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31.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Lst>
  <p:sldSz cy="5143500" cx="9144000"/>
  <p:notesSz cx="6858000" cy="9144000"/>
  <p:embeddedFontLst>
    <p:embeddedFont>
      <p:font typeface="Bebas Neue"/>
      <p:regular r:id="rId36"/>
    </p:embeddedFont>
    <p:embeddedFont>
      <p:font typeface="PT Sans"/>
      <p:regular r:id="rId37"/>
      <p:bold r:id="rId38"/>
      <p:italic r:id="rId39"/>
      <p:boldItalic r:id="rId40"/>
    </p:embeddedFont>
    <p:embeddedFont>
      <p:font typeface="Jomhuria"/>
      <p:regular r:id="rId41"/>
    </p:embeddedFont>
    <p:embeddedFont>
      <p:font typeface="Comfortaa"/>
      <p:regular r:id="rId42"/>
      <p:bold r:id="rId4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font" Target="fonts/PTSans-boldItalic.fntdata"/><Relationship Id="rId20" Type="http://schemas.openxmlformats.org/officeDocument/2006/relationships/slide" Target="slides/slide16.xml"/><Relationship Id="rId42" Type="http://schemas.openxmlformats.org/officeDocument/2006/relationships/font" Target="fonts/Comfortaa-regular.fntdata"/><Relationship Id="rId41" Type="http://schemas.openxmlformats.org/officeDocument/2006/relationships/font" Target="fonts/Jomhuria-regular.fntdata"/><Relationship Id="rId22" Type="http://schemas.openxmlformats.org/officeDocument/2006/relationships/slide" Target="slides/slide18.xml"/><Relationship Id="rId21" Type="http://schemas.openxmlformats.org/officeDocument/2006/relationships/slide" Target="slides/slide17.xml"/><Relationship Id="rId43" Type="http://schemas.openxmlformats.org/officeDocument/2006/relationships/font" Target="fonts/Comfortaa-bold.fntdata"/><Relationship Id="rId24" Type="http://schemas.openxmlformats.org/officeDocument/2006/relationships/slide" Target="slides/slide20.xml"/><Relationship Id="rId23" Type="http://schemas.openxmlformats.org/officeDocument/2006/relationships/slide" Target="slides/slide1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slide" Target="slides/slide22.xml"/><Relationship Id="rId25" Type="http://schemas.openxmlformats.org/officeDocument/2006/relationships/slide" Target="slides/slide21.xml"/><Relationship Id="rId28" Type="http://schemas.openxmlformats.org/officeDocument/2006/relationships/slide" Target="slides/slide24.xml"/><Relationship Id="rId27" Type="http://schemas.openxmlformats.org/officeDocument/2006/relationships/slide" Target="slides/slide23.xml"/><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slide" Target="slides/slide25.xml"/><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slide" Target="slides/slide27.xml"/><Relationship Id="rId30" Type="http://schemas.openxmlformats.org/officeDocument/2006/relationships/slide" Target="slides/slide26.xml"/><Relationship Id="rId11" Type="http://schemas.openxmlformats.org/officeDocument/2006/relationships/slide" Target="slides/slide7.xml"/><Relationship Id="rId33" Type="http://schemas.openxmlformats.org/officeDocument/2006/relationships/slide" Target="slides/slide29.xml"/><Relationship Id="rId10" Type="http://schemas.openxmlformats.org/officeDocument/2006/relationships/slide" Target="slides/slide6.xml"/><Relationship Id="rId32" Type="http://schemas.openxmlformats.org/officeDocument/2006/relationships/slide" Target="slides/slide28.xml"/><Relationship Id="rId13" Type="http://schemas.openxmlformats.org/officeDocument/2006/relationships/slide" Target="slides/slide9.xml"/><Relationship Id="rId35" Type="http://schemas.openxmlformats.org/officeDocument/2006/relationships/slide" Target="slides/slide31.xml"/><Relationship Id="rId12" Type="http://schemas.openxmlformats.org/officeDocument/2006/relationships/slide" Target="slides/slide8.xml"/><Relationship Id="rId34" Type="http://schemas.openxmlformats.org/officeDocument/2006/relationships/slide" Target="slides/slide30.xml"/><Relationship Id="rId15" Type="http://schemas.openxmlformats.org/officeDocument/2006/relationships/slide" Target="slides/slide11.xml"/><Relationship Id="rId37" Type="http://schemas.openxmlformats.org/officeDocument/2006/relationships/font" Target="fonts/PTSans-regular.fntdata"/><Relationship Id="rId14" Type="http://schemas.openxmlformats.org/officeDocument/2006/relationships/slide" Target="slides/slide10.xml"/><Relationship Id="rId36" Type="http://schemas.openxmlformats.org/officeDocument/2006/relationships/font" Target="fonts/BebasNeue-regular.fntdata"/><Relationship Id="rId17" Type="http://schemas.openxmlformats.org/officeDocument/2006/relationships/slide" Target="slides/slide13.xml"/><Relationship Id="rId39" Type="http://schemas.openxmlformats.org/officeDocument/2006/relationships/font" Target="fonts/PTSans-italic.fntdata"/><Relationship Id="rId16" Type="http://schemas.openxmlformats.org/officeDocument/2006/relationships/slide" Target="slides/slide12.xml"/><Relationship Id="rId38" Type="http://schemas.openxmlformats.org/officeDocument/2006/relationships/font" Target="fonts/PTSans-bold.fntdata"/><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8" name="Shape 5478"/>
        <p:cNvGrpSpPr/>
        <p:nvPr/>
      </p:nvGrpSpPr>
      <p:grpSpPr>
        <a:xfrm>
          <a:off x="0" y="0"/>
          <a:ext cx="0" cy="0"/>
          <a:chOff x="0" y="0"/>
          <a:chExt cx="0" cy="0"/>
        </a:xfrm>
      </p:grpSpPr>
      <p:sp>
        <p:nvSpPr>
          <p:cNvPr id="5479" name="Google Shape;5479;g4dfce81f19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0" name="Google Shape;5480;g4dfce81f19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4" name="Shape 5544"/>
        <p:cNvGrpSpPr/>
        <p:nvPr/>
      </p:nvGrpSpPr>
      <p:grpSpPr>
        <a:xfrm>
          <a:off x="0" y="0"/>
          <a:ext cx="0" cy="0"/>
          <a:chOff x="0" y="0"/>
          <a:chExt cx="0" cy="0"/>
        </a:xfrm>
      </p:grpSpPr>
      <p:sp>
        <p:nvSpPr>
          <p:cNvPr id="5545" name="Google Shape;5545;g144fa9d9ab5_1_17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6" name="Google Shape;5546;g144fa9d9ab5_1_17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3" name="Shape 5553"/>
        <p:cNvGrpSpPr/>
        <p:nvPr/>
      </p:nvGrpSpPr>
      <p:grpSpPr>
        <a:xfrm>
          <a:off x="0" y="0"/>
          <a:ext cx="0" cy="0"/>
          <a:chOff x="0" y="0"/>
          <a:chExt cx="0" cy="0"/>
        </a:xfrm>
      </p:grpSpPr>
      <p:sp>
        <p:nvSpPr>
          <p:cNvPr id="5554" name="Google Shape;5554;g230e1d3ad04_0_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5" name="Google Shape;5555;g230e1d3ad04_0_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0" name="Shape 5560"/>
        <p:cNvGrpSpPr/>
        <p:nvPr/>
      </p:nvGrpSpPr>
      <p:grpSpPr>
        <a:xfrm>
          <a:off x="0" y="0"/>
          <a:ext cx="0" cy="0"/>
          <a:chOff x="0" y="0"/>
          <a:chExt cx="0" cy="0"/>
        </a:xfrm>
      </p:grpSpPr>
      <p:sp>
        <p:nvSpPr>
          <p:cNvPr id="5561" name="Google Shape;5561;g230e1d3ad04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62" name="Google Shape;5562;g230e1d3ad04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8" name="Shape 5568"/>
        <p:cNvGrpSpPr/>
        <p:nvPr/>
      </p:nvGrpSpPr>
      <p:grpSpPr>
        <a:xfrm>
          <a:off x="0" y="0"/>
          <a:ext cx="0" cy="0"/>
          <a:chOff x="0" y="0"/>
          <a:chExt cx="0" cy="0"/>
        </a:xfrm>
      </p:grpSpPr>
      <p:sp>
        <p:nvSpPr>
          <p:cNvPr id="5569" name="Google Shape;5569;g230e1d3ad04_0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0" name="Google Shape;5570;g230e1d3ad04_0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6" name="Shape 5576"/>
        <p:cNvGrpSpPr/>
        <p:nvPr/>
      </p:nvGrpSpPr>
      <p:grpSpPr>
        <a:xfrm>
          <a:off x="0" y="0"/>
          <a:ext cx="0" cy="0"/>
          <a:chOff x="0" y="0"/>
          <a:chExt cx="0" cy="0"/>
        </a:xfrm>
      </p:grpSpPr>
      <p:sp>
        <p:nvSpPr>
          <p:cNvPr id="5577" name="Google Shape;5577;g230e1d3ad04_0_1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8" name="Google Shape;5578;g230e1d3ad04_0_1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4" name="Shape 5584"/>
        <p:cNvGrpSpPr/>
        <p:nvPr/>
      </p:nvGrpSpPr>
      <p:grpSpPr>
        <a:xfrm>
          <a:off x="0" y="0"/>
          <a:ext cx="0" cy="0"/>
          <a:chOff x="0" y="0"/>
          <a:chExt cx="0" cy="0"/>
        </a:xfrm>
      </p:grpSpPr>
      <p:sp>
        <p:nvSpPr>
          <p:cNvPr id="5585" name="Google Shape;5585;g230e1d3ad04_0_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6" name="Google Shape;5586;g230e1d3ad04_0_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2" name="Shape 5592"/>
        <p:cNvGrpSpPr/>
        <p:nvPr/>
      </p:nvGrpSpPr>
      <p:grpSpPr>
        <a:xfrm>
          <a:off x="0" y="0"/>
          <a:ext cx="0" cy="0"/>
          <a:chOff x="0" y="0"/>
          <a:chExt cx="0" cy="0"/>
        </a:xfrm>
      </p:grpSpPr>
      <p:sp>
        <p:nvSpPr>
          <p:cNvPr id="5593" name="Google Shape;5593;g230e1d3ad04_0_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4" name="Google Shape;5594;g230e1d3ad04_0_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0" name="Shape 5600"/>
        <p:cNvGrpSpPr/>
        <p:nvPr/>
      </p:nvGrpSpPr>
      <p:grpSpPr>
        <a:xfrm>
          <a:off x="0" y="0"/>
          <a:ext cx="0" cy="0"/>
          <a:chOff x="0" y="0"/>
          <a:chExt cx="0" cy="0"/>
        </a:xfrm>
      </p:grpSpPr>
      <p:sp>
        <p:nvSpPr>
          <p:cNvPr id="5601" name="Google Shape;5601;g230e1d3ad04_0_1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02" name="Google Shape;5602;g230e1d3ad04_0_1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8" name="Shape 5608"/>
        <p:cNvGrpSpPr/>
        <p:nvPr/>
      </p:nvGrpSpPr>
      <p:grpSpPr>
        <a:xfrm>
          <a:off x="0" y="0"/>
          <a:ext cx="0" cy="0"/>
          <a:chOff x="0" y="0"/>
          <a:chExt cx="0" cy="0"/>
        </a:xfrm>
      </p:grpSpPr>
      <p:sp>
        <p:nvSpPr>
          <p:cNvPr id="5609" name="Google Shape;5609;g230e1d3ad04_0_1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0" name="Google Shape;5610;g230e1d3ad04_0_1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6" name="Shape 5616"/>
        <p:cNvGrpSpPr/>
        <p:nvPr/>
      </p:nvGrpSpPr>
      <p:grpSpPr>
        <a:xfrm>
          <a:off x="0" y="0"/>
          <a:ext cx="0" cy="0"/>
          <a:chOff x="0" y="0"/>
          <a:chExt cx="0" cy="0"/>
        </a:xfrm>
      </p:grpSpPr>
      <p:sp>
        <p:nvSpPr>
          <p:cNvPr id="5617" name="Google Shape;5617;g230e1d3ad04_0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8" name="Google Shape;5618;g230e1d3ad04_0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6" name="Shape 5486"/>
        <p:cNvGrpSpPr/>
        <p:nvPr/>
      </p:nvGrpSpPr>
      <p:grpSpPr>
        <a:xfrm>
          <a:off x="0" y="0"/>
          <a:ext cx="0" cy="0"/>
          <a:chOff x="0" y="0"/>
          <a:chExt cx="0" cy="0"/>
        </a:xfrm>
      </p:grpSpPr>
      <p:sp>
        <p:nvSpPr>
          <p:cNvPr id="5487" name="Google Shape;5487;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8" name="Google Shape;5488;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24" name="Shape 5624"/>
        <p:cNvGrpSpPr/>
        <p:nvPr/>
      </p:nvGrpSpPr>
      <p:grpSpPr>
        <a:xfrm>
          <a:off x="0" y="0"/>
          <a:ext cx="0" cy="0"/>
          <a:chOff x="0" y="0"/>
          <a:chExt cx="0" cy="0"/>
        </a:xfrm>
      </p:grpSpPr>
      <p:sp>
        <p:nvSpPr>
          <p:cNvPr id="5625" name="Google Shape;5625;g230e1d3ad04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26" name="Google Shape;5626;g230e1d3ad04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2" name="Shape 5632"/>
        <p:cNvGrpSpPr/>
        <p:nvPr/>
      </p:nvGrpSpPr>
      <p:grpSpPr>
        <a:xfrm>
          <a:off x="0" y="0"/>
          <a:ext cx="0" cy="0"/>
          <a:chOff x="0" y="0"/>
          <a:chExt cx="0" cy="0"/>
        </a:xfrm>
      </p:grpSpPr>
      <p:sp>
        <p:nvSpPr>
          <p:cNvPr id="5633" name="Google Shape;5633;g230e1d3ad04_0_1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34" name="Google Shape;5634;g230e1d3ad04_0_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0" name="Shape 5640"/>
        <p:cNvGrpSpPr/>
        <p:nvPr/>
      </p:nvGrpSpPr>
      <p:grpSpPr>
        <a:xfrm>
          <a:off x="0" y="0"/>
          <a:ext cx="0" cy="0"/>
          <a:chOff x="0" y="0"/>
          <a:chExt cx="0" cy="0"/>
        </a:xfrm>
      </p:grpSpPr>
      <p:sp>
        <p:nvSpPr>
          <p:cNvPr id="5641" name="Google Shape;5641;g230e1d3ad04_0_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42" name="Google Shape;5642;g230e1d3ad04_0_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8" name="Shape 5648"/>
        <p:cNvGrpSpPr/>
        <p:nvPr/>
      </p:nvGrpSpPr>
      <p:grpSpPr>
        <a:xfrm>
          <a:off x="0" y="0"/>
          <a:ext cx="0" cy="0"/>
          <a:chOff x="0" y="0"/>
          <a:chExt cx="0" cy="0"/>
        </a:xfrm>
      </p:grpSpPr>
      <p:sp>
        <p:nvSpPr>
          <p:cNvPr id="5649" name="Google Shape;5649;g230e1d3ad04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0" name="Google Shape;5650;g230e1d3ad04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56" name="Shape 5656"/>
        <p:cNvGrpSpPr/>
        <p:nvPr/>
      </p:nvGrpSpPr>
      <p:grpSpPr>
        <a:xfrm>
          <a:off x="0" y="0"/>
          <a:ext cx="0" cy="0"/>
          <a:chOff x="0" y="0"/>
          <a:chExt cx="0" cy="0"/>
        </a:xfrm>
      </p:grpSpPr>
      <p:sp>
        <p:nvSpPr>
          <p:cNvPr id="5657" name="Google Shape;5657;g230e1d3ad04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8" name="Google Shape;5658;g230e1d3ad04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5" name="Shape 5665"/>
        <p:cNvGrpSpPr/>
        <p:nvPr/>
      </p:nvGrpSpPr>
      <p:grpSpPr>
        <a:xfrm>
          <a:off x="0" y="0"/>
          <a:ext cx="0" cy="0"/>
          <a:chOff x="0" y="0"/>
          <a:chExt cx="0" cy="0"/>
        </a:xfrm>
      </p:grpSpPr>
      <p:sp>
        <p:nvSpPr>
          <p:cNvPr id="5666" name="Google Shape;5666;g230e1d3ad04_0_2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7" name="Google Shape;5667;g230e1d3ad04_0_2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4" name="Shape 5674"/>
        <p:cNvGrpSpPr/>
        <p:nvPr/>
      </p:nvGrpSpPr>
      <p:grpSpPr>
        <a:xfrm>
          <a:off x="0" y="0"/>
          <a:ext cx="0" cy="0"/>
          <a:chOff x="0" y="0"/>
          <a:chExt cx="0" cy="0"/>
        </a:xfrm>
      </p:grpSpPr>
      <p:sp>
        <p:nvSpPr>
          <p:cNvPr id="5675" name="Google Shape;5675;g230e1d3ad04_0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76" name="Google Shape;5676;g230e1d3ad04_0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1" name="Shape 5681"/>
        <p:cNvGrpSpPr/>
        <p:nvPr/>
      </p:nvGrpSpPr>
      <p:grpSpPr>
        <a:xfrm>
          <a:off x="0" y="0"/>
          <a:ext cx="0" cy="0"/>
          <a:chOff x="0" y="0"/>
          <a:chExt cx="0" cy="0"/>
        </a:xfrm>
      </p:grpSpPr>
      <p:sp>
        <p:nvSpPr>
          <p:cNvPr id="5682" name="Google Shape;5682;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3" name="Google Shape;5683;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8" name="Shape 5688"/>
        <p:cNvGrpSpPr/>
        <p:nvPr/>
      </p:nvGrpSpPr>
      <p:grpSpPr>
        <a:xfrm>
          <a:off x="0" y="0"/>
          <a:ext cx="0" cy="0"/>
          <a:chOff x="0" y="0"/>
          <a:chExt cx="0" cy="0"/>
        </a:xfrm>
      </p:grpSpPr>
      <p:sp>
        <p:nvSpPr>
          <p:cNvPr id="5689" name="Google Shape;5689;g22be8e0571a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0" name="Google Shape;5690;g22be8e0571a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4" name="Shape 5694"/>
        <p:cNvGrpSpPr/>
        <p:nvPr/>
      </p:nvGrpSpPr>
      <p:grpSpPr>
        <a:xfrm>
          <a:off x="0" y="0"/>
          <a:ext cx="0" cy="0"/>
          <a:chOff x="0" y="0"/>
          <a:chExt cx="0" cy="0"/>
        </a:xfrm>
      </p:grpSpPr>
      <p:sp>
        <p:nvSpPr>
          <p:cNvPr id="5695" name="Google Shape;5695;g22be8e0571a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6" name="Google Shape;5696;g22be8e0571a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3" name="Shape 5493"/>
        <p:cNvGrpSpPr/>
        <p:nvPr/>
      </p:nvGrpSpPr>
      <p:grpSpPr>
        <a:xfrm>
          <a:off x="0" y="0"/>
          <a:ext cx="0" cy="0"/>
          <a:chOff x="0" y="0"/>
          <a:chExt cx="0" cy="0"/>
        </a:xfrm>
      </p:grpSpPr>
      <p:sp>
        <p:nvSpPr>
          <p:cNvPr id="5494" name="Google Shape;5494;g230e1d3ad0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95" name="Google Shape;5495;g230e1d3ad0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1" name="Shape 5701"/>
        <p:cNvGrpSpPr/>
        <p:nvPr/>
      </p:nvGrpSpPr>
      <p:grpSpPr>
        <a:xfrm>
          <a:off x="0" y="0"/>
          <a:ext cx="0" cy="0"/>
          <a:chOff x="0" y="0"/>
          <a:chExt cx="0" cy="0"/>
        </a:xfrm>
      </p:grpSpPr>
      <p:sp>
        <p:nvSpPr>
          <p:cNvPr id="5702" name="Google Shape;5702;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3" name="Google Shape;5703;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7" name="Shape 5707"/>
        <p:cNvGrpSpPr/>
        <p:nvPr/>
      </p:nvGrpSpPr>
      <p:grpSpPr>
        <a:xfrm>
          <a:off x="0" y="0"/>
          <a:ext cx="0" cy="0"/>
          <a:chOff x="0" y="0"/>
          <a:chExt cx="0" cy="0"/>
        </a:xfrm>
      </p:grpSpPr>
      <p:sp>
        <p:nvSpPr>
          <p:cNvPr id="5708" name="Google Shape;5708;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9" name="Google Shape;5709;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0" name="Shape 5500"/>
        <p:cNvGrpSpPr/>
        <p:nvPr/>
      </p:nvGrpSpPr>
      <p:grpSpPr>
        <a:xfrm>
          <a:off x="0" y="0"/>
          <a:ext cx="0" cy="0"/>
          <a:chOff x="0" y="0"/>
          <a:chExt cx="0" cy="0"/>
        </a:xfrm>
      </p:grpSpPr>
      <p:sp>
        <p:nvSpPr>
          <p:cNvPr id="5501" name="Google Shape;5501;g230e1d3ad04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2" name="Google Shape;5502;g230e1d3ad04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8" name="Shape 5508"/>
        <p:cNvGrpSpPr/>
        <p:nvPr/>
      </p:nvGrpSpPr>
      <p:grpSpPr>
        <a:xfrm>
          <a:off x="0" y="0"/>
          <a:ext cx="0" cy="0"/>
          <a:chOff x="0" y="0"/>
          <a:chExt cx="0" cy="0"/>
        </a:xfrm>
      </p:grpSpPr>
      <p:sp>
        <p:nvSpPr>
          <p:cNvPr id="5509" name="Google Shape;5509;g14501aa304b_0_17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0" name="Google Shape;5510;g14501aa304b_0_17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6" name="Shape 5516"/>
        <p:cNvGrpSpPr/>
        <p:nvPr/>
      </p:nvGrpSpPr>
      <p:grpSpPr>
        <a:xfrm>
          <a:off x="0" y="0"/>
          <a:ext cx="0" cy="0"/>
          <a:chOff x="0" y="0"/>
          <a:chExt cx="0" cy="0"/>
        </a:xfrm>
      </p:grpSpPr>
      <p:sp>
        <p:nvSpPr>
          <p:cNvPr id="5517" name="Google Shape;5517;g144fa9d9ab5_1_22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8" name="Google Shape;5518;g144fa9d9ab5_1_22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2" name="Shape 5522"/>
        <p:cNvGrpSpPr/>
        <p:nvPr/>
      </p:nvGrpSpPr>
      <p:grpSpPr>
        <a:xfrm>
          <a:off x="0" y="0"/>
          <a:ext cx="0" cy="0"/>
          <a:chOff x="0" y="0"/>
          <a:chExt cx="0" cy="0"/>
        </a:xfrm>
      </p:grpSpPr>
      <p:sp>
        <p:nvSpPr>
          <p:cNvPr id="5523" name="Google Shape;5523;g54dda1946d_6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4" name="Google Shape;5524;g54dda1946d_6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1" name="Shape 5531"/>
        <p:cNvGrpSpPr/>
        <p:nvPr/>
      </p:nvGrpSpPr>
      <p:grpSpPr>
        <a:xfrm>
          <a:off x="0" y="0"/>
          <a:ext cx="0" cy="0"/>
          <a:chOff x="0" y="0"/>
          <a:chExt cx="0" cy="0"/>
        </a:xfrm>
      </p:grpSpPr>
      <p:sp>
        <p:nvSpPr>
          <p:cNvPr id="5532" name="Google Shape;5532;g144fa9d9ab5_1_16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3" name="Google Shape;5533;g144fa9d9ab5_1_16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8" name="Shape 5538"/>
        <p:cNvGrpSpPr/>
        <p:nvPr/>
      </p:nvGrpSpPr>
      <p:grpSpPr>
        <a:xfrm>
          <a:off x="0" y="0"/>
          <a:ext cx="0" cy="0"/>
          <a:chOff x="0" y="0"/>
          <a:chExt cx="0" cy="0"/>
        </a:xfrm>
      </p:grpSpPr>
      <p:sp>
        <p:nvSpPr>
          <p:cNvPr id="5539" name="Google Shape;5539;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0" name="Google Shape;5540;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526493" y="-4156190"/>
            <a:ext cx="10193874" cy="9870609"/>
            <a:chOff x="-859717" y="-3851325"/>
            <a:chExt cx="10193874" cy="10082338"/>
          </a:xfrm>
        </p:grpSpPr>
        <p:sp>
          <p:nvSpPr>
            <p:cNvPr id="10" name="Google Shape;10;p2"/>
            <p:cNvSpPr/>
            <p:nvPr/>
          </p:nvSpPr>
          <p:spPr>
            <a:xfrm>
              <a:off x="-663817" y="2720297"/>
              <a:ext cx="614445" cy="226368"/>
            </a:xfrm>
            <a:custGeom>
              <a:rect b="b" l="l" r="r" t="t"/>
              <a:pathLst>
                <a:path extrusionOk="0" h="7058" w="19158">
                  <a:moveTo>
                    <a:pt x="43" y="1"/>
                  </a:moveTo>
                  <a:cubicBezTo>
                    <a:pt x="32" y="1"/>
                    <a:pt x="24" y="4"/>
                    <a:pt x="20" y="12"/>
                  </a:cubicBezTo>
                  <a:cubicBezTo>
                    <a:pt x="0" y="32"/>
                    <a:pt x="60" y="151"/>
                    <a:pt x="278" y="389"/>
                  </a:cubicBezTo>
                  <a:cubicBezTo>
                    <a:pt x="377" y="508"/>
                    <a:pt x="536" y="647"/>
                    <a:pt x="714" y="845"/>
                  </a:cubicBezTo>
                  <a:cubicBezTo>
                    <a:pt x="912" y="1024"/>
                    <a:pt x="1150" y="1222"/>
                    <a:pt x="1448" y="1480"/>
                  </a:cubicBezTo>
                  <a:cubicBezTo>
                    <a:pt x="2043" y="1995"/>
                    <a:pt x="2896" y="2610"/>
                    <a:pt x="4085" y="3324"/>
                  </a:cubicBezTo>
                  <a:cubicBezTo>
                    <a:pt x="5275" y="4038"/>
                    <a:pt x="6822" y="4831"/>
                    <a:pt x="8825" y="5525"/>
                  </a:cubicBezTo>
                  <a:cubicBezTo>
                    <a:pt x="10848" y="6239"/>
                    <a:pt x="12534" y="6576"/>
                    <a:pt x="13902" y="6795"/>
                  </a:cubicBezTo>
                  <a:cubicBezTo>
                    <a:pt x="14596" y="6874"/>
                    <a:pt x="15191" y="6953"/>
                    <a:pt x="15726" y="6993"/>
                  </a:cubicBezTo>
                  <a:cubicBezTo>
                    <a:pt x="15984" y="7013"/>
                    <a:pt x="16242" y="7033"/>
                    <a:pt x="16460" y="7052"/>
                  </a:cubicBezTo>
                  <a:lnTo>
                    <a:pt x="17095" y="7052"/>
                  </a:lnTo>
                  <a:cubicBezTo>
                    <a:pt x="17240" y="7056"/>
                    <a:pt x="17377" y="7058"/>
                    <a:pt x="17504" y="7058"/>
                  </a:cubicBezTo>
                  <a:cubicBezTo>
                    <a:pt x="18071" y="7058"/>
                    <a:pt x="18462" y="7025"/>
                    <a:pt x="18721" y="6993"/>
                  </a:cubicBezTo>
                  <a:cubicBezTo>
                    <a:pt x="19038" y="6953"/>
                    <a:pt x="19157" y="6914"/>
                    <a:pt x="19157" y="6874"/>
                  </a:cubicBezTo>
                  <a:cubicBezTo>
                    <a:pt x="19157" y="6834"/>
                    <a:pt x="19018" y="6795"/>
                    <a:pt x="18721" y="6775"/>
                  </a:cubicBezTo>
                  <a:cubicBezTo>
                    <a:pt x="18404" y="6735"/>
                    <a:pt x="17888" y="6715"/>
                    <a:pt x="17134" y="6636"/>
                  </a:cubicBezTo>
                  <a:cubicBezTo>
                    <a:pt x="16936" y="6616"/>
                    <a:pt x="16718" y="6596"/>
                    <a:pt x="16500" y="6596"/>
                  </a:cubicBezTo>
                  <a:cubicBezTo>
                    <a:pt x="16282" y="6557"/>
                    <a:pt x="16044" y="6537"/>
                    <a:pt x="15766" y="6497"/>
                  </a:cubicBezTo>
                  <a:cubicBezTo>
                    <a:pt x="15250" y="6457"/>
                    <a:pt x="14656" y="6358"/>
                    <a:pt x="14001" y="6259"/>
                  </a:cubicBezTo>
                  <a:cubicBezTo>
                    <a:pt x="12653" y="6021"/>
                    <a:pt x="11007" y="5664"/>
                    <a:pt x="9023" y="4970"/>
                  </a:cubicBezTo>
                  <a:cubicBezTo>
                    <a:pt x="7040" y="4296"/>
                    <a:pt x="5533" y="3542"/>
                    <a:pt x="4343" y="2868"/>
                  </a:cubicBezTo>
                  <a:cubicBezTo>
                    <a:pt x="3173" y="2174"/>
                    <a:pt x="2320" y="1619"/>
                    <a:pt x="1706" y="1162"/>
                  </a:cubicBezTo>
                  <a:cubicBezTo>
                    <a:pt x="1388" y="924"/>
                    <a:pt x="1131" y="746"/>
                    <a:pt x="932" y="587"/>
                  </a:cubicBezTo>
                  <a:cubicBezTo>
                    <a:pt x="714" y="429"/>
                    <a:pt x="555" y="310"/>
                    <a:pt x="417" y="211"/>
                  </a:cubicBezTo>
                  <a:cubicBezTo>
                    <a:pt x="209" y="67"/>
                    <a:pt x="92"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344523" y="394018"/>
              <a:ext cx="9189559" cy="5275358"/>
            </a:xfrm>
            <a:custGeom>
              <a:rect b="b" l="l" r="r" t="t"/>
              <a:pathLst>
                <a:path extrusionOk="0" h="477300" w="311115">
                  <a:moveTo>
                    <a:pt x="1" y="0"/>
                  </a:moveTo>
                  <a:lnTo>
                    <a:pt x="1" y="477299"/>
                  </a:lnTo>
                  <a:lnTo>
                    <a:pt x="311115" y="477299"/>
                  </a:lnTo>
                  <a:lnTo>
                    <a:pt x="311115"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69458" y="263042"/>
              <a:ext cx="8616469" cy="4478461"/>
            </a:xfrm>
            <a:custGeom>
              <a:rect b="b" l="l" r="r" t="t"/>
              <a:pathLst>
                <a:path extrusionOk="0" h="398351" w="266475">
                  <a:moveTo>
                    <a:pt x="5712" y="0"/>
                  </a:moveTo>
                  <a:cubicBezTo>
                    <a:pt x="2559" y="0"/>
                    <a:pt x="1" y="2559"/>
                    <a:pt x="1" y="5732"/>
                  </a:cubicBezTo>
                  <a:lnTo>
                    <a:pt x="1" y="392640"/>
                  </a:lnTo>
                  <a:cubicBezTo>
                    <a:pt x="1" y="395793"/>
                    <a:pt x="2559" y="398351"/>
                    <a:pt x="5712" y="398351"/>
                  </a:cubicBezTo>
                  <a:lnTo>
                    <a:pt x="260763" y="398351"/>
                  </a:lnTo>
                  <a:cubicBezTo>
                    <a:pt x="263916" y="398351"/>
                    <a:pt x="266475" y="395793"/>
                    <a:pt x="266475" y="392640"/>
                  </a:cubicBezTo>
                  <a:lnTo>
                    <a:pt x="266475" y="5732"/>
                  </a:lnTo>
                  <a:cubicBezTo>
                    <a:pt x="266475" y="2559"/>
                    <a:pt x="263916" y="0"/>
                    <a:pt x="260763" y="0"/>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3528321" y="-17059"/>
              <a:ext cx="513320" cy="1141941"/>
            </a:xfrm>
            <a:custGeom>
              <a:rect b="b" l="l" r="r" t="t"/>
              <a:pathLst>
                <a:path extrusionOk="0" h="35605" w="16005">
                  <a:moveTo>
                    <a:pt x="34" y="1"/>
                  </a:moveTo>
                  <a:cubicBezTo>
                    <a:pt x="27" y="1"/>
                    <a:pt x="23" y="3"/>
                    <a:pt x="20" y="7"/>
                  </a:cubicBezTo>
                  <a:cubicBezTo>
                    <a:pt x="1" y="47"/>
                    <a:pt x="159" y="226"/>
                    <a:pt x="596" y="642"/>
                  </a:cubicBezTo>
                  <a:cubicBezTo>
                    <a:pt x="1032" y="1078"/>
                    <a:pt x="1785" y="1713"/>
                    <a:pt x="2817" y="2784"/>
                  </a:cubicBezTo>
                  <a:cubicBezTo>
                    <a:pt x="3074" y="3062"/>
                    <a:pt x="3372" y="3339"/>
                    <a:pt x="3669" y="3656"/>
                  </a:cubicBezTo>
                  <a:cubicBezTo>
                    <a:pt x="3967" y="3974"/>
                    <a:pt x="4264" y="4331"/>
                    <a:pt x="4602" y="4708"/>
                  </a:cubicBezTo>
                  <a:cubicBezTo>
                    <a:pt x="4780" y="4906"/>
                    <a:pt x="4958" y="5104"/>
                    <a:pt x="5137" y="5302"/>
                  </a:cubicBezTo>
                  <a:cubicBezTo>
                    <a:pt x="5315" y="5501"/>
                    <a:pt x="5494" y="5739"/>
                    <a:pt x="5672" y="5957"/>
                  </a:cubicBezTo>
                  <a:cubicBezTo>
                    <a:pt x="6029" y="6413"/>
                    <a:pt x="6406" y="6909"/>
                    <a:pt x="6823" y="7424"/>
                  </a:cubicBezTo>
                  <a:cubicBezTo>
                    <a:pt x="8389" y="9546"/>
                    <a:pt x="10194" y="12323"/>
                    <a:pt x="11860" y="16031"/>
                  </a:cubicBezTo>
                  <a:cubicBezTo>
                    <a:pt x="13486" y="19779"/>
                    <a:pt x="14319" y="22972"/>
                    <a:pt x="14815" y="25570"/>
                  </a:cubicBezTo>
                  <a:cubicBezTo>
                    <a:pt x="14934" y="26224"/>
                    <a:pt x="15033" y="26839"/>
                    <a:pt x="15112" y="27414"/>
                  </a:cubicBezTo>
                  <a:cubicBezTo>
                    <a:pt x="15152" y="27692"/>
                    <a:pt x="15231" y="27970"/>
                    <a:pt x="15251" y="28247"/>
                  </a:cubicBezTo>
                  <a:cubicBezTo>
                    <a:pt x="15271" y="28505"/>
                    <a:pt x="15291" y="28783"/>
                    <a:pt x="15330" y="29021"/>
                  </a:cubicBezTo>
                  <a:cubicBezTo>
                    <a:pt x="15370" y="29536"/>
                    <a:pt x="15429" y="30012"/>
                    <a:pt x="15469" y="30448"/>
                  </a:cubicBezTo>
                  <a:cubicBezTo>
                    <a:pt x="15509" y="30885"/>
                    <a:pt x="15509" y="31281"/>
                    <a:pt x="15529" y="31658"/>
                  </a:cubicBezTo>
                  <a:cubicBezTo>
                    <a:pt x="15648" y="33146"/>
                    <a:pt x="15588" y="34137"/>
                    <a:pt x="15628" y="34752"/>
                  </a:cubicBezTo>
                  <a:cubicBezTo>
                    <a:pt x="15628" y="35347"/>
                    <a:pt x="15667" y="35605"/>
                    <a:pt x="15707" y="35605"/>
                  </a:cubicBezTo>
                  <a:cubicBezTo>
                    <a:pt x="15747" y="35605"/>
                    <a:pt x="15786" y="35367"/>
                    <a:pt x="15846" y="34752"/>
                  </a:cubicBezTo>
                  <a:cubicBezTo>
                    <a:pt x="15886" y="34137"/>
                    <a:pt x="16005" y="33146"/>
                    <a:pt x="15945" y="31638"/>
                  </a:cubicBezTo>
                  <a:cubicBezTo>
                    <a:pt x="15945" y="31262"/>
                    <a:pt x="15945" y="30845"/>
                    <a:pt x="15925" y="30409"/>
                  </a:cubicBezTo>
                  <a:cubicBezTo>
                    <a:pt x="15886" y="29973"/>
                    <a:pt x="15846" y="29497"/>
                    <a:pt x="15806" y="28981"/>
                  </a:cubicBezTo>
                  <a:cubicBezTo>
                    <a:pt x="15786" y="28723"/>
                    <a:pt x="15767" y="28446"/>
                    <a:pt x="15747" y="28188"/>
                  </a:cubicBezTo>
                  <a:cubicBezTo>
                    <a:pt x="15727" y="27910"/>
                    <a:pt x="15667" y="27632"/>
                    <a:pt x="15628" y="27335"/>
                  </a:cubicBezTo>
                  <a:cubicBezTo>
                    <a:pt x="15548" y="26740"/>
                    <a:pt x="15449" y="26125"/>
                    <a:pt x="15370" y="25471"/>
                  </a:cubicBezTo>
                  <a:cubicBezTo>
                    <a:pt x="14874" y="22833"/>
                    <a:pt x="14041" y="19581"/>
                    <a:pt x="12395" y="15793"/>
                  </a:cubicBezTo>
                  <a:cubicBezTo>
                    <a:pt x="10710" y="12025"/>
                    <a:pt x="8865" y="9229"/>
                    <a:pt x="7259" y="7087"/>
                  </a:cubicBezTo>
                  <a:cubicBezTo>
                    <a:pt x="6842" y="6572"/>
                    <a:pt x="6446" y="6096"/>
                    <a:pt x="6069" y="5640"/>
                  </a:cubicBezTo>
                  <a:cubicBezTo>
                    <a:pt x="5871" y="5402"/>
                    <a:pt x="5712" y="5164"/>
                    <a:pt x="5514" y="4985"/>
                  </a:cubicBezTo>
                  <a:cubicBezTo>
                    <a:pt x="5335" y="4767"/>
                    <a:pt x="5157" y="4589"/>
                    <a:pt x="4978" y="4390"/>
                  </a:cubicBezTo>
                  <a:cubicBezTo>
                    <a:pt x="4621" y="4013"/>
                    <a:pt x="4304" y="3656"/>
                    <a:pt x="4007" y="3339"/>
                  </a:cubicBezTo>
                  <a:cubicBezTo>
                    <a:pt x="3689" y="3022"/>
                    <a:pt x="3372" y="2744"/>
                    <a:pt x="3114" y="2486"/>
                  </a:cubicBezTo>
                  <a:cubicBezTo>
                    <a:pt x="2023" y="1435"/>
                    <a:pt x="1230" y="840"/>
                    <a:pt x="734" y="464"/>
                  </a:cubicBezTo>
                  <a:cubicBezTo>
                    <a:pt x="311" y="146"/>
                    <a:pt x="91"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4306850" y="57382"/>
              <a:ext cx="469413" cy="1218883"/>
            </a:xfrm>
            <a:custGeom>
              <a:rect b="b" l="l" r="r" t="t"/>
              <a:pathLst>
                <a:path extrusionOk="0" h="38004" w="14636">
                  <a:moveTo>
                    <a:pt x="14600" y="1"/>
                  </a:moveTo>
                  <a:cubicBezTo>
                    <a:pt x="14535" y="1"/>
                    <a:pt x="14333" y="169"/>
                    <a:pt x="13922" y="562"/>
                  </a:cubicBezTo>
                  <a:cubicBezTo>
                    <a:pt x="13466" y="998"/>
                    <a:pt x="12712" y="1692"/>
                    <a:pt x="11701" y="2902"/>
                  </a:cubicBezTo>
                  <a:cubicBezTo>
                    <a:pt x="11443" y="3180"/>
                    <a:pt x="11165" y="3497"/>
                    <a:pt x="10868" y="3854"/>
                  </a:cubicBezTo>
                  <a:cubicBezTo>
                    <a:pt x="10590" y="4211"/>
                    <a:pt x="10293" y="4608"/>
                    <a:pt x="9975" y="5024"/>
                  </a:cubicBezTo>
                  <a:cubicBezTo>
                    <a:pt x="9797" y="5242"/>
                    <a:pt x="9638" y="5460"/>
                    <a:pt x="9460" y="5678"/>
                  </a:cubicBezTo>
                  <a:cubicBezTo>
                    <a:pt x="9281" y="5916"/>
                    <a:pt x="9123" y="6154"/>
                    <a:pt x="8964" y="6412"/>
                  </a:cubicBezTo>
                  <a:cubicBezTo>
                    <a:pt x="8607" y="6908"/>
                    <a:pt x="8250" y="7443"/>
                    <a:pt x="7853" y="8019"/>
                  </a:cubicBezTo>
                  <a:cubicBezTo>
                    <a:pt x="6366" y="10359"/>
                    <a:pt x="4680" y="13393"/>
                    <a:pt x="3153" y="17379"/>
                  </a:cubicBezTo>
                  <a:cubicBezTo>
                    <a:pt x="1686" y="21385"/>
                    <a:pt x="952" y="24776"/>
                    <a:pt x="516" y="27513"/>
                  </a:cubicBezTo>
                  <a:cubicBezTo>
                    <a:pt x="437" y="28187"/>
                    <a:pt x="357" y="28841"/>
                    <a:pt x="278" y="29436"/>
                  </a:cubicBezTo>
                  <a:cubicBezTo>
                    <a:pt x="258" y="29754"/>
                    <a:pt x="199" y="30031"/>
                    <a:pt x="199" y="30329"/>
                  </a:cubicBezTo>
                  <a:cubicBezTo>
                    <a:pt x="179" y="30606"/>
                    <a:pt x="159" y="30884"/>
                    <a:pt x="139" y="31142"/>
                  </a:cubicBezTo>
                  <a:cubicBezTo>
                    <a:pt x="99" y="31677"/>
                    <a:pt x="80" y="32173"/>
                    <a:pt x="40" y="32629"/>
                  </a:cubicBezTo>
                  <a:cubicBezTo>
                    <a:pt x="40" y="33085"/>
                    <a:pt x="40" y="33522"/>
                    <a:pt x="40" y="33898"/>
                  </a:cubicBezTo>
                  <a:cubicBezTo>
                    <a:pt x="0" y="35465"/>
                    <a:pt x="119" y="36476"/>
                    <a:pt x="159" y="37131"/>
                  </a:cubicBezTo>
                  <a:cubicBezTo>
                    <a:pt x="218" y="37765"/>
                    <a:pt x="278" y="38003"/>
                    <a:pt x="318" y="38003"/>
                  </a:cubicBezTo>
                  <a:cubicBezTo>
                    <a:pt x="357" y="38003"/>
                    <a:pt x="377" y="37746"/>
                    <a:pt x="397" y="37111"/>
                  </a:cubicBezTo>
                  <a:cubicBezTo>
                    <a:pt x="417" y="36476"/>
                    <a:pt x="377" y="35445"/>
                    <a:pt x="456" y="33918"/>
                  </a:cubicBezTo>
                  <a:cubicBezTo>
                    <a:pt x="476" y="33522"/>
                    <a:pt x="476" y="33105"/>
                    <a:pt x="496" y="32649"/>
                  </a:cubicBezTo>
                  <a:cubicBezTo>
                    <a:pt x="536" y="32193"/>
                    <a:pt x="575" y="31717"/>
                    <a:pt x="635" y="31181"/>
                  </a:cubicBezTo>
                  <a:cubicBezTo>
                    <a:pt x="655" y="30924"/>
                    <a:pt x="674" y="30646"/>
                    <a:pt x="694" y="30368"/>
                  </a:cubicBezTo>
                  <a:cubicBezTo>
                    <a:pt x="714" y="30091"/>
                    <a:pt x="774" y="29793"/>
                    <a:pt x="813" y="29496"/>
                  </a:cubicBezTo>
                  <a:cubicBezTo>
                    <a:pt x="893" y="28901"/>
                    <a:pt x="972" y="28266"/>
                    <a:pt x="1071" y="27592"/>
                  </a:cubicBezTo>
                  <a:cubicBezTo>
                    <a:pt x="1507" y="24895"/>
                    <a:pt x="2241" y="21544"/>
                    <a:pt x="3709" y="17577"/>
                  </a:cubicBezTo>
                  <a:cubicBezTo>
                    <a:pt x="5216" y="13651"/>
                    <a:pt x="6882" y="10636"/>
                    <a:pt x="8310" y="8316"/>
                  </a:cubicBezTo>
                  <a:cubicBezTo>
                    <a:pt x="8686" y="7741"/>
                    <a:pt x="9043" y="7206"/>
                    <a:pt x="9380" y="6710"/>
                  </a:cubicBezTo>
                  <a:cubicBezTo>
                    <a:pt x="9559" y="6452"/>
                    <a:pt x="9698" y="6214"/>
                    <a:pt x="9876" y="5976"/>
                  </a:cubicBezTo>
                  <a:cubicBezTo>
                    <a:pt x="10035" y="5758"/>
                    <a:pt x="10213" y="5540"/>
                    <a:pt x="10372" y="5322"/>
                  </a:cubicBezTo>
                  <a:cubicBezTo>
                    <a:pt x="10669" y="4905"/>
                    <a:pt x="10967" y="4508"/>
                    <a:pt x="11245" y="4151"/>
                  </a:cubicBezTo>
                  <a:cubicBezTo>
                    <a:pt x="11522" y="3775"/>
                    <a:pt x="11780" y="3457"/>
                    <a:pt x="12038" y="3160"/>
                  </a:cubicBezTo>
                  <a:cubicBezTo>
                    <a:pt x="12990" y="1950"/>
                    <a:pt x="13684" y="1216"/>
                    <a:pt x="14100" y="721"/>
                  </a:cubicBezTo>
                  <a:cubicBezTo>
                    <a:pt x="14497" y="225"/>
                    <a:pt x="14636" y="27"/>
                    <a:pt x="14616" y="7"/>
                  </a:cubicBezTo>
                  <a:cubicBezTo>
                    <a:pt x="14612" y="3"/>
                    <a:pt x="14607" y="1"/>
                    <a:pt x="146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4124293" y="164408"/>
              <a:ext cx="111965" cy="498727"/>
            </a:xfrm>
            <a:custGeom>
              <a:rect b="b" l="l" r="r" t="t"/>
              <a:pathLst>
                <a:path extrusionOk="0" h="15550" w="3491">
                  <a:moveTo>
                    <a:pt x="3404" y="1"/>
                  </a:moveTo>
                  <a:cubicBezTo>
                    <a:pt x="3320" y="1"/>
                    <a:pt x="3102" y="331"/>
                    <a:pt x="2678" y="1409"/>
                  </a:cubicBezTo>
                  <a:cubicBezTo>
                    <a:pt x="2261" y="2520"/>
                    <a:pt x="1567" y="4404"/>
                    <a:pt x="893" y="7597"/>
                  </a:cubicBezTo>
                  <a:cubicBezTo>
                    <a:pt x="239" y="10770"/>
                    <a:pt x="100" y="12793"/>
                    <a:pt x="40" y="13963"/>
                  </a:cubicBezTo>
                  <a:cubicBezTo>
                    <a:pt x="1" y="15152"/>
                    <a:pt x="60" y="15549"/>
                    <a:pt x="139" y="15549"/>
                  </a:cubicBezTo>
                  <a:cubicBezTo>
                    <a:pt x="239" y="15549"/>
                    <a:pt x="318" y="15172"/>
                    <a:pt x="457" y="14002"/>
                  </a:cubicBezTo>
                  <a:cubicBezTo>
                    <a:pt x="635" y="12832"/>
                    <a:pt x="834" y="10869"/>
                    <a:pt x="1468" y="7716"/>
                  </a:cubicBezTo>
                  <a:cubicBezTo>
                    <a:pt x="2142" y="4563"/>
                    <a:pt x="2757" y="2679"/>
                    <a:pt x="3074" y="1548"/>
                  </a:cubicBezTo>
                  <a:cubicBezTo>
                    <a:pt x="3412" y="418"/>
                    <a:pt x="3491" y="41"/>
                    <a:pt x="3412" y="1"/>
                  </a:cubicBezTo>
                  <a:cubicBezTo>
                    <a:pt x="3409" y="1"/>
                    <a:pt x="3407" y="1"/>
                    <a:pt x="340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3805653" y="1731598"/>
              <a:ext cx="247439" cy="1340887"/>
            </a:xfrm>
            <a:custGeom>
              <a:rect b="b" l="l" r="r" t="t"/>
              <a:pathLst>
                <a:path extrusionOk="0" h="41808" w="7715">
                  <a:moveTo>
                    <a:pt x="7688" y="0"/>
                  </a:moveTo>
                  <a:cubicBezTo>
                    <a:pt x="7639" y="0"/>
                    <a:pt x="7460" y="204"/>
                    <a:pt x="7100" y="716"/>
                  </a:cubicBezTo>
                  <a:cubicBezTo>
                    <a:pt x="6703" y="1271"/>
                    <a:pt x="6049" y="2143"/>
                    <a:pt x="5275" y="3571"/>
                  </a:cubicBezTo>
                  <a:cubicBezTo>
                    <a:pt x="5077" y="3928"/>
                    <a:pt x="4859" y="4325"/>
                    <a:pt x="4641" y="4741"/>
                  </a:cubicBezTo>
                  <a:cubicBezTo>
                    <a:pt x="4422" y="5178"/>
                    <a:pt x="4204" y="5654"/>
                    <a:pt x="3966" y="6149"/>
                  </a:cubicBezTo>
                  <a:cubicBezTo>
                    <a:pt x="3847" y="6407"/>
                    <a:pt x="3728" y="6665"/>
                    <a:pt x="3590" y="6943"/>
                  </a:cubicBezTo>
                  <a:cubicBezTo>
                    <a:pt x="3471" y="7220"/>
                    <a:pt x="3371" y="7518"/>
                    <a:pt x="3252" y="7815"/>
                  </a:cubicBezTo>
                  <a:cubicBezTo>
                    <a:pt x="3014" y="8410"/>
                    <a:pt x="2776" y="9045"/>
                    <a:pt x="2519" y="9719"/>
                  </a:cubicBezTo>
                  <a:cubicBezTo>
                    <a:pt x="1587" y="12476"/>
                    <a:pt x="655" y="16005"/>
                    <a:pt x="298" y="20467"/>
                  </a:cubicBezTo>
                  <a:cubicBezTo>
                    <a:pt x="0" y="24949"/>
                    <a:pt x="397" y="28578"/>
                    <a:pt x="912" y="31434"/>
                  </a:cubicBezTo>
                  <a:cubicBezTo>
                    <a:pt x="1091" y="32148"/>
                    <a:pt x="1230" y="32822"/>
                    <a:pt x="1368" y="33437"/>
                  </a:cubicBezTo>
                  <a:cubicBezTo>
                    <a:pt x="1448" y="33754"/>
                    <a:pt x="1507" y="34052"/>
                    <a:pt x="1587" y="34330"/>
                  </a:cubicBezTo>
                  <a:cubicBezTo>
                    <a:pt x="1686" y="34627"/>
                    <a:pt x="1765" y="34905"/>
                    <a:pt x="1844" y="35182"/>
                  </a:cubicBezTo>
                  <a:cubicBezTo>
                    <a:pt x="2003" y="35698"/>
                    <a:pt x="2162" y="36194"/>
                    <a:pt x="2301" y="36670"/>
                  </a:cubicBezTo>
                  <a:cubicBezTo>
                    <a:pt x="2459" y="37126"/>
                    <a:pt x="2618" y="37522"/>
                    <a:pt x="2757" y="37919"/>
                  </a:cubicBezTo>
                  <a:cubicBezTo>
                    <a:pt x="3332" y="39466"/>
                    <a:pt x="3847" y="40418"/>
                    <a:pt x="4145" y="41013"/>
                  </a:cubicBezTo>
                  <a:cubicBezTo>
                    <a:pt x="4430" y="41583"/>
                    <a:pt x="4569" y="41807"/>
                    <a:pt x="4615" y="41807"/>
                  </a:cubicBezTo>
                  <a:cubicBezTo>
                    <a:pt x="4617" y="41807"/>
                    <a:pt x="4619" y="41807"/>
                    <a:pt x="4621" y="41806"/>
                  </a:cubicBezTo>
                  <a:cubicBezTo>
                    <a:pt x="4660" y="41786"/>
                    <a:pt x="4581" y="41528"/>
                    <a:pt x="4343" y="40914"/>
                  </a:cubicBezTo>
                  <a:cubicBezTo>
                    <a:pt x="4105" y="40279"/>
                    <a:pt x="3649" y="39327"/>
                    <a:pt x="3153" y="37780"/>
                  </a:cubicBezTo>
                  <a:cubicBezTo>
                    <a:pt x="3034" y="37384"/>
                    <a:pt x="2876" y="36987"/>
                    <a:pt x="2737" y="36531"/>
                  </a:cubicBezTo>
                  <a:cubicBezTo>
                    <a:pt x="2598" y="36075"/>
                    <a:pt x="2459" y="35579"/>
                    <a:pt x="2320" y="35043"/>
                  </a:cubicBezTo>
                  <a:cubicBezTo>
                    <a:pt x="2241" y="34766"/>
                    <a:pt x="2162" y="34508"/>
                    <a:pt x="2082" y="34211"/>
                  </a:cubicBezTo>
                  <a:cubicBezTo>
                    <a:pt x="1983" y="33933"/>
                    <a:pt x="1944" y="33635"/>
                    <a:pt x="1884" y="33318"/>
                  </a:cubicBezTo>
                  <a:cubicBezTo>
                    <a:pt x="1745" y="32703"/>
                    <a:pt x="1606" y="32049"/>
                    <a:pt x="1448" y="31335"/>
                  </a:cubicBezTo>
                  <a:cubicBezTo>
                    <a:pt x="972" y="28519"/>
                    <a:pt x="595" y="24930"/>
                    <a:pt x="893" y="20527"/>
                  </a:cubicBezTo>
                  <a:cubicBezTo>
                    <a:pt x="1249" y="16105"/>
                    <a:pt x="2142" y="12614"/>
                    <a:pt x="3034" y="9897"/>
                  </a:cubicBezTo>
                  <a:cubicBezTo>
                    <a:pt x="3272" y="9223"/>
                    <a:pt x="3510" y="8589"/>
                    <a:pt x="3728" y="7994"/>
                  </a:cubicBezTo>
                  <a:cubicBezTo>
                    <a:pt x="3847" y="7696"/>
                    <a:pt x="3947" y="7419"/>
                    <a:pt x="4066" y="7141"/>
                  </a:cubicBezTo>
                  <a:cubicBezTo>
                    <a:pt x="4185" y="6863"/>
                    <a:pt x="4304" y="6605"/>
                    <a:pt x="4422" y="6367"/>
                  </a:cubicBezTo>
                  <a:cubicBezTo>
                    <a:pt x="4641" y="5852"/>
                    <a:pt x="4859" y="5376"/>
                    <a:pt x="5037" y="4940"/>
                  </a:cubicBezTo>
                  <a:cubicBezTo>
                    <a:pt x="5255" y="4523"/>
                    <a:pt x="5474" y="4146"/>
                    <a:pt x="5652" y="3770"/>
                  </a:cubicBezTo>
                  <a:cubicBezTo>
                    <a:pt x="6366" y="2322"/>
                    <a:pt x="6961" y="1429"/>
                    <a:pt x="7278" y="854"/>
                  </a:cubicBezTo>
                  <a:cubicBezTo>
                    <a:pt x="7615" y="279"/>
                    <a:pt x="7715" y="41"/>
                    <a:pt x="7695" y="2"/>
                  </a:cubicBezTo>
                  <a:cubicBezTo>
                    <a:pt x="7693" y="1"/>
                    <a:pt x="7691" y="0"/>
                    <a:pt x="76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4378725" y="1806038"/>
              <a:ext cx="129765" cy="1230173"/>
            </a:xfrm>
            <a:custGeom>
              <a:rect b="b" l="l" r="r" t="t"/>
              <a:pathLst>
                <a:path extrusionOk="0" h="38356" w="4046">
                  <a:moveTo>
                    <a:pt x="40" y="1"/>
                  </a:moveTo>
                  <a:cubicBezTo>
                    <a:pt x="0" y="21"/>
                    <a:pt x="40" y="259"/>
                    <a:pt x="218" y="834"/>
                  </a:cubicBezTo>
                  <a:cubicBezTo>
                    <a:pt x="397" y="1389"/>
                    <a:pt x="714" y="2301"/>
                    <a:pt x="1111" y="3690"/>
                  </a:cubicBezTo>
                  <a:cubicBezTo>
                    <a:pt x="1210" y="4046"/>
                    <a:pt x="1329" y="4423"/>
                    <a:pt x="1448" y="4820"/>
                  </a:cubicBezTo>
                  <a:cubicBezTo>
                    <a:pt x="1547" y="5236"/>
                    <a:pt x="1666" y="5692"/>
                    <a:pt x="1785" y="6168"/>
                  </a:cubicBezTo>
                  <a:cubicBezTo>
                    <a:pt x="2063" y="7120"/>
                    <a:pt x="2261" y="8231"/>
                    <a:pt x="2519" y="9500"/>
                  </a:cubicBezTo>
                  <a:cubicBezTo>
                    <a:pt x="2975" y="12019"/>
                    <a:pt x="3411" y="15211"/>
                    <a:pt x="3451" y="19178"/>
                  </a:cubicBezTo>
                  <a:cubicBezTo>
                    <a:pt x="3451" y="23124"/>
                    <a:pt x="3054" y="26317"/>
                    <a:pt x="2618" y="28855"/>
                  </a:cubicBezTo>
                  <a:cubicBezTo>
                    <a:pt x="2360" y="30105"/>
                    <a:pt x="2182" y="31235"/>
                    <a:pt x="1924" y="32187"/>
                  </a:cubicBezTo>
                  <a:cubicBezTo>
                    <a:pt x="1805" y="32663"/>
                    <a:pt x="1706" y="33119"/>
                    <a:pt x="1606" y="33536"/>
                  </a:cubicBezTo>
                  <a:cubicBezTo>
                    <a:pt x="1488" y="33932"/>
                    <a:pt x="1369" y="34309"/>
                    <a:pt x="1269" y="34666"/>
                  </a:cubicBezTo>
                  <a:cubicBezTo>
                    <a:pt x="893" y="36074"/>
                    <a:pt x="575" y="36966"/>
                    <a:pt x="417" y="37541"/>
                  </a:cubicBezTo>
                  <a:cubicBezTo>
                    <a:pt x="238" y="38117"/>
                    <a:pt x="198" y="38355"/>
                    <a:pt x="238" y="38355"/>
                  </a:cubicBezTo>
                  <a:cubicBezTo>
                    <a:pt x="240" y="38355"/>
                    <a:pt x="242" y="38356"/>
                    <a:pt x="244" y="38356"/>
                  </a:cubicBezTo>
                  <a:cubicBezTo>
                    <a:pt x="289" y="38356"/>
                    <a:pt x="407" y="38151"/>
                    <a:pt x="615" y="37621"/>
                  </a:cubicBezTo>
                  <a:cubicBezTo>
                    <a:pt x="853" y="37066"/>
                    <a:pt x="1250" y="36193"/>
                    <a:pt x="1666" y="34785"/>
                  </a:cubicBezTo>
                  <a:cubicBezTo>
                    <a:pt x="1785" y="34428"/>
                    <a:pt x="1924" y="34071"/>
                    <a:pt x="2043" y="33655"/>
                  </a:cubicBezTo>
                  <a:cubicBezTo>
                    <a:pt x="2142" y="33238"/>
                    <a:pt x="2261" y="32782"/>
                    <a:pt x="2400" y="32306"/>
                  </a:cubicBezTo>
                  <a:cubicBezTo>
                    <a:pt x="2677" y="31354"/>
                    <a:pt x="2876" y="30224"/>
                    <a:pt x="3153" y="28955"/>
                  </a:cubicBezTo>
                  <a:cubicBezTo>
                    <a:pt x="3629" y="26396"/>
                    <a:pt x="4046" y="23164"/>
                    <a:pt x="4026" y="19158"/>
                  </a:cubicBezTo>
                  <a:cubicBezTo>
                    <a:pt x="3986" y="15152"/>
                    <a:pt x="3550" y="11939"/>
                    <a:pt x="3054" y="9381"/>
                  </a:cubicBezTo>
                  <a:cubicBezTo>
                    <a:pt x="2777" y="8112"/>
                    <a:pt x="2558" y="7001"/>
                    <a:pt x="2261" y="6049"/>
                  </a:cubicBezTo>
                  <a:cubicBezTo>
                    <a:pt x="2122" y="5554"/>
                    <a:pt x="2003" y="5117"/>
                    <a:pt x="1884" y="4701"/>
                  </a:cubicBezTo>
                  <a:cubicBezTo>
                    <a:pt x="1765" y="4284"/>
                    <a:pt x="1626" y="3908"/>
                    <a:pt x="1507" y="3571"/>
                  </a:cubicBezTo>
                  <a:cubicBezTo>
                    <a:pt x="1071" y="2182"/>
                    <a:pt x="674" y="1290"/>
                    <a:pt x="436" y="735"/>
                  </a:cubicBezTo>
                  <a:cubicBezTo>
                    <a:pt x="198" y="199"/>
                    <a:pt x="79" y="1"/>
                    <a:pt x="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3834903" y="3559602"/>
              <a:ext cx="267805" cy="920769"/>
            </a:xfrm>
            <a:custGeom>
              <a:rect b="b" l="l" r="r" t="t"/>
              <a:pathLst>
                <a:path extrusionOk="0" h="28709" w="8350">
                  <a:moveTo>
                    <a:pt x="5576" y="0"/>
                  </a:moveTo>
                  <a:cubicBezTo>
                    <a:pt x="5575" y="0"/>
                    <a:pt x="5574" y="0"/>
                    <a:pt x="5573" y="1"/>
                  </a:cubicBezTo>
                  <a:cubicBezTo>
                    <a:pt x="5494" y="21"/>
                    <a:pt x="5632" y="754"/>
                    <a:pt x="6168" y="3055"/>
                  </a:cubicBezTo>
                  <a:cubicBezTo>
                    <a:pt x="6426" y="4205"/>
                    <a:pt x="6803" y="5752"/>
                    <a:pt x="7159" y="7814"/>
                  </a:cubicBezTo>
                  <a:cubicBezTo>
                    <a:pt x="7338" y="8845"/>
                    <a:pt x="7497" y="9996"/>
                    <a:pt x="7596" y="11305"/>
                  </a:cubicBezTo>
                  <a:cubicBezTo>
                    <a:pt x="7715" y="12594"/>
                    <a:pt x="7754" y="14041"/>
                    <a:pt x="7616" y="15648"/>
                  </a:cubicBezTo>
                  <a:cubicBezTo>
                    <a:pt x="7338" y="18821"/>
                    <a:pt x="6406" y="21280"/>
                    <a:pt x="5414" y="23084"/>
                  </a:cubicBezTo>
                  <a:cubicBezTo>
                    <a:pt x="4403" y="24889"/>
                    <a:pt x="3332" y="26059"/>
                    <a:pt x="2479" y="26832"/>
                  </a:cubicBezTo>
                  <a:cubicBezTo>
                    <a:pt x="2261" y="27031"/>
                    <a:pt x="2043" y="27189"/>
                    <a:pt x="1864" y="27348"/>
                  </a:cubicBezTo>
                  <a:cubicBezTo>
                    <a:pt x="1765" y="27427"/>
                    <a:pt x="1686" y="27507"/>
                    <a:pt x="1587" y="27566"/>
                  </a:cubicBezTo>
                  <a:cubicBezTo>
                    <a:pt x="1508" y="27626"/>
                    <a:pt x="1428" y="27685"/>
                    <a:pt x="1329" y="27745"/>
                  </a:cubicBezTo>
                  <a:cubicBezTo>
                    <a:pt x="1170" y="27864"/>
                    <a:pt x="1032" y="27963"/>
                    <a:pt x="893" y="28062"/>
                  </a:cubicBezTo>
                  <a:cubicBezTo>
                    <a:pt x="774" y="28161"/>
                    <a:pt x="655" y="28221"/>
                    <a:pt x="556" y="28280"/>
                  </a:cubicBezTo>
                  <a:cubicBezTo>
                    <a:pt x="139" y="28538"/>
                    <a:pt x="0" y="28657"/>
                    <a:pt x="20" y="28697"/>
                  </a:cubicBezTo>
                  <a:cubicBezTo>
                    <a:pt x="24" y="28704"/>
                    <a:pt x="34" y="28708"/>
                    <a:pt x="50" y="28708"/>
                  </a:cubicBezTo>
                  <a:cubicBezTo>
                    <a:pt x="119" y="28708"/>
                    <a:pt x="306" y="28638"/>
                    <a:pt x="675" y="28478"/>
                  </a:cubicBezTo>
                  <a:cubicBezTo>
                    <a:pt x="893" y="28379"/>
                    <a:pt x="1170" y="28221"/>
                    <a:pt x="1527" y="28022"/>
                  </a:cubicBezTo>
                  <a:cubicBezTo>
                    <a:pt x="1607" y="27963"/>
                    <a:pt x="1706" y="27903"/>
                    <a:pt x="1805" y="27844"/>
                  </a:cubicBezTo>
                  <a:cubicBezTo>
                    <a:pt x="1904" y="27784"/>
                    <a:pt x="2003" y="27725"/>
                    <a:pt x="2102" y="27645"/>
                  </a:cubicBezTo>
                  <a:cubicBezTo>
                    <a:pt x="2301" y="27487"/>
                    <a:pt x="2539" y="27348"/>
                    <a:pt x="2757" y="27150"/>
                  </a:cubicBezTo>
                  <a:cubicBezTo>
                    <a:pt x="3669" y="26376"/>
                    <a:pt x="4819" y="25186"/>
                    <a:pt x="5890" y="23342"/>
                  </a:cubicBezTo>
                  <a:cubicBezTo>
                    <a:pt x="6941" y="21498"/>
                    <a:pt x="7933" y="18959"/>
                    <a:pt x="8211" y="15687"/>
                  </a:cubicBezTo>
                  <a:cubicBezTo>
                    <a:pt x="8349" y="14041"/>
                    <a:pt x="8310" y="12574"/>
                    <a:pt x="8191" y="11245"/>
                  </a:cubicBezTo>
                  <a:cubicBezTo>
                    <a:pt x="8072" y="9916"/>
                    <a:pt x="7893" y="8746"/>
                    <a:pt x="7695" y="7715"/>
                  </a:cubicBezTo>
                  <a:cubicBezTo>
                    <a:pt x="7298" y="5633"/>
                    <a:pt x="6882" y="4106"/>
                    <a:pt x="6565" y="2956"/>
                  </a:cubicBezTo>
                  <a:cubicBezTo>
                    <a:pt x="5939" y="706"/>
                    <a:pt x="5660" y="0"/>
                    <a:pt x="5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289659" y="3507452"/>
              <a:ext cx="188298" cy="981002"/>
            </a:xfrm>
            <a:custGeom>
              <a:rect b="b" l="l" r="r" t="t"/>
              <a:pathLst>
                <a:path extrusionOk="0" h="30587" w="5871">
                  <a:moveTo>
                    <a:pt x="1964" y="1"/>
                  </a:moveTo>
                  <a:cubicBezTo>
                    <a:pt x="1924" y="1"/>
                    <a:pt x="1845" y="159"/>
                    <a:pt x="1667" y="615"/>
                  </a:cubicBezTo>
                  <a:cubicBezTo>
                    <a:pt x="1528" y="1071"/>
                    <a:pt x="1250" y="1805"/>
                    <a:pt x="992" y="2975"/>
                  </a:cubicBezTo>
                  <a:cubicBezTo>
                    <a:pt x="933" y="3253"/>
                    <a:pt x="854" y="3570"/>
                    <a:pt x="774" y="3907"/>
                  </a:cubicBezTo>
                  <a:cubicBezTo>
                    <a:pt x="715" y="4264"/>
                    <a:pt x="655" y="4621"/>
                    <a:pt x="576" y="5018"/>
                  </a:cubicBezTo>
                  <a:cubicBezTo>
                    <a:pt x="417" y="5811"/>
                    <a:pt x="358" y="6743"/>
                    <a:pt x="219" y="7794"/>
                  </a:cubicBezTo>
                  <a:cubicBezTo>
                    <a:pt x="60" y="9876"/>
                    <a:pt x="1" y="12514"/>
                    <a:pt x="397" y="15747"/>
                  </a:cubicBezTo>
                  <a:cubicBezTo>
                    <a:pt x="814" y="18959"/>
                    <a:pt x="1528" y="21498"/>
                    <a:pt x="2222" y="23481"/>
                  </a:cubicBezTo>
                  <a:cubicBezTo>
                    <a:pt x="2599" y="24472"/>
                    <a:pt x="2896" y="25345"/>
                    <a:pt x="3253" y="26079"/>
                  </a:cubicBezTo>
                  <a:cubicBezTo>
                    <a:pt x="3432" y="26436"/>
                    <a:pt x="3570" y="26773"/>
                    <a:pt x="3729" y="27090"/>
                  </a:cubicBezTo>
                  <a:cubicBezTo>
                    <a:pt x="3868" y="27407"/>
                    <a:pt x="4027" y="27685"/>
                    <a:pt x="4165" y="27963"/>
                  </a:cubicBezTo>
                  <a:cubicBezTo>
                    <a:pt x="4701" y="29014"/>
                    <a:pt x="5157" y="29668"/>
                    <a:pt x="5415" y="30065"/>
                  </a:cubicBezTo>
                  <a:cubicBezTo>
                    <a:pt x="5665" y="30422"/>
                    <a:pt x="5786" y="30586"/>
                    <a:pt x="5837" y="30586"/>
                  </a:cubicBezTo>
                  <a:cubicBezTo>
                    <a:pt x="5842" y="30586"/>
                    <a:pt x="5847" y="30584"/>
                    <a:pt x="5851" y="30580"/>
                  </a:cubicBezTo>
                  <a:cubicBezTo>
                    <a:pt x="5871" y="30560"/>
                    <a:pt x="5811" y="30382"/>
                    <a:pt x="5613" y="29946"/>
                  </a:cubicBezTo>
                  <a:cubicBezTo>
                    <a:pt x="5415" y="29509"/>
                    <a:pt x="5038" y="28835"/>
                    <a:pt x="4562" y="27764"/>
                  </a:cubicBezTo>
                  <a:cubicBezTo>
                    <a:pt x="4423" y="27506"/>
                    <a:pt x="4284" y="27229"/>
                    <a:pt x="4146" y="26912"/>
                  </a:cubicBezTo>
                  <a:cubicBezTo>
                    <a:pt x="4007" y="26594"/>
                    <a:pt x="3868" y="26237"/>
                    <a:pt x="3709" y="25880"/>
                  </a:cubicBezTo>
                  <a:cubicBezTo>
                    <a:pt x="3392" y="25147"/>
                    <a:pt x="3114" y="24274"/>
                    <a:pt x="2737" y="23302"/>
                  </a:cubicBezTo>
                  <a:cubicBezTo>
                    <a:pt x="2103" y="21339"/>
                    <a:pt x="1409" y="18840"/>
                    <a:pt x="992" y="15667"/>
                  </a:cubicBezTo>
                  <a:cubicBezTo>
                    <a:pt x="596" y="12494"/>
                    <a:pt x="635" y="9896"/>
                    <a:pt x="774" y="7834"/>
                  </a:cubicBezTo>
                  <a:cubicBezTo>
                    <a:pt x="873" y="6803"/>
                    <a:pt x="933" y="5890"/>
                    <a:pt x="1072" y="5097"/>
                  </a:cubicBezTo>
                  <a:cubicBezTo>
                    <a:pt x="1131" y="4701"/>
                    <a:pt x="1191" y="4344"/>
                    <a:pt x="1230" y="3987"/>
                  </a:cubicBezTo>
                  <a:cubicBezTo>
                    <a:pt x="1290" y="3649"/>
                    <a:pt x="1349" y="3352"/>
                    <a:pt x="1409" y="3055"/>
                  </a:cubicBezTo>
                  <a:cubicBezTo>
                    <a:pt x="1607" y="1904"/>
                    <a:pt x="1805" y="1151"/>
                    <a:pt x="1905" y="675"/>
                  </a:cubicBezTo>
                  <a:cubicBezTo>
                    <a:pt x="1984" y="199"/>
                    <a:pt x="2004" y="20"/>
                    <a:pt x="19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3701321" y="4191205"/>
              <a:ext cx="206739" cy="181979"/>
            </a:xfrm>
            <a:custGeom>
              <a:rect b="b" l="l" r="r" t="t"/>
              <a:pathLst>
                <a:path extrusionOk="0" h="5674" w="6446">
                  <a:moveTo>
                    <a:pt x="6386" y="0"/>
                  </a:moveTo>
                  <a:cubicBezTo>
                    <a:pt x="6347" y="0"/>
                    <a:pt x="6287" y="40"/>
                    <a:pt x="6228" y="159"/>
                  </a:cubicBezTo>
                  <a:cubicBezTo>
                    <a:pt x="6168" y="298"/>
                    <a:pt x="6089" y="496"/>
                    <a:pt x="5970" y="793"/>
                  </a:cubicBezTo>
                  <a:cubicBezTo>
                    <a:pt x="5930" y="873"/>
                    <a:pt x="5891" y="952"/>
                    <a:pt x="5871" y="1051"/>
                  </a:cubicBezTo>
                  <a:cubicBezTo>
                    <a:pt x="5811" y="1131"/>
                    <a:pt x="5772" y="1230"/>
                    <a:pt x="5732" y="1329"/>
                  </a:cubicBezTo>
                  <a:cubicBezTo>
                    <a:pt x="5633" y="1527"/>
                    <a:pt x="5494" y="1745"/>
                    <a:pt x="5355" y="2003"/>
                  </a:cubicBezTo>
                  <a:cubicBezTo>
                    <a:pt x="5058" y="2479"/>
                    <a:pt x="4621" y="3054"/>
                    <a:pt x="3947" y="3649"/>
                  </a:cubicBezTo>
                  <a:cubicBezTo>
                    <a:pt x="3273" y="4224"/>
                    <a:pt x="2638" y="4561"/>
                    <a:pt x="2123" y="4799"/>
                  </a:cubicBezTo>
                  <a:cubicBezTo>
                    <a:pt x="1845" y="4918"/>
                    <a:pt x="1627" y="5017"/>
                    <a:pt x="1409" y="5077"/>
                  </a:cubicBezTo>
                  <a:cubicBezTo>
                    <a:pt x="1310" y="5117"/>
                    <a:pt x="1210" y="5136"/>
                    <a:pt x="1111" y="5176"/>
                  </a:cubicBezTo>
                  <a:cubicBezTo>
                    <a:pt x="1012" y="5196"/>
                    <a:pt x="933" y="5216"/>
                    <a:pt x="854" y="5236"/>
                  </a:cubicBezTo>
                  <a:cubicBezTo>
                    <a:pt x="536" y="5335"/>
                    <a:pt x="318" y="5355"/>
                    <a:pt x="199" y="5414"/>
                  </a:cubicBezTo>
                  <a:cubicBezTo>
                    <a:pt x="60" y="5454"/>
                    <a:pt x="1" y="5493"/>
                    <a:pt x="1" y="5533"/>
                  </a:cubicBezTo>
                  <a:cubicBezTo>
                    <a:pt x="1" y="5573"/>
                    <a:pt x="60" y="5612"/>
                    <a:pt x="199" y="5632"/>
                  </a:cubicBezTo>
                  <a:cubicBezTo>
                    <a:pt x="285" y="5657"/>
                    <a:pt x="409" y="5674"/>
                    <a:pt x="570" y="5674"/>
                  </a:cubicBezTo>
                  <a:cubicBezTo>
                    <a:pt x="670" y="5674"/>
                    <a:pt x="784" y="5667"/>
                    <a:pt x="913" y="5652"/>
                  </a:cubicBezTo>
                  <a:cubicBezTo>
                    <a:pt x="1012" y="5632"/>
                    <a:pt x="1111" y="5632"/>
                    <a:pt x="1210" y="5612"/>
                  </a:cubicBezTo>
                  <a:cubicBezTo>
                    <a:pt x="1310" y="5593"/>
                    <a:pt x="1409" y="5573"/>
                    <a:pt x="1528" y="5553"/>
                  </a:cubicBezTo>
                  <a:cubicBezTo>
                    <a:pt x="1766" y="5513"/>
                    <a:pt x="2024" y="5414"/>
                    <a:pt x="2321" y="5315"/>
                  </a:cubicBezTo>
                  <a:cubicBezTo>
                    <a:pt x="2896" y="5077"/>
                    <a:pt x="3610" y="4720"/>
                    <a:pt x="4344" y="4085"/>
                  </a:cubicBezTo>
                  <a:cubicBezTo>
                    <a:pt x="5058" y="3451"/>
                    <a:pt x="5514" y="2816"/>
                    <a:pt x="5831" y="2281"/>
                  </a:cubicBezTo>
                  <a:cubicBezTo>
                    <a:pt x="5970" y="1983"/>
                    <a:pt x="6089" y="1745"/>
                    <a:pt x="6168" y="1527"/>
                  </a:cubicBezTo>
                  <a:cubicBezTo>
                    <a:pt x="6208" y="1408"/>
                    <a:pt x="6248" y="1309"/>
                    <a:pt x="6287" y="1210"/>
                  </a:cubicBezTo>
                  <a:cubicBezTo>
                    <a:pt x="6327" y="1111"/>
                    <a:pt x="6327" y="1012"/>
                    <a:pt x="6367" y="932"/>
                  </a:cubicBezTo>
                  <a:cubicBezTo>
                    <a:pt x="6446" y="595"/>
                    <a:pt x="6446" y="357"/>
                    <a:pt x="6446" y="218"/>
                  </a:cubicBezTo>
                  <a:cubicBezTo>
                    <a:pt x="6446" y="60"/>
                    <a:pt x="6426" y="0"/>
                    <a:pt x="6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4607049" y="4164489"/>
              <a:ext cx="196572" cy="259146"/>
            </a:xfrm>
            <a:custGeom>
              <a:rect b="b" l="l" r="r" t="t"/>
              <a:pathLst>
                <a:path extrusionOk="0" h="8080" w="6129">
                  <a:moveTo>
                    <a:pt x="199" y="0"/>
                  </a:moveTo>
                  <a:cubicBezTo>
                    <a:pt x="159" y="0"/>
                    <a:pt x="120" y="60"/>
                    <a:pt x="80" y="218"/>
                  </a:cubicBezTo>
                  <a:cubicBezTo>
                    <a:pt x="40" y="397"/>
                    <a:pt x="1" y="655"/>
                    <a:pt x="20" y="1071"/>
                  </a:cubicBezTo>
                  <a:cubicBezTo>
                    <a:pt x="40" y="1170"/>
                    <a:pt x="40" y="1289"/>
                    <a:pt x="40" y="1408"/>
                  </a:cubicBezTo>
                  <a:cubicBezTo>
                    <a:pt x="60" y="1527"/>
                    <a:pt x="80" y="1646"/>
                    <a:pt x="100" y="1785"/>
                  </a:cubicBezTo>
                  <a:cubicBezTo>
                    <a:pt x="139" y="2063"/>
                    <a:pt x="219" y="2380"/>
                    <a:pt x="318" y="2737"/>
                  </a:cubicBezTo>
                  <a:cubicBezTo>
                    <a:pt x="536" y="3431"/>
                    <a:pt x="913" y="4284"/>
                    <a:pt x="1567" y="5196"/>
                  </a:cubicBezTo>
                  <a:cubicBezTo>
                    <a:pt x="2242" y="6088"/>
                    <a:pt x="2955" y="6683"/>
                    <a:pt x="3550" y="7100"/>
                  </a:cubicBezTo>
                  <a:cubicBezTo>
                    <a:pt x="3868" y="7298"/>
                    <a:pt x="4126" y="7477"/>
                    <a:pt x="4383" y="7596"/>
                  </a:cubicBezTo>
                  <a:cubicBezTo>
                    <a:pt x="4522" y="7655"/>
                    <a:pt x="4641" y="7695"/>
                    <a:pt x="4740" y="7754"/>
                  </a:cubicBezTo>
                  <a:cubicBezTo>
                    <a:pt x="4859" y="7794"/>
                    <a:pt x="4958" y="7834"/>
                    <a:pt x="5058" y="7873"/>
                  </a:cubicBezTo>
                  <a:cubicBezTo>
                    <a:pt x="5434" y="8012"/>
                    <a:pt x="5712" y="8052"/>
                    <a:pt x="5891" y="8072"/>
                  </a:cubicBezTo>
                  <a:cubicBezTo>
                    <a:pt x="5933" y="8077"/>
                    <a:pt x="5970" y="8079"/>
                    <a:pt x="6001" y="8079"/>
                  </a:cubicBezTo>
                  <a:cubicBezTo>
                    <a:pt x="6086" y="8079"/>
                    <a:pt x="6129" y="8061"/>
                    <a:pt x="6129" y="8032"/>
                  </a:cubicBezTo>
                  <a:cubicBezTo>
                    <a:pt x="6129" y="7992"/>
                    <a:pt x="6089" y="7933"/>
                    <a:pt x="5950" y="7834"/>
                  </a:cubicBezTo>
                  <a:cubicBezTo>
                    <a:pt x="5811" y="7754"/>
                    <a:pt x="5573" y="7675"/>
                    <a:pt x="5216" y="7477"/>
                  </a:cubicBezTo>
                  <a:cubicBezTo>
                    <a:pt x="5137" y="7437"/>
                    <a:pt x="5038" y="7397"/>
                    <a:pt x="4939" y="7338"/>
                  </a:cubicBezTo>
                  <a:cubicBezTo>
                    <a:pt x="4839" y="7278"/>
                    <a:pt x="4740" y="7219"/>
                    <a:pt x="4621" y="7159"/>
                  </a:cubicBezTo>
                  <a:cubicBezTo>
                    <a:pt x="4383" y="7020"/>
                    <a:pt x="4145" y="6842"/>
                    <a:pt x="3868" y="6664"/>
                  </a:cubicBezTo>
                  <a:cubicBezTo>
                    <a:pt x="3312" y="6247"/>
                    <a:pt x="2678" y="5672"/>
                    <a:pt x="2043" y="4839"/>
                  </a:cubicBezTo>
                  <a:cubicBezTo>
                    <a:pt x="1428" y="3986"/>
                    <a:pt x="1072" y="3213"/>
                    <a:pt x="834" y="2558"/>
                  </a:cubicBezTo>
                  <a:cubicBezTo>
                    <a:pt x="734" y="2241"/>
                    <a:pt x="635" y="1944"/>
                    <a:pt x="576" y="1686"/>
                  </a:cubicBezTo>
                  <a:cubicBezTo>
                    <a:pt x="556" y="1567"/>
                    <a:pt x="516" y="1448"/>
                    <a:pt x="496" y="1329"/>
                  </a:cubicBezTo>
                  <a:cubicBezTo>
                    <a:pt x="477" y="1230"/>
                    <a:pt x="457" y="1131"/>
                    <a:pt x="437" y="1031"/>
                  </a:cubicBezTo>
                  <a:cubicBezTo>
                    <a:pt x="358" y="635"/>
                    <a:pt x="358" y="397"/>
                    <a:pt x="318" y="218"/>
                  </a:cubicBezTo>
                  <a:cubicBezTo>
                    <a:pt x="278" y="60"/>
                    <a:pt x="23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942825" y="4099606"/>
              <a:ext cx="38808" cy="23573"/>
            </a:xfrm>
            <a:custGeom>
              <a:rect b="b" l="l" r="r" t="t"/>
              <a:pathLst>
                <a:path extrusionOk="0" fill="none" h="735" w="1210">
                  <a:moveTo>
                    <a:pt x="1210" y="0"/>
                  </a:moveTo>
                  <a:cubicBezTo>
                    <a:pt x="853" y="298"/>
                    <a:pt x="456" y="556"/>
                    <a:pt x="0" y="734"/>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233498" y="2165410"/>
              <a:ext cx="151382" cy="7665"/>
            </a:xfrm>
            <a:custGeom>
              <a:rect b="b" l="l" r="r" t="t"/>
              <a:pathLst>
                <a:path extrusionOk="0" fill="none" h="239" w="4720">
                  <a:moveTo>
                    <a:pt x="0" y="239"/>
                  </a:moveTo>
                  <a:cubicBezTo>
                    <a:pt x="1587" y="60"/>
                    <a:pt x="3173" y="1"/>
                    <a:pt x="4720" y="4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2950791" y="3694434"/>
              <a:ext cx="35023" cy="54106"/>
            </a:xfrm>
            <a:custGeom>
              <a:rect b="b" l="l" r="r" t="t"/>
              <a:pathLst>
                <a:path extrusionOk="0" fill="none" h="1687" w="1092">
                  <a:moveTo>
                    <a:pt x="1091" y="1687"/>
                  </a:moveTo>
                  <a:cubicBezTo>
                    <a:pt x="754" y="1111"/>
                    <a:pt x="378" y="556"/>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333982" y="3728142"/>
              <a:ext cx="674" cy="11482"/>
            </a:xfrm>
            <a:custGeom>
              <a:rect b="b" l="l" r="r" t="t"/>
              <a:pathLst>
                <a:path extrusionOk="0" fill="none" h="358" w="21">
                  <a:moveTo>
                    <a:pt x="20" y="1"/>
                  </a:moveTo>
                  <a:cubicBezTo>
                    <a:pt x="20" y="41"/>
                    <a:pt x="0" y="60"/>
                    <a:pt x="20" y="100"/>
                  </a:cubicBezTo>
                  <a:cubicBezTo>
                    <a:pt x="0" y="179"/>
                    <a:pt x="0" y="279"/>
                    <a:pt x="0" y="358"/>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334623" y="3224540"/>
              <a:ext cx="2002928" cy="1252912"/>
            </a:xfrm>
            <a:custGeom>
              <a:rect b="b" l="l" r="r" t="t"/>
              <a:pathLst>
                <a:path extrusionOk="0" h="39065" w="62450">
                  <a:moveTo>
                    <a:pt x="23801" y="1"/>
                  </a:moveTo>
                  <a:cubicBezTo>
                    <a:pt x="20723" y="1"/>
                    <a:pt x="17643" y="407"/>
                    <a:pt x="14675" y="1206"/>
                  </a:cubicBezTo>
                  <a:cubicBezTo>
                    <a:pt x="11046" y="2158"/>
                    <a:pt x="7516" y="3725"/>
                    <a:pt x="4780" y="6243"/>
                  </a:cubicBezTo>
                  <a:cubicBezTo>
                    <a:pt x="2102" y="8683"/>
                    <a:pt x="179" y="12094"/>
                    <a:pt x="0" y="15703"/>
                  </a:cubicBezTo>
                  <a:cubicBezTo>
                    <a:pt x="595" y="16338"/>
                    <a:pt x="1071" y="17091"/>
                    <a:pt x="1448" y="17904"/>
                  </a:cubicBezTo>
                  <a:cubicBezTo>
                    <a:pt x="4423" y="22981"/>
                    <a:pt x="4899" y="29882"/>
                    <a:pt x="3610" y="36585"/>
                  </a:cubicBezTo>
                  <a:lnTo>
                    <a:pt x="3748" y="36605"/>
                  </a:lnTo>
                  <a:cubicBezTo>
                    <a:pt x="4105" y="34781"/>
                    <a:pt x="4621" y="33055"/>
                    <a:pt x="5394" y="31409"/>
                  </a:cubicBezTo>
                  <a:cubicBezTo>
                    <a:pt x="9222" y="23179"/>
                    <a:pt x="19534" y="17646"/>
                    <a:pt x="28538" y="16357"/>
                  </a:cubicBezTo>
                  <a:cubicBezTo>
                    <a:pt x="29596" y="16206"/>
                    <a:pt x="30659" y="16133"/>
                    <a:pt x="31720" y="16133"/>
                  </a:cubicBezTo>
                  <a:cubicBezTo>
                    <a:pt x="37741" y="16133"/>
                    <a:pt x="43724" y="18472"/>
                    <a:pt x="48647" y="22029"/>
                  </a:cubicBezTo>
                  <a:cubicBezTo>
                    <a:pt x="54437" y="26194"/>
                    <a:pt x="58582" y="33075"/>
                    <a:pt x="62449" y="39064"/>
                  </a:cubicBezTo>
                  <a:cubicBezTo>
                    <a:pt x="58919" y="30557"/>
                    <a:pt x="54834" y="22049"/>
                    <a:pt x="50392" y="14652"/>
                  </a:cubicBezTo>
                  <a:cubicBezTo>
                    <a:pt x="50392" y="14632"/>
                    <a:pt x="50372" y="14632"/>
                    <a:pt x="50372" y="14612"/>
                  </a:cubicBezTo>
                  <a:cubicBezTo>
                    <a:pt x="46663" y="9258"/>
                    <a:pt x="41091" y="4082"/>
                    <a:pt x="35181" y="1960"/>
                  </a:cubicBezTo>
                  <a:cubicBezTo>
                    <a:pt x="31545" y="645"/>
                    <a:pt x="27675" y="1"/>
                    <a:pt x="2380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258677" y="4956359"/>
              <a:ext cx="913393" cy="574322"/>
            </a:xfrm>
            <a:custGeom>
              <a:rect b="b" l="l" r="r" t="t"/>
              <a:pathLst>
                <a:path extrusionOk="0" h="17907" w="28479">
                  <a:moveTo>
                    <a:pt x="1250" y="0"/>
                  </a:moveTo>
                  <a:lnTo>
                    <a:pt x="1250" y="0"/>
                  </a:lnTo>
                  <a:cubicBezTo>
                    <a:pt x="1" y="4680"/>
                    <a:pt x="1349" y="9955"/>
                    <a:pt x="4701" y="13485"/>
                  </a:cubicBezTo>
                  <a:cubicBezTo>
                    <a:pt x="7375" y="16303"/>
                    <a:pt x="11263" y="17907"/>
                    <a:pt x="15145" y="17907"/>
                  </a:cubicBezTo>
                  <a:cubicBezTo>
                    <a:pt x="16099" y="17907"/>
                    <a:pt x="17053" y="17810"/>
                    <a:pt x="17988" y="17610"/>
                  </a:cubicBezTo>
                  <a:cubicBezTo>
                    <a:pt x="22727" y="16619"/>
                    <a:pt x="26833" y="13029"/>
                    <a:pt x="28479" y="8468"/>
                  </a:cubicBezTo>
                  <a:lnTo>
                    <a:pt x="1250"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859717" y="4144764"/>
              <a:ext cx="647512" cy="853417"/>
            </a:xfrm>
            <a:custGeom>
              <a:rect b="b" l="l" r="r" t="t"/>
              <a:pathLst>
                <a:path extrusionOk="0" h="26609" w="20189">
                  <a:moveTo>
                    <a:pt x="7814" y="0"/>
                  </a:moveTo>
                  <a:cubicBezTo>
                    <a:pt x="3530" y="2261"/>
                    <a:pt x="575" y="6842"/>
                    <a:pt x="278" y="11661"/>
                  </a:cubicBezTo>
                  <a:cubicBezTo>
                    <a:pt x="0" y="16480"/>
                    <a:pt x="2380" y="21398"/>
                    <a:pt x="6366" y="24135"/>
                  </a:cubicBezTo>
                  <a:cubicBezTo>
                    <a:pt x="8729" y="25769"/>
                    <a:pt x="11600" y="26609"/>
                    <a:pt x="14463" y="26609"/>
                  </a:cubicBezTo>
                  <a:cubicBezTo>
                    <a:pt x="16431" y="26609"/>
                    <a:pt x="18395" y="26212"/>
                    <a:pt x="20188" y="25404"/>
                  </a:cubicBezTo>
                  <a:lnTo>
                    <a:pt x="7814"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761767" y="2504064"/>
              <a:ext cx="786161" cy="908005"/>
            </a:xfrm>
            <a:custGeom>
              <a:rect b="b" l="l" r="r" t="t"/>
              <a:pathLst>
                <a:path extrusionOk="0" h="28311" w="24512">
                  <a:moveTo>
                    <a:pt x="15121" y="0"/>
                  </a:moveTo>
                  <a:cubicBezTo>
                    <a:pt x="12942" y="0"/>
                    <a:pt x="10764" y="453"/>
                    <a:pt x="8785" y="1380"/>
                  </a:cubicBezTo>
                  <a:cubicBezTo>
                    <a:pt x="3768" y="3740"/>
                    <a:pt x="298" y="9075"/>
                    <a:pt x="139" y="14627"/>
                  </a:cubicBezTo>
                  <a:cubicBezTo>
                    <a:pt x="0" y="20180"/>
                    <a:pt x="3193" y="25673"/>
                    <a:pt x="8091" y="28311"/>
                  </a:cubicBezTo>
                  <a:lnTo>
                    <a:pt x="24512" y="3165"/>
                  </a:lnTo>
                  <a:cubicBezTo>
                    <a:pt x="21863" y="1082"/>
                    <a:pt x="18490" y="0"/>
                    <a:pt x="1512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460729" y="1947024"/>
              <a:ext cx="1008135" cy="726987"/>
            </a:xfrm>
            <a:custGeom>
              <a:rect b="b" l="l" r="r" t="t"/>
              <a:pathLst>
                <a:path extrusionOk="0" h="22667" w="31433">
                  <a:moveTo>
                    <a:pt x="14920" y="1"/>
                  </a:moveTo>
                  <a:cubicBezTo>
                    <a:pt x="13949" y="1"/>
                    <a:pt x="12978" y="61"/>
                    <a:pt x="12018" y="178"/>
                  </a:cubicBezTo>
                  <a:cubicBezTo>
                    <a:pt x="9361" y="495"/>
                    <a:pt x="6683" y="1288"/>
                    <a:pt x="4601" y="2974"/>
                  </a:cubicBezTo>
                  <a:cubicBezTo>
                    <a:pt x="1904" y="5195"/>
                    <a:pt x="555" y="8745"/>
                    <a:pt x="278" y="12255"/>
                  </a:cubicBezTo>
                  <a:cubicBezTo>
                    <a:pt x="0" y="15745"/>
                    <a:pt x="674" y="19236"/>
                    <a:pt x="1329" y="22666"/>
                  </a:cubicBezTo>
                  <a:lnTo>
                    <a:pt x="31433" y="10411"/>
                  </a:lnTo>
                  <a:cubicBezTo>
                    <a:pt x="30164" y="6663"/>
                    <a:pt x="27189" y="3608"/>
                    <a:pt x="23619" y="1883"/>
                  </a:cubicBezTo>
                  <a:cubicBezTo>
                    <a:pt x="20922" y="580"/>
                    <a:pt x="17920" y="1"/>
                    <a:pt x="149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977784" y="1602089"/>
              <a:ext cx="788085" cy="607229"/>
            </a:xfrm>
            <a:custGeom>
              <a:rect b="b" l="l" r="r" t="t"/>
              <a:pathLst>
                <a:path extrusionOk="0" h="18933" w="24572">
                  <a:moveTo>
                    <a:pt x="11240" y="1"/>
                  </a:moveTo>
                  <a:cubicBezTo>
                    <a:pt x="8388" y="1"/>
                    <a:pt x="5542" y="1067"/>
                    <a:pt x="3571" y="3127"/>
                  </a:cubicBezTo>
                  <a:cubicBezTo>
                    <a:pt x="1667" y="5111"/>
                    <a:pt x="695" y="7847"/>
                    <a:pt x="358" y="10564"/>
                  </a:cubicBezTo>
                  <a:cubicBezTo>
                    <a:pt x="1" y="13301"/>
                    <a:pt x="239" y="16057"/>
                    <a:pt x="477" y="18814"/>
                  </a:cubicBezTo>
                  <a:lnTo>
                    <a:pt x="23818" y="18933"/>
                  </a:lnTo>
                  <a:cubicBezTo>
                    <a:pt x="24572" y="15165"/>
                    <a:pt x="24255" y="11159"/>
                    <a:pt x="22609" y="7689"/>
                  </a:cubicBezTo>
                  <a:cubicBezTo>
                    <a:pt x="20943" y="4238"/>
                    <a:pt x="17869" y="1402"/>
                    <a:pt x="14180" y="391"/>
                  </a:cubicBezTo>
                  <a:cubicBezTo>
                    <a:pt x="13224" y="130"/>
                    <a:pt x="12231" y="1"/>
                    <a:pt x="1124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749321" y="1752798"/>
              <a:ext cx="763261" cy="710951"/>
            </a:xfrm>
            <a:custGeom>
              <a:rect b="b" l="l" r="r" t="t"/>
              <a:pathLst>
                <a:path extrusionOk="0" h="22167" w="23798">
                  <a:moveTo>
                    <a:pt x="11019" y="0"/>
                  </a:moveTo>
                  <a:cubicBezTo>
                    <a:pt x="8738" y="0"/>
                    <a:pt x="6479" y="711"/>
                    <a:pt x="4740" y="2177"/>
                  </a:cubicBezTo>
                  <a:cubicBezTo>
                    <a:pt x="1349" y="5052"/>
                    <a:pt x="575" y="9891"/>
                    <a:pt x="0" y="14313"/>
                  </a:cubicBezTo>
                  <a:lnTo>
                    <a:pt x="22092" y="22166"/>
                  </a:lnTo>
                  <a:cubicBezTo>
                    <a:pt x="23322" y="18398"/>
                    <a:pt x="23798" y="14293"/>
                    <a:pt x="22866" y="10426"/>
                  </a:cubicBezTo>
                  <a:cubicBezTo>
                    <a:pt x="21934" y="6559"/>
                    <a:pt x="19495" y="2970"/>
                    <a:pt x="15945" y="1165"/>
                  </a:cubicBezTo>
                  <a:cubicBezTo>
                    <a:pt x="14429" y="395"/>
                    <a:pt x="12718" y="0"/>
                    <a:pt x="1101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462326" y="2133594"/>
              <a:ext cx="725127" cy="761401"/>
            </a:xfrm>
            <a:custGeom>
              <a:rect b="b" l="l" r="r" t="t"/>
              <a:pathLst>
                <a:path extrusionOk="0" h="23740" w="22609">
                  <a:moveTo>
                    <a:pt x="8845" y="1"/>
                  </a:moveTo>
                  <a:cubicBezTo>
                    <a:pt x="7378" y="1"/>
                    <a:pt x="5910" y="279"/>
                    <a:pt x="4641" y="993"/>
                  </a:cubicBezTo>
                  <a:cubicBezTo>
                    <a:pt x="1488" y="2817"/>
                    <a:pt x="595" y="6902"/>
                    <a:pt x="0" y="10492"/>
                  </a:cubicBezTo>
                  <a:lnTo>
                    <a:pt x="15350" y="23739"/>
                  </a:lnTo>
                  <a:cubicBezTo>
                    <a:pt x="20109" y="20903"/>
                    <a:pt x="22608" y="14736"/>
                    <a:pt x="21141" y="9381"/>
                  </a:cubicBezTo>
                  <a:cubicBezTo>
                    <a:pt x="19673" y="4047"/>
                    <a:pt x="14378" y="1"/>
                    <a:pt x="884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2962882" y="2715582"/>
              <a:ext cx="587729" cy="713036"/>
            </a:xfrm>
            <a:custGeom>
              <a:rect b="b" l="l" r="r" t="t"/>
              <a:pathLst>
                <a:path extrusionOk="0" h="22232" w="18325">
                  <a:moveTo>
                    <a:pt x="8648" y="0"/>
                  </a:moveTo>
                  <a:cubicBezTo>
                    <a:pt x="8210" y="0"/>
                    <a:pt x="7772" y="33"/>
                    <a:pt x="7338" y="100"/>
                  </a:cubicBezTo>
                  <a:cubicBezTo>
                    <a:pt x="3987" y="615"/>
                    <a:pt x="1032" y="3134"/>
                    <a:pt x="1" y="6366"/>
                  </a:cubicBezTo>
                  <a:lnTo>
                    <a:pt x="10650" y="22231"/>
                  </a:lnTo>
                  <a:cubicBezTo>
                    <a:pt x="13129" y="21974"/>
                    <a:pt x="15310" y="20308"/>
                    <a:pt x="16599" y="18166"/>
                  </a:cubicBezTo>
                  <a:cubicBezTo>
                    <a:pt x="17869" y="16024"/>
                    <a:pt x="18325" y="13466"/>
                    <a:pt x="18265" y="10987"/>
                  </a:cubicBezTo>
                  <a:cubicBezTo>
                    <a:pt x="18226" y="8488"/>
                    <a:pt x="17670" y="5910"/>
                    <a:pt x="16223" y="3868"/>
                  </a:cubicBezTo>
                  <a:cubicBezTo>
                    <a:pt x="14514" y="1468"/>
                    <a:pt x="11588" y="0"/>
                    <a:pt x="864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3291722" y="3404403"/>
              <a:ext cx="494879" cy="791902"/>
            </a:xfrm>
            <a:custGeom>
              <a:rect b="b" l="l" r="r" t="t"/>
              <a:pathLst>
                <a:path extrusionOk="0" h="24691" w="15430">
                  <a:moveTo>
                    <a:pt x="4682" y="0"/>
                  </a:moveTo>
                  <a:cubicBezTo>
                    <a:pt x="2994" y="0"/>
                    <a:pt x="1343" y="479"/>
                    <a:pt x="0" y="1528"/>
                  </a:cubicBezTo>
                  <a:lnTo>
                    <a:pt x="7536" y="24691"/>
                  </a:lnTo>
                  <a:cubicBezTo>
                    <a:pt x="11741" y="23620"/>
                    <a:pt x="14219" y="19138"/>
                    <a:pt x="14834" y="14854"/>
                  </a:cubicBezTo>
                  <a:cubicBezTo>
                    <a:pt x="15429" y="10630"/>
                    <a:pt x="14557" y="5990"/>
                    <a:pt x="11602" y="2916"/>
                  </a:cubicBezTo>
                  <a:cubicBezTo>
                    <a:pt x="9818" y="1073"/>
                    <a:pt x="7209" y="0"/>
                    <a:pt x="46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273070" y="2974806"/>
              <a:ext cx="2772507" cy="1574824"/>
            </a:xfrm>
            <a:custGeom>
              <a:rect b="b" l="l" r="r" t="t"/>
              <a:pathLst>
                <a:path extrusionOk="0" h="49102" w="86445">
                  <a:moveTo>
                    <a:pt x="36009" y="1"/>
                  </a:moveTo>
                  <a:cubicBezTo>
                    <a:pt x="27112" y="1"/>
                    <a:pt x="18227" y="2857"/>
                    <a:pt x="11760" y="8877"/>
                  </a:cubicBezTo>
                  <a:cubicBezTo>
                    <a:pt x="3133" y="16909"/>
                    <a:pt x="0" y="30930"/>
                    <a:pt x="6009" y="41064"/>
                  </a:cubicBezTo>
                  <a:cubicBezTo>
                    <a:pt x="7992" y="44415"/>
                    <a:pt x="10947" y="47291"/>
                    <a:pt x="14636" y="48520"/>
                  </a:cubicBezTo>
                  <a:cubicBezTo>
                    <a:pt x="15793" y="48906"/>
                    <a:pt x="17025" y="49102"/>
                    <a:pt x="18255" y="49102"/>
                  </a:cubicBezTo>
                  <a:cubicBezTo>
                    <a:pt x="20756" y="49102"/>
                    <a:pt x="23246" y="48291"/>
                    <a:pt x="25067" y="46616"/>
                  </a:cubicBezTo>
                  <a:lnTo>
                    <a:pt x="25067" y="46596"/>
                  </a:lnTo>
                  <a:cubicBezTo>
                    <a:pt x="26554" y="45228"/>
                    <a:pt x="27050" y="42749"/>
                    <a:pt x="27228" y="40607"/>
                  </a:cubicBezTo>
                  <a:cubicBezTo>
                    <a:pt x="27447" y="37970"/>
                    <a:pt x="27883" y="34856"/>
                    <a:pt x="30243" y="33627"/>
                  </a:cubicBezTo>
                  <a:cubicBezTo>
                    <a:pt x="30821" y="33320"/>
                    <a:pt x="31462" y="33180"/>
                    <a:pt x="32115" y="33180"/>
                  </a:cubicBezTo>
                  <a:cubicBezTo>
                    <a:pt x="33276" y="33180"/>
                    <a:pt x="34472" y="33624"/>
                    <a:pt x="35399" y="34361"/>
                  </a:cubicBezTo>
                  <a:cubicBezTo>
                    <a:pt x="35657" y="34559"/>
                    <a:pt x="35875" y="34797"/>
                    <a:pt x="36073" y="35015"/>
                  </a:cubicBezTo>
                  <a:cubicBezTo>
                    <a:pt x="36252" y="31406"/>
                    <a:pt x="38175" y="27995"/>
                    <a:pt x="40853" y="25555"/>
                  </a:cubicBezTo>
                  <a:cubicBezTo>
                    <a:pt x="43589" y="23037"/>
                    <a:pt x="47119" y="21470"/>
                    <a:pt x="50748" y="20518"/>
                  </a:cubicBezTo>
                  <a:cubicBezTo>
                    <a:pt x="53716" y="19719"/>
                    <a:pt x="56796" y="19313"/>
                    <a:pt x="59874" y="19313"/>
                  </a:cubicBezTo>
                  <a:cubicBezTo>
                    <a:pt x="63748" y="19313"/>
                    <a:pt x="67618" y="19957"/>
                    <a:pt x="71254" y="21272"/>
                  </a:cubicBezTo>
                  <a:cubicBezTo>
                    <a:pt x="77164" y="23394"/>
                    <a:pt x="82736" y="28570"/>
                    <a:pt x="86445" y="33924"/>
                  </a:cubicBezTo>
                  <a:cubicBezTo>
                    <a:pt x="82776" y="27816"/>
                    <a:pt x="78889" y="22482"/>
                    <a:pt x="74963" y="18555"/>
                  </a:cubicBezTo>
                  <a:cubicBezTo>
                    <a:pt x="66574" y="10246"/>
                    <a:pt x="56361" y="3424"/>
                    <a:pt x="44839" y="945"/>
                  </a:cubicBezTo>
                  <a:cubicBezTo>
                    <a:pt x="41954" y="319"/>
                    <a:pt x="38981" y="1"/>
                    <a:pt x="3600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532553" y="3288653"/>
              <a:ext cx="463095" cy="463063"/>
            </a:xfrm>
            <a:custGeom>
              <a:rect b="b" l="l" r="r" t="t"/>
              <a:pathLst>
                <a:path extrusionOk="0" h="14438" w="14439">
                  <a:moveTo>
                    <a:pt x="7220" y="1"/>
                  </a:moveTo>
                  <a:cubicBezTo>
                    <a:pt x="3233" y="1"/>
                    <a:pt x="1" y="3233"/>
                    <a:pt x="1" y="7219"/>
                  </a:cubicBezTo>
                  <a:cubicBezTo>
                    <a:pt x="1" y="11205"/>
                    <a:pt x="3233" y="14438"/>
                    <a:pt x="7220" y="14438"/>
                  </a:cubicBezTo>
                  <a:cubicBezTo>
                    <a:pt x="11206" y="14438"/>
                    <a:pt x="14438" y="11205"/>
                    <a:pt x="14438" y="7219"/>
                  </a:cubicBezTo>
                  <a:cubicBezTo>
                    <a:pt x="14438" y="3233"/>
                    <a:pt x="11225" y="1"/>
                    <a:pt x="72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3693687" y="5557397"/>
              <a:ext cx="21681" cy="112607"/>
            </a:xfrm>
            <a:custGeom>
              <a:rect b="b" l="l" r="r" t="t"/>
              <a:pathLst>
                <a:path extrusionOk="0" fill="none" h="3511" w="676">
                  <a:moveTo>
                    <a:pt x="675" y="3511"/>
                  </a:moveTo>
                  <a:cubicBezTo>
                    <a:pt x="497" y="2420"/>
                    <a:pt x="259" y="1230"/>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981601" y="4089439"/>
              <a:ext cx="11482" cy="10841"/>
            </a:xfrm>
            <a:custGeom>
              <a:rect b="b" l="l" r="r" t="t"/>
              <a:pathLst>
                <a:path extrusionOk="0" fill="none" h="338" w="358">
                  <a:moveTo>
                    <a:pt x="358" y="0"/>
                  </a:moveTo>
                  <a:cubicBezTo>
                    <a:pt x="239" y="119"/>
                    <a:pt x="100" y="238"/>
                    <a:pt x="1" y="33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185638" y="2840276"/>
              <a:ext cx="3795267" cy="3390737"/>
            </a:xfrm>
            <a:custGeom>
              <a:rect b="b" l="l" r="r" t="t"/>
              <a:pathLst>
                <a:path extrusionOk="0" h="105721" w="118334">
                  <a:moveTo>
                    <a:pt x="45943" y="0"/>
                  </a:moveTo>
                  <a:cubicBezTo>
                    <a:pt x="45918" y="0"/>
                    <a:pt x="45894" y="0"/>
                    <a:pt x="45870" y="0"/>
                  </a:cubicBezTo>
                  <a:cubicBezTo>
                    <a:pt x="44640" y="0"/>
                    <a:pt x="43391" y="40"/>
                    <a:pt x="42161" y="119"/>
                  </a:cubicBezTo>
                  <a:cubicBezTo>
                    <a:pt x="41805" y="139"/>
                    <a:pt x="41467" y="139"/>
                    <a:pt x="41130" y="179"/>
                  </a:cubicBezTo>
                  <a:cubicBezTo>
                    <a:pt x="40972" y="179"/>
                    <a:pt x="40833" y="199"/>
                    <a:pt x="40674" y="218"/>
                  </a:cubicBezTo>
                  <a:cubicBezTo>
                    <a:pt x="30441" y="1369"/>
                    <a:pt x="19693" y="6346"/>
                    <a:pt x="12712" y="13485"/>
                  </a:cubicBezTo>
                  <a:cubicBezTo>
                    <a:pt x="4522" y="21815"/>
                    <a:pt x="0" y="33614"/>
                    <a:pt x="496" y="45295"/>
                  </a:cubicBezTo>
                  <a:cubicBezTo>
                    <a:pt x="793" y="51879"/>
                    <a:pt x="2657" y="58483"/>
                    <a:pt x="6386" y="63936"/>
                  </a:cubicBezTo>
                  <a:cubicBezTo>
                    <a:pt x="10154" y="69390"/>
                    <a:pt x="15806" y="73594"/>
                    <a:pt x="22251" y="75042"/>
                  </a:cubicBezTo>
                  <a:cubicBezTo>
                    <a:pt x="23829" y="75396"/>
                    <a:pt x="25451" y="75572"/>
                    <a:pt x="27073" y="75572"/>
                  </a:cubicBezTo>
                  <a:cubicBezTo>
                    <a:pt x="32072" y="75572"/>
                    <a:pt x="37074" y="73899"/>
                    <a:pt x="40833" y="70619"/>
                  </a:cubicBezTo>
                  <a:cubicBezTo>
                    <a:pt x="45791" y="66256"/>
                    <a:pt x="48250" y="59038"/>
                    <a:pt x="46405" y="52692"/>
                  </a:cubicBezTo>
                  <a:cubicBezTo>
                    <a:pt x="46247" y="52077"/>
                    <a:pt x="46009" y="51462"/>
                    <a:pt x="45731" y="50887"/>
                  </a:cubicBezTo>
                  <a:cubicBezTo>
                    <a:pt x="45315" y="50134"/>
                    <a:pt x="44839" y="49440"/>
                    <a:pt x="44303" y="48785"/>
                  </a:cubicBezTo>
                  <a:cubicBezTo>
                    <a:pt x="44065" y="48527"/>
                    <a:pt x="43847" y="48270"/>
                    <a:pt x="43629" y="48032"/>
                  </a:cubicBezTo>
                  <a:cubicBezTo>
                    <a:pt x="42696" y="47291"/>
                    <a:pt x="41492" y="46846"/>
                    <a:pt x="40319" y="46846"/>
                  </a:cubicBezTo>
                  <a:cubicBezTo>
                    <a:pt x="39671" y="46846"/>
                    <a:pt x="39032" y="46982"/>
                    <a:pt x="38453" y="47278"/>
                  </a:cubicBezTo>
                  <a:cubicBezTo>
                    <a:pt x="36113" y="48527"/>
                    <a:pt x="35677" y="51641"/>
                    <a:pt x="35458" y="54278"/>
                  </a:cubicBezTo>
                  <a:cubicBezTo>
                    <a:pt x="35260" y="56420"/>
                    <a:pt x="34784" y="58899"/>
                    <a:pt x="33277" y="60267"/>
                  </a:cubicBezTo>
                  <a:lnTo>
                    <a:pt x="33277" y="60287"/>
                  </a:lnTo>
                  <a:cubicBezTo>
                    <a:pt x="31469" y="61962"/>
                    <a:pt x="28984" y="62773"/>
                    <a:pt x="26479" y="62773"/>
                  </a:cubicBezTo>
                  <a:cubicBezTo>
                    <a:pt x="25246" y="62773"/>
                    <a:pt x="24009" y="62577"/>
                    <a:pt x="22846" y="62191"/>
                  </a:cubicBezTo>
                  <a:cubicBezTo>
                    <a:pt x="19177" y="60962"/>
                    <a:pt x="16222" y="58086"/>
                    <a:pt x="14239" y="54735"/>
                  </a:cubicBezTo>
                  <a:cubicBezTo>
                    <a:pt x="8230" y="44601"/>
                    <a:pt x="11363" y="30580"/>
                    <a:pt x="19990" y="22529"/>
                  </a:cubicBezTo>
                  <a:cubicBezTo>
                    <a:pt x="26456" y="16524"/>
                    <a:pt x="35339" y="13671"/>
                    <a:pt x="44227" y="13671"/>
                  </a:cubicBezTo>
                  <a:cubicBezTo>
                    <a:pt x="47197" y="13671"/>
                    <a:pt x="50168" y="13990"/>
                    <a:pt x="53049" y="14616"/>
                  </a:cubicBezTo>
                  <a:cubicBezTo>
                    <a:pt x="64591" y="17095"/>
                    <a:pt x="74804" y="23917"/>
                    <a:pt x="83173" y="32226"/>
                  </a:cubicBezTo>
                  <a:cubicBezTo>
                    <a:pt x="87119" y="36153"/>
                    <a:pt x="91006" y="41487"/>
                    <a:pt x="94675" y="47595"/>
                  </a:cubicBezTo>
                  <a:cubicBezTo>
                    <a:pt x="94675" y="47615"/>
                    <a:pt x="94695" y="47615"/>
                    <a:pt x="94695" y="47635"/>
                  </a:cubicBezTo>
                  <a:cubicBezTo>
                    <a:pt x="99137" y="55032"/>
                    <a:pt x="103222" y="63540"/>
                    <a:pt x="106752" y="72047"/>
                  </a:cubicBezTo>
                  <a:cubicBezTo>
                    <a:pt x="111908" y="84462"/>
                    <a:pt x="115875" y="96856"/>
                    <a:pt x="117838" y="105721"/>
                  </a:cubicBezTo>
                  <a:lnTo>
                    <a:pt x="118334" y="105622"/>
                  </a:lnTo>
                  <a:cubicBezTo>
                    <a:pt x="117303" y="89955"/>
                    <a:pt x="116251" y="74209"/>
                    <a:pt x="112384" y="58998"/>
                  </a:cubicBezTo>
                  <a:cubicBezTo>
                    <a:pt x="108517" y="43788"/>
                    <a:pt x="101596" y="28994"/>
                    <a:pt x="90332" y="18086"/>
                  </a:cubicBezTo>
                  <a:cubicBezTo>
                    <a:pt x="78569" y="6680"/>
                    <a:pt x="62299" y="0"/>
                    <a:pt x="45943"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635850" y="2173685"/>
              <a:ext cx="2127593" cy="3052308"/>
            </a:xfrm>
            <a:custGeom>
              <a:rect b="b" l="l" r="r" t="t"/>
              <a:pathLst>
                <a:path extrusionOk="0" h="95169" w="66337">
                  <a:moveTo>
                    <a:pt x="57809" y="0"/>
                  </a:moveTo>
                  <a:cubicBezTo>
                    <a:pt x="36034" y="1587"/>
                    <a:pt x="24235" y="7735"/>
                    <a:pt x="13288" y="21022"/>
                  </a:cubicBezTo>
                  <a:cubicBezTo>
                    <a:pt x="4998" y="31096"/>
                    <a:pt x="1" y="46168"/>
                    <a:pt x="715" y="59177"/>
                  </a:cubicBezTo>
                  <a:cubicBezTo>
                    <a:pt x="1448" y="72206"/>
                    <a:pt x="8568" y="85057"/>
                    <a:pt x="19991" y="91323"/>
                  </a:cubicBezTo>
                  <a:cubicBezTo>
                    <a:pt x="24676" y="93881"/>
                    <a:pt x="30046" y="95169"/>
                    <a:pt x="35392" y="95169"/>
                  </a:cubicBezTo>
                  <a:cubicBezTo>
                    <a:pt x="43102" y="95169"/>
                    <a:pt x="50762" y="92490"/>
                    <a:pt x="56242" y="87079"/>
                  </a:cubicBezTo>
                  <a:cubicBezTo>
                    <a:pt x="60506" y="82855"/>
                    <a:pt x="63699" y="76212"/>
                    <a:pt x="65048" y="69350"/>
                  </a:cubicBezTo>
                  <a:cubicBezTo>
                    <a:pt x="66337" y="62647"/>
                    <a:pt x="65861" y="55746"/>
                    <a:pt x="62886" y="50669"/>
                  </a:cubicBezTo>
                  <a:lnTo>
                    <a:pt x="62886" y="50669"/>
                  </a:lnTo>
                  <a:cubicBezTo>
                    <a:pt x="63144" y="51244"/>
                    <a:pt x="63382" y="51859"/>
                    <a:pt x="63560" y="52474"/>
                  </a:cubicBezTo>
                  <a:cubicBezTo>
                    <a:pt x="65385" y="58820"/>
                    <a:pt x="62926" y="66038"/>
                    <a:pt x="57968" y="70401"/>
                  </a:cubicBezTo>
                  <a:cubicBezTo>
                    <a:pt x="54224" y="73681"/>
                    <a:pt x="49214" y="75354"/>
                    <a:pt x="44210" y="75354"/>
                  </a:cubicBezTo>
                  <a:cubicBezTo>
                    <a:pt x="42587" y="75354"/>
                    <a:pt x="40964" y="75178"/>
                    <a:pt x="39386" y="74824"/>
                  </a:cubicBezTo>
                  <a:cubicBezTo>
                    <a:pt x="32941" y="73376"/>
                    <a:pt x="27289" y="69172"/>
                    <a:pt x="23541" y="63718"/>
                  </a:cubicBezTo>
                  <a:cubicBezTo>
                    <a:pt x="19792" y="58265"/>
                    <a:pt x="17928" y="51661"/>
                    <a:pt x="17651" y="45077"/>
                  </a:cubicBezTo>
                  <a:cubicBezTo>
                    <a:pt x="17135" y="33396"/>
                    <a:pt x="21676" y="21597"/>
                    <a:pt x="29847" y="13267"/>
                  </a:cubicBezTo>
                  <a:cubicBezTo>
                    <a:pt x="36828" y="6128"/>
                    <a:pt x="47576" y="1151"/>
                    <a:pt x="5780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7335686" y="4099606"/>
              <a:ext cx="38808" cy="23573"/>
            </a:xfrm>
            <a:custGeom>
              <a:rect b="b" l="l" r="r" t="t"/>
              <a:pathLst>
                <a:path extrusionOk="0" fill="none" h="735" w="1210">
                  <a:moveTo>
                    <a:pt x="1210" y="734"/>
                  </a:moveTo>
                  <a:cubicBezTo>
                    <a:pt x="754" y="556"/>
                    <a:pt x="337" y="298"/>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931796" y="2165410"/>
              <a:ext cx="152024" cy="7665"/>
            </a:xfrm>
            <a:custGeom>
              <a:rect b="b" l="l" r="r" t="t"/>
              <a:pathLst>
                <a:path extrusionOk="0" fill="none" h="239" w="4740">
                  <a:moveTo>
                    <a:pt x="0" y="40"/>
                  </a:moveTo>
                  <a:cubicBezTo>
                    <a:pt x="1567" y="1"/>
                    <a:pt x="3134" y="60"/>
                    <a:pt x="4740" y="239"/>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330863" y="3694434"/>
              <a:ext cx="35665" cy="54106"/>
            </a:xfrm>
            <a:custGeom>
              <a:rect b="b" l="l" r="r" t="t"/>
              <a:pathLst>
                <a:path extrusionOk="0" fill="none" h="1687" w="1112">
                  <a:moveTo>
                    <a:pt x="1111" y="1"/>
                  </a:moveTo>
                  <a:cubicBezTo>
                    <a:pt x="715" y="556"/>
                    <a:pt x="358" y="1111"/>
                    <a:pt x="1" y="168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6982663" y="3728142"/>
              <a:ext cx="674" cy="11482"/>
            </a:xfrm>
            <a:custGeom>
              <a:rect b="b" l="l" r="r" t="t"/>
              <a:pathLst>
                <a:path extrusionOk="0" fill="none" h="358" w="21">
                  <a:moveTo>
                    <a:pt x="21" y="358"/>
                  </a:moveTo>
                  <a:cubicBezTo>
                    <a:pt x="21" y="279"/>
                    <a:pt x="21" y="179"/>
                    <a:pt x="1" y="100"/>
                  </a:cubicBezTo>
                  <a:cubicBezTo>
                    <a:pt x="21" y="60"/>
                    <a:pt x="1" y="41"/>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979123" y="3224540"/>
              <a:ext cx="2002928" cy="1252912"/>
            </a:xfrm>
            <a:custGeom>
              <a:rect b="b" l="l" r="r" t="t"/>
              <a:pathLst>
                <a:path extrusionOk="0" h="39065" w="62450">
                  <a:moveTo>
                    <a:pt x="38652" y="1"/>
                  </a:moveTo>
                  <a:cubicBezTo>
                    <a:pt x="34775" y="1"/>
                    <a:pt x="30905" y="645"/>
                    <a:pt x="27269" y="1960"/>
                  </a:cubicBezTo>
                  <a:cubicBezTo>
                    <a:pt x="21359" y="4082"/>
                    <a:pt x="15807" y="9258"/>
                    <a:pt x="12078" y="14612"/>
                  </a:cubicBezTo>
                  <a:cubicBezTo>
                    <a:pt x="12078" y="14632"/>
                    <a:pt x="12058" y="14632"/>
                    <a:pt x="12058" y="14652"/>
                  </a:cubicBezTo>
                  <a:cubicBezTo>
                    <a:pt x="7616" y="22049"/>
                    <a:pt x="3551" y="30557"/>
                    <a:pt x="1" y="39064"/>
                  </a:cubicBezTo>
                  <a:cubicBezTo>
                    <a:pt x="3868" y="33075"/>
                    <a:pt x="8033" y="26194"/>
                    <a:pt x="13823" y="22029"/>
                  </a:cubicBezTo>
                  <a:cubicBezTo>
                    <a:pt x="18729" y="18472"/>
                    <a:pt x="24710" y="16133"/>
                    <a:pt x="30730" y="16133"/>
                  </a:cubicBezTo>
                  <a:cubicBezTo>
                    <a:pt x="31791" y="16133"/>
                    <a:pt x="32854" y="16206"/>
                    <a:pt x="33913" y="16357"/>
                  </a:cubicBezTo>
                  <a:cubicBezTo>
                    <a:pt x="42916" y="17646"/>
                    <a:pt x="53248" y="23179"/>
                    <a:pt x="57076" y="31409"/>
                  </a:cubicBezTo>
                  <a:cubicBezTo>
                    <a:pt x="57849" y="33055"/>
                    <a:pt x="58365" y="34781"/>
                    <a:pt x="58702" y="36605"/>
                  </a:cubicBezTo>
                  <a:lnTo>
                    <a:pt x="58841" y="36585"/>
                  </a:lnTo>
                  <a:cubicBezTo>
                    <a:pt x="57552" y="29882"/>
                    <a:pt x="58028" y="22981"/>
                    <a:pt x="61022" y="17904"/>
                  </a:cubicBezTo>
                  <a:cubicBezTo>
                    <a:pt x="61379" y="17091"/>
                    <a:pt x="61855" y="16338"/>
                    <a:pt x="62450" y="15703"/>
                  </a:cubicBezTo>
                  <a:cubicBezTo>
                    <a:pt x="62291" y="12094"/>
                    <a:pt x="60368" y="8683"/>
                    <a:pt x="57690" y="6243"/>
                  </a:cubicBezTo>
                  <a:cubicBezTo>
                    <a:pt x="54934" y="3725"/>
                    <a:pt x="51404" y="2158"/>
                    <a:pt x="47795" y="1206"/>
                  </a:cubicBezTo>
                  <a:cubicBezTo>
                    <a:pt x="44818" y="407"/>
                    <a:pt x="41733" y="1"/>
                    <a:pt x="38652"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7662601" y="4956359"/>
              <a:ext cx="912751" cy="574322"/>
            </a:xfrm>
            <a:custGeom>
              <a:rect b="b" l="l" r="r" t="t"/>
              <a:pathLst>
                <a:path extrusionOk="0" h="17907" w="28459">
                  <a:moveTo>
                    <a:pt x="27209" y="0"/>
                  </a:moveTo>
                  <a:lnTo>
                    <a:pt x="0" y="8468"/>
                  </a:lnTo>
                  <a:cubicBezTo>
                    <a:pt x="1627" y="13029"/>
                    <a:pt x="5732" y="16619"/>
                    <a:pt x="10491" y="17610"/>
                  </a:cubicBezTo>
                  <a:cubicBezTo>
                    <a:pt x="11426" y="17810"/>
                    <a:pt x="12379" y="17907"/>
                    <a:pt x="13332" y="17907"/>
                  </a:cubicBezTo>
                  <a:cubicBezTo>
                    <a:pt x="17209" y="17907"/>
                    <a:pt x="21088" y="16303"/>
                    <a:pt x="23778" y="13485"/>
                  </a:cubicBezTo>
                  <a:cubicBezTo>
                    <a:pt x="27110" y="9955"/>
                    <a:pt x="28458" y="4680"/>
                    <a:pt x="2720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8528881" y="4144764"/>
              <a:ext cx="648153" cy="853417"/>
            </a:xfrm>
            <a:custGeom>
              <a:rect b="b" l="l" r="r" t="t"/>
              <a:pathLst>
                <a:path extrusionOk="0" h="26609" w="20209">
                  <a:moveTo>
                    <a:pt x="12395" y="0"/>
                  </a:moveTo>
                  <a:lnTo>
                    <a:pt x="1" y="25404"/>
                  </a:lnTo>
                  <a:cubicBezTo>
                    <a:pt x="1802" y="26212"/>
                    <a:pt x="3768" y="26609"/>
                    <a:pt x="5734" y="26609"/>
                  </a:cubicBezTo>
                  <a:cubicBezTo>
                    <a:pt x="8596" y="26609"/>
                    <a:pt x="11461" y="25769"/>
                    <a:pt x="13823" y="24135"/>
                  </a:cubicBezTo>
                  <a:cubicBezTo>
                    <a:pt x="17809" y="21398"/>
                    <a:pt x="20209" y="16480"/>
                    <a:pt x="19911" y="11661"/>
                  </a:cubicBezTo>
                  <a:cubicBezTo>
                    <a:pt x="19614" y="6842"/>
                    <a:pt x="16679" y="2261"/>
                    <a:pt x="1239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8806853" y="3390644"/>
              <a:ext cx="527304" cy="770061"/>
            </a:xfrm>
            <a:custGeom>
              <a:rect b="b" l="l" r="r" t="t"/>
              <a:pathLst>
                <a:path extrusionOk="0" h="24010" w="16441">
                  <a:moveTo>
                    <a:pt x="4121" y="1"/>
                  </a:moveTo>
                  <a:cubicBezTo>
                    <a:pt x="2715" y="1"/>
                    <a:pt x="1311" y="254"/>
                    <a:pt x="0" y="787"/>
                  </a:cubicBezTo>
                  <a:lnTo>
                    <a:pt x="3768" y="24009"/>
                  </a:lnTo>
                  <a:cubicBezTo>
                    <a:pt x="7338" y="22938"/>
                    <a:pt x="10927" y="21352"/>
                    <a:pt x="13247" y="18437"/>
                  </a:cubicBezTo>
                  <a:cubicBezTo>
                    <a:pt x="16341" y="14510"/>
                    <a:pt x="16440" y="8501"/>
                    <a:pt x="13426" y="4495"/>
                  </a:cubicBezTo>
                  <a:cubicBezTo>
                    <a:pt x="11278" y="1636"/>
                    <a:pt x="7690" y="1"/>
                    <a:pt x="412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8292281" y="2504064"/>
              <a:ext cx="786803" cy="908005"/>
            </a:xfrm>
            <a:custGeom>
              <a:rect b="b" l="l" r="r" t="t"/>
              <a:pathLst>
                <a:path extrusionOk="0" h="28311" w="24532">
                  <a:moveTo>
                    <a:pt x="9405" y="0"/>
                  </a:moveTo>
                  <a:cubicBezTo>
                    <a:pt x="6039" y="0"/>
                    <a:pt x="2662" y="1082"/>
                    <a:pt x="0" y="3165"/>
                  </a:cubicBezTo>
                  <a:lnTo>
                    <a:pt x="16441" y="28311"/>
                  </a:lnTo>
                  <a:cubicBezTo>
                    <a:pt x="21319" y="25673"/>
                    <a:pt x="24532" y="20180"/>
                    <a:pt x="24373" y="14627"/>
                  </a:cubicBezTo>
                  <a:cubicBezTo>
                    <a:pt x="24234" y="9075"/>
                    <a:pt x="20744" y="3740"/>
                    <a:pt x="15727" y="1380"/>
                  </a:cubicBezTo>
                  <a:cubicBezTo>
                    <a:pt x="13756" y="453"/>
                    <a:pt x="11583" y="0"/>
                    <a:pt x="940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7327411" y="1865244"/>
              <a:ext cx="1008135" cy="726987"/>
            </a:xfrm>
            <a:custGeom>
              <a:rect b="b" l="l" r="r" t="t"/>
              <a:pathLst>
                <a:path extrusionOk="0" h="22667" w="31433">
                  <a:moveTo>
                    <a:pt x="16513" y="1"/>
                  </a:moveTo>
                  <a:cubicBezTo>
                    <a:pt x="13513" y="1"/>
                    <a:pt x="10511" y="580"/>
                    <a:pt x="7814" y="1883"/>
                  </a:cubicBezTo>
                  <a:cubicBezTo>
                    <a:pt x="4264" y="3608"/>
                    <a:pt x="1270" y="6663"/>
                    <a:pt x="0" y="10411"/>
                  </a:cubicBezTo>
                  <a:lnTo>
                    <a:pt x="30124" y="22666"/>
                  </a:lnTo>
                  <a:cubicBezTo>
                    <a:pt x="30779" y="19236"/>
                    <a:pt x="31433" y="15745"/>
                    <a:pt x="31155" y="12255"/>
                  </a:cubicBezTo>
                  <a:cubicBezTo>
                    <a:pt x="30878" y="8745"/>
                    <a:pt x="29549" y="5195"/>
                    <a:pt x="26832" y="2974"/>
                  </a:cubicBezTo>
                  <a:cubicBezTo>
                    <a:pt x="24770" y="1288"/>
                    <a:pt x="22073" y="495"/>
                    <a:pt x="19415" y="178"/>
                  </a:cubicBezTo>
                  <a:cubicBezTo>
                    <a:pt x="18455" y="61"/>
                    <a:pt x="17484" y="1"/>
                    <a:pt x="16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551448" y="1602089"/>
              <a:ext cx="787444" cy="607229"/>
            </a:xfrm>
            <a:custGeom>
              <a:rect b="b" l="l" r="r" t="t"/>
              <a:pathLst>
                <a:path extrusionOk="0" h="18933" w="24552">
                  <a:moveTo>
                    <a:pt x="13316" y="1"/>
                  </a:moveTo>
                  <a:cubicBezTo>
                    <a:pt x="12322" y="1"/>
                    <a:pt x="11329" y="130"/>
                    <a:pt x="10372" y="391"/>
                  </a:cubicBezTo>
                  <a:cubicBezTo>
                    <a:pt x="6683" y="1402"/>
                    <a:pt x="3609" y="4238"/>
                    <a:pt x="1944" y="7689"/>
                  </a:cubicBezTo>
                  <a:cubicBezTo>
                    <a:pt x="298" y="11159"/>
                    <a:pt x="0" y="15165"/>
                    <a:pt x="734" y="18933"/>
                  </a:cubicBezTo>
                  <a:lnTo>
                    <a:pt x="24075" y="18814"/>
                  </a:lnTo>
                  <a:cubicBezTo>
                    <a:pt x="24313" y="16057"/>
                    <a:pt x="24551" y="13301"/>
                    <a:pt x="24214" y="10564"/>
                  </a:cubicBezTo>
                  <a:cubicBezTo>
                    <a:pt x="23857" y="7847"/>
                    <a:pt x="22885" y="5111"/>
                    <a:pt x="20982" y="3127"/>
                  </a:cubicBezTo>
                  <a:cubicBezTo>
                    <a:pt x="19025" y="1067"/>
                    <a:pt x="16172" y="1"/>
                    <a:pt x="13316"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5804093" y="1752798"/>
              <a:ext cx="763261" cy="710951"/>
            </a:xfrm>
            <a:custGeom>
              <a:rect b="b" l="l" r="r" t="t"/>
              <a:pathLst>
                <a:path extrusionOk="0" h="22167" w="23798">
                  <a:moveTo>
                    <a:pt x="12791" y="0"/>
                  </a:moveTo>
                  <a:cubicBezTo>
                    <a:pt x="11090" y="0"/>
                    <a:pt x="9381" y="395"/>
                    <a:pt x="7873" y="1165"/>
                  </a:cubicBezTo>
                  <a:cubicBezTo>
                    <a:pt x="4323" y="2970"/>
                    <a:pt x="1864" y="6559"/>
                    <a:pt x="932" y="10426"/>
                  </a:cubicBezTo>
                  <a:cubicBezTo>
                    <a:pt x="0" y="14293"/>
                    <a:pt x="476" y="18398"/>
                    <a:pt x="1726" y="22166"/>
                  </a:cubicBezTo>
                  <a:lnTo>
                    <a:pt x="23798" y="14313"/>
                  </a:lnTo>
                  <a:cubicBezTo>
                    <a:pt x="23243" y="9891"/>
                    <a:pt x="22469" y="5052"/>
                    <a:pt x="19078" y="2177"/>
                  </a:cubicBezTo>
                  <a:cubicBezTo>
                    <a:pt x="17339" y="711"/>
                    <a:pt x="15073" y="0"/>
                    <a:pt x="1279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5129864" y="2133594"/>
              <a:ext cx="724486" cy="761401"/>
            </a:xfrm>
            <a:custGeom>
              <a:rect b="b" l="l" r="r" t="t"/>
              <a:pathLst>
                <a:path extrusionOk="0" h="23740" w="22589">
                  <a:moveTo>
                    <a:pt x="13764" y="1"/>
                  </a:moveTo>
                  <a:cubicBezTo>
                    <a:pt x="8211" y="1"/>
                    <a:pt x="2916" y="4047"/>
                    <a:pt x="1449" y="9381"/>
                  </a:cubicBezTo>
                  <a:cubicBezTo>
                    <a:pt x="1" y="14736"/>
                    <a:pt x="2480" y="20903"/>
                    <a:pt x="7259" y="23739"/>
                  </a:cubicBezTo>
                  <a:lnTo>
                    <a:pt x="22589" y="10492"/>
                  </a:lnTo>
                  <a:cubicBezTo>
                    <a:pt x="22014" y="6902"/>
                    <a:pt x="21121" y="2817"/>
                    <a:pt x="17948" y="993"/>
                  </a:cubicBezTo>
                  <a:cubicBezTo>
                    <a:pt x="16699" y="279"/>
                    <a:pt x="15212" y="1"/>
                    <a:pt x="1376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766707" y="2715582"/>
              <a:ext cx="587729" cy="713036"/>
            </a:xfrm>
            <a:custGeom>
              <a:rect b="b" l="l" r="r" t="t"/>
              <a:pathLst>
                <a:path extrusionOk="0" h="22232" w="18325">
                  <a:moveTo>
                    <a:pt x="9663" y="0"/>
                  </a:moveTo>
                  <a:cubicBezTo>
                    <a:pt x="6733" y="0"/>
                    <a:pt x="3792" y="1468"/>
                    <a:pt x="2083" y="3868"/>
                  </a:cubicBezTo>
                  <a:cubicBezTo>
                    <a:pt x="635" y="5910"/>
                    <a:pt x="80" y="8488"/>
                    <a:pt x="40" y="10987"/>
                  </a:cubicBezTo>
                  <a:cubicBezTo>
                    <a:pt x="0" y="13466"/>
                    <a:pt x="437" y="16024"/>
                    <a:pt x="1706" y="18166"/>
                  </a:cubicBezTo>
                  <a:cubicBezTo>
                    <a:pt x="2995" y="20308"/>
                    <a:pt x="5196" y="21974"/>
                    <a:pt x="7675" y="22231"/>
                  </a:cubicBezTo>
                  <a:lnTo>
                    <a:pt x="18324" y="6366"/>
                  </a:lnTo>
                  <a:cubicBezTo>
                    <a:pt x="17273" y="3134"/>
                    <a:pt x="14319" y="615"/>
                    <a:pt x="10967" y="100"/>
                  </a:cubicBezTo>
                  <a:cubicBezTo>
                    <a:pt x="10535" y="33"/>
                    <a:pt x="10099" y="0"/>
                    <a:pt x="96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530107" y="3404403"/>
              <a:ext cx="495488" cy="791902"/>
            </a:xfrm>
            <a:custGeom>
              <a:rect b="b" l="l" r="r" t="t"/>
              <a:pathLst>
                <a:path extrusionOk="0" h="24691" w="15449">
                  <a:moveTo>
                    <a:pt x="10753" y="0"/>
                  </a:moveTo>
                  <a:cubicBezTo>
                    <a:pt x="8224" y="0"/>
                    <a:pt x="5619" y="1073"/>
                    <a:pt x="3847" y="2916"/>
                  </a:cubicBezTo>
                  <a:cubicBezTo>
                    <a:pt x="873" y="5990"/>
                    <a:pt x="0" y="10630"/>
                    <a:pt x="595" y="14854"/>
                  </a:cubicBezTo>
                  <a:cubicBezTo>
                    <a:pt x="1210" y="19138"/>
                    <a:pt x="3708" y="23620"/>
                    <a:pt x="7913" y="24691"/>
                  </a:cubicBezTo>
                  <a:lnTo>
                    <a:pt x="15449" y="1528"/>
                  </a:lnTo>
                  <a:cubicBezTo>
                    <a:pt x="14098" y="479"/>
                    <a:pt x="12443" y="0"/>
                    <a:pt x="107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5367137" y="2605156"/>
              <a:ext cx="2771898" cy="1574824"/>
            </a:xfrm>
            <a:custGeom>
              <a:rect b="b" l="l" r="r" t="t"/>
              <a:pathLst>
                <a:path extrusionOk="0" h="49102" w="86426">
                  <a:moveTo>
                    <a:pt x="50424" y="1"/>
                  </a:moveTo>
                  <a:cubicBezTo>
                    <a:pt x="47455" y="1"/>
                    <a:pt x="44486" y="319"/>
                    <a:pt x="41606" y="945"/>
                  </a:cubicBezTo>
                  <a:cubicBezTo>
                    <a:pt x="30064" y="3424"/>
                    <a:pt x="19851" y="10246"/>
                    <a:pt x="11482" y="18555"/>
                  </a:cubicBezTo>
                  <a:cubicBezTo>
                    <a:pt x="7536" y="22482"/>
                    <a:pt x="3649" y="27816"/>
                    <a:pt x="0" y="33924"/>
                  </a:cubicBezTo>
                  <a:cubicBezTo>
                    <a:pt x="3709" y="28570"/>
                    <a:pt x="9261" y="23394"/>
                    <a:pt x="15171" y="21272"/>
                  </a:cubicBezTo>
                  <a:cubicBezTo>
                    <a:pt x="18807" y="19957"/>
                    <a:pt x="22677" y="19313"/>
                    <a:pt x="26554" y="19313"/>
                  </a:cubicBezTo>
                  <a:cubicBezTo>
                    <a:pt x="29635" y="19313"/>
                    <a:pt x="32720" y="19719"/>
                    <a:pt x="35697" y="20518"/>
                  </a:cubicBezTo>
                  <a:cubicBezTo>
                    <a:pt x="39306" y="21470"/>
                    <a:pt x="42836" y="23037"/>
                    <a:pt x="45592" y="25555"/>
                  </a:cubicBezTo>
                  <a:cubicBezTo>
                    <a:pt x="48270" y="27995"/>
                    <a:pt x="50193" y="31406"/>
                    <a:pt x="50372" y="35015"/>
                  </a:cubicBezTo>
                  <a:cubicBezTo>
                    <a:pt x="50550" y="34797"/>
                    <a:pt x="50788" y="34559"/>
                    <a:pt x="51046" y="34361"/>
                  </a:cubicBezTo>
                  <a:cubicBezTo>
                    <a:pt x="51960" y="33624"/>
                    <a:pt x="53151" y="33180"/>
                    <a:pt x="54317" y="33180"/>
                  </a:cubicBezTo>
                  <a:cubicBezTo>
                    <a:pt x="54971" y="33180"/>
                    <a:pt x="55617" y="33320"/>
                    <a:pt x="56202" y="33627"/>
                  </a:cubicBezTo>
                  <a:cubicBezTo>
                    <a:pt x="58542" y="34856"/>
                    <a:pt x="58979" y="37970"/>
                    <a:pt x="59197" y="40607"/>
                  </a:cubicBezTo>
                  <a:cubicBezTo>
                    <a:pt x="59395" y="42749"/>
                    <a:pt x="59871" y="45228"/>
                    <a:pt x="61378" y="46596"/>
                  </a:cubicBezTo>
                  <a:lnTo>
                    <a:pt x="61378" y="46616"/>
                  </a:lnTo>
                  <a:cubicBezTo>
                    <a:pt x="63199" y="48291"/>
                    <a:pt x="65680" y="49102"/>
                    <a:pt x="68181" y="49102"/>
                  </a:cubicBezTo>
                  <a:cubicBezTo>
                    <a:pt x="69411" y="49102"/>
                    <a:pt x="70646" y="48906"/>
                    <a:pt x="71809" y="48520"/>
                  </a:cubicBezTo>
                  <a:cubicBezTo>
                    <a:pt x="75478" y="47291"/>
                    <a:pt x="78453" y="44415"/>
                    <a:pt x="80436" y="41064"/>
                  </a:cubicBezTo>
                  <a:cubicBezTo>
                    <a:pt x="86425" y="30930"/>
                    <a:pt x="83292" y="16909"/>
                    <a:pt x="74665" y="8877"/>
                  </a:cubicBezTo>
                  <a:cubicBezTo>
                    <a:pt x="68198" y="2857"/>
                    <a:pt x="59313" y="1"/>
                    <a:pt x="5042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7321061" y="3288653"/>
              <a:ext cx="463063" cy="463063"/>
            </a:xfrm>
            <a:custGeom>
              <a:rect b="b" l="l" r="r" t="t"/>
              <a:pathLst>
                <a:path extrusionOk="0" h="14438" w="14438">
                  <a:moveTo>
                    <a:pt x="7219" y="1"/>
                  </a:moveTo>
                  <a:cubicBezTo>
                    <a:pt x="3233" y="1"/>
                    <a:pt x="0" y="3233"/>
                    <a:pt x="0" y="7219"/>
                  </a:cubicBezTo>
                  <a:cubicBezTo>
                    <a:pt x="0" y="11205"/>
                    <a:pt x="3233" y="14438"/>
                    <a:pt x="7219" y="14438"/>
                  </a:cubicBezTo>
                  <a:cubicBezTo>
                    <a:pt x="11205" y="14438"/>
                    <a:pt x="14437" y="11205"/>
                    <a:pt x="14437" y="7219"/>
                  </a:cubicBezTo>
                  <a:cubicBezTo>
                    <a:pt x="14437" y="3233"/>
                    <a:pt x="11205" y="1"/>
                    <a:pt x="721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4601340" y="5557397"/>
              <a:ext cx="22290" cy="112607"/>
            </a:xfrm>
            <a:custGeom>
              <a:rect b="b" l="l" r="r" t="t"/>
              <a:pathLst>
                <a:path extrusionOk="0" fill="none" h="3511" w="695">
                  <a:moveTo>
                    <a:pt x="694" y="1"/>
                  </a:moveTo>
                  <a:cubicBezTo>
                    <a:pt x="417" y="1230"/>
                    <a:pt x="198" y="2420"/>
                    <a:pt x="0" y="351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7323594" y="4089439"/>
              <a:ext cx="12123" cy="10841"/>
            </a:xfrm>
            <a:custGeom>
              <a:rect b="b" l="l" r="r" t="t"/>
              <a:pathLst>
                <a:path extrusionOk="0" fill="none" h="338" w="378">
                  <a:moveTo>
                    <a:pt x="377" y="337"/>
                  </a:moveTo>
                  <a:cubicBezTo>
                    <a:pt x="258" y="238"/>
                    <a:pt x="119" y="119"/>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608332" y="2166693"/>
              <a:ext cx="3794658" cy="3390737"/>
            </a:xfrm>
            <a:custGeom>
              <a:rect b="b" l="l" r="r" t="t"/>
              <a:pathLst>
                <a:path extrusionOk="0" h="105721" w="118315">
                  <a:moveTo>
                    <a:pt x="72372" y="0"/>
                  </a:moveTo>
                  <a:cubicBezTo>
                    <a:pt x="56015" y="0"/>
                    <a:pt x="39745" y="6680"/>
                    <a:pt x="27982" y="18086"/>
                  </a:cubicBezTo>
                  <a:cubicBezTo>
                    <a:pt x="16718" y="28994"/>
                    <a:pt x="9817" y="43788"/>
                    <a:pt x="5950" y="58998"/>
                  </a:cubicBezTo>
                  <a:cubicBezTo>
                    <a:pt x="2083" y="74209"/>
                    <a:pt x="1012" y="89955"/>
                    <a:pt x="0" y="105622"/>
                  </a:cubicBezTo>
                  <a:lnTo>
                    <a:pt x="476" y="105721"/>
                  </a:lnTo>
                  <a:cubicBezTo>
                    <a:pt x="2440" y="96856"/>
                    <a:pt x="6406" y="84462"/>
                    <a:pt x="11562" y="72047"/>
                  </a:cubicBezTo>
                  <a:cubicBezTo>
                    <a:pt x="15112" y="63540"/>
                    <a:pt x="19177" y="55032"/>
                    <a:pt x="23619" y="47635"/>
                  </a:cubicBezTo>
                  <a:cubicBezTo>
                    <a:pt x="23619" y="47615"/>
                    <a:pt x="23639" y="47615"/>
                    <a:pt x="23639" y="47595"/>
                  </a:cubicBezTo>
                  <a:cubicBezTo>
                    <a:pt x="27308" y="41487"/>
                    <a:pt x="31195" y="36153"/>
                    <a:pt x="35141" y="32226"/>
                  </a:cubicBezTo>
                  <a:cubicBezTo>
                    <a:pt x="43510" y="23917"/>
                    <a:pt x="53743" y="17095"/>
                    <a:pt x="65265" y="14616"/>
                  </a:cubicBezTo>
                  <a:cubicBezTo>
                    <a:pt x="68146" y="13990"/>
                    <a:pt x="71118" y="13671"/>
                    <a:pt x="74090" y="13671"/>
                  </a:cubicBezTo>
                  <a:cubicBezTo>
                    <a:pt x="82983" y="13671"/>
                    <a:pt x="91873" y="16524"/>
                    <a:pt x="98324" y="22529"/>
                  </a:cubicBezTo>
                  <a:cubicBezTo>
                    <a:pt x="106951" y="30580"/>
                    <a:pt x="110084" y="44601"/>
                    <a:pt x="104095" y="54735"/>
                  </a:cubicBezTo>
                  <a:cubicBezTo>
                    <a:pt x="102112" y="58086"/>
                    <a:pt x="99137" y="60962"/>
                    <a:pt x="95468" y="62191"/>
                  </a:cubicBezTo>
                  <a:cubicBezTo>
                    <a:pt x="94305" y="62577"/>
                    <a:pt x="93070" y="62773"/>
                    <a:pt x="91840" y="62773"/>
                  </a:cubicBezTo>
                  <a:cubicBezTo>
                    <a:pt x="89339" y="62773"/>
                    <a:pt x="86858" y="61962"/>
                    <a:pt x="85037" y="60287"/>
                  </a:cubicBezTo>
                  <a:lnTo>
                    <a:pt x="85037" y="60267"/>
                  </a:lnTo>
                  <a:cubicBezTo>
                    <a:pt x="83530" y="58899"/>
                    <a:pt x="83054" y="56420"/>
                    <a:pt x="82856" y="54278"/>
                  </a:cubicBezTo>
                  <a:cubicBezTo>
                    <a:pt x="82657" y="51641"/>
                    <a:pt x="82201" y="48527"/>
                    <a:pt x="79861" y="47278"/>
                  </a:cubicBezTo>
                  <a:cubicBezTo>
                    <a:pt x="79283" y="46982"/>
                    <a:pt x="78644" y="46846"/>
                    <a:pt x="77996" y="46846"/>
                  </a:cubicBezTo>
                  <a:cubicBezTo>
                    <a:pt x="76824" y="46846"/>
                    <a:pt x="75625" y="47291"/>
                    <a:pt x="74705" y="48032"/>
                  </a:cubicBezTo>
                  <a:cubicBezTo>
                    <a:pt x="74467" y="48270"/>
                    <a:pt x="74249" y="48527"/>
                    <a:pt x="74031" y="48785"/>
                  </a:cubicBezTo>
                  <a:cubicBezTo>
                    <a:pt x="73495" y="49440"/>
                    <a:pt x="72999" y="50134"/>
                    <a:pt x="72583" y="50887"/>
                  </a:cubicBezTo>
                  <a:cubicBezTo>
                    <a:pt x="72305" y="51462"/>
                    <a:pt x="72087" y="52077"/>
                    <a:pt x="71909" y="52692"/>
                  </a:cubicBezTo>
                  <a:cubicBezTo>
                    <a:pt x="70084" y="59038"/>
                    <a:pt x="72524" y="66256"/>
                    <a:pt x="77481" y="70619"/>
                  </a:cubicBezTo>
                  <a:cubicBezTo>
                    <a:pt x="81240" y="73899"/>
                    <a:pt x="86242" y="75572"/>
                    <a:pt x="91241" y="75572"/>
                  </a:cubicBezTo>
                  <a:cubicBezTo>
                    <a:pt x="92863" y="75572"/>
                    <a:pt x="94485" y="75396"/>
                    <a:pt x="96063" y="75042"/>
                  </a:cubicBezTo>
                  <a:cubicBezTo>
                    <a:pt x="102509" y="73594"/>
                    <a:pt x="108160" y="69390"/>
                    <a:pt x="111928" y="63936"/>
                  </a:cubicBezTo>
                  <a:cubicBezTo>
                    <a:pt x="115657" y="58483"/>
                    <a:pt x="117521" y="51879"/>
                    <a:pt x="117818" y="45295"/>
                  </a:cubicBezTo>
                  <a:cubicBezTo>
                    <a:pt x="118314" y="33614"/>
                    <a:pt x="113793" y="21815"/>
                    <a:pt x="105602" y="13485"/>
                  </a:cubicBezTo>
                  <a:cubicBezTo>
                    <a:pt x="98622" y="6346"/>
                    <a:pt x="87873" y="1369"/>
                    <a:pt x="77640" y="218"/>
                  </a:cubicBezTo>
                  <a:cubicBezTo>
                    <a:pt x="77481" y="199"/>
                    <a:pt x="77343" y="179"/>
                    <a:pt x="77184" y="179"/>
                  </a:cubicBezTo>
                  <a:cubicBezTo>
                    <a:pt x="76847" y="139"/>
                    <a:pt x="76510" y="139"/>
                    <a:pt x="76153" y="119"/>
                  </a:cubicBezTo>
                  <a:cubicBezTo>
                    <a:pt x="74923" y="40"/>
                    <a:pt x="73674" y="0"/>
                    <a:pt x="72444" y="0"/>
                  </a:cubicBezTo>
                  <a:cubicBezTo>
                    <a:pt x="72420" y="0"/>
                    <a:pt x="72396" y="0"/>
                    <a:pt x="72372"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6824930" y="2173685"/>
              <a:ext cx="2128235" cy="3052308"/>
            </a:xfrm>
            <a:custGeom>
              <a:rect b="b" l="l" r="r" t="t"/>
              <a:pathLst>
                <a:path extrusionOk="0" h="95169" w="66357">
                  <a:moveTo>
                    <a:pt x="8528" y="0"/>
                  </a:moveTo>
                  <a:lnTo>
                    <a:pt x="8528" y="0"/>
                  </a:lnTo>
                  <a:cubicBezTo>
                    <a:pt x="18761" y="1151"/>
                    <a:pt x="29510" y="6128"/>
                    <a:pt x="36490" y="13267"/>
                  </a:cubicBezTo>
                  <a:cubicBezTo>
                    <a:pt x="44681" y="21597"/>
                    <a:pt x="49202" y="33396"/>
                    <a:pt x="48706" y="45077"/>
                  </a:cubicBezTo>
                  <a:cubicBezTo>
                    <a:pt x="48409" y="51661"/>
                    <a:pt x="46545" y="58265"/>
                    <a:pt x="42816" y="63718"/>
                  </a:cubicBezTo>
                  <a:cubicBezTo>
                    <a:pt x="39048" y="69172"/>
                    <a:pt x="33397" y="73376"/>
                    <a:pt x="26951" y="74824"/>
                  </a:cubicBezTo>
                  <a:cubicBezTo>
                    <a:pt x="25373" y="75178"/>
                    <a:pt x="23751" y="75354"/>
                    <a:pt x="22129" y="75354"/>
                  </a:cubicBezTo>
                  <a:cubicBezTo>
                    <a:pt x="17130" y="75354"/>
                    <a:pt x="12128" y="73681"/>
                    <a:pt x="8369" y="70401"/>
                  </a:cubicBezTo>
                  <a:cubicBezTo>
                    <a:pt x="3412" y="66038"/>
                    <a:pt x="972" y="58820"/>
                    <a:pt x="2797" y="52474"/>
                  </a:cubicBezTo>
                  <a:cubicBezTo>
                    <a:pt x="2975" y="51859"/>
                    <a:pt x="3193" y="51244"/>
                    <a:pt x="3471" y="50669"/>
                  </a:cubicBezTo>
                  <a:lnTo>
                    <a:pt x="3471" y="50669"/>
                  </a:lnTo>
                  <a:cubicBezTo>
                    <a:pt x="477" y="55746"/>
                    <a:pt x="1" y="62647"/>
                    <a:pt x="1290" y="69350"/>
                  </a:cubicBezTo>
                  <a:cubicBezTo>
                    <a:pt x="2638" y="76212"/>
                    <a:pt x="5831" y="82855"/>
                    <a:pt x="10115" y="87079"/>
                  </a:cubicBezTo>
                  <a:cubicBezTo>
                    <a:pt x="15595" y="92490"/>
                    <a:pt x="23255" y="95169"/>
                    <a:pt x="30961" y="95169"/>
                  </a:cubicBezTo>
                  <a:cubicBezTo>
                    <a:pt x="36304" y="95169"/>
                    <a:pt x="41669" y="93881"/>
                    <a:pt x="46346" y="91323"/>
                  </a:cubicBezTo>
                  <a:cubicBezTo>
                    <a:pt x="57789" y="85057"/>
                    <a:pt x="64889" y="72206"/>
                    <a:pt x="65623" y="59177"/>
                  </a:cubicBezTo>
                  <a:cubicBezTo>
                    <a:pt x="66356" y="46168"/>
                    <a:pt x="61339" y="31096"/>
                    <a:pt x="53049" y="21022"/>
                  </a:cubicBezTo>
                  <a:cubicBezTo>
                    <a:pt x="42103" y="7735"/>
                    <a:pt x="30323" y="1587"/>
                    <a:pt x="852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684183" y="-3846354"/>
              <a:ext cx="4139405" cy="4916554"/>
            </a:xfrm>
            <a:custGeom>
              <a:rect b="b" l="l" r="r" t="t"/>
              <a:pathLst>
                <a:path extrusionOk="0" h="153295" w="129064">
                  <a:moveTo>
                    <a:pt x="10182" y="0"/>
                  </a:moveTo>
                  <a:cubicBezTo>
                    <a:pt x="9547" y="0"/>
                    <a:pt x="8916" y="147"/>
                    <a:pt x="8310" y="474"/>
                  </a:cubicBezTo>
                  <a:cubicBezTo>
                    <a:pt x="5335" y="2101"/>
                    <a:pt x="5752" y="6642"/>
                    <a:pt x="7517" y="9537"/>
                  </a:cubicBezTo>
                  <a:cubicBezTo>
                    <a:pt x="9282" y="12453"/>
                    <a:pt x="11999" y="14971"/>
                    <a:pt x="12534" y="18323"/>
                  </a:cubicBezTo>
                  <a:cubicBezTo>
                    <a:pt x="13109" y="21872"/>
                    <a:pt x="11027" y="25303"/>
                    <a:pt x="8647" y="27980"/>
                  </a:cubicBezTo>
                  <a:cubicBezTo>
                    <a:pt x="6267" y="30677"/>
                    <a:pt x="3431" y="33077"/>
                    <a:pt x="1924" y="36349"/>
                  </a:cubicBezTo>
                  <a:cubicBezTo>
                    <a:pt x="1" y="40534"/>
                    <a:pt x="576" y="45412"/>
                    <a:pt x="1309" y="49953"/>
                  </a:cubicBezTo>
                  <a:cubicBezTo>
                    <a:pt x="6565" y="82060"/>
                    <a:pt x="19138" y="114564"/>
                    <a:pt x="44264" y="135248"/>
                  </a:cubicBezTo>
                  <a:lnTo>
                    <a:pt x="103619" y="153294"/>
                  </a:lnTo>
                  <a:cubicBezTo>
                    <a:pt x="101557" y="149843"/>
                    <a:pt x="99970" y="145996"/>
                    <a:pt x="99871" y="141970"/>
                  </a:cubicBezTo>
                  <a:cubicBezTo>
                    <a:pt x="99792" y="137945"/>
                    <a:pt x="101398" y="133741"/>
                    <a:pt x="104690" y="131440"/>
                  </a:cubicBezTo>
                  <a:cubicBezTo>
                    <a:pt x="106200" y="130391"/>
                    <a:pt x="108060" y="129846"/>
                    <a:pt x="109892" y="129846"/>
                  </a:cubicBezTo>
                  <a:cubicBezTo>
                    <a:pt x="112080" y="129846"/>
                    <a:pt x="114229" y="130624"/>
                    <a:pt x="115697" y="132253"/>
                  </a:cubicBezTo>
                  <a:cubicBezTo>
                    <a:pt x="118116" y="134930"/>
                    <a:pt x="118771" y="139551"/>
                    <a:pt x="122221" y="140523"/>
                  </a:cubicBezTo>
                  <a:cubicBezTo>
                    <a:pt x="122587" y="140627"/>
                    <a:pt x="122958" y="140676"/>
                    <a:pt x="123328" y="140676"/>
                  </a:cubicBezTo>
                  <a:cubicBezTo>
                    <a:pt x="125203" y="140676"/>
                    <a:pt x="127041" y="139413"/>
                    <a:pt x="127952" y="137707"/>
                  </a:cubicBezTo>
                  <a:cubicBezTo>
                    <a:pt x="129063" y="135684"/>
                    <a:pt x="129063" y="133245"/>
                    <a:pt x="128627" y="130984"/>
                  </a:cubicBezTo>
                  <a:cubicBezTo>
                    <a:pt x="126941" y="122397"/>
                    <a:pt x="118711" y="115575"/>
                    <a:pt x="109946" y="115535"/>
                  </a:cubicBezTo>
                  <a:cubicBezTo>
                    <a:pt x="109922" y="115535"/>
                    <a:pt x="109898" y="115535"/>
                    <a:pt x="109875" y="115535"/>
                  </a:cubicBezTo>
                  <a:cubicBezTo>
                    <a:pt x="105619" y="115535"/>
                    <a:pt x="101340" y="116931"/>
                    <a:pt x="97141" y="116931"/>
                  </a:cubicBezTo>
                  <a:cubicBezTo>
                    <a:pt x="96002" y="116931"/>
                    <a:pt x="94869" y="116828"/>
                    <a:pt x="93743" y="116567"/>
                  </a:cubicBezTo>
                  <a:cubicBezTo>
                    <a:pt x="86842" y="114940"/>
                    <a:pt x="82479" y="107524"/>
                    <a:pt x="82360" y="100444"/>
                  </a:cubicBezTo>
                  <a:cubicBezTo>
                    <a:pt x="82221" y="93364"/>
                    <a:pt x="85434" y="86641"/>
                    <a:pt x="89162" y="80613"/>
                  </a:cubicBezTo>
                  <a:cubicBezTo>
                    <a:pt x="90848" y="77876"/>
                    <a:pt x="92692" y="75159"/>
                    <a:pt x="93565" y="72045"/>
                  </a:cubicBezTo>
                  <a:cubicBezTo>
                    <a:pt x="94457" y="68952"/>
                    <a:pt x="94180" y="65303"/>
                    <a:pt x="91998" y="62923"/>
                  </a:cubicBezTo>
                  <a:cubicBezTo>
                    <a:pt x="90859" y="61669"/>
                    <a:pt x="89109" y="60977"/>
                    <a:pt x="87423" y="60977"/>
                  </a:cubicBezTo>
                  <a:cubicBezTo>
                    <a:pt x="85910" y="60977"/>
                    <a:pt x="84450" y="61534"/>
                    <a:pt x="83530" y="62745"/>
                  </a:cubicBezTo>
                  <a:cubicBezTo>
                    <a:pt x="81488" y="65402"/>
                    <a:pt x="82876" y="69170"/>
                    <a:pt x="83828" y="72363"/>
                  </a:cubicBezTo>
                  <a:cubicBezTo>
                    <a:pt x="84780" y="75575"/>
                    <a:pt x="84542" y="80057"/>
                    <a:pt x="81329" y="81009"/>
                  </a:cubicBezTo>
                  <a:cubicBezTo>
                    <a:pt x="81006" y="81104"/>
                    <a:pt x="80680" y="81148"/>
                    <a:pt x="80355" y="81148"/>
                  </a:cubicBezTo>
                  <a:cubicBezTo>
                    <a:pt x="78510" y="81148"/>
                    <a:pt x="76728" y="79712"/>
                    <a:pt x="75935" y="77975"/>
                  </a:cubicBezTo>
                  <a:cubicBezTo>
                    <a:pt x="75003" y="75932"/>
                    <a:pt x="75102" y="73572"/>
                    <a:pt x="75221" y="71332"/>
                  </a:cubicBezTo>
                  <a:cubicBezTo>
                    <a:pt x="75578" y="63994"/>
                    <a:pt x="76153" y="56101"/>
                    <a:pt x="80794" y="50410"/>
                  </a:cubicBezTo>
                  <a:cubicBezTo>
                    <a:pt x="82915" y="47812"/>
                    <a:pt x="85712" y="45908"/>
                    <a:pt x="88349" y="43865"/>
                  </a:cubicBezTo>
                  <a:cubicBezTo>
                    <a:pt x="91007" y="41842"/>
                    <a:pt x="93605" y="39562"/>
                    <a:pt x="95072" y="36567"/>
                  </a:cubicBezTo>
                  <a:cubicBezTo>
                    <a:pt x="96520" y="33573"/>
                    <a:pt x="96599" y="29666"/>
                    <a:pt x="94457" y="27128"/>
                  </a:cubicBezTo>
                  <a:cubicBezTo>
                    <a:pt x="93340" y="25806"/>
                    <a:pt x="91567" y="25093"/>
                    <a:pt x="89856" y="25093"/>
                  </a:cubicBezTo>
                  <a:cubicBezTo>
                    <a:pt x="88256" y="25093"/>
                    <a:pt x="86712" y="25716"/>
                    <a:pt x="85811" y="27048"/>
                  </a:cubicBezTo>
                  <a:cubicBezTo>
                    <a:pt x="84383" y="29190"/>
                    <a:pt x="84938" y="32105"/>
                    <a:pt x="83887" y="34445"/>
                  </a:cubicBezTo>
                  <a:cubicBezTo>
                    <a:pt x="82794" y="36912"/>
                    <a:pt x="80050" y="38191"/>
                    <a:pt x="77312" y="38191"/>
                  </a:cubicBezTo>
                  <a:cubicBezTo>
                    <a:pt x="76374" y="38191"/>
                    <a:pt x="75437" y="38041"/>
                    <a:pt x="74566" y="37737"/>
                  </a:cubicBezTo>
                  <a:cubicBezTo>
                    <a:pt x="71136" y="36528"/>
                    <a:pt x="68637" y="33593"/>
                    <a:pt x="66753" y="30499"/>
                  </a:cubicBezTo>
                  <a:cubicBezTo>
                    <a:pt x="64849" y="27405"/>
                    <a:pt x="63401" y="24034"/>
                    <a:pt x="61160" y="21178"/>
                  </a:cubicBezTo>
                  <a:cubicBezTo>
                    <a:pt x="57241" y="16185"/>
                    <a:pt x="50932" y="13179"/>
                    <a:pt x="44593" y="13179"/>
                  </a:cubicBezTo>
                  <a:cubicBezTo>
                    <a:pt x="43908" y="13179"/>
                    <a:pt x="43222" y="13214"/>
                    <a:pt x="42539" y="13285"/>
                  </a:cubicBezTo>
                  <a:cubicBezTo>
                    <a:pt x="38751" y="13682"/>
                    <a:pt x="35122" y="15090"/>
                    <a:pt x="31374" y="15665"/>
                  </a:cubicBezTo>
                  <a:cubicBezTo>
                    <a:pt x="30446" y="15807"/>
                    <a:pt x="29488" y="15887"/>
                    <a:pt x="28531" y="15887"/>
                  </a:cubicBezTo>
                  <a:cubicBezTo>
                    <a:pt x="25602" y="15887"/>
                    <a:pt x="22683" y="15135"/>
                    <a:pt x="20665" y="13087"/>
                  </a:cubicBezTo>
                  <a:cubicBezTo>
                    <a:pt x="18364" y="10767"/>
                    <a:pt x="17730" y="7296"/>
                    <a:pt x="16223" y="4381"/>
                  </a:cubicBezTo>
                  <a:cubicBezTo>
                    <a:pt x="15015" y="2092"/>
                    <a:pt x="12580" y="0"/>
                    <a:pt x="101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344535" y="-3049994"/>
              <a:ext cx="4181356" cy="6920027"/>
            </a:xfrm>
            <a:custGeom>
              <a:rect b="b" l="l" r="r" t="t"/>
              <a:pathLst>
                <a:path extrusionOk="0" h="215762" w="130372">
                  <a:moveTo>
                    <a:pt x="33838" y="1"/>
                  </a:moveTo>
                  <a:cubicBezTo>
                    <a:pt x="28145" y="1"/>
                    <a:pt x="22382" y="1764"/>
                    <a:pt x="17631" y="4935"/>
                  </a:cubicBezTo>
                  <a:cubicBezTo>
                    <a:pt x="9480" y="10409"/>
                    <a:pt x="4185" y="19531"/>
                    <a:pt x="2083" y="29149"/>
                  </a:cubicBezTo>
                  <a:cubicBezTo>
                    <a:pt x="1" y="38747"/>
                    <a:pt x="853" y="48802"/>
                    <a:pt x="3114" y="58361"/>
                  </a:cubicBezTo>
                  <a:cubicBezTo>
                    <a:pt x="7774" y="78192"/>
                    <a:pt x="18483" y="96575"/>
                    <a:pt x="33416" y="110418"/>
                  </a:cubicBezTo>
                  <a:cubicBezTo>
                    <a:pt x="44343" y="120551"/>
                    <a:pt x="57293" y="128167"/>
                    <a:pt x="70025" y="135901"/>
                  </a:cubicBezTo>
                  <a:cubicBezTo>
                    <a:pt x="82757" y="143635"/>
                    <a:pt x="95508" y="151687"/>
                    <a:pt x="105781" y="162455"/>
                  </a:cubicBezTo>
                  <a:cubicBezTo>
                    <a:pt x="116073" y="173223"/>
                    <a:pt x="123768" y="187145"/>
                    <a:pt x="124303" y="202018"/>
                  </a:cubicBezTo>
                  <a:lnTo>
                    <a:pt x="123887" y="215761"/>
                  </a:lnTo>
                  <a:cubicBezTo>
                    <a:pt x="130372" y="198250"/>
                    <a:pt x="126326" y="178340"/>
                    <a:pt x="118037" y="161622"/>
                  </a:cubicBezTo>
                  <a:cubicBezTo>
                    <a:pt x="109747" y="144884"/>
                    <a:pt x="97551" y="130487"/>
                    <a:pt x="86644" y="115316"/>
                  </a:cubicBezTo>
                  <a:cubicBezTo>
                    <a:pt x="75756" y="100165"/>
                    <a:pt x="65880" y="83507"/>
                    <a:pt x="63382" y="65004"/>
                  </a:cubicBezTo>
                  <a:cubicBezTo>
                    <a:pt x="61855" y="53819"/>
                    <a:pt x="63124" y="42396"/>
                    <a:pt x="61736" y="31192"/>
                  </a:cubicBezTo>
                  <a:cubicBezTo>
                    <a:pt x="60347" y="19987"/>
                    <a:pt x="55548" y="8247"/>
                    <a:pt x="45613" y="2873"/>
                  </a:cubicBezTo>
                  <a:cubicBezTo>
                    <a:pt x="41994" y="914"/>
                    <a:pt x="37934" y="1"/>
                    <a:pt x="33838"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23722" y="-2666439"/>
              <a:ext cx="2458967" cy="3911530"/>
            </a:xfrm>
            <a:custGeom>
              <a:rect b="b" l="l" r="r" t="t"/>
              <a:pathLst>
                <a:path extrusionOk="0" h="121959" w="76669">
                  <a:moveTo>
                    <a:pt x="15595" y="1"/>
                  </a:moveTo>
                  <a:cubicBezTo>
                    <a:pt x="14385" y="1"/>
                    <a:pt x="13175" y="212"/>
                    <a:pt x="11999" y="671"/>
                  </a:cubicBezTo>
                  <a:cubicBezTo>
                    <a:pt x="7477" y="2456"/>
                    <a:pt x="4879" y="7255"/>
                    <a:pt x="3452" y="11915"/>
                  </a:cubicBezTo>
                  <a:cubicBezTo>
                    <a:pt x="1" y="23120"/>
                    <a:pt x="1131" y="35395"/>
                    <a:pt x="4939" y="46481"/>
                  </a:cubicBezTo>
                  <a:cubicBezTo>
                    <a:pt x="8746" y="57586"/>
                    <a:pt x="15132" y="67621"/>
                    <a:pt x="22152" y="77021"/>
                  </a:cubicBezTo>
                  <a:cubicBezTo>
                    <a:pt x="33278" y="91895"/>
                    <a:pt x="46505" y="105677"/>
                    <a:pt x="62608" y="115196"/>
                  </a:cubicBezTo>
                  <a:cubicBezTo>
                    <a:pt x="66773" y="117655"/>
                    <a:pt x="71969" y="121007"/>
                    <a:pt x="76669" y="121959"/>
                  </a:cubicBezTo>
                  <a:cubicBezTo>
                    <a:pt x="66932" y="112003"/>
                    <a:pt x="58384" y="101195"/>
                    <a:pt x="51483" y="89059"/>
                  </a:cubicBezTo>
                  <a:cubicBezTo>
                    <a:pt x="44681" y="77061"/>
                    <a:pt x="39465" y="64151"/>
                    <a:pt x="36114" y="50764"/>
                  </a:cubicBezTo>
                  <a:cubicBezTo>
                    <a:pt x="34210" y="43209"/>
                    <a:pt x="32901" y="35494"/>
                    <a:pt x="32207" y="27740"/>
                  </a:cubicBezTo>
                  <a:cubicBezTo>
                    <a:pt x="31612" y="21176"/>
                    <a:pt x="31394" y="14315"/>
                    <a:pt x="28320" y="8484"/>
                  </a:cubicBezTo>
                  <a:cubicBezTo>
                    <a:pt x="25818" y="3769"/>
                    <a:pt x="20709" y="1"/>
                    <a:pt x="15595"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4861481" y="-3846354"/>
              <a:ext cx="4139373" cy="4916554"/>
            </a:xfrm>
            <a:custGeom>
              <a:rect b="b" l="l" r="r" t="t"/>
              <a:pathLst>
                <a:path extrusionOk="0" h="153295" w="129063">
                  <a:moveTo>
                    <a:pt x="118882" y="0"/>
                  </a:moveTo>
                  <a:cubicBezTo>
                    <a:pt x="116484" y="0"/>
                    <a:pt x="114052" y="2092"/>
                    <a:pt x="112860" y="4381"/>
                  </a:cubicBezTo>
                  <a:cubicBezTo>
                    <a:pt x="111333" y="7296"/>
                    <a:pt x="110699" y="10767"/>
                    <a:pt x="108398" y="13087"/>
                  </a:cubicBezTo>
                  <a:cubicBezTo>
                    <a:pt x="106380" y="15135"/>
                    <a:pt x="103472" y="15887"/>
                    <a:pt x="100549" y="15887"/>
                  </a:cubicBezTo>
                  <a:cubicBezTo>
                    <a:pt x="99594" y="15887"/>
                    <a:pt x="98637" y="15807"/>
                    <a:pt x="97709" y="15665"/>
                  </a:cubicBezTo>
                  <a:cubicBezTo>
                    <a:pt x="93941" y="15090"/>
                    <a:pt x="90332" y="13682"/>
                    <a:pt x="86544" y="13285"/>
                  </a:cubicBezTo>
                  <a:cubicBezTo>
                    <a:pt x="85873" y="13217"/>
                    <a:pt x="85199" y="13183"/>
                    <a:pt x="84526" y="13183"/>
                  </a:cubicBezTo>
                  <a:cubicBezTo>
                    <a:pt x="78172" y="13183"/>
                    <a:pt x="71829" y="16176"/>
                    <a:pt x="67903" y="21178"/>
                  </a:cubicBezTo>
                  <a:cubicBezTo>
                    <a:pt x="65662" y="24034"/>
                    <a:pt x="64214" y="27405"/>
                    <a:pt x="62330" y="30499"/>
                  </a:cubicBezTo>
                  <a:cubicBezTo>
                    <a:pt x="60426" y="33593"/>
                    <a:pt x="57928" y="36547"/>
                    <a:pt x="54517" y="37737"/>
                  </a:cubicBezTo>
                  <a:cubicBezTo>
                    <a:pt x="53640" y="38041"/>
                    <a:pt x="52698" y="38191"/>
                    <a:pt x="51756" y="38191"/>
                  </a:cubicBezTo>
                  <a:cubicBezTo>
                    <a:pt x="49011" y="38191"/>
                    <a:pt x="46269" y="36916"/>
                    <a:pt x="45176" y="34465"/>
                  </a:cubicBezTo>
                  <a:cubicBezTo>
                    <a:pt x="44125" y="32105"/>
                    <a:pt x="44700" y="29190"/>
                    <a:pt x="43252" y="27068"/>
                  </a:cubicBezTo>
                  <a:cubicBezTo>
                    <a:pt x="42350" y="25724"/>
                    <a:pt x="40801" y="25095"/>
                    <a:pt x="39197" y="25095"/>
                  </a:cubicBezTo>
                  <a:cubicBezTo>
                    <a:pt x="37490" y="25095"/>
                    <a:pt x="35721" y="25808"/>
                    <a:pt x="34606" y="27128"/>
                  </a:cubicBezTo>
                  <a:cubicBezTo>
                    <a:pt x="32464" y="29666"/>
                    <a:pt x="32543" y="33573"/>
                    <a:pt x="34011" y="36567"/>
                  </a:cubicBezTo>
                  <a:cubicBezTo>
                    <a:pt x="35459" y="39562"/>
                    <a:pt x="38076" y="41842"/>
                    <a:pt x="40714" y="43885"/>
                  </a:cubicBezTo>
                  <a:cubicBezTo>
                    <a:pt x="43371" y="45908"/>
                    <a:pt x="46168" y="47831"/>
                    <a:pt x="48270" y="50410"/>
                  </a:cubicBezTo>
                  <a:cubicBezTo>
                    <a:pt x="52930" y="56101"/>
                    <a:pt x="53485" y="63994"/>
                    <a:pt x="53862" y="71332"/>
                  </a:cubicBezTo>
                  <a:cubicBezTo>
                    <a:pt x="53961" y="73572"/>
                    <a:pt x="54060" y="75932"/>
                    <a:pt x="53128" y="77975"/>
                  </a:cubicBezTo>
                  <a:cubicBezTo>
                    <a:pt x="52336" y="79712"/>
                    <a:pt x="50553" y="81148"/>
                    <a:pt x="48708" y="81148"/>
                  </a:cubicBezTo>
                  <a:cubicBezTo>
                    <a:pt x="48383" y="81148"/>
                    <a:pt x="48057" y="81104"/>
                    <a:pt x="47734" y="81009"/>
                  </a:cubicBezTo>
                  <a:cubicBezTo>
                    <a:pt x="44522" y="80077"/>
                    <a:pt x="44303" y="75575"/>
                    <a:pt x="45255" y="72363"/>
                  </a:cubicBezTo>
                  <a:cubicBezTo>
                    <a:pt x="46187" y="69170"/>
                    <a:pt x="47576" y="65402"/>
                    <a:pt x="45553" y="62745"/>
                  </a:cubicBezTo>
                  <a:cubicBezTo>
                    <a:pt x="44624" y="61534"/>
                    <a:pt x="43158" y="60977"/>
                    <a:pt x="41643" y="60977"/>
                  </a:cubicBezTo>
                  <a:cubicBezTo>
                    <a:pt x="39955" y="60977"/>
                    <a:pt x="38204" y="61669"/>
                    <a:pt x="37065" y="62923"/>
                  </a:cubicBezTo>
                  <a:cubicBezTo>
                    <a:pt x="34884" y="65303"/>
                    <a:pt x="34626" y="68952"/>
                    <a:pt x="35498" y="72045"/>
                  </a:cubicBezTo>
                  <a:cubicBezTo>
                    <a:pt x="36371" y="75159"/>
                    <a:pt x="38215" y="77876"/>
                    <a:pt x="39901" y="80613"/>
                  </a:cubicBezTo>
                  <a:cubicBezTo>
                    <a:pt x="43629" y="86641"/>
                    <a:pt x="46842" y="93364"/>
                    <a:pt x="46723" y="100444"/>
                  </a:cubicBezTo>
                  <a:cubicBezTo>
                    <a:pt x="46584" y="107524"/>
                    <a:pt x="42221" y="114940"/>
                    <a:pt x="35320" y="116567"/>
                  </a:cubicBezTo>
                  <a:cubicBezTo>
                    <a:pt x="34194" y="116828"/>
                    <a:pt x="33061" y="116931"/>
                    <a:pt x="31922" y="116931"/>
                  </a:cubicBezTo>
                  <a:cubicBezTo>
                    <a:pt x="27723" y="116931"/>
                    <a:pt x="23444" y="115535"/>
                    <a:pt x="19188" y="115535"/>
                  </a:cubicBezTo>
                  <a:cubicBezTo>
                    <a:pt x="19165" y="115535"/>
                    <a:pt x="19141" y="115535"/>
                    <a:pt x="19118" y="115535"/>
                  </a:cubicBezTo>
                  <a:cubicBezTo>
                    <a:pt x="10372" y="115575"/>
                    <a:pt x="2122" y="122397"/>
                    <a:pt x="456" y="130984"/>
                  </a:cubicBezTo>
                  <a:cubicBezTo>
                    <a:pt x="0" y="133245"/>
                    <a:pt x="0" y="135704"/>
                    <a:pt x="1111" y="137707"/>
                  </a:cubicBezTo>
                  <a:cubicBezTo>
                    <a:pt x="2022" y="139413"/>
                    <a:pt x="3860" y="140676"/>
                    <a:pt x="5735" y="140676"/>
                  </a:cubicBezTo>
                  <a:cubicBezTo>
                    <a:pt x="6105" y="140676"/>
                    <a:pt x="6476" y="140627"/>
                    <a:pt x="6842" y="140523"/>
                  </a:cubicBezTo>
                  <a:cubicBezTo>
                    <a:pt x="10312" y="139551"/>
                    <a:pt x="10967" y="134930"/>
                    <a:pt x="13366" y="132253"/>
                  </a:cubicBezTo>
                  <a:cubicBezTo>
                    <a:pt x="14834" y="130624"/>
                    <a:pt x="16989" y="129846"/>
                    <a:pt x="19179" y="129846"/>
                  </a:cubicBezTo>
                  <a:cubicBezTo>
                    <a:pt x="21013" y="129846"/>
                    <a:pt x="22872" y="130391"/>
                    <a:pt x="24373" y="131440"/>
                  </a:cubicBezTo>
                  <a:cubicBezTo>
                    <a:pt x="27665" y="133741"/>
                    <a:pt x="29291" y="137945"/>
                    <a:pt x="29192" y="141970"/>
                  </a:cubicBezTo>
                  <a:cubicBezTo>
                    <a:pt x="29113" y="145996"/>
                    <a:pt x="27526" y="149843"/>
                    <a:pt x="25444" y="153294"/>
                  </a:cubicBezTo>
                  <a:lnTo>
                    <a:pt x="84819" y="135248"/>
                  </a:lnTo>
                  <a:cubicBezTo>
                    <a:pt x="109925" y="114564"/>
                    <a:pt x="122498" y="82060"/>
                    <a:pt x="127754" y="49953"/>
                  </a:cubicBezTo>
                  <a:cubicBezTo>
                    <a:pt x="128488" y="45412"/>
                    <a:pt x="129063" y="40534"/>
                    <a:pt x="127139" y="36349"/>
                  </a:cubicBezTo>
                  <a:cubicBezTo>
                    <a:pt x="125632" y="33077"/>
                    <a:pt x="122816" y="30677"/>
                    <a:pt x="120436" y="27980"/>
                  </a:cubicBezTo>
                  <a:cubicBezTo>
                    <a:pt x="118036" y="25303"/>
                    <a:pt x="115974" y="21872"/>
                    <a:pt x="116529" y="18323"/>
                  </a:cubicBezTo>
                  <a:cubicBezTo>
                    <a:pt x="117065" y="14971"/>
                    <a:pt x="119782" y="12453"/>
                    <a:pt x="121547" y="9537"/>
                  </a:cubicBezTo>
                  <a:cubicBezTo>
                    <a:pt x="123331" y="6642"/>
                    <a:pt x="123748" y="2101"/>
                    <a:pt x="120753" y="474"/>
                  </a:cubicBezTo>
                  <a:cubicBezTo>
                    <a:pt x="120148" y="147"/>
                    <a:pt x="119516" y="0"/>
                    <a:pt x="1188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4480491" y="-3050186"/>
              <a:ext cx="4181356" cy="6920219"/>
            </a:xfrm>
            <a:custGeom>
              <a:rect b="b" l="l" r="r" t="t"/>
              <a:pathLst>
                <a:path extrusionOk="0" h="215768" w="130372">
                  <a:moveTo>
                    <a:pt x="96536" y="1"/>
                  </a:moveTo>
                  <a:cubicBezTo>
                    <a:pt x="92436" y="1"/>
                    <a:pt x="88375" y="917"/>
                    <a:pt x="84759" y="2879"/>
                  </a:cubicBezTo>
                  <a:cubicBezTo>
                    <a:pt x="74824" y="8253"/>
                    <a:pt x="70025" y="19993"/>
                    <a:pt x="68636" y="31198"/>
                  </a:cubicBezTo>
                  <a:cubicBezTo>
                    <a:pt x="67248" y="42402"/>
                    <a:pt x="68498" y="53825"/>
                    <a:pt x="66990" y="65010"/>
                  </a:cubicBezTo>
                  <a:cubicBezTo>
                    <a:pt x="64492" y="83513"/>
                    <a:pt x="54596" y="100171"/>
                    <a:pt x="43708" y="115322"/>
                  </a:cubicBezTo>
                  <a:cubicBezTo>
                    <a:pt x="32821" y="130493"/>
                    <a:pt x="20605" y="144890"/>
                    <a:pt x="12335" y="161628"/>
                  </a:cubicBezTo>
                  <a:cubicBezTo>
                    <a:pt x="4046" y="178346"/>
                    <a:pt x="0" y="198256"/>
                    <a:pt x="6485" y="215767"/>
                  </a:cubicBezTo>
                  <a:lnTo>
                    <a:pt x="6049" y="202024"/>
                  </a:lnTo>
                  <a:cubicBezTo>
                    <a:pt x="6584" y="187151"/>
                    <a:pt x="14299" y="173229"/>
                    <a:pt x="24571" y="162461"/>
                  </a:cubicBezTo>
                  <a:cubicBezTo>
                    <a:pt x="34864" y="151693"/>
                    <a:pt x="47615" y="143641"/>
                    <a:pt x="60327" y="135907"/>
                  </a:cubicBezTo>
                  <a:cubicBezTo>
                    <a:pt x="73059" y="128173"/>
                    <a:pt x="86009" y="120557"/>
                    <a:pt x="96936" y="110424"/>
                  </a:cubicBezTo>
                  <a:cubicBezTo>
                    <a:pt x="111889" y="96581"/>
                    <a:pt x="122578" y="78198"/>
                    <a:pt x="127258" y="58367"/>
                  </a:cubicBezTo>
                  <a:cubicBezTo>
                    <a:pt x="129499" y="48788"/>
                    <a:pt x="130372" y="38753"/>
                    <a:pt x="128269" y="29135"/>
                  </a:cubicBezTo>
                  <a:cubicBezTo>
                    <a:pt x="126167" y="19537"/>
                    <a:pt x="120892" y="10415"/>
                    <a:pt x="112722" y="4941"/>
                  </a:cubicBezTo>
                  <a:cubicBezTo>
                    <a:pt x="107975" y="1762"/>
                    <a:pt x="102218" y="1"/>
                    <a:pt x="9653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5833985" y="-2666439"/>
              <a:ext cx="2459608" cy="3911530"/>
            </a:xfrm>
            <a:custGeom>
              <a:rect b="b" l="l" r="r" t="t"/>
              <a:pathLst>
                <a:path extrusionOk="0" h="121959" w="76689">
                  <a:moveTo>
                    <a:pt x="61084" y="1"/>
                  </a:moveTo>
                  <a:cubicBezTo>
                    <a:pt x="55980" y="1"/>
                    <a:pt x="50871" y="3769"/>
                    <a:pt x="48369" y="8484"/>
                  </a:cubicBezTo>
                  <a:cubicBezTo>
                    <a:pt x="45275" y="14315"/>
                    <a:pt x="45057" y="21176"/>
                    <a:pt x="44482" y="27740"/>
                  </a:cubicBezTo>
                  <a:cubicBezTo>
                    <a:pt x="43788" y="35494"/>
                    <a:pt x="42479" y="43209"/>
                    <a:pt x="40575" y="50764"/>
                  </a:cubicBezTo>
                  <a:cubicBezTo>
                    <a:pt x="37204" y="64151"/>
                    <a:pt x="32008" y="77061"/>
                    <a:pt x="25186" y="89059"/>
                  </a:cubicBezTo>
                  <a:cubicBezTo>
                    <a:pt x="18305" y="101195"/>
                    <a:pt x="9737" y="111984"/>
                    <a:pt x="0" y="121959"/>
                  </a:cubicBezTo>
                  <a:cubicBezTo>
                    <a:pt x="4720" y="121007"/>
                    <a:pt x="9896" y="117655"/>
                    <a:pt x="14061" y="115196"/>
                  </a:cubicBezTo>
                  <a:cubicBezTo>
                    <a:pt x="30164" y="105677"/>
                    <a:pt x="43391" y="91895"/>
                    <a:pt x="54537" y="77021"/>
                  </a:cubicBezTo>
                  <a:cubicBezTo>
                    <a:pt x="61557" y="67621"/>
                    <a:pt x="67923" y="57586"/>
                    <a:pt x="71730" y="46481"/>
                  </a:cubicBezTo>
                  <a:cubicBezTo>
                    <a:pt x="75558" y="35395"/>
                    <a:pt x="76688" y="23120"/>
                    <a:pt x="73238" y="11915"/>
                  </a:cubicBezTo>
                  <a:cubicBezTo>
                    <a:pt x="71810" y="7255"/>
                    <a:pt x="69212" y="2456"/>
                    <a:pt x="64670" y="671"/>
                  </a:cubicBezTo>
                  <a:cubicBezTo>
                    <a:pt x="63498" y="212"/>
                    <a:pt x="62291" y="1"/>
                    <a:pt x="6108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5297796" y="263030"/>
              <a:ext cx="1059034" cy="1482712"/>
            </a:xfrm>
            <a:custGeom>
              <a:rect b="b" l="l" r="r" t="t"/>
              <a:pathLst>
                <a:path extrusionOk="0" h="46230" w="33020">
                  <a:moveTo>
                    <a:pt x="33000" y="0"/>
                  </a:moveTo>
                  <a:cubicBezTo>
                    <a:pt x="33000" y="0"/>
                    <a:pt x="32960" y="80"/>
                    <a:pt x="32881" y="258"/>
                  </a:cubicBezTo>
                  <a:cubicBezTo>
                    <a:pt x="32782" y="417"/>
                    <a:pt x="32663" y="694"/>
                    <a:pt x="32504" y="1091"/>
                  </a:cubicBezTo>
                  <a:cubicBezTo>
                    <a:pt x="32127" y="1864"/>
                    <a:pt x="31552" y="3134"/>
                    <a:pt x="30461" y="4938"/>
                  </a:cubicBezTo>
                  <a:cubicBezTo>
                    <a:pt x="29906" y="5850"/>
                    <a:pt x="29252" y="6882"/>
                    <a:pt x="28399" y="8052"/>
                  </a:cubicBezTo>
                  <a:cubicBezTo>
                    <a:pt x="27546" y="9222"/>
                    <a:pt x="26555" y="10531"/>
                    <a:pt x="25345" y="11959"/>
                  </a:cubicBezTo>
                  <a:cubicBezTo>
                    <a:pt x="22965" y="14874"/>
                    <a:pt x="19792" y="18305"/>
                    <a:pt x="16183" y="22806"/>
                  </a:cubicBezTo>
                  <a:cubicBezTo>
                    <a:pt x="12574" y="27328"/>
                    <a:pt x="9817" y="31096"/>
                    <a:pt x="7675" y="34189"/>
                  </a:cubicBezTo>
                  <a:cubicBezTo>
                    <a:pt x="5533" y="37263"/>
                    <a:pt x="3987" y="39663"/>
                    <a:pt x="2856" y="41448"/>
                  </a:cubicBezTo>
                  <a:cubicBezTo>
                    <a:pt x="1746" y="43232"/>
                    <a:pt x="1032" y="44422"/>
                    <a:pt x="595" y="45176"/>
                  </a:cubicBezTo>
                  <a:cubicBezTo>
                    <a:pt x="377" y="45553"/>
                    <a:pt x="219" y="45810"/>
                    <a:pt x="139" y="45989"/>
                  </a:cubicBezTo>
                  <a:cubicBezTo>
                    <a:pt x="40" y="46148"/>
                    <a:pt x="0" y="46227"/>
                    <a:pt x="20" y="46227"/>
                  </a:cubicBezTo>
                  <a:cubicBezTo>
                    <a:pt x="20" y="46229"/>
                    <a:pt x="21" y="46230"/>
                    <a:pt x="22" y="46230"/>
                  </a:cubicBezTo>
                  <a:cubicBezTo>
                    <a:pt x="33" y="46230"/>
                    <a:pt x="90" y="46151"/>
                    <a:pt x="179" y="46009"/>
                  </a:cubicBezTo>
                  <a:cubicBezTo>
                    <a:pt x="278" y="45850"/>
                    <a:pt x="437" y="45592"/>
                    <a:pt x="675" y="45235"/>
                  </a:cubicBezTo>
                  <a:cubicBezTo>
                    <a:pt x="1131" y="44502"/>
                    <a:pt x="1884" y="43312"/>
                    <a:pt x="3015" y="41547"/>
                  </a:cubicBezTo>
                  <a:cubicBezTo>
                    <a:pt x="4165" y="39782"/>
                    <a:pt x="5732" y="37402"/>
                    <a:pt x="7874" y="34328"/>
                  </a:cubicBezTo>
                  <a:cubicBezTo>
                    <a:pt x="10035" y="31254"/>
                    <a:pt x="12772" y="27486"/>
                    <a:pt x="16401" y="22985"/>
                  </a:cubicBezTo>
                  <a:cubicBezTo>
                    <a:pt x="20010" y="18483"/>
                    <a:pt x="23163" y="15032"/>
                    <a:pt x="25543" y="12117"/>
                  </a:cubicBezTo>
                  <a:cubicBezTo>
                    <a:pt x="26733" y="10669"/>
                    <a:pt x="27745" y="9361"/>
                    <a:pt x="28577" y="8191"/>
                  </a:cubicBezTo>
                  <a:cubicBezTo>
                    <a:pt x="29430" y="7001"/>
                    <a:pt x="30065" y="5950"/>
                    <a:pt x="30620" y="5037"/>
                  </a:cubicBezTo>
                  <a:cubicBezTo>
                    <a:pt x="31711" y="3213"/>
                    <a:pt x="32246" y="1924"/>
                    <a:pt x="32603" y="1131"/>
                  </a:cubicBezTo>
                  <a:cubicBezTo>
                    <a:pt x="32762" y="734"/>
                    <a:pt x="32861" y="456"/>
                    <a:pt x="32921" y="258"/>
                  </a:cubicBezTo>
                  <a:cubicBezTo>
                    <a:pt x="32980" y="80"/>
                    <a:pt x="33020" y="0"/>
                    <a:pt x="3300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5585936" y="1440251"/>
              <a:ext cx="131690" cy="164275"/>
            </a:xfrm>
            <a:custGeom>
              <a:rect b="b" l="l" r="r" t="t"/>
              <a:pathLst>
                <a:path extrusionOk="0" h="5122" w="4106">
                  <a:moveTo>
                    <a:pt x="4057" y="0"/>
                  </a:moveTo>
                  <a:cubicBezTo>
                    <a:pt x="4018" y="0"/>
                    <a:pt x="3876" y="95"/>
                    <a:pt x="3570" y="419"/>
                  </a:cubicBezTo>
                  <a:cubicBezTo>
                    <a:pt x="3233" y="757"/>
                    <a:pt x="2677" y="1351"/>
                    <a:pt x="1844" y="2402"/>
                  </a:cubicBezTo>
                  <a:cubicBezTo>
                    <a:pt x="1031" y="3434"/>
                    <a:pt x="575" y="4128"/>
                    <a:pt x="317" y="4524"/>
                  </a:cubicBezTo>
                  <a:cubicBezTo>
                    <a:pt x="60" y="4941"/>
                    <a:pt x="0" y="5100"/>
                    <a:pt x="40" y="5119"/>
                  </a:cubicBezTo>
                  <a:cubicBezTo>
                    <a:pt x="42" y="5121"/>
                    <a:pt x="46" y="5121"/>
                    <a:pt x="49" y="5121"/>
                  </a:cubicBezTo>
                  <a:cubicBezTo>
                    <a:pt x="94" y="5121"/>
                    <a:pt x="199" y="4994"/>
                    <a:pt x="476" y="4643"/>
                  </a:cubicBezTo>
                  <a:cubicBezTo>
                    <a:pt x="773" y="4267"/>
                    <a:pt x="1249" y="3592"/>
                    <a:pt x="2063" y="2561"/>
                  </a:cubicBezTo>
                  <a:cubicBezTo>
                    <a:pt x="2876" y="1530"/>
                    <a:pt x="3411" y="915"/>
                    <a:pt x="3709" y="538"/>
                  </a:cubicBezTo>
                  <a:cubicBezTo>
                    <a:pt x="4026" y="162"/>
                    <a:pt x="4105" y="23"/>
                    <a:pt x="4065" y="3"/>
                  </a:cubicBezTo>
                  <a:cubicBezTo>
                    <a:pt x="4064" y="1"/>
                    <a:pt x="4061" y="0"/>
                    <a:pt x="40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7031638" y="-359048"/>
              <a:ext cx="735294" cy="1132897"/>
            </a:xfrm>
            <a:custGeom>
              <a:rect b="b" l="l" r="r" t="t"/>
              <a:pathLst>
                <a:path extrusionOk="0" h="35323" w="22926">
                  <a:moveTo>
                    <a:pt x="22903" y="0"/>
                  </a:moveTo>
                  <a:cubicBezTo>
                    <a:pt x="22878" y="0"/>
                    <a:pt x="22779" y="243"/>
                    <a:pt x="22569" y="834"/>
                  </a:cubicBezTo>
                  <a:cubicBezTo>
                    <a:pt x="22371" y="1449"/>
                    <a:pt x="22053" y="2441"/>
                    <a:pt x="21498" y="3928"/>
                  </a:cubicBezTo>
                  <a:cubicBezTo>
                    <a:pt x="21359" y="4285"/>
                    <a:pt x="21220" y="4701"/>
                    <a:pt x="21042" y="5118"/>
                  </a:cubicBezTo>
                  <a:cubicBezTo>
                    <a:pt x="20863" y="5554"/>
                    <a:pt x="20685" y="6030"/>
                    <a:pt x="20467" y="6526"/>
                  </a:cubicBezTo>
                  <a:cubicBezTo>
                    <a:pt x="20090" y="7537"/>
                    <a:pt x="19554" y="8648"/>
                    <a:pt x="18999" y="9937"/>
                  </a:cubicBezTo>
                  <a:cubicBezTo>
                    <a:pt x="17789" y="12475"/>
                    <a:pt x="16183" y="15569"/>
                    <a:pt x="13843" y="19218"/>
                  </a:cubicBezTo>
                  <a:cubicBezTo>
                    <a:pt x="11483" y="22827"/>
                    <a:pt x="9302" y="25564"/>
                    <a:pt x="7477" y="27706"/>
                  </a:cubicBezTo>
                  <a:cubicBezTo>
                    <a:pt x="6545" y="28737"/>
                    <a:pt x="5732" y="29669"/>
                    <a:pt x="4978" y="30442"/>
                  </a:cubicBezTo>
                  <a:cubicBezTo>
                    <a:pt x="4602" y="30839"/>
                    <a:pt x="4264" y="31196"/>
                    <a:pt x="3927" y="31533"/>
                  </a:cubicBezTo>
                  <a:cubicBezTo>
                    <a:pt x="3610" y="31870"/>
                    <a:pt x="3293" y="32168"/>
                    <a:pt x="3015" y="32445"/>
                  </a:cubicBezTo>
                  <a:cubicBezTo>
                    <a:pt x="1905" y="33556"/>
                    <a:pt x="1111" y="34250"/>
                    <a:pt x="635" y="34686"/>
                  </a:cubicBezTo>
                  <a:cubicBezTo>
                    <a:pt x="179" y="35142"/>
                    <a:pt x="1" y="35321"/>
                    <a:pt x="1" y="35321"/>
                  </a:cubicBezTo>
                  <a:cubicBezTo>
                    <a:pt x="2" y="35322"/>
                    <a:pt x="3" y="35322"/>
                    <a:pt x="6" y="35322"/>
                  </a:cubicBezTo>
                  <a:cubicBezTo>
                    <a:pt x="43" y="35322"/>
                    <a:pt x="246" y="35159"/>
                    <a:pt x="715" y="34765"/>
                  </a:cubicBezTo>
                  <a:cubicBezTo>
                    <a:pt x="1210" y="34349"/>
                    <a:pt x="2004" y="33675"/>
                    <a:pt x="3154" y="32584"/>
                  </a:cubicBezTo>
                  <a:cubicBezTo>
                    <a:pt x="3432" y="32306"/>
                    <a:pt x="3749" y="32009"/>
                    <a:pt x="4086" y="31692"/>
                  </a:cubicBezTo>
                  <a:cubicBezTo>
                    <a:pt x="4403" y="31355"/>
                    <a:pt x="4760" y="30998"/>
                    <a:pt x="5137" y="30601"/>
                  </a:cubicBezTo>
                  <a:cubicBezTo>
                    <a:pt x="5910" y="29847"/>
                    <a:pt x="6724" y="28915"/>
                    <a:pt x="7675" y="27864"/>
                  </a:cubicBezTo>
                  <a:cubicBezTo>
                    <a:pt x="9520" y="25742"/>
                    <a:pt x="11701" y="23006"/>
                    <a:pt x="14081" y="19357"/>
                  </a:cubicBezTo>
                  <a:cubicBezTo>
                    <a:pt x="16421" y="15708"/>
                    <a:pt x="18027" y="12594"/>
                    <a:pt x="19217" y="10036"/>
                  </a:cubicBezTo>
                  <a:cubicBezTo>
                    <a:pt x="19773" y="8747"/>
                    <a:pt x="20308" y="7616"/>
                    <a:pt x="20685" y="6605"/>
                  </a:cubicBezTo>
                  <a:cubicBezTo>
                    <a:pt x="20883" y="6109"/>
                    <a:pt x="21062" y="5633"/>
                    <a:pt x="21240" y="5197"/>
                  </a:cubicBezTo>
                  <a:cubicBezTo>
                    <a:pt x="21399" y="4761"/>
                    <a:pt x="21538" y="4364"/>
                    <a:pt x="21676" y="3987"/>
                  </a:cubicBezTo>
                  <a:cubicBezTo>
                    <a:pt x="22212" y="2500"/>
                    <a:pt x="22489" y="1489"/>
                    <a:pt x="22688" y="854"/>
                  </a:cubicBezTo>
                  <a:cubicBezTo>
                    <a:pt x="22866" y="239"/>
                    <a:pt x="22926" y="1"/>
                    <a:pt x="22906" y="1"/>
                  </a:cubicBezTo>
                  <a:cubicBezTo>
                    <a:pt x="22905" y="1"/>
                    <a:pt x="22904" y="0"/>
                    <a:pt x="229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1665997" y="-354557"/>
              <a:ext cx="494237" cy="1084532"/>
            </a:xfrm>
            <a:custGeom>
              <a:rect b="b" l="l" r="r" t="t"/>
              <a:pathLst>
                <a:path extrusionOk="0" h="33815" w="15410">
                  <a:moveTo>
                    <a:pt x="20" y="0"/>
                  </a:moveTo>
                  <a:cubicBezTo>
                    <a:pt x="0" y="0"/>
                    <a:pt x="20" y="218"/>
                    <a:pt x="119" y="774"/>
                  </a:cubicBezTo>
                  <a:cubicBezTo>
                    <a:pt x="219" y="1349"/>
                    <a:pt x="357" y="2261"/>
                    <a:pt x="675" y="3609"/>
                  </a:cubicBezTo>
                  <a:cubicBezTo>
                    <a:pt x="1309" y="6326"/>
                    <a:pt x="2360" y="10947"/>
                    <a:pt x="5474" y="17928"/>
                  </a:cubicBezTo>
                  <a:cubicBezTo>
                    <a:pt x="8687" y="24849"/>
                    <a:pt x="11483" y="28696"/>
                    <a:pt x="13109" y="30937"/>
                  </a:cubicBezTo>
                  <a:cubicBezTo>
                    <a:pt x="13922" y="32067"/>
                    <a:pt x="14517" y="32781"/>
                    <a:pt x="14874" y="33217"/>
                  </a:cubicBezTo>
                  <a:cubicBezTo>
                    <a:pt x="15211" y="33649"/>
                    <a:pt x="15372" y="33814"/>
                    <a:pt x="15388" y="33814"/>
                  </a:cubicBezTo>
                  <a:cubicBezTo>
                    <a:pt x="15389" y="33814"/>
                    <a:pt x="15390" y="33813"/>
                    <a:pt x="15390" y="33812"/>
                  </a:cubicBezTo>
                  <a:cubicBezTo>
                    <a:pt x="15409" y="33812"/>
                    <a:pt x="15290" y="33614"/>
                    <a:pt x="14953" y="33158"/>
                  </a:cubicBezTo>
                  <a:cubicBezTo>
                    <a:pt x="14616" y="32702"/>
                    <a:pt x="14061" y="31968"/>
                    <a:pt x="13268" y="30838"/>
                  </a:cubicBezTo>
                  <a:cubicBezTo>
                    <a:pt x="11681" y="28557"/>
                    <a:pt x="8925" y="24710"/>
                    <a:pt x="5732" y="17809"/>
                  </a:cubicBezTo>
                  <a:cubicBezTo>
                    <a:pt x="2618" y="10848"/>
                    <a:pt x="1547" y="6247"/>
                    <a:pt x="853" y="3570"/>
                  </a:cubicBezTo>
                  <a:cubicBezTo>
                    <a:pt x="516" y="2221"/>
                    <a:pt x="357" y="1309"/>
                    <a:pt x="219" y="754"/>
                  </a:cubicBezTo>
                  <a:cubicBezTo>
                    <a:pt x="100" y="198"/>
                    <a:pt x="40" y="0"/>
                    <a:pt x="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2017736" y="212131"/>
              <a:ext cx="311039" cy="581410"/>
            </a:xfrm>
            <a:custGeom>
              <a:rect b="b" l="l" r="r" t="t"/>
              <a:pathLst>
                <a:path extrusionOk="0" h="18128" w="9698">
                  <a:moveTo>
                    <a:pt x="63" y="0"/>
                  </a:moveTo>
                  <a:cubicBezTo>
                    <a:pt x="62" y="0"/>
                    <a:pt x="61" y="0"/>
                    <a:pt x="60" y="1"/>
                  </a:cubicBezTo>
                  <a:cubicBezTo>
                    <a:pt x="0" y="21"/>
                    <a:pt x="853" y="1766"/>
                    <a:pt x="4720" y="9123"/>
                  </a:cubicBezTo>
                  <a:cubicBezTo>
                    <a:pt x="8563" y="16397"/>
                    <a:pt x="9537" y="18127"/>
                    <a:pt x="9616" y="18127"/>
                  </a:cubicBezTo>
                  <a:cubicBezTo>
                    <a:pt x="9617" y="18127"/>
                    <a:pt x="9618" y="18127"/>
                    <a:pt x="9618" y="18127"/>
                  </a:cubicBezTo>
                  <a:cubicBezTo>
                    <a:pt x="9698" y="18087"/>
                    <a:pt x="8845" y="16342"/>
                    <a:pt x="4958" y="9004"/>
                  </a:cubicBezTo>
                  <a:cubicBezTo>
                    <a:pt x="1135" y="1730"/>
                    <a:pt x="161" y="0"/>
                    <a:pt x="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2306485" y="840560"/>
              <a:ext cx="866952" cy="1016410"/>
            </a:xfrm>
            <a:custGeom>
              <a:rect b="b" l="l" r="r" t="t"/>
              <a:pathLst>
                <a:path extrusionOk="0" h="31691" w="27031">
                  <a:moveTo>
                    <a:pt x="1" y="0"/>
                  </a:moveTo>
                  <a:cubicBezTo>
                    <a:pt x="1" y="20"/>
                    <a:pt x="120" y="238"/>
                    <a:pt x="457" y="773"/>
                  </a:cubicBezTo>
                  <a:cubicBezTo>
                    <a:pt x="635" y="1051"/>
                    <a:pt x="873" y="1388"/>
                    <a:pt x="1190" y="1825"/>
                  </a:cubicBezTo>
                  <a:cubicBezTo>
                    <a:pt x="1349" y="2043"/>
                    <a:pt x="1508" y="2281"/>
                    <a:pt x="1726" y="2519"/>
                  </a:cubicBezTo>
                  <a:cubicBezTo>
                    <a:pt x="1924" y="2776"/>
                    <a:pt x="2142" y="3074"/>
                    <a:pt x="2380" y="3371"/>
                  </a:cubicBezTo>
                  <a:cubicBezTo>
                    <a:pt x="3372" y="4581"/>
                    <a:pt x="4800" y="6148"/>
                    <a:pt x="6803" y="8071"/>
                  </a:cubicBezTo>
                  <a:cubicBezTo>
                    <a:pt x="7814" y="9023"/>
                    <a:pt x="8964" y="10074"/>
                    <a:pt x="10273" y="11225"/>
                  </a:cubicBezTo>
                  <a:cubicBezTo>
                    <a:pt x="11582" y="12375"/>
                    <a:pt x="13050" y="13624"/>
                    <a:pt x="14636" y="15052"/>
                  </a:cubicBezTo>
                  <a:cubicBezTo>
                    <a:pt x="17809" y="17868"/>
                    <a:pt x="20209" y="20367"/>
                    <a:pt x="21914" y="22548"/>
                  </a:cubicBezTo>
                  <a:cubicBezTo>
                    <a:pt x="23640" y="24710"/>
                    <a:pt x="24710" y="26514"/>
                    <a:pt x="25405" y="27903"/>
                  </a:cubicBezTo>
                  <a:cubicBezTo>
                    <a:pt x="25583" y="28260"/>
                    <a:pt x="25722" y="28577"/>
                    <a:pt x="25861" y="28874"/>
                  </a:cubicBezTo>
                  <a:cubicBezTo>
                    <a:pt x="25940" y="29013"/>
                    <a:pt x="26000" y="29152"/>
                    <a:pt x="26059" y="29291"/>
                  </a:cubicBezTo>
                  <a:cubicBezTo>
                    <a:pt x="26118" y="29430"/>
                    <a:pt x="26178" y="29568"/>
                    <a:pt x="26218" y="29687"/>
                  </a:cubicBezTo>
                  <a:cubicBezTo>
                    <a:pt x="26416" y="30183"/>
                    <a:pt x="26575" y="30560"/>
                    <a:pt x="26674" y="30857"/>
                  </a:cubicBezTo>
                  <a:cubicBezTo>
                    <a:pt x="26892" y="31472"/>
                    <a:pt x="26991" y="31690"/>
                    <a:pt x="27011" y="31690"/>
                  </a:cubicBezTo>
                  <a:cubicBezTo>
                    <a:pt x="27031" y="31690"/>
                    <a:pt x="26971" y="31433"/>
                    <a:pt x="26773" y="30818"/>
                  </a:cubicBezTo>
                  <a:cubicBezTo>
                    <a:pt x="26694" y="30520"/>
                    <a:pt x="26555" y="30124"/>
                    <a:pt x="26356" y="29628"/>
                  </a:cubicBezTo>
                  <a:cubicBezTo>
                    <a:pt x="26317" y="29489"/>
                    <a:pt x="26257" y="29370"/>
                    <a:pt x="26218" y="29231"/>
                  </a:cubicBezTo>
                  <a:cubicBezTo>
                    <a:pt x="26158" y="29093"/>
                    <a:pt x="26099" y="28954"/>
                    <a:pt x="26019" y="28795"/>
                  </a:cubicBezTo>
                  <a:cubicBezTo>
                    <a:pt x="25881" y="28498"/>
                    <a:pt x="25762" y="28160"/>
                    <a:pt x="25583" y="27823"/>
                  </a:cubicBezTo>
                  <a:cubicBezTo>
                    <a:pt x="24889" y="26395"/>
                    <a:pt x="23838" y="24571"/>
                    <a:pt x="22113" y="22370"/>
                  </a:cubicBezTo>
                  <a:cubicBezTo>
                    <a:pt x="20407" y="20188"/>
                    <a:pt x="18007" y="17670"/>
                    <a:pt x="14815" y="14834"/>
                  </a:cubicBezTo>
                  <a:cubicBezTo>
                    <a:pt x="13228" y="13406"/>
                    <a:pt x="11761" y="12157"/>
                    <a:pt x="10452" y="11006"/>
                  </a:cubicBezTo>
                  <a:cubicBezTo>
                    <a:pt x="9143" y="9856"/>
                    <a:pt x="7993" y="8825"/>
                    <a:pt x="6981" y="7873"/>
                  </a:cubicBezTo>
                  <a:cubicBezTo>
                    <a:pt x="4958" y="5969"/>
                    <a:pt x="3550" y="4442"/>
                    <a:pt x="2539" y="3252"/>
                  </a:cubicBezTo>
                  <a:cubicBezTo>
                    <a:pt x="2281" y="2955"/>
                    <a:pt x="2063" y="2677"/>
                    <a:pt x="1865" y="2419"/>
                  </a:cubicBezTo>
                  <a:cubicBezTo>
                    <a:pt x="1647" y="2162"/>
                    <a:pt x="1468" y="1944"/>
                    <a:pt x="1309" y="1725"/>
                  </a:cubicBezTo>
                  <a:cubicBezTo>
                    <a:pt x="992" y="1309"/>
                    <a:pt x="734" y="972"/>
                    <a:pt x="556" y="714"/>
                  </a:cubicBezTo>
                  <a:cubicBezTo>
                    <a:pt x="179" y="198"/>
                    <a:pt x="20"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2775899" y="1505615"/>
              <a:ext cx="318672" cy="387596"/>
            </a:xfrm>
            <a:custGeom>
              <a:rect b="b" l="l" r="r" t="t"/>
              <a:pathLst>
                <a:path extrusionOk="0" h="12085" w="9936">
                  <a:moveTo>
                    <a:pt x="34" y="1"/>
                  </a:moveTo>
                  <a:cubicBezTo>
                    <a:pt x="25" y="1"/>
                    <a:pt x="20" y="3"/>
                    <a:pt x="20" y="8"/>
                  </a:cubicBezTo>
                  <a:cubicBezTo>
                    <a:pt x="0" y="8"/>
                    <a:pt x="79" y="87"/>
                    <a:pt x="278" y="206"/>
                  </a:cubicBezTo>
                  <a:cubicBezTo>
                    <a:pt x="476" y="345"/>
                    <a:pt x="833" y="543"/>
                    <a:pt x="1309" y="880"/>
                  </a:cubicBezTo>
                  <a:cubicBezTo>
                    <a:pt x="2281" y="1535"/>
                    <a:pt x="3986" y="2645"/>
                    <a:pt x="6069" y="5144"/>
                  </a:cubicBezTo>
                  <a:cubicBezTo>
                    <a:pt x="8111" y="7662"/>
                    <a:pt x="8865" y="9546"/>
                    <a:pt x="9321" y="10637"/>
                  </a:cubicBezTo>
                  <a:cubicBezTo>
                    <a:pt x="9559" y="11173"/>
                    <a:pt x="9678" y="11549"/>
                    <a:pt x="9777" y="11767"/>
                  </a:cubicBezTo>
                  <a:cubicBezTo>
                    <a:pt x="9856" y="12005"/>
                    <a:pt x="9916" y="12085"/>
                    <a:pt x="9936" y="12085"/>
                  </a:cubicBezTo>
                  <a:cubicBezTo>
                    <a:pt x="9936" y="12065"/>
                    <a:pt x="9936" y="11986"/>
                    <a:pt x="9876" y="11728"/>
                  </a:cubicBezTo>
                  <a:cubicBezTo>
                    <a:pt x="9817" y="11510"/>
                    <a:pt x="9718" y="11113"/>
                    <a:pt x="9499" y="10558"/>
                  </a:cubicBezTo>
                  <a:cubicBezTo>
                    <a:pt x="9083" y="9447"/>
                    <a:pt x="8329" y="7524"/>
                    <a:pt x="6287" y="4965"/>
                  </a:cubicBezTo>
                  <a:cubicBezTo>
                    <a:pt x="4165" y="2447"/>
                    <a:pt x="2420" y="1336"/>
                    <a:pt x="1428" y="721"/>
                  </a:cubicBezTo>
                  <a:cubicBezTo>
                    <a:pt x="912" y="404"/>
                    <a:pt x="555" y="226"/>
                    <a:pt x="337" y="127"/>
                  </a:cubicBezTo>
                  <a:cubicBezTo>
                    <a:pt x="166" y="33"/>
                    <a:pt x="68"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2419702" y="1540734"/>
              <a:ext cx="1008167" cy="905214"/>
            </a:xfrm>
            <a:custGeom>
              <a:rect b="b" l="l" r="r" t="t"/>
              <a:pathLst>
                <a:path extrusionOk="0" h="28224" w="31434">
                  <a:moveTo>
                    <a:pt x="25" y="1"/>
                  </a:moveTo>
                  <a:cubicBezTo>
                    <a:pt x="22" y="1"/>
                    <a:pt x="20" y="2"/>
                    <a:pt x="20" y="3"/>
                  </a:cubicBezTo>
                  <a:cubicBezTo>
                    <a:pt x="1" y="23"/>
                    <a:pt x="219" y="142"/>
                    <a:pt x="794" y="459"/>
                  </a:cubicBezTo>
                  <a:cubicBezTo>
                    <a:pt x="1369" y="777"/>
                    <a:pt x="2301" y="1233"/>
                    <a:pt x="3669" y="2046"/>
                  </a:cubicBezTo>
                  <a:cubicBezTo>
                    <a:pt x="4007" y="2224"/>
                    <a:pt x="4383" y="2443"/>
                    <a:pt x="4800" y="2680"/>
                  </a:cubicBezTo>
                  <a:cubicBezTo>
                    <a:pt x="5196" y="2918"/>
                    <a:pt x="5613" y="3176"/>
                    <a:pt x="6089" y="3454"/>
                  </a:cubicBezTo>
                  <a:cubicBezTo>
                    <a:pt x="7021" y="4009"/>
                    <a:pt x="8032" y="4703"/>
                    <a:pt x="9202" y="5477"/>
                  </a:cubicBezTo>
                  <a:cubicBezTo>
                    <a:pt x="11523" y="7063"/>
                    <a:pt x="14339" y="9145"/>
                    <a:pt x="17571" y="12041"/>
                  </a:cubicBezTo>
                  <a:cubicBezTo>
                    <a:pt x="20784" y="14936"/>
                    <a:pt x="23164" y="17534"/>
                    <a:pt x="24988" y="19656"/>
                  </a:cubicBezTo>
                  <a:cubicBezTo>
                    <a:pt x="25880" y="20747"/>
                    <a:pt x="26674" y="21679"/>
                    <a:pt x="27328" y="22551"/>
                  </a:cubicBezTo>
                  <a:cubicBezTo>
                    <a:pt x="27645" y="22988"/>
                    <a:pt x="27963" y="23384"/>
                    <a:pt x="28240" y="23761"/>
                  </a:cubicBezTo>
                  <a:cubicBezTo>
                    <a:pt x="28518" y="24138"/>
                    <a:pt x="28756" y="24475"/>
                    <a:pt x="28994" y="24812"/>
                  </a:cubicBezTo>
                  <a:cubicBezTo>
                    <a:pt x="29946" y="26081"/>
                    <a:pt x="30501" y="26954"/>
                    <a:pt x="30878" y="27489"/>
                  </a:cubicBezTo>
                  <a:cubicBezTo>
                    <a:pt x="31235" y="28025"/>
                    <a:pt x="31394" y="28223"/>
                    <a:pt x="31413" y="28223"/>
                  </a:cubicBezTo>
                  <a:cubicBezTo>
                    <a:pt x="31433" y="28203"/>
                    <a:pt x="31294" y="27985"/>
                    <a:pt x="30957" y="27430"/>
                  </a:cubicBezTo>
                  <a:cubicBezTo>
                    <a:pt x="30620" y="26875"/>
                    <a:pt x="30085" y="25982"/>
                    <a:pt x="29153" y="24693"/>
                  </a:cubicBezTo>
                  <a:cubicBezTo>
                    <a:pt x="28935" y="24356"/>
                    <a:pt x="28677" y="23999"/>
                    <a:pt x="28419" y="23622"/>
                  </a:cubicBezTo>
                  <a:cubicBezTo>
                    <a:pt x="28121" y="23245"/>
                    <a:pt x="27824" y="22849"/>
                    <a:pt x="27507" y="22413"/>
                  </a:cubicBezTo>
                  <a:cubicBezTo>
                    <a:pt x="26872" y="21540"/>
                    <a:pt x="26059" y="20588"/>
                    <a:pt x="25186" y="19497"/>
                  </a:cubicBezTo>
                  <a:cubicBezTo>
                    <a:pt x="23342" y="17336"/>
                    <a:pt x="20982" y="14758"/>
                    <a:pt x="17750" y="11823"/>
                  </a:cubicBezTo>
                  <a:cubicBezTo>
                    <a:pt x="14517" y="8927"/>
                    <a:pt x="11681" y="6845"/>
                    <a:pt x="9341" y="5259"/>
                  </a:cubicBezTo>
                  <a:cubicBezTo>
                    <a:pt x="8151" y="4505"/>
                    <a:pt x="7140" y="3811"/>
                    <a:pt x="6188" y="3275"/>
                  </a:cubicBezTo>
                  <a:cubicBezTo>
                    <a:pt x="5732" y="2978"/>
                    <a:pt x="5296" y="2740"/>
                    <a:pt x="4899" y="2482"/>
                  </a:cubicBezTo>
                  <a:cubicBezTo>
                    <a:pt x="4482" y="2264"/>
                    <a:pt x="4106" y="2066"/>
                    <a:pt x="3769" y="1867"/>
                  </a:cubicBezTo>
                  <a:cubicBezTo>
                    <a:pt x="2380" y="1094"/>
                    <a:pt x="1428" y="638"/>
                    <a:pt x="833" y="360"/>
                  </a:cubicBezTo>
                  <a:cubicBezTo>
                    <a:pt x="305" y="105"/>
                    <a:pt x="62" y="1"/>
                    <a:pt x="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298072" y="2048891"/>
              <a:ext cx="103722" cy="150965"/>
            </a:xfrm>
            <a:custGeom>
              <a:rect b="b" l="l" r="r" t="t"/>
              <a:pathLst>
                <a:path extrusionOk="0" h="4707" w="3234">
                  <a:moveTo>
                    <a:pt x="32" y="1"/>
                  </a:moveTo>
                  <a:cubicBezTo>
                    <a:pt x="27" y="1"/>
                    <a:pt x="23" y="2"/>
                    <a:pt x="21" y="4"/>
                  </a:cubicBezTo>
                  <a:cubicBezTo>
                    <a:pt x="1" y="44"/>
                    <a:pt x="80" y="143"/>
                    <a:pt x="358" y="461"/>
                  </a:cubicBezTo>
                  <a:cubicBezTo>
                    <a:pt x="635" y="778"/>
                    <a:pt x="1131" y="1293"/>
                    <a:pt x="1786" y="2226"/>
                  </a:cubicBezTo>
                  <a:cubicBezTo>
                    <a:pt x="2420" y="3197"/>
                    <a:pt x="2718" y="3832"/>
                    <a:pt x="2896" y="4228"/>
                  </a:cubicBezTo>
                  <a:cubicBezTo>
                    <a:pt x="3062" y="4579"/>
                    <a:pt x="3142" y="4707"/>
                    <a:pt x="3185" y="4707"/>
                  </a:cubicBezTo>
                  <a:cubicBezTo>
                    <a:pt x="3188" y="4707"/>
                    <a:pt x="3191" y="4706"/>
                    <a:pt x="3194" y="4704"/>
                  </a:cubicBezTo>
                  <a:cubicBezTo>
                    <a:pt x="3233" y="4685"/>
                    <a:pt x="3213" y="4546"/>
                    <a:pt x="3075" y="4149"/>
                  </a:cubicBezTo>
                  <a:cubicBezTo>
                    <a:pt x="2936" y="3753"/>
                    <a:pt x="2678" y="3058"/>
                    <a:pt x="2023" y="2087"/>
                  </a:cubicBezTo>
                  <a:cubicBezTo>
                    <a:pt x="1349" y="1115"/>
                    <a:pt x="814" y="599"/>
                    <a:pt x="496" y="322"/>
                  </a:cubicBezTo>
                  <a:cubicBezTo>
                    <a:pt x="215" y="76"/>
                    <a:pt x="74" y="1"/>
                    <a:pt x="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1671706" y="1036972"/>
              <a:ext cx="945209" cy="382561"/>
            </a:xfrm>
            <a:custGeom>
              <a:rect b="b" l="l" r="r" t="t"/>
              <a:pathLst>
                <a:path extrusionOk="0" h="11928" w="29471">
                  <a:moveTo>
                    <a:pt x="15" y="0"/>
                  </a:moveTo>
                  <a:cubicBezTo>
                    <a:pt x="8" y="0"/>
                    <a:pt x="3" y="1"/>
                    <a:pt x="1" y="4"/>
                  </a:cubicBezTo>
                  <a:cubicBezTo>
                    <a:pt x="1" y="24"/>
                    <a:pt x="160" y="123"/>
                    <a:pt x="596" y="321"/>
                  </a:cubicBezTo>
                  <a:cubicBezTo>
                    <a:pt x="1032" y="539"/>
                    <a:pt x="1746" y="857"/>
                    <a:pt x="2817" y="1333"/>
                  </a:cubicBezTo>
                  <a:cubicBezTo>
                    <a:pt x="4979" y="2284"/>
                    <a:pt x="8628" y="3891"/>
                    <a:pt x="14597" y="6310"/>
                  </a:cubicBezTo>
                  <a:cubicBezTo>
                    <a:pt x="20586" y="8730"/>
                    <a:pt x="24294" y="10118"/>
                    <a:pt x="26515" y="10931"/>
                  </a:cubicBezTo>
                  <a:cubicBezTo>
                    <a:pt x="27626" y="11328"/>
                    <a:pt x="28360" y="11585"/>
                    <a:pt x="28816" y="11744"/>
                  </a:cubicBezTo>
                  <a:cubicBezTo>
                    <a:pt x="29201" y="11878"/>
                    <a:pt x="29389" y="11927"/>
                    <a:pt x="29449" y="11927"/>
                  </a:cubicBezTo>
                  <a:cubicBezTo>
                    <a:pt x="29460" y="11927"/>
                    <a:pt x="29467" y="11926"/>
                    <a:pt x="29470" y="11922"/>
                  </a:cubicBezTo>
                  <a:cubicBezTo>
                    <a:pt x="29470" y="11903"/>
                    <a:pt x="29292" y="11823"/>
                    <a:pt x="28856" y="11645"/>
                  </a:cubicBezTo>
                  <a:cubicBezTo>
                    <a:pt x="28399" y="11466"/>
                    <a:pt x="27685" y="11169"/>
                    <a:pt x="26595" y="10752"/>
                  </a:cubicBezTo>
                  <a:cubicBezTo>
                    <a:pt x="24393" y="9880"/>
                    <a:pt x="20685" y="8472"/>
                    <a:pt x="14696" y="6052"/>
                  </a:cubicBezTo>
                  <a:cubicBezTo>
                    <a:pt x="8727" y="3633"/>
                    <a:pt x="5078" y="2066"/>
                    <a:pt x="2896" y="1154"/>
                  </a:cubicBezTo>
                  <a:cubicBezTo>
                    <a:pt x="1806" y="698"/>
                    <a:pt x="1092" y="401"/>
                    <a:pt x="636" y="222"/>
                  </a:cubicBezTo>
                  <a:cubicBezTo>
                    <a:pt x="252" y="65"/>
                    <a:pt x="68" y="0"/>
                    <a:pt x="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906551" y="161906"/>
              <a:ext cx="807169" cy="730996"/>
            </a:xfrm>
            <a:custGeom>
              <a:rect b="b" l="l" r="r" t="t"/>
              <a:pathLst>
                <a:path extrusionOk="0" h="22792" w="25167">
                  <a:moveTo>
                    <a:pt x="1" y="0"/>
                  </a:moveTo>
                  <a:cubicBezTo>
                    <a:pt x="1" y="20"/>
                    <a:pt x="100" y="198"/>
                    <a:pt x="378" y="655"/>
                  </a:cubicBezTo>
                  <a:cubicBezTo>
                    <a:pt x="655" y="1111"/>
                    <a:pt x="1111" y="1825"/>
                    <a:pt x="1805" y="2895"/>
                  </a:cubicBezTo>
                  <a:cubicBezTo>
                    <a:pt x="2519" y="3986"/>
                    <a:pt x="3491" y="5434"/>
                    <a:pt x="4840" y="7298"/>
                  </a:cubicBezTo>
                  <a:cubicBezTo>
                    <a:pt x="6188" y="9142"/>
                    <a:pt x="7913" y="11423"/>
                    <a:pt x="10392" y="13981"/>
                  </a:cubicBezTo>
                  <a:cubicBezTo>
                    <a:pt x="12871" y="16500"/>
                    <a:pt x="15172" y="18245"/>
                    <a:pt x="17115" y="19474"/>
                  </a:cubicBezTo>
                  <a:cubicBezTo>
                    <a:pt x="19079" y="20684"/>
                    <a:pt x="20665" y="21398"/>
                    <a:pt x="21875" y="21854"/>
                  </a:cubicBezTo>
                  <a:cubicBezTo>
                    <a:pt x="22192" y="21973"/>
                    <a:pt x="22470" y="22072"/>
                    <a:pt x="22728" y="22152"/>
                  </a:cubicBezTo>
                  <a:cubicBezTo>
                    <a:pt x="22985" y="22251"/>
                    <a:pt x="23203" y="22310"/>
                    <a:pt x="23422" y="22370"/>
                  </a:cubicBezTo>
                  <a:cubicBezTo>
                    <a:pt x="23858" y="22509"/>
                    <a:pt x="24175" y="22588"/>
                    <a:pt x="24433" y="22647"/>
                  </a:cubicBezTo>
                  <a:cubicBezTo>
                    <a:pt x="24865" y="22747"/>
                    <a:pt x="25088" y="22791"/>
                    <a:pt x="25149" y="22791"/>
                  </a:cubicBezTo>
                  <a:cubicBezTo>
                    <a:pt x="25161" y="22791"/>
                    <a:pt x="25167" y="22789"/>
                    <a:pt x="25167" y="22786"/>
                  </a:cubicBezTo>
                  <a:cubicBezTo>
                    <a:pt x="25167" y="22766"/>
                    <a:pt x="24968" y="22687"/>
                    <a:pt x="24473" y="22548"/>
                  </a:cubicBezTo>
                  <a:cubicBezTo>
                    <a:pt x="24215" y="22469"/>
                    <a:pt x="23878" y="22370"/>
                    <a:pt x="23461" y="22231"/>
                  </a:cubicBezTo>
                  <a:cubicBezTo>
                    <a:pt x="23263" y="22171"/>
                    <a:pt x="23025" y="22092"/>
                    <a:pt x="22787" y="21993"/>
                  </a:cubicBezTo>
                  <a:cubicBezTo>
                    <a:pt x="22529" y="21894"/>
                    <a:pt x="22252" y="21814"/>
                    <a:pt x="21954" y="21676"/>
                  </a:cubicBezTo>
                  <a:cubicBezTo>
                    <a:pt x="20764" y="21200"/>
                    <a:pt x="19178" y="20466"/>
                    <a:pt x="17254" y="19256"/>
                  </a:cubicBezTo>
                  <a:cubicBezTo>
                    <a:pt x="15311" y="18027"/>
                    <a:pt x="13050" y="16301"/>
                    <a:pt x="10571" y="13783"/>
                  </a:cubicBezTo>
                  <a:cubicBezTo>
                    <a:pt x="8132" y="11244"/>
                    <a:pt x="6406" y="8984"/>
                    <a:pt x="5038" y="7139"/>
                  </a:cubicBezTo>
                  <a:cubicBezTo>
                    <a:pt x="3689" y="5295"/>
                    <a:pt x="2698" y="3867"/>
                    <a:pt x="1964" y="2796"/>
                  </a:cubicBezTo>
                  <a:cubicBezTo>
                    <a:pt x="1250" y="1725"/>
                    <a:pt x="754" y="1031"/>
                    <a:pt x="457" y="595"/>
                  </a:cubicBezTo>
                  <a:cubicBezTo>
                    <a:pt x="159" y="159"/>
                    <a:pt x="21"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678868" y="117967"/>
              <a:ext cx="475154" cy="488015"/>
            </a:xfrm>
            <a:custGeom>
              <a:rect b="b" l="l" r="r" t="t"/>
              <a:pathLst>
                <a:path extrusionOk="0" h="15216" w="14815">
                  <a:moveTo>
                    <a:pt x="4" y="1"/>
                  </a:moveTo>
                  <a:cubicBezTo>
                    <a:pt x="2" y="1"/>
                    <a:pt x="1" y="1"/>
                    <a:pt x="0" y="2"/>
                  </a:cubicBezTo>
                  <a:cubicBezTo>
                    <a:pt x="0" y="22"/>
                    <a:pt x="60" y="121"/>
                    <a:pt x="258" y="379"/>
                  </a:cubicBezTo>
                  <a:cubicBezTo>
                    <a:pt x="436" y="656"/>
                    <a:pt x="754" y="1053"/>
                    <a:pt x="1250" y="1668"/>
                  </a:cubicBezTo>
                  <a:cubicBezTo>
                    <a:pt x="2261" y="2897"/>
                    <a:pt x="3947" y="4940"/>
                    <a:pt x="6961" y="8033"/>
                  </a:cubicBezTo>
                  <a:cubicBezTo>
                    <a:pt x="9975" y="11127"/>
                    <a:pt x="11958" y="12872"/>
                    <a:pt x="13168" y="13923"/>
                  </a:cubicBezTo>
                  <a:cubicBezTo>
                    <a:pt x="13763" y="14439"/>
                    <a:pt x="14160" y="14756"/>
                    <a:pt x="14418" y="14954"/>
                  </a:cubicBezTo>
                  <a:cubicBezTo>
                    <a:pt x="14650" y="15133"/>
                    <a:pt x="14753" y="15215"/>
                    <a:pt x="14786" y="15215"/>
                  </a:cubicBezTo>
                  <a:cubicBezTo>
                    <a:pt x="14790" y="15215"/>
                    <a:pt x="14792" y="15214"/>
                    <a:pt x="14794" y="15212"/>
                  </a:cubicBezTo>
                  <a:cubicBezTo>
                    <a:pt x="14814" y="15173"/>
                    <a:pt x="14457" y="14836"/>
                    <a:pt x="13287" y="13765"/>
                  </a:cubicBezTo>
                  <a:cubicBezTo>
                    <a:pt x="12137" y="12694"/>
                    <a:pt x="10154" y="10929"/>
                    <a:pt x="7159" y="7855"/>
                  </a:cubicBezTo>
                  <a:cubicBezTo>
                    <a:pt x="4165" y="4761"/>
                    <a:pt x="2439" y="2738"/>
                    <a:pt x="1408" y="1549"/>
                  </a:cubicBezTo>
                  <a:cubicBezTo>
                    <a:pt x="402" y="388"/>
                    <a:pt x="57" y="1"/>
                    <a:pt x="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2469959" y="2855450"/>
              <a:ext cx="741003" cy="860666"/>
            </a:xfrm>
            <a:custGeom>
              <a:rect b="b" l="l" r="r" t="t"/>
              <a:pathLst>
                <a:path extrusionOk="0" h="26835" w="23104">
                  <a:moveTo>
                    <a:pt x="24" y="0"/>
                  </a:moveTo>
                  <a:cubicBezTo>
                    <a:pt x="21" y="0"/>
                    <a:pt x="20" y="1"/>
                    <a:pt x="20" y="2"/>
                  </a:cubicBezTo>
                  <a:cubicBezTo>
                    <a:pt x="0" y="2"/>
                    <a:pt x="179" y="141"/>
                    <a:pt x="635" y="439"/>
                  </a:cubicBezTo>
                  <a:cubicBezTo>
                    <a:pt x="1091" y="736"/>
                    <a:pt x="1845" y="1192"/>
                    <a:pt x="2935" y="1966"/>
                  </a:cubicBezTo>
                  <a:cubicBezTo>
                    <a:pt x="3213" y="2144"/>
                    <a:pt x="3510" y="2343"/>
                    <a:pt x="3828" y="2581"/>
                  </a:cubicBezTo>
                  <a:cubicBezTo>
                    <a:pt x="4145" y="2799"/>
                    <a:pt x="4482" y="3056"/>
                    <a:pt x="4859" y="3334"/>
                  </a:cubicBezTo>
                  <a:cubicBezTo>
                    <a:pt x="5593" y="3850"/>
                    <a:pt x="6386" y="4544"/>
                    <a:pt x="7318" y="5278"/>
                  </a:cubicBezTo>
                  <a:cubicBezTo>
                    <a:pt x="9123" y="6805"/>
                    <a:pt x="11304" y="8808"/>
                    <a:pt x="13684" y="11564"/>
                  </a:cubicBezTo>
                  <a:cubicBezTo>
                    <a:pt x="16064" y="14340"/>
                    <a:pt x="17710" y="16800"/>
                    <a:pt x="18959" y="18822"/>
                  </a:cubicBezTo>
                  <a:cubicBezTo>
                    <a:pt x="19554" y="19834"/>
                    <a:pt x="20109" y="20726"/>
                    <a:pt x="20506" y="21539"/>
                  </a:cubicBezTo>
                  <a:cubicBezTo>
                    <a:pt x="20724" y="21936"/>
                    <a:pt x="20922" y="22313"/>
                    <a:pt x="21101" y="22670"/>
                  </a:cubicBezTo>
                  <a:cubicBezTo>
                    <a:pt x="21279" y="23007"/>
                    <a:pt x="21438" y="23344"/>
                    <a:pt x="21577" y="23641"/>
                  </a:cubicBezTo>
                  <a:cubicBezTo>
                    <a:pt x="22172" y="24831"/>
                    <a:pt x="22509" y="25664"/>
                    <a:pt x="22747" y="26160"/>
                  </a:cubicBezTo>
                  <a:cubicBezTo>
                    <a:pt x="22965" y="26656"/>
                    <a:pt x="23064" y="26834"/>
                    <a:pt x="23084" y="26834"/>
                  </a:cubicBezTo>
                  <a:cubicBezTo>
                    <a:pt x="23104" y="26814"/>
                    <a:pt x="23044" y="26616"/>
                    <a:pt x="22826" y="26120"/>
                  </a:cubicBezTo>
                  <a:cubicBezTo>
                    <a:pt x="22628" y="25605"/>
                    <a:pt x="22330" y="24772"/>
                    <a:pt x="21755" y="23562"/>
                  </a:cubicBezTo>
                  <a:cubicBezTo>
                    <a:pt x="21616" y="23265"/>
                    <a:pt x="21458" y="22927"/>
                    <a:pt x="21299" y="22570"/>
                  </a:cubicBezTo>
                  <a:cubicBezTo>
                    <a:pt x="21121" y="22213"/>
                    <a:pt x="20922" y="21837"/>
                    <a:pt x="20704" y="21440"/>
                  </a:cubicBezTo>
                  <a:cubicBezTo>
                    <a:pt x="20308" y="20607"/>
                    <a:pt x="19752" y="19715"/>
                    <a:pt x="19177" y="18684"/>
                  </a:cubicBezTo>
                  <a:cubicBezTo>
                    <a:pt x="17928" y="16661"/>
                    <a:pt x="16282" y="14182"/>
                    <a:pt x="13902" y="11386"/>
                  </a:cubicBezTo>
                  <a:cubicBezTo>
                    <a:pt x="11483" y="8629"/>
                    <a:pt x="9301" y="6606"/>
                    <a:pt x="7477" y="5079"/>
                  </a:cubicBezTo>
                  <a:cubicBezTo>
                    <a:pt x="6545" y="4346"/>
                    <a:pt x="5751" y="3671"/>
                    <a:pt x="4998" y="3156"/>
                  </a:cubicBezTo>
                  <a:cubicBezTo>
                    <a:pt x="4621" y="2878"/>
                    <a:pt x="4284" y="2640"/>
                    <a:pt x="3967" y="2402"/>
                  </a:cubicBezTo>
                  <a:cubicBezTo>
                    <a:pt x="3629" y="2184"/>
                    <a:pt x="3332" y="1986"/>
                    <a:pt x="3054" y="1787"/>
                  </a:cubicBezTo>
                  <a:cubicBezTo>
                    <a:pt x="1944" y="1054"/>
                    <a:pt x="1170" y="617"/>
                    <a:pt x="694" y="340"/>
                  </a:cubicBezTo>
                  <a:cubicBezTo>
                    <a:pt x="258" y="103"/>
                    <a:pt x="55" y="0"/>
                    <a:pt x="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2859224" y="3302476"/>
              <a:ext cx="215623" cy="285189"/>
            </a:xfrm>
            <a:custGeom>
              <a:rect b="b" l="l" r="r" t="t"/>
              <a:pathLst>
                <a:path extrusionOk="0" h="8892" w="6723">
                  <a:moveTo>
                    <a:pt x="51" y="0"/>
                  </a:moveTo>
                  <a:cubicBezTo>
                    <a:pt x="45" y="0"/>
                    <a:pt x="42" y="2"/>
                    <a:pt x="40" y="6"/>
                  </a:cubicBezTo>
                  <a:cubicBezTo>
                    <a:pt x="0" y="26"/>
                    <a:pt x="179" y="224"/>
                    <a:pt x="734" y="839"/>
                  </a:cubicBezTo>
                  <a:cubicBezTo>
                    <a:pt x="1289" y="1454"/>
                    <a:pt x="2261" y="2465"/>
                    <a:pt x="3609" y="4250"/>
                  </a:cubicBezTo>
                  <a:cubicBezTo>
                    <a:pt x="4958" y="6074"/>
                    <a:pt x="5652" y="7284"/>
                    <a:pt x="6088" y="7978"/>
                  </a:cubicBezTo>
                  <a:cubicBezTo>
                    <a:pt x="6488" y="8663"/>
                    <a:pt x="6632" y="8891"/>
                    <a:pt x="6678" y="8891"/>
                  </a:cubicBezTo>
                  <a:cubicBezTo>
                    <a:pt x="6680" y="8891"/>
                    <a:pt x="6682" y="8891"/>
                    <a:pt x="6683" y="8890"/>
                  </a:cubicBezTo>
                  <a:cubicBezTo>
                    <a:pt x="6723" y="8870"/>
                    <a:pt x="6624" y="8613"/>
                    <a:pt x="6247" y="7879"/>
                  </a:cubicBezTo>
                  <a:cubicBezTo>
                    <a:pt x="5870" y="7145"/>
                    <a:pt x="5176" y="5916"/>
                    <a:pt x="3827" y="4091"/>
                  </a:cubicBezTo>
                  <a:cubicBezTo>
                    <a:pt x="2459" y="2286"/>
                    <a:pt x="1468" y="1275"/>
                    <a:pt x="873" y="700"/>
                  </a:cubicBezTo>
                  <a:cubicBezTo>
                    <a:pt x="334" y="179"/>
                    <a:pt x="104" y="0"/>
                    <a:pt x="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2908199" y="3038616"/>
              <a:ext cx="169856" cy="204334"/>
            </a:xfrm>
            <a:custGeom>
              <a:rect b="b" l="l" r="r" t="t"/>
              <a:pathLst>
                <a:path extrusionOk="0" h="6371" w="5296">
                  <a:moveTo>
                    <a:pt x="49" y="0"/>
                  </a:moveTo>
                  <a:cubicBezTo>
                    <a:pt x="45" y="0"/>
                    <a:pt x="42" y="1"/>
                    <a:pt x="40" y="3"/>
                  </a:cubicBezTo>
                  <a:cubicBezTo>
                    <a:pt x="0" y="43"/>
                    <a:pt x="139" y="181"/>
                    <a:pt x="615" y="578"/>
                  </a:cubicBezTo>
                  <a:cubicBezTo>
                    <a:pt x="1051" y="994"/>
                    <a:pt x="1844" y="1669"/>
                    <a:pt x="2915" y="2958"/>
                  </a:cubicBezTo>
                  <a:cubicBezTo>
                    <a:pt x="3966" y="4267"/>
                    <a:pt x="4482" y="5159"/>
                    <a:pt x="4799" y="5694"/>
                  </a:cubicBezTo>
                  <a:cubicBezTo>
                    <a:pt x="5101" y="6185"/>
                    <a:pt x="5205" y="6370"/>
                    <a:pt x="5249" y="6370"/>
                  </a:cubicBezTo>
                  <a:cubicBezTo>
                    <a:pt x="5251" y="6370"/>
                    <a:pt x="5253" y="6370"/>
                    <a:pt x="5255" y="6369"/>
                  </a:cubicBezTo>
                  <a:cubicBezTo>
                    <a:pt x="5295" y="6349"/>
                    <a:pt x="5236" y="6151"/>
                    <a:pt x="4978" y="5595"/>
                  </a:cubicBezTo>
                  <a:cubicBezTo>
                    <a:pt x="4700" y="5040"/>
                    <a:pt x="4204" y="4108"/>
                    <a:pt x="3133" y="2779"/>
                  </a:cubicBezTo>
                  <a:cubicBezTo>
                    <a:pt x="2043" y="1490"/>
                    <a:pt x="1210" y="816"/>
                    <a:pt x="734" y="439"/>
                  </a:cubicBezTo>
                  <a:cubicBezTo>
                    <a:pt x="283" y="97"/>
                    <a:pt x="95" y="0"/>
                    <a:pt x="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1683155" y="2546399"/>
              <a:ext cx="720669" cy="302155"/>
            </a:xfrm>
            <a:custGeom>
              <a:rect b="b" l="l" r="r" t="t"/>
              <a:pathLst>
                <a:path extrusionOk="0" h="9421" w="22470">
                  <a:moveTo>
                    <a:pt x="536" y="0"/>
                  </a:moveTo>
                  <a:cubicBezTo>
                    <a:pt x="140" y="0"/>
                    <a:pt x="1" y="20"/>
                    <a:pt x="1" y="40"/>
                  </a:cubicBezTo>
                  <a:cubicBezTo>
                    <a:pt x="1" y="60"/>
                    <a:pt x="140" y="80"/>
                    <a:pt x="516" y="119"/>
                  </a:cubicBezTo>
                  <a:cubicBezTo>
                    <a:pt x="893" y="159"/>
                    <a:pt x="1508" y="179"/>
                    <a:pt x="2420" y="298"/>
                  </a:cubicBezTo>
                  <a:cubicBezTo>
                    <a:pt x="2638" y="318"/>
                    <a:pt x="2896" y="338"/>
                    <a:pt x="3154" y="377"/>
                  </a:cubicBezTo>
                  <a:cubicBezTo>
                    <a:pt x="3432" y="417"/>
                    <a:pt x="3729" y="476"/>
                    <a:pt x="4027" y="516"/>
                  </a:cubicBezTo>
                  <a:cubicBezTo>
                    <a:pt x="4661" y="595"/>
                    <a:pt x="5355" y="754"/>
                    <a:pt x="6149" y="913"/>
                  </a:cubicBezTo>
                  <a:cubicBezTo>
                    <a:pt x="7755" y="1290"/>
                    <a:pt x="9718" y="1825"/>
                    <a:pt x="12039" y="2777"/>
                  </a:cubicBezTo>
                  <a:cubicBezTo>
                    <a:pt x="14359" y="3768"/>
                    <a:pt x="16124" y="4780"/>
                    <a:pt x="17512" y="5652"/>
                  </a:cubicBezTo>
                  <a:cubicBezTo>
                    <a:pt x="18186" y="6109"/>
                    <a:pt x="18781" y="6505"/>
                    <a:pt x="19277" y="6882"/>
                  </a:cubicBezTo>
                  <a:cubicBezTo>
                    <a:pt x="19535" y="7080"/>
                    <a:pt x="19773" y="7259"/>
                    <a:pt x="19991" y="7417"/>
                  </a:cubicBezTo>
                  <a:cubicBezTo>
                    <a:pt x="20209" y="7576"/>
                    <a:pt x="20388" y="7735"/>
                    <a:pt x="20566" y="7873"/>
                  </a:cubicBezTo>
                  <a:cubicBezTo>
                    <a:pt x="21300" y="8449"/>
                    <a:pt x="21756" y="8865"/>
                    <a:pt x="22034" y="9103"/>
                  </a:cubicBezTo>
                  <a:cubicBezTo>
                    <a:pt x="22331" y="9341"/>
                    <a:pt x="22450" y="9420"/>
                    <a:pt x="22470" y="9420"/>
                  </a:cubicBezTo>
                  <a:cubicBezTo>
                    <a:pt x="22470" y="9401"/>
                    <a:pt x="22371" y="9282"/>
                    <a:pt x="22113" y="9024"/>
                  </a:cubicBezTo>
                  <a:cubicBezTo>
                    <a:pt x="21835" y="8766"/>
                    <a:pt x="21419" y="8330"/>
                    <a:pt x="20705" y="7735"/>
                  </a:cubicBezTo>
                  <a:cubicBezTo>
                    <a:pt x="20526" y="7576"/>
                    <a:pt x="20328" y="7417"/>
                    <a:pt x="20130" y="7239"/>
                  </a:cubicBezTo>
                  <a:cubicBezTo>
                    <a:pt x="19912" y="7080"/>
                    <a:pt x="19674" y="6902"/>
                    <a:pt x="19416" y="6703"/>
                  </a:cubicBezTo>
                  <a:cubicBezTo>
                    <a:pt x="18920" y="6307"/>
                    <a:pt x="18325" y="5910"/>
                    <a:pt x="17651" y="5454"/>
                  </a:cubicBezTo>
                  <a:cubicBezTo>
                    <a:pt x="16263" y="4562"/>
                    <a:pt x="14478" y="3530"/>
                    <a:pt x="12138" y="2539"/>
                  </a:cubicBezTo>
                  <a:cubicBezTo>
                    <a:pt x="9798" y="1567"/>
                    <a:pt x="7814" y="1032"/>
                    <a:pt x="6208" y="675"/>
                  </a:cubicBezTo>
                  <a:cubicBezTo>
                    <a:pt x="5395" y="516"/>
                    <a:pt x="4701" y="377"/>
                    <a:pt x="4066" y="298"/>
                  </a:cubicBezTo>
                  <a:cubicBezTo>
                    <a:pt x="3749" y="258"/>
                    <a:pt x="3471" y="219"/>
                    <a:pt x="3194" y="179"/>
                  </a:cubicBezTo>
                  <a:cubicBezTo>
                    <a:pt x="2916" y="139"/>
                    <a:pt x="2678" y="119"/>
                    <a:pt x="2440" y="100"/>
                  </a:cubicBezTo>
                  <a:cubicBezTo>
                    <a:pt x="1508" y="20"/>
                    <a:pt x="913" y="20"/>
                    <a:pt x="53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1701597" y="2423177"/>
              <a:ext cx="677435" cy="124762"/>
            </a:xfrm>
            <a:custGeom>
              <a:rect b="b" l="l" r="r" t="t"/>
              <a:pathLst>
                <a:path extrusionOk="0" h="3890" w="21122">
                  <a:moveTo>
                    <a:pt x="103" y="0"/>
                  </a:moveTo>
                  <a:cubicBezTo>
                    <a:pt x="31" y="0"/>
                    <a:pt x="1" y="5"/>
                    <a:pt x="1" y="15"/>
                  </a:cubicBezTo>
                  <a:cubicBezTo>
                    <a:pt x="1" y="35"/>
                    <a:pt x="120" y="75"/>
                    <a:pt x="437" y="114"/>
                  </a:cubicBezTo>
                  <a:cubicBezTo>
                    <a:pt x="755" y="174"/>
                    <a:pt x="1290" y="233"/>
                    <a:pt x="2083" y="332"/>
                  </a:cubicBezTo>
                  <a:cubicBezTo>
                    <a:pt x="3650" y="531"/>
                    <a:pt x="6327" y="828"/>
                    <a:pt x="10611" y="1621"/>
                  </a:cubicBezTo>
                  <a:cubicBezTo>
                    <a:pt x="14894" y="2415"/>
                    <a:pt x="17512" y="3069"/>
                    <a:pt x="19059" y="3446"/>
                  </a:cubicBezTo>
                  <a:cubicBezTo>
                    <a:pt x="19832" y="3624"/>
                    <a:pt x="20348" y="3743"/>
                    <a:pt x="20665" y="3823"/>
                  </a:cubicBezTo>
                  <a:cubicBezTo>
                    <a:pt x="20903" y="3867"/>
                    <a:pt x="21041" y="3890"/>
                    <a:pt x="21095" y="3890"/>
                  </a:cubicBezTo>
                  <a:cubicBezTo>
                    <a:pt x="21113" y="3890"/>
                    <a:pt x="21121" y="3887"/>
                    <a:pt x="21121" y="3882"/>
                  </a:cubicBezTo>
                  <a:cubicBezTo>
                    <a:pt x="21121" y="3862"/>
                    <a:pt x="21002" y="3823"/>
                    <a:pt x="20705" y="3723"/>
                  </a:cubicBezTo>
                  <a:cubicBezTo>
                    <a:pt x="20388" y="3624"/>
                    <a:pt x="19892" y="3466"/>
                    <a:pt x="19118" y="3248"/>
                  </a:cubicBezTo>
                  <a:cubicBezTo>
                    <a:pt x="17572" y="2831"/>
                    <a:pt x="14974" y="2137"/>
                    <a:pt x="10670" y="1344"/>
                  </a:cubicBezTo>
                  <a:cubicBezTo>
                    <a:pt x="6367" y="570"/>
                    <a:pt x="3690" y="293"/>
                    <a:pt x="2103" y="134"/>
                  </a:cubicBezTo>
                  <a:cubicBezTo>
                    <a:pt x="1310" y="55"/>
                    <a:pt x="774" y="35"/>
                    <a:pt x="457" y="15"/>
                  </a:cubicBezTo>
                  <a:cubicBezTo>
                    <a:pt x="289" y="5"/>
                    <a:pt x="175" y="0"/>
                    <a:pt x="1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540186" y="2274713"/>
              <a:ext cx="891134" cy="395807"/>
            </a:xfrm>
            <a:custGeom>
              <a:rect b="b" l="l" r="r" t="t"/>
              <a:pathLst>
                <a:path extrusionOk="0" h="12341" w="27785">
                  <a:moveTo>
                    <a:pt x="24999" y="1"/>
                  </a:moveTo>
                  <a:cubicBezTo>
                    <a:pt x="24900" y="1"/>
                    <a:pt x="24797" y="2"/>
                    <a:pt x="24691" y="4"/>
                  </a:cubicBezTo>
                  <a:cubicBezTo>
                    <a:pt x="24393" y="4"/>
                    <a:pt x="24076" y="4"/>
                    <a:pt x="23739" y="23"/>
                  </a:cubicBezTo>
                  <a:cubicBezTo>
                    <a:pt x="23382" y="43"/>
                    <a:pt x="23025" y="63"/>
                    <a:pt x="22609" y="83"/>
                  </a:cubicBezTo>
                  <a:cubicBezTo>
                    <a:pt x="21815" y="123"/>
                    <a:pt x="20903" y="281"/>
                    <a:pt x="19872" y="400"/>
                  </a:cubicBezTo>
                  <a:cubicBezTo>
                    <a:pt x="17809" y="777"/>
                    <a:pt x="15271" y="1392"/>
                    <a:pt x="12316" y="2661"/>
                  </a:cubicBezTo>
                  <a:cubicBezTo>
                    <a:pt x="9381" y="3970"/>
                    <a:pt x="7200" y="5417"/>
                    <a:pt x="5534" y="6667"/>
                  </a:cubicBezTo>
                  <a:cubicBezTo>
                    <a:pt x="5137" y="7004"/>
                    <a:pt x="4760" y="7321"/>
                    <a:pt x="4403" y="7619"/>
                  </a:cubicBezTo>
                  <a:cubicBezTo>
                    <a:pt x="4225" y="7758"/>
                    <a:pt x="4047" y="7896"/>
                    <a:pt x="3888" y="8035"/>
                  </a:cubicBezTo>
                  <a:cubicBezTo>
                    <a:pt x="3729" y="8194"/>
                    <a:pt x="3590" y="8333"/>
                    <a:pt x="3432" y="8471"/>
                  </a:cubicBezTo>
                  <a:cubicBezTo>
                    <a:pt x="3154" y="8749"/>
                    <a:pt x="2876" y="9007"/>
                    <a:pt x="2619" y="9245"/>
                  </a:cubicBezTo>
                  <a:cubicBezTo>
                    <a:pt x="2381" y="9483"/>
                    <a:pt x="2163" y="9721"/>
                    <a:pt x="1964" y="9939"/>
                  </a:cubicBezTo>
                  <a:cubicBezTo>
                    <a:pt x="1151" y="10792"/>
                    <a:pt x="695" y="11426"/>
                    <a:pt x="398" y="11803"/>
                  </a:cubicBezTo>
                  <a:cubicBezTo>
                    <a:pt x="100" y="12180"/>
                    <a:pt x="1" y="12319"/>
                    <a:pt x="21" y="12339"/>
                  </a:cubicBezTo>
                  <a:cubicBezTo>
                    <a:pt x="21" y="12340"/>
                    <a:pt x="21" y="12340"/>
                    <a:pt x="22" y="12340"/>
                  </a:cubicBezTo>
                  <a:cubicBezTo>
                    <a:pt x="39" y="12340"/>
                    <a:pt x="179" y="12198"/>
                    <a:pt x="477" y="11863"/>
                  </a:cubicBezTo>
                  <a:cubicBezTo>
                    <a:pt x="794" y="11506"/>
                    <a:pt x="1270" y="10891"/>
                    <a:pt x="2103" y="10078"/>
                  </a:cubicBezTo>
                  <a:cubicBezTo>
                    <a:pt x="2321" y="9860"/>
                    <a:pt x="2520" y="9622"/>
                    <a:pt x="2777" y="9384"/>
                  </a:cubicBezTo>
                  <a:cubicBezTo>
                    <a:pt x="3015" y="9166"/>
                    <a:pt x="3293" y="8908"/>
                    <a:pt x="3590" y="8630"/>
                  </a:cubicBezTo>
                  <a:cubicBezTo>
                    <a:pt x="3729" y="8511"/>
                    <a:pt x="3888" y="8372"/>
                    <a:pt x="4047" y="8214"/>
                  </a:cubicBezTo>
                  <a:cubicBezTo>
                    <a:pt x="4205" y="8075"/>
                    <a:pt x="4384" y="7936"/>
                    <a:pt x="4562" y="7797"/>
                  </a:cubicBezTo>
                  <a:cubicBezTo>
                    <a:pt x="4899" y="7500"/>
                    <a:pt x="5276" y="7202"/>
                    <a:pt x="5693" y="6885"/>
                  </a:cubicBezTo>
                  <a:cubicBezTo>
                    <a:pt x="7339" y="5636"/>
                    <a:pt x="9500" y="4208"/>
                    <a:pt x="12435" y="2919"/>
                  </a:cubicBezTo>
                  <a:cubicBezTo>
                    <a:pt x="15370" y="1650"/>
                    <a:pt x="17889" y="1035"/>
                    <a:pt x="19912" y="658"/>
                  </a:cubicBezTo>
                  <a:cubicBezTo>
                    <a:pt x="20943" y="519"/>
                    <a:pt x="21835" y="360"/>
                    <a:pt x="22628" y="321"/>
                  </a:cubicBezTo>
                  <a:cubicBezTo>
                    <a:pt x="23025" y="281"/>
                    <a:pt x="23402" y="261"/>
                    <a:pt x="23739" y="222"/>
                  </a:cubicBezTo>
                  <a:cubicBezTo>
                    <a:pt x="24076" y="202"/>
                    <a:pt x="24393" y="202"/>
                    <a:pt x="24691" y="202"/>
                  </a:cubicBezTo>
                  <a:cubicBezTo>
                    <a:pt x="24983" y="192"/>
                    <a:pt x="25251" y="188"/>
                    <a:pt x="25496" y="188"/>
                  </a:cubicBezTo>
                  <a:cubicBezTo>
                    <a:pt x="26229" y="188"/>
                    <a:pt x="26753" y="222"/>
                    <a:pt x="27110" y="222"/>
                  </a:cubicBezTo>
                  <a:cubicBezTo>
                    <a:pt x="27250" y="227"/>
                    <a:pt x="27365" y="230"/>
                    <a:pt x="27459" y="230"/>
                  </a:cubicBezTo>
                  <a:cubicBezTo>
                    <a:pt x="27685" y="230"/>
                    <a:pt x="27785" y="216"/>
                    <a:pt x="27785" y="202"/>
                  </a:cubicBezTo>
                  <a:cubicBezTo>
                    <a:pt x="27785" y="182"/>
                    <a:pt x="27606" y="162"/>
                    <a:pt x="27130" y="123"/>
                  </a:cubicBezTo>
                  <a:cubicBezTo>
                    <a:pt x="26679" y="86"/>
                    <a:pt x="26013" y="1"/>
                    <a:pt x="249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789518" y="2474461"/>
              <a:ext cx="230922" cy="165141"/>
            </a:xfrm>
            <a:custGeom>
              <a:rect b="b" l="l" r="r" t="t"/>
              <a:pathLst>
                <a:path extrusionOk="0" h="5149" w="7200">
                  <a:moveTo>
                    <a:pt x="7154" y="0"/>
                  </a:moveTo>
                  <a:cubicBezTo>
                    <a:pt x="7114" y="0"/>
                    <a:pt x="6927" y="129"/>
                    <a:pt x="6466" y="498"/>
                  </a:cubicBezTo>
                  <a:cubicBezTo>
                    <a:pt x="5950" y="895"/>
                    <a:pt x="5097" y="1609"/>
                    <a:pt x="3650" y="2660"/>
                  </a:cubicBezTo>
                  <a:cubicBezTo>
                    <a:pt x="2202" y="3691"/>
                    <a:pt x="1270" y="4266"/>
                    <a:pt x="735" y="4623"/>
                  </a:cubicBezTo>
                  <a:cubicBezTo>
                    <a:pt x="179" y="4980"/>
                    <a:pt x="1" y="5119"/>
                    <a:pt x="40" y="5139"/>
                  </a:cubicBezTo>
                  <a:cubicBezTo>
                    <a:pt x="40" y="5145"/>
                    <a:pt x="45" y="5148"/>
                    <a:pt x="56" y="5148"/>
                  </a:cubicBezTo>
                  <a:cubicBezTo>
                    <a:pt x="112" y="5148"/>
                    <a:pt x="332" y="5053"/>
                    <a:pt x="834" y="4802"/>
                  </a:cubicBezTo>
                  <a:cubicBezTo>
                    <a:pt x="1409" y="4484"/>
                    <a:pt x="2361" y="3929"/>
                    <a:pt x="3808" y="2878"/>
                  </a:cubicBezTo>
                  <a:cubicBezTo>
                    <a:pt x="5276" y="1827"/>
                    <a:pt x="6109" y="1093"/>
                    <a:pt x="6585" y="657"/>
                  </a:cubicBezTo>
                  <a:cubicBezTo>
                    <a:pt x="7061" y="201"/>
                    <a:pt x="7200" y="42"/>
                    <a:pt x="7160" y="3"/>
                  </a:cubicBezTo>
                  <a:cubicBezTo>
                    <a:pt x="7159" y="1"/>
                    <a:pt x="7156" y="0"/>
                    <a:pt x="71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113429" y="2729565"/>
              <a:ext cx="309756" cy="1230782"/>
            </a:xfrm>
            <a:custGeom>
              <a:rect b="b" l="l" r="r" t="t"/>
              <a:pathLst>
                <a:path extrusionOk="0" h="38375" w="9658">
                  <a:moveTo>
                    <a:pt x="9638" y="1"/>
                  </a:moveTo>
                  <a:lnTo>
                    <a:pt x="9638" y="1"/>
                  </a:lnTo>
                  <a:cubicBezTo>
                    <a:pt x="9638" y="1"/>
                    <a:pt x="9440" y="160"/>
                    <a:pt x="8964" y="576"/>
                  </a:cubicBezTo>
                  <a:cubicBezTo>
                    <a:pt x="8726" y="794"/>
                    <a:pt x="8428" y="1092"/>
                    <a:pt x="8052" y="1468"/>
                  </a:cubicBezTo>
                  <a:cubicBezTo>
                    <a:pt x="7873" y="1667"/>
                    <a:pt x="7675" y="1885"/>
                    <a:pt x="7457" y="2123"/>
                  </a:cubicBezTo>
                  <a:cubicBezTo>
                    <a:pt x="7239" y="2381"/>
                    <a:pt x="7001" y="2638"/>
                    <a:pt x="6743" y="2936"/>
                  </a:cubicBezTo>
                  <a:cubicBezTo>
                    <a:pt x="5751" y="4146"/>
                    <a:pt x="4502" y="5871"/>
                    <a:pt x="3213" y="8350"/>
                  </a:cubicBezTo>
                  <a:cubicBezTo>
                    <a:pt x="2578" y="9579"/>
                    <a:pt x="1963" y="11027"/>
                    <a:pt x="1428" y="12693"/>
                  </a:cubicBezTo>
                  <a:cubicBezTo>
                    <a:pt x="892" y="14379"/>
                    <a:pt x="456" y="16263"/>
                    <a:pt x="218" y="18404"/>
                  </a:cubicBezTo>
                  <a:cubicBezTo>
                    <a:pt x="0" y="20546"/>
                    <a:pt x="40" y="22490"/>
                    <a:pt x="218" y="24235"/>
                  </a:cubicBezTo>
                  <a:cubicBezTo>
                    <a:pt x="397" y="25980"/>
                    <a:pt x="694" y="27527"/>
                    <a:pt x="1051" y="28875"/>
                  </a:cubicBezTo>
                  <a:cubicBezTo>
                    <a:pt x="1785" y="31552"/>
                    <a:pt x="2657" y="33496"/>
                    <a:pt x="3371" y="34884"/>
                  </a:cubicBezTo>
                  <a:cubicBezTo>
                    <a:pt x="3550" y="35241"/>
                    <a:pt x="3748" y="35539"/>
                    <a:pt x="3907" y="35836"/>
                  </a:cubicBezTo>
                  <a:cubicBezTo>
                    <a:pt x="4046" y="36114"/>
                    <a:pt x="4204" y="36371"/>
                    <a:pt x="4363" y="36590"/>
                  </a:cubicBezTo>
                  <a:cubicBezTo>
                    <a:pt x="4641" y="37046"/>
                    <a:pt x="4859" y="37403"/>
                    <a:pt x="5057" y="37660"/>
                  </a:cubicBezTo>
                  <a:cubicBezTo>
                    <a:pt x="5434" y="38176"/>
                    <a:pt x="5593" y="38374"/>
                    <a:pt x="5593" y="38374"/>
                  </a:cubicBezTo>
                  <a:cubicBezTo>
                    <a:pt x="5612" y="38355"/>
                    <a:pt x="5493" y="38136"/>
                    <a:pt x="5136" y="37601"/>
                  </a:cubicBezTo>
                  <a:cubicBezTo>
                    <a:pt x="4958" y="37323"/>
                    <a:pt x="4760" y="36966"/>
                    <a:pt x="4482" y="36510"/>
                  </a:cubicBezTo>
                  <a:cubicBezTo>
                    <a:pt x="4343" y="36292"/>
                    <a:pt x="4204" y="36034"/>
                    <a:pt x="4046" y="35737"/>
                  </a:cubicBezTo>
                  <a:cubicBezTo>
                    <a:pt x="3907" y="35459"/>
                    <a:pt x="3728" y="35142"/>
                    <a:pt x="3550" y="34805"/>
                  </a:cubicBezTo>
                  <a:cubicBezTo>
                    <a:pt x="2856" y="33397"/>
                    <a:pt x="2003" y="31473"/>
                    <a:pt x="1289" y="28796"/>
                  </a:cubicBezTo>
                  <a:cubicBezTo>
                    <a:pt x="952" y="27467"/>
                    <a:pt x="655" y="25940"/>
                    <a:pt x="476" y="24215"/>
                  </a:cubicBezTo>
                  <a:cubicBezTo>
                    <a:pt x="317" y="22470"/>
                    <a:pt x="278" y="20546"/>
                    <a:pt x="496" y="18424"/>
                  </a:cubicBezTo>
                  <a:cubicBezTo>
                    <a:pt x="734" y="16322"/>
                    <a:pt x="1170" y="14438"/>
                    <a:pt x="1686" y="12772"/>
                  </a:cubicBezTo>
                  <a:cubicBezTo>
                    <a:pt x="2221" y="11126"/>
                    <a:pt x="2816" y="9698"/>
                    <a:pt x="3431" y="8449"/>
                  </a:cubicBezTo>
                  <a:cubicBezTo>
                    <a:pt x="4700" y="5990"/>
                    <a:pt x="5910" y="4284"/>
                    <a:pt x="6901" y="3055"/>
                  </a:cubicBezTo>
                  <a:cubicBezTo>
                    <a:pt x="7139" y="2757"/>
                    <a:pt x="7377" y="2500"/>
                    <a:pt x="7576" y="2242"/>
                  </a:cubicBezTo>
                  <a:cubicBezTo>
                    <a:pt x="7794" y="1984"/>
                    <a:pt x="7992" y="1766"/>
                    <a:pt x="8171" y="1587"/>
                  </a:cubicBezTo>
                  <a:cubicBezTo>
                    <a:pt x="8528" y="1191"/>
                    <a:pt x="8805" y="873"/>
                    <a:pt x="9043" y="655"/>
                  </a:cubicBezTo>
                  <a:cubicBezTo>
                    <a:pt x="9499" y="199"/>
                    <a:pt x="9658" y="21"/>
                    <a:pt x="96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45087" y="3257479"/>
              <a:ext cx="11482" cy="233456"/>
            </a:xfrm>
            <a:custGeom>
              <a:rect b="b" l="l" r="r" t="t"/>
              <a:pathLst>
                <a:path extrusionOk="0" h="7279" w="358">
                  <a:moveTo>
                    <a:pt x="317" y="1"/>
                  </a:moveTo>
                  <a:cubicBezTo>
                    <a:pt x="278" y="1"/>
                    <a:pt x="218" y="159"/>
                    <a:pt x="159" y="695"/>
                  </a:cubicBezTo>
                  <a:cubicBezTo>
                    <a:pt x="99" y="1250"/>
                    <a:pt x="0" y="2162"/>
                    <a:pt x="0" y="3630"/>
                  </a:cubicBezTo>
                  <a:cubicBezTo>
                    <a:pt x="0" y="5117"/>
                    <a:pt x="79" y="6030"/>
                    <a:pt x="139" y="6585"/>
                  </a:cubicBezTo>
                  <a:cubicBezTo>
                    <a:pt x="198" y="7120"/>
                    <a:pt x="258" y="7279"/>
                    <a:pt x="298" y="7279"/>
                  </a:cubicBezTo>
                  <a:cubicBezTo>
                    <a:pt x="337" y="7279"/>
                    <a:pt x="357" y="7100"/>
                    <a:pt x="337" y="6565"/>
                  </a:cubicBezTo>
                  <a:cubicBezTo>
                    <a:pt x="317" y="6030"/>
                    <a:pt x="278" y="5117"/>
                    <a:pt x="278" y="3650"/>
                  </a:cubicBezTo>
                  <a:cubicBezTo>
                    <a:pt x="278" y="2162"/>
                    <a:pt x="337" y="1250"/>
                    <a:pt x="357" y="715"/>
                  </a:cubicBezTo>
                  <a:cubicBezTo>
                    <a:pt x="357" y="179"/>
                    <a:pt x="357" y="1"/>
                    <a:pt x="3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255895" y="4056982"/>
              <a:ext cx="618262" cy="405621"/>
            </a:xfrm>
            <a:custGeom>
              <a:rect b="b" l="l" r="r" t="t"/>
              <a:pathLst>
                <a:path extrusionOk="0" h="12647" w="19277">
                  <a:moveTo>
                    <a:pt x="20" y="1"/>
                  </a:moveTo>
                  <a:cubicBezTo>
                    <a:pt x="0" y="1"/>
                    <a:pt x="20" y="159"/>
                    <a:pt x="119" y="516"/>
                  </a:cubicBezTo>
                  <a:cubicBezTo>
                    <a:pt x="199" y="893"/>
                    <a:pt x="377" y="1488"/>
                    <a:pt x="734" y="2361"/>
                  </a:cubicBezTo>
                  <a:cubicBezTo>
                    <a:pt x="1091" y="3233"/>
                    <a:pt x="1646" y="4364"/>
                    <a:pt x="2598" y="5732"/>
                  </a:cubicBezTo>
                  <a:cubicBezTo>
                    <a:pt x="3590" y="7061"/>
                    <a:pt x="4998" y="8647"/>
                    <a:pt x="7159" y="10035"/>
                  </a:cubicBezTo>
                  <a:cubicBezTo>
                    <a:pt x="9341" y="11404"/>
                    <a:pt x="11364" y="12018"/>
                    <a:pt x="12990" y="12336"/>
                  </a:cubicBezTo>
                  <a:cubicBezTo>
                    <a:pt x="14301" y="12573"/>
                    <a:pt x="15373" y="12646"/>
                    <a:pt x="16226" y="12646"/>
                  </a:cubicBezTo>
                  <a:cubicBezTo>
                    <a:pt x="16444" y="12646"/>
                    <a:pt x="16648" y="12641"/>
                    <a:pt x="16837" y="12633"/>
                  </a:cubicBezTo>
                  <a:cubicBezTo>
                    <a:pt x="17769" y="12574"/>
                    <a:pt x="18384" y="12475"/>
                    <a:pt x="18761" y="12395"/>
                  </a:cubicBezTo>
                  <a:cubicBezTo>
                    <a:pt x="19138" y="12336"/>
                    <a:pt x="19276" y="12276"/>
                    <a:pt x="19276" y="12276"/>
                  </a:cubicBezTo>
                  <a:cubicBezTo>
                    <a:pt x="19276" y="12268"/>
                    <a:pt x="19253" y="12263"/>
                    <a:pt x="19196" y="12263"/>
                  </a:cubicBezTo>
                  <a:cubicBezTo>
                    <a:pt x="19117" y="12263"/>
                    <a:pt x="18973" y="12273"/>
                    <a:pt x="18741" y="12296"/>
                  </a:cubicBezTo>
                  <a:cubicBezTo>
                    <a:pt x="18364" y="12336"/>
                    <a:pt x="17749" y="12415"/>
                    <a:pt x="16837" y="12435"/>
                  </a:cubicBezTo>
                  <a:cubicBezTo>
                    <a:pt x="16712" y="12438"/>
                    <a:pt x="16582" y="12439"/>
                    <a:pt x="16446" y="12439"/>
                  </a:cubicBezTo>
                  <a:cubicBezTo>
                    <a:pt x="15564" y="12439"/>
                    <a:pt x="14441" y="12373"/>
                    <a:pt x="13049" y="12098"/>
                  </a:cubicBezTo>
                  <a:cubicBezTo>
                    <a:pt x="11443" y="11761"/>
                    <a:pt x="9460" y="11146"/>
                    <a:pt x="7298" y="9817"/>
                  </a:cubicBezTo>
                  <a:cubicBezTo>
                    <a:pt x="5176" y="8429"/>
                    <a:pt x="3788" y="6882"/>
                    <a:pt x="2816" y="5573"/>
                  </a:cubicBezTo>
                  <a:cubicBezTo>
                    <a:pt x="1845" y="4245"/>
                    <a:pt x="1289" y="3134"/>
                    <a:pt x="913" y="2281"/>
                  </a:cubicBezTo>
                  <a:cubicBezTo>
                    <a:pt x="536" y="1429"/>
                    <a:pt x="337" y="853"/>
                    <a:pt x="218" y="497"/>
                  </a:cubicBezTo>
                  <a:cubicBezTo>
                    <a:pt x="99" y="140"/>
                    <a:pt x="40" y="1"/>
                    <a:pt x="2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1188340" y="4086232"/>
              <a:ext cx="80791" cy="229254"/>
            </a:xfrm>
            <a:custGeom>
              <a:rect b="b" l="l" r="r" t="t"/>
              <a:pathLst>
                <a:path extrusionOk="0" h="7148" w="2519">
                  <a:moveTo>
                    <a:pt x="2400" y="1"/>
                  </a:moveTo>
                  <a:cubicBezTo>
                    <a:pt x="2360" y="1"/>
                    <a:pt x="2360" y="179"/>
                    <a:pt x="2320" y="755"/>
                  </a:cubicBezTo>
                  <a:cubicBezTo>
                    <a:pt x="2281" y="1310"/>
                    <a:pt x="2241" y="2282"/>
                    <a:pt x="1785" y="3749"/>
                  </a:cubicBezTo>
                  <a:cubicBezTo>
                    <a:pt x="1269" y="5217"/>
                    <a:pt x="734" y="6030"/>
                    <a:pt x="417" y="6506"/>
                  </a:cubicBezTo>
                  <a:cubicBezTo>
                    <a:pt x="99" y="6962"/>
                    <a:pt x="0" y="7120"/>
                    <a:pt x="40" y="7140"/>
                  </a:cubicBezTo>
                  <a:cubicBezTo>
                    <a:pt x="42" y="7145"/>
                    <a:pt x="46" y="7147"/>
                    <a:pt x="53" y="7147"/>
                  </a:cubicBezTo>
                  <a:cubicBezTo>
                    <a:pt x="100" y="7147"/>
                    <a:pt x="260" y="7007"/>
                    <a:pt x="575" y="6605"/>
                  </a:cubicBezTo>
                  <a:cubicBezTo>
                    <a:pt x="932" y="6149"/>
                    <a:pt x="1527" y="5355"/>
                    <a:pt x="2043" y="3848"/>
                  </a:cubicBezTo>
                  <a:cubicBezTo>
                    <a:pt x="2519" y="2321"/>
                    <a:pt x="2519" y="1330"/>
                    <a:pt x="2519" y="755"/>
                  </a:cubicBezTo>
                  <a:cubicBezTo>
                    <a:pt x="2499" y="179"/>
                    <a:pt x="2439" y="1"/>
                    <a:pt x="24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1115183" y="3967307"/>
              <a:ext cx="89065" cy="287530"/>
            </a:xfrm>
            <a:custGeom>
              <a:rect b="b" l="l" r="r" t="t"/>
              <a:pathLst>
                <a:path extrusionOk="0" h="8965" w="2777">
                  <a:moveTo>
                    <a:pt x="2341" y="1"/>
                  </a:moveTo>
                  <a:cubicBezTo>
                    <a:pt x="2321" y="20"/>
                    <a:pt x="2321" y="60"/>
                    <a:pt x="2321" y="219"/>
                  </a:cubicBezTo>
                  <a:cubicBezTo>
                    <a:pt x="2341" y="357"/>
                    <a:pt x="2360" y="595"/>
                    <a:pt x="2380" y="933"/>
                  </a:cubicBezTo>
                  <a:cubicBezTo>
                    <a:pt x="2420" y="1627"/>
                    <a:pt x="2499" y="2836"/>
                    <a:pt x="2043" y="4701"/>
                  </a:cubicBezTo>
                  <a:cubicBezTo>
                    <a:pt x="1527" y="6565"/>
                    <a:pt x="873" y="7576"/>
                    <a:pt x="496" y="8151"/>
                  </a:cubicBezTo>
                  <a:cubicBezTo>
                    <a:pt x="318" y="8468"/>
                    <a:pt x="179" y="8647"/>
                    <a:pt x="100" y="8766"/>
                  </a:cubicBezTo>
                  <a:cubicBezTo>
                    <a:pt x="20" y="8885"/>
                    <a:pt x="0" y="8944"/>
                    <a:pt x="20" y="8964"/>
                  </a:cubicBezTo>
                  <a:cubicBezTo>
                    <a:pt x="20" y="8964"/>
                    <a:pt x="80" y="8944"/>
                    <a:pt x="179" y="8845"/>
                  </a:cubicBezTo>
                  <a:cubicBezTo>
                    <a:pt x="278" y="8726"/>
                    <a:pt x="457" y="8568"/>
                    <a:pt x="655" y="8270"/>
                  </a:cubicBezTo>
                  <a:cubicBezTo>
                    <a:pt x="1071" y="7695"/>
                    <a:pt x="1785" y="6684"/>
                    <a:pt x="2301" y="4780"/>
                  </a:cubicBezTo>
                  <a:cubicBezTo>
                    <a:pt x="2777" y="2856"/>
                    <a:pt x="2658" y="1627"/>
                    <a:pt x="2579" y="933"/>
                  </a:cubicBezTo>
                  <a:cubicBezTo>
                    <a:pt x="2539" y="576"/>
                    <a:pt x="2460" y="338"/>
                    <a:pt x="2440" y="199"/>
                  </a:cubicBezTo>
                  <a:cubicBezTo>
                    <a:pt x="2400" y="60"/>
                    <a:pt x="2360" y="1"/>
                    <a:pt x="23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1120282" y="3798766"/>
              <a:ext cx="109431" cy="101862"/>
            </a:xfrm>
            <a:custGeom>
              <a:rect b="b" l="l" r="r" t="t"/>
              <a:pathLst>
                <a:path extrusionOk="0" h="3176" w="3412">
                  <a:moveTo>
                    <a:pt x="2082" y="0"/>
                  </a:moveTo>
                  <a:cubicBezTo>
                    <a:pt x="1706" y="20"/>
                    <a:pt x="1190" y="119"/>
                    <a:pt x="734" y="516"/>
                  </a:cubicBezTo>
                  <a:cubicBezTo>
                    <a:pt x="278" y="932"/>
                    <a:pt x="119" y="1428"/>
                    <a:pt x="60" y="1805"/>
                  </a:cubicBezTo>
                  <a:cubicBezTo>
                    <a:pt x="0" y="2182"/>
                    <a:pt x="40" y="2479"/>
                    <a:pt x="99" y="2697"/>
                  </a:cubicBezTo>
                  <a:cubicBezTo>
                    <a:pt x="226" y="3076"/>
                    <a:pt x="352" y="3176"/>
                    <a:pt x="389" y="3176"/>
                  </a:cubicBezTo>
                  <a:cubicBezTo>
                    <a:pt x="392" y="3176"/>
                    <a:pt x="395" y="3175"/>
                    <a:pt x="397" y="3173"/>
                  </a:cubicBezTo>
                  <a:cubicBezTo>
                    <a:pt x="436" y="3153"/>
                    <a:pt x="377" y="3034"/>
                    <a:pt x="298" y="2658"/>
                  </a:cubicBezTo>
                  <a:cubicBezTo>
                    <a:pt x="258" y="2459"/>
                    <a:pt x="238" y="2182"/>
                    <a:pt x="298" y="1845"/>
                  </a:cubicBezTo>
                  <a:cubicBezTo>
                    <a:pt x="357" y="1507"/>
                    <a:pt x="516" y="1091"/>
                    <a:pt x="912" y="734"/>
                  </a:cubicBezTo>
                  <a:cubicBezTo>
                    <a:pt x="1309" y="377"/>
                    <a:pt x="1745" y="278"/>
                    <a:pt x="2082" y="258"/>
                  </a:cubicBezTo>
                  <a:cubicBezTo>
                    <a:pt x="2130" y="255"/>
                    <a:pt x="2176" y="254"/>
                    <a:pt x="2221" y="254"/>
                  </a:cubicBezTo>
                  <a:cubicBezTo>
                    <a:pt x="2507" y="254"/>
                    <a:pt x="2721" y="306"/>
                    <a:pt x="2876" y="357"/>
                  </a:cubicBezTo>
                  <a:cubicBezTo>
                    <a:pt x="3186" y="455"/>
                    <a:pt x="3321" y="526"/>
                    <a:pt x="3371" y="526"/>
                  </a:cubicBezTo>
                  <a:cubicBezTo>
                    <a:pt x="3381" y="526"/>
                    <a:pt x="3388" y="523"/>
                    <a:pt x="3391" y="516"/>
                  </a:cubicBezTo>
                  <a:cubicBezTo>
                    <a:pt x="3411" y="496"/>
                    <a:pt x="3352" y="357"/>
                    <a:pt x="2955" y="159"/>
                  </a:cubicBezTo>
                  <a:cubicBezTo>
                    <a:pt x="2757" y="80"/>
                    <a:pt x="2459" y="0"/>
                    <a:pt x="20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4855098" y="3071073"/>
              <a:ext cx="501229" cy="1257531"/>
            </a:xfrm>
            <a:custGeom>
              <a:rect b="b" l="l" r="r" t="t"/>
              <a:pathLst>
                <a:path extrusionOk="0" h="39209" w="15628">
                  <a:moveTo>
                    <a:pt x="15607" y="1"/>
                  </a:moveTo>
                  <a:cubicBezTo>
                    <a:pt x="15593" y="1"/>
                    <a:pt x="15432" y="204"/>
                    <a:pt x="15053" y="696"/>
                  </a:cubicBezTo>
                  <a:cubicBezTo>
                    <a:pt x="14676" y="1212"/>
                    <a:pt x="14041" y="2045"/>
                    <a:pt x="13169" y="3374"/>
                  </a:cubicBezTo>
                  <a:cubicBezTo>
                    <a:pt x="12951" y="3711"/>
                    <a:pt x="12693" y="4048"/>
                    <a:pt x="12455" y="4444"/>
                  </a:cubicBezTo>
                  <a:cubicBezTo>
                    <a:pt x="12197" y="4841"/>
                    <a:pt x="11939" y="5277"/>
                    <a:pt x="11642" y="5734"/>
                  </a:cubicBezTo>
                  <a:cubicBezTo>
                    <a:pt x="11067" y="6646"/>
                    <a:pt x="10472" y="7717"/>
                    <a:pt x="9758" y="8946"/>
                  </a:cubicBezTo>
                  <a:cubicBezTo>
                    <a:pt x="8390" y="11405"/>
                    <a:pt x="6803" y="14539"/>
                    <a:pt x="5197" y="18564"/>
                  </a:cubicBezTo>
                  <a:cubicBezTo>
                    <a:pt x="3610" y="22590"/>
                    <a:pt x="2619" y="25961"/>
                    <a:pt x="1905" y="28678"/>
                  </a:cubicBezTo>
                  <a:cubicBezTo>
                    <a:pt x="1587" y="30047"/>
                    <a:pt x="1270" y="31256"/>
                    <a:pt x="1072" y="32307"/>
                  </a:cubicBezTo>
                  <a:cubicBezTo>
                    <a:pt x="973" y="32843"/>
                    <a:pt x="873" y="33339"/>
                    <a:pt x="774" y="33795"/>
                  </a:cubicBezTo>
                  <a:cubicBezTo>
                    <a:pt x="695" y="34251"/>
                    <a:pt x="616" y="34667"/>
                    <a:pt x="556" y="35064"/>
                  </a:cubicBezTo>
                  <a:cubicBezTo>
                    <a:pt x="278" y="36631"/>
                    <a:pt x="179" y="37662"/>
                    <a:pt x="100" y="38316"/>
                  </a:cubicBezTo>
                  <a:cubicBezTo>
                    <a:pt x="21" y="38951"/>
                    <a:pt x="1" y="39209"/>
                    <a:pt x="21" y="39209"/>
                  </a:cubicBezTo>
                  <a:cubicBezTo>
                    <a:pt x="41" y="39209"/>
                    <a:pt x="100" y="38971"/>
                    <a:pt x="199" y="38336"/>
                  </a:cubicBezTo>
                  <a:cubicBezTo>
                    <a:pt x="318" y="37682"/>
                    <a:pt x="457" y="36650"/>
                    <a:pt x="754" y="35104"/>
                  </a:cubicBezTo>
                  <a:cubicBezTo>
                    <a:pt x="814" y="34707"/>
                    <a:pt x="893" y="34291"/>
                    <a:pt x="992" y="33834"/>
                  </a:cubicBezTo>
                  <a:cubicBezTo>
                    <a:pt x="1072" y="33378"/>
                    <a:pt x="1191" y="32883"/>
                    <a:pt x="1290" y="32367"/>
                  </a:cubicBezTo>
                  <a:cubicBezTo>
                    <a:pt x="1508" y="31296"/>
                    <a:pt x="1825" y="30106"/>
                    <a:pt x="2143" y="28738"/>
                  </a:cubicBezTo>
                  <a:cubicBezTo>
                    <a:pt x="2857" y="26041"/>
                    <a:pt x="3868" y="22689"/>
                    <a:pt x="5454" y="18663"/>
                  </a:cubicBezTo>
                  <a:cubicBezTo>
                    <a:pt x="7061" y="14658"/>
                    <a:pt x="8627" y="11524"/>
                    <a:pt x="9976" y="9065"/>
                  </a:cubicBezTo>
                  <a:cubicBezTo>
                    <a:pt x="10670" y="7836"/>
                    <a:pt x="11265" y="6765"/>
                    <a:pt x="11840" y="5852"/>
                  </a:cubicBezTo>
                  <a:cubicBezTo>
                    <a:pt x="12118" y="5396"/>
                    <a:pt x="12376" y="4960"/>
                    <a:pt x="12614" y="4563"/>
                  </a:cubicBezTo>
                  <a:cubicBezTo>
                    <a:pt x="12871" y="4167"/>
                    <a:pt x="13109" y="3810"/>
                    <a:pt x="13328" y="3473"/>
                  </a:cubicBezTo>
                  <a:cubicBezTo>
                    <a:pt x="14180" y="2144"/>
                    <a:pt x="14775" y="1291"/>
                    <a:pt x="15132" y="756"/>
                  </a:cubicBezTo>
                  <a:cubicBezTo>
                    <a:pt x="15509" y="220"/>
                    <a:pt x="15628" y="2"/>
                    <a:pt x="15608" y="2"/>
                  </a:cubicBezTo>
                  <a:cubicBezTo>
                    <a:pt x="15608" y="1"/>
                    <a:pt x="15608" y="1"/>
                    <a:pt x="156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5293979" y="3216105"/>
              <a:ext cx="148239" cy="293335"/>
            </a:xfrm>
            <a:custGeom>
              <a:rect b="b" l="l" r="r" t="t"/>
              <a:pathLst>
                <a:path extrusionOk="0" h="9146" w="4622">
                  <a:moveTo>
                    <a:pt x="4595" y="0"/>
                  </a:moveTo>
                  <a:cubicBezTo>
                    <a:pt x="4546" y="0"/>
                    <a:pt x="4384" y="192"/>
                    <a:pt x="4006" y="815"/>
                  </a:cubicBezTo>
                  <a:cubicBezTo>
                    <a:pt x="3590" y="1449"/>
                    <a:pt x="2936" y="2560"/>
                    <a:pt x="2003" y="4424"/>
                  </a:cubicBezTo>
                  <a:cubicBezTo>
                    <a:pt x="1091" y="6288"/>
                    <a:pt x="595" y="7478"/>
                    <a:pt x="338" y="8172"/>
                  </a:cubicBezTo>
                  <a:cubicBezTo>
                    <a:pt x="60" y="8886"/>
                    <a:pt x="0" y="9124"/>
                    <a:pt x="40" y="9144"/>
                  </a:cubicBezTo>
                  <a:cubicBezTo>
                    <a:pt x="42" y="9145"/>
                    <a:pt x="44" y="9145"/>
                    <a:pt x="45" y="9145"/>
                  </a:cubicBezTo>
                  <a:cubicBezTo>
                    <a:pt x="90" y="9145"/>
                    <a:pt x="211" y="8917"/>
                    <a:pt x="496" y="8252"/>
                  </a:cubicBezTo>
                  <a:cubicBezTo>
                    <a:pt x="833" y="7558"/>
                    <a:pt x="1329" y="6387"/>
                    <a:pt x="2261" y="4543"/>
                  </a:cubicBezTo>
                  <a:cubicBezTo>
                    <a:pt x="3193" y="2699"/>
                    <a:pt x="3808" y="1588"/>
                    <a:pt x="4165" y="914"/>
                  </a:cubicBezTo>
                  <a:cubicBezTo>
                    <a:pt x="4522" y="240"/>
                    <a:pt x="4621" y="22"/>
                    <a:pt x="4601" y="2"/>
                  </a:cubicBezTo>
                  <a:cubicBezTo>
                    <a:pt x="4599" y="1"/>
                    <a:pt x="4597" y="0"/>
                    <a:pt x="459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5094905" y="3779042"/>
              <a:ext cx="91599" cy="242404"/>
            </a:xfrm>
            <a:custGeom>
              <a:rect b="b" l="l" r="r" t="t"/>
              <a:pathLst>
                <a:path extrusionOk="0" h="7558" w="2856">
                  <a:moveTo>
                    <a:pt x="2774" y="0"/>
                  </a:moveTo>
                  <a:cubicBezTo>
                    <a:pt x="2708" y="0"/>
                    <a:pt x="2385" y="698"/>
                    <a:pt x="1309" y="3729"/>
                  </a:cubicBezTo>
                  <a:cubicBezTo>
                    <a:pt x="199" y="6803"/>
                    <a:pt x="0" y="7536"/>
                    <a:pt x="80" y="7556"/>
                  </a:cubicBezTo>
                  <a:cubicBezTo>
                    <a:pt x="81" y="7557"/>
                    <a:pt x="83" y="7558"/>
                    <a:pt x="85" y="7558"/>
                  </a:cubicBezTo>
                  <a:cubicBezTo>
                    <a:pt x="156" y="7558"/>
                    <a:pt x="486" y="6821"/>
                    <a:pt x="1567" y="3828"/>
                  </a:cubicBezTo>
                  <a:cubicBezTo>
                    <a:pt x="2658" y="754"/>
                    <a:pt x="2856" y="20"/>
                    <a:pt x="2777" y="0"/>
                  </a:cubicBezTo>
                  <a:cubicBezTo>
                    <a:pt x="2776" y="0"/>
                    <a:pt x="2775" y="0"/>
                    <a:pt x="27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5539495" y="2598421"/>
              <a:ext cx="665312" cy="587280"/>
            </a:xfrm>
            <a:custGeom>
              <a:rect b="b" l="l" r="r" t="t"/>
              <a:pathLst>
                <a:path extrusionOk="0" h="18311" w="20744">
                  <a:moveTo>
                    <a:pt x="20717" y="1"/>
                  </a:moveTo>
                  <a:cubicBezTo>
                    <a:pt x="20681" y="1"/>
                    <a:pt x="20517" y="64"/>
                    <a:pt x="20169" y="203"/>
                  </a:cubicBezTo>
                  <a:cubicBezTo>
                    <a:pt x="19772" y="362"/>
                    <a:pt x="19118" y="600"/>
                    <a:pt x="18186" y="1056"/>
                  </a:cubicBezTo>
                  <a:cubicBezTo>
                    <a:pt x="17948" y="1175"/>
                    <a:pt x="17690" y="1294"/>
                    <a:pt x="17412" y="1432"/>
                  </a:cubicBezTo>
                  <a:cubicBezTo>
                    <a:pt x="17135" y="1571"/>
                    <a:pt x="16837" y="1730"/>
                    <a:pt x="16520" y="1889"/>
                  </a:cubicBezTo>
                  <a:cubicBezTo>
                    <a:pt x="15885" y="2226"/>
                    <a:pt x="15191" y="2662"/>
                    <a:pt x="14398" y="3118"/>
                  </a:cubicBezTo>
                  <a:cubicBezTo>
                    <a:pt x="12811" y="4110"/>
                    <a:pt x="10908" y="5438"/>
                    <a:pt x="8746" y="7322"/>
                  </a:cubicBezTo>
                  <a:cubicBezTo>
                    <a:pt x="6604" y="9226"/>
                    <a:pt x="5077" y="10952"/>
                    <a:pt x="3887" y="12399"/>
                  </a:cubicBezTo>
                  <a:cubicBezTo>
                    <a:pt x="3332" y="13133"/>
                    <a:pt x="2816" y="13768"/>
                    <a:pt x="2420" y="14362"/>
                  </a:cubicBezTo>
                  <a:cubicBezTo>
                    <a:pt x="2202" y="14660"/>
                    <a:pt x="2023" y="14938"/>
                    <a:pt x="1845" y="15195"/>
                  </a:cubicBezTo>
                  <a:cubicBezTo>
                    <a:pt x="1666" y="15453"/>
                    <a:pt x="1527" y="15691"/>
                    <a:pt x="1389" y="15909"/>
                  </a:cubicBezTo>
                  <a:cubicBezTo>
                    <a:pt x="813" y="16782"/>
                    <a:pt x="496" y="17397"/>
                    <a:pt x="278" y="17773"/>
                  </a:cubicBezTo>
                  <a:cubicBezTo>
                    <a:pt x="80" y="18150"/>
                    <a:pt x="0" y="18289"/>
                    <a:pt x="20" y="18309"/>
                  </a:cubicBezTo>
                  <a:cubicBezTo>
                    <a:pt x="21" y="18310"/>
                    <a:pt x="23" y="18311"/>
                    <a:pt x="25" y="18311"/>
                  </a:cubicBezTo>
                  <a:cubicBezTo>
                    <a:pt x="53" y="18311"/>
                    <a:pt x="154" y="18167"/>
                    <a:pt x="377" y="17813"/>
                  </a:cubicBezTo>
                  <a:cubicBezTo>
                    <a:pt x="615" y="17456"/>
                    <a:pt x="952" y="16861"/>
                    <a:pt x="1547" y="16008"/>
                  </a:cubicBezTo>
                  <a:cubicBezTo>
                    <a:pt x="1686" y="15790"/>
                    <a:pt x="1845" y="15552"/>
                    <a:pt x="2023" y="15295"/>
                  </a:cubicBezTo>
                  <a:cubicBezTo>
                    <a:pt x="2202" y="15057"/>
                    <a:pt x="2400" y="14779"/>
                    <a:pt x="2598" y="14501"/>
                  </a:cubicBezTo>
                  <a:cubicBezTo>
                    <a:pt x="2995" y="13906"/>
                    <a:pt x="3530" y="13292"/>
                    <a:pt x="4086" y="12558"/>
                  </a:cubicBezTo>
                  <a:cubicBezTo>
                    <a:pt x="5276" y="11130"/>
                    <a:pt x="6803" y="9424"/>
                    <a:pt x="8924" y="7521"/>
                  </a:cubicBezTo>
                  <a:cubicBezTo>
                    <a:pt x="11066" y="5637"/>
                    <a:pt x="12970" y="4328"/>
                    <a:pt x="14517" y="3336"/>
                  </a:cubicBezTo>
                  <a:cubicBezTo>
                    <a:pt x="15310" y="2860"/>
                    <a:pt x="16004" y="2424"/>
                    <a:pt x="16639" y="2087"/>
                  </a:cubicBezTo>
                  <a:cubicBezTo>
                    <a:pt x="16956" y="1928"/>
                    <a:pt x="17234" y="1770"/>
                    <a:pt x="17511" y="1611"/>
                  </a:cubicBezTo>
                  <a:cubicBezTo>
                    <a:pt x="17769" y="1472"/>
                    <a:pt x="18027" y="1353"/>
                    <a:pt x="18265" y="1234"/>
                  </a:cubicBezTo>
                  <a:cubicBezTo>
                    <a:pt x="19197" y="758"/>
                    <a:pt x="19832" y="481"/>
                    <a:pt x="20209" y="302"/>
                  </a:cubicBezTo>
                  <a:cubicBezTo>
                    <a:pt x="20585" y="104"/>
                    <a:pt x="20744" y="24"/>
                    <a:pt x="20724" y="5"/>
                  </a:cubicBezTo>
                  <a:cubicBezTo>
                    <a:pt x="20724" y="2"/>
                    <a:pt x="20722" y="1"/>
                    <a:pt x="207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5902684" y="2771645"/>
              <a:ext cx="162223" cy="119598"/>
            </a:xfrm>
            <a:custGeom>
              <a:rect b="b" l="l" r="r" t="t"/>
              <a:pathLst>
                <a:path extrusionOk="0" h="3729" w="5058">
                  <a:moveTo>
                    <a:pt x="4990" y="1"/>
                  </a:moveTo>
                  <a:cubicBezTo>
                    <a:pt x="4916" y="1"/>
                    <a:pt x="4749" y="50"/>
                    <a:pt x="4442" y="196"/>
                  </a:cubicBezTo>
                  <a:cubicBezTo>
                    <a:pt x="4006" y="394"/>
                    <a:pt x="3292" y="732"/>
                    <a:pt x="2241" y="1485"/>
                  </a:cubicBezTo>
                  <a:cubicBezTo>
                    <a:pt x="1230" y="2259"/>
                    <a:pt x="674" y="2853"/>
                    <a:pt x="377" y="3210"/>
                  </a:cubicBezTo>
                  <a:cubicBezTo>
                    <a:pt x="79" y="3567"/>
                    <a:pt x="0" y="3706"/>
                    <a:pt x="40" y="3726"/>
                  </a:cubicBezTo>
                  <a:cubicBezTo>
                    <a:pt x="42" y="3728"/>
                    <a:pt x="44" y="3729"/>
                    <a:pt x="48" y="3729"/>
                  </a:cubicBezTo>
                  <a:cubicBezTo>
                    <a:pt x="84" y="3729"/>
                    <a:pt x="210" y="3635"/>
                    <a:pt x="516" y="3329"/>
                  </a:cubicBezTo>
                  <a:cubicBezTo>
                    <a:pt x="853" y="3032"/>
                    <a:pt x="1408" y="2457"/>
                    <a:pt x="2420" y="1703"/>
                  </a:cubicBezTo>
                  <a:cubicBezTo>
                    <a:pt x="3431" y="969"/>
                    <a:pt x="4125" y="593"/>
                    <a:pt x="4522" y="375"/>
                  </a:cubicBezTo>
                  <a:cubicBezTo>
                    <a:pt x="4918" y="137"/>
                    <a:pt x="5057" y="57"/>
                    <a:pt x="5037" y="18"/>
                  </a:cubicBezTo>
                  <a:cubicBezTo>
                    <a:pt x="5032" y="7"/>
                    <a:pt x="5017" y="1"/>
                    <a:pt x="499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5930010" y="2290685"/>
              <a:ext cx="1385981" cy="283906"/>
            </a:xfrm>
            <a:custGeom>
              <a:rect b="b" l="l" r="r" t="t"/>
              <a:pathLst>
                <a:path extrusionOk="0" h="8852" w="43214">
                  <a:moveTo>
                    <a:pt x="24272" y="1"/>
                  </a:moveTo>
                  <a:cubicBezTo>
                    <a:pt x="23233" y="1"/>
                    <a:pt x="22144" y="43"/>
                    <a:pt x="21002" y="140"/>
                  </a:cubicBezTo>
                  <a:cubicBezTo>
                    <a:pt x="16322" y="576"/>
                    <a:pt x="12653" y="1727"/>
                    <a:pt x="9837" y="2857"/>
                  </a:cubicBezTo>
                  <a:cubicBezTo>
                    <a:pt x="7021" y="4047"/>
                    <a:pt x="5038" y="5197"/>
                    <a:pt x="3590" y="6129"/>
                  </a:cubicBezTo>
                  <a:cubicBezTo>
                    <a:pt x="3233" y="6367"/>
                    <a:pt x="2916" y="6585"/>
                    <a:pt x="2619" y="6784"/>
                  </a:cubicBezTo>
                  <a:cubicBezTo>
                    <a:pt x="2321" y="6982"/>
                    <a:pt x="2063" y="7180"/>
                    <a:pt x="1825" y="7359"/>
                  </a:cubicBezTo>
                  <a:cubicBezTo>
                    <a:pt x="1349" y="7716"/>
                    <a:pt x="992" y="7973"/>
                    <a:pt x="735" y="8211"/>
                  </a:cubicBezTo>
                  <a:cubicBezTo>
                    <a:pt x="457" y="8430"/>
                    <a:pt x="278" y="8588"/>
                    <a:pt x="159" y="8687"/>
                  </a:cubicBezTo>
                  <a:cubicBezTo>
                    <a:pt x="40" y="8787"/>
                    <a:pt x="1" y="8846"/>
                    <a:pt x="1" y="8846"/>
                  </a:cubicBezTo>
                  <a:cubicBezTo>
                    <a:pt x="1" y="8849"/>
                    <a:pt x="2" y="8851"/>
                    <a:pt x="6" y="8851"/>
                  </a:cubicBezTo>
                  <a:cubicBezTo>
                    <a:pt x="23" y="8851"/>
                    <a:pt x="83" y="8810"/>
                    <a:pt x="199" y="8727"/>
                  </a:cubicBezTo>
                  <a:cubicBezTo>
                    <a:pt x="318" y="8648"/>
                    <a:pt x="516" y="8509"/>
                    <a:pt x="794" y="8291"/>
                  </a:cubicBezTo>
                  <a:cubicBezTo>
                    <a:pt x="1072" y="8073"/>
                    <a:pt x="1449" y="7815"/>
                    <a:pt x="1924" y="7478"/>
                  </a:cubicBezTo>
                  <a:cubicBezTo>
                    <a:pt x="2143" y="7319"/>
                    <a:pt x="2420" y="7121"/>
                    <a:pt x="2718" y="6922"/>
                  </a:cubicBezTo>
                  <a:cubicBezTo>
                    <a:pt x="3015" y="6744"/>
                    <a:pt x="3333" y="6506"/>
                    <a:pt x="3689" y="6288"/>
                  </a:cubicBezTo>
                  <a:cubicBezTo>
                    <a:pt x="5137" y="5376"/>
                    <a:pt x="7140" y="4245"/>
                    <a:pt x="9936" y="3095"/>
                  </a:cubicBezTo>
                  <a:cubicBezTo>
                    <a:pt x="12752" y="1965"/>
                    <a:pt x="16382" y="834"/>
                    <a:pt x="21022" y="398"/>
                  </a:cubicBezTo>
                  <a:cubicBezTo>
                    <a:pt x="22170" y="305"/>
                    <a:pt x="23264" y="264"/>
                    <a:pt x="24305" y="264"/>
                  </a:cubicBezTo>
                  <a:cubicBezTo>
                    <a:pt x="27489" y="264"/>
                    <a:pt x="30178" y="649"/>
                    <a:pt x="32405" y="1112"/>
                  </a:cubicBezTo>
                  <a:cubicBezTo>
                    <a:pt x="35360" y="1766"/>
                    <a:pt x="37542" y="2540"/>
                    <a:pt x="39108" y="3174"/>
                  </a:cubicBezTo>
                  <a:cubicBezTo>
                    <a:pt x="39505" y="3333"/>
                    <a:pt x="39862" y="3511"/>
                    <a:pt x="40199" y="3650"/>
                  </a:cubicBezTo>
                  <a:cubicBezTo>
                    <a:pt x="40516" y="3789"/>
                    <a:pt x="40814" y="3928"/>
                    <a:pt x="41072" y="4047"/>
                  </a:cubicBezTo>
                  <a:cubicBezTo>
                    <a:pt x="41607" y="4305"/>
                    <a:pt x="42004" y="4483"/>
                    <a:pt x="42321" y="4642"/>
                  </a:cubicBezTo>
                  <a:cubicBezTo>
                    <a:pt x="42638" y="4820"/>
                    <a:pt x="42856" y="4919"/>
                    <a:pt x="42995" y="4979"/>
                  </a:cubicBezTo>
                  <a:cubicBezTo>
                    <a:pt x="43101" y="5040"/>
                    <a:pt x="43161" y="5065"/>
                    <a:pt x="43183" y="5065"/>
                  </a:cubicBezTo>
                  <a:cubicBezTo>
                    <a:pt x="43190" y="5065"/>
                    <a:pt x="43194" y="5063"/>
                    <a:pt x="43194" y="5058"/>
                  </a:cubicBezTo>
                  <a:cubicBezTo>
                    <a:pt x="43213" y="5058"/>
                    <a:pt x="43154" y="5019"/>
                    <a:pt x="43015" y="4939"/>
                  </a:cubicBezTo>
                  <a:cubicBezTo>
                    <a:pt x="42876" y="4860"/>
                    <a:pt x="42678" y="4741"/>
                    <a:pt x="42361" y="4563"/>
                  </a:cubicBezTo>
                  <a:cubicBezTo>
                    <a:pt x="42063" y="4384"/>
                    <a:pt x="41667" y="4166"/>
                    <a:pt x="41131" y="3908"/>
                  </a:cubicBezTo>
                  <a:cubicBezTo>
                    <a:pt x="40873" y="3789"/>
                    <a:pt x="40596" y="3630"/>
                    <a:pt x="40258" y="3492"/>
                  </a:cubicBezTo>
                  <a:cubicBezTo>
                    <a:pt x="39941" y="3353"/>
                    <a:pt x="39584" y="3174"/>
                    <a:pt x="39188" y="3016"/>
                  </a:cubicBezTo>
                  <a:cubicBezTo>
                    <a:pt x="37601" y="2341"/>
                    <a:pt x="35439" y="1548"/>
                    <a:pt x="32465" y="874"/>
                  </a:cubicBezTo>
                  <a:cubicBezTo>
                    <a:pt x="30216" y="409"/>
                    <a:pt x="27490" y="1"/>
                    <a:pt x="242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6631565" y="2502332"/>
              <a:ext cx="587119" cy="52342"/>
            </a:xfrm>
            <a:custGeom>
              <a:rect b="b" l="l" r="r" t="t"/>
              <a:pathLst>
                <a:path extrusionOk="0" h="1632" w="18306">
                  <a:moveTo>
                    <a:pt x="5493" y="1"/>
                  </a:moveTo>
                  <a:cubicBezTo>
                    <a:pt x="3827" y="1"/>
                    <a:pt x="2627" y="84"/>
                    <a:pt x="1786" y="145"/>
                  </a:cubicBezTo>
                  <a:cubicBezTo>
                    <a:pt x="1111" y="185"/>
                    <a:pt x="655" y="244"/>
                    <a:pt x="378" y="284"/>
                  </a:cubicBezTo>
                  <a:cubicBezTo>
                    <a:pt x="100" y="323"/>
                    <a:pt x="1" y="343"/>
                    <a:pt x="1" y="363"/>
                  </a:cubicBezTo>
                  <a:cubicBezTo>
                    <a:pt x="1" y="384"/>
                    <a:pt x="54" y="393"/>
                    <a:pt x="181" y="393"/>
                  </a:cubicBezTo>
                  <a:cubicBezTo>
                    <a:pt x="418" y="393"/>
                    <a:pt x="914" y="362"/>
                    <a:pt x="1805" y="323"/>
                  </a:cubicBezTo>
                  <a:cubicBezTo>
                    <a:pt x="2578" y="301"/>
                    <a:pt x="3647" y="247"/>
                    <a:pt x="5098" y="247"/>
                  </a:cubicBezTo>
                  <a:cubicBezTo>
                    <a:pt x="6219" y="247"/>
                    <a:pt x="7567" y="279"/>
                    <a:pt x="9183" y="383"/>
                  </a:cubicBezTo>
                  <a:cubicBezTo>
                    <a:pt x="12911" y="661"/>
                    <a:pt x="15172" y="1097"/>
                    <a:pt x="16520" y="1335"/>
                  </a:cubicBezTo>
                  <a:cubicBezTo>
                    <a:pt x="17573" y="1539"/>
                    <a:pt x="18065" y="1631"/>
                    <a:pt x="18225" y="1631"/>
                  </a:cubicBezTo>
                  <a:cubicBezTo>
                    <a:pt x="18266" y="1631"/>
                    <a:pt x="18285" y="1625"/>
                    <a:pt x="18285" y="1612"/>
                  </a:cubicBezTo>
                  <a:cubicBezTo>
                    <a:pt x="18305" y="1612"/>
                    <a:pt x="18186" y="1553"/>
                    <a:pt x="17928" y="1474"/>
                  </a:cubicBezTo>
                  <a:cubicBezTo>
                    <a:pt x="17651" y="1414"/>
                    <a:pt x="17214" y="1295"/>
                    <a:pt x="16560" y="1137"/>
                  </a:cubicBezTo>
                  <a:cubicBezTo>
                    <a:pt x="15211" y="859"/>
                    <a:pt x="12951" y="383"/>
                    <a:pt x="9203" y="125"/>
                  </a:cubicBezTo>
                  <a:cubicBezTo>
                    <a:pt x="7766" y="33"/>
                    <a:pt x="6538" y="1"/>
                    <a:pt x="54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7485785" y="2450984"/>
              <a:ext cx="848510" cy="850434"/>
            </a:xfrm>
            <a:custGeom>
              <a:rect b="b" l="l" r="r" t="t"/>
              <a:pathLst>
                <a:path extrusionOk="0" h="26516" w="26456">
                  <a:moveTo>
                    <a:pt x="0" y="1"/>
                  </a:moveTo>
                  <a:cubicBezTo>
                    <a:pt x="0" y="21"/>
                    <a:pt x="218" y="100"/>
                    <a:pt x="794" y="259"/>
                  </a:cubicBezTo>
                  <a:cubicBezTo>
                    <a:pt x="1369" y="397"/>
                    <a:pt x="2301" y="675"/>
                    <a:pt x="3689" y="1131"/>
                  </a:cubicBezTo>
                  <a:cubicBezTo>
                    <a:pt x="5077" y="1627"/>
                    <a:pt x="6902" y="2361"/>
                    <a:pt x="9182" y="3590"/>
                  </a:cubicBezTo>
                  <a:cubicBezTo>
                    <a:pt x="11443" y="4859"/>
                    <a:pt x="14180" y="6644"/>
                    <a:pt x="17016" y="9480"/>
                  </a:cubicBezTo>
                  <a:cubicBezTo>
                    <a:pt x="19832" y="12316"/>
                    <a:pt x="21617" y="15053"/>
                    <a:pt x="22886" y="17313"/>
                  </a:cubicBezTo>
                  <a:cubicBezTo>
                    <a:pt x="24115" y="19594"/>
                    <a:pt x="24829" y="21438"/>
                    <a:pt x="25305" y="22827"/>
                  </a:cubicBezTo>
                  <a:cubicBezTo>
                    <a:pt x="25781" y="24195"/>
                    <a:pt x="26039" y="25147"/>
                    <a:pt x="26198" y="25722"/>
                  </a:cubicBezTo>
                  <a:cubicBezTo>
                    <a:pt x="26356" y="26297"/>
                    <a:pt x="26416" y="26515"/>
                    <a:pt x="26436" y="26515"/>
                  </a:cubicBezTo>
                  <a:cubicBezTo>
                    <a:pt x="26455" y="26515"/>
                    <a:pt x="26416" y="26277"/>
                    <a:pt x="26297" y="25702"/>
                  </a:cubicBezTo>
                  <a:cubicBezTo>
                    <a:pt x="26178" y="25107"/>
                    <a:pt x="25940" y="24155"/>
                    <a:pt x="25503" y="22767"/>
                  </a:cubicBezTo>
                  <a:cubicBezTo>
                    <a:pt x="25047" y="21359"/>
                    <a:pt x="24333" y="19515"/>
                    <a:pt x="23104" y="17194"/>
                  </a:cubicBezTo>
                  <a:cubicBezTo>
                    <a:pt x="21835" y="14914"/>
                    <a:pt x="20050" y="12157"/>
                    <a:pt x="17214" y="9282"/>
                  </a:cubicBezTo>
                  <a:cubicBezTo>
                    <a:pt x="14358" y="6446"/>
                    <a:pt x="11602" y="4641"/>
                    <a:pt x="9321" y="3372"/>
                  </a:cubicBezTo>
                  <a:cubicBezTo>
                    <a:pt x="7001" y="2143"/>
                    <a:pt x="5156" y="1429"/>
                    <a:pt x="3748" y="953"/>
                  </a:cubicBezTo>
                  <a:cubicBezTo>
                    <a:pt x="2360" y="516"/>
                    <a:pt x="1408" y="278"/>
                    <a:pt x="833" y="159"/>
                  </a:cubicBezTo>
                  <a:cubicBezTo>
                    <a:pt x="238" y="21"/>
                    <a:pt x="0" y="1"/>
                    <a:pt x="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7816517" y="2754871"/>
              <a:ext cx="333329" cy="470215"/>
            </a:xfrm>
            <a:custGeom>
              <a:rect b="b" l="l" r="r" t="t"/>
              <a:pathLst>
                <a:path extrusionOk="0" h="14661" w="10393">
                  <a:moveTo>
                    <a:pt x="10" y="0"/>
                  </a:moveTo>
                  <a:cubicBezTo>
                    <a:pt x="4" y="0"/>
                    <a:pt x="1" y="2"/>
                    <a:pt x="1" y="5"/>
                  </a:cubicBezTo>
                  <a:cubicBezTo>
                    <a:pt x="1" y="25"/>
                    <a:pt x="80" y="84"/>
                    <a:pt x="338" y="243"/>
                  </a:cubicBezTo>
                  <a:cubicBezTo>
                    <a:pt x="576" y="382"/>
                    <a:pt x="992" y="580"/>
                    <a:pt x="1567" y="957"/>
                  </a:cubicBezTo>
                  <a:cubicBezTo>
                    <a:pt x="1706" y="1056"/>
                    <a:pt x="1885" y="1155"/>
                    <a:pt x="2043" y="1255"/>
                  </a:cubicBezTo>
                  <a:cubicBezTo>
                    <a:pt x="2222" y="1373"/>
                    <a:pt x="2400" y="1512"/>
                    <a:pt x="2579" y="1651"/>
                  </a:cubicBezTo>
                  <a:cubicBezTo>
                    <a:pt x="2975" y="1909"/>
                    <a:pt x="3392" y="2266"/>
                    <a:pt x="3868" y="2643"/>
                  </a:cubicBezTo>
                  <a:cubicBezTo>
                    <a:pt x="4800" y="3436"/>
                    <a:pt x="5891" y="4527"/>
                    <a:pt x="6981" y="6054"/>
                  </a:cubicBezTo>
                  <a:cubicBezTo>
                    <a:pt x="8072" y="7620"/>
                    <a:pt x="8726" y="9009"/>
                    <a:pt x="9183" y="10139"/>
                  </a:cubicBezTo>
                  <a:cubicBezTo>
                    <a:pt x="9381" y="10714"/>
                    <a:pt x="9579" y="11230"/>
                    <a:pt x="9698" y="11686"/>
                  </a:cubicBezTo>
                  <a:cubicBezTo>
                    <a:pt x="9758" y="11904"/>
                    <a:pt x="9817" y="12122"/>
                    <a:pt x="9877" y="12320"/>
                  </a:cubicBezTo>
                  <a:cubicBezTo>
                    <a:pt x="9916" y="12519"/>
                    <a:pt x="9956" y="12697"/>
                    <a:pt x="9996" y="12876"/>
                  </a:cubicBezTo>
                  <a:cubicBezTo>
                    <a:pt x="10154" y="13550"/>
                    <a:pt x="10214" y="14006"/>
                    <a:pt x="10273" y="14284"/>
                  </a:cubicBezTo>
                  <a:cubicBezTo>
                    <a:pt x="10313" y="14561"/>
                    <a:pt x="10353" y="14660"/>
                    <a:pt x="10372" y="14660"/>
                  </a:cubicBezTo>
                  <a:cubicBezTo>
                    <a:pt x="10392" y="14660"/>
                    <a:pt x="10392" y="14541"/>
                    <a:pt x="10372" y="14264"/>
                  </a:cubicBezTo>
                  <a:cubicBezTo>
                    <a:pt x="10353" y="13986"/>
                    <a:pt x="10313" y="13510"/>
                    <a:pt x="10174" y="12836"/>
                  </a:cubicBezTo>
                  <a:cubicBezTo>
                    <a:pt x="10154" y="12657"/>
                    <a:pt x="10115" y="12459"/>
                    <a:pt x="10075" y="12261"/>
                  </a:cubicBezTo>
                  <a:cubicBezTo>
                    <a:pt x="10015" y="12063"/>
                    <a:pt x="9976" y="11844"/>
                    <a:pt x="9916" y="11626"/>
                  </a:cubicBezTo>
                  <a:cubicBezTo>
                    <a:pt x="9797" y="11150"/>
                    <a:pt x="9599" y="10635"/>
                    <a:pt x="9421" y="10060"/>
                  </a:cubicBezTo>
                  <a:cubicBezTo>
                    <a:pt x="8964" y="8890"/>
                    <a:pt x="8310" y="7482"/>
                    <a:pt x="7199" y="5895"/>
                  </a:cubicBezTo>
                  <a:cubicBezTo>
                    <a:pt x="6089" y="4348"/>
                    <a:pt x="4978" y="3257"/>
                    <a:pt x="4026" y="2444"/>
                  </a:cubicBezTo>
                  <a:cubicBezTo>
                    <a:pt x="3531" y="2068"/>
                    <a:pt x="3114" y="1711"/>
                    <a:pt x="2718" y="1453"/>
                  </a:cubicBezTo>
                  <a:cubicBezTo>
                    <a:pt x="2519" y="1314"/>
                    <a:pt x="2341" y="1195"/>
                    <a:pt x="2162" y="1076"/>
                  </a:cubicBezTo>
                  <a:cubicBezTo>
                    <a:pt x="1984" y="977"/>
                    <a:pt x="1825" y="878"/>
                    <a:pt x="1666" y="798"/>
                  </a:cubicBezTo>
                  <a:cubicBezTo>
                    <a:pt x="1072" y="441"/>
                    <a:pt x="635" y="263"/>
                    <a:pt x="377" y="144"/>
                  </a:cubicBezTo>
                  <a:cubicBezTo>
                    <a:pt x="161" y="44"/>
                    <a:pt x="43" y="0"/>
                    <a:pt x="1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7889675" y="3363029"/>
              <a:ext cx="319955" cy="740201"/>
            </a:xfrm>
            <a:custGeom>
              <a:rect b="b" l="l" r="r" t="t"/>
              <a:pathLst>
                <a:path extrusionOk="0" h="23079" w="9976">
                  <a:moveTo>
                    <a:pt x="9358" y="0"/>
                  </a:moveTo>
                  <a:cubicBezTo>
                    <a:pt x="9339" y="0"/>
                    <a:pt x="9319" y="181"/>
                    <a:pt x="9281" y="577"/>
                  </a:cubicBezTo>
                  <a:cubicBezTo>
                    <a:pt x="9281" y="795"/>
                    <a:pt x="9261" y="1073"/>
                    <a:pt x="9261" y="1430"/>
                  </a:cubicBezTo>
                  <a:cubicBezTo>
                    <a:pt x="9261" y="1787"/>
                    <a:pt x="9242" y="2223"/>
                    <a:pt x="9281" y="2739"/>
                  </a:cubicBezTo>
                  <a:cubicBezTo>
                    <a:pt x="9301" y="3790"/>
                    <a:pt x="9400" y="5198"/>
                    <a:pt x="9539" y="7042"/>
                  </a:cubicBezTo>
                  <a:cubicBezTo>
                    <a:pt x="9618" y="7954"/>
                    <a:pt x="9678" y="9005"/>
                    <a:pt x="9698" y="10155"/>
                  </a:cubicBezTo>
                  <a:cubicBezTo>
                    <a:pt x="9698" y="11325"/>
                    <a:pt x="9658" y="12615"/>
                    <a:pt x="9380" y="14003"/>
                  </a:cubicBezTo>
                  <a:cubicBezTo>
                    <a:pt x="9123" y="15371"/>
                    <a:pt x="8667" y="16601"/>
                    <a:pt x="8091" y="17592"/>
                  </a:cubicBezTo>
                  <a:cubicBezTo>
                    <a:pt x="7516" y="18584"/>
                    <a:pt x="6842" y="19377"/>
                    <a:pt x="6188" y="20012"/>
                  </a:cubicBezTo>
                  <a:cubicBezTo>
                    <a:pt x="5513" y="20646"/>
                    <a:pt x="4859" y="21122"/>
                    <a:pt x="4264" y="21479"/>
                  </a:cubicBezTo>
                  <a:cubicBezTo>
                    <a:pt x="3669" y="21856"/>
                    <a:pt x="3114" y="22114"/>
                    <a:pt x="2638" y="22312"/>
                  </a:cubicBezTo>
                  <a:cubicBezTo>
                    <a:pt x="1666" y="22709"/>
                    <a:pt x="992" y="22828"/>
                    <a:pt x="575" y="22927"/>
                  </a:cubicBezTo>
                  <a:cubicBezTo>
                    <a:pt x="159" y="23006"/>
                    <a:pt x="0" y="23046"/>
                    <a:pt x="0" y="23066"/>
                  </a:cubicBezTo>
                  <a:cubicBezTo>
                    <a:pt x="0" y="23074"/>
                    <a:pt x="31" y="23079"/>
                    <a:pt x="98" y="23079"/>
                  </a:cubicBezTo>
                  <a:cubicBezTo>
                    <a:pt x="192" y="23079"/>
                    <a:pt x="359" y="23069"/>
                    <a:pt x="615" y="23046"/>
                  </a:cubicBezTo>
                  <a:cubicBezTo>
                    <a:pt x="1031" y="22966"/>
                    <a:pt x="1726" y="22867"/>
                    <a:pt x="2717" y="22490"/>
                  </a:cubicBezTo>
                  <a:cubicBezTo>
                    <a:pt x="3193" y="22292"/>
                    <a:pt x="3768" y="22054"/>
                    <a:pt x="4383" y="21677"/>
                  </a:cubicBezTo>
                  <a:cubicBezTo>
                    <a:pt x="4998" y="21301"/>
                    <a:pt x="5672" y="20825"/>
                    <a:pt x="6366" y="20190"/>
                  </a:cubicBezTo>
                  <a:cubicBezTo>
                    <a:pt x="7040" y="19555"/>
                    <a:pt x="7734" y="18742"/>
                    <a:pt x="8329" y="17711"/>
                  </a:cubicBezTo>
                  <a:cubicBezTo>
                    <a:pt x="8924" y="16700"/>
                    <a:pt x="9380" y="15450"/>
                    <a:pt x="9658" y="14042"/>
                  </a:cubicBezTo>
                  <a:cubicBezTo>
                    <a:pt x="9936" y="12634"/>
                    <a:pt x="9975" y="11325"/>
                    <a:pt x="9956" y="10155"/>
                  </a:cubicBezTo>
                  <a:cubicBezTo>
                    <a:pt x="9956" y="8985"/>
                    <a:pt x="9876" y="7954"/>
                    <a:pt x="9797" y="7022"/>
                  </a:cubicBezTo>
                  <a:cubicBezTo>
                    <a:pt x="9638" y="5178"/>
                    <a:pt x="9519" y="3770"/>
                    <a:pt x="9460" y="2739"/>
                  </a:cubicBezTo>
                  <a:cubicBezTo>
                    <a:pt x="9440" y="2223"/>
                    <a:pt x="9420" y="1787"/>
                    <a:pt x="9420" y="1430"/>
                  </a:cubicBezTo>
                  <a:cubicBezTo>
                    <a:pt x="9400" y="1073"/>
                    <a:pt x="9400" y="795"/>
                    <a:pt x="9400" y="577"/>
                  </a:cubicBezTo>
                  <a:cubicBezTo>
                    <a:pt x="9400" y="160"/>
                    <a:pt x="9380" y="2"/>
                    <a:pt x="9361" y="2"/>
                  </a:cubicBezTo>
                  <a:cubicBezTo>
                    <a:pt x="9360" y="1"/>
                    <a:pt x="9359" y="0"/>
                    <a:pt x="93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8030858" y="3788503"/>
              <a:ext cx="71265" cy="141183"/>
            </a:xfrm>
            <a:custGeom>
              <a:rect b="b" l="l" r="r" t="t"/>
              <a:pathLst>
                <a:path extrusionOk="0" h="4402" w="2222">
                  <a:moveTo>
                    <a:pt x="2072" y="1"/>
                  </a:moveTo>
                  <a:cubicBezTo>
                    <a:pt x="2069" y="1"/>
                    <a:pt x="2066" y="2"/>
                    <a:pt x="2063" y="3"/>
                  </a:cubicBezTo>
                  <a:cubicBezTo>
                    <a:pt x="2024" y="3"/>
                    <a:pt x="2004" y="122"/>
                    <a:pt x="2004" y="499"/>
                  </a:cubicBezTo>
                  <a:cubicBezTo>
                    <a:pt x="1964" y="856"/>
                    <a:pt x="1944" y="1510"/>
                    <a:pt x="1548" y="2422"/>
                  </a:cubicBezTo>
                  <a:cubicBezTo>
                    <a:pt x="1111" y="3335"/>
                    <a:pt x="635" y="3771"/>
                    <a:pt x="378" y="4029"/>
                  </a:cubicBezTo>
                  <a:cubicBezTo>
                    <a:pt x="100" y="4267"/>
                    <a:pt x="1" y="4366"/>
                    <a:pt x="40" y="4386"/>
                  </a:cubicBezTo>
                  <a:cubicBezTo>
                    <a:pt x="40" y="4396"/>
                    <a:pt x="49" y="4402"/>
                    <a:pt x="67" y="4402"/>
                  </a:cubicBezTo>
                  <a:cubicBezTo>
                    <a:pt x="121" y="4402"/>
                    <a:pt x="259" y="4346"/>
                    <a:pt x="497" y="4168"/>
                  </a:cubicBezTo>
                  <a:cubicBezTo>
                    <a:pt x="794" y="3949"/>
                    <a:pt x="1330" y="3513"/>
                    <a:pt x="1786" y="2541"/>
                  </a:cubicBezTo>
                  <a:cubicBezTo>
                    <a:pt x="2222" y="1570"/>
                    <a:pt x="2202" y="876"/>
                    <a:pt x="2182" y="499"/>
                  </a:cubicBezTo>
                  <a:cubicBezTo>
                    <a:pt x="2164" y="129"/>
                    <a:pt x="2111" y="1"/>
                    <a:pt x="20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7849584" y="3824200"/>
              <a:ext cx="477078" cy="579582"/>
            </a:xfrm>
            <a:custGeom>
              <a:rect b="b" l="l" r="r" t="t"/>
              <a:pathLst>
                <a:path extrusionOk="0" h="18071" w="14875">
                  <a:moveTo>
                    <a:pt x="14855" y="0"/>
                  </a:moveTo>
                  <a:cubicBezTo>
                    <a:pt x="14835" y="0"/>
                    <a:pt x="14775" y="139"/>
                    <a:pt x="14676" y="476"/>
                  </a:cubicBezTo>
                  <a:cubicBezTo>
                    <a:pt x="14577" y="833"/>
                    <a:pt x="14438" y="1409"/>
                    <a:pt x="14141" y="2261"/>
                  </a:cubicBezTo>
                  <a:cubicBezTo>
                    <a:pt x="14061" y="2479"/>
                    <a:pt x="14002" y="2698"/>
                    <a:pt x="13903" y="2955"/>
                  </a:cubicBezTo>
                  <a:cubicBezTo>
                    <a:pt x="13803" y="3193"/>
                    <a:pt x="13704" y="3451"/>
                    <a:pt x="13585" y="3749"/>
                  </a:cubicBezTo>
                  <a:cubicBezTo>
                    <a:pt x="13387" y="4324"/>
                    <a:pt x="13070" y="4938"/>
                    <a:pt x="12733" y="5672"/>
                  </a:cubicBezTo>
                  <a:cubicBezTo>
                    <a:pt x="12019" y="7080"/>
                    <a:pt x="11027" y="8806"/>
                    <a:pt x="9480" y="10709"/>
                  </a:cubicBezTo>
                  <a:cubicBezTo>
                    <a:pt x="7914" y="12593"/>
                    <a:pt x="6426" y="13902"/>
                    <a:pt x="5177" y="14894"/>
                  </a:cubicBezTo>
                  <a:cubicBezTo>
                    <a:pt x="4522" y="15350"/>
                    <a:pt x="3967" y="15786"/>
                    <a:pt x="3452" y="16103"/>
                  </a:cubicBezTo>
                  <a:cubicBezTo>
                    <a:pt x="3194" y="16262"/>
                    <a:pt x="2956" y="16421"/>
                    <a:pt x="2738" y="16560"/>
                  </a:cubicBezTo>
                  <a:cubicBezTo>
                    <a:pt x="2500" y="16698"/>
                    <a:pt x="2281" y="16817"/>
                    <a:pt x="2103" y="16917"/>
                  </a:cubicBezTo>
                  <a:cubicBezTo>
                    <a:pt x="1330" y="17373"/>
                    <a:pt x="774" y="17630"/>
                    <a:pt x="457" y="17789"/>
                  </a:cubicBezTo>
                  <a:cubicBezTo>
                    <a:pt x="140" y="17968"/>
                    <a:pt x="1" y="18047"/>
                    <a:pt x="21" y="18067"/>
                  </a:cubicBezTo>
                  <a:cubicBezTo>
                    <a:pt x="21" y="18069"/>
                    <a:pt x="23" y="18070"/>
                    <a:pt x="27" y="18070"/>
                  </a:cubicBezTo>
                  <a:cubicBezTo>
                    <a:pt x="59" y="18070"/>
                    <a:pt x="202" y="18010"/>
                    <a:pt x="497" y="17888"/>
                  </a:cubicBezTo>
                  <a:cubicBezTo>
                    <a:pt x="834" y="17749"/>
                    <a:pt x="1389" y="17531"/>
                    <a:pt x="2182" y="17095"/>
                  </a:cubicBezTo>
                  <a:cubicBezTo>
                    <a:pt x="2381" y="16976"/>
                    <a:pt x="2599" y="16877"/>
                    <a:pt x="2837" y="16738"/>
                  </a:cubicBezTo>
                  <a:cubicBezTo>
                    <a:pt x="3055" y="16599"/>
                    <a:pt x="3313" y="16441"/>
                    <a:pt x="3571" y="16282"/>
                  </a:cubicBezTo>
                  <a:cubicBezTo>
                    <a:pt x="4106" y="15965"/>
                    <a:pt x="4661" y="15548"/>
                    <a:pt x="5316" y="15092"/>
                  </a:cubicBezTo>
                  <a:cubicBezTo>
                    <a:pt x="6585" y="14101"/>
                    <a:pt x="8112" y="12792"/>
                    <a:pt x="9679" y="10888"/>
                  </a:cubicBezTo>
                  <a:cubicBezTo>
                    <a:pt x="11245" y="8964"/>
                    <a:pt x="12257" y="7219"/>
                    <a:pt x="12971" y="5771"/>
                  </a:cubicBezTo>
                  <a:cubicBezTo>
                    <a:pt x="13288" y="5038"/>
                    <a:pt x="13605" y="4403"/>
                    <a:pt x="13803" y="3828"/>
                  </a:cubicBezTo>
                  <a:cubicBezTo>
                    <a:pt x="13903" y="3530"/>
                    <a:pt x="14002" y="3273"/>
                    <a:pt x="14101" y="3015"/>
                  </a:cubicBezTo>
                  <a:cubicBezTo>
                    <a:pt x="14200" y="2777"/>
                    <a:pt x="14260" y="2539"/>
                    <a:pt x="14319" y="2321"/>
                  </a:cubicBezTo>
                  <a:cubicBezTo>
                    <a:pt x="14597" y="1448"/>
                    <a:pt x="14716" y="873"/>
                    <a:pt x="14775" y="516"/>
                  </a:cubicBezTo>
                  <a:cubicBezTo>
                    <a:pt x="14855" y="139"/>
                    <a:pt x="14874" y="0"/>
                    <a:pt x="148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7205279" y="4170198"/>
              <a:ext cx="546387" cy="169150"/>
            </a:xfrm>
            <a:custGeom>
              <a:rect b="b" l="l" r="r" t="t"/>
              <a:pathLst>
                <a:path extrusionOk="0" h="5274" w="17036">
                  <a:moveTo>
                    <a:pt x="1" y="1"/>
                  </a:moveTo>
                  <a:cubicBezTo>
                    <a:pt x="1" y="21"/>
                    <a:pt x="40" y="120"/>
                    <a:pt x="199" y="377"/>
                  </a:cubicBezTo>
                  <a:cubicBezTo>
                    <a:pt x="358" y="615"/>
                    <a:pt x="635" y="1012"/>
                    <a:pt x="1111" y="1567"/>
                  </a:cubicBezTo>
                  <a:cubicBezTo>
                    <a:pt x="1607" y="2103"/>
                    <a:pt x="2321" y="2777"/>
                    <a:pt x="3412" y="3491"/>
                  </a:cubicBezTo>
                  <a:cubicBezTo>
                    <a:pt x="4483" y="4165"/>
                    <a:pt x="5990" y="4899"/>
                    <a:pt x="7973" y="5177"/>
                  </a:cubicBezTo>
                  <a:cubicBezTo>
                    <a:pt x="8495" y="5244"/>
                    <a:pt x="8991" y="5274"/>
                    <a:pt x="9463" y="5274"/>
                  </a:cubicBezTo>
                  <a:cubicBezTo>
                    <a:pt x="10784" y="5274"/>
                    <a:pt x="11906" y="5043"/>
                    <a:pt x="12812" y="4780"/>
                  </a:cubicBezTo>
                  <a:cubicBezTo>
                    <a:pt x="14061" y="4383"/>
                    <a:pt x="14934" y="3907"/>
                    <a:pt x="15529" y="3531"/>
                  </a:cubicBezTo>
                  <a:cubicBezTo>
                    <a:pt x="16143" y="3134"/>
                    <a:pt x="16520" y="2817"/>
                    <a:pt x="16738" y="2618"/>
                  </a:cubicBezTo>
                  <a:cubicBezTo>
                    <a:pt x="16957" y="2420"/>
                    <a:pt x="17036" y="2341"/>
                    <a:pt x="17016" y="2321"/>
                  </a:cubicBezTo>
                  <a:cubicBezTo>
                    <a:pt x="17016" y="2319"/>
                    <a:pt x="17014" y="2317"/>
                    <a:pt x="17011" y="2317"/>
                  </a:cubicBezTo>
                  <a:cubicBezTo>
                    <a:pt x="16986" y="2317"/>
                    <a:pt x="16871" y="2382"/>
                    <a:pt x="16679" y="2539"/>
                  </a:cubicBezTo>
                  <a:cubicBezTo>
                    <a:pt x="16441" y="2718"/>
                    <a:pt x="16044" y="2995"/>
                    <a:pt x="15429" y="3352"/>
                  </a:cubicBezTo>
                  <a:cubicBezTo>
                    <a:pt x="14815" y="3729"/>
                    <a:pt x="13962" y="4165"/>
                    <a:pt x="12752" y="4522"/>
                  </a:cubicBezTo>
                  <a:cubicBezTo>
                    <a:pt x="11872" y="4782"/>
                    <a:pt x="10782" y="5000"/>
                    <a:pt x="9512" y="5000"/>
                  </a:cubicBezTo>
                  <a:cubicBezTo>
                    <a:pt x="9037" y="5000"/>
                    <a:pt x="8536" y="4969"/>
                    <a:pt x="8013" y="4899"/>
                  </a:cubicBezTo>
                  <a:cubicBezTo>
                    <a:pt x="6069" y="4621"/>
                    <a:pt x="4621" y="3927"/>
                    <a:pt x="3531" y="3273"/>
                  </a:cubicBezTo>
                  <a:cubicBezTo>
                    <a:pt x="2460" y="2599"/>
                    <a:pt x="1746" y="1944"/>
                    <a:pt x="1250" y="1429"/>
                  </a:cubicBezTo>
                  <a:cubicBezTo>
                    <a:pt x="774" y="913"/>
                    <a:pt x="477" y="536"/>
                    <a:pt x="278" y="318"/>
                  </a:cubicBezTo>
                  <a:cubicBezTo>
                    <a:pt x="100" y="80"/>
                    <a:pt x="21"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7089529" y="3811467"/>
              <a:ext cx="57281" cy="372137"/>
            </a:xfrm>
            <a:custGeom>
              <a:rect b="b" l="l" r="r" t="t"/>
              <a:pathLst>
                <a:path extrusionOk="0" h="11603" w="1786">
                  <a:moveTo>
                    <a:pt x="1012" y="1"/>
                  </a:moveTo>
                  <a:cubicBezTo>
                    <a:pt x="992" y="1"/>
                    <a:pt x="952" y="60"/>
                    <a:pt x="873" y="219"/>
                  </a:cubicBezTo>
                  <a:cubicBezTo>
                    <a:pt x="813" y="397"/>
                    <a:pt x="714" y="675"/>
                    <a:pt x="595" y="1092"/>
                  </a:cubicBezTo>
                  <a:cubicBezTo>
                    <a:pt x="377" y="1944"/>
                    <a:pt x="0" y="3452"/>
                    <a:pt x="139" y="5891"/>
                  </a:cubicBezTo>
                  <a:cubicBezTo>
                    <a:pt x="318" y="8310"/>
                    <a:pt x="893" y="9738"/>
                    <a:pt x="1230" y="10571"/>
                  </a:cubicBezTo>
                  <a:cubicBezTo>
                    <a:pt x="1389" y="10968"/>
                    <a:pt x="1527" y="11225"/>
                    <a:pt x="1627" y="11384"/>
                  </a:cubicBezTo>
                  <a:cubicBezTo>
                    <a:pt x="1706" y="11543"/>
                    <a:pt x="1746" y="11602"/>
                    <a:pt x="1765" y="11602"/>
                  </a:cubicBezTo>
                  <a:cubicBezTo>
                    <a:pt x="1785" y="11582"/>
                    <a:pt x="1785" y="11523"/>
                    <a:pt x="1726" y="11344"/>
                  </a:cubicBezTo>
                  <a:cubicBezTo>
                    <a:pt x="1666" y="11166"/>
                    <a:pt x="1547" y="10908"/>
                    <a:pt x="1408" y="10492"/>
                  </a:cubicBezTo>
                  <a:cubicBezTo>
                    <a:pt x="1111" y="9659"/>
                    <a:pt x="595" y="8251"/>
                    <a:pt x="417" y="5871"/>
                  </a:cubicBezTo>
                  <a:cubicBezTo>
                    <a:pt x="278" y="3471"/>
                    <a:pt x="615" y="2004"/>
                    <a:pt x="794" y="1151"/>
                  </a:cubicBezTo>
                  <a:cubicBezTo>
                    <a:pt x="873" y="715"/>
                    <a:pt x="952" y="437"/>
                    <a:pt x="992" y="259"/>
                  </a:cubicBezTo>
                  <a:cubicBezTo>
                    <a:pt x="1012" y="80"/>
                    <a:pt x="1032" y="1"/>
                    <a:pt x="10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7195112" y="3884560"/>
              <a:ext cx="42656" cy="201159"/>
            </a:xfrm>
            <a:custGeom>
              <a:rect b="b" l="l" r="r" t="t"/>
              <a:pathLst>
                <a:path extrusionOk="0" h="6272" w="1330">
                  <a:moveTo>
                    <a:pt x="235" y="1"/>
                  </a:moveTo>
                  <a:cubicBezTo>
                    <a:pt x="212" y="1"/>
                    <a:pt x="156" y="167"/>
                    <a:pt x="100" y="617"/>
                  </a:cubicBezTo>
                  <a:cubicBezTo>
                    <a:pt x="60" y="1093"/>
                    <a:pt x="0" y="1926"/>
                    <a:pt x="199" y="3235"/>
                  </a:cubicBezTo>
                  <a:cubicBezTo>
                    <a:pt x="437" y="4544"/>
                    <a:pt x="754" y="5297"/>
                    <a:pt x="952" y="5734"/>
                  </a:cubicBezTo>
                  <a:cubicBezTo>
                    <a:pt x="1156" y="6140"/>
                    <a:pt x="1255" y="6271"/>
                    <a:pt x="1284" y="6271"/>
                  </a:cubicBezTo>
                  <a:cubicBezTo>
                    <a:pt x="1286" y="6271"/>
                    <a:pt x="1288" y="6270"/>
                    <a:pt x="1289" y="6269"/>
                  </a:cubicBezTo>
                  <a:cubicBezTo>
                    <a:pt x="1329" y="6249"/>
                    <a:pt x="1289" y="6110"/>
                    <a:pt x="1131" y="5654"/>
                  </a:cubicBezTo>
                  <a:cubicBezTo>
                    <a:pt x="972" y="5198"/>
                    <a:pt x="694" y="4464"/>
                    <a:pt x="476" y="3175"/>
                  </a:cubicBezTo>
                  <a:cubicBezTo>
                    <a:pt x="258" y="1906"/>
                    <a:pt x="298" y="1113"/>
                    <a:pt x="298" y="637"/>
                  </a:cubicBezTo>
                  <a:cubicBezTo>
                    <a:pt x="298" y="161"/>
                    <a:pt x="298" y="2"/>
                    <a:pt x="238" y="2"/>
                  </a:cubicBezTo>
                  <a:cubicBezTo>
                    <a:pt x="237" y="1"/>
                    <a:pt x="236" y="1"/>
                    <a:pt x="2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6973779" y="3809575"/>
              <a:ext cx="150773" cy="530575"/>
            </a:xfrm>
            <a:custGeom>
              <a:rect b="b" l="l" r="r" t="t"/>
              <a:pathLst>
                <a:path extrusionOk="0" h="16543" w="4701">
                  <a:moveTo>
                    <a:pt x="555" y="0"/>
                  </a:moveTo>
                  <a:cubicBezTo>
                    <a:pt x="536" y="0"/>
                    <a:pt x="496" y="100"/>
                    <a:pt x="436" y="357"/>
                  </a:cubicBezTo>
                  <a:cubicBezTo>
                    <a:pt x="377" y="635"/>
                    <a:pt x="258" y="1051"/>
                    <a:pt x="179" y="1706"/>
                  </a:cubicBezTo>
                  <a:cubicBezTo>
                    <a:pt x="159" y="1865"/>
                    <a:pt x="119" y="2043"/>
                    <a:pt x="99" y="2221"/>
                  </a:cubicBezTo>
                  <a:cubicBezTo>
                    <a:pt x="79" y="2420"/>
                    <a:pt x="79" y="2638"/>
                    <a:pt x="60" y="2856"/>
                  </a:cubicBezTo>
                  <a:cubicBezTo>
                    <a:pt x="0" y="3312"/>
                    <a:pt x="20" y="3808"/>
                    <a:pt x="0" y="4403"/>
                  </a:cubicBezTo>
                  <a:cubicBezTo>
                    <a:pt x="40" y="5573"/>
                    <a:pt x="159" y="7040"/>
                    <a:pt x="595" y="8786"/>
                  </a:cubicBezTo>
                  <a:cubicBezTo>
                    <a:pt x="1031" y="10531"/>
                    <a:pt x="1606" y="11879"/>
                    <a:pt x="2142" y="12911"/>
                  </a:cubicBezTo>
                  <a:cubicBezTo>
                    <a:pt x="2420" y="13426"/>
                    <a:pt x="2657" y="13882"/>
                    <a:pt x="2915" y="14259"/>
                  </a:cubicBezTo>
                  <a:cubicBezTo>
                    <a:pt x="3034" y="14457"/>
                    <a:pt x="3153" y="14616"/>
                    <a:pt x="3252" y="14794"/>
                  </a:cubicBezTo>
                  <a:cubicBezTo>
                    <a:pt x="3352" y="14953"/>
                    <a:pt x="3471" y="15092"/>
                    <a:pt x="3570" y="15231"/>
                  </a:cubicBezTo>
                  <a:cubicBezTo>
                    <a:pt x="3947" y="15766"/>
                    <a:pt x="4244" y="16084"/>
                    <a:pt x="4422" y="16282"/>
                  </a:cubicBezTo>
                  <a:cubicBezTo>
                    <a:pt x="4583" y="16461"/>
                    <a:pt x="4664" y="16543"/>
                    <a:pt x="4678" y="16543"/>
                  </a:cubicBezTo>
                  <a:cubicBezTo>
                    <a:pt x="4680" y="16543"/>
                    <a:pt x="4680" y="16542"/>
                    <a:pt x="4680" y="16540"/>
                  </a:cubicBezTo>
                  <a:cubicBezTo>
                    <a:pt x="4700" y="16520"/>
                    <a:pt x="4660" y="16440"/>
                    <a:pt x="4502" y="16203"/>
                  </a:cubicBezTo>
                  <a:cubicBezTo>
                    <a:pt x="4343" y="15984"/>
                    <a:pt x="4085" y="15647"/>
                    <a:pt x="3728" y="15112"/>
                  </a:cubicBezTo>
                  <a:cubicBezTo>
                    <a:pt x="3629" y="14973"/>
                    <a:pt x="3530" y="14834"/>
                    <a:pt x="3431" y="14676"/>
                  </a:cubicBezTo>
                  <a:cubicBezTo>
                    <a:pt x="3332" y="14497"/>
                    <a:pt x="3213" y="14338"/>
                    <a:pt x="3114" y="14140"/>
                  </a:cubicBezTo>
                  <a:cubicBezTo>
                    <a:pt x="2876" y="13763"/>
                    <a:pt x="2638" y="13307"/>
                    <a:pt x="2360" y="12811"/>
                  </a:cubicBezTo>
                  <a:cubicBezTo>
                    <a:pt x="1864" y="11760"/>
                    <a:pt x="1289" y="10432"/>
                    <a:pt x="853" y="8706"/>
                  </a:cubicBezTo>
                  <a:cubicBezTo>
                    <a:pt x="436" y="6981"/>
                    <a:pt x="298" y="5553"/>
                    <a:pt x="258" y="4403"/>
                  </a:cubicBezTo>
                  <a:cubicBezTo>
                    <a:pt x="258" y="3828"/>
                    <a:pt x="238" y="3312"/>
                    <a:pt x="278" y="2876"/>
                  </a:cubicBezTo>
                  <a:cubicBezTo>
                    <a:pt x="298" y="2638"/>
                    <a:pt x="298" y="2440"/>
                    <a:pt x="317" y="2241"/>
                  </a:cubicBezTo>
                  <a:cubicBezTo>
                    <a:pt x="337" y="2063"/>
                    <a:pt x="357" y="1884"/>
                    <a:pt x="377" y="1726"/>
                  </a:cubicBezTo>
                  <a:cubicBezTo>
                    <a:pt x="417" y="1071"/>
                    <a:pt x="516" y="655"/>
                    <a:pt x="536" y="377"/>
                  </a:cubicBezTo>
                  <a:cubicBezTo>
                    <a:pt x="575" y="119"/>
                    <a:pt x="575" y="20"/>
                    <a:pt x="5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857183" y="-1155985"/>
              <a:ext cx="1871270" cy="3756492"/>
            </a:xfrm>
            <a:custGeom>
              <a:rect b="b" l="l" r="r" t="t"/>
              <a:pathLst>
                <a:path extrusionOk="0" h="117125" w="58345">
                  <a:moveTo>
                    <a:pt x="7398" y="1"/>
                  </a:moveTo>
                  <a:cubicBezTo>
                    <a:pt x="3411" y="8013"/>
                    <a:pt x="2539" y="18285"/>
                    <a:pt x="5117" y="26832"/>
                  </a:cubicBezTo>
                  <a:cubicBezTo>
                    <a:pt x="7695" y="35380"/>
                    <a:pt x="13644" y="42876"/>
                    <a:pt x="21379" y="47338"/>
                  </a:cubicBezTo>
                  <a:cubicBezTo>
                    <a:pt x="25404" y="49658"/>
                    <a:pt x="29866" y="51185"/>
                    <a:pt x="33674" y="53862"/>
                  </a:cubicBezTo>
                  <a:cubicBezTo>
                    <a:pt x="37462" y="56540"/>
                    <a:pt x="40615" y="60843"/>
                    <a:pt x="40139" y="65464"/>
                  </a:cubicBezTo>
                  <a:cubicBezTo>
                    <a:pt x="39604" y="70580"/>
                    <a:pt x="34765" y="74308"/>
                    <a:pt x="29787" y="75597"/>
                  </a:cubicBezTo>
                  <a:cubicBezTo>
                    <a:pt x="26365" y="76497"/>
                    <a:pt x="22821" y="76535"/>
                    <a:pt x="19271" y="76535"/>
                  </a:cubicBezTo>
                  <a:cubicBezTo>
                    <a:pt x="18948" y="76535"/>
                    <a:pt x="18626" y="76535"/>
                    <a:pt x="18303" y="76535"/>
                  </a:cubicBezTo>
                  <a:cubicBezTo>
                    <a:pt x="17012" y="76535"/>
                    <a:pt x="15722" y="76539"/>
                    <a:pt x="14438" y="76589"/>
                  </a:cubicBezTo>
                  <a:cubicBezTo>
                    <a:pt x="9301" y="76787"/>
                    <a:pt x="3887" y="78770"/>
                    <a:pt x="377" y="82538"/>
                  </a:cubicBezTo>
                  <a:cubicBezTo>
                    <a:pt x="0" y="94041"/>
                    <a:pt x="2023" y="105959"/>
                    <a:pt x="4839" y="117124"/>
                  </a:cubicBezTo>
                  <a:cubicBezTo>
                    <a:pt x="8072" y="101775"/>
                    <a:pt x="21954" y="89301"/>
                    <a:pt x="37541" y="87695"/>
                  </a:cubicBezTo>
                  <a:cubicBezTo>
                    <a:pt x="40675" y="87377"/>
                    <a:pt x="43848" y="87437"/>
                    <a:pt x="46941" y="86941"/>
                  </a:cubicBezTo>
                  <a:cubicBezTo>
                    <a:pt x="50055" y="86425"/>
                    <a:pt x="53188" y="85255"/>
                    <a:pt x="55270" y="82915"/>
                  </a:cubicBezTo>
                  <a:cubicBezTo>
                    <a:pt x="57690" y="80198"/>
                    <a:pt x="58344" y="76232"/>
                    <a:pt x="57630" y="72682"/>
                  </a:cubicBezTo>
                  <a:cubicBezTo>
                    <a:pt x="56916" y="69132"/>
                    <a:pt x="54993" y="65920"/>
                    <a:pt x="52732" y="63084"/>
                  </a:cubicBezTo>
                  <a:cubicBezTo>
                    <a:pt x="44561" y="52811"/>
                    <a:pt x="32187" y="46743"/>
                    <a:pt x="23044" y="37303"/>
                  </a:cubicBezTo>
                  <a:cubicBezTo>
                    <a:pt x="13426" y="27408"/>
                    <a:pt x="7715" y="13803"/>
                    <a:pt x="739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528151" y="678337"/>
              <a:ext cx="587536" cy="492377"/>
            </a:xfrm>
            <a:custGeom>
              <a:rect b="b" l="l" r="r" t="t"/>
              <a:pathLst>
                <a:path extrusionOk="0" h="15352" w="18319">
                  <a:moveTo>
                    <a:pt x="12163" y="1"/>
                  </a:moveTo>
                  <a:cubicBezTo>
                    <a:pt x="6470" y="1"/>
                    <a:pt x="1" y="8459"/>
                    <a:pt x="5666" y="13605"/>
                  </a:cubicBezTo>
                  <a:cubicBezTo>
                    <a:pt x="7094" y="14914"/>
                    <a:pt x="9156" y="15311"/>
                    <a:pt x="11100" y="15350"/>
                  </a:cubicBezTo>
                  <a:cubicBezTo>
                    <a:pt x="11155" y="15351"/>
                    <a:pt x="11209" y="15351"/>
                    <a:pt x="11264" y="15351"/>
                  </a:cubicBezTo>
                  <a:cubicBezTo>
                    <a:pt x="12901" y="15351"/>
                    <a:pt x="14613" y="15058"/>
                    <a:pt x="15879" y="14022"/>
                  </a:cubicBezTo>
                  <a:cubicBezTo>
                    <a:pt x="17208" y="12931"/>
                    <a:pt x="17823" y="11186"/>
                    <a:pt x="18061" y="9461"/>
                  </a:cubicBezTo>
                  <a:cubicBezTo>
                    <a:pt x="18318" y="7696"/>
                    <a:pt x="18239" y="5851"/>
                    <a:pt x="17565" y="4205"/>
                  </a:cubicBezTo>
                  <a:cubicBezTo>
                    <a:pt x="16330" y="1194"/>
                    <a:pt x="14301" y="1"/>
                    <a:pt x="12163"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2919264" y="749955"/>
              <a:ext cx="940462" cy="1081741"/>
            </a:xfrm>
            <a:custGeom>
              <a:rect b="b" l="l" r="r" t="t"/>
              <a:pathLst>
                <a:path extrusionOk="0" h="33728" w="29323">
                  <a:moveTo>
                    <a:pt x="6845" y="0"/>
                  </a:moveTo>
                  <a:cubicBezTo>
                    <a:pt x="2967" y="0"/>
                    <a:pt x="1" y="1728"/>
                    <a:pt x="1123" y="6791"/>
                  </a:cubicBezTo>
                  <a:cubicBezTo>
                    <a:pt x="1638" y="9171"/>
                    <a:pt x="3145" y="11194"/>
                    <a:pt x="4732" y="13038"/>
                  </a:cubicBezTo>
                  <a:cubicBezTo>
                    <a:pt x="6318" y="14882"/>
                    <a:pt x="8044" y="16647"/>
                    <a:pt x="9134" y="18829"/>
                  </a:cubicBezTo>
                  <a:cubicBezTo>
                    <a:pt x="10899" y="22398"/>
                    <a:pt x="10840" y="26781"/>
                    <a:pt x="13160" y="30034"/>
                  </a:cubicBezTo>
                  <a:cubicBezTo>
                    <a:pt x="14782" y="32300"/>
                    <a:pt x="17516" y="33727"/>
                    <a:pt x="20298" y="33727"/>
                  </a:cubicBezTo>
                  <a:cubicBezTo>
                    <a:pt x="20510" y="33727"/>
                    <a:pt x="20722" y="33719"/>
                    <a:pt x="20934" y="33702"/>
                  </a:cubicBezTo>
                  <a:cubicBezTo>
                    <a:pt x="23909" y="33464"/>
                    <a:pt x="26725" y="31481"/>
                    <a:pt x="27875" y="28705"/>
                  </a:cubicBezTo>
                  <a:cubicBezTo>
                    <a:pt x="29323" y="25195"/>
                    <a:pt x="28113" y="21169"/>
                    <a:pt x="26765" y="17619"/>
                  </a:cubicBezTo>
                  <a:cubicBezTo>
                    <a:pt x="24881" y="12681"/>
                    <a:pt x="22620" y="7723"/>
                    <a:pt x="18753" y="4154"/>
                  </a:cubicBezTo>
                  <a:cubicBezTo>
                    <a:pt x="16516" y="2104"/>
                    <a:pt x="11125" y="0"/>
                    <a:pt x="6845"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7303228" y="-1155985"/>
              <a:ext cx="1870629" cy="3756492"/>
            </a:xfrm>
            <a:custGeom>
              <a:rect b="b" l="l" r="r" t="t"/>
              <a:pathLst>
                <a:path extrusionOk="0" h="117125" w="58325">
                  <a:moveTo>
                    <a:pt x="50928" y="1"/>
                  </a:moveTo>
                  <a:cubicBezTo>
                    <a:pt x="50610" y="13803"/>
                    <a:pt x="44899" y="27408"/>
                    <a:pt x="35301" y="37303"/>
                  </a:cubicBezTo>
                  <a:cubicBezTo>
                    <a:pt x="26158" y="46743"/>
                    <a:pt x="13784" y="52811"/>
                    <a:pt x="5613" y="63084"/>
                  </a:cubicBezTo>
                  <a:cubicBezTo>
                    <a:pt x="3352" y="65920"/>
                    <a:pt x="1409" y="69132"/>
                    <a:pt x="695" y="72682"/>
                  </a:cubicBezTo>
                  <a:cubicBezTo>
                    <a:pt x="1" y="76232"/>
                    <a:pt x="655" y="80198"/>
                    <a:pt x="3055" y="82915"/>
                  </a:cubicBezTo>
                  <a:cubicBezTo>
                    <a:pt x="5157" y="85255"/>
                    <a:pt x="8290" y="86425"/>
                    <a:pt x="11384" y="86941"/>
                  </a:cubicBezTo>
                  <a:cubicBezTo>
                    <a:pt x="14497" y="87437"/>
                    <a:pt x="17651" y="87377"/>
                    <a:pt x="20784" y="87695"/>
                  </a:cubicBezTo>
                  <a:cubicBezTo>
                    <a:pt x="36391" y="89301"/>
                    <a:pt x="50253" y="101775"/>
                    <a:pt x="53486" y="117124"/>
                  </a:cubicBezTo>
                  <a:cubicBezTo>
                    <a:pt x="56322" y="105959"/>
                    <a:pt x="58325" y="94041"/>
                    <a:pt x="57968" y="82538"/>
                  </a:cubicBezTo>
                  <a:cubicBezTo>
                    <a:pt x="54458" y="78790"/>
                    <a:pt x="49024" y="76787"/>
                    <a:pt x="43888" y="76589"/>
                  </a:cubicBezTo>
                  <a:cubicBezTo>
                    <a:pt x="42638" y="76541"/>
                    <a:pt x="41382" y="76535"/>
                    <a:pt x="40126" y="76535"/>
                  </a:cubicBezTo>
                  <a:cubicBezTo>
                    <a:pt x="39711" y="76535"/>
                    <a:pt x="39297" y="76535"/>
                    <a:pt x="38882" y="76535"/>
                  </a:cubicBezTo>
                  <a:cubicBezTo>
                    <a:pt x="35390" y="76535"/>
                    <a:pt x="31905" y="76489"/>
                    <a:pt x="28538" y="75617"/>
                  </a:cubicBezTo>
                  <a:cubicBezTo>
                    <a:pt x="23580" y="74308"/>
                    <a:pt x="18741" y="70580"/>
                    <a:pt x="18206" y="65464"/>
                  </a:cubicBezTo>
                  <a:cubicBezTo>
                    <a:pt x="17730" y="60843"/>
                    <a:pt x="20863" y="56540"/>
                    <a:pt x="24671" y="53862"/>
                  </a:cubicBezTo>
                  <a:cubicBezTo>
                    <a:pt x="28459" y="51185"/>
                    <a:pt x="32941" y="49658"/>
                    <a:pt x="36966" y="47338"/>
                  </a:cubicBezTo>
                  <a:cubicBezTo>
                    <a:pt x="44701" y="42876"/>
                    <a:pt x="50630" y="35380"/>
                    <a:pt x="53208" y="26832"/>
                  </a:cubicBezTo>
                  <a:cubicBezTo>
                    <a:pt x="55786" y="18285"/>
                    <a:pt x="54914" y="8013"/>
                    <a:pt x="5092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8257932" y="678337"/>
              <a:ext cx="587087" cy="492377"/>
            </a:xfrm>
            <a:custGeom>
              <a:rect b="b" l="l" r="r" t="t"/>
              <a:pathLst>
                <a:path extrusionOk="0" h="15352" w="18305">
                  <a:moveTo>
                    <a:pt x="6144" y="1"/>
                  </a:moveTo>
                  <a:cubicBezTo>
                    <a:pt x="4008" y="1"/>
                    <a:pt x="1983" y="1194"/>
                    <a:pt x="754" y="4205"/>
                  </a:cubicBezTo>
                  <a:cubicBezTo>
                    <a:pt x="80" y="5851"/>
                    <a:pt x="1" y="7696"/>
                    <a:pt x="239" y="9461"/>
                  </a:cubicBezTo>
                  <a:cubicBezTo>
                    <a:pt x="496" y="11186"/>
                    <a:pt x="1091" y="12931"/>
                    <a:pt x="2440" y="14022"/>
                  </a:cubicBezTo>
                  <a:cubicBezTo>
                    <a:pt x="3687" y="15058"/>
                    <a:pt x="5417" y="15351"/>
                    <a:pt x="7055" y="15351"/>
                  </a:cubicBezTo>
                  <a:cubicBezTo>
                    <a:pt x="7110" y="15351"/>
                    <a:pt x="7165" y="15351"/>
                    <a:pt x="7219" y="15350"/>
                  </a:cubicBezTo>
                  <a:cubicBezTo>
                    <a:pt x="9163" y="15311"/>
                    <a:pt x="11205" y="14914"/>
                    <a:pt x="12653" y="13605"/>
                  </a:cubicBezTo>
                  <a:cubicBezTo>
                    <a:pt x="18304" y="8459"/>
                    <a:pt x="11830" y="1"/>
                    <a:pt x="6144"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4456950" y="749955"/>
              <a:ext cx="941103" cy="1081741"/>
            </a:xfrm>
            <a:custGeom>
              <a:rect b="b" l="l" r="r" t="t"/>
              <a:pathLst>
                <a:path extrusionOk="0" h="33728" w="29343">
                  <a:moveTo>
                    <a:pt x="22491" y="0"/>
                  </a:moveTo>
                  <a:cubicBezTo>
                    <a:pt x="18208" y="0"/>
                    <a:pt x="12817" y="2104"/>
                    <a:pt x="10590" y="4154"/>
                  </a:cubicBezTo>
                  <a:cubicBezTo>
                    <a:pt x="6703" y="7723"/>
                    <a:pt x="4462" y="12681"/>
                    <a:pt x="2578" y="17619"/>
                  </a:cubicBezTo>
                  <a:cubicBezTo>
                    <a:pt x="1210" y="21169"/>
                    <a:pt x="0" y="25195"/>
                    <a:pt x="1468" y="28705"/>
                  </a:cubicBezTo>
                  <a:cubicBezTo>
                    <a:pt x="2618" y="31481"/>
                    <a:pt x="5414" y="33464"/>
                    <a:pt x="8389" y="33702"/>
                  </a:cubicBezTo>
                  <a:cubicBezTo>
                    <a:pt x="8601" y="33719"/>
                    <a:pt x="8814" y="33727"/>
                    <a:pt x="9026" y="33727"/>
                  </a:cubicBezTo>
                  <a:cubicBezTo>
                    <a:pt x="11810" y="33727"/>
                    <a:pt x="14560" y="32300"/>
                    <a:pt x="16163" y="30034"/>
                  </a:cubicBezTo>
                  <a:cubicBezTo>
                    <a:pt x="18483" y="26781"/>
                    <a:pt x="18424" y="22398"/>
                    <a:pt x="20209" y="18829"/>
                  </a:cubicBezTo>
                  <a:cubicBezTo>
                    <a:pt x="21299" y="16647"/>
                    <a:pt x="23005" y="14882"/>
                    <a:pt x="24591" y="13038"/>
                  </a:cubicBezTo>
                  <a:cubicBezTo>
                    <a:pt x="26178" y="11194"/>
                    <a:pt x="27685" y="9171"/>
                    <a:pt x="28220" y="6791"/>
                  </a:cubicBezTo>
                  <a:cubicBezTo>
                    <a:pt x="29342" y="1728"/>
                    <a:pt x="26372" y="0"/>
                    <a:pt x="22491"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2188170" y="4600161"/>
              <a:ext cx="432562" cy="432530"/>
            </a:xfrm>
            <a:custGeom>
              <a:rect b="b" l="l" r="r" t="t"/>
              <a:pathLst>
                <a:path extrusionOk="0" h="13486" w="13487">
                  <a:moveTo>
                    <a:pt x="6744" y="1"/>
                  </a:moveTo>
                  <a:cubicBezTo>
                    <a:pt x="3035" y="1"/>
                    <a:pt x="1" y="3015"/>
                    <a:pt x="1" y="6743"/>
                  </a:cubicBezTo>
                  <a:cubicBezTo>
                    <a:pt x="1" y="10472"/>
                    <a:pt x="3035" y="13486"/>
                    <a:pt x="6744" y="13486"/>
                  </a:cubicBezTo>
                  <a:cubicBezTo>
                    <a:pt x="10472" y="13486"/>
                    <a:pt x="13486" y="10472"/>
                    <a:pt x="13486" y="6743"/>
                  </a:cubicBezTo>
                  <a:cubicBezTo>
                    <a:pt x="13486" y="3015"/>
                    <a:pt x="10472" y="1"/>
                    <a:pt x="674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2324927" y="3911982"/>
              <a:ext cx="159689" cy="590262"/>
            </a:xfrm>
            <a:custGeom>
              <a:rect b="b" l="l" r="r" t="t"/>
              <a:pathLst>
                <a:path extrusionOk="0" h="18404" w="4979">
                  <a:moveTo>
                    <a:pt x="2480" y="0"/>
                  </a:moveTo>
                  <a:cubicBezTo>
                    <a:pt x="1111" y="0"/>
                    <a:pt x="1" y="2340"/>
                    <a:pt x="1" y="7437"/>
                  </a:cubicBezTo>
                  <a:cubicBezTo>
                    <a:pt x="1" y="12514"/>
                    <a:pt x="1905" y="18404"/>
                    <a:pt x="2480" y="18404"/>
                  </a:cubicBezTo>
                  <a:cubicBezTo>
                    <a:pt x="3055"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1733413" y="4164713"/>
              <a:ext cx="462421" cy="431086"/>
            </a:xfrm>
            <a:custGeom>
              <a:rect b="b" l="l" r="r" t="t"/>
              <a:pathLst>
                <a:path extrusionOk="0" h="13441" w="14418">
                  <a:moveTo>
                    <a:pt x="1968" y="1"/>
                  </a:moveTo>
                  <a:cubicBezTo>
                    <a:pt x="1548" y="1"/>
                    <a:pt x="1214" y="128"/>
                    <a:pt x="972" y="370"/>
                  </a:cubicBezTo>
                  <a:cubicBezTo>
                    <a:pt x="1" y="1342"/>
                    <a:pt x="873" y="3801"/>
                    <a:pt x="4482" y="7390"/>
                  </a:cubicBezTo>
                  <a:cubicBezTo>
                    <a:pt x="7835" y="10761"/>
                    <a:pt x="12865" y="13440"/>
                    <a:pt x="13854" y="13440"/>
                  </a:cubicBezTo>
                  <a:cubicBezTo>
                    <a:pt x="13924" y="13440"/>
                    <a:pt x="13974" y="13427"/>
                    <a:pt x="14001" y="13399"/>
                  </a:cubicBezTo>
                  <a:cubicBezTo>
                    <a:pt x="14418" y="12983"/>
                    <a:pt x="11602" y="7470"/>
                    <a:pt x="7993" y="3860"/>
                  </a:cubicBezTo>
                  <a:cubicBezTo>
                    <a:pt x="5296" y="1164"/>
                    <a:pt x="3238" y="1"/>
                    <a:pt x="19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1499989" y="4736277"/>
              <a:ext cx="590904" cy="159689"/>
            </a:xfrm>
            <a:custGeom>
              <a:rect b="b" l="l" r="r" t="t"/>
              <a:pathLst>
                <a:path extrusionOk="0" h="4979" w="18424">
                  <a:moveTo>
                    <a:pt x="7437" y="1"/>
                  </a:moveTo>
                  <a:cubicBezTo>
                    <a:pt x="2341" y="1"/>
                    <a:pt x="0" y="1111"/>
                    <a:pt x="0" y="2499"/>
                  </a:cubicBezTo>
                  <a:cubicBezTo>
                    <a:pt x="0" y="3868"/>
                    <a:pt x="2341" y="4978"/>
                    <a:pt x="7437" y="4978"/>
                  </a:cubicBezTo>
                  <a:cubicBezTo>
                    <a:pt x="12514" y="4978"/>
                    <a:pt x="18424" y="3074"/>
                    <a:pt x="18424" y="2499"/>
                  </a:cubicBezTo>
                  <a:cubicBezTo>
                    <a:pt x="18424" y="1924"/>
                    <a:pt x="1251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1733413" y="5037085"/>
              <a:ext cx="462421" cy="431054"/>
            </a:xfrm>
            <a:custGeom>
              <a:rect b="b" l="l" r="r" t="t"/>
              <a:pathLst>
                <a:path extrusionOk="0" h="13440" w="14418">
                  <a:moveTo>
                    <a:pt x="13858" y="0"/>
                  </a:moveTo>
                  <a:cubicBezTo>
                    <a:pt x="12882" y="0"/>
                    <a:pt x="7835" y="2679"/>
                    <a:pt x="4482" y="6050"/>
                  </a:cubicBezTo>
                  <a:cubicBezTo>
                    <a:pt x="873" y="9640"/>
                    <a:pt x="1" y="12099"/>
                    <a:pt x="972" y="13071"/>
                  </a:cubicBezTo>
                  <a:cubicBezTo>
                    <a:pt x="1214" y="13312"/>
                    <a:pt x="1547" y="13440"/>
                    <a:pt x="1967" y="13440"/>
                  </a:cubicBezTo>
                  <a:cubicBezTo>
                    <a:pt x="3236" y="13440"/>
                    <a:pt x="5295" y="12273"/>
                    <a:pt x="7993" y="9560"/>
                  </a:cubicBezTo>
                  <a:cubicBezTo>
                    <a:pt x="11602" y="5971"/>
                    <a:pt x="14418" y="438"/>
                    <a:pt x="14001" y="41"/>
                  </a:cubicBezTo>
                  <a:cubicBezTo>
                    <a:pt x="13975" y="14"/>
                    <a:pt x="13927" y="0"/>
                    <a:pt x="1385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2324286" y="5129999"/>
              <a:ext cx="160330" cy="590904"/>
            </a:xfrm>
            <a:custGeom>
              <a:rect b="b" l="l" r="r" t="t"/>
              <a:pathLst>
                <a:path extrusionOk="0" h="18424" w="4999">
                  <a:moveTo>
                    <a:pt x="2500" y="0"/>
                  </a:moveTo>
                  <a:cubicBezTo>
                    <a:pt x="1925" y="0"/>
                    <a:pt x="1" y="5910"/>
                    <a:pt x="1" y="10987"/>
                  </a:cubicBezTo>
                  <a:cubicBezTo>
                    <a:pt x="1" y="16083"/>
                    <a:pt x="1131" y="18423"/>
                    <a:pt x="2500" y="18423"/>
                  </a:cubicBezTo>
                  <a:cubicBezTo>
                    <a:pt x="3868" y="18423"/>
                    <a:pt x="4998" y="16083"/>
                    <a:pt x="4998" y="10987"/>
                  </a:cubicBezTo>
                  <a:cubicBezTo>
                    <a:pt x="4998" y="5910"/>
                    <a:pt x="3075" y="0"/>
                    <a:pt x="250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2613067" y="5037085"/>
              <a:ext cx="462421" cy="431054"/>
            </a:xfrm>
            <a:custGeom>
              <a:rect b="b" l="l" r="r" t="t"/>
              <a:pathLst>
                <a:path extrusionOk="0" h="13440" w="14418">
                  <a:moveTo>
                    <a:pt x="564" y="0"/>
                  </a:moveTo>
                  <a:cubicBezTo>
                    <a:pt x="494" y="0"/>
                    <a:pt x="444" y="14"/>
                    <a:pt x="417" y="41"/>
                  </a:cubicBezTo>
                  <a:cubicBezTo>
                    <a:pt x="0" y="438"/>
                    <a:pt x="2816" y="5971"/>
                    <a:pt x="6426" y="9560"/>
                  </a:cubicBezTo>
                  <a:cubicBezTo>
                    <a:pt x="9123" y="12273"/>
                    <a:pt x="11182" y="13440"/>
                    <a:pt x="12451" y="13440"/>
                  </a:cubicBezTo>
                  <a:cubicBezTo>
                    <a:pt x="12871" y="13440"/>
                    <a:pt x="13204" y="13312"/>
                    <a:pt x="13446" y="13071"/>
                  </a:cubicBezTo>
                  <a:cubicBezTo>
                    <a:pt x="14418" y="12099"/>
                    <a:pt x="13545" y="9640"/>
                    <a:pt x="9936" y="6050"/>
                  </a:cubicBezTo>
                  <a:cubicBezTo>
                    <a:pt x="6583" y="2679"/>
                    <a:pt x="1553" y="0"/>
                    <a:pt x="56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2718650" y="4736277"/>
              <a:ext cx="590262" cy="159689"/>
            </a:xfrm>
            <a:custGeom>
              <a:rect b="b" l="l" r="r" t="t"/>
              <a:pathLst>
                <a:path extrusionOk="0" h="4979" w="18404">
                  <a:moveTo>
                    <a:pt x="10967" y="1"/>
                  </a:moveTo>
                  <a:cubicBezTo>
                    <a:pt x="5890" y="1"/>
                    <a:pt x="0" y="1924"/>
                    <a:pt x="0" y="2499"/>
                  </a:cubicBezTo>
                  <a:cubicBezTo>
                    <a:pt x="0" y="3074"/>
                    <a:pt x="5890" y="4978"/>
                    <a:pt x="10967" y="4978"/>
                  </a:cubicBezTo>
                  <a:cubicBezTo>
                    <a:pt x="16064" y="4978"/>
                    <a:pt x="18404" y="3868"/>
                    <a:pt x="18404" y="2499"/>
                  </a:cubicBezTo>
                  <a:cubicBezTo>
                    <a:pt x="18404" y="1131"/>
                    <a:pt x="16064" y="1"/>
                    <a:pt x="1096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2613067" y="4164713"/>
              <a:ext cx="462421" cy="431086"/>
            </a:xfrm>
            <a:custGeom>
              <a:rect b="b" l="l" r="r" t="t"/>
              <a:pathLst>
                <a:path extrusionOk="0" h="13441" w="14418">
                  <a:moveTo>
                    <a:pt x="12450" y="1"/>
                  </a:moveTo>
                  <a:cubicBezTo>
                    <a:pt x="11181" y="1"/>
                    <a:pt x="9122" y="1164"/>
                    <a:pt x="6426" y="3860"/>
                  </a:cubicBezTo>
                  <a:cubicBezTo>
                    <a:pt x="2816" y="7470"/>
                    <a:pt x="0" y="12983"/>
                    <a:pt x="417" y="13399"/>
                  </a:cubicBezTo>
                  <a:cubicBezTo>
                    <a:pt x="444" y="13427"/>
                    <a:pt x="494" y="13440"/>
                    <a:pt x="564" y="13440"/>
                  </a:cubicBezTo>
                  <a:cubicBezTo>
                    <a:pt x="1553" y="13440"/>
                    <a:pt x="6585" y="10761"/>
                    <a:pt x="9956" y="7390"/>
                  </a:cubicBezTo>
                  <a:cubicBezTo>
                    <a:pt x="13545" y="3801"/>
                    <a:pt x="14418" y="1342"/>
                    <a:pt x="13446" y="370"/>
                  </a:cubicBezTo>
                  <a:cubicBezTo>
                    <a:pt x="13204" y="128"/>
                    <a:pt x="12870" y="1"/>
                    <a:pt x="1245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5696586" y="4600161"/>
              <a:ext cx="431920" cy="432530"/>
            </a:xfrm>
            <a:custGeom>
              <a:rect b="b" l="l" r="r" t="t"/>
              <a:pathLst>
                <a:path extrusionOk="0" h="13486" w="13467">
                  <a:moveTo>
                    <a:pt x="6724" y="1"/>
                  </a:moveTo>
                  <a:cubicBezTo>
                    <a:pt x="3015" y="1"/>
                    <a:pt x="1" y="3015"/>
                    <a:pt x="1" y="6743"/>
                  </a:cubicBezTo>
                  <a:cubicBezTo>
                    <a:pt x="1" y="10472"/>
                    <a:pt x="3015" y="13486"/>
                    <a:pt x="6724" y="13486"/>
                  </a:cubicBezTo>
                  <a:cubicBezTo>
                    <a:pt x="10452" y="13486"/>
                    <a:pt x="13466" y="10472"/>
                    <a:pt x="13466" y="6743"/>
                  </a:cubicBezTo>
                  <a:cubicBezTo>
                    <a:pt x="13466" y="3015"/>
                    <a:pt x="10452" y="1"/>
                    <a:pt x="672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5832702" y="3911982"/>
              <a:ext cx="159689" cy="590262"/>
            </a:xfrm>
            <a:custGeom>
              <a:rect b="b" l="l" r="r" t="t"/>
              <a:pathLst>
                <a:path extrusionOk="0" h="18404" w="4979">
                  <a:moveTo>
                    <a:pt x="2480" y="0"/>
                  </a:moveTo>
                  <a:cubicBezTo>
                    <a:pt x="1111" y="0"/>
                    <a:pt x="1" y="2340"/>
                    <a:pt x="1" y="7437"/>
                  </a:cubicBezTo>
                  <a:cubicBezTo>
                    <a:pt x="1" y="12514"/>
                    <a:pt x="1904" y="18404"/>
                    <a:pt x="2480" y="18404"/>
                  </a:cubicBezTo>
                  <a:cubicBezTo>
                    <a:pt x="3074"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6121483" y="4164713"/>
              <a:ext cx="461780" cy="431086"/>
            </a:xfrm>
            <a:custGeom>
              <a:rect b="b" l="l" r="r" t="t"/>
              <a:pathLst>
                <a:path extrusionOk="0" h="13441" w="14398">
                  <a:moveTo>
                    <a:pt x="12430" y="1"/>
                  </a:moveTo>
                  <a:cubicBezTo>
                    <a:pt x="11161" y="1"/>
                    <a:pt x="9102" y="1164"/>
                    <a:pt x="6406" y="3860"/>
                  </a:cubicBezTo>
                  <a:cubicBezTo>
                    <a:pt x="2816" y="7470"/>
                    <a:pt x="0" y="12983"/>
                    <a:pt x="397" y="13399"/>
                  </a:cubicBezTo>
                  <a:cubicBezTo>
                    <a:pt x="424" y="13427"/>
                    <a:pt x="474" y="13440"/>
                    <a:pt x="544" y="13440"/>
                  </a:cubicBezTo>
                  <a:cubicBezTo>
                    <a:pt x="1533" y="13440"/>
                    <a:pt x="6565" y="10761"/>
                    <a:pt x="9936" y="7390"/>
                  </a:cubicBezTo>
                  <a:cubicBezTo>
                    <a:pt x="13525" y="3801"/>
                    <a:pt x="14398" y="1342"/>
                    <a:pt x="13426" y="370"/>
                  </a:cubicBezTo>
                  <a:cubicBezTo>
                    <a:pt x="13184" y="128"/>
                    <a:pt x="12850" y="1"/>
                    <a:pt x="1243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6226424" y="4736277"/>
              <a:ext cx="590904" cy="159689"/>
            </a:xfrm>
            <a:custGeom>
              <a:rect b="b" l="l" r="r" t="t"/>
              <a:pathLst>
                <a:path extrusionOk="0" h="4979" w="18424">
                  <a:moveTo>
                    <a:pt x="10987" y="1"/>
                  </a:moveTo>
                  <a:cubicBezTo>
                    <a:pt x="5890" y="1"/>
                    <a:pt x="0" y="1924"/>
                    <a:pt x="0" y="2499"/>
                  </a:cubicBezTo>
                  <a:cubicBezTo>
                    <a:pt x="0" y="3074"/>
                    <a:pt x="5890" y="4978"/>
                    <a:pt x="10987" y="4978"/>
                  </a:cubicBezTo>
                  <a:cubicBezTo>
                    <a:pt x="16064" y="4978"/>
                    <a:pt x="18424" y="3868"/>
                    <a:pt x="18424" y="2499"/>
                  </a:cubicBezTo>
                  <a:cubicBezTo>
                    <a:pt x="18424" y="1111"/>
                    <a:pt x="16064" y="1"/>
                    <a:pt x="1098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6121483" y="5037085"/>
              <a:ext cx="461780" cy="431054"/>
            </a:xfrm>
            <a:custGeom>
              <a:rect b="b" l="l" r="r" t="t"/>
              <a:pathLst>
                <a:path extrusionOk="0" h="13440" w="14398">
                  <a:moveTo>
                    <a:pt x="544" y="0"/>
                  </a:moveTo>
                  <a:cubicBezTo>
                    <a:pt x="474" y="0"/>
                    <a:pt x="424" y="14"/>
                    <a:pt x="397" y="41"/>
                  </a:cubicBezTo>
                  <a:cubicBezTo>
                    <a:pt x="0" y="438"/>
                    <a:pt x="2816" y="5971"/>
                    <a:pt x="6406" y="9560"/>
                  </a:cubicBezTo>
                  <a:cubicBezTo>
                    <a:pt x="9103" y="12273"/>
                    <a:pt x="11162" y="13440"/>
                    <a:pt x="12431" y="13440"/>
                  </a:cubicBezTo>
                  <a:cubicBezTo>
                    <a:pt x="12851" y="13440"/>
                    <a:pt x="13184" y="13312"/>
                    <a:pt x="13426" y="13071"/>
                  </a:cubicBezTo>
                  <a:cubicBezTo>
                    <a:pt x="14398" y="12099"/>
                    <a:pt x="13525" y="9640"/>
                    <a:pt x="9936" y="6050"/>
                  </a:cubicBezTo>
                  <a:cubicBezTo>
                    <a:pt x="6565" y="2679"/>
                    <a:pt x="1533" y="0"/>
                    <a:pt x="54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5832702" y="5129999"/>
              <a:ext cx="159689" cy="590904"/>
            </a:xfrm>
            <a:custGeom>
              <a:rect b="b" l="l" r="r" t="t"/>
              <a:pathLst>
                <a:path extrusionOk="0" h="18424" w="4979">
                  <a:moveTo>
                    <a:pt x="2480" y="0"/>
                  </a:moveTo>
                  <a:cubicBezTo>
                    <a:pt x="1904" y="0"/>
                    <a:pt x="1" y="5910"/>
                    <a:pt x="1" y="10987"/>
                  </a:cubicBezTo>
                  <a:cubicBezTo>
                    <a:pt x="1" y="16083"/>
                    <a:pt x="1111" y="18423"/>
                    <a:pt x="2480" y="18423"/>
                  </a:cubicBezTo>
                  <a:cubicBezTo>
                    <a:pt x="3868" y="18423"/>
                    <a:pt x="4978" y="16083"/>
                    <a:pt x="4978" y="10987"/>
                  </a:cubicBezTo>
                  <a:cubicBezTo>
                    <a:pt x="4978" y="5910"/>
                    <a:pt x="3074"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5241829" y="5037085"/>
              <a:ext cx="461780" cy="431054"/>
            </a:xfrm>
            <a:custGeom>
              <a:rect b="b" l="l" r="r" t="t"/>
              <a:pathLst>
                <a:path extrusionOk="0" h="13440" w="14398">
                  <a:moveTo>
                    <a:pt x="13838" y="0"/>
                  </a:moveTo>
                  <a:cubicBezTo>
                    <a:pt x="12862" y="0"/>
                    <a:pt x="7815" y="2679"/>
                    <a:pt x="4462" y="6050"/>
                  </a:cubicBezTo>
                  <a:cubicBezTo>
                    <a:pt x="853" y="9640"/>
                    <a:pt x="0" y="12099"/>
                    <a:pt x="972" y="13071"/>
                  </a:cubicBezTo>
                  <a:cubicBezTo>
                    <a:pt x="1214" y="13312"/>
                    <a:pt x="1546" y="13440"/>
                    <a:pt x="1964" y="13440"/>
                  </a:cubicBezTo>
                  <a:cubicBezTo>
                    <a:pt x="3228" y="13440"/>
                    <a:pt x="5280" y="12273"/>
                    <a:pt x="7992" y="9560"/>
                  </a:cubicBezTo>
                  <a:cubicBezTo>
                    <a:pt x="11582" y="5971"/>
                    <a:pt x="14398" y="438"/>
                    <a:pt x="13981" y="41"/>
                  </a:cubicBezTo>
                  <a:cubicBezTo>
                    <a:pt x="13955" y="14"/>
                    <a:pt x="13907" y="0"/>
                    <a:pt x="1383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5007764" y="4736277"/>
              <a:ext cx="590904" cy="159689"/>
            </a:xfrm>
            <a:custGeom>
              <a:rect b="b" l="l" r="r" t="t"/>
              <a:pathLst>
                <a:path extrusionOk="0" h="4979" w="18424">
                  <a:moveTo>
                    <a:pt x="7437" y="1"/>
                  </a:moveTo>
                  <a:cubicBezTo>
                    <a:pt x="2360" y="1"/>
                    <a:pt x="0" y="1131"/>
                    <a:pt x="0" y="2499"/>
                  </a:cubicBezTo>
                  <a:cubicBezTo>
                    <a:pt x="0" y="3868"/>
                    <a:pt x="2360" y="4978"/>
                    <a:pt x="7437" y="4978"/>
                  </a:cubicBezTo>
                  <a:cubicBezTo>
                    <a:pt x="12534" y="4978"/>
                    <a:pt x="18424" y="3074"/>
                    <a:pt x="18424" y="2499"/>
                  </a:cubicBezTo>
                  <a:cubicBezTo>
                    <a:pt x="18424" y="1924"/>
                    <a:pt x="1253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5241829" y="4164713"/>
              <a:ext cx="461780" cy="431086"/>
            </a:xfrm>
            <a:custGeom>
              <a:rect b="b" l="l" r="r" t="t"/>
              <a:pathLst>
                <a:path extrusionOk="0" h="13441" w="14398">
                  <a:moveTo>
                    <a:pt x="1965" y="1"/>
                  </a:moveTo>
                  <a:cubicBezTo>
                    <a:pt x="1546" y="1"/>
                    <a:pt x="1214" y="128"/>
                    <a:pt x="972" y="370"/>
                  </a:cubicBezTo>
                  <a:cubicBezTo>
                    <a:pt x="0" y="1342"/>
                    <a:pt x="873" y="3801"/>
                    <a:pt x="4462" y="7390"/>
                  </a:cubicBezTo>
                  <a:cubicBezTo>
                    <a:pt x="7815" y="10761"/>
                    <a:pt x="12862" y="13440"/>
                    <a:pt x="13838" y="13440"/>
                  </a:cubicBezTo>
                  <a:cubicBezTo>
                    <a:pt x="13907" y="13440"/>
                    <a:pt x="13955" y="13427"/>
                    <a:pt x="13981" y="13399"/>
                  </a:cubicBezTo>
                  <a:cubicBezTo>
                    <a:pt x="14398" y="12983"/>
                    <a:pt x="11582" y="7470"/>
                    <a:pt x="7992" y="3860"/>
                  </a:cubicBezTo>
                  <a:cubicBezTo>
                    <a:pt x="5281" y="1164"/>
                    <a:pt x="3230" y="1"/>
                    <a:pt x="196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240845" y="4910559"/>
              <a:ext cx="52823" cy="55999"/>
            </a:xfrm>
            <a:custGeom>
              <a:rect b="b" l="l" r="r" t="t"/>
              <a:pathLst>
                <a:path extrusionOk="0" h="1746" w="1647">
                  <a:moveTo>
                    <a:pt x="972" y="1289"/>
                  </a:moveTo>
                  <a:cubicBezTo>
                    <a:pt x="972" y="1299"/>
                    <a:pt x="967" y="1299"/>
                    <a:pt x="967" y="1299"/>
                  </a:cubicBezTo>
                  <a:cubicBezTo>
                    <a:pt x="967" y="1299"/>
                    <a:pt x="972" y="1299"/>
                    <a:pt x="992" y="1309"/>
                  </a:cubicBezTo>
                  <a:cubicBezTo>
                    <a:pt x="992" y="1329"/>
                    <a:pt x="1031" y="1349"/>
                    <a:pt x="1031" y="1349"/>
                  </a:cubicBezTo>
                  <a:cubicBezTo>
                    <a:pt x="1067" y="1385"/>
                    <a:pt x="1104" y="1405"/>
                    <a:pt x="1140" y="1438"/>
                  </a:cubicBezTo>
                  <a:lnTo>
                    <a:pt x="1140" y="1438"/>
                  </a:lnTo>
                  <a:cubicBezTo>
                    <a:pt x="1130" y="1435"/>
                    <a:pt x="1120" y="1431"/>
                    <a:pt x="1111" y="1428"/>
                  </a:cubicBezTo>
                  <a:cubicBezTo>
                    <a:pt x="1091" y="1408"/>
                    <a:pt x="1051" y="1408"/>
                    <a:pt x="1031" y="1388"/>
                  </a:cubicBezTo>
                  <a:lnTo>
                    <a:pt x="992" y="1388"/>
                  </a:lnTo>
                  <a:lnTo>
                    <a:pt x="972" y="1369"/>
                  </a:lnTo>
                  <a:cubicBezTo>
                    <a:pt x="972" y="1349"/>
                    <a:pt x="972" y="1329"/>
                    <a:pt x="972" y="1309"/>
                  </a:cubicBezTo>
                  <a:cubicBezTo>
                    <a:pt x="952" y="1309"/>
                    <a:pt x="952" y="1289"/>
                    <a:pt x="972" y="1289"/>
                  </a:cubicBezTo>
                  <a:close/>
                  <a:moveTo>
                    <a:pt x="0" y="0"/>
                  </a:moveTo>
                  <a:cubicBezTo>
                    <a:pt x="20" y="40"/>
                    <a:pt x="40" y="80"/>
                    <a:pt x="60" y="99"/>
                  </a:cubicBezTo>
                  <a:cubicBezTo>
                    <a:pt x="357" y="734"/>
                    <a:pt x="615" y="1250"/>
                    <a:pt x="793" y="1587"/>
                  </a:cubicBezTo>
                  <a:cubicBezTo>
                    <a:pt x="853" y="1607"/>
                    <a:pt x="892" y="1626"/>
                    <a:pt x="952" y="1646"/>
                  </a:cubicBezTo>
                  <a:cubicBezTo>
                    <a:pt x="992" y="1646"/>
                    <a:pt x="1011" y="1666"/>
                    <a:pt x="1051" y="1666"/>
                  </a:cubicBezTo>
                  <a:cubicBezTo>
                    <a:pt x="1111" y="1686"/>
                    <a:pt x="1150" y="1686"/>
                    <a:pt x="1210" y="1706"/>
                  </a:cubicBezTo>
                  <a:cubicBezTo>
                    <a:pt x="1309" y="1726"/>
                    <a:pt x="1388" y="1745"/>
                    <a:pt x="1448" y="1745"/>
                  </a:cubicBezTo>
                  <a:cubicBezTo>
                    <a:pt x="1567" y="1745"/>
                    <a:pt x="1606" y="1745"/>
                    <a:pt x="1606" y="1706"/>
                  </a:cubicBezTo>
                  <a:cubicBezTo>
                    <a:pt x="1646" y="1686"/>
                    <a:pt x="1606" y="1607"/>
                    <a:pt x="1448" y="1408"/>
                  </a:cubicBezTo>
                  <a:cubicBezTo>
                    <a:pt x="1408" y="1369"/>
                    <a:pt x="1368" y="1309"/>
                    <a:pt x="1309" y="1250"/>
                  </a:cubicBezTo>
                  <a:cubicBezTo>
                    <a:pt x="1269" y="1230"/>
                    <a:pt x="1249" y="1190"/>
                    <a:pt x="1210" y="1150"/>
                  </a:cubicBezTo>
                  <a:lnTo>
                    <a:pt x="1170" y="1111"/>
                  </a:lnTo>
                  <a:cubicBezTo>
                    <a:pt x="1130" y="1071"/>
                    <a:pt x="1091" y="1051"/>
                    <a:pt x="1071" y="1012"/>
                  </a:cubicBezTo>
                  <a:cubicBezTo>
                    <a:pt x="912" y="853"/>
                    <a:pt x="734" y="694"/>
                    <a:pt x="555" y="516"/>
                  </a:cubicBezTo>
                  <a:cubicBezTo>
                    <a:pt x="456" y="417"/>
                    <a:pt x="337" y="318"/>
                    <a:pt x="238" y="218"/>
                  </a:cubicBezTo>
                  <a:cubicBezTo>
                    <a:pt x="178" y="159"/>
                    <a:pt x="119" y="119"/>
                    <a:pt x="60" y="60"/>
                  </a:cubicBezTo>
                  <a:lnTo>
                    <a:pt x="20" y="20"/>
                  </a:lnTo>
                  <a:lnTo>
                    <a:pt x="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1311723" y="3707071"/>
              <a:ext cx="73799" cy="94261"/>
            </a:xfrm>
            <a:custGeom>
              <a:rect b="b" l="l" r="r" t="t"/>
              <a:pathLst>
                <a:path extrusionOk="0" h="2939" w="2301">
                  <a:moveTo>
                    <a:pt x="52" y="0"/>
                  </a:moveTo>
                  <a:cubicBezTo>
                    <a:pt x="46" y="0"/>
                    <a:pt x="42" y="1"/>
                    <a:pt x="40" y="4"/>
                  </a:cubicBezTo>
                  <a:cubicBezTo>
                    <a:pt x="0" y="43"/>
                    <a:pt x="100" y="202"/>
                    <a:pt x="437" y="598"/>
                  </a:cubicBezTo>
                  <a:cubicBezTo>
                    <a:pt x="595" y="797"/>
                    <a:pt x="813" y="1074"/>
                    <a:pt x="1091" y="1451"/>
                  </a:cubicBezTo>
                  <a:cubicBezTo>
                    <a:pt x="1349" y="1828"/>
                    <a:pt x="1686" y="2304"/>
                    <a:pt x="2023" y="2939"/>
                  </a:cubicBezTo>
                  <a:lnTo>
                    <a:pt x="2301" y="2800"/>
                  </a:lnTo>
                  <a:lnTo>
                    <a:pt x="2281" y="2800"/>
                  </a:lnTo>
                  <a:cubicBezTo>
                    <a:pt x="2279" y="2794"/>
                    <a:pt x="2276" y="2789"/>
                    <a:pt x="2274" y="2784"/>
                  </a:cubicBezTo>
                  <a:lnTo>
                    <a:pt x="2274" y="2784"/>
                  </a:lnTo>
                  <a:lnTo>
                    <a:pt x="2281" y="2780"/>
                  </a:lnTo>
                  <a:cubicBezTo>
                    <a:pt x="2264" y="2750"/>
                    <a:pt x="2248" y="2721"/>
                    <a:pt x="2231" y="2692"/>
                  </a:cubicBezTo>
                  <a:lnTo>
                    <a:pt x="2231" y="2692"/>
                  </a:lnTo>
                  <a:cubicBezTo>
                    <a:pt x="1630" y="1415"/>
                    <a:pt x="982" y="767"/>
                    <a:pt x="635" y="420"/>
                  </a:cubicBezTo>
                  <a:cubicBezTo>
                    <a:pt x="281" y="84"/>
                    <a:pt x="101" y="0"/>
                    <a:pt x="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2377077" y="2401977"/>
              <a:ext cx="115814" cy="95480"/>
            </a:xfrm>
            <a:custGeom>
              <a:rect b="b" l="l" r="r" t="t"/>
              <a:pathLst>
                <a:path extrusionOk="0" h="2977" w="3611">
                  <a:moveTo>
                    <a:pt x="2440" y="2032"/>
                  </a:moveTo>
                  <a:lnTo>
                    <a:pt x="2440" y="2032"/>
                  </a:lnTo>
                  <a:cubicBezTo>
                    <a:pt x="2475" y="2045"/>
                    <a:pt x="2511" y="2059"/>
                    <a:pt x="2546" y="2072"/>
                  </a:cubicBezTo>
                  <a:lnTo>
                    <a:pt x="2546" y="2072"/>
                  </a:lnTo>
                  <a:cubicBezTo>
                    <a:pt x="2545" y="2079"/>
                    <a:pt x="2543" y="2086"/>
                    <a:pt x="2541" y="2094"/>
                  </a:cubicBezTo>
                  <a:lnTo>
                    <a:pt x="2541" y="2094"/>
                  </a:lnTo>
                  <a:cubicBezTo>
                    <a:pt x="2514" y="2077"/>
                    <a:pt x="2487" y="2061"/>
                    <a:pt x="2460" y="2044"/>
                  </a:cubicBezTo>
                  <a:cubicBezTo>
                    <a:pt x="2453" y="2040"/>
                    <a:pt x="2446" y="2036"/>
                    <a:pt x="2440" y="2032"/>
                  </a:cubicBezTo>
                  <a:close/>
                  <a:moveTo>
                    <a:pt x="3051" y="0"/>
                  </a:moveTo>
                  <a:cubicBezTo>
                    <a:pt x="3026" y="0"/>
                    <a:pt x="2947" y="165"/>
                    <a:pt x="2797" y="597"/>
                  </a:cubicBezTo>
                  <a:cubicBezTo>
                    <a:pt x="2718" y="835"/>
                    <a:pt x="2619" y="1152"/>
                    <a:pt x="2480" y="1568"/>
                  </a:cubicBezTo>
                  <a:cubicBezTo>
                    <a:pt x="2480" y="1608"/>
                    <a:pt x="2460" y="1668"/>
                    <a:pt x="2440" y="1727"/>
                  </a:cubicBezTo>
                  <a:cubicBezTo>
                    <a:pt x="2440" y="1747"/>
                    <a:pt x="2440" y="1747"/>
                    <a:pt x="2420" y="1747"/>
                  </a:cubicBezTo>
                  <a:lnTo>
                    <a:pt x="2361" y="1727"/>
                  </a:lnTo>
                  <a:cubicBezTo>
                    <a:pt x="2301" y="1707"/>
                    <a:pt x="2242" y="1687"/>
                    <a:pt x="2182" y="1668"/>
                  </a:cubicBezTo>
                  <a:cubicBezTo>
                    <a:pt x="1938" y="1574"/>
                    <a:pt x="1676" y="1480"/>
                    <a:pt x="1380" y="1369"/>
                  </a:cubicBezTo>
                  <a:lnTo>
                    <a:pt x="1380" y="1369"/>
                  </a:lnTo>
                  <a:cubicBezTo>
                    <a:pt x="1370" y="1363"/>
                    <a:pt x="1359" y="1356"/>
                    <a:pt x="1349" y="1350"/>
                  </a:cubicBezTo>
                  <a:lnTo>
                    <a:pt x="1346" y="1357"/>
                  </a:lnTo>
                  <a:lnTo>
                    <a:pt x="1346" y="1357"/>
                  </a:lnTo>
                  <a:cubicBezTo>
                    <a:pt x="1341" y="1355"/>
                    <a:pt x="1335" y="1352"/>
                    <a:pt x="1330" y="1350"/>
                  </a:cubicBezTo>
                  <a:lnTo>
                    <a:pt x="1" y="855"/>
                  </a:lnTo>
                  <a:lnTo>
                    <a:pt x="1211" y="1608"/>
                  </a:lnTo>
                  <a:cubicBezTo>
                    <a:pt x="1468" y="1767"/>
                    <a:pt x="1865" y="2005"/>
                    <a:pt x="2301" y="2282"/>
                  </a:cubicBezTo>
                  <a:cubicBezTo>
                    <a:pt x="2757" y="2560"/>
                    <a:pt x="3174" y="2818"/>
                    <a:pt x="3432" y="2976"/>
                  </a:cubicBezTo>
                  <a:lnTo>
                    <a:pt x="3610" y="2739"/>
                  </a:lnTo>
                  <a:cubicBezTo>
                    <a:pt x="3432" y="2600"/>
                    <a:pt x="3273" y="2461"/>
                    <a:pt x="3134" y="2342"/>
                  </a:cubicBezTo>
                  <a:cubicBezTo>
                    <a:pt x="3055" y="2282"/>
                    <a:pt x="2995" y="2223"/>
                    <a:pt x="2916" y="2163"/>
                  </a:cubicBezTo>
                  <a:cubicBezTo>
                    <a:pt x="2896" y="2144"/>
                    <a:pt x="2857" y="2124"/>
                    <a:pt x="2837" y="2104"/>
                  </a:cubicBezTo>
                  <a:lnTo>
                    <a:pt x="2817" y="2084"/>
                  </a:lnTo>
                  <a:cubicBezTo>
                    <a:pt x="2876" y="1687"/>
                    <a:pt x="2936" y="1350"/>
                    <a:pt x="2976" y="1093"/>
                  </a:cubicBezTo>
                  <a:cubicBezTo>
                    <a:pt x="3015" y="815"/>
                    <a:pt x="3035" y="597"/>
                    <a:pt x="3055" y="438"/>
                  </a:cubicBezTo>
                  <a:cubicBezTo>
                    <a:pt x="3095" y="121"/>
                    <a:pt x="3095" y="2"/>
                    <a:pt x="3055" y="2"/>
                  </a:cubicBezTo>
                  <a:lnTo>
                    <a:pt x="3055" y="2"/>
                  </a:lnTo>
                  <a:cubicBezTo>
                    <a:pt x="3055" y="2"/>
                    <a:pt x="3055" y="2"/>
                    <a:pt x="3055" y="2"/>
                  </a:cubicBezTo>
                  <a:cubicBezTo>
                    <a:pt x="3054" y="1"/>
                    <a:pt x="3053" y="0"/>
                    <a:pt x="30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6931796" y="3707071"/>
              <a:ext cx="73157" cy="94261"/>
            </a:xfrm>
            <a:custGeom>
              <a:rect b="b" l="l" r="r" t="t"/>
              <a:pathLst>
                <a:path extrusionOk="0" h="2939" w="2281">
                  <a:moveTo>
                    <a:pt x="2249" y="0"/>
                  </a:moveTo>
                  <a:cubicBezTo>
                    <a:pt x="2200" y="0"/>
                    <a:pt x="2020" y="82"/>
                    <a:pt x="1666" y="400"/>
                  </a:cubicBezTo>
                  <a:cubicBezTo>
                    <a:pt x="1289" y="777"/>
                    <a:pt x="615" y="1451"/>
                    <a:pt x="0" y="2780"/>
                  </a:cubicBezTo>
                  <a:cubicBezTo>
                    <a:pt x="0" y="2800"/>
                    <a:pt x="0" y="2800"/>
                    <a:pt x="0" y="2800"/>
                  </a:cubicBezTo>
                  <a:lnTo>
                    <a:pt x="258" y="2939"/>
                  </a:lnTo>
                  <a:cubicBezTo>
                    <a:pt x="262" y="2931"/>
                    <a:pt x="267" y="2923"/>
                    <a:pt x="271" y="2915"/>
                  </a:cubicBezTo>
                  <a:lnTo>
                    <a:pt x="271" y="2915"/>
                  </a:lnTo>
                  <a:lnTo>
                    <a:pt x="278" y="2919"/>
                  </a:lnTo>
                  <a:cubicBezTo>
                    <a:pt x="290" y="2892"/>
                    <a:pt x="302" y="2865"/>
                    <a:pt x="315" y="2838"/>
                  </a:cubicBezTo>
                  <a:lnTo>
                    <a:pt x="315" y="2838"/>
                  </a:lnTo>
                  <a:cubicBezTo>
                    <a:pt x="649" y="2253"/>
                    <a:pt x="947" y="1808"/>
                    <a:pt x="1210" y="1451"/>
                  </a:cubicBezTo>
                  <a:cubicBezTo>
                    <a:pt x="1488" y="1074"/>
                    <a:pt x="1706" y="797"/>
                    <a:pt x="1864" y="598"/>
                  </a:cubicBezTo>
                  <a:cubicBezTo>
                    <a:pt x="2201" y="202"/>
                    <a:pt x="2281" y="43"/>
                    <a:pt x="2261" y="4"/>
                  </a:cubicBezTo>
                  <a:cubicBezTo>
                    <a:pt x="2259" y="1"/>
                    <a:pt x="2255" y="0"/>
                    <a:pt x="22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5823786" y="2402009"/>
              <a:ext cx="115814" cy="95448"/>
            </a:xfrm>
            <a:custGeom>
              <a:rect b="b" l="l" r="r" t="t"/>
              <a:pathLst>
                <a:path extrusionOk="0" h="2976" w="3611">
                  <a:moveTo>
                    <a:pt x="1157" y="2040"/>
                  </a:moveTo>
                  <a:lnTo>
                    <a:pt x="1157" y="2040"/>
                  </a:lnTo>
                  <a:cubicBezTo>
                    <a:pt x="1155" y="2041"/>
                    <a:pt x="1153" y="2042"/>
                    <a:pt x="1151" y="2043"/>
                  </a:cubicBezTo>
                  <a:cubicBezTo>
                    <a:pt x="1126" y="2059"/>
                    <a:pt x="1101" y="2074"/>
                    <a:pt x="1076" y="2090"/>
                  </a:cubicBezTo>
                  <a:lnTo>
                    <a:pt x="1076" y="2090"/>
                  </a:lnTo>
                  <a:cubicBezTo>
                    <a:pt x="1075" y="2083"/>
                    <a:pt x="1074" y="2076"/>
                    <a:pt x="1072" y="2068"/>
                  </a:cubicBezTo>
                  <a:lnTo>
                    <a:pt x="1072" y="2068"/>
                  </a:lnTo>
                  <a:cubicBezTo>
                    <a:pt x="1101" y="2058"/>
                    <a:pt x="1129" y="2049"/>
                    <a:pt x="1157" y="2040"/>
                  </a:cubicBezTo>
                  <a:close/>
                  <a:moveTo>
                    <a:pt x="556" y="1"/>
                  </a:moveTo>
                  <a:cubicBezTo>
                    <a:pt x="556" y="1"/>
                    <a:pt x="556" y="1"/>
                    <a:pt x="556" y="1"/>
                  </a:cubicBezTo>
                  <a:lnTo>
                    <a:pt x="556" y="1"/>
                  </a:lnTo>
                  <a:cubicBezTo>
                    <a:pt x="545" y="1"/>
                    <a:pt x="538" y="16"/>
                    <a:pt x="538" y="51"/>
                  </a:cubicBezTo>
                  <a:lnTo>
                    <a:pt x="538" y="51"/>
                  </a:lnTo>
                  <a:cubicBezTo>
                    <a:pt x="530" y="114"/>
                    <a:pt x="531" y="240"/>
                    <a:pt x="556" y="457"/>
                  </a:cubicBezTo>
                  <a:cubicBezTo>
                    <a:pt x="576" y="616"/>
                    <a:pt x="596" y="834"/>
                    <a:pt x="655" y="1111"/>
                  </a:cubicBezTo>
                  <a:cubicBezTo>
                    <a:pt x="695" y="1369"/>
                    <a:pt x="735" y="1686"/>
                    <a:pt x="814" y="2083"/>
                  </a:cubicBezTo>
                  <a:cubicBezTo>
                    <a:pt x="585" y="2255"/>
                    <a:pt x="338" y="2482"/>
                    <a:pt x="37" y="2728"/>
                  </a:cubicBezTo>
                  <a:lnTo>
                    <a:pt x="37" y="2728"/>
                  </a:lnTo>
                  <a:cubicBezTo>
                    <a:pt x="32" y="2731"/>
                    <a:pt x="26" y="2734"/>
                    <a:pt x="21" y="2738"/>
                  </a:cubicBezTo>
                  <a:lnTo>
                    <a:pt x="23" y="2740"/>
                  </a:lnTo>
                  <a:lnTo>
                    <a:pt x="23" y="2740"/>
                  </a:lnTo>
                  <a:cubicBezTo>
                    <a:pt x="15" y="2746"/>
                    <a:pt x="8" y="2751"/>
                    <a:pt x="1" y="2757"/>
                  </a:cubicBezTo>
                  <a:lnTo>
                    <a:pt x="179" y="2975"/>
                  </a:lnTo>
                  <a:cubicBezTo>
                    <a:pt x="184" y="2973"/>
                    <a:pt x="189" y="2970"/>
                    <a:pt x="193" y="2967"/>
                  </a:cubicBezTo>
                  <a:lnTo>
                    <a:pt x="193" y="2967"/>
                  </a:lnTo>
                  <a:lnTo>
                    <a:pt x="199" y="2975"/>
                  </a:lnTo>
                  <a:cubicBezTo>
                    <a:pt x="213" y="2964"/>
                    <a:pt x="226" y="2952"/>
                    <a:pt x="239" y="2940"/>
                  </a:cubicBezTo>
                  <a:lnTo>
                    <a:pt x="239" y="2940"/>
                  </a:lnTo>
                  <a:cubicBezTo>
                    <a:pt x="561" y="2749"/>
                    <a:pt x="918" y="2525"/>
                    <a:pt x="1310" y="2301"/>
                  </a:cubicBezTo>
                  <a:cubicBezTo>
                    <a:pt x="1766" y="2024"/>
                    <a:pt x="2163" y="1766"/>
                    <a:pt x="2420" y="1607"/>
                  </a:cubicBezTo>
                  <a:lnTo>
                    <a:pt x="3610" y="873"/>
                  </a:lnTo>
                  <a:lnTo>
                    <a:pt x="2282" y="1349"/>
                  </a:lnTo>
                  <a:cubicBezTo>
                    <a:pt x="1984" y="1468"/>
                    <a:pt x="1687" y="1567"/>
                    <a:pt x="1429" y="1667"/>
                  </a:cubicBezTo>
                  <a:cubicBezTo>
                    <a:pt x="1369" y="1686"/>
                    <a:pt x="1310" y="1706"/>
                    <a:pt x="1250" y="1726"/>
                  </a:cubicBezTo>
                  <a:lnTo>
                    <a:pt x="1211" y="1746"/>
                  </a:lnTo>
                  <a:lnTo>
                    <a:pt x="1191" y="1746"/>
                  </a:lnTo>
                  <a:cubicBezTo>
                    <a:pt x="1191" y="1746"/>
                    <a:pt x="1191" y="1746"/>
                    <a:pt x="1191" y="1726"/>
                  </a:cubicBezTo>
                  <a:cubicBezTo>
                    <a:pt x="1171" y="1667"/>
                    <a:pt x="1151" y="1627"/>
                    <a:pt x="1131" y="1567"/>
                  </a:cubicBezTo>
                  <a:cubicBezTo>
                    <a:pt x="1012" y="1151"/>
                    <a:pt x="913" y="834"/>
                    <a:pt x="834" y="596"/>
                  </a:cubicBezTo>
                  <a:cubicBezTo>
                    <a:pt x="705" y="225"/>
                    <a:pt x="628" y="63"/>
                    <a:pt x="583" y="16"/>
                  </a:cubicBezTo>
                  <a:lnTo>
                    <a:pt x="583" y="16"/>
                  </a:lnTo>
                  <a:cubicBezTo>
                    <a:pt x="574" y="6"/>
                    <a:pt x="565" y="1"/>
                    <a:pt x="556" y="1"/>
                  </a:cubicBezTo>
                  <a:lnTo>
                    <a:pt x="556" y="1"/>
                  </a:lnTo>
                  <a:cubicBezTo>
                    <a:pt x="556" y="1"/>
                    <a:pt x="556" y="1"/>
                    <a:pt x="5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5334038" y="2873314"/>
              <a:ext cx="52823" cy="50290"/>
            </a:xfrm>
            <a:custGeom>
              <a:rect b="b" l="l" r="r" t="t"/>
              <a:pathLst>
                <a:path extrusionOk="0" h="1568" w="1647">
                  <a:moveTo>
                    <a:pt x="324" y="412"/>
                  </a:moveTo>
                  <a:cubicBezTo>
                    <a:pt x="429" y="500"/>
                    <a:pt x="555" y="604"/>
                    <a:pt x="735" y="735"/>
                  </a:cubicBezTo>
                  <a:cubicBezTo>
                    <a:pt x="761" y="743"/>
                    <a:pt x="784" y="756"/>
                    <a:pt x="806" y="771"/>
                  </a:cubicBezTo>
                  <a:lnTo>
                    <a:pt x="806" y="771"/>
                  </a:lnTo>
                  <a:cubicBezTo>
                    <a:pt x="788" y="793"/>
                    <a:pt x="771" y="814"/>
                    <a:pt x="754" y="834"/>
                  </a:cubicBezTo>
                  <a:cubicBezTo>
                    <a:pt x="715" y="873"/>
                    <a:pt x="695" y="913"/>
                    <a:pt x="675" y="933"/>
                  </a:cubicBezTo>
                  <a:lnTo>
                    <a:pt x="635" y="992"/>
                  </a:lnTo>
                  <a:cubicBezTo>
                    <a:pt x="629" y="999"/>
                    <a:pt x="627" y="1001"/>
                    <a:pt x="626" y="1001"/>
                  </a:cubicBezTo>
                  <a:cubicBezTo>
                    <a:pt x="624" y="1001"/>
                    <a:pt x="629" y="992"/>
                    <a:pt x="616" y="992"/>
                  </a:cubicBezTo>
                  <a:lnTo>
                    <a:pt x="616" y="1012"/>
                  </a:lnTo>
                  <a:cubicBezTo>
                    <a:pt x="618" y="1020"/>
                    <a:pt x="618" y="1024"/>
                    <a:pt x="617" y="1024"/>
                  </a:cubicBezTo>
                  <a:cubicBezTo>
                    <a:pt x="608" y="1024"/>
                    <a:pt x="491" y="740"/>
                    <a:pt x="437" y="616"/>
                  </a:cubicBezTo>
                  <a:cubicBezTo>
                    <a:pt x="398" y="538"/>
                    <a:pt x="360" y="470"/>
                    <a:pt x="324" y="412"/>
                  </a:cubicBezTo>
                  <a:close/>
                  <a:moveTo>
                    <a:pt x="1449" y="1"/>
                  </a:moveTo>
                  <a:cubicBezTo>
                    <a:pt x="1290" y="120"/>
                    <a:pt x="1171" y="239"/>
                    <a:pt x="1052" y="358"/>
                  </a:cubicBezTo>
                  <a:cubicBezTo>
                    <a:pt x="992" y="397"/>
                    <a:pt x="933" y="457"/>
                    <a:pt x="873" y="497"/>
                  </a:cubicBezTo>
                  <a:cubicBezTo>
                    <a:pt x="675" y="397"/>
                    <a:pt x="497" y="278"/>
                    <a:pt x="378" y="199"/>
                  </a:cubicBezTo>
                  <a:cubicBezTo>
                    <a:pt x="187" y="72"/>
                    <a:pt x="86" y="34"/>
                    <a:pt x="43" y="34"/>
                  </a:cubicBezTo>
                  <a:cubicBezTo>
                    <a:pt x="32" y="34"/>
                    <a:pt x="25" y="36"/>
                    <a:pt x="21" y="40"/>
                  </a:cubicBezTo>
                  <a:cubicBezTo>
                    <a:pt x="21" y="40"/>
                    <a:pt x="21" y="40"/>
                    <a:pt x="21" y="40"/>
                  </a:cubicBezTo>
                  <a:lnTo>
                    <a:pt x="21" y="40"/>
                  </a:lnTo>
                  <a:cubicBezTo>
                    <a:pt x="1" y="60"/>
                    <a:pt x="1" y="140"/>
                    <a:pt x="60" y="318"/>
                  </a:cubicBezTo>
                  <a:cubicBezTo>
                    <a:pt x="100" y="417"/>
                    <a:pt x="160" y="556"/>
                    <a:pt x="219" y="715"/>
                  </a:cubicBezTo>
                  <a:cubicBezTo>
                    <a:pt x="239" y="794"/>
                    <a:pt x="278" y="893"/>
                    <a:pt x="318" y="992"/>
                  </a:cubicBezTo>
                  <a:cubicBezTo>
                    <a:pt x="378" y="1171"/>
                    <a:pt x="437" y="1349"/>
                    <a:pt x="516" y="1567"/>
                  </a:cubicBezTo>
                  <a:cubicBezTo>
                    <a:pt x="735" y="1310"/>
                    <a:pt x="1012" y="992"/>
                    <a:pt x="1349" y="576"/>
                  </a:cubicBezTo>
                  <a:cubicBezTo>
                    <a:pt x="1468" y="437"/>
                    <a:pt x="1587" y="278"/>
                    <a:pt x="1647" y="199"/>
                  </a:cubicBezTo>
                  <a:lnTo>
                    <a:pt x="144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8489848" y="4911200"/>
              <a:ext cx="67705" cy="63568"/>
            </a:xfrm>
            <a:custGeom>
              <a:rect b="b" l="l" r="r" t="t"/>
              <a:pathLst>
                <a:path extrusionOk="0" h="1982" w="2111">
                  <a:moveTo>
                    <a:pt x="2090" y="0"/>
                  </a:moveTo>
                  <a:lnTo>
                    <a:pt x="2090" y="20"/>
                  </a:lnTo>
                  <a:cubicBezTo>
                    <a:pt x="2090" y="0"/>
                    <a:pt x="2110" y="0"/>
                    <a:pt x="2090" y="0"/>
                  </a:cubicBezTo>
                  <a:close/>
                  <a:moveTo>
                    <a:pt x="1185" y="1257"/>
                  </a:moveTo>
                  <a:lnTo>
                    <a:pt x="1185" y="1257"/>
                  </a:lnTo>
                  <a:cubicBezTo>
                    <a:pt x="1198" y="1274"/>
                    <a:pt x="1198" y="1292"/>
                    <a:pt x="1198" y="1309"/>
                  </a:cubicBezTo>
                  <a:cubicBezTo>
                    <a:pt x="1198" y="1340"/>
                    <a:pt x="1198" y="1407"/>
                    <a:pt x="1217" y="1444"/>
                  </a:cubicBezTo>
                  <a:lnTo>
                    <a:pt x="1217" y="1444"/>
                  </a:lnTo>
                  <a:cubicBezTo>
                    <a:pt x="1184" y="1420"/>
                    <a:pt x="1125" y="1408"/>
                    <a:pt x="1079" y="1408"/>
                  </a:cubicBezTo>
                  <a:cubicBezTo>
                    <a:pt x="1059" y="1388"/>
                    <a:pt x="1019" y="1388"/>
                    <a:pt x="1039" y="1388"/>
                  </a:cubicBezTo>
                  <a:cubicBezTo>
                    <a:pt x="1059" y="1368"/>
                    <a:pt x="1059" y="1368"/>
                    <a:pt x="1079" y="1349"/>
                  </a:cubicBezTo>
                  <a:cubicBezTo>
                    <a:pt x="1099" y="1329"/>
                    <a:pt x="1138" y="1309"/>
                    <a:pt x="1158" y="1289"/>
                  </a:cubicBezTo>
                  <a:lnTo>
                    <a:pt x="1158" y="1269"/>
                  </a:lnTo>
                  <a:cubicBezTo>
                    <a:pt x="1170" y="1269"/>
                    <a:pt x="1181" y="1263"/>
                    <a:pt x="1185" y="1257"/>
                  </a:cubicBezTo>
                  <a:close/>
                  <a:moveTo>
                    <a:pt x="2090" y="20"/>
                  </a:moveTo>
                  <a:lnTo>
                    <a:pt x="2031" y="60"/>
                  </a:lnTo>
                  <a:cubicBezTo>
                    <a:pt x="1952" y="139"/>
                    <a:pt x="1852" y="218"/>
                    <a:pt x="1773" y="317"/>
                  </a:cubicBezTo>
                  <a:cubicBezTo>
                    <a:pt x="1575" y="496"/>
                    <a:pt x="1357" y="694"/>
                    <a:pt x="1119" y="912"/>
                  </a:cubicBezTo>
                  <a:cubicBezTo>
                    <a:pt x="900" y="1111"/>
                    <a:pt x="722" y="1289"/>
                    <a:pt x="543" y="1448"/>
                  </a:cubicBezTo>
                  <a:cubicBezTo>
                    <a:pt x="365" y="1626"/>
                    <a:pt x="206" y="1785"/>
                    <a:pt x="48" y="1924"/>
                  </a:cubicBezTo>
                  <a:cubicBezTo>
                    <a:pt x="5" y="1967"/>
                    <a:pt x="1" y="1981"/>
                    <a:pt x="16" y="1981"/>
                  </a:cubicBezTo>
                  <a:cubicBezTo>
                    <a:pt x="42" y="1981"/>
                    <a:pt x="129" y="1936"/>
                    <a:pt x="167" y="1924"/>
                  </a:cubicBezTo>
                  <a:cubicBezTo>
                    <a:pt x="266" y="1904"/>
                    <a:pt x="345" y="1864"/>
                    <a:pt x="405" y="1844"/>
                  </a:cubicBezTo>
                  <a:cubicBezTo>
                    <a:pt x="563" y="1805"/>
                    <a:pt x="682" y="1745"/>
                    <a:pt x="781" y="1706"/>
                  </a:cubicBezTo>
                  <a:cubicBezTo>
                    <a:pt x="1198" y="1567"/>
                    <a:pt x="1257" y="1507"/>
                    <a:pt x="1238" y="1468"/>
                  </a:cubicBezTo>
                  <a:lnTo>
                    <a:pt x="1238" y="1468"/>
                  </a:lnTo>
                  <a:cubicBezTo>
                    <a:pt x="1242" y="1470"/>
                    <a:pt x="1246" y="1471"/>
                    <a:pt x="1251" y="1471"/>
                  </a:cubicBezTo>
                  <a:cubicBezTo>
                    <a:pt x="1292" y="1471"/>
                    <a:pt x="1360" y="1387"/>
                    <a:pt x="1555" y="1051"/>
                  </a:cubicBezTo>
                  <a:cubicBezTo>
                    <a:pt x="1654" y="853"/>
                    <a:pt x="1813" y="575"/>
                    <a:pt x="1991" y="198"/>
                  </a:cubicBezTo>
                  <a:cubicBezTo>
                    <a:pt x="2011" y="159"/>
                    <a:pt x="2051" y="119"/>
                    <a:pt x="2071" y="60"/>
                  </a:cubicBezTo>
                  <a:lnTo>
                    <a:pt x="2090" y="2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2931066" y="2859331"/>
              <a:ext cx="63664" cy="64915"/>
            </a:xfrm>
            <a:custGeom>
              <a:rect b="b" l="l" r="r" t="t"/>
              <a:pathLst>
                <a:path extrusionOk="0" h="2024" w="1985">
                  <a:moveTo>
                    <a:pt x="1226" y="901"/>
                  </a:moveTo>
                  <a:cubicBezTo>
                    <a:pt x="1221" y="912"/>
                    <a:pt x="1216" y="922"/>
                    <a:pt x="1211" y="933"/>
                  </a:cubicBezTo>
                  <a:cubicBezTo>
                    <a:pt x="1171" y="1032"/>
                    <a:pt x="1112" y="1151"/>
                    <a:pt x="1072" y="1270"/>
                  </a:cubicBezTo>
                  <a:cubicBezTo>
                    <a:pt x="1052" y="1329"/>
                    <a:pt x="1012" y="1369"/>
                    <a:pt x="993" y="1428"/>
                  </a:cubicBezTo>
                  <a:cubicBezTo>
                    <a:pt x="953" y="1369"/>
                    <a:pt x="893" y="1309"/>
                    <a:pt x="854" y="1250"/>
                  </a:cubicBezTo>
                  <a:cubicBezTo>
                    <a:pt x="813" y="1201"/>
                    <a:pt x="773" y="1156"/>
                    <a:pt x="733" y="1112"/>
                  </a:cubicBezTo>
                  <a:lnTo>
                    <a:pt x="733" y="1112"/>
                  </a:lnTo>
                  <a:cubicBezTo>
                    <a:pt x="734" y="1112"/>
                    <a:pt x="734" y="1111"/>
                    <a:pt x="735" y="1111"/>
                  </a:cubicBezTo>
                  <a:cubicBezTo>
                    <a:pt x="735" y="1118"/>
                    <a:pt x="744" y="1122"/>
                    <a:pt x="760" y="1122"/>
                  </a:cubicBezTo>
                  <a:cubicBezTo>
                    <a:pt x="794" y="1122"/>
                    <a:pt x="860" y="1104"/>
                    <a:pt x="953" y="1052"/>
                  </a:cubicBezTo>
                  <a:cubicBezTo>
                    <a:pt x="1028" y="1023"/>
                    <a:pt x="1117" y="972"/>
                    <a:pt x="1226" y="901"/>
                  </a:cubicBezTo>
                  <a:close/>
                  <a:moveTo>
                    <a:pt x="1984" y="0"/>
                  </a:moveTo>
                  <a:lnTo>
                    <a:pt x="1528" y="377"/>
                  </a:lnTo>
                  <a:cubicBezTo>
                    <a:pt x="934" y="849"/>
                    <a:pt x="756" y="1013"/>
                    <a:pt x="735" y="1086"/>
                  </a:cubicBezTo>
                  <a:lnTo>
                    <a:pt x="735" y="1086"/>
                  </a:lnTo>
                  <a:cubicBezTo>
                    <a:pt x="718" y="1019"/>
                    <a:pt x="584" y="847"/>
                    <a:pt x="160" y="457"/>
                  </a:cubicBezTo>
                  <a:lnTo>
                    <a:pt x="1" y="635"/>
                  </a:lnTo>
                  <a:cubicBezTo>
                    <a:pt x="1" y="635"/>
                    <a:pt x="1" y="635"/>
                    <a:pt x="1" y="635"/>
                  </a:cubicBezTo>
                  <a:lnTo>
                    <a:pt x="1" y="635"/>
                  </a:lnTo>
                  <a:cubicBezTo>
                    <a:pt x="80" y="754"/>
                    <a:pt x="199" y="913"/>
                    <a:pt x="358" y="1111"/>
                  </a:cubicBezTo>
                  <a:cubicBezTo>
                    <a:pt x="576" y="1369"/>
                    <a:pt x="814" y="1666"/>
                    <a:pt x="1112" y="2023"/>
                  </a:cubicBezTo>
                  <a:cubicBezTo>
                    <a:pt x="1112" y="2023"/>
                    <a:pt x="1112" y="2003"/>
                    <a:pt x="1112" y="1984"/>
                  </a:cubicBezTo>
                  <a:cubicBezTo>
                    <a:pt x="1171" y="1845"/>
                    <a:pt x="1211" y="1706"/>
                    <a:pt x="1270" y="1587"/>
                  </a:cubicBezTo>
                  <a:cubicBezTo>
                    <a:pt x="1290" y="1508"/>
                    <a:pt x="1310" y="1448"/>
                    <a:pt x="1350" y="1389"/>
                  </a:cubicBezTo>
                  <a:cubicBezTo>
                    <a:pt x="1389" y="1270"/>
                    <a:pt x="1429" y="1151"/>
                    <a:pt x="1469" y="1052"/>
                  </a:cubicBezTo>
                  <a:cubicBezTo>
                    <a:pt x="1568" y="853"/>
                    <a:pt x="1647" y="675"/>
                    <a:pt x="1706" y="536"/>
                  </a:cubicBezTo>
                  <a:lnTo>
                    <a:pt x="1984"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1329524" y="3220724"/>
              <a:ext cx="2011844" cy="1258621"/>
            </a:xfrm>
            <a:custGeom>
              <a:rect b="b" l="l" r="r" t="t"/>
              <a:pathLst>
                <a:path extrusionOk="0" h="39243" w="62728">
                  <a:moveTo>
                    <a:pt x="24017" y="0"/>
                  </a:moveTo>
                  <a:cubicBezTo>
                    <a:pt x="23022" y="0"/>
                    <a:pt x="21996" y="43"/>
                    <a:pt x="20943" y="135"/>
                  </a:cubicBezTo>
                  <a:cubicBezTo>
                    <a:pt x="19713" y="215"/>
                    <a:pt x="18444" y="413"/>
                    <a:pt x="17155" y="651"/>
                  </a:cubicBezTo>
                  <a:cubicBezTo>
                    <a:pt x="16837" y="711"/>
                    <a:pt x="16500" y="790"/>
                    <a:pt x="16183" y="849"/>
                  </a:cubicBezTo>
                  <a:cubicBezTo>
                    <a:pt x="15846" y="929"/>
                    <a:pt x="15529" y="1008"/>
                    <a:pt x="15191" y="1087"/>
                  </a:cubicBezTo>
                  <a:cubicBezTo>
                    <a:pt x="14537" y="1246"/>
                    <a:pt x="13863" y="1444"/>
                    <a:pt x="13208" y="1662"/>
                  </a:cubicBezTo>
                  <a:cubicBezTo>
                    <a:pt x="10531" y="2515"/>
                    <a:pt x="7775" y="3765"/>
                    <a:pt x="5335" y="5807"/>
                  </a:cubicBezTo>
                  <a:cubicBezTo>
                    <a:pt x="4126" y="6838"/>
                    <a:pt x="3015" y="8068"/>
                    <a:pt x="2123" y="9476"/>
                  </a:cubicBezTo>
                  <a:cubicBezTo>
                    <a:pt x="1210" y="10884"/>
                    <a:pt x="516" y="12510"/>
                    <a:pt x="199" y="14255"/>
                  </a:cubicBezTo>
                  <a:cubicBezTo>
                    <a:pt x="120" y="14692"/>
                    <a:pt x="60" y="15128"/>
                    <a:pt x="20" y="15584"/>
                  </a:cubicBezTo>
                  <a:lnTo>
                    <a:pt x="20" y="15743"/>
                  </a:lnTo>
                  <a:cubicBezTo>
                    <a:pt x="20" y="15782"/>
                    <a:pt x="1" y="15862"/>
                    <a:pt x="20" y="15901"/>
                  </a:cubicBezTo>
                  <a:lnTo>
                    <a:pt x="100" y="16000"/>
                  </a:lnTo>
                  <a:cubicBezTo>
                    <a:pt x="179" y="16080"/>
                    <a:pt x="258" y="16159"/>
                    <a:pt x="318" y="16238"/>
                  </a:cubicBezTo>
                  <a:cubicBezTo>
                    <a:pt x="457" y="16417"/>
                    <a:pt x="596" y="16595"/>
                    <a:pt x="715" y="16774"/>
                  </a:cubicBezTo>
                  <a:cubicBezTo>
                    <a:pt x="972" y="17131"/>
                    <a:pt x="1191" y="17527"/>
                    <a:pt x="1389" y="17924"/>
                  </a:cubicBezTo>
                  <a:cubicBezTo>
                    <a:pt x="1587" y="18360"/>
                    <a:pt x="1825" y="18737"/>
                    <a:pt x="2023" y="19154"/>
                  </a:cubicBezTo>
                  <a:cubicBezTo>
                    <a:pt x="2837" y="20800"/>
                    <a:pt x="3431" y="22604"/>
                    <a:pt x="3808" y="24508"/>
                  </a:cubicBezTo>
                  <a:cubicBezTo>
                    <a:pt x="4165" y="26412"/>
                    <a:pt x="4324" y="28395"/>
                    <a:pt x="4284" y="30438"/>
                  </a:cubicBezTo>
                  <a:cubicBezTo>
                    <a:pt x="4245" y="32480"/>
                    <a:pt x="4026" y="34563"/>
                    <a:pt x="3630" y="36665"/>
                  </a:cubicBezTo>
                  <a:lnTo>
                    <a:pt x="3590" y="36823"/>
                  </a:lnTo>
                  <a:lnTo>
                    <a:pt x="3749" y="36843"/>
                  </a:lnTo>
                  <a:cubicBezTo>
                    <a:pt x="3769" y="36843"/>
                    <a:pt x="3808" y="36843"/>
                    <a:pt x="3888" y="36863"/>
                  </a:cubicBezTo>
                  <a:lnTo>
                    <a:pt x="4026" y="36883"/>
                  </a:lnTo>
                  <a:lnTo>
                    <a:pt x="4046" y="36744"/>
                  </a:lnTo>
                  <a:cubicBezTo>
                    <a:pt x="4245" y="35752"/>
                    <a:pt x="4562" y="34325"/>
                    <a:pt x="5196" y="32718"/>
                  </a:cubicBezTo>
                  <a:cubicBezTo>
                    <a:pt x="5514" y="31925"/>
                    <a:pt x="5891" y="31092"/>
                    <a:pt x="6366" y="30259"/>
                  </a:cubicBezTo>
                  <a:cubicBezTo>
                    <a:pt x="6842" y="29426"/>
                    <a:pt x="7398" y="28593"/>
                    <a:pt x="8032" y="27800"/>
                  </a:cubicBezTo>
                  <a:cubicBezTo>
                    <a:pt x="10551" y="24607"/>
                    <a:pt x="13783" y="22267"/>
                    <a:pt x="17056" y="20502"/>
                  </a:cubicBezTo>
                  <a:cubicBezTo>
                    <a:pt x="20367" y="18737"/>
                    <a:pt x="23798" y="17547"/>
                    <a:pt x="27150" y="16893"/>
                  </a:cubicBezTo>
                  <a:cubicBezTo>
                    <a:pt x="28742" y="16574"/>
                    <a:pt x="30298" y="16415"/>
                    <a:pt x="31853" y="16415"/>
                  </a:cubicBezTo>
                  <a:cubicBezTo>
                    <a:pt x="31945" y="16415"/>
                    <a:pt x="32036" y="16416"/>
                    <a:pt x="32127" y="16417"/>
                  </a:cubicBezTo>
                  <a:cubicBezTo>
                    <a:pt x="33754" y="16437"/>
                    <a:pt x="35340" y="16615"/>
                    <a:pt x="36847" y="16913"/>
                  </a:cubicBezTo>
                  <a:cubicBezTo>
                    <a:pt x="38374" y="17230"/>
                    <a:pt x="39822" y="17666"/>
                    <a:pt x="41190" y="18182"/>
                  </a:cubicBezTo>
                  <a:cubicBezTo>
                    <a:pt x="42579" y="18717"/>
                    <a:pt x="43887" y="19312"/>
                    <a:pt x="45097" y="19987"/>
                  </a:cubicBezTo>
                  <a:cubicBezTo>
                    <a:pt x="46327" y="20661"/>
                    <a:pt x="47477" y="21375"/>
                    <a:pt x="48548" y="22148"/>
                  </a:cubicBezTo>
                  <a:cubicBezTo>
                    <a:pt x="49619" y="22922"/>
                    <a:pt x="50610" y="23715"/>
                    <a:pt x="51503" y="24587"/>
                  </a:cubicBezTo>
                  <a:cubicBezTo>
                    <a:pt x="51741" y="24786"/>
                    <a:pt x="51959" y="25004"/>
                    <a:pt x="52177" y="25222"/>
                  </a:cubicBezTo>
                  <a:cubicBezTo>
                    <a:pt x="52375" y="25440"/>
                    <a:pt x="52593" y="25658"/>
                    <a:pt x="52812" y="25876"/>
                  </a:cubicBezTo>
                  <a:cubicBezTo>
                    <a:pt x="53208" y="26333"/>
                    <a:pt x="53625" y="26749"/>
                    <a:pt x="54001" y="27205"/>
                  </a:cubicBezTo>
                  <a:cubicBezTo>
                    <a:pt x="54200" y="27423"/>
                    <a:pt x="54378" y="27641"/>
                    <a:pt x="54577" y="27860"/>
                  </a:cubicBezTo>
                  <a:cubicBezTo>
                    <a:pt x="54755" y="28078"/>
                    <a:pt x="54933" y="28296"/>
                    <a:pt x="55112" y="28514"/>
                  </a:cubicBezTo>
                  <a:cubicBezTo>
                    <a:pt x="55469" y="28950"/>
                    <a:pt x="55806" y="29387"/>
                    <a:pt x="56143" y="29823"/>
                  </a:cubicBezTo>
                  <a:cubicBezTo>
                    <a:pt x="57472" y="31568"/>
                    <a:pt x="58622" y="33254"/>
                    <a:pt x="59653" y="34840"/>
                  </a:cubicBezTo>
                  <a:cubicBezTo>
                    <a:pt x="60704" y="36427"/>
                    <a:pt x="61636" y="37894"/>
                    <a:pt x="62509" y="39243"/>
                  </a:cubicBezTo>
                  <a:lnTo>
                    <a:pt x="62727" y="39144"/>
                  </a:lnTo>
                  <a:cubicBezTo>
                    <a:pt x="60685" y="34245"/>
                    <a:pt x="58860" y="30299"/>
                    <a:pt x="57293" y="27106"/>
                  </a:cubicBezTo>
                  <a:cubicBezTo>
                    <a:pt x="55747" y="23933"/>
                    <a:pt x="54438" y="21514"/>
                    <a:pt x="53446" y="19689"/>
                  </a:cubicBezTo>
                  <a:cubicBezTo>
                    <a:pt x="52435" y="17865"/>
                    <a:pt x="51701" y="16655"/>
                    <a:pt x="51245" y="15881"/>
                  </a:cubicBezTo>
                  <a:cubicBezTo>
                    <a:pt x="51007" y="15485"/>
                    <a:pt x="50848" y="15227"/>
                    <a:pt x="50729" y="15049"/>
                  </a:cubicBezTo>
                  <a:cubicBezTo>
                    <a:pt x="50610" y="14870"/>
                    <a:pt x="50551" y="14771"/>
                    <a:pt x="50551" y="14771"/>
                  </a:cubicBezTo>
                  <a:cubicBezTo>
                    <a:pt x="50531" y="14731"/>
                    <a:pt x="50531" y="14731"/>
                    <a:pt x="50531" y="14731"/>
                  </a:cubicBezTo>
                  <a:cubicBezTo>
                    <a:pt x="50531" y="14731"/>
                    <a:pt x="50531" y="14731"/>
                    <a:pt x="50531" y="14771"/>
                  </a:cubicBezTo>
                  <a:cubicBezTo>
                    <a:pt x="50531" y="14791"/>
                    <a:pt x="50590" y="14870"/>
                    <a:pt x="50690" y="15049"/>
                  </a:cubicBezTo>
                  <a:cubicBezTo>
                    <a:pt x="50789" y="15247"/>
                    <a:pt x="50947" y="15525"/>
                    <a:pt x="51185" y="15921"/>
                  </a:cubicBezTo>
                  <a:cubicBezTo>
                    <a:pt x="51622" y="16695"/>
                    <a:pt x="52336" y="17924"/>
                    <a:pt x="53327" y="19749"/>
                  </a:cubicBezTo>
                  <a:cubicBezTo>
                    <a:pt x="54299" y="21573"/>
                    <a:pt x="55588" y="24012"/>
                    <a:pt x="57115" y="27185"/>
                  </a:cubicBezTo>
                  <a:cubicBezTo>
                    <a:pt x="58535" y="30116"/>
                    <a:pt x="60172" y="33698"/>
                    <a:pt x="62010" y="38039"/>
                  </a:cubicBezTo>
                  <a:lnTo>
                    <a:pt x="62010" y="38039"/>
                  </a:lnTo>
                  <a:cubicBezTo>
                    <a:pt x="61341" y="36991"/>
                    <a:pt x="60633" y="35873"/>
                    <a:pt x="59871" y="34701"/>
                  </a:cubicBezTo>
                  <a:cubicBezTo>
                    <a:pt x="58820" y="33115"/>
                    <a:pt x="57670" y="31429"/>
                    <a:pt x="56342" y="29664"/>
                  </a:cubicBezTo>
                  <a:cubicBezTo>
                    <a:pt x="56004" y="29228"/>
                    <a:pt x="55667" y="28792"/>
                    <a:pt x="55310" y="28355"/>
                  </a:cubicBezTo>
                  <a:cubicBezTo>
                    <a:pt x="55132" y="28137"/>
                    <a:pt x="54953" y="27899"/>
                    <a:pt x="54775" y="27681"/>
                  </a:cubicBezTo>
                  <a:cubicBezTo>
                    <a:pt x="54577" y="27463"/>
                    <a:pt x="54398" y="27245"/>
                    <a:pt x="54200" y="27027"/>
                  </a:cubicBezTo>
                  <a:cubicBezTo>
                    <a:pt x="53823" y="26571"/>
                    <a:pt x="53406" y="26154"/>
                    <a:pt x="52990" y="25698"/>
                  </a:cubicBezTo>
                  <a:cubicBezTo>
                    <a:pt x="52792" y="25480"/>
                    <a:pt x="52574" y="25262"/>
                    <a:pt x="52355" y="25044"/>
                  </a:cubicBezTo>
                  <a:cubicBezTo>
                    <a:pt x="52137" y="24825"/>
                    <a:pt x="51919" y="24607"/>
                    <a:pt x="51681" y="24389"/>
                  </a:cubicBezTo>
                  <a:cubicBezTo>
                    <a:pt x="50789" y="23517"/>
                    <a:pt x="49777" y="22703"/>
                    <a:pt x="48706" y="21930"/>
                  </a:cubicBezTo>
                  <a:cubicBezTo>
                    <a:pt x="47636" y="21137"/>
                    <a:pt x="46466" y="20423"/>
                    <a:pt x="45236" y="19749"/>
                  </a:cubicBezTo>
                  <a:cubicBezTo>
                    <a:pt x="44006" y="19054"/>
                    <a:pt x="42678" y="18460"/>
                    <a:pt x="41290" y="17924"/>
                  </a:cubicBezTo>
                  <a:cubicBezTo>
                    <a:pt x="39901" y="17408"/>
                    <a:pt x="38454" y="16952"/>
                    <a:pt x="36907" y="16635"/>
                  </a:cubicBezTo>
                  <a:cubicBezTo>
                    <a:pt x="35380" y="16338"/>
                    <a:pt x="33773" y="16139"/>
                    <a:pt x="32127" y="16119"/>
                  </a:cubicBezTo>
                  <a:cubicBezTo>
                    <a:pt x="32045" y="16118"/>
                    <a:pt x="31962" y="16118"/>
                    <a:pt x="31879" y="16118"/>
                  </a:cubicBezTo>
                  <a:cubicBezTo>
                    <a:pt x="30312" y="16118"/>
                    <a:pt x="28710" y="16295"/>
                    <a:pt x="27090" y="16615"/>
                  </a:cubicBezTo>
                  <a:cubicBezTo>
                    <a:pt x="23719" y="17270"/>
                    <a:pt x="20268" y="18460"/>
                    <a:pt x="16937" y="20244"/>
                  </a:cubicBezTo>
                  <a:cubicBezTo>
                    <a:pt x="15271" y="21117"/>
                    <a:pt x="13625" y="22168"/>
                    <a:pt x="12078" y="23378"/>
                  </a:cubicBezTo>
                  <a:cubicBezTo>
                    <a:pt x="10551" y="24607"/>
                    <a:pt x="9064" y="26015"/>
                    <a:pt x="7794" y="27641"/>
                  </a:cubicBezTo>
                  <a:cubicBezTo>
                    <a:pt x="7180" y="28435"/>
                    <a:pt x="6604" y="29268"/>
                    <a:pt x="6129" y="30120"/>
                  </a:cubicBezTo>
                  <a:cubicBezTo>
                    <a:pt x="5633" y="30953"/>
                    <a:pt x="5236" y="31806"/>
                    <a:pt x="4919" y="32619"/>
                  </a:cubicBezTo>
                  <a:cubicBezTo>
                    <a:pt x="4652" y="33303"/>
                    <a:pt x="4441" y="33956"/>
                    <a:pt x="4271" y="34557"/>
                  </a:cubicBezTo>
                  <a:lnTo>
                    <a:pt x="4271" y="34557"/>
                  </a:lnTo>
                  <a:cubicBezTo>
                    <a:pt x="4452" y="33172"/>
                    <a:pt x="4556" y="31802"/>
                    <a:pt x="4582" y="30457"/>
                  </a:cubicBezTo>
                  <a:cubicBezTo>
                    <a:pt x="4621" y="28395"/>
                    <a:pt x="4463" y="26372"/>
                    <a:pt x="4106" y="24449"/>
                  </a:cubicBezTo>
                  <a:cubicBezTo>
                    <a:pt x="3729" y="22525"/>
                    <a:pt x="3114" y="20700"/>
                    <a:pt x="2301" y="19015"/>
                  </a:cubicBezTo>
                  <a:cubicBezTo>
                    <a:pt x="2103" y="18618"/>
                    <a:pt x="1845" y="18202"/>
                    <a:pt x="1647" y="17805"/>
                  </a:cubicBezTo>
                  <a:cubicBezTo>
                    <a:pt x="1448" y="17389"/>
                    <a:pt x="1230" y="16992"/>
                    <a:pt x="972" y="16615"/>
                  </a:cubicBezTo>
                  <a:cubicBezTo>
                    <a:pt x="834" y="16417"/>
                    <a:pt x="695" y="16238"/>
                    <a:pt x="556" y="16060"/>
                  </a:cubicBezTo>
                  <a:cubicBezTo>
                    <a:pt x="477" y="15981"/>
                    <a:pt x="397" y="15881"/>
                    <a:pt x="318" y="15802"/>
                  </a:cubicBezTo>
                  <a:lnTo>
                    <a:pt x="298" y="15782"/>
                  </a:lnTo>
                  <a:cubicBezTo>
                    <a:pt x="298" y="15782"/>
                    <a:pt x="298" y="15782"/>
                    <a:pt x="298" y="15762"/>
                  </a:cubicBezTo>
                  <a:lnTo>
                    <a:pt x="318" y="15604"/>
                  </a:lnTo>
                  <a:cubicBezTo>
                    <a:pt x="338" y="15168"/>
                    <a:pt x="397" y="14731"/>
                    <a:pt x="477" y="14315"/>
                  </a:cubicBezTo>
                  <a:cubicBezTo>
                    <a:pt x="794" y="12589"/>
                    <a:pt x="1468" y="11023"/>
                    <a:pt x="2361" y="9635"/>
                  </a:cubicBezTo>
                  <a:cubicBezTo>
                    <a:pt x="3253" y="8246"/>
                    <a:pt x="4324" y="7037"/>
                    <a:pt x="5514" y="6025"/>
                  </a:cubicBezTo>
                  <a:cubicBezTo>
                    <a:pt x="7913" y="4003"/>
                    <a:pt x="10650" y="2753"/>
                    <a:pt x="13288" y="1900"/>
                  </a:cubicBezTo>
                  <a:cubicBezTo>
                    <a:pt x="13962" y="1702"/>
                    <a:pt x="14616" y="1504"/>
                    <a:pt x="15271" y="1345"/>
                  </a:cubicBezTo>
                  <a:cubicBezTo>
                    <a:pt x="15588" y="1266"/>
                    <a:pt x="15925" y="1186"/>
                    <a:pt x="16243" y="1107"/>
                  </a:cubicBezTo>
                  <a:cubicBezTo>
                    <a:pt x="16580" y="1048"/>
                    <a:pt x="16897" y="968"/>
                    <a:pt x="17214" y="909"/>
                  </a:cubicBezTo>
                  <a:cubicBezTo>
                    <a:pt x="18503" y="671"/>
                    <a:pt x="19753" y="473"/>
                    <a:pt x="20982" y="373"/>
                  </a:cubicBezTo>
                  <a:cubicBezTo>
                    <a:pt x="21984" y="292"/>
                    <a:pt x="22962" y="254"/>
                    <a:pt x="23914" y="254"/>
                  </a:cubicBezTo>
                  <a:cubicBezTo>
                    <a:pt x="25280" y="254"/>
                    <a:pt x="26593" y="332"/>
                    <a:pt x="27844" y="473"/>
                  </a:cubicBezTo>
                  <a:cubicBezTo>
                    <a:pt x="29986" y="711"/>
                    <a:pt x="31929" y="1127"/>
                    <a:pt x="33694" y="1662"/>
                  </a:cubicBezTo>
                  <a:cubicBezTo>
                    <a:pt x="34587" y="1920"/>
                    <a:pt x="35419" y="2218"/>
                    <a:pt x="36213" y="2535"/>
                  </a:cubicBezTo>
                  <a:cubicBezTo>
                    <a:pt x="36609" y="2694"/>
                    <a:pt x="36986" y="2872"/>
                    <a:pt x="37363" y="3051"/>
                  </a:cubicBezTo>
                  <a:cubicBezTo>
                    <a:pt x="37720" y="3209"/>
                    <a:pt x="38077" y="3408"/>
                    <a:pt x="38434" y="3586"/>
                  </a:cubicBezTo>
                  <a:cubicBezTo>
                    <a:pt x="39802" y="4340"/>
                    <a:pt x="40992" y="5153"/>
                    <a:pt x="42043" y="5946"/>
                  </a:cubicBezTo>
                  <a:cubicBezTo>
                    <a:pt x="43094" y="6719"/>
                    <a:pt x="43987" y="7513"/>
                    <a:pt x="44780" y="8227"/>
                  </a:cubicBezTo>
                  <a:cubicBezTo>
                    <a:pt x="46366" y="9694"/>
                    <a:pt x="47477" y="10943"/>
                    <a:pt x="48310" y="11935"/>
                  </a:cubicBezTo>
                  <a:cubicBezTo>
                    <a:pt x="48726" y="12431"/>
                    <a:pt x="49083" y="12847"/>
                    <a:pt x="49361" y="13204"/>
                  </a:cubicBezTo>
                  <a:cubicBezTo>
                    <a:pt x="49639" y="13561"/>
                    <a:pt x="49857" y="13859"/>
                    <a:pt x="50035" y="14077"/>
                  </a:cubicBezTo>
                  <a:cubicBezTo>
                    <a:pt x="50194" y="14315"/>
                    <a:pt x="50313" y="14473"/>
                    <a:pt x="50412" y="14592"/>
                  </a:cubicBezTo>
                  <a:cubicBezTo>
                    <a:pt x="50491" y="14692"/>
                    <a:pt x="50531" y="14731"/>
                    <a:pt x="50531" y="14731"/>
                  </a:cubicBezTo>
                  <a:cubicBezTo>
                    <a:pt x="50531" y="14731"/>
                    <a:pt x="50491" y="14672"/>
                    <a:pt x="50412" y="14573"/>
                  </a:cubicBezTo>
                  <a:cubicBezTo>
                    <a:pt x="50352" y="14454"/>
                    <a:pt x="50233" y="14275"/>
                    <a:pt x="50075" y="14037"/>
                  </a:cubicBezTo>
                  <a:cubicBezTo>
                    <a:pt x="49896" y="13799"/>
                    <a:pt x="49678" y="13522"/>
                    <a:pt x="49420" y="13145"/>
                  </a:cubicBezTo>
                  <a:cubicBezTo>
                    <a:pt x="49143" y="12788"/>
                    <a:pt x="48806" y="12351"/>
                    <a:pt x="48389" y="11856"/>
                  </a:cubicBezTo>
                  <a:cubicBezTo>
                    <a:pt x="47576" y="10864"/>
                    <a:pt x="46466" y="9595"/>
                    <a:pt x="44899" y="8108"/>
                  </a:cubicBezTo>
                  <a:cubicBezTo>
                    <a:pt x="44106" y="7394"/>
                    <a:pt x="43213" y="6581"/>
                    <a:pt x="42162" y="5787"/>
                  </a:cubicBezTo>
                  <a:cubicBezTo>
                    <a:pt x="41111" y="4994"/>
                    <a:pt x="39901" y="4181"/>
                    <a:pt x="38513" y="3408"/>
                  </a:cubicBezTo>
                  <a:cubicBezTo>
                    <a:pt x="38176" y="3229"/>
                    <a:pt x="37819" y="3031"/>
                    <a:pt x="37442" y="2852"/>
                  </a:cubicBezTo>
                  <a:cubicBezTo>
                    <a:pt x="37065" y="2694"/>
                    <a:pt x="36689" y="2495"/>
                    <a:pt x="36292" y="2337"/>
                  </a:cubicBezTo>
                  <a:cubicBezTo>
                    <a:pt x="35499" y="2000"/>
                    <a:pt x="34646" y="1702"/>
                    <a:pt x="33754" y="1444"/>
                  </a:cubicBezTo>
                  <a:cubicBezTo>
                    <a:pt x="31989" y="909"/>
                    <a:pt x="30025" y="473"/>
                    <a:pt x="27884" y="215"/>
                  </a:cubicBezTo>
                  <a:cubicBezTo>
                    <a:pt x="26652" y="78"/>
                    <a:pt x="25362" y="0"/>
                    <a:pt x="2401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237028" y="4954434"/>
              <a:ext cx="898094" cy="580961"/>
            </a:xfrm>
            <a:custGeom>
              <a:rect b="b" l="l" r="r" t="t"/>
              <a:pathLst>
                <a:path extrusionOk="0" h="18114" w="28002">
                  <a:moveTo>
                    <a:pt x="734" y="1"/>
                  </a:moveTo>
                  <a:cubicBezTo>
                    <a:pt x="734" y="20"/>
                    <a:pt x="734" y="60"/>
                    <a:pt x="734" y="60"/>
                  </a:cubicBezTo>
                  <a:lnTo>
                    <a:pt x="694" y="80"/>
                  </a:lnTo>
                  <a:lnTo>
                    <a:pt x="635" y="100"/>
                  </a:lnTo>
                  <a:lnTo>
                    <a:pt x="456" y="159"/>
                  </a:lnTo>
                  <a:cubicBezTo>
                    <a:pt x="436" y="159"/>
                    <a:pt x="436" y="179"/>
                    <a:pt x="436" y="199"/>
                  </a:cubicBezTo>
                  <a:lnTo>
                    <a:pt x="416" y="258"/>
                  </a:lnTo>
                  <a:lnTo>
                    <a:pt x="397" y="338"/>
                  </a:lnTo>
                  <a:lnTo>
                    <a:pt x="377" y="477"/>
                  </a:lnTo>
                  <a:cubicBezTo>
                    <a:pt x="357" y="576"/>
                    <a:pt x="337" y="655"/>
                    <a:pt x="317" y="754"/>
                  </a:cubicBezTo>
                  <a:cubicBezTo>
                    <a:pt x="278" y="933"/>
                    <a:pt x="238" y="1131"/>
                    <a:pt x="198" y="1329"/>
                  </a:cubicBezTo>
                  <a:cubicBezTo>
                    <a:pt x="59" y="2103"/>
                    <a:pt x="0" y="2956"/>
                    <a:pt x="20" y="3888"/>
                  </a:cubicBezTo>
                  <a:cubicBezTo>
                    <a:pt x="59" y="5732"/>
                    <a:pt x="416" y="7854"/>
                    <a:pt x="1448" y="10015"/>
                  </a:cubicBezTo>
                  <a:cubicBezTo>
                    <a:pt x="1963" y="11106"/>
                    <a:pt x="2638" y="12197"/>
                    <a:pt x="3530" y="13208"/>
                  </a:cubicBezTo>
                  <a:cubicBezTo>
                    <a:pt x="4422" y="14220"/>
                    <a:pt x="5513" y="15172"/>
                    <a:pt x="6782" y="15945"/>
                  </a:cubicBezTo>
                  <a:cubicBezTo>
                    <a:pt x="8071" y="16718"/>
                    <a:pt x="9559" y="17353"/>
                    <a:pt x="11185" y="17730"/>
                  </a:cubicBezTo>
                  <a:cubicBezTo>
                    <a:pt x="11998" y="17928"/>
                    <a:pt x="12851" y="18027"/>
                    <a:pt x="13723" y="18107"/>
                  </a:cubicBezTo>
                  <a:cubicBezTo>
                    <a:pt x="13911" y="18111"/>
                    <a:pt x="14100" y="18113"/>
                    <a:pt x="14290" y="18113"/>
                  </a:cubicBezTo>
                  <a:cubicBezTo>
                    <a:pt x="14981" y="18113"/>
                    <a:pt x="15685" y="18081"/>
                    <a:pt x="16401" y="17988"/>
                  </a:cubicBezTo>
                  <a:cubicBezTo>
                    <a:pt x="16619" y="17948"/>
                    <a:pt x="16817" y="17908"/>
                    <a:pt x="17015" y="17888"/>
                  </a:cubicBezTo>
                  <a:lnTo>
                    <a:pt x="17333" y="17829"/>
                  </a:lnTo>
                  <a:lnTo>
                    <a:pt x="17630" y="17750"/>
                  </a:lnTo>
                  <a:cubicBezTo>
                    <a:pt x="17828" y="17710"/>
                    <a:pt x="18027" y="17650"/>
                    <a:pt x="18225" y="17611"/>
                  </a:cubicBezTo>
                  <a:cubicBezTo>
                    <a:pt x="18423" y="17551"/>
                    <a:pt x="18622" y="17472"/>
                    <a:pt x="18820" y="17412"/>
                  </a:cubicBezTo>
                  <a:lnTo>
                    <a:pt x="19098" y="17333"/>
                  </a:lnTo>
                  <a:lnTo>
                    <a:pt x="19375" y="17214"/>
                  </a:lnTo>
                  <a:cubicBezTo>
                    <a:pt x="19574" y="17155"/>
                    <a:pt x="19752" y="17075"/>
                    <a:pt x="19931" y="16996"/>
                  </a:cubicBezTo>
                  <a:cubicBezTo>
                    <a:pt x="20109" y="16917"/>
                    <a:pt x="20287" y="16837"/>
                    <a:pt x="20466" y="16758"/>
                  </a:cubicBezTo>
                  <a:cubicBezTo>
                    <a:pt x="20644" y="16679"/>
                    <a:pt x="20823" y="16580"/>
                    <a:pt x="21001" y="16500"/>
                  </a:cubicBezTo>
                  <a:cubicBezTo>
                    <a:pt x="22350" y="15766"/>
                    <a:pt x="23540" y="14874"/>
                    <a:pt x="24531" y="13902"/>
                  </a:cubicBezTo>
                  <a:cubicBezTo>
                    <a:pt x="25503" y="12911"/>
                    <a:pt x="26296" y="11860"/>
                    <a:pt x="26911" y="10789"/>
                  </a:cubicBezTo>
                  <a:cubicBezTo>
                    <a:pt x="27050" y="10511"/>
                    <a:pt x="27209" y="10253"/>
                    <a:pt x="27328" y="9976"/>
                  </a:cubicBezTo>
                  <a:cubicBezTo>
                    <a:pt x="27466" y="9718"/>
                    <a:pt x="27605" y="9460"/>
                    <a:pt x="27704" y="9183"/>
                  </a:cubicBezTo>
                  <a:cubicBezTo>
                    <a:pt x="27744" y="9044"/>
                    <a:pt x="27804" y="8925"/>
                    <a:pt x="27863" y="8786"/>
                  </a:cubicBezTo>
                  <a:cubicBezTo>
                    <a:pt x="27903" y="8687"/>
                    <a:pt x="27942" y="8568"/>
                    <a:pt x="27982" y="8469"/>
                  </a:cubicBezTo>
                  <a:cubicBezTo>
                    <a:pt x="28002" y="8449"/>
                    <a:pt x="27982" y="8449"/>
                    <a:pt x="27962" y="8429"/>
                  </a:cubicBezTo>
                  <a:lnTo>
                    <a:pt x="27903" y="8429"/>
                  </a:lnTo>
                  <a:lnTo>
                    <a:pt x="27823" y="8389"/>
                  </a:lnTo>
                  <a:lnTo>
                    <a:pt x="27665" y="8350"/>
                  </a:lnTo>
                  <a:cubicBezTo>
                    <a:pt x="27387" y="8250"/>
                    <a:pt x="27109" y="8171"/>
                    <a:pt x="26852" y="8092"/>
                  </a:cubicBezTo>
                  <a:cubicBezTo>
                    <a:pt x="26594" y="8112"/>
                    <a:pt x="26356" y="8151"/>
                    <a:pt x="26098" y="8171"/>
                  </a:cubicBezTo>
                  <a:cubicBezTo>
                    <a:pt x="25860" y="8191"/>
                    <a:pt x="25622" y="8231"/>
                    <a:pt x="25384" y="8231"/>
                  </a:cubicBezTo>
                  <a:cubicBezTo>
                    <a:pt x="24928" y="8250"/>
                    <a:pt x="24472" y="8310"/>
                    <a:pt x="24016" y="8310"/>
                  </a:cubicBezTo>
                  <a:cubicBezTo>
                    <a:pt x="23646" y="8318"/>
                    <a:pt x="23283" y="8323"/>
                    <a:pt x="22927" y="8323"/>
                  </a:cubicBezTo>
                  <a:cubicBezTo>
                    <a:pt x="22424" y="8323"/>
                    <a:pt x="21934" y="8313"/>
                    <a:pt x="21458" y="8290"/>
                  </a:cubicBezTo>
                  <a:cubicBezTo>
                    <a:pt x="19831" y="8231"/>
                    <a:pt x="18384" y="8052"/>
                    <a:pt x="17114" y="7834"/>
                  </a:cubicBezTo>
                  <a:cubicBezTo>
                    <a:pt x="14556" y="7378"/>
                    <a:pt x="12652" y="6743"/>
                    <a:pt x="11244" y="6228"/>
                  </a:cubicBezTo>
                  <a:cubicBezTo>
                    <a:pt x="9856" y="5692"/>
                    <a:pt x="8944" y="5276"/>
                    <a:pt x="8369" y="4998"/>
                  </a:cubicBezTo>
                  <a:cubicBezTo>
                    <a:pt x="8091" y="4859"/>
                    <a:pt x="7893" y="4760"/>
                    <a:pt x="7754" y="4701"/>
                  </a:cubicBezTo>
                  <a:cubicBezTo>
                    <a:pt x="7615" y="4641"/>
                    <a:pt x="7556" y="4621"/>
                    <a:pt x="7556" y="4621"/>
                  </a:cubicBezTo>
                  <a:lnTo>
                    <a:pt x="7556" y="4621"/>
                  </a:lnTo>
                  <a:cubicBezTo>
                    <a:pt x="7556" y="4621"/>
                    <a:pt x="7615" y="4661"/>
                    <a:pt x="7734" y="4740"/>
                  </a:cubicBezTo>
                  <a:cubicBezTo>
                    <a:pt x="7853" y="4820"/>
                    <a:pt x="8052" y="4919"/>
                    <a:pt x="8329" y="5077"/>
                  </a:cubicBezTo>
                  <a:cubicBezTo>
                    <a:pt x="8884" y="5375"/>
                    <a:pt x="9777" y="5831"/>
                    <a:pt x="11185" y="6386"/>
                  </a:cubicBezTo>
                  <a:cubicBezTo>
                    <a:pt x="12573" y="6942"/>
                    <a:pt x="14497" y="7576"/>
                    <a:pt x="17075" y="8072"/>
                  </a:cubicBezTo>
                  <a:cubicBezTo>
                    <a:pt x="18364" y="8310"/>
                    <a:pt x="19812" y="8469"/>
                    <a:pt x="21438" y="8568"/>
                  </a:cubicBezTo>
                  <a:cubicBezTo>
                    <a:pt x="21914" y="8591"/>
                    <a:pt x="22411" y="8601"/>
                    <a:pt x="22920" y="8601"/>
                  </a:cubicBezTo>
                  <a:cubicBezTo>
                    <a:pt x="23280" y="8601"/>
                    <a:pt x="23646" y="8596"/>
                    <a:pt x="24016" y="8588"/>
                  </a:cubicBezTo>
                  <a:cubicBezTo>
                    <a:pt x="24472" y="8588"/>
                    <a:pt x="24928" y="8528"/>
                    <a:pt x="25404" y="8508"/>
                  </a:cubicBezTo>
                  <a:cubicBezTo>
                    <a:pt x="25642" y="8508"/>
                    <a:pt x="25880" y="8469"/>
                    <a:pt x="26118" y="8449"/>
                  </a:cubicBezTo>
                  <a:cubicBezTo>
                    <a:pt x="26356" y="8429"/>
                    <a:pt x="26594" y="8409"/>
                    <a:pt x="26832" y="8389"/>
                  </a:cubicBezTo>
                  <a:cubicBezTo>
                    <a:pt x="27070" y="8449"/>
                    <a:pt x="27328" y="8528"/>
                    <a:pt x="27566" y="8607"/>
                  </a:cubicBezTo>
                  <a:lnTo>
                    <a:pt x="27605" y="8627"/>
                  </a:lnTo>
                  <a:lnTo>
                    <a:pt x="27625" y="8627"/>
                  </a:lnTo>
                  <a:lnTo>
                    <a:pt x="27585" y="8687"/>
                  </a:lnTo>
                  <a:cubicBezTo>
                    <a:pt x="27546" y="8826"/>
                    <a:pt x="27486" y="8945"/>
                    <a:pt x="27447" y="9083"/>
                  </a:cubicBezTo>
                  <a:cubicBezTo>
                    <a:pt x="27347" y="9341"/>
                    <a:pt x="27209" y="9599"/>
                    <a:pt x="27090" y="9857"/>
                  </a:cubicBezTo>
                  <a:cubicBezTo>
                    <a:pt x="26971" y="10134"/>
                    <a:pt x="26812" y="10392"/>
                    <a:pt x="26653" y="10650"/>
                  </a:cubicBezTo>
                  <a:cubicBezTo>
                    <a:pt x="26058" y="11701"/>
                    <a:pt x="25285" y="12732"/>
                    <a:pt x="24313" y="13704"/>
                  </a:cubicBezTo>
                  <a:cubicBezTo>
                    <a:pt x="23361" y="14656"/>
                    <a:pt x="22191" y="15529"/>
                    <a:pt x="20863" y="16242"/>
                  </a:cubicBezTo>
                  <a:cubicBezTo>
                    <a:pt x="20684" y="16342"/>
                    <a:pt x="20525" y="16401"/>
                    <a:pt x="20347" y="16500"/>
                  </a:cubicBezTo>
                  <a:cubicBezTo>
                    <a:pt x="20168" y="16580"/>
                    <a:pt x="19990" y="16659"/>
                    <a:pt x="19831" y="16738"/>
                  </a:cubicBezTo>
                  <a:cubicBezTo>
                    <a:pt x="19653" y="16798"/>
                    <a:pt x="19455" y="16877"/>
                    <a:pt x="19276" y="16956"/>
                  </a:cubicBezTo>
                  <a:lnTo>
                    <a:pt x="18998" y="17056"/>
                  </a:lnTo>
                  <a:lnTo>
                    <a:pt x="18721" y="17135"/>
                  </a:lnTo>
                  <a:cubicBezTo>
                    <a:pt x="18542" y="17194"/>
                    <a:pt x="18344" y="17254"/>
                    <a:pt x="18146" y="17333"/>
                  </a:cubicBezTo>
                  <a:cubicBezTo>
                    <a:pt x="17947" y="17373"/>
                    <a:pt x="17769" y="17412"/>
                    <a:pt x="17571" y="17472"/>
                  </a:cubicBezTo>
                  <a:lnTo>
                    <a:pt x="17273" y="17531"/>
                  </a:lnTo>
                  <a:lnTo>
                    <a:pt x="16976" y="17591"/>
                  </a:lnTo>
                  <a:cubicBezTo>
                    <a:pt x="16757" y="17631"/>
                    <a:pt x="16559" y="17670"/>
                    <a:pt x="16361" y="17690"/>
                  </a:cubicBezTo>
                  <a:cubicBezTo>
                    <a:pt x="15692" y="17779"/>
                    <a:pt x="15022" y="17824"/>
                    <a:pt x="14370" y="17824"/>
                  </a:cubicBezTo>
                  <a:cubicBezTo>
                    <a:pt x="14152" y="17824"/>
                    <a:pt x="13936" y="17819"/>
                    <a:pt x="13723" y="17809"/>
                  </a:cubicBezTo>
                  <a:cubicBezTo>
                    <a:pt x="12871" y="17750"/>
                    <a:pt x="12038" y="17631"/>
                    <a:pt x="11244" y="17452"/>
                  </a:cubicBezTo>
                  <a:cubicBezTo>
                    <a:pt x="9658" y="17075"/>
                    <a:pt x="8210" y="16461"/>
                    <a:pt x="6941" y="15707"/>
                  </a:cubicBezTo>
                  <a:cubicBezTo>
                    <a:pt x="5692" y="14934"/>
                    <a:pt x="4621" y="14021"/>
                    <a:pt x="3748" y="13030"/>
                  </a:cubicBezTo>
                  <a:cubicBezTo>
                    <a:pt x="2876" y="12018"/>
                    <a:pt x="2201" y="10967"/>
                    <a:pt x="1705" y="9896"/>
                  </a:cubicBezTo>
                  <a:cubicBezTo>
                    <a:pt x="674" y="7774"/>
                    <a:pt x="297" y="5692"/>
                    <a:pt x="258" y="3888"/>
                  </a:cubicBezTo>
                  <a:cubicBezTo>
                    <a:pt x="258" y="2975"/>
                    <a:pt x="297" y="2142"/>
                    <a:pt x="436" y="1369"/>
                  </a:cubicBezTo>
                  <a:cubicBezTo>
                    <a:pt x="456" y="1171"/>
                    <a:pt x="496" y="992"/>
                    <a:pt x="535" y="794"/>
                  </a:cubicBezTo>
                  <a:cubicBezTo>
                    <a:pt x="555" y="715"/>
                    <a:pt x="575" y="615"/>
                    <a:pt x="595" y="536"/>
                  </a:cubicBezTo>
                  <a:cubicBezTo>
                    <a:pt x="613" y="446"/>
                    <a:pt x="631" y="340"/>
                    <a:pt x="634" y="321"/>
                  </a:cubicBezTo>
                  <a:lnTo>
                    <a:pt x="634" y="321"/>
                  </a:lnTo>
                  <a:cubicBezTo>
                    <a:pt x="634" y="321"/>
                    <a:pt x="635" y="321"/>
                    <a:pt x="636" y="321"/>
                  </a:cubicBezTo>
                  <a:cubicBezTo>
                    <a:pt x="656" y="321"/>
                    <a:pt x="813" y="258"/>
                    <a:pt x="813" y="258"/>
                  </a:cubicBezTo>
                  <a:cubicBezTo>
                    <a:pt x="813" y="252"/>
                    <a:pt x="815" y="250"/>
                    <a:pt x="819" y="250"/>
                  </a:cubicBezTo>
                  <a:cubicBezTo>
                    <a:pt x="826" y="250"/>
                    <a:pt x="840" y="258"/>
                    <a:pt x="853" y="258"/>
                  </a:cubicBezTo>
                  <a:lnTo>
                    <a:pt x="972" y="298"/>
                  </a:lnTo>
                  <a:cubicBezTo>
                    <a:pt x="1130" y="338"/>
                    <a:pt x="1289" y="397"/>
                    <a:pt x="1448" y="437"/>
                  </a:cubicBezTo>
                  <a:cubicBezTo>
                    <a:pt x="1567" y="556"/>
                    <a:pt x="1686" y="655"/>
                    <a:pt x="1824" y="774"/>
                  </a:cubicBezTo>
                  <a:cubicBezTo>
                    <a:pt x="1943" y="873"/>
                    <a:pt x="2082" y="972"/>
                    <a:pt x="2201" y="1091"/>
                  </a:cubicBezTo>
                  <a:cubicBezTo>
                    <a:pt x="2459" y="1290"/>
                    <a:pt x="2697" y="1488"/>
                    <a:pt x="2935" y="1666"/>
                  </a:cubicBezTo>
                  <a:cubicBezTo>
                    <a:pt x="3391" y="2023"/>
                    <a:pt x="3827" y="2341"/>
                    <a:pt x="4224" y="2618"/>
                  </a:cubicBezTo>
                  <a:cubicBezTo>
                    <a:pt x="5017" y="3174"/>
                    <a:pt x="5652" y="3570"/>
                    <a:pt x="6148" y="3868"/>
                  </a:cubicBezTo>
                  <a:cubicBezTo>
                    <a:pt x="6644" y="4165"/>
                    <a:pt x="7000" y="4344"/>
                    <a:pt x="7219" y="4463"/>
                  </a:cubicBezTo>
                  <a:cubicBezTo>
                    <a:pt x="7457" y="4582"/>
                    <a:pt x="7556" y="4621"/>
                    <a:pt x="7556" y="4621"/>
                  </a:cubicBezTo>
                  <a:cubicBezTo>
                    <a:pt x="7556" y="4621"/>
                    <a:pt x="7476" y="4542"/>
                    <a:pt x="7258" y="4423"/>
                  </a:cubicBezTo>
                  <a:cubicBezTo>
                    <a:pt x="7040" y="4284"/>
                    <a:pt x="6703" y="4086"/>
                    <a:pt x="6207" y="3769"/>
                  </a:cubicBezTo>
                  <a:cubicBezTo>
                    <a:pt x="5731" y="3471"/>
                    <a:pt x="5097" y="3055"/>
                    <a:pt x="4323" y="2499"/>
                  </a:cubicBezTo>
                  <a:cubicBezTo>
                    <a:pt x="3927" y="2202"/>
                    <a:pt x="3510" y="1885"/>
                    <a:pt x="3034" y="1528"/>
                  </a:cubicBezTo>
                  <a:cubicBezTo>
                    <a:pt x="2816" y="1329"/>
                    <a:pt x="2578" y="1151"/>
                    <a:pt x="2320" y="933"/>
                  </a:cubicBezTo>
                  <a:cubicBezTo>
                    <a:pt x="2201" y="834"/>
                    <a:pt x="2082" y="715"/>
                    <a:pt x="1943" y="615"/>
                  </a:cubicBezTo>
                  <a:cubicBezTo>
                    <a:pt x="1824" y="496"/>
                    <a:pt x="1686" y="377"/>
                    <a:pt x="1547" y="258"/>
                  </a:cubicBezTo>
                  <a:cubicBezTo>
                    <a:pt x="1368" y="199"/>
                    <a:pt x="1210" y="139"/>
                    <a:pt x="1031" y="100"/>
                  </a:cubicBezTo>
                  <a:lnTo>
                    <a:pt x="912" y="60"/>
                  </a:lnTo>
                  <a:lnTo>
                    <a:pt x="793" y="20"/>
                  </a:lnTo>
                  <a:lnTo>
                    <a:pt x="75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856541" y="4131390"/>
              <a:ext cx="644978" cy="869293"/>
            </a:xfrm>
            <a:custGeom>
              <a:rect b="b" l="l" r="r" t="t"/>
              <a:pathLst>
                <a:path extrusionOk="0" h="27104" w="20110">
                  <a:moveTo>
                    <a:pt x="7675" y="1"/>
                  </a:moveTo>
                  <a:lnTo>
                    <a:pt x="7596" y="457"/>
                  </a:lnTo>
                  <a:cubicBezTo>
                    <a:pt x="7576" y="536"/>
                    <a:pt x="7556" y="636"/>
                    <a:pt x="7556" y="735"/>
                  </a:cubicBezTo>
                  <a:lnTo>
                    <a:pt x="7497" y="715"/>
                  </a:lnTo>
                  <a:cubicBezTo>
                    <a:pt x="7437" y="695"/>
                    <a:pt x="7378" y="675"/>
                    <a:pt x="7318" y="655"/>
                  </a:cubicBezTo>
                  <a:cubicBezTo>
                    <a:pt x="7305" y="655"/>
                    <a:pt x="7221" y="603"/>
                    <a:pt x="7143" y="603"/>
                  </a:cubicBezTo>
                  <a:cubicBezTo>
                    <a:pt x="7104" y="603"/>
                    <a:pt x="7067" y="616"/>
                    <a:pt x="7040" y="655"/>
                  </a:cubicBezTo>
                  <a:cubicBezTo>
                    <a:pt x="6921" y="735"/>
                    <a:pt x="6802" y="794"/>
                    <a:pt x="6683" y="874"/>
                  </a:cubicBezTo>
                  <a:cubicBezTo>
                    <a:pt x="6564" y="953"/>
                    <a:pt x="6445" y="1032"/>
                    <a:pt x="6326" y="1112"/>
                  </a:cubicBezTo>
                  <a:cubicBezTo>
                    <a:pt x="6207" y="1191"/>
                    <a:pt x="6088" y="1270"/>
                    <a:pt x="5970" y="1369"/>
                  </a:cubicBezTo>
                  <a:cubicBezTo>
                    <a:pt x="5851" y="1469"/>
                    <a:pt x="5712" y="1548"/>
                    <a:pt x="5593" y="1647"/>
                  </a:cubicBezTo>
                  <a:cubicBezTo>
                    <a:pt x="5474" y="1746"/>
                    <a:pt x="5335" y="1845"/>
                    <a:pt x="5216" y="1944"/>
                  </a:cubicBezTo>
                  <a:cubicBezTo>
                    <a:pt x="4700" y="2361"/>
                    <a:pt x="4205" y="2857"/>
                    <a:pt x="3709" y="3412"/>
                  </a:cubicBezTo>
                  <a:cubicBezTo>
                    <a:pt x="3233" y="3967"/>
                    <a:pt x="2757" y="4542"/>
                    <a:pt x="2340" y="5217"/>
                  </a:cubicBezTo>
                  <a:cubicBezTo>
                    <a:pt x="1329" y="6763"/>
                    <a:pt x="675" y="8409"/>
                    <a:pt x="318" y="10055"/>
                  </a:cubicBezTo>
                  <a:lnTo>
                    <a:pt x="258" y="10353"/>
                  </a:lnTo>
                  <a:lnTo>
                    <a:pt x="199" y="10670"/>
                  </a:lnTo>
                  <a:cubicBezTo>
                    <a:pt x="179" y="10869"/>
                    <a:pt x="139" y="11067"/>
                    <a:pt x="119" y="11265"/>
                  </a:cubicBezTo>
                  <a:cubicBezTo>
                    <a:pt x="80" y="11682"/>
                    <a:pt x="20" y="12078"/>
                    <a:pt x="20" y="12475"/>
                  </a:cubicBezTo>
                  <a:cubicBezTo>
                    <a:pt x="0" y="13268"/>
                    <a:pt x="60" y="14042"/>
                    <a:pt x="159" y="14795"/>
                  </a:cubicBezTo>
                  <a:cubicBezTo>
                    <a:pt x="595" y="17790"/>
                    <a:pt x="1884" y="20269"/>
                    <a:pt x="3411" y="22113"/>
                  </a:cubicBezTo>
                  <a:cubicBezTo>
                    <a:pt x="4958" y="23957"/>
                    <a:pt x="6763" y="25167"/>
                    <a:pt x="8448" y="25901"/>
                  </a:cubicBezTo>
                  <a:cubicBezTo>
                    <a:pt x="10154" y="26634"/>
                    <a:pt x="11740" y="26952"/>
                    <a:pt x="13089" y="27051"/>
                  </a:cubicBezTo>
                  <a:cubicBezTo>
                    <a:pt x="13511" y="27088"/>
                    <a:pt x="13911" y="27104"/>
                    <a:pt x="14290" y="27104"/>
                  </a:cubicBezTo>
                  <a:cubicBezTo>
                    <a:pt x="15123" y="27104"/>
                    <a:pt x="15853" y="27027"/>
                    <a:pt x="16480" y="26932"/>
                  </a:cubicBezTo>
                  <a:cubicBezTo>
                    <a:pt x="16936" y="26853"/>
                    <a:pt x="17353" y="26773"/>
                    <a:pt x="17710" y="26674"/>
                  </a:cubicBezTo>
                  <a:cubicBezTo>
                    <a:pt x="17888" y="26634"/>
                    <a:pt x="18047" y="26595"/>
                    <a:pt x="18205" y="26555"/>
                  </a:cubicBezTo>
                  <a:cubicBezTo>
                    <a:pt x="18364" y="26496"/>
                    <a:pt x="18503" y="26456"/>
                    <a:pt x="18642" y="26396"/>
                  </a:cubicBezTo>
                  <a:cubicBezTo>
                    <a:pt x="18781" y="26357"/>
                    <a:pt x="18900" y="26317"/>
                    <a:pt x="19019" y="26277"/>
                  </a:cubicBezTo>
                  <a:cubicBezTo>
                    <a:pt x="19118" y="26238"/>
                    <a:pt x="19217" y="26198"/>
                    <a:pt x="19316" y="26158"/>
                  </a:cubicBezTo>
                  <a:cubicBezTo>
                    <a:pt x="19494" y="26079"/>
                    <a:pt x="19653" y="26020"/>
                    <a:pt x="19772" y="25980"/>
                  </a:cubicBezTo>
                  <a:cubicBezTo>
                    <a:pt x="19990" y="25881"/>
                    <a:pt x="20089" y="25821"/>
                    <a:pt x="20109" y="25821"/>
                  </a:cubicBezTo>
                  <a:lnTo>
                    <a:pt x="20109" y="25801"/>
                  </a:lnTo>
                  <a:cubicBezTo>
                    <a:pt x="20089" y="25801"/>
                    <a:pt x="19990" y="25841"/>
                    <a:pt x="19752" y="25920"/>
                  </a:cubicBezTo>
                  <a:cubicBezTo>
                    <a:pt x="19633" y="25960"/>
                    <a:pt x="19475" y="26000"/>
                    <a:pt x="19296" y="26079"/>
                  </a:cubicBezTo>
                  <a:cubicBezTo>
                    <a:pt x="19197" y="26099"/>
                    <a:pt x="19098" y="26139"/>
                    <a:pt x="18979" y="26178"/>
                  </a:cubicBezTo>
                  <a:cubicBezTo>
                    <a:pt x="18860" y="26218"/>
                    <a:pt x="18741" y="26258"/>
                    <a:pt x="18602" y="26297"/>
                  </a:cubicBezTo>
                  <a:cubicBezTo>
                    <a:pt x="18483" y="26337"/>
                    <a:pt x="18344" y="26377"/>
                    <a:pt x="18186" y="26416"/>
                  </a:cubicBezTo>
                  <a:cubicBezTo>
                    <a:pt x="18027" y="26456"/>
                    <a:pt x="17868" y="26496"/>
                    <a:pt x="17690" y="26535"/>
                  </a:cubicBezTo>
                  <a:cubicBezTo>
                    <a:pt x="17333" y="26634"/>
                    <a:pt x="16916" y="26694"/>
                    <a:pt x="16480" y="26773"/>
                  </a:cubicBezTo>
                  <a:cubicBezTo>
                    <a:pt x="15886" y="26851"/>
                    <a:pt x="15199" y="26911"/>
                    <a:pt x="14425" y="26911"/>
                  </a:cubicBezTo>
                  <a:cubicBezTo>
                    <a:pt x="14011" y="26911"/>
                    <a:pt x="13572" y="26894"/>
                    <a:pt x="13109" y="26853"/>
                  </a:cubicBezTo>
                  <a:cubicBezTo>
                    <a:pt x="11780" y="26734"/>
                    <a:pt x="10233" y="26396"/>
                    <a:pt x="8567" y="25682"/>
                  </a:cubicBezTo>
                  <a:cubicBezTo>
                    <a:pt x="6902" y="24949"/>
                    <a:pt x="5137" y="23759"/>
                    <a:pt x="3629" y="21934"/>
                  </a:cubicBezTo>
                  <a:cubicBezTo>
                    <a:pt x="2142" y="20130"/>
                    <a:pt x="893" y="17690"/>
                    <a:pt x="456" y="14755"/>
                  </a:cubicBezTo>
                  <a:cubicBezTo>
                    <a:pt x="357" y="14022"/>
                    <a:pt x="298" y="13268"/>
                    <a:pt x="337" y="12495"/>
                  </a:cubicBezTo>
                  <a:cubicBezTo>
                    <a:pt x="337" y="12098"/>
                    <a:pt x="377" y="11701"/>
                    <a:pt x="417" y="11305"/>
                  </a:cubicBezTo>
                  <a:cubicBezTo>
                    <a:pt x="437" y="11106"/>
                    <a:pt x="476" y="10908"/>
                    <a:pt x="496" y="10710"/>
                  </a:cubicBezTo>
                  <a:lnTo>
                    <a:pt x="556" y="10412"/>
                  </a:lnTo>
                  <a:lnTo>
                    <a:pt x="615" y="10115"/>
                  </a:lnTo>
                  <a:cubicBezTo>
                    <a:pt x="952" y="8509"/>
                    <a:pt x="1607" y="6882"/>
                    <a:pt x="2598" y="5375"/>
                  </a:cubicBezTo>
                  <a:cubicBezTo>
                    <a:pt x="2995" y="4721"/>
                    <a:pt x="3471" y="4146"/>
                    <a:pt x="3947" y="3610"/>
                  </a:cubicBezTo>
                  <a:cubicBezTo>
                    <a:pt x="4423" y="3075"/>
                    <a:pt x="4918" y="2579"/>
                    <a:pt x="5414" y="2182"/>
                  </a:cubicBezTo>
                  <a:cubicBezTo>
                    <a:pt x="5533" y="2083"/>
                    <a:pt x="5652" y="1984"/>
                    <a:pt x="5771" y="1885"/>
                  </a:cubicBezTo>
                  <a:cubicBezTo>
                    <a:pt x="5910" y="1786"/>
                    <a:pt x="6029" y="1706"/>
                    <a:pt x="6148" y="1607"/>
                  </a:cubicBezTo>
                  <a:cubicBezTo>
                    <a:pt x="6267" y="1528"/>
                    <a:pt x="6386" y="1429"/>
                    <a:pt x="6505" y="1350"/>
                  </a:cubicBezTo>
                  <a:cubicBezTo>
                    <a:pt x="6624" y="1270"/>
                    <a:pt x="6743" y="1191"/>
                    <a:pt x="6842" y="1131"/>
                  </a:cubicBezTo>
                  <a:cubicBezTo>
                    <a:pt x="6961" y="1052"/>
                    <a:pt x="7060" y="993"/>
                    <a:pt x="7179" y="913"/>
                  </a:cubicBezTo>
                  <a:cubicBezTo>
                    <a:pt x="7171" y="911"/>
                    <a:pt x="7168" y="909"/>
                    <a:pt x="7168" y="909"/>
                  </a:cubicBezTo>
                  <a:cubicBezTo>
                    <a:pt x="7172" y="909"/>
                    <a:pt x="7332" y="958"/>
                    <a:pt x="7417" y="993"/>
                  </a:cubicBezTo>
                  <a:cubicBezTo>
                    <a:pt x="7516" y="1012"/>
                    <a:pt x="7596" y="1052"/>
                    <a:pt x="7695" y="1072"/>
                  </a:cubicBezTo>
                  <a:lnTo>
                    <a:pt x="7745" y="1097"/>
                  </a:lnTo>
                  <a:lnTo>
                    <a:pt x="7745" y="1097"/>
                  </a:lnTo>
                  <a:cubicBezTo>
                    <a:pt x="7776" y="1315"/>
                    <a:pt x="7809" y="1534"/>
                    <a:pt x="7834" y="1746"/>
                  </a:cubicBezTo>
                  <a:cubicBezTo>
                    <a:pt x="7893" y="2083"/>
                    <a:pt x="7933" y="2440"/>
                    <a:pt x="7992" y="2777"/>
                  </a:cubicBezTo>
                  <a:cubicBezTo>
                    <a:pt x="8131" y="3452"/>
                    <a:pt x="8230" y="4106"/>
                    <a:pt x="8389" y="4741"/>
                  </a:cubicBezTo>
                  <a:cubicBezTo>
                    <a:pt x="8468" y="5058"/>
                    <a:pt x="8528" y="5375"/>
                    <a:pt x="8607" y="5693"/>
                  </a:cubicBezTo>
                  <a:cubicBezTo>
                    <a:pt x="8686" y="6010"/>
                    <a:pt x="8766" y="6307"/>
                    <a:pt x="8845" y="6605"/>
                  </a:cubicBezTo>
                  <a:cubicBezTo>
                    <a:pt x="8924" y="6902"/>
                    <a:pt x="9004" y="7200"/>
                    <a:pt x="9083" y="7497"/>
                  </a:cubicBezTo>
                  <a:cubicBezTo>
                    <a:pt x="9182" y="7775"/>
                    <a:pt x="9281" y="8072"/>
                    <a:pt x="9361" y="8350"/>
                  </a:cubicBezTo>
                  <a:cubicBezTo>
                    <a:pt x="10075" y="10591"/>
                    <a:pt x="10908" y="12534"/>
                    <a:pt x="11740" y="14220"/>
                  </a:cubicBezTo>
                  <a:cubicBezTo>
                    <a:pt x="12573" y="15925"/>
                    <a:pt x="13446" y="17314"/>
                    <a:pt x="14219" y="18543"/>
                  </a:cubicBezTo>
                  <a:cubicBezTo>
                    <a:pt x="15032" y="19733"/>
                    <a:pt x="15786" y="20744"/>
                    <a:pt x="16460" y="21558"/>
                  </a:cubicBezTo>
                  <a:cubicBezTo>
                    <a:pt x="17789" y="23204"/>
                    <a:pt x="18820" y="24175"/>
                    <a:pt x="19435" y="24770"/>
                  </a:cubicBezTo>
                  <a:cubicBezTo>
                    <a:pt x="19475" y="24810"/>
                    <a:pt x="19514" y="24850"/>
                    <a:pt x="19554" y="24889"/>
                  </a:cubicBezTo>
                  <a:cubicBezTo>
                    <a:pt x="19594" y="24929"/>
                    <a:pt x="19633" y="24949"/>
                    <a:pt x="19633" y="24988"/>
                  </a:cubicBezTo>
                  <a:cubicBezTo>
                    <a:pt x="19693" y="25068"/>
                    <a:pt x="19732" y="25147"/>
                    <a:pt x="19752" y="25207"/>
                  </a:cubicBezTo>
                  <a:cubicBezTo>
                    <a:pt x="19832" y="25345"/>
                    <a:pt x="19891" y="25444"/>
                    <a:pt x="19931" y="25544"/>
                  </a:cubicBezTo>
                  <a:cubicBezTo>
                    <a:pt x="20030" y="25702"/>
                    <a:pt x="20070" y="25782"/>
                    <a:pt x="20089" y="25782"/>
                  </a:cubicBezTo>
                  <a:cubicBezTo>
                    <a:pt x="20089" y="25782"/>
                    <a:pt x="20070" y="25702"/>
                    <a:pt x="19990" y="25524"/>
                  </a:cubicBezTo>
                  <a:cubicBezTo>
                    <a:pt x="19951" y="25425"/>
                    <a:pt x="19891" y="25306"/>
                    <a:pt x="19832" y="25167"/>
                  </a:cubicBezTo>
                  <a:cubicBezTo>
                    <a:pt x="19792" y="25107"/>
                    <a:pt x="19752" y="25028"/>
                    <a:pt x="19713" y="24949"/>
                  </a:cubicBezTo>
                  <a:cubicBezTo>
                    <a:pt x="19693" y="24889"/>
                    <a:pt x="19653" y="24869"/>
                    <a:pt x="19613" y="24830"/>
                  </a:cubicBezTo>
                  <a:cubicBezTo>
                    <a:pt x="19594" y="24790"/>
                    <a:pt x="19554" y="24750"/>
                    <a:pt x="19514" y="24711"/>
                  </a:cubicBezTo>
                  <a:cubicBezTo>
                    <a:pt x="18919" y="24076"/>
                    <a:pt x="17908" y="23085"/>
                    <a:pt x="16599" y="21439"/>
                  </a:cubicBezTo>
                  <a:cubicBezTo>
                    <a:pt x="15945" y="20606"/>
                    <a:pt x="15211" y="19614"/>
                    <a:pt x="14418" y="18404"/>
                  </a:cubicBezTo>
                  <a:cubicBezTo>
                    <a:pt x="13644" y="17195"/>
                    <a:pt x="12791" y="15807"/>
                    <a:pt x="11978" y="14121"/>
                  </a:cubicBezTo>
                  <a:cubicBezTo>
                    <a:pt x="11145" y="12435"/>
                    <a:pt x="10332" y="10492"/>
                    <a:pt x="9638" y="8271"/>
                  </a:cubicBezTo>
                  <a:cubicBezTo>
                    <a:pt x="9539" y="7993"/>
                    <a:pt x="9460" y="7696"/>
                    <a:pt x="9361" y="7418"/>
                  </a:cubicBezTo>
                  <a:cubicBezTo>
                    <a:pt x="9281" y="7120"/>
                    <a:pt x="9202" y="6823"/>
                    <a:pt x="9123" y="6525"/>
                  </a:cubicBezTo>
                  <a:cubicBezTo>
                    <a:pt x="9043" y="6228"/>
                    <a:pt x="8964" y="5931"/>
                    <a:pt x="8885" y="5633"/>
                  </a:cubicBezTo>
                  <a:cubicBezTo>
                    <a:pt x="8805" y="5316"/>
                    <a:pt x="8746" y="4998"/>
                    <a:pt x="8667" y="4681"/>
                  </a:cubicBezTo>
                  <a:cubicBezTo>
                    <a:pt x="8508" y="4047"/>
                    <a:pt x="8409" y="3392"/>
                    <a:pt x="8290" y="2718"/>
                  </a:cubicBezTo>
                  <a:cubicBezTo>
                    <a:pt x="8210" y="2381"/>
                    <a:pt x="8171" y="2044"/>
                    <a:pt x="8131" y="1706"/>
                  </a:cubicBezTo>
                  <a:cubicBezTo>
                    <a:pt x="8072" y="1350"/>
                    <a:pt x="8032" y="993"/>
                    <a:pt x="7972" y="616"/>
                  </a:cubicBezTo>
                  <a:cubicBezTo>
                    <a:pt x="7953" y="576"/>
                    <a:pt x="7933" y="536"/>
                    <a:pt x="7873" y="417"/>
                  </a:cubicBezTo>
                  <a:lnTo>
                    <a:pt x="7675"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763050" y="2500760"/>
              <a:ext cx="786803" cy="911308"/>
            </a:xfrm>
            <a:custGeom>
              <a:rect b="b" l="l" r="r" t="t"/>
              <a:pathLst>
                <a:path extrusionOk="0" h="28414" w="24532">
                  <a:moveTo>
                    <a:pt x="15202" y="230"/>
                  </a:moveTo>
                  <a:cubicBezTo>
                    <a:pt x="15987" y="230"/>
                    <a:pt x="16719" y="292"/>
                    <a:pt x="17393" y="392"/>
                  </a:cubicBezTo>
                  <a:cubicBezTo>
                    <a:pt x="18840" y="591"/>
                    <a:pt x="20010" y="948"/>
                    <a:pt x="20962" y="1304"/>
                  </a:cubicBezTo>
                  <a:cubicBezTo>
                    <a:pt x="21418" y="1503"/>
                    <a:pt x="21835" y="1661"/>
                    <a:pt x="22192" y="1860"/>
                  </a:cubicBezTo>
                  <a:cubicBezTo>
                    <a:pt x="22370" y="1959"/>
                    <a:pt x="22529" y="2038"/>
                    <a:pt x="22688" y="2118"/>
                  </a:cubicBezTo>
                  <a:cubicBezTo>
                    <a:pt x="22846" y="2197"/>
                    <a:pt x="22965" y="2276"/>
                    <a:pt x="23104" y="2356"/>
                  </a:cubicBezTo>
                  <a:cubicBezTo>
                    <a:pt x="23362" y="2514"/>
                    <a:pt x="23580" y="2633"/>
                    <a:pt x="23758" y="2752"/>
                  </a:cubicBezTo>
                  <a:cubicBezTo>
                    <a:pt x="23937" y="2871"/>
                    <a:pt x="24076" y="2970"/>
                    <a:pt x="24195" y="3050"/>
                  </a:cubicBezTo>
                  <a:cubicBezTo>
                    <a:pt x="24386" y="3189"/>
                    <a:pt x="24486" y="3252"/>
                    <a:pt x="24507" y="3252"/>
                  </a:cubicBezTo>
                  <a:lnTo>
                    <a:pt x="24507" y="3252"/>
                  </a:lnTo>
                  <a:cubicBezTo>
                    <a:pt x="24486" y="3269"/>
                    <a:pt x="24388" y="3347"/>
                    <a:pt x="24215" y="3486"/>
                  </a:cubicBezTo>
                  <a:cubicBezTo>
                    <a:pt x="24016" y="3664"/>
                    <a:pt x="23699" y="3942"/>
                    <a:pt x="23243" y="4339"/>
                  </a:cubicBezTo>
                  <a:cubicBezTo>
                    <a:pt x="22350" y="5172"/>
                    <a:pt x="20923" y="6500"/>
                    <a:pt x="18939" y="8721"/>
                  </a:cubicBezTo>
                  <a:cubicBezTo>
                    <a:pt x="17968" y="9832"/>
                    <a:pt x="16817" y="11141"/>
                    <a:pt x="15608" y="12767"/>
                  </a:cubicBezTo>
                  <a:cubicBezTo>
                    <a:pt x="14418" y="14393"/>
                    <a:pt x="13129" y="16337"/>
                    <a:pt x="11860" y="18637"/>
                  </a:cubicBezTo>
                  <a:cubicBezTo>
                    <a:pt x="10590" y="20957"/>
                    <a:pt x="9321" y="23634"/>
                    <a:pt x="8171" y="26748"/>
                  </a:cubicBezTo>
                  <a:cubicBezTo>
                    <a:pt x="8032" y="27125"/>
                    <a:pt x="7893" y="27521"/>
                    <a:pt x="7755" y="27918"/>
                  </a:cubicBezTo>
                  <a:lnTo>
                    <a:pt x="7735" y="27978"/>
                  </a:lnTo>
                  <a:lnTo>
                    <a:pt x="7556" y="27859"/>
                  </a:lnTo>
                  <a:cubicBezTo>
                    <a:pt x="7378" y="27759"/>
                    <a:pt x="7179" y="27640"/>
                    <a:pt x="7001" y="27521"/>
                  </a:cubicBezTo>
                  <a:cubicBezTo>
                    <a:pt x="6822" y="27402"/>
                    <a:pt x="6644" y="27283"/>
                    <a:pt x="6485" y="27145"/>
                  </a:cubicBezTo>
                  <a:lnTo>
                    <a:pt x="6208" y="26946"/>
                  </a:lnTo>
                  <a:lnTo>
                    <a:pt x="5950" y="26748"/>
                  </a:lnTo>
                  <a:cubicBezTo>
                    <a:pt x="5791" y="26589"/>
                    <a:pt x="5613" y="26451"/>
                    <a:pt x="5454" y="26312"/>
                  </a:cubicBezTo>
                  <a:cubicBezTo>
                    <a:pt x="5276" y="26153"/>
                    <a:pt x="5117" y="25994"/>
                    <a:pt x="4958" y="25836"/>
                  </a:cubicBezTo>
                  <a:lnTo>
                    <a:pt x="4720" y="25598"/>
                  </a:lnTo>
                  <a:lnTo>
                    <a:pt x="4482" y="25360"/>
                  </a:lnTo>
                  <a:cubicBezTo>
                    <a:pt x="4324" y="25181"/>
                    <a:pt x="4165" y="25023"/>
                    <a:pt x="4006" y="24844"/>
                  </a:cubicBezTo>
                  <a:cubicBezTo>
                    <a:pt x="3729" y="24467"/>
                    <a:pt x="3411" y="24110"/>
                    <a:pt x="3154" y="23714"/>
                  </a:cubicBezTo>
                  <a:cubicBezTo>
                    <a:pt x="2856" y="23337"/>
                    <a:pt x="2618" y="22921"/>
                    <a:pt x="2360" y="22504"/>
                  </a:cubicBezTo>
                  <a:cubicBezTo>
                    <a:pt x="2241" y="22286"/>
                    <a:pt x="2142" y="22068"/>
                    <a:pt x="2023" y="21850"/>
                  </a:cubicBezTo>
                  <a:lnTo>
                    <a:pt x="1845" y="21513"/>
                  </a:lnTo>
                  <a:lnTo>
                    <a:pt x="1686" y="21175"/>
                  </a:lnTo>
                  <a:cubicBezTo>
                    <a:pt x="853" y="19351"/>
                    <a:pt x="437" y="17467"/>
                    <a:pt x="338" y="15642"/>
                  </a:cubicBezTo>
                  <a:cubicBezTo>
                    <a:pt x="278" y="13838"/>
                    <a:pt x="556" y="12113"/>
                    <a:pt x="1091" y="10566"/>
                  </a:cubicBezTo>
                  <a:cubicBezTo>
                    <a:pt x="2142" y="7452"/>
                    <a:pt x="4006" y="5053"/>
                    <a:pt x="6029" y="3426"/>
                  </a:cubicBezTo>
                  <a:cubicBezTo>
                    <a:pt x="8072" y="1780"/>
                    <a:pt x="10253" y="908"/>
                    <a:pt x="12217" y="531"/>
                  </a:cubicBezTo>
                  <a:cubicBezTo>
                    <a:pt x="13279" y="316"/>
                    <a:pt x="14277" y="230"/>
                    <a:pt x="15202" y="230"/>
                  </a:cubicBezTo>
                  <a:close/>
                  <a:moveTo>
                    <a:pt x="15074" y="0"/>
                  </a:moveTo>
                  <a:cubicBezTo>
                    <a:pt x="14169" y="0"/>
                    <a:pt x="13192" y="79"/>
                    <a:pt x="12157" y="273"/>
                  </a:cubicBezTo>
                  <a:cubicBezTo>
                    <a:pt x="10174" y="650"/>
                    <a:pt x="7933" y="1542"/>
                    <a:pt x="5851" y="3208"/>
                  </a:cubicBezTo>
                  <a:cubicBezTo>
                    <a:pt x="3788" y="4854"/>
                    <a:pt x="1884" y="7294"/>
                    <a:pt x="814" y="10467"/>
                  </a:cubicBezTo>
                  <a:cubicBezTo>
                    <a:pt x="258" y="12033"/>
                    <a:pt x="0" y="13798"/>
                    <a:pt x="40" y="15662"/>
                  </a:cubicBezTo>
                  <a:cubicBezTo>
                    <a:pt x="139" y="17507"/>
                    <a:pt x="556" y="19430"/>
                    <a:pt x="1408" y="21294"/>
                  </a:cubicBezTo>
                  <a:lnTo>
                    <a:pt x="1567" y="21651"/>
                  </a:lnTo>
                  <a:lnTo>
                    <a:pt x="1746" y="21989"/>
                  </a:lnTo>
                  <a:cubicBezTo>
                    <a:pt x="1865" y="22207"/>
                    <a:pt x="1984" y="22425"/>
                    <a:pt x="2103" y="22643"/>
                  </a:cubicBezTo>
                  <a:cubicBezTo>
                    <a:pt x="2360" y="23079"/>
                    <a:pt x="2618" y="23496"/>
                    <a:pt x="2896" y="23892"/>
                  </a:cubicBezTo>
                  <a:cubicBezTo>
                    <a:pt x="3173" y="24289"/>
                    <a:pt x="3491" y="24666"/>
                    <a:pt x="3768" y="25023"/>
                  </a:cubicBezTo>
                  <a:cubicBezTo>
                    <a:pt x="3927" y="25201"/>
                    <a:pt x="4106" y="25380"/>
                    <a:pt x="4244" y="25558"/>
                  </a:cubicBezTo>
                  <a:lnTo>
                    <a:pt x="4482" y="25816"/>
                  </a:lnTo>
                  <a:lnTo>
                    <a:pt x="4740" y="26054"/>
                  </a:lnTo>
                  <a:lnTo>
                    <a:pt x="5236" y="26530"/>
                  </a:lnTo>
                  <a:cubicBezTo>
                    <a:pt x="5414" y="26669"/>
                    <a:pt x="5593" y="26827"/>
                    <a:pt x="5771" y="26966"/>
                  </a:cubicBezTo>
                  <a:lnTo>
                    <a:pt x="6029" y="27184"/>
                  </a:lnTo>
                  <a:lnTo>
                    <a:pt x="6287" y="27383"/>
                  </a:lnTo>
                  <a:cubicBezTo>
                    <a:pt x="6465" y="27502"/>
                    <a:pt x="6644" y="27640"/>
                    <a:pt x="6822" y="27759"/>
                  </a:cubicBezTo>
                  <a:cubicBezTo>
                    <a:pt x="7021" y="27878"/>
                    <a:pt x="7199" y="27997"/>
                    <a:pt x="7378" y="28116"/>
                  </a:cubicBezTo>
                  <a:lnTo>
                    <a:pt x="7755" y="28335"/>
                  </a:lnTo>
                  <a:cubicBezTo>
                    <a:pt x="7794" y="28354"/>
                    <a:pt x="7834" y="28394"/>
                    <a:pt x="7874" y="28414"/>
                  </a:cubicBezTo>
                  <a:lnTo>
                    <a:pt x="7933" y="28255"/>
                  </a:lnTo>
                  <a:lnTo>
                    <a:pt x="8012" y="28017"/>
                  </a:lnTo>
                  <a:cubicBezTo>
                    <a:pt x="8171" y="27621"/>
                    <a:pt x="8290" y="27224"/>
                    <a:pt x="8449" y="26847"/>
                  </a:cubicBezTo>
                  <a:cubicBezTo>
                    <a:pt x="9579" y="23734"/>
                    <a:pt x="10848" y="21076"/>
                    <a:pt x="12098" y="18776"/>
                  </a:cubicBezTo>
                  <a:cubicBezTo>
                    <a:pt x="13347" y="16475"/>
                    <a:pt x="14616" y="14532"/>
                    <a:pt x="15806" y="12906"/>
                  </a:cubicBezTo>
                  <a:cubicBezTo>
                    <a:pt x="16996" y="11280"/>
                    <a:pt x="18126" y="9971"/>
                    <a:pt x="19098" y="8840"/>
                  </a:cubicBezTo>
                  <a:cubicBezTo>
                    <a:pt x="21042" y="6619"/>
                    <a:pt x="22450" y="5271"/>
                    <a:pt x="23322" y="4418"/>
                  </a:cubicBezTo>
                  <a:cubicBezTo>
                    <a:pt x="23758" y="4002"/>
                    <a:pt x="24056" y="3724"/>
                    <a:pt x="24254" y="3526"/>
                  </a:cubicBezTo>
                  <a:cubicBezTo>
                    <a:pt x="24453" y="3347"/>
                    <a:pt x="24532" y="3268"/>
                    <a:pt x="24512" y="3248"/>
                  </a:cubicBezTo>
                  <a:cubicBezTo>
                    <a:pt x="24532" y="3248"/>
                    <a:pt x="24433" y="3169"/>
                    <a:pt x="24215" y="3010"/>
                  </a:cubicBezTo>
                  <a:cubicBezTo>
                    <a:pt x="24115" y="2911"/>
                    <a:pt x="23977" y="2812"/>
                    <a:pt x="23818" y="2693"/>
                  </a:cubicBezTo>
                  <a:cubicBezTo>
                    <a:pt x="23639" y="2554"/>
                    <a:pt x="23421" y="2415"/>
                    <a:pt x="23163" y="2256"/>
                  </a:cubicBezTo>
                  <a:cubicBezTo>
                    <a:pt x="23025" y="2177"/>
                    <a:pt x="22906" y="2078"/>
                    <a:pt x="22747" y="1999"/>
                  </a:cubicBezTo>
                  <a:cubicBezTo>
                    <a:pt x="22588" y="1919"/>
                    <a:pt x="22430" y="1820"/>
                    <a:pt x="22251" y="1741"/>
                  </a:cubicBezTo>
                  <a:cubicBezTo>
                    <a:pt x="21894" y="1523"/>
                    <a:pt x="21478" y="1364"/>
                    <a:pt x="21022" y="1146"/>
                  </a:cubicBezTo>
                  <a:cubicBezTo>
                    <a:pt x="20070" y="769"/>
                    <a:pt x="18900" y="392"/>
                    <a:pt x="17412" y="174"/>
                  </a:cubicBezTo>
                  <a:cubicBezTo>
                    <a:pt x="16703" y="69"/>
                    <a:pt x="15920" y="0"/>
                    <a:pt x="150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18871" y="1862005"/>
              <a:ext cx="1014068" cy="737218"/>
            </a:xfrm>
            <a:custGeom>
              <a:rect b="b" l="l" r="r" t="t"/>
              <a:pathLst>
                <a:path extrusionOk="0" h="22986" w="31618">
                  <a:moveTo>
                    <a:pt x="14877" y="1"/>
                  </a:moveTo>
                  <a:cubicBezTo>
                    <a:pt x="13587" y="1"/>
                    <a:pt x="12135" y="101"/>
                    <a:pt x="10511" y="398"/>
                  </a:cubicBezTo>
                  <a:cubicBezTo>
                    <a:pt x="9480" y="596"/>
                    <a:pt x="8389" y="874"/>
                    <a:pt x="7298" y="1350"/>
                  </a:cubicBezTo>
                  <a:cubicBezTo>
                    <a:pt x="6188" y="1806"/>
                    <a:pt x="5057" y="2460"/>
                    <a:pt x="4046" y="3392"/>
                  </a:cubicBezTo>
                  <a:cubicBezTo>
                    <a:pt x="2043" y="5236"/>
                    <a:pt x="635" y="8172"/>
                    <a:pt x="218" y="11543"/>
                  </a:cubicBezTo>
                  <a:cubicBezTo>
                    <a:pt x="0" y="13248"/>
                    <a:pt x="40" y="15053"/>
                    <a:pt x="238" y="16937"/>
                  </a:cubicBezTo>
                  <a:cubicBezTo>
                    <a:pt x="337" y="17869"/>
                    <a:pt x="476" y="18821"/>
                    <a:pt x="635" y="19812"/>
                  </a:cubicBezTo>
                  <a:cubicBezTo>
                    <a:pt x="714" y="20288"/>
                    <a:pt x="793" y="20784"/>
                    <a:pt x="893" y="21280"/>
                  </a:cubicBezTo>
                  <a:cubicBezTo>
                    <a:pt x="992" y="21835"/>
                    <a:pt x="1111" y="22410"/>
                    <a:pt x="1210" y="22985"/>
                  </a:cubicBezTo>
                  <a:cubicBezTo>
                    <a:pt x="1428" y="22886"/>
                    <a:pt x="1745" y="22767"/>
                    <a:pt x="2122" y="22609"/>
                  </a:cubicBezTo>
                  <a:lnTo>
                    <a:pt x="2182" y="22589"/>
                  </a:lnTo>
                  <a:cubicBezTo>
                    <a:pt x="2201" y="22569"/>
                    <a:pt x="2221" y="22569"/>
                    <a:pt x="2241" y="22549"/>
                  </a:cubicBezTo>
                  <a:lnTo>
                    <a:pt x="2281" y="22529"/>
                  </a:lnTo>
                  <a:cubicBezTo>
                    <a:pt x="2320" y="22490"/>
                    <a:pt x="2360" y="22470"/>
                    <a:pt x="2380" y="22430"/>
                  </a:cubicBezTo>
                  <a:cubicBezTo>
                    <a:pt x="2459" y="22391"/>
                    <a:pt x="2539" y="22331"/>
                    <a:pt x="2598" y="22272"/>
                  </a:cubicBezTo>
                  <a:cubicBezTo>
                    <a:pt x="2757" y="22153"/>
                    <a:pt x="2896" y="22034"/>
                    <a:pt x="3054" y="21895"/>
                  </a:cubicBezTo>
                  <a:cubicBezTo>
                    <a:pt x="4740" y="20546"/>
                    <a:pt x="6426" y="19337"/>
                    <a:pt x="8091" y="18305"/>
                  </a:cubicBezTo>
                  <a:cubicBezTo>
                    <a:pt x="9757" y="17294"/>
                    <a:pt x="11403" y="16401"/>
                    <a:pt x="13010" y="15668"/>
                  </a:cubicBezTo>
                  <a:cubicBezTo>
                    <a:pt x="16222" y="14180"/>
                    <a:pt x="19256" y="13189"/>
                    <a:pt x="21973" y="12455"/>
                  </a:cubicBezTo>
                  <a:cubicBezTo>
                    <a:pt x="24690" y="11741"/>
                    <a:pt x="27129" y="11265"/>
                    <a:pt x="29271" y="10908"/>
                  </a:cubicBezTo>
                  <a:cubicBezTo>
                    <a:pt x="29807" y="10829"/>
                    <a:pt x="30322" y="10750"/>
                    <a:pt x="30818" y="10690"/>
                  </a:cubicBezTo>
                  <a:cubicBezTo>
                    <a:pt x="30937" y="10670"/>
                    <a:pt x="31056" y="10650"/>
                    <a:pt x="31195" y="10631"/>
                  </a:cubicBezTo>
                  <a:cubicBezTo>
                    <a:pt x="31274" y="10611"/>
                    <a:pt x="31373" y="10591"/>
                    <a:pt x="31473" y="10591"/>
                  </a:cubicBezTo>
                  <a:cubicBezTo>
                    <a:pt x="31482" y="10592"/>
                    <a:pt x="31490" y="10593"/>
                    <a:pt x="31497" y="10593"/>
                  </a:cubicBezTo>
                  <a:cubicBezTo>
                    <a:pt x="31618" y="10593"/>
                    <a:pt x="31511" y="10446"/>
                    <a:pt x="31492" y="10353"/>
                  </a:cubicBezTo>
                  <a:cubicBezTo>
                    <a:pt x="31453" y="10234"/>
                    <a:pt x="31393" y="10095"/>
                    <a:pt x="31354" y="9976"/>
                  </a:cubicBezTo>
                  <a:cubicBezTo>
                    <a:pt x="31314" y="9857"/>
                    <a:pt x="31274" y="9758"/>
                    <a:pt x="31215" y="9639"/>
                  </a:cubicBezTo>
                  <a:cubicBezTo>
                    <a:pt x="30858" y="8766"/>
                    <a:pt x="30421" y="8013"/>
                    <a:pt x="29985" y="7339"/>
                  </a:cubicBezTo>
                  <a:cubicBezTo>
                    <a:pt x="29529" y="6684"/>
                    <a:pt x="29073" y="6109"/>
                    <a:pt x="28617" y="5613"/>
                  </a:cubicBezTo>
                  <a:cubicBezTo>
                    <a:pt x="28399" y="5355"/>
                    <a:pt x="28161" y="5137"/>
                    <a:pt x="27962" y="4919"/>
                  </a:cubicBezTo>
                  <a:cubicBezTo>
                    <a:pt x="27744" y="4721"/>
                    <a:pt x="27526" y="4523"/>
                    <a:pt x="27328" y="4344"/>
                  </a:cubicBezTo>
                  <a:cubicBezTo>
                    <a:pt x="26495" y="3630"/>
                    <a:pt x="25781" y="3154"/>
                    <a:pt x="25226" y="2817"/>
                  </a:cubicBezTo>
                  <a:cubicBezTo>
                    <a:pt x="24948" y="2639"/>
                    <a:pt x="24710" y="2520"/>
                    <a:pt x="24512" y="2401"/>
                  </a:cubicBezTo>
                  <a:cubicBezTo>
                    <a:pt x="24294" y="2282"/>
                    <a:pt x="24135" y="2202"/>
                    <a:pt x="23996" y="2143"/>
                  </a:cubicBezTo>
                  <a:cubicBezTo>
                    <a:pt x="23738" y="2024"/>
                    <a:pt x="23619" y="1984"/>
                    <a:pt x="23619" y="1984"/>
                  </a:cubicBezTo>
                  <a:lnTo>
                    <a:pt x="23619" y="1984"/>
                  </a:lnTo>
                  <a:cubicBezTo>
                    <a:pt x="23619" y="1984"/>
                    <a:pt x="23718" y="2064"/>
                    <a:pt x="23976" y="2202"/>
                  </a:cubicBezTo>
                  <a:cubicBezTo>
                    <a:pt x="24095" y="2262"/>
                    <a:pt x="24274" y="2361"/>
                    <a:pt x="24472" y="2480"/>
                  </a:cubicBezTo>
                  <a:cubicBezTo>
                    <a:pt x="24651" y="2599"/>
                    <a:pt x="24889" y="2718"/>
                    <a:pt x="25166" y="2916"/>
                  </a:cubicBezTo>
                  <a:cubicBezTo>
                    <a:pt x="25702" y="3253"/>
                    <a:pt x="26416" y="3749"/>
                    <a:pt x="27209" y="4463"/>
                  </a:cubicBezTo>
                  <a:cubicBezTo>
                    <a:pt x="27407" y="4642"/>
                    <a:pt x="27625" y="4840"/>
                    <a:pt x="27843" y="5058"/>
                  </a:cubicBezTo>
                  <a:cubicBezTo>
                    <a:pt x="28042" y="5276"/>
                    <a:pt x="28260" y="5474"/>
                    <a:pt x="28478" y="5732"/>
                  </a:cubicBezTo>
                  <a:cubicBezTo>
                    <a:pt x="28934" y="6228"/>
                    <a:pt x="29370" y="6803"/>
                    <a:pt x="29807" y="7458"/>
                  </a:cubicBezTo>
                  <a:cubicBezTo>
                    <a:pt x="30243" y="8112"/>
                    <a:pt x="30659" y="8866"/>
                    <a:pt x="31016" y="9738"/>
                  </a:cubicBezTo>
                  <a:cubicBezTo>
                    <a:pt x="31056" y="9837"/>
                    <a:pt x="31096" y="9937"/>
                    <a:pt x="31135" y="10055"/>
                  </a:cubicBezTo>
                  <a:cubicBezTo>
                    <a:pt x="31175" y="10155"/>
                    <a:pt x="31215" y="10254"/>
                    <a:pt x="31254" y="10353"/>
                  </a:cubicBezTo>
                  <a:cubicBezTo>
                    <a:pt x="31254" y="10353"/>
                    <a:pt x="31254" y="10373"/>
                    <a:pt x="31235" y="10373"/>
                  </a:cubicBezTo>
                  <a:lnTo>
                    <a:pt x="31155" y="10393"/>
                  </a:lnTo>
                  <a:cubicBezTo>
                    <a:pt x="31036" y="10412"/>
                    <a:pt x="30917" y="10432"/>
                    <a:pt x="30778" y="10452"/>
                  </a:cubicBezTo>
                  <a:cubicBezTo>
                    <a:pt x="30283" y="10512"/>
                    <a:pt x="29767" y="10591"/>
                    <a:pt x="29232" y="10670"/>
                  </a:cubicBezTo>
                  <a:cubicBezTo>
                    <a:pt x="27090" y="11027"/>
                    <a:pt x="24631" y="11483"/>
                    <a:pt x="21894" y="12197"/>
                  </a:cubicBezTo>
                  <a:cubicBezTo>
                    <a:pt x="19157" y="12931"/>
                    <a:pt x="16123" y="13903"/>
                    <a:pt x="12891" y="15390"/>
                  </a:cubicBezTo>
                  <a:cubicBezTo>
                    <a:pt x="11284" y="16144"/>
                    <a:pt x="9618" y="17036"/>
                    <a:pt x="7933" y="18047"/>
                  </a:cubicBezTo>
                  <a:cubicBezTo>
                    <a:pt x="6247" y="19079"/>
                    <a:pt x="4561" y="20288"/>
                    <a:pt x="2856" y="21657"/>
                  </a:cubicBezTo>
                  <a:cubicBezTo>
                    <a:pt x="2717" y="21796"/>
                    <a:pt x="2558" y="21915"/>
                    <a:pt x="2420" y="22034"/>
                  </a:cubicBezTo>
                  <a:cubicBezTo>
                    <a:pt x="2340" y="22093"/>
                    <a:pt x="2261" y="22153"/>
                    <a:pt x="2201" y="22212"/>
                  </a:cubicBezTo>
                  <a:cubicBezTo>
                    <a:pt x="2162" y="22232"/>
                    <a:pt x="2122" y="22272"/>
                    <a:pt x="2082" y="22291"/>
                  </a:cubicBezTo>
                  <a:cubicBezTo>
                    <a:pt x="2073" y="22301"/>
                    <a:pt x="2077" y="22301"/>
                    <a:pt x="2082" y="22301"/>
                  </a:cubicBezTo>
                  <a:cubicBezTo>
                    <a:pt x="2087" y="22301"/>
                    <a:pt x="2092" y="22301"/>
                    <a:pt x="2082" y="22311"/>
                  </a:cubicBezTo>
                  <a:lnTo>
                    <a:pt x="2023" y="22331"/>
                  </a:lnTo>
                  <a:cubicBezTo>
                    <a:pt x="1765" y="22430"/>
                    <a:pt x="1567" y="22510"/>
                    <a:pt x="1428" y="22569"/>
                  </a:cubicBezTo>
                  <a:cubicBezTo>
                    <a:pt x="1349" y="22113"/>
                    <a:pt x="1269" y="21677"/>
                    <a:pt x="1190" y="21240"/>
                  </a:cubicBezTo>
                  <a:cubicBezTo>
                    <a:pt x="1091" y="20745"/>
                    <a:pt x="992" y="20249"/>
                    <a:pt x="912" y="19753"/>
                  </a:cubicBezTo>
                  <a:cubicBezTo>
                    <a:pt x="754" y="18781"/>
                    <a:pt x="615" y="17829"/>
                    <a:pt x="516" y="16897"/>
                  </a:cubicBezTo>
                  <a:cubicBezTo>
                    <a:pt x="317" y="15033"/>
                    <a:pt x="298" y="13248"/>
                    <a:pt x="496" y="11583"/>
                  </a:cubicBezTo>
                  <a:cubicBezTo>
                    <a:pt x="912" y="8251"/>
                    <a:pt x="2281" y="5395"/>
                    <a:pt x="4244" y="3571"/>
                  </a:cubicBezTo>
                  <a:cubicBezTo>
                    <a:pt x="5216" y="2678"/>
                    <a:pt x="6307" y="2044"/>
                    <a:pt x="7397" y="1568"/>
                  </a:cubicBezTo>
                  <a:cubicBezTo>
                    <a:pt x="8468" y="1112"/>
                    <a:pt x="9559" y="834"/>
                    <a:pt x="10550" y="636"/>
                  </a:cubicBezTo>
                  <a:cubicBezTo>
                    <a:pt x="12253" y="305"/>
                    <a:pt x="13776" y="209"/>
                    <a:pt x="15108" y="209"/>
                  </a:cubicBezTo>
                  <a:cubicBezTo>
                    <a:pt x="15375" y="209"/>
                    <a:pt x="15634" y="213"/>
                    <a:pt x="15885" y="219"/>
                  </a:cubicBezTo>
                  <a:cubicBezTo>
                    <a:pt x="17392" y="279"/>
                    <a:pt x="18642" y="477"/>
                    <a:pt x="19653" y="695"/>
                  </a:cubicBezTo>
                  <a:cubicBezTo>
                    <a:pt x="20645" y="913"/>
                    <a:pt x="21438" y="1151"/>
                    <a:pt x="22013" y="1369"/>
                  </a:cubicBezTo>
                  <a:cubicBezTo>
                    <a:pt x="22588" y="1568"/>
                    <a:pt x="22985" y="1746"/>
                    <a:pt x="23243" y="1845"/>
                  </a:cubicBezTo>
                  <a:cubicBezTo>
                    <a:pt x="23467" y="1932"/>
                    <a:pt x="23586" y="1988"/>
                    <a:pt x="23613" y="1988"/>
                  </a:cubicBezTo>
                  <a:cubicBezTo>
                    <a:pt x="23617" y="1988"/>
                    <a:pt x="23619" y="1987"/>
                    <a:pt x="23619" y="1984"/>
                  </a:cubicBezTo>
                  <a:cubicBezTo>
                    <a:pt x="23619" y="1984"/>
                    <a:pt x="23520" y="1925"/>
                    <a:pt x="23262" y="1786"/>
                  </a:cubicBezTo>
                  <a:cubicBezTo>
                    <a:pt x="23024" y="1667"/>
                    <a:pt x="22628" y="1488"/>
                    <a:pt x="22053" y="1270"/>
                  </a:cubicBezTo>
                  <a:cubicBezTo>
                    <a:pt x="21458" y="1032"/>
                    <a:pt x="20684" y="774"/>
                    <a:pt x="19673" y="536"/>
                  </a:cubicBezTo>
                  <a:cubicBezTo>
                    <a:pt x="18661" y="299"/>
                    <a:pt x="17412" y="100"/>
                    <a:pt x="15885" y="21"/>
                  </a:cubicBezTo>
                  <a:cubicBezTo>
                    <a:pt x="15561" y="8"/>
                    <a:pt x="15225" y="1"/>
                    <a:pt x="148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979067" y="1597471"/>
              <a:ext cx="779811" cy="607421"/>
            </a:xfrm>
            <a:custGeom>
              <a:rect b="b" l="l" r="r" t="t"/>
              <a:pathLst>
                <a:path extrusionOk="0" h="18939" w="24314">
                  <a:moveTo>
                    <a:pt x="11203" y="1"/>
                  </a:moveTo>
                  <a:cubicBezTo>
                    <a:pt x="10990" y="1"/>
                    <a:pt x="10779" y="7"/>
                    <a:pt x="10571" y="19"/>
                  </a:cubicBezTo>
                  <a:cubicBezTo>
                    <a:pt x="9718" y="79"/>
                    <a:pt x="8905" y="217"/>
                    <a:pt x="8112" y="436"/>
                  </a:cubicBezTo>
                  <a:cubicBezTo>
                    <a:pt x="7338" y="634"/>
                    <a:pt x="6604" y="931"/>
                    <a:pt x="5930" y="1288"/>
                  </a:cubicBezTo>
                  <a:cubicBezTo>
                    <a:pt x="4582" y="2022"/>
                    <a:pt x="3451" y="3014"/>
                    <a:pt x="2638" y="4104"/>
                  </a:cubicBezTo>
                  <a:cubicBezTo>
                    <a:pt x="1825" y="5215"/>
                    <a:pt x="1270" y="6405"/>
                    <a:pt x="873" y="7555"/>
                  </a:cubicBezTo>
                  <a:cubicBezTo>
                    <a:pt x="120" y="9875"/>
                    <a:pt x="1" y="12057"/>
                    <a:pt x="20" y="13901"/>
                  </a:cubicBezTo>
                  <a:cubicBezTo>
                    <a:pt x="20" y="14833"/>
                    <a:pt x="80" y="15706"/>
                    <a:pt x="120" y="16499"/>
                  </a:cubicBezTo>
                  <a:cubicBezTo>
                    <a:pt x="159" y="16895"/>
                    <a:pt x="199" y="17292"/>
                    <a:pt x="219" y="17649"/>
                  </a:cubicBezTo>
                  <a:cubicBezTo>
                    <a:pt x="258" y="18066"/>
                    <a:pt x="298" y="18442"/>
                    <a:pt x="318" y="18819"/>
                  </a:cubicBezTo>
                  <a:cubicBezTo>
                    <a:pt x="714" y="18760"/>
                    <a:pt x="1091" y="18720"/>
                    <a:pt x="1448" y="18660"/>
                  </a:cubicBezTo>
                  <a:cubicBezTo>
                    <a:pt x="1785" y="18621"/>
                    <a:pt x="2103" y="18581"/>
                    <a:pt x="2400" y="18541"/>
                  </a:cubicBezTo>
                  <a:cubicBezTo>
                    <a:pt x="2995" y="18482"/>
                    <a:pt x="3531" y="18422"/>
                    <a:pt x="4006" y="18363"/>
                  </a:cubicBezTo>
                  <a:cubicBezTo>
                    <a:pt x="4978" y="18264"/>
                    <a:pt x="5732" y="18185"/>
                    <a:pt x="6327" y="18125"/>
                  </a:cubicBezTo>
                  <a:cubicBezTo>
                    <a:pt x="6902" y="18066"/>
                    <a:pt x="7298" y="18026"/>
                    <a:pt x="7556" y="18006"/>
                  </a:cubicBezTo>
                  <a:cubicBezTo>
                    <a:pt x="7814" y="17966"/>
                    <a:pt x="7933" y="17947"/>
                    <a:pt x="7933" y="17947"/>
                  </a:cubicBezTo>
                  <a:cubicBezTo>
                    <a:pt x="7933" y="17927"/>
                    <a:pt x="7814" y="17927"/>
                    <a:pt x="7556" y="17927"/>
                  </a:cubicBezTo>
                  <a:cubicBezTo>
                    <a:pt x="7298" y="17947"/>
                    <a:pt x="6902" y="17966"/>
                    <a:pt x="6307" y="18006"/>
                  </a:cubicBezTo>
                  <a:cubicBezTo>
                    <a:pt x="5732" y="18046"/>
                    <a:pt x="4978" y="18105"/>
                    <a:pt x="4006" y="18185"/>
                  </a:cubicBezTo>
                  <a:cubicBezTo>
                    <a:pt x="3511" y="18244"/>
                    <a:pt x="2975" y="18284"/>
                    <a:pt x="2380" y="18363"/>
                  </a:cubicBezTo>
                  <a:cubicBezTo>
                    <a:pt x="2083" y="18383"/>
                    <a:pt x="1766" y="18422"/>
                    <a:pt x="1428" y="18462"/>
                  </a:cubicBezTo>
                  <a:cubicBezTo>
                    <a:pt x="1151" y="18502"/>
                    <a:pt x="833" y="18541"/>
                    <a:pt x="516" y="18581"/>
                  </a:cubicBezTo>
                  <a:cubicBezTo>
                    <a:pt x="496" y="18284"/>
                    <a:pt x="477" y="17966"/>
                    <a:pt x="457" y="17629"/>
                  </a:cubicBezTo>
                  <a:cubicBezTo>
                    <a:pt x="417" y="17272"/>
                    <a:pt x="397" y="16876"/>
                    <a:pt x="358" y="16479"/>
                  </a:cubicBezTo>
                  <a:cubicBezTo>
                    <a:pt x="318" y="15686"/>
                    <a:pt x="278" y="14833"/>
                    <a:pt x="278" y="13901"/>
                  </a:cubicBezTo>
                  <a:cubicBezTo>
                    <a:pt x="278" y="12057"/>
                    <a:pt x="397" y="9915"/>
                    <a:pt x="1151" y="7634"/>
                  </a:cubicBezTo>
                  <a:cubicBezTo>
                    <a:pt x="1528" y="6504"/>
                    <a:pt x="2083" y="5354"/>
                    <a:pt x="2876" y="4283"/>
                  </a:cubicBezTo>
                  <a:cubicBezTo>
                    <a:pt x="3669" y="3212"/>
                    <a:pt x="4760" y="2240"/>
                    <a:pt x="6069" y="1546"/>
                  </a:cubicBezTo>
                  <a:cubicBezTo>
                    <a:pt x="6723" y="1189"/>
                    <a:pt x="7457" y="911"/>
                    <a:pt x="8211" y="713"/>
                  </a:cubicBezTo>
                  <a:cubicBezTo>
                    <a:pt x="8964" y="495"/>
                    <a:pt x="9758" y="356"/>
                    <a:pt x="10590" y="317"/>
                  </a:cubicBezTo>
                  <a:cubicBezTo>
                    <a:pt x="10804" y="304"/>
                    <a:pt x="11020" y="297"/>
                    <a:pt x="11237" y="297"/>
                  </a:cubicBezTo>
                  <a:cubicBezTo>
                    <a:pt x="12693" y="297"/>
                    <a:pt x="14220" y="590"/>
                    <a:pt x="15687" y="1229"/>
                  </a:cubicBezTo>
                  <a:cubicBezTo>
                    <a:pt x="16718" y="1685"/>
                    <a:pt x="17670" y="2280"/>
                    <a:pt x="18503" y="2934"/>
                  </a:cubicBezTo>
                  <a:cubicBezTo>
                    <a:pt x="19336" y="3609"/>
                    <a:pt x="20070" y="4342"/>
                    <a:pt x="20704" y="5136"/>
                  </a:cubicBezTo>
                  <a:cubicBezTo>
                    <a:pt x="21954" y="6702"/>
                    <a:pt x="22787" y="8428"/>
                    <a:pt x="23283" y="10074"/>
                  </a:cubicBezTo>
                  <a:cubicBezTo>
                    <a:pt x="23798" y="11739"/>
                    <a:pt x="23996" y="13346"/>
                    <a:pt x="24016" y="14813"/>
                  </a:cubicBezTo>
                  <a:cubicBezTo>
                    <a:pt x="24036" y="15527"/>
                    <a:pt x="23996" y="16241"/>
                    <a:pt x="23957" y="16895"/>
                  </a:cubicBezTo>
                  <a:cubicBezTo>
                    <a:pt x="23937" y="17054"/>
                    <a:pt x="23917" y="17213"/>
                    <a:pt x="23897" y="17371"/>
                  </a:cubicBezTo>
                  <a:cubicBezTo>
                    <a:pt x="23878" y="17550"/>
                    <a:pt x="23858" y="17689"/>
                    <a:pt x="23838" y="17847"/>
                  </a:cubicBezTo>
                  <a:cubicBezTo>
                    <a:pt x="23818" y="18006"/>
                    <a:pt x="23798" y="18165"/>
                    <a:pt x="23778" y="18303"/>
                  </a:cubicBezTo>
                  <a:cubicBezTo>
                    <a:pt x="23759" y="18422"/>
                    <a:pt x="23739" y="18522"/>
                    <a:pt x="23719" y="18621"/>
                  </a:cubicBezTo>
                  <a:cubicBezTo>
                    <a:pt x="23382" y="18561"/>
                    <a:pt x="23045" y="18502"/>
                    <a:pt x="22707" y="18462"/>
                  </a:cubicBezTo>
                  <a:cubicBezTo>
                    <a:pt x="22350" y="18403"/>
                    <a:pt x="21974" y="18343"/>
                    <a:pt x="21617" y="18284"/>
                  </a:cubicBezTo>
                  <a:cubicBezTo>
                    <a:pt x="20903" y="18185"/>
                    <a:pt x="20229" y="18105"/>
                    <a:pt x="19574" y="18026"/>
                  </a:cubicBezTo>
                  <a:cubicBezTo>
                    <a:pt x="18285" y="17887"/>
                    <a:pt x="17115" y="17788"/>
                    <a:pt x="16084" y="17728"/>
                  </a:cubicBezTo>
                  <a:cubicBezTo>
                    <a:pt x="15033" y="17689"/>
                    <a:pt x="14101" y="17649"/>
                    <a:pt x="13288" y="17649"/>
                  </a:cubicBezTo>
                  <a:lnTo>
                    <a:pt x="12712" y="17649"/>
                  </a:lnTo>
                  <a:cubicBezTo>
                    <a:pt x="12514" y="17669"/>
                    <a:pt x="12336" y="17669"/>
                    <a:pt x="12157" y="17669"/>
                  </a:cubicBezTo>
                  <a:cubicBezTo>
                    <a:pt x="11800" y="17689"/>
                    <a:pt x="11483" y="17709"/>
                    <a:pt x="11166" y="17709"/>
                  </a:cubicBezTo>
                  <a:cubicBezTo>
                    <a:pt x="9976" y="17768"/>
                    <a:pt x="9163" y="17788"/>
                    <a:pt x="8647" y="17847"/>
                  </a:cubicBezTo>
                  <a:cubicBezTo>
                    <a:pt x="8389" y="17867"/>
                    <a:pt x="8211" y="17887"/>
                    <a:pt x="8092" y="17907"/>
                  </a:cubicBezTo>
                  <a:cubicBezTo>
                    <a:pt x="7973" y="17927"/>
                    <a:pt x="7933" y="17927"/>
                    <a:pt x="7933" y="17947"/>
                  </a:cubicBezTo>
                  <a:lnTo>
                    <a:pt x="8092" y="17947"/>
                  </a:lnTo>
                  <a:cubicBezTo>
                    <a:pt x="8211" y="17947"/>
                    <a:pt x="8389" y="17947"/>
                    <a:pt x="8647" y="17927"/>
                  </a:cubicBezTo>
                  <a:cubicBezTo>
                    <a:pt x="9163" y="17887"/>
                    <a:pt x="9976" y="17907"/>
                    <a:pt x="11185" y="17867"/>
                  </a:cubicBezTo>
                  <a:cubicBezTo>
                    <a:pt x="11483" y="17867"/>
                    <a:pt x="11800" y="17847"/>
                    <a:pt x="12157" y="17847"/>
                  </a:cubicBezTo>
                  <a:cubicBezTo>
                    <a:pt x="12336" y="17847"/>
                    <a:pt x="12514" y="17847"/>
                    <a:pt x="12712" y="17828"/>
                  </a:cubicBezTo>
                  <a:cubicBezTo>
                    <a:pt x="12891" y="17847"/>
                    <a:pt x="13089" y="17847"/>
                    <a:pt x="13288" y="17847"/>
                  </a:cubicBezTo>
                  <a:cubicBezTo>
                    <a:pt x="14101" y="17847"/>
                    <a:pt x="15033" y="17887"/>
                    <a:pt x="16064" y="17947"/>
                  </a:cubicBezTo>
                  <a:cubicBezTo>
                    <a:pt x="17115" y="18006"/>
                    <a:pt x="18265" y="18105"/>
                    <a:pt x="19554" y="18264"/>
                  </a:cubicBezTo>
                  <a:cubicBezTo>
                    <a:pt x="20189" y="18343"/>
                    <a:pt x="20883" y="18422"/>
                    <a:pt x="21577" y="18541"/>
                  </a:cubicBezTo>
                  <a:cubicBezTo>
                    <a:pt x="21934" y="18581"/>
                    <a:pt x="22311" y="18641"/>
                    <a:pt x="22668" y="18700"/>
                  </a:cubicBezTo>
                  <a:cubicBezTo>
                    <a:pt x="23084" y="18779"/>
                    <a:pt x="23501" y="18859"/>
                    <a:pt x="23937" y="18938"/>
                  </a:cubicBezTo>
                  <a:cubicBezTo>
                    <a:pt x="23977" y="18740"/>
                    <a:pt x="23996" y="18541"/>
                    <a:pt x="24036" y="18363"/>
                  </a:cubicBezTo>
                  <a:cubicBezTo>
                    <a:pt x="24056" y="18204"/>
                    <a:pt x="24076" y="18046"/>
                    <a:pt x="24096" y="17887"/>
                  </a:cubicBezTo>
                  <a:cubicBezTo>
                    <a:pt x="24115" y="17728"/>
                    <a:pt x="24135" y="17570"/>
                    <a:pt x="24175" y="17411"/>
                  </a:cubicBezTo>
                  <a:cubicBezTo>
                    <a:pt x="24175" y="17252"/>
                    <a:pt x="24195" y="17094"/>
                    <a:pt x="24215" y="16915"/>
                  </a:cubicBezTo>
                  <a:cubicBezTo>
                    <a:pt x="24274" y="16261"/>
                    <a:pt x="24314" y="15547"/>
                    <a:pt x="24294" y="14813"/>
                  </a:cubicBezTo>
                  <a:cubicBezTo>
                    <a:pt x="24254" y="13326"/>
                    <a:pt x="24076" y="11700"/>
                    <a:pt x="23560" y="9994"/>
                  </a:cubicBezTo>
                  <a:cubicBezTo>
                    <a:pt x="23045" y="8309"/>
                    <a:pt x="22212" y="6563"/>
                    <a:pt x="20923" y="4957"/>
                  </a:cubicBezTo>
                  <a:cubicBezTo>
                    <a:pt x="20288" y="4164"/>
                    <a:pt x="19534" y="3390"/>
                    <a:pt x="18682" y="2716"/>
                  </a:cubicBezTo>
                  <a:cubicBezTo>
                    <a:pt x="17829" y="2042"/>
                    <a:pt x="16857" y="1427"/>
                    <a:pt x="15786" y="971"/>
                  </a:cubicBezTo>
                  <a:cubicBezTo>
                    <a:pt x="14292" y="311"/>
                    <a:pt x="12706" y="1"/>
                    <a:pt x="112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1744863" y="1748436"/>
              <a:ext cx="758194" cy="715313"/>
            </a:xfrm>
            <a:custGeom>
              <a:rect b="b" l="l" r="r" t="t"/>
              <a:pathLst>
                <a:path extrusionOk="0" h="22303" w="23640">
                  <a:moveTo>
                    <a:pt x="11148" y="293"/>
                  </a:moveTo>
                  <a:cubicBezTo>
                    <a:pt x="12083" y="293"/>
                    <a:pt x="12991" y="414"/>
                    <a:pt x="13843" y="627"/>
                  </a:cubicBezTo>
                  <a:cubicBezTo>
                    <a:pt x="15271" y="984"/>
                    <a:pt x="16560" y="1638"/>
                    <a:pt x="17611" y="2431"/>
                  </a:cubicBezTo>
                  <a:cubicBezTo>
                    <a:pt x="18701" y="3205"/>
                    <a:pt x="19554" y="4117"/>
                    <a:pt x="20268" y="5049"/>
                  </a:cubicBezTo>
                  <a:cubicBezTo>
                    <a:pt x="21002" y="6001"/>
                    <a:pt x="21537" y="6973"/>
                    <a:pt x="21974" y="7925"/>
                  </a:cubicBezTo>
                  <a:cubicBezTo>
                    <a:pt x="22390" y="8877"/>
                    <a:pt x="22688" y="9789"/>
                    <a:pt x="22906" y="10681"/>
                  </a:cubicBezTo>
                  <a:cubicBezTo>
                    <a:pt x="23322" y="12446"/>
                    <a:pt x="23421" y="14033"/>
                    <a:pt x="23382" y="15361"/>
                  </a:cubicBezTo>
                  <a:cubicBezTo>
                    <a:pt x="23302" y="18039"/>
                    <a:pt x="22846" y="19764"/>
                    <a:pt x="22588" y="20815"/>
                  </a:cubicBezTo>
                  <a:cubicBezTo>
                    <a:pt x="22450" y="21351"/>
                    <a:pt x="22350" y="21727"/>
                    <a:pt x="22291" y="21965"/>
                  </a:cubicBezTo>
                  <a:cubicBezTo>
                    <a:pt x="22242" y="22146"/>
                    <a:pt x="22219" y="22259"/>
                    <a:pt x="22225" y="22292"/>
                  </a:cubicBezTo>
                  <a:lnTo>
                    <a:pt x="22225" y="22292"/>
                  </a:lnTo>
                  <a:cubicBezTo>
                    <a:pt x="22202" y="22274"/>
                    <a:pt x="22122" y="22250"/>
                    <a:pt x="21974" y="22183"/>
                  </a:cubicBezTo>
                  <a:cubicBezTo>
                    <a:pt x="21795" y="22104"/>
                    <a:pt x="21478" y="21985"/>
                    <a:pt x="21022" y="21826"/>
                  </a:cubicBezTo>
                  <a:cubicBezTo>
                    <a:pt x="20724" y="21648"/>
                    <a:pt x="20367" y="21430"/>
                    <a:pt x="19891" y="21152"/>
                  </a:cubicBezTo>
                  <a:cubicBezTo>
                    <a:pt x="19396" y="20875"/>
                    <a:pt x="18820" y="20557"/>
                    <a:pt x="18107" y="20180"/>
                  </a:cubicBezTo>
                  <a:cubicBezTo>
                    <a:pt x="16699" y="19447"/>
                    <a:pt x="14795" y="18515"/>
                    <a:pt x="12236" y="17483"/>
                  </a:cubicBezTo>
                  <a:cubicBezTo>
                    <a:pt x="9678" y="16452"/>
                    <a:pt x="6466" y="15342"/>
                    <a:pt x="2420" y="14429"/>
                  </a:cubicBezTo>
                  <a:cubicBezTo>
                    <a:pt x="1904" y="14310"/>
                    <a:pt x="1389" y="14211"/>
                    <a:pt x="853" y="14092"/>
                  </a:cubicBezTo>
                  <a:cubicBezTo>
                    <a:pt x="714" y="14072"/>
                    <a:pt x="595" y="14053"/>
                    <a:pt x="457" y="14013"/>
                  </a:cubicBezTo>
                  <a:lnTo>
                    <a:pt x="357" y="13993"/>
                  </a:lnTo>
                  <a:lnTo>
                    <a:pt x="357" y="13953"/>
                  </a:lnTo>
                  <a:cubicBezTo>
                    <a:pt x="397" y="13696"/>
                    <a:pt x="437" y="13418"/>
                    <a:pt x="476" y="13140"/>
                  </a:cubicBezTo>
                  <a:cubicBezTo>
                    <a:pt x="635" y="12010"/>
                    <a:pt x="814" y="10860"/>
                    <a:pt x="1091" y="9670"/>
                  </a:cubicBezTo>
                  <a:cubicBezTo>
                    <a:pt x="1369" y="8480"/>
                    <a:pt x="1726" y="7250"/>
                    <a:pt x="2301" y="6041"/>
                  </a:cubicBezTo>
                  <a:cubicBezTo>
                    <a:pt x="2856" y="4851"/>
                    <a:pt x="3610" y="3681"/>
                    <a:pt x="4661" y="2729"/>
                  </a:cubicBezTo>
                  <a:cubicBezTo>
                    <a:pt x="5315" y="2114"/>
                    <a:pt x="6049" y="1618"/>
                    <a:pt x="6822" y="1242"/>
                  </a:cubicBezTo>
                  <a:cubicBezTo>
                    <a:pt x="7596" y="865"/>
                    <a:pt x="8409" y="627"/>
                    <a:pt x="9222" y="468"/>
                  </a:cubicBezTo>
                  <a:cubicBezTo>
                    <a:pt x="9870" y="348"/>
                    <a:pt x="10515" y="293"/>
                    <a:pt x="11148" y="293"/>
                  </a:cubicBezTo>
                  <a:close/>
                  <a:moveTo>
                    <a:pt x="11169" y="1"/>
                  </a:moveTo>
                  <a:cubicBezTo>
                    <a:pt x="10508" y="1"/>
                    <a:pt x="9835" y="61"/>
                    <a:pt x="9163" y="191"/>
                  </a:cubicBezTo>
                  <a:cubicBezTo>
                    <a:pt x="8330" y="329"/>
                    <a:pt x="7497" y="587"/>
                    <a:pt x="6684" y="964"/>
                  </a:cubicBezTo>
                  <a:cubicBezTo>
                    <a:pt x="5890" y="1361"/>
                    <a:pt x="5137" y="1876"/>
                    <a:pt x="4443" y="2511"/>
                  </a:cubicBezTo>
                  <a:cubicBezTo>
                    <a:pt x="3372" y="3502"/>
                    <a:pt x="2598" y="4712"/>
                    <a:pt x="2023" y="5922"/>
                  </a:cubicBezTo>
                  <a:cubicBezTo>
                    <a:pt x="1448" y="7151"/>
                    <a:pt x="1091" y="8401"/>
                    <a:pt x="814" y="9591"/>
                  </a:cubicBezTo>
                  <a:cubicBezTo>
                    <a:pt x="516" y="10800"/>
                    <a:pt x="338" y="11970"/>
                    <a:pt x="179" y="13101"/>
                  </a:cubicBezTo>
                  <a:cubicBezTo>
                    <a:pt x="139" y="13378"/>
                    <a:pt x="100" y="13656"/>
                    <a:pt x="60" y="13934"/>
                  </a:cubicBezTo>
                  <a:lnTo>
                    <a:pt x="40" y="14092"/>
                  </a:lnTo>
                  <a:cubicBezTo>
                    <a:pt x="40" y="14152"/>
                    <a:pt x="1" y="14251"/>
                    <a:pt x="100" y="14251"/>
                  </a:cubicBezTo>
                  <a:lnTo>
                    <a:pt x="397" y="14310"/>
                  </a:lnTo>
                  <a:cubicBezTo>
                    <a:pt x="536" y="14330"/>
                    <a:pt x="675" y="14350"/>
                    <a:pt x="794" y="14390"/>
                  </a:cubicBezTo>
                  <a:cubicBezTo>
                    <a:pt x="1329" y="14489"/>
                    <a:pt x="1845" y="14588"/>
                    <a:pt x="2341" y="14707"/>
                  </a:cubicBezTo>
                  <a:cubicBezTo>
                    <a:pt x="6386" y="15599"/>
                    <a:pt x="9599" y="16710"/>
                    <a:pt x="12157" y="17702"/>
                  </a:cubicBezTo>
                  <a:cubicBezTo>
                    <a:pt x="14696" y="18713"/>
                    <a:pt x="16599" y="19625"/>
                    <a:pt x="18027" y="20339"/>
                  </a:cubicBezTo>
                  <a:cubicBezTo>
                    <a:pt x="18741" y="20696"/>
                    <a:pt x="19316" y="21013"/>
                    <a:pt x="19812" y="21271"/>
                  </a:cubicBezTo>
                  <a:cubicBezTo>
                    <a:pt x="20288" y="21529"/>
                    <a:pt x="20685" y="21747"/>
                    <a:pt x="20962" y="21906"/>
                  </a:cubicBezTo>
                  <a:cubicBezTo>
                    <a:pt x="21458" y="22064"/>
                    <a:pt x="21756" y="22164"/>
                    <a:pt x="21954" y="22223"/>
                  </a:cubicBezTo>
                  <a:cubicBezTo>
                    <a:pt x="22133" y="22277"/>
                    <a:pt x="22215" y="22298"/>
                    <a:pt x="22229" y="22302"/>
                  </a:cubicBezTo>
                  <a:lnTo>
                    <a:pt x="22229" y="22302"/>
                  </a:lnTo>
                  <a:cubicBezTo>
                    <a:pt x="22230" y="22302"/>
                    <a:pt x="22231" y="22302"/>
                    <a:pt x="22231" y="22302"/>
                  </a:cubicBezTo>
                  <a:cubicBezTo>
                    <a:pt x="22231" y="22302"/>
                    <a:pt x="22271" y="22203"/>
                    <a:pt x="22350" y="21985"/>
                  </a:cubicBezTo>
                  <a:cubicBezTo>
                    <a:pt x="22430" y="21747"/>
                    <a:pt x="22529" y="21390"/>
                    <a:pt x="22688" y="20855"/>
                  </a:cubicBezTo>
                  <a:cubicBezTo>
                    <a:pt x="23005" y="19804"/>
                    <a:pt x="23481" y="18078"/>
                    <a:pt x="23600" y="15361"/>
                  </a:cubicBezTo>
                  <a:cubicBezTo>
                    <a:pt x="23639" y="14013"/>
                    <a:pt x="23560" y="12426"/>
                    <a:pt x="23144" y="10622"/>
                  </a:cubicBezTo>
                  <a:cubicBezTo>
                    <a:pt x="22945" y="9729"/>
                    <a:pt x="22628" y="8777"/>
                    <a:pt x="22212" y="7806"/>
                  </a:cubicBezTo>
                  <a:cubicBezTo>
                    <a:pt x="21775" y="6834"/>
                    <a:pt x="21220" y="5842"/>
                    <a:pt x="20486" y="4891"/>
                  </a:cubicBezTo>
                  <a:cubicBezTo>
                    <a:pt x="19772" y="3939"/>
                    <a:pt x="18880" y="2987"/>
                    <a:pt x="17789" y="2194"/>
                  </a:cubicBezTo>
                  <a:cubicBezTo>
                    <a:pt x="16699" y="1380"/>
                    <a:pt x="15390" y="726"/>
                    <a:pt x="13922" y="349"/>
                  </a:cubicBezTo>
                  <a:cubicBezTo>
                    <a:pt x="13055" y="126"/>
                    <a:pt x="12125" y="1"/>
                    <a:pt x="111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2462326" y="2129617"/>
              <a:ext cx="696486" cy="770734"/>
            </a:xfrm>
            <a:custGeom>
              <a:rect b="b" l="l" r="r" t="t"/>
              <a:pathLst>
                <a:path extrusionOk="0" h="24031" w="21716">
                  <a:moveTo>
                    <a:pt x="8848" y="1"/>
                  </a:moveTo>
                  <a:cubicBezTo>
                    <a:pt x="8412" y="1"/>
                    <a:pt x="7981" y="33"/>
                    <a:pt x="7576" y="66"/>
                  </a:cubicBezTo>
                  <a:cubicBezTo>
                    <a:pt x="6564" y="184"/>
                    <a:pt x="5652" y="462"/>
                    <a:pt x="4859" y="859"/>
                  </a:cubicBezTo>
                  <a:cubicBezTo>
                    <a:pt x="4462" y="1077"/>
                    <a:pt x="4105" y="1315"/>
                    <a:pt x="3788" y="1573"/>
                  </a:cubicBezTo>
                  <a:cubicBezTo>
                    <a:pt x="3471" y="1830"/>
                    <a:pt x="3173" y="2088"/>
                    <a:pt x="2935" y="2386"/>
                  </a:cubicBezTo>
                  <a:cubicBezTo>
                    <a:pt x="2420" y="2961"/>
                    <a:pt x="2043" y="3556"/>
                    <a:pt x="1745" y="4131"/>
                  </a:cubicBezTo>
                  <a:cubicBezTo>
                    <a:pt x="1170" y="5281"/>
                    <a:pt x="853" y="6312"/>
                    <a:pt x="635" y="7145"/>
                  </a:cubicBezTo>
                  <a:cubicBezTo>
                    <a:pt x="437" y="7998"/>
                    <a:pt x="298" y="8672"/>
                    <a:pt x="218" y="9188"/>
                  </a:cubicBezTo>
                  <a:cubicBezTo>
                    <a:pt x="139" y="9703"/>
                    <a:pt x="80" y="10060"/>
                    <a:pt x="40" y="10279"/>
                  </a:cubicBezTo>
                  <a:cubicBezTo>
                    <a:pt x="0" y="10517"/>
                    <a:pt x="0" y="10616"/>
                    <a:pt x="0" y="10616"/>
                  </a:cubicBezTo>
                  <a:cubicBezTo>
                    <a:pt x="20" y="10616"/>
                    <a:pt x="40" y="10517"/>
                    <a:pt x="99" y="10298"/>
                  </a:cubicBezTo>
                  <a:cubicBezTo>
                    <a:pt x="159" y="10080"/>
                    <a:pt x="218" y="9723"/>
                    <a:pt x="337" y="9208"/>
                  </a:cubicBezTo>
                  <a:cubicBezTo>
                    <a:pt x="437" y="8692"/>
                    <a:pt x="575" y="8038"/>
                    <a:pt x="794" y="7205"/>
                  </a:cubicBezTo>
                  <a:cubicBezTo>
                    <a:pt x="1032" y="6372"/>
                    <a:pt x="1349" y="5341"/>
                    <a:pt x="1944" y="4230"/>
                  </a:cubicBezTo>
                  <a:cubicBezTo>
                    <a:pt x="2221" y="3675"/>
                    <a:pt x="2598" y="3080"/>
                    <a:pt x="3094" y="2544"/>
                  </a:cubicBezTo>
                  <a:cubicBezTo>
                    <a:pt x="3332" y="2267"/>
                    <a:pt x="3629" y="2009"/>
                    <a:pt x="3927" y="1751"/>
                  </a:cubicBezTo>
                  <a:cubicBezTo>
                    <a:pt x="4244" y="1513"/>
                    <a:pt x="4581" y="1275"/>
                    <a:pt x="4978" y="1077"/>
                  </a:cubicBezTo>
                  <a:cubicBezTo>
                    <a:pt x="5732" y="700"/>
                    <a:pt x="6624" y="442"/>
                    <a:pt x="7596" y="323"/>
                  </a:cubicBezTo>
                  <a:cubicBezTo>
                    <a:pt x="7946" y="295"/>
                    <a:pt x="8307" y="267"/>
                    <a:pt x="8670" y="267"/>
                  </a:cubicBezTo>
                  <a:cubicBezTo>
                    <a:pt x="8821" y="267"/>
                    <a:pt x="8972" y="272"/>
                    <a:pt x="9123" y="284"/>
                  </a:cubicBezTo>
                  <a:cubicBezTo>
                    <a:pt x="9400" y="284"/>
                    <a:pt x="9658" y="303"/>
                    <a:pt x="9936" y="323"/>
                  </a:cubicBezTo>
                  <a:cubicBezTo>
                    <a:pt x="10194" y="363"/>
                    <a:pt x="10471" y="403"/>
                    <a:pt x="10749" y="442"/>
                  </a:cubicBezTo>
                  <a:cubicBezTo>
                    <a:pt x="12950" y="819"/>
                    <a:pt x="15350" y="1850"/>
                    <a:pt x="17412" y="3774"/>
                  </a:cubicBezTo>
                  <a:cubicBezTo>
                    <a:pt x="18443" y="4746"/>
                    <a:pt x="19395" y="5916"/>
                    <a:pt x="20109" y="7304"/>
                  </a:cubicBezTo>
                  <a:cubicBezTo>
                    <a:pt x="20308" y="7641"/>
                    <a:pt x="20427" y="8018"/>
                    <a:pt x="20605" y="8375"/>
                  </a:cubicBezTo>
                  <a:cubicBezTo>
                    <a:pt x="20684" y="8553"/>
                    <a:pt x="20744" y="8752"/>
                    <a:pt x="20803" y="8950"/>
                  </a:cubicBezTo>
                  <a:cubicBezTo>
                    <a:pt x="20863" y="9128"/>
                    <a:pt x="20922" y="9327"/>
                    <a:pt x="20982" y="9525"/>
                  </a:cubicBezTo>
                  <a:cubicBezTo>
                    <a:pt x="21200" y="10318"/>
                    <a:pt x="21339" y="11151"/>
                    <a:pt x="21378" y="12004"/>
                  </a:cubicBezTo>
                  <a:cubicBezTo>
                    <a:pt x="21537" y="14899"/>
                    <a:pt x="20645" y="17577"/>
                    <a:pt x="19415" y="19579"/>
                  </a:cubicBezTo>
                  <a:lnTo>
                    <a:pt x="19237" y="19679"/>
                  </a:lnTo>
                  <a:cubicBezTo>
                    <a:pt x="19177" y="19718"/>
                    <a:pt x="19118" y="19778"/>
                    <a:pt x="19058" y="19817"/>
                  </a:cubicBezTo>
                  <a:cubicBezTo>
                    <a:pt x="18919" y="19917"/>
                    <a:pt x="18800" y="19996"/>
                    <a:pt x="18662" y="20095"/>
                  </a:cubicBezTo>
                  <a:cubicBezTo>
                    <a:pt x="18424" y="20293"/>
                    <a:pt x="18186" y="20492"/>
                    <a:pt x="17967" y="20710"/>
                  </a:cubicBezTo>
                  <a:cubicBezTo>
                    <a:pt x="17531" y="21126"/>
                    <a:pt x="17135" y="21563"/>
                    <a:pt x="16797" y="22039"/>
                  </a:cubicBezTo>
                  <a:cubicBezTo>
                    <a:pt x="16619" y="22277"/>
                    <a:pt x="16460" y="22514"/>
                    <a:pt x="16321" y="22752"/>
                  </a:cubicBezTo>
                  <a:cubicBezTo>
                    <a:pt x="16242" y="22871"/>
                    <a:pt x="16183" y="22990"/>
                    <a:pt x="16123" y="23109"/>
                  </a:cubicBezTo>
                  <a:lnTo>
                    <a:pt x="16103" y="23129"/>
                  </a:lnTo>
                  <a:cubicBezTo>
                    <a:pt x="16103" y="23139"/>
                    <a:pt x="16103" y="23139"/>
                    <a:pt x="16101" y="23139"/>
                  </a:cubicBezTo>
                  <a:cubicBezTo>
                    <a:pt x="16098" y="23139"/>
                    <a:pt x="16093" y="23139"/>
                    <a:pt x="16084" y="23149"/>
                  </a:cubicBezTo>
                  <a:lnTo>
                    <a:pt x="16004" y="23209"/>
                  </a:lnTo>
                  <a:lnTo>
                    <a:pt x="15846" y="23328"/>
                  </a:lnTo>
                  <a:cubicBezTo>
                    <a:pt x="15746" y="23407"/>
                    <a:pt x="15627" y="23486"/>
                    <a:pt x="15528" y="23566"/>
                  </a:cubicBezTo>
                  <a:cubicBezTo>
                    <a:pt x="15469" y="23605"/>
                    <a:pt x="15429" y="23645"/>
                    <a:pt x="15370" y="23685"/>
                  </a:cubicBezTo>
                  <a:lnTo>
                    <a:pt x="15350" y="23685"/>
                  </a:lnTo>
                  <a:cubicBezTo>
                    <a:pt x="15171" y="23526"/>
                    <a:pt x="14973" y="23367"/>
                    <a:pt x="14794" y="23209"/>
                  </a:cubicBezTo>
                  <a:cubicBezTo>
                    <a:pt x="12891" y="21007"/>
                    <a:pt x="11106" y="19222"/>
                    <a:pt x="9499" y="17795"/>
                  </a:cubicBezTo>
                  <a:cubicBezTo>
                    <a:pt x="7913" y="16367"/>
                    <a:pt x="6525" y="15236"/>
                    <a:pt x="5355" y="14364"/>
                  </a:cubicBezTo>
                  <a:cubicBezTo>
                    <a:pt x="2995" y="12599"/>
                    <a:pt x="1567" y="11726"/>
                    <a:pt x="893" y="11310"/>
                  </a:cubicBezTo>
                  <a:cubicBezTo>
                    <a:pt x="556" y="11032"/>
                    <a:pt x="337" y="10854"/>
                    <a:pt x="199" y="10755"/>
                  </a:cubicBezTo>
                  <a:cubicBezTo>
                    <a:pt x="60" y="10655"/>
                    <a:pt x="20" y="10616"/>
                    <a:pt x="0" y="10616"/>
                  </a:cubicBezTo>
                  <a:cubicBezTo>
                    <a:pt x="0" y="10616"/>
                    <a:pt x="40" y="10675"/>
                    <a:pt x="159" y="10774"/>
                  </a:cubicBezTo>
                  <a:cubicBezTo>
                    <a:pt x="278" y="10893"/>
                    <a:pt x="496" y="11092"/>
                    <a:pt x="813" y="11389"/>
                  </a:cubicBezTo>
                  <a:cubicBezTo>
                    <a:pt x="1488" y="11845"/>
                    <a:pt x="2896" y="12738"/>
                    <a:pt x="5216" y="14522"/>
                  </a:cubicBezTo>
                  <a:cubicBezTo>
                    <a:pt x="6366" y="15415"/>
                    <a:pt x="7754" y="16525"/>
                    <a:pt x="9341" y="17973"/>
                  </a:cubicBezTo>
                  <a:cubicBezTo>
                    <a:pt x="10908" y="19421"/>
                    <a:pt x="12673" y="21186"/>
                    <a:pt x="14596" y="23407"/>
                  </a:cubicBezTo>
                  <a:cubicBezTo>
                    <a:pt x="14794" y="23566"/>
                    <a:pt x="14993" y="23744"/>
                    <a:pt x="15211" y="23923"/>
                  </a:cubicBezTo>
                  <a:lnTo>
                    <a:pt x="15270" y="24002"/>
                  </a:lnTo>
                  <a:lnTo>
                    <a:pt x="15310" y="24022"/>
                  </a:lnTo>
                  <a:cubicBezTo>
                    <a:pt x="15317" y="24028"/>
                    <a:pt x="15323" y="24030"/>
                    <a:pt x="15329" y="24030"/>
                  </a:cubicBezTo>
                  <a:cubicBezTo>
                    <a:pt x="15341" y="24030"/>
                    <a:pt x="15350" y="24022"/>
                    <a:pt x="15350" y="24022"/>
                  </a:cubicBezTo>
                  <a:lnTo>
                    <a:pt x="15508" y="23923"/>
                  </a:lnTo>
                  <a:cubicBezTo>
                    <a:pt x="15568" y="23883"/>
                    <a:pt x="15627" y="23843"/>
                    <a:pt x="15687" y="23804"/>
                  </a:cubicBezTo>
                  <a:cubicBezTo>
                    <a:pt x="15806" y="23724"/>
                    <a:pt x="15905" y="23645"/>
                    <a:pt x="16004" y="23566"/>
                  </a:cubicBezTo>
                  <a:lnTo>
                    <a:pt x="16183" y="23447"/>
                  </a:lnTo>
                  <a:lnTo>
                    <a:pt x="16262" y="23387"/>
                  </a:lnTo>
                  <a:cubicBezTo>
                    <a:pt x="16262" y="23367"/>
                    <a:pt x="16302" y="23347"/>
                    <a:pt x="16321" y="23328"/>
                  </a:cubicBezTo>
                  <a:lnTo>
                    <a:pt x="16361" y="23248"/>
                  </a:lnTo>
                  <a:cubicBezTo>
                    <a:pt x="16421" y="23129"/>
                    <a:pt x="16480" y="23010"/>
                    <a:pt x="16559" y="22911"/>
                  </a:cubicBezTo>
                  <a:cubicBezTo>
                    <a:pt x="16698" y="22673"/>
                    <a:pt x="16857" y="22435"/>
                    <a:pt x="17016" y="22217"/>
                  </a:cubicBezTo>
                  <a:cubicBezTo>
                    <a:pt x="17353" y="21761"/>
                    <a:pt x="17730" y="21325"/>
                    <a:pt x="18166" y="20908"/>
                  </a:cubicBezTo>
                  <a:cubicBezTo>
                    <a:pt x="18384" y="20710"/>
                    <a:pt x="18602" y="20512"/>
                    <a:pt x="18840" y="20333"/>
                  </a:cubicBezTo>
                  <a:cubicBezTo>
                    <a:pt x="18959" y="20254"/>
                    <a:pt x="19078" y="20155"/>
                    <a:pt x="19217" y="20055"/>
                  </a:cubicBezTo>
                  <a:cubicBezTo>
                    <a:pt x="19276" y="20016"/>
                    <a:pt x="19336" y="19976"/>
                    <a:pt x="19395" y="19936"/>
                  </a:cubicBezTo>
                  <a:lnTo>
                    <a:pt x="19633" y="19778"/>
                  </a:lnTo>
                  <a:cubicBezTo>
                    <a:pt x="19713" y="19639"/>
                    <a:pt x="19792" y="19500"/>
                    <a:pt x="19891" y="19361"/>
                  </a:cubicBezTo>
                  <a:cubicBezTo>
                    <a:pt x="19970" y="19222"/>
                    <a:pt x="20030" y="19084"/>
                    <a:pt x="20109" y="18945"/>
                  </a:cubicBezTo>
                  <a:cubicBezTo>
                    <a:pt x="20268" y="18667"/>
                    <a:pt x="20407" y="18370"/>
                    <a:pt x="20526" y="18072"/>
                  </a:cubicBezTo>
                  <a:cubicBezTo>
                    <a:pt x="20784" y="17477"/>
                    <a:pt x="21022" y="16863"/>
                    <a:pt x="21200" y="16208"/>
                  </a:cubicBezTo>
                  <a:cubicBezTo>
                    <a:pt x="21378" y="15554"/>
                    <a:pt x="21517" y="14879"/>
                    <a:pt x="21616" y="14166"/>
                  </a:cubicBezTo>
                  <a:cubicBezTo>
                    <a:pt x="21696" y="13471"/>
                    <a:pt x="21716" y="12738"/>
                    <a:pt x="21676" y="12004"/>
                  </a:cubicBezTo>
                  <a:cubicBezTo>
                    <a:pt x="21636" y="11112"/>
                    <a:pt x="21497" y="10259"/>
                    <a:pt x="21279" y="9446"/>
                  </a:cubicBezTo>
                  <a:cubicBezTo>
                    <a:pt x="21200" y="9247"/>
                    <a:pt x="21141" y="9049"/>
                    <a:pt x="21081" y="8851"/>
                  </a:cubicBezTo>
                  <a:cubicBezTo>
                    <a:pt x="21022" y="8652"/>
                    <a:pt x="20962" y="8454"/>
                    <a:pt x="20863" y="8276"/>
                  </a:cubicBezTo>
                  <a:cubicBezTo>
                    <a:pt x="20704" y="7899"/>
                    <a:pt x="20565" y="7522"/>
                    <a:pt x="20367" y="7165"/>
                  </a:cubicBezTo>
                  <a:cubicBezTo>
                    <a:pt x="19633" y="5757"/>
                    <a:pt x="18662" y="4547"/>
                    <a:pt x="17611" y="3576"/>
                  </a:cubicBezTo>
                  <a:cubicBezTo>
                    <a:pt x="15508" y="1612"/>
                    <a:pt x="13049" y="561"/>
                    <a:pt x="10789" y="165"/>
                  </a:cubicBezTo>
                  <a:cubicBezTo>
                    <a:pt x="10511" y="125"/>
                    <a:pt x="10233" y="85"/>
                    <a:pt x="9956" y="66"/>
                  </a:cubicBezTo>
                  <a:cubicBezTo>
                    <a:pt x="9678" y="26"/>
                    <a:pt x="9400" y="26"/>
                    <a:pt x="9143" y="6"/>
                  </a:cubicBezTo>
                  <a:cubicBezTo>
                    <a:pt x="9044" y="2"/>
                    <a:pt x="8946" y="1"/>
                    <a:pt x="88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2962882" y="2711765"/>
              <a:ext cx="591545" cy="721311"/>
            </a:xfrm>
            <a:custGeom>
              <a:rect b="b" l="l" r="r" t="t"/>
              <a:pathLst>
                <a:path extrusionOk="0" h="22490" w="18444">
                  <a:moveTo>
                    <a:pt x="8593" y="255"/>
                  </a:moveTo>
                  <a:cubicBezTo>
                    <a:pt x="8670" y="255"/>
                    <a:pt x="8747" y="256"/>
                    <a:pt x="8826" y="258"/>
                  </a:cubicBezTo>
                  <a:cubicBezTo>
                    <a:pt x="10372" y="298"/>
                    <a:pt x="12137" y="734"/>
                    <a:pt x="13823" y="1865"/>
                  </a:cubicBezTo>
                  <a:cubicBezTo>
                    <a:pt x="14656" y="2420"/>
                    <a:pt x="15429" y="3154"/>
                    <a:pt x="16104" y="4066"/>
                  </a:cubicBezTo>
                  <a:cubicBezTo>
                    <a:pt x="16758" y="4978"/>
                    <a:pt x="17254" y="6089"/>
                    <a:pt x="17591" y="7299"/>
                  </a:cubicBezTo>
                  <a:cubicBezTo>
                    <a:pt x="17948" y="8528"/>
                    <a:pt x="18107" y="9857"/>
                    <a:pt x="18126" y="11265"/>
                  </a:cubicBezTo>
                  <a:cubicBezTo>
                    <a:pt x="18146" y="12673"/>
                    <a:pt x="18007" y="14160"/>
                    <a:pt x="17571" y="15647"/>
                  </a:cubicBezTo>
                  <a:cubicBezTo>
                    <a:pt x="17214" y="16877"/>
                    <a:pt x="16679" y="17988"/>
                    <a:pt x="15985" y="18939"/>
                  </a:cubicBezTo>
                  <a:cubicBezTo>
                    <a:pt x="15291" y="19872"/>
                    <a:pt x="14438" y="20625"/>
                    <a:pt x="13545" y="21180"/>
                  </a:cubicBezTo>
                  <a:cubicBezTo>
                    <a:pt x="13089" y="21478"/>
                    <a:pt x="12613" y="21696"/>
                    <a:pt x="12137" y="21855"/>
                  </a:cubicBezTo>
                  <a:cubicBezTo>
                    <a:pt x="12018" y="21894"/>
                    <a:pt x="11899" y="21934"/>
                    <a:pt x="11780" y="21974"/>
                  </a:cubicBezTo>
                  <a:cubicBezTo>
                    <a:pt x="11661" y="21993"/>
                    <a:pt x="11542" y="22033"/>
                    <a:pt x="11423" y="22073"/>
                  </a:cubicBezTo>
                  <a:cubicBezTo>
                    <a:pt x="11285" y="22093"/>
                    <a:pt x="11166" y="22112"/>
                    <a:pt x="11047" y="22132"/>
                  </a:cubicBezTo>
                  <a:cubicBezTo>
                    <a:pt x="10947" y="22152"/>
                    <a:pt x="10828" y="22172"/>
                    <a:pt x="10709" y="22192"/>
                  </a:cubicBezTo>
                  <a:cubicBezTo>
                    <a:pt x="10194" y="21418"/>
                    <a:pt x="9718" y="20704"/>
                    <a:pt x="9262" y="20030"/>
                  </a:cubicBezTo>
                  <a:cubicBezTo>
                    <a:pt x="7001" y="15707"/>
                    <a:pt x="4978" y="12693"/>
                    <a:pt x="3431" y="10531"/>
                  </a:cubicBezTo>
                  <a:cubicBezTo>
                    <a:pt x="2638" y="9440"/>
                    <a:pt x="1984" y="8588"/>
                    <a:pt x="1428" y="7893"/>
                  </a:cubicBezTo>
                  <a:cubicBezTo>
                    <a:pt x="1151" y="7556"/>
                    <a:pt x="893" y="7239"/>
                    <a:pt x="675" y="6981"/>
                  </a:cubicBezTo>
                  <a:cubicBezTo>
                    <a:pt x="457" y="6723"/>
                    <a:pt x="278" y="6505"/>
                    <a:pt x="120" y="6327"/>
                  </a:cubicBezTo>
                  <a:cubicBezTo>
                    <a:pt x="139" y="6267"/>
                    <a:pt x="159" y="6228"/>
                    <a:pt x="159" y="6188"/>
                  </a:cubicBezTo>
                  <a:cubicBezTo>
                    <a:pt x="179" y="6128"/>
                    <a:pt x="199" y="6069"/>
                    <a:pt x="219" y="6029"/>
                  </a:cubicBezTo>
                  <a:cubicBezTo>
                    <a:pt x="258" y="5930"/>
                    <a:pt x="298" y="5851"/>
                    <a:pt x="318" y="5752"/>
                  </a:cubicBezTo>
                  <a:cubicBezTo>
                    <a:pt x="397" y="5593"/>
                    <a:pt x="457" y="5474"/>
                    <a:pt x="496" y="5375"/>
                  </a:cubicBezTo>
                  <a:cubicBezTo>
                    <a:pt x="576" y="5177"/>
                    <a:pt x="615" y="5097"/>
                    <a:pt x="595" y="5077"/>
                  </a:cubicBezTo>
                  <a:lnTo>
                    <a:pt x="595" y="5077"/>
                  </a:lnTo>
                  <a:cubicBezTo>
                    <a:pt x="597" y="5078"/>
                    <a:pt x="598" y="5078"/>
                    <a:pt x="599" y="5078"/>
                  </a:cubicBezTo>
                  <a:cubicBezTo>
                    <a:pt x="644" y="5078"/>
                    <a:pt x="809" y="4739"/>
                    <a:pt x="1329" y="4007"/>
                  </a:cubicBezTo>
                  <a:cubicBezTo>
                    <a:pt x="1627" y="3650"/>
                    <a:pt x="2004" y="3174"/>
                    <a:pt x="2579" y="2658"/>
                  </a:cubicBezTo>
                  <a:cubicBezTo>
                    <a:pt x="3154" y="2142"/>
                    <a:pt x="3927" y="1567"/>
                    <a:pt x="4958" y="1071"/>
                  </a:cubicBezTo>
                  <a:cubicBezTo>
                    <a:pt x="5474" y="834"/>
                    <a:pt x="6049" y="615"/>
                    <a:pt x="6684" y="477"/>
                  </a:cubicBezTo>
                  <a:cubicBezTo>
                    <a:pt x="7272" y="334"/>
                    <a:pt x="7908" y="255"/>
                    <a:pt x="8593" y="255"/>
                  </a:cubicBezTo>
                  <a:close/>
                  <a:moveTo>
                    <a:pt x="8845" y="1"/>
                  </a:moveTo>
                  <a:cubicBezTo>
                    <a:pt x="8052" y="1"/>
                    <a:pt x="7298" y="80"/>
                    <a:pt x="6644" y="239"/>
                  </a:cubicBezTo>
                  <a:cubicBezTo>
                    <a:pt x="5970" y="417"/>
                    <a:pt x="5395" y="635"/>
                    <a:pt x="4859" y="893"/>
                  </a:cubicBezTo>
                  <a:cubicBezTo>
                    <a:pt x="3808" y="1389"/>
                    <a:pt x="3055" y="1984"/>
                    <a:pt x="2479" y="2539"/>
                  </a:cubicBezTo>
                  <a:cubicBezTo>
                    <a:pt x="1904" y="3074"/>
                    <a:pt x="1528" y="3550"/>
                    <a:pt x="1250" y="3947"/>
                  </a:cubicBezTo>
                  <a:cubicBezTo>
                    <a:pt x="972" y="4324"/>
                    <a:pt x="814" y="4621"/>
                    <a:pt x="714" y="4800"/>
                  </a:cubicBezTo>
                  <a:cubicBezTo>
                    <a:pt x="635" y="4998"/>
                    <a:pt x="595" y="5077"/>
                    <a:pt x="595" y="5077"/>
                  </a:cubicBezTo>
                  <a:cubicBezTo>
                    <a:pt x="595" y="5077"/>
                    <a:pt x="595" y="5077"/>
                    <a:pt x="595" y="5077"/>
                  </a:cubicBezTo>
                  <a:lnTo>
                    <a:pt x="595" y="5077"/>
                  </a:lnTo>
                  <a:cubicBezTo>
                    <a:pt x="595" y="5077"/>
                    <a:pt x="536" y="5157"/>
                    <a:pt x="437" y="5355"/>
                  </a:cubicBezTo>
                  <a:cubicBezTo>
                    <a:pt x="397" y="5434"/>
                    <a:pt x="318" y="5573"/>
                    <a:pt x="258" y="5732"/>
                  </a:cubicBezTo>
                  <a:cubicBezTo>
                    <a:pt x="219" y="5811"/>
                    <a:pt x="179" y="5890"/>
                    <a:pt x="139" y="5990"/>
                  </a:cubicBezTo>
                  <a:cubicBezTo>
                    <a:pt x="120" y="6049"/>
                    <a:pt x="100" y="6089"/>
                    <a:pt x="80" y="6148"/>
                  </a:cubicBezTo>
                  <a:cubicBezTo>
                    <a:pt x="40" y="6208"/>
                    <a:pt x="20" y="6267"/>
                    <a:pt x="1" y="6347"/>
                  </a:cubicBezTo>
                  <a:cubicBezTo>
                    <a:pt x="159" y="6545"/>
                    <a:pt x="358" y="6783"/>
                    <a:pt x="576" y="7080"/>
                  </a:cubicBezTo>
                  <a:cubicBezTo>
                    <a:pt x="794" y="7338"/>
                    <a:pt x="1032" y="7655"/>
                    <a:pt x="1290" y="7993"/>
                  </a:cubicBezTo>
                  <a:cubicBezTo>
                    <a:pt x="1825" y="8707"/>
                    <a:pt x="2479" y="9579"/>
                    <a:pt x="3253" y="10650"/>
                  </a:cubicBezTo>
                  <a:cubicBezTo>
                    <a:pt x="4780" y="12831"/>
                    <a:pt x="6783" y="15846"/>
                    <a:pt x="9024" y="20169"/>
                  </a:cubicBezTo>
                  <a:cubicBezTo>
                    <a:pt x="9262" y="20526"/>
                    <a:pt x="9520" y="20903"/>
                    <a:pt x="9777" y="21299"/>
                  </a:cubicBezTo>
                  <a:cubicBezTo>
                    <a:pt x="9896" y="21478"/>
                    <a:pt x="10035" y="21676"/>
                    <a:pt x="10174" y="21874"/>
                  </a:cubicBezTo>
                  <a:cubicBezTo>
                    <a:pt x="10234" y="21974"/>
                    <a:pt x="10293" y="22073"/>
                    <a:pt x="10372" y="22172"/>
                  </a:cubicBezTo>
                  <a:lnTo>
                    <a:pt x="10472" y="22331"/>
                  </a:lnTo>
                  <a:lnTo>
                    <a:pt x="10551" y="22469"/>
                  </a:lnTo>
                  <a:cubicBezTo>
                    <a:pt x="10571" y="22469"/>
                    <a:pt x="10571" y="22489"/>
                    <a:pt x="10590" y="22489"/>
                  </a:cubicBezTo>
                  <a:lnTo>
                    <a:pt x="10630" y="22489"/>
                  </a:lnTo>
                  <a:lnTo>
                    <a:pt x="10709" y="22469"/>
                  </a:lnTo>
                  <a:cubicBezTo>
                    <a:pt x="10848" y="22469"/>
                    <a:pt x="10987" y="22450"/>
                    <a:pt x="11106" y="22430"/>
                  </a:cubicBezTo>
                  <a:cubicBezTo>
                    <a:pt x="11245" y="22410"/>
                    <a:pt x="11364" y="22370"/>
                    <a:pt x="11483" y="22350"/>
                  </a:cubicBezTo>
                  <a:cubicBezTo>
                    <a:pt x="11622" y="22331"/>
                    <a:pt x="11741" y="22291"/>
                    <a:pt x="11860" y="22251"/>
                  </a:cubicBezTo>
                  <a:cubicBezTo>
                    <a:pt x="11979" y="22212"/>
                    <a:pt x="12118" y="22172"/>
                    <a:pt x="12237" y="22132"/>
                  </a:cubicBezTo>
                  <a:cubicBezTo>
                    <a:pt x="12732" y="21954"/>
                    <a:pt x="13228" y="21736"/>
                    <a:pt x="13704" y="21438"/>
                  </a:cubicBezTo>
                  <a:cubicBezTo>
                    <a:pt x="14636" y="20863"/>
                    <a:pt x="15509" y="20070"/>
                    <a:pt x="16223" y="19098"/>
                  </a:cubicBezTo>
                  <a:cubicBezTo>
                    <a:pt x="16956" y="18126"/>
                    <a:pt x="17492" y="16976"/>
                    <a:pt x="17869" y="15727"/>
                  </a:cubicBezTo>
                  <a:cubicBezTo>
                    <a:pt x="18305" y="14200"/>
                    <a:pt x="18444" y="12693"/>
                    <a:pt x="18424" y="11265"/>
                  </a:cubicBezTo>
                  <a:cubicBezTo>
                    <a:pt x="18404" y="9837"/>
                    <a:pt x="18226" y="8469"/>
                    <a:pt x="17888" y="7219"/>
                  </a:cubicBezTo>
                  <a:cubicBezTo>
                    <a:pt x="17531" y="5970"/>
                    <a:pt x="17016" y="4839"/>
                    <a:pt x="16342" y="3907"/>
                  </a:cubicBezTo>
                  <a:cubicBezTo>
                    <a:pt x="15647" y="2955"/>
                    <a:pt x="14834" y="2202"/>
                    <a:pt x="13982" y="1627"/>
                  </a:cubicBezTo>
                  <a:cubicBezTo>
                    <a:pt x="12237" y="496"/>
                    <a:pt x="10412" y="40"/>
                    <a:pt x="88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3294256" y="3400971"/>
              <a:ext cx="489779" cy="795975"/>
            </a:xfrm>
            <a:custGeom>
              <a:rect b="b" l="l" r="r" t="t"/>
              <a:pathLst>
                <a:path extrusionOk="0" h="24818" w="15271">
                  <a:moveTo>
                    <a:pt x="4696" y="271"/>
                  </a:moveTo>
                  <a:cubicBezTo>
                    <a:pt x="4858" y="271"/>
                    <a:pt x="5018" y="276"/>
                    <a:pt x="5177" y="286"/>
                  </a:cubicBezTo>
                  <a:cubicBezTo>
                    <a:pt x="5811" y="326"/>
                    <a:pt x="6386" y="445"/>
                    <a:pt x="6961" y="584"/>
                  </a:cubicBezTo>
                  <a:cubicBezTo>
                    <a:pt x="8072" y="881"/>
                    <a:pt x="9064" y="1337"/>
                    <a:pt x="9916" y="1912"/>
                  </a:cubicBezTo>
                  <a:cubicBezTo>
                    <a:pt x="10135" y="2031"/>
                    <a:pt x="10333" y="2190"/>
                    <a:pt x="10511" y="2349"/>
                  </a:cubicBezTo>
                  <a:lnTo>
                    <a:pt x="10670" y="2448"/>
                  </a:lnTo>
                  <a:cubicBezTo>
                    <a:pt x="10690" y="2488"/>
                    <a:pt x="10690" y="2448"/>
                    <a:pt x="10690" y="2507"/>
                  </a:cubicBezTo>
                  <a:cubicBezTo>
                    <a:pt x="10690" y="2626"/>
                    <a:pt x="10670" y="2745"/>
                    <a:pt x="10670" y="2864"/>
                  </a:cubicBezTo>
                  <a:cubicBezTo>
                    <a:pt x="10650" y="3340"/>
                    <a:pt x="10650" y="3816"/>
                    <a:pt x="10630" y="4253"/>
                  </a:cubicBezTo>
                  <a:cubicBezTo>
                    <a:pt x="10610" y="5125"/>
                    <a:pt x="10591" y="5958"/>
                    <a:pt x="10571" y="6712"/>
                  </a:cubicBezTo>
                  <a:cubicBezTo>
                    <a:pt x="10491" y="9706"/>
                    <a:pt x="10432" y="11689"/>
                    <a:pt x="10412" y="12919"/>
                  </a:cubicBezTo>
                  <a:cubicBezTo>
                    <a:pt x="10412" y="13534"/>
                    <a:pt x="10412" y="13970"/>
                    <a:pt x="10412" y="14228"/>
                  </a:cubicBezTo>
                  <a:cubicBezTo>
                    <a:pt x="10412" y="14505"/>
                    <a:pt x="10412" y="14624"/>
                    <a:pt x="10432" y="14624"/>
                  </a:cubicBezTo>
                  <a:cubicBezTo>
                    <a:pt x="10432" y="14624"/>
                    <a:pt x="10491" y="14525"/>
                    <a:pt x="10571" y="14267"/>
                  </a:cubicBezTo>
                  <a:cubicBezTo>
                    <a:pt x="10690" y="14010"/>
                    <a:pt x="10829" y="13613"/>
                    <a:pt x="11027" y="13038"/>
                  </a:cubicBezTo>
                  <a:cubicBezTo>
                    <a:pt x="11424" y="11868"/>
                    <a:pt x="12058" y="9984"/>
                    <a:pt x="12653" y="7029"/>
                  </a:cubicBezTo>
                  <a:cubicBezTo>
                    <a:pt x="12732" y="6652"/>
                    <a:pt x="12812" y="6275"/>
                    <a:pt x="12891" y="5859"/>
                  </a:cubicBezTo>
                  <a:cubicBezTo>
                    <a:pt x="12911" y="5680"/>
                    <a:pt x="12951" y="5502"/>
                    <a:pt x="12970" y="5323"/>
                  </a:cubicBezTo>
                  <a:cubicBezTo>
                    <a:pt x="12990" y="5284"/>
                    <a:pt x="12990" y="5264"/>
                    <a:pt x="12990" y="5244"/>
                  </a:cubicBezTo>
                  <a:lnTo>
                    <a:pt x="13030" y="5304"/>
                  </a:lnTo>
                  <a:cubicBezTo>
                    <a:pt x="13070" y="5383"/>
                    <a:pt x="13109" y="5462"/>
                    <a:pt x="13169" y="5542"/>
                  </a:cubicBezTo>
                  <a:cubicBezTo>
                    <a:pt x="13208" y="5641"/>
                    <a:pt x="13268" y="5740"/>
                    <a:pt x="13308" y="5859"/>
                  </a:cubicBezTo>
                  <a:cubicBezTo>
                    <a:pt x="13427" y="6057"/>
                    <a:pt x="13526" y="6256"/>
                    <a:pt x="13605" y="6474"/>
                  </a:cubicBezTo>
                  <a:cubicBezTo>
                    <a:pt x="13803" y="6910"/>
                    <a:pt x="13962" y="7386"/>
                    <a:pt x="14121" y="7862"/>
                  </a:cubicBezTo>
                  <a:cubicBezTo>
                    <a:pt x="14716" y="9805"/>
                    <a:pt x="14993" y="12165"/>
                    <a:pt x="14636" y="14803"/>
                  </a:cubicBezTo>
                  <a:cubicBezTo>
                    <a:pt x="14597" y="15120"/>
                    <a:pt x="14537" y="15457"/>
                    <a:pt x="14458" y="15794"/>
                  </a:cubicBezTo>
                  <a:cubicBezTo>
                    <a:pt x="14398" y="16132"/>
                    <a:pt x="14319" y="16469"/>
                    <a:pt x="14220" y="16806"/>
                  </a:cubicBezTo>
                  <a:cubicBezTo>
                    <a:pt x="14041" y="17480"/>
                    <a:pt x="13803" y="18154"/>
                    <a:pt x="13506" y="18848"/>
                  </a:cubicBezTo>
                  <a:cubicBezTo>
                    <a:pt x="13208" y="19523"/>
                    <a:pt x="12832" y="20197"/>
                    <a:pt x="12415" y="20851"/>
                  </a:cubicBezTo>
                  <a:cubicBezTo>
                    <a:pt x="11979" y="21506"/>
                    <a:pt x="11443" y="22121"/>
                    <a:pt x="10848" y="22696"/>
                  </a:cubicBezTo>
                  <a:cubicBezTo>
                    <a:pt x="10690" y="22834"/>
                    <a:pt x="10551" y="22973"/>
                    <a:pt x="10392" y="23112"/>
                  </a:cubicBezTo>
                  <a:cubicBezTo>
                    <a:pt x="10214" y="23231"/>
                    <a:pt x="10055" y="23350"/>
                    <a:pt x="9877" y="23489"/>
                  </a:cubicBezTo>
                  <a:cubicBezTo>
                    <a:pt x="9698" y="23588"/>
                    <a:pt x="9520" y="23707"/>
                    <a:pt x="9341" y="23826"/>
                  </a:cubicBezTo>
                  <a:cubicBezTo>
                    <a:pt x="9163" y="23945"/>
                    <a:pt x="8964" y="24024"/>
                    <a:pt x="8766" y="24124"/>
                  </a:cubicBezTo>
                  <a:cubicBezTo>
                    <a:pt x="8588" y="24223"/>
                    <a:pt x="8370" y="24302"/>
                    <a:pt x="8171" y="24381"/>
                  </a:cubicBezTo>
                  <a:lnTo>
                    <a:pt x="8032" y="24421"/>
                  </a:lnTo>
                  <a:lnTo>
                    <a:pt x="8032" y="24441"/>
                  </a:lnTo>
                  <a:lnTo>
                    <a:pt x="7993" y="24243"/>
                  </a:lnTo>
                  <a:cubicBezTo>
                    <a:pt x="7874" y="23806"/>
                    <a:pt x="7775" y="23350"/>
                    <a:pt x="7675" y="22894"/>
                  </a:cubicBezTo>
                  <a:cubicBezTo>
                    <a:pt x="7457" y="22002"/>
                    <a:pt x="7259" y="21050"/>
                    <a:pt x="7021" y="20118"/>
                  </a:cubicBezTo>
                  <a:cubicBezTo>
                    <a:pt x="6783" y="19166"/>
                    <a:pt x="6505" y="18194"/>
                    <a:pt x="6228" y="17202"/>
                  </a:cubicBezTo>
                  <a:cubicBezTo>
                    <a:pt x="5097" y="13256"/>
                    <a:pt x="3848" y="9746"/>
                    <a:pt x="2579" y="6632"/>
                  </a:cubicBezTo>
                  <a:cubicBezTo>
                    <a:pt x="1944" y="5066"/>
                    <a:pt x="1310" y="3618"/>
                    <a:pt x="695" y="2250"/>
                  </a:cubicBezTo>
                  <a:cubicBezTo>
                    <a:pt x="615" y="2071"/>
                    <a:pt x="536" y="1912"/>
                    <a:pt x="457" y="1734"/>
                  </a:cubicBezTo>
                  <a:lnTo>
                    <a:pt x="358" y="1536"/>
                  </a:lnTo>
                  <a:lnTo>
                    <a:pt x="437" y="1496"/>
                  </a:lnTo>
                  <a:cubicBezTo>
                    <a:pt x="576" y="1397"/>
                    <a:pt x="734" y="1298"/>
                    <a:pt x="873" y="1199"/>
                  </a:cubicBezTo>
                  <a:cubicBezTo>
                    <a:pt x="1032" y="1119"/>
                    <a:pt x="1191" y="1040"/>
                    <a:pt x="1349" y="961"/>
                  </a:cubicBezTo>
                  <a:cubicBezTo>
                    <a:pt x="1984" y="683"/>
                    <a:pt x="2638" y="465"/>
                    <a:pt x="3273" y="385"/>
                  </a:cubicBezTo>
                  <a:cubicBezTo>
                    <a:pt x="3758" y="312"/>
                    <a:pt x="4233" y="271"/>
                    <a:pt x="4696" y="271"/>
                  </a:cubicBezTo>
                  <a:close/>
                  <a:moveTo>
                    <a:pt x="4580" y="1"/>
                  </a:moveTo>
                  <a:cubicBezTo>
                    <a:pt x="4140" y="1"/>
                    <a:pt x="3691" y="40"/>
                    <a:pt x="3233" y="108"/>
                  </a:cubicBezTo>
                  <a:cubicBezTo>
                    <a:pt x="2559" y="207"/>
                    <a:pt x="1885" y="425"/>
                    <a:pt x="1230" y="703"/>
                  </a:cubicBezTo>
                  <a:cubicBezTo>
                    <a:pt x="1072" y="802"/>
                    <a:pt x="913" y="881"/>
                    <a:pt x="754" y="961"/>
                  </a:cubicBezTo>
                  <a:cubicBezTo>
                    <a:pt x="596" y="1040"/>
                    <a:pt x="437" y="1159"/>
                    <a:pt x="278" y="1258"/>
                  </a:cubicBezTo>
                  <a:lnTo>
                    <a:pt x="120" y="1357"/>
                  </a:lnTo>
                  <a:lnTo>
                    <a:pt x="1" y="1417"/>
                  </a:lnTo>
                  <a:lnTo>
                    <a:pt x="60" y="1556"/>
                  </a:lnTo>
                  <a:lnTo>
                    <a:pt x="199" y="1853"/>
                  </a:lnTo>
                  <a:cubicBezTo>
                    <a:pt x="278" y="2012"/>
                    <a:pt x="358" y="2190"/>
                    <a:pt x="437" y="2349"/>
                  </a:cubicBezTo>
                  <a:cubicBezTo>
                    <a:pt x="1052" y="3717"/>
                    <a:pt x="1686" y="5165"/>
                    <a:pt x="2321" y="6731"/>
                  </a:cubicBezTo>
                  <a:cubicBezTo>
                    <a:pt x="3570" y="9825"/>
                    <a:pt x="4820" y="13335"/>
                    <a:pt x="5950" y="17282"/>
                  </a:cubicBezTo>
                  <a:cubicBezTo>
                    <a:pt x="6228" y="18253"/>
                    <a:pt x="6505" y="19225"/>
                    <a:pt x="6743" y="20177"/>
                  </a:cubicBezTo>
                  <a:cubicBezTo>
                    <a:pt x="6981" y="21129"/>
                    <a:pt x="7180" y="22061"/>
                    <a:pt x="7398" y="22953"/>
                  </a:cubicBezTo>
                  <a:cubicBezTo>
                    <a:pt x="7497" y="23410"/>
                    <a:pt x="7596" y="23866"/>
                    <a:pt x="7695" y="24302"/>
                  </a:cubicBezTo>
                  <a:cubicBezTo>
                    <a:pt x="7735" y="24461"/>
                    <a:pt x="7775" y="24619"/>
                    <a:pt x="7814" y="24778"/>
                  </a:cubicBezTo>
                  <a:lnTo>
                    <a:pt x="7814" y="24818"/>
                  </a:lnTo>
                  <a:lnTo>
                    <a:pt x="7854" y="24818"/>
                  </a:lnTo>
                  <a:lnTo>
                    <a:pt x="7933" y="24778"/>
                  </a:lnTo>
                  <a:lnTo>
                    <a:pt x="8092" y="24718"/>
                  </a:lnTo>
                  <a:lnTo>
                    <a:pt x="8270" y="24659"/>
                  </a:lnTo>
                  <a:cubicBezTo>
                    <a:pt x="8489" y="24560"/>
                    <a:pt x="8707" y="24500"/>
                    <a:pt x="8905" y="24381"/>
                  </a:cubicBezTo>
                  <a:cubicBezTo>
                    <a:pt x="9103" y="24282"/>
                    <a:pt x="9302" y="24183"/>
                    <a:pt x="9500" y="24064"/>
                  </a:cubicBezTo>
                  <a:cubicBezTo>
                    <a:pt x="9678" y="23965"/>
                    <a:pt x="9857" y="23846"/>
                    <a:pt x="10055" y="23727"/>
                  </a:cubicBezTo>
                  <a:cubicBezTo>
                    <a:pt x="10234" y="23588"/>
                    <a:pt x="10392" y="23449"/>
                    <a:pt x="10571" y="23330"/>
                  </a:cubicBezTo>
                  <a:cubicBezTo>
                    <a:pt x="10749" y="23191"/>
                    <a:pt x="10888" y="23033"/>
                    <a:pt x="11047" y="22894"/>
                  </a:cubicBezTo>
                  <a:cubicBezTo>
                    <a:pt x="11681" y="22319"/>
                    <a:pt x="12217" y="21684"/>
                    <a:pt x="12653" y="21010"/>
                  </a:cubicBezTo>
                  <a:cubicBezTo>
                    <a:pt x="13089" y="20336"/>
                    <a:pt x="13466" y="19661"/>
                    <a:pt x="13764" y="18948"/>
                  </a:cubicBezTo>
                  <a:cubicBezTo>
                    <a:pt x="14061" y="18253"/>
                    <a:pt x="14319" y="17559"/>
                    <a:pt x="14497" y="16865"/>
                  </a:cubicBezTo>
                  <a:cubicBezTo>
                    <a:pt x="14597" y="16528"/>
                    <a:pt x="14676" y="16171"/>
                    <a:pt x="14735" y="15834"/>
                  </a:cubicBezTo>
                  <a:cubicBezTo>
                    <a:pt x="14815" y="15497"/>
                    <a:pt x="14874" y="15160"/>
                    <a:pt x="14914" y="14823"/>
                  </a:cubicBezTo>
                  <a:cubicBezTo>
                    <a:pt x="15271" y="12165"/>
                    <a:pt x="14973" y="9766"/>
                    <a:pt x="14359" y="7783"/>
                  </a:cubicBezTo>
                  <a:cubicBezTo>
                    <a:pt x="14200" y="7307"/>
                    <a:pt x="14041" y="6831"/>
                    <a:pt x="13843" y="6394"/>
                  </a:cubicBezTo>
                  <a:cubicBezTo>
                    <a:pt x="13744" y="6176"/>
                    <a:pt x="13645" y="5958"/>
                    <a:pt x="13526" y="5740"/>
                  </a:cubicBezTo>
                  <a:cubicBezTo>
                    <a:pt x="13466" y="5641"/>
                    <a:pt x="13427" y="5542"/>
                    <a:pt x="13367" y="5442"/>
                  </a:cubicBezTo>
                  <a:cubicBezTo>
                    <a:pt x="13308" y="5323"/>
                    <a:pt x="13248" y="5204"/>
                    <a:pt x="13169" y="5086"/>
                  </a:cubicBezTo>
                  <a:cubicBezTo>
                    <a:pt x="13070" y="4927"/>
                    <a:pt x="12970" y="4768"/>
                    <a:pt x="12891" y="4590"/>
                  </a:cubicBezTo>
                  <a:cubicBezTo>
                    <a:pt x="12887" y="4586"/>
                    <a:pt x="12884" y="4584"/>
                    <a:pt x="12881" y="4584"/>
                  </a:cubicBezTo>
                  <a:cubicBezTo>
                    <a:pt x="12871" y="4584"/>
                    <a:pt x="12871" y="4610"/>
                    <a:pt x="12871" y="4610"/>
                  </a:cubicBezTo>
                  <a:lnTo>
                    <a:pt x="12871" y="4649"/>
                  </a:lnTo>
                  <a:lnTo>
                    <a:pt x="12851" y="4709"/>
                  </a:lnTo>
                  <a:lnTo>
                    <a:pt x="12832" y="4867"/>
                  </a:lnTo>
                  <a:cubicBezTo>
                    <a:pt x="12812" y="4947"/>
                    <a:pt x="12812" y="5046"/>
                    <a:pt x="12792" y="5145"/>
                  </a:cubicBezTo>
                  <a:cubicBezTo>
                    <a:pt x="12752" y="5363"/>
                    <a:pt x="12713" y="5601"/>
                    <a:pt x="12673" y="5819"/>
                  </a:cubicBezTo>
                  <a:cubicBezTo>
                    <a:pt x="12613" y="6236"/>
                    <a:pt x="12534" y="6613"/>
                    <a:pt x="12455" y="6989"/>
                  </a:cubicBezTo>
                  <a:cubicBezTo>
                    <a:pt x="11880" y="9924"/>
                    <a:pt x="11285" y="11828"/>
                    <a:pt x="10928" y="12998"/>
                  </a:cubicBezTo>
                  <a:cubicBezTo>
                    <a:pt x="10749" y="13573"/>
                    <a:pt x="10610" y="13990"/>
                    <a:pt x="10531" y="14248"/>
                  </a:cubicBezTo>
                  <a:cubicBezTo>
                    <a:pt x="10491" y="14378"/>
                    <a:pt x="10461" y="14472"/>
                    <a:pt x="10444" y="14534"/>
                  </a:cubicBezTo>
                  <a:lnTo>
                    <a:pt x="10444" y="14534"/>
                  </a:lnTo>
                  <a:cubicBezTo>
                    <a:pt x="10451" y="14470"/>
                    <a:pt x="10462" y="14370"/>
                    <a:pt x="10472" y="14228"/>
                  </a:cubicBezTo>
                  <a:cubicBezTo>
                    <a:pt x="10491" y="13970"/>
                    <a:pt x="10511" y="13534"/>
                    <a:pt x="10531" y="12919"/>
                  </a:cubicBezTo>
                  <a:cubicBezTo>
                    <a:pt x="10591" y="11689"/>
                    <a:pt x="10670" y="9706"/>
                    <a:pt x="10789" y="6712"/>
                  </a:cubicBezTo>
                  <a:cubicBezTo>
                    <a:pt x="10809" y="5958"/>
                    <a:pt x="10829" y="5145"/>
                    <a:pt x="10868" y="4253"/>
                  </a:cubicBezTo>
                  <a:cubicBezTo>
                    <a:pt x="10888" y="3816"/>
                    <a:pt x="10888" y="3360"/>
                    <a:pt x="10908" y="2884"/>
                  </a:cubicBezTo>
                  <a:cubicBezTo>
                    <a:pt x="10928" y="2765"/>
                    <a:pt x="10928" y="2626"/>
                    <a:pt x="10928" y="2507"/>
                  </a:cubicBezTo>
                  <a:lnTo>
                    <a:pt x="10928" y="2369"/>
                  </a:lnTo>
                  <a:cubicBezTo>
                    <a:pt x="10908" y="2329"/>
                    <a:pt x="10848" y="2289"/>
                    <a:pt x="10829" y="2269"/>
                  </a:cubicBezTo>
                  <a:lnTo>
                    <a:pt x="10670" y="2150"/>
                  </a:lnTo>
                  <a:cubicBezTo>
                    <a:pt x="10472" y="1992"/>
                    <a:pt x="10273" y="1833"/>
                    <a:pt x="10055" y="1694"/>
                  </a:cubicBezTo>
                  <a:cubicBezTo>
                    <a:pt x="9202" y="1119"/>
                    <a:pt x="8171" y="623"/>
                    <a:pt x="7021" y="326"/>
                  </a:cubicBezTo>
                  <a:cubicBezTo>
                    <a:pt x="6446" y="187"/>
                    <a:pt x="5851" y="48"/>
                    <a:pt x="5197" y="29"/>
                  </a:cubicBezTo>
                  <a:cubicBezTo>
                    <a:pt x="4993" y="9"/>
                    <a:pt x="4788" y="1"/>
                    <a:pt x="45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528736" y="3284195"/>
              <a:ext cx="471979" cy="468162"/>
            </a:xfrm>
            <a:custGeom>
              <a:rect b="b" l="l" r="r" t="t"/>
              <a:pathLst>
                <a:path extrusionOk="0" h="14597" w="14716">
                  <a:moveTo>
                    <a:pt x="7358" y="1"/>
                  </a:moveTo>
                  <a:cubicBezTo>
                    <a:pt x="6188" y="1"/>
                    <a:pt x="5078" y="298"/>
                    <a:pt x="4126" y="754"/>
                  </a:cubicBezTo>
                  <a:cubicBezTo>
                    <a:pt x="3154" y="1230"/>
                    <a:pt x="2361" y="1885"/>
                    <a:pt x="1746" y="2599"/>
                  </a:cubicBezTo>
                  <a:cubicBezTo>
                    <a:pt x="1131" y="3332"/>
                    <a:pt x="675" y="4145"/>
                    <a:pt x="398" y="4959"/>
                  </a:cubicBezTo>
                  <a:cubicBezTo>
                    <a:pt x="120" y="5772"/>
                    <a:pt x="1" y="6585"/>
                    <a:pt x="1" y="7338"/>
                  </a:cubicBezTo>
                  <a:cubicBezTo>
                    <a:pt x="21" y="8092"/>
                    <a:pt x="120" y="8806"/>
                    <a:pt x="318" y="9460"/>
                  </a:cubicBezTo>
                  <a:cubicBezTo>
                    <a:pt x="517" y="10095"/>
                    <a:pt x="755" y="10670"/>
                    <a:pt x="1072" y="11166"/>
                  </a:cubicBezTo>
                  <a:cubicBezTo>
                    <a:pt x="1687" y="12157"/>
                    <a:pt x="2440" y="12871"/>
                    <a:pt x="3134" y="13347"/>
                  </a:cubicBezTo>
                  <a:cubicBezTo>
                    <a:pt x="3828" y="13823"/>
                    <a:pt x="4483" y="14121"/>
                    <a:pt x="5038" y="14279"/>
                  </a:cubicBezTo>
                  <a:cubicBezTo>
                    <a:pt x="5316" y="14378"/>
                    <a:pt x="5574" y="14418"/>
                    <a:pt x="5792" y="14478"/>
                  </a:cubicBezTo>
                  <a:cubicBezTo>
                    <a:pt x="6010" y="14537"/>
                    <a:pt x="6228" y="14557"/>
                    <a:pt x="6387" y="14577"/>
                  </a:cubicBezTo>
                  <a:cubicBezTo>
                    <a:pt x="6466" y="14577"/>
                    <a:pt x="6545" y="14597"/>
                    <a:pt x="6625" y="14597"/>
                  </a:cubicBezTo>
                  <a:lnTo>
                    <a:pt x="7120" y="14597"/>
                  </a:lnTo>
                  <a:cubicBezTo>
                    <a:pt x="7279" y="14597"/>
                    <a:pt x="7358" y="14597"/>
                    <a:pt x="7358" y="14577"/>
                  </a:cubicBezTo>
                  <a:cubicBezTo>
                    <a:pt x="7358" y="14577"/>
                    <a:pt x="7279" y="14557"/>
                    <a:pt x="7120" y="14537"/>
                  </a:cubicBezTo>
                  <a:cubicBezTo>
                    <a:pt x="7041" y="14537"/>
                    <a:pt x="6962" y="14517"/>
                    <a:pt x="6823" y="14517"/>
                  </a:cubicBezTo>
                  <a:cubicBezTo>
                    <a:pt x="6763" y="14497"/>
                    <a:pt x="6704" y="14497"/>
                    <a:pt x="6625" y="14497"/>
                  </a:cubicBezTo>
                  <a:cubicBezTo>
                    <a:pt x="6565" y="14478"/>
                    <a:pt x="6486" y="14478"/>
                    <a:pt x="6406" y="14458"/>
                  </a:cubicBezTo>
                  <a:cubicBezTo>
                    <a:pt x="6228" y="14418"/>
                    <a:pt x="6030" y="14398"/>
                    <a:pt x="5812" y="14339"/>
                  </a:cubicBezTo>
                  <a:cubicBezTo>
                    <a:pt x="5613" y="14279"/>
                    <a:pt x="5355" y="14220"/>
                    <a:pt x="5098" y="14121"/>
                  </a:cubicBezTo>
                  <a:cubicBezTo>
                    <a:pt x="4562" y="13942"/>
                    <a:pt x="3928" y="13645"/>
                    <a:pt x="3253" y="13169"/>
                  </a:cubicBezTo>
                  <a:cubicBezTo>
                    <a:pt x="2579" y="12693"/>
                    <a:pt x="1865" y="11999"/>
                    <a:pt x="1270" y="11027"/>
                  </a:cubicBezTo>
                  <a:cubicBezTo>
                    <a:pt x="973" y="10551"/>
                    <a:pt x="735" y="9976"/>
                    <a:pt x="556" y="9361"/>
                  </a:cubicBezTo>
                  <a:cubicBezTo>
                    <a:pt x="358" y="8746"/>
                    <a:pt x="279" y="8052"/>
                    <a:pt x="259" y="7338"/>
                  </a:cubicBezTo>
                  <a:cubicBezTo>
                    <a:pt x="279" y="6585"/>
                    <a:pt x="398" y="5811"/>
                    <a:pt x="655" y="5038"/>
                  </a:cubicBezTo>
                  <a:cubicBezTo>
                    <a:pt x="933" y="4264"/>
                    <a:pt x="1349" y="3491"/>
                    <a:pt x="1964" y="2777"/>
                  </a:cubicBezTo>
                  <a:cubicBezTo>
                    <a:pt x="2559" y="2083"/>
                    <a:pt x="3313" y="1468"/>
                    <a:pt x="4245" y="1012"/>
                  </a:cubicBezTo>
                  <a:cubicBezTo>
                    <a:pt x="5157" y="556"/>
                    <a:pt x="6208" y="298"/>
                    <a:pt x="7339" y="278"/>
                  </a:cubicBezTo>
                  <a:cubicBezTo>
                    <a:pt x="8469" y="298"/>
                    <a:pt x="9540" y="556"/>
                    <a:pt x="10452" y="1012"/>
                  </a:cubicBezTo>
                  <a:cubicBezTo>
                    <a:pt x="11364" y="1468"/>
                    <a:pt x="12138" y="2083"/>
                    <a:pt x="12733" y="2777"/>
                  </a:cubicBezTo>
                  <a:cubicBezTo>
                    <a:pt x="13328" y="3491"/>
                    <a:pt x="13764" y="4264"/>
                    <a:pt x="14022" y="5038"/>
                  </a:cubicBezTo>
                  <a:cubicBezTo>
                    <a:pt x="14299" y="5811"/>
                    <a:pt x="14418" y="6605"/>
                    <a:pt x="14438" y="7338"/>
                  </a:cubicBezTo>
                  <a:cubicBezTo>
                    <a:pt x="14418" y="8052"/>
                    <a:pt x="14319" y="8746"/>
                    <a:pt x="14141" y="9361"/>
                  </a:cubicBezTo>
                  <a:cubicBezTo>
                    <a:pt x="13942" y="9976"/>
                    <a:pt x="13724" y="10551"/>
                    <a:pt x="13407" y="11027"/>
                  </a:cubicBezTo>
                  <a:cubicBezTo>
                    <a:pt x="12832" y="11999"/>
                    <a:pt x="12118" y="12693"/>
                    <a:pt x="11444" y="13169"/>
                  </a:cubicBezTo>
                  <a:cubicBezTo>
                    <a:pt x="10769" y="13645"/>
                    <a:pt x="10135" y="13942"/>
                    <a:pt x="9599" y="14121"/>
                  </a:cubicBezTo>
                  <a:cubicBezTo>
                    <a:pt x="9342" y="14220"/>
                    <a:pt x="9084" y="14279"/>
                    <a:pt x="8866" y="14339"/>
                  </a:cubicBezTo>
                  <a:cubicBezTo>
                    <a:pt x="8647" y="14398"/>
                    <a:pt x="8469" y="14418"/>
                    <a:pt x="8290" y="14458"/>
                  </a:cubicBezTo>
                  <a:cubicBezTo>
                    <a:pt x="8211" y="14458"/>
                    <a:pt x="8132" y="14478"/>
                    <a:pt x="8052" y="14497"/>
                  </a:cubicBezTo>
                  <a:cubicBezTo>
                    <a:pt x="7993" y="14497"/>
                    <a:pt x="7914" y="14497"/>
                    <a:pt x="7854" y="14517"/>
                  </a:cubicBezTo>
                  <a:cubicBezTo>
                    <a:pt x="7735" y="14517"/>
                    <a:pt x="7636" y="14537"/>
                    <a:pt x="7557" y="14537"/>
                  </a:cubicBezTo>
                  <a:cubicBezTo>
                    <a:pt x="7418" y="14557"/>
                    <a:pt x="7358" y="14577"/>
                    <a:pt x="7358" y="14577"/>
                  </a:cubicBezTo>
                  <a:cubicBezTo>
                    <a:pt x="7358" y="14597"/>
                    <a:pt x="7418" y="14597"/>
                    <a:pt x="7577" y="14597"/>
                  </a:cubicBezTo>
                  <a:lnTo>
                    <a:pt x="8072" y="14597"/>
                  </a:lnTo>
                  <a:cubicBezTo>
                    <a:pt x="8152" y="14597"/>
                    <a:pt x="8231" y="14577"/>
                    <a:pt x="8310" y="14577"/>
                  </a:cubicBezTo>
                  <a:cubicBezTo>
                    <a:pt x="8489" y="14557"/>
                    <a:pt x="8687" y="14537"/>
                    <a:pt x="8905" y="14497"/>
                  </a:cubicBezTo>
                  <a:cubicBezTo>
                    <a:pt x="9143" y="14418"/>
                    <a:pt x="9401" y="14378"/>
                    <a:pt x="9659" y="14299"/>
                  </a:cubicBezTo>
                  <a:cubicBezTo>
                    <a:pt x="10214" y="14121"/>
                    <a:pt x="10869" y="13823"/>
                    <a:pt x="11582" y="13347"/>
                  </a:cubicBezTo>
                  <a:cubicBezTo>
                    <a:pt x="12277" y="12871"/>
                    <a:pt x="13010" y="12157"/>
                    <a:pt x="13625" y="11166"/>
                  </a:cubicBezTo>
                  <a:cubicBezTo>
                    <a:pt x="13942" y="10670"/>
                    <a:pt x="14200" y="10095"/>
                    <a:pt x="14399" y="9460"/>
                  </a:cubicBezTo>
                  <a:cubicBezTo>
                    <a:pt x="14597" y="8806"/>
                    <a:pt x="14696" y="8092"/>
                    <a:pt x="14716" y="7338"/>
                  </a:cubicBezTo>
                  <a:cubicBezTo>
                    <a:pt x="14696" y="6565"/>
                    <a:pt x="14577" y="5772"/>
                    <a:pt x="14299" y="4959"/>
                  </a:cubicBezTo>
                  <a:cubicBezTo>
                    <a:pt x="14022" y="4145"/>
                    <a:pt x="13585" y="3332"/>
                    <a:pt x="12971" y="2599"/>
                  </a:cubicBezTo>
                  <a:cubicBezTo>
                    <a:pt x="12356" y="1885"/>
                    <a:pt x="11543" y="1230"/>
                    <a:pt x="10591" y="754"/>
                  </a:cubicBezTo>
                  <a:cubicBezTo>
                    <a:pt x="9639"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264779" y="2600377"/>
              <a:ext cx="2689215" cy="1583451"/>
            </a:xfrm>
            <a:custGeom>
              <a:rect b="b" l="l" r="r" t="t"/>
              <a:pathLst>
                <a:path extrusionOk="0" h="49371" w="83848">
                  <a:moveTo>
                    <a:pt x="33474" y="1"/>
                  </a:moveTo>
                  <a:cubicBezTo>
                    <a:pt x="33330" y="1"/>
                    <a:pt x="33185" y="1"/>
                    <a:pt x="33040" y="3"/>
                  </a:cubicBezTo>
                  <a:cubicBezTo>
                    <a:pt x="30462" y="3"/>
                    <a:pt x="27943" y="281"/>
                    <a:pt x="25524" y="757"/>
                  </a:cubicBezTo>
                  <a:cubicBezTo>
                    <a:pt x="25226" y="816"/>
                    <a:pt x="24929" y="876"/>
                    <a:pt x="24631" y="935"/>
                  </a:cubicBezTo>
                  <a:cubicBezTo>
                    <a:pt x="24334" y="995"/>
                    <a:pt x="24037" y="1074"/>
                    <a:pt x="23739" y="1153"/>
                  </a:cubicBezTo>
                  <a:cubicBezTo>
                    <a:pt x="23442" y="1233"/>
                    <a:pt x="23144" y="1292"/>
                    <a:pt x="22847" y="1371"/>
                  </a:cubicBezTo>
                  <a:cubicBezTo>
                    <a:pt x="22569" y="1451"/>
                    <a:pt x="22272" y="1530"/>
                    <a:pt x="21974" y="1629"/>
                  </a:cubicBezTo>
                  <a:cubicBezTo>
                    <a:pt x="21399" y="1808"/>
                    <a:pt x="20844" y="1986"/>
                    <a:pt x="20269" y="2165"/>
                  </a:cubicBezTo>
                  <a:cubicBezTo>
                    <a:pt x="19713" y="2383"/>
                    <a:pt x="19158" y="2601"/>
                    <a:pt x="18603" y="2819"/>
                  </a:cubicBezTo>
                  <a:cubicBezTo>
                    <a:pt x="16441" y="3712"/>
                    <a:pt x="14379" y="4802"/>
                    <a:pt x="12515" y="6072"/>
                  </a:cubicBezTo>
                  <a:cubicBezTo>
                    <a:pt x="12058" y="6389"/>
                    <a:pt x="11602" y="6726"/>
                    <a:pt x="11166" y="7063"/>
                  </a:cubicBezTo>
                  <a:cubicBezTo>
                    <a:pt x="10948" y="7242"/>
                    <a:pt x="10710" y="7380"/>
                    <a:pt x="10492" y="7579"/>
                  </a:cubicBezTo>
                  <a:cubicBezTo>
                    <a:pt x="10293" y="7757"/>
                    <a:pt x="10075" y="7936"/>
                    <a:pt x="9877" y="8114"/>
                  </a:cubicBezTo>
                  <a:cubicBezTo>
                    <a:pt x="9024" y="8828"/>
                    <a:pt x="8231" y="9562"/>
                    <a:pt x="7517" y="10375"/>
                  </a:cubicBezTo>
                  <a:cubicBezTo>
                    <a:pt x="4602" y="13548"/>
                    <a:pt x="2599" y="17237"/>
                    <a:pt x="1409" y="20945"/>
                  </a:cubicBezTo>
                  <a:cubicBezTo>
                    <a:pt x="814" y="22789"/>
                    <a:pt x="417" y="24673"/>
                    <a:pt x="219" y="26498"/>
                  </a:cubicBezTo>
                  <a:cubicBezTo>
                    <a:pt x="21" y="28342"/>
                    <a:pt x="1" y="30147"/>
                    <a:pt x="160" y="31892"/>
                  </a:cubicBezTo>
                  <a:cubicBezTo>
                    <a:pt x="834" y="38872"/>
                    <a:pt x="4483" y="44683"/>
                    <a:pt x="9163" y="47519"/>
                  </a:cubicBezTo>
                  <a:cubicBezTo>
                    <a:pt x="9758" y="47876"/>
                    <a:pt x="10353" y="48193"/>
                    <a:pt x="10968" y="48431"/>
                  </a:cubicBezTo>
                  <a:cubicBezTo>
                    <a:pt x="11265" y="48570"/>
                    <a:pt x="11582" y="48669"/>
                    <a:pt x="11880" y="48788"/>
                  </a:cubicBezTo>
                  <a:cubicBezTo>
                    <a:pt x="12197" y="48887"/>
                    <a:pt x="12515" y="48986"/>
                    <a:pt x="12812" y="49046"/>
                  </a:cubicBezTo>
                  <a:cubicBezTo>
                    <a:pt x="13447" y="49205"/>
                    <a:pt x="14061" y="49284"/>
                    <a:pt x="14676" y="49343"/>
                  </a:cubicBezTo>
                  <a:cubicBezTo>
                    <a:pt x="14952" y="49361"/>
                    <a:pt x="15229" y="49371"/>
                    <a:pt x="15502" y="49371"/>
                  </a:cubicBezTo>
                  <a:cubicBezTo>
                    <a:pt x="15836" y="49371"/>
                    <a:pt x="16164" y="49356"/>
                    <a:pt x="16481" y="49323"/>
                  </a:cubicBezTo>
                  <a:cubicBezTo>
                    <a:pt x="18861" y="49145"/>
                    <a:pt x="20963" y="48213"/>
                    <a:pt x="22430" y="46845"/>
                  </a:cubicBezTo>
                  <a:lnTo>
                    <a:pt x="22470" y="46805"/>
                  </a:lnTo>
                  <a:lnTo>
                    <a:pt x="22470" y="46788"/>
                  </a:lnTo>
                  <a:lnTo>
                    <a:pt x="22470" y="46788"/>
                  </a:lnTo>
                  <a:cubicBezTo>
                    <a:pt x="22907" y="46378"/>
                    <a:pt x="23251" y="45878"/>
                    <a:pt x="23521" y="45377"/>
                  </a:cubicBezTo>
                  <a:cubicBezTo>
                    <a:pt x="23779" y="44842"/>
                    <a:pt x="23977" y="44286"/>
                    <a:pt x="24136" y="43751"/>
                  </a:cubicBezTo>
                  <a:cubicBezTo>
                    <a:pt x="24433" y="42660"/>
                    <a:pt x="24572" y="41569"/>
                    <a:pt x="24651" y="40538"/>
                  </a:cubicBezTo>
                  <a:cubicBezTo>
                    <a:pt x="24750" y="39487"/>
                    <a:pt x="24869" y="38515"/>
                    <a:pt x="25088" y="37583"/>
                  </a:cubicBezTo>
                  <a:cubicBezTo>
                    <a:pt x="25187" y="37127"/>
                    <a:pt x="25345" y="36691"/>
                    <a:pt x="25504" y="36275"/>
                  </a:cubicBezTo>
                  <a:cubicBezTo>
                    <a:pt x="25683" y="35858"/>
                    <a:pt x="25901" y="35461"/>
                    <a:pt x="26139" y="35124"/>
                  </a:cubicBezTo>
                  <a:cubicBezTo>
                    <a:pt x="26634" y="34430"/>
                    <a:pt x="27309" y="33915"/>
                    <a:pt x="28023" y="33657"/>
                  </a:cubicBezTo>
                  <a:cubicBezTo>
                    <a:pt x="28470" y="33483"/>
                    <a:pt x="28932" y="33418"/>
                    <a:pt x="29386" y="33418"/>
                  </a:cubicBezTo>
                  <a:cubicBezTo>
                    <a:pt x="29657" y="33418"/>
                    <a:pt x="29925" y="33441"/>
                    <a:pt x="30184" y="33478"/>
                  </a:cubicBezTo>
                  <a:cubicBezTo>
                    <a:pt x="30521" y="33538"/>
                    <a:pt x="30839" y="33637"/>
                    <a:pt x="31136" y="33736"/>
                  </a:cubicBezTo>
                  <a:cubicBezTo>
                    <a:pt x="31453" y="33855"/>
                    <a:pt x="31731" y="33994"/>
                    <a:pt x="31989" y="34153"/>
                  </a:cubicBezTo>
                  <a:cubicBezTo>
                    <a:pt x="32128" y="34212"/>
                    <a:pt x="32247" y="34311"/>
                    <a:pt x="32366" y="34391"/>
                  </a:cubicBezTo>
                  <a:cubicBezTo>
                    <a:pt x="32485" y="34470"/>
                    <a:pt x="32604" y="34549"/>
                    <a:pt x="32723" y="34648"/>
                  </a:cubicBezTo>
                  <a:cubicBezTo>
                    <a:pt x="32822" y="34728"/>
                    <a:pt x="32921" y="34827"/>
                    <a:pt x="33020" y="34926"/>
                  </a:cubicBezTo>
                  <a:cubicBezTo>
                    <a:pt x="33060" y="34966"/>
                    <a:pt x="33139" y="35045"/>
                    <a:pt x="33218" y="35124"/>
                  </a:cubicBezTo>
                  <a:cubicBezTo>
                    <a:pt x="33278" y="35204"/>
                    <a:pt x="33357" y="35283"/>
                    <a:pt x="33417" y="35362"/>
                  </a:cubicBezTo>
                  <a:cubicBezTo>
                    <a:pt x="33437" y="35184"/>
                    <a:pt x="33456" y="34966"/>
                    <a:pt x="33456" y="34807"/>
                  </a:cubicBezTo>
                  <a:cubicBezTo>
                    <a:pt x="33476" y="34688"/>
                    <a:pt x="33476" y="34549"/>
                    <a:pt x="33496" y="34430"/>
                  </a:cubicBezTo>
                  <a:cubicBezTo>
                    <a:pt x="33536" y="34192"/>
                    <a:pt x="33556" y="33954"/>
                    <a:pt x="33595" y="33716"/>
                  </a:cubicBezTo>
                  <a:cubicBezTo>
                    <a:pt x="33675" y="33260"/>
                    <a:pt x="33794" y="32804"/>
                    <a:pt x="33913" y="32407"/>
                  </a:cubicBezTo>
                  <a:cubicBezTo>
                    <a:pt x="34151" y="31575"/>
                    <a:pt x="34448" y="30861"/>
                    <a:pt x="34765" y="30226"/>
                  </a:cubicBezTo>
                  <a:cubicBezTo>
                    <a:pt x="35380" y="28977"/>
                    <a:pt x="36035" y="28084"/>
                    <a:pt x="36570" y="27430"/>
                  </a:cubicBezTo>
                  <a:cubicBezTo>
                    <a:pt x="37086" y="26775"/>
                    <a:pt x="37502" y="26359"/>
                    <a:pt x="37760" y="26081"/>
                  </a:cubicBezTo>
                  <a:lnTo>
                    <a:pt x="38037" y="25804"/>
                  </a:lnTo>
                  <a:cubicBezTo>
                    <a:pt x="38097" y="25744"/>
                    <a:pt x="38137" y="25704"/>
                    <a:pt x="38137" y="25704"/>
                  </a:cubicBezTo>
                  <a:cubicBezTo>
                    <a:pt x="38117" y="25704"/>
                    <a:pt x="38097" y="25724"/>
                    <a:pt x="38018" y="25784"/>
                  </a:cubicBezTo>
                  <a:cubicBezTo>
                    <a:pt x="37958" y="25843"/>
                    <a:pt x="37859" y="25923"/>
                    <a:pt x="37720" y="26061"/>
                  </a:cubicBezTo>
                  <a:cubicBezTo>
                    <a:pt x="37443" y="26299"/>
                    <a:pt x="37026" y="26716"/>
                    <a:pt x="36491" y="27370"/>
                  </a:cubicBezTo>
                  <a:cubicBezTo>
                    <a:pt x="35955" y="28025"/>
                    <a:pt x="35281" y="28897"/>
                    <a:pt x="34646" y="30166"/>
                  </a:cubicBezTo>
                  <a:cubicBezTo>
                    <a:pt x="34309" y="30801"/>
                    <a:pt x="34012" y="31515"/>
                    <a:pt x="33754" y="32348"/>
                  </a:cubicBezTo>
                  <a:cubicBezTo>
                    <a:pt x="33635" y="32764"/>
                    <a:pt x="33536" y="33221"/>
                    <a:pt x="33437" y="33677"/>
                  </a:cubicBezTo>
                  <a:cubicBezTo>
                    <a:pt x="33397" y="33915"/>
                    <a:pt x="33377" y="34153"/>
                    <a:pt x="33337" y="34410"/>
                  </a:cubicBezTo>
                  <a:cubicBezTo>
                    <a:pt x="33318" y="34529"/>
                    <a:pt x="33318" y="34668"/>
                    <a:pt x="33298" y="34787"/>
                  </a:cubicBezTo>
                  <a:lnTo>
                    <a:pt x="33298" y="34886"/>
                  </a:lnTo>
                  <a:cubicBezTo>
                    <a:pt x="33278" y="34926"/>
                    <a:pt x="33278" y="34966"/>
                    <a:pt x="33278" y="34985"/>
                  </a:cubicBezTo>
                  <a:lnTo>
                    <a:pt x="33218" y="34906"/>
                  </a:lnTo>
                  <a:lnTo>
                    <a:pt x="33119" y="34807"/>
                  </a:lnTo>
                  <a:cubicBezTo>
                    <a:pt x="33020" y="34708"/>
                    <a:pt x="32921" y="34609"/>
                    <a:pt x="32802" y="34510"/>
                  </a:cubicBezTo>
                  <a:cubicBezTo>
                    <a:pt x="32683" y="34430"/>
                    <a:pt x="32564" y="34331"/>
                    <a:pt x="32445" y="34252"/>
                  </a:cubicBezTo>
                  <a:cubicBezTo>
                    <a:pt x="32326" y="34172"/>
                    <a:pt x="32207" y="34073"/>
                    <a:pt x="32068" y="33994"/>
                  </a:cubicBezTo>
                  <a:cubicBezTo>
                    <a:pt x="31791" y="33835"/>
                    <a:pt x="31493" y="33696"/>
                    <a:pt x="31196" y="33577"/>
                  </a:cubicBezTo>
                  <a:cubicBezTo>
                    <a:pt x="30878" y="33458"/>
                    <a:pt x="30541" y="33359"/>
                    <a:pt x="30184" y="33300"/>
                  </a:cubicBezTo>
                  <a:cubicBezTo>
                    <a:pt x="29928" y="33256"/>
                    <a:pt x="29657" y="33231"/>
                    <a:pt x="29380" y="33231"/>
                  </a:cubicBezTo>
                  <a:cubicBezTo>
                    <a:pt x="28909" y="33231"/>
                    <a:pt x="28418" y="33303"/>
                    <a:pt x="27943" y="33478"/>
                  </a:cubicBezTo>
                  <a:cubicBezTo>
                    <a:pt x="27190" y="33736"/>
                    <a:pt x="26476" y="34291"/>
                    <a:pt x="25960" y="35005"/>
                  </a:cubicBezTo>
                  <a:cubicBezTo>
                    <a:pt x="25702" y="35362"/>
                    <a:pt x="25484" y="35759"/>
                    <a:pt x="25306" y="36195"/>
                  </a:cubicBezTo>
                  <a:cubicBezTo>
                    <a:pt x="25127" y="36612"/>
                    <a:pt x="24988" y="37068"/>
                    <a:pt x="24869" y="37544"/>
                  </a:cubicBezTo>
                  <a:cubicBezTo>
                    <a:pt x="24631" y="38476"/>
                    <a:pt x="24512" y="39467"/>
                    <a:pt x="24413" y="40499"/>
                  </a:cubicBezTo>
                  <a:cubicBezTo>
                    <a:pt x="24334" y="41550"/>
                    <a:pt x="24195" y="42621"/>
                    <a:pt x="23898" y="43691"/>
                  </a:cubicBezTo>
                  <a:cubicBezTo>
                    <a:pt x="23600" y="44742"/>
                    <a:pt x="23124" y="45853"/>
                    <a:pt x="22252" y="46646"/>
                  </a:cubicBezTo>
                  <a:lnTo>
                    <a:pt x="22212" y="46686"/>
                  </a:lnTo>
                  <a:lnTo>
                    <a:pt x="22212" y="46703"/>
                  </a:lnTo>
                  <a:lnTo>
                    <a:pt x="22212" y="46703"/>
                  </a:lnTo>
                  <a:cubicBezTo>
                    <a:pt x="20786" y="48012"/>
                    <a:pt x="18740" y="48909"/>
                    <a:pt x="16441" y="49086"/>
                  </a:cubicBezTo>
                  <a:cubicBezTo>
                    <a:pt x="16182" y="49112"/>
                    <a:pt x="15918" y="49123"/>
                    <a:pt x="15652" y="49123"/>
                  </a:cubicBezTo>
                  <a:cubicBezTo>
                    <a:pt x="15329" y="49123"/>
                    <a:pt x="15003" y="49107"/>
                    <a:pt x="14676" y="49086"/>
                  </a:cubicBezTo>
                  <a:cubicBezTo>
                    <a:pt x="14081" y="49026"/>
                    <a:pt x="13466" y="48947"/>
                    <a:pt x="12852" y="48788"/>
                  </a:cubicBezTo>
                  <a:cubicBezTo>
                    <a:pt x="12554" y="48729"/>
                    <a:pt x="12257" y="48629"/>
                    <a:pt x="11959" y="48550"/>
                  </a:cubicBezTo>
                  <a:cubicBezTo>
                    <a:pt x="11662" y="48431"/>
                    <a:pt x="11344" y="48332"/>
                    <a:pt x="11047" y="48193"/>
                  </a:cubicBezTo>
                  <a:cubicBezTo>
                    <a:pt x="10452" y="47955"/>
                    <a:pt x="9877" y="47638"/>
                    <a:pt x="9282" y="47301"/>
                  </a:cubicBezTo>
                  <a:cubicBezTo>
                    <a:pt x="4681" y="44504"/>
                    <a:pt x="1092" y="38753"/>
                    <a:pt x="437" y="31852"/>
                  </a:cubicBezTo>
                  <a:cubicBezTo>
                    <a:pt x="279" y="30127"/>
                    <a:pt x="279" y="28342"/>
                    <a:pt x="477" y="26518"/>
                  </a:cubicBezTo>
                  <a:cubicBezTo>
                    <a:pt x="695" y="24713"/>
                    <a:pt x="1072" y="22869"/>
                    <a:pt x="1667" y="21024"/>
                  </a:cubicBezTo>
                  <a:cubicBezTo>
                    <a:pt x="2857" y="17355"/>
                    <a:pt x="4840" y="13707"/>
                    <a:pt x="7715" y="10553"/>
                  </a:cubicBezTo>
                  <a:cubicBezTo>
                    <a:pt x="8429" y="9780"/>
                    <a:pt x="9203" y="9026"/>
                    <a:pt x="10055" y="8332"/>
                  </a:cubicBezTo>
                  <a:cubicBezTo>
                    <a:pt x="10254" y="8154"/>
                    <a:pt x="10472" y="7975"/>
                    <a:pt x="10670" y="7797"/>
                  </a:cubicBezTo>
                  <a:cubicBezTo>
                    <a:pt x="10869" y="7618"/>
                    <a:pt x="11107" y="7460"/>
                    <a:pt x="11325" y="7301"/>
                  </a:cubicBezTo>
                  <a:cubicBezTo>
                    <a:pt x="11781" y="6964"/>
                    <a:pt x="12217" y="6627"/>
                    <a:pt x="12673" y="6309"/>
                  </a:cubicBezTo>
                  <a:cubicBezTo>
                    <a:pt x="14517" y="5060"/>
                    <a:pt x="16540" y="3989"/>
                    <a:pt x="18702" y="3077"/>
                  </a:cubicBezTo>
                  <a:cubicBezTo>
                    <a:pt x="19257" y="2879"/>
                    <a:pt x="19793" y="2661"/>
                    <a:pt x="20348" y="2442"/>
                  </a:cubicBezTo>
                  <a:cubicBezTo>
                    <a:pt x="20923" y="2264"/>
                    <a:pt x="21478" y="2085"/>
                    <a:pt x="22053" y="1907"/>
                  </a:cubicBezTo>
                  <a:cubicBezTo>
                    <a:pt x="22331" y="1808"/>
                    <a:pt x="22629" y="1728"/>
                    <a:pt x="22926" y="1649"/>
                  </a:cubicBezTo>
                  <a:lnTo>
                    <a:pt x="23799" y="1431"/>
                  </a:lnTo>
                  <a:cubicBezTo>
                    <a:pt x="24096" y="1371"/>
                    <a:pt x="24374" y="1272"/>
                    <a:pt x="24671" y="1213"/>
                  </a:cubicBezTo>
                  <a:cubicBezTo>
                    <a:pt x="24969" y="1173"/>
                    <a:pt x="25286" y="1114"/>
                    <a:pt x="25583" y="1054"/>
                  </a:cubicBezTo>
                  <a:cubicBezTo>
                    <a:pt x="27983" y="578"/>
                    <a:pt x="30462" y="301"/>
                    <a:pt x="33020" y="301"/>
                  </a:cubicBezTo>
                  <a:cubicBezTo>
                    <a:pt x="33164" y="299"/>
                    <a:pt x="33308" y="298"/>
                    <a:pt x="33452" y="298"/>
                  </a:cubicBezTo>
                  <a:cubicBezTo>
                    <a:pt x="36729" y="298"/>
                    <a:pt x="39895" y="728"/>
                    <a:pt x="42916" y="1431"/>
                  </a:cubicBezTo>
                  <a:cubicBezTo>
                    <a:pt x="46069" y="2165"/>
                    <a:pt x="49024" y="3216"/>
                    <a:pt x="51800" y="4445"/>
                  </a:cubicBezTo>
                  <a:cubicBezTo>
                    <a:pt x="57373" y="6924"/>
                    <a:pt x="62133" y="10157"/>
                    <a:pt x="66238" y="13488"/>
                  </a:cubicBezTo>
                  <a:cubicBezTo>
                    <a:pt x="68300" y="15174"/>
                    <a:pt x="70204" y="16880"/>
                    <a:pt x="71949" y="18625"/>
                  </a:cubicBezTo>
                  <a:cubicBezTo>
                    <a:pt x="73694" y="20330"/>
                    <a:pt x="75241" y="22135"/>
                    <a:pt x="76649" y="23900"/>
                  </a:cubicBezTo>
                  <a:cubicBezTo>
                    <a:pt x="78745" y="26576"/>
                    <a:pt x="80529" y="29196"/>
                    <a:pt x="82102" y="31693"/>
                  </a:cubicBezTo>
                  <a:lnTo>
                    <a:pt x="82102" y="31693"/>
                  </a:lnTo>
                  <a:cubicBezTo>
                    <a:pt x="79571" y="28549"/>
                    <a:pt x="76774" y="26004"/>
                    <a:pt x="73912" y="24058"/>
                  </a:cubicBezTo>
                  <a:cubicBezTo>
                    <a:pt x="72147" y="22888"/>
                    <a:pt x="70343" y="21937"/>
                    <a:pt x="68538" y="21282"/>
                  </a:cubicBezTo>
                  <a:cubicBezTo>
                    <a:pt x="66733" y="20647"/>
                    <a:pt x="64968" y="20211"/>
                    <a:pt x="63303" y="19894"/>
                  </a:cubicBezTo>
                  <a:cubicBezTo>
                    <a:pt x="61160" y="19516"/>
                    <a:pt x="59145" y="19370"/>
                    <a:pt x="57283" y="19370"/>
                  </a:cubicBezTo>
                  <a:cubicBezTo>
                    <a:pt x="56217" y="19370"/>
                    <a:pt x="55201" y="19418"/>
                    <a:pt x="54240" y="19497"/>
                  </a:cubicBezTo>
                  <a:cubicBezTo>
                    <a:pt x="52911" y="19596"/>
                    <a:pt x="51681" y="19795"/>
                    <a:pt x="50551" y="19993"/>
                  </a:cubicBezTo>
                  <a:cubicBezTo>
                    <a:pt x="49421" y="20231"/>
                    <a:pt x="48370" y="20469"/>
                    <a:pt x="47418" y="20747"/>
                  </a:cubicBezTo>
                  <a:cubicBezTo>
                    <a:pt x="43610" y="21837"/>
                    <a:pt x="41290" y="23245"/>
                    <a:pt x="39941" y="24197"/>
                  </a:cubicBezTo>
                  <a:cubicBezTo>
                    <a:pt x="39267" y="24693"/>
                    <a:pt x="38811" y="25070"/>
                    <a:pt x="38533" y="25328"/>
                  </a:cubicBezTo>
                  <a:cubicBezTo>
                    <a:pt x="38394" y="25447"/>
                    <a:pt x="38295" y="25546"/>
                    <a:pt x="38216" y="25605"/>
                  </a:cubicBezTo>
                  <a:cubicBezTo>
                    <a:pt x="38156" y="25665"/>
                    <a:pt x="38117" y="25704"/>
                    <a:pt x="38137" y="25704"/>
                  </a:cubicBezTo>
                  <a:cubicBezTo>
                    <a:pt x="38137" y="25704"/>
                    <a:pt x="38156" y="25685"/>
                    <a:pt x="38236" y="25625"/>
                  </a:cubicBezTo>
                  <a:cubicBezTo>
                    <a:pt x="38315" y="25566"/>
                    <a:pt x="38414" y="25466"/>
                    <a:pt x="38553" y="25347"/>
                  </a:cubicBezTo>
                  <a:cubicBezTo>
                    <a:pt x="38851" y="25110"/>
                    <a:pt x="39307" y="24733"/>
                    <a:pt x="40001" y="24277"/>
                  </a:cubicBezTo>
                  <a:cubicBezTo>
                    <a:pt x="41369" y="23325"/>
                    <a:pt x="43689" y="21956"/>
                    <a:pt x="47477" y="20885"/>
                  </a:cubicBezTo>
                  <a:cubicBezTo>
                    <a:pt x="48429" y="20628"/>
                    <a:pt x="49460" y="20390"/>
                    <a:pt x="50591" y="20172"/>
                  </a:cubicBezTo>
                  <a:cubicBezTo>
                    <a:pt x="51721" y="19973"/>
                    <a:pt x="52931" y="19775"/>
                    <a:pt x="54260" y="19676"/>
                  </a:cubicBezTo>
                  <a:cubicBezTo>
                    <a:pt x="55174" y="19606"/>
                    <a:pt x="56139" y="19564"/>
                    <a:pt x="57150" y="19564"/>
                  </a:cubicBezTo>
                  <a:cubicBezTo>
                    <a:pt x="59035" y="19564"/>
                    <a:pt x="61082" y="19712"/>
                    <a:pt x="63263" y="20112"/>
                  </a:cubicBezTo>
                  <a:cubicBezTo>
                    <a:pt x="64929" y="20410"/>
                    <a:pt x="66674" y="20866"/>
                    <a:pt x="68479" y="21500"/>
                  </a:cubicBezTo>
                  <a:cubicBezTo>
                    <a:pt x="70263" y="22155"/>
                    <a:pt x="72028" y="23087"/>
                    <a:pt x="73793" y="24277"/>
                  </a:cubicBezTo>
                  <a:cubicBezTo>
                    <a:pt x="77230" y="26620"/>
                    <a:pt x="80590" y="29847"/>
                    <a:pt x="83494" y="33959"/>
                  </a:cubicBezTo>
                  <a:lnTo>
                    <a:pt x="83494" y="33959"/>
                  </a:lnTo>
                  <a:cubicBezTo>
                    <a:pt x="83533" y="34024"/>
                    <a:pt x="83571" y="34088"/>
                    <a:pt x="83610" y="34153"/>
                  </a:cubicBezTo>
                  <a:lnTo>
                    <a:pt x="83623" y="34143"/>
                  </a:lnTo>
                  <a:lnTo>
                    <a:pt x="83623" y="34143"/>
                  </a:lnTo>
                  <a:cubicBezTo>
                    <a:pt x="83625" y="34146"/>
                    <a:pt x="83628" y="34149"/>
                    <a:pt x="83630" y="34153"/>
                  </a:cubicBezTo>
                  <a:lnTo>
                    <a:pt x="83848" y="34014"/>
                  </a:lnTo>
                  <a:cubicBezTo>
                    <a:pt x="81924" y="30801"/>
                    <a:pt x="79683" y="27311"/>
                    <a:pt x="76867" y="23721"/>
                  </a:cubicBezTo>
                  <a:cubicBezTo>
                    <a:pt x="75459" y="21956"/>
                    <a:pt x="73912" y="20152"/>
                    <a:pt x="72147" y="18407"/>
                  </a:cubicBezTo>
                  <a:cubicBezTo>
                    <a:pt x="70402" y="16681"/>
                    <a:pt x="68498" y="14956"/>
                    <a:pt x="66436" y="13270"/>
                  </a:cubicBezTo>
                  <a:cubicBezTo>
                    <a:pt x="62311" y="9899"/>
                    <a:pt x="57532" y="6666"/>
                    <a:pt x="51939" y="4188"/>
                  </a:cubicBezTo>
                  <a:cubicBezTo>
                    <a:pt x="49143" y="2938"/>
                    <a:pt x="46168" y="1887"/>
                    <a:pt x="42995" y="1134"/>
                  </a:cubicBezTo>
                  <a:cubicBezTo>
                    <a:pt x="39956" y="431"/>
                    <a:pt x="36770" y="1"/>
                    <a:pt x="334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528736" y="3288012"/>
              <a:ext cx="471337" cy="468804"/>
            </a:xfrm>
            <a:custGeom>
              <a:rect b="b" l="l" r="r" t="t"/>
              <a:pathLst>
                <a:path extrusionOk="0" h="14617" w="14696">
                  <a:moveTo>
                    <a:pt x="7577" y="1"/>
                  </a:moveTo>
                  <a:cubicBezTo>
                    <a:pt x="7418" y="21"/>
                    <a:pt x="7358" y="21"/>
                    <a:pt x="7358" y="21"/>
                  </a:cubicBezTo>
                  <a:cubicBezTo>
                    <a:pt x="7358" y="40"/>
                    <a:pt x="7418" y="60"/>
                    <a:pt x="7577" y="60"/>
                  </a:cubicBezTo>
                  <a:cubicBezTo>
                    <a:pt x="7656" y="80"/>
                    <a:pt x="7735" y="80"/>
                    <a:pt x="7874" y="100"/>
                  </a:cubicBezTo>
                  <a:cubicBezTo>
                    <a:pt x="7933" y="100"/>
                    <a:pt x="7993" y="120"/>
                    <a:pt x="8072" y="120"/>
                  </a:cubicBezTo>
                  <a:cubicBezTo>
                    <a:pt x="8132" y="120"/>
                    <a:pt x="8211" y="140"/>
                    <a:pt x="8290" y="159"/>
                  </a:cubicBezTo>
                  <a:cubicBezTo>
                    <a:pt x="8469" y="199"/>
                    <a:pt x="8667" y="219"/>
                    <a:pt x="8885" y="259"/>
                  </a:cubicBezTo>
                  <a:cubicBezTo>
                    <a:pt x="9084" y="338"/>
                    <a:pt x="9342" y="378"/>
                    <a:pt x="9619" y="477"/>
                  </a:cubicBezTo>
                  <a:cubicBezTo>
                    <a:pt x="10155" y="675"/>
                    <a:pt x="10769" y="972"/>
                    <a:pt x="11463" y="1448"/>
                  </a:cubicBezTo>
                  <a:cubicBezTo>
                    <a:pt x="12118" y="1924"/>
                    <a:pt x="12832" y="2618"/>
                    <a:pt x="13427" y="3590"/>
                  </a:cubicBezTo>
                  <a:cubicBezTo>
                    <a:pt x="13724" y="4066"/>
                    <a:pt x="13962" y="4621"/>
                    <a:pt x="14141" y="5236"/>
                  </a:cubicBezTo>
                  <a:cubicBezTo>
                    <a:pt x="14339" y="5851"/>
                    <a:pt x="14418" y="6545"/>
                    <a:pt x="14438" y="7279"/>
                  </a:cubicBezTo>
                  <a:cubicBezTo>
                    <a:pt x="14418" y="8013"/>
                    <a:pt x="14299" y="8786"/>
                    <a:pt x="14042" y="9559"/>
                  </a:cubicBezTo>
                  <a:cubicBezTo>
                    <a:pt x="13764" y="10353"/>
                    <a:pt x="13347" y="11126"/>
                    <a:pt x="12733" y="11820"/>
                  </a:cubicBezTo>
                  <a:cubicBezTo>
                    <a:pt x="12138" y="12514"/>
                    <a:pt x="11364" y="13149"/>
                    <a:pt x="10452" y="13585"/>
                  </a:cubicBezTo>
                  <a:cubicBezTo>
                    <a:pt x="9540" y="14041"/>
                    <a:pt x="8489" y="14319"/>
                    <a:pt x="7358" y="14319"/>
                  </a:cubicBezTo>
                  <a:cubicBezTo>
                    <a:pt x="6228" y="14319"/>
                    <a:pt x="5157" y="14041"/>
                    <a:pt x="4245" y="13585"/>
                  </a:cubicBezTo>
                  <a:cubicBezTo>
                    <a:pt x="3333" y="13149"/>
                    <a:pt x="2559" y="12514"/>
                    <a:pt x="1964" y="11820"/>
                  </a:cubicBezTo>
                  <a:cubicBezTo>
                    <a:pt x="1369" y="11126"/>
                    <a:pt x="933" y="10353"/>
                    <a:pt x="675" y="9559"/>
                  </a:cubicBezTo>
                  <a:cubicBezTo>
                    <a:pt x="398" y="8786"/>
                    <a:pt x="279" y="8013"/>
                    <a:pt x="279" y="7279"/>
                  </a:cubicBezTo>
                  <a:cubicBezTo>
                    <a:pt x="279" y="6545"/>
                    <a:pt x="378" y="5851"/>
                    <a:pt x="556" y="5236"/>
                  </a:cubicBezTo>
                  <a:cubicBezTo>
                    <a:pt x="755" y="4621"/>
                    <a:pt x="973" y="4066"/>
                    <a:pt x="1290" y="3590"/>
                  </a:cubicBezTo>
                  <a:cubicBezTo>
                    <a:pt x="1865" y="2618"/>
                    <a:pt x="2579" y="1924"/>
                    <a:pt x="3253" y="1448"/>
                  </a:cubicBezTo>
                  <a:cubicBezTo>
                    <a:pt x="3928" y="972"/>
                    <a:pt x="4562" y="675"/>
                    <a:pt x="5098" y="477"/>
                  </a:cubicBezTo>
                  <a:cubicBezTo>
                    <a:pt x="5355" y="378"/>
                    <a:pt x="5613" y="338"/>
                    <a:pt x="5831" y="259"/>
                  </a:cubicBezTo>
                  <a:cubicBezTo>
                    <a:pt x="6050" y="219"/>
                    <a:pt x="6248" y="199"/>
                    <a:pt x="6406" y="159"/>
                  </a:cubicBezTo>
                  <a:cubicBezTo>
                    <a:pt x="6486" y="140"/>
                    <a:pt x="6565" y="120"/>
                    <a:pt x="6644" y="120"/>
                  </a:cubicBezTo>
                  <a:cubicBezTo>
                    <a:pt x="6704" y="100"/>
                    <a:pt x="6783" y="100"/>
                    <a:pt x="6843" y="100"/>
                  </a:cubicBezTo>
                  <a:cubicBezTo>
                    <a:pt x="6962" y="80"/>
                    <a:pt x="7061" y="80"/>
                    <a:pt x="7140" y="60"/>
                  </a:cubicBezTo>
                  <a:cubicBezTo>
                    <a:pt x="7279" y="60"/>
                    <a:pt x="7358" y="40"/>
                    <a:pt x="7358" y="21"/>
                  </a:cubicBezTo>
                  <a:lnTo>
                    <a:pt x="6625" y="21"/>
                  </a:lnTo>
                  <a:cubicBezTo>
                    <a:pt x="6545" y="21"/>
                    <a:pt x="6466" y="40"/>
                    <a:pt x="6387" y="40"/>
                  </a:cubicBezTo>
                  <a:cubicBezTo>
                    <a:pt x="6208" y="60"/>
                    <a:pt x="6010" y="80"/>
                    <a:pt x="5792" y="120"/>
                  </a:cubicBezTo>
                  <a:cubicBezTo>
                    <a:pt x="5574" y="179"/>
                    <a:pt x="5316" y="219"/>
                    <a:pt x="5038" y="318"/>
                  </a:cubicBezTo>
                  <a:cubicBezTo>
                    <a:pt x="4483" y="497"/>
                    <a:pt x="3828" y="794"/>
                    <a:pt x="3134" y="1270"/>
                  </a:cubicBezTo>
                  <a:cubicBezTo>
                    <a:pt x="2420" y="1746"/>
                    <a:pt x="1687" y="2460"/>
                    <a:pt x="1072" y="3451"/>
                  </a:cubicBezTo>
                  <a:cubicBezTo>
                    <a:pt x="755" y="3947"/>
                    <a:pt x="497" y="4522"/>
                    <a:pt x="298" y="5157"/>
                  </a:cubicBezTo>
                  <a:cubicBezTo>
                    <a:pt x="100" y="5811"/>
                    <a:pt x="1" y="6525"/>
                    <a:pt x="1" y="7279"/>
                  </a:cubicBezTo>
                  <a:cubicBezTo>
                    <a:pt x="1" y="8032"/>
                    <a:pt x="120" y="8845"/>
                    <a:pt x="398" y="9659"/>
                  </a:cubicBezTo>
                  <a:cubicBezTo>
                    <a:pt x="675" y="10472"/>
                    <a:pt x="1112" y="11285"/>
                    <a:pt x="1726" y="11999"/>
                  </a:cubicBezTo>
                  <a:cubicBezTo>
                    <a:pt x="2361" y="12732"/>
                    <a:pt x="3154" y="13387"/>
                    <a:pt x="4106" y="13863"/>
                  </a:cubicBezTo>
                  <a:cubicBezTo>
                    <a:pt x="5058" y="14319"/>
                    <a:pt x="6169" y="14597"/>
                    <a:pt x="7339" y="14616"/>
                  </a:cubicBezTo>
                  <a:cubicBezTo>
                    <a:pt x="8528" y="14597"/>
                    <a:pt x="9639" y="14319"/>
                    <a:pt x="10591" y="13863"/>
                  </a:cubicBezTo>
                  <a:cubicBezTo>
                    <a:pt x="11543" y="13387"/>
                    <a:pt x="12336" y="12732"/>
                    <a:pt x="12951" y="11999"/>
                  </a:cubicBezTo>
                  <a:cubicBezTo>
                    <a:pt x="13585" y="11285"/>
                    <a:pt x="14022" y="10472"/>
                    <a:pt x="14299" y="9659"/>
                  </a:cubicBezTo>
                  <a:cubicBezTo>
                    <a:pt x="14577" y="8845"/>
                    <a:pt x="14696" y="8032"/>
                    <a:pt x="14696" y="7279"/>
                  </a:cubicBezTo>
                  <a:cubicBezTo>
                    <a:pt x="14696" y="6525"/>
                    <a:pt x="14597" y="5811"/>
                    <a:pt x="14399" y="5157"/>
                  </a:cubicBezTo>
                  <a:cubicBezTo>
                    <a:pt x="14200" y="4522"/>
                    <a:pt x="13942" y="3947"/>
                    <a:pt x="13625" y="3451"/>
                  </a:cubicBezTo>
                  <a:cubicBezTo>
                    <a:pt x="13010" y="2460"/>
                    <a:pt x="12277" y="1746"/>
                    <a:pt x="11563" y="1270"/>
                  </a:cubicBezTo>
                  <a:cubicBezTo>
                    <a:pt x="10869" y="794"/>
                    <a:pt x="10214" y="497"/>
                    <a:pt x="9659" y="318"/>
                  </a:cubicBezTo>
                  <a:cubicBezTo>
                    <a:pt x="9381" y="219"/>
                    <a:pt x="9123" y="179"/>
                    <a:pt x="8905" y="120"/>
                  </a:cubicBezTo>
                  <a:cubicBezTo>
                    <a:pt x="8687" y="80"/>
                    <a:pt x="8469" y="60"/>
                    <a:pt x="8310" y="40"/>
                  </a:cubicBezTo>
                  <a:cubicBezTo>
                    <a:pt x="8231" y="21"/>
                    <a:pt x="8152" y="21"/>
                    <a:pt x="8072" y="21"/>
                  </a:cubicBezTo>
                  <a:cubicBezTo>
                    <a:pt x="7993" y="21"/>
                    <a:pt x="7933" y="1"/>
                    <a:pt x="78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75479" y="2162684"/>
              <a:ext cx="3788275" cy="3399204"/>
            </a:xfrm>
            <a:custGeom>
              <a:rect b="b" l="l" r="r" t="t"/>
              <a:pathLst>
                <a:path extrusionOk="0" h="105985" w="118116">
                  <a:moveTo>
                    <a:pt x="105245" y="40085"/>
                  </a:moveTo>
                  <a:lnTo>
                    <a:pt x="105245" y="40085"/>
                  </a:lnTo>
                  <a:cubicBezTo>
                    <a:pt x="105245" y="40085"/>
                    <a:pt x="105265" y="40145"/>
                    <a:pt x="105324" y="40264"/>
                  </a:cubicBezTo>
                  <a:cubicBezTo>
                    <a:pt x="105285" y="40145"/>
                    <a:pt x="105245" y="40085"/>
                    <a:pt x="105245" y="40085"/>
                  </a:cubicBezTo>
                  <a:close/>
                  <a:moveTo>
                    <a:pt x="94333" y="47755"/>
                  </a:moveTo>
                  <a:cubicBezTo>
                    <a:pt x="94338" y="47755"/>
                    <a:pt x="94338" y="47760"/>
                    <a:pt x="94338" y="47760"/>
                  </a:cubicBezTo>
                  <a:lnTo>
                    <a:pt x="94321" y="47760"/>
                  </a:lnTo>
                  <a:cubicBezTo>
                    <a:pt x="94327" y="47756"/>
                    <a:pt x="94330" y="47755"/>
                    <a:pt x="94333" y="47755"/>
                  </a:cubicBezTo>
                  <a:close/>
                  <a:moveTo>
                    <a:pt x="46078" y="1"/>
                  </a:moveTo>
                  <a:cubicBezTo>
                    <a:pt x="45307" y="1"/>
                    <a:pt x="44534" y="30"/>
                    <a:pt x="43748" y="46"/>
                  </a:cubicBezTo>
                  <a:cubicBezTo>
                    <a:pt x="42776" y="86"/>
                    <a:pt x="41805" y="105"/>
                    <a:pt x="40793" y="185"/>
                  </a:cubicBezTo>
                  <a:lnTo>
                    <a:pt x="40813" y="185"/>
                  </a:lnTo>
                  <a:cubicBezTo>
                    <a:pt x="38691" y="403"/>
                    <a:pt x="36549" y="780"/>
                    <a:pt x="34328" y="1315"/>
                  </a:cubicBezTo>
                  <a:cubicBezTo>
                    <a:pt x="32107" y="1870"/>
                    <a:pt x="29846" y="2604"/>
                    <a:pt x="27566" y="3536"/>
                  </a:cubicBezTo>
                  <a:cubicBezTo>
                    <a:pt x="25305" y="4468"/>
                    <a:pt x="23005" y="5599"/>
                    <a:pt x="20744" y="6947"/>
                  </a:cubicBezTo>
                  <a:cubicBezTo>
                    <a:pt x="18463" y="8316"/>
                    <a:pt x="16242" y="9902"/>
                    <a:pt x="14120" y="11786"/>
                  </a:cubicBezTo>
                  <a:cubicBezTo>
                    <a:pt x="9916" y="15554"/>
                    <a:pt x="6227" y="20472"/>
                    <a:pt x="3669" y="26322"/>
                  </a:cubicBezTo>
                  <a:cubicBezTo>
                    <a:pt x="2400" y="29257"/>
                    <a:pt x="1408" y="32411"/>
                    <a:pt x="774" y="35722"/>
                  </a:cubicBezTo>
                  <a:cubicBezTo>
                    <a:pt x="436" y="37388"/>
                    <a:pt x="238" y="39094"/>
                    <a:pt x="99" y="40819"/>
                  </a:cubicBezTo>
                  <a:cubicBezTo>
                    <a:pt x="60" y="41255"/>
                    <a:pt x="60" y="41692"/>
                    <a:pt x="40" y="42128"/>
                  </a:cubicBezTo>
                  <a:cubicBezTo>
                    <a:pt x="20" y="42564"/>
                    <a:pt x="0" y="43000"/>
                    <a:pt x="0" y="43457"/>
                  </a:cubicBezTo>
                  <a:cubicBezTo>
                    <a:pt x="20" y="43893"/>
                    <a:pt x="20" y="44329"/>
                    <a:pt x="20" y="44765"/>
                  </a:cubicBezTo>
                  <a:lnTo>
                    <a:pt x="40" y="45440"/>
                  </a:lnTo>
                  <a:lnTo>
                    <a:pt x="79" y="46114"/>
                  </a:lnTo>
                  <a:cubicBezTo>
                    <a:pt x="298" y="49664"/>
                    <a:pt x="972" y="53313"/>
                    <a:pt x="2241" y="56843"/>
                  </a:cubicBezTo>
                  <a:cubicBezTo>
                    <a:pt x="2896" y="58627"/>
                    <a:pt x="3689" y="60353"/>
                    <a:pt x="4641" y="62038"/>
                  </a:cubicBezTo>
                  <a:cubicBezTo>
                    <a:pt x="5593" y="63704"/>
                    <a:pt x="6723" y="65311"/>
                    <a:pt x="8032" y="66798"/>
                  </a:cubicBezTo>
                  <a:cubicBezTo>
                    <a:pt x="9321" y="68305"/>
                    <a:pt x="10808" y="69673"/>
                    <a:pt x="12434" y="70883"/>
                  </a:cubicBezTo>
                  <a:cubicBezTo>
                    <a:pt x="13248" y="71498"/>
                    <a:pt x="14100" y="72033"/>
                    <a:pt x="14993" y="72569"/>
                  </a:cubicBezTo>
                  <a:cubicBezTo>
                    <a:pt x="15885" y="73065"/>
                    <a:pt x="16797" y="73560"/>
                    <a:pt x="17749" y="73957"/>
                  </a:cubicBezTo>
                  <a:cubicBezTo>
                    <a:pt x="18701" y="74373"/>
                    <a:pt x="19693" y="74711"/>
                    <a:pt x="20704" y="75008"/>
                  </a:cubicBezTo>
                  <a:cubicBezTo>
                    <a:pt x="21716" y="75266"/>
                    <a:pt x="22747" y="75524"/>
                    <a:pt x="23818" y="75643"/>
                  </a:cubicBezTo>
                  <a:cubicBezTo>
                    <a:pt x="24784" y="75770"/>
                    <a:pt x="25767" y="75835"/>
                    <a:pt x="26755" y="75835"/>
                  </a:cubicBezTo>
                  <a:cubicBezTo>
                    <a:pt x="27917" y="75835"/>
                    <a:pt x="29086" y="75746"/>
                    <a:pt x="30243" y="75563"/>
                  </a:cubicBezTo>
                  <a:cubicBezTo>
                    <a:pt x="30521" y="75524"/>
                    <a:pt x="30778" y="75464"/>
                    <a:pt x="31056" y="75425"/>
                  </a:cubicBezTo>
                  <a:cubicBezTo>
                    <a:pt x="31314" y="75365"/>
                    <a:pt x="31592" y="75306"/>
                    <a:pt x="31849" y="75246"/>
                  </a:cubicBezTo>
                  <a:lnTo>
                    <a:pt x="32643" y="75048"/>
                  </a:lnTo>
                  <a:cubicBezTo>
                    <a:pt x="32781" y="75008"/>
                    <a:pt x="32920" y="74968"/>
                    <a:pt x="33059" y="74929"/>
                  </a:cubicBezTo>
                  <a:lnTo>
                    <a:pt x="33436" y="74810"/>
                  </a:lnTo>
                  <a:lnTo>
                    <a:pt x="34229" y="74552"/>
                  </a:lnTo>
                  <a:lnTo>
                    <a:pt x="35003" y="74254"/>
                  </a:lnTo>
                  <a:cubicBezTo>
                    <a:pt x="35121" y="74195"/>
                    <a:pt x="35260" y="74155"/>
                    <a:pt x="35379" y="74096"/>
                  </a:cubicBezTo>
                  <a:lnTo>
                    <a:pt x="35776" y="73917"/>
                  </a:lnTo>
                  <a:cubicBezTo>
                    <a:pt x="36014" y="73798"/>
                    <a:pt x="36272" y="73699"/>
                    <a:pt x="36530" y="73580"/>
                  </a:cubicBezTo>
                  <a:cubicBezTo>
                    <a:pt x="38493" y="72549"/>
                    <a:pt x="40377" y="71240"/>
                    <a:pt x="41904" y="69554"/>
                  </a:cubicBezTo>
                  <a:cubicBezTo>
                    <a:pt x="43470" y="67889"/>
                    <a:pt x="44700" y="65886"/>
                    <a:pt x="45573" y="63724"/>
                  </a:cubicBezTo>
                  <a:cubicBezTo>
                    <a:pt x="45751" y="63169"/>
                    <a:pt x="45989" y="62633"/>
                    <a:pt x="46128" y="62078"/>
                  </a:cubicBezTo>
                  <a:cubicBezTo>
                    <a:pt x="46207" y="61781"/>
                    <a:pt x="46287" y="61503"/>
                    <a:pt x="46346" y="61225"/>
                  </a:cubicBezTo>
                  <a:lnTo>
                    <a:pt x="46525" y="60353"/>
                  </a:lnTo>
                  <a:cubicBezTo>
                    <a:pt x="46604" y="60075"/>
                    <a:pt x="46624" y="59778"/>
                    <a:pt x="46663" y="59480"/>
                  </a:cubicBezTo>
                  <a:cubicBezTo>
                    <a:pt x="46703" y="59203"/>
                    <a:pt x="46763" y="58905"/>
                    <a:pt x="46763" y="58608"/>
                  </a:cubicBezTo>
                  <a:lnTo>
                    <a:pt x="46822" y="57715"/>
                  </a:lnTo>
                  <a:cubicBezTo>
                    <a:pt x="46842" y="57418"/>
                    <a:pt x="46822" y="57120"/>
                    <a:pt x="46822" y="56823"/>
                  </a:cubicBezTo>
                  <a:cubicBezTo>
                    <a:pt x="46802" y="55633"/>
                    <a:pt x="46663" y="54443"/>
                    <a:pt x="46346" y="53273"/>
                  </a:cubicBezTo>
                  <a:cubicBezTo>
                    <a:pt x="46227" y="52698"/>
                    <a:pt x="46029" y="52103"/>
                    <a:pt x="45811" y="51548"/>
                  </a:cubicBezTo>
                  <a:cubicBezTo>
                    <a:pt x="45751" y="51409"/>
                    <a:pt x="45692" y="51270"/>
                    <a:pt x="45632" y="51131"/>
                  </a:cubicBezTo>
                  <a:cubicBezTo>
                    <a:pt x="45592" y="51052"/>
                    <a:pt x="45573" y="50992"/>
                    <a:pt x="45533" y="50913"/>
                  </a:cubicBezTo>
                  <a:lnTo>
                    <a:pt x="45414" y="50715"/>
                  </a:lnTo>
                  <a:cubicBezTo>
                    <a:pt x="45255" y="50457"/>
                    <a:pt x="45097" y="50199"/>
                    <a:pt x="44938" y="49941"/>
                  </a:cubicBezTo>
                  <a:cubicBezTo>
                    <a:pt x="44581" y="49446"/>
                    <a:pt x="44224" y="48950"/>
                    <a:pt x="43808" y="48494"/>
                  </a:cubicBezTo>
                  <a:lnTo>
                    <a:pt x="43490" y="48157"/>
                  </a:lnTo>
                  <a:lnTo>
                    <a:pt x="43411" y="48077"/>
                  </a:lnTo>
                  <a:cubicBezTo>
                    <a:pt x="43411" y="48057"/>
                    <a:pt x="43371" y="48038"/>
                    <a:pt x="43371" y="48018"/>
                  </a:cubicBezTo>
                  <a:lnTo>
                    <a:pt x="43312" y="47998"/>
                  </a:lnTo>
                  <a:lnTo>
                    <a:pt x="43133" y="47859"/>
                  </a:lnTo>
                  <a:cubicBezTo>
                    <a:pt x="42876" y="47681"/>
                    <a:pt x="42598" y="47502"/>
                    <a:pt x="42320" y="47383"/>
                  </a:cubicBezTo>
                  <a:cubicBezTo>
                    <a:pt x="41609" y="47027"/>
                    <a:pt x="40799" y="46818"/>
                    <a:pt x="39991" y="46818"/>
                  </a:cubicBezTo>
                  <a:cubicBezTo>
                    <a:pt x="39538" y="46818"/>
                    <a:pt x="39086" y="46884"/>
                    <a:pt x="38651" y="47026"/>
                  </a:cubicBezTo>
                  <a:cubicBezTo>
                    <a:pt x="38037" y="47244"/>
                    <a:pt x="37501" y="47601"/>
                    <a:pt x="37045" y="48038"/>
                  </a:cubicBezTo>
                  <a:cubicBezTo>
                    <a:pt x="36589" y="48494"/>
                    <a:pt x="36232" y="49049"/>
                    <a:pt x="35974" y="49624"/>
                  </a:cubicBezTo>
                  <a:cubicBezTo>
                    <a:pt x="35459" y="50774"/>
                    <a:pt x="35240" y="52043"/>
                    <a:pt x="35082" y="53293"/>
                  </a:cubicBezTo>
                  <a:cubicBezTo>
                    <a:pt x="35022" y="53927"/>
                    <a:pt x="34983" y="54542"/>
                    <a:pt x="34903" y="55157"/>
                  </a:cubicBezTo>
                  <a:cubicBezTo>
                    <a:pt x="34824" y="55792"/>
                    <a:pt x="34725" y="56406"/>
                    <a:pt x="34566" y="57021"/>
                  </a:cubicBezTo>
                  <a:cubicBezTo>
                    <a:pt x="34408" y="57616"/>
                    <a:pt x="34229" y="58211"/>
                    <a:pt x="33951" y="58786"/>
                  </a:cubicBezTo>
                  <a:cubicBezTo>
                    <a:pt x="33674" y="59341"/>
                    <a:pt x="33317" y="59857"/>
                    <a:pt x="32861" y="60273"/>
                  </a:cubicBezTo>
                  <a:lnTo>
                    <a:pt x="32801" y="60313"/>
                  </a:lnTo>
                  <a:lnTo>
                    <a:pt x="32801" y="60349"/>
                  </a:lnTo>
                  <a:lnTo>
                    <a:pt x="32801" y="60349"/>
                  </a:lnTo>
                  <a:cubicBezTo>
                    <a:pt x="31474" y="61569"/>
                    <a:pt x="29537" y="62439"/>
                    <a:pt x="27407" y="62673"/>
                  </a:cubicBezTo>
                  <a:cubicBezTo>
                    <a:pt x="26998" y="62718"/>
                    <a:pt x="26583" y="62740"/>
                    <a:pt x="26165" y="62740"/>
                  </a:cubicBezTo>
                  <a:cubicBezTo>
                    <a:pt x="25469" y="62740"/>
                    <a:pt x="24762" y="62678"/>
                    <a:pt x="24056" y="62554"/>
                  </a:cubicBezTo>
                  <a:cubicBezTo>
                    <a:pt x="22925" y="62356"/>
                    <a:pt x="21834" y="61939"/>
                    <a:pt x="20783" y="61424"/>
                  </a:cubicBezTo>
                  <a:cubicBezTo>
                    <a:pt x="19256" y="60630"/>
                    <a:pt x="17888" y="59579"/>
                    <a:pt x="16718" y="58350"/>
                  </a:cubicBezTo>
                  <a:cubicBezTo>
                    <a:pt x="15548" y="57120"/>
                    <a:pt x="14537" y="55752"/>
                    <a:pt x="13743" y="54265"/>
                  </a:cubicBezTo>
                  <a:cubicBezTo>
                    <a:pt x="12097" y="51330"/>
                    <a:pt x="11225" y="48057"/>
                    <a:pt x="11007" y="44785"/>
                  </a:cubicBezTo>
                  <a:cubicBezTo>
                    <a:pt x="10769" y="41513"/>
                    <a:pt x="11225" y="38261"/>
                    <a:pt x="12137" y="35187"/>
                  </a:cubicBezTo>
                  <a:cubicBezTo>
                    <a:pt x="13049" y="32133"/>
                    <a:pt x="14457" y="29257"/>
                    <a:pt x="16282" y="26739"/>
                  </a:cubicBezTo>
                  <a:cubicBezTo>
                    <a:pt x="17194" y="25470"/>
                    <a:pt x="18205" y="24300"/>
                    <a:pt x="19296" y="23209"/>
                  </a:cubicBezTo>
                  <a:cubicBezTo>
                    <a:pt x="20407" y="22158"/>
                    <a:pt x="21577" y="21186"/>
                    <a:pt x="22806" y="20294"/>
                  </a:cubicBezTo>
                  <a:cubicBezTo>
                    <a:pt x="25285" y="18529"/>
                    <a:pt x="27982" y="17180"/>
                    <a:pt x="30759" y="16169"/>
                  </a:cubicBezTo>
                  <a:cubicBezTo>
                    <a:pt x="35056" y="14639"/>
                    <a:pt x="39519" y="13947"/>
                    <a:pt x="43884" y="13947"/>
                  </a:cubicBezTo>
                  <a:cubicBezTo>
                    <a:pt x="45178" y="13947"/>
                    <a:pt x="46464" y="14008"/>
                    <a:pt x="47734" y="14126"/>
                  </a:cubicBezTo>
                  <a:cubicBezTo>
                    <a:pt x="50511" y="14384"/>
                    <a:pt x="53228" y="14919"/>
                    <a:pt x="55825" y="15673"/>
                  </a:cubicBezTo>
                  <a:cubicBezTo>
                    <a:pt x="58443" y="16427"/>
                    <a:pt x="60942" y="17378"/>
                    <a:pt x="63322" y="18489"/>
                  </a:cubicBezTo>
                  <a:cubicBezTo>
                    <a:pt x="65721" y="19600"/>
                    <a:pt x="67982" y="20889"/>
                    <a:pt x="70144" y="22257"/>
                  </a:cubicBezTo>
                  <a:cubicBezTo>
                    <a:pt x="72285" y="23645"/>
                    <a:pt x="74328" y="25113"/>
                    <a:pt x="76272" y="26659"/>
                  </a:cubicBezTo>
                  <a:cubicBezTo>
                    <a:pt x="78215" y="28206"/>
                    <a:pt x="80040" y="29832"/>
                    <a:pt x="81765" y="31498"/>
                  </a:cubicBezTo>
                  <a:cubicBezTo>
                    <a:pt x="83510" y="33144"/>
                    <a:pt x="85097" y="34889"/>
                    <a:pt x="86564" y="36694"/>
                  </a:cubicBezTo>
                  <a:cubicBezTo>
                    <a:pt x="89498" y="40302"/>
                    <a:pt x="91977" y="44069"/>
                    <a:pt x="94217" y="47796"/>
                  </a:cubicBezTo>
                  <a:lnTo>
                    <a:pt x="94217" y="47796"/>
                  </a:lnTo>
                  <a:cubicBezTo>
                    <a:pt x="94218" y="47804"/>
                    <a:pt x="94219" y="47812"/>
                    <a:pt x="94219" y="47819"/>
                  </a:cubicBezTo>
                  <a:cubicBezTo>
                    <a:pt x="94224" y="47819"/>
                    <a:pt x="94228" y="47819"/>
                    <a:pt x="94231" y="47820"/>
                  </a:cubicBezTo>
                  <a:lnTo>
                    <a:pt x="94231" y="47820"/>
                  </a:lnTo>
                  <a:lnTo>
                    <a:pt x="94239" y="47839"/>
                  </a:lnTo>
                  <a:cubicBezTo>
                    <a:pt x="97491" y="53253"/>
                    <a:pt x="100228" y="58647"/>
                    <a:pt x="102647" y="63863"/>
                  </a:cubicBezTo>
                  <a:cubicBezTo>
                    <a:pt x="105067" y="69098"/>
                    <a:pt x="107169" y="74175"/>
                    <a:pt x="109033" y="79034"/>
                  </a:cubicBezTo>
                  <a:cubicBezTo>
                    <a:pt x="110877" y="83912"/>
                    <a:pt x="112503" y="88592"/>
                    <a:pt x="113911" y="93074"/>
                  </a:cubicBezTo>
                  <a:cubicBezTo>
                    <a:pt x="114606" y="95295"/>
                    <a:pt x="115260" y="97497"/>
                    <a:pt x="115835" y="99619"/>
                  </a:cubicBezTo>
                  <a:cubicBezTo>
                    <a:pt x="116133" y="100690"/>
                    <a:pt x="116410" y="101741"/>
                    <a:pt x="116668" y="102792"/>
                  </a:cubicBezTo>
                  <a:cubicBezTo>
                    <a:pt x="116787" y="103307"/>
                    <a:pt x="116926" y="103823"/>
                    <a:pt x="117045" y="104339"/>
                  </a:cubicBezTo>
                  <a:cubicBezTo>
                    <a:pt x="117184" y="104894"/>
                    <a:pt x="117303" y="105449"/>
                    <a:pt x="117422" y="105984"/>
                  </a:cubicBezTo>
                  <a:cubicBezTo>
                    <a:pt x="117699" y="105925"/>
                    <a:pt x="117977" y="105866"/>
                    <a:pt x="118116" y="105846"/>
                  </a:cubicBezTo>
                  <a:cubicBezTo>
                    <a:pt x="117997" y="104200"/>
                    <a:pt x="117898" y="102593"/>
                    <a:pt x="117798" y="101007"/>
                  </a:cubicBezTo>
                  <a:cubicBezTo>
                    <a:pt x="117679" y="99460"/>
                    <a:pt x="117580" y="97953"/>
                    <a:pt x="117461" y="96485"/>
                  </a:cubicBezTo>
                  <a:cubicBezTo>
                    <a:pt x="117243" y="93530"/>
                    <a:pt x="117025" y="90714"/>
                    <a:pt x="116767" y="88037"/>
                  </a:cubicBezTo>
                  <a:cubicBezTo>
                    <a:pt x="116271" y="82683"/>
                    <a:pt x="115676" y="77864"/>
                    <a:pt x="115002" y="73541"/>
                  </a:cubicBezTo>
                  <a:cubicBezTo>
                    <a:pt x="114328" y="69237"/>
                    <a:pt x="113574" y="65410"/>
                    <a:pt x="112801" y="62058"/>
                  </a:cubicBezTo>
                  <a:cubicBezTo>
                    <a:pt x="112067" y="58707"/>
                    <a:pt x="111254" y="55811"/>
                    <a:pt x="110481" y="53352"/>
                  </a:cubicBezTo>
                  <a:cubicBezTo>
                    <a:pt x="108914" y="48395"/>
                    <a:pt x="107526" y="45103"/>
                    <a:pt x="106614" y="43020"/>
                  </a:cubicBezTo>
                  <a:cubicBezTo>
                    <a:pt x="106157" y="41989"/>
                    <a:pt x="105820" y="41255"/>
                    <a:pt x="105582" y="40779"/>
                  </a:cubicBezTo>
                  <a:cubicBezTo>
                    <a:pt x="105463" y="40541"/>
                    <a:pt x="105384" y="40363"/>
                    <a:pt x="105324" y="40264"/>
                  </a:cubicBezTo>
                  <a:lnTo>
                    <a:pt x="105324" y="40264"/>
                  </a:lnTo>
                  <a:cubicBezTo>
                    <a:pt x="105364" y="40383"/>
                    <a:pt x="105443" y="40561"/>
                    <a:pt x="105562" y="40799"/>
                  </a:cubicBezTo>
                  <a:cubicBezTo>
                    <a:pt x="105761" y="41275"/>
                    <a:pt x="106098" y="42009"/>
                    <a:pt x="106554" y="43060"/>
                  </a:cubicBezTo>
                  <a:cubicBezTo>
                    <a:pt x="107427" y="45142"/>
                    <a:pt x="108795" y="48434"/>
                    <a:pt x="110342" y="53372"/>
                  </a:cubicBezTo>
                  <a:cubicBezTo>
                    <a:pt x="111115" y="55851"/>
                    <a:pt x="111928" y="58727"/>
                    <a:pt x="112642" y="62098"/>
                  </a:cubicBezTo>
                  <a:cubicBezTo>
                    <a:pt x="113416" y="65449"/>
                    <a:pt x="114149" y="69257"/>
                    <a:pt x="114824" y="73580"/>
                  </a:cubicBezTo>
                  <a:cubicBezTo>
                    <a:pt x="115478" y="77884"/>
                    <a:pt x="116073" y="82703"/>
                    <a:pt x="116569" y="88057"/>
                  </a:cubicBezTo>
                  <a:cubicBezTo>
                    <a:pt x="116807" y="90734"/>
                    <a:pt x="117025" y="93550"/>
                    <a:pt x="117243" y="96505"/>
                  </a:cubicBezTo>
                  <a:cubicBezTo>
                    <a:pt x="117362" y="97973"/>
                    <a:pt x="117461" y="99480"/>
                    <a:pt x="117560" y="101027"/>
                  </a:cubicBezTo>
                  <a:cubicBezTo>
                    <a:pt x="117660" y="102534"/>
                    <a:pt x="117759" y="104081"/>
                    <a:pt x="117878" y="105667"/>
                  </a:cubicBezTo>
                  <a:cubicBezTo>
                    <a:pt x="117818" y="105667"/>
                    <a:pt x="117699" y="105687"/>
                    <a:pt x="117600" y="105707"/>
                  </a:cubicBezTo>
                  <a:cubicBezTo>
                    <a:pt x="117481" y="105251"/>
                    <a:pt x="117382" y="104775"/>
                    <a:pt x="117263" y="104279"/>
                  </a:cubicBezTo>
                  <a:cubicBezTo>
                    <a:pt x="117144" y="103763"/>
                    <a:pt x="117025" y="103248"/>
                    <a:pt x="116886" y="102732"/>
                  </a:cubicBezTo>
                  <a:cubicBezTo>
                    <a:pt x="116628" y="101681"/>
                    <a:pt x="116351" y="100630"/>
                    <a:pt x="116053" y="99559"/>
                  </a:cubicBezTo>
                  <a:cubicBezTo>
                    <a:pt x="115478" y="97417"/>
                    <a:pt x="114844" y="95236"/>
                    <a:pt x="114130" y="92995"/>
                  </a:cubicBezTo>
                  <a:cubicBezTo>
                    <a:pt x="112741" y="88513"/>
                    <a:pt x="111115" y="83833"/>
                    <a:pt x="109271" y="78954"/>
                  </a:cubicBezTo>
                  <a:cubicBezTo>
                    <a:pt x="107387" y="74076"/>
                    <a:pt x="105305" y="68999"/>
                    <a:pt x="102885" y="63764"/>
                  </a:cubicBezTo>
                  <a:cubicBezTo>
                    <a:pt x="100466" y="58529"/>
                    <a:pt x="97730" y="53117"/>
                    <a:pt x="94479" y="47684"/>
                  </a:cubicBezTo>
                  <a:lnTo>
                    <a:pt x="94479" y="47684"/>
                  </a:lnTo>
                  <a:cubicBezTo>
                    <a:pt x="94472" y="47665"/>
                    <a:pt x="94465" y="47649"/>
                    <a:pt x="94457" y="47641"/>
                  </a:cubicBezTo>
                  <a:cubicBezTo>
                    <a:pt x="92216" y="43913"/>
                    <a:pt x="89737" y="40145"/>
                    <a:pt x="86782" y="36516"/>
                  </a:cubicBezTo>
                  <a:cubicBezTo>
                    <a:pt x="85315" y="34711"/>
                    <a:pt x="83708" y="32946"/>
                    <a:pt x="81963" y="31280"/>
                  </a:cubicBezTo>
                  <a:cubicBezTo>
                    <a:pt x="80218" y="29614"/>
                    <a:pt x="78394" y="27988"/>
                    <a:pt x="76450" y="26441"/>
                  </a:cubicBezTo>
                  <a:cubicBezTo>
                    <a:pt x="74507" y="24894"/>
                    <a:pt x="72464" y="23407"/>
                    <a:pt x="70282" y="22019"/>
                  </a:cubicBezTo>
                  <a:cubicBezTo>
                    <a:pt x="68121" y="20631"/>
                    <a:pt x="65860" y="19342"/>
                    <a:pt x="63441" y="18231"/>
                  </a:cubicBezTo>
                  <a:cubicBezTo>
                    <a:pt x="61041" y="17121"/>
                    <a:pt x="58523" y="16149"/>
                    <a:pt x="55905" y="15395"/>
                  </a:cubicBezTo>
                  <a:cubicBezTo>
                    <a:pt x="53287" y="14642"/>
                    <a:pt x="50550" y="14086"/>
                    <a:pt x="47754" y="13829"/>
                  </a:cubicBezTo>
                  <a:cubicBezTo>
                    <a:pt x="46477" y="13711"/>
                    <a:pt x="45185" y="13650"/>
                    <a:pt x="43884" y="13650"/>
                  </a:cubicBezTo>
                  <a:cubicBezTo>
                    <a:pt x="39487" y="13650"/>
                    <a:pt x="34990" y="14345"/>
                    <a:pt x="30659" y="15891"/>
                  </a:cubicBezTo>
                  <a:cubicBezTo>
                    <a:pt x="27863" y="16902"/>
                    <a:pt x="25126" y="18271"/>
                    <a:pt x="22648" y="20056"/>
                  </a:cubicBezTo>
                  <a:cubicBezTo>
                    <a:pt x="21398" y="20948"/>
                    <a:pt x="20208" y="21920"/>
                    <a:pt x="19078" y="22991"/>
                  </a:cubicBezTo>
                  <a:cubicBezTo>
                    <a:pt x="17967" y="24081"/>
                    <a:pt x="16956" y="25271"/>
                    <a:pt x="16044" y="26560"/>
                  </a:cubicBezTo>
                  <a:cubicBezTo>
                    <a:pt x="14199" y="29119"/>
                    <a:pt x="12772" y="32014"/>
                    <a:pt x="11839" y="35108"/>
                  </a:cubicBezTo>
                  <a:cubicBezTo>
                    <a:pt x="10927" y="38201"/>
                    <a:pt x="10471" y="41493"/>
                    <a:pt x="10709" y="44805"/>
                  </a:cubicBezTo>
                  <a:cubicBezTo>
                    <a:pt x="10927" y="48097"/>
                    <a:pt x="11800" y="51429"/>
                    <a:pt x="13485" y="54403"/>
                  </a:cubicBezTo>
                  <a:cubicBezTo>
                    <a:pt x="14299" y="55911"/>
                    <a:pt x="15310" y="57299"/>
                    <a:pt x="16500" y="58548"/>
                  </a:cubicBezTo>
                  <a:cubicBezTo>
                    <a:pt x="17690" y="59797"/>
                    <a:pt x="19098" y="60868"/>
                    <a:pt x="20645" y="61681"/>
                  </a:cubicBezTo>
                  <a:cubicBezTo>
                    <a:pt x="21716" y="62217"/>
                    <a:pt x="22846" y="62633"/>
                    <a:pt x="23996" y="62832"/>
                  </a:cubicBezTo>
                  <a:cubicBezTo>
                    <a:pt x="24725" y="62970"/>
                    <a:pt x="25461" y="63036"/>
                    <a:pt x="26185" y="63036"/>
                  </a:cubicBezTo>
                  <a:cubicBezTo>
                    <a:pt x="26605" y="63036"/>
                    <a:pt x="27020" y="63014"/>
                    <a:pt x="27427" y="62970"/>
                  </a:cubicBezTo>
                  <a:cubicBezTo>
                    <a:pt x="29668" y="62713"/>
                    <a:pt x="31671" y="61800"/>
                    <a:pt x="33059" y="60511"/>
                  </a:cubicBezTo>
                  <a:lnTo>
                    <a:pt x="33099" y="60472"/>
                  </a:lnTo>
                  <a:lnTo>
                    <a:pt x="33099" y="60453"/>
                  </a:lnTo>
                  <a:lnTo>
                    <a:pt x="33099" y="60453"/>
                  </a:lnTo>
                  <a:cubicBezTo>
                    <a:pt x="33556" y="60004"/>
                    <a:pt x="33920" y="59464"/>
                    <a:pt x="34209" y="58905"/>
                  </a:cubicBezTo>
                  <a:cubicBezTo>
                    <a:pt x="34487" y="58330"/>
                    <a:pt x="34685" y="57715"/>
                    <a:pt x="34844" y="57081"/>
                  </a:cubicBezTo>
                  <a:cubicBezTo>
                    <a:pt x="35003" y="56466"/>
                    <a:pt x="35102" y="55831"/>
                    <a:pt x="35181" y="55197"/>
                  </a:cubicBezTo>
                  <a:cubicBezTo>
                    <a:pt x="35280" y="54562"/>
                    <a:pt x="35300" y="53947"/>
                    <a:pt x="35379" y="53332"/>
                  </a:cubicBezTo>
                  <a:cubicBezTo>
                    <a:pt x="35518" y="52083"/>
                    <a:pt x="35736" y="50854"/>
                    <a:pt x="36232" y="49743"/>
                  </a:cubicBezTo>
                  <a:cubicBezTo>
                    <a:pt x="36490" y="49188"/>
                    <a:pt x="36827" y="48672"/>
                    <a:pt x="37243" y="48256"/>
                  </a:cubicBezTo>
                  <a:cubicBezTo>
                    <a:pt x="37660" y="47839"/>
                    <a:pt x="38176" y="47502"/>
                    <a:pt x="38731" y="47324"/>
                  </a:cubicBezTo>
                  <a:cubicBezTo>
                    <a:pt x="39144" y="47186"/>
                    <a:pt x="39576" y="47122"/>
                    <a:pt x="40009" y="47122"/>
                  </a:cubicBezTo>
                  <a:cubicBezTo>
                    <a:pt x="40760" y="47122"/>
                    <a:pt x="41515" y="47314"/>
                    <a:pt x="42181" y="47641"/>
                  </a:cubicBezTo>
                  <a:cubicBezTo>
                    <a:pt x="42459" y="47760"/>
                    <a:pt x="42717" y="47919"/>
                    <a:pt x="42955" y="48097"/>
                  </a:cubicBezTo>
                  <a:lnTo>
                    <a:pt x="43133" y="48216"/>
                  </a:lnTo>
                  <a:lnTo>
                    <a:pt x="43173" y="48256"/>
                  </a:lnTo>
                  <a:cubicBezTo>
                    <a:pt x="43183" y="48266"/>
                    <a:pt x="43183" y="48266"/>
                    <a:pt x="43183" y="48266"/>
                  </a:cubicBezTo>
                  <a:cubicBezTo>
                    <a:pt x="43183" y="48266"/>
                    <a:pt x="43183" y="48266"/>
                    <a:pt x="43193" y="48276"/>
                  </a:cubicBezTo>
                  <a:lnTo>
                    <a:pt x="43272" y="48375"/>
                  </a:lnTo>
                  <a:lnTo>
                    <a:pt x="43570" y="48712"/>
                  </a:lnTo>
                  <a:cubicBezTo>
                    <a:pt x="43986" y="49128"/>
                    <a:pt x="44343" y="49624"/>
                    <a:pt x="44680" y="50120"/>
                  </a:cubicBezTo>
                  <a:cubicBezTo>
                    <a:pt x="44839" y="50358"/>
                    <a:pt x="44998" y="50616"/>
                    <a:pt x="45156" y="50873"/>
                  </a:cubicBezTo>
                  <a:lnTo>
                    <a:pt x="45255" y="51072"/>
                  </a:lnTo>
                  <a:cubicBezTo>
                    <a:pt x="45295" y="51111"/>
                    <a:pt x="45335" y="51191"/>
                    <a:pt x="45354" y="51250"/>
                  </a:cubicBezTo>
                  <a:cubicBezTo>
                    <a:pt x="45414" y="51389"/>
                    <a:pt x="45473" y="51528"/>
                    <a:pt x="45533" y="51667"/>
                  </a:cubicBezTo>
                  <a:cubicBezTo>
                    <a:pt x="45751" y="52222"/>
                    <a:pt x="45930" y="52777"/>
                    <a:pt x="46049" y="53352"/>
                  </a:cubicBezTo>
                  <a:cubicBezTo>
                    <a:pt x="46366" y="54503"/>
                    <a:pt x="46485" y="55673"/>
                    <a:pt x="46525" y="56843"/>
                  </a:cubicBezTo>
                  <a:cubicBezTo>
                    <a:pt x="46525" y="57140"/>
                    <a:pt x="46525" y="57418"/>
                    <a:pt x="46525" y="57715"/>
                  </a:cubicBezTo>
                  <a:lnTo>
                    <a:pt x="46465" y="58588"/>
                  </a:lnTo>
                  <a:cubicBezTo>
                    <a:pt x="46465" y="58885"/>
                    <a:pt x="46406" y="59163"/>
                    <a:pt x="46366" y="59460"/>
                  </a:cubicBezTo>
                  <a:cubicBezTo>
                    <a:pt x="46326" y="59738"/>
                    <a:pt x="46306" y="60035"/>
                    <a:pt x="46227" y="60313"/>
                  </a:cubicBezTo>
                  <a:lnTo>
                    <a:pt x="46049" y="61166"/>
                  </a:lnTo>
                  <a:cubicBezTo>
                    <a:pt x="45989" y="61443"/>
                    <a:pt x="45910" y="61721"/>
                    <a:pt x="45830" y="61999"/>
                  </a:cubicBezTo>
                  <a:cubicBezTo>
                    <a:pt x="45692" y="62554"/>
                    <a:pt x="45473" y="63089"/>
                    <a:pt x="45295" y="63625"/>
                  </a:cubicBezTo>
                  <a:cubicBezTo>
                    <a:pt x="44422" y="65747"/>
                    <a:pt x="43233" y="67710"/>
                    <a:pt x="41686" y="69356"/>
                  </a:cubicBezTo>
                  <a:cubicBezTo>
                    <a:pt x="40178" y="71022"/>
                    <a:pt x="38334" y="72311"/>
                    <a:pt x="36391" y="73322"/>
                  </a:cubicBezTo>
                  <a:cubicBezTo>
                    <a:pt x="36133" y="73441"/>
                    <a:pt x="35895" y="73541"/>
                    <a:pt x="35637" y="73660"/>
                  </a:cubicBezTo>
                  <a:lnTo>
                    <a:pt x="35260" y="73838"/>
                  </a:lnTo>
                  <a:cubicBezTo>
                    <a:pt x="35141" y="73878"/>
                    <a:pt x="35022" y="73937"/>
                    <a:pt x="34884" y="73977"/>
                  </a:cubicBezTo>
                  <a:lnTo>
                    <a:pt x="34130" y="74274"/>
                  </a:lnTo>
                  <a:lnTo>
                    <a:pt x="33357" y="74532"/>
                  </a:lnTo>
                  <a:lnTo>
                    <a:pt x="32960" y="74651"/>
                  </a:lnTo>
                  <a:cubicBezTo>
                    <a:pt x="32841" y="74691"/>
                    <a:pt x="32702" y="74730"/>
                    <a:pt x="32563" y="74770"/>
                  </a:cubicBezTo>
                  <a:lnTo>
                    <a:pt x="31790" y="74968"/>
                  </a:lnTo>
                  <a:cubicBezTo>
                    <a:pt x="31512" y="75028"/>
                    <a:pt x="31254" y="75087"/>
                    <a:pt x="30997" y="75127"/>
                  </a:cubicBezTo>
                  <a:cubicBezTo>
                    <a:pt x="30739" y="75187"/>
                    <a:pt x="30461" y="75246"/>
                    <a:pt x="30203" y="75266"/>
                  </a:cubicBezTo>
                  <a:cubicBezTo>
                    <a:pt x="29043" y="75450"/>
                    <a:pt x="27877" y="75546"/>
                    <a:pt x="26718" y="75546"/>
                  </a:cubicBezTo>
                  <a:cubicBezTo>
                    <a:pt x="25757" y="75546"/>
                    <a:pt x="24801" y="75480"/>
                    <a:pt x="23857" y="75345"/>
                  </a:cubicBezTo>
                  <a:cubicBezTo>
                    <a:pt x="22806" y="75226"/>
                    <a:pt x="21795" y="74988"/>
                    <a:pt x="20783" y="74730"/>
                  </a:cubicBezTo>
                  <a:cubicBezTo>
                    <a:pt x="19792" y="74433"/>
                    <a:pt x="18800" y="74116"/>
                    <a:pt x="17868" y="73699"/>
                  </a:cubicBezTo>
                  <a:cubicBezTo>
                    <a:pt x="16916" y="73303"/>
                    <a:pt x="16004" y="72827"/>
                    <a:pt x="15131" y="72331"/>
                  </a:cubicBezTo>
                  <a:cubicBezTo>
                    <a:pt x="14259" y="71795"/>
                    <a:pt x="13406" y="71260"/>
                    <a:pt x="12613" y="70645"/>
                  </a:cubicBezTo>
                  <a:cubicBezTo>
                    <a:pt x="10987" y="69455"/>
                    <a:pt x="9519" y="68107"/>
                    <a:pt x="8250" y="66619"/>
                  </a:cubicBezTo>
                  <a:cubicBezTo>
                    <a:pt x="6961" y="65152"/>
                    <a:pt x="5831" y="63565"/>
                    <a:pt x="4879" y="61900"/>
                  </a:cubicBezTo>
                  <a:cubicBezTo>
                    <a:pt x="3927" y="60234"/>
                    <a:pt x="3153" y="58508"/>
                    <a:pt x="2519" y="56763"/>
                  </a:cubicBezTo>
                  <a:cubicBezTo>
                    <a:pt x="1230" y="53253"/>
                    <a:pt x="575" y="49624"/>
                    <a:pt x="357" y="46094"/>
                  </a:cubicBezTo>
                  <a:lnTo>
                    <a:pt x="317" y="45440"/>
                  </a:lnTo>
                  <a:lnTo>
                    <a:pt x="298" y="44765"/>
                  </a:lnTo>
                  <a:cubicBezTo>
                    <a:pt x="298" y="44329"/>
                    <a:pt x="278" y="43893"/>
                    <a:pt x="278" y="43457"/>
                  </a:cubicBezTo>
                  <a:cubicBezTo>
                    <a:pt x="278" y="43020"/>
                    <a:pt x="298" y="42584"/>
                    <a:pt x="317" y="42148"/>
                  </a:cubicBezTo>
                  <a:cubicBezTo>
                    <a:pt x="337" y="41711"/>
                    <a:pt x="337" y="41275"/>
                    <a:pt x="377" y="40859"/>
                  </a:cubicBezTo>
                  <a:cubicBezTo>
                    <a:pt x="516" y="39133"/>
                    <a:pt x="694" y="37428"/>
                    <a:pt x="1031" y="35782"/>
                  </a:cubicBezTo>
                  <a:cubicBezTo>
                    <a:pt x="1666" y="32490"/>
                    <a:pt x="2658" y="29356"/>
                    <a:pt x="3907" y="26441"/>
                  </a:cubicBezTo>
                  <a:cubicBezTo>
                    <a:pt x="6465" y="20631"/>
                    <a:pt x="10114" y="15732"/>
                    <a:pt x="14299" y="11984"/>
                  </a:cubicBezTo>
                  <a:cubicBezTo>
                    <a:pt x="16381" y="10120"/>
                    <a:pt x="18602" y="8534"/>
                    <a:pt x="20863" y="7165"/>
                  </a:cubicBezTo>
                  <a:cubicBezTo>
                    <a:pt x="23104" y="5817"/>
                    <a:pt x="25384" y="4706"/>
                    <a:pt x="27665" y="3774"/>
                  </a:cubicBezTo>
                  <a:cubicBezTo>
                    <a:pt x="29926" y="2842"/>
                    <a:pt x="32167" y="2108"/>
                    <a:pt x="34388" y="1553"/>
                  </a:cubicBezTo>
                  <a:cubicBezTo>
                    <a:pt x="36569" y="1018"/>
                    <a:pt x="38751" y="641"/>
                    <a:pt x="40813" y="443"/>
                  </a:cubicBezTo>
                  <a:cubicBezTo>
                    <a:pt x="41805" y="343"/>
                    <a:pt x="42776" y="324"/>
                    <a:pt x="43748" y="304"/>
                  </a:cubicBezTo>
                  <a:cubicBezTo>
                    <a:pt x="44542" y="271"/>
                    <a:pt x="45322" y="239"/>
                    <a:pt x="46089" y="239"/>
                  </a:cubicBezTo>
                  <a:cubicBezTo>
                    <a:pt x="46261" y="239"/>
                    <a:pt x="46433" y="241"/>
                    <a:pt x="46604" y="244"/>
                  </a:cubicBezTo>
                  <a:cubicBezTo>
                    <a:pt x="48488" y="284"/>
                    <a:pt x="50332" y="403"/>
                    <a:pt x="52137" y="601"/>
                  </a:cubicBezTo>
                  <a:cubicBezTo>
                    <a:pt x="55706" y="998"/>
                    <a:pt x="59078" y="1672"/>
                    <a:pt x="62231" y="2525"/>
                  </a:cubicBezTo>
                  <a:cubicBezTo>
                    <a:pt x="68518" y="4290"/>
                    <a:pt x="73912" y="6749"/>
                    <a:pt x="78413" y="9466"/>
                  </a:cubicBezTo>
                  <a:cubicBezTo>
                    <a:pt x="82935" y="12163"/>
                    <a:pt x="86604" y="15098"/>
                    <a:pt x="89578" y="17914"/>
                  </a:cubicBezTo>
                  <a:cubicBezTo>
                    <a:pt x="91066" y="19322"/>
                    <a:pt x="92375" y="20730"/>
                    <a:pt x="93545" y="22078"/>
                  </a:cubicBezTo>
                  <a:cubicBezTo>
                    <a:pt x="94695" y="23447"/>
                    <a:pt x="95746" y="24716"/>
                    <a:pt x="96678" y="25926"/>
                  </a:cubicBezTo>
                  <a:cubicBezTo>
                    <a:pt x="98522" y="28365"/>
                    <a:pt x="99950" y="30507"/>
                    <a:pt x="101061" y="32331"/>
                  </a:cubicBezTo>
                  <a:cubicBezTo>
                    <a:pt x="102171" y="34136"/>
                    <a:pt x="102984" y="35623"/>
                    <a:pt x="103599" y="36773"/>
                  </a:cubicBezTo>
                  <a:cubicBezTo>
                    <a:pt x="103916" y="37348"/>
                    <a:pt x="104135" y="37864"/>
                    <a:pt x="104353" y="38281"/>
                  </a:cubicBezTo>
                  <a:cubicBezTo>
                    <a:pt x="104551" y="38697"/>
                    <a:pt x="104730" y="39054"/>
                    <a:pt x="104849" y="39312"/>
                  </a:cubicBezTo>
                  <a:cubicBezTo>
                    <a:pt x="104987" y="39589"/>
                    <a:pt x="105087" y="39768"/>
                    <a:pt x="105146" y="39907"/>
                  </a:cubicBezTo>
                  <a:cubicBezTo>
                    <a:pt x="105186" y="39966"/>
                    <a:pt x="105206" y="40006"/>
                    <a:pt x="105225" y="40046"/>
                  </a:cubicBezTo>
                  <a:cubicBezTo>
                    <a:pt x="105225" y="40065"/>
                    <a:pt x="105245" y="40085"/>
                    <a:pt x="105245" y="40085"/>
                  </a:cubicBezTo>
                  <a:cubicBezTo>
                    <a:pt x="105245" y="40085"/>
                    <a:pt x="105245" y="40065"/>
                    <a:pt x="105225" y="40026"/>
                  </a:cubicBezTo>
                  <a:cubicBezTo>
                    <a:pt x="105225" y="40006"/>
                    <a:pt x="105206" y="39946"/>
                    <a:pt x="105166" y="39887"/>
                  </a:cubicBezTo>
                  <a:cubicBezTo>
                    <a:pt x="105106" y="39768"/>
                    <a:pt x="105027" y="39570"/>
                    <a:pt x="104888" y="39292"/>
                  </a:cubicBezTo>
                  <a:cubicBezTo>
                    <a:pt x="104769" y="39014"/>
                    <a:pt x="104611" y="38677"/>
                    <a:pt x="104412" y="38241"/>
                  </a:cubicBezTo>
                  <a:cubicBezTo>
                    <a:pt x="104194" y="37824"/>
                    <a:pt x="103976" y="37309"/>
                    <a:pt x="103659" y="36734"/>
                  </a:cubicBezTo>
                  <a:cubicBezTo>
                    <a:pt x="103064" y="35584"/>
                    <a:pt x="102251" y="34076"/>
                    <a:pt x="101160" y="32272"/>
                  </a:cubicBezTo>
                  <a:cubicBezTo>
                    <a:pt x="100049" y="30447"/>
                    <a:pt x="98641" y="28286"/>
                    <a:pt x="96797" y="25846"/>
                  </a:cubicBezTo>
                  <a:cubicBezTo>
                    <a:pt x="95865" y="24617"/>
                    <a:pt x="94814" y="23328"/>
                    <a:pt x="93664" y="21959"/>
                  </a:cubicBezTo>
                  <a:cubicBezTo>
                    <a:pt x="92494" y="20611"/>
                    <a:pt x="91185" y="19203"/>
                    <a:pt x="89697" y="17795"/>
                  </a:cubicBezTo>
                  <a:cubicBezTo>
                    <a:pt x="86723" y="14959"/>
                    <a:pt x="83054" y="12004"/>
                    <a:pt x="78513" y="9287"/>
                  </a:cubicBezTo>
                  <a:cubicBezTo>
                    <a:pt x="74011" y="6551"/>
                    <a:pt x="68617" y="4072"/>
                    <a:pt x="62290" y="2307"/>
                  </a:cubicBezTo>
                  <a:cubicBezTo>
                    <a:pt x="59137" y="1434"/>
                    <a:pt x="55746" y="760"/>
                    <a:pt x="52157" y="363"/>
                  </a:cubicBezTo>
                  <a:cubicBezTo>
                    <a:pt x="50372" y="165"/>
                    <a:pt x="48508" y="46"/>
                    <a:pt x="46624" y="6"/>
                  </a:cubicBezTo>
                  <a:cubicBezTo>
                    <a:pt x="46442" y="2"/>
                    <a:pt x="46260" y="1"/>
                    <a:pt x="460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621834" y="2169227"/>
              <a:ext cx="2104052" cy="3060422"/>
            </a:xfrm>
            <a:custGeom>
              <a:rect b="b" l="l" r="r" t="t"/>
              <a:pathLst>
                <a:path extrusionOk="0" h="95422" w="65603">
                  <a:moveTo>
                    <a:pt x="62449" y="50808"/>
                  </a:moveTo>
                  <a:cubicBezTo>
                    <a:pt x="62449" y="50808"/>
                    <a:pt x="62449" y="50808"/>
                    <a:pt x="62449" y="50808"/>
                  </a:cubicBezTo>
                  <a:lnTo>
                    <a:pt x="62449" y="50808"/>
                  </a:lnTo>
                  <a:cubicBezTo>
                    <a:pt x="62449" y="50809"/>
                    <a:pt x="62449" y="50848"/>
                    <a:pt x="62489" y="50888"/>
                  </a:cubicBezTo>
                  <a:cubicBezTo>
                    <a:pt x="62469" y="50828"/>
                    <a:pt x="62449" y="50808"/>
                    <a:pt x="62449" y="50808"/>
                  </a:cubicBezTo>
                  <a:close/>
                  <a:moveTo>
                    <a:pt x="57372" y="1"/>
                  </a:moveTo>
                  <a:cubicBezTo>
                    <a:pt x="57372" y="1"/>
                    <a:pt x="57372" y="1"/>
                    <a:pt x="57372" y="1"/>
                  </a:cubicBezTo>
                  <a:lnTo>
                    <a:pt x="57372" y="1"/>
                  </a:lnTo>
                  <a:cubicBezTo>
                    <a:pt x="55746" y="120"/>
                    <a:pt x="53783" y="298"/>
                    <a:pt x="51581" y="576"/>
                  </a:cubicBezTo>
                  <a:cubicBezTo>
                    <a:pt x="49380" y="833"/>
                    <a:pt x="46941" y="1210"/>
                    <a:pt x="44323" y="1766"/>
                  </a:cubicBezTo>
                  <a:cubicBezTo>
                    <a:pt x="41725" y="2301"/>
                    <a:pt x="38969" y="3015"/>
                    <a:pt x="36153" y="4006"/>
                  </a:cubicBezTo>
                  <a:cubicBezTo>
                    <a:pt x="34764" y="4502"/>
                    <a:pt x="33356" y="5077"/>
                    <a:pt x="31948" y="5692"/>
                  </a:cubicBezTo>
                  <a:cubicBezTo>
                    <a:pt x="30560" y="6347"/>
                    <a:pt x="29172" y="7041"/>
                    <a:pt x="27804" y="7854"/>
                  </a:cubicBezTo>
                  <a:cubicBezTo>
                    <a:pt x="25840" y="8984"/>
                    <a:pt x="23996" y="10253"/>
                    <a:pt x="22251" y="11622"/>
                  </a:cubicBezTo>
                  <a:cubicBezTo>
                    <a:pt x="21815" y="11979"/>
                    <a:pt x="21398" y="12316"/>
                    <a:pt x="20962" y="12673"/>
                  </a:cubicBezTo>
                  <a:cubicBezTo>
                    <a:pt x="20545" y="13030"/>
                    <a:pt x="20129" y="13387"/>
                    <a:pt x="19732" y="13744"/>
                  </a:cubicBezTo>
                  <a:cubicBezTo>
                    <a:pt x="18919" y="14477"/>
                    <a:pt x="18126" y="15231"/>
                    <a:pt x="17352" y="15985"/>
                  </a:cubicBezTo>
                  <a:cubicBezTo>
                    <a:pt x="15825" y="17512"/>
                    <a:pt x="14398" y="19098"/>
                    <a:pt x="13049" y="20724"/>
                  </a:cubicBezTo>
                  <a:cubicBezTo>
                    <a:pt x="11701" y="22331"/>
                    <a:pt x="10471" y="24016"/>
                    <a:pt x="9360" y="25742"/>
                  </a:cubicBezTo>
                  <a:cubicBezTo>
                    <a:pt x="8250" y="27487"/>
                    <a:pt x="7258" y="29252"/>
                    <a:pt x="6366" y="31056"/>
                  </a:cubicBezTo>
                  <a:cubicBezTo>
                    <a:pt x="5473" y="32841"/>
                    <a:pt x="4680" y="34666"/>
                    <a:pt x="4006" y="36490"/>
                  </a:cubicBezTo>
                  <a:cubicBezTo>
                    <a:pt x="2618" y="40139"/>
                    <a:pt x="1606" y="43808"/>
                    <a:pt x="952" y="47457"/>
                  </a:cubicBezTo>
                  <a:cubicBezTo>
                    <a:pt x="298" y="51106"/>
                    <a:pt x="0" y="54715"/>
                    <a:pt x="99" y="58225"/>
                  </a:cubicBezTo>
                  <a:cubicBezTo>
                    <a:pt x="139" y="58661"/>
                    <a:pt x="139" y="59098"/>
                    <a:pt x="179" y="59534"/>
                  </a:cubicBezTo>
                  <a:cubicBezTo>
                    <a:pt x="218" y="59970"/>
                    <a:pt x="238" y="60407"/>
                    <a:pt x="278" y="60823"/>
                  </a:cubicBezTo>
                  <a:cubicBezTo>
                    <a:pt x="337" y="61696"/>
                    <a:pt x="476" y="62548"/>
                    <a:pt x="595" y="63381"/>
                  </a:cubicBezTo>
                  <a:cubicBezTo>
                    <a:pt x="873" y="65067"/>
                    <a:pt x="1210" y="66713"/>
                    <a:pt x="1686" y="68319"/>
                  </a:cubicBezTo>
                  <a:cubicBezTo>
                    <a:pt x="2142" y="69906"/>
                    <a:pt x="2657" y="71453"/>
                    <a:pt x="3292" y="72940"/>
                  </a:cubicBezTo>
                  <a:lnTo>
                    <a:pt x="3530" y="73495"/>
                  </a:lnTo>
                  <a:lnTo>
                    <a:pt x="3788" y="74050"/>
                  </a:lnTo>
                  <a:cubicBezTo>
                    <a:pt x="3946" y="74407"/>
                    <a:pt x="4105" y="74764"/>
                    <a:pt x="4284" y="75141"/>
                  </a:cubicBezTo>
                  <a:cubicBezTo>
                    <a:pt x="4641" y="75835"/>
                    <a:pt x="4978" y="76549"/>
                    <a:pt x="5374" y="77223"/>
                  </a:cubicBezTo>
                  <a:cubicBezTo>
                    <a:pt x="6128" y="78612"/>
                    <a:pt x="6981" y="79881"/>
                    <a:pt x="7853" y="81130"/>
                  </a:cubicBezTo>
                  <a:cubicBezTo>
                    <a:pt x="8329" y="81725"/>
                    <a:pt x="8765" y="82360"/>
                    <a:pt x="9241" y="82915"/>
                  </a:cubicBezTo>
                  <a:cubicBezTo>
                    <a:pt x="9479" y="83213"/>
                    <a:pt x="9717" y="83490"/>
                    <a:pt x="9955" y="83788"/>
                  </a:cubicBezTo>
                  <a:cubicBezTo>
                    <a:pt x="10213" y="84065"/>
                    <a:pt x="10451" y="84323"/>
                    <a:pt x="10709" y="84601"/>
                  </a:cubicBezTo>
                  <a:cubicBezTo>
                    <a:pt x="14675" y="88983"/>
                    <a:pt x="19474" y="92077"/>
                    <a:pt x="24412" y="93723"/>
                  </a:cubicBezTo>
                  <a:cubicBezTo>
                    <a:pt x="27956" y="94904"/>
                    <a:pt x="31521" y="95422"/>
                    <a:pt x="34915" y="95422"/>
                  </a:cubicBezTo>
                  <a:cubicBezTo>
                    <a:pt x="36250" y="95422"/>
                    <a:pt x="37559" y="95342"/>
                    <a:pt x="38830" y="95191"/>
                  </a:cubicBezTo>
                  <a:cubicBezTo>
                    <a:pt x="41071" y="94913"/>
                    <a:pt x="43232" y="94437"/>
                    <a:pt x="45216" y="93763"/>
                  </a:cubicBezTo>
                  <a:cubicBezTo>
                    <a:pt x="46227" y="93426"/>
                    <a:pt x="47179" y="93029"/>
                    <a:pt x="48111" y="92632"/>
                  </a:cubicBezTo>
                  <a:cubicBezTo>
                    <a:pt x="48567" y="92394"/>
                    <a:pt x="49023" y="92196"/>
                    <a:pt x="49459" y="91958"/>
                  </a:cubicBezTo>
                  <a:cubicBezTo>
                    <a:pt x="49697" y="91839"/>
                    <a:pt x="49916" y="91720"/>
                    <a:pt x="50134" y="91601"/>
                  </a:cubicBezTo>
                  <a:cubicBezTo>
                    <a:pt x="50332" y="91482"/>
                    <a:pt x="50550" y="91363"/>
                    <a:pt x="50768" y="91224"/>
                  </a:cubicBezTo>
                  <a:cubicBezTo>
                    <a:pt x="54140" y="89261"/>
                    <a:pt x="56777" y="86663"/>
                    <a:pt x="58701" y="83946"/>
                  </a:cubicBezTo>
                  <a:cubicBezTo>
                    <a:pt x="60624" y="81229"/>
                    <a:pt x="61933" y="78453"/>
                    <a:pt x="62905" y="75875"/>
                  </a:cubicBezTo>
                  <a:cubicBezTo>
                    <a:pt x="63381" y="74566"/>
                    <a:pt x="63778" y="73297"/>
                    <a:pt x="64115" y="72087"/>
                  </a:cubicBezTo>
                  <a:cubicBezTo>
                    <a:pt x="64254" y="71492"/>
                    <a:pt x="64412" y="70897"/>
                    <a:pt x="64531" y="70302"/>
                  </a:cubicBezTo>
                  <a:cubicBezTo>
                    <a:pt x="64591" y="70005"/>
                    <a:pt x="64650" y="69727"/>
                    <a:pt x="64710" y="69450"/>
                  </a:cubicBezTo>
                  <a:cubicBezTo>
                    <a:pt x="64769" y="69152"/>
                    <a:pt x="64809" y="68875"/>
                    <a:pt x="64868" y="68597"/>
                  </a:cubicBezTo>
                  <a:cubicBezTo>
                    <a:pt x="65602" y="64115"/>
                    <a:pt x="65404" y="60526"/>
                    <a:pt x="64968" y="57848"/>
                  </a:cubicBezTo>
                  <a:cubicBezTo>
                    <a:pt x="64849" y="57194"/>
                    <a:pt x="64710" y="56579"/>
                    <a:pt x="64571" y="56024"/>
                  </a:cubicBezTo>
                  <a:cubicBezTo>
                    <a:pt x="64412" y="55469"/>
                    <a:pt x="64293" y="54953"/>
                    <a:pt x="64135" y="54497"/>
                  </a:cubicBezTo>
                  <a:cubicBezTo>
                    <a:pt x="64055" y="54259"/>
                    <a:pt x="63976" y="54061"/>
                    <a:pt x="63916" y="53842"/>
                  </a:cubicBezTo>
                  <a:cubicBezTo>
                    <a:pt x="63817" y="53644"/>
                    <a:pt x="63758" y="53446"/>
                    <a:pt x="63679" y="53267"/>
                  </a:cubicBezTo>
                  <a:cubicBezTo>
                    <a:pt x="63599" y="53089"/>
                    <a:pt x="63540" y="52930"/>
                    <a:pt x="63480" y="52772"/>
                  </a:cubicBezTo>
                  <a:cubicBezTo>
                    <a:pt x="63401" y="52613"/>
                    <a:pt x="63322" y="52474"/>
                    <a:pt x="63262" y="52335"/>
                  </a:cubicBezTo>
                  <a:cubicBezTo>
                    <a:pt x="63004" y="51780"/>
                    <a:pt x="62786" y="51403"/>
                    <a:pt x="62647" y="51165"/>
                  </a:cubicBezTo>
                  <a:cubicBezTo>
                    <a:pt x="62588" y="51046"/>
                    <a:pt x="62528" y="50947"/>
                    <a:pt x="62489" y="50888"/>
                  </a:cubicBezTo>
                  <a:lnTo>
                    <a:pt x="62489" y="50888"/>
                  </a:lnTo>
                  <a:cubicBezTo>
                    <a:pt x="62528" y="50947"/>
                    <a:pt x="62568" y="51046"/>
                    <a:pt x="62627" y="51165"/>
                  </a:cubicBezTo>
                  <a:cubicBezTo>
                    <a:pt x="62766" y="51423"/>
                    <a:pt x="62965" y="51800"/>
                    <a:pt x="63203" y="52355"/>
                  </a:cubicBezTo>
                  <a:cubicBezTo>
                    <a:pt x="63282" y="52494"/>
                    <a:pt x="63341" y="52633"/>
                    <a:pt x="63421" y="52791"/>
                  </a:cubicBezTo>
                  <a:cubicBezTo>
                    <a:pt x="63480" y="52950"/>
                    <a:pt x="63540" y="53128"/>
                    <a:pt x="63619" y="53307"/>
                  </a:cubicBezTo>
                  <a:cubicBezTo>
                    <a:pt x="63679" y="53485"/>
                    <a:pt x="63758" y="53664"/>
                    <a:pt x="63837" y="53882"/>
                  </a:cubicBezTo>
                  <a:cubicBezTo>
                    <a:pt x="63897" y="54080"/>
                    <a:pt x="63976" y="54299"/>
                    <a:pt x="64055" y="54517"/>
                  </a:cubicBezTo>
                  <a:cubicBezTo>
                    <a:pt x="64214" y="54973"/>
                    <a:pt x="64333" y="55488"/>
                    <a:pt x="64472" y="56044"/>
                  </a:cubicBezTo>
                  <a:cubicBezTo>
                    <a:pt x="64611" y="56599"/>
                    <a:pt x="64749" y="57214"/>
                    <a:pt x="64849" y="57868"/>
                  </a:cubicBezTo>
                  <a:cubicBezTo>
                    <a:pt x="65285" y="60545"/>
                    <a:pt x="65444" y="64115"/>
                    <a:pt x="64690" y="68557"/>
                  </a:cubicBezTo>
                  <a:cubicBezTo>
                    <a:pt x="64650" y="68835"/>
                    <a:pt x="64591" y="69112"/>
                    <a:pt x="64551" y="69410"/>
                  </a:cubicBezTo>
                  <a:cubicBezTo>
                    <a:pt x="64492" y="69688"/>
                    <a:pt x="64432" y="69985"/>
                    <a:pt x="64373" y="70263"/>
                  </a:cubicBezTo>
                  <a:cubicBezTo>
                    <a:pt x="64254" y="70858"/>
                    <a:pt x="64075" y="71433"/>
                    <a:pt x="63936" y="72048"/>
                  </a:cubicBezTo>
                  <a:cubicBezTo>
                    <a:pt x="63599" y="73257"/>
                    <a:pt x="63203" y="74507"/>
                    <a:pt x="62727" y="75796"/>
                  </a:cubicBezTo>
                  <a:cubicBezTo>
                    <a:pt x="61755" y="78374"/>
                    <a:pt x="60446" y="81130"/>
                    <a:pt x="58522" y="83827"/>
                  </a:cubicBezTo>
                  <a:cubicBezTo>
                    <a:pt x="56619" y="86524"/>
                    <a:pt x="54001" y="89083"/>
                    <a:pt x="50649" y="91026"/>
                  </a:cubicBezTo>
                  <a:cubicBezTo>
                    <a:pt x="50431" y="91165"/>
                    <a:pt x="50233" y="91284"/>
                    <a:pt x="50015" y="91403"/>
                  </a:cubicBezTo>
                  <a:cubicBezTo>
                    <a:pt x="49797" y="91522"/>
                    <a:pt x="49578" y="91641"/>
                    <a:pt x="49360" y="91760"/>
                  </a:cubicBezTo>
                  <a:cubicBezTo>
                    <a:pt x="48924" y="91998"/>
                    <a:pt x="48468" y="92196"/>
                    <a:pt x="48012" y="92414"/>
                  </a:cubicBezTo>
                  <a:cubicBezTo>
                    <a:pt x="47100" y="92811"/>
                    <a:pt x="46148" y="93207"/>
                    <a:pt x="45156" y="93545"/>
                  </a:cubicBezTo>
                  <a:cubicBezTo>
                    <a:pt x="43173" y="94219"/>
                    <a:pt x="41031" y="94675"/>
                    <a:pt x="38790" y="94953"/>
                  </a:cubicBezTo>
                  <a:cubicBezTo>
                    <a:pt x="37554" y="95096"/>
                    <a:pt x="36282" y="95171"/>
                    <a:pt x="34986" y="95171"/>
                  </a:cubicBezTo>
                  <a:cubicBezTo>
                    <a:pt x="31604" y="95171"/>
                    <a:pt x="28052" y="94655"/>
                    <a:pt x="24512" y="93465"/>
                  </a:cubicBezTo>
                  <a:cubicBezTo>
                    <a:pt x="19613" y="91839"/>
                    <a:pt x="14834" y="88765"/>
                    <a:pt x="10907" y="84422"/>
                  </a:cubicBezTo>
                  <a:cubicBezTo>
                    <a:pt x="10669" y="84145"/>
                    <a:pt x="10411" y="83887"/>
                    <a:pt x="10174" y="83609"/>
                  </a:cubicBezTo>
                  <a:cubicBezTo>
                    <a:pt x="9936" y="83332"/>
                    <a:pt x="9698" y="83034"/>
                    <a:pt x="9460" y="82756"/>
                  </a:cubicBezTo>
                  <a:cubicBezTo>
                    <a:pt x="8964" y="82181"/>
                    <a:pt x="8547" y="81567"/>
                    <a:pt x="8091" y="80972"/>
                  </a:cubicBezTo>
                  <a:cubicBezTo>
                    <a:pt x="7219" y="79742"/>
                    <a:pt x="6366" y="78453"/>
                    <a:pt x="5632" y="77104"/>
                  </a:cubicBezTo>
                  <a:cubicBezTo>
                    <a:pt x="5236" y="76430"/>
                    <a:pt x="4898" y="75716"/>
                    <a:pt x="4522" y="75022"/>
                  </a:cubicBezTo>
                  <a:cubicBezTo>
                    <a:pt x="4363" y="74665"/>
                    <a:pt x="4204" y="74308"/>
                    <a:pt x="4026" y="73931"/>
                  </a:cubicBezTo>
                  <a:lnTo>
                    <a:pt x="3788" y="73396"/>
                  </a:lnTo>
                  <a:lnTo>
                    <a:pt x="3550" y="72841"/>
                  </a:lnTo>
                  <a:cubicBezTo>
                    <a:pt x="2935" y="71373"/>
                    <a:pt x="2419" y="69826"/>
                    <a:pt x="1944" y="68240"/>
                  </a:cubicBezTo>
                  <a:cubicBezTo>
                    <a:pt x="1487" y="66653"/>
                    <a:pt x="1150" y="65027"/>
                    <a:pt x="873" y="63342"/>
                  </a:cubicBezTo>
                  <a:cubicBezTo>
                    <a:pt x="754" y="62509"/>
                    <a:pt x="615" y="61656"/>
                    <a:pt x="555" y="60803"/>
                  </a:cubicBezTo>
                  <a:cubicBezTo>
                    <a:pt x="535" y="60387"/>
                    <a:pt x="496" y="59950"/>
                    <a:pt x="456" y="59514"/>
                  </a:cubicBezTo>
                  <a:cubicBezTo>
                    <a:pt x="416" y="59078"/>
                    <a:pt x="416" y="58661"/>
                    <a:pt x="397" y="58225"/>
                  </a:cubicBezTo>
                  <a:cubicBezTo>
                    <a:pt x="278" y="54735"/>
                    <a:pt x="575" y="51145"/>
                    <a:pt x="1230" y="47516"/>
                  </a:cubicBezTo>
                  <a:cubicBezTo>
                    <a:pt x="1864" y="43887"/>
                    <a:pt x="2876" y="40218"/>
                    <a:pt x="4264" y="36589"/>
                  </a:cubicBezTo>
                  <a:cubicBezTo>
                    <a:pt x="4958" y="34765"/>
                    <a:pt x="5731" y="32960"/>
                    <a:pt x="6624" y="31175"/>
                  </a:cubicBezTo>
                  <a:cubicBezTo>
                    <a:pt x="7516" y="29390"/>
                    <a:pt x="8488" y="27625"/>
                    <a:pt x="9598" y="25920"/>
                  </a:cubicBezTo>
                  <a:cubicBezTo>
                    <a:pt x="10709" y="24195"/>
                    <a:pt x="11919" y="22509"/>
                    <a:pt x="13267" y="20903"/>
                  </a:cubicBezTo>
                  <a:cubicBezTo>
                    <a:pt x="14616" y="19296"/>
                    <a:pt x="16044" y="17710"/>
                    <a:pt x="17571" y="16203"/>
                  </a:cubicBezTo>
                  <a:cubicBezTo>
                    <a:pt x="18324" y="15449"/>
                    <a:pt x="19098" y="14696"/>
                    <a:pt x="19911" y="13962"/>
                  </a:cubicBezTo>
                  <a:cubicBezTo>
                    <a:pt x="20327" y="13605"/>
                    <a:pt x="20744" y="13248"/>
                    <a:pt x="21160" y="12891"/>
                  </a:cubicBezTo>
                  <a:cubicBezTo>
                    <a:pt x="21577" y="12554"/>
                    <a:pt x="21993" y="12197"/>
                    <a:pt x="22429" y="11860"/>
                  </a:cubicBezTo>
                  <a:cubicBezTo>
                    <a:pt x="24155" y="10491"/>
                    <a:pt x="25999" y="9242"/>
                    <a:pt x="27962" y="8112"/>
                  </a:cubicBezTo>
                  <a:cubicBezTo>
                    <a:pt x="29291" y="7298"/>
                    <a:pt x="30679" y="6624"/>
                    <a:pt x="32067" y="5970"/>
                  </a:cubicBezTo>
                  <a:cubicBezTo>
                    <a:pt x="33456" y="5355"/>
                    <a:pt x="34864" y="4780"/>
                    <a:pt x="36252" y="4284"/>
                  </a:cubicBezTo>
                  <a:cubicBezTo>
                    <a:pt x="39048" y="3312"/>
                    <a:pt x="41785" y="2598"/>
                    <a:pt x="44383" y="2043"/>
                  </a:cubicBezTo>
                  <a:cubicBezTo>
                    <a:pt x="46981" y="1508"/>
                    <a:pt x="49420" y="1131"/>
                    <a:pt x="51601" y="853"/>
                  </a:cubicBezTo>
                  <a:cubicBezTo>
                    <a:pt x="52163" y="787"/>
                    <a:pt x="52710" y="727"/>
                    <a:pt x="53239" y="671"/>
                  </a:cubicBezTo>
                  <a:lnTo>
                    <a:pt x="53239" y="671"/>
                  </a:lnTo>
                  <a:cubicBezTo>
                    <a:pt x="52790" y="764"/>
                    <a:pt x="52343" y="864"/>
                    <a:pt x="51899" y="972"/>
                  </a:cubicBezTo>
                  <a:cubicBezTo>
                    <a:pt x="50114" y="1409"/>
                    <a:pt x="48389" y="1904"/>
                    <a:pt x="46703" y="2519"/>
                  </a:cubicBezTo>
                  <a:cubicBezTo>
                    <a:pt x="43332" y="3709"/>
                    <a:pt x="40198" y="5236"/>
                    <a:pt x="37303" y="7021"/>
                  </a:cubicBezTo>
                  <a:cubicBezTo>
                    <a:pt x="36926" y="7219"/>
                    <a:pt x="36569" y="7457"/>
                    <a:pt x="36232" y="7695"/>
                  </a:cubicBezTo>
                  <a:cubicBezTo>
                    <a:pt x="35875" y="7933"/>
                    <a:pt x="35518" y="8171"/>
                    <a:pt x="35181" y="8389"/>
                  </a:cubicBezTo>
                  <a:cubicBezTo>
                    <a:pt x="34844" y="8647"/>
                    <a:pt x="34487" y="8885"/>
                    <a:pt x="34150" y="9123"/>
                  </a:cubicBezTo>
                  <a:lnTo>
                    <a:pt x="33654" y="9500"/>
                  </a:lnTo>
                  <a:lnTo>
                    <a:pt x="33158" y="9877"/>
                  </a:lnTo>
                  <a:cubicBezTo>
                    <a:pt x="32841" y="10154"/>
                    <a:pt x="32523" y="10392"/>
                    <a:pt x="32186" y="10650"/>
                  </a:cubicBezTo>
                  <a:cubicBezTo>
                    <a:pt x="31889" y="10928"/>
                    <a:pt x="31572" y="11205"/>
                    <a:pt x="31274" y="11463"/>
                  </a:cubicBezTo>
                  <a:cubicBezTo>
                    <a:pt x="30639" y="11998"/>
                    <a:pt x="30064" y="12574"/>
                    <a:pt x="29489" y="13129"/>
                  </a:cubicBezTo>
                  <a:cubicBezTo>
                    <a:pt x="27209" y="15429"/>
                    <a:pt x="25265" y="17928"/>
                    <a:pt x="23659" y="20526"/>
                  </a:cubicBezTo>
                  <a:cubicBezTo>
                    <a:pt x="20426" y="25742"/>
                    <a:pt x="18463" y="31314"/>
                    <a:pt x="17590" y="36728"/>
                  </a:cubicBezTo>
                  <a:cubicBezTo>
                    <a:pt x="17134" y="39425"/>
                    <a:pt x="16976" y="42102"/>
                    <a:pt x="17075" y="44680"/>
                  </a:cubicBezTo>
                  <a:cubicBezTo>
                    <a:pt x="17095" y="45989"/>
                    <a:pt x="17194" y="47258"/>
                    <a:pt x="17352" y="48508"/>
                  </a:cubicBezTo>
                  <a:cubicBezTo>
                    <a:pt x="17511" y="49737"/>
                    <a:pt x="17709" y="50967"/>
                    <a:pt x="17987" y="52157"/>
                  </a:cubicBezTo>
                  <a:cubicBezTo>
                    <a:pt x="19058" y="56916"/>
                    <a:pt x="20962" y="61200"/>
                    <a:pt x="23520" y="64650"/>
                  </a:cubicBezTo>
                  <a:cubicBezTo>
                    <a:pt x="26078" y="68121"/>
                    <a:pt x="29212" y="70798"/>
                    <a:pt x="32504" y="72603"/>
                  </a:cubicBezTo>
                  <a:cubicBezTo>
                    <a:pt x="35796" y="74427"/>
                    <a:pt x="39246" y="75399"/>
                    <a:pt x="42479" y="75558"/>
                  </a:cubicBezTo>
                  <a:cubicBezTo>
                    <a:pt x="42906" y="75581"/>
                    <a:pt x="43329" y="75593"/>
                    <a:pt x="43748" y="75593"/>
                  </a:cubicBezTo>
                  <a:cubicBezTo>
                    <a:pt x="46500" y="75593"/>
                    <a:pt x="49069" y="75097"/>
                    <a:pt x="51324" y="74288"/>
                  </a:cubicBezTo>
                  <a:cubicBezTo>
                    <a:pt x="53902" y="73337"/>
                    <a:pt x="56083" y="71968"/>
                    <a:pt x="57789" y="70421"/>
                  </a:cubicBezTo>
                  <a:cubicBezTo>
                    <a:pt x="59494" y="68855"/>
                    <a:pt x="60743" y="67149"/>
                    <a:pt x="61616" y="65483"/>
                  </a:cubicBezTo>
                  <a:cubicBezTo>
                    <a:pt x="62489" y="63818"/>
                    <a:pt x="63024" y="62211"/>
                    <a:pt x="63341" y="60764"/>
                  </a:cubicBezTo>
                  <a:cubicBezTo>
                    <a:pt x="63381" y="60585"/>
                    <a:pt x="63421" y="60407"/>
                    <a:pt x="63460" y="60228"/>
                  </a:cubicBezTo>
                  <a:cubicBezTo>
                    <a:pt x="63500" y="60050"/>
                    <a:pt x="63540" y="59891"/>
                    <a:pt x="63560" y="59712"/>
                  </a:cubicBezTo>
                  <a:cubicBezTo>
                    <a:pt x="63599" y="59356"/>
                    <a:pt x="63639" y="59018"/>
                    <a:pt x="63698" y="58701"/>
                  </a:cubicBezTo>
                  <a:cubicBezTo>
                    <a:pt x="63738" y="58047"/>
                    <a:pt x="63778" y="57452"/>
                    <a:pt x="63758" y="56877"/>
                  </a:cubicBezTo>
                  <a:cubicBezTo>
                    <a:pt x="63758" y="55746"/>
                    <a:pt x="63619" y="54794"/>
                    <a:pt x="63480" y="54021"/>
                  </a:cubicBezTo>
                  <a:cubicBezTo>
                    <a:pt x="63460" y="53823"/>
                    <a:pt x="63401" y="53644"/>
                    <a:pt x="63361" y="53466"/>
                  </a:cubicBezTo>
                  <a:cubicBezTo>
                    <a:pt x="63322" y="53287"/>
                    <a:pt x="63282" y="53128"/>
                    <a:pt x="63242" y="52970"/>
                  </a:cubicBezTo>
                  <a:cubicBezTo>
                    <a:pt x="63163" y="52653"/>
                    <a:pt x="63084" y="52375"/>
                    <a:pt x="63004" y="52137"/>
                  </a:cubicBezTo>
                  <a:cubicBezTo>
                    <a:pt x="62826" y="51661"/>
                    <a:pt x="62687" y="51324"/>
                    <a:pt x="62588" y="51126"/>
                  </a:cubicBezTo>
                  <a:cubicBezTo>
                    <a:pt x="62548" y="51007"/>
                    <a:pt x="62508" y="50927"/>
                    <a:pt x="62489" y="50888"/>
                  </a:cubicBezTo>
                  <a:lnTo>
                    <a:pt x="62489" y="50888"/>
                  </a:lnTo>
                  <a:cubicBezTo>
                    <a:pt x="62489" y="50888"/>
                    <a:pt x="62489" y="50888"/>
                    <a:pt x="62489" y="50888"/>
                  </a:cubicBezTo>
                  <a:lnTo>
                    <a:pt x="62489" y="50888"/>
                  </a:lnTo>
                  <a:cubicBezTo>
                    <a:pt x="62508" y="50947"/>
                    <a:pt x="62548" y="51026"/>
                    <a:pt x="62588" y="51145"/>
                  </a:cubicBezTo>
                  <a:cubicBezTo>
                    <a:pt x="62667" y="51364"/>
                    <a:pt x="62806" y="51681"/>
                    <a:pt x="62965" y="52157"/>
                  </a:cubicBezTo>
                  <a:cubicBezTo>
                    <a:pt x="63044" y="52395"/>
                    <a:pt x="63123" y="52672"/>
                    <a:pt x="63183" y="52990"/>
                  </a:cubicBezTo>
                  <a:cubicBezTo>
                    <a:pt x="63222" y="53148"/>
                    <a:pt x="63262" y="53307"/>
                    <a:pt x="63302" y="53485"/>
                  </a:cubicBezTo>
                  <a:cubicBezTo>
                    <a:pt x="63341" y="53664"/>
                    <a:pt x="63401" y="53842"/>
                    <a:pt x="63421" y="54041"/>
                  </a:cubicBezTo>
                  <a:cubicBezTo>
                    <a:pt x="63540" y="54814"/>
                    <a:pt x="63679" y="55766"/>
                    <a:pt x="63679" y="56896"/>
                  </a:cubicBezTo>
                  <a:cubicBezTo>
                    <a:pt x="63698" y="57452"/>
                    <a:pt x="63639" y="58047"/>
                    <a:pt x="63579" y="58701"/>
                  </a:cubicBezTo>
                  <a:cubicBezTo>
                    <a:pt x="63540" y="59018"/>
                    <a:pt x="63500" y="59356"/>
                    <a:pt x="63441" y="59693"/>
                  </a:cubicBezTo>
                  <a:cubicBezTo>
                    <a:pt x="63421" y="59871"/>
                    <a:pt x="63401" y="60050"/>
                    <a:pt x="63361" y="60208"/>
                  </a:cubicBezTo>
                  <a:cubicBezTo>
                    <a:pt x="63322" y="60387"/>
                    <a:pt x="63282" y="60565"/>
                    <a:pt x="63242" y="60744"/>
                  </a:cubicBezTo>
                  <a:cubicBezTo>
                    <a:pt x="62905" y="62191"/>
                    <a:pt x="62370" y="63778"/>
                    <a:pt x="61497" y="65424"/>
                  </a:cubicBezTo>
                  <a:cubicBezTo>
                    <a:pt x="60624" y="67070"/>
                    <a:pt x="59375" y="68756"/>
                    <a:pt x="57689" y="70302"/>
                  </a:cubicBezTo>
                  <a:cubicBezTo>
                    <a:pt x="56004" y="71829"/>
                    <a:pt x="53822" y="73178"/>
                    <a:pt x="51264" y="74110"/>
                  </a:cubicBezTo>
                  <a:cubicBezTo>
                    <a:pt x="49027" y="74902"/>
                    <a:pt x="46492" y="75394"/>
                    <a:pt x="43761" y="75394"/>
                  </a:cubicBezTo>
                  <a:cubicBezTo>
                    <a:pt x="43345" y="75394"/>
                    <a:pt x="42924" y="75383"/>
                    <a:pt x="42499" y="75359"/>
                  </a:cubicBezTo>
                  <a:cubicBezTo>
                    <a:pt x="39306" y="75181"/>
                    <a:pt x="35875" y="74229"/>
                    <a:pt x="32623" y="72404"/>
                  </a:cubicBezTo>
                  <a:cubicBezTo>
                    <a:pt x="29370" y="70620"/>
                    <a:pt x="26257" y="67962"/>
                    <a:pt x="23738" y="64512"/>
                  </a:cubicBezTo>
                  <a:cubicBezTo>
                    <a:pt x="21200" y="61081"/>
                    <a:pt x="19316" y="56837"/>
                    <a:pt x="18265" y="52117"/>
                  </a:cubicBezTo>
                  <a:cubicBezTo>
                    <a:pt x="17987" y="50927"/>
                    <a:pt x="17789" y="49718"/>
                    <a:pt x="17630" y="48468"/>
                  </a:cubicBezTo>
                  <a:cubicBezTo>
                    <a:pt x="17471" y="47239"/>
                    <a:pt x="17372" y="45969"/>
                    <a:pt x="17352" y="44680"/>
                  </a:cubicBezTo>
                  <a:cubicBezTo>
                    <a:pt x="17253" y="42122"/>
                    <a:pt x="17412" y="39465"/>
                    <a:pt x="17868" y="36768"/>
                  </a:cubicBezTo>
                  <a:cubicBezTo>
                    <a:pt x="18741" y="31393"/>
                    <a:pt x="20684" y="25861"/>
                    <a:pt x="23897" y="20685"/>
                  </a:cubicBezTo>
                  <a:cubicBezTo>
                    <a:pt x="25523" y="18106"/>
                    <a:pt x="27427" y="15608"/>
                    <a:pt x="29707" y="13347"/>
                  </a:cubicBezTo>
                  <a:cubicBezTo>
                    <a:pt x="30283" y="12792"/>
                    <a:pt x="30838" y="12217"/>
                    <a:pt x="31472" y="11681"/>
                  </a:cubicBezTo>
                  <a:cubicBezTo>
                    <a:pt x="31770" y="11423"/>
                    <a:pt x="32067" y="11146"/>
                    <a:pt x="32385" y="10888"/>
                  </a:cubicBezTo>
                  <a:cubicBezTo>
                    <a:pt x="32702" y="10630"/>
                    <a:pt x="33019" y="10372"/>
                    <a:pt x="33356" y="10114"/>
                  </a:cubicBezTo>
                  <a:lnTo>
                    <a:pt x="33832" y="9738"/>
                  </a:lnTo>
                  <a:lnTo>
                    <a:pt x="34328" y="9361"/>
                  </a:lnTo>
                  <a:cubicBezTo>
                    <a:pt x="34665" y="9123"/>
                    <a:pt x="35002" y="8885"/>
                    <a:pt x="35340" y="8647"/>
                  </a:cubicBezTo>
                  <a:cubicBezTo>
                    <a:pt x="35696" y="8409"/>
                    <a:pt x="36034" y="8171"/>
                    <a:pt x="36391" y="7953"/>
                  </a:cubicBezTo>
                  <a:cubicBezTo>
                    <a:pt x="36728" y="7715"/>
                    <a:pt x="37085" y="7477"/>
                    <a:pt x="37461" y="7259"/>
                  </a:cubicBezTo>
                  <a:cubicBezTo>
                    <a:pt x="40337" y="5494"/>
                    <a:pt x="43470" y="3967"/>
                    <a:pt x="46802" y="2797"/>
                  </a:cubicBezTo>
                  <a:cubicBezTo>
                    <a:pt x="48468" y="2182"/>
                    <a:pt x="50213" y="1686"/>
                    <a:pt x="51978" y="1250"/>
                  </a:cubicBezTo>
                  <a:cubicBezTo>
                    <a:pt x="53743" y="833"/>
                    <a:pt x="55567" y="516"/>
                    <a:pt x="57412" y="298"/>
                  </a:cubicBezTo>
                  <a:lnTo>
                    <a:pt x="5737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4974697" y="3219954"/>
              <a:ext cx="2009278" cy="1260032"/>
            </a:xfrm>
            <a:custGeom>
              <a:rect b="b" l="l" r="r" t="t"/>
              <a:pathLst>
                <a:path extrusionOk="0" h="39287" w="62648">
                  <a:moveTo>
                    <a:pt x="12069" y="14755"/>
                  </a:moveTo>
                  <a:cubicBezTo>
                    <a:pt x="12068" y="14758"/>
                    <a:pt x="12066" y="14762"/>
                    <a:pt x="12065" y="14765"/>
                  </a:cubicBezTo>
                  <a:lnTo>
                    <a:pt x="12065" y="14765"/>
                  </a:lnTo>
                  <a:lnTo>
                    <a:pt x="12068" y="14755"/>
                  </a:lnTo>
                  <a:close/>
                  <a:moveTo>
                    <a:pt x="61220" y="17908"/>
                  </a:moveTo>
                  <a:cubicBezTo>
                    <a:pt x="61160" y="18008"/>
                    <a:pt x="61160" y="18047"/>
                    <a:pt x="61160" y="18047"/>
                  </a:cubicBezTo>
                  <a:cubicBezTo>
                    <a:pt x="61160" y="18047"/>
                    <a:pt x="61180" y="18008"/>
                    <a:pt x="61220" y="17908"/>
                  </a:cubicBezTo>
                  <a:close/>
                  <a:moveTo>
                    <a:pt x="38850" y="1"/>
                  </a:moveTo>
                  <a:cubicBezTo>
                    <a:pt x="38592" y="21"/>
                    <a:pt x="38314" y="21"/>
                    <a:pt x="38037" y="21"/>
                  </a:cubicBezTo>
                  <a:cubicBezTo>
                    <a:pt x="37462" y="21"/>
                    <a:pt x="36906" y="80"/>
                    <a:pt x="36331" y="100"/>
                  </a:cubicBezTo>
                  <a:cubicBezTo>
                    <a:pt x="35181" y="199"/>
                    <a:pt x="34011" y="298"/>
                    <a:pt x="32821" y="536"/>
                  </a:cubicBezTo>
                  <a:cubicBezTo>
                    <a:pt x="31611" y="735"/>
                    <a:pt x="30382" y="1012"/>
                    <a:pt x="29152" y="1389"/>
                  </a:cubicBezTo>
                  <a:cubicBezTo>
                    <a:pt x="28537" y="1548"/>
                    <a:pt x="27923" y="1766"/>
                    <a:pt x="27308" y="1984"/>
                  </a:cubicBezTo>
                  <a:cubicBezTo>
                    <a:pt x="26991" y="2103"/>
                    <a:pt x="26673" y="2222"/>
                    <a:pt x="26376" y="2361"/>
                  </a:cubicBezTo>
                  <a:cubicBezTo>
                    <a:pt x="26059" y="2480"/>
                    <a:pt x="25761" y="2638"/>
                    <a:pt x="25444" y="2777"/>
                  </a:cubicBezTo>
                  <a:cubicBezTo>
                    <a:pt x="22985" y="3947"/>
                    <a:pt x="20605" y="5573"/>
                    <a:pt x="18364" y="7576"/>
                  </a:cubicBezTo>
                  <a:cubicBezTo>
                    <a:pt x="16123" y="9579"/>
                    <a:pt x="14001" y="11939"/>
                    <a:pt x="12097" y="14676"/>
                  </a:cubicBezTo>
                  <a:lnTo>
                    <a:pt x="12038" y="14755"/>
                  </a:lnTo>
                  <a:lnTo>
                    <a:pt x="12054" y="14755"/>
                  </a:lnTo>
                  <a:cubicBezTo>
                    <a:pt x="10413" y="17486"/>
                    <a:pt x="8478" y="20963"/>
                    <a:pt x="6425" y="25068"/>
                  </a:cubicBezTo>
                  <a:cubicBezTo>
                    <a:pt x="4363" y="29173"/>
                    <a:pt x="2182" y="33912"/>
                    <a:pt x="0" y="39148"/>
                  </a:cubicBezTo>
                  <a:lnTo>
                    <a:pt x="258" y="39287"/>
                  </a:lnTo>
                  <a:cubicBezTo>
                    <a:pt x="263" y="39279"/>
                    <a:pt x="267" y="39272"/>
                    <a:pt x="272" y="39264"/>
                  </a:cubicBezTo>
                  <a:lnTo>
                    <a:pt x="272" y="39264"/>
                  </a:lnTo>
                  <a:lnTo>
                    <a:pt x="278" y="39267"/>
                  </a:lnTo>
                  <a:cubicBezTo>
                    <a:pt x="283" y="39255"/>
                    <a:pt x="287" y="39244"/>
                    <a:pt x="292" y="39232"/>
                  </a:cubicBezTo>
                  <a:lnTo>
                    <a:pt x="292" y="39232"/>
                  </a:lnTo>
                  <a:cubicBezTo>
                    <a:pt x="503" y="38896"/>
                    <a:pt x="916" y="38258"/>
                    <a:pt x="1329" y="37621"/>
                  </a:cubicBezTo>
                  <a:cubicBezTo>
                    <a:pt x="3907" y="33615"/>
                    <a:pt x="6386" y="29827"/>
                    <a:pt x="9281" y="26634"/>
                  </a:cubicBezTo>
                  <a:cubicBezTo>
                    <a:pt x="10709" y="25048"/>
                    <a:pt x="12256" y="23600"/>
                    <a:pt x="13882" y="22390"/>
                  </a:cubicBezTo>
                  <a:cubicBezTo>
                    <a:pt x="15528" y="21181"/>
                    <a:pt x="17253" y="20169"/>
                    <a:pt x="18979" y="19316"/>
                  </a:cubicBezTo>
                  <a:cubicBezTo>
                    <a:pt x="22469" y="17631"/>
                    <a:pt x="26078" y="16659"/>
                    <a:pt x="29529" y="16461"/>
                  </a:cubicBezTo>
                  <a:cubicBezTo>
                    <a:pt x="29942" y="16437"/>
                    <a:pt x="30353" y="16426"/>
                    <a:pt x="30760" y="16426"/>
                  </a:cubicBezTo>
                  <a:cubicBezTo>
                    <a:pt x="33770" y="16426"/>
                    <a:pt x="36604" y="17041"/>
                    <a:pt x="39207" y="17809"/>
                  </a:cubicBezTo>
                  <a:cubicBezTo>
                    <a:pt x="42162" y="18722"/>
                    <a:pt x="44819" y="19931"/>
                    <a:pt x="47159" y="21339"/>
                  </a:cubicBezTo>
                  <a:cubicBezTo>
                    <a:pt x="49499" y="22727"/>
                    <a:pt x="51502" y="24314"/>
                    <a:pt x="53168" y="26019"/>
                  </a:cubicBezTo>
                  <a:cubicBezTo>
                    <a:pt x="54814" y="27705"/>
                    <a:pt x="56103" y="29530"/>
                    <a:pt x="56995" y="31374"/>
                  </a:cubicBezTo>
                  <a:cubicBezTo>
                    <a:pt x="57888" y="33218"/>
                    <a:pt x="58403" y="35043"/>
                    <a:pt x="58741" y="36748"/>
                  </a:cubicBezTo>
                  <a:lnTo>
                    <a:pt x="58760" y="36847"/>
                  </a:lnTo>
                  <a:lnTo>
                    <a:pt x="58860" y="36847"/>
                  </a:lnTo>
                  <a:cubicBezTo>
                    <a:pt x="58919" y="36827"/>
                    <a:pt x="58959" y="36827"/>
                    <a:pt x="58998" y="36827"/>
                  </a:cubicBezTo>
                  <a:lnTo>
                    <a:pt x="59098" y="36808"/>
                  </a:lnTo>
                  <a:lnTo>
                    <a:pt x="59078" y="36689"/>
                  </a:lnTo>
                  <a:cubicBezTo>
                    <a:pt x="58384" y="33119"/>
                    <a:pt x="58304" y="30065"/>
                    <a:pt x="58483" y="27606"/>
                  </a:cubicBezTo>
                  <a:cubicBezTo>
                    <a:pt x="58661" y="25127"/>
                    <a:pt x="59117" y="23223"/>
                    <a:pt x="59554" y="21815"/>
                  </a:cubicBezTo>
                  <a:cubicBezTo>
                    <a:pt x="59772" y="21101"/>
                    <a:pt x="60010" y="20526"/>
                    <a:pt x="60208" y="20030"/>
                  </a:cubicBezTo>
                  <a:cubicBezTo>
                    <a:pt x="60426" y="19574"/>
                    <a:pt x="60585" y="19178"/>
                    <a:pt x="60724" y="18880"/>
                  </a:cubicBezTo>
                  <a:cubicBezTo>
                    <a:pt x="60882" y="18603"/>
                    <a:pt x="61001" y="18384"/>
                    <a:pt x="61061" y="18246"/>
                  </a:cubicBezTo>
                  <a:cubicBezTo>
                    <a:pt x="61140" y="18107"/>
                    <a:pt x="61160" y="18047"/>
                    <a:pt x="61160" y="18047"/>
                  </a:cubicBezTo>
                  <a:lnTo>
                    <a:pt x="61160" y="18047"/>
                  </a:lnTo>
                  <a:cubicBezTo>
                    <a:pt x="61160" y="18047"/>
                    <a:pt x="61120" y="18107"/>
                    <a:pt x="61041" y="18246"/>
                  </a:cubicBezTo>
                  <a:cubicBezTo>
                    <a:pt x="60962" y="18365"/>
                    <a:pt x="60843" y="18583"/>
                    <a:pt x="60684" y="18860"/>
                  </a:cubicBezTo>
                  <a:cubicBezTo>
                    <a:pt x="60506" y="19138"/>
                    <a:pt x="60347" y="19535"/>
                    <a:pt x="60109" y="20011"/>
                  </a:cubicBezTo>
                  <a:cubicBezTo>
                    <a:pt x="59911" y="20486"/>
                    <a:pt x="59673" y="21062"/>
                    <a:pt x="59435" y="21776"/>
                  </a:cubicBezTo>
                  <a:cubicBezTo>
                    <a:pt x="58979" y="23184"/>
                    <a:pt x="58503" y="25107"/>
                    <a:pt x="58304" y="27586"/>
                  </a:cubicBezTo>
                  <a:cubicBezTo>
                    <a:pt x="58151" y="29716"/>
                    <a:pt x="58173" y="32285"/>
                    <a:pt x="58623" y="35255"/>
                  </a:cubicBezTo>
                  <a:lnTo>
                    <a:pt x="58623" y="35255"/>
                  </a:lnTo>
                  <a:cubicBezTo>
                    <a:pt x="58303" y="33963"/>
                    <a:pt x="57852" y="32619"/>
                    <a:pt x="57194" y="31275"/>
                  </a:cubicBezTo>
                  <a:cubicBezTo>
                    <a:pt x="56301" y="29411"/>
                    <a:pt x="55012" y="27566"/>
                    <a:pt x="53346" y="25841"/>
                  </a:cubicBezTo>
                  <a:cubicBezTo>
                    <a:pt x="51681" y="24116"/>
                    <a:pt x="49638" y="22529"/>
                    <a:pt x="47278" y="21101"/>
                  </a:cubicBezTo>
                  <a:cubicBezTo>
                    <a:pt x="44938" y="19693"/>
                    <a:pt x="42261" y="18484"/>
                    <a:pt x="39286" y="17551"/>
                  </a:cubicBezTo>
                  <a:cubicBezTo>
                    <a:pt x="37799" y="17095"/>
                    <a:pt x="36232" y="16719"/>
                    <a:pt x="34606" y="16461"/>
                  </a:cubicBezTo>
                  <a:cubicBezTo>
                    <a:pt x="33366" y="16264"/>
                    <a:pt x="32068" y="16148"/>
                    <a:pt x="30748" y="16148"/>
                  </a:cubicBezTo>
                  <a:cubicBezTo>
                    <a:pt x="30337" y="16148"/>
                    <a:pt x="29924" y="16160"/>
                    <a:pt x="29509" y="16183"/>
                  </a:cubicBezTo>
                  <a:cubicBezTo>
                    <a:pt x="26019" y="16381"/>
                    <a:pt x="22370" y="17353"/>
                    <a:pt x="18860" y="19059"/>
                  </a:cubicBezTo>
                  <a:cubicBezTo>
                    <a:pt x="17095" y="19931"/>
                    <a:pt x="15369" y="20943"/>
                    <a:pt x="13723" y="22172"/>
                  </a:cubicBezTo>
                  <a:cubicBezTo>
                    <a:pt x="12058" y="23402"/>
                    <a:pt x="10511" y="24849"/>
                    <a:pt x="9063" y="26456"/>
                  </a:cubicBezTo>
                  <a:cubicBezTo>
                    <a:pt x="6148" y="29668"/>
                    <a:pt x="3649" y="33456"/>
                    <a:pt x="1091" y="37462"/>
                  </a:cubicBezTo>
                  <a:cubicBezTo>
                    <a:pt x="1038" y="37543"/>
                    <a:pt x="984" y="37624"/>
                    <a:pt x="931" y="37706"/>
                  </a:cubicBezTo>
                  <a:lnTo>
                    <a:pt x="931" y="37706"/>
                  </a:lnTo>
                  <a:cubicBezTo>
                    <a:pt x="2842" y="33185"/>
                    <a:pt x="4775" y="28988"/>
                    <a:pt x="6644" y="25286"/>
                  </a:cubicBezTo>
                  <a:cubicBezTo>
                    <a:pt x="8686" y="21161"/>
                    <a:pt x="10669" y="17651"/>
                    <a:pt x="12335" y="14874"/>
                  </a:cubicBezTo>
                  <a:lnTo>
                    <a:pt x="12375" y="14795"/>
                  </a:lnTo>
                  <a:lnTo>
                    <a:pt x="12367" y="14795"/>
                  </a:lnTo>
                  <a:cubicBezTo>
                    <a:pt x="12368" y="14791"/>
                    <a:pt x="12369" y="14788"/>
                    <a:pt x="12370" y="14785"/>
                  </a:cubicBezTo>
                  <a:lnTo>
                    <a:pt x="12370" y="14785"/>
                  </a:lnTo>
                  <a:cubicBezTo>
                    <a:pt x="14245" y="12109"/>
                    <a:pt x="16355" y="9785"/>
                    <a:pt x="18562" y="7794"/>
                  </a:cubicBezTo>
                  <a:cubicBezTo>
                    <a:pt x="20783" y="5792"/>
                    <a:pt x="23143" y="4185"/>
                    <a:pt x="25563" y="3015"/>
                  </a:cubicBezTo>
                  <a:cubicBezTo>
                    <a:pt x="25860" y="2876"/>
                    <a:pt x="26158" y="2738"/>
                    <a:pt x="26475" y="2599"/>
                  </a:cubicBezTo>
                  <a:cubicBezTo>
                    <a:pt x="26772" y="2480"/>
                    <a:pt x="27090" y="2361"/>
                    <a:pt x="27387" y="2242"/>
                  </a:cubicBezTo>
                  <a:cubicBezTo>
                    <a:pt x="28002" y="2043"/>
                    <a:pt x="28617" y="1805"/>
                    <a:pt x="29232" y="1647"/>
                  </a:cubicBezTo>
                  <a:cubicBezTo>
                    <a:pt x="30461" y="1270"/>
                    <a:pt x="31671" y="1012"/>
                    <a:pt x="32861" y="794"/>
                  </a:cubicBezTo>
                  <a:cubicBezTo>
                    <a:pt x="34051" y="576"/>
                    <a:pt x="35221" y="457"/>
                    <a:pt x="36351" y="358"/>
                  </a:cubicBezTo>
                  <a:cubicBezTo>
                    <a:pt x="36926" y="338"/>
                    <a:pt x="37481" y="278"/>
                    <a:pt x="38037" y="278"/>
                  </a:cubicBezTo>
                  <a:lnTo>
                    <a:pt x="39683" y="278"/>
                  </a:lnTo>
                  <a:cubicBezTo>
                    <a:pt x="40754" y="298"/>
                    <a:pt x="41785" y="397"/>
                    <a:pt x="42796" y="497"/>
                  </a:cubicBezTo>
                  <a:cubicBezTo>
                    <a:pt x="43292" y="556"/>
                    <a:pt x="43788" y="616"/>
                    <a:pt x="44284" y="695"/>
                  </a:cubicBezTo>
                  <a:cubicBezTo>
                    <a:pt x="44760" y="774"/>
                    <a:pt x="45235" y="834"/>
                    <a:pt x="45692" y="953"/>
                  </a:cubicBezTo>
                  <a:cubicBezTo>
                    <a:pt x="47556" y="1329"/>
                    <a:pt x="49281" y="1786"/>
                    <a:pt x="50828" y="2381"/>
                  </a:cubicBezTo>
                  <a:cubicBezTo>
                    <a:pt x="53941" y="3531"/>
                    <a:pt x="56401" y="5097"/>
                    <a:pt x="58146" y="6803"/>
                  </a:cubicBezTo>
                  <a:cubicBezTo>
                    <a:pt x="59891" y="8508"/>
                    <a:pt x="60962" y="10273"/>
                    <a:pt x="61596" y="11820"/>
                  </a:cubicBezTo>
                  <a:cubicBezTo>
                    <a:pt x="61914" y="12594"/>
                    <a:pt x="62132" y="13308"/>
                    <a:pt x="62290" y="13942"/>
                  </a:cubicBezTo>
                  <a:cubicBezTo>
                    <a:pt x="62350" y="14279"/>
                    <a:pt x="62409" y="14577"/>
                    <a:pt x="62449" y="14874"/>
                  </a:cubicBezTo>
                  <a:cubicBezTo>
                    <a:pt x="62489" y="15152"/>
                    <a:pt x="62509" y="15430"/>
                    <a:pt x="62528" y="15667"/>
                  </a:cubicBezTo>
                  <a:cubicBezTo>
                    <a:pt x="62548" y="15727"/>
                    <a:pt x="62548" y="15786"/>
                    <a:pt x="62548" y="15846"/>
                  </a:cubicBezTo>
                  <a:cubicBezTo>
                    <a:pt x="62509" y="15886"/>
                    <a:pt x="62469" y="15925"/>
                    <a:pt x="62449" y="15965"/>
                  </a:cubicBezTo>
                  <a:cubicBezTo>
                    <a:pt x="62370" y="16044"/>
                    <a:pt x="62290" y="16124"/>
                    <a:pt x="62231" y="16223"/>
                  </a:cubicBezTo>
                  <a:cubicBezTo>
                    <a:pt x="62092" y="16381"/>
                    <a:pt x="61973" y="16540"/>
                    <a:pt x="61874" y="16699"/>
                  </a:cubicBezTo>
                  <a:cubicBezTo>
                    <a:pt x="61676" y="16996"/>
                    <a:pt x="61537" y="17254"/>
                    <a:pt x="61418" y="17452"/>
                  </a:cubicBezTo>
                  <a:cubicBezTo>
                    <a:pt x="61319" y="17651"/>
                    <a:pt x="61259" y="17809"/>
                    <a:pt x="61220" y="17908"/>
                  </a:cubicBezTo>
                  <a:cubicBezTo>
                    <a:pt x="61279" y="17809"/>
                    <a:pt x="61358" y="17670"/>
                    <a:pt x="61458" y="17472"/>
                  </a:cubicBezTo>
                  <a:cubicBezTo>
                    <a:pt x="61576" y="17274"/>
                    <a:pt x="61715" y="17016"/>
                    <a:pt x="61933" y="16738"/>
                  </a:cubicBezTo>
                  <a:cubicBezTo>
                    <a:pt x="62033" y="16580"/>
                    <a:pt x="62152" y="16421"/>
                    <a:pt x="62290" y="16262"/>
                  </a:cubicBezTo>
                  <a:cubicBezTo>
                    <a:pt x="62350" y="16183"/>
                    <a:pt x="62429" y="16104"/>
                    <a:pt x="62509" y="16005"/>
                  </a:cubicBezTo>
                  <a:cubicBezTo>
                    <a:pt x="62548" y="15965"/>
                    <a:pt x="62588" y="15905"/>
                    <a:pt x="62647" y="15866"/>
                  </a:cubicBezTo>
                  <a:cubicBezTo>
                    <a:pt x="62628" y="15786"/>
                    <a:pt x="62628" y="15727"/>
                    <a:pt x="62628" y="15667"/>
                  </a:cubicBezTo>
                  <a:cubicBezTo>
                    <a:pt x="62608" y="15410"/>
                    <a:pt x="62588" y="15132"/>
                    <a:pt x="62548" y="14835"/>
                  </a:cubicBezTo>
                  <a:cubicBezTo>
                    <a:pt x="62528" y="14557"/>
                    <a:pt x="62469" y="14240"/>
                    <a:pt x="62390" y="13922"/>
                  </a:cubicBezTo>
                  <a:cubicBezTo>
                    <a:pt x="62251" y="13248"/>
                    <a:pt x="62052" y="12534"/>
                    <a:pt x="61735" y="11741"/>
                  </a:cubicBezTo>
                  <a:cubicBezTo>
                    <a:pt x="61081" y="10194"/>
                    <a:pt x="60010" y="8389"/>
                    <a:pt x="58265" y="6664"/>
                  </a:cubicBezTo>
                  <a:cubicBezTo>
                    <a:pt x="56500" y="4939"/>
                    <a:pt x="54041" y="3332"/>
                    <a:pt x="50907" y="2162"/>
                  </a:cubicBezTo>
                  <a:cubicBezTo>
                    <a:pt x="49341" y="1567"/>
                    <a:pt x="47615" y="1092"/>
                    <a:pt x="45751" y="715"/>
                  </a:cubicBezTo>
                  <a:cubicBezTo>
                    <a:pt x="45275" y="596"/>
                    <a:pt x="44799" y="536"/>
                    <a:pt x="44303" y="457"/>
                  </a:cubicBezTo>
                  <a:cubicBezTo>
                    <a:pt x="43827" y="378"/>
                    <a:pt x="43332" y="318"/>
                    <a:pt x="42816" y="239"/>
                  </a:cubicBezTo>
                  <a:cubicBezTo>
                    <a:pt x="41805" y="140"/>
                    <a:pt x="40754" y="40"/>
                    <a:pt x="39683" y="21"/>
                  </a:cubicBezTo>
                  <a:cubicBezTo>
                    <a:pt x="39405" y="21"/>
                    <a:pt x="39127" y="21"/>
                    <a:pt x="388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7656251" y="4957994"/>
              <a:ext cx="896202" cy="577177"/>
            </a:xfrm>
            <a:custGeom>
              <a:rect b="b" l="l" r="r" t="t"/>
              <a:pathLst>
                <a:path extrusionOk="0" h="17996" w="27943">
                  <a:moveTo>
                    <a:pt x="27229" y="9"/>
                  </a:moveTo>
                  <a:cubicBezTo>
                    <a:pt x="27229" y="9"/>
                    <a:pt x="27227" y="10"/>
                    <a:pt x="27209" y="28"/>
                  </a:cubicBezTo>
                  <a:cubicBezTo>
                    <a:pt x="27209" y="33"/>
                    <a:pt x="27210" y="37"/>
                    <a:pt x="27212" y="42"/>
                  </a:cubicBezTo>
                  <a:lnTo>
                    <a:pt x="27212" y="42"/>
                  </a:lnTo>
                  <a:cubicBezTo>
                    <a:pt x="27210" y="43"/>
                    <a:pt x="27209" y="45"/>
                    <a:pt x="27209" y="48"/>
                  </a:cubicBezTo>
                  <a:lnTo>
                    <a:pt x="27212" y="42"/>
                  </a:lnTo>
                  <a:lnTo>
                    <a:pt x="27212" y="42"/>
                  </a:lnTo>
                  <a:cubicBezTo>
                    <a:pt x="27220" y="57"/>
                    <a:pt x="27242" y="73"/>
                    <a:pt x="27288" y="88"/>
                  </a:cubicBezTo>
                  <a:cubicBezTo>
                    <a:pt x="27328" y="88"/>
                    <a:pt x="27348" y="108"/>
                    <a:pt x="27387" y="128"/>
                  </a:cubicBezTo>
                  <a:cubicBezTo>
                    <a:pt x="27447" y="128"/>
                    <a:pt x="27427" y="187"/>
                    <a:pt x="27447" y="247"/>
                  </a:cubicBezTo>
                  <a:cubicBezTo>
                    <a:pt x="27467" y="366"/>
                    <a:pt x="27506" y="524"/>
                    <a:pt x="27546" y="723"/>
                  </a:cubicBezTo>
                  <a:cubicBezTo>
                    <a:pt x="27546" y="822"/>
                    <a:pt x="27586" y="921"/>
                    <a:pt x="27605" y="1040"/>
                  </a:cubicBezTo>
                  <a:cubicBezTo>
                    <a:pt x="27605" y="1159"/>
                    <a:pt x="27625" y="1298"/>
                    <a:pt x="27645" y="1436"/>
                  </a:cubicBezTo>
                  <a:cubicBezTo>
                    <a:pt x="27665" y="1575"/>
                    <a:pt x="27685" y="1714"/>
                    <a:pt x="27705" y="1873"/>
                  </a:cubicBezTo>
                  <a:cubicBezTo>
                    <a:pt x="27724" y="2031"/>
                    <a:pt x="27724" y="2210"/>
                    <a:pt x="27744" y="2388"/>
                  </a:cubicBezTo>
                  <a:cubicBezTo>
                    <a:pt x="27784" y="2745"/>
                    <a:pt x="27784" y="3162"/>
                    <a:pt x="27784" y="3618"/>
                  </a:cubicBezTo>
                  <a:cubicBezTo>
                    <a:pt x="27764" y="4550"/>
                    <a:pt x="27665" y="5661"/>
                    <a:pt x="27328" y="6969"/>
                  </a:cubicBezTo>
                  <a:cubicBezTo>
                    <a:pt x="27010" y="8278"/>
                    <a:pt x="26455" y="9766"/>
                    <a:pt x="25483" y="11312"/>
                  </a:cubicBezTo>
                  <a:cubicBezTo>
                    <a:pt x="24492" y="12839"/>
                    <a:pt x="23044" y="14406"/>
                    <a:pt x="21002" y="15636"/>
                  </a:cubicBezTo>
                  <a:cubicBezTo>
                    <a:pt x="18979" y="16845"/>
                    <a:pt x="16381" y="17718"/>
                    <a:pt x="13406" y="17718"/>
                  </a:cubicBezTo>
                  <a:cubicBezTo>
                    <a:pt x="11919" y="17678"/>
                    <a:pt x="10352" y="17440"/>
                    <a:pt x="8805" y="16865"/>
                  </a:cubicBezTo>
                  <a:cubicBezTo>
                    <a:pt x="8032" y="16588"/>
                    <a:pt x="7278" y="16211"/>
                    <a:pt x="6525" y="15774"/>
                  </a:cubicBezTo>
                  <a:cubicBezTo>
                    <a:pt x="5791" y="15318"/>
                    <a:pt x="5077" y="14803"/>
                    <a:pt x="4383" y="14208"/>
                  </a:cubicBezTo>
                  <a:cubicBezTo>
                    <a:pt x="3153" y="13137"/>
                    <a:pt x="2162" y="11927"/>
                    <a:pt x="1448" y="10718"/>
                  </a:cubicBezTo>
                  <a:cubicBezTo>
                    <a:pt x="1111" y="10123"/>
                    <a:pt x="813" y="9547"/>
                    <a:pt x="575" y="8972"/>
                  </a:cubicBezTo>
                  <a:cubicBezTo>
                    <a:pt x="516" y="8834"/>
                    <a:pt x="476" y="8695"/>
                    <a:pt x="417" y="8576"/>
                  </a:cubicBezTo>
                  <a:lnTo>
                    <a:pt x="397" y="8516"/>
                  </a:lnTo>
                  <a:lnTo>
                    <a:pt x="436" y="8496"/>
                  </a:lnTo>
                  <a:cubicBezTo>
                    <a:pt x="694" y="8417"/>
                    <a:pt x="952" y="8338"/>
                    <a:pt x="1170" y="8278"/>
                  </a:cubicBezTo>
                  <a:cubicBezTo>
                    <a:pt x="1468" y="8298"/>
                    <a:pt x="1765" y="8338"/>
                    <a:pt x="2043" y="8358"/>
                  </a:cubicBezTo>
                  <a:cubicBezTo>
                    <a:pt x="2340" y="8397"/>
                    <a:pt x="2638" y="8417"/>
                    <a:pt x="2935" y="8417"/>
                  </a:cubicBezTo>
                  <a:cubicBezTo>
                    <a:pt x="3530" y="8477"/>
                    <a:pt x="4105" y="8477"/>
                    <a:pt x="4680" y="8496"/>
                  </a:cubicBezTo>
                  <a:cubicBezTo>
                    <a:pt x="5811" y="8496"/>
                    <a:pt x="6882" y="8457"/>
                    <a:pt x="7913" y="8358"/>
                  </a:cubicBezTo>
                  <a:cubicBezTo>
                    <a:pt x="9975" y="8179"/>
                    <a:pt x="11839" y="7842"/>
                    <a:pt x="13485" y="7406"/>
                  </a:cubicBezTo>
                  <a:cubicBezTo>
                    <a:pt x="15131" y="6969"/>
                    <a:pt x="16579" y="6434"/>
                    <a:pt x="17829" y="5899"/>
                  </a:cubicBezTo>
                  <a:cubicBezTo>
                    <a:pt x="19098" y="5363"/>
                    <a:pt x="20169" y="4808"/>
                    <a:pt x="21101" y="4253"/>
                  </a:cubicBezTo>
                  <a:cubicBezTo>
                    <a:pt x="22925" y="3182"/>
                    <a:pt x="24175" y="2230"/>
                    <a:pt x="25007" y="1555"/>
                  </a:cubicBezTo>
                  <a:cubicBezTo>
                    <a:pt x="25860" y="881"/>
                    <a:pt x="26316" y="445"/>
                    <a:pt x="26515" y="266"/>
                  </a:cubicBezTo>
                  <a:cubicBezTo>
                    <a:pt x="26812" y="167"/>
                    <a:pt x="27010" y="88"/>
                    <a:pt x="27110" y="68"/>
                  </a:cubicBezTo>
                  <a:cubicBezTo>
                    <a:pt x="27208" y="29"/>
                    <a:pt x="27228" y="9"/>
                    <a:pt x="27229" y="9"/>
                  </a:cubicBezTo>
                  <a:close/>
                  <a:moveTo>
                    <a:pt x="27218" y="0"/>
                  </a:moveTo>
                  <a:cubicBezTo>
                    <a:pt x="27200" y="0"/>
                    <a:pt x="27160" y="14"/>
                    <a:pt x="27090" y="28"/>
                  </a:cubicBezTo>
                  <a:cubicBezTo>
                    <a:pt x="26991" y="48"/>
                    <a:pt x="26812" y="108"/>
                    <a:pt x="26495" y="207"/>
                  </a:cubicBezTo>
                  <a:cubicBezTo>
                    <a:pt x="26257" y="385"/>
                    <a:pt x="25781" y="782"/>
                    <a:pt x="24928" y="1436"/>
                  </a:cubicBezTo>
                  <a:cubicBezTo>
                    <a:pt x="24075" y="2091"/>
                    <a:pt x="22826" y="3023"/>
                    <a:pt x="20982" y="4074"/>
                  </a:cubicBezTo>
                  <a:cubicBezTo>
                    <a:pt x="20069" y="4590"/>
                    <a:pt x="18999" y="5145"/>
                    <a:pt x="17749" y="5680"/>
                  </a:cubicBezTo>
                  <a:cubicBezTo>
                    <a:pt x="16500" y="6196"/>
                    <a:pt x="15052" y="6712"/>
                    <a:pt x="13426" y="7148"/>
                  </a:cubicBezTo>
                  <a:cubicBezTo>
                    <a:pt x="11780" y="7564"/>
                    <a:pt x="9936" y="7901"/>
                    <a:pt x="7893" y="8080"/>
                  </a:cubicBezTo>
                  <a:cubicBezTo>
                    <a:pt x="6862" y="8179"/>
                    <a:pt x="5791" y="8199"/>
                    <a:pt x="4680" y="8199"/>
                  </a:cubicBezTo>
                  <a:cubicBezTo>
                    <a:pt x="4105" y="8179"/>
                    <a:pt x="3550" y="8179"/>
                    <a:pt x="2955" y="8139"/>
                  </a:cubicBezTo>
                  <a:cubicBezTo>
                    <a:pt x="2658" y="8120"/>
                    <a:pt x="2360" y="8100"/>
                    <a:pt x="2063" y="8060"/>
                  </a:cubicBezTo>
                  <a:cubicBezTo>
                    <a:pt x="1765" y="8040"/>
                    <a:pt x="1448" y="8001"/>
                    <a:pt x="1131" y="7981"/>
                  </a:cubicBezTo>
                  <a:cubicBezTo>
                    <a:pt x="893" y="8060"/>
                    <a:pt x="635" y="8120"/>
                    <a:pt x="357" y="8219"/>
                  </a:cubicBezTo>
                  <a:cubicBezTo>
                    <a:pt x="238" y="8258"/>
                    <a:pt x="119" y="8298"/>
                    <a:pt x="0" y="8318"/>
                  </a:cubicBezTo>
                  <a:cubicBezTo>
                    <a:pt x="0" y="8377"/>
                    <a:pt x="60" y="8457"/>
                    <a:pt x="79" y="8516"/>
                  </a:cubicBezTo>
                  <a:lnTo>
                    <a:pt x="139" y="8675"/>
                  </a:lnTo>
                  <a:cubicBezTo>
                    <a:pt x="179" y="8814"/>
                    <a:pt x="238" y="8953"/>
                    <a:pt x="298" y="9091"/>
                  </a:cubicBezTo>
                  <a:cubicBezTo>
                    <a:pt x="536" y="9666"/>
                    <a:pt x="833" y="10261"/>
                    <a:pt x="1190" y="10876"/>
                  </a:cubicBezTo>
                  <a:cubicBezTo>
                    <a:pt x="1924" y="12106"/>
                    <a:pt x="2935" y="13335"/>
                    <a:pt x="4165" y="14446"/>
                  </a:cubicBezTo>
                  <a:cubicBezTo>
                    <a:pt x="4879" y="15041"/>
                    <a:pt x="5612" y="15576"/>
                    <a:pt x="6366" y="16032"/>
                  </a:cubicBezTo>
                  <a:cubicBezTo>
                    <a:pt x="7139" y="16469"/>
                    <a:pt x="7913" y="16845"/>
                    <a:pt x="8706" y="17143"/>
                  </a:cubicBezTo>
                  <a:cubicBezTo>
                    <a:pt x="10273" y="17738"/>
                    <a:pt x="11879" y="17976"/>
                    <a:pt x="13386" y="17996"/>
                  </a:cubicBezTo>
                  <a:cubicBezTo>
                    <a:pt x="16421" y="17996"/>
                    <a:pt x="19078" y="17103"/>
                    <a:pt x="21140" y="15854"/>
                  </a:cubicBezTo>
                  <a:cubicBezTo>
                    <a:pt x="23223" y="14604"/>
                    <a:pt x="24690" y="12998"/>
                    <a:pt x="25682" y="11431"/>
                  </a:cubicBezTo>
                  <a:cubicBezTo>
                    <a:pt x="26653" y="9865"/>
                    <a:pt x="27229" y="8358"/>
                    <a:pt x="27546" y="7029"/>
                  </a:cubicBezTo>
                  <a:cubicBezTo>
                    <a:pt x="27843" y="5700"/>
                    <a:pt x="27943" y="4550"/>
                    <a:pt x="27943" y="3618"/>
                  </a:cubicBezTo>
                  <a:cubicBezTo>
                    <a:pt x="27923" y="3162"/>
                    <a:pt x="27923" y="2745"/>
                    <a:pt x="27883" y="2388"/>
                  </a:cubicBezTo>
                  <a:cubicBezTo>
                    <a:pt x="27863" y="2190"/>
                    <a:pt x="27843" y="2012"/>
                    <a:pt x="27843" y="1853"/>
                  </a:cubicBezTo>
                  <a:cubicBezTo>
                    <a:pt x="27804" y="1694"/>
                    <a:pt x="27784" y="1555"/>
                    <a:pt x="27764" y="1417"/>
                  </a:cubicBezTo>
                  <a:cubicBezTo>
                    <a:pt x="27744" y="1278"/>
                    <a:pt x="27724" y="1139"/>
                    <a:pt x="27705" y="1020"/>
                  </a:cubicBezTo>
                  <a:cubicBezTo>
                    <a:pt x="27665" y="921"/>
                    <a:pt x="27645" y="802"/>
                    <a:pt x="27625" y="703"/>
                  </a:cubicBezTo>
                  <a:cubicBezTo>
                    <a:pt x="27586" y="524"/>
                    <a:pt x="27546" y="366"/>
                    <a:pt x="27506" y="227"/>
                  </a:cubicBezTo>
                  <a:cubicBezTo>
                    <a:pt x="27486" y="187"/>
                    <a:pt x="27486" y="88"/>
                    <a:pt x="27427" y="88"/>
                  </a:cubicBezTo>
                  <a:cubicBezTo>
                    <a:pt x="27367" y="88"/>
                    <a:pt x="27328" y="68"/>
                    <a:pt x="27308" y="68"/>
                  </a:cubicBezTo>
                  <a:cubicBezTo>
                    <a:pt x="27266" y="54"/>
                    <a:pt x="27234" y="40"/>
                    <a:pt x="27218" y="40"/>
                  </a:cubicBezTo>
                  <a:cubicBezTo>
                    <a:pt x="27216" y="40"/>
                    <a:pt x="27214" y="40"/>
                    <a:pt x="27212" y="41"/>
                  </a:cubicBezTo>
                  <a:lnTo>
                    <a:pt x="27212" y="41"/>
                  </a:lnTo>
                  <a:lnTo>
                    <a:pt x="27229" y="9"/>
                  </a:lnTo>
                  <a:lnTo>
                    <a:pt x="27229" y="9"/>
                  </a:lnTo>
                  <a:cubicBezTo>
                    <a:pt x="27229" y="9"/>
                    <a:pt x="27229" y="9"/>
                    <a:pt x="27229" y="9"/>
                  </a:cubicBezTo>
                  <a:cubicBezTo>
                    <a:pt x="27229" y="3"/>
                    <a:pt x="27225" y="0"/>
                    <a:pt x="27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8521889" y="4146656"/>
              <a:ext cx="651328" cy="855566"/>
            </a:xfrm>
            <a:custGeom>
              <a:rect b="b" l="l" r="r" t="t"/>
              <a:pathLst>
                <a:path extrusionOk="0" h="26676" w="20308">
                  <a:moveTo>
                    <a:pt x="12574" y="1"/>
                  </a:moveTo>
                  <a:cubicBezTo>
                    <a:pt x="12574" y="1"/>
                    <a:pt x="12574" y="100"/>
                    <a:pt x="12594" y="358"/>
                  </a:cubicBezTo>
                  <a:cubicBezTo>
                    <a:pt x="12613" y="398"/>
                    <a:pt x="12613" y="437"/>
                    <a:pt x="12613" y="477"/>
                  </a:cubicBezTo>
                  <a:cubicBezTo>
                    <a:pt x="12653" y="477"/>
                    <a:pt x="12713" y="457"/>
                    <a:pt x="12752" y="437"/>
                  </a:cubicBezTo>
                  <a:cubicBezTo>
                    <a:pt x="12832" y="417"/>
                    <a:pt x="12911" y="398"/>
                    <a:pt x="13010" y="358"/>
                  </a:cubicBezTo>
                  <a:cubicBezTo>
                    <a:pt x="13050" y="358"/>
                    <a:pt x="13109" y="338"/>
                    <a:pt x="13149" y="338"/>
                  </a:cubicBezTo>
                  <a:cubicBezTo>
                    <a:pt x="13169" y="338"/>
                    <a:pt x="13169" y="338"/>
                    <a:pt x="13188" y="358"/>
                  </a:cubicBezTo>
                  <a:cubicBezTo>
                    <a:pt x="13228" y="378"/>
                    <a:pt x="13248" y="378"/>
                    <a:pt x="13268" y="398"/>
                  </a:cubicBezTo>
                  <a:cubicBezTo>
                    <a:pt x="13367" y="477"/>
                    <a:pt x="13466" y="536"/>
                    <a:pt x="13585" y="616"/>
                  </a:cubicBezTo>
                  <a:cubicBezTo>
                    <a:pt x="14041" y="913"/>
                    <a:pt x="14616" y="1349"/>
                    <a:pt x="15291" y="1944"/>
                  </a:cubicBezTo>
                  <a:cubicBezTo>
                    <a:pt x="15965" y="2559"/>
                    <a:pt x="16738" y="3372"/>
                    <a:pt x="17492" y="4483"/>
                  </a:cubicBezTo>
                  <a:cubicBezTo>
                    <a:pt x="17869" y="5038"/>
                    <a:pt x="18265" y="5653"/>
                    <a:pt x="18602" y="6367"/>
                  </a:cubicBezTo>
                  <a:cubicBezTo>
                    <a:pt x="18781" y="6704"/>
                    <a:pt x="18920" y="7081"/>
                    <a:pt x="19098" y="7477"/>
                  </a:cubicBezTo>
                  <a:cubicBezTo>
                    <a:pt x="19237" y="7874"/>
                    <a:pt x="19396" y="8290"/>
                    <a:pt x="19515" y="8727"/>
                  </a:cubicBezTo>
                  <a:cubicBezTo>
                    <a:pt x="19753" y="9599"/>
                    <a:pt x="19931" y="10571"/>
                    <a:pt x="20010" y="11602"/>
                  </a:cubicBezTo>
                  <a:cubicBezTo>
                    <a:pt x="20050" y="12653"/>
                    <a:pt x="19991" y="13764"/>
                    <a:pt x="19772" y="14934"/>
                  </a:cubicBezTo>
                  <a:cubicBezTo>
                    <a:pt x="19554" y="16084"/>
                    <a:pt x="19158" y="17294"/>
                    <a:pt x="18583" y="18504"/>
                  </a:cubicBezTo>
                  <a:cubicBezTo>
                    <a:pt x="18007" y="19693"/>
                    <a:pt x="17234" y="20883"/>
                    <a:pt x="16223" y="21974"/>
                  </a:cubicBezTo>
                  <a:cubicBezTo>
                    <a:pt x="15231" y="23085"/>
                    <a:pt x="13982" y="24056"/>
                    <a:pt x="12514" y="24810"/>
                  </a:cubicBezTo>
                  <a:cubicBezTo>
                    <a:pt x="11047" y="25563"/>
                    <a:pt x="9381" y="26099"/>
                    <a:pt x="7576" y="26297"/>
                  </a:cubicBezTo>
                  <a:cubicBezTo>
                    <a:pt x="7041" y="26351"/>
                    <a:pt x="6514" y="26378"/>
                    <a:pt x="5995" y="26378"/>
                  </a:cubicBezTo>
                  <a:cubicBezTo>
                    <a:pt x="4802" y="26378"/>
                    <a:pt x="3657" y="26236"/>
                    <a:pt x="2579" y="25960"/>
                  </a:cubicBezTo>
                  <a:cubicBezTo>
                    <a:pt x="2182" y="25881"/>
                    <a:pt x="1805" y="25762"/>
                    <a:pt x="1428" y="25643"/>
                  </a:cubicBezTo>
                  <a:cubicBezTo>
                    <a:pt x="1250" y="25583"/>
                    <a:pt x="1072" y="25504"/>
                    <a:pt x="893" y="25425"/>
                  </a:cubicBezTo>
                  <a:lnTo>
                    <a:pt x="417" y="25246"/>
                  </a:lnTo>
                  <a:lnTo>
                    <a:pt x="437" y="25226"/>
                  </a:lnTo>
                  <a:lnTo>
                    <a:pt x="576" y="24968"/>
                  </a:lnTo>
                  <a:lnTo>
                    <a:pt x="695" y="24711"/>
                  </a:lnTo>
                  <a:lnTo>
                    <a:pt x="754" y="24572"/>
                  </a:lnTo>
                  <a:lnTo>
                    <a:pt x="774" y="24552"/>
                  </a:lnTo>
                  <a:lnTo>
                    <a:pt x="814" y="24512"/>
                  </a:lnTo>
                  <a:cubicBezTo>
                    <a:pt x="1072" y="24235"/>
                    <a:pt x="1329" y="23977"/>
                    <a:pt x="1587" y="23719"/>
                  </a:cubicBezTo>
                  <a:cubicBezTo>
                    <a:pt x="3650" y="21637"/>
                    <a:pt x="5216" y="19495"/>
                    <a:pt x="6466" y="17512"/>
                  </a:cubicBezTo>
                  <a:cubicBezTo>
                    <a:pt x="7735" y="15529"/>
                    <a:pt x="8667" y="13665"/>
                    <a:pt x="9401" y="11999"/>
                  </a:cubicBezTo>
                  <a:cubicBezTo>
                    <a:pt x="9579" y="11563"/>
                    <a:pt x="9738" y="11166"/>
                    <a:pt x="9896" y="10769"/>
                  </a:cubicBezTo>
                  <a:cubicBezTo>
                    <a:pt x="10075" y="10373"/>
                    <a:pt x="10214" y="9976"/>
                    <a:pt x="10333" y="9619"/>
                  </a:cubicBezTo>
                  <a:cubicBezTo>
                    <a:pt x="10472" y="9242"/>
                    <a:pt x="10610" y="8885"/>
                    <a:pt x="10710" y="8528"/>
                  </a:cubicBezTo>
                  <a:cubicBezTo>
                    <a:pt x="10829" y="8171"/>
                    <a:pt x="10928" y="7834"/>
                    <a:pt x="11027" y="7517"/>
                  </a:cubicBezTo>
                  <a:cubicBezTo>
                    <a:pt x="11820" y="4919"/>
                    <a:pt x="12098" y="3095"/>
                    <a:pt x="12296" y="1944"/>
                  </a:cubicBezTo>
                  <a:cubicBezTo>
                    <a:pt x="12455" y="774"/>
                    <a:pt x="12494" y="259"/>
                    <a:pt x="12494" y="199"/>
                  </a:cubicBezTo>
                  <a:cubicBezTo>
                    <a:pt x="12573" y="3"/>
                    <a:pt x="12574" y="1"/>
                    <a:pt x="12574" y="1"/>
                  </a:cubicBezTo>
                  <a:lnTo>
                    <a:pt x="12574" y="1"/>
                  </a:lnTo>
                  <a:cubicBezTo>
                    <a:pt x="12574" y="1"/>
                    <a:pt x="12573" y="3"/>
                    <a:pt x="12475" y="179"/>
                  </a:cubicBezTo>
                  <a:cubicBezTo>
                    <a:pt x="12455" y="259"/>
                    <a:pt x="12356" y="755"/>
                    <a:pt x="12177" y="1925"/>
                  </a:cubicBezTo>
                  <a:cubicBezTo>
                    <a:pt x="11939" y="3075"/>
                    <a:pt x="11642" y="4879"/>
                    <a:pt x="10829" y="7457"/>
                  </a:cubicBezTo>
                  <a:cubicBezTo>
                    <a:pt x="10729" y="7775"/>
                    <a:pt x="10610" y="8112"/>
                    <a:pt x="10511" y="8469"/>
                  </a:cubicBezTo>
                  <a:cubicBezTo>
                    <a:pt x="10392" y="8806"/>
                    <a:pt x="10253" y="9163"/>
                    <a:pt x="10115" y="9540"/>
                  </a:cubicBezTo>
                  <a:cubicBezTo>
                    <a:pt x="9976" y="9897"/>
                    <a:pt x="9837" y="10293"/>
                    <a:pt x="9678" y="10670"/>
                  </a:cubicBezTo>
                  <a:cubicBezTo>
                    <a:pt x="9520" y="11067"/>
                    <a:pt x="9341" y="11483"/>
                    <a:pt x="9163" y="11900"/>
                  </a:cubicBezTo>
                  <a:cubicBezTo>
                    <a:pt x="8429" y="13546"/>
                    <a:pt x="7497" y="15390"/>
                    <a:pt x="6228" y="17373"/>
                  </a:cubicBezTo>
                  <a:cubicBezTo>
                    <a:pt x="4978" y="19336"/>
                    <a:pt x="3412" y="21439"/>
                    <a:pt x="1389" y="23521"/>
                  </a:cubicBezTo>
                  <a:cubicBezTo>
                    <a:pt x="1131" y="23779"/>
                    <a:pt x="873" y="24036"/>
                    <a:pt x="596" y="24294"/>
                  </a:cubicBezTo>
                  <a:lnTo>
                    <a:pt x="536" y="24354"/>
                  </a:lnTo>
                  <a:cubicBezTo>
                    <a:pt x="516" y="24374"/>
                    <a:pt x="516" y="24393"/>
                    <a:pt x="496" y="24413"/>
                  </a:cubicBezTo>
                  <a:lnTo>
                    <a:pt x="496" y="24453"/>
                  </a:lnTo>
                  <a:lnTo>
                    <a:pt x="417" y="24572"/>
                  </a:lnTo>
                  <a:lnTo>
                    <a:pt x="298" y="24830"/>
                  </a:lnTo>
                  <a:lnTo>
                    <a:pt x="179" y="25087"/>
                  </a:lnTo>
                  <a:lnTo>
                    <a:pt x="60" y="25306"/>
                  </a:lnTo>
                  <a:lnTo>
                    <a:pt x="40" y="25385"/>
                  </a:lnTo>
                  <a:cubicBezTo>
                    <a:pt x="40" y="25405"/>
                    <a:pt x="1" y="25425"/>
                    <a:pt x="40" y="25425"/>
                  </a:cubicBezTo>
                  <a:lnTo>
                    <a:pt x="179" y="25484"/>
                  </a:lnTo>
                  <a:lnTo>
                    <a:pt x="516" y="25603"/>
                  </a:lnTo>
                  <a:lnTo>
                    <a:pt x="794" y="25722"/>
                  </a:lnTo>
                  <a:cubicBezTo>
                    <a:pt x="972" y="25782"/>
                    <a:pt x="1151" y="25861"/>
                    <a:pt x="1349" y="25920"/>
                  </a:cubicBezTo>
                  <a:cubicBezTo>
                    <a:pt x="1726" y="26039"/>
                    <a:pt x="2103" y="26178"/>
                    <a:pt x="2499" y="26258"/>
                  </a:cubicBezTo>
                  <a:cubicBezTo>
                    <a:pt x="3605" y="26534"/>
                    <a:pt x="4778" y="26676"/>
                    <a:pt x="5992" y="26676"/>
                  </a:cubicBezTo>
                  <a:cubicBezTo>
                    <a:pt x="6520" y="26676"/>
                    <a:pt x="7055" y="26649"/>
                    <a:pt x="7596" y="26595"/>
                  </a:cubicBezTo>
                  <a:cubicBezTo>
                    <a:pt x="9440" y="26396"/>
                    <a:pt x="11166" y="25841"/>
                    <a:pt x="12653" y="25087"/>
                  </a:cubicBezTo>
                  <a:cubicBezTo>
                    <a:pt x="14140" y="24294"/>
                    <a:pt x="15429" y="23303"/>
                    <a:pt x="16441" y="22172"/>
                  </a:cubicBezTo>
                  <a:cubicBezTo>
                    <a:pt x="17452" y="21062"/>
                    <a:pt x="18265" y="19852"/>
                    <a:pt x="18840" y="18622"/>
                  </a:cubicBezTo>
                  <a:cubicBezTo>
                    <a:pt x="19435" y="17393"/>
                    <a:pt x="19812" y="16163"/>
                    <a:pt x="20030" y="14974"/>
                  </a:cubicBezTo>
                  <a:cubicBezTo>
                    <a:pt x="20268" y="13803"/>
                    <a:pt x="20308" y="12653"/>
                    <a:pt x="20248" y="11602"/>
                  </a:cubicBezTo>
                  <a:cubicBezTo>
                    <a:pt x="20189" y="10531"/>
                    <a:pt x="19991" y="9560"/>
                    <a:pt x="19733" y="8667"/>
                  </a:cubicBezTo>
                  <a:cubicBezTo>
                    <a:pt x="19614" y="8211"/>
                    <a:pt x="19455" y="7795"/>
                    <a:pt x="19316" y="7398"/>
                  </a:cubicBezTo>
                  <a:cubicBezTo>
                    <a:pt x="19138" y="7001"/>
                    <a:pt x="18999" y="6625"/>
                    <a:pt x="18801" y="6268"/>
                  </a:cubicBezTo>
                  <a:cubicBezTo>
                    <a:pt x="18464" y="5534"/>
                    <a:pt x="18047" y="4919"/>
                    <a:pt x="17670" y="4364"/>
                  </a:cubicBezTo>
                  <a:cubicBezTo>
                    <a:pt x="16877" y="3253"/>
                    <a:pt x="16104" y="2440"/>
                    <a:pt x="15410" y="1825"/>
                  </a:cubicBezTo>
                  <a:cubicBezTo>
                    <a:pt x="14715" y="1230"/>
                    <a:pt x="14121" y="814"/>
                    <a:pt x="13645" y="517"/>
                  </a:cubicBezTo>
                  <a:cubicBezTo>
                    <a:pt x="13526" y="457"/>
                    <a:pt x="13426" y="378"/>
                    <a:pt x="13327" y="318"/>
                  </a:cubicBezTo>
                  <a:lnTo>
                    <a:pt x="13248" y="279"/>
                  </a:lnTo>
                  <a:cubicBezTo>
                    <a:pt x="13216" y="263"/>
                    <a:pt x="13197" y="234"/>
                    <a:pt x="13170" y="234"/>
                  </a:cubicBezTo>
                  <a:cubicBezTo>
                    <a:pt x="13163" y="234"/>
                    <a:pt x="13156" y="235"/>
                    <a:pt x="13149" y="239"/>
                  </a:cubicBezTo>
                  <a:cubicBezTo>
                    <a:pt x="13089" y="259"/>
                    <a:pt x="13050" y="279"/>
                    <a:pt x="12990" y="279"/>
                  </a:cubicBezTo>
                  <a:cubicBezTo>
                    <a:pt x="12911" y="318"/>
                    <a:pt x="12832" y="338"/>
                    <a:pt x="12752" y="378"/>
                  </a:cubicBezTo>
                  <a:cubicBezTo>
                    <a:pt x="12732" y="378"/>
                    <a:pt x="12693" y="398"/>
                    <a:pt x="12673" y="398"/>
                  </a:cubicBezTo>
                  <a:cubicBezTo>
                    <a:pt x="12673" y="378"/>
                    <a:pt x="12653" y="358"/>
                    <a:pt x="12653" y="318"/>
                  </a:cubicBezTo>
                  <a:cubicBezTo>
                    <a:pt x="12613" y="120"/>
                    <a:pt x="12594" y="1"/>
                    <a:pt x="12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8830363" y="3389040"/>
              <a:ext cx="490421" cy="777534"/>
            </a:xfrm>
            <a:custGeom>
              <a:rect b="b" l="l" r="r" t="t"/>
              <a:pathLst>
                <a:path extrusionOk="0" h="24243" w="15291">
                  <a:moveTo>
                    <a:pt x="3522" y="0"/>
                  </a:moveTo>
                  <a:cubicBezTo>
                    <a:pt x="3423" y="0"/>
                    <a:pt x="3327" y="2"/>
                    <a:pt x="3233" y="4"/>
                  </a:cubicBezTo>
                  <a:cubicBezTo>
                    <a:pt x="3035" y="24"/>
                    <a:pt x="2837" y="24"/>
                    <a:pt x="2658" y="24"/>
                  </a:cubicBezTo>
                  <a:cubicBezTo>
                    <a:pt x="2480" y="44"/>
                    <a:pt x="2321" y="83"/>
                    <a:pt x="2162" y="83"/>
                  </a:cubicBezTo>
                  <a:cubicBezTo>
                    <a:pt x="1984" y="103"/>
                    <a:pt x="1845" y="123"/>
                    <a:pt x="1706" y="143"/>
                  </a:cubicBezTo>
                  <a:cubicBezTo>
                    <a:pt x="1567" y="182"/>
                    <a:pt x="1429" y="202"/>
                    <a:pt x="1310" y="222"/>
                  </a:cubicBezTo>
                  <a:cubicBezTo>
                    <a:pt x="834" y="321"/>
                    <a:pt x="516" y="440"/>
                    <a:pt x="298" y="500"/>
                  </a:cubicBezTo>
                  <a:cubicBezTo>
                    <a:pt x="100" y="559"/>
                    <a:pt x="21" y="599"/>
                    <a:pt x="21" y="619"/>
                  </a:cubicBezTo>
                  <a:cubicBezTo>
                    <a:pt x="21" y="619"/>
                    <a:pt x="120" y="599"/>
                    <a:pt x="318" y="559"/>
                  </a:cubicBezTo>
                  <a:cubicBezTo>
                    <a:pt x="536" y="520"/>
                    <a:pt x="854" y="420"/>
                    <a:pt x="1330" y="341"/>
                  </a:cubicBezTo>
                  <a:cubicBezTo>
                    <a:pt x="1449" y="321"/>
                    <a:pt x="1587" y="301"/>
                    <a:pt x="1726" y="282"/>
                  </a:cubicBezTo>
                  <a:cubicBezTo>
                    <a:pt x="1865" y="262"/>
                    <a:pt x="2004" y="242"/>
                    <a:pt x="2162" y="242"/>
                  </a:cubicBezTo>
                  <a:cubicBezTo>
                    <a:pt x="2321" y="222"/>
                    <a:pt x="2500" y="202"/>
                    <a:pt x="2678" y="182"/>
                  </a:cubicBezTo>
                  <a:lnTo>
                    <a:pt x="3233" y="182"/>
                  </a:lnTo>
                  <a:cubicBezTo>
                    <a:pt x="4046" y="182"/>
                    <a:pt x="5018" y="242"/>
                    <a:pt x="6168" y="520"/>
                  </a:cubicBezTo>
                  <a:cubicBezTo>
                    <a:pt x="7319" y="797"/>
                    <a:pt x="8627" y="1293"/>
                    <a:pt x="9976" y="2166"/>
                  </a:cubicBezTo>
                  <a:cubicBezTo>
                    <a:pt x="10630" y="2622"/>
                    <a:pt x="11305" y="3157"/>
                    <a:pt x="11919" y="3831"/>
                  </a:cubicBezTo>
                  <a:cubicBezTo>
                    <a:pt x="12554" y="4525"/>
                    <a:pt x="13109" y="5319"/>
                    <a:pt x="13585" y="6251"/>
                  </a:cubicBezTo>
                  <a:cubicBezTo>
                    <a:pt x="14498" y="8115"/>
                    <a:pt x="14993" y="10514"/>
                    <a:pt x="14617" y="13112"/>
                  </a:cubicBezTo>
                  <a:cubicBezTo>
                    <a:pt x="14418" y="14421"/>
                    <a:pt x="14022" y="15750"/>
                    <a:pt x="13308" y="17019"/>
                  </a:cubicBezTo>
                  <a:cubicBezTo>
                    <a:pt x="13109" y="17336"/>
                    <a:pt x="12931" y="17654"/>
                    <a:pt x="12713" y="17951"/>
                  </a:cubicBezTo>
                  <a:cubicBezTo>
                    <a:pt x="12594" y="18090"/>
                    <a:pt x="12495" y="18249"/>
                    <a:pt x="12376" y="18407"/>
                  </a:cubicBezTo>
                  <a:cubicBezTo>
                    <a:pt x="12257" y="18546"/>
                    <a:pt x="12138" y="18685"/>
                    <a:pt x="12019" y="18844"/>
                  </a:cubicBezTo>
                  <a:cubicBezTo>
                    <a:pt x="11503" y="19419"/>
                    <a:pt x="10928" y="19954"/>
                    <a:pt x="10293" y="20430"/>
                  </a:cubicBezTo>
                  <a:cubicBezTo>
                    <a:pt x="9024" y="21422"/>
                    <a:pt x="7656" y="22155"/>
                    <a:pt x="6307" y="22731"/>
                  </a:cubicBezTo>
                  <a:cubicBezTo>
                    <a:pt x="5633" y="23008"/>
                    <a:pt x="4978" y="23266"/>
                    <a:pt x="4324" y="23484"/>
                  </a:cubicBezTo>
                  <a:cubicBezTo>
                    <a:pt x="3987" y="23603"/>
                    <a:pt x="3650" y="23702"/>
                    <a:pt x="3332" y="23821"/>
                  </a:cubicBezTo>
                  <a:lnTo>
                    <a:pt x="3154" y="23881"/>
                  </a:lnTo>
                  <a:lnTo>
                    <a:pt x="3134" y="23881"/>
                  </a:lnTo>
                  <a:cubicBezTo>
                    <a:pt x="3114" y="23722"/>
                    <a:pt x="3095" y="23563"/>
                    <a:pt x="3075" y="23405"/>
                  </a:cubicBezTo>
                  <a:lnTo>
                    <a:pt x="3055" y="23345"/>
                  </a:lnTo>
                  <a:cubicBezTo>
                    <a:pt x="3055" y="23335"/>
                    <a:pt x="3055" y="23335"/>
                    <a:pt x="3055" y="23335"/>
                  </a:cubicBezTo>
                  <a:cubicBezTo>
                    <a:pt x="3055" y="23335"/>
                    <a:pt x="3055" y="23335"/>
                    <a:pt x="3055" y="23325"/>
                  </a:cubicBezTo>
                  <a:lnTo>
                    <a:pt x="3075" y="23206"/>
                  </a:lnTo>
                  <a:lnTo>
                    <a:pt x="3095" y="22969"/>
                  </a:lnTo>
                  <a:cubicBezTo>
                    <a:pt x="3095" y="22790"/>
                    <a:pt x="3114" y="22631"/>
                    <a:pt x="3134" y="22473"/>
                  </a:cubicBezTo>
                  <a:cubicBezTo>
                    <a:pt x="3154" y="22155"/>
                    <a:pt x="3194" y="21838"/>
                    <a:pt x="3214" y="21521"/>
                  </a:cubicBezTo>
                  <a:cubicBezTo>
                    <a:pt x="3253" y="21204"/>
                    <a:pt x="3233" y="20886"/>
                    <a:pt x="3253" y="20589"/>
                  </a:cubicBezTo>
                  <a:cubicBezTo>
                    <a:pt x="3273" y="20291"/>
                    <a:pt x="3293" y="19974"/>
                    <a:pt x="3293" y="19677"/>
                  </a:cubicBezTo>
                  <a:cubicBezTo>
                    <a:pt x="3313" y="18487"/>
                    <a:pt x="3273" y="17376"/>
                    <a:pt x="3233" y="16305"/>
                  </a:cubicBezTo>
                  <a:cubicBezTo>
                    <a:pt x="3114" y="14203"/>
                    <a:pt x="2896" y="12359"/>
                    <a:pt x="2638" y="10752"/>
                  </a:cubicBezTo>
                  <a:cubicBezTo>
                    <a:pt x="2400" y="9146"/>
                    <a:pt x="2103" y="7778"/>
                    <a:pt x="1825" y="6608"/>
                  </a:cubicBezTo>
                  <a:cubicBezTo>
                    <a:pt x="1270" y="4287"/>
                    <a:pt x="794" y="2800"/>
                    <a:pt x="497" y="1868"/>
                  </a:cubicBezTo>
                  <a:cubicBezTo>
                    <a:pt x="338" y="1412"/>
                    <a:pt x="219" y="1095"/>
                    <a:pt x="140" y="896"/>
                  </a:cubicBezTo>
                  <a:cubicBezTo>
                    <a:pt x="60" y="698"/>
                    <a:pt x="21" y="619"/>
                    <a:pt x="21" y="619"/>
                  </a:cubicBezTo>
                  <a:lnTo>
                    <a:pt x="21" y="619"/>
                  </a:lnTo>
                  <a:cubicBezTo>
                    <a:pt x="1" y="619"/>
                    <a:pt x="21" y="698"/>
                    <a:pt x="80" y="916"/>
                  </a:cubicBezTo>
                  <a:cubicBezTo>
                    <a:pt x="140" y="1114"/>
                    <a:pt x="239" y="1432"/>
                    <a:pt x="378" y="1908"/>
                  </a:cubicBezTo>
                  <a:cubicBezTo>
                    <a:pt x="655" y="2840"/>
                    <a:pt x="1111" y="4327"/>
                    <a:pt x="1627" y="6647"/>
                  </a:cubicBezTo>
                  <a:cubicBezTo>
                    <a:pt x="1885" y="7817"/>
                    <a:pt x="2162" y="9166"/>
                    <a:pt x="2400" y="10772"/>
                  </a:cubicBezTo>
                  <a:cubicBezTo>
                    <a:pt x="2638" y="12379"/>
                    <a:pt x="2857" y="14203"/>
                    <a:pt x="2956" y="16305"/>
                  </a:cubicBezTo>
                  <a:cubicBezTo>
                    <a:pt x="3015" y="17356"/>
                    <a:pt x="3035" y="18487"/>
                    <a:pt x="3015" y="19657"/>
                  </a:cubicBezTo>
                  <a:cubicBezTo>
                    <a:pt x="3015" y="19954"/>
                    <a:pt x="2995" y="20252"/>
                    <a:pt x="2976" y="20569"/>
                  </a:cubicBezTo>
                  <a:cubicBezTo>
                    <a:pt x="2956" y="20866"/>
                    <a:pt x="2956" y="21184"/>
                    <a:pt x="2936" y="21481"/>
                  </a:cubicBezTo>
                  <a:cubicBezTo>
                    <a:pt x="2896" y="21798"/>
                    <a:pt x="2876" y="22116"/>
                    <a:pt x="2857" y="22433"/>
                  </a:cubicBezTo>
                  <a:cubicBezTo>
                    <a:pt x="2837" y="22592"/>
                    <a:pt x="2817" y="22750"/>
                    <a:pt x="2797" y="22929"/>
                  </a:cubicBezTo>
                  <a:lnTo>
                    <a:pt x="2777" y="23167"/>
                  </a:lnTo>
                  <a:lnTo>
                    <a:pt x="2777" y="23286"/>
                  </a:lnTo>
                  <a:cubicBezTo>
                    <a:pt x="2757" y="23306"/>
                    <a:pt x="2777" y="23385"/>
                    <a:pt x="2777" y="23385"/>
                  </a:cubicBezTo>
                  <a:lnTo>
                    <a:pt x="2797" y="23444"/>
                  </a:lnTo>
                  <a:cubicBezTo>
                    <a:pt x="2817" y="23623"/>
                    <a:pt x="2837" y="23801"/>
                    <a:pt x="2876" y="23980"/>
                  </a:cubicBezTo>
                  <a:lnTo>
                    <a:pt x="2916" y="24218"/>
                  </a:lnTo>
                  <a:cubicBezTo>
                    <a:pt x="2916" y="24238"/>
                    <a:pt x="2921" y="24243"/>
                    <a:pt x="2928" y="24243"/>
                  </a:cubicBezTo>
                  <a:cubicBezTo>
                    <a:pt x="2936" y="24243"/>
                    <a:pt x="2946" y="24238"/>
                    <a:pt x="2956" y="24238"/>
                  </a:cubicBezTo>
                  <a:lnTo>
                    <a:pt x="3015" y="24218"/>
                  </a:lnTo>
                  <a:lnTo>
                    <a:pt x="3134" y="24178"/>
                  </a:lnTo>
                  <a:lnTo>
                    <a:pt x="3432" y="24079"/>
                  </a:lnTo>
                  <a:cubicBezTo>
                    <a:pt x="3749" y="23980"/>
                    <a:pt x="4086" y="23881"/>
                    <a:pt x="4423" y="23762"/>
                  </a:cubicBezTo>
                  <a:cubicBezTo>
                    <a:pt x="5078" y="23544"/>
                    <a:pt x="5752" y="23286"/>
                    <a:pt x="6446" y="22988"/>
                  </a:cubicBezTo>
                  <a:cubicBezTo>
                    <a:pt x="7795" y="22413"/>
                    <a:pt x="9183" y="21679"/>
                    <a:pt x="10472" y="20668"/>
                  </a:cubicBezTo>
                  <a:cubicBezTo>
                    <a:pt x="11126" y="20172"/>
                    <a:pt x="11721" y="19617"/>
                    <a:pt x="12237" y="19022"/>
                  </a:cubicBezTo>
                  <a:cubicBezTo>
                    <a:pt x="12356" y="18883"/>
                    <a:pt x="12495" y="18725"/>
                    <a:pt x="12614" y="18586"/>
                  </a:cubicBezTo>
                  <a:cubicBezTo>
                    <a:pt x="12733" y="18427"/>
                    <a:pt x="12832" y="18269"/>
                    <a:pt x="12951" y="18110"/>
                  </a:cubicBezTo>
                  <a:cubicBezTo>
                    <a:pt x="13189" y="17812"/>
                    <a:pt x="13367" y="17475"/>
                    <a:pt x="13565" y="17158"/>
                  </a:cubicBezTo>
                  <a:cubicBezTo>
                    <a:pt x="14299" y="15869"/>
                    <a:pt x="14716" y="14481"/>
                    <a:pt x="14894" y="13152"/>
                  </a:cubicBezTo>
                  <a:cubicBezTo>
                    <a:pt x="15291" y="10495"/>
                    <a:pt x="14775" y="8036"/>
                    <a:pt x="13823" y="6132"/>
                  </a:cubicBezTo>
                  <a:cubicBezTo>
                    <a:pt x="13347" y="5180"/>
                    <a:pt x="12752" y="4367"/>
                    <a:pt x="12118" y="3673"/>
                  </a:cubicBezTo>
                  <a:cubicBezTo>
                    <a:pt x="11483" y="2959"/>
                    <a:pt x="10789" y="2423"/>
                    <a:pt x="10115" y="1967"/>
                  </a:cubicBezTo>
                  <a:cubicBezTo>
                    <a:pt x="8727" y="1075"/>
                    <a:pt x="7398" y="579"/>
                    <a:pt x="6228" y="301"/>
                  </a:cubicBezTo>
                  <a:cubicBezTo>
                    <a:pt x="5192" y="73"/>
                    <a:pt x="4281" y="0"/>
                    <a:pt x="35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8287823" y="2500151"/>
              <a:ext cx="791261" cy="911276"/>
            </a:xfrm>
            <a:custGeom>
              <a:rect b="b" l="l" r="r" t="t"/>
              <a:pathLst>
                <a:path extrusionOk="0" h="28413" w="24671">
                  <a:moveTo>
                    <a:pt x="9630" y="0"/>
                  </a:moveTo>
                  <a:cubicBezTo>
                    <a:pt x="9412" y="0"/>
                    <a:pt x="9197" y="5"/>
                    <a:pt x="8984" y="15"/>
                  </a:cubicBezTo>
                  <a:cubicBezTo>
                    <a:pt x="7656" y="74"/>
                    <a:pt x="6426" y="272"/>
                    <a:pt x="5296" y="590"/>
                  </a:cubicBezTo>
                  <a:cubicBezTo>
                    <a:pt x="4721" y="729"/>
                    <a:pt x="4205" y="947"/>
                    <a:pt x="3689" y="1125"/>
                  </a:cubicBezTo>
                  <a:cubicBezTo>
                    <a:pt x="3194" y="1343"/>
                    <a:pt x="2698" y="1561"/>
                    <a:pt x="2261" y="1799"/>
                  </a:cubicBezTo>
                  <a:cubicBezTo>
                    <a:pt x="1805" y="2018"/>
                    <a:pt x="1389" y="2315"/>
                    <a:pt x="992" y="2553"/>
                  </a:cubicBezTo>
                  <a:cubicBezTo>
                    <a:pt x="794" y="2692"/>
                    <a:pt x="615" y="2831"/>
                    <a:pt x="417" y="2969"/>
                  </a:cubicBezTo>
                  <a:cubicBezTo>
                    <a:pt x="298" y="3049"/>
                    <a:pt x="179" y="3128"/>
                    <a:pt x="60" y="3227"/>
                  </a:cubicBezTo>
                  <a:lnTo>
                    <a:pt x="1" y="3267"/>
                  </a:lnTo>
                  <a:lnTo>
                    <a:pt x="1" y="3287"/>
                  </a:lnTo>
                  <a:lnTo>
                    <a:pt x="40" y="3307"/>
                  </a:lnTo>
                  <a:lnTo>
                    <a:pt x="139" y="3406"/>
                  </a:lnTo>
                  <a:lnTo>
                    <a:pt x="318" y="3545"/>
                  </a:lnTo>
                  <a:cubicBezTo>
                    <a:pt x="953" y="4120"/>
                    <a:pt x="1548" y="4675"/>
                    <a:pt x="2083" y="5191"/>
                  </a:cubicBezTo>
                  <a:cubicBezTo>
                    <a:pt x="4225" y="7233"/>
                    <a:pt x="5514" y="8701"/>
                    <a:pt x="6307" y="9593"/>
                  </a:cubicBezTo>
                  <a:cubicBezTo>
                    <a:pt x="6704" y="10049"/>
                    <a:pt x="6981" y="10367"/>
                    <a:pt x="7160" y="10565"/>
                  </a:cubicBezTo>
                  <a:cubicBezTo>
                    <a:pt x="7321" y="10762"/>
                    <a:pt x="7417" y="10845"/>
                    <a:pt x="7435" y="10845"/>
                  </a:cubicBezTo>
                  <a:cubicBezTo>
                    <a:pt x="7436" y="10845"/>
                    <a:pt x="7437" y="10844"/>
                    <a:pt x="7437" y="10843"/>
                  </a:cubicBezTo>
                  <a:cubicBezTo>
                    <a:pt x="7437" y="10843"/>
                    <a:pt x="7378" y="10743"/>
                    <a:pt x="7199" y="10545"/>
                  </a:cubicBezTo>
                  <a:cubicBezTo>
                    <a:pt x="7041" y="10327"/>
                    <a:pt x="6783" y="9990"/>
                    <a:pt x="6386" y="9534"/>
                  </a:cubicBezTo>
                  <a:cubicBezTo>
                    <a:pt x="5613" y="8602"/>
                    <a:pt x="4344" y="7114"/>
                    <a:pt x="2222" y="5032"/>
                  </a:cubicBezTo>
                  <a:cubicBezTo>
                    <a:pt x="1686" y="4516"/>
                    <a:pt x="1111" y="3961"/>
                    <a:pt x="457" y="3386"/>
                  </a:cubicBezTo>
                  <a:lnTo>
                    <a:pt x="377" y="3307"/>
                  </a:lnTo>
                  <a:cubicBezTo>
                    <a:pt x="377" y="3287"/>
                    <a:pt x="338" y="3287"/>
                    <a:pt x="358" y="3287"/>
                  </a:cubicBezTo>
                  <a:cubicBezTo>
                    <a:pt x="437" y="3227"/>
                    <a:pt x="496" y="3188"/>
                    <a:pt x="556" y="3148"/>
                  </a:cubicBezTo>
                  <a:cubicBezTo>
                    <a:pt x="734" y="3009"/>
                    <a:pt x="933" y="2870"/>
                    <a:pt x="1111" y="2751"/>
                  </a:cubicBezTo>
                  <a:cubicBezTo>
                    <a:pt x="1528" y="2513"/>
                    <a:pt x="1924" y="2236"/>
                    <a:pt x="2380" y="2018"/>
                  </a:cubicBezTo>
                  <a:cubicBezTo>
                    <a:pt x="2817" y="1780"/>
                    <a:pt x="3293" y="1581"/>
                    <a:pt x="3788" y="1363"/>
                  </a:cubicBezTo>
                  <a:cubicBezTo>
                    <a:pt x="4284" y="1185"/>
                    <a:pt x="4800" y="986"/>
                    <a:pt x="5375" y="848"/>
                  </a:cubicBezTo>
                  <a:cubicBezTo>
                    <a:pt x="6466" y="530"/>
                    <a:pt x="7695" y="332"/>
                    <a:pt x="8984" y="292"/>
                  </a:cubicBezTo>
                  <a:cubicBezTo>
                    <a:pt x="9197" y="283"/>
                    <a:pt x="9411" y="278"/>
                    <a:pt x="9628" y="278"/>
                  </a:cubicBezTo>
                  <a:cubicBezTo>
                    <a:pt x="10745" y="278"/>
                    <a:pt x="11913" y="410"/>
                    <a:pt x="13109" y="709"/>
                  </a:cubicBezTo>
                  <a:cubicBezTo>
                    <a:pt x="14537" y="1046"/>
                    <a:pt x="15985" y="1641"/>
                    <a:pt x="17353" y="2513"/>
                  </a:cubicBezTo>
                  <a:cubicBezTo>
                    <a:pt x="18741" y="3386"/>
                    <a:pt x="20030" y="4576"/>
                    <a:pt x="21161" y="6004"/>
                  </a:cubicBezTo>
                  <a:cubicBezTo>
                    <a:pt x="21300" y="6162"/>
                    <a:pt x="21438" y="6361"/>
                    <a:pt x="21557" y="6539"/>
                  </a:cubicBezTo>
                  <a:cubicBezTo>
                    <a:pt x="21696" y="6737"/>
                    <a:pt x="21835" y="6916"/>
                    <a:pt x="21954" y="7114"/>
                  </a:cubicBezTo>
                  <a:cubicBezTo>
                    <a:pt x="22192" y="7511"/>
                    <a:pt x="22450" y="7907"/>
                    <a:pt x="22668" y="8344"/>
                  </a:cubicBezTo>
                  <a:cubicBezTo>
                    <a:pt x="22886" y="8760"/>
                    <a:pt x="23084" y="9216"/>
                    <a:pt x="23283" y="9653"/>
                  </a:cubicBezTo>
                  <a:cubicBezTo>
                    <a:pt x="23362" y="9891"/>
                    <a:pt x="23441" y="10109"/>
                    <a:pt x="23540" y="10347"/>
                  </a:cubicBezTo>
                  <a:lnTo>
                    <a:pt x="23659" y="10704"/>
                  </a:lnTo>
                  <a:lnTo>
                    <a:pt x="23759" y="11061"/>
                  </a:lnTo>
                  <a:cubicBezTo>
                    <a:pt x="24056" y="12013"/>
                    <a:pt x="24215" y="12984"/>
                    <a:pt x="24314" y="13936"/>
                  </a:cubicBezTo>
                  <a:cubicBezTo>
                    <a:pt x="24334" y="14174"/>
                    <a:pt x="24354" y="14412"/>
                    <a:pt x="24354" y="14650"/>
                  </a:cubicBezTo>
                  <a:cubicBezTo>
                    <a:pt x="24373" y="14888"/>
                    <a:pt x="24354" y="15106"/>
                    <a:pt x="24354" y="15344"/>
                  </a:cubicBezTo>
                  <a:cubicBezTo>
                    <a:pt x="24373" y="15820"/>
                    <a:pt x="24314" y="16276"/>
                    <a:pt x="24274" y="16713"/>
                  </a:cubicBezTo>
                  <a:cubicBezTo>
                    <a:pt x="24056" y="18517"/>
                    <a:pt x="23540" y="20183"/>
                    <a:pt x="22807" y="21651"/>
                  </a:cubicBezTo>
                  <a:cubicBezTo>
                    <a:pt x="22073" y="23118"/>
                    <a:pt x="21161" y="24387"/>
                    <a:pt x="20169" y="25458"/>
                  </a:cubicBezTo>
                  <a:cubicBezTo>
                    <a:pt x="20050" y="25597"/>
                    <a:pt x="19911" y="25716"/>
                    <a:pt x="19773" y="25855"/>
                  </a:cubicBezTo>
                  <a:cubicBezTo>
                    <a:pt x="19654" y="25974"/>
                    <a:pt x="19515" y="26093"/>
                    <a:pt x="19396" y="26212"/>
                  </a:cubicBezTo>
                  <a:cubicBezTo>
                    <a:pt x="19138" y="26470"/>
                    <a:pt x="18860" y="26688"/>
                    <a:pt x="18583" y="26906"/>
                  </a:cubicBezTo>
                  <a:cubicBezTo>
                    <a:pt x="18325" y="27124"/>
                    <a:pt x="18027" y="27302"/>
                    <a:pt x="17770" y="27521"/>
                  </a:cubicBezTo>
                  <a:cubicBezTo>
                    <a:pt x="17631" y="27620"/>
                    <a:pt x="17492" y="27699"/>
                    <a:pt x="17353" y="27778"/>
                  </a:cubicBezTo>
                  <a:cubicBezTo>
                    <a:pt x="17214" y="27858"/>
                    <a:pt x="17095" y="27937"/>
                    <a:pt x="16976" y="28016"/>
                  </a:cubicBezTo>
                  <a:lnTo>
                    <a:pt x="16956" y="28016"/>
                  </a:lnTo>
                  <a:lnTo>
                    <a:pt x="16897" y="27838"/>
                  </a:lnTo>
                  <a:cubicBezTo>
                    <a:pt x="16857" y="27679"/>
                    <a:pt x="16798" y="27521"/>
                    <a:pt x="16738" y="27382"/>
                  </a:cubicBezTo>
                  <a:cubicBezTo>
                    <a:pt x="16639" y="27064"/>
                    <a:pt x="16520" y="26787"/>
                    <a:pt x="16421" y="26489"/>
                  </a:cubicBezTo>
                  <a:cubicBezTo>
                    <a:pt x="16203" y="25914"/>
                    <a:pt x="15985" y="25359"/>
                    <a:pt x="15767" y="24824"/>
                  </a:cubicBezTo>
                  <a:cubicBezTo>
                    <a:pt x="15310" y="23733"/>
                    <a:pt x="14874" y="22741"/>
                    <a:pt x="14438" y="21829"/>
                  </a:cubicBezTo>
                  <a:cubicBezTo>
                    <a:pt x="13565" y="20005"/>
                    <a:pt x="12732" y="18478"/>
                    <a:pt x="11979" y="17208"/>
                  </a:cubicBezTo>
                  <a:cubicBezTo>
                    <a:pt x="10452" y="14650"/>
                    <a:pt x="9262" y="13083"/>
                    <a:pt x="8528" y="12132"/>
                  </a:cubicBezTo>
                  <a:cubicBezTo>
                    <a:pt x="8151" y="11656"/>
                    <a:pt x="7874" y="11338"/>
                    <a:pt x="7695" y="11140"/>
                  </a:cubicBezTo>
                  <a:cubicBezTo>
                    <a:pt x="7537" y="10922"/>
                    <a:pt x="7437" y="10843"/>
                    <a:pt x="7437" y="10843"/>
                  </a:cubicBezTo>
                  <a:lnTo>
                    <a:pt x="7437" y="10843"/>
                  </a:lnTo>
                  <a:cubicBezTo>
                    <a:pt x="7437" y="10862"/>
                    <a:pt x="7497" y="10961"/>
                    <a:pt x="7656" y="11160"/>
                  </a:cubicBezTo>
                  <a:cubicBezTo>
                    <a:pt x="7814" y="11378"/>
                    <a:pt x="8072" y="11715"/>
                    <a:pt x="8429" y="12191"/>
                  </a:cubicBezTo>
                  <a:cubicBezTo>
                    <a:pt x="9143" y="13183"/>
                    <a:pt x="10293" y="14749"/>
                    <a:pt x="11800" y="17307"/>
                  </a:cubicBezTo>
                  <a:cubicBezTo>
                    <a:pt x="12534" y="18577"/>
                    <a:pt x="13367" y="20104"/>
                    <a:pt x="14220" y="21928"/>
                  </a:cubicBezTo>
                  <a:cubicBezTo>
                    <a:pt x="14656" y="22840"/>
                    <a:pt x="15073" y="23832"/>
                    <a:pt x="15509" y="24903"/>
                  </a:cubicBezTo>
                  <a:cubicBezTo>
                    <a:pt x="15727" y="25438"/>
                    <a:pt x="15945" y="25994"/>
                    <a:pt x="16163" y="26589"/>
                  </a:cubicBezTo>
                  <a:cubicBezTo>
                    <a:pt x="16282" y="26866"/>
                    <a:pt x="16381" y="27164"/>
                    <a:pt x="16481" y="27461"/>
                  </a:cubicBezTo>
                  <a:cubicBezTo>
                    <a:pt x="16540" y="27620"/>
                    <a:pt x="16580" y="27759"/>
                    <a:pt x="16639" y="27917"/>
                  </a:cubicBezTo>
                  <a:lnTo>
                    <a:pt x="16738" y="28195"/>
                  </a:lnTo>
                  <a:lnTo>
                    <a:pt x="16818" y="28413"/>
                  </a:lnTo>
                  <a:cubicBezTo>
                    <a:pt x="16877" y="28393"/>
                    <a:pt x="16956" y="28334"/>
                    <a:pt x="17016" y="28294"/>
                  </a:cubicBezTo>
                  <a:cubicBezTo>
                    <a:pt x="17175" y="28215"/>
                    <a:pt x="17333" y="28116"/>
                    <a:pt x="17492" y="28016"/>
                  </a:cubicBezTo>
                  <a:cubicBezTo>
                    <a:pt x="17631" y="27917"/>
                    <a:pt x="17789" y="27838"/>
                    <a:pt x="17928" y="27739"/>
                  </a:cubicBezTo>
                  <a:cubicBezTo>
                    <a:pt x="18206" y="27540"/>
                    <a:pt x="18483" y="27342"/>
                    <a:pt x="18761" y="27124"/>
                  </a:cubicBezTo>
                  <a:cubicBezTo>
                    <a:pt x="19019" y="26886"/>
                    <a:pt x="19316" y="26668"/>
                    <a:pt x="19574" y="26430"/>
                  </a:cubicBezTo>
                  <a:cubicBezTo>
                    <a:pt x="19713" y="26291"/>
                    <a:pt x="19832" y="26172"/>
                    <a:pt x="19971" y="26053"/>
                  </a:cubicBezTo>
                  <a:cubicBezTo>
                    <a:pt x="20110" y="25914"/>
                    <a:pt x="20248" y="25795"/>
                    <a:pt x="20367" y="25656"/>
                  </a:cubicBezTo>
                  <a:cubicBezTo>
                    <a:pt x="21399" y="24566"/>
                    <a:pt x="22311" y="23277"/>
                    <a:pt x="23065" y="21770"/>
                  </a:cubicBezTo>
                  <a:cubicBezTo>
                    <a:pt x="23818" y="20282"/>
                    <a:pt x="24334" y="18597"/>
                    <a:pt x="24572" y="16752"/>
                  </a:cubicBezTo>
                  <a:cubicBezTo>
                    <a:pt x="24592" y="16276"/>
                    <a:pt x="24671" y="15820"/>
                    <a:pt x="24651" y="15344"/>
                  </a:cubicBezTo>
                  <a:cubicBezTo>
                    <a:pt x="24651" y="15106"/>
                    <a:pt x="24671" y="14868"/>
                    <a:pt x="24651" y="14630"/>
                  </a:cubicBezTo>
                  <a:cubicBezTo>
                    <a:pt x="24631" y="14392"/>
                    <a:pt x="24611" y="14154"/>
                    <a:pt x="24611" y="13897"/>
                  </a:cubicBezTo>
                  <a:cubicBezTo>
                    <a:pt x="24512" y="12925"/>
                    <a:pt x="24354" y="11953"/>
                    <a:pt x="24036" y="10961"/>
                  </a:cubicBezTo>
                  <a:lnTo>
                    <a:pt x="23937" y="10605"/>
                  </a:lnTo>
                  <a:lnTo>
                    <a:pt x="23798" y="10248"/>
                  </a:lnTo>
                  <a:cubicBezTo>
                    <a:pt x="23719" y="10010"/>
                    <a:pt x="23640" y="9772"/>
                    <a:pt x="23540" y="9534"/>
                  </a:cubicBezTo>
                  <a:cubicBezTo>
                    <a:pt x="23342" y="9078"/>
                    <a:pt x="23164" y="8641"/>
                    <a:pt x="22926" y="8205"/>
                  </a:cubicBezTo>
                  <a:cubicBezTo>
                    <a:pt x="22708" y="7769"/>
                    <a:pt x="22450" y="7372"/>
                    <a:pt x="22192" y="6956"/>
                  </a:cubicBezTo>
                  <a:cubicBezTo>
                    <a:pt x="22073" y="6757"/>
                    <a:pt x="21934" y="6559"/>
                    <a:pt x="21795" y="6380"/>
                  </a:cubicBezTo>
                  <a:cubicBezTo>
                    <a:pt x="21657" y="6182"/>
                    <a:pt x="21538" y="5984"/>
                    <a:pt x="21379" y="5805"/>
                  </a:cubicBezTo>
                  <a:cubicBezTo>
                    <a:pt x="20248" y="4358"/>
                    <a:pt x="18940" y="3148"/>
                    <a:pt x="17512" y="2275"/>
                  </a:cubicBezTo>
                  <a:cubicBezTo>
                    <a:pt x="16104" y="1383"/>
                    <a:pt x="14616" y="768"/>
                    <a:pt x="13169" y="431"/>
                  </a:cubicBezTo>
                  <a:cubicBezTo>
                    <a:pt x="11956" y="132"/>
                    <a:pt x="10757" y="0"/>
                    <a:pt x="96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7321670" y="1860658"/>
              <a:ext cx="1011342" cy="731734"/>
            </a:xfrm>
            <a:custGeom>
              <a:rect b="b" l="l" r="r" t="t"/>
              <a:pathLst>
                <a:path extrusionOk="0" h="22815" w="31533">
                  <a:moveTo>
                    <a:pt x="16772" y="286"/>
                  </a:moveTo>
                  <a:cubicBezTo>
                    <a:pt x="17055" y="286"/>
                    <a:pt x="17335" y="291"/>
                    <a:pt x="17611" y="301"/>
                  </a:cubicBezTo>
                  <a:cubicBezTo>
                    <a:pt x="19376" y="380"/>
                    <a:pt x="21042" y="618"/>
                    <a:pt x="22569" y="1054"/>
                  </a:cubicBezTo>
                  <a:cubicBezTo>
                    <a:pt x="24076" y="1471"/>
                    <a:pt x="25444" y="2105"/>
                    <a:pt x="26555" y="2938"/>
                  </a:cubicBezTo>
                  <a:cubicBezTo>
                    <a:pt x="27130" y="3355"/>
                    <a:pt x="27606" y="3811"/>
                    <a:pt x="28042" y="4307"/>
                  </a:cubicBezTo>
                  <a:cubicBezTo>
                    <a:pt x="28499" y="4803"/>
                    <a:pt x="28855" y="5318"/>
                    <a:pt x="29193" y="5834"/>
                  </a:cubicBezTo>
                  <a:cubicBezTo>
                    <a:pt x="29827" y="6885"/>
                    <a:pt x="30263" y="7956"/>
                    <a:pt x="30581" y="8987"/>
                  </a:cubicBezTo>
                  <a:cubicBezTo>
                    <a:pt x="31215" y="11049"/>
                    <a:pt x="31315" y="12933"/>
                    <a:pt x="31295" y="14520"/>
                  </a:cubicBezTo>
                  <a:cubicBezTo>
                    <a:pt x="31295" y="15313"/>
                    <a:pt x="31235" y="16027"/>
                    <a:pt x="31176" y="16681"/>
                  </a:cubicBezTo>
                  <a:cubicBezTo>
                    <a:pt x="31116" y="17356"/>
                    <a:pt x="31037" y="17951"/>
                    <a:pt x="30977" y="18486"/>
                  </a:cubicBezTo>
                  <a:cubicBezTo>
                    <a:pt x="30819" y="19557"/>
                    <a:pt x="30680" y="20390"/>
                    <a:pt x="30581" y="21025"/>
                  </a:cubicBezTo>
                  <a:cubicBezTo>
                    <a:pt x="30462" y="21679"/>
                    <a:pt x="30402" y="22115"/>
                    <a:pt x="30343" y="22393"/>
                  </a:cubicBezTo>
                  <a:cubicBezTo>
                    <a:pt x="30306" y="22669"/>
                    <a:pt x="30286" y="22792"/>
                    <a:pt x="30300" y="22808"/>
                  </a:cubicBezTo>
                  <a:lnTo>
                    <a:pt x="30300" y="22808"/>
                  </a:lnTo>
                  <a:cubicBezTo>
                    <a:pt x="30278" y="22797"/>
                    <a:pt x="30158" y="22738"/>
                    <a:pt x="29926" y="22631"/>
                  </a:cubicBezTo>
                  <a:cubicBezTo>
                    <a:pt x="29867" y="22591"/>
                    <a:pt x="29788" y="22571"/>
                    <a:pt x="29688" y="22532"/>
                  </a:cubicBezTo>
                  <a:cubicBezTo>
                    <a:pt x="29649" y="22512"/>
                    <a:pt x="29609" y="22492"/>
                    <a:pt x="29569" y="22472"/>
                  </a:cubicBezTo>
                  <a:cubicBezTo>
                    <a:pt x="29530" y="22452"/>
                    <a:pt x="29510" y="22452"/>
                    <a:pt x="29490" y="22433"/>
                  </a:cubicBezTo>
                  <a:cubicBezTo>
                    <a:pt x="29470" y="22433"/>
                    <a:pt x="29450" y="22413"/>
                    <a:pt x="29431" y="22393"/>
                  </a:cubicBezTo>
                  <a:cubicBezTo>
                    <a:pt x="29252" y="22254"/>
                    <a:pt x="29054" y="22076"/>
                    <a:pt x="28796" y="21857"/>
                  </a:cubicBezTo>
                  <a:cubicBezTo>
                    <a:pt x="28538" y="21659"/>
                    <a:pt x="28261" y="21401"/>
                    <a:pt x="27923" y="21144"/>
                  </a:cubicBezTo>
                  <a:cubicBezTo>
                    <a:pt x="27586" y="20886"/>
                    <a:pt x="27190" y="20588"/>
                    <a:pt x="26773" y="20251"/>
                  </a:cubicBezTo>
                  <a:cubicBezTo>
                    <a:pt x="26337" y="19914"/>
                    <a:pt x="25841" y="19597"/>
                    <a:pt x="25286" y="19200"/>
                  </a:cubicBezTo>
                  <a:cubicBezTo>
                    <a:pt x="24750" y="18823"/>
                    <a:pt x="24116" y="18446"/>
                    <a:pt x="23461" y="18010"/>
                  </a:cubicBezTo>
                  <a:cubicBezTo>
                    <a:pt x="22093" y="17177"/>
                    <a:pt x="20447" y="16265"/>
                    <a:pt x="18484" y="15353"/>
                  </a:cubicBezTo>
                  <a:cubicBezTo>
                    <a:pt x="16501" y="14441"/>
                    <a:pt x="14180" y="13548"/>
                    <a:pt x="11463" y="12735"/>
                  </a:cubicBezTo>
                  <a:cubicBezTo>
                    <a:pt x="8746" y="11922"/>
                    <a:pt x="5653" y="11208"/>
                    <a:pt x="2143" y="10653"/>
                  </a:cubicBezTo>
                  <a:cubicBezTo>
                    <a:pt x="1706" y="10593"/>
                    <a:pt x="1250" y="10514"/>
                    <a:pt x="814" y="10454"/>
                  </a:cubicBezTo>
                  <a:lnTo>
                    <a:pt x="457" y="10395"/>
                  </a:lnTo>
                  <a:lnTo>
                    <a:pt x="417" y="10395"/>
                  </a:lnTo>
                  <a:lnTo>
                    <a:pt x="497" y="10137"/>
                  </a:lnTo>
                  <a:cubicBezTo>
                    <a:pt x="536" y="10038"/>
                    <a:pt x="576" y="9919"/>
                    <a:pt x="635" y="9820"/>
                  </a:cubicBezTo>
                  <a:cubicBezTo>
                    <a:pt x="973" y="8967"/>
                    <a:pt x="1429" y="8114"/>
                    <a:pt x="1984" y="7321"/>
                  </a:cubicBezTo>
                  <a:cubicBezTo>
                    <a:pt x="3095" y="5715"/>
                    <a:pt x="4582" y="4247"/>
                    <a:pt x="6406" y="3097"/>
                  </a:cubicBezTo>
                  <a:cubicBezTo>
                    <a:pt x="8211" y="1927"/>
                    <a:pt x="10174" y="1213"/>
                    <a:pt x="12078" y="777"/>
                  </a:cubicBezTo>
                  <a:cubicBezTo>
                    <a:pt x="13681" y="426"/>
                    <a:pt x="15269" y="286"/>
                    <a:pt x="16772" y="286"/>
                  </a:cubicBezTo>
                  <a:close/>
                  <a:moveTo>
                    <a:pt x="16607" y="0"/>
                  </a:moveTo>
                  <a:cubicBezTo>
                    <a:pt x="15131" y="0"/>
                    <a:pt x="13594" y="145"/>
                    <a:pt x="12019" y="499"/>
                  </a:cubicBezTo>
                  <a:cubicBezTo>
                    <a:pt x="10075" y="916"/>
                    <a:pt x="8092" y="1669"/>
                    <a:pt x="6248" y="2839"/>
                  </a:cubicBezTo>
                  <a:cubicBezTo>
                    <a:pt x="4384" y="4029"/>
                    <a:pt x="2876" y="5516"/>
                    <a:pt x="1746" y="7143"/>
                  </a:cubicBezTo>
                  <a:cubicBezTo>
                    <a:pt x="1171" y="7976"/>
                    <a:pt x="715" y="8828"/>
                    <a:pt x="358" y="9701"/>
                  </a:cubicBezTo>
                  <a:cubicBezTo>
                    <a:pt x="318" y="9820"/>
                    <a:pt x="278" y="9919"/>
                    <a:pt x="239" y="10038"/>
                  </a:cubicBezTo>
                  <a:cubicBezTo>
                    <a:pt x="179" y="10177"/>
                    <a:pt x="140" y="10296"/>
                    <a:pt x="80" y="10435"/>
                  </a:cubicBezTo>
                  <a:lnTo>
                    <a:pt x="21" y="10593"/>
                  </a:lnTo>
                  <a:cubicBezTo>
                    <a:pt x="21" y="10613"/>
                    <a:pt x="1" y="10633"/>
                    <a:pt x="21" y="10633"/>
                  </a:cubicBezTo>
                  <a:lnTo>
                    <a:pt x="60" y="10633"/>
                  </a:lnTo>
                  <a:lnTo>
                    <a:pt x="140" y="10653"/>
                  </a:lnTo>
                  <a:lnTo>
                    <a:pt x="417" y="10692"/>
                  </a:lnTo>
                  <a:lnTo>
                    <a:pt x="774" y="10732"/>
                  </a:lnTo>
                  <a:cubicBezTo>
                    <a:pt x="1211" y="10811"/>
                    <a:pt x="1667" y="10871"/>
                    <a:pt x="2103" y="10930"/>
                  </a:cubicBezTo>
                  <a:cubicBezTo>
                    <a:pt x="5593" y="11486"/>
                    <a:pt x="8687" y="12200"/>
                    <a:pt x="11384" y="12993"/>
                  </a:cubicBezTo>
                  <a:cubicBezTo>
                    <a:pt x="14081" y="13786"/>
                    <a:pt x="16401" y="14679"/>
                    <a:pt x="18385" y="15571"/>
                  </a:cubicBezTo>
                  <a:cubicBezTo>
                    <a:pt x="20348" y="16463"/>
                    <a:pt x="21974" y="17376"/>
                    <a:pt x="23342" y="18189"/>
                  </a:cubicBezTo>
                  <a:cubicBezTo>
                    <a:pt x="24017" y="18605"/>
                    <a:pt x="24631" y="18982"/>
                    <a:pt x="25187" y="19359"/>
                  </a:cubicBezTo>
                  <a:cubicBezTo>
                    <a:pt x="25722" y="19735"/>
                    <a:pt x="26238" y="20073"/>
                    <a:pt x="26674" y="20390"/>
                  </a:cubicBezTo>
                  <a:cubicBezTo>
                    <a:pt x="27110" y="20707"/>
                    <a:pt x="27487" y="21005"/>
                    <a:pt x="27844" y="21243"/>
                  </a:cubicBezTo>
                  <a:cubicBezTo>
                    <a:pt x="28181" y="21500"/>
                    <a:pt x="28459" y="21738"/>
                    <a:pt x="28717" y="21957"/>
                  </a:cubicBezTo>
                  <a:cubicBezTo>
                    <a:pt x="28974" y="22155"/>
                    <a:pt x="29193" y="22314"/>
                    <a:pt x="29371" y="22452"/>
                  </a:cubicBezTo>
                  <a:cubicBezTo>
                    <a:pt x="29391" y="22472"/>
                    <a:pt x="29411" y="22492"/>
                    <a:pt x="29450" y="22512"/>
                  </a:cubicBezTo>
                  <a:cubicBezTo>
                    <a:pt x="29470" y="22532"/>
                    <a:pt x="29510" y="22532"/>
                    <a:pt x="29530" y="22552"/>
                  </a:cubicBezTo>
                  <a:cubicBezTo>
                    <a:pt x="29569" y="22571"/>
                    <a:pt x="29629" y="22591"/>
                    <a:pt x="29669" y="22591"/>
                  </a:cubicBezTo>
                  <a:cubicBezTo>
                    <a:pt x="29748" y="22631"/>
                    <a:pt x="29827" y="22671"/>
                    <a:pt x="29907" y="22690"/>
                  </a:cubicBezTo>
                  <a:cubicBezTo>
                    <a:pt x="30121" y="22773"/>
                    <a:pt x="30240" y="22814"/>
                    <a:pt x="30285" y="22814"/>
                  </a:cubicBezTo>
                  <a:cubicBezTo>
                    <a:pt x="30294" y="22814"/>
                    <a:pt x="30300" y="22813"/>
                    <a:pt x="30303" y="22809"/>
                  </a:cubicBezTo>
                  <a:cubicBezTo>
                    <a:pt x="30303" y="22809"/>
                    <a:pt x="30343" y="22690"/>
                    <a:pt x="30402" y="22413"/>
                  </a:cubicBezTo>
                  <a:cubicBezTo>
                    <a:pt x="30462" y="22135"/>
                    <a:pt x="30561" y="21699"/>
                    <a:pt x="30700" y="21044"/>
                  </a:cubicBezTo>
                  <a:cubicBezTo>
                    <a:pt x="30819" y="20410"/>
                    <a:pt x="30977" y="19577"/>
                    <a:pt x="31136" y="18506"/>
                  </a:cubicBezTo>
                  <a:cubicBezTo>
                    <a:pt x="31215" y="17971"/>
                    <a:pt x="31295" y="17376"/>
                    <a:pt x="31374" y="16701"/>
                  </a:cubicBezTo>
                  <a:cubicBezTo>
                    <a:pt x="31434" y="16047"/>
                    <a:pt x="31493" y="15313"/>
                    <a:pt x="31513" y="14520"/>
                  </a:cubicBezTo>
                  <a:cubicBezTo>
                    <a:pt x="31533" y="12914"/>
                    <a:pt x="31453" y="11010"/>
                    <a:pt x="30819" y="8908"/>
                  </a:cubicBezTo>
                  <a:cubicBezTo>
                    <a:pt x="30501" y="7876"/>
                    <a:pt x="30065" y="6766"/>
                    <a:pt x="29411" y="5695"/>
                  </a:cubicBezTo>
                  <a:cubicBezTo>
                    <a:pt x="29074" y="5160"/>
                    <a:pt x="28697" y="4624"/>
                    <a:pt x="28261" y="4128"/>
                  </a:cubicBezTo>
                  <a:cubicBezTo>
                    <a:pt x="27804" y="3633"/>
                    <a:pt x="27309" y="3137"/>
                    <a:pt x="26734" y="2720"/>
                  </a:cubicBezTo>
                  <a:cubicBezTo>
                    <a:pt x="25583" y="1868"/>
                    <a:pt x="24175" y="1213"/>
                    <a:pt x="22648" y="777"/>
                  </a:cubicBezTo>
                  <a:cubicBezTo>
                    <a:pt x="21101" y="341"/>
                    <a:pt x="19416" y="83"/>
                    <a:pt x="17631" y="23"/>
                  </a:cubicBezTo>
                  <a:cubicBezTo>
                    <a:pt x="17293" y="8"/>
                    <a:pt x="16952" y="0"/>
                    <a:pt x="1660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6558439" y="1597759"/>
              <a:ext cx="779811" cy="606491"/>
            </a:xfrm>
            <a:custGeom>
              <a:rect b="b" l="l" r="r" t="t"/>
              <a:pathLst>
                <a:path extrusionOk="0" h="18910" w="24314">
                  <a:moveTo>
                    <a:pt x="13113" y="0"/>
                  </a:moveTo>
                  <a:cubicBezTo>
                    <a:pt x="11919" y="0"/>
                    <a:pt x="10684" y="179"/>
                    <a:pt x="9480" y="585"/>
                  </a:cubicBezTo>
                  <a:cubicBezTo>
                    <a:pt x="8290" y="982"/>
                    <a:pt x="7219" y="1557"/>
                    <a:pt x="6247" y="2231"/>
                  </a:cubicBezTo>
                  <a:cubicBezTo>
                    <a:pt x="5295" y="2905"/>
                    <a:pt x="4462" y="3679"/>
                    <a:pt x="3748" y="4492"/>
                  </a:cubicBezTo>
                  <a:cubicBezTo>
                    <a:pt x="2320" y="6138"/>
                    <a:pt x="1388" y="7982"/>
                    <a:pt x="813" y="9747"/>
                  </a:cubicBezTo>
                  <a:cubicBezTo>
                    <a:pt x="258" y="11512"/>
                    <a:pt x="60" y="13198"/>
                    <a:pt x="20" y="14725"/>
                  </a:cubicBezTo>
                  <a:cubicBezTo>
                    <a:pt x="0" y="15498"/>
                    <a:pt x="40" y="16212"/>
                    <a:pt x="80" y="16886"/>
                  </a:cubicBezTo>
                  <a:cubicBezTo>
                    <a:pt x="99" y="17065"/>
                    <a:pt x="119" y="17224"/>
                    <a:pt x="139" y="17402"/>
                  </a:cubicBezTo>
                  <a:cubicBezTo>
                    <a:pt x="159" y="17561"/>
                    <a:pt x="179" y="17719"/>
                    <a:pt x="199" y="17878"/>
                  </a:cubicBezTo>
                  <a:cubicBezTo>
                    <a:pt x="218" y="18037"/>
                    <a:pt x="238" y="18195"/>
                    <a:pt x="278" y="18334"/>
                  </a:cubicBezTo>
                  <a:cubicBezTo>
                    <a:pt x="298" y="18532"/>
                    <a:pt x="337" y="18731"/>
                    <a:pt x="377" y="18909"/>
                  </a:cubicBezTo>
                  <a:cubicBezTo>
                    <a:pt x="774" y="18850"/>
                    <a:pt x="1170" y="18770"/>
                    <a:pt x="1567" y="18711"/>
                  </a:cubicBezTo>
                  <a:cubicBezTo>
                    <a:pt x="1904" y="18651"/>
                    <a:pt x="2241" y="18592"/>
                    <a:pt x="2578" y="18552"/>
                  </a:cubicBezTo>
                  <a:cubicBezTo>
                    <a:pt x="3233" y="18453"/>
                    <a:pt x="3867" y="18354"/>
                    <a:pt x="4482" y="18275"/>
                  </a:cubicBezTo>
                  <a:cubicBezTo>
                    <a:pt x="5672" y="18136"/>
                    <a:pt x="6763" y="18037"/>
                    <a:pt x="7734" y="17977"/>
                  </a:cubicBezTo>
                  <a:cubicBezTo>
                    <a:pt x="9206" y="17872"/>
                    <a:pt x="10428" y="17824"/>
                    <a:pt x="11425" y="17824"/>
                  </a:cubicBezTo>
                  <a:cubicBezTo>
                    <a:pt x="11745" y="17824"/>
                    <a:pt x="12041" y="17829"/>
                    <a:pt x="12315" y="17838"/>
                  </a:cubicBezTo>
                  <a:cubicBezTo>
                    <a:pt x="13446" y="17858"/>
                    <a:pt x="14199" y="17858"/>
                    <a:pt x="14675" y="17878"/>
                  </a:cubicBezTo>
                  <a:cubicBezTo>
                    <a:pt x="15151" y="17878"/>
                    <a:pt x="15350" y="17858"/>
                    <a:pt x="15350" y="17858"/>
                  </a:cubicBezTo>
                  <a:cubicBezTo>
                    <a:pt x="15350" y="17838"/>
                    <a:pt x="15171" y="17819"/>
                    <a:pt x="14675" y="17799"/>
                  </a:cubicBezTo>
                  <a:cubicBezTo>
                    <a:pt x="14199" y="17759"/>
                    <a:pt x="13446" y="17719"/>
                    <a:pt x="12315" y="17680"/>
                  </a:cubicBezTo>
                  <a:cubicBezTo>
                    <a:pt x="11910" y="17658"/>
                    <a:pt x="11456" y="17647"/>
                    <a:pt x="10950" y="17647"/>
                  </a:cubicBezTo>
                  <a:cubicBezTo>
                    <a:pt x="10047" y="17647"/>
                    <a:pt x="8980" y="17683"/>
                    <a:pt x="7734" y="17759"/>
                  </a:cubicBezTo>
                  <a:cubicBezTo>
                    <a:pt x="6743" y="17819"/>
                    <a:pt x="5652" y="17898"/>
                    <a:pt x="4442" y="18057"/>
                  </a:cubicBezTo>
                  <a:cubicBezTo>
                    <a:pt x="3847" y="18116"/>
                    <a:pt x="3213" y="18195"/>
                    <a:pt x="2539" y="18294"/>
                  </a:cubicBezTo>
                  <a:cubicBezTo>
                    <a:pt x="2201" y="18354"/>
                    <a:pt x="1864" y="18394"/>
                    <a:pt x="1527" y="18453"/>
                  </a:cubicBezTo>
                  <a:cubicBezTo>
                    <a:pt x="1210" y="18513"/>
                    <a:pt x="893" y="18572"/>
                    <a:pt x="575" y="18612"/>
                  </a:cubicBezTo>
                  <a:cubicBezTo>
                    <a:pt x="555" y="18513"/>
                    <a:pt x="555" y="18413"/>
                    <a:pt x="536" y="18294"/>
                  </a:cubicBezTo>
                  <a:cubicBezTo>
                    <a:pt x="496" y="18156"/>
                    <a:pt x="476" y="17997"/>
                    <a:pt x="456" y="17838"/>
                  </a:cubicBezTo>
                  <a:cubicBezTo>
                    <a:pt x="437" y="17680"/>
                    <a:pt x="417" y="17521"/>
                    <a:pt x="397" y="17362"/>
                  </a:cubicBezTo>
                  <a:cubicBezTo>
                    <a:pt x="377" y="17204"/>
                    <a:pt x="377" y="17025"/>
                    <a:pt x="357" y="16867"/>
                  </a:cubicBezTo>
                  <a:cubicBezTo>
                    <a:pt x="298" y="16192"/>
                    <a:pt x="258" y="15478"/>
                    <a:pt x="298" y="14725"/>
                  </a:cubicBezTo>
                  <a:cubicBezTo>
                    <a:pt x="337" y="13238"/>
                    <a:pt x="536" y="11552"/>
                    <a:pt x="1091" y="9827"/>
                  </a:cubicBezTo>
                  <a:cubicBezTo>
                    <a:pt x="1646" y="8101"/>
                    <a:pt x="2578" y="6297"/>
                    <a:pt x="3966" y="4690"/>
                  </a:cubicBezTo>
                  <a:cubicBezTo>
                    <a:pt x="4680" y="3877"/>
                    <a:pt x="5493" y="3124"/>
                    <a:pt x="6426" y="2469"/>
                  </a:cubicBezTo>
                  <a:cubicBezTo>
                    <a:pt x="7358" y="1815"/>
                    <a:pt x="8429" y="1259"/>
                    <a:pt x="9579" y="863"/>
                  </a:cubicBezTo>
                  <a:cubicBezTo>
                    <a:pt x="10736" y="463"/>
                    <a:pt x="11912" y="293"/>
                    <a:pt x="13054" y="293"/>
                  </a:cubicBezTo>
                  <a:cubicBezTo>
                    <a:pt x="13557" y="293"/>
                    <a:pt x="14052" y="326"/>
                    <a:pt x="14537" y="387"/>
                  </a:cubicBezTo>
                  <a:cubicBezTo>
                    <a:pt x="15330" y="466"/>
                    <a:pt x="16083" y="665"/>
                    <a:pt x="16817" y="922"/>
                  </a:cubicBezTo>
                  <a:cubicBezTo>
                    <a:pt x="17531" y="1180"/>
                    <a:pt x="18205" y="1497"/>
                    <a:pt x="18820" y="1874"/>
                  </a:cubicBezTo>
                  <a:cubicBezTo>
                    <a:pt x="20050" y="2628"/>
                    <a:pt x="21021" y="3639"/>
                    <a:pt x="21735" y="4710"/>
                  </a:cubicBezTo>
                  <a:cubicBezTo>
                    <a:pt x="22469" y="5781"/>
                    <a:pt x="22945" y="6931"/>
                    <a:pt x="23282" y="8042"/>
                  </a:cubicBezTo>
                  <a:cubicBezTo>
                    <a:pt x="23956" y="10263"/>
                    <a:pt x="24056" y="12325"/>
                    <a:pt x="24036" y="14110"/>
                  </a:cubicBezTo>
                  <a:cubicBezTo>
                    <a:pt x="24036" y="15003"/>
                    <a:pt x="23976" y="15835"/>
                    <a:pt x="23937" y="16589"/>
                  </a:cubicBezTo>
                  <a:cubicBezTo>
                    <a:pt x="23897" y="16966"/>
                    <a:pt x="23877" y="17343"/>
                    <a:pt x="23857" y="17680"/>
                  </a:cubicBezTo>
                  <a:cubicBezTo>
                    <a:pt x="23838" y="17997"/>
                    <a:pt x="23798" y="18294"/>
                    <a:pt x="23778" y="18572"/>
                  </a:cubicBezTo>
                  <a:cubicBezTo>
                    <a:pt x="23262" y="18513"/>
                    <a:pt x="22767" y="18453"/>
                    <a:pt x="22291" y="18394"/>
                  </a:cubicBezTo>
                  <a:cubicBezTo>
                    <a:pt x="21795" y="18334"/>
                    <a:pt x="21339" y="18294"/>
                    <a:pt x="20902" y="18235"/>
                  </a:cubicBezTo>
                  <a:cubicBezTo>
                    <a:pt x="20070" y="18156"/>
                    <a:pt x="19336" y="18096"/>
                    <a:pt x="18741" y="18037"/>
                  </a:cubicBezTo>
                  <a:cubicBezTo>
                    <a:pt x="17531" y="17938"/>
                    <a:pt x="16797" y="17918"/>
                    <a:pt x="16381" y="17898"/>
                  </a:cubicBezTo>
                  <a:cubicBezTo>
                    <a:pt x="15964" y="17858"/>
                    <a:pt x="15707" y="17858"/>
                    <a:pt x="15548" y="17838"/>
                  </a:cubicBezTo>
                  <a:cubicBezTo>
                    <a:pt x="15409" y="17838"/>
                    <a:pt x="15370" y="17838"/>
                    <a:pt x="15350" y="17858"/>
                  </a:cubicBezTo>
                  <a:cubicBezTo>
                    <a:pt x="15350" y="17858"/>
                    <a:pt x="15409" y="17878"/>
                    <a:pt x="15548" y="17898"/>
                  </a:cubicBezTo>
                  <a:cubicBezTo>
                    <a:pt x="15707" y="17918"/>
                    <a:pt x="15964" y="17938"/>
                    <a:pt x="16381" y="17977"/>
                  </a:cubicBezTo>
                  <a:cubicBezTo>
                    <a:pt x="16778" y="18017"/>
                    <a:pt x="17511" y="18076"/>
                    <a:pt x="18721" y="18195"/>
                  </a:cubicBezTo>
                  <a:cubicBezTo>
                    <a:pt x="19316" y="18255"/>
                    <a:pt x="20050" y="18334"/>
                    <a:pt x="20902" y="18433"/>
                  </a:cubicBezTo>
                  <a:cubicBezTo>
                    <a:pt x="21319" y="18473"/>
                    <a:pt x="21775" y="18532"/>
                    <a:pt x="22271" y="18592"/>
                  </a:cubicBezTo>
                  <a:cubicBezTo>
                    <a:pt x="22806" y="18671"/>
                    <a:pt x="23381" y="18751"/>
                    <a:pt x="23976" y="18830"/>
                  </a:cubicBezTo>
                  <a:cubicBezTo>
                    <a:pt x="24016" y="18473"/>
                    <a:pt x="24036" y="18096"/>
                    <a:pt x="24075" y="17700"/>
                  </a:cubicBezTo>
                  <a:cubicBezTo>
                    <a:pt x="24115" y="17362"/>
                    <a:pt x="24135" y="16986"/>
                    <a:pt x="24175" y="16609"/>
                  </a:cubicBezTo>
                  <a:cubicBezTo>
                    <a:pt x="24214" y="15835"/>
                    <a:pt x="24274" y="15022"/>
                    <a:pt x="24294" y="14110"/>
                  </a:cubicBezTo>
                  <a:cubicBezTo>
                    <a:pt x="24313" y="12325"/>
                    <a:pt x="24234" y="10223"/>
                    <a:pt x="23560" y="7962"/>
                  </a:cubicBezTo>
                  <a:cubicBezTo>
                    <a:pt x="23223" y="6832"/>
                    <a:pt x="22707" y="5662"/>
                    <a:pt x="21973" y="4551"/>
                  </a:cubicBezTo>
                  <a:cubicBezTo>
                    <a:pt x="21240" y="3441"/>
                    <a:pt x="20228" y="2410"/>
                    <a:pt x="18959" y="1636"/>
                  </a:cubicBezTo>
                  <a:cubicBezTo>
                    <a:pt x="18344" y="1240"/>
                    <a:pt x="17650" y="902"/>
                    <a:pt x="16897" y="645"/>
                  </a:cubicBezTo>
                  <a:cubicBezTo>
                    <a:pt x="16163" y="387"/>
                    <a:pt x="15389" y="189"/>
                    <a:pt x="14576" y="89"/>
                  </a:cubicBezTo>
                  <a:cubicBezTo>
                    <a:pt x="14099" y="31"/>
                    <a:pt x="13609" y="0"/>
                    <a:pt x="131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5813619" y="1748019"/>
              <a:ext cx="757969" cy="715730"/>
            </a:xfrm>
            <a:custGeom>
              <a:rect b="b" l="l" r="r" t="t"/>
              <a:pathLst>
                <a:path extrusionOk="0" h="22316" w="23633">
                  <a:moveTo>
                    <a:pt x="12535" y="1"/>
                  </a:moveTo>
                  <a:cubicBezTo>
                    <a:pt x="11557" y="1"/>
                    <a:pt x="10605" y="134"/>
                    <a:pt x="9718" y="362"/>
                  </a:cubicBezTo>
                  <a:cubicBezTo>
                    <a:pt x="8251" y="739"/>
                    <a:pt x="6942" y="1393"/>
                    <a:pt x="5851" y="2207"/>
                  </a:cubicBezTo>
                  <a:cubicBezTo>
                    <a:pt x="4760" y="3000"/>
                    <a:pt x="3868" y="3952"/>
                    <a:pt x="3154" y="4904"/>
                  </a:cubicBezTo>
                  <a:cubicBezTo>
                    <a:pt x="2420" y="5855"/>
                    <a:pt x="1865" y="6847"/>
                    <a:pt x="1429" y="7819"/>
                  </a:cubicBezTo>
                  <a:cubicBezTo>
                    <a:pt x="1012" y="8790"/>
                    <a:pt x="715" y="9742"/>
                    <a:pt x="496" y="10635"/>
                  </a:cubicBezTo>
                  <a:cubicBezTo>
                    <a:pt x="80" y="12439"/>
                    <a:pt x="1" y="14026"/>
                    <a:pt x="60" y="15374"/>
                  </a:cubicBezTo>
                  <a:cubicBezTo>
                    <a:pt x="159" y="18072"/>
                    <a:pt x="655" y="19817"/>
                    <a:pt x="953" y="20868"/>
                  </a:cubicBezTo>
                  <a:cubicBezTo>
                    <a:pt x="1111" y="21383"/>
                    <a:pt x="1230" y="21760"/>
                    <a:pt x="1290" y="21978"/>
                  </a:cubicBezTo>
                  <a:cubicBezTo>
                    <a:pt x="1369" y="22216"/>
                    <a:pt x="1409" y="22315"/>
                    <a:pt x="1429" y="22315"/>
                  </a:cubicBezTo>
                  <a:cubicBezTo>
                    <a:pt x="1429" y="22315"/>
                    <a:pt x="1409" y="22196"/>
                    <a:pt x="1349" y="21958"/>
                  </a:cubicBezTo>
                  <a:cubicBezTo>
                    <a:pt x="1290" y="21720"/>
                    <a:pt x="1210" y="21364"/>
                    <a:pt x="1052" y="20828"/>
                  </a:cubicBezTo>
                  <a:cubicBezTo>
                    <a:pt x="794" y="19777"/>
                    <a:pt x="338" y="18052"/>
                    <a:pt x="259" y="15374"/>
                  </a:cubicBezTo>
                  <a:cubicBezTo>
                    <a:pt x="239" y="14026"/>
                    <a:pt x="318" y="12459"/>
                    <a:pt x="734" y="10694"/>
                  </a:cubicBezTo>
                  <a:cubicBezTo>
                    <a:pt x="953" y="9802"/>
                    <a:pt x="1250" y="8870"/>
                    <a:pt x="1686" y="7918"/>
                  </a:cubicBezTo>
                  <a:cubicBezTo>
                    <a:pt x="2103" y="6966"/>
                    <a:pt x="2658" y="5994"/>
                    <a:pt x="3372" y="5062"/>
                  </a:cubicBezTo>
                  <a:cubicBezTo>
                    <a:pt x="4086" y="4130"/>
                    <a:pt x="4959" y="3198"/>
                    <a:pt x="6029" y="2425"/>
                  </a:cubicBezTo>
                  <a:cubicBezTo>
                    <a:pt x="7100" y="1651"/>
                    <a:pt x="8370" y="997"/>
                    <a:pt x="9797" y="640"/>
                  </a:cubicBezTo>
                  <a:cubicBezTo>
                    <a:pt x="10649" y="427"/>
                    <a:pt x="11564" y="306"/>
                    <a:pt x="12505" y="306"/>
                  </a:cubicBezTo>
                  <a:cubicBezTo>
                    <a:pt x="13142" y="306"/>
                    <a:pt x="13790" y="361"/>
                    <a:pt x="14438" y="481"/>
                  </a:cubicBezTo>
                  <a:cubicBezTo>
                    <a:pt x="15231" y="640"/>
                    <a:pt x="16044" y="878"/>
                    <a:pt x="16818" y="1255"/>
                  </a:cubicBezTo>
                  <a:cubicBezTo>
                    <a:pt x="17591" y="1631"/>
                    <a:pt x="18345" y="2127"/>
                    <a:pt x="18999" y="2742"/>
                  </a:cubicBezTo>
                  <a:cubicBezTo>
                    <a:pt x="20050" y="3694"/>
                    <a:pt x="20784" y="4884"/>
                    <a:pt x="21359" y="6054"/>
                  </a:cubicBezTo>
                  <a:cubicBezTo>
                    <a:pt x="21914" y="7263"/>
                    <a:pt x="22271" y="8493"/>
                    <a:pt x="22549" y="9683"/>
                  </a:cubicBezTo>
                  <a:cubicBezTo>
                    <a:pt x="22827" y="10873"/>
                    <a:pt x="23025" y="12023"/>
                    <a:pt x="23184" y="13153"/>
                  </a:cubicBezTo>
                  <a:cubicBezTo>
                    <a:pt x="23223" y="13431"/>
                    <a:pt x="23243" y="13709"/>
                    <a:pt x="23283" y="13966"/>
                  </a:cubicBezTo>
                  <a:lnTo>
                    <a:pt x="23303" y="14006"/>
                  </a:lnTo>
                  <a:lnTo>
                    <a:pt x="23184" y="14026"/>
                  </a:lnTo>
                  <a:cubicBezTo>
                    <a:pt x="23065" y="14066"/>
                    <a:pt x="22926" y="14085"/>
                    <a:pt x="22787" y="14105"/>
                  </a:cubicBezTo>
                  <a:cubicBezTo>
                    <a:pt x="22251" y="14204"/>
                    <a:pt x="21736" y="14323"/>
                    <a:pt x="21240" y="14442"/>
                  </a:cubicBezTo>
                  <a:cubicBezTo>
                    <a:pt x="17175" y="15355"/>
                    <a:pt x="13962" y="16465"/>
                    <a:pt x="11404" y="17477"/>
                  </a:cubicBezTo>
                  <a:cubicBezTo>
                    <a:pt x="8845" y="18528"/>
                    <a:pt x="6942" y="19460"/>
                    <a:pt x="5534" y="20193"/>
                  </a:cubicBezTo>
                  <a:cubicBezTo>
                    <a:pt x="4820" y="20550"/>
                    <a:pt x="4245" y="20888"/>
                    <a:pt x="3769" y="21165"/>
                  </a:cubicBezTo>
                  <a:cubicBezTo>
                    <a:pt x="3293" y="21443"/>
                    <a:pt x="2916" y="21661"/>
                    <a:pt x="2638" y="21820"/>
                  </a:cubicBezTo>
                  <a:cubicBezTo>
                    <a:pt x="2182" y="21998"/>
                    <a:pt x="1865" y="22117"/>
                    <a:pt x="1686" y="22196"/>
                  </a:cubicBezTo>
                  <a:cubicBezTo>
                    <a:pt x="1488" y="22276"/>
                    <a:pt x="1429" y="22315"/>
                    <a:pt x="1429" y="22315"/>
                  </a:cubicBezTo>
                  <a:cubicBezTo>
                    <a:pt x="1429" y="22315"/>
                    <a:pt x="1508" y="22296"/>
                    <a:pt x="1686" y="22236"/>
                  </a:cubicBezTo>
                  <a:cubicBezTo>
                    <a:pt x="1885" y="22177"/>
                    <a:pt x="2202" y="22077"/>
                    <a:pt x="2678" y="21919"/>
                  </a:cubicBezTo>
                  <a:cubicBezTo>
                    <a:pt x="2975" y="21760"/>
                    <a:pt x="3352" y="21542"/>
                    <a:pt x="3828" y="21284"/>
                  </a:cubicBezTo>
                  <a:cubicBezTo>
                    <a:pt x="4324" y="21026"/>
                    <a:pt x="4899" y="20709"/>
                    <a:pt x="5613" y="20352"/>
                  </a:cubicBezTo>
                  <a:cubicBezTo>
                    <a:pt x="7041" y="19638"/>
                    <a:pt x="8945" y="18726"/>
                    <a:pt x="11483" y="17715"/>
                  </a:cubicBezTo>
                  <a:cubicBezTo>
                    <a:pt x="14041" y="16723"/>
                    <a:pt x="17254" y="15612"/>
                    <a:pt x="21300" y="14720"/>
                  </a:cubicBezTo>
                  <a:cubicBezTo>
                    <a:pt x="21795" y="14601"/>
                    <a:pt x="22311" y="14482"/>
                    <a:pt x="22846" y="14383"/>
                  </a:cubicBezTo>
                  <a:cubicBezTo>
                    <a:pt x="22965" y="14363"/>
                    <a:pt x="23104" y="14343"/>
                    <a:pt x="23243" y="14304"/>
                  </a:cubicBezTo>
                  <a:lnTo>
                    <a:pt x="23541" y="14244"/>
                  </a:lnTo>
                  <a:cubicBezTo>
                    <a:pt x="23549" y="14246"/>
                    <a:pt x="23557" y="14247"/>
                    <a:pt x="23564" y="14247"/>
                  </a:cubicBezTo>
                  <a:cubicBezTo>
                    <a:pt x="23633" y="14247"/>
                    <a:pt x="23600" y="14160"/>
                    <a:pt x="23600" y="14105"/>
                  </a:cubicBezTo>
                  <a:lnTo>
                    <a:pt x="23580" y="13927"/>
                  </a:lnTo>
                  <a:cubicBezTo>
                    <a:pt x="23541" y="13669"/>
                    <a:pt x="23501" y="13391"/>
                    <a:pt x="23461" y="13094"/>
                  </a:cubicBezTo>
                  <a:cubicBezTo>
                    <a:pt x="23303" y="11983"/>
                    <a:pt x="23124" y="10813"/>
                    <a:pt x="22827" y="9604"/>
                  </a:cubicBezTo>
                  <a:cubicBezTo>
                    <a:pt x="22549" y="8394"/>
                    <a:pt x="22192" y="7145"/>
                    <a:pt x="21617" y="5935"/>
                  </a:cubicBezTo>
                  <a:cubicBezTo>
                    <a:pt x="21042" y="4725"/>
                    <a:pt x="20268" y="3515"/>
                    <a:pt x="19197" y="2524"/>
                  </a:cubicBezTo>
                  <a:cubicBezTo>
                    <a:pt x="18503" y="1869"/>
                    <a:pt x="17750" y="1374"/>
                    <a:pt x="16957" y="977"/>
                  </a:cubicBezTo>
                  <a:cubicBezTo>
                    <a:pt x="16143" y="600"/>
                    <a:pt x="15311" y="342"/>
                    <a:pt x="14478" y="184"/>
                  </a:cubicBezTo>
                  <a:cubicBezTo>
                    <a:pt x="13826" y="58"/>
                    <a:pt x="13175" y="1"/>
                    <a:pt x="125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5158505" y="2129361"/>
              <a:ext cx="700944" cy="767527"/>
            </a:xfrm>
            <a:custGeom>
              <a:rect b="b" l="l" r="r" t="t"/>
              <a:pathLst>
                <a:path extrusionOk="0" h="23931" w="21855">
                  <a:moveTo>
                    <a:pt x="13006" y="1"/>
                  </a:moveTo>
                  <a:cubicBezTo>
                    <a:pt x="12734" y="1"/>
                    <a:pt x="12464" y="12"/>
                    <a:pt x="12197" y="34"/>
                  </a:cubicBezTo>
                  <a:lnTo>
                    <a:pt x="11840" y="34"/>
                  </a:lnTo>
                  <a:cubicBezTo>
                    <a:pt x="11721" y="54"/>
                    <a:pt x="11602" y="74"/>
                    <a:pt x="11483" y="93"/>
                  </a:cubicBezTo>
                  <a:cubicBezTo>
                    <a:pt x="11245" y="113"/>
                    <a:pt x="11007" y="153"/>
                    <a:pt x="10769" y="192"/>
                  </a:cubicBezTo>
                  <a:cubicBezTo>
                    <a:pt x="10531" y="232"/>
                    <a:pt x="10313" y="292"/>
                    <a:pt x="10075" y="331"/>
                  </a:cubicBezTo>
                  <a:cubicBezTo>
                    <a:pt x="9956" y="371"/>
                    <a:pt x="9857" y="391"/>
                    <a:pt x="9738" y="411"/>
                  </a:cubicBezTo>
                  <a:cubicBezTo>
                    <a:pt x="9619" y="450"/>
                    <a:pt x="9519" y="490"/>
                    <a:pt x="9400" y="510"/>
                  </a:cubicBezTo>
                  <a:cubicBezTo>
                    <a:pt x="9182" y="589"/>
                    <a:pt x="8964" y="649"/>
                    <a:pt x="8746" y="728"/>
                  </a:cubicBezTo>
                  <a:cubicBezTo>
                    <a:pt x="8548" y="807"/>
                    <a:pt x="8330" y="887"/>
                    <a:pt x="8131" y="966"/>
                  </a:cubicBezTo>
                  <a:lnTo>
                    <a:pt x="7814" y="1105"/>
                  </a:lnTo>
                  <a:cubicBezTo>
                    <a:pt x="7715" y="1144"/>
                    <a:pt x="7616" y="1184"/>
                    <a:pt x="7516" y="1244"/>
                  </a:cubicBezTo>
                  <a:cubicBezTo>
                    <a:pt x="7318" y="1343"/>
                    <a:pt x="7140" y="1442"/>
                    <a:pt x="6941" y="1521"/>
                  </a:cubicBezTo>
                  <a:cubicBezTo>
                    <a:pt x="6743" y="1620"/>
                    <a:pt x="6565" y="1739"/>
                    <a:pt x="6386" y="1858"/>
                  </a:cubicBezTo>
                  <a:cubicBezTo>
                    <a:pt x="6208" y="1957"/>
                    <a:pt x="6009" y="2057"/>
                    <a:pt x="5851" y="2176"/>
                  </a:cubicBezTo>
                  <a:cubicBezTo>
                    <a:pt x="5672" y="2314"/>
                    <a:pt x="5514" y="2433"/>
                    <a:pt x="5335" y="2552"/>
                  </a:cubicBezTo>
                  <a:lnTo>
                    <a:pt x="5097" y="2731"/>
                  </a:lnTo>
                  <a:lnTo>
                    <a:pt x="4859" y="2909"/>
                  </a:lnTo>
                  <a:cubicBezTo>
                    <a:pt x="3590" y="3921"/>
                    <a:pt x="2598" y="5091"/>
                    <a:pt x="1845" y="6301"/>
                  </a:cubicBezTo>
                  <a:cubicBezTo>
                    <a:pt x="1091" y="7490"/>
                    <a:pt x="615" y="8720"/>
                    <a:pt x="338" y="9910"/>
                  </a:cubicBezTo>
                  <a:cubicBezTo>
                    <a:pt x="60" y="11100"/>
                    <a:pt x="0" y="12230"/>
                    <a:pt x="40" y="13241"/>
                  </a:cubicBezTo>
                  <a:cubicBezTo>
                    <a:pt x="100" y="14273"/>
                    <a:pt x="258" y="15185"/>
                    <a:pt x="476" y="16018"/>
                  </a:cubicBezTo>
                  <a:cubicBezTo>
                    <a:pt x="694" y="16831"/>
                    <a:pt x="972" y="17545"/>
                    <a:pt x="1250" y="18160"/>
                  </a:cubicBezTo>
                  <a:cubicBezTo>
                    <a:pt x="1329" y="18298"/>
                    <a:pt x="1408" y="18457"/>
                    <a:pt x="1468" y="18596"/>
                  </a:cubicBezTo>
                  <a:cubicBezTo>
                    <a:pt x="1547" y="18735"/>
                    <a:pt x="1627" y="18874"/>
                    <a:pt x="1686" y="19012"/>
                  </a:cubicBezTo>
                  <a:cubicBezTo>
                    <a:pt x="1746" y="19151"/>
                    <a:pt x="1825" y="19270"/>
                    <a:pt x="1904" y="19389"/>
                  </a:cubicBezTo>
                  <a:cubicBezTo>
                    <a:pt x="1964" y="19508"/>
                    <a:pt x="2043" y="19627"/>
                    <a:pt x="2122" y="19746"/>
                  </a:cubicBezTo>
                  <a:cubicBezTo>
                    <a:pt x="2222" y="19825"/>
                    <a:pt x="2321" y="19885"/>
                    <a:pt x="2420" y="19944"/>
                  </a:cubicBezTo>
                  <a:cubicBezTo>
                    <a:pt x="2519" y="20024"/>
                    <a:pt x="2618" y="20083"/>
                    <a:pt x="2697" y="20143"/>
                  </a:cubicBezTo>
                  <a:cubicBezTo>
                    <a:pt x="2876" y="20262"/>
                    <a:pt x="3035" y="20401"/>
                    <a:pt x="3173" y="20520"/>
                  </a:cubicBezTo>
                  <a:cubicBezTo>
                    <a:pt x="3491" y="20758"/>
                    <a:pt x="3749" y="21015"/>
                    <a:pt x="3967" y="21233"/>
                  </a:cubicBezTo>
                  <a:cubicBezTo>
                    <a:pt x="4403" y="21690"/>
                    <a:pt x="4700" y="22086"/>
                    <a:pt x="4919" y="22384"/>
                  </a:cubicBezTo>
                  <a:cubicBezTo>
                    <a:pt x="5339" y="22977"/>
                    <a:pt x="5465" y="23237"/>
                    <a:pt x="5491" y="23237"/>
                  </a:cubicBezTo>
                  <a:cubicBezTo>
                    <a:pt x="5492" y="23237"/>
                    <a:pt x="5493" y="23237"/>
                    <a:pt x="5494" y="23236"/>
                  </a:cubicBezTo>
                  <a:cubicBezTo>
                    <a:pt x="5494" y="23236"/>
                    <a:pt x="5474" y="23177"/>
                    <a:pt x="5414" y="23018"/>
                  </a:cubicBezTo>
                  <a:cubicBezTo>
                    <a:pt x="5335" y="22879"/>
                    <a:pt x="5216" y="22641"/>
                    <a:pt x="4998" y="22324"/>
                  </a:cubicBezTo>
                  <a:cubicBezTo>
                    <a:pt x="4800" y="22007"/>
                    <a:pt x="4502" y="21610"/>
                    <a:pt x="4066" y="21134"/>
                  </a:cubicBezTo>
                  <a:cubicBezTo>
                    <a:pt x="3848" y="20896"/>
                    <a:pt x="3590" y="20639"/>
                    <a:pt x="3292" y="20381"/>
                  </a:cubicBezTo>
                  <a:cubicBezTo>
                    <a:pt x="3134" y="20262"/>
                    <a:pt x="2975" y="20123"/>
                    <a:pt x="2797" y="20004"/>
                  </a:cubicBezTo>
                  <a:cubicBezTo>
                    <a:pt x="2717" y="19925"/>
                    <a:pt x="2618" y="19865"/>
                    <a:pt x="2519" y="19806"/>
                  </a:cubicBezTo>
                  <a:cubicBezTo>
                    <a:pt x="2440" y="19746"/>
                    <a:pt x="2340" y="19687"/>
                    <a:pt x="2261" y="19627"/>
                  </a:cubicBezTo>
                  <a:cubicBezTo>
                    <a:pt x="2202" y="19508"/>
                    <a:pt x="2122" y="19409"/>
                    <a:pt x="2063" y="19290"/>
                  </a:cubicBezTo>
                  <a:cubicBezTo>
                    <a:pt x="2003" y="19171"/>
                    <a:pt x="1924" y="19052"/>
                    <a:pt x="1865" y="18913"/>
                  </a:cubicBezTo>
                  <a:cubicBezTo>
                    <a:pt x="1785" y="18774"/>
                    <a:pt x="1726" y="18655"/>
                    <a:pt x="1646" y="18517"/>
                  </a:cubicBezTo>
                  <a:cubicBezTo>
                    <a:pt x="1587" y="18358"/>
                    <a:pt x="1527" y="18219"/>
                    <a:pt x="1448" y="18060"/>
                  </a:cubicBezTo>
                  <a:cubicBezTo>
                    <a:pt x="1190" y="17446"/>
                    <a:pt x="913" y="16752"/>
                    <a:pt x="714" y="15939"/>
                  </a:cubicBezTo>
                  <a:cubicBezTo>
                    <a:pt x="496" y="15145"/>
                    <a:pt x="338" y="14233"/>
                    <a:pt x="298" y="13222"/>
                  </a:cubicBezTo>
                  <a:cubicBezTo>
                    <a:pt x="258" y="12230"/>
                    <a:pt x="318" y="11120"/>
                    <a:pt x="595" y="9969"/>
                  </a:cubicBezTo>
                  <a:cubicBezTo>
                    <a:pt x="893" y="8819"/>
                    <a:pt x="1349" y="7609"/>
                    <a:pt x="2083" y="6439"/>
                  </a:cubicBezTo>
                  <a:cubicBezTo>
                    <a:pt x="2816" y="5269"/>
                    <a:pt x="3808" y="4119"/>
                    <a:pt x="5038" y="3128"/>
                  </a:cubicBezTo>
                  <a:lnTo>
                    <a:pt x="5276" y="2949"/>
                  </a:lnTo>
                  <a:lnTo>
                    <a:pt x="5514" y="2771"/>
                  </a:lnTo>
                  <a:cubicBezTo>
                    <a:pt x="5672" y="2652"/>
                    <a:pt x="5851" y="2533"/>
                    <a:pt x="6009" y="2414"/>
                  </a:cubicBezTo>
                  <a:cubicBezTo>
                    <a:pt x="6168" y="2295"/>
                    <a:pt x="6366" y="2215"/>
                    <a:pt x="6545" y="2096"/>
                  </a:cubicBezTo>
                  <a:cubicBezTo>
                    <a:pt x="6723" y="1997"/>
                    <a:pt x="6902" y="1878"/>
                    <a:pt x="7080" y="1779"/>
                  </a:cubicBezTo>
                  <a:cubicBezTo>
                    <a:pt x="7279" y="1680"/>
                    <a:pt x="7457" y="1601"/>
                    <a:pt x="7655" y="1501"/>
                  </a:cubicBezTo>
                  <a:cubicBezTo>
                    <a:pt x="7754" y="1462"/>
                    <a:pt x="7854" y="1402"/>
                    <a:pt x="7953" y="1363"/>
                  </a:cubicBezTo>
                  <a:lnTo>
                    <a:pt x="8250" y="1244"/>
                  </a:lnTo>
                  <a:cubicBezTo>
                    <a:pt x="8449" y="1164"/>
                    <a:pt x="8647" y="1065"/>
                    <a:pt x="8865" y="986"/>
                  </a:cubicBezTo>
                  <a:cubicBezTo>
                    <a:pt x="9063" y="926"/>
                    <a:pt x="9281" y="867"/>
                    <a:pt x="9500" y="787"/>
                  </a:cubicBezTo>
                  <a:lnTo>
                    <a:pt x="9817" y="688"/>
                  </a:lnTo>
                  <a:cubicBezTo>
                    <a:pt x="9936" y="668"/>
                    <a:pt x="10035" y="649"/>
                    <a:pt x="10154" y="609"/>
                  </a:cubicBezTo>
                  <a:cubicBezTo>
                    <a:pt x="10372" y="569"/>
                    <a:pt x="10590" y="510"/>
                    <a:pt x="10828" y="470"/>
                  </a:cubicBezTo>
                  <a:cubicBezTo>
                    <a:pt x="11046" y="430"/>
                    <a:pt x="11284" y="411"/>
                    <a:pt x="11522" y="371"/>
                  </a:cubicBezTo>
                  <a:lnTo>
                    <a:pt x="11860" y="331"/>
                  </a:lnTo>
                  <a:cubicBezTo>
                    <a:pt x="11979" y="331"/>
                    <a:pt x="12098" y="311"/>
                    <a:pt x="12217" y="311"/>
                  </a:cubicBezTo>
                  <a:cubicBezTo>
                    <a:pt x="12445" y="297"/>
                    <a:pt x="12676" y="290"/>
                    <a:pt x="12909" y="290"/>
                  </a:cubicBezTo>
                  <a:cubicBezTo>
                    <a:pt x="13644" y="290"/>
                    <a:pt x="14394" y="364"/>
                    <a:pt x="15132" y="530"/>
                  </a:cubicBezTo>
                  <a:cubicBezTo>
                    <a:pt x="15727" y="668"/>
                    <a:pt x="16302" y="887"/>
                    <a:pt x="16837" y="1164"/>
                  </a:cubicBezTo>
                  <a:cubicBezTo>
                    <a:pt x="17353" y="1462"/>
                    <a:pt x="17829" y="1799"/>
                    <a:pt x="18245" y="2195"/>
                  </a:cubicBezTo>
                  <a:cubicBezTo>
                    <a:pt x="19058" y="3009"/>
                    <a:pt x="19653" y="3980"/>
                    <a:pt x="20070" y="4952"/>
                  </a:cubicBezTo>
                  <a:cubicBezTo>
                    <a:pt x="20506" y="5944"/>
                    <a:pt x="20784" y="6935"/>
                    <a:pt x="21002" y="7887"/>
                  </a:cubicBezTo>
                  <a:cubicBezTo>
                    <a:pt x="21061" y="8125"/>
                    <a:pt x="21121" y="8363"/>
                    <a:pt x="21180" y="8601"/>
                  </a:cubicBezTo>
                  <a:cubicBezTo>
                    <a:pt x="21220" y="8839"/>
                    <a:pt x="21260" y="9077"/>
                    <a:pt x="21299" y="9295"/>
                  </a:cubicBezTo>
                  <a:cubicBezTo>
                    <a:pt x="21379" y="9731"/>
                    <a:pt x="21458" y="10148"/>
                    <a:pt x="21537" y="10564"/>
                  </a:cubicBezTo>
                  <a:cubicBezTo>
                    <a:pt x="21260" y="10822"/>
                    <a:pt x="21002" y="11020"/>
                    <a:pt x="20764" y="11239"/>
                  </a:cubicBezTo>
                  <a:cubicBezTo>
                    <a:pt x="18523" y="12666"/>
                    <a:pt x="16639" y="14074"/>
                    <a:pt x="15052" y="15363"/>
                  </a:cubicBezTo>
                  <a:cubicBezTo>
                    <a:pt x="13466" y="16652"/>
                    <a:pt x="12157" y="17822"/>
                    <a:pt x="11086" y="18854"/>
                  </a:cubicBezTo>
                  <a:cubicBezTo>
                    <a:pt x="8964" y="20916"/>
                    <a:pt x="7715" y="22384"/>
                    <a:pt x="6961" y="23256"/>
                  </a:cubicBezTo>
                  <a:cubicBezTo>
                    <a:pt x="6822" y="23375"/>
                    <a:pt x="6703" y="23494"/>
                    <a:pt x="6604" y="23593"/>
                  </a:cubicBezTo>
                  <a:cubicBezTo>
                    <a:pt x="6545" y="23633"/>
                    <a:pt x="6485" y="23693"/>
                    <a:pt x="6426" y="23732"/>
                  </a:cubicBezTo>
                  <a:cubicBezTo>
                    <a:pt x="6406" y="23752"/>
                    <a:pt x="6406" y="23772"/>
                    <a:pt x="6386" y="23792"/>
                  </a:cubicBezTo>
                  <a:cubicBezTo>
                    <a:pt x="6366" y="23792"/>
                    <a:pt x="6366" y="23812"/>
                    <a:pt x="6346" y="23812"/>
                  </a:cubicBezTo>
                  <a:lnTo>
                    <a:pt x="6327" y="23792"/>
                  </a:lnTo>
                  <a:cubicBezTo>
                    <a:pt x="6287" y="23772"/>
                    <a:pt x="6227" y="23732"/>
                    <a:pt x="6188" y="23712"/>
                  </a:cubicBezTo>
                  <a:cubicBezTo>
                    <a:pt x="6148" y="23673"/>
                    <a:pt x="6108" y="23653"/>
                    <a:pt x="6069" y="23613"/>
                  </a:cubicBezTo>
                  <a:cubicBezTo>
                    <a:pt x="5989" y="23554"/>
                    <a:pt x="5910" y="23514"/>
                    <a:pt x="5851" y="23474"/>
                  </a:cubicBezTo>
                  <a:cubicBezTo>
                    <a:pt x="5613" y="23296"/>
                    <a:pt x="5494" y="23236"/>
                    <a:pt x="5494" y="23236"/>
                  </a:cubicBezTo>
                  <a:lnTo>
                    <a:pt x="5494" y="23236"/>
                  </a:lnTo>
                  <a:cubicBezTo>
                    <a:pt x="5494" y="23256"/>
                    <a:pt x="5573" y="23336"/>
                    <a:pt x="5811" y="23534"/>
                  </a:cubicBezTo>
                  <a:cubicBezTo>
                    <a:pt x="5870" y="23574"/>
                    <a:pt x="5950" y="23633"/>
                    <a:pt x="6029" y="23693"/>
                  </a:cubicBezTo>
                  <a:cubicBezTo>
                    <a:pt x="6069" y="23732"/>
                    <a:pt x="6108" y="23752"/>
                    <a:pt x="6148" y="23792"/>
                  </a:cubicBezTo>
                  <a:cubicBezTo>
                    <a:pt x="6208" y="23831"/>
                    <a:pt x="6227" y="23851"/>
                    <a:pt x="6307" y="23891"/>
                  </a:cubicBezTo>
                  <a:lnTo>
                    <a:pt x="6366" y="23931"/>
                  </a:lnTo>
                  <a:cubicBezTo>
                    <a:pt x="6386" y="23931"/>
                    <a:pt x="6406" y="23911"/>
                    <a:pt x="6406" y="23891"/>
                  </a:cubicBezTo>
                  <a:cubicBezTo>
                    <a:pt x="6446" y="23871"/>
                    <a:pt x="6485" y="23851"/>
                    <a:pt x="6505" y="23812"/>
                  </a:cubicBezTo>
                  <a:cubicBezTo>
                    <a:pt x="6565" y="23772"/>
                    <a:pt x="6624" y="23732"/>
                    <a:pt x="6684" y="23673"/>
                  </a:cubicBezTo>
                  <a:cubicBezTo>
                    <a:pt x="6783" y="23574"/>
                    <a:pt x="6922" y="23474"/>
                    <a:pt x="7060" y="23355"/>
                  </a:cubicBezTo>
                  <a:cubicBezTo>
                    <a:pt x="7854" y="22503"/>
                    <a:pt x="9103" y="21055"/>
                    <a:pt x="11245" y="19012"/>
                  </a:cubicBezTo>
                  <a:cubicBezTo>
                    <a:pt x="13406" y="16990"/>
                    <a:pt x="16441" y="14352"/>
                    <a:pt x="20942" y="11476"/>
                  </a:cubicBezTo>
                  <a:cubicBezTo>
                    <a:pt x="21240" y="11219"/>
                    <a:pt x="21517" y="10981"/>
                    <a:pt x="21855" y="10683"/>
                  </a:cubicBezTo>
                  <a:cubicBezTo>
                    <a:pt x="21775" y="10227"/>
                    <a:pt x="21676" y="9751"/>
                    <a:pt x="21597" y="9255"/>
                  </a:cubicBezTo>
                  <a:cubicBezTo>
                    <a:pt x="21557" y="9017"/>
                    <a:pt x="21498" y="8779"/>
                    <a:pt x="21458" y="8541"/>
                  </a:cubicBezTo>
                  <a:cubicBezTo>
                    <a:pt x="21418" y="8303"/>
                    <a:pt x="21359" y="8065"/>
                    <a:pt x="21299" y="7828"/>
                  </a:cubicBezTo>
                  <a:cubicBezTo>
                    <a:pt x="21081" y="6856"/>
                    <a:pt x="20784" y="5844"/>
                    <a:pt x="20347" y="4853"/>
                  </a:cubicBezTo>
                  <a:cubicBezTo>
                    <a:pt x="19911" y="3841"/>
                    <a:pt x="19316" y="2830"/>
                    <a:pt x="18444" y="1997"/>
                  </a:cubicBezTo>
                  <a:cubicBezTo>
                    <a:pt x="18007" y="1581"/>
                    <a:pt x="17511" y="1224"/>
                    <a:pt x="16976" y="906"/>
                  </a:cubicBezTo>
                  <a:cubicBezTo>
                    <a:pt x="16421" y="609"/>
                    <a:pt x="15826" y="391"/>
                    <a:pt x="15191" y="252"/>
                  </a:cubicBezTo>
                  <a:cubicBezTo>
                    <a:pt x="14458" y="79"/>
                    <a:pt x="13725" y="1"/>
                    <a:pt x="130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4762890" y="2712310"/>
              <a:ext cx="591545" cy="721022"/>
            </a:xfrm>
            <a:custGeom>
              <a:rect b="b" l="l" r="r" t="t"/>
              <a:pathLst>
                <a:path extrusionOk="0" h="22481" w="18444">
                  <a:moveTo>
                    <a:pt x="9835" y="0"/>
                  </a:moveTo>
                  <a:cubicBezTo>
                    <a:pt x="9757" y="0"/>
                    <a:pt x="9678" y="1"/>
                    <a:pt x="9599" y="3"/>
                  </a:cubicBezTo>
                  <a:cubicBezTo>
                    <a:pt x="8012" y="23"/>
                    <a:pt x="6188" y="479"/>
                    <a:pt x="4462" y="1610"/>
                  </a:cubicBezTo>
                  <a:cubicBezTo>
                    <a:pt x="3610" y="2185"/>
                    <a:pt x="2797" y="2938"/>
                    <a:pt x="2102" y="3890"/>
                  </a:cubicBezTo>
                  <a:cubicBezTo>
                    <a:pt x="1428" y="4842"/>
                    <a:pt x="893" y="5953"/>
                    <a:pt x="556" y="7202"/>
                  </a:cubicBezTo>
                  <a:cubicBezTo>
                    <a:pt x="199" y="8452"/>
                    <a:pt x="20" y="9820"/>
                    <a:pt x="20" y="11248"/>
                  </a:cubicBezTo>
                  <a:cubicBezTo>
                    <a:pt x="0" y="12676"/>
                    <a:pt x="139" y="14183"/>
                    <a:pt x="575" y="15710"/>
                  </a:cubicBezTo>
                  <a:cubicBezTo>
                    <a:pt x="952" y="16999"/>
                    <a:pt x="1527" y="18169"/>
                    <a:pt x="2261" y="19160"/>
                  </a:cubicBezTo>
                  <a:cubicBezTo>
                    <a:pt x="2995" y="20132"/>
                    <a:pt x="3907" y="20925"/>
                    <a:pt x="4859" y="21481"/>
                  </a:cubicBezTo>
                  <a:cubicBezTo>
                    <a:pt x="5335" y="21778"/>
                    <a:pt x="5831" y="21996"/>
                    <a:pt x="6326" y="22155"/>
                  </a:cubicBezTo>
                  <a:cubicBezTo>
                    <a:pt x="6584" y="22234"/>
                    <a:pt x="6822" y="22314"/>
                    <a:pt x="7080" y="22353"/>
                  </a:cubicBezTo>
                  <a:cubicBezTo>
                    <a:pt x="7199" y="22373"/>
                    <a:pt x="7318" y="22413"/>
                    <a:pt x="7437" y="22413"/>
                  </a:cubicBezTo>
                  <a:lnTo>
                    <a:pt x="7635" y="22452"/>
                  </a:lnTo>
                  <a:lnTo>
                    <a:pt x="7754" y="22472"/>
                  </a:lnTo>
                  <a:lnTo>
                    <a:pt x="7834" y="22472"/>
                  </a:lnTo>
                  <a:cubicBezTo>
                    <a:pt x="7839" y="22478"/>
                    <a:pt x="7845" y="22480"/>
                    <a:pt x="7851" y="22480"/>
                  </a:cubicBezTo>
                  <a:cubicBezTo>
                    <a:pt x="7863" y="22480"/>
                    <a:pt x="7873" y="22466"/>
                    <a:pt x="7873" y="22452"/>
                  </a:cubicBezTo>
                  <a:lnTo>
                    <a:pt x="7893" y="22413"/>
                  </a:lnTo>
                  <a:cubicBezTo>
                    <a:pt x="8448" y="21600"/>
                    <a:pt x="8944" y="20846"/>
                    <a:pt x="9420" y="20152"/>
                  </a:cubicBezTo>
                  <a:cubicBezTo>
                    <a:pt x="11721" y="15710"/>
                    <a:pt x="13763" y="12656"/>
                    <a:pt x="15290" y="10474"/>
                  </a:cubicBezTo>
                  <a:cubicBezTo>
                    <a:pt x="16064" y="9403"/>
                    <a:pt x="16718" y="8551"/>
                    <a:pt x="17234" y="7857"/>
                  </a:cubicBezTo>
                  <a:cubicBezTo>
                    <a:pt x="17769" y="7182"/>
                    <a:pt x="18166" y="6687"/>
                    <a:pt x="18443" y="6330"/>
                  </a:cubicBezTo>
                  <a:cubicBezTo>
                    <a:pt x="18404" y="6250"/>
                    <a:pt x="18384" y="6191"/>
                    <a:pt x="18364" y="6111"/>
                  </a:cubicBezTo>
                  <a:cubicBezTo>
                    <a:pt x="18344" y="6072"/>
                    <a:pt x="18324" y="6012"/>
                    <a:pt x="18305" y="5953"/>
                  </a:cubicBezTo>
                  <a:cubicBezTo>
                    <a:pt x="18265" y="5854"/>
                    <a:pt x="18225" y="5774"/>
                    <a:pt x="18186" y="5695"/>
                  </a:cubicBezTo>
                  <a:cubicBezTo>
                    <a:pt x="18106" y="5536"/>
                    <a:pt x="18047" y="5417"/>
                    <a:pt x="17987" y="5318"/>
                  </a:cubicBezTo>
                  <a:cubicBezTo>
                    <a:pt x="17888" y="5120"/>
                    <a:pt x="17829" y="5060"/>
                    <a:pt x="17829" y="5060"/>
                  </a:cubicBezTo>
                  <a:lnTo>
                    <a:pt x="17829" y="5060"/>
                  </a:lnTo>
                  <a:cubicBezTo>
                    <a:pt x="17829" y="5080"/>
                    <a:pt x="17849" y="5140"/>
                    <a:pt x="17948" y="5338"/>
                  </a:cubicBezTo>
                  <a:cubicBezTo>
                    <a:pt x="17987" y="5437"/>
                    <a:pt x="18047" y="5556"/>
                    <a:pt x="18106" y="5715"/>
                  </a:cubicBezTo>
                  <a:cubicBezTo>
                    <a:pt x="18146" y="5794"/>
                    <a:pt x="18166" y="5893"/>
                    <a:pt x="18205" y="5992"/>
                  </a:cubicBezTo>
                  <a:cubicBezTo>
                    <a:pt x="18225" y="6032"/>
                    <a:pt x="18245" y="6092"/>
                    <a:pt x="18265" y="6151"/>
                  </a:cubicBezTo>
                  <a:cubicBezTo>
                    <a:pt x="18285" y="6191"/>
                    <a:pt x="18305" y="6250"/>
                    <a:pt x="18324" y="6290"/>
                  </a:cubicBezTo>
                  <a:cubicBezTo>
                    <a:pt x="18186" y="6468"/>
                    <a:pt x="18007" y="6667"/>
                    <a:pt x="17809" y="6885"/>
                  </a:cubicBezTo>
                  <a:cubicBezTo>
                    <a:pt x="17611" y="7143"/>
                    <a:pt x="17373" y="7440"/>
                    <a:pt x="17095" y="7757"/>
                  </a:cubicBezTo>
                  <a:cubicBezTo>
                    <a:pt x="16559" y="8432"/>
                    <a:pt x="15905" y="9284"/>
                    <a:pt x="15112" y="10355"/>
                  </a:cubicBezTo>
                  <a:cubicBezTo>
                    <a:pt x="13565" y="12517"/>
                    <a:pt x="11483" y="15591"/>
                    <a:pt x="9182" y="20013"/>
                  </a:cubicBezTo>
                  <a:cubicBezTo>
                    <a:pt x="8726" y="20668"/>
                    <a:pt x="8250" y="21382"/>
                    <a:pt x="7715" y="22175"/>
                  </a:cubicBezTo>
                  <a:lnTo>
                    <a:pt x="7675" y="22155"/>
                  </a:lnTo>
                  <a:lnTo>
                    <a:pt x="7497" y="22135"/>
                  </a:lnTo>
                  <a:cubicBezTo>
                    <a:pt x="7378" y="22115"/>
                    <a:pt x="7259" y="22095"/>
                    <a:pt x="7140" y="22076"/>
                  </a:cubicBezTo>
                  <a:cubicBezTo>
                    <a:pt x="6902" y="22016"/>
                    <a:pt x="6664" y="21957"/>
                    <a:pt x="6426" y="21877"/>
                  </a:cubicBezTo>
                  <a:cubicBezTo>
                    <a:pt x="5950" y="21719"/>
                    <a:pt x="5474" y="21501"/>
                    <a:pt x="4998" y="21243"/>
                  </a:cubicBezTo>
                  <a:cubicBezTo>
                    <a:pt x="4086" y="20687"/>
                    <a:pt x="3213" y="19934"/>
                    <a:pt x="2499" y="18982"/>
                  </a:cubicBezTo>
                  <a:cubicBezTo>
                    <a:pt x="1785" y="18030"/>
                    <a:pt x="1230" y="16880"/>
                    <a:pt x="873" y="15630"/>
                  </a:cubicBezTo>
                  <a:cubicBezTo>
                    <a:pt x="437" y="14143"/>
                    <a:pt x="298" y="12656"/>
                    <a:pt x="318" y="11248"/>
                  </a:cubicBezTo>
                  <a:cubicBezTo>
                    <a:pt x="318" y="9840"/>
                    <a:pt x="496" y="8491"/>
                    <a:pt x="833" y="7282"/>
                  </a:cubicBezTo>
                  <a:cubicBezTo>
                    <a:pt x="1170" y="6072"/>
                    <a:pt x="1686" y="4961"/>
                    <a:pt x="2340" y="4049"/>
                  </a:cubicBezTo>
                  <a:cubicBezTo>
                    <a:pt x="2995" y="3137"/>
                    <a:pt x="3788" y="2383"/>
                    <a:pt x="4621" y="1828"/>
                  </a:cubicBezTo>
                  <a:cubicBezTo>
                    <a:pt x="6287" y="717"/>
                    <a:pt x="8072" y="261"/>
                    <a:pt x="9599" y="241"/>
                  </a:cubicBezTo>
                  <a:cubicBezTo>
                    <a:pt x="9678" y="239"/>
                    <a:pt x="9756" y="238"/>
                    <a:pt x="9834" y="238"/>
                  </a:cubicBezTo>
                  <a:cubicBezTo>
                    <a:pt x="10521" y="238"/>
                    <a:pt x="11171" y="315"/>
                    <a:pt x="11740" y="440"/>
                  </a:cubicBezTo>
                  <a:cubicBezTo>
                    <a:pt x="12395" y="598"/>
                    <a:pt x="12970" y="817"/>
                    <a:pt x="13486" y="1054"/>
                  </a:cubicBezTo>
                  <a:cubicBezTo>
                    <a:pt x="14517" y="1550"/>
                    <a:pt x="15270" y="2125"/>
                    <a:pt x="15846" y="2641"/>
                  </a:cubicBezTo>
                  <a:cubicBezTo>
                    <a:pt x="16421" y="3157"/>
                    <a:pt x="16817" y="3633"/>
                    <a:pt x="17095" y="3990"/>
                  </a:cubicBezTo>
                  <a:cubicBezTo>
                    <a:pt x="17635" y="4722"/>
                    <a:pt x="17800" y="5061"/>
                    <a:pt x="17827" y="5061"/>
                  </a:cubicBezTo>
                  <a:cubicBezTo>
                    <a:pt x="17827" y="5061"/>
                    <a:pt x="17828" y="5061"/>
                    <a:pt x="17829" y="5060"/>
                  </a:cubicBezTo>
                  <a:cubicBezTo>
                    <a:pt x="17829" y="5060"/>
                    <a:pt x="17809" y="4981"/>
                    <a:pt x="17710" y="4803"/>
                  </a:cubicBezTo>
                  <a:cubicBezTo>
                    <a:pt x="17611" y="4604"/>
                    <a:pt x="17452" y="4327"/>
                    <a:pt x="17194" y="3930"/>
                  </a:cubicBezTo>
                  <a:cubicBezTo>
                    <a:pt x="16916" y="3553"/>
                    <a:pt x="16540" y="3057"/>
                    <a:pt x="15965" y="2522"/>
                  </a:cubicBezTo>
                  <a:cubicBezTo>
                    <a:pt x="15389" y="1987"/>
                    <a:pt x="14616" y="1392"/>
                    <a:pt x="13585" y="876"/>
                  </a:cubicBezTo>
                  <a:cubicBezTo>
                    <a:pt x="13049" y="618"/>
                    <a:pt x="12454" y="400"/>
                    <a:pt x="11800" y="241"/>
                  </a:cubicBezTo>
                  <a:cubicBezTo>
                    <a:pt x="11193" y="81"/>
                    <a:pt x="10538" y="0"/>
                    <a:pt x="98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4532000" y="3402510"/>
              <a:ext cx="485321" cy="794275"/>
            </a:xfrm>
            <a:custGeom>
              <a:rect b="b" l="l" r="r" t="t"/>
              <a:pathLst>
                <a:path extrusionOk="0" h="24765" w="15132">
                  <a:moveTo>
                    <a:pt x="11066" y="170"/>
                  </a:moveTo>
                  <a:cubicBezTo>
                    <a:pt x="11133" y="170"/>
                    <a:pt x="11199" y="172"/>
                    <a:pt x="11265" y="179"/>
                  </a:cubicBezTo>
                  <a:cubicBezTo>
                    <a:pt x="11483" y="199"/>
                    <a:pt x="11661" y="219"/>
                    <a:pt x="11860" y="238"/>
                  </a:cubicBezTo>
                  <a:cubicBezTo>
                    <a:pt x="12217" y="298"/>
                    <a:pt x="12554" y="357"/>
                    <a:pt x="12831" y="437"/>
                  </a:cubicBezTo>
                  <a:cubicBezTo>
                    <a:pt x="12990" y="476"/>
                    <a:pt x="13129" y="516"/>
                    <a:pt x="13248" y="556"/>
                  </a:cubicBezTo>
                  <a:cubicBezTo>
                    <a:pt x="13387" y="595"/>
                    <a:pt x="13506" y="655"/>
                    <a:pt x="13625" y="694"/>
                  </a:cubicBezTo>
                  <a:cubicBezTo>
                    <a:pt x="13843" y="774"/>
                    <a:pt x="14041" y="873"/>
                    <a:pt x="14200" y="952"/>
                  </a:cubicBezTo>
                  <a:cubicBezTo>
                    <a:pt x="14537" y="1091"/>
                    <a:pt x="14755" y="1250"/>
                    <a:pt x="14894" y="1329"/>
                  </a:cubicBezTo>
                  <a:cubicBezTo>
                    <a:pt x="15025" y="1395"/>
                    <a:pt x="15089" y="1433"/>
                    <a:pt x="15107" y="1433"/>
                  </a:cubicBezTo>
                  <a:cubicBezTo>
                    <a:pt x="15108" y="1433"/>
                    <a:pt x="15109" y="1433"/>
                    <a:pt x="15109" y="1433"/>
                  </a:cubicBezTo>
                  <a:lnTo>
                    <a:pt x="15109" y="1433"/>
                  </a:lnTo>
                  <a:cubicBezTo>
                    <a:pt x="15096" y="1455"/>
                    <a:pt x="15038" y="1557"/>
                    <a:pt x="14934" y="1765"/>
                  </a:cubicBezTo>
                  <a:cubicBezTo>
                    <a:pt x="14815" y="2003"/>
                    <a:pt x="14616" y="2400"/>
                    <a:pt x="14358" y="2955"/>
                  </a:cubicBezTo>
                  <a:cubicBezTo>
                    <a:pt x="13843" y="4066"/>
                    <a:pt x="13010" y="5870"/>
                    <a:pt x="11939" y="8686"/>
                  </a:cubicBezTo>
                  <a:cubicBezTo>
                    <a:pt x="10848" y="11502"/>
                    <a:pt x="9500" y="15310"/>
                    <a:pt x="8171" y="20486"/>
                  </a:cubicBezTo>
                  <a:cubicBezTo>
                    <a:pt x="8032" y="21140"/>
                    <a:pt x="7874" y="21815"/>
                    <a:pt x="7715" y="22509"/>
                  </a:cubicBezTo>
                  <a:cubicBezTo>
                    <a:pt x="7636" y="22846"/>
                    <a:pt x="7556" y="23203"/>
                    <a:pt x="7457" y="23560"/>
                  </a:cubicBezTo>
                  <a:cubicBezTo>
                    <a:pt x="7417" y="23738"/>
                    <a:pt x="7378" y="23917"/>
                    <a:pt x="7338" y="24095"/>
                  </a:cubicBezTo>
                  <a:lnTo>
                    <a:pt x="7279" y="24373"/>
                  </a:lnTo>
                  <a:lnTo>
                    <a:pt x="6803" y="24195"/>
                  </a:lnTo>
                  <a:cubicBezTo>
                    <a:pt x="6644" y="24135"/>
                    <a:pt x="6466" y="24036"/>
                    <a:pt x="6307" y="23957"/>
                  </a:cubicBezTo>
                  <a:lnTo>
                    <a:pt x="6049" y="23838"/>
                  </a:lnTo>
                  <a:lnTo>
                    <a:pt x="5811" y="23679"/>
                  </a:lnTo>
                  <a:cubicBezTo>
                    <a:pt x="5633" y="23560"/>
                    <a:pt x="5474" y="23481"/>
                    <a:pt x="5315" y="23362"/>
                  </a:cubicBezTo>
                  <a:cubicBezTo>
                    <a:pt x="4681" y="22905"/>
                    <a:pt x="4106" y="22330"/>
                    <a:pt x="3570" y="21696"/>
                  </a:cubicBezTo>
                  <a:cubicBezTo>
                    <a:pt x="1468" y="19138"/>
                    <a:pt x="298" y="15389"/>
                    <a:pt x="576" y="11324"/>
                  </a:cubicBezTo>
                  <a:cubicBezTo>
                    <a:pt x="675" y="9619"/>
                    <a:pt x="1052" y="8012"/>
                    <a:pt x="1647" y="6584"/>
                  </a:cubicBezTo>
                  <a:cubicBezTo>
                    <a:pt x="1726" y="6406"/>
                    <a:pt x="1805" y="6227"/>
                    <a:pt x="1884" y="6049"/>
                  </a:cubicBezTo>
                  <a:cubicBezTo>
                    <a:pt x="1964" y="5890"/>
                    <a:pt x="2063" y="5712"/>
                    <a:pt x="2142" y="5553"/>
                  </a:cubicBezTo>
                  <a:cubicBezTo>
                    <a:pt x="2182" y="5454"/>
                    <a:pt x="2241" y="5375"/>
                    <a:pt x="2281" y="5295"/>
                  </a:cubicBezTo>
                  <a:cubicBezTo>
                    <a:pt x="2420" y="6049"/>
                    <a:pt x="2539" y="6763"/>
                    <a:pt x="2698" y="7457"/>
                  </a:cubicBezTo>
                  <a:cubicBezTo>
                    <a:pt x="3273" y="10233"/>
                    <a:pt x="4006" y="12633"/>
                    <a:pt x="4740" y="14616"/>
                  </a:cubicBezTo>
                  <a:lnTo>
                    <a:pt x="5038" y="15429"/>
                  </a:lnTo>
                  <a:lnTo>
                    <a:pt x="5018" y="14576"/>
                  </a:lnTo>
                  <a:cubicBezTo>
                    <a:pt x="5017" y="14557"/>
                    <a:pt x="5017" y="14537"/>
                    <a:pt x="5016" y="14517"/>
                  </a:cubicBezTo>
                  <a:lnTo>
                    <a:pt x="5016" y="14517"/>
                  </a:lnTo>
                  <a:lnTo>
                    <a:pt x="5018" y="14517"/>
                  </a:lnTo>
                  <a:cubicBezTo>
                    <a:pt x="5017" y="14515"/>
                    <a:pt x="5016" y="14513"/>
                    <a:pt x="5016" y="14511"/>
                  </a:cubicBezTo>
                  <a:lnTo>
                    <a:pt x="5016" y="14511"/>
                  </a:lnTo>
                  <a:cubicBezTo>
                    <a:pt x="4858" y="9821"/>
                    <a:pt x="4740" y="5995"/>
                    <a:pt x="4621" y="2916"/>
                  </a:cubicBezTo>
                  <a:cubicBezTo>
                    <a:pt x="4621" y="2816"/>
                    <a:pt x="4621" y="2717"/>
                    <a:pt x="4621" y="2638"/>
                  </a:cubicBezTo>
                  <a:cubicBezTo>
                    <a:pt x="4621" y="2545"/>
                    <a:pt x="4604" y="2418"/>
                    <a:pt x="4618" y="2418"/>
                  </a:cubicBezTo>
                  <a:lnTo>
                    <a:pt x="4618" y="2418"/>
                  </a:lnTo>
                  <a:cubicBezTo>
                    <a:pt x="4619" y="2418"/>
                    <a:pt x="4620" y="2418"/>
                    <a:pt x="4621" y="2420"/>
                  </a:cubicBezTo>
                  <a:cubicBezTo>
                    <a:pt x="4760" y="2301"/>
                    <a:pt x="4879" y="2202"/>
                    <a:pt x="5018" y="2102"/>
                  </a:cubicBezTo>
                  <a:cubicBezTo>
                    <a:pt x="5157" y="1983"/>
                    <a:pt x="5295" y="1904"/>
                    <a:pt x="5454" y="1805"/>
                  </a:cubicBezTo>
                  <a:cubicBezTo>
                    <a:pt x="5593" y="1706"/>
                    <a:pt x="5732" y="1607"/>
                    <a:pt x="5890" y="1527"/>
                  </a:cubicBezTo>
                  <a:cubicBezTo>
                    <a:pt x="6029" y="1448"/>
                    <a:pt x="6168" y="1369"/>
                    <a:pt x="6327" y="1270"/>
                  </a:cubicBezTo>
                  <a:cubicBezTo>
                    <a:pt x="6466" y="1210"/>
                    <a:pt x="6604" y="1131"/>
                    <a:pt x="6763" y="1071"/>
                  </a:cubicBezTo>
                  <a:cubicBezTo>
                    <a:pt x="7041" y="932"/>
                    <a:pt x="7338" y="833"/>
                    <a:pt x="7616" y="714"/>
                  </a:cubicBezTo>
                  <a:cubicBezTo>
                    <a:pt x="8726" y="318"/>
                    <a:pt x="9758" y="199"/>
                    <a:pt x="10650" y="179"/>
                  </a:cubicBezTo>
                  <a:cubicBezTo>
                    <a:pt x="10795" y="179"/>
                    <a:pt x="10932" y="170"/>
                    <a:pt x="11066" y="170"/>
                  </a:cubicBezTo>
                  <a:close/>
                  <a:moveTo>
                    <a:pt x="10650" y="0"/>
                  </a:moveTo>
                  <a:cubicBezTo>
                    <a:pt x="9758" y="0"/>
                    <a:pt x="8706" y="119"/>
                    <a:pt x="7556" y="516"/>
                  </a:cubicBezTo>
                  <a:cubicBezTo>
                    <a:pt x="7259" y="635"/>
                    <a:pt x="6961" y="714"/>
                    <a:pt x="6664" y="873"/>
                  </a:cubicBezTo>
                  <a:cubicBezTo>
                    <a:pt x="6525" y="932"/>
                    <a:pt x="6366" y="1012"/>
                    <a:pt x="6228" y="1071"/>
                  </a:cubicBezTo>
                  <a:cubicBezTo>
                    <a:pt x="6069" y="1170"/>
                    <a:pt x="5930" y="1250"/>
                    <a:pt x="5771" y="1329"/>
                  </a:cubicBezTo>
                  <a:cubicBezTo>
                    <a:pt x="5613" y="1408"/>
                    <a:pt x="5474" y="1508"/>
                    <a:pt x="5335" y="1607"/>
                  </a:cubicBezTo>
                  <a:cubicBezTo>
                    <a:pt x="5176" y="1706"/>
                    <a:pt x="5018" y="1805"/>
                    <a:pt x="4879" y="1924"/>
                  </a:cubicBezTo>
                  <a:cubicBezTo>
                    <a:pt x="4720" y="2043"/>
                    <a:pt x="4562" y="2162"/>
                    <a:pt x="4403" y="2281"/>
                  </a:cubicBezTo>
                  <a:cubicBezTo>
                    <a:pt x="4363" y="2301"/>
                    <a:pt x="4383" y="2321"/>
                    <a:pt x="4383" y="2340"/>
                  </a:cubicBezTo>
                  <a:lnTo>
                    <a:pt x="4383" y="2400"/>
                  </a:lnTo>
                  <a:lnTo>
                    <a:pt x="4383" y="2499"/>
                  </a:lnTo>
                  <a:lnTo>
                    <a:pt x="4383" y="2638"/>
                  </a:lnTo>
                  <a:cubicBezTo>
                    <a:pt x="4383" y="2737"/>
                    <a:pt x="4383" y="2816"/>
                    <a:pt x="4403" y="2916"/>
                  </a:cubicBezTo>
                  <a:cubicBezTo>
                    <a:pt x="4477" y="5827"/>
                    <a:pt x="4586" y="9364"/>
                    <a:pt x="4713" y="13670"/>
                  </a:cubicBezTo>
                  <a:lnTo>
                    <a:pt x="4713" y="13670"/>
                  </a:lnTo>
                  <a:cubicBezTo>
                    <a:pt x="4084" y="11868"/>
                    <a:pt x="3471" y="9772"/>
                    <a:pt x="2975" y="7397"/>
                  </a:cubicBezTo>
                  <a:cubicBezTo>
                    <a:pt x="2836" y="6703"/>
                    <a:pt x="2698" y="5989"/>
                    <a:pt x="2579" y="5256"/>
                  </a:cubicBezTo>
                  <a:lnTo>
                    <a:pt x="2499" y="4720"/>
                  </a:lnTo>
                  <a:lnTo>
                    <a:pt x="2440" y="4443"/>
                  </a:lnTo>
                  <a:cubicBezTo>
                    <a:pt x="2400" y="4502"/>
                    <a:pt x="2360" y="4601"/>
                    <a:pt x="2301" y="4681"/>
                  </a:cubicBezTo>
                  <a:cubicBezTo>
                    <a:pt x="2222" y="4839"/>
                    <a:pt x="2122" y="4998"/>
                    <a:pt x="2023" y="5156"/>
                  </a:cubicBezTo>
                  <a:cubicBezTo>
                    <a:pt x="1984" y="5236"/>
                    <a:pt x="1924" y="5315"/>
                    <a:pt x="1884" y="5414"/>
                  </a:cubicBezTo>
                  <a:cubicBezTo>
                    <a:pt x="1805" y="5573"/>
                    <a:pt x="1706" y="5751"/>
                    <a:pt x="1627" y="5930"/>
                  </a:cubicBezTo>
                  <a:cubicBezTo>
                    <a:pt x="1547" y="6108"/>
                    <a:pt x="1468" y="6287"/>
                    <a:pt x="1389" y="6465"/>
                  </a:cubicBezTo>
                  <a:cubicBezTo>
                    <a:pt x="774" y="7933"/>
                    <a:pt x="377" y="9579"/>
                    <a:pt x="278" y="11304"/>
                  </a:cubicBezTo>
                  <a:cubicBezTo>
                    <a:pt x="1" y="15429"/>
                    <a:pt x="1190" y="19257"/>
                    <a:pt x="3352" y="21894"/>
                  </a:cubicBezTo>
                  <a:cubicBezTo>
                    <a:pt x="3887" y="22549"/>
                    <a:pt x="4482" y="23124"/>
                    <a:pt x="5157" y="23600"/>
                  </a:cubicBezTo>
                  <a:cubicBezTo>
                    <a:pt x="5315" y="23719"/>
                    <a:pt x="5494" y="23818"/>
                    <a:pt x="5652" y="23917"/>
                  </a:cubicBezTo>
                  <a:lnTo>
                    <a:pt x="5910" y="24076"/>
                  </a:lnTo>
                  <a:lnTo>
                    <a:pt x="6168" y="24214"/>
                  </a:lnTo>
                  <a:cubicBezTo>
                    <a:pt x="6347" y="24294"/>
                    <a:pt x="6525" y="24393"/>
                    <a:pt x="6704" y="24472"/>
                  </a:cubicBezTo>
                  <a:cubicBezTo>
                    <a:pt x="6902" y="24551"/>
                    <a:pt x="7100" y="24611"/>
                    <a:pt x="7298" y="24690"/>
                  </a:cubicBezTo>
                  <a:lnTo>
                    <a:pt x="7417" y="24750"/>
                  </a:lnTo>
                  <a:lnTo>
                    <a:pt x="7457" y="24750"/>
                  </a:lnTo>
                  <a:cubicBezTo>
                    <a:pt x="7457" y="24760"/>
                    <a:pt x="7462" y="24765"/>
                    <a:pt x="7467" y="24765"/>
                  </a:cubicBezTo>
                  <a:cubicBezTo>
                    <a:pt x="7472" y="24765"/>
                    <a:pt x="7477" y="24760"/>
                    <a:pt x="7477" y="24750"/>
                  </a:cubicBezTo>
                  <a:lnTo>
                    <a:pt x="7497" y="24690"/>
                  </a:lnTo>
                  <a:lnTo>
                    <a:pt x="7556" y="24432"/>
                  </a:lnTo>
                  <a:lnTo>
                    <a:pt x="7616" y="24155"/>
                  </a:lnTo>
                  <a:cubicBezTo>
                    <a:pt x="7655" y="23976"/>
                    <a:pt x="7695" y="23798"/>
                    <a:pt x="7735" y="23619"/>
                  </a:cubicBezTo>
                  <a:cubicBezTo>
                    <a:pt x="7814" y="23262"/>
                    <a:pt x="7893" y="22925"/>
                    <a:pt x="7973" y="22568"/>
                  </a:cubicBezTo>
                  <a:cubicBezTo>
                    <a:pt x="8131" y="21894"/>
                    <a:pt x="8290" y="21220"/>
                    <a:pt x="8449" y="20565"/>
                  </a:cubicBezTo>
                  <a:cubicBezTo>
                    <a:pt x="9758" y="15389"/>
                    <a:pt x="11066" y="11582"/>
                    <a:pt x="12117" y="8766"/>
                  </a:cubicBezTo>
                  <a:cubicBezTo>
                    <a:pt x="13188" y="5950"/>
                    <a:pt x="13962" y="4125"/>
                    <a:pt x="14458" y="3015"/>
                  </a:cubicBezTo>
                  <a:cubicBezTo>
                    <a:pt x="14696" y="2440"/>
                    <a:pt x="14874" y="2043"/>
                    <a:pt x="14973" y="1805"/>
                  </a:cubicBezTo>
                  <a:cubicBezTo>
                    <a:pt x="15092" y="1547"/>
                    <a:pt x="15132" y="1428"/>
                    <a:pt x="15112" y="1428"/>
                  </a:cubicBezTo>
                  <a:cubicBezTo>
                    <a:pt x="15132" y="1428"/>
                    <a:pt x="15072" y="1389"/>
                    <a:pt x="14934" y="1270"/>
                  </a:cubicBezTo>
                  <a:cubicBezTo>
                    <a:pt x="14795" y="1190"/>
                    <a:pt x="14577" y="1012"/>
                    <a:pt x="14239" y="853"/>
                  </a:cubicBezTo>
                  <a:cubicBezTo>
                    <a:pt x="14081" y="774"/>
                    <a:pt x="13902" y="655"/>
                    <a:pt x="13664" y="575"/>
                  </a:cubicBezTo>
                  <a:cubicBezTo>
                    <a:pt x="13545" y="536"/>
                    <a:pt x="13426" y="476"/>
                    <a:pt x="13307" y="437"/>
                  </a:cubicBezTo>
                  <a:cubicBezTo>
                    <a:pt x="13169" y="377"/>
                    <a:pt x="13030" y="357"/>
                    <a:pt x="12871" y="298"/>
                  </a:cubicBezTo>
                  <a:cubicBezTo>
                    <a:pt x="12593" y="199"/>
                    <a:pt x="12256" y="159"/>
                    <a:pt x="11879" y="80"/>
                  </a:cubicBezTo>
                  <a:cubicBezTo>
                    <a:pt x="11701" y="60"/>
                    <a:pt x="11503" y="40"/>
                    <a:pt x="11285" y="20"/>
                  </a:cubicBezTo>
                  <a:cubicBezTo>
                    <a:pt x="11086" y="0"/>
                    <a:pt x="10868" y="0"/>
                    <a:pt x="1065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7316602" y="3288012"/>
              <a:ext cx="471979" cy="468804"/>
            </a:xfrm>
            <a:custGeom>
              <a:rect b="b" l="l" r="r" t="t"/>
              <a:pathLst>
                <a:path extrusionOk="0" h="14617" w="14716">
                  <a:moveTo>
                    <a:pt x="6624" y="1"/>
                  </a:moveTo>
                  <a:cubicBezTo>
                    <a:pt x="6564" y="21"/>
                    <a:pt x="6485" y="21"/>
                    <a:pt x="6386" y="40"/>
                  </a:cubicBezTo>
                  <a:cubicBezTo>
                    <a:pt x="6227" y="60"/>
                    <a:pt x="6029" y="80"/>
                    <a:pt x="5791" y="120"/>
                  </a:cubicBezTo>
                  <a:cubicBezTo>
                    <a:pt x="5573" y="179"/>
                    <a:pt x="5315" y="219"/>
                    <a:pt x="5037" y="318"/>
                  </a:cubicBezTo>
                  <a:cubicBezTo>
                    <a:pt x="4482" y="497"/>
                    <a:pt x="3828" y="774"/>
                    <a:pt x="3134" y="1270"/>
                  </a:cubicBezTo>
                  <a:cubicBezTo>
                    <a:pt x="2439" y="1746"/>
                    <a:pt x="1686" y="2460"/>
                    <a:pt x="1071" y="3451"/>
                  </a:cubicBezTo>
                  <a:cubicBezTo>
                    <a:pt x="754" y="3947"/>
                    <a:pt x="516" y="4522"/>
                    <a:pt x="298" y="5157"/>
                  </a:cubicBezTo>
                  <a:cubicBezTo>
                    <a:pt x="119" y="5811"/>
                    <a:pt x="20" y="6505"/>
                    <a:pt x="0" y="7279"/>
                  </a:cubicBezTo>
                  <a:cubicBezTo>
                    <a:pt x="0" y="8032"/>
                    <a:pt x="119" y="8845"/>
                    <a:pt x="397" y="9659"/>
                  </a:cubicBezTo>
                  <a:cubicBezTo>
                    <a:pt x="674" y="10472"/>
                    <a:pt x="1131" y="11265"/>
                    <a:pt x="1745" y="11999"/>
                  </a:cubicBezTo>
                  <a:cubicBezTo>
                    <a:pt x="2360" y="12732"/>
                    <a:pt x="3153" y="13387"/>
                    <a:pt x="4125" y="13843"/>
                  </a:cubicBezTo>
                  <a:cubicBezTo>
                    <a:pt x="5077" y="14319"/>
                    <a:pt x="6188" y="14597"/>
                    <a:pt x="7358" y="14616"/>
                  </a:cubicBezTo>
                  <a:cubicBezTo>
                    <a:pt x="8528" y="14597"/>
                    <a:pt x="9638" y="14319"/>
                    <a:pt x="10590" y="13843"/>
                  </a:cubicBezTo>
                  <a:cubicBezTo>
                    <a:pt x="11542" y="13387"/>
                    <a:pt x="12355" y="12732"/>
                    <a:pt x="12970" y="11999"/>
                  </a:cubicBezTo>
                  <a:cubicBezTo>
                    <a:pt x="13585" y="11285"/>
                    <a:pt x="14021" y="10472"/>
                    <a:pt x="14299" y="9659"/>
                  </a:cubicBezTo>
                  <a:cubicBezTo>
                    <a:pt x="14576" y="8845"/>
                    <a:pt x="14695" y="8032"/>
                    <a:pt x="14715" y="7279"/>
                  </a:cubicBezTo>
                  <a:cubicBezTo>
                    <a:pt x="14695" y="6525"/>
                    <a:pt x="14596" y="5811"/>
                    <a:pt x="14398" y="5157"/>
                  </a:cubicBezTo>
                  <a:cubicBezTo>
                    <a:pt x="14199" y="4522"/>
                    <a:pt x="13942" y="3947"/>
                    <a:pt x="13624" y="3451"/>
                  </a:cubicBezTo>
                  <a:cubicBezTo>
                    <a:pt x="13029" y="2460"/>
                    <a:pt x="12276" y="1746"/>
                    <a:pt x="11582" y="1270"/>
                  </a:cubicBezTo>
                  <a:cubicBezTo>
                    <a:pt x="10868" y="794"/>
                    <a:pt x="10213" y="497"/>
                    <a:pt x="9658" y="318"/>
                  </a:cubicBezTo>
                  <a:cubicBezTo>
                    <a:pt x="9400" y="219"/>
                    <a:pt x="9142" y="179"/>
                    <a:pt x="8904" y="120"/>
                  </a:cubicBezTo>
                  <a:cubicBezTo>
                    <a:pt x="8686" y="80"/>
                    <a:pt x="8488" y="60"/>
                    <a:pt x="8310" y="40"/>
                  </a:cubicBezTo>
                  <a:cubicBezTo>
                    <a:pt x="8230" y="21"/>
                    <a:pt x="8151" y="21"/>
                    <a:pt x="8072" y="21"/>
                  </a:cubicBezTo>
                  <a:cubicBezTo>
                    <a:pt x="8012" y="21"/>
                    <a:pt x="7933" y="1"/>
                    <a:pt x="7873" y="1"/>
                  </a:cubicBezTo>
                  <a:lnTo>
                    <a:pt x="7576" y="1"/>
                  </a:lnTo>
                  <a:cubicBezTo>
                    <a:pt x="7417" y="21"/>
                    <a:pt x="7358" y="21"/>
                    <a:pt x="7358" y="21"/>
                  </a:cubicBezTo>
                  <a:cubicBezTo>
                    <a:pt x="7358" y="40"/>
                    <a:pt x="7417" y="60"/>
                    <a:pt x="7576" y="80"/>
                  </a:cubicBezTo>
                  <a:cubicBezTo>
                    <a:pt x="7655" y="80"/>
                    <a:pt x="7754" y="80"/>
                    <a:pt x="7873" y="100"/>
                  </a:cubicBezTo>
                  <a:cubicBezTo>
                    <a:pt x="7933" y="100"/>
                    <a:pt x="7992" y="120"/>
                    <a:pt x="8072" y="120"/>
                  </a:cubicBezTo>
                  <a:cubicBezTo>
                    <a:pt x="8131" y="120"/>
                    <a:pt x="8210" y="140"/>
                    <a:pt x="8310" y="159"/>
                  </a:cubicBezTo>
                  <a:cubicBezTo>
                    <a:pt x="8468" y="199"/>
                    <a:pt x="8666" y="219"/>
                    <a:pt x="8885" y="278"/>
                  </a:cubicBezTo>
                  <a:cubicBezTo>
                    <a:pt x="9103" y="338"/>
                    <a:pt x="9341" y="378"/>
                    <a:pt x="9618" y="477"/>
                  </a:cubicBezTo>
                  <a:cubicBezTo>
                    <a:pt x="10154" y="675"/>
                    <a:pt x="10769" y="972"/>
                    <a:pt x="11463" y="1448"/>
                  </a:cubicBezTo>
                  <a:cubicBezTo>
                    <a:pt x="12137" y="1924"/>
                    <a:pt x="12851" y="2618"/>
                    <a:pt x="13426" y="3590"/>
                  </a:cubicBezTo>
                  <a:cubicBezTo>
                    <a:pt x="13723" y="4066"/>
                    <a:pt x="13961" y="4621"/>
                    <a:pt x="14160" y="5236"/>
                  </a:cubicBezTo>
                  <a:cubicBezTo>
                    <a:pt x="14338" y="5871"/>
                    <a:pt x="14437" y="6545"/>
                    <a:pt x="14437" y="7279"/>
                  </a:cubicBezTo>
                  <a:cubicBezTo>
                    <a:pt x="14437" y="8013"/>
                    <a:pt x="14299" y="8786"/>
                    <a:pt x="14041" y="9579"/>
                  </a:cubicBezTo>
                  <a:cubicBezTo>
                    <a:pt x="13763" y="10353"/>
                    <a:pt x="13347" y="11126"/>
                    <a:pt x="12752" y="11820"/>
                  </a:cubicBezTo>
                  <a:cubicBezTo>
                    <a:pt x="12157" y="12534"/>
                    <a:pt x="11383" y="13149"/>
                    <a:pt x="10471" y="13605"/>
                  </a:cubicBezTo>
                  <a:cubicBezTo>
                    <a:pt x="9559" y="14041"/>
                    <a:pt x="8488" y="14319"/>
                    <a:pt x="7358" y="14319"/>
                  </a:cubicBezTo>
                  <a:cubicBezTo>
                    <a:pt x="6227" y="14319"/>
                    <a:pt x="5176" y="14041"/>
                    <a:pt x="4244" y="13605"/>
                  </a:cubicBezTo>
                  <a:cubicBezTo>
                    <a:pt x="3332" y="13149"/>
                    <a:pt x="2558" y="12534"/>
                    <a:pt x="1963" y="11820"/>
                  </a:cubicBezTo>
                  <a:cubicBezTo>
                    <a:pt x="1369" y="11126"/>
                    <a:pt x="952" y="10353"/>
                    <a:pt x="674" y="9579"/>
                  </a:cubicBezTo>
                  <a:cubicBezTo>
                    <a:pt x="397" y="8786"/>
                    <a:pt x="278" y="8013"/>
                    <a:pt x="278" y="7279"/>
                  </a:cubicBezTo>
                  <a:cubicBezTo>
                    <a:pt x="278" y="6545"/>
                    <a:pt x="377" y="5871"/>
                    <a:pt x="555" y="5236"/>
                  </a:cubicBezTo>
                  <a:cubicBezTo>
                    <a:pt x="754" y="4621"/>
                    <a:pt x="992" y="4066"/>
                    <a:pt x="1289" y="3590"/>
                  </a:cubicBezTo>
                  <a:cubicBezTo>
                    <a:pt x="1864" y="2618"/>
                    <a:pt x="2578" y="1924"/>
                    <a:pt x="3253" y="1448"/>
                  </a:cubicBezTo>
                  <a:cubicBezTo>
                    <a:pt x="3927" y="972"/>
                    <a:pt x="4561" y="675"/>
                    <a:pt x="5097" y="477"/>
                  </a:cubicBezTo>
                  <a:cubicBezTo>
                    <a:pt x="5374" y="378"/>
                    <a:pt x="5612" y="338"/>
                    <a:pt x="5831" y="278"/>
                  </a:cubicBezTo>
                  <a:cubicBezTo>
                    <a:pt x="6049" y="219"/>
                    <a:pt x="6247" y="199"/>
                    <a:pt x="6406" y="159"/>
                  </a:cubicBezTo>
                  <a:cubicBezTo>
                    <a:pt x="6505" y="140"/>
                    <a:pt x="6584" y="120"/>
                    <a:pt x="6644" y="120"/>
                  </a:cubicBezTo>
                  <a:cubicBezTo>
                    <a:pt x="6723" y="120"/>
                    <a:pt x="6783" y="100"/>
                    <a:pt x="6842" y="100"/>
                  </a:cubicBezTo>
                  <a:cubicBezTo>
                    <a:pt x="6961" y="80"/>
                    <a:pt x="7060" y="80"/>
                    <a:pt x="7139" y="80"/>
                  </a:cubicBezTo>
                  <a:cubicBezTo>
                    <a:pt x="7298" y="60"/>
                    <a:pt x="7358" y="40"/>
                    <a:pt x="7358" y="21"/>
                  </a:cubicBezTo>
                  <a:cubicBezTo>
                    <a:pt x="7358" y="21"/>
                    <a:pt x="7298" y="21"/>
                    <a:pt x="71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5363320" y="2600730"/>
              <a:ext cx="2692390" cy="1582618"/>
            </a:xfrm>
            <a:custGeom>
              <a:rect b="b" l="l" r="r" t="t"/>
              <a:pathLst>
                <a:path extrusionOk="0" h="49345" w="83947">
                  <a:moveTo>
                    <a:pt x="50461" y="0"/>
                  </a:moveTo>
                  <a:cubicBezTo>
                    <a:pt x="48356" y="0"/>
                    <a:pt x="46209" y="164"/>
                    <a:pt x="44046" y="508"/>
                  </a:cubicBezTo>
                  <a:cubicBezTo>
                    <a:pt x="40654" y="1023"/>
                    <a:pt x="37263" y="2015"/>
                    <a:pt x="33892" y="3344"/>
                  </a:cubicBezTo>
                  <a:cubicBezTo>
                    <a:pt x="31691" y="4216"/>
                    <a:pt x="29588" y="5208"/>
                    <a:pt x="27586" y="6318"/>
                  </a:cubicBezTo>
                  <a:cubicBezTo>
                    <a:pt x="25602" y="7429"/>
                    <a:pt x="23718" y="8599"/>
                    <a:pt x="21934" y="9848"/>
                  </a:cubicBezTo>
                  <a:cubicBezTo>
                    <a:pt x="18364" y="12327"/>
                    <a:pt x="15191" y="15004"/>
                    <a:pt x="12395" y="17721"/>
                  </a:cubicBezTo>
                  <a:cubicBezTo>
                    <a:pt x="9539" y="20418"/>
                    <a:pt x="7219" y="23294"/>
                    <a:pt x="5196" y="26070"/>
                  </a:cubicBezTo>
                  <a:cubicBezTo>
                    <a:pt x="3233" y="28772"/>
                    <a:pt x="1555" y="31417"/>
                    <a:pt x="89" y="33855"/>
                  </a:cubicBezTo>
                  <a:lnTo>
                    <a:pt x="89" y="33855"/>
                  </a:lnTo>
                  <a:cubicBezTo>
                    <a:pt x="59" y="33897"/>
                    <a:pt x="30" y="33940"/>
                    <a:pt x="0" y="33983"/>
                  </a:cubicBezTo>
                  <a:lnTo>
                    <a:pt x="8" y="33989"/>
                  </a:lnTo>
                  <a:lnTo>
                    <a:pt x="8" y="33989"/>
                  </a:lnTo>
                  <a:cubicBezTo>
                    <a:pt x="6" y="33994"/>
                    <a:pt x="3" y="33998"/>
                    <a:pt x="0" y="34003"/>
                  </a:cubicBezTo>
                  <a:lnTo>
                    <a:pt x="138" y="34083"/>
                  </a:lnTo>
                  <a:lnTo>
                    <a:pt x="218" y="34142"/>
                  </a:lnTo>
                  <a:cubicBezTo>
                    <a:pt x="220" y="34139"/>
                    <a:pt x="222" y="34136"/>
                    <a:pt x="223" y="34133"/>
                  </a:cubicBezTo>
                  <a:lnTo>
                    <a:pt x="223" y="34133"/>
                  </a:lnTo>
                  <a:lnTo>
                    <a:pt x="238" y="34142"/>
                  </a:lnTo>
                  <a:cubicBezTo>
                    <a:pt x="1567" y="32238"/>
                    <a:pt x="2995" y="30493"/>
                    <a:pt x="4522" y="28946"/>
                  </a:cubicBezTo>
                  <a:cubicBezTo>
                    <a:pt x="6049" y="27379"/>
                    <a:pt x="7635" y="25991"/>
                    <a:pt x="9281" y="24801"/>
                  </a:cubicBezTo>
                  <a:cubicBezTo>
                    <a:pt x="10947" y="23631"/>
                    <a:pt x="12652" y="22620"/>
                    <a:pt x="14398" y="21906"/>
                  </a:cubicBezTo>
                  <a:cubicBezTo>
                    <a:pt x="16163" y="21172"/>
                    <a:pt x="17928" y="20676"/>
                    <a:pt x="19653" y="20319"/>
                  </a:cubicBezTo>
                  <a:cubicBezTo>
                    <a:pt x="22120" y="19798"/>
                    <a:pt x="24497" y="19587"/>
                    <a:pt x="26748" y="19587"/>
                  </a:cubicBezTo>
                  <a:cubicBezTo>
                    <a:pt x="27664" y="19587"/>
                    <a:pt x="28558" y="19622"/>
                    <a:pt x="29430" y="19685"/>
                  </a:cubicBezTo>
                  <a:cubicBezTo>
                    <a:pt x="30937" y="19804"/>
                    <a:pt x="32365" y="20022"/>
                    <a:pt x="33733" y="20280"/>
                  </a:cubicBezTo>
                  <a:cubicBezTo>
                    <a:pt x="35102" y="20557"/>
                    <a:pt x="36371" y="20894"/>
                    <a:pt x="37581" y="21291"/>
                  </a:cubicBezTo>
                  <a:cubicBezTo>
                    <a:pt x="40000" y="22084"/>
                    <a:pt x="42082" y="23096"/>
                    <a:pt x="43788" y="24305"/>
                  </a:cubicBezTo>
                  <a:cubicBezTo>
                    <a:pt x="45513" y="25475"/>
                    <a:pt x="46842" y="26824"/>
                    <a:pt x="47794" y="28172"/>
                  </a:cubicBezTo>
                  <a:cubicBezTo>
                    <a:pt x="48765" y="29501"/>
                    <a:pt x="49420" y="30830"/>
                    <a:pt x="49816" y="32020"/>
                  </a:cubicBezTo>
                  <a:cubicBezTo>
                    <a:pt x="50015" y="32615"/>
                    <a:pt x="50154" y="33190"/>
                    <a:pt x="50253" y="33705"/>
                  </a:cubicBezTo>
                  <a:cubicBezTo>
                    <a:pt x="50292" y="33983"/>
                    <a:pt x="50332" y="34241"/>
                    <a:pt x="50372" y="34479"/>
                  </a:cubicBezTo>
                  <a:cubicBezTo>
                    <a:pt x="50392" y="34776"/>
                    <a:pt x="50411" y="35054"/>
                    <a:pt x="50431" y="35312"/>
                  </a:cubicBezTo>
                  <a:lnTo>
                    <a:pt x="50649" y="35054"/>
                  </a:lnTo>
                  <a:lnTo>
                    <a:pt x="50768" y="34955"/>
                  </a:lnTo>
                  <a:lnTo>
                    <a:pt x="50828" y="34875"/>
                  </a:lnTo>
                  <a:cubicBezTo>
                    <a:pt x="50927" y="34756"/>
                    <a:pt x="51046" y="34677"/>
                    <a:pt x="51145" y="34578"/>
                  </a:cubicBezTo>
                  <a:cubicBezTo>
                    <a:pt x="51264" y="34499"/>
                    <a:pt x="51383" y="34419"/>
                    <a:pt x="51482" y="34340"/>
                  </a:cubicBezTo>
                  <a:cubicBezTo>
                    <a:pt x="51601" y="34261"/>
                    <a:pt x="51700" y="34181"/>
                    <a:pt x="51800" y="34122"/>
                  </a:cubicBezTo>
                  <a:cubicBezTo>
                    <a:pt x="52236" y="33864"/>
                    <a:pt x="52672" y="33685"/>
                    <a:pt x="53069" y="33566"/>
                  </a:cubicBezTo>
                  <a:cubicBezTo>
                    <a:pt x="53598" y="33408"/>
                    <a:pt x="54065" y="33355"/>
                    <a:pt x="54464" y="33355"/>
                  </a:cubicBezTo>
                  <a:cubicBezTo>
                    <a:pt x="54664" y="33355"/>
                    <a:pt x="54847" y="33368"/>
                    <a:pt x="55012" y="33388"/>
                  </a:cubicBezTo>
                  <a:cubicBezTo>
                    <a:pt x="55508" y="33447"/>
                    <a:pt x="55825" y="33566"/>
                    <a:pt x="56024" y="33646"/>
                  </a:cubicBezTo>
                  <a:cubicBezTo>
                    <a:pt x="56123" y="33685"/>
                    <a:pt x="56202" y="33705"/>
                    <a:pt x="56242" y="33725"/>
                  </a:cubicBezTo>
                  <a:cubicBezTo>
                    <a:pt x="56281" y="33745"/>
                    <a:pt x="56321" y="33765"/>
                    <a:pt x="56321" y="33765"/>
                  </a:cubicBezTo>
                  <a:cubicBezTo>
                    <a:pt x="56321" y="33765"/>
                    <a:pt x="56301" y="33745"/>
                    <a:pt x="56242" y="33705"/>
                  </a:cubicBezTo>
                  <a:cubicBezTo>
                    <a:pt x="56202" y="33685"/>
                    <a:pt x="56123" y="33666"/>
                    <a:pt x="56044" y="33606"/>
                  </a:cubicBezTo>
                  <a:cubicBezTo>
                    <a:pt x="55825" y="33527"/>
                    <a:pt x="55508" y="33388"/>
                    <a:pt x="55012" y="33328"/>
                  </a:cubicBezTo>
                  <a:cubicBezTo>
                    <a:pt x="54826" y="33299"/>
                    <a:pt x="54617" y="33280"/>
                    <a:pt x="54385" y="33280"/>
                  </a:cubicBezTo>
                  <a:cubicBezTo>
                    <a:pt x="54002" y="33280"/>
                    <a:pt x="53556" y="33331"/>
                    <a:pt x="53049" y="33467"/>
                  </a:cubicBezTo>
                  <a:cubicBezTo>
                    <a:pt x="52633" y="33586"/>
                    <a:pt x="52196" y="33765"/>
                    <a:pt x="51760" y="34023"/>
                  </a:cubicBezTo>
                  <a:cubicBezTo>
                    <a:pt x="51641" y="34102"/>
                    <a:pt x="51522" y="34161"/>
                    <a:pt x="51423" y="34241"/>
                  </a:cubicBezTo>
                  <a:cubicBezTo>
                    <a:pt x="51304" y="34320"/>
                    <a:pt x="51185" y="34399"/>
                    <a:pt x="51086" y="34499"/>
                  </a:cubicBezTo>
                  <a:cubicBezTo>
                    <a:pt x="50967" y="34578"/>
                    <a:pt x="50848" y="34677"/>
                    <a:pt x="50749" y="34776"/>
                  </a:cubicBezTo>
                  <a:cubicBezTo>
                    <a:pt x="50709" y="34816"/>
                    <a:pt x="50669" y="34875"/>
                    <a:pt x="50630" y="34915"/>
                  </a:cubicBezTo>
                  <a:lnTo>
                    <a:pt x="50530" y="35014"/>
                  </a:lnTo>
                  <a:cubicBezTo>
                    <a:pt x="50530" y="34955"/>
                    <a:pt x="50511" y="34875"/>
                    <a:pt x="50511" y="34816"/>
                  </a:cubicBezTo>
                  <a:cubicBezTo>
                    <a:pt x="50511" y="34697"/>
                    <a:pt x="50491" y="34578"/>
                    <a:pt x="50491" y="34459"/>
                  </a:cubicBezTo>
                  <a:cubicBezTo>
                    <a:pt x="50451" y="34221"/>
                    <a:pt x="50431" y="33963"/>
                    <a:pt x="50372" y="33685"/>
                  </a:cubicBezTo>
                  <a:cubicBezTo>
                    <a:pt x="50273" y="33150"/>
                    <a:pt x="50154" y="32575"/>
                    <a:pt x="49955" y="31980"/>
                  </a:cubicBezTo>
                  <a:cubicBezTo>
                    <a:pt x="49559" y="30750"/>
                    <a:pt x="48924" y="29422"/>
                    <a:pt x="47932" y="28053"/>
                  </a:cubicBezTo>
                  <a:cubicBezTo>
                    <a:pt x="46961" y="26705"/>
                    <a:pt x="45632" y="25336"/>
                    <a:pt x="43907" y="24127"/>
                  </a:cubicBezTo>
                  <a:cubicBezTo>
                    <a:pt x="42181" y="22917"/>
                    <a:pt x="40079" y="21886"/>
                    <a:pt x="37660" y="21073"/>
                  </a:cubicBezTo>
                  <a:cubicBezTo>
                    <a:pt x="36430" y="20676"/>
                    <a:pt x="35141" y="20339"/>
                    <a:pt x="33773" y="20061"/>
                  </a:cubicBezTo>
                  <a:cubicBezTo>
                    <a:pt x="32405" y="19784"/>
                    <a:pt x="30957" y="19566"/>
                    <a:pt x="29450" y="19447"/>
                  </a:cubicBezTo>
                  <a:cubicBezTo>
                    <a:pt x="28537" y="19375"/>
                    <a:pt x="27598" y="19336"/>
                    <a:pt x="26636" y="19336"/>
                  </a:cubicBezTo>
                  <a:cubicBezTo>
                    <a:pt x="24398" y="19336"/>
                    <a:pt x="22034" y="19548"/>
                    <a:pt x="19593" y="20061"/>
                  </a:cubicBezTo>
                  <a:cubicBezTo>
                    <a:pt x="17848" y="20418"/>
                    <a:pt x="16063" y="20914"/>
                    <a:pt x="14299" y="21648"/>
                  </a:cubicBezTo>
                  <a:cubicBezTo>
                    <a:pt x="12514" y="22382"/>
                    <a:pt x="10788" y="23393"/>
                    <a:pt x="9123" y="24583"/>
                  </a:cubicBezTo>
                  <a:cubicBezTo>
                    <a:pt x="7457" y="25773"/>
                    <a:pt x="5850" y="27181"/>
                    <a:pt x="4323" y="28747"/>
                  </a:cubicBezTo>
                  <a:cubicBezTo>
                    <a:pt x="3448" y="29634"/>
                    <a:pt x="2604" y="30578"/>
                    <a:pt x="1796" y="31579"/>
                  </a:cubicBezTo>
                  <a:lnTo>
                    <a:pt x="1796" y="31579"/>
                  </a:lnTo>
                  <a:cubicBezTo>
                    <a:pt x="2888" y="29854"/>
                    <a:pt x="4091" y="28059"/>
                    <a:pt x="5434" y="26229"/>
                  </a:cubicBezTo>
                  <a:cubicBezTo>
                    <a:pt x="7437" y="23472"/>
                    <a:pt x="9757" y="20617"/>
                    <a:pt x="12593" y="17939"/>
                  </a:cubicBezTo>
                  <a:cubicBezTo>
                    <a:pt x="15389" y="15223"/>
                    <a:pt x="18542" y="12565"/>
                    <a:pt x="22092" y="10086"/>
                  </a:cubicBezTo>
                  <a:cubicBezTo>
                    <a:pt x="23857" y="8837"/>
                    <a:pt x="25741" y="7667"/>
                    <a:pt x="27724" y="6576"/>
                  </a:cubicBezTo>
                  <a:cubicBezTo>
                    <a:pt x="29707" y="5466"/>
                    <a:pt x="31790" y="4494"/>
                    <a:pt x="33991" y="3601"/>
                  </a:cubicBezTo>
                  <a:cubicBezTo>
                    <a:pt x="37343" y="2293"/>
                    <a:pt x="40714" y="1321"/>
                    <a:pt x="44065" y="785"/>
                  </a:cubicBezTo>
                  <a:cubicBezTo>
                    <a:pt x="46254" y="451"/>
                    <a:pt x="48417" y="291"/>
                    <a:pt x="50534" y="291"/>
                  </a:cubicBezTo>
                  <a:cubicBezTo>
                    <a:pt x="51678" y="291"/>
                    <a:pt x="52808" y="338"/>
                    <a:pt x="53922" y="428"/>
                  </a:cubicBezTo>
                  <a:cubicBezTo>
                    <a:pt x="60268" y="944"/>
                    <a:pt x="66098" y="2947"/>
                    <a:pt x="70739" y="6021"/>
                  </a:cubicBezTo>
                  <a:cubicBezTo>
                    <a:pt x="71333" y="6378"/>
                    <a:pt x="71869" y="6814"/>
                    <a:pt x="72424" y="7211"/>
                  </a:cubicBezTo>
                  <a:lnTo>
                    <a:pt x="72841" y="7528"/>
                  </a:lnTo>
                  <a:lnTo>
                    <a:pt x="73039" y="7687"/>
                  </a:lnTo>
                  <a:lnTo>
                    <a:pt x="73237" y="7845"/>
                  </a:lnTo>
                  <a:cubicBezTo>
                    <a:pt x="73495" y="8063"/>
                    <a:pt x="73753" y="8282"/>
                    <a:pt x="74011" y="8500"/>
                  </a:cubicBezTo>
                  <a:cubicBezTo>
                    <a:pt x="75042" y="9372"/>
                    <a:pt x="75954" y="10324"/>
                    <a:pt x="76807" y="11316"/>
                  </a:cubicBezTo>
                  <a:cubicBezTo>
                    <a:pt x="78473" y="13299"/>
                    <a:pt x="79821" y="15441"/>
                    <a:pt x="80833" y="17622"/>
                  </a:cubicBezTo>
                  <a:cubicBezTo>
                    <a:pt x="82875" y="21985"/>
                    <a:pt x="83688" y="26507"/>
                    <a:pt x="83490" y="30592"/>
                  </a:cubicBezTo>
                  <a:cubicBezTo>
                    <a:pt x="83431" y="31623"/>
                    <a:pt x="83351" y="32615"/>
                    <a:pt x="83173" y="33586"/>
                  </a:cubicBezTo>
                  <a:cubicBezTo>
                    <a:pt x="83093" y="34082"/>
                    <a:pt x="82994" y="34538"/>
                    <a:pt x="82895" y="35014"/>
                  </a:cubicBezTo>
                  <a:cubicBezTo>
                    <a:pt x="82836" y="35252"/>
                    <a:pt x="82776" y="35490"/>
                    <a:pt x="82717" y="35708"/>
                  </a:cubicBezTo>
                  <a:cubicBezTo>
                    <a:pt x="82637" y="35946"/>
                    <a:pt x="82598" y="36164"/>
                    <a:pt x="82518" y="36402"/>
                  </a:cubicBezTo>
                  <a:cubicBezTo>
                    <a:pt x="81963" y="38187"/>
                    <a:pt x="81229" y="39853"/>
                    <a:pt x="80337" y="41301"/>
                  </a:cubicBezTo>
                  <a:cubicBezTo>
                    <a:pt x="79464" y="42768"/>
                    <a:pt x="78433" y="44057"/>
                    <a:pt x="77342" y="45128"/>
                  </a:cubicBezTo>
                  <a:cubicBezTo>
                    <a:pt x="76767" y="45664"/>
                    <a:pt x="76192" y="46159"/>
                    <a:pt x="75617" y="46596"/>
                  </a:cubicBezTo>
                  <a:cubicBezTo>
                    <a:pt x="75022" y="47032"/>
                    <a:pt x="74407" y="47409"/>
                    <a:pt x="73793" y="47726"/>
                  </a:cubicBezTo>
                  <a:cubicBezTo>
                    <a:pt x="71933" y="48731"/>
                    <a:pt x="70017" y="49134"/>
                    <a:pt x="68267" y="49134"/>
                  </a:cubicBezTo>
                  <a:cubicBezTo>
                    <a:pt x="67703" y="49134"/>
                    <a:pt x="67156" y="49092"/>
                    <a:pt x="66633" y="49015"/>
                  </a:cubicBezTo>
                  <a:cubicBezTo>
                    <a:pt x="64483" y="48699"/>
                    <a:pt x="62745" y="47775"/>
                    <a:pt x="61575" y="46692"/>
                  </a:cubicBezTo>
                  <a:lnTo>
                    <a:pt x="61575" y="46692"/>
                  </a:lnTo>
                  <a:lnTo>
                    <a:pt x="61557" y="46655"/>
                  </a:lnTo>
                  <a:cubicBezTo>
                    <a:pt x="61041" y="46199"/>
                    <a:pt x="60664" y="45644"/>
                    <a:pt x="60406" y="45069"/>
                  </a:cubicBezTo>
                  <a:cubicBezTo>
                    <a:pt x="60129" y="44493"/>
                    <a:pt x="59950" y="43918"/>
                    <a:pt x="59811" y="43363"/>
                  </a:cubicBezTo>
                  <a:cubicBezTo>
                    <a:pt x="59534" y="42233"/>
                    <a:pt x="59415" y="41182"/>
                    <a:pt x="59336" y="40250"/>
                  </a:cubicBezTo>
                  <a:cubicBezTo>
                    <a:pt x="59177" y="38385"/>
                    <a:pt x="58840" y="36938"/>
                    <a:pt x="58344" y="35926"/>
                  </a:cubicBezTo>
                  <a:cubicBezTo>
                    <a:pt x="57868" y="34915"/>
                    <a:pt x="57273" y="34380"/>
                    <a:pt x="56896" y="34102"/>
                  </a:cubicBezTo>
                  <a:cubicBezTo>
                    <a:pt x="56718" y="33963"/>
                    <a:pt x="56559" y="33884"/>
                    <a:pt x="56460" y="33824"/>
                  </a:cubicBezTo>
                  <a:cubicBezTo>
                    <a:pt x="56379" y="33792"/>
                    <a:pt x="56338" y="33760"/>
                    <a:pt x="56325" y="33760"/>
                  </a:cubicBezTo>
                  <a:cubicBezTo>
                    <a:pt x="56322" y="33760"/>
                    <a:pt x="56321" y="33761"/>
                    <a:pt x="56321" y="33765"/>
                  </a:cubicBezTo>
                  <a:cubicBezTo>
                    <a:pt x="56321" y="33765"/>
                    <a:pt x="56361" y="33785"/>
                    <a:pt x="56460" y="33844"/>
                  </a:cubicBezTo>
                  <a:cubicBezTo>
                    <a:pt x="56539" y="33923"/>
                    <a:pt x="56698" y="33983"/>
                    <a:pt x="56876" y="34142"/>
                  </a:cubicBezTo>
                  <a:cubicBezTo>
                    <a:pt x="57253" y="34439"/>
                    <a:pt x="57808" y="34974"/>
                    <a:pt x="58265" y="35966"/>
                  </a:cubicBezTo>
                  <a:cubicBezTo>
                    <a:pt x="58741" y="36958"/>
                    <a:pt x="59058" y="38405"/>
                    <a:pt x="59217" y="40269"/>
                  </a:cubicBezTo>
                  <a:cubicBezTo>
                    <a:pt x="59296" y="41202"/>
                    <a:pt x="59395" y="42253"/>
                    <a:pt x="59673" y="43403"/>
                  </a:cubicBezTo>
                  <a:cubicBezTo>
                    <a:pt x="59811" y="43958"/>
                    <a:pt x="59990" y="44553"/>
                    <a:pt x="60268" y="45128"/>
                  </a:cubicBezTo>
                  <a:cubicBezTo>
                    <a:pt x="60542" y="45715"/>
                    <a:pt x="60912" y="46283"/>
                    <a:pt x="61418" y="46775"/>
                  </a:cubicBezTo>
                  <a:lnTo>
                    <a:pt x="61418" y="46775"/>
                  </a:lnTo>
                  <a:lnTo>
                    <a:pt x="61418" y="46794"/>
                  </a:lnTo>
                  <a:lnTo>
                    <a:pt x="61438" y="46814"/>
                  </a:lnTo>
                  <a:cubicBezTo>
                    <a:pt x="62647" y="47924"/>
                    <a:pt x="64412" y="48896"/>
                    <a:pt x="66614" y="49213"/>
                  </a:cubicBezTo>
                  <a:cubicBezTo>
                    <a:pt x="67173" y="49295"/>
                    <a:pt x="67759" y="49345"/>
                    <a:pt x="68363" y="49345"/>
                  </a:cubicBezTo>
                  <a:cubicBezTo>
                    <a:pt x="68936" y="49345"/>
                    <a:pt x="69525" y="49300"/>
                    <a:pt x="70124" y="49194"/>
                  </a:cubicBezTo>
                  <a:cubicBezTo>
                    <a:pt x="70758" y="49114"/>
                    <a:pt x="71393" y="48936"/>
                    <a:pt x="72028" y="48737"/>
                  </a:cubicBezTo>
                  <a:cubicBezTo>
                    <a:pt x="72642" y="48519"/>
                    <a:pt x="73277" y="48261"/>
                    <a:pt x="73912" y="47924"/>
                  </a:cubicBezTo>
                  <a:cubicBezTo>
                    <a:pt x="74526" y="47607"/>
                    <a:pt x="75161" y="47230"/>
                    <a:pt x="75756" y="46774"/>
                  </a:cubicBezTo>
                  <a:cubicBezTo>
                    <a:pt x="76351" y="46338"/>
                    <a:pt x="76946" y="45842"/>
                    <a:pt x="77501" y="45307"/>
                  </a:cubicBezTo>
                  <a:cubicBezTo>
                    <a:pt x="78631" y="44216"/>
                    <a:pt x="79663" y="42927"/>
                    <a:pt x="80555" y="41439"/>
                  </a:cubicBezTo>
                  <a:cubicBezTo>
                    <a:pt x="81467" y="39952"/>
                    <a:pt x="82201" y="38286"/>
                    <a:pt x="82756" y="36462"/>
                  </a:cubicBezTo>
                  <a:cubicBezTo>
                    <a:pt x="82836" y="36244"/>
                    <a:pt x="82895" y="36006"/>
                    <a:pt x="82955" y="35788"/>
                  </a:cubicBezTo>
                  <a:cubicBezTo>
                    <a:pt x="83014" y="35550"/>
                    <a:pt x="83093" y="35312"/>
                    <a:pt x="83133" y="35074"/>
                  </a:cubicBezTo>
                  <a:cubicBezTo>
                    <a:pt x="83252" y="34598"/>
                    <a:pt x="83351" y="34122"/>
                    <a:pt x="83431" y="33646"/>
                  </a:cubicBezTo>
                  <a:cubicBezTo>
                    <a:pt x="83609" y="32654"/>
                    <a:pt x="83708" y="31643"/>
                    <a:pt x="83768" y="30612"/>
                  </a:cubicBezTo>
                  <a:cubicBezTo>
                    <a:pt x="83946" y="26487"/>
                    <a:pt x="83153" y="21926"/>
                    <a:pt x="81091" y="17503"/>
                  </a:cubicBezTo>
                  <a:cubicBezTo>
                    <a:pt x="80059" y="15302"/>
                    <a:pt x="78711" y="13140"/>
                    <a:pt x="77025" y="11137"/>
                  </a:cubicBezTo>
                  <a:cubicBezTo>
                    <a:pt x="76172" y="10146"/>
                    <a:pt x="75240" y="9174"/>
                    <a:pt x="74209" y="8301"/>
                  </a:cubicBezTo>
                  <a:cubicBezTo>
                    <a:pt x="73951" y="8083"/>
                    <a:pt x="73693" y="7845"/>
                    <a:pt x="73436" y="7627"/>
                  </a:cubicBezTo>
                  <a:lnTo>
                    <a:pt x="73237" y="7469"/>
                  </a:lnTo>
                  <a:lnTo>
                    <a:pt x="73019" y="7310"/>
                  </a:lnTo>
                  <a:lnTo>
                    <a:pt x="72603" y="6993"/>
                  </a:lnTo>
                  <a:cubicBezTo>
                    <a:pt x="72047" y="6596"/>
                    <a:pt x="71512" y="6140"/>
                    <a:pt x="70897" y="5783"/>
                  </a:cubicBezTo>
                  <a:cubicBezTo>
                    <a:pt x="66217" y="2669"/>
                    <a:pt x="60347" y="666"/>
                    <a:pt x="53941" y="151"/>
                  </a:cubicBezTo>
                  <a:cubicBezTo>
                    <a:pt x="52797" y="51"/>
                    <a:pt x="51636" y="0"/>
                    <a:pt x="504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7316602" y="3284195"/>
              <a:ext cx="471979" cy="468162"/>
            </a:xfrm>
            <a:custGeom>
              <a:rect b="b" l="l" r="r" t="t"/>
              <a:pathLst>
                <a:path extrusionOk="0" h="14597" w="14716">
                  <a:moveTo>
                    <a:pt x="7358" y="1"/>
                  </a:moveTo>
                  <a:cubicBezTo>
                    <a:pt x="6188" y="1"/>
                    <a:pt x="5077" y="298"/>
                    <a:pt x="4125" y="754"/>
                  </a:cubicBezTo>
                  <a:cubicBezTo>
                    <a:pt x="3153" y="1230"/>
                    <a:pt x="2360" y="1885"/>
                    <a:pt x="1745" y="2599"/>
                  </a:cubicBezTo>
                  <a:cubicBezTo>
                    <a:pt x="1131" y="3332"/>
                    <a:pt x="674" y="4145"/>
                    <a:pt x="397" y="4959"/>
                  </a:cubicBezTo>
                  <a:cubicBezTo>
                    <a:pt x="119" y="5772"/>
                    <a:pt x="0" y="6565"/>
                    <a:pt x="0" y="7338"/>
                  </a:cubicBezTo>
                  <a:cubicBezTo>
                    <a:pt x="20" y="8092"/>
                    <a:pt x="119" y="8806"/>
                    <a:pt x="298" y="9440"/>
                  </a:cubicBezTo>
                  <a:cubicBezTo>
                    <a:pt x="516" y="10095"/>
                    <a:pt x="754" y="10670"/>
                    <a:pt x="1071" y="11166"/>
                  </a:cubicBezTo>
                  <a:cubicBezTo>
                    <a:pt x="1686" y="12157"/>
                    <a:pt x="2420" y="12871"/>
                    <a:pt x="3134" y="13347"/>
                  </a:cubicBezTo>
                  <a:cubicBezTo>
                    <a:pt x="3847" y="13823"/>
                    <a:pt x="4482" y="14121"/>
                    <a:pt x="5037" y="14279"/>
                  </a:cubicBezTo>
                  <a:cubicBezTo>
                    <a:pt x="5315" y="14378"/>
                    <a:pt x="5573" y="14418"/>
                    <a:pt x="5791" y="14478"/>
                  </a:cubicBezTo>
                  <a:cubicBezTo>
                    <a:pt x="6029" y="14537"/>
                    <a:pt x="6227" y="14557"/>
                    <a:pt x="6386" y="14577"/>
                  </a:cubicBezTo>
                  <a:cubicBezTo>
                    <a:pt x="6485" y="14577"/>
                    <a:pt x="6564" y="14597"/>
                    <a:pt x="6624" y="14597"/>
                  </a:cubicBezTo>
                  <a:lnTo>
                    <a:pt x="7139" y="14597"/>
                  </a:lnTo>
                  <a:cubicBezTo>
                    <a:pt x="7298" y="14597"/>
                    <a:pt x="7358" y="14597"/>
                    <a:pt x="7358" y="14577"/>
                  </a:cubicBezTo>
                  <a:cubicBezTo>
                    <a:pt x="7358" y="14577"/>
                    <a:pt x="7298" y="14557"/>
                    <a:pt x="7139" y="14537"/>
                  </a:cubicBezTo>
                  <a:cubicBezTo>
                    <a:pt x="7060" y="14537"/>
                    <a:pt x="6961" y="14517"/>
                    <a:pt x="6842" y="14517"/>
                  </a:cubicBezTo>
                  <a:cubicBezTo>
                    <a:pt x="6783" y="14497"/>
                    <a:pt x="6723" y="14497"/>
                    <a:pt x="6644" y="14497"/>
                  </a:cubicBezTo>
                  <a:cubicBezTo>
                    <a:pt x="6564" y="14478"/>
                    <a:pt x="6485" y="14478"/>
                    <a:pt x="6406" y="14458"/>
                  </a:cubicBezTo>
                  <a:cubicBezTo>
                    <a:pt x="6247" y="14418"/>
                    <a:pt x="6049" y="14398"/>
                    <a:pt x="5831" y="14339"/>
                  </a:cubicBezTo>
                  <a:cubicBezTo>
                    <a:pt x="5612" y="14279"/>
                    <a:pt x="5355" y="14220"/>
                    <a:pt x="5097" y="14121"/>
                  </a:cubicBezTo>
                  <a:cubicBezTo>
                    <a:pt x="4561" y="13942"/>
                    <a:pt x="3927" y="13645"/>
                    <a:pt x="3253" y="13169"/>
                  </a:cubicBezTo>
                  <a:cubicBezTo>
                    <a:pt x="2578" y="12693"/>
                    <a:pt x="1864" y="11999"/>
                    <a:pt x="1289" y="11027"/>
                  </a:cubicBezTo>
                  <a:cubicBezTo>
                    <a:pt x="992" y="10551"/>
                    <a:pt x="754" y="9976"/>
                    <a:pt x="555" y="9361"/>
                  </a:cubicBezTo>
                  <a:cubicBezTo>
                    <a:pt x="377" y="8746"/>
                    <a:pt x="278" y="8052"/>
                    <a:pt x="278" y="7338"/>
                  </a:cubicBezTo>
                  <a:cubicBezTo>
                    <a:pt x="278" y="6585"/>
                    <a:pt x="397" y="5811"/>
                    <a:pt x="674" y="5038"/>
                  </a:cubicBezTo>
                  <a:cubicBezTo>
                    <a:pt x="952" y="4264"/>
                    <a:pt x="1369" y="3491"/>
                    <a:pt x="1963" y="2777"/>
                  </a:cubicBezTo>
                  <a:cubicBezTo>
                    <a:pt x="2558" y="2083"/>
                    <a:pt x="3332" y="1468"/>
                    <a:pt x="4244" y="1012"/>
                  </a:cubicBezTo>
                  <a:cubicBezTo>
                    <a:pt x="5156" y="556"/>
                    <a:pt x="6227" y="298"/>
                    <a:pt x="7358" y="278"/>
                  </a:cubicBezTo>
                  <a:cubicBezTo>
                    <a:pt x="8488" y="298"/>
                    <a:pt x="9539" y="556"/>
                    <a:pt x="10451" y="1012"/>
                  </a:cubicBezTo>
                  <a:cubicBezTo>
                    <a:pt x="11383" y="1468"/>
                    <a:pt x="12157" y="2083"/>
                    <a:pt x="12752" y="2777"/>
                  </a:cubicBezTo>
                  <a:cubicBezTo>
                    <a:pt x="13347" y="3491"/>
                    <a:pt x="13763" y="4264"/>
                    <a:pt x="14041" y="5038"/>
                  </a:cubicBezTo>
                  <a:cubicBezTo>
                    <a:pt x="14299" y="5811"/>
                    <a:pt x="14418" y="6605"/>
                    <a:pt x="14437" y="7338"/>
                  </a:cubicBezTo>
                  <a:cubicBezTo>
                    <a:pt x="14418" y="8052"/>
                    <a:pt x="14338" y="8746"/>
                    <a:pt x="14140" y="9361"/>
                  </a:cubicBezTo>
                  <a:cubicBezTo>
                    <a:pt x="13961" y="9976"/>
                    <a:pt x="13723" y="10551"/>
                    <a:pt x="13426" y="11027"/>
                  </a:cubicBezTo>
                  <a:cubicBezTo>
                    <a:pt x="12831" y="11999"/>
                    <a:pt x="12117" y="12693"/>
                    <a:pt x="11443" y="13169"/>
                  </a:cubicBezTo>
                  <a:cubicBezTo>
                    <a:pt x="10769" y="13645"/>
                    <a:pt x="10134" y="13942"/>
                    <a:pt x="9599" y="14121"/>
                  </a:cubicBezTo>
                  <a:cubicBezTo>
                    <a:pt x="9341" y="14220"/>
                    <a:pt x="9103" y="14279"/>
                    <a:pt x="8885" y="14339"/>
                  </a:cubicBezTo>
                  <a:cubicBezTo>
                    <a:pt x="8666" y="14398"/>
                    <a:pt x="8468" y="14418"/>
                    <a:pt x="8290" y="14458"/>
                  </a:cubicBezTo>
                  <a:cubicBezTo>
                    <a:pt x="8210" y="14458"/>
                    <a:pt x="8131" y="14478"/>
                    <a:pt x="8072" y="14497"/>
                  </a:cubicBezTo>
                  <a:cubicBezTo>
                    <a:pt x="7992" y="14497"/>
                    <a:pt x="7933" y="14497"/>
                    <a:pt x="7873" y="14517"/>
                  </a:cubicBezTo>
                  <a:cubicBezTo>
                    <a:pt x="7754" y="14517"/>
                    <a:pt x="7655" y="14537"/>
                    <a:pt x="7576" y="14537"/>
                  </a:cubicBezTo>
                  <a:cubicBezTo>
                    <a:pt x="7417" y="14557"/>
                    <a:pt x="7358" y="14577"/>
                    <a:pt x="7358" y="14577"/>
                  </a:cubicBezTo>
                  <a:cubicBezTo>
                    <a:pt x="7358" y="14597"/>
                    <a:pt x="7417" y="14597"/>
                    <a:pt x="7576" y="14597"/>
                  </a:cubicBezTo>
                  <a:lnTo>
                    <a:pt x="8072" y="14597"/>
                  </a:lnTo>
                  <a:cubicBezTo>
                    <a:pt x="8151" y="14597"/>
                    <a:pt x="8230" y="14577"/>
                    <a:pt x="8310" y="14577"/>
                  </a:cubicBezTo>
                  <a:cubicBezTo>
                    <a:pt x="8488" y="14537"/>
                    <a:pt x="8686" y="14537"/>
                    <a:pt x="8904" y="14478"/>
                  </a:cubicBezTo>
                  <a:cubicBezTo>
                    <a:pt x="9142" y="14418"/>
                    <a:pt x="9400" y="14378"/>
                    <a:pt x="9658" y="14279"/>
                  </a:cubicBezTo>
                  <a:cubicBezTo>
                    <a:pt x="10213" y="14121"/>
                    <a:pt x="10868" y="13823"/>
                    <a:pt x="11582" y="13347"/>
                  </a:cubicBezTo>
                  <a:cubicBezTo>
                    <a:pt x="12276" y="12851"/>
                    <a:pt x="13010" y="12157"/>
                    <a:pt x="13624" y="11166"/>
                  </a:cubicBezTo>
                  <a:cubicBezTo>
                    <a:pt x="13942" y="10670"/>
                    <a:pt x="14199" y="10095"/>
                    <a:pt x="14398" y="9440"/>
                  </a:cubicBezTo>
                  <a:cubicBezTo>
                    <a:pt x="14596" y="8806"/>
                    <a:pt x="14695" y="8092"/>
                    <a:pt x="14715" y="7338"/>
                  </a:cubicBezTo>
                  <a:cubicBezTo>
                    <a:pt x="14695" y="6565"/>
                    <a:pt x="14576" y="5772"/>
                    <a:pt x="14299" y="4959"/>
                  </a:cubicBezTo>
                  <a:cubicBezTo>
                    <a:pt x="14021" y="4145"/>
                    <a:pt x="13585" y="3332"/>
                    <a:pt x="12970" y="2599"/>
                  </a:cubicBezTo>
                  <a:cubicBezTo>
                    <a:pt x="12355" y="1885"/>
                    <a:pt x="11542" y="1230"/>
                    <a:pt x="10590" y="754"/>
                  </a:cubicBezTo>
                  <a:cubicBezTo>
                    <a:pt x="9638"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4604516" y="2162235"/>
              <a:ext cx="3801008" cy="3399653"/>
            </a:xfrm>
            <a:custGeom>
              <a:rect b="b" l="l" r="r" t="t"/>
              <a:pathLst>
                <a:path extrusionOk="0" h="105999" w="118513">
                  <a:moveTo>
                    <a:pt x="23778" y="47734"/>
                  </a:moveTo>
                  <a:cubicBezTo>
                    <a:pt x="23778" y="47734"/>
                    <a:pt x="23778" y="47735"/>
                    <a:pt x="23738" y="47774"/>
                  </a:cubicBezTo>
                  <a:cubicBezTo>
                    <a:pt x="23738" y="47774"/>
                    <a:pt x="23719" y="47833"/>
                    <a:pt x="23659" y="47933"/>
                  </a:cubicBezTo>
                  <a:cubicBezTo>
                    <a:pt x="23719" y="47833"/>
                    <a:pt x="23758" y="47774"/>
                    <a:pt x="23758" y="47774"/>
                  </a:cubicBezTo>
                  <a:cubicBezTo>
                    <a:pt x="23778" y="47735"/>
                    <a:pt x="23778" y="47734"/>
                    <a:pt x="23778" y="47734"/>
                  </a:cubicBezTo>
                  <a:close/>
                  <a:moveTo>
                    <a:pt x="72345" y="0"/>
                  </a:moveTo>
                  <a:cubicBezTo>
                    <a:pt x="71790" y="0"/>
                    <a:pt x="71235" y="0"/>
                    <a:pt x="70699" y="20"/>
                  </a:cubicBezTo>
                  <a:cubicBezTo>
                    <a:pt x="68518" y="80"/>
                    <a:pt x="66356" y="278"/>
                    <a:pt x="64234" y="576"/>
                  </a:cubicBezTo>
                  <a:cubicBezTo>
                    <a:pt x="60010" y="1151"/>
                    <a:pt x="55905" y="2142"/>
                    <a:pt x="52038" y="3471"/>
                  </a:cubicBezTo>
                  <a:cubicBezTo>
                    <a:pt x="48151" y="4800"/>
                    <a:pt x="44482" y="6465"/>
                    <a:pt x="41051" y="8409"/>
                  </a:cubicBezTo>
                  <a:cubicBezTo>
                    <a:pt x="40198" y="8865"/>
                    <a:pt x="39366" y="9400"/>
                    <a:pt x="38552" y="9916"/>
                  </a:cubicBezTo>
                  <a:cubicBezTo>
                    <a:pt x="37720" y="10412"/>
                    <a:pt x="36906" y="10947"/>
                    <a:pt x="36113" y="11503"/>
                  </a:cubicBezTo>
                  <a:cubicBezTo>
                    <a:pt x="34547" y="12593"/>
                    <a:pt x="33019" y="13743"/>
                    <a:pt x="31572" y="14933"/>
                  </a:cubicBezTo>
                  <a:cubicBezTo>
                    <a:pt x="28676" y="17333"/>
                    <a:pt x="26079" y="19931"/>
                    <a:pt x="23778" y="22687"/>
                  </a:cubicBezTo>
                  <a:cubicBezTo>
                    <a:pt x="21478" y="25424"/>
                    <a:pt x="19395" y="28260"/>
                    <a:pt x="17571" y="31135"/>
                  </a:cubicBezTo>
                  <a:cubicBezTo>
                    <a:pt x="16659" y="32583"/>
                    <a:pt x="15806" y="34031"/>
                    <a:pt x="15013" y="35498"/>
                  </a:cubicBezTo>
                  <a:cubicBezTo>
                    <a:pt x="14814" y="35855"/>
                    <a:pt x="14616" y="36232"/>
                    <a:pt x="14418" y="36589"/>
                  </a:cubicBezTo>
                  <a:lnTo>
                    <a:pt x="14140" y="37144"/>
                  </a:lnTo>
                  <a:lnTo>
                    <a:pt x="13862" y="37700"/>
                  </a:lnTo>
                  <a:cubicBezTo>
                    <a:pt x="13505" y="38433"/>
                    <a:pt x="13148" y="39167"/>
                    <a:pt x="12811" y="39901"/>
                  </a:cubicBezTo>
                  <a:cubicBezTo>
                    <a:pt x="11423" y="42836"/>
                    <a:pt x="10213" y="45751"/>
                    <a:pt x="9162" y="48646"/>
                  </a:cubicBezTo>
                  <a:cubicBezTo>
                    <a:pt x="8111" y="51542"/>
                    <a:pt x="7199" y="54398"/>
                    <a:pt x="6445" y="57194"/>
                  </a:cubicBezTo>
                  <a:cubicBezTo>
                    <a:pt x="6247" y="57908"/>
                    <a:pt x="6069" y="58602"/>
                    <a:pt x="5890" y="59296"/>
                  </a:cubicBezTo>
                  <a:cubicBezTo>
                    <a:pt x="5732" y="59990"/>
                    <a:pt x="5573" y="60684"/>
                    <a:pt x="5414" y="61378"/>
                  </a:cubicBezTo>
                  <a:cubicBezTo>
                    <a:pt x="5256" y="62072"/>
                    <a:pt x="5097" y="62747"/>
                    <a:pt x="4938" y="63421"/>
                  </a:cubicBezTo>
                  <a:cubicBezTo>
                    <a:pt x="4799" y="64115"/>
                    <a:pt x="4661" y="64789"/>
                    <a:pt x="4522" y="65444"/>
                  </a:cubicBezTo>
                  <a:cubicBezTo>
                    <a:pt x="3431" y="70818"/>
                    <a:pt x="2678" y="75934"/>
                    <a:pt x="2102" y="80733"/>
                  </a:cubicBezTo>
                  <a:cubicBezTo>
                    <a:pt x="1527" y="85513"/>
                    <a:pt x="1131" y="90015"/>
                    <a:pt x="813" y="94179"/>
                  </a:cubicBezTo>
                  <a:cubicBezTo>
                    <a:pt x="655" y="96281"/>
                    <a:pt x="496" y="98284"/>
                    <a:pt x="377" y="100208"/>
                  </a:cubicBezTo>
                  <a:cubicBezTo>
                    <a:pt x="238" y="102171"/>
                    <a:pt x="119" y="104055"/>
                    <a:pt x="0" y="105860"/>
                  </a:cubicBezTo>
                  <a:cubicBezTo>
                    <a:pt x="278" y="105919"/>
                    <a:pt x="536" y="105959"/>
                    <a:pt x="675" y="105998"/>
                  </a:cubicBezTo>
                  <a:cubicBezTo>
                    <a:pt x="774" y="105582"/>
                    <a:pt x="873" y="105185"/>
                    <a:pt x="952" y="104769"/>
                  </a:cubicBezTo>
                  <a:cubicBezTo>
                    <a:pt x="1032" y="104412"/>
                    <a:pt x="1131" y="104035"/>
                    <a:pt x="1210" y="103678"/>
                  </a:cubicBezTo>
                  <a:cubicBezTo>
                    <a:pt x="1388" y="102964"/>
                    <a:pt x="1567" y="102231"/>
                    <a:pt x="1745" y="101536"/>
                  </a:cubicBezTo>
                  <a:cubicBezTo>
                    <a:pt x="1944" y="100823"/>
                    <a:pt x="2122" y="100128"/>
                    <a:pt x="2301" y="99434"/>
                  </a:cubicBezTo>
                  <a:cubicBezTo>
                    <a:pt x="2499" y="98760"/>
                    <a:pt x="2697" y="98066"/>
                    <a:pt x="2876" y="97412"/>
                  </a:cubicBezTo>
                  <a:cubicBezTo>
                    <a:pt x="3649" y="94715"/>
                    <a:pt x="4443" y="92196"/>
                    <a:pt x="5236" y="89777"/>
                  </a:cubicBezTo>
                  <a:cubicBezTo>
                    <a:pt x="6802" y="84977"/>
                    <a:pt x="8389" y="80714"/>
                    <a:pt x="9876" y="76906"/>
                  </a:cubicBezTo>
                  <a:cubicBezTo>
                    <a:pt x="12851" y="69291"/>
                    <a:pt x="15489" y="63560"/>
                    <a:pt x="17591" y="59276"/>
                  </a:cubicBezTo>
                  <a:cubicBezTo>
                    <a:pt x="19693" y="54973"/>
                    <a:pt x="21279" y="52137"/>
                    <a:pt x="22291" y="50332"/>
                  </a:cubicBezTo>
                  <a:cubicBezTo>
                    <a:pt x="22787" y="49440"/>
                    <a:pt x="23163" y="48805"/>
                    <a:pt x="23401" y="48389"/>
                  </a:cubicBezTo>
                  <a:cubicBezTo>
                    <a:pt x="23520" y="48190"/>
                    <a:pt x="23600" y="48032"/>
                    <a:pt x="23659" y="47933"/>
                  </a:cubicBezTo>
                  <a:lnTo>
                    <a:pt x="23659" y="47933"/>
                  </a:lnTo>
                  <a:cubicBezTo>
                    <a:pt x="23580" y="48032"/>
                    <a:pt x="23500" y="48171"/>
                    <a:pt x="23381" y="48389"/>
                  </a:cubicBezTo>
                  <a:cubicBezTo>
                    <a:pt x="23124" y="48785"/>
                    <a:pt x="22747" y="49420"/>
                    <a:pt x="22231" y="50312"/>
                  </a:cubicBezTo>
                  <a:cubicBezTo>
                    <a:pt x="21200" y="52097"/>
                    <a:pt x="19594" y="54933"/>
                    <a:pt x="17472" y="59217"/>
                  </a:cubicBezTo>
                  <a:cubicBezTo>
                    <a:pt x="15350" y="63500"/>
                    <a:pt x="12712" y="69231"/>
                    <a:pt x="9698" y="76847"/>
                  </a:cubicBezTo>
                  <a:cubicBezTo>
                    <a:pt x="8210" y="80654"/>
                    <a:pt x="6624" y="84918"/>
                    <a:pt x="5037" y="89737"/>
                  </a:cubicBezTo>
                  <a:cubicBezTo>
                    <a:pt x="4244" y="92136"/>
                    <a:pt x="3451" y="94675"/>
                    <a:pt x="2678" y="97352"/>
                  </a:cubicBezTo>
                  <a:cubicBezTo>
                    <a:pt x="2479" y="98026"/>
                    <a:pt x="2281" y="98701"/>
                    <a:pt x="2102" y="99395"/>
                  </a:cubicBezTo>
                  <a:cubicBezTo>
                    <a:pt x="1904" y="100089"/>
                    <a:pt x="1726" y="100783"/>
                    <a:pt x="1547" y="101477"/>
                  </a:cubicBezTo>
                  <a:cubicBezTo>
                    <a:pt x="1349" y="102191"/>
                    <a:pt x="1170" y="102905"/>
                    <a:pt x="992" y="103639"/>
                  </a:cubicBezTo>
                  <a:cubicBezTo>
                    <a:pt x="913" y="103996"/>
                    <a:pt x="833" y="104372"/>
                    <a:pt x="734" y="104729"/>
                  </a:cubicBezTo>
                  <a:cubicBezTo>
                    <a:pt x="655" y="105066"/>
                    <a:pt x="575" y="105404"/>
                    <a:pt x="516" y="105741"/>
                  </a:cubicBezTo>
                  <a:cubicBezTo>
                    <a:pt x="456" y="105741"/>
                    <a:pt x="337" y="105701"/>
                    <a:pt x="218" y="105681"/>
                  </a:cubicBezTo>
                  <a:cubicBezTo>
                    <a:pt x="337" y="103956"/>
                    <a:pt x="456" y="102131"/>
                    <a:pt x="595" y="100228"/>
                  </a:cubicBezTo>
                  <a:cubicBezTo>
                    <a:pt x="714" y="98304"/>
                    <a:pt x="873" y="96301"/>
                    <a:pt x="1032" y="94219"/>
                  </a:cubicBezTo>
                  <a:cubicBezTo>
                    <a:pt x="1369" y="90034"/>
                    <a:pt x="1745" y="85552"/>
                    <a:pt x="2340" y="80753"/>
                  </a:cubicBezTo>
                  <a:cubicBezTo>
                    <a:pt x="2896" y="75974"/>
                    <a:pt x="3669" y="70877"/>
                    <a:pt x="4760" y="65503"/>
                  </a:cubicBezTo>
                  <a:cubicBezTo>
                    <a:pt x="4899" y="64849"/>
                    <a:pt x="5037" y="64174"/>
                    <a:pt x="5176" y="63480"/>
                  </a:cubicBezTo>
                  <a:cubicBezTo>
                    <a:pt x="5335" y="62806"/>
                    <a:pt x="5494" y="62132"/>
                    <a:pt x="5652" y="61438"/>
                  </a:cubicBezTo>
                  <a:cubicBezTo>
                    <a:pt x="5811" y="60763"/>
                    <a:pt x="5970" y="60069"/>
                    <a:pt x="6128" y="59375"/>
                  </a:cubicBezTo>
                  <a:cubicBezTo>
                    <a:pt x="6307" y="58681"/>
                    <a:pt x="6485" y="57967"/>
                    <a:pt x="6683" y="57273"/>
                  </a:cubicBezTo>
                  <a:cubicBezTo>
                    <a:pt x="7457" y="54477"/>
                    <a:pt x="8349" y="51621"/>
                    <a:pt x="9400" y="48746"/>
                  </a:cubicBezTo>
                  <a:cubicBezTo>
                    <a:pt x="10451" y="45870"/>
                    <a:pt x="11661" y="42955"/>
                    <a:pt x="13049" y="40020"/>
                  </a:cubicBezTo>
                  <a:cubicBezTo>
                    <a:pt x="13386" y="39306"/>
                    <a:pt x="13743" y="38572"/>
                    <a:pt x="14100" y="37819"/>
                  </a:cubicBezTo>
                  <a:lnTo>
                    <a:pt x="14358" y="37263"/>
                  </a:lnTo>
                  <a:lnTo>
                    <a:pt x="14656" y="36728"/>
                  </a:lnTo>
                  <a:cubicBezTo>
                    <a:pt x="14834" y="36351"/>
                    <a:pt x="15052" y="35994"/>
                    <a:pt x="15251" y="35637"/>
                  </a:cubicBezTo>
                  <a:cubicBezTo>
                    <a:pt x="16044" y="34170"/>
                    <a:pt x="16897" y="32722"/>
                    <a:pt x="17809" y="31294"/>
                  </a:cubicBezTo>
                  <a:cubicBezTo>
                    <a:pt x="19613" y="28419"/>
                    <a:pt x="21696" y="25603"/>
                    <a:pt x="23996" y="22866"/>
                  </a:cubicBezTo>
                  <a:cubicBezTo>
                    <a:pt x="26277" y="20129"/>
                    <a:pt x="28875" y="17531"/>
                    <a:pt x="31750" y="15151"/>
                  </a:cubicBezTo>
                  <a:cubicBezTo>
                    <a:pt x="33198" y="13962"/>
                    <a:pt x="34705" y="12811"/>
                    <a:pt x="36272" y="11741"/>
                  </a:cubicBezTo>
                  <a:cubicBezTo>
                    <a:pt x="37065" y="11185"/>
                    <a:pt x="37878" y="10650"/>
                    <a:pt x="38691" y="10154"/>
                  </a:cubicBezTo>
                  <a:cubicBezTo>
                    <a:pt x="39524" y="9658"/>
                    <a:pt x="40337" y="9123"/>
                    <a:pt x="41190" y="8647"/>
                  </a:cubicBezTo>
                  <a:cubicBezTo>
                    <a:pt x="44601" y="6723"/>
                    <a:pt x="48250" y="5057"/>
                    <a:pt x="52117" y="3749"/>
                  </a:cubicBezTo>
                  <a:cubicBezTo>
                    <a:pt x="55984" y="2420"/>
                    <a:pt x="60069" y="1428"/>
                    <a:pt x="64274" y="853"/>
                  </a:cubicBezTo>
                  <a:cubicBezTo>
                    <a:pt x="66396" y="576"/>
                    <a:pt x="68537" y="377"/>
                    <a:pt x="70719" y="318"/>
                  </a:cubicBezTo>
                  <a:cubicBezTo>
                    <a:pt x="71254" y="298"/>
                    <a:pt x="71790" y="298"/>
                    <a:pt x="72345" y="298"/>
                  </a:cubicBezTo>
                  <a:cubicBezTo>
                    <a:pt x="72881" y="298"/>
                    <a:pt x="73436" y="318"/>
                    <a:pt x="73991" y="338"/>
                  </a:cubicBezTo>
                  <a:cubicBezTo>
                    <a:pt x="75082" y="377"/>
                    <a:pt x="76192" y="377"/>
                    <a:pt x="77283" y="476"/>
                  </a:cubicBezTo>
                  <a:lnTo>
                    <a:pt x="77303" y="476"/>
                  </a:lnTo>
                  <a:cubicBezTo>
                    <a:pt x="80198" y="734"/>
                    <a:pt x="83629" y="1448"/>
                    <a:pt x="87338" y="2658"/>
                  </a:cubicBezTo>
                  <a:cubicBezTo>
                    <a:pt x="89182" y="3273"/>
                    <a:pt x="91086" y="4026"/>
                    <a:pt x="93029" y="4938"/>
                  </a:cubicBezTo>
                  <a:cubicBezTo>
                    <a:pt x="94973" y="5870"/>
                    <a:pt x="96916" y="6961"/>
                    <a:pt x="98860" y="8230"/>
                  </a:cubicBezTo>
                  <a:cubicBezTo>
                    <a:pt x="100783" y="9500"/>
                    <a:pt x="102707" y="10947"/>
                    <a:pt x="104492" y="12633"/>
                  </a:cubicBezTo>
                  <a:cubicBezTo>
                    <a:pt x="104928" y="13069"/>
                    <a:pt x="105384" y="13486"/>
                    <a:pt x="105820" y="13942"/>
                  </a:cubicBezTo>
                  <a:cubicBezTo>
                    <a:pt x="106237" y="14398"/>
                    <a:pt x="106673" y="14854"/>
                    <a:pt x="107109" y="15330"/>
                  </a:cubicBezTo>
                  <a:cubicBezTo>
                    <a:pt x="107506" y="15806"/>
                    <a:pt x="107923" y="16302"/>
                    <a:pt x="108319" y="16778"/>
                  </a:cubicBezTo>
                  <a:cubicBezTo>
                    <a:pt x="108537" y="17016"/>
                    <a:pt x="108716" y="17293"/>
                    <a:pt x="108914" y="17531"/>
                  </a:cubicBezTo>
                  <a:cubicBezTo>
                    <a:pt x="109112" y="17789"/>
                    <a:pt x="109291" y="18047"/>
                    <a:pt x="109489" y="18305"/>
                  </a:cubicBezTo>
                  <a:cubicBezTo>
                    <a:pt x="112523" y="22489"/>
                    <a:pt x="114943" y="27387"/>
                    <a:pt x="116351" y="32682"/>
                  </a:cubicBezTo>
                  <a:cubicBezTo>
                    <a:pt x="117898" y="38433"/>
                    <a:pt x="118215" y="44383"/>
                    <a:pt x="117323" y="50015"/>
                  </a:cubicBezTo>
                  <a:cubicBezTo>
                    <a:pt x="116866" y="52831"/>
                    <a:pt x="116133" y="55568"/>
                    <a:pt x="115062" y="58146"/>
                  </a:cubicBezTo>
                  <a:cubicBezTo>
                    <a:pt x="114526" y="59415"/>
                    <a:pt x="113931" y="60664"/>
                    <a:pt x="113257" y="61874"/>
                  </a:cubicBezTo>
                  <a:cubicBezTo>
                    <a:pt x="112563" y="63064"/>
                    <a:pt x="111809" y="64194"/>
                    <a:pt x="110977" y="65265"/>
                  </a:cubicBezTo>
                  <a:cubicBezTo>
                    <a:pt x="107665" y="69549"/>
                    <a:pt x="103223" y="72841"/>
                    <a:pt x="98304" y="74447"/>
                  </a:cubicBezTo>
                  <a:cubicBezTo>
                    <a:pt x="96042" y="75198"/>
                    <a:pt x="93695" y="75560"/>
                    <a:pt x="91374" y="75560"/>
                  </a:cubicBezTo>
                  <a:cubicBezTo>
                    <a:pt x="88671" y="75560"/>
                    <a:pt x="86004" y="75069"/>
                    <a:pt x="83550" y="74130"/>
                  </a:cubicBezTo>
                  <a:cubicBezTo>
                    <a:pt x="83272" y="74011"/>
                    <a:pt x="82975" y="73931"/>
                    <a:pt x="82697" y="73793"/>
                  </a:cubicBezTo>
                  <a:lnTo>
                    <a:pt x="81884" y="73416"/>
                  </a:lnTo>
                  <a:cubicBezTo>
                    <a:pt x="81606" y="73277"/>
                    <a:pt x="81349" y="73138"/>
                    <a:pt x="81071" y="72999"/>
                  </a:cubicBezTo>
                  <a:lnTo>
                    <a:pt x="80674" y="72781"/>
                  </a:lnTo>
                  <a:lnTo>
                    <a:pt x="80297" y="72543"/>
                  </a:lnTo>
                  <a:cubicBezTo>
                    <a:pt x="79266" y="71928"/>
                    <a:pt x="78314" y="71195"/>
                    <a:pt x="77442" y="70401"/>
                  </a:cubicBezTo>
                  <a:lnTo>
                    <a:pt x="76787" y="69787"/>
                  </a:lnTo>
                  <a:lnTo>
                    <a:pt x="76192" y="69152"/>
                  </a:lnTo>
                  <a:cubicBezTo>
                    <a:pt x="75994" y="68934"/>
                    <a:pt x="75816" y="68696"/>
                    <a:pt x="75617" y="68478"/>
                  </a:cubicBezTo>
                  <a:cubicBezTo>
                    <a:pt x="75439" y="68240"/>
                    <a:pt x="75240" y="68022"/>
                    <a:pt x="75082" y="67784"/>
                  </a:cubicBezTo>
                  <a:cubicBezTo>
                    <a:pt x="74388" y="66832"/>
                    <a:pt x="73832" y="65820"/>
                    <a:pt x="73317" y="64809"/>
                  </a:cubicBezTo>
                  <a:cubicBezTo>
                    <a:pt x="72345" y="62707"/>
                    <a:pt x="71730" y="60506"/>
                    <a:pt x="71611" y="58265"/>
                  </a:cubicBezTo>
                  <a:cubicBezTo>
                    <a:pt x="71453" y="56044"/>
                    <a:pt x="71790" y="53842"/>
                    <a:pt x="72524" y="51819"/>
                  </a:cubicBezTo>
                  <a:cubicBezTo>
                    <a:pt x="72623" y="51582"/>
                    <a:pt x="72722" y="51324"/>
                    <a:pt x="72821" y="51086"/>
                  </a:cubicBezTo>
                  <a:cubicBezTo>
                    <a:pt x="72960" y="50868"/>
                    <a:pt x="73099" y="50630"/>
                    <a:pt x="73237" y="50411"/>
                  </a:cubicBezTo>
                  <a:cubicBezTo>
                    <a:pt x="73535" y="49955"/>
                    <a:pt x="73852" y="49539"/>
                    <a:pt x="74170" y="49122"/>
                  </a:cubicBezTo>
                  <a:cubicBezTo>
                    <a:pt x="74348" y="48924"/>
                    <a:pt x="74527" y="48726"/>
                    <a:pt x="74705" y="48528"/>
                  </a:cubicBezTo>
                  <a:lnTo>
                    <a:pt x="74824" y="48389"/>
                  </a:lnTo>
                  <a:lnTo>
                    <a:pt x="74903" y="48309"/>
                  </a:lnTo>
                  <a:lnTo>
                    <a:pt x="74903" y="48290"/>
                  </a:lnTo>
                  <a:lnTo>
                    <a:pt x="74923" y="48290"/>
                  </a:lnTo>
                  <a:lnTo>
                    <a:pt x="74963" y="48250"/>
                  </a:lnTo>
                  <a:cubicBezTo>
                    <a:pt x="75062" y="48171"/>
                    <a:pt x="75161" y="48091"/>
                    <a:pt x="75280" y="48032"/>
                  </a:cubicBezTo>
                  <a:cubicBezTo>
                    <a:pt x="75716" y="47734"/>
                    <a:pt x="76173" y="47516"/>
                    <a:pt x="76668" y="47357"/>
                  </a:cubicBezTo>
                  <a:cubicBezTo>
                    <a:pt x="77140" y="47213"/>
                    <a:pt x="77635" y="47134"/>
                    <a:pt x="78124" y="47134"/>
                  </a:cubicBezTo>
                  <a:cubicBezTo>
                    <a:pt x="78642" y="47134"/>
                    <a:pt x="79154" y="47223"/>
                    <a:pt x="79623" y="47417"/>
                  </a:cubicBezTo>
                  <a:cubicBezTo>
                    <a:pt x="80555" y="47814"/>
                    <a:pt x="81269" y="48567"/>
                    <a:pt x="81725" y="49440"/>
                  </a:cubicBezTo>
                  <a:cubicBezTo>
                    <a:pt x="82181" y="50332"/>
                    <a:pt x="82419" y="51304"/>
                    <a:pt x="82598" y="52276"/>
                  </a:cubicBezTo>
                  <a:cubicBezTo>
                    <a:pt x="82677" y="52752"/>
                    <a:pt x="82737" y="53247"/>
                    <a:pt x="82776" y="53723"/>
                  </a:cubicBezTo>
                  <a:cubicBezTo>
                    <a:pt x="82816" y="54219"/>
                    <a:pt x="82856" y="54715"/>
                    <a:pt x="82915" y="55191"/>
                  </a:cubicBezTo>
                  <a:cubicBezTo>
                    <a:pt x="83054" y="56163"/>
                    <a:pt x="83232" y="57134"/>
                    <a:pt x="83550" y="58047"/>
                  </a:cubicBezTo>
                  <a:cubicBezTo>
                    <a:pt x="83861" y="58942"/>
                    <a:pt x="84325" y="59818"/>
                    <a:pt x="85017" y="60469"/>
                  </a:cubicBezTo>
                  <a:lnTo>
                    <a:pt x="85017" y="60469"/>
                  </a:lnTo>
                  <a:lnTo>
                    <a:pt x="85017" y="60486"/>
                  </a:lnTo>
                  <a:lnTo>
                    <a:pt x="85057" y="60525"/>
                  </a:lnTo>
                  <a:cubicBezTo>
                    <a:pt x="86445" y="61795"/>
                    <a:pt x="88190" y="62568"/>
                    <a:pt x="89975" y="62885"/>
                  </a:cubicBezTo>
                  <a:cubicBezTo>
                    <a:pt x="90629" y="63000"/>
                    <a:pt x="91285" y="63055"/>
                    <a:pt x="91937" y="63055"/>
                  </a:cubicBezTo>
                  <a:cubicBezTo>
                    <a:pt x="93085" y="63055"/>
                    <a:pt x="94222" y="62884"/>
                    <a:pt x="95310" y="62568"/>
                  </a:cubicBezTo>
                  <a:cubicBezTo>
                    <a:pt x="97015" y="62052"/>
                    <a:pt x="98562" y="61180"/>
                    <a:pt x="99911" y="60109"/>
                  </a:cubicBezTo>
                  <a:cubicBezTo>
                    <a:pt x="101259" y="59018"/>
                    <a:pt x="102429" y="57769"/>
                    <a:pt x="103401" y="56381"/>
                  </a:cubicBezTo>
                  <a:cubicBezTo>
                    <a:pt x="104353" y="55012"/>
                    <a:pt x="105146" y="53545"/>
                    <a:pt x="105761" y="52018"/>
                  </a:cubicBezTo>
                  <a:cubicBezTo>
                    <a:pt x="106376" y="50511"/>
                    <a:pt x="106812" y="48924"/>
                    <a:pt x="107090" y="47357"/>
                  </a:cubicBezTo>
                  <a:cubicBezTo>
                    <a:pt x="107625" y="44204"/>
                    <a:pt x="107526" y="41051"/>
                    <a:pt x="106951" y="38057"/>
                  </a:cubicBezTo>
                  <a:cubicBezTo>
                    <a:pt x="105820" y="32087"/>
                    <a:pt x="102885" y="26852"/>
                    <a:pt x="98998" y="23024"/>
                  </a:cubicBezTo>
                  <a:cubicBezTo>
                    <a:pt x="97015" y="21160"/>
                    <a:pt x="94873" y="19574"/>
                    <a:pt x="92613" y="18305"/>
                  </a:cubicBezTo>
                  <a:cubicBezTo>
                    <a:pt x="92335" y="18166"/>
                    <a:pt x="92057" y="18007"/>
                    <a:pt x="91780" y="17849"/>
                  </a:cubicBezTo>
                  <a:lnTo>
                    <a:pt x="91363" y="17630"/>
                  </a:lnTo>
                  <a:cubicBezTo>
                    <a:pt x="91205" y="17551"/>
                    <a:pt x="91066" y="17492"/>
                    <a:pt x="90927" y="17412"/>
                  </a:cubicBezTo>
                  <a:cubicBezTo>
                    <a:pt x="90352" y="17154"/>
                    <a:pt x="89777" y="16877"/>
                    <a:pt x="89202" y="16639"/>
                  </a:cubicBezTo>
                  <a:cubicBezTo>
                    <a:pt x="88627" y="16401"/>
                    <a:pt x="88052" y="16183"/>
                    <a:pt x="87476" y="15945"/>
                  </a:cubicBezTo>
                  <a:cubicBezTo>
                    <a:pt x="86881" y="15746"/>
                    <a:pt x="86306" y="15568"/>
                    <a:pt x="85731" y="15389"/>
                  </a:cubicBezTo>
                  <a:cubicBezTo>
                    <a:pt x="83391" y="14695"/>
                    <a:pt x="81071" y="14219"/>
                    <a:pt x="78810" y="13962"/>
                  </a:cubicBezTo>
                  <a:cubicBezTo>
                    <a:pt x="77229" y="13797"/>
                    <a:pt x="75676" y="13717"/>
                    <a:pt x="74159" y="13717"/>
                  </a:cubicBezTo>
                  <a:cubicBezTo>
                    <a:pt x="73487" y="13717"/>
                    <a:pt x="72823" y="13733"/>
                    <a:pt x="72167" y="13763"/>
                  </a:cubicBezTo>
                  <a:cubicBezTo>
                    <a:pt x="67863" y="13981"/>
                    <a:pt x="63897" y="14834"/>
                    <a:pt x="60327" y="16044"/>
                  </a:cubicBezTo>
                  <a:cubicBezTo>
                    <a:pt x="56758" y="17234"/>
                    <a:pt x="53565" y="18721"/>
                    <a:pt x="50729" y="20347"/>
                  </a:cubicBezTo>
                  <a:cubicBezTo>
                    <a:pt x="47893" y="21954"/>
                    <a:pt x="45394" y="23659"/>
                    <a:pt x="43173" y="25345"/>
                  </a:cubicBezTo>
                  <a:cubicBezTo>
                    <a:pt x="40972" y="27030"/>
                    <a:pt x="39028" y="28696"/>
                    <a:pt x="37323" y="30303"/>
                  </a:cubicBezTo>
                  <a:cubicBezTo>
                    <a:pt x="36887" y="30679"/>
                    <a:pt x="36470" y="31096"/>
                    <a:pt x="36074" y="31473"/>
                  </a:cubicBezTo>
                  <a:cubicBezTo>
                    <a:pt x="35677" y="31869"/>
                    <a:pt x="35280" y="32246"/>
                    <a:pt x="34903" y="32623"/>
                  </a:cubicBezTo>
                  <a:cubicBezTo>
                    <a:pt x="34150" y="33376"/>
                    <a:pt x="33476" y="34130"/>
                    <a:pt x="32841" y="34844"/>
                  </a:cubicBezTo>
                  <a:cubicBezTo>
                    <a:pt x="30322" y="37759"/>
                    <a:pt x="28577" y="40238"/>
                    <a:pt x="27249" y="42181"/>
                  </a:cubicBezTo>
                  <a:cubicBezTo>
                    <a:pt x="25940" y="44125"/>
                    <a:pt x="25087" y="45513"/>
                    <a:pt x="24532" y="46425"/>
                  </a:cubicBezTo>
                  <a:cubicBezTo>
                    <a:pt x="24274" y="46882"/>
                    <a:pt x="24076" y="47199"/>
                    <a:pt x="23957" y="47417"/>
                  </a:cubicBezTo>
                  <a:cubicBezTo>
                    <a:pt x="23877" y="47536"/>
                    <a:pt x="23838" y="47615"/>
                    <a:pt x="23818" y="47655"/>
                  </a:cubicBezTo>
                  <a:cubicBezTo>
                    <a:pt x="23778" y="47714"/>
                    <a:pt x="23758" y="47734"/>
                    <a:pt x="23778" y="47734"/>
                  </a:cubicBezTo>
                  <a:cubicBezTo>
                    <a:pt x="23778" y="47734"/>
                    <a:pt x="23798" y="47714"/>
                    <a:pt x="23838" y="47675"/>
                  </a:cubicBezTo>
                  <a:cubicBezTo>
                    <a:pt x="23857" y="47615"/>
                    <a:pt x="23917" y="47536"/>
                    <a:pt x="23976" y="47437"/>
                  </a:cubicBezTo>
                  <a:cubicBezTo>
                    <a:pt x="24115" y="47219"/>
                    <a:pt x="24314" y="46901"/>
                    <a:pt x="24591" y="46445"/>
                  </a:cubicBezTo>
                  <a:cubicBezTo>
                    <a:pt x="25146" y="45553"/>
                    <a:pt x="26019" y="44165"/>
                    <a:pt x="27348" y="42221"/>
                  </a:cubicBezTo>
                  <a:cubicBezTo>
                    <a:pt x="28676" y="40317"/>
                    <a:pt x="30422" y="37838"/>
                    <a:pt x="32960" y="34943"/>
                  </a:cubicBezTo>
                  <a:cubicBezTo>
                    <a:pt x="33595" y="34229"/>
                    <a:pt x="34269" y="33476"/>
                    <a:pt x="35022" y="32722"/>
                  </a:cubicBezTo>
                  <a:cubicBezTo>
                    <a:pt x="35379" y="32345"/>
                    <a:pt x="35796" y="31968"/>
                    <a:pt x="36193" y="31592"/>
                  </a:cubicBezTo>
                  <a:cubicBezTo>
                    <a:pt x="36589" y="31195"/>
                    <a:pt x="37006" y="30798"/>
                    <a:pt x="37422" y="30402"/>
                  </a:cubicBezTo>
                  <a:cubicBezTo>
                    <a:pt x="39147" y="28815"/>
                    <a:pt x="41091" y="27149"/>
                    <a:pt x="43292" y="25484"/>
                  </a:cubicBezTo>
                  <a:cubicBezTo>
                    <a:pt x="45513" y="23798"/>
                    <a:pt x="48012" y="22112"/>
                    <a:pt x="50828" y="20506"/>
                  </a:cubicBezTo>
                  <a:cubicBezTo>
                    <a:pt x="53664" y="18900"/>
                    <a:pt x="56857" y="17432"/>
                    <a:pt x="60407" y="16242"/>
                  </a:cubicBezTo>
                  <a:cubicBezTo>
                    <a:pt x="63956" y="15032"/>
                    <a:pt x="67903" y="14200"/>
                    <a:pt x="72186" y="13981"/>
                  </a:cubicBezTo>
                  <a:cubicBezTo>
                    <a:pt x="72795" y="13953"/>
                    <a:pt x="73412" y="13939"/>
                    <a:pt x="74036" y="13939"/>
                  </a:cubicBezTo>
                  <a:cubicBezTo>
                    <a:pt x="75586" y="13939"/>
                    <a:pt x="77178" y="14024"/>
                    <a:pt x="78790" y="14180"/>
                  </a:cubicBezTo>
                  <a:cubicBezTo>
                    <a:pt x="81051" y="14438"/>
                    <a:pt x="83351" y="14914"/>
                    <a:pt x="85672" y="15608"/>
                  </a:cubicBezTo>
                  <a:cubicBezTo>
                    <a:pt x="86247" y="15806"/>
                    <a:pt x="86822" y="15965"/>
                    <a:pt x="87397" y="16183"/>
                  </a:cubicBezTo>
                  <a:cubicBezTo>
                    <a:pt x="87972" y="16401"/>
                    <a:pt x="88547" y="16619"/>
                    <a:pt x="89122" y="16857"/>
                  </a:cubicBezTo>
                  <a:cubicBezTo>
                    <a:pt x="89698" y="17095"/>
                    <a:pt x="90253" y="17373"/>
                    <a:pt x="90828" y="17630"/>
                  </a:cubicBezTo>
                  <a:cubicBezTo>
                    <a:pt x="90967" y="17690"/>
                    <a:pt x="91125" y="17769"/>
                    <a:pt x="91264" y="17829"/>
                  </a:cubicBezTo>
                  <a:lnTo>
                    <a:pt x="91681" y="18067"/>
                  </a:lnTo>
                  <a:cubicBezTo>
                    <a:pt x="91958" y="18205"/>
                    <a:pt x="92236" y="18364"/>
                    <a:pt x="92514" y="18523"/>
                  </a:cubicBezTo>
                  <a:cubicBezTo>
                    <a:pt x="94735" y="19772"/>
                    <a:pt x="96876" y="21339"/>
                    <a:pt x="98820" y="23203"/>
                  </a:cubicBezTo>
                  <a:cubicBezTo>
                    <a:pt x="102687" y="26991"/>
                    <a:pt x="105582" y="32187"/>
                    <a:pt x="106713" y="38116"/>
                  </a:cubicBezTo>
                  <a:cubicBezTo>
                    <a:pt x="107268" y="41051"/>
                    <a:pt x="107367" y="44184"/>
                    <a:pt x="106832" y="47318"/>
                  </a:cubicBezTo>
                  <a:cubicBezTo>
                    <a:pt x="106554" y="48865"/>
                    <a:pt x="106138" y="50411"/>
                    <a:pt x="105523" y="51919"/>
                  </a:cubicBezTo>
                  <a:cubicBezTo>
                    <a:pt x="104908" y="53426"/>
                    <a:pt x="104135" y="54874"/>
                    <a:pt x="103183" y="56222"/>
                  </a:cubicBezTo>
                  <a:cubicBezTo>
                    <a:pt x="102231" y="57590"/>
                    <a:pt x="101081" y="58820"/>
                    <a:pt x="99752" y="59891"/>
                  </a:cubicBezTo>
                  <a:cubicBezTo>
                    <a:pt x="98423" y="60942"/>
                    <a:pt x="96896" y="61795"/>
                    <a:pt x="95230" y="62290"/>
                  </a:cubicBezTo>
                  <a:cubicBezTo>
                    <a:pt x="94183" y="62606"/>
                    <a:pt x="93071" y="62769"/>
                    <a:pt x="91950" y="62769"/>
                  </a:cubicBezTo>
                  <a:cubicBezTo>
                    <a:pt x="91311" y="62769"/>
                    <a:pt x="90669" y="62716"/>
                    <a:pt x="90035" y="62608"/>
                  </a:cubicBezTo>
                  <a:cubicBezTo>
                    <a:pt x="88307" y="62313"/>
                    <a:pt x="86618" y="61572"/>
                    <a:pt x="85295" y="60364"/>
                  </a:cubicBezTo>
                  <a:lnTo>
                    <a:pt x="85295" y="60364"/>
                  </a:lnTo>
                  <a:lnTo>
                    <a:pt x="85295" y="60347"/>
                  </a:lnTo>
                  <a:lnTo>
                    <a:pt x="85255" y="60307"/>
                  </a:lnTo>
                  <a:cubicBezTo>
                    <a:pt x="84581" y="59693"/>
                    <a:pt x="84125" y="58840"/>
                    <a:pt x="83808" y="57967"/>
                  </a:cubicBezTo>
                  <a:cubicBezTo>
                    <a:pt x="83510" y="57075"/>
                    <a:pt x="83332" y="56123"/>
                    <a:pt x="83213" y="55151"/>
                  </a:cubicBezTo>
                  <a:cubicBezTo>
                    <a:pt x="83133" y="54675"/>
                    <a:pt x="83113" y="54199"/>
                    <a:pt x="83054" y="53703"/>
                  </a:cubicBezTo>
                  <a:cubicBezTo>
                    <a:pt x="83014" y="53208"/>
                    <a:pt x="82955" y="52712"/>
                    <a:pt x="82876" y="52216"/>
                  </a:cubicBezTo>
                  <a:cubicBezTo>
                    <a:pt x="82697" y="51225"/>
                    <a:pt x="82459" y="50233"/>
                    <a:pt x="81963" y="49301"/>
                  </a:cubicBezTo>
                  <a:cubicBezTo>
                    <a:pt x="81507" y="48389"/>
                    <a:pt x="80734" y="47576"/>
                    <a:pt x="79742" y="47159"/>
                  </a:cubicBezTo>
                  <a:cubicBezTo>
                    <a:pt x="79223" y="46945"/>
                    <a:pt x="78673" y="46847"/>
                    <a:pt x="78123" y="46847"/>
                  </a:cubicBezTo>
                  <a:cubicBezTo>
                    <a:pt x="77602" y="46847"/>
                    <a:pt x="77081" y="46936"/>
                    <a:pt x="76589" y="47100"/>
                  </a:cubicBezTo>
                  <a:cubicBezTo>
                    <a:pt x="76073" y="47258"/>
                    <a:pt x="75578" y="47496"/>
                    <a:pt x="75121" y="47794"/>
                  </a:cubicBezTo>
                  <a:cubicBezTo>
                    <a:pt x="75002" y="47853"/>
                    <a:pt x="74903" y="47952"/>
                    <a:pt x="74784" y="48032"/>
                  </a:cubicBezTo>
                  <a:lnTo>
                    <a:pt x="74745" y="48052"/>
                  </a:lnTo>
                  <a:cubicBezTo>
                    <a:pt x="74745" y="48071"/>
                    <a:pt x="74725" y="48071"/>
                    <a:pt x="74725" y="48091"/>
                  </a:cubicBezTo>
                  <a:lnTo>
                    <a:pt x="74705" y="48111"/>
                  </a:lnTo>
                  <a:lnTo>
                    <a:pt x="74626" y="48171"/>
                  </a:lnTo>
                  <a:lnTo>
                    <a:pt x="74507" y="48329"/>
                  </a:lnTo>
                  <a:cubicBezTo>
                    <a:pt x="74328" y="48528"/>
                    <a:pt x="74130" y="48726"/>
                    <a:pt x="73971" y="48944"/>
                  </a:cubicBezTo>
                  <a:cubicBezTo>
                    <a:pt x="73614" y="49360"/>
                    <a:pt x="73297" y="49797"/>
                    <a:pt x="73000" y="50253"/>
                  </a:cubicBezTo>
                  <a:cubicBezTo>
                    <a:pt x="72861" y="50471"/>
                    <a:pt x="72722" y="50709"/>
                    <a:pt x="72583" y="50947"/>
                  </a:cubicBezTo>
                  <a:cubicBezTo>
                    <a:pt x="72464" y="51225"/>
                    <a:pt x="72365" y="51463"/>
                    <a:pt x="72266" y="51720"/>
                  </a:cubicBezTo>
                  <a:cubicBezTo>
                    <a:pt x="71512" y="53783"/>
                    <a:pt x="71155" y="56024"/>
                    <a:pt x="71334" y="58284"/>
                  </a:cubicBezTo>
                  <a:cubicBezTo>
                    <a:pt x="71453" y="60545"/>
                    <a:pt x="72087" y="62806"/>
                    <a:pt x="73059" y="64928"/>
                  </a:cubicBezTo>
                  <a:cubicBezTo>
                    <a:pt x="73575" y="65959"/>
                    <a:pt x="74150" y="66990"/>
                    <a:pt x="74864" y="67942"/>
                  </a:cubicBezTo>
                  <a:cubicBezTo>
                    <a:pt x="75022" y="68200"/>
                    <a:pt x="75221" y="68418"/>
                    <a:pt x="75399" y="68656"/>
                  </a:cubicBezTo>
                  <a:cubicBezTo>
                    <a:pt x="75597" y="68874"/>
                    <a:pt x="75776" y="69112"/>
                    <a:pt x="75974" y="69330"/>
                  </a:cubicBezTo>
                  <a:lnTo>
                    <a:pt x="76589" y="69985"/>
                  </a:lnTo>
                  <a:lnTo>
                    <a:pt x="77243" y="70620"/>
                  </a:lnTo>
                  <a:cubicBezTo>
                    <a:pt x="78136" y="71413"/>
                    <a:pt x="79088" y="72166"/>
                    <a:pt x="80139" y="72781"/>
                  </a:cubicBezTo>
                  <a:lnTo>
                    <a:pt x="80535" y="73019"/>
                  </a:lnTo>
                  <a:lnTo>
                    <a:pt x="80932" y="73237"/>
                  </a:lnTo>
                  <a:cubicBezTo>
                    <a:pt x="81210" y="73376"/>
                    <a:pt x="81467" y="73535"/>
                    <a:pt x="81745" y="73674"/>
                  </a:cubicBezTo>
                  <a:cubicBezTo>
                    <a:pt x="82023" y="73793"/>
                    <a:pt x="82300" y="73931"/>
                    <a:pt x="82598" y="74050"/>
                  </a:cubicBezTo>
                  <a:cubicBezTo>
                    <a:pt x="82876" y="74189"/>
                    <a:pt x="83153" y="74288"/>
                    <a:pt x="83451" y="74407"/>
                  </a:cubicBezTo>
                  <a:cubicBezTo>
                    <a:pt x="85924" y="75356"/>
                    <a:pt x="88622" y="75852"/>
                    <a:pt x="91361" y="75852"/>
                  </a:cubicBezTo>
                  <a:cubicBezTo>
                    <a:pt x="93716" y="75852"/>
                    <a:pt x="96102" y="75486"/>
                    <a:pt x="98403" y="74725"/>
                  </a:cubicBezTo>
                  <a:cubicBezTo>
                    <a:pt x="99633" y="74308"/>
                    <a:pt x="100843" y="73793"/>
                    <a:pt x="102033" y="73198"/>
                  </a:cubicBezTo>
                  <a:cubicBezTo>
                    <a:pt x="103203" y="72583"/>
                    <a:pt x="104333" y="71889"/>
                    <a:pt x="105424" y="71095"/>
                  </a:cubicBezTo>
                  <a:cubicBezTo>
                    <a:pt x="106515" y="70322"/>
                    <a:pt x="107526" y="69430"/>
                    <a:pt x="108498" y="68498"/>
                  </a:cubicBezTo>
                  <a:cubicBezTo>
                    <a:pt x="109469" y="67566"/>
                    <a:pt x="110382" y="66534"/>
                    <a:pt x="111215" y="65444"/>
                  </a:cubicBezTo>
                  <a:cubicBezTo>
                    <a:pt x="112047" y="64373"/>
                    <a:pt x="112821" y="63222"/>
                    <a:pt x="113515" y="62013"/>
                  </a:cubicBezTo>
                  <a:cubicBezTo>
                    <a:pt x="114189" y="60803"/>
                    <a:pt x="114804" y="59554"/>
                    <a:pt x="115339" y="58245"/>
                  </a:cubicBezTo>
                  <a:cubicBezTo>
                    <a:pt x="116410" y="55647"/>
                    <a:pt x="117164" y="52890"/>
                    <a:pt x="117620" y="50055"/>
                  </a:cubicBezTo>
                  <a:cubicBezTo>
                    <a:pt x="118512" y="44383"/>
                    <a:pt x="118195" y="38394"/>
                    <a:pt x="116648" y="32603"/>
                  </a:cubicBezTo>
                  <a:cubicBezTo>
                    <a:pt x="115201" y="27268"/>
                    <a:pt x="112781" y="22330"/>
                    <a:pt x="109727" y="18146"/>
                  </a:cubicBezTo>
                  <a:cubicBezTo>
                    <a:pt x="109529" y="17868"/>
                    <a:pt x="109331" y="17611"/>
                    <a:pt x="109152" y="17353"/>
                  </a:cubicBezTo>
                  <a:cubicBezTo>
                    <a:pt x="108954" y="17095"/>
                    <a:pt x="108775" y="16837"/>
                    <a:pt x="108557" y="16599"/>
                  </a:cubicBezTo>
                  <a:cubicBezTo>
                    <a:pt x="108141" y="16103"/>
                    <a:pt x="107724" y="15608"/>
                    <a:pt x="107328" y="15132"/>
                  </a:cubicBezTo>
                  <a:cubicBezTo>
                    <a:pt x="106891" y="14656"/>
                    <a:pt x="106455" y="14200"/>
                    <a:pt x="106039" y="13743"/>
                  </a:cubicBezTo>
                  <a:cubicBezTo>
                    <a:pt x="105602" y="13287"/>
                    <a:pt x="105146" y="12851"/>
                    <a:pt x="104690" y="12415"/>
                  </a:cubicBezTo>
                  <a:cubicBezTo>
                    <a:pt x="102885" y="10729"/>
                    <a:pt x="100962" y="9262"/>
                    <a:pt x="99018" y="7973"/>
                  </a:cubicBezTo>
                  <a:cubicBezTo>
                    <a:pt x="97075" y="6703"/>
                    <a:pt x="95092" y="5613"/>
                    <a:pt x="93148" y="4681"/>
                  </a:cubicBezTo>
                  <a:cubicBezTo>
                    <a:pt x="91205" y="3768"/>
                    <a:pt x="89281" y="2995"/>
                    <a:pt x="87417" y="2380"/>
                  </a:cubicBezTo>
                  <a:cubicBezTo>
                    <a:pt x="86485" y="2083"/>
                    <a:pt x="85592" y="1785"/>
                    <a:pt x="84680" y="1547"/>
                  </a:cubicBezTo>
                  <a:cubicBezTo>
                    <a:pt x="84244" y="1448"/>
                    <a:pt x="83808" y="1309"/>
                    <a:pt x="83371" y="1210"/>
                  </a:cubicBezTo>
                  <a:cubicBezTo>
                    <a:pt x="82935" y="1111"/>
                    <a:pt x="82499" y="1012"/>
                    <a:pt x="82082" y="932"/>
                  </a:cubicBezTo>
                  <a:cubicBezTo>
                    <a:pt x="81646" y="833"/>
                    <a:pt x="81230" y="754"/>
                    <a:pt x="80833" y="675"/>
                  </a:cubicBezTo>
                  <a:cubicBezTo>
                    <a:pt x="80416" y="615"/>
                    <a:pt x="80000" y="536"/>
                    <a:pt x="79603" y="476"/>
                  </a:cubicBezTo>
                  <a:cubicBezTo>
                    <a:pt x="79207" y="417"/>
                    <a:pt x="78830" y="357"/>
                    <a:pt x="78433" y="318"/>
                  </a:cubicBezTo>
                  <a:cubicBezTo>
                    <a:pt x="78255" y="278"/>
                    <a:pt x="78057" y="258"/>
                    <a:pt x="77878" y="238"/>
                  </a:cubicBezTo>
                  <a:cubicBezTo>
                    <a:pt x="77680" y="219"/>
                    <a:pt x="77481" y="199"/>
                    <a:pt x="77303" y="179"/>
                  </a:cubicBezTo>
                  <a:lnTo>
                    <a:pt x="77323" y="179"/>
                  </a:lnTo>
                  <a:cubicBezTo>
                    <a:pt x="76192" y="80"/>
                    <a:pt x="75082" y="80"/>
                    <a:pt x="73991" y="40"/>
                  </a:cubicBezTo>
                  <a:cubicBezTo>
                    <a:pt x="73436" y="20"/>
                    <a:pt x="72881" y="0"/>
                    <a:pt x="7234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6837022" y="2169227"/>
              <a:ext cx="2098953" cy="3059364"/>
            </a:xfrm>
            <a:custGeom>
              <a:rect b="b" l="l" r="r" t="t"/>
              <a:pathLst>
                <a:path extrusionOk="0" h="95389" w="65444">
                  <a:moveTo>
                    <a:pt x="46029" y="91423"/>
                  </a:moveTo>
                  <a:lnTo>
                    <a:pt x="46029" y="91423"/>
                  </a:lnTo>
                  <a:cubicBezTo>
                    <a:pt x="45989" y="91442"/>
                    <a:pt x="45969" y="91462"/>
                    <a:pt x="45969" y="91462"/>
                  </a:cubicBezTo>
                  <a:cubicBezTo>
                    <a:pt x="45969" y="91462"/>
                    <a:pt x="46009" y="91462"/>
                    <a:pt x="46029" y="91423"/>
                  </a:cubicBezTo>
                  <a:close/>
                  <a:moveTo>
                    <a:pt x="8151" y="1"/>
                  </a:moveTo>
                  <a:lnTo>
                    <a:pt x="8134" y="261"/>
                  </a:lnTo>
                  <a:lnTo>
                    <a:pt x="8131" y="278"/>
                  </a:lnTo>
                  <a:cubicBezTo>
                    <a:pt x="8132" y="278"/>
                    <a:pt x="8132" y="278"/>
                    <a:pt x="8133" y="278"/>
                  </a:cubicBezTo>
                  <a:lnTo>
                    <a:pt x="8133" y="278"/>
                  </a:lnTo>
                  <a:lnTo>
                    <a:pt x="8131" y="298"/>
                  </a:lnTo>
                  <a:cubicBezTo>
                    <a:pt x="10808" y="595"/>
                    <a:pt x="13862" y="1210"/>
                    <a:pt x="17135" y="2241"/>
                  </a:cubicBezTo>
                  <a:cubicBezTo>
                    <a:pt x="17333" y="2321"/>
                    <a:pt x="17551" y="2380"/>
                    <a:pt x="17749" y="2440"/>
                  </a:cubicBezTo>
                  <a:cubicBezTo>
                    <a:pt x="17948" y="2519"/>
                    <a:pt x="18166" y="2579"/>
                    <a:pt x="18364" y="2658"/>
                  </a:cubicBezTo>
                  <a:cubicBezTo>
                    <a:pt x="18781" y="2817"/>
                    <a:pt x="19197" y="2955"/>
                    <a:pt x="19633" y="3114"/>
                  </a:cubicBezTo>
                  <a:cubicBezTo>
                    <a:pt x="20050" y="3273"/>
                    <a:pt x="20466" y="3451"/>
                    <a:pt x="20903" y="3610"/>
                  </a:cubicBezTo>
                  <a:cubicBezTo>
                    <a:pt x="21101" y="3709"/>
                    <a:pt x="21319" y="3788"/>
                    <a:pt x="21537" y="3887"/>
                  </a:cubicBezTo>
                  <a:cubicBezTo>
                    <a:pt x="21755" y="3967"/>
                    <a:pt x="21954" y="4066"/>
                    <a:pt x="22172" y="4165"/>
                  </a:cubicBezTo>
                  <a:cubicBezTo>
                    <a:pt x="23897" y="4899"/>
                    <a:pt x="25622" y="5811"/>
                    <a:pt x="27368" y="6842"/>
                  </a:cubicBezTo>
                  <a:cubicBezTo>
                    <a:pt x="29113" y="7854"/>
                    <a:pt x="30838" y="9044"/>
                    <a:pt x="32504" y="10372"/>
                  </a:cubicBezTo>
                  <a:cubicBezTo>
                    <a:pt x="34190" y="11721"/>
                    <a:pt x="35796" y="13208"/>
                    <a:pt x="37283" y="14894"/>
                  </a:cubicBezTo>
                  <a:cubicBezTo>
                    <a:pt x="38771" y="16579"/>
                    <a:pt x="40179" y="18404"/>
                    <a:pt x="41428" y="20367"/>
                  </a:cubicBezTo>
                  <a:cubicBezTo>
                    <a:pt x="42677" y="22350"/>
                    <a:pt x="43788" y="24452"/>
                    <a:pt x="44740" y="26674"/>
                  </a:cubicBezTo>
                  <a:cubicBezTo>
                    <a:pt x="45791" y="29172"/>
                    <a:pt x="46624" y="31731"/>
                    <a:pt x="47199" y="34309"/>
                  </a:cubicBezTo>
                  <a:cubicBezTo>
                    <a:pt x="47754" y="36887"/>
                    <a:pt x="48072" y="39465"/>
                    <a:pt x="48171" y="42023"/>
                  </a:cubicBezTo>
                  <a:cubicBezTo>
                    <a:pt x="48250" y="44581"/>
                    <a:pt x="48131" y="47120"/>
                    <a:pt x="47734" y="49579"/>
                  </a:cubicBezTo>
                  <a:cubicBezTo>
                    <a:pt x="47536" y="50788"/>
                    <a:pt x="47298" y="51998"/>
                    <a:pt x="47001" y="53188"/>
                  </a:cubicBezTo>
                  <a:cubicBezTo>
                    <a:pt x="46862" y="53783"/>
                    <a:pt x="46683" y="54358"/>
                    <a:pt x="46505" y="54933"/>
                  </a:cubicBezTo>
                  <a:cubicBezTo>
                    <a:pt x="46326" y="55508"/>
                    <a:pt x="46148" y="56103"/>
                    <a:pt x="45930" y="56658"/>
                  </a:cubicBezTo>
                  <a:cubicBezTo>
                    <a:pt x="44304" y="61160"/>
                    <a:pt x="41745" y="65186"/>
                    <a:pt x="38473" y="68260"/>
                  </a:cubicBezTo>
                  <a:cubicBezTo>
                    <a:pt x="37660" y="69033"/>
                    <a:pt x="36827" y="69747"/>
                    <a:pt x="35935" y="70402"/>
                  </a:cubicBezTo>
                  <a:cubicBezTo>
                    <a:pt x="35062" y="71076"/>
                    <a:pt x="34150" y="71651"/>
                    <a:pt x="33218" y="72206"/>
                  </a:cubicBezTo>
                  <a:cubicBezTo>
                    <a:pt x="31334" y="73257"/>
                    <a:pt x="29371" y="74110"/>
                    <a:pt x="27368" y="74626"/>
                  </a:cubicBezTo>
                  <a:cubicBezTo>
                    <a:pt x="25503" y="75122"/>
                    <a:pt x="23617" y="75354"/>
                    <a:pt x="21763" y="75354"/>
                  </a:cubicBezTo>
                  <a:cubicBezTo>
                    <a:pt x="19614" y="75354"/>
                    <a:pt x="17508" y="75042"/>
                    <a:pt x="15528" y="74467"/>
                  </a:cubicBezTo>
                  <a:cubicBezTo>
                    <a:pt x="11859" y="73376"/>
                    <a:pt x="8647" y="71353"/>
                    <a:pt x="6346" y="68696"/>
                  </a:cubicBezTo>
                  <a:cubicBezTo>
                    <a:pt x="4066" y="66019"/>
                    <a:pt x="2678" y="62846"/>
                    <a:pt x="2162" y="59712"/>
                  </a:cubicBezTo>
                  <a:cubicBezTo>
                    <a:pt x="1904" y="58146"/>
                    <a:pt x="1864" y="56579"/>
                    <a:pt x="2043" y="55092"/>
                  </a:cubicBezTo>
                  <a:cubicBezTo>
                    <a:pt x="2102" y="54715"/>
                    <a:pt x="2162" y="54338"/>
                    <a:pt x="2221" y="53981"/>
                  </a:cubicBezTo>
                  <a:cubicBezTo>
                    <a:pt x="2301" y="53604"/>
                    <a:pt x="2400" y="53267"/>
                    <a:pt x="2479" y="52910"/>
                  </a:cubicBezTo>
                  <a:cubicBezTo>
                    <a:pt x="2658" y="52196"/>
                    <a:pt x="2896" y="51502"/>
                    <a:pt x="3213" y="50868"/>
                  </a:cubicBezTo>
                  <a:lnTo>
                    <a:pt x="2975" y="50749"/>
                  </a:lnTo>
                  <a:cubicBezTo>
                    <a:pt x="2003" y="52434"/>
                    <a:pt x="1329" y="54219"/>
                    <a:pt x="873" y="56024"/>
                  </a:cubicBezTo>
                  <a:cubicBezTo>
                    <a:pt x="437" y="57829"/>
                    <a:pt x="218" y="59633"/>
                    <a:pt x="139" y="61398"/>
                  </a:cubicBezTo>
                  <a:cubicBezTo>
                    <a:pt x="0" y="64928"/>
                    <a:pt x="456" y="68280"/>
                    <a:pt x="1210" y="71393"/>
                  </a:cubicBezTo>
                  <a:cubicBezTo>
                    <a:pt x="1587" y="72940"/>
                    <a:pt x="2063" y="74427"/>
                    <a:pt x="2578" y="75835"/>
                  </a:cubicBezTo>
                  <a:cubicBezTo>
                    <a:pt x="3114" y="77263"/>
                    <a:pt x="3709" y="78612"/>
                    <a:pt x="4363" y="79881"/>
                  </a:cubicBezTo>
                  <a:cubicBezTo>
                    <a:pt x="5672" y="82459"/>
                    <a:pt x="7239" y="84700"/>
                    <a:pt x="8964" y="86604"/>
                  </a:cubicBezTo>
                  <a:cubicBezTo>
                    <a:pt x="10729" y="88488"/>
                    <a:pt x="12673" y="89975"/>
                    <a:pt x="14616" y="91145"/>
                  </a:cubicBezTo>
                  <a:cubicBezTo>
                    <a:pt x="15588" y="91740"/>
                    <a:pt x="16579" y="92216"/>
                    <a:pt x="17551" y="92672"/>
                  </a:cubicBezTo>
                  <a:cubicBezTo>
                    <a:pt x="18027" y="92870"/>
                    <a:pt x="18503" y="93088"/>
                    <a:pt x="18999" y="93267"/>
                  </a:cubicBezTo>
                  <a:cubicBezTo>
                    <a:pt x="19237" y="93366"/>
                    <a:pt x="19475" y="93445"/>
                    <a:pt x="19713" y="93545"/>
                  </a:cubicBezTo>
                  <a:cubicBezTo>
                    <a:pt x="19951" y="93624"/>
                    <a:pt x="20189" y="93703"/>
                    <a:pt x="20427" y="93783"/>
                  </a:cubicBezTo>
                  <a:cubicBezTo>
                    <a:pt x="22330" y="94417"/>
                    <a:pt x="24155" y="94814"/>
                    <a:pt x="25860" y="95052"/>
                  </a:cubicBezTo>
                  <a:cubicBezTo>
                    <a:pt x="27586" y="95290"/>
                    <a:pt x="29192" y="95389"/>
                    <a:pt x="30679" y="95389"/>
                  </a:cubicBezTo>
                  <a:cubicBezTo>
                    <a:pt x="32147" y="95389"/>
                    <a:pt x="33515" y="95270"/>
                    <a:pt x="34745" y="95111"/>
                  </a:cubicBezTo>
                  <a:cubicBezTo>
                    <a:pt x="35379" y="95032"/>
                    <a:pt x="35955" y="94933"/>
                    <a:pt x="36510" y="94834"/>
                  </a:cubicBezTo>
                  <a:cubicBezTo>
                    <a:pt x="37065" y="94734"/>
                    <a:pt x="37601" y="94635"/>
                    <a:pt x="38096" y="94497"/>
                  </a:cubicBezTo>
                  <a:cubicBezTo>
                    <a:pt x="40099" y="94021"/>
                    <a:pt x="41626" y="93485"/>
                    <a:pt x="42796" y="93009"/>
                  </a:cubicBezTo>
                  <a:cubicBezTo>
                    <a:pt x="43372" y="92771"/>
                    <a:pt x="43867" y="92553"/>
                    <a:pt x="44264" y="92355"/>
                  </a:cubicBezTo>
                  <a:cubicBezTo>
                    <a:pt x="44680" y="92156"/>
                    <a:pt x="44998" y="91998"/>
                    <a:pt x="45256" y="91859"/>
                  </a:cubicBezTo>
                  <a:cubicBezTo>
                    <a:pt x="45493" y="91720"/>
                    <a:pt x="45672" y="91621"/>
                    <a:pt x="45791" y="91561"/>
                  </a:cubicBezTo>
                  <a:cubicBezTo>
                    <a:pt x="45850" y="91522"/>
                    <a:pt x="45910" y="91502"/>
                    <a:pt x="45930" y="91482"/>
                  </a:cubicBezTo>
                  <a:cubicBezTo>
                    <a:pt x="45969" y="91462"/>
                    <a:pt x="45969" y="91462"/>
                    <a:pt x="45969" y="91462"/>
                  </a:cubicBezTo>
                  <a:lnTo>
                    <a:pt x="45930" y="91462"/>
                  </a:lnTo>
                  <a:cubicBezTo>
                    <a:pt x="45910" y="91482"/>
                    <a:pt x="45850" y="91502"/>
                    <a:pt x="45791" y="91542"/>
                  </a:cubicBezTo>
                  <a:cubicBezTo>
                    <a:pt x="45672" y="91601"/>
                    <a:pt x="45493" y="91680"/>
                    <a:pt x="45236" y="91819"/>
                  </a:cubicBezTo>
                  <a:cubicBezTo>
                    <a:pt x="44978" y="91938"/>
                    <a:pt x="44661" y="92097"/>
                    <a:pt x="44244" y="92275"/>
                  </a:cubicBezTo>
                  <a:cubicBezTo>
                    <a:pt x="43847" y="92474"/>
                    <a:pt x="43352" y="92672"/>
                    <a:pt x="42777" y="92910"/>
                  </a:cubicBezTo>
                  <a:cubicBezTo>
                    <a:pt x="41607" y="93366"/>
                    <a:pt x="40080" y="93921"/>
                    <a:pt x="38077" y="94378"/>
                  </a:cubicBezTo>
                  <a:cubicBezTo>
                    <a:pt x="37581" y="94497"/>
                    <a:pt x="37045" y="94596"/>
                    <a:pt x="36490" y="94695"/>
                  </a:cubicBezTo>
                  <a:cubicBezTo>
                    <a:pt x="35935" y="94794"/>
                    <a:pt x="35360" y="94893"/>
                    <a:pt x="34745" y="94953"/>
                  </a:cubicBezTo>
                  <a:cubicBezTo>
                    <a:pt x="33496" y="95111"/>
                    <a:pt x="32147" y="95210"/>
                    <a:pt x="30679" y="95210"/>
                  </a:cubicBezTo>
                  <a:cubicBezTo>
                    <a:pt x="29192" y="95210"/>
                    <a:pt x="27606" y="95111"/>
                    <a:pt x="25900" y="94873"/>
                  </a:cubicBezTo>
                  <a:cubicBezTo>
                    <a:pt x="24195" y="94615"/>
                    <a:pt x="22370" y="94219"/>
                    <a:pt x="20486" y="93584"/>
                  </a:cubicBezTo>
                  <a:cubicBezTo>
                    <a:pt x="20268" y="93505"/>
                    <a:pt x="20030" y="93426"/>
                    <a:pt x="19792" y="93346"/>
                  </a:cubicBezTo>
                  <a:cubicBezTo>
                    <a:pt x="19554" y="93267"/>
                    <a:pt x="19316" y="93168"/>
                    <a:pt x="19078" y="93088"/>
                  </a:cubicBezTo>
                  <a:cubicBezTo>
                    <a:pt x="18582" y="92910"/>
                    <a:pt x="18126" y="92692"/>
                    <a:pt x="17630" y="92474"/>
                  </a:cubicBezTo>
                  <a:cubicBezTo>
                    <a:pt x="16679" y="92018"/>
                    <a:pt x="15687" y="91542"/>
                    <a:pt x="14715" y="90947"/>
                  </a:cubicBezTo>
                  <a:cubicBezTo>
                    <a:pt x="12792" y="89777"/>
                    <a:pt x="10868" y="88309"/>
                    <a:pt x="9143" y="86445"/>
                  </a:cubicBezTo>
                  <a:cubicBezTo>
                    <a:pt x="7417" y="84561"/>
                    <a:pt x="5870" y="82320"/>
                    <a:pt x="4581" y="79782"/>
                  </a:cubicBezTo>
                  <a:cubicBezTo>
                    <a:pt x="3927" y="78493"/>
                    <a:pt x="3332" y="77164"/>
                    <a:pt x="2816" y="75756"/>
                  </a:cubicBezTo>
                  <a:cubicBezTo>
                    <a:pt x="2281" y="74328"/>
                    <a:pt x="1825" y="72861"/>
                    <a:pt x="1448" y="71314"/>
                  </a:cubicBezTo>
                  <a:cubicBezTo>
                    <a:pt x="694" y="68240"/>
                    <a:pt x="258" y="64888"/>
                    <a:pt x="397" y="61398"/>
                  </a:cubicBezTo>
                  <a:cubicBezTo>
                    <a:pt x="476" y="59653"/>
                    <a:pt x="694" y="57848"/>
                    <a:pt x="1131" y="56083"/>
                  </a:cubicBezTo>
                  <a:cubicBezTo>
                    <a:pt x="1402" y="54974"/>
                    <a:pt x="1765" y="53872"/>
                    <a:pt x="2230" y="52797"/>
                  </a:cubicBezTo>
                  <a:lnTo>
                    <a:pt x="2230" y="52797"/>
                  </a:lnTo>
                  <a:cubicBezTo>
                    <a:pt x="2227" y="52808"/>
                    <a:pt x="2224" y="52820"/>
                    <a:pt x="2221" y="52831"/>
                  </a:cubicBezTo>
                  <a:cubicBezTo>
                    <a:pt x="2142" y="53188"/>
                    <a:pt x="2043" y="53545"/>
                    <a:pt x="1964" y="53922"/>
                  </a:cubicBezTo>
                  <a:cubicBezTo>
                    <a:pt x="1904" y="54299"/>
                    <a:pt x="1845" y="54675"/>
                    <a:pt x="1785" y="55052"/>
                  </a:cubicBezTo>
                  <a:cubicBezTo>
                    <a:pt x="1607" y="56559"/>
                    <a:pt x="1646" y="58166"/>
                    <a:pt x="1904" y="59752"/>
                  </a:cubicBezTo>
                  <a:cubicBezTo>
                    <a:pt x="2420" y="62925"/>
                    <a:pt x="3828" y="66158"/>
                    <a:pt x="6148" y="68855"/>
                  </a:cubicBezTo>
                  <a:cubicBezTo>
                    <a:pt x="8468" y="71572"/>
                    <a:pt x="11741" y="73634"/>
                    <a:pt x="15469" y="74725"/>
                  </a:cubicBezTo>
                  <a:cubicBezTo>
                    <a:pt x="17457" y="75310"/>
                    <a:pt x="19582" y="75626"/>
                    <a:pt x="21756" y="75626"/>
                  </a:cubicBezTo>
                  <a:cubicBezTo>
                    <a:pt x="23636" y="75626"/>
                    <a:pt x="25552" y="75389"/>
                    <a:pt x="27447" y="74883"/>
                  </a:cubicBezTo>
                  <a:cubicBezTo>
                    <a:pt x="29490" y="74368"/>
                    <a:pt x="31473" y="73515"/>
                    <a:pt x="33377" y="72444"/>
                  </a:cubicBezTo>
                  <a:cubicBezTo>
                    <a:pt x="34309" y="71889"/>
                    <a:pt x="35241" y="71314"/>
                    <a:pt x="36133" y="70640"/>
                  </a:cubicBezTo>
                  <a:cubicBezTo>
                    <a:pt x="37025" y="69965"/>
                    <a:pt x="37878" y="69231"/>
                    <a:pt x="38691" y="68458"/>
                  </a:cubicBezTo>
                  <a:cubicBezTo>
                    <a:pt x="39504" y="67685"/>
                    <a:pt x="40278" y="66832"/>
                    <a:pt x="41031" y="65959"/>
                  </a:cubicBezTo>
                  <a:cubicBezTo>
                    <a:pt x="41745" y="65067"/>
                    <a:pt x="42439" y="64135"/>
                    <a:pt x="43074" y="63143"/>
                  </a:cubicBezTo>
                  <a:cubicBezTo>
                    <a:pt x="43689" y="62152"/>
                    <a:pt x="44284" y="61140"/>
                    <a:pt x="44799" y="60050"/>
                  </a:cubicBezTo>
                  <a:cubicBezTo>
                    <a:pt x="44938" y="59792"/>
                    <a:pt x="45077" y="59534"/>
                    <a:pt x="45196" y="59256"/>
                  </a:cubicBezTo>
                  <a:cubicBezTo>
                    <a:pt x="45315" y="58979"/>
                    <a:pt x="45434" y="58701"/>
                    <a:pt x="45553" y="58423"/>
                  </a:cubicBezTo>
                  <a:cubicBezTo>
                    <a:pt x="45791" y="57868"/>
                    <a:pt x="46009" y="57313"/>
                    <a:pt x="46207" y="56738"/>
                  </a:cubicBezTo>
                  <a:cubicBezTo>
                    <a:pt x="46426" y="56183"/>
                    <a:pt x="46604" y="55607"/>
                    <a:pt x="46802" y="55012"/>
                  </a:cubicBezTo>
                  <a:cubicBezTo>
                    <a:pt x="46961" y="54437"/>
                    <a:pt x="47159" y="53842"/>
                    <a:pt x="47298" y="53247"/>
                  </a:cubicBezTo>
                  <a:cubicBezTo>
                    <a:pt x="47596" y="52058"/>
                    <a:pt x="47834" y="50848"/>
                    <a:pt x="48032" y="49618"/>
                  </a:cubicBezTo>
                  <a:cubicBezTo>
                    <a:pt x="48429" y="47139"/>
                    <a:pt x="48548" y="44581"/>
                    <a:pt x="48468" y="42023"/>
                  </a:cubicBezTo>
                  <a:cubicBezTo>
                    <a:pt x="48369" y="39445"/>
                    <a:pt x="48052" y="36827"/>
                    <a:pt x="47477" y="34229"/>
                  </a:cubicBezTo>
                  <a:cubicBezTo>
                    <a:pt x="46902" y="31631"/>
                    <a:pt x="46088" y="29053"/>
                    <a:pt x="45018" y="26535"/>
                  </a:cubicBezTo>
                  <a:cubicBezTo>
                    <a:pt x="44046" y="24314"/>
                    <a:pt x="42935" y="22192"/>
                    <a:pt x="41686" y="20209"/>
                  </a:cubicBezTo>
                  <a:cubicBezTo>
                    <a:pt x="40417" y="18225"/>
                    <a:pt x="39009" y="16381"/>
                    <a:pt x="37521" y="14696"/>
                  </a:cubicBezTo>
                  <a:cubicBezTo>
                    <a:pt x="36014" y="12990"/>
                    <a:pt x="34388" y="11483"/>
                    <a:pt x="32702" y="10134"/>
                  </a:cubicBezTo>
                  <a:cubicBezTo>
                    <a:pt x="31017" y="8786"/>
                    <a:pt x="29291" y="7596"/>
                    <a:pt x="27526" y="6585"/>
                  </a:cubicBezTo>
                  <a:cubicBezTo>
                    <a:pt x="25781" y="5553"/>
                    <a:pt x="24036" y="4641"/>
                    <a:pt x="22291" y="3887"/>
                  </a:cubicBezTo>
                  <a:cubicBezTo>
                    <a:pt x="22092" y="3788"/>
                    <a:pt x="21874" y="3689"/>
                    <a:pt x="21656" y="3610"/>
                  </a:cubicBezTo>
                  <a:cubicBezTo>
                    <a:pt x="21438" y="3511"/>
                    <a:pt x="21220" y="3431"/>
                    <a:pt x="21002" y="3332"/>
                  </a:cubicBezTo>
                  <a:cubicBezTo>
                    <a:pt x="20585" y="3174"/>
                    <a:pt x="20149" y="2995"/>
                    <a:pt x="19733" y="2836"/>
                  </a:cubicBezTo>
                  <a:cubicBezTo>
                    <a:pt x="19316" y="2678"/>
                    <a:pt x="18880" y="2519"/>
                    <a:pt x="18463" y="2380"/>
                  </a:cubicBezTo>
                  <a:cubicBezTo>
                    <a:pt x="18265" y="2301"/>
                    <a:pt x="18047" y="2241"/>
                    <a:pt x="17849" y="2162"/>
                  </a:cubicBezTo>
                  <a:cubicBezTo>
                    <a:pt x="17630" y="2083"/>
                    <a:pt x="17432" y="2023"/>
                    <a:pt x="17234" y="1964"/>
                  </a:cubicBezTo>
                  <a:cubicBezTo>
                    <a:pt x="15495" y="1412"/>
                    <a:pt x="13822" y="981"/>
                    <a:pt x="12238" y="652"/>
                  </a:cubicBezTo>
                  <a:lnTo>
                    <a:pt x="12238" y="652"/>
                  </a:lnTo>
                  <a:cubicBezTo>
                    <a:pt x="17320" y="1201"/>
                    <a:pt x="22167" y="2069"/>
                    <a:pt x="26693" y="3431"/>
                  </a:cubicBezTo>
                  <a:cubicBezTo>
                    <a:pt x="32425" y="5137"/>
                    <a:pt x="37581" y="7695"/>
                    <a:pt x="41904" y="10928"/>
                  </a:cubicBezTo>
                  <a:cubicBezTo>
                    <a:pt x="44066" y="12534"/>
                    <a:pt x="46049" y="14259"/>
                    <a:pt x="47853" y="16064"/>
                  </a:cubicBezTo>
                  <a:cubicBezTo>
                    <a:pt x="49678" y="17869"/>
                    <a:pt x="51324" y="19713"/>
                    <a:pt x="52851" y="21597"/>
                  </a:cubicBezTo>
                  <a:cubicBezTo>
                    <a:pt x="55885" y="25365"/>
                    <a:pt x="58166" y="29351"/>
                    <a:pt x="59911" y="33277"/>
                  </a:cubicBezTo>
                  <a:cubicBezTo>
                    <a:pt x="61676" y="37204"/>
                    <a:pt x="62925" y="41071"/>
                    <a:pt x="63778" y="44760"/>
                  </a:cubicBezTo>
                  <a:cubicBezTo>
                    <a:pt x="64631" y="48468"/>
                    <a:pt x="65067" y="51998"/>
                    <a:pt x="65166" y="55310"/>
                  </a:cubicBezTo>
                  <a:cubicBezTo>
                    <a:pt x="65365" y="61934"/>
                    <a:pt x="64115" y="67625"/>
                    <a:pt x="62310" y="72127"/>
                  </a:cubicBezTo>
                  <a:cubicBezTo>
                    <a:pt x="60526" y="76668"/>
                    <a:pt x="58285" y="80119"/>
                    <a:pt x="56202" y="82697"/>
                  </a:cubicBezTo>
                  <a:cubicBezTo>
                    <a:pt x="55925" y="83014"/>
                    <a:pt x="55667" y="83332"/>
                    <a:pt x="55429" y="83629"/>
                  </a:cubicBezTo>
                  <a:cubicBezTo>
                    <a:pt x="55171" y="83926"/>
                    <a:pt x="54913" y="84224"/>
                    <a:pt x="54656" y="84502"/>
                  </a:cubicBezTo>
                  <a:cubicBezTo>
                    <a:pt x="54537" y="84640"/>
                    <a:pt x="54418" y="84779"/>
                    <a:pt x="54279" y="84898"/>
                  </a:cubicBezTo>
                  <a:cubicBezTo>
                    <a:pt x="54160" y="85037"/>
                    <a:pt x="54041" y="85156"/>
                    <a:pt x="53922" y="85275"/>
                  </a:cubicBezTo>
                  <a:cubicBezTo>
                    <a:pt x="53664" y="85533"/>
                    <a:pt x="53426" y="85771"/>
                    <a:pt x="53188" y="86009"/>
                  </a:cubicBezTo>
                  <a:cubicBezTo>
                    <a:pt x="52712" y="86465"/>
                    <a:pt x="52276" y="86901"/>
                    <a:pt x="51840" y="87278"/>
                  </a:cubicBezTo>
                  <a:cubicBezTo>
                    <a:pt x="51403" y="87675"/>
                    <a:pt x="50987" y="88012"/>
                    <a:pt x="50590" y="88329"/>
                  </a:cubicBezTo>
                  <a:cubicBezTo>
                    <a:pt x="49023" y="89578"/>
                    <a:pt x="47834" y="90332"/>
                    <a:pt x="47080" y="90808"/>
                  </a:cubicBezTo>
                  <a:cubicBezTo>
                    <a:pt x="46703" y="91026"/>
                    <a:pt x="46426" y="91205"/>
                    <a:pt x="46227" y="91304"/>
                  </a:cubicBezTo>
                  <a:cubicBezTo>
                    <a:pt x="46148" y="91363"/>
                    <a:pt x="46089" y="91402"/>
                    <a:pt x="46030" y="91422"/>
                  </a:cubicBezTo>
                  <a:lnTo>
                    <a:pt x="46030" y="91422"/>
                  </a:lnTo>
                  <a:cubicBezTo>
                    <a:pt x="46089" y="91402"/>
                    <a:pt x="46149" y="91363"/>
                    <a:pt x="46247" y="91324"/>
                  </a:cubicBezTo>
                  <a:cubicBezTo>
                    <a:pt x="46426" y="91224"/>
                    <a:pt x="46723" y="91066"/>
                    <a:pt x="47100" y="90848"/>
                  </a:cubicBezTo>
                  <a:cubicBezTo>
                    <a:pt x="47873" y="90372"/>
                    <a:pt x="49063" y="89638"/>
                    <a:pt x="50650" y="88408"/>
                  </a:cubicBezTo>
                  <a:cubicBezTo>
                    <a:pt x="51046" y="88091"/>
                    <a:pt x="51463" y="87754"/>
                    <a:pt x="51899" y="87357"/>
                  </a:cubicBezTo>
                  <a:cubicBezTo>
                    <a:pt x="52335" y="86980"/>
                    <a:pt x="52791" y="86544"/>
                    <a:pt x="53267" y="86108"/>
                  </a:cubicBezTo>
                  <a:cubicBezTo>
                    <a:pt x="53505" y="85870"/>
                    <a:pt x="53743" y="85632"/>
                    <a:pt x="54001" y="85374"/>
                  </a:cubicBezTo>
                  <a:lnTo>
                    <a:pt x="54378" y="84997"/>
                  </a:lnTo>
                  <a:cubicBezTo>
                    <a:pt x="54497" y="84859"/>
                    <a:pt x="54636" y="84720"/>
                    <a:pt x="54755" y="84581"/>
                  </a:cubicBezTo>
                  <a:cubicBezTo>
                    <a:pt x="55013" y="84303"/>
                    <a:pt x="55270" y="84026"/>
                    <a:pt x="55528" y="83728"/>
                  </a:cubicBezTo>
                  <a:cubicBezTo>
                    <a:pt x="55786" y="83431"/>
                    <a:pt x="56044" y="83113"/>
                    <a:pt x="56302" y="82796"/>
                  </a:cubicBezTo>
                  <a:cubicBezTo>
                    <a:pt x="58424" y="80198"/>
                    <a:pt x="60664" y="76767"/>
                    <a:pt x="62489" y="72206"/>
                  </a:cubicBezTo>
                  <a:cubicBezTo>
                    <a:pt x="62707" y="71651"/>
                    <a:pt x="62905" y="71056"/>
                    <a:pt x="63143" y="70441"/>
                  </a:cubicBezTo>
                  <a:cubicBezTo>
                    <a:pt x="63342" y="69846"/>
                    <a:pt x="63520" y="69231"/>
                    <a:pt x="63738" y="68597"/>
                  </a:cubicBezTo>
                  <a:cubicBezTo>
                    <a:pt x="64095" y="67308"/>
                    <a:pt x="64432" y="65979"/>
                    <a:pt x="64690" y="64551"/>
                  </a:cubicBezTo>
                  <a:cubicBezTo>
                    <a:pt x="64750" y="64194"/>
                    <a:pt x="64829" y="63857"/>
                    <a:pt x="64889" y="63480"/>
                  </a:cubicBezTo>
                  <a:cubicBezTo>
                    <a:pt x="64928" y="63123"/>
                    <a:pt x="64988" y="62766"/>
                    <a:pt x="65047" y="62390"/>
                  </a:cubicBezTo>
                  <a:cubicBezTo>
                    <a:pt x="65166" y="61656"/>
                    <a:pt x="65206" y="60883"/>
                    <a:pt x="65265" y="60129"/>
                  </a:cubicBezTo>
                  <a:cubicBezTo>
                    <a:pt x="65424" y="58582"/>
                    <a:pt x="65444" y="56976"/>
                    <a:pt x="65384" y="55310"/>
                  </a:cubicBezTo>
                  <a:cubicBezTo>
                    <a:pt x="65285" y="51978"/>
                    <a:pt x="64849" y="48428"/>
                    <a:pt x="63996" y="44720"/>
                  </a:cubicBezTo>
                  <a:cubicBezTo>
                    <a:pt x="63163" y="41012"/>
                    <a:pt x="61914" y="37125"/>
                    <a:pt x="60149" y="33178"/>
                  </a:cubicBezTo>
                  <a:cubicBezTo>
                    <a:pt x="58384" y="29252"/>
                    <a:pt x="56103" y="25226"/>
                    <a:pt x="53049" y="21438"/>
                  </a:cubicBezTo>
                  <a:cubicBezTo>
                    <a:pt x="51522" y="19554"/>
                    <a:pt x="49876" y="17690"/>
                    <a:pt x="48052" y="15885"/>
                  </a:cubicBezTo>
                  <a:cubicBezTo>
                    <a:pt x="46227" y="14081"/>
                    <a:pt x="44244" y="12316"/>
                    <a:pt x="42063" y="10709"/>
                  </a:cubicBezTo>
                  <a:cubicBezTo>
                    <a:pt x="37720" y="7457"/>
                    <a:pt x="32524" y="4899"/>
                    <a:pt x="26773" y="3174"/>
                  </a:cubicBezTo>
                  <a:cubicBezTo>
                    <a:pt x="21039" y="1434"/>
                    <a:pt x="14793" y="502"/>
                    <a:pt x="8212" y="5"/>
                  </a:cubicBezTo>
                  <a:lnTo>
                    <a:pt x="8212" y="5"/>
                  </a:lnTo>
                  <a:cubicBezTo>
                    <a:pt x="8198" y="4"/>
                    <a:pt x="8185" y="2"/>
                    <a:pt x="8171" y="1"/>
                  </a:cubicBezTo>
                  <a:lnTo>
                    <a:pt x="8171" y="2"/>
                  </a:lnTo>
                  <a:lnTo>
                    <a:pt x="8171" y="2"/>
                  </a:lnTo>
                  <a:cubicBezTo>
                    <a:pt x="8164" y="2"/>
                    <a:pt x="8158" y="1"/>
                    <a:pt x="81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669558" y="-3850587"/>
              <a:ext cx="4126672" cy="4639640"/>
            </a:xfrm>
            <a:custGeom>
              <a:rect b="b" l="l" r="r" t="t"/>
              <a:pathLst>
                <a:path extrusionOk="0" h="144661" w="128667">
                  <a:moveTo>
                    <a:pt x="12217" y="54111"/>
                  </a:moveTo>
                  <a:cubicBezTo>
                    <a:pt x="12217" y="54111"/>
                    <a:pt x="12197" y="54171"/>
                    <a:pt x="12177" y="54349"/>
                  </a:cubicBezTo>
                  <a:cubicBezTo>
                    <a:pt x="12217" y="54191"/>
                    <a:pt x="12217" y="54111"/>
                    <a:pt x="12217" y="54111"/>
                  </a:cubicBezTo>
                  <a:close/>
                  <a:moveTo>
                    <a:pt x="9720" y="0"/>
                  </a:moveTo>
                  <a:cubicBezTo>
                    <a:pt x="9121" y="0"/>
                    <a:pt x="8522" y="124"/>
                    <a:pt x="7993" y="388"/>
                  </a:cubicBezTo>
                  <a:cubicBezTo>
                    <a:pt x="7160" y="765"/>
                    <a:pt x="6505" y="1439"/>
                    <a:pt x="6109" y="2233"/>
                  </a:cubicBezTo>
                  <a:cubicBezTo>
                    <a:pt x="5712" y="3026"/>
                    <a:pt x="5553" y="3918"/>
                    <a:pt x="5534" y="4771"/>
                  </a:cubicBezTo>
                  <a:cubicBezTo>
                    <a:pt x="5534" y="5644"/>
                    <a:pt x="5672" y="6516"/>
                    <a:pt x="5891" y="7329"/>
                  </a:cubicBezTo>
                  <a:cubicBezTo>
                    <a:pt x="6129" y="8162"/>
                    <a:pt x="6466" y="8955"/>
                    <a:pt x="6902" y="9689"/>
                  </a:cubicBezTo>
                  <a:cubicBezTo>
                    <a:pt x="7358" y="10423"/>
                    <a:pt x="7834" y="11117"/>
                    <a:pt x="8330" y="11791"/>
                  </a:cubicBezTo>
                  <a:cubicBezTo>
                    <a:pt x="9321" y="13140"/>
                    <a:pt x="10353" y="14449"/>
                    <a:pt x="11086" y="15896"/>
                  </a:cubicBezTo>
                  <a:cubicBezTo>
                    <a:pt x="11443" y="16630"/>
                    <a:pt x="11741" y="17384"/>
                    <a:pt x="11880" y="18177"/>
                  </a:cubicBezTo>
                  <a:cubicBezTo>
                    <a:pt x="12038" y="18970"/>
                    <a:pt x="12078" y="19763"/>
                    <a:pt x="11979" y="20557"/>
                  </a:cubicBezTo>
                  <a:cubicBezTo>
                    <a:pt x="11800" y="22163"/>
                    <a:pt x="11146" y="23650"/>
                    <a:pt x="10333" y="24999"/>
                  </a:cubicBezTo>
                  <a:cubicBezTo>
                    <a:pt x="9520" y="26367"/>
                    <a:pt x="8508" y="27597"/>
                    <a:pt x="7437" y="28747"/>
                  </a:cubicBezTo>
                  <a:cubicBezTo>
                    <a:pt x="6367" y="29897"/>
                    <a:pt x="5276" y="31008"/>
                    <a:pt x="4245" y="32178"/>
                  </a:cubicBezTo>
                  <a:cubicBezTo>
                    <a:pt x="3213" y="33348"/>
                    <a:pt x="2281" y="34597"/>
                    <a:pt x="1567" y="35966"/>
                  </a:cubicBezTo>
                  <a:cubicBezTo>
                    <a:pt x="1210" y="36660"/>
                    <a:pt x="953" y="37374"/>
                    <a:pt x="715" y="38107"/>
                  </a:cubicBezTo>
                  <a:cubicBezTo>
                    <a:pt x="615" y="38484"/>
                    <a:pt x="496" y="38841"/>
                    <a:pt x="437" y="39218"/>
                  </a:cubicBezTo>
                  <a:cubicBezTo>
                    <a:pt x="397" y="39416"/>
                    <a:pt x="338" y="39595"/>
                    <a:pt x="318" y="39773"/>
                  </a:cubicBezTo>
                  <a:lnTo>
                    <a:pt x="219" y="40348"/>
                  </a:lnTo>
                  <a:cubicBezTo>
                    <a:pt x="1" y="41855"/>
                    <a:pt x="1" y="43363"/>
                    <a:pt x="80" y="44850"/>
                  </a:cubicBezTo>
                  <a:cubicBezTo>
                    <a:pt x="278" y="47825"/>
                    <a:pt x="834" y="50700"/>
                    <a:pt x="1329" y="53516"/>
                  </a:cubicBezTo>
                  <a:cubicBezTo>
                    <a:pt x="1825" y="56352"/>
                    <a:pt x="2400" y="59128"/>
                    <a:pt x="2995" y="61845"/>
                  </a:cubicBezTo>
                  <a:cubicBezTo>
                    <a:pt x="4205" y="67279"/>
                    <a:pt x="5593" y="72495"/>
                    <a:pt x="7180" y="77472"/>
                  </a:cubicBezTo>
                  <a:cubicBezTo>
                    <a:pt x="8726" y="82450"/>
                    <a:pt x="10491" y="87170"/>
                    <a:pt x="12375" y="91652"/>
                  </a:cubicBezTo>
                  <a:cubicBezTo>
                    <a:pt x="14259" y="96134"/>
                    <a:pt x="16322" y="100358"/>
                    <a:pt x="18503" y="104324"/>
                  </a:cubicBezTo>
                  <a:cubicBezTo>
                    <a:pt x="20685" y="108290"/>
                    <a:pt x="23005" y="111999"/>
                    <a:pt x="25405" y="115429"/>
                  </a:cubicBezTo>
                  <a:cubicBezTo>
                    <a:pt x="30169" y="122214"/>
                    <a:pt x="35321" y="127931"/>
                    <a:pt x="40555" y="132641"/>
                  </a:cubicBezTo>
                  <a:lnTo>
                    <a:pt x="40555" y="132641"/>
                  </a:lnTo>
                  <a:cubicBezTo>
                    <a:pt x="40608" y="132694"/>
                    <a:pt x="40661" y="132748"/>
                    <a:pt x="40714" y="132802"/>
                  </a:cubicBezTo>
                  <a:lnTo>
                    <a:pt x="40724" y="132792"/>
                  </a:lnTo>
                  <a:lnTo>
                    <a:pt x="40724" y="132792"/>
                  </a:lnTo>
                  <a:cubicBezTo>
                    <a:pt x="40727" y="132795"/>
                    <a:pt x="40731" y="132798"/>
                    <a:pt x="40734" y="132802"/>
                  </a:cubicBezTo>
                  <a:lnTo>
                    <a:pt x="40873" y="132643"/>
                  </a:lnTo>
                  <a:cubicBezTo>
                    <a:pt x="37938" y="129708"/>
                    <a:pt x="35300" y="126694"/>
                    <a:pt x="32941" y="123719"/>
                  </a:cubicBezTo>
                  <a:cubicBezTo>
                    <a:pt x="32643" y="123342"/>
                    <a:pt x="32365" y="122965"/>
                    <a:pt x="32068" y="122608"/>
                  </a:cubicBezTo>
                  <a:cubicBezTo>
                    <a:pt x="31771" y="122232"/>
                    <a:pt x="31473" y="121875"/>
                    <a:pt x="31215" y="121478"/>
                  </a:cubicBezTo>
                  <a:cubicBezTo>
                    <a:pt x="30660" y="120744"/>
                    <a:pt x="30125" y="119991"/>
                    <a:pt x="29589" y="119257"/>
                  </a:cubicBezTo>
                  <a:cubicBezTo>
                    <a:pt x="29054" y="118523"/>
                    <a:pt x="28578" y="117770"/>
                    <a:pt x="28062" y="117036"/>
                  </a:cubicBezTo>
                  <a:cubicBezTo>
                    <a:pt x="27824" y="116659"/>
                    <a:pt x="27586" y="116302"/>
                    <a:pt x="27328" y="115945"/>
                  </a:cubicBezTo>
                  <a:cubicBezTo>
                    <a:pt x="27090" y="115568"/>
                    <a:pt x="26872" y="115191"/>
                    <a:pt x="26634" y="114834"/>
                  </a:cubicBezTo>
                  <a:cubicBezTo>
                    <a:pt x="24770" y="111919"/>
                    <a:pt x="23184" y="109024"/>
                    <a:pt x="21736" y="106248"/>
                  </a:cubicBezTo>
                  <a:cubicBezTo>
                    <a:pt x="21062" y="104840"/>
                    <a:pt x="20367" y="103491"/>
                    <a:pt x="19773" y="102123"/>
                  </a:cubicBezTo>
                  <a:cubicBezTo>
                    <a:pt x="19455" y="101448"/>
                    <a:pt x="19158" y="100774"/>
                    <a:pt x="18860" y="100120"/>
                  </a:cubicBezTo>
                  <a:cubicBezTo>
                    <a:pt x="18602" y="99445"/>
                    <a:pt x="18325" y="98791"/>
                    <a:pt x="18047" y="98137"/>
                  </a:cubicBezTo>
                  <a:cubicBezTo>
                    <a:pt x="15945" y="92921"/>
                    <a:pt x="14478" y="88122"/>
                    <a:pt x="13446" y="83818"/>
                  </a:cubicBezTo>
                  <a:cubicBezTo>
                    <a:pt x="12911" y="81677"/>
                    <a:pt x="12514" y="79634"/>
                    <a:pt x="12177" y="77730"/>
                  </a:cubicBezTo>
                  <a:cubicBezTo>
                    <a:pt x="11840" y="75826"/>
                    <a:pt x="11622" y="74042"/>
                    <a:pt x="11443" y="72376"/>
                  </a:cubicBezTo>
                  <a:cubicBezTo>
                    <a:pt x="10789" y="65732"/>
                    <a:pt x="11186" y="61112"/>
                    <a:pt x="11543" y="58216"/>
                  </a:cubicBezTo>
                  <a:cubicBezTo>
                    <a:pt x="11741" y="56769"/>
                    <a:pt x="11919" y="55737"/>
                    <a:pt x="12038" y="55083"/>
                  </a:cubicBezTo>
                  <a:cubicBezTo>
                    <a:pt x="12118" y="54746"/>
                    <a:pt x="12157" y="54508"/>
                    <a:pt x="12177" y="54349"/>
                  </a:cubicBezTo>
                  <a:lnTo>
                    <a:pt x="12177" y="54349"/>
                  </a:lnTo>
                  <a:cubicBezTo>
                    <a:pt x="12137" y="54508"/>
                    <a:pt x="12098" y="54746"/>
                    <a:pt x="12018" y="55083"/>
                  </a:cubicBezTo>
                  <a:cubicBezTo>
                    <a:pt x="11880" y="55737"/>
                    <a:pt x="11681" y="56769"/>
                    <a:pt x="11483" y="58216"/>
                  </a:cubicBezTo>
                  <a:cubicBezTo>
                    <a:pt x="11106" y="61112"/>
                    <a:pt x="10690" y="65732"/>
                    <a:pt x="11324" y="72396"/>
                  </a:cubicBezTo>
                  <a:cubicBezTo>
                    <a:pt x="11503" y="74061"/>
                    <a:pt x="11721" y="75846"/>
                    <a:pt x="12038" y="77750"/>
                  </a:cubicBezTo>
                  <a:cubicBezTo>
                    <a:pt x="12375" y="79674"/>
                    <a:pt x="12772" y="81696"/>
                    <a:pt x="13308" y="83858"/>
                  </a:cubicBezTo>
                  <a:cubicBezTo>
                    <a:pt x="14339" y="88181"/>
                    <a:pt x="15786" y="92980"/>
                    <a:pt x="17908" y="98216"/>
                  </a:cubicBezTo>
                  <a:cubicBezTo>
                    <a:pt x="18166" y="98850"/>
                    <a:pt x="18444" y="99525"/>
                    <a:pt x="18721" y="100199"/>
                  </a:cubicBezTo>
                  <a:cubicBezTo>
                    <a:pt x="18999" y="100853"/>
                    <a:pt x="19316" y="101528"/>
                    <a:pt x="19614" y="102202"/>
                  </a:cubicBezTo>
                  <a:cubicBezTo>
                    <a:pt x="20189" y="103570"/>
                    <a:pt x="20903" y="104919"/>
                    <a:pt x="21577" y="106327"/>
                  </a:cubicBezTo>
                  <a:cubicBezTo>
                    <a:pt x="23025" y="109123"/>
                    <a:pt x="24592" y="112018"/>
                    <a:pt x="26476" y="114934"/>
                  </a:cubicBezTo>
                  <a:cubicBezTo>
                    <a:pt x="26714" y="115310"/>
                    <a:pt x="26932" y="115687"/>
                    <a:pt x="27170" y="116044"/>
                  </a:cubicBezTo>
                  <a:cubicBezTo>
                    <a:pt x="27408" y="116421"/>
                    <a:pt x="27665" y="116778"/>
                    <a:pt x="27903" y="117155"/>
                  </a:cubicBezTo>
                  <a:cubicBezTo>
                    <a:pt x="28419" y="117889"/>
                    <a:pt x="28895" y="118642"/>
                    <a:pt x="29430" y="119376"/>
                  </a:cubicBezTo>
                  <a:cubicBezTo>
                    <a:pt x="29966" y="120110"/>
                    <a:pt x="30501" y="120863"/>
                    <a:pt x="31057" y="121617"/>
                  </a:cubicBezTo>
                  <a:cubicBezTo>
                    <a:pt x="31314" y="121994"/>
                    <a:pt x="31612" y="122351"/>
                    <a:pt x="31909" y="122727"/>
                  </a:cubicBezTo>
                  <a:cubicBezTo>
                    <a:pt x="32187" y="123104"/>
                    <a:pt x="32484" y="123481"/>
                    <a:pt x="32782" y="123858"/>
                  </a:cubicBezTo>
                  <a:cubicBezTo>
                    <a:pt x="34359" y="125846"/>
                    <a:pt x="36060" y="127851"/>
                    <a:pt x="37891" y="129845"/>
                  </a:cubicBezTo>
                  <a:lnTo>
                    <a:pt x="37891" y="129845"/>
                  </a:lnTo>
                  <a:cubicBezTo>
                    <a:pt x="33646" y="125689"/>
                    <a:pt x="29491" y="120855"/>
                    <a:pt x="25583" y="115291"/>
                  </a:cubicBezTo>
                  <a:cubicBezTo>
                    <a:pt x="23184" y="111860"/>
                    <a:pt x="20883" y="108171"/>
                    <a:pt x="18721" y="104205"/>
                  </a:cubicBezTo>
                  <a:cubicBezTo>
                    <a:pt x="16540" y="100259"/>
                    <a:pt x="14478" y="96034"/>
                    <a:pt x="12594" y="91553"/>
                  </a:cubicBezTo>
                  <a:cubicBezTo>
                    <a:pt x="10710" y="87091"/>
                    <a:pt x="8964" y="82351"/>
                    <a:pt x="7418" y="77393"/>
                  </a:cubicBezTo>
                  <a:cubicBezTo>
                    <a:pt x="5831" y="72435"/>
                    <a:pt x="4463" y="67220"/>
                    <a:pt x="3233" y="61786"/>
                  </a:cubicBezTo>
                  <a:cubicBezTo>
                    <a:pt x="2658" y="59069"/>
                    <a:pt x="2083" y="56312"/>
                    <a:pt x="1567" y="53477"/>
                  </a:cubicBezTo>
                  <a:cubicBezTo>
                    <a:pt x="1091" y="50641"/>
                    <a:pt x="536" y="47785"/>
                    <a:pt x="338" y="44830"/>
                  </a:cubicBezTo>
                  <a:cubicBezTo>
                    <a:pt x="258" y="43363"/>
                    <a:pt x="258" y="41855"/>
                    <a:pt x="477" y="40388"/>
                  </a:cubicBezTo>
                  <a:lnTo>
                    <a:pt x="576" y="39833"/>
                  </a:lnTo>
                  <a:cubicBezTo>
                    <a:pt x="596" y="39634"/>
                    <a:pt x="655" y="39456"/>
                    <a:pt x="695" y="39277"/>
                  </a:cubicBezTo>
                  <a:cubicBezTo>
                    <a:pt x="754" y="38901"/>
                    <a:pt x="873" y="38544"/>
                    <a:pt x="972" y="38187"/>
                  </a:cubicBezTo>
                  <a:cubicBezTo>
                    <a:pt x="1191" y="37473"/>
                    <a:pt x="1448" y="36759"/>
                    <a:pt x="1805" y="36085"/>
                  </a:cubicBezTo>
                  <a:cubicBezTo>
                    <a:pt x="2499" y="34736"/>
                    <a:pt x="3412" y="33506"/>
                    <a:pt x="4443" y="32356"/>
                  </a:cubicBezTo>
                  <a:cubicBezTo>
                    <a:pt x="5454" y="31186"/>
                    <a:pt x="6565" y="30076"/>
                    <a:pt x="7636" y="28925"/>
                  </a:cubicBezTo>
                  <a:cubicBezTo>
                    <a:pt x="8707" y="27775"/>
                    <a:pt x="9738" y="26526"/>
                    <a:pt x="10571" y="25158"/>
                  </a:cubicBezTo>
                  <a:cubicBezTo>
                    <a:pt x="11404" y="23769"/>
                    <a:pt x="12058" y="22242"/>
                    <a:pt x="12256" y="20596"/>
                  </a:cubicBezTo>
                  <a:cubicBezTo>
                    <a:pt x="12356" y="19783"/>
                    <a:pt x="12316" y="18931"/>
                    <a:pt x="12157" y="18117"/>
                  </a:cubicBezTo>
                  <a:cubicBezTo>
                    <a:pt x="11999" y="17304"/>
                    <a:pt x="11701" y="16511"/>
                    <a:pt x="11324" y="15777"/>
                  </a:cubicBezTo>
                  <a:cubicBezTo>
                    <a:pt x="10571" y="14270"/>
                    <a:pt x="9540" y="12961"/>
                    <a:pt x="8548" y="11613"/>
                  </a:cubicBezTo>
                  <a:cubicBezTo>
                    <a:pt x="8052" y="10939"/>
                    <a:pt x="7576" y="10264"/>
                    <a:pt x="7140" y="9550"/>
                  </a:cubicBezTo>
                  <a:cubicBezTo>
                    <a:pt x="6724" y="8836"/>
                    <a:pt x="6386" y="8063"/>
                    <a:pt x="6168" y="7270"/>
                  </a:cubicBezTo>
                  <a:cubicBezTo>
                    <a:pt x="5930" y="6457"/>
                    <a:pt x="5811" y="5624"/>
                    <a:pt x="5811" y="4791"/>
                  </a:cubicBezTo>
                  <a:cubicBezTo>
                    <a:pt x="5831" y="3958"/>
                    <a:pt x="5970" y="3105"/>
                    <a:pt x="6347" y="2352"/>
                  </a:cubicBezTo>
                  <a:cubicBezTo>
                    <a:pt x="6724" y="1618"/>
                    <a:pt x="7338" y="1003"/>
                    <a:pt x="8112" y="646"/>
                  </a:cubicBezTo>
                  <a:cubicBezTo>
                    <a:pt x="8607" y="405"/>
                    <a:pt x="9165" y="282"/>
                    <a:pt x="9732" y="282"/>
                  </a:cubicBezTo>
                  <a:cubicBezTo>
                    <a:pt x="10005" y="282"/>
                    <a:pt x="10280" y="310"/>
                    <a:pt x="10551" y="368"/>
                  </a:cubicBezTo>
                  <a:cubicBezTo>
                    <a:pt x="11384" y="507"/>
                    <a:pt x="12177" y="924"/>
                    <a:pt x="12871" y="1420"/>
                  </a:cubicBezTo>
                  <a:cubicBezTo>
                    <a:pt x="13585" y="1915"/>
                    <a:pt x="14200" y="2530"/>
                    <a:pt x="14735" y="3204"/>
                  </a:cubicBezTo>
                  <a:cubicBezTo>
                    <a:pt x="16857" y="6001"/>
                    <a:pt x="17234" y="9848"/>
                    <a:pt x="19594" y="12763"/>
                  </a:cubicBezTo>
                  <a:cubicBezTo>
                    <a:pt x="20189" y="13477"/>
                    <a:pt x="20903" y="14092"/>
                    <a:pt x="21696" y="14568"/>
                  </a:cubicBezTo>
                  <a:cubicBezTo>
                    <a:pt x="22489" y="15063"/>
                    <a:pt x="23362" y="15420"/>
                    <a:pt x="24254" y="15678"/>
                  </a:cubicBezTo>
                  <a:cubicBezTo>
                    <a:pt x="25490" y="16018"/>
                    <a:pt x="26762" y="16162"/>
                    <a:pt x="28046" y="16162"/>
                  </a:cubicBezTo>
                  <a:cubicBezTo>
                    <a:pt x="28638" y="16162"/>
                    <a:pt x="29233" y="16131"/>
                    <a:pt x="29827" y="16075"/>
                  </a:cubicBezTo>
                  <a:cubicBezTo>
                    <a:pt x="33575" y="15698"/>
                    <a:pt x="37145" y="14310"/>
                    <a:pt x="40933" y="13715"/>
                  </a:cubicBezTo>
                  <a:cubicBezTo>
                    <a:pt x="41965" y="13551"/>
                    <a:pt x="43016" y="13470"/>
                    <a:pt x="44071" y="13470"/>
                  </a:cubicBezTo>
                  <a:cubicBezTo>
                    <a:pt x="46847" y="13470"/>
                    <a:pt x="49656" y="14031"/>
                    <a:pt x="52256" y="15123"/>
                  </a:cubicBezTo>
                  <a:cubicBezTo>
                    <a:pt x="55866" y="16650"/>
                    <a:pt x="59118" y="19168"/>
                    <a:pt x="61399" y="22480"/>
                  </a:cubicBezTo>
                  <a:cubicBezTo>
                    <a:pt x="62529" y="24126"/>
                    <a:pt x="63501" y="25931"/>
                    <a:pt x="64472" y="27716"/>
                  </a:cubicBezTo>
                  <a:cubicBezTo>
                    <a:pt x="65444" y="29520"/>
                    <a:pt x="66456" y="31325"/>
                    <a:pt x="67725" y="32991"/>
                  </a:cubicBezTo>
                  <a:cubicBezTo>
                    <a:pt x="68994" y="34637"/>
                    <a:pt x="70481" y="36184"/>
                    <a:pt x="72345" y="37215"/>
                  </a:cubicBezTo>
                  <a:cubicBezTo>
                    <a:pt x="73278" y="37731"/>
                    <a:pt x="74269" y="38147"/>
                    <a:pt x="75340" y="38325"/>
                  </a:cubicBezTo>
                  <a:cubicBezTo>
                    <a:pt x="75839" y="38420"/>
                    <a:pt x="76348" y="38465"/>
                    <a:pt x="76858" y="38465"/>
                  </a:cubicBezTo>
                  <a:cubicBezTo>
                    <a:pt x="77423" y="38465"/>
                    <a:pt x="77991" y="38410"/>
                    <a:pt x="78553" y="38306"/>
                  </a:cubicBezTo>
                  <a:cubicBezTo>
                    <a:pt x="79604" y="38107"/>
                    <a:pt x="80655" y="37711"/>
                    <a:pt x="81527" y="37076"/>
                  </a:cubicBezTo>
                  <a:cubicBezTo>
                    <a:pt x="82420" y="36442"/>
                    <a:pt x="83173" y="35589"/>
                    <a:pt x="83610" y="34577"/>
                  </a:cubicBezTo>
                  <a:cubicBezTo>
                    <a:pt x="84482" y="32515"/>
                    <a:pt x="84205" y="30234"/>
                    <a:pt x="84978" y="28251"/>
                  </a:cubicBezTo>
                  <a:cubicBezTo>
                    <a:pt x="85176" y="27755"/>
                    <a:pt x="85434" y="27279"/>
                    <a:pt x="85791" y="26883"/>
                  </a:cubicBezTo>
                  <a:cubicBezTo>
                    <a:pt x="86148" y="26506"/>
                    <a:pt x="86545" y="26149"/>
                    <a:pt x="87021" y="25931"/>
                  </a:cubicBezTo>
                  <a:cubicBezTo>
                    <a:pt x="87772" y="25540"/>
                    <a:pt x="88621" y="25383"/>
                    <a:pt x="89472" y="25383"/>
                  </a:cubicBezTo>
                  <a:cubicBezTo>
                    <a:pt x="89700" y="25383"/>
                    <a:pt x="89928" y="25394"/>
                    <a:pt x="90154" y="25415"/>
                  </a:cubicBezTo>
                  <a:cubicBezTo>
                    <a:pt x="90670" y="25495"/>
                    <a:pt x="91205" y="25614"/>
                    <a:pt x="91701" y="25812"/>
                  </a:cubicBezTo>
                  <a:cubicBezTo>
                    <a:pt x="91959" y="25911"/>
                    <a:pt x="92197" y="26050"/>
                    <a:pt x="92435" y="26169"/>
                  </a:cubicBezTo>
                  <a:cubicBezTo>
                    <a:pt x="92554" y="26228"/>
                    <a:pt x="92673" y="26308"/>
                    <a:pt x="92792" y="26387"/>
                  </a:cubicBezTo>
                  <a:cubicBezTo>
                    <a:pt x="92891" y="26447"/>
                    <a:pt x="93010" y="26526"/>
                    <a:pt x="93109" y="26605"/>
                  </a:cubicBezTo>
                  <a:lnTo>
                    <a:pt x="93426" y="26863"/>
                  </a:lnTo>
                  <a:cubicBezTo>
                    <a:pt x="93525" y="26962"/>
                    <a:pt x="93605" y="27061"/>
                    <a:pt x="93704" y="27160"/>
                  </a:cubicBezTo>
                  <a:cubicBezTo>
                    <a:pt x="93902" y="27339"/>
                    <a:pt x="94061" y="27577"/>
                    <a:pt x="94219" y="27775"/>
                  </a:cubicBezTo>
                  <a:cubicBezTo>
                    <a:pt x="94517" y="28231"/>
                    <a:pt x="94795" y="28707"/>
                    <a:pt x="94993" y="29223"/>
                  </a:cubicBezTo>
                  <a:cubicBezTo>
                    <a:pt x="95092" y="29461"/>
                    <a:pt x="95171" y="29739"/>
                    <a:pt x="95251" y="29996"/>
                  </a:cubicBezTo>
                  <a:lnTo>
                    <a:pt x="95350" y="30393"/>
                  </a:lnTo>
                  <a:lnTo>
                    <a:pt x="95390" y="30591"/>
                  </a:lnTo>
                  <a:lnTo>
                    <a:pt x="95409" y="30809"/>
                  </a:lnTo>
                  <a:cubicBezTo>
                    <a:pt x="95508" y="31345"/>
                    <a:pt x="95528" y="31900"/>
                    <a:pt x="95528" y="32455"/>
                  </a:cubicBezTo>
                  <a:cubicBezTo>
                    <a:pt x="95469" y="33546"/>
                    <a:pt x="95271" y="34657"/>
                    <a:pt x="94874" y="35688"/>
                  </a:cubicBezTo>
                  <a:cubicBezTo>
                    <a:pt x="94497" y="36739"/>
                    <a:pt x="93922" y="37711"/>
                    <a:pt x="93268" y="38623"/>
                  </a:cubicBezTo>
                  <a:cubicBezTo>
                    <a:pt x="92613" y="39535"/>
                    <a:pt x="91860" y="40388"/>
                    <a:pt x="91027" y="41161"/>
                  </a:cubicBezTo>
                  <a:cubicBezTo>
                    <a:pt x="89400" y="42748"/>
                    <a:pt x="87536" y="44096"/>
                    <a:pt x="85692" y="45485"/>
                  </a:cubicBezTo>
                  <a:cubicBezTo>
                    <a:pt x="83848" y="46893"/>
                    <a:pt x="82023" y="48360"/>
                    <a:pt x="80476" y="50145"/>
                  </a:cubicBezTo>
                  <a:cubicBezTo>
                    <a:pt x="80377" y="50264"/>
                    <a:pt x="80298" y="50363"/>
                    <a:pt x="80199" y="50482"/>
                  </a:cubicBezTo>
                  <a:lnTo>
                    <a:pt x="79921" y="50839"/>
                  </a:lnTo>
                  <a:lnTo>
                    <a:pt x="79405" y="51553"/>
                  </a:lnTo>
                  <a:lnTo>
                    <a:pt x="78910" y="52287"/>
                  </a:lnTo>
                  <a:lnTo>
                    <a:pt x="78672" y="52663"/>
                  </a:lnTo>
                  <a:cubicBezTo>
                    <a:pt x="78592" y="52782"/>
                    <a:pt x="78533" y="52921"/>
                    <a:pt x="78454" y="53060"/>
                  </a:cubicBezTo>
                  <a:lnTo>
                    <a:pt x="78037" y="53834"/>
                  </a:lnTo>
                  <a:cubicBezTo>
                    <a:pt x="77898" y="54091"/>
                    <a:pt x="77779" y="54369"/>
                    <a:pt x="77640" y="54627"/>
                  </a:cubicBezTo>
                  <a:cubicBezTo>
                    <a:pt x="77383" y="55162"/>
                    <a:pt x="77184" y="55717"/>
                    <a:pt x="76966" y="56273"/>
                  </a:cubicBezTo>
                  <a:cubicBezTo>
                    <a:pt x="76153" y="58514"/>
                    <a:pt x="75637" y="60854"/>
                    <a:pt x="75300" y="63234"/>
                  </a:cubicBezTo>
                  <a:cubicBezTo>
                    <a:pt x="75102" y="64582"/>
                    <a:pt x="74983" y="65911"/>
                    <a:pt x="74864" y="67259"/>
                  </a:cubicBezTo>
                  <a:cubicBezTo>
                    <a:pt x="74765" y="68588"/>
                    <a:pt x="74686" y="69937"/>
                    <a:pt x="74626" y="71265"/>
                  </a:cubicBezTo>
                  <a:cubicBezTo>
                    <a:pt x="74547" y="72594"/>
                    <a:pt x="74487" y="73923"/>
                    <a:pt x="74626" y="75271"/>
                  </a:cubicBezTo>
                  <a:cubicBezTo>
                    <a:pt x="74686" y="75926"/>
                    <a:pt x="74805" y="76600"/>
                    <a:pt x="75003" y="77234"/>
                  </a:cubicBezTo>
                  <a:cubicBezTo>
                    <a:pt x="75201" y="77869"/>
                    <a:pt x="75479" y="78504"/>
                    <a:pt x="75856" y="79059"/>
                  </a:cubicBezTo>
                  <a:cubicBezTo>
                    <a:pt x="76629" y="80150"/>
                    <a:pt x="77759" y="81042"/>
                    <a:pt x="79088" y="81339"/>
                  </a:cubicBezTo>
                  <a:cubicBezTo>
                    <a:pt x="79350" y="81402"/>
                    <a:pt x="79618" y="81432"/>
                    <a:pt x="79886" y="81432"/>
                  </a:cubicBezTo>
                  <a:cubicBezTo>
                    <a:pt x="80972" y="81432"/>
                    <a:pt x="82053" y="80934"/>
                    <a:pt x="82737" y="80090"/>
                  </a:cubicBezTo>
                  <a:cubicBezTo>
                    <a:pt x="83193" y="79575"/>
                    <a:pt x="83471" y="78960"/>
                    <a:pt x="83669" y="78325"/>
                  </a:cubicBezTo>
                  <a:cubicBezTo>
                    <a:pt x="83867" y="77691"/>
                    <a:pt x="83967" y="77036"/>
                    <a:pt x="83986" y="76382"/>
                  </a:cubicBezTo>
                  <a:cubicBezTo>
                    <a:pt x="84066" y="75093"/>
                    <a:pt x="83887" y="73784"/>
                    <a:pt x="83530" y="72534"/>
                  </a:cubicBezTo>
                  <a:cubicBezTo>
                    <a:pt x="83173" y="71305"/>
                    <a:pt x="82777" y="70095"/>
                    <a:pt x="82499" y="68866"/>
                  </a:cubicBezTo>
                  <a:cubicBezTo>
                    <a:pt x="82221" y="67636"/>
                    <a:pt x="82063" y="66367"/>
                    <a:pt x="82261" y="65157"/>
                  </a:cubicBezTo>
                  <a:cubicBezTo>
                    <a:pt x="82380" y="64542"/>
                    <a:pt x="82578" y="63967"/>
                    <a:pt x="82876" y="63432"/>
                  </a:cubicBezTo>
                  <a:cubicBezTo>
                    <a:pt x="83193" y="62896"/>
                    <a:pt x="83610" y="62460"/>
                    <a:pt x="84105" y="62103"/>
                  </a:cubicBezTo>
                  <a:cubicBezTo>
                    <a:pt x="84601" y="61746"/>
                    <a:pt x="85176" y="61528"/>
                    <a:pt x="85771" y="61389"/>
                  </a:cubicBezTo>
                  <a:cubicBezTo>
                    <a:pt x="86069" y="61310"/>
                    <a:pt x="86366" y="61290"/>
                    <a:pt x="86664" y="61270"/>
                  </a:cubicBezTo>
                  <a:cubicBezTo>
                    <a:pt x="86822" y="61270"/>
                    <a:pt x="86976" y="61265"/>
                    <a:pt x="87127" y="61265"/>
                  </a:cubicBezTo>
                  <a:cubicBezTo>
                    <a:pt x="87278" y="61265"/>
                    <a:pt x="87427" y="61270"/>
                    <a:pt x="87576" y="61290"/>
                  </a:cubicBezTo>
                  <a:cubicBezTo>
                    <a:pt x="88191" y="61350"/>
                    <a:pt x="88786" y="61488"/>
                    <a:pt x="89341" y="61726"/>
                  </a:cubicBezTo>
                  <a:cubicBezTo>
                    <a:pt x="89896" y="61964"/>
                    <a:pt x="90432" y="62242"/>
                    <a:pt x="90888" y="62639"/>
                  </a:cubicBezTo>
                  <a:cubicBezTo>
                    <a:pt x="91820" y="63412"/>
                    <a:pt x="92494" y="64483"/>
                    <a:pt x="92891" y="65593"/>
                  </a:cubicBezTo>
                  <a:cubicBezTo>
                    <a:pt x="93089" y="66169"/>
                    <a:pt x="93248" y="66764"/>
                    <a:pt x="93327" y="67358"/>
                  </a:cubicBezTo>
                  <a:cubicBezTo>
                    <a:pt x="93406" y="67953"/>
                    <a:pt x="93446" y="68548"/>
                    <a:pt x="93446" y="69163"/>
                  </a:cubicBezTo>
                  <a:cubicBezTo>
                    <a:pt x="93406" y="69758"/>
                    <a:pt x="93347" y="70353"/>
                    <a:pt x="93248" y="70948"/>
                  </a:cubicBezTo>
                  <a:cubicBezTo>
                    <a:pt x="93149" y="71543"/>
                    <a:pt x="92990" y="72118"/>
                    <a:pt x="92811" y="72693"/>
                  </a:cubicBezTo>
                  <a:cubicBezTo>
                    <a:pt x="92078" y="74974"/>
                    <a:pt x="90828" y="77056"/>
                    <a:pt x="89579" y="79079"/>
                  </a:cubicBezTo>
                  <a:cubicBezTo>
                    <a:pt x="88310" y="81082"/>
                    <a:pt x="87080" y="83124"/>
                    <a:pt x="85989" y="85207"/>
                  </a:cubicBezTo>
                  <a:cubicBezTo>
                    <a:pt x="84899" y="87309"/>
                    <a:pt x="83947" y="89450"/>
                    <a:pt x="83213" y="91652"/>
                  </a:cubicBezTo>
                  <a:cubicBezTo>
                    <a:pt x="82499" y="93873"/>
                    <a:pt x="81984" y="96134"/>
                    <a:pt x="81825" y="98434"/>
                  </a:cubicBezTo>
                  <a:cubicBezTo>
                    <a:pt x="81408" y="103015"/>
                    <a:pt x="82678" y="107656"/>
                    <a:pt x="85295" y="111285"/>
                  </a:cubicBezTo>
                  <a:cubicBezTo>
                    <a:pt x="85950" y="112177"/>
                    <a:pt x="86684" y="113010"/>
                    <a:pt x="87497" y="113764"/>
                  </a:cubicBezTo>
                  <a:cubicBezTo>
                    <a:pt x="88330" y="114497"/>
                    <a:pt x="89242" y="115152"/>
                    <a:pt x="90194" y="115667"/>
                  </a:cubicBezTo>
                  <a:cubicBezTo>
                    <a:pt x="91165" y="116203"/>
                    <a:pt x="92216" y="116580"/>
                    <a:pt x="93268" y="116837"/>
                  </a:cubicBezTo>
                  <a:cubicBezTo>
                    <a:pt x="94338" y="117075"/>
                    <a:pt x="95429" y="117194"/>
                    <a:pt x="96500" y="117194"/>
                  </a:cubicBezTo>
                  <a:cubicBezTo>
                    <a:pt x="96562" y="117195"/>
                    <a:pt x="96623" y="117195"/>
                    <a:pt x="96684" y="117195"/>
                  </a:cubicBezTo>
                  <a:cubicBezTo>
                    <a:pt x="98800" y="117195"/>
                    <a:pt x="100842" y="116868"/>
                    <a:pt x="102866" y="116540"/>
                  </a:cubicBezTo>
                  <a:cubicBezTo>
                    <a:pt x="103917" y="116361"/>
                    <a:pt x="104948" y="116203"/>
                    <a:pt x="105979" y="116064"/>
                  </a:cubicBezTo>
                  <a:cubicBezTo>
                    <a:pt x="107011" y="115925"/>
                    <a:pt x="108042" y="115826"/>
                    <a:pt x="109073" y="115826"/>
                  </a:cubicBezTo>
                  <a:cubicBezTo>
                    <a:pt x="109222" y="115822"/>
                    <a:pt x="109371" y="115820"/>
                    <a:pt x="109520" y="115820"/>
                  </a:cubicBezTo>
                  <a:cubicBezTo>
                    <a:pt x="111430" y="115820"/>
                    <a:pt x="113317" y="116169"/>
                    <a:pt x="115102" y="116758"/>
                  </a:cubicBezTo>
                  <a:cubicBezTo>
                    <a:pt x="117026" y="117413"/>
                    <a:pt x="118810" y="118364"/>
                    <a:pt x="120437" y="119554"/>
                  </a:cubicBezTo>
                  <a:cubicBezTo>
                    <a:pt x="123649" y="121894"/>
                    <a:pt x="126128" y="125167"/>
                    <a:pt x="127397" y="128796"/>
                  </a:cubicBezTo>
                  <a:cubicBezTo>
                    <a:pt x="128012" y="130600"/>
                    <a:pt x="128389" y="132524"/>
                    <a:pt x="128290" y="134408"/>
                  </a:cubicBezTo>
                  <a:cubicBezTo>
                    <a:pt x="128230" y="135340"/>
                    <a:pt x="128052" y="136272"/>
                    <a:pt x="127695" y="137125"/>
                  </a:cubicBezTo>
                  <a:cubicBezTo>
                    <a:pt x="127358" y="137978"/>
                    <a:pt x="126822" y="138751"/>
                    <a:pt x="126128" y="139346"/>
                  </a:cubicBezTo>
                  <a:cubicBezTo>
                    <a:pt x="125791" y="139643"/>
                    <a:pt x="125414" y="139901"/>
                    <a:pt x="124998" y="140119"/>
                  </a:cubicBezTo>
                  <a:cubicBezTo>
                    <a:pt x="124601" y="140337"/>
                    <a:pt x="124165" y="140476"/>
                    <a:pt x="123729" y="140575"/>
                  </a:cubicBezTo>
                  <a:cubicBezTo>
                    <a:pt x="123450" y="140639"/>
                    <a:pt x="123166" y="140670"/>
                    <a:pt x="122882" y="140670"/>
                  </a:cubicBezTo>
                  <a:cubicBezTo>
                    <a:pt x="122276" y="140670"/>
                    <a:pt x="121671" y="140528"/>
                    <a:pt x="121131" y="140258"/>
                  </a:cubicBezTo>
                  <a:cubicBezTo>
                    <a:pt x="120318" y="139881"/>
                    <a:pt x="119663" y="139227"/>
                    <a:pt x="119147" y="138513"/>
                  </a:cubicBezTo>
                  <a:cubicBezTo>
                    <a:pt x="118612" y="137779"/>
                    <a:pt x="118176" y="136986"/>
                    <a:pt x="117759" y="136193"/>
                  </a:cubicBezTo>
                  <a:cubicBezTo>
                    <a:pt x="117343" y="135400"/>
                    <a:pt x="116946" y="134586"/>
                    <a:pt x="116470" y="133813"/>
                  </a:cubicBezTo>
                  <a:cubicBezTo>
                    <a:pt x="115994" y="133059"/>
                    <a:pt x="115459" y="132326"/>
                    <a:pt x="114765" y="131731"/>
                  </a:cubicBezTo>
                  <a:cubicBezTo>
                    <a:pt x="113396" y="130521"/>
                    <a:pt x="111612" y="129946"/>
                    <a:pt x="109866" y="129847"/>
                  </a:cubicBezTo>
                  <a:cubicBezTo>
                    <a:pt x="109729" y="129841"/>
                    <a:pt x="109592" y="129838"/>
                    <a:pt x="109456" y="129838"/>
                  </a:cubicBezTo>
                  <a:cubicBezTo>
                    <a:pt x="107829" y="129838"/>
                    <a:pt x="106219" y="130268"/>
                    <a:pt x="104829" y="131037"/>
                  </a:cubicBezTo>
                  <a:cubicBezTo>
                    <a:pt x="103342" y="131929"/>
                    <a:pt x="102112" y="133178"/>
                    <a:pt x="101240" y="134626"/>
                  </a:cubicBezTo>
                  <a:cubicBezTo>
                    <a:pt x="100803" y="135340"/>
                    <a:pt x="100446" y="136094"/>
                    <a:pt x="100149" y="136887"/>
                  </a:cubicBezTo>
                  <a:cubicBezTo>
                    <a:pt x="99852" y="137660"/>
                    <a:pt x="99653" y="138473"/>
                    <a:pt x="99514" y="139286"/>
                  </a:cubicBezTo>
                  <a:cubicBezTo>
                    <a:pt x="99356" y="140100"/>
                    <a:pt x="99296" y="140913"/>
                    <a:pt x="99296" y="141726"/>
                  </a:cubicBezTo>
                  <a:cubicBezTo>
                    <a:pt x="99276" y="142142"/>
                    <a:pt x="99296" y="142539"/>
                    <a:pt x="99336" y="142955"/>
                  </a:cubicBezTo>
                  <a:cubicBezTo>
                    <a:pt x="99356" y="143154"/>
                    <a:pt x="99376" y="143352"/>
                    <a:pt x="99395" y="143550"/>
                  </a:cubicBezTo>
                  <a:lnTo>
                    <a:pt x="99415" y="143629"/>
                  </a:lnTo>
                  <a:cubicBezTo>
                    <a:pt x="98820" y="142856"/>
                    <a:pt x="98265" y="142063"/>
                    <a:pt x="97690" y="141289"/>
                  </a:cubicBezTo>
                  <a:cubicBezTo>
                    <a:pt x="96996" y="140377"/>
                    <a:pt x="96341" y="139445"/>
                    <a:pt x="95707" y="138513"/>
                  </a:cubicBezTo>
                  <a:cubicBezTo>
                    <a:pt x="95052" y="137601"/>
                    <a:pt x="94398" y="136669"/>
                    <a:pt x="93783" y="135756"/>
                  </a:cubicBezTo>
                  <a:cubicBezTo>
                    <a:pt x="93466" y="135300"/>
                    <a:pt x="93149" y="134844"/>
                    <a:pt x="92831" y="134388"/>
                  </a:cubicBezTo>
                  <a:cubicBezTo>
                    <a:pt x="92514" y="133932"/>
                    <a:pt x="92216" y="133456"/>
                    <a:pt x="91899" y="133000"/>
                  </a:cubicBezTo>
                  <a:cubicBezTo>
                    <a:pt x="89460" y="129331"/>
                    <a:pt x="87199" y="125682"/>
                    <a:pt x="85137" y="122013"/>
                  </a:cubicBezTo>
                  <a:cubicBezTo>
                    <a:pt x="81012" y="114676"/>
                    <a:pt x="77819" y="107279"/>
                    <a:pt x="75737" y="99981"/>
                  </a:cubicBezTo>
                  <a:cubicBezTo>
                    <a:pt x="74705" y="96312"/>
                    <a:pt x="74011" y="92663"/>
                    <a:pt x="73535" y="89094"/>
                  </a:cubicBezTo>
                  <a:cubicBezTo>
                    <a:pt x="73099" y="85504"/>
                    <a:pt x="72921" y="81974"/>
                    <a:pt x="72841" y="78563"/>
                  </a:cubicBezTo>
                  <a:cubicBezTo>
                    <a:pt x="72762" y="75132"/>
                    <a:pt x="72762" y="71801"/>
                    <a:pt x="72702" y="68548"/>
                  </a:cubicBezTo>
                  <a:cubicBezTo>
                    <a:pt x="72663" y="65316"/>
                    <a:pt x="72544" y="62163"/>
                    <a:pt x="72286" y="59109"/>
                  </a:cubicBezTo>
                  <a:cubicBezTo>
                    <a:pt x="71810" y="52981"/>
                    <a:pt x="70481" y="47269"/>
                    <a:pt x="68300" y="42292"/>
                  </a:cubicBezTo>
                  <a:cubicBezTo>
                    <a:pt x="67229" y="39793"/>
                    <a:pt x="65920" y="37473"/>
                    <a:pt x="64413" y="35410"/>
                  </a:cubicBezTo>
                  <a:cubicBezTo>
                    <a:pt x="62906" y="33348"/>
                    <a:pt x="61180" y="31543"/>
                    <a:pt x="59316" y="30056"/>
                  </a:cubicBezTo>
                  <a:cubicBezTo>
                    <a:pt x="58364" y="29322"/>
                    <a:pt x="57393" y="28668"/>
                    <a:pt x="56381" y="28073"/>
                  </a:cubicBezTo>
                  <a:cubicBezTo>
                    <a:pt x="56143" y="27934"/>
                    <a:pt x="55885" y="27775"/>
                    <a:pt x="55628" y="27656"/>
                  </a:cubicBezTo>
                  <a:cubicBezTo>
                    <a:pt x="55370" y="27537"/>
                    <a:pt x="55112" y="27418"/>
                    <a:pt x="54874" y="27279"/>
                  </a:cubicBezTo>
                  <a:cubicBezTo>
                    <a:pt x="54616" y="27160"/>
                    <a:pt x="54358" y="27041"/>
                    <a:pt x="54101" y="26923"/>
                  </a:cubicBezTo>
                  <a:cubicBezTo>
                    <a:pt x="53843" y="26823"/>
                    <a:pt x="53585" y="26704"/>
                    <a:pt x="53327" y="26605"/>
                  </a:cubicBezTo>
                  <a:cubicBezTo>
                    <a:pt x="51245" y="25792"/>
                    <a:pt x="49123" y="25296"/>
                    <a:pt x="47060" y="25039"/>
                  </a:cubicBezTo>
                  <a:cubicBezTo>
                    <a:pt x="46042" y="24931"/>
                    <a:pt x="45037" y="24880"/>
                    <a:pt x="44051" y="24880"/>
                  </a:cubicBezTo>
                  <a:cubicBezTo>
                    <a:pt x="41044" y="24880"/>
                    <a:pt x="38206" y="25353"/>
                    <a:pt x="35638" y="26129"/>
                  </a:cubicBezTo>
                  <a:cubicBezTo>
                    <a:pt x="35221" y="26268"/>
                    <a:pt x="34805" y="26387"/>
                    <a:pt x="34388" y="26526"/>
                  </a:cubicBezTo>
                  <a:cubicBezTo>
                    <a:pt x="33992" y="26685"/>
                    <a:pt x="33575" y="26843"/>
                    <a:pt x="33179" y="26982"/>
                  </a:cubicBezTo>
                  <a:cubicBezTo>
                    <a:pt x="32980" y="27061"/>
                    <a:pt x="32782" y="27141"/>
                    <a:pt x="32584" y="27220"/>
                  </a:cubicBezTo>
                  <a:cubicBezTo>
                    <a:pt x="32405" y="27299"/>
                    <a:pt x="32207" y="27398"/>
                    <a:pt x="32008" y="27478"/>
                  </a:cubicBezTo>
                  <a:cubicBezTo>
                    <a:pt x="31632" y="27656"/>
                    <a:pt x="31275" y="27835"/>
                    <a:pt x="30898" y="27993"/>
                  </a:cubicBezTo>
                  <a:cubicBezTo>
                    <a:pt x="30521" y="28192"/>
                    <a:pt x="30184" y="28390"/>
                    <a:pt x="29827" y="28569"/>
                  </a:cubicBezTo>
                  <a:cubicBezTo>
                    <a:pt x="29649" y="28668"/>
                    <a:pt x="29470" y="28767"/>
                    <a:pt x="29292" y="28866"/>
                  </a:cubicBezTo>
                  <a:cubicBezTo>
                    <a:pt x="29133" y="28965"/>
                    <a:pt x="28974" y="29064"/>
                    <a:pt x="28796" y="29163"/>
                  </a:cubicBezTo>
                  <a:cubicBezTo>
                    <a:pt x="28459" y="29382"/>
                    <a:pt x="28141" y="29580"/>
                    <a:pt x="27824" y="29778"/>
                  </a:cubicBezTo>
                  <a:cubicBezTo>
                    <a:pt x="27487" y="29996"/>
                    <a:pt x="27189" y="30234"/>
                    <a:pt x="26892" y="30433"/>
                  </a:cubicBezTo>
                  <a:cubicBezTo>
                    <a:pt x="24453" y="32178"/>
                    <a:pt x="22509" y="34101"/>
                    <a:pt x="20903" y="35966"/>
                  </a:cubicBezTo>
                  <a:cubicBezTo>
                    <a:pt x="19316" y="37850"/>
                    <a:pt x="18087" y="39694"/>
                    <a:pt x="17095" y="41399"/>
                  </a:cubicBezTo>
                  <a:cubicBezTo>
                    <a:pt x="16976" y="41598"/>
                    <a:pt x="16857" y="41816"/>
                    <a:pt x="16738" y="42014"/>
                  </a:cubicBezTo>
                  <a:cubicBezTo>
                    <a:pt x="16619" y="42232"/>
                    <a:pt x="16520" y="42431"/>
                    <a:pt x="16401" y="42629"/>
                  </a:cubicBezTo>
                  <a:cubicBezTo>
                    <a:pt x="16183" y="43045"/>
                    <a:pt x="15965" y="43442"/>
                    <a:pt x="15786" y="43819"/>
                  </a:cubicBezTo>
                  <a:cubicBezTo>
                    <a:pt x="15410" y="44612"/>
                    <a:pt x="15053" y="45326"/>
                    <a:pt x="14775" y="46020"/>
                  </a:cubicBezTo>
                  <a:cubicBezTo>
                    <a:pt x="13605" y="48796"/>
                    <a:pt x="13030" y="50859"/>
                    <a:pt x="12673" y="52168"/>
                  </a:cubicBezTo>
                  <a:cubicBezTo>
                    <a:pt x="12514" y="52842"/>
                    <a:pt x="12395" y="53318"/>
                    <a:pt x="12336" y="53635"/>
                  </a:cubicBezTo>
                  <a:cubicBezTo>
                    <a:pt x="12296" y="53794"/>
                    <a:pt x="12256" y="53913"/>
                    <a:pt x="12256" y="53992"/>
                  </a:cubicBezTo>
                  <a:cubicBezTo>
                    <a:pt x="12276" y="53913"/>
                    <a:pt x="12316" y="53794"/>
                    <a:pt x="12356" y="53635"/>
                  </a:cubicBezTo>
                  <a:cubicBezTo>
                    <a:pt x="12435" y="53338"/>
                    <a:pt x="12554" y="52842"/>
                    <a:pt x="12713" y="52188"/>
                  </a:cubicBezTo>
                  <a:cubicBezTo>
                    <a:pt x="13089" y="50879"/>
                    <a:pt x="13664" y="48836"/>
                    <a:pt x="14854" y="46060"/>
                  </a:cubicBezTo>
                  <a:cubicBezTo>
                    <a:pt x="15132" y="45366"/>
                    <a:pt x="15509" y="44652"/>
                    <a:pt x="15866" y="43878"/>
                  </a:cubicBezTo>
                  <a:cubicBezTo>
                    <a:pt x="16064" y="43482"/>
                    <a:pt x="16282" y="43105"/>
                    <a:pt x="16500" y="42688"/>
                  </a:cubicBezTo>
                  <a:cubicBezTo>
                    <a:pt x="16600" y="42490"/>
                    <a:pt x="16719" y="42272"/>
                    <a:pt x="16838" y="42074"/>
                  </a:cubicBezTo>
                  <a:cubicBezTo>
                    <a:pt x="16956" y="41875"/>
                    <a:pt x="17075" y="41657"/>
                    <a:pt x="17194" y="41459"/>
                  </a:cubicBezTo>
                  <a:cubicBezTo>
                    <a:pt x="18186" y="39753"/>
                    <a:pt x="19416" y="37929"/>
                    <a:pt x="21002" y="36065"/>
                  </a:cubicBezTo>
                  <a:cubicBezTo>
                    <a:pt x="22608" y="34201"/>
                    <a:pt x="24552" y="32297"/>
                    <a:pt x="26971" y="30571"/>
                  </a:cubicBezTo>
                  <a:cubicBezTo>
                    <a:pt x="27289" y="30353"/>
                    <a:pt x="27586" y="30115"/>
                    <a:pt x="27903" y="29917"/>
                  </a:cubicBezTo>
                  <a:cubicBezTo>
                    <a:pt x="28221" y="29719"/>
                    <a:pt x="28558" y="29501"/>
                    <a:pt x="28875" y="29302"/>
                  </a:cubicBezTo>
                  <a:cubicBezTo>
                    <a:pt x="29054" y="29203"/>
                    <a:pt x="29212" y="29104"/>
                    <a:pt x="29371" y="28985"/>
                  </a:cubicBezTo>
                  <a:cubicBezTo>
                    <a:pt x="29549" y="28906"/>
                    <a:pt x="29728" y="28806"/>
                    <a:pt x="29906" y="28707"/>
                  </a:cubicBezTo>
                  <a:cubicBezTo>
                    <a:pt x="30243" y="28529"/>
                    <a:pt x="30600" y="28331"/>
                    <a:pt x="30957" y="28152"/>
                  </a:cubicBezTo>
                  <a:cubicBezTo>
                    <a:pt x="31334" y="27974"/>
                    <a:pt x="31711" y="27795"/>
                    <a:pt x="32088" y="27636"/>
                  </a:cubicBezTo>
                  <a:cubicBezTo>
                    <a:pt x="32266" y="27537"/>
                    <a:pt x="32465" y="27458"/>
                    <a:pt x="32643" y="27359"/>
                  </a:cubicBezTo>
                  <a:cubicBezTo>
                    <a:pt x="32841" y="27299"/>
                    <a:pt x="33040" y="27220"/>
                    <a:pt x="33238" y="27141"/>
                  </a:cubicBezTo>
                  <a:cubicBezTo>
                    <a:pt x="33635" y="26982"/>
                    <a:pt x="34031" y="26843"/>
                    <a:pt x="34448" y="26685"/>
                  </a:cubicBezTo>
                  <a:cubicBezTo>
                    <a:pt x="34864" y="26546"/>
                    <a:pt x="35281" y="26427"/>
                    <a:pt x="35697" y="26288"/>
                  </a:cubicBezTo>
                  <a:cubicBezTo>
                    <a:pt x="38211" y="25534"/>
                    <a:pt x="41000" y="25066"/>
                    <a:pt x="43958" y="25066"/>
                  </a:cubicBezTo>
                  <a:cubicBezTo>
                    <a:pt x="44967" y="25066"/>
                    <a:pt x="45996" y="25121"/>
                    <a:pt x="47041" y="25237"/>
                  </a:cubicBezTo>
                  <a:cubicBezTo>
                    <a:pt x="49103" y="25475"/>
                    <a:pt x="51185" y="25971"/>
                    <a:pt x="53248" y="26784"/>
                  </a:cubicBezTo>
                  <a:cubicBezTo>
                    <a:pt x="53506" y="26903"/>
                    <a:pt x="53763" y="27002"/>
                    <a:pt x="54021" y="27101"/>
                  </a:cubicBezTo>
                  <a:cubicBezTo>
                    <a:pt x="54279" y="27220"/>
                    <a:pt x="54537" y="27339"/>
                    <a:pt x="54775" y="27458"/>
                  </a:cubicBezTo>
                  <a:cubicBezTo>
                    <a:pt x="55033" y="27597"/>
                    <a:pt x="55291" y="27716"/>
                    <a:pt x="55548" y="27835"/>
                  </a:cubicBezTo>
                  <a:cubicBezTo>
                    <a:pt x="55806" y="27954"/>
                    <a:pt x="56044" y="28112"/>
                    <a:pt x="56282" y="28251"/>
                  </a:cubicBezTo>
                  <a:cubicBezTo>
                    <a:pt x="57274" y="28826"/>
                    <a:pt x="58245" y="29481"/>
                    <a:pt x="59177" y="30214"/>
                  </a:cubicBezTo>
                  <a:cubicBezTo>
                    <a:pt x="61042" y="31702"/>
                    <a:pt x="62747" y="33487"/>
                    <a:pt x="64254" y="35549"/>
                  </a:cubicBezTo>
                  <a:cubicBezTo>
                    <a:pt x="65742" y="37592"/>
                    <a:pt x="67031" y="39892"/>
                    <a:pt x="68121" y="42371"/>
                  </a:cubicBezTo>
                  <a:cubicBezTo>
                    <a:pt x="70263" y="47349"/>
                    <a:pt x="71572" y="53040"/>
                    <a:pt x="72048" y="59128"/>
                  </a:cubicBezTo>
                  <a:cubicBezTo>
                    <a:pt x="72326" y="62182"/>
                    <a:pt x="72425" y="65336"/>
                    <a:pt x="72484" y="68568"/>
                  </a:cubicBezTo>
                  <a:cubicBezTo>
                    <a:pt x="72524" y="71801"/>
                    <a:pt x="72524" y="75152"/>
                    <a:pt x="72603" y="78563"/>
                  </a:cubicBezTo>
                  <a:cubicBezTo>
                    <a:pt x="72683" y="81994"/>
                    <a:pt x="72841" y="85524"/>
                    <a:pt x="73297" y="89113"/>
                  </a:cubicBezTo>
                  <a:cubicBezTo>
                    <a:pt x="73753" y="92703"/>
                    <a:pt x="74467" y="96372"/>
                    <a:pt x="75499" y="100040"/>
                  </a:cubicBezTo>
                  <a:cubicBezTo>
                    <a:pt x="77581" y="107378"/>
                    <a:pt x="80774" y="114795"/>
                    <a:pt x="84899" y="122132"/>
                  </a:cubicBezTo>
                  <a:cubicBezTo>
                    <a:pt x="86961" y="125821"/>
                    <a:pt x="89242" y="129490"/>
                    <a:pt x="91681" y="133159"/>
                  </a:cubicBezTo>
                  <a:cubicBezTo>
                    <a:pt x="91998" y="133615"/>
                    <a:pt x="92296" y="134071"/>
                    <a:pt x="92613" y="134547"/>
                  </a:cubicBezTo>
                  <a:cubicBezTo>
                    <a:pt x="92930" y="135003"/>
                    <a:pt x="93228" y="135459"/>
                    <a:pt x="93545" y="135915"/>
                  </a:cubicBezTo>
                  <a:cubicBezTo>
                    <a:pt x="94180" y="136827"/>
                    <a:pt x="94814" y="137759"/>
                    <a:pt x="95489" y="138672"/>
                  </a:cubicBezTo>
                  <a:cubicBezTo>
                    <a:pt x="96143" y="139604"/>
                    <a:pt x="96798" y="140536"/>
                    <a:pt x="97472" y="141448"/>
                  </a:cubicBezTo>
                  <a:cubicBezTo>
                    <a:pt x="98245" y="142519"/>
                    <a:pt x="99038" y="143590"/>
                    <a:pt x="99812" y="144661"/>
                  </a:cubicBezTo>
                  <a:lnTo>
                    <a:pt x="99733" y="144086"/>
                  </a:lnTo>
                  <a:lnTo>
                    <a:pt x="99673" y="143530"/>
                  </a:lnTo>
                  <a:cubicBezTo>
                    <a:pt x="99653" y="143332"/>
                    <a:pt x="99633" y="143134"/>
                    <a:pt x="99614" y="142935"/>
                  </a:cubicBezTo>
                  <a:cubicBezTo>
                    <a:pt x="99574" y="142539"/>
                    <a:pt x="99554" y="142142"/>
                    <a:pt x="99554" y="141746"/>
                  </a:cubicBezTo>
                  <a:cubicBezTo>
                    <a:pt x="99574" y="140932"/>
                    <a:pt x="99633" y="140139"/>
                    <a:pt x="99772" y="139326"/>
                  </a:cubicBezTo>
                  <a:cubicBezTo>
                    <a:pt x="99911" y="138533"/>
                    <a:pt x="100129" y="137740"/>
                    <a:pt x="100407" y="136986"/>
                  </a:cubicBezTo>
                  <a:cubicBezTo>
                    <a:pt x="100684" y="136213"/>
                    <a:pt x="101041" y="135479"/>
                    <a:pt x="101478" y="134765"/>
                  </a:cubicBezTo>
                  <a:cubicBezTo>
                    <a:pt x="102330" y="133357"/>
                    <a:pt x="103520" y="132127"/>
                    <a:pt x="104968" y="131294"/>
                  </a:cubicBezTo>
                  <a:cubicBezTo>
                    <a:pt x="106317" y="130547"/>
                    <a:pt x="107868" y="130135"/>
                    <a:pt x="109434" y="130135"/>
                  </a:cubicBezTo>
                  <a:cubicBezTo>
                    <a:pt x="109571" y="130135"/>
                    <a:pt x="109709" y="130138"/>
                    <a:pt x="109847" y="130144"/>
                  </a:cubicBezTo>
                  <a:cubicBezTo>
                    <a:pt x="111552" y="130224"/>
                    <a:pt x="113277" y="130779"/>
                    <a:pt x="114586" y="131929"/>
                  </a:cubicBezTo>
                  <a:cubicBezTo>
                    <a:pt x="115241" y="132504"/>
                    <a:pt x="115776" y="133218"/>
                    <a:pt x="116232" y="133972"/>
                  </a:cubicBezTo>
                  <a:cubicBezTo>
                    <a:pt x="116688" y="134725"/>
                    <a:pt x="117105" y="135519"/>
                    <a:pt x="117521" y="136332"/>
                  </a:cubicBezTo>
                  <a:cubicBezTo>
                    <a:pt x="117938" y="137125"/>
                    <a:pt x="118374" y="137938"/>
                    <a:pt x="118909" y="138672"/>
                  </a:cubicBezTo>
                  <a:cubicBezTo>
                    <a:pt x="119465" y="139425"/>
                    <a:pt x="120139" y="140100"/>
                    <a:pt x="121012" y="140516"/>
                  </a:cubicBezTo>
                  <a:cubicBezTo>
                    <a:pt x="121581" y="140801"/>
                    <a:pt x="122233" y="140955"/>
                    <a:pt x="122887" y="140955"/>
                  </a:cubicBezTo>
                  <a:cubicBezTo>
                    <a:pt x="123190" y="140955"/>
                    <a:pt x="123493" y="140922"/>
                    <a:pt x="123788" y="140853"/>
                  </a:cubicBezTo>
                  <a:cubicBezTo>
                    <a:pt x="124264" y="140754"/>
                    <a:pt x="124700" y="140595"/>
                    <a:pt x="125137" y="140377"/>
                  </a:cubicBezTo>
                  <a:cubicBezTo>
                    <a:pt x="125553" y="140159"/>
                    <a:pt x="125950" y="139881"/>
                    <a:pt x="126307" y="139564"/>
                  </a:cubicBezTo>
                  <a:cubicBezTo>
                    <a:pt x="127040" y="138929"/>
                    <a:pt x="127615" y="138116"/>
                    <a:pt x="127972" y="137224"/>
                  </a:cubicBezTo>
                  <a:cubicBezTo>
                    <a:pt x="128329" y="136351"/>
                    <a:pt x="128528" y="135380"/>
                    <a:pt x="128567" y="134428"/>
                  </a:cubicBezTo>
                  <a:cubicBezTo>
                    <a:pt x="128667" y="132484"/>
                    <a:pt x="128290" y="130541"/>
                    <a:pt x="127675" y="128697"/>
                  </a:cubicBezTo>
                  <a:cubicBezTo>
                    <a:pt x="126366" y="125008"/>
                    <a:pt x="123867" y="121696"/>
                    <a:pt x="120595" y="119316"/>
                  </a:cubicBezTo>
                  <a:cubicBezTo>
                    <a:pt x="118969" y="118126"/>
                    <a:pt x="117145" y="117155"/>
                    <a:pt x="115201" y="116500"/>
                  </a:cubicBezTo>
                  <a:cubicBezTo>
                    <a:pt x="113355" y="115879"/>
                    <a:pt x="111384" y="115526"/>
                    <a:pt x="109390" y="115526"/>
                  </a:cubicBezTo>
                  <a:cubicBezTo>
                    <a:pt x="109285" y="115526"/>
                    <a:pt x="109179" y="115527"/>
                    <a:pt x="109073" y="115529"/>
                  </a:cubicBezTo>
                  <a:cubicBezTo>
                    <a:pt x="108042" y="115548"/>
                    <a:pt x="106991" y="115648"/>
                    <a:pt x="105940" y="115786"/>
                  </a:cubicBezTo>
                  <a:cubicBezTo>
                    <a:pt x="104909" y="115905"/>
                    <a:pt x="103877" y="116084"/>
                    <a:pt x="102826" y="116262"/>
                  </a:cubicBezTo>
                  <a:cubicBezTo>
                    <a:pt x="100803" y="116590"/>
                    <a:pt x="98760" y="116918"/>
                    <a:pt x="96699" y="116918"/>
                  </a:cubicBezTo>
                  <a:cubicBezTo>
                    <a:pt x="96639" y="116918"/>
                    <a:pt x="96580" y="116917"/>
                    <a:pt x="96520" y="116917"/>
                  </a:cubicBezTo>
                  <a:cubicBezTo>
                    <a:pt x="95449" y="116897"/>
                    <a:pt x="94378" y="116798"/>
                    <a:pt x="93347" y="116560"/>
                  </a:cubicBezTo>
                  <a:cubicBezTo>
                    <a:pt x="92296" y="116322"/>
                    <a:pt x="91304" y="115925"/>
                    <a:pt x="90352" y="115429"/>
                  </a:cubicBezTo>
                  <a:cubicBezTo>
                    <a:pt x="89400" y="114914"/>
                    <a:pt x="88508" y="114279"/>
                    <a:pt x="87695" y="113545"/>
                  </a:cubicBezTo>
                  <a:cubicBezTo>
                    <a:pt x="86902" y="112812"/>
                    <a:pt x="86168" y="111999"/>
                    <a:pt x="85533" y="111106"/>
                  </a:cubicBezTo>
                  <a:cubicBezTo>
                    <a:pt x="82975" y="107537"/>
                    <a:pt x="81706" y="102975"/>
                    <a:pt x="82122" y="98454"/>
                  </a:cubicBezTo>
                  <a:cubicBezTo>
                    <a:pt x="82281" y="96193"/>
                    <a:pt x="82797" y="93952"/>
                    <a:pt x="83491" y="91751"/>
                  </a:cubicBezTo>
                  <a:cubicBezTo>
                    <a:pt x="84224" y="89569"/>
                    <a:pt x="85176" y="87428"/>
                    <a:pt x="86247" y="85345"/>
                  </a:cubicBezTo>
                  <a:cubicBezTo>
                    <a:pt x="87338" y="83263"/>
                    <a:pt x="88568" y="81260"/>
                    <a:pt x="89837" y="79237"/>
                  </a:cubicBezTo>
                  <a:cubicBezTo>
                    <a:pt x="91086" y="77215"/>
                    <a:pt x="92355" y="75112"/>
                    <a:pt x="93109" y="72792"/>
                  </a:cubicBezTo>
                  <a:cubicBezTo>
                    <a:pt x="93287" y="72197"/>
                    <a:pt x="93446" y="71602"/>
                    <a:pt x="93545" y="71007"/>
                  </a:cubicBezTo>
                  <a:cubicBezTo>
                    <a:pt x="93664" y="70393"/>
                    <a:pt x="93724" y="69778"/>
                    <a:pt x="93744" y="69163"/>
                  </a:cubicBezTo>
                  <a:cubicBezTo>
                    <a:pt x="93744" y="68548"/>
                    <a:pt x="93724" y="67934"/>
                    <a:pt x="93625" y="67319"/>
                  </a:cubicBezTo>
                  <a:cubicBezTo>
                    <a:pt x="93545" y="66704"/>
                    <a:pt x="93387" y="66089"/>
                    <a:pt x="93188" y="65494"/>
                  </a:cubicBezTo>
                  <a:cubicBezTo>
                    <a:pt x="92752" y="64344"/>
                    <a:pt x="92078" y="63234"/>
                    <a:pt x="91086" y="62420"/>
                  </a:cubicBezTo>
                  <a:cubicBezTo>
                    <a:pt x="90610" y="62004"/>
                    <a:pt x="90035" y="61707"/>
                    <a:pt x="89460" y="61449"/>
                  </a:cubicBezTo>
                  <a:cubicBezTo>
                    <a:pt x="88865" y="61211"/>
                    <a:pt x="88250" y="61072"/>
                    <a:pt x="87616" y="61012"/>
                  </a:cubicBezTo>
                  <a:cubicBezTo>
                    <a:pt x="87425" y="60977"/>
                    <a:pt x="87235" y="60970"/>
                    <a:pt x="87044" y="60970"/>
                  </a:cubicBezTo>
                  <a:cubicBezTo>
                    <a:pt x="86918" y="60970"/>
                    <a:pt x="86791" y="60973"/>
                    <a:pt x="86664" y="60973"/>
                  </a:cubicBezTo>
                  <a:cubicBezTo>
                    <a:pt x="86346" y="61012"/>
                    <a:pt x="86029" y="61032"/>
                    <a:pt x="85712" y="61112"/>
                  </a:cubicBezTo>
                  <a:cubicBezTo>
                    <a:pt x="85097" y="61250"/>
                    <a:pt x="84462" y="61488"/>
                    <a:pt x="83947" y="61865"/>
                  </a:cubicBezTo>
                  <a:cubicBezTo>
                    <a:pt x="83411" y="62242"/>
                    <a:pt x="82975" y="62718"/>
                    <a:pt x="82638" y="63293"/>
                  </a:cubicBezTo>
                  <a:cubicBezTo>
                    <a:pt x="82321" y="63848"/>
                    <a:pt x="82102" y="64463"/>
                    <a:pt x="81984" y="65098"/>
                  </a:cubicBezTo>
                  <a:cubicBezTo>
                    <a:pt x="81785" y="66387"/>
                    <a:pt x="81944" y="67676"/>
                    <a:pt x="82221" y="68925"/>
                  </a:cubicBezTo>
                  <a:cubicBezTo>
                    <a:pt x="82499" y="70174"/>
                    <a:pt x="82896" y="71404"/>
                    <a:pt x="83253" y="72614"/>
                  </a:cubicBezTo>
                  <a:cubicBezTo>
                    <a:pt x="83610" y="73823"/>
                    <a:pt x="83768" y="75112"/>
                    <a:pt x="83709" y="76382"/>
                  </a:cubicBezTo>
                  <a:cubicBezTo>
                    <a:pt x="83669" y="77016"/>
                    <a:pt x="83570" y="77651"/>
                    <a:pt x="83392" y="78246"/>
                  </a:cubicBezTo>
                  <a:cubicBezTo>
                    <a:pt x="83213" y="78841"/>
                    <a:pt x="82935" y="79436"/>
                    <a:pt x="82519" y="79912"/>
                  </a:cubicBezTo>
                  <a:cubicBezTo>
                    <a:pt x="81884" y="80673"/>
                    <a:pt x="80894" y="81130"/>
                    <a:pt x="79894" y="81130"/>
                  </a:cubicBezTo>
                  <a:cubicBezTo>
                    <a:pt x="79644" y="81130"/>
                    <a:pt x="79394" y="81102"/>
                    <a:pt x="79148" y="81042"/>
                  </a:cubicBezTo>
                  <a:cubicBezTo>
                    <a:pt x="77918" y="80764"/>
                    <a:pt x="76847" y="79931"/>
                    <a:pt x="76113" y="78880"/>
                  </a:cubicBezTo>
                  <a:cubicBezTo>
                    <a:pt x="75737" y="78365"/>
                    <a:pt x="75479" y="77770"/>
                    <a:pt x="75300" y="77155"/>
                  </a:cubicBezTo>
                  <a:cubicBezTo>
                    <a:pt x="75102" y="76520"/>
                    <a:pt x="74983" y="75886"/>
                    <a:pt x="74924" y="75231"/>
                  </a:cubicBezTo>
                  <a:cubicBezTo>
                    <a:pt x="74805" y="73923"/>
                    <a:pt x="74864" y="72614"/>
                    <a:pt x="74924" y="71285"/>
                  </a:cubicBezTo>
                  <a:cubicBezTo>
                    <a:pt x="74983" y="69956"/>
                    <a:pt x="75062" y="68608"/>
                    <a:pt x="75162" y="67279"/>
                  </a:cubicBezTo>
                  <a:cubicBezTo>
                    <a:pt x="75281" y="65950"/>
                    <a:pt x="75419" y="64602"/>
                    <a:pt x="75598" y="63273"/>
                  </a:cubicBezTo>
                  <a:cubicBezTo>
                    <a:pt x="75935" y="60913"/>
                    <a:pt x="76431" y="58593"/>
                    <a:pt x="77244" y="56372"/>
                  </a:cubicBezTo>
                  <a:cubicBezTo>
                    <a:pt x="77462" y="55836"/>
                    <a:pt x="77660" y="55281"/>
                    <a:pt x="77918" y="54766"/>
                  </a:cubicBezTo>
                  <a:cubicBezTo>
                    <a:pt x="78057" y="54488"/>
                    <a:pt x="78176" y="54230"/>
                    <a:pt x="78295" y="53972"/>
                  </a:cubicBezTo>
                  <a:lnTo>
                    <a:pt x="78711" y="53199"/>
                  </a:lnTo>
                  <a:cubicBezTo>
                    <a:pt x="78791" y="53060"/>
                    <a:pt x="78850" y="52941"/>
                    <a:pt x="78929" y="52822"/>
                  </a:cubicBezTo>
                  <a:lnTo>
                    <a:pt x="79167" y="52445"/>
                  </a:lnTo>
                  <a:lnTo>
                    <a:pt x="79643" y="51712"/>
                  </a:lnTo>
                  <a:lnTo>
                    <a:pt x="80179" y="51017"/>
                  </a:lnTo>
                  <a:lnTo>
                    <a:pt x="80437" y="50680"/>
                  </a:lnTo>
                  <a:cubicBezTo>
                    <a:pt x="80516" y="50561"/>
                    <a:pt x="80615" y="50442"/>
                    <a:pt x="80714" y="50343"/>
                  </a:cubicBezTo>
                  <a:cubicBezTo>
                    <a:pt x="82221" y="48578"/>
                    <a:pt x="84046" y="47111"/>
                    <a:pt x="85870" y="45723"/>
                  </a:cubicBezTo>
                  <a:cubicBezTo>
                    <a:pt x="87715" y="44334"/>
                    <a:pt x="89599" y="42986"/>
                    <a:pt x="91245" y="41379"/>
                  </a:cubicBezTo>
                  <a:cubicBezTo>
                    <a:pt x="92891" y="39793"/>
                    <a:pt x="94358" y="37949"/>
                    <a:pt x="95152" y="35807"/>
                  </a:cubicBezTo>
                  <a:cubicBezTo>
                    <a:pt x="95568" y="34736"/>
                    <a:pt x="95766" y="33586"/>
                    <a:pt x="95826" y="32455"/>
                  </a:cubicBezTo>
                  <a:cubicBezTo>
                    <a:pt x="95826" y="31880"/>
                    <a:pt x="95806" y="31305"/>
                    <a:pt x="95707" y="30750"/>
                  </a:cubicBezTo>
                  <a:lnTo>
                    <a:pt x="95667" y="30532"/>
                  </a:lnTo>
                  <a:lnTo>
                    <a:pt x="95627" y="30333"/>
                  </a:lnTo>
                  <a:lnTo>
                    <a:pt x="95528" y="29917"/>
                  </a:lnTo>
                  <a:cubicBezTo>
                    <a:pt x="95449" y="29639"/>
                    <a:pt x="95390" y="29362"/>
                    <a:pt x="95271" y="29104"/>
                  </a:cubicBezTo>
                  <a:cubicBezTo>
                    <a:pt x="95072" y="28569"/>
                    <a:pt x="94775" y="28073"/>
                    <a:pt x="94457" y="27617"/>
                  </a:cubicBezTo>
                  <a:cubicBezTo>
                    <a:pt x="94279" y="27379"/>
                    <a:pt x="94120" y="27160"/>
                    <a:pt x="93922" y="26962"/>
                  </a:cubicBezTo>
                  <a:cubicBezTo>
                    <a:pt x="93823" y="26863"/>
                    <a:pt x="93724" y="26744"/>
                    <a:pt x="93625" y="26645"/>
                  </a:cubicBezTo>
                  <a:lnTo>
                    <a:pt x="93287" y="26367"/>
                  </a:lnTo>
                  <a:cubicBezTo>
                    <a:pt x="93188" y="26288"/>
                    <a:pt x="93069" y="26209"/>
                    <a:pt x="92950" y="26129"/>
                  </a:cubicBezTo>
                  <a:cubicBezTo>
                    <a:pt x="92831" y="26050"/>
                    <a:pt x="92712" y="25971"/>
                    <a:pt x="92573" y="25911"/>
                  </a:cubicBezTo>
                  <a:cubicBezTo>
                    <a:pt x="92335" y="25772"/>
                    <a:pt x="92078" y="25633"/>
                    <a:pt x="91820" y="25554"/>
                  </a:cubicBezTo>
                  <a:cubicBezTo>
                    <a:pt x="91284" y="25316"/>
                    <a:pt x="90729" y="25217"/>
                    <a:pt x="90174" y="25118"/>
                  </a:cubicBezTo>
                  <a:cubicBezTo>
                    <a:pt x="89936" y="25118"/>
                    <a:pt x="89698" y="25074"/>
                    <a:pt x="89460" y="25074"/>
                  </a:cubicBezTo>
                  <a:cubicBezTo>
                    <a:pt x="89420" y="25074"/>
                    <a:pt x="89381" y="25075"/>
                    <a:pt x="89341" y="25078"/>
                  </a:cubicBezTo>
                  <a:cubicBezTo>
                    <a:pt x="89202" y="25098"/>
                    <a:pt x="89063" y="25098"/>
                    <a:pt x="88924" y="25098"/>
                  </a:cubicBezTo>
                  <a:lnTo>
                    <a:pt x="88488" y="25158"/>
                  </a:lnTo>
                  <a:cubicBezTo>
                    <a:pt x="88349" y="25158"/>
                    <a:pt x="88211" y="25197"/>
                    <a:pt x="88092" y="25237"/>
                  </a:cubicBezTo>
                  <a:cubicBezTo>
                    <a:pt x="87953" y="25277"/>
                    <a:pt x="87814" y="25296"/>
                    <a:pt x="87675" y="25336"/>
                  </a:cubicBezTo>
                  <a:cubicBezTo>
                    <a:pt x="87417" y="25435"/>
                    <a:pt x="87140" y="25514"/>
                    <a:pt x="86902" y="25673"/>
                  </a:cubicBezTo>
                  <a:cubicBezTo>
                    <a:pt x="86386" y="25911"/>
                    <a:pt x="85930" y="26288"/>
                    <a:pt x="85553" y="26704"/>
                  </a:cubicBezTo>
                  <a:cubicBezTo>
                    <a:pt x="85196" y="27121"/>
                    <a:pt x="84919" y="27617"/>
                    <a:pt x="84700" y="28132"/>
                  </a:cubicBezTo>
                  <a:cubicBezTo>
                    <a:pt x="84284" y="29183"/>
                    <a:pt x="84185" y="30274"/>
                    <a:pt x="84046" y="31345"/>
                  </a:cubicBezTo>
                  <a:cubicBezTo>
                    <a:pt x="83907" y="32416"/>
                    <a:pt x="83748" y="33487"/>
                    <a:pt x="83332" y="34458"/>
                  </a:cubicBezTo>
                  <a:cubicBezTo>
                    <a:pt x="82935" y="35430"/>
                    <a:pt x="82221" y="36243"/>
                    <a:pt x="81369" y="36838"/>
                  </a:cubicBezTo>
                  <a:cubicBezTo>
                    <a:pt x="80516" y="37453"/>
                    <a:pt x="79505" y="37830"/>
                    <a:pt x="78493" y="38028"/>
                  </a:cubicBezTo>
                  <a:cubicBezTo>
                    <a:pt x="77949" y="38122"/>
                    <a:pt x="77399" y="38172"/>
                    <a:pt x="76850" y="38172"/>
                  </a:cubicBezTo>
                  <a:cubicBezTo>
                    <a:pt x="76358" y="38172"/>
                    <a:pt x="75867" y="38132"/>
                    <a:pt x="75380" y="38048"/>
                  </a:cubicBezTo>
                  <a:cubicBezTo>
                    <a:pt x="74368" y="37869"/>
                    <a:pt x="73397" y="37473"/>
                    <a:pt x="72484" y="36957"/>
                  </a:cubicBezTo>
                  <a:cubicBezTo>
                    <a:pt x="70680" y="35946"/>
                    <a:pt x="69192" y="34439"/>
                    <a:pt x="67963" y="32812"/>
                  </a:cubicBezTo>
                  <a:cubicBezTo>
                    <a:pt x="65464" y="29520"/>
                    <a:pt x="63957" y="25653"/>
                    <a:pt x="61637" y="22322"/>
                  </a:cubicBezTo>
                  <a:cubicBezTo>
                    <a:pt x="59316" y="18970"/>
                    <a:pt x="56024" y="16392"/>
                    <a:pt x="52375" y="14865"/>
                  </a:cubicBezTo>
                  <a:cubicBezTo>
                    <a:pt x="49733" y="13759"/>
                    <a:pt x="46894" y="13184"/>
                    <a:pt x="44082" y="13184"/>
                  </a:cubicBezTo>
                  <a:cubicBezTo>
                    <a:pt x="43011" y="13184"/>
                    <a:pt x="41944" y="13268"/>
                    <a:pt x="40893" y="13437"/>
                  </a:cubicBezTo>
                  <a:cubicBezTo>
                    <a:pt x="37065" y="14032"/>
                    <a:pt x="33496" y="15420"/>
                    <a:pt x="29807" y="15797"/>
                  </a:cubicBezTo>
                  <a:cubicBezTo>
                    <a:pt x="29249" y="15845"/>
                    <a:pt x="28687" y="15871"/>
                    <a:pt x="28126" y="15871"/>
                  </a:cubicBezTo>
                  <a:cubicBezTo>
                    <a:pt x="26835" y="15871"/>
                    <a:pt x="25551" y="15732"/>
                    <a:pt x="24334" y="15401"/>
                  </a:cubicBezTo>
                  <a:cubicBezTo>
                    <a:pt x="22589" y="14925"/>
                    <a:pt x="20962" y="13973"/>
                    <a:pt x="19832" y="12565"/>
                  </a:cubicBezTo>
                  <a:cubicBezTo>
                    <a:pt x="18682" y="11176"/>
                    <a:pt x="18008" y="9491"/>
                    <a:pt x="17353" y="7845"/>
                  </a:cubicBezTo>
                  <a:cubicBezTo>
                    <a:pt x="17016" y="7012"/>
                    <a:pt x="16699" y="6159"/>
                    <a:pt x="16322" y="5346"/>
                  </a:cubicBezTo>
                  <a:cubicBezTo>
                    <a:pt x="15965" y="4533"/>
                    <a:pt x="15529" y="3740"/>
                    <a:pt x="14973" y="3026"/>
                  </a:cubicBezTo>
                  <a:cubicBezTo>
                    <a:pt x="14418" y="2332"/>
                    <a:pt x="13764" y="1697"/>
                    <a:pt x="13050" y="1182"/>
                  </a:cubicBezTo>
                  <a:cubicBezTo>
                    <a:pt x="12316" y="666"/>
                    <a:pt x="11503" y="249"/>
                    <a:pt x="10610" y="91"/>
                  </a:cubicBezTo>
                  <a:cubicBezTo>
                    <a:pt x="10320" y="31"/>
                    <a:pt x="10020" y="0"/>
                    <a:pt x="97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61247" y="-2670993"/>
              <a:ext cx="2429716" cy="3920542"/>
            </a:xfrm>
            <a:custGeom>
              <a:rect b="b" l="l" r="r" t="t"/>
              <a:pathLst>
                <a:path extrusionOk="0" h="122240" w="75757">
                  <a:moveTo>
                    <a:pt x="14404" y="0"/>
                  </a:moveTo>
                  <a:cubicBezTo>
                    <a:pt x="13763" y="0"/>
                    <a:pt x="13124" y="58"/>
                    <a:pt x="12495" y="178"/>
                  </a:cubicBezTo>
                  <a:cubicBezTo>
                    <a:pt x="12039" y="277"/>
                    <a:pt x="11582" y="396"/>
                    <a:pt x="11146" y="555"/>
                  </a:cubicBezTo>
                  <a:lnTo>
                    <a:pt x="10829" y="674"/>
                  </a:lnTo>
                  <a:cubicBezTo>
                    <a:pt x="10710" y="714"/>
                    <a:pt x="10611" y="753"/>
                    <a:pt x="10492" y="813"/>
                  </a:cubicBezTo>
                  <a:cubicBezTo>
                    <a:pt x="10293" y="912"/>
                    <a:pt x="10075" y="991"/>
                    <a:pt x="9877" y="1090"/>
                  </a:cubicBezTo>
                  <a:cubicBezTo>
                    <a:pt x="9044" y="1527"/>
                    <a:pt x="8290" y="2062"/>
                    <a:pt x="7596" y="2637"/>
                  </a:cubicBezTo>
                  <a:cubicBezTo>
                    <a:pt x="6902" y="3252"/>
                    <a:pt x="6307" y="3926"/>
                    <a:pt x="5752" y="4640"/>
                  </a:cubicBezTo>
                  <a:cubicBezTo>
                    <a:pt x="5197" y="5334"/>
                    <a:pt x="4721" y="6108"/>
                    <a:pt x="4284" y="6861"/>
                  </a:cubicBezTo>
                  <a:cubicBezTo>
                    <a:pt x="3848" y="7655"/>
                    <a:pt x="3471" y="8448"/>
                    <a:pt x="3134" y="9241"/>
                  </a:cubicBezTo>
                  <a:cubicBezTo>
                    <a:pt x="1806" y="12474"/>
                    <a:pt x="1052" y="15825"/>
                    <a:pt x="576" y="19097"/>
                  </a:cubicBezTo>
                  <a:cubicBezTo>
                    <a:pt x="120" y="22369"/>
                    <a:pt x="1" y="25602"/>
                    <a:pt x="140" y="28735"/>
                  </a:cubicBezTo>
                  <a:cubicBezTo>
                    <a:pt x="417" y="35022"/>
                    <a:pt x="1687" y="40872"/>
                    <a:pt x="3471" y="46187"/>
                  </a:cubicBezTo>
                  <a:cubicBezTo>
                    <a:pt x="5276" y="51521"/>
                    <a:pt x="7557" y="56320"/>
                    <a:pt x="9976" y="60683"/>
                  </a:cubicBezTo>
                  <a:cubicBezTo>
                    <a:pt x="12396" y="65046"/>
                    <a:pt x="14954" y="68973"/>
                    <a:pt x="17492" y="72562"/>
                  </a:cubicBezTo>
                  <a:cubicBezTo>
                    <a:pt x="18742" y="74367"/>
                    <a:pt x="20011" y="76072"/>
                    <a:pt x="21240" y="77718"/>
                  </a:cubicBezTo>
                  <a:cubicBezTo>
                    <a:pt x="21875" y="78531"/>
                    <a:pt x="22490" y="79345"/>
                    <a:pt x="23085" y="80118"/>
                  </a:cubicBezTo>
                  <a:cubicBezTo>
                    <a:pt x="23699" y="80911"/>
                    <a:pt x="24294" y="81665"/>
                    <a:pt x="24889" y="82418"/>
                  </a:cubicBezTo>
                  <a:cubicBezTo>
                    <a:pt x="27289" y="85413"/>
                    <a:pt x="29609" y="88130"/>
                    <a:pt x="31810" y="90589"/>
                  </a:cubicBezTo>
                  <a:cubicBezTo>
                    <a:pt x="32366" y="91204"/>
                    <a:pt x="32921" y="91799"/>
                    <a:pt x="33456" y="92374"/>
                  </a:cubicBezTo>
                  <a:cubicBezTo>
                    <a:pt x="33734" y="92671"/>
                    <a:pt x="33992" y="92969"/>
                    <a:pt x="34250" y="93246"/>
                  </a:cubicBezTo>
                  <a:cubicBezTo>
                    <a:pt x="34527" y="93524"/>
                    <a:pt x="34785" y="93802"/>
                    <a:pt x="35063" y="94079"/>
                  </a:cubicBezTo>
                  <a:cubicBezTo>
                    <a:pt x="35598" y="94634"/>
                    <a:pt x="36114" y="95170"/>
                    <a:pt x="36610" y="95685"/>
                  </a:cubicBezTo>
                  <a:cubicBezTo>
                    <a:pt x="37125" y="96221"/>
                    <a:pt x="37641" y="96717"/>
                    <a:pt x="38137" y="97212"/>
                  </a:cubicBezTo>
                  <a:cubicBezTo>
                    <a:pt x="42143" y="101159"/>
                    <a:pt x="45692" y="104193"/>
                    <a:pt x="48687" y="106573"/>
                  </a:cubicBezTo>
                  <a:cubicBezTo>
                    <a:pt x="49064" y="106870"/>
                    <a:pt x="49421" y="107168"/>
                    <a:pt x="49778" y="107445"/>
                  </a:cubicBezTo>
                  <a:cubicBezTo>
                    <a:pt x="50135" y="107723"/>
                    <a:pt x="50492" y="108001"/>
                    <a:pt x="50829" y="108239"/>
                  </a:cubicBezTo>
                  <a:cubicBezTo>
                    <a:pt x="51503" y="108754"/>
                    <a:pt x="52157" y="109250"/>
                    <a:pt x="52772" y="109686"/>
                  </a:cubicBezTo>
                  <a:cubicBezTo>
                    <a:pt x="53387" y="110142"/>
                    <a:pt x="53962" y="110539"/>
                    <a:pt x="54497" y="110916"/>
                  </a:cubicBezTo>
                  <a:cubicBezTo>
                    <a:pt x="55053" y="111313"/>
                    <a:pt x="55549" y="111669"/>
                    <a:pt x="56044" y="111967"/>
                  </a:cubicBezTo>
                  <a:cubicBezTo>
                    <a:pt x="56996" y="112602"/>
                    <a:pt x="57809" y="113137"/>
                    <a:pt x="58484" y="113573"/>
                  </a:cubicBezTo>
                  <a:cubicBezTo>
                    <a:pt x="59178" y="114010"/>
                    <a:pt x="59733" y="114347"/>
                    <a:pt x="60169" y="114605"/>
                  </a:cubicBezTo>
                  <a:cubicBezTo>
                    <a:pt x="60625" y="114862"/>
                    <a:pt x="60923" y="115041"/>
                    <a:pt x="61141" y="115180"/>
                  </a:cubicBezTo>
                  <a:cubicBezTo>
                    <a:pt x="61240" y="115239"/>
                    <a:pt x="61319" y="115279"/>
                    <a:pt x="61359" y="115299"/>
                  </a:cubicBezTo>
                  <a:cubicBezTo>
                    <a:pt x="61419" y="115338"/>
                    <a:pt x="61438" y="115338"/>
                    <a:pt x="61438" y="115338"/>
                  </a:cubicBezTo>
                  <a:cubicBezTo>
                    <a:pt x="61438" y="115338"/>
                    <a:pt x="61419" y="115318"/>
                    <a:pt x="61359" y="115279"/>
                  </a:cubicBezTo>
                  <a:cubicBezTo>
                    <a:pt x="61319" y="115259"/>
                    <a:pt x="61240" y="115199"/>
                    <a:pt x="61141" y="115140"/>
                  </a:cubicBezTo>
                  <a:cubicBezTo>
                    <a:pt x="60943" y="115021"/>
                    <a:pt x="60625" y="114823"/>
                    <a:pt x="60209" y="114545"/>
                  </a:cubicBezTo>
                  <a:cubicBezTo>
                    <a:pt x="59773" y="114267"/>
                    <a:pt x="59217" y="113930"/>
                    <a:pt x="58523" y="113494"/>
                  </a:cubicBezTo>
                  <a:cubicBezTo>
                    <a:pt x="57849" y="113038"/>
                    <a:pt x="57036" y="112502"/>
                    <a:pt x="56084" y="111868"/>
                  </a:cubicBezTo>
                  <a:cubicBezTo>
                    <a:pt x="55608" y="111550"/>
                    <a:pt x="55112" y="111194"/>
                    <a:pt x="54577" y="110817"/>
                  </a:cubicBezTo>
                  <a:cubicBezTo>
                    <a:pt x="54022" y="110420"/>
                    <a:pt x="53446" y="110023"/>
                    <a:pt x="52832" y="109567"/>
                  </a:cubicBezTo>
                  <a:cubicBezTo>
                    <a:pt x="52237" y="109131"/>
                    <a:pt x="51602" y="108635"/>
                    <a:pt x="50908" y="108120"/>
                  </a:cubicBezTo>
                  <a:cubicBezTo>
                    <a:pt x="50571" y="107862"/>
                    <a:pt x="50214" y="107604"/>
                    <a:pt x="49857" y="107326"/>
                  </a:cubicBezTo>
                  <a:cubicBezTo>
                    <a:pt x="49520" y="107029"/>
                    <a:pt x="49143" y="106751"/>
                    <a:pt x="48786" y="106454"/>
                  </a:cubicBezTo>
                  <a:cubicBezTo>
                    <a:pt x="45792" y="104054"/>
                    <a:pt x="42262" y="101000"/>
                    <a:pt x="38275" y="97054"/>
                  </a:cubicBezTo>
                  <a:cubicBezTo>
                    <a:pt x="37780" y="96558"/>
                    <a:pt x="37264" y="96062"/>
                    <a:pt x="36768" y="95527"/>
                  </a:cubicBezTo>
                  <a:cubicBezTo>
                    <a:pt x="36253" y="95011"/>
                    <a:pt x="35737" y="94476"/>
                    <a:pt x="35202" y="93921"/>
                  </a:cubicBezTo>
                  <a:cubicBezTo>
                    <a:pt x="34944" y="93643"/>
                    <a:pt x="34686" y="93365"/>
                    <a:pt x="34408" y="93088"/>
                  </a:cubicBezTo>
                  <a:cubicBezTo>
                    <a:pt x="34151" y="92790"/>
                    <a:pt x="33873" y="92512"/>
                    <a:pt x="33615" y="92215"/>
                  </a:cubicBezTo>
                  <a:cubicBezTo>
                    <a:pt x="33080" y="91640"/>
                    <a:pt x="32524" y="91045"/>
                    <a:pt x="31969" y="90430"/>
                  </a:cubicBezTo>
                  <a:cubicBezTo>
                    <a:pt x="29768" y="87971"/>
                    <a:pt x="27467" y="85254"/>
                    <a:pt x="25088" y="82260"/>
                  </a:cubicBezTo>
                  <a:cubicBezTo>
                    <a:pt x="24493" y="81506"/>
                    <a:pt x="23878" y="80753"/>
                    <a:pt x="23283" y="79959"/>
                  </a:cubicBezTo>
                  <a:cubicBezTo>
                    <a:pt x="22668" y="79186"/>
                    <a:pt x="22073" y="78373"/>
                    <a:pt x="21439" y="77560"/>
                  </a:cubicBezTo>
                  <a:cubicBezTo>
                    <a:pt x="20209" y="75914"/>
                    <a:pt x="18960" y="74208"/>
                    <a:pt x="17690" y="72404"/>
                  </a:cubicBezTo>
                  <a:cubicBezTo>
                    <a:pt x="15172" y="68814"/>
                    <a:pt x="12633" y="64888"/>
                    <a:pt x="10194" y="60544"/>
                  </a:cubicBezTo>
                  <a:cubicBezTo>
                    <a:pt x="7795" y="56201"/>
                    <a:pt x="5534" y="51402"/>
                    <a:pt x="3749" y="46107"/>
                  </a:cubicBezTo>
                  <a:cubicBezTo>
                    <a:pt x="1964" y="40793"/>
                    <a:pt x="695" y="34962"/>
                    <a:pt x="417" y="28715"/>
                  </a:cubicBezTo>
                  <a:cubicBezTo>
                    <a:pt x="279" y="25602"/>
                    <a:pt x="398" y="22389"/>
                    <a:pt x="854" y="19117"/>
                  </a:cubicBezTo>
                  <a:lnTo>
                    <a:pt x="933" y="18522"/>
                  </a:lnTo>
                  <a:lnTo>
                    <a:pt x="1052" y="17907"/>
                  </a:lnTo>
                  <a:cubicBezTo>
                    <a:pt x="1131" y="17491"/>
                    <a:pt x="1191" y="17094"/>
                    <a:pt x="1270" y="16678"/>
                  </a:cubicBezTo>
                  <a:cubicBezTo>
                    <a:pt x="1330" y="16261"/>
                    <a:pt x="1449" y="15865"/>
                    <a:pt x="1528" y="15448"/>
                  </a:cubicBezTo>
                  <a:cubicBezTo>
                    <a:pt x="1627" y="15052"/>
                    <a:pt x="1726" y="14635"/>
                    <a:pt x="1825" y="14219"/>
                  </a:cubicBezTo>
                  <a:cubicBezTo>
                    <a:pt x="2044" y="13406"/>
                    <a:pt x="2262" y="12592"/>
                    <a:pt x="2519" y="11779"/>
                  </a:cubicBezTo>
                  <a:cubicBezTo>
                    <a:pt x="2777" y="10966"/>
                    <a:pt x="3075" y="10153"/>
                    <a:pt x="3392" y="9360"/>
                  </a:cubicBezTo>
                  <a:cubicBezTo>
                    <a:pt x="3729" y="8567"/>
                    <a:pt x="4126" y="7773"/>
                    <a:pt x="4542" y="7000"/>
                  </a:cubicBezTo>
                  <a:cubicBezTo>
                    <a:pt x="4959" y="6246"/>
                    <a:pt x="5435" y="5513"/>
                    <a:pt x="5970" y="4799"/>
                  </a:cubicBezTo>
                  <a:cubicBezTo>
                    <a:pt x="6525" y="4125"/>
                    <a:pt x="7120" y="3450"/>
                    <a:pt x="7795" y="2855"/>
                  </a:cubicBezTo>
                  <a:cubicBezTo>
                    <a:pt x="8469" y="2280"/>
                    <a:pt x="9203" y="1765"/>
                    <a:pt x="9996" y="1348"/>
                  </a:cubicBezTo>
                  <a:cubicBezTo>
                    <a:pt x="10194" y="1249"/>
                    <a:pt x="10412" y="1170"/>
                    <a:pt x="10611" y="1071"/>
                  </a:cubicBezTo>
                  <a:cubicBezTo>
                    <a:pt x="10710" y="1031"/>
                    <a:pt x="10829" y="991"/>
                    <a:pt x="10928" y="932"/>
                  </a:cubicBezTo>
                  <a:lnTo>
                    <a:pt x="11245" y="833"/>
                  </a:lnTo>
                  <a:cubicBezTo>
                    <a:pt x="11662" y="674"/>
                    <a:pt x="12118" y="555"/>
                    <a:pt x="12554" y="476"/>
                  </a:cubicBezTo>
                  <a:cubicBezTo>
                    <a:pt x="13157" y="355"/>
                    <a:pt x="13778" y="298"/>
                    <a:pt x="14398" y="298"/>
                  </a:cubicBezTo>
                  <a:cubicBezTo>
                    <a:pt x="14697" y="298"/>
                    <a:pt x="14995" y="311"/>
                    <a:pt x="15291" y="337"/>
                  </a:cubicBezTo>
                  <a:cubicBezTo>
                    <a:pt x="17135" y="476"/>
                    <a:pt x="18940" y="1110"/>
                    <a:pt x="20586" y="2042"/>
                  </a:cubicBezTo>
                  <a:cubicBezTo>
                    <a:pt x="22232" y="2994"/>
                    <a:pt x="23699" y="4244"/>
                    <a:pt x="24909" y="5632"/>
                  </a:cubicBezTo>
                  <a:cubicBezTo>
                    <a:pt x="25504" y="6346"/>
                    <a:pt x="26059" y="7079"/>
                    <a:pt x="26535" y="7873"/>
                  </a:cubicBezTo>
                  <a:cubicBezTo>
                    <a:pt x="26654" y="8051"/>
                    <a:pt x="26773" y="8249"/>
                    <a:pt x="26872" y="8468"/>
                  </a:cubicBezTo>
                  <a:cubicBezTo>
                    <a:pt x="26991" y="8646"/>
                    <a:pt x="27091" y="8864"/>
                    <a:pt x="27190" y="9063"/>
                  </a:cubicBezTo>
                  <a:lnTo>
                    <a:pt x="27487" y="9677"/>
                  </a:lnTo>
                  <a:cubicBezTo>
                    <a:pt x="27606" y="9876"/>
                    <a:pt x="27685" y="10094"/>
                    <a:pt x="27765" y="10312"/>
                  </a:cubicBezTo>
                  <a:cubicBezTo>
                    <a:pt x="29212" y="13644"/>
                    <a:pt x="29847" y="17174"/>
                    <a:pt x="30224" y="20624"/>
                  </a:cubicBezTo>
                  <a:cubicBezTo>
                    <a:pt x="30621" y="24075"/>
                    <a:pt x="30799" y="27446"/>
                    <a:pt x="31156" y="30738"/>
                  </a:cubicBezTo>
                  <a:cubicBezTo>
                    <a:pt x="31533" y="34010"/>
                    <a:pt x="31989" y="37203"/>
                    <a:pt x="32524" y="40297"/>
                  </a:cubicBezTo>
                  <a:cubicBezTo>
                    <a:pt x="33615" y="46464"/>
                    <a:pt x="35023" y="52235"/>
                    <a:pt x="36649" y="57609"/>
                  </a:cubicBezTo>
                  <a:cubicBezTo>
                    <a:pt x="38256" y="62984"/>
                    <a:pt x="40080" y="67961"/>
                    <a:pt x="42004" y="72562"/>
                  </a:cubicBezTo>
                  <a:cubicBezTo>
                    <a:pt x="45871" y="81764"/>
                    <a:pt x="50095" y="89458"/>
                    <a:pt x="54240" y="95904"/>
                  </a:cubicBezTo>
                  <a:cubicBezTo>
                    <a:pt x="58404" y="102349"/>
                    <a:pt x="62450" y="107564"/>
                    <a:pt x="66059" y="111848"/>
                  </a:cubicBezTo>
                  <a:cubicBezTo>
                    <a:pt x="67884" y="114010"/>
                    <a:pt x="69569" y="115933"/>
                    <a:pt x="71176" y="117659"/>
                  </a:cubicBezTo>
                  <a:cubicBezTo>
                    <a:pt x="71969" y="118511"/>
                    <a:pt x="72742" y="119324"/>
                    <a:pt x="73456" y="120098"/>
                  </a:cubicBezTo>
                  <a:cubicBezTo>
                    <a:pt x="73833" y="120475"/>
                    <a:pt x="74190" y="120851"/>
                    <a:pt x="74547" y="121208"/>
                  </a:cubicBezTo>
                  <a:cubicBezTo>
                    <a:pt x="74725" y="121407"/>
                    <a:pt x="74884" y="121585"/>
                    <a:pt x="75063" y="121764"/>
                  </a:cubicBezTo>
                  <a:lnTo>
                    <a:pt x="75182" y="121883"/>
                  </a:lnTo>
                  <a:lnTo>
                    <a:pt x="75241" y="121942"/>
                  </a:lnTo>
                  <a:lnTo>
                    <a:pt x="75182" y="121922"/>
                  </a:lnTo>
                  <a:cubicBezTo>
                    <a:pt x="75003" y="121883"/>
                    <a:pt x="74825" y="121843"/>
                    <a:pt x="74666" y="121823"/>
                  </a:cubicBezTo>
                  <a:cubicBezTo>
                    <a:pt x="74428" y="121744"/>
                    <a:pt x="74210" y="121684"/>
                    <a:pt x="73992" y="121625"/>
                  </a:cubicBezTo>
                  <a:cubicBezTo>
                    <a:pt x="73774" y="121565"/>
                    <a:pt x="73575" y="121506"/>
                    <a:pt x="73357" y="121426"/>
                  </a:cubicBezTo>
                  <a:cubicBezTo>
                    <a:pt x="73159" y="121347"/>
                    <a:pt x="72941" y="121288"/>
                    <a:pt x="72742" y="121228"/>
                  </a:cubicBezTo>
                  <a:cubicBezTo>
                    <a:pt x="71949" y="120931"/>
                    <a:pt x="71195" y="120633"/>
                    <a:pt x="70521" y="120316"/>
                  </a:cubicBezTo>
                  <a:cubicBezTo>
                    <a:pt x="69133" y="119681"/>
                    <a:pt x="67963" y="119067"/>
                    <a:pt x="66971" y="118511"/>
                  </a:cubicBezTo>
                  <a:cubicBezTo>
                    <a:pt x="64949" y="117401"/>
                    <a:pt x="63600" y="116568"/>
                    <a:pt x="62708" y="116072"/>
                  </a:cubicBezTo>
                  <a:cubicBezTo>
                    <a:pt x="62271" y="115814"/>
                    <a:pt x="61954" y="115616"/>
                    <a:pt x="61756" y="115517"/>
                  </a:cubicBezTo>
                  <a:cubicBezTo>
                    <a:pt x="61637" y="115457"/>
                    <a:pt x="61577" y="115398"/>
                    <a:pt x="61518" y="115378"/>
                  </a:cubicBezTo>
                  <a:cubicBezTo>
                    <a:pt x="61478" y="115358"/>
                    <a:pt x="61438" y="115338"/>
                    <a:pt x="61438" y="115338"/>
                  </a:cubicBezTo>
                  <a:lnTo>
                    <a:pt x="61438" y="115338"/>
                  </a:lnTo>
                  <a:cubicBezTo>
                    <a:pt x="61438" y="115338"/>
                    <a:pt x="61458" y="115358"/>
                    <a:pt x="61518" y="115398"/>
                  </a:cubicBezTo>
                  <a:cubicBezTo>
                    <a:pt x="61557" y="115418"/>
                    <a:pt x="61637" y="115477"/>
                    <a:pt x="61736" y="115537"/>
                  </a:cubicBezTo>
                  <a:cubicBezTo>
                    <a:pt x="61934" y="115656"/>
                    <a:pt x="62252" y="115854"/>
                    <a:pt x="62688" y="116112"/>
                  </a:cubicBezTo>
                  <a:cubicBezTo>
                    <a:pt x="63560" y="116647"/>
                    <a:pt x="64909" y="117500"/>
                    <a:pt x="66912" y="118610"/>
                  </a:cubicBezTo>
                  <a:cubicBezTo>
                    <a:pt x="67903" y="119186"/>
                    <a:pt x="69074" y="119800"/>
                    <a:pt x="70462" y="120435"/>
                  </a:cubicBezTo>
                  <a:cubicBezTo>
                    <a:pt x="71136" y="120772"/>
                    <a:pt x="71890" y="121069"/>
                    <a:pt x="72703" y="121367"/>
                  </a:cubicBezTo>
                  <a:cubicBezTo>
                    <a:pt x="72901" y="121446"/>
                    <a:pt x="73099" y="121506"/>
                    <a:pt x="73317" y="121585"/>
                  </a:cubicBezTo>
                  <a:cubicBezTo>
                    <a:pt x="73516" y="121645"/>
                    <a:pt x="73734" y="121724"/>
                    <a:pt x="73952" y="121783"/>
                  </a:cubicBezTo>
                  <a:cubicBezTo>
                    <a:pt x="74170" y="121843"/>
                    <a:pt x="74388" y="121902"/>
                    <a:pt x="74626" y="121982"/>
                  </a:cubicBezTo>
                  <a:cubicBezTo>
                    <a:pt x="74904" y="122041"/>
                    <a:pt x="75182" y="122101"/>
                    <a:pt x="75479" y="122180"/>
                  </a:cubicBezTo>
                  <a:lnTo>
                    <a:pt x="75757" y="122240"/>
                  </a:lnTo>
                  <a:lnTo>
                    <a:pt x="75558" y="122041"/>
                  </a:lnTo>
                  <a:lnTo>
                    <a:pt x="75182" y="121645"/>
                  </a:lnTo>
                  <a:cubicBezTo>
                    <a:pt x="75003" y="121466"/>
                    <a:pt x="74844" y="121288"/>
                    <a:pt x="74666" y="121109"/>
                  </a:cubicBezTo>
                  <a:cubicBezTo>
                    <a:pt x="74309" y="120732"/>
                    <a:pt x="73952" y="120375"/>
                    <a:pt x="73595" y="119979"/>
                  </a:cubicBezTo>
                  <a:cubicBezTo>
                    <a:pt x="72861" y="119205"/>
                    <a:pt x="72088" y="118392"/>
                    <a:pt x="71314" y="117520"/>
                  </a:cubicBezTo>
                  <a:cubicBezTo>
                    <a:pt x="69728" y="115794"/>
                    <a:pt x="68022" y="113871"/>
                    <a:pt x="66218" y="111729"/>
                  </a:cubicBezTo>
                  <a:cubicBezTo>
                    <a:pt x="62609" y="107426"/>
                    <a:pt x="58583" y="102210"/>
                    <a:pt x="54438" y="95785"/>
                  </a:cubicBezTo>
                  <a:cubicBezTo>
                    <a:pt x="50313" y="89339"/>
                    <a:pt x="46109" y="81645"/>
                    <a:pt x="42262" y="72463"/>
                  </a:cubicBezTo>
                  <a:cubicBezTo>
                    <a:pt x="40338" y="67862"/>
                    <a:pt x="38513" y="62904"/>
                    <a:pt x="36907" y="57530"/>
                  </a:cubicBezTo>
                  <a:cubicBezTo>
                    <a:pt x="35301" y="52176"/>
                    <a:pt x="33893" y="46405"/>
                    <a:pt x="32802" y="40257"/>
                  </a:cubicBezTo>
                  <a:cubicBezTo>
                    <a:pt x="32267" y="37163"/>
                    <a:pt x="31810" y="33990"/>
                    <a:pt x="31453" y="30718"/>
                  </a:cubicBezTo>
                  <a:cubicBezTo>
                    <a:pt x="31096" y="27426"/>
                    <a:pt x="30918" y="24055"/>
                    <a:pt x="30521" y="20584"/>
                  </a:cubicBezTo>
                  <a:cubicBezTo>
                    <a:pt x="30125" y="17134"/>
                    <a:pt x="29510" y="13584"/>
                    <a:pt x="28042" y="10193"/>
                  </a:cubicBezTo>
                  <a:cubicBezTo>
                    <a:pt x="27963" y="9975"/>
                    <a:pt x="27864" y="9757"/>
                    <a:pt x="27765" y="9558"/>
                  </a:cubicBezTo>
                  <a:lnTo>
                    <a:pt x="27467" y="8944"/>
                  </a:lnTo>
                  <a:cubicBezTo>
                    <a:pt x="27368" y="8725"/>
                    <a:pt x="27249" y="8527"/>
                    <a:pt x="27150" y="8329"/>
                  </a:cubicBezTo>
                  <a:cubicBezTo>
                    <a:pt x="27031" y="8111"/>
                    <a:pt x="26912" y="7912"/>
                    <a:pt x="26793" y="7714"/>
                  </a:cubicBezTo>
                  <a:cubicBezTo>
                    <a:pt x="26297" y="6921"/>
                    <a:pt x="25742" y="6167"/>
                    <a:pt x="25127" y="5453"/>
                  </a:cubicBezTo>
                  <a:cubicBezTo>
                    <a:pt x="23898" y="4025"/>
                    <a:pt x="22430" y="2776"/>
                    <a:pt x="20745" y="1804"/>
                  </a:cubicBezTo>
                  <a:cubicBezTo>
                    <a:pt x="19059" y="852"/>
                    <a:pt x="17215" y="178"/>
                    <a:pt x="15331" y="39"/>
                  </a:cubicBezTo>
                  <a:cubicBezTo>
                    <a:pt x="15022" y="14"/>
                    <a:pt x="14713" y="0"/>
                    <a:pt x="144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321635" y="-3054548"/>
              <a:ext cx="4057973" cy="6934748"/>
            </a:xfrm>
            <a:custGeom>
              <a:rect b="b" l="l" r="r" t="t"/>
              <a:pathLst>
                <a:path extrusionOk="0" h="216221" w="126525">
                  <a:moveTo>
                    <a:pt x="125692" y="206047"/>
                  </a:moveTo>
                  <a:lnTo>
                    <a:pt x="125692" y="206047"/>
                  </a:lnTo>
                  <a:cubicBezTo>
                    <a:pt x="125672" y="206146"/>
                    <a:pt x="125672" y="206186"/>
                    <a:pt x="125672" y="206186"/>
                  </a:cubicBezTo>
                  <a:cubicBezTo>
                    <a:pt x="125672" y="206186"/>
                    <a:pt x="125692" y="206146"/>
                    <a:pt x="125692" y="206047"/>
                  </a:cubicBezTo>
                  <a:close/>
                  <a:moveTo>
                    <a:pt x="32683" y="0"/>
                  </a:moveTo>
                  <a:cubicBezTo>
                    <a:pt x="32286" y="0"/>
                    <a:pt x="31889" y="40"/>
                    <a:pt x="31493" y="60"/>
                  </a:cubicBezTo>
                  <a:cubicBezTo>
                    <a:pt x="30699" y="80"/>
                    <a:pt x="29906" y="199"/>
                    <a:pt x="29113" y="298"/>
                  </a:cubicBezTo>
                  <a:cubicBezTo>
                    <a:pt x="28915" y="298"/>
                    <a:pt x="28716" y="338"/>
                    <a:pt x="28518" y="377"/>
                  </a:cubicBezTo>
                  <a:lnTo>
                    <a:pt x="27943" y="496"/>
                  </a:lnTo>
                  <a:lnTo>
                    <a:pt x="27348" y="595"/>
                  </a:lnTo>
                  <a:lnTo>
                    <a:pt x="27050" y="655"/>
                  </a:lnTo>
                  <a:lnTo>
                    <a:pt x="26753" y="734"/>
                  </a:lnTo>
                  <a:cubicBezTo>
                    <a:pt x="25980" y="913"/>
                    <a:pt x="25186" y="1091"/>
                    <a:pt x="24433" y="1369"/>
                  </a:cubicBezTo>
                  <a:cubicBezTo>
                    <a:pt x="22866" y="1825"/>
                    <a:pt x="21379" y="2479"/>
                    <a:pt x="19911" y="3173"/>
                  </a:cubicBezTo>
                  <a:cubicBezTo>
                    <a:pt x="19177" y="3570"/>
                    <a:pt x="18444" y="3927"/>
                    <a:pt x="17749" y="4383"/>
                  </a:cubicBezTo>
                  <a:cubicBezTo>
                    <a:pt x="17412" y="4621"/>
                    <a:pt x="17055" y="4819"/>
                    <a:pt x="16718" y="5057"/>
                  </a:cubicBezTo>
                  <a:cubicBezTo>
                    <a:pt x="16381" y="5295"/>
                    <a:pt x="16044" y="5533"/>
                    <a:pt x="15707" y="5771"/>
                  </a:cubicBezTo>
                  <a:cubicBezTo>
                    <a:pt x="15350" y="6009"/>
                    <a:pt x="15033" y="6267"/>
                    <a:pt x="14715" y="6525"/>
                  </a:cubicBezTo>
                  <a:cubicBezTo>
                    <a:pt x="14398" y="6803"/>
                    <a:pt x="14061" y="7040"/>
                    <a:pt x="13744" y="7318"/>
                  </a:cubicBezTo>
                  <a:cubicBezTo>
                    <a:pt x="13129" y="7873"/>
                    <a:pt x="12494" y="8429"/>
                    <a:pt x="11919" y="9024"/>
                  </a:cubicBezTo>
                  <a:cubicBezTo>
                    <a:pt x="10709" y="10213"/>
                    <a:pt x="9638" y="11503"/>
                    <a:pt x="8607" y="12851"/>
                  </a:cubicBezTo>
                  <a:cubicBezTo>
                    <a:pt x="5454" y="17075"/>
                    <a:pt x="3233" y="21835"/>
                    <a:pt x="1865" y="26713"/>
                  </a:cubicBezTo>
                  <a:cubicBezTo>
                    <a:pt x="516" y="31592"/>
                    <a:pt x="0" y="36589"/>
                    <a:pt x="40" y="41448"/>
                  </a:cubicBezTo>
                  <a:cubicBezTo>
                    <a:pt x="80" y="46326"/>
                    <a:pt x="695" y="51086"/>
                    <a:pt x="1627" y="55667"/>
                  </a:cubicBezTo>
                  <a:cubicBezTo>
                    <a:pt x="2559" y="60268"/>
                    <a:pt x="3808" y="64690"/>
                    <a:pt x="5295" y="68934"/>
                  </a:cubicBezTo>
                  <a:cubicBezTo>
                    <a:pt x="8270" y="77422"/>
                    <a:pt x="12236" y="85156"/>
                    <a:pt x="16798" y="92037"/>
                  </a:cubicBezTo>
                  <a:cubicBezTo>
                    <a:pt x="17393" y="92890"/>
                    <a:pt x="17948" y="93763"/>
                    <a:pt x="18543" y="94596"/>
                  </a:cubicBezTo>
                  <a:cubicBezTo>
                    <a:pt x="19158" y="95428"/>
                    <a:pt x="19752" y="96242"/>
                    <a:pt x="20347" y="97055"/>
                  </a:cubicBezTo>
                  <a:cubicBezTo>
                    <a:pt x="20962" y="97868"/>
                    <a:pt x="21577" y="98661"/>
                    <a:pt x="22192" y="99454"/>
                  </a:cubicBezTo>
                  <a:lnTo>
                    <a:pt x="22668" y="100029"/>
                  </a:lnTo>
                  <a:lnTo>
                    <a:pt x="23144" y="100604"/>
                  </a:lnTo>
                  <a:cubicBezTo>
                    <a:pt x="23461" y="100981"/>
                    <a:pt x="23778" y="101378"/>
                    <a:pt x="24096" y="101755"/>
                  </a:cubicBezTo>
                  <a:cubicBezTo>
                    <a:pt x="24413" y="102131"/>
                    <a:pt x="24730" y="102508"/>
                    <a:pt x="25067" y="102885"/>
                  </a:cubicBezTo>
                  <a:cubicBezTo>
                    <a:pt x="25385" y="103242"/>
                    <a:pt x="25722" y="103619"/>
                    <a:pt x="26039" y="103976"/>
                  </a:cubicBezTo>
                  <a:cubicBezTo>
                    <a:pt x="26713" y="104709"/>
                    <a:pt x="27348" y="105443"/>
                    <a:pt x="28022" y="106117"/>
                  </a:cubicBezTo>
                  <a:cubicBezTo>
                    <a:pt x="28696" y="106812"/>
                    <a:pt x="29371" y="107525"/>
                    <a:pt x="30045" y="108200"/>
                  </a:cubicBezTo>
                  <a:cubicBezTo>
                    <a:pt x="30739" y="108854"/>
                    <a:pt x="31413" y="109528"/>
                    <a:pt x="32107" y="110183"/>
                  </a:cubicBezTo>
                  <a:cubicBezTo>
                    <a:pt x="37621" y="115379"/>
                    <a:pt x="43471" y="119702"/>
                    <a:pt x="49182" y="123589"/>
                  </a:cubicBezTo>
                  <a:cubicBezTo>
                    <a:pt x="54913" y="127456"/>
                    <a:pt x="60526" y="130867"/>
                    <a:pt x="65900" y="134119"/>
                  </a:cubicBezTo>
                  <a:cubicBezTo>
                    <a:pt x="71254" y="137372"/>
                    <a:pt x="76331" y="140465"/>
                    <a:pt x="81071" y="143539"/>
                  </a:cubicBezTo>
                  <a:cubicBezTo>
                    <a:pt x="83431" y="145086"/>
                    <a:pt x="85712" y="146633"/>
                    <a:pt x="87893" y="148180"/>
                  </a:cubicBezTo>
                  <a:cubicBezTo>
                    <a:pt x="88448" y="148576"/>
                    <a:pt x="88984" y="148973"/>
                    <a:pt x="89519" y="149350"/>
                  </a:cubicBezTo>
                  <a:cubicBezTo>
                    <a:pt x="89777" y="149548"/>
                    <a:pt x="90055" y="149746"/>
                    <a:pt x="90312" y="149925"/>
                  </a:cubicBezTo>
                  <a:cubicBezTo>
                    <a:pt x="90570" y="150123"/>
                    <a:pt x="90828" y="150321"/>
                    <a:pt x="91106" y="150520"/>
                  </a:cubicBezTo>
                  <a:cubicBezTo>
                    <a:pt x="91621" y="150916"/>
                    <a:pt x="92137" y="151313"/>
                    <a:pt x="92653" y="151690"/>
                  </a:cubicBezTo>
                  <a:cubicBezTo>
                    <a:pt x="93148" y="152086"/>
                    <a:pt x="93644" y="152483"/>
                    <a:pt x="94140" y="152880"/>
                  </a:cubicBezTo>
                  <a:cubicBezTo>
                    <a:pt x="98126" y="156013"/>
                    <a:pt x="101656" y="159226"/>
                    <a:pt x="104789" y="162458"/>
                  </a:cubicBezTo>
                  <a:cubicBezTo>
                    <a:pt x="107903" y="165710"/>
                    <a:pt x="110560" y="169022"/>
                    <a:pt x="112801" y="172275"/>
                  </a:cubicBezTo>
                  <a:cubicBezTo>
                    <a:pt x="117303" y="178799"/>
                    <a:pt x="120139" y="185165"/>
                    <a:pt x="121725" y="190896"/>
                  </a:cubicBezTo>
                  <a:cubicBezTo>
                    <a:pt x="121844" y="191233"/>
                    <a:pt x="121924" y="191610"/>
                    <a:pt x="122003" y="191947"/>
                  </a:cubicBezTo>
                  <a:cubicBezTo>
                    <a:pt x="122102" y="192304"/>
                    <a:pt x="122181" y="192661"/>
                    <a:pt x="122261" y="192998"/>
                  </a:cubicBezTo>
                  <a:cubicBezTo>
                    <a:pt x="122340" y="193355"/>
                    <a:pt x="122439" y="193692"/>
                    <a:pt x="122499" y="194049"/>
                  </a:cubicBezTo>
                  <a:cubicBezTo>
                    <a:pt x="122578" y="194386"/>
                    <a:pt x="122638" y="194724"/>
                    <a:pt x="122697" y="195061"/>
                  </a:cubicBezTo>
                  <a:cubicBezTo>
                    <a:pt x="122757" y="195398"/>
                    <a:pt x="122816" y="195735"/>
                    <a:pt x="122876" y="196052"/>
                  </a:cubicBezTo>
                  <a:cubicBezTo>
                    <a:pt x="122935" y="196389"/>
                    <a:pt x="122995" y="196707"/>
                    <a:pt x="123034" y="197044"/>
                  </a:cubicBezTo>
                  <a:cubicBezTo>
                    <a:pt x="123113" y="197698"/>
                    <a:pt x="123193" y="198333"/>
                    <a:pt x="123272" y="198948"/>
                  </a:cubicBezTo>
                  <a:cubicBezTo>
                    <a:pt x="123292" y="199106"/>
                    <a:pt x="123312" y="199265"/>
                    <a:pt x="123332" y="199404"/>
                  </a:cubicBezTo>
                  <a:cubicBezTo>
                    <a:pt x="123351" y="199562"/>
                    <a:pt x="123351" y="199721"/>
                    <a:pt x="123371" y="199880"/>
                  </a:cubicBezTo>
                  <a:cubicBezTo>
                    <a:pt x="123391" y="200177"/>
                    <a:pt x="123411" y="200475"/>
                    <a:pt x="123431" y="200792"/>
                  </a:cubicBezTo>
                  <a:cubicBezTo>
                    <a:pt x="123451" y="201089"/>
                    <a:pt x="123470" y="201367"/>
                    <a:pt x="123490" y="201665"/>
                  </a:cubicBezTo>
                  <a:cubicBezTo>
                    <a:pt x="123490" y="201823"/>
                    <a:pt x="123510" y="201962"/>
                    <a:pt x="123510" y="202101"/>
                  </a:cubicBezTo>
                  <a:cubicBezTo>
                    <a:pt x="123530" y="202240"/>
                    <a:pt x="123510" y="202398"/>
                    <a:pt x="123510" y="202537"/>
                  </a:cubicBezTo>
                  <a:cubicBezTo>
                    <a:pt x="123470" y="203687"/>
                    <a:pt x="123451" y="204778"/>
                    <a:pt x="123411" y="205809"/>
                  </a:cubicBezTo>
                  <a:cubicBezTo>
                    <a:pt x="123292" y="209962"/>
                    <a:pt x="123193" y="213287"/>
                    <a:pt x="123114" y="215882"/>
                  </a:cubicBezTo>
                  <a:lnTo>
                    <a:pt x="123114" y="215882"/>
                  </a:lnTo>
                  <a:cubicBezTo>
                    <a:pt x="123114" y="215882"/>
                    <a:pt x="123114" y="215883"/>
                    <a:pt x="123113" y="215884"/>
                  </a:cubicBezTo>
                  <a:lnTo>
                    <a:pt x="123114" y="215884"/>
                  </a:lnTo>
                  <a:lnTo>
                    <a:pt x="123114" y="215884"/>
                  </a:lnTo>
                  <a:cubicBezTo>
                    <a:pt x="123114" y="215890"/>
                    <a:pt x="123114" y="215897"/>
                    <a:pt x="123113" y="215903"/>
                  </a:cubicBezTo>
                  <a:lnTo>
                    <a:pt x="123113" y="216221"/>
                  </a:lnTo>
                  <a:lnTo>
                    <a:pt x="123213" y="215923"/>
                  </a:lnTo>
                  <a:cubicBezTo>
                    <a:pt x="123867" y="214158"/>
                    <a:pt x="124303" y="212631"/>
                    <a:pt x="124621" y="211382"/>
                  </a:cubicBezTo>
                  <a:cubicBezTo>
                    <a:pt x="124958" y="210132"/>
                    <a:pt x="125156" y="209141"/>
                    <a:pt x="125315" y="208367"/>
                  </a:cubicBezTo>
                  <a:cubicBezTo>
                    <a:pt x="125473" y="207594"/>
                    <a:pt x="125553" y="207039"/>
                    <a:pt x="125612" y="206702"/>
                  </a:cubicBezTo>
                  <a:cubicBezTo>
                    <a:pt x="125632" y="206523"/>
                    <a:pt x="125652" y="206404"/>
                    <a:pt x="125672" y="206305"/>
                  </a:cubicBezTo>
                  <a:cubicBezTo>
                    <a:pt x="125672" y="206226"/>
                    <a:pt x="125672" y="206186"/>
                    <a:pt x="125672" y="206186"/>
                  </a:cubicBezTo>
                  <a:cubicBezTo>
                    <a:pt x="125672" y="206186"/>
                    <a:pt x="125672" y="206226"/>
                    <a:pt x="125652" y="206305"/>
                  </a:cubicBezTo>
                  <a:cubicBezTo>
                    <a:pt x="125632" y="206384"/>
                    <a:pt x="125612" y="206523"/>
                    <a:pt x="125592" y="206702"/>
                  </a:cubicBezTo>
                  <a:cubicBezTo>
                    <a:pt x="125513" y="207039"/>
                    <a:pt x="125434" y="207574"/>
                    <a:pt x="125275" y="208348"/>
                  </a:cubicBezTo>
                  <a:cubicBezTo>
                    <a:pt x="125116" y="209121"/>
                    <a:pt x="124898" y="210113"/>
                    <a:pt x="124561" y="211362"/>
                  </a:cubicBezTo>
                  <a:cubicBezTo>
                    <a:pt x="124244" y="212539"/>
                    <a:pt x="123820" y="213945"/>
                    <a:pt x="123225" y="215580"/>
                  </a:cubicBezTo>
                  <a:lnTo>
                    <a:pt x="123225" y="215580"/>
                  </a:lnTo>
                  <a:cubicBezTo>
                    <a:pt x="123320" y="213049"/>
                    <a:pt x="123417" y="209822"/>
                    <a:pt x="123550" y="205829"/>
                  </a:cubicBezTo>
                  <a:cubicBezTo>
                    <a:pt x="123907" y="201665"/>
                    <a:pt x="123451" y="196588"/>
                    <a:pt x="121904" y="190837"/>
                  </a:cubicBezTo>
                  <a:cubicBezTo>
                    <a:pt x="120337" y="185105"/>
                    <a:pt x="117501" y="178700"/>
                    <a:pt x="112999" y="172156"/>
                  </a:cubicBezTo>
                  <a:cubicBezTo>
                    <a:pt x="110739" y="168883"/>
                    <a:pt x="108081" y="165552"/>
                    <a:pt x="104948" y="162299"/>
                  </a:cubicBezTo>
                  <a:cubicBezTo>
                    <a:pt x="101815" y="159067"/>
                    <a:pt x="98285" y="155834"/>
                    <a:pt x="94299" y="152681"/>
                  </a:cubicBezTo>
                  <a:cubicBezTo>
                    <a:pt x="93803" y="152285"/>
                    <a:pt x="93307" y="151888"/>
                    <a:pt x="92791" y="151491"/>
                  </a:cubicBezTo>
                  <a:cubicBezTo>
                    <a:pt x="92276" y="151115"/>
                    <a:pt x="91760" y="150718"/>
                    <a:pt x="91245" y="150321"/>
                  </a:cubicBezTo>
                  <a:cubicBezTo>
                    <a:pt x="90987" y="150123"/>
                    <a:pt x="90729" y="149945"/>
                    <a:pt x="90471" y="149726"/>
                  </a:cubicBezTo>
                  <a:cubicBezTo>
                    <a:pt x="90193" y="149548"/>
                    <a:pt x="89936" y="149350"/>
                    <a:pt x="89658" y="149151"/>
                  </a:cubicBezTo>
                  <a:cubicBezTo>
                    <a:pt x="89123" y="148775"/>
                    <a:pt x="88587" y="148378"/>
                    <a:pt x="88052" y="147981"/>
                  </a:cubicBezTo>
                  <a:cubicBezTo>
                    <a:pt x="85870" y="146434"/>
                    <a:pt x="83590" y="144888"/>
                    <a:pt x="81230" y="143341"/>
                  </a:cubicBezTo>
                  <a:cubicBezTo>
                    <a:pt x="76490" y="140247"/>
                    <a:pt x="71393" y="137134"/>
                    <a:pt x="66039" y="133901"/>
                  </a:cubicBezTo>
                  <a:cubicBezTo>
                    <a:pt x="60684" y="130649"/>
                    <a:pt x="55052" y="127218"/>
                    <a:pt x="49341" y="123351"/>
                  </a:cubicBezTo>
                  <a:cubicBezTo>
                    <a:pt x="43629" y="119484"/>
                    <a:pt x="37799" y="115161"/>
                    <a:pt x="32306" y="109965"/>
                  </a:cubicBezTo>
                  <a:cubicBezTo>
                    <a:pt x="31612" y="109310"/>
                    <a:pt x="30937" y="108656"/>
                    <a:pt x="30243" y="108001"/>
                  </a:cubicBezTo>
                  <a:cubicBezTo>
                    <a:pt x="29569" y="107327"/>
                    <a:pt x="28915" y="106613"/>
                    <a:pt x="28240" y="105919"/>
                  </a:cubicBezTo>
                  <a:cubicBezTo>
                    <a:pt x="27546" y="105245"/>
                    <a:pt x="26912" y="104511"/>
                    <a:pt x="26257" y="103777"/>
                  </a:cubicBezTo>
                  <a:cubicBezTo>
                    <a:pt x="25940" y="103420"/>
                    <a:pt x="25603" y="103063"/>
                    <a:pt x="25285" y="102687"/>
                  </a:cubicBezTo>
                  <a:cubicBezTo>
                    <a:pt x="24948" y="102330"/>
                    <a:pt x="24651" y="101933"/>
                    <a:pt x="24314" y="101556"/>
                  </a:cubicBezTo>
                  <a:cubicBezTo>
                    <a:pt x="23996" y="101179"/>
                    <a:pt x="23679" y="100803"/>
                    <a:pt x="23362" y="100426"/>
                  </a:cubicBezTo>
                  <a:lnTo>
                    <a:pt x="22886" y="99851"/>
                  </a:lnTo>
                  <a:lnTo>
                    <a:pt x="22430" y="99276"/>
                  </a:lnTo>
                  <a:cubicBezTo>
                    <a:pt x="21815" y="98482"/>
                    <a:pt x="21200" y="97689"/>
                    <a:pt x="20585" y="96896"/>
                  </a:cubicBezTo>
                  <a:cubicBezTo>
                    <a:pt x="19990" y="96083"/>
                    <a:pt x="19395" y="95250"/>
                    <a:pt x="18781" y="94437"/>
                  </a:cubicBezTo>
                  <a:cubicBezTo>
                    <a:pt x="18206" y="93604"/>
                    <a:pt x="17631" y="92731"/>
                    <a:pt x="17055" y="91879"/>
                  </a:cubicBezTo>
                  <a:cubicBezTo>
                    <a:pt x="12514" y="84997"/>
                    <a:pt x="8548" y="77303"/>
                    <a:pt x="5573" y="68835"/>
                  </a:cubicBezTo>
                  <a:cubicBezTo>
                    <a:pt x="4086" y="64611"/>
                    <a:pt x="2856" y="60188"/>
                    <a:pt x="1924" y="55607"/>
                  </a:cubicBezTo>
                  <a:cubicBezTo>
                    <a:pt x="992" y="51046"/>
                    <a:pt x="397" y="46306"/>
                    <a:pt x="338" y="41448"/>
                  </a:cubicBezTo>
                  <a:cubicBezTo>
                    <a:pt x="298" y="36609"/>
                    <a:pt x="814" y="31651"/>
                    <a:pt x="2162" y="26792"/>
                  </a:cubicBezTo>
                  <a:cubicBezTo>
                    <a:pt x="3530" y="21954"/>
                    <a:pt x="5712" y="17214"/>
                    <a:pt x="8845" y="13030"/>
                  </a:cubicBezTo>
                  <a:cubicBezTo>
                    <a:pt x="9876" y="11681"/>
                    <a:pt x="10947" y="10412"/>
                    <a:pt x="12137" y="9242"/>
                  </a:cubicBezTo>
                  <a:cubicBezTo>
                    <a:pt x="12712" y="8647"/>
                    <a:pt x="13327" y="8111"/>
                    <a:pt x="13942" y="7556"/>
                  </a:cubicBezTo>
                  <a:cubicBezTo>
                    <a:pt x="14259" y="7278"/>
                    <a:pt x="14596" y="7021"/>
                    <a:pt x="14914" y="6763"/>
                  </a:cubicBezTo>
                  <a:cubicBezTo>
                    <a:pt x="15231" y="6505"/>
                    <a:pt x="15548" y="6247"/>
                    <a:pt x="15885" y="6009"/>
                  </a:cubicBezTo>
                  <a:cubicBezTo>
                    <a:pt x="16222" y="5771"/>
                    <a:pt x="16560" y="5533"/>
                    <a:pt x="16877" y="5295"/>
                  </a:cubicBezTo>
                  <a:cubicBezTo>
                    <a:pt x="17214" y="5057"/>
                    <a:pt x="17571" y="4859"/>
                    <a:pt x="17908" y="4641"/>
                  </a:cubicBezTo>
                  <a:cubicBezTo>
                    <a:pt x="18602" y="4185"/>
                    <a:pt x="19336" y="3828"/>
                    <a:pt x="20050" y="3451"/>
                  </a:cubicBezTo>
                  <a:cubicBezTo>
                    <a:pt x="21498" y="2737"/>
                    <a:pt x="22985" y="2103"/>
                    <a:pt x="24512" y="1646"/>
                  </a:cubicBezTo>
                  <a:cubicBezTo>
                    <a:pt x="25285" y="1369"/>
                    <a:pt x="26059" y="1210"/>
                    <a:pt x="26832" y="1012"/>
                  </a:cubicBezTo>
                  <a:lnTo>
                    <a:pt x="27110" y="932"/>
                  </a:lnTo>
                  <a:lnTo>
                    <a:pt x="27407" y="893"/>
                  </a:lnTo>
                  <a:lnTo>
                    <a:pt x="28002" y="774"/>
                  </a:lnTo>
                  <a:lnTo>
                    <a:pt x="28577" y="675"/>
                  </a:lnTo>
                  <a:cubicBezTo>
                    <a:pt x="28776" y="635"/>
                    <a:pt x="28974" y="595"/>
                    <a:pt x="29172" y="576"/>
                  </a:cubicBezTo>
                  <a:cubicBezTo>
                    <a:pt x="29946" y="496"/>
                    <a:pt x="30739" y="377"/>
                    <a:pt x="31512" y="357"/>
                  </a:cubicBezTo>
                  <a:cubicBezTo>
                    <a:pt x="31909" y="338"/>
                    <a:pt x="32306" y="298"/>
                    <a:pt x="32702" y="298"/>
                  </a:cubicBezTo>
                  <a:cubicBezTo>
                    <a:pt x="33079" y="298"/>
                    <a:pt x="33476" y="298"/>
                    <a:pt x="33872" y="318"/>
                  </a:cubicBezTo>
                  <a:lnTo>
                    <a:pt x="34447" y="318"/>
                  </a:lnTo>
                  <a:lnTo>
                    <a:pt x="35042" y="377"/>
                  </a:lnTo>
                  <a:cubicBezTo>
                    <a:pt x="35419" y="397"/>
                    <a:pt x="35816" y="437"/>
                    <a:pt x="36193" y="457"/>
                  </a:cubicBezTo>
                  <a:cubicBezTo>
                    <a:pt x="36569" y="516"/>
                    <a:pt x="36966" y="576"/>
                    <a:pt x="37343" y="635"/>
                  </a:cubicBezTo>
                  <a:lnTo>
                    <a:pt x="37918" y="714"/>
                  </a:lnTo>
                  <a:cubicBezTo>
                    <a:pt x="38116" y="754"/>
                    <a:pt x="38295" y="813"/>
                    <a:pt x="38473" y="853"/>
                  </a:cubicBezTo>
                  <a:cubicBezTo>
                    <a:pt x="38850" y="932"/>
                    <a:pt x="39227" y="1012"/>
                    <a:pt x="39604" y="1091"/>
                  </a:cubicBezTo>
                  <a:cubicBezTo>
                    <a:pt x="39980" y="1190"/>
                    <a:pt x="40337" y="1329"/>
                    <a:pt x="40714" y="1428"/>
                  </a:cubicBezTo>
                  <a:lnTo>
                    <a:pt x="41250" y="1587"/>
                  </a:lnTo>
                  <a:cubicBezTo>
                    <a:pt x="41349" y="1627"/>
                    <a:pt x="41448" y="1646"/>
                    <a:pt x="41527" y="1686"/>
                  </a:cubicBezTo>
                  <a:lnTo>
                    <a:pt x="41805" y="1785"/>
                  </a:lnTo>
                  <a:cubicBezTo>
                    <a:pt x="42142" y="1924"/>
                    <a:pt x="42499" y="2063"/>
                    <a:pt x="42856" y="2202"/>
                  </a:cubicBezTo>
                  <a:cubicBezTo>
                    <a:pt x="45672" y="3372"/>
                    <a:pt x="48171" y="5137"/>
                    <a:pt x="50293" y="7199"/>
                  </a:cubicBezTo>
                  <a:cubicBezTo>
                    <a:pt x="52415" y="9281"/>
                    <a:pt x="54160" y="11661"/>
                    <a:pt x="55568" y="14200"/>
                  </a:cubicBezTo>
                  <a:cubicBezTo>
                    <a:pt x="56976" y="16738"/>
                    <a:pt x="58067" y="19395"/>
                    <a:pt x="58900" y="22092"/>
                  </a:cubicBezTo>
                  <a:cubicBezTo>
                    <a:pt x="59732" y="24789"/>
                    <a:pt x="60327" y="27526"/>
                    <a:pt x="60724" y="30243"/>
                  </a:cubicBezTo>
                  <a:cubicBezTo>
                    <a:pt x="61478" y="35697"/>
                    <a:pt x="61577" y="41071"/>
                    <a:pt x="61636" y="46306"/>
                  </a:cubicBezTo>
                  <a:cubicBezTo>
                    <a:pt x="61676" y="51522"/>
                    <a:pt x="61696" y="56619"/>
                    <a:pt x="62132" y="61537"/>
                  </a:cubicBezTo>
                  <a:cubicBezTo>
                    <a:pt x="62529" y="66475"/>
                    <a:pt x="63481" y="71214"/>
                    <a:pt x="64770" y="75696"/>
                  </a:cubicBezTo>
                  <a:cubicBezTo>
                    <a:pt x="66059" y="80198"/>
                    <a:pt x="67685" y="84422"/>
                    <a:pt x="69509" y="88428"/>
                  </a:cubicBezTo>
                  <a:cubicBezTo>
                    <a:pt x="71354" y="92434"/>
                    <a:pt x="73357" y="96182"/>
                    <a:pt x="75459" y="99752"/>
                  </a:cubicBezTo>
                  <a:cubicBezTo>
                    <a:pt x="77541" y="103301"/>
                    <a:pt x="79703" y="106673"/>
                    <a:pt x="81864" y="109885"/>
                  </a:cubicBezTo>
                  <a:cubicBezTo>
                    <a:pt x="84046" y="113078"/>
                    <a:pt x="86247" y="116112"/>
                    <a:pt x="88389" y="119028"/>
                  </a:cubicBezTo>
                  <a:cubicBezTo>
                    <a:pt x="90531" y="121943"/>
                    <a:pt x="92633" y="124739"/>
                    <a:pt x="94655" y="127436"/>
                  </a:cubicBezTo>
                  <a:cubicBezTo>
                    <a:pt x="98701" y="132830"/>
                    <a:pt x="102429" y="137867"/>
                    <a:pt x="105741" y="142666"/>
                  </a:cubicBezTo>
                  <a:cubicBezTo>
                    <a:pt x="109033" y="147466"/>
                    <a:pt x="111909" y="152007"/>
                    <a:pt x="114328" y="156310"/>
                  </a:cubicBezTo>
                  <a:cubicBezTo>
                    <a:pt x="116748" y="160634"/>
                    <a:pt x="118711" y="164699"/>
                    <a:pt x="120258" y="168526"/>
                  </a:cubicBezTo>
                  <a:cubicBezTo>
                    <a:pt x="121805" y="172354"/>
                    <a:pt x="122955" y="175924"/>
                    <a:pt x="123808" y="179176"/>
                  </a:cubicBezTo>
                  <a:cubicBezTo>
                    <a:pt x="124680" y="182428"/>
                    <a:pt x="125255" y="185383"/>
                    <a:pt x="125612" y="188021"/>
                  </a:cubicBezTo>
                  <a:cubicBezTo>
                    <a:pt x="125830" y="189329"/>
                    <a:pt x="125930" y="190579"/>
                    <a:pt x="126049" y="191749"/>
                  </a:cubicBezTo>
                  <a:cubicBezTo>
                    <a:pt x="126128" y="192324"/>
                    <a:pt x="126128" y="192899"/>
                    <a:pt x="126168" y="193435"/>
                  </a:cubicBezTo>
                  <a:cubicBezTo>
                    <a:pt x="126207" y="193970"/>
                    <a:pt x="126247" y="194505"/>
                    <a:pt x="126267" y="195001"/>
                  </a:cubicBezTo>
                  <a:cubicBezTo>
                    <a:pt x="126425" y="199047"/>
                    <a:pt x="126128" y="201843"/>
                    <a:pt x="125989" y="203628"/>
                  </a:cubicBezTo>
                  <a:cubicBezTo>
                    <a:pt x="125870" y="204520"/>
                    <a:pt x="125791" y="205155"/>
                    <a:pt x="125751" y="205571"/>
                  </a:cubicBezTo>
                  <a:cubicBezTo>
                    <a:pt x="125711" y="205789"/>
                    <a:pt x="125711" y="205948"/>
                    <a:pt x="125692" y="206047"/>
                  </a:cubicBezTo>
                  <a:cubicBezTo>
                    <a:pt x="125711" y="205948"/>
                    <a:pt x="125731" y="205809"/>
                    <a:pt x="125771" y="205591"/>
                  </a:cubicBezTo>
                  <a:cubicBezTo>
                    <a:pt x="125830" y="205175"/>
                    <a:pt x="125910" y="204540"/>
                    <a:pt x="126029" y="203648"/>
                  </a:cubicBezTo>
                  <a:cubicBezTo>
                    <a:pt x="126207" y="201863"/>
                    <a:pt x="126524" y="199067"/>
                    <a:pt x="126366" y="195001"/>
                  </a:cubicBezTo>
                  <a:cubicBezTo>
                    <a:pt x="126366" y="194505"/>
                    <a:pt x="126326" y="193990"/>
                    <a:pt x="126287" y="193435"/>
                  </a:cubicBezTo>
                  <a:cubicBezTo>
                    <a:pt x="126247" y="192899"/>
                    <a:pt x="126247" y="192324"/>
                    <a:pt x="126187" y="191749"/>
                  </a:cubicBezTo>
                  <a:cubicBezTo>
                    <a:pt x="126049" y="190579"/>
                    <a:pt x="125969" y="189329"/>
                    <a:pt x="125751" y="188021"/>
                  </a:cubicBezTo>
                  <a:cubicBezTo>
                    <a:pt x="125394" y="185363"/>
                    <a:pt x="124819" y="182408"/>
                    <a:pt x="123966" y="179136"/>
                  </a:cubicBezTo>
                  <a:cubicBezTo>
                    <a:pt x="123113" y="175884"/>
                    <a:pt x="121963" y="172314"/>
                    <a:pt x="120416" y="168467"/>
                  </a:cubicBezTo>
                  <a:cubicBezTo>
                    <a:pt x="118889" y="164640"/>
                    <a:pt x="116906" y="160554"/>
                    <a:pt x="114507" y="156231"/>
                  </a:cubicBezTo>
                  <a:cubicBezTo>
                    <a:pt x="112087" y="151908"/>
                    <a:pt x="109212" y="147347"/>
                    <a:pt x="105920" y="142548"/>
                  </a:cubicBezTo>
                  <a:cubicBezTo>
                    <a:pt x="102628" y="137748"/>
                    <a:pt x="98880" y="132711"/>
                    <a:pt x="94834" y="127297"/>
                  </a:cubicBezTo>
                  <a:cubicBezTo>
                    <a:pt x="92811" y="124600"/>
                    <a:pt x="90729" y="121804"/>
                    <a:pt x="88587" y="118889"/>
                  </a:cubicBezTo>
                  <a:cubicBezTo>
                    <a:pt x="86445" y="115974"/>
                    <a:pt x="84244" y="112939"/>
                    <a:pt x="82082" y="109747"/>
                  </a:cubicBezTo>
                  <a:cubicBezTo>
                    <a:pt x="79921" y="106534"/>
                    <a:pt x="77759" y="103182"/>
                    <a:pt x="75677" y="99633"/>
                  </a:cubicBezTo>
                  <a:cubicBezTo>
                    <a:pt x="73595" y="96063"/>
                    <a:pt x="71572" y="92315"/>
                    <a:pt x="69747" y="88329"/>
                  </a:cubicBezTo>
                  <a:cubicBezTo>
                    <a:pt x="67943" y="84343"/>
                    <a:pt x="66316" y="80119"/>
                    <a:pt x="65027" y="75637"/>
                  </a:cubicBezTo>
                  <a:cubicBezTo>
                    <a:pt x="63738" y="71175"/>
                    <a:pt x="62806" y="66455"/>
                    <a:pt x="62410" y="61537"/>
                  </a:cubicBezTo>
                  <a:cubicBezTo>
                    <a:pt x="61973" y="56619"/>
                    <a:pt x="61954" y="51542"/>
                    <a:pt x="61914" y="46306"/>
                  </a:cubicBezTo>
                  <a:cubicBezTo>
                    <a:pt x="61854" y="41091"/>
                    <a:pt x="61755" y="35697"/>
                    <a:pt x="61002" y="30223"/>
                  </a:cubicBezTo>
                  <a:cubicBezTo>
                    <a:pt x="60625" y="27487"/>
                    <a:pt x="60010" y="24730"/>
                    <a:pt x="59177" y="22013"/>
                  </a:cubicBezTo>
                  <a:cubicBezTo>
                    <a:pt x="58324" y="19296"/>
                    <a:pt x="57234" y="16619"/>
                    <a:pt x="55826" y="14061"/>
                  </a:cubicBezTo>
                  <a:cubicBezTo>
                    <a:pt x="54398" y="11522"/>
                    <a:pt x="52653" y="9103"/>
                    <a:pt x="50491" y="7001"/>
                  </a:cubicBezTo>
                  <a:cubicBezTo>
                    <a:pt x="48349" y="4899"/>
                    <a:pt x="45811" y="3134"/>
                    <a:pt x="42975" y="1944"/>
                  </a:cubicBezTo>
                  <a:cubicBezTo>
                    <a:pt x="42618" y="1805"/>
                    <a:pt x="42261" y="1666"/>
                    <a:pt x="41884" y="1527"/>
                  </a:cubicBezTo>
                  <a:lnTo>
                    <a:pt x="41626" y="1408"/>
                  </a:lnTo>
                  <a:cubicBezTo>
                    <a:pt x="41527" y="1389"/>
                    <a:pt x="41428" y="1349"/>
                    <a:pt x="41349" y="1329"/>
                  </a:cubicBezTo>
                  <a:lnTo>
                    <a:pt x="40794" y="1151"/>
                  </a:lnTo>
                  <a:cubicBezTo>
                    <a:pt x="40417" y="1051"/>
                    <a:pt x="40060" y="913"/>
                    <a:pt x="39683" y="833"/>
                  </a:cubicBezTo>
                  <a:lnTo>
                    <a:pt x="38533" y="556"/>
                  </a:lnTo>
                  <a:cubicBezTo>
                    <a:pt x="38354" y="516"/>
                    <a:pt x="38156" y="476"/>
                    <a:pt x="37958" y="437"/>
                  </a:cubicBezTo>
                  <a:lnTo>
                    <a:pt x="37383" y="357"/>
                  </a:lnTo>
                  <a:cubicBezTo>
                    <a:pt x="37006" y="298"/>
                    <a:pt x="36609" y="238"/>
                    <a:pt x="36212" y="179"/>
                  </a:cubicBezTo>
                  <a:lnTo>
                    <a:pt x="35042" y="80"/>
                  </a:lnTo>
                  <a:lnTo>
                    <a:pt x="34467" y="40"/>
                  </a:lnTo>
                  <a:cubicBezTo>
                    <a:pt x="34269" y="20"/>
                    <a:pt x="34071" y="20"/>
                    <a:pt x="33872" y="20"/>
                  </a:cubicBezTo>
                  <a:cubicBezTo>
                    <a:pt x="33476" y="20"/>
                    <a:pt x="33079" y="0"/>
                    <a:pt x="32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59354" y="-2671057"/>
              <a:ext cx="2434784" cy="3922371"/>
            </a:xfrm>
            <a:custGeom>
              <a:rect b="b" l="l" r="r" t="t"/>
              <a:pathLst>
                <a:path extrusionOk="0" h="122297" w="75915">
                  <a:moveTo>
                    <a:pt x="14567" y="1"/>
                  </a:moveTo>
                  <a:cubicBezTo>
                    <a:pt x="13126" y="1"/>
                    <a:pt x="11635" y="282"/>
                    <a:pt x="10293" y="934"/>
                  </a:cubicBezTo>
                  <a:cubicBezTo>
                    <a:pt x="8865" y="1568"/>
                    <a:pt x="7635" y="2560"/>
                    <a:pt x="6565" y="3730"/>
                  </a:cubicBezTo>
                  <a:cubicBezTo>
                    <a:pt x="5494" y="4900"/>
                    <a:pt x="4641" y="6268"/>
                    <a:pt x="3907" y="7716"/>
                  </a:cubicBezTo>
                  <a:cubicBezTo>
                    <a:pt x="3193" y="9164"/>
                    <a:pt x="2578" y="10691"/>
                    <a:pt x="2122" y="12277"/>
                  </a:cubicBezTo>
                  <a:cubicBezTo>
                    <a:pt x="1170" y="15450"/>
                    <a:pt x="556" y="18822"/>
                    <a:pt x="278" y="22292"/>
                  </a:cubicBezTo>
                  <a:cubicBezTo>
                    <a:pt x="0" y="25762"/>
                    <a:pt x="119" y="29352"/>
                    <a:pt x="536" y="32981"/>
                  </a:cubicBezTo>
                  <a:cubicBezTo>
                    <a:pt x="952" y="36630"/>
                    <a:pt x="1746" y="40319"/>
                    <a:pt x="2836" y="43987"/>
                  </a:cubicBezTo>
                  <a:cubicBezTo>
                    <a:pt x="5057" y="51365"/>
                    <a:pt x="8330" y="57968"/>
                    <a:pt x="11879" y="63938"/>
                  </a:cubicBezTo>
                  <a:cubicBezTo>
                    <a:pt x="13664" y="66912"/>
                    <a:pt x="15548" y="69748"/>
                    <a:pt x="17452" y="72445"/>
                  </a:cubicBezTo>
                  <a:cubicBezTo>
                    <a:pt x="19336" y="75162"/>
                    <a:pt x="21260" y="77720"/>
                    <a:pt x="23183" y="80219"/>
                  </a:cubicBezTo>
                  <a:cubicBezTo>
                    <a:pt x="27031" y="85157"/>
                    <a:pt x="30878" y="89679"/>
                    <a:pt x="34745" y="93744"/>
                  </a:cubicBezTo>
                  <a:cubicBezTo>
                    <a:pt x="38612" y="97809"/>
                    <a:pt x="42459" y="101439"/>
                    <a:pt x="46287" y="104651"/>
                  </a:cubicBezTo>
                  <a:cubicBezTo>
                    <a:pt x="50094" y="107864"/>
                    <a:pt x="53882" y="110640"/>
                    <a:pt x="57571" y="113040"/>
                  </a:cubicBezTo>
                  <a:cubicBezTo>
                    <a:pt x="58463" y="113655"/>
                    <a:pt x="59395" y="114210"/>
                    <a:pt x="60308" y="114765"/>
                  </a:cubicBezTo>
                  <a:cubicBezTo>
                    <a:pt x="61200" y="115320"/>
                    <a:pt x="62112" y="115856"/>
                    <a:pt x="62985" y="116391"/>
                  </a:cubicBezTo>
                  <a:cubicBezTo>
                    <a:pt x="64750" y="117442"/>
                    <a:pt x="66455" y="118454"/>
                    <a:pt x="68161" y="119346"/>
                  </a:cubicBezTo>
                  <a:cubicBezTo>
                    <a:pt x="69866" y="120239"/>
                    <a:pt x="71552" y="121012"/>
                    <a:pt x="73238" y="121587"/>
                  </a:cubicBezTo>
                  <a:cubicBezTo>
                    <a:pt x="73674" y="121726"/>
                    <a:pt x="74090" y="121845"/>
                    <a:pt x="74527" y="121964"/>
                  </a:cubicBezTo>
                  <a:cubicBezTo>
                    <a:pt x="74626" y="122004"/>
                    <a:pt x="74725" y="122023"/>
                    <a:pt x="74844" y="122043"/>
                  </a:cubicBezTo>
                  <a:lnTo>
                    <a:pt x="75241" y="122142"/>
                  </a:lnTo>
                  <a:cubicBezTo>
                    <a:pt x="75439" y="122182"/>
                    <a:pt x="75617" y="122222"/>
                    <a:pt x="75816" y="122281"/>
                  </a:cubicBezTo>
                  <a:lnTo>
                    <a:pt x="75875" y="122281"/>
                  </a:lnTo>
                  <a:cubicBezTo>
                    <a:pt x="75885" y="122291"/>
                    <a:pt x="75900" y="122296"/>
                    <a:pt x="75907" y="122296"/>
                  </a:cubicBezTo>
                  <a:cubicBezTo>
                    <a:pt x="75915" y="122296"/>
                    <a:pt x="75915" y="122291"/>
                    <a:pt x="75895" y="122281"/>
                  </a:cubicBezTo>
                  <a:lnTo>
                    <a:pt x="75796" y="122182"/>
                  </a:lnTo>
                  <a:lnTo>
                    <a:pt x="75598" y="121964"/>
                  </a:lnTo>
                  <a:cubicBezTo>
                    <a:pt x="74963" y="121309"/>
                    <a:pt x="74328" y="120655"/>
                    <a:pt x="73714" y="120020"/>
                  </a:cubicBezTo>
                  <a:cubicBezTo>
                    <a:pt x="71433" y="117621"/>
                    <a:pt x="69390" y="115360"/>
                    <a:pt x="67566" y="113238"/>
                  </a:cubicBezTo>
                  <a:cubicBezTo>
                    <a:pt x="65741" y="111096"/>
                    <a:pt x="64095" y="109113"/>
                    <a:pt x="62668" y="107269"/>
                  </a:cubicBezTo>
                  <a:cubicBezTo>
                    <a:pt x="61934" y="106357"/>
                    <a:pt x="61259" y="105464"/>
                    <a:pt x="60625" y="104631"/>
                  </a:cubicBezTo>
                  <a:cubicBezTo>
                    <a:pt x="59970" y="103779"/>
                    <a:pt x="59395" y="102966"/>
                    <a:pt x="58820" y="102192"/>
                  </a:cubicBezTo>
                  <a:cubicBezTo>
                    <a:pt x="56579" y="99079"/>
                    <a:pt x="54933" y="96580"/>
                    <a:pt x="53704" y="94636"/>
                  </a:cubicBezTo>
                  <a:cubicBezTo>
                    <a:pt x="53089" y="93685"/>
                    <a:pt x="52593" y="92852"/>
                    <a:pt x="52157" y="92158"/>
                  </a:cubicBezTo>
                  <a:cubicBezTo>
                    <a:pt x="51721" y="91463"/>
                    <a:pt x="51403" y="90908"/>
                    <a:pt x="51145" y="90452"/>
                  </a:cubicBezTo>
                  <a:cubicBezTo>
                    <a:pt x="50888" y="90016"/>
                    <a:pt x="50689" y="89718"/>
                    <a:pt x="50570" y="89500"/>
                  </a:cubicBezTo>
                  <a:cubicBezTo>
                    <a:pt x="50511" y="89401"/>
                    <a:pt x="50451" y="89322"/>
                    <a:pt x="50432" y="89282"/>
                  </a:cubicBezTo>
                  <a:cubicBezTo>
                    <a:pt x="50392" y="89242"/>
                    <a:pt x="50392" y="89203"/>
                    <a:pt x="50372" y="89203"/>
                  </a:cubicBezTo>
                  <a:cubicBezTo>
                    <a:pt x="50372" y="89203"/>
                    <a:pt x="50392" y="89242"/>
                    <a:pt x="50412" y="89282"/>
                  </a:cubicBezTo>
                  <a:cubicBezTo>
                    <a:pt x="50432" y="89341"/>
                    <a:pt x="50491" y="89421"/>
                    <a:pt x="50531" y="89520"/>
                  </a:cubicBezTo>
                  <a:cubicBezTo>
                    <a:pt x="50650" y="89738"/>
                    <a:pt x="50828" y="90055"/>
                    <a:pt x="51086" y="90492"/>
                  </a:cubicBezTo>
                  <a:cubicBezTo>
                    <a:pt x="51344" y="90928"/>
                    <a:pt x="51661" y="91503"/>
                    <a:pt x="52078" y="92197"/>
                  </a:cubicBezTo>
                  <a:cubicBezTo>
                    <a:pt x="52494" y="92891"/>
                    <a:pt x="52990" y="93744"/>
                    <a:pt x="53605" y="94696"/>
                  </a:cubicBezTo>
                  <a:cubicBezTo>
                    <a:pt x="54814" y="96659"/>
                    <a:pt x="56460" y="99178"/>
                    <a:pt x="58681" y="102291"/>
                  </a:cubicBezTo>
                  <a:cubicBezTo>
                    <a:pt x="59257" y="103065"/>
                    <a:pt x="59832" y="103878"/>
                    <a:pt x="60466" y="104731"/>
                  </a:cubicBezTo>
                  <a:cubicBezTo>
                    <a:pt x="61121" y="105583"/>
                    <a:pt x="61775" y="106476"/>
                    <a:pt x="62509" y="107388"/>
                  </a:cubicBezTo>
                  <a:cubicBezTo>
                    <a:pt x="63957" y="109252"/>
                    <a:pt x="65583" y="111235"/>
                    <a:pt x="67407" y="113377"/>
                  </a:cubicBezTo>
                  <a:cubicBezTo>
                    <a:pt x="69232" y="115499"/>
                    <a:pt x="71274" y="117780"/>
                    <a:pt x="73555" y="120179"/>
                  </a:cubicBezTo>
                  <a:cubicBezTo>
                    <a:pt x="74071" y="120715"/>
                    <a:pt x="74606" y="121290"/>
                    <a:pt x="75161" y="121845"/>
                  </a:cubicBezTo>
                  <a:lnTo>
                    <a:pt x="75181" y="121885"/>
                  </a:lnTo>
                  <a:cubicBezTo>
                    <a:pt x="75194" y="121885"/>
                    <a:pt x="75199" y="121893"/>
                    <a:pt x="75194" y="121893"/>
                  </a:cubicBezTo>
                  <a:cubicBezTo>
                    <a:pt x="75192" y="121893"/>
                    <a:pt x="75188" y="121891"/>
                    <a:pt x="75181" y="121885"/>
                  </a:cubicBezTo>
                  <a:lnTo>
                    <a:pt x="75122" y="121885"/>
                  </a:lnTo>
                  <a:lnTo>
                    <a:pt x="74884" y="121825"/>
                  </a:lnTo>
                  <a:cubicBezTo>
                    <a:pt x="74784" y="121805"/>
                    <a:pt x="74685" y="121766"/>
                    <a:pt x="74586" y="121746"/>
                  </a:cubicBezTo>
                  <a:cubicBezTo>
                    <a:pt x="74150" y="121627"/>
                    <a:pt x="73733" y="121508"/>
                    <a:pt x="73317" y="121349"/>
                  </a:cubicBezTo>
                  <a:cubicBezTo>
                    <a:pt x="71631" y="120794"/>
                    <a:pt x="69965" y="120001"/>
                    <a:pt x="68280" y="119128"/>
                  </a:cubicBezTo>
                  <a:cubicBezTo>
                    <a:pt x="66574" y="118236"/>
                    <a:pt x="64869" y="117224"/>
                    <a:pt x="63124" y="116153"/>
                  </a:cubicBezTo>
                  <a:cubicBezTo>
                    <a:pt x="62231" y="115638"/>
                    <a:pt x="61339" y="115102"/>
                    <a:pt x="60427" y="114547"/>
                  </a:cubicBezTo>
                  <a:cubicBezTo>
                    <a:pt x="59534" y="113972"/>
                    <a:pt x="58602" y="113436"/>
                    <a:pt x="57690" y="112822"/>
                  </a:cubicBezTo>
                  <a:cubicBezTo>
                    <a:pt x="54021" y="110422"/>
                    <a:pt x="50253" y="107646"/>
                    <a:pt x="46445" y="104433"/>
                  </a:cubicBezTo>
                  <a:cubicBezTo>
                    <a:pt x="42638" y="101220"/>
                    <a:pt x="38791" y="97611"/>
                    <a:pt x="34943" y="93546"/>
                  </a:cubicBezTo>
                  <a:cubicBezTo>
                    <a:pt x="31076" y="89480"/>
                    <a:pt x="27249" y="84959"/>
                    <a:pt x="23401" y="80021"/>
                  </a:cubicBezTo>
                  <a:cubicBezTo>
                    <a:pt x="21498" y="77542"/>
                    <a:pt x="19574" y="74984"/>
                    <a:pt x="17670" y="72287"/>
                  </a:cubicBezTo>
                  <a:cubicBezTo>
                    <a:pt x="15786" y="69570"/>
                    <a:pt x="13922" y="66754"/>
                    <a:pt x="12137" y="63779"/>
                  </a:cubicBezTo>
                  <a:cubicBezTo>
                    <a:pt x="8568" y="57830"/>
                    <a:pt x="5315" y="51246"/>
                    <a:pt x="3114" y="43908"/>
                  </a:cubicBezTo>
                  <a:cubicBezTo>
                    <a:pt x="2023" y="40239"/>
                    <a:pt x="1230" y="36570"/>
                    <a:pt x="814" y="32941"/>
                  </a:cubicBezTo>
                  <a:cubicBezTo>
                    <a:pt x="397" y="29332"/>
                    <a:pt x="278" y="25762"/>
                    <a:pt x="576" y="22312"/>
                  </a:cubicBezTo>
                  <a:cubicBezTo>
                    <a:pt x="833" y="18861"/>
                    <a:pt x="1448" y="15510"/>
                    <a:pt x="2400" y="12357"/>
                  </a:cubicBezTo>
                  <a:cubicBezTo>
                    <a:pt x="2856" y="10790"/>
                    <a:pt x="3451" y="9263"/>
                    <a:pt x="4145" y="7835"/>
                  </a:cubicBezTo>
                  <a:cubicBezTo>
                    <a:pt x="4879" y="6407"/>
                    <a:pt x="5732" y="5078"/>
                    <a:pt x="6763" y="3928"/>
                  </a:cubicBezTo>
                  <a:cubicBezTo>
                    <a:pt x="7814" y="2778"/>
                    <a:pt x="9024" y="1806"/>
                    <a:pt x="10392" y="1192"/>
                  </a:cubicBezTo>
                  <a:cubicBezTo>
                    <a:pt x="11675" y="578"/>
                    <a:pt x="13063" y="295"/>
                    <a:pt x="14442" y="295"/>
                  </a:cubicBezTo>
                  <a:cubicBezTo>
                    <a:pt x="14533" y="295"/>
                    <a:pt x="14624" y="297"/>
                    <a:pt x="14715" y="299"/>
                  </a:cubicBezTo>
                  <a:cubicBezTo>
                    <a:pt x="16163" y="339"/>
                    <a:pt x="17611" y="656"/>
                    <a:pt x="18920" y="1211"/>
                  </a:cubicBezTo>
                  <a:cubicBezTo>
                    <a:pt x="20248" y="1747"/>
                    <a:pt x="21458" y="2481"/>
                    <a:pt x="22549" y="3333"/>
                  </a:cubicBezTo>
                  <a:cubicBezTo>
                    <a:pt x="24750" y="5039"/>
                    <a:pt x="26436" y="7240"/>
                    <a:pt x="27526" y="9640"/>
                  </a:cubicBezTo>
                  <a:cubicBezTo>
                    <a:pt x="28082" y="10830"/>
                    <a:pt x="28538" y="12039"/>
                    <a:pt x="28915" y="13269"/>
                  </a:cubicBezTo>
                  <a:cubicBezTo>
                    <a:pt x="29271" y="14498"/>
                    <a:pt x="29529" y="15728"/>
                    <a:pt x="29767" y="16938"/>
                  </a:cubicBezTo>
                  <a:cubicBezTo>
                    <a:pt x="30204" y="19397"/>
                    <a:pt x="30442" y="21796"/>
                    <a:pt x="30640" y="24116"/>
                  </a:cubicBezTo>
                  <a:cubicBezTo>
                    <a:pt x="30838" y="26457"/>
                    <a:pt x="31017" y="28717"/>
                    <a:pt x="31255" y="30899"/>
                  </a:cubicBezTo>
                  <a:cubicBezTo>
                    <a:pt x="31731" y="35262"/>
                    <a:pt x="32385" y="39327"/>
                    <a:pt x="33119" y="43095"/>
                  </a:cubicBezTo>
                  <a:cubicBezTo>
                    <a:pt x="34606" y="50611"/>
                    <a:pt x="36431" y="56957"/>
                    <a:pt x="38215" y="62272"/>
                  </a:cubicBezTo>
                  <a:cubicBezTo>
                    <a:pt x="39128" y="64929"/>
                    <a:pt x="40020" y="67349"/>
                    <a:pt x="40873" y="69530"/>
                  </a:cubicBezTo>
                  <a:cubicBezTo>
                    <a:pt x="41726" y="71711"/>
                    <a:pt x="42578" y="73655"/>
                    <a:pt x="43352" y="75420"/>
                  </a:cubicBezTo>
                  <a:cubicBezTo>
                    <a:pt x="44899" y="78910"/>
                    <a:pt x="46247" y="81587"/>
                    <a:pt x="47298" y="83630"/>
                  </a:cubicBezTo>
                  <a:cubicBezTo>
                    <a:pt x="47834" y="84641"/>
                    <a:pt x="48290" y="85514"/>
                    <a:pt x="48686" y="86208"/>
                  </a:cubicBezTo>
                  <a:cubicBezTo>
                    <a:pt x="49063" y="86942"/>
                    <a:pt x="49380" y="87497"/>
                    <a:pt x="49638" y="87933"/>
                  </a:cubicBezTo>
                  <a:cubicBezTo>
                    <a:pt x="49896" y="88390"/>
                    <a:pt x="50075" y="88707"/>
                    <a:pt x="50194" y="88905"/>
                  </a:cubicBezTo>
                  <a:cubicBezTo>
                    <a:pt x="50253" y="89004"/>
                    <a:pt x="50313" y="89084"/>
                    <a:pt x="50332" y="89143"/>
                  </a:cubicBezTo>
                  <a:cubicBezTo>
                    <a:pt x="50372" y="89183"/>
                    <a:pt x="50372" y="89203"/>
                    <a:pt x="50372" y="89203"/>
                  </a:cubicBezTo>
                  <a:cubicBezTo>
                    <a:pt x="50392" y="89203"/>
                    <a:pt x="50372" y="89183"/>
                    <a:pt x="50352" y="89123"/>
                  </a:cubicBezTo>
                  <a:cubicBezTo>
                    <a:pt x="50313" y="89084"/>
                    <a:pt x="50273" y="89004"/>
                    <a:pt x="50233" y="88885"/>
                  </a:cubicBezTo>
                  <a:cubicBezTo>
                    <a:pt x="50114" y="88687"/>
                    <a:pt x="49936" y="88370"/>
                    <a:pt x="49698" y="87914"/>
                  </a:cubicBezTo>
                  <a:cubicBezTo>
                    <a:pt x="49460" y="87477"/>
                    <a:pt x="49143" y="86902"/>
                    <a:pt x="48766" y="86168"/>
                  </a:cubicBezTo>
                  <a:cubicBezTo>
                    <a:pt x="48389" y="85455"/>
                    <a:pt x="47913" y="84602"/>
                    <a:pt x="47417" y="83571"/>
                  </a:cubicBezTo>
                  <a:cubicBezTo>
                    <a:pt x="46366" y="81548"/>
                    <a:pt x="45037" y="78851"/>
                    <a:pt x="43491" y="75341"/>
                  </a:cubicBezTo>
                  <a:cubicBezTo>
                    <a:pt x="42737" y="73595"/>
                    <a:pt x="41904" y="71652"/>
                    <a:pt x="41051" y="69451"/>
                  </a:cubicBezTo>
                  <a:cubicBezTo>
                    <a:pt x="40199" y="67289"/>
                    <a:pt x="39326" y="64870"/>
                    <a:pt x="38434" y="62212"/>
                  </a:cubicBezTo>
                  <a:cubicBezTo>
                    <a:pt x="36649" y="56898"/>
                    <a:pt x="34844" y="50552"/>
                    <a:pt x="33377" y="43035"/>
                  </a:cubicBezTo>
                  <a:cubicBezTo>
                    <a:pt x="32643" y="39287"/>
                    <a:pt x="32008" y="35242"/>
                    <a:pt x="31512" y="30879"/>
                  </a:cubicBezTo>
                  <a:cubicBezTo>
                    <a:pt x="31274" y="28697"/>
                    <a:pt x="31096" y="26437"/>
                    <a:pt x="30917" y="24097"/>
                  </a:cubicBezTo>
                  <a:cubicBezTo>
                    <a:pt x="30719" y="21776"/>
                    <a:pt x="30481" y="19357"/>
                    <a:pt x="30045" y="16898"/>
                  </a:cubicBezTo>
                  <a:cubicBezTo>
                    <a:pt x="29807" y="15668"/>
                    <a:pt x="29529" y="14419"/>
                    <a:pt x="29172" y="13189"/>
                  </a:cubicBezTo>
                  <a:cubicBezTo>
                    <a:pt x="28815" y="11960"/>
                    <a:pt x="28359" y="10711"/>
                    <a:pt x="27804" y="9521"/>
                  </a:cubicBezTo>
                  <a:cubicBezTo>
                    <a:pt x="26693" y="7081"/>
                    <a:pt x="24968" y="4860"/>
                    <a:pt x="22727" y="3115"/>
                  </a:cubicBezTo>
                  <a:cubicBezTo>
                    <a:pt x="21636" y="2243"/>
                    <a:pt x="20387" y="1489"/>
                    <a:pt x="19039" y="934"/>
                  </a:cubicBezTo>
                  <a:cubicBezTo>
                    <a:pt x="17690" y="378"/>
                    <a:pt x="16222" y="41"/>
                    <a:pt x="14715" y="2"/>
                  </a:cubicBezTo>
                  <a:cubicBezTo>
                    <a:pt x="14666" y="1"/>
                    <a:pt x="14617" y="1"/>
                    <a:pt x="14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4861481" y="-3851325"/>
              <a:ext cx="4127282" cy="4635310"/>
            </a:xfrm>
            <a:custGeom>
              <a:rect b="b" l="l" r="r" t="t"/>
              <a:pathLst>
                <a:path extrusionOk="0" h="144526" w="128686">
                  <a:moveTo>
                    <a:pt x="55123" y="89789"/>
                  </a:moveTo>
                  <a:cubicBezTo>
                    <a:pt x="55119" y="89811"/>
                    <a:pt x="55115" y="89831"/>
                    <a:pt x="55111" y="89850"/>
                  </a:cubicBezTo>
                  <a:cubicBezTo>
                    <a:pt x="55111" y="89857"/>
                    <a:pt x="55111" y="89864"/>
                    <a:pt x="55111" y="89870"/>
                  </a:cubicBezTo>
                  <a:cubicBezTo>
                    <a:pt x="55116" y="89846"/>
                    <a:pt x="55120" y="89818"/>
                    <a:pt x="55123" y="89789"/>
                  </a:cubicBezTo>
                  <a:close/>
                  <a:moveTo>
                    <a:pt x="118878" y="1"/>
                  </a:moveTo>
                  <a:cubicBezTo>
                    <a:pt x="118749" y="1"/>
                    <a:pt x="118620" y="6"/>
                    <a:pt x="118493" y="15"/>
                  </a:cubicBezTo>
                  <a:cubicBezTo>
                    <a:pt x="117937" y="74"/>
                    <a:pt x="117382" y="213"/>
                    <a:pt x="116866" y="431"/>
                  </a:cubicBezTo>
                  <a:cubicBezTo>
                    <a:pt x="114824" y="1363"/>
                    <a:pt x="113257" y="3168"/>
                    <a:pt x="112345" y="5191"/>
                  </a:cubicBezTo>
                  <a:cubicBezTo>
                    <a:pt x="111413" y="7213"/>
                    <a:pt x="110798" y="9375"/>
                    <a:pt x="109668" y="11299"/>
                  </a:cubicBezTo>
                  <a:cubicBezTo>
                    <a:pt x="109390" y="11775"/>
                    <a:pt x="109073" y="12231"/>
                    <a:pt x="108716" y="12647"/>
                  </a:cubicBezTo>
                  <a:cubicBezTo>
                    <a:pt x="108359" y="13064"/>
                    <a:pt x="107982" y="13460"/>
                    <a:pt x="107526" y="13797"/>
                  </a:cubicBezTo>
                  <a:cubicBezTo>
                    <a:pt x="106653" y="14472"/>
                    <a:pt x="105662" y="14987"/>
                    <a:pt x="104591" y="15305"/>
                  </a:cubicBezTo>
                  <a:cubicBezTo>
                    <a:pt x="103298" y="15711"/>
                    <a:pt x="101941" y="15880"/>
                    <a:pt x="100575" y="15880"/>
                  </a:cubicBezTo>
                  <a:cubicBezTo>
                    <a:pt x="99678" y="15880"/>
                    <a:pt x="98776" y="15807"/>
                    <a:pt x="97888" y="15681"/>
                  </a:cubicBezTo>
                  <a:cubicBezTo>
                    <a:pt x="95092" y="15265"/>
                    <a:pt x="92414" y="14392"/>
                    <a:pt x="89678" y="13797"/>
                  </a:cubicBezTo>
                  <a:cubicBezTo>
                    <a:pt x="89003" y="13659"/>
                    <a:pt x="88309" y="13520"/>
                    <a:pt x="87615" y="13421"/>
                  </a:cubicBezTo>
                  <a:cubicBezTo>
                    <a:pt x="87278" y="13361"/>
                    <a:pt x="86941" y="13321"/>
                    <a:pt x="86584" y="13282"/>
                  </a:cubicBezTo>
                  <a:lnTo>
                    <a:pt x="85533" y="13202"/>
                  </a:lnTo>
                  <a:cubicBezTo>
                    <a:pt x="85193" y="13188"/>
                    <a:pt x="84853" y="13180"/>
                    <a:pt x="84513" y="13180"/>
                  </a:cubicBezTo>
                  <a:cubicBezTo>
                    <a:pt x="83466" y="13180"/>
                    <a:pt x="82421" y="13251"/>
                    <a:pt x="81388" y="13401"/>
                  </a:cubicBezTo>
                  <a:cubicBezTo>
                    <a:pt x="75895" y="14234"/>
                    <a:pt x="70838" y="17208"/>
                    <a:pt x="67585" y="21512"/>
                  </a:cubicBezTo>
                  <a:cubicBezTo>
                    <a:pt x="65939" y="23654"/>
                    <a:pt x="64730" y="26053"/>
                    <a:pt x="63460" y="28354"/>
                  </a:cubicBezTo>
                  <a:cubicBezTo>
                    <a:pt x="62826" y="29504"/>
                    <a:pt x="62171" y="30634"/>
                    <a:pt x="61438" y="31725"/>
                  </a:cubicBezTo>
                  <a:cubicBezTo>
                    <a:pt x="60704" y="32796"/>
                    <a:pt x="59911" y="33827"/>
                    <a:pt x="58998" y="34739"/>
                  </a:cubicBezTo>
                  <a:cubicBezTo>
                    <a:pt x="58542" y="35195"/>
                    <a:pt x="58066" y="35632"/>
                    <a:pt x="57551" y="36008"/>
                  </a:cubicBezTo>
                  <a:cubicBezTo>
                    <a:pt x="57055" y="36405"/>
                    <a:pt x="56520" y="36762"/>
                    <a:pt x="55964" y="37059"/>
                  </a:cubicBezTo>
                  <a:cubicBezTo>
                    <a:pt x="54834" y="37674"/>
                    <a:pt x="53604" y="38071"/>
                    <a:pt x="52355" y="38150"/>
                  </a:cubicBezTo>
                  <a:cubicBezTo>
                    <a:pt x="52143" y="38170"/>
                    <a:pt x="51932" y="38179"/>
                    <a:pt x="51721" y="38179"/>
                  </a:cubicBezTo>
                  <a:cubicBezTo>
                    <a:pt x="51299" y="38179"/>
                    <a:pt x="50881" y="38144"/>
                    <a:pt x="50471" y="38091"/>
                  </a:cubicBezTo>
                  <a:cubicBezTo>
                    <a:pt x="49856" y="37992"/>
                    <a:pt x="49241" y="37833"/>
                    <a:pt x="48666" y="37595"/>
                  </a:cubicBezTo>
                  <a:cubicBezTo>
                    <a:pt x="48091" y="37357"/>
                    <a:pt x="47516" y="37079"/>
                    <a:pt x="47040" y="36683"/>
                  </a:cubicBezTo>
                  <a:lnTo>
                    <a:pt x="46862" y="36544"/>
                  </a:lnTo>
                  <a:lnTo>
                    <a:pt x="46683" y="36385"/>
                  </a:lnTo>
                  <a:cubicBezTo>
                    <a:pt x="46564" y="36286"/>
                    <a:pt x="46445" y="36187"/>
                    <a:pt x="46346" y="36068"/>
                  </a:cubicBezTo>
                  <a:lnTo>
                    <a:pt x="46049" y="35731"/>
                  </a:lnTo>
                  <a:cubicBezTo>
                    <a:pt x="45930" y="35612"/>
                    <a:pt x="45870" y="35473"/>
                    <a:pt x="45771" y="35354"/>
                  </a:cubicBezTo>
                  <a:cubicBezTo>
                    <a:pt x="45057" y="34343"/>
                    <a:pt x="44819" y="33093"/>
                    <a:pt x="44641" y="31864"/>
                  </a:cubicBezTo>
                  <a:cubicBezTo>
                    <a:pt x="44482" y="30634"/>
                    <a:pt x="44383" y="29365"/>
                    <a:pt x="43907" y="28155"/>
                  </a:cubicBezTo>
                  <a:cubicBezTo>
                    <a:pt x="43867" y="28016"/>
                    <a:pt x="43788" y="27858"/>
                    <a:pt x="43728" y="27719"/>
                  </a:cubicBezTo>
                  <a:cubicBezTo>
                    <a:pt x="43649" y="27580"/>
                    <a:pt x="43570" y="27441"/>
                    <a:pt x="43490" y="27302"/>
                  </a:cubicBezTo>
                  <a:cubicBezTo>
                    <a:pt x="43451" y="27243"/>
                    <a:pt x="43411" y="27164"/>
                    <a:pt x="43371" y="27104"/>
                  </a:cubicBezTo>
                  <a:lnTo>
                    <a:pt x="43213" y="26906"/>
                  </a:lnTo>
                  <a:lnTo>
                    <a:pt x="43074" y="26727"/>
                  </a:lnTo>
                  <a:cubicBezTo>
                    <a:pt x="43014" y="26668"/>
                    <a:pt x="42975" y="26589"/>
                    <a:pt x="42895" y="26549"/>
                  </a:cubicBezTo>
                  <a:lnTo>
                    <a:pt x="42558" y="26212"/>
                  </a:lnTo>
                  <a:cubicBezTo>
                    <a:pt x="42439" y="26113"/>
                    <a:pt x="42300" y="26033"/>
                    <a:pt x="42162" y="25934"/>
                  </a:cubicBezTo>
                  <a:cubicBezTo>
                    <a:pt x="42043" y="25835"/>
                    <a:pt x="41884" y="25775"/>
                    <a:pt x="41745" y="25696"/>
                  </a:cubicBezTo>
                  <a:cubicBezTo>
                    <a:pt x="41606" y="25617"/>
                    <a:pt x="41468" y="25537"/>
                    <a:pt x="41309" y="25498"/>
                  </a:cubicBezTo>
                  <a:cubicBezTo>
                    <a:pt x="40734" y="25240"/>
                    <a:pt x="40099" y="25141"/>
                    <a:pt x="39465" y="25101"/>
                  </a:cubicBezTo>
                  <a:cubicBezTo>
                    <a:pt x="39369" y="25095"/>
                    <a:pt x="39273" y="25092"/>
                    <a:pt x="39178" y="25092"/>
                  </a:cubicBezTo>
                  <a:cubicBezTo>
                    <a:pt x="38644" y="25092"/>
                    <a:pt x="38122" y="25182"/>
                    <a:pt x="37600" y="25300"/>
                  </a:cubicBezTo>
                  <a:lnTo>
                    <a:pt x="37144" y="25438"/>
                  </a:lnTo>
                  <a:lnTo>
                    <a:pt x="36708" y="25597"/>
                  </a:lnTo>
                  <a:cubicBezTo>
                    <a:pt x="36549" y="25656"/>
                    <a:pt x="36411" y="25716"/>
                    <a:pt x="36272" y="25795"/>
                  </a:cubicBezTo>
                  <a:cubicBezTo>
                    <a:pt x="36153" y="25875"/>
                    <a:pt x="35994" y="25934"/>
                    <a:pt x="35875" y="26013"/>
                  </a:cubicBezTo>
                  <a:cubicBezTo>
                    <a:pt x="35320" y="26331"/>
                    <a:pt x="34864" y="26767"/>
                    <a:pt x="34447" y="27243"/>
                  </a:cubicBezTo>
                  <a:cubicBezTo>
                    <a:pt x="34051" y="27719"/>
                    <a:pt x="33733" y="28254"/>
                    <a:pt x="33475" y="28829"/>
                  </a:cubicBezTo>
                  <a:cubicBezTo>
                    <a:pt x="33218" y="29385"/>
                    <a:pt x="33059" y="29980"/>
                    <a:pt x="32940" y="30594"/>
                  </a:cubicBezTo>
                  <a:cubicBezTo>
                    <a:pt x="32504" y="33014"/>
                    <a:pt x="33099" y="35532"/>
                    <a:pt x="34308" y="37615"/>
                  </a:cubicBezTo>
                  <a:cubicBezTo>
                    <a:pt x="35518" y="39697"/>
                    <a:pt x="37243" y="41402"/>
                    <a:pt x="39048" y="42890"/>
                  </a:cubicBezTo>
                  <a:cubicBezTo>
                    <a:pt x="40873" y="44397"/>
                    <a:pt x="42776" y="45726"/>
                    <a:pt x="44561" y="47173"/>
                  </a:cubicBezTo>
                  <a:cubicBezTo>
                    <a:pt x="46366" y="48621"/>
                    <a:pt x="48012" y="50227"/>
                    <a:pt x="49222" y="52131"/>
                  </a:cubicBezTo>
                  <a:cubicBezTo>
                    <a:pt x="50471" y="54015"/>
                    <a:pt x="51363" y="56097"/>
                    <a:pt x="51978" y="58239"/>
                  </a:cubicBezTo>
                  <a:cubicBezTo>
                    <a:pt x="52593" y="60381"/>
                    <a:pt x="52970" y="62562"/>
                    <a:pt x="53208" y="64744"/>
                  </a:cubicBezTo>
                  <a:cubicBezTo>
                    <a:pt x="53465" y="66945"/>
                    <a:pt x="53584" y="69107"/>
                    <a:pt x="53703" y="71288"/>
                  </a:cubicBezTo>
                  <a:cubicBezTo>
                    <a:pt x="53743" y="72359"/>
                    <a:pt x="53803" y="73430"/>
                    <a:pt x="53763" y="74501"/>
                  </a:cubicBezTo>
                  <a:cubicBezTo>
                    <a:pt x="53703" y="75572"/>
                    <a:pt x="53545" y="76623"/>
                    <a:pt x="53188" y="77614"/>
                  </a:cubicBezTo>
                  <a:cubicBezTo>
                    <a:pt x="52831" y="78586"/>
                    <a:pt x="52196" y="79459"/>
                    <a:pt x="51403" y="80113"/>
                  </a:cubicBezTo>
                  <a:cubicBezTo>
                    <a:pt x="50643" y="80721"/>
                    <a:pt x="49683" y="81147"/>
                    <a:pt x="48715" y="81147"/>
                  </a:cubicBezTo>
                  <a:cubicBezTo>
                    <a:pt x="48672" y="81147"/>
                    <a:pt x="48630" y="81146"/>
                    <a:pt x="48587" y="81144"/>
                  </a:cubicBezTo>
                  <a:cubicBezTo>
                    <a:pt x="47595" y="81105"/>
                    <a:pt x="46604" y="80629"/>
                    <a:pt x="46009" y="79816"/>
                  </a:cubicBezTo>
                  <a:cubicBezTo>
                    <a:pt x="45374" y="79022"/>
                    <a:pt x="45077" y="78011"/>
                    <a:pt x="44958" y="77019"/>
                  </a:cubicBezTo>
                  <a:cubicBezTo>
                    <a:pt x="44839" y="76008"/>
                    <a:pt x="44879" y="74977"/>
                    <a:pt x="45057" y="73985"/>
                  </a:cubicBezTo>
                  <a:cubicBezTo>
                    <a:pt x="45216" y="72974"/>
                    <a:pt x="45553" y="72022"/>
                    <a:pt x="45830" y="71050"/>
                  </a:cubicBezTo>
                  <a:cubicBezTo>
                    <a:pt x="46108" y="70079"/>
                    <a:pt x="46386" y="69087"/>
                    <a:pt x="46564" y="68095"/>
                  </a:cubicBezTo>
                  <a:cubicBezTo>
                    <a:pt x="46723" y="67084"/>
                    <a:pt x="46782" y="66053"/>
                    <a:pt x="46624" y="65041"/>
                  </a:cubicBezTo>
                  <a:cubicBezTo>
                    <a:pt x="46425" y="64050"/>
                    <a:pt x="45969" y="63098"/>
                    <a:pt x="45235" y="62364"/>
                  </a:cubicBezTo>
                  <a:cubicBezTo>
                    <a:pt x="44502" y="61650"/>
                    <a:pt x="43530" y="61214"/>
                    <a:pt x="42538" y="61055"/>
                  </a:cubicBezTo>
                  <a:cubicBezTo>
                    <a:pt x="42246" y="61014"/>
                    <a:pt x="41951" y="60994"/>
                    <a:pt x="41657" y="60994"/>
                  </a:cubicBezTo>
                  <a:cubicBezTo>
                    <a:pt x="40955" y="60994"/>
                    <a:pt x="40254" y="61109"/>
                    <a:pt x="39584" y="61333"/>
                  </a:cubicBezTo>
                  <a:cubicBezTo>
                    <a:pt x="38632" y="61630"/>
                    <a:pt x="37779" y="62166"/>
                    <a:pt x="37085" y="62860"/>
                  </a:cubicBezTo>
                  <a:cubicBezTo>
                    <a:pt x="36391" y="63574"/>
                    <a:pt x="35875" y="64427"/>
                    <a:pt x="35518" y="65339"/>
                  </a:cubicBezTo>
                  <a:cubicBezTo>
                    <a:pt x="35161" y="66231"/>
                    <a:pt x="34983" y="67203"/>
                    <a:pt x="34923" y="68155"/>
                  </a:cubicBezTo>
                  <a:cubicBezTo>
                    <a:pt x="34844" y="69107"/>
                    <a:pt x="34923" y="70059"/>
                    <a:pt x="35082" y="71011"/>
                  </a:cubicBezTo>
                  <a:cubicBezTo>
                    <a:pt x="35240" y="71943"/>
                    <a:pt x="35518" y="72835"/>
                    <a:pt x="35855" y="73727"/>
                  </a:cubicBezTo>
                  <a:cubicBezTo>
                    <a:pt x="36530" y="75473"/>
                    <a:pt x="37462" y="77079"/>
                    <a:pt x="38413" y="78646"/>
                  </a:cubicBezTo>
                  <a:cubicBezTo>
                    <a:pt x="39385" y="80192"/>
                    <a:pt x="40357" y="81719"/>
                    <a:pt x="41249" y="83286"/>
                  </a:cubicBezTo>
                  <a:cubicBezTo>
                    <a:pt x="42122" y="84833"/>
                    <a:pt x="42955" y="86419"/>
                    <a:pt x="43669" y="88026"/>
                  </a:cubicBezTo>
                  <a:cubicBezTo>
                    <a:pt x="45097" y="91219"/>
                    <a:pt x="46148" y="94570"/>
                    <a:pt x="46465" y="97922"/>
                  </a:cubicBezTo>
                  <a:cubicBezTo>
                    <a:pt x="46624" y="99607"/>
                    <a:pt x="46624" y="101293"/>
                    <a:pt x="46386" y="102939"/>
                  </a:cubicBezTo>
                  <a:cubicBezTo>
                    <a:pt x="46148" y="104565"/>
                    <a:pt x="45692" y="106171"/>
                    <a:pt x="45057" y="107659"/>
                  </a:cubicBezTo>
                  <a:cubicBezTo>
                    <a:pt x="43788" y="110633"/>
                    <a:pt x="41765" y="113271"/>
                    <a:pt x="39127" y="114957"/>
                  </a:cubicBezTo>
                  <a:cubicBezTo>
                    <a:pt x="37819" y="115790"/>
                    <a:pt x="36371" y="116404"/>
                    <a:pt x="34884" y="116682"/>
                  </a:cubicBezTo>
                  <a:cubicBezTo>
                    <a:pt x="33888" y="116878"/>
                    <a:pt x="32885" y="116954"/>
                    <a:pt x="31889" y="116954"/>
                  </a:cubicBezTo>
                  <a:cubicBezTo>
                    <a:pt x="31377" y="116954"/>
                    <a:pt x="30867" y="116934"/>
                    <a:pt x="30362" y="116900"/>
                  </a:cubicBezTo>
                  <a:cubicBezTo>
                    <a:pt x="27348" y="116662"/>
                    <a:pt x="24472" y="115968"/>
                    <a:pt x="21577" y="115690"/>
                  </a:cubicBezTo>
                  <a:cubicBezTo>
                    <a:pt x="20782" y="115614"/>
                    <a:pt x="19987" y="115568"/>
                    <a:pt x="19195" y="115568"/>
                  </a:cubicBezTo>
                  <a:cubicBezTo>
                    <a:pt x="18545" y="115568"/>
                    <a:pt x="17897" y="115599"/>
                    <a:pt x="17253" y="115671"/>
                  </a:cubicBezTo>
                  <a:cubicBezTo>
                    <a:pt x="15845" y="115849"/>
                    <a:pt x="14457" y="116166"/>
                    <a:pt x="13148" y="116642"/>
                  </a:cubicBezTo>
                  <a:cubicBezTo>
                    <a:pt x="11820" y="117098"/>
                    <a:pt x="10570" y="117713"/>
                    <a:pt x="9420" y="118427"/>
                  </a:cubicBezTo>
                  <a:cubicBezTo>
                    <a:pt x="8250" y="119141"/>
                    <a:pt x="7179" y="119954"/>
                    <a:pt x="6188" y="120866"/>
                  </a:cubicBezTo>
                  <a:cubicBezTo>
                    <a:pt x="4224" y="122671"/>
                    <a:pt x="2677" y="124833"/>
                    <a:pt x="1606" y="127153"/>
                  </a:cubicBezTo>
                  <a:cubicBezTo>
                    <a:pt x="1071" y="128323"/>
                    <a:pt x="674" y="129513"/>
                    <a:pt x="417" y="130742"/>
                  </a:cubicBezTo>
                  <a:cubicBezTo>
                    <a:pt x="139" y="131952"/>
                    <a:pt x="0" y="133201"/>
                    <a:pt x="79" y="134411"/>
                  </a:cubicBezTo>
                  <a:cubicBezTo>
                    <a:pt x="139" y="135641"/>
                    <a:pt x="417" y="136850"/>
                    <a:pt x="992" y="137901"/>
                  </a:cubicBezTo>
                  <a:cubicBezTo>
                    <a:pt x="1567" y="138972"/>
                    <a:pt x="2459" y="139825"/>
                    <a:pt x="3490" y="140360"/>
                  </a:cubicBezTo>
                  <a:cubicBezTo>
                    <a:pt x="4191" y="140731"/>
                    <a:pt x="4971" y="140942"/>
                    <a:pt x="5742" y="140942"/>
                  </a:cubicBezTo>
                  <a:cubicBezTo>
                    <a:pt x="6128" y="140942"/>
                    <a:pt x="6511" y="140889"/>
                    <a:pt x="6882" y="140777"/>
                  </a:cubicBezTo>
                  <a:cubicBezTo>
                    <a:pt x="7992" y="140460"/>
                    <a:pt x="8924" y="139706"/>
                    <a:pt x="9579" y="138814"/>
                  </a:cubicBezTo>
                  <a:cubicBezTo>
                    <a:pt x="10253" y="137921"/>
                    <a:pt x="10749" y="136950"/>
                    <a:pt x="11245" y="135998"/>
                  </a:cubicBezTo>
                  <a:cubicBezTo>
                    <a:pt x="11740" y="135066"/>
                    <a:pt x="12216" y="134133"/>
                    <a:pt x="12811" y="133281"/>
                  </a:cubicBezTo>
                  <a:cubicBezTo>
                    <a:pt x="13406" y="132448"/>
                    <a:pt x="14140" y="131734"/>
                    <a:pt x="14993" y="131218"/>
                  </a:cubicBezTo>
                  <a:cubicBezTo>
                    <a:pt x="15845" y="130703"/>
                    <a:pt x="16797" y="130385"/>
                    <a:pt x="17769" y="130227"/>
                  </a:cubicBezTo>
                  <a:cubicBezTo>
                    <a:pt x="18250" y="130147"/>
                    <a:pt x="18732" y="130109"/>
                    <a:pt x="19211" y="130109"/>
                  </a:cubicBezTo>
                  <a:cubicBezTo>
                    <a:pt x="20646" y="130109"/>
                    <a:pt x="22048" y="130455"/>
                    <a:pt x="23282" y="131079"/>
                  </a:cubicBezTo>
                  <a:cubicBezTo>
                    <a:pt x="24928" y="131893"/>
                    <a:pt x="26217" y="133221"/>
                    <a:pt x="27129" y="134709"/>
                  </a:cubicBezTo>
                  <a:cubicBezTo>
                    <a:pt x="27605" y="135442"/>
                    <a:pt x="27962" y="136216"/>
                    <a:pt x="28260" y="137009"/>
                  </a:cubicBezTo>
                  <a:cubicBezTo>
                    <a:pt x="28557" y="137802"/>
                    <a:pt x="28756" y="138615"/>
                    <a:pt x="28894" y="139409"/>
                  </a:cubicBezTo>
                  <a:cubicBezTo>
                    <a:pt x="28974" y="139825"/>
                    <a:pt x="29013" y="140222"/>
                    <a:pt x="29053" y="140618"/>
                  </a:cubicBezTo>
                  <a:cubicBezTo>
                    <a:pt x="29073" y="141015"/>
                    <a:pt x="29113" y="141431"/>
                    <a:pt x="29093" y="141828"/>
                  </a:cubicBezTo>
                  <a:cubicBezTo>
                    <a:pt x="29113" y="142225"/>
                    <a:pt x="29073" y="142601"/>
                    <a:pt x="29053" y="142998"/>
                  </a:cubicBezTo>
                  <a:cubicBezTo>
                    <a:pt x="29033" y="143196"/>
                    <a:pt x="29013" y="143375"/>
                    <a:pt x="28994" y="143573"/>
                  </a:cubicBezTo>
                  <a:cubicBezTo>
                    <a:pt x="28954" y="143890"/>
                    <a:pt x="28914" y="144208"/>
                    <a:pt x="28855" y="144525"/>
                  </a:cubicBezTo>
                  <a:cubicBezTo>
                    <a:pt x="29807" y="143236"/>
                    <a:pt x="30719" y="141987"/>
                    <a:pt x="31611" y="140757"/>
                  </a:cubicBezTo>
                  <a:cubicBezTo>
                    <a:pt x="32444" y="139627"/>
                    <a:pt x="33218" y="138496"/>
                    <a:pt x="33991" y="137406"/>
                  </a:cubicBezTo>
                  <a:cubicBezTo>
                    <a:pt x="34745" y="136295"/>
                    <a:pt x="35498" y="135224"/>
                    <a:pt x="36212" y="134173"/>
                  </a:cubicBezTo>
                  <a:cubicBezTo>
                    <a:pt x="36926" y="133102"/>
                    <a:pt x="37620" y="132071"/>
                    <a:pt x="38275" y="131040"/>
                  </a:cubicBezTo>
                  <a:cubicBezTo>
                    <a:pt x="40932" y="126955"/>
                    <a:pt x="43153" y="123167"/>
                    <a:pt x="45017" y="119676"/>
                  </a:cubicBezTo>
                  <a:cubicBezTo>
                    <a:pt x="46862" y="116186"/>
                    <a:pt x="48329" y="112993"/>
                    <a:pt x="49539" y="110138"/>
                  </a:cubicBezTo>
                  <a:cubicBezTo>
                    <a:pt x="49817" y="109424"/>
                    <a:pt x="50094" y="108710"/>
                    <a:pt x="50372" y="108036"/>
                  </a:cubicBezTo>
                  <a:cubicBezTo>
                    <a:pt x="50630" y="107361"/>
                    <a:pt x="50887" y="106707"/>
                    <a:pt x="51106" y="106072"/>
                  </a:cubicBezTo>
                  <a:cubicBezTo>
                    <a:pt x="51542" y="104783"/>
                    <a:pt x="51998" y="103613"/>
                    <a:pt x="52315" y="102483"/>
                  </a:cubicBezTo>
                  <a:cubicBezTo>
                    <a:pt x="53029" y="100262"/>
                    <a:pt x="53485" y="98338"/>
                    <a:pt x="53882" y="96752"/>
                  </a:cubicBezTo>
                  <a:cubicBezTo>
                    <a:pt x="54060" y="95958"/>
                    <a:pt x="54199" y="95225"/>
                    <a:pt x="54338" y="94590"/>
                  </a:cubicBezTo>
                  <a:cubicBezTo>
                    <a:pt x="54477" y="93936"/>
                    <a:pt x="54596" y="93380"/>
                    <a:pt x="54675" y="92865"/>
                  </a:cubicBezTo>
                  <a:cubicBezTo>
                    <a:pt x="54834" y="91853"/>
                    <a:pt x="54933" y="91139"/>
                    <a:pt x="55012" y="90683"/>
                  </a:cubicBezTo>
                  <a:cubicBezTo>
                    <a:pt x="55052" y="90445"/>
                    <a:pt x="55072" y="90267"/>
                    <a:pt x="55092" y="90168"/>
                  </a:cubicBezTo>
                  <a:cubicBezTo>
                    <a:pt x="55092" y="90050"/>
                    <a:pt x="55111" y="89990"/>
                    <a:pt x="55111" y="89989"/>
                  </a:cubicBezTo>
                  <a:lnTo>
                    <a:pt x="55111" y="89989"/>
                  </a:lnTo>
                  <a:cubicBezTo>
                    <a:pt x="55111" y="89990"/>
                    <a:pt x="55091" y="90050"/>
                    <a:pt x="55072" y="90148"/>
                  </a:cubicBezTo>
                  <a:cubicBezTo>
                    <a:pt x="55052" y="90267"/>
                    <a:pt x="55012" y="90445"/>
                    <a:pt x="54973" y="90663"/>
                  </a:cubicBezTo>
                  <a:cubicBezTo>
                    <a:pt x="54893" y="91139"/>
                    <a:pt x="54774" y="91853"/>
                    <a:pt x="54616" y="92865"/>
                  </a:cubicBezTo>
                  <a:cubicBezTo>
                    <a:pt x="54536" y="93360"/>
                    <a:pt x="54417" y="93936"/>
                    <a:pt x="54279" y="94570"/>
                  </a:cubicBezTo>
                  <a:cubicBezTo>
                    <a:pt x="54140" y="95225"/>
                    <a:pt x="53981" y="95938"/>
                    <a:pt x="53803" y="96732"/>
                  </a:cubicBezTo>
                  <a:cubicBezTo>
                    <a:pt x="53406" y="98318"/>
                    <a:pt x="52930" y="100242"/>
                    <a:pt x="52216" y="102463"/>
                  </a:cubicBezTo>
                  <a:cubicBezTo>
                    <a:pt x="51899" y="103574"/>
                    <a:pt x="51443" y="104744"/>
                    <a:pt x="51006" y="106033"/>
                  </a:cubicBezTo>
                  <a:cubicBezTo>
                    <a:pt x="50788" y="106667"/>
                    <a:pt x="50530" y="107322"/>
                    <a:pt x="50253" y="107996"/>
                  </a:cubicBezTo>
                  <a:cubicBezTo>
                    <a:pt x="49975" y="108670"/>
                    <a:pt x="49717" y="109364"/>
                    <a:pt x="49420" y="110098"/>
                  </a:cubicBezTo>
                  <a:cubicBezTo>
                    <a:pt x="48210" y="112934"/>
                    <a:pt x="46723" y="116127"/>
                    <a:pt x="44879" y="119617"/>
                  </a:cubicBezTo>
                  <a:cubicBezTo>
                    <a:pt x="43014" y="123087"/>
                    <a:pt x="40773" y="126875"/>
                    <a:pt x="38136" y="130941"/>
                  </a:cubicBezTo>
                  <a:cubicBezTo>
                    <a:pt x="37481" y="131972"/>
                    <a:pt x="36767" y="133003"/>
                    <a:pt x="36073" y="134074"/>
                  </a:cubicBezTo>
                  <a:cubicBezTo>
                    <a:pt x="35359" y="135125"/>
                    <a:pt x="34606" y="136196"/>
                    <a:pt x="33852" y="137306"/>
                  </a:cubicBezTo>
                  <a:cubicBezTo>
                    <a:pt x="33079" y="138397"/>
                    <a:pt x="32286" y="139508"/>
                    <a:pt x="31473" y="140638"/>
                  </a:cubicBezTo>
                  <a:cubicBezTo>
                    <a:pt x="30699" y="141669"/>
                    <a:pt x="29926" y="142740"/>
                    <a:pt x="29152" y="143811"/>
                  </a:cubicBezTo>
                  <a:lnTo>
                    <a:pt x="29172" y="143593"/>
                  </a:lnTo>
                  <a:cubicBezTo>
                    <a:pt x="29192" y="143395"/>
                    <a:pt x="29212" y="143196"/>
                    <a:pt x="29232" y="143018"/>
                  </a:cubicBezTo>
                  <a:cubicBezTo>
                    <a:pt x="29271" y="142621"/>
                    <a:pt x="29291" y="142225"/>
                    <a:pt x="29291" y="141808"/>
                  </a:cubicBezTo>
                  <a:cubicBezTo>
                    <a:pt x="29291" y="141412"/>
                    <a:pt x="29271" y="141015"/>
                    <a:pt x="29232" y="140598"/>
                  </a:cubicBezTo>
                  <a:cubicBezTo>
                    <a:pt x="29192" y="140202"/>
                    <a:pt x="29152" y="139785"/>
                    <a:pt x="29073" y="139389"/>
                  </a:cubicBezTo>
                  <a:cubicBezTo>
                    <a:pt x="28934" y="138576"/>
                    <a:pt x="28736" y="137743"/>
                    <a:pt x="28438" y="136950"/>
                  </a:cubicBezTo>
                  <a:cubicBezTo>
                    <a:pt x="28141" y="136136"/>
                    <a:pt x="27764" y="135343"/>
                    <a:pt x="27308" y="134590"/>
                  </a:cubicBezTo>
                  <a:cubicBezTo>
                    <a:pt x="26376" y="133102"/>
                    <a:pt x="25047" y="131734"/>
                    <a:pt x="23361" y="130901"/>
                  </a:cubicBezTo>
                  <a:cubicBezTo>
                    <a:pt x="22095" y="130253"/>
                    <a:pt x="20634" y="129902"/>
                    <a:pt x="19143" y="129902"/>
                  </a:cubicBezTo>
                  <a:cubicBezTo>
                    <a:pt x="18673" y="129902"/>
                    <a:pt x="18200" y="129937"/>
                    <a:pt x="17729" y="130009"/>
                  </a:cubicBezTo>
                  <a:cubicBezTo>
                    <a:pt x="16738" y="130167"/>
                    <a:pt x="15766" y="130504"/>
                    <a:pt x="14894" y="131040"/>
                  </a:cubicBezTo>
                  <a:cubicBezTo>
                    <a:pt x="14001" y="131555"/>
                    <a:pt x="13228" y="132289"/>
                    <a:pt x="12633" y="133162"/>
                  </a:cubicBezTo>
                  <a:cubicBezTo>
                    <a:pt x="11423" y="134867"/>
                    <a:pt x="10709" y="136930"/>
                    <a:pt x="9400" y="138675"/>
                  </a:cubicBezTo>
                  <a:cubicBezTo>
                    <a:pt x="8766" y="139547"/>
                    <a:pt x="7873" y="140242"/>
                    <a:pt x="6822" y="140559"/>
                  </a:cubicBezTo>
                  <a:cubicBezTo>
                    <a:pt x="6469" y="140665"/>
                    <a:pt x="6103" y="140716"/>
                    <a:pt x="5734" y="140716"/>
                  </a:cubicBezTo>
                  <a:cubicBezTo>
                    <a:pt x="5005" y="140716"/>
                    <a:pt x="4268" y="140518"/>
                    <a:pt x="3609" y="140162"/>
                  </a:cubicBezTo>
                  <a:cubicBezTo>
                    <a:pt x="2598" y="139647"/>
                    <a:pt x="1745" y="138814"/>
                    <a:pt x="1190" y="137802"/>
                  </a:cubicBezTo>
                  <a:cubicBezTo>
                    <a:pt x="635" y="136771"/>
                    <a:pt x="357" y="135601"/>
                    <a:pt x="298" y="134411"/>
                  </a:cubicBezTo>
                  <a:cubicBezTo>
                    <a:pt x="238" y="133201"/>
                    <a:pt x="377" y="131992"/>
                    <a:pt x="635" y="130782"/>
                  </a:cubicBezTo>
                  <a:cubicBezTo>
                    <a:pt x="912" y="129592"/>
                    <a:pt x="1289" y="128402"/>
                    <a:pt x="1825" y="127252"/>
                  </a:cubicBezTo>
                  <a:cubicBezTo>
                    <a:pt x="2876" y="124971"/>
                    <a:pt x="4423" y="122830"/>
                    <a:pt x="6366" y="121045"/>
                  </a:cubicBezTo>
                  <a:cubicBezTo>
                    <a:pt x="7318" y="120152"/>
                    <a:pt x="8389" y="119339"/>
                    <a:pt x="9539" y="118625"/>
                  </a:cubicBezTo>
                  <a:cubicBezTo>
                    <a:pt x="10689" y="117931"/>
                    <a:pt x="11919" y="117336"/>
                    <a:pt x="13228" y="116860"/>
                  </a:cubicBezTo>
                  <a:cubicBezTo>
                    <a:pt x="14517" y="116404"/>
                    <a:pt x="15885" y="116087"/>
                    <a:pt x="17293" y="115928"/>
                  </a:cubicBezTo>
                  <a:cubicBezTo>
                    <a:pt x="17903" y="115850"/>
                    <a:pt x="18521" y="115817"/>
                    <a:pt x="19144" y="115817"/>
                  </a:cubicBezTo>
                  <a:cubicBezTo>
                    <a:pt x="19940" y="115817"/>
                    <a:pt x="20745" y="115870"/>
                    <a:pt x="21557" y="115948"/>
                  </a:cubicBezTo>
                  <a:cubicBezTo>
                    <a:pt x="24413" y="116226"/>
                    <a:pt x="27308" y="116920"/>
                    <a:pt x="30342" y="117158"/>
                  </a:cubicBezTo>
                  <a:cubicBezTo>
                    <a:pt x="30845" y="117191"/>
                    <a:pt x="31351" y="117211"/>
                    <a:pt x="31860" y="117211"/>
                  </a:cubicBezTo>
                  <a:cubicBezTo>
                    <a:pt x="32878" y="117211"/>
                    <a:pt x="33905" y="117131"/>
                    <a:pt x="34923" y="116920"/>
                  </a:cubicBezTo>
                  <a:cubicBezTo>
                    <a:pt x="36450" y="116642"/>
                    <a:pt x="37938" y="116028"/>
                    <a:pt x="39266" y="115175"/>
                  </a:cubicBezTo>
                  <a:cubicBezTo>
                    <a:pt x="40615" y="114322"/>
                    <a:pt x="41805" y="113211"/>
                    <a:pt x="42816" y="111962"/>
                  </a:cubicBezTo>
                  <a:cubicBezTo>
                    <a:pt x="43827" y="110693"/>
                    <a:pt x="44660" y="109265"/>
                    <a:pt x="45295" y="107758"/>
                  </a:cubicBezTo>
                  <a:cubicBezTo>
                    <a:pt x="45949" y="106251"/>
                    <a:pt x="46406" y="104644"/>
                    <a:pt x="46644" y="102979"/>
                  </a:cubicBezTo>
                  <a:cubicBezTo>
                    <a:pt x="46901" y="101313"/>
                    <a:pt x="46901" y="99607"/>
                    <a:pt x="46743" y="97902"/>
                  </a:cubicBezTo>
                  <a:cubicBezTo>
                    <a:pt x="46406" y="94511"/>
                    <a:pt x="45354" y="91139"/>
                    <a:pt x="43907" y="87907"/>
                  </a:cubicBezTo>
                  <a:cubicBezTo>
                    <a:pt x="43193" y="86300"/>
                    <a:pt x="42360" y="84714"/>
                    <a:pt x="41468" y="83147"/>
                  </a:cubicBezTo>
                  <a:cubicBezTo>
                    <a:pt x="40595" y="81581"/>
                    <a:pt x="39603" y="80054"/>
                    <a:pt x="38651" y="78507"/>
                  </a:cubicBezTo>
                  <a:cubicBezTo>
                    <a:pt x="37700" y="76940"/>
                    <a:pt x="36767" y="75354"/>
                    <a:pt x="36113" y="73628"/>
                  </a:cubicBezTo>
                  <a:cubicBezTo>
                    <a:pt x="35776" y="72756"/>
                    <a:pt x="35498" y="71863"/>
                    <a:pt x="35340" y="70951"/>
                  </a:cubicBezTo>
                  <a:cubicBezTo>
                    <a:pt x="35181" y="70039"/>
                    <a:pt x="35121" y="69107"/>
                    <a:pt x="35181" y="68175"/>
                  </a:cubicBezTo>
                  <a:cubicBezTo>
                    <a:pt x="35240" y="67243"/>
                    <a:pt x="35439" y="66311"/>
                    <a:pt x="35776" y="65438"/>
                  </a:cubicBezTo>
                  <a:cubicBezTo>
                    <a:pt x="36113" y="64565"/>
                    <a:pt x="36609" y="63732"/>
                    <a:pt x="37283" y="63058"/>
                  </a:cubicBezTo>
                  <a:cubicBezTo>
                    <a:pt x="37938" y="62384"/>
                    <a:pt x="38770" y="61888"/>
                    <a:pt x="39663" y="61591"/>
                  </a:cubicBezTo>
                  <a:cubicBezTo>
                    <a:pt x="40302" y="61382"/>
                    <a:pt x="40971" y="61271"/>
                    <a:pt x="41641" y="61271"/>
                  </a:cubicBezTo>
                  <a:cubicBezTo>
                    <a:pt x="41928" y="61271"/>
                    <a:pt x="42214" y="61291"/>
                    <a:pt x="42499" y="61333"/>
                  </a:cubicBezTo>
                  <a:cubicBezTo>
                    <a:pt x="43451" y="61472"/>
                    <a:pt x="44343" y="61888"/>
                    <a:pt x="45037" y="62562"/>
                  </a:cubicBezTo>
                  <a:cubicBezTo>
                    <a:pt x="45711" y="63237"/>
                    <a:pt x="46168" y="64149"/>
                    <a:pt x="46346" y="65101"/>
                  </a:cubicBezTo>
                  <a:cubicBezTo>
                    <a:pt x="46505" y="66053"/>
                    <a:pt x="46445" y="67064"/>
                    <a:pt x="46287" y="68036"/>
                  </a:cubicBezTo>
                  <a:cubicBezTo>
                    <a:pt x="46108" y="69027"/>
                    <a:pt x="45850" y="69999"/>
                    <a:pt x="45553" y="70971"/>
                  </a:cubicBezTo>
                  <a:cubicBezTo>
                    <a:pt x="45414" y="71447"/>
                    <a:pt x="45275" y="71943"/>
                    <a:pt x="45116" y="72419"/>
                  </a:cubicBezTo>
                  <a:cubicBezTo>
                    <a:pt x="44978" y="72914"/>
                    <a:pt x="44859" y="73430"/>
                    <a:pt x="44779" y="73926"/>
                  </a:cubicBezTo>
                  <a:cubicBezTo>
                    <a:pt x="44601" y="74957"/>
                    <a:pt x="44561" y="76008"/>
                    <a:pt x="44680" y="77039"/>
                  </a:cubicBezTo>
                  <a:cubicBezTo>
                    <a:pt x="44799" y="78090"/>
                    <a:pt x="45116" y="79141"/>
                    <a:pt x="45771" y="79994"/>
                  </a:cubicBezTo>
                  <a:cubicBezTo>
                    <a:pt x="46425" y="80867"/>
                    <a:pt x="47496" y="81402"/>
                    <a:pt x="48587" y="81442"/>
                  </a:cubicBezTo>
                  <a:cubicBezTo>
                    <a:pt x="48629" y="81443"/>
                    <a:pt x="48672" y="81444"/>
                    <a:pt x="48714" y="81444"/>
                  </a:cubicBezTo>
                  <a:cubicBezTo>
                    <a:pt x="49761" y="81444"/>
                    <a:pt x="50781" y="80979"/>
                    <a:pt x="51582" y="80331"/>
                  </a:cubicBezTo>
                  <a:cubicBezTo>
                    <a:pt x="52414" y="79657"/>
                    <a:pt x="53069" y="78725"/>
                    <a:pt x="53446" y="77714"/>
                  </a:cubicBezTo>
                  <a:cubicBezTo>
                    <a:pt x="53822" y="76682"/>
                    <a:pt x="53981" y="75592"/>
                    <a:pt x="54041" y="74521"/>
                  </a:cubicBezTo>
                  <a:cubicBezTo>
                    <a:pt x="54080" y="73430"/>
                    <a:pt x="54041" y="72359"/>
                    <a:pt x="53981" y="71268"/>
                  </a:cubicBezTo>
                  <a:cubicBezTo>
                    <a:pt x="53862" y="69107"/>
                    <a:pt x="53743" y="66906"/>
                    <a:pt x="53485" y="64724"/>
                  </a:cubicBezTo>
                  <a:cubicBezTo>
                    <a:pt x="53247" y="62523"/>
                    <a:pt x="52871" y="60322"/>
                    <a:pt x="52256" y="58160"/>
                  </a:cubicBezTo>
                  <a:cubicBezTo>
                    <a:pt x="51641" y="55998"/>
                    <a:pt x="50729" y="53876"/>
                    <a:pt x="49460" y="51973"/>
                  </a:cubicBezTo>
                  <a:cubicBezTo>
                    <a:pt x="48845" y="51021"/>
                    <a:pt x="48131" y="50108"/>
                    <a:pt x="47318" y="49276"/>
                  </a:cubicBezTo>
                  <a:cubicBezTo>
                    <a:pt x="46525" y="48443"/>
                    <a:pt x="45652" y="47689"/>
                    <a:pt x="44760" y="46955"/>
                  </a:cubicBezTo>
                  <a:cubicBezTo>
                    <a:pt x="42955" y="45488"/>
                    <a:pt x="41031" y="44159"/>
                    <a:pt x="39246" y="42672"/>
                  </a:cubicBezTo>
                  <a:cubicBezTo>
                    <a:pt x="37442" y="41184"/>
                    <a:pt x="35756" y="39519"/>
                    <a:pt x="34566" y="37476"/>
                  </a:cubicBezTo>
                  <a:cubicBezTo>
                    <a:pt x="33971" y="36445"/>
                    <a:pt x="33535" y="35334"/>
                    <a:pt x="33297" y="34184"/>
                  </a:cubicBezTo>
                  <a:cubicBezTo>
                    <a:pt x="33158" y="33609"/>
                    <a:pt x="33119" y="33014"/>
                    <a:pt x="33079" y="32419"/>
                  </a:cubicBezTo>
                  <a:cubicBezTo>
                    <a:pt x="33079" y="31824"/>
                    <a:pt x="33119" y="31229"/>
                    <a:pt x="33218" y="30654"/>
                  </a:cubicBezTo>
                  <a:cubicBezTo>
                    <a:pt x="33337" y="30059"/>
                    <a:pt x="33495" y="29484"/>
                    <a:pt x="33733" y="28948"/>
                  </a:cubicBezTo>
                  <a:cubicBezTo>
                    <a:pt x="33991" y="28413"/>
                    <a:pt x="34289" y="27897"/>
                    <a:pt x="34665" y="27441"/>
                  </a:cubicBezTo>
                  <a:cubicBezTo>
                    <a:pt x="35062" y="26985"/>
                    <a:pt x="35498" y="26589"/>
                    <a:pt x="36014" y="26271"/>
                  </a:cubicBezTo>
                  <a:cubicBezTo>
                    <a:pt x="36133" y="26192"/>
                    <a:pt x="36272" y="26132"/>
                    <a:pt x="36411" y="26073"/>
                  </a:cubicBezTo>
                  <a:cubicBezTo>
                    <a:pt x="36549" y="25994"/>
                    <a:pt x="36668" y="25934"/>
                    <a:pt x="36807" y="25875"/>
                  </a:cubicBezTo>
                  <a:lnTo>
                    <a:pt x="37224" y="25716"/>
                  </a:lnTo>
                  <a:lnTo>
                    <a:pt x="37660" y="25597"/>
                  </a:lnTo>
                  <a:cubicBezTo>
                    <a:pt x="38151" y="25482"/>
                    <a:pt x="38642" y="25408"/>
                    <a:pt x="39134" y="25408"/>
                  </a:cubicBezTo>
                  <a:cubicBezTo>
                    <a:pt x="39237" y="25408"/>
                    <a:pt x="39341" y="25412"/>
                    <a:pt x="39445" y="25419"/>
                  </a:cubicBezTo>
                  <a:cubicBezTo>
                    <a:pt x="40059" y="25438"/>
                    <a:pt x="40654" y="25537"/>
                    <a:pt x="41210" y="25775"/>
                  </a:cubicBezTo>
                  <a:cubicBezTo>
                    <a:pt x="41349" y="25815"/>
                    <a:pt x="41487" y="25894"/>
                    <a:pt x="41606" y="25974"/>
                  </a:cubicBezTo>
                  <a:cubicBezTo>
                    <a:pt x="41745" y="26033"/>
                    <a:pt x="41884" y="26093"/>
                    <a:pt x="42003" y="26192"/>
                  </a:cubicBezTo>
                  <a:cubicBezTo>
                    <a:pt x="42122" y="26271"/>
                    <a:pt x="42241" y="26370"/>
                    <a:pt x="42360" y="26450"/>
                  </a:cubicBezTo>
                  <a:lnTo>
                    <a:pt x="42697" y="26767"/>
                  </a:lnTo>
                  <a:cubicBezTo>
                    <a:pt x="42757" y="26807"/>
                    <a:pt x="42796" y="26866"/>
                    <a:pt x="42836" y="26926"/>
                  </a:cubicBezTo>
                  <a:lnTo>
                    <a:pt x="42975" y="27104"/>
                  </a:lnTo>
                  <a:lnTo>
                    <a:pt x="43133" y="27283"/>
                  </a:lnTo>
                  <a:cubicBezTo>
                    <a:pt x="43173" y="27342"/>
                    <a:pt x="43213" y="27402"/>
                    <a:pt x="43252" y="27461"/>
                  </a:cubicBezTo>
                  <a:cubicBezTo>
                    <a:pt x="43332" y="27600"/>
                    <a:pt x="43411" y="27719"/>
                    <a:pt x="43470" y="27858"/>
                  </a:cubicBezTo>
                  <a:cubicBezTo>
                    <a:pt x="43550" y="27997"/>
                    <a:pt x="43609" y="28135"/>
                    <a:pt x="43649" y="28274"/>
                  </a:cubicBezTo>
                  <a:cubicBezTo>
                    <a:pt x="44105" y="29424"/>
                    <a:pt x="44204" y="30674"/>
                    <a:pt x="44363" y="31923"/>
                  </a:cubicBezTo>
                  <a:cubicBezTo>
                    <a:pt x="44462" y="32538"/>
                    <a:pt x="44561" y="33173"/>
                    <a:pt x="44740" y="33787"/>
                  </a:cubicBezTo>
                  <a:cubicBezTo>
                    <a:pt x="44779" y="33946"/>
                    <a:pt x="44839" y="34085"/>
                    <a:pt x="44879" y="34243"/>
                  </a:cubicBezTo>
                  <a:cubicBezTo>
                    <a:pt x="44938" y="34382"/>
                    <a:pt x="44998" y="34541"/>
                    <a:pt x="45077" y="34700"/>
                  </a:cubicBezTo>
                  <a:cubicBezTo>
                    <a:pt x="45216" y="34977"/>
                    <a:pt x="45354" y="35275"/>
                    <a:pt x="45553" y="35532"/>
                  </a:cubicBezTo>
                  <a:cubicBezTo>
                    <a:pt x="45652" y="35671"/>
                    <a:pt x="45731" y="35810"/>
                    <a:pt x="45830" y="35929"/>
                  </a:cubicBezTo>
                  <a:lnTo>
                    <a:pt x="46148" y="36286"/>
                  </a:lnTo>
                  <a:cubicBezTo>
                    <a:pt x="46267" y="36425"/>
                    <a:pt x="46386" y="36524"/>
                    <a:pt x="46505" y="36623"/>
                  </a:cubicBezTo>
                  <a:lnTo>
                    <a:pt x="46683" y="36802"/>
                  </a:lnTo>
                  <a:lnTo>
                    <a:pt x="46881" y="36940"/>
                  </a:lnTo>
                  <a:cubicBezTo>
                    <a:pt x="47377" y="37337"/>
                    <a:pt x="47972" y="37635"/>
                    <a:pt x="48567" y="37892"/>
                  </a:cubicBezTo>
                  <a:cubicBezTo>
                    <a:pt x="49162" y="38150"/>
                    <a:pt x="49797" y="38289"/>
                    <a:pt x="50431" y="38408"/>
                  </a:cubicBezTo>
                  <a:cubicBezTo>
                    <a:pt x="50868" y="38461"/>
                    <a:pt x="51304" y="38496"/>
                    <a:pt x="51740" y="38496"/>
                  </a:cubicBezTo>
                  <a:cubicBezTo>
                    <a:pt x="51958" y="38496"/>
                    <a:pt x="52176" y="38487"/>
                    <a:pt x="52395" y="38467"/>
                  </a:cubicBezTo>
                  <a:cubicBezTo>
                    <a:pt x="53684" y="38388"/>
                    <a:pt x="54973" y="37972"/>
                    <a:pt x="56103" y="37337"/>
                  </a:cubicBezTo>
                  <a:cubicBezTo>
                    <a:pt x="56698" y="37040"/>
                    <a:pt x="57233" y="36663"/>
                    <a:pt x="57749" y="36266"/>
                  </a:cubicBezTo>
                  <a:cubicBezTo>
                    <a:pt x="58285" y="35870"/>
                    <a:pt x="58760" y="35433"/>
                    <a:pt x="59217" y="34957"/>
                  </a:cubicBezTo>
                  <a:cubicBezTo>
                    <a:pt x="60149" y="34025"/>
                    <a:pt x="60962" y="32994"/>
                    <a:pt x="61696" y="31903"/>
                  </a:cubicBezTo>
                  <a:cubicBezTo>
                    <a:pt x="62449" y="30813"/>
                    <a:pt x="63104" y="29662"/>
                    <a:pt x="63738" y="28512"/>
                  </a:cubicBezTo>
                  <a:cubicBezTo>
                    <a:pt x="65007" y="26212"/>
                    <a:pt x="66217" y="23832"/>
                    <a:pt x="67823" y="21710"/>
                  </a:cubicBezTo>
                  <a:cubicBezTo>
                    <a:pt x="71036" y="17466"/>
                    <a:pt x="76034" y="14531"/>
                    <a:pt x="81448" y="13718"/>
                  </a:cubicBezTo>
                  <a:cubicBezTo>
                    <a:pt x="82466" y="13568"/>
                    <a:pt x="83495" y="13498"/>
                    <a:pt x="84527" y="13498"/>
                  </a:cubicBezTo>
                  <a:cubicBezTo>
                    <a:pt x="84862" y="13498"/>
                    <a:pt x="85198" y="13505"/>
                    <a:pt x="85533" y="13520"/>
                  </a:cubicBezTo>
                  <a:lnTo>
                    <a:pt x="86564" y="13599"/>
                  </a:lnTo>
                  <a:cubicBezTo>
                    <a:pt x="86901" y="13639"/>
                    <a:pt x="87258" y="13678"/>
                    <a:pt x="87595" y="13738"/>
                  </a:cubicBezTo>
                  <a:cubicBezTo>
                    <a:pt x="88270" y="13837"/>
                    <a:pt x="88964" y="13956"/>
                    <a:pt x="89638" y="14115"/>
                  </a:cubicBezTo>
                  <a:cubicBezTo>
                    <a:pt x="92355" y="14710"/>
                    <a:pt x="95032" y="15582"/>
                    <a:pt x="97868" y="15999"/>
                  </a:cubicBezTo>
                  <a:cubicBezTo>
                    <a:pt x="98757" y="16123"/>
                    <a:pt x="99661" y="16196"/>
                    <a:pt x="100565" y="16196"/>
                  </a:cubicBezTo>
                  <a:cubicBezTo>
                    <a:pt x="101960" y="16196"/>
                    <a:pt x="103354" y="16023"/>
                    <a:pt x="104690" y="15602"/>
                  </a:cubicBezTo>
                  <a:cubicBezTo>
                    <a:pt x="105781" y="15285"/>
                    <a:pt x="106832" y="14749"/>
                    <a:pt x="107724" y="14055"/>
                  </a:cubicBezTo>
                  <a:cubicBezTo>
                    <a:pt x="108180" y="13698"/>
                    <a:pt x="108597" y="13282"/>
                    <a:pt x="108973" y="12865"/>
                  </a:cubicBezTo>
                  <a:cubicBezTo>
                    <a:pt x="109330" y="12429"/>
                    <a:pt x="109668" y="11953"/>
                    <a:pt x="109945" y="11457"/>
                  </a:cubicBezTo>
                  <a:cubicBezTo>
                    <a:pt x="111095" y="9494"/>
                    <a:pt x="111710" y="7332"/>
                    <a:pt x="112642" y="5349"/>
                  </a:cubicBezTo>
                  <a:cubicBezTo>
                    <a:pt x="113079" y="4338"/>
                    <a:pt x="113673" y="3426"/>
                    <a:pt x="114407" y="2613"/>
                  </a:cubicBezTo>
                  <a:cubicBezTo>
                    <a:pt x="114784" y="2236"/>
                    <a:pt x="115181" y="1859"/>
                    <a:pt x="115617" y="1542"/>
                  </a:cubicBezTo>
                  <a:cubicBezTo>
                    <a:pt x="116053" y="1205"/>
                    <a:pt x="116509" y="947"/>
                    <a:pt x="117005" y="729"/>
                  </a:cubicBezTo>
                  <a:cubicBezTo>
                    <a:pt x="117501" y="510"/>
                    <a:pt x="118017" y="391"/>
                    <a:pt x="118532" y="312"/>
                  </a:cubicBezTo>
                  <a:cubicBezTo>
                    <a:pt x="118615" y="309"/>
                    <a:pt x="118697" y="307"/>
                    <a:pt x="118779" y="307"/>
                  </a:cubicBezTo>
                  <a:cubicBezTo>
                    <a:pt x="119227" y="307"/>
                    <a:pt x="119660" y="356"/>
                    <a:pt x="120079" y="491"/>
                  </a:cubicBezTo>
                  <a:cubicBezTo>
                    <a:pt x="120218" y="530"/>
                    <a:pt x="120317" y="610"/>
                    <a:pt x="120456" y="649"/>
                  </a:cubicBezTo>
                  <a:cubicBezTo>
                    <a:pt x="120575" y="709"/>
                    <a:pt x="120694" y="748"/>
                    <a:pt x="120793" y="828"/>
                  </a:cubicBezTo>
                  <a:cubicBezTo>
                    <a:pt x="121031" y="947"/>
                    <a:pt x="121229" y="1105"/>
                    <a:pt x="121428" y="1284"/>
                  </a:cubicBezTo>
                  <a:cubicBezTo>
                    <a:pt x="121804" y="1641"/>
                    <a:pt x="122122" y="2057"/>
                    <a:pt x="122340" y="2533"/>
                  </a:cubicBezTo>
                  <a:cubicBezTo>
                    <a:pt x="122776" y="3505"/>
                    <a:pt x="122875" y="4596"/>
                    <a:pt x="122776" y="5627"/>
                  </a:cubicBezTo>
                  <a:cubicBezTo>
                    <a:pt x="122657" y="6678"/>
                    <a:pt x="122379" y="7709"/>
                    <a:pt x="121943" y="8681"/>
                  </a:cubicBezTo>
                  <a:cubicBezTo>
                    <a:pt x="121725" y="9157"/>
                    <a:pt x="121467" y="9613"/>
                    <a:pt x="121170" y="10049"/>
                  </a:cubicBezTo>
                  <a:cubicBezTo>
                    <a:pt x="120892" y="10486"/>
                    <a:pt x="120575" y="10922"/>
                    <a:pt x="120277" y="11358"/>
                  </a:cubicBezTo>
                  <a:cubicBezTo>
                    <a:pt x="119643" y="12211"/>
                    <a:pt x="119008" y="13064"/>
                    <a:pt x="118413" y="13936"/>
                  </a:cubicBezTo>
                  <a:cubicBezTo>
                    <a:pt x="117818" y="14809"/>
                    <a:pt x="117263" y="15721"/>
                    <a:pt x="116866" y="16732"/>
                  </a:cubicBezTo>
                  <a:cubicBezTo>
                    <a:pt x="116490" y="17724"/>
                    <a:pt x="116271" y="18795"/>
                    <a:pt x="116311" y="19846"/>
                  </a:cubicBezTo>
                  <a:cubicBezTo>
                    <a:pt x="116331" y="20917"/>
                    <a:pt x="116569" y="21948"/>
                    <a:pt x="116946" y="22940"/>
                  </a:cubicBezTo>
                  <a:cubicBezTo>
                    <a:pt x="117303" y="23931"/>
                    <a:pt x="117818" y="24843"/>
                    <a:pt x="118374" y="25716"/>
                  </a:cubicBezTo>
                  <a:cubicBezTo>
                    <a:pt x="118949" y="26589"/>
                    <a:pt x="119583" y="27402"/>
                    <a:pt x="120277" y="28175"/>
                  </a:cubicBezTo>
                  <a:cubicBezTo>
                    <a:pt x="120952" y="28948"/>
                    <a:pt x="121666" y="29682"/>
                    <a:pt x="122360" y="30416"/>
                  </a:cubicBezTo>
                  <a:cubicBezTo>
                    <a:pt x="123748" y="31883"/>
                    <a:pt x="125136" y="33371"/>
                    <a:pt x="126207" y="35056"/>
                  </a:cubicBezTo>
                  <a:cubicBezTo>
                    <a:pt x="127278" y="36742"/>
                    <a:pt x="127893" y="38646"/>
                    <a:pt x="128150" y="40589"/>
                  </a:cubicBezTo>
                  <a:cubicBezTo>
                    <a:pt x="128408" y="42553"/>
                    <a:pt x="128329" y="44516"/>
                    <a:pt x="128131" y="46459"/>
                  </a:cubicBezTo>
                  <a:cubicBezTo>
                    <a:pt x="127912" y="48403"/>
                    <a:pt x="127575" y="50307"/>
                    <a:pt x="127258" y="52211"/>
                  </a:cubicBezTo>
                  <a:cubicBezTo>
                    <a:pt x="126604" y="56018"/>
                    <a:pt x="125850" y="59746"/>
                    <a:pt x="124997" y="63395"/>
                  </a:cubicBezTo>
                  <a:cubicBezTo>
                    <a:pt x="123312" y="70713"/>
                    <a:pt x="121249" y="77733"/>
                    <a:pt x="118830" y="84377"/>
                  </a:cubicBezTo>
                  <a:cubicBezTo>
                    <a:pt x="116390" y="91040"/>
                    <a:pt x="113594" y="97327"/>
                    <a:pt x="110441" y="103197"/>
                  </a:cubicBezTo>
                  <a:cubicBezTo>
                    <a:pt x="108874" y="106132"/>
                    <a:pt x="107189" y="108948"/>
                    <a:pt x="105443" y="111665"/>
                  </a:cubicBezTo>
                  <a:cubicBezTo>
                    <a:pt x="103698" y="114362"/>
                    <a:pt x="101894" y="116979"/>
                    <a:pt x="99970" y="119419"/>
                  </a:cubicBezTo>
                  <a:cubicBezTo>
                    <a:pt x="98066" y="121878"/>
                    <a:pt x="96083" y="124218"/>
                    <a:pt x="94040" y="126439"/>
                  </a:cubicBezTo>
                  <a:cubicBezTo>
                    <a:pt x="93245" y="127289"/>
                    <a:pt x="92437" y="128123"/>
                    <a:pt x="91621" y="128940"/>
                  </a:cubicBezTo>
                  <a:lnTo>
                    <a:pt x="91621" y="128940"/>
                  </a:lnTo>
                  <a:cubicBezTo>
                    <a:pt x="97401" y="122500"/>
                    <a:pt x="102155" y="115594"/>
                    <a:pt x="105939" y="108551"/>
                  </a:cubicBezTo>
                  <a:cubicBezTo>
                    <a:pt x="110500" y="100063"/>
                    <a:pt x="113654" y="91377"/>
                    <a:pt x="115617" y="82889"/>
                  </a:cubicBezTo>
                  <a:cubicBezTo>
                    <a:pt x="116609" y="78646"/>
                    <a:pt x="117243" y="74422"/>
                    <a:pt x="117541" y="70297"/>
                  </a:cubicBezTo>
                  <a:cubicBezTo>
                    <a:pt x="117699" y="68234"/>
                    <a:pt x="117739" y="66192"/>
                    <a:pt x="117699" y="64189"/>
                  </a:cubicBezTo>
                  <a:cubicBezTo>
                    <a:pt x="117640" y="62166"/>
                    <a:pt x="117501" y="60183"/>
                    <a:pt x="117243" y="58239"/>
                  </a:cubicBezTo>
                  <a:cubicBezTo>
                    <a:pt x="116232" y="50465"/>
                    <a:pt x="113376" y="43346"/>
                    <a:pt x="109172" y="37754"/>
                  </a:cubicBezTo>
                  <a:cubicBezTo>
                    <a:pt x="108101" y="36346"/>
                    <a:pt x="106990" y="35017"/>
                    <a:pt x="105781" y="33847"/>
                  </a:cubicBezTo>
                  <a:cubicBezTo>
                    <a:pt x="105186" y="33232"/>
                    <a:pt x="104531" y="32677"/>
                    <a:pt x="103916" y="32121"/>
                  </a:cubicBezTo>
                  <a:cubicBezTo>
                    <a:pt x="103599" y="31844"/>
                    <a:pt x="103262" y="31586"/>
                    <a:pt x="102945" y="31328"/>
                  </a:cubicBezTo>
                  <a:lnTo>
                    <a:pt x="102469" y="30932"/>
                  </a:lnTo>
                  <a:cubicBezTo>
                    <a:pt x="102290" y="30813"/>
                    <a:pt x="102132" y="30694"/>
                    <a:pt x="101953" y="30575"/>
                  </a:cubicBezTo>
                  <a:cubicBezTo>
                    <a:pt x="101616" y="30337"/>
                    <a:pt x="101299" y="30099"/>
                    <a:pt x="100962" y="29861"/>
                  </a:cubicBezTo>
                  <a:cubicBezTo>
                    <a:pt x="100605" y="29643"/>
                    <a:pt x="100267" y="29424"/>
                    <a:pt x="99911" y="29206"/>
                  </a:cubicBezTo>
                  <a:lnTo>
                    <a:pt x="99395" y="28889"/>
                  </a:lnTo>
                  <a:cubicBezTo>
                    <a:pt x="99216" y="28790"/>
                    <a:pt x="99038" y="28691"/>
                    <a:pt x="98859" y="28592"/>
                  </a:cubicBezTo>
                  <a:cubicBezTo>
                    <a:pt x="98522" y="28413"/>
                    <a:pt x="98165" y="28215"/>
                    <a:pt x="97808" y="28016"/>
                  </a:cubicBezTo>
                  <a:cubicBezTo>
                    <a:pt x="96361" y="27342"/>
                    <a:pt x="94913" y="26708"/>
                    <a:pt x="93426" y="26251"/>
                  </a:cubicBezTo>
                  <a:cubicBezTo>
                    <a:pt x="91958" y="25775"/>
                    <a:pt x="90451" y="25458"/>
                    <a:pt x="88964" y="25200"/>
                  </a:cubicBezTo>
                  <a:cubicBezTo>
                    <a:pt x="88607" y="25161"/>
                    <a:pt x="88230" y="25121"/>
                    <a:pt x="87853" y="25062"/>
                  </a:cubicBezTo>
                  <a:cubicBezTo>
                    <a:pt x="87476" y="25042"/>
                    <a:pt x="87119" y="24962"/>
                    <a:pt x="86743" y="24962"/>
                  </a:cubicBezTo>
                  <a:cubicBezTo>
                    <a:pt x="86109" y="24928"/>
                    <a:pt x="85476" y="24879"/>
                    <a:pt x="84842" y="24879"/>
                  </a:cubicBezTo>
                  <a:cubicBezTo>
                    <a:pt x="84742" y="24879"/>
                    <a:pt x="84642" y="24880"/>
                    <a:pt x="84541" y="24883"/>
                  </a:cubicBezTo>
                  <a:cubicBezTo>
                    <a:pt x="81646" y="24903"/>
                    <a:pt x="78830" y="25379"/>
                    <a:pt x="76252" y="26251"/>
                  </a:cubicBezTo>
                  <a:cubicBezTo>
                    <a:pt x="73674" y="27164"/>
                    <a:pt x="71353" y="28473"/>
                    <a:pt x="69370" y="30039"/>
                  </a:cubicBezTo>
                  <a:cubicBezTo>
                    <a:pt x="67367" y="31626"/>
                    <a:pt x="65701" y="33450"/>
                    <a:pt x="64293" y="35334"/>
                  </a:cubicBezTo>
                  <a:cubicBezTo>
                    <a:pt x="62905" y="37238"/>
                    <a:pt x="61755" y="39221"/>
                    <a:pt x="60843" y="41184"/>
                  </a:cubicBezTo>
                  <a:cubicBezTo>
                    <a:pt x="60367" y="42176"/>
                    <a:pt x="59950" y="43167"/>
                    <a:pt x="59593" y="44139"/>
                  </a:cubicBezTo>
                  <a:cubicBezTo>
                    <a:pt x="59217" y="45131"/>
                    <a:pt x="58879" y="46103"/>
                    <a:pt x="58582" y="47074"/>
                  </a:cubicBezTo>
                  <a:cubicBezTo>
                    <a:pt x="57412" y="50922"/>
                    <a:pt x="56817" y="54590"/>
                    <a:pt x="56480" y="57962"/>
                  </a:cubicBezTo>
                  <a:cubicBezTo>
                    <a:pt x="56143" y="61313"/>
                    <a:pt x="56044" y="64387"/>
                    <a:pt x="55984" y="67163"/>
                  </a:cubicBezTo>
                  <a:cubicBezTo>
                    <a:pt x="55925" y="69960"/>
                    <a:pt x="55925" y="72438"/>
                    <a:pt x="55905" y="74660"/>
                  </a:cubicBezTo>
                  <a:cubicBezTo>
                    <a:pt x="55885" y="76861"/>
                    <a:pt x="55865" y="78804"/>
                    <a:pt x="55806" y="80510"/>
                  </a:cubicBezTo>
                  <a:cubicBezTo>
                    <a:pt x="55687" y="83881"/>
                    <a:pt x="55488" y="86261"/>
                    <a:pt x="55349" y="87788"/>
                  </a:cubicBezTo>
                  <a:cubicBezTo>
                    <a:pt x="55250" y="88541"/>
                    <a:pt x="55191" y="89097"/>
                    <a:pt x="55151" y="89454"/>
                  </a:cubicBezTo>
                  <a:cubicBezTo>
                    <a:pt x="55136" y="89588"/>
                    <a:pt x="55133" y="89700"/>
                    <a:pt x="55123" y="89789"/>
                  </a:cubicBezTo>
                  <a:lnTo>
                    <a:pt x="55123" y="89789"/>
                  </a:lnTo>
                  <a:cubicBezTo>
                    <a:pt x="55139" y="89701"/>
                    <a:pt x="55155" y="89593"/>
                    <a:pt x="55171" y="89434"/>
                  </a:cubicBezTo>
                  <a:cubicBezTo>
                    <a:pt x="55211" y="89077"/>
                    <a:pt x="55290" y="88522"/>
                    <a:pt x="55389" y="87768"/>
                  </a:cubicBezTo>
                  <a:cubicBezTo>
                    <a:pt x="55548" y="86241"/>
                    <a:pt x="55766" y="83861"/>
                    <a:pt x="55885" y="80490"/>
                  </a:cubicBezTo>
                  <a:cubicBezTo>
                    <a:pt x="55944" y="78784"/>
                    <a:pt x="55984" y="76841"/>
                    <a:pt x="56004" y="74640"/>
                  </a:cubicBezTo>
                  <a:cubicBezTo>
                    <a:pt x="56044" y="72419"/>
                    <a:pt x="56044" y="69920"/>
                    <a:pt x="56103" y="67143"/>
                  </a:cubicBezTo>
                  <a:cubicBezTo>
                    <a:pt x="56182" y="64367"/>
                    <a:pt x="56282" y="61313"/>
                    <a:pt x="56619" y="57942"/>
                  </a:cubicBezTo>
                  <a:cubicBezTo>
                    <a:pt x="56956" y="54590"/>
                    <a:pt x="57551" y="50941"/>
                    <a:pt x="58741" y="47094"/>
                  </a:cubicBezTo>
                  <a:cubicBezTo>
                    <a:pt x="59038" y="46142"/>
                    <a:pt x="59355" y="45170"/>
                    <a:pt x="59732" y="44199"/>
                  </a:cubicBezTo>
                  <a:cubicBezTo>
                    <a:pt x="60109" y="43207"/>
                    <a:pt x="60525" y="42235"/>
                    <a:pt x="60982" y="41244"/>
                  </a:cubicBezTo>
                  <a:cubicBezTo>
                    <a:pt x="61914" y="39281"/>
                    <a:pt x="63044" y="37317"/>
                    <a:pt x="64432" y="35433"/>
                  </a:cubicBezTo>
                  <a:cubicBezTo>
                    <a:pt x="65820" y="33549"/>
                    <a:pt x="67486" y="31745"/>
                    <a:pt x="69469" y="30178"/>
                  </a:cubicBezTo>
                  <a:cubicBezTo>
                    <a:pt x="71453" y="28631"/>
                    <a:pt x="73753" y="27322"/>
                    <a:pt x="76291" y="26430"/>
                  </a:cubicBezTo>
                  <a:cubicBezTo>
                    <a:pt x="78850" y="25557"/>
                    <a:pt x="81646" y="25101"/>
                    <a:pt x="84541" y="25081"/>
                  </a:cubicBezTo>
                  <a:cubicBezTo>
                    <a:pt x="84678" y="25074"/>
                    <a:pt x="84815" y="25071"/>
                    <a:pt x="84952" y="25071"/>
                  </a:cubicBezTo>
                  <a:cubicBezTo>
                    <a:pt x="85535" y="25071"/>
                    <a:pt x="86129" y="25129"/>
                    <a:pt x="86723" y="25161"/>
                  </a:cubicBezTo>
                  <a:cubicBezTo>
                    <a:pt x="87080" y="25161"/>
                    <a:pt x="87456" y="25220"/>
                    <a:pt x="87813" y="25260"/>
                  </a:cubicBezTo>
                  <a:cubicBezTo>
                    <a:pt x="88190" y="25319"/>
                    <a:pt x="88547" y="25339"/>
                    <a:pt x="88924" y="25399"/>
                  </a:cubicBezTo>
                  <a:cubicBezTo>
                    <a:pt x="90391" y="25656"/>
                    <a:pt x="91879" y="25954"/>
                    <a:pt x="93346" y="26450"/>
                  </a:cubicBezTo>
                  <a:cubicBezTo>
                    <a:pt x="94814" y="26886"/>
                    <a:pt x="96262" y="27521"/>
                    <a:pt x="97689" y="28215"/>
                  </a:cubicBezTo>
                  <a:cubicBezTo>
                    <a:pt x="98046" y="28393"/>
                    <a:pt x="98384" y="28592"/>
                    <a:pt x="98740" y="28770"/>
                  </a:cubicBezTo>
                  <a:cubicBezTo>
                    <a:pt x="98919" y="28869"/>
                    <a:pt x="99097" y="28968"/>
                    <a:pt x="99276" y="29067"/>
                  </a:cubicBezTo>
                  <a:lnTo>
                    <a:pt x="99792" y="29385"/>
                  </a:lnTo>
                  <a:cubicBezTo>
                    <a:pt x="100129" y="29603"/>
                    <a:pt x="100466" y="29821"/>
                    <a:pt x="100823" y="30019"/>
                  </a:cubicBezTo>
                  <a:cubicBezTo>
                    <a:pt x="101140" y="30257"/>
                    <a:pt x="101477" y="30495"/>
                    <a:pt x="101814" y="30733"/>
                  </a:cubicBezTo>
                  <a:cubicBezTo>
                    <a:pt x="101973" y="30852"/>
                    <a:pt x="102151" y="30971"/>
                    <a:pt x="102310" y="31090"/>
                  </a:cubicBezTo>
                  <a:lnTo>
                    <a:pt x="102786" y="31487"/>
                  </a:lnTo>
                  <a:cubicBezTo>
                    <a:pt x="103123" y="31745"/>
                    <a:pt x="103441" y="32002"/>
                    <a:pt x="103758" y="32260"/>
                  </a:cubicBezTo>
                  <a:cubicBezTo>
                    <a:pt x="104373" y="32835"/>
                    <a:pt x="105007" y="33371"/>
                    <a:pt x="105602" y="33986"/>
                  </a:cubicBezTo>
                  <a:cubicBezTo>
                    <a:pt x="106812" y="35156"/>
                    <a:pt x="107922" y="36484"/>
                    <a:pt x="108973" y="37873"/>
                  </a:cubicBezTo>
                  <a:cubicBezTo>
                    <a:pt x="113138" y="43445"/>
                    <a:pt x="115994" y="50505"/>
                    <a:pt x="116965" y="58259"/>
                  </a:cubicBezTo>
                  <a:cubicBezTo>
                    <a:pt x="117243" y="60183"/>
                    <a:pt x="117382" y="62166"/>
                    <a:pt x="117422" y="64169"/>
                  </a:cubicBezTo>
                  <a:cubicBezTo>
                    <a:pt x="117481" y="66172"/>
                    <a:pt x="117441" y="68214"/>
                    <a:pt x="117283" y="70277"/>
                  </a:cubicBezTo>
                  <a:cubicBezTo>
                    <a:pt x="116985" y="74382"/>
                    <a:pt x="116331" y="78586"/>
                    <a:pt x="115339" y="82810"/>
                  </a:cubicBezTo>
                  <a:cubicBezTo>
                    <a:pt x="113376" y="91278"/>
                    <a:pt x="110223" y="99944"/>
                    <a:pt x="105681" y="108412"/>
                  </a:cubicBezTo>
                  <a:cubicBezTo>
                    <a:pt x="101120" y="116880"/>
                    <a:pt x="95171" y="125150"/>
                    <a:pt x="87714" y="132646"/>
                  </a:cubicBezTo>
                  <a:lnTo>
                    <a:pt x="87913" y="132844"/>
                  </a:lnTo>
                  <a:cubicBezTo>
                    <a:pt x="87916" y="132841"/>
                    <a:pt x="87919" y="132838"/>
                    <a:pt x="87923" y="132835"/>
                  </a:cubicBezTo>
                  <a:lnTo>
                    <a:pt x="87923" y="132835"/>
                  </a:lnTo>
                  <a:lnTo>
                    <a:pt x="87932" y="132844"/>
                  </a:lnTo>
                  <a:cubicBezTo>
                    <a:pt x="88000" y="132776"/>
                    <a:pt x="88068" y="132708"/>
                    <a:pt x="88136" y="132639"/>
                  </a:cubicBezTo>
                  <a:lnTo>
                    <a:pt x="88136" y="132639"/>
                  </a:lnTo>
                  <a:cubicBezTo>
                    <a:pt x="90202" y="130738"/>
                    <a:pt x="92248" y="128741"/>
                    <a:pt x="94239" y="126598"/>
                  </a:cubicBezTo>
                  <a:cubicBezTo>
                    <a:pt x="96281" y="124396"/>
                    <a:pt x="98265" y="122036"/>
                    <a:pt x="100168" y="119577"/>
                  </a:cubicBezTo>
                  <a:cubicBezTo>
                    <a:pt x="102092" y="117118"/>
                    <a:pt x="103916" y="114520"/>
                    <a:pt x="105681" y="111803"/>
                  </a:cubicBezTo>
                  <a:cubicBezTo>
                    <a:pt x="107427" y="109087"/>
                    <a:pt x="109112" y="106271"/>
                    <a:pt x="110679" y="103316"/>
                  </a:cubicBezTo>
                  <a:cubicBezTo>
                    <a:pt x="113832" y="97446"/>
                    <a:pt x="116648" y="91139"/>
                    <a:pt x="119087" y="84476"/>
                  </a:cubicBezTo>
                  <a:cubicBezTo>
                    <a:pt x="121507" y="77793"/>
                    <a:pt x="123569" y="70773"/>
                    <a:pt x="125275" y="63455"/>
                  </a:cubicBezTo>
                  <a:cubicBezTo>
                    <a:pt x="126108" y="59786"/>
                    <a:pt x="126861" y="56058"/>
                    <a:pt x="127536" y="52250"/>
                  </a:cubicBezTo>
                  <a:cubicBezTo>
                    <a:pt x="127853" y="50346"/>
                    <a:pt x="128190" y="48423"/>
                    <a:pt x="128408" y="46459"/>
                  </a:cubicBezTo>
                  <a:cubicBezTo>
                    <a:pt x="128607" y="44516"/>
                    <a:pt x="128686" y="42533"/>
                    <a:pt x="128428" y="40530"/>
                  </a:cubicBezTo>
                  <a:cubicBezTo>
                    <a:pt x="128170" y="38567"/>
                    <a:pt x="127516" y="36584"/>
                    <a:pt x="126425" y="34878"/>
                  </a:cubicBezTo>
                  <a:cubicBezTo>
                    <a:pt x="125354" y="33153"/>
                    <a:pt x="123946" y="31665"/>
                    <a:pt x="122558" y="30198"/>
                  </a:cubicBezTo>
                  <a:cubicBezTo>
                    <a:pt x="121844" y="29464"/>
                    <a:pt x="121150" y="28730"/>
                    <a:pt x="120476" y="27957"/>
                  </a:cubicBezTo>
                  <a:cubicBezTo>
                    <a:pt x="119801" y="27183"/>
                    <a:pt x="119167" y="26390"/>
                    <a:pt x="118611" y="25537"/>
                  </a:cubicBezTo>
                  <a:cubicBezTo>
                    <a:pt x="118056" y="24685"/>
                    <a:pt x="117560" y="23773"/>
                    <a:pt x="117203" y="22821"/>
                  </a:cubicBezTo>
                  <a:cubicBezTo>
                    <a:pt x="116847" y="21849"/>
                    <a:pt x="116609" y="20837"/>
                    <a:pt x="116589" y="19826"/>
                  </a:cubicBezTo>
                  <a:cubicBezTo>
                    <a:pt x="116569" y="18795"/>
                    <a:pt x="116767" y="17783"/>
                    <a:pt x="117144" y="16812"/>
                  </a:cubicBezTo>
                  <a:cubicBezTo>
                    <a:pt x="117501" y="15840"/>
                    <a:pt x="118056" y="14948"/>
                    <a:pt x="118631" y="14075"/>
                  </a:cubicBezTo>
                  <a:cubicBezTo>
                    <a:pt x="119226" y="13202"/>
                    <a:pt x="119861" y="12370"/>
                    <a:pt x="120495" y="11517"/>
                  </a:cubicBezTo>
                  <a:cubicBezTo>
                    <a:pt x="120813" y="11080"/>
                    <a:pt x="121110" y="10644"/>
                    <a:pt x="121408" y="10188"/>
                  </a:cubicBezTo>
                  <a:cubicBezTo>
                    <a:pt x="121685" y="9752"/>
                    <a:pt x="121963" y="9276"/>
                    <a:pt x="122201" y="8780"/>
                  </a:cubicBezTo>
                  <a:cubicBezTo>
                    <a:pt x="122637" y="7789"/>
                    <a:pt x="122935" y="6737"/>
                    <a:pt x="123054" y="5647"/>
                  </a:cubicBezTo>
                  <a:cubicBezTo>
                    <a:pt x="123133" y="4556"/>
                    <a:pt x="123054" y="3426"/>
                    <a:pt x="122598" y="2394"/>
                  </a:cubicBezTo>
                  <a:cubicBezTo>
                    <a:pt x="122360" y="1899"/>
                    <a:pt x="122022" y="1423"/>
                    <a:pt x="121606" y="1046"/>
                  </a:cubicBezTo>
                  <a:cubicBezTo>
                    <a:pt x="121408" y="867"/>
                    <a:pt x="121170" y="689"/>
                    <a:pt x="120932" y="550"/>
                  </a:cubicBezTo>
                  <a:cubicBezTo>
                    <a:pt x="120813" y="471"/>
                    <a:pt x="120674" y="411"/>
                    <a:pt x="120555" y="352"/>
                  </a:cubicBezTo>
                  <a:cubicBezTo>
                    <a:pt x="120416" y="312"/>
                    <a:pt x="120297" y="233"/>
                    <a:pt x="120158" y="193"/>
                  </a:cubicBezTo>
                  <a:cubicBezTo>
                    <a:pt x="119746" y="56"/>
                    <a:pt x="119310" y="1"/>
                    <a:pt x="1188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5822856" y="-2671057"/>
              <a:ext cx="2435105" cy="3922371"/>
            </a:xfrm>
            <a:custGeom>
              <a:rect b="b" l="l" r="r" t="t"/>
              <a:pathLst>
                <a:path extrusionOk="0" h="122297" w="75925">
                  <a:moveTo>
                    <a:pt x="25533" y="89203"/>
                  </a:moveTo>
                  <a:lnTo>
                    <a:pt x="25533" y="89203"/>
                  </a:lnTo>
                  <a:cubicBezTo>
                    <a:pt x="25533" y="89203"/>
                    <a:pt x="25513" y="89223"/>
                    <a:pt x="25493" y="89282"/>
                  </a:cubicBezTo>
                  <a:cubicBezTo>
                    <a:pt x="25533" y="89242"/>
                    <a:pt x="25533" y="89203"/>
                    <a:pt x="25533" y="89203"/>
                  </a:cubicBezTo>
                  <a:close/>
                  <a:moveTo>
                    <a:pt x="61340" y="1"/>
                  </a:moveTo>
                  <a:cubicBezTo>
                    <a:pt x="61290" y="1"/>
                    <a:pt x="61240" y="1"/>
                    <a:pt x="61190" y="2"/>
                  </a:cubicBezTo>
                  <a:cubicBezTo>
                    <a:pt x="59683" y="41"/>
                    <a:pt x="58215" y="378"/>
                    <a:pt x="56886" y="934"/>
                  </a:cubicBezTo>
                  <a:cubicBezTo>
                    <a:pt x="55538" y="1489"/>
                    <a:pt x="54289" y="2243"/>
                    <a:pt x="53178" y="3115"/>
                  </a:cubicBezTo>
                  <a:cubicBezTo>
                    <a:pt x="50957" y="4860"/>
                    <a:pt x="49232" y="7081"/>
                    <a:pt x="48121" y="9521"/>
                  </a:cubicBezTo>
                  <a:cubicBezTo>
                    <a:pt x="47566" y="10711"/>
                    <a:pt x="47110" y="11960"/>
                    <a:pt x="46733" y="13189"/>
                  </a:cubicBezTo>
                  <a:cubicBezTo>
                    <a:pt x="46376" y="14419"/>
                    <a:pt x="46098" y="15668"/>
                    <a:pt x="45880" y="16898"/>
                  </a:cubicBezTo>
                  <a:cubicBezTo>
                    <a:pt x="45424" y="19357"/>
                    <a:pt x="45206" y="21776"/>
                    <a:pt x="45008" y="24097"/>
                  </a:cubicBezTo>
                  <a:cubicBezTo>
                    <a:pt x="44809" y="26437"/>
                    <a:pt x="44631" y="28697"/>
                    <a:pt x="44393" y="30879"/>
                  </a:cubicBezTo>
                  <a:cubicBezTo>
                    <a:pt x="43917" y="35242"/>
                    <a:pt x="43282" y="39287"/>
                    <a:pt x="42548" y="43035"/>
                  </a:cubicBezTo>
                  <a:cubicBezTo>
                    <a:pt x="41081" y="50552"/>
                    <a:pt x="39276" y="56898"/>
                    <a:pt x="37491" y="62212"/>
                  </a:cubicBezTo>
                  <a:cubicBezTo>
                    <a:pt x="36599" y="64870"/>
                    <a:pt x="35707" y="67289"/>
                    <a:pt x="34854" y="69451"/>
                  </a:cubicBezTo>
                  <a:cubicBezTo>
                    <a:pt x="34001" y="71652"/>
                    <a:pt x="33168" y="73595"/>
                    <a:pt x="32415" y="75341"/>
                  </a:cubicBezTo>
                  <a:cubicBezTo>
                    <a:pt x="30868" y="78851"/>
                    <a:pt x="29559" y="81548"/>
                    <a:pt x="28508" y="83571"/>
                  </a:cubicBezTo>
                  <a:cubicBezTo>
                    <a:pt x="27992" y="84602"/>
                    <a:pt x="27536" y="85455"/>
                    <a:pt x="27159" y="86168"/>
                  </a:cubicBezTo>
                  <a:cubicBezTo>
                    <a:pt x="26782" y="86902"/>
                    <a:pt x="26465" y="87477"/>
                    <a:pt x="26227" y="87914"/>
                  </a:cubicBezTo>
                  <a:cubicBezTo>
                    <a:pt x="25969" y="88370"/>
                    <a:pt x="25811" y="88687"/>
                    <a:pt x="25692" y="88885"/>
                  </a:cubicBezTo>
                  <a:cubicBezTo>
                    <a:pt x="25632" y="89004"/>
                    <a:pt x="25593" y="89084"/>
                    <a:pt x="25573" y="89123"/>
                  </a:cubicBezTo>
                  <a:cubicBezTo>
                    <a:pt x="25553" y="89183"/>
                    <a:pt x="25533" y="89203"/>
                    <a:pt x="25533" y="89203"/>
                  </a:cubicBezTo>
                  <a:cubicBezTo>
                    <a:pt x="25533" y="89203"/>
                    <a:pt x="25553" y="89183"/>
                    <a:pt x="25573" y="89143"/>
                  </a:cubicBezTo>
                  <a:cubicBezTo>
                    <a:pt x="25612" y="89084"/>
                    <a:pt x="25652" y="89004"/>
                    <a:pt x="25712" y="88905"/>
                  </a:cubicBezTo>
                  <a:cubicBezTo>
                    <a:pt x="25831" y="88707"/>
                    <a:pt x="26009" y="88390"/>
                    <a:pt x="26267" y="87933"/>
                  </a:cubicBezTo>
                  <a:cubicBezTo>
                    <a:pt x="26525" y="87497"/>
                    <a:pt x="26842" y="86942"/>
                    <a:pt x="27239" y="86208"/>
                  </a:cubicBezTo>
                  <a:cubicBezTo>
                    <a:pt x="27615" y="85494"/>
                    <a:pt x="28091" y="84641"/>
                    <a:pt x="28607" y="83630"/>
                  </a:cubicBezTo>
                  <a:cubicBezTo>
                    <a:pt x="29678" y="81587"/>
                    <a:pt x="31007" y="78910"/>
                    <a:pt x="32573" y="75420"/>
                  </a:cubicBezTo>
                  <a:cubicBezTo>
                    <a:pt x="33347" y="73655"/>
                    <a:pt x="34180" y="71711"/>
                    <a:pt x="35032" y="69530"/>
                  </a:cubicBezTo>
                  <a:cubicBezTo>
                    <a:pt x="35905" y="67349"/>
                    <a:pt x="36797" y="64929"/>
                    <a:pt x="37690" y="62272"/>
                  </a:cubicBezTo>
                  <a:cubicBezTo>
                    <a:pt x="39494" y="56957"/>
                    <a:pt x="41319" y="50611"/>
                    <a:pt x="42786" y="43095"/>
                  </a:cubicBezTo>
                  <a:cubicBezTo>
                    <a:pt x="43520" y="39327"/>
                    <a:pt x="44175" y="35262"/>
                    <a:pt x="44651" y="30899"/>
                  </a:cubicBezTo>
                  <a:cubicBezTo>
                    <a:pt x="44908" y="28717"/>
                    <a:pt x="45087" y="26457"/>
                    <a:pt x="45265" y="24116"/>
                  </a:cubicBezTo>
                  <a:cubicBezTo>
                    <a:pt x="45483" y="21796"/>
                    <a:pt x="45702" y="19397"/>
                    <a:pt x="46138" y="16938"/>
                  </a:cubicBezTo>
                  <a:cubicBezTo>
                    <a:pt x="46376" y="15728"/>
                    <a:pt x="46654" y="14498"/>
                    <a:pt x="47010" y="13269"/>
                  </a:cubicBezTo>
                  <a:cubicBezTo>
                    <a:pt x="47367" y="12039"/>
                    <a:pt x="47824" y="10830"/>
                    <a:pt x="48379" y="9640"/>
                  </a:cubicBezTo>
                  <a:cubicBezTo>
                    <a:pt x="49470" y="7240"/>
                    <a:pt x="51155" y="5039"/>
                    <a:pt x="53357" y="3333"/>
                  </a:cubicBezTo>
                  <a:cubicBezTo>
                    <a:pt x="54447" y="2481"/>
                    <a:pt x="55677" y="1747"/>
                    <a:pt x="56986" y="1211"/>
                  </a:cubicBezTo>
                  <a:cubicBezTo>
                    <a:pt x="58314" y="656"/>
                    <a:pt x="59742" y="319"/>
                    <a:pt x="61210" y="299"/>
                  </a:cubicBezTo>
                  <a:cubicBezTo>
                    <a:pt x="61300" y="297"/>
                    <a:pt x="61390" y="295"/>
                    <a:pt x="61480" y="295"/>
                  </a:cubicBezTo>
                  <a:cubicBezTo>
                    <a:pt x="62844" y="295"/>
                    <a:pt x="64248" y="578"/>
                    <a:pt x="65513" y="1192"/>
                  </a:cubicBezTo>
                  <a:cubicBezTo>
                    <a:pt x="66882" y="1806"/>
                    <a:pt x="68091" y="2778"/>
                    <a:pt x="69142" y="3928"/>
                  </a:cubicBezTo>
                  <a:cubicBezTo>
                    <a:pt x="70193" y="5078"/>
                    <a:pt x="71026" y="6407"/>
                    <a:pt x="71760" y="7835"/>
                  </a:cubicBezTo>
                  <a:cubicBezTo>
                    <a:pt x="72454" y="9263"/>
                    <a:pt x="73049" y="10790"/>
                    <a:pt x="73525" y="12357"/>
                  </a:cubicBezTo>
                  <a:cubicBezTo>
                    <a:pt x="74457" y="15510"/>
                    <a:pt x="75072" y="18861"/>
                    <a:pt x="75349" y="22312"/>
                  </a:cubicBezTo>
                  <a:cubicBezTo>
                    <a:pt x="75627" y="25762"/>
                    <a:pt x="75508" y="29332"/>
                    <a:pt x="75092" y="32941"/>
                  </a:cubicBezTo>
                  <a:cubicBezTo>
                    <a:pt x="74675" y="36570"/>
                    <a:pt x="73902" y="40239"/>
                    <a:pt x="72811" y="43908"/>
                  </a:cubicBezTo>
                  <a:cubicBezTo>
                    <a:pt x="70590" y="51246"/>
                    <a:pt x="67338" y="57830"/>
                    <a:pt x="63768" y="63779"/>
                  </a:cubicBezTo>
                  <a:cubicBezTo>
                    <a:pt x="62003" y="66754"/>
                    <a:pt x="60119" y="69570"/>
                    <a:pt x="58235" y="72287"/>
                  </a:cubicBezTo>
                  <a:cubicBezTo>
                    <a:pt x="56351" y="74984"/>
                    <a:pt x="54408" y="77542"/>
                    <a:pt x="52504" y="80021"/>
                  </a:cubicBezTo>
                  <a:cubicBezTo>
                    <a:pt x="48656" y="84959"/>
                    <a:pt x="44829" y="89480"/>
                    <a:pt x="40962" y="93546"/>
                  </a:cubicBezTo>
                  <a:cubicBezTo>
                    <a:pt x="37115" y="97611"/>
                    <a:pt x="33267" y="101220"/>
                    <a:pt x="29460" y="104433"/>
                  </a:cubicBezTo>
                  <a:cubicBezTo>
                    <a:pt x="25652" y="107646"/>
                    <a:pt x="21884" y="110422"/>
                    <a:pt x="18215" y="112822"/>
                  </a:cubicBezTo>
                  <a:cubicBezTo>
                    <a:pt x="17303" y="113436"/>
                    <a:pt x="16371" y="113972"/>
                    <a:pt x="15479" y="114547"/>
                  </a:cubicBezTo>
                  <a:cubicBezTo>
                    <a:pt x="14566" y="115102"/>
                    <a:pt x="13674" y="115638"/>
                    <a:pt x="12801" y="116153"/>
                  </a:cubicBezTo>
                  <a:cubicBezTo>
                    <a:pt x="11036" y="117224"/>
                    <a:pt x="9331" y="118236"/>
                    <a:pt x="7645" y="119128"/>
                  </a:cubicBezTo>
                  <a:cubicBezTo>
                    <a:pt x="5940" y="120001"/>
                    <a:pt x="4274" y="120794"/>
                    <a:pt x="2588" y="121349"/>
                  </a:cubicBezTo>
                  <a:cubicBezTo>
                    <a:pt x="2172" y="121508"/>
                    <a:pt x="1755" y="121627"/>
                    <a:pt x="1339" y="121746"/>
                  </a:cubicBezTo>
                  <a:cubicBezTo>
                    <a:pt x="1240" y="121766"/>
                    <a:pt x="1121" y="121805"/>
                    <a:pt x="1022" y="121825"/>
                  </a:cubicBezTo>
                  <a:lnTo>
                    <a:pt x="784" y="121885"/>
                  </a:lnTo>
                  <a:lnTo>
                    <a:pt x="724" y="121885"/>
                  </a:lnTo>
                  <a:cubicBezTo>
                    <a:pt x="717" y="121891"/>
                    <a:pt x="713" y="121893"/>
                    <a:pt x="711" y="121893"/>
                  </a:cubicBezTo>
                  <a:cubicBezTo>
                    <a:pt x="706" y="121893"/>
                    <a:pt x="711" y="121885"/>
                    <a:pt x="724" y="121885"/>
                  </a:cubicBezTo>
                  <a:lnTo>
                    <a:pt x="744" y="121845"/>
                  </a:lnTo>
                  <a:cubicBezTo>
                    <a:pt x="1299" y="121290"/>
                    <a:pt x="1835" y="120715"/>
                    <a:pt x="2370" y="120179"/>
                  </a:cubicBezTo>
                  <a:cubicBezTo>
                    <a:pt x="4651" y="117780"/>
                    <a:pt x="6674" y="115499"/>
                    <a:pt x="8498" y="113377"/>
                  </a:cubicBezTo>
                  <a:cubicBezTo>
                    <a:pt x="10322" y="111235"/>
                    <a:pt x="11968" y="109252"/>
                    <a:pt x="13396" y="107388"/>
                  </a:cubicBezTo>
                  <a:cubicBezTo>
                    <a:pt x="14130" y="106476"/>
                    <a:pt x="14785" y="105583"/>
                    <a:pt x="15439" y="104731"/>
                  </a:cubicBezTo>
                  <a:cubicBezTo>
                    <a:pt x="16074" y="103878"/>
                    <a:pt x="16669" y="103065"/>
                    <a:pt x="17224" y="102291"/>
                  </a:cubicBezTo>
                  <a:cubicBezTo>
                    <a:pt x="19465" y="99178"/>
                    <a:pt x="21091" y="96659"/>
                    <a:pt x="22301" y="94696"/>
                  </a:cubicBezTo>
                  <a:cubicBezTo>
                    <a:pt x="22915" y="93744"/>
                    <a:pt x="23411" y="92891"/>
                    <a:pt x="23828" y="92197"/>
                  </a:cubicBezTo>
                  <a:cubicBezTo>
                    <a:pt x="24244" y="91503"/>
                    <a:pt x="24561" y="90928"/>
                    <a:pt x="24819" y="90492"/>
                  </a:cubicBezTo>
                  <a:cubicBezTo>
                    <a:pt x="25077" y="90055"/>
                    <a:pt x="25255" y="89738"/>
                    <a:pt x="25374" y="89520"/>
                  </a:cubicBezTo>
                  <a:cubicBezTo>
                    <a:pt x="25434" y="89421"/>
                    <a:pt x="25474" y="89341"/>
                    <a:pt x="25493" y="89282"/>
                  </a:cubicBezTo>
                  <a:lnTo>
                    <a:pt x="25493" y="89282"/>
                  </a:lnTo>
                  <a:cubicBezTo>
                    <a:pt x="25454" y="89322"/>
                    <a:pt x="25414" y="89401"/>
                    <a:pt x="25355" y="89500"/>
                  </a:cubicBezTo>
                  <a:cubicBezTo>
                    <a:pt x="25216" y="89718"/>
                    <a:pt x="25037" y="90036"/>
                    <a:pt x="24780" y="90472"/>
                  </a:cubicBezTo>
                  <a:cubicBezTo>
                    <a:pt x="24522" y="90908"/>
                    <a:pt x="24185" y="91463"/>
                    <a:pt x="23748" y="92158"/>
                  </a:cubicBezTo>
                  <a:cubicBezTo>
                    <a:pt x="23332" y="92852"/>
                    <a:pt x="22836" y="93685"/>
                    <a:pt x="22201" y="94636"/>
                  </a:cubicBezTo>
                  <a:cubicBezTo>
                    <a:pt x="20992" y="96580"/>
                    <a:pt x="19326" y="99098"/>
                    <a:pt x="17105" y="102192"/>
                  </a:cubicBezTo>
                  <a:cubicBezTo>
                    <a:pt x="16530" y="102966"/>
                    <a:pt x="15935" y="103779"/>
                    <a:pt x="15300" y="104631"/>
                  </a:cubicBezTo>
                  <a:cubicBezTo>
                    <a:pt x="14646" y="105464"/>
                    <a:pt x="13991" y="106357"/>
                    <a:pt x="13258" y="107269"/>
                  </a:cubicBezTo>
                  <a:cubicBezTo>
                    <a:pt x="11810" y="109133"/>
                    <a:pt x="10184" y="111096"/>
                    <a:pt x="8339" y="113238"/>
                  </a:cubicBezTo>
                  <a:cubicBezTo>
                    <a:pt x="6515" y="115360"/>
                    <a:pt x="4472" y="117621"/>
                    <a:pt x="2192" y="120020"/>
                  </a:cubicBezTo>
                  <a:cubicBezTo>
                    <a:pt x="1577" y="120655"/>
                    <a:pt x="962" y="121309"/>
                    <a:pt x="308" y="121964"/>
                  </a:cubicBezTo>
                  <a:lnTo>
                    <a:pt x="109" y="122182"/>
                  </a:lnTo>
                  <a:lnTo>
                    <a:pt x="10" y="122281"/>
                  </a:lnTo>
                  <a:cubicBezTo>
                    <a:pt x="0" y="122291"/>
                    <a:pt x="0" y="122296"/>
                    <a:pt x="5" y="122296"/>
                  </a:cubicBezTo>
                  <a:cubicBezTo>
                    <a:pt x="10" y="122296"/>
                    <a:pt x="20" y="122291"/>
                    <a:pt x="30" y="122281"/>
                  </a:cubicBezTo>
                  <a:lnTo>
                    <a:pt x="109" y="122281"/>
                  </a:lnTo>
                  <a:cubicBezTo>
                    <a:pt x="288" y="122222"/>
                    <a:pt x="486" y="122182"/>
                    <a:pt x="665" y="122142"/>
                  </a:cubicBezTo>
                  <a:lnTo>
                    <a:pt x="1081" y="122043"/>
                  </a:lnTo>
                  <a:cubicBezTo>
                    <a:pt x="1180" y="122023"/>
                    <a:pt x="1299" y="122004"/>
                    <a:pt x="1398" y="121964"/>
                  </a:cubicBezTo>
                  <a:cubicBezTo>
                    <a:pt x="1815" y="121845"/>
                    <a:pt x="2251" y="121726"/>
                    <a:pt x="2668" y="121587"/>
                  </a:cubicBezTo>
                  <a:cubicBezTo>
                    <a:pt x="4373" y="121012"/>
                    <a:pt x="6059" y="120239"/>
                    <a:pt x="7764" y="119346"/>
                  </a:cubicBezTo>
                  <a:cubicBezTo>
                    <a:pt x="9450" y="118454"/>
                    <a:pt x="11155" y="117442"/>
                    <a:pt x="12920" y="116391"/>
                  </a:cubicBezTo>
                  <a:cubicBezTo>
                    <a:pt x="13813" y="115856"/>
                    <a:pt x="14705" y="115320"/>
                    <a:pt x="15617" y="114765"/>
                  </a:cubicBezTo>
                  <a:cubicBezTo>
                    <a:pt x="16510" y="114210"/>
                    <a:pt x="17442" y="113655"/>
                    <a:pt x="18354" y="113040"/>
                  </a:cubicBezTo>
                  <a:cubicBezTo>
                    <a:pt x="22043" y="110640"/>
                    <a:pt x="25811" y="107864"/>
                    <a:pt x="29638" y="104651"/>
                  </a:cubicBezTo>
                  <a:cubicBezTo>
                    <a:pt x="33446" y="101439"/>
                    <a:pt x="37313" y="97809"/>
                    <a:pt x="41180" y="93744"/>
                  </a:cubicBezTo>
                  <a:cubicBezTo>
                    <a:pt x="45047" y="89679"/>
                    <a:pt x="48875" y="85157"/>
                    <a:pt x="52742" y="80199"/>
                  </a:cubicBezTo>
                  <a:cubicBezTo>
                    <a:pt x="54646" y="77720"/>
                    <a:pt x="56569" y="75162"/>
                    <a:pt x="58473" y="72445"/>
                  </a:cubicBezTo>
                  <a:cubicBezTo>
                    <a:pt x="60377" y="69748"/>
                    <a:pt x="62241" y="66912"/>
                    <a:pt x="64026" y="63938"/>
                  </a:cubicBezTo>
                  <a:cubicBezTo>
                    <a:pt x="67595" y="57968"/>
                    <a:pt x="70868" y="51365"/>
                    <a:pt x="73089" y="43987"/>
                  </a:cubicBezTo>
                  <a:cubicBezTo>
                    <a:pt x="74179" y="40299"/>
                    <a:pt x="74973" y="36630"/>
                    <a:pt x="75389" y="32981"/>
                  </a:cubicBezTo>
                  <a:cubicBezTo>
                    <a:pt x="75806" y="29352"/>
                    <a:pt x="75925" y="25762"/>
                    <a:pt x="75627" y="22292"/>
                  </a:cubicBezTo>
                  <a:cubicBezTo>
                    <a:pt x="75349" y="18822"/>
                    <a:pt x="74735" y="15450"/>
                    <a:pt x="73803" y="12277"/>
                  </a:cubicBezTo>
                  <a:cubicBezTo>
                    <a:pt x="73327" y="10691"/>
                    <a:pt x="72732" y="9164"/>
                    <a:pt x="72018" y="7716"/>
                  </a:cubicBezTo>
                  <a:cubicBezTo>
                    <a:pt x="71284" y="6268"/>
                    <a:pt x="70411" y="4900"/>
                    <a:pt x="69360" y="3730"/>
                  </a:cubicBezTo>
                  <a:cubicBezTo>
                    <a:pt x="68290" y="2560"/>
                    <a:pt x="67040" y="1568"/>
                    <a:pt x="65632" y="934"/>
                  </a:cubicBezTo>
                  <a:cubicBezTo>
                    <a:pt x="64271" y="282"/>
                    <a:pt x="62798" y="1"/>
                    <a:pt x="613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4582899" y="-3054580"/>
              <a:ext cx="4056049" cy="6936063"/>
            </a:xfrm>
            <a:custGeom>
              <a:rect b="b" l="l" r="r" t="t"/>
              <a:pathLst>
                <a:path extrusionOk="0" h="216262" w="126465">
                  <a:moveTo>
                    <a:pt x="2915" y="203688"/>
                  </a:moveTo>
                  <a:cubicBezTo>
                    <a:pt x="2915" y="203688"/>
                    <a:pt x="2895" y="203748"/>
                    <a:pt x="2915" y="203847"/>
                  </a:cubicBezTo>
                  <a:cubicBezTo>
                    <a:pt x="2915" y="203748"/>
                    <a:pt x="2915" y="203688"/>
                    <a:pt x="2915" y="203688"/>
                  </a:cubicBezTo>
                  <a:close/>
                  <a:moveTo>
                    <a:pt x="93287" y="1"/>
                  </a:moveTo>
                  <a:cubicBezTo>
                    <a:pt x="90424" y="1"/>
                    <a:pt x="87595" y="446"/>
                    <a:pt x="84938" y="1370"/>
                  </a:cubicBezTo>
                  <a:cubicBezTo>
                    <a:pt x="82617" y="2163"/>
                    <a:pt x="80476" y="3333"/>
                    <a:pt x="78552" y="4761"/>
                  </a:cubicBezTo>
                  <a:cubicBezTo>
                    <a:pt x="76628" y="6189"/>
                    <a:pt x="74943" y="7894"/>
                    <a:pt x="73495" y="9739"/>
                  </a:cubicBezTo>
                  <a:cubicBezTo>
                    <a:pt x="70600" y="13447"/>
                    <a:pt x="68617" y="17691"/>
                    <a:pt x="67288" y="21994"/>
                  </a:cubicBezTo>
                  <a:cubicBezTo>
                    <a:pt x="66614" y="24136"/>
                    <a:pt x="66098" y="26317"/>
                    <a:pt x="65701" y="28499"/>
                  </a:cubicBezTo>
                  <a:cubicBezTo>
                    <a:pt x="65523" y="29590"/>
                    <a:pt x="65364" y="30680"/>
                    <a:pt x="65245" y="31771"/>
                  </a:cubicBezTo>
                  <a:lnTo>
                    <a:pt x="65067" y="33397"/>
                  </a:lnTo>
                  <a:cubicBezTo>
                    <a:pt x="65007" y="33953"/>
                    <a:pt x="64968" y="34488"/>
                    <a:pt x="64928" y="35023"/>
                  </a:cubicBezTo>
                  <a:cubicBezTo>
                    <a:pt x="64591" y="39347"/>
                    <a:pt x="64551" y="43610"/>
                    <a:pt x="64511" y="47775"/>
                  </a:cubicBezTo>
                  <a:cubicBezTo>
                    <a:pt x="64472" y="51939"/>
                    <a:pt x="64452" y="56025"/>
                    <a:pt x="64154" y="60011"/>
                  </a:cubicBezTo>
                  <a:cubicBezTo>
                    <a:pt x="64095" y="61002"/>
                    <a:pt x="63996" y="61994"/>
                    <a:pt x="63897" y="62985"/>
                  </a:cubicBezTo>
                  <a:cubicBezTo>
                    <a:pt x="63837" y="63461"/>
                    <a:pt x="63778" y="63957"/>
                    <a:pt x="63718" y="64453"/>
                  </a:cubicBezTo>
                  <a:lnTo>
                    <a:pt x="63639" y="65167"/>
                  </a:lnTo>
                  <a:lnTo>
                    <a:pt x="63520" y="65901"/>
                  </a:lnTo>
                  <a:cubicBezTo>
                    <a:pt x="63361" y="66872"/>
                    <a:pt x="63222" y="67824"/>
                    <a:pt x="63044" y="68776"/>
                  </a:cubicBezTo>
                  <a:cubicBezTo>
                    <a:pt x="62846" y="69728"/>
                    <a:pt x="62647" y="70680"/>
                    <a:pt x="62449" y="71612"/>
                  </a:cubicBezTo>
                  <a:cubicBezTo>
                    <a:pt x="61576" y="75340"/>
                    <a:pt x="60446" y="78930"/>
                    <a:pt x="59157" y="82380"/>
                  </a:cubicBezTo>
                  <a:cubicBezTo>
                    <a:pt x="56539" y="89262"/>
                    <a:pt x="53247" y="95509"/>
                    <a:pt x="49777" y="101299"/>
                  </a:cubicBezTo>
                  <a:cubicBezTo>
                    <a:pt x="49340" y="102013"/>
                    <a:pt x="48904" y="102727"/>
                    <a:pt x="48468" y="103441"/>
                  </a:cubicBezTo>
                  <a:cubicBezTo>
                    <a:pt x="48012" y="104155"/>
                    <a:pt x="47556" y="104849"/>
                    <a:pt x="47119" y="105543"/>
                  </a:cubicBezTo>
                  <a:cubicBezTo>
                    <a:pt x="46247" y="106932"/>
                    <a:pt x="45315" y="108280"/>
                    <a:pt x="44422" y="109629"/>
                  </a:cubicBezTo>
                  <a:cubicBezTo>
                    <a:pt x="43510" y="110957"/>
                    <a:pt x="42618" y="112286"/>
                    <a:pt x="41705" y="113555"/>
                  </a:cubicBezTo>
                  <a:cubicBezTo>
                    <a:pt x="41249" y="114210"/>
                    <a:pt x="40793" y="114844"/>
                    <a:pt x="40337" y="115479"/>
                  </a:cubicBezTo>
                  <a:cubicBezTo>
                    <a:pt x="39881" y="116113"/>
                    <a:pt x="39425" y="116728"/>
                    <a:pt x="38969" y="117343"/>
                  </a:cubicBezTo>
                  <a:cubicBezTo>
                    <a:pt x="35339" y="122340"/>
                    <a:pt x="31790" y="127001"/>
                    <a:pt x="28458" y="131502"/>
                  </a:cubicBezTo>
                  <a:cubicBezTo>
                    <a:pt x="25126" y="135984"/>
                    <a:pt x="22013" y="140308"/>
                    <a:pt x="19177" y="144492"/>
                  </a:cubicBezTo>
                  <a:cubicBezTo>
                    <a:pt x="16361" y="148676"/>
                    <a:pt x="13842" y="152762"/>
                    <a:pt x="11641" y="156728"/>
                  </a:cubicBezTo>
                  <a:cubicBezTo>
                    <a:pt x="9460" y="160694"/>
                    <a:pt x="7595" y="164561"/>
                    <a:pt x="6068" y="168289"/>
                  </a:cubicBezTo>
                  <a:cubicBezTo>
                    <a:pt x="3054" y="175786"/>
                    <a:pt x="1329" y="182727"/>
                    <a:pt x="535" y="188894"/>
                  </a:cubicBezTo>
                  <a:cubicBezTo>
                    <a:pt x="159" y="191968"/>
                    <a:pt x="0" y="194863"/>
                    <a:pt x="0" y="197541"/>
                  </a:cubicBezTo>
                  <a:cubicBezTo>
                    <a:pt x="0" y="198215"/>
                    <a:pt x="40" y="198869"/>
                    <a:pt x="60" y="199504"/>
                  </a:cubicBezTo>
                  <a:cubicBezTo>
                    <a:pt x="79" y="199821"/>
                    <a:pt x="79" y="200138"/>
                    <a:pt x="99" y="200456"/>
                  </a:cubicBezTo>
                  <a:cubicBezTo>
                    <a:pt x="99" y="200773"/>
                    <a:pt x="139" y="201090"/>
                    <a:pt x="159" y="201388"/>
                  </a:cubicBezTo>
                  <a:cubicBezTo>
                    <a:pt x="218" y="202003"/>
                    <a:pt x="258" y="202617"/>
                    <a:pt x="317" y="203212"/>
                  </a:cubicBezTo>
                  <a:cubicBezTo>
                    <a:pt x="377" y="203787"/>
                    <a:pt x="456" y="204363"/>
                    <a:pt x="535" y="204938"/>
                  </a:cubicBezTo>
                  <a:cubicBezTo>
                    <a:pt x="813" y="207179"/>
                    <a:pt x="1249" y="209221"/>
                    <a:pt x="1706" y="211046"/>
                  </a:cubicBezTo>
                  <a:cubicBezTo>
                    <a:pt x="2181" y="212870"/>
                    <a:pt x="2697" y="214496"/>
                    <a:pt x="3233" y="215924"/>
                  </a:cubicBezTo>
                  <a:lnTo>
                    <a:pt x="3371" y="216261"/>
                  </a:lnTo>
                  <a:lnTo>
                    <a:pt x="3352" y="215904"/>
                  </a:lnTo>
                  <a:cubicBezTo>
                    <a:pt x="3351" y="215898"/>
                    <a:pt x="3351" y="215891"/>
                    <a:pt x="3351" y="215885"/>
                  </a:cubicBezTo>
                  <a:lnTo>
                    <a:pt x="3351" y="215885"/>
                  </a:lnTo>
                  <a:lnTo>
                    <a:pt x="3352" y="215885"/>
                  </a:lnTo>
                  <a:cubicBezTo>
                    <a:pt x="3351" y="215884"/>
                    <a:pt x="3351" y="215883"/>
                    <a:pt x="3351" y="215882"/>
                  </a:cubicBezTo>
                  <a:lnTo>
                    <a:pt x="3351" y="215882"/>
                  </a:lnTo>
                  <a:cubicBezTo>
                    <a:pt x="3193" y="211432"/>
                    <a:pt x="3094" y="208385"/>
                    <a:pt x="3014" y="206445"/>
                  </a:cubicBezTo>
                  <a:cubicBezTo>
                    <a:pt x="2975" y="205473"/>
                    <a:pt x="2955" y="204799"/>
                    <a:pt x="2935" y="204343"/>
                  </a:cubicBezTo>
                  <a:cubicBezTo>
                    <a:pt x="2935" y="204125"/>
                    <a:pt x="2915" y="203966"/>
                    <a:pt x="2915" y="203847"/>
                  </a:cubicBezTo>
                  <a:cubicBezTo>
                    <a:pt x="2915" y="203966"/>
                    <a:pt x="2915" y="204125"/>
                    <a:pt x="2915" y="204343"/>
                  </a:cubicBezTo>
                  <a:cubicBezTo>
                    <a:pt x="2935" y="204799"/>
                    <a:pt x="2955" y="205493"/>
                    <a:pt x="2975" y="206445"/>
                  </a:cubicBezTo>
                  <a:cubicBezTo>
                    <a:pt x="3033" y="208332"/>
                    <a:pt x="3109" y="211267"/>
                    <a:pt x="3222" y="215523"/>
                  </a:cubicBezTo>
                  <a:lnTo>
                    <a:pt x="3222" y="215523"/>
                  </a:lnTo>
                  <a:cubicBezTo>
                    <a:pt x="2750" y="214184"/>
                    <a:pt x="2281" y="212678"/>
                    <a:pt x="1844" y="211006"/>
                  </a:cubicBezTo>
                  <a:cubicBezTo>
                    <a:pt x="1388" y="209182"/>
                    <a:pt x="952" y="207159"/>
                    <a:pt x="694" y="204918"/>
                  </a:cubicBezTo>
                  <a:cubicBezTo>
                    <a:pt x="635" y="204343"/>
                    <a:pt x="535" y="203768"/>
                    <a:pt x="476" y="203193"/>
                  </a:cubicBezTo>
                  <a:cubicBezTo>
                    <a:pt x="436" y="202598"/>
                    <a:pt x="377" y="202003"/>
                    <a:pt x="337" y="201388"/>
                  </a:cubicBezTo>
                  <a:cubicBezTo>
                    <a:pt x="317" y="201071"/>
                    <a:pt x="278" y="200773"/>
                    <a:pt x="258" y="200456"/>
                  </a:cubicBezTo>
                  <a:cubicBezTo>
                    <a:pt x="258" y="200138"/>
                    <a:pt x="238" y="199821"/>
                    <a:pt x="238" y="199504"/>
                  </a:cubicBezTo>
                  <a:cubicBezTo>
                    <a:pt x="218" y="198869"/>
                    <a:pt x="179" y="198215"/>
                    <a:pt x="179" y="197541"/>
                  </a:cubicBezTo>
                  <a:cubicBezTo>
                    <a:pt x="179" y="194863"/>
                    <a:pt x="357" y="191988"/>
                    <a:pt x="734" y="188914"/>
                  </a:cubicBezTo>
                  <a:cubicBezTo>
                    <a:pt x="1527" y="182766"/>
                    <a:pt x="3252" y="175845"/>
                    <a:pt x="6287" y="168389"/>
                  </a:cubicBezTo>
                  <a:cubicBezTo>
                    <a:pt x="7794" y="164660"/>
                    <a:pt x="9658" y="160813"/>
                    <a:pt x="11859" y="156847"/>
                  </a:cubicBezTo>
                  <a:cubicBezTo>
                    <a:pt x="14041" y="152881"/>
                    <a:pt x="16559" y="148815"/>
                    <a:pt x="19395" y="144631"/>
                  </a:cubicBezTo>
                  <a:cubicBezTo>
                    <a:pt x="22211" y="140446"/>
                    <a:pt x="25325" y="136143"/>
                    <a:pt x="28676" y="131661"/>
                  </a:cubicBezTo>
                  <a:cubicBezTo>
                    <a:pt x="32008" y="127159"/>
                    <a:pt x="35558" y="122499"/>
                    <a:pt x="39187" y="117502"/>
                  </a:cubicBezTo>
                  <a:cubicBezTo>
                    <a:pt x="39643" y="116887"/>
                    <a:pt x="40099" y="116272"/>
                    <a:pt x="40575" y="115637"/>
                  </a:cubicBezTo>
                  <a:cubicBezTo>
                    <a:pt x="41011" y="115003"/>
                    <a:pt x="41467" y="114348"/>
                    <a:pt x="41924" y="113714"/>
                  </a:cubicBezTo>
                  <a:cubicBezTo>
                    <a:pt x="42856" y="112445"/>
                    <a:pt x="43748" y="111116"/>
                    <a:pt x="44660" y="109787"/>
                  </a:cubicBezTo>
                  <a:cubicBezTo>
                    <a:pt x="45553" y="108439"/>
                    <a:pt x="46485" y="107090"/>
                    <a:pt x="47357" y="105702"/>
                  </a:cubicBezTo>
                  <a:cubicBezTo>
                    <a:pt x="47813" y="104988"/>
                    <a:pt x="48270" y="104294"/>
                    <a:pt x="48706" y="103600"/>
                  </a:cubicBezTo>
                  <a:cubicBezTo>
                    <a:pt x="49142" y="102886"/>
                    <a:pt x="49578" y="102152"/>
                    <a:pt x="50015" y="101438"/>
                  </a:cubicBezTo>
                  <a:cubicBezTo>
                    <a:pt x="53505" y="95648"/>
                    <a:pt x="56797" y="89381"/>
                    <a:pt x="59435" y="82480"/>
                  </a:cubicBezTo>
                  <a:cubicBezTo>
                    <a:pt x="60724" y="79029"/>
                    <a:pt x="61854" y="75420"/>
                    <a:pt x="62746" y="71672"/>
                  </a:cubicBezTo>
                  <a:cubicBezTo>
                    <a:pt x="62945" y="70740"/>
                    <a:pt x="63143" y="69788"/>
                    <a:pt x="63341" y="68836"/>
                  </a:cubicBezTo>
                  <a:cubicBezTo>
                    <a:pt x="63520" y="67884"/>
                    <a:pt x="63659" y="66912"/>
                    <a:pt x="63817" y="65940"/>
                  </a:cubicBezTo>
                  <a:lnTo>
                    <a:pt x="63936" y="65226"/>
                  </a:lnTo>
                  <a:lnTo>
                    <a:pt x="64016" y="64493"/>
                  </a:lnTo>
                  <a:cubicBezTo>
                    <a:pt x="64075" y="63997"/>
                    <a:pt x="64135" y="63501"/>
                    <a:pt x="64194" y="63005"/>
                  </a:cubicBezTo>
                  <a:cubicBezTo>
                    <a:pt x="64293" y="62014"/>
                    <a:pt x="64392" y="61022"/>
                    <a:pt x="64452" y="60031"/>
                  </a:cubicBezTo>
                  <a:cubicBezTo>
                    <a:pt x="64749" y="56025"/>
                    <a:pt x="64769" y="51939"/>
                    <a:pt x="64809" y="47775"/>
                  </a:cubicBezTo>
                  <a:cubicBezTo>
                    <a:pt x="64849" y="43610"/>
                    <a:pt x="64888" y="39366"/>
                    <a:pt x="65225" y="35043"/>
                  </a:cubicBezTo>
                  <a:cubicBezTo>
                    <a:pt x="65265" y="34508"/>
                    <a:pt x="65325" y="33972"/>
                    <a:pt x="65364" y="33417"/>
                  </a:cubicBezTo>
                  <a:cubicBezTo>
                    <a:pt x="65424" y="32882"/>
                    <a:pt x="65483" y="32346"/>
                    <a:pt x="65543" y="31811"/>
                  </a:cubicBezTo>
                  <a:cubicBezTo>
                    <a:pt x="65662" y="30720"/>
                    <a:pt x="65820" y="29629"/>
                    <a:pt x="66019" y="28539"/>
                  </a:cubicBezTo>
                  <a:cubicBezTo>
                    <a:pt x="66395" y="26377"/>
                    <a:pt x="66911" y="24215"/>
                    <a:pt x="67565" y="22074"/>
                  </a:cubicBezTo>
                  <a:cubicBezTo>
                    <a:pt x="68894" y="17790"/>
                    <a:pt x="70857" y="13586"/>
                    <a:pt x="73733" y="9917"/>
                  </a:cubicBezTo>
                  <a:cubicBezTo>
                    <a:pt x="75181" y="8093"/>
                    <a:pt x="76827" y="6407"/>
                    <a:pt x="78731" y="4999"/>
                  </a:cubicBezTo>
                  <a:cubicBezTo>
                    <a:pt x="80634" y="3571"/>
                    <a:pt x="82756" y="2421"/>
                    <a:pt x="85037" y="1647"/>
                  </a:cubicBezTo>
                  <a:cubicBezTo>
                    <a:pt x="87671" y="731"/>
                    <a:pt x="90483" y="285"/>
                    <a:pt x="93329" y="285"/>
                  </a:cubicBezTo>
                  <a:cubicBezTo>
                    <a:pt x="95412" y="285"/>
                    <a:pt x="97512" y="524"/>
                    <a:pt x="99573" y="993"/>
                  </a:cubicBezTo>
                  <a:cubicBezTo>
                    <a:pt x="100386" y="1191"/>
                    <a:pt x="101199" y="1370"/>
                    <a:pt x="101993" y="1647"/>
                  </a:cubicBezTo>
                  <a:lnTo>
                    <a:pt x="102588" y="1846"/>
                  </a:lnTo>
                  <a:lnTo>
                    <a:pt x="102885" y="1925"/>
                  </a:lnTo>
                  <a:lnTo>
                    <a:pt x="103183" y="2044"/>
                  </a:lnTo>
                  <a:cubicBezTo>
                    <a:pt x="103559" y="2183"/>
                    <a:pt x="103956" y="2341"/>
                    <a:pt x="104353" y="2500"/>
                  </a:cubicBezTo>
                  <a:cubicBezTo>
                    <a:pt x="105880" y="3135"/>
                    <a:pt x="107367" y="3868"/>
                    <a:pt x="108735" y="4761"/>
                  </a:cubicBezTo>
                  <a:cubicBezTo>
                    <a:pt x="111532" y="6486"/>
                    <a:pt x="113971" y="8687"/>
                    <a:pt x="116073" y="11107"/>
                  </a:cubicBezTo>
                  <a:cubicBezTo>
                    <a:pt x="117104" y="12317"/>
                    <a:pt x="118076" y="13586"/>
                    <a:pt x="118948" y="14915"/>
                  </a:cubicBezTo>
                  <a:cubicBezTo>
                    <a:pt x="119821" y="16223"/>
                    <a:pt x="120595" y="17612"/>
                    <a:pt x="121308" y="19000"/>
                  </a:cubicBezTo>
                  <a:cubicBezTo>
                    <a:pt x="122697" y="21796"/>
                    <a:pt x="123787" y="24711"/>
                    <a:pt x="124541" y="27666"/>
                  </a:cubicBezTo>
                  <a:cubicBezTo>
                    <a:pt x="125295" y="30621"/>
                    <a:pt x="125751" y="33615"/>
                    <a:pt x="125989" y="36590"/>
                  </a:cubicBezTo>
                  <a:cubicBezTo>
                    <a:pt x="126187" y="39545"/>
                    <a:pt x="126167" y="42500"/>
                    <a:pt x="125969" y="45395"/>
                  </a:cubicBezTo>
                  <a:cubicBezTo>
                    <a:pt x="125770" y="48291"/>
                    <a:pt x="125374" y="51126"/>
                    <a:pt x="124878" y="53903"/>
                  </a:cubicBezTo>
                  <a:lnTo>
                    <a:pt x="124680" y="54954"/>
                  </a:lnTo>
                  <a:cubicBezTo>
                    <a:pt x="124600" y="55291"/>
                    <a:pt x="124541" y="55648"/>
                    <a:pt x="124462" y="55985"/>
                  </a:cubicBezTo>
                  <a:cubicBezTo>
                    <a:pt x="124323" y="56679"/>
                    <a:pt x="124164" y="57353"/>
                    <a:pt x="124025" y="58047"/>
                  </a:cubicBezTo>
                  <a:cubicBezTo>
                    <a:pt x="123867" y="58722"/>
                    <a:pt x="123688" y="59396"/>
                    <a:pt x="123510" y="60070"/>
                  </a:cubicBezTo>
                  <a:cubicBezTo>
                    <a:pt x="123351" y="60745"/>
                    <a:pt x="123173" y="61399"/>
                    <a:pt x="122994" y="62073"/>
                  </a:cubicBezTo>
                  <a:cubicBezTo>
                    <a:pt x="120059" y="72703"/>
                    <a:pt x="115597" y="82242"/>
                    <a:pt x="110282" y="90551"/>
                  </a:cubicBezTo>
                  <a:cubicBezTo>
                    <a:pt x="104948" y="98860"/>
                    <a:pt x="98760" y="105920"/>
                    <a:pt x="92216" y="111751"/>
                  </a:cubicBezTo>
                  <a:cubicBezTo>
                    <a:pt x="88963" y="114686"/>
                    <a:pt x="85612" y="117323"/>
                    <a:pt x="82280" y="119743"/>
                  </a:cubicBezTo>
                  <a:cubicBezTo>
                    <a:pt x="78949" y="122162"/>
                    <a:pt x="75637" y="124403"/>
                    <a:pt x="72384" y="126485"/>
                  </a:cubicBezTo>
                  <a:cubicBezTo>
                    <a:pt x="65880" y="130670"/>
                    <a:pt x="59633" y="134338"/>
                    <a:pt x="53902" y="137888"/>
                  </a:cubicBezTo>
                  <a:cubicBezTo>
                    <a:pt x="48131" y="141398"/>
                    <a:pt x="42856" y="144809"/>
                    <a:pt x="38116" y="148200"/>
                  </a:cubicBezTo>
                  <a:cubicBezTo>
                    <a:pt x="35756" y="149886"/>
                    <a:pt x="33535" y="151592"/>
                    <a:pt x="31433" y="153277"/>
                  </a:cubicBezTo>
                  <a:cubicBezTo>
                    <a:pt x="29331" y="154963"/>
                    <a:pt x="27387" y="156668"/>
                    <a:pt x="25563" y="158334"/>
                  </a:cubicBezTo>
                  <a:cubicBezTo>
                    <a:pt x="21934" y="161706"/>
                    <a:pt x="18860" y="165057"/>
                    <a:pt x="16301" y="168309"/>
                  </a:cubicBezTo>
                  <a:cubicBezTo>
                    <a:pt x="13743" y="171562"/>
                    <a:pt x="11701" y="174715"/>
                    <a:pt x="10055" y="177650"/>
                  </a:cubicBezTo>
                  <a:cubicBezTo>
                    <a:pt x="8409" y="180605"/>
                    <a:pt x="7179" y="183361"/>
                    <a:pt x="6207" y="185840"/>
                  </a:cubicBezTo>
                  <a:cubicBezTo>
                    <a:pt x="5989" y="186475"/>
                    <a:pt x="5771" y="187090"/>
                    <a:pt x="5553" y="187665"/>
                  </a:cubicBezTo>
                  <a:cubicBezTo>
                    <a:pt x="5454" y="187962"/>
                    <a:pt x="5354" y="188260"/>
                    <a:pt x="5255" y="188537"/>
                  </a:cubicBezTo>
                  <a:cubicBezTo>
                    <a:pt x="5176" y="188835"/>
                    <a:pt x="5077" y="189112"/>
                    <a:pt x="4998" y="189410"/>
                  </a:cubicBezTo>
                  <a:cubicBezTo>
                    <a:pt x="4839" y="189965"/>
                    <a:pt x="4680" y="190501"/>
                    <a:pt x="4522" y="191036"/>
                  </a:cubicBezTo>
                  <a:cubicBezTo>
                    <a:pt x="4383" y="191552"/>
                    <a:pt x="4264" y="192067"/>
                    <a:pt x="4145" y="192563"/>
                  </a:cubicBezTo>
                  <a:cubicBezTo>
                    <a:pt x="4026" y="193059"/>
                    <a:pt x="3907" y="193535"/>
                    <a:pt x="3808" y="193971"/>
                  </a:cubicBezTo>
                  <a:cubicBezTo>
                    <a:pt x="3728" y="194447"/>
                    <a:pt x="3649" y="194883"/>
                    <a:pt x="3570" y="195300"/>
                  </a:cubicBezTo>
                  <a:cubicBezTo>
                    <a:pt x="3490" y="195736"/>
                    <a:pt x="3431" y="196133"/>
                    <a:pt x="3352" y="196529"/>
                  </a:cubicBezTo>
                  <a:cubicBezTo>
                    <a:pt x="3292" y="196906"/>
                    <a:pt x="3252" y="197283"/>
                    <a:pt x="3213" y="197640"/>
                  </a:cubicBezTo>
                  <a:cubicBezTo>
                    <a:pt x="3133" y="198354"/>
                    <a:pt x="3034" y="198988"/>
                    <a:pt x="2995" y="199563"/>
                  </a:cubicBezTo>
                  <a:cubicBezTo>
                    <a:pt x="2955" y="200158"/>
                    <a:pt x="2915" y="200654"/>
                    <a:pt x="2895" y="201110"/>
                  </a:cubicBezTo>
                  <a:cubicBezTo>
                    <a:pt x="2876" y="201566"/>
                    <a:pt x="2836" y="201943"/>
                    <a:pt x="2836" y="202280"/>
                  </a:cubicBezTo>
                  <a:cubicBezTo>
                    <a:pt x="2856" y="202598"/>
                    <a:pt x="2856" y="202855"/>
                    <a:pt x="2876" y="203074"/>
                  </a:cubicBezTo>
                  <a:cubicBezTo>
                    <a:pt x="2876" y="203292"/>
                    <a:pt x="2895" y="203430"/>
                    <a:pt x="2895" y="203549"/>
                  </a:cubicBezTo>
                  <a:cubicBezTo>
                    <a:pt x="2895" y="203649"/>
                    <a:pt x="2915" y="203688"/>
                    <a:pt x="2915" y="203688"/>
                  </a:cubicBezTo>
                  <a:cubicBezTo>
                    <a:pt x="2915" y="203688"/>
                    <a:pt x="2915" y="203649"/>
                    <a:pt x="2915" y="203549"/>
                  </a:cubicBezTo>
                  <a:cubicBezTo>
                    <a:pt x="2915" y="203430"/>
                    <a:pt x="2895" y="203292"/>
                    <a:pt x="2895" y="203074"/>
                  </a:cubicBezTo>
                  <a:cubicBezTo>
                    <a:pt x="2895" y="202875"/>
                    <a:pt x="2895" y="202598"/>
                    <a:pt x="2876" y="202280"/>
                  </a:cubicBezTo>
                  <a:cubicBezTo>
                    <a:pt x="2876" y="201943"/>
                    <a:pt x="2935" y="201566"/>
                    <a:pt x="2955" y="201110"/>
                  </a:cubicBezTo>
                  <a:cubicBezTo>
                    <a:pt x="2995" y="200674"/>
                    <a:pt x="3034" y="200158"/>
                    <a:pt x="3074" y="199583"/>
                  </a:cubicBezTo>
                  <a:cubicBezTo>
                    <a:pt x="3114" y="199008"/>
                    <a:pt x="3213" y="198374"/>
                    <a:pt x="3292" y="197660"/>
                  </a:cubicBezTo>
                  <a:cubicBezTo>
                    <a:pt x="3352" y="197303"/>
                    <a:pt x="3391" y="196926"/>
                    <a:pt x="3451" y="196549"/>
                  </a:cubicBezTo>
                  <a:cubicBezTo>
                    <a:pt x="3530" y="196152"/>
                    <a:pt x="3589" y="195756"/>
                    <a:pt x="3669" y="195339"/>
                  </a:cubicBezTo>
                  <a:cubicBezTo>
                    <a:pt x="3748" y="194903"/>
                    <a:pt x="3827" y="194467"/>
                    <a:pt x="3927" y="194011"/>
                  </a:cubicBezTo>
                  <a:cubicBezTo>
                    <a:pt x="4026" y="193555"/>
                    <a:pt x="4145" y="193079"/>
                    <a:pt x="4264" y="192583"/>
                  </a:cubicBezTo>
                  <a:cubicBezTo>
                    <a:pt x="4383" y="192107"/>
                    <a:pt x="4502" y="191591"/>
                    <a:pt x="4641" y="191056"/>
                  </a:cubicBezTo>
                  <a:cubicBezTo>
                    <a:pt x="4799" y="190540"/>
                    <a:pt x="4958" y="190005"/>
                    <a:pt x="5117" y="189449"/>
                  </a:cubicBezTo>
                  <a:cubicBezTo>
                    <a:pt x="5216" y="189172"/>
                    <a:pt x="5295" y="188874"/>
                    <a:pt x="5374" y="188597"/>
                  </a:cubicBezTo>
                  <a:cubicBezTo>
                    <a:pt x="5473" y="188299"/>
                    <a:pt x="5573" y="188022"/>
                    <a:pt x="5692" y="187724"/>
                  </a:cubicBezTo>
                  <a:cubicBezTo>
                    <a:pt x="5890" y="187129"/>
                    <a:pt x="6108" y="186534"/>
                    <a:pt x="6326" y="185900"/>
                  </a:cubicBezTo>
                  <a:cubicBezTo>
                    <a:pt x="7298" y="183421"/>
                    <a:pt x="8547" y="180684"/>
                    <a:pt x="10193" y="177749"/>
                  </a:cubicBezTo>
                  <a:cubicBezTo>
                    <a:pt x="11839" y="174794"/>
                    <a:pt x="13902" y="171681"/>
                    <a:pt x="16460" y="168428"/>
                  </a:cubicBezTo>
                  <a:cubicBezTo>
                    <a:pt x="19018" y="165196"/>
                    <a:pt x="22072" y="161844"/>
                    <a:pt x="25701" y="158493"/>
                  </a:cubicBezTo>
                  <a:cubicBezTo>
                    <a:pt x="27526" y="156827"/>
                    <a:pt x="29469" y="155141"/>
                    <a:pt x="31552" y="153456"/>
                  </a:cubicBezTo>
                  <a:cubicBezTo>
                    <a:pt x="33654" y="151770"/>
                    <a:pt x="35875" y="150084"/>
                    <a:pt x="38255" y="148379"/>
                  </a:cubicBezTo>
                  <a:cubicBezTo>
                    <a:pt x="42994" y="145008"/>
                    <a:pt x="48270" y="141616"/>
                    <a:pt x="54021" y="138086"/>
                  </a:cubicBezTo>
                  <a:cubicBezTo>
                    <a:pt x="59772" y="134557"/>
                    <a:pt x="65999" y="130888"/>
                    <a:pt x="72503" y="126703"/>
                  </a:cubicBezTo>
                  <a:cubicBezTo>
                    <a:pt x="75776" y="124621"/>
                    <a:pt x="79087" y="122400"/>
                    <a:pt x="82419" y="119961"/>
                  </a:cubicBezTo>
                  <a:cubicBezTo>
                    <a:pt x="85771" y="117541"/>
                    <a:pt x="89122" y="114904"/>
                    <a:pt x="92394" y="111969"/>
                  </a:cubicBezTo>
                  <a:cubicBezTo>
                    <a:pt x="98939" y="106118"/>
                    <a:pt x="105166" y="99039"/>
                    <a:pt x="110500" y="90710"/>
                  </a:cubicBezTo>
                  <a:cubicBezTo>
                    <a:pt x="115835" y="82380"/>
                    <a:pt x="120317" y="72802"/>
                    <a:pt x="123272" y="62153"/>
                  </a:cubicBezTo>
                  <a:cubicBezTo>
                    <a:pt x="123450" y="61498"/>
                    <a:pt x="123609" y="60824"/>
                    <a:pt x="123787" y="60150"/>
                  </a:cubicBezTo>
                  <a:cubicBezTo>
                    <a:pt x="123946" y="59475"/>
                    <a:pt x="124144" y="58801"/>
                    <a:pt x="124283" y="58107"/>
                  </a:cubicBezTo>
                  <a:cubicBezTo>
                    <a:pt x="124442" y="57433"/>
                    <a:pt x="124600" y="56739"/>
                    <a:pt x="124739" y="56064"/>
                  </a:cubicBezTo>
                  <a:cubicBezTo>
                    <a:pt x="124819" y="55707"/>
                    <a:pt x="124878" y="55370"/>
                    <a:pt x="124957" y="55013"/>
                  </a:cubicBezTo>
                  <a:cubicBezTo>
                    <a:pt x="125017" y="54676"/>
                    <a:pt x="125076" y="54319"/>
                    <a:pt x="125156" y="53982"/>
                  </a:cubicBezTo>
                  <a:cubicBezTo>
                    <a:pt x="125651" y="51186"/>
                    <a:pt x="126048" y="48330"/>
                    <a:pt x="126246" y="45415"/>
                  </a:cubicBezTo>
                  <a:cubicBezTo>
                    <a:pt x="126445" y="42520"/>
                    <a:pt x="126465" y="39565"/>
                    <a:pt x="126266" y="36570"/>
                  </a:cubicBezTo>
                  <a:cubicBezTo>
                    <a:pt x="126028" y="33596"/>
                    <a:pt x="125572" y="30581"/>
                    <a:pt x="124819" y="27607"/>
                  </a:cubicBezTo>
                  <a:cubicBezTo>
                    <a:pt x="124045" y="24632"/>
                    <a:pt x="122954" y="21697"/>
                    <a:pt x="121566" y="18881"/>
                  </a:cubicBezTo>
                  <a:cubicBezTo>
                    <a:pt x="120832" y="17473"/>
                    <a:pt x="120079" y="16085"/>
                    <a:pt x="119167" y="14756"/>
                  </a:cubicBezTo>
                  <a:cubicBezTo>
                    <a:pt x="118314" y="13427"/>
                    <a:pt x="117322" y="12158"/>
                    <a:pt x="116291" y="10909"/>
                  </a:cubicBezTo>
                  <a:cubicBezTo>
                    <a:pt x="114169" y="8489"/>
                    <a:pt x="111710" y="6268"/>
                    <a:pt x="108894" y="4523"/>
                  </a:cubicBezTo>
                  <a:cubicBezTo>
                    <a:pt x="107486" y="3611"/>
                    <a:pt x="105979" y="2877"/>
                    <a:pt x="104452" y="2222"/>
                  </a:cubicBezTo>
                  <a:lnTo>
                    <a:pt x="103262" y="1766"/>
                  </a:lnTo>
                  <a:lnTo>
                    <a:pt x="102984" y="1667"/>
                  </a:lnTo>
                  <a:lnTo>
                    <a:pt x="102667" y="1568"/>
                  </a:lnTo>
                  <a:lnTo>
                    <a:pt x="102072" y="1370"/>
                  </a:lnTo>
                  <a:cubicBezTo>
                    <a:pt x="101279" y="1092"/>
                    <a:pt x="100446" y="914"/>
                    <a:pt x="99633" y="715"/>
                  </a:cubicBezTo>
                  <a:cubicBezTo>
                    <a:pt x="97535" y="244"/>
                    <a:pt x="95402" y="1"/>
                    <a:pt x="932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5833985" y="-2671025"/>
              <a:ext cx="2419517" cy="3916116"/>
            </a:xfrm>
            <a:custGeom>
              <a:rect b="b" l="l" r="r" t="t"/>
              <a:pathLst>
                <a:path extrusionOk="0" h="122102" w="75439">
                  <a:moveTo>
                    <a:pt x="61086" y="1"/>
                  </a:moveTo>
                  <a:cubicBezTo>
                    <a:pt x="60365" y="1"/>
                    <a:pt x="59646" y="76"/>
                    <a:pt x="58939" y="199"/>
                  </a:cubicBezTo>
                  <a:cubicBezTo>
                    <a:pt x="57115" y="556"/>
                    <a:pt x="55429" y="1329"/>
                    <a:pt x="53922" y="2321"/>
                  </a:cubicBezTo>
                  <a:cubicBezTo>
                    <a:pt x="52434" y="3293"/>
                    <a:pt x="51106" y="4522"/>
                    <a:pt x="50015" y="5871"/>
                  </a:cubicBezTo>
                  <a:cubicBezTo>
                    <a:pt x="49460" y="6565"/>
                    <a:pt x="48964" y="7279"/>
                    <a:pt x="48528" y="8032"/>
                  </a:cubicBezTo>
                  <a:lnTo>
                    <a:pt x="48210" y="8588"/>
                  </a:lnTo>
                  <a:lnTo>
                    <a:pt x="47933" y="9183"/>
                  </a:lnTo>
                  <a:cubicBezTo>
                    <a:pt x="47834" y="9361"/>
                    <a:pt x="47734" y="9559"/>
                    <a:pt x="47655" y="9758"/>
                  </a:cubicBezTo>
                  <a:lnTo>
                    <a:pt x="47397" y="10333"/>
                  </a:lnTo>
                  <a:cubicBezTo>
                    <a:pt x="46723" y="11899"/>
                    <a:pt x="46247" y="13526"/>
                    <a:pt x="45870" y="15132"/>
                  </a:cubicBezTo>
                  <a:cubicBezTo>
                    <a:pt x="45136" y="18364"/>
                    <a:pt x="44859" y="21597"/>
                    <a:pt x="44601" y="24710"/>
                  </a:cubicBezTo>
                  <a:cubicBezTo>
                    <a:pt x="44462" y="26277"/>
                    <a:pt x="44343" y="27804"/>
                    <a:pt x="44204" y="29331"/>
                  </a:cubicBezTo>
                  <a:cubicBezTo>
                    <a:pt x="44046" y="30838"/>
                    <a:pt x="43867" y="32326"/>
                    <a:pt x="43689" y="33793"/>
                  </a:cubicBezTo>
                  <a:cubicBezTo>
                    <a:pt x="43292" y="36728"/>
                    <a:pt x="42836" y="39584"/>
                    <a:pt x="42320" y="42340"/>
                  </a:cubicBezTo>
                  <a:cubicBezTo>
                    <a:pt x="41269" y="47834"/>
                    <a:pt x="39980" y="52970"/>
                    <a:pt x="38533" y="57729"/>
                  </a:cubicBezTo>
                  <a:cubicBezTo>
                    <a:pt x="35657" y="67248"/>
                    <a:pt x="32226" y="75340"/>
                    <a:pt x="28795" y="82181"/>
                  </a:cubicBezTo>
                  <a:cubicBezTo>
                    <a:pt x="25365" y="89023"/>
                    <a:pt x="21934" y="94635"/>
                    <a:pt x="18761" y="99276"/>
                  </a:cubicBezTo>
                  <a:cubicBezTo>
                    <a:pt x="17174" y="101576"/>
                    <a:pt x="15687" y="103659"/>
                    <a:pt x="14259" y="105523"/>
                  </a:cubicBezTo>
                  <a:cubicBezTo>
                    <a:pt x="12851" y="107407"/>
                    <a:pt x="11522" y="109053"/>
                    <a:pt x="10313" y="110540"/>
                  </a:cubicBezTo>
                  <a:cubicBezTo>
                    <a:pt x="7873" y="113495"/>
                    <a:pt x="5890" y="115736"/>
                    <a:pt x="4343" y="117422"/>
                  </a:cubicBezTo>
                  <a:cubicBezTo>
                    <a:pt x="3570" y="118274"/>
                    <a:pt x="2916" y="118988"/>
                    <a:pt x="2360" y="119583"/>
                  </a:cubicBezTo>
                  <a:cubicBezTo>
                    <a:pt x="1805" y="120178"/>
                    <a:pt x="1349" y="120654"/>
                    <a:pt x="992" y="121011"/>
                  </a:cubicBezTo>
                  <a:cubicBezTo>
                    <a:pt x="655" y="121388"/>
                    <a:pt x="397" y="121665"/>
                    <a:pt x="238" y="121824"/>
                  </a:cubicBezTo>
                  <a:cubicBezTo>
                    <a:pt x="159" y="121923"/>
                    <a:pt x="99" y="121983"/>
                    <a:pt x="60" y="122022"/>
                  </a:cubicBezTo>
                  <a:cubicBezTo>
                    <a:pt x="20" y="122062"/>
                    <a:pt x="0" y="122102"/>
                    <a:pt x="0" y="122102"/>
                  </a:cubicBezTo>
                  <a:cubicBezTo>
                    <a:pt x="0" y="122102"/>
                    <a:pt x="20" y="122082"/>
                    <a:pt x="60" y="122042"/>
                  </a:cubicBezTo>
                  <a:cubicBezTo>
                    <a:pt x="99" y="122003"/>
                    <a:pt x="159" y="121943"/>
                    <a:pt x="258" y="121844"/>
                  </a:cubicBezTo>
                  <a:cubicBezTo>
                    <a:pt x="417" y="121685"/>
                    <a:pt x="675" y="121427"/>
                    <a:pt x="1032" y="121070"/>
                  </a:cubicBezTo>
                  <a:cubicBezTo>
                    <a:pt x="1388" y="120694"/>
                    <a:pt x="1845" y="120238"/>
                    <a:pt x="2420" y="119643"/>
                  </a:cubicBezTo>
                  <a:cubicBezTo>
                    <a:pt x="2975" y="119048"/>
                    <a:pt x="3649" y="118354"/>
                    <a:pt x="4423" y="117501"/>
                  </a:cubicBezTo>
                  <a:cubicBezTo>
                    <a:pt x="5970" y="115815"/>
                    <a:pt x="7973" y="113594"/>
                    <a:pt x="10432" y="110639"/>
                  </a:cubicBezTo>
                  <a:cubicBezTo>
                    <a:pt x="11641" y="109152"/>
                    <a:pt x="12990" y="107506"/>
                    <a:pt x="14398" y="105642"/>
                  </a:cubicBezTo>
                  <a:cubicBezTo>
                    <a:pt x="15826" y="103778"/>
                    <a:pt x="17333" y="101695"/>
                    <a:pt x="18939" y="99375"/>
                  </a:cubicBezTo>
                  <a:cubicBezTo>
                    <a:pt x="22112" y="94754"/>
                    <a:pt x="25583" y="89142"/>
                    <a:pt x="29014" y="82281"/>
                  </a:cubicBezTo>
                  <a:cubicBezTo>
                    <a:pt x="32464" y="75439"/>
                    <a:pt x="35895" y="67348"/>
                    <a:pt x="38790" y="57809"/>
                  </a:cubicBezTo>
                  <a:cubicBezTo>
                    <a:pt x="40238" y="53029"/>
                    <a:pt x="41547" y="47893"/>
                    <a:pt x="42598" y="42380"/>
                  </a:cubicBezTo>
                  <a:cubicBezTo>
                    <a:pt x="43114" y="39624"/>
                    <a:pt x="43590" y="36768"/>
                    <a:pt x="43966" y="33833"/>
                  </a:cubicBezTo>
                  <a:cubicBezTo>
                    <a:pt x="44165" y="32365"/>
                    <a:pt x="44323" y="30858"/>
                    <a:pt x="44482" y="29351"/>
                  </a:cubicBezTo>
                  <a:cubicBezTo>
                    <a:pt x="44621" y="27824"/>
                    <a:pt x="44760" y="26297"/>
                    <a:pt x="44879" y="24730"/>
                  </a:cubicBezTo>
                  <a:cubicBezTo>
                    <a:pt x="45136" y="21617"/>
                    <a:pt x="45434" y="18404"/>
                    <a:pt x="46168" y="15191"/>
                  </a:cubicBezTo>
                  <a:cubicBezTo>
                    <a:pt x="46525" y="13605"/>
                    <a:pt x="47001" y="11999"/>
                    <a:pt x="47655" y="10452"/>
                  </a:cubicBezTo>
                  <a:lnTo>
                    <a:pt x="47913" y="9877"/>
                  </a:lnTo>
                  <a:cubicBezTo>
                    <a:pt x="47992" y="9678"/>
                    <a:pt x="48091" y="9480"/>
                    <a:pt x="48190" y="9302"/>
                  </a:cubicBezTo>
                  <a:lnTo>
                    <a:pt x="48468" y="8726"/>
                  </a:lnTo>
                  <a:lnTo>
                    <a:pt x="48785" y="8171"/>
                  </a:lnTo>
                  <a:cubicBezTo>
                    <a:pt x="49202" y="7437"/>
                    <a:pt x="49698" y="6723"/>
                    <a:pt x="50233" y="6069"/>
                  </a:cubicBezTo>
                  <a:cubicBezTo>
                    <a:pt x="51324" y="4720"/>
                    <a:pt x="52613" y="3531"/>
                    <a:pt x="54100" y="2559"/>
                  </a:cubicBezTo>
                  <a:cubicBezTo>
                    <a:pt x="55568" y="1587"/>
                    <a:pt x="57214" y="834"/>
                    <a:pt x="58999" y="496"/>
                  </a:cubicBezTo>
                  <a:cubicBezTo>
                    <a:pt x="59653" y="363"/>
                    <a:pt x="60330" y="296"/>
                    <a:pt x="61012" y="296"/>
                  </a:cubicBezTo>
                  <a:cubicBezTo>
                    <a:pt x="61240" y="296"/>
                    <a:pt x="61468" y="303"/>
                    <a:pt x="61696" y="318"/>
                  </a:cubicBezTo>
                  <a:cubicBezTo>
                    <a:pt x="62608" y="358"/>
                    <a:pt x="63520" y="556"/>
                    <a:pt x="64373" y="873"/>
                  </a:cubicBezTo>
                  <a:cubicBezTo>
                    <a:pt x="65245" y="1191"/>
                    <a:pt x="66078" y="1607"/>
                    <a:pt x="66832" y="2162"/>
                  </a:cubicBezTo>
                  <a:cubicBezTo>
                    <a:pt x="67586" y="2718"/>
                    <a:pt x="68280" y="3352"/>
                    <a:pt x="68914" y="4066"/>
                  </a:cubicBezTo>
                  <a:cubicBezTo>
                    <a:pt x="70164" y="5494"/>
                    <a:pt x="71116" y="7140"/>
                    <a:pt x="71869" y="8845"/>
                  </a:cubicBezTo>
                  <a:cubicBezTo>
                    <a:pt x="72266" y="9678"/>
                    <a:pt x="72583" y="10551"/>
                    <a:pt x="72881" y="11423"/>
                  </a:cubicBezTo>
                  <a:lnTo>
                    <a:pt x="73079" y="12078"/>
                  </a:lnTo>
                  <a:lnTo>
                    <a:pt x="73277" y="12752"/>
                  </a:lnTo>
                  <a:cubicBezTo>
                    <a:pt x="73396" y="13188"/>
                    <a:pt x="73515" y="13625"/>
                    <a:pt x="73634" y="14061"/>
                  </a:cubicBezTo>
                  <a:cubicBezTo>
                    <a:pt x="74546" y="17591"/>
                    <a:pt x="74983" y="21141"/>
                    <a:pt x="75102" y="24591"/>
                  </a:cubicBezTo>
                  <a:cubicBezTo>
                    <a:pt x="75141" y="25028"/>
                    <a:pt x="75121" y="25464"/>
                    <a:pt x="75141" y="25900"/>
                  </a:cubicBezTo>
                  <a:cubicBezTo>
                    <a:pt x="75141" y="26317"/>
                    <a:pt x="75141" y="26753"/>
                    <a:pt x="75141" y="27189"/>
                  </a:cubicBezTo>
                  <a:cubicBezTo>
                    <a:pt x="75102" y="28042"/>
                    <a:pt x="75082" y="28895"/>
                    <a:pt x="75022" y="29728"/>
                  </a:cubicBezTo>
                  <a:cubicBezTo>
                    <a:pt x="75002" y="30144"/>
                    <a:pt x="74963" y="30561"/>
                    <a:pt x="74943" y="30977"/>
                  </a:cubicBezTo>
                  <a:lnTo>
                    <a:pt x="74884" y="31612"/>
                  </a:lnTo>
                  <a:lnTo>
                    <a:pt x="74824" y="32226"/>
                  </a:lnTo>
                  <a:cubicBezTo>
                    <a:pt x="74765" y="32643"/>
                    <a:pt x="74725" y="33059"/>
                    <a:pt x="74685" y="33476"/>
                  </a:cubicBezTo>
                  <a:cubicBezTo>
                    <a:pt x="74646" y="33892"/>
                    <a:pt x="74566" y="34289"/>
                    <a:pt x="74507" y="34705"/>
                  </a:cubicBezTo>
                  <a:cubicBezTo>
                    <a:pt x="74031" y="37958"/>
                    <a:pt x="73297" y="41091"/>
                    <a:pt x="72405" y="44086"/>
                  </a:cubicBezTo>
                  <a:cubicBezTo>
                    <a:pt x="70580" y="50075"/>
                    <a:pt x="68101" y="55469"/>
                    <a:pt x="65384" y="60367"/>
                  </a:cubicBezTo>
                  <a:cubicBezTo>
                    <a:pt x="62687" y="65265"/>
                    <a:pt x="59752" y="69688"/>
                    <a:pt x="56857" y="73733"/>
                  </a:cubicBezTo>
                  <a:cubicBezTo>
                    <a:pt x="51046" y="81824"/>
                    <a:pt x="45414" y="88527"/>
                    <a:pt x="40139" y="94060"/>
                  </a:cubicBezTo>
                  <a:cubicBezTo>
                    <a:pt x="39465" y="94754"/>
                    <a:pt x="38830" y="95449"/>
                    <a:pt x="38176" y="96083"/>
                  </a:cubicBezTo>
                  <a:cubicBezTo>
                    <a:pt x="37521" y="96738"/>
                    <a:pt x="36867" y="97372"/>
                    <a:pt x="36232" y="98007"/>
                  </a:cubicBezTo>
                  <a:cubicBezTo>
                    <a:pt x="35598" y="98622"/>
                    <a:pt x="34963" y="99216"/>
                    <a:pt x="34328" y="99811"/>
                  </a:cubicBezTo>
                  <a:cubicBezTo>
                    <a:pt x="34031" y="100109"/>
                    <a:pt x="33714" y="100406"/>
                    <a:pt x="33416" y="100684"/>
                  </a:cubicBezTo>
                  <a:cubicBezTo>
                    <a:pt x="33099" y="100962"/>
                    <a:pt x="32782" y="101239"/>
                    <a:pt x="32484" y="101517"/>
                  </a:cubicBezTo>
                  <a:cubicBezTo>
                    <a:pt x="30045" y="103758"/>
                    <a:pt x="27665" y="105662"/>
                    <a:pt x="25484" y="107407"/>
                  </a:cubicBezTo>
                  <a:cubicBezTo>
                    <a:pt x="21041" y="110857"/>
                    <a:pt x="17135" y="113396"/>
                    <a:pt x="13862" y="115359"/>
                  </a:cubicBezTo>
                  <a:cubicBezTo>
                    <a:pt x="12216" y="116351"/>
                    <a:pt x="10769" y="117243"/>
                    <a:pt x="9460" y="117977"/>
                  </a:cubicBezTo>
                  <a:cubicBezTo>
                    <a:pt x="8151" y="118750"/>
                    <a:pt x="6981" y="119365"/>
                    <a:pt x="5950" y="119881"/>
                  </a:cubicBezTo>
                  <a:cubicBezTo>
                    <a:pt x="3887" y="120892"/>
                    <a:pt x="2380" y="121408"/>
                    <a:pt x="1408" y="121705"/>
                  </a:cubicBezTo>
                  <a:cubicBezTo>
                    <a:pt x="932" y="121864"/>
                    <a:pt x="575" y="121943"/>
                    <a:pt x="337" y="122003"/>
                  </a:cubicBezTo>
                  <a:cubicBezTo>
                    <a:pt x="218" y="122022"/>
                    <a:pt x="139" y="122062"/>
                    <a:pt x="80" y="122062"/>
                  </a:cubicBezTo>
                  <a:cubicBezTo>
                    <a:pt x="40" y="122082"/>
                    <a:pt x="0" y="122102"/>
                    <a:pt x="0" y="122102"/>
                  </a:cubicBezTo>
                  <a:cubicBezTo>
                    <a:pt x="0" y="122102"/>
                    <a:pt x="40" y="122102"/>
                    <a:pt x="80" y="122082"/>
                  </a:cubicBezTo>
                  <a:cubicBezTo>
                    <a:pt x="139" y="122062"/>
                    <a:pt x="238" y="122062"/>
                    <a:pt x="357" y="122022"/>
                  </a:cubicBezTo>
                  <a:cubicBezTo>
                    <a:pt x="575" y="121983"/>
                    <a:pt x="932" y="121903"/>
                    <a:pt x="1428" y="121765"/>
                  </a:cubicBezTo>
                  <a:cubicBezTo>
                    <a:pt x="2420" y="121487"/>
                    <a:pt x="3927" y="120991"/>
                    <a:pt x="6009" y="119980"/>
                  </a:cubicBezTo>
                  <a:cubicBezTo>
                    <a:pt x="7040" y="119484"/>
                    <a:pt x="8210" y="118849"/>
                    <a:pt x="9519" y="118116"/>
                  </a:cubicBezTo>
                  <a:cubicBezTo>
                    <a:pt x="10848" y="117362"/>
                    <a:pt x="12296" y="116489"/>
                    <a:pt x="13942" y="115518"/>
                  </a:cubicBezTo>
                  <a:cubicBezTo>
                    <a:pt x="17234" y="113554"/>
                    <a:pt x="21160" y="111016"/>
                    <a:pt x="25603" y="107585"/>
                  </a:cubicBezTo>
                  <a:cubicBezTo>
                    <a:pt x="27804" y="105840"/>
                    <a:pt x="30184" y="103916"/>
                    <a:pt x="32623" y="101695"/>
                  </a:cubicBezTo>
                  <a:cubicBezTo>
                    <a:pt x="32940" y="101418"/>
                    <a:pt x="33238" y="101140"/>
                    <a:pt x="33555" y="100862"/>
                  </a:cubicBezTo>
                  <a:cubicBezTo>
                    <a:pt x="33872" y="100565"/>
                    <a:pt x="34170" y="100268"/>
                    <a:pt x="34487" y="99990"/>
                  </a:cubicBezTo>
                  <a:cubicBezTo>
                    <a:pt x="35122" y="99395"/>
                    <a:pt x="35756" y="98800"/>
                    <a:pt x="36391" y="98185"/>
                  </a:cubicBezTo>
                  <a:cubicBezTo>
                    <a:pt x="37025" y="97551"/>
                    <a:pt x="37680" y="96916"/>
                    <a:pt x="38334" y="96262"/>
                  </a:cubicBezTo>
                  <a:cubicBezTo>
                    <a:pt x="38989" y="95607"/>
                    <a:pt x="39643" y="94933"/>
                    <a:pt x="40298" y="94239"/>
                  </a:cubicBezTo>
                  <a:cubicBezTo>
                    <a:pt x="45612" y="88706"/>
                    <a:pt x="51264" y="81983"/>
                    <a:pt x="57075" y="73892"/>
                  </a:cubicBezTo>
                  <a:cubicBezTo>
                    <a:pt x="59990" y="69827"/>
                    <a:pt x="62905" y="65424"/>
                    <a:pt x="65642" y="60506"/>
                  </a:cubicBezTo>
                  <a:cubicBezTo>
                    <a:pt x="68339" y="55608"/>
                    <a:pt x="70858" y="50174"/>
                    <a:pt x="72682" y="44165"/>
                  </a:cubicBezTo>
                  <a:cubicBezTo>
                    <a:pt x="73575" y="41170"/>
                    <a:pt x="74308" y="38017"/>
                    <a:pt x="74784" y="34745"/>
                  </a:cubicBezTo>
                  <a:cubicBezTo>
                    <a:pt x="74844" y="34348"/>
                    <a:pt x="74923" y="33932"/>
                    <a:pt x="74963" y="33515"/>
                  </a:cubicBezTo>
                  <a:cubicBezTo>
                    <a:pt x="75002" y="33099"/>
                    <a:pt x="75062" y="32683"/>
                    <a:pt x="75102" y="32266"/>
                  </a:cubicBezTo>
                  <a:lnTo>
                    <a:pt x="75181" y="31651"/>
                  </a:lnTo>
                  <a:lnTo>
                    <a:pt x="75221" y="31017"/>
                  </a:lnTo>
                  <a:cubicBezTo>
                    <a:pt x="75260" y="30600"/>
                    <a:pt x="75300" y="30184"/>
                    <a:pt x="75320" y="29748"/>
                  </a:cubicBezTo>
                  <a:cubicBezTo>
                    <a:pt x="75379" y="28915"/>
                    <a:pt x="75399" y="28062"/>
                    <a:pt x="75439" y="27189"/>
                  </a:cubicBezTo>
                  <a:cubicBezTo>
                    <a:pt x="75419" y="26753"/>
                    <a:pt x="75419" y="26337"/>
                    <a:pt x="75419" y="25900"/>
                  </a:cubicBezTo>
                  <a:cubicBezTo>
                    <a:pt x="75419" y="25464"/>
                    <a:pt x="75439" y="25028"/>
                    <a:pt x="75399" y="24591"/>
                  </a:cubicBezTo>
                  <a:cubicBezTo>
                    <a:pt x="75280" y="21121"/>
                    <a:pt x="74824" y="17551"/>
                    <a:pt x="73932" y="14002"/>
                  </a:cubicBezTo>
                  <a:cubicBezTo>
                    <a:pt x="73793" y="13565"/>
                    <a:pt x="73674" y="13109"/>
                    <a:pt x="73555" y="12673"/>
                  </a:cubicBezTo>
                  <a:lnTo>
                    <a:pt x="73356" y="11999"/>
                  </a:lnTo>
                  <a:lnTo>
                    <a:pt x="73158" y="11344"/>
                  </a:lnTo>
                  <a:cubicBezTo>
                    <a:pt x="72861" y="10452"/>
                    <a:pt x="72524" y="9579"/>
                    <a:pt x="72147" y="8726"/>
                  </a:cubicBezTo>
                  <a:cubicBezTo>
                    <a:pt x="71373" y="7001"/>
                    <a:pt x="70402" y="5335"/>
                    <a:pt x="69132" y="3868"/>
                  </a:cubicBezTo>
                  <a:cubicBezTo>
                    <a:pt x="68498" y="3154"/>
                    <a:pt x="67784" y="2499"/>
                    <a:pt x="67010" y="1924"/>
                  </a:cubicBezTo>
                  <a:cubicBezTo>
                    <a:pt x="66217" y="1369"/>
                    <a:pt x="65364" y="933"/>
                    <a:pt x="64472" y="596"/>
                  </a:cubicBezTo>
                  <a:cubicBezTo>
                    <a:pt x="63580" y="278"/>
                    <a:pt x="62648" y="80"/>
                    <a:pt x="61715" y="20"/>
                  </a:cubicBezTo>
                  <a:cubicBezTo>
                    <a:pt x="61506" y="7"/>
                    <a:pt x="61296" y="1"/>
                    <a:pt x="610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850191" y="-1175068"/>
              <a:ext cx="1860462" cy="3775575"/>
            </a:xfrm>
            <a:custGeom>
              <a:rect b="b" l="l" r="r" t="t"/>
              <a:pathLst>
                <a:path extrusionOk="0" h="117720" w="58008">
                  <a:moveTo>
                    <a:pt x="7299" y="1"/>
                  </a:moveTo>
                  <a:cubicBezTo>
                    <a:pt x="7120" y="417"/>
                    <a:pt x="6922" y="834"/>
                    <a:pt x="6723" y="1250"/>
                  </a:cubicBezTo>
                  <a:lnTo>
                    <a:pt x="6386" y="1964"/>
                  </a:lnTo>
                  <a:cubicBezTo>
                    <a:pt x="6287" y="2182"/>
                    <a:pt x="6188" y="2440"/>
                    <a:pt x="6089" y="2678"/>
                  </a:cubicBezTo>
                  <a:cubicBezTo>
                    <a:pt x="5910" y="3154"/>
                    <a:pt x="5692" y="3630"/>
                    <a:pt x="5534" y="4126"/>
                  </a:cubicBezTo>
                  <a:cubicBezTo>
                    <a:pt x="4839" y="6069"/>
                    <a:pt x="4304" y="8032"/>
                    <a:pt x="3947" y="10016"/>
                  </a:cubicBezTo>
                  <a:cubicBezTo>
                    <a:pt x="3233" y="13982"/>
                    <a:pt x="3114" y="17948"/>
                    <a:pt x="3590" y="21736"/>
                  </a:cubicBezTo>
                  <a:cubicBezTo>
                    <a:pt x="3828" y="23640"/>
                    <a:pt x="4185" y="25504"/>
                    <a:pt x="4720" y="27289"/>
                  </a:cubicBezTo>
                  <a:cubicBezTo>
                    <a:pt x="5256" y="29073"/>
                    <a:pt x="5930" y="30799"/>
                    <a:pt x="6704" y="32445"/>
                  </a:cubicBezTo>
                  <a:cubicBezTo>
                    <a:pt x="7477" y="34091"/>
                    <a:pt x="8409" y="35638"/>
                    <a:pt x="9381" y="37105"/>
                  </a:cubicBezTo>
                  <a:cubicBezTo>
                    <a:pt x="9639" y="37462"/>
                    <a:pt x="9877" y="37839"/>
                    <a:pt x="10134" y="38176"/>
                  </a:cubicBezTo>
                  <a:cubicBezTo>
                    <a:pt x="10412" y="38533"/>
                    <a:pt x="10670" y="38890"/>
                    <a:pt x="10928" y="39227"/>
                  </a:cubicBezTo>
                  <a:cubicBezTo>
                    <a:pt x="11503" y="39901"/>
                    <a:pt x="12038" y="40576"/>
                    <a:pt x="12633" y="41210"/>
                  </a:cubicBezTo>
                  <a:cubicBezTo>
                    <a:pt x="13208" y="41865"/>
                    <a:pt x="13823" y="42460"/>
                    <a:pt x="14418" y="43054"/>
                  </a:cubicBezTo>
                  <a:cubicBezTo>
                    <a:pt x="15053" y="43630"/>
                    <a:pt x="15667" y="44205"/>
                    <a:pt x="16322" y="44720"/>
                  </a:cubicBezTo>
                  <a:cubicBezTo>
                    <a:pt x="16956" y="45276"/>
                    <a:pt x="17650" y="45751"/>
                    <a:pt x="18305" y="46247"/>
                  </a:cubicBezTo>
                  <a:cubicBezTo>
                    <a:pt x="18999" y="46723"/>
                    <a:pt x="19653" y="47199"/>
                    <a:pt x="20367" y="47616"/>
                  </a:cubicBezTo>
                  <a:cubicBezTo>
                    <a:pt x="21756" y="48468"/>
                    <a:pt x="23203" y="49202"/>
                    <a:pt x="24611" y="49876"/>
                  </a:cubicBezTo>
                  <a:cubicBezTo>
                    <a:pt x="26039" y="50570"/>
                    <a:pt x="27467" y="51225"/>
                    <a:pt x="28835" y="51919"/>
                  </a:cubicBezTo>
                  <a:cubicBezTo>
                    <a:pt x="30204" y="52613"/>
                    <a:pt x="31532" y="53327"/>
                    <a:pt x="32762" y="54160"/>
                  </a:cubicBezTo>
                  <a:cubicBezTo>
                    <a:pt x="34011" y="54973"/>
                    <a:pt x="35142" y="55905"/>
                    <a:pt x="36133" y="56956"/>
                  </a:cubicBezTo>
                  <a:cubicBezTo>
                    <a:pt x="37125" y="58007"/>
                    <a:pt x="37978" y="59157"/>
                    <a:pt x="38612" y="60387"/>
                  </a:cubicBezTo>
                  <a:cubicBezTo>
                    <a:pt x="39247" y="61636"/>
                    <a:pt x="39663" y="62965"/>
                    <a:pt x="39802" y="64294"/>
                  </a:cubicBezTo>
                  <a:cubicBezTo>
                    <a:pt x="39921" y="65642"/>
                    <a:pt x="39723" y="66991"/>
                    <a:pt x="39267" y="68200"/>
                  </a:cubicBezTo>
                  <a:cubicBezTo>
                    <a:pt x="38811" y="69430"/>
                    <a:pt x="38116" y="70541"/>
                    <a:pt x="37264" y="71492"/>
                  </a:cubicBezTo>
                  <a:cubicBezTo>
                    <a:pt x="35578" y="73396"/>
                    <a:pt x="33416" y="74705"/>
                    <a:pt x="31175" y="75558"/>
                  </a:cubicBezTo>
                  <a:cubicBezTo>
                    <a:pt x="30065" y="75974"/>
                    <a:pt x="28915" y="76272"/>
                    <a:pt x="27764" y="76470"/>
                  </a:cubicBezTo>
                  <a:cubicBezTo>
                    <a:pt x="26634" y="76668"/>
                    <a:pt x="25504" y="76787"/>
                    <a:pt x="24373" y="76867"/>
                  </a:cubicBezTo>
                  <a:cubicBezTo>
                    <a:pt x="22581" y="76994"/>
                    <a:pt x="20826" y="77006"/>
                    <a:pt x="19119" y="77006"/>
                  </a:cubicBezTo>
                  <a:cubicBezTo>
                    <a:pt x="18693" y="77006"/>
                    <a:pt x="18269" y="77006"/>
                    <a:pt x="17849" y="77006"/>
                  </a:cubicBezTo>
                  <a:cubicBezTo>
                    <a:pt x="16798" y="77006"/>
                    <a:pt x="15767" y="77025"/>
                    <a:pt x="14755" y="77045"/>
                  </a:cubicBezTo>
                  <a:cubicBezTo>
                    <a:pt x="14239" y="77065"/>
                    <a:pt x="13744" y="77105"/>
                    <a:pt x="13248" y="77125"/>
                  </a:cubicBezTo>
                  <a:cubicBezTo>
                    <a:pt x="12752" y="77184"/>
                    <a:pt x="12256" y="77224"/>
                    <a:pt x="11761" y="77303"/>
                  </a:cubicBezTo>
                  <a:cubicBezTo>
                    <a:pt x="11265" y="77363"/>
                    <a:pt x="10789" y="77482"/>
                    <a:pt x="10333" y="77561"/>
                  </a:cubicBezTo>
                  <a:cubicBezTo>
                    <a:pt x="9857" y="77680"/>
                    <a:pt x="9381" y="77759"/>
                    <a:pt x="8925" y="77898"/>
                  </a:cubicBezTo>
                  <a:cubicBezTo>
                    <a:pt x="8012" y="78156"/>
                    <a:pt x="7140" y="78473"/>
                    <a:pt x="6307" y="78830"/>
                  </a:cubicBezTo>
                  <a:cubicBezTo>
                    <a:pt x="5454" y="79167"/>
                    <a:pt x="4661" y="79584"/>
                    <a:pt x="3907" y="80020"/>
                  </a:cubicBezTo>
                  <a:cubicBezTo>
                    <a:pt x="3154" y="80476"/>
                    <a:pt x="2440" y="80952"/>
                    <a:pt x="1785" y="81487"/>
                  </a:cubicBezTo>
                  <a:cubicBezTo>
                    <a:pt x="1448" y="81745"/>
                    <a:pt x="1151" y="82023"/>
                    <a:pt x="833" y="82301"/>
                  </a:cubicBezTo>
                  <a:cubicBezTo>
                    <a:pt x="695" y="82439"/>
                    <a:pt x="556" y="82578"/>
                    <a:pt x="397" y="82737"/>
                  </a:cubicBezTo>
                  <a:lnTo>
                    <a:pt x="179" y="82955"/>
                  </a:lnTo>
                  <a:lnTo>
                    <a:pt x="40" y="83074"/>
                  </a:lnTo>
                  <a:cubicBezTo>
                    <a:pt x="40" y="83114"/>
                    <a:pt x="40" y="83173"/>
                    <a:pt x="40" y="83193"/>
                  </a:cubicBezTo>
                  <a:lnTo>
                    <a:pt x="40" y="83272"/>
                  </a:lnTo>
                  <a:cubicBezTo>
                    <a:pt x="40" y="84065"/>
                    <a:pt x="1" y="84859"/>
                    <a:pt x="1" y="85632"/>
                  </a:cubicBezTo>
                  <a:cubicBezTo>
                    <a:pt x="1" y="91800"/>
                    <a:pt x="596" y="96916"/>
                    <a:pt x="1190" y="101061"/>
                  </a:cubicBezTo>
                  <a:cubicBezTo>
                    <a:pt x="1805" y="105225"/>
                    <a:pt x="2440" y="108458"/>
                    <a:pt x="2975" y="110917"/>
                  </a:cubicBezTo>
                  <a:cubicBezTo>
                    <a:pt x="3511" y="113376"/>
                    <a:pt x="3927" y="115082"/>
                    <a:pt x="4205" y="116152"/>
                  </a:cubicBezTo>
                  <a:cubicBezTo>
                    <a:pt x="4344" y="116708"/>
                    <a:pt x="4443" y="117085"/>
                    <a:pt x="4522" y="117342"/>
                  </a:cubicBezTo>
                  <a:cubicBezTo>
                    <a:pt x="4562" y="117461"/>
                    <a:pt x="4582" y="117560"/>
                    <a:pt x="4601" y="117620"/>
                  </a:cubicBezTo>
                  <a:cubicBezTo>
                    <a:pt x="4621" y="117679"/>
                    <a:pt x="4621" y="117719"/>
                    <a:pt x="4621" y="117719"/>
                  </a:cubicBezTo>
                  <a:cubicBezTo>
                    <a:pt x="4621" y="117719"/>
                    <a:pt x="4621" y="117679"/>
                    <a:pt x="4621" y="117620"/>
                  </a:cubicBezTo>
                  <a:cubicBezTo>
                    <a:pt x="4601" y="117560"/>
                    <a:pt x="4582" y="117461"/>
                    <a:pt x="4562" y="117342"/>
                  </a:cubicBezTo>
                  <a:cubicBezTo>
                    <a:pt x="4502" y="117085"/>
                    <a:pt x="4403" y="116688"/>
                    <a:pt x="4284" y="116152"/>
                  </a:cubicBezTo>
                  <a:cubicBezTo>
                    <a:pt x="4026" y="115062"/>
                    <a:pt x="3610" y="113356"/>
                    <a:pt x="3094" y="110897"/>
                  </a:cubicBezTo>
                  <a:cubicBezTo>
                    <a:pt x="2579" y="108438"/>
                    <a:pt x="1944" y="105206"/>
                    <a:pt x="1349" y="101041"/>
                  </a:cubicBezTo>
                  <a:cubicBezTo>
                    <a:pt x="774" y="96896"/>
                    <a:pt x="219" y="91800"/>
                    <a:pt x="219" y="85632"/>
                  </a:cubicBezTo>
                  <a:cubicBezTo>
                    <a:pt x="219" y="84879"/>
                    <a:pt x="258" y="84085"/>
                    <a:pt x="258" y="83292"/>
                  </a:cubicBezTo>
                  <a:lnTo>
                    <a:pt x="258" y="83173"/>
                  </a:lnTo>
                  <a:lnTo>
                    <a:pt x="338" y="83094"/>
                  </a:lnTo>
                  <a:lnTo>
                    <a:pt x="556" y="82876"/>
                  </a:lnTo>
                  <a:cubicBezTo>
                    <a:pt x="695" y="82737"/>
                    <a:pt x="833" y="82598"/>
                    <a:pt x="992" y="82459"/>
                  </a:cubicBezTo>
                  <a:cubicBezTo>
                    <a:pt x="1290" y="82182"/>
                    <a:pt x="1587" y="81904"/>
                    <a:pt x="1924" y="81646"/>
                  </a:cubicBezTo>
                  <a:cubicBezTo>
                    <a:pt x="2579" y="81130"/>
                    <a:pt x="3293" y="80655"/>
                    <a:pt x="4026" y="80218"/>
                  </a:cubicBezTo>
                  <a:cubicBezTo>
                    <a:pt x="4780" y="79782"/>
                    <a:pt x="5553" y="79365"/>
                    <a:pt x="6406" y="79028"/>
                  </a:cubicBezTo>
                  <a:cubicBezTo>
                    <a:pt x="7239" y="78691"/>
                    <a:pt x="8092" y="78374"/>
                    <a:pt x="9004" y="78136"/>
                  </a:cubicBezTo>
                  <a:cubicBezTo>
                    <a:pt x="9440" y="77997"/>
                    <a:pt x="9916" y="77898"/>
                    <a:pt x="10372" y="77779"/>
                  </a:cubicBezTo>
                  <a:cubicBezTo>
                    <a:pt x="10848" y="77700"/>
                    <a:pt x="11324" y="77601"/>
                    <a:pt x="11800" y="77541"/>
                  </a:cubicBezTo>
                  <a:cubicBezTo>
                    <a:pt x="12276" y="77462"/>
                    <a:pt x="12772" y="77422"/>
                    <a:pt x="13268" y="77363"/>
                  </a:cubicBezTo>
                  <a:cubicBezTo>
                    <a:pt x="13764" y="77343"/>
                    <a:pt x="14259" y="77303"/>
                    <a:pt x="14755" y="77283"/>
                  </a:cubicBezTo>
                  <a:cubicBezTo>
                    <a:pt x="15767" y="77263"/>
                    <a:pt x="16798" y="77244"/>
                    <a:pt x="17849" y="77244"/>
                  </a:cubicBezTo>
                  <a:cubicBezTo>
                    <a:pt x="18550" y="77244"/>
                    <a:pt x="19259" y="77248"/>
                    <a:pt x="19977" y="77248"/>
                  </a:cubicBezTo>
                  <a:cubicBezTo>
                    <a:pt x="21414" y="77248"/>
                    <a:pt x="22886" y="77230"/>
                    <a:pt x="24393" y="77125"/>
                  </a:cubicBezTo>
                  <a:cubicBezTo>
                    <a:pt x="25524" y="77045"/>
                    <a:pt x="26674" y="76926"/>
                    <a:pt x="27824" y="76708"/>
                  </a:cubicBezTo>
                  <a:cubicBezTo>
                    <a:pt x="28974" y="76510"/>
                    <a:pt x="30124" y="76232"/>
                    <a:pt x="31275" y="75796"/>
                  </a:cubicBezTo>
                  <a:cubicBezTo>
                    <a:pt x="33535" y="74943"/>
                    <a:pt x="35737" y="73614"/>
                    <a:pt x="37482" y="71671"/>
                  </a:cubicBezTo>
                  <a:cubicBezTo>
                    <a:pt x="38335" y="70699"/>
                    <a:pt x="39049" y="69569"/>
                    <a:pt x="39524" y="68300"/>
                  </a:cubicBezTo>
                  <a:cubicBezTo>
                    <a:pt x="39981" y="67050"/>
                    <a:pt x="40199" y="65662"/>
                    <a:pt x="40060" y="64274"/>
                  </a:cubicBezTo>
                  <a:cubicBezTo>
                    <a:pt x="39941" y="62886"/>
                    <a:pt x="39505" y="61537"/>
                    <a:pt x="38850" y="60268"/>
                  </a:cubicBezTo>
                  <a:cubicBezTo>
                    <a:pt x="38196" y="58999"/>
                    <a:pt x="37343" y="57829"/>
                    <a:pt x="36332" y="56758"/>
                  </a:cubicBezTo>
                  <a:cubicBezTo>
                    <a:pt x="35340" y="55687"/>
                    <a:pt x="34170" y="54755"/>
                    <a:pt x="32921" y="53922"/>
                  </a:cubicBezTo>
                  <a:cubicBezTo>
                    <a:pt x="31671" y="53089"/>
                    <a:pt x="30343" y="52355"/>
                    <a:pt x="28954" y="51661"/>
                  </a:cubicBezTo>
                  <a:cubicBezTo>
                    <a:pt x="27586" y="50967"/>
                    <a:pt x="26158" y="50313"/>
                    <a:pt x="24750" y="49638"/>
                  </a:cubicBezTo>
                  <a:cubicBezTo>
                    <a:pt x="23322" y="48944"/>
                    <a:pt x="21894" y="48230"/>
                    <a:pt x="20506" y="47358"/>
                  </a:cubicBezTo>
                  <a:cubicBezTo>
                    <a:pt x="19812" y="46961"/>
                    <a:pt x="19158" y="46485"/>
                    <a:pt x="18464" y="46029"/>
                  </a:cubicBezTo>
                  <a:cubicBezTo>
                    <a:pt x="17809" y="45533"/>
                    <a:pt x="17135" y="45057"/>
                    <a:pt x="16500" y="44502"/>
                  </a:cubicBezTo>
                  <a:cubicBezTo>
                    <a:pt x="15866" y="43987"/>
                    <a:pt x="15251" y="43411"/>
                    <a:pt x="14616" y="42836"/>
                  </a:cubicBezTo>
                  <a:cubicBezTo>
                    <a:pt x="14021" y="42241"/>
                    <a:pt x="13407" y="41666"/>
                    <a:pt x="12851" y="41012"/>
                  </a:cubicBezTo>
                  <a:cubicBezTo>
                    <a:pt x="12256" y="40397"/>
                    <a:pt x="11721" y="39723"/>
                    <a:pt x="11166" y="39049"/>
                  </a:cubicBezTo>
                  <a:cubicBezTo>
                    <a:pt x="10908" y="38711"/>
                    <a:pt x="10650" y="38354"/>
                    <a:pt x="10392" y="38017"/>
                  </a:cubicBezTo>
                  <a:cubicBezTo>
                    <a:pt x="10115" y="37660"/>
                    <a:pt x="9877" y="37303"/>
                    <a:pt x="9639" y="36946"/>
                  </a:cubicBezTo>
                  <a:cubicBezTo>
                    <a:pt x="8647" y="35479"/>
                    <a:pt x="7735" y="33952"/>
                    <a:pt x="6981" y="32306"/>
                  </a:cubicBezTo>
                  <a:cubicBezTo>
                    <a:pt x="6208" y="30680"/>
                    <a:pt x="5534" y="28974"/>
                    <a:pt x="4998" y="27209"/>
                  </a:cubicBezTo>
                  <a:cubicBezTo>
                    <a:pt x="4482" y="25424"/>
                    <a:pt x="4125" y="23580"/>
                    <a:pt x="3888" y="21696"/>
                  </a:cubicBezTo>
                  <a:cubicBezTo>
                    <a:pt x="3412" y="17928"/>
                    <a:pt x="3550" y="14002"/>
                    <a:pt x="4244" y="10075"/>
                  </a:cubicBezTo>
                  <a:cubicBezTo>
                    <a:pt x="4601" y="8112"/>
                    <a:pt x="5117" y="6148"/>
                    <a:pt x="5811" y="4225"/>
                  </a:cubicBezTo>
                  <a:cubicBezTo>
                    <a:pt x="5970" y="3729"/>
                    <a:pt x="6188" y="3273"/>
                    <a:pt x="6366" y="2777"/>
                  </a:cubicBezTo>
                  <a:cubicBezTo>
                    <a:pt x="6466" y="2539"/>
                    <a:pt x="6565" y="2301"/>
                    <a:pt x="6664" y="2063"/>
                  </a:cubicBezTo>
                  <a:lnTo>
                    <a:pt x="7001" y="1369"/>
                  </a:lnTo>
                  <a:lnTo>
                    <a:pt x="7080" y="1210"/>
                  </a:lnTo>
                  <a:lnTo>
                    <a:pt x="7080" y="1389"/>
                  </a:lnTo>
                  <a:cubicBezTo>
                    <a:pt x="7100" y="1924"/>
                    <a:pt x="7140" y="2440"/>
                    <a:pt x="7160" y="2975"/>
                  </a:cubicBezTo>
                  <a:cubicBezTo>
                    <a:pt x="7437" y="7180"/>
                    <a:pt x="8231" y="11245"/>
                    <a:pt x="9381" y="15092"/>
                  </a:cubicBezTo>
                  <a:lnTo>
                    <a:pt x="9579" y="15826"/>
                  </a:lnTo>
                  <a:cubicBezTo>
                    <a:pt x="9658" y="16064"/>
                    <a:pt x="9738" y="16282"/>
                    <a:pt x="9817" y="16520"/>
                  </a:cubicBezTo>
                  <a:cubicBezTo>
                    <a:pt x="9976" y="16996"/>
                    <a:pt x="10134" y="17472"/>
                    <a:pt x="10313" y="17948"/>
                  </a:cubicBezTo>
                  <a:cubicBezTo>
                    <a:pt x="10452" y="18424"/>
                    <a:pt x="10650" y="18860"/>
                    <a:pt x="10828" y="19336"/>
                  </a:cubicBezTo>
                  <a:cubicBezTo>
                    <a:pt x="11007" y="19792"/>
                    <a:pt x="11185" y="20248"/>
                    <a:pt x="11364" y="20705"/>
                  </a:cubicBezTo>
                  <a:cubicBezTo>
                    <a:pt x="11761" y="21597"/>
                    <a:pt x="12157" y="22489"/>
                    <a:pt x="12554" y="23362"/>
                  </a:cubicBezTo>
                  <a:cubicBezTo>
                    <a:pt x="12772" y="23798"/>
                    <a:pt x="12990" y="24235"/>
                    <a:pt x="13208" y="24671"/>
                  </a:cubicBezTo>
                  <a:cubicBezTo>
                    <a:pt x="13426" y="25087"/>
                    <a:pt x="13645" y="25524"/>
                    <a:pt x="13883" y="25940"/>
                  </a:cubicBezTo>
                  <a:cubicBezTo>
                    <a:pt x="15707" y="29292"/>
                    <a:pt x="17829" y="32385"/>
                    <a:pt x="20169" y="35162"/>
                  </a:cubicBezTo>
                  <a:cubicBezTo>
                    <a:pt x="22509" y="37938"/>
                    <a:pt x="25067" y="40397"/>
                    <a:pt x="27705" y="42618"/>
                  </a:cubicBezTo>
                  <a:cubicBezTo>
                    <a:pt x="30323" y="44839"/>
                    <a:pt x="33000" y="46862"/>
                    <a:pt x="35598" y="48806"/>
                  </a:cubicBezTo>
                  <a:cubicBezTo>
                    <a:pt x="38196" y="50769"/>
                    <a:pt x="40734" y="52673"/>
                    <a:pt x="43094" y="54616"/>
                  </a:cubicBezTo>
                  <a:cubicBezTo>
                    <a:pt x="45474" y="56560"/>
                    <a:pt x="47695" y="58562"/>
                    <a:pt x="49698" y="60665"/>
                  </a:cubicBezTo>
                  <a:cubicBezTo>
                    <a:pt x="49936" y="60922"/>
                    <a:pt x="50174" y="61180"/>
                    <a:pt x="50432" y="61458"/>
                  </a:cubicBezTo>
                  <a:lnTo>
                    <a:pt x="50789" y="61835"/>
                  </a:lnTo>
                  <a:cubicBezTo>
                    <a:pt x="50908" y="61973"/>
                    <a:pt x="51027" y="62112"/>
                    <a:pt x="51146" y="62251"/>
                  </a:cubicBezTo>
                  <a:cubicBezTo>
                    <a:pt x="51602" y="62806"/>
                    <a:pt x="52058" y="63342"/>
                    <a:pt x="52494" y="63877"/>
                  </a:cubicBezTo>
                  <a:cubicBezTo>
                    <a:pt x="53367" y="64988"/>
                    <a:pt x="54180" y="66118"/>
                    <a:pt x="54874" y="67288"/>
                  </a:cubicBezTo>
                  <a:cubicBezTo>
                    <a:pt x="56262" y="69609"/>
                    <a:pt x="57234" y="72127"/>
                    <a:pt x="57492" y="74665"/>
                  </a:cubicBezTo>
                  <a:cubicBezTo>
                    <a:pt x="57730" y="77184"/>
                    <a:pt x="57274" y="79722"/>
                    <a:pt x="56123" y="81805"/>
                  </a:cubicBezTo>
                  <a:cubicBezTo>
                    <a:pt x="55528" y="82836"/>
                    <a:pt x="54755" y="83748"/>
                    <a:pt x="53863" y="84462"/>
                  </a:cubicBezTo>
                  <a:cubicBezTo>
                    <a:pt x="53426" y="84839"/>
                    <a:pt x="52950" y="85156"/>
                    <a:pt x="52474" y="85454"/>
                  </a:cubicBezTo>
                  <a:cubicBezTo>
                    <a:pt x="51979" y="85731"/>
                    <a:pt x="51483" y="85989"/>
                    <a:pt x="50967" y="86207"/>
                  </a:cubicBezTo>
                  <a:cubicBezTo>
                    <a:pt x="48905" y="87100"/>
                    <a:pt x="46743" y="87476"/>
                    <a:pt x="44661" y="87675"/>
                  </a:cubicBezTo>
                  <a:cubicBezTo>
                    <a:pt x="42578" y="87873"/>
                    <a:pt x="40556" y="87913"/>
                    <a:pt x="38592" y="88052"/>
                  </a:cubicBezTo>
                  <a:cubicBezTo>
                    <a:pt x="36629" y="88190"/>
                    <a:pt x="34765" y="88468"/>
                    <a:pt x="33000" y="88904"/>
                  </a:cubicBezTo>
                  <a:cubicBezTo>
                    <a:pt x="29450" y="89737"/>
                    <a:pt x="26337" y="91046"/>
                    <a:pt x="23620" y="92533"/>
                  </a:cubicBezTo>
                  <a:cubicBezTo>
                    <a:pt x="22271" y="93287"/>
                    <a:pt x="21022" y="94080"/>
                    <a:pt x="19872" y="94893"/>
                  </a:cubicBezTo>
                  <a:cubicBezTo>
                    <a:pt x="18721" y="95726"/>
                    <a:pt x="17650" y="96559"/>
                    <a:pt x="16699" y="97412"/>
                  </a:cubicBezTo>
                  <a:cubicBezTo>
                    <a:pt x="14755" y="99117"/>
                    <a:pt x="13169" y="100843"/>
                    <a:pt x="11860" y="102489"/>
                  </a:cubicBezTo>
                  <a:cubicBezTo>
                    <a:pt x="9242" y="105781"/>
                    <a:pt x="7695" y="108736"/>
                    <a:pt x="6704" y="111036"/>
                  </a:cubicBezTo>
                  <a:cubicBezTo>
                    <a:pt x="5712" y="113376"/>
                    <a:pt x="5256" y="115062"/>
                    <a:pt x="4978" y="116133"/>
                  </a:cubicBezTo>
                  <a:cubicBezTo>
                    <a:pt x="4839" y="116688"/>
                    <a:pt x="4760" y="117085"/>
                    <a:pt x="4701" y="117342"/>
                  </a:cubicBezTo>
                  <a:cubicBezTo>
                    <a:pt x="4681" y="117461"/>
                    <a:pt x="4661" y="117560"/>
                    <a:pt x="4641" y="117620"/>
                  </a:cubicBezTo>
                  <a:cubicBezTo>
                    <a:pt x="4621" y="117679"/>
                    <a:pt x="4621" y="117719"/>
                    <a:pt x="4621" y="117719"/>
                  </a:cubicBezTo>
                  <a:cubicBezTo>
                    <a:pt x="4621" y="117719"/>
                    <a:pt x="4641" y="117679"/>
                    <a:pt x="4661" y="117620"/>
                  </a:cubicBezTo>
                  <a:cubicBezTo>
                    <a:pt x="4681" y="117560"/>
                    <a:pt x="4701" y="117461"/>
                    <a:pt x="4740" y="117342"/>
                  </a:cubicBezTo>
                  <a:cubicBezTo>
                    <a:pt x="4800" y="117085"/>
                    <a:pt x="4899" y="116688"/>
                    <a:pt x="5038" y="116152"/>
                  </a:cubicBezTo>
                  <a:cubicBezTo>
                    <a:pt x="5335" y="115082"/>
                    <a:pt x="5811" y="113396"/>
                    <a:pt x="6823" y="111095"/>
                  </a:cubicBezTo>
                  <a:cubicBezTo>
                    <a:pt x="7834" y="108795"/>
                    <a:pt x="9381" y="105860"/>
                    <a:pt x="11999" y="102588"/>
                  </a:cubicBezTo>
                  <a:cubicBezTo>
                    <a:pt x="13307" y="100942"/>
                    <a:pt x="14874" y="99236"/>
                    <a:pt x="16818" y="97551"/>
                  </a:cubicBezTo>
                  <a:cubicBezTo>
                    <a:pt x="17789" y="96698"/>
                    <a:pt x="18860" y="95885"/>
                    <a:pt x="19991" y="95052"/>
                  </a:cubicBezTo>
                  <a:cubicBezTo>
                    <a:pt x="21141" y="94239"/>
                    <a:pt x="22390" y="93466"/>
                    <a:pt x="23739" y="92712"/>
                  </a:cubicBezTo>
                  <a:cubicBezTo>
                    <a:pt x="26416" y="91244"/>
                    <a:pt x="29529" y="89955"/>
                    <a:pt x="33059" y="89122"/>
                  </a:cubicBezTo>
                  <a:cubicBezTo>
                    <a:pt x="34805" y="88706"/>
                    <a:pt x="36669" y="88428"/>
                    <a:pt x="38612" y="88290"/>
                  </a:cubicBezTo>
                  <a:cubicBezTo>
                    <a:pt x="40556" y="88151"/>
                    <a:pt x="42598" y="88111"/>
                    <a:pt x="44681" y="87913"/>
                  </a:cubicBezTo>
                  <a:cubicBezTo>
                    <a:pt x="46783" y="87714"/>
                    <a:pt x="48964" y="87338"/>
                    <a:pt x="51066" y="86445"/>
                  </a:cubicBezTo>
                  <a:cubicBezTo>
                    <a:pt x="51582" y="86207"/>
                    <a:pt x="52098" y="85949"/>
                    <a:pt x="52593" y="85652"/>
                  </a:cubicBezTo>
                  <a:cubicBezTo>
                    <a:pt x="53109" y="85374"/>
                    <a:pt x="53585" y="85037"/>
                    <a:pt x="54041" y="84660"/>
                  </a:cubicBezTo>
                  <a:cubicBezTo>
                    <a:pt x="54953" y="83907"/>
                    <a:pt x="55727" y="82975"/>
                    <a:pt x="56341" y="81924"/>
                  </a:cubicBezTo>
                  <a:cubicBezTo>
                    <a:pt x="57551" y="79782"/>
                    <a:pt x="58007" y="77204"/>
                    <a:pt x="57749" y="74626"/>
                  </a:cubicBezTo>
                  <a:cubicBezTo>
                    <a:pt x="57492" y="72048"/>
                    <a:pt x="56500" y="69490"/>
                    <a:pt x="55112" y="67130"/>
                  </a:cubicBezTo>
                  <a:cubicBezTo>
                    <a:pt x="54398" y="65960"/>
                    <a:pt x="53605" y="64809"/>
                    <a:pt x="52712" y="63699"/>
                  </a:cubicBezTo>
                  <a:cubicBezTo>
                    <a:pt x="52276" y="63163"/>
                    <a:pt x="51820" y="62608"/>
                    <a:pt x="51344" y="62073"/>
                  </a:cubicBezTo>
                  <a:cubicBezTo>
                    <a:pt x="51245" y="61934"/>
                    <a:pt x="51126" y="61795"/>
                    <a:pt x="51007" y="61656"/>
                  </a:cubicBezTo>
                  <a:lnTo>
                    <a:pt x="50630" y="61260"/>
                  </a:lnTo>
                  <a:cubicBezTo>
                    <a:pt x="50392" y="61002"/>
                    <a:pt x="50134" y="60724"/>
                    <a:pt x="49896" y="60466"/>
                  </a:cubicBezTo>
                  <a:cubicBezTo>
                    <a:pt x="47893" y="58344"/>
                    <a:pt x="45652" y="56341"/>
                    <a:pt x="43273" y="54398"/>
                  </a:cubicBezTo>
                  <a:cubicBezTo>
                    <a:pt x="40893" y="52435"/>
                    <a:pt x="38374" y="50531"/>
                    <a:pt x="35776" y="48587"/>
                  </a:cubicBezTo>
                  <a:cubicBezTo>
                    <a:pt x="33178" y="46624"/>
                    <a:pt x="30501" y="44601"/>
                    <a:pt x="27883" y="42380"/>
                  </a:cubicBezTo>
                  <a:cubicBezTo>
                    <a:pt x="25266" y="40179"/>
                    <a:pt x="22707" y="37740"/>
                    <a:pt x="20387" y="34963"/>
                  </a:cubicBezTo>
                  <a:cubicBezTo>
                    <a:pt x="18067" y="32207"/>
                    <a:pt x="15965" y="29133"/>
                    <a:pt x="14140" y="25801"/>
                  </a:cubicBezTo>
                  <a:cubicBezTo>
                    <a:pt x="13902" y="25385"/>
                    <a:pt x="13684" y="24948"/>
                    <a:pt x="13466" y="24532"/>
                  </a:cubicBezTo>
                  <a:cubicBezTo>
                    <a:pt x="13248" y="24096"/>
                    <a:pt x="13050" y="23679"/>
                    <a:pt x="12831" y="23243"/>
                  </a:cubicBezTo>
                  <a:cubicBezTo>
                    <a:pt x="12415" y="22370"/>
                    <a:pt x="12038" y="21478"/>
                    <a:pt x="11642" y="20586"/>
                  </a:cubicBezTo>
                  <a:cubicBezTo>
                    <a:pt x="11463" y="20129"/>
                    <a:pt x="11285" y="19673"/>
                    <a:pt x="11106" y="19217"/>
                  </a:cubicBezTo>
                  <a:cubicBezTo>
                    <a:pt x="10928" y="18761"/>
                    <a:pt x="10729" y="18305"/>
                    <a:pt x="10571" y="17849"/>
                  </a:cubicBezTo>
                  <a:cubicBezTo>
                    <a:pt x="10412" y="17373"/>
                    <a:pt x="10253" y="16917"/>
                    <a:pt x="10095" y="16441"/>
                  </a:cubicBezTo>
                  <a:cubicBezTo>
                    <a:pt x="10015" y="16203"/>
                    <a:pt x="9936" y="15965"/>
                    <a:pt x="9857" y="15727"/>
                  </a:cubicBezTo>
                  <a:lnTo>
                    <a:pt x="9658" y="15013"/>
                  </a:lnTo>
                  <a:cubicBezTo>
                    <a:pt x="8508" y="11186"/>
                    <a:pt x="7735" y="7140"/>
                    <a:pt x="7437" y="2956"/>
                  </a:cubicBezTo>
                  <a:cubicBezTo>
                    <a:pt x="7418" y="2420"/>
                    <a:pt x="7398" y="1905"/>
                    <a:pt x="7378" y="1389"/>
                  </a:cubicBezTo>
                  <a:cubicBezTo>
                    <a:pt x="7358" y="913"/>
                    <a:pt x="7338" y="457"/>
                    <a:pt x="72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422760" y="673655"/>
              <a:ext cx="482787" cy="497958"/>
            </a:xfrm>
            <a:custGeom>
              <a:rect b="b" l="l" r="r" t="t"/>
              <a:pathLst>
                <a:path extrusionOk="0" h="15526" w="15053">
                  <a:moveTo>
                    <a:pt x="8831" y="1"/>
                  </a:moveTo>
                  <a:cubicBezTo>
                    <a:pt x="8528" y="1"/>
                    <a:pt x="8220" y="23"/>
                    <a:pt x="7913" y="68"/>
                  </a:cubicBezTo>
                  <a:cubicBezTo>
                    <a:pt x="6703" y="266"/>
                    <a:pt x="5613" y="762"/>
                    <a:pt x="4680" y="1357"/>
                  </a:cubicBezTo>
                  <a:cubicBezTo>
                    <a:pt x="3748" y="1972"/>
                    <a:pt x="2955" y="2685"/>
                    <a:pt x="2321" y="3439"/>
                  </a:cubicBezTo>
                  <a:cubicBezTo>
                    <a:pt x="1012" y="4966"/>
                    <a:pt x="278" y="6672"/>
                    <a:pt x="99" y="8258"/>
                  </a:cubicBezTo>
                  <a:cubicBezTo>
                    <a:pt x="0" y="9071"/>
                    <a:pt x="60" y="9825"/>
                    <a:pt x="238" y="10519"/>
                  </a:cubicBezTo>
                  <a:cubicBezTo>
                    <a:pt x="397" y="11193"/>
                    <a:pt x="675" y="11808"/>
                    <a:pt x="1012" y="12323"/>
                  </a:cubicBezTo>
                  <a:cubicBezTo>
                    <a:pt x="1349" y="12839"/>
                    <a:pt x="1726" y="13275"/>
                    <a:pt x="2102" y="13632"/>
                  </a:cubicBezTo>
                  <a:cubicBezTo>
                    <a:pt x="2479" y="14009"/>
                    <a:pt x="2876" y="14307"/>
                    <a:pt x="3272" y="14525"/>
                  </a:cubicBezTo>
                  <a:cubicBezTo>
                    <a:pt x="3649" y="14743"/>
                    <a:pt x="4026" y="14902"/>
                    <a:pt x="4383" y="15021"/>
                  </a:cubicBezTo>
                  <a:cubicBezTo>
                    <a:pt x="4740" y="15159"/>
                    <a:pt x="5077" y="15239"/>
                    <a:pt x="5375" y="15298"/>
                  </a:cubicBezTo>
                  <a:cubicBezTo>
                    <a:pt x="5969" y="15417"/>
                    <a:pt x="6445" y="15477"/>
                    <a:pt x="6802" y="15496"/>
                  </a:cubicBezTo>
                  <a:cubicBezTo>
                    <a:pt x="7159" y="15516"/>
                    <a:pt x="7417" y="15516"/>
                    <a:pt x="7576" y="15516"/>
                  </a:cubicBezTo>
                  <a:cubicBezTo>
                    <a:pt x="7734" y="15496"/>
                    <a:pt x="7814" y="15496"/>
                    <a:pt x="7814" y="15477"/>
                  </a:cubicBezTo>
                  <a:cubicBezTo>
                    <a:pt x="7814" y="15457"/>
                    <a:pt x="7536" y="15457"/>
                    <a:pt x="6822" y="15377"/>
                  </a:cubicBezTo>
                  <a:cubicBezTo>
                    <a:pt x="6465" y="15338"/>
                    <a:pt x="5989" y="15278"/>
                    <a:pt x="5414" y="15139"/>
                  </a:cubicBezTo>
                  <a:cubicBezTo>
                    <a:pt x="5117" y="15060"/>
                    <a:pt x="4799" y="14981"/>
                    <a:pt x="4462" y="14842"/>
                  </a:cubicBezTo>
                  <a:cubicBezTo>
                    <a:pt x="4125" y="14723"/>
                    <a:pt x="3748" y="14564"/>
                    <a:pt x="3372" y="14346"/>
                  </a:cubicBezTo>
                  <a:cubicBezTo>
                    <a:pt x="2995" y="14108"/>
                    <a:pt x="2618" y="13831"/>
                    <a:pt x="2261" y="13474"/>
                  </a:cubicBezTo>
                  <a:cubicBezTo>
                    <a:pt x="1904" y="13117"/>
                    <a:pt x="1527" y="12700"/>
                    <a:pt x="1230" y="12185"/>
                  </a:cubicBezTo>
                  <a:cubicBezTo>
                    <a:pt x="912" y="11689"/>
                    <a:pt x="655" y="11094"/>
                    <a:pt x="476" y="10439"/>
                  </a:cubicBezTo>
                  <a:cubicBezTo>
                    <a:pt x="337" y="9785"/>
                    <a:pt x="278" y="9051"/>
                    <a:pt x="377" y="8298"/>
                  </a:cubicBezTo>
                  <a:cubicBezTo>
                    <a:pt x="536" y="6771"/>
                    <a:pt x="1269" y="5105"/>
                    <a:pt x="2539" y="3637"/>
                  </a:cubicBezTo>
                  <a:cubicBezTo>
                    <a:pt x="3173" y="2904"/>
                    <a:pt x="3927" y="2190"/>
                    <a:pt x="4839" y="1615"/>
                  </a:cubicBezTo>
                  <a:cubicBezTo>
                    <a:pt x="5751" y="1039"/>
                    <a:pt x="6802" y="564"/>
                    <a:pt x="7972" y="365"/>
                  </a:cubicBezTo>
                  <a:cubicBezTo>
                    <a:pt x="8264" y="320"/>
                    <a:pt x="8557" y="298"/>
                    <a:pt x="8847" y="298"/>
                  </a:cubicBezTo>
                  <a:cubicBezTo>
                    <a:pt x="9701" y="298"/>
                    <a:pt x="10529" y="491"/>
                    <a:pt x="11225" y="861"/>
                  </a:cubicBezTo>
                  <a:cubicBezTo>
                    <a:pt x="12177" y="1357"/>
                    <a:pt x="12871" y="2130"/>
                    <a:pt x="13386" y="2943"/>
                  </a:cubicBezTo>
                  <a:cubicBezTo>
                    <a:pt x="13644" y="3360"/>
                    <a:pt x="13882" y="3776"/>
                    <a:pt x="14061" y="4212"/>
                  </a:cubicBezTo>
                  <a:cubicBezTo>
                    <a:pt x="14239" y="4629"/>
                    <a:pt x="14378" y="5045"/>
                    <a:pt x="14497" y="5462"/>
                  </a:cubicBezTo>
                  <a:cubicBezTo>
                    <a:pt x="14695" y="6315"/>
                    <a:pt x="14775" y="7148"/>
                    <a:pt x="14775" y="7921"/>
                  </a:cubicBezTo>
                  <a:cubicBezTo>
                    <a:pt x="14755" y="9468"/>
                    <a:pt x="14497" y="10836"/>
                    <a:pt x="14041" y="11927"/>
                  </a:cubicBezTo>
                  <a:cubicBezTo>
                    <a:pt x="13585" y="13037"/>
                    <a:pt x="12930" y="13831"/>
                    <a:pt x="12197" y="14326"/>
                  </a:cubicBezTo>
                  <a:cubicBezTo>
                    <a:pt x="11483" y="14822"/>
                    <a:pt x="10789" y="15040"/>
                    <a:pt x="10213" y="15179"/>
                  </a:cubicBezTo>
                  <a:cubicBezTo>
                    <a:pt x="9638" y="15318"/>
                    <a:pt x="9162" y="15377"/>
                    <a:pt x="8805" y="15397"/>
                  </a:cubicBezTo>
                  <a:cubicBezTo>
                    <a:pt x="8091" y="15457"/>
                    <a:pt x="7814" y="15457"/>
                    <a:pt x="7814" y="15477"/>
                  </a:cubicBezTo>
                  <a:cubicBezTo>
                    <a:pt x="7814" y="15496"/>
                    <a:pt x="7873" y="15516"/>
                    <a:pt x="8032" y="15516"/>
                  </a:cubicBezTo>
                  <a:cubicBezTo>
                    <a:pt x="8138" y="15516"/>
                    <a:pt x="8288" y="15525"/>
                    <a:pt x="8481" y="15525"/>
                  </a:cubicBezTo>
                  <a:cubicBezTo>
                    <a:pt x="8578" y="15525"/>
                    <a:pt x="8686" y="15523"/>
                    <a:pt x="8805" y="15516"/>
                  </a:cubicBezTo>
                  <a:cubicBezTo>
                    <a:pt x="9162" y="15496"/>
                    <a:pt x="9638" y="15457"/>
                    <a:pt x="10253" y="15338"/>
                  </a:cubicBezTo>
                  <a:cubicBezTo>
                    <a:pt x="10828" y="15219"/>
                    <a:pt x="11562" y="15001"/>
                    <a:pt x="12316" y="14485"/>
                  </a:cubicBezTo>
                  <a:cubicBezTo>
                    <a:pt x="13069" y="13989"/>
                    <a:pt x="13783" y="13156"/>
                    <a:pt x="14259" y="12026"/>
                  </a:cubicBezTo>
                  <a:cubicBezTo>
                    <a:pt x="14735" y="10876"/>
                    <a:pt x="15013" y="9488"/>
                    <a:pt x="15032" y="7921"/>
                  </a:cubicBezTo>
                  <a:cubicBezTo>
                    <a:pt x="15052" y="7128"/>
                    <a:pt x="14973" y="6275"/>
                    <a:pt x="14755" y="5402"/>
                  </a:cubicBezTo>
                  <a:cubicBezTo>
                    <a:pt x="14656" y="4966"/>
                    <a:pt x="14517" y="4530"/>
                    <a:pt x="14318" y="4093"/>
                  </a:cubicBezTo>
                  <a:cubicBezTo>
                    <a:pt x="14140" y="3657"/>
                    <a:pt x="13902" y="3221"/>
                    <a:pt x="13644" y="2804"/>
                  </a:cubicBezTo>
                  <a:cubicBezTo>
                    <a:pt x="13109" y="1952"/>
                    <a:pt x="12355" y="1139"/>
                    <a:pt x="11364" y="603"/>
                  </a:cubicBezTo>
                  <a:cubicBezTo>
                    <a:pt x="10620" y="202"/>
                    <a:pt x="9742" y="1"/>
                    <a:pt x="883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2942516" y="746652"/>
              <a:ext cx="896234" cy="1089727"/>
            </a:xfrm>
            <a:custGeom>
              <a:rect b="b" l="l" r="r" t="t"/>
              <a:pathLst>
                <a:path extrusionOk="0" h="33977" w="27944">
                  <a:moveTo>
                    <a:pt x="6112" y="0"/>
                  </a:moveTo>
                  <a:cubicBezTo>
                    <a:pt x="5238" y="0"/>
                    <a:pt x="4308" y="79"/>
                    <a:pt x="3352" y="350"/>
                  </a:cubicBezTo>
                  <a:cubicBezTo>
                    <a:pt x="2777" y="528"/>
                    <a:pt x="2182" y="786"/>
                    <a:pt x="1647" y="1203"/>
                  </a:cubicBezTo>
                  <a:cubicBezTo>
                    <a:pt x="1112" y="1599"/>
                    <a:pt x="675" y="2155"/>
                    <a:pt x="398" y="2829"/>
                  </a:cubicBezTo>
                  <a:cubicBezTo>
                    <a:pt x="120" y="3483"/>
                    <a:pt x="1" y="4217"/>
                    <a:pt x="21" y="4971"/>
                  </a:cubicBezTo>
                  <a:cubicBezTo>
                    <a:pt x="21" y="5724"/>
                    <a:pt x="140" y="6478"/>
                    <a:pt x="338" y="7251"/>
                  </a:cubicBezTo>
                  <a:cubicBezTo>
                    <a:pt x="735" y="8798"/>
                    <a:pt x="1587" y="10285"/>
                    <a:pt x="2658" y="11713"/>
                  </a:cubicBezTo>
                  <a:cubicBezTo>
                    <a:pt x="3729" y="13121"/>
                    <a:pt x="5038" y="14470"/>
                    <a:pt x="6268" y="15997"/>
                  </a:cubicBezTo>
                  <a:cubicBezTo>
                    <a:pt x="6882" y="16770"/>
                    <a:pt x="7477" y="17564"/>
                    <a:pt x="7993" y="18476"/>
                  </a:cubicBezTo>
                  <a:cubicBezTo>
                    <a:pt x="8489" y="19368"/>
                    <a:pt x="8866" y="20360"/>
                    <a:pt x="9203" y="21391"/>
                  </a:cubicBezTo>
                  <a:cubicBezTo>
                    <a:pt x="9520" y="22442"/>
                    <a:pt x="9778" y="23533"/>
                    <a:pt x="10055" y="24643"/>
                  </a:cubicBezTo>
                  <a:cubicBezTo>
                    <a:pt x="10333" y="25754"/>
                    <a:pt x="10650" y="26904"/>
                    <a:pt x="11126" y="28034"/>
                  </a:cubicBezTo>
                  <a:cubicBezTo>
                    <a:pt x="11582" y="29165"/>
                    <a:pt x="12217" y="30216"/>
                    <a:pt x="13010" y="31069"/>
                  </a:cubicBezTo>
                  <a:cubicBezTo>
                    <a:pt x="13407" y="31505"/>
                    <a:pt x="13843" y="31882"/>
                    <a:pt x="14299" y="32219"/>
                  </a:cubicBezTo>
                  <a:cubicBezTo>
                    <a:pt x="14755" y="32556"/>
                    <a:pt x="15251" y="32853"/>
                    <a:pt x="15747" y="33091"/>
                  </a:cubicBezTo>
                  <a:cubicBezTo>
                    <a:pt x="16758" y="33567"/>
                    <a:pt x="17810" y="33865"/>
                    <a:pt x="18861" y="33944"/>
                  </a:cubicBezTo>
                  <a:cubicBezTo>
                    <a:pt x="19094" y="33966"/>
                    <a:pt x="19326" y="33976"/>
                    <a:pt x="19556" y="33976"/>
                  </a:cubicBezTo>
                  <a:cubicBezTo>
                    <a:pt x="20379" y="33976"/>
                    <a:pt x="21175" y="33844"/>
                    <a:pt x="21934" y="33627"/>
                  </a:cubicBezTo>
                  <a:cubicBezTo>
                    <a:pt x="23858" y="33032"/>
                    <a:pt x="25425" y="31802"/>
                    <a:pt x="26456" y="30335"/>
                  </a:cubicBezTo>
                  <a:cubicBezTo>
                    <a:pt x="26972" y="29601"/>
                    <a:pt x="27348" y="28788"/>
                    <a:pt x="27567" y="27975"/>
                  </a:cubicBezTo>
                  <a:cubicBezTo>
                    <a:pt x="27805" y="27162"/>
                    <a:pt x="27924" y="26349"/>
                    <a:pt x="27943" y="25556"/>
                  </a:cubicBezTo>
                  <a:cubicBezTo>
                    <a:pt x="27943" y="24762"/>
                    <a:pt x="27884" y="23989"/>
                    <a:pt x="27765" y="23255"/>
                  </a:cubicBezTo>
                  <a:cubicBezTo>
                    <a:pt x="27646" y="22521"/>
                    <a:pt x="27487" y="21807"/>
                    <a:pt x="27309" y="21153"/>
                  </a:cubicBezTo>
                  <a:cubicBezTo>
                    <a:pt x="26932" y="19804"/>
                    <a:pt x="26496" y="18575"/>
                    <a:pt x="26059" y="17464"/>
                  </a:cubicBezTo>
                  <a:cubicBezTo>
                    <a:pt x="25187" y="15204"/>
                    <a:pt x="24354" y="13300"/>
                    <a:pt x="23541" y="11713"/>
                  </a:cubicBezTo>
                  <a:cubicBezTo>
                    <a:pt x="21954" y="8540"/>
                    <a:pt x="20447" y="6716"/>
                    <a:pt x="19475" y="5645"/>
                  </a:cubicBezTo>
                  <a:cubicBezTo>
                    <a:pt x="19218" y="5387"/>
                    <a:pt x="19019" y="5169"/>
                    <a:pt x="18841" y="4971"/>
                  </a:cubicBezTo>
                  <a:cubicBezTo>
                    <a:pt x="18642" y="4792"/>
                    <a:pt x="18484" y="4653"/>
                    <a:pt x="18385" y="4554"/>
                  </a:cubicBezTo>
                  <a:cubicBezTo>
                    <a:pt x="18166" y="4354"/>
                    <a:pt x="18048" y="4254"/>
                    <a:pt x="18030" y="4254"/>
                  </a:cubicBezTo>
                  <a:cubicBezTo>
                    <a:pt x="18028" y="4254"/>
                    <a:pt x="18028" y="4255"/>
                    <a:pt x="18028" y="4257"/>
                  </a:cubicBezTo>
                  <a:cubicBezTo>
                    <a:pt x="18008" y="4257"/>
                    <a:pt x="18107" y="4356"/>
                    <a:pt x="18325" y="4594"/>
                  </a:cubicBezTo>
                  <a:cubicBezTo>
                    <a:pt x="18444" y="4713"/>
                    <a:pt x="18603" y="4852"/>
                    <a:pt x="18761" y="5030"/>
                  </a:cubicBezTo>
                  <a:cubicBezTo>
                    <a:pt x="18940" y="5228"/>
                    <a:pt x="19138" y="5447"/>
                    <a:pt x="19396" y="5724"/>
                  </a:cubicBezTo>
                  <a:cubicBezTo>
                    <a:pt x="20328" y="6815"/>
                    <a:pt x="21796" y="8639"/>
                    <a:pt x="23362" y="11812"/>
                  </a:cubicBezTo>
                  <a:cubicBezTo>
                    <a:pt x="24156" y="13379"/>
                    <a:pt x="24988" y="15283"/>
                    <a:pt x="25841" y="17544"/>
                  </a:cubicBezTo>
                  <a:cubicBezTo>
                    <a:pt x="26258" y="18674"/>
                    <a:pt x="26694" y="19884"/>
                    <a:pt x="27071" y="21212"/>
                  </a:cubicBezTo>
                  <a:cubicBezTo>
                    <a:pt x="27229" y="21867"/>
                    <a:pt x="27388" y="22561"/>
                    <a:pt x="27507" y="23295"/>
                  </a:cubicBezTo>
                  <a:cubicBezTo>
                    <a:pt x="27626" y="24009"/>
                    <a:pt x="27686" y="24762"/>
                    <a:pt x="27666" y="25536"/>
                  </a:cubicBezTo>
                  <a:cubicBezTo>
                    <a:pt x="27646" y="26309"/>
                    <a:pt x="27547" y="27122"/>
                    <a:pt x="27309" y="27896"/>
                  </a:cubicBezTo>
                  <a:cubicBezTo>
                    <a:pt x="27071" y="28689"/>
                    <a:pt x="26734" y="29462"/>
                    <a:pt x="26238" y="30176"/>
                  </a:cubicBezTo>
                  <a:cubicBezTo>
                    <a:pt x="25246" y="31584"/>
                    <a:pt x="23699" y="32774"/>
                    <a:pt x="21855" y="33329"/>
                  </a:cubicBezTo>
                  <a:cubicBezTo>
                    <a:pt x="21124" y="33555"/>
                    <a:pt x="20348" y="33671"/>
                    <a:pt x="19556" y="33671"/>
                  </a:cubicBezTo>
                  <a:cubicBezTo>
                    <a:pt x="18329" y="33671"/>
                    <a:pt x="17067" y="33392"/>
                    <a:pt x="15886" y="32814"/>
                  </a:cubicBezTo>
                  <a:cubicBezTo>
                    <a:pt x="15390" y="32576"/>
                    <a:pt x="14934" y="32298"/>
                    <a:pt x="14478" y="31981"/>
                  </a:cubicBezTo>
                  <a:cubicBezTo>
                    <a:pt x="14022" y="31644"/>
                    <a:pt x="13605" y="31287"/>
                    <a:pt x="13228" y="30870"/>
                  </a:cubicBezTo>
                  <a:cubicBezTo>
                    <a:pt x="12455" y="30037"/>
                    <a:pt x="11860" y="29026"/>
                    <a:pt x="11404" y="27915"/>
                  </a:cubicBezTo>
                  <a:cubicBezTo>
                    <a:pt x="10492" y="25694"/>
                    <a:pt x="10135" y="23414"/>
                    <a:pt x="9480" y="21312"/>
                  </a:cubicBezTo>
                  <a:cubicBezTo>
                    <a:pt x="9163" y="20261"/>
                    <a:pt x="8766" y="19249"/>
                    <a:pt x="8251" y="18317"/>
                  </a:cubicBezTo>
                  <a:cubicBezTo>
                    <a:pt x="7735" y="17405"/>
                    <a:pt x="7120" y="16592"/>
                    <a:pt x="6506" y="15818"/>
                  </a:cubicBezTo>
                  <a:cubicBezTo>
                    <a:pt x="5256" y="14272"/>
                    <a:pt x="3947" y="12923"/>
                    <a:pt x="2896" y="11535"/>
                  </a:cubicBezTo>
                  <a:cubicBezTo>
                    <a:pt x="1825" y="10147"/>
                    <a:pt x="993" y="8679"/>
                    <a:pt x="596" y="7172"/>
                  </a:cubicBezTo>
                  <a:cubicBezTo>
                    <a:pt x="417" y="6438"/>
                    <a:pt x="298" y="5685"/>
                    <a:pt x="279" y="4951"/>
                  </a:cubicBezTo>
                  <a:cubicBezTo>
                    <a:pt x="279" y="4237"/>
                    <a:pt x="378" y="3543"/>
                    <a:pt x="636" y="2908"/>
                  </a:cubicBezTo>
                  <a:cubicBezTo>
                    <a:pt x="893" y="2293"/>
                    <a:pt x="1310" y="1778"/>
                    <a:pt x="1806" y="1401"/>
                  </a:cubicBezTo>
                  <a:cubicBezTo>
                    <a:pt x="2301" y="1004"/>
                    <a:pt x="2876" y="747"/>
                    <a:pt x="3432" y="588"/>
                  </a:cubicBezTo>
                  <a:cubicBezTo>
                    <a:pt x="4359" y="300"/>
                    <a:pt x="5261" y="219"/>
                    <a:pt x="6116" y="219"/>
                  </a:cubicBezTo>
                  <a:cubicBezTo>
                    <a:pt x="6321" y="219"/>
                    <a:pt x="6524" y="223"/>
                    <a:pt x="6724" y="231"/>
                  </a:cubicBezTo>
                  <a:cubicBezTo>
                    <a:pt x="7755" y="271"/>
                    <a:pt x="8707" y="409"/>
                    <a:pt x="9579" y="588"/>
                  </a:cubicBezTo>
                  <a:cubicBezTo>
                    <a:pt x="11305" y="945"/>
                    <a:pt x="12693" y="1421"/>
                    <a:pt x="13804" y="1877"/>
                  </a:cubicBezTo>
                  <a:cubicBezTo>
                    <a:pt x="14914" y="2313"/>
                    <a:pt x="15747" y="2750"/>
                    <a:pt x="16382" y="3126"/>
                  </a:cubicBezTo>
                  <a:cubicBezTo>
                    <a:pt x="16996" y="3483"/>
                    <a:pt x="17393" y="3781"/>
                    <a:pt x="17651" y="3979"/>
                  </a:cubicBezTo>
                  <a:cubicBezTo>
                    <a:pt x="17909" y="4158"/>
                    <a:pt x="18008" y="4257"/>
                    <a:pt x="18028" y="4257"/>
                  </a:cubicBezTo>
                  <a:cubicBezTo>
                    <a:pt x="18028" y="4237"/>
                    <a:pt x="18008" y="4217"/>
                    <a:pt x="17948" y="4177"/>
                  </a:cubicBezTo>
                  <a:cubicBezTo>
                    <a:pt x="17889" y="4118"/>
                    <a:pt x="17810" y="4039"/>
                    <a:pt x="17691" y="3939"/>
                  </a:cubicBezTo>
                  <a:cubicBezTo>
                    <a:pt x="17433" y="3721"/>
                    <a:pt x="17036" y="3424"/>
                    <a:pt x="16421" y="3027"/>
                  </a:cubicBezTo>
                  <a:cubicBezTo>
                    <a:pt x="15807" y="2650"/>
                    <a:pt x="14974" y="2194"/>
                    <a:pt x="13863" y="1718"/>
                  </a:cubicBezTo>
                  <a:cubicBezTo>
                    <a:pt x="12753" y="1262"/>
                    <a:pt x="11344" y="766"/>
                    <a:pt x="9619" y="390"/>
                  </a:cubicBezTo>
                  <a:cubicBezTo>
                    <a:pt x="8747" y="211"/>
                    <a:pt x="7775" y="53"/>
                    <a:pt x="6744" y="13"/>
                  </a:cubicBezTo>
                  <a:cubicBezTo>
                    <a:pt x="6537" y="5"/>
                    <a:pt x="6326" y="0"/>
                    <a:pt x="61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7309611" y="-1168076"/>
              <a:ext cx="1858537" cy="3787730"/>
            </a:xfrm>
            <a:custGeom>
              <a:rect b="b" l="l" r="r" t="t"/>
              <a:pathLst>
                <a:path extrusionOk="0" h="118099" w="57948">
                  <a:moveTo>
                    <a:pt x="50669" y="1"/>
                  </a:moveTo>
                  <a:cubicBezTo>
                    <a:pt x="50669" y="6"/>
                    <a:pt x="50669" y="13"/>
                    <a:pt x="50669" y="21"/>
                  </a:cubicBezTo>
                  <a:lnTo>
                    <a:pt x="50669" y="80"/>
                  </a:lnTo>
                  <a:lnTo>
                    <a:pt x="50649" y="179"/>
                  </a:lnTo>
                  <a:lnTo>
                    <a:pt x="50649" y="398"/>
                  </a:lnTo>
                  <a:cubicBezTo>
                    <a:pt x="50630" y="556"/>
                    <a:pt x="50630" y="695"/>
                    <a:pt x="50630" y="854"/>
                  </a:cubicBezTo>
                  <a:cubicBezTo>
                    <a:pt x="50610" y="1211"/>
                    <a:pt x="50590" y="1587"/>
                    <a:pt x="50570" y="1964"/>
                  </a:cubicBezTo>
                  <a:cubicBezTo>
                    <a:pt x="50550" y="2321"/>
                    <a:pt x="50530" y="2698"/>
                    <a:pt x="50511" y="3055"/>
                  </a:cubicBezTo>
                  <a:cubicBezTo>
                    <a:pt x="50431" y="3789"/>
                    <a:pt x="50372" y="4542"/>
                    <a:pt x="50292" y="5316"/>
                  </a:cubicBezTo>
                  <a:cubicBezTo>
                    <a:pt x="49935" y="8370"/>
                    <a:pt x="49281" y="11642"/>
                    <a:pt x="48230" y="15112"/>
                  </a:cubicBezTo>
                  <a:cubicBezTo>
                    <a:pt x="48111" y="15549"/>
                    <a:pt x="47952" y="15985"/>
                    <a:pt x="47813" y="16421"/>
                  </a:cubicBezTo>
                  <a:cubicBezTo>
                    <a:pt x="47655" y="16857"/>
                    <a:pt x="47516" y="17294"/>
                    <a:pt x="47357" y="17730"/>
                  </a:cubicBezTo>
                  <a:cubicBezTo>
                    <a:pt x="47278" y="17948"/>
                    <a:pt x="47199" y="18186"/>
                    <a:pt x="47119" y="18404"/>
                  </a:cubicBezTo>
                  <a:cubicBezTo>
                    <a:pt x="47020" y="18622"/>
                    <a:pt x="46941" y="18841"/>
                    <a:pt x="46842" y="19059"/>
                  </a:cubicBezTo>
                  <a:cubicBezTo>
                    <a:pt x="46683" y="19515"/>
                    <a:pt x="46505" y="19951"/>
                    <a:pt x="46326" y="20407"/>
                  </a:cubicBezTo>
                  <a:cubicBezTo>
                    <a:pt x="46128" y="20863"/>
                    <a:pt x="45929" y="21300"/>
                    <a:pt x="45711" y="21756"/>
                  </a:cubicBezTo>
                  <a:lnTo>
                    <a:pt x="45414" y="22450"/>
                  </a:lnTo>
                  <a:cubicBezTo>
                    <a:pt x="45315" y="22668"/>
                    <a:pt x="45216" y="22906"/>
                    <a:pt x="45097" y="23124"/>
                  </a:cubicBezTo>
                  <a:cubicBezTo>
                    <a:pt x="44859" y="23580"/>
                    <a:pt x="44640" y="24036"/>
                    <a:pt x="44402" y="24493"/>
                  </a:cubicBezTo>
                  <a:cubicBezTo>
                    <a:pt x="44283" y="24730"/>
                    <a:pt x="44184" y="24949"/>
                    <a:pt x="44045" y="25187"/>
                  </a:cubicBezTo>
                  <a:cubicBezTo>
                    <a:pt x="43927" y="25405"/>
                    <a:pt x="43788" y="25643"/>
                    <a:pt x="43669" y="25861"/>
                  </a:cubicBezTo>
                  <a:cubicBezTo>
                    <a:pt x="43411" y="26317"/>
                    <a:pt x="43153" y="26793"/>
                    <a:pt x="42895" y="27249"/>
                  </a:cubicBezTo>
                  <a:cubicBezTo>
                    <a:pt x="42618" y="27705"/>
                    <a:pt x="42320" y="28161"/>
                    <a:pt x="42043" y="28617"/>
                  </a:cubicBezTo>
                  <a:cubicBezTo>
                    <a:pt x="41487" y="29549"/>
                    <a:pt x="40833" y="30462"/>
                    <a:pt x="40198" y="31374"/>
                  </a:cubicBezTo>
                  <a:cubicBezTo>
                    <a:pt x="38870" y="33198"/>
                    <a:pt x="37442" y="35023"/>
                    <a:pt x="35776" y="36768"/>
                  </a:cubicBezTo>
                  <a:cubicBezTo>
                    <a:pt x="34983" y="37660"/>
                    <a:pt x="34090" y="38513"/>
                    <a:pt x="33218" y="39386"/>
                  </a:cubicBezTo>
                  <a:cubicBezTo>
                    <a:pt x="32285" y="40219"/>
                    <a:pt x="31373" y="41071"/>
                    <a:pt x="30382" y="41904"/>
                  </a:cubicBezTo>
                  <a:cubicBezTo>
                    <a:pt x="28438" y="43570"/>
                    <a:pt x="26356" y="45216"/>
                    <a:pt x="24174" y="46862"/>
                  </a:cubicBezTo>
                  <a:cubicBezTo>
                    <a:pt x="21993" y="48508"/>
                    <a:pt x="19732" y="50194"/>
                    <a:pt x="17432" y="51959"/>
                  </a:cubicBezTo>
                  <a:cubicBezTo>
                    <a:pt x="15151" y="53744"/>
                    <a:pt x="12811" y="55628"/>
                    <a:pt x="10570" y="57730"/>
                  </a:cubicBezTo>
                  <a:cubicBezTo>
                    <a:pt x="8309" y="59832"/>
                    <a:pt x="6148" y="62172"/>
                    <a:pt x="4204" y="64809"/>
                  </a:cubicBezTo>
                  <a:cubicBezTo>
                    <a:pt x="3252" y="66138"/>
                    <a:pt x="2380" y="67546"/>
                    <a:pt x="1686" y="69073"/>
                  </a:cubicBezTo>
                  <a:cubicBezTo>
                    <a:pt x="972" y="70620"/>
                    <a:pt x="436" y="72246"/>
                    <a:pt x="218" y="73972"/>
                  </a:cubicBezTo>
                  <a:cubicBezTo>
                    <a:pt x="0" y="75697"/>
                    <a:pt x="79" y="77482"/>
                    <a:pt x="555" y="79207"/>
                  </a:cubicBezTo>
                  <a:cubicBezTo>
                    <a:pt x="1011" y="80932"/>
                    <a:pt x="1904" y="82598"/>
                    <a:pt x="3233" y="83867"/>
                  </a:cubicBezTo>
                  <a:cubicBezTo>
                    <a:pt x="4541" y="85156"/>
                    <a:pt x="6207" y="86069"/>
                    <a:pt x="7992" y="86683"/>
                  </a:cubicBezTo>
                  <a:cubicBezTo>
                    <a:pt x="9757" y="87278"/>
                    <a:pt x="11641" y="87576"/>
                    <a:pt x="13545" y="87754"/>
                  </a:cubicBezTo>
                  <a:cubicBezTo>
                    <a:pt x="15468" y="87913"/>
                    <a:pt x="17392" y="87953"/>
                    <a:pt x="19336" y="88111"/>
                  </a:cubicBezTo>
                  <a:cubicBezTo>
                    <a:pt x="21279" y="88250"/>
                    <a:pt x="23242" y="88528"/>
                    <a:pt x="25166" y="89004"/>
                  </a:cubicBezTo>
                  <a:cubicBezTo>
                    <a:pt x="29053" y="89956"/>
                    <a:pt x="32861" y="91602"/>
                    <a:pt x="36391" y="93862"/>
                  </a:cubicBezTo>
                  <a:cubicBezTo>
                    <a:pt x="43451" y="98384"/>
                    <a:pt x="48686" y="104908"/>
                    <a:pt x="51482" y="111968"/>
                  </a:cubicBezTo>
                  <a:cubicBezTo>
                    <a:pt x="51641" y="112424"/>
                    <a:pt x="51800" y="112861"/>
                    <a:pt x="51978" y="113297"/>
                  </a:cubicBezTo>
                  <a:cubicBezTo>
                    <a:pt x="52117" y="113753"/>
                    <a:pt x="52256" y="114189"/>
                    <a:pt x="52414" y="114645"/>
                  </a:cubicBezTo>
                  <a:cubicBezTo>
                    <a:pt x="52533" y="115102"/>
                    <a:pt x="52652" y="115538"/>
                    <a:pt x="52791" y="115994"/>
                  </a:cubicBezTo>
                  <a:cubicBezTo>
                    <a:pt x="52851" y="116212"/>
                    <a:pt x="52890" y="116450"/>
                    <a:pt x="52950" y="116668"/>
                  </a:cubicBezTo>
                  <a:cubicBezTo>
                    <a:pt x="53029" y="117025"/>
                    <a:pt x="53128" y="117402"/>
                    <a:pt x="53208" y="117759"/>
                  </a:cubicBezTo>
                  <a:lnTo>
                    <a:pt x="53287" y="118096"/>
                  </a:lnTo>
                  <a:cubicBezTo>
                    <a:pt x="53289" y="118098"/>
                    <a:pt x="53290" y="118099"/>
                    <a:pt x="53292" y="118099"/>
                  </a:cubicBezTo>
                  <a:cubicBezTo>
                    <a:pt x="53307" y="118099"/>
                    <a:pt x="53308" y="118011"/>
                    <a:pt x="53327" y="117957"/>
                  </a:cubicBezTo>
                  <a:lnTo>
                    <a:pt x="53366" y="117799"/>
                  </a:lnTo>
                  <a:lnTo>
                    <a:pt x="53545" y="117124"/>
                  </a:lnTo>
                  <a:cubicBezTo>
                    <a:pt x="53604" y="116867"/>
                    <a:pt x="53664" y="116609"/>
                    <a:pt x="53723" y="116351"/>
                  </a:cubicBezTo>
                  <a:cubicBezTo>
                    <a:pt x="53842" y="115915"/>
                    <a:pt x="53941" y="115459"/>
                    <a:pt x="54060" y="115022"/>
                  </a:cubicBezTo>
                  <a:cubicBezTo>
                    <a:pt x="54259" y="114130"/>
                    <a:pt x="54477" y="113237"/>
                    <a:pt x="54675" y="112345"/>
                  </a:cubicBezTo>
                  <a:cubicBezTo>
                    <a:pt x="55468" y="108815"/>
                    <a:pt x="56123" y="105345"/>
                    <a:pt x="56638" y="101934"/>
                  </a:cubicBezTo>
                  <a:cubicBezTo>
                    <a:pt x="57154" y="98542"/>
                    <a:pt x="57531" y="95211"/>
                    <a:pt x="57749" y="91958"/>
                  </a:cubicBezTo>
                  <a:cubicBezTo>
                    <a:pt x="57808" y="91145"/>
                    <a:pt x="57828" y="90352"/>
                    <a:pt x="57868" y="89539"/>
                  </a:cubicBezTo>
                  <a:cubicBezTo>
                    <a:pt x="57888" y="88746"/>
                    <a:pt x="57927" y="87933"/>
                    <a:pt x="57947" y="87139"/>
                  </a:cubicBezTo>
                  <a:cubicBezTo>
                    <a:pt x="57947" y="86346"/>
                    <a:pt x="57947" y="85573"/>
                    <a:pt x="57947" y="84780"/>
                  </a:cubicBezTo>
                  <a:cubicBezTo>
                    <a:pt x="57947" y="84403"/>
                    <a:pt x="57927" y="84006"/>
                    <a:pt x="57927" y="83629"/>
                  </a:cubicBezTo>
                  <a:lnTo>
                    <a:pt x="57908" y="83034"/>
                  </a:lnTo>
                  <a:lnTo>
                    <a:pt x="57908" y="82975"/>
                  </a:lnTo>
                  <a:cubicBezTo>
                    <a:pt x="57908" y="82935"/>
                    <a:pt x="57927" y="82876"/>
                    <a:pt x="57888" y="82836"/>
                  </a:cubicBezTo>
                  <a:lnTo>
                    <a:pt x="57769" y="82697"/>
                  </a:lnTo>
                  <a:lnTo>
                    <a:pt x="57551" y="82499"/>
                  </a:lnTo>
                  <a:cubicBezTo>
                    <a:pt x="55369" y="80278"/>
                    <a:pt x="52632" y="78830"/>
                    <a:pt x="49856" y="77918"/>
                  </a:cubicBezTo>
                  <a:cubicBezTo>
                    <a:pt x="48468" y="77482"/>
                    <a:pt x="47060" y="77164"/>
                    <a:pt x="45652" y="76986"/>
                  </a:cubicBezTo>
                  <a:cubicBezTo>
                    <a:pt x="44244" y="76807"/>
                    <a:pt x="42856" y="76807"/>
                    <a:pt x="41487" y="76788"/>
                  </a:cubicBezTo>
                  <a:cubicBezTo>
                    <a:pt x="38751" y="76768"/>
                    <a:pt x="36093" y="76827"/>
                    <a:pt x="33535" y="76649"/>
                  </a:cubicBezTo>
                  <a:cubicBezTo>
                    <a:pt x="30996" y="76470"/>
                    <a:pt x="28518" y="76074"/>
                    <a:pt x="26296" y="75161"/>
                  </a:cubicBezTo>
                  <a:cubicBezTo>
                    <a:pt x="24075" y="74269"/>
                    <a:pt x="22112" y="72940"/>
                    <a:pt x="20644" y="71274"/>
                  </a:cubicBezTo>
                  <a:cubicBezTo>
                    <a:pt x="19911" y="70442"/>
                    <a:pt x="19296" y="69509"/>
                    <a:pt x="18860" y="68538"/>
                  </a:cubicBezTo>
                  <a:cubicBezTo>
                    <a:pt x="18423" y="67546"/>
                    <a:pt x="18185" y="66515"/>
                    <a:pt x="18106" y="65484"/>
                  </a:cubicBezTo>
                  <a:cubicBezTo>
                    <a:pt x="18027" y="64433"/>
                    <a:pt x="18146" y="63421"/>
                    <a:pt x="18404" y="62450"/>
                  </a:cubicBezTo>
                  <a:cubicBezTo>
                    <a:pt x="18661" y="61478"/>
                    <a:pt x="19058" y="60566"/>
                    <a:pt x="19534" y="59713"/>
                  </a:cubicBezTo>
                  <a:cubicBezTo>
                    <a:pt x="20486" y="58027"/>
                    <a:pt x="21755" y="56619"/>
                    <a:pt x="23104" y="55429"/>
                  </a:cubicBezTo>
                  <a:cubicBezTo>
                    <a:pt x="23798" y="54854"/>
                    <a:pt x="24512" y="54319"/>
                    <a:pt x="25226" y="53843"/>
                  </a:cubicBezTo>
                  <a:cubicBezTo>
                    <a:pt x="25959" y="53387"/>
                    <a:pt x="26693" y="52950"/>
                    <a:pt x="27427" y="52534"/>
                  </a:cubicBezTo>
                  <a:cubicBezTo>
                    <a:pt x="28894" y="51741"/>
                    <a:pt x="30342" y="51047"/>
                    <a:pt x="31730" y="50372"/>
                  </a:cubicBezTo>
                  <a:cubicBezTo>
                    <a:pt x="33118" y="49718"/>
                    <a:pt x="34447" y="49083"/>
                    <a:pt x="35696" y="48409"/>
                  </a:cubicBezTo>
                  <a:cubicBezTo>
                    <a:pt x="36331" y="48072"/>
                    <a:pt x="36926" y="47735"/>
                    <a:pt x="37501" y="47378"/>
                  </a:cubicBezTo>
                  <a:cubicBezTo>
                    <a:pt x="37779" y="47199"/>
                    <a:pt x="38076" y="47041"/>
                    <a:pt x="38354" y="46842"/>
                  </a:cubicBezTo>
                  <a:cubicBezTo>
                    <a:pt x="38632" y="46664"/>
                    <a:pt x="38889" y="46485"/>
                    <a:pt x="39167" y="46287"/>
                  </a:cubicBezTo>
                  <a:cubicBezTo>
                    <a:pt x="41289" y="44820"/>
                    <a:pt x="43034" y="43273"/>
                    <a:pt x="44502" y="41766"/>
                  </a:cubicBezTo>
                  <a:cubicBezTo>
                    <a:pt x="47417" y="38712"/>
                    <a:pt x="49182" y="35895"/>
                    <a:pt x="50392" y="33674"/>
                  </a:cubicBezTo>
                  <a:cubicBezTo>
                    <a:pt x="51581" y="31453"/>
                    <a:pt x="52157" y="29787"/>
                    <a:pt x="52533" y="28736"/>
                  </a:cubicBezTo>
                  <a:cubicBezTo>
                    <a:pt x="52712" y="28201"/>
                    <a:pt x="52831" y="27824"/>
                    <a:pt x="52910" y="27566"/>
                  </a:cubicBezTo>
                  <a:cubicBezTo>
                    <a:pt x="52950" y="27447"/>
                    <a:pt x="52970" y="27348"/>
                    <a:pt x="52989" y="27289"/>
                  </a:cubicBezTo>
                  <a:cubicBezTo>
                    <a:pt x="53009" y="27230"/>
                    <a:pt x="53009" y="27210"/>
                    <a:pt x="53009" y="27209"/>
                  </a:cubicBezTo>
                  <a:lnTo>
                    <a:pt x="53009" y="27209"/>
                  </a:lnTo>
                  <a:cubicBezTo>
                    <a:pt x="53009" y="27210"/>
                    <a:pt x="53009" y="27230"/>
                    <a:pt x="52970" y="27309"/>
                  </a:cubicBezTo>
                  <a:cubicBezTo>
                    <a:pt x="52950" y="27368"/>
                    <a:pt x="52930" y="27447"/>
                    <a:pt x="52890" y="27566"/>
                  </a:cubicBezTo>
                  <a:cubicBezTo>
                    <a:pt x="52791" y="27824"/>
                    <a:pt x="52672" y="28201"/>
                    <a:pt x="52494" y="28736"/>
                  </a:cubicBezTo>
                  <a:cubicBezTo>
                    <a:pt x="52077" y="29768"/>
                    <a:pt x="51482" y="31414"/>
                    <a:pt x="50273" y="33635"/>
                  </a:cubicBezTo>
                  <a:cubicBezTo>
                    <a:pt x="49975" y="34170"/>
                    <a:pt x="49658" y="34785"/>
                    <a:pt x="49261" y="35380"/>
                  </a:cubicBezTo>
                  <a:cubicBezTo>
                    <a:pt x="49063" y="35697"/>
                    <a:pt x="48865" y="36014"/>
                    <a:pt x="48666" y="36352"/>
                  </a:cubicBezTo>
                  <a:cubicBezTo>
                    <a:pt x="48428" y="36669"/>
                    <a:pt x="48210" y="36986"/>
                    <a:pt x="47972" y="37343"/>
                  </a:cubicBezTo>
                  <a:cubicBezTo>
                    <a:pt x="47000" y="38692"/>
                    <a:pt x="45850" y="40139"/>
                    <a:pt x="44383" y="41647"/>
                  </a:cubicBezTo>
                  <a:cubicBezTo>
                    <a:pt x="42915" y="43154"/>
                    <a:pt x="41170" y="44701"/>
                    <a:pt x="39048" y="46148"/>
                  </a:cubicBezTo>
                  <a:cubicBezTo>
                    <a:pt x="38790" y="46327"/>
                    <a:pt x="38513" y="46505"/>
                    <a:pt x="38255" y="46704"/>
                  </a:cubicBezTo>
                  <a:cubicBezTo>
                    <a:pt x="37977" y="46882"/>
                    <a:pt x="37680" y="47041"/>
                    <a:pt x="37402" y="47219"/>
                  </a:cubicBezTo>
                  <a:cubicBezTo>
                    <a:pt x="36827" y="47576"/>
                    <a:pt x="36232" y="47913"/>
                    <a:pt x="35617" y="48250"/>
                  </a:cubicBezTo>
                  <a:cubicBezTo>
                    <a:pt x="34368" y="48905"/>
                    <a:pt x="33039" y="49539"/>
                    <a:pt x="31651" y="50194"/>
                  </a:cubicBezTo>
                  <a:cubicBezTo>
                    <a:pt x="30263" y="50868"/>
                    <a:pt x="28795" y="51562"/>
                    <a:pt x="27328" y="52355"/>
                  </a:cubicBezTo>
                  <a:cubicBezTo>
                    <a:pt x="26594" y="52752"/>
                    <a:pt x="25860" y="53188"/>
                    <a:pt x="25126" y="53664"/>
                  </a:cubicBezTo>
                  <a:cubicBezTo>
                    <a:pt x="24393" y="54160"/>
                    <a:pt x="23659" y="54676"/>
                    <a:pt x="22965" y="55271"/>
                  </a:cubicBezTo>
                  <a:cubicBezTo>
                    <a:pt x="21596" y="56461"/>
                    <a:pt x="20307" y="57888"/>
                    <a:pt x="19336" y="59614"/>
                  </a:cubicBezTo>
                  <a:cubicBezTo>
                    <a:pt x="18840" y="60466"/>
                    <a:pt x="18443" y="61398"/>
                    <a:pt x="18166" y="62390"/>
                  </a:cubicBezTo>
                  <a:cubicBezTo>
                    <a:pt x="17908" y="63382"/>
                    <a:pt x="17789" y="64433"/>
                    <a:pt x="17868" y="65504"/>
                  </a:cubicBezTo>
                  <a:cubicBezTo>
                    <a:pt x="17928" y="66555"/>
                    <a:pt x="18185" y="67626"/>
                    <a:pt x="18622" y="68637"/>
                  </a:cubicBezTo>
                  <a:cubicBezTo>
                    <a:pt x="19078" y="69648"/>
                    <a:pt x="19693" y="70600"/>
                    <a:pt x="20446" y="71453"/>
                  </a:cubicBezTo>
                  <a:cubicBezTo>
                    <a:pt x="21953" y="73158"/>
                    <a:pt x="23956" y="74507"/>
                    <a:pt x="26197" y="75419"/>
                  </a:cubicBezTo>
                  <a:cubicBezTo>
                    <a:pt x="28458" y="76331"/>
                    <a:pt x="30957" y="76728"/>
                    <a:pt x="33515" y="76926"/>
                  </a:cubicBezTo>
                  <a:cubicBezTo>
                    <a:pt x="35449" y="77060"/>
                    <a:pt x="37427" y="77060"/>
                    <a:pt x="39450" y="77060"/>
                  </a:cubicBezTo>
                  <a:lnTo>
                    <a:pt x="39450" y="77060"/>
                  </a:lnTo>
                  <a:cubicBezTo>
                    <a:pt x="40124" y="77060"/>
                    <a:pt x="40803" y="77060"/>
                    <a:pt x="41487" y="77065"/>
                  </a:cubicBezTo>
                  <a:cubicBezTo>
                    <a:pt x="42856" y="77085"/>
                    <a:pt x="44224" y="77085"/>
                    <a:pt x="45612" y="77264"/>
                  </a:cubicBezTo>
                  <a:cubicBezTo>
                    <a:pt x="47000" y="77442"/>
                    <a:pt x="48408" y="77759"/>
                    <a:pt x="49777" y="78196"/>
                  </a:cubicBezTo>
                  <a:cubicBezTo>
                    <a:pt x="52513" y="79088"/>
                    <a:pt x="55211" y="80536"/>
                    <a:pt x="57352" y="82697"/>
                  </a:cubicBezTo>
                  <a:lnTo>
                    <a:pt x="57551" y="82896"/>
                  </a:lnTo>
                  <a:lnTo>
                    <a:pt x="57630" y="82975"/>
                  </a:lnTo>
                  <a:lnTo>
                    <a:pt x="57630" y="83054"/>
                  </a:lnTo>
                  <a:lnTo>
                    <a:pt x="57630" y="83629"/>
                  </a:lnTo>
                  <a:cubicBezTo>
                    <a:pt x="57650" y="84026"/>
                    <a:pt x="57650" y="84403"/>
                    <a:pt x="57650" y="84799"/>
                  </a:cubicBezTo>
                  <a:cubicBezTo>
                    <a:pt x="57670" y="85573"/>
                    <a:pt x="57650" y="86366"/>
                    <a:pt x="57650" y="87139"/>
                  </a:cubicBezTo>
                  <a:cubicBezTo>
                    <a:pt x="57630" y="87933"/>
                    <a:pt x="57610" y="88726"/>
                    <a:pt x="57590" y="89539"/>
                  </a:cubicBezTo>
                  <a:cubicBezTo>
                    <a:pt x="57531" y="90332"/>
                    <a:pt x="57511" y="91145"/>
                    <a:pt x="57451" y="91958"/>
                  </a:cubicBezTo>
                  <a:cubicBezTo>
                    <a:pt x="57233" y="95191"/>
                    <a:pt x="56857" y="98503"/>
                    <a:pt x="56341" y="101914"/>
                  </a:cubicBezTo>
                  <a:cubicBezTo>
                    <a:pt x="55845" y="105305"/>
                    <a:pt x="55171" y="108756"/>
                    <a:pt x="54378" y="112286"/>
                  </a:cubicBezTo>
                  <a:cubicBezTo>
                    <a:pt x="54179" y="113178"/>
                    <a:pt x="53981" y="114070"/>
                    <a:pt x="53763" y="114963"/>
                  </a:cubicBezTo>
                  <a:cubicBezTo>
                    <a:pt x="53664" y="115399"/>
                    <a:pt x="53545" y="115855"/>
                    <a:pt x="53446" y="116291"/>
                  </a:cubicBezTo>
                  <a:lnTo>
                    <a:pt x="53287" y="116867"/>
                  </a:lnTo>
                  <a:lnTo>
                    <a:pt x="53227" y="116609"/>
                  </a:lnTo>
                  <a:cubicBezTo>
                    <a:pt x="53168" y="116391"/>
                    <a:pt x="53128" y="116153"/>
                    <a:pt x="53069" y="115934"/>
                  </a:cubicBezTo>
                  <a:cubicBezTo>
                    <a:pt x="52950" y="115478"/>
                    <a:pt x="52811" y="115022"/>
                    <a:pt x="52692" y="114566"/>
                  </a:cubicBezTo>
                  <a:cubicBezTo>
                    <a:pt x="52533" y="114110"/>
                    <a:pt x="52394" y="113674"/>
                    <a:pt x="52236" y="113218"/>
                  </a:cubicBezTo>
                  <a:cubicBezTo>
                    <a:pt x="52077" y="112761"/>
                    <a:pt x="51919" y="112325"/>
                    <a:pt x="51740" y="111869"/>
                  </a:cubicBezTo>
                  <a:cubicBezTo>
                    <a:pt x="48924" y="104750"/>
                    <a:pt x="43669" y="98185"/>
                    <a:pt x="36549" y="93624"/>
                  </a:cubicBezTo>
                  <a:cubicBezTo>
                    <a:pt x="32980" y="91344"/>
                    <a:pt x="29152" y="89678"/>
                    <a:pt x="25245" y="88726"/>
                  </a:cubicBezTo>
                  <a:cubicBezTo>
                    <a:pt x="23282" y="88250"/>
                    <a:pt x="21299" y="87953"/>
                    <a:pt x="19355" y="87814"/>
                  </a:cubicBezTo>
                  <a:cubicBezTo>
                    <a:pt x="17392" y="87675"/>
                    <a:pt x="15468" y="87635"/>
                    <a:pt x="13565" y="87457"/>
                  </a:cubicBezTo>
                  <a:cubicBezTo>
                    <a:pt x="11681" y="87298"/>
                    <a:pt x="9817" y="87001"/>
                    <a:pt x="8071" y="86406"/>
                  </a:cubicBezTo>
                  <a:cubicBezTo>
                    <a:pt x="6326" y="85811"/>
                    <a:pt x="4700" y="84918"/>
                    <a:pt x="3431" y="83669"/>
                  </a:cubicBezTo>
                  <a:cubicBezTo>
                    <a:pt x="2142" y="82420"/>
                    <a:pt x="1269" y="80813"/>
                    <a:pt x="813" y="79147"/>
                  </a:cubicBezTo>
                  <a:cubicBezTo>
                    <a:pt x="357" y="77462"/>
                    <a:pt x="278" y="75697"/>
                    <a:pt x="496" y="74011"/>
                  </a:cubicBezTo>
                  <a:cubicBezTo>
                    <a:pt x="714" y="72326"/>
                    <a:pt x="1249" y="70719"/>
                    <a:pt x="1924" y="69212"/>
                  </a:cubicBezTo>
                  <a:cubicBezTo>
                    <a:pt x="2618" y="67705"/>
                    <a:pt x="3490" y="66297"/>
                    <a:pt x="4442" y="64988"/>
                  </a:cubicBezTo>
                  <a:cubicBezTo>
                    <a:pt x="6346" y="62370"/>
                    <a:pt x="8508" y="60050"/>
                    <a:pt x="10749" y="57948"/>
                  </a:cubicBezTo>
                  <a:cubicBezTo>
                    <a:pt x="12990" y="55846"/>
                    <a:pt x="15310" y="53962"/>
                    <a:pt x="17590" y="52197"/>
                  </a:cubicBezTo>
                  <a:cubicBezTo>
                    <a:pt x="19891" y="50412"/>
                    <a:pt x="22152" y="48726"/>
                    <a:pt x="24333" y="47080"/>
                  </a:cubicBezTo>
                  <a:cubicBezTo>
                    <a:pt x="26515" y="45434"/>
                    <a:pt x="28597" y="43788"/>
                    <a:pt x="30540" y="42103"/>
                  </a:cubicBezTo>
                  <a:cubicBezTo>
                    <a:pt x="31532" y="41290"/>
                    <a:pt x="32464" y="40417"/>
                    <a:pt x="33376" y="39584"/>
                  </a:cubicBezTo>
                  <a:cubicBezTo>
                    <a:pt x="34269" y="38692"/>
                    <a:pt x="35161" y="37859"/>
                    <a:pt x="35954" y="36947"/>
                  </a:cubicBezTo>
                  <a:cubicBezTo>
                    <a:pt x="37620" y="35201"/>
                    <a:pt x="39068" y="33357"/>
                    <a:pt x="40397" y="31533"/>
                  </a:cubicBezTo>
                  <a:cubicBezTo>
                    <a:pt x="41031" y="30601"/>
                    <a:pt x="41686" y="29688"/>
                    <a:pt x="42241" y="28756"/>
                  </a:cubicBezTo>
                  <a:cubicBezTo>
                    <a:pt x="42518" y="28300"/>
                    <a:pt x="42816" y="27844"/>
                    <a:pt x="43094" y="27368"/>
                  </a:cubicBezTo>
                  <a:cubicBezTo>
                    <a:pt x="43351" y="26912"/>
                    <a:pt x="43609" y="26436"/>
                    <a:pt x="43867" y="25980"/>
                  </a:cubicBezTo>
                  <a:cubicBezTo>
                    <a:pt x="44006" y="25762"/>
                    <a:pt x="44125" y="25524"/>
                    <a:pt x="44244" y="25306"/>
                  </a:cubicBezTo>
                  <a:cubicBezTo>
                    <a:pt x="44383" y="25068"/>
                    <a:pt x="44482" y="24830"/>
                    <a:pt x="44601" y="24612"/>
                  </a:cubicBezTo>
                  <a:cubicBezTo>
                    <a:pt x="44839" y="24136"/>
                    <a:pt x="45057" y="23679"/>
                    <a:pt x="45295" y="23223"/>
                  </a:cubicBezTo>
                  <a:cubicBezTo>
                    <a:pt x="45414" y="23005"/>
                    <a:pt x="45513" y="22767"/>
                    <a:pt x="45612" y="22549"/>
                  </a:cubicBezTo>
                  <a:cubicBezTo>
                    <a:pt x="45711" y="22311"/>
                    <a:pt x="45810" y="22093"/>
                    <a:pt x="45929" y="21855"/>
                  </a:cubicBezTo>
                  <a:cubicBezTo>
                    <a:pt x="46128" y="21399"/>
                    <a:pt x="46326" y="20943"/>
                    <a:pt x="46524" y="20506"/>
                  </a:cubicBezTo>
                  <a:cubicBezTo>
                    <a:pt x="46703" y="20050"/>
                    <a:pt x="46881" y="19594"/>
                    <a:pt x="47060" y="19138"/>
                  </a:cubicBezTo>
                  <a:cubicBezTo>
                    <a:pt x="47139" y="18920"/>
                    <a:pt x="47238" y="18702"/>
                    <a:pt x="47318" y="18484"/>
                  </a:cubicBezTo>
                  <a:cubicBezTo>
                    <a:pt x="47417" y="18246"/>
                    <a:pt x="47496" y="18028"/>
                    <a:pt x="47556" y="17809"/>
                  </a:cubicBezTo>
                  <a:cubicBezTo>
                    <a:pt x="47714" y="17353"/>
                    <a:pt x="47873" y="16917"/>
                    <a:pt x="48012" y="16481"/>
                  </a:cubicBezTo>
                  <a:cubicBezTo>
                    <a:pt x="48170" y="16044"/>
                    <a:pt x="48309" y="15608"/>
                    <a:pt x="48428" y="15172"/>
                  </a:cubicBezTo>
                  <a:cubicBezTo>
                    <a:pt x="49499" y="11701"/>
                    <a:pt x="50134" y="8390"/>
                    <a:pt x="50491" y="5336"/>
                  </a:cubicBezTo>
                  <a:cubicBezTo>
                    <a:pt x="50570" y="4562"/>
                    <a:pt x="50630" y="3809"/>
                    <a:pt x="50709" y="3075"/>
                  </a:cubicBezTo>
                  <a:cubicBezTo>
                    <a:pt x="50729" y="2698"/>
                    <a:pt x="50729" y="2341"/>
                    <a:pt x="50748" y="1984"/>
                  </a:cubicBezTo>
                  <a:cubicBezTo>
                    <a:pt x="50768" y="1627"/>
                    <a:pt x="50788" y="1290"/>
                    <a:pt x="50808" y="973"/>
                  </a:cubicBezTo>
                  <a:cubicBezTo>
                    <a:pt x="50808" y="913"/>
                    <a:pt x="50808" y="834"/>
                    <a:pt x="50808" y="794"/>
                  </a:cubicBezTo>
                  <a:lnTo>
                    <a:pt x="50887" y="953"/>
                  </a:lnTo>
                  <a:cubicBezTo>
                    <a:pt x="51026" y="1250"/>
                    <a:pt x="51165" y="1548"/>
                    <a:pt x="51304" y="1845"/>
                  </a:cubicBezTo>
                  <a:cubicBezTo>
                    <a:pt x="51562" y="2460"/>
                    <a:pt x="51819" y="3055"/>
                    <a:pt x="52038" y="3670"/>
                  </a:cubicBezTo>
                  <a:cubicBezTo>
                    <a:pt x="52930" y="6069"/>
                    <a:pt x="53485" y="8330"/>
                    <a:pt x="53842" y="10392"/>
                  </a:cubicBezTo>
                  <a:cubicBezTo>
                    <a:pt x="54199" y="12455"/>
                    <a:pt x="54338" y="14339"/>
                    <a:pt x="54378" y="15985"/>
                  </a:cubicBezTo>
                  <a:cubicBezTo>
                    <a:pt x="54397" y="16401"/>
                    <a:pt x="54417" y="16798"/>
                    <a:pt x="54397" y="17195"/>
                  </a:cubicBezTo>
                  <a:cubicBezTo>
                    <a:pt x="54397" y="17591"/>
                    <a:pt x="54378" y="17948"/>
                    <a:pt x="54378" y="18325"/>
                  </a:cubicBezTo>
                  <a:cubicBezTo>
                    <a:pt x="54378" y="18503"/>
                    <a:pt x="54378" y="18682"/>
                    <a:pt x="54358" y="18860"/>
                  </a:cubicBezTo>
                  <a:cubicBezTo>
                    <a:pt x="54358" y="19039"/>
                    <a:pt x="54338" y="19198"/>
                    <a:pt x="54338" y="19376"/>
                  </a:cubicBezTo>
                  <a:cubicBezTo>
                    <a:pt x="54298" y="19713"/>
                    <a:pt x="54278" y="20030"/>
                    <a:pt x="54259" y="20348"/>
                  </a:cubicBezTo>
                  <a:cubicBezTo>
                    <a:pt x="54040" y="22847"/>
                    <a:pt x="53644" y="24552"/>
                    <a:pt x="53406" y="25643"/>
                  </a:cubicBezTo>
                  <a:cubicBezTo>
                    <a:pt x="53267" y="26198"/>
                    <a:pt x="53168" y="26575"/>
                    <a:pt x="53108" y="26833"/>
                  </a:cubicBezTo>
                  <a:cubicBezTo>
                    <a:pt x="53069" y="26952"/>
                    <a:pt x="53049" y="27051"/>
                    <a:pt x="53029" y="27110"/>
                  </a:cubicBezTo>
                  <a:cubicBezTo>
                    <a:pt x="53009" y="27170"/>
                    <a:pt x="53009" y="27209"/>
                    <a:pt x="53009" y="27209"/>
                  </a:cubicBezTo>
                  <a:cubicBezTo>
                    <a:pt x="53009" y="27209"/>
                    <a:pt x="53029" y="27170"/>
                    <a:pt x="53049" y="27130"/>
                  </a:cubicBezTo>
                  <a:cubicBezTo>
                    <a:pt x="53069" y="27071"/>
                    <a:pt x="53108" y="26971"/>
                    <a:pt x="53148" y="26852"/>
                  </a:cubicBezTo>
                  <a:cubicBezTo>
                    <a:pt x="53208" y="26595"/>
                    <a:pt x="53327" y="26198"/>
                    <a:pt x="53485" y="25663"/>
                  </a:cubicBezTo>
                  <a:cubicBezTo>
                    <a:pt x="53723" y="24572"/>
                    <a:pt x="54159" y="22866"/>
                    <a:pt x="54378" y="20368"/>
                  </a:cubicBezTo>
                  <a:cubicBezTo>
                    <a:pt x="54417" y="20050"/>
                    <a:pt x="54437" y="19713"/>
                    <a:pt x="54457" y="19376"/>
                  </a:cubicBezTo>
                  <a:cubicBezTo>
                    <a:pt x="54477" y="19217"/>
                    <a:pt x="54497" y="19039"/>
                    <a:pt x="54497" y="18860"/>
                  </a:cubicBezTo>
                  <a:cubicBezTo>
                    <a:pt x="54516" y="18682"/>
                    <a:pt x="54516" y="18503"/>
                    <a:pt x="54516" y="18325"/>
                  </a:cubicBezTo>
                  <a:cubicBezTo>
                    <a:pt x="54536" y="17968"/>
                    <a:pt x="54536" y="17591"/>
                    <a:pt x="54556" y="17195"/>
                  </a:cubicBezTo>
                  <a:cubicBezTo>
                    <a:pt x="54556" y="16798"/>
                    <a:pt x="54536" y="16401"/>
                    <a:pt x="54536" y="15985"/>
                  </a:cubicBezTo>
                  <a:cubicBezTo>
                    <a:pt x="54497" y="14319"/>
                    <a:pt x="54378" y="12455"/>
                    <a:pt x="54021" y="10373"/>
                  </a:cubicBezTo>
                  <a:cubicBezTo>
                    <a:pt x="53664" y="8290"/>
                    <a:pt x="53128" y="6030"/>
                    <a:pt x="52236" y="3590"/>
                  </a:cubicBezTo>
                  <a:cubicBezTo>
                    <a:pt x="51998" y="2995"/>
                    <a:pt x="51760" y="2381"/>
                    <a:pt x="51482" y="1766"/>
                  </a:cubicBezTo>
                  <a:cubicBezTo>
                    <a:pt x="51343" y="1449"/>
                    <a:pt x="51185" y="1111"/>
                    <a:pt x="51046" y="794"/>
                  </a:cubicBezTo>
                  <a:cubicBezTo>
                    <a:pt x="50927" y="536"/>
                    <a:pt x="50788" y="259"/>
                    <a:pt x="506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8255398" y="674553"/>
              <a:ext cx="485321" cy="500331"/>
            </a:xfrm>
            <a:custGeom>
              <a:rect b="b" l="l" r="r" t="t"/>
              <a:pathLst>
                <a:path extrusionOk="0" h="15600" w="15132">
                  <a:moveTo>
                    <a:pt x="6253" y="1"/>
                  </a:moveTo>
                  <a:cubicBezTo>
                    <a:pt x="5224" y="1"/>
                    <a:pt x="4339" y="278"/>
                    <a:pt x="3649" y="674"/>
                  </a:cubicBezTo>
                  <a:cubicBezTo>
                    <a:pt x="2876" y="1111"/>
                    <a:pt x="2340" y="1666"/>
                    <a:pt x="1964" y="2142"/>
                  </a:cubicBezTo>
                  <a:cubicBezTo>
                    <a:pt x="1587" y="2638"/>
                    <a:pt x="1369" y="3054"/>
                    <a:pt x="1210" y="3371"/>
                  </a:cubicBezTo>
                  <a:cubicBezTo>
                    <a:pt x="1131" y="3550"/>
                    <a:pt x="1051" y="3689"/>
                    <a:pt x="1012" y="3808"/>
                  </a:cubicBezTo>
                  <a:cubicBezTo>
                    <a:pt x="952" y="3927"/>
                    <a:pt x="913" y="4026"/>
                    <a:pt x="893" y="4085"/>
                  </a:cubicBezTo>
                  <a:cubicBezTo>
                    <a:pt x="833" y="4244"/>
                    <a:pt x="813" y="4303"/>
                    <a:pt x="833" y="4323"/>
                  </a:cubicBezTo>
                  <a:cubicBezTo>
                    <a:pt x="833" y="4323"/>
                    <a:pt x="873" y="4264"/>
                    <a:pt x="952" y="4105"/>
                  </a:cubicBezTo>
                  <a:cubicBezTo>
                    <a:pt x="992" y="4046"/>
                    <a:pt x="1032" y="3946"/>
                    <a:pt x="1091" y="3828"/>
                  </a:cubicBezTo>
                  <a:cubicBezTo>
                    <a:pt x="1150" y="3728"/>
                    <a:pt x="1230" y="3590"/>
                    <a:pt x="1309" y="3431"/>
                  </a:cubicBezTo>
                  <a:cubicBezTo>
                    <a:pt x="1488" y="3133"/>
                    <a:pt x="1726" y="2717"/>
                    <a:pt x="2102" y="2261"/>
                  </a:cubicBezTo>
                  <a:cubicBezTo>
                    <a:pt x="2479" y="1805"/>
                    <a:pt x="2995" y="1269"/>
                    <a:pt x="3768" y="853"/>
                  </a:cubicBezTo>
                  <a:cubicBezTo>
                    <a:pt x="4418" y="494"/>
                    <a:pt x="5260" y="238"/>
                    <a:pt x="6242" y="238"/>
                  </a:cubicBezTo>
                  <a:cubicBezTo>
                    <a:pt x="6399" y="238"/>
                    <a:pt x="6559" y="244"/>
                    <a:pt x="6723" y="258"/>
                  </a:cubicBezTo>
                  <a:cubicBezTo>
                    <a:pt x="7893" y="357"/>
                    <a:pt x="9202" y="833"/>
                    <a:pt x="10491" y="1725"/>
                  </a:cubicBezTo>
                  <a:cubicBezTo>
                    <a:pt x="11760" y="2598"/>
                    <a:pt x="13010" y="3867"/>
                    <a:pt x="13902" y="5612"/>
                  </a:cubicBezTo>
                  <a:cubicBezTo>
                    <a:pt x="14338" y="6465"/>
                    <a:pt x="14675" y="7457"/>
                    <a:pt x="14755" y="8528"/>
                  </a:cubicBezTo>
                  <a:cubicBezTo>
                    <a:pt x="14834" y="9598"/>
                    <a:pt x="14636" y="10729"/>
                    <a:pt x="14081" y="11780"/>
                  </a:cubicBezTo>
                  <a:cubicBezTo>
                    <a:pt x="13803" y="12295"/>
                    <a:pt x="13446" y="12771"/>
                    <a:pt x="13069" y="13168"/>
                  </a:cubicBezTo>
                  <a:cubicBezTo>
                    <a:pt x="12673" y="13584"/>
                    <a:pt x="12256" y="13941"/>
                    <a:pt x="11800" y="14219"/>
                  </a:cubicBezTo>
                  <a:cubicBezTo>
                    <a:pt x="10888" y="14774"/>
                    <a:pt x="9876" y="15052"/>
                    <a:pt x="8924" y="15191"/>
                  </a:cubicBezTo>
                  <a:cubicBezTo>
                    <a:pt x="8288" y="15282"/>
                    <a:pt x="7669" y="15322"/>
                    <a:pt x="7072" y="15322"/>
                  </a:cubicBezTo>
                  <a:cubicBezTo>
                    <a:pt x="6758" y="15322"/>
                    <a:pt x="6449" y="15311"/>
                    <a:pt x="6148" y="15290"/>
                  </a:cubicBezTo>
                  <a:cubicBezTo>
                    <a:pt x="5295" y="15211"/>
                    <a:pt x="4482" y="15032"/>
                    <a:pt x="3768" y="14735"/>
                  </a:cubicBezTo>
                  <a:cubicBezTo>
                    <a:pt x="3074" y="14437"/>
                    <a:pt x="2479" y="14001"/>
                    <a:pt x="2043" y="13505"/>
                  </a:cubicBezTo>
                  <a:cubicBezTo>
                    <a:pt x="1587" y="12990"/>
                    <a:pt x="1289" y="12434"/>
                    <a:pt x="1051" y="11879"/>
                  </a:cubicBezTo>
                  <a:cubicBezTo>
                    <a:pt x="595" y="10788"/>
                    <a:pt x="437" y="9757"/>
                    <a:pt x="357" y="8884"/>
                  </a:cubicBezTo>
                  <a:cubicBezTo>
                    <a:pt x="179" y="7139"/>
                    <a:pt x="397" y="5969"/>
                    <a:pt x="556" y="5275"/>
                  </a:cubicBezTo>
                  <a:cubicBezTo>
                    <a:pt x="734" y="4581"/>
                    <a:pt x="853" y="4323"/>
                    <a:pt x="833" y="4323"/>
                  </a:cubicBezTo>
                  <a:cubicBezTo>
                    <a:pt x="831" y="4321"/>
                    <a:pt x="829" y="4320"/>
                    <a:pt x="826" y="4320"/>
                  </a:cubicBezTo>
                  <a:cubicBezTo>
                    <a:pt x="805" y="4320"/>
                    <a:pt x="768" y="4397"/>
                    <a:pt x="714" y="4522"/>
                  </a:cubicBezTo>
                  <a:cubicBezTo>
                    <a:pt x="655" y="4660"/>
                    <a:pt x="556" y="4898"/>
                    <a:pt x="456" y="5255"/>
                  </a:cubicBezTo>
                  <a:cubicBezTo>
                    <a:pt x="238" y="5949"/>
                    <a:pt x="0" y="7120"/>
                    <a:pt x="139" y="8904"/>
                  </a:cubicBezTo>
                  <a:cubicBezTo>
                    <a:pt x="218" y="9777"/>
                    <a:pt x="357" y="10828"/>
                    <a:pt x="813" y="11978"/>
                  </a:cubicBezTo>
                  <a:cubicBezTo>
                    <a:pt x="1051" y="12533"/>
                    <a:pt x="1369" y="13128"/>
                    <a:pt x="1845" y="13664"/>
                  </a:cubicBezTo>
                  <a:cubicBezTo>
                    <a:pt x="2301" y="14199"/>
                    <a:pt x="2915" y="14675"/>
                    <a:pt x="3649" y="14993"/>
                  </a:cubicBezTo>
                  <a:cubicBezTo>
                    <a:pt x="4403" y="15310"/>
                    <a:pt x="5236" y="15488"/>
                    <a:pt x="6128" y="15568"/>
                  </a:cubicBezTo>
                  <a:cubicBezTo>
                    <a:pt x="6436" y="15588"/>
                    <a:pt x="6751" y="15599"/>
                    <a:pt x="7073" y="15599"/>
                  </a:cubicBezTo>
                  <a:cubicBezTo>
                    <a:pt x="7683" y="15599"/>
                    <a:pt x="8315" y="15559"/>
                    <a:pt x="8964" y="15468"/>
                  </a:cubicBezTo>
                  <a:cubicBezTo>
                    <a:pt x="9936" y="15330"/>
                    <a:pt x="10987" y="15052"/>
                    <a:pt x="11959" y="14477"/>
                  </a:cubicBezTo>
                  <a:cubicBezTo>
                    <a:pt x="12435" y="14179"/>
                    <a:pt x="12871" y="13803"/>
                    <a:pt x="13267" y="13386"/>
                  </a:cubicBezTo>
                  <a:cubicBezTo>
                    <a:pt x="13684" y="12950"/>
                    <a:pt x="14041" y="12454"/>
                    <a:pt x="14338" y="11919"/>
                  </a:cubicBezTo>
                  <a:cubicBezTo>
                    <a:pt x="14913" y="10828"/>
                    <a:pt x="15132" y="9618"/>
                    <a:pt x="15032" y="8508"/>
                  </a:cubicBezTo>
                  <a:cubicBezTo>
                    <a:pt x="14953" y="7377"/>
                    <a:pt x="14616" y="6366"/>
                    <a:pt x="14160" y="5474"/>
                  </a:cubicBezTo>
                  <a:cubicBezTo>
                    <a:pt x="13704" y="4581"/>
                    <a:pt x="13148" y="3808"/>
                    <a:pt x="12534" y="3153"/>
                  </a:cubicBezTo>
                  <a:cubicBezTo>
                    <a:pt x="11939" y="2479"/>
                    <a:pt x="11284" y="1944"/>
                    <a:pt x="10630" y="1487"/>
                  </a:cubicBezTo>
                  <a:cubicBezTo>
                    <a:pt x="9321" y="595"/>
                    <a:pt x="7953" y="119"/>
                    <a:pt x="6723" y="20"/>
                  </a:cubicBezTo>
                  <a:cubicBezTo>
                    <a:pt x="6563" y="7"/>
                    <a:pt x="6406" y="1"/>
                    <a:pt x="62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4472858" y="745080"/>
              <a:ext cx="901301" cy="1087707"/>
            </a:xfrm>
            <a:custGeom>
              <a:rect b="b" l="l" r="r" t="t"/>
              <a:pathLst>
                <a:path extrusionOk="0" h="33914" w="28102">
                  <a:moveTo>
                    <a:pt x="21971" y="0"/>
                  </a:moveTo>
                  <a:cubicBezTo>
                    <a:pt x="21511" y="0"/>
                    <a:pt x="21048" y="24"/>
                    <a:pt x="20585" y="62"/>
                  </a:cubicBezTo>
                  <a:cubicBezTo>
                    <a:pt x="18146" y="320"/>
                    <a:pt x="15905" y="974"/>
                    <a:pt x="13882" y="1847"/>
                  </a:cubicBezTo>
                  <a:cubicBezTo>
                    <a:pt x="12871" y="2283"/>
                    <a:pt x="11919" y="2779"/>
                    <a:pt x="11046" y="3374"/>
                  </a:cubicBezTo>
                  <a:cubicBezTo>
                    <a:pt x="10610" y="3651"/>
                    <a:pt x="10194" y="3988"/>
                    <a:pt x="9837" y="4345"/>
                  </a:cubicBezTo>
                  <a:cubicBezTo>
                    <a:pt x="9638" y="4524"/>
                    <a:pt x="9460" y="4702"/>
                    <a:pt x="9281" y="4861"/>
                  </a:cubicBezTo>
                  <a:cubicBezTo>
                    <a:pt x="9123" y="5059"/>
                    <a:pt x="8944" y="5238"/>
                    <a:pt x="8766" y="5416"/>
                  </a:cubicBezTo>
                  <a:cubicBezTo>
                    <a:pt x="7437" y="6884"/>
                    <a:pt x="6366" y="8431"/>
                    <a:pt x="5474" y="9977"/>
                  </a:cubicBezTo>
                  <a:cubicBezTo>
                    <a:pt x="4601" y="11504"/>
                    <a:pt x="3887" y="13031"/>
                    <a:pt x="3253" y="14479"/>
                  </a:cubicBezTo>
                  <a:cubicBezTo>
                    <a:pt x="2638" y="15907"/>
                    <a:pt x="2102" y="17295"/>
                    <a:pt x="1626" y="18584"/>
                  </a:cubicBezTo>
                  <a:cubicBezTo>
                    <a:pt x="1150" y="19893"/>
                    <a:pt x="774" y="21142"/>
                    <a:pt x="516" y="22332"/>
                  </a:cubicBezTo>
                  <a:cubicBezTo>
                    <a:pt x="0" y="24712"/>
                    <a:pt x="99" y="26874"/>
                    <a:pt x="734" y="28559"/>
                  </a:cubicBezTo>
                  <a:cubicBezTo>
                    <a:pt x="1051" y="29412"/>
                    <a:pt x="1488" y="30126"/>
                    <a:pt x="1944" y="30701"/>
                  </a:cubicBezTo>
                  <a:cubicBezTo>
                    <a:pt x="2400" y="31296"/>
                    <a:pt x="2896" y="31752"/>
                    <a:pt x="3372" y="32129"/>
                  </a:cubicBezTo>
                  <a:cubicBezTo>
                    <a:pt x="4343" y="32883"/>
                    <a:pt x="5236" y="33259"/>
                    <a:pt x="5930" y="33478"/>
                  </a:cubicBezTo>
                  <a:cubicBezTo>
                    <a:pt x="6267" y="33616"/>
                    <a:pt x="6564" y="33676"/>
                    <a:pt x="6822" y="33735"/>
                  </a:cubicBezTo>
                  <a:cubicBezTo>
                    <a:pt x="7080" y="33775"/>
                    <a:pt x="7278" y="33815"/>
                    <a:pt x="7437" y="33834"/>
                  </a:cubicBezTo>
                  <a:cubicBezTo>
                    <a:pt x="7754" y="33854"/>
                    <a:pt x="7893" y="33854"/>
                    <a:pt x="7893" y="33854"/>
                  </a:cubicBezTo>
                  <a:cubicBezTo>
                    <a:pt x="7893" y="33834"/>
                    <a:pt x="7754" y="33815"/>
                    <a:pt x="7437" y="33775"/>
                  </a:cubicBezTo>
                  <a:cubicBezTo>
                    <a:pt x="7278" y="33735"/>
                    <a:pt x="7080" y="33696"/>
                    <a:pt x="6842" y="33636"/>
                  </a:cubicBezTo>
                  <a:cubicBezTo>
                    <a:pt x="6584" y="33577"/>
                    <a:pt x="6287" y="33497"/>
                    <a:pt x="5950" y="33378"/>
                  </a:cubicBezTo>
                  <a:cubicBezTo>
                    <a:pt x="5275" y="33140"/>
                    <a:pt x="4423" y="32744"/>
                    <a:pt x="3471" y="32010"/>
                  </a:cubicBezTo>
                  <a:cubicBezTo>
                    <a:pt x="3015" y="31633"/>
                    <a:pt x="2539" y="31177"/>
                    <a:pt x="2082" y="30582"/>
                  </a:cubicBezTo>
                  <a:cubicBezTo>
                    <a:pt x="1646" y="30007"/>
                    <a:pt x="1230" y="29313"/>
                    <a:pt x="932" y="28500"/>
                  </a:cubicBezTo>
                  <a:cubicBezTo>
                    <a:pt x="337" y="26854"/>
                    <a:pt x="238" y="24732"/>
                    <a:pt x="774" y="22392"/>
                  </a:cubicBezTo>
                  <a:cubicBezTo>
                    <a:pt x="1012" y="21222"/>
                    <a:pt x="1388" y="19972"/>
                    <a:pt x="1864" y="18683"/>
                  </a:cubicBezTo>
                  <a:cubicBezTo>
                    <a:pt x="2360" y="17394"/>
                    <a:pt x="2896" y="16026"/>
                    <a:pt x="3510" y="14578"/>
                  </a:cubicBezTo>
                  <a:cubicBezTo>
                    <a:pt x="4125" y="13150"/>
                    <a:pt x="4839" y="11643"/>
                    <a:pt x="5731" y="10116"/>
                  </a:cubicBezTo>
                  <a:cubicBezTo>
                    <a:pt x="6604" y="8589"/>
                    <a:pt x="7655" y="7062"/>
                    <a:pt x="8984" y="5615"/>
                  </a:cubicBezTo>
                  <a:cubicBezTo>
                    <a:pt x="9162" y="5436"/>
                    <a:pt x="9321" y="5258"/>
                    <a:pt x="9499" y="5079"/>
                  </a:cubicBezTo>
                  <a:cubicBezTo>
                    <a:pt x="9678" y="4901"/>
                    <a:pt x="9856" y="4722"/>
                    <a:pt x="10035" y="4564"/>
                  </a:cubicBezTo>
                  <a:cubicBezTo>
                    <a:pt x="10392" y="4207"/>
                    <a:pt x="10788" y="3889"/>
                    <a:pt x="11205" y="3612"/>
                  </a:cubicBezTo>
                  <a:cubicBezTo>
                    <a:pt x="12058" y="3037"/>
                    <a:pt x="13010" y="2541"/>
                    <a:pt x="14001" y="2104"/>
                  </a:cubicBezTo>
                  <a:cubicBezTo>
                    <a:pt x="16004" y="1252"/>
                    <a:pt x="18225" y="597"/>
                    <a:pt x="20605" y="359"/>
                  </a:cubicBezTo>
                  <a:cubicBezTo>
                    <a:pt x="21072" y="320"/>
                    <a:pt x="21539" y="297"/>
                    <a:pt x="22000" y="297"/>
                  </a:cubicBezTo>
                  <a:cubicBezTo>
                    <a:pt x="22716" y="297"/>
                    <a:pt x="23420" y="354"/>
                    <a:pt x="24095" y="498"/>
                  </a:cubicBezTo>
                  <a:cubicBezTo>
                    <a:pt x="25186" y="736"/>
                    <a:pt x="26217" y="1232"/>
                    <a:pt x="26892" y="2045"/>
                  </a:cubicBezTo>
                  <a:cubicBezTo>
                    <a:pt x="27586" y="2858"/>
                    <a:pt x="27824" y="3929"/>
                    <a:pt x="27804" y="4940"/>
                  </a:cubicBezTo>
                  <a:cubicBezTo>
                    <a:pt x="27804" y="5972"/>
                    <a:pt x="27605" y="6963"/>
                    <a:pt x="27308" y="7875"/>
                  </a:cubicBezTo>
                  <a:cubicBezTo>
                    <a:pt x="26654" y="9720"/>
                    <a:pt x="25523" y="11227"/>
                    <a:pt x="24413" y="12595"/>
                  </a:cubicBezTo>
                  <a:cubicBezTo>
                    <a:pt x="23282" y="13944"/>
                    <a:pt x="22132" y="15153"/>
                    <a:pt x="21180" y="16403"/>
                  </a:cubicBezTo>
                  <a:cubicBezTo>
                    <a:pt x="20704" y="17037"/>
                    <a:pt x="20268" y="17672"/>
                    <a:pt x="19911" y="18326"/>
                  </a:cubicBezTo>
                  <a:cubicBezTo>
                    <a:pt x="19534" y="18981"/>
                    <a:pt x="19256" y="19635"/>
                    <a:pt x="18999" y="20290"/>
                  </a:cubicBezTo>
                  <a:cubicBezTo>
                    <a:pt x="18523" y="21599"/>
                    <a:pt x="18225" y="22868"/>
                    <a:pt x="17928" y="24038"/>
                  </a:cubicBezTo>
                  <a:cubicBezTo>
                    <a:pt x="17650" y="25208"/>
                    <a:pt x="17372" y="26299"/>
                    <a:pt x="17016" y="27270"/>
                  </a:cubicBezTo>
                  <a:cubicBezTo>
                    <a:pt x="16678" y="28242"/>
                    <a:pt x="16262" y="29095"/>
                    <a:pt x="15786" y="29829"/>
                  </a:cubicBezTo>
                  <a:cubicBezTo>
                    <a:pt x="14814" y="31316"/>
                    <a:pt x="13605" y="32208"/>
                    <a:pt x="12573" y="32764"/>
                  </a:cubicBezTo>
                  <a:cubicBezTo>
                    <a:pt x="11522" y="33339"/>
                    <a:pt x="10590" y="33577"/>
                    <a:pt x="9896" y="33696"/>
                  </a:cubicBezTo>
                  <a:cubicBezTo>
                    <a:pt x="9539" y="33775"/>
                    <a:pt x="9242" y="33795"/>
                    <a:pt x="8984" y="33815"/>
                  </a:cubicBezTo>
                  <a:cubicBezTo>
                    <a:pt x="8802" y="33829"/>
                    <a:pt x="8649" y="33843"/>
                    <a:pt x="8519" y="33843"/>
                  </a:cubicBezTo>
                  <a:cubicBezTo>
                    <a:pt x="8465" y="33843"/>
                    <a:pt x="8415" y="33840"/>
                    <a:pt x="8369" y="33834"/>
                  </a:cubicBezTo>
                  <a:cubicBezTo>
                    <a:pt x="8052" y="33834"/>
                    <a:pt x="7893" y="33834"/>
                    <a:pt x="7893" y="33854"/>
                  </a:cubicBezTo>
                  <a:cubicBezTo>
                    <a:pt x="7893" y="33854"/>
                    <a:pt x="8032" y="33874"/>
                    <a:pt x="8349" y="33894"/>
                  </a:cubicBezTo>
                  <a:cubicBezTo>
                    <a:pt x="8508" y="33914"/>
                    <a:pt x="8726" y="33914"/>
                    <a:pt x="8984" y="33914"/>
                  </a:cubicBezTo>
                  <a:cubicBezTo>
                    <a:pt x="9242" y="33894"/>
                    <a:pt x="9539" y="33874"/>
                    <a:pt x="9896" y="33815"/>
                  </a:cubicBezTo>
                  <a:cubicBezTo>
                    <a:pt x="10610" y="33696"/>
                    <a:pt x="11562" y="33478"/>
                    <a:pt x="12633" y="32922"/>
                  </a:cubicBezTo>
                  <a:cubicBezTo>
                    <a:pt x="13704" y="32347"/>
                    <a:pt x="14953" y="31455"/>
                    <a:pt x="15945" y="29948"/>
                  </a:cubicBezTo>
                  <a:cubicBezTo>
                    <a:pt x="16440" y="29214"/>
                    <a:pt x="16877" y="28321"/>
                    <a:pt x="17214" y="27350"/>
                  </a:cubicBezTo>
                  <a:cubicBezTo>
                    <a:pt x="17591" y="26358"/>
                    <a:pt x="17868" y="25267"/>
                    <a:pt x="18166" y="24097"/>
                  </a:cubicBezTo>
                  <a:cubicBezTo>
                    <a:pt x="18463" y="22927"/>
                    <a:pt x="18761" y="21678"/>
                    <a:pt x="19237" y="20389"/>
                  </a:cubicBezTo>
                  <a:cubicBezTo>
                    <a:pt x="19494" y="19734"/>
                    <a:pt x="19772" y="19100"/>
                    <a:pt x="20129" y="18465"/>
                  </a:cubicBezTo>
                  <a:cubicBezTo>
                    <a:pt x="20486" y="17831"/>
                    <a:pt x="20922" y="17196"/>
                    <a:pt x="21398" y="16581"/>
                  </a:cubicBezTo>
                  <a:cubicBezTo>
                    <a:pt x="22330" y="15332"/>
                    <a:pt x="23481" y="14122"/>
                    <a:pt x="24631" y="12774"/>
                  </a:cubicBezTo>
                  <a:cubicBezTo>
                    <a:pt x="25186" y="12099"/>
                    <a:pt x="25761" y="11366"/>
                    <a:pt x="26257" y="10572"/>
                  </a:cubicBezTo>
                  <a:cubicBezTo>
                    <a:pt x="26773" y="9779"/>
                    <a:pt x="27248" y="8926"/>
                    <a:pt x="27566" y="7975"/>
                  </a:cubicBezTo>
                  <a:cubicBezTo>
                    <a:pt x="27883" y="7023"/>
                    <a:pt x="28081" y="6011"/>
                    <a:pt x="28101" y="4940"/>
                  </a:cubicBezTo>
                  <a:cubicBezTo>
                    <a:pt x="28101" y="4425"/>
                    <a:pt x="28042" y="3869"/>
                    <a:pt x="27883" y="3354"/>
                  </a:cubicBezTo>
                  <a:cubicBezTo>
                    <a:pt x="27744" y="2818"/>
                    <a:pt x="27486" y="2303"/>
                    <a:pt x="27129" y="1866"/>
                  </a:cubicBezTo>
                  <a:cubicBezTo>
                    <a:pt x="26396" y="974"/>
                    <a:pt x="25285" y="439"/>
                    <a:pt x="24155" y="220"/>
                  </a:cubicBezTo>
                  <a:cubicBezTo>
                    <a:pt x="23445" y="61"/>
                    <a:pt x="22712" y="0"/>
                    <a:pt x="219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2183744" y="4599520"/>
              <a:ext cx="441446" cy="437629"/>
            </a:xfrm>
            <a:custGeom>
              <a:rect b="b" l="l" r="r" t="t"/>
              <a:pathLst>
                <a:path extrusionOk="0" h="13645" w="13764">
                  <a:moveTo>
                    <a:pt x="6406" y="1"/>
                  </a:moveTo>
                  <a:cubicBezTo>
                    <a:pt x="6287" y="1"/>
                    <a:pt x="6148" y="1"/>
                    <a:pt x="5989" y="21"/>
                  </a:cubicBezTo>
                  <a:cubicBezTo>
                    <a:pt x="5831" y="60"/>
                    <a:pt x="5632" y="60"/>
                    <a:pt x="5434" y="100"/>
                  </a:cubicBezTo>
                  <a:cubicBezTo>
                    <a:pt x="5216" y="159"/>
                    <a:pt x="4978" y="199"/>
                    <a:pt x="4720" y="298"/>
                  </a:cubicBezTo>
                  <a:cubicBezTo>
                    <a:pt x="4204" y="457"/>
                    <a:pt x="3590" y="715"/>
                    <a:pt x="2935" y="1171"/>
                  </a:cubicBezTo>
                  <a:cubicBezTo>
                    <a:pt x="2281" y="1627"/>
                    <a:pt x="1587" y="2281"/>
                    <a:pt x="1012" y="3213"/>
                  </a:cubicBezTo>
                  <a:cubicBezTo>
                    <a:pt x="714" y="3670"/>
                    <a:pt x="496" y="4225"/>
                    <a:pt x="298" y="4820"/>
                  </a:cubicBezTo>
                  <a:cubicBezTo>
                    <a:pt x="119" y="5415"/>
                    <a:pt x="20" y="6069"/>
                    <a:pt x="0" y="6783"/>
                  </a:cubicBezTo>
                  <a:cubicBezTo>
                    <a:pt x="20" y="7497"/>
                    <a:pt x="119" y="8251"/>
                    <a:pt x="377" y="9004"/>
                  </a:cubicBezTo>
                  <a:cubicBezTo>
                    <a:pt x="635" y="9778"/>
                    <a:pt x="1051" y="10531"/>
                    <a:pt x="1626" y="11205"/>
                  </a:cubicBezTo>
                  <a:cubicBezTo>
                    <a:pt x="2221" y="11900"/>
                    <a:pt x="2955" y="12494"/>
                    <a:pt x="3847" y="12931"/>
                  </a:cubicBezTo>
                  <a:cubicBezTo>
                    <a:pt x="4740" y="13367"/>
                    <a:pt x="5791" y="13645"/>
                    <a:pt x="6882" y="13645"/>
                  </a:cubicBezTo>
                  <a:cubicBezTo>
                    <a:pt x="7972" y="13645"/>
                    <a:pt x="9023" y="13367"/>
                    <a:pt x="9916" y="12931"/>
                  </a:cubicBezTo>
                  <a:cubicBezTo>
                    <a:pt x="10788" y="12494"/>
                    <a:pt x="11542" y="11900"/>
                    <a:pt x="12117" y="11205"/>
                  </a:cubicBezTo>
                  <a:cubicBezTo>
                    <a:pt x="12712" y="10531"/>
                    <a:pt x="13109" y="9778"/>
                    <a:pt x="13366" y="9024"/>
                  </a:cubicBezTo>
                  <a:cubicBezTo>
                    <a:pt x="13624" y="8251"/>
                    <a:pt x="13743" y="7497"/>
                    <a:pt x="13763" y="6783"/>
                  </a:cubicBezTo>
                  <a:cubicBezTo>
                    <a:pt x="13743" y="6089"/>
                    <a:pt x="13644" y="5415"/>
                    <a:pt x="13466" y="4820"/>
                  </a:cubicBezTo>
                  <a:cubicBezTo>
                    <a:pt x="13267" y="4225"/>
                    <a:pt x="13049" y="3670"/>
                    <a:pt x="12752" y="3213"/>
                  </a:cubicBezTo>
                  <a:cubicBezTo>
                    <a:pt x="12177" y="2281"/>
                    <a:pt x="11482" y="1627"/>
                    <a:pt x="10828" y="1171"/>
                  </a:cubicBezTo>
                  <a:cubicBezTo>
                    <a:pt x="10174" y="715"/>
                    <a:pt x="9559" y="457"/>
                    <a:pt x="9043" y="298"/>
                  </a:cubicBezTo>
                  <a:cubicBezTo>
                    <a:pt x="8785" y="199"/>
                    <a:pt x="8547" y="159"/>
                    <a:pt x="8329" y="100"/>
                  </a:cubicBezTo>
                  <a:cubicBezTo>
                    <a:pt x="8131" y="60"/>
                    <a:pt x="7933" y="60"/>
                    <a:pt x="7774" y="21"/>
                  </a:cubicBezTo>
                  <a:cubicBezTo>
                    <a:pt x="7615" y="1"/>
                    <a:pt x="7477" y="1"/>
                    <a:pt x="7358" y="1"/>
                  </a:cubicBezTo>
                  <a:lnTo>
                    <a:pt x="7080" y="1"/>
                  </a:lnTo>
                  <a:cubicBezTo>
                    <a:pt x="6941" y="1"/>
                    <a:pt x="6882" y="21"/>
                    <a:pt x="6882" y="21"/>
                  </a:cubicBezTo>
                  <a:cubicBezTo>
                    <a:pt x="6882" y="40"/>
                    <a:pt x="6941" y="40"/>
                    <a:pt x="7080" y="60"/>
                  </a:cubicBezTo>
                  <a:cubicBezTo>
                    <a:pt x="7139" y="80"/>
                    <a:pt x="7239" y="80"/>
                    <a:pt x="7358" y="100"/>
                  </a:cubicBezTo>
                  <a:cubicBezTo>
                    <a:pt x="7457" y="100"/>
                    <a:pt x="7596" y="120"/>
                    <a:pt x="7754" y="140"/>
                  </a:cubicBezTo>
                  <a:cubicBezTo>
                    <a:pt x="7913" y="179"/>
                    <a:pt x="8091" y="199"/>
                    <a:pt x="8290" y="259"/>
                  </a:cubicBezTo>
                  <a:cubicBezTo>
                    <a:pt x="8508" y="318"/>
                    <a:pt x="8726" y="358"/>
                    <a:pt x="8984" y="457"/>
                  </a:cubicBezTo>
                  <a:cubicBezTo>
                    <a:pt x="9480" y="616"/>
                    <a:pt x="10074" y="893"/>
                    <a:pt x="10709" y="1349"/>
                  </a:cubicBezTo>
                  <a:cubicBezTo>
                    <a:pt x="11324" y="1805"/>
                    <a:pt x="11998" y="2440"/>
                    <a:pt x="12534" y="3352"/>
                  </a:cubicBezTo>
                  <a:cubicBezTo>
                    <a:pt x="12811" y="3789"/>
                    <a:pt x="13029" y="4324"/>
                    <a:pt x="13208" y="4899"/>
                  </a:cubicBezTo>
                  <a:cubicBezTo>
                    <a:pt x="13386" y="5474"/>
                    <a:pt x="13466" y="6109"/>
                    <a:pt x="13485" y="6783"/>
                  </a:cubicBezTo>
                  <a:cubicBezTo>
                    <a:pt x="13466" y="7477"/>
                    <a:pt x="13347" y="8191"/>
                    <a:pt x="13109" y="8925"/>
                  </a:cubicBezTo>
                  <a:cubicBezTo>
                    <a:pt x="12851" y="9639"/>
                    <a:pt x="12454" y="10373"/>
                    <a:pt x="11899" y="11027"/>
                  </a:cubicBezTo>
                  <a:cubicBezTo>
                    <a:pt x="11344" y="11681"/>
                    <a:pt x="10630" y="12257"/>
                    <a:pt x="9777" y="12673"/>
                  </a:cubicBezTo>
                  <a:cubicBezTo>
                    <a:pt x="8924" y="13089"/>
                    <a:pt x="7933" y="13347"/>
                    <a:pt x="6882" y="13347"/>
                  </a:cubicBezTo>
                  <a:cubicBezTo>
                    <a:pt x="5831" y="13347"/>
                    <a:pt x="4839" y="13089"/>
                    <a:pt x="3986" y="12673"/>
                  </a:cubicBezTo>
                  <a:cubicBezTo>
                    <a:pt x="3133" y="12257"/>
                    <a:pt x="2420" y="11681"/>
                    <a:pt x="1864" y="11027"/>
                  </a:cubicBezTo>
                  <a:cubicBezTo>
                    <a:pt x="1309" y="10373"/>
                    <a:pt x="912" y="9639"/>
                    <a:pt x="655" y="8925"/>
                  </a:cubicBezTo>
                  <a:cubicBezTo>
                    <a:pt x="397" y="8191"/>
                    <a:pt x="298" y="7477"/>
                    <a:pt x="278" y="6783"/>
                  </a:cubicBezTo>
                  <a:cubicBezTo>
                    <a:pt x="298" y="6109"/>
                    <a:pt x="377" y="5454"/>
                    <a:pt x="555" y="4879"/>
                  </a:cubicBezTo>
                  <a:cubicBezTo>
                    <a:pt x="734" y="4304"/>
                    <a:pt x="952" y="3789"/>
                    <a:pt x="1230" y="3332"/>
                  </a:cubicBezTo>
                  <a:cubicBezTo>
                    <a:pt x="1765" y="2440"/>
                    <a:pt x="2439" y="1786"/>
                    <a:pt x="3054" y="1349"/>
                  </a:cubicBezTo>
                  <a:cubicBezTo>
                    <a:pt x="3689" y="893"/>
                    <a:pt x="4284" y="616"/>
                    <a:pt x="4780" y="457"/>
                  </a:cubicBezTo>
                  <a:cubicBezTo>
                    <a:pt x="5017" y="358"/>
                    <a:pt x="5255" y="318"/>
                    <a:pt x="5454" y="239"/>
                  </a:cubicBezTo>
                  <a:cubicBezTo>
                    <a:pt x="5672" y="199"/>
                    <a:pt x="5850" y="179"/>
                    <a:pt x="6009" y="140"/>
                  </a:cubicBezTo>
                  <a:cubicBezTo>
                    <a:pt x="6168" y="100"/>
                    <a:pt x="6287" y="100"/>
                    <a:pt x="6406" y="80"/>
                  </a:cubicBezTo>
                  <a:cubicBezTo>
                    <a:pt x="6525" y="80"/>
                    <a:pt x="6604" y="60"/>
                    <a:pt x="6683" y="60"/>
                  </a:cubicBezTo>
                  <a:cubicBezTo>
                    <a:pt x="6822" y="40"/>
                    <a:pt x="6882" y="40"/>
                    <a:pt x="6882" y="21"/>
                  </a:cubicBezTo>
                  <a:cubicBezTo>
                    <a:pt x="6882" y="21"/>
                    <a:pt x="6822" y="1"/>
                    <a:pt x="66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2319860" y="3907524"/>
              <a:ext cx="166039" cy="599435"/>
            </a:xfrm>
            <a:custGeom>
              <a:rect b="b" l="l" r="r" t="t"/>
              <a:pathLst>
                <a:path extrusionOk="0" h="18690" w="5177">
                  <a:moveTo>
                    <a:pt x="2648" y="0"/>
                  </a:moveTo>
                  <a:cubicBezTo>
                    <a:pt x="2426" y="0"/>
                    <a:pt x="2201" y="53"/>
                    <a:pt x="2003" y="159"/>
                  </a:cubicBezTo>
                  <a:cubicBezTo>
                    <a:pt x="1706" y="318"/>
                    <a:pt x="1468" y="575"/>
                    <a:pt x="1289" y="853"/>
                  </a:cubicBezTo>
                  <a:cubicBezTo>
                    <a:pt x="892" y="1408"/>
                    <a:pt x="654" y="2083"/>
                    <a:pt x="476" y="2797"/>
                  </a:cubicBezTo>
                  <a:cubicBezTo>
                    <a:pt x="298" y="3530"/>
                    <a:pt x="179" y="4304"/>
                    <a:pt x="99" y="5117"/>
                  </a:cubicBezTo>
                  <a:cubicBezTo>
                    <a:pt x="20" y="5950"/>
                    <a:pt x="0" y="6822"/>
                    <a:pt x="0" y="7735"/>
                  </a:cubicBezTo>
                  <a:cubicBezTo>
                    <a:pt x="20" y="8647"/>
                    <a:pt x="79" y="9599"/>
                    <a:pt x="198" y="10610"/>
                  </a:cubicBezTo>
                  <a:cubicBezTo>
                    <a:pt x="456" y="12613"/>
                    <a:pt x="853" y="14398"/>
                    <a:pt x="1309" y="15984"/>
                  </a:cubicBezTo>
                  <a:cubicBezTo>
                    <a:pt x="1547" y="16778"/>
                    <a:pt x="1805" y="17511"/>
                    <a:pt x="2142" y="18186"/>
                  </a:cubicBezTo>
                  <a:cubicBezTo>
                    <a:pt x="2182" y="18265"/>
                    <a:pt x="2241" y="18344"/>
                    <a:pt x="2300" y="18424"/>
                  </a:cubicBezTo>
                  <a:cubicBezTo>
                    <a:pt x="2320" y="18483"/>
                    <a:pt x="2360" y="18503"/>
                    <a:pt x="2400" y="18562"/>
                  </a:cubicBezTo>
                  <a:cubicBezTo>
                    <a:pt x="2400" y="18562"/>
                    <a:pt x="2419" y="18602"/>
                    <a:pt x="2459" y="18622"/>
                  </a:cubicBezTo>
                  <a:cubicBezTo>
                    <a:pt x="2479" y="18622"/>
                    <a:pt x="2519" y="18662"/>
                    <a:pt x="2558" y="18681"/>
                  </a:cubicBezTo>
                  <a:cubicBezTo>
                    <a:pt x="2580" y="18687"/>
                    <a:pt x="2601" y="18689"/>
                    <a:pt x="2622" y="18689"/>
                  </a:cubicBezTo>
                  <a:cubicBezTo>
                    <a:pt x="2680" y="18689"/>
                    <a:pt x="2738" y="18671"/>
                    <a:pt x="2796" y="18642"/>
                  </a:cubicBezTo>
                  <a:cubicBezTo>
                    <a:pt x="2856" y="18602"/>
                    <a:pt x="2895" y="18562"/>
                    <a:pt x="2915" y="18523"/>
                  </a:cubicBezTo>
                  <a:cubicBezTo>
                    <a:pt x="2995" y="18443"/>
                    <a:pt x="3034" y="18364"/>
                    <a:pt x="3074" y="18285"/>
                  </a:cubicBezTo>
                  <a:cubicBezTo>
                    <a:pt x="3252" y="17968"/>
                    <a:pt x="3391" y="17650"/>
                    <a:pt x="3510" y="17333"/>
                  </a:cubicBezTo>
                  <a:cubicBezTo>
                    <a:pt x="3966" y="16103"/>
                    <a:pt x="4244" y="14993"/>
                    <a:pt x="4462" y="14001"/>
                  </a:cubicBezTo>
                  <a:cubicBezTo>
                    <a:pt x="4680" y="13030"/>
                    <a:pt x="4819" y="12177"/>
                    <a:pt x="4938" y="11443"/>
                  </a:cubicBezTo>
                  <a:cubicBezTo>
                    <a:pt x="5136" y="9976"/>
                    <a:pt x="5176" y="9004"/>
                    <a:pt x="5176" y="8409"/>
                  </a:cubicBezTo>
                  <a:cubicBezTo>
                    <a:pt x="5176" y="7794"/>
                    <a:pt x="5156" y="7576"/>
                    <a:pt x="5136" y="7576"/>
                  </a:cubicBezTo>
                  <a:cubicBezTo>
                    <a:pt x="5117" y="7576"/>
                    <a:pt x="5097" y="7794"/>
                    <a:pt x="5057" y="8389"/>
                  </a:cubicBezTo>
                  <a:cubicBezTo>
                    <a:pt x="5017" y="9004"/>
                    <a:pt x="4938" y="9956"/>
                    <a:pt x="4720" y="11403"/>
                  </a:cubicBezTo>
                  <a:cubicBezTo>
                    <a:pt x="4601" y="12137"/>
                    <a:pt x="4442" y="12970"/>
                    <a:pt x="4224" y="13962"/>
                  </a:cubicBezTo>
                  <a:cubicBezTo>
                    <a:pt x="3986" y="14933"/>
                    <a:pt x="3709" y="16044"/>
                    <a:pt x="3252" y="17254"/>
                  </a:cubicBezTo>
                  <a:cubicBezTo>
                    <a:pt x="3133" y="17551"/>
                    <a:pt x="2995" y="17849"/>
                    <a:pt x="2836" y="18146"/>
                  </a:cubicBezTo>
                  <a:cubicBezTo>
                    <a:pt x="2796" y="18205"/>
                    <a:pt x="2757" y="18285"/>
                    <a:pt x="2697" y="18344"/>
                  </a:cubicBezTo>
                  <a:cubicBezTo>
                    <a:pt x="2677" y="18364"/>
                    <a:pt x="2657" y="18404"/>
                    <a:pt x="2638" y="18404"/>
                  </a:cubicBezTo>
                  <a:cubicBezTo>
                    <a:pt x="2638" y="18404"/>
                    <a:pt x="2618" y="18384"/>
                    <a:pt x="2598" y="18364"/>
                  </a:cubicBezTo>
                  <a:cubicBezTo>
                    <a:pt x="2558" y="18344"/>
                    <a:pt x="2538" y="18305"/>
                    <a:pt x="2519" y="18265"/>
                  </a:cubicBezTo>
                  <a:cubicBezTo>
                    <a:pt x="2479" y="18205"/>
                    <a:pt x="2439" y="18126"/>
                    <a:pt x="2380" y="18047"/>
                  </a:cubicBezTo>
                  <a:cubicBezTo>
                    <a:pt x="2063" y="17412"/>
                    <a:pt x="1825" y="16678"/>
                    <a:pt x="1587" y="15905"/>
                  </a:cubicBezTo>
                  <a:cubicBezTo>
                    <a:pt x="1130" y="14338"/>
                    <a:pt x="734" y="12554"/>
                    <a:pt x="496" y="10570"/>
                  </a:cubicBezTo>
                  <a:cubicBezTo>
                    <a:pt x="377" y="9579"/>
                    <a:pt x="298" y="8627"/>
                    <a:pt x="298" y="7735"/>
                  </a:cubicBezTo>
                  <a:cubicBezTo>
                    <a:pt x="298" y="6822"/>
                    <a:pt x="317" y="5970"/>
                    <a:pt x="397" y="5157"/>
                  </a:cubicBezTo>
                  <a:cubicBezTo>
                    <a:pt x="456" y="4343"/>
                    <a:pt x="575" y="3570"/>
                    <a:pt x="754" y="2876"/>
                  </a:cubicBezTo>
                  <a:cubicBezTo>
                    <a:pt x="912" y="2182"/>
                    <a:pt x="1150" y="1527"/>
                    <a:pt x="1507" y="1012"/>
                  </a:cubicBezTo>
                  <a:cubicBezTo>
                    <a:pt x="1686" y="754"/>
                    <a:pt x="1884" y="516"/>
                    <a:pt x="2122" y="397"/>
                  </a:cubicBezTo>
                  <a:cubicBezTo>
                    <a:pt x="2300" y="315"/>
                    <a:pt x="2487" y="271"/>
                    <a:pt x="2665" y="271"/>
                  </a:cubicBezTo>
                  <a:cubicBezTo>
                    <a:pt x="2744" y="271"/>
                    <a:pt x="2822" y="279"/>
                    <a:pt x="2895" y="298"/>
                  </a:cubicBezTo>
                  <a:cubicBezTo>
                    <a:pt x="3153" y="357"/>
                    <a:pt x="3352" y="516"/>
                    <a:pt x="3550" y="694"/>
                  </a:cubicBezTo>
                  <a:cubicBezTo>
                    <a:pt x="3709" y="873"/>
                    <a:pt x="3867" y="1071"/>
                    <a:pt x="3966" y="1289"/>
                  </a:cubicBezTo>
                  <a:cubicBezTo>
                    <a:pt x="4224" y="1726"/>
                    <a:pt x="4363" y="2162"/>
                    <a:pt x="4482" y="2559"/>
                  </a:cubicBezTo>
                  <a:cubicBezTo>
                    <a:pt x="4601" y="2975"/>
                    <a:pt x="4680" y="3372"/>
                    <a:pt x="4740" y="3729"/>
                  </a:cubicBezTo>
                  <a:cubicBezTo>
                    <a:pt x="4998" y="5157"/>
                    <a:pt x="5017" y="6128"/>
                    <a:pt x="5057" y="6743"/>
                  </a:cubicBezTo>
                  <a:cubicBezTo>
                    <a:pt x="5097" y="7338"/>
                    <a:pt x="5117" y="7576"/>
                    <a:pt x="5136" y="7576"/>
                  </a:cubicBezTo>
                  <a:cubicBezTo>
                    <a:pt x="5156" y="7576"/>
                    <a:pt x="5176" y="7338"/>
                    <a:pt x="5176" y="6723"/>
                  </a:cubicBezTo>
                  <a:cubicBezTo>
                    <a:pt x="5176" y="6128"/>
                    <a:pt x="5176" y="5157"/>
                    <a:pt x="4958" y="3689"/>
                  </a:cubicBezTo>
                  <a:cubicBezTo>
                    <a:pt x="4898" y="3312"/>
                    <a:pt x="4819" y="2916"/>
                    <a:pt x="4700" y="2499"/>
                  </a:cubicBezTo>
                  <a:cubicBezTo>
                    <a:pt x="4581" y="2083"/>
                    <a:pt x="4442" y="1627"/>
                    <a:pt x="4184" y="1170"/>
                  </a:cubicBezTo>
                  <a:cubicBezTo>
                    <a:pt x="4065" y="952"/>
                    <a:pt x="3927" y="714"/>
                    <a:pt x="3728" y="516"/>
                  </a:cubicBezTo>
                  <a:cubicBezTo>
                    <a:pt x="3530" y="318"/>
                    <a:pt x="3292" y="119"/>
                    <a:pt x="2975" y="40"/>
                  </a:cubicBezTo>
                  <a:cubicBezTo>
                    <a:pt x="2869" y="14"/>
                    <a:pt x="2759" y="0"/>
                    <a:pt x="26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1748038" y="4162949"/>
              <a:ext cx="440804" cy="437886"/>
            </a:xfrm>
            <a:custGeom>
              <a:rect b="b" l="l" r="r" t="t"/>
              <a:pathLst>
                <a:path extrusionOk="0" h="13653" w="13744">
                  <a:moveTo>
                    <a:pt x="1471" y="134"/>
                  </a:moveTo>
                  <a:cubicBezTo>
                    <a:pt x="2059" y="134"/>
                    <a:pt x="2948" y="432"/>
                    <a:pt x="4026" y="1139"/>
                  </a:cubicBezTo>
                  <a:cubicBezTo>
                    <a:pt x="4641" y="1536"/>
                    <a:pt x="5315" y="2051"/>
                    <a:pt x="6069" y="2706"/>
                  </a:cubicBezTo>
                  <a:cubicBezTo>
                    <a:pt x="6446" y="3043"/>
                    <a:pt x="6842" y="3420"/>
                    <a:pt x="7239" y="3816"/>
                  </a:cubicBezTo>
                  <a:cubicBezTo>
                    <a:pt x="7656" y="4213"/>
                    <a:pt x="8072" y="4649"/>
                    <a:pt x="8488" y="5145"/>
                  </a:cubicBezTo>
                  <a:cubicBezTo>
                    <a:pt x="9341" y="6136"/>
                    <a:pt x="10234" y="7287"/>
                    <a:pt x="11106" y="8655"/>
                  </a:cubicBezTo>
                  <a:cubicBezTo>
                    <a:pt x="11562" y="9349"/>
                    <a:pt x="11999" y="10083"/>
                    <a:pt x="12435" y="10876"/>
                  </a:cubicBezTo>
                  <a:cubicBezTo>
                    <a:pt x="12653" y="11273"/>
                    <a:pt x="12851" y="11689"/>
                    <a:pt x="13050" y="12125"/>
                  </a:cubicBezTo>
                  <a:cubicBezTo>
                    <a:pt x="13149" y="12344"/>
                    <a:pt x="13228" y="12562"/>
                    <a:pt x="13308" y="12780"/>
                  </a:cubicBezTo>
                  <a:cubicBezTo>
                    <a:pt x="13347" y="12899"/>
                    <a:pt x="13387" y="13018"/>
                    <a:pt x="13407" y="13117"/>
                  </a:cubicBezTo>
                  <a:cubicBezTo>
                    <a:pt x="13426" y="13177"/>
                    <a:pt x="13426" y="13236"/>
                    <a:pt x="13446" y="13295"/>
                  </a:cubicBezTo>
                  <a:cubicBezTo>
                    <a:pt x="13446" y="13315"/>
                    <a:pt x="13446" y="13335"/>
                    <a:pt x="13446" y="13355"/>
                  </a:cubicBezTo>
                  <a:lnTo>
                    <a:pt x="13367" y="13355"/>
                  </a:lnTo>
                  <a:cubicBezTo>
                    <a:pt x="13327" y="13335"/>
                    <a:pt x="13268" y="13335"/>
                    <a:pt x="13208" y="13315"/>
                  </a:cubicBezTo>
                  <a:cubicBezTo>
                    <a:pt x="13109" y="13295"/>
                    <a:pt x="12990" y="13256"/>
                    <a:pt x="12871" y="13216"/>
                  </a:cubicBezTo>
                  <a:cubicBezTo>
                    <a:pt x="12653" y="13137"/>
                    <a:pt x="12435" y="13058"/>
                    <a:pt x="12217" y="12958"/>
                  </a:cubicBezTo>
                  <a:cubicBezTo>
                    <a:pt x="11780" y="12760"/>
                    <a:pt x="11364" y="12562"/>
                    <a:pt x="10967" y="12344"/>
                  </a:cubicBezTo>
                  <a:cubicBezTo>
                    <a:pt x="10174" y="11907"/>
                    <a:pt x="9440" y="11471"/>
                    <a:pt x="8746" y="11035"/>
                  </a:cubicBezTo>
                  <a:cubicBezTo>
                    <a:pt x="7378" y="10142"/>
                    <a:pt x="6208" y="9250"/>
                    <a:pt x="5236" y="8397"/>
                  </a:cubicBezTo>
                  <a:cubicBezTo>
                    <a:pt x="4740" y="7981"/>
                    <a:pt x="4304" y="7564"/>
                    <a:pt x="3907" y="7148"/>
                  </a:cubicBezTo>
                  <a:cubicBezTo>
                    <a:pt x="3511" y="6731"/>
                    <a:pt x="3134" y="6355"/>
                    <a:pt x="2797" y="5978"/>
                  </a:cubicBezTo>
                  <a:cubicBezTo>
                    <a:pt x="2142" y="5224"/>
                    <a:pt x="1607" y="4550"/>
                    <a:pt x="1230" y="3935"/>
                  </a:cubicBezTo>
                  <a:cubicBezTo>
                    <a:pt x="437" y="2725"/>
                    <a:pt x="159" y="1754"/>
                    <a:pt x="239" y="1179"/>
                  </a:cubicBezTo>
                  <a:cubicBezTo>
                    <a:pt x="278" y="881"/>
                    <a:pt x="358" y="703"/>
                    <a:pt x="437" y="603"/>
                  </a:cubicBezTo>
                  <a:cubicBezTo>
                    <a:pt x="496" y="485"/>
                    <a:pt x="536" y="445"/>
                    <a:pt x="516" y="425"/>
                  </a:cubicBezTo>
                  <a:lnTo>
                    <a:pt x="516" y="425"/>
                  </a:lnTo>
                  <a:cubicBezTo>
                    <a:pt x="520" y="429"/>
                    <a:pt x="524" y="430"/>
                    <a:pt x="529" y="430"/>
                  </a:cubicBezTo>
                  <a:cubicBezTo>
                    <a:pt x="553" y="430"/>
                    <a:pt x="597" y="395"/>
                    <a:pt x="695" y="346"/>
                  </a:cubicBezTo>
                  <a:cubicBezTo>
                    <a:pt x="794" y="266"/>
                    <a:pt x="972" y="187"/>
                    <a:pt x="1270" y="147"/>
                  </a:cubicBezTo>
                  <a:cubicBezTo>
                    <a:pt x="1332" y="139"/>
                    <a:pt x="1399" y="134"/>
                    <a:pt x="1471" y="134"/>
                  </a:cubicBezTo>
                  <a:close/>
                  <a:moveTo>
                    <a:pt x="1567" y="1"/>
                  </a:moveTo>
                  <a:cubicBezTo>
                    <a:pt x="1453" y="1"/>
                    <a:pt x="1347" y="10"/>
                    <a:pt x="1250" y="28"/>
                  </a:cubicBezTo>
                  <a:cubicBezTo>
                    <a:pt x="953" y="88"/>
                    <a:pt x="754" y="187"/>
                    <a:pt x="655" y="286"/>
                  </a:cubicBezTo>
                  <a:cubicBezTo>
                    <a:pt x="556" y="385"/>
                    <a:pt x="516" y="425"/>
                    <a:pt x="516" y="425"/>
                  </a:cubicBezTo>
                  <a:cubicBezTo>
                    <a:pt x="516" y="425"/>
                    <a:pt x="516" y="425"/>
                    <a:pt x="516" y="425"/>
                  </a:cubicBezTo>
                  <a:lnTo>
                    <a:pt x="516" y="425"/>
                  </a:lnTo>
                  <a:cubicBezTo>
                    <a:pt x="516" y="425"/>
                    <a:pt x="477" y="465"/>
                    <a:pt x="377" y="564"/>
                  </a:cubicBezTo>
                  <a:cubicBezTo>
                    <a:pt x="278" y="663"/>
                    <a:pt x="179" y="861"/>
                    <a:pt x="120" y="1159"/>
                  </a:cubicBezTo>
                  <a:cubicBezTo>
                    <a:pt x="1" y="1793"/>
                    <a:pt x="258" y="2805"/>
                    <a:pt x="1052" y="4054"/>
                  </a:cubicBezTo>
                  <a:cubicBezTo>
                    <a:pt x="1429" y="4689"/>
                    <a:pt x="1964" y="5383"/>
                    <a:pt x="2618" y="6136"/>
                  </a:cubicBezTo>
                  <a:cubicBezTo>
                    <a:pt x="2956" y="6533"/>
                    <a:pt x="3313" y="6930"/>
                    <a:pt x="3709" y="7346"/>
                  </a:cubicBezTo>
                  <a:cubicBezTo>
                    <a:pt x="4126" y="7763"/>
                    <a:pt x="4562" y="8179"/>
                    <a:pt x="5058" y="8615"/>
                  </a:cubicBezTo>
                  <a:cubicBezTo>
                    <a:pt x="6049" y="9468"/>
                    <a:pt x="7219" y="10380"/>
                    <a:pt x="8588" y="11273"/>
                  </a:cubicBezTo>
                  <a:cubicBezTo>
                    <a:pt x="9282" y="11729"/>
                    <a:pt x="10016" y="12165"/>
                    <a:pt x="10829" y="12601"/>
                  </a:cubicBezTo>
                  <a:cubicBezTo>
                    <a:pt x="11225" y="12820"/>
                    <a:pt x="11662" y="13038"/>
                    <a:pt x="12098" y="13236"/>
                  </a:cubicBezTo>
                  <a:cubicBezTo>
                    <a:pt x="12316" y="13335"/>
                    <a:pt x="12534" y="13434"/>
                    <a:pt x="12772" y="13514"/>
                  </a:cubicBezTo>
                  <a:cubicBezTo>
                    <a:pt x="12891" y="13553"/>
                    <a:pt x="13030" y="13593"/>
                    <a:pt x="13149" y="13613"/>
                  </a:cubicBezTo>
                  <a:cubicBezTo>
                    <a:pt x="13228" y="13633"/>
                    <a:pt x="13288" y="13633"/>
                    <a:pt x="13367" y="13652"/>
                  </a:cubicBezTo>
                  <a:cubicBezTo>
                    <a:pt x="13407" y="13652"/>
                    <a:pt x="13446" y="13652"/>
                    <a:pt x="13486" y="13633"/>
                  </a:cubicBezTo>
                  <a:cubicBezTo>
                    <a:pt x="13545" y="13633"/>
                    <a:pt x="13605" y="13613"/>
                    <a:pt x="13645" y="13573"/>
                  </a:cubicBezTo>
                  <a:cubicBezTo>
                    <a:pt x="1368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06" y="12463"/>
                    <a:pt x="13426" y="12225"/>
                    <a:pt x="13327" y="12006"/>
                  </a:cubicBezTo>
                  <a:cubicBezTo>
                    <a:pt x="13129" y="11570"/>
                    <a:pt x="12911" y="11154"/>
                    <a:pt x="12693" y="10737"/>
                  </a:cubicBezTo>
                  <a:cubicBezTo>
                    <a:pt x="12256" y="9944"/>
                    <a:pt x="11820" y="9190"/>
                    <a:pt x="11364" y="8496"/>
                  </a:cubicBezTo>
                  <a:cubicBezTo>
                    <a:pt x="10472" y="7128"/>
                    <a:pt x="9559" y="5958"/>
                    <a:pt x="8707" y="4966"/>
                  </a:cubicBezTo>
                  <a:cubicBezTo>
                    <a:pt x="8270" y="4471"/>
                    <a:pt x="7854" y="4034"/>
                    <a:pt x="7418" y="3638"/>
                  </a:cubicBezTo>
                  <a:cubicBezTo>
                    <a:pt x="7021" y="3221"/>
                    <a:pt x="6624" y="2864"/>
                    <a:pt x="6228" y="2527"/>
                  </a:cubicBezTo>
                  <a:cubicBezTo>
                    <a:pt x="5474" y="1873"/>
                    <a:pt x="4780" y="1337"/>
                    <a:pt x="4145" y="960"/>
                  </a:cubicBezTo>
                  <a:cubicBezTo>
                    <a:pt x="3087" y="289"/>
                    <a:pt x="2200" y="1"/>
                    <a:pt x="1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1494890" y="4731595"/>
              <a:ext cx="596645" cy="169054"/>
            </a:xfrm>
            <a:custGeom>
              <a:rect b="b" l="l" r="r" t="t"/>
              <a:pathLst>
                <a:path extrusionOk="0" h="5271" w="18603">
                  <a:moveTo>
                    <a:pt x="7544" y="0"/>
                  </a:moveTo>
                  <a:cubicBezTo>
                    <a:pt x="7366" y="0"/>
                    <a:pt x="7185" y="3"/>
                    <a:pt x="7001" y="8"/>
                  </a:cubicBezTo>
                  <a:cubicBezTo>
                    <a:pt x="6267" y="28"/>
                    <a:pt x="5474" y="67"/>
                    <a:pt x="4661" y="147"/>
                  </a:cubicBezTo>
                  <a:cubicBezTo>
                    <a:pt x="3848" y="246"/>
                    <a:pt x="2975" y="384"/>
                    <a:pt x="2103" y="682"/>
                  </a:cubicBezTo>
                  <a:cubicBezTo>
                    <a:pt x="1647" y="821"/>
                    <a:pt x="1210" y="1019"/>
                    <a:pt x="794" y="1317"/>
                  </a:cubicBezTo>
                  <a:cubicBezTo>
                    <a:pt x="695" y="1376"/>
                    <a:pt x="616" y="1475"/>
                    <a:pt x="516" y="1555"/>
                  </a:cubicBezTo>
                  <a:cubicBezTo>
                    <a:pt x="417" y="1654"/>
                    <a:pt x="338" y="1753"/>
                    <a:pt x="259" y="1852"/>
                  </a:cubicBezTo>
                  <a:cubicBezTo>
                    <a:pt x="100" y="2090"/>
                    <a:pt x="21" y="2348"/>
                    <a:pt x="1" y="2645"/>
                  </a:cubicBezTo>
                  <a:cubicBezTo>
                    <a:pt x="21" y="2923"/>
                    <a:pt x="100" y="3201"/>
                    <a:pt x="259" y="3419"/>
                  </a:cubicBezTo>
                  <a:cubicBezTo>
                    <a:pt x="338" y="3538"/>
                    <a:pt x="417" y="3617"/>
                    <a:pt x="516" y="3716"/>
                  </a:cubicBezTo>
                  <a:cubicBezTo>
                    <a:pt x="596" y="3815"/>
                    <a:pt x="695" y="3895"/>
                    <a:pt x="794" y="3974"/>
                  </a:cubicBezTo>
                  <a:cubicBezTo>
                    <a:pt x="1210" y="4271"/>
                    <a:pt x="1667" y="4450"/>
                    <a:pt x="2103" y="4609"/>
                  </a:cubicBezTo>
                  <a:cubicBezTo>
                    <a:pt x="2975" y="4886"/>
                    <a:pt x="3848" y="5025"/>
                    <a:pt x="4661" y="5124"/>
                  </a:cubicBezTo>
                  <a:cubicBezTo>
                    <a:pt x="5474" y="5223"/>
                    <a:pt x="6267" y="5263"/>
                    <a:pt x="7001" y="5263"/>
                  </a:cubicBezTo>
                  <a:cubicBezTo>
                    <a:pt x="7198" y="5268"/>
                    <a:pt x="7392" y="5271"/>
                    <a:pt x="7583" y="5271"/>
                  </a:cubicBezTo>
                  <a:cubicBezTo>
                    <a:pt x="8104" y="5271"/>
                    <a:pt x="8604" y="5252"/>
                    <a:pt x="9084" y="5223"/>
                  </a:cubicBezTo>
                  <a:cubicBezTo>
                    <a:pt x="10392" y="5124"/>
                    <a:pt x="11543" y="4946"/>
                    <a:pt x="12534" y="4767"/>
                  </a:cubicBezTo>
                  <a:cubicBezTo>
                    <a:pt x="13526" y="4589"/>
                    <a:pt x="14359" y="4390"/>
                    <a:pt x="15073" y="4192"/>
                  </a:cubicBezTo>
                  <a:cubicBezTo>
                    <a:pt x="16500" y="3795"/>
                    <a:pt x="17413" y="3439"/>
                    <a:pt x="17948" y="3181"/>
                  </a:cubicBezTo>
                  <a:cubicBezTo>
                    <a:pt x="18226" y="3042"/>
                    <a:pt x="18404" y="2923"/>
                    <a:pt x="18503" y="2824"/>
                  </a:cubicBezTo>
                  <a:cubicBezTo>
                    <a:pt x="18603" y="2725"/>
                    <a:pt x="18583" y="2645"/>
                    <a:pt x="18583" y="2645"/>
                  </a:cubicBezTo>
                  <a:cubicBezTo>
                    <a:pt x="18563" y="2645"/>
                    <a:pt x="18563" y="2705"/>
                    <a:pt x="18464" y="2784"/>
                  </a:cubicBezTo>
                  <a:cubicBezTo>
                    <a:pt x="18345" y="2844"/>
                    <a:pt x="18166" y="2943"/>
                    <a:pt x="17909" y="3062"/>
                  </a:cubicBezTo>
                  <a:cubicBezTo>
                    <a:pt x="17353" y="3300"/>
                    <a:pt x="16441" y="3637"/>
                    <a:pt x="15013" y="3994"/>
                  </a:cubicBezTo>
                  <a:cubicBezTo>
                    <a:pt x="14299" y="4172"/>
                    <a:pt x="13466" y="4351"/>
                    <a:pt x="12475" y="4529"/>
                  </a:cubicBezTo>
                  <a:cubicBezTo>
                    <a:pt x="11503" y="4708"/>
                    <a:pt x="10373" y="4866"/>
                    <a:pt x="9084" y="4946"/>
                  </a:cubicBezTo>
                  <a:cubicBezTo>
                    <a:pt x="8604" y="4975"/>
                    <a:pt x="8104" y="4993"/>
                    <a:pt x="7583" y="4993"/>
                  </a:cubicBezTo>
                  <a:cubicBezTo>
                    <a:pt x="7392" y="4993"/>
                    <a:pt x="7198" y="4991"/>
                    <a:pt x="7001" y="4985"/>
                  </a:cubicBezTo>
                  <a:cubicBezTo>
                    <a:pt x="6287" y="4966"/>
                    <a:pt x="5514" y="4926"/>
                    <a:pt x="4701" y="4847"/>
                  </a:cubicBezTo>
                  <a:cubicBezTo>
                    <a:pt x="3888" y="4747"/>
                    <a:pt x="3035" y="4609"/>
                    <a:pt x="2202" y="4331"/>
                  </a:cubicBezTo>
                  <a:cubicBezTo>
                    <a:pt x="1786" y="4172"/>
                    <a:pt x="1349" y="3994"/>
                    <a:pt x="973" y="3736"/>
                  </a:cubicBezTo>
                  <a:cubicBezTo>
                    <a:pt x="616" y="3478"/>
                    <a:pt x="318" y="3082"/>
                    <a:pt x="298" y="2645"/>
                  </a:cubicBezTo>
                  <a:cubicBezTo>
                    <a:pt x="318" y="2189"/>
                    <a:pt x="616" y="1812"/>
                    <a:pt x="973" y="1555"/>
                  </a:cubicBezTo>
                  <a:cubicBezTo>
                    <a:pt x="1349" y="1277"/>
                    <a:pt x="1786" y="1098"/>
                    <a:pt x="2202" y="960"/>
                  </a:cubicBezTo>
                  <a:cubicBezTo>
                    <a:pt x="3035" y="682"/>
                    <a:pt x="3888" y="543"/>
                    <a:pt x="4701" y="444"/>
                  </a:cubicBezTo>
                  <a:cubicBezTo>
                    <a:pt x="5514" y="345"/>
                    <a:pt x="6287" y="305"/>
                    <a:pt x="7001" y="305"/>
                  </a:cubicBezTo>
                  <a:cubicBezTo>
                    <a:pt x="7270" y="298"/>
                    <a:pt x="7533" y="293"/>
                    <a:pt x="7791" y="293"/>
                  </a:cubicBezTo>
                  <a:cubicBezTo>
                    <a:pt x="8238" y="293"/>
                    <a:pt x="8669" y="307"/>
                    <a:pt x="9084" y="345"/>
                  </a:cubicBezTo>
                  <a:cubicBezTo>
                    <a:pt x="10373" y="424"/>
                    <a:pt x="11503" y="583"/>
                    <a:pt x="12475" y="761"/>
                  </a:cubicBezTo>
                  <a:cubicBezTo>
                    <a:pt x="13466" y="920"/>
                    <a:pt x="14299" y="1118"/>
                    <a:pt x="15013" y="1297"/>
                  </a:cubicBezTo>
                  <a:cubicBezTo>
                    <a:pt x="16441" y="1654"/>
                    <a:pt x="17353" y="1971"/>
                    <a:pt x="17909" y="2209"/>
                  </a:cubicBezTo>
                  <a:cubicBezTo>
                    <a:pt x="18166" y="2328"/>
                    <a:pt x="18345" y="2427"/>
                    <a:pt x="18464" y="2506"/>
                  </a:cubicBezTo>
                  <a:cubicBezTo>
                    <a:pt x="18563" y="2586"/>
                    <a:pt x="18563" y="2645"/>
                    <a:pt x="18583" y="2645"/>
                  </a:cubicBezTo>
                  <a:cubicBezTo>
                    <a:pt x="18583" y="2645"/>
                    <a:pt x="18603" y="2566"/>
                    <a:pt x="18503" y="2467"/>
                  </a:cubicBezTo>
                  <a:cubicBezTo>
                    <a:pt x="18404" y="2368"/>
                    <a:pt x="18226" y="2249"/>
                    <a:pt x="17948" y="2110"/>
                  </a:cubicBezTo>
                  <a:cubicBezTo>
                    <a:pt x="17413" y="1832"/>
                    <a:pt x="16500" y="1475"/>
                    <a:pt x="15073" y="1079"/>
                  </a:cubicBezTo>
                  <a:cubicBezTo>
                    <a:pt x="14359" y="900"/>
                    <a:pt x="13526" y="702"/>
                    <a:pt x="12534" y="503"/>
                  </a:cubicBezTo>
                  <a:cubicBezTo>
                    <a:pt x="11543" y="325"/>
                    <a:pt x="10392" y="147"/>
                    <a:pt x="9084" y="67"/>
                  </a:cubicBezTo>
                  <a:cubicBezTo>
                    <a:pt x="8593" y="23"/>
                    <a:pt x="8080" y="0"/>
                    <a:pt x="75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1749321" y="5032659"/>
              <a:ext cx="438880" cy="439586"/>
            </a:xfrm>
            <a:custGeom>
              <a:rect b="b" l="l" r="r" t="t"/>
              <a:pathLst>
                <a:path extrusionOk="0" h="13706" w="13684">
                  <a:moveTo>
                    <a:pt x="13287" y="1"/>
                  </a:moveTo>
                  <a:cubicBezTo>
                    <a:pt x="13188" y="1"/>
                    <a:pt x="13089" y="21"/>
                    <a:pt x="13010" y="60"/>
                  </a:cubicBezTo>
                  <a:cubicBezTo>
                    <a:pt x="12653" y="140"/>
                    <a:pt x="12355" y="279"/>
                    <a:pt x="12038" y="417"/>
                  </a:cubicBezTo>
                  <a:cubicBezTo>
                    <a:pt x="10848" y="973"/>
                    <a:pt x="9857" y="1568"/>
                    <a:pt x="9004" y="2103"/>
                  </a:cubicBezTo>
                  <a:cubicBezTo>
                    <a:pt x="8151" y="2638"/>
                    <a:pt x="7457" y="3134"/>
                    <a:pt x="6862" y="3590"/>
                  </a:cubicBezTo>
                  <a:cubicBezTo>
                    <a:pt x="5692" y="4483"/>
                    <a:pt x="4978" y="5137"/>
                    <a:pt x="4542" y="5554"/>
                  </a:cubicBezTo>
                  <a:cubicBezTo>
                    <a:pt x="4105" y="5990"/>
                    <a:pt x="3967" y="6168"/>
                    <a:pt x="3986" y="6188"/>
                  </a:cubicBezTo>
                  <a:cubicBezTo>
                    <a:pt x="3986" y="6188"/>
                    <a:pt x="4165" y="6030"/>
                    <a:pt x="4621" y="5633"/>
                  </a:cubicBezTo>
                  <a:cubicBezTo>
                    <a:pt x="5077" y="5236"/>
                    <a:pt x="5811" y="4602"/>
                    <a:pt x="6981" y="3749"/>
                  </a:cubicBezTo>
                  <a:cubicBezTo>
                    <a:pt x="7576" y="3313"/>
                    <a:pt x="8290" y="2817"/>
                    <a:pt x="9143" y="2301"/>
                  </a:cubicBezTo>
                  <a:cubicBezTo>
                    <a:pt x="9995" y="1766"/>
                    <a:pt x="10967" y="1191"/>
                    <a:pt x="12157" y="655"/>
                  </a:cubicBezTo>
                  <a:cubicBezTo>
                    <a:pt x="12454" y="536"/>
                    <a:pt x="12752" y="398"/>
                    <a:pt x="13069" y="318"/>
                  </a:cubicBezTo>
                  <a:cubicBezTo>
                    <a:pt x="13149" y="298"/>
                    <a:pt x="13228" y="279"/>
                    <a:pt x="13307" y="279"/>
                  </a:cubicBezTo>
                  <a:cubicBezTo>
                    <a:pt x="13320" y="272"/>
                    <a:pt x="13334" y="270"/>
                    <a:pt x="13346" y="270"/>
                  </a:cubicBezTo>
                  <a:cubicBezTo>
                    <a:pt x="13371" y="270"/>
                    <a:pt x="13393" y="279"/>
                    <a:pt x="13406" y="279"/>
                  </a:cubicBezTo>
                  <a:cubicBezTo>
                    <a:pt x="13406" y="279"/>
                    <a:pt x="13406" y="298"/>
                    <a:pt x="13406" y="338"/>
                  </a:cubicBezTo>
                  <a:cubicBezTo>
                    <a:pt x="13406" y="378"/>
                    <a:pt x="13406" y="417"/>
                    <a:pt x="13386" y="457"/>
                  </a:cubicBezTo>
                  <a:cubicBezTo>
                    <a:pt x="13386" y="536"/>
                    <a:pt x="13347" y="616"/>
                    <a:pt x="13327" y="695"/>
                  </a:cubicBezTo>
                  <a:cubicBezTo>
                    <a:pt x="13109" y="1389"/>
                    <a:pt x="12752" y="2083"/>
                    <a:pt x="12375" y="2797"/>
                  </a:cubicBezTo>
                  <a:cubicBezTo>
                    <a:pt x="11602" y="4225"/>
                    <a:pt x="10610" y="5752"/>
                    <a:pt x="9381" y="7338"/>
                  </a:cubicBezTo>
                  <a:cubicBezTo>
                    <a:pt x="8766" y="8112"/>
                    <a:pt x="8151" y="8846"/>
                    <a:pt x="7516" y="9480"/>
                  </a:cubicBezTo>
                  <a:cubicBezTo>
                    <a:pt x="6882" y="10115"/>
                    <a:pt x="6247" y="10710"/>
                    <a:pt x="5632" y="11245"/>
                  </a:cubicBezTo>
                  <a:cubicBezTo>
                    <a:pt x="4998" y="11761"/>
                    <a:pt x="4383" y="12217"/>
                    <a:pt x="3768" y="12594"/>
                  </a:cubicBezTo>
                  <a:cubicBezTo>
                    <a:pt x="3154" y="12971"/>
                    <a:pt x="2519" y="13268"/>
                    <a:pt x="1904" y="13387"/>
                  </a:cubicBezTo>
                  <a:cubicBezTo>
                    <a:pt x="1755" y="13417"/>
                    <a:pt x="1602" y="13437"/>
                    <a:pt x="1453" y="13437"/>
                  </a:cubicBezTo>
                  <a:cubicBezTo>
                    <a:pt x="1304" y="13437"/>
                    <a:pt x="1160" y="13417"/>
                    <a:pt x="1032" y="13367"/>
                  </a:cubicBezTo>
                  <a:cubicBezTo>
                    <a:pt x="774" y="13288"/>
                    <a:pt x="556" y="13109"/>
                    <a:pt x="417" y="12891"/>
                  </a:cubicBezTo>
                  <a:cubicBezTo>
                    <a:pt x="278" y="12673"/>
                    <a:pt x="258" y="12415"/>
                    <a:pt x="238" y="12157"/>
                  </a:cubicBezTo>
                  <a:cubicBezTo>
                    <a:pt x="258" y="11919"/>
                    <a:pt x="298" y="11662"/>
                    <a:pt x="357" y="11424"/>
                  </a:cubicBezTo>
                  <a:cubicBezTo>
                    <a:pt x="496" y="10968"/>
                    <a:pt x="694" y="10551"/>
                    <a:pt x="913" y="10174"/>
                  </a:cubicBezTo>
                  <a:cubicBezTo>
                    <a:pt x="1111" y="9798"/>
                    <a:pt x="1329" y="9460"/>
                    <a:pt x="1527" y="9163"/>
                  </a:cubicBezTo>
                  <a:cubicBezTo>
                    <a:pt x="2380" y="7973"/>
                    <a:pt x="3054" y="7279"/>
                    <a:pt x="3431" y="6823"/>
                  </a:cubicBezTo>
                  <a:cubicBezTo>
                    <a:pt x="3848" y="6367"/>
                    <a:pt x="3986" y="6188"/>
                    <a:pt x="3986" y="6188"/>
                  </a:cubicBezTo>
                  <a:cubicBezTo>
                    <a:pt x="3985" y="6187"/>
                    <a:pt x="3983" y="6186"/>
                    <a:pt x="3981" y="6186"/>
                  </a:cubicBezTo>
                  <a:cubicBezTo>
                    <a:pt x="3944" y="6186"/>
                    <a:pt x="3763" y="6334"/>
                    <a:pt x="3372" y="6744"/>
                  </a:cubicBezTo>
                  <a:cubicBezTo>
                    <a:pt x="2955" y="7160"/>
                    <a:pt x="2261" y="7854"/>
                    <a:pt x="1369" y="9044"/>
                  </a:cubicBezTo>
                  <a:cubicBezTo>
                    <a:pt x="1151" y="9341"/>
                    <a:pt x="932" y="9679"/>
                    <a:pt x="714" y="10055"/>
                  </a:cubicBezTo>
                  <a:cubicBezTo>
                    <a:pt x="496" y="10452"/>
                    <a:pt x="278" y="10868"/>
                    <a:pt x="139" y="11364"/>
                  </a:cubicBezTo>
                  <a:cubicBezTo>
                    <a:pt x="60" y="11602"/>
                    <a:pt x="20" y="11880"/>
                    <a:pt x="0" y="12157"/>
                  </a:cubicBezTo>
                  <a:cubicBezTo>
                    <a:pt x="0" y="12455"/>
                    <a:pt x="40" y="12752"/>
                    <a:pt x="199" y="13030"/>
                  </a:cubicBezTo>
                  <a:cubicBezTo>
                    <a:pt x="357" y="13308"/>
                    <a:pt x="635" y="13526"/>
                    <a:pt x="952" y="13625"/>
                  </a:cubicBezTo>
                  <a:cubicBezTo>
                    <a:pt x="1142" y="13681"/>
                    <a:pt x="1332" y="13705"/>
                    <a:pt x="1522" y="13705"/>
                  </a:cubicBezTo>
                  <a:cubicBezTo>
                    <a:pt x="1669" y="13705"/>
                    <a:pt x="1816" y="13691"/>
                    <a:pt x="1964" y="13665"/>
                  </a:cubicBezTo>
                  <a:cubicBezTo>
                    <a:pt x="2638" y="13526"/>
                    <a:pt x="3273" y="13228"/>
                    <a:pt x="3907" y="12852"/>
                  </a:cubicBezTo>
                  <a:cubicBezTo>
                    <a:pt x="4562" y="12455"/>
                    <a:pt x="5176" y="11979"/>
                    <a:pt x="5811" y="11463"/>
                  </a:cubicBezTo>
                  <a:cubicBezTo>
                    <a:pt x="6465" y="10928"/>
                    <a:pt x="7080" y="10333"/>
                    <a:pt x="7735" y="9698"/>
                  </a:cubicBezTo>
                  <a:cubicBezTo>
                    <a:pt x="8369" y="9044"/>
                    <a:pt x="9004" y="8310"/>
                    <a:pt x="9638" y="7517"/>
                  </a:cubicBezTo>
                  <a:cubicBezTo>
                    <a:pt x="10868" y="5930"/>
                    <a:pt x="11859" y="4384"/>
                    <a:pt x="12633" y="2936"/>
                  </a:cubicBezTo>
                  <a:cubicBezTo>
                    <a:pt x="13030" y="2202"/>
                    <a:pt x="13367" y="1508"/>
                    <a:pt x="13605" y="794"/>
                  </a:cubicBezTo>
                  <a:cubicBezTo>
                    <a:pt x="13624" y="695"/>
                    <a:pt x="13664" y="596"/>
                    <a:pt x="13684" y="517"/>
                  </a:cubicBezTo>
                  <a:cubicBezTo>
                    <a:pt x="13684" y="457"/>
                    <a:pt x="13684" y="417"/>
                    <a:pt x="13684" y="358"/>
                  </a:cubicBezTo>
                  <a:cubicBezTo>
                    <a:pt x="13684" y="318"/>
                    <a:pt x="13684" y="298"/>
                    <a:pt x="13684" y="259"/>
                  </a:cubicBezTo>
                  <a:cubicBezTo>
                    <a:pt x="13684" y="239"/>
                    <a:pt x="13684" y="179"/>
                    <a:pt x="13664" y="140"/>
                  </a:cubicBezTo>
                  <a:cubicBezTo>
                    <a:pt x="13624" y="60"/>
                    <a:pt x="13545" y="21"/>
                    <a:pt x="1346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2319860" y="5129935"/>
              <a:ext cx="169215" cy="596035"/>
            </a:xfrm>
            <a:custGeom>
              <a:rect b="b" l="l" r="r" t="t"/>
              <a:pathLst>
                <a:path extrusionOk="0" h="18584" w="5276">
                  <a:moveTo>
                    <a:pt x="2620" y="0"/>
                  </a:moveTo>
                  <a:cubicBezTo>
                    <a:pt x="2591" y="0"/>
                    <a:pt x="2530" y="11"/>
                    <a:pt x="2459" y="81"/>
                  </a:cubicBezTo>
                  <a:cubicBezTo>
                    <a:pt x="2360" y="181"/>
                    <a:pt x="2241" y="359"/>
                    <a:pt x="2102" y="637"/>
                  </a:cubicBezTo>
                  <a:cubicBezTo>
                    <a:pt x="1825" y="1172"/>
                    <a:pt x="1468" y="2084"/>
                    <a:pt x="1091" y="3512"/>
                  </a:cubicBezTo>
                  <a:cubicBezTo>
                    <a:pt x="892" y="4226"/>
                    <a:pt x="694" y="5059"/>
                    <a:pt x="496" y="6051"/>
                  </a:cubicBezTo>
                  <a:cubicBezTo>
                    <a:pt x="317" y="7042"/>
                    <a:pt x="159" y="8192"/>
                    <a:pt x="60" y="9501"/>
                  </a:cubicBezTo>
                  <a:cubicBezTo>
                    <a:pt x="20" y="10156"/>
                    <a:pt x="0" y="10850"/>
                    <a:pt x="20" y="11584"/>
                  </a:cubicBezTo>
                  <a:cubicBezTo>
                    <a:pt x="20" y="12317"/>
                    <a:pt x="60" y="13111"/>
                    <a:pt x="159" y="13924"/>
                  </a:cubicBezTo>
                  <a:cubicBezTo>
                    <a:pt x="238" y="14737"/>
                    <a:pt x="377" y="15609"/>
                    <a:pt x="674" y="16482"/>
                  </a:cubicBezTo>
                  <a:cubicBezTo>
                    <a:pt x="833" y="16938"/>
                    <a:pt x="1011" y="17374"/>
                    <a:pt x="1309" y="17791"/>
                  </a:cubicBezTo>
                  <a:cubicBezTo>
                    <a:pt x="1388" y="17890"/>
                    <a:pt x="1468" y="17969"/>
                    <a:pt x="1547" y="18068"/>
                  </a:cubicBezTo>
                  <a:cubicBezTo>
                    <a:pt x="1646" y="18168"/>
                    <a:pt x="1745" y="18247"/>
                    <a:pt x="1864" y="18326"/>
                  </a:cubicBezTo>
                  <a:cubicBezTo>
                    <a:pt x="2082" y="18485"/>
                    <a:pt x="2360" y="18564"/>
                    <a:pt x="2638" y="18584"/>
                  </a:cubicBezTo>
                  <a:cubicBezTo>
                    <a:pt x="2915" y="18564"/>
                    <a:pt x="3193" y="18485"/>
                    <a:pt x="3411" y="18326"/>
                  </a:cubicBezTo>
                  <a:cubicBezTo>
                    <a:pt x="3530" y="18247"/>
                    <a:pt x="3629" y="18168"/>
                    <a:pt x="3728" y="18068"/>
                  </a:cubicBezTo>
                  <a:cubicBezTo>
                    <a:pt x="3808" y="17989"/>
                    <a:pt x="3887" y="17890"/>
                    <a:pt x="3966" y="17791"/>
                  </a:cubicBezTo>
                  <a:cubicBezTo>
                    <a:pt x="4264" y="17374"/>
                    <a:pt x="4442" y="16918"/>
                    <a:pt x="4601" y="16482"/>
                  </a:cubicBezTo>
                  <a:cubicBezTo>
                    <a:pt x="4898" y="15609"/>
                    <a:pt x="5037" y="14737"/>
                    <a:pt x="5117" y="13924"/>
                  </a:cubicBezTo>
                  <a:cubicBezTo>
                    <a:pt x="5216" y="13111"/>
                    <a:pt x="5255" y="12317"/>
                    <a:pt x="5255" y="11584"/>
                  </a:cubicBezTo>
                  <a:cubicBezTo>
                    <a:pt x="5275" y="10850"/>
                    <a:pt x="5255" y="10156"/>
                    <a:pt x="5216" y="9501"/>
                  </a:cubicBezTo>
                  <a:cubicBezTo>
                    <a:pt x="5117" y="8192"/>
                    <a:pt x="4958" y="7042"/>
                    <a:pt x="4760" y="6051"/>
                  </a:cubicBezTo>
                  <a:cubicBezTo>
                    <a:pt x="4581" y="5059"/>
                    <a:pt x="4383" y="4226"/>
                    <a:pt x="4184" y="3512"/>
                  </a:cubicBezTo>
                  <a:cubicBezTo>
                    <a:pt x="3808" y="2084"/>
                    <a:pt x="3451" y="1172"/>
                    <a:pt x="3173" y="637"/>
                  </a:cubicBezTo>
                  <a:cubicBezTo>
                    <a:pt x="3034" y="359"/>
                    <a:pt x="2915" y="181"/>
                    <a:pt x="2816" y="81"/>
                  </a:cubicBezTo>
                  <a:cubicBezTo>
                    <a:pt x="2745" y="11"/>
                    <a:pt x="2685" y="0"/>
                    <a:pt x="2656" y="0"/>
                  </a:cubicBezTo>
                  <a:cubicBezTo>
                    <a:pt x="2644" y="0"/>
                    <a:pt x="2638" y="2"/>
                    <a:pt x="2638" y="2"/>
                  </a:cubicBezTo>
                  <a:cubicBezTo>
                    <a:pt x="2638" y="22"/>
                    <a:pt x="2697" y="22"/>
                    <a:pt x="2776" y="121"/>
                  </a:cubicBezTo>
                  <a:cubicBezTo>
                    <a:pt x="2856" y="240"/>
                    <a:pt x="2955" y="419"/>
                    <a:pt x="3074" y="676"/>
                  </a:cubicBezTo>
                  <a:cubicBezTo>
                    <a:pt x="3292" y="1232"/>
                    <a:pt x="3629" y="2144"/>
                    <a:pt x="3986" y="3572"/>
                  </a:cubicBezTo>
                  <a:cubicBezTo>
                    <a:pt x="4165" y="4286"/>
                    <a:pt x="4343" y="5119"/>
                    <a:pt x="4522" y="6090"/>
                  </a:cubicBezTo>
                  <a:cubicBezTo>
                    <a:pt x="4700" y="7082"/>
                    <a:pt x="4859" y="8212"/>
                    <a:pt x="4938" y="9501"/>
                  </a:cubicBezTo>
                  <a:cubicBezTo>
                    <a:pt x="4978" y="10156"/>
                    <a:pt x="4998" y="10850"/>
                    <a:pt x="4978" y="11584"/>
                  </a:cubicBezTo>
                  <a:cubicBezTo>
                    <a:pt x="4958" y="12297"/>
                    <a:pt x="4918" y="13071"/>
                    <a:pt x="4839" y="13884"/>
                  </a:cubicBezTo>
                  <a:cubicBezTo>
                    <a:pt x="4740" y="14697"/>
                    <a:pt x="4601" y="15550"/>
                    <a:pt x="4323" y="16383"/>
                  </a:cubicBezTo>
                  <a:cubicBezTo>
                    <a:pt x="4165" y="16799"/>
                    <a:pt x="4006" y="17235"/>
                    <a:pt x="3728" y="17612"/>
                  </a:cubicBezTo>
                  <a:cubicBezTo>
                    <a:pt x="3471" y="17969"/>
                    <a:pt x="3074" y="18267"/>
                    <a:pt x="2638" y="18286"/>
                  </a:cubicBezTo>
                  <a:cubicBezTo>
                    <a:pt x="2201" y="18267"/>
                    <a:pt x="1805" y="17969"/>
                    <a:pt x="1547" y="17612"/>
                  </a:cubicBezTo>
                  <a:cubicBezTo>
                    <a:pt x="1269" y="17235"/>
                    <a:pt x="1111" y="16799"/>
                    <a:pt x="952" y="16383"/>
                  </a:cubicBezTo>
                  <a:cubicBezTo>
                    <a:pt x="674" y="15550"/>
                    <a:pt x="536" y="14697"/>
                    <a:pt x="436" y="13884"/>
                  </a:cubicBezTo>
                  <a:cubicBezTo>
                    <a:pt x="357" y="13071"/>
                    <a:pt x="317" y="12297"/>
                    <a:pt x="298" y="11584"/>
                  </a:cubicBezTo>
                  <a:cubicBezTo>
                    <a:pt x="278" y="10850"/>
                    <a:pt x="298" y="10156"/>
                    <a:pt x="337" y="9501"/>
                  </a:cubicBezTo>
                  <a:cubicBezTo>
                    <a:pt x="417" y="8212"/>
                    <a:pt x="575" y="7082"/>
                    <a:pt x="754" y="6090"/>
                  </a:cubicBezTo>
                  <a:cubicBezTo>
                    <a:pt x="932" y="5119"/>
                    <a:pt x="1111" y="4286"/>
                    <a:pt x="1289" y="3572"/>
                  </a:cubicBezTo>
                  <a:cubicBezTo>
                    <a:pt x="1646" y="2144"/>
                    <a:pt x="1983" y="1232"/>
                    <a:pt x="2201" y="676"/>
                  </a:cubicBezTo>
                  <a:cubicBezTo>
                    <a:pt x="2320" y="419"/>
                    <a:pt x="2419" y="240"/>
                    <a:pt x="2499" y="121"/>
                  </a:cubicBezTo>
                  <a:cubicBezTo>
                    <a:pt x="2578" y="22"/>
                    <a:pt x="2638" y="22"/>
                    <a:pt x="2638" y="2"/>
                  </a:cubicBezTo>
                  <a:cubicBezTo>
                    <a:pt x="2638" y="2"/>
                    <a:pt x="2631" y="0"/>
                    <a:pt x="26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2623972" y="5035866"/>
              <a:ext cx="436892" cy="436988"/>
            </a:xfrm>
            <a:custGeom>
              <a:rect b="b" l="l" r="r" t="t"/>
              <a:pathLst>
                <a:path extrusionOk="0" h="13625" w="13622">
                  <a:moveTo>
                    <a:pt x="191" y="54"/>
                  </a:moveTo>
                  <a:cubicBezTo>
                    <a:pt x="210" y="54"/>
                    <a:pt x="231" y="56"/>
                    <a:pt x="255" y="60"/>
                  </a:cubicBezTo>
                  <a:cubicBezTo>
                    <a:pt x="394" y="79"/>
                    <a:pt x="592" y="139"/>
                    <a:pt x="870" y="238"/>
                  </a:cubicBezTo>
                  <a:cubicBezTo>
                    <a:pt x="1405" y="476"/>
                    <a:pt x="2298" y="892"/>
                    <a:pt x="3547" y="1626"/>
                  </a:cubicBezTo>
                  <a:cubicBezTo>
                    <a:pt x="4182" y="2003"/>
                    <a:pt x="4896" y="2479"/>
                    <a:pt x="5729" y="3034"/>
                  </a:cubicBezTo>
                  <a:cubicBezTo>
                    <a:pt x="6542" y="3609"/>
                    <a:pt x="7454" y="4303"/>
                    <a:pt x="8426" y="5156"/>
                  </a:cubicBezTo>
                  <a:cubicBezTo>
                    <a:pt x="8922" y="5592"/>
                    <a:pt x="9417" y="6068"/>
                    <a:pt x="9913" y="6604"/>
                  </a:cubicBezTo>
                  <a:cubicBezTo>
                    <a:pt x="10429" y="7119"/>
                    <a:pt x="10944" y="7695"/>
                    <a:pt x="11440" y="8329"/>
                  </a:cubicBezTo>
                  <a:cubicBezTo>
                    <a:pt x="11956" y="8964"/>
                    <a:pt x="12452" y="9678"/>
                    <a:pt x="12848" y="10471"/>
                  </a:cubicBezTo>
                  <a:cubicBezTo>
                    <a:pt x="13046" y="10868"/>
                    <a:pt x="13225" y="11304"/>
                    <a:pt x="13304" y="11740"/>
                  </a:cubicBezTo>
                  <a:cubicBezTo>
                    <a:pt x="13384" y="12196"/>
                    <a:pt x="13304" y="12672"/>
                    <a:pt x="13007" y="12990"/>
                  </a:cubicBezTo>
                  <a:cubicBezTo>
                    <a:pt x="12756" y="13225"/>
                    <a:pt x="12429" y="13319"/>
                    <a:pt x="12099" y="13319"/>
                  </a:cubicBezTo>
                  <a:cubicBezTo>
                    <a:pt x="11985" y="13319"/>
                    <a:pt x="11870" y="13307"/>
                    <a:pt x="11757" y="13287"/>
                  </a:cubicBezTo>
                  <a:cubicBezTo>
                    <a:pt x="11301" y="13227"/>
                    <a:pt x="10885" y="13049"/>
                    <a:pt x="10468" y="12851"/>
                  </a:cubicBezTo>
                  <a:cubicBezTo>
                    <a:pt x="9675" y="12454"/>
                    <a:pt x="8981" y="11958"/>
                    <a:pt x="8346" y="11443"/>
                  </a:cubicBezTo>
                  <a:cubicBezTo>
                    <a:pt x="7692" y="10947"/>
                    <a:pt x="7137" y="10411"/>
                    <a:pt x="6601" y="9916"/>
                  </a:cubicBezTo>
                  <a:cubicBezTo>
                    <a:pt x="6066" y="9400"/>
                    <a:pt x="5590" y="8904"/>
                    <a:pt x="5173" y="8428"/>
                  </a:cubicBezTo>
                  <a:cubicBezTo>
                    <a:pt x="4301" y="7457"/>
                    <a:pt x="3627" y="6544"/>
                    <a:pt x="3051" y="5711"/>
                  </a:cubicBezTo>
                  <a:cubicBezTo>
                    <a:pt x="2476" y="4898"/>
                    <a:pt x="2020" y="4165"/>
                    <a:pt x="1643" y="3550"/>
                  </a:cubicBezTo>
                  <a:cubicBezTo>
                    <a:pt x="890" y="2281"/>
                    <a:pt x="473" y="1408"/>
                    <a:pt x="255" y="853"/>
                  </a:cubicBezTo>
                  <a:cubicBezTo>
                    <a:pt x="136" y="575"/>
                    <a:pt x="97" y="377"/>
                    <a:pt x="77" y="258"/>
                  </a:cubicBezTo>
                  <a:cubicBezTo>
                    <a:pt x="57" y="119"/>
                    <a:pt x="77" y="79"/>
                    <a:pt x="77" y="79"/>
                  </a:cubicBezTo>
                  <a:cubicBezTo>
                    <a:pt x="77" y="79"/>
                    <a:pt x="115" y="54"/>
                    <a:pt x="191" y="54"/>
                  </a:cubicBezTo>
                  <a:close/>
                  <a:moveTo>
                    <a:pt x="255" y="0"/>
                  </a:moveTo>
                  <a:cubicBezTo>
                    <a:pt x="135" y="0"/>
                    <a:pt x="74" y="60"/>
                    <a:pt x="73" y="76"/>
                  </a:cubicBezTo>
                  <a:lnTo>
                    <a:pt x="73" y="76"/>
                  </a:lnTo>
                  <a:cubicBezTo>
                    <a:pt x="58" y="77"/>
                    <a:pt x="0" y="137"/>
                    <a:pt x="17" y="258"/>
                  </a:cubicBezTo>
                  <a:cubicBezTo>
                    <a:pt x="17" y="397"/>
                    <a:pt x="57" y="615"/>
                    <a:pt x="136" y="892"/>
                  </a:cubicBezTo>
                  <a:cubicBezTo>
                    <a:pt x="335" y="1468"/>
                    <a:pt x="731" y="2360"/>
                    <a:pt x="1465" y="3649"/>
                  </a:cubicBezTo>
                  <a:cubicBezTo>
                    <a:pt x="1822" y="4284"/>
                    <a:pt x="2278" y="5037"/>
                    <a:pt x="2853" y="5850"/>
                  </a:cubicBezTo>
                  <a:cubicBezTo>
                    <a:pt x="3408" y="6683"/>
                    <a:pt x="4103" y="7615"/>
                    <a:pt x="4955" y="8607"/>
                  </a:cubicBezTo>
                  <a:cubicBezTo>
                    <a:pt x="5392" y="9103"/>
                    <a:pt x="5868" y="9618"/>
                    <a:pt x="6403" y="10114"/>
                  </a:cubicBezTo>
                  <a:cubicBezTo>
                    <a:pt x="6938" y="10630"/>
                    <a:pt x="7514" y="11165"/>
                    <a:pt x="8148" y="11681"/>
                  </a:cubicBezTo>
                  <a:cubicBezTo>
                    <a:pt x="8803" y="12176"/>
                    <a:pt x="9516" y="12692"/>
                    <a:pt x="10349" y="13109"/>
                  </a:cubicBezTo>
                  <a:cubicBezTo>
                    <a:pt x="10766" y="13307"/>
                    <a:pt x="11202" y="13505"/>
                    <a:pt x="11698" y="13584"/>
                  </a:cubicBezTo>
                  <a:cubicBezTo>
                    <a:pt x="11837" y="13604"/>
                    <a:pt x="11956" y="13604"/>
                    <a:pt x="12095" y="13624"/>
                  </a:cubicBezTo>
                  <a:cubicBezTo>
                    <a:pt x="12214" y="13604"/>
                    <a:pt x="12352" y="13604"/>
                    <a:pt x="12471" y="13584"/>
                  </a:cubicBezTo>
                  <a:cubicBezTo>
                    <a:pt x="12749" y="13525"/>
                    <a:pt x="13007" y="13406"/>
                    <a:pt x="13205" y="13208"/>
                  </a:cubicBezTo>
                  <a:cubicBezTo>
                    <a:pt x="13403" y="12990"/>
                    <a:pt x="13542" y="12752"/>
                    <a:pt x="13582" y="12474"/>
                  </a:cubicBezTo>
                  <a:cubicBezTo>
                    <a:pt x="13602" y="12355"/>
                    <a:pt x="13602" y="12216"/>
                    <a:pt x="13622" y="12077"/>
                  </a:cubicBezTo>
                  <a:cubicBezTo>
                    <a:pt x="13602" y="11958"/>
                    <a:pt x="13602" y="11819"/>
                    <a:pt x="13582" y="11700"/>
                  </a:cubicBezTo>
                  <a:cubicBezTo>
                    <a:pt x="13503" y="11205"/>
                    <a:pt x="13324" y="10749"/>
                    <a:pt x="13126" y="10332"/>
                  </a:cubicBezTo>
                  <a:cubicBezTo>
                    <a:pt x="12709" y="9519"/>
                    <a:pt x="12194" y="8805"/>
                    <a:pt x="11678" y="8151"/>
                  </a:cubicBezTo>
                  <a:cubicBezTo>
                    <a:pt x="11162" y="7516"/>
                    <a:pt x="10627" y="6921"/>
                    <a:pt x="10111" y="6406"/>
                  </a:cubicBezTo>
                  <a:cubicBezTo>
                    <a:pt x="9616" y="5870"/>
                    <a:pt x="9100" y="5394"/>
                    <a:pt x="8604" y="4958"/>
                  </a:cubicBezTo>
                  <a:cubicBezTo>
                    <a:pt x="7613" y="4105"/>
                    <a:pt x="6700" y="3411"/>
                    <a:pt x="5868" y="2836"/>
                  </a:cubicBezTo>
                  <a:cubicBezTo>
                    <a:pt x="5035" y="2281"/>
                    <a:pt x="4301" y="1825"/>
                    <a:pt x="3646" y="1448"/>
                  </a:cubicBezTo>
                  <a:cubicBezTo>
                    <a:pt x="2377" y="734"/>
                    <a:pt x="1485" y="337"/>
                    <a:pt x="910" y="139"/>
                  </a:cubicBezTo>
                  <a:cubicBezTo>
                    <a:pt x="612" y="40"/>
                    <a:pt x="394" y="0"/>
                    <a:pt x="2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2713550" y="4734994"/>
              <a:ext cx="601103" cy="166039"/>
            </a:xfrm>
            <a:custGeom>
              <a:rect b="b" l="l" r="r" t="t"/>
              <a:pathLst>
                <a:path extrusionOk="0" h="5177" w="18742">
                  <a:moveTo>
                    <a:pt x="10293" y="1"/>
                  </a:moveTo>
                  <a:cubicBezTo>
                    <a:pt x="9698" y="1"/>
                    <a:pt x="8726" y="41"/>
                    <a:pt x="7259" y="239"/>
                  </a:cubicBezTo>
                  <a:cubicBezTo>
                    <a:pt x="6525" y="338"/>
                    <a:pt x="5672" y="477"/>
                    <a:pt x="4701" y="695"/>
                  </a:cubicBezTo>
                  <a:cubicBezTo>
                    <a:pt x="3709" y="933"/>
                    <a:pt x="2599" y="1211"/>
                    <a:pt x="1369" y="1667"/>
                  </a:cubicBezTo>
                  <a:cubicBezTo>
                    <a:pt x="1052" y="1786"/>
                    <a:pt x="734" y="1905"/>
                    <a:pt x="417" y="2083"/>
                  </a:cubicBezTo>
                  <a:cubicBezTo>
                    <a:pt x="338" y="2123"/>
                    <a:pt x="258" y="2182"/>
                    <a:pt x="179" y="2242"/>
                  </a:cubicBezTo>
                  <a:cubicBezTo>
                    <a:pt x="139" y="2281"/>
                    <a:pt x="100" y="2301"/>
                    <a:pt x="60" y="2361"/>
                  </a:cubicBezTo>
                  <a:cubicBezTo>
                    <a:pt x="20" y="2440"/>
                    <a:pt x="1" y="2539"/>
                    <a:pt x="20" y="2619"/>
                  </a:cubicBezTo>
                  <a:cubicBezTo>
                    <a:pt x="40" y="2658"/>
                    <a:pt x="80" y="2698"/>
                    <a:pt x="80" y="2718"/>
                  </a:cubicBezTo>
                  <a:cubicBezTo>
                    <a:pt x="100" y="2738"/>
                    <a:pt x="120" y="2757"/>
                    <a:pt x="139" y="2777"/>
                  </a:cubicBezTo>
                  <a:cubicBezTo>
                    <a:pt x="179" y="2817"/>
                    <a:pt x="219" y="2837"/>
                    <a:pt x="278" y="2876"/>
                  </a:cubicBezTo>
                  <a:cubicBezTo>
                    <a:pt x="358" y="2936"/>
                    <a:pt x="437" y="2976"/>
                    <a:pt x="516" y="3015"/>
                  </a:cubicBezTo>
                  <a:cubicBezTo>
                    <a:pt x="1191" y="3372"/>
                    <a:pt x="1924" y="3610"/>
                    <a:pt x="2718" y="3868"/>
                  </a:cubicBezTo>
                  <a:cubicBezTo>
                    <a:pt x="4304" y="4324"/>
                    <a:pt x="6089" y="4721"/>
                    <a:pt x="8092" y="4979"/>
                  </a:cubicBezTo>
                  <a:cubicBezTo>
                    <a:pt x="9083" y="5097"/>
                    <a:pt x="10055" y="5157"/>
                    <a:pt x="10967" y="5177"/>
                  </a:cubicBezTo>
                  <a:cubicBezTo>
                    <a:pt x="11880" y="5157"/>
                    <a:pt x="12752" y="5157"/>
                    <a:pt x="13565" y="5058"/>
                  </a:cubicBezTo>
                  <a:cubicBezTo>
                    <a:pt x="14398" y="4998"/>
                    <a:pt x="15172" y="4879"/>
                    <a:pt x="15886" y="4701"/>
                  </a:cubicBezTo>
                  <a:cubicBezTo>
                    <a:pt x="16619" y="4522"/>
                    <a:pt x="17294" y="4284"/>
                    <a:pt x="17849" y="3888"/>
                  </a:cubicBezTo>
                  <a:cubicBezTo>
                    <a:pt x="18127" y="3709"/>
                    <a:pt x="18384" y="3471"/>
                    <a:pt x="18543" y="3174"/>
                  </a:cubicBezTo>
                  <a:cubicBezTo>
                    <a:pt x="18702" y="2876"/>
                    <a:pt x="18741" y="2519"/>
                    <a:pt x="18662" y="2202"/>
                  </a:cubicBezTo>
                  <a:cubicBezTo>
                    <a:pt x="18583" y="1885"/>
                    <a:pt x="18384" y="1647"/>
                    <a:pt x="18186" y="1449"/>
                  </a:cubicBezTo>
                  <a:cubicBezTo>
                    <a:pt x="17968" y="1250"/>
                    <a:pt x="17750" y="1111"/>
                    <a:pt x="17532" y="992"/>
                  </a:cubicBezTo>
                  <a:cubicBezTo>
                    <a:pt x="17075" y="735"/>
                    <a:pt x="16619" y="596"/>
                    <a:pt x="16203" y="477"/>
                  </a:cubicBezTo>
                  <a:cubicBezTo>
                    <a:pt x="15767" y="358"/>
                    <a:pt x="15370" y="278"/>
                    <a:pt x="15013" y="219"/>
                  </a:cubicBezTo>
                  <a:cubicBezTo>
                    <a:pt x="13545" y="1"/>
                    <a:pt x="12574" y="1"/>
                    <a:pt x="11979" y="1"/>
                  </a:cubicBezTo>
                  <a:cubicBezTo>
                    <a:pt x="11364" y="1"/>
                    <a:pt x="11126" y="21"/>
                    <a:pt x="11126" y="41"/>
                  </a:cubicBezTo>
                  <a:cubicBezTo>
                    <a:pt x="11126" y="60"/>
                    <a:pt x="11364" y="80"/>
                    <a:pt x="11959" y="100"/>
                  </a:cubicBezTo>
                  <a:cubicBezTo>
                    <a:pt x="12574" y="160"/>
                    <a:pt x="13545" y="179"/>
                    <a:pt x="14973" y="417"/>
                  </a:cubicBezTo>
                  <a:cubicBezTo>
                    <a:pt x="15330" y="497"/>
                    <a:pt x="15727" y="576"/>
                    <a:pt x="16143" y="695"/>
                  </a:cubicBezTo>
                  <a:cubicBezTo>
                    <a:pt x="16540" y="814"/>
                    <a:pt x="16976" y="953"/>
                    <a:pt x="17413" y="1191"/>
                  </a:cubicBezTo>
                  <a:cubicBezTo>
                    <a:pt x="17611" y="1310"/>
                    <a:pt x="17829" y="1449"/>
                    <a:pt x="18008" y="1627"/>
                  </a:cubicBezTo>
                  <a:cubicBezTo>
                    <a:pt x="18186" y="1806"/>
                    <a:pt x="18345" y="2024"/>
                    <a:pt x="18404" y="2281"/>
                  </a:cubicBezTo>
                  <a:cubicBezTo>
                    <a:pt x="18464" y="2519"/>
                    <a:pt x="18424" y="2797"/>
                    <a:pt x="18305" y="3035"/>
                  </a:cubicBezTo>
                  <a:cubicBezTo>
                    <a:pt x="18186" y="3293"/>
                    <a:pt x="17948" y="3491"/>
                    <a:pt x="17690" y="3670"/>
                  </a:cubicBezTo>
                  <a:cubicBezTo>
                    <a:pt x="17175" y="4027"/>
                    <a:pt x="16520" y="4265"/>
                    <a:pt x="15826" y="4423"/>
                  </a:cubicBezTo>
                  <a:cubicBezTo>
                    <a:pt x="15112" y="4602"/>
                    <a:pt x="14359" y="4701"/>
                    <a:pt x="13545" y="4780"/>
                  </a:cubicBezTo>
                  <a:cubicBezTo>
                    <a:pt x="12732" y="4860"/>
                    <a:pt x="11880" y="4879"/>
                    <a:pt x="10967" y="4879"/>
                  </a:cubicBezTo>
                  <a:cubicBezTo>
                    <a:pt x="10055" y="4879"/>
                    <a:pt x="9123" y="4800"/>
                    <a:pt x="8132" y="4681"/>
                  </a:cubicBezTo>
                  <a:cubicBezTo>
                    <a:pt x="6129" y="4443"/>
                    <a:pt x="4364" y="4046"/>
                    <a:pt x="2797" y="3590"/>
                  </a:cubicBezTo>
                  <a:cubicBezTo>
                    <a:pt x="2023" y="3352"/>
                    <a:pt x="1290" y="3114"/>
                    <a:pt x="655" y="2777"/>
                  </a:cubicBezTo>
                  <a:cubicBezTo>
                    <a:pt x="576" y="2738"/>
                    <a:pt x="496" y="2698"/>
                    <a:pt x="437" y="2658"/>
                  </a:cubicBezTo>
                  <a:cubicBezTo>
                    <a:pt x="397" y="2619"/>
                    <a:pt x="358" y="2599"/>
                    <a:pt x="338" y="2579"/>
                  </a:cubicBezTo>
                  <a:cubicBezTo>
                    <a:pt x="298" y="2559"/>
                    <a:pt x="298" y="2539"/>
                    <a:pt x="298" y="2539"/>
                  </a:cubicBezTo>
                  <a:cubicBezTo>
                    <a:pt x="298" y="2539"/>
                    <a:pt x="298" y="2539"/>
                    <a:pt x="298" y="2519"/>
                  </a:cubicBezTo>
                  <a:cubicBezTo>
                    <a:pt x="298" y="2519"/>
                    <a:pt x="338" y="2480"/>
                    <a:pt x="358" y="2460"/>
                  </a:cubicBezTo>
                  <a:cubicBezTo>
                    <a:pt x="417" y="2420"/>
                    <a:pt x="496" y="2381"/>
                    <a:pt x="556" y="2341"/>
                  </a:cubicBezTo>
                  <a:cubicBezTo>
                    <a:pt x="853" y="2162"/>
                    <a:pt x="1151" y="2043"/>
                    <a:pt x="1448" y="1924"/>
                  </a:cubicBezTo>
                  <a:cubicBezTo>
                    <a:pt x="2658" y="1468"/>
                    <a:pt x="3769" y="1171"/>
                    <a:pt x="4740" y="953"/>
                  </a:cubicBezTo>
                  <a:cubicBezTo>
                    <a:pt x="5732" y="715"/>
                    <a:pt x="6565" y="576"/>
                    <a:pt x="7299" y="457"/>
                  </a:cubicBezTo>
                  <a:cubicBezTo>
                    <a:pt x="8746" y="219"/>
                    <a:pt x="9698" y="160"/>
                    <a:pt x="10313" y="120"/>
                  </a:cubicBezTo>
                  <a:cubicBezTo>
                    <a:pt x="10908" y="80"/>
                    <a:pt x="11126" y="60"/>
                    <a:pt x="11126" y="41"/>
                  </a:cubicBezTo>
                  <a:cubicBezTo>
                    <a:pt x="11126" y="21"/>
                    <a:pt x="10908" y="1"/>
                    <a:pt x="102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2620700" y="4160416"/>
              <a:ext cx="438880" cy="439778"/>
            </a:xfrm>
            <a:custGeom>
              <a:rect b="b" l="l" r="r" t="t"/>
              <a:pathLst>
                <a:path extrusionOk="0" h="13712" w="13684">
                  <a:moveTo>
                    <a:pt x="12198" y="1"/>
                  </a:moveTo>
                  <a:cubicBezTo>
                    <a:pt x="12039" y="1"/>
                    <a:pt x="11880" y="20"/>
                    <a:pt x="11721" y="48"/>
                  </a:cubicBezTo>
                  <a:cubicBezTo>
                    <a:pt x="11046" y="167"/>
                    <a:pt x="10412" y="484"/>
                    <a:pt x="9777" y="861"/>
                  </a:cubicBezTo>
                  <a:cubicBezTo>
                    <a:pt x="9143" y="1258"/>
                    <a:pt x="8508" y="1714"/>
                    <a:pt x="7873" y="2249"/>
                  </a:cubicBezTo>
                  <a:cubicBezTo>
                    <a:pt x="7239" y="2765"/>
                    <a:pt x="6604" y="3380"/>
                    <a:pt x="5950" y="4014"/>
                  </a:cubicBezTo>
                  <a:cubicBezTo>
                    <a:pt x="5315" y="4669"/>
                    <a:pt x="4680" y="5402"/>
                    <a:pt x="4066" y="6196"/>
                  </a:cubicBezTo>
                  <a:cubicBezTo>
                    <a:pt x="2816" y="7782"/>
                    <a:pt x="1825" y="9329"/>
                    <a:pt x="1051" y="10777"/>
                  </a:cubicBezTo>
                  <a:cubicBezTo>
                    <a:pt x="655" y="11510"/>
                    <a:pt x="318" y="12204"/>
                    <a:pt x="80" y="12918"/>
                  </a:cubicBezTo>
                  <a:cubicBezTo>
                    <a:pt x="60" y="13018"/>
                    <a:pt x="20" y="13097"/>
                    <a:pt x="20" y="13196"/>
                  </a:cubicBezTo>
                  <a:cubicBezTo>
                    <a:pt x="0" y="13256"/>
                    <a:pt x="0" y="13295"/>
                    <a:pt x="0" y="13355"/>
                  </a:cubicBezTo>
                  <a:cubicBezTo>
                    <a:pt x="0" y="13374"/>
                    <a:pt x="0" y="13414"/>
                    <a:pt x="0" y="13434"/>
                  </a:cubicBezTo>
                  <a:cubicBezTo>
                    <a:pt x="0" y="13474"/>
                    <a:pt x="0" y="13533"/>
                    <a:pt x="20" y="13553"/>
                  </a:cubicBezTo>
                  <a:cubicBezTo>
                    <a:pt x="60" y="13632"/>
                    <a:pt x="139" y="13692"/>
                    <a:pt x="218" y="13712"/>
                  </a:cubicBezTo>
                  <a:lnTo>
                    <a:pt x="397" y="13712"/>
                  </a:lnTo>
                  <a:cubicBezTo>
                    <a:pt x="496" y="13692"/>
                    <a:pt x="595" y="13672"/>
                    <a:pt x="675" y="13652"/>
                  </a:cubicBezTo>
                  <a:cubicBezTo>
                    <a:pt x="1032" y="13553"/>
                    <a:pt x="1349" y="13414"/>
                    <a:pt x="1646" y="13295"/>
                  </a:cubicBezTo>
                  <a:cubicBezTo>
                    <a:pt x="2836" y="12740"/>
                    <a:pt x="3828" y="12145"/>
                    <a:pt x="4680" y="11610"/>
                  </a:cubicBezTo>
                  <a:cubicBezTo>
                    <a:pt x="5533" y="11074"/>
                    <a:pt x="6227" y="10558"/>
                    <a:pt x="6822" y="10122"/>
                  </a:cubicBezTo>
                  <a:cubicBezTo>
                    <a:pt x="7992" y="9230"/>
                    <a:pt x="8706" y="8575"/>
                    <a:pt x="9143" y="8139"/>
                  </a:cubicBezTo>
                  <a:cubicBezTo>
                    <a:pt x="9579" y="7723"/>
                    <a:pt x="9718" y="7544"/>
                    <a:pt x="9718" y="7524"/>
                  </a:cubicBezTo>
                  <a:cubicBezTo>
                    <a:pt x="9717" y="7523"/>
                    <a:pt x="9715" y="7523"/>
                    <a:pt x="9713" y="7523"/>
                  </a:cubicBezTo>
                  <a:cubicBezTo>
                    <a:pt x="9677" y="7523"/>
                    <a:pt x="9494" y="7685"/>
                    <a:pt x="9063" y="8060"/>
                  </a:cubicBezTo>
                  <a:cubicBezTo>
                    <a:pt x="8607" y="8456"/>
                    <a:pt x="7893" y="9091"/>
                    <a:pt x="6703" y="9964"/>
                  </a:cubicBezTo>
                  <a:cubicBezTo>
                    <a:pt x="6108" y="10400"/>
                    <a:pt x="5394" y="10876"/>
                    <a:pt x="4542" y="11411"/>
                  </a:cubicBezTo>
                  <a:cubicBezTo>
                    <a:pt x="3709" y="11927"/>
                    <a:pt x="2717" y="12522"/>
                    <a:pt x="1527" y="13037"/>
                  </a:cubicBezTo>
                  <a:cubicBezTo>
                    <a:pt x="1230" y="13176"/>
                    <a:pt x="932" y="13295"/>
                    <a:pt x="615" y="13394"/>
                  </a:cubicBezTo>
                  <a:cubicBezTo>
                    <a:pt x="536" y="13414"/>
                    <a:pt x="456" y="13434"/>
                    <a:pt x="377" y="13434"/>
                  </a:cubicBezTo>
                  <a:lnTo>
                    <a:pt x="278" y="13434"/>
                  </a:lnTo>
                  <a:cubicBezTo>
                    <a:pt x="278" y="13434"/>
                    <a:pt x="278" y="13414"/>
                    <a:pt x="278" y="13374"/>
                  </a:cubicBezTo>
                  <a:cubicBezTo>
                    <a:pt x="278" y="13335"/>
                    <a:pt x="278" y="13295"/>
                    <a:pt x="298" y="13256"/>
                  </a:cubicBezTo>
                  <a:cubicBezTo>
                    <a:pt x="318" y="13176"/>
                    <a:pt x="337" y="13097"/>
                    <a:pt x="357" y="12998"/>
                  </a:cubicBezTo>
                  <a:cubicBezTo>
                    <a:pt x="575" y="12323"/>
                    <a:pt x="932" y="11629"/>
                    <a:pt x="1309" y="10915"/>
                  </a:cubicBezTo>
                  <a:cubicBezTo>
                    <a:pt x="2083" y="9488"/>
                    <a:pt x="3074" y="7961"/>
                    <a:pt x="4304" y="6374"/>
                  </a:cubicBezTo>
                  <a:cubicBezTo>
                    <a:pt x="4918" y="5581"/>
                    <a:pt x="5533" y="4867"/>
                    <a:pt x="6168" y="4232"/>
                  </a:cubicBezTo>
                  <a:cubicBezTo>
                    <a:pt x="6822" y="3598"/>
                    <a:pt x="7437" y="2983"/>
                    <a:pt x="8072" y="2467"/>
                  </a:cubicBezTo>
                  <a:cubicBezTo>
                    <a:pt x="8686" y="1952"/>
                    <a:pt x="9301" y="1496"/>
                    <a:pt x="9916" y="1119"/>
                  </a:cubicBezTo>
                  <a:cubicBezTo>
                    <a:pt x="10551" y="742"/>
                    <a:pt x="11165" y="445"/>
                    <a:pt x="11780" y="326"/>
                  </a:cubicBezTo>
                  <a:cubicBezTo>
                    <a:pt x="11929" y="296"/>
                    <a:pt x="12083" y="276"/>
                    <a:pt x="12231" y="276"/>
                  </a:cubicBezTo>
                  <a:cubicBezTo>
                    <a:pt x="12380" y="276"/>
                    <a:pt x="12524" y="296"/>
                    <a:pt x="12653" y="345"/>
                  </a:cubicBezTo>
                  <a:cubicBezTo>
                    <a:pt x="12910" y="425"/>
                    <a:pt x="13129" y="583"/>
                    <a:pt x="13267" y="801"/>
                  </a:cubicBezTo>
                  <a:cubicBezTo>
                    <a:pt x="13406" y="1020"/>
                    <a:pt x="13446" y="1297"/>
                    <a:pt x="13446" y="1535"/>
                  </a:cubicBezTo>
                  <a:cubicBezTo>
                    <a:pt x="13446" y="1793"/>
                    <a:pt x="13386" y="2051"/>
                    <a:pt x="13327" y="2269"/>
                  </a:cubicBezTo>
                  <a:cubicBezTo>
                    <a:pt x="13188" y="2745"/>
                    <a:pt x="12990" y="3161"/>
                    <a:pt x="12792" y="3538"/>
                  </a:cubicBezTo>
                  <a:cubicBezTo>
                    <a:pt x="12573" y="3915"/>
                    <a:pt x="12355" y="4232"/>
                    <a:pt x="12157" y="4530"/>
                  </a:cubicBezTo>
                  <a:cubicBezTo>
                    <a:pt x="11304" y="5739"/>
                    <a:pt x="10650" y="6434"/>
                    <a:pt x="10253" y="6890"/>
                  </a:cubicBezTo>
                  <a:cubicBezTo>
                    <a:pt x="9837" y="7326"/>
                    <a:pt x="9698" y="7504"/>
                    <a:pt x="9718" y="7524"/>
                  </a:cubicBezTo>
                  <a:cubicBezTo>
                    <a:pt x="9718" y="7525"/>
                    <a:pt x="9718" y="7526"/>
                    <a:pt x="9719" y="7526"/>
                  </a:cubicBezTo>
                  <a:cubicBezTo>
                    <a:pt x="9738" y="7526"/>
                    <a:pt x="9919" y="7363"/>
                    <a:pt x="10313" y="6969"/>
                  </a:cubicBezTo>
                  <a:cubicBezTo>
                    <a:pt x="10729" y="6533"/>
                    <a:pt x="11443" y="5858"/>
                    <a:pt x="12316" y="4669"/>
                  </a:cubicBezTo>
                  <a:cubicBezTo>
                    <a:pt x="12534" y="4351"/>
                    <a:pt x="12752" y="4014"/>
                    <a:pt x="12970" y="3637"/>
                  </a:cubicBezTo>
                  <a:cubicBezTo>
                    <a:pt x="13188" y="3261"/>
                    <a:pt x="13406" y="2844"/>
                    <a:pt x="13545" y="2348"/>
                  </a:cubicBezTo>
                  <a:cubicBezTo>
                    <a:pt x="13624" y="2091"/>
                    <a:pt x="13684" y="1833"/>
                    <a:pt x="13684" y="1535"/>
                  </a:cubicBezTo>
                  <a:cubicBezTo>
                    <a:pt x="13684" y="1258"/>
                    <a:pt x="13664" y="940"/>
                    <a:pt x="13486" y="682"/>
                  </a:cubicBezTo>
                  <a:cubicBezTo>
                    <a:pt x="13327" y="405"/>
                    <a:pt x="13049" y="187"/>
                    <a:pt x="12732" y="88"/>
                  </a:cubicBezTo>
                  <a:cubicBezTo>
                    <a:pt x="12554" y="25"/>
                    <a:pt x="12376" y="1"/>
                    <a:pt x="1219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5692128" y="4599520"/>
              <a:ext cx="440837" cy="437629"/>
            </a:xfrm>
            <a:custGeom>
              <a:rect b="b" l="l" r="r" t="t"/>
              <a:pathLst>
                <a:path extrusionOk="0" h="13645" w="13745">
                  <a:moveTo>
                    <a:pt x="6387" y="1"/>
                  </a:moveTo>
                  <a:cubicBezTo>
                    <a:pt x="6268" y="1"/>
                    <a:pt x="6129" y="1"/>
                    <a:pt x="5970" y="40"/>
                  </a:cubicBezTo>
                  <a:cubicBezTo>
                    <a:pt x="5811" y="60"/>
                    <a:pt x="5633" y="60"/>
                    <a:pt x="5415" y="120"/>
                  </a:cubicBezTo>
                  <a:cubicBezTo>
                    <a:pt x="5217" y="159"/>
                    <a:pt x="4979" y="199"/>
                    <a:pt x="4721" y="298"/>
                  </a:cubicBezTo>
                  <a:cubicBezTo>
                    <a:pt x="4205" y="457"/>
                    <a:pt x="3590" y="715"/>
                    <a:pt x="2936" y="1171"/>
                  </a:cubicBezTo>
                  <a:cubicBezTo>
                    <a:pt x="2262" y="1627"/>
                    <a:pt x="1568" y="2281"/>
                    <a:pt x="1012" y="3213"/>
                  </a:cubicBezTo>
                  <a:cubicBezTo>
                    <a:pt x="715" y="3670"/>
                    <a:pt x="477" y="4225"/>
                    <a:pt x="279" y="4820"/>
                  </a:cubicBezTo>
                  <a:cubicBezTo>
                    <a:pt x="100" y="5415"/>
                    <a:pt x="1" y="6069"/>
                    <a:pt x="1" y="6783"/>
                  </a:cubicBezTo>
                  <a:cubicBezTo>
                    <a:pt x="1" y="7497"/>
                    <a:pt x="120" y="8251"/>
                    <a:pt x="378" y="9004"/>
                  </a:cubicBezTo>
                  <a:cubicBezTo>
                    <a:pt x="636" y="9778"/>
                    <a:pt x="1032" y="10531"/>
                    <a:pt x="1627" y="11205"/>
                  </a:cubicBezTo>
                  <a:cubicBezTo>
                    <a:pt x="2202" y="11900"/>
                    <a:pt x="2956" y="12494"/>
                    <a:pt x="3848" y="12931"/>
                  </a:cubicBezTo>
                  <a:cubicBezTo>
                    <a:pt x="4741" y="13367"/>
                    <a:pt x="5772" y="13645"/>
                    <a:pt x="6863" y="13645"/>
                  </a:cubicBezTo>
                  <a:cubicBezTo>
                    <a:pt x="7973" y="13645"/>
                    <a:pt x="9004" y="13367"/>
                    <a:pt x="9897" y="12931"/>
                  </a:cubicBezTo>
                  <a:cubicBezTo>
                    <a:pt x="10789" y="12494"/>
                    <a:pt x="11543" y="11900"/>
                    <a:pt x="12118" y="11205"/>
                  </a:cubicBezTo>
                  <a:cubicBezTo>
                    <a:pt x="12693" y="10531"/>
                    <a:pt x="13109" y="9778"/>
                    <a:pt x="13367" y="9024"/>
                  </a:cubicBezTo>
                  <a:cubicBezTo>
                    <a:pt x="13625" y="8251"/>
                    <a:pt x="13744" y="7497"/>
                    <a:pt x="13744" y="6783"/>
                  </a:cubicBezTo>
                  <a:cubicBezTo>
                    <a:pt x="13724" y="6089"/>
                    <a:pt x="13645" y="5415"/>
                    <a:pt x="13447" y="4820"/>
                  </a:cubicBezTo>
                  <a:cubicBezTo>
                    <a:pt x="13268" y="4225"/>
                    <a:pt x="13030" y="3670"/>
                    <a:pt x="12733" y="3213"/>
                  </a:cubicBezTo>
                  <a:cubicBezTo>
                    <a:pt x="12158" y="2281"/>
                    <a:pt x="11463" y="1627"/>
                    <a:pt x="10809" y="1171"/>
                  </a:cubicBezTo>
                  <a:cubicBezTo>
                    <a:pt x="10155" y="715"/>
                    <a:pt x="9540" y="457"/>
                    <a:pt x="9024" y="298"/>
                  </a:cubicBezTo>
                  <a:cubicBezTo>
                    <a:pt x="8766" y="199"/>
                    <a:pt x="8528" y="159"/>
                    <a:pt x="8330" y="100"/>
                  </a:cubicBezTo>
                  <a:cubicBezTo>
                    <a:pt x="8112" y="60"/>
                    <a:pt x="7933" y="60"/>
                    <a:pt x="7775" y="21"/>
                  </a:cubicBezTo>
                  <a:cubicBezTo>
                    <a:pt x="7616" y="1"/>
                    <a:pt x="7477" y="1"/>
                    <a:pt x="7358" y="1"/>
                  </a:cubicBezTo>
                  <a:lnTo>
                    <a:pt x="7081" y="1"/>
                  </a:lnTo>
                  <a:cubicBezTo>
                    <a:pt x="6942" y="1"/>
                    <a:pt x="6863" y="21"/>
                    <a:pt x="6863" y="21"/>
                  </a:cubicBezTo>
                  <a:cubicBezTo>
                    <a:pt x="6863" y="40"/>
                    <a:pt x="6942" y="40"/>
                    <a:pt x="7061" y="60"/>
                  </a:cubicBezTo>
                  <a:cubicBezTo>
                    <a:pt x="7140" y="80"/>
                    <a:pt x="7220" y="80"/>
                    <a:pt x="7339" y="100"/>
                  </a:cubicBezTo>
                  <a:cubicBezTo>
                    <a:pt x="7457" y="100"/>
                    <a:pt x="7576" y="120"/>
                    <a:pt x="7735" y="140"/>
                  </a:cubicBezTo>
                  <a:cubicBezTo>
                    <a:pt x="7894" y="179"/>
                    <a:pt x="8072" y="199"/>
                    <a:pt x="8290" y="259"/>
                  </a:cubicBezTo>
                  <a:cubicBezTo>
                    <a:pt x="8489" y="318"/>
                    <a:pt x="8727" y="358"/>
                    <a:pt x="8965" y="457"/>
                  </a:cubicBezTo>
                  <a:cubicBezTo>
                    <a:pt x="9460" y="616"/>
                    <a:pt x="10055" y="893"/>
                    <a:pt x="10690" y="1349"/>
                  </a:cubicBezTo>
                  <a:cubicBezTo>
                    <a:pt x="11325" y="1805"/>
                    <a:pt x="11979" y="2440"/>
                    <a:pt x="12514" y="3352"/>
                  </a:cubicBezTo>
                  <a:cubicBezTo>
                    <a:pt x="12812" y="3789"/>
                    <a:pt x="13030" y="4324"/>
                    <a:pt x="13209" y="4899"/>
                  </a:cubicBezTo>
                  <a:cubicBezTo>
                    <a:pt x="13367" y="5474"/>
                    <a:pt x="13466" y="6109"/>
                    <a:pt x="13466" y="6783"/>
                  </a:cubicBezTo>
                  <a:cubicBezTo>
                    <a:pt x="13447" y="7477"/>
                    <a:pt x="13347" y="8191"/>
                    <a:pt x="13090" y="8925"/>
                  </a:cubicBezTo>
                  <a:cubicBezTo>
                    <a:pt x="12852" y="9639"/>
                    <a:pt x="12455" y="10373"/>
                    <a:pt x="11880" y="11027"/>
                  </a:cubicBezTo>
                  <a:cubicBezTo>
                    <a:pt x="11325" y="11681"/>
                    <a:pt x="10611" y="12257"/>
                    <a:pt x="9758" y="12673"/>
                  </a:cubicBezTo>
                  <a:cubicBezTo>
                    <a:pt x="8905" y="13089"/>
                    <a:pt x="7914" y="13347"/>
                    <a:pt x="6863" y="13347"/>
                  </a:cubicBezTo>
                  <a:cubicBezTo>
                    <a:pt x="5811" y="13347"/>
                    <a:pt x="4820" y="13089"/>
                    <a:pt x="3967" y="12673"/>
                  </a:cubicBezTo>
                  <a:cubicBezTo>
                    <a:pt x="3114" y="12257"/>
                    <a:pt x="2400" y="11681"/>
                    <a:pt x="1845" y="11027"/>
                  </a:cubicBezTo>
                  <a:cubicBezTo>
                    <a:pt x="1290" y="10373"/>
                    <a:pt x="893" y="9639"/>
                    <a:pt x="636" y="8925"/>
                  </a:cubicBezTo>
                  <a:cubicBezTo>
                    <a:pt x="398" y="8191"/>
                    <a:pt x="279" y="7477"/>
                    <a:pt x="259" y="6783"/>
                  </a:cubicBezTo>
                  <a:cubicBezTo>
                    <a:pt x="279" y="6109"/>
                    <a:pt x="358" y="5454"/>
                    <a:pt x="536" y="4879"/>
                  </a:cubicBezTo>
                  <a:cubicBezTo>
                    <a:pt x="715" y="4304"/>
                    <a:pt x="933" y="3789"/>
                    <a:pt x="1211" y="3332"/>
                  </a:cubicBezTo>
                  <a:cubicBezTo>
                    <a:pt x="1746" y="2440"/>
                    <a:pt x="2420" y="1786"/>
                    <a:pt x="3055" y="1349"/>
                  </a:cubicBezTo>
                  <a:cubicBezTo>
                    <a:pt x="3670" y="893"/>
                    <a:pt x="4265" y="616"/>
                    <a:pt x="4760" y="457"/>
                  </a:cubicBezTo>
                  <a:cubicBezTo>
                    <a:pt x="5018" y="358"/>
                    <a:pt x="5256" y="318"/>
                    <a:pt x="5455" y="239"/>
                  </a:cubicBezTo>
                  <a:cubicBezTo>
                    <a:pt x="5653" y="199"/>
                    <a:pt x="5831" y="179"/>
                    <a:pt x="5990" y="140"/>
                  </a:cubicBezTo>
                  <a:cubicBezTo>
                    <a:pt x="6149" y="100"/>
                    <a:pt x="6287" y="100"/>
                    <a:pt x="6387" y="80"/>
                  </a:cubicBezTo>
                  <a:cubicBezTo>
                    <a:pt x="6506" y="80"/>
                    <a:pt x="6605" y="60"/>
                    <a:pt x="6664" y="60"/>
                  </a:cubicBezTo>
                  <a:cubicBezTo>
                    <a:pt x="6803" y="40"/>
                    <a:pt x="6863" y="40"/>
                    <a:pt x="6863" y="21"/>
                  </a:cubicBezTo>
                  <a:cubicBezTo>
                    <a:pt x="6863" y="21"/>
                    <a:pt x="6803" y="1"/>
                    <a:pt x="66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5827602" y="3907524"/>
              <a:ext cx="166039" cy="599435"/>
            </a:xfrm>
            <a:custGeom>
              <a:rect b="b" l="l" r="r" t="t"/>
              <a:pathLst>
                <a:path extrusionOk="0" h="18690" w="5177">
                  <a:moveTo>
                    <a:pt x="2654" y="0"/>
                  </a:moveTo>
                  <a:cubicBezTo>
                    <a:pt x="2438" y="0"/>
                    <a:pt x="2222" y="53"/>
                    <a:pt x="2024" y="159"/>
                  </a:cubicBezTo>
                  <a:cubicBezTo>
                    <a:pt x="1706" y="318"/>
                    <a:pt x="1488" y="575"/>
                    <a:pt x="1290" y="853"/>
                  </a:cubicBezTo>
                  <a:cubicBezTo>
                    <a:pt x="893" y="1408"/>
                    <a:pt x="655" y="2083"/>
                    <a:pt x="477" y="2797"/>
                  </a:cubicBezTo>
                  <a:cubicBezTo>
                    <a:pt x="298" y="3530"/>
                    <a:pt x="179" y="4304"/>
                    <a:pt x="100" y="5117"/>
                  </a:cubicBezTo>
                  <a:cubicBezTo>
                    <a:pt x="41" y="5950"/>
                    <a:pt x="21" y="6822"/>
                    <a:pt x="1" y="7735"/>
                  </a:cubicBezTo>
                  <a:cubicBezTo>
                    <a:pt x="21" y="8647"/>
                    <a:pt x="80" y="9599"/>
                    <a:pt x="199" y="10610"/>
                  </a:cubicBezTo>
                  <a:cubicBezTo>
                    <a:pt x="457" y="12613"/>
                    <a:pt x="854" y="14398"/>
                    <a:pt x="1310" y="15984"/>
                  </a:cubicBezTo>
                  <a:cubicBezTo>
                    <a:pt x="1548" y="16778"/>
                    <a:pt x="1806" y="17511"/>
                    <a:pt x="2143" y="18186"/>
                  </a:cubicBezTo>
                  <a:cubicBezTo>
                    <a:pt x="2202" y="18265"/>
                    <a:pt x="2242" y="18344"/>
                    <a:pt x="2301" y="18424"/>
                  </a:cubicBezTo>
                  <a:cubicBezTo>
                    <a:pt x="2321" y="18483"/>
                    <a:pt x="2361" y="18503"/>
                    <a:pt x="2401" y="18562"/>
                  </a:cubicBezTo>
                  <a:cubicBezTo>
                    <a:pt x="2420" y="18562"/>
                    <a:pt x="2440" y="18602"/>
                    <a:pt x="2460" y="18622"/>
                  </a:cubicBezTo>
                  <a:cubicBezTo>
                    <a:pt x="2480" y="18622"/>
                    <a:pt x="2520" y="18662"/>
                    <a:pt x="2559" y="18681"/>
                  </a:cubicBezTo>
                  <a:cubicBezTo>
                    <a:pt x="2580" y="18687"/>
                    <a:pt x="2603" y="18689"/>
                    <a:pt x="2626" y="18689"/>
                  </a:cubicBezTo>
                  <a:cubicBezTo>
                    <a:pt x="2689" y="18689"/>
                    <a:pt x="2754" y="18671"/>
                    <a:pt x="2797" y="18642"/>
                  </a:cubicBezTo>
                  <a:cubicBezTo>
                    <a:pt x="2857" y="18602"/>
                    <a:pt x="2896" y="18562"/>
                    <a:pt x="2936" y="18523"/>
                  </a:cubicBezTo>
                  <a:cubicBezTo>
                    <a:pt x="2996" y="18443"/>
                    <a:pt x="3035" y="18364"/>
                    <a:pt x="3095" y="18285"/>
                  </a:cubicBezTo>
                  <a:cubicBezTo>
                    <a:pt x="3273" y="17968"/>
                    <a:pt x="3392" y="17650"/>
                    <a:pt x="3511" y="17333"/>
                  </a:cubicBezTo>
                  <a:cubicBezTo>
                    <a:pt x="3967" y="16103"/>
                    <a:pt x="4245" y="14993"/>
                    <a:pt x="4463" y="14001"/>
                  </a:cubicBezTo>
                  <a:cubicBezTo>
                    <a:pt x="4681" y="13030"/>
                    <a:pt x="4840" y="12177"/>
                    <a:pt x="4939" y="11443"/>
                  </a:cubicBezTo>
                  <a:cubicBezTo>
                    <a:pt x="5137" y="9976"/>
                    <a:pt x="5177" y="9004"/>
                    <a:pt x="5177" y="8409"/>
                  </a:cubicBezTo>
                  <a:cubicBezTo>
                    <a:pt x="5177" y="7794"/>
                    <a:pt x="5157" y="7576"/>
                    <a:pt x="5137" y="7576"/>
                  </a:cubicBezTo>
                  <a:cubicBezTo>
                    <a:pt x="5117" y="7576"/>
                    <a:pt x="5098" y="7794"/>
                    <a:pt x="5058" y="8389"/>
                  </a:cubicBezTo>
                  <a:cubicBezTo>
                    <a:pt x="5018" y="9004"/>
                    <a:pt x="4939" y="9956"/>
                    <a:pt x="4721" y="11403"/>
                  </a:cubicBezTo>
                  <a:cubicBezTo>
                    <a:pt x="4602" y="12137"/>
                    <a:pt x="4463" y="12970"/>
                    <a:pt x="4225" y="13962"/>
                  </a:cubicBezTo>
                  <a:cubicBezTo>
                    <a:pt x="3987" y="14933"/>
                    <a:pt x="3709" y="16044"/>
                    <a:pt x="3253" y="17254"/>
                  </a:cubicBezTo>
                  <a:cubicBezTo>
                    <a:pt x="3134" y="17551"/>
                    <a:pt x="2996" y="17849"/>
                    <a:pt x="2837" y="18146"/>
                  </a:cubicBezTo>
                  <a:cubicBezTo>
                    <a:pt x="2797" y="18205"/>
                    <a:pt x="2758" y="18285"/>
                    <a:pt x="2698" y="18344"/>
                  </a:cubicBezTo>
                  <a:cubicBezTo>
                    <a:pt x="2678" y="18364"/>
                    <a:pt x="2658" y="18404"/>
                    <a:pt x="2639" y="18404"/>
                  </a:cubicBezTo>
                  <a:cubicBezTo>
                    <a:pt x="2639" y="18404"/>
                    <a:pt x="2619" y="18384"/>
                    <a:pt x="2599" y="18364"/>
                  </a:cubicBezTo>
                  <a:cubicBezTo>
                    <a:pt x="2579" y="18344"/>
                    <a:pt x="2539" y="18305"/>
                    <a:pt x="2520" y="18265"/>
                  </a:cubicBezTo>
                  <a:cubicBezTo>
                    <a:pt x="2480" y="18205"/>
                    <a:pt x="2440" y="18126"/>
                    <a:pt x="2401" y="18047"/>
                  </a:cubicBezTo>
                  <a:cubicBezTo>
                    <a:pt x="2063" y="17412"/>
                    <a:pt x="1825" y="16678"/>
                    <a:pt x="1587" y="15905"/>
                  </a:cubicBezTo>
                  <a:cubicBezTo>
                    <a:pt x="1131" y="14338"/>
                    <a:pt x="735" y="12554"/>
                    <a:pt x="497" y="10570"/>
                  </a:cubicBezTo>
                  <a:cubicBezTo>
                    <a:pt x="378" y="9579"/>
                    <a:pt x="298" y="8627"/>
                    <a:pt x="298" y="7735"/>
                  </a:cubicBezTo>
                  <a:cubicBezTo>
                    <a:pt x="298" y="6822"/>
                    <a:pt x="318" y="5970"/>
                    <a:pt x="398" y="5157"/>
                  </a:cubicBezTo>
                  <a:cubicBezTo>
                    <a:pt x="477" y="4343"/>
                    <a:pt x="576" y="3570"/>
                    <a:pt x="755" y="2876"/>
                  </a:cubicBezTo>
                  <a:cubicBezTo>
                    <a:pt x="913" y="2182"/>
                    <a:pt x="1151" y="1527"/>
                    <a:pt x="1508" y="1012"/>
                  </a:cubicBezTo>
                  <a:cubicBezTo>
                    <a:pt x="1687" y="754"/>
                    <a:pt x="1885" y="516"/>
                    <a:pt x="2143" y="397"/>
                  </a:cubicBezTo>
                  <a:cubicBezTo>
                    <a:pt x="2307" y="315"/>
                    <a:pt x="2490" y="271"/>
                    <a:pt x="2666" y="271"/>
                  </a:cubicBezTo>
                  <a:cubicBezTo>
                    <a:pt x="2745" y="271"/>
                    <a:pt x="2823" y="279"/>
                    <a:pt x="2896" y="298"/>
                  </a:cubicBezTo>
                  <a:cubicBezTo>
                    <a:pt x="3154" y="357"/>
                    <a:pt x="3372" y="516"/>
                    <a:pt x="3551" y="694"/>
                  </a:cubicBezTo>
                  <a:cubicBezTo>
                    <a:pt x="3729" y="873"/>
                    <a:pt x="3868" y="1071"/>
                    <a:pt x="3987" y="1289"/>
                  </a:cubicBezTo>
                  <a:cubicBezTo>
                    <a:pt x="4225" y="1726"/>
                    <a:pt x="4364" y="2162"/>
                    <a:pt x="4483" y="2559"/>
                  </a:cubicBezTo>
                  <a:cubicBezTo>
                    <a:pt x="4602" y="2975"/>
                    <a:pt x="4681" y="3372"/>
                    <a:pt x="4761" y="3729"/>
                  </a:cubicBezTo>
                  <a:cubicBezTo>
                    <a:pt x="4998" y="5157"/>
                    <a:pt x="5018" y="6128"/>
                    <a:pt x="5078" y="6743"/>
                  </a:cubicBezTo>
                  <a:cubicBezTo>
                    <a:pt x="5098" y="7338"/>
                    <a:pt x="5117" y="7576"/>
                    <a:pt x="5137" y="7576"/>
                  </a:cubicBezTo>
                  <a:cubicBezTo>
                    <a:pt x="5157" y="7576"/>
                    <a:pt x="5177" y="7338"/>
                    <a:pt x="5177" y="6723"/>
                  </a:cubicBezTo>
                  <a:cubicBezTo>
                    <a:pt x="5177" y="6128"/>
                    <a:pt x="5177" y="5157"/>
                    <a:pt x="4959" y="3689"/>
                  </a:cubicBezTo>
                  <a:cubicBezTo>
                    <a:pt x="4899" y="3312"/>
                    <a:pt x="4820" y="2916"/>
                    <a:pt x="4701" y="2499"/>
                  </a:cubicBezTo>
                  <a:cubicBezTo>
                    <a:pt x="4582" y="2083"/>
                    <a:pt x="4443" y="1627"/>
                    <a:pt x="4205" y="1170"/>
                  </a:cubicBezTo>
                  <a:cubicBezTo>
                    <a:pt x="4066" y="952"/>
                    <a:pt x="3928" y="714"/>
                    <a:pt x="3729" y="516"/>
                  </a:cubicBezTo>
                  <a:cubicBezTo>
                    <a:pt x="3531" y="318"/>
                    <a:pt x="3293" y="119"/>
                    <a:pt x="2976" y="40"/>
                  </a:cubicBezTo>
                  <a:cubicBezTo>
                    <a:pt x="2870" y="14"/>
                    <a:pt x="2762" y="0"/>
                    <a:pt x="26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6128475" y="4160416"/>
              <a:ext cx="439522" cy="439778"/>
            </a:xfrm>
            <a:custGeom>
              <a:rect b="b" l="l" r="r" t="t"/>
              <a:pathLst>
                <a:path extrusionOk="0" h="13712" w="13704">
                  <a:moveTo>
                    <a:pt x="12208" y="1"/>
                  </a:moveTo>
                  <a:cubicBezTo>
                    <a:pt x="12049" y="1"/>
                    <a:pt x="11890" y="20"/>
                    <a:pt x="11740" y="48"/>
                  </a:cubicBezTo>
                  <a:cubicBezTo>
                    <a:pt x="11066" y="187"/>
                    <a:pt x="10412" y="484"/>
                    <a:pt x="9777" y="861"/>
                  </a:cubicBezTo>
                  <a:cubicBezTo>
                    <a:pt x="9142" y="1258"/>
                    <a:pt x="8508" y="1714"/>
                    <a:pt x="7873" y="2249"/>
                  </a:cubicBezTo>
                  <a:cubicBezTo>
                    <a:pt x="7239" y="2765"/>
                    <a:pt x="6624" y="3380"/>
                    <a:pt x="5969" y="4014"/>
                  </a:cubicBezTo>
                  <a:cubicBezTo>
                    <a:pt x="5315" y="4669"/>
                    <a:pt x="4700" y="5402"/>
                    <a:pt x="4066" y="6196"/>
                  </a:cubicBezTo>
                  <a:cubicBezTo>
                    <a:pt x="3015" y="7544"/>
                    <a:pt x="2142" y="8853"/>
                    <a:pt x="1448" y="10083"/>
                  </a:cubicBezTo>
                  <a:cubicBezTo>
                    <a:pt x="1091" y="10697"/>
                    <a:pt x="774" y="11292"/>
                    <a:pt x="516" y="11847"/>
                  </a:cubicBezTo>
                  <a:cubicBezTo>
                    <a:pt x="377" y="12125"/>
                    <a:pt x="258" y="12403"/>
                    <a:pt x="159" y="12680"/>
                  </a:cubicBezTo>
                  <a:cubicBezTo>
                    <a:pt x="119" y="12819"/>
                    <a:pt x="80" y="12958"/>
                    <a:pt x="40" y="13117"/>
                  </a:cubicBezTo>
                  <a:cubicBezTo>
                    <a:pt x="20" y="13176"/>
                    <a:pt x="20" y="13256"/>
                    <a:pt x="0" y="13335"/>
                  </a:cubicBezTo>
                  <a:cubicBezTo>
                    <a:pt x="0" y="13374"/>
                    <a:pt x="0" y="13414"/>
                    <a:pt x="0" y="13454"/>
                  </a:cubicBezTo>
                  <a:cubicBezTo>
                    <a:pt x="20" y="13533"/>
                    <a:pt x="40" y="13593"/>
                    <a:pt x="80" y="13632"/>
                  </a:cubicBezTo>
                  <a:cubicBezTo>
                    <a:pt x="139" y="13672"/>
                    <a:pt x="199" y="13692"/>
                    <a:pt x="258" y="13712"/>
                  </a:cubicBezTo>
                  <a:lnTo>
                    <a:pt x="397" y="13712"/>
                  </a:lnTo>
                  <a:cubicBezTo>
                    <a:pt x="476" y="13692"/>
                    <a:pt x="555" y="13692"/>
                    <a:pt x="615" y="13672"/>
                  </a:cubicBezTo>
                  <a:cubicBezTo>
                    <a:pt x="774" y="13632"/>
                    <a:pt x="893" y="13593"/>
                    <a:pt x="1031" y="13533"/>
                  </a:cubicBezTo>
                  <a:cubicBezTo>
                    <a:pt x="1289" y="13454"/>
                    <a:pt x="1527" y="13335"/>
                    <a:pt x="1765" y="13236"/>
                  </a:cubicBezTo>
                  <a:cubicBezTo>
                    <a:pt x="2241" y="13018"/>
                    <a:pt x="2677" y="12780"/>
                    <a:pt x="3094" y="12561"/>
                  </a:cubicBezTo>
                  <a:cubicBezTo>
                    <a:pt x="3927" y="12105"/>
                    <a:pt x="4621" y="11649"/>
                    <a:pt x="5256" y="11233"/>
                  </a:cubicBezTo>
                  <a:cubicBezTo>
                    <a:pt x="6505" y="10400"/>
                    <a:pt x="7417" y="9686"/>
                    <a:pt x="8072" y="9131"/>
                  </a:cubicBezTo>
                  <a:cubicBezTo>
                    <a:pt x="8726" y="8575"/>
                    <a:pt x="9142" y="8179"/>
                    <a:pt x="9380" y="7921"/>
                  </a:cubicBezTo>
                  <a:cubicBezTo>
                    <a:pt x="9638" y="7663"/>
                    <a:pt x="9718" y="7544"/>
                    <a:pt x="9718" y="7524"/>
                  </a:cubicBezTo>
                  <a:lnTo>
                    <a:pt x="9718" y="7524"/>
                  </a:lnTo>
                  <a:cubicBezTo>
                    <a:pt x="9698" y="7524"/>
                    <a:pt x="9599" y="7604"/>
                    <a:pt x="9321" y="7842"/>
                  </a:cubicBezTo>
                  <a:cubicBezTo>
                    <a:pt x="9043" y="8080"/>
                    <a:pt x="8627" y="8476"/>
                    <a:pt x="7953" y="9012"/>
                  </a:cubicBezTo>
                  <a:cubicBezTo>
                    <a:pt x="7278" y="9547"/>
                    <a:pt x="6386" y="10221"/>
                    <a:pt x="5117" y="11034"/>
                  </a:cubicBezTo>
                  <a:cubicBezTo>
                    <a:pt x="4502" y="11451"/>
                    <a:pt x="3788" y="11887"/>
                    <a:pt x="2975" y="12323"/>
                  </a:cubicBezTo>
                  <a:cubicBezTo>
                    <a:pt x="2558" y="12561"/>
                    <a:pt x="2122" y="12780"/>
                    <a:pt x="1666" y="12998"/>
                  </a:cubicBezTo>
                  <a:cubicBezTo>
                    <a:pt x="1428" y="13097"/>
                    <a:pt x="1190" y="13196"/>
                    <a:pt x="932" y="13295"/>
                  </a:cubicBezTo>
                  <a:cubicBezTo>
                    <a:pt x="813" y="13335"/>
                    <a:pt x="694" y="13374"/>
                    <a:pt x="555" y="13394"/>
                  </a:cubicBezTo>
                  <a:cubicBezTo>
                    <a:pt x="496" y="13414"/>
                    <a:pt x="437" y="13434"/>
                    <a:pt x="377" y="13434"/>
                  </a:cubicBezTo>
                  <a:lnTo>
                    <a:pt x="278" y="13434"/>
                  </a:lnTo>
                  <a:cubicBezTo>
                    <a:pt x="278" y="13414"/>
                    <a:pt x="278" y="13374"/>
                    <a:pt x="278" y="13355"/>
                  </a:cubicBezTo>
                  <a:cubicBezTo>
                    <a:pt x="298" y="13295"/>
                    <a:pt x="298" y="13236"/>
                    <a:pt x="318" y="13176"/>
                  </a:cubicBezTo>
                  <a:cubicBezTo>
                    <a:pt x="337" y="13057"/>
                    <a:pt x="377" y="12918"/>
                    <a:pt x="437" y="12780"/>
                  </a:cubicBezTo>
                  <a:cubicBezTo>
                    <a:pt x="536" y="12522"/>
                    <a:pt x="655" y="12244"/>
                    <a:pt x="774" y="11966"/>
                  </a:cubicBezTo>
                  <a:cubicBezTo>
                    <a:pt x="1031" y="11411"/>
                    <a:pt x="1349" y="10836"/>
                    <a:pt x="1706" y="10221"/>
                  </a:cubicBezTo>
                  <a:cubicBezTo>
                    <a:pt x="2400" y="9012"/>
                    <a:pt x="3253" y="7703"/>
                    <a:pt x="4304" y="6374"/>
                  </a:cubicBezTo>
                  <a:cubicBezTo>
                    <a:pt x="4918" y="5581"/>
                    <a:pt x="5533" y="4867"/>
                    <a:pt x="6168" y="4232"/>
                  </a:cubicBezTo>
                  <a:cubicBezTo>
                    <a:pt x="6822" y="3598"/>
                    <a:pt x="7437" y="2983"/>
                    <a:pt x="8072" y="2467"/>
                  </a:cubicBezTo>
                  <a:cubicBezTo>
                    <a:pt x="8686" y="1952"/>
                    <a:pt x="9301" y="1496"/>
                    <a:pt x="9936" y="1119"/>
                  </a:cubicBezTo>
                  <a:cubicBezTo>
                    <a:pt x="10550" y="742"/>
                    <a:pt x="11165" y="445"/>
                    <a:pt x="11780" y="326"/>
                  </a:cubicBezTo>
                  <a:cubicBezTo>
                    <a:pt x="11939" y="296"/>
                    <a:pt x="12092" y="276"/>
                    <a:pt x="12239" y="276"/>
                  </a:cubicBezTo>
                  <a:cubicBezTo>
                    <a:pt x="12385" y="276"/>
                    <a:pt x="12524" y="296"/>
                    <a:pt x="12653" y="345"/>
                  </a:cubicBezTo>
                  <a:cubicBezTo>
                    <a:pt x="12930" y="425"/>
                    <a:pt x="13148" y="583"/>
                    <a:pt x="13267" y="801"/>
                  </a:cubicBezTo>
                  <a:cubicBezTo>
                    <a:pt x="13426" y="1020"/>
                    <a:pt x="13446" y="1297"/>
                    <a:pt x="13446" y="1535"/>
                  </a:cubicBezTo>
                  <a:cubicBezTo>
                    <a:pt x="13446" y="1793"/>
                    <a:pt x="13406" y="2051"/>
                    <a:pt x="13327" y="2269"/>
                  </a:cubicBezTo>
                  <a:cubicBezTo>
                    <a:pt x="13188" y="2745"/>
                    <a:pt x="12990" y="3161"/>
                    <a:pt x="12791" y="3538"/>
                  </a:cubicBezTo>
                  <a:cubicBezTo>
                    <a:pt x="12573" y="3915"/>
                    <a:pt x="12355" y="4232"/>
                    <a:pt x="12157" y="4530"/>
                  </a:cubicBezTo>
                  <a:cubicBezTo>
                    <a:pt x="11304" y="5739"/>
                    <a:pt x="10650" y="6434"/>
                    <a:pt x="10253" y="6890"/>
                  </a:cubicBezTo>
                  <a:cubicBezTo>
                    <a:pt x="9856" y="7326"/>
                    <a:pt x="9698" y="7504"/>
                    <a:pt x="9718" y="7524"/>
                  </a:cubicBezTo>
                  <a:cubicBezTo>
                    <a:pt x="9719" y="7525"/>
                    <a:pt x="9720" y="7526"/>
                    <a:pt x="9722" y="7526"/>
                  </a:cubicBezTo>
                  <a:cubicBezTo>
                    <a:pt x="9756" y="7526"/>
                    <a:pt x="9920" y="7363"/>
                    <a:pt x="10332" y="6969"/>
                  </a:cubicBezTo>
                  <a:cubicBezTo>
                    <a:pt x="10749" y="6533"/>
                    <a:pt x="11443" y="5858"/>
                    <a:pt x="12315" y="4669"/>
                  </a:cubicBezTo>
                  <a:cubicBezTo>
                    <a:pt x="12534" y="4351"/>
                    <a:pt x="12772" y="4034"/>
                    <a:pt x="12990" y="3637"/>
                  </a:cubicBezTo>
                  <a:cubicBezTo>
                    <a:pt x="13188" y="3261"/>
                    <a:pt x="13406" y="2844"/>
                    <a:pt x="13565" y="2348"/>
                  </a:cubicBezTo>
                  <a:cubicBezTo>
                    <a:pt x="13644" y="2091"/>
                    <a:pt x="13684" y="1833"/>
                    <a:pt x="13704" y="1555"/>
                  </a:cubicBezTo>
                  <a:cubicBezTo>
                    <a:pt x="13684" y="1258"/>
                    <a:pt x="13664" y="960"/>
                    <a:pt x="13486" y="682"/>
                  </a:cubicBezTo>
                  <a:cubicBezTo>
                    <a:pt x="13327" y="405"/>
                    <a:pt x="13049" y="187"/>
                    <a:pt x="12732" y="88"/>
                  </a:cubicBezTo>
                  <a:cubicBezTo>
                    <a:pt x="12564" y="25"/>
                    <a:pt x="12386" y="1"/>
                    <a:pt x="1220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6221325" y="4734994"/>
              <a:ext cx="601103" cy="166039"/>
            </a:xfrm>
            <a:custGeom>
              <a:rect b="b" l="l" r="r" t="t"/>
              <a:pathLst>
                <a:path extrusionOk="0" h="5177" w="18742">
                  <a:moveTo>
                    <a:pt x="10313" y="1"/>
                  </a:moveTo>
                  <a:cubicBezTo>
                    <a:pt x="9698" y="1"/>
                    <a:pt x="8726" y="41"/>
                    <a:pt x="7259" y="239"/>
                  </a:cubicBezTo>
                  <a:cubicBezTo>
                    <a:pt x="6545" y="338"/>
                    <a:pt x="5692" y="477"/>
                    <a:pt x="4701" y="695"/>
                  </a:cubicBezTo>
                  <a:cubicBezTo>
                    <a:pt x="3709" y="933"/>
                    <a:pt x="2599" y="1211"/>
                    <a:pt x="1369" y="1667"/>
                  </a:cubicBezTo>
                  <a:cubicBezTo>
                    <a:pt x="1052" y="1786"/>
                    <a:pt x="734" y="1905"/>
                    <a:pt x="437" y="2083"/>
                  </a:cubicBezTo>
                  <a:cubicBezTo>
                    <a:pt x="358" y="2143"/>
                    <a:pt x="278" y="2182"/>
                    <a:pt x="199" y="2242"/>
                  </a:cubicBezTo>
                  <a:cubicBezTo>
                    <a:pt x="159" y="2281"/>
                    <a:pt x="120" y="2301"/>
                    <a:pt x="60" y="2381"/>
                  </a:cubicBezTo>
                  <a:cubicBezTo>
                    <a:pt x="20" y="2440"/>
                    <a:pt x="1" y="2539"/>
                    <a:pt x="40" y="2619"/>
                  </a:cubicBezTo>
                  <a:cubicBezTo>
                    <a:pt x="40" y="2658"/>
                    <a:pt x="80" y="2698"/>
                    <a:pt x="100" y="2718"/>
                  </a:cubicBezTo>
                  <a:cubicBezTo>
                    <a:pt x="120" y="2738"/>
                    <a:pt x="139" y="2757"/>
                    <a:pt x="159" y="2777"/>
                  </a:cubicBezTo>
                  <a:cubicBezTo>
                    <a:pt x="199" y="2817"/>
                    <a:pt x="239" y="2837"/>
                    <a:pt x="278" y="2876"/>
                  </a:cubicBezTo>
                  <a:cubicBezTo>
                    <a:pt x="358" y="2936"/>
                    <a:pt x="437" y="2976"/>
                    <a:pt x="516" y="3015"/>
                  </a:cubicBezTo>
                  <a:cubicBezTo>
                    <a:pt x="1190" y="3372"/>
                    <a:pt x="1944" y="3610"/>
                    <a:pt x="2717" y="3868"/>
                  </a:cubicBezTo>
                  <a:cubicBezTo>
                    <a:pt x="4304" y="4324"/>
                    <a:pt x="6089" y="4721"/>
                    <a:pt x="8092" y="4979"/>
                  </a:cubicBezTo>
                  <a:cubicBezTo>
                    <a:pt x="9103" y="5097"/>
                    <a:pt x="10055" y="5157"/>
                    <a:pt x="10967" y="5177"/>
                  </a:cubicBezTo>
                  <a:cubicBezTo>
                    <a:pt x="11880" y="5157"/>
                    <a:pt x="12752" y="5157"/>
                    <a:pt x="13585" y="5058"/>
                  </a:cubicBezTo>
                  <a:cubicBezTo>
                    <a:pt x="14398" y="4998"/>
                    <a:pt x="15172" y="4879"/>
                    <a:pt x="15905" y="4701"/>
                  </a:cubicBezTo>
                  <a:cubicBezTo>
                    <a:pt x="16619" y="4522"/>
                    <a:pt x="17294" y="4284"/>
                    <a:pt x="17849" y="3888"/>
                  </a:cubicBezTo>
                  <a:cubicBezTo>
                    <a:pt x="18126" y="3709"/>
                    <a:pt x="18384" y="3471"/>
                    <a:pt x="18543" y="3174"/>
                  </a:cubicBezTo>
                  <a:cubicBezTo>
                    <a:pt x="18702" y="2876"/>
                    <a:pt x="18741" y="2519"/>
                    <a:pt x="18662" y="2202"/>
                  </a:cubicBezTo>
                  <a:cubicBezTo>
                    <a:pt x="18583" y="1885"/>
                    <a:pt x="18384" y="1647"/>
                    <a:pt x="18186" y="1449"/>
                  </a:cubicBezTo>
                  <a:cubicBezTo>
                    <a:pt x="17988" y="1250"/>
                    <a:pt x="17750" y="1111"/>
                    <a:pt x="17532" y="992"/>
                  </a:cubicBezTo>
                  <a:cubicBezTo>
                    <a:pt x="17075" y="735"/>
                    <a:pt x="16619" y="596"/>
                    <a:pt x="16203" y="477"/>
                  </a:cubicBezTo>
                  <a:cubicBezTo>
                    <a:pt x="15786" y="358"/>
                    <a:pt x="15390" y="278"/>
                    <a:pt x="15013" y="219"/>
                  </a:cubicBezTo>
                  <a:cubicBezTo>
                    <a:pt x="13545" y="1"/>
                    <a:pt x="12574" y="1"/>
                    <a:pt x="11979" y="1"/>
                  </a:cubicBezTo>
                  <a:cubicBezTo>
                    <a:pt x="11364" y="1"/>
                    <a:pt x="11146" y="21"/>
                    <a:pt x="11146" y="41"/>
                  </a:cubicBezTo>
                  <a:cubicBezTo>
                    <a:pt x="11146" y="60"/>
                    <a:pt x="11364" y="80"/>
                    <a:pt x="11979" y="100"/>
                  </a:cubicBezTo>
                  <a:cubicBezTo>
                    <a:pt x="12574" y="160"/>
                    <a:pt x="13545" y="179"/>
                    <a:pt x="14973" y="417"/>
                  </a:cubicBezTo>
                  <a:cubicBezTo>
                    <a:pt x="15330" y="497"/>
                    <a:pt x="15727" y="576"/>
                    <a:pt x="16143" y="695"/>
                  </a:cubicBezTo>
                  <a:cubicBezTo>
                    <a:pt x="16540" y="814"/>
                    <a:pt x="16976" y="953"/>
                    <a:pt x="17413" y="1191"/>
                  </a:cubicBezTo>
                  <a:cubicBezTo>
                    <a:pt x="17631" y="1310"/>
                    <a:pt x="17829" y="1449"/>
                    <a:pt x="18007" y="1627"/>
                  </a:cubicBezTo>
                  <a:cubicBezTo>
                    <a:pt x="18186" y="1806"/>
                    <a:pt x="18364" y="2024"/>
                    <a:pt x="18404" y="2281"/>
                  </a:cubicBezTo>
                  <a:cubicBezTo>
                    <a:pt x="18464" y="2519"/>
                    <a:pt x="18444" y="2797"/>
                    <a:pt x="18305" y="3035"/>
                  </a:cubicBezTo>
                  <a:cubicBezTo>
                    <a:pt x="18186" y="3293"/>
                    <a:pt x="17948" y="3491"/>
                    <a:pt x="17710" y="3670"/>
                  </a:cubicBezTo>
                  <a:cubicBezTo>
                    <a:pt x="17175" y="4027"/>
                    <a:pt x="16540" y="4265"/>
                    <a:pt x="15826" y="4423"/>
                  </a:cubicBezTo>
                  <a:cubicBezTo>
                    <a:pt x="15132" y="4602"/>
                    <a:pt x="14358" y="4701"/>
                    <a:pt x="13545" y="4780"/>
                  </a:cubicBezTo>
                  <a:cubicBezTo>
                    <a:pt x="12732" y="4860"/>
                    <a:pt x="11880" y="4879"/>
                    <a:pt x="10967" y="4879"/>
                  </a:cubicBezTo>
                  <a:cubicBezTo>
                    <a:pt x="10075" y="4879"/>
                    <a:pt x="9123" y="4800"/>
                    <a:pt x="8131" y="4681"/>
                  </a:cubicBezTo>
                  <a:cubicBezTo>
                    <a:pt x="6148" y="4443"/>
                    <a:pt x="4363" y="4046"/>
                    <a:pt x="2797" y="3590"/>
                  </a:cubicBezTo>
                  <a:cubicBezTo>
                    <a:pt x="2023" y="3352"/>
                    <a:pt x="1290" y="3114"/>
                    <a:pt x="655" y="2777"/>
                  </a:cubicBezTo>
                  <a:cubicBezTo>
                    <a:pt x="576" y="2738"/>
                    <a:pt x="496" y="2698"/>
                    <a:pt x="437" y="2658"/>
                  </a:cubicBezTo>
                  <a:cubicBezTo>
                    <a:pt x="397" y="2619"/>
                    <a:pt x="358" y="2599"/>
                    <a:pt x="338" y="2579"/>
                  </a:cubicBezTo>
                  <a:cubicBezTo>
                    <a:pt x="318" y="2559"/>
                    <a:pt x="298" y="2539"/>
                    <a:pt x="298" y="2539"/>
                  </a:cubicBezTo>
                  <a:cubicBezTo>
                    <a:pt x="298" y="2539"/>
                    <a:pt x="298" y="2539"/>
                    <a:pt x="298" y="2519"/>
                  </a:cubicBezTo>
                  <a:cubicBezTo>
                    <a:pt x="318" y="2519"/>
                    <a:pt x="338" y="2480"/>
                    <a:pt x="358" y="2460"/>
                  </a:cubicBezTo>
                  <a:cubicBezTo>
                    <a:pt x="417" y="2420"/>
                    <a:pt x="496" y="2381"/>
                    <a:pt x="556" y="2341"/>
                  </a:cubicBezTo>
                  <a:cubicBezTo>
                    <a:pt x="853" y="2162"/>
                    <a:pt x="1171" y="2043"/>
                    <a:pt x="1468" y="1924"/>
                  </a:cubicBezTo>
                  <a:cubicBezTo>
                    <a:pt x="2678" y="1468"/>
                    <a:pt x="3788" y="1171"/>
                    <a:pt x="4760" y="953"/>
                  </a:cubicBezTo>
                  <a:cubicBezTo>
                    <a:pt x="5732" y="715"/>
                    <a:pt x="6565" y="576"/>
                    <a:pt x="7299" y="457"/>
                  </a:cubicBezTo>
                  <a:cubicBezTo>
                    <a:pt x="8746" y="219"/>
                    <a:pt x="9718" y="160"/>
                    <a:pt x="10313" y="120"/>
                  </a:cubicBezTo>
                  <a:cubicBezTo>
                    <a:pt x="10908" y="80"/>
                    <a:pt x="11146" y="60"/>
                    <a:pt x="11146" y="41"/>
                  </a:cubicBezTo>
                  <a:cubicBezTo>
                    <a:pt x="11146" y="21"/>
                    <a:pt x="10908" y="1"/>
                    <a:pt x="10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6132292" y="5035866"/>
              <a:ext cx="436346" cy="436988"/>
            </a:xfrm>
            <a:custGeom>
              <a:rect b="b" l="l" r="r" t="t"/>
              <a:pathLst>
                <a:path extrusionOk="0" h="13625" w="13605">
                  <a:moveTo>
                    <a:pt x="258" y="0"/>
                  </a:moveTo>
                  <a:cubicBezTo>
                    <a:pt x="99" y="0"/>
                    <a:pt x="60" y="79"/>
                    <a:pt x="60" y="79"/>
                  </a:cubicBezTo>
                  <a:cubicBezTo>
                    <a:pt x="76" y="79"/>
                    <a:pt x="104" y="54"/>
                    <a:pt x="176" y="54"/>
                  </a:cubicBezTo>
                  <a:cubicBezTo>
                    <a:pt x="194" y="54"/>
                    <a:pt x="214" y="56"/>
                    <a:pt x="238" y="60"/>
                  </a:cubicBezTo>
                  <a:cubicBezTo>
                    <a:pt x="377" y="79"/>
                    <a:pt x="575" y="139"/>
                    <a:pt x="853" y="238"/>
                  </a:cubicBezTo>
                  <a:cubicBezTo>
                    <a:pt x="1408" y="476"/>
                    <a:pt x="2281" y="892"/>
                    <a:pt x="3530" y="1626"/>
                  </a:cubicBezTo>
                  <a:cubicBezTo>
                    <a:pt x="4165" y="2003"/>
                    <a:pt x="4899" y="2479"/>
                    <a:pt x="5712" y="3034"/>
                  </a:cubicBezTo>
                  <a:cubicBezTo>
                    <a:pt x="6525" y="3609"/>
                    <a:pt x="7437" y="4303"/>
                    <a:pt x="8409" y="5156"/>
                  </a:cubicBezTo>
                  <a:cubicBezTo>
                    <a:pt x="8904" y="5592"/>
                    <a:pt x="9400" y="6068"/>
                    <a:pt x="9896" y="6604"/>
                  </a:cubicBezTo>
                  <a:cubicBezTo>
                    <a:pt x="10412" y="7119"/>
                    <a:pt x="10927" y="7695"/>
                    <a:pt x="11443" y="8329"/>
                  </a:cubicBezTo>
                  <a:cubicBezTo>
                    <a:pt x="11939" y="8964"/>
                    <a:pt x="12434" y="9678"/>
                    <a:pt x="12851" y="10471"/>
                  </a:cubicBezTo>
                  <a:cubicBezTo>
                    <a:pt x="13029" y="10868"/>
                    <a:pt x="13208" y="11304"/>
                    <a:pt x="13287" y="11740"/>
                  </a:cubicBezTo>
                  <a:cubicBezTo>
                    <a:pt x="13367" y="12196"/>
                    <a:pt x="13287" y="12672"/>
                    <a:pt x="12990" y="12990"/>
                  </a:cubicBezTo>
                  <a:cubicBezTo>
                    <a:pt x="12754" y="13225"/>
                    <a:pt x="12420" y="13319"/>
                    <a:pt x="12085" y="13319"/>
                  </a:cubicBezTo>
                  <a:cubicBezTo>
                    <a:pt x="11969" y="13319"/>
                    <a:pt x="11853" y="13307"/>
                    <a:pt x="11740" y="13287"/>
                  </a:cubicBezTo>
                  <a:cubicBezTo>
                    <a:pt x="11284" y="13227"/>
                    <a:pt x="10868" y="13049"/>
                    <a:pt x="10471" y="12851"/>
                  </a:cubicBezTo>
                  <a:cubicBezTo>
                    <a:pt x="9658" y="12454"/>
                    <a:pt x="8964" y="11958"/>
                    <a:pt x="8329" y="11443"/>
                  </a:cubicBezTo>
                  <a:cubicBezTo>
                    <a:pt x="7695" y="10947"/>
                    <a:pt x="7120" y="10411"/>
                    <a:pt x="6584" y="9916"/>
                  </a:cubicBezTo>
                  <a:cubicBezTo>
                    <a:pt x="6049" y="9400"/>
                    <a:pt x="5593" y="8904"/>
                    <a:pt x="5156" y="8428"/>
                  </a:cubicBezTo>
                  <a:cubicBezTo>
                    <a:pt x="4304" y="7457"/>
                    <a:pt x="3610" y="6544"/>
                    <a:pt x="3034" y="5711"/>
                  </a:cubicBezTo>
                  <a:cubicBezTo>
                    <a:pt x="2459" y="4898"/>
                    <a:pt x="2003" y="4165"/>
                    <a:pt x="1626" y="3550"/>
                  </a:cubicBezTo>
                  <a:cubicBezTo>
                    <a:pt x="873" y="2281"/>
                    <a:pt x="456" y="1408"/>
                    <a:pt x="238" y="853"/>
                  </a:cubicBezTo>
                  <a:cubicBezTo>
                    <a:pt x="139" y="575"/>
                    <a:pt x="80" y="377"/>
                    <a:pt x="60" y="258"/>
                  </a:cubicBezTo>
                  <a:cubicBezTo>
                    <a:pt x="40" y="119"/>
                    <a:pt x="80" y="79"/>
                    <a:pt x="60" y="79"/>
                  </a:cubicBezTo>
                  <a:cubicBezTo>
                    <a:pt x="60" y="77"/>
                    <a:pt x="59" y="76"/>
                    <a:pt x="57" y="76"/>
                  </a:cubicBezTo>
                  <a:cubicBezTo>
                    <a:pt x="46" y="76"/>
                    <a:pt x="0" y="136"/>
                    <a:pt x="0" y="258"/>
                  </a:cubicBezTo>
                  <a:cubicBezTo>
                    <a:pt x="0" y="397"/>
                    <a:pt x="40" y="615"/>
                    <a:pt x="139" y="892"/>
                  </a:cubicBezTo>
                  <a:cubicBezTo>
                    <a:pt x="318" y="1468"/>
                    <a:pt x="714" y="2360"/>
                    <a:pt x="1448" y="3649"/>
                  </a:cubicBezTo>
                  <a:cubicBezTo>
                    <a:pt x="1805" y="4284"/>
                    <a:pt x="2261" y="5037"/>
                    <a:pt x="2836" y="5850"/>
                  </a:cubicBezTo>
                  <a:cubicBezTo>
                    <a:pt x="3411" y="6683"/>
                    <a:pt x="4085" y="7615"/>
                    <a:pt x="4938" y="8607"/>
                  </a:cubicBezTo>
                  <a:cubicBezTo>
                    <a:pt x="5375" y="9103"/>
                    <a:pt x="5850" y="9618"/>
                    <a:pt x="6386" y="10114"/>
                  </a:cubicBezTo>
                  <a:cubicBezTo>
                    <a:pt x="6921" y="10630"/>
                    <a:pt x="7496" y="11165"/>
                    <a:pt x="8151" y="11681"/>
                  </a:cubicBezTo>
                  <a:cubicBezTo>
                    <a:pt x="8785" y="12176"/>
                    <a:pt x="9499" y="12692"/>
                    <a:pt x="10332" y="13109"/>
                  </a:cubicBezTo>
                  <a:cubicBezTo>
                    <a:pt x="10749" y="13307"/>
                    <a:pt x="11185" y="13505"/>
                    <a:pt x="11701" y="13584"/>
                  </a:cubicBezTo>
                  <a:cubicBezTo>
                    <a:pt x="11820" y="13604"/>
                    <a:pt x="11939" y="13604"/>
                    <a:pt x="12077" y="13624"/>
                  </a:cubicBezTo>
                  <a:cubicBezTo>
                    <a:pt x="12196" y="13604"/>
                    <a:pt x="12335" y="13604"/>
                    <a:pt x="12474" y="13584"/>
                  </a:cubicBezTo>
                  <a:cubicBezTo>
                    <a:pt x="12732" y="13525"/>
                    <a:pt x="12990" y="13406"/>
                    <a:pt x="13188" y="13208"/>
                  </a:cubicBezTo>
                  <a:cubicBezTo>
                    <a:pt x="13386" y="12990"/>
                    <a:pt x="13525" y="12752"/>
                    <a:pt x="13565" y="12474"/>
                  </a:cubicBezTo>
                  <a:cubicBezTo>
                    <a:pt x="13605" y="12355"/>
                    <a:pt x="13605" y="12216"/>
                    <a:pt x="13605" y="12077"/>
                  </a:cubicBezTo>
                  <a:cubicBezTo>
                    <a:pt x="13605" y="11958"/>
                    <a:pt x="13585" y="11819"/>
                    <a:pt x="13565" y="11700"/>
                  </a:cubicBezTo>
                  <a:cubicBezTo>
                    <a:pt x="13505" y="11205"/>
                    <a:pt x="13307" y="10749"/>
                    <a:pt x="13109" y="10332"/>
                  </a:cubicBezTo>
                  <a:cubicBezTo>
                    <a:pt x="12692" y="9519"/>
                    <a:pt x="12177" y="8805"/>
                    <a:pt x="11661" y="8151"/>
                  </a:cubicBezTo>
                  <a:cubicBezTo>
                    <a:pt x="11145" y="7516"/>
                    <a:pt x="10630" y="6921"/>
                    <a:pt x="10114" y="6406"/>
                  </a:cubicBezTo>
                  <a:cubicBezTo>
                    <a:pt x="9599" y="5870"/>
                    <a:pt x="9083" y="5394"/>
                    <a:pt x="8607" y="4958"/>
                  </a:cubicBezTo>
                  <a:cubicBezTo>
                    <a:pt x="7615" y="4105"/>
                    <a:pt x="6683" y="3411"/>
                    <a:pt x="5850" y="2836"/>
                  </a:cubicBezTo>
                  <a:cubicBezTo>
                    <a:pt x="5018" y="2281"/>
                    <a:pt x="4284" y="1825"/>
                    <a:pt x="3649" y="1448"/>
                  </a:cubicBezTo>
                  <a:cubicBezTo>
                    <a:pt x="2360" y="734"/>
                    <a:pt x="1468" y="337"/>
                    <a:pt x="893" y="139"/>
                  </a:cubicBezTo>
                  <a:cubicBezTo>
                    <a:pt x="595" y="40"/>
                    <a:pt x="397"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5827602" y="5129935"/>
              <a:ext cx="169856" cy="596035"/>
            </a:xfrm>
            <a:custGeom>
              <a:rect b="b" l="l" r="r" t="t"/>
              <a:pathLst>
                <a:path extrusionOk="0" h="18584" w="5296">
                  <a:moveTo>
                    <a:pt x="2639" y="2"/>
                  </a:moveTo>
                  <a:cubicBezTo>
                    <a:pt x="2639" y="22"/>
                    <a:pt x="2698" y="22"/>
                    <a:pt x="2777" y="121"/>
                  </a:cubicBezTo>
                  <a:cubicBezTo>
                    <a:pt x="2857" y="240"/>
                    <a:pt x="2956" y="419"/>
                    <a:pt x="3075" y="676"/>
                  </a:cubicBezTo>
                  <a:cubicBezTo>
                    <a:pt x="3313" y="1232"/>
                    <a:pt x="3630" y="2144"/>
                    <a:pt x="3987" y="3572"/>
                  </a:cubicBezTo>
                  <a:cubicBezTo>
                    <a:pt x="4166" y="4286"/>
                    <a:pt x="4364" y="5119"/>
                    <a:pt x="4542" y="6090"/>
                  </a:cubicBezTo>
                  <a:cubicBezTo>
                    <a:pt x="4701" y="7082"/>
                    <a:pt x="4879" y="8212"/>
                    <a:pt x="4959" y="9501"/>
                  </a:cubicBezTo>
                  <a:cubicBezTo>
                    <a:pt x="4998" y="10156"/>
                    <a:pt x="5018" y="10850"/>
                    <a:pt x="4998" y="11584"/>
                  </a:cubicBezTo>
                  <a:cubicBezTo>
                    <a:pt x="4979" y="12297"/>
                    <a:pt x="4939" y="13071"/>
                    <a:pt x="4840" y="13884"/>
                  </a:cubicBezTo>
                  <a:cubicBezTo>
                    <a:pt x="4761" y="14697"/>
                    <a:pt x="4602" y="15550"/>
                    <a:pt x="4324" y="16383"/>
                  </a:cubicBezTo>
                  <a:cubicBezTo>
                    <a:pt x="4185" y="16799"/>
                    <a:pt x="4007" y="17235"/>
                    <a:pt x="3729" y="17612"/>
                  </a:cubicBezTo>
                  <a:cubicBezTo>
                    <a:pt x="3471" y="17969"/>
                    <a:pt x="3095" y="18267"/>
                    <a:pt x="2639" y="18286"/>
                  </a:cubicBezTo>
                  <a:cubicBezTo>
                    <a:pt x="2202" y="18267"/>
                    <a:pt x="1806" y="17969"/>
                    <a:pt x="1548" y="17612"/>
                  </a:cubicBezTo>
                  <a:cubicBezTo>
                    <a:pt x="1290" y="17235"/>
                    <a:pt x="1112" y="16799"/>
                    <a:pt x="973" y="16383"/>
                  </a:cubicBezTo>
                  <a:cubicBezTo>
                    <a:pt x="675" y="15550"/>
                    <a:pt x="536" y="14697"/>
                    <a:pt x="457" y="13884"/>
                  </a:cubicBezTo>
                  <a:cubicBezTo>
                    <a:pt x="358" y="13071"/>
                    <a:pt x="318" y="12297"/>
                    <a:pt x="298" y="11584"/>
                  </a:cubicBezTo>
                  <a:cubicBezTo>
                    <a:pt x="279" y="10850"/>
                    <a:pt x="298" y="10156"/>
                    <a:pt x="338" y="9501"/>
                  </a:cubicBezTo>
                  <a:cubicBezTo>
                    <a:pt x="417" y="8212"/>
                    <a:pt x="596" y="7082"/>
                    <a:pt x="755" y="6090"/>
                  </a:cubicBezTo>
                  <a:cubicBezTo>
                    <a:pt x="933" y="5119"/>
                    <a:pt x="1112" y="4286"/>
                    <a:pt x="1290" y="3572"/>
                  </a:cubicBezTo>
                  <a:cubicBezTo>
                    <a:pt x="1667" y="2144"/>
                    <a:pt x="1984" y="1232"/>
                    <a:pt x="2222" y="676"/>
                  </a:cubicBezTo>
                  <a:cubicBezTo>
                    <a:pt x="2341" y="419"/>
                    <a:pt x="2440" y="240"/>
                    <a:pt x="2520" y="121"/>
                  </a:cubicBezTo>
                  <a:cubicBezTo>
                    <a:pt x="2599" y="22"/>
                    <a:pt x="2639" y="22"/>
                    <a:pt x="2639" y="2"/>
                  </a:cubicBezTo>
                  <a:close/>
                  <a:moveTo>
                    <a:pt x="2629" y="0"/>
                  </a:moveTo>
                  <a:cubicBezTo>
                    <a:pt x="2602" y="0"/>
                    <a:pt x="2531" y="11"/>
                    <a:pt x="2460" y="81"/>
                  </a:cubicBezTo>
                  <a:cubicBezTo>
                    <a:pt x="2361" y="181"/>
                    <a:pt x="2242" y="359"/>
                    <a:pt x="2103" y="637"/>
                  </a:cubicBezTo>
                  <a:cubicBezTo>
                    <a:pt x="1845" y="1172"/>
                    <a:pt x="1488" y="2084"/>
                    <a:pt x="1092" y="3512"/>
                  </a:cubicBezTo>
                  <a:cubicBezTo>
                    <a:pt x="893" y="4226"/>
                    <a:pt x="695" y="5059"/>
                    <a:pt x="517" y="6051"/>
                  </a:cubicBezTo>
                  <a:cubicBezTo>
                    <a:pt x="338" y="7042"/>
                    <a:pt x="160" y="8192"/>
                    <a:pt x="60" y="9501"/>
                  </a:cubicBezTo>
                  <a:cubicBezTo>
                    <a:pt x="21" y="10156"/>
                    <a:pt x="1" y="10850"/>
                    <a:pt x="21" y="11584"/>
                  </a:cubicBezTo>
                  <a:cubicBezTo>
                    <a:pt x="21" y="12317"/>
                    <a:pt x="60" y="13111"/>
                    <a:pt x="160" y="13924"/>
                  </a:cubicBezTo>
                  <a:cubicBezTo>
                    <a:pt x="259" y="14737"/>
                    <a:pt x="398" y="15609"/>
                    <a:pt x="675" y="16482"/>
                  </a:cubicBezTo>
                  <a:cubicBezTo>
                    <a:pt x="834" y="16938"/>
                    <a:pt x="1012" y="17374"/>
                    <a:pt x="1310" y="17791"/>
                  </a:cubicBezTo>
                  <a:cubicBezTo>
                    <a:pt x="1389" y="17890"/>
                    <a:pt x="1469" y="17969"/>
                    <a:pt x="1568" y="18068"/>
                  </a:cubicBezTo>
                  <a:cubicBezTo>
                    <a:pt x="1667" y="18168"/>
                    <a:pt x="1746" y="18247"/>
                    <a:pt x="1865" y="18326"/>
                  </a:cubicBezTo>
                  <a:cubicBezTo>
                    <a:pt x="2083" y="18485"/>
                    <a:pt x="2361" y="18564"/>
                    <a:pt x="2639" y="18584"/>
                  </a:cubicBezTo>
                  <a:cubicBezTo>
                    <a:pt x="2936" y="18564"/>
                    <a:pt x="3194" y="18485"/>
                    <a:pt x="3432" y="18326"/>
                  </a:cubicBezTo>
                  <a:cubicBezTo>
                    <a:pt x="3531" y="18247"/>
                    <a:pt x="3630" y="18168"/>
                    <a:pt x="3729" y="18068"/>
                  </a:cubicBezTo>
                  <a:cubicBezTo>
                    <a:pt x="3809" y="17989"/>
                    <a:pt x="3908" y="17890"/>
                    <a:pt x="3967" y="17791"/>
                  </a:cubicBezTo>
                  <a:cubicBezTo>
                    <a:pt x="4265" y="17374"/>
                    <a:pt x="4463" y="16918"/>
                    <a:pt x="4602" y="16482"/>
                  </a:cubicBezTo>
                  <a:cubicBezTo>
                    <a:pt x="4899" y="15609"/>
                    <a:pt x="5038" y="14737"/>
                    <a:pt x="5137" y="13924"/>
                  </a:cubicBezTo>
                  <a:cubicBezTo>
                    <a:pt x="5217" y="13111"/>
                    <a:pt x="5256" y="12317"/>
                    <a:pt x="5276" y="11584"/>
                  </a:cubicBezTo>
                  <a:cubicBezTo>
                    <a:pt x="5296" y="10850"/>
                    <a:pt x="5276" y="10156"/>
                    <a:pt x="5217" y="9501"/>
                  </a:cubicBezTo>
                  <a:cubicBezTo>
                    <a:pt x="5137" y="8192"/>
                    <a:pt x="4959" y="7042"/>
                    <a:pt x="4780" y="6051"/>
                  </a:cubicBezTo>
                  <a:cubicBezTo>
                    <a:pt x="4582" y="5059"/>
                    <a:pt x="4384" y="4226"/>
                    <a:pt x="4205" y="3512"/>
                  </a:cubicBezTo>
                  <a:cubicBezTo>
                    <a:pt x="3809" y="2084"/>
                    <a:pt x="3452" y="1172"/>
                    <a:pt x="3174" y="637"/>
                  </a:cubicBezTo>
                  <a:cubicBezTo>
                    <a:pt x="3035" y="359"/>
                    <a:pt x="2916" y="181"/>
                    <a:pt x="2817" y="81"/>
                  </a:cubicBezTo>
                  <a:cubicBezTo>
                    <a:pt x="2746" y="11"/>
                    <a:pt x="2686" y="0"/>
                    <a:pt x="2657" y="0"/>
                  </a:cubicBezTo>
                  <a:cubicBezTo>
                    <a:pt x="2649" y="0"/>
                    <a:pt x="2644" y="1"/>
                    <a:pt x="2641" y="2"/>
                  </a:cubicBezTo>
                  <a:lnTo>
                    <a:pt x="2641" y="2"/>
                  </a:lnTo>
                  <a:cubicBezTo>
                    <a:pt x="2640" y="1"/>
                    <a:pt x="2636" y="0"/>
                    <a:pt x="26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5257096" y="5032659"/>
              <a:ext cx="439522" cy="439233"/>
            </a:xfrm>
            <a:custGeom>
              <a:rect b="b" l="l" r="r" t="t"/>
              <a:pathLst>
                <a:path extrusionOk="0" h="13695" w="13704">
                  <a:moveTo>
                    <a:pt x="13307" y="1"/>
                  </a:moveTo>
                  <a:cubicBezTo>
                    <a:pt x="13208" y="1"/>
                    <a:pt x="13148" y="21"/>
                    <a:pt x="13069" y="41"/>
                  </a:cubicBezTo>
                  <a:cubicBezTo>
                    <a:pt x="12930" y="80"/>
                    <a:pt x="12791" y="120"/>
                    <a:pt x="12672" y="160"/>
                  </a:cubicBezTo>
                  <a:cubicBezTo>
                    <a:pt x="12415" y="259"/>
                    <a:pt x="12157" y="358"/>
                    <a:pt x="11919" y="477"/>
                  </a:cubicBezTo>
                  <a:cubicBezTo>
                    <a:pt x="11443" y="695"/>
                    <a:pt x="11007" y="913"/>
                    <a:pt x="10610" y="1151"/>
                  </a:cubicBezTo>
                  <a:cubicBezTo>
                    <a:pt x="9777" y="1607"/>
                    <a:pt x="9063" y="2044"/>
                    <a:pt x="8448" y="2460"/>
                  </a:cubicBezTo>
                  <a:cubicBezTo>
                    <a:pt x="7199" y="3313"/>
                    <a:pt x="6287" y="4007"/>
                    <a:pt x="5632" y="4582"/>
                  </a:cubicBezTo>
                  <a:cubicBezTo>
                    <a:pt x="4978" y="5137"/>
                    <a:pt x="4561" y="5534"/>
                    <a:pt x="4323" y="5792"/>
                  </a:cubicBezTo>
                  <a:cubicBezTo>
                    <a:pt x="4066" y="6049"/>
                    <a:pt x="3967" y="6168"/>
                    <a:pt x="3986" y="6188"/>
                  </a:cubicBezTo>
                  <a:cubicBezTo>
                    <a:pt x="4006" y="6188"/>
                    <a:pt x="4105" y="6089"/>
                    <a:pt x="4383" y="5851"/>
                  </a:cubicBezTo>
                  <a:cubicBezTo>
                    <a:pt x="4641" y="5613"/>
                    <a:pt x="5077" y="5236"/>
                    <a:pt x="5751" y="4701"/>
                  </a:cubicBezTo>
                  <a:cubicBezTo>
                    <a:pt x="6406" y="4165"/>
                    <a:pt x="7318" y="3471"/>
                    <a:pt x="8567" y="2658"/>
                  </a:cubicBezTo>
                  <a:cubicBezTo>
                    <a:pt x="9202" y="2262"/>
                    <a:pt x="9916" y="1825"/>
                    <a:pt x="10729" y="1369"/>
                  </a:cubicBezTo>
                  <a:cubicBezTo>
                    <a:pt x="11126" y="1151"/>
                    <a:pt x="11562" y="933"/>
                    <a:pt x="12038" y="715"/>
                  </a:cubicBezTo>
                  <a:cubicBezTo>
                    <a:pt x="12276" y="616"/>
                    <a:pt x="12514" y="517"/>
                    <a:pt x="12752" y="417"/>
                  </a:cubicBezTo>
                  <a:cubicBezTo>
                    <a:pt x="12891" y="378"/>
                    <a:pt x="13010" y="338"/>
                    <a:pt x="13129" y="298"/>
                  </a:cubicBezTo>
                  <a:cubicBezTo>
                    <a:pt x="13208" y="298"/>
                    <a:pt x="13267" y="279"/>
                    <a:pt x="13327" y="279"/>
                  </a:cubicBezTo>
                  <a:lnTo>
                    <a:pt x="13406" y="279"/>
                  </a:lnTo>
                  <a:cubicBezTo>
                    <a:pt x="13406" y="298"/>
                    <a:pt x="13406" y="318"/>
                    <a:pt x="13406" y="358"/>
                  </a:cubicBezTo>
                  <a:cubicBezTo>
                    <a:pt x="13406" y="417"/>
                    <a:pt x="13406" y="477"/>
                    <a:pt x="13386" y="536"/>
                  </a:cubicBezTo>
                  <a:cubicBezTo>
                    <a:pt x="13347" y="655"/>
                    <a:pt x="13307" y="794"/>
                    <a:pt x="13267" y="913"/>
                  </a:cubicBezTo>
                  <a:cubicBezTo>
                    <a:pt x="13168" y="1191"/>
                    <a:pt x="13049" y="1449"/>
                    <a:pt x="12930" y="1726"/>
                  </a:cubicBezTo>
                  <a:cubicBezTo>
                    <a:pt x="12653" y="2281"/>
                    <a:pt x="12355" y="2876"/>
                    <a:pt x="11998" y="3471"/>
                  </a:cubicBezTo>
                  <a:cubicBezTo>
                    <a:pt x="11304" y="4681"/>
                    <a:pt x="10451" y="5990"/>
                    <a:pt x="9400" y="7338"/>
                  </a:cubicBezTo>
                  <a:cubicBezTo>
                    <a:pt x="8786" y="8112"/>
                    <a:pt x="8151" y="8846"/>
                    <a:pt x="7516" y="9480"/>
                  </a:cubicBezTo>
                  <a:cubicBezTo>
                    <a:pt x="6882" y="10115"/>
                    <a:pt x="6267" y="10710"/>
                    <a:pt x="5632" y="11245"/>
                  </a:cubicBezTo>
                  <a:cubicBezTo>
                    <a:pt x="4998" y="11761"/>
                    <a:pt x="4383" y="12217"/>
                    <a:pt x="3768" y="12594"/>
                  </a:cubicBezTo>
                  <a:cubicBezTo>
                    <a:pt x="3153" y="12971"/>
                    <a:pt x="2519" y="13268"/>
                    <a:pt x="1904" y="13387"/>
                  </a:cubicBezTo>
                  <a:cubicBezTo>
                    <a:pt x="1755" y="13417"/>
                    <a:pt x="1607" y="13437"/>
                    <a:pt x="1460" y="13437"/>
                  </a:cubicBezTo>
                  <a:cubicBezTo>
                    <a:pt x="1314" y="13437"/>
                    <a:pt x="1170" y="13417"/>
                    <a:pt x="1031" y="13367"/>
                  </a:cubicBezTo>
                  <a:cubicBezTo>
                    <a:pt x="774" y="13288"/>
                    <a:pt x="556" y="13109"/>
                    <a:pt x="417" y="12891"/>
                  </a:cubicBezTo>
                  <a:cubicBezTo>
                    <a:pt x="278" y="12673"/>
                    <a:pt x="258" y="12415"/>
                    <a:pt x="238" y="12157"/>
                  </a:cubicBezTo>
                  <a:cubicBezTo>
                    <a:pt x="258" y="11919"/>
                    <a:pt x="298" y="11662"/>
                    <a:pt x="377" y="11424"/>
                  </a:cubicBezTo>
                  <a:cubicBezTo>
                    <a:pt x="496" y="10968"/>
                    <a:pt x="714" y="10551"/>
                    <a:pt x="913" y="10174"/>
                  </a:cubicBezTo>
                  <a:cubicBezTo>
                    <a:pt x="1111" y="9798"/>
                    <a:pt x="1329" y="9460"/>
                    <a:pt x="1547" y="9163"/>
                  </a:cubicBezTo>
                  <a:cubicBezTo>
                    <a:pt x="2380" y="7973"/>
                    <a:pt x="3054" y="7279"/>
                    <a:pt x="3451" y="6823"/>
                  </a:cubicBezTo>
                  <a:cubicBezTo>
                    <a:pt x="3848" y="6367"/>
                    <a:pt x="4006" y="6188"/>
                    <a:pt x="3986" y="6188"/>
                  </a:cubicBezTo>
                  <a:cubicBezTo>
                    <a:pt x="3985" y="6187"/>
                    <a:pt x="3983" y="6186"/>
                    <a:pt x="3981" y="6186"/>
                  </a:cubicBezTo>
                  <a:cubicBezTo>
                    <a:pt x="3944" y="6186"/>
                    <a:pt x="3763" y="6333"/>
                    <a:pt x="3372" y="6724"/>
                  </a:cubicBezTo>
                  <a:cubicBezTo>
                    <a:pt x="2955" y="7160"/>
                    <a:pt x="2261" y="7854"/>
                    <a:pt x="1369" y="9044"/>
                  </a:cubicBezTo>
                  <a:cubicBezTo>
                    <a:pt x="1150" y="9341"/>
                    <a:pt x="932" y="9679"/>
                    <a:pt x="714" y="10055"/>
                  </a:cubicBezTo>
                  <a:cubicBezTo>
                    <a:pt x="496" y="10432"/>
                    <a:pt x="278" y="10868"/>
                    <a:pt x="139" y="11364"/>
                  </a:cubicBezTo>
                  <a:cubicBezTo>
                    <a:pt x="60" y="11602"/>
                    <a:pt x="20" y="11880"/>
                    <a:pt x="0" y="12157"/>
                  </a:cubicBezTo>
                  <a:cubicBezTo>
                    <a:pt x="0" y="12435"/>
                    <a:pt x="40" y="12752"/>
                    <a:pt x="199" y="13030"/>
                  </a:cubicBezTo>
                  <a:cubicBezTo>
                    <a:pt x="357" y="13308"/>
                    <a:pt x="635" y="13526"/>
                    <a:pt x="952" y="13625"/>
                  </a:cubicBezTo>
                  <a:cubicBezTo>
                    <a:pt x="1121" y="13675"/>
                    <a:pt x="1289" y="13694"/>
                    <a:pt x="1458" y="13694"/>
                  </a:cubicBezTo>
                  <a:cubicBezTo>
                    <a:pt x="1626" y="13694"/>
                    <a:pt x="1795" y="13675"/>
                    <a:pt x="1964" y="13645"/>
                  </a:cubicBezTo>
                  <a:cubicBezTo>
                    <a:pt x="2638" y="13526"/>
                    <a:pt x="3272" y="13228"/>
                    <a:pt x="3907" y="12832"/>
                  </a:cubicBezTo>
                  <a:cubicBezTo>
                    <a:pt x="4561" y="12455"/>
                    <a:pt x="5176" y="11979"/>
                    <a:pt x="5811" y="11463"/>
                  </a:cubicBezTo>
                  <a:cubicBezTo>
                    <a:pt x="6445" y="10928"/>
                    <a:pt x="7080" y="10333"/>
                    <a:pt x="7734" y="9679"/>
                  </a:cubicBezTo>
                  <a:cubicBezTo>
                    <a:pt x="8369" y="9024"/>
                    <a:pt x="9004" y="8310"/>
                    <a:pt x="9638" y="7517"/>
                  </a:cubicBezTo>
                  <a:cubicBezTo>
                    <a:pt x="10689" y="6168"/>
                    <a:pt x="11542" y="4840"/>
                    <a:pt x="12256" y="3630"/>
                  </a:cubicBezTo>
                  <a:cubicBezTo>
                    <a:pt x="12613" y="3015"/>
                    <a:pt x="12910" y="2420"/>
                    <a:pt x="13188" y="1845"/>
                  </a:cubicBezTo>
                  <a:cubicBezTo>
                    <a:pt x="13307" y="1568"/>
                    <a:pt x="13426" y="1290"/>
                    <a:pt x="13525" y="1012"/>
                  </a:cubicBezTo>
                  <a:cubicBezTo>
                    <a:pt x="13585" y="873"/>
                    <a:pt x="13624" y="735"/>
                    <a:pt x="13664" y="596"/>
                  </a:cubicBezTo>
                  <a:cubicBezTo>
                    <a:pt x="13664" y="517"/>
                    <a:pt x="13684" y="457"/>
                    <a:pt x="13684" y="378"/>
                  </a:cubicBezTo>
                  <a:cubicBezTo>
                    <a:pt x="13704" y="338"/>
                    <a:pt x="13704" y="298"/>
                    <a:pt x="13684" y="239"/>
                  </a:cubicBezTo>
                  <a:cubicBezTo>
                    <a:pt x="13684" y="179"/>
                    <a:pt x="13664" y="120"/>
                    <a:pt x="13605" y="80"/>
                  </a:cubicBezTo>
                  <a:cubicBezTo>
                    <a:pt x="13565" y="21"/>
                    <a:pt x="13486" y="1"/>
                    <a:pt x="1342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5003306" y="4731595"/>
              <a:ext cx="596003" cy="169054"/>
            </a:xfrm>
            <a:custGeom>
              <a:rect b="b" l="l" r="r" t="t"/>
              <a:pathLst>
                <a:path extrusionOk="0" h="5271" w="18583">
                  <a:moveTo>
                    <a:pt x="7524" y="0"/>
                  </a:moveTo>
                  <a:cubicBezTo>
                    <a:pt x="7346" y="0"/>
                    <a:pt x="7165" y="3"/>
                    <a:pt x="6981" y="8"/>
                  </a:cubicBezTo>
                  <a:cubicBezTo>
                    <a:pt x="6247" y="28"/>
                    <a:pt x="5474" y="67"/>
                    <a:pt x="4641" y="147"/>
                  </a:cubicBezTo>
                  <a:cubicBezTo>
                    <a:pt x="3828" y="246"/>
                    <a:pt x="2955" y="384"/>
                    <a:pt x="2083" y="682"/>
                  </a:cubicBezTo>
                  <a:cubicBezTo>
                    <a:pt x="1647" y="821"/>
                    <a:pt x="1190" y="1019"/>
                    <a:pt x="794" y="1317"/>
                  </a:cubicBezTo>
                  <a:cubicBezTo>
                    <a:pt x="675" y="1376"/>
                    <a:pt x="595" y="1475"/>
                    <a:pt x="496" y="1555"/>
                  </a:cubicBezTo>
                  <a:cubicBezTo>
                    <a:pt x="417" y="1654"/>
                    <a:pt x="318" y="1753"/>
                    <a:pt x="239" y="1852"/>
                  </a:cubicBezTo>
                  <a:cubicBezTo>
                    <a:pt x="80" y="2090"/>
                    <a:pt x="1" y="2348"/>
                    <a:pt x="1" y="2645"/>
                  </a:cubicBezTo>
                  <a:cubicBezTo>
                    <a:pt x="1" y="2923"/>
                    <a:pt x="80" y="3201"/>
                    <a:pt x="239" y="3419"/>
                  </a:cubicBezTo>
                  <a:cubicBezTo>
                    <a:pt x="318" y="3538"/>
                    <a:pt x="417" y="3617"/>
                    <a:pt x="496" y="3716"/>
                  </a:cubicBezTo>
                  <a:cubicBezTo>
                    <a:pt x="595" y="3815"/>
                    <a:pt x="675" y="3895"/>
                    <a:pt x="794" y="3974"/>
                  </a:cubicBezTo>
                  <a:cubicBezTo>
                    <a:pt x="1190" y="4271"/>
                    <a:pt x="1647" y="4450"/>
                    <a:pt x="2083" y="4609"/>
                  </a:cubicBezTo>
                  <a:cubicBezTo>
                    <a:pt x="2955" y="4886"/>
                    <a:pt x="3828" y="5025"/>
                    <a:pt x="4641" y="5124"/>
                  </a:cubicBezTo>
                  <a:cubicBezTo>
                    <a:pt x="5474" y="5223"/>
                    <a:pt x="6247" y="5263"/>
                    <a:pt x="6981" y="5263"/>
                  </a:cubicBezTo>
                  <a:cubicBezTo>
                    <a:pt x="7178" y="5268"/>
                    <a:pt x="7372" y="5271"/>
                    <a:pt x="7562" y="5271"/>
                  </a:cubicBezTo>
                  <a:cubicBezTo>
                    <a:pt x="8084" y="5271"/>
                    <a:pt x="8584" y="5252"/>
                    <a:pt x="9063" y="5223"/>
                  </a:cubicBezTo>
                  <a:cubicBezTo>
                    <a:pt x="10372" y="5124"/>
                    <a:pt x="11523" y="4946"/>
                    <a:pt x="12514" y="4767"/>
                  </a:cubicBezTo>
                  <a:cubicBezTo>
                    <a:pt x="13506" y="4589"/>
                    <a:pt x="14339" y="4390"/>
                    <a:pt x="15053" y="4192"/>
                  </a:cubicBezTo>
                  <a:cubicBezTo>
                    <a:pt x="16480" y="3795"/>
                    <a:pt x="17393" y="3439"/>
                    <a:pt x="17928" y="3181"/>
                  </a:cubicBezTo>
                  <a:cubicBezTo>
                    <a:pt x="18206" y="3042"/>
                    <a:pt x="18384" y="2923"/>
                    <a:pt x="18483" y="2824"/>
                  </a:cubicBezTo>
                  <a:cubicBezTo>
                    <a:pt x="18583" y="2725"/>
                    <a:pt x="18563" y="2645"/>
                    <a:pt x="18563" y="2645"/>
                  </a:cubicBezTo>
                  <a:cubicBezTo>
                    <a:pt x="18543" y="2645"/>
                    <a:pt x="18543" y="2705"/>
                    <a:pt x="18444" y="2784"/>
                  </a:cubicBezTo>
                  <a:cubicBezTo>
                    <a:pt x="18345" y="2844"/>
                    <a:pt x="18166" y="2943"/>
                    <a:pt x="17888" y="3062"/>
                  </a:cubicBezTo>
                  <a:cubicBezTo>
                    <a:pt x="17333" y="3300"/>
                    <a:pt x="16421" y="3637"/>
                    <a:pt x="15013" y="3994"/>
                  </a:cubicBezTo>
                  <a:cubicBezTo>
                    <a:pt x="14299" y="4172"/>
                    <a:pt x="13446" y="4351"/>
                    <a:pt x="12474" y="4529"/>
                  </a:cubicBezTo>
                  <a:cubicBezTo>
                    <a:pt x="11483" y="4708"/>
                    <a:pt x="10353" y="4866"/>
                    <a:pt x="9063" y="4946"/>
                  </a:cubicBezTo>
                  <a:cubicBezTo>
                    <a:pt x="8584" y="4975"/>
                    <a:pt x="8095" y="4993"/>
                    <a:pt x="7579" y="4993"/>
                  </a:cubicBezTo>
                  <a:cubicBezTo>
                    <a:pt x="7390" y="4993"/>
                    <a:pt x="7198" y="4991"/>
                    <a:pt x="7001" y="4985"/>
                  </a:cubicBezTo>
                  <a:cubicBezTo>
                    <a:pt x="6267" y="4966"/>
                    <a:pt x="5494" y="4926"/>
                    <a:pt x="4681" y="4847"/>
                  </a:cubicBezTo>
                  <a:cubicBezTo>
                    <a:pt x="3868" y="4747"/>
                    <a:pt x="3035" y="4609"/>
                    <a:pt x="2182" y="4331"/>
                  </a:cubicBezTo>
                  <a:cubicBezTo>
                    <a:pt x="1766" y="4172"/>
                    <a:pt x="1329" y="3994"/>
                    <a:pt x="972" y="3736"/>
                  </a:cubicBezTo>
                  <a:cubicBezTo>
                    <a:pt x="595" y="3478"/>
                    <a:pt x="298" y="3082"/>
                    <a:pt x="298" y="2645"/>
                  </a:cubicBezTo>
                  <a:cubicBezTo>
                    <a:pt x="298" y="2189"/>
                    <a:pt x="595" y="1812"/>
                    <a:pt x="972" y="1555"/>
                  </a:cubicBezTo>
                  <a:cubicBezTo>
                    <a:pt x="1329" y="1277"/>
                    <a:pt x="1766" y="1098"/>
                    <a:pt x="2182" y="960"/>
                  </a:cubicBezTo>
                  <a:cubicBezTo>
                    <a:pt x="3015" y="682"/>
                    <a:pt x="3868" y="543"/>
                    <a:pt x="4681" y="444"/>
                  </a:cubicBezTo>
                  <a:cubicBezTo>
                    <a:pt x="5494" y="345"/>
                    <a:pt x="6267" y="305"/>
                    <a:pt x="7001" y="305"/>
                  </a:cubicBezTo>
                  <a:cubicBezTo>
                    <a:pt x="7270" y="298"/>
                    <a:pt x="7530" y="293"/>
                    <a:pt x="7785" y="293"/>
                  </a:cubicBezTo>
                  <a:cubicBezTo>
                    <a:pt x="8226" y="293"/>
                    <a:pt x="8649" y="307"/>
                    <a:pt x="9063" y="345"/>
                  </a:cubicBezTo>
                  <a:cubicBezTo>
                    <a:pt x="10353" y="424"/>
                    <a:pt x="11483" y="583"/>
                    <a:pt x="12474" y="761"/>
                  </a:cubicBezTo>
                  <a:cubicBezTo>
                    <a:pt x="13446" y="920"/>
                    <a:pt x="14299" y="1118"/>
                    <a:pt x="15013" y="1297"/>
                  </a:cubicBezTo>
                  <a:cubicBezTo>
                    <a:pt x="16421" y="1654"/>
                    <a:pt x="17333" y="1971"/>
                    <a:pt x="17888" y="2209"/>
                  </a:cubicBezTo>
                  <a:cubicBezTo>
                    <a:pt x="18166" y="2328"/>
                    <a:pt x="18345" y="2427"/>
                    <a:pt x="18444" y="2506"/>
                  </a:cubicBezTo>
                  <a:cubicBezTo>
                    <a:pt x="18543" y="2586"/>
                    <a:pt x="18543" y="2645"/>
                    <a:pt x="18563" y="2645"/>
                  </a:cubicBezTo>
                  <a:cubicBezTo>
                    <a:pt x="18583" y="2645"/>
                    <a:pt x="18583" y="2566"/>
                    <a:pt x="18483" y="2467"/>
                  </a:cubicBezTo>
                  <a:cubicBezTo>
                    <a:pt x="18384" y="2368"/>
                    <a:pt x="18206" y="2249"/>
                    <a:pt x="17928" y="2110"/>
                  </a:cubicBezTo>
                  <a:cubicBezTo>
                    <a:pt x="17393" y="1832"/>
                    <a:pt x="16480" y="1475"/>
                    <a:pt x="15053" y="1079"/>
                  </a:cubicBezTo>
                  <a:cubicBezTo>
                    <a:pt x="14339" y="900"/>
                    <a:pt x="13506" y="702"/>
                    <a:pt x="12514" y="503"/>
                  </a:cubicBezTo>
                  <a:cubicBezTo>
                    <a:pt x="11523" y="325"/>
                    <a:pt x="10372" y="147"/>
                    <a:pt x="9063" y="67"/>
                  </a:cubicBezTo>
                  <a:cubicBezTo>
                    <a:pt x="8573" y="23"/>
                    <a:pt x="8060" y="0"/>
                    <a:pt x="75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5255813" y="4162949"/>
              <a:ext cx="440804" cy="437886"/>
            </a:xfrm>
            <a:custGeom>
              <a:rect b="b" l="l" r="r" t="t"/>
              <a:pathLst>
                <a:path extrusionOk="0" h="13653" w="13744">
                  <a:moveTo>
                    <a:pt x="1579" y="1"/>
                  </a:moveTo>
                  <a:cubicBezTo>
                    <a:pt x="1467" y="1"/>
                    <a:pt x="1364" y="10"/>
                    <a:pt x="1270" y="28"/>
                  </a:cubicBezTo>
                  <a:cubicBezTo>
                    <a:pt x="953" y="88"/>
                    <a:pt x="754" y="187"/>
                    <a:pt x="655" y="286"/>
                  </a:cubicBezTo>
                  <a:cubicBezTo>
                    <a:pt x="556" y="385"/>
                    <a:pt x="516" y="425"/>
                    <a:pt x="536" y="425"/>
                  </a:cubicBezTo>
                  <a:cubicBezTo>
                    <a:pt x="536" y="429"/>
                    <a:pt x="538" y="430"/>
                    <a:pt x="542" y="430"/>
                  </a:cubicBezTo>
                  <a:cubicBezTo>
                    <a:pt x="558" y="430"/>
                    <a:pt x="613" y="395"/>
                    <a:pt x="695" y="346"/>
                  </a:cubicBezTo>
                  <a:cubicBezTo>
                    <a:pt x="794" y="266"/>
                    <a:pt x="992" y="187"/>
                    <a:pt x="1270" y="147"/>
                  </a:cubicBezTo>
                  <a:cubicBezTo>
                    <a:pt x="1332" y="139"/>
                    <a:pt x="1399" y="134"/>
                    <a:pt x="1471" y="134"/>
                  </a:cubicBezTo>
                  <a:cubicBezTo>
                    <a:pt x="2059" y="134"/>
                    <a:pt x="2948" y="432"/>
                    <a:pt x="4026" y="1139"/>
                  </a:cubicBezTo>
                  <a:cubicBezTo>
                    <a:pt x="4641" y="1536"/>
                    <a:pt x="5335" y="2051"/>
                    <a:pt x="6069" y="2706"/>
                  </a:cubicBezTo>
                  <a:cubicBezTo>
                    <a:pt x="6446" y="3043"/>
                    <a:pt x="6842" y="3420"/>
                    <a:pt x="7239" y="3816"/>
                  </a:cubicBezTo>
                  <a:cubicBezTo>
                    <a:pt x="7655" y="4213"/>
                    <a:pt x="8072" y="4649"/>
                    <a:pt x="8488" y="5145"/>
                  </a:cubicBezTo>
                  <a:cubicBezTo>
                    <a:pt x="9341" y="6136"/>
                    <a:pt x="10234" y="7287"/>
                    <a:pt x="11126" y="8655"/>
                  </a:cubicBezTo>
                  <a:cubicBezTo>
                    <a:pt x="11562" y="9349"/>
                    <a:pt x="12018" y="10083"/>
                    <a:pt x="12435" y="10876"/>
                  </a:cubicBezTo>
                  <a:cubicBezTo>
                    <a:pt x="12653" y="11273"/>
                    <a:pt x="12871" y="11689"/>
                    <a:pt x="13050" y="12125"/>
                  </a:cubicBezTo>
                  <a:cubicBezTo>
                    <a:pt x="13149" y="12344"/>
                    <a:pt x="13248" y="12562"/>
                    <a:pt x="13327" y="12780"/>
                  </a:cubicBezTo>
                  <a:cubicBezTo>
                    <a:pt x="13367" y="12899"/>
                    <a:pt x="13387" y="13018"/>
                    <a:pt x="13426" y="13117"/>
                  </a:cubicBezTo>
                  <a:cubicBezTo>
                    <a:pt x="13426" y="13177"/>
                    <a:pt x="13446" y="13236"/>
                    <a:pt x="13446" y="13295"/>
                  </a:cubicBezTo>
                  <a:cubicBezTo>
                    <a:pt x="13446" y="13315"/>
                    <a:pt x="13446" y="13335"/>
                    <a:pt x="13446" y="13355"/>
                  </a:cubicBezTo>
                  <a:lnTo>
                    <a:pt x="13387" y="13355"/>
                  </a:lnTo>
                  <a:cubicBezTo>
                    <a:pt x="13327" y="13335"/>
                    <a:pt x="13288" y="13335"/>
                    <a:pt x="13228" y="13315"/>
                  </a:cubicBezTo>
                  <a:cubicBezTo>
                    <a:pt x="13109" y="13295"/>
                    <a:pt x="12990" y="13256"/>
                    <a:pt x="12891" y="13216"/>
                  </a:cubicBezTo>
                  <a:cubicBezTo>
                    <a:pt x="12653" y="13137"/>
                    <a:pt x="12435" y="13058"/>
                    <a:pt x="12217" y="12958"/>
                  </a:cubicBezTo>
                  <a:cubicBezTo>
                    <a:pt x="11780" y="12760"/>
                    <a:pt x="11384" y="12562"/>
                    <a:pt x="10967" y="12344"/>
                  </a:cubicBezTo>
                  <a:cubicBezTo>
                    <a:pt x="10174" y="11907"/>
                    <a:pt x="9440" y="11471"/>
                    <a:pt x="8766" y="11035"/>
                  </a:cubicBezTo>
                  <a:cubicBezTo>
                    <a:pt x="7398" y="10142"/>
                    <a:pt x="6228" y="9250"/>
                    <a:pt x="5236" y="8397"/>
                  </a:cubicBezTo>
                  <a:cubicBezTo>
                    <a:pt x="4760" y="7981"/>
                    <a:pt x="4304" y="7564"/>
                    <a:pt x="3907" y="7148"/>
                  </a:cubicBezTo>
                  <a:cubicBezTo>
                    <a:pt x="3511" y="6731"/>
                    <a:pt x="3134" y="6355"/>
                    <a:pt x="2817" y="5978"/>
                  </a:cubicBezTo>
                  <a:cubicBezTo>
                    <a:pt x="2142" y="5224"/>
                    <a:pt x="1627" y="4550"/>
                    <a:pt x="1230" y="3935"/>
                  </a:cubicBezTo>
                  <a:cubicBezTo>
                    <a:pt x="437" y="2725"/>
                    <a:pt x="159" y="1754"/>
                    <a:pt x="239" y="1179"/>
                  </a:cubicBezTo>
                  <a:cubicBezTo>
                    <a:pt x="278" y="881"/>
                    <a:pt x="358" y="703"/>
                    <a:pt x="437" y="603"/>
                  </a:cubicBezTo>
                  <a:cubicBezTo>
                    <a:pt x="516" y="485"/>
                    <a:pt x="536" y="445"/>
                    <a:pt x="536" y="425"/>
                  </a:cubicBezTo>
                  <a:cubicBezTo>
                    <a:pt x="516" y="425"/>
                    <a:pt x="477" y="465"/>
                    <a:pt x="377" y="564"/>
                  </a:cubicBezTo>
                  <a:cubicBezTo>
                    <a:pt x="278" y="663"/>
                    <a:pt x="179" y="861"/>
                    <a:pt x="120" y="1159"/>
                  </a:cubicBezTo>
                  <a:cubicBezTo>
                    <a:pt x="1" y="1793"/>
                    <a:pt x="258" y="2805"/>
                    <a:pt x="1052" y="4054"/>
                  </a:cubicBezTo>
                  <a:cubicBezTo>
                    <a:pt x="1428" y="4689"/>
                    <a:pt x="1964" y="5383"/>
                    <a:pt x="2618" y="6136"/>
                  </a:cubicBezTo>
                  <a:cubicBezTo>
                    <a:pt x="2955" y="6533"/>
                    <a:pt x="3312" y="6930"/>
                    <a:pt x="3729" y="7346"/>
                  </a:cubicBezTo>
                  <a:cubicBezTo>
                    <a:pt x="4126" y="7763"/>
                    <a:pt x="4562" y="8179"/>
                    <a:pt x="5058" y="8615"/>
                  </a:cubicBezTo>
                  <a:cubicBezTo>
                    <a:pt x="6049" y="9468"/>
                    <a:pt x="7219" y="10380"/>
                    <a:pt x="8588" y="11273"/>
                  </a:cubicBezTo>
                  <a:cubicBezTo>
                    <a:pt x="9282" y="11729"/>
                    <a:pt x="10035" y="12165"/>
                    <a:pt x="10829" y="12601"/>
                  </a:cubicBezTo>
                  <a:cubicBezTo>
                    <a:pt x="11245" y="12820"/>
                    <a:pt x="11661" y="13038"/>
                    <a:pt x="12098" y="13236"/>
                  </a:cubicBezTo>
                  <a:cubicBezTo>
                    <a:pt x="12316" y="13335"/>
                    <a:pt x="12554" y="13434"/>
                    <a:pt x="12792" y="13514"/>
                  </a:cubicBezTo>
                  <a:cubicBezTo>
                    <a:pt x="12911" y="13553"/>
                    <a:pt x="13030" y="13593"/>
                    <a:pt x="13149" y="13613"/>
                  </a:cubicBezTo>
                  <a:cubicBezTo>
                    <a:pt x="13228" y="13633"/>
                    <a:pt x="13288" y="13633"/>
                    <a:pt x="13367" y="13652"/>
                  </a:cubicBezTo>
                  <a:cubicBezTo>
                    <a:pt x="13407" y="13652"/>
                    <a:pt x="13446" y="13652"/>
                    <a:pt x="13486" y="13633"/>
                  </a:cubicBezTo>
                  <a:cubicBezTo>
                    <a:pt x="13545" y="13633"/>
                    <a:pt x="13605" y="13613"/>
                    <a:pt x="13664" y="13573"/>
                  </a:cubicBezTo>
                  <a:cubicBezTo>
                    <a:pt x="1370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26" y="12463"/>
                    <a:pt x="13426" y="12225"/>
                    <a:pt x="13327" y="12006"/>
                  </a:cubicBezTo>
                  <a:cubicBezTo>
                    <a:pt x="13129" y="11570"/>
                    <a:pt x="12911" y="11154"/>
                    <a:pt x="12693" y="10737"/>
                  </a:cubicBezTo>
                  <a:cubicBezTo>
                    <a:pt x="12276" y="9944"/>
                    <a:pt x="11820" y="9190"/>
                    <a:pt x="11364" y="8496"/>
                  </a:cubicBezTo>
                  <a:cubicBezTo>
                    <a:pt x="10472" y="7128"/>
                    <a:pt x="9579" y="5958"/>
                    <a:pt x="8707" y="4966"/>
                  </a:cubicBezTo>
                  <a:cubicBezTo>
                    <a:pt x="8270" y="4471"/>
                    <a:pt x="7854" y="4034"/>
                    <a:pt x="7437" y="3638"/>
                  </a:cubicBezTo>
                  <a:cubicBezTo>
                    <a:pt x="7021" y="3221"/>
                    <a:pt x="6624" y="2864"/>
                    <a:pt x="6247" y="2527"/>
                  </a:cubicBezTo>
                  <a:cubicBezTo>
                    <a:pt x="5474" y="1873"/>
                    <a:pt x="4780" y="1337"/>
                    <a:pt x="4145" y="960"/>
                  </a:cubicBezTo>
                  <a:cubicBezTo>
                    <a:pt x="3087" y="289"/>
                    <a:pt x="2200" y="1"/>
                    <a:pt x="157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 name="Google Shape;205;p2"/>
          <p:cNvSpPr txBox="1"/>
          <p:nvPr>
            <p:ph type="ctrTitle"/>
          </p:nvPr>
        </p:nvSpPr>
        <p:spPr>
          <a:xfrm>
            <a:off x="1194300" y="1209607"/>
            <a:ext cx="6755700" cy="2120100"/>
          </a:xfrm>
          <a:prstGeom prst="rect">
            <a:avLst/>
          </a:prstGeom>
        </p:spPr>
        <p:txBody>
          <a:bodyPr anchorCtr="0" anchor="b" bIns="91425" lIns="91425" spcFirstLastPara="1" rIns="91425" wrap="square" tIns="91425">
            <a:noAutofit/>
          </a:bodyPr>
          <a:lstStyle>
            <a:lvl1pPr lvl="0" algn="ctr">
              <a:lnSpc>
                <a:spcPct val="50000"/>
              </a:lnSpc>
              <a:spcBef>
                <a:spcPts val="0"/>
              </a:spcBef>
              <a:spcAft>
                <a:spcPts val="0"/>
              </a:spcAft>
              <a:buClr>
                <a:srgbClr val="191919"/>
              </a:buClr>
              <a:buSzPts val="5200"/>
              <a:buNone/>
              <a:defRPr sz="9600">
                <a:latin typeface="Jomhuria"/>
                <a:ea typeface="Jomhuria"/>
                <a:cs typeface="Jomhuria"/>
                <a:sym typeface="Jomhuria"/>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206" name="Google Shape;206;p2"/>
          <p:cNvSpPr txBox="1"/>
          <p:nvPr>
            <p:ph idx="1" type="subTitle"/>
          </p:nvPr>
        </p:nvSpPr>
        <p:spPr>
          <a:xfrm>
            <a:off x="1194300" y="3894681"/>
            <a:ext cx="6755700" cy="307500"/>
          </a:xfrm>
          <a:prstGeom prst="rect">
            <a:avLst/>
          </a:prstGeom>
        </p:spPr>
        <p:txBody>
          <a:bodyPr anchorCtr="0" anchor="b" bIns="91425" lIns="91425" spcFirstLastPara="1" rIns="91425" wrap="square" tIns="91425">
            <a:noAutofit/>
          </a:bodyPr>
          <a:lstStyle>
            <a:lvl1pPr lvl="0" algn="ctr">
              <a:lnSpc>
                <a:spcPct val="100000"/>
              </a:lnSpc>
              <a:spcBef>
                <a:spcPts val="0"/>
              </a:spcBef>
              <a:spcAft>
                <a:spcPts val="0"/>
              </a:spcAft>
              <a:buSzPts val="1400"/>
              <a:buNone/>
              <a:defRPr sz="1600">
                <a:solidFill>
                  <a:schemeClr val="dk1"/>
                </a:solidFill>
                <a:latin typeface="Comfortaa"/>
                <a:ea typeface="Comfortaa"/>
                <a:cs typeface="Comfortaa"/>
                <a:sym typeface="Comfortaa"/>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399" name="Shape 1399"/>
        <p:cNvGrpSpPr/>
        <p:nvPr/>
      </p:nvGrpSpPr>
      <p:grpSpPr>
        <a:xfrm>
          <a:off x="0" y="0"/>
          <a:ext cx="0" cy="0"/>
          <a:chOff x="0" y="0"/>
          <a:chExt cx="0" cy="0"/>
        </a:xfrm>
      </p:grpSpPr>
      <p:grpSp>
        <p:nvGrpSpPr>
          <p:cNvPr id="1400" name="Google Shape;1400;p11"/>
          <p:cNvGrpSpPr/>
          <p:nvPr/>
        </p:nvGrpSpPr>
        <p:grpSpPr>
          <a:xfrm>
            <a:off x="-560053" y="-4406426"/>
            <a:ext cx="10264106" cy="10275602"/>
            <a:chOff x="-348400" y="-3139050"/>
            <a:chExt cx="8319775" cy="8442000"/>
          </a:xfrm>
        </p:grpSpPr>
        <p:sp>
          <p:nvSpPr>
            <p:cNvPr id="1401" name="Google Shape;1401;p11"/>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1"/>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1"/>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1"/>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1"/>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1"/>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1"/>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1"/>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1"/>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1"/>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1"/>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1"/>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1"/>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1"/>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1"/>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1"/>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1"/>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1"/>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1"/>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1"/>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1"/>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1"/>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1"/>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1"/>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1"/>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1"/>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1"/>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1"/>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1"/>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1"/>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1"/>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1"/>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1"/>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1"/>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1"/>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1"/>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1"/>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1"/>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1"/>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1"/>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1"/>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1"/>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1"/>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1"/>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1"/>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1"/>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1"/>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1"/>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1"/>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1"/>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1"/>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1"/>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1"/>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1"/>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1"/>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1"/>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1"/>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1"/>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1"/>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1"/>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1"/>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1"/>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1"/>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1"/>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1"/>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1"/>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1"/>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1"/>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1"/>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1"/>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1"/>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1"/>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1"/>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1"/>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1"/>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1"/>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1"/>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1"/>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1"/>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1"/>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1"/>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1"/>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1"/>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1"/>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1"/>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1"/>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1"/>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1"/>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1"/>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1"/>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1"/>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1"/>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1"/>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1"/>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1"/>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1"/>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1"/>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1"/>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1"/>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1"/>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1"/>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1"/>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1"/>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1"/>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1"/>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1"/>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1"/>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1"/>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1"/>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1"/>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1"/>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1"/>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1"/>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1"/>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1"/>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1"/>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1"/>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1"/>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1"/>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1"/>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1"/>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1"/>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1"/>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1"/>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1"/>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1"/>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1"/>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1"/>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1"/>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1"/>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1"/>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1"/>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1"/>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1"/>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1"/>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1"/>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1"/>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1"/>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1"/>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1"/>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1"/>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1"/>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1"/>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1"/>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1"/>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1"/>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1"/>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1"/>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1"/>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1"/>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1"/>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1"/>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1"/>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1"/>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1"/>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1"/>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1"/>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1"/>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1"/>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1"/>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1"/>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1"/>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1"/>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1"/>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1"/>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1"/>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1"/>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1"/>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1"/>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1"/>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1"/>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1"/>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1"/>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1"/>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1"/>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1"/>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1"/>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1"/>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1"/>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1"/>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1"/>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1"/>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1"/>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1"/>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1"/>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1"/>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1"/>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1"/>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1"/>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1"/>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1"/>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1"/>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1"/>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1"/>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1"/>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1"/>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1"/>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1"/>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1"/>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1"/>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1"/>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1"/>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1"/>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1"/>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1"/>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1"/>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1"/>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1"/>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1"/>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1"/>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1"/>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1"/>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1"/>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1"/>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1"/>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1"/>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1"/>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1"/>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1"/>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1"/>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1"/>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1"/>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1"/>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1"/>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1"/>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1"/>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1"/>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1"/>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1"/>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1"/>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1"/>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1"/>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1"/>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1"/>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1"/>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1"/>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1"/>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1"/>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1"/>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1"/>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1"/>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2" name="Google Shape;1642;p11"/>
          <p:cNvSpPr txBox="1"/>
          <p:nvPr>
            <p:ph hasCustomPrompt="1" type="title"/>
          </p:nvPr>
        </p:nvSpPr>
        <p:spPr>
          <a:xfrm>
            <a:off x="1284000" y="1659023"/>
            <a:ext cx="6576000" cy="11781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643" name="Google Shape;1643;p11"/>
          <p:cNvSpPr txBox="1"/>
          <p:nvPr>
            <p:ph idx="1" type="subTitle"/>
          </p:nvPr>
        </p:nvSpPr>
        <p:spPr>
          <a:xfrm>
            <a:off x="1284000" y="2987377"/>
            <a:ext cx="6576000" cy="4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9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644" name="Shape 164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1645" name="Shape 1645"/>
        <p:cNvGrpSpPr/>
        <p:nvPr/>
      </p:nvGrpSpPr>
      <p:grpSpPr>
        <a:xfrm>
          <a:off x="0" y="0"/>
          <a:ext cx="0" cy="0"/>
          <a:chOff x="0" y="0"/>
          <a:chExt cx="0" cy="0"/>
        </a:xfrm>
      </p:grpSpPr>
      <p:grpSp>
        <p:nvGrpSpPr>
          <p:cNvPr id="1646" name="Google Shape;1646;p13"/>
          <p:cNvGrpSpPr/>
          <p:nvPr/>
        </p:nvGrpSpPr>
        <p:grpSpPr>
          <a:xfrm>
            <a:off x="-560053" y="-4406426"/>
            <a:ext cx="10264106" cy="10275602"/>
            <a:chOff x="-348400" y="-3139050"/>
            <a:chExt cx="8319775" cy="8442000"/>
          </a:xfrm>
        </p:grpSpPr>
        <p:sp>
          <p:nvSpPr>
            <p:cNvPr id="1647" name="Google Shape;1647;p13"/>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3"/>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3"/>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3"/>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3"/>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3"/>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3"/>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3"/>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3"/>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3"/>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3"/>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3"/>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3"/>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3"/>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3"/>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3"/>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3"/>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3"/>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3"/>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3"/>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3"/>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3"/>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3"/>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3"/>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3"/>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3"/>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3"/>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3"/>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3"/>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3"/>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3"/>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3"/>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3"/>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3"/>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3"/>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3"/>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3"/>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3"/>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3"/>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3"/>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3"/>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3"/>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3"/>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3"/>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3"/>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3"/>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3"/>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3"/>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3"/>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3"/>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3"/>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3"/>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3"/>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3"/>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3"/>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3"/>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3"/>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3"/>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3"/>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3"/>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3"/>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3"/>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3"/>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3"/>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3"/>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3"/>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3"/>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3"/>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3"/>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3"/>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3"/>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3"/>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3"/>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3"/>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3"/>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3"/>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3"/>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3"/>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3"/>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3"/>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3"/>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3"/>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3"/>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3"/>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3"/>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3"/>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3"/>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3"/>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3"/>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3"/>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3"/>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3"/>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3"/>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3"/>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3"/>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3"/>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3"/>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3"/>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3"/>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3"/>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3"/>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3"/>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3"/>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3"/>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3"/>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3"/>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3"/>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3"/>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3"/>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3"/>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3"/>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3"/>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3"/>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3"/>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3"/>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3"/>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3"/>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3"/>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3"/>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3"/>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3"/>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3"/>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3"/>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3"/>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3"/>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3"/>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3"/>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3"/>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3"/>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3"/>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3"/>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3"/>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3"/>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3"/>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3"/>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3"/>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3"/>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3"/>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3"/>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3"/>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3"/>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3"/>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3"/>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3"/>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3"/>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3"/>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3"/>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3"/>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3"/>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3"/>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3"/>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3"/>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3"/>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3"/>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3"/>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3"/>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3"/>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3"/>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3"/>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3"/>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3"/>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3"/>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3"/>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3"/>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3"/>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3"/>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3"/>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3"/>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3"/>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3"/>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3"/>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3"/>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3"/>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3"/>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3"/>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3"/>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3"/>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3"/>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3"/>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3"/>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3"/>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3"/>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3"/>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3"/>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3"/>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3"/>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3"/>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3"/>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3"/>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3"/>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3"/>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3"/>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3"/>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3"/>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3"/>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3"/>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3"/>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3"/>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3"/>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3"/>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3"/>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3"/>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3"/>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3"/>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3"/>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3"/>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3"/>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3"/>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3"/>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3"/>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3"/>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3"/>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3"/>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3"/>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3"/>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3"/>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3"/>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3"/>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3"/>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3"/>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3"/>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3"/>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3"/>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3"/>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3"/>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3"/>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3"/>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3"/>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3"/>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3"/>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3"/>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3"/>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3"/>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3"/>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3"/>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3"/>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3"/>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3"/>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3"/>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3"/>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3"/>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8" name="Google Shape;1888;p13"/>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890" name="Google Shape;1890;p13"/>
          <p:cNvSpPr txBox="1"/>
          <p:nvPr>
            <p:ph idx="1" type="subTitle"/>
          </p:nvPr>
        </p:nvSpPr>
        <p:spPr>
          <a:xfrm>
            <a:off x="1264939" y="2162870"/>
            <a:ext cx="3128100" cy="68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91" name="Google Shape;1891;p13"/>
          <p:cNvSpPr txBox="1"/>
          <p:nvPr>
            <p:ph idx="2" type="subTitle"/>
          </p:nvPr>
        </p:nvSpPr>
        <p:spPr>
          <a:xfrm>
            <a:off x="4698575" y="2162871"/>
            <a:ext cx="3128100" cy="68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92" name="Google Shape;1892;p13"/>
          <p:cNvSpPr txBox="1"/>
          <p:nvPr>
            <p:ph idx="3" type="subTitle"/>
          </p:nvPr>
        </p:nvSpPr>
        <p:spPr>
          <a:xfrm>
            <a:off x="1264950" y="3789974"/>
            <a:ext cx="3128100" cy="68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93" name="Google Shape;1893;p13"/>
          <p:cNvSpPr txBox="1"/>
          <p:nvPr>
            <p:ph idx="4" type="subTitle"/>
          </p:nvPr>
        </p:nvSpPr>
        <p:spPr>
          <a:xfrm>
            <a:off x="4698575" y="3789975"/>
            <a:ext cx="3128100" cy="68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94" name="Google Shape;1894;p13"/>
          <p:cNvSpPr txBox="1"/>
          <p:nvPr>
            <p:ph hasCustomPrompt="1" idx="5" type="title"/>
          </p:nvPr>
        </p:nvSpPr>
        <p:spPr>
          <a:xfrm>
            <a:off x="1264939" y="1223438"/>
            <a:ext cx="792600" cy="5712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3000"/>
              <a:buNone/>
              <a:defRPr sz="6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95" name="Google Shape;1895;p13"/>
          <p:cNvSpPr txBox="1"/>
          <p:nvPr>
            <p:ph hasCustomPrompt="1" idx="6" type="title"/>
          </p:nvPr>
        </p:nvSpPr>
        <p:spPr>
          <a:xfrm>
            <a:off x="1264950" y="2849038"/>
            <a:ext cx="792600" cy="5712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3000"/>
              <a:buNone/>
              <a:defRPr sz="6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96" name="Google Shape;1896;p13"/>
          <p:cNvSpPr txBox="1"/>
          <p:nvPr>
            <p:ph hasCustomPrompt="1" idx="7" type="title"/>
          </p:nvPr>
        </p:nvSpPr>
        <p:spPr>
          <a:xfrm>
            <a:off x="4698575" y="1223438"/>
            <a:ext cx="792600" cy="5712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3000"/>
              <a:buNone/>
              <a:defRPr sz="6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97" name="Google Shape;1897;p13"/>
          <p:cNvSpPr txBox="1"/>
          <p:nvPr>
            <p:ph hasCustomPrompt="1" idx="8" type="title"/>
          </p:nvPr>
        </p:nvSpPr>
        <p:spPr>
          <a:xfrm>
            <a:off x="4698575" y="2849038"/>
            <a:ext cx="792600" cy="5712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3000"/>
              <a:buNone/>
              <a:defRPr sz="6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98" name="Google Shape;1898;p13"/>
          <p:cNvSpPr txBox="1"/>
          <p:nvPr>
            <p:ph idx="9" type="subTitle"/>
          </p:nvPr>
        </p:nvSpPr>
        <p:spPr>
          <a:xfrm>
            <a:off x="1264939" y="1846378"/>
            <a:ext cx="3128100" cy="498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500"/>
              <a:buFont typeface="Jomhuria"/>
              <a:buNone/>
              <a:defRPr sz="4000">
                <a:solidFill>
                  <a:schemeClr val="dk1"/>
                </a:solidFill>
                <a:latin typeface="Jomhuria"/>
                <a:ea typeface="Jomhuria"/>
                <a:cs typeface="Jomhuria"/>
                <a:sym typeface="Jomhuria"/>
              </a:defRPr>
            </a:lvl1pPr>
            <a:lvl2pPr lvl="1" rtl="0">
              <a:lnSpc>
                <a:spcPct val="100000"/>
              </a:lnSpc>
              <a:spcBef>
                <a:spcPts val="0"/>
              </a:spcBef>
              <a:spcAft>
                <a:spcPts val="0"/>
              </a:spcAft>
              <a:buSzPts val="2500"/>
              <a:buFont typeface="Jomhuria"/>
              <a:buNone/>
              <a:defRPr sz="2500">
                <a:latin typeface="Jomhuria"/>
                <a:ea typeface="Jomhuria"/>
                <a:cs typeface="Jomhuria"/>
                <a:sym typeface="Jomhuria"/>
              </a:defRPr>
            </a:lvl2pPr>
            <a:lvl3pPr lvl="2" rtl="0">
              <a:lnSpc>
                <a:spcPct val="100000"/>
              </a:lnSpc>
              <a:spcBef>
                <a:spcPts val="0"/>
              </a:spcBef>
              <a:spcAft>
                <a:spcPts val="0"/>
              </a:spcAft>
              <a:buSzPts val="2500"/>
              <a:buFont typeface="Jomhuria"/>
              <a:buNone/>
              <a:defRPr sz="2500">
                <a:latin typeface="Jomhuria"/>
                <a:ea typeface="Jomhuria"/>
                <a:cs typeface="Jomhuria"/>
                <a:sym typeface="Jomhuria"/>
              </a:defRPr>
            </a:lvl3pPr>
            <a:lvl4pPr lvl="3" rtl="0">
              <a:lnSpc>
                <a:spcPct val="100000"/>
              </a:lnSpc>
              <a:spcBef>
                <a:spcPts val="0"/>
              </a:spcBef>
              <a:spcAft>
                <a:spcPts val="0"/>
              </a:spcAft>
              <a:buSzPts val="2500"/>
              <a:buFont typeface="Jomhuria"/>
              <a:buNone/>
              <a:defRPr sz="2500">
                <a:latin typeface="Jomhuria"/>
                <a:ea typeface="Jomhuria"/>
                <a:cs typeface="Jomhuria"/>
                <a:sym typeface="Jomhuria"/>
              </a:defRPr>
            </a:lvl4pPr>
            <a:lvl5pPr lvl="4" rtl="0">
              <a:lnSpc>
                <a:spcPct val="100000"/>
              </a:lnSpc>
              <a:spcBef>
                <a:spcPts val="0"/>
              </a:spcBef>
              <a:spcAft>
                <a:spcPts val="0"/>
              </a:spcAft>
              <a:buSzPts val="2500"/>
              <a:buFont typeface="Jomhuria"/>
              <a:buNone/>
              <a:defRPr sz="2500">
                <a:latin typeface="Jomhuria"/>
                <a:ea typeface="Jomhuria"/>
                <a:cs typeface="Jomhuria"/>
                <a:sym typeface="Jomhuria"/>
              </a:defRPr>
            </a:lvl5pPr>
            <a:lvl6pPr lvl="5" rtl="0">
              <a:lnSpc>
                <a:spcPct val="100000"/>
              </a:lnSpc>
              <a:spcBef>
                <a:spcPts val="0"/>
              </a:spcBef>
              <a:spcAft>
                <a:spcPts val="0"/>
              </a:spcAft>
              <a:buSzPts val="2500"/>
              <a:buFont typeface="Jomhuria"/>
              <a:buNone/>
              <a:defRPr sz="2500">
                <a:latin typeface="Jomhuria"/>
                <a:ea typeface="Jomhuria"/>
                <a:cs typeface="Jomhuria"/>
                <a:sym typeface="Jomhuria"/>
              </a:defRPr>
            </a:lvl6pPr>
            <a:lvl7pPr lvl="6" rtl="0">
              <a:lnSpc>
                <a:spcPct val="100000"/>
              </a:lnSpc>
              <a:spcBef>
                <a:spcPts val="0"/>
              </a:spcBef>
              <a:spcAft>
                <a:spcPts val="0"/>
              </a:spcAft>
              <a:buSzPts val="2500"/>
              <a:buFont typeface="Jomhuria"/>
              <a:buNone/>
              <a:defRPr sz="2500">
                <a:latin typeface="Jomhuria"/>
                <a:ea typeface="Jomhuria"/>
                <a:cs typeface="Jomhuria"/>
                <a:sym typeface="Jomhuria"/>
              </a:defRPr>
            </a:lvl7pPr>
            <a:lvl8pPr lvl="7" rtl="0">
              <a:lnSpc>
                <a:spcPct val="100000"/>
              </a:lnSpc>
              <a:spcBef>
                <a:spcPts val="0"/>
              </a:spcBef>
              <a:spcAft>
                <a:spcPts val="0"/>
              </a:spcAft>
              <a:buSzPts val="2500"/>
              <a:buFont typeface="Jomhuria"/>
              <a:buNone/>
              <a:defRPr sz="2500">
                <a:latin typeface="Jomhuria"/>
                <a:ea typeface="Jomhuria"/>
                <a:cs typeface="Jomhuria"/>
                <a:sym typeface="Jomhuria"/>
              </a:defRPr>
            </a:lvl8pPr>
            <a:lvl9pPr lvl="8" rtl="0">
              <a:lnSpc>
                <a:spcPct val="100000"/>
              </a:lnSpc>
              <a:spcBef>
                <a:spcPts val="0"/>
              </a:spcBef>
              <a:spcAft>
                <a:spcPts val="0"/>
              </a:spcAft>
              <a:buSzPts val="2500"/>
              <a:buFont typeface="Jomhuria"/>
              <a:buNone/>
              <a:defRPr sz="2500">
                <a:latin typeface="Jomhuria"/>
                <a:ea typeface="Jomhuria"/>
                <a:cs typeface="Jomhuria"/>
                <a:sym typeface="Jomhuria"/>
              </a:defRPr>
            </a:lvl9pPr>
          </a:lstStyle>
          <a:p/>
        </p:txBody>
      </p:sp>
      <p:sp>
        <p:nvSpPr>
          <p:cNvPr id="1899" name="Google Shape;1899;p13"/>
          <p:cNvSpPr txBox="1"/>
          <p:nvPr>
            <p:ph idx="13" type="subTitle"/>
          </p:nvPr>
        </p:nvSpPr>
        <p:spPr>
          <a:xfrm>
            <a:off x="4698575" y="1846378"/>
            <a:ext cx="3128100" cy="498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500"/>
              <a:buFont typeface="Jomhuria"/>
              <a:buNone/>
              <a:defRPr sz="4000">
                <a:solidFill>
                  <a:schemeClr val="dk1"/>
                </a:solidFill>
                <a:latin typeface="Jomhuria"/>
                <a:ea typeface="Jomhuria"/>
                <a:cs typeface="Jomhuria"/>
                <a:sym typeface="Jomhuria"/>
              </a:defRPr>
            </a:lvl1pPr>
            <a:lvl2pPr lvl="1" rtl="0">
              <a:lnSpc>
                <a:spcPct val="100000"/>
              </a:lnSpc>
              <a:spcBef>
                <a:spcPts val="0"/>
              </a:spcBef>
              <a:spcAft>
                <a:spcPts val="0"/>
              </a:spcAft>
              <a:buSzPts val="2500"/>
              <a:buFont typeface="Jomhuria"/>
              <a:buNone/>
              <a:defRPr sz="2500">
                <a:latin typeface="Jomhuria"/>
                <a:ea typeface="Jomhuria"/>
                <a:cs typeface="Jomhuria"/>
                <a:sym typeface="Jomhuria"/>
              </a:defRPr>
            </a:lvl2pPr>
            <a:lvl3pPr lvl="2" rtl="0">
              <a:lnSpc>
                <a:spcPct val="100000"/>
              </a:lnSpc>
              <a:spcBef>
                <a:spcPts val="0"/>
              </a:spcBef>
              <a:spcAft>
                <a:spcPts val="0"/>
              </a:spcAft>
              <a:buSzPts val="2500"/>
              <a:buFont typeface="Jomhuria"/>
              <a:buNone/>
              <a:defRPr sz="2500">
                <a:latin typeface="Jomhuria"/>
                <a:ea typeface="Jomhuria"/>
                <a:cs typeface="Jomhuria"/>
                <a:sym typeface="Jomhuria"/>
              </a:defRPr>
            </a:lvl3pPr>
            <a:lvl4pPr lvl="3" rtl="0">
              <a:lnSpc>
                <a:spcPct val="100000"/>
              </a:lnSpc>
              <a:spcBef>
                <a:spcPts val="0"/>
              </a:spcBef>
              <a:spcAft>
                <a:spcPts val="0"/>
              </a:spcAft>
              <a:buSzPts val="2500"/>
              <a:buFont typeface="Jomhuria"/>
              <a:buNone/>
              <a:defRPr sz="2500">
                <a:latin typeface="Jomhuria"/>
                <a:ea typeface="Jomhuria"/>
                <a:cs typeface="Jomhuria"/>
                <a:sym typeface="Jomhuria"/>
              </a:defRPr>
            </a:lvl4pPr>
            <a:lvl5pPr lvl="4" rtl="0">
              <a:lnSpc>
                <a:spcPct val="100000"/>
              </a:lnSpc>
              <a:spcBef>
                <a:spcPts val="0"/>
              </a:spcBef>
              <a:spcAft>
                <a:spcPts val="0"/>
              </a:spcAft>
              <a:buSzPts val="2500"/>
              <a:buFont typeface="Jomhuria"/>
              <a:buNone/>
              <a:defRPr sz="2500">
                <a:latin typeface="Jomhuria"/>
                <a:ea typeface="Jomhuria"/>
                <a:cs typeface="Jomhuria"/>
                <a:sym typeface="Jomhuria"/>
              </a:defRPr>
            </a:lvl5pPr>
            <a:lvl6pPr lvl="5" rtl="0">
              <a:lnSpc>
                <a:spcPct val="100000"/>
              </a:lnSpc>
              <a:spcBef>
                <a:spcPts val="0"/>
              </a:spcBef>
              <a:spcAft>
                <a:spcPts val="0"/>
              </a:spcAft>
              <a:buSzPts val="2500"/>
              <a:buFont typeface="Jomhuria"/>
              <a:buNone/>
              <a:defRPr sz="2500">
                <a:latin typeface="Jomhuria"/>
                <a:ea typeface="Jomhuria"/>
                <a:cs typeface="Jomhuria"/>
                <a:sym typeface="Jomhuria"/>
              </a:defRPr>
            </a:lvl6pPr>
            <a:lvl7pPr lvl="6" rtl="0">
              <a:lnSpc>
                <a:spcPct val="100000"/>
              </a:lnSpc>
              <a:spcBef>
                <a:spcPts val="0"/>
              </a:spcBef>
              <a:spcAft>
                <a:spcPts val="0"/>
              </a:spcAft>
              <a:buSzPts val="2500"/>
              <a:buFont typeface="Jomhuria"/>
              <a:buNone/>
              <a:defRPr sz="2500">
                <a:latin typeface="Jomhuria"/>
                <a:ea typeface="Jomhuria"/>
                <a:cs typeface="Jomhuria"/>
                <a:sym typeface="Jomhuria"/>
              </a:defRPr>
            </a:lvl7pPr>
            <a:lvl8pPr lvl="7" rtl="0">
              <a:lnSpc>
                <a:spcPct val="100000"/>
              </a:lnSpc>
              <a:spcBef>
                <a:spcPts val="0"/>
              </a:spcBef>
              <a:spcAft>
                <a:spcPts val="0"/>
              </a:spcAft>
              <a:buSzPts val="2500"/>
              <a:buFont typeface="Jomhuria"/>
              <a:buNone/>
              <a:defRPr sz="2500">
                <a:latin typeface="Jomhuria"/>
                <a:ea typeface="Jomhuria"/>
                <a:cs typeface="Jomhuria"/>
                <a:sym typeface="Jomhuria"/>
              </a:defRPr>
            </a:lvl8pPr>
            <a:lvl9pPr lvl="8" rtl="0">
              <a:lnSpc>
                <a:spcPct val="100000"/>
              </a:lnSpc>
              <a:spcBef>
                <a:spcPts val="0"/>
              </a:spcBef>
              <a:spcAft>
                <a:spcPts val="0"/>
              </a:spcAft>
              <a:buSzPts val="2500"/>
              <a:buFont typeface="Jomhuria"/>
              <a:buNone/>
              <a:defRPr sz="2500">
                <a:latin typeface="Jomhuria"/>
                <a:ea typeface="Jomhuria"/>
                <a:cs typeface="Jomhuria"/>
                <a:sym typeface="Jomhuria"/>
              </a:defRPr>
            </a:lvl9pPr>
          </a:lstStyle>
          <a:p/>
        </p:txBody>
      </p:sp>
      <p:sp>
        <p:nvSpPr>
          <p:cNvPr id="1900" name="Google Shape;1900;p13"/>
          <p:cNvSpPr txBox="1"/>
          <p:nvPr>
            <p:ph idx="14" type="subTitle"/>
          </p:nvPr>
        </p:nvSpPr>
        <p:spPr>
          <a:xfrm>
            <a:off x="1264950" y="3473456"/>
            <a:ext cx="3128100" cy="498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500"/>
              <a:buFont typeface="Jomhuria"/>
              <a:buNone/>
              <a:defRPr sz="4000">
                <a:solidFill>
                  <a:schemeClr val="dk1"/>
                </a:solidFill>
                <a:latin typeface="Jomhuria"/>
                <a:ea typeface="Jomhuria"/>
                <a:cs typeface="Jomhuria"/>
                <a:sym typeface="Jomhuria"/>
              </a:defRPr>
            </a:lvl1pPr>
            <a:lvl2pPr lvl="1" rtl="0">
              <a:lnSpc>
                <a:spcPct val="100000"/>
              </a:lnSpc>
              <a:spcBef>
                <a:spcPts val="0"/>
              </a:spcBef>
              <a:spcAft>
                <a:spcPts val="0"/>
              </a:spcAft>
              <a:buSzPts val="2500"/>
              <a:buFont typeface="Jomhuria"/>
              <a:buNone/>
              <a:defRPr sz="2500">
                <a:latin typeface="Jomhuria"/>
                <a:ea typeface="Jomhuria"/>
                <a:cs typeface="Jomhuria"/>
                <a:sym typeface="Jomhuria"/>
              </a:defRPr>
            </a:lvl2pPr>
            <a:lvl3pPr lvl="2" rtl="0">
              <a:lnSpc>
                <a:spcPct val="100000"/>
              </a:lnSpc>
              <a:spcBef>
                <a:spcPts val="0"/>
              </a:spcBef>
              <a:spcAft>
                <a:spcPts val="0"/>
              </a:spcAft>
              <a:buSzPts val="2500"/>
              <a:buFont typeface="Jomhuria"/>
              <a:buNone/>
              <a:defRPr sz="2500">
                <a:latin typeface="Jomhuria"/>
                <a:ea typeface="Jomhuria"/>
                <a:cs typeface="Jomhuria"/>
                <a:sym typeface="Jomhuria"/>
              </a:defRPr>
            </a:lvl3pPr>
            <a:lvl4pPr lvl="3" rtl="0">
              <a:lnSpc>
                <a:spcPct val="100000"/>
              </a:lnSpc>
              <a:spcBef>
                <a:spcPts val="0"/>
              </a:spcBef>
              <a:spcAft>
                <a:spcPts val="0"/>
              </a:spcAft>
              <a:buSzPts val="2500"/>
              <a:buFont typeface="Jomhuria"/>
              <a:buNone/>
              <a:defRPr sz="2500">
                <a:latin typeface="Jomhuria"/>
                <a:ea typeface="Jomhuria"/>
                <a:cs typeface="Jomhuria"/>
                <a:sym typeface="Jomhuria"/>
              </a:defRPr>
            </a:lvl4pPr>
            <a:lvl5pPr lvl="4" rtl="0">
              <a:lnSpc>
                <a:spcPct val="100000"/>
              </a:lnSpc>
              <a:spcBef>
                <a:spcPts val="0"/>
              </a:spcBef>
              <a:spcAft>
                <a:spcPts val="0"/>
              </a:spcAft>
              <a:buSzPts val="2500"/>
              <a:buFont typeface="Jomhuria"/>
              <a:buNone/>
              <a:defRPr sz="2500">
                <a:latin typeface="Jomhuria"/>
                <a:ea typeface="Jomhuria"/>
                <a:cs typeface="Jomhuria"/>
                <a:sym typeface="Jomhuria"/>
              </a:defRPr>
            </a:lvl5pPr>
            <a:lvl6pPr lvl="5" rtl="0">
              <a:lnSpc>
                <a:spcPct val="100000"/>
              </a:lnSpc>
              <a:spcBef>
                <a:spcPts val="0"/>
              </a:spcBef>
              <a:spcAft>
                <a:spcPts val="0"/>
              </a:spcAft>
              <a:buSzPts val="2500"/>
              <a:buFont typeface="Jomhuria"/>
              <a:buNone/>
              <a:defRPr sz="2500">
                <a:latin typeface="Jomhuria"/>
                <a:ea typeface="Jomhuria"/>
                <a:cs typeface="Jomhuria"/>
                <a:sym typeface="Jomhuria"/>
              </a:defRPr>
            </a:lvl6pPr>
            <a:lvl7pPr lvl="6" rtl="0">
              <a:lnSpc>
                <a:spcPct val="100000"/>
              </a:lnSpc>
              <a:spcBef>
                <a:spcPts val="0"/>
              </a:spcBef>
              <a:spcAft>
                <a:spcPts val="0"/>
              </a:spcAft>
              <a:buSzPts val="2500"/>
              <a:buFont typeface="Jomhuria"/>
              <a:buNone/>
              <a:defRPr sz="2500">
                <a:latin typeface="Jomhuria"/>
                <a:ea typeface="Jomhuria"/>
                <a:cs typeface="Jomhuria"/>
                <a:sym typeface="Jomhuria"/>
              </a:defRPr>
            </a:lvl7pPr>
            <a:lvl8pPr lvl="7" rtl="0">
              <a:lnSpc>
                <a:spcPct val="100000"/>
              </a:lnSpc>
              <a:spcBef>
                <a:spcPts val="0"/>
              </a:spcBef>
              <a:spcAft>
                <a:spcPts val="0"/>
              </a:spcAft>
              <a:buSzPts val="2500"/>
              <a:buFont typeface="Jomhuria"/>
              <a:buNone/>
              <a:defRPr sz="2500">
                <a:latin typeface="Jomhuria"/>
                <a:ea typeface="Jomhuria"/>
                <a:cs typeface="Jomhuria"/>
                <a:sym typeface="Jomhuria"/>
              </a:defRPr>
            </a:lvl8pPr>
            <a:lvl9pPr lvl="8" rtl="0">
              <a:lnSpc>
                <a:spcPct val="100000"/>
              </a:lnSpc>
              <a:spcBef>
                <a:spcPts val="0"/>
              </a:spcBef>
              <a:spcAft>
                <a:spcPts val="0"/>
              </a:spcAft>
              <a:buSzPts val="2500"/>
              <a:buFont typeface="Jomhuria"/>
              <a:buNone/>
              <a:defRPr sz="2500">
                <a:latin typeface="Jomhuria"/>
                <a:ea typeface="Jomhuria"/>
                <a:cs typeface="Jomhuria"/>
                <a:sym typeface="Jomhuria"/>
              </a:defRPr>
            </a:lvl9pPr>
          </a:lstStyle>
          <a:p/>
        </p:txBody>
      </p:sp>
      <p:sp>
        <p:nvSpPr>
          <p:cNvPr id="1901" name="Google Shape;1901;p13"/>
          <p:cNvSpPr txBox="1"/>
          <p:nvPr>
            <p:ph idx="15" type="subTitle"/>
          </p:nvPr>
        </p:nvSpPr>
        <p:spPr>
          <a:xfrm>
            <a:off x="4698575" y="3473457"/>
            <a:ext cx="3128100" cy="498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500"/>
              <a:buFont typeface="Jomhuria"/>
              <a:buNone/>
              <a:defRPr sz="4000">
                <a:solidFill>
                  <a:schemeClr val="dk1"/>
                </a:solidFill>
                <a:latin typeface="Jomhuria"/>
                <a:ea typeface="Jomhuria"/>
                <a:cs typeface="Jomhuria"/>
                <a:sym typeface="Jomhuria"/>
              </a:defRPr>
            </a:lvl1pPr>
            <a:lvl2pPr lvl="1" rtl="0">
              <a:lnSpc>
                <a:spcPct val="100000"/>
              </a:lnSpc>
              <a:spcBef>
                <a:spcPts val="0"/>
              </a:spcBef>
              <a:spcAft>
                <a:spcPts val="0"/>
              </a:spcAft>
              <a:buSzPts val="2500"/>
              <a:buFont typeface="Jomhuria"/>
              <a:buNone/>
              <a:defRPr sz="2500">
                <a:latin typeface="Jomhuria"/>
                <a:ea typeface="Jomhuria"/>
                <a:cs typeface="Jomhuria"/>
                <a:sym typeface="Jomhuria"/>
              </a:defRPr>
            </a:lvl2pPr>
            <a:lvl3pPr lvl="2" rtl="0">
              <a:lnSpc>
                <a:spcPct val="100000"/>
              </a:lnSpc>
              <a:spcBef>
                <a:spcPts val="0"/>
              </a:spcBef>
              <a:spcAft>
                <a:spcPts val="0"/>
              </a:spcAft>
              <a:buSzPts val="2500"/>
              <a:buFont typeface="Jomhuria"/>
              <a:buNone/>
              <a:defRPr sz="2500">
                <a:latin typeface="Jomhuria"/>
                <a:ea typeface="Jomhuria"/>
                <a:cs typeface="Jomhuria"/>
                <a:sym typeface="Jomhuria"/>
              </a:defRPr>
            </a:lvl3pPr>
            <a:lvl4pPr lvl="3" rtl="0">
              <a:lnSpc>
                <a:spcPct val="100000"/>
              </a:lnSpc>
              <a:spcBef>
                <a:spcPts val="0"/>
              </a:spcBef>
              <a:spcAft>
                <a:spcPts val="0"/>
              </a:spcAft>
              <a:buSzPts val="2500"/>
              <a:buFont typeface="Jomhuria"/>
              <a:buNone/>
              <a:defRPr sz="2500">
                <a:latin typeface="Jomhuria"/>
                <a:ea typeface="Jomhuria"/>
                <a:cs typeface="Jomhuria"/>
                <a:sym typeface="Jomhuria"/>
              </a:defRPr>
            </a:lvl4pPr>
            <a:lvl5pPr lvl="4" rtl="0">
              <a:lnSpc>
                <a:spcPct val="100000"/>
              </a:lnSpc>
              <a:spcBef>
                <a:spcPts val="0"/>
              </a:spcBef>
              <a:spcAft>
                <a:spcPts val="0"/>
              </a:spcAft>
              <a:buSzPts val="2500"/>
              <a:buFont typeface="Jomhuria"/>
              <a:buNone/>
              <a:defRPr sz="2500">
                <a:latin typeface="Jomhuria"/>
                <a:ea typeface="Jomhuria"/>
                <a:cs typeface="Jomhuria"/>
                <a:sym typeface="Jomhuria"/>
              </a:defRPr>
            </a:lvl5pPr>
            <a:lvl6pPr lvl="5" rtl="0">
              <a:lnSpc>
                <a:spcPct val="100000"/>
              </a:lnSpc>
              <a:spcBef>
                <a:spcPts val="0"/>
              </a:spcBef>
              <a:spcAft>
                <a:spcPts val="0"/>
              </a:spcAft>
              <a:buSzPts val="2500"/>
              <a:buFont typeface="Jomhuria"/>
              <a:buNone/>
              <a:defRPr sz="2500">
                <a:latin typeface="Jomhuria"/>
                <a:ea typeface="Jomhuria"/>
                <a:cs typeface="Jomhuria"/>
                <a:sym typeface="Jomhuria"/>
              </a:defRPr>
            </a:lvl6pPr>
            <a:lvl7pPr lvl="6" rtl="0">
              <a:lnSpc>
                <a:spcPct val="100000"/>
              </a:lnSpc>
              <a:spcBef>
                <a:spcPts val="0"/>
              </a:spcBef>
              <a:spcAft>
                <a:spcPts val="0"/>
              </a:spcAft>
              <a:buSzPts val="2500"/>
              <a:buFont typeface="Jomhuria"/>
              <a:buNone/>
              <a:defRPr sz="2500">
                <a:latin typeface="Jomhuria"/>
                <a:ea typeface="Jomhuria"/>
                <a:cs typeface="Jomhuria"/>
                <a:sym typeface="Jomhuria"/>
              </a:defRPr>
            </a:lvl7pPr>
            <a:lvl8pPr lvl="7" rtl="0">
              <a:lnSpc>
                <a:spcPct val="100000"/>
              </a:lnSpc>
              <a:spcBef>
                <a:spcPts val="0"/>
              </a:spcBef>
              <a:spcAft>
                <a:spcPts val="0"/>
              </a:spcAft>
              <a:buSzPts val="2500"/>
              <a:buFont typeface="Jomhuria"/>
              <a:buNone/>
              <a:defRPr sz="2500">
                <a:latin typeface="Jomhuria"/>
                <a:ea typeface="Jomhuria"/>
                <a:cs typeface="Jomhuria"/>
                <a:sym typeface="Jomhuria"/>
              </a:defRPr>
            </a:lvl8pPr>
            <a:lvl9pPr lvl="8" rtl="0">
              <a:lnSpc>
                <a:spcPct val="100000"/>
              </a:lnSpc>
              <a:spcBef>
                <a:spcPts val="0"/>
              </a:spcBef>
              <a:spcAft>
                <a:spcPts val="0"/>
              </a:spcAft>
              <a:buSzPts val="2500"/>
              <a:buFont typeface="Jomhuria"/>
              <a:buNone/>
              <a:defRPr sz="2500">
                <a:latin typeface="Jomhuria"/>
                <a:ea typeface="Jomhuria"/>
                <a:cs typeface="Jomhuria"/>
                <a:sym typeface="Jomhuria"/>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1902" name="Shape 1902"/>
        <p:cNvGrpSpPr/>
        <p:nvPr/>
      </p:nvGrpSpPr>
      <p:grpSpPr>
        <a:xfrm>
          <a:off x="0" y="0"/>
          <a:ext cx="0" cy="0"/>
          <a:chOff x="0" y="0"/>
          <a:chExt cx="0" cy="0"/>
        </a:xfrm>
      </p:grpSpPr>
      <p:grpSp>
        <p:nvGrpSpPr>
          <p:cNvPr id="1903" name="Google Shape;1903;p14"/>
          <p:cNvGrpSpPr/>
          <p:nvPr/>
        </p:nvGrpSpPr>
        <p:grpSpPr>
          <a:xfrm>
            <a:off x="-560053" y="-4406426"/>
            <a:ext cx="10264106" cy="10275602"/>
            <a:chOff x="-348400" y="-3139050"/>
            <a:chExt cx="8319775" cy="8442000"/>
          </a:xfrm>
        </p:grpSpPr>
        <p:sp>
          <p:nvSpPr>
            <p:cNvPr id="1904" name="Google Shape;1904;p14"/>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4"/>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4"/>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4"/>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4"/>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4"/>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4"/>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4"/>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4"/>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4"/>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4"/>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4"/>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4"/>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4"/>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4"/>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4"/>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4"/>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4"/>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4"/>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4"/>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4"/>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4"/>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4"/>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4"/>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4"/>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4"/>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4"/>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4"/>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4"/>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4"/>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4"/>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4"/>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4"/>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4"/>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4"/>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4"/>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4"/>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4"/>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4"/>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4"/>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4"/>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4"/>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4"/>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4"/>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4"/>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4"/>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4"/>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4"/>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4"/>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4"/>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4"/>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4"/>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4"/>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4"/>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4"/>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4"/>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4"/>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4"/>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4"/>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4"/>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4"/>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4"/>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4"/>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4"/>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4"/>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4"/>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4"/>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4"/>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4"/>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4"/>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4"/>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4"/>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4"/>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4"/>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4"/>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4"/>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4"/>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4"/>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4"/>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4"/>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4"/>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4"/>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4"/>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4"/>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4"/>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4"/>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4"/>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4"/>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4"/>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4"/>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4"/>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4"/>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4"/>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4"/>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4"/>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4"/>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4"/>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4"/>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4"/>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4"/>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4"/>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4"/>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4"/>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4"/>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4"/>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4"/>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4"/>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4"/>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4"/>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4"/>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4"/>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4"/>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4"/>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4"/>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4"/>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4"/>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4"/>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4"/>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4"/>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4"/>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4"/>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4"/>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4"/>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4"/>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4"/>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4"/>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4"/>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4"/>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4"/>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4"/>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4"/>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4"/>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4"/>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4"/>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4"/>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4"/>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4"/>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4"/>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4"/>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4"/>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4"/>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4"/>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4"/>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4"/>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4"/>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4"/>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4"/>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4"/>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4"/>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4"/>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4"/>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4"/>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4"/>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4"/>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4"/>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4"/>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4"/>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4"/>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4"/>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4"/>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4"/>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4"/>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4"/>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4"/>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4"/>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4"/>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4"/>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4"/>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4"/>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4"/>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4"/>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4"/>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4"/>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4"/>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4"/>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4"/>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4"/>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4"/>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4"/>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4"/>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4"/>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4"/>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4"/>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4"/>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4"/>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4"/>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4"/>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4"/>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4"/>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4"/>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4"/>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4"/>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4"/>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4"/>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4"/>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4"/>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4"/>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4"/>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4"/>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4"/>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4"/>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4"/>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4"/>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4"/>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4"/>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4"/>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4"/>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4"/>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4"/>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4"/>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4"/>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4"/>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4"/>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4"/>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4"/>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4"/>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4"/>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4"/>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4"/>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4"/>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4"/>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4"/>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4"/>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4"/>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4"/>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4"/>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4"/>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4"/>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4"/>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4"/>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4"/>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4"/>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4"/>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4"/>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4"/>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4"/>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4"/>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4"/>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4"/>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4"/>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4"/>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5" name="Google Shape;2145;p14"/>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2147" name="Shape 2147"/>
        <p:cNvGrpSpPr/>
        <p:nvPr/>
      </p:nvGrpSpPr>
      <p:grpSpPr>
        <a:xfrm>
          <a:off x="0" y="0"/>
          <a:ext cx="0" cy="0"/>
          <a:chOff x="0" y="0"/>
          <a:chExt cx="0" cy="0"/>
        </a:xfrm>
      </p:grpSpPr>
      <p:grpSp>
        <p:nvGrpSpPr>
          <p:cNvPr id="2148" name="Google Shape;2148;p15"/>
          <p:cNvGrpSpPr/>
          <p:nvPr/>
        </p:nvGrpSpPr>
        <p:grpSpPr>
          <a:xfrm>
            <a:off x="-1035929" y="-3473791"/>
            <a:ext cx="11406375" cy="9830614"/>
            <a:chOff x="-363775" y="-1566725"/>
            <a:chExt cx="8662850" cy="7466100"/>
          </a:xfrm>
        </p:grpSpPr>
        <p:sp>
          <p:nvSpPr>
            <p:cNvPr id="2149" name="Google Shape;2149;p15"/>
            <p:cNvSpPr/>
            <p:nvPr/>
          </p:nvSpPr>
          <p:spPr>
            <a:xfrm>
              <a:off x="4550925" y="-60950"/>
              <a:ext cx="3070925" cy="5402075"/>
            </a:xfrm>
            <a:custGeom>
              <a:rect b="b" l="l" r="r" t="t"/>
              <a:pathLst>
                <a:path extrusionOk="0" h="216083" w="122837">
                  <a:moveTo>
                    <a:pt x="52554" y="1"/>
                  </a:moveTo>
                  <a:cubicBezTo>
                    <a:pt x="51919" y="298"/>
                    <a:pt x="51285" y="616"/>
                    <a:pt x="50650" y="873"/>
                  </a:cubicBezTo>
                  <a:cubicBezTo>
                    <a:pt x="43326" y="3998"/>
                    <a:pt x="35091" y="5079"/>
                    <a:pt x="26779" y="5079"/>
                  </a:cubicBezTo>
                  <a:cubicBezTo>
                    <a:pt x="25436" y="5079"/>
                    <a:pt x="24091" y="5051"/>
                    <a:pt x="22748" y="4998"/>
                  </a:cubicBezTo>
                  <a:cubicBezTo>
                    <a:pt x="14815" y="11186"/>
                    <a:pt x="9064" y="19277"/>
                    <a:pt x="5554" y="27864"/>
                  </a:cubicBezTo>
                  <a:cubicBezTo>
                    <a:pt x="1032" y="38850"/>
                    <a:pt x="1" y="50630"/>
                    <a:pt x="497" y="62231"/>
                  </a:cubicBezTo>
                  <a:cubicBezTo>
                    <a:pt x="2163" y="101220"/>
                    <a:pt x="21558" y="139514"/>
                    <a:pt x="53962" y="167872"/>
                  </a:cubicBezTo>
                  <a:cubicBezTo>
                    <a:pt x="65920" y="178304"/>
                    <a:pt x="79564" y="187466"/>
                    <a:pt x="90372" y="198730"/>
                  </a:cubicBezTo>
                  <a:cubicBezTo>
                    <a:pt x="95410" y="203985"/>
                    <a:pt x="99812" y="209875"/>
                    <a:pt x="102886" y="216082"/>
                  </a:cubicBezTo>
                  <a:lnTo>
                    <a:pt x="122836" y="216082"/>
                  </a:lnTo>
                  <a:lnTo>
                    <a:pt x="122836" y="84938"/>
                  </a:lnTo>
                  <a:cubicBezTo>
                    <a:pt x="118771" y="81091"/>
                    <a:pt x="113833" y="77878"/>
                    <a:pt x="108221" y="75657"/>
                  </a:cubicBezTo>
                  <a:cubicBezTo>
                    <a:pt x="93466" y="69846"/>
                    <a:pt x="75539" y="70501"/>
                    <a:pt x="61835" y="63163"/>
                  </a:cubicBezTo>
                  <a:cubicBezTo>
                    <a:pt x="50115" y="56877"/>
                    <a:pt x="43392" y="45315"/>
                    <a:pt x="42559" y="33773"/>
                  </a:cubicBezTo>
                  <a:cubicBezTo>
                    <a:pt x="41726" y="22251"/>
                    <a:pt x="46228" y="10769"/>
                    <a:pt x="53109" y="715"/>
                  </a:cubicBezTo>
                  <a:lnTo>
                    <a:pt x="52554"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5"/>
            <p:cNvSpPr/>
            <p:nvPr/>
          </p:nvSpPr>
          <p:spPr>
            <a:xfrm>
              <a:off x="3178600" y="-22775"/>
              <a:ext cx="3944500" cy="5363900"/>
            </a:xfrm>
            <a:custGeom>
              <a:rect b="b" l="l" r="r" t="t"/>
              <a:pathLst>
                <a:path extrusionOk="0" h="214556" w="157780">
                  <a:moveTo>
                    <a:pt x="44780" y="1"/>
                  </a:moveTo>
                  <a:cubicBezTo>
                    <a:pt x="23045" y="19931"/>
                    <a:pt x="8806" y="45335"/>
                    <a:pt x="4483" y="71949"/>
                  </a:cubicBezTo>
                  <a:cubicBezTo>
                    <a:pt x="1" y="99752"/>
                    <a:pt x="6426" y="128706"/>
                    <a:pt x="22589" y="153415"/>
                  </a:cubicBezTo>
                  <a:cubicBezTo>
                    <a:pt x="30363" y="165255"/>
                    <a:pt x="40278" y="176162"/>
                    <a:pt x="46386" y="188636"/>
                  </a:cubicBezTo>
                  <a:cubicBezTo>
                    <a:pt x="50372" y="196786"/>
                    <a:pt x="52475" y="205968"/>
                    <a:pt x="51106" y="214555"/>
                  </a:cubicBezTo>
                  <a:lnTo>
                    <a:pt x="157779" y="214555"/>
                  </a:lnTo>
                  <a:cubicBezTo>
                    <a:pt x="154705" y="208348"/>
                    <a:pt x="150303" y="202458"/>
                    <a:pt x="145265" y="197203"/>
                  </a:cubicBezTo>
                  <a:cubicBezTo>
                    <a:pt x="134457" y="185939"/>
                    <a:pt x="120813" y="176777"/>
                    <a:pt x="108855" y="166345"/>
                  </a:cubicBezTo>
                  <a:cubicBezTo>
                    <a:pt x="76451" y="137987"/>
                    <a:pt x="57056" y="99693"/>
                    <a:pt x="55390" y="60704"/>
                  </a:cubicBezTo>
                  <a:cubicBezTo>
                    <a:pt x="54894" y="49103"/>
                    <a:pt x="55925" y="37343"/>
                    <a:pt x="60447" y="26337"/>
                  </a:cubicBezTo>
                  <a:cubicBezTo>
                    <a:pt x="63957" y="17750"/>
                    <a:pt x="69708" y="9659"/>
                    <a:pt x="77641" y="3471"/>
                  </a:cubicBezTo>
                  <a:cubicBezTo>
                    <a:pt x="75281" y="3392"/>
                    <a:pt x="72921" y="3233"/>
                    <a:pt x="70561" y="3015"/>
                  </a:cubicBezTo>
                  <a:cubicBezTo>
                    <a:pt x="61954" y="2242"/>
                    <a:pt x="53407" y="794"/>
                    <a:pt x="4478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5"/>
            <p:cNvSpPr/>
            <p:nvPr/>
          </p:nvSpPr>
          <p:spPr>
            <a:xfrm>
              <a:off x="-5825" y="-82250"/>
              <a:ext cx="4496300" cy="5423375"/>
            </a:xfrm>
            <a:custGeom>
              <a:rect b="b" l="l" r="r" t="t"/>
              <a:pathLst>
                <a:path extrusionOk="0" h="216935" w="179852">
                  <a:moveTo>
                    <a:pt x="107606" y="0"/>
                  </a:moveTo>
                  <a:cubicBezTo>
                    <a:pt x="83055" y="19990"/>
                    <a:pt x="72683" y="49281"/>
                    <a:pt x="66436" y="77481"/>
                  </a:cubicBezTo>
                  <a:cubicBezTo>
                    <a:pt x="59892" y="106871"/>
                    <a:pt x="56382" y="137391"/>
                    <a:pt x="39921" y="164005"/>
                  </a:cubicBezTo>
                  <a:cubicBezTo>
                    <a:pt x="30383" y="179453"/>
                    <a:pt x="16620" y="193077"/>
                    <a:pt x="1" y="203667"/>
                  </a:cubicBezTo>
                  <a:lnTo>
                    <a:pt x="1" y="216934"/>
                  </a:lnTo>
                  <a:lnTo>
                    <a:pt x="178483" y="216934"/>
                  </a:lnTo>
                  <a:cubicBezTo>
                    <a:pt x="179852" y="208347"/>
                    <a:pt x="177749" y="199165"/>
                    <a:pt x="173763" y="191015"/>
                  </a:cubicBezTo>
                  <a:cubicBezTo>
                    <a:pt x="167655" y="178541"/>
                    <a:pt x="157740" y="167634"/>
                    <a:pt x="149966" y="155794"/>
                  </a:cubicBezTo>
                  <a:cubicBezTo>
                    <a:pt x="133803" y="131085"/>
                    <a:pt x="127378" y="102151"/>
                    <a:pt x="131860" y="74328"/>
                  </a:cubicBezTo>
                  <a:cubicBezTo>
                    <a:pt x="136183" y="47714"/>
                    <a:pt x="150422" y="22310"/>
                    <a:pt x="172157" y="2380"/>
                  </a:cubicBezTo>
                  <a:cubicBezTo>
                    <a:pt x="168944" y="2062"/>
                    <a:pt x="165732" y="1844"/>
                    <a:pt x="162479" y="1785"/>
                  </a:cubicBezTo>
                  <a:cubicBezTo>
                    <a:pt x="161781" y="1771"/>
                    <a:pt x="161082" y="1765"/>
                    <a:pt x="160384" y="1765"/>
                  </a:cubicBezTo>
                  <a:cubicBezTo>
                    <a:pt x="150294" y="1765"/>
                    <a:pt x="140228" y="3079"/>
                    <a:pt x="130154" y="3079"/>
                  </a:cubicBezTo>
                  <a:cubicBezTo>
                    <a:pt x="128594" y="3079"/>
                    <a:pt x="127034" y="3047"/>
                    <a:pt x="125474" y="2975"/>
                  </a:cubicBezTo>
                  <a:cubicBezTo>
                    <a:pt x="119425" y="2697"/>
                    <a:pt x="113397" y="1686"/>
                    <a:pt x="107626"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5"/>
            <p:cNvSpPr/>
            <p:nvPr/>
          </p:nvSpPr>
          <p:spPr>
            <a:xfrm>
              <a:off x="-5825" y="-282700"/>
              <a:ext cx="2690150" cy="5292150"/>
            </a:xfrm>
            <a:custGeom>
              <a:rect b="b" l="l" r="r" t="t"/>
              <a:pathLst>
                <a:path extrusionOk="0" h="211686" w="107606">
                  <a:moveTo>
                    <a:pt x="84682" y="1"/>
                  </a:moveTo>
                  <a:cubicBezTo>
                    <a:pt x="68606" y="1"/>
                    <a:pt x="52536" y="3141"/>
                    <a:pt x="38236" y="9188"/>
                  </a:cubicBezTo>
                  <a:cubicBezTo>
                    <a:pt x="22847" y="15693"/>
                    <a:pt x="9580" y="25509"/>
                    <a:pt x="1" y="37348"/>
                  </a:cubicBezTo>
                  <a:lnTo>
                    <a:pt x="1" y="211685"/>
                  </a:lnTo>
                  <a:cubicBezTo>
                    <a:pt x="16620" y="201095"/>
                    <a:pt x="30383" y="187471"/>
                    <a:pt x="39921" y="172023"/>
                  </a:cubicBezTo>
                  <a:cubicBezTo>
                    <a:pt x="56382" y="145409"/>
                    <a:pt x="59911" y="114889"/>
                    <a:pt x="66436" y="85499"/>
                  </a:cubicBezTo>
                  <a:cubicBezTo>
                    <a:pt x="72683" y="57299"/>
                    <a:pt x="83055" y="27988"/>
                    <a:pt x="107606" y="8018"/>
                  </a:cubicBezTo>
                  <a:cubicBezTo>
                    <a:pt x="101181" y="6174"/>
                    <a:pt x="95092" y="3497"/>
                    <a:pt x="89758" y="105"/>
                  </a:cubicBezTo>
                  <a:cubicBezTo>
                    <a:pt x="88067" y="35"/>
                    <a:pt x="86375" y="1"/>
                    <a:pt x="84682"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5"/>
            <p:cNvSpPr/>
            <p:nvPr/>
          </p:nvSpPr>
          <p:spPr>
            <a:xfrm>
              <a:off x="5469625" y="-1566725"/>
              <a:ext cx="2152225" cy="3629250"/>
            </a:xfrm>
            <a:custGeom>
              <a:rect b="b" l="l" r="r" t="t"/>
              <a:pathLst>
                <a:path extrusionOk="0" h="145170" w="86089">
                  <a:moveTo>
                    <a:pt x="21789" y="1"/>
                  </a:moveTo>
                  <a:cubicBezTo>
                    <a:pt x="14359" y="1"/>
                    <a:pt x="6937" y="1884"/>
                    <a:pt x="0" y="4605"/>
                  </a:cubicBezTo>
                  <a:cubicBezTo>
                    <a:pt x="3074" y="9146"/>
                    <a:pt x="7933" y="13133"/>
                    <a:pt x="12653" y="16682"/>
                  </a:cubicBezTo>
                  <a:cubicBezTo>
                    <a:pt x="20328" y="22453"/>
                    <a:pt x="28716" y="28680"/>
                    <a:pt x="30501" y="37128"/>
                  </a:cubicBezTo>
                  <a:cubicBezTo>
                    <a:pt x="32405" y="46251"/>
                    <a:pt x="25424" y="55393"/>
                    <a:pt x="15806" y="60232"/>
                  </a:cubicBezTo>
                  <a:lnTo>
                    <a:pt x="16361" y="60946"/>
                  </a:lnTo>
                  <a:cubicBezTo>
                    <a:pt x="9480" y="71000"/>
                    <a:pt x="4958" y="82482"/>
                    <a:pt x="5811" y="94024"/>
                  </a:cubicBezTo>
                  <a:cubicBezTo>
                    <a:pt x="6644" y="105546"/>
                    <a:pt x="13367" y="117108"/>
                    <a:pt x="25087" y="123394"/>
                  </a:cubicBezTo>
                  <a:cubicBezTo>
                    <a:pt x="38791" y="130732"/>
                    <a:pt x="56718" y="130077"/>
                    <a:pt x="71473" y="135888"/>
                  </a:cubicBezTo>
                  <a:cubicBezTo>
                    <a:pt x="77085" y="138089"/>
                    <a:pt x="82023" y="141322"/>
                    <a:pt x="86088" y="145169"/>
                  </a:cubicBezTo>
                  <a:lnTo>
                    <a:pt x="86088" y="39310"/>
                  </a:lnTo>
                  <a:cubicBezTo>
                    <a:pt x="80337" y="37069"/>
                    <a:pt x="75221" y="33658"/>
                    <a:pt x="70739" y="29910"/>
                  </a:cubicBezTo>
                  <a:cubicBezTo>
                    <a:pt x="64254" y="24456"/>
                    <a:pt x="58820" y="18249"/>
                    <a:pt x="52415" y="12776"/>
                  </a:cubicBezTo>
                  <a:cubicBezTo>
                    <a:pt x="46029" y="7262"/>
                    <a:pt x="38354" y="2404"/>
                    <a:pt x="29371" y="698"/>
                  </a:cubicBezTo>
                  <a:cubicBezTo>
                    <a:pt x="26855" y="219"/>
                    <a:pt x="24322" y="1"/>
                    <a:pt x="217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5"/>
            <p:cNvSpPr/>
            <p:nvPr/>
          </p:nvSpPr>
          <p:spPr>
            <a:xfrm>
              <a:off x="3842450" y="506200"/>
              <a:ext cx="222150" cy="847350"/>
            </a:xfrm>
            <a:custGeom>
              <a:rect b="b" l="l" r="r" t="t"/>
              <a:pathLst>
                <a:path extrusionOk="0" h="33894" w="8886">
                  <a:moveTo>
                    <a:pt x="8858" y="0"/>
                  </a:moveTo>
                  <a:cubicBezTo>
                    <a:pt x="8810" y="0"/>
                    <a:pt x="8671" y="164"/>
                    <a:pt x="8390" y="577"/>
                  </a:cubicBezTo>
                  <a:cubicBezTo>
                    <a:pt x="8092" y="1033"/>
                    <a:pt x="7616" y="1767"/>
                    <a:pt x="6982" y="2937"/>
                  </a:cubicBezTo>
                  <a:cubicBezTo>
                    <a:pt x="6843" y="3214"/>
                    <a:pt x="6664" y="3532"/>
                    <a:pt x="6466" y="3869"/>
                  </a:cubicBezTo>
                  <a:cubicBezTo>
                    <a:pt x="6307" y="4226"/>
                    <a:pt x="6109" y="4603"/>
                    <a:pt x="5911" y="4999"/>
                  </a:cubicBezTo>
                  <a:cubicBezTo>
                    <a:pt x="5494" y="5812"/>
                    <a:pt x="5098" y="6744"/>
                    <a:pt x="4602" y="7835"/>
                  </a:cubicBezTo>
                  <a:cubicBezTo>
                    <a:pt x="3709" y="9997"/>
                    <a:pt x="2678" y="12733"/>
                    <a:pt x="1766" y="16244"/>
                  </a:cubicBezTo>
                  <a:cubicBezTo>
                    <a:pt x="874" y="19734"/>
                    <a:pt x="457" y="22649"/>
                    <a:pt x="239" y="24969"/>
                  </a:cubicBezTo>
                  <a:cubicBezTo>
                    <a:pt x="179" y="25564"/>
                    <a:pt x="140" y="26120"/>
                    <a:pt x="120" y="26635"/>
                  </a:cubicBezTo>
                  <a:cubicBezTo>
                    <a:pt x="100" y="26893"/>
                    <a:pt x="80" y="27131"/>
                    <a:pt x="60" y="27369"/>
                  </a:cubicBezTo>
                  <a:cubicBezTo>
                    <a:pt x="60" y="27627"/>
                    <a:pt x="41" y="27845"/>
                    <a:pt x="41" y="28083"/>
                  </a:cubicBezTo>
                  <a:cubicBezTo>
                    <a:pt x="21" y="28539"/>
                    <a:pt x="21" y="28955"/>
                    <a:pt x="1" y="29332"/>
                  </a:cubicBezTo>
                  <a:cubicBezTo>
                    <a:pt x="1" y="29729"/>
                    <a:pt x="1" y="30086"/>
                    <a:pt x="21" y="30423"/>
                  </a:cubicBezTo>
                  <a:cubicBezTo>
                    <a:pt x="21" y="31732"/>
                    <a:pt x="100" y="32604"/>
                    <a:pt x="160" y="33140"/>
                  </a:cubicBezTo>
                  <a:cubicBezTo>
                    <a:pt x="199" y="33675"/>
                    <a:pt x="259" y="33893"/>
                    <a:pt x="298" y="33893"/>
                  </a:cubicBezTo>
                  <a:cubicBezTo>
                    <a:pt x="338" y="33893"/>
                    <a:pt x="378" y="33675"/>
                    <a:pt x="378" y="33140"/>
                  </a:cubicBezTo>
                  <a:cubicBezTo>
                    <a:pt x="398" y="32585"/>
                    <a:pt x="378" y="31732"/>
                    <a:pt x="437" y="30423"/>
                  </a:cubicBezTo>
                  <a:cubicBezTo>
                    <a:pt x="437" y="30086"/>
                    <a:pt x="437" y="29729"/>
                    <a:pt x="457" y="29352"/>
                  </a:cubicBezTo>
                  <a:cubicBezTo>
                    <a:pt x="477" y="28955"/>
                    <a:pt x="497" y="28539"/>
                    <a:pt x="536" y="28103"/>
                  </a:cubicBezTo>
                  <a:cubicBezTo>
                    <a:pt x="536" y="27884"/>
                    <a:pt x="556" y="27647"/>
                    <a:pt x="556" y="27409"/>
                  </a:cubicBezTo>
                  <a:cubicBezTo>
                    <a:pt x="596" y="27171"/>
                    <a:pt x="616" y="26913"/>
                    <a:pt x="636" y="26675"/>
                  </a:cubicBezTo>
                  <a:cubicBezTo>
                    <a:pt x="675" y="26159"/>
                    <a:pt x="715" y="25604"/>
                    <a:pt x="774" y="25029"/>
                  </a:cubicBezTo>
                  <a:cubicBezTo>
                    <a:pt x="1032" y="22709"/>
                    <a:pt x="1449" y="19853"/>
                    <a:pt x="2341" y="16382"/>
                  </a:cubicBezTo>
                  <a:cubicBezTo>
                    <a:pt x="3233" y="12912"/>
                    <a:pt x="4245" y="10195"/>
                    <a:pt x="5117" y="8033"/>
                  </a:cubicBezTo>
                  <a:cubicBezTo>
                    <a:pt x="5574" y="6963"/>
                    <a:pt x="5970" y="6030"/>
                    <a:pt x="6347" y="5217"/>
                  </a:cubicBezTo>
                  <a:cubicBezTo>
                    <a:pt x="6545" y="4821"/>
                    <a:pt x="6724" y="4424"/>
                    <a:pt x="6882" y="4087"/>
                  </a:cubicBezTo>
                  <a:cubicBezTo>
                    <a:pt x="7061" y="3730"/>
                    <a:pt x="7220" y="3413"/>
                    <a:pt x="7358" y="3135"/>
                  </a:cubicBezTo>
                  <a:cubicBezTo>
                    <a:pt x="7934" y="1945"/>
                    <a:pt x="8350" y="1192"/>
                    <a:pt x="8588" y="696"/>
                  </a:cubicBezTo>
                  <a:cubicBezTo>
                    <a:pt x="8826" y="220"/>
                    <a:pt x="8885" y="22"/>
                    <a:pt x="8866" y="2"/>
                  </a:cubicBezTo>
                  <a:cubicBezTo>
                    <a:pt x="8863" y="1"/>
                    <a:pt x="8861" y="0"/>
                    <a:pt x="88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5"/>
            <p:cNvSpPr/>
            <p:nvPr/>
          </p:nvSpPr>
          <p:spPr>
            <a:xfrm>
              <a:off x="4281725" y="310350"/>
              <a:ext cx="367400" cy="950000"/>
            </a:xfrm>
            <a:custGeom>
              <a:rect b="b" l="l" r="r" t="t"/>
              <a:pathLst>
                <a:path extrusionOk="0" h="38000" w="14696">
                  <a:moveTo>
                    <a:pt x="14652" y="1"/>
                  </a:moveTo>
                  <a:cubicBezTo>
                    <a:pt x="14618" y="1"/>
                    <a:pt x="14437" y="185"/>
                    <a:pt x="14041" y="637"/>
                  </a:cubicBezTo>
                  <a:cubicBezTo>
                    <a:pt x="13645" y="1113"/>
                    <a:pt x="12970" y="1867"/>
                    <a:pt x="12078" y="3136"/>
                  </a:cubicBezTo>
                  <a:cubicBezTo>
                    <a:pt x="11840" y="3433"/>
                    <a:pt x="11602" y="3770"/>
                    <a:pt x="11324" y="4147"/>
                  </a:cubicBezTo>
                  <a:cubicBezTo>
                    <a:pt x="11066" y="4524"/>
                    <a:pt x="10789" y="4921"/>
                    <a:pt x="10511" y="5357"/>
                  </a:cubicBezTo>
                  <a:cubicBezTo>
                    <a:pt x="10353" y="5575"/>
                    <a:pt x="10214" y="5813"/>
                    <a:pt x="10055" y="6051"/>
                  </a:cubicBezTo>
                  <a:cubicBezTo>
                    <a:pt x="9976" y="6170"/>
                    <a:pt x="9896" y="6289"/>
                    <a:pt x="9817" y="6408"/>
                  </a:cubicBezTo>
                  <a:cubicBezTo>
                    <a:pt x="9738" y="6527"/>
                    <a:pt x="9658" y="6646"/>
                    <a:pt x="9579" y="6785"/>
                  </a:cubicBezTo>
                  <a:cubicBezTo>
                    <a:pt x="9262" y="7300"/>
                    <a:pt x="8925" y="7836"/>
                    <a:pt x="8568" y="8431"/>
                  </a:cubicBezTo>
                  <a:cubicBezTo>
                    <a:pt x="7199" y="10791"/>
                    <a:pt x="5593" y="13825"/>
                    <a:pt x="4046" y="17751"/>
                  </a:cubicBezTo>
                  <a:cubicBezTo>
                    <a:pt x="3848" y="18227"/>
                    <a:pt x="3689" y="18723"/>
                    <a:pt x="3511" y="19199"/>
                  </a:cubicBezTo>
                  <a:cubicBezTo>
                    <a:pt x="3352" y="19655"/>
                    <a:pt x="3174" y="20131"/>
                    <a:pt x="3015" y="20567"/>
                  </a:cubicBezTo>
                  <a:cubicBezTo>
                    <a:pt x="2737" y="21480"/>
                    <a:pt x="2440" y="22352"/>
                    <a:pt x="2202" y="23165"/>
                  </a:cubicBezTo>
                  <a:cubicBezTo>
                    <a:pt x="1984" y="23998"/>
                    <a:pt x="1766" y="24791"/>
                    <a:pt x="1567" y="25545"/>
                  </a:cubicBezTo>
                  <a:cubicBezTo>
                    <a:pt x="1409" y="26279"/>
                    <a:pt x="1250" y="26993"/>
                    <a:pt x="1091" y="27667"/>
                  </a:cubicBezTo>
                  <a:cubicBezTo>
                    <a:pt x="952" y="28341"/>
                    <a:pt x="853" y="28976"/>
                    <a:pt x="734" y="29571"/>
                  </a:cubicBezTo>
                  <a:cubicBezTo>
                    <a:pt x="695" y="29868"/>
                    <a:pt x="635" y="30146"/>
                    <a:pt x="576" y="30424"/>
                  </a:cubicBezTo>
                  <a:cubicBezTo>
                    <a:pt x="536" y="30701"/>
                    <a:pt x="516" y="30979"/>
                    <a:pt x="476" y="31237"/>
                  </a:cubicBezTo>
                  <a:cubicBezTo>
                    <a:pt x="397" y="31752"/>
                    <a:pt x="338" y="32248"/>
                    <a:pt x="278" y="32704"/>
                  </a:cubicBezTo>
                  <a:cubicBezTo>
                    <a:pt x="219" y="33140"/>
                    <a:pt x="199" y="33557"/>
                    <a:pt x="159" y="33954"/>
                  </a:cubicBezTo>
                  <a:cubicBezTo>
                    <a:pt x="20" y="35481"/>
                    <a:pt x="1" y="36492"/>
                    <a:pt x="1" y="37127"/>
                  </a:cubicBezTo>
                  <a:cubicBezTo>
                    <a:pt x="1" y="37761"/>
                    <a:pt x="20" y="37999"/>
                    <a:pt x="60" y="37999"/>
                  </a:cubicBezTo>
                  <a:cubicBezTo>
                    <a:pt x="100" y="37999"/>
                    <a:pt x="159" y="37761"/>
                    <a:pt x="239" y="37146"/>
                  </a:cubicBezTo>
                  <a:cubicBezTo>
                    <a:pt x="318" y="36512"/>
                    <a:pt x="377" y="35500"/>
                    <a:pt x="576" y="33993"/>
                  </a:cubicBezTo>
                  <a:cubicBezTo>
                    <a:pt x="635" y="33597"/>
                    <a:pt x="675" y="33200"/>
                    <a:pt x="734" y="32744"/>
                  </a:cubicBezTo>
                  <a:cubicBezTo>
                    <a:pt x="814" y="32308"/>
                    <a:pt x="873" y="31812"/>
                    <a:pt x="972" y="31296"/>
                  </a:cubicBezTo>
                  <a:cubicBezTo>
                    <a:pt x="1012" y="31038"/>
                    <a:pt x="1052" y="30781"/>
                    <a:pt x="1091" y="30503"/>
                  </a:cubicBezTo>
                  <a:cubicBezTo>
                    <a:pt x="1131" y="30225"/>
                    <a:pt x="1190" y="29948"/>
                    <a:pt x="1250" y="29650"/>
                  </a:cubicBezTo>
                  <a:cubicBezTo>
                    <a:pt x="1369" y="29075"/>
                    <a:pt x="1488" y="28440"/>
                    <a:pt x="1627" y="27786"/>
                  </a:cubicBezTo>
                  <a:cubicBezTo>
                    <a:pt x="1785" y="27112"/>
                    <a:pt x="1944" y="26418"/>
                    <a:pt x="2122" y="25664"/>
                  </a:cubicBezTo>
                  <a:cubicBezTo>
                    <a:pt x="2321" y="24930"/>
                    <a:pt x="2539" y="24157"/>
                    <a:pt x="2757" y="23344"/>
                  </a:cubicBezTo>
                  <a:cubicBezTo>
                    <a:pt x="3015" y="22511"/>
                    <a:pt x="3293" y="21658"/>
                    <a:pt x="3570" y="20766"/>
                  </a:cubicBezTo>
                  <a:cubicBezTo>
                    <a:pt x="3729" y="20310"/>
                    <a:pt x="3907" y="19853"/>
                    <a:pt x="4066" y="19397"/>
                  </a:cubicBezTo>
                  <a:cubicBezTo>
                    <a:pt x="4244" y="18921"/>
                    <a:pt x="4403" y="18445"/>
                    <a:pt x="4601" y="17950"/>
                  </a:cubicBezTo>
                  <a:cubicBezTo>
                    <a:pt x="6128" y="14063"/>
                    <a:pt x="7715" y="11068"/>
                    <a:pt x="9044" y="8708"/>
                  </a:cubicBezTo>
                  <a:cubicBezTo>
                    <a:pt x="9401" y="8113"/>
                    <a:pt x="9718" y="7558"/>
                    <a:pt x="10015" y="7042"/>
                  </a:cubicBezTo>
                  <a:cubicBezTo>
                    <a:pt x="10095" y="6924"/>
                    <a:pt x="10174" y="6805"/>
                    <a:pt x="10253" y="6666"/>
                  </a:cubicBezTo>
                  <a:cubicBezTo>
                    <a:pt x="10333" y="6547"/>
                    <a:pt x="10392" y="6428"/>
                    <a:pt x="10471" y="6309"/>
                  </a:cubicBezTo>
                  <a:cubicBezTo>
                    <a:pt x="10630" y="6071"/>
                    <a:pt x="10769" y="5853"/>
                    <a:pt x="10908" y="5634"/>
                  </a:cubicBezTo>
                  <a:cubicBezTo>
                    <a:pt x="11205" y="5178"/>
                    <a:pt x="11463" y="4782"/>
                    <a:pt x="11701" y="4405"/>
                  </a:cubicBezTo>
                  <a:cubicBezTo>
                    <a:pt x="11959" y="4028"/>
                    <a:pt x="12197" y="3691"/>
                    <a:pt x="12415" y="3374"/>
                  </a:cubicBezTo>
                  <a:cubicBezTo>
                    <a:pt x="13268" y="2085"/>
                    <a:pt x="13882" y="1291"/>
                    <a:pt x="14220" y="776"/>
                  </a:cubicBezTo>
                  <a:cubicBezTo>
                    <a:pt x="14577" y="260"/>
                    <a:pt x="14696" y="42"/>
                    <a:pt x="14656" y="2"/>
                  </a:cubicBezTo>
                  <a:cubicBezTo>
                    <a:pt x="14655" y="1"/>
                    <a:pt x="14654" y="1"/>
                    <a:pt x="146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5"/>
            <p:cNvSpPr/>
            <p:nvPr/>
          </p:nvSpPr>
          <p:spPr>
            <a:xfrm>
              <a:off x="4152825" y="1530500"/>
              <a:ext cx="547875" cy="1904850"/>
            </a:xfrm>
            <a:custGeom>
              <a:rect b="b" l="l" r="r" t="t"/>
              <a:pathLst>
                <a:path extrusionOk="0" h="76194" w="21915">
                  <a:moveTo>
                    <a:pt x="5352" y="1"/>
                  </a:moveTo>
                  <a:cubicBezTo>
                    <a:pt x="5306" y="1"/>
                    <a:pt x="5087" y="461"/>
                    <a:pt x="4621" y="1588"/>
                  </a:cubicBezTo>
                  <a:cubicBezTo>
                    <a:pt x="4502" y="1885"/>
                    <a:pt x="4363" y="2222"/>
                    <a:pt x="4224" y="2599"/>
                  </a:cubicBezTo>
                  <a:cubicBezTo>
                    <a:pt x="4086" y="2996"/>
                    <a:pt x="3927" y="3432"/>
                    <a:pt x="3749" y="3928"/>
                  </a:cubicBezTo>
                  <a:cubicBezTo>
                    <a:pt x="3649" y="4186"/>
                    <a:pt x="3570" y="4443"/>
                    <a:pt x="3471" y="4721"/>
                  </a:cubicBezTo>
                  <a:cubicBezTo>
                    <a:pt x="3372" y="4979"/>
                    <a:pt x="3292" y="5276"/>
                    <a:pt x="3193" y="5594"/>
                  </a:cubicBezTo>
                  <a:cubicBezTo>
                    <a:pt x="2995" y="6208"/>
                    <a:pt x="2777" y="6863"/>
                    <a:pt x="2578" y="7616"/>
                  </a:cubicBezTo>
                  <a:cubicBezTo>
                    <a:pt x="2380" y="8350"/>
                    <a:pt x="2142" y="9163"/>
                    <a:pt x="1944" y="10036"/>
                  </a:cubicBezTo>
                  <a:cubicBezTo>
                    <a:pt x="1845" y="10472"/>
                    <a:pt x="1726" y="10948"/>
                    <a:pt x="1627" y="11404"/>
                  </a:cubicBezTo>
                  <a:cubicBezTo>
                    <a:pt x="1567" y="11662"/>
                    <a:pt x="1527" y="11900"/>
                    <a:pt x="1468" y="12138"/>
                  </a:cubicBezTo>
                  <a:cubicBezTo>
                    <a:pt x="1408" y="12396"/>
                    <a:pt x="1369" y="12653"/>
                    <a:pt x="1309" y="12911"/>
                  </a:cubicBezTo>
                  <a:cubicBezTo>
                    <a:pt x="1230" y="13427"/>
                    <a:pt x="1111" y="13962"/>
                    <a:pt x="1012" y="14498"/>
                  </a:cubicBezTo>
                  <a:cubicBezTo>
                    <a:pt x="913" y="15073"/>
                    <a:pt x="853" y="15648"/>
                    <a:pt x="754" y="16243"/>
                  </a:cubicBezTo>
                  <a:cubicBezTo>
                    <a:pt x="714" y="16540"/>
                    <a:pt x="675" y="16838"/>
                    <a:pt x="615" y="17135"/>
                  </a:cubicBezTo>
                  <a:cubicBezTo>
                    <a:pt x="595" y="17453"/>
                    <a:pt x="556" y="17770"/>
                    <a:pt x="516" y="18087"/>
                  </a:cubicBezTo>
                  <a:cubicBezTo>
                    <a:pt x="457" y="18722"/>
                    <a:pt x="357" y="19376"/>
                    <a:pt x="318" y="20070"/>
                  </a:cubicBezTo>
                  <a:cubicBezTo>
                    <a:pt x="80" y="22787"/>
                    <a:pt x="0" y="25861"/>
                    <a:pt x="179" y="29292"/>
                  </a:cubicBezTo>
                  <a:cubicBezTo>
                    <a:pt x="357" y="32723"/>
                    <a:pt x="813" y="36510"/>
                    <a:pt x="1765" y="40616"/>
                  </a:cubicBezTo>
                  <a:cubicBezTo>
                    <a:pt x="2697" y="44721"/>
                    <a:pt x="3927" y="48330"/>
                    <a:pt x="5216" y="51503"/>
                  </a:cubicBezTo>
                  <a:cubicBezTo>
                    <a:pt x="6525" y="54676"/>
                    <a:pt x="7913" y="57413"/>
                    <a:pt x="9262" y="59792"/>
                  </a:cubicBezTo>
                  <a:cubicBezTo>
                    <a:pt x="9599" y="60387"/>
                    <a:pt x="9936" y="60962"/>
                    <a:pt x="10253" y="61518"/>
                  </a:cubicBezTo>
                  <a:cubicBezTo>
                    <a:pt x="10590" y="62053"/>
                    <a:pt x="10927" y="62589"/>
                    <a:pt x="11245" y="63104"/>
                  </a:cubicBezTo>
                  <a:cubicBezTo>
                    <a:pt x="11562" y="63620"/>
                    <a:pt x="11879" y="64096"/>
                    <a:pt x="12197" y="64552"/>
                  </a:cubicBezTo>
                  <a:cubicBezTo>
                    <a:pt x="12514" y="65028"/>
                    <a:pt x="12811" y="65484"/>
                    <a:pt x="13109" y="65920"/>
                  </a:cubicBezTo>
                  <a:cubicBezTo>
                    <a:pt x="13724" y="66753"/>
                    <a:pt x="14299" y="67546"/>
                    <a:pt x="14834" y="68280"/>
                  </a:cubicBezTo>
                  <a:cubicBezTo>
                    <a:pt x="15390" y="68994"/>
                    <a:pt x="15905" y="69649"/>
                    <a:pt x="16381" y="70263"/>
                  </a:cubicBezTo>
                  <a:cubicBezTo>
                    <a:pt x="17373" y="71433"/>
                    <a:pt x="18186" y="72405"/>
                    <a:pt x="18900" y="73178"/>
                  </a:cubicBezTo>
                  <a:cubicBezTo>
                    <a:pt x="19257" y="73575"/>
                    <a:pt x="19574" y="73912"/>
                    <a:pt x="19852" y="74210"/>
                  </a:cubicBezTo>
                  <a:cubicBezTo>
                    <a:pt x="20129" y="74507"/>
                    <a:pt x="20387" y="74765"/>
                    <a:pt x="20605" y="75003"/>
                  </a:cubicBezTo>
                  <a:cubicBezTo>
                    <a:pt x="21472" y="75869"/>
                    <a:pt x="21833" y="76194"/>
                    <a:pt x="21890" y="76194"/>
                  </a:cubicBezTo>
                  <a:cubicBezTo>
                    <a:pt x="21892" y="76194"/>
                    <a:pt x="21893" y="76193"/>
                    <a:pt x="21894" y="76193"/>
                  </a:cubicBezTo>
                  <a:cubicBezTo>
                    <a:pt x="21914" y="76153"/>
                    <a:pt x="21617" y="75776"/>
                    <a:pt x="20784" y="74824"/>
                  </a:cubicBezTo>
                  <a:cubicBezTo>
                    <a:pt x="20585" y="74606"/>
                    <a:pt x="20328" y="74329"/>
                    <a:pt x="20070" y="74031"/>
                  </a:cubicBezTo>
                  <a:cubicBezTo>
                    <a:pt x="19792" y="73714"/>
                    <a:pt x="19495" y="73357"/>
                    <a:pt x="19157" y="72960"/>
                  </a:cubicBezTo>
                  <a:cubicBezTo>
                    <a:pt x="18463" y="72167"/>
                    <a:pt x="17670" y="71176"/>
                    <a:pt x="16718" y="69986"/>
                  </a:cubicBezTo>
                  <a:cubicBezTo>
                    <a:pt x="16262" y="69371"/>
                    <a:pt x="15746" y="68716"/>
                    <a:pt x="15211" y="68003"/>
                  </a:cubicBezTo>
                  <a:cubicBezTo>
                    <a:pt x="14676" y="67269"/>
                    <a:pt x="14120" y="66476"/>
                    <a:pt x="13525" y="65623"/>
                  </a:cubicBezTo>
                  <a:cubicBezTo>
                    <a:pt x="13228" y="65186"/>
                    <a:pt x="12930" y="64750"/>
                    <a:pt x="12633" y="64274"/>
                  </a:cubicBezTo>
                  <a:cubicBezTo>
                    <a:pt x="12316" y="63818"/>
                    <a:pt x="11998" y="63322"/>
                    <a:pt x="11681" y="62807"/>
                  </a:cubicBezTo>
                  <a:cubicBezTo>
                    <a:pt x="11384" y="62311"/>
                    <a:pt x="11046" y="61776"/>
                    <a:pt x="10709" y="61240"/>
                  </a:cubicBezTo>
                  <a:cubicBezTo>
                    <a:pt x="10412" y="60685"/>
                    <a:pt x="10075" y="60110"/>
                    <a:pt x="9738" y="59535"/>
                  </a:cubicBezTo>
                  <a:cubicBezTo>
                    <a:pt x="8429" y="57155"/>
                    <a:pt x="7060" y="54438"/>
                    <a:pt x="5771" y="51285"/>
                  </a:cubicBezTo>
                  <a:cubicBezTo>
                    <a:pt x="4482" y="48132"/>
                    <a:pt x="3273" y="44542"/>
                    <a:pt x="2340" y="40477"/>
                  </a:cubicBezTo>
                  <a:cubicBezTo>
                    <a:pt x="1389" y="36411"/>
                    <a:pt x="952" y="32643"/>
                    <a:pt x="754" y="29252"/>
                  </a:cubicBezTo>
                  <a:cubicBezTo>
                    <a:pt x="575" y="25861"/>
                    <a:pt x="635" y="22807"/>
                    <a:pt x="853" y="20110"/>
                  </a:cubicBezTo>
                  <a:cubicBezTo>
                    <a:pt x="913" y="19436"/>
                    <a:pt x="992" y="18781"/>
                    <a:pt x="1051" y="18147"/>
                  </a:cubicBezTo>
                  <a:cubicBezTo>
                    <a:pt x="1091" y="17829"/>
                    <a:pt x="1111" y="17512"/>
                    <a:pt x="1151" y="17215"/>
                  </a:cubicBezTo>
                  <a:cubicBezTo>
                    <a:pt x="1190" y="16897"/>
                    <a:pt x="1230" y="16600"/>
                    <a:pt x="1270" y="16302"/>
                  </a:cubicBezTo>
                  <a:cubicBezTo>
                    <a:pt x="1369" y="15707"/>
                    <a:pt x="1428" y="15132"/>
                    <a:pt x="1527" y="14597"/>
                  </a:cubicBezTo>
                  <a:cubicBezTo>
                    <a:pt x="1627" y="14042"/>
                    <a:pt x="1706" y="13506"/>
                    <a:pt x="1805" y="12991"/>
                  </a:cubicBezTo>
                  <a:cubicBezTo>
                    <a:pt x="1845" y="12733"/>
                    <a:pt x="1884" y="12495"/>
                    <a:pt x="1944" y="12237"/>
                  </a:cubicBezTo>
                  <a:cubicBezTo>
                    <a:pt x="1984" y="11999"/>
                    <a:pt x="2043" y="11761"/>
                    <a:pt x="2103" y="11523"/>
                  </a:cubicBezTo>
                  <a:cubicBezTo>
                    <a:pt x="2202" y="11047"/>
                    <a:pt x="2301" y="10591"/>
                    <a:pt x="2380" y="10135"/>
                  </a:cubicBezTo>
                  <a:cubicBezTo>
                    <a:pt x="2578" y="9262"/>
                    <a:pt x="2797" y="8469"/>
                    <a:pt x="2975" y="7715"/>
                  </a:cubicBezTo>
                  <a:cubicBezTo>
                    <a:pt x="3173" y="6982"/>
                    <a:pt x="3372" y="6307"/>
                    <a:pt x="3550" y="5693"/>
                  </a:cubicBezTo>
                  <a:cubicBezTo>
                    <a:pt x="3630" y="5395"/>
                    <a:pt x="3709" y="5098"/>
                    <a:pt x="3808" y="4820"/>
                  </a:cubicBezTo>
                  <a:cubicBezTo>
                    <a:pt x="3887" y="4542"/>
                    <a:pt x="3986" y="4285"/>
                    <a:pt x="4066" y="4027"/>
                  </a:cubicBezTo>
                  <a:cubicBezTo>
                    <a:pt x="4224" y="3531"/>
                    <a:pt x="4363" y="3095"/>
                    <a:pt x="4482" y="2698"/>
                  </a:cubicBezTo>
                  <a:cubicBezTo>
                    <a:pt x="4601" y="2302"/>
                    <a:pt x="4740" y="1964"/>
                    <a:pt x="4839" y="1667"/>
                  </a:cubicBezTo>
                  <a:cubicBezTo>
                    <a:pt x="5256" y="497"/>
                    <a:pt x="5395" y="21"/>
                    <a:pt x="5355" y="1"/>
                  </a:cubicBezTo>
                  <a:cubicBezTo>
                    <a:pt x="5354" y="1"/>
                    <a:pt x="5353" y="1"/>
                    <a:pt x="53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5"/>
            <p:cNvSpPr/>
            <p:nvPr/>
          </p:nvSpPr>
          <p:spPr>
            <a:xfrm>
              <a:off x="3910375" y="992600"/>
              <a:ext cx="44650" cy="620725"/>
            </a:xfrm>
            <a:custGeom>
              <a:rect b="b" l="l" r="r" t="t"/>
              <a:pathLst>
                <a:path extrusionOk="0" h="24829" w="1786">
                  <a:moveTo>
                    <a:pt x="181" y="0"/>
                  </a:moveTo>
                  <a:cubicBezTo>
                    <a:pt x="181" y="0"/>
                    <a:pt x="180" y="0"/>
                    <a:pt x="179" y="0"/>
                  </a:cubicBezTo>
                  <a:cubicBezTo>
                    <a:pt x="1" y="0"/>
                    <a:pt x="1" y="2360"/>
                    <a:pt x="596" y="12434"/>
                  </a:cubicBezTo>
                  <a:cubicBezTo>
                    <a:pt x="1171" y="22509"/>
                    <a:pt x="1449" y="24829"/>
                    <a:pt x="1607" y="24829"/>
                  </a:cubicBezTo>
                  <a:cubicBezTo>
                    <a:pt x="1786" y="24809"/>
                    <a:pt x="1766" y="22469"/>
                    <a:pt x="1191" y="12395"/>
                  </a:cubicBezTo>
                  <a:cubicBezTo>
                    <a:pt x="598" y="2363"/>
                    <a:pt x="340" y="0"/>
                    <a:pt x="1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5"/>
            <p:cNvSpPr/>
            <p:nvPr/>
          </p:nvSpPr>
          <p:spPr>
            <a:xfrm>
              <a:off x="3621850" y="1310400"/>
              <a:ext cx="74375" cy="1160650"/>
            </a:xfrm>
            <a:custGeom>
              <a:rect b="b" l="l" r="r" t="t"/>
              <a:pathLst>
                <a:path extrusionOk="0" h="46426" w="2975">
                  <a:moveTo>
                    <a:pt x="2935" y="0"/>
                  </a:moveTo>
                  <a:cubicBezTo>
                    <a:pt x="2895" y="0"/>
                    <a:pt x="2796" y="258"/>
                    <a:pt x="2638" y="952"/>
                  </a:cubicBezTo>
                  <a:cubicBezTo>
                    <a:pt x="2479" y="1646"/>
                    <a:pt x="2221" y="2757"/>
                    <a:pt x="1924" y="4462"/>
                  </a:cubicBezTo>
                  <a:cubicBezTo>
                    <a:pt x="1329" y="7873"/>
                    <a:pt x="337" y="13664"/>
                    <a:pt x="119" y="23163"/>
                  </a:cubicBezTo>
                  <a:cubicBezTo>
                    <a:pt x="0" y="32662"/>
                    <a:pt x="773" y="38493"/>
                    <a:pt x="1230" y="41923"/>
                  </a:cubicBezTo>
                  <a:cubicBezTo>
                    <a:pt x="1468" y="43649"/>
                    <a:pt x="1686" y="44759"/>
                    <a:pt x="1824" y="45473"/>
                  </a:cubicBezTo>
                  <a:cubicBezTo>
                    <a:pt x="1963" y="46167"/>
                    <a:pt x="2043" y="46425"/>
                    <a:pt x="2082" y="46425"/>
                  </a:cubicBezTo>
                  <a:cubicBezTo>
                    <a:pt x="2122" y="46405"/>
                    <a:pt x="2122" y="46128"/>
                    <a:pt x="2043" y="45433"/>
                  </a:cubicBezTo>
                  <a:cubicBezTo>
                    <a:pt x="1963" y="44720"/>
                    <a:pt x="1844" y="43589"/>
                    <a:pt x="1646" y="41864"/>
                  </a:cubicBezTo>
                  <a:cubicBezTo>
                    <a:pt x="1289" y="38433"/>
                    <a:pt x="595" y="32622"/>
                    <a:pt x="714" y="23183"/>
                  </a:cubicBezTo>
                  <a:cubicBezTo>
                    <a:pt x="932" y="13723"/>
                    <a:pt x="1844" y="7952"/>
                    <a:pt x="2320" y="4541"/>
                  </a:cubicBezTo>
                  <a:cubicBezTo>
                    <a:pt x="2598" y="2816"/>
                    <a:pt x="2757" y="1686"/>
                    <a:pt x="2856" y="992"/>
                  </a:cubicBezTo>
                  <a:cubicBezTo>
                    <a:pt x="2955" y="298"/>
                    <a:pt x="2975" y="20"/>
                    <a:pt x="29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5"/>
            <p:cNvSpPr/>
            <p:nvPr/>
          </p:nvSpPr>
          <p:spPr>
            <a:xfrm>
              <a:off x="3943600" y="2582075"/>
              <a:ext cx="793775" cy="1622700"/>
            </a:xfrm>
            <a:custGeom>
              <a:rect b="b" l="l" r="r" t="t"/>
              <a:pathLst>
                <a:path extrusionOk="0" h="64908" w="31751">
                  <a:moveTo>
                    <a:pt x="199" y="0"/>
                  </a:moveTo>
                  <a:cubicBezTo>
                    <a:pt x="179" y="0"/>
                    <a:pt x="159" y="99"/>
                    <a:pt x="100" y="357"/>
                  </a:cubicBezTo>
                  <a:cubicBezTo>
                    <a:pt x="80" y="476"/>
                    <a:pt x="60" y="635"/>
                    <a:pt x="40" y="833"/>
                  </a:cubicBezTo>
                  <a:cubicBezTo>
                    <a:pt x="20" y="1031"/>
                    <a:pt x="1" y="1269"/>
                    <a:pt x="20" y="1547"/>
                  </a:cubicBezTo>
                  <a:cubicBezTo>
                    <a:pt x="1" y="2102"/>
                    <a:pt x="40" y="2856"/>
                    <a:pt x="219" y="3788"/>
                  </a:cubicBezTo>
                  <a:cubicBezTo>
                    <a:pt x="397" y="4700"/>
                    <a:pt x="714" y="5811"/>
                    <a:pt x="1290" y="7080"/>
                  </a:cubicBezTo>
                  <a:cubicBezTo>
                    <a:pt x="1845" y="8349"/>
                    <a:pt x="2678" y="9737"/>
                    <a:pt x="3808" y="11245"/>
                  </a:cubicBezTo>
                  <a:cubicBezTo>
                    <a:pt x="4939" y="12752"/>
                    <a:pt x="6366" y="14338"/>
                    <a:pt x="7993" y="16123"/>
                  </a:cubicBezTo>
                  <a:cubicBezTo>
                    <a:pt x="8826" y="17015"/>
                    <a:pt x="9639" y="17987"/>
                    <a:pt x="10531" y="19018"/>
                  </a:cubicBezTo>
                  <a:cubicBezTo>
                    <a:pt x="10987" y="19514"/>
                    <a:pt x="11423" y="20069"/>
                    <a:pt x="11860" y="20625"/>
                  </a:cubicBezTo>
                  <a:cubicBezTo>
                    <a:pt x="12316" y="21200"/>
                    <a:pt x="12792" y="21775"/>
                    <a:pt x="13248" y="22370"/>
                  </a:cubicBezTo>
                  <a:cubicBezTo>
                    <a:pt x="15092" y="24789"/>
                    <a:pt x="17016" y="27546"/>
                    <a:pt x="18959" y="30719"/>
                  </a:cubicBezTo>
                  <a:cubicBezTo>
                    <a:pt x="20883" y="33892"/>
                    <a:pt x="22430" y="36886"/>
                    <a:pt x="23739" y="39623"/>
                  </a:cubicBezTo>
                  <a:cubicBezTo>
                    <a:pt x="24056" y="40317"/>
                    <a:pt x="24353" y="40991"/>
                    <a:pt x="24651" y="41646"/>
                  </a:cubicBezTo>
                  <a:cubicBezTo>
                    <a:pt x="24790" y="41983"/>
                    <a:pt x="24948" y="42300"/>
                    <a:pt x="25087" y="42618"/>
                  </a:cubicBezTo>
                  <a:cubicBezTo>
                    <a:pt x="25206" y="42935"/>
                    <a:pt x="25345" y="43252"/>
                    <a:pt x="25484" y="43570"/>
                  </a:cubicBezTo>
                  <a:cubicBezTo>
                    <a:pt x="25722" y="44204"/>
                    <a:pt x="25980" y="44819"/>
                    <a:pt x="26218" y="45414"/>
                  </a:cubicBezTo>
                  <a:cubicBezTo>
                    <a:pt x="26456" y="46009"/>
                    <a:pt x="26674" y="46584"/>
                    <a:pt x="26872" y="47159"/>
                  </a:cubicBezTo>
                  <a:cubicBezTo>
                    <a:pt x="27090" y="47734"/>
                    <a:pt x="27289" y="48270"/>
                    <a:pt x="27487" y="48805"/>
                  </a:cubicBezTo>
                  <a:cubicBezTo>
                    <a:pt x="27665" y="49340"/>
                    <a:pt x="27844" y="49876"/>
                    <a:pt x="28002" y="50372"/>
                  </a:cubicBezTo>
                  <a:cubicBezTo>
                    <a:pt x="28161" y="50887"/>
                    <a:pt x="28340" y="51363"/>
                    <a:pt x="28478" y="51839"/>
                  </a:cubicBezTo>
                  <a:cubicBezTo>
                    <a:pt x="28617" y="52315"/>
                    <a:pt x="28756" y="52771"/>
                    <a:pt x="28895" y="53227"/>
                  </a:cubicBezTo>
                  <a:cubicBezTo>
                    <a:pt x="29014" y="53664"/>
                    <a:pt x="29153" y="54100"/>
                    <a:pt x="29272" y="54516"/>
                  </a:cubicBezTo>
                  <a:cubicBezTo>
                    <a:pt x="29331" y="54735"/>
                    <a:pt x="29391" y="54933"/>
                    <a:pt x="29450" y="55131"/>
                  </a:cubicBezTo>
                  <a:cubicBezTo>
                    <a:pt x="29490" y="55329"/>
                    <a:pt x="29549" y="55528"/>
                    <a:pt x="29589" y="55726"/>
                  </a:cubicBezTo>
                  <a:cubicBezTo>
                    <a:pt x="29807" y="56500"/>
                    <a:pt x="29986" y="57213"/>
                    <a:pt x="30144" y="57888"/>
                  </a:cubicBezTo>
                  <a:cubicBezTo>
                    <a:pt x="30243" y="58205"/>
                    <a:pt x="30303" y="58522"/>
                    <a:pt x="30382" y="58840"/>
                  </a:cubicBezTo>
                  <a:cubicBezTo>
                    <a:pt x="30442" y="59137"/>
                    <a:pt x="30501" y="59435"/>
                    <a:pt x="30561" y="59712"/>
                  </a:cubicBezTo>
                  <a:cubicBezTo>
                    <a:pt x="30699" y="60267"/>
                    <a:pt x="30799" y="60763"/>
                    <a:pt x="30898" y="61219"/>
                  </a:cubicBezTo>
                  <a:cubicBezTo>
                    <a:pt x="31116" y="62132"/>
                    <a:pt x="31235" y="62846"/>
                    <a:pt x="31334" y="63381"/>
                  </a:cubicBezTo>
                  <a:cubicBezTo>
                    <a:pt x="31572" y="64492"/>
                    <a:pt x="31671" y="64908"/>
                    <a:pt x="31711" y="64908"/>
                  </a:cubicBezTo>
                  <a:cubicBezTo>
                    <a:pt x="31751" y="64888"/>
                    <a:pt x="31731" y="64452"/>
                    <a:pt x="31572" y="63341"/>
                  </a:cubicBezTo>
                  <a:cubicBezTo>
                    <a:pt x="31493" y="62786"/>
                    <a:pt x="31413" y="62072"/>
                    <a:pt x="31235" y="61140"/>
                  </a:cubicBezTo>
                  <a:cubicBezTo>
                    <a:pt x="31156" y="60684"/>
                    <a:pt x="31056" y="60188"/>
                    <a:pt x="30937" y="59613"/>
                  </a:cubicBezTo>
                  <a:cubicBezTo>
                    <a:pt x="30898" y="59335"/>
                    <a:pt x="30838" y="59058"/>
                    <a:pt x="30779" y="58740"/>
                  </a:cubicBezTo>
                  <a:cubicBezTo>
                    <a:pt x="30719" y="58423"/>
                    <a:pt x="30640" y="58106"/>
                    <a:pt x="30561" y="57789"/>
                  </a:cubicBezTo>
                  <a:cubicBezTo>
                    <a:pt x="30402" y="57114"/>
                    <a:pt x="30224" y="56400"/>
                    <a:pt x="30045" y="55607"/>
                  </a:cubicBezTo>
                  <a:cubicBezTo>
                    <a:pt x="30005" y="55409"/>
                    <a:pt x="29946" y="55210"/>
                    <a:pt x="29906" y="55012"/>
                  </a:cubicBezTo>
                  <a:cubicBezTo>
                    <a:pt x="29847" y="54794"/>
                    <a:pt x="29787" y="54596"/>
                    <a:pt x="29728" y="54397"/>
                  </a:cubicBezTo>
                  <a:cubicBezTo>
                    <a:pt x="29609" y="53981"/>
                    <a:pt x="29490" y="53545"/>
                    <a:pt x="29371" y="53089"/>
                  </a:cubicBezTo>
                  <a:cubicBezTo>
                    <a:pt x="29232" y="52632"/>
                    <a:pt x="29113" y="52176"/>
                    <a:pt x="28974" y="51681"/>
                  </a:cubicBezTo>
                  <a:cubicBezTo>
                    <a:pt x="28816" y="51205"/>
                    <a:pt x="28657" y="50729"/>
                    <a:pt x="28498" y="50213"/>
                  </a:cubicBezTo>
                  <a:cubicBezTo>
                    <a:pt x="28340" y="49697"/>
                    <a:pt x="28161" y="49182"/>
                    <a:pt x="27983" y="48626"/>
                  </a:cubicBezTo>
                  <a:cubicBezTo>
                    <a:pt x="27804" y="48091"/>
                    <a:pt x="27606" y="47536"/>
                    <a:pt x="27388" y="46961"/>
                  </a:cubicBezTo>
                  <a:cubicBezTo>
                    <a:pt x="27189" y="46405"/>
                    <a:pt x="26971" y="45810"/>
                    <a:pt x="26753" y="45196"/>
                  </a:cubicBezTo>
                  <a:cubicBezTo>
                    <a:pt x="26515" y="44601"/>
                    <a:pt x="26257" y="43986"/>
                    <a:pt x="25999" y="43351"/>
                  </a:cubicBezTo>
                  <a:cubicBezTo>
                    <a:pt x="25880" y="43034"/>
                    <a:pt x="25742" y="42717"/>
                    <a:pt x="25603" y="42399"/>
                  </a:cubicBezTo>
                  <a:cubicBezTo>
                    <a:pt x="25484" y="42062"/>
                    <a:pt x="25325" y="41745"/>
                    <a:pt x="25186" y="41408"/>
                  </a:cubicBezTo>
                  <a:cubicBezTo>
                    <a:pt x="24889" y="40753"/>
                    <a:pt x="24572" y="40079"/>
                    <a:pt x="24274" y="39385"/>
                  </a:cubicBezTo>
                  <a:cubicBezTo>
                    <a:pt x="22945" y="36629"/>
                    <a:pt x="21418" y="33594"/>
                    <a:pt x="19475" y="30402"/>
                  </a:cubicBezTo>
                  <a:cubicBezTo>
                    <a:pt x="17512" y="27209"/>
                    <a:pt x="15568" y="24452"/>
                    <a:pt x="13704" y="22013"/>
                  </a:cubicBezTo>
                  <a:cubicBezTo>
                    <a:pt x="13248" y="21418"/>
                    <a:pt x="12772" y="20843"/>
                    <a:pt x="12316" y="20268"/>
                  </a:cubicBezTo>
                  <a:cubicBezTo>
                    <a:pt x="11860" y="19713"/>
                    <a:pt x="11423" y="19157"/>
                    <a:pt x="10967" y="18642"/>
                  </a:cubicBezTo>
                  <a:cubicBezTo>
                    <a:pt x="10075" y="17610"/>
                    <a:pt x="9242" y="16639"/>
                    <a:pt x="8409" y="15746"/>
                  </a:cubicBezTo>
                  <a:cubicBezTo>
                    <a:pt x="6763" y="13961"/>
                    <a:pt x="5315" y="12415"/>
                    <a:pt x="4205" y="10947"/>
                  </a:cubicBezTo>
                  <a:cubicBezTo>
                    <a:pt x="3055" y="9480"/>
                    <a:pt x="2242" y="8131"/>
                    <a:pt x="1666" y="6902"/>
                  </a:cubicBezTo>
                  <a:cubicBezTo>
                    <a:pt x="516" y="4442"/>
                    <a:pt x="298" y="2638"/>
                    <a:pt x="239" y="1547"/>
                  </a:cubicBezTo>
                  <a:cubicBezTo>
                    <a:pt x="219" y="1269"/>
                    <a:pt x="219" y="1031"/>
                    <a:pt x="219" y="833"/>
                  </a:cubicBezTo>
                  <a:cubicBezTo>
                    <a:pt x="219" y="635"/>
                    <a:pt x="219" y="476"/>
                    <a:pt x="219" y="357"/>
                  </a:cubicBezTo>
                  <a:cubicBezTo>
                    <a:pt x="239" y="119"/>
                    <a:pt x="21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5"/>
            <p:cNvSpPr/>
            <p:nvPr/>
          </p:nvSpPr>
          <p:spPr>
            <a:xfrm>
              <a:off x="4482025" y="3950375"/>
              <a:ext cx="181975" cy="592050"/>
            </a:xfrm>
            <a:custGeom>
              <a:rect b="b" l="l" r="r" t="t"/>
              <a:pathLst>
                <a:path extrusionOk="0" h="23682" w="7279">
                  <a:moveTo>
                    <a:pt x="46" y="0"/>
                  </a:moveTo>
                  <a:cubicBezTo>
                    <a:pt x="43" y="0"/>
                    <a:pt x="41" y="1"/>
                    <a:pt x="40" y="3"/>
                  </a:cubicBezTo>
                  <a:cubicBezTo>
                    <a:pt x="0" y="42"/>
                    <a:pt x="40" y="181"/>
                    <a:pt x="199" y="518"/>
                  </a:cubicBezTo>
                  <a:cubicBezTo>
                    <a:pt x="377" y="875"/>
                    <a:pt x="675" y="1391"/>
                    <a:pt x="1091" y="2224"/>
                  </a:cubicBezTo>
                  <a:cubicBezTo>
                    <a:pt x="1924" y="3870"/>
                    <a:pt x="3411" y="6626"/>
                    <a:pt x="4899" y="11445"/>
                  </a:cubicBezTo>
                  <a:cubicBezTo>
                    <a:pt x="6307" y="16304"/>
                    <a:pt x="6584" y="19417"/>
                    <a:pt x="6803" y="21262"/>
                  </a:cubicBezTo>
                  <a:cubicBezTo>
                    <a:pt x="6922" y="22174"/>
                    <a:pt x="6961" y="22789"/>
                    <a:pt x="7001" y="23165"/>
                  </a:cubicBezTo>
                  <a:cubicBezTo>
                    <a:pt x="7060" y="23542"/>
                    <a:pt x="7100" y="23681"/>
                    <a:pt x="7140" y="23681"/>
                  </a:cubicBezTo>
                  <a:cubicBezTo>
                    <a:pt x="7179" y="23681"/>
                    <a:pt x="7219" y="23542"/>
                    <a:pt x="7239" y="23146"/>
                  </a:cubicBezTo>
                  <a:cubicBezTo>
                    <a:pt x="7259" y="22769"/>
                    <a:pt x="7279" y="22154"/>
                    <a:pt x="7239" y="21222"/>
                  </a:cubicBezTo>
                  <a:cubicBezTo>
                    <a:pt x="7120" y="19358"/>
                    <a:pt x="6902" y="16185"/>
                    <a:pt x="5474" y="11287"/>
                  </a:cubicBezTo>
                  <a:cubicBezTo>
                    <a:pt x="3967" y="6388"/>
                    <a:pt x="2380" y="3632"/>
                    <a:pt x="1448" y="2025"/>
                  </a:cubicBezTo>
                  <a:cubicBezTo>
                    <a:pt x="992" y="1212"/>
                    <a:pt x="635" y="716"/>
                    <a:pt x="397" y="399"/>
                  </a:cubicBezTo>
                  <a:cubicBezTo>
                    <a:pt x="194" y="123"/>
                    <a:pt x="77" y="0"/>
                    <a:pt x="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5"/>
            <p:cNvSpPr/>
            <p:nvPr/>
          </p:nvSpPr>
          <p:spPr>
            <a:xfrm>
              <a:off x="4755200" y="2520575"/>
              <a:ext cx="1121975" cy="1753225"/>
            </a:xfrm>
            <a:custGeom>
              <a:rect b="b" l="l" r="r" t="t"/>
              <a:pathLst>
                <a:path extrusionOk="0" h="70129" w="44879">
                  <a:moveTo>
                    <a:pt x="43" y="1"/>
                  </a:moveTo>
                  <a:cubicBezTo>
                    <a:pt x="42" y="1"/>
                    <a:pt x="41" y="1"/>
                    <a:pt x="40" y="1"/>
                  </a:cubicBezTo>
                  <a:cubicBezTo>
                    <a:pt x="0" y="1"/>
                    <a:pt x="60" y="497"/>
                    <a:pt x="278" y="1786"/>
                  </a:cubicBezTo>
                  <a:cubicBezTo>
                    <a:pt x="397" y="2421"/>
                    <a:pt x="556" y="3253"/>
                    <a:pt x="754" y="4305"/>
                  </a:cubicBezTo>
                  <a:cubicBezTo>
                    <a:pt x="794" y="4582"/>
                    <a:pt x="853" y="4860"/>
                    <a:pt x="913" y="5157"/>
                  </a:cubicBezTo>
                  <a:cubicBezTo>
                    <a:pt x="972" y="5455"/>
                    <a:pt x="1052" y="5752"/>
                    <a:pt x="1131" y="6070"/>
                  </a:cubicBezTo>
                  <a:cubicBezTo>
                    <a:pt x="1290" y="6724"/>
                    <a:pt x="1448" y="7418"/>
                    <a:pt x="1646" y="8191"/>
                  </a:cubicBezTo>
                  <a:cubicBezTo>
                    <a:pt x="1845" y="8965"/>
                    <a:pt x="2023" y="9818"/>
                    <a:pt x="2281" y="10710"/>
                  </a:cubicBezTo>
                  <a:cubicBezTo>
                    <a:pt x="2559" y="11602"/>
                    <a:pt x="2856" y="12574"/>
                    <a:pt x="3174" y="13605"/>
                  </a:cubicBezTo>
                  <a:cubicBezTo>
                    <a:pt x="3332" y="14121"/>
                    <a:pt x="3491" y="14656"/>
                    <a:pt x="3669" y="15212"/>
                  </a:cubicBezTo>
                  <a:cubicBezTo>
                    <a:pt x="3749" y="15489"/>
                    <a:pt x="3848" y="15767"/>
                    <a:pt x="3947" y="16045"/>
                  </a:cubicBezTo>
                  <a:cubicBezTo>
                    <a:pt x="4046" y="16342"/>
                    <a:pt x="4145" y="16620"/>
                    <a:pt x="4264" y="16917"/>
                  </a:cubicBezTo>
                  <a:cubicBezTo>
                    <a:pt x="4681" y="18087"/>
                    <a:pt x="5137" y="19317"/>
                    <a:pt x="5613" y="20646"/>
                  </a:cubicBezTo>
                  <a:cubicBezTo>
                    <a:pt x="7695" y="25881"/>
                    <a:pt x="10650" y="32286"/>
                    <a:pt x="15290" y="39624"/>
                  </a:cubicBezTo>
                  <a:cubicBezTo>
                    <a:pt x="20010" y="46922"/>
                    <a:pt x="24591" y="52296"/>
                    <a:pt x="28458" y="56381"/>
                  </a:cubicBezTo>
                  <a:cubicBezTo>
                    <a:pt x="29450" y="57373"/>
                    <a:pt x="30402" y="58305"/>
                    <a:pt x="31275" y="59197"/>
                  </a:cubicBezTo>
                  <a:cubicBezTo>
                    <a:pt x="31493" y="59416"/>
                    <a:pt x="31711" y="59614"/>
                    <a:pt x="31929" y="59832"/>
                  </a:cubicBezTo>
                  <a:cubicBezTo>
                    <a:pt x="32147" y="60050"/>
                    <a:pt x="32345" y="60249"/>
                    <a:pt x="32564" y="60447"/>
                  </a:cubicBezTo>
                  <a:cubicBezTo>
                    <a:pt x="33000" y="60824"/>
                    <a:pt x="33416" y="61200"/>
                    <a:pt x="33833" y="61557"/>
                  </a:cubicBezTo>
                  <a:cubicBezTo>
                    <a:pt x="34626" y="62291"/>
                    <a:pt x="35380" y="62965"/>
                    <a:pt x="36074" y="63580"/>
                  </a:cubicBezTo>
                  <a:cubicBezTo>
                    <a:pt x="36788" y="64195"/>
                    <a:pt x="37482" y="64711"/>
                    <a:pt x="38097" y="65206"/>
                  </a:cubicBezTo>
                  <a:cubicBezTo>
                    <a:pt x="38711" y="65722"/>
                    <a:pt x="39286" y="66158"/>
                    <a:pt x="39802" y="66575"/>
                  </a:cubicBezTo>
                  <a:cubicBezTo>
                    <a:pt x="40060" y="66793"/>
                    <a:pt x="40298" y="66991"/>
                    <a:pt x="40536" y="67170"/>
                  </a:cubicBezTo>
                  <a:cubicBezTo>
                    <a:pt x="40794" y="67348"/>
                    <a:pt x="41012" y="67507"/>
                    <a:pt x="41230" y="67665"/>
                  </a:cubicBezTo>
                  <a:cubicBezTo>
                    <a:pt x="42122" y="68300"/>
                    <a:pt x="42816" y="68776"/>
                    <a:pt x="43352" y="69153"/>
                  </a:cubicBezTo>
                  <a:cubicBezTo>
                    <a:pt x="44338" y="69841"/>
                    <a:pt x="44783" y="70128"/>
                    <a:pt x="44851" y="70128"/>
                  </a:cubicBezTo>
                  <a:cubicBezTo>
                    <a:pt x="44855" y="70128"/>
                    <a:pt x="44858" y="70127"/>
                    <a:pt x="44859" y="70125"/>
                  </a:cubicBezTo>
                  <a:cubicBezTo>
                    <a:pt x="44879" y="70085"/>
                    <a:pt x="44502" y="69768"/>
                    <a:pt x="43471" y="68974"/>
                  </a:cubicBezTo>
                  <a:cubicBezTo>
                    <a:pt x="42955" y="68578"/>
                    <a:pt x="42301" y="68062"/>
                    <a:pt x="41428" y="67408"/>
                  </a:cubicBezTo>
                  <a:cubicBezTo>
                    <a:pt x="41230" y="67249"/>
                    <a:pt x="40992" y="67070"/>
                    <a:pt x="40754" y="66892"/>
                  </a:cubicBezTo>
                  <a:cubicBezTo>
                    <a:pt x="40516" y="66714"/>
                    <a:pt x="40278" y="66495"/>
                    <a:pt x="40020" y="66297"/>
                  </a:cubicBezTo>
                  <a:cubicBezTo>
                    <a:pt x="39524" y="65861"/>
                    <a:pt x="38969" y="65405"/>
                    <a:pt x="38354" y="64889"/>
                  </a:cubicBezTo>
                  <a:cubicBezTo>
                    <a:pt x="37740" y="64393"/>
                    <a:pt x="37085" y="63858"/>
                    <a:pt x="36371" y="63243"/>
                  </a:cubicBezTo>
                  <a:cubicBezTo>
                    <a:pt x="35697" y="62608"/>
                    <a:pt x="34943" y="61934"/>
                    <a:pt x="34150" y="61200"/>
                  </a:cubicBezTo>
                  <a:cubicBezTo>
                    <a:pt x="33753" y="60843"/>
                    <a:pt x="33337" y="60467"/>
                    <a:pt x="32921" y="60070"/>
                  </a:cubicBezTo>
                  <a:cubicBezTo>
                    <a:pt x="32702" y="59892"/>
                    <a:pt x="32484" y="59673"/>
                    <a:pt x="32286" y="59455"/>
                  </a:cubicBezTo>
                  <a:cubicBezTo>
                    <a:pt x="32068" y="59257"/>
                    <a:pt x="31850" y="59039"/>
                    <a:pt x="31631" y="58821"/>
                  </a:cubicBezTo>
                  <a:cubicBezTo>
                    <a:pt x="30759" y="57948"/>
                    <a:pt x="29827" y="56996"/>
                    <a:pt x="28855" y="56005"/>
                  </a:cubicBezTo>
                  <a:cubicBezTo>
                    <a:pt x="25028" y="51919"/>
                    <a:pt x="20486" y="46565"/>
                    <a:pt x="15786" y="39307"/>
                  </a:cubicBezTo>
                  <a:cubicBezTo>
                    <a:pt x="11166" y="32009"/>
                    <a:pt x="8230" y="25643"/>
                    <a:pt x="6128" y="20447"/>
                  </a:cubicBezTo>
                  <a:cubicBezTo>
                    <a:pt x="5633" y="19138"/>
                    <a:pt x="5176" y="17909"/>
                    <a:pt x="4740" y="16739"/>
                  </a:cubicBezTo>
                  <a:cubicBezTo>
                    <a:pt x="4641" y="16441"/>
                    <a:pt x="4542" y="16164"/>
                    <a:pt x="4423" y="15886"/>
                  </a:cubicBezTo>
                  <a:cubicBezTo>
                    <a:pt x="4324" y="15608"/>
                    <a:pt x="4225" y="15331"/>
                    <a:pt x="4145" y="15053"/>
                  </a:cubicBezTo>
                  <a:cubicBezTo>
                    <a:pt x="3967" y="14498"/>
                    <a:pt x="3808" y="13962"/>
                    <a:pt x="3630" y="13447"/>
                  </a:cubicBezTo>
                  <a:cubicBezTo>
                    <a:pt x="3312" y="12416"/>
                    <a:pt x="3015" y="11464"/>
                    <a:pt x="2717" y="10591"/>
                  </a:cubicBezTo>
                  <a:cubicBezTo>
                    <a:pt x="2460" y="9679"/>
                    <a:pt x="2261" y="8846"/>
                    <a:pt x="2043" y="8092"/>
                  </a:cubicBezTo>
                  <a:cubicBezTo>
                    <a:pt x="1845" y="7319"/>
                    <a:pt x="1666" y="6625"/>
                    <a:pt x="1488" y="5990"/>
                  </a:cubicBezTo>
                  <a:cubicBezTo>
                    <a:pt x="1409" y="5673"/>
                    <a:pt x="1309" y="5375"/>
                    <a:pt x="1250" y="5078"/>
                  </a:cubicBezTo>
                  <a:cubicBezTo>
                    <a:pt x="1190" y="4780"/>
                    <a:pt x="1131" y="4503"/>
                    <a:pt x="1071" y="4245"/>
                  </a:cubicBezTo>
                  <a:cubicBezTo>
                    <a:pt x="833" y="3194"/>
                    <a:pt x="655" y="2361"/>
                    <a:pt x="516" y="1726"/>
                  </a:cubicBezTo>
                  <a:cubicBezTo>
                    <a:pt x="224" y="501"/>
                    <a:pt x="85"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5"/>
            <p:cNvSpPr/>
            <p:nvPr/>
          </p:nvSpPr>
          <p:spPr>
            <a:xfrm>
              <a:off x="4818650" y="3463425"/>
              <a:ext cx="549375" cy="1098825"/>
            </a:xfrm>
            <a:custGeom>
              <a:rect b="b" l="l" r="r" t="t"/>
              <a:pathLst>
                <a:path extrusionOk="0" h="43953" w="21975">
                  <a:moveTo>
                    <a:pt x="37" y="1"/>
                  </a:moveTo>
                  <a:cubicBezTo>
                    <a:pt x="30" y="1"/>
                    <a:pt x="24" y="3"/>
                    <a:pt x="21" y="6"/>
                  </a:cubicBezTo>
                  <a:cubicBezTo>
                    <a:pt x="1" y="46"/>
                    <a:pt x="219" y="264"/>
                    <a:pt x="794" y="780"/>
                  </a:cubicBezTo>
                  <a:cubicBezTo>
                    <a:pt x="1369" y="1295"/>
                    <a:pt x="2321" y="2128"/>
                    <a:pt x="3729" y="3397"/>
                  </a:cubicBezTo>
                  <a:cubicBezTo>
                    <a:pt x="5117" y="4686"/>
                    <a:pt x="6962" y="6451"/>
                    <a:pt x="9222" y="8950"/>
                  </a:cubicBezTo>
                  <a:cubicBezTo>
                    <a:pt x="10333" y="10219"/>
                    <a:pt x="11543" y="11667"/>
                    <a:pt x="12792" y="13372"/>
                  </a:cubicBezTo>
                  <a:cubicBezTo>
                    <a:pt x="14042" y="15078"/>
                    <a:pt x="15331" y="17041"/>
                    <a:pt x="16560" y="19302"/>
                  </a:cubicBezTo>
                  <a:cubicBezTo>
                    <a:pt x="18999" y="23883"/>
                    <a:pt x="20189" y="27929"/>
                    <a:pt x="20824" y="31221"/>
                  </a:cubicBezTo>
                  <a:cubicBezTo>
                    <a:pt x="21439" y="34532"/>
                    <a:pt x="21518" y="37071"/>
                    <a:pt x="21458" y="38975"/>
                  </a:cubicBezTo>
                  <a:cubicBezTo>
                    <a:pt x="21458" y="39431"/>
                    <a:pt x="21399" y="39867"/>
                    <a:pt x="21399" y="40264"/>
                  </a:cubicBezTo>
                  <a:cubicBezTo>
                    <a:pt x="21379" y="40462"/>
                    <a:pt x="21379" y="40660"/>
                    <a:pt x="21359" y="40839"/>
                  </a:cubicBezTo>
                  <a:cubicBezTo>
                    <a:pt x="21339" y="40997"/>
                    <a:pt x="21320" y="41176"/>
                    <a:pt x="21300" y="41335"/>
                  </a:cubicBezTo>
                  <a:cubicBezTo>
                    <a:pt x="21280" y="41652"/>
                    <a:pt x="21240" y="41949"/>
                    <a:pt x="21220" y="42207"/>
                  </a:cubicBezTo>
                  <a:cubicBezTo>
                    <a:pt x="21201" y="42465"/>
                    <a:pt x="21161" y="42683"/>
                    <a:pt x="21121" y="42862"/>
                  </a:cubicBezTo>
                  <a:cubicBezTo>
                    <a:pt x="21022" y="43635"/>
                    <a:pt x="21022" y="43952"/>
                    <a:pt x="21062" y="43952"/>
                  </a:cubicBezTo>
                  <a:cubicBezTo>
                    <a:pt x="21101" y="43952"/>
                    <a:pt x="21181" y="43675"/>
                    <a:pt x="21359" y="42901"/>
                  </a:cubicBezTo>
                  <a:cubicBezTo>
                    <a:pt x="21399" y="42723"/>
                    <a:pt x="21458" y="42505"/>
                    <a:pt x="21498" y="42247"/>
                  </a:cubicBezTo>
                  <a:cubicBezTo>
                    <a:pt x="21538" y="41989"/>
                    <a:pt x="21577" y="41692"/>
                    <a:pt x="21637" y="41374"/>
                  </a:cubicBezTo>
                  <a:cubicBezTo>
                    <a:pt x="21657" y="41216"/>
                    <a:pt x="21677" y="41037"/>
                    <a:pt x="21696" y="40859"/>
                  </a:cubicBezTo>
                  <a:cubicBezTo>
                    <a:pt x="21736" y="40680"/>
                    <a:pt x="21736" y="40502"/>
                    <a:pt x="21756" y="40303"/>
                  </a:cubicBezTo>
                  <a:cubicBezTo>
                    <a:pt x="21796" y="39907"/>
                    <a:pt x="21855" y="39470"/>
                    <a:pt x="21875" y="38975"/>
                  </a:cubicBezTo>
                  <a:cubicBezTo>
                    <a:pt x="21974" y="37071"/>
                    <a:pt x="21954" y="34473"/>
                    <a:pt x="21359" y="31121"/>
                  </a:cubicBezTo>
                  <a:cubicBezTo>
                    <a:pt x="20744" y="27770"/>
                    <a:pt x="19555" y="23665"/>
                    <a:pt x="17096" y="19024"/>
                  </a:cubicBezTo>
                  <a:cubicBezTo>
                    <a:pt x="15846" y="16724"/>
                    <a:pt x="14537" y="14741"/>
                    <a:pt x="13268" y="13016"/>
                  </a:cubicBezTo>
                  <a:cubicBezTo>
                    <a:pt x="11999" y="11310"/>
                    <a:pt x="10769" y="9843"/>
                    <a:pt x="9619" y="8593"/>
                  </a:cubicBezTo>
                  <a:cubicBezTo>
                    <a:pt x="7339" y="6075"/>
                    <a:pt x="5435" y="4349"/>
                    <a:pt x="4007" y="3080"/>
                  </a:cubicBezTo>
                  <a:cubicBezTo>
                    <a:pt x="2559" y="1851"/>
                    <a:pt x="1568" y="1057"/>
                    <a:pt x="933" y="601"/>
                  </a:cubicBezTo>
                  <a:cubicBezTo>
                    <a:pt x="373" y="186"/>
                    <a:pt x="110" y="1"/>
                    <a:pt x="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5"/>
            <p:cNvSpPr/>
            <p:nvPr/>
          </p:nvSpPr>
          <p:spPr>
            <a:xfrm>
              <a:off x="5038300" y="4280550"/>
              <a:ext cx="89750" cy="513225"/>
            </a:xfrm>
            <a:custGeom>
              <a:rect b="b" l="l" r="r" t="t"/>
              <a:pathLst>
                <a:path extrusionOk="0" h="20529" w="3590">
                  <a:moveTo>
                    <a:pt x="50" y="1"/>
                  </a:moveTo>
                  <a:cubicBezTo>
                    <a:pt x="47" y="1"/>
                    <a:pt x="43" y="2"/>
                    <a:pt x="40" y="3"/>
                  </a:cubicBezTo>
                  <a:cubicBezTo>
                    <a:pt x="0" y="23"/>
                    <a:pt x="20" y="142"/>
                    <a:pt x="99" y="459"/>
                  </a:cubicBezTo>
                  <a:cubicBezTo>
                    <a:pt x="159" y="757"/>
                    <a:pt x="317" y="1253"/>
                    <a:pt x="536" y="1986"/>
                  </a:cubicBezTo>
                  <a:cubicBezTo>
                    <a:pt x="972" y="3474"/>
                    <a:pt x="1765" y="5972"/>
                    <a:pt x="2400" y="10137"/>
                  </a:cubicBezTo>
                  <a:cubicBezTo>
                    <a:pt x="2995" y="14321"/>
                    <a:pt x="2955" y="16919"/>
                    <a:pt x="2975" y="18466"/>
                  </a:cubicBezTo>
                  <a:cubicBezTo>
                    <a:pt x="2995" y="19259"/>
                    <a:pt x="2975" y="19755"/>
                    <a:pt x="2995" y="20072"/>
                  </a:cubicBezTo>
                  <a:cubicBezTo>
                    <a:pt x="3015" y="20390"/>
                    <a:pt x="3054" y="20528"/>
                    <a:pt x="3094" y="20528"/>
                  </a:cubicBezTo>
                  <a:cubicBezTo>
                    <a:pt x="3134" y="20528"/>
                    <a:pt x="3173" y="20410"/>
                    <a:pt x="3233" y="20092"/>
                  </a:cubicBezTo>
                  <a:cubicBezTo>
                    <a:pt x="3272" y="19775"/>
                    <a:pt x="3352" y="19259"/>
                    <a:pt x="3391" y="18486"/>
                  </a:cubicBezTo>
                  <a:cubicBezTo>
                    <a:pt x="3491" y="16939"/>
                    <a:pt x="3590" y="14282"/>
                    <a:pt x="2995" y="10058"/>
                  </a:cubicBezTo>
                  <a:cubicBezTo>
                    <a:pt x="2340" y="5834"/>
                    <a:pt x="1468" y="3315"/>
                    <a:pt x="932" y="1867"/>
                  </a:cubicBezTo>
                  <a:cubicBezTo>
                    <a:pt x="674" y="1134"/>
                    <a:pt x="456" y="658"/>
                    <a:pt x="317" y="380"/>
                  </a:cubicBezTo>
                  <a:cubicBezTo>
                    <a:pt x="172" y="107"/>
                    <a:pt x="93" y="1"/>
                    <a:pt x="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5"/>
            <p:cNvSpPr/>
            <p:nvPr/>
          </p:nvSpPr>
          <p:spPr>
            <a:xfrm>
              <a:off x="3002100" y="341000"/>
              <a:ext cx="396650" cy="822175"/>
            </a:xfrm>
            <a:custGeom>
              <a:rect b="b" l="l" r="r" t="t"/>
              <a:pathLst>
                <a:path extrusionOk="0" h="32887" w="15866">
                  <a:moveTo>
                    <a:pt x="15816" y="0"/>
                  </a:moveTo>
                  <a:cubicBezTo>
                    <a:pt x="15773" y="0"/>
                    <a:pt x="15611" y="166"/>
                    <a:pt x="15271" y="541"/>
                  </a:cubicBezTo>
                  <a:cubicBezTo>
                    <a:pt x="14894" y="958"/>
                    <a:pt x="14299" y="1632"/>
                    <a:pt x="13486" y="2743"/>
                  </a:cubicBezTo>
                  <a:cubicBezTo>
                    <a:pt x="13268" y="3020"/>
                    <a:pt x="13050" y="3298"/>
                    <a:pt x="12792" y="3635"/>
                  </a:cubicBezTo>
                  <a:cubicBezTo>
                    <a:pt x="12574" y="3952"/>
                    <a:pt x="12316" y="4309"/>
                    <a:pt x="12038" y="4686"/>
                  </a:cubicBezTo>
                  <a:cubicBezTo>
                    <a:pt x="11483" y="5440"/>
                    <a:pt x="10908" y="6332"/>
                    <a:pt x="10234" y="7363"/>
                  </a:cubicBezTo>
                  <a:cubicBezTo>
                    <a:pt x="8925" y="9406"/>
                    <a:pt x="7378" y="12024"/>
                    <a:pt x="5732" y="15395"/>
                  </a:cubicBezTo>
                  <a:cubicBezTo>
                    <a:pt x="5316" y="16228"/>
                    <a:pt x="4959" y="17041"/>
                    <a:pt x="4602" y="17814"/>
                  </a:cubicBezTo>
                  <a:cubicBezTo>
                    <a:pt x="4265" y="18608"/>
                    <a:pt x="3947" y="19341"/>
                    <a:pt x="3670" y="20055"/>
                  </a:cubicBezTo>
                  <a:cubicBezTo>
                    <a:pt x="3392" y="20769"/>
                    <a:pt x="3134" y="21444"/>
                    <a:pt x="2876" y="22078"/>
                  </a:cubicBezTo>
                  <a:cubicBezTo>
                    <a:pt x="2658" y="22733"/>
                    <a:pt x="2440" y="23327"/>
                    <a:pt x="2242" y="23903"/>
                  </a:cubicBezTo>
                  <a:cubicBezTo>
                    <a:pt x="2043" y="24478"/>
                    <a:pt x="1865" y="25033"/>
                    <a:pt x="1706" y="25549"/>
                  </a:cubicBezTo>
                  <a:cubicBezTo>
                    <a:pt x="1627" y="25806"/>
                    <a:pt x="1548" y="26044"/>
                    <a:pt x="1468" y="26282"/>
                  </a:cubicBezTo>
                  <a:cubicBezTo>
                    <a:pt x="1409" y="26520"/>
                    <a:pt x="1349" y="26758"/>
                    <a:pt x="1290" y="26976"/>
                  </a:cubicBezTo>
                  <a:cubicBezTo>
                    <a:pt x="1151" y="27433"/>
                    <a:pt x="1032" y="27849"/>
                    <a:pt x="933" y="28246"/>
                  </a:cubicBezTo>
                  <a:cubicBezTo>
                    <a:pt x="814" y="28642"/>
                    <a:pt x="754" y="28999"/>
                    <a:pt x="655" y="29336"/>
                  </a:cubicBezTo>
                  <a:cubicBezTo>
                    <a:pt x="338" y="30665"/>
                    <a:pt x="179" y="31557"/>
                    <a:pt x="100" y="32113"/>
                  </a:cubicBezTo>
                  <a:cubicBezTo>
                    <a:pt x="1" y="32668"/>
                    <a:pt x="1" y="32886"/>
                    <a:pt x="40" y="32886"/>
                  </a:cubicBezTo>
                  <a:cubicBezTo>
                    <a:pt x="80" y="32886"/>
                    <a:pt x="159" y="32688"/>
                    <a:pt x="318" y="32152"/>
                  </a:cubicBezTo>
                  <a:cubicBezTo>
                    <a:pt x="477" y="31617"/>
                    <a:pt x="695" y="30744"/>
                    <a:pt x="1072" y="29436"/>
                  </a:cubicBezTo>
                  <a:cubicBezTo>
                    <a:pt x="1151" y="29098"/>
                    <a:pt x="1250" y="28741"/>
                    <a:pt x="1369" y="28365"/>
                  </a:cubicBezTo>
                  <a:cubicBezTo>
                    <a:pt x="1488" y="27968"/>
                    <a:pt x="1607" y="27571"/>
                    <a:pt x="1746" y="27115"/>
                  </a:cubicBezTo>
                  <a:cubicBezTo>
                    <a:pt x="1805" y="26897"/>
                    <a:pt x="1885" y="26659"/>
                    <a:pt x="1964" y="26421"/>
                  </a:cubicBezTo>
                  <a:cubicBezTo>
                    <a:pt x="2043" y="26183"/>
                    <a:pt x="2123" y="25945"/>
                    <a:pt x="2202" y="25687"/>
                  </a:cubicBezTo>
                  <a:cubicBezTo>
                    <a:pt x="2381" y="25192"/>
                    <a:pt x="2539" y="24656"/>
                    <a:pt x="2738" y="24081"/>
                  </a:cubicBezTo>
                  <a:cubicBezTo>
                    <a:pt x="2956" y="23506"/>
                    <a:pt x="3174" y="22911"/>
                    <a:pt x="3412" y="22276"/>
                  </a:cubicBezTo>
                  <a:cubicBezTo>
                    <a:pt x="3650" y="21642"/>
                    <a:pt x="3908" y="20968"/>
                    <a:pt x="4185" y="20254"/>
                  </a:cubicBezTo>
                  <a:cubicBezTo>
                    <a:pt x="4483" y="19560"/>
                    <a:pt x="4800" y="18826"/>
                    <a:pt x="5137" y="18052"/>
                  </a:cubicBezTo>
                  <a:cubicBezTo>
                    <a:pt x="5494" y="17279"/>
                    <a:pt x="5851" y="16486"/>
                    <a:pt x="6268" y="15633"/>
                  </a:cubicBezTo>
                  <a:cubicBezTo>
                    <a:pt x="7894" y="12301"/>
                    <a:pt x="9421" y="9703"/>
                    <a:pt x="10690" y="7641"/>
                  </a:cubicBezTo>
                  <a:cubicBezTo>
                    <a:pt x="11344" y="6630"/>
                    <a:pt x="11919" y="5737"/>
                    <a:pt x="12435" y="4964"/>
                  </a:cubicBezTo>
                  <a:cubicBezTo>
                    <a:pt x="12713" y="4587"/>
                    <a:pt x="12951" y="4230"/>
                    <a:pt x="13169" y="3893"/>
                  </a:cubicBezTo>
                  <a:cubicBezTo>
                    <a:pt x="13407" y="3556"/>
                    <a:pt x="13625" y="3258"/>
                    <a:pt x="13823" y="2981"/>
                  </a:cubicBezTo>
                  <a:cubicBezTo>
                    <a:pt x="14597" y="1870"/>
                    <a:pt x="15132" y="1136"/>
                    <a:pt x="15449" y="680"/>
                  </a:cubicBezTo>
                  <a:cubicBezTo>
                    <a:pt x="15767" y="224"/>
                    <a:pt x="15866" y="26"/>
                    <a:pt x="15826" y="6"/>
                  </a:cubicBezTo>
                  <a:cubicBezTo>
                    <a:pt x="15824" y="2"/>
                    <a:pt x="15821" y="0"/>
                    <a:pt x="158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5"/>
            <p:cNvSpPr/>
            <p:nvPr/>
          </p:nvSpPr>
          <p:spPr>
            <a:xfrm>
              <a:off x="2708600" y="289550"/>
              <a:ext cx="499275" cy="1155225"/>
            </a:xfrm>
            <a:custGeom>
              <a:rect b="b" l="l" r="r" t="t"/>
              <a:pathLst>
                <a:path extrusionOk="0" h="46209" w="19971">
                  <a:moveTo>
                    <a:pt x="19927" y="0"/>
                  </a:moveTo>
                  <a:cubicBezTo>
                    <a:pt x="19891" y="0"/>
                    <a:pt x="19669" y="206"/>
                    <a:pt x="19158" y="755"/>
                  </a:cubicBezTo>
                  <a:cubicBezTo>
                    <a:pt x="18642" y="1330"/>
                    <a:pt x="17770" y="2242"/>
                    <a:pt x="16599" y="3750"/>
                  </a:cubicBezTo>
                  <a:cubicBezTo>
                    <a:pt x="16302" y="4107"/>
                    <a:pt x="15965" y="4523"/>
                    <a:pt x="15628" y="4959"/>
                  </a:cubicBezTo>
                  <a:cubicBezTo>
                    <a:pt x="15291" y="5396"/>
                    <a:pt x="14934" y="5891"/>
                    <a:pt x="14557" y="6427"/>
                  </a:cubicBezTo>
                  <a:cubicBezTo>
                    <a:pt x="14359" y="6685"/>
                    <a:pt x="14160" y="6942"/>
                    <a:pt x="13942" y="7240"/>
                  </a:cubicBezTo>
                  <a:cubicBezTo>
                    <a:pt x="13843" y="7379"/>
                    <a:pt x="13744" y="7518"/>
                    <a:pt x="13645" y="7656"/>
                  </a:cubicBezTo>
                  <a:cubicBezTo>
                    <a:pt x="13526" y="7815"/>
                    <a:pt x="13426" y="7974"/>
                    <a:pt x="13327" y="8112"/>
                  </a:cubicBezTo>
                  <a:cubicBezTo>
                    <a:pt x="12911" y="8747"/>
                    <a:pt x="12475" y="9401"/>
                    <a:pt x="11999" y="10096"/>
                  </a:cubicBezTo>
                  <a:cubicBezTo>
                    <a:pt x="10174" y="12951"/>
                    <a:pt x="8052" y="16600"/>
                    <a:pt x="5930" y="21380"/>
                  </a:cubicBezTo>
                  <a:cubicBezTo>
                    <a:pt x="5871" y="21518"/>
                    <a:pt x="5811" y="21677"/>
                    <a:pt x="5732" y="21816"/>
                  </a:cubicBezTo>
                  <a:cubicBezTo>
                    <a:pt x="5672" y="21975"/>
                    <a:pt x="5613" y="22113"/>
                    <a:pt x="5553" y="22252"/>
                  </a:cubicBezTo>
                  <a:cubicBezTo>
                    <a:pt x="5434" y="22550"/>
                    <a:pt x="5315" y="22847"/>
                    <a:pt x="5196" y="23125"/>
                  </a:cubicBezTo>
                  <a:cubicBezTo>
                    <a:pt x="4958" y="23700"/>
                    <a:pt x="4740" y="24275"/>
                    <a:pt x="4522" y="24810"/>
                  </a:cubicBezTo>
                  <a:cubicBezTo>
                    <a:pt x="4126" y="25921"/>
                    <a:pt x="3729" y="26972"/>
                    <a:pt x="3392" y="27983"/>
                  </a:cubicBezTo>
                  <a:cubicBezTo>
                    <a:pt x="3075" y="29015"/>
                    <a:pt x="2777" y="29967"/>
                    <a:pt x="2499" y="30879"/>
                  </a:cubicBezTo>
                  <a:cubicBezTo>
                    <a:pt x="2261" y="31791"/>
                    <a:pt x="2023" y="32664"/>
                    <a:pt x="1805" y="33477"/>
                  </a:cubicBezTo>
                  <a:cubicBezTo>
                    <a:pt x="1686" y="33893"/>
                    <a:pt x="1627" y="34290"/>
                    <a:pt x="1528" y="34686"/>
                  </a:cubicBezTo>
                  <a:cubicBezTo>
                    <a:pt x="1448" y="35083"/>
                    <a:pt x="1369" y="35460"/>
                    <a:pt x="1290" y="35817"/>
                  </a:cubicBezTo>
                  <a:cubicBezTo>
                    <a:pt x="1210" y="36174"/>
                    <a:pt x="1131" y="36531"/>
                    <a:pt x="1052" y="36868"/>
                  </a:cubicBezTo>
                  <a:cubicBezTo>
                    <a:pt x="992" y="37225"/>
                    <a:pt x="933" y="37542"/>
                    <a:pt x="873" y="37879"/>
                  </a:cubicBezTo>
                  <a:cubicBezTo>
                    <a:pt x="774" y="38514"/>
                    <a:pt x="675" y="39109"/>
                    <a:pt x="576" y="39664"/>
                  </a:cubicBezTo>
                  <a:cubicBezTo>
                    <a:pt x="477" y="40219"/>
                    <a:pt x="437" y="40735"/>
                    <a:pt x="377" y="41211"/>
                  </a:cubicBezTo>
                  <a:cubicBezTo>
                    <a:pt x="318" y="41687"/>
                    <a:pt x="258" y="42103"/>
                    <a:pt x="219" y="42500"/>
                  </a:cubicBezTo>
                  <a:cubicBezTo>
                    <a:pt x="199" y="42698"/>
                    <a:pt x="179" y="42897"/>
                    <a:pt x="159" y="43075"/>
                  </a:cubicBezTo>
                  <a:cubicBezTo>
                    <a:pt x="139" y="43253"/>
                    <a:pt x="120" y="43432"/>
                    <a:pt x="120" y="43591"/>
                  </a:cubicBezTo>
                  <a:cubicBezTo>
                    <a:pt x="80" y="44225"/>
                    <a:pt x="40" y="44741"/>
                    <a:pt x="20" y="45137"/>
                  </a:cubicBezTo>
                  <a:cubicBezTo>
                    <a:pt x="1" y="45911"/>
                    <a:pt x="1" y="46208"/>
                    <a:pt x="40" y="46208"/>
                  </a:cubicBezTo>
                  <a:cubicBezTo>
                    <a:pt x="80" y="46208"/>
                    <a:pt x="159" y="45911"/>
                    <a:pt x="258" y="45157"/>
                  </a:cubicBezTo>
                  <a:cubicBezTo>
                    <a:pt x="318" y="44780"/>
                    <a:pt x="377" y="44265"/>
                    <a:pt x="437" y="43630"/>
                  </a:cubicBezTo>
                  <a:cubicBezTo>
                    <a:pt x="457" y="43472"/>
                    <a:pt x="477" y="43293"/>
                    <a:pt x="496" y="43115"/>
                  </a:cubicBezTo>
                  <a:cubicBezTo>
                    <a:pt x="536" y="42936"/>
                    <a:pt x="556" y="42758"/>
                    <a:pt x="596" y="42559"/>
                  </a:cubicBezTo>
                  <a:cubicBezTo>
                    <a:pt x="655" y="42163"/>
                    <a:pt x="715" y="41746"/>
                    <a:pt x="794" y="41270"/>
                  </a:cubicBezTo>
                  <a:cubicBezTo>
                    <a:pt x="873" y="40794"/>
                    <a:pt x="913" y="40299"/>
                    <a:pt x="1032" y="39743"/>
                  </a:cubicBezTo>
                  <a:cubicBezTo>
                    <a:pt x="1131" y="39188"/>
                    <a:pt x="1250" y="38613"/>
                    <a:pt x="1369" y="37978"/>
                  </a:cubicBezTo>
                  <a:cubicBezTo>
                    <a:pt x="1429" y="37661"/>
                    <a:pt x="1488" y="37324"/>
                    <a:pt x="1547" y="36987"/>
                  </a:cubicBezTo>
                  <a:cubicBezTo>
                    <a:pt x="1627" y="36650"/>
                    <a:pt x="1706" y="36293"/>
                    <a:pt x="1785" y="35936"/>
                  </a:cubicBezTo>
                  <a:cubicBezTo>
                    <a:pt x="1885" y="35579"/>
                    <a:pt x="1964" y="35202"/>
                    <a:pt x="2043" y="34825"/>
                  </a:cubicBezTo>
                  <a:cubicBezTo>
                    <a:pt x="2142" y="34429"/>
                    <a:pt x="2222" y="34032"/>
                    <a:pt x="2341" y="33635"/>
                  </a:cubicBezTo>
                  <a:cubicBezTo>
                    <a:pt x="2559" y="32822"/>
                    <a:pt x="2797" y="31950"/>
                    <a:pt x="3035" y="31037"/>
                  </a:cubicBezTo>
                  <a:cubicBezTo>
                    <a:pt x="3332" y="30145"/>
                    <a:pt x="3630" y="29193"/>
                    <a:pt x="3947" y="28182"/>
                  </a:cubicBezTo>
                  <a:cubicBezTo>
                    <a:pt x="4284" y="27190"/>
                    <a:pt x="4681" y="26139"/>
                    <a:pt x="5077" y="25029"/>
                  </a:cubicBezTo>
                  <a:cubicBezTo>
                    <a:pt x="5296" y="24493"/>
                    <a:pt x="5514" y="23938"/>
                    <a:pt x="5752" y="23363"/>
                  </a:cubicBezTo>
                  <a:cubicBezTo>
                    <a:pt x="5871" y="23085"/>
                    <a:pt x="5990" y="22788"/>
                    <a:pt x="6109" y="22490"/>
                  </a:cubicBezTo>
                  <a:cubicBezTo>
                    <a:pt x="6168" y="22351"/>
                    <a:pt x="6228" y="22212"/>
                    <a:pt x="6287" y="22054"/>
                  </a:cubicBezTo>
                  <a:lnTo>
                    <a:pt x="6486" y="21618"/>
                  </a:lnTo>
                  <a:cubicBezTo>
                    <a:pt x="8568" y="16878"/>
                    <a:pt x="10670" y="13249"/>
                    <a:pt x="12455" y="10393"/>
                  </a:cubicBezTo>
                  <a:cubicBezTo>
                    <a:pt x="12931" y="9699"/>
                    <a:pt x="13347" y="9045"/>
                    <a:pt x="13764" y="8410"/>
                  </a:cubicBezTo>
                  <a:cubicBezTo>
                    <a:pt x="13863" y="8251"/>
                    <a:pt x="13962" y="8112"/>
                    <a:pt x="14061" y="7954"/>
                  </a:cubicBezTo>
                  <a:cubicBezTo>
                    <a:pt x="14160" y="7815"/>
                    <a:pt x="14259" y="7676"/>
                    <a:pt x="14359" y="7518"/>
                  </a:cubicBezTo>
                  <a:cubicBezTo>
                    <a:pt x="14557" y="7240"/>
                    <a:pt x="14755" y="6962"/>
                    <a:pt x="14953" y="6704"/>
                  </a:cubicBezTo>
                  <a:cubicBezTo>
                    <a:pt x="15310" y="6169"/>
                    <a:pt x="15667" y="5693"/>
                    <a:pt x="15985" y="5237"/>
                  </a:cubicBezTo>
                  <a:cubicBezTo>
                    <a:pt x="16322" y="4781"/>
                    <a:pt x="16639" y="4364"/>
                    <a:pt x="16917" y="4007"/>
                  </a:cubicBezTo>
                  <a:cubicBezTo>
                    <a:pt x="18047" y="2461"/>
                    <a:pt x="18860" y="1509"/>
                    <a:pt x="19336" y="894"/>
                  </a:cubicBezTo>
                  <a:cubicBezTo>
                    <a:pt x="19812" y="279"/>
                    <a:pt x="19971" y="21"/>
                    <a:pt x="19931" y="1"/>
                  </a:cubicBezTo>
                  <a:cubicBezTo>
                    <a:pt x="19930" y="1"/>
                    <a:pt x="19929" y="0"/>
                    <a:pt x="19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5"/>
            <p:cNvSpPr/>
            <p:nvPr/>
          </p:nvSpPr>
          <p:spPr>
            <a:xfrm>
              <a:off x="2519225" y="789250"/>
              <a:ext cx="148250" cy="392275"/>
            </a:xfrm>
            <a:custGeom>
              <a:rect b="b" l="l" r="r" t="t"/>
              <a:pathLst>
                <a:path extrusionOk="0" h="15691" w="5930">
                  <a:moveTo>
                    <a:pt x="5839" y="0"/>
                  </a:moveTo>
                  <a:cubicBezTo>
                    <a:pt x="5762" y="0"/>
                    <a:pt x="5500" y="340"/>
                    <a:pt x="4918" y="1372"/>
                  </a:cubicBezTo>
                  <a:cubicBezTo>
                    <a:pt x="4323" y="2462"/>
                    <a:pt x="3332" y="4346"/>
                    <a:pt x="2142" y="7559"/>
                  </a:cubicBezTo>
                  <a:cubicBezTo>
                    <a:pt x="972" y="10772"/>
                    <a:pt x="496" y="12834"/>
                    <a:pt x="238" y="14044"/>
                  </a:cubicBezTo>
                  <a:cubicBezTo>
                    <a:pt x="0" y="15273"/>
                    <a:pt x="0" y="15690"/>
                    <a:pt x="79" y="15690"/>
                  </a:cubicBezTo>
                  <a:cubicBezTo>
                    <a:pt x="81" y="15690"/>
                    <a:pt x="84" y="15691"/>
                    <a:pt x="86" y="15691"/>
                  </a:cubicBezTo>
                  <a:cubicBezTo>
                    <a:pt x="166" y="15691"/>
                    <a:pt x="307" y="15321"/>
                    <a:pt x="655" y="14143"/>
                  </a:cubicBezTo>
                  <a:cubicBezTo>
                    <a:pt x="1011" y="12953"/>
                    <a:pt x="1527" y="10930"/>
                    <a:pt x="2697" y="7757"/>
                  </a:cubicBezTo>
                  <a:cubicBezTo>
                    <a:pt x="3887" y="4584"/>
                    <a:pt x="4779" y="2700"/>
                    <a:pt x="5295" y="1570"/>
                  </a:cubicBezTo>
                  <a:cubicBezTo>
                    <a:pt x="5791" y="420"/>
                    <a:pt x="5930" y="43"/>
                    <a:pt x="5850" y="3"/>
                  </a:cubicBezTo>
                  <a:cubicBezTo>
                    <a:pt x="5847" y="1"/>
                    <a:pt x="5843" y="0"/>
                    <a:pt x="583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5"/>
            <p:cNvSpPr/>
            <p:nvPr/>
          </p:nvSpPr>
          <p:spPr>
            <a:xfrm>
              <a:off x="2195975" y="296975"/>
              <a:ext cx="489350" cy="949025"/>
            </a:xfrm>
            <a:custGeom>
              <a:rect b="b" l="l" r="r" t="t"/>
              <a:pathLst>
                <a:path extrusionOk="0" h="37961" w="19574">
                  <a:moveTo>
                    <a:pt x="19530" y="0"/>
                  </a:moveTo>
                  <a:cubicBezTo>
                    <a:pt x="19494" y="0"/>
                    <a:pt x="19295" y="185"/>
                    <a:pt x="18899" y="656"/>
                  </a:cubicBezTo>
                  <a:cubicBezTo>
                    <a:pt x="18483" y="1152"/>
                    <a:pt x="17789" y="1965"/>
                    <a:pt x="16837" y="3234"/>
                  </a:cubicBezTo>
                  <a:cubicBezTo>
                    <a:pt x="16599" y="3552"/>
                    <a:pt x="16341" y="3909"/>
                    <a:pt x="16063" y="4286"/>
                  </a:cubicBezTo>
                  <a:cubicBezTo>
                    <a:pt x="15786" y="4662"/>
                    <a:pt x="15488" y="5079"/>
                    <a:pt x="15171" y="5515"/>
                  </a:cubicBezTo>
                  <a:cubicBezTo>
                    <a:pt x="14536" y="6407"/>
                    <a:pt x="13842" y="7439"/>
                    <a:pt x="13069" y="8629"/>
                  </a:cubicBezTo>
                  <a:cubicBezTo>
                    <a:pt x="11522" y="11008"/>
                    <a:pt x="9678" y="14023"/>
                    <a:pt x="7655" y="17890"/>
                  </a:cubicBezTo>
                  <a:cubicBezTo>
                    <a:pt x="5652" y="21777"/>
                    <a:pt x="4264" y="25029"/>
                    <a:pt x="3233" y="27667"/>
                  </a:cubicBezTo>
                  <a:cubicBezTo>
                    <a:pt x="2975" y="28321"/>
                    <a:pt x="2737" y="28956"/>
                    <a:pt x="2519" y="29531"/>
                  </a:cubicBezTo>
                  <a:cubicBezTo>
                    <a:pt x="2419" y="29828"/>
                    <a:pt x="2300" y="30106"/>
                    <a:pt x="2201" y="30383"/>
                  </a:cubicBezTo>
                  <a:cubicBezTo>
                    <a:pt x="2122" y="30661"/>
                    <a:pt x="2023" y="30939"/>
                    <a:pt x="1943" y="31197"/>
                  </a:cubicBezTo>
                  <a:cubicBezTo>
                    <a:pt x="1765" y="31712"/>
                    <a:pt x="1606" y="32188"/>
                    <a:pt x="1448" y="32624"/>
                  </a:cubicBezTo>
                  <a:cubicBezTo>
                    <a:pt x="1289" y="33080"/>
                    <a:pt x="1170" y="33497"/>
                    <a:pt x="1051" y="33874"/>
                  </a:cubicBezTo>
                  <a:cubicBezTo>
                    <a:pt x="575" y="35401"/>
                    <a:pt x="337" y="36432"/>
                    <a:pt x="179" y="37067"/>
                  </a:cubicBezTo>
                  <a:cubicBezTo>
                    <a:pt x="40" y="37701"/>
                    <a:pt x="0" y="37939"/>
                    <a:pt x="40" y="37959"/>
                  </a:cubicBezTo>
                  <a:cubicBezTo>
                    <a:pt x="41" y="37960"/>
                    <a:pt x="43" y="37960"/>
                    <a:pt x="44" y="37960"/>
                  </a:cubicBezTo>
                  <a:cubicBezTo>
                    <a:pt x="87" y="37960"/>
                    <a:pt x="187" y="37717"/>
                    <a:pt x="397" y="37126"/>
                  </a:cubicBezTo>
                  <a:cubicBezTo>
                    <a:pt x="615" y="36511"/>
                    <a:pt x="932" y="35500"/>
                    <a:pt x="1448" y="34013"/>
                  </a:cubicBezTo>
                  <a:cubicBezTo>
                    <a:pt x="1587" y="33636"/>
                    <a:pt x="1725" y="33219"/>
                    <a:pt x="1884" y="32783"/>
                  </a:cubicBezTo>
                  <a:cubicBezTo>
                    <a:pt x="2043" y="32327"/>
                    <a:pt x="2201" y="31871"/>
                    <a:pt x="2400" y="31355"/>
                  </a:cubicBezTo>
                  <a:cubicBezTo>
                    <a:pt x="2479" y="31097"/>
                    <a:pt x="2578" y="30840"/>
                    <a:pt x="2677" y="30562"/>
                  </a:cubicBezTo>
                  <a:cubicBezTo>
                    <a:pt x="2796" y="30284"/>
                    <a:pt x="2895" y="30007"/>
                    <a:pt x="3014" y="29709"/>
                  </a:cubicBezTo>
                  <a:cubicBezTo>
                    <a:pt x="3233" y="29134"/>
                    <a:pt x="3471" y="28519"/>
                    <a:pt x="3728" y="27865"/>
                  </a:cubicBezTo>
                  <a:cubicBezTo>
                    <a:pt x="4779" y="25247"/>
                    <a:pt x="6187" y="22015"/>
                    <a:pt x="8190" y="18167"/>
                  </a:cubicBezTo>
                  <a:cubicBezTo>
                    <a:pt x="10193" y="14300"/>
                    <a:pt x="11998" y="11306"/>
                    <a:pt x="13525" y="8926"/>
                  </a:cubicBezTo>
                  <a:cubicBezTo>
                    <a:pt x="14279" y="7736"/>
                    <a:pt x="14953" y="6685"/>
                    <a:pt x="15568" y="5793"/>
                  </a:cubicBezTo>
                  <a:cubicBezTo>
                    <a:pt x="15885" y="5356"/>
                    <a:pt x="16163" y="4940"/>
                    <a:pt x="16420" y="4543"/>
                  </a:cubicBezTo>
                  <a:cubicBezTo>
                    <a:pt x="16698" y="4167"/>
                    <a:pt x="16956" y="3810"/>
                    <a:pt x="17174" y="3492"/>
                  </a:cubicBezTo>
                  <a:cubicBezTo>
                    <a:pt x="18086" y="2183"/>
                    <a:pt x="18721" y="1331"/>
                    <a:pt x="19078" y="795"/>
                  </a:cubicBezTo>
                  <a:cubicBezTo>
                    <a:pt x="19455" y="260"/>
                    <a:pt x="19574" y="42"/>
                    <a:pt x="19534" y="2"/>
                  </a:cubicBezTo>
                  <a:cubicBezTo>
                    <a:pt x="19533" y="1"/>
                    <a:pt x="19532" y="0"/>
                    <a:pt x="195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5"/>
            <p:cNvSpPr/>
            <p:nvPr/>
          </p:nvSpPr>
          <p:spPr>
            <a:xfrm>
              <a:off x="2955000" y="1267175"/>
              <a:ext cx="212725" cy="1909350"/>
            </a:xfrm>
            <a:custGeom>
              <a:rect b="b" l="l" r="r" t="t"/>
              <a:pathLst>
                <a:path extrusionOk="0" h="76374" w="8509">
                  <a:moveTo>
                    <a:pt x="7730" y="1"/>
                  </a:moveTo>
                  <a:cubicBezTo>
                    <a:pt x="7685" y="1"/>
                    <a:pt x="7383" y="369"/>
                    <a:pt x="6704" y="1293"/>
                  </a:cubicBezTo>
                  <a:cubicBezTo>
                    <a:pt x="6525" y="1531"/>
                    <a:pt x="6307" y="1808"/>
                    <a:pt x="6089" y="2126"/>
                  </a:cubicBezTo>
                  <a:cubicBezTo>
                    <a:pt x="5871" y="2463"/>
                    <a:pt x="5633" y="2840"/>
                    <a:pt x="5375" y="3276"/>
                  </a:cubicBezTo>
                  <a:cubicBezTo>
                    <a:pt x="4820" y="4109"/>
                    <a:pt x="4284" y="5200"/>
                    <a:pt x="3630" y="6528"/>
                  </a:cubicBezTo>
                  <a:cubicBezTo>
                    <a:pt x="2381" y="9186"/>
                    <a:pt x="1111" y="12973"/>
                    <a:pt x="437" y="18149"/>
                  </a:cubicBezTo>
                  <a:cubicBezTo>
                    <a:pt x="140" y="20727"/>
                    <a:pt x="1" y="23662"/>
                    <a:pt x="140" y="26935"/>
                  </a:cubicBezTo>
                  <a:cubicBezTo>
                    <a:pt x="278" y="30207"/>
                    <a:pt x="695" y="33816"/>
                    <a:pt x="1409" y="37743"/>
                  </a:cubicBezTo>
                  <a:cubicBezTo>
                    <a:pt x="2143" y="41689"/>
                    <a:pt x="2976" y="45199"/>
                    <a:pt x="3729" y="48372"/>
                  </a:cubicBezTo>
                  <a:cubicBezTo>
                    <a:pt x="4483" y="51545"/>
                    <a:pt x="5157" y="54361"/>
                    <a:pt x="5712" y="56900"/>
                  </a:cubicBezTo>
                  <a:cubicBezTo>
                    <a:pt x="6843" y="61957"/>
                    <a:pt x="7477" y="65804"/>
                    <a:pt x="7795" y="68699"/>
                  </a:cubicBezTo>
                  <a:cubicBezTo>
                    <a:pt x="7894" y="69433"/>
                    <a:pt x="7933" y="70087"/>
                    <a:pt x="8013" y="70702"/>
                  </a:cubicBezTo>
                  <a:cubicBezTo>
                    <a:pt x="8033" y="71000"/>
                    <a:pt x="8052" y="71297"/>
                    <a:pt x="8092" y="71555"/>
                  </a:cubicBezTo>
                  <a:cubicBezTo>
                    <a:pt x="8112" y="71833"/>
                    <a:pt x="8112" y="72090"/>
                    <a:pt x="8132" y="72348"/>
                  </a:cubicBezTo>
                  <a:cubicBezTo>
                    <a:pt x="8171" y="72844"/>
                    <a:pt x="8191" y="73280"/>
                    <a:pt x="8211" y="73677"/>
                  </a:cubicBezTo>
                  <a:cubicBezTo>
                    <a:pt x="8251" y="74073"/>
                    <a:pt x="8251" y="74411"/>
                    <a:pt x="8251" y="74708"/>
                  </a:cubicBezTo>
                  <a:cubicBezTo>
                    <a:pt x="8290" y="75898"/>
                    <a:pt x="8330" y="76374"/>
                    <a:pt x="8370" y="76374"/>
                  </a:cubicBezTo>
                  <a:cubicBezTo>
                    <a:pt x="8429" y="76374"/>
                    <a:pt x="8449" y="75898"/>
                    <a:pt x="8489" y="74708"/>
                  </a:cubicBezTo>
                  <a:cubicBezTo>
                    <a:pt x="8489" y="74411"/>
                    <a:pt x="8508" y="74054"/>
                    <a:pt x="8508" y="73677"/>
                  </a:cubicBezTo>
                  <a:cubicBezTo>
                    <a:pt x="8489" y="73280"/>
                    <a:pt x="8469" y="72824"/>
                    <a:pt x="8469" y="72328"/>
                  </a:cubicBezTo>
                  <a:cubicBezTo>
                    <a:pt x="8449" y="72071"/>
                    <a:pt x="8449" y="71813"/>
                    <a:pt x="8449" y="71535"/>
                  </a:cubicBezTo>
                  <a:cubicBezTo>
                    <a:pt x="8429" y="71257"/>
                    <a:pt x="8409" y="70980"/>
                    <a:pt x="8389" y="70663"/>
                  </a:cubicBezTo>
                  <a:cubicBezTo>
                    <a:pt x="8330" y="70048"/>
                    <a:pt x="8310" y="69393"/>
                    <a:pt x="8231" y="68660"/>
                  </a:cubicBezTo>
                  <a:cubicBezTo>
                    <a:pt x="7953" y="65744"/>
                    <a:pt x="7358" y="61838"/>
                    <a:pt x="6248" y="56781"/>
                  </a:cubicBezTo>
                  <a:cubicBezTo>
                    <a:pt x="5712" y="54242"/>
                    <a:pt x="5038" y="51406"/>
                    <a:pt x="4284" y="48233"/>
                  </a:cubicBezTo>
                  <a:cubicBezTo>
                    <a:pt x="3551" y="45060"/>
                    <a:pt x="2718" y="41550"/>
                    <a:pt x="2004" y="37643"/>
                  </a:cubicBezTo>
                  <a:cubicBezTo>
                    <a:pt x="1290" y="33717"/>
                    <a:pt x="873" y="30147"/>
                    <a:pt x="735" y="26895"/>
                  </a:cubicBezTo>
                  <a:cubicBezTo>
                    <a:pt x="576" y="23662"/>
                    <a:pt x="695" y="20767"/>
                    <a:pt x="973" y="18209"/>
                  </a:cubicBezTo>
                  <a:cubicBezTo>
                    <a:pt x="1607" y="13092"/>
                    <a:pt x="2837" y="9344"/>
                    <a:pt x="4007" y="6687"/>
                  </a:cubicBezTo>
                  <a:cubicBezTo>
                    <a:pt x="4641" y="5378"/>
                    <a:pt x="5137" y="4287"/>
                    <a:pt x="5653" y="3435"/>
                  </a:cubicBezTo>
                  <a:cubicBezTo>
                    <a:pt x="5911" y="2998"/>
                    <a:pt x="6129" y="2621"/>
                    <a:pt x="6327" y="2284"/>
                  </a:cubicBezTo>
                  <a:cubicBezTo>
                    <a:pt x="6525" y="1947"/>
                    <a:pt x="6724" y="1670"/>
                    <a:pt x="6882" y="1412"/>
                  </a:cubicBezTo>
                  <a:cubicBezTo>
                    <a:pt x="7537" y="420"/>
                    <a:pt x="7775" y="24"/>
                    <a:pt x="7735" y="4"/>
                  </a:cubicBezTo>
                  <a:cubicBezTo>
                    <a:pt x="7734" y="2"/>
                    <a:pt x="7732" y="1"/>
                    <a:pt x="77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5"/>
            <p:cNvSpPr/>
            <p:nvPr/>
          </p:nvSpPr>
          <p:spPr>
            <a:xfrm>
              <a:off x="2889075" y="1708500"/>
              <a:ext cx="40675" cy="645525"/>
            </a:xfrm>
            <a:custGeom>
              <a:rect b="b" l="l" r="r" t="t"/>
              <a:pathLst>
                <a:path extrusionOk="0" h="25821" w="1627">
                  <a:moveTo>
                    <a:pt x="80" y="1"/>
                  </a:moveTo>
                  <a:cubicBezTo>
                    <a:pt x="40" y="20"/>
                    <a:pt x="40" y="179"/>
                    <a:pt x="80" y="556"/>
                  </a:cubicBezTo>
                  <a:cubicBezTo>
                    <a:pt x="99" y="952"/>
                    <a:pt x="199" y="1587"/>
                    <a:pt x="318" y="2539"/>
                  </a:cubicBezTo>
                  <a:cubicBezTo>
                    <a:pt x="536" y="4443"/>
                    <a:pt x="1012" y="7655"/>
                    <a:pt x="1031" y="12911"/>
                  </a:cubicBezTo>
                  <a:cubicBezTo>
                    <a:pt x="992" y="18166"/>
                    <a:pt x="516" y="21379"/>
                    <a:pt x="278" y="23282"/>
                  </a:cubicBezTo>
                  <a:cubicBezTo>
                    <a:pt x="159" y="24234"/>
                    <a:pt x="80" y="24869"/>
                    <a:pt x="40" y="25266"/>
                  </a:cubicBezTo>
                  <a:cubicBezTo>
                    <a:pt x="0" y="25662"/>
                    <a:pt x="0" y="25821"/>
                    <a:pt x="40" y="25821"/>
                  </a:cubicBezTo>
                  <a:cubicBezTo>
                    <a:pt x="80" y="25821"/>
                    <a:pt x="159" y="25682"/>
                    <a:pt x="258" y="25305"/>
                  </a:cubicBezTo>
                  <a:cubicBezTo>
                    <a:pt x="377" y="24928"/>
                    <a:pt x="536" y="24294"/>
                    <a:pt x="694" y="23342"/>
                  </a:cubicBezTo>
                  <a:cubicBezTo>
                    <a:pt x="1051" y="21438"/>
                    <a:pt x="1587" y="18206"/>
                    <a:pt x="1626" y="12911"/>
                  </a:cubicBezTo>
                  <a:cubicBezTo>
                    <a:pt x="1607" y="7616"/>
                    <a:pt x="1071" y="4383"/>
                    <a:pt x="734" y="2479"/>
                  </a:cubicBezTo>
                  <a:cubicBezTo>
                    <a:pt x="556" y="1528"/>
                    <a:pt x="397" y="893"/>
                    <a:pt x="298" y="516"/>
                  </a:cubicBezTo>
                  <a:cubicBezTo>
                    <a:pt x="199" y="139"/>
                    <a:pt x="119" y="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5"/>
            <p:cNvSpPr/>
            <p:nvPr/>
          </p:nvSpPr>
          <p:spPr>
            <a:xfrm>
              <a:off x="878175" y="2942475"/>
              <a:ext cx="721375" cy="1600950"/>
            </a:xfrm>
            <a:custGeom>
              <a:rect b="b" l="l" r="r" t="t"/>
              <a:pathLst>
                <a:path extrusionOk="0" h="64038" w="28855">
                  <a:moveTo>
                    <a:pt x="28812" y="1"/>
                  </a:moveTo>
                  <a:cubicBezTo>
                    <a:pt x="28771" y="1"/>
                    <a:pt x="28672" y="422"/>
                    <a:pt x="28498" y="1469"/>
                  </a:cubicBezTo>
                  <a:cubicBezTo>
                    <a:pt x="28300" y="2520"/>
                    <a:pt x="28062" y="4245"/>
                    <a:pt x="27546" y="6843"/>
                  </a:cubicBezTo>
                  <a:cubicBezTo>
                    <a:pt x="27407" y="7498"/>
                    <a:pt x="27288" y="8192"/>
                    <a:pt x="27130" y="8965"/>
                  </a:cubicBezTo>
                  <a:cubicBezTo>
                    <a:pt x="26951" y="9719"/>
                    <a:pt x="26773" y="10532"/>
                    <a:pt x="26574" y="11405"/>
                  </a:cubicBezTo>
                  <a:cubicBezTo>
                    <a:pt x="26475" y="11841"/>
                    <a:pt x="26376" y="12297"/>
                    <a:pt x="26257" y="12773"/>
                  </a:cubicBezTo>
                  <a:cubicBezTo>
                    <a:pt x="26158" y="13249"/>
                    <a:pt x="26019" y="13725"/>
                    <a:pt x="25900" y="14221"/>
                  </a:cubicBezTo>
                  <a:cubicBezTo>
                    <a:pt x="25622" y="15232"/>
                    <a:pt x="25345" y="16283"/>
                    <a:pt x="25047" y="17413"/>
                  </a:cubicBezTo>
                  <a:cubicBezTo>
                    <a:pt x="23738" y="21915"/>
                    <a:pt x="21914" y="27468"/>
                    <a:pt x="18979" y="34052"/>
                  </a:cubicBezTo>
                  <a:cubicBezTo>
                    <a:pt x="16004" y="40636"/>
                    <a:pt x="13069" y="45673"/>
                    <a:pt x="10570" y="49639"/>
                  </a:cubicBezTo>
                  <a:cubicBezTo>
                    <a:pt x="9916" y="50611"/>
                    <a:pt x="9301" y="51523"/>
                    <a:pt x="8726" y="52396"/>
                  </a:cubicBezTo>
                  <a:cubicBezTo>
                    <a:pt x="8448" y="52812"/>
                    <a:pt x="8191" y="53249"/>
                    <a:pt x="7893" y="53625"/>
                  </a:cubicBezTo>
                  <a:cubicBezTo>
                    <a:pt x="7616" y="54022"/>
                    <a:pt x="7338" y="54399"/>
                    <a:pt x="7080" y="54776"/>
                  </a:cubicBezTo>
                  <a:cubicBezTo>
                    <a:pt x="6564" y="55509"/>
                    <a:pt x="6069" y="56184"/>
                    <a:pt x="5613" y="56818"/>
                  </a:cubicBezTo>
                  <a:cubicBezTo>
                    <a:pt x="5156" y="57433"/>
                    <a:pt x="4700" y="58008"/>
                    <a:pt x="4304" y="58524"/>
                  </a:cubicBezTo>
                  <a:cubicBezTo>
                    <a:pt x="2717" y="60646"/>
                    <a:pt x="1587" y="61954"/>
                    <a:pt x="913" y="62807"/>
                  </a:cubicBezTo>
                  <a:cubicBezTo>
                    <a:pt x="238" y="63660"/>
                    <a:pt x="0" y="63997"/>
                    <a:pt x="20" y="64037"/>
                  </a:cubicBezTo>
                  <a:cubicBezTo>
                    <a:pt x="21" y="64037"/>
                    <a:pt x="23" y="64038"/>
                    <a:pt x="25" y="64038"/>
                  </a:cubicBezTo>
                  <a:cubicBezTo>
                    <a:pt x="79" y="64038"/>
                    <a:pt x="380" y="63735"/>
                    <a:pt x="1091" y="62966"/>
                  </a:cubicBezTo>
                  <a:cubicBezTo>
                    <a:pt x="1805" y="62153"/>
                    <a:pt x="2995" y="60884"/>
                    <a:pt x="4641" y="58781"/>
                  </a:cubicBezTo>
                  <a:cubicBezTo>
                    <a:pt x="5037" y="58266"/>
                    <a:pt x="5513" y="57711"/>
                    <a:pt x="5970" y="57096"/>
                  </a:cubicBezTo>
                  <a:cubicBezTo>
                    <a:pt x="6445" y="56461"/>
                    <a:pt x="6941" y="55787"/>
                    <a:pt x="7477" y="55053"/>
                  </a:cubicBezTo>
                  <a:cubicBezTo>
                    <a:pt x="7735" y="54696"/>
                    <a:pt x="8012" y="54319"/>
                    <a:pt x="8310" y="53923"/>
                  </a:cubicBezTo>
                  <a:cubicBezTo>
                    <a:pt x="8607" y="53546"/>
                    <a:pt x="8865" y="53110"/>
                    <a:pt x="9162" y="52693"/>
                  </a:cubicBezTo>
                  <a:cubicBezTo>
                    <a:pt x="9737" y="51821"/>
                    <a:pt x="10352" y="50908"/>
                    <a:pt x="11027" y="49937"/>
                  </a:cubicBezTo>
                  <a:cubicBezTo>
                    <a:pt x="13565" y="45970"/>
                    <a:pt x="16520" y="40913"/>
                    <a:pt x="19514" y="34310"/>
                  </a:cubicBezTo>
                  <a:cubicBezTo>
                    <a:pt x="22469" y="27686"/>
                    <a:pt x="24294" y="22094"/>
                    <a:pt x="25563" y="17572"/>
                  </a:cubicBezTo>
                  <a:cubicBezTo>
                    <a:pt x="25860" y="16422"/>
                    <a:pt x="26138" y="15351"/>
                    <a:pt x="26396" y="14359"/>
                  </a:cubicBezTo>
                  <a:cubicBezTo>
                    <a:pt x="26515" y="13844"/>
                    <a:pt x="26654" y="13368"/>
                    <a:pt x="26753" y="12892"/>
                  </a:cubicBezTo>
                  <a:cubicBezTo>
                    <a:pt x="26852" y="12416"/>
                    <a:pt x="26951" y="11960"/>
                    <a:pt x="27050" y="11524"/>
                  </a:cubicBezTo>
                  <a:cubicBezTo>
                    <a:pt x="27229" y="10631"/>
                    <a:pt x="27407" y="9818"/>
                    <a:pt x="27566" y="9045"/>
                  </a:cubicBezTo>
                  <a:cubicBezTo>
                    <a:pt x="27725" y="8291"/>
                    <a:pt x="27844" y="7577"/>
                    <a:pt x="27943" y="6923"/>
                  </a:cubicBezTo>
                  <a:cubicBezTo>
                    <a:pt x="28419" y="4305"/>
                    <a:pt x="28597" y="2580"/>
                    <a:pt x="28716" y="1489"/>
                  </a:cubicBezTo>
                  <a:cubicBezTo>
                    <a:pt x="28835" y="418"/>
                    <a:pt x="28855" y="2"/>
                    <a:pt x="28815" y="2"/>
                  </a:cubicBezTo>
                  <a:cubicBezTo>
                    <a:pt x="28814" y="1"/>
                    <a:pt x="28813" y="1"/>
                    <a:pt x="288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5"/>
            <p:cNvSpPr/>
            <p:nvPr/>
          </p:nvSpPr>
          <p:spPr>
            <a:xfrm>
              <a:off x="820650" y="3693575"/>
              <a:ext cx="389225" cy="779975"/>
            </a:xfrm>
            <a:custGeom>
              <a:rect b="b" l="l" r="r" t="t"/>
              <a:pathLst>
                <a:path extrusionOk="0" h="31199" w="15569">
                  <a:moveTo>
                    <a:pt x="15523" y="1"/>
                  </a:moveTo>
                  <a:cubicBezTo>
                    <a:pt x="15480" y="1"/>
                    <a:pt x="15382" y="203"/>
                    <a:pt x="15211" y="676"/>
                  </a:cubicBezTo>
                  <a:cubicBezTo>
                    <a:pt x="15013" y="1152"/>
                    <a:pt x="14736" y="1965"/>
                    <a:pt x="14279" y="3175"/>
                  </a:cubicBezTo>
                  <a:cubicBezTo>
                    <a:pt x="13367" y="5614"/>
                    <a:pt x="11919" y="9739"/>
                    <a:pt x="8786" y="16085"/>
                  </a:cubicBezTo>
                  <a:cubicBezTo>
                    <a:pt x="5613" y="22431"/>
                    <a:pt x="3194" y="26080"/>
                    <a:pt x="1805" y="28261"/>
                  </a:cubicBezTo>
                  <a:cubicBezTo>
                    <a:pt x="1111" y="29352"/>
                    <a:pt x="635" y="30066"/>
                    <a:pt x="358" y="30522"/>
                  </a:cubicBezTo>
                  <a:cubicBezTo>
                    <a:pt x="80" y="30978"/>
                    <a:pt x="1" y="31177"/>
                    <a:pt x="21" y="31197"/>
                  </a:cubicBezTo>
                  <a:cubicBezTo>
                    <a:pt x="23" y="31198"/>
                    <a:pt x="26" y="31198"/>
                    <a:pt x="29" y="31198"/>
                  </a:cubicBezTo>
                  <a:cubicBezTo>
                    <a:pt x="80" y="31198"/>
                    <a:pt x="238" y="31052"/>
                    <a:pt x="536" y="30661"/>
                  </a:cubicBezTo>
                  <a:cubicBezTo>
                    <a:pt x="873" y="30245"/>
                    <a:pt x="1409" y="29570"/>
                    <a:pt x="2143" y="28499"/>
                  </a:cubicBezTo>
                  <a:cubicBezTo>
                    <a:pt x="3630" y="26358"/>
                    <a:pt x="6109" y="22709"/>
                    <a:pt x="9302" y="16363"/>
                  </a:cubicBezTo>
                  <a:cubicBezTo>
                    <a:pt x="12455" y="9957"/>
                    <a:pt x="13863" y="5793"/>
                    <a:pt x="14676" y="3314"/>
                  </a:cubicBezTo>
                  <a:cubicBezTo>
                    <a:pt x="15073" y="2084"/>
                    <a:pt x="15291" y="1251"/>
                    <a:pt x="15430" y="736"/>
                  </a:cubicBezTo>
                  <a:cubicBezTo>
                    <a:pt x="15549" y="220"/>
                    <a:pt x="15568" y="22"/>
                    <a:pt x="15529" y="2"/>
                  </a:cubicBezTo>
                  <a:cubicBezTo>
                    <a:pt x="15527" y="1"/>
                    <a:pt x="15525" y="1"/>
                    <a:pt x="155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5"/>
            <p:cNvSpPr/>
            <p:nvPr/>
          </p:nvSpPr>
          <p:spPr>
            <a:xfrm>
              <a:off x="1183075" y="2751125"/>
              <a:ext cx="727825" cy="2195875"/>
            </a:xfrm>
            <a:custGeom>
              <a:rect b="b" l="l" r="r" t="t"/>
              <a:pathLst>
                <a:path extrusionOk="0" h="87835" w="29113">
                  <a:moveTo>
                    <a:pt x="28756" y="1"/>
                  </a:moveTo>
                  <a:cubicBezTo>
                    <a:pt x="28716" y="1"/>
                    <a:pt x="28697" y="556"/>
                    <a:pt x="28697" y="1984"/>
                  </a:cubicBezTo>
                  <a:cubicBezTo>
                    <a:pt x="28716" y="2718"/>
                    <a:pt x="28716" y="3650"/>
                    <a:pt x="28736" y="4840"/>
                  </a:cubicBezTo>
                  <a:cubicBezTo>
                    <a:pt x="28736" y="5137"/>
                    <a:pt x="28756" y="5454"/>
                    <a:pt x="28756" y="5791"/>
                  </a:cubicBezTo>
                  <a:cubicBezTo>
                    <a:pt x="28756" y="6109"/>
                    <a:pt x="28736" y="6466"/>
                    <a:pt x="28736" y="6823"/>
                  </a:cubicBezTo>
                  <a:cubicBezTo>
                    <a:pt x="28716" y="7556"/>
                    <a:pt x="28697" y="8369"/>
                    <a:pt x="28677" y="9242"/>
                  </a:cubicBezTo>
                  <a:cubicBezTo>
                    <a:pt x="28637" y="10115"/>
                    <a:pt x="28637" y="11067"/>
                    <a:pt x="28597" y="12098"/>
                  </a:cubicBezTo>
                  <a:cubicBezTo>
                    <a:pt x="28518" y="13129"/>
                    <a:pt x="28439" y="14220"/>
                    <a:pt x="28359" y="15429"/>
                  </a:cubicBezTo>
                  <a:cubicBezTo>
                    <a:pt x="28320" y="16024"/>
                    <a:pt x="28280" y="16639"/>
                    <a:pt x="28240" y="17274"/>
                  </a:cubicBezTo>
                  <a:cubicBezTo>
                    <a:pt x="28221" y="17591"/>
                    <a:pt x="28181" y="17908"/>
                    <a:pt x="28141" y="18245"/>
                  </a:cubicBezTo>
                  <a:cubicBezTo>
                    <a:pt x="28102" y="18583"/>
                    <a:pt x="28062" y="18900"/>
                    <a:pt x="28022" y="19257"/>
                  </a:cubicBezTo>
                  <a:cubicBezTo>
                    <a:pt x="27864" y="20605"/>
                    <a:pt x="27705" y="22053"/>
                    <a:pt x="27526" y="23600"/>
                  </a:cubicBezTo>
                  <a:cubicBezTo>
                    <a:pt x="26634" y="29748"/>
                    <a:pt x="25186" y="37363"/>
                    <a:pt x="22251" y="46485"/>
                  </a:cubicBezTo>
                  <a:cubicBezTo>
                    <a:pt x="19237" y="55568"/>
                    <a:pt x="15905" y="62568"/>
                    <a:pt x="12990" y="68062"/>
                  </a:cubicBezTo>
                  <a:cubicBezTo>
                    <a:pt x="12217" y="69410"/>
                    <a:pt x="11503" y="70679"/>
                    <a:pt x="10828" y="71869"/>
                  </a:cubicBezTo>
                  <a:cubicBezTo>
                    <a:pt x="10650" y="72147"/>
                    <a:pt x="10491" y="72444"/>
                    <a:pt x="10313" y="72742"/>
                  </a:cubicBezTo>
                  <a:cubicBezTo>
                    <a:pt x="10154" y="73019"/>
                    <a:pt x="9996" y="73317"/>
                    <a:pt x="9817" y="73575"/>
                  </a:cubicBezTo>
                  <a:cubicBezTo>
                    <a:pt x="9480" y="74110"/>
                    <a:pt x="9143" y="74646"/>
                    <a:pt x="8826" y="75141"/>
                  </a:cubicBezTo>
                  <a:cubicBezTo>
                    <a:pt x="8191" y="76153"/>
                    <a:pt x="7596" y="77105"/>
                    <a:pt x="7061" y="77977"/>
                  </a:cubicBezTo>
                  <a:cubicBezTo>
                    <a:pt x="6485" y="78830"/>
                    <a:pt x="5930" y="79603"/>
                    <a:pt x="5434" y="80317"/>
                  </a:cubicBezTo>
                  <a:cubicBezTo>
                    <a:pt x="4939" y="81051"/>
                    <a:pt x="4482" y="81705"/>
                    <a:pt x="4066" y="82300"/>
                  </a:cubicBezTo>
                  <a:cubicBezTo>
                    <a:pt x="3848" y="82598"/>
                    <a:pt x="3650" y="82895"/>
                    <a:pt x="3451" y="83153"/>
                  </a:cubicBezTo>
                  <a:cubicBezTo>
                    <a:pt x="3253" y="83431"/>
                    <a:pt x="3074" y="83669"/>
                    <a:pt x="2896" y="83907"/>
                  </a:cubicBezTo>
                  <a:cubicBezTo>
                    <a:pt x="2162" y="84859"/>
                    <a:pt x="1607" y="85612"/>
                    <a:pt x="1171" y="86187"/>
                  </a:cubicBezTo>
                  <a:cubicBezTo>
                    <a:pt x="318" y="87338"/>
                    <a:pt x="1" y="87794"/>
                    <a:pt x="40" y="87833"/>
                  </a:cubicBezTo>
                  <a:cubicBezTo>
                    <a:pt x="41" y="87834"/>
                    <a:pt x="42" y="87834"/>
                    <a:pt x="43" y="87834"/>
                  </a:cubicBezTo>
                  <a:cubicBezTo>
                    <a:pt x="96" y="87834"/>
                    <a:pt x="457" y="87412"/>
                    <a:pt x="1349" y="86326"/>
                  </a:cubicBezTo>
                  <a:cubicBezTo>
                    <a:pt x="1805" y="85771"/>
                    <a:pt x="2400" y="85037"/>
                    <a:pt x="3154" y="84105"/>
                  </a:cubicBezTo>
                  <a:cubicBezTo>
                    <a:pt x="3332" y="83867"/>
                    <a:pt x="3531" y="83629"/>
                    <a:pt x="3729" y="83371"/>
                  </a:cubicBezTo>
                  <a:cubicBezTo>
                    <a:pt x="3947" y="83114"/>
                    <a:pt x="4145" y="82816"/>
                    <a:pt x="4363" y="82519"/>
                  </a:cubicBezTo>
                  <a:cubicBezTo>
                    <a:pt x="4780" y="81924"/>
                    <a:pt x="5256" y="81269"/>
                    <a:pt x="5771" y="80555"/>
                  </a:cubicBezTo>
                  <a:cubicBezTo>
                    <a:pt x="6267" y="79841"/>
                    <a:pt x="6842" y="79088"/>
                    <a:pt x="7417" y="78215"/>
                  </a:cubicBezTo>
                  <a:cubicBezTo>
                    <a:pt x="7993" y="77343"/>
                    <a:pt x="8588" y="76411"/>
                    <a:pt x="9242" y="75399"/>
                  </a:cubicBezTo>
                  <a:cubicBezTo>
                    <a:pt x="9559" y="74903"/>
                    <a:pt x="9896" y="74388"/>
                    <a:pt x="10253" y="73832"/>
                  </a:cubicBezTo>
                  <a:cubicBezTo>
                    <a:pt x="10432" y="73575"/>
                    <a:pt x="10591" y="73297"/>
                    <a:pt x="10749" y="73000"/>
                  </a:cubicBezTo>
                  <a:cubicBezTo>
                    <a:pt x="10928" y="72722"/>
                    <a:pt x="11086" y="72424"/>
                    <a:pt x="11265" y="72127"/>
                  </a:cubicBezTo>
                  <a:cubicBezTo>
                    <a:pt x="11959" y="70937"/>
                    <a:pt x="12693" y="69668"/>
                    <a:pt x="13466" y="68319"/>
                  </a:cubicBezTo>
                  <a:cubicBezTo>
                    <a:pt x="16421" y="62826"/>
                    <a:pt x="19772" y="55786"/>
                    <a:pt x="22807" y="46664"/>
                  </a:cubicBezTo>
                  <a:cubicBezTo>
                    <a:pt x="25761" y="37521"/>
                    <a:pt x="27209" y="29847"/>
                    <a:pt x="28062" y="23679"/>
                  </a:cubicBezTo>
                  <a:cubicBezTo>
                    <a:pt x="28221" y="22132"/>
                    <a:pt x="28379" y="20665"/>
                    <a:pt x="28538" y="19297"/>
                  </a:cubicBezTo>
                  <a:cubicBezTo>
                    <a:pt x="28578" y="18959"/>
                    <a:pt x="28617" y="18622"/>
                    <a:pt x="28637" y="18285"/>
                  </a:cubicBezTo>
                  <a:cubicBezTo>
                    <a:pt x="28697" y="17968"/>
                    <a:pt x="28716" y="17631"/>
                    <a:pt x="28736" y="17313"/>
                  </a:cubicBezTo>
                  <a:cubicBezTo>
                    <a:pt x="28776" y="16679"/>
                    <a:pt x="28816" y="16064"/>
                    <a:pt x="28835" y="15449"/>
                  </a:cubicBezTo>
                  <a:cubicBezTo>
                    <a:pt x="28915" y="14259"/>
                    <a:pt x="28974" y="13149"/>
                    <a:pt x="29054" y="12118"/>
                  </a:cubicBezTo>
                  <a:cubicBezTo>
                    <a:pt x="29093" y="11086"/>
                    <a:pt x="29073" y="10134"/>
                    <a:pt x="29093" y="9242"/>
                  </a:cubicBezTo>
                  <a:cubicBezTo>
                    <a:pt x="29093" y="8369"/>
                    <a:pt x="29093" y="7556"/>
                    <a:pt x="29113" y="6823"/>
                  </a:cubicBezTo>
                  <a:cubicBezTo>
                    <a:pt x="29113" y="6466"/>
                    <a:pt x="29113" y="6109"/>
                    <a:pt x="29113" y="5791"/>
                  </a:cubicBezTo>
                  <a:cubicBezTo>
                    <a:pt x="29093" y="5454"/>
                    <a:pt x="29073" y="5137"/>
                    <a:pt x="29073" y="4840"/>
                  </a:cubicBezTo>
                  <a:cubicBezTo>
                    <a:pt x="29014" y="3630"/>
                    <a:pt x="28974" y="2698"/>
                    <a:pt x="28935" y="1984"/>
                  </a:cubicBezTo>
                  <a:cubicBezTo>
                    <a:pt x="28855" y="556"/>
                    <a:pt x="28796" y="1"/>
                    <a:pt x="287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5"/>
            <p:cNvSpPr/>
            <p:nvPr/>
          </p:nvSpPr>
          <p:spPr>
            <a:xfrm>
              <a:off x="378925" y="4716350"/>
              <a:ext cx="465550" cy="518950"/>
            </a:xfrm>
            <a:custGeom>
              <a:rect b="b" l="l" r="r" t="t"/>
              <a:pathLst>
                <a:path extrusionOk="0" h="20758" w="18622">
                  <a:moveTo>
                    <a:pt x="18574" y="1"/>
                  </a:moveTo>
                  <a:cubicBezTo>
                    <a:pt x="18530" y="1"/>
                    <a:pt x="18429" y="144"/>
                    <a:pt x="18205" y="479"/>
                  </a:cubicBezTo>
                  <a:cubicBezTo>
                    <a:pt x="17967" y="836"/>
                    <a:pt x="17650" y="1451"/>
                    <a:pt x="17095" y="2323"/>
                  </a:cubicBezTo>
                  <a:cubicBezTo>
                    <a:pt x="16004" y="4088"/>
                    <a:pt x="14219" y="7142"/>
                    <a:pt x="10451" y="11406"/>
                  </a:cubicBezTo>
                  <a:cubicBezTo>
                    <a:pt x="6624" y="15610"/>
                    <a:pt x="3788" y="17732"/>
                    <a:pt x="2162" y="19001"/>
                  </a:cubicBezTo>
                  <a:cubicBezTo>
                    <a:pt x="1329" y="19656"/>
                    <a:pt x="774" y="20052"/>
                    <a:pt x="436" y="20310"/>
                  </a:cubicBezTo>
                  <a:cubicBezTo>
                    <a:pt x="119" y="20588"/>
                    <a:pt x="0" y="20707"/>
                    <a:pt x="20" y="20746"/>
                  </a:cubicBezTo>
                  <a:cubicBezTo>
                    <a:pt x="24" y="20754"/>
                    <a:pt x="32" y="20758"/>
                    <a:pt x="47" y="20758"/>
                  </a:cubicBezTo>
                  <a:cubicBezTo>
                    <a:pt x="108" y="20758"/>
                    <a:pt x="270" y="20685"/>
                    <a:pt x="575" y="20508"/>
                  </a:cubicBezTo>
                  <a:cubicBezTo>
                    <a:pt x="932" y="20290"/>
                    <a:pt x="1547" y="19953"/>
                    <a:pt x="2400" y="19338"/>
                  </a:cubicBezTo>
                  <a:cubicBezTo>
                    <a:pt x="4105" y="18148"/>
                    <a:pt x="7020" y="16066"/>
                    <a:pt x="10888" y="11802"/>
                  </a:cubicBezTo>
                  <a:cubicBezTo>
                    <a:pt x="14695" y="7499"/>
                    <a:pt x="16440" y="4366"/>
                    <a:pt x="17452" y="2541"/>
                  </a:cubicBezTo>
                  <a:cubicBezTo>
                    <a:pt x="17967" y="1609"/>
                    <a:pt x="18245" y="975"/>
                    <a:pt x="18404" y="598"/>
                  </a:cubicBezTo>
                  <a:cubicBezTo>
                    <a:pt x="18582" y="201"/>
                    <a:pt x="18622" y="23"/>
                    <a:pt x="18582" y="3"/>
                  </a:cubicBezTo>
                  <a:cubicBezTo>
                    <a:pt x="18580" y="2"/>
                    <a:pt x="18577" y="1"/>
                    <a:pt x="18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5"/>
            <p:cNvSpPr/>
            <p:nvPr/>
          </p:nvSpPr>
          <p:spPr>
            <a:xfrm>
              <a:off x="1861300" y="3746150"/>
              <a:ext cx="142325" cy="1609350"/>
            </a:xfrm>
            <a:custGeom>
              <a:rect b="b" l="l" r="r" t="t"/>
              <a:pathLst>
                <a:path extrusionOk="0" h="64374" w="5693">
                  <a:moveTo>
                    <a:pt x="5649" y="0"/>
                  </a:moveTo>
                  <a:cubicBezTo>
                    <a:pt x="5606" y="0"/>
                    <a:pt x="5467" y="363"/>
                    <a:pt x="5177" y="1270"/>
                  </a:cubicBezTo>
                  <a:cubicBezTo>
                    <a:pt x="4860" y="2222"/>
                    <a:pt x="4364" y="3729"/>
                    <a:pt x="3769" y="6089"/>
                  </a:cubicBezTo>
                  <a:cubicBezTo>
                    <a:pt x="3630" y="6684"/>
                    <a:pt x="3452" y="7319"/>
                    <a:pt x="3293" y="8013"/>
                  </a:cubicBezTo>
                  <a:cubicBezTo>
                    <a:pt x="3134" y="8707"/>
                    <a:pt x="2976" y="9461"/>
                    <a:pt x="2797" y="10254"/>
                  </a:cubicBezTo>
                  <a:cubicBezTo>
                    <a:pt x="2698" y="10670"/>
                    <a:pt x="2599" y="11087"/>
                    <a:pt x="2519" y="11523"/>
                  </a:cubicBezTo>
                  <a:cubicBezTo>
                    <a:pt x="2420" y="11939"/>
                    <a:pt x="2341" y="12396"/>
                    <a:pt x="2262" y="12872"/>
                  </a:cubicBezTo>
                  <a:cubicBezTo>
                    <a:pt x="2083" y="13804"/>
                    <a:pt x="1905" y="14795"/>
                    <a:pt x="1706" y="15846"/>
                  </a:cubicBezTo>
                  <a:cubicBezTo>
                    <a:pt x="1032" y="20090"/>
                    <a:pt x="358" y="25425"/>
                    <a:pt x="160" y="32048"/>
                  </a:cubicBezTo>
                  <a:cubicBezTo>
                    <a:pt x="1" y="38672"/>
                    <a:pt x="358" y="44026"/>
                    <a:pt x="794" y="48310"/>
                  </a:cubicBezTo>
                  <a:cubicBezTo>
                    <a:pt x="913" y="49381"/>
                    <a:pt x="1052" y="50372"/>
                    <a:pt x="1151" y="51324"/>
                  </a:cubicBezTo>
                  <a:cubicBezTo>
                    <a:pt x="1230" y="51780"/>
                    <a:pt x="1270" y="52237"/>
                    <a:pt x="1349" y="52673"/>
                  </a:cubicBezTo>
                  <a:cubicBezTo>
                    <a:pt x="1409" y="53109"/>
                    <a:pt x="1488" y="53545"/>
                    <a:pt x="1548" y="53942"/>
                  </a:cubicBezTo>
                  <a:cubicBezTo>
                    <a:pt x="1687" y="54775"/>
                    <a:pt x="1806" y="55529"/>
                    <a:pt x="1925" y="56223"/>
                  </a:cubicBezTo>
                  <a:cubicBezTo>
                    <a:pt x="2043" y="56937"/>
                    <a:pt x="2182" y="57571"/>
                    <a:pt x="2301" y="58166"/>
                  </a:cubicBezTo>
                  <a:cubicBezTo>
                    <a:pt x="2738" y="60546"/>
                    <a:pt x="3154" y="62093"/>
                    <a:pt x="3412" y="63064"/>
                  </a:cubicBezTo>
                  <a:cubicBezTo>
                    <a:pt x="3670" y="64016"/>
                    <a:pt x="3789" y="64373"/>
                    <a:pt x="3828" y="64373"/>
                  </a:cubicBezTo>
                  <a:cubicBezTo>
                    <a:pt x="3868" y="64353"/>
                    <a:pt x="3808" y="63977"/>
                    <a:pt x="3630" y="63005"/>
                  </a:cubicBezTo>
                  <a:cubicBezTo>
                    <a:pt x="3452" y="62033"/>
                    <a:pt x="3114" y="60486"/>
                    <a:pt x="2698" y="58087"/>
                  </a:cubicBezTo>
                  <a:cubicBezTo>
                    <a:pt x="2599" y="57492"/>
                    <a:pt x="2480" y="56857"/>
                    <a:pt x="2361" y="56143"/>
                  </a:cubicBezTo>
                  <a:cubicBezTo>
                    <a:pt x="2262" y="55449"/>
                    <a:pt x="2143" y="54696"/>
                    <a:pt x="2024" y="53883"/>
                  </a:cubicBezTo>
                  <a:cubicBezTo>
                    <a:pt x="1964" y="53466"/>
                    <a:pt x="1905" y="53050"/>
                    <a:pt x="1845" y="52613"/>
                  </a:cubicBezTo>
                  <a:cubicBezTo>
                    <a:pt x="1766" y="52177"/>
                    <a:pt x="1726" y="51721"/>
                    <a:pt x="1667" y="51245"/>
                  </a:cubicBezTo>
                  <a:cubicBezTo>
                    <a:pt x="1568" y="50313"/>
                    <a:pt x="1449" y="49321"/>
                    <a:pt x="1330" y="48251"/>
                  </a:cubicBezTo>
                  <a:cubicBezTo>
                    <a:pt x="913" y="43987"/>
                    <a:pt x="576" y="38652"/>
                    <a:pt x="754" y="32068"/>
                  </a:cubicBezTo>
                  <a:cubicBezTo>
                    <a:pt x="953" y="25464"/>
                    <a:pt x="1607" y="20169"/>
                    <a:pt x="2262" y="15945"/>
                  </a:cubicBezTo>
                  <a:cubicBezTo>
                    <a:pt x="2440" y="14874"/>
                    <a:pt x="2619" y="13883"/>
                    <a:pt x="2777" y="12971"/>
                  </a:cubicBezTo>
                  <a:cubicBezTo>
                    <a:pt x="2857" y="12495"/>
                    <a:pt x="2916" y="12039"/>
                    <a:pt x="3015" y="11622"/>
                  </a:cubicBezTo>
                  <a:cubicBezTo>
                    <a:pt x="3095" y="11186"/>
                    <a:pt x="3194" y="10769"/>
                    <a:pt x="3273" y="10353"/>
                  </a:cubicBezTo>
                  <a:cubicBezTo>
                    <a:pt x="3432" y="9560"/>
                    <a:pt x="3590" y="8806"/>
                    <a:pt x="3729" y="8112"/>
                  </a:cubicBezTo>
                  <a:cubicBezTo>
                    <a:pt x="3888" y="7418"/>
                    <a:pt x="4046" y="6783"/>
                    <a:pt x="4185" y="6188"/>
                  </a:cubicBezTo>
                  <a:cubicBezTo>
                    <a:pt x="4721" y="3828"/>
                    <a:pt x="5157" y="2301"/>
                    <a:pt x="5395" y="1350"/>
                  </a:cubicBezTo>
                  <a:cubicBezTo>
                    <a:pt x="5633" y="378"/>
                    <a:pt x="5692" y="1"/>
                    <a:pt x="5653" y="1"/>
                  </a:cubicBezTo>
                  <a:cubicBezTo>
                    <a:pt x="5652" y="1"/>
                    <a:pt x="5651" y="0"/>
                    <a:pt x="56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5"/>
            <p:cNvSpPr/>
            <p:nvPr/>
          </p:nvSpPr>
          <p:spPr>
            <a:xfrm>
              <a:off x="2101775" y="4618225"/>
              <a:ext cx="67925" cy="377350"/>
            </a:xfrm>
            <a:custGeom>
              <a:rect b="b" l="l" r="r" t="t"/>
              <a:pathLst>
                <a:path extrusionOk="0" h="15094" w="2717">
                  <a:moveTo>
                    <a:pt x="165" y="0"/>
                  </a:moveTo>
                  <a:cubicBezTo>
                    <a:pt x="163" y="0"/>
                    <a:pt x="161" y="1"/>
                    <a:pt x="159" y="1"/>
                  </a:cubicBezTo>
                  <a:cubicBezTo>
                    <a:pt x="0" y="21"/>
                    <a:pt x="99" y="1469"/>
                    <a:pt x="1071" y="7597"/>
                  </a:cubicBezTo>
                  <a:cubicBezTo>
                    <a:pt x="2016" y="13663"/>
                    <a:pt x="2375" y="15093"/>
                    <a:pt x="2555" y="15093"/>
                  </a:cubicBezTo>
                  <a:cubicBezTo>
                    <a:pt x="2556" y="15093"/>
                    <a:pt x="2557" y="15093"/>
                    <a:pt x="2558" y="15093"/>
                  </a:cubicBezTo>
                  <a:cubicBezTo>
                    <a:pt x="2717" y="15073"/>
                    <a:pt x="2618" y="13625"/>
                    <a:pt x="1646" y="7497"/>
                  </a:cubicBezTo>
                  <a:cubicBezTo>
                    <a:pt x="687" y="1452"/>
                    <a:pt x="327" y="0"/>
                    <a:pt x="1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5"/>
            <p:cNvSpPr/>
            <p:nvPr/>
          </p:nvSpPr>
          <p:spPr>
            <a:xfrm>
              <a:off x="4149350" y="4717850"/>
              <a:ext cx="50100" cy="636650"/>
            </a:xfrm>
            <a:custGeom>
              <a:rect b="b" l="l" r="r" t="t"/>
              <a:pathLst>
                <a:path extrusionOk="0" h="25466" w="2004">
                  <a:moveTo>
                    <a:pt x="1177" y="1"/>
                  </a:moveTo>
                  <a:cubicBezTo>
                    <a:pt x="1175" y="1"/>
                    <a:pt x="1173" y="1"/>
                    <a:pt x="1171" y="2"/>
                  </a:cubicBezTo>
                  <a:cubicBezTo>
                    <a:pt x="1131" y="2"/>
                    <a:pt x="1091" y="161"/>
                    <a:pt x="1091" y="538"/>
                  </a:cubicBezTo>
                  <a:cubicBezTo>
                    <a:pt x="1091" y="934"/>
                    <a:pt x="1131" y="1549"/>
                    <a:pt x="1151" y="2501"/>
                  </a:cubicBezTo>
                  <a:cubicBezTo>
                    <a:pt x="1230" y="4385"/>
                    <a:pt x="1409" y="7578"/>
                    <a:pt x="1210" y="12754"/>
                  </a:cubicBezTo>
                  <a:cubicBezTo>
                    <a:pt x="952" y="17930"/>
                    <a:pt x="496" y="21083"/>
                    <a:pt x="258" y="22967"/>
                  </a:cubicBezTo>
                  <a:cubicBezTo>
                    <a:pt x="159" y="23899"/>
                    <a:pt x="60" y="24534"/>
                    <a:pt x="40" y="24910"/>
                  </a:cubicBezTo>
                  <a:cubicBezTo>
                    <a:pt x="1" y="25307"/>
                    <a:pt x="20" y="25466"/>
                    <a:pt x="60" y="25466"/>
                  </a:cubicBezTo>
                  <a:cubicBezTo>
                    <a:pt x="100" y="25466"/>
                    <a:pt x="159" y="25327"/>
                    <a:pt x="258" y="24950"/>
                  </a:cubicBezTo>
                  <a:cubicBezTo>
                    <a:pt x="358" y="24573"/>
                    <a:pt x="516" y="23978"/>
                    <a:pt x="675" y="23026"/>
                  </a:cubicBezTo>
                  <a:cubicBezTo>
                    <a:pt x="1012" y="21162"/>
                    <a:pt x="1547" y="17989"/>
                    <a:pt x="1805" y="12774"/>
                  </a:cubicBezTo>
                  <a:cubicBezTo>
                    <a:pt x="2004" y="7578"/>
                    <a:pt x="1746" y="4365"/>
                    <a:pt x="1567" y="2481"/>
                  </a:cubicBezTo>
                  <a:cubicBezTo>
                    <a:pt x="1488" y="1529"/>
                    <a:pt x="1389" y="895"/>
                    <a:pt x="1329" y="518"/>
                  </a:cubicBezTo>
                  <a:cubicBezTo>
                    <a:pt x="1254" y="162"/>
                    <a:pt x="1215" y="1"/>
                    <a:pt x="11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5"/>
            <p:cNvSpPr/>
            <p:nvPr/>
          </p:nvSpPr>
          <p:spPr>
            <a:xfrm>
              <a:off x="4740825" y="318300"/>
              <a:ext cx="290550" cy="1142325"/>
            </a:xfrm>
            <a:custGeom>
              <a:rect b="b" l="l" r="r" t="t"/>
              <a:pathLst>
                <a:path extrusionOk="0" h="45693" w="11622">
                  <a:moveTo>
                    <a:pt x="11576" y="0"/>
                  </a:moveTo>
                  <a:cubicBezTo>
                    <a:pt x="11527" y="0"/>
                    <a:pt x="11347" y="225"/>
                    <a:pt x="10947" y="795"/>
                  </a:cubicBezTo>
                  <a:cubicBezTo>
                    <a:pt x="10551" y="1410"/>
                    <a:pt x="9857" y="2362"/>
                    <a:pt x="8984" y="3908"/>
                  </a:cubicBezTo>
                  <a:cubicBezTo>
                    <a:pt x="8766" y="4305"/>
                    <a:pt x="8508" y="4722"/>
                    <a:pt x="8250" y="5178"/>
                  </a:cubicBezTo>
                  <a:cubicBezTo>
                    <a:pt x="8012" y="5634"/>
                    <a:pt x="7754" y="6149"/>
                    <a:pt x="7457" y="6685"/>
                  </a:cubicBezTo>
                  <a:cubicBezTo>
                    <a:pt x="7199" y="7220"/>
                    <a:pt x="6862" y="7795"/>
                    <a:pt x="6584" y="8430"/>
                  </a:cubicBezTo>
                  <a:cubicBezTo>
                    <a:pt x="6287" y="9065"/>
                    <a:pt x="5970" y="9739"/>
                    <a:pt x="5652" y="10453"/>
                  </a:cubicBezTo>
                  <a:cubicBezTo>
                    <a:pt x="4383" y="13368"/>
                    <a:pt x="2975" y="17076"/>
                    <a:pt x="1805" y="21816"/>
                  </a:cubicBezTo>
                  <a:cubicBezTo>
                    <a:pt x="1666" y="22411"/>
                    <a:pt x="1547" y="23006"/>
                    <a:pt x="1428" y="23561"/>
                  </a:cubicBezTo>
                  <a:cubicBezTo>
                    <a:pt x="1309" y="24136"/>
                    <a:pt x="1170" y="24692"/>
                    <a:pt x="1091" y="25227"/>
                  </a:cubicBezTo>
                  <a:cubicBezTo>
                    <a:pt x="992" y="25782"/>
                    <a:pt x="913" y="26318"/>
                    <a:pt x="813" y="26833"/>
                  </a:cubicBezTo>
                  <a:cubicBezTo>
                    <a:pt x="774" y="27091"/>
                    <a:pt x="734" y="27349"/>
                    <a:pt x="694" y="27607"/>
                  </a:cubicBezTo>
                  <a:cubicBezTo>
                    <a:pt x="675" y="27726"/>
                    <a:pt x="655" y="27845"/>
                    <a:pt x="635" y="27984"/>
                  </a:cubicBezTo>
                  <a:cubicBezTo>
                    <a:pt x="615" y="28103"/>
                    <a:pt x="595" y="28222"/>
                    <a:pt x="575" y="28341"/>
                  </a:cubicBezTo>
                  <a:cubicBezTo>
                    <a:pt x="476" y="29332"/>
                    <a:pt x="338" y="30284"/>
                    <a:pt x="258" y="31157"/>
                  </a:cubicBezTo>
                  <a:cubicBezTo>
                    <a:pt x="199" y="32049"/>
                    <a:pt x="139" y="32902"/>
                    <a:pt x="80" y="33675"/>
                  </a:cubicBezTo>
                  <a:cubicBezTo>
                    <a:pt x="40" y="34468"/>
                    <a:pt x="40" y="35222"/>
                    <a:pt x="20" y="35916"/>
                  </a:cubicBezTo>
                  <a:cubicBezTo>
                    <a:pt x="0" y="36273"/>
                    <a:pt x="0" y="36610"/>
                    <a:pt x="0" y="36928"/>
                  </a:cubicBezTo>
                  <a:cubicBezTo>
                    <a:pt x="0" y="37265"/>
                    <a:pt x="20" y="37582"/>
                    <a:pt x="20" y="37879"/>
                  </a:cubicBezTo>
                  <a:cubicBezTo>
                    <a:pt x="40" y="38494"/>
                    <a:pt x="60" y="39049"/>
                    <a:pt x="60" y="39585"/>
                  </a:cubicBezTo>
                  <a:cubicBezTo>
                    <a:pt x="80" y="40101"/>
                    <a:pt x="139" y="40596"/>
                    <a:pt x="159" y="41033"/>
                  </a:cubicBezTo>
                  <a:cubicBezTo>
                    <a:pt x="278" y="42817"/>
                    <a:pt x="456" y="43987"/>
                    <a:pt x="575" y="44701"/>
                  </a:cubicBezTo>
                  <a:cubicBezTo>
                    <a:pt x="694" y="45415"/>
                    <a:pt x="754" y="45693"/>
                    <a:pt x="794" y="45693"/>
                  </a:cubicBezTo>
                  <a:cubicBezTo>
                    <a:pt x="833" y="45693"/>
                    <a:pt x="853" y="45395"/>
                    <a:pt x="794" y="44682"/>
                  </a:cubicBezTo>
                  <a:cubicBezTo>
                    <a:pt x="754" y="43948"/>
                    <a:pt x="635" y="42778"/>
                    <a:pt x="575" y="41013"/>
                  </a:cubicBezTo>
                  <a:cubicBezTo>
                    <a:pt x="556" y="40557"/>
                    <a:pt x="516" y="40081"/>
                    <a:pt x="516" y="39565"/>
                  </a:cubicBezTo>
                  <a:cubicBezTo>
                    <a:pt x="516" y="39049"/>
                    <a:pt x="516" y="38474"/>
                    <a:pt x="516" y="37879"/>
                  </a:cubicBezTo>
                  <a:cubicBezTo>
                    <a:pt x="496" y="37562"/>
                    <a:pt x="496" y="37265"/>
                    <a:pt x="496" y="36928"/>
                  </a:cubicBezTo>
                  <a:cubicBezTo>
                    <a:pt x="496" y="36610"/>
                    <a:pt x="516" y="36273"/>
                    <a:pt x="536" y="35936"/>
                  </a:cubicBezTo>
                  <a:cubicBezTo>
                    <a:pt x="556" y="35242"/>
                    <a:pt x="575" y="34508"/>
                    <a:pt x="615" y="33715"/>
                  </a:cubicBezTo>
                  <a:cubicBezTo>
                    <a:pt x="694" y="32922"/>
                    <a:pt x="754" y="32089"/>
                    <a:pt x="813" y="31216"/>
                  </a:cubicBezTo>
                  <a:cubicBezTo>
                    <a:pt x="913" y="30344"/>
                    <a:pt x="1032" y="29411"/>
                    <a:pt x="1151" y="28420"/>
                  </a:cubicBezTo>
                  <a:cubicBezTo>
                    <a:pt x="1170" y="28301"/>
                    <a:pt x="1190" y="28182"/>
                    <a:pt x="1210" y="28063"/>
                  </a:cubicBezTo>
                  <a:cubicBezTo>
                    <a:pt x="1230" y="27944"/>
                    <a:pt x="1250" y="27805"/>
                    <a:pt x="1270" y="27686"/>
                  </a:cubicBezTo>
                  <a:cubicBezTo>
                    <a:pt x="1309" y="27428"/>
                    <a:pt x="1349" y="27190"/>
                    <a:pt x="1389" y="26933"/>
                  </a:cubicBezTo>
                  <a:cubicBezTo>
                    <a:pt x="1488" y="26417"/>
                    <a:pt x="1567" y="25881"/>
                    <a:pt x="1666" y="25346"/>
                  </a:cubicBezTo>
                  <a:cubicBezTo>
                    <a:pt x="1746" y="24811"/>
                    <a:pt x="1884" y="24255"/>
                    <a:pt x="2003" y="23700"/>
                  </a:cubicBezTo>
                  <a:cubicBezTo>
                    <a:pt x="2122" y="23125"/>
                    <a:pt x="2241" y="22550"/>
                    <a:pt x="2380" y="21955"/>
                  </a:cubicBezTo>
                  <a:cubicBezTo>
                    <a:pt x="3530" y="17255"/>
                    <a:pt x="4919" y="13586"/>
                    <a:pt x="6148" y="10671"/>
                  </a:cubicBezTo>
                  <a:cubicBezTo>
                    <a:pt x="6465" y="9957"/>
                    <a:pt x="6763" y="9283"/>
                    <a:pt x="7060" y="8648"/>
                  </a:cubicBezTo>
                  <a:cubicBezTo>
                    <a:pt x="7318" y="8014"/>
                    <a:pt x="7635" y="7458"/>
                    <a:pt x="7893" y="6903"/>
                  </a:cubicBezTo>
                  <a:cubicBezTo>
                    <a:pt x="8171" y="6368"/>
                    <a:pt x="8429" y="5852"/>
                    <a:pt x="8647" y="5396"/>
                  </a:cubicBezTo>
                  <a:cubicBezTo>
                    <a:pt x="8905" y="4940"/>
                    <a:pt x="9143" y="4503"/>
                    <a:pt x="9341" y="4127"/>
                  </a:cubicBezTo>
                  <a:cubicBezTo>
                    <a:pt x="10174" y="2560"/>
                    <a:pt x="10808" y="1568"/>
                    <a:pt x="11146" y="914"/>
                  </a:cubicBezTo>
                  <a:cubicBezTo>
                    <a:pt x="11503" y="279"/>
                    <a:pt x="11622" y="22"/>
                    <a:pt x="11582" y="2"/>
                  </a:cubicBezTo>
                  <a:cubicBezTo>
                    <a:pt x="11580" y="1"/>
                    <a:pt x="11578" y="0"/>
                    <a:pt x="11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5"/>
            <p:cNvSpPr/>
            <p:nvPr/>
          </p:nvSpPr>
          <p:spPr>
            <a:xfrm>
              <a:off x="5422025" y="240475"/>
              <a:ext cx="210250" cy="1208300"/>
            </a:xfrm>
            <a:custGeom>
              <a:rect b="b" l="l" r="r" t="t"/>
              <a:pathLst>
                <a:path extrusionOk="0" h="48332" w="8410">
                  <a:moveTo>
                    <a:pt x="4656" y="0"/>
                  </a:moveTo>
                  <a:cubicBezTo>
                    <a:pt x="4611" y="0"/>
                    <a:pt x="4471" y="264"/>
                    <a:pt x="4165" y="953"/>
                  </a:cubicBezTo>
                  <a:cubicBezTo>
                    <a:pt x="3868" y="1647"/>
                    <a:pt x="3332" y="2778"/>
                    <a:pt x="2777" y="4562"/>
                  </a:cubicBezTo>
                  <a:cubicBezTo>
                    <a:pt x="2638" y="4999"/>
                    <a:pt x="2460" y="5494"/>
                    <a:pt x="2301" y="6010"/>
                  </a:cubicBezTo>
                  <a:cubicBezTo>
                    <a:pt x="2162" y="6546"/>
                    <a:pt x="2004" y="7121"/>
                    <a:pt x="1845" y="7735"/>
                  </a:cubicBezTo>
                  <a:cubicBezTo>
                    <a:pt x="1766" y="8053"/>
                    <a:pt x="1686" y="8370"/>
                    <a:pt x="1587" y="8707"/>
                  </a:cubicBezTo>
                  <a:cubicBezTo>
                    <a:pt x="1488" y="9044"/>
                    <a:pt x="1448" y="9381"/>
                    <a:pt x="1369" y="9738"/>
                  </a:cubicBezTo>
                  <a:cubicBezTo>
                    <a:pt x="1230" y="10472"/>
                    <a:pt x="1072" y="11226"/>
                    <a:pt x="913" y="12059"/>
                  </a:cubicBezTo>
                  <a:cubicBezTo>
                    <a:pt x="397" y="15331"/>
                    <a:pt x="1" y="19495"/>
                    <a:pt x="397" y="24632"/>
                  </a:cubicBezTo>
                  <a:cubicBezTo>
                    <a:pt x="834" y="29748"/>
                    <a:pt x="1865" y="33794"/>
                    <a:pt x="2876" y="36967"/>
                  </a:cubicBezTo>
                  <a:cubicBezTo>
                    <a:pt x="3451" y="38533"/>
                    <a:pt x="3907" y="39922"/>
                    <a:pt x="4463" y="41072"/>
                  </a:cubicBezTo>
                  <a:cubicBezTo>
                    <a:pt x="4721" y="41667"/>
                    <a:pt x="4939" y="42202"/>
                    <a:pt x="5157" y="42718"/>
                  </a:cubicBezTo>
                  <a:cubicBezTo>
                    <a:pt x="5415" y="43214"/>
                    <a:pt x="5653" y="43670"/>
                    <a:pt x="5851" y="44086"/>
                  </a:cubicBezTo>
                  <a:cubicBezTo>
                    <a:pt x="6684" y="45772"/>
                    <a:pt x="7358" y="46803"/>
                    <a:pt x="7755" y="47457"/>
                  </a:cubicBezTo>
                  <a:cubicBezTo>
                    <a:pt x="8155" y="48087"/>
                    <a:pt x="8336" y="48331"/>
                    <a:pt x="8384" y="48331"/>
                  </a:cubicBezTo>
                  <a:cubicBezTo>
                    <a:pt x="8386" y="48331"/>
                    <a:pt x="8388" y="48331"/>
                    <a:pt x="8389" y="48330"/>
                  </a:cubicBezTo>
                  <a:cubicBezTo>
                    <a:pt x="8409" y="48310"/>
                    <a:pt x="8310" y="48033"/>
                    <a:pt x="7953" y="47338"/>
                  </a:cubicBezTo>
                  <a:cubicBezTo>
                    <a:pt x="7616" y="46644"/>
                    <a:pt x="7001" y="45593"/>
                    <a:pt x="6228" y="43888"/>
                  </a:cubicBezTo>
                  <a:cubicBezTo>
                    <a:pt x="6029" y="43471"/>
                    <a:pt x="5811" y="43015"/>
                    <a:pt x="5573" y="42519"/>
                  </a:cubicBezTo>
                  <a:cubicBezTo>
                    <a:pt x="5375" y="42024"/>
                    <a:pt x="5157" y="41468"/>
                    <a:pt x="4919" y="40893"/>
                  </a:cubicBezTo>
                  <a:cubicBezTo>
                    <a:pt x="4403" y="39723"/>
                    <a:pt x="3947" y="38335"/>
                    <a:pt x="3412" y="36788"/>
                  </a:cubicBezTo>
                  <a:cubicBezTo>
                    <a:pt x="2420" y="33635"/>
                    <a:pt x="1429" y="29629"/>
                    <a:pt x="992" y="24572"/>
                  </a:cubicBezTo>
                  <a:cubicBezTo>
                    <a:pt x="596" y="19515"/>
                    <a:pt x="972" y="15390"/>
                    <a:pt x="1448" y="12138"/>
                  </a:cubicBezTo>
                  <a:cubicBezTo>
                    <a:pt x="1607" y="11325"/>
                    <a:pt x="1746" y="10571"/>
                    <a:pt x="1885" y="9857"/>
                  </a:cubicBezTo>
                  <a:cubicBezTo>
                    <a:pt x="1944" y="9500"/>
                    <a:pt x="2004" y="9143"/>
                    <a:pt x="2083" y="8826"/>
                  </a:cubicBezTo>
                  <a:cubicBezTo>
                    <a:pt x="2162" y="8489"/>
                    <a:pt x="2242" y="8172"/>
                    <a:pt x="2321" y="7854"/>
                  </a:cubicBezTo>
                  <a:cubicBezTo>
                    <a:pt x="2480" y="7240"/>
                    <a:pt x="2618" y="6664"/>
                    <a:pt x="2737" y="6149"/>
                  </a:cubicBezTo>
                  <a:cubicBezTo>
                    <a:pt x="2896" y="5613"/>
                    <a:pt x="3055" y="5137"/>
                    <a:pt x="3174" y="4681"/>
                  </a:cubicBezTo>
                  <a:cubicBezTo>
                    <a:pt x="3689" y="2897"/>
                    <a:pt x="4145" y="1766"/>
                    <a:pt x="4383" y="1032"/>
                  </a:cubicBezTo>
                  <a:cubicBezTo>
                    <a:pt x="4621" y="299"/>
                    <a:pt x="4701" y="21"/>
                    <a:pt x="4661" y="1"/>
                  </a:cubicBezTo>
                  <a:cubicBezTo>
                    <a:pt x="4660" y="0"/>
                    <a:pt x="4658" y="0"/>
                    <a:pt x="46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5"/>
            <p:cNvSpPr/>
            <p:nvPr/>
          </p:nvSpPr>
          <p:spPr>
            <a:xfrm>
              <a:off x="5297575" y="911275"/>
              <a:ext cx="66975" cy="434850"/>
            </a:xfrm>
            <a:custGeom>
              <a:rect b="b" l="l" r="r" t="t"/>
              <a:pathLst>
                <a:path extrusionOk="0" h="17394" w="2679">
                  <a:moveTo>
                    <a:pt x="318" y="1"/>
                  </a:moveTo>
                  <a:cubicBezTo>
                    <a:pt x="239" y="1"/>
                    <a:pt x="140" y="417"/>
                    <a:pt x="80" y="1726"/>
                  </a:cubicBezTo>
                  <a:cubicBezTo>
                    <a:pt x="41" y="3035"/>
                    <a:pt x="1" y="5256"/>
                    <a:pt x="457" y="8826"/>
                  </a:cubicBezTo>
                  <a:cubicBezTo>
                    <a:pt x="953" y="12395"/>
                    <a:pt x="1548" y="14537"/>
                    <a:pt x="1944" y="15787"/>
                  </a:cubicBezTo>
                  <a:cubicBezTo>
                    <a:pt x="2312" y="17005"/>
                    <a:pt x="2529" y="17394"/>
                    <a:pt x="2594" y="17394"/>
                  </a:cubicBezTo>
                  <a:cubicBezTo>
                    <a:pt x="2596" y="17394"/>
                    <a:pt x="2597" y="17393"/>
                    <a:pt x="2599" y="17393"/>
                  </a:cubicBezTo>
                  <a:cubicBezTo>
                    <a:pt x="2678" y="17373"/>
                    <a:pt x="2619" y="16957"/>
                    <a:pt x="2341" y="15687"/>
                  </a:cubicBezTo>
                  <a:cubicBezTo>
                    <a:pt x="2063" y="14418"/>
                    <a:pt x="1528" y="12276"/>
                    <a:pt x="1052" y="8746"/>
                  </a:cubicBezTo>
                  <a:cubicBezTo>
                    <a:pt x="596" y="5217"/>
                    <a:pt x="576" y="3035"/>
                    <a:pt x="497" y="1726"/>
                  </a:cubicBezTo>
                  <a:cubicBezTo>
                    <a:pt x="457" y="417"/>
                    <a:pt x="398" y="1"/>
                    <a:pt x="3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5"/>
            <p:cNvSpPr/>
            <p:nvPr/>
          </p:nvSpPr>
          <p:spPr>
            <a:xfrm>
              <a:off x="4992175" y="943975"/>
              <a:ext cx="112575" cy="796325"/>
            </a:xfrm>
            <a:custGeom>
              <a:rect b="b" l="l" r="r" t="t"/>
              <a:pathLst>
                <a:path extrusionOk="0" h="31853" w="4503">
                  <a:moveTo>
                    <a:pt x="1683" y="0"/>
                  </a:moveTo>
                  <a:cubicBezTo>
                    <a:pt x="1659" y="0"/>
                    <a:pt x="1581" y="184"/>
                    <a:pt x="1449" y="636"/>
                  </a:cubicBezTo>
                  <a:cubicBezTo>
                    <a:pt x="1310" y="1112"/>
                    <a:pt x="1092" y="1886"/>
                    <a:pt x="873" y="3076"/>
                  </a:cubicBezTo>
                  <a:cubicBezTo>
                    <a:pt x="834" y="3373"/>
                    <a:pt x="754" y="3710"/>
                    <a:pt x="695" y="4047"/>
                  </a:cubicBezTo>
                  <a:cubicBezTo>
                    <a:pt x="655" y="4404"/>
                    <a:pt x="596" y="4781"/>
                    <a:pt x="536" y="5198"/>
                  </a:cubicBezTo>
                  <a:cubicBezTo>
                    <a:pt x="417" y="6011"/>
                    <a:pt x="338" y="6963"/>
                    <a:pt x="239" y="8033"/>
                  </a:cubicBezTo>
                  <a:cubicBezTo>
                    <a:pt x="80" y="10175"/>
                    <a:pt x="1" y="12852"/>
                    <a:pt x="298" y="16164"/>
                  </a:cubicBezTo>
                  <a:cubicBezTo>
                    <a:pt x="596" y="19476"/>
                    <a:pt x="1131" y="22094"/>
                    <a:pt x="1647" y="24176"/>
                  </a:cubicBezTo>
                  <a:cubicBezTo>
                    <a:pt x="1944" y="25227"/>
                    <a:pt x="2162" y="26139"/>
                    <a:pt x="2440" y="26913"/>
                  </a:cubicBezTo>
                  <a:cubicBezTo>
                    <a:pt x="2559" y="27309"/>
                    <a:pt x="2678" y="27686"/>
                    <a:pt x="2797" y="28023"/>
                  </a:cubicBezTo>
                  <a:cubicBezTo>
                    <a:pt x="2916" y="28360"/>
                    <a:pt x="3035" y="28658"/>
                    <a:pt x="3134" y="28955"/>
                  </a:cubicBezTo>
                  <a:cubicBezTo>
                    <a:pt x="3551" y="30086"/>
                    <a:pt x="3888" y="30800"/>
                    <a:pt x="4106" y="31256"/>
                  </a:cubicBezTo>
                  <a:cubicBezTo>
                    <a:pt x="4293" y="31687"/>
                    <a:pt x="4410" y="31852"/>
                    <a:pt x="4456" y="31852"/>
                  </a:cubicBezTo>
                  <a:cubicBezTo>
                    <a:pt x="4458" y="31852"/>
                    <a:pt x="4461" y="31852"/>
                    <a:pt x="4463" y="31851"/>
                  </a:cubicBezTo>
                  <a:cubicBezTo>
                    <a:pt x="4503" y="31831"/>
                    <a:pt x="4463" y="31652"/>
                    <a:pt x="4304" y="31176"/>
                  </a:cubicBezTo>
                  <a:cubicBezTo>
                    <a:pt x="4165" y="30701"/>
                    <a:pt x="3888" y="29947"/>
                    <a:pt x="3531" y="28797"/>
                  </a:cubicBezTo>
                  <a:cubicBezTo>
                    <a:pt x="3432" y="28519"/>
                    <a:pt x="3333" y="28222"/>
                    <a:pt x="3214" y="27865"/>
                  </a:cubicBezTo>
                  <a:cubicBezTo>
                    <a:pt x="3114" y="27528"/>
                    <a:pt x="3015" y="27171"/>
                    <a:pt x="2896" y="26774"/>
                  </a:cubicBezTo>
                  <a:cubicBezTo>
                    <a:pt x="2658" y="26001"/>
                    <a:pt x="2440" y="25088"/>
                    <a:pt x="2182" y="24057"/>
                  </a:cubicBezTo>
                  <a:cubicBezTo>
                    <a:pt x="1687" y="21975"/>
                    <a:pt x="1171" y="19377"/>
                    <a:pt x="873" y="16105"/>
                  </a:cubicBezTo>
                  <a:cubicBezTo>
                    <a:pt x="596" y="12852"/>
                    <a:pt x="655" y="10195"/>
                    <a:pt x="774" y="8073"/>
                  </a:cubicBezTo>
                  <a:cubicBezTo>
                    <a:pt x="854" y="7002"/>
                    <a:pt x="913" y="6070"/>
                    <a:pt x="1032" y="5257"/>
                  </a:cubicBezTo>
                  <a:cubicBezTo>
                    <a:pt x="1072" y="4841"/>
                    <a:pt x="1111" y="4464"/>
                    <a:pt x="1151" y="4127"/>
                  </a:cubicBezTo>
                  <a:cubicBezTo>
                    <a:pt x="1191" y="3770"/>
                    <a:pt x="1250" y="3452"/>
                    <a:pt x="1290" y="3155"/>
                  </a:cubicBezTo>
                  <a:cubicBezTo>
                    <a:pt x="1449" y="1965"/>
                    <a:pt x="1607" y="1172"/>
                    <a:pt x="1667" y="696"/>
                  </a:cubicBezTo>
                  <a:cubicBezTo>
                    <a:pt x="1726" y="200"/>
                    <a:pt x="1726" y="2"/>
                    <a:pt x="1687" y="2"/>
                  </a:cubicBezTo>
                  <a:cubicBezTo>
                    <a:pt x="1686" y="1"/>
                    <a:pt x="1684" y="0"/>
                    <a:pt x="1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5"/>
            <p:cNvSpPr/>
            <p:nvPr/>
          </p:nvSpPr>
          <p:spPr>
            <a:xfrm>
              <a:off x="5842450" y="3251250"/>
              <a:ext cx="1314850" cy="1628800"/>
            </a:xfrm>
            <a:custGeom>
              <a:rect b="b" l="l" r="r" t="t"/>
              <a:pathLst>
                <a:path extrusionOk="0" h="65152" w="52594">
                  <a:moveTo>
                    <a:pt x="34" y="1"/>
                  </a:moveTo>
                  <a:cubicBezTo>
                    <a:pt x="27" y="1"/>
                    <a:pt x="22" y="2"/>
                    <a:pt x="20" y="5"/>
                  </a:cubicBezTo>
                  <a:cubicBezTo>
                    <a:pt x="1" y="25"/>
                    <a:pt x="437" y="303"/>
                    <a:pt x="1567" y="957"/>
                  </a:cubicBezTo>
                  <a:cubicBezTo>
                    <a:pt x="2142" y="1275"/>
                    <a:pt x="2876" y="1711"/>
                    <a:pt x="3808" y="2266"/>
                  </a:cubicBezTo>
                  <a:cubicBezTo>
                    <a:pt x="4046" y="2405"/>
                    <a:pt x="4284" y="2544"/>
                    <a:pt x="4542" y="2702"/>
                  </a:cubicBezTo>
                  <a:cubicBezTo>
                    <a:pt x="4800" y="2861"/>
                    <a:pt x="5077" y="3020"/>
                    <a:pt x="5355" y="3198"/>
                  </a:cubicBezTo>
                  <a:cubicBezTo>
                    <a:pt x="5910" y="3555"/>
                    <a:pt x="6545" y="3932"/>
                    <a:pt x="7219" y="4368"/>
                  </a:cubicBezTo>
                  <a:cubicBezTo>
                    <a:pt x="9896" y="6094"/>
                    <a:pt x="13426" y="8513"/>
                    <a:pt x="17789" y="12122"/>
                  </a:cubicBezTo>
                  <a:cubicBezTo>
                    <a:pt x="22132" y="15751"/>
                    <a:pt x="27308" y="20570"/>
                    <a:pt x="32782" y="27333"/>
                  </a:cubicBezTo>
                  <a:cubicBezTo>
                    <a:pt x="38236" y="34135"/>
                    <a:pt x="41845" y="40223"/>
                    <a:pt x="44482" y="45221"/>
                  </a:cubicBezTo>
                  <a:cubicBezTo>
                    <a:pt x="47060" y="50258"/>
                    <a:pt x="48687" y="54224"/>
                    <a:pt x="49797" y="57199"/>
                  </a:cubicBezTo>
                  <a:cubicBezTo>
                    <a:pt x="50095" y="57952"/>
                    <a:pt x="50333" y="58646"/>
                    <a:pt x="50551" y="59261"/>
                  </a:cubicBezTo>
                  <a:cubicBezTo>
                    <a:pt x="50670" y="59579"/>
                    <a:pt x="50769" y="59876"/>
                    <a:pt x="50868" y="60154"/>
                  </a:cubicBezTo>
                  <a:cubicBezTo>
                    <a:pt x="50967" y="60451"/>
                    <a:pt x="51066" y="60729"/>
                    <a:pt x="51146" y="60987"/>
                  </a:cubicBezTo>
                  <a:cubicBezTo>
                    <a:pt x="51483" y="62018"/>
                    <a:pt x="51760" y="62811"/>
                    <a:pt x="51939" y="63446"/>
                  </a:cubicBezTo>
                  <a:cubicBezTo>
                    <a:pt x="52328" y="64670"/>
                    <a:pt x="52507" y="65152"/>
                    <a:pt x="52551" y="65152"/>
                  </a:cubicBezTo>
                  <a:cubicBezTo>
                    <a:pt x="52552" y="65152"/>
                    <a:pt x="52553" y="65152"/>
                    <a:pt x="52554" y="65151"/>
                  </a:cubicBezTo>
                  <a:cubicBezTo>
                    <a:pt x="52593" y="65131"/>
                    <a:pt x="52494" y="64636"/>
                    <a:pt x="52157" y="63386"/>
                  </a:cubicBezTo>
                  <a:cubicBezTo>
                    <a:pt x="52018" y="62752"/>
                    <a:pt x="51760" y="61919"/>
                    <a:pt x="51443" y="60887"/>
                  </a:cubicBezTo>
                  <a:cubicBezTo>
                    <a:pt x="51384" y="60610"/>
                    <a:pt x="51285" y="60332"/>
                    <a:pt x="51205" y="60055"/>
                  </a:cubicBezTo>
                  <a:cubicBezTo>
                    <a:pt x="51106" y="59757"/>
                    <a:pt x="51007" y="59460"/>
                    <a:pt x="50908" y="59142"/>
                  </a:cubicBezTo>
                  <a:cubicBezTo>
                    <a:pt x="50690" y="58508"/>
                    <a:pt x="50471" y="57814"/>
                    <a:pt x="50194" y="57060"/>
                  </a:cubicBezTo>
                  <a:cubicBezTo>
                    <a:pt x="49123" y="54046"/>
                    <a:pt x="47536" y="50040"/>
                    <a:pt x="44958" y="44963"/>
                  </a:cubicBezTo>
                  <a:cubicBezTo>
                    <a:pt x="42341" y="39926"/>
                    <a:pt x="38731" y="33798"/>
                    <a:pt x="33238" y="26976"/>
                  </a:cubicBezTo>
                  <a:cubicBezTo>
                    <a:pt x="27725" y="20154"/>
                    <a:pt x="22509" y="15315"/>
                    <a:pt x="18146" y="11706"/>
                  </a:cubicBezTo>
                  <a:cubicBezTo>
                    <a:pt x="13724" y="8097"/>
                    <a:pt x="10154" y="5697"/>
                    <a:pt x="7437" y="4011"/>
                  </a:cubicBezTo>
                  <a:cubicBezTo>
                    <a:pt x="6763" y="3595"/>
                    <a:pt x="6129" y="3218"/>
                    <a:pt x="5553" y="2881"/>
                  </a:cubicBezTo>
                  <a:cubicBezTo>
                    <a:pt x="5256" y="2702"/>
                    <a:pt x="4978" y="2544"/>
                    <a:pt x="4721" y="2405"/>
                  </a:cubicBezTo>
                  <a:cubicBezTo>
                    <a:pt x="4463" y="2246"/>
                    <a:pt x="4205" y="2108"/>
                    <a:pt x="3967" y="1989"/>
                  </a:cubicBezTo>
                  <a:cubicBezTo>
                    <a:pt x="3015" y="1453"/>
                    <a:pt x="2261" y="1037"/>
                    <a:pt x="1686" y="759"/>
                  </a:cubicBezTo>
                  <a:cubicBezTo>
                    <a:pt x="611" y="212"/>
                    <a:pt x="122"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5"/>
            <p:cNvSpPr/>
            <p:nvPr/>
          </p:nvSpPr>
          <p:spPr>
            <a:xfrm>
              <a:off x="6076950" y="3191100"/>
              <a:ext cx="1104650" cy="930425"/>
            </a:xfrm>
            <a:custGeom>
              <a:rect b="b" l="l" r="r" t="t"/>
              <a:pathLst>
                <a:path extrusionOk="0" h="37217" w="44186">
                  <a:moveTo>
                    <a:pt x="45" y="1"/>
                  </a:moveTo>
                  <a:cubicBezTo>
                    <a:pt x="19" y="1"/>
                    <a:pt x="5" y="5"/>
                    <a:pt x="1" y="12"/>
                  </a:cubicBezTo>
                  <a:cubicBezTo>
                    <a:pt x="1" y="52"/>
                    <a:pt x="318" y="190"/>
                    <a:pt x="1151" y="508"/>
                  </a:cubicBezTo>
                  <a:cubicBezTo>
                    <a:pt x="1984" y="845"/>
                    <a:pt x="3372" y="1281"/>
                    <a:pt x="5395" y="2134"/>
                  </a:cubicBezTo>
                  <a:cubicBezTo>
                    <a:pt x="5891" y="2352"/>
                    <a:pt x="6466" y="2570"/>
                    <a:pt x="7041" y="2828"/>
                  </a:cubicBezTo>
                  <a:cubicBezTo>
                    <a:pt x="7636" y="3086"/>
                    <a:pt x="8271" y="3383"/>
                    <a:pt x="8945" y="3700"/>
                  </a:cubicBezTo>
                  <a:cubicBezTo>
                    <a:pt x="9282" y="3859"/>
                    <a:pt x="9639" y="4018"/>
                    <a:pt x="9996" y="4196"/>
                  </a:cubicBezTo>
                  <a:cubicBezTo>
                    <a:pt x="10373" y="4355"/>
                    <a:pt x="10730" y="4553"/>
                    <a:pt x="11106" y="4752"/>
                  </a:cubicBezTo>
                  <a:cubicBezTo>
                    <a:pt x="11860" y="5148"/>
                    <a:pt x="12673" y="5584"/>
                    <a:pt x="13546" y="6021"/>
                  </a:cubicBezTo>
                  <a:cubicBezTo>
                    <a:pt x="16937" y="7944"/>
                    <a:pt x="21042" y="10522"/>
                    <a:pt x="25643" y="14370"/>
                  </a:cubicBezTo>
                  <a:cubicBezTo>
                    <a:pt x="30224" y="18257"/>
                    <a:pt x="33456" y="21866"/>
                    <a:pt x="35915" y="24880"/>
                  </a:cubicBezTo>
                  <a:cubicBezTo>
                    <a:pt x="36510" y="25654"/>
                    <a:pt x="37066" y="26387"/>
                    <a:pt x="37581" y="27062"/>
                  </a:cubicBezTo>
                  <a:cubicBezTo>
                    <a:pt x="37839" y="27419"/>
                    <a:pt x="38117" y="27736"/>
                    <a:pt x="38335" y="28073"/>
                  </a:cubicBezTo>
                  <a:cubicBezTo>
                    <a:pt x="38553" y="28390"/>
                    <a:pt x="38771" y="28708"/>
                    <a:pt x="38989" y="29025"/>
                  </a:cubicBezTo>
                  <a:cubicBezTo>
                    <a:pt x="39426" y="29640"/>
                    <a:pt x="39822" y="30215"/>
                    <a:pt x="40179" y="30750"/>
                  </a:cubicBezTo>
                  <a:cubicBezTo>
                    <a:pt x="40536" y="31286"/>
                    <a:pt x="40834" y="31801"/>
                    <a:pt x="41131" y="32257"/>
                  </a:cubicBezTo>
                  <a:cubicBezTo>
                    <a:pt x="42321" y="34102"/>
                    <a:pt x="42995" y="35391"/>
                    <a:pt x="43451" y="36164"/>
                  </a:cubicBezTo>
                  <a:cubicBezTo>
                    <a:pt x="43893" y="36914"/>
                    <a:pt x="44093" y="37216"/>
                    <a:pt x="44141" y="37216"/>
                  </a:cubicBezTo>
                  <a:cubicBezTo>
                    <a:pt x="44143" y="37216"/>
                    <a:pt x="44144" y="37216"/>
                    <a:pt x="44145" y="37215"/>
                  </a:cubicBezTo>
                  <a:cubicBezTo>
                    <a:pt x="44185" y="37195"/>
                    <a:pt x="44046" y="36858"/>
                    <a:pt x="43650" y="36045"/>
                  </a:cubicBezTo>
                  <a:cubicBezTo>
                    <a:pt x="43253" y="35252"/>
                    <a:pt x="42638" y="33923"/>
                    <a:pt x="41488" y="32039"/>
                  </a:cubicBezTo>
                  <a:cubicBezTo>
                    <a:pt x="41210" y="31563"/>
                    <a:pt x="40913" y="31048"/>
                    <a:pt x="40556" y="30493"/>
                  </a:cubicBezTo>
                  <a:cubicBezTo>
                    <a:pt x="40199" y="29957"/>
                    <a:pt x="39802" y="29362"/>
                    <a:pt x="39386" y="28747"/>
                  </a:cubicBezTo>
                  <a:cubicBezTo>
                    <a:pt x="39188" y="28430"/>
                    <a:pt x="38970" y="28093"/>
                    <a:pt x="38732" y="27776"/>
                  </a:cubicBezTo>
                  <a:cubicBezTo>
                    <a:pt x="38513" y="27438"/>
                    <a:pt x="38256" y="27101"/>
                    <a:pt x="37998" y="26764"/>
                  </a:cubicBezTo>
                  <a:cubicBezTo>
                    <a:pt x="37482" y="26070"/>
                    <a:pt x="36927" y="25336"/>
                    <a:pt x="36352" y="24543"/>
                  </a:cubicBezTo>
                  <a:cubicBezTo>
                    <a:pt x="33893" y="21489"/>
                    <a:pt x="30621" y="17820"/>
                    <a:pt x="26020" y="13914"/>
                  </a:cubicBezTo>
                  <a:cubicBezTo>
                    <a:pt x="21379" y="10046"/>
                    <a:pt x="17234" y="7449"/>
                    <a:pt x="13804" y="5545"/>
                  </a:cubicBezTo>
                  <a:cubicBezTo>
                    <a:pt x="12931" y="5089"/>
                    <a:pt x="12098" y="4672"/>
                    <a:pt x="11344" y="4276"/>
                  </a:cubicBezTo>
                  <a:cubicBezTo>
                    <a:pt x="10948" y="4097"/>
                    <a:pt x="10591" y="3879"/>
                    <a:pt x="10214" y="3720"/>
                  </a:cubicBezTo>
                  <a:cubicBezTo>
                    <a:pt x="9857" y="3562"/>
                    <a:pt x="9500" y="3403"/>
                    <a:pt x="9143" y="3244"/>
                  </a:cubicBezTo>
                  <a:cubicBezTo>
                    <a:pt x="8469" y="2947"/>
                    <a:pt x="7814" y="2669"/>
                    <a:pt x="7219" y="2392"/>
                  </a:cubicBezTo>
                  <a:cubicBezTo>
                    <a:pt x="6625" y="2154"/>
                    <a:pt x="6069" y="1955"/>
                    <a:pt x="5554" y="1757"/>
                  </a:cubicBezTo>
                  <a:cubicBezTo>
                    <a:pt x="3491" y="924"/>
                    <a:pt x="2083" y="547"/>
                    <a:pt x="1230" y="289"/>
                  </a:cubicBezTo>
                  <a:cubicBezTo>
                    <a:pt x="518" y="79"/>
                    <a:pt x="162" y="1"/>
                    <a:pt x="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5"/>
            <p:cNvSpPr/>
            <p:nvPr/>
          </p:nvSpPr>
          <p:spPr>
            <a:xfrm>
              <a:off x="6840475" y="3914125"/>
              <a:ext cx="639575" cy="1290650"/>
            </a:xfrm>
            <a:custGeom>
              <a:rect b="b" l="l" r="r" t="t"/>
              <a:pathLst>
                <a:path extrusionOk="0" h="51626" w="25583">
                  <a:moveTo>
                    <a:pt x="29" y="0"/>
                  </a:moveTo>
                  <a:cubicBezTo>
                    <a:pt x="24" y="0"/>
                    <a:pt x="22" y="2"/>
                    <a:pt x="20" y="5"/>
                  </a:cubicBezTo>
                  <a:cubicBezTo>
                    <a:pt x="0" y="25"/>
                    <a:pt x="218" y="302"/>
                    <a:pt x="833" y="937"/>
                  </a:cubicBezTo>
                  <a:cubicBezTo>
                    <a:pt x="1448" y="1591"/>
                    <a:pt x="2499" y="2583"/>
                    <a:pt x="3947" y="4209"/>
                  </a:cubicBezTo>
                  <a:cubicBezTo>
                    <a:pt x="4323" y="4606"/>
                    <a:pt x="4720" y="5042"/>
                    <a:pt x="5156" y="5518"/>
                  </a:cubicBezTo>
                  <a:cubicBezTo>
                    <a:pt x="5573" y="5994"/>
                    <a:pt x="6009" y="6529"/>
                    <a:pt x="6485" y="7104"/>
                  </a:cubicBezTo>
                  <a:cubicBezTo>
                    <a:pt x="6743" y="7382"/>
                    <a:pt x="6981" y="7680"/>
                    <a:pt x="7239" y="7977"/>
                  </a:cubicBezTo>
                  <a:cubicBezTo>
                    <a:pt x="7496" y="8274"/>
                    <a:pt x="7734" y="8612"/>
                    <a:pt x="8012" y="8949"/>
                  </a:cubicBezTo>
                  <a:cubicBezTo>
                    <a:pt x="8528" y="9623"/>
                    <a:pt x="9083" y="10337"/>
                    <a:pt x="9678" y="11110"/>
                  </a:cubicBezTo>
                  <a:cubicBezTo>
                    <a:pt x="11958" y="14224"/>
                    <a:pt x="14636" y="18250"/>
                    <a:pt x="17293" y="23584"/>
                  </a:cubicBezTo>
                  <a:cubicBezTo>
                    <a:pt x="19911" y="28939"/>
                    <a:pt x="21478" y="33500"/>
                    <a:pt x="22588" y="37208"/>
                  </a:cubicBezTo>
                  <a:cubicBezTo>
                    <a:pt x="22826" y="38140"/>
                    <a:pt x="23064" y="39013"/>
                    <a:pt x="23282" y="39846"/>
                  </a:cubicBezTo>
                  <a:cubicBezTo>
                    <a:pt x="23381" y="40242"/>
                    <a:pt x="23500" y="40639"/>
                    <a:pt x="23580" y="41036"/>
                  </a:cubicBezTo>
                  <a:cubicBezTo>
                    <a:pt x="23679" y="41432"/>
                    <a:pt x="23758" y="41809"/>
                    <a:pt x="23837" y="42166"/>
                  </a:cubicBezTo>
                  <a:cubicBezTo>
                    <a:pt x="23996" y="42900"/>
                    <a:pt x="24135" y="43574"/>
                    <a:pt x="24274" y="44189"/>
                  </a:cubicBezTo>
                  <a:cubicBezTo>
                    <a:pt x="24393" y="44823"/>
                    <a:pt x="24492" y="45399"/>
                    <a:pt x="24591" y="45934"/>
                  </a:cubicBezTo>
                  <a:cubicBezTo>
                    <a:pt x="24988" y="48096"/>
                    <a:pt x="25146" y="49524"/>
                    <a:pt x="25285" y="50396"/>
                  </a:cubicBezTo>
                  <a:cubicBezTo>
                    <a:pt x="25424" y="51288"/>
                    <a:pt x="25503" y="51626"/>
                    <a:pt x="25543" y="51626"/>
                  </a:cubicBezTo>
                  <a:cubicBezTo>
                    <a:pt x="25583" y="51626"/>
                    <a:pt x="25583" y="51269"/>
                    <a:pt x="25523" y="50376"/>
                  </a:cubicBezTo>
                  <a:cubicBezTo>
                    <a:pt x="25444" y="49484"/>
                    <a:pt x="25364" y="48036"/>
                    <a:pt x="25008" y="45875"/>
                  </a:cubicBezTo>
                  <a:cubicBezTo>
                    <a:pt x="24908" y="45339"/>
                    <a:pt x="24829" y="44744"/>
                    <a:pt x="24730" y="44110"/>
                  </a:cubicBezTo>
                  <a:cubicBezTo>
                    <a:pt x="24591" y="43475"/>
                    <a:pt x="24452" y="42801"/>
                    <a:pt x="24313" y="42067"/>
                  </a:cubicBezTo>
                  <a:cubicBezTo>
                    <a:pt x="24234" y="41690"/>
                    <a:pt x="24155" y="41313"/>
                    <a:pt x="24075" y="40917"/>
                  </a:cubicBezTo>
                  <a:cubicBezTo>
                    <a:pt x="23996" y="40540"/>
                    <a:pt x="23877" y="40123"/>
                    <a:pt x="23778" y="39707"/>
                  </a:cubicBezTo>
                  <a:cubicBezTo>
                    <a:pt x="23580" y="38894"/>
                    <a:pt x="23342" y="38002"/>
                    <a:pt x="23104" y="37050"/>
                  </a:cubicBezTo>
                  <a:cubicBezTo>
                    <a:pt x="22033" y="33321"/>
                    <a:pt x="20446" y="28721"/>
                    <a:pt x="17829" y="23326"/>
                  </a:cubicBezTo>
                  <a:cubicBezTo>
                    <a:pt x="15131" y="17952"/>
                    <a:pt x="12434" y="13907"/>
                    <a:pt x="10114" y="10773"/>
                  </a:cubicBezTo>
                  <a:cubicBezTo>
                    <a:pt x="9519" y="10020"/>
                    <a:pt x="8944" y="9306"/>
                    <a:pt x="8409" y="8631"/>
                  </a:cubicBezTo>
                  <a:cubicBezTo>
                    <a:pt x="8151" y="8294"/>
                    <a:pt x="7893" y="7957"/>
                    <a:pt x="7635" y="7660"/>
                  </a:cubicBezTo>
                  <a:cubicBezTo>
                    <a:pt x="7377" y="7362"/>
                    <a:pt x="7120" y="7065"/>
                    <a:pt x="6862" y="6787"/>
                  </a:cubicBezTo>
                  <a:cubicBezTo>
                    <a:pt x="6366" y="6212"/>
                    <a:pt x="5910" y="5696"/>
                    <a:pt x="5493" y="5201"/>
                  </a:cubicBezTo>
                  <a:cubicBezTo>
                    <a:pt x="5057" y="4725"/>
                    <a:pt x="4641" y="4308"/>
                    <a:pt x="4264" y="3912"/>
                  </a:cubicBezTo>
                  <a:cubicBezTo>
                    <a:pt x="2757" y="2325"/>
                    <a:pt x="1666" y="1373"/>
                    <a:pt x="992" y="778"/>
                  </a:cubicBezTo>
                  <a:cubicBezTo>
                    <a:pt x="368" y="228"/>
                    <a:pt x="84" y="0"/>
                    <a:pt x="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5"/>
            <p:cNvSpPr/>
            <p:nvPr/>
          </p:nvSpPr>
          <p:spPr>
            <a:xfrm>
              <a:off x="7029350" y="3129875"/>
              <a:ext cx="538950" cy="1121025"/>
            </a:xfrm>
            <a:custGeom>
              <a:rect b="b" l="l" r="r" t="t"/>
              <a:pathLst>
                <a:path extrusionOk="0" h="44841" w="21558">
                  <a:moveTo>
                    <a:pt x="28" y="0"/>
                  </a:moveTo>
                  <a:cubicBezTo>
                    <a:pt x="25" y="0"/>
                    <a:pt x="23" y="1"/>
                    <a:pt x="21" y="2"/>
                  </a:cubicBezTo>
                  <a:cubicBezTo>
                    <a:pt x="1" y="41"/>
                    <a:pt x="179" y="279"/>
                    <a:pt x="715" y="835"/>
                  </a:cubicBezTo>
                  <a:cubicBezTo>
                    <a:pt x="1230" y="1410"/>
                    <a:pt x="2123" y="2282"/>
                    <a:pt x="3352" y="3710"/>
                  </a:cubicBezTo>
                  <a:cubicBezTo>
                    <a:pt x="3670" y="4047"/>
                    <a:pt x="4027" y="4424"/>
                    <a:pt x="4384" y="4841"/>
                  </a:cubicBezTo>
                  <a:cubicBezTo>
                    <a:pt x="4721" y="5277"/>
                    <a:pt x="5117" y="5733"/>
                    <a:pt x="5514" y="6229"/>
                  </a:cubicBezTo>
                  <a:cubicBezTo>
                    <a:pt x="5712" y="6487"/>
                    <a:pt x="5930" y="6744"/>
                    <a:pt x="6149" y="7002"/>
                  </a:cubicBezTo>
                  <a:cubicBezTo>
                    <a:pt x="6367" y="7260"/>
                    <a:pt x="6565" y="7557"/>
                    <a:pt x="6803" y="7855"/>
                  </a:cubicBezTo>
                  <a:cubicBezTo>
                    <a:pt x="7239" y="8430"/>
                    <a:pt x="7715" y="9065"/>
                    <a:pt x="8211" y="9719"/>
                  </a:cubicBezTo>
                  <a:cubicBezTo>
                    <a:pt x="10135" y="12436"/>
                    <a:pt x="12396" y="15946"/>
                    <a:pt x="14636" y="20567"/>
                  </a:cubicBezTo>
                  <a:cubicBezTo>
                    <a:pt x="16838" y="25207"/>
                    <a:pt x="18147" y="29174"/>
                    <a:pt x="19059" y="32366"/>
                  </a:cubicBezTo>
                  <a:cubicBezTo>
                    <a:pt x="19277" y="33179"/>
                    <a:pt x="19455" y="33933"/>
                    <a:pt x="19634" y="34647"/>
                  </a:cubicBezTo>
                  <a:cubicBezTo>
                    <a:pt x="19733" y="35004"/>
                    <a:pt x="19832" y="35361"/>
                    <a:pt x="19892" y="35698"/>
                  </a:cubicBezTo>
                  <a:cubicBezTo>
                    <a:pt x="19971" y="36035"/>
                    <a:pt x="20031" y="36352"/>
                    <a:pt x="20090" y="36670"/>
                  </a:cubicBezTo>
                  <a:cubicBezTo>
                    <a:pt x="20229" y="37304"/>
                    <a:pt x="20348" y="37879"/>
                    <a:pt x="20467" y="38415"/>
                  </a:cubicBezTo>
                  <a:cubicBezTo>
                    <a:pt x="20566" y="38970"/>
                    <a:pt x="20626" y="39466"/>
                    <a:pt x="20705" y="39942"/>
                  </a:cubicBezTo>
                  <a:cubicBezTo>
                    <a:pt x="21042" y="41786"/>
                    <a:pt x="21161" y="43016"/>
                    <a:pt x="21280" y="43789"/>
                  </a:cubicBezTo>
                  <a:cubicBezTo>
                    <a:pt x="21399" y="44543"/>
                    <a:pt x="21458" y="44840"/>
                    <a:pt x="21498" y="44840"/>
                  </a:cubicBezTo>
                  <a:cubicBezTo>
                    <a:pt x="21558" y="44840"/>
                    <a:pt x="21558" y="44523"/>
                    <a:pt x="21518" y="43750"/>
                  </a:cubicBezTo>
                  <a:cubicBezTo>
                    <a:pt x="21458" y="42996"/>
                    <a:pt x="21419" y="41747"/>
                    <a:pt x="21121" y="39863"/>
                  </a:cubicBezTo>
                  <a:cubicBezTo>
                    <a:pt x="21062" y="39407"/>
                    <a:pt x="21002" y="38891"/>
                    <a:pt x="20903" y="38336"/>
                  </a:cubicBezTo>
                  <a:cubicBezTo>
                    <a:pt x="20804" y="37800"/>
                    <a:pt x="20685" y="37205"/>
                    <a:pt x="20566" y="36571"/>
                  </a:cubicBezTo>
                  <a:cubicBezTo>
                    <a:pt x="20507" y="36253"/>
                    <a:pt x="20447" y="35916"/>
                    <a:pt x="20388" y="35579"/>
                  </a:cubicBezTo>
                  <a:cubicBezTo>
                    <a:pt x="20328" y="35242"/>
                    <a:pt x="20229" y="34885"/>
                    <a:pt x="20150" y="34528"/>
                  </a:cubicBezTo>
                  <a:cubicBezTo>
                    <a:pt x="19971" y="33814"/>
                    <a:pt x="19793" y="33041"/>
                    <a:pt x="19594" y="32228"/>
                  </a:cubicBezTo>
                  <a:cubicBezTo>
                    <a:pt x="18702" y="28975"/>
                    <a:pt x="17393" y="24989"/>
                    <a:pt x="15172" y="20309"/>
                  </a:cubicBezTo>
                  <a:cubicBezTo>
                    <a:pt x="12911" y="15649"/>
                    <a:pt x="10631" y="12119"/>
                    <a:pt x="8647" y="9402"/>
                  </a:cubicBezTo>
                  <a:cubicBezTo>
                    <a:pt x="8132" y="8728"/>
                    <a:pt x="7656" y="8113"/>
                    <a:pt x="7200" y="7518"/>
                  </a:cubicBezTo>
                  <a:cubicBezTo>
                    <a:pt x="6982" y="7220"/>
                    <a:pt x="6763" y="6943"/>
                    <a:pt x="6545" y="6665"/>
                  </a:cubicBezTo>
                  <a:cubicBezTo>
                    <a:pt x="6327" y="6407"/>
                    <a:pt x="6109" y="6149"/>
                    <a:pt x="5891" y="5912"/>
                  </a:cubicBezTo>
                  <a:cubicBezTo>
                    <a:pt x="5474" y="5416"/>
                    <a:pt x="5078" y="4960"/>
                    <a:pt x="4721" y="4543"/>
                  </a:cubicBezTo>
                  <a:cubicBezTo>
                    <a:pt x="4344" y="4127"/>
                    <a:pt x="3987" y="3750"/>
                    <a:pt x="3670" y="3413"/>
                  </a:cubicBezTo>
                  <a:cubicBezTo>
                    <a:pt x="2381" y="2025"/>
                    <a:pt x="1449" y="1192"/>
                    <a:pt x="874" y="676"/>
                  </a:cubicBezTo>
                  <a:cubicBezTo>
                    <a:pt x="327" y="186"/>
                    <a:pt x="85" y="0"/>
                    <a:pt x="2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5"/>
            <p:cNvSpPr/>
            <p:nvPr/>
          </p:nvSpPr>
          <p:spPr>
            <a:xfrm>
              <a:off x="6741300" y="3060900"/>
              <a:ext cx="464100" cy="512325"/>
            </a:xfrm>
            <a:custGeom>
              <a:rect b="b" l="l" r="r" t="t"/>
              <a:pathLst>
                <a:path extrusionOk="0" h="20493" w="18564">
                  <a:moveTo>
                    <a:pt x="39" y="1"/>
                  </a:moveTo>
                  <a:cubicBezTo>
                    <a:pt x="31" y="1"/>
                    <a:pt x="25" y="2"/>
                    <a:pt x="21" y="4"/>
                  </a:cubicBezTo>
                  <a:cubicBezTo>
                    <a:pt x="1" y="44"/>
                    <a:pt x="120" y="163"/>
                    <a:pt x="437" y="441"/>
                  </a:cubicBezTo>
                  <a:cubicBezTo>
                    <a:pt x="754" y="718"/>
                    <a:pt x="1290" y="1135"/>
                    <a:pt x="2103" y="1789"/>
                  </a:cubicBezTo>
                  <a:cubicBezTo>
                    <a:pt x="3690" y="3098"/>
                    <a:pt x="6426" y="5240"/>
                    <a:pt x="10234" y="9384"/>
                  </a:cubicBezTo>
                  <a:cubicBezTo>
                    <a:pt x="13982" y="13589"/>
                    <a:pt x="15826" y="16544"/>
                    <a:pt x="16957" y="18249"/>
                  </a:cubicBezTo>
                  <a:cubicBezTo>
                    <a:pt x="17532" y="19122"/>
                    <a:pt x="17889" y="19697"/>
                    <a:pt x="18127" y="20034"/>
                  </a:cubicBezTo>
                  <a:cubicBezTo>
                    <a:pt x="18348" y="20366"/>
                    <a:pt x="18467" y="20492"/>
                    <a:pt x="18514" y="20492"/>
                  </a:cubicBezTo>
                  <a:cubicBezTo>
                    <a:pt x="18517" y="20492"/>
                    <a:pt x="18521" y="20491"/>
                    <a:pt x="18523" y="20490"/>
                  </a:cubicBezTo>
                  <a:cubicBezTo>
                    <a:pt x="18563" y="20470"/>
                    <a:pt x="18504" y="20311"/>
                    <a:pt x="18325" y="19935"/>
                  </a:cubicBezTo>
                  <a:cubicBezTo>
                    <a:pt x="18147" y="19538"/>
                    <a:pt x="17849" y="18923"/>
                    <a:pt x="17314" y="18031"/>
                  </a:cubicBezTo>
                  <a:cubicBezTo>
                    <a:pt x="16263" y="16246"/>
                    <a:pt x="14438" y="13232"/>
                    <a:pt x="10670" y="8988"/>
                  </a:cubicBezTo>
                  <a:cubicBezTo>
                    <a:pt x="6843" y="4803"/>
                    <a:pt x="4007" y="2681"/>
                    <a:pt x="2341" y="1452"/>
                  </a:cubicBezTo>
                  <a:cubicBezTo>
                    <a:pt x="1508" y="837"/>
                    <a:pt x="933" y="480"/>
                    <a:pt x="576" y="262"/>
                  </a:cubicBezTo>
                  <a:cubicBezTo>
                    <a:pt x="244" y="70"/>
                    <a:pt x="96" y="1"/>
                    <a:pt x="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5"/>
            <p:cNvSpPr/>
            <p:nvPr/>
          </p:nvSpPr>
          <p:spPr>
            <a:xfrm>
              <a:off x="6812700" y="2780025"/>
              <a:ext cx="847825" cy="837250"/>
            </a:xfrm>
            <a:custGeom>
              <a:rect b="b" l="l" r="r" t="t"/>
              <a:pathLst>
                <a:path extrusionOk="0" h="33490" w="33913">
                  <a:moveTo>
                    <a:pt x="72" y="0"/>
                  </a:moveTo>
                  <a:cubicBezTo>
                    <a:pt x="37" y="0"/>
                    <a:pt x="20" y="5"/>
                    <a:pt x="20" y="15"/>
                  </a:cubicBezTo>
                  <a:cubicBezTo>
                    <a:pt x="1" y="54"/>
                    <a:pt x="278" y="154"/>
                    <a:pt x="992" y="392"/>
                  </a:cubicBezTo>
                  <a:cubicBezTo>
                    <a:pt x="1369" y="491"/>
                    <a:pt x="1825" y="649"/>
                    <a:pt x="2420" y="848"/>
                  </a:cubicBezTo>
                  <a:cubicBezTo>
                    <a:pt x="2718" y="947"/>
                    <a:pt x="3055" y="1066"/>
                    <a:pt x="3412" y="1205"/>
                  </a:cubicBezTo>
                  <a:cubicBezTo>
                    <a:pt x="3769" y="1343"/>
                    <a:pt x="4185" y="1462"/>
                    <a:pt x="4601" y="1641"/>
                  </a:cubicBezTo>
                  <a:cubicBezTo>
                    <a:pt x="6327" y="2295"/>
                    <a:pt x="8607" y="3287"/>
                    <a:pt x="11443" y="4893"/>
                  </a:cubicBezTo>
                  <a:cubicBezTo>
                    <a:pt x="14259" y="6559"/>
                    <a:pt x="17651" y="8859"/>
                    <a:pt x="21240" y="12389"/>
                  </a:cubicBezTo>
                  <a:cubicBezTo>
                    <a:pt x="24810" y="15939"/>
                    <a:pt x="27170" y="19311"/>
                    <a:pt x="28855" y="22107"/>
                  </a:cubicBezTo>
                  <a:cubicBezTo>
                    <a:pt x="30501" y="24923"/>
                    <a:pt x="31513" y="27203"/>
                    <a:pt x="32187" y="28909"/>
                  </a:cubicBezTo>
                  <a:cubicBezTo>
                    <a:pt x="32365" y="29345"/>
                    <a:pt x="32504" y="29742"/>
                    <a:pt x="32643" y="30099"/>
                  </a:cubicBezTo>
                  <a:cubicBezTo>
                    <a:pt x="32782" y="30456"/>
                    <a:pt x="32901" y="30793"/>
                    <a:pt x="33000" y="31090"/>
                  </a:cubicBezTo>
                  <a:cubicBezTo>
                    <a:pt x="33198" y="31685"/>
                    <a:pt x="33357" y="32141"/>
                    <a:pt x="33476" y="32498"/>
                  </a:cubicBezTo>
                  <a:cubicBezTo>
                    <a:pt x="33714" y="33212"/>
                    <a:pt x="33833" y="33490"/>
                    <a:pt x="33873" y="33490"/>
                  </a:cubicBezTo>
                  <a:cubicBezTo>
                    <a:pt x="33912" y="33470"/>
                    <a:pt x="33873" y="33173"/>
                    <a:pt x="33694" y="32439"/>
                  </a:cubicBezTo>
                  <a:cubicBezTo>
                    <a:pt x="33615" y="32062"/>
                    <a:pt x="33496" y="31586"/>
                    <a:pt x="33317" y="30971"/>
                  </a:cubicBezTo>
                  <a:cubicBezTo>
                    <a:pt x="33218" y="30674"/>
                    <a:pt x="33119" y="30337"/>
                    <a:pt x="33000" y="29960"/>
                  </a:cubicBezTo>
                  <a:cubicBezTo>
                    <a:pt x="32861" y="29603"/>
                    <a:pt x="32742" y="29187"/>
                    <a:pt x="32584" y="28750"/>
                  </a:cubicBezTo>
                  <a:cubicBezTo>
                    <a:pt x="31949" y="27005"/>
                    <a:pt x="30957" y="24705"/>
                    <a:pt x="29311" y="21829"/>
                  </a:cubicBezTo>
                  <a:cubicBezTo>
                    <a:pt x="27646" y="18973"/>
                    <a:pt x="25266" y="15562"/>
                    <a:pt x="21656" y="11973"/>
                  </a:cubicBezTo>
                  <a:cubicBezTo>
                    <a:pt x="18027" y="8403"/>
                    <a:pt x="14577" y="6063"/>
                    <a:pt x="11721" y="4437"/>
                  </a:cubicBezTo>
                  <a:cubicBezTo>
                    <a:pt x="8826" y="2811"/>
                    <a:pt x="6505" y="1859"/>
                    <a:pt x="4740" y="1244"/>
                  </a:cubicBezTo>
                  <a:cubicBezTo>
                    <a:pt x="4304" y="1086"/>
                    <a:pt x="3907" y="967"/>
                    <a:pt x="3531" y="848"/>
                  </a:cubicBezTo>
                  <a:cubicBezTo>
                    <a:pt x="3174" y="729"/>
                    <a:pt x="2837" y="630"/>
                    <a:pt x="2519" y="550"/>
                  </a:cubicBezTo>
                  <a:cubicBezTo>
                    <a:pt x="1904" y="372"/>
                    <a:pt x="1428" y="253"/>
                    <a:pt x="1052" y="173"/>
                  </a:cubicBezTo>
                  <a:cubicBezTo>
                    <a:pt x="491" y="52"/>
                    <a:pt x="185"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5"/>
            <p:cNvSpPr/>
            <p:nvPr/>
          </p:nvSpPr>
          <p:spPr>
            <a:xfrm>
              <a:off x="7317900" y="2274400"/>
              <a:ext cx="181975" cy="288375"/>
            </a:xfrm>
            <a:custGeom>
              <a:rect b="b" l="l" r="r" t="t"/>
              <a:pathLst>
                <a:path extrusionOk="0" h="11535" w="7279">
                  <a:moveTo>
                    <a:pt x="87" y="0"/>
                  </a:moveTo>
                  <a:cubicBezTo>
                    <a:pt x="74" y="0"/>
                    <a:pt x="65" y="4"/>
                    <a:pt x="60" y="12"/>
                  </a:cubicBezTo>
                  <a:cubicBezTo>
                    <a:pt x="1" y="71"/>
                    <a:pt x="179" y="349"/>
                    <a:pt x="834" y="1122"/>
                  </a:cubicBezTo>
                  <a:cubicBezTo>
                    <a:pt x="1468" y="1896"/>
                    <a:pt x="2599" y="3165"/>
                    <a:pt x="4066" y="5505"/>
                  </a:cubicBezTo>
                  <a:cubicBezTo>
                    <a:pt x="5514" y="7845"/>
                    <a:pt x="6148" y="9432"/>
                    <a:pt x="6565" y="10344"/>
                  </a:cubicBezTo>
                  <a:cubicBezTo>
                    <a:pt x="6949" y="11246"/>
                    <a:pt x="7110" y="11535"/>
                    <a:pt x="7192" y="11535"/>
                  </a:cubicBezTo>
                  <a:cubicBezTo>
                    <a:pt x="7194" y="11535"/>
                    <a:pt x="7197" y="11534"/>
                    <a:pt x="7200" y="11534"/>
                  </a:cubicBezTo>
                  <a:cubicBezTo>
                    <a:pt x="7279" y="11514"/>
                    <a:pt x="7259" y="11177"/>
                    <a:pt x="6942" y="10185"/>
                  </a:cubicBezTo>
                  <a:cubicBezTo>
                    <a:pt x="6624" y="9233"/>
                    <a:pt x="6030" y="7587"/>
                    <a:pt x="4582" y="5188"/>
                  </a:cubicBezTo>
                  <a:cubicBezTo>
                    <a:pt x="3075" y="2808"/>
                    <a:pt x="1865" y="1559"/>
                    <a:pt x="1131" y="825"/>
                  </a:cubicBezTo>
                  <a:cubicBezTo>
                    <a:pt x="489" y="200"/>
                    <a:pt x="181" y="0"/>
                    <a:pt x="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5"/>
            <p:cNvSpPr/>
            <p:nvPr/>
          </p:nvSpPr>
          <p:spPr>
            <a:xfrm>
              <a:off x="7298075" y="1391450"/>
              <a:ext cx="261300" cy="446475"/>
            </a:xfrm>
            <a:custGeom>
              <a:rect b="b" l="l" r="r" t="t"/>
              <a:pathLst>
                <a:path extrusionOk="0" h="17859" w="10452">
                  <a:moveTo>
                    <a:pt x="47" y="0"/>
                  </a:moveTo>
                  <a:cubicBezTo>
                    <a:pt x="36" y="0"/>
                    <a:pt x="27" y="4"/>
                    <a:pt x="20" y="10"/>
                  </a:cubicBezTo>
                  <a:cubicBezTo>
                    <a:pt x="1" y="30"/>
                    <a:pt x="60" y="149"/>
                    <a:pt x="258" y="407"/>
                  </a:cubicBezTo>
                  <a:cubicBezTo>
                    <a:pt x="437" y="665"/>
                    <a:pt x="774" y="1042"/>
                    <a:pt x="1270" y="1637"/>
                  </a:cubicBezTo>
                  <a:cubicBezTo>
                    <a:pt x="2241" y="2826"/>
                    <a:pt x="3967" y="4790"/>
                    <a:pt x="6109" y="8419"/>
                  </a:cubicBezTo>
                  <a:cubicBezTo>
                    <a:pt x="8191" y="12068"/>
                    <a:pt x="9044" y="14527"/>
                    <a:pt x="9599" y="15975"/>
                  </a:cubicBezTo>
                  <a:cubicBezTo>
                    <a:pt x="9877" y="16688"/>
                    <a:pt x="10035" y="17164"/>
                    <a:pt x="10174" y="17462"/>
                  </a:cubicBezTo>
                  <a:cubicBezTo>
                    <a:pt x="10293" y="17759"/>
                    <a:pt x="10352" y="17859"/>
                    <a:pt x="10392" y="17859"/>
                  </a:cubicBezTo>
                  <a:cubicBezTo>
                    <a:pt x="10432" y="17839"/>
                    <a:pt x="10452" y="17720"/>
                    <a:pt x="10392" y="17402"/>
                  </a:cubicBezTo>
                  <a:cubicBezTo>
                    <a:pt x="10333" y="17085"/>
                    <a:pt x="10214" y="16589"/>
                    <a:pt x="9996" y="15836"/>
                  </a:cubicBezTo>
                  <a:cubicBezTo>
                    <a:pt x="9539" y="14348"/>
                    <a:pt x="8726" y="11830"/>
                    <a:pt x="6604" y="8121"/>
                  </a:cubicBezTo>
                  <a:cubicBezTo>
                    <a:pt x="4443" y="4433"/>
                    <a:pt x="2638" y="2489"/>
                    <a:pt x="1587" y="1359"/>
                  </a:cubicBezTo>
                  <a:cubicBezTo>
                    <a:pt x="1052" y="784"/>
                    <a:pt x="655" y="447"/>
                    <a:pt x="417" y="248"/>
                  </a:cubicBezTo>
                  <a:cubicBezTo>
                    <a:pt x="219" y="83"/>
                    <a:pt x="103" y="0"/>
                    <a:pt x="4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5"/>
            <p:cNvSpPr/>
            <p:nvPr/>
          </p:nvSpPr>
          <p:spPr>
            <a:xfrm>
              <a:off x="1645150" y="288875"/>
              <a:ext cx="482925" cy="629875"/>
            </a:xfrm>
            <a:custGeom>
              <a:rect b="b" l="l" r="r" t="t"/>
              <a:pathLst>
                <a:path extrusionOk="0" h="25195" w="19317">
                  <a:moveTo>
                    <a:pt x="19278" y="0"/>
                  </a:moveTo>
                  <a:cubicBezTo>
                    <a:pt x="19222" y="0"/>
                    <a:pt x="19042" y="107"/>
                    <a:pt x="18701" y="346"/>
                  </a:cubicBezTo>
                  <a:cubicBezTo>
                    <a:pt x="18305" y="643"/>
                    <a:pt x="17670" y="1099"/>
                    <a:pt x="16778" y="1873"/>
                  </a:cubicBezTo>
                  <a:cubicBezTo>
                    <a:pt x="16540" y="2071"/>
                    <a:pt x="16302" y="2289"/>
                    <a:pt x="16024" y="2507"/>
                  </a:cubicBezTo>
                  <a:cubicBezTo>
                    <a:pt x="15766" y="2745"/>
                    <a:pt x="15489" y="3003"/>
                    <a:pt x="15191" y="3281"/>
                  </a:cubicBezTo>
                  <a:cubicBezTo>
                    <a:pt x="14576" y="3816"/>
                    <a:pt x="13922" y="4471"/>
                    <a:pt x="13168" y="5204"/>
                  </a:cubicBezTo>
                  <a:cubicBezTo>
                    <a:pt x="11681" y="6712"/>
                    <a:pt x="9876" y="8655"/>
                    <a:pt x="7873" y="11233"/>
                  </a:cubicBezTo>
                  <a:cubicBezTo>
                    <a:pt x="7378" y="11868"/>
                    <a:pt x="6922" y="12502"/>
                    <a:pt x="6485" y="13097"/>
                  </a:cubicBezTo>
                  <a:cubicBezTo>
                    <a:pt x="6069" y="13712"/>
                    <a:pt x="5672" y="14287"/>
                    <a:pt x="5295" y="14842"/>
                  </a:cubicBezTo>
                  <a:cubicBezTo>
                    <a:pt x="4919" y="15398"/>
                    <a:pt x="4581" y="15933"/>
                    <a:pt x="4264" y="16429"/>
                  </a:cubicBezTo>
                  <a:cubicBezTo>
                    <a:pt x="3967" y="16945"/>
                    <a:pt x="3669" y="17420"/>
                    <a:pt x="3392" y="17877"/>
                  </a:cubicBezTo>
                  <a:cubicBezTo>
                    <a:pt x="2340" y="19721"/>
                    <a:pt x="1627" y="21149"/>
                    <a:pt x="1151" y="22239"/>
                  </a:cubicBezTo>
                  <a:cubicBezTo>
                    <a:pt x="635" y="23330"/>
                    <a:pt x="357" y="24064"/>
                    <a:pt x="199" y="24520"/>
                  </a:cubicBezTo>
                  <a:cubicBezTo>
                    <a:pt x="40" y="24976"/>
                    <a:pt x="0" y="25175"/>
                    <a:pt x="40" y="25194"/>
                  </a:cubicBezTo>
                  <a:cubicBezTo>
                    <a:pt x="80" y="25194"/>
                    <a:pt x="179" y="25056"/>
                    <a:pt x="417" y="24619"/>
                  </a:cubicBezTo>
                  <a:cubicBezTo>
                    <a:pt x="655" y="24183"/>
                    <a:pt x="972" y="23489"/>
                    <a:pt x="1527" y="22418"/>
                  </a:cubicBezTo>
                  <a:cubicBezTo>
                    <a:pt x="2063" y="21367"/>
                    <a:pt x="2816" y="19959"/>
                    <a:pt x="3868" y="18154"/>
                  </a:cubicBezTo>
                  <a:cubicBezTo>
                    <a:pt x="4145" y="17718"/>
                    <a:pt x="4443" y="17242"/>
                    <a:pt x="4740" y="16726"/>
                  </a:cubicBezTo>
                  <a:cubicBezTo>
                    <a:pt x="5077" y="16231"/>
                    <a:pt x="5414" y="15715"/>
                    <a:pt x="5771" y="15160"/>
                  </a:cubicBezTo>
                  <a:cubicBezTo>
                    <a:pt x="6148" y="14624"/>
                    <a:pt x="6545" y="14049"/>
                    <a:pt x="6961" y="13454"/>
                  </a:cubicBezTo>
                  <a:cubicBezTo>
                    <a:pt x="7397" y="12859"/>
                    <a:pt x="7854" y="12225"/>
                    <a:pt x="8349" y="11590"/>
                  </a:cubicBezTo>
                  <a:cubicBezTo>
                    <a:pt x="10333" y="9032"/>
                    <a:pt x="12098" y="7108"/>
                    <a:pt x="13545" y="5601"/>
                  </a:cubicBezTo>
                  <a:cubicBezTo>
                    <a:pt x="14299" y="4847"/>
                    <a:pt x="14933" y="4193"/>
                    <a:pt x="15528" y="3638"/>
                  </a:cubicBezTo>
                  <a:cubicBezTo>
                    <a:pt x="15826" y="3360"/>
                    <a:pt x="16084" y="3102"/>
                    <a:pt x="16341" y="2845"/>
                  </a:cubicBezTo>
                  <a:cubicBezTo>
                    <a:pt x="16599" y="2607"/>
                    <a:pt x="16837" y="2388"/>
                    <a:pt x="17055" y="2190"/>
                  </a:cubicBezTo>
                  <a:cubicBezTo>
                    <a:pt x="17908" y="1377"/>
                    <a:pt x="18503" y="881"/>
                    <a:pt x="18860" y="524"/>
                  </a:cubicBezTo>
                  <a:cubicBezTo>
                    <a:pt x="19197" y="187"/>
                    <a:pt x="19316" y="48"/>
                    <a:pt x="19296" y="9"/>
                  </a:cubicBezTo>
                  <a:cubicBezTo>
                    <a:pt x="19294" y="3"/>
                    <a:pt x="19288" y="0"/>
                    <a:pt x="192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5"/>
            <p:cNvSpPr/>
            <p:nvPr/>
          </p:nvSpPr>
          <p:spPr>
            <a:xfrm>
              <a:off x="1495425" y="502175"/>
              <a:ext cx="266250" cy="482075"/>
            </a:xfrm>
            <a:custGeom>
              <a:rect b="b" l="l" r="r" t="t"/>
              <a:pathLst>
                <a:path extrusionOk="0" h="19283" w="10650">
                  <a:moveTo>
                    <a:pt x="10594" y="1"/>
                  </a:moveTo>
                  <a:cubicBezTo>
                    <a:pt x="10545" y="1"/>
                    <a:pt x="10441" y="71"/>
                    <a:pt x="10213" y="282"/>
                  </a:cubicBezTo>
                  <a:cubicBezTo>
                    <a:pt x="9975" y="520"/>
                    <a:pt x="9599" y="916"/>
                    <a:pt x="9083" y="1551"/>
                  </a:cubicBezTo>
                  <a:cubicBezTo>
                    <a:pt x="8032" y="2840"/>
                    <a:pt x="6287" y="5021"/>
                    <a:pt x="4086" y="8968"/>
                  </a:cubicBezTo>
                  <a:cubicBezTo>
                    <a:pt x="2995" y="10951"/>
                    <a:pt x="2241" y="12617"/>
                    <a:pt x="1686" y="13965"/>
                  </a:cubicBezTo>
                  <a:cubicBezTo>
                    <a:pt x="1131" y="15334"/>
                    <a:pt x="754" y="16365"/>
                    <a:pt x="516" y="17158"/>
                  </a:cubicBezTo>
                  <a:cubicBezTo>
                    <a:pt x="258" y="17951"/>
                    <a:pt x="139" y="18467"/>
                    <a:pt x="60" y="18804"/>
                  </a:cubicBezTo>
                  <a:cubicBezTo>
                    <a:pt x="0" y="19141"/>
                    <a:pt x="0" y="19280"/>
                    <a:pt x="40" y="19280"/>
                  </a:cubicBezTo>
                  <a:cubicBezTo>
                    <a:pt x="43" y="19281"/>
                    <a:pt x="46" y="19282"/>
                    <a:pt x="49" y="19282"/>
                  </a:cubicBezTo>
                  <a:cubicBezTo>
                    <a:pt x="91" y="19282"/>
                    <a:pt x="167" y="19160"/>
                    <a:pt x="278" y="18883"/>
                  </a:cubicBezTo>
                  <a:cubicBezTo>
                    <a:pt x="417" y="18566"/>
                    <a:pt x="615" y="18051"/>
                    <a:pt x="913" y="17297"/>
                  </a:cubicBezTo>
                  <a:cubicBezTo>
                    <a:pt x="1210" y="16524"/>
                    <a:pt x="1607" y="15512"/>
                    <a:pt x="2182" y="14183"/>
                  </a:cubicBezTo>
                  <a:cubicBezTo>
                    <a:pt x="2777" y="12855"/>
                    <a:pt x="3530" y="11209"/>
                    <a:pt x="4621" y="9265"/>
                  </a:cubicBezTo>
                  <a:cubicBezTo>
                    <a:pt x="6802" y="5359"/>
                    <a:pt x="8468" y="3157"/>
                    <a:pt x="9420" y="1829"/>
                  </a:cubicBezTo>
                  <a:cubicBezTo>
                    <a:pt x="9896" y="1154"/>
                    <a:pt x="10213" y="718"/>
                    <a:pt x="10392" y="440"/>
                  </a:cubicBezTo>
                  <a:cubicBezTo>
                    <a:pt x="10590" y="163"/>
                    <a:pt x="10650" y="24"/>
                    <a:pt x="10610" y="4"/>
                  </a:cubicBezTo>
                  <a:cubicBezTo>
                    <a:pt x="10605" y="2"/>
                    <a:pt x="10600" y="1"/>
                    <a:pt x="1059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5"/>
            <p:cNvSpPr/>
            <p:nvPr/>
          </p:nvSpPr>
          <p:spPr>
            <a:xfrm>
              <a:off x="931225" y="267100"/>
              <a:ext cx="801700" cy="1021025"/>
            </a:xfrm>
            <a:custGeom>
              <a:rect b="b" l="l" r="r" t="t"/>
              <a:pathLst>
                <a:path extrusionOk="0" h="40841" w="32068">
                  <a:moveTo>
                    <a:pt x="32032" y="1"/>
                  </a:moveTo>
                  <a:cubicBezTo>
                    <a:pt x="31963" y="1"/>
                    <a:pt x="31678" y="151"/>
                    <a:pt x="31076" y="523"/>
                  </a:cubicBezTo>
                  <a:cubicBezTo>
                    <a:pt x="30382" y="959"/>
                    <a:pt x="29271" y="1633"/>
                    <a:pt x="27685" y="2803"/>
                  </a:cubicBezTo>
                  <a:cubicBezTo>
                    <a:pt x="27288" y="3081"/>
                    <a:pt x="26852" y="3398"/>
                    <a:pt x="26376" y="3735"/>
                  </a:cubicBezTo>
                  <a:cubicBezTo>
                    <a:pt x="25920" y="4092"/>
                    <a:pt x="25444" y="4489"/>
                    <a:pt x="24908" y="4905"/>
                  </a:cubicBezTo>
                  <a:cubicBezTo>
                    <a:pt x="24651" y="5104"/>
                    <a:pt x="24373" y="5322"/>
                    <a:pt x="24095" y="5560"/>
                  </a:cubicBezTo>
                  <a:cubicBezTo>
                    <a:pt x="23798" y="5778"/>
                    <a:pt x="23500" y="5996"/>
                    <a:pt x="23223" y="6254"/>
                  </a:cubicBezTo>
                  <a:cubicBezTo>
                    <a:pt x="22648" y="6770"/>
                    <a:pt x="22013" y="7305"/>
                    <a:pt x="21359" y="7880"/>
                  </a:cubicBezTo>
                  <a:cubicBezTo>
                    <a:pt x="18761" y="10200"/>
                    <a:pt x="15627" y="13274"/>
                    <a:pt x="12256" y="17478"/>
                  </a:cubicBezTo>
                  <a:cubicBezTo>
                    <a:pt x="8865" y="21683"/>
                    <a:pt x="6584" y="25411"/>
                    <a:pt x="4938" y="28505"/>
                  </a:cubicBezTo>
                  <a:cubicBezTo>
                    <a:pt x="3312" y="31598"/>
                    <a:pt x="2261" y="34038"/>
                    <a:pt x="1567" y="35882"/>
                  </a:cubicBezTo>
                  <a:cubicBezTo>
                    <a:pt x="1408" y="36338"/>
                    <a:pt x="1250" y="36774"/>
                    <a:pt x="1111" y="37151"/>
                  </a:cubicBezTo>
                  <a:cubicBezTo>
                    <a:pt x="972" y="37548"/>
                    <a:pt x="833" y="37885"/>
                    <a:pt x="754" y="38222"/>
                  </a:cubicBezTo>
                  <a:cubicBezTo>
                    <a:pt x="556" y="38857"/>
                    <a:pt x="397" y="39372"/>
                    <a:pt x="298" y="39749"/>
                  </a:cubicBezTo>
                  <a:cubicBezTo>
                    <a:pt x="80" y="40522"/>
                    <a:pt x="0" y="40840"/>
                    <a:pt x="40" y="40840"/>
                  </a:cubicBezTo>
                  <a:cubicBezTo>
                    <a:pt x="41" y="40840"/>
                    <a:pt x="43" y="40841"/>
                    <a:pt x="44" y="40841"/>
                  </a:cubicBezTo>
                  <a:cubicBezTo>
                    <a:pt x="89" y="40841"/>
                    <a:pt x="228" y="40557"/>
                    <a:pt x="496" y="39828"/>
                  </a:cubicBezTo>
                  <a:cubicBezTo>
                    <a:pt x="655" y="39451"/>
                    <a:pt x="833" y="38956"/>
                    <a:pt x="1051" y="38321"/>
                  </a:cubicBezTo>
                  <a:cubicBezTo>
                    <a:pt x="1150" y="38004"/>
                    <a:pt x="1309" y="37667"/>
                    <a:pt x="1448" y="37290"/>
                  </a:cubicBezTo>
                  <a:cubicBezTo>
                    <a:pt x="1607" y="36913"/>
                    <a:pt x="1785" y="36497"/>
                    <a:pt x="1964" y="36040"/>
                  </a:cubicBezTo>
                  <a:cubicBezTo>
                    <a:pt x="2697" y="34216"/>
                    <a:pt x="3788" y="31816"/>
                    <a:pt x="5414" y="28762"/>
                  </a:cubicBezTo>
                  <a:cubicBezTo>
                    <a:pt x="7080" y="25708"/>
                    <a:pt x="9361" y="22020"/>
                    <a:pt x="12712" y="17835"/>
                  </a:cubicBezTo>
                  <a:cubicBezTo>
                    <a:pt x="16064" y="13671"/>
                    <a:pt x="19157" y="10617"/>
                    <a:pt x="21716" y="8277"/>
                  </a:cubicBezTo>
                  <a:cubicBezTo>
                    <a:pt x="22370" y="7702"/>
                    <a:pt x="22985" y="7166"/>
                    <a:pt x="23560" y="6651"/>
                  </a:cubicBezTo>
                  <a:cubicBezTo>
                    <a:pt x="23838" y="6393"/>
                    <a:pt x="24135" y="6175"/>
                    <a:pt x="24413" y="5937"/>
                  </a:cubicBezTo>
                  <a:cubicBezTo>
                    <a:pt x="24690" y="5718"/>
                    <a:pt x="24948" y="5500"/>
                    <a:pt x="25206" y="5282"/>
                  </a:cubicBezTo>
                  <a:cubicBezTo>
                    <a:pt x="25722" y="4866"/>
                    <a:pt x="26197" y="4469"/>
                    <a:pt x="26654" y="4112"/>
                  </a:cubicBezTo>
                  <a:cubicBezTo>
                    <a:pt x="27110" y="3755"/>
                    <a:pt x="27546" y="3438"/>
                    <a:pt x="27943" y="3140"/>
                  </a:cubicBezTo>
                  <a:cubicBezTo>
                    <a:pt x="29489" y="1931"/>
                    <a:pt x="30560" y="1217"/>
                    <a:pt x="31195" y="721"/>
                  </a:cubicBezTo>
                  <a:cubicBezTo>
                    <a:pt x="31849" y="245"/>
                    <a:pt x="32068" y="27"/>
                    <a:pt x="32048" y="7"/>
                  </a:cubicBezTo>
                  <a:cubicBezTo>
                    <a:pt x="32046" y="3"/>
                    <a:pt x="32040" y="1"/>
                    <a:pt x="320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5"/>
            <p:cNvSpPr/>
            <p:nvPr/>
          </p:nvSpPr>
          <p:spPr>
            <a:xfrm>
              <a:off x="894025" y="623150"/>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29"/>
                    <a:pt x="2638" y="11367"/>
                    <a:pt x="4622" y="8016"/>
                  </a:cubicBezTo>
                  <a:cubicBezTo>
                    <a:pt x="6644" y="4704"/>
                    <a:pt x="8072" y="2780"/>
                    <a:pt x="8905" y="1610"/>
                  </a:cubicBezTo>
                  <a:cubicBezTo>
                    <a:pt x="9718" y="44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5"/>
            <p:cNvSpPr/>
            <p:nvPr/>
          </p:nvSpPr>
          <p:spPr>
            <a:xfrm>
              <a:off x="401225" y="60900"/>
              <a:ext cx="952925" cy="1275800"/>
            </a:xfrm>
            <a:custGeom>
              <a:rect b="b" l="l" r="r" t="t"/>
              <a:pathLst>
                <a:path extrusionOk="0" h="51032" w="38117">
                  <a:moveTo>
                    <a:pt x="38086" y="0"/>
                  </a:moveTo>
                  <a:cubicBezTo>
                    <a:pt x="38022" y="0"/>
                    <a:pt x="37693" y="211"/>
                    <a:pt x="36946" y="739"/>
                  </a:cubicBezTo>
                  <a:cubicBezTo>
                    <a:pt x="36153" y="1314"/>
                    <a:pt x="34844" y="2226"/>
                    <a:pt x="33000" y="3753"/>
                  </a:cubicBezTo>
                  <a:cubicBezTo>
                    <a:pt x="32544" y="4130"/>
                    <a:pt x="32028" y="4547"/>
                    <a:pt x="31473" y="5003"/>
                  </a:cubicBezTo>
                  <a:cubicBezTo>
                    <a:pt x="30937" y="5459"/>
                    <a:pt x="30362" y="5955"/>
                    <a:pt x="29748" y="6490"/>
                  </a:cubicBezTo>
                  <a:cubicBezTo>
                    <a:pt x="29450" y="6768"/>
                    <a:pt x="29133" y="7045"/>
                    <a:pt x="28796" y="7343"/>
                  </a:cubicBezTo>
                  <a:cubicBezTo>
                    <a:pt x="28459" y="7640"/>
                    <a:pt x="28121" y="7938"/>
                    <a:pt x="27784" y="8255"/>
                  </a:cubicBezTo>
                  <a:cubicBezTo>
                    <a:pt x="27110" y="8910"/>
                    <a:pt x="26376" y="9604"/>
                    <a:pt x="25603" y="10337"/>
                  </a:cubicBezTo>
                  <a:cubicBezTo>
                    <a:pt x="22569" y="13332"/>
                    <a:pt x="18900" y="17199"/>
                    <a:pt x="14914" y="22434"/>
                  </a:cubicBezTo>
                  <a:cubicBezTo>
                    <a:pt x="14398" y="23069"/>
                    <a:pt x="13942" y="23743"/>
                    <a:pt x="13486" y="24378"/>
                  </a:cubicBezTo>
                  <a:cubicBezTo>
                    <a:pt x="13030" y="25012"/>
                    <a:pt x="12593" y="25627"/>
                    <a:pt x="12157" y="26242"/>
                  </a:cubicBezTo>
                  <a:cubicBezTo>
                    <a:pt x="11324" y="27472"/>
                    <a:pt x="10551" y="28661"/>
                    <a:pt x="9817" y="29772"/>
                  </a:cubicBezTo>
                  <a:cubicBezTo>
                    <a:pt x="9123" y="30922"/>
                    <a:pt x="8469" y="32013"/>
                    <a:pt x="7854" y="33044"/>
                  </a:cubicBezTo>
                  <a:cubicBezTo>
                    <a:pt x="7259" y="34095"/>
                    <a:pt x="6723" y="35087"/>
                    <a:pt x="6208" y="36019"/>
                  </a:cubicBezTo>
                  <a:cubicBezTo>
                    <a:pt x="5950" y="36495"/>
                    <a:pt x="5712" y="36951"/>
                    <a:pt x="5494" y="37407"/>
                  </a:cubicBezTo>
                  <a:cubicBezTo>
                    <a:pt x="5276" y="37863"/>
                    <a:pt x="5058" y="38299"/>
                    <a:pt x="4839" y="38716"/>
                  </a:cubicBezTo>
                  <a:cubicBezTo>
                    <a:pt x="4641" y="39132"/>
                    <a:pt x="4443" y="39549"/>
                    <a:pt x="4244" y="39945"/>
                  </a:cubicBezTo>
                  <a:cubicBezTo>
                    <a:pt x="4046" y="40342"/>
                    <a:pt x="3887" y="40719"/>
                    <a:pt x="3709" y="41096"/>
                  </a:cubicBezTo>
                  <a:cubicBezTo>
                    <a:pt x="3392" y="41849"/>
                    <a:pt x="3074" y="42543"/>
                    <a:pt x="2797" y="43198"/>
                  </a:cubicBezTo>
                  <a:cubicBezTo>
                    <a:pt x="2717" y="43356"/>
                    <a:pt x="2658" y="43515"/>
                    <a:pt x="2579" y="43674"/>
                  </a:cubicBezTo>
                  <a:cubicBezTo>
                    <a:pt x="2519" y="43832"/>
                    <a:pt x="2460" y="43991"/>
                    <a:pt x="2400" y="44150"/>
                  </a:cubicBezTo>
                  <a:cubicBezTo>
                    <a:pt x="2281" y="44447"/>
                    <a:pt x="2162" y="44745"/>
                    <a:pt x="2063" y="45022"/>
                  </a:cubicBezTo>
                  <a:cubicBezTo>
                    <a:pt x="1845" y="45578"/>
                    <a:pt x="1647" y="46093"/>
                    <a:pt x="1468" y="46569"/>
                  </a:cubicBezTo>
                  <a:cubicBezTo>
                    <a:pt x="1369" y="46787"/>
                    <a:pt x="1290" y="47025"/>
                    <a:pt x="1210" y="47224"/>
                  </a:cubicBezTo>
                  <a:cubicBezTo>
                    <a:pt x="1131" y="47442"/>
                    <a:pt x="1052" y="47660"/>
                    <a:pt x="992" y="47838"/>
                  </a:cubicBezTo>
                  <a:cubicBezTo>
                    <a:pt x="734" y="48632"/>
                    <a:pt x="536" y="49246"/>
                    <a:pt x="397" y="49702"/>
                  </a:cubicBezTo>
                  <a:cubicBezTo>
                    <a:pt x="100" y="50634"/>
                    <a:pt x="1" y="51011"/>
                    <a:pt x="40" y="51031"/>
                  </a:cubicBezTo>
                  <a:cubicBezTo>
                    <a:pt x="80" y="51031"/>
                    <a:pt x="258" y="50694"/>
                    <a:pt x="615" y="49782"/>
                  </a:cubicBezTo>
                  <a:cubicBezTo>
                    <a:pt x="794" y="49326"/>
                    <a:pt x="1012" y="48731"/>
                    <a:pt x="1309" y="47977"/>
                  </a:cubicBezTo>
                  <a:cubicBezTo>
                    <a:pt x="1389" y="47779"/>
                    <a:pt x="1448" y="47580"/>
                    <a:pt x="1528" y="47362"/>
                  </a:cubicBezTo>
                  <a:cubicBezTo>
                    <a:pt x="1627" y="47164"/>
                    <a:pt x="1726" y="46926"/>
                    <a:pt x="1805" y="46708"/>
                  </a:cubicBezTo>
                  <a:cubicBezTo>
                    <a:pt x="2003" y="46232"/>
                    <a:pt x="2222" y="45736"/>
                    <a:pt x="2440" y="45181"/>
                  </a:cubicBezTo>
                  <a:cubicBezTo>
                    <a:pt x="2559" y="44903"/>
                    <a:pt x="2678" y="44626"/>
                    <a:pt x="2797" y="44308"/>
                  </a:cubicBezTo>
                  <a:cubicBezTo>
                    <a:pt x="2856" y="44169"/>
                    <a:pt x="2936" y="44011"/>
                    <a:pt x="2995" y="43852"/>
                  </a:cubicBezTo>
                  <a:cubicBezTo>
                    <a:pt x="3074" y="43694"/>
                    <a:pt x="3134" y="43555"/>
                    <a:pt x="3213" y="43376"/>
                  </a:cubicBezTo>
                  <a:cubicBezTo>
                    <a:pt x="3511" y="42742"/>
                    <a:pt x="3828" y="42048"/>
                    <a:pt x="4165" y="41314"/>
                  </a:cubicBezTo>
                  <a:cubicBezTo>
                    <a:pt x="4344" y="40937"/>
                    <a:pt x="4502" y="40560"/>
                    <a:pt x="4701" y="40164"/>
                  </a:cubicBezTo>
                  <a:cubicBezTo>
                    <a:pt x="4899" y="39767"/>
                    <a:pt x="5097" y="39370"/>
                    <a:pt x="5315" y="38954"/>
                  </a:cubicBezTo>
                  <a:cubicBezTo>
                    <a:pt x="5533" y="38537"/>
                    <a:pt x="5752" y="38101"/>
                    <a:pt x="5970" y="37665"/>
                  </a:cubicBezTo>
                  <a:cubicBezTo>
                    <a:pt x="6188" y="37209"/>
                    <a:pt x="6426" y="36753"/>
                    <a:pt x="6684" y="36296"/>
                  </a:cubicBezTo>
                  <a:cubicBezTo>
                    <a:pt x="7199" y="35364"/>
                    <a:pt x="7755" y="34373"/>
                    <a:pt x="8330" y="33342"/>
                  </a:cubicBezTo>
                  <a:cubicBezTo>
                    <a:pt x="8964" y="32310"/>
                    <a:pt x="9619" y="31240"/>
                    <a:pt x="10313" y="30089"/>
                  </a:cubicBezTo>
                  <a:cubicBezTo>
                    <a:pt x="11047" y="28979"/>
                    <a:pt x="11820" y="27809"/>
                    <a:pt x="12633" y="26579"/>
                  </a:cubicBezTo>
                  <a:cubicBezTo>
                    <a:pt x="13069" y="25964"/>
                    <a:pt x="13506" y="25350"/>
                    <a:pt x="13962" y="24715"/>
                  </a:cubicBezTo>
                  <a:cubicBezTo>
                    <a:pt x="14418" y="24100"/>
                    <a:pt x="14874" y="23426"/>
                    <a:pt x="15390" y="22791"/>
                  </a:cubicBezTo>
                  <a:cubicBezTo>
                    <a:pt x="19356" y="17596"/>
                    <a:pt x="22985" y="13729"/>
                    <a:pt x="25980" y="10734"/>
                  </a:cubicBezTo>
                  <a:cubicBezTo>
                    <a:pt x="26753" y="9980"/>
                    <a:pt x="27467" y="9286"/>
                    <a:pt x="28141" y="8652"/>
                  </a:cubicBezTo>
                  <a:cubicBezTo>
                    <a:pt x="28478" y="8315"/>
                    <a:pt x="28815" y="8017"/>
                    <a:pt x="29133" y="7720"/>
                  </a:cubicBezTo>
                  <a:cubicBezTo>
                    <a:pt x="29470" y="7422"/>
                    <a:pt x="29787" y="7145"/>
                    <a:pt x="30085" y="6867"/>
                  </a:cubicBezTo>
                  <a:cubicBezTo>
                    <a:pt x="30680" y="6331"/>
                    <a:pt x="31255" y="5816"/>
                    <a:pt x="31770" y="5340"/>
                  </a:cubicBezTo>
                  <a:cubicBezTo>
                    <a:pt x="32306" y="4884"/>
                    <a:pt x="32802" y="4467"/>
                    <a:pt x="33278" y="4091"/>
                  </a:cubicBezTo>
                  <a:cubicBezTo>
                    <a:pt x="35082" y="2504"/>
                    <a:pt x="36351" y="1552"/>
                    <a:pt x="37085" y="918"/>
                  </a:cubicBezTo>
                  <a:cubicBezTo>
                    <a:pt x="37839" y="303"/>
                    <a:pt x="38116" y="45"/>
                    <a:pt x="38097" y="5"/>
                  </a:cubicBezTo>
                  <a:cubicBezTo>
                    <a:pt x="38095" y="2"/>
                    <a:pt x="38091" y="0"/>
                    <a:pt x="38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5"/>
            <p:cNvSpPr/>
            <p:nvPr/>
          </p:nvSpPr>
          <p:spPr>
            <a:xfrm>
              <a:off x="530125" y="1025775"/>
              <a:ext cx="177525" cy="516675"/>
            </a:xfrm>
            <a:custGeom>
              <a:rect b="b" l="l" r="r" t="t"/>
              <a:pathLst>
                <a:path extrusionOk="0" h="20667" w="7101">
                  <a:moveTo>
                    <a:pt x="6934" y="1"/>
                  </a:moveTo>
                  <a:cubicBezTo>
                    <a:pt x="6760" y="1"/>
                    <a:pt x="5969" y="1971"/>
                    <a:pt x="3273" y="10235"/>
                  </a:cubicBezTo>
                  <a:cubicBezTo>
                    <a:pt x="516" y="18623"/>
                    <a:pt x="1" y="20607"/>
                    <a:pt x="159" y="20666"/>
                  </a:cubicBezTo>
                  <a:cubicBezTo>
                    <a:pt x="161" y="20666"/>
                    <a:pt x="163" y="20667"/>
                    <a:pt x="164" y="20667"/>
                  </a:cubicBezTo>
                  <a:cubicBezTo>
                    <a:pt x="333" y="20667"/>
                    <a:pt x="1099" y="18717"/>
                    <a:pt x="3828" y="10413"/>
                  </a:cubicBezTo>
                  <a:cubicBezTo>
                    <a:pt x="6585" y="2025"/>
                    <a:pt x="7100" y="42"/>
                    <a:pt x="6942" y="2"/>
                  </a:cubicBezTo>
                  <a:cubicBezTo>
                    <a:pt x="6939" y="1"/>
                    <a:pt x="6937" y="1"/>
                    <a:pt x="69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5"/>
            <p:cNvSpPr/>
            <p:nvPr/>
          </p:nvSpPr>
          <p:spPr>
            <a:xfrm>
              <a:off x="153825" y="1011875"/>
              <a:ext cx="251875" cy="703600"/>
            </a:xfrm>
            <a:custGeom>
              <a:rect b="b" l="l" r="r" t="t"/>
              <a:pathLst>
                <a:path extrusionOk="0" h="28144" w="10075">
                  <a:moveTo>
                    <a:pt x="10045" y="1"/>
                  </a:moveTo>
                  <a:cubicBezTo>
                    <a:pt x="9995" y="1"/>
                    <a:pt x="9857" y="127"/>
                    <a:pt x="9599" y="459"/>
                  </a:cubicBezTo>
                  <a:cubicBezTo>
                    <a:pt x="9321" y="836"/>
                    <a:pt x="8885" y="1430"/>
                    <a:pt x="8290" y="2382"/>
                  </a:cubicBezTo>
                  <a:cubicBezTo>
                    <a:pt x="8132" y="2620"/>
                    <a:pt x="7973" y="2878"/>
                    <a:pt x="7794" y="3156"/>
                  </a:cubicBezTo>
                  <a:cubicBezTo>
                    <a:pt x="7616" y="3433"/>
                    <a:pt x="7437" y="3751"/>
                    <a:pt x="7239" y="4068"/>
                  </a:cubicBezTo>
                  <a:cubicBezTo>
                    <a:pt x="6842" y="4742"/>
                    <a:pt x="6446" y="5516"/>
                    <a:pt x="5970" y="6388"/>
                  </a:cubicBezTo>
                  <a:cubicBezTo>
                    <a:pt x="5058" y="8173"/>
                    <a:pt x="3987" y="10434"/>
                    <a:pt x="2956" y="13329"/>
                  </a:cubicBezTo>
                  <a:cubicBezTo>
                    <a:pt x="1904" y="16225"/>
                    <a:pt x="1290" y="18644"/>
                    <a:pt x="893" y="20607"/>
                  </a:cubicBezTo>
                  <a:cubicBezTo>
                    <a:pt x="794" y="21083"/>
                    <a:pt x="715" y="21559"/>
                    <a:pt x="615" y="21976"/>
                  </a:cubicBezTo>
                  <a:cubicBezTo>
                    <a:pt x="576" y="22214"/>
                    <a:pt x="556" y="22412"/>
                    <a:pt x="516" y="22610"/>
                  </a:cubicBezTo>
                  <a:cubicBezTo>
                    <a:pt x="477" y="22809"/>
                    <a:pt x="457" y="23007"/>
                    <a:pt x="417" y="23205"/>
                  </a:cubicBezTo>
                  <a:cubicBezTo>
                    <a:pt x="377" y="23582"/>
                    <a:pt x="318" y="23939"/>
                    <a:pt x="278" y="24256"/>
                  </a:cubicBezTo>
                  <a:cubicBezTo>
                    <a:pt x="219" y="24593"/>
                    <a:pt x="199" y="24891"/>
                    <a:pt x="159" y="25188"/>
                  </a:cubicBezTo>
                  <a:cubicBezTo>
                    <a:pt x="40" y="26299"/>
                    <a:pt x="21" y="27033"/>
                    <a:pt x="21" y="27509"/>
                  </a:cubicBezTo>
                  <a:cubicBezTo>
                    <a:pt x="1" y="27965"/>
                    <a:pt x="21" y="28143"/>
                    <a:pt x="60" y="28143"/>
                  </a:cubicBezTo>
                  <a:cubicBezTo>
                    <a:pt x="120" y="28143"/>
                    <a:pt x="159" y="27985"/>
                    <a:pt x="239" y="27509"/>
                  </a:cubicBezTo>
                  <a:cubicBezTo>
                    <a:pt x="318" y="27052"/>
                    <a:pt x="397" y="26319"/>
                    <a:pt x="576" y="25228"/>
                  </a:cubicBezTo>
                  <a:cubicBezTo>
                    <a:pt x="635" y="24950"/>
                    <a:pt x="655" y="24653"/>
                    <a:pt x="715" y="24316"/>
                  </a:cubicBezTo>
                  <a:cubicBezTo>
                    <a:pt x="774" y="23998"/>
                    <a:pt x="834" y="23661"/>
                    <a:pt x="913" y="23285"/>
                  </a:cubicBezTo>
                  <a:cubicBezTo>
                    <a:pt x="933" y="23086"/>
                    <a:pt x="972" y="22888"/>
                    <a:pt x="1012" y="22690"/>
                  </a:cubicBezTo>
                  <a:cubicBezTo>
                    <a:pt x="1052" y="22491"/>
                    <a:pt x="1091" y="22293"/>
                    <a:pt x="1131" y="22075"/>
                  </a:cubicBezTo>
                  <a:cubicBezTo>
                    <a:pt x="1230" y="21658"/>
                    <a:pt x="1310" y="21202"/>
                    <a:pt x="1429" y="20706"/>
                  </a:cubicBezTo>
                  <a:cubicBezTo>
                    <a:pt x="1865" y="18783"/>
                    <a:pt x="2480" y="16383"/>
                    <a:pt x="3511" y="13528"/>
                  </a:cubicBezTo>
                  <a:cubicBezTo>
                    <a:pt x="4542" y="10652"/>
                    <a:pt x="5573" y="8411"/>
                    <a:pt x="6446" y="6646"/>
                  </a:cubicBezTo>
                  <a:cubicBezTo>
                    <a:pt x="6902" y="5754"/>
                    <a:pt x="7299" y="4980"/>
                    <a:pt x="7675" y="4326"/>
                  </a:cubicBezTo>
                  <a:cubicBezTo>
                    <a:pt x="7854" y="3989"/>
                    <a:pt x="8013" y="3671"/>
                    <a:pt x="8171" y="3374"/>
                  </a:cubicBezTo>
                  <a:cubicBezTo>
                    <a:pt x="8350" y="3096"/>
                    <a:pt x="8508" y="2839"/>
                    <a:pt x="8647" y="2601"/>
                  </a:cubicBezTo>
                  <a:cubicBezTo>
                    <a:pt x="9183" y="1629"/>
                    <a:pt x="9579" y="994"/>
                    <a:pt x="9797" y="598"/>
                  </a:cubicBezTo>
                  <a:cubicBezTo>
                    <a:pt x="10016" y="181"/>
                    <a:pt x="10075" y="22"/>
                    <a:pt x="10055" y="3"/>
                  </a:cubicBezTo>
                  <a:cubicBezTo>
                    <a:pt x="10052" y="1"/>
                    <a:pt x="10049" y="1"/>
                    <a:pt x="100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5"/>
            <p:cNvSpPr/>
            <p:nvPr/>
          </p:nvSpPr>
          <p:spPr>
            <a:xfrm>
              <a:off x="393300" y="2752100"/>
              <a:ext cx="304925" cy="1254400"/>
            </a:xfrm>
            <a:custGeom>
              <a:rect b="b" l="l" r="r" t="t"/>
              <a:pathLst>
                <a:path extrusionOk="0" h="50176" w="12197">
                  <a:moveTo>
                    <a:pt x="11129" y="0"/>
                  </a:moveTo>
                  <a:cubicBezTo>
                    <a:pt x="11128" y="0"/>
                    <a:pt x="11127" y="1"/>
                    <a:pt x="11126" y="1"/>
                  </a:cubicBezTo>
                  <a:cubicBezTo>
                    <a:pt x="11086" y="1"/>
                    <a:pt x="11086" y="319"/>
                    <a:pt x="11165" y="1112"/>
                  </a:cubicBezTo>
                  <a:cubicBezTo>
                    <a:pt x="11225" y="1905"/>
                    <a:pt x="11403" y="3174"/>
                    <a:pt x="11502" y="5118"/>
                  </a:cubicBezTo>
                  <a:cubicBezTo>
                    <a:pt x="11522" y="5614"/>
                    <a:pt x="11582" y="6129"/>
                    <a:pt x="11602" y="6704"/>
                  </a:cubicBezTo>
                  <a:cubicBezTo>
                    <a:pt x="11621" y="7279"/>
                    <a:pt x="11641" y="7894"/>
                    <a:pt x="11641" y="8549"/>
                  </a:cubicBezTo>
                  <a:cubicBezTo>
                    <a:pt x="11661" y="8886"/>
                    <a:pt x="11661" y="9243"/>
                    <a:pt x="11681" y="9580"/>
                  </a:cubicBezTo>
                  <a:cubicBezTo>
                    <a:pt x="11701" y="9937"/>
                    <a:pt x="11681" y="10314"/>
                    <a:pt x="11661" y="10690"/>
                  </a:cubicBezTo>
                  <a:cubicBezTo>
                    <a:pt x="11661" y="11444"/>
                    <a:pt x="11641" y="12257"/>
                    <a:pt x="11621" y="13130"/>
                  </a:cubicBezTo>
                  <a:cubicBezTo>
                    <a:pt x="11463" y="16560"/>
                    <a:pt x="11086" y="20864"/>
                    <a:pt x="9956" y="26060"/>
                  </a:cubicBezTo>
                  <a:cubicBezTo>
                    <a:pt x="8786" y="31236"/>
                    <a:pt x="7338" y="35281"/>
                    <a:pt x="6029" y="38474"/>
                  </a:cubicBezTo>
                  <a:cubicBezTo>
                    <a:pt x="5672" y="39267"/>
                    <a:pt x="5355" y="40001"/>
                    <a:pt x="5037" y="40695"/>
                  </a:cubicBezTo>
                  <a:cubicBezTo>
                    <a:pt x="4879" y="41052"/>
                    <a:pt x="4740" y="41389"/>
                    <a:pt x="4581" y="41707"/>
                  </a:cubicBezTo>
                  <a:lnTo>
                    <a:pt x="4125" y="42619"/>
                  </a:lnTo>
                  <a:cubicBezTo>
                    <a:pt x="3828" y="43214"/>
                    <a:pt x="3550" y="43769"/>
                    <a:pt x="3292" y="44285"/>
                  </a:cubicBezTo>
                  <a:cubicBezTo>
                    <a:pt x="3034" y="44800"/>
                    <a:pt x="2777" y="45256"/>
                    <a:pt x="2539" y="45673"/>
                  </a:cubicBezTo>
                  <a:cubicBezTo>
                    <a:pt x="1626" y="47398"/>
                    <a:pt x="932" y="48489"/>
                    <a:pt x="536" y="49183"/>
                  </a:cubicBezTo>
                  <a:cubicBezTo>
                    <a:pt x="139" y="49857"/>
                    <a:pt x="0" y="50155"/>
                    <a:pt x="40" y="50174"/>
                  </a:cubicBezTo>
                  <a:cubicBezTo>
                    <a:pt x="41" y="50175"/>
                    <a:pt x="43" y="50176"/>
                    <a:pt x="45" y="50176"/>
                  </a:cubicBezTo>
                  <a:cubicBezTo>
                    <a:pt x="95" y="50176"/>
                    <a:pt x="295" y="49931"/>
                    <a:pt x="734" y="49302"/>
                  </a:cubicBezTo>
                  <a:cubicBezTo>
                    <a:pt x="1170" y="48647"/>
                    <a:pt x="1924" y="47596"/>
                    <a:pt x="2896" y="45891"/>
                  </a:cubicBezTo>
                  <a:cubicBezTo>
                    <a:pt x="3134" y="45455"/>
                    <a:pt x="3411" y="44998"/>
                    <a:pt x="3689" y="44503"/>
                  </a:cubicBezTo>
                  <a:cubicBezTo>
                    <a:pt x="3966" y="43987"/>
                    <a:pt x="4244" y="43432"/>
                    <a:pt x="4561" y="42857"/>
                  </a:cubicBezTo>
                  <a:cubicBezTo>
                    <a:pt x="4720" y="42539"/>
                    <a:pt x="4879" y="42242"/>
                    <a:pt x="5037" y="41925"/>
                  </a:cubicBezTo>
                  <a:cubicBezTo>
                    <a:pt x="5196" y="41607"/>
                    <a:pt x="5355" y="41270"/>
                    <a:pt x="5513" y="40913"/>
                  </a:cubicBezTo>
                  <a:cubicBezTo>
                    <a:pt x="5831" y="40219"/>
                    <a:pt x="6168" y="39485"/>
                    <a:pt x="6525" y="38692"/>
                  </a:cubicBezTo>
                  <a:cubicBezTo>
                    <a:pt x="7873" y="35479"/>
                    <a:pt x="9361" y="31394"/>
                    <a:pt x="10531" y="26179"/>
                  </a:cubicBezTo>
                  <a:cubicBezTo>
                    <a:pt x="11661" y="20943"/>
                    <a:pt x="12038" y="16600"/>
                    <a:pt x="12177" y="13130"/>
                  </a:cubicBezTo>
                  <a:cubicBezTo>
                    <a:pt x="12177" y="12277"/>
                    <a:pt x="12177" y="11444"/>
                    <a:pt x="12196" y="10690"/>
                  </a:cubicBezTo>
                  <a:cubicBezTo>
                    <a:pt x="12196" y="10314"/>
                    <a:pt x="12196" y="9937"/>
                    <a:pt x="12177" y="9580"/>
                  </a:cubicBezTo>
                  <a:cubicBezTo>
                    <a:pt x="12177" y="9223"/>
                    <a:pt x="12157" y="8866"/>
                    <a:pt x="12137" y="8549"/>
                  </a:cubicBezTo>
                  <a:cubicBezTo>
                    <a:pt x="12117" y="7874"/>
                    <a:pt x="12078" y="7260"/>
                    <a:pt x="12058" y="6684"/>
                  </a:cubicBezTo>
                  <a:cubicBezTo>
                    <a:pt x="12018" y="6109"/>
                    <a:pt x="11959" y="5574"/>
                    <a:pt x="11919" y="5078"/>
                  </a:cubicBezTo>
                  <a:cubicBezTo>
                    <a:pt x="11760" y="3135"/>
                    <a:pt x="11522" y="1865"/>
                    <a:pt x="11383" y="1072"/>
                  </a:cubicBezTo>
                  <a:cubicBezTo>
                    <a:pt x="11249" y="321"/>
                    <a:pt x="11170" y="0"/>
                    <a:pt x="111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5"/>
            <p:cNvSpPr/>
            <p:nvPr/>
          </p:nvSpPr>
          <p:spPr>
            <a:xfrm>
              <a:off x="450300" y="3168575"/>
              <a:ext cx="84325" cy="517200"/>
            </a:xfrm>
            <a:custGeom>
              <a:rect b="b" l="l" r="r" t="t"/>
              <a:pathLst>
                <a:path extrusionOk="0" h="20688" w="3373">
                  <a:moveTo>
                    <a:pt x="2619" y="1"/>
                  </a:moveTo>
                  <a:cubicBezTo>
                    <a:pt x="2579" y="1"/>
                    <a:pt x="2559" y="139"/>
                    <a:pt x="2559" y="457"/>
                  </a:cubicBezTo>
                  <a:cubicBezTo>
                    <a:pt x="2539" y="774"/>
                    <a:pt x="2579" y="1290"/>
                    <a:pt x="2599" y="2063"/>
                  </a:cubicBezTo>
                  <a:cubicBezTo>
                    <a:pt x="2638" y="3610"/>
                    <a:pt x="2777" y="6247"/>
                    <a:pt x="2281" y="10472"/>
                  </a:cubicBezTo>
                  <a:cubicBezTo>
                    <a:pt x="1726" y="14676"/>
                    <a:pt x="933" y="17194"/>
                    <a:pt x="516" y="18682"/>
                  </a:cubicBezTo>
                  <a:cubicBezTo>
                    <a:pt x="298" y="19435"/>
                    <a:pt x="159" y="19931"/>
                    <a:pt x="80" y="20229"/>
                  </a:cubicBezTo>
                  <a:cubicBezTo>
                    <a:pt x="1" y="20546"/>
                    <a:pt x="1" y="20685"/>
                    <a:pt x="40" y="20685"/>
                  </a:cubicBezTo>
                  <a:cubicBezTo>
                    <a:pt x="44" y="20686"/>
                    <a:pt x="47" y="20687"/>
                    <a:pt x="51" y="20687"/>
                  </a:cubicBezTo>
                  <a:cubicBezTo>
                    <a:pt x="93" y="20687"/>
                    <a:pt x="171" y="20581"/>
                    <a:pt x="298" y="20308"/>
                  </a:cubicBezTo>
                  <a:cubicBezTo>
                    <a:pt x="437" y="20030"/>
                    <a:pt x="655" y="19554"/>
                    <a:pt x="913" y="18820"/>
                  </a:cubicBezTo>
                  <a:cubicBezTo>
                    <a:pt x="1449" y="17333"/>
                    <a:pt x="2301" y="14815"/>
                    <a:pt x="2876" y="10531"/>
                  </a:cubicBezTo>
                  <a:cubicBezTo>
                    <a:pt x="3372" y="6267"/>
                    <a:pt x="3154" y="3590"/>
                    <a:pt x="3015" y="2043"/>
                  </a:cubicBezTo>
                  <a:cubicBezTo>
                    <a:pt x="2936" y="1250"/>
                    <a:pt x="2857" y="734"/>
                    <a:pt x="2777" y="437"/>
                  </a:cubicBezTo>
                  <a:cubicBezTo>
                    <a:pt x="2718" y="120"/>
                    <a:pt x="2658" y="1"/>
                    <a:pt x="261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5"/>
            <p:cNvSpPr/>
            <p:nvPr/>
          </p:nvSpPr>
          <p:spPr>
            <a:xfrm>
              <a:off x="225225" y="2101150"/>
              <a:ext cx="147275" cy="1926650"/>
            </a:xfrm>
            <a:custGeom>
              <a:rect b="b" l="l" r="r" t="t"/>
              <a:pathLst>
                <a:path extrusionOk="0" h="77066" w="5891">
                  <a:moveTo>
                    <a:pt x="5848" y="0"/>
                  </a:moveTo>
                  <a:cubicBezTo>
                    <a:pt x="5802" y="0"/>
                    <a:pt x="5602" y="423"/>
                    <a:pt x="5157" y="1508"/>
                  </a:cubicBezTo>
                  <a:cubicBezTo>
                    <a:pt x="5057" y="1786"/>
                    <a:pt x="4899" y="2083"/>
                    <a:pt x="4800" y="2460"/>
                  </a:cubicBezTo>
                  <a:cubicBezTo>
                    <a:pt x="4661" y="2837"/>
                    <a:pt x="4522" y="3253"/>
                    <a:pt x="4383" y="3729"/>
                  </a:cubicBezTo>
                  <a:cubicBezTo>
                    <a:pt x="4304" y="3967"/>
                    <a:pt x="4224" y="4225"/>
                    <a:pt x="4145" y="4483"/>
                  </a:cubicBezTo>
                  <a:cubicBezTo>
                    <a:pt x="4066" y="4760"/>
                    <a:pt x="3986" y="5038"/>
                    <a:pt x="3907" y="5336"/>
                  </a:cubicBezTo>
                  <a:cubicBezTo>
                    <a:pt x="3848" y="5633"/>
                    <a:pt x="3768" y="5930"/>
                    <a:pt x="3669" y="6268"/>
                  </a:cubicBezTo>
                  <a:cubicBezTo>
                    <a:pt x="3590" y="6585"/>
                    <a:pt x="3511" y="6922"/>
                    <a:pt x="3431" y="7279"/>
                  </a:cubicBezTo>
                  <a:cubicBezTo>
                    <a:pt x="2816" y="10135"/>
                    <a:pt x="2281" y="14041"/>
                    <a:pt x="2241" y="19217"/>
                  </a:cubicBezTo>
                  <a:cubicBezTo>
                    <a:pt x="2221" y="21815"/>
                    <a:pt x="2340" y="24711"/>
                    <a:pt x="2598" y="27963"/>
                  </a:cubicBezTo>
                  <a:cubicBezTo>
                    <a:pt x="2836" y="31195"/>
                    <a:pt x="3213" y="34765"/>
                    <a:pt x="3630" y="38731"/>
                  </a:cubicBezTo>
                  <a:cubicBezTo>
                    <a:pt x="4046" y="42678"/>
                    <a:pt x="4363" y="46247"/>
                    <a:pt x="4522" y="49480"/>
                  </a:cubicBezTo>
                  <a:cubicBezTo>
                    <a:pt x="4681" y="52712"/>
                    <a:pt x="4681" y="55608"/>
                    <a:pt x="4542" y="58166"/>
                  </a:cubicBezTo>
                  <a:cubicBezTo>
                    <a:pt x="4264" y="63302"/>
                    <a:pt x="3511" y="67130"/>
                    <a:pt x="2717" y="69906"/>
                  </a:cubicBezTo>
                  <a:cubicBezTo>
                    <a:pt x="2618" y="70263"/>
                    <a:pt x="2519" y="70600"/>
                    <a:pt x="2400" y="70918"/>
                  </a:cubicBezTo>
                  <a:cubicBezTo>
                    <a:pt x="2301" y="71235"/>
                    <a:pt x="2202" y="71532"/>
                    <a:pt x="2122" y="71810"/>
                  </a:cubicBezTo>
                  <a:cubicBezTo>
                    <a:pt x="2023" y="72107"/>
                    <a:pt x="1944" y="72365"/>
                    <a:pt x="1845" y="72643"/>
                  </a:cubicBezTo>
                  <a:cubicBezTo>
                    <a:pt x="1746" y="72881"/>
                    <a:pt x="1646" y="73139"/>
                    <a:pt x="1567" y="73357"/>
                  </a:cubicBezTo>
                  <a:cubicBezTo>
                    <a:pt x="1389" y="73813"/>
                    <a:pt x="1210" y="74229"/>
                    <a:pt x="1071" y="74586"/>
                  </a:cubicBezTo>
                  <a:cubicBezTo>
                    <a:pt x="1012" y="74785"/>
                    <a:pt x="932" y="74943"/>
                    <a:pt x="853" y="75102"/>
                  </a:cubicBezTo>
                  <a:cubicBezTo>
                    <a:pt x="794" y="75261"/>
                    <a:pt x="734" y="75399"/>
                    <a:pt x="655" y="75538"/>
                  </a:cubicBezTo>
                  <a:cubicBezTo>
                    <a:pt x="179" y="76609"/>
                    <a:pt x="0" y="77045"/>
                    <a:pt x="40" y="77065"/>
                  </a:cubicBezTo>
                  <a:cubicBezTo>
                    <a:pt x="41" y="77066"/>
                    <a:pt x="42" y="77066"/>
                    <a:pt x="43" y="77066"/>
                  </a:cubicBezTo>
                  <a:cubicBezTo>
                    <a:pt x="91" y="77066"/>
                    <a:pt x="330" y="76664"/>
                    <a:pt x="853" y="75637"/>
                  </a:cubicBezTo>
                  <a:cubicBezTo>
                    <a:pt x="932" y="75499"/>
                    <a:pt x="1012" y="75360"/>
                    <a:pt x="1091" y="75201"/>
                  </a:cubicBezTo>
                  <a:cubicBezTo>
                    <a:pt x="1170" y="75042"/>
                    <a:pt x="1250" y="74884"/>
                    <a:pt x="1329" y="74705"/>
                  </a:cubicBezTo>
                  <a:cubicBezTo>
                    <a:pt x="1488" y="74348"/>
                    <a:pt x="1666" y="73932"/>
                    <a:pt x="1865" y="73476"/>
                  </a:cubicBezTo>
                  <a:cubicBezTo>
                    <a:pt x="1964" y="73258"/>
                    <a:pt x="2063" y="73020"/>
                    <a:pt x="2162" y="72762"/>
                  </a:cubicBezTo>
                  <a:cubicBezTo>
                    <a:pt x="2261" y="72504"/>
                    <a:pt x="2360" y="72226"/>
                    <a:pt x="2459" y="71929"/>
                  </a:cubicBezTo>
                  <a:cubicBezTo>
                    <a:pt x="2559" y="71651"/>
                    <a:pt x="2678" y="71354"/>
                    <a:pt x="2777" y="71036"/>
                  </a:cubicBezTo>
                  <a:cubicBezTo>
                    <a:pt x="2896" y="70719"/>
                    <a:pt x="3015" y="70382"/>
                    <a:pt x="3114" y="70025"/>
                  </a:cubicBezTo>
                  <a:cubicBezTo>
                    <a:pt x="3967" y="67249"/>
                    <a:pt x="4780" y="63362"/>
                    <a:pt x="5097" y="58186"/>
                  </a:cubicBezTo>
                  <a:cubicBezTo>
                    <a:pt x="5236" y="55608"/>
                    <a:pt x="5236" y="52693"/>
                    <a:pt x="5097" y="49440"/>
                  </a:cubicBezTo>
                  <a:cubicBezTo>
                    <a:pt x="4958" y="46208"/>
                    <a:pt x="4641" y="42618"/>
                    <a:pt x="4224" y="38652"/>
                  </a:cubicBezTo>
                  <a:cubicBezTo>
                    <a:pt x="3788" y="34706"/>
                    <a:pt x="3411" y="31136"/>
                    <a:pt x="3173" y="27903"/>
                  </a:cubicBezTo>
                  <a:cubicBezTo>
                    <a:pt x="2916" y="24691"/>
                    <a:pt x="2777" y="21795"/>
                    <a:pt x="2777" y="19217"/>
                  </a:cubicBezTo>
                  <a:cubicBezTo>
                    <a:pt x="2797" y="14081"/>
                    <a:pt x="3273" y="10194"/>
                    <a:pt x="3848" y="7358"/>
                  </a:cubicBezTo>
                  <a:cubicBezTo>
                    <a:pt x="3907" y="7001"/>
                    <a:pt x="3986" y="6664"/>
                    <a:pt x="4066" y="6347"/>
                  </a:cubicBezTo>
                  <a:cubicBezTo>
                    <a:pt x="4145" y="6030"/>
                    <a:pt x="4205" y="5712"/>
                    <a:pt x="4284" y="5415"/>
                  </a:cubicBezTo>
                  <a:cubicBezTo>
                    <a:pt x="4343" y="5117"/>
                    <a:pt x="4403" y="4840"/>
                    <a:pt x="4482" y="4582"/>
                  </a:cubicBezTo>
                  <a:cubicBezTo>
                    <a:pt x="4562" y="4304"/>
                    <a:pt x="4621" y="4066"/>
                    <a:pt x="4700" y="3828"/>
                  </a:cubicBezTo>
                  <a:cubicBezTo>
                    <a:pt x="4819" y="3352"/>
                    <a:pt x="4958" y="2936"/>
                    <a:pt x="5057" y="2559"/>
                  </a:cubicBezTo>
                  <a:cubicBezTo>
                    <a:pt x="5157" y="2182"/>
                    <a:pt x="5295" y="1865"/>
                    <a:pt x="5375" y="1568"/>
                  </a:cubicBezTo>
                  <a:cubicBezTo>
                    <a:pt x="5751" y="457"/>
                    <a:pt x="5890" y="1"/>
                    <a:pt x="5851" y="1"/>
                  </a:cubicBezTo>
                  <a:cubicBezTo>
                    <a:pt x="5850" y="0"/>
                    <a:pt x="5849" y="0"/>
                    <a:pt x="58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5"/>
            <p:cNvSpPr/>
            <p:nvPr/>
          </p:nvSpPr>
          <p:spPr>
            <a:xfrm>
              <a:off x="5932200" y="325750"/>
              <a:ext cx="440775" cy="926375"/>
            </a:xfrm>
            <a:custGeom>
              <a:rect b="b" l="l" r="r" t="t"/>
              <a:pathLst>
                <a:path extrusionOk="0" h="37055" w="17631">
                  <a:moveTo>
                    <a:pt x="2556" y="0"/>
                  </a:moveTo>
                  <a:cubicBezTo>
                    <a:pt x="2528" y="0"/>
                    <a:pt x="2388" y="242"/>
                    <a:pt x="2102" y="814"/>
                  </a:cubicBezTo>
                  <a:cubicBezTo>
                    <a:pt x="1944" y="1112"/>
                    <a:pt x="1785" y="1528"/>
                    <a:pt x="1587" y="2064"/>
                  </a:cubicBezTo>
                  <a:cubicBezTo>
                    <a:pt x="1547" y="2183"/>
                    <a:pt x="1487" y="2321"/>
                    <a:pt x="1428" y="2480"/>
                  </a:cubicBezTo>
                  <a:cubicBezTo>
                    <a:pt x="1388" y="2619"/>
                    <a:pt x="1329" y="2778"/>
                    <a:pt x="1289" y="2936"/>
                  </a:cubicBezTo>
                  <a:cubicBezTo>
                    <a:pt x="1190" y="3273"/>
                    <a:pt x="1051" y="3630"/>
                    <a:pt x="952" y="4027"/>
                  </a:cubicBezTo>
                  <a:cubicBezTo>
                    <a:pt x="734" y="4820"/>
                    <a:pt x="496" y="5772"/>
                    <a:pt x="337" y="6883"/>
                  </a:cubicBezTo>
                  <a:cubicBezTo>
                    <a:pt x="139" y="7993"/>
                    <a:pt x="40" y="9282"/>
                    <a:pt x="20" y="10750"/>
                  </a:cubicBezTo>
                  <a:cubicBezTo>
                    <a:pt x="0" y="12217"/>
                    <a:pt x="119" y="13883"/>
                    <a:pt x="456" y="15688"/>
                  </a:cubicBezTo>
                  <a:cubicBezTo>
                    <a:pt x="793" y="17512"/>
                    <a:pt x="1368" y="19495"/>
                    <a:pt x="2281" y="21558"/>
                  </a:cubicBezTo>
                  <a:cubicBezTo>
                    <a:pt x="3193" y="23640"/>
                    <a:pt x="4264" y="25405"/>
                    <a:pt x="5355" y="26892"/>
                  </a:cubicBezTo>
                  <a:cubicBezTo>
                    <a:pt x="6425" y="28380"/>
                    <a:pt x="7536" y="29609"/>
                    <a:pt x="8567" y="30660"/>
                  </a:cubicBezTo>
                  <a:cubicBezTo>
                    <a:pt x="9083" y="31176"/>
                    <a:pt x="9599" y="31632"/>
                    <a:pt x="10074" y="32088"/>
                  </a:cubicBezTo>
                  <a:cubicBezTo>
                    <a:pt x="10550" y="32505"/>
                    <a:pt x="11007" y="32901"/>
                    <a:pt x="11463" y="33238"/>
                  </a:cubicBezTo>
                  <a:cubicBezTo>
                    <a:pt x="12335" y="33952"/>
                    <a:pt x="13128" y="34508"/>
                    <a:pt x="13803" y="34964"/>
                  </a:cubicBezTo>
                  <a:cubicBezTo>
                    <a:pt x="14160" y="35182"/>
                    <a:pt x="14477" y="35400"/>
                    <a:pt x="14755" y="35578"/>
                  </a:cubicBezTo>
                  <a:cubicBezTo>
                    <a:pt x="15052" y="35757"/>
                    <a:pt x="15330" y="35916"/>
                    <a:pt x="15568" y="36054"/>
                  </a:cubicBezTo>
                  <a:cubicBezTo>
                    <a:pt x="15806" y="36193"/>
                    <a:pt x="16024" y="36312"/>
                    <a:pt x="16222" y="36431"/>
                  </a:cubicBezTo>
                  <a:cubicBezTo>
                    <a:pt x="16420" y="36530"/>
                    <a:pt x="16599" y="36610"/>
                    <a:pt x="16758" y="36689"/>
                  </a:cubicBezTo>
                  <a:cubicBezTo>
                    <a:pt x="17270" y="36945"/>
                    <a:pt x="17518" y="37054"/>
                    <a:pt x="17589" y="37054"/>
                  </a:cubicBezTo>
                  <a:cubicBezTo>
                    <a:pt x="17601" y="37054"/>
                    <a:pt x="17608" y="37051"/>
                    <a:pt x="17610" y="37046"/>
                  </a:cubicBezTo>
                  <a:cubicBezTo>
                    <a:pt x="17630" y="37006"/>
                    <a:pt x="17432" y="36848"/>
                    <a:pt x="16857" y="36491"/>
                  </a:cubicBezTo>
                  <a:cubicBezTo>
                    <a:pt x="16718" y="36392"/>
                    <a:pt x="16559" y="36292"/>
                    <a:pt x="16381" y="36173"/>
                  </a:cubicBezTo>
                  <a:cubicBezTo>
                    <a:pt x="16183" y="36054"/>
                    <a:pt x="15984" y="35916"/>
                    <a:pt x="15746" y="35757"/>
                  </a:cubicBezTo>
                  <a:cubicBezTo>
                    <a:pt x="15508" y="35618"/>
                    <a:pt x="15250" y="35459"/>
                    <a:pt x="14973" y="35261"/>
                  </a:cubicBezTo>
                  <a:cubicBezTo>
                    <a:pt x="14695" y="35063"/>
                    <a:pt x="14378" y="34845"/>
                    <a:pt x="14041" y="34627"/>
                  </a:cubicBezTo>
                  <a:cubicBezTo>
                    <a:pt x="13386" y="34131"/>
                    <a:pt x="12613" y="33575"/>
                    <a:pt x="11760" y="32862"/>
                  </a:cubicBezTo>
                  <a:cubicBezTo>
                    <a:pt x="11344" y="32505"/>
                    <a:pt x="10888" y="32108"/>
                    <a:pt x="10412" y="31692"/>
                  </a:cubicBezTo>
                  <a:cubicBezTo>
                    <a:pt x="9955" y="31255"/>
                    <a:pt x="9460" y="30799"/>
                    <a:pt x="8964" y="30264"/>
                  </a:cubicBezTo>
                  <a:cubicBezTo>
                    <a:pt x="7952" y="29232"/>
                    <a:pt x="6882" y="28023"/>
                    <a:pt x="5831" y="26535"/>
                  </a:cubicBezTo>
                  <a:cubicBezTo>
                    <a:pt x="4760" y="25068"/>
                    <a:pt x="3709" y="23343"/>
                    <a:pt x="2816" y="21320"/>
                  </a:cubicBezTo>
                  <a:cubicBezTo>
                    <a:pt x="1924" y="19297"/>
                    <a:pt x="1368" y="17354"/>
                    <a:pt x="1031" y="15589"/>
                  </a:cubicBezTo>
                  <a:cubicBezTo>
                    <a:pt x="694" y="13804"/>
                    <a:pt x="575" y="12197"/>
                    <a:pt x="555" y="10750"/>
                  </a:cubicBezTo>
                  <a:cubicBezTo>
                    <a:pt x="555" y="9322"/>
                    <a:pt x="655" y="8053"/>
                    <a:pt x="813" y="6962"/>
                  </a:cubicBezTo>
                  <a:cubicBezTo>
                    <a:pt x="952" y="5851"/>
                    <a:pt x="1170" y="4919"/>
                    <a:pt x="1349" y="4126"/>
                  </a:cubicBezTo>
                  <a:cubicBezTo>
                    <a:pt x="1428" y="3729"/>
                    <a:pt x="1547" y="3372"/>
                    <a:pt x="1646" y="3055"/>
                  </a:cubicBezTo>
                  <a:cubicBezTo>
                    <a:pt x="1686" y="2897"/>
                    <a:pt x="1725" y="2738"/>
                    <a:pt x="1765" y="2579"/>
                  </a:cubicBezTo>
                  <a:cubicBezTo>
                    <a:pt x="1805" y="2440"/>
                    <a:pt x="1864" y="2302"/>
                    <a:pt x="1904" y="2163"/>
                  </a:cubicBezTo>
                  <a:cubicBezTo>
                    <a:pt x="2082" y="1627"/>
                    <a:pt x="2201" y="1211"/>
                    <a:pt x="2320" y="913"/>
                  </a:cubicBezTo>
                  <a:cubicBezTo>
                    <a:pt x="2539" y="279"/>
                    <a:pt x="2598" y="21"/>
                    <a:pt x="2558" y="1"/>
                  </a:cubicBezTo>
                  <a:cubicBezTo>
                    <a:pt x="2558" y="0"/>
                    <a:pt x="2557" y="0"/>
                    <a:pt x="25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5"/>
            <p:cNvSpPr/>
            <p:nvPr/>
          </p:nvSpPr>
          <p:spPr>
            <a:xfrm>
              <a:off x="6238575" y="754100"/>
              <a:ext cx="1302450" cy="755650"/>
            </a:xfrm>
            <a:custGeom>
              <a:rect b="b" l="l" r="r" t="t"/>
              <a:pathLst>
                <a:path extrusionOk="0" h="30226" w="52098">
                  <a:moveTo>
                    <a:pt x="44" y="1"/>
                  </a:moveTo>
                  <a:cubicBezTo>
                    <a:pt x="43" y="1"/>
                    <a:pt x="42" y="1"/>
                    <a:pt x="41" y="1"/>
                  </a:cubicBezTo>
                  <a:cubicBezTo>
                    <a:pt x="1" y="1"/>
                    <a:pt x="41" y="398"/>
                    <a:pt x="239" y="1350"/>
                  </a:cubicBezTo>
                  <a:cubicBezTo>
                    <a:pt x="338" y="1846"/>
                    <a:pt x="477" y="2480"/>
                    <a:pt x="675" y="3274"/>
                  </a:cubicBezTo>
                  <a:cubicBezTo>
                    <a:pt x="893" y="4067"/>
                    <a:pt x="1171" y="5039"/>
                    <a:pt x="1607" y="6189"/>
                  </a:cubicBezTo>
                  <a:cubicBezTo>
                    <a:pt x="2044" y="7319"/>
                    <a:pt x="2638" y="8628"/>
                    <a:pt x="3610" y="9996"/>
                  </a:cubicBezTo>
                  <a:cubicBezTo>
                    <a:pt x="3749" y="10155"/>
                    <a:pt x="3868" y="10333"/>
                    <a:pt x="3987" y="10512"/>
                  </a:cubicBezTo>
                  <a:cubicBezTo>
                    <a:pt x="4126" y="10671"/>
                    <a:pt x="4284" y="10849"/>
                    <a:pt x="4423" y="11008"/>
                  </a:cubicBezTo>
                  <a:cubicBezTo>
                    <a:pt x="4701" y="11365"/>
                    <a:pt x="5058" y="11682"/>
                    <a:pt x="5395" y="12019"/>
                  </a:cubicBezTo>
                  <a:cubicBezTo>
                    <a:pt x="6129" y="12654"/>
                    <a:pt x="6942" y="13288"/>
                    <a:pt x="7914" y="13784"/>
                  </a:cubicBezTo>
                  <a:cubicBezTo>
                    <a:pt x="8885" y="14300"/>
                    <a:pt x="9996" y="14696"/>
                    <a:pt x="11166" y="14974"/>
                  </a:cubicBezTo>
                  <a:cubicBezTo>
                    <a:pt x="12356" y="15271"/>
                    <a:pt x="13645" y="15450"/>
                    <a:pt x="14993" y="15569"/>
                  </a:cubicBezTo>
                  <a:cubicBezTo>
                    <a:pt x="16342" y="15668"/>
                    <a:pt x="17770" y="15708"/>
                    <a:pt x="19257" y="15747"/>
                  </a:cubicBezTo>
                  <a:cubicBezTo>
                    <a:pt x="20011" y="15767"/>
                    <a:pt x="20784" y="15787"/>
                    <a:pt x="21558" y="15827"/>
                  </a:cubicBezTo>
                  <a:cubicBezTo>
                    <a:pt x="22331" y="15847"/>
                    <a:pt x="23124" y="15926"/>
                    <a:pt x="23957" y="15985"/>
                  </a:cubicBezTo>
                  <a:cubicBezTo>
                    <a:pt x="27210" y="16303"/>
                    <a:pt x="30125" y="16937"/>
                    <a:pt x="32683" y="17711"/>
                  </a:cubicBezTo>
                  <a:cubicBezTo>
                    <a:pt x="35241" y="18484"/>
                    <a:pt x="37443" y="19416"/>
                    <a:pt x="39346" y="20348"/>
                  </a:cubicBezTo>
                  <a:cubicBezTo>
                    <a:pt x="43154" y="22272"/>
                    <a:pt x="45772" y="24196"/>
                    <a:pt x="47576" y="25762"/>
                  </a:cubicBezTo>
                  <a:cubicBezTo>
                    <a:pt x="47814" y="25941"/>
                    <a:pt x="48032" y="26139"/>
                    <a:pt x="48231" y="26317"/>
                  </a:cubicBezTo>
                  <a:cubicBezTo>
                    <a:pt x="48429" y="26516"/>
                    <a:pt x="48627" y="26694"/>
                    <a:pt x="48806" y="26853"/>
                  </a:cubicBezTo>
                  <a:cubicBezTo>
                    <a:pt x="48984" y="27031"/>
                    <a:pt x="49163" y="27190"/>
                    <a:pt x="49341" y="27349"/>
                  </a:cubicBezTo>
                  <a:cubicBezTo>
                    <a:pt x="49480" y="27507"/>
                    <a:pt x="49639" y="27666"/>
                    <a:pt x="49778" y="27805"/>
                  </a:cubicBezTo>
                  <a:cubicBezTo>
                    <a:pt x="50075" y="28102"/>
                    <a:pt x="50313" y="28360"/>
                    <a:pt x="50551" y="28598"/>
                  </a:cubicBezTo>
                  <a:cubicBezTo>
                    <a:pt x="50789" y="28836"/>
                    <a:pt x="50948" y="29054"/>
                    <a:pt x="51126" y="29233"/>
                  </a:cubicBezTo>
                  <a:cubicBezTo>
                    <a:pt x="51740" y="29942"/>
                    <a:pt x="52020" y="30225"/>
                    <a:pt x="52073" y="30225"/>
                  </a:cubicBezTo>
                  <a:cubicBezTo>
                    <a:pt x="52075" y="30225"/>
                    <a:pt x="52077" y="30225"/>
                    <a:pt x="52078" y="30224"/>
                  </a:cubicBezTo>
                  <a:cubicBezTo>
                    <a:pt x="52098" y="30204"/>
                    <a:pt x="51900" y="29867"/>
                    <a:pt x="51305" y="29094"/>
                  </a:cubicBezTo>
                  <a:cubicBezTo>
                    <a:pt x="51146" y="28896"/>
                    <a:pt x="50987" y="28658"/>
                    <a:pt x="50769" y="28420"/>
                  </a:cubicBezTo>
                  <a:cubicBezTo>
                    <a:pt x="50551" y="28182"/>
                    <a:pt x="50293" y="27904"/>
                    <a:pt x="50016" y="27587"/>
                  </a:cubicBezTo>
                  <a:cubicBezTo>
                    <a:pt x="49877" y="27428"/>
                    <a:pt x="49738" y="27269"/>
                    <a:pt x="49579" y="27111"/>
                  </a:cubicBezTo>
                  <a:cubicBezTo>
                    <a:pt x="49421" y="26952"/>
                    <a:pt x="49242" y="26774"/>
                    <a:pt x="49064" y="26595"/>
                  </a:cubicBezTo>
                  <a:cubicBezTo>
                    <a:pt x="48885" y="26417"/>
                    <a:pt x="48707" y="26238"/>
                    <a:pt x="48508" y="26040"/>
                  </a:cubicBezTo>
                  <a:cubicBezTo>
                    <a:pt x="48310" y="25842"/>
                    <a:pt x="48092" y="25643"/>
                    <a:pt x="47854" y="25445"/>
                  </a:cubicBezTo>
                  <a:cubicBezTo>
                    <a:pt x="46049" y="23819"/>
                    <a:pt x="43432" y="21836"/>
                    <a:pt x="39604" y="19872"/>
                  </a:cubicBezTo>
                  <a:cubicBezTo>
                    <a:pt x="37661" y="18901"/>
                    <a:pt x="35440" y="17968"/>
                    <a:pt x="32842" y="17155"/>
                  </a:cubicBezTo>
                  <a:cubicBezTo>
                    <a:pt x="30264" y="16362"/>
                    <a:pt x="27309" y="15708"/>
                    <a:pt x="23997" y="15410"/>
                  </a:cubicBezTo>
                  <a:cubicBezTo>
                    <a:pt x="23184" y="15331"/>
                    <a:pt x="22371" y="15252"/>
                    <a:pt x="21577" y="15232"/>
                  </a:cubicBezTo>
                  <a:cubicBezTo>
                    <a:pt x="20804" y="15192"/>
                    <a:pt x="20031" y="15172"/>
                    <a:pt x="19277" y="15152"/>
                  </a:cubicBezTo>
                  <a:cubicBezTo>
                    <a:pt x="17790" y="15133"/>
                    <a:pt x="16382" y="15093"/>
                    <a:pt x="15033" y="14994"/>
                  </a:cubicBezTo>
                  <a:cubicBezTo>
                    <a:pt x="12376" y="14776"/>
                    <a:pt x="10036" y="14280"/>
                    <a:pt x="8171" y="13288"/>
                  </a:cubicBezTo>
                  <a:cubicBezTo>
                    <a:pt x="7239" y="12832"/>
                    <a:pt x="6446" y="12237"/>
                    <a:pt x="5752" y="11642"/>
                  </a:cubicBezTo>
                  <a:cubicBezTo>
                    <a:pt x="5415" y="11305"/>
                    <a:pt x="5078" y="11008"/>
                    <a:pt x="4800" y="10690"/>
                  </a:cubicBezTo>
                  <a:cubicBezTo>
                    <a:pt x="4661" y="10512"/>
                    <a:pt x="4522" y="10373"/>
                    <a:pt x="4384" y="10195"/>
                  </a:cubicBezTo>
                  <a:cubicBezTo>
                    <a:pt x="4265" y="10036"/>
                    <a:pt x="4126" y="9877"/>
                    <a:pt x="4007" y="9699"/>
                  </a:cubicBezTo>
                  <a:cubicBezTo>
                    <a:pt x="3055" y="8410"/>
                    <a:pt x="2440" y="7121"/>
                    <a:pt x="1984" y="6030"/>
                  </a:cubicBezTo>
                  <a:cubicBezTo>
                    <a:pt x="1548" y="4920"/>
                    <a:pt x="1230" y="3968"/>
                    <a:pt x="992" y="3194"/>
                  </a:cubicBezTo>
                  <a:cubicBezTo>
                    <a:pt x="754" y="2401"/>
                    <a:pt x="596" y="1786"/>
                    <a:pt x="457" y="1310"/>
                  </a:cubicBezTo>
                  <a:cubicBezTo>
                    <a:pt x="206" y="382"/>
                    <a:pt x="86"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5"/>
            <p:cNvSpPr/>
            <p:nvPr/>
          </p:nvSpPr>
          <p:spPr>
            <a:xfrm>
              <a:off x="6676850" y="1237175"/>
              <a:ext cx="579100" cy="279050"/>
            </a:xfrm>
            <a:custGeom>
              <a:rect b="b" l="l" r="r" t="t"/>
              <a:pathLst>
                <a:path extrusionOk="0" h="11162" w="23164">
                  <a:moveTo>
                    <a:pt x="199" y="1"/>
                  </a:moveTo>
                  <a:cubicBezTo>
                    <a:pt x="72" y="1"/>
                    <a:pt x="12" y="10"/>
                    <a:pt x="1" y="34"/>
                  </a:cubicBezTo>
                  <a:cubicBezTo>
                    <a:pt x="1" y="73"/>
                    <a:pt x="140" y="153"/>
                    <a:pt x="516" y="252"/>
                  </a:cubicBezTo>
                  <a:cubicBezTo>
                    <a:pt x="913" y="351"/>
                    <a:pt x="1528" y="470"/>
                    <a:pt x="2460" y="708"/>
                  </a:cubicBezTo>
                  <a:cubicBezTo>
                    <a:pt x="2698" y="767"/>
                    <a:pt x="2956" y="827"/>
                    <a:pt x="3233" y="886"/>
                  </a:cubicBezTo>
                  <a:cubicBezTo>
                    <a:pt x="3511" y="966"/>
                    <a:pt x="3808" y="1045"/>
                    <a:pt x="4126" y="1124"/>
                  </a:cubicBezTo>
                  <a:cubicBezTo>
                    <a:pt x="4760" y="1283"/>
                    <a:pt x="5474" y="1501"/>
                    <a:pt x="6287" y="1759"/>
                  </a:cubicBezTo>
                  <a:cubicBezTo>
                    <a:pt x="7914" y="2275"/>
                    <a:pt x="9917" y="2969"/>
                    <a:pt x="12296" y="4079"/>
                  </a:cubicBezTo>
                  <a:cubicBezTo>
                    <a:pt x="14676" y="5210"/>
                    <a:pt x="16501" y="6300"/>
                    <a:pt x="17909" y="7252"/>
                  </a:cubicBezTo>
                  <a:cubicBezTo>
                    <a:pt x="19336" y="8224"/>
                    <a:pt x="20368" y="8997"/>
                    <a:pt x="21101" y="9612"/>
                  </a:cubicBezTo>
                  <a:cubicBezTo>
                    <a:pt x="21478" y="9910"/>
                    <a:pt x="21795" y="10148"/>
                    <a:pt x="22053" y="10366"/>
                  </a:cubicBezTo>
                  <a:cubicBezTo>
                    <a:pt x="22291" y="10584"/>
                    <a:pt x="22490" y="10743"/>
                    <a:pt x="22648" y="10862"/>
                  </a:cubicBezTo>
                  <a:cubicBezTo>
                    <a:pt x="22935" y="11076"/>
                    <a:pt x="23076" y="11162"/>
                    <a:pt x="23115" y="11162"/>
                  </a:cubicBezTo>
                  <a:cubicBezTo>
                    <a:pt x="23119" y="11162"/>
                    <a:pt x="23122" y="11161"/>
                    <a:pt x="23124" y="11159"/>
                  </a:cubicBezTo>
                  <a:cubicBezTo>
                    <a:pt x="23164" y="11119"/>
                    <a:pt x="23085" y="11000"/>
                    <a:pt x="22807" y="10703"/>
                  </a:cubicBezTo>
                  <a:cubicBezTo>
                    <a:pt x="22688" y="10544"/>
                    <a:pt x="22509" y="10366"/>
                    <a:pt x="22271" y="10128"/>
                  </a:cubicBezTo>
                  <a:cubicBezTo>
                    <a:pt x="22033" y="9890"/>
                    <a:pt x="21736" y="9612"/>
                    <a:pt x="21379" y="9275"/>
                  </a:cubicBezTo>
                  <a:cubicBezTo>
                    <a:pt x="20665" y="8621"/>
                    <a:pt x="19634" y="7808"/>
                    <a:pt x="18226" y="6816"/>
                  </a:cubicBezTo>
                  <a:cubicBezTo>
                    <a:pt x="16818" y="5824"/>
                    <a:pt x="14974" y="4694"/>
                    <a:pt x="12554" y="3564"/>
                  </a:cubicBezTo>
                  <a:cubicBezTo>
                    <a:pt x="10154" y="2413"/>
                    <a:pt x="8112" y="1719"/>
                    <a:pt x="6446" y="1224"/>
                  </a:cubicBezTo>
                  <a:cubicBezTo>
                    <a:pt x="5613" y="1005"/>
                    <a:pt x="4899" y="787"/>
                    <a:pt x="4245" y="648"/>
                  </a:cubicBezTo>
                  <a:cubicBezTo>
                    <a:pt x="3927" y="569"/>
                    <a:pt x="3610" y="510"/>
                    <a:pt x="3332" y="450"/>
                  </a:cubicBezTo>
                  <a:cubicBezTo>
                    <a:pt x="3055" y="391"/>
                    <a:pt x="2797" y="351"/>
                    <a:pt x="2559" y="311"/>
                  </a:cubicBezTo>
                  <a:cubicBezTo>
                    <a:pt x="1607" y="113"/>
                    <a:pt x="953" y="54"/>
                    <a:pt x="576" y="14"/>
                  </a:cubicBezTo>
                  <a:cubicBezTo>
                    <a:pt x="412" y="6"/>
                    <a:pt x="288" y="1"/>
                    <a:pt x="1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5"/>
            <p:cNvSpPr/>
            <p:nvPr/>
          </p:nvSpPr>
          <p:spPr>
            <a:xfrm>
              <a:off x="6237100" y="122500"/>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06"/>
                    <a:pt x="1190" y="6683"/>
                    <a:pt x="1289" y="6961"/>
                  </a:cubicBezTo>
                  <a:cubicBezTo>
                    <a:pt x="1389" y="721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5"/>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58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09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4"/>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0"/>
                    <a:pt x="2222" y="8072"/>
                  </a:cubicBezTo>
                  <a:cubicBezTo>
                    <a:pt x="2162" y="7913"/>
                    <a:pt x="2103" y="7774"/>
                    <a:pt x="2043" y="7635"/>
                  </a:cubicBezTo>
                  <a:cubicBezTo>
                    <a:pt x="1944" y="7338"/>
                    <a:pt x="1825" y="7060"/>
                    <a:pt x="1726" y="6802"/>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5"/>
            <p:cNvSpPr/>
            <p:nvPr/>
          </p:nvSpPr>
          <p:spPr>
            <a:xfrm>
              <a:off x="4549950" y="-54500"/>
              <a:ext cx="2688150" cy="5953875"/>
            </a:xfrm>
            <a:custGeom>
              <a:rect b="b" l="l" r="r" t="t"/>
              <a:pathLst>
                <a:path extrusionOk="0" h="238155" w="107526">
                  <a:moveTo>
                    <a:pt x="29965" y="1"/>
                  </a:moveTo>
                  <a:cubicBezTo>
                    <a:pt x="29965" y="1"/>
                    <a:pt x="29946" y="1"/>
                    <a:pt x="29906" y="20"/>
                  </a:cubicBezTo>
                  <a:cubicBezTo>
                    <a:pt x="29846" y="60"/>
                    <a:pt x="29787" y="100"/>
                    <a:pt x="29688" y="139"/>
                  </a:cubicBezTo>
                  <a:cubicBezTo>
                    <a:pt x="29490" y="258"/>
                    <a:pt x="29172" y="437"/>
                    <a:pt x="28756" y="655"/>
                  </a:cubicBezTo>
                  <a:cubicBezTo>
                    <a:pt x="28339" y="913"/>
                    <a:pt x="27804" y="1190"/>
                    <a:pt x="27149" y="1627"/>
                  </a:cubicBezTo>
                  <a:cubicBezTo>
                    <a:pt x="26495" y="2043"/>
                    <a:pt x="25722" y="2519"/>
                    <a:pt x="24829" y="3154"/>
                  </a:cubicBezTo>
                  <a:cubicBezTo>
                    <a:pt x="24611" y="3312"/>
                    <a:pt x="24373" y="3471"/>
                    <a:pt x="24135" y="3650"/>
                  </a:cubicBezTo>
                  <a:cubicBezTo>
                    <a:pt x="23897" y="3808"/>
                    <a:pt x="23659" y="3987"/>
                    <a:pt x="23401" y="4185"/>
                  </a:cubicBezTo>
                  <a:cubicBezTo>
                    <a:pt x="22906" y="4562"/>
                    <a:pt x="22370" y="4978"/>
                    <a:pt x="21815" y="5415"/>
                  </a:cubicBezTo>
                  <a:cubicBezTo>
                    <a:pt x="21260" y="5890"/>
                    <a:pt x="20684" y="6386"/>
                    <a:pt x="20070" y="6902"/>
                  </a:cubicBezTo>
                  <a:cubicBezTo>
                    <a:pt x="19455" y="7457"/>
                    <a:pt x="18840" y="8032"/>
                    <a:pt x="18166" y="8667"/>
                  </a:cubicBezTo>
                  <a:cubicBezTo>
                    <a:pt x="16897" y="9956"/>
                    <a:pt x="15489" y="11384"/>
                    <a:pt x="14100" y="13129"/>
                  </a:cubicBezTo>
                  <a:cubicBezTo>
                    <a:pt x="12692" y="14854"/>
                    <a:pt x="11225" y="16798"/>
                    <a:pt x="9817" y="19078"/>
                  </a:cubicBezTo>
                  <a:cubicBezTo>
                    <a:pt x="7001" y="23600"/>
                    <a:pt x="4343" y="29331"/>
                    <a:pt x="2578" y="36391"/>
                  </a:cubicBezTo>
                  <a:cubicBezTo>
                    <a:pt x="813" y="43451"/>
                    <a:pt x="0" y="51800"/>
                    <a:pt x="357" y="61240"/>
                  </a:cubicBezTo>
                  <a:cubicBezTo>
                    <a:pt x="536" y="65959"/>
                    <a:pt x="972" y="70957"/>
                    <a:pt x="1785" y="76212"/>
                  </a:cubicBezTo>
                  <a:cubicBezTo>
                    <a:pt x="2578" y="81487"/>
                    <a:pt x="3768" y="86981"/>
                    <a:pt x="5375" y="92692"/>
                  </a:cubicBezTo>
                  <a:cubicBezTo>
                    <a:pt x="5593" y="93406"/>
                    <a:pt x="5771" y="94140"/>
                    <a:pt x="5989" y="94854"/>
                  </a:cubicBezTo>
                  <a:cubicBezTo>
                    <a:pt x="6227" y="95567"/>
                    <a:pt x="6445" y="96281"/>
                    <a:pt x="6683" y="97015"/>
                  </a:cubicBezTo>
                  <a:cubicBezTo>
                    <a:pt x="6783" y="97392"/>
                    <a:pt x="6902" y="97749"/>
                    <a:pt x="7021" y="98106"/>
                  </a:cubicBezTo>
                  <a:lnTo>
                    <a:pt x="7397" y="99216"/>
                  </a:lnTo>
                  <a:cubicBezTo>
                    <a:pt x="7635" y="99930"/>
                    <a:pt x="7893" y="100684"/>
                    <a:pt x="8131" y="101418"/>
                  </a:cubicBezTo>
                  <a:cubicBezTo>
                    <a:pt x="9202" y="104353"/>
                    <a:pt x="10332" y="107367"/>
                    <a:pt x="11661" y="110381"/>
                  </a:cubicBezTo>
                  <a:cubicBezTo>
                    <a:pt x="14239" y="116450"/>
                    <a:pt x="17432" y="122617"/>
                    <a:pt x="21160" y="128864"/>
                  </a:cubicBezTo>
                  <a:cubicBezTo>
                    <a:pt x="24948" y="135071"/>
                    <a:pt x="28914" y="140763"/>
                    <a:pt x="33039" y="145899"/>
                  </a:cubicBezTo>
                  <a:cubicBezTo>
                    <a:pt x="37164" y="151035"/>
                    <a:pt x="41349" y="155696"/>
                    <a:pt x="45553" y="159900"/>
                  </a:cubicBezTo>
                  <a:cubicBezTo>
                    <a:pt x="49757" y="164084"/>
                    <a:pt x="53961" y="167833"/>
                    <a:pt x="58047" y="171224"/>
                  </a:cubicBezTo>
                  <a:cubicBezTo>
                    <a:pt x="62132" y="174615"/>
                    <a:pt x="66078" y="177709"/>
                    <a:pt x="69767" y="180644"/>
                  </a:cubicBezTo>
                  <a:cubicBezTo>
                    <a:pt x="73475" y="183579"/>
                    <a:pt x="76926" y="186355"/>
                    <a:pt x="80099" y="189052"/>
                  </a:cubicBezTo>
                  <a:cubicBezTo>
                    <a:pt x="83252" y="191749"/>
                    <a:pt x="86128" y="194367"/>
                    <a:pt x="88706" y="196925"/>
                  </a:cubicBezTo>
                  <a:cubicBezTo>
                    <a:pt x="93862" y="202022"/>
                    <a:pt x="97690" y="206979"/>
                    <a:pt x="100446" y="211521"/>
                  </a:cubicBezTo>
                  <a:cubicBezTo>
                    <a:pt x="101834" y="213801"/>
                    <a:pt x="102945" y="215963"/>
                    <a:pt x="103837" y="217986"/>
                  </a:cubicBezTo>
                  <a:cubicBezTo>
                    <a:pt x="104730" y="220009"/>
                    <a:pt x="105404" y="221912"/>
                    <a:pt x="105900" y="223658"/>
                  </a:cubicBezTo>
                  <a:cubicBezTo>
                    <a:pt x="106396" y="225383"/>
                    <a:pt x="106733" y="226969"/>
                    <a:pt x="106951" y="228377"/>
                  </a:cubicBezTo>
                  <a:cubicBezTo>
                    <a:pt x="107169" y="229805"/>
                    <a:pt x="107288" y="231055"/>
                    <a:pt x="107328" y="232126"/>
                  </a:cubicBezTo>
                  <a:cubicBezTo>
                    <a:pt x="107427" y="234307"/>
                    <a:pt x="107308" y="235814"/>
                    <a:pt x="107228" y="236766"/>
                  </a:cubicBezTo>
                  <a:cubicBezTo>
                    <a:pt x="107169" y="237242"/>
                    <a:pt x="107129" y="237599"/>
                    <a:pt x="107109" y="237817"/>
                  </a:cubicBezTo>
                  <a:cubicBezTo>
                    <a:pt x="107109" y="237936"/>
                    <a:pt x="107090" y="238015"/>
                    <a:pt x="107090" y="238075"/>
                  </a:cubicBezTo>
                  <a:cubicBezTo>
                    <a:pt x="107090" y="238134"/>
                    <a:pt x="107090" y="238154"/>
                    <a:pt x="107090" y="238154"/>
                  </a:cubicBezTo>
                  <a:cubicBezTo>
                    <a:pt x="107090" y="238154"/>
                    <a:pt x="107090" y="238134"/>
                    <a:pt x="107109" y="238075"/>
                  </a:cubicBezTo>
                  <a:cubicBezTo>
                    <a:pt x="107109" y="238015"/>
                    <a:pt x="107129" y="237936"/>
                    <a:pt x="107149" y="237837"/>
                  </a:cubicBezTo>
                  <a:cubicBezTo>
                    <a:pt x="107169" y="237599"/>
                    <a:pt x="107228" y="237262"/>
                    <a:pt x="107288" y="236786"/>
                  </a:cubicBezTo>
                  <a:cubicBezTo>
                    <a:pt x="107387" y="235814"/>
                    <a:pt x="107526" y="234307"/>
                    <a:pt x="107447" y="232126"/>
                  </a:cubicBezTo>
                  <a:cubicBezTo>
                    <a:pt x="107407" y="231035"/>
                    <a:pt x="107308" y="229785"/>
                    <a:pt x="107090" y="228377"/>
                  </a:cubicBezTo>
                  <a:cubicBezTo>
                    <a:pt x="106891" y="226950"/>
                    <a:pt x="106554" y="225363"/>
                    <a:pt x="106058" y="223598"/>
                  </a:cubicBezTo>
                  <a:cubicBezTo>
                    <a:pt x="105563" y="221853"/>
                    <a:pt x="104908" y="219949"/>
                    <a:pt x="104016" y="217906"/>
                  </a:cubicBezTo>
                  <a:cubicBezTo>
                    <a:pt x="103123" y="215864"/>
                    <a:pt x="102013" y="213702"/>
                    <a:pt x="100625" y="211422"/>
                  </a:cubicBezTo>
                  <a:cubicBezTo>
                    <a:pt x="97868" y="206860"/>
                    <a:pt x="94041" y="201863"/>
                    <a:pt x="88884" y="196747"/>
                  </a:cubicBezTo>
                  <a:cubicBezTo>
                    <a:pt x="86306" y="194188"/>
                    <a:pt x="83431" y="191551"/>
                    <a:pt x="80278" y="188854"/>
                  </a:cubicBezTo>
                  <a:cubicBezTo>
                    <a:pt x="77105" y="186137"/>
                    <a:pt x="73654" y="183360"/>
                    <a:pt x="69945" y="180425"/>
                  </a:cubicBezTo>
                  <a:cubicBezTo>
                    <a:pt x="66257" y="177490"/>
                    <a:pt x="62310" y="174397"/>
                    <a:pt x="58225" y="171006"/>
                  </a:cubicBezTo>
                  <a:cubicBezTo>
                    <a:pt x="54160" y="167614"/>
                    <a:pt x="49955" y="163886"/>
                    <a:pt x="45771" y="159682"/>
                  </a:cubicBezTo>
                  <a:cubicBezTo>
                    <a:pt x="41567" y="155517"/>
                    <a:pt x="37382" y="150857"/>
                    <a:pt x="33277" y="145721"/>
                  </a:cubicBezTo>
                  <a:cubicBezTo>
                    <a:pt x="29172" y="140584"/>
                    <a:pt x="25206" y="134913"/>
                    <a:pt x="21418" y="128705"/>
                  </a:cubicBezTo>
                  <a:cubicBezTo>
                    <a:pt x="17690" y="122478"/>
                    <a:pt x="14517" y="116311"/>
                    <a:pt x="11939" y="110262"/>
                  </a:cubicBezTo>
                  <a:cubicBezTo>
                    <a:pt x="10630" y="107248"/>
                    <a:pt x="9480" y="104254"/>
                    <a:pt x="8429" y="101319"/>
                  </a:cubicBezTo>
                  <a:cubicBezTo>
                    <a:pt x="8171" y="100585"/>
                    <a:pt x="7913" y="99851"/>
                    <a:pt x="7675" y="99117"/>
                  </a:cubicBezTo>
                  <a:cubicBezTo>
                    <a:pt x="7556" y="98740"/>
                    <a:pt x="7417" y="98383"/>
                    <a:pt x="7298" y="98027"/>
                  </a:cubicBezTo>
                  <a:cubicBezTo>
                    <a:pt x="7179" y="97650"/>
                    <a:pt x="7080" y="97293"/>
                    <a:pt x="6961" y="96936"/>
                  </a:cubicBezTo>
                  <a:cubicBezTo>
                    <a:pt x="6723" y="96202"/>
                    <a:pt x="6505" y="95488"/>
                    <a:pt x="6287" y="94774"/>
                  </a:cubicBezTo>
                  <a:cubicBezTo>
                    <a:pt x="6049" y="94040"/>
                    <a:pt x="5870" y="93327"/>
                    <a:pt x="5652" y="92613"/>
                  </a:cubicBezTo>
                  <a:cubicBezTo>
                    <a:pt x="4046" y="86921"/>
                    <a:pt x="2856" y="81428"/>
                    <a:pt x="2063" y="76172"/>
                  </a:cubicBezTo>
                  <a:cubicBezTo>
                    <a:pt x="1270" y="70937"/>
                    <a:pt x="833" y="65940"/>
                    <a:pt x="635" y="61220"/>
                  </a:cubicBezTo>
                  <a:cubicBezTo>
                    <a:pt x="278" y="51800"/>
                    <a:pt x="1071" y="43491"/>
                    <a:pt x="2836" y="36450"/>
                  </a:cubicBezTo>
                  <a:cubicBezTo>
                    <a:pt x="4562" y="29410"/>
                    <a:pt x="7219" y="23699"/>
                    <a:pt x="9995" y="19197"/>
                  </a:cubicBezTo>
                  <a:cubicBezTo>
                    <a:pt x="11384" y="16917"/>
                    <a:pt x="12851" y="14973"/>
                    <a:pt x="14239" y="13248"/>
                  </a:cubicBezTo>
                  <a:cubicBezTo>
                    <a:pt x="15627" y="11523"/>
                    <a:pt x="17016" y="10075"/>
                    <a:pt x="18285" y="8786"/>
                  </a:cubicBezTo>
                  <a:cubicBezTo>
                    <a:pt x="18959" y="8151"/>
                    <a:pt x="19574" y="7576"/>
                    <a:pt x="20169" y="7021"/>
                  </a:cubicBezTo>
                  <a:cubicBezTo>
                    <a:pt x="20784" y="6485"/>
                    <a:pt x="21359" y="5990"/>
                    <a:pt x="21894" y="5534"/>
                  </a:cubicBezTo>
                  <a:cubicBezTo>
                    <a:pt x="22469" y="5097"/>
                    <a:pt x="22985" y="4681"/>
                    <a:pt x="23481" y="4284"/>
                  </a:cubicBezTo>
                  <a:cubicBezTo>
                    <a:pt x="23719" y="4086"/>
                    <a:pt x="23976" y="3907"/>
                    <a:pt x="24214" y="3749"/>
                  </a:cubicBezTo>
                  <a:cubicBezTo>
                    <a:pt x="24452" y="3570"/>
                    <a:pt x="24671" y="3412"/>
                    <a:pt x="24908" y="3253"/>
                  </a:cubicBezTo>
                  <a:cubicBezTo>
                    <a:pt x="25781" y="2598"/>
                    <a:pt x="26554" y="2123"/>
                    <a:pt x="27189" y="1686"/>
                  </a:cubicBezTo>
                  <a:cubicBezTo>
                    <a:pt x="27844" y="1270"/>
                    <a:pt x="28379" y="972"/>
                    <a:pt x="28795" y="715"/>
                  </a:cubicBezTo>
                  <a:cubicBezTo>
                    <a:pt x="29212" y="477"/>
                    <a:pt x="29509" y="298"/>
                    <a:pt x="29688" y="179"/>
                  </a:cubicBezTo>
                  <a:cubicBezTo>
                    <a:pt x="29787" y="120"/>
                    <a:pt x="29866" y="80"/>
                    <a:pt x="29906" y="40"/>
                  </a:cubicBezTo>
                  <a:cubicBezTo>
                    <a:pt x="29946" y="20"/>
                    <a:pt x="29965" y="1"/>
                    <a:pt x="299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5"/>
            <p:cNvSpPr/>
            <p:nvPr/>
          </p:nvSpPr>
          <p:spPr>
            <a:xfrm>
              <a:off x="3249500" y="-91175"/>
              <a:ext cx="1227100" cy="5757025"/>
            </a:xfrm>
            <a:custGeom>
              <a:rect b="b" l="l" r="r" t="t"/>
              <a:pathLst>
                <a:path extrusionOk="0" h="230281" w="49084">
                  <a:moveTo>
                    <a:pt x="44998" y="0"/>
                  </a:moveTo>
                  <a:cubicBezTo>
                    <a:pt x="44998" y="0"/>
                    <a:pt x="44978" y="0"/>
                    <a:pt x="44939" y="40"/>
                  </a:cubicBezTo>
                  <a:cubicBezTo>
                    <a:pt x="44899" y="60"/>
                    <a:pt x="44859" y="119"/>
                    <a:pt x="44780" y="179"/>
                  </a:cubicBezTo>
                  <a:cubicBezTo>
                    <a:pt x="44621" y="317"/>
                    <a:pt x="44383" y="516"/>
                    <a:pt x="44066" y="793"/>
                  </a:cubicBezTo>
                  <a:cubicBezTo>
                    <a:pt x="43411" y="1368"/>
                    <a:pt x="42400" y="2281"/>
                    <a:pt x="40952" y="3570"/>
                  </a:cubicBezTo>
                  <a:cubicBezTo>
                    <a:pt x="40576" y="3887"/>
                    <a:pt x="40219" y="4264"/>
                    <a:pt x="39802" y="4660"/>
                  </a:cubicBezTo>
                  <a:cubicBezTo>
                    <a:pt x="39406" y="5057"/>
                    <a:pt x="38969" y="5474"/>
                    <a:pt x="38513" y="5930"/>
                  </a:cubicBezTo>
                  <a:cubicBezTo>
                    <a:pt x="37581" y="6822"/>
                    <a:pt x="36530" y="7814"/>
                    <a:pt x="35419" y="9023"/>
                  </a:cubicBezTo>
                  <a:cubicBezTo>
                    <a:pt x="33179" y="11363"/>
                    <a:pt x="30481" y="14279"/>
                    <a:pt x="27507" y="18007"/>
                  </a:cubicBezTo>
                  <a:cubicBezTo>
                    <a:pt x="26753" y="18939"/>
                    <a:pt x="25960" y="19911"/>
                    <a:pt x="25167" y="20942"/>
                  </a:cubicBezTo>
                  <a:cubicBezTo>
                    <a:pt x="24413" y="21973"/>
                    <a:pt x="23600" y="23064"/>
                    <a:pt x="22787" y="24194"/>
                  </a:cubicBezTo>
                  <a:cubicBezTo>
                    <a:pt x="22569" y="24492"/>
                    <a:pt x="22351" y="24769"/>
                    <a:pt x="22152" y="25067"/>
                  </a:cubicBezTo>
                  <a:cubicBezTo>
                    <a:pt x="21934" y="25344"/>
                    <a:pt x="21756" y="25662"/>
                    <a:pt x="21538" y="25959"/>
                  </a:cubicBezTo>
                  <a:cubicBezTo>
                    <a:pt x="21141" y="26554"/>
                    <a:pt x="20724" y="27189"/>
                    <a:pt x="20308" y="27804"/>
                  </a:cubicBezTo>
                  <a:cubicBezTo>
                    <a:pt x="19872" y="28438"/>
                    <a:pt x="19455" y="29073"/>
                    <a:pt x="19019" y="29727"/>
                  </a:cubicBezTo>
                  <a:cubicBezTo>
                    <a:pt x="18602" y="30401"/>
                    <a:pt x="18186" y="31095"/>
                    <a:pt x="17750" y="31790"/>
                  </a:cubicBezTo>
                  <a:cubicBezTo>
                    <a:pt x="14359" y="37323"/>
                    <a:pt x="10848" y="43926"/>
                    <a:pt x="7775" y="51839"/>
                  </a:cubicBezTo>
                  <a:cubicBezTo>
                    <a:pt x="7596" y="52335"/>
                    <a:pt x="7398" y="52831"/>
                    <a:pt x="7199" y="53326"/>
                  </a:cubicBezTo>
                  <a:cubicBezTo>
                    <a:pt x="7100" y="53584"/>
                    <a:pt x="7001" y="53842"/>
                    <a:pt x="6902" y="54080"/>
                  </a:cubicBezTo>
                  <a:cubicBezTo>
                    <a:pt x="6823" y="54338"/>
                    <a:pt x="6723" y="54596"/>
                    <a:pt x="6644" y="54853"/>
                  </a:cubicBezTo>
                  <a:cubicBezTo>
                    <a:pt x="6287" y="55904"/>
                    <a:pt x="5930" y="56955"/>
                    <a:pt x="5573" y="58007"/>
                  </a:cubicBezTo>
                  <a:cubicBezTo>
                    <a:pt x="5196" y="59077"/>
                    <a:pt x="4899" y="60168"/>
                    <a:pt x="4582" y="61299"/>
                  </a:cubicBezTo>
                  <a:cubicBezTo>
                    <a:pt x="4423" y="61854"/>
                    <a:pt x="4264" y="62409"/>
                    <a:pt x="4086" y="62964"/>
                  </a:cubicBezTo>
                  <a:cubicBezTo>
                    <a:pt x="4007" y="63262"/>
                    <a:pt x="3927" y="63539"/>
                    <a:pt x="3848" y="63817"/>
                  </a:cubicBezTo>
                  <a:lnTo>
                    <a:pt x="3729" y="64253"/>
                  </a:lnTo>
                  <a:lnTo>
                    <a:pt x="3630" y="64690"/>
                  </a:lnTo>
                  <a:cubicBezTo>
                    <a:pt x="3094" y="67010"/>
                    <a:pt x="2460" y="69390"/>
                    <a:pt x="2043" y="71869"/>
                  </a:cubicBezTo>
                  <a:cubicBezTo>
                    <a:pt x="1924" y="72503"/>
                    <a:pt x="1805" y="73118"/>
                    <a:pt x="1686" y="73753"/>
                  </a:cubicBezTo>
                  <a:cubicBezTo>
                    <a:pt x="1627" y="74070"/>
                    <a:pt x="1567" y="74367"/>
                    <a:pt x="1508" y="74685"/>
                  </a:cubicBezTo>
                  <a:cubicBezTo>
                    <a:pt x="1468" y="75002"/>
                    <a:pt x="1429" y="75339"/>
                    <a:pt x="1389" y="75656"/>
                  </a:cubicBezTo>
                  <a:cubicBezTo>
                    <a:pt x="1210" y="76945"/>
                    <a:pt x="1032" y="78234"/>
                    <a:pt x="853" y="79563"/>
                  </a:cubicBezTo>
                  <a:cubicBezTo>
                    <a:pt x="278" y="84858"/>
                    <a:pt x="1" y="90470"/>
                    <a:pt x="219" y="96380"/>
                  </a:cubicBezTo>
                  <a:cubicBezTo>
                    <a:pt x="298" y="97867"/>
                    <a:pt x="377" y="99355"/>
                    <a:pt x="457" y="100882"/>
                  </a:cubicBezTo>
                  <a:cubicBezTo>
                    <a:pt x="615" y="102389"/>
                    <a:pt x="774" y="103916"/>
                    <a:pt x="933" y="105463"/>
                  </a:cubicBezTo>
                  <a:cubicBezTo>
                    <a:pt x="1329" y="108537"/>
                    <a:pt x="1785" y="111690"/>
                    <a:pt x="2480" y="114883"/>
                  </a:cubicBezTo>
                  <a:cubicBezTo>
                    <a:pt x="3788" y="121268"/>
                    <a:pt x="5593" y="127237"/>
                    <a:pt x="7675" y="132770"/>
                  </a:cubicBezTo>
                  <a:cubicBezTo>
                    <a:pt x="8231" y="134139"/>
                    <a:pt x="8766" y="135507"/>
                    <a:pt x="9302" y="136836"/>
                  </a:cubicBezTo>
                  <a:cubicBezTo>
                    <a:pt x="9877" y="138164"/>
                    <a:pt x="10472" y="139454"/>
                    <a:pt x="11047" y="140723"/>
                  </a:cubicBezTo>
                  <a:cubicBezTo>
                    <a:pt x="11582" y="142032"/>
                    <a:pt x="12256" y="143241"/>
                    <a:pt x="12871" y="144471"/>
                  </a:cubicBezTo>
                  <a:cubicBezTo>
                    <a:pt x="13169" y="145086"/>
                    <a:pt x="13486" y="145681"/>
                    <a:pt x="13783" y="146295"/>
                  </a:cubicBezTo>
                  <a:lnTo>
                    <a:pt x="14021" y="146732"/>
                  </a:lnTo>
                  <a:lnTo>
                    <a:pt x="14259" y="147168"/>
                  </a:lnTo>
                  <a:cubicBezTo>
                    <a:pt x="14418" y="147465"/>
                    <a:pt x="14577" y="147763"/>
                    <a:pt x="14755" y="148040"/>
                  </a:cubicBezTo>
                  <a:cubicBezTo>
                    <a:pt x="15410" y="149210"/>
                    <a:pt x="16044" y="150361"/>
                    <a:pt x="16679" y="151491"/>
                  </a:cubicBezTo>
                  <a:cubicBezTo>
                    <a:pt x="17373" y="152582"/>
                    <a:pt x="18047" y="153673"/>
                    <a:pt x="18721" y="154743"/>
                  </a:cubicBezTo>
                  <a:cubicBezTo>
                    <a:pt x="19059" y="155279"/>
                    <a:pt x="19376" y="155814"/>
                    <a:pt x="19713" y="156330"/>
                  </a:cubicBezTo>
                  <a:cubicBezTo>
                    <a:pt x="20050" y="156846"/>
                    <a:pt x="20407" y="157361"/>
                    <a:pt x="20744" y="157877"/>
                  </a:cubicBezTo>
                  <a:cubicBezTo>
                    <a:pt x="21081" y="158392"/>
                    <a:pt x="21438" y="158888"/>
                    <a:pt x="21775" y="159384"/>
                  </a:cubicBezTo>
                  <a:cubicBezTo>
                    <a:pt x="22113" y="159880"/>
                    <a:pt x="22470" y="160375"/>
                    <a:pt x="22807" y="160851"/>
                  </a:cubicBezTo>
                  <a:cubicBezTo>
                    <a:pt x="25563" y="164738"/>
                    <a:pt x="28280" y="168328"/>
                    <a:pt x="30779" y="171739"/>
                  </a:cubicBezTo>
                  <a:cubicBezTo>
                    <a:pt x="33298" y="175130"/>
                    <a:pt x="35618" y="178362"/>
                    <a:pt x="37660" y="181476"/>
                  </a:cubicBezTo>
                  <a:cubicBezTo>
                    <a:pt x="39723" y="184589"/>
                    <a:pt x="41488" y="187604"/>
                    <a:pt x="42955" y="190499"/>
                  </a:cubicBezTo>
                  <a:cubicBezTo>
                    <a:pt x="45930" y="196290"/>
                    <a:pt x="47517" y="201704"/>
                    <a:pt x="48191" y="206424"/>
                  </a:cubicBezTo>
                  <a:cubicBezTo>
                    <a:pt x="48885" y="211144"/>
                    <a:pt x="48627" y="215130"/>
                    <a:pt x="48012" y="218322"/>
                  </a:cubicBezTo>
                  <a:cubicBezTo>
                    <a:pt x="47715" y="219909"/>
                    <a:pt x="47318" y="221297"/>
                    <a:pt x="46902" y="222507"/>
                  </a:cubicBezTo>
                  <a:cubicBezTo>
                    <a:pt x="46783" y="222824"/>
                    <a:pt x="46684" y="223102"/>
                    <a:pt x="46585" y="223399"/>
                  </a:cubicBezTo>
                  <a:cubicBezTo>
                    <a:pt x="46466" y="223677"/>
                    <a:pt x="46366" y="223935"/>
                    <a:pt x="46247" y="224192"/>
                  </a:cubicBezTo>
                  <a:cubicBezTo>
                    <a:pt x="46049" y="224728"/>
                    <a:pt x="45811" y="225184"/>
                    <a:pt x="45613" y="225640"/>
                  </a:cubicBezTo>
                  <a:cubicBezTo>
                    <a:pt x="44760" y="227385"/>
                    <a:pt x="44006" y="228516"/>
                    <a:pt x="43530" y="229249"/>
                  </a:cubicBezTo>
                  <a:cubicBezTo>
                    <a:pt x="43293" y="229606"/>
                    <a:pt x="43114" y="229864"/>
                    <a:pt x="42995" y="230023"/>
                  </a:cubicBezTo>
                  <a:cubicBezTo>
                    <a:pt x="42955" y="230102"/>
                    <a:pt x="42896" y="230182"/>
                    <a:pt x="42876" y="230221"/>
                  </a:cubicBezTo>
                  <a:cubicBezTo>
                    <a:pt x="42856" y="230261"/>
                    <a:pt x="42836" y="230281"/>
                    <a:pt x="42836" y="230281"/>
                  </a:cubicBezTo>
                  <a:cubicBezTo>
                    <a:pt x="42836" y="230281"/>
                    <a:pt x="42856" y="230261"/>
                    <a:pt x="42896" y="230221"/>
                  </a:cubicBezTo>
                  <a:cubicBezTo>
                    <a:pt x="42916" y="230182"/>
                    <a:pt x="42955" y="230122"/>
                    <a:pt x="43035" y="230043"/>
                  </a:cubicBezTo>
                  <a:cubicBezTo>
                    <a:pt x="43154" y="229884"/>
                    <a:pt x="43332" y="229626"/>
                    <a:pt x="43590" y="229289"/>
                  </a:cubicBezTo>
                  <a:cubicBezTo>
                    <a:pt x="44066" y="228555"/>
                    <a:pt x="44839" y="227445"/>
                    <a:pt x="45712" y="225680"/>
                  </a:cubicBezTo>
                  <a:cubicBezTo>
                    <a:pt x="45910" y="225244"/>
                    <a:pt x="46168" y="224787"/>
                    <a:pt x="46366" y="224252"/>
                  </a:cubicBezTo>
                  <a:cubicBezTo>
                    <a:pt x="46485" y="223994"/>
                    <a:pt x="46604" y="223717"/>
                    <a:pt x="46704" y="223439"/>
                  </a:cubicBezTo>
                  <a:cubicBezTo>
                    <a:pt x="46803" y="223161"/>
                    <a:pt x="46922" y="222864"/>
                    <a:pt x="47041" y="222566"/>
                  </a:cubicBezTo>
                  <a:cubicBezTo>
                    <a:pt x="47457" y="221357"/>
                    <a:pt x="47874" y="219949"/>
                    <a:pt x="48191" y="218342"/>
                  </a:cubicBezTo>
                  <a:cubicBezTo>
                    <a:pt x="48806" y="215149"/>
                    <a:pt x="49083" y="211144"/>
                    <a:pt x="48409" y="206384"/>
                  </a:cubicBezTo>
                  <a:cubicBezTo>
                    <a:pt x="47735" y="201664"/>
                    <a:pt x="46168" y="196191"/>
                    <a:pt x="43174" y="190380"/>
                  </a:cubicBezTo>
                  <a:cubicBezTo>
                    <a:pt x="41706" y="187485"/>
                    <a:pt x="39941" y="184470"/>
                    <a:pt x="37879" y="181337"/>
                  </a:cubicBezTo>
                  <a:cubicBezTo>
                    <a:pt x="35836" y="178224"/>
                    <a:pt x="33516" y="174991"/>
                    <a:pt x="31017" y="171580"/>
                  </a:cubicBezTo>
                  <a:cubicBezTo>
                    <a:pt x="28498" y="168169"/>
                    <a:pt x="25781" y="164580"/>
                    <a:pt x="23045" y="160693"/>
                  </a:cubicBezTo>
                  <a:cubicBezTo>
                    <a:pt x="22688" y="160197"/>
                    <a:pt x="22351" y="159721"/>
                    <a:pt x="22013" y="159225"/>
                  </a:cubicBezTo>
                  <a:cubicBezTo>
                    <a:pt x="21676" y="158729"/>
                    <a:pt x="21319" y="158234"/>
                    <a:pt x="20982" y="157718"/>
                  </a:cubicBezTo>
                  <a:cubicBezTo>
                    <a:pt x="20645" y="157202"/>
                    <a:pt x="20308" y="156687"/>
                    <a:pt x="19951" y="156171"/>
                  </a:cubicBezTo>
                  <a:cubicBezTo>
                    <a:pt x="19614" y="155656"/>
                    <a:pt x="19297" y="155120"/>
                    <a:pt x="18959" y="154585"/>
                  </a:cubicBezTo>
                  <a:cubicBezTo>
                    <a:pt x="18285" y="153514"/>
                    <a:pt x="17631" y="152443"/>
                    <a:pt x="16937" y="151332"/>
                  </a:cubicBezTo>
                  <a:cubicBezTo>
                    <a:pt x="16302" y="150202"/>
                    <a:pt x="15667" y="149072"/>
                    <a:pt x="15013" y="147902"/>
                  </a:cubicBezTo>
                  <a:cubicBezTo>
                    <a:pt x="14854" y="147624"/>
                    <a:pt x="14676" y="147327"/>
                    <a:pt x="14517" y="147049"/>
                  </a:cubicBezTo>
                  <a:lnTo>
                    <a:pt x="14279" y="146593"/>
                  </a:lnTo>
                  <a:lnTo>
                    <a:pt x="14041" y="146156"/>
                  </a:lnTo>
                  <a:cubicBezTo>
                    <a:pt x="13744" y="145562"/>
                    <a:pt x="13426" y="144947"/>
                    <a:pt x="13129" y="144332"/>
                  </a:cubicBezTo>
                  <a:cubicBezTo>
                    <a:pt x="12514" y="143122"/>
                    <a:pt x="11860" y="141893"/>
                    <a:pt x="11305" y="140604"/>
                  </a:cubicBezTo>
                  <a:cubicBezTo>
                    <a:pt x="10729" y="139335"/>
                    <a:pt x="10134" y="138045"/>
                    <a:pt x="9559" y="136737"/>
                  </a:cubicBezTo>
                  <a:cubicBezTo>
                    <a:pt x="9024" y="135388"/>
                    <a:pt x="8488" y="134040"/>
                    <a:pt x="7953" y="132671"/>
                  </a:cubicBezTo>
                  <a:cubicBezTo>
                    <a:pt x="5871" y="127158"/>
                    <a:pt x="4086" y="121189"/>
                    <a:pt x="2757" y="114823"/>
                  </a:cubicBezTo>
                  <a:cubicBezTo>
                    <a:pt x="2083" y="111650"/>
                    <a:pt x="1607" y="108497"/>
                    <a:pt x="1210" y="105423"/>
                  </a:cubicBezTo>
                  <a:cubicBezTo>
                    <a:pt x="1072" y="103876"/>
                    <a:pt x="913" y="102349"/>
                    <a:pt x="754" y="100842"/>
                  </a:cubicBezTo>
                  <a:cubicBezTo>
                    <a:pt x="675" y="99335"/>
                    <a:pt x="596" y="97848"/>
                    <a:pt x="496" y="96380"/>
                  </a:cubicBezTo>
                  <a:cubicBezTo>
                    <a:pt x="298" y="90490"/>
                    <a:pt x="556" y="84878"/>
                    <a:pt x="1131" y="79583"/>
                  </a:cubicBezTo>
                  <a:cubicBezTo>
                    <a:pt x="1310" y="78274"/>
                    <a:pt x="1488" y="76985"/>
                    <a:pt x="1666" y="75696"/>
                  </a:cubicBezTo>
                  <a:cubicBezTo>
                    <a:pt x="1706" y="75379"/>
                    <a:pt x="1746" y="75061"/>
                    <a:pt x="1805" y="74744"/>
                  </a:cubicBezTo>
                  <a:cubicBezTo>
                    <a:pt x="1865" y="74427"/>
                    <a:pt x="1924" y="74110"/>
                    <a:pt x="1964" y="73792"/>
                  </a:cubicBezTo>
                  <a:cubicBezTo>
                    <a:pt x="2083" y="73158"/>
                    <a:pt x="2202" y="72543"/>
                    <a:pt x="2321" y="71928"/>
                  </a:cubicBezTo>
                  <a:cubicBezTo>
                    <a:pt x="2737" y="69429"/>
                    <a:pt x="3352" y="67069"/>
                    <a:pt x="3888" y="64749"/>
                  </a:cubicBezTo>
                  <a:lnTo>
                    <a:pt x="4007" y="64313"/>
                  </a:lnTo>
                  <a:lnTo>
                    <a:pt x="4126" y="63896"/>
                  </a:lnTo>
                  <a:cubicBezTo>
                    <a:pt x="4205" y="63619"/>
                    <a:pt x="4284" y="63321"/>
                    <a:pt x="4364" y="63044"/>
                  </a:cubicBezTo>
                  <a:cubicBezTo>
                    <a:pt x="4522" y="62488"/>
                    <a:pt x="4681" y="61913"/>
                    <a:pt x="4840" y="61358"/>
                  </a:cubicBezTo>
                  <a:cubicBezTo>
                    <a:pt x="5157" y="60247"/>
                    <a:pt x="5454" y="59157"/>
                    <a:pt x="5831" y="58106"/>
                  </a:cubicBezTo>
                  <a:cubicBezTo>
                    <a:pt x="6188" y="57035"/>
                    <a:pt x="6545" y="55984"/>
                    <a:pt x="6902" y="54952"/>
                  </a:cubicBezTo>
                  <a:cubicBezTo>
                    <a:pt x="6981" y="54695"/>
                    <a:pt x="7080" y="54437"/>
                    <a:pt x="7160" y="54179"/>
                  </a:cubicBezTo>
                  <a:cubicBezTo>
                    <a:pt x="7259" y="53921"/>
                    <a:pt x="7358" y="53683"/>
                    <a:pt x="7457" y="53425"/>
                  </a:cubicBezTo>
                  <a:cubicBezTo>
                    <a:pt x="7656" y="52930"/>
                    <a:pt x="7834" y="52434"/>
                    <a:pt x="8032" y="51938"/>
                  </a:cubicBezTo>
                  <a:cubicBezTo>
                    <a:pt x="11086" y="44045"/>
                    <a:pt x="14577" y="37441"/>
                    <a:pt x="17968" y="31909"/>
                  </a:cubicBezTo>
                  <a:cubicBezTo>
                    <a:pt x="18384" y="31214"/>
                    <a:pt x="18801" y="30520"/>
                    <a:pt x="19217" y="29866"/>
                  </a:cubicBezTo>
                  <a:cubicBezTo>
                    <a:pt x="19654" y="29212"/>
                    <a:pt x="20070" y="28577"/>
                    <a:pt x="20486" y="27942"/>
                  </a:cubicBezTo>
                  <a:cubicBezTo>
                    <a:pt x="20903" y="27308"/>
                    <a:pt x="21319" y="26693"/>
                    <a:pt x="21736" y="26078"/>
                  </a:cubicBezTo>
                  <a:cubicBezTo>
                    <a:pt x="21934" y="25781"/>
                    <a:pt x="22132" y="25483"/>
                    <a:pt x="22331" y="25186"/>
                  </a:cubicBezTo>
                  <a:cubicBezTo>
                    <a:pt x="22549" y="24908"/>
                    <a:pt x="22747" y="24611"/>
                    <a:pt x="22965" y="24333"/>
                  </a:cubicBezTo>
                  <a:cubicBezTo>
                    <a:pt x="23798" y="23203"/>
                    <a:pt x="24592" y="22112"/>
                    <a:pt x="25345" y="21061"/>
                  </a:cubicBezTo>
                  <a:cubicBezTo>
                    <a:pt x="26138" y="20030"/>
                    <a:pt x="26932" y="19078"/>
                    <a:pt x="27665" y="18146"/>
                  </a:cubicBezTo>
                  <a:cubicBezTo>
                    <a:pt x="30640" y="14417"/>
                    <a:pt x="33298" y="11482"/>
                    <a:pt x="35538" y="9122"/>
                  </a:cubicBezTo>
                  <a:cubicBezTo>
                    <a:pt x="36629" y="7933"/>
                    <a:pt x="37700" y="6941"/>
                    <a:pt x="38612" y="6029"/>
                  </a:cubicBezTo>
                  <a:cubicBezTo>
                    <a:pt x="39068" y="5573"/>
                    <a:pt x="39485" y="5156"/>
                    <a:pt x="39901" y="4760"/>
                  </a:cubicBezTo>
                  <a:cubicBezTo>
                    <a:pt x="40298" y="4363"/>
                    <a:pt x="40655" y="3986"/>
                    <a:pt x="41032" y="3669"/>
                  </a:cubicBezTo>
                  <a:cubicBezTo>
                    <a:pt x="42460" y="2340"/>
                    <a:pt x="43451" y="1428"/>
                    <a:pt x="44106" y="853"/>
                  </a:cubicBezTo>
                  <a:cubicBezTo>
                    <a:pt x="44423" y="555"/>
                    <a:pt x="44641" y="337"/>
                    <a:pt x="44800" y="198"/>
                  </a:cubicBezTo>
                  <a:cubicBezTo>
                    <a:pt x="44859" y="139"/>
                    <a:pt x="44919" y="79"/>
                    <a:pt x="44958" y="40"/>
                  </a:cubicBezTo>
                  <a:cubicBezTo>
                    <a:pt x="44998" y="20"/>
                    <a:pt x="44998" y="0"/>
                    <a:pt x="4499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5"/>
            <p:cNvSpPr/>
            <p:nvPr/>
          </p:nvSpPr>
          <p:spPr>
            <a:xfrm>
              <a:off x="-363775" y="-144225"/>
              <a:ext cx="3127925" cy="5353950"/>
            </a:xfrm>
            <a:custGeom>
              <a:rect b="b" l="l" r="r" t="t"/>
              <a:pathLst>
                <a:path extrusionOk="0" h="214158" w="125117">
                  <a:moveTo>
                    <a:pt x="125117" y="0"/>
                  </a:moveTo>
                  <a:cubicBezTo>
                    <a:pt x="125117" y="0"/>
                    <a:pt x="125097" y="0"/>
                    <a:pt x="125057" y="40"/>
                  </a:cubicBezTo>
                  <a:cubicBezTo>
                    <a:pt x="125097" y="20"/>
                    <a:pt x="125117" y="0"/>
                    <a:pt x="125117" y="0"/>
                  </a:cubicBezTo>
                  <a:close/>
                  <a:moveTo>
                    <a:pt x="125057" y="40"/>
                  </a:moveTo>
                  <a:cubicBezTo>
                    <a:pt x="125018" y="60"/>
                    <a:pt x="124958" y="99"/>
                    <a:pt x="124859" y="159"/>
                  </a:cubicBezTo>
                  <a:cubicBezTo>
                    <a:pt x="124700" y="298"/>
                    <a:pt x="124462" y="476"/>
                    <a:pt x="124105" y="734"/>
                  </a:cubicBezTo>
                  <a:cubicBezTo>
                    <a:pt x="123768" y="992"/>
                    <a:pt x="123312" y="1329"/>
                    <a:pt x="122757" y="1745"/>
                  </a:cubicBezTo>
                  <a:cubicBezTo>
                    <a:pt x="122221" y="2182"/>
                    <a:pt x="121587" y="2717"/>
                    <a:pt x="120833" y="3332"/>
                  </a:cubicBezTo>
                  <a:cubicBezTo>
                    <a:pt x="120635" y="3490"/>
                    <a:pt x="120437" y="3649"/>
                    <a:pt x="120238" y="3808"/>
                  </a:cubicBezTo>
                  <a:cubicBezTo>
                    <a:pt x="120040" y="3986"/>
                    <a:pt x="119842" y="4165"/>
                    <a:pt x="119623" y="4343"/>
                  </a:cubicBezTo>
                  <a:cubicBezTo>
                    <a:pt x="119187" y="4720"/>
                    <a:pt x="118731" y="5117"/>
                    <a:pt x="118255" y="5553"/>
                  </a:cubicBezTo>
                  <a:cubicBezTo>
                    <a:pt x="117759" y="5969"/>
                    <a:pt x="117283" y="6445"/>
                    <a:pt x="116748" y="6941"/>
                  </a:cubicBezTo>
                  <a:cubicBezTo>
                    <a:pt x="116212" y="7437"/>
                    <a:pt x="115637" y="7972"/>
                    <a:pt x="115082" y="8547"/>
                  </a:cubicBezTo>
                  <a:cubicBezTo>
                    <a:pt x="112742" y="10848"/>
                    <a:pt x="110045" y="13763"/>
                    <a:pt x="107090" y="17531"/>
                  </a:cubicBezTo>
                  <a:cubicBezTo>
                    <a:pt x="106713" y="18007"/>
                    <a:pt x="106336" y="18483"/>
                    <a:pt x="105960" y="18979"/>
                  </a:cubicBezTo>
                  <a:cubicBezTo>
                    <a:pt x="105583" y="19474"/>
                    <a:pt x="105206" y="19990"/>
                    <a:pt x="104829" y="20525"/>
                  </a:cubicBezTo>
                  <a:cubicBezTo>
                    <a:pt x="104631" y="20783"/>
                    <a:pt x="104433" y="21041"/>
                    <a:pt x="104234" y="21319"/>
                  </a:cubicBezTo>
                  <a:cubicBezTo>
                    <a:pt x="104036" y="21577"/>
                    <a:pt x="103858" y="21854"/>
                    <a:pt x="103659" y="22132"/>
                  </a:cubicBezTo>
                  <a:cubicBezTo>
                    <a:pt x="103282" y="22687"/>
                    <a:pt x="102886" y="23262"/>
                    <a:pt x="102489" y="23837"/>
                  </a:cubicBezTo>
                  <a:cubicBezTo>
                    <a:pt x="100923" y="26197"/>
                    <a:pt x="99336" y="28775"/>
                    <a:pt x="97730" y="31631"/>
                  </a:cubicBezTo>
                  <a:cubicBezTo>
                    <a:pt x="94537" y="37323"/>
                    <a:pt x="91403" y="44125"/>
                    <a:pt x="88488" y="52117"/>
                  </a:cubicBezTo>
                  <a:cubicBezTo>
                    <a:pt x="85593" y="60089"/>
                    <a:pt x="82975" y="69291"/>
                    <a:pt x="80655" y="79702"/>
                  </a:cubicBezTo>
                  <a:cubicBezTo>
                    <a:pt x="79505" y="84918"/>
                    <a:pt x="78374" y="90411"/>
                    <a:pt x="77204" y="96221"/>
                  </a:cubicBezTo>
                  <a:cubicBezTo>
                    <a:pt x="76034" y="102032"/>
                    <a:pt x="74824" y="108140"/>
                    <a:pt x="73397" y="114506"/>
                  </a:cubicBezTo>
                  <a:cubicBezTo>
                    <a:pt x="71969" y="120892"/>
                    <a:pt x="70462" y="126920"/>
                    <a:pt x="68776" y="132592"/>
                  </a:cubicBezTo>
                  <a:cubicBezTo>
                    <a:pt x="67923" y="135428"/>
                    <a:pt x="67031" y="138165"/>
                    <a:pt x="66118" y="140822"/>
                  </a:cubicBezTo>
                  <a:cubicBezTo>
                    <a:pt x="65186" y="143479"/>
                    <a:pt x="64215" y="146018"/>
                    <a:pt x="63203" y="148497"/>
                  </a:cubicBezTo>
                  <a:cubicBezTo>
                    <a:pt x="61161" y="153415"/>
                    <a:pt x="58979" y="157976"/>
                    <a:pt x="56639" y="162121"/>
                  </a:cubicBezTo>
                  <a:cubicBezTo>
                    <a:pt x="56342" y="162656"/>
                    <a:pt x="56064" y="163172"/>
                    <a:pt x="55767" y="163668"/>
                  </a:cubicBezTo>
                  <a:cubicBezTo>
                    <a:pt x="55469" y="164183"/>
                    <a:pt x="55172" y="164679"/>
                    <a:pt x="54874" y="165175"/>
                  </a:cubicBezTo>
                  <a:cubicBezTo>
                    <a:pt x="54577" y="165670"/>
                    <a:pt x="54279" y="166186"/>
                    <a:pt x="53982" y="166662"/>
                  </a:cubicBezTo>
                  <a:cubicBezTo>
                    <a:pt x="53664" y="167138"/>
                    <a:pt x="53367" y="167614"/>
                    <a:pt x="53050" y="168090"/>
                  </a:cubicBezTo>
                  <a:cubicBezTo>
                    <a:pt x="51860" y="169994"/>
                    <a:pt x="50571" y="171759"/>
                    <a:pt x="49361" y="173504"/>
                  </a:cubicBezTo>
                  <a:cubicBezTo>
                    <a:pt x="44344" y="180326"/>
                    <a:pt x="39247" y="185819"/>
                    <a:pt x="34527" y="190301"/>
                  </a:cubicBezTo>
                  <a:cubicBezTo>
                    <a:pt x="33317" y="191392"/>
                    <a:pt x="32147" y="192463"/>
                    <a:pt x="31037" y="193474"/>
                  </a:cubicBezTo>
                  <a:cubicBezTo>
                    <a:pt x="29887" y="194465"/>
                    <a:pt x="28756" y="195417"/>
                    <a:pt x="27685" y="196330"/>
                  </a:cubicBezTo>
                  <a:cubicBezTo>
                    <a:pt x="26595" y="197202"/>
                    <a:pt x="25544" y="198035"/>
                    <a:pt x="24512" y="198848"/>
                  </a:cubicBezTo>
                  <a:cubicBezTo>
                    <a:pt x="24017" y="199265"/>
                    <a:pt x="23501" y="199622"/>
                    <a:pt x="23005" y="199998"/>
                  </a:cubicBezTo>
                  <a:cubicBezTo>
                    <a:pt x="22489" y="200375"/>
                    <a:pt x="22014" y="200732"/>
                    <a:pt x="21518" y="201089"/>
                  </a:cubicBezTo>
                  <a:cubicBezTo>
                    <a:pt x="21042" y="201446"/>
                    <a:pt x="20586" y="201803"/>
                    <a:pt x="20110" y="202120"/>
                  </a:cubicBezTo>
                  <a:cubicBezTo>
                    <a:pt x="19634" y="202457"/>
                    <a:pt x="19178" y="202775"/>
                    <a:pt x="18722" y="203072"/>
                  </a:cubicBezTo>
                  <a:cubicBezTo>
                    <a:pt x="17829" y="203707"/>
                    <a:pt x="16976" y="204302"/>
                    <a:pt x="16143" y="204857"/>
                  </a:cubicBezTo>
                  <a:cubicBezTo>
                    <a:pt x="15291" y="205393"/>
                    <a:pt x="14497" y="205908"/>
                    <a:pt x="13724" y="206404"/>
                  </a:cubicBezTo>
                  <a:cubicBezTo>
                    <a:pt x="13347" y="206642"/>
                    <a:pt x="12990" y="206880"/>
                    <a:pt x="12613" y="207118"/>
                  </a:cubicBezTo>
                  <a:cubicBezTo>
                    <a:pt x="12257" y="207336"/>
                    <a:pt x="11900" y="207554"/>
                    <a:pt x="11543" y="207752"/>
                  </a:cubicBezTo>
                  <a:cubicBezTo>
                    <a:pt x="10848" y="208189"/>
                    <a:pt x="10174" y="208566"/>
                    <a:pt x="9559" y="208942"/>
                  </a:cubicBezTo>
                  <a:cubicBezTo>
                    <a:pt x="8925" y="209319"/>
                    <a:pt x="8350" y="209676"/>
                    <a:pt x="7775" y="209993"/>
                  </a:cubicBezTo>
                  <a:cubicBezTo>
                    <a:pt x="6644" y="210608"/>
                    <a:pt x="5673" y="211163"/>
                    <a:pt x="4820" y="211639"/>
                  </a:cubicBezTo>
                  <a:cubicBezTo>
                    <a:pt x="4602" y="211758"/>
                    <a:pt x="4383" y="211858"/>
                    <a:pt x="4185" y="211976"/>
                  </a:cubicBezTo>
                  <a:cubicBezTo>
                    <a:pt x="3987" y="212076"/>
                    <a:pt x="3808" y="212175"/>
                    <a:pt x="3610" y="212274"/>
                  </a:cubicBezTo>
                  <a:cubicBezTo>
                    <a:pt x="3253" y="212472"/>
                    <a:pt x="2916" y="212631"/>
                    <a:pt x="2599" y="212790"/>
                  </a:cubicBezTo>
                  <a:cubicBezTo>
                    <a:pt x="1984" y="213107"/>
                    <a:pt x="1488" y="213365"/>
                    <a:pt x="1111" y="213563"/>
                  </a:cubicBezTo>
                  <a:cubicBezTo>
                    <a:pt x="734" y="213781"/>
                    <a:pt x="457" y="213920"/>
                    <a:pt x="278" y="214019"/>
                  </a:cubicBezTo>
                  <a:cubicBezTo>
                    <a:pt x="179" y="214059"/>
                    <a:pt x="120" y="214098"/>
                    <a:pt x="80" y="214118"/>
                  </a:cubicBezTo>
                  <a:cubicBezTo>
                    <a:pt x="21" y="214158"/>
                    <a:pt x="1" y="214158"/>
                    <a:pt x="1" y="214158"/>
                  </a:cubicBezTo>
                  <a:cubicBezTo>
                    <a:pt x="1" y="214158"/>
                    <a:pt x="40" y="214158"/>
                    <a:pt x="80" y="214138"/>
                  </a:cubicBezTo>
                  <a:cubicBezTo>
                    <a:pt x="120" y="214118"/>
                    <a:pt x="199" y="214079"/>
                    <a:pt x="278" y="214039"/>
                  </a:cubicBezTo>
                  <a:cubicBezTo>
                    <a:pt x="457" y="213960"/>
                    <a:pt x="754" y="213821"/>
                    <a:pt x="1131" y="213622"/>
                  </a:cubicBezTo>
                  <a:cubicBezTo>
                    <a:pt x="1528" y="213424"/>
                    <a:pt x="2024" y="213186"/>
                    <a:pt x="2638" y="212869"/>
                  </a:cubicBezTo>
                  <a:cubicBezTo>
                    <a:pt x="2956" y="212710"/>
                    <a:pt x="3293" y="212552"/>
                    <a:pt x="3670" y="212353"/>
                  </a:cubicBezTo>
                  <a:cubicBezTo>
                    <a:pt x="3848" y="212274"/>
                    <a:pt x="4046" y="212175"/>
                    <a:pt x="4245" y="212076"/>
                  </a:cubicBezTo>
                  <a:cubicBezTo>
                    <a:pt x="4443" y="211957"/>
                    <a:pt x="4641" y="211858"/>
                    <a:pt x="4859" y="211739"/>
                  </a:cubicBezTo>
                  <a:cubicBezTo>
                    <a:pt x="5732" y="211263"/>
                    <a:pt x="6724" y="210727"/>
                    <a:pt x="7854" y="210112"/>
                  </a:cubicBezTo>
                  <a:cubicBezTo>
                    <a:pt x="8429" y="209795"/>
                    <a:pt x="9004" y="209438"/>
                    <a:pt x="9639" y="209081"/>
                  </a:cubicBezTo>
                  <a:cubicBezTo>
                    <a:pt x="10254" y="208704"/>
                    <a:pt x="10928" y="208308"/>
                    <a:pt x="11622" y="207891"/>
                  </a:cubicBezTo>
                  <a:cubicBezTo>
                    <a:pt x="11979" y="207693"/>
                    <a:pt x="12336" y="207475"/>
                    <a:pt x="12713" y="207257"/>
                  </a:cubicBezTo>
                  <a:cubicBezTo>
                    <a:pt x="13070" y="207019"/>
                    <a:pt x="13446" y="206781"/>
                    <a:pt x="13823" y="206543"/>
                  </a:cubicBezTo>
                  <a:cubicBezTo>
                    <a:pt x="14597" y="206047"/>
                    <a:pt x="15390" y="205551"/>
                    <a:pt x="16243" y="205016"/>
                  </a:cubicBezTo>
                  <a:cubicBezTo>
                    <a:pt x="17076" y="204460"/>
                    <a:pt x="17928" y="203846"/>
                    <a:pt x="18841" y="203231"/>
                  </a:cubicBezTo>
                  <a:cubicBezTo>
                    <a:pt x="19297" y="202933"/>
                    <a:pt x="19753" y="202616"/>
                    <a:pt x="20229" y="202279"/>
                  </a:cubicBezTo>
                  <a:cubicBezTo>
                    <a:pt x="20685" y="201962"/>
                    <a:pt x="21161" y="201605"/>
                    <a:pt x="21637" y="201248"/>
                  </a:cubicBezTo>
                  <a:cubicBezTo>
                    <a:pt x="22133" y="200891"/>
                    <a:pt x="22608" y="200534"/>
                    <a:pt x="23124" y="200157"/>
                  </a:cubicBezTo>
                  <a:cubicBezTo>
                    <a:pt x="23620" y="199800"/>
                    <a:pt x="24135" y="199423"/>
                    <a:pt x="24651" y="199007"/>
                  </a:cubicBezTo>
                  <a:cubicBezTo>
                    <a:pt x="25663" y="198214"/>
                    <a:pt x="26733" y="197361"/>
                    <a:pt x="27844" y="196488"/>
                  </a:cubicBezTo>
                  <a:cubicBezTo>
                    <a:pt x="28915" y="195576"/>
                    <a:pt x="30025" y="194644"/>
                    <a:pt x="31176" y="193652"/>
                  </a:cubicBezTo>
                  <a:cubicBezTo>
                    <a:pt x="32306" y="192641"/>
                    <a:pt x="33476" y="191570"/>
                    <a:pt x="34686" y="190479"/>
                  </a:cubicBezTo>
                  <a:cubicBezTo>
                    <a:pt x="39425" y="185978"/>
                    <a:pt x="44522" y="180504"/>
                    <a:pt x="49579" y="173662"/>
                  </a:cubicBezTo>
                  <a:cubicBezTo>
                    <a:pt x="50789" y="171917"/>
                    <a:pt x="52098" y="170152"/>
                    <a:pt x="53288" y="168229"/>
                  </a:cubicBezTo>
                  <a:cubicBezTo>
                    <a:pt x="53585" y="167753"/>
                    <a:pt x="53902" y="167277"/>
                    <a:pt x="54200" y="166801"/>
                  </a:cubicBezTo>
                  <a:cubicBezTo>
                    <a:pt x="54517" y="166325"/>
                    <a:pt x="54815" y="165809"/>
                    <a:pt x="55112" y="165314"/>
                  </a:cubicBezTo>
                  <a:cubicBezTo>
                    <a:pt x="55410" y="164818"/>
                    <a:pt x="55707" y="164322"/>
                    <a:pt x="56004" y="163806"/>
                  </a:cubicBezTo>
                  <a:cubicBezTo>
                    <a:pt x="56302" y="163291"/>
                    <a:pt x="56580" y="162775"/>
                    <a:pt x="56877" y="162260"/>
                  </a:cubicBezTo>
                  <a:cubicBezTo>
                    <a:pt x="59237" y="158095"/>
                    <a:pt x="61418" y="153534"/>
                    <a:pt x="63461" y="148596"/>
                  </a:cubicBezTo>
                  <a:cubicBezTo>
                    <a:pt x="64472" y="146117"/>
                    <a:pt x="65464" y="143559"/>
                    <a:pt x="66396" y="140901"/>
                  </a:cubicBezTo>
                  <a:cubicBezTo>
                    <a:pt x="67308" y="138244"/>
                    <a:pt x="68201" y="135507"/>
                    <a:pt x="69054" y="132671"/>
                  </a:cubicBezTo>
                  <a:cubicBezTo>
                    <a:pt x="70739" y="126980"/>
                    <a:pt x="72266" y="120951"/>
                    <a:pt x="73674" y="114565"/>
                  </a:cubicBezTo>
                  <a:cubicBezTo>
                    <a:pt x="75102" y="108199"/>
                    <a:pt x="76332" y="102091"/>
                    <a:pt x="77502" y="96281"/>
                  </a:cubicBezTo>
                  <a:cubicBezTo>
                    <a:pt x="78672" y="90470"/>
                    <a:pt x="79782" y="84957"/>
                    <a:pt x="80932" y="79761"/>
                  </a:cubicBezTo>
                  <a:cubicBezTo>
                    <a:pt x="83253" y="69350"/>
                    <a:pt x="85871" y="60168"/>
                    <a:pt x="88746" y="52196"/>
                  </a:cubicBezTo>
                  <a:cubicBezTo>
                    <a:pt x="91641" y="44224"/>
                    <a:pt x="94775" y="37442"/>
                    <a:pt x="97948" y="31750"/>
                  </a:cubicBezTo>
                  <a:cubicBezTo>
                    <a:pt x="99534" y="28894"/>
                    <a:pt x="101121" y="26316"/>
                    <a:pt x="102687" y="23976"/>
                  </a:cubicBezTo>
                  <a:cubicBezTo>
                    <a:pt x="103084" y="23401"/>
                    <a:pt x="103481" y="22826"/>
                    <a:pt x="103858" y="22271"/>
                  </a:cubicBezTo>
                  <a:cubicBezTo>
                    <a:pt x="104036" y="21993"/>
                    <a:pt x="104234" y="21715"/>
                    <a:pt x="104433" y="21438"/>
                  </a:cubicBezTo>
                  <a:cubicBezTo>
                    <a:pt x="104611" y="21180"/>
                    <a:pt x="104809" y="20902"/>
                    <a:pt x="105008" y="20644"/>
                  </a:cubicBezTo>
                  <a:cubicBezTo>
                    <a:pt x="105385" y="20129"/>
                    <a:pt x="105761" y="19613"/>
                    <a:pt x="106138" y="19098"/>
                  </a:cubicBezTo>
                  <a:cubicBezTo>
                    <a:pt x="106515" y="18602"/>
                    <a:pt x="106892" y="18126"/>
                    <a:pt x="107249" y="17650"/>
                  </a:cubicBezTo>
                  <a:cubicBezTo>
                    <a:pt x="110184" y="13882"/>
                    <a:pt x="112881" y="10967"/>
                    <a:pt x="115201" y="8666"/>
                  </a:cubicBezTo>
                  <a:cubicBezTo>
                    <a:pt x="115756" y="8091"/>
                    <a:pt x="116331" y="7556"/>
                    <a:pt x="116847" y="7060"/>
                  </a:cubicBezTo>
                  <a:cubicBezTo>
                    <a:pt x="117383" y="6564"/>
                    <a:pt x="117878" y="6068"/>
                    <a:pt x="118354" y="5652"/>
                  </a:cubicBezTo>
                  <a:cubicBezTo>
                    <a:pt x="118830" y="5236"/>
                    <a:pt x="119286" y="4819"/>
                    <a:pt x="119703" y="4442"/>
                  </a:cubicBezTo>
                  <a:cubicBezTo>
                    <a:pt x="119921" y="4264"/>
                    <a:pt x="120119" y="4085"/>
                    <a:pt x="120318" y="3907"/>
                  </a:cubicBezTo>
                  <a:cubicBezTo>
                    <a:pt x="120516" y="3748"/>
                    <a:pt x="120714" y="3570"/>
                    <a:pt x="120913" y="3411"/>
                  </a:cubicBezTo>
                  <a:cubicBezTo>
                    <a:pt x="121666" y="2796"/>
                    <a:pt x="122281" y="2261"/>
                    <a:pt x="122816" y="1825"/>
                  </a:cubicBezTo>
                  <a:cubicBezTo>
                    <a:pt x="123372" y="1388"/>
                    <a:pt x="123808" y="1051"/>
                    <a:pt x="124145" y="793"/>
                  </a:cubicBezTo>
                  <a:cubicBezTo>
                    <a:pt x="124482" y="516"/>
                    <a:pt x="124720" y="317"/>
                    <a:pt x="124879" y="198"/>
                  </a:cubicBezTo>
                  <a:cubicBezTo>
                    <a:pt x="124958" y="119"/>
                    <a:pt x="125018" y="79"/>
                    <a:pt x="125057" y="4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5"/>
            <p:cNvSpPr/>
            <p:nvPr/>
          </p:nvSpPr>
          <p:spPr>
            <a:xfrm>
              <a:off x="-173875" y="-286025"/>
              <a:ext cx="2706500" cy="1175525"/>
            </a:xfrm>
            <a:custGeom>
              <a:rect b="b" l="l" r="r" t="t"/>
              <a:pathLst>
                <a:path extrusionOk="0" h="47021" w="108260">
                  <a:moveTo>
                    <a:pt x="92394" y="0"/>
                  </a:moveTo>
                  <a:cubicBezTo>
                    <a:pt x="91046" y="0"/>
                    <a:pt x="89578" y="20"/>
                    <a:pt x="88012" y="40"/>
                  </a:cubicBezTo>
                  <a:cubicBezTo>
                    <a:pt x="84859" y="179"/>
                    <a:pt x="81269" y="318"/>
                    <a:pt x="77204" y="813"/>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0"/>
                  </a:cubicBezTo>
                  <a:cubicBezTo>
                    <a:pt x="19078" y="24829"/>
                    <a:pt x="18880" y="24988"/>
                    <a:pt x="18701" y="25127"/>
                  </a:cubicBezTo>
                  <a:cubicBezTo>
                    <a:pt x="18503" y="25305"/>
                    <a:pt x="18324" y="25464"/>
                    <a:pt x="18146" y="25622"/>
                  </a:cubicBezTo>
                  <a:cubicBezTo>
                    <a:pt x="17412" y="26257"/>
                    <a:pt x="16718" y="26852"/>
                    <a:pt x="16044" y="27447"/>
                  </a:cubicBezTo>
                  <a:cubicBezTo>
                    <a:pt x="15369" y="28062"/>
                    <a:pt x="14755" y="28676"/>
                    <a:pt x="14140" y="29251"/>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7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48"/>
                    <a:pt x="7853" y="36272"/>
                    <a:pt x="8250" y="35796"/>
                  </a:cubicBezTo>
                  <a:cubicBezTo>
                    <a:pt x="8647" y="35320"/>
                    <a:pt x="9103" y="34844"/>
                    <a:pt x="9539" y="34348"/>
                  </a:cubicBezTo>
                  <a:cubicBezTo>
                    <a:pt x="9995" y="33833"/>
                    <a:pt x="10471" y="33317"/>
                    <a:pt x="10967" y="32781"/>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87"/>
                    <a:pt x="77223" y="1091"/>
                  </a:cubicBezTo>
                  <a:cubicBezTo>
                    <a:pt x="81289" y="595"/>
                    <a:pt x="84878" y="437"/>
                    <a:pt x="88012" y="298"/>
                  </a:cubicBezTo>
                  <a:cubicBezTo>
                    <a:pt x="89578" y="278"/>
                    <a:pt x="91046" y="238"/>
                    <a:pt x="92394" y="238"/>
                  </a:cubicBezTo>
                  <a:cubicBezTo>
                    <a:pt x="93763" y="278"/>
                    <a:pt x="95012" y="298"/>
                    <a:pt x="96162" y="318"/>
                  </a:cubicBezTo>
                  <a:cubicBezTo>
                    <a:pt x="98463" y="437"/>
                    <a:pt x="100367" y="516"/>
                    <a:pt x="101933" y="655"/>
                  </a:cubicBezTo>
                  <a:cubicBezTo>
                    <a:pt x="102707" y="734"/>
                    <a:pt x="103421" y="794"/>
                    <a:pt x="104035" y="833"/>
                  </a:cubicBezTo>
                  <a:cubicBezTo>
                    <a:pt x="104650" y="893"/>
                    <a:pt x="105186" y="97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32"/>
                    <a:pt x="105662" y="893"/>
                  </a:cubicBezTo>
                  <a:cubicBezTo>
                    <a:pt x="105205" y="833"/>
                    <a:pt x="104670" y="754"/>
                    <a:pt x="104055" y="694"/>
                  </a:cubicBezTo>
                  <a:cubicBezTo>
                    <a:pt x="103421" y="635"/>
                    <a:pt x="102727" y="575"/>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5"/>
            <p:cNvSpPr/>
            <p:nvPr/>
          </p:nvSpPr>
          <p:spPr>
            <a:xfrm>
              <a:off x="5606950" y="-43100"/>
              <a:ext cx="2319300" cy="2862175"/>
            </a:xfrm>
            <a:custGeom>
              <a:rect b="b" l="l" r="r" t="t"/>
              <a:pathLst>
                <a:path extrusionOk="0" h="114487" w="92772">
                  <a:moveTo>
                    <a:pt x="10868" y="1"/>
                  </a:moveTo>
                  <a:lnTo>
                    <a:pt x="10868" y="1"/>
                  </a:lnTo>
                  <a:cubicBezTo>
                    <a:pt x="10868" y="1"/>
                    <a:pt x="10829" y="40"/>
                    <a:pt x="10749" y="159"/>
                  </a:cubicBezTo>
                  <a:cubicBezTo>
                    <a:pt x="10670" y="259"/>
                    <a:pt x="10551" y="437"/>
                    <a:pt x="10392" y="675"/>
                  </a:cubicBezTo>
                  <a:cubicBezTo>
                    <a:pt x="10055" y="1151"/>
                    <a:pt x="9540" y="1885"/>
                    <a:pt x="8865" y="2995"/>
                  </a:cubicBezTo>
                  <a:cubicBezTo>
                    <a:pt x="8687" y="3273"/>
                    <a:pt x="8489" y="3570"/>
                    <a:pt x="8290" y="3888"/>
                  </a:cubicBezTo>
                  <a:cubicBezTo>
                    <a:pt x="8112" y="4205"/>
                    <a:pt x="7913" y="4562"/>
                    <a:pt x="7695" y="4919"/>
                  </a:cubicBezTo>
                  <a:cubicBezTo>
                    <a:pt x="7239" y="5653"/>
                    <a:pt x="6783" y="6505"/>
                    <a:pt x="6267" y="7477"/>
                  </a:cubicBezTo>
                  <a:cubicBezTo>
                    <a:pt x="5276" y="9401"/>
                    <a:pt x="4106" y="11780"/>
                    <a:pt x="3015" y="14775"/>
                  </a:cubicBezTo>
                  <a:cubicBezTo>
                    <a:pt x="1924" y="17770"/>
                    <a:pt x="854" y="21379"/>
                    <a:pt x="358" y="25702"/>
                  </a:cubicBezTo>
                  <a:cubicBezTo>
                    <a:pt x="120" y="27864"/>
                    <a:pt x="1" y="30204"/>
                    <a:pt x="159" y="32702"/>
                  </a:cubicBezTo>
                  <a:cubicBezTo>
                    <a:pt x="318" y="35181"/>
                    <a:pt x="754" y="37839"/>
                    <a:pt x="1567" y="40556"/>
                  </a:cubicBezTo>
                  <a:cubicBezTo>
                    <a:pt x="2361" y="43273"/>
                    <a:pt x="3531" y="46049"/>
                    <a:pt x="5157" y="48805"/>
                  </a:cubicBezTo>
                  <a:cubicBezTo>
                    <a:pt x="6783" y="51542"/>
                    <a:pt x="8846" y="54239"/>
                    <a:pt x="11424" y="56698"/>
                  </a:cubicBezTo>
                  <a:lnTo>
                    <a:pt x="11662" y="56936"/>
                  </a:lnTo>
                  <a:lnTo>
                    <a:pt x="11919" y="57154"/>
                  </a:lnTo>
                  <a:cubicBezTo>
                    <a:pt x="12078" y="57313"/>
                    <a:pt x="12257" y="57452"/>
                    <a:pt x="12415" y="57611"/>
                  </a:cubicBezTo>
                  <a:cubicBezTo>
                    <a:pt x="12752" y="57908"/>
                    <a:pt x="13109" y="58205"/>
                    <a:pt x="13446" y="58503"/>
                  </a:cubicBezTo>
                  <a:cubicBezTo>
                    <a:pt x="13803" y="58781"/>
                    <a:pt x="14160" y="59058"/>
                    <a:pt x="14537" y="59356"/>
                  </a:cubicBezTo>
                  <a:cubicBezTo>
                    <a:pt x="14716" y="59494"/>
                    <a:pt x="14914" y="59633"/>
                    <a:pt x="15092" y="59772"/>
                  </a:cubicBezTo>
                  <a:cubicBezTo>
                    <a:pt x="15192" y="59851"/>
                    <a:pt x="15271" y="59911"/>
                    <a:pt x="15370" y="59990"/>
                  </a:cubicBezTo>
                  <a:lnTo>
                    <a:pt x="15668" y="60189"/>
                  </a:lnTo>
                  <a:cubicBezTo>
                    <a:pt x="16044" y="60446"/>
                    <a:pt x="16441" y="60704"/>
                    <a:pt x="16838" y="60982"/>
                  </a:cubicBezTo>
                  <a:cubicBezTo>
                    <a:pt x="17036" y="61101"/>
                    <a:pt x="17234" y="61240"/>
                    <a:pt x="17433" y="61378"/>
                  </a:cubicBezTo>
                  <a:cubicBezTo>
                    <a:pt x="17631" y="61497"/>
                    <a:pt x="17849" y="61616"/>
                    <a:pt x="18047" y="61735"/>
                  </a:cubicBezTo>
                  <a:cubicBezTo>
                    <a:pt x="18464" y="61973"/>
                    <a:pt x="18900" y="62211"/>
                    <a:pt x="19316" y="62469"/>
                  </a:cubicBezTo>
                  <a:cubicBezTo>
                    <a:pt x="19535" y="62588"/>
                    <a:pt x="19753" y="62687"/>
                    <a:pt x="19971" y="62806"/>
                  </a:cubicBezTo>
                  <a:cubicBezTo>
                    <a:pt x="20189" y="62905"/>
                    <a:pt x="20407" y="63024"/>
                    <a:pt x="20625" y="63124"/>
                  </a:cubicBezTo>
                  <a:cubicBezTo>
                    <a:pt x="24155" y="64889"/>
                    <a:pt x="28122" y="66237"/>
                    <a:pt x="32326" y="67308"/>
                  </a:cubicBezTo>
                  <a:cubicBezTo>
                    <a:pt x="36550" y="68359"/>
                    <a:pt x="40635" y="69093"/>
                    <a:pt x="44502" y="69807"/>
                  </a:cubicBezTo>
                  <a:cubicBezTo>
                    <a:pt x="48389" y="70501"/>
                    <a:pt x="52058" y="71175"/>
                    <a:pt x="55509" y="71968"/>
                  </a:cubicBezTo>
                  <a:cubicBezTo>
                    <a:pt x="62430" y="73515"/>
                    <a:pt x="68419" y="75716"/>
                    <a:pt x="73198" y="78731"/>
                  </a:cubicBezTo>
                  <a:cubicBezTo>
                    <a:pt x="75618" y="80198"/>
                    <a:pt x="77720" y="81805"/>
                    <a:pt x="79564" y="83451"/>
                  </a:cubicBezTo>
                  <a:cubicBezTo>
                    <a:pt x="81408" y="85116"/>
                    <a:pt x="82995" y="86802"/>
                    <a:pt x="84363" y="88488"/>
                  </a:cubicBezTo>
                  <a:cubicBezTo>
                    <a:pt x="87080" y="91859"/>
                    <a:pt x="88885" y="95171"/>
                    <a:pt x="90095" y="98086"/>
                  </a:cubicBezTo>
                  <a:cubicBezTo>
                    <a:pt x="91284" y="101041"/>
                    <a:pt x="91919" y="103599"/>
                    <a:pt x="92236" y="105741"/>
                  </a:cubicBezTo>
                  <a:cubicBezTo>
                    <a:pt x="92554" y="107883"/>
                    <a:pt x="92633" y="109588"/>
                    <a:pt x="92593" y="110877"/>
                  </a:cubicBezTo>
                  <a:cubicBezTo>
                    <a:pt x="92613" y="111532"/>
                    <a:pt x="92554" y="112067"/>
                    <a:pt x="92534" y="112543"/>
                  </a:cubicBezTo>
                  <a:cubicBezTo>
                    <a:pt x="92534" y="112999"/>
                    <a:pt x="92474" y="113356"/>
                    <a:pt x="92455" y="113654"/>
                  </a:cubicBezTo>
                  <a:cubicBezTo>
                    <a:pt x="92435" y="113931"/>
                    <a:pt x="92415" y="114149"/>
                    <a:pt x="92395" y="114268"/>
                  </a:cubicBezTo>
                  <a:cubicBezTo>
                    <a:pt x="92375" y="114407"/>
                    <a:pt x="92375" y="114487"/>
                    <a:pt x="92395" y="114487"/>
                  </a:cubicBezTo>
                  <a:cubicBezTo>
                    <a:pt x="92395" y="114487"/>
                    <a:pt x="92395" y="114407"/>
                    <a:pt x="92435" y="114288"/>
                  </a:cubicBezTo>
                  <a:cubicBezTo>
                    <a:pt x="92455" y="114149"/>
                    <a:pt x="92474" y="113931"/>
                    <a:pt x="92514" y="113654"/>
                  </a:cubicBezTo>
                  <a:cubicBezTo>
                    <a:pt x="92554" y="113376"/>
                    <a:pt x="92613" y="112999"/>
                    <a:pt x="92633" y="112543"/>
                  </a:cubicBezTo>
                  <a:cubicBezTo>
                    <a:pt x="92673" y="112087"/>
                    <a:pt x="92732" y="111532"/>
                    <a:pt x="92732" y="110877"/>
                  </a:cubicBezTo>
                  <a:cubicBezTo>
                    <a:pt x="92772" y="109588"/>
                    <a:pt x="92732" y="107863"/>
                    <a:pt x="92415" y="105721"/>
                  </a:cubicBezTo>
                  <a:cubicBezTo>
                    <a:pt x="92098" y="103560"/>
                    <a:pt x="91483" y="100981"/>
                    <a:pt x="90293" y="98007"/>
                  </a:cubicBezTo>
                  <a:cubicBezTo>
                    <a:pt x="89083" y="95052"/>
                    <a:pt x="87298" y="91740"/>
                    <a:pt x="84562" y="88329"/>
                  </a:cubicBezTo>
                  <a:cubicBezTo>
                    <a:pt x="83193" y="86643"/>
                    <a:pt x="81607" y="84938"/>
                    <a:pt x="79743" y="83272"/>
                  </a:cubicBezTo>
                  <a:cubicBezTo>
                    <a:pt x="77878" y="81606"/>
                    <a:pt x="75776" y="79960"/>
                    <a:pt x="73357" y="78493"/>
                  </a:cubicBezTo>
                  <a:cubicBezTo>
                    <a:pt x="68558" y="75459"/>
                    <a:pt x="62509" y="73238"/>
                    <a:pt x="55588" y="71691"/>
                  </a:cubicBezTo>
                  <a:cubicBezTo>
                    <a:pt x="52118" y="70897"/>
                    <a:pt x="48449" y="70223"/>
                    <a:pt x="44562" y="69509"/>
                  </a:cubicBezTo>
                  <a:cubicBezTo>
                    <a:pt x="40695" y="68815"/>
                    <a:pt x="36629" y="68081"/>
                    <a:pt x="32425" y="67011"/>
                  </a:cubicBezTo>
                  <a:cubicBezTo>
                    <a:pt x="28221" y="65940"/>
                    <a:pt x="24274" y="64611"/>
                    <a:pt x="20764" y="62866"/>
                  </a:cubicBezTo>
                  <a:cubicBezTo>
                    <a:pt x="20546" y="62747"/>
                    <a:pt x="20328" y="62648"/>
                    <a:pt x="20110" y="62529"/>
                  </a:cubicBezTo>
                  <a:cubicBezTo>
                    <a:pt x="19892" y="62430"/>
                    <a:pt x="19673" y="62330"/>
                    <a:pt x="19475" y="62192"/>
                  </a:cubicBezTo>
                  <a:cubicBezTo>
                    <a:pt x="19039" y="61954"/>
                    <a:pt x="18622" y="61716"/>
                    <a:pt x="18226" y="61478"/>
                  </a:cubicBezTo>
                  <a:cubicBezTo>
                    <a:pt x="18008" y="61359"/>
                    <a:pt x="17809" y="61240"/>
                    <a:pt x="17591" y="61121"/>
                  </a:cubicBezTo>
                  <a:cubicBezTo>
                    <a:pt x="17393" y="61002"/>
                    <a:pt x="17195" y="60863"/>
                    <a:pt x="16996" y="60724"/>
                  </a:cubicBezTo>
                  <a:cubicBezTo>
                    <a:pt x="16619" y="60466"/>
                    <a:pt x="16223" y="60208"/>
                    <a:pt x="15846" y="59951"/>
                  </a:cubicBezTo>
                  <a:lnTo>
                    <a:pt x="15549" y="59752"/>
                  </a:lnTo>
                  <a:cubicBezTo>
                    <a:pt x="15449" y="59693"/>
                    <a:pt x="15370" y="59613"/>
                    <a:pt x="15271" y="59534"/>
                  </a:cubicBezTo>
                  <a:cubicBezTo>
                    <a:pt x="15092" y="59395"/>
                    <a:pt x="14894" y="59257"/>
                    <a:pt x="14716" y="59118"/>
                  </a:cubicBezTo>
                  <a:cubicBezTo>
                    <a:pt x="14359" y="58840"/>
                    <a:pt x="14002" y="58562"/>
                    <a:pt x="13645" y="58285"/>
                  </a:cubicBezTo>
                  <a:cubicBezTo>
                    <a:pt x="13288" y="57987"/>
                    <a:pt x="12951" y="57690"/>
                    <a:pt x="12613" y="57392"/>
                  </a:cubicBezTo>
                  <a:cubicBezTo>
                    <a:pt x="12455" y="57254"/>
                    <a:pt x="12276" y="57095"/>
                    <a:pt x="12118" y="56956"/>
                  </a:cubicBezTo>
                  <a:lnTo>
                    <a:pt x="11860" y="56738"/>
                  </a:lnTo>
                  <a:lnTo>
                    <a:pt x="11622" y="56500"/>
                  </a:lnTo>
                  <a:cubicBezTo>
                    <a:pt x="9084" y="54041"/>
                    <a:pt x="7021" y="51384"/>
                    <a:pt x="5395" y="48667"/>
                  </a:cubicBezTo>
                  <a:cubicBezTo>
                    <a:pt x="3789" y="45930"/>
                    <a:pt x="2618" y="43173"/>
                    <a:pt x="1825" y="40476"/>
                  </a:cubicBezTo>
                  <a:cubicBezTo>
                    <a:pt x="1032" y="37779"/>
                    <a:pt x="596" y="35162"/>
                    <a:pt x="437" y="32683"/>
                  </a:cubicBezTo>
                  <a:cubicBezTo>
                    <a:pt x="259" y="30204"/>
                    <a:pt x="378" y="27883"/>
                    <a:pt x="616" y="25742"/>
                  </a:cubicBezTo>
                  <a:cubicBezTo>
                    <a:pt x="1091" y="21418"/>
                    <a:pt x="2143" y="17829"/>
                    <a:pt x="3213" y="14854"/>
                  </a:cubicBezTo>
                  <a:cubicBezTo>
                    <a:pt x="4304" y="11860"/>
                    <a:pt x="5435" y="9480"/>
                    <a:pt x="6426" y="7556"/>
                  </a:cubicBezTo>
                  <a:cubicBezTo>
                    <a:pt x="6922" y="6585"/>
                    <a:pt x="7378" y="5732"/>
                    <a:pt x="7814" y="4998"/>
                  </a:cubicBezTo>
                  <a:cubicBezTo>
                    <a:pt x="8032" y="4621"/>
                    <a:pt x="8231" y="4284"/>
                    <a:pt x="8409" y="3947"/>
                  </a:cubicBezTo>
                  <a:cubicBezTo>
                    <a:pt x="8608" y="3630"/>
                    <a:pt x="8786" y="3332"/>
                    <a:pt x="8965" y="3055"/>
                  </a:cubicBezTo>
                  <a:cubicBezTo>
                    <a:pt x="9619" y="1944"/>
                    <a:pt x="10135" y="1191"/>
                    <a:pt x="10432" y="695"/>
                  </a:cubicBezTo>
                  <a:cubicBezTo>
                    <a:pt x="10591" y="457"/>
                    <a:pt x="10710" y="278"/>
                    <a:pt x="10769" y="179"/>
                  </a:cubicBezTo>
                  <a:cubicBezTo>
                    <a:pt x="10848" y="60"/>
                    <a:pt x="10868" y="1"/>
                    <a:pt x="108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5"/>
            <p:cNvSpPr/>
            <p:nvPr/>
          </p:nvSpPr>
          <p:spPr>
            <a:xfrm>
              <a:off x="5925250" y="2853250"/>
              <a:ext cx="2373825" cy="2370375"/>
            </a:xfrm>
            <a:custGeom>
              <a:rect b="b" l="l" r="r" t="t"/>
              <a:pathLst>
                <a:path extrusionOk="0" h="94815" w="94953">
                  <a:moveTo>
                    <a:pt x="47457" y="1"/>
                  </a:moveTo>
                  <a:cubicBezTo>
                    <a:pt x="45077" y="1"/>
                    <a:pt x="42797" y="1052"/>
                    <a:pt x="41032" y="2956"/>
                  </a:cubicBezTo>
                  <a:cubicBezTo>
                    <a:pt x="40833" y="3194"/>
                    <a:pt x="40635" y="3432"/>
                    <a:pt x="40456" y="3670"/>
                  </a:cubicBezTo>
                  <a:cubicBezTo>
                    <a:pt x="38830" y="2559"/>
                    <a:pt x="37045" y="1964"/>
                    <a:pt x="35201" y="1964"/>
                  </a:cubicBezTo>
                  <a:cubicBezTo>
                    <a:pt x="34329" y="1964"/>
                    <a:pt x="33476" y="2103"/>
                    <a:pt x="32643" y="2381"/>
                  </a:cubicBezTo>
                  <a:cubicBezTo>
                    <a:pt x="30382" y="3134"/>
                    <a:pt x="28538" y="4840"/>
                    <a:pt x="27467" y="7220"/>
                  </a:cubicBezTo>
                  <a:cubicBezTo>
                    <a:pt x="27348" y="7477"/>
                    <a:pt x="27249" y="7755"/>
                    <a:pt x="27130" y="8052"/>
                  </a:cubicBezTo>
                  <a:cubicBezTo>
                    <a:pt x="26198" y="7775"/>
                    <a:pt x="25266" y="7636"/>
                    <a:pt x="24334" y="7636"/>
                  </a:cubicBezTo>
                  <a:cubicBezTo>
                    <a:pt x="22489" y="7636"/>
                    <a:pt x="20764" y="8191"/>
                    <a:pt x="19336" y="9242"/>
                  </a:cubicBezTo>
                  <a:cubicBezTo>
                    <a:pt x="17393" y="10650"/>
                    <a:pt x="16183" y="12852"/>
                    <a:pt x="15905" y="15449"/>
                  </a:cubicBezTo>
                  <a:cubicBezTo>
                    <a:pt x="15885" y="15747"/>
                    <a:pt x="15866" y="16044"/>
                    <a:pt x="15846" y="16362"/>
                  </a:cubicBezTo>
                  <a:cubicBezTo>
                    <a:pt x="12871" y="16481"/>
                    <a:pt x="10372" y="17750"/>
                    <a:pt x="8806" y="19951"/>
                  </a:cubicBezTo>
                  <a:cubicBezTo>
                    <a:pt x="7417" y="21895"/>
                    <a:pt x="6961" y="24354"/>
                    <a:pt x="7517" y="26892"/>
                  </a:cubicBezTo>
                  <a:cubicBezTo>
                    <a:pt x="7576" y="27190"/>
                    <a:pt x="7655" y="27487"/>
                    <a:pt x="7735" y="27785"/>
                  </a:cubicBezTo>
                  <a:cubicBezTo>
                    <a:pt x="4958" y="28796"/>
                    <a:pt x="2975" y="30759"/>
                    <a:pt x="2142" y="33397"/>
                  </a:cubicBezTo>
                  <a:cubicBezTo>
                    <a:pt x="1448" y="35697"/>
                    <a:pt x="1785" y="38176"/>
                    <a:pt x="3094" y="40417"/>
                  </a:cubicBezTo>
                  <a:cubicBezTo>
                    <a:pt x="3253" y="40675"/>
                    <a:pt x="3411" y="40913"/>
                    <a:pt x="3590" y="41171"/>
                  </a:cubicBezTo>
                  <a:cubicBezTo>
                    <a:pt x="3233" y="41448"/>
                    <a:pt x="2916" y="41726"/>
                    <a:pt x="2618" y="42043"/>
                  </a:cubicBezTo>
                  <a:cubicBezTo>
                    <a:pt x="913" y="43788"/>
                    <a:pt x="0" y="45990"/>
                    <a:pt x="40" y="48250"/>
                  </a:cubicBezTo>
                  <a:cubicBezTo>
                    <a:pt x="100" y="50769"/>
                    <a:pt x="1309" y="53307"/>
                    <a:pt x="3828" y="55211"/>
                  </a:cubicBezTo>
                  <a:cubicBezTo>
                    <a:pt x="3649" y="55449"/>
                    <a:pt x="3511" y="55707"/>
                    <a:pt x="3352" y="55985"/>
                  </a:cubicBezTo>
                  <a:cubicBezTo>
                    <a:pt x="2122" y="58265"/>
                    <a:pt x="1884" y="60764"/>
                    <a:pt x="2678" y="63005"/>
                  </a:cubicBezTo>
                  <a:cubicBezTo>
                    <a:pt x="3590" y="65603"/>
                    <a:pt x="5633" y="67487"/>
                    <a:pt x="8449" y="68419"/>
                  </a:cubicBezTo>
                  <a:cubicBezTo>
                    <a:pt x="8369" y="68716"/>
                    <a:pt x="8290" y="69014"/>
                    <a:pt x="8250" y="69331"/>
                  </a:cubicBezTo>
                  <a:cubicBezTo>
                    <a:pt x="7794" y="71889"/>
                    <a:pt x="8349" y="74329"/>
                    <a:pt x="9797" y="76212"/>
                  </a:cubicBezTo>
                  <a:cubicBezTo>
                    <a:pt x="11423" y="78354"/>
                    <a:pt x="13962" y="79544"/>
                    <a:pt x="16956" y="79564"/>
                  </a:cubicBezTo>
                  <a:cubicBezTo>
                    <a:pt x="16976" y="79861"/>
                    <a:pt x="16996" y="80159"/>
                    <a:pt x="17055" y="80456"/>
                  </a:cubicBezTo>
                  <a:cubicBezTo>
                    <a:pt x="17412" y="83034"/>
                    <a:pt x="18701" y="85176"/>
                    <a:pt x="20665" y="86545"/>
                  </a:cubicBezTo>
                  <a:cubicBezTo>
                    <a:pt x="22053" y="87477"/>
                    <a:pt x="23699" y="87972"/>
                    <a:pt x="25424" y="87972"/>
                  </a:cubicBezTo>
                  <a:cubicBezTo>
                    <a:pt x="26456" y="87972"/>
                    <a:pt x="27487" y="87814"/>
                    <a:pt x="28518" y="87477"/>
                  </a:cubicBezTo>
                  <a:cubicBezTo>
                    <a:pt x="28637" y="87754"/>
                    <a:pt x="28756" y="88032"/>
                    <a:pt x="28895" y="88310"/>
                  </a:cubicBezTo>
                  <a:cubicBezTo>
                    <a:pt x="30045" y="90630"/>
                    <a:pt x="31929" y="92296"/>
                    <a:pt x="34269" y="92970"/>
                  </a:cubicBezTo>
                  <a:cubicBezTo>
                    <a:pt x="35003" y="93168"/>
                    <a:pt x="35737" y="93287"/>
                    <a:pt x="36510" y="93287"/>
                  </a:cubicBezTo>
                  <a:cubicBezTo>
                    <a:pt x="38473" y="93287"/>
                    <a:pt x="40337" y="92613"/>
                    <a:pt x="42003" y="91403"/>
                  </a:cubicBezTo>
                  <a:cubicBezTo>
                    <a:pt x="42162" y="91582"/>
                    <a:pt x="42321" y="91760"/>
                    <a:pt x="42479" y="91939"/>
                  </a:cubicBezTo>
                  <a:cubicBezTo>
                    <a:pt x="44244" y="93803"/>
                    <a:pt x="46485" y="94814"/>
                    <a:pt x="48845" y="94814"/>
                  </a:cubicBezTo>
                  <a:lnTo>
                    <a:pt x="49143" y="94814"/>
                  </a:lnTo>
                  <a:cubicBezTo>
                    <a:pt x="51522" y="94715"/>
                    <a:pt x="53763" y="93585"/>
                    <a:pt x="55449" y="91602"/>
                  </a:cubicBezTo>
                  <a:cubicBezTo>
                    <a:pt x="55627" y="91383"/>
                    <a:pt x="55826" y="91145"/>
                    <a:pt x="56004" y="90888"/>
                  </a:cubicBezTo>
                  <a:cubicBezTo>
                    <a:pt x="57571" y="91879"/>
                    <a:pt x="59257" y="92415"/>
                    <a:pt x="61002" y="92415"/>
                  </a:cubicBezTo>
                  <a:cubicBezTo>
                    <a:pt x="61993" y="92415"/>
                    <a:pt x="62945" y="92236"/>
                    <a:pt x="63818" y="91919"/>
                  </a:cubicBezTo>
                  <a:cubicBezTo>
                    <a:pt x="66079" y="91086"/>
                    <a:pt x="67863" y="89321"/>
                    <a:pt x="68855" y="86902"/>
                  </a:cubicBezTo>
                  <a:cubicBezTo>
                    <a:pt x="68954" y="86624"/>
                    <a:pt x="69073" y="86346"/>
                    <a:pt x="69152" y="86049"/>
                  </a:cubicBezTo>
                  <a:cubicBezTo>
                    <a:pt x="69985" y="86267"/>
                    <a:pt x="70818" y="86366"/>
                    <a:pt x="71651" y="86366"/>
                  </a:cubicBezTo>
                  <a:cubicBezTo>
                    <a:pt x="73614" y="86366"/>
                    <a:pt x="75439" y="85751"/>
                    <a:pt x="76926" y="84581"/>
                  </a:cubicBezTo>
                  <a:cubicBezTo>
                    <a:pt x="78790" y="83094"/>
                    <a:pt x="79921" y="80853"/>
                    <a:pt x="80119" y="78255"/>
                  </a:cubicBezTo>
                  <a:cubicBezTo>
                    <a:pt x="80139" y="77958"/>
                    <a:pt x="80139" y="77660"/>
                    <a:pt x="80139" y="77343"/>
                  </a:cubicBezTo>
                  <a:cubicBezTo>
                    <a:pt x="83074" y="77125"/>
                    <a:pt x="85573" y="75756"/>
                    <a:pt x="87060" y="73515"/>
                  </a:cubicBezTo>
                  <a:cubicBezTo>
                    <a:pt x="88369" y="71512"/>
                    <a:pt x="88746" y="69034"/>
                    <a:pt x="88111" y="66515"/>
                  </a:cubicBezTo>
                  <a:cubicBezTo>
                    <a:pt x="88032" y="66218"/>
                    <a:pt x="87953" y="65920"/>
                    <a:pt x="87853" y="65623"/>
                  </a:cubicBezTo>
                  <a:cubicBezTo>
                    <a:pt x="90927" y="64353"/>
                    <a:pt x="92633" y="62033"/>
                    <a:pt x="93228" y="59832"/>
                  </a:cubicBezTo>
                  <a:cubicBezTo>
                    <a:pt x="93842" y="57512"/>
                    <a:pt x="93426" y="55033"/>
                    <a:pt x="92038" y="52851"/>
                  </a:cubicBezTo>
                  <a:cubicBezTo>
                    <a:pt x="91879" y="52593"/>
                    <a:pt x="91701" y="52355"/>
                    <a:pt x="91522" y="52117"/>
                  </a:cubicBezTo>
                  <a:cubicBezTo>
                    <a:pt x="91820" y="51880"/>
                    <a:pt x="92077" y="51622"/>
                    <a:pt x="92335" y="51364"/>
                  </a:cubicBezTo>
                  <a:cubicBezTo>
                    <a:pt x="94061" y="49539"/>
                    <a:pt x="94953" y="47259"/>
                    <a:pt x="94834" y="44939"/>
                  </a:cubicBezTo>
                  <a:cubicBezTo>
                    <a:pt x="94695" y="42440"/>
                    <a:pt x="93386" y="39941"/>
                    <a:pt x="90788" y="38117"/>
                  </a:cubicBezTo>
                  <a:cubicBezTo>
                    <a:pt x="90947" y="37859"/>
                    <a:pt x="91086" y="37581"/>
                    <a:pt x="91225" y="37323"/>
                  </a:cubicBezTo>
                  <a:cubicBezTo>
                    <a:pt x="92375" y="34983"/>
                    <a:pt x="92534" y="32485"/>
                    <a:pt x="91681" y="30303"/>
                  </a:cubicBezTo>
                  <a:cubicBezTo>
                    <a:pt x="90689" y="27745"/>
                    <a:pt x="88567" y="25901"/>
                    <a:pt x="85712" y="25068"/>
                  </a:cubicBezTo>
                  <a:cubicBezTo>
                    <a:pt x="85791" y="24770"/>
                    <a:pt x="85850" y="24453"/>
                    <a:pt x="85890" y="24155"/>
                  </a:cubicBezTo>
                  <a:cubicBezTo>
                    <a:pt x="86247" y="21597"/>
                    <a:pt x="85612" y="19158"/>
                    <a:pt x="84105" y="17314"/>
                  </a:cubicBezTo>
                  <a:cubicBezTo>
                    <a:pt x="82459" y="15311"/>
                    <a:pt x="80000" y="14220"/>
                    <a:pt x="77144" y="14220"/>
                  </a:cubicBezTo>
                  <a:lnTo>
                    <a:pt x="76827" y="14220"/>
                  </a:lnTo>
                  <a:cubicBezTo>
                    <a:pt x="76788" y="13922"/>
                    <a:pt x="76768" y="13645"/>
                    <a:pt x="76708" y="13347"/>
                  </a:cubicBezTo>
                  <a:cubicBezTo>
                    <a:pt x="76272" y="10789"/>
                    <a:pt x="74904" y="8667"/>
                    <a:pt x="72861" y="7358"/>
                  </a:cubicBezTo>
                  <a:cubicBezTo>
                    <a:pt x="71552" y="6525"/>
                    <a:pt x="70005" y="6089"/>
                    <a:pt x="68399" y="6089"/>
                  </a:cubicBezTo>
                  <a:cubicBezTo>
                    <a:pt x="67546" y="6089"/>
                    <a:pt x="66674" y="6228"/>
                    <a:pt x="65801" y="6466"/>
                  </a:cubicBezTo>
                  <a:cubicBezTo>
                    <a:pt x="65722" y="6307"/>
                    <a:pt x="65642" y="6149"/>
                    <a:pt x="65563" y="5990"/>
                  </a:cubicBezTo>
                  <a:cubicBezTo>
                    <a:pt x="64393" y="3888"/>
                    <a:pt x="62549" y="2401"/>
                    <a:pt x="60427" y="1806"/>
                  </a:cubicBezTo>
                  <a:cubicBezTo>
                    <a:pt x="59713" y="1607"/>
                    <a:pt x="58959" y="1488"/>
                    <a:pt x="58186" y="1488"/>
                  </a:cubicBezTo>
                  <a:cubicBezTo>
                    <a:pt x="56599" y="1488"/>
                    <a:pt x="55072" y="1925"/>
                    <a:pt x="53664" y="2757"/>
                  </a:cubicBezTo>
                  <a:cubicBezTo>
                    <a:pt x="51840" y="893"/>
                    <a:pt x="49638" y="1"/>
                    <a:pt x="4745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5"/>
            <p:cNvSpPr/>
            <p:nvPr/>
          </p:nvSpPr>
          <p:spPr>
            <a:xfrm>
              <a:off x="6981275" y="2992575"/>
              <a:ext cx="261300" cy="857725"/>
            </a:xfrm>
            <a:custGeom>
              <a:rect b="b" l="l" r="r" t="t"/>
              <a:pathLst>
                <a:path extrusionOk="0" h="34309" w="10452">
                  <a:moveTo>
                    <a:pt x="5216" y="1"/>
                  </a:moveTo>
                  <a:cubicBezTo>
                    <a:pt x="2360" y="1"/>
                    <a:pt x="0" y="4800"/>
                    <a:pt x="635" y="11919"/>
                  </a:cubicBezTo>
                  <a:cubicBezTo>
                    <a:pt x="1289" y="19039"/>
                    <a:pt x="4224" y="34309"/>
                    <a:pt x="4224" y="34309"/>
                  </a:cubicBezTo>
                  <a:lnTo>
                    <a:pt x="6207" y="34309"/>
                  </a:lnTo>
                  <a:cubicBezTo>
                    <a:pt x="6207" y="34309"/>
                    <a:pt x="9162" y="19039"/>
                    <a:pt x="9797" y="11919"/>
                  </a:cubicBezTo>
                  <a:cubicBezTo>
                    <a:pt x="10451" y="4800"/>
                    <a:pt x="8091" y="1"/>
                    <a:pt x="52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5"/>
            <p:cNvSpPr/>
            <p:nvPr/>
          </p:nvSpPr>
          <p:spPr>
            <a:xfrm>
              <a:off x="6698675" y="3041425"/>
              <a:ext cx="378300" cy="826225"/>
            </a:xfrm>
            <a:custGeom>
              <a:rect b="b" l="l" r="r" t="t"/>
              <a:pathLst>
                <a:path extrusionOk="0" h="33049" w="15132">
                  <a:moveTo>
                    <a:pt x="4265" y="1"/>
                  </a:moveTo>
                  <a:cubicBezTo>
                    <a:pt x="3986" y="1"/>
                    <a:pt x="3714" y="43"/>
                    <a:pt x="3451" y="129"/>
                  </a:cubicBezTo>
                  <a:cubicBezTo>
                    <a:pt x="734" y="1021"/>
                    <a:pt x="0" y="6316"/>
                    <a:pt x="2816" y="12880"/>
                  </a:cubicBezTo>
                  <a:cubicBezTo>
                    <a:pt x="5672" y="19444"/>
                    <a:pt x="13228" y="33049"/>
                    <a:pt x="13228" y="33049"/>
                  </a:cubicBezTo>
                  <a:lnTo>
                    <a:pt x="15132" y="32434"/>
                  </a:lnTo>
                  <a:cubicBezTo>
                    <a:pt x="15132" y="32434"/>
                    <a:pt x="13149" y="16985"/>
                    <a:pt x="11522" y="10025"/>
                  </a:cubicBezTo>
                  <a:cubicBezTo>
                    <a:pt x="10070" y="3733"/>
                    <a:pt x="6885" y="1"/>
                    <a:pt x="426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5"/>
            <p:cNvSpPr/>
            <p:nvPr/>
          </p:nvSpPr>
          <p:spPr>
            <a:xfrm>
              <a:off x="6433425" y="3183625"/>
              <a:ext cx="587025" cy="718250"/>
            </a:xfrm>
            <a:custGeom>
              <a:rect b="b" l="l" r="r" t="t"/>
              <a:pathLst>
                <a:path extrusionOk="0" h="28730" w="23481">
                  <a:moveTo>
                    <a:pt x="4026" y="1"/>
                  </a:moveTo>
                  <a:cubicBezTo>
                    <a:pt x="3368" y="1"/>
                    <a:pt x="2782" y="175"/>
                    <a:pt x="2301" y="529"/>
                  </a:cubicBezTo>
                  <a:cubicBezTo>
                    <a:pt x="1" y="2215"/>
                    <a:pt x="953" y="7470"/>
                    <a:pt x="5692" y="12824"/>
                  </a:cubicBezTo>
                  <a:cubicBezTo>
                    <a:pt x="10452" y="18179"/>
                    <a:pt x="21855" y="28729"/>
                    <a:pt x="21855" y="28729"/>
                  </a:cubicBezTo>
                  <a:lnTo>
                    <a:pt x="23481" y="27559"/>
                  </a:lnTo>
                  <a:cubicBezTo>
                    <a:pt x="23481" y="27559"/>
                    <a:pt x="16778" y="13499"/>
                    <a:pt x="13050" y="7391"/>
                  </a:cubicBezTo>
                  <a:cubicBezTo>
                    <a:pt x="10126" y="2550"/>
                    <a:pt x="6542" y="1"/>
                    <a:pt x="402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5"/>
            <p:cNvSpPr/>
            <p:nvPr/>
          </p:nvSpPr>
          <p:spPr>
            <a:xfrm>
              <a:off x="6217750" y="3401250"/>
              <a:ext cx="755125" cy="548700"/>
            </a:xfrm>
            <a:custGeom>
              <a:rect b="b" l="l" r="r" t="t"/>
              <a:pathLst>
                <a:path extrusionOk="0" h="21948" w="30205">
                  <a:moveTo>
                    <a:pt x="4616" y="1"/>
                  </a:moveTo>
                  <a:cubicBezTo>
                    <a:pt x="3282" y="1"/>
                    <a:pt x="2248" y="424"/>
                    <a:pt x="1667" y="1244"/>
                  </a:cubicBezTo>
                  <a:cubicBezTo>
                    <a:pt x="1" y="3584"/>
                    <a:pt x="2539" y="8284"/>
                    <a:pt x="8727" y="11893"/>
                  </a:cubicBezTo>
                  <a:cubicBezTo>
                    <a:pt x="14894" y="15483"/>
                    <a:pt x="29054" y="21948"/>
                    <a:pt x="29054" y="21948"/>
                  </a:cubicBezTo>
                  <a:lnTo>
                    <a:pt x="30204" y="20322"/>
                  </a:lnTo>
                  <a:cubicBezTo>
                    <a:pt x="30204" y="20322"/>
                    <a:pt x="19456" y="9077"/>
                    <a:pt x="14022" y="4437"/>
                  </a:cubicBezTo>
                  <a:cubicBezTo>
                    <a:pt x="10507" y="1422"/>
                    <a:pt x="7058" y="1"/>
                    <a:pt x="46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5"/>
            <p:cNvSpPr/>
            <p:nvPr/>
          </p:nvSpPr>
          <p:spPr>
            <a:xfrm>
              <a:off x="6091325" y="3666325"/>
              <a:ext cx="848325" cy="340650"/>
            </a:xfrm>
            <a:custGeom>
              <a:rect b="b" l="l" r="r" t="t"/>
              <a:pathLst>
                <a:path extrusionOk="0" h="13626" w="33933">
                  <a:moveTo>
                    <a:pt x="6131" y="0"/>
                  </a:moveTo>
                  <a:cubicBezTo>
                    <a:pt x="3300" y="0"/>
                    <a:pt x="1345" y="945"/>
                    <a:pt x="854" y="2520"/>
                  </a:cubicBezTo>
                  <a:cubicBezTo>
                    <a:pt x="1" y="5237"/>
                    <a:pt x="3888" y="8925"/>
                    <a:pt x="10869" y="10413"/>
                  </a:cubicBezTo>
                  <a:cubicBezTo>
                    <a:pt x="17869" y="11900"/>
                    <a:pt x="33338" y="13625"/>
                    <a:pt x="33338" y="13625"/>
                  </a:cubicBezTo>
                  <a:lnTo>
                    <a:pt x="33932" y="11721"/>
                  </a:lnTo>
                  <a:cubicBezTo>
                    <a:pt x="33932" y="11721"/>
                    <a:pt x="20189" y="4384"/>
                    <a:pt x="13585" y="1667"/>
                  </a:cubicBezTo>
                  <a:cubicBezTo>
                    <a:pt x="10782" y="514"/>
                    <a:pt x="8219" y="0"/>
                    <a:pt x="613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5"/>
            <p:cNvSpPr/>
            <p:nvPr/>
          </p:nvSpPr>
          <p:spPr>
            <a:xfrm>
              <a:off x="6064700" y="3935675"/>
              <a:ext cx="859575" cy="234250"/>
            </a:xfrm>
            <a:custGeom>
              <a:rect b="b" l="l" r="r" t="t"/>
              <a:pathLst>
                <a:path extrusionOk="0" h="9370" w="34383">
                  <a:moveTo>
                    <a:pt x="9951" y="1"/>
                  </a:moveTo>
                  <a:cubicBezTo>
                    <a:pt x="3905" y="1"/>
                    <a:pt x="1" y="2248"/>
                    <a:pt x="55" y="4854"/>
                  </a:cubicBezTo>
                  <a:cubicBezTo>
                    <a:pt x="89" y="7328"/>
                    <a:pt x="3723" y="9369"/>
                    <a:pt x="9321" y="9369"/>
                  </a:cubicBezTo>
                  <a:cubicBezTo>
                    <a:pt x="10187" y="9369"/>
                    <a:pt x="11099" y="9321"/>
                    <a:pt x="12053" y="9217"/>
                  </a:cubicBezTo>
                  <a:cubicBezTo>
                    <a:pt x="19152" y="8444"/>
                    <a:pt x="34383" y="5251"/>
                    <a:pt x="34383" y="5251"/>
                  </a:cubicBezTo>
                  <a:lnTo>
                    <a:pt x="34343" y="3248"/>
                  </a:lnTo>
                  <a:cubicBezTo>
                    <a:pt x="34343" y="3248"/>
                    <a:pt x="19013" y="591"/>
                    <a:pt x="11894" y="75"/>
                  </a:cubicBezTo>
                  <a:cubicBezTo>
                    <a:pt x="11225" y="25"/>
                    <a:pt x="10576" y="1"/>
                    <a:pt x="995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5"/>
            <p:cNvSpPr/>
            <p:nvPr/>
          </p:nvSpPr>
          <p:spPr>
            <a:xfrm>
              <a:off x="6100250" y="4076850"/>
              <a:ext cx="842375" cy="364325"/>
            </a:xfrm>
            <a:custGeom>
              <a:rect b="b" l="l" r="r" t="t"/>
              <a:pathLst>
                <a:path extrusionOk="0" h="14573" w="33695">
                  <a:moveTo>
                    <a:pt x="33020" y="0"/>
                  </a:moveTo>
                  <a:cubicBezTo>
                    <a:pt x="33020" y="0"/>
                    <a:pt x="17631" y="2261"/>
                    <a:pt x="10690" y="3987"/>
                  </a:cubicBezTo>
                  <a:cubicBezTo>
                    <a:pt x="3769" y="5712"/>
                    <a:pt x="1" y="9539"/>
                    <a:pt x="953" y="12236"/>
                  </a:cubicBezTo>
                  <a:cubicBezTo>
                    <a:pt x="1462" y="13709"/>
                    <a:pt x="3277" y="14572"/>
                    <a:pt x="5878" y="14572"/>
                  </a:cubicBezTo>
                  <a:cubicBezTo>
                    <a:pt x="8042" y="14572"/>
                    <a:pt x="10751" y="13975"/>
                    <a:pt x="13704" y="12633"/>
                  </a:cubicBezTo>
                  <a:cubicBezTo>
                    <a:pt x="20209" y="9678"/>
                    <a:pt x="33694" y="1884"/>
                    <a:pt x="33694" y="1884"/>
                  </a:cubicBezTo>
                  <a:lnTo>
                    <a:pt x="330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5"/>
            <p:cNvSpPr/>
            <p:nvPr/>
          </p:nvSpPr>
          <p:spPr>
            <a:xfrm>
              <a:off x="6237600" y="4133375"/>
              <a:ext cx="740225" cy="569375"/>
            </a:xfrm>
            <a:custGeom>
              <a:rect b="b" l="l" r="r" t="t"/>
              <a:pathLst>
                <a:path extrusionOk="0" h="22775" w="29609">
                  <a:moveTo>
                    <a:pt x="28379" y="0"/>
                  </a:moveTo>
                  <a:cubicBezTo>
                    <a:pt x="28379" y="0"/>
                    <a:pt x="14457" y="6941"/>
                    <a:pt x="8429" y="10749"/>
                  </a:cubicBezTo>
                  <a:cubicBezTo>
                    <a:pt x="2360" y="14556"/>
                    <a:pt x="0" y="19356"/>
                    <a:pt x="1726" y="21616"/>
                  </a:cubicBezTo>
                  <a:cubicBezTo>
                    <a:pt x="2312" y="22382"/>
                    <a:pt x="3292" y="22775"/>
                    <a:pt x="4534" y="22775"/>
                  </a:cubicBezTo>
                  <a:cubicBezTo>
                    <a:pt x="6992" y="22775"/>
                    <a:pt x="10478" y="21240"/>
                    <a:pt x="13981" y="18027"/>
                  </a:cubicBezTo>
                  <a:cubicBezTo>
                    <a:pt x="19237" y="13188"/>
                    <a:pt x="29608" y="1587"/>
                    <a:pt x="29608" y="1587"/>
                  </a:cubicBezTo>
                  <a:lnTo>
                    <a:pt x="28379"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5"/>
            <p:cNvSpPr/>
            <p:nvPr/>
          </p:nvSpPr>
          <p:spPr>
            <a:xfrm>
              <a:off x="6461700" y="4179975"/>
              <a:ext cx="564700" cy="733450"/>
            </a:xfrm>
            <a:custGeom>
              <a:rect b="b" l="l" r="r" t="t"/>
              <a:pathLst>
                <a:path extrusionOk="0" h="29338" w="22588">
                  <a:moveTo>
                    <a:pt x="20942" y="0"/>
                  </a:moveTo>
                  <a:cubicBezTo>
                    <a:pt x="20942" y="0"/>
                    <a:pt x="9876" y="10947"/>
                    <a:pt x="5335" y="16460"/>
                  </a:cubicBezTo>
                  <a:cubicBezTo>
                    <a:pt x="773" y="21954"/>
                    <a:pt x="0" y="27249"/>
                    <a:pt x="2380" y="28875"/>
                  </a:cubicBezTo>
                  <a:cubicBezTo>
                    <a:pt x="2835" y="29184"/>
                    <a:pt x="3376" y="29337"/>
                    <a:pt x="3977" y="29337"/>
                  </a:cubicBezTo>
                  <a:cubicBezTo>
                    <a:pt x="6494" y="29337"/>
                    <a:pt x="10073" y="26662"/>
                    <a:pt x="12890" y="21636"/>
                  </a:cubicBezTo>
                  <a:cubicBezTo>
                    <a:pt x="16361" y="15389"/>
                    <a:pt x="22588" y="1111"/>
                    <a:pt x="22588" y="1111"/>
                  </a:cubicBezTo>
                  <a:lnTo>
                    <a:pt x="20942"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5"/>
            <p:cNvSpPr/>
            <p:nvPr/>
          </p:nvSpPr>
          <p:spPr>
            <a:xfrm>
              <a:off x="6727925" y="4212200"/>
              <a:ext cx="355500" cy="833475"/>
            </a:xfrm>
            <a:custGeom>
              <a:rect b="b" l="l" r="r" t="t"/>
              <a:pathLst>
                <a:path extrusionOk="0" h="33339" w="14220">
                  <a:moveTo>
                    <a:pt x="12296" y="0"/>
                  </a:moveTo>
                  <a:cubicBezTo>
                    <a:pt x="12296" y="0"/>
                    <a:pt x="5216" y="13862"/>
                    <a:pt x="2618" y="20526"/>
                  </a:cubicBezTo>
                  <a:cubicBezTo>
                    <a:pt x="0" y="27169"/>
                    <a:pt x="933" y="32444"/>
                    <a:pt x="3689" y="33238"/>
                  </a:cubicBezTo>
                  <a:cubicBezTo>
                    <a:pt x="3922" y="33305"/>
                    <a:pt x="4160" y="33338"/>
                    <a:pt x="4404" y="33338"/>
                  </a:cubicBezTo>
                  <a:cubicBezTo>
                    <a:pt x="7023" y="33338"/>
                    <a:pt x="10151" y="29488"/>
                    <a:pt x="11403" y="23064"/>
                  </a:cubicBezTo>
                  <a:cubicBezTo>
                    <a:pt x="12772" y="16064"/>
                    <a:pt x="14220" y="576"/>
                    <a:pt x="14220" y="576"/>
                  </a:cubicBezTo>
                  <a:lnTo>
                    <a:pt x="12296"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5"/>
            <p:cNvSpPr/>
            <p:nvPr/>
          </p:nvSpPr>
          <p:spPr>
            <a:xfrm>
              <a:off x="7014100" y="4225575"/>
              <a:ext cx="260700" cy="858775"/>
            </a:xfrm>
            <a:custGeom>
              <a:rect b="b" l="l" r="r" t="t"/>
              <a:pathLst>
                <a:path extrusionOk="0" h="34351" w="10428">
                  <a:moveTo>
                    <a:pt x="5172" y="1"/>
                  </a:moveTo>
                  <a:lnTo>
                    <a:pt x="3189" y="80"/>
                  </a:lnTo>
                  <a:cubicBezTo>
                    <a:pt x="3189" y="80"/>
                    <a:pt x="770" y="15449"/>
                    <a:pt x="393" y="22589"/>
                  </a:cubicBezTo>
                  <a:cubicBezTo>
                    <a:pt x="0" y="29654"/>
                    <a:pt x="2463" y="34350"/>
                    <a:pt x="5282" y="34350"/>
                  </a:cubicBezTo>
                  <a:cubicBezTo>
                    <a:pt x="5312" y="34350"/>
                    <a:pt x="5341" y="34350"/>
                    <a:pt x="5370" y="34349"/>
                  </a:cubicBezTo>
                  <a:cubicBezTo>
                    <a:pt x="8226" y="34230"/>
                    <a:pt x="10427" y="29371"/>
                    <a:pt x="9535" y="22271"/>
                  </a:cubicBezTo>
                  <a:cubicBezTo>
                    <a:pt x="8643" y="15172"/>
                    <a:pt x="5172" y="1"/>
                    <a:pt x="517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5"/>
            <p:cNvSpPr/>
            <p:nvPr/>
          </p:nvSpPr>
          <p:spPr>
            <a:xfrm>
              <a:off x="7153300" y="4206750"/>
              <a:ext cx="401125" cy="817575"/>
            </a:xfrm>
            <a:custGeom>
              <a:rect b="b" l="l" r="r" t="t"/>
              <a:pathLst>
                <a:path extrusionOk="0" h="32703" w="16045">
                  <a:moveTo>
                    <a:pt x="1885" y="0"/>
                  </a:moveTo>
                  <a:lnTo>
                    <a:pt x="1" y="675"/>
                  </a:lnTo>
                  <a:cubicBezTo>
                    <a:pt x="1" y="675"/>
                    <a:pt x="2539" y="16044"/>
                    <a:pt x="4383" y="22945"/>
                  </a:cubicBezTo>
                  <a:cubicBezTo>
                    <a:pt x="6029" y="29103"/>
                    <a:pt x="9301" y="32703"/>
                    <a:pt x="11888" y="32703"/>
                  </a:cubicBezTo>
                  <a:cubicBezTo>
                    <a:pt x="12201" y="32703"/>
                    <a:pt x="12504" y="32650"/>
                    <a:pt x="12792" y="32543"/>
                  </a:cubicBezTo>
                  <a:cubicBezTo>
                    <a:pt x="15469" y="31552"/>
                    <a:pt x="16044" y="26237"/>
                    <a:pt x="12970" y="19772"/>
                  </a:cubicBezTo>
                  <a:cubicBezTo>
                    <a:pt x="9897" y="13327"/>
                    <a:pt x="1885" y="0"/>
                    <a:pt x="188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5"/>
            <p:cNvSpPr/>
            <p:nvPr/>
          </p:nvSpPr>
          <p:spPr>
            <a:xfrm>
              <a:off x="7209325" y="4170550"/>
              <a:ext cx="608350" cy="702400"/>
            </a:xfrm>
            <a:custGeom>
              <a:rect b="b" l="l" r="r" t="t"/>
              <a:pathLst>
                <a:path extrusionOk="0" h="28096" w="24334">
                  <a:moveTo>
                    <a:pt x="1567" y="1"/>
                  </a:moveTo>
                  <a:lnTo>
                    <a:pt x="1" y="1230"/>
                  </a:lnTo>
                  <a:cubicBezTo>
                    <a:pt x="1" y="1230"/>
                    <a:pt x="7199" y="15033"/>
                    <a:pt x="11106" y="21022"/>
                  </a:cubicBezTo>
                  <a:cubicBezTo>
                    <a:pt x="14165" y="25672"/>
                    <a:pt x="17766" y="28096"/>
                    <a:pt x="20267" y="28096"/>
                  </a:cubicBezTo>
                  <a:cubicBezTo>
                    <a:pt x="20977" y="28096"/>
                    <a:pt x="21598" y="27901"/>
                    <a:pt x="22093" y="27507"/>
                  </a:cubicBezTo>
                  <a:cubicBezTo>
                    <a:pt x="24334" y="25742"/>
                    <a:pt x="23203" y="20506"/>
                    <a:pt x="18285" y="15330"/>
                  </a:cubicBezTo>
                  <a:cubicBezTo>
                    <a:pt x="13347" y="10154"/>
                    <a:pt x="1567" y="1"/>
                    <a:pt x="156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5"/>
            <p:cNvSpPr/>
            <p:nvPr/>
          </p:nvSpPr>
          <p:spPr>
            <a:xfrm>
              <a:off x="7255450" y="4120975"/>
              <a:ext cx="769475" cy="527450"/>
            </a:xfrm>
            <a:custGeom>
              <a:rect b="b" l="l" r="r" t="t"/>
              <a:pathLst>
                <a:path extrusionOk="0" h="21098" w="30779">
                  <a:moveTo>
                    <a:pt x="1091" y="0"/>
                  </a:moveTo>
                  <a:lnTo>
                    <a:pt x="0" y="1686"/>
                  </a:lnTo>
                  <a:cubicBezTo>
                    <a:pt x="0" y="1686"/>
                    <a:pt x="11145" y="12534"/>
                    <a:pt x="16738" y="16996"/>
                  </a:cubicBezTo>
                  <a:cubicBezTo>
                    <a:pt x="20226" y="19789"/>
                    <a:pt x="23613" y="21098"/>
                    <a:pt x="26043" y="21098"/>
                  </a:cubicBezTo>
                  <a:cubicBezTo>
                    <a:pt x="27495" y="21098"/>
                    <a:pt x="28606" y="20630"/>
                    <a:pt x="29192" y="19733"/>
                  </a:cubicBezTo>
                  <a:cubicBezTo>
                    <a:pt x="30778" y="17353"/>
                    <a:pt x="28061" y="12732"/>
                    <a:pt x="21775" y="9341"/>
                  </a:cubicBezTo>
                  <a:cubicBezTo>
                    <a:pt x="15468" y="5970"/>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5"/>
            <p:cNvSpPr/>
            <p:nvPr/>
          </p:nvSpPr>
          <p:spPr>
            <a:xfrm>
              <a:off x="7287175" y="4063475"/>
              <a:ext cx="852775" cy="317125"/>
            </a:xfrm>
            <a:custGeom>
              <a:rect b="b" l="l" r="r" t="t"/>
              <a:pathLst>
                <a:path extrusionOk="0" h="12685" w="34111">
                  <a:moveTo>
                    <a:pt x="516" y="0"/>
                  </a:moveTo>
                  <a:lnTo>
                    <a:pt x="0" y="1944"/>
                  </a:lnTo>
                  <a:cubicBezTo>
                    <a:pt x="0" y="1944"/>
                    <a:pt x="13962" y="8785"/>
                    <a:pt x="20664" y="11264"/>
                  </a:cubicBezTo>
                  <a:cubicBezTo>
                    <a:pt x="23302" y="12248"/>
                    <a:pt x="25716" y="12684"/>
                    <a:pt x="27719" y="12684"/>
                  </a:cubicBezTo>
                  <a:cubicBezTo>
                    <a:pt x="30806" y="12684"/>
                    <a:pt x="32919" y="11647"/>
                    <a:pt x="33376" y="9975"/>
                  </a:cubicBezTo>
                  <a:cubicBezTo>
                    <a:pt x="34110" y="7219"/>
                    <a:pt x="30104" y="3669"/>
                    <a:pt x="23064" y="2419"/>
                  </a:cubicBezTo>
                  <a:cubicBezTo>
                    <a:pt x="16024" y="1190"/>
                    <a:pt x="516" y="0"/>
                    <a:pt x="516"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5"/>
            <p:cNvSpPr/>
            <p:nvPr/>
          </p:nvSpPr>
          <p:spPr>
            <a:xfrm>
              <a:off x="7298575" y="3878550"/>
              <a:ext cx="861525" cy="235525"/>
            </a:xfrm>
            <a:custGeom>
              <a:rect b="b" l="l" r="r" t="t"/>
              <a:pathLst>
                <a:path extrusionOk="0" h="9421" w="34461">
                  <a:moveTo>
                    <a:pt x="25655" y="0"/>
                  </a:moveTo>
                  <a:cubicBezTo>
                    <a:pt x="24568" y="0"/>
                    <a:pt x="23403" y="82"/>
                    <a:pt x="22172" y="258"/>
                  </a:cubicBezTo>
                  <a:cubicBezTo>
                    <a:pt x="15112" y="1289"/>
                    <a:pt x="0" y="4997"/>
                    <a:pt x="0" y="4997"/>
                  </a:cubicBezTo>
                  <a:lnTo>
                    <a:pt x="100" y="7000"/>
                  </a:lnTo>
                  <a:cubicBezTo>
                    <a:pt x="100" y="7000"/>
                    <a:pt x="15508" y="9122"/>
                    <a:pt x="22668" y="9400"/>
                  </a:cubicBezTo>
                  <a:cubicBezTo>
                    <a:pt x="23018" y="9414"/>
                    <a:pt x="23362" y="9420"/>
                    <a:pt x="23700" y="9420"/>
                  </a:cubicBezTo>
                  <a:cubicBezTo>
                    <a:pt x="30253" y="9420"/>
                    <a:pt x="34460" y="6920"/>
                    <a:pt x="34328" y="4204"/>
                  </a:cubicBezTo>
                  <a:cubicBezTo>
                    <a:pt x="34197" y="1845"/>
                    <a:pt x="30818" y="0"/>
                    <a:pt x="2565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5"/>
            <p:cNvSpPr/>
            <p:nvPr/>
          </p:nvSpPr>
          <p:spPr>
            <a:xfrm>
              <a:off x="7278250" y="3605700"/>
              <a:ext cx="834925" cy="387875"/>
            </a:xfrm>
            <a:custGeom>
              <a:rect b="b" l="l" r="r" t="t"/>
              <a:pathLst>
                <a:path extrusionOk="0" h="15515" w="33397">
                  <a:moveTo>
                    <a:pt x="27721" y="1"/>
                  </a:moveTo>
                  <a:cubicBezTo>
                    <a:pt x="25499" y="1"/>
                    <a:pt x="22672" y="683"/>
                    <a:pt x="19594" y="2208"/>
                  </a:cubicBezTo>
                  <a:cubicBezTo>
                    <a:pt x="13188" y="5401"/>
                    <a:pt x="0" y="13651"/>
                    <a:pt x="0" y="13651"/>
                  </a:cubicBezTo>
                  <a:lnTo>
                    <a:pt x="734" y="15515"/>
                  </a:lnTo>
                  <a:cubicBezTo>
                    <a:pt x="734" y="15515"/>
                    <a:pt x="16024" y="12738"/>
                    <a:pt x="22905" y="10755"/>
                  </a:cubicBezTo>
                  <a:cubicBezTo>
                    <a:pt x="29767" y="8792"/>
                    <a:pt x="33396" y="4846"/>
                    <a:pt x="32365" y="2188"/>
                  </a:cubicBezTo>
                  <a:cubicBezTo>
                    <a:pt x="31819" y="798"/>
                    <a:pt x="30123" y="1"/>
                    <a:pt x="2772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5"/>
            <p:cNvSpPr/>
            <p:nvPr/>
          </p:nvSpPr>
          <p:spPr>
            <a:xfrm>
              <a:off x="7241550" y="3348025"/>
              <a:ext cx="723875" cy="590525"/>
            </a:xfrm>
            <a:custGeom>
              <a:rect b="b" l="l" r="r" t="t"/>
              <a:pathLst>
                <a:path extrusionOk="0" h="23621" w="28955">
                  <a:moveTo>
                    <a:pt x="24511" y="0"/>
                  </a:moveTo>
                  <a:cubicBezTo>
                    <a:pt x="22043" y="0"/>
                    <a:pt x="18515" y="1651"/>
                    <a:pt x="15033" y="5078"/>
                  </a:cubicBezTo>
                  <a:cubicBezTo>
                    <a:pt x="9936" y="10115"/>
                    <a:pt x="1" y="22074"/>
                    <a:pt x="1" y="22074"/>
                  </a:cubicBezTo>
                  <a:lnTo>
                    <a:pt x="1270" y="23621"/>
                  </a:lnTo>
                  <a:cubicBezTo>
                    <a:pt x="1270" y="23621"/>
                    <a:pt x="14934" y="16184"/>
                    <a:pt x="20843" y="12158"/>
                  </a:cubicBezTo>
                  <a:cubicBezTo>
                    <a:pt x="26753" y="8132"/>
                    <a:pt x="28955" y="3274"/>
                    <a:pt x="27150" y="1053"/>
                  </a:cubicBezTo>
                  <a:cubicBezTo>
                    <a:pt x="26572" y="355"/>
                    <a:pt x="25655" y="0"/>
                    <a:pt x="2451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5"/>
            <p:cNvSpPr/>
            <p:nvPr/>
          </p:nvSpPr>
          <p:spPr>
            <a:xfrm>
              <a:off x="7191475" y="3144925"/>
              <a:ext cx="541425" cy="748025"/>
            </a:xfrm>
            <a:custGeom>
              <a:rect b="b" l="l" r="r" t="t"/>
              <a:pathLst>
                <a:path extrusionOk="0" h="29921" w="21657">
                  <a:moveTo>
                    <a:pt x="17742" y="1"/>
                  </a:moveTo>
                  <a:cubicBezTo>
                    <a:pt x="15217" y="1"/>
                    <a:pt x="11667" y="2807"/>
                    <a:pt x="8984" y="8026"/>
                  </a:cubicBezTo>
                  <a:cubicBezTo>
                    <a:pt x="5712" y="14392"/>
                    <a:pt x="1" y="28849"/>
                    <a:pt x="1" y="28849"/>
                  </a:cubicBezTo>
                  <a:lnTo>
                    <a:pt x="1686" y="29920"/>
                  </a:lnTo>
                  <a:cubicBezTo>
                    <a:pt x="1686" y="29920"/>
                    <a:pt x="12356" y="18596"/>
                    <a:pt x="16719" y="12925"/>
                  </a:cubicBezTo>
                  <a:cubicBezTo>
                    <a:pt x="21082" y="7253"/>
                    <a:pt x="21657" y="1938"/>
                    <a:pt x="19237" y="411"/>
                  </a:cubicBezTo>
                  <a:cubicBezTo>
                    <a:pt x="18801" y="136"/>
                    <a:pt x="18296" y="1"/>
                    <a:pt x="1774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5"/>
            <p:cNvSpPr/>
            <p:nvPr/>
          </p:nvSpPr>
          <p:spPr>
            <a:xfrm>
              <a:off x="7139425" y="3029850"/>
              <a:ext cx="351525" cy="834325"/>
            </a:xfrm>
            <a:custGeom>
              <a:rect b="b" l="l" r="r" t="t"/>
              <a:pathLst>
                <a:path extrusionOk="0" h="33373" w="14061">
                  <a:moveTo>
                    <a:pt x="9637" y="0"/>
                  </a:moveTo>
                  <a:cubicBezTo>
                    <a:pt x="7017" y="0"/>
                    <a:pt x="3896" y="3870"/>
                    <a:pt x="2678" y="10309"/>
                  </a:cubicBezTo>
                  <a:cubicBezTo>
                    <a:pt x="1349" y="17329"/>
                    <a:pt x="0" y="32837"/>
                    <a:pt x="0" y="32837"/>
                  </a:cubicBezTo>
                  <a:lnTo>
                    <a:pt x="1904" y="33373"/>
                  </a:lnTo>
                  <a:cubicBezTo>
                    <a:pt x="1904" y="33373"/>
                    <a:pt x="8925" y="19491"/>
                    <a:pt x="11483" y="12808"/>
                  </a:cubicBezTo>
                  <a:cubicBezTo>
                    <a:pt x="14061" y="6145"/>
                    <a:pt x="13089" y="889"/>
                    <a:pt x="10333" y="96"/>
                  </a:cubicBezTo>
                  <a:cubicBezTo>
                    <a:pt x="10106" y="32"/>
                    <a:pt x="9874" y="0"/>
                    <a:pt x="963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5"/>
            <p:cNvSpPr/>
            <p:nvPr/>
          </p:nvSpPr>
          <p:spPr>
            <a:xfrm>
              <a:off x="5925250" y="2853250"/>
              <a:ext cx="2373825" cy="2370375"/>
            </a:xfrm>
            <a:custGeom>
              <a:rect b="b" l="l" r="r" t="t"/>
              <a:pathLst>
                <a:path extrusionOk="0" fill="none" h="94815" w="94953">
                  <a:moveTo>
                    <a:pt x="48845" y="94814"/>
                  </a:moveTo>
                  <a:cubicBezTo>
                    <a:pt x="46485" y="94814"/>
                    <a:pt x="44244" y="93803"/>
                    <a:pt x="42479" y="91939"/>
                  </a:cubicBezTo>
                  <a:cubicBezTo>
                    <a:pt x="42321" y="91760"/>
                    <a:pt x="42162" y="91582"/>
                    <a:pt x="42003" y="91403"/>
                  </a:cubicBezTo>
                  <a:cubicBezTo>
                    <a:pt x="40337" y="92613"/>
                    <a:pt x="38473" y="93287"/>
                    <a:pt x="36510" y="93287"/>
                  </a:cubicBezTo>
                  <a:cubicBezTo>
                    <a:pt x="35737" y="93287"/>
                    <a:pt x="35003" y="93168"/>
                    <a:pt x="34269" y="92970"/>
                  </a:cubicBezTo>
                  <a:cubicBezTo>
                    <a:pt x="31929" y="92296"/>
                    <a:pt x="30045" y="90630"/>
                    <a:pt x="28895" y="88310"/>
                  </a:cubicBezTo>
                  <a:cubicBezTo>
                    <a:pt x="28756" y="88032"/>
                    <a:pt x="28637" y="87754"/>
                    <a:pt x="28518" y="87477"/>
                  </a:cubicBezTo>
                  <a:cubicBezTo>
                    <a:pt x="27487" y="87814"/>
                    <a:pt x="26456" y="87972"/>
                    <a:pt x="25424" y="87972"/>
                  </a:cubicBezTo>
                  <a:lnTo>
                    <a:pt x="25424" y="87972"/>
                  </a:lnTo>
                  <a:cubicBezTo>
                    <a:pt x="23699" y="87972"/>
                    <a:pt x="22053" y="87477"/>
                    <a:pt x="20665" y="86545"/>
                  </a:cubicBezTo>
                  <a:cubicBezTo>
                    <a:pt x="18701" y="85176"/>
                    <a:pt x="17412" y="83034"/>
                    <a:pt x="17055" y="80456"/>
                  </a:cubicBezTo>
                  <a:cubicBezTo>
                    <a:pt x="16996" y="80159"/>
                    <a:pt x="16976" y="79861"/>
                    <a:pt x="16956" y="79564"/>
                  </a:cubicBezTo>
                  <a:cubicBezTo>
                    <a:pt x="13962" y="79544"/>
                    <a:pt x="11423" y="78354"/>
                    <a:pt x="9797" y="76212"/>
                  </a:cubicBezTo>
                  <a:cubicBezTo>
                    <a:pt x="8349" y="74329"/>
                    <a:pt x="7794" y="71889"/>
                    <a:pt x="8250" y="69331"/>
                  </a:cubicBezTo>
                  <a:cubicBezTo>
                    <a:pt x="8290" y="69014"/>
                    <a:pt x="8369" y="68716"/>
                    <a:pt x="8449" y="68419"/>
                  </a:cubicBezTo>
                  <a:cubicBezTo>
                    <a:pt x="5633" y="67487"/>
                    <a:pt x="3590" y="65603"/>
                    <a:pt x="2678" y="63005"/>
                  </a:cubicBezTo>
                  <a:cubicBezTo>
                    <a:pt x="1884" y="60764"/>
                    <a:pt x="2122" y="58265"/>
                    <a:pt x="3352" y="55985"/>
                  </a:cubicBezTo>
                  <a:cubicBezTo>
                    <a:pt x="3511" y="55707"/>
                    <a:pt x="3649" y="55449"/>
                    <a:pt x="3828" y="55211"/>
                  </a:cubicBezTo>
                  <a:cubicBezTo>
                    <a:pt x="1309" y="53307"/>
                    <a:pt x="100" y="50769"/>
                    <a:pt x="40" y="48250"/>
                  </a:cubicBezTo>
                  <a:cubicBezTo>
                    <a:pt x="0" y="45990"/>
                    <a:pt x="913" y="43788"/>
                    <a:pt x="2618" y="42043"/>
                  </a:cubicBezTo>
                  <a:cubicBezTo>
                    <a:pt x="2916" y="41726"/>
                    <a:pt x="3233" y="41448"/>
                    <a:pt x="3590" y="41171"/>
                  </a:cubicBezTo>
                  <a:cubicBezTo>
                    <a:pt x="3411" y="40913"/>
                    <a:pt x="3253" y="40675"/>
                    <a:pt x="3094" y="40417"/>
                  </a:cubicBezTo>
                  <a:cubicBezTo>
                    <a:pt x="1785" y="38176"/>
                    <a:pt x="1448" y="35697"/>
                    <a:pt x="2142" y="33397"/>
                  </a:cubicBezTo>
                  <a:cubicBezTo>
                    <a:pt x="2975" y="30759"/>
                    <a:pt x="4958" y="28796"/>
                    <a:pt x="7735" y="27785"/>
                  </a:cubicBezTo>
                  <a:cubicBezTo>
                    <a:pt x="7655" y="27487"/>
                    <a:pt x="7576" y="27190"/>
                    <a:pt x="7517" y="26892"/>
                  </a:cubicBezTo>
                  <a:cubicBezTo>
                    <a:pt x="6961" y="24354"/>
                    <a:pt x="7417" y="21895"/>
                    <a:pt x="8806" y="19951"/>
                  </a:cubicBezTo>
                  <a:cubicBezTo>
                    <a:pt x="10372" y="17750"/>
                    <a:pt x="12871" y="16481"/>
                    <a:pt x="15846" y="16362"/>
                  </a:cubicBezTo>
                  <a:cubicBezTo>
                    <a:pt x="15866" y="16044"/>
                    <a:pt x="15885" y="15747"/>
                    <a:pt x="15905" y="15449"/>
                  </a:cubicBezTo>
                  <a:cubicBezTo>
                    <a:pt x="16183" y="12852"/>
                    <a:pt x="17393" y="10650"/>
                    <a:pt x="19336" y="9242"/>
                  </a:cubicBezTo>
                  <a:cubicBezTo>
                    <a:pt x="20764" y="8191"/>
                    <a:pt x="22489" y="7636"/>
                    <a:pt x="24334" y="7636"/>
                  </a:cubicBezTo>
                  <a:cubicBezTo>
                    <a:pt x="25266" y="7636"/>
                    <a:pt x="26198" y="7775"/>
                    <a:pt x="27130" y="8052"/>
                  </a:cubicBezTo>
                  <a:cubicBezTo>
                    <a:pt x="27249" y="7755"/>
                    <a:pt x="27348" y="7477"/>
                    <a:pt x="27467" y="7220"/>
                  </a:cubicBezTo>
                  <a:cubicBezTo>
                    <a:pt x="28538" y="4840"/>
                    <a:pt x="30382" y="3134"/>
                    <a:pt x="32643" y="2381"/>
                  </a:cubicBezTo>
                  <a:cubicBezTo>
                    <a:pt x="33476" y="2103"/>
                    <a:pt x="34329" y="1964"/>
                    <a:pt x="35201" y="1964"/>
                  </a:cubicBezTo>
                  <a:cubicBezTo>
                    <a:pt x="37045" y="1964"/>
                    <a:pt x="38830" y="2559"/>
                    <a:pt x="40456" y="3670"/>
                  </a:cubicBezTo>
                  <a:cubicBezTo>
                    <a:pt x="40635" y="3432"/>
                    <a:pt x="40833" y="3194"/>
                    <a:pt x="41032" y="2956"/>
                  </a:cubicBezTo>
                  <a:cubicBezTo>
                    <a:pt x="42797" y="1052"/>
                    <a:pt x="45077" y="1"/>
                    <a:pt x="47457" y="1"/>
                  </a:cubicBezTo>
                  <a:cubicBezTo>
                    <a:pt x="49638" y="1"/>
                    <a:pt x="51840" y="893"/>
                    <a:pt x="53664" y="2757"/>
                  </a:cubicBezTo>
                  <a:cubicBezTo>
                    <a:pt x="55072" y="1925"/>
                    <a:pt x="56599" y="1488"/>
                    <a:pt x="58186" y="1488"/>
                  </a:cubicBezTo>
                  <a:cubicBezTo>
                    <a:pt x="58959" y="1488"/>
                    <a:pt x="59713" y="1607"/>
                    <a:pt x="60427" y="1806"/>
                  </a:cubicBezTo>
                  <a:cubicBezTo>
                    <a:pt x="62549" y="2401"/>
                    <a:pt x="64393" y="3888"/>
                    <a:pt x="65563" y="5990"/>
                  </a:cubicBezTo>
                  <a:cubicBezTo>
                    <a:pt x="65642" y="6149"/>
                    <a:pt x="65722" y="6307"/>
                    <a:pt x="65801" y="6466"/>
                  </a:cubicBezTo>
                  <a:cubicBezTo>
                    <a:pt x="66674" y="6228"/>
                    <a:pt x="67546" y="6089"/>
                    <a:pt x="68399" y="6089"/>
                  </a:cubicBezTo>
                  <a:cubicBezTo>
                    <a:pt x="70005" y="6089"/>
                    <a:pt x="71552" y="6525"/>
                    <a:pt x="72861" y="7358"/>
                  </a:cubicBezTo>
                  <a:cubicBezTo>
                    <a:pt x="74904" y="8667"/>
                    <a:pt x="76272" y="10789"/>
                    <a:pt x="76708" y="13347"/>
                  </a:cubicBezTo>
                  <a:cubicBezTo>
                    <a:pt x="76768" y="13645"/>
                    <a:pt x="76788" y="13922"/>
                    <a:pt x="76827" y="14220"/>
                  </a:cubicBezTo>
                  <a:cubicBezTo>
                    <a:pt x="76946" y="14220"/>
                    <a:pt x="77045" y="14220"/>
                    <a:pt x="77144" y="14220"/>
                  </a:cubicBezTo>
                  <a:cubicBezTo>
                    <a:pt x="80000" y="14220"/>
                    <a:pt x="82459" y="15311"/>
                    <a:pt x="84105" y="17314"/>
                  </a:cubicBezTo>
                  <a:cubicBezTo>
                    <a:pt x="85612" y="19158"/>
                    <a:pt x="86247" y="21597"/>
                    <a:pt x="85890" y="24155"/>
                  </a:cubicBezTo>
                  <a:cubicBezTo>
                    <a:pt x="85850" y="24453"/>
                    <a:pt x="85791" y="24770"/>
                    <a:pt x="85712" y="25068"/>
                  </a:cubicBezTo>
                  <a:cubicBezTo>
                    <a:pt x="88567" y="25901"/>
                    <a:pt x="90689" y="27745"/>
                    <a:pt x="91681" y="30303"/>
                  </a:cubicBezTo>
                  <a:cubicBezTo>
                    <a:pt x="92534" y="32485"/>
                    <a:pt x="92375" y="34983"/>
                    <a:pt x="91225" y="37323"/>
                  </a:cubicBezTo>
                  <a:cubicBezTo>
                    <a:pt x="91086" y="37581"/>
                    <a:pt x="90947" y="37859"/>
                    <a:pt x="90788" y="38117"/>
                  </a:cubicBezTo>
                  <a:cubicBezTo>
                    <a:pt x="93386" y="39941"/>
                    <a:pt x="94695" y="42440"/>
                    <a:pt x="94834" y="44939"/>
                  </a:cubicBezTo>
                  <a:cubicBezTo>
                    <a:pt x="94953" y="47259"/>
                    <a:pt x="94061" y="49539"/>
                    <a:pt x="92335" y="51364"/>
                  </a:cubicBezTo>
                  <a:cubicBezTo>
                    <a:pt x="92077" y="51622"/>
                    <a:pt x="91820" y="51880"/>
                    <a:pt x="91522" y="52117"/>
                  </a:cubicBezTo>
                  <a:cubicBezTo>
                    <a:pt x="91701" y="52355"/>
                    <a:pt x="91879" y="52593"/>
                    <a:pt x="92038" y="52851"/>
                  </a:cubicBezTo>
                  <a:cubicBezTo>
                    <a:pt x="93426" y="55033"/>
                    <a:pt x="93842" y="57512"/>
                    <a:pt x="93228" y="59832"/>
                  </a:cubicBezTo>
                  <a:cubicBezTo>
                    <a:pt x="92633" y="62033"/>
                    <a:pt x="90927" y="64353"/>
                    <a:pt x="87853" y="65623"/>
                  </a:cubicBezTo>
                  <a:cubicBezTo>
                    <a:pt x="87953" y="65920"/>
                    <a:pt x="88032" y="66218"/>
                    <a:pt x="88111" y="66515"/>
                  </a:cubicBezTo>
                  <a:cubicBezTo>
                    <a:pt x="88746" y="69034"/>
                    <a:pt x="88369" y="71512"/>
                    <a:pt x="87060" y="73515"/>
                  </a:cubicBezTo>
                  <a:cubicBezTo>
                    <a:pt x="85573" y="75756"/>
                    <a:pt x="83074" y="77125"/>
                    <a:pt x="80139" y="77343"/>
                  </a:cubicBezTo>
                  <a:cubicBezTo>
                    <a:pt x="80139" y="77660"/>
                    <a:pt x="80139" y="77958"/>
                    <a:pt x="80119" y="78255"/>
                  </a:cubicBezTo>
                  <a:cubicBezTo>
                    <a:pt x="79921" y="80853"/>
                    <a:pt x="78790" y="83094"/>
                    <a:pt x="76926" y="84581"/>
                  </a:cubicBezTo>
                  <a:cubicBezTo>
                    <a:pt x="75439" y="85751"/>
                    <a:pt x="73614" y="86366"/>
                    <a:pt x="71651" y="86366"/>
                  </a:cubicBezTo>
                  <a:cubicBezTo>
                    <a:pt x="70818" y="86366"/>
                    <a:pt x="69985" y="86267"/>
                    <a:pt x="69152" y="86049"/>
                  </a:cubicBezTo>
                  <a:cubicBezTo>
                    <a:pt x="69073" y="86346"/>
                    <a:pt x="68954" y="86624"/>
                    <a:pt x="68855" y="86902"/>
                  </a:cubicBezTo>
                  <a:cubicBezTo>
                    <a:pt x="67863" y="89321"/>
                    <a:pt x="66079" y="91086"/>
                    <a:pt x="63818" y="91919"/>
                  </a:cubicBezTo>
                  <a:cubicBezTo>
                    <a:pt x="62945" y="92236"/>
                    <a:pt x="61993" y="92415"/>
                    <a:pt x="61002" y="92415"/>
                  </a:cubicBezTo>
                  <a:cubicBezTo>
                    <a:pt x="59257" y="92415"/>
                    <a:pt x="57571" y="91879"/>
                    <a:pt x="56004" y="90888"/>
                  </a:cubicBezTo>
                  <a:cubicBezTo>
                    <a:pt x="55826" y="91145"/>
                    <a:pt x="55627" y="91383"/>
                    <a:pt x="55449" y="91602"/>
                  </a:cubicBezTo>
                  <a:cubicBezTo>
                    <a:pt x="53763" y="93585"/>
                    <a:pt x="51522" y="94715"/>
                    <a:pt x="49143" y="948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5"/>
            <p:cNvSpPr/>
            <p:nvPr/>
          </p:nvSpPr>
          <p:spPr>
            <a:xfrm>
              <a:off x="6981275" y="2992575"/>
              <a:ext cx="261300" cy="857725"/>
            </a:xfrm>
            <a:custGeom>
              <a:rect b="b" l="l" r="r" t="t"/>
              <a:pathLst>
                <a:path extrusionOk="0" fill="none" h="34309" w="10452">
                  <a:moveTo>
                    <a:pt x="9797" y="11919"/>
                  </a:moveTo>
                  <a:cubicBezTo>
                    <a:pt x="9162" y="19039"/>
                    <a:pt x="6207" y="34309"/>
                    <a:pt x="6207" y="34309"/>
                  </a:cubicBezTo>
                  <a:lnTo>
                    <a:pt x="4224" y="34309"/>
                  </a:lnTo>
                  <a:cubicBezTo>
                    <a:pt x="4224" y="34309"/>
                    <a:pt x="1289" y="19039"/>
                    <a:pt x="635" y="11919"/>
                  </a:cubicBezTo>
                  <a:cubicBezTo>
                    <a:pt x="0" y="4800"/>
                    <a:pt x="2360" y="1"/>
                    <a:pt x="5216" y="1"/>
                  </a:cubicBezTo>
                  <a:cubicBezTo>
                    <a:pt x="8091" y="1"/>
                    <a:pt x="10451" y="4800"/>
                    <a:pt x="9797" y="1191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5"/>
            <p:cNvSpPr/>
            <p:nvPr/>
          </p:nvSpPr>
          <p:spPr>
            <a:xfrm>
              <a:off x="6698675" y="3022325"/>
              <a:ext cx="378300" cy="845325"/>
            </a:xfrm>
            <a:custGeom>
              <a:rect b="b" l="l" r="r" t="t"/>
              <a:pathLst>
                <a:path extrusionOk="0" fill="none" h="33813" w="15132">
                  <a:moveTo>
                    <a:pt x="11522" y="10789"/>
                  </a:moveTo>
                  <a:cubicBezTo>
                    <a:pt x="13149" y="17749"/>
                    <a:pt x="15132" y="33198"/>
                    <a:pt x="15132" y="33198"/>
                  </a:cubicBezTo>
                  <a:lnTo>
                    <a:pt x="13228" y="33813"/>
                  </a:lnTo>
                  <a:cubicBezTo>
                    <a:pt x="13228" y="33813"/>
                    <a:pt x="5672" y="20208"/>
                    <a:pt x="2816" y="13644"/>
                  </a:cubicBezTo>
                  <a:cubicBezTo>
                    <a:pt x="0" y="7080"/>
                    <a:pt x="734" y="1785"/>
                    <a:pt x="3451" y="893"/>
                  </a:cubicBezTo>
                  <a:cubicBezTo>
                    <a:pt x="6188" y="0"/>
                    <a:pt x="9916" y="3828"/>
                    <a:pt x="11522" y="107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5"/>
            <p:cNvSpPr/>
            <p:nvPr/>
          </p:nvSpPr>
          <p:spPr>
            <a:xfrm>
              <a:off x="6433425" y="3154200"/>
              <a:ext cx="587025" cy="747675"/>
            </a:xfrm>
            <a:custGeom>
              <a:rect b="b" l="l" r="r" t="t"/>
              <a:pathLst>
                <a:path extrusionOk="0" fill="none" h="29907" w="23481">
                  <a:moveTo>
                    <a:pt x="13050" y="8568"/>
                  </a:moveTo>
                  <a:cubicBezTo>
                    <a:pt x="16778" y="14676"/>
                    <a:pt x="23481" y="28736"/>
                    <a:pt x="23481" y="28736"/>
                  </a:cubicBezTo>
                  <a:lnTo>
                    <a:pt x="21855" y="29906"/>
                  </a:lnTo>
                  <a:cubicBezTo>
                    <a:pt x="21855" y="29906"/>
                    <a:pt x="10452" y="19356"/>
                    <a:pt x="5692" y="14001"/>
                  </a:cubicBezTo>
                  <a:cubicBezTo>
                    <a:pt x="953" y="8647"/>
                    <a:pt x="1" y="3392"/>
                    <a:pt x="2301" y="1706"/>
                  </a:cubicBezTo>
                  <a:cubicBezTo>
                    <a:pt x="4621" y="1"/>
                    <a:pt x="9361" y="2460"/>
                    <a:pt x="13050" y="8568"/>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5"/>
            <p:cNvSpPr/>
            <p:nvPr/>
          </p:nvSpPr>
          <p:spPr>
            <a:xfrm>
              <a:off x="6217750" y="3374325"/>
              <a:ext cx="755125" cy="575625"/>
            </a:xfrm>
            <a:custGeom>
              <a:rect b="b" l="l" r="r" t="t"/>
              <a:pathLst>
                <a:path extrusionOk="0" fill="none" h="23025" w="30205">
                  <a:moveTo>
                    <a:pt x="14022" y="5514"/>
                  </a:moveTo>
                  <a:cubicBezTo>
                    <a:pt x="19456" y="10154"/>
                    <a:pt x="30204" y="21399"/>
                    <a:pt x="30204" y="21399"/>
                  </a:cubicBezTo>
                  <a:lnTo>
                    <a:pt x="29054" y="23025"/>
                  </a:lnTo>
                  <a:cubicBezTo>
                    <a:pt x="29054" y="23025"/>
                    <a:pt x="14894" y="16560"/>
                    <a:pt x="8727" y="12970"/>
                  </a:cubicBezTo>
                  <a:cubicBezTo>
                    <a:pt x="2539" y="9361"/>
                    <a:pt x="1" y="4661"/>
                    <a:pt x="1667" y="2321"/>
                  </a:cubicBezTo>
                  <a:cubicBezTo>
                    <a:pt x="3313" y="1"/>
                    <a:pt x="8588" y="853"/>
                    <a:pt x="14022" y="55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5"/>
            <p:cNvSpPr/>
            <p:nvPr/>
          </p:nvSpPr>
          <p:spPr>
            <a:xfrm>
              <a:off x="6091325" y="3640075"/>
              <a:ext cx="848325" cy="366900"/>
            </a:xfrm>
            <a:custGeom>
              <a:rect b="b" l="l" r="r" t="t"/>
              <a:pathLst>
                <a:path extrusionOk="0" fill="none" h="14676" w="33933">
                  <a:moveTo>
                    <a:pt x="13585" y="2717"/>
                  </a:moveTo>
                  <a:cubicBezTo>
                    <a:pt x="20189" y="5434"/>
                    <a:pt x="33932" y="12771"/>
                    <a:pt x="33932" y="12771"/>
                  </a:cubicBezTo>
                  <a:lnTo>
                    <a:pt x="33338" y="14675"/>
                  </a:lnTo>
                  <a:cubicBezTo>
                    <a:pt x="33338" y="14675"/>
                    <a:pt x="17869" y="12950"/>
                    <a:pt x="10869" y="11463"/>
                  </a:cubicBezTo>
                  <a:cubicBezTo>
                    <a:pt x="3888" y="9975"/>
                    <a:pt x="1" y="6287"/>
                    <a:pt x="854" y="3570"/>
                  </a:cubicBezTo>
                  <a:cubicBezTo>
                    <a:pt x="1706" y="833"/>
                    <a:pt x="6982" y="0"/>
                    <a:pt x="13585" y="271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5"/>
            <p:cNvSpPr/>
            <p:nvPr/>
          </p:nvSpPr>
          <p:spPr>
            <a:xfrm>
              <a:off x="6064575" y="3924150"/>
              <a:ext cx="859700" cy="261300"/>
            </a:xfrm>
            <a:custGeom>
              <a:rect b="b" l="l" r="r" t="t"/>
              <a:pathLst>
                <a:path extrusionOk="0" fill="none" h="10452" w="34388">
                  <a:moveTo>
                    <a:pt x="11899" y="536"/>
                  </a:moveTo>
                  <a:cubicBezTo>
                    <a:pt x="19018" y="1052"/>
                    <a:pt x="34348" y="3709"/>
                    <a:pt x="34348" y="3709"/>
                  </a:cubicBezTo>
                  <a:lnTo>
                    <a:pt x="34388" y="5712"/>
                  </a:lnTo>
                  <a:cubicBezTo>
                    <a:pt x="34388" y="5712"/>
                    <a:pt x="19157" y="8905"/>
                    <a:pt x="12058" y="9678"/>
                  </a:cubicBezTo>
                  <a:cubicBezTo>
                    <a:pt x="4938" y="10452"/>
                    <a:pt x="99" y="8171"/>
                    <a:pt x="60" y="5315"/>
                  </a:cubicBezTo>
                  <a:cubicBezTo>
                    <a:pt x="0" y="2440"/>
                    <a:pt x="4760" y="0"/>
                    <a:pt x="11899" y="53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5"/>
            <p:cNvSpPr/>
            <p:nvPr/>
          </p:nvSpPr>
          <p:spPr>
            <a:xfrm>
              <a:off x="6100250" y="4076850"/>
              <a:ext cx="842375" cy="389700"/>
            </a:xfrm>
            <a:custGeom>
              <a:rect b="b" l="l" r="r" t="t"/>
              <a:pathLst>
                <a:path extrusionOk="0" fill="none" h="15588" w="33695">
                  <a:moveTo>
                    <a:pt x="10690" y="3987"/>
                  </a:moveTo>
                  <a:cubicBezTo>
                    <a:pt x="17631" y="2261"/>
                    <a:pt x="33020" y="0"/>
                    <a:pt x="33020" y="0"/>
                  </a:cubicBezTo>
                  <a:lnTo>
                    <a:pt x="33694" y="1884"/>
                  </a:lnTo>
                  <a:cubicBezTo>
                    <a:pt x="33694" y="1884"/>
                    <a:pt x="20209" y="9678"/>
                    <a:pt x="13704" y="12633"/>
                  </a:cubicBezTo>
                  <a:cubicBezTo>
                    <a:pt x="7200" y="15588"/>
                    <a:pt x="1885" y="14933"/>
                    <a:pt x="953" y="12236"/>
                  </a:cubicBezTo>
                  <a:cubicBezTo>
                    <a:pt x="1" y="9539"/>
                    <a:pt x="3769" y="5712"/>
                    <a:pt x="10690" y="398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5"/>
            <p:cNvSpPr/>
            <p:nvPr/>
          </p:nvSpPr>
          <p:spPr>
            <a:xfrm>
              <a:off x="6237600" y="4133375"/>
              <a:ext cx="740225" cy="597425"/>
            </a:xfrm>
            <a:custGeom>
              <a:rect b="b" l="l" r="r" t="t"/>
              <a:pathLst>
                <a:path extrusionOk="0" fill="none" h="23897" w="29609">
                  <a:moveTo>
                    <a:pt x="8429" y="10749"/>
                  </a:moveTo>
                  <a:cubicBezTo>
                    <a:pt x="14457" y="6941"/>
                    <a:pt x="28379" y="0"/>
                    <a:pt x="28379" y="0"/>
                  </a:cubicBezTo>
                  <a:lnTo>
                    <a:pt x="29608" y="1587"/>
                  </a:lnTo>
                  <a:cubicBezTo>
                    <a:pt x="29608" y="1587"/>
                    <a:pt x="19237" y="13188"/>
                    <a:pt x="13981" y="18027"/>
                  </a:cubicBezTo>
                  <a:cubicBezTo>
                    <a:pt x="8706" y="22866"/>
                    <a:pt x="3471" y="23897"/>
                    <a:pt x="1726" y="21616"/>
                  </a:cubicBezTo>
                  <a:cubicBezTo>
                    <a:pt x="0" y="19356"/>
                    <a:pt x="2360" y="14556"/>
                    <a:pt x="8429" y="1074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5"/>
            <p:cNvSpPr/>
            <p:nvPr/>
          </p:nvSpPr>
          <p:spPr>
            <a:xfrm>
              <a:off x="6461700" y="4179975"/>
              <a:ext cx="564700" cy="762050"/>
            </a:xfrm>
            <a:custGeom>
              <a:rect b="b" l="l" r="r" t="t"/>
              <a:pathLst>
                <a:path extrusionOk="0" fill="none" h="30482" w="22588">
                  <a:moveTo>
                    <a:pt x="5335" y="16460"/>
                  </a:moveTo>
                  <a:cubicBezTo>
                    <a:pt x="9876" y="10947"/>
                    <a:pt x="20942" y="0"/>
                    <a:pt x="20942" y="0"/>
                  </a:cubicBezTo>
                  <a:lnTo>
                    <a:pt x="22588" y="1111"/>
                  </a:lnTo>
                  <a:cubicBezTo>
                    <a:pt x="22588" y="1111"/>
                    <a:pt x="16361" y="15389"/>
                    <a:pt x="12890" y="21636"/>
                  </a:cubicBezTo>
                  <a:cubicBezTo>
                    <a:pt x="9400" y="27863"/>
                    <a:pt x="4740" y="30481"/>
                    <a:pt x="2380" y="28875"/>
                  </a:cubicBezTo>
                  <a:cubicBezTo>
                    <a:pt x="0" y="27249"/>
                    <a:pt x="773" y="21954"/>
                    <a:pt x="5335" y="1646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5"/>
            <p:cNvSpPr/>
            <p:nvPr/>
          </p:nvSpPr>
          <p:spPr>
            <a:xfrm>
              <a:off x="6727925" y="4212200"/>
              <a:ext cx="355500" cy="850775"/>
            </a:xfrm>
            <a:custGeom>
              <a:rect b="b" l="l" r="r" t="t"/>
              <a:pathLst>
                <a:path extrusionOk="0" fill="none" h="34031" w="14220">
                  <a:moveTo>
                    <a:pt x="2618" y="20526"/>
                  </a:moveTo>
                  <a:cubicBezTo>
                    <a:pt x="5216" y="13862"/>
                    <a:pt x="12296" y="0"/>
                    <a:pt x="12296" y="0"/>
                  </a:cubicBezTo>
                  <a:lnTo>
                    <a:pt x="14220" y="576"/>
                  </a:lnTo>
                  <a:cubicBezTo>
                    <a:pt x="14220" y="576"/>
                    <a:pt x="12772" y="16064"/>
                    <a:pt x="11403" y="23064"/>
                  </a:cubicBezTo>
                  <a:cubicBezTo>
                    <a:pt x="10035" y="30084"/>
                    <a:pt x="6426" y="34031"/>
                    <a:pt x="3689" y="33238"/>
                  </a:cubicBezTo>
                  <a:cubicBezTo>
                    <a:pt x="933" y="32444"/>
                    <a:pt x="0" y="27169"/>
                    <a:pt x="2618" y="2052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5"/>
            <p:cNvSpPr/>
            <p:nvPr/>
          </p:nvSpPr>
          <p:spPr>
            <a:xfrm>
              <a:off x="7014000" y="4225575"/>
              <a:ext cx="260800" cy="861200"/>
            </a:xfrm>
            <a:custGeom>
              <a:rect b="b" l="l" r="r" t="t"/>
              <a:pathLst>
                <a:path extrusionOk="0" fill="none" h="34448" w="10432">
                  <a:moveTo>
                    <a:pt x="397" y="22589"/>
                  </a:moveTo>
                  <a:cubicBezTo>
                    <a:pt x="774" y="15449"/>
                    <a:pt x="3193" y="80"/>
                    <a:pt x="3193" y="80"/>
                  </a:cubicBezTo>
                  <a:lnTo>
                    <a:pt x="5176" y="1"/>
                  </a:lnTo>
                  <a:cubicBezTo>
                    <a:pt x="5176" y="1"/>
                    <a:pt x="8647" y="15172"/>
                    <a:pt x="9539" y="22271"/>
                  </a:cubicBezTo>
                  <a:cubicBezTo>
                    <a:pt x="10431" y="29371"/>
                    <a:pt x="8230" y="34230"/>
                    <a:pt x="5374" y="34349"/>
                  </a:cubicBezTo>
                  <a:cubicBezTo>
                    <a:pt x="2519" y="34448"/>
                    <a:pt x="0" y="29728"/>
                    <a:pt x="397" y="225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5"/>
            <p:cNvSpPr/>
            <p:nvPr/>
          </p:nvSpPr>
          <p:spPr>
            <a:xfrm>
              <a:off x="7153300" y="4206750"/>
              <a:ext cx="401125" cy="838375"/>
            </a:xfrm>
            <a:custGeom>
              <a:rect b="b" l="l" r="r" t="t"/>
              <a:pathLst>
                <a:path extrusionOk="0" fill="none" h="33535" w="16045">
                  <a:moveTo>
                    <a:pt x="4383" y="22945"/>
                  </a:moveTo>
                  <a:cubicBezTo>
                    <a:pt x="2539" y="16044"/>
                    <a:pt x="1" y="675"/>
                    <a:pt x="1" y="675"/>
                  </a:cubicBezTo>
                  <a:lnTo>
                    <a:pt x="1885" y="0"/>
                  </a:lnTo>
                  <a:cubicBezTo>
                    <a:pt x="1885" y="0"/>
                    <a:pt x="9897" y="13327"/>
                    <a:pt x="12970" y="19772"/>
                  </a:cubicBezTo>
                  <a:cubicBezTo>
                    <a:pt x="16044" y="26237"/>
                    <a:pt x="15469" y="31552"/>
                    <a:pt x="12792" y="32543"/>
                  </a:cubicBezTo>
                  <a:cubicBezTo>
                    <a:pt x="10115" y="33535"/>
                    <a:pt x="6228" y="29846"/>
                    <a:pt x="4383" y="22945"/>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5"/>
            <p:cNvSpPr/>
            <p:nvPr/>
          </p:nvSpPr>
          <p:spPr>
            <a:xfrm>
              <a:off x="7209325" y="4170550"/>
              <a:ext cx="608350" cy="732300"/>
            </a:xfrm>
            <a:custGeom>
              <a:rect b="b" l="l" r="r" t="t"/>
              <a:pathLst>
                <a:path extrusionOk="0" fill="none" h="29292" w="24334">
                  <a:moveTo>
                    <a:pt x="11106" y="21022"/>
                  </a:moveTo>
                  <a:cubicBezTo>
                    <a:pt x="7199" y="15033"/>
                    <a:pt x="1" y="1230"/>
                    <a:pt x="1" y="1230"/>
                  </a:cubicBezTo>
                  <a:lnTo>
                    <a:pt x="1567" y="1"/>
                  </a:lnTo>
                  <a:cubicBezTo>
                    <a:pt x="1567" y="1"/>
                    <a:pt x="13347" y="10154"/>
                    <a:pt x="18285" y="15330"/>
                  </a:cubicBezTo>
                  <a:cubicBezTo>
                    <a:pt x="23203" y="20506"/>
                    <a:pt x="24334" y="25742"/>
                    <a:pt x="22093" y="27507"/>
                  </a:cubicBezTo>
                  <a:cubicBezTo>
                    <a:pt x="19852" y="29291"/>
                    <a:pt x="15033" y="26991"/>
                    <a:pt x="11106" y="2102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5"/>
            <p:cNvSpPr/>
            <p:nvPr/>
          </p:nvSpPr>
          <p:spPr>
            <a:xfrm>
              <a:off x="7255450" y="4120975"/>
              <a:ext cx="769475" cy="553325"/>
            </a:xfrm>
            <a:custGeom>
              <a:rect b="b" l="l" r="r" t="t"/>
              <a:pathLst>
                <a:path extrusionOk="0" fill="none" h="22133" w="30779">
                  <a:moveTo>
                    <a:pt x="16738" y="16996"/>
                  </a:moveTo>
                  <a:cubicBezTo>
                    <a:pt x="11145" y="12534"/>
                    <a:pt x="0" y="1686"/>
                    <a:pt x="0" y="1686"/>
                  </a:cubicBezTo>
                  <a:lnTo>
                    <a:pt x="1091" y="0"/>
                  </a:lnTo>
                  <a:cubicBezTo>
                    <a:pt x="1091" y="0"/>
                    <a:pt x="15468" y="5970"/>
                    <a:pt x="21775" y="9341"/>
                  </a:cubicBezTo>
                  <a:cubicBezTo>
                    <a:pt x="28061" y="12732"/>
                    <a:pt x="30778" y="17353"/>
                    <a:pt x="29192" y="19733"/>
                  </a:cubicBezTo>
                  <a:cubicBezTo>
                    <a:pt x="27625" y="22132"/>
                    <a:pt x="22310" y="21458"/>
                    <a:pt x="16738" y="1699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5"/>
            <p:cNvSpPr/>
            <p:nvPr/>
          </p:nvSpPr>
          <p:spPr>
            <a:xfrm>
              <a:off x="7287175" y="4063475"/>
              <a:ext cx="852775" cy="344075"/>
            </a:xfrm>
            <a:custGeom>
              <a:rect b="b" l="l" r="r" t="t"/>
              <a:pathLst>
                <a:path extrusionOk="0" fill="none" h="13763" w="34111">
                  <a:moveTo>
                    <a:pt x="20664" y="11264"/>
                  </a:moveTo>
                  <a:cubicBezTo>
                    <a:pt x="13962" y="8785"/>
                    <a:pt x="0" y="1944"/>
                    <a:pt x="0" y="1944"/>
                  </a:cubicBezTo>
                  <a:lnTo>
                    <a:pt x="516" y="0"/>
                  </a:lnTo>
                  <a:cubicBezTo>
                    <a:pt x="516" y="0"/>
                    <a:pt x="16024" y="1190"/>
                    <a:pt x="23064" y="2419"/>
                  </a:cubicBezTo>
                  <a:cubicBezTo>
                    <a:pt x="30104" y="3669"/>
                    <a:pt x="34110" y="7219"/>
                    <a:pt x="33376" y="9975"/>
                  </a:cubicBezTo>
                  <a:cubicBezTo>
                    <a:pt x="32623" y="12732"/>
                    <a:pt x="27367" y="13763"/>
                    <a:pt x="20664" y="1126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5"/>
            <p:cNvSpPr/>
            <p:nvPr/>
          </p:nvSpPr>
          <p:spPr>
            <a:xfrm>
              <a:off x="7298575" y="3859700"/>
              <a:ext cx="861700" cy="260800"/>
            </a:xfrm>
            <a:custGeom>
              <a:rect b="b" l="l" r="r" t="t"/>
              <a:pathLst>
                <a:path extrusionOk="0" fill="none" h="10432" w="34468">
                  <a:moveTo>
                    <a:pt x="22668" y="10154"/>
                  </a:moveTo>
                  <a:cubicBezTo>
                    <a:pt x="15508" y="9876"/>
                    <a:pt x="100" y="7754"/>
                    <a:pt x="100" y="7754"/>
                  </a:cubicBezTo>
                  <a:lnTo>
                    <a:pt x="0" y="5751"/>
                  </a:lnTo>
                  <a:cubicBezTo>
                    <a:pt x="0" y="5751"/>
                    <a:pt x="15112" y="2043"/>
                    <a:pt x="22172" y="1012"/>
                  </a:cubicBezTo>
                  <a:cubicBezTo>
                    <a:pt x="29252" y="0"/>
                    <a:pt x="34170" y="2103"/>
                    <a:pt x="34328" y="4958"/>
                  </a:cubicBezTo>
                  <a:cubicBezTo>
                    <a:pt x="34467" y="7814"/>
                    <a:pt x="29807" y="10432"/>
                    <a:pt x="22668" y="1015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5"/>
            <p:cNvSpPr/>
            <p:nvPr/>
          </p:nvSpPr>
          <p:spPr>
            <a:xfrm>
              <a:off x="7278250" y="3581575"/>
              <a:ext cx="834925" cy="412000"/>
            </a:xfrm>
            <a:custGeom>
              <a:rect b="b" l="l" r="r" t="t"/>
              <a:pathLst>
                <a:path extrusionOk="0" fill="none" h="16480" w="33397">
                  <a:moveTo>
                    <a:pt x="22905" y="11720"/>
                  </a:moveTo>
                  <a:cubicBezTo>
                    <a:pt x="16024" y="13703"/>
                    <a:pt x="734" y="16480"/>
                    <a:pt x="734" y="16480"/>
                  </a:cubicBezTo>
                  <a:lnTo>
                    <a:pt x="0" y="14616"/>
                  </a:lnTo>
                  <a:cubicBezTo>
                    <a:pt x="0" y="14616"/>
                    <a:pt x="13188" y="6366"/>
                    <a:pt x="19594" y="3173"/>
                  </a:cubicBezTo>
                  <a:cubicBezTo>
                    <a:pt x="25999" y="0"/>
                    <a:pt x="31314" y="476"/>
                    <a:pt x="32365" y="3153"/>
                  </a:cubicBezTo>
                  <a:cubicBezTo>
                    <a:pt x="33396" y="5811"/>
                    <a:pt x="29767" y="9757"/>
                    <a:pt x="22905" y="1172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5"/>
            <p:cNvSpPr/>
            <p:nvPr/>
          </p:nvSpPr>
          <p:spPr>
            <a:xfrm>
              <a:off x="7241550" y="3319300"/>
              <a:ext cx="723875" cy="619250"/>
            </a:xfrm>
            <a:custGeom>
              <a:rect b="b" l="l" r="r" t="t"/>
              <a:pathLst>
                <a:path extrusionOk="0" fill="none" h="24770" w="28955">
                  <a:moveTo>
                    <a:pt x="20843" y="13307"/>
                  </a:moveTo>
                  <a:cubicBezTo>
                    <a:pt x="14934" y="17333"/>
                    <a:pt x="1270" y="24770"/>
                    <a:pt x="1270" y="24770"/>
                  </a:cubicBezTo>
                  <a:lnTo>
                    <a:pt x="1" y="23223"/>
                  </a:lnTo>
                  <a:cubicBezTo>
                    <a:pt x="1" y="23223"/>
                    <a:pt x="9936" y="11264"/>
                    <a:pt x="15033" y="6227"/>
                  </a:cubicBezTo>
                  <a:cubicBezTo>
                    <a:pt x="20130" y="1210"/>
                    <a:pt x="25325" y="0"/>
                    <a:pt x="27150" y="2202"/>
                  </a:cubicBezTo>
                  <a:cubicBezTo>
                    <a:pt x="28955" y="4423"/>
                    <a:pt x="26753" y="9281"/>
                    <a:pt x="20843" y="1330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5"/>
            <p:cNvSpPr/>
            <p:nvPr/>
          </p:nvSpPr>
          <p:spPr>
            <a:xfrm>
              <a:off x="7191475" y="3117025"/>
              <a:ext cx="541425" cy="775925"/>
            </a:xfrm>
            <a:custGeom>
              <a:rect b="b" l="l" r="r" t="t"/>
              <a:pathLst>
                <a:path extrusionOk="0" fill="none" h="31037" w="21657">
                  <a:moveTo>
                    <a:pt x="16719" y="14041"/>
                  </a:moveTo>
                  <a:cubicBezTo>
                    <a:pt x="12356" y="19712"/>
                    <a:pt x="1686" y="31036"/>
                    <a:pt x="1686" y="31036"/>
                  </a:cubicBezTo>
                  <a:lnTo>
                    <a:pt x="1" y="29965"/>
                  </a:lnTo>
                  <a:cubicBezTo>
                    <a:pt x="1" y="29965"/>
                    <a:pt x="5712" y="15508"/>
                    <a:pt x="8984" y="9142"/>
                  </a:cubicBezTo>
                  <a:cubicBezTo>
                    <a:pt x="12257" y="2777"/>
                    <a:pt x="16818" y="0"/>
                    <a:pt x="19237" y="1527"/>
                  </a:cubicBezTo>
                  <a:cubicBezTo>
                    <a:pt x="21657" y="3054"/>
                    <a:pt x="21082" y="8369"/>
                    <a:pt x="16719" y="14041"/>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5"/>
            <p:cNvSpPr/>
            <p:nvPr/>
          </p:nvSpPr>
          <p:spPr>
            <a:xfrm>
              <a:off x="7139425" y="3012900"/>
              <a:ext cx="351525" cy="851275"/>
            </a:xfrm>
            <a:custGeom>
              <a:rect b="b" l="l" r="r" t="t"/>
              <a:pathLst>
                <a:path extrusionOk="0" fill="none" h="34051" w="14061">
                  <a:moveTo>
                    <a:pt x="11483" y="13486"/>
                  </a:moveTo>
                  <a:cubicBezTo>
                    <a:pt x="8925" y="20169"/>
                    <a:pt x="1904" y="34051"/>
                    <a:pt x="1904" y="34051"/>
                  </a:cubicBezTo>
                  <a:lnTo>
                    <a:pt x="0" y="33515"/>
                  </a:lnTo>
                  <a:cubicBezTo>
                    <a:pt x="0" y="33515"/>
                    <a:pt x="1349" y="18007"/>
                    <a:pt x="2678" y="10987"/>
                  </a:cubicBezTo>
                  <a:cubicBezTo>
                    <a:pt x="4006" y="3967"/>
                    <a:pt x="7596" y="1"/>
                    <a:pt x="10333" y="774"/>
                  </a:cubicBezTo>
                  <a:cubicBezTo>
                    <a:pt x="13089" y="1567"/>
                    <a:pt x="14061" y="6823"/>
                    <a:pt x="11483" y="1348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5"/>
            <p:cNvSpPr/>
            <p:nvPr/>
          </p:nvSpPr>
          <p:spPr>
            <a:xfrm>
              <a:off x="6882600" y="3809625"/>
              <a:ext cx="458125" cy="458125"/>
            </a:xfrm>
            <a:custGeom>
              <a:rect b="b" l="l" r="r" t="t"/>
              <a:pathLst>
                <a:path extrusionOk="0" h="18325" w="18325">
                  <a:moveTo>
                    <a:pt x="9163" y="0"/>
                  </a:moveTo>
                  <a:cubicBezTo>
                    <a:pt x="4106" y="0"/>
                    <a:pt x="1" y="4106"/>
                    <a:pt x="1" y="9162"/>
                  </a:cubicBezTo>
                  <a:cubicBezTo>
                    <a:pt x="1" y="14219"/>
                    <a:pt x="4106" y="18325"/>
                    <a:pt x="9163" y="18325"/>
                  </a:cubicBezTo>
                  <a:cubicBezTo>
                    <a:pt x="14240" y="18325"/>
                    <a:pt x="18325" y="14219"/>
                    <a:pt x="18325" y="9162"/>
                  </a:cubicBezTo>
                  <a:cubicBezTo>
                    <a:pt x="18325" y="4106"/>
                    <a:pt x="14240" y="0"/>
                    <a:pt x="916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5"/>
            <p:cNvSpPr/>
            <p:nvPr/>
          </p:nvSpPr>
          <p:spPr>
            <a:xfrm>
              <a:off x="6882600" y="3809625"/>
              <a:ext cx="458125" cy="458125"/>
            </a:xfrm>
            <a:custGeom>
              <a:rect b="b" l="l" r="r" t="t"/>
              <a:pathLst>
                <a:path extrusionOk="0" fill="none" h="18325" w="18325">
                  <a:moveTo>
                    <a:pt x="18325" y="9162"/>
                  </a:moveTo>
                  <a:cubicBezTo>
                    <a:pt x="18325" y="14219"/>
                    <a:pt x="14240" y="18325"/>
                    <a:pt x="9163" y="18325"/>
                  </a:cubicBezTo>
                  <a:cubicBezTo>
                    <a:pt x="4106" y="18325"/>
                    <a:pt x="1" y="14219"/>
                    <a:pt x="1" y="9162"/>
                  </a:cubicBezTo>
                  <a:cubicBezTo>
                    <a:pt x="1" y="4106"/>
                    <a:pt x="4106" y="0"/>
                    <a:pt x="9163" y="0"/>
                  </a:cubicBezTo>
                  <a:cubicBezTo>
                    <a:pt x="14240" y="0"/>
                    <a:pt x="18325" y="4106"/>
                    <a:pt x="18325" y="916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5"/>
            <p:cNvSpPr/>
            <p:nvPr/>
          </p:nvSpPr>
          <p:spPr>
            <a:xfrm>
              <a:off x="1700675" y="39200"/>
              <a:ext cx="1372350" cy="1433825"/>
            </a:xfrm>
            <a:custGeom>
              <a:rect b="b" l="l" r="r" t="t"/>
              <a:pathLst>
                <a:path extrusionOk="0" h="57353" w="54894">
                  <a:moveTo>
                    <a:pt x="27447" y="1"/>
                  </a:moveTo>
                  <a:cubicBezTo>
                    <a:pt x="26059" y="1"/>
                    <a:pt x="24750" y="635"/>
                    <a:pt x="23739" y="1805"/>
                  </a:cubicBezTo>
                  <a:cubicBezTo>
                    <a:pt x="23620" y="1924"/>
                    <a:pt x="23501" y="2083"/>
                    <a:pt x="23382" y="2222"/>
                  </a:cubicBezTo>
                  <a:cubicBezTo>
                    <a:pt x="22450" y="1548"/>
                    <a:pt x="21418" y="1191"/>
                    <a:pt x="20347" y="1191"/>
                  </a:cubicBezTo>
                  <a:cubicBezTo>
                    <a:pt x="19852" y="1191"/>
                    <a:pt x="19356" y="1270"/>
                    <a:pt x="18880" y="1448"/>
                  </a:cubicBezTo>
                  <a:cubicBezTo>
                    <a:pt x="17571" y="1904"/>
                    <a:pt x="16500" y="2936"/>
                    <a:pt x="15885" y="4364"/>
                  </a:cubicBezTo>
                  <a:cubicBezTo>
                    <a:pt x="15806" y="4522"/>
                    <a:pt x="15747" y="4701"/>
                    <a:pt x="15687" y="4879"/>
                  </a:cubicBezTo>
                  <a:cubicBezTo>
                    <a:pt x="15152" y="4701"/>
                    <a:pt x="14616" y="4621"/>
                    <a:pt x="14081" y="4621"/>
                  </a:cubicBezTo>
                  <a:cubicBezTo>
                    <a:pt x="13010" y="4621"/>
                    <a:pt x="11998" y="4959"/>
                    <a:pt x="11185" y="5593"/>
                  </a:cubicBezTo>
                  <a:cubicBezTo>
                    <a:pt x="10055" y="6446"/>
                    <a:pt x="9361" y="7794"/>
                    <a:pt x="9202" y="9341"/>
                  </a:cubicBezTo>
                  <a:cubicBezTo>
                    <a:pt x="9182" y="9520"/>
                    <a:pt x="9163" y="9718"/>
                    <a:pt x="9163" y="9896"/>
                  </a:cubicBezTo>
                  <a:cubicBezTo>
                    <a:pt x="7437" y="9976"/>
                    <a:pt x="6009" y="10729"/>
                    <a:pt x="5097" y="12058"/>
                  </a:cubicBezTo>
                  <a:cubicBezTo>
                    <a:pt x="4304" y="13248"/>
                    <a:pt x="4026" y="14735"/>
                    <a:pt x="4344" y="16282"/>
                  </a:cubicBezTo>
                  <a:cubicBezTo>
                    <a:pt x="4383" y="16441"/>
                    <a:pt x="4423" y="16619"/>
                    <a:pt x="4482" y="16798"/>
                  </a:cubicBezTo>
                  <a:cubicBezTo>
                    <a:pt x="2876" y="17432"/>
                    <a:pt x="1726" y="18602"/>
                    <a:pt x="1250" y="20209"/>
                  </a:cubicBezTo>
                  <a:cubicBezTo>
                    <a:pt x="833" y="21577"/>
                    <a:pt x="1032" y="23084"/>
                    <a:pt x="1805" y="24453"/>
                  </a:cubicBezTo>
                  <a:cubicBezTo>
                    <a:pt x="1884" y="24591"/>
                    <a:pt x="1984" y="24750"/>
                    <a:pt x="2083" y="24889"/>
                  </a:cubicBezTo>
                  <a:cubicBezTo>
                    <a:pt x="1884" y="25067"/>
                    <a:pt x="1686" y="25246"/>
                    <a:pt x="1528" y="25424"/>
                  </a:cubicBezTo>
                  <a:cubicBezTo>
                    <a:pt x="536" y="26475"/>
                    <a:pt x="1" y="27804"/>
                    <a:pt x="20" y="29172"/>
                  </a:cubicBezTo>
                  <a:cubicBezTo>
                    <a:pt x="60" y="30699"/>
                    <a:pt x="754" y="32246"/>
                    <a:pt x="2222" y="33377"/>
                  </a:cubicBezTo>
                  <a:cubicBezTo>
                    <a:pt x="2122" y="33535"/>
                    <a:pt x="2023" y="33694"/>
                    <a:pt x="1944" y="33853"/>
                  </a:cubicBezTo>
                  <a:cubicBezTo>
                    <a:pt x="1230" y="35241"/>
                    <a:pt x="1091" y="36748"/>
                    <a:pt x="1547" y="38097"/>
                  </a:cubicBezTo>
                  <a:cubicBezTo>
                    <a:pt x="2083" y="39663"/>
                    <a:pt x="3253" y="40813"/>
                    <a:pt x="4879" y="41369"/>
                  </a:cubicBezTo>
                  <a:cubicBezTo>
                    <a:pt x="4839" y="41567"/>
                    <a:pt x="4800" y="41746"/>
                    <a:pt x="4780" y="41924"/>
                  </a:cubicBezTo>
                  <a:cubicBezTo>
                    <a:pt x="4502" y="43471"/>
                    <a:pt x="4839" y="44958"/>
                    <a:pt x="5672" y="46089"/>
                  </a:cubicBezTo>
                  <a:cubicBezTo>
                    <a:pt x="6604" y="47378"/>
                    <a:pt x="8072" y="48092"/>
                    <a:pt x="9817" y="48111"/>
                  </a:cubicBezTo>
                  <a:cubicBezTo>
                    <a:pt x="9817" y="48290"/>
                    <a:pt x="9837" y="48488"/>
                    <a:pt x="9857" y="48667"/>
                  </a:cubicBezTo>
                  <a:cubicBezTo>
                    <a:pt x="10075" y="50213"/>
                    <a:pt x="10809" y="51522"/>
                    <a:pt x="11959" y="52335"/>
                  </a:cubicBezTo>
                  <a:cubicBezTo>
                    <a:pt x="12752" y="52911"/>
                    <a:pt x="13704" y="53208"/>
                    <a:pt x="14696" y="53208"/>
                  </a:cubicBezTo>
                  <a:cubicBezTo>
                    <a:pt x="15290" y="53208"/>
                    <a:pt x="15905" y="53109"/>
                    <a:pt x="16500" y="52891"/>
                  </a:cubicBezTo>
                  <a:cubicBezTo>
                    <a:pt x="16560" y="53069"/>
                    <a:pt x="16639" y="53248"/>
                    <a:pt x="16699" y="53406"/>
                  </a:cubicBezTo>
                  <a:cubicBezTo>
                    <a:pt x="17373" y="54814"/>
                    <a:pt x="18463" y="55806"/>
                    <a:pt x="19812" y="56222"/>
                  </a:cubicBezTo>
                  <a:cubicBezTo>
                    <a:pt x="20228" y="56341"/>
                    <a:pt x="20665" y="56421"/>
                    <a:pt x="21101" y="56421"/>
                  </a:cubicBezTo>
                  <a:cubicBezTo>
                    <a:pt x="22251" y="56401"/>
                    <a:pt x="23322" y="56004"/>
                    <a:pt x="24294" y="55270"/>
                  </a:cubicBezTo>
                  <a:cubicBezTo>
                    <a:pt x="24373" y="55389"/>
                    <a:pt x="24472" y="55489"/>
                    <a:pt x="24552" y="55608"/>
                  </a:cubicBezTo>
                  <a:cubicBezTo>
                    <a:pt x="25583" y="56718"/>
                    <a:pt x="26892" y="57353"/>
                    <a:pt x="28240" y="57353"/>
                  </a:cubicBezTo>
                  <a:lnTo>
                    <a:pt x="28399" y="57333"/>
                  </a:lnTo>
                  <a:cubicBezTo>
                    <a:pt x="29787" y="57273"/>
                    <a:pt x="31076" y="56599"/>
                    <a:pt x="32048" y="55389"/>
                  </a:cubicBezTo>
                  <a:cubicBezTo>
                    <a:pt x="32167" y="55251"/>
                    <a:pt x="32266" y="55112"/>
                    <a:pt x="32365" y="54973"/>
                  </a:cubicBezTo>
                  <a:cubicBezTo>
                    <a:pt x="33278" y="55568"/>
                    <a:pt x="34249" y="55885"/>
                    <a:pt x="35261" y="55885"/>
                  </a:cubicBezTo>
                  <a:cubicBezTo>
                    <a:pt x="35836" y="55885"/>
                    <a:pt x="36391" y="55786"/>
                    <a:pt x="36907" y="55588"/>
                  </a:cubicBezTo>
                  <a:cubicBezTo>
                    <a:pt x="38196" y="55092"/>
                    <a:pt x="39227" y="54001"/>
                    <a:pt x="39802" y="52554"/>
                  </a:cubicBezTo>
                  <a:cubicBezTo>
                    <a:pt x="39862" y="52395"/>
                    <a:pt x="39921" y="52216"/>
                    <a:pt x="39981" y="52038"/>
                  </a:cubicBezTo>
                  <a:cubicBezTo>
                    <a:pt x="40456" y="52157"/>
                    <a:pt x="40952" y="52236"/>
                    <a:pt x="41408" y="52236"/>
                  </a:cubicBezTo>
                  <a:cubicBezTo>
                    <a:pt x="42559" y="52236"/>
                    <a:pt x="43610" y="51859"/>
                    <a:pt x="44462" y="51146"/>
                  </a:cubicBezTo>
                  <a:cubicBezTo>
                    <a:pt x="45553" y="50253"/>
                    <a:pt x="46208" y="48885"/>
                    <a:pt x="46307" y="47318"/>
                  </a:cubicBezTo>
                  <a:cubicBezTo>
                    <a:pt x="46327" y="47140"/>
                    <a:pt x="46327" y="46961"/>
                    <a:pt x="46327" y="46783"/>
                  </a:cubicBezTo>
                  <a:cubicBezTo>
                    <a:pt x="48032" y="46644"/>
                    <a:pt x="49460" y="45811"/>
                    <a:pt x="50332" y="44462"/>
                  </a:cubicBezTo>
                  <a:cubicBezTo>
                    <a:pt x="51086" y="43253"/>
                    <a:pt x="51304" y="41746"/>
                    <a:pt x="50947" y="40218"/>
                  </a:cubicBezTo>
                  <a:cubicBezTo>
                    <a:pt x="50888" y="40040"/>
                    <a:pt x="50848" y="39881"/>
                    <a:pt x="50789" y="39703"/>
                  </a:cubicBezTo>
                  <a:cubicBezTo>
                    <a:pt x="52573" y="38910"/>
                    <a:pt x="53545" y="37521"/>
                    <a:pt x="53902" y="36193"/>
                  </a:cubicBezTo>
                  <a:cubicBezTo>
                    <a:pt x="54259" y="34785"/>
                    <a:pt x="54021" y="33297"/>
                    <a:pt x="53208" y="31969"/>
                  </a:cubicBezTo>
                  <a:cubicBezTo>
                    <a:pt x="53109" y="31810"/>
                    <a:pt x="53010" y="31671"/>
                    <a:pt x="52911" y="31532"/>
                  </a:cubicBezTo>
                  <a:cubicBezTo>
                    <a:pt x="53089" y="31374"/>
                    <a:pt x="53228" y="31215"/>
                    <a:pt x="53387" y="31056"/>
                  </a:cubicBezTo>
                  <a:cubicBezTo>
                    <a:pt x="54378" y="29966"/>
                    <a:pt x="54894" y="28578"/>
                    <a:pt x="54814" y="27170"/>
                  </a:cubicBezTo>
                  <a:cubicBezTo>
                    <a:pt x="54755" y="25662"/>
                    <a:pt x="53981" y="24155"/>
                    <a:pt x="52494" y="23064"/>
                  </a:cubicBezTo>
                  <a:cubicBezTo>
                    <a:pt x="52573" y="22906"/>
                    <a:pt x="52673" y="22727"/>
                    <a:pt x="52752" y="22569"/>
                  </a:cubicBezTo>
                  <a:cubicBezTo>
                    <a:pt x="53406" y="21161"/>
                    <a:pt x="53505" y="19653"/>
                    <a:pt x="53010" y="18325"/>
                  </a:cubicBezTo>
                  <a:cubicBezTo>
                    <a:pt x="52435" y="16778"/>
                    <a:pt x="51205" y="15667"/>
                    <a:pt x="49559" y="15152"/>
                  </a:cubicBezTo>
                  <a:cubicBezTo>
                    <a:pt x="49599" y="14973"/>
                    <a:pt x="49638" y="14795"/>
                    <a:pt x="49658" y="14616"/>
                  </a:cubicBezTo>
                  <a:cubicBezTo>
                    <a:pt x="49876" y="13069"/>
                    <a:pt x="49500" y="11582"/>
                    <a:pt x="48627" y="10472"/>
                  </a:cubicBezTo>
                  <a:cubicBezTo>
                    <a:pt x="47675" y="9262"/>
                    <a:pt x="46247" y="8607"/>
                    <a:pt x="44601" y="8607"/>
                  </a:cubicBezTo>
                  <a:lnTo>
                    <a:pt x="44423" y="8607"/>
                  </a:lnTo>
                  <a:cubicBezTo>
                    <a:pt x="44403" y="8429"/>
                    <a:pt x="44383" y="8250"/>
                    <a:pt x="44343" y="8072"/>
                  </a:cubicBezTo>
                  <a:cubicBezTo>
                    <a:pt x="44086" y="6525"/>
                    <a:pt x="43312" y="5256"/>
                    <a:pt x="42122" y="4463"/>
                  </a:cubicBezTo>
                  <a:cubicBezTo>
                    <a:pt x="41369" y="3967"/>
                    <a:pt x="40476" y="3689"/>
                    <a:pt x="39544" y="3689"/>
                  </a:cubicBezTo>
                  <a:cubicBezTo>
                    <a:pt x="39048" y="3689"/>
                    <a:pt x="38553" y="3769"/>
                    <a:pt x="38037" y="3907"/>
                  </a:cubicBezTo>
                  <a:cubicBezTo>
                    <a:pt x="37997" y="3808"/>
                    <a:pt x="37958" y="3729"/>
                    <a:pt x="37898" y="3630"/>
                  </a:cubicBezTo>
                  <a:cubicBezTo>
                    <a:pt x="37224" y="2361"/>
                    <a:pt x="36173" y="1468"/>
                    <a:pt x="34943" y="1111"/>
                  </a:cubicBezTo>
                  <a:cubicBezTo>
                    <a:pt x="34527" y="972"/>
                    <a:pt x="34091" y="913"/>
                    <a:pt x="33654" y="913"/>
                  </a:cubicBezTo>
                  <a:cubicBezTo>
                    <a:pt x="32722" y="913"/>
                    <a:pt x="31850" y="1171"/>
                    <a:pt x="31037" y="1667"/>
                  </a:cubicBezTo>
                  <a:cubicBezTo>
                    <a:pt x="29986" y="536"/>
                    <a:pt x="28696" y="1"/>
                    <a:pt x="2744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5"/>
            <p:cNvSpPr/>
            <p:nvPr/>
          </p:nvSpPr>
          <p:spPr>
            <a:xfrm>
              <a:off x="1801825" y="779400"/>
              <a:ext cx="486875" cy="220175"/>
            </a:xfrm>
            <a:custGeom>
              <a:rect b="b" l="l" r="r" t="t"/>
              <a:pathLst>
                <a:path extrusionOk="0" h="8807" w="19475">
                  <a:moveTo>
                    <a:pt x="19098" y="1"/>
                  </a:moveTo>
                  <a:cubicBezTo>
                    <a:pt x="19098" y="1"/>
                    <a:pt x="10193" y="1369"/>
                    <a:pt x="6187" y="2420"/>
                  </a:cubicBezTo>
                  <a:cubicBezTo>
                    <a:pt x="2182" y="3451"/>
                    <a:pt x="0" y="5752"/>
                    <a:pt x="555" y="7398"/>
                  </a:cubicBezTo>
                  <a:cubicBezTo>
                    <a:pt x="848" y="8286"/>
                    <a:pt x="1897" y="8807"/>
                    <a:pt x="3402" y="8807"/>
                  </a:cubicBezTo>
                  <a:cubicBezTo>
                    <a:pt x="4654" y="8807"/>
                    <a:pt x="6222" y="8446"/>
                    <a:pt x="7933" y="7636"/>
                  </a:cubicBezTo>
                  <a:cubicBezTo>
                    <a:pt x="11681" y="5851"/>
                    <a:pt x="19474" y="1131"/>
                    <a:pt x="19474" y="1131"/>
                  </a:cubicBezTo>
                  <a:lnTo>
                    <a:pt x="19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5"/>
            <p:cNvSpPr/>
            <p:nvPr/>
          </p:nvSpPr>
          <p:spPr>
            <a:xfrm>
              <a:off x="1881150" y="813125"/>
              <a:ext cx="427875" cy="344600"/>
            </a:xfrm>
            <a:custGeom>
              <a:rect b="b" l="l" r="r" t="t"/>
              <a:pathLst>
                <a:path extrusionOk="0" h="13784" w="17115">
                  <a:moveTo>
                    <a:pt x="16420" y="0"/>
                  </a:moveTo>
                  <a:cubicBezTo>
                    <a:pt x="16420" y="0"/>
                    <a:pt x="8369" y="4205"/>
                    <a:pt x="4879" y="6525"/>
                  </a:cubicBezTo>
                  <a:cubicBezTo>
                    <a:pt x="1368" y="8825"/>
                    <a:pt x="0" y="11721"/>
                    <a:pt x="1012" y="13089"/>
                  </a:cubicBezTo>
                  <a:cubicBezTo>
                    <a:pt x="1344" y="13548"/>
                    <a:pt x="1907" y="13784"/>
                    <a:pt x="2622" y="13784"/>
                  </a:cubicBezTo>
                  <a:cubicBezTo>
                    <a:pt x="4041" y="13784"/>
                    <a:pt x="6062" y="12858"/>
                    <a:pt x="8091" y="10907"/>
                  </a:cubicBezTo>
                  <a:cubicBezTo>
                    <a:pt x="11126" y="7992"/>
                    <a:pt x="17115" y="972"/>
                    <a:pt x="17115" y="972"/>
                  </a:cubicBezTo>
                  <a:lnTo>
                    <a:pt x="164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5"/>
            <p:cNvSpPr/>
            <p:nvPr/>
          </p:nvSpPr>
          <p:spPr>
            <a:xfrm>
              <a:off x="2011025" y="841375"/>
              <a:ext cx="326250" cy="443800"/>
            </a:xfrm>
            <a:custGeom>
              <a:rect b="b" l="l" r="r" t="t"/>
              <a:pathLst>
                <a:path extrusionOk="0" h="17752" w="13050">
                  <a:moveTo>
                    <a:pt x="12098" y="1"/>
                  </a:moveTo>
                  <a:cubicBezTo>
                    <a:pt x="12098" y="1"/>
                    <a:pt x="5712" y="6624"/>
                    <a:pt x="3075" y="9956"/>
                  </a:cubicBezTo>
                  <a:cubicBezTo>
                    <a:pt x="437" y="13288"/>
                    <a:pt x="1" y="16500"/>
                    <a:pt x="1369" y="17472"/>
                  </a:cubicBezTo>
                  <a:cubicBezTo>
                    <a:pt x="1633" y="17659"/>
                    <a:pt x="1945" y="17751"/>
                    <a:pt x="2292" y="17751"/>
                  </a:cubicBezTo>
                  <a:cubicBezTo>
                    <a:pt x="3745" y="17751"/>
                    <a:pt x="5805" y="16131"/>
                    <a:pt x="7438" y="13089"/>
                  </a:cubicBezTo>
                  <a:cubicBezTo>
                    <a:pt x="9460" y="9321"/>
                    <a:pt x="13050" y="695"/>
                    <a:pt x="13050" y="695"/>
                  </a:cubicBezTo>
                  <a:lnTo>
                    <a:pt x="12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5"/>
            <p:cNvSpPr/>
            <p:nvPr/>
          </p:nvSpPr>
          <p:spPr>
            <a:xfrm>
              <a:off x="2164725" y="861200"/>
              <a:ext cx="205775" cy="503875"/>
            </a:xfrm>
            <a:custGeom>
              <a:rect b="b" l="l" r="r" t="t"/>
              <a:pathLst>
                <a:path extrusionOk="0" h="20155" w="8231">
                  <a:moveTo>
                    <a:pt x="7120" y="1"/>
                  </a:moveTo>
                  <a:cubicBezTo>
                    <a:pt x="7120" y="1"/>
                    <a:pt x="3015" y="8390"/>
                    <a:pt x="1508" y="12415"/>
                  </a:cubicBezTo>
                  <a:cubicBezTo>
                    <a:pt x="1" y="16441"/>
                    <a:pt x="536" y="19614"/>
                    <a:pt x="2142" y="20090"/>
                  </a:cubicBezTo>
                  <a:cubicBezTo>
                    <a:pt x="2280" y="20133"/>
                    <a:pt x="2422" y="20154"/>
                    <a:pt x="2567" y="20154"/>
                  </a:cubicBezTo>
                  <a:cubicBezTo>
                    <a:pt x="4082" y="20154"/>
                    <a:pt x="5880" y="17819"/>
                    <a:pt x="6604" y="13962"/>
                  </a:cubicBezTo>
                  <a:cubicBezTo>
                    <a:pt x="7378" y="9718"/>
                    <a:pt x="8231" y="338"/>
                    <a:pt x="8231" y="338"/>
                  </a:cubicBezTo>
                  <a:lnTo>
                    <a:pt x="7120"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5"/>
            <p:cNvSpPr/>
            <p:nvPr/>
          </p:nvSpPr>
          <p:spPr>
            <a:xfrm>
              <a:off x="2329875" y="869650"/>
              <a:ext cx="151200" cy="518625"/>
            </a:xfrm>
            <a:custGeom>
              <a:rect b="b" l="l" r="r" t="t"/>
              <a:pathLst>
                <a:path extrusionOk="0" h="20745" w="6048">
                  <a:moveTo>
                    <a:pt x="3013" y="0"/>
                  </a:moveTo>
                  <a:lnTo>
                    <a:pt x="1863" y="40"/>
                  </a:lnTo>
                  <a:cubicBezTo>
                    <a:pt x="1863" y="40"/>
                    <a:pt x="455" y="9321"/>
                    <a:pt x="236" y="13644"/>
                  </a:cubicBezTo>
                  <a:cubicBezTo>
                    <a:pt x="1" y="17923"/>
                    <a:pt x="1436" y="20744"/>
                    <a:pt x="3080" y="20744"/>
                  </a:cubicBezTo>
                  <a:cubicBezTo>
                    <a:pt x="3098" y="20744"/>
                    <a:pt x="3115" y="20744"/>
                    <a:pt x="3132" y="20744"/>
                  </a:cubicBezTo>
                  <a:cubicBezTo>
                    <a:pt x="4778" y="20684"/>
                    <a:pt x="6047" y="17749"/>
                    <a:pt x="5531" y="13446"/>
                  </a:cubicBezTo>
                  <a:cubicBezTo>
                    <a:pt x="5016" y="9162"/>
                    <a:pt x="3013" y="0"/>
                    <a:pt x="3013"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5"/>
            <p:cNvSpPr/>
            <p:nvPr/>
          </p:nvSpPr>
          <p:spPr>
            <a:xfrm>
              <a:off x="2410650" y="857750"/>
              <a:ext cx="232050" cy="494700"/>
            </a:xfrm>
            <a:custGeom>
              <a:rect b="b" l="l" r="r" t="t"/>
              <a:pathLst>
                <a:path extrusionOk="0" h="19788" w="9282">
                  <a:moveTo>
                    <a:pt x="1091" y="0"/>
                  </a:moveTo>
                  <a:lnTo>
                    <a:pt x="0" y="417"/>
                  </a:lnTo>
                  <a:cubicBezTo>
                    <a:pt x="0" y="417"/>
                    <a:pt x="1468" y="9698"/>
                    <a:pt x="2538" y="13882"/>
                  </a:cubicBezTo>
                  <a:cubicBezTo>
                    <a:pt x="3495" y="17602"/>
                    <a:pt x="5385" y="19787"/>
                    <a:pt x="6880" y="19787"/>
                  </a:cubicBezTo>
                  <a:cubicBezTo>
                    <a:pt x="7059" y="19787"/>
                    <a:pt x="7232" y="19756"/>
                    <a:pt x="7397" y="19693"/>
                  </a:cubicBezTo>
                  <a:cubicBezTo>
                    <a:pt x="8944" y="19078"/>
                    <a:pt x="9281" y="15865"/>
                    <a:pt x="7516" y="11958"/>
                  </a:cubicBezTo>
                  <a:cubicBezTo>
                    <a:pt x="5731" y="8052"/>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5"/>
            <p:cNvSpPr/>
            <p:nvPr/>
          </p:nvSpPr>
          <p:spPr>
            <a:xfrm>
              <a:off x="2442875" y="835925"/>
              <a:ext cx="352025" cy="424800"/>
            </a:xfrm>
            <a:custGeom>
              <a:rect b="b" l="l" r="r" t="t"/>
              <a:pathLst>
                <a:path extrusionOk="0" h="16992" w="14081">
                  <a:moveTo>
                    <a:pt x="912" y="1"/>
                  </a:moveTo>
                  <a:lnTo>
                    <a:pt x="0" y="754"/>
                  </a:lnTo>
                  <a:cubicBezTo>
                    <a:pt x="0" y="754"/>
                    <a:pt x="4165" y="9103"/>
                    <a:pt x="6425" y="12712"/>
                  </a:cubicBezTo>
                  <a:cubicBezTo>
                    <a:pt x="8189" y="15527"/>
                    <a:pt x="10278" y="16991"/>
                    <a:pt x="11723" y="16991"/>
                  </a:cubicBezTo>
                  <a:cubicBezTo>
                    <a:pt x="12131" y="16991"/>
                    <a:pt x="12488" y="16875"/>
                    <a:pt x="12771" y="16639"/>
                  </a:cubicBezTo>
                  <a:cubicBezTo>
                    <a:pt x="14080" y="15568"/>
                    <a:pt x="13426" y="12395"/>
                    <a:pt x="10570" y="9262"/>
                  </a:cubicBezTo>
                  <a:cubicBezTo>
                    <a:pt x="7714" y="6148"/>
                    <a:pt x="912" y="1"/>
                    <a:pt x="91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5"/>
            <p:cNvSpPr/>
            <p:nvPr/>
          </p:nvSpPr>
          <p:spPr>
            <a:xfrm>
              <a:off x="2469625" y="806175"/>
              <a:ext cx="444750" cy="318650"/>
            </a:xfrm>
            <a:custGeom>
              <a:rect b="b" l="l" r="r" t="t"/>
              <a:pathLst>
                <a:path extrusionOk="0" h="12746" w="17790">
                  <a:moveTo>
                    <a:pt x="636" y="1"/>
                  </a:moveTo>
                  <a:lnTo>
                    <a:pt x="1" y="1012"/>
                  </a:lnTo>
                  <a:cubicBezTo>
                    <a:pt x="1" y="1012"/>
                    <a:pt x="6446" y="7576"/>
                    <a:pt x="9679" y="10273"/>
                  </a:cubicBezTo>
                  <a:cubicBezTo>
                    <a:pt x="11699" y="11959"/>
                    <a:pt x="13649" y="12746"/>
                    <a:pt x="15051" y="12746"/>
                  </a:cubicBezTo>
                  <a:cubicBezTo>
                    <a:pt x="15892" y="12746"/>
                    <a:pt x="16535" y="12462"/>
                    <a:pt x="16877" y="11919"/>
                  </a:cubicBezTo>
                  <a:cubicBezTo>
                    <a:pt x="17790" y="10491"/>
                    <a:pt x="16223" y="7695"/>
                    <a:pt x="12594" y="5653"/>
                  </a:cubicBezTo>
                  <a:cubicBezTo>
                    <a:pt x="8945" y="3610"/>
                    <a:pt x="636" y="1"/>
                    <a:pt x="63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5"/>
            <p:cNvSpPr/>
            <p:nvPr/>
          </p:nvSpPr>
          <p:spPr>
            <a:xfrm>
              <a:off x="2487975" y="771475"/>
              <a:ext cx="493325" cy="191550"/>
            </a:xfrm>
            <a:custGeom>
              <a:rect b="b" l="l" r="r" t="t"/>
              <a:pathLst>
                <a:path extrusionOk="0" h="7662" w="19733">
                  <a:moveTo>
                    <a:pt x="298" y="0"/>
                  </a:moveTo>
                  <a:lnTo>
                    <a:pt x="1" y="1171"/>
                  </a:lnTo>
                  <a:cubicBezTo>
                    <a:pt x="1" y="1171"/>
                    <a:pt x="8072" y="5295"/>
                    <a:pt x="11959" y="6803"/>
                  </a:cubicBezTo>
                  <a:cubicBezTo>
                    <a:pt x="13484" y="7397"/>
                    <a:pt x="14880" y="7661"/>
                    <a:pt x="16038" y="7661"/>
                  </a:cubicBezTo>
                  <a:cubicBezTo>
                    <a:pt x="17815" y="7661"/>
                    <a:pt x="19032" y="7038"/>
                    <a:pt x="19297" y="6029"/>
                  </a:cubicBezTo>
                  <a:cubicBezTo>
                    <a:pt x="19733" y="4344"/>
                    <a:pt x="17413" y="2202"/>
                    <a:pt x="13347" y="1448"/>
                  </a:cubicBezTo>
                  <a:cubicBezTo>
                    <a:pt x="9262" y="714"/>
                    <a:pt x="298" y="0"/>
                    <a:pt x="29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5"/>
            <p:cNvSpPr/>
            <p:nvPr/>
          </p:nvSpPr>
          <p:spPr>
            <a:xfrm>
              <a:off x="1700675" y="39200"/>
              <a:ext cx="1372350" cy="1433825"/>
            </a:xfrm>
            <a:custGeom>
              <a:rect b="b" l="l" r="r" t="t"/>
              <a:pathLst>
                <a:path extrusionOk="0" fill="none" h="57353" w="54894">
                  <a:moveTo>
                    <a:pt x="28240" y="57353"/>
                  </a:moveTo>
                  <a:cubicBezTo>
                    <a:pt x="26892" y="57353"/>
                    <a:pt x="25583" y="56718"/>
                    <a:pt x="24552" y="55608"/>
                  </a:cubicBezTo>
                  <a:cubicBezTo>
                    <a:pt x="24472" y="55489"/>
                    <a:pt x="24373" y="55389"/>
                    <a:pt x="24294" y="55270"/>
                  </a:cubicBezTo>
                  <a:cubicBezTo>
                    <a:pt x="23322" y="56004"/>
                    <a:pt x="22251" y="56401"/>
                    <a:pt x="21101" y="56421"/>
                  </a:cubicBezTo>
                  <a:cubicBezTo>
                    <a:pt x="20665" y="56421"/>
                    <a:pt x="20228" y="56341"/>
                    <a:pt x="19812" y="56222"/>
                  </a:cubicBezTo>
                  <a:cubicBezTo>
                    <a:pt x="18463" y="55806"/>
                    <a:pt x="17373" y="54814"/>
                    <a:pt x="16699" y="53406"/>
                  </a:cubicBezTo>
                  <a:cubicBezTo>
                    <a:pt x="16639" y="53248"/>
                    <a:pt x="16560" y="53069"/>
                    <a:pt x="16500" y="52891"/>
                  </a:cubicBezTo>
                  <a:cubicBezTo>
                    <a:pt x="15905" y="53109"/>
                    <a:pt x="15290" y="53208"/>
                    <a:pt x="14696" y="53208"/>
                  </a:cubicBezTo>
                  <a:lnTo>
                    <a:pt x="14696" y="53208"/>
                  </a:lnTo>
                  <a:cubicBezTo>
                    <a:pt x="13704" y="53208"/>
                    <a:pt x="12752" y="52911"/>
                    <a:pt x="11959" y="52335"/>
                  </a:cubicBezTo>
                  <a:cubicBezTo>
                    <a:pt x="10809" y="51522"/>
                    <a:pt x="10075" y="50213"/>
                    <a:pt x="9857" y="48667"/>
                  </a:cubicBezTo>
                  <a:cubicBezTo>
                    <a:pt x="9837" y="48488"/>
                    <a:pt x="9817" y="48290"/>
                    <a:pt x="9817" y="48111"/>
                  </a:cubicBezTo>
                  <a:cubicBezTo>
                    <a:pt x="8072" y="48092"/>
                    <a:pt x="6604" y="47378"/>
                    <a:pt x="5672" y="46089"/>
                  </a:cubicBezTo>
                  <a:cubicBezTo>
                    <a:pt x="4839" y="44958"/>
                    <a:pt x="4502" y="43471"/>
                    <a:pt x="4780" y="41924"/>
                  </a:cubicBezTo>
                  <a:cubicBezTo>
                    <a:pt x="4800" y="41746"/>
                    <a:pt x="4839" y="41567"/>
                    <a:pt x="4879" y="41369"/>
                  </a:cubicBezTo>
                  <a:cubicBezTo>
                    <a:pt x="3253" y="40813"/>
                    <a:pt x="2083" y="39663"/>
                    <a:pt x="1547" y="38097"/>
                  </a:cubicBezTo>
                  <a:cubicBezTo>
                    <a:pt x="1091" y="36748"/>
                    <a:pt x="1230" y="35241"/>
                    <a:pt x="1944" y="33853"/>
                  </a:cubicBezTo>
                  <a:cubicBezTo>
                    <a:pt x="2023" y="33694"/>
                    <a:pt x="2122" y="33535"/>
                    <a:pt x="2222" y="33377"/>
                  </a:cubicBezTo>
                  <a:cubicBezTo>
                    <a:pt x="754" y="32246"/>
                    <a:pt x="60" y="30699"/>
                    <a:pt x="20" y="29172"/>
                  </a:cubicBezTo>
                  <a:cubicBezTo>
                    <a:pt x="1" y="27804"/>
                    <a:pt x="536" y="26475"/>
                    <a:pt x="1528" y="25424"/>
                  </a:cubicBezTo>
                  <a:cubicBezTo>
                    <a:pt x="1686" y="25246"/>
                    <a:pt x="1884" y="25067"/>
                    <a:pt x="2083" y="24889"/>
                  </a:cubicBezTo>
                  <a:cubicBezTo>
                    <a:pt x="1984" y="24750"/>
                    <a:pt x="1884" y="24591"/>
                    <a:pt x="1805" y="24453"/>
                  </a:cubicBezTo>
                  <a:cubicBezTo>
                    <a:pt x="1032" y="23084"/>
                    <a:pt x="833" y="21577"/>
                    <a:pt x="1250" y="20209"/>
                  </a:cubicBezTo>
                  <a:cubicBezTo>
                    <a:pt x="1726" y="18602"/>
                    <a:pt x="2876" y="17432"/>
                    <a:pt x="4482" y="16798"/>
                  </a:cubicBezTo>
                  <a:cubicBezTo>
                    <a:pt x="4423" y="16619"/>
                    <a:pt x="4383" y="16441"/>
                    <a:pt x="4344" y="16282"/>
                  </a:cubicBezTo>
                  <a:cubicBezTo>
                    <a:pt x="4026" y="14735"/>
                    <a:pt x="4304" y="13248"/>
                    <a:pt x="5097" y="12058"/>
                  </a:cubicBezTo>
                  <a:cubicBezTo>
                    <a:pt x="6009" y="10729"/>
                    <a:pt x="7437" y="9976"/>
                    <a:pt x="9163" y="9896"/>
                  </a:cubicBezTo>
                  <a:cubicBezTo>
                    <a:pt x="9163" y="9718"/>
                    <a:pt x="9182" y="9520"/>
                    <a:pt x="9202" y="9341"/>
                  </a:cubicBezTo>
                  <a:cubicBezTo>
                    <a:pt x="9361" y="7794"/>
                    <a:pt x="10055" y="6446"/>
                    <a:pt x="11185" y="5593"/>
                  </a:cubicBezTo>
                  <a:cubicBezTo>
                    <a:pt x="11998" y="4959"/>
                    <a:pt x="13010" y="4621"/>
                    <a:pt x="14081" y="4621"/>
                  </a:cubicBezTo>
                  <a:cubicBezTo>
                    <a:pt x="14616" y="4621"/>
                    <a:pt x="15152" y="4701"/>
                    <a:pt x="15687" y="4879"/>
                  </a:cubicBezTo>
                  <a:cubicBezTo>
                    <a:pt x="15747" y="4701"/>
                    <a:pt x="15806" y="4522"/>
                    <a:pt x="15885" y="4364"/>
                  </a:cubicBezTo>
                  <a:cubicBezTo>
                    <a:pt x="16500" y="2936"/>
                    <a:pt x="17571" y="1904"/>
                    <a:pt x="18880" y="1448"/>
                  </a:cubicBezTo>
                  <a:cubicBezTo>
                    <a:pt x="19356" y="1270"/>
                    <a:pt x="19852" y="1191"/>
                    <a:pt x="20347" y="1191"/>
                  </a:cubicBezTo>
                  <a:cubicBezTo>
                    <a:pt x="21418" y="1191"/>
                    <a:pt x="22450" y="1548"/>
                    <a:pt x="23382" y="2222"/>
                  </a:cubicBezTo>
                  <a:cubicBezTo>
                    <a:pt x="23501" y="2083"/>
                    <a:pt x="23620" y="1924"/>
                    <a:pt x="23739" y="1805"/>
                  </a:cubicBezTo>
                  <a:cubicBezTo>
                    <a:pt x="24750" y="635"/>
                    <a:pt x="26059" y="1"/>
                    <a:pt x="27447" y="1"/>
                  </a:cubicBezTo>
                  <a:cubicBezTo>
                    <a:pt x="28696" y="1"/>
                    <a:pt x="29986" y="536"/>
                    <a:pt x="31037" y="1667"/>
                  </a:cubicBezTo>
                  <a:cubicBezTo>
                    <a:pt x="31850" y="1171"/>
                    <a:pt x="32722" y="913"/>
                    <a:pt x="33654" y="913"/>
                  </a:cubicBezTo>
                  <a:cubicBezTo>
                    <a:pt x="34091" y="913"/>
                    <a:pt x="34527" y="972"/>
                    <a:pt x="34943" y="1111"/>
                  </a:cubicBezTo>
                  <a:cubicBezTo>
                    <a:pt x="36173" y="1468"/>
                    <a:pt x="37224" y="2361"/>
                    <a:pt x="37898" y="3630"/>
                  </a:cubicBezTo>
                  <a:cubicBezTo>
                    <a:pt x="37958" y="3729"/>
                    <a:pt x="37997" y="3808"/>
                    <a:pt x="38037" y="3907"/>
                  </a:cubicBezTo>
                  <a:cubicBezTo>
                    <a:pt x="38553" y="3769"/>
                    <a:pt x="39048" y="3689"/>
                    <a:pt x="39544" y="3689"/>
                  </a:cubicBezTo>
                  <a:cubicBezTo>
                    <a:pt x="40476" y="3689"/>
                    <a:pt x="41369" y="3967"/>
                    <a:pt x="42122" y="4463"/>
                  </a:cubicBezTo>
                  <a:cubicBezTo>
                    <a:pt x="43312" y="5256"/>
                    <a:pt x="44086" y="6525"/>
                    <a:pt x="44343" y="8072"/>
                  </a:cubicBezTo>
                  <a:cubicBezTo>
                    <a:pt x="44383" y="8250"/>
                    <a:pt x="44403" y="8429"/>
                    <a:pt x="44423" y="8607"/>
                  </a:cubicBezTo>
                  <a:cubicBezTo>
                    <a:pt x="44482" y="8607"/>
                    <a:pt x="44542" y="8607"/>
                    <a:pt x="44601" y="8607"/>
                  </a:cubicBezTo>
                  <a:cubicBezTo>
                    <a:pt x="46247" y="8607"/>
                    <a:pt x="47675" y="9262"/>
                    <a:pt x="48627" y="10472"/>
                  </a:cubicBezTo>
                  <a:cubicBezTo>
                    <a:pt x="49500" y="11582"/>
                    <a:pt x="49876" y="13069"/>
                    <a:pt x="49658" y="14616"/>
                  </a:cubicBezTo>
                  <a:cubicBezTo>
                    <a:pt x="49638" y="14795"/>
                    <a:pt x="49599" y="14973"/>
                    <a:pt x="49559" y="15152"/>
                  </a:cubicBezTo>
                  <a:cubicBezTo>
                    <a:pt x="51205" y="15667"/>
                    <a:pt x="52435" y="16778"/>
                    <a:pt x="53010" y="18325"/>
                  </a:cubicBezTo>
                  <a:cubicBezTo>
                    <a:pt x="53505" y="19653"/>
                    <a:pt x="53406" y="21161"/>
                    <a:pt x="52752" y="22569"/>
                  </a:cubicBezTo>
                  <a:cubicBezTo>
                    <a:pt x="52673" y="22727"/>
                    <a:pt x="52573" y="22906"/>
                    <a:pt x="52494" y="23064"/>
                  </a:cubicBezTo>
                  <a:cubicBezTo>
                    <a:pt x="53981" y="24155"/>
                    <a:pt x="54755" y="25662"/>
                    <a:pt x="54814" y="27170"/>
                  </a:cubicBezTo>
                  <a:cubicBezTo>
                    <a:pt x="54894" y="28578"/>
                    <a:pt x="54378" y="29966"/>
                    <a:pt x="53387" y="31056"/>
                  </a:cubicBezTo>
                  <a:cubicBezTo>
                    <a:pt x="53228" y="31215"/>
                    <a:pt x="53089" y="31374"/>
                    <a:pt x="52911" y="31532"/>
                  </a:cubicBezTo>
                  <a:cubicBezTo>
                    <a:pt x="53010" y="31671"/>
                    <a:pt x="53109" y="31810"/>
                    <a:pt x="53208" y="31969"/>
                  </a:cubicBezTo>
                  <a:cubicBezTo>
                    <a:pt x="54021" y="33297"/>
                    <a:pt x="54259" y="34785"/>
                    <a:pt x="53902" y="36193"/>
                  </a:cubicBezTo>
                  <a:cubicBezTo>
                    <a:pt x="53545" y="37521"/>
                    <a:pt x="52573" y="38910"/>
                    <a:pt x="50789" y="39703"/>
                  </a:cubicBezTo>
                  <a:cubicBezTo>
                    <a:pt x="50848" y="39881"/>
                    <a:pt x="50888" y="40040"/>
                    <a:pt x="50947" y="40218"/>
                  </a:cubicBezTo>
                  <a:cubicBezTo>
                    <a:pt x="51304" y="41746"/>
                    <a:pt x="51086" y="43253"/>
                    <a:pt x="50332" y="44462"/>
                  </a:cubicBezTo>
                  <a:cubicBezTo>
                    <a:pt x="49460" y="45811"/>
                    <a:pt x="48032" y="46644"/>
                    <a:pt x="46327" y="46783"/>
                  </a:cubicBezTo>
                  <a:cubicBezTo>
                    <a:pt x="46327" y="46961"/>
                    <a:pt x="46327" y="47140"/>
                    <a:pt x="46307" y="47318"/>
                  </a:cubicBezTo>
                  <a:cubicBezTo>
                    <a:pt x="46208" y="48885"/>
                    <a:pt x="45553" y="50253"/>
                    <a:pt x="44462" y="51146"/>
                  </a:cubicBezTo>
                  <a:cubicBezTo>
                    <a:pt x="43610" y="51859"/>
                    <a:pt x="42559" y="52236"/>
                    <a:pt x="41408" y="52236"/>
                  </a:cubicBezTo>
                  <a:cubicBezTo>
                    <a:pt x="40952" y="52236"/>
                    <a:pt x="40456" y="52157"/>
                    <a:pt x="39981" y="52038"/>
                  </a:cubicBezTo>
                  <a:cubicBezTo>
                    <a:pt x="39921" y="52216"/>
                    <a:pt x="39862" y="52395"/>
                    <a:pt x="39802" y="52554"/>
                  </a:cubicBezTo>
                  <a:cubicBezTo>
                    <a:pt x="39227" y="54001"/>
                    <a:pt x="38196" y="55092"/>
                    <a:pt x="36907" y="55588"/>
                  </a:cubicBezTo>
                  <a:cubicBezTo>
                    <a:pt x="36391" y="55786"/>
                    <a:pt x="35836" y="55885"/>
                    <a:pt x="35261" y="55885"/>
                  </a:cubicBezTo>
                  <a:cubicBezTo>
                    <a:pt x="34249" y="55885"/>
                    <a:pt x="33278" y="55568"/>
                    <a:pt x="32365" y="54973"/>
                  </a:cubicBezTo>
                  <a:cubicBezTo>
                    <a:pt x="32266" y="55112"/>
                    <a:pt x="32167" y="55251"/>
                    <a:pt x="32048" y="55389"/>
                  </a:cubicBezTo>
                  <a:cubicBezTo>
                    <a:pt x="31076" y="56599"/>
                    <a:pt x="29787" y="57273"/>
                    <a:pt x="28399" y="5733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5"/>
            <p:cNvSpPr/>
            <p:nvPr/>
          </p:nvSpPr>
          <p:spPr>
            <a:xfrm>
              <a:off x="1801825" y="779400"/>
              <a:ext cx="486875" cy="235525"/>
            </a:xfrm>
            <a:custGeom>
              <a:rect b="b" l="l" r="r" t="t"/>
              <a:pathLst>
                <a:path extrusionOk="0" fill="none" h="9421" w="19475">
                  <a:moveTo>
                    <a:pt x="6187" y="2420"/>
                  </a:moveTo>
                  <a:cubicBezTo>
                    <a:pt x="10193" y="1369"/>
                    <a:pt x="19098" y="1"/>
                    <a:pt x="19098" y="1"/>
                  </a:cubicBezTo>
                  <a:lnTo>
                    <a:pt x="19474" y="1131"/>
                  </a:lnTo>
                  <a:cubicBezTo>
                    <a:pt x="19474" y="1131"/>
                    <a:pt x="11681" y="5851"/>
                    <a:pt x="7933" y="7636"/>
                  </a:cubicBezTo>
                  <a:cubicBezTo>
                    <a:pt x="4165" y="9421"/>
                    <a:pt x="1091" y="9024"/>
                    <a:pt x="555" y="7398"/>
                  </a:cubicBezTo>
                  <a:cubicBezTo>
                    <a:pt x="0" y="5752"/>
                    <a:pt x="2182" y="3451"/>
                    <a:pt x="6187" y="242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5"/>
            <p:cNvSpPr/>
            <p:nvPr/>
          </p:nvSpPr>
          <p:spPr>
            <a:xfrm>
              <a:off x="1881150" y="813125"/>
              <a:ext cx="427875" cy="361450"/>
            </a:xfrm>
            <a:custGeom>
              <a:rect b="b" l="l" r="r" t="t"/>
              <a:pathLst>
                <a:path extrusionOk="0" fill="none" h="14458" w="17115">
                  <a:moveTo>
                    <a:pt x="4879" y="6525"/>
                  </a:moveTo>
                  <a:cubicBezTo>
                    <a:pt x="8369" y="4205"/>
                    <a:pt x="16420" y="0"/>
                    <a:pt x="16420" y="0"/>
                  </a:cubicBezTo>
                  <a:lnTo>
                    <a:pt x="17115" y="972"/>
                  </a:lnTo>
                  <a:cubicBezTo>
                    <a:pt x="17115" y="972"/>
                    <a:pt x="11126" y="7992"/>
                    <a:pt x="8091" y="10907"/>
                  </a:cubicBezTo>
                  <a:cubicBezTo>
                    <a:pt x="5037" y="13843"/>
                    <a:pt x="2003" y="14457"/>
                    <a:pt x="1012" y="13089"/>
                  </a:cubicBezTo>
                  <a:cubicBezTo>
                    <a:pt x="0" y="11721"/>
                    <a:pt x="1368" y="8825"/>
                    <a:pt x="4879"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5"/>
            <p:cNvSpPr/>
            <p:nvPr/>
          </p:nvSpPr>
          <p:spPr>
            <a:xfrm>
              <a:off x="2011025" y="841375"/>
              <a:ext cx="326250" cy="461100"/>
            </a:xfrm>
            <a:custGeom>
              <a:rect b="b" l="l" r="r" t="t"/>
              <a:pathLst>
                <a:path extrusionOk="0" fill="none" h="18444" w="13050">
                  <a:moveTo>
                    <a:pt x="3075" y="9956"/>
                  </a:moveTo>
                  <a:cubicBezTo>
                    <a:pt x="5712" y="6624"/>
                    <a:pt x="12098" y="1"/>
                    <a:pt x="12098" y="1"/>
                  </a:cubicBezTo>
                  <a:lnTo>
                    <a:pt x="13050" y="695"/>
                  </a:lnTo>
                  <a:cubicBezTo>
                    <a:pt x="13050" y="695"/>
                    <a:pt x="9460" y="9321"/>
                    <a:pt x="7438" y="13089"/>
                  </a:cubicBezTo>
                  <a:cubicBezTo>
                    <a:pt x="5415" y="16857"/>
                    <a:pt x="2738" y="18444"/>
                    <a:pt x="1369" y="17472"/>
                  </a:cubicBezTo>
                  <a:cubicBezTo>
                    <a:pt x="1" y="16500"/>
                    <a:pt x="437" y="13288"/>
                    <a:pt x="3075" y="9956"/>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5"/>
            <p:cNvSpPr/>
            <p:nvPr/>
          </p:nvSpPr>
          <p:spPr>
            <a:xfrm>
              <a:off x="2164725" y="861200"/>
              <a:ext cx="205775" cy="514650"/>
            </a:xfrm>
            <a:custGeom>
              <a:rect b="b" l="l" r="r" t="t"/>
              <a:pathLst>
                <a:path extrusionOk="0" fill="none" h="20586" w="8231">
                  <a:moveTo>
                    <a:pt x="1508" y="12415"/>
                  </a:moveTo>
                  <a:cubicBezTo>
                    <a:pt x="3015" y="8390"/>
                    <a:pt x="7120" y="1"/>
                    <a:pt x="7120" y="1"/>
                  </a:cubicBezTo>
                  <a:lnTo>
                    <a:pt x="8231" y="338"/>
                  </a:lnTo>
                  <a:cubicBezTo>
                    <a:pt x="8231" y="338"/>
                    <a:pt x="7378" y="9718"/>
                    <a:pt x="6604" y="13962"/>
                  </a:cubicBezTo>
                  <a:cubicBezTo>
                    <a:pt x="5811" y="18186"/>
                    <a:pt x="3729" y="20586"/>
                    <a:pt x="2142" y="20090"/>
                  </a:cubicBezTo>
                  <a:cubicBezTo>
                    <a:pt x="536" y="19614"/>
                    <a:pt x="1" y="16441"/>
                    <a:pt x="1508" y="1241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5"/>
            <p:cNvSpPr/>
            <p:nvPr/>
          </p:nvSpPr>
          <p:spPr>
            <a:xfrm>
              <a:off x="2329825" y="869650"/>
              <a:ext cx="151250" cy="520100"/>
            </a:xfrm>
            <a:custGeom>
              <a:rect b="b" l="l" r="r" t="t"/>
              <a:pathLst>
                <a:path extrusionOk="0" fill="none" h="20804" w="6050">
                  <a:moveTo>
                    <a:pt x="238" y="13644"/>
                  </a:moveTo>
                  <a:cubicBezTo>
                    <a:pt x="457" y="9321"/>
                    <a:pt x="1865" y="40"/>
                    <a:pt x="1865" y="40"/>
                  </a:cubicBezTo>
                  <a:lnTo>
                    <a:pt x="3015" y="0"/>
                  </a:lnTo>
                  <a:cubicBezTo>
                    <a:pt x="3015" y="0"/>
                    <a:pt x="5018" y="9162"/>
                    <a:pt x="5533" y="13446"/>
                  </a:cubicBezTo>
                  <a:cubicBezTo>
                    <a:pt x="6049" y="17749"/>
                    <a:pt x="4780" y="20684"/>
                    <a:pt x="3134" y="20744"/>
                  </a:cubicBezTo>
                  <a:cubicBezTo>
                    <a:pt x="1468" y="20803"/>
                    <a:pt x="0" y="17967"/>
                    <a:pt x="238" y="1364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5"/>
            <p:cNvSpPr/>
            <p:nvPr/>
          </p:nvSpPr>
          <p:spPr>
            <a:xfrm>
              <a:off x="2410650" y="857750"/>
              <a:ext cx="232050" cy="507200"/>
            </a:xfrm>
            <a:custGeom>
              <a:rect b="b" l="l" r="r" t="t"/>
              <a:pathLst>
                <a:path extrusionOk="0" fill="none" h="20288" w="9282">
                  <a:moveTo>
                    <a:pt x="2538" y="13882"/>
                  </a:moveTo>
                  <a:cubicBezTo>
                    <a:pt x="1468" y="9698"/>
                    <a:pt x="0" y="417"/>
                    <a:pt x="0" y="417"/>
                  </a:cubicBezTo>
                  <a:lnTo>
                    <a:pt x="1091" y="0"/>
                  </a:lnTo>
                  <a:cubicBezTo>
                    <a:pt x="1091" y="0"/>
                    <a:pt x="5731" y="8052"/>
                    <a:pt x="7516" y="11958"/>
                  </a:cubicBezTo>
                  <a:cubicBezTo>
                    <a:pt x="9281" y="15865"/>
                    <a:pt x="8944" y="19078"/>
                    <a:pt x="7397" y="19693"/>
                  </a:cubicBezTo>
                  <a:cubicBezTo>
                    <a:pt x="5850" y="20287"/>
                    <a:pt x="3609" y="18047"/>
                    <a:pt x="2538" y="1388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5"/>
            <p:cNvSpPr/>
            <p:nvPr/>
          </p:nvSpPr>
          <p:spPr>
            <a:xfrm>
              <a:off x="2442875" y="835925"/>
              <a:ext cx="352025" cy="442750"/>
            </a:xfrm>
            <a:custGeom>
              <a:rect b="b" l="l" r="r" t="t"/>
              <a:pathLst>
                <a:path extrusionOk="0" fill="none" h="17710" w="14081">
                  <a:moveTo>
                    <a:pt x="6425" y="12712"/>
                  </a:moveTo>
                  <a:cubicBezTo>
                    <a:pt x="4165" y="9103"/>
                    <a:pt x="0" y="754"/>
                    <a:pt x="0" y="754"/>
                  </a:cubicBezTo>
                  <a:lnTo>
                    <a:pt x="912" y="1"/>
                  </a:lnTo>
                  <a:cubicBezTo>
                    <a:pt x="912" y="1"/>
                    <a:pt x="7714" y="6148"/>
                    <a:pt x="10570" y="9262"/>
                  </a:cubicBezTo>
                  <a:cubicBezTo>
                    <a:pt x="13426" y="12395"/>
                    <a:pt x="14080" y="15568"/>
                    <a:pt x="12771" y="16639"/>
                  </a:cubicBezTo>
                  <a:cubicBezTo>
                    <a:pt x="11482" y="17710"/>
                    <a:pt x="8686" y="16322"/>
                    <a:pt x="6425" y="1271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5"/>
            <p:cNvSpPr/>
            <p:nvPr/>
          </p:nvSpPr>
          <p:spPr>
            <a:xfrm>
              <a:off x="2469625" y="806175"/>
              <a:ext cx="444750" cy="334175"/>
            </a:xfrm>
            <a:custGeom>
              <a:rect b="b" l="l" r="r" t="t"/>
              <a:pathLst>
                <a:path extrusionOk="0" fill="none" h="13367" w="17790">
                  <a:moveTo>
                    <a:pt x="9679" y="10273"/>
                  </a:moveTo>
                  <a:cubicBezTo>
                    <a:pt x="6446" y="7576"/>
                    <a:pt x="1" y="1012"/>
                    <a:pt x="1" y="1012"/>
                  </a:cubicBezTo>
                  <a:lnTo>
                    <a:pt x="636" y="1"/>
                  </a:lnTo>
                  <a:cubicBezTo>
                    <a:pt x="636" y="1"/>
                    <a:pt x="8945" y="3610"/>
                    <a:pt x="12594" y="5653"/>
                  </a:cubicBezTo>
                  <a:cubicBezTo>
                    <a:pt x="16223" y="7695"/>
                    <a:pt x="17790" y="10491"/>
                    <a:pt x="16877" y="11919"/>
                  </a:cubicBezTo>
                  <a:cubicBezTo>
                    <a:pt x="15965" y="13367"/>
                    <a:pt x="12911" y="12970"/>
                    <a:pt x="9679" y="1027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5"/>
            <p:cNvSpPr/>
            <p:nvPr/>
          </p:nvSpPr>
          <p:spPr>
            <a:xfrm>
              <a:off x="2487975" y="771475"/>
              <a:ext cx="493325" cy="207750"/>
            </a:xfrm>
            <a:custGeom>
              <a:rect b="b" l="l" r="r" t="t"/>
              <a:pathLst>
                <a:path extrusionOk="0" fill="none" h="8310" w="19733">
                  <a:moveTo>
                    <a:pt x="11959" y="6803"/>
                  </a:moveTo>
                  <a:cubicBezTo>
                    <a:pt x="8072" y="5295"/>
                    <a:pt x="1" y="1171"/>
                    <a:pt x="1" y="1171"/>
                  </a:cubicBezTo>
                  <a:lnTo>
                    <a:pt x="298" y="0"/>
                  </a:lnTo>
                  <a:cubicBezTo>
                    <a:pt x="298" y="0"/>
                    <a:pt x="9262" y="714"/>
                    <a:pt x="13347" y="1448"/>
                  </a:cubicBezTo>
                  <a:cubicBezTo>
                    <a:pt x="17413" y="2202"/>
                    <a:pt x="19733" y="4344"/>
                    <a:pt x="19297" y="6029"/>
                  </a:cubicBezTo>
                  <a:cubicBezTo>
                    <a:pt x="18860" y="7695"/>
                    <a:pt x="15826" y="8310"/>
                    <a:pt x="11959" y="680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5"/>
            <p:cNvSpPr/>
            <p:nvPr/>
          </p:nvSpPr>
          <p:spPr>
            <a:xfrm>
              <a:off x="2254475" y="617775"/>
              <a:ext cx="264775" cy="277175"/>
            </a:xfrm>
            <a:custGeom>
              <a:rect b="b" l="l" r="r" t="t"/>
              <a:pathLst>
                <a:path extrusionOk="0" h="11087" w="10591">
                  <a:moveTo>
                    <a:pt x="5295" y="1"/>
                  </a:moveTo>
                  <a:cubicBezTo>
                    <a:pt x="2360" y="1"/>
                    <a:pt x="0" y="2480"/>
                    <a:pt x="0" y="5534"/>
                  </a:cubicBezTo>
                  <a:cubicBezTo>
                    <a:pt x="0" y="8588"/>
                    <a:pt x="2360" y="11086"/>
                    <a:pt x="5295" y="11086"/>
                  </a:cubicBezTo>
                  <a:cubicBezTo>
                    <a:pt x="8210" y="11086"/>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5"/>
            <p:cNvSpPr/>
            <p:nvPr/>
          </p:nvSpPr>
          <p:spPr>
            <a:xfrm>
              <a:off x="2254475" y="617775"/>
              <a:ext cx="264775" cy="277175"/>
            </a:xfrm>
            <a:custGeom>
              <a:rect b="b" l="l" r="r" t="t"/>
              <a:pathLst>
                <a:path extrusionOk="0" fill="none" h="11087" w="10591">
                  <a:moveTo>
                    <a:pt x="10590" y="5534"/>
                  </a:moveTo>
                  <a:cubicBezTo>
                    <a:pt x="10590" y="8588"/>
                    <a:pt x="8210" y="11086"/>
                    <a:pt x="5295" y="11086"/>
                  </a:cubicBezTo>
                  <a:cubicBezTo>
                    <a:pt x="2360" y="11086"/>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5"/>
            <p:cNvSpPr/>
            <p:nvPr/>
          </p:nvSpPr>
          <p:spPr>
            <a:xfrm>
              <a:off x="4205875" y="4169075"/>
              <a:ext cx="1124950" cy="1087750"/>
            </a:xfrm>
            <a:custGeom>
              <a:rect b="b" l="l" r="r" t="t"/>
              <a:pathLst>
                <a:path extrusionOk="0" h="43510" w="44998">
                  <a:moveTo>
                    <a:pt x="23064" y="0"/>
                  </a:moveTo>
                  <a:cubicBezTo>
                    <a:pt x="17611" y="0"/>
                    <a:pt x="13724" y="3252"/>
                    <a:pt x="12435" y="8666"/>
                  </a:cubicBezTo>
                  <a:lnTo>
                    <a:pt x="11998" y="8666"/>
                  </a:lnTo>
                  <a:cubicBezTo>
                    <a:pt x="6664" y="8666"/>
                    <a:pt x="2697" y="11701"/>
                    <a:pt x="1369" y="16797"/>
                  </a:cubicBezTo>
                  <a:cubicBezTo>
                    <a:pt x="0" y="22072"/>
                    <a:pt x="2162" y="26653"/>
                    <a:pt x="7100" y="29251"/>
                  </a:cubicBezTo>
                  <a:cubicBezTo>
                    <a:pt x="5573" y="34625"/>
                    <a:pt x="7378" y="39365"/>
                    <a:pt x="12157" y="42023"/>
                  </a:cubicBezTo>
                  <a:cubicBezTo>
                    <a:pt x="13922" y="43014"/>
                    <a:pt x="15746" y="43510"/>
                    <a:pt x="17571" y="43510"/>
                  </a:cubicBezTo>
                  <a:cubicBezTo>
                    <a:pt x="19792" y="43510"/>
                    <a:pt x="22846" y="42776"/>
                    <a:pt x="25662" y="39623"/>
                  </a:cubicBezTo>
                  <a:cubicBezTo>
                    <a:pt x="27625" y="40793"/>
                    <a:pt x="29609" y="41388"/>
                    <a:pt x="31612" y="41388"/>
                  </a:cubicBezTo>
                  <a:cubicBezTo>
                    <a:pt x="33595" y="41388"/>
                    <a:pt x="36550" y="40773"/>
                    <a:pt x="39286" y="37917"/>
                  </a:cubicBezTo>
                  <a:cubicBezTo>
                    <a:pt x="41944" y="35141"/>
                    <a:pt x="42439" y="32246"/>
                    <a:pt x="42400" y="30322"/>
                  </a:cubicBezTo>
                  <a:cubicBezTo>
                    <a:pt x="42360" y="28240"/>
                    <a:pt x="41666" y="26197"/>
                    <a:pt x="40357" y="24214"/>
                  </a:cubicBezTo>
                  <a:cubicBezTo>
                    <a:pt x="44284" y="20287"/>
                    <a:pt x="44998" y="15270"/>
                    <a:pt x="42142" y="10630"/>
                  </a:cubicBezTo>
                  <a:cubicBezTo>
                    <a:pt x="40060" y="7278"/>
                    <a:pt x="36887" y="5434"/>
                    <a:pt x="33198" y="5434"/>
                  </a:cubicBezTo>
                  <a:cubicBezTo>
                    <a:pt x="32980" y="5434"/>
                    <a:pt x="32762" y="5434"/>
                    <a:pt x="32544" y="5454"/>
                  </a:cubicBezTo>
                  <a:cubicBezTo>
                    <a:pt x="30679" y="2003"/>
                    <a:pt x="27288" y="0"/>
                    <a:pt x="230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5"/>
            <p:cNvSpPr/>
            <p:nvPr/>
          </p:nvSpPr>
          <p:spPr>
            <a:xfrm>
              <a:off x="4276275" y="4238475"/>
              <a:ext cx="988625" cy="948950"/>
            </a:xfrm>
            <a:custGeom>
              <a:rect b="b" l="l" r="r" t="t"/>
              <a:pathLst>
                <a:path extrusionOk="0" h="37958" w="39545">
                  <a:moveTo>
                    <a:pt x="20248" y="0"/>
                  </a:moveTo>
                  <a:cubicBezTo>
                    <a:pt x="15350" y="0"/>
                    <a:pt x="12316" y="3312"/>
                    <a:pt x="11979" y="8944"/>
                  </a:cubicBezTo>
                  <a:cubicBezTo>
                    <a:pt x="10987" y="8746"/>
                    <a:pt x="10055" y="8647"/>
                    <a:pt x="9182" y="8647"/>
                  </a:cubicBezTo>
                  <a:cubicBezTo>
                    <a:pt x="5137" y="8647"/>
                    <a:pt x="2222" y="10868"/>
                    <a:pt x="1230" y="14715"/>
                  </a:cubicBezTo>
                  <a:cubicBezTo>
                    <a:pt x="0" y="19435"/>
                    <a:pt x="2459" y="23223"/>
                    <a:pt x="7814" y="24968"/>
                  </a:cubicBezTo>
                  <a:cubicBezTo>
                    <a:pt x="5375" y="30065"/>
                    <a:pt x="6426" y="34447"/>
                    <a:pt x="10689" y="36827"/>
                  </a:cubicBezTo>
                  <a:cubicBezTo>
                    <a:pt x="12038" y="37581"/>
                    <a:pt x="13406" y="37958"/>
                    <a:pt x="14755" y="37958"/>
                  </a:cubicBezTo>
                  <a:cubicBezTo>
                    <a:pt x="16798" y="37958"/>
                    <a:pt x="19713" y="37085"/>
                    <a:pt x="22271" y="33039"/>
                  </a:cubicBezTo>
                  <a:cubicBezTo>
                    <a:pt x="24472" y="34884"/>
                    <a:pt x="26654" y="35836"/>
                    <a:pt x="28796" y="35836"/>
                  </a:cubicBezTo>
                  <a:cubicBezTo>
                    <a:pt x="30243" y="35836"/>
                    <a:pt x="32405" y="35379"/>
                    <a:pt x="34467" y="33218"/>
                  </a:cubicBezTo>
                  <a:cubicBezTo>
                    <a:pt x="36470" y="31136"/>
                    <a:pt x="36847" y="29014"/>
                    <a:pt x="36827" y="27606"/>
                  </a:cubicBezTo>
                  <a:cubicBezTo>
                    <a:pt x="36768" y="25404"/>
                    <a:pt x="35717" y="23203"/>
                    <a:pt x="33714" y="21041"/>
                  </a:cubicBezTo>
                  <a:cubicBezTo>
                    <a:pt x="38315" y="17789"/>
                    <a:pt x="39544" y="13466"/>
                    <a:pt x="36966" y="9301"/>
                  </a:cubicBezTo>
                  <a:cubicBezTo>
                    <a:pt x="34983" y="6089"/>
                    <a:pt x="32286" y="5434"/>
                    <a:pt x="30382" y="5434"/>
                  </a:cubicBezTo>
                  <a:cubicBezTo>
                    <a:pt x="29628" y="5434"/>
                    <a:pt x="28815" y="5533"/>
                    <a:pt x="28002" y="5752"/>
                  </a:cubicBezTo>
                  <a:cubicBezTo>
                    <a:pt x="26495" y="635"/>
                    <a:pt x="22271" y="0"/>
                    <a:pt x="2024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5"/>
            <p:cNvSpPr/>
            <p:nvPr/>
          </p:nvSpPr>
          <p:spPr>
            <a:xfrm>
              <a:off x="4644150" y="4307875"/>
              <a:ext cx="276675" cy="376825"/>
            </a:xfrm>
            <a:custGeom>
              <a:rect b="b" l="l" r="r" t="t"/>
              <a:pathLst>
                <a:path extrusionOk="0" h="15073" w="11067">
                  <a:moveTo>
                    <a:pt x="5533" y="1"/>
                  </a:moveTo>
                  <a:cubicBezTo>
                    <a:pt x="1448" y="1"/>
                    <a:pt x="0" y="3075"/>
                    <a:pt x="0" y="7279"/>
                  </a:cubicBezTo>
                  <a:cubicBezTo>
                    <a:pt x="0" y="11463"/>
                    <a:pt x="4205" y="15073"/>
                    <a:pt x="4205" y="15073"/>
                  </a:cubicBezTo>
                  <a:lnTo>
                    <a:pt x="5533" y="14537"/>
                  </a:lnTo>
                  <a:lnTo>
                    <a:pt x="6862" y="15073"/>
                  </a:lnTo>
                  <a:cubicBezTo>
                    <a:pt x="6862" y="15073"/>
                    <a:pt x="11066" y="11463"/>
                    <a:pt x="11066" y="7279"/>
                  </a:cubicBezTo>
                  <a:cubicBezTo>
                    <a:pt x="11066" y="3075"/>
                    <a:pt x="9618" y="1"/>
                    <a:pt x="553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5"/>
            <p:cNvSpPr/>
            <p:nvPr/>
          </p:nvSpPr>
          <p:spPr>
            <a:xfrm>
              <a:off x="4348650" y="4524175"/>
              <a:ext cx="398650" cy="284850"/>
            </a:xfrm>
            <a:custGeom>
              <a:rect b="b" l="l" r="r" t="t"/>
              <a:pathLst>
                <a:path extrusionOk="0" h="11394" w="15946">
                  <a:moveTo>
                    <a:pt x="6292" y="1"/>
                  </a:moveTo>
                  <a:cubicBezTo>
                    <a:pt x="3726" y="1"/>
                    <a:pt x="1760" y="1121"/>
                    <a:pt x="1012" y="3981"/>
                  </a:cubicBezTo>
                  <a:cubicBezTo>
                    <a:pt x="1" y="7928"/>
                    <a:pt x="2619" y="10129"/>
                    <a:pt x="6664" y="11180"/>
                  </a:cubicBezTo>
                  <a:cubicBezTo>
                    <a:pt x="7242" y="11329"/>
                    <a:pt x="7829" y="11394"/>
                    <a:pt x="8412" y="11394"/>
                  </a:cubicBezTo>
                  <a:cubicBezTo>
                    <a:pt x="11928" y="11394"/>
                    <a:pt x="15271" y="9058"/>
                    <a:pt x="15271" y="9058"/>
                  </a:cubicBezTo>
                  <a:lnTo>
                    <a:pt x="15092" y="7650"/>
                  </a:lnTo>
                  <a:lnTo>
                    <a:pt x="15945" y="6500"/>
                  </a:lnTo>
                  <a:cubicBezTo>
                    <a:pt x="15945" y="6500"/>
                    <a:pt x="13506" y="1502"/>
                    <a:pt x="9441" y="451"/>
                  </a:cubicBezTo>
                  <a:cubicBezTo>
                    <a:pt x="8327" y="162"/>
                    <a:pt x="7266" y="1"/>
                    <a:pt x="6292"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5"/>
            <p:cNvSpPr/>
            <p:nvPr/>
          </p:nvSpPr>
          <p:spPr>
            <a:xfrm>
              <a:off x="4487975" y="4753100"/>
              <a:ext cx="349550" cy="365175"/>
            </a:xfrm>
            <a:custGeom>
              <a:rect b="b" l="l" r="r" t="t"/>
              <a:pathLst>
                <a:path extrusionOk="0" h="14607" w="13982">
                  <a:moveTo>
                    <a:pt x="9738" y="0"/>
                  </a:moveTo>
                  <a:cubicBezTo>
                    <a:pt x="9738" y="0"/>
                    <a:pt x="4304" y="1111"/>
                    <a:pt x="2261" y="4780"/>
                  </a:cubicBezTo>
                  <a:cubicBezTo>
                    <a:pt x="238" y="8429"/>
                    <a:pt x="0" y="11840"/>
                    <a:pt x="3570" y="13823"/>
                  </a:cubicBezTo>
                  <a:cubicBezTo>
                    <a:pt x="4533" y="14361"/>
                    <a:pt x="5440" y="14607"/>
                    <a:pt x="6290" y="14607"/>
                  </a:cubicBezTo>
                  <a:cubicBezTo>
                    <a:pt x="8573" y="14607"/>
                    <a:pt x="10451" y="12833"/>
                    <a:pt x="11939" y="10174"/>
                  </a:cubicBezTo>
                  <a:cubicBezTo>
                    <a:pt x="13981" y="6505"/>
                    <a:pt x="12058" y="1289"/>
                    <a:pt x="12058" y="1289"/>
                  </a:cubicBezTo>
                  <a:lnTo>
                    <a:pt x="10650" y="1131"/>
                  </a:lnTo>
                  <a:lnTo>
                    <a:pt x="9738" y="0"/>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5"/>
            <p:cNvSpPr/>
            <p:nvPr/>
          </p:nvSpPr>
          <p:spPr>
            <a:xfrm>
              <a:off x="4784950" y="4736175"/>
              <a:ext cx="373350" cy="329075"/>
            </a:xfrm>
            <a:custGeom>
              <a:rect b="b" l="l" r="r" t="t"/>
              <a:pathLst>
                <a:path extrusionOk="0" h="13163" w="14934">
                  <a:moveTo>
                    <a:pt x="3227" y="0"/>
                  </a:moveTo>
                  <a:cubicBezTo>
                    <a:pt x="2548" y="0"/>
                    <a:pt x="2122" y="43"/>
                    <a:pt x="2122" y="43"/>
                  </a:cubicBezTo>
                  <a:lnTo>
                    <a:pt x="1607" y="1371"/>
                  </a:lnTo>
                  <a:lnTo>
                    <a:pt x="298" y="1966"/>
                  </a:lnTo>
                  <a:cubicBezTo>
                    <a:pt x="298" y="1966"/>
                    <a:pt x="0" y="7499"/>
                    <a:pt x="3035" y="10395"/>
                  </a:cubicBezTo>
                  <a:cubicBezTo>
                    <a:pt x="4813" y="12092"/>
                    <a:pt x="6660" y="13162"/>
                    <a:pt x="8451" y="13162"/>
                  </a:cubicBezTo>
                  <a:cubicBezTo>
                    <a:pt x="9715" y="13162"/>
                    <a:pt x="10952" y="12629"/>
                    <a:pt x="12117" y="11406"/>
                  </a:cubicBezTo>
                  <a:cubicBezTo>
                    <a:pt x="14933" y="8471"/>
                    <a:pt x="13704" y="5278"/>
                    <a:pt x="10689" y="2383"/>
                  </a:cubicBezTo>
                  <a:cubicBezTo>
                    <a:pt x="8496" y="290"/>
                    <a:pt x="4998" y="0"/>
                    <a:pt x="32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5"/>
            <p:cNvSpPr/>
            <p:nvPr/>
          </p:nvSpPr>
          <p:spPr>
            <a:xfrm>
              <a:off x="4803300" y="4443325"/>
              <a:ext cx="392175" cy="306275"/>
            </a:xfrm>
            <a:custGeom>
              <a:rect b="b" l="l" r="r" t="t"/>
              <a:pathLst>
                <a:path extrusionOk="0" h="12251" w="15687">
                  <a:moveTo>
                    <a:pt x="9303" y="0"/>
                  </a:moveTo>
                  <a:cubicBezTo>
                    <a:pt x="7795" y="0"/>
                    <a:pt x="6129" y="640"/>
                    <a:pt x="4423" y="1702"/>
                  </a:cubicBezTo>
                  <a:cubicBezTo>
                    <a:pt x="873" y="3904"/>
                    <a:pt x="0" y="9377"/>
                    <a:pt x="0" y="9377"/>
                  </a:cubicBezTo>
                  <a:lnTo>
                    <a:pt x="1170" y="10230"/>
                  </a:lnTo>
                  <a:lnTo>
                    <a:pt x="1408" y="11638"/>
                  </a:lnTo>
                  <a:cubicBezTo>
                    <a:pt x="1408" y="11638"/>
                    <a:pt x="3332" y="12250"/>
                    <a:pt x="5639" y="12250"/>
                  </a:cubicBezTo>
                  <a:cubicBezTo>
                    <a:pt x="7158" y="12250"/>
                    <a:pt x="8843" y="11984"/>
                    <a:pt x="10253" y="11102"/>
                  </a:cubicBezTo>
                  <a:cubicBezTo>
                    <a:pt x="13823" y="8901"/>
                    <a:pt x="15687" y="6045"/>
                    <a:pt x="13525" y="2575"/>
                  </a:cubicBezTo>
                  <a:cubicBezTo>
                    <a:pt x="12407" y="763"/>
                    <a:pt x="10949" y="0"/>
                    <a:pt x="930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5"/>
            <p:cNvSpPr/>
            <p:nvPr/>
          </p:nvSpPr>
          <p:spPr>
            <a:xfrm>
              <a:off x="4689250" y="4636575"/>
              <a:ext cx="186450" cy="186450"/>
            </a:xfrm>
            <a:custGeom>
              <a:rect b="b" l="l" r="r" t="t"/>
              <a:pathLst>
                <a:path extrusionOk="0" h="7458" w="7458">
                  <a:moveTo>
                    <a:pt x="3729" y="1"/>
                  </a:moveTo>
                  <a:cubicBezTo>
                    <a:pt x="1667" y="1"/>
                    <a:pt x="1" y="1667"/>
                    <a:pt x="1" y="3729"/>
                  </a:cubicBezTo>
                  <a:cubicBezTo>
                    <a:pt x="1" y="5792"/>
                    <a:pt x="1667" y="7458"/>
                    <a:pt x="3729" y="7458"/>
                  </a:cubicBezTo>
                  <a:cubicBezTo>
                    <a:pt x="5792" y="7458"/>
                    <a:pt x="7458" y="5792"/>
                    <a:pt x="7458" y="3729"/>
                  </a:cubicBezTo>
                  <a:cubicBezTo>
                    <a:pt x="7458" y="1667"/>
                    <a:pt x="5792" y="1"/>
                    <a:pt x="372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5"/>
            <p:cNvSpPr/>
            <p:nvPr/>
          </p:nvSpPr>
          <p:spPr>
            <a:xfrm>
              <a:off x="4783450" y="4381200"/>
              <a:ext cx="91250" cy="216775"/>
            </a:xfrm>
            <a:custGeom>
              <a:rect b="b" l="l" r="r" t="t"/>
              <a:pathLst>
                <a:path extrusionOk="0" h="8671" w="3650">
                  <a:moveTo>
                    <a:pt x="31" y="0"/>
                  </a:moveTo>
                  <a:cubicBezTo>
                    <a:pt x="26" y="0"/>
                    <a:pt x="22" y="1"/>
                    <a:pt x="21" y="3"/>
                  </a:cubicBezTo>
                  <a:cubicBezTo>
                    <a:pt x="1" y="62"/>
                    <a:pt x="179" y="181"/>
                    <a:pt x="715" y="677"/>
                  </a:cubicBezTo>
                  <a:cubicBezTo>
                    <a:pt x="973" y="915"/>
                    <a:pt x="1330" y="1252"/>
                    <a:pt x="1726" y="1768"/>
                  </a:cubicBezTo>
                  <a:cubicBezTo>
                    <a:pt x="2103" y="2264"/>
                    <a:pt x="2539" y="2938"/>
                    <a:pt x="2896" y="3870"/>
                  </a:cubicBezTo>
                  <a:cubicBezTo>
                    <a:pt x="3233" y="4802"/>
                    <a:pt x="3333" y="5595"/>
                    <a:pt x="3372" y="6230"/>
                  </a:cubicBezTo>
                  <a:cubicBezTo>
                    <a:pt x="3392" y="6865"/>
                    <a:pt x="3352" y="7360"/>
                    <a:pt x="3313" y="7717"/>
                  </a:cubicBezTo>
                  <a:cubicBezTo>
                    <a:pt x="3214" y="8431"/>
                    <a:pt x="3174" y="8669"/>
                    <a:pt x="3214" y="8669"/>
                  </a:cubicBezTo>
                  <a:cubicBezTo>
                    <a:pt x="3215" y="8670"/>
                    <a:pt x="3217" y="8670"/>
                    <a:pt x="3219" y="8670"/>
                  </a:cubicBezTo>
                  <a:cubicBezTo>
                    <a:pt x="3263" y="8670"/>
                    <a:pt x="3378" y="8441"/>
                    <a:pt x="3511" y="7737"/>
                  </a:cubicBezTo>
                  <a:cubicBezTo>
                    <a:pt x="3590" y="7380"/>
                    <a:pt x="3650" y="6884"/>
                    <a:pt x="3630" y="6230"/>
                  </a:cubicBezTo>
                  <a:cubicBezTo>
                    <a:pt x="3610" y="5556"/>
                    <a:pt x="3511" y="4743"/>
                    <a:pt x="3154" y="3771"/>
                  </a:cubicBezTo>
                  <a:cubicBezTo>
                    <a:pt x="2797" y="2819"/>
                    <a:pt x="2341" y="2125"/>
                    <a:pt x="1925" y="1609"/>
                  </a:cubicBezTo>
                  <a:cubicBezTo>
                    <a:pt x="1508" y="1094"/>
                    <a:pt x="1151" y="756"/>
                    <a:pt x="854" y="519"/>
                  </a:cubicBezTo>
                  <a:cubicBezTo>
                    <a:pt x="312" y="103"/>
                    <a:pt x="82" y="0"/>
                    <a:pt x="3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5"/>
            <p:cNvSpPr/>
            <p:nvPr/>
          </p:nvSpPr>
          <p:spPr>
            <a:xfrm>
              <a:off x="5032350" y="4512350"/>
              <a:ext cx="69925" cy="151400"/>
            </a:xfrm>
            <a:custGeom>
              <a:rect b="b" l="l" r="r" t="t"/>
              <a:pathLst>
                <a:path extrusionOk="0" h="6056" w="2797">
                  <a:moveTo>
                    <a:pt x="965" y="0"/>
                  </a:moveTo>
                  <a:cubicBezTo>
                    <a:pt x="949" y="0"/>
                    <a:pt x="940" y="5"/>
                    <a:pt x="932" y="12"/>
                  </a:cubicBezTo>
                  <a:cubicBezTo>
                    <a:pt x="912" y="52"/>
                    <a:pt x="1071" y="151"/>
                    <a:pt x="1468" y="548"/>
                  </a:cubicBezTo>
                  <a:cubicBezTo>
                    <a:pt x="1666" y="746"/>
                    <a:pt x="1904" y="1043"/>
                    <a:pt x="2122" y="1500"/>
                  </a:cubicBezTo>
                  <a:cubicBezTo>
                    <a:pt x="2320" y="1936"/>
                    <a:pt x="2499" y="2570"/>
                    <a:pt x="2400" y="3324"/>
                  </a:cubicBezTo>
                  <a:cubicBezTo>
                    <a:pt x="2281" y="4078"/>
                    <a:pt x="1924" y="4613"/>
                    <a:pt x="1587" y="4970"/>
                  </a:cubicBezTo>
                  <a:cubicBezTo>
                    <a:pt x="1250" y="5327"/>
                    <a:pt x="932" y="5545"/>
                    <a:pt x="694" y="5684"/>
                  </a:cubicBezTo>
                  <a:cubicBezTo>
                    <a:pt x="199" y="5942"/>
                    <a:pt x="0" y="5981"/>
                    <a:pt x="20" y="6041"/>
                  </a:cubicBezTo>
                  <a:cubicBezTo>
                    <a:pt x="20" y="6051"/>
                    <a:pt x="30" y="6056"/>
                    <a:pt x="57" y="6056"/>
                  </a:cubicBezTo>
                  <a:cubicBezTo>
                    <a:pt x="84" y="6056"/>
                    <a:pt x="129" y="6051"/>
                    <a:pt x="199" y="6041"/>
                  </a:cubicBezTo>
                  <a:cubicBezTo>
                    <a:pt x="318" y="6021"/>
                    <a:pt x="516" y="5981"/>
                    <a:pt x="774" y="5862"/>
                  </a:cubicBezTo>
                  <a:cubicBezTo>
                    <a:pt x="1051" y="5743"/>
                    <a:pt x="1408" y="5525"/>
                    <a:pt x="1785" y="5148"/>
                  </a:cubicBezTo>
                  <a:cubicBezTo>
                    <a:pt x="2142" y="4772"/>
                    <a:pt x="2539" y="4197"/>
                    <a:pt x="2677" y="3364"/>
                  </a:cubicBezTo>
                  <a:cubicBezTo>
                    <a:pt x="2796" y="2531"/>
                    <a:pt x="2598" y="1856"/>
                    <a:pt x="2360" y="1381"/>
                  </a:cubicBezTo>
                  <a:cubicBezTo>
                    <a:pt x="2122" y="905"/>
                    <a:pt x="1845" y="587"/>
                    <a:pt x="1626" y="389"/>
                  </a:cubicBezTo>
                  <a:cubicBezTo>
                    <a:pt x="1388" y="210"/>
                    <a:pt x="1230" y="91"/>
                    <a:pt x="1111" y="52"/>
                  </a:cubicBezTo>
                  <a:cubicBezTo>
                    <a:pt x="1035" y="14"/>
                    <a:pt x="992" y="0"/>
                    <a:pt x="9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5"/>
            <p:cNvSpPr/>
            <p:nvPr/>
          </p:nvSpPr>
          <p:spPr>
            <a:xfrm>
              <a:off x="4983250" y="4587425"/>
              <a:ext cx="51100" cy="73050"/>
            </a:xfrm>
            <a:custGeom>
              <a:rect b="b" l="l" r="r" t="t"/>
              <a:pathLst>
                <a:path extrusionOk="0" h="2922" w="2044">
                  <a:moveTo>
                    <a:pt x="1872" y="1"/>
                  </a:moveTo>
                  <a:cubicBezTo>
                    <a:pt x="1869" y="1"/>
                    <a:pt x="1867" y="2"/>
                    <a:pt x="1865" y="4"/>
                  </a:cubicBezTo>
                  <a:cubicBezTo>
                    <a:pt x="1806" y="4"/>
                    <a:pt x="1806" y="103"/>
                    <a:pt x="1806" y="361"/>
                  </a:cubicBezTo>
                  <a:cubicBezTo>
                    <a:pt x="1786" y="618"/>
                    <a:pt x="1766" y="1094"/>
                    <a:pt x="1369" y="1729"/>
                  </a:cubicBezTo>
                  <a:cubicBezTo>
                    <a:pt x="973" y="2324"/>
                    <a:pt x="556" y="2542"/>
                    <a:pt x="318" y="2681"/>
                  </a:cubicBezTo>
                  <a:cubicBezTo>
                    <a:pt x="80" y="2800"/>
                    <a:pt x="1" y="2840"/>
                    <a:pt x="21" y="2879"/>
                  </a:cubicBezTo>
                  <a:cubicBezTo>
                    <a:pt x="21" y="2900"/>
                    <a:pt x="49" y="2922"/>
                    <a:pt x="118" y="2922"/>
                  </a:cubicBezTo>
                  <a:cubicBezTo>
                    <a:pt x="178" y="2922"/>
                    <a:pt x="268" y="2906"/>
                    <a:pt x="398" y="2859"/>
                  </a:cubicBezTo>
                  <a:cubicBezTo>
                    <a:pt x="675" y="2780"/>
                    <a:pt x="1171" y="2562"/>
                    <a:pt x="1607" y="1868"/>
                  </a:cubicBezTo>
                  <a:cubicBezTo>
                    <a:pt x="2044" y="1174"/>
                    <a:pt x="2044" y="638"/>
                    <a:pt x="2004" y="361"/>
                  </a:cubicBezTo>
                  <a:cubicBezTo>
                    <a:pt x="1968" y="91"/>
                    <a:pt x="1900" y="1"/>
                    <a:pt x="18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5"/>
            <p:cNvSpPr/>
            <p:nvPr/>
          </p:nvSpPr>
          <p:spPr>
            <a:xfrm>
              <a:off x="4949550" y="4812800"/>
              <a:ext cx="113050" cy="199800"/>
            </a:xfrm>
            <a:custGeom>
              <a:rect b="b" l="l" r="r" t="t"/>
              <a:pathLst>
                <a:path extrusionOk="0" h="7992" w="4522">
                  <a:moveTo>
                    <a:pt x="463" y="1"/>
                  </a:moveTo>
                  <a:cubicBezTo>
                    <a:pt x="379" y="1"/>
                    <a:pt x="311" y="5"/>
                    <a:pt x="258" y="12"/>
                  </a:cubicBezTo>
                  <a:cubicBezTo>
                    <a:pt x="80" y="32"/>
                    <a:pt x="0" y="32"/>
                    <a:pt x="0" y="71"/>
                  </a:cubicBezTo>
                  <a:cubicBezTo>
                    <a:pt x="20" y="91"/>
                    <a:pt x="80" y="91"/>
                    <a:pt x="258" y="111"/>
                  </a:cubicBezTo>
                  <a:cubicBezTo>
                    <a:pt x="417" y="131"/>
                    <a:pt x="694" y="171"/>
                    <a:pt x="1091" y="270"/>
                  </a:cubicBezTo>
                  <a:cubicBezTo>
                    <a:pt x="1488" y="389"/>
                    <a:pt x="2023" y="587"/>
                    <a:pt x="2598" y="1023"/>
                  </a:cubicBezTo>
                  <a:cubicBezTo>
                    <a:pt x="2896" y="1241"/>
                    <a:pt x="3193" y="1539"/>
                    <a:pt x="3471" y="1896"/>
                  </a:cubicBezTo>
                  <a:cubicBezTo>
                    <a:pt x="3729" y="2273"/>
                    <a:pt x="3967" y="2729"/>
                    <a:pt x="4105" y="3264"/>
                  </a:cubicBezTo>
                  <a:cubicBezTo>
                    <a:pt x="4224" y="3820"/>
                    <a:pt x="4224" y="4335"/>
                    <a:pt x="4145" y="4771"/>
                  </a:cubicBezTo>
                  <a:cubicBezTo>
                    <a:pt x="4066" y="5228"/>
                    <a:pt x="3927" y="5624"/>
                    <a:pt x="3768" y="5961"/>
                  </a:cubicBezTo>
                  <a:cubicBezTo>
                    <a:pt x="3451" y="6616"/>
                    <a:pt x="3074" y="7032"/>
                    <a:pt x="2757" y="7310"/>
                  </a:cubicBezTo>
                  <a:cubicBezTo>
                    <a:pt x="2459" y="7568"/>
                    <a:pt x="2221" y="7726"/>
                    <a:pt x="2083" y="7825"/>
                  </a:cubicBezTo>
                  <a:cubicBezTo>
                    <a:pt x="1924" y="7905"/>
                    <a:pt x="1884" y="7964"/>
                    <a:pt x="1884" y="7984"/>
                  </a:cubicBezTo>
                  <a:cubicBezTo>
                    <a:pt x="1889" y="7989"/>
                    <a:pt x="1897" y="7992"/>
                    <a:pt x="1908" y="7992"/>
                  </a:cubicBezTo>
                  <a:cubicBezTo>
                    <a:pt x="1940" y="7992"/>
                    <a:pt x="2003" y="7969"/>
                    <a:pt x="2122" y="7925"/>
                  </a:cubicBezTo>
                  <a:cubicBezTo>
                    <a:pt x="2301" y="7865"/>
                    <a:pt x="2559" y="7726"/>
                    <a:pt x="2896" y="7449"/>
                  </a:cubicBezTo>
                  <a:cubicBezTo>
                    <a:pt x="3233" y="7191"/>
                    <a:pt x="3649" y="6755"/>
                    <a:pt x="4006" y="6060"/>
                  </a:cubicBezTo>
                  <a:cubicBezTo>
                    <a:pt x="4185" y="5723"/>
                    <a:pt x="4343" y="5307"/>
                    <a:pt x="4423" y="4831"/>
                  </a:cubicBezTo>
                  <a:cubicBezTo>
                    <a:pt x="4502" y="4355"/>
                    <a:pt x="4522" y="3800"/>
                    <a:pt x="4383" y="3205"/>
                  </a:cubicBezTo>
                  <a:cubicBezTo>
                    <a:pt x="4244" y="2610"/>
                    <a:pt x="3986" y="2134"/>
                    <a:pt x="3689" y="1737"/>
                  </a:cubicBezTo>
                  <a:cubicBezTo>
                    <a:pt x="3392" y="1341"/>
                    <a:pt x="3074" y="1043"/>
                    <a:pt x="2757" y="805"/>
                  </a:cubicBezTo>
                  <a:cubicBezTo>
                    <a:pt x="2122" y="349"/>
                    <a:pt x="1567" y="171"/>
                    <a:pt x="1151" y="71"/>
                  </a:cubicBezTo>
                  <a:cubicBezTo>
                    <a:pt x="860" y="19"/>
                    <a:pt x="631" y="1"/>
                    <a:pt x="46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5"/>
            <p:cNvSpPr/>
            <p:nvPr/>
          </p:nvSpPr>
          <p:spPr>
            <a:xfrm>
              <a:off x="4592575" y="4856725"/>
              <a:ext cx="173550" cy="204775"/>
            </a:xfrm>
            <a:custGeom>
              <a:rect b="b" l="l" r="r" t="t"/>
              <a:pathLst>
                <a:path extrusionOk="0" h="8191" w="6942">
                  <a:moveTo>
                    <a:pt x="6704" y="0"/>
                  </a:moveTo>
                  <a:cubicBezTo>
                    <a:pt x="6684" y="0"/>
                    <a:pt x="6684" y="79"/>
                    <a:pt x="6684" y="258"/>
                  </a:cubicBezTo>
                  <a:cubicBezTo>
                    <a:pt x="6704" y="436"/>
                    <a:pt x="6724" y="734"/>
                    <a:pt x="6724" y="1170"/>
                  </a:cubicBezTo>
                  <a:cubicBezTo>
                    <a:pt x="6724" y="1606"/>
                    <a:pt x="6684" y="2201"/>
                    <a:pt x="6486" y="2955"/>
                  </a:cubicBezTo>
                  <a:cubicBezTo>
                    <a:pt x="6287" y="3709"/>
                    <a:pt x="5911" y="4641"/>
                    <a:pt x="5157" y="5573"/>
                  </a:cubicBezTo>
                  <a:cubicBezTo>
                    <a:pt x="4403" y="6485"/>
                    <a:pt x="3551" y="7020"/>
                    <a:pt x="2857" y="7357"/>
                  </a:cubicBezTo>
                  <a:cubicBezTo>
                    <a:pt x="2162" y="7675"/>
                    <a:pt x="1587" y="7833"/>
                    <a:pt x="1151" y="7933"/>
                  </a:cubicBezTo>
                  <a:cubicBezTo>
                    <a:pt x="735" y="8012"/>
                    <a:pt x="437" y="8052"/>
                    <a:pt x="259" y="8071"/>
                  </a:cubicBezTo>
                  <a:cubicBezTo>
                    <a:pt x="80" y="8091"/>
                    <a:pt x="1" y="8111"/>
                    <a:pt x="1" y="8131"/>
                  </a:cubicBezTo>
                  <a:cubicBezTo>
                    <a:pt x="1" y="8151"/>
                    <a:pt x="80" y="8171"/>
                    <a:pt x="259" y="8190"/>
                  </a:cubicBezTo>
                  <a:cubicBezTo>
                    <a:pt x="437" y="8190"/>
                    <a:pt x="735" y="8190"/>
                    <a:pt x="1191" y="8131"/>
                  </a:cubicBezTo>
                  <a:cubicBezTo>
                    <a:pt x="1627" y="8071"/>
                    <a:pt x="2242" y="7933"/>
                    <a:pt x="2976" y="7595"/>
                  </a:cubicBezTo>
                  <a:cubicBezTo>
                    <a:pt x="3709" y="7258"/>
                    <a:pt x="4582" y="6703"/>
                    <a:pt x="5375" y="5751"/>
                  </a:cubicBezTo>
                  <a:cubicBezTo>
                    <a:pt x="6168" y="4779"/>
                    <a:pt x="6545" y="3808"/>
                    <a:pt x="6743" y="3034"/>
                  </a:cubicBezTo>
                  <a:cubicBezTo>
                    <a:pt x="6922" y="2241"/>
                    <a:pt x="6942" y="1626"/>
                    <a:pt x="6922" y="1170"/>
                  </a:cubicBezTo>
                  <a:cubicBezTo>
                    <a:pt x="6902" y="714"/>
                    <a:pt x="6843" y="417"/>
                    <a:pt x="6803" y="238"/>
                  </a:cubicBezTo>
                  <a:cubicBezTo>
                    <a:pt x="6743" y="60"/>
                    <a:pt x="6724" y="0"/>
                    <a:pt x="67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5"/>
            <p:cNvSpPr/>
            <p:nvPr/>
          </p:nvSpPr>
          <p:spPr>
            <a:xfrm>
              <a:off x="4451275" y="4567075"/>
              <a:ext cx="185950" cy="170700"/>
            </a:xfrm>
            <a:custGeom>
              <a:rect b="b" l="l" r="r" t="t"/>
              <a:pathLst>
                <a:path extrusionOk="0" h="6828" w="7438">
                  <a:moveTo>
                    <a:pt x="488" y="1"/>
                  </a:moveTo>
                  <a:cubicBezTo>
                    <a:pt x="466" y="1"/>
                    <a:pt x="425" y="66"/>
                    <a:pt x="338" y="223"/>
                  </a:cubicBezTo>
                  <a:cubicBezTo>
                    <a:pt x="239" y="381"/>
                    <a:pt x="120" y="679"/>
                    <a:pt x="41" y="1135"/>
                  </a:cubicBezTo>
                  <a:cubicBezTo>
                    <a:pt x="21" y="1254"/>
                    <a:pt x="21" y="1393"/>
                    <a:pt x="1" y="1532"/>
                  </a:cubicBezTo>
                  <a:cubicBezTo>
                    <a:pt x="21" y="1670"/>
                    <a:pt x="1" y="1809"/>
                    <a:pt x="21" y="1968"/>
                  </a:cubicBezTo>
                  <a:cubicBezTo>
                    <a:pt x="41" y="2285"/>
                    <a:pt x="100" y="2662"/>
                    <a:pt x="219" y="3059"/>
                  </a:cubicBezTo>
                  <a:cubicBezTo>
                    <a:pt x="457" y="3852"/>
                    <a:pt x="953" y="4804"/>
                    <a:pt x="1925" y="5657"/>
                  </a:cubicBezTo>
                  <a:cubicBezTo>
                    <a:pt x="2869" y="6486"/>
                    <a:pt x="3908" y="6827"/>
                    <a:pt x="4749" y="6827"/>
                  </a:cubicBezTo>
                  <a:cubicBezTo>
                    <a:pt x="4773" y="6827"/>
                    <a:pt x="4796" y="6827"/>
                    <a:pt x="4820" y="6827"/>
                  </a:cubicBezTo>
                  <a:cubicBezTo>
                    <a:pt x="5653" y="6787"/>
                    <a:pt x="6268" y="6509"/>
                    <a:pt x="6644" y="6232"/>
                  </a:cubicBezTo>
                  <a:cubicBezTo>
                    <a:pt x="7041" y="5954"/>
                    <a:pt x="7219" y="5696"/>
                    <a:pt x="7319" y="5518"/>
                  </a:cubicBezTo>
                  <a:cubicBezTo>
                    <a:pt x="7418" y="5359"/>
                    <a:pt x="7438" y="5280"/>
                    <a:pt x="7418" y="5280"/>
                  </a:cubicBezTo>
                  <a:cubicBezTo>
                    <a:pt x="7415" y="5277"/>
                    <a:pt x="7413" y="5276"/>
                    <a:pt x="7409" y="5276"/>
                  </a:cubicBezTo>
                  <a:cubicBezTo>
                    <a:pt x="7387" y="5276"/>
                    <a:pt x="7343" y="5337"/>
                    <a:pt x="7239" y="5458"/>
                  </a:cubicBezTo>
                  <a:cubicBezTo>
                    <a:pt x="7100" y="5597"/>
                    <a:pt x="6922" y="5815"/>
                    <a:pt x="6545" y="6053"/>
                  </a:cubicBezTo>
                  <a:cubicBezTo>
                    <a:pt x="6168" y="6291"/>
                    <a:pt x="5593" y="6549"/>
                    <a:pt x="4820" y="6549"/>
                  </a:cubicBezTo>
                  <a:cubicBezTo>
                    <a:pt x="4797" y="6550"/>
                    <a:pt x="4773" y="6550"/>
                    <a:pt x="4750" y="6550"/>
                  </a:cubicBezTo>
                  <a:cubicBezTo>
                    <a:pt x="3969" y="6550"/>
                    <a:pt x="3008" y="6228"/>
                    <a:pt x="2123" y="5438"/>
                  </a:cubicBezTo>
                  <a:cubicBezTo>
                    <a:pt x="1191" y="4645"/>
                    <a:pt x="715" y="3733"/>
                    <a:pt x="477" y="2979"/>
                  </a:cubicBezTo>
                  <a:cubicBezTo>
                    <a:pt x="358" y="2603"/>
                    <a:pt x="279" y="2265"/>
                    <a:pt x="259" y="1948"/>
                  </a:cubicBezTo>
                  <a:cubicBezTo>
                    <a:pt x="239" y="1809"/>
                    <a:pt x="239" y="1651"/>
                    <a:pt x="239" y="1532"/>
                  </a:cubicBezTo>
                  <a:cubicBezTo>
                    <a:pt x="239" y="1393"/>
                    <a:pt x="239" y="1274"/>
                    <a:pt x="259" y="1155"/>
                  </a:cubicBezTo>
                  <a:cubicBezTo>
                    <a:pt x="298" y="719"/>
                    <a:pt x="378" y="441"/>
                    <a:pt x="437" y="262"/>
                  </a:cubicBezTo>
                  <a:cubicBezTo>
                    <a:pt x="497" y="84"/>
                    <a:pt x="516" y="5"/>
                    <a:pt x="497" y="5"/>
                  </a:cubicBezTo>
                  <a:cubicBezTo>
                    <a:pt x="494" y="2"/>
                    <a:pt x="492" y="1"/>
                    <a:pt x="4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5"/>
            <p:cNvSpPr/>
            <p:nvPr/>
          </p:nvSpPr>
          <p:spPr>
            <a:xfrm>
              <a:off x="4533575" y="4587400"/>
              <a:ext cx="61025" cy="64500"/>
            </a:xfrm>
            <a:custGeom>
              <a:rect b="b" l="l" r="r" t="t"/>
              <a:pathLst>
                <a:path extrusionOk="0" h="2580" w="2441">
                  <a:moveTo>
                    <a:pt x="384" y="0"/>
                  </a:moveTo>
                  <a:cubicBezTo>
                    <a:pt x="345" y="0"/>
                    <a:pt x="240" y="67"/>
                    <a:pt x="120" y="342"/>
                  </a:cubicBezTo>
                  <a:cubicBezTo>
                    <a:pt x="60" y="481"/>
                    <a:pt x="1" y="699"/>
                    <a:pt x="1" y="996"/>
                  </a:cubicBezTo>
                  <a:cubicBezTo>
                    <a:pt x="21" y="1294"/>
                    <a:pt x="100" y="1671"/>
                    <a:pt x="417" y="2027"/>
                  </a:cubicBezTo>
                  <a:cubicBezTo>
                    <a:pt x="735" y="2384"/>
                    <a:pt x="1092" y="2503"/>
                    <a:pt x="1389" y="2563"/>
                  </a:cubicBezTo>
                  <a:cubicBezTo>
                    <a:pt x="1476" y="2575"/>
                    <a:pt x="1557" y="2579"/>
                    <a:pt x="1631" y="2579"/>
                  </a:cubicBezTo>
                  <a:cubicBezTo>
                    <a:pt x="1809" y="2579"/>
                    <a:pt x="1951" y="2551"/>
                    <a:pt x="2063" y="2523"/>
                  </a:cubicBezTo>
                  <a:cubicBezTo>
                    <a:pt x="2381" y="2424"/>
                    <a:pt x="2440" y="2325"/>
                    <a:pt x="2420" y="2285"/>
                  </a:cubicBezTo>
                  <a:cubicBezTo>
                    <a:pt x="2414" y="2274"/>
                    <a:pt x="2402" y="2269"/>
                    <a:pt x="2380" y="2269"/>
                  </a:cubicBezTo>
                  <a:cubicBezTo>
                    <a:pt x="2327" y="2269"/>
                    <a:pt x="2220" y="2297"/>
                    <a:pt x="2024" y="2325"/>
                  </a:cubicBezTo>
                  <a:cubicBezTo>
                    <a:pt x="1966" y="2333"/>
                    <a:pt x="1898" y="2338"/>
                    <a:pt x="1821" y="2338"/>
                  </a:cubicBezTo>
                  <a:cubicBezTo>
                    <a:pt x="1710" y="2338"/>
                    <a:pt x="1580" y="2328"/>
                    <a:pt x="1429" y="2305"/>
                  </a:cubicBezTo>
                  <a:cubicBezTo>
                    <a:pt x="1191" y="2246"/>
                    <a:pt x="893" y="2127"/>
                    <a:pt x="635" y="1849"/>
                  </a:cubicBezTo>
                  <a:cubicBezTo>
                    <a:pt x="378" y="1552"/>
                    <a:pt x="298" y="1234"/>
                    <a:pt x="279" y="976"/>
                  </a:cubicBezTo>
                  <a:cubicBezTo>
                    <a:pt x="259" y="738"/>
                    <a:pt x="279" y="540"/>
                    <a:pt x="318" y="401"/>
                  </a:cubicBezTo>
                  <a:cubicBezTo>
                    <a:pt x="397" y="124"/>
                    <a:pt x="437" y="25"/>
                    <a:pt x="397" y="5"/>
                  </a:cubicBezTo>
                  <a:cubicBezTo>
                    <a:pt x="395" y="2"/>
                    <a:pt x="390" y="0"/>
                    <a:pt x="38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5"/>
            <p:cNvSpPr/>
            <p:nvPr/>
          </p:nvSpPr>
          <p:spPr>
            <a:xfrm>
              <a:off x="4205875" y="4169550"/>
              <a:ext cx="1124950" cy="1087275"/>
            </a:xfrm>
            <a:custGeom>
              <a:rect b="b" l="l" r="r" t="t"/>
              <a:pathLst>
                <a:path extrusionOk="0" fill="none" h="43491" w="44998">
                  <a:moveTo>
                    <a:pt x="42142" y="10611"/>
                  </a:moveTo>
                  <a:cubicBezTo>
                    <a:pt x="40060" y="7259"/>
                    <a:pt x="36887" y="5415"/>
                    <a:pt x="33198" y="5415"/>
                  </a:cubicBezTo>
                  <a:cubicBezTo>
                    <a:pt x="32980" y="5415"/>
                    <a:pt x="32762" y="5435"/>
                    <a:pt x="32544" y="5435"/>
                  </a:cubicBezTo>
                  <a:cubicBezTo>
                    <a:pt x="30679" y="1984"/>
                    <a:pt x="27288" y="1"/>
                    <a:pt x="23064" y="1"/>
                  </a:cubicBezTo>
                  <a:cubicBezTo>
                    <a:pt x="17611" y="1"/>
                    <a:pt x="13724" y="3233"/>
                    <a:pt x="12454" y="8667"/>
                  </a:cubicBezTo>
                  <a:cubicBezTo>
                    <a:pt x="12296" y="8647"/>
                    <a:pt x="12137" y="8647"/>
                    <a:pt x="11998" y="8647"/>
                  </a:cubicBezTo>
                  <a:cubicBezTo>
                    <a:pt x="6664" y="8647"/>
                    <a:pt x="2697" y="11682"/>
                    <a:pt x="1369" y="16778"/>
                  </a:cubicBezTo>
                  <a:cubicBezTo>
                    <a:pt x="0" y="22053"/>
                    <a:pt x="2182" y="26654"/>
                    <a:pt x="7100" y="29232"/>
                  </a:cubicBezTo>
                  <a:cubicBezTo>
                    <a:pt x="5573" y="34606"/>
                    <a:pt x="7378" y="39326"/>
                    <a:pt x="12157" y="42004"/>
                  </a:cubicBezTo>
                  <a:cubicBezTo>
                    <a:pt x="13942" y="42995"/>
                    <a:pt x="15746" y="43491"/>
                    <a:pt x="17571" y="43491"/>
                  </a:cubicBezTo>
                  <a:cubicBezTo>
                    <a:pt x="19812" y="43491"/>
                    <a:pt x="22846" y="42757"/>
                    <a:pt x="25682" y="39604"/>
                  </a:cubicBezTo>
                  <a:cubicBezTo>
                    <a:pt x="27625" y="40774"/>
                    <a:pt x="29609" y="41369"/>
                    <a:pt x="31612" y="41369"/>
                  </a:cubicBezTo>
                  <a:cubicBezTo>
                    <a:pt x="33595" y="41369"/>
                    <a:pt x="36550" y="40754"/>
                    <a:pt x="39286" y="37898"/>
                  </a:cubicBezTo>
                  <a:cubicBezTo>
                    <a:pt x="41944" y="35122"/>
                    <a:pt x="42459" y="32227"/>
                    <a:pt x="42400" y="30303"/>
                  </a:cubicBezTo>
                  <a:cubicBezTo>
                    <a:pt x="42360" y="28221"/>
                    <a:pt x="41666" y="26178"/>
                    <a:pt x="40357" y="24195"/>
                  </a:cubicBezTo>
                  <a:cubicBezTo>
                    <a:pt x="44284" y="20268"/>
                    <a:pt x="44998" y="15251"/>
                    <a:pt x="42142" y="10611"/>
                  </a:cubicBezTo>
                  <a:close/>
                  <a:moveTo>
                    <a:pt x="35280" y="34071"/>
                  </a:moveTo>
                  <a:cubicBezTo>
                    <a:pt x="32464" y="37026"/>
                    <a:pt x="29232" y="35955"/>
                    <a:pt x="26198" y="33060"/>
                  </a:cubicBezTo>
                  <a:cubicBezTo>
                    <a:pt x="25206" y="32128"/>
                    <a:pt x="24571" y="30898"/>
                    <a:pt x="24155" y="29688"/>
                  </a:cubicBezTo>
                  <a:cubicBezTo>
                    <a:pt x="24135" y="30977"/>
                    <a:pt x="23897" y="32326"/>
                    <a:pt x="23223" y="33496"/>
                  </a:cubicBezTo>
                  <a:cubicBezTo>
                    <a:pt x="21200" y="37165"/>
                    <a:pt x="18424" y="39148"/>
                    <a:pt x="14854" y="37165"/>
                  </a:cubicBezTo>
                  <a:cubicBezTo>
                    <a:pt x="11284" y="35182"/>
                    <a:pt x="11503" y="31771"/>
                    <a:pt x="13545" y="28122"/>
                  </a:cubicBezTo>
                  <a:cubicBezTo>
                    <a:pt x="14219" y="26932"/>
                    <a:pt x="15231" y="26000"/>
                    <a:pt x="16322" y="25306"/>
                  </a:cubicBezTo>
                  <a:cubicBezTo>
                    <a:pt x="15072" y="25603"/>
                    <a:pt x="13704" y="25702"/>
                    <a:pt x="12375" y="25365"/>
                  </a:cubicBezTo>
                  <a:cubicBezTo>
                    <a:pt x="8310" y="24294"/>
                    <a:pt x="5692" y="22113"/>
                    <a:pt x="6723" y="18166"/>
                  </a:cubicBezTo>
                  <a:cubicBezTo>
                    <a:pt x="7754" y="14220"/>
                    <a:pt x="11086" y="13585"/>
                    <a:pt x="15152" y="14636"/>
                  </a:cubicBezTo>
                  <a:cubicBezTo>
                    <a:pt x="16480" y="14974"/>
                    <a:pt x="17630" y="15747"/>
                    <a:pt x="18602" y="16639"/>
                  </a:cubicBezTo>
                  <a:cubicBezTo>
                    <a:pt x="17987" y="15489"/>
                    <a:pt x="17531" y="14180"/>
                    <a:pt x="17531" y="12792"/>
                  </a:cubicBezTo>
                  <a:cubicBezTo>
                    <a:pt x="17531" y="8608"/>
                    <a:pt x="18979" y="5534"/>
                    <a:pt x="23064" y="5534"/>
                  </a:cubicBezTo>
                  <a:cubicBezTo>
                    <a:pt x="27050" y="5534"/>
                    <a:pt x="28538" y="8449"/>
                    <a:pt x="28597" y="12495"/>
                  </a:cubicBezTo>
                  <a:cubicBezTo>
                    <a:pt x="32048" y="10412"/>
                    <a:pt x="35340" y="10135"/>
                    <a:pt x="37422" y="13526"/>
                  </a:cubicBezTo>
                  <a:cubicBezTo>
                    <a:pt x="39584" y="16996"/>
                    <a:pt x="37720" y="19852"/>
                    <a:pt x="34150" y="22053"/>
                  </a:cubicBezTo>
                  <a:cubicBezTo>
                    <a:pt x="32980" y="22767"/>
                    <a:pt x="31631" y="23085"/>
                    <a:pt x="30342" y="23164"/>
                  </a:cubicBezTo>
                  <a:cubicBezTo>
                    <a:pt x="31592" y="23521"/>
                    <a:pt x="32861" y="24096"/>
                    <a:pt x="33852" y="25048"/>
                  </a:cubicBezTo>
                  <a:cubicBezTo>
                    <a:pt x="36867" y="27943"/>
                    <a:pt x="38096" y="31116"/>
                    <a:pt x="35280" y="3407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5"/>
            <p:cNvSpPr/>
            <p:nvPr/>
          </p:nvSpPr>
          <p:spPr>
            <a:xfrm>
              <a:off x="4276275" y="4238475"/>
              <a:ext cx="988625" cy="948950"/>
            </a:xfrm>
            <a:custGeom>
              <a:rect b="b" l="l" r="r" t="t"/>
              <a:pathLst>
                <a:path extrusionOk="0" fill="none" h="37958" w="39545">
                  <a:moveTo>
                    <a:pt x="36966" y="9301"/>
                  </a:moveTo>
                  <a:cubicBezTo>
                    <a:pt x="34983" y="6109"/>
                    <a:pt x="32306" y="5434"/>
                    <a:pt x="30382" y="5434"/>
                  </a:cubicBezTo>
                  <a:cubicBezTo>
                    <a:pt x="29628" y="5434"/>
                    <a:pt x="28835" y="5533"/>
                    <a:pt x="28002" y="5771"/>
                  </a:cubicBezTo>
                  <a:cubicBezTo>
                    <a:pt x="26495" y="635"/>
                    <a:pt x="22271" y="0"/>
                    <a:pt x="20248" y="0"/>
                  </a:cubicBezTo>
                  <a:cubicBezTo>
                    <a:pt x="15370" y="0"/>
                    <a:pt x="12316" y="3332"/>
                    <a:pt x="11979" y="8964"/>
                  </a:cubicBezTo>
                  <a:cubicBezTo>
                    <a:pt x="10987" y="8766"/>
                    <a:pt x="10055" y="8667"/>
                    <a:pt x="9182" y="8667"/>
                  </a:cubicBezTo>
                  <a:cubicBezTo>
                    <a:pt x="5137" y="8667"/>
                    <a:pt x="2241" y="10868"/>
                    <a:pt x="1230" y="14735"/>
                  </a:cubicBezTo>
                  <a:cubicBezTo>
                    <a:pt x="0" y="19435"/>
                    <a:pt x="2440" y="23223"/>
                    <a:pt x="7814" y="24988"/>
                  </a:cubicBezTo>
                  <a:cubicBezTo>
                    <a:pt x="5375" y="30065"/>
                    <a:pt x="6406" y="34447"/>
                    <a:pt x="10689" y="36827"/>
                  </a:cubicBezTo>
                  <a:cubicBezTo>
                    <a:pt x="12038" y="37581"/>
                    <a:pt x="13406" y="37958"/>
                    <a:pt x="14755" y="37958"/>
                  </a:cubicBezTo>
                  <a:cubicBezTo>
                    <a:pt x="16817" y="37958"/>
                    <a:pt x="19713" y="37085"/>
                    <a:pt x="22271" y="33039"/>
                  </a:cubicBezTo>
                  <a:cubicBezTo>
                    <a:pt x="24452" y="34904"/>
                    <a:pt x="26654" y="35836"/>
                    <a:pt x="28796" y="35836"/>
                  </a:cubicBezTo>
                  <a:cubicBezTo>
                    <a:pt x="30243" y="35836"/>
                    <a:pt x="32405" y="35399"/>
                    <a:pt x="34467" y="33238"/>
                  </a:cubicBezTo>
                  <a:cubicBezTo>
                    <a:pt x="36470" y="31136"/>
                    <a:pt x="36847" y="29014"/>
                    <a:pt x="36807" y="27625"/>
                  </a:cubicBezTo>
                  <a:cubicBezTo>
                    <a:pt x="36768" y="25404"/>
                    <a:pt x="35717" y="23223"/>
                    <a:pt x="33694" y="21061"/>
                  </a:cubicBezTo>
                  <a:cubicBezTo>
                    <a:pt x="38315" y="17789"/>
                    <a:pt x="39544" y="13466"/>
                    <a:pt x="36966" y="9301"/>
                  </a:cubicBezTo>
                  <a:close/>
                  <a:moveTo>
                    <a:pt x="32464" y="31314"/>
                  </a:moveTo>
                  <a:cubicBezTo>
                    <a:pt x="29648" y="34269"/>
                    <a:pt x="26416" y="33198"/>
                    <a:pt x="23382" y="30303"/>
                  </a:cubicBezTo>
                  <a:cubicBezTo>
                    <a:pt x="22390" y="29371"/>
                    <a:pt x="21755" y="28141"/>
                    <a:pt x="21339" y="26931"/>
                  </a:cubicBezTo>
                  <a:cubicBezTo>
                    <a:pt x="21319" y="28220"/>
                    <a:pt x="21081" y="29569"/>
                    <a:pt x="20407" y="30739"/>
                  </a:cubicBezTo>
                  <a:cubicBezTo>
                    <a:pt x="18384" y="34408"/>
                    <a:pt x="15608" y="36391"/>
                    <a:pt x="12038" y="34408"/>
                  </a:cubicBezTo>
                  <a:cubicBezTo>
                    <a:pt x="8468" y="32425"/>
                    <a:pt x="8687" y="29014"/>
                    <a:pt x="10729" y="25365"/>
                  </a:cubicBezTo>
                  <a:cubicBezTo>
                    <a:pt x="11403" y="24175"/>
                    <a:pt x="12415" y="23243"/>
                    <a:pt x="13506" y="22549"/>
                  </a:cubicBezTo>
                  <a:cubicBezTo>
                    <a:pt x="12256" y="22846"/>
                    <a:pt x="10888" y="22945"/>
                    <a:pt x="9559" y="22608"/>
                  </a:cubicBezTo>
                  <a:cubicBezTo>
                    <a:pt x="5494" y="21537"/>
                    <a:pt x="2876" y="19356"/>
                    <a:pt x="3907" y="15409"/>
                  </a:cubicBezTo>
                  <a:cubicBezTo>
                    <a:pt x="4938" y="11463"/>
                    <a:pt x="8270" y="10828"/>
                    <a:pt x="12336" y="11879"/>
                  </a:cubicBezTo>
                  <a:cubicBezTo>
                    <a:pt x="13664" y="12217"/>
                    <a:pt x="14814" y="12990"/>
                    <a:pt x="15786" y="13882"/>
                  </a:cubicBezTo>
                  <a:cubicBezTo>
                    <a:pt x="15171" y="12732"/>
                    <a:pt x="14715" y="11423"/>
                    <a:pt x="14715" y="10035"/>
                  </a:cubicBezTo>
                  <a:cubicBezTo>
                    <a:pt x="14715" y="5851"/>
                    <a:pt x="16163" y="2777"/>
                    <a:pt x="20248" y="2777"/>
                  </a:cubicBezTo>
                  <a:cubicBezTo>
                    <a:pt x="24234" y="2777"/>
                    <a:pt x="25722" y="5692"/>
                    <a:pt x="25781" y="9738"/>
                  </a:cubicBezTo>
                  <a:cubicBezTo>
                    <a:pt x="29232" y="7655"/>
                    <a:pt x="32524" y="7378"/>
                    <a:pt x="34606" y="10769"/>
                  </a:cubicBezTo>
                  <a:cubicBezTo>
                    <a:pt x="36768" y="14239"/>
                    <a:pt x="34904" y="17095"/>
                    <a:pt x="31334" y="19296"/>
                  </a:cubicBezTo>
                  <a:cubicBezTo>
                    <a:pt x="30164" y="20010"/>
                    <a:pt x="28815" y="20328"/>
                    <a:pt x="27526" y="20407"/>
                  </a:cubicBezTo>
                  <a:cubicBezTo>
                    <a:pt x="28776" y="20764"/>
                    <a:pt x="30045" y="21339"/>
                    <a:pt x="31036" y="22291"/>
                  </a:cubicBezTo>
                  <a:cubicBezTo>
                    <a:pt x="34051" y="25186"/>
                    <a:pt x="35280" y="28359"/>
                    <a:pt x="32464" y="3131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5"/>
            <p:cNvSpPr/>
            <p:nvPr/>
          </p:nvSpPr>
          <p:spPr>
            <a:xfrm>
              <a:off x="4348150" y="4307875"/>
              <a:ext cx="847325" cy="840375"/>
            </a:xfrm>
            <a:custGeom>
              <a:rect b="b" l="l" r="r" t="t"/>
              <a:pathLst>
                <a:path extrusionOk="0" fill="none" h="33615" w="33893">
                  <a:moveTo>
                    <a:pt x="28161" y="19515"/>
                  </a:moveTo>
                  <a:cubicBezTo>
                    <a:pt x="27170" y="18563"/>
                    <a:pt x="25901" y="17988"/>
                    <a:pt x="24651" y="17651"/>
                  </a:cubicBezTo>
                  <a:cubicBezTo>
                    <a:pt x="25940" y="17552"/>
                    <a:pt x="27289" y="17254"/>
                    <a:pt x="28459" y="16520"/>
                  </a:cubicBezTo>
                  <a:cubicBezTo>
                    <a:pt x="32029" y="14319"/>
                    <a:pt x="33893" y="11463"/>
                    <a:pt x="31731" y="7993"/>
                  </a:cubicBezTo>
                  <a:cubicBezTo>
                    <a:pt x="29649" y="4602"/>
                    <a:pt x="26357" y="4879"/>
                    <a:pt x="22906" y="6962"/>
                  </a:cubicBezTo>
                  <a:cubicBezTo>
                    <a:pt x="22847" y="2916"/>
                    <a:pt x="21359" y="1"/>
                    <a:pt x="17373" y="1"/>
                  </a:cubicBezTo>
                  <a:cubicBezTo>
                    <a:pt x="13288" y="1"/>
                    <a:pt x="11840" y="3075"/>
                    <a:pt x="11840" y="7279"/>
                  </a:cubicBezTo>
                  <a:cubicBezTo>
                    <a:pt x="11840" y="8647"/>
                    <a:pt x="12296" y="9956"/>
                    <a:pt x="12911" y="11106"/>
                  </a:cubicBezTo>
                  <a:cubicBezTo>
                    <a:pt x="11959" y="10214"/>
                    <a:pt x="10789" y="9441"/>
                    <a:pt x="9461" y="9103"/>
                  </a:cubicBezTo>
                  <a:cubicBezTo>
                    <a:pt x="5415" y="8052"/>
                    <a:pt x="2063" y="8687"/>
                    <a:pt x="1032" y="12633"/>
                  </a:cubicBezTo>
                  <a:cubicBezTo>
                    <a:pt x="1" y="16600"/>
                    <a:pt x="2619" y="18761"/>
                    <a:pt x="6684" y="19832"/>
                  </a:cubicBezTo>
                  <a:cubicBezTo>
                    <a:pt x="8013" y="20169"/>
                    <a:pt x="9381" y="20070"/>
                    <a:pt x="10631" y="19773"/>
                  </a:cubicBezTo>
                  <a:cubicBezTo>
                    <a:pt x="9560" y="20467"/>
                    <a:pt x="8528" y="21399"/>
                    <a:pt x="7854" y="22589"/>
                  </a:cubicBezTo>
                  <a:cubicBezTo>
                    <a:pt x="5812" y="26238"/>
                    <a:pt x="5593" y="29649"/>
                    <a:pt x="9163" y="31632"/>
                  </a:cubicBezTo>
                  <a:cubicBezTo>
                    <a:pt x="12733" y="33615"/>
                    <a:pt x="15509" y="31632"/>
                    <a:pt x="17552" y="27963"/>
                  </a:cubicBezTo>
                  <a:cubicBezTo>
                    <a:pt x="18206" y="26793"/>
                    <a:pt x="18444" y="25444"/>
                    <a:pt x="18484" y="24155"/>
                  </a:cubicBezTo>
                  <a:cubicBezTo>
                    <a:pt x="18900" y="25365"/>
                    <a:pt x="19535" y="26595"/>
                    <a:pt x="20507" y="27527"/>
                  </a:cubicBezTo>
                  <a:cubicBezTo>
                    <a:pt x="23541" y="30422"/>
                    <a:pt x="26753" y="31493"/>
                    <a:pt x="29589" y="28538"/>
                  </a:cubicBezTo>
                  <a:cubicBezTo>
                    <a:pt x="32405" y="25583"/>
                    <a:pt x="31176" y="22410"/>
                    <a:pt x="28161" y="19515"/>
                  </a:cubicBezTo>
                  <a:close/>
                  <a:moveTo>
                    <a:pt x="18087" y="20546"/>
                  </a:moveTo>
                  <a:cubicBezTo>
                    <a:pt x="17988" y="20566"/>
                    <a:pt x="17889" y="20586"/>
                    <a:pt x="17810" y="20586"/>
                  </a:cubicBezTo>
                  <a:cubicBezTo>
                    <a:pt x="17671" y="20606"/>
                    <a:pt x="17532" y="20606"/>
                    <a:pt x="17373" y="20606"/>
                  </a:cubicBezTo>
                  <a:cubicBezTo>
                    <a:pt x="15886" y="20606"/>
                    <a:pt x="14597" y="19733"/>
                    <a:pt x="14002" y="18464"/>
                  </a:cubicBezTo>
                  <a:cubicBezTo>
                    <a:pt x="13962" y="18384"/>
                    <a:pt x="13923" y="18285"/>
                    <a:pt x="13903" y="18206"/>
                  </a:cubicBezTo>
                  <a:cubicBezTo>
                    <a:pt x="13724" y="17790"/>
                    <a:pt x="13645" y="17353"/>
                    <a:pt x="13645" y="16877"/>
                  </a:cubicBezTo>
                  <a:cubicBezTo>
                    <a:pt x="13645" y="15727"/>
                    <a:pt x="14161" y="14696"/>
                    <a:pt x="14974" y="14022"/>
                  </a:cubicBezTo>
                  <a:cubicBezTo>
                    <a:pt x="15053" y="13942"/>
                    <a:pt x="15132" y="13903"/>
                    <a:pt x="15212" y="13843"/>
                  </a:cubicBezTo>
                  <a:cubicBezTo>
                    <a:pt x="15807" y="13407"/>
                    <a:pt x="16560" y="13149"/>
                    <a:pt x="17373" y="13149"/>
                  </a:cubicBezTo>
                  <a:cubicBezTo>
                    <a:pt x="17790" y="13149"/>
                    <a:pt x="18186" y="13208"/>
                    <a:pt x="18563" y="13347"/>
                  </a:cubicBezTo>
                  <a:cubicBezTo>
                    <a:pt x="18999" y="13486"/>
                    <a:pt x="19416" y="13724"/>
                    <a:pt x="19773" y="14022"/>
                  </a:cubicBezTo>
                  <a:cubicBezTo>
                    <a:pt x="20586" y="14696"/>
                    <a:pt x="21102" y="15727"/>
                    <a:pt x="21102" y="16877"/>
                  </a:cubicBezTo>
                  <a:cubicBezTo>
                    <a:pt x="21102" y="16976"/>
                    <a:pt x="21102" y="17056"/>
                    <a:pt x="21102" y="17135"/>
                  </a:cubicBezTo>
                  <a:cubicBezTo>
                    <a:pt x="21082" y="17234"/>
                    <a:pt x="21082" y="17314"/>
                    <a:pt x="21062" y="17393"/>
                  </a:cubicBezTo>
                  <a:cubicBezTo>
                    <a:pt x="20844" y="18999"/>
                    <a:pt x="19634" y="20249"/>
                    <a:pt x="18087" y="20546"/>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5"/>
            <p:cNvSpPr/>
            <p:nvPr/>
          </p:nvSpPr>
          <p:spPr>
            <a:xfrm>
              <a:off x="4689250" y="4636575"/>
              <a:ext cx="186450" cy="186950"/>
            </a:xfrm>
            <a:custGeom>
              <a:rect b="b" l="l" r="r" t="t"/>
              <a:pathLst>
                <a:path extrusionOk="0" fill="none" h="7478" w="7458">
                  <a:moveTo>
                    <a:pt x="7458" y="3729"/>
                  </a:moveTo>
                  <a:cubicBezTo>
                    <a:pt x="7458" y="3828"/>
                    <a:pt x="7458" y="3908"/>
                    <a:pt x="7458" y="3987"/>
                  </a:cubicBezTo>
                  <a:cubicBezTo>
                    <a:pt x="7438" y="4086"/>
                    <a:pt x="7438" y="4166"/>
                    <a:pt x="7418" y="4265"/>
                  </a:cubicBezTo>
                  <a:cubicBezTo>
                    <a:pt x="7200" y="5851"/>
                    <a:pt x="5990" y="7101"/>
                    <a:pt x="4443" y="7398"/>
                  </a:cubicBezTo>
                  <a:cubicBezTo>
                    <a:pt x="4344" y="7418"/>
                    <a:pt x="4245" y="7438"/>
                    <a:pt x="4166" y="7438"/>
                  </a:cubicBezTo>
                  <a:cubicBezTo>
                    <a:pt x="4027" y="7458"/>
                    <a:pt x="3888" y="7477"/>
                    <a:pt x="3729" y="7477"/>
                  </a:cubicBezTo>
                  <a:cubicBezTo>
                    <a:pt x="2242" y="7477"/>
                    <a:pt x="953" y="6585"/>
                    <a:pt x="358" y="5336"/>
                  </a:cubicBezTo>
                  <a:cubicBezTo>
                    <a:pt x="318" y="5236"/>
                    <a:pt x="279" y="5157"/>
                    <a:pt x="259" y="5078"/>
                  </a:cubicBezTo>
                  <a:cubicBezTo>
                    <a:pt x="80" y="4661"/>
                    <a:pt x="1" y="4205"/>
                    <a:pt x="1" y="3729"/>
                  </a:cubicBezTo>
                  <a:cubicBezTo>
                    <a:pt x="1" y="2579"/>
                    <a:pt x="517" y="1548"/>
                    <a:pt x="1349" y="874"/>
                  </a:cubicBezTo>
                  <a:cubicBezTo>
                    <a:pt x="1409" y="814"/>
                    <a:pt x="1488" y="755"/>
                    <a:pt x="1568" y="695"/>
                  </a:cubicBezTo>
                  <a:cubicBezTo>
                    <a:pt x="2163" y="259"/>
                    <a:pt x="2916" y="1"/>
                    <a:pt x="3729" y="1"/>
                  </a:cubicBezTo>
                  <a:cubicBezTo>
                    <a:pt x="4146" y="1"/>
                    <a:pt x="4542" y="60"/>
                    <a:pt x="4919" y="199"/>
                  </a:cubicBezTo>
                  <a:cubicBezTo>
                    <a:pt x="5355" y="338"/>
                    <a:pt x="5772" y="576"/>
                    <a:pt x="6129" y="874"/>
                  </a:cubicBezTo>
                  <a:cubicBezTo>
                    <a:pt x="6942" y="1548"/>
                    <a:pt x="7458" y="2579"/>
                    <a:pt x="7458" y="372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5"/>
            <p:cNvSpPr/>
            <p:nvPr/>
          </p:nvSpPr>
          <p:spPr>
            <a:xfrm>
              <a:off x="-152575" y="1847825"/>
              <a:ext cx="1040675" cy="1005450"/>
            </a:xfrm>
            <a:custGeom>
              <a:rect b="b" l="l" r="r" t="t"/>
              <a:pathLst>
                <a:path extrusionOk="0" h="40218" w="41627">
                  <a:moveTo>
                    <a:pt x="21339" y="0"/>
                  </a:moveTo>
                  <a:cubicBezTo>
                    <a:pt x="16282" y="0"/>
                    <a:pt x="12693" y="3014"/>
                    <a:pt x="11523" y="8012"/>
                  </a:cubicBezTo>
                  <a:lnTo>
                    <a:pt x="11106" y="8012"/>
                  </a:lnTo>
                  <a:cubicBezTo>
                    <a:pt x="6188" y="8012"/>
                    <a:pt x="2500" y="10808"/>
                    <a:pt x="1270" y="15528"/>
                  </a:cubicBezTo>
                  <a:cubicBezTo>
                    <a:pt x="1" y="20407"/>
                    <a:pt x="2024" y="24631"/>
                    <a:pt x="6585" y="27050"/>
                  </a:cubicBezTo>
                  <a:cubicBezTo>
                    <a:pt x="5157" y="31988"/>
                    <a:pt x="6843" y="36371"/>
                    <a:pt x="11265" y="38850"/>
                  </a:cubicBezTo>
                  <a:cubicBezTo>
                    <a:pt x="12891" y="39742"/>
                    <a:pt x="14577" y="40218"/>
                    <a:pt x="16263" y="40218"/>
                  </a:cubicBezTo>
                  <a:cubicBezTo>
                    <a:pt x="18325" y="40218"/>
                    <a:pt x="21141" y="39524"/>
                    <a:pt x="23739" y="36628"/>
                  </a:cubicBezTo>
                  <a:cubicBezTo>
                    <a:pt x="25544" y="37699"/>
                    <a:pt x="27388" y="38255"/>
                    <a:pt x="29232" y="38255"/>
                  </a:cubicBezTo>
                  <a:cubicBezTo>
                    <a:pt x="31077" y="38255"/>
                    <a:pt x="33794" y="37699"/>
                    <a:pt x="36332" y="35042"/>
                  </a:cubicBezTo>
                  <a:cubicBezTo>
                    <a:pt x="38791" y="32484"/>
                    <a:pt x="39247" y="29807"/>
                    <a:pt x="39207" y="28022"/>
                  </a:cubicBezTo>
                  <a:cubicBezTo>
                    <a:pt x="39168" y="26098"/>
                    <a:pt x="38533" y="24214"/>
                    <a:pt x="37324" y="22390"/>
                  </a:cubicBezTo>
                  <a:cubicBezTo>
                    <a:pt x="40953" y="18741"/>
                    <a:pt x="41627" y="14100"/>
                    <a:pt x="38970" y="9817"/>
                  </a:cubicBezTo>
                  <a:cubicBezTo>
                    <a:pt x="37046" y="6723"/>
                    <a:pt x="34111" y="5017"/>
                    <a:pt x="30720" y="5017"/>
                  </a:cubicBezTo>
                  <a:cubicBezTo>
                    <a:pt x="30502" y="5017"/>
                    <a:pt x="30303" y="5037"/>
                    <a:pt x="30085" y="5037"/>
                  </a:cubicBezTo>
                  <a:cubicBezTo>
                    <a:pt x="28380" y="1844"/>
                    <a:pt x="25246" y="0"/>
                    <a:pt x="2133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5"/>
            <p:cNvSpPr/>
            <p:nvPr/>
          </p:nvSpPr>
          <p:spPr>
            <a:xfrm>
              <a:off x="-87125" y="1911775"/>
              <a:ext cx="913750" cy="877050"/>
            </a:xfrm>
            <a:custGeom>
              <a:rect b="b" l="l" r="r" t="t"/>
              <a:pathLst>
                <a:path extrusionOk="0" h="35082" w="36550">
                  <a:moveTo>
                    <a:pt x="18721" y="0"/>
                  </a:moveTo>
                  <a:cubicBezTo>
                    <a:pt x="14200" y="0"/>
                    <a:pt x="11384" y="3074"/>
                    <a:pt x="11086" y="8270"/>
                  </a:cubicBezTo>
                  <a:cubicBezTo>
                    <a:pt x="10154" y="8092"/>
                    <a:pt x="9302" y="7992"/>
                    <a:pt x="8488" y="7992"/>
                  </a:cubicBezTo>
                  <a:cubicBezTo>
                    <a:pt x="4740" y="7992"/>
                    <a:pt x="2063" y="10035"/>
                    <a:pt x="1131" y="13605"/>
                  </a:cubicBezTo>
                  <a:cubicBezTo>
                    <a:pt x="1" y="17967"/>
                    <a:pt x="2261" y="21458"/>
                    <a:pt x="7219" y="23084"/>
                  </a:cubicBezTo>
                  <a:cubicBezTo>
                    <a:pt x="4978" y="27784"/>
                    <a:pt x="5930" y="31830"/>
                    <a:pt x="9877"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32"/>
                    <a:pt x="34051" y="25523"/>
                  </a:cubicBezTo>
                  <a:cubicBezTo>
                    <a:pt x="33992" y="23500"/>
                    <a:pt x="33020" y="21458"/>
                    <a:pt x="31156" y="19455"/>
                  </a:cubicBezTo>
                  <a:cubicBezTo>
                    <a:pt x="35419" y="16460"/>
                    <a:pt x="36550" y="12454"/>
                    <a:pt x="34170" y="8607"/>
                  </a:cubicBezTo>
                  <a:cubicBezTo>
                    <a:pt x="32346" y="5632"/>
                    <a:pt x="29867" y="5018"/>
                    <a:pt x="28102" y="5018"/>
                  </a:cubicBezTo>
                  <a:cubicBezTo>
                    <a:pt x="27388" y="5018"/>
                    <a:pt x="26654" y="5117"/>
                    <a:pt x="25900" y="5315"/>
                  </a:cubicBezTo>
                  <a:cubicBezTo>
                    <a:pt x="24492" y="595"/>
                    <a:pt x="20586" y="0"/>
                    <a:pt x="1872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5"/>
            <p:cNvSpPr/>
            <p:nvPr/>
          </p:nvSpPr>
          <p:spPr>
            <a:xfrm>
              <a:off x="252975" y="1975725"/>
              <a:ext cx="255850" cy="348550"/>
            </a:xfrm>
            <a:custGeom>
              <a:rect b="b" l="l" r="r" t="t"/>
              <a:pathLst>
                <a:path extrusionOk="0" h="13942" w="10234">
                  <a:moveTo>
                    <a:pt x="5117" y="1"/>
                  </a:moveTo>
                  <a:cubicBezTo>
                    <a:pt x="1349" y="1"/>
                    <a:pt x="1" y="2856"/>
                    <a:pt x="1" y="6723"/>
                  </a:cubicBezTo>
                  <a:cubicBezTo>
                    <a:pt x="1" y="10590"/>
                    <a:pt x="3888" y="13942"/>
                    <a:pt x="3888" y="13942"/>
                  </a:cubicBezTo>
                  <a:lnTo>
                    <a:pt x="5117" y="13446"/>
                  </a:lnTo>
                  <a:lnTo>
                    <a:pt x="6347" y="13942"/>
                  </a:lnTo>
                  <a:cubicBezTo>
                    <a:pt x="6347" y="13942"/>
                    <a:pt x="10234" y="10590"/>
                    <a:pt x="10234" y="6723"/>
                  </a:cubicBezTo>
                  <a:cubicBezTo>
                    <a:pt x="10234" y="2856"/>
                    <a:pt x="8905" y="1"/>
                    <a:pt x="511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5"/>
            <p:cNvSpPr/>
            <p:nvPr/>
          </p:nvSpPr>
          <p:spPr>
            <a:xfrm>
              <a:off x="-20200" y="2175950"/>
              <a:ext cx="368400" cy="263025"/>
            </a:xfrm>
            <a:custGeom>
              <a:rect b="b" l="l" r="r" t="t"/>
              <a:pathLst>
                <a:path extrusionOk="0" h="10521" w="14736">
                  <a:moveTo>
                    <a:pt x="5800" y="1"/>
                  </a:moveTo>
                  <a:cubicBezTo>
                    <a:pt x="3432" y="1"/>
                    <a:pt x="1622" y="1032"/>
                    <a:pt x="933" y="3672"/>
                  </a:cubicBezTo>
                  <a:cubicBezTo>
                    <a:pt x="1" y="7321"/>
                    <a:pt x="2420" y="9344"/>
                    <a:pt x="6168" y="10316"/>
                  </a:cubicBezTo>
                  <a:cubicBezTo>
                    <a:pt x="6710" y="10459"/>
                    <a:pt x="7261" y="10520"/>
                    <a:pt x="7808" y="10520"/>
                  </a:cubicBezTo>
                  <a:cubicBezTo>
                    <a:pt x="11044" y="10520"/>
                    <a:pt x="14121" y="8372"/>
                    <a:pt x="14121" y="8372"/>
                  </a:cubicBezTo>
                  <a:lnTo>
                    <a:pt x="13942" y="7063"/>
                  </a:lnTo>
                  <a:lnTo>
                    <a:pt x="14736" y="5992"/>
                  </a:lnTo>
                  <a:cubicBezTo>
                    <a:pt x="14736" y="5992"/>
                    <a:pt x="12495" y="1392"/>
                    <a:pt x="8727" y="420"/>
                  </a:cubicBezTo>
                  <a:cubicBezTo>
                    <a:pt x="7691" y="151"/>
                    <a:pt x="6705" y="1"/>
                    <a:pt x="58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5"/>
            <p:cNvSpPr/>
            <p:nvPr/>
          </p:nvSpPr>
          <p:spPr>
            <a:xfrm>
              <a:off x="108725" y="2387225"/>
              <a:ext cx="323275" cy="337825"/>
            </a:xfrm>
            <a:custGeom>
              <a:rect b="b" l="l" r="r" t="t"/>
              <a:pathLst>
                <a:path extrusionOk="0" h="13513" w="12931">
                  <a:moveTo>
                    <a:pt x="9003" y="1"/>
                  </a:moveTo>
                  <a:cubicBezTo>
                    <a:pt x="9003" y="1"/>
                    <a:pt x="3986" y="1032"/>
                    <a:pt x="2102" y="4423"/>
                  </a:cubicBezTo>
                  <a:cubicBezTo>
                    <a:pt x="218" y="7814"/>
                    <a:pt x="0" y="10947"/>
                    <a:pt x="3292" y="12792"/>
                  </a:cubicBezTo>
                  <a:cubicBezTo>
                    <a:pt x="4184" y="13286"/>
                    <a:pt x="5024" y="13513"/>
                    <a:pt x="5811" y="13513"/>
                  </a:cubicBezTo>
                  <a:cubicBezTo>
                    <a:pt x="7930" y="13513"/>
                    <a:pt x="9673" y="11873"/>
                    <a:pt x="11046" y="9401"/>
                  </a:cubicBezTo>
                  <a:cubicBezTo>
                    <a:pt x="12930" y="6029"/>
                    <a:pt x="11145" y="1210"/>
                    <a:pt x="11145" y="1210"/>
                  </a:cubicBezTo>
                  <a:lnTo>
                    <a:pt x="9836" y="1052"/>
                  </a:lnTo>
                  <a:lnTo>
                    <a:pt x="900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5"/>
            <p:cNvSpPr/>
            <p:nvPr/>
          </p:nvSpPr>
          <p:spPr>
            <a:xfrm>
              <a:off x="383375" y="2371450"/>
              <a:ext cx="345100" cy="304675"/>
            </a:xfrm>
            <a:custGeom>
              <a:rect b="b" l="l" r="r" t="t"/>
              <a:pathLst>
                <a:path extrusionOk="0" h="12187" w="13804">
                  <a:moveTo>
                    <a:pt x="2935" y="0"/>
                  </a:moveTo>
                  <a:cubicBezTo>
                    <a:pt x="2336" y="0"/>
                    <a:pt x="1964" y="37"/>
                    <a:pt x="1964" y="37"/>
                  </a:cubicBezTo>
                  <a:lnTo>
                    <a:pt x="1488" y="1286"/>
                  </a:lnTo>
                  <a:lnTo>
                    <a:pt x="258" y="1821"/>
                  </a:lnTo>
                  <a:cubicBezTo>
                    <a:pt x="258" y="1821"/>
                    <a:pt x="1" y="6938"/>
                    <a:pt x="2797" y="9615"/>
                  </a:cubicBezTo>
                  <a:cubicBezTo>
                    <a:pt x="4440" y="11189"/>
                    <a:pt x="6152" y="12187"/>
                    <a:pt x="7812" y="12187"/>
                  </a:cubicBezTo>
                  <a:cubicBezTo>
                    <a:pt x="8976" y="12187"/>
                    <a:pt x="10114" y="11695"/>
                    <a:pt x="11185" y="10567"/>
                  </a:cubicBezTo>
                  <a:cubicBezTo>
                    <a:pt x="13803" y="7830"/>
                    <a:pt x="12673" y="4895"/>
                    <a:pt x="9877" y="2218"/>
                  </a:cubicBezTo>
                  <a:cubicBezTo>
                    <a:pt x="7822" y="264"/>
                    <a:pt x="4552" y="0"/>
                    <a:pt x="2935"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5"/>
            <p:cNvSpPr/>
            <p:nvPr/>
          </p:nvSpPr>
          <p:spPr>
            <a:xfrm>
              <a:off x="400225" y="2101125"/>
              <a:ext cx="362450" cy="283300"/>
            </a:xfrm>
            <a:custGeom>
              <a:rect b="b" l="l" r="r" t="t"/>
              <a:pathLst>
                <a:path extrusionOk="0" h="11332" w="14498">
                  <a:moveTo>
                    <a:pt x="8591" y="1"/>
                  </a:moveTo>
                  <a:cubicBezTo>
                    <a:pt x="7198" y="1"/>
                    <a:pt x="5660" y="592"/>
                    <a:pt x="4086" y="1569"/>
                  </a:cubicBezTo>
                  <a:cubicBezTo>
                    <a:pt x="794" y="3611"/>
                    <a:pt x="1" y="8668"/>
                    <a:pt x="1" y="8668"/>
                  </a:cubicBezTo>
                  <a:lnTo>
                    <a:pt x="1072" y="9461"/>
                  </a:lnTo>
                  <a:lnTo>
                    <a:pt x="1290" y="10770"/>
                  </a:lnTo>
                  <a:cubicBezTo>
                    <a:pt x="1290" y="10770"/>
                    <a:pt x="3067" y="11331"/>
                    <a:pt x="5200" y="11331"/>
                  </a:cubicBezTo>
                  <a:cubicBezTo>
                    <a:pt x="6608" y="11331"/>
                    <a:pt x="8171" y="11087"/>
                    <a:pt x="9480" y="10275"/>
                  </a:cubicBezTo>
                  <a:cubicBezTo>
                    <a:pt x="12772" y="8232"/>
                    <a:pt x="14498" y="5594"/>
                    <a:pt x="12495" y="2382"/>
                  </a:cubicBezTo>
                  <a:cubicBezTo>
                    <a:pt x="11460" y="705"/>
                    <a:pt x="10111" y="1"/>
                    <a:pt x="859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5"/>
            <p:cNvSpPr/>
            <p:nvPr/>
          </p:nvSpPr>
          <p:spPr>
            <a:xfrm>
              <a:off x="294625" y="2279650"/>
              <a:ext cx="172575" cy="172550"/>
            </a:xfrm>
            <a:custGeom>
              <a:rect b="b" l="l" r="r" t="t"/>
              <a:pathLst>
                <a:path extrusionOk="0" h="6902" w="6903">
                  <a:moveTo>
                    <a:pt x="3451" y="0"/>
                  </a:moveTo>
                  <a:cubicBezTo>
                    <a:pt x="1548" y="0"/>
                    <a:pt x="1" y="1547"/>
                    <a:pt x="1" y="3451"/>
                  </a:cubicBezTo>
                  <a:cubicBezTo>
                    <a:pt x="1" y="5355"/>
                    <a:pt x="1548" y="6901"/>
                    <a:pt x="3451" y="6901"/>
                  </a:cubicBezTo>
                  <a:cubicBezTo>
                    <a:pt x="5355" y="6901"/>
                    <a:pt x="6902" y="5355"/>
                    <a:pt x="6902" y="3451"/>
                  </a:cubicBezTo>
                  <a:cubicBezTo>
                    <a:pt x="6902" y="1547"/>
                    <a:pt x="5355" y="0"/>
                    <a:pt x="345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5"/>
            <p:cNvSpPr/>
            <p:nvPr/>
          </p:nvSpPr>
          <p:spPr>
            <a:xfrm>
              <a:off x="381900" y="2043925"/>
              <a:ext cx="84300" cy="200075"/>
            </a:xfrm>
            <a:custGeom>
              <a:rect b="b" l="l" r="r" t="t"/>
              <a:pathLst>
                <a:path extrusionOk="0" h="8003" w="3372">
                  <a:moveTo>
                    <a:pt x="41" y="0"/>
                  </a:moveTo>
                  <a:cubicBezTo>
                    <a:pt x="30" y="0"/>
                    <a:pt x="23" y="3"/>
                    <a:pt x="20" y="9"/>
                  </a:cubicBezTo>
                  <a:cubicBezTo>
                    <a:pt x="0" y="29"/>
                    <a:pt x="159" y="168"/>
                    <a:pt x="674" y="624"/>
                  </a:cubicBezTo>
                  <a:cubicBezTo>
                    <a:pt x="912" y="842"/>
                    <a:pt x="1230" y="1160"/>
                    <a:pt x="1587" y="1635"/>
                  </a:cubicBezTo>
                  <a:cubicBezTo>
                    <a:pt x="1944" y="2092"/>
                    <a:pt x="2360" y="2726"/>
                    <a:pt x="2677" y="3579"/>
                  </a:cubicBezTo>
                  <a:cubicBezTo>
                    <a:pt x="2995" y="4432"/>
                    <a:pt x="3094" y="5165"/>
                    <a:pt x="3114" y="5760"/>
                  </a:cubicBezTo>
                  <a:cubicBezTo>
                    <a:pt x="3133" y="6335"/>
                    <a:pt x="3114" y="6792"/>
                    <a:pt x="3074" y="7129"/>
                  </a:cubicBezTo>
                  <a:cubicBezTo>
                    <a:pt x="2975" y="7783"/>
                    <a:pt x="2935" y="8001"/>
                    <a:pt x="2975" y="8001"/>
                  </a:cubicBezTo>
                  <a:cubicBezTo>
                    <a:pt x="2976" y="8002"/>
                    <a:pt x="2977" y="8003"/>
                    <a:pt x="2978" y="8003"/>
                  </a:cubicBezTo>
                  <a:cubicBezTo>
                    <a:pt x="3005" y="8003"/>
                    <a:pt x="3120" y="7793"/>
                    <a:pt x="3252" y="7149"/>
                  </a:cubicBezTo>
                  <a:cubicBezTo>
                    <a:pt x="3312" y="6811"/>
                    <a:pt x="3371" y="6355"/>
                    <a:pt x="3352" y="5741"/>
                  </a:cubicBezTo>
                  <a:cubicBezTo>
                    <a:pt x="3332" y="5126"/>
                    <a:pt x="3252" y="4372"/>
                    <a:pt x="2915" y="3480"/>
                  </a:cubicBezTo>
                  <a:cubicBezTo>
                    <a:pt x="2598" y="2587"/>
                    <a:pt x="2162" y="1953"/>
                    <a:pt x="1785" y="1477"/>
                  </a:cubicBezTo>
                  <a:cubicBezTo>
                    <a:pt x="1388" y="1001"/>
                    <a:pt x="1051" y="684"/>
                    <a:pt x="793" y="465"/>
                  </a:cubicBezTo>
                  <a:cubicBezTo>
                    <a:pt x="320" y="110"/>
                    <a:pt x="106"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5"/>
            <p:cNvSpPr/>
            <p:nvPr/>
          </p:nvSpPr>
          <p:spPr>
            <a:xfrm>
              <a:off x="611925" y="2164825"/>
              <a:ext cx="64975" cy="140000"/>
            </a:xfrm>
            <a:custGeom>
              <a:rect b="b" l="l" r="r" t="t"/>
              <a:pathLst>
                <a:path extrusionOk="0" h="5600" w="2599">
                  <a:moveTo>
                    <a:pt x="896" y="0"/>
                  </a:moveTo>
                  <a:cubicBezTo>
                    <a:pt x="881" y="0"/>
                    <a:pt x="873" y="5"/>
                    <a:pt x="873" y="12"/>
                  </a:cubicBezTo>
                  <a:cubicBezTo>
                    <a:pt x="854" y="52"/>
                    <a:pt x="992" y="131"/>
                    <a:pt x="1369" y="508"/>
                  </a:cubicBezTo>
                  <a:cubicBezTo>
                    <a:pt x="1548" y="686"/>
                    <a:pt x="1766" y="964"/>
                    <a:pt x="1964" y="1381"/>
                  </a:cubicBezTo>
                  <a:cubicBezTo>
                    <a:pt x="2143" y="1797"/>
                    <a:pt x="2321" y="2372"/>
                    <a:pt x="2222" y="3066"/>
                  </a:cubicBezTo>
                  <a:cubicBezTo>
                    <a:pt x="2103" y="3760"/>
                    <a:pt x="1766" y="4256"/>
                    <a:pt x="1468" y="4593"/>
                  </a:cubicBezTo>
                  <a:cubicBezTo>
                    <a:pt x="1151" y="4930"/>
                    <a:pt x="873" y="5129"/>
                    <a:pt x="635" y="5248"/>
                  </a:cubicBezTo>
                  <a:cubicBezTo>
                    <a:pt x="179" y="5505"/>
                    <a:pt x="1" y="5525"/>
                    <a:pt x="21" y="5585"/>
                  </a:cubicBezTo>
                  <a:cubicBezTo>
                    <a:pt x="21" y="5595"/>
                    <a:pt x="31" y="5600"/>
                    <a:pt x="55" y="5600"/>
                  </a:cubicBezTo>
                  <a:cubicBezTo>
                    <a:pt x="80" y="5600"/>
                    <a:pt x="120" y="5595"/>
                    <a:pt x="179" y="5585"/>
                  </a:cubicBezTo>
                  <a:cubicBezTo>
                    <a:pt x="278" y="5585"/>
                    <a:pt x="457" y="5525"/>
                    <a:pt x="715" y="5426"/>
                  </a:cubicBezTo>
                  <a:cubicBezTo>
                    <a:pt x="973" y="5307"/>
                    <a:pt x="1290" y="5129"/>
                    <a:pt x="1647" y="4772"/>
                  </a:cubicBezTo>
                  <a:cubicBezTo>
                    <a:pt x="1984" y="4415"/>
                    <a:pt x="2361" y="3879"/>
                    <a:pt x="2480" y="3106"/>
                  </a:cubicBezTo>
                  <a:cubicBezTo>
                    <a:pt x="2599" y="2332"/>
                    <a:pt x="2400" y="1718"/>
                    <a:pt x="2182" y="1281"/>
                  </a:cubicBezTo>
                  <a:cubicBezTo>
                    <a:pt x="1964" y="845"/>
                    <a:pt x="1706" y="548"/>
                    <a:pt x="1488" y="369"/>
                  </a:cubicBezTo>
                  <a:cubicBezTo>
                    <a:pt x="1290" y="191"/>
                    <a:pt x="1131" y="91"/>
                    <a:pt x="1032" y="52"/>
                  </a:cubicBezTo>
                  <a:cubicBezTo>
                    <a:pt x="969" y="14"/>
                    <a:pt x="922" y="0"/>
                    <a:pt x="8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5"/>
            <p:cNvSpPr/>
            <p:nvPr/>
          </p:nvSpPr>
          <p:spPr>
            <a:xfrm>
              <a:off x="566825" y="2234025"/>
              <a:ext cx="47125" cy="67825"/>
            </a:xfrm>
            <a:custGeom>
              <a:rect b="b" l="l" r="r" t="t"/>
              <a:pathLst>
                <a:path extrusionOk="0" h="2713" w="1885">
                  <a:moveTo>
                    <a:pt x="1706" y="1"/>
                  </a:moveTo>
                  <a:cubicBezTo>
                    <a:pt x="1666" y="21"/>
                    <a:pt x="1666" y="100"/>
                    <a:pt x="1646" y="358"/>
                  </a:cubicBezTo>
                  <a:cubicBezTo>
                    <a:pt x="1626" y="596"/>
                    <a:pt x="1607" y="1032"/>
                    <a:pt x="1269" y="1607"/>
                  </a:cubicBezTo>
                  <a:cubicBezTo>
                    <a:pt x="893" y="2162"/>
                    <a:pt x="496" y="2361"/>
                    <a:pt x="298" y="2480"/>
                  </a:cubicBezTo>
                  <a:cubicBezTo>
                    <a:pt x="60" y="2599"/>
                    <a:pt x="0" y="2638"/>
                    <a:pt x="0" y="2678"/>
                  </a:cubicBezTo>
                  <a:cubicBezTo>
                    <a:pt x="0" y="2698"/>
                    <a:pt x="25" y="2713"/>
                    <a:pt x="82" y="2713"/>
                  </a:cubicBezTo>
                  <a:cubicBezTo>
                    <a:pt x="139" y="2713"/>
                    <a:pt x="228" y="2698"/>
                    <a:pt x="357" y="2658"/>
                  </a:cubicBezTo>
                  <a:cubicBezTo>
                    <a:pt x="615" y="2579"/>
                    <a:pt x="1071" y="2380"/>
                    <a:pt x="1488" y="1746"/>
                  </a:cubicBezTo>
                  <a:cubicBezTo>
                    <a:pt x="1884" y="1111"/>
                    <a:pt x="1864" y="596"/>
                    <a:pt x="1845" y="338"/>
                  </a:cubicBezTo>
                  <a:cubicBezTo>
                    <a:pt x="1805" y="80"/>
                    <a:pt x="1745" y="1"/>
                    <a:pt x="17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5"/>
            <p:cNvSpPr/>
            <p:nvPr/>
          </p:nvSpPr>
          <p:spPr>
            <a:xfrm>
              <a:off x="535575" y="2442475"/>
              <a:ext cx="104150" cy="184725"/>
            </a:xfrm>
            <a:custGeom>
              <a:rect b="b" l="l" r="r" t="t"/>
              <a:pathLst>
                <a:path extrusionOk="0" h="7389" w="4166">
                  <a:moveTo>
                    <a:pt x="417" y="1"/>
                  </a:moveTo>
                  <a:cubicBezTo>
                    <a:pt x="338" y="1"/>
                    <a:pt x="272" y="5"/>
                    <a:pt x="219" y="12"/>
                  </a:cubicBezTo>
                  <a:cubicBezTo>
                    <a:pt x="60" y="31"/>
                    <a:pt x="1" y="51"/>
                    <a:pt x="1" y="51"/>
                  </a:cubicBezTo>
                  <a:cubicBezTo>
                    <a:pt x="1" y="71"/>
                    <a:pt x="60" y="91"/>
                    <a:pt x="219" y="111"/>
                  </a:cubicBezTo>
                  <a:cubicBezTo>
                    <a:pt x="378" y="131"/>
                    <a:pt x="635" y="150"/>
                    <a:pt x="1012" y="250"/>
                  </a:cubicBezTo>
                  <a:cubicBezTo>
                    <a:pt x="1369" y="349"/>
                    <a:pt x="1865" y="547"/>
                    <a:pt x="2400" y="944"/>
                  </a:cubicBezTo>
                  <a:cubicBezTo>
                    <a:pt x="2658" y="1162"/>
                    <a:pt x="2936" y="1420"/>
                    <a:pt x="3194" y="1757"/>
                  </a:cubicBezTo>
                  <a:cubicBezTo>
                    <a:pt x="3451" y="2094"/>
                    <a:pt x="3670" y="2530"/>
                    <a:pt x="3789" y="3026"/>
                  </a:cubicBezTo>
                  <a:cubicBezTo>
                    <a:pt x="3908" y="3522"/>
                    <a:pt x="3888" y="3998"/>
                    <a:pt x="3828" y="4414"/>
                  </a:cubicBezTo>
                  <a:cubicBezTo>
                    <a:pt x="3749" y="4831"/>
                    <a:pt x="3630" y="5207"/>
                    <a:pt x="3491" y="5505"/>
                  </a:cubicBezTo>
                  <a:cubicBezTo>
                    <a:pt x="3174" y="6100"/>
                    <a:pt x="2837" y="6496"/>
                    <a:pt x="2559" y="6754"/>
                  </a:cubicBezTo>
                  <a:cubicBezTo>
                    <a:pt x="2262" y="7012"/>
                    <a:pt x="2043" y="7151"/>
                    <a:pt x="1924" y="7230"/>
                  </a:cubicBezTo>
                  <a:cubicBezTo>
                    <a:pt x="1786" y="7329"/>
                    <a:pt x="1726" y="7369"/>
                    <a:pt x="1746" y="7389"/>
                  </a:cubicBezTo>
                  <a:cubicBezTo>
                    <a:pt x="1746" y="7389"/>
                    <a:pt x="1805" y="7389"/>
                    <a:pt x="1964" y="7329"/>
                  </a:cubicBezTo>
                  <a:cubicBezTo>
                    <a:pt x="2123" y="7270"/>
                    <a:pt x="2361" y="7151"/>
                    <a:pt x="2678" y="6893"/>
                  </a:cubicBezTo>
                  <a:cubicBezTo>
                    <a:pt x="2976" y="6655"/>
                    <a:pt x="3372" y="6259"/>
                    <a:pt x="3709" y="5604"/>
                  </a:cubicBezTo>
                  <a:cubicBezTo>
                    <a:pt x="3868" y="5287"/>
                    <a:pt x="4007" y="4910"/>
                    <a:pt x="4086" y="4474"/>
                  </a:cubicBezTo>
                  <a:cubicBezTo>
                    <a:pt x="4165" y="4018"/>
                    <a:pt x="4165" y="3502"/>
                    <a:pt x="4046" y="2967"/>
                  </a:cubicBezTo>
                  <a:cubicBezTo>
                    <a:pt x="3908" y="2431"/>
                    <a:pt x="3670" y="1975"/>
                    <a:pt x="3412" y="1618"/>
                  </a:cubicBezTo>
                  <a:cubicBezTo>
                    <a:pt x="3134" y="1241"/>
                    <a:pt x="2837" y="964"/>
                    <a:pt x="2539" y="745"/>
                  </a:cubicBezTo>
                  <a:cubicBezTo>
                    <a:pt x="1964" y="329"/>
                    <a:pt x="1449" y="150"/>
                    <a:pt x="1052" y="71"/>
                  </a:cubicBezTo>
                  <a:cubicBezTo>
                    <a:pt x="787" y="18"/>
                    <a:pt x="576" y="1"/>
                    <a:pt x="4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5"/>
            <p:cNvSpPr/>
            <p:nvPr/>
          </p:nvSpPr>
          <p:spPr>
            <a:xfrm>
              <a:off x="557900" y="2521925"/>
              <a:ext cx="30250" cy="75600"/>
            </a:xfrm>
            <a:custGeom>
              <a:rect b="b" l="l" r="r" t="t"/>
              <a:pathLst>
                <a:path extrusionOk="0" h="3024" w="1210">
                  <a:moveTo>
                    <a:pt x="456" y="1"/>
                  </a:moveTo>
                  <a:cubicBezTo>
                    <a:pt x="447" y="1"/>
                    <a:pt x="440" y="3"/>
                    <a:pt x="437" y="7"/>
                  </a:cubicBezTo>
                  <a:cubicBezTo>
                    <a:pt x="417" y="46"/>
                    <a:pt x="456" y="106"/>
                    <a:pt x="595" y="324"/>
                  </a:cubicBezTo>
                  <a:cubicBezTo>
                    <a:pt x="655" y="423"/>
                    <a:pt x="754" y="582"/>
                    <a:pt x="813" y="780"/>
                  </a:cubicBezTo>
                  <a:cubicBezTo>
                    <a:pt x="893" y="998"/>
                    <a:pt x="952" y="1276"/>
                    <a:pt x="912" y="1613"/>
                  </a:cubicBezTo>
                  <a:cubicBezTo>
                    <a:pt x="853" y="1930"/>
                    <a:pt x="734" y="2188"/>
                    <a:pt x="595" y="2367"/>
                  </a:cubicBezTo>
                  <a:cubicBezTo>
                    <a:pt x="476" y="2545"/>
                    <a:pt x="357" y="2664"/>
                    <a:pt x="258" y="2743"/>
                  </a:cubicBezTo>
                  <a:cubicBezTo>
                    <a:pt x="80" y="2922"/>
                    <a:pt x="0" y="2981"/>
                    <a:pt x="20" y="3001"/>
                  </a:cubicBezTo>
                  <a:cubicBezTo>
                    <a:pt x="27" y="3015"/>
                    <a:pt x="43" y="3024"/>
                    <a:pt x="72" y="3024"/>
                  </a:cubicBezTo>
                  <a:cubicBezTo>
                    <a:pt x="126" y="3024"/>
                    <a:pt x="222" y="2992"/>
                    <a:pt x="377" y="2902"/>
                  </a:cubicBezTo>
                  <a:cubicBezTo>
                    <a:pt x="496" y="2823"/>
                    <a:pt x="655" y="2704"/>
                    <a:pt x="793" y="2505"/>
                  </a:cubicBezTo>
                  <a:cubicBezTo>
                    <a:pt x="952" y="2307"/>
                    <a:pt x="1111" y="2029"/>
                    <a:pt x="1170" y="1633"/>
                  </a:cubicBezTo>
                  <a:cubicBezTo>
                    <a:pt x="1210" y="1256"/>
                    <a:pt x="1150" y="939"/>
                    <a:pt x="1051" y="701"/>
                  </a:cubicBezTo>
                  <a:cubicBezTo>
                    <a:pt x="952" y="463"/>
                    <a:pt x="853" y="324"/>
                    <a:pt x="754" y="205"/>
                  </a:cubicBezTo>
                  <a:cubicBezTo>
                    <a:pt x="593" y="44"/>
                    <a:pt x="497" y="1"/>
                    <a:pt x="4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5"/>
            <p:cNvSpPr/>
            <p:nvPr/>
          </p:nvSpPr>
          <p:spPr>
            <a:xfrm>
              <a:off x="205400" y="2483400"/>
              <a:ext cx="160650" cy="189225"/>
            </a:xfrm>
            <a:custGeom>
              <a:rect b="b" l="l" r="r" t="t"/>
              <a:pathLst>
                <a:path extrusionOk="0" h="7569" w="6426">
                  <a:moveTo>
                    <a:pt x="6188" y="1"/>
                  </a:moveTo>
                  <a:cubicBezTo>
                    <a:pt x="6188" y="1"/>
                    <a:pt x="6168" y="80"/>
                    <a:pt x="6188" y="239"/>
                  </a:cubicBezTo>
                  <a:cubicBezTo>
                    <a:pt x="6188" y="397"/>
                    <a:pt x="6207" y="675"/>
                    <a:pt x="6207" y="1092"/>
                  </a:cubicBezTo>
                  <a:cubicBezTo>
                    <a:pt x="6207" y="1488"/>
                    <a:pt x="6168" y="2043"/>
                    <a:pt x="5989" y="2738"/>
                  </a:cubicBezTo>
                  <a:cubicBezTo>
                    <a:pt x="5811" y="3432"/>
                    <a:pt x="5474" y="4284"/>
                    <a:pt x="4779" y="5137"/>
                  </a:cubicBezTo>
                  <a:cubicBezTo>
                    <a:pt x="4066" y="5990"/>
                    <a:pt x="3292" y="6486"/>
                    <a:pt x="2658" y="6803"/>
                  </a:cubicBezTo>
                  <a:cubicBezTo>
                    <a:pt x="2003" y="7100"/>
                    <a:pt x="1468" y="7239"/>
                    <a:pt x="1071" y="7319"/>
                  </a:cubicBezTo>
                  <a:cubicBezTo>
                    <a:pt x="674" y="7398"/>
                    <a:pt x="397" y="7438"/>
                    <a:pt x="238" y="7457"/>
                  </a:cubicBezTo>
                  <a:cubicBezTo>
                    <a:pt x="60" y="7477"/>
                    <a:pt x="0" y="7497"/>
                    <a:pt x="0" y="7517"/>
                  </a:cubicBezTo>
                  <a:cubicBezTo>
                    <a:pt x="0" y="7537"/>
                    <a:pt x="60" y="7557"/>
                    <a:pt x="238" y="7557"/>
                  </a:cubicBezTo>
                  <a:cubicBezTo>
                    <a:pt x="296" y="7564"/>
                    <a:pt x="370" y="7568"/>
                    <a:pt x="461" y="7568"/>
                  </a:cubicBezTo>
                  <a:cubicBezTo>
                    <a:pt x="619" y="7568"/>
                    <a:pt x="827" y="7555"/>
                    <a:pt x="1091" y="7517"/>
                  </a:cubicBezTo>
                  <a:cubicBezTo>
                    <a:pt x="1507" y="7457"/>
                    <a:pt x="2063" y="7319"/>
                    <a:pt x="2757" y="7021"/>
                  </a:cubicBezTo>
                  <a:cubicBezTo>
                    <a:pt x="3411" y="6704"/>
                    <a:pt x="4224" y="6208"/>
                    <a:pt x="4978" y="5316"/>
                  </a:cubicBezTo>
                  <a:cubicBezTo>
                    <a:pt x="5712" y="4403"/>
                    <a:pt x="6049" y="3511"/>
                    <a:pt x="6227" y="2797"/>
                  </a:cubicBezTo>
                  <a:cubicBezTo>
                    <a:pt x="6406" y="2063"/>
                    <a:pt x="6425" y="1508"/>
                    <a:pt x="6406" y="1092"/>
                  </a:cubicBezTo>
                  <a:cubicBezTo>
                    <a:pt x="6386" y="655"/>
                    <a:pt x="6326" y="397"/>
                    <a:pt x="6287" y="219"/>
                  </a:cubicBezTo>
                  <a:cubicBezTo>
                    <a:pt x="6247" y="60"/>
                    <a:pt x="6207" y="1"/>
                    <a:pt x="61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5"/>
            <p:cNvSpPr/>
            <p:nvPr/>
          </p:nvSpPr>
          <p:spPr>
            <a:xfrm>
              <a:off x="207875" y="2563600"/>
              <a:ext cx="57025" cy="38450"/>
            </a:xfrm>
            <a:custGeom>
              <a:rect b="b" l="l" r="r" t="t"/>
              <a:pathLst>
                <a:path extrusionOk="0" h="1538" w="2281">
                  <a:moveTo>
                    <a:pt x="2241" y="1"/>
                  </a:moveTo>
                  <a:cubicBezTo>
                    <a:pt x="2202" y="1"/>
                    <a:pt x="2143" y="50"/>
                    <a:pt x="2043" y="184"/>
                  </a:cubicBezTo>
                  <a:cubicBezTo>
                    <a:pt x="1904" y="323"/>
                    <a:pt x="1686" y="600"/>
                    <a:pt x="1230" y="918"/>
                  </a:cubicBezTo>
                  <a:cubicBezTo>
                    <a:pt x="774" y="1195"/>
                    <a:pt x="437" y="1275"/>
                    <a:pt x="258" y="1354"/>
                  </a:cubicBezTo>
                  <a:cubicBezTo>
                    <a:pt x="60" y="1394"/>
                    <a:pt x="0" y="1433"/>
                    <a:pt x="0" y="1473"/>
                  </a:cubicBezTo>
                  <a:cubicBezTo>
                    <a:pt x="0" y="1505"/>
                    <a:pt x="40" y="1538"/>
                    <a:pt x="173" y="1538"/>
                  </a:cubicBezTo>
                  <a:cubicBezTo>
                    <a:pt x="203" y="1538"/>
                    <a:pt x="238" y="1536"/>
                    <a:pt x="278" y="1532"/>
                  </a:cubicBezTo>
                  <a:cubicBezTo>
                    <a:pt x="496" y="1513"/>
                    <a:pt x="873" y="1453"/>
                    <a:pt x="1388" y="1136"/>
                  </a:cubicBezTo>
                  <a:cubicBezTo>
                    <a:pt x="1884" y="799"/>
                    <a:pt x="2083" y="481"/>
                    <a:pt x="2182" y="283"/>
                  </a:cubicBezTo>
                  <a:cubicBezTo>
                    <a:pt x="2281" y="85"/>
                    <a:pt x="2281" y="5"/>
                    <a:pt x="2261" y="5"/>
                  </a:cubicBezTo>
                  <a:cubicBezTo>
                    <a:pt x="2255" y="2"/>
                    <a:pt x="2248" y="1"/>
                    <a:pt x="2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5"/>
            <p:cNvSpPr/>
            <p:nvPr/>
          </p:nvSpPr>
          <p:spPr>
            <a:xfrm>
              <a:off x="75000" y="2215600"/>
              <a:ext cx="171575" cy="157300"/>
            </a:xfrm>
            <a:custGeom>
              <a:rect b="b" l="l" r="r" t="t"/>
              <a:pathLst>
                <a:path extrusionOk="0" h="6292" w="6863">
                  <a:moveTo>
                    <a:pt x="434" y="0"/>
                  </a:moveTo>
                  <a:cubicBezTo>
                    <a:pt x="422" y="0"/>
                    <a:pt x="368" y="63"/>
                    <a:pt x="298" y="202"/>
                  </a:cubicBezTo>
                  <a:cubicBezTo>
                    <a:pt x="219" y="341"/>
                    <a:pt x="100" y="619"/>
                    <a:pt x="40" y="1055"/>
                  </a:cubicBezTo>
                  <a:cubicBezTo>
                    <a:pt x="20" y="1154"/>
                    <a:pt x="20" y="1273"/>
                    <a:pt x="0" y="1412"/>
                  </a:cubicBezTo>
                  <a:cubicBezTo>
                    <a:pt x="0" y="1531"/>
                    <a:pt x="0" y="1670"/>
                    <a:pt x="0" y="1809"/>
                  </a:cubicBezTo>
                  <a:cubicBezTo>
                    <a:pt x="20" y="2106"/>
                    <a:pt x="80" y="2443"/>
                    <a:pt x="199" y="2820"/>
                  </a:cubicBezTo>
                  <a:cubicBezTo>
                    <a:pt x="417" y="3554"/>
                    <a:pt x="873" y="4446"/>
                    <a:pt x="1765" y="5220"/>
                  </a:cubicBezTo>
                  <a:cubicBezTo>
                    <a:pt x="2649" y="5988"/>
                    <a:pt x="3608" y="6291"/>
                    <a:pt x="4370" y="6291"/>
                  </a:cubicBezTo>
                  <a:cubicBezTo>
                    <a:pt x="4395" y="6291"/>
                    <a:pt x="4419" y="6291"/>
                    <a:pt x="4443" y="6290"/>
                  </a:cubicBezTo>
                  <a:cubicBezTo>
                    <a:pt x="5236" y="6271"/>
                    <a:pt x="5791" y="5993"/>
                    <a:pt x="6148" y="5755"/>
                  </a:cubicBezTo>
                  <a:cubicBezTo>
                    <a:pt x="6505" y="5497"/>
                    <a:pt x="6664" y="5239"/>
                    <a:pt x="6763" y="5101"/>
                  </a:cubicBezTo>
                  <a:cubicBezTo>
                    <a:pt x="6842" y="4942"/>
                    <a:pt x="6862" y="4882"/>
                    <a:pt x="6862" y="4863"/>
                  </a:cubicBezTo>
                  <a:cubicBezTo>
                    <a:pt x="6842" y="4863"/>
                    <a:pt x="6783" y="4902"/>
                    <a:pt x="6684" y="5041"/>
                  </a:cubicBezTo>
                  <a:cubicBezTo>
                    <a:pt x="6565" y="5160"/>
                    <a:pt x="6386" y="5378"/>
                    <a:pt x="6029" y="5596"/>
                  </a:cubicBezTo>
                  <a:cubicBezTo>
                    <a:pt x="5692" y="5814"/>
                    <a:pt x="5176" y="6033"/>
                    <a:pt x="4443" y="6052"/>
                  </a:cubicBezTo>
                  <a:cubicBezTo>
                    <a:pt x="3729" y="6052"/>
                    <a:pt x="2797" y="5775"/>
                    <a:pt x="1944" y="5021"/>
                  </a:cubicBezTo>
                  <a:cubicBezTo>
                    <a:pt x="1091" y="4287"/>
                    <a:pt x="655" y="3435"/>
                    <a:pt x="437" y="2741"/>
                  </a:cubicBezTo>
                  <a:cubicBezTo>
                    <a:pt x="318" y="2404"/>
                    <a:pt x="258" y="2086"/>
                    <a:pt x="238" y="1809"/>
                  </a:cubicBezTo>
                  <a:cubicBezTo>
                    <a:pt x="219" y="1670"/>
                    <a:pt x="219" y="1531"/>
                    <a:pt x="199" y="1412"/>
                  </a:cubicBezTo>
                  <a:cubicBezTo>
                    <a:pt x="219" y="1293"/>
                    <a:pt x="219" y="1174"/>
                    <a:pt x="219" y="1075"/>
                  </a:cubicBezTo>
                  <a:cubicBezTo>
                    <a:pt x="258" y="658"/>
                    <a:pt x="357" y="401"/>
                    <a:pt x="397" y="242"/>
                  </a:cubicBezTo>
                  <a:cubicBezTo>
                    <a:pt x="457" y="63"/>
                    <a:pt x="457" y="4"/>
                    <a:pt x="437" y="4"/>
                  </a:cubicBezTo>
                  <a:cubicBezTo>
                    <a:pt x="437" y="1"/>
                    <a:pt x="436" y="0"/>
                    <a:pt x="43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5"/>
            <p:cNvSpPr/>
            <p:nvPr/>
          </p:nvSpPr>
          <p:spPr>
            <a:xfrm>
              <a:off x="-152075" y="1847825"/>
              <a:ext cx="1040175" cy="1005450"/>
            </a:xfrm>
            <a:custGeom>
              <a:rect b="b" l="l" r="r" t="t"/>
              <a:pathLst>
                <a:path extrusionOk="0" fill="none" h="40218" w="41607">
                  <a:moveTo>
                    <a:pt x="38950" y="9817"/>
                  </a:moveTo>
                  <a:cubicBezTo>
                    <a:pt x="37026" y="6723"/>
                    <a:pt x="34111" y="5017"/>
                    <a:pt x="30700" y="5017"/>
                  </a:cubicBezTo>
                  <a:cubicBezTo>
                    <a:pt x="30501" y="5017"/>
                    <a:pt x="30283" y="5017"/>
                    <a:pt x="30085" y="5037"/>
                  </a:cubicBezTo>
                  <a:cubicBezTo>
                    <a:pt x="28360" y="1844"/>
                    <a:pt x="25226" y="0"/>
                    <a:pt x="21319" y="0"/>
                  </a:cubicBezTo>
                  <a:cubicBezTo>
                    <a:pt x="16282" y="0"/>
                    <a:pt x="12673" y="2995"/>
                    <a:pt x="11503" y="8012"/>
                  </a:cubicBezTo>
                  <a:cubicBezTo>
                    <a:pt x="11364" y="8012"/>
                    <a:pt x="11225" y="8012"/>
                    <a:pt x="11086" y="8012"/>
                  </a:cubicBezTo>
                  <a:cubicBezTo>
                    <a:pt x="6168" y="8012"/>
                    <a:pt x="2480" y="10808"/>
                    <a:pt x="1250" y="15508"/>
                  </a:cubicBezTo>
                  <a:cubicBezTo>
                    <a:pt x="1" y="20407"/>
                    <a:pt x="2004" y="24631"/>
                    <a:pt x="6565" y="27030"/>
                  </a:cubicBezTo>
                  <a:cubicBezTo>
                    <a:pt x="5137" y="31988"/>
                    <a:pt x="6823" y="36371"/>
                    <a:pt x="11245" y="38830"/>
                  </a:cubicBezTo>
                  <a:cubicBezTo>
                    <a:pt x="12871" y="39742"/>
                    <a:pt x="14557" y="40218"/>
                    <a:pt x="16243" y="40218"/>
                  </a:cubicBezTo>
                  <a:cubicBezTo>
                    <a:pt x="18305" y="40218"/>
                    <a:pt x="21101" y="39524"/>
                    <a:pt x="23739" y="36628"/>
                  </a:cubicBezTo>
                  <a:cubicBezTo>
                    <a:pt x="25544" y="37699"/>
                    <a:pt x="27368" y="38255"/>
                    <a:pt x="29232" y="38255"/>
                  </a:cubicBezTo>
                  <a:cubicBezTo>
                    <a:pt x="31057" y="38255"/>
                    <a:pt x="33774" y="37699"/>
                    <a:pt x="36312" y="35042"/>
                  </a:cubicBezTo>
                  <a:cubicBezTo>
                    <a:pt x="38771" y="32464"/>
                    <a:pt x="39247" y="29807"/>
                    <a:pt x="39207" y="28022"/>
                  </a:cubicBezTo>
                  <a:cubicBezTo>
                    <a:pt x="39148" y="26098"/>
                    <a:pt x="38513" y="24194"/>
                    <a:pt x="37304" y="22370"/>
                  </a:cubicBezTo>
                  <a:cubicBezTo>
                    <a:pt x="40933" y="18741"/>
                    <a:pt x="41607" y="14100"/>
                    <a:pt x="38950" y="9817"/>
                  </a:cubicBezTo>
                  <a:close/>
                  <a:moveTo>
                    <a:pt x="32603" y="31512"/>
                  </a:moveTo>
                  <a:cubicBezTo>
                    <a:pt x="30006" y="34229"/>
                    <a:pt x="27011" y="33237"/>
                    <a:pt x="24215" y="30560"/>
                  </a:cubicBezTo>
                  <a:cubicBezTo>
                    <a:pt x="23322" y="29707"/>
                    <a:pt x="22727" y="28577"/>
                    <a:pt x="22331" y="27447"/>
                  </a:cubicBezTo>
                  <a:cubicBezTo>
                    <a:pt x="22311" y="28636"/>
                    <a:pt x="22093" y="29886"/>
                    <a:pt x="21478" y="30977"/>
                  </a:cubicBezTo>
                  <a:cubicBezTo>
                    <a:pt x="19594" y="34368"/>
                    <a:pt x="17016" y="36192"/>
                    <a:pt x="13724" y="34368"/>
                  </a:cubicBezTo>
                  <a:cubicBezTo>
                    <a:pt x="10432" y="32523"/>
                    <a:pt x="10650" y="29370"/>
                    <a:pt x="12534" y="25999"/>
                  </a:cubicBezTo>
                  <a:cubicBezTo>
                    <a:pt x="13149" y="24888"/>
                    <a:pt x="14081" y="24036"/>
                    <a:pt x="15092" y="23381"/>
                  </a:cubicBezTo>
                  <a:cubicBezTo>
                    <a:pt x="13942" y="23679"/>
                    <a:pt x="12673" y="23758"/>
                    <a:pt x="11443" y="23441"/>
                  </a:cubicBezTo>
                  <a:cubicBezTo>
                    <a:pt x="7695" y="22469"/>
                    <a:pt x="5276" y="20446"/>
                    <a:pt x="6208" y="16797"/>
                  </a:cubicBezTo>
                  <a:cubicBezTo>
                    <a:pt x="7180" y="13148"/>
                    <a:pt x="10254" y="12553"/>
                    <a:pt x="14021" y="13545"/>
                  </a:cubicBezTo>
                  <a:cubicBezTo>
                    <a:pt x="15251" y="13842"/>
                    <a:pt x="16302" y="14576"/>
                    <a:pt x="17195" y="15369"/>
                  </a:cubicBezTo>
                  <a:cubicBezTo>
                    <a:pt x="16619" y="14318"/>
                    <a:pt x="16203" y="13109"/>
                    <a:pt x="16203" y="11839"/>
                  </a:cubicBezTo>
                  <a:cubicBezTo>
                    <a:pt x="16203" y="7972"/>
                    <a:pt x="17551" y="5117"/>
                    <a:pt x="21319" y="5117"/>
                  </a:cubicBezTo>
                  <a:cubicBezTo>
                    <a:pt x="25008" y="5117"/>
                    <a:pt x="26376" y="7814"/>
                    <a:pt x="26436" y="11542"/>
                  </a:cubicBezTo>
                  <a:cubicBezTo>
                    <a:pt x="29629" y="9638"/>
                    <a:pt x="32663" y="9380"/>
                    <a:pt x="34606" y="12494"/>
                  </a:cubicBezTo>
                  <a:cubicBezTo>
                    <a:pt x="36590" y="15726"/>
                    <a:pt x="34864" y="18364"/>
                    <a:pt x="31572" y="20387"/>
                  </a:cubicBezTo>
                  <a:cubicBezTo>
                    <a:pt x="30501" y="21061"/>
                    <a:pt x="29252" y="21358"/>
                    <a:pt x="28062" y="21418"/>
                  </a:cubicBezTo>
                  <a:cubicBezTo>
                    <a:pt x="29212" y="21735"/>
                    <a:pt x="30382" y="22271"/>
                    <a:pt x="31295" y="23163"/>
                  </a:cubicBezTo>
                  <a:cubicBezTo>
                    <a:pt x="34091" y="25840"/>
                    <a:pt x="35221" y="28775"/>
                    <a:pt x="32603" y="31512"/>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5"/>
            <p:cNvSpPr/>
            <p:nvPr/>
          </p:nvSpPr>
          <p:spPr>
            <a:xfrm>
              <a:off x="-87125" y="1911775"/>
              <a:ext cx="914250" cy="877050"/>
            </a:xfrm>
            <a:custGeom>
              <a:rect b="b" l="l" r="r" t="t"/>
              <a:pathLst>
                <a:path extrusionOk="0" fill="none" h="35082" w="36570">
                  <a:moveTo>
                    <a:pt x="34170" y="8607"/>
                  </a:moveTo>
                  <a:cubicBezTo>
                    <a:pt x="32346" y="5632"/>
                    <a:pt x="29867" y="5018"/>
                    <a:pt x="28102" y="5018"/>
                  </a:cubicBezTo>
                  <a:cubicBezTo>
                    <a:pt x="27388" y="5018"/>
                    <a:pt x="26654" y="5117"/>
                    <a:pt x="25900" y="5315"/>
                  </a:cubicBezTo>
                  <a:cubicBezTo>
                    <a:pt x="24492" y="595"/>
                    <a:pt x="20586" y="0"/>
                    <a:pt x="18721" y="0"/>
                  </a:cubicBezTo>
                  <a:cubicBezTo>
                    <a:pt x="14200" y="0"/>
                    <a:pt x="11404" y="3074"/>
                    <a:pt x="11086" y="8270"/>
                  </a:cubicBezTo>
                  <a:cubicBezTo>
                    <a:pt x="10154" y="8092"/>
                    <a:pt x="9302" y="8012"/>
                    <a:pt x="8488" y="8012"/>
                  </a:cubicBezTo>
                  <a:cubicBezTo>
                    <a:pt x="4740" y="8012"/>
                    <a:pt x="2063" y="10035"/>
                    <a:pt x="1151" y="13605"/>
                  </a:cubicBezTo>
                  <a:cubicBezTo>
                    <a:pt x="1" y="17967"/>
                    <a:pt x="2261" y="21458"/>
                    <a:pt x="7219" y="23084"/>
                  </a:cubicBezTo>
                  <a:cubicBezTo>
                    <a:pt x="4978" y="27784"/>
                    <a:pt x="5930" y="31849"/>
                    <a:pt x="9896"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12"/>
                    <a:pt x="34051" y="25523"/>
                  </a:cubicBezTo>
                  <a:cubicBezTo>
                    <a:pt x="34011" y="23481"/>
                    <a:pt x="33020" y="21458"/>
                    <a:pt x="31156" y="19455"/>
                  </a:cubicBezTo>
                  <a:cubicBezTo>
                    <a:pt x="35419" y="16460"/>
                    <a:pt x="36570" y="12454"/>
                    <a:pt x="34170" y="8607"/>
                  </a:cubicBezTo>
                  <a:close/>
                  <a:moveTo>
                    <a:pt x="30005" y="28954"/>
                  </a:moveTo>
                  <a:cubicBezTo>
                    <a:pt x="27408" y="31671"/>
                    <a:pt x="24413" y="30679"/>
                    <a:pt x="21617" y="28002"/>
                  </a:cubicBezTo>
                  <a:cubicBezTo>
                    <a:pt x="20724" y="27149"/>
                    <a:pt x="20129" y="26019"/>
                    <a:pt x="19733" y="24889"/>
                  </a:cubicBezTo>
                  <a:cubicBezTo>
                    <a:pt x="19713" y="26078"/>
                    <a:pt x="19495" y="27328"/>
                    <a:pt x="18880" y="28419"/>
                  </a:cubicBezTo>
                  <a:cubicBezTo>
                    <a:pt x="16996" y="31810"/>
                    <a:pt x="14418" y="33634"/>
                    <a:pt x="11126" y="31810"/>
                  </a:cubicBezTo>
                  <a:cubicBezTo>
                    <a:pt x="7834" y="29965"/>
                    <a:pt x="8052" y="26812"/>
                    <a:pt x="9936" y="23441"/>
                  </a:cubicBezTo>
                  <a:cubicBezTo>
                    <a:pt x="10551" y="22330"/>
                    <a:pt x="11483" y="21478"/>
                    <a:pt x="12494" y="20823"/>
                  </a:cubicBezTo>
                  <a:cubicBezTo>
                    <a:pt x="11344" y="21121"/>
                    <a:pt x="10075" y="21200"/>
                    <a:pt x="8845" y="20883"/>
                  </a:cubicBezTo>
                  <a:cubicBezTo>
                    <a:pt x="5097" y="19911"/>
                    <a:pt x="2678" y="17888"/>
                    <a:pt x="3610" y="14239"/>
                  </a:cubicBezTo>
                  <a:cubicBezTo>
                    <a:pt x="4582" y="10590"/>
                    <a:pt x="7656" y="9995"/>
                    <a:pt x="11423" y="10987"/>
                  </a:cubicBezTo>
                  <a:cubicBezTo>
                    <a:pt x="12653" y="11284"/>
                    <a:pt x="13704" y="12018"/>
                    <a:pt x="14597" y="12811"/>
                  </a:cubicBezTo>
                  <a:cubicBezTo>
                    <a:pt x="14021" y="11760"/>
                    <a:pt x="13605" y="10551"/>
                    <a:pt x="13605" y="9281"/>
                  </a:cubicBezTo>
                  <a:cubicBezTo>
                    <a:pt x="13605" y="5414"/>
                    <a:pt x="14953" y="2559"/>
                    <a:pt x="18721" y="2559"/>
                  </a:cubicBezTo>
                  <a:cubicBezTo>
                    <a:pt x="22410" y="2559"/>
                    <a:pt x="23778" y="5256"/>
                    <a:pt x="23838" y="8984"/>
                  </a:cubicBezTo>
                  <a:cubicBezTo>
                    <a:pt x="27031" y="7080"/>
                    <a:pt x="30065" y="6822"/>
                    <a:pt x="32008" y="9936"/>
                  </a:cubicBezTo>
                  <a:cubicBezTo>
                    <a:pt x="33992" y="13168"/>
                    <a:pt x="32266" y="15806"/>
                    <a:pt x="28974" y="17829"/>
                  </a:cubicBezTo>
                  <a:cubicBezTo>
                    <a:pt x="27903" y="18503"/>
                    <a:pt x="26654" y="18800"/>
                    <a:pt x="25464" y="18860"/>
                  </a:cubicBezTo>
                  <a:cubicBezTo>
                    <a:pt x="26614" y="19177"/>
                    <a:pt x="27784" y="19713"/>
                    <a:pt x="28697" y="20605"/>
                  </a:cubicBezTo>
                  <a:cubicBezTo>
                    <a:pt x="31493" y="23282"/>
                    <a:pt x="32623" y="26217"/>
                    <a:pt x="30005" y="2895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5"/>
            <p:cNvSpPr/>
            <p:nvPr/>
          </p:nvSpPr>
          <p:spPr>
            <a:xfrm>
              <a:off x="-20200" y="1975725"/>
              <a:ext cx="782875" cy="776925"/>
            </a:xfrm>
            <a:custGeom>
              <a:rect b="b" l="l" r="r" t="t"/>
              <a:pathLst>
                <a:path extrusionOk="0" fill="none" h="31077" w="31315">
                  <a:moveTo>
                    <a:pt x="26020" y="18047"/>
                  </a:moveTo>
                  <a:cubicBezTo>
                    <a:pt x="25107" y="17174"/>
                    <a:pt x="23937" y="16639"/>
                    <a:pt x="22787" y="16322"/>
                  </a:cubicBezTo>
                  <a:cubicBezTo>
                    <a:pt x="23977" y="16242"/>
                    <a:pt x="25207" y="15945"/>
                    <a:pt x="26297" y="15291"/>
                  </a:cubicBezTo>
                  <a:cubicBezTo>
                    <a:pt x="29589" y="13248"/>
                    <a:pt x="31315" y="10610"/>
                    <a:pt x="29331" y="7398"/>
                  </a:cubicBezTo>
                  <a:cubicBezTo>
                    <a:pt x="27388" y="4264"/>
                    <a:pt x="24354" y="4522"/>
                    <a:pt x="21161" y="6446"/>
                  </a:cubicBezTo>
                  <a:cubicBezTo>
                    <a:pt x="21101" y="2717"/>
                    <a:pt x="19733" y="1"/>
                    <a:pt x="16044" y="1"/>
                  </a:cubicBezTo>
                  <a:cubicBezTo>
                    <a:pt x="12276" y="1"/>
                    <a:pt x="10928" y="2856"/>
                    <a:pt x="10928" y="6723"/>
                  </a:cubicBezTo>
                  <a:cubicBezTo>
                    <a:pt x="10928" y="7993"/>
                    <a:pt x="11344" y="9202"/>
                    <a:pt x="11920" y="10273"/>
                  </a:cubicBezTo>
                  <a:cubicBezTo>
                    <a:pt x="11027" y="9460"/>
                    <a:pt x="9976" y="8746"/>
                    <a:pt x="8746" y="8429"/>
                  </a:cubicBezTo>
                  <a:cubicBezTo>
                    <a:pt x="4979" y="7457"/>
                    <a:pt x="1905" y="8032"/>
                    <a:pt x="933" y="11701"/>
                  </a:cubicBezTo>
                  <a:cubicBezTo>
                    <a:pt x="1" y="15350"/>
                    <a:pt x="2420" y="17353"/>
                    <a:pt x="6168" y="18345"/>
                  </a:cubicBezTo>
                  <a:cubicBezTo>
                    <a:pt x="7398" y="18642"/>
                    <a:pt x="8667" y="18563"/>
                    <a:pt x="9817" y="18285"/>
                  </a:cubicBezTo>
                  <a:cubicBezTo>
                    <a:pt x="8806" y="18920"/>
                    <a:pt x="7874" y="19772"/>
                    <a:pt x="7259" y="20883"/>
                  </a:cubicBezTo>
                  <a:cubicBezTo>
                    <a:pt x="5375" y="24274"/>
                    <a:pt x="5157" y="27407"/>
                    <a:pt x="8449" y="29252"/>
                  </a:cubicBezTo>
                  <a:cubicBezTo>
                    <a:pt x="11741" y="31076"/>
                    <a:pt x="14319" y="29252"/>
                    <a:pt x="16203" y="25861"/>
                  </a:cubicBezTo>
                  <a:cubicBezTo>
                    <a:pt x="16818" y="24770"/>
                    <a:pt x="17036" y="23520"/>
                    <a:pt x="17056" y="22350"/>
                  </a:cubicBezTo>
                  <a:cubicBezTo>
                    <a:pt x="17452" y="23461"/>
                    <a:pt x="18028" y="24591"/>
                    <a:pt x="18940" y="25464"/>
                  </a:cubicBezTo>
                  <a:cubicBezTo>
                    <a:pt x="21736" y="28121"/>
                    <a:pt x="24731" y="29133"/>
                    <a:pt x="27328" y="26396"/>
                  </a:cubicBezTo>
                  <a:cubicBezTo>
                    <a:pt x="29946" y="23659"/>
                    <a:pt x="28816" y="20724"/>
                    <a:pt x="26020" y="18047"/>
                  </a:cubicBezTo>
                  <a:close/>
                  <a:moveTo>
                    <a:pt x="16699" y="18999"/>
                  </a:moveTo>
                  <a:cubicBezTo>
                    <a:pt x="16620" y="19019"/>
                    <a:pt x="16520" y="19019"/>
                    <a:pt x="16441" y="19039"/>
                  </a:cubicBezTo>
                  <a:cubicBezTo>
                    <a:pt x="16322" y="19058"/>
                    <a:pt x="16183" y="19058"/>
                    <a:pt x="16044" y="19058"/>
                  </a:cubicBezTo>
                  <a:cubicBezTo>
                    <a:pt x="14676" y="19058"/>
                    <a:pt x="13486" y="18245"/>
                    <a:pt x="12931" y="17075"/>
                  </a:cubicBezTo>
                  <a:cubicBezTo>
                    <a:pt x="12891" y="16996"/>
                    <a:pt x="12852" y="16917"/>
                    <a:pt x="12832" y="16837"/>
                  </a:cubicBezTo>
                  <a:cubicBezTo>
                    <a:pt x="12693" y="16461"/>
                    <a:pt x="12614" y="16044"/>
                    <a:pt x="12614" y="15608"/>
                  </a:cubicBezTo>
                  <a:cubicBezTo>
                    <a:pt x="12614" y="14537"/>
                    <a:pt x="13090" y="13585"/>
                    <a:pt x="13843" y="12970"/>
                  </a:cubicBezTo>
                  <a:cubicBezTo>
                    <a:pt x="13922" y="12911"/>
                    <a:pt x="13982" y="12851"/>
                    <a:pt x="14041" y="12812"/>
                  </a:cubicBezTo>
                  <a:cubicBezTo>
                    <a:pt x="14617" y="12395"/>
                    <a:pt x="15311" y="12157"/>
                    <a:pt x="16064" y="12157"/>
                  </a:cubicBezTo>
                  <a:cubicBezTo>
                    <a:pt x="16441" y="12157"/>
                    <a:pt x="16798" y="12217"/>
                    <a:pt x="17155" y="12336"/>
                  </a:cubicBezTo>
                  <a:cubicBezTo>
                    <a:pt x="17571" y="12474"/>
                    <a:pt x="17948" y="12693"/>
                    <a:pt x="18266" y="12950"/>
                  </a:cubicBezTo>
                  <a:cubicBezTo>
                    <a:pt x="19019" y="13585"/>
                    <a:pt x="19495" y="14537"/>
                    <a:pt x="19495" y="15608"/>
                  </a:cubicBezTo>
                  <a:cubicBezTo>
                    <a:pt x="19495" y="15687"/>
                    <a:pt x="19495" y="15766"/>
                    <a:pt x="19495" y="15846"/>
                  </a:cubicBezTo>
                  <a:cubicBezTo>
                    <a:pt x="19495" y="15925"/>
                    <a:pt x="19475" y="16004"/>
                    <a:pt x="19475" y="16084"/>
                  </a:cubicBezTo>
                  <a:cubicBezTo>
                    <a:pt x="19257" y="17571"/>
                    <a:pt x="18127" y="18721"/>
                    <a:pt x="16699" y="1899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5"/>
            <p:cNvSpPr/>
            <p:nvPr/>
          </p:nvSpPr>
          <p:spPr>
            <a:xfrm>
              <a:off x="295125" y="2279650"/>
              <a:ext cx="172075" cy="172550"/>
            </a:xfrm>
            <a:custGeom>
              <a:rect b="b" l="l" r="r" t="t"/>
              <a:pathLst>
                <a:path extrusionOk="0" fill="none" h="6902" w="6883">
                  <a:moveTo>
                    <a:pt x="6882" y="3451"/>
                  </a:moveTo>
                  <a:cubicBezTo>
                    <a:pt x="6882" y="3530"/>
                    <a:pt x="6882" y="3609"/>
                    <a:pt x="6882" y="3689"/>
                  </a:cubicBezTo>
                  <a:cubicBezTo>
                    <a:pt x="6862" y="3768"/>
                    <a:pt x="6862" y="3867"/>
                    <a:pt x="6842" y="3927"/>
                  </a:cubicBezTo>
                  <a:cubicBezTo>
                    <a:pt x="6644" y="5394"/>
                    <a:pt x="5514" y="6564"/>
                    <a:pt x="4086" y="6842"/>
                  </a:cubicBezTo>
                  <a:cubicBezTo>
                    <a:pt x="4007" y="6862"/>
                    <a:pt x="3907" y="6862"/>
                    <a:pt x="3828" y="6882"/>
                  </a:cubicBezTo>
                  <a:cubicBezTo>
                    <a:pt x="3709" y="6901"/>
                    <a:pt x="3570" y="6901"/>
                    <a:pt x="3431" y="6901"/>
                  </a:cubicBezTo>
                  <a:cubicBezTo>
                    <a:pt x="2063" y="6901"/>
                    <a:pt x="873" y="6088"/>
                    <a:pt x="318" y="4918"/>
                  </a:cubicBezTo>
                  <a:cubicBezTo>
                    <a:pt x="278" y="4839"/>
                    <a:pt x="239" y="4760"/>
                    <a:pt x="219" y="4680"/>
                  </a:cubicBezTo>
                  <a:cubicBezTo>
                    <a:pt x="80" y="4304"/>
                    <a:pt x="1" y="3887"/>
                    <a:pt x="1" y="3451"/>
                  </a:cubicBezTo>
                  <a:cubicBezTo>
                    <a:pt x="1" y="2380"/>
                    <a:pt x="477" y="1428"/>
                    <a:pt x="1230" y="813"/>
                  </a:cubicBezTo>
                  <a:cubicBezTo>
                    <a:pt x="1309" y="754"/>
                    <a:pt x="1369" y="694"/>
                    <a:pt x="1428" y="655"/>
                  </a:cubicBezTo>
                  <a:cubicBezTo>
                    <a:pt x="2004" y="238"/>
                    <a:pt x="2698" y="0"/>
                    <a:pt x="3451" y="0"/>
                  </a:cubicBezTo>
                  <a:cubicBezTo>
                    <a:pt x="3828" y="0"/>
                    <a:pt x="4185" y="60"/>
                    <a:pt x="4542" y="179"/>
                  </a:cubicBezTo>
                  <a:cubicBezTo>
                    <a:pt x="4958" y="317"/>
                    <a:pt x="5335" y="536"/>
                    <a:pt x="5653" y="793"/>
                  </a:cubicBezTo>
                  <a:cubicBezTo>
                    <a:pt x="6406" y="1428"/>
                    <a:pt x="6882" y="2400"/>
                    <a:pt x="6882" y="345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5"/>
            <p:cNvSpPr/>
            <p:nvPr/>
          </p:nvSpPr>
          <p:spPr>
            <a:xfrm>
              <a:off x="-128275" y="3438275"/>
              <a:ext cx="1828475" cy="1854750"/>
            </a:xfrm>
            <a:custGeom>
              <a:rect b="b" l="l" r="r" t="t"/>
              <a:pathLst>
                <a:path extrusionOk="0" h="74190" w="73139">
                  <a:moveTo>
                    <a:pt x="34527" y="1"/>
                  </a:moveTo>
                  <a:cubicBezTo>
                    <a:pt x="24968" y="1"/>
                    <a:pt x="17194" y="7795"/>
                    <a:pt x="17194" y="17333"/>
                  </a:cubicBezTo>
                  <a:cubicBezTo>
                    <a:pt x="17194" y="17710"/>
                    <a:pt x="17214" y="18067"/>
                    <a:pt x="17234" y="18424"/>
                  </a:cubicBezTo>
                  <a:cubicBezTo>
                    <a:pt x="9877" y="18741"/>
                    <a:pt x="3392" y="23759"/>
                    <a:pt x="1309" y="30878"/>
                  </a:cubicBezTo>
                  <a:cubicBezTo>
                    <a:pt x="1" y="35320"/>
                    <a:pt x="516" y="40000"/>
                    <a:pt x="2737" y="44066"/>
                  </a:cubicBezTo>
                  <a:cubicBezTo>
                    <a:pt x="4958" y="48131"/>
                    <a:pt x="8627" y="51086"/>
                    <a:pt x="13069" y="52395"/>
                  </a:cubicBezTo>
                  <a:cubicBezTo>
                    <a:pt x="13407" y="52494"/>
                    <a:pt x="13764" y="52574"/>
                    <a:pt x="14121" y="52673"/>
                  </a:cubicBezTo>
                  <a:cubicBezTo>
                    <a:pt x="13486" y="55211"/>
                    <a:pt x="13426" y="57888"/>
                    <a:pt x="14002" y="60526"/>
                  </a:cubicBezTo>
                  <a:cubicBezTo>
                    <a:pt x="14993" y="65067"/>
                    <a:pt x="17690" y="68934"/>
                    <a:pt x="21597" y="71433"/>
                  </a:cubicBezTo>
                  <a:cubicBezTo>
                    <a:pt x="24393" y="73238"/>
                    <a:pt x="27626" y="74190"/>
                    <a:pt x="30938" y="74190"/>
                  </a:cubicBezTo>
                  <a:cubicBezTo>
                    <a:pt x="36887" y="74190"/>
                    <a:pt x="42360" y="71195"/>
                    <a:pt x="45533" y="66198"/>
                  </a:cubicBezTo>
                  <a:cubicBezTo>
                    <a:pt x="45732" y="65880"/>
                    <a:pt x="45930" y="65583"/>
                    <a:pt x="46109" y="65266"/>
                  </a:cubicBezTo>
                  <a:cubicBezTo>
                    <a:pt x="48726" y="66793"/>
                    <a:pt x="51741" y="67625"/>
                    <a:pt x="54854" y="67625"/>
                  </a:cubicBezTo>
                  <a:cubicBezTo>
                    <a:pt x="59019" y="67625"/>
                    <a:pt x="63064" y="66118"/>
                    <a:pt x="66218" y="63382"/>
                  </a:cubicBezTo>
                  <a:cubicBezTo>
                    <a:pt x="69708" y="60328"/>
                    <a:pt x="71810" y="56123"/>
                    <a:pt x="72147" y="51503"/>
                  </a:cubicBezTo>
                  <a:cubicBezTo>
                    <a:pt x="72464" y="46862"/>
                    <a:pt x="70957" y="42400"/>
                    <a:pt x="67923" y="38930"/>
                  </a:cubicBezTo>
                  <a:cubicBezTo>
                    <a:pt x="67685" y="38652"/>
                    <a:pt x="67447" y="38374"/>
                    <a:pt x="67189" y="38117"/>
                  </a:cubicBezTo>
                  <a:cubicBezTo>
                    <a:pt x="69113" y="36312"/>
                    <a:pt x="70600" y="34071"/>
                    <a:pt x="71532" y="31533"/>
                  </a:cubicBezTo>
                  <a:cubicBezTo>
                    <a:pt x="73139" y="27189"/>
                    <a:pt x="72960" y="22489"/>
                    <a:pt x="71037" y="18285"/>
                  </a:cubicBezTo>
                  <a:cubicBezTo>
                    <a:pt x="68220" y="12138"/>
                    <a:pt x="62033" y="8171"/>
                    <a:pt x="55271" y="8171"/>
                  </a:cubicBezTo>
                  <a:cubicBezTo>
                    <a:pt x="53387" y="8171"/>
                    <a:pt x="51542" y="8469"/>
                    <a:pt x="49777" y="9064"/>
                  </a:cubicBezTo>
                  <a:cubicBezTo>
                    <a:pt x="46803" y="3630"/>
                    <a:pt x="40972" y="1"/>
                    <a:pt x="3452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5"/>
            <p:cNvSpPr/>
            <p:nvPr/>
          </p:nvSpPr>
          <p:spPr>
            <a:xfrm>
              <a:off x="-51925" y="3537925"/>
              <a:ext cx="1686200" cy="1655500"/>
            </a:xfrm>
            <a:custGeom>
              <a:rect b="b" l="l" r="r" t="t"/>
              <a:pathLst>
                <a:path extrusionOk="0" h="66220" w="67448">
                  <a:moveTo>
                    <a:pt x="31493" y="1"/>
                  </a:moveTo>
                  <a:cubicBezTo>
                    <a:pt x="24116" y="1"/>
                    <a:pt x="18127" y="5990"/>
                    <a:pt x="18127" y="13367"/>
                  </a:cubicBezTo>
                  <a:cubicBezTo>
                    <a:pt x="18127" y="15449"/>
                    <a:pt x="18602" y="17452"/>
                    <a:pt x="19475" y="19198"/>
                  </a:cubicBezTo>
                  <a:cubicBezTo>
                    <a:pt x="19197" y="19118"/>
                    <a:pt x="18940" y="19019"/>
                    <a:pt x="18662" y="18940"/>
                  </a:cubicBezTo>
                  <a:cubicBezTo>
                    <a:pt x="17411" y="18575"/>
                    <a:pt x="16149" y="18402"/>
                    <a:pt x="14907" y="18402"/>
                  </a:cubicBezTo>
                  <a:cubicBezTo>
                    <a:pt x="9122" y="18402"/>
                    <a:pt x="3781" y="22174"/>
                    <a:pt x="2083" y="28003"/>
                  </a:cubicBezTo>
                  <a:cubicBezTo>
                    <a:pt x="1" y="35102"/>
                    <a:pt x="4066" y="42519"/>
                    <a:pt x="11146" y="44582"/>
                  </a:cubicBezTo>
                  <a:cubicBezTo>
                    <a:pt x="12394" y="44952"/>
                    <a:pt x="13666" y="45131"/>
                    <a:pt x="14917" y="45131"/>
                  </a:cubicBezTo>
                  <a:cubicBezTo>
                    <a:pt x="15674" y="45131"/>
                    <a:pt x="16423" y="45066"/>
                    <a:pt x="17155" y="44939"/>
                  </a:cubicBezTo>
                  <a:lnTo>
                    <a:pt x="17155" y="44939"/>
                  </a:lnTo>
                  <a:cubicBezTo>
                    <a:pt x="16976" y="45177"/>
                    <a:pt x="16818" y="45415"/>
                    <a:pt x="16659" y="45652"/>
                  </a:cubicBezTo>
                  <a:cubicBezTo>
                    <a:pt x="12673" y="51860"/>
                    <a:pt x="14478" y="60129"/>
                    <a:pt x="20685" y="64115"/>
                  </a:cubicBezTo>
                  <a:cubicBezTo>
                    <a:pt x="22920" y="65539"/>
                    <a:pt x="25415" y="66219"/>
                    <a:pt x="27881" y="66219"/>
                  </a:cubicBezTo>
                  <a:cubicBezTo>
                    <a:pt x="32285" y="66219"/>
                    <a:pt x="36592" y="64049"/>
                    <a:pt x="39148" y="60070"/>
                  </a:cubicBezTo>
                  <a:cubicBezTo>
                    <a:pt x="40278" y="58285"/>
                    <a:pt x="40952" y="56342"/>
                    <a:pt x="41171" y="54378"/>
                  </a:cubicBezTo>
                  <a:cubicBezTo>
                    <a:pt x="41329" y="54616"/>
                    <a:pt x="41528" y="54854"/>
                    <a:pt x="41726" y="55072"/>
                  </a:cubicBezTo>
                  <a:cubicBezTo>
                    <a:pt x="44364" y="58110"/>
                    <a:pt x="48068" y="59663"/>
                    <a:pt x="51796" y="59663"/>
                  </a:cubicBezTo>
                  <a:cubicBezTo>
                    <a:pt x="54905" y="59663"/>
                    <a:pt x="58031" y="58582"/>
                    <a:pt x="60566" y="56381"/>
                  </a:cubicBezTo>
                  <a:cubicBezTo>
                    <a:pt x="66138" y="51542"/>
                    <a:pt x="66713" y="43094"/>
                    <a:pt x="61874" y="37541"/>
                  </a:cubicBezTo>
                  <a:cubicBezTo>
                    <a:pt x="60486" y="35955"/>
                    <a:pt x="58820" y="34765"/>
                    <a:pt x="57016" y="34012"/>
                  </a:cubicBezTo>
                  <a:cubicBezTo>
                    <a:pt x="57274" y="33912"/>
                    <a:pt x="57551" y="33793"/>
                    <a:pt x="57809" y="33674"/>
                  </a:cubicBezTo>
                  <a:cubicBezTo>
                    <a:pt x="64512" y="30601"/>
                    <a:pt x="67447" y="22648"/>
                    <a:pt x="64373" y="15965"/>
                  </a:cubicBezTo>
                  <a:cubicBezTo>
                    <a:pt x="62130" y="11058"/>
                    <a:pt x="57288" y="8169"/>
                    <a:pt x="52237" y="8169"/>
                  </a:cubicBezTo>
                  <a:cubicBezTo>
                    <a:pt x="50367" y="8169"/>
                    <a:pt x="48469" y="8565"/>
                    <a:pt x="46664" y="9401"/>
                  </a:cubicBezTo>
                  <a:cubicBezTo>
                    <a:pt x="45910" y="9738"/>
                    <a:pt x="45216" y="10135"/>
                    <a:pt x="44582" y="10591"/>
                  </a:cubicBezTo>
                  <a:cubicBezTo>
                    <a:pt x="43293" y="4562"/>
                    <a:pt x="37938" y="1"/>
                    <a:pt x="3149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5"/>
            <p:cNvSpPr/>
            <p:nvPr/>
          </p:nvSpPr>
          <p:spPr>
            <a:xfrm>
              <a:off x="1190525" y="3871275"/>
              <a:ext cx="259300" cy="286900"/>
            </a:xfrm>
            <a:custGeom>
              <a:rect b="b" l="l" r="r" t="t"/>
              <a:pathLst>
                <a:path extrusionOk="0" h="11476" w="10372">
                  <a:moveTo>
                    <a:pt x="930" y="1"/>
                  </a:moveTo>
                  <a:cubicBezTo>
                    <a:pt x="684" y="1"/>
                    <a:pt x="495" y="21"/>
                    <a:pt x="357" y="53"/>
                  </a:cubicBezTo>
                  <a:cubicBezTo>
                    <a:pt x="99" y="93"/>
                    <a:pt x="0" y="132"/>
                    <a:pt x="0" y="192"/>
                  </a:cubicBezTo>
                  <a:cubicBezTo>
                    <a:pt x="0" y="251"/>
                    <a:pt x="99" y="311"/>
                    <a:pt x="357" y="370"/>
                  </a:cubicBezTo>
                  <a:cubicBezTo>
                    <a:pt x="595" y="430"/>
                    <a:pt x="1011" y="489"/>
                    <a:pt x="1606" y="628"/>
                  </a:cubicBezTo>
                  <a:cubicBezTo>
                    <a:pt x="2201" y="767"/>
                    <a:pt x="2995" y="985"/>
                    <a:pt x="3986" y="1441"/>
                  </a:cubicBezTo>
                  <a:cubicBezTo>
                    <a:pt x="4958" y="1897"/>
                    <a:pt x="6128" y="2611"/>
                    <a:pt x="7238" y="3861"/>
                  </a:cubicBezTo>
                  <a:cubicBezTo>
                    <a:pt x="8329" y="5110"/>
                    <a:pt x="8904" y="6359"/>
                    <a:pt x="9241" y="7371"/>
                  </a:cubicBezTo>
                  <a:cubicBezTo>
                    <a:pt x="9579" y="8402"/>
                    <a:pt x="9698" y="9215"/>
                    <a:pt x="9777" y="9830"/>
                  </a:cubicBezTo>
                  <a:cubicBezTo>
                    <a:pt x="9836" y="10445"/>
                    <a:pt x="9856" y="10841"/>
                    <a:pt x="9876" y="11099"/>
                  </a:cubicBezTo>
                  <a:cubicBezTo>
                    <a:pt x="9916" y="11357"/>
                    <a:pt x="9955" y="11476"/>
                    <a:pt x="10015" y="11476"/>
                  </a:cubicBezTo>
                  <a:cubicBezTo>
                    <a:pt x="10074" y="11476"/>
                    <a:pt x="10134" y="11396"/>
                    <a:pt x="10193" y="11139"/>
                  </a:cubicBezTo>
                  <a:cubicBezTo>
                    <a:pt x="10273" y="10881"/>
                    <a:pt x="10352" y="10464"/>
                    <a:pt x="10352" y="9810"/>
                  </a:cubicBezTo>
                  <a:cubicBezTo>
                    <a:pt x="10372" y="9156"/>
                    <a:pt x="10293" y="8263"/>
                    <a:pt x="9975" y="7153"/>
                  </a:cubicBezTo>
                  <a:cubicBezTo>
                    <a:pt x="9658" y="6042"/>
                    <a:pt x="9063" y="4654"/>
                    <a:pt x="7873" y="3305"/>
                  </a:cubicBezTo>
                  <a:cubicBezTo>
                    <a:pt x="6644" y="1957"/>
                    <a:pt x="5355" y="1203"/>
                    <a:pt x="4303" y="747"/>
                  </a:cubicBezTo>
                  <a:cubicBezTo>
                    <a:pt x="3233" y="291"/>
                    <a:pt x="2360" y="113"/>
                    <a:pt x="1706" y="53"/>
                  </a:cubicBezTo>
                  <a:cubicBezTo>
                    <a:pt x="1401" y="16"/>
                    <a:pt x="1144" y="1"/>
                    <a:pt x="9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5"/>
            <p:cNvSpPr/>
            <p:nvPr/>
          </p:nvSpPr>
          <p:spPr>
            <a:xfrm>
              <a:off x="604500" y="4148250"/>
              <a:ext cx="460600" cy="460600"/>
            </a:xfrm>
            <a:custGeom>
              <a:rect b="b" l="l" r="r" t="t"/>
              <a:pathLst>
                <a:path extrusionOk="0" h="18424" w="18424">
                  <a:moveTo>
                    <a:pt x="9222" y="0"/>
                  </a:moveTo>
                  <a:cubicBezTo>
                    <a:pt x="4125" y="0"/>
                    <a:pt x="0" y="4125"/>
                    <a:pt x="0" y="9222"/>
                  </a:cubicBezTo>
                  <a:cubicBezTo>
                    <a:pt x="0" y="14299"/>
                    <a:pt x="4125" y="18423"/>
                    <a:pt x="9222" y="18423"/>
                  </a:cubicBezTo>
                  <a:cubicBezTo>
                    <a:pt x="14299" y="18423"/>
                    <a:pt x="18424" y="14299"/>
                    <a:pt x="18424" y="9222"/>
                  </a:cubicBezTo>
                  <a:cubicBezTo>
                    <a:pt x="18424" y="4125"/>
                    <a:pt x="14299" y="0"/>
                    <a:pt x="922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5"/>
            <p:cNvSpPr/>
            <p:nvPr/>
          </p:nvSpPr>
          <p:spPr>
            <a:xfrm>
              <a:off x="1293150" y="4014725"/>
              <a:ext cx="102650" cy="320775"/>
            </a:xfrm>
            <a:custGeom>
              <a:rect b="b" l="l" r="r" t="t"/>
              <a:pathLst>
                <a:path extrusionOk="0" h="12831" w="4106">
                  <a:moveTo>
                    <a:pt x="109" y="0"/>
                  </a:moveTo>
                  <a:cubicBezTo>
                    <a:pt x="70" y="0"/>
                    <a:pt x="48" y="10"/>
                    <a:pt x="40" y="26"/>
                  </a:cubicBezTo>
                  <a:cubicBezTo>
                    <a:pt x="0" y="86"/>
                    <a:pt x="40" y="185"/>
                    <a:pt x="198" y="344"/>
                  </a:cubicBezTo>
                  <a:cubicBezTo>
                    <a:pt x="357" y="502"/>
                    <a:pt x="615" y="760"/>
                    <a:pt x="972" y="1157"/>
                  </a:cubicBezTo>
                  <a:cubicBezTo>
                    <a:pt x="1349" y="1553"/>
                    <a:pt x="1805" y="2109"/>
                    <a:pt x="2261" y="2922"/>
                  </a:cubicBezTo>
                  <a:cubicBezTo>
                    <a:pt x="2697" y="3755"/>
                    <a:pt x="3133" y="4865"/>
                    <a:pt x="3213" y="6293"/>
                  </a:cubicBezTo>
                  <a:cubicBezTo>
                    <a:pt x="3252" y="7741"/>
                    <a:pt x="2896" y="8891"/>
                    <a:pt x="2539" y="9744"/>
                  </a:cubicBezTo>
                  <a:cubicBezTo>
                    <a:pt x="2142" y="10596"/>
                    <a:pt x="1725" y="11191"/>
                    <a:pt x="1408" y="11608"/>
                  </a:cubicBezTo>
                  <a:cubicBezTo>
                    <a:pt x="1071" y="12024"/>
                    <a:pt x="833" y="12302"/>
                    <a:pt x="694" y="12480"/>
                  </a:cubicBezTo>
                  <a:cubicBezTo>
                    <a:pt x="555" y="12659"/>
                    <a:pt x="516" y="12758"/>
                    <a:pt x="555" y="12798"/>
                  </a:cubicBezTo>
                  <a:cubicBezTo>
                    <a:pt x="563" y="12819"/>
                    <a:pt x="582" y="12830"/>
                    <a:pt x="614" y="12830"/>
                  </a:cubicBezTo>
                  <a:cubicBezTo>
                    <a:pt x="671" y="12830"/>
                    <a:pt x="765" y="12795"/>
                    <a:pt x="893" y="12718"/>
                  </a:cubicBezTo>
                  <a:cubicBezTo>
                    <a:pt x="1111" y="12619"/>
                    <a:pt x="1428" y="12401"/>
                    <a:pt x="1844" y="12005"/>
                  </a:cubicBezTo>
                  <a:cubicBezTo>
                    <a:pt x="2261" y="11588"/>
                    <a:pt x="2757" y="10993"/>
                    <a:pt x="3233" y="10061"/>
                  </a:cubicBezTo>
                  <a:cubicBezTo>
                    <a:pt x="3689" y="9149"/>
                    <a:pt x="4105" y="7880"/>
                    <a:pt x="4046" y="6253"/>
                  </a:cubicBezTo>
                  <a:cubicBezTo>
                    <a:pt x="3966" y="4647"/>
                    <a:pt x="3451" y="3418"/>
                    <a:pt x="2935" y="2545"/>
                  </a:cubicBezTo>
                  <a:cubicBezTo>
                    <a:pt x="2380" y="1653"/>
                    <a:pt x="1825" y="1097"/>
                    <a:pt x="1388" y="721"/>
                  </a:cubicBezTo>
                  <a:cubicBezTo>
                    <a:pt x="932" y="364"/>
                    <a:pt x="615" y="165"/>
                    <a:pt x="397" y="66"/>
                  </a:cubicBezTo>
                  <a:cubicBezTo>
                    <a:pt x="257" y="20"/>
                    <a:pt x="166" y="0"/>
                    <a:pt x="10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5"/>
            <p:cNvSpPr/>
            <p:nvPr/>
          </p:nvSpPr>
          <p:spPr>
            <a:xfrm>
              <a:off x="1238600" y="4095225"/>
              <a:ext cx="37225" cy="116000"/>
            </a:xfrm>
            <a:custGeom>
              <a:rect b="b" l="l" r="r" t="t"/>
              <a:pathLst>
                <a:path extrusionOk="0" h="4640" w="1489">
                  <a:moveTo>
                    <a:pt x="234" y="1"/>
                  </a:moveTo>
                  <a:cubicBezTo>
                    <a:pt x="208" y="1"/>
                    <a:pt x="183" y="7"/>
                    <a:pt x="159" y="19"/>
                  </a:cubicBezTo>
                  <a:cubicBezTo>
                    <a:pt x="60" y="59"/>
                    <a:pt x="1" y="198"/>
                    <a:pt x="60" y="555"/>
                  </a:cubicBezTo>
                  <a:cubicBezTo>
                    <a:pt x="100" y="892"/>
                    <a:pt x="258" y="1467"/>
                    <a:pt x="477" y="2379"/>
                  </a:cubicBezTo>
                  <a:cubicBezTo>
                    <a:pt x="655" y="3291"/>
                    <a:pt x="754" y="3866"/>
                    <a:pt x="853" y="4203"/>
                  </a:cubicBezTo>
                  <a:cubicBezTo>
                    <a:pt x="972" y="4541"/>
                    <a:pt x="1072" y="4640"/>
                    <a:pt x="1191" y="4640"/>
                  </a:cubicBezTo>
                  <a:cubicBezTo>
                    <a:pt x="1310" y="4640"/>
                    <a:pt x="1409" y="4521"/>
                    <a:pt x="1448" y="4144"/>
                  </a:cubicBezTo>
                  <a:cubicBezTo>
                    <a:pt x="1488" y="3787"/>
                    <a:pt x="1488" y="3172"/>
                    <a:pt x="1290" y="2201"/>
                  </a:cubicBezTo>
                  <a:cubicBezTo>
                    <a:pt x="1072" y="1229"/>
                    <a:pt x="814" y="654"/>
                    <a:pt x="615" y="336"/>
                  </a:cubicBezTo>
                  <a:cubicBezTo>
                    <a:pt x="457" y="99"/>
                    <a:pt x="337" y="1"/>
                    <a:pt x="2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5"/>
            <p:cNvSpPr/>
            <p:nvPr/>
          </p:nvSpPr>
          <p:spPr>
            <a:xfrm>
              <a:off x="993200" y="3878450"/>
              <a:ext cx="154200" cy="132625"/>
            </a:xfrm>
            <a:custGeom>
              <a:rect b="b" l="l" r="r" t="t"/>
              <a:pathLst>
                <a:path extrusionOk="0" h="5305" w="6168">
                  <a:moveTo>
                    <a:pt x="4871" y="0"/>
                  </a:moveTo>
                  <a:cubicBezTo>
                    <a:pt x="4625" y="0"/>
                    <a:pt x="4365" y="59"/>
                    <a:pt x="4105" y="163"/>
                  </a:cubicBezTo>
                  <a:cubicBezTo>
                    <a:pt x="3788" y="282"/>
                    <a:pt x="3490" y="480"/>
                    <a:pt x="3193" y="698"/>
                  </a:cubicBezTo>
                  <a:cubicBezTo>
                    <a:pt x="2896" y="916"/>
                    <a:pt x="2578" y="1154"/>
                    <a:pt x="2241" y="1472"/>
                  </a:cubicBezTo>
                  <a:cubicBezTo>
                    <a:pt x="1587" y="2106"/>
                    <a:pt x="1150" y="2681"/>
                    <a:pt x="833" y="3177"/>
                  </a:cubicBezTo>
                  <a:cubicBezTo>
                    <a:pt x="516" y="3673"/>
                    <a:pt x="337" y="4089"/>
                    <a:pt x="218" y="4387"/>
                  </a:cubicBezTo>
                  <a:cubicBezTo>
                    <a:pt x="0" y="5021"/>
                    <a:pt x="40" y="5259"/>
                    <a:pt x="139" y="5299"/>
                  </a:cubicBezTo>
                  <a:cubicBezTo>
                    <a:pt x="150" y="5303"/>
                    <a:pt x="162" y="5305"/>
                    <a:pt x="174" y="5305"/>
                  </a:cubicBezTo>
                  <a:cubicBezTo>
                    <a:pt x="287" y="5305"/>
                    <a:pt x="431" y="5130"/>
                    <a:pt x="754" y="4664"/>
                  </a:cubicBezTo>
                  <a:cubicBezTo>
                    <a:pt x="912" y="4407"/>
                    <a:pt x="1150" y="4050"/>
                    <a:pt x="1468" y="3613"/>
                  </a:cubicBezTo>
                  <a:cubicBezTo>
                    <a:pt x="1785" y="3197"/>
                    <a:pt x="2221" y="2661"/>
                    <a:pt x="2816" y="2086"/>
                  </a:cubicBezTo>
                  <a:cubicBezTo>
                    <a:pt x="3134" y="1809"/>
                    <a:pt x="3411" y="1571"/>
                    <a:pt x="3689" y="1353"/>
                  </a:cubicBezTo>
                  <a:cubicBezTo>
                    <a:pt x="3947" y="1154"/>
                    <a:pt x="4204" y="996"/>
                    <a:pt x="4403" y="877"/>
                  </a:cubicBezTo>
                  <a:cubicBezTo>
                    <a:pt x="4659" y="748"/>
                    <a:pt x="4875" y="702"/>
                    <a:pt x="5057" y="702"/>
                  </a:cubicBezTo>
                  <a:cubicBezTo>
                    <a:pt x="5185" y="702"/>
                    <a:pt x="5296" y="725"/>
                    <a:pt x="5394" y="758"/>
                  </a:cubicBezTo>
                  <a:cubicBezTo>
                    <a:pt x="5632" y="837"/>
                    <a:pt x="5751" y="936"/>
                    <a:pt x="5850" y="996"/>
                  </a:cubicBezTo>
                  <a:cubicBezTo>
                    <a:pt x="5916" y="1061"/>
                    <a:pt x="5968" y="1100"/>
                    <a:pt x="6018" y="1100"/>
                  </a:cubicBezTo>
                  <a:cubicBezTo>
                    <a:pt x="6028" y="1100"/>
                    <a:pt x="6039" y="1098"/>
                    <a:pt x="6049" y="1095"/>
                  </a:cubicBezTo>
                  <a:cubicBezTo>
                    <a:pt x="6108" y="1095"/>
                    <a:pt x="6168" y="1015"/>
                    <a:pt x="6148" y="857"/>
                  </a:cubicBezTo>
                  <a:cubicBezTo>
                    <a:pt x="6108" y="698"/>
                    <a:pt x="5989" y="420"/>
                    <a:pt x="5652" y="222"/>
                  </a:cubicBezTo>
                  <a:cubicBezTo>
                    <a:pt x="5474" y="123"/>
                    <a:pt x="5255" y="24"/>
                    <a:pt x="4978" y="4"/>
                  </a:cubicBezTo>
                  <a:cubicBezTo>
                    <a:pt x="4943" y="1"/>
                    <a:pt x="4907" y="0"/>
                    <a:pt x="48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5"/>
            <p:cNvSpPr/>
            <p:nvPr/>
          </p:nvSpPr>
          <p:spPr>
            <a:xfrm>
              <a:off x="552450" y="3656675"/>
              <a:ext cx="395650" cy="142625"/>
            </a:xfrm>
            <a:custGeom>
              <a:rect b="b" l="l" r="r" t="t"/>
              <a:pathLst>
                <a:path extrusionOk="0" h="5705" w="15826">
                  <a:moveTo>
                    <a:pt x="7461" y="1"/>
                  </a:moveTo>
                  <a:cubicBezTo>
                    <a:pt x="6847" y="1"/>
                    <a:pt x="6273" y="58"/>
                    <a:pt x="5751" y="149"/>
                  </a:cubicBezTo>
                  <a:cubicBezTo>
                    <a:pt x="4938" y="288"/>
                    <a:pt x="4244" y="526"/>
                    <a:pt x="3649" y="764"/>
                  </a:cubicBezTo>
                  <a:cubicBezTo>
                    <a:pt x="2479" y="1299"/>
                    <a:pt x="1686" y="1894"/>
                    <a:pt x="1150" y="2370"/>
                  </a:cubicBezTo>
                  <a:cubicBezTo>
                    <a:pt x="615" y="2866"/>
                    <a:pt x="337" y="3243"/>
                    <a:pt x="179" y="3501"/>
                  </a:cubicBezTo>
                  <a:cubicBezTo>
                    <a:pt x="40" y="3759"/>
                    <a:pt x="0" y="3878"/>
                    <a:pt x="40" y="3917"/>
                  </a:cubicBezTo>
                  <a:cubicBezTo>
                    <a:pt x="49" y="3920"/>
                    <a:pt x="59" y="3922"/>
                    <a:pt x="70" y="3922"/>
                  </a:cubicBezTo>
                  <a:cubicBezTo>
                    <a:pt x="132" y="3922"/>
                    <a:pt x="234" y="3870"/>
                    <a:pt x="436" y="3719"/>
                  </a:cubicBezTo>
                  <a:cubicBezTo>
                    <a:pt x="655" y="3540"/>
                    <a:pt x="992" y="3243"/>
                    <a:pt x="1527" y="2826"/>
                  </a:cubicBezTo>
                  <a:cubicBezTo>
                    <a:pt x="2082" y="2430"/>
                    <a:pt x="2836" y="1934"/>
                    <a:pt x="3947" y="1498"/>
                  </a:cubicBezTo>
                  <a:cubicBezTo>
                    <a:pt x="4857" y="1140"/>
                    <a:pt x="6020" y="836"/>
                    <a:pt x="7403" y="836"/>
                  </a:cubicBezTo>
                  <a:cubicBezTo>
                    <a:pt x="7708" y="836"/>
                    <a:pt x="8023" y="851"/>
                    <a:pt x="8349" y="883"/>
                  </a:cubicBezTo>
                  <a:cubicBezTo>
                    <a:pt x="10174" y="1101"/>
                    <a:pt x="11522" y="1815"/>
                    <a:pt x="12514" y="2469"/>
                  </a:cubicBezTo>
                  <a:cubicBezTo>
                    <a:pt x="13485" y="3144"/>
                    <a:pt x="14120" y="3798"/>
                    <a:pt x="14576" y="4314"/>
                  </a:cubicBezTo>
                  <a:cubicBezTo>
                    <a:pt x="15012" y="4829"/>
                    <a:pt x="15270" y="5206"/>
                    <a:pt x="15449" y="5424"/>
                  </a:cubicBezTo>
                  <a:cubicBezTo>
                    <a:pt x="15610" y="5621"/>
                    <a:pt x="15706" y="5705"/>
                    <a:pt x="15753" y="5705"/>
                  </a:cubicBezTo>
                  <a:cubicBezTo>
                    <a:pt x="15758" y="5705"/>
                    <a:pt x="15762" y="5704"/>
                    <a:pt x="15766" y="5702"/>
                  </a:cubicBezTo>
                  <a:cubicBezTo>
                    <a:pt x="15826" y="5682"/>
                    <a:pt x="15826" y="5543"/>
                    <a:pt x="15726" y="5266"/>
                  </a:cubicBezTo>
                  <a:cubicBezTo>
                    <a:pt x="15647" y="4988"/>
                    <a:pt x="15449" y="4552"/>
                    <a:pt x="15032" y="3957"/>
                  </a:cubicBezTo>
                  <a:cubicBezTo>
                    <a:pt x="14636" y="3362"/>
                    <a:pt x="14001" y="2608"/>
                    <a:pt x="12970" y="1835"/>
                  </a:cubicBezTo>
                  <a:cubicBezTo>
                    <a:pt x="12434" y="1458"/>
                    <a:pt x="11820" y="1081"/>
                    <a:pt x="11066" y="744"/>
                  </a:cubicBezTo>
                  <a:cubicBezTo>
                    <a:pt x="10312" y="427"/>
                    <a:pt x="9440" y="169"/>
                    <a:pt x="8448" y="50"/>
                  </a:cubicBezTo>
                  <a:cubicBezTo>
                    <a:pt x="8109" y="16"/>
                    <a:pt x="7780" y="1"/>
                    <a:pt x="7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5"/>
            <p:cNvSpPr/>
            <p:nvPr/>
          </p:nvSpPr>
          <p:spPr>
            <a:xfrm>
              <a:off x="550450" y="3791075"/>
              <a:ext cx="88275" cy="234050"/>
            </a:xfrm>
            <a:custGeom>
              <a:rect b="b" l="l" r="r" t="t"/>
              <a:pathLst>
                <a:path extrusionOk="0" h="9362" w="3531">
                  <a:moveTo>
                    <a:pt x="3356" y="1"/>
                  </a:moveTo>
                  <a:cubicBezTo>
                    <a:pt x="3209" y="1"/>
                    <a:pt x="2924" y="113"/>
                    <a:pt x="2460" y="465"/>
                  </a:cubicBezTo>
                  <a:cubicBezTo>
                    <a:pt x="2123" y="703"/>
                    <a:pt x="1726" y="1080"/>
                    <a:pt x="1290" y="1694"/>
                  </a:cubicBezTo>
                  <a:cubicBezTo>
                    <a:pt x="873" y="2289"/>
                    <a:pt x="417" y="3122"/>
                    <a:pt x="199" y="4233"/>
                  </a:cubicBezTo>
                  <a:cubicBezTo>
                    <a:pt x="1" y="5363"/>
                    <a:pt x="100" y="6295"/>
                    <a:pt x="259" y="7009"/>
                  </a:cubicBezTo>
                  <a:cubicBezTo>
                    <a:pt x="437" y="7723"/>
                    <a:pt x="695" y="8219"/>
                    <a:pt x="893" y="8576"/>
                  </a:cubicBezTo>
                  <a:cubicBezTo>
                    <a:pt x="1271" y="9177"/>
                    <a:pt x="1530" y="9362"/>
                    <a:pt x="1644" y="9362"/>
                  </a:cubicBezTo>
                  <a:cubicBezTo>
                    <a:pt x="1662" y="9362"/>
                    <a:pt x="1676" y="9357"/>
                    <a:pt x="1686" y="9349"/>
                  </a:cubicBezTo>
                  <a:cubicBezTo>
                    <a:pt x="1786" y="9270"/>
                    <a:pt x="1706" y="9012"/>
                    <a:pt x="1429" y="8318"/>
                  </a:cubicBezTo>
                  <a:cubicBezTo>
                    <a:pt x="1310" y="7961"/>
                    <a:pt x="1151" y="7485"/>
                    <a:pt x="1012" y="6850"/>
                  </a:cubicBezTo>
                  <a:cubicBezTo>
                    <a:pt x="913" y="6196"/>
                    <a:pt x="834" y="5383"/>
                    <a:pt x="1032" y="4391"/>
                  </a:cubicBezTo>
                  <a:cubicBezTo>
                    <a:pt x="1210" y="3420"/>
                    <a:pt x="1587" y="2666"/>
                    <a:pt x="1924" y="2111"/>
                  </a:cubicBezTo>
                  <a:cubicBezTo>
                    <a:pt x="2281" y="1556"/>
                    <a:pt x="2599" y="1179"/>
                    <a:pt x="2856" y="901"/>
                  </a:cubicBezTo>
                  <a:cubicBezTo>
                    <a:pt x="3372" y="346"/>
                    <a:pt x="3531" y="148"/>
                    <a:pt x="3471" y="48"/>
                  </a:cubicBezTo>
                  <a:cubicBezTo>
                    <a:pt x="3454" y="20"/>
                    <a:pt x="3417" y="1"/>
                    <a:pt x="33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5"/>
            <p:cNvSpPr/>
            <p:nvPr/>
          </p:nvSpPr>
          <p:spPr>
            <a:xfrm>
              <a:off x="693750" y="3865700"/>
              <a:ext cx="66450" cy="106775"/>
            </a:xfrm>
            <a:custGeom>
              <a:rect b="b" l="l" r="r" t="t"/>
              <a:pathLst>
                <a:path extrusionOk="0" h="4271" w="2658">
                  <a:moveTo>
                    <a:pt x="2453" y="1"/>
                  </a:moveTo>
                  <a:cubicBezTo>
                    <a:pt x="2359" y="1"/>
                    <a:pt x="2222" y="59"/>
                    <a:pt x="2023" y="197"/>
                  </a:cubicBezTo>
                  <a:cubicBezTo>
                    <a:pt x="1725" y="435"/>
                    <a:pt x="1249" y="871"/>
                    <a:pt x="734" y="1783"/>
                  </a:cubicBezTo>
                  <a:cubicBezTo>
                    <a:pt x="218" y="2695"/>
                    <a:pt x="79" y="3350"/>
                    <a:pt x="40" y="3727"/>
                  </a:cubicBezTo>
                  <a:cubicBezTo>
                    <a:pt x="0" y="4103"/>
                    <a:pt x="79" y="4242"/>
                    <a:pt x="198" y="4262"/>
                  </a:cubicBezTo>
                  <a:cubicBezTo>
                    <a:pt x="215" y="4268"/>
                    <a:pt x="231" y="4270"/>
                    <a:pt x="248" y="4270"/>
                  </a:cubicBezTo>
                  <a:cubicBezTo>
                    <a:pt x="351" y="4270"/>
                    <a:pt x="458" y="4159"/>
                    <a:pt x="595" y="3885"/>
                  </a:cubicBezTo>
                  <a:cubicBezTo>
                    <a:pt x="773" y="3568"/>
                    <a:pt x="992" y="3033"/>
                    <a:pt x="1448" y="2200"/>
                  </a:cubicBezTo>
                  <a:cubicBezTo>
                    <a:pt x="1924" y="1367"/>
                    <a:pt x="2281" y="911"/>
                    <a:pt x="2459" y="593"/>
                  </a:cubicBezTo>
                  <a:cubicBezTo>
                    <a:pt x="2657" y="296"/>
                    <a:pt x="2657" y="137"/>
                    <a:pt x="2578" y="58"/>
                  </a:cubicBezTo>
                  <a:cubicBezTo>
                    <a:pt x="2549" y="21"/>
                    <a:pt x="2508" y="1"/>
                    <a:pt x="24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5"/>
            <p:cNvSpPr/>
            <p:nvPr/>
          </p:nvSpPr>
          <p:spPr>
            <a:xfrm>
              <a:off x="126550" y="4117575"/>
              <a:ext cx="350050" cy="176450"/>
            </a:xfrm>
            <a:custGeom>
              <a:rect b="b" l="l" r="r" t="t"/>
              <a:pathLst>
                <a:path extrusionOk="0" h="7058" w="14002">
                  <a:moveTo>
                    <a:pt x="8880" y="0"/>
                  </a:moveTo>
                  <a:cubicBezTo>
                    <a:pt x="7922" y="0"/>
                    <a:pt x="6803" y="140"/>
                    <a:pt x="5574" y="593"/>
                  </a:cubicBezTo>
                  <a:cubicBezTo>
                    <a:pt x="3868" y="1247"/>
                    <a:pt x="2718" y="2239"/>
                    <a:pt x="1925" y="3091"/>
                  </a:cubicBezTo>
                  <a:cubicBezTo>
                    <a:pt x="1151" y="3984"/>
                    <a:pt x="695" y="4757"/>
                    <a:pt x="437" y="5352"/>
                  </a:cubicBezTo>
                  <a:cubicBezTo>
                    <a:pt x="179" y="5967"/>
                    <a:pt x="60" y="6383"/>
                    <a:pt x="41" y="6661"/>
                  </a:cubicBezTo>
                  <a:cubicBezTo>
                    <a:pt x="1" y="6919"/>
                    <a:pt x="21" y="7038"/>
                    <a:pt x="80" y="7058"/>
                  </a:cubicBezTo>
                  <a:cubicBezTo>
                    <a:pt x="120" y="7058"/>
                    <a:pt x="219" y="6978"/>
                    <a:pt x="338" y="6760"/>
                  </a:cubicBezTo>
                  <a:cubicBezTo>
                    <a:pt x="477" y="6522"/>
                    <a:pt x="655" y="6165"/>
                    <a:pt x="973" y="5630"/>
                  </a:cubicBezTo>
                  <a:cubicBezTo>
                    <a:pt x="1290" y="5094"/>
                    <a:pt x="1746" y="4400"/>
                    <a:pt x="2500" y="3627"/>
                  </a:cubicBezTo>
                  <a:cubicBezTo>
                    <a:pt x="3253" y="2853"/>
                    <a:pt x="4324" y="1981"/>
                    <a:pt x="5871" y="1386"/>
                  </a:cubicBezTo>
                  <a:cubicBezTo>
                    <a:pt x="7093" y="937"/>
                    <a:pt x="8194" y="802"/>
                    <a:pt x="9137" y="802"/>
                  </a:cubicBezTo>
                  <a:cubicBezTo>
                    <a:pt x="9403" y="802"/>
                    <a:pt x="9657" y="813"/>
                    <a:pt x="9897" y="831"/>
                  </a:cubicBezTo>
                  <a:cubicBezTo>
                    <a:pt x="10968" y="930"/>
                    <a:pt x="11781" y="1148"/>
                    <a:pt x="12356" y="1326"/>
                  </a:cubicBezTo>
                  <a:cubicBezTo>
                    <a:pt x="12951" y="1525"/>
                    <a:pt x="13328" y="1683"/>
                    <a:pt x="13566" y="1763"/>
                  </a:cubicBezTo>
                  <a:cubicBezTo>
                    <a:pt x="13722" y="1811"/>
                    <a:pt x="13827" y="1837"/>
                    <a:pt x="13890" y="1837"/>
                  </a:cubicBezTo>
                  <a:cubicBezTo>
                    <a:pt x="13931" y="1837"/>
                    <a:pt x="13954" y="1826"/>
                    <a:pt x="13962" y="1802"/>
                  </a:cubicBezTo>
                  <a:cubicBezTo>
                    <a:pt x="14002" y="1763"/>
                    <a:pt x="13942" y="1663"/>
                    <a:pt x="13724" y="1485"/>
                  </a:cubicBezTo>
                  <a:cubicBezTo>
                    <a:pt x="13526" y="1307"/>
                    <a:pt x="13169" y="1069"/>
                    <a:pt x="12574" y="771"/>
                  </a:cubicBezTo>
                  <a:cubicBezTo>
                    <a:pt x="11979" y="513"/>
                    <a:pt x="11126" y="216"/>
                    <a:pt x="9956" y="57"/>
                  </a:cubicBezTo>
                  <a:cubicBezTo>
                    <a:pt x="9626" y="23"/>
                    <a:pt x="9266" y="0"/>
                    <a:pt x="88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5"/>
            <p:cNvSpPr/>
            <p:nvPr/>
          </p:nvSpPr>
          <p:spPr>
            <a:xfrm>
              <a:off x="223725" y="4251700"/>
              <a:ext cx="166125" cy="101000"/>
            </a:xfrm>
            <a:custGeom>
              <a:rect b="b" l="l" r="r" t="t"/>
              <a:pathLst>
                <a:path extrusionOk="0" h="4040" w="6645">
                  <a:moveTo>
                    <a:pt x="5622" y="0"/>
                  </a:moveTo>
                  <a:cubicBezTo>
                    <a:pt x="5340" y="0"/>
                    <a:pt x="4993" y="29"/>
                    <a:pt x="4562" y="106"/>
                  </a:cubicBezTo>
                  <a:cubicBezTo>
                    <a:pt x="4027" y="225"/>
                    <a:pt x="3372" y="443"/>
                    <a:pt x="2619" y="860"/>
                  </a:cubicBezTo>
                  <a:cubicBezTo>
                    <a:pt x="1885" y="1296"/>
                    <a:pt x="1349" y="1752"/>
                    <a:pt x="973" y="2149"/>
                  </a:cubicBezTo>
                  <a:cubicBezTo>
                    <a:pt x="616" y="2565"/>
                    <a:pt x="378" y="2922"/>
                    <a:pt x="239" y="3200"/>
                  </a:cubicBezTo>
                  <a:cubicBezTo>
                    <a:pt x="80" y="3477"/>
                    <a:pt x="41" y="3676"/>
                    <a:pt x="21" y="3795"/>
                  </a:cubicBezTo>
                  <a:cubicBezTo>
                    <a:pt x="1" y="3934"/>
                    <a:pt x="21" y="3993"/>
                    <a:pt x="80" y="4033"/>
                  </a:cubicBezTo>
                  <a:cubicBezTo>
                    <a:pt x="90" y="4037"/>
                    <a:pt x="101" y="4040"/>
                    <a:pt x="115" y="4040"/>
                  </a:cubicBezTo>
                  <a:cubicBezTo>
                    <a:pt x="158" y="4040"/>
                    <a:pt x="223" y="4014"/>
                    <a:pt x="298" y="3953"/>
                  </a:cubicBezTo>
                  <a:cubicBezTo>
                    <a:pt x="417" y="3894"/>
                    <a:pt x="536" y="3735"/>
                    <a:pt x="735" y="3537"/>
                  </a:cubicBezTo>
                  <a:cubicBezTo>
                    <a:pt x="1111" y="3120"/>
                    <a:pt x="1726" y="2367"/>
                    <a:pt x="3035" y="1593"/>
                  </a:cubicBezTo>
                  <a:cubicBezTo>
                    <a:pt x="4384" y="860"/>
                    <a:pt x="5336" y="721"/>
                    <a:pt x="5891" y="602"/>
                  </a:cubicBezTo>
                  <a:cubicBezTo>
                    <a:pt x="6168" y="542"/>
                    <a:pt x="6347" y="503"/>
                    <a:pt x="6466" y="463"/>
                  </a:cubicBezTo>
                  <a:cubicBezTo>
                    <a:pt x="6585" y="404"/>
                    <a:pt x="6644" y="364"/>
                    <a:pt x="6644" y="304"/>
                  </a:cubicBezTo>
                  <a:cubicBezTo>
                    <a:pt x="6644" y="245"/>
                    <a:pt x="6605" y="185"/>
                    <a:pt x="6486" y="126"/>
                  </a:cubicBezTo>
                  <a:cubicBezTo>
                    <a:pt x="6347" y="86"/>
                    <a:pt x="6149" y="27"/>
                    <a:pt x="5851" y="7"/>
                  </a:cubicBezTo>
                  <a:cubicBezTo>
                    <a:pt x="5780" y="2"/>
                    <a:pt x="5704" y="0"/>
                    <a:pt x="56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5"/>
            <p:cNvSpPr/>
            <p:nvPr/>
          </p:nvSpPr>
          <p:spPr>
            <a:xfrm>
              <a:off x="210350" y="4475500"/>
              <a:ext cx="258325" cy="88100"/>
            </a:xfrm>
            <a:custGeom>
              <a:rect b="b" l="l" r="r" t="t"/>
              <a:pathLst>
                <a:path extrusionOk="0" h="3524" w="10333">
                  <a:moveTo>
                    <a:pt x="133" y="1"/>
                  </a:moveTo>
                  <a:cubicBezTo>
                    <a:pt x="112" y="1"/>
                    <a:pt x="95" y="7"/>
                    <a:pt x="80" y="19"/>
                  </a:cubicBezTo>
                  <a:cubicBezTo>
                    <a:pt x="0" y="78"/>
                    <a:pt x="40" y="376"/>
                    <a:pt x="595" y="1070"/>
                  </a:cubicBezTo>
                  <a:cubicBezTo>
                    <a:pt x="873" y="1407"/>
                    <a:pt x="1309" y="1823"/>
                    <a:pt x="1964" y="2279"/>
                  </a:cubicBezTo>
                  <a:cubicBezTo>
                    <a:pt x="2618" y="2696"/>
                    <a:pt x="3511" y="3152"/>
                    <a:pt x="4720" y="3390"/>
                  </a:cubicBezTo>
                  <a:cubicBezTo>
                    <a:pt x="5248" y="3485"/>
                    <a:pt x="5735" y="3524"/>
                    <a:pt x="6180" y="3524"/>
                  </a:cubicBezTo>
                  <a:cubicBezTo>
                    <a:pt x="6754" y="3524"/>
                    <a:pt x="7259" y="3460"/>
                    <a:pt x="7695" y="3370"/>
                  </a:cubicBezTo>
                  <a:cubicBezTo>
                    <a:pt x="8468" y="3192"/>
                    <a:pt x="9024" y="2954"/>
                    <a:pt x="9401" y="2755"/>
                  </a:cubicBezTo>
                  <a:cubicBezTo>
                    <a:pt x="10174" y="2319"/>
                    <a:pt x="10333" y="2041"/>
                    <a:pt x="10273" y="1962"/>
                  </a:cubicBezTo>
                  <a:cubicBezTo>
                    <a:pt x="10256" y="1928"/>
                    <a:pt x="10222" y="1912"/>
                    <a:pt x="10163" y="1912"/>
                  </a:cubicBezTo>
                  <a:cubicBezTo>
                    <a:pt x="10016" y="1912"/>
                    <a:pt x="9717" y="2015"/>
                    <a:pt x="9163" y="2200"/>
                  </a:cubicBezTo>
                  <a:cubicBezTo>
                    <a:pt x="8786" y="2319"/>
                    <a:pt x="8250" y="2478"/>
                    <a:pt x="7556" y="2597"/>
                  </a:cubicBezTo>
                  <a:cubicBezTo>
                    <a:pt x="7165" y="2651"/>
                    <a:pt x="6720" y="2699"/>
                    <a:pt x="6222" y="2699"/>
                  </a:cubicBezTo>
                  <a:cubicBezTo>
                    <a:pt x="5811" y="2699"/>
                    <a:pt x="5363" y="2667"/>
                    <a:pt x="4879" y="2577"/>
                  </a:cubicBezTo>
                  <a:cubicBezTo>
                    <a:pt x="3808" y="2359"/>
                    <a:pt x="2995" y="1982"/>
                    <a:pt x="2380" y="1605"/>
                  </a:cubicBezTo>
                  <a:cubicBezTo>
                    <a:pt x="1765" y="1248"/>
                    <a:pt x="1329" y="911"/>
                    <a:pt x="1012" y="653"/>
                  </a:cubicBezTo>
                  <a:cubicBezTo>
                    <a:pt x="489" y="198"/>
                    <a:pt x="253" y="1"/>
                    <a:pt x="1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5"/>
            <p:cNvSpPr/>
            <p:nvPr/>
          </p:nvSpPr>
          <p:spPr>
            <a:xfrm>
              <a:off x="416600" y="4387475"/>
              <a:ext cx="142300" cy="45650"/>
            </a:xfrm>
            <a:custGeom>
              <a:rect b="b" l="l" r="r" t="t"/>
              <a:pathLst>
                <a:path extrusionOk="0" h="1826" w="5692">
                  <a:moveTo>
                    <a:pt x="237" y="1"/>
                  </a:moveTo>
                  <a:cubicBezTo>
                    <a:pt x="155" y="1"/>
                    <a:pt x="106" y="25"/>
                    <a:pt x="80" y="69"/>
                  </a:cubicBezTo>
                  <a:cubicBezTo>
                    <a:pt x="0" y="168"/>
                    <a:pt x="60" y="347"/>
                    <a:pt x="417" y="644"/>
                  </a:cubicBezTo>
                  <a:cubicBezTo>
                    <a:pt x="754" y="922"/>
                    <a:pt x="1428" y="1378"/>
                    <a:pt x="2658" y="1656"/>
                  </a:cubicBezTo>
                  <a:cubicBezTo>
                    <a:pt x="3223" y="1781"/>
                    <a:pt x="3695" y="1826"/>
                    <a:pt x="4082" y="1826"/>
                  </a:cubicBezTo>
                  <a:cubicBezTo>
                    <a:pt x="4552" y="1826"/>
                    <a:pt x="4898" y="1761"/>
                    <a:pt x="5137" y="1695"/>
                  </a:cubicBezTo>
                  <a:cubicBezTo>
                    <a:pt x="5573" y="1576"/>
                    <a:pt x="5692" y="1438"/>
                    <a:pt x="5672" y="1319"/>
                  </a:cubicBezTo>
                  <a:cubicBezTo>
                    <a:pt x="5652" y="1219"/>
                    <a:pt x="5494" y="1140"/>
                    <a:pt x="5077" y="1100"/>
                  </a:cubicBezTo>
                  <a:cubicBezTo>
                    <a:pt x="4661" y="1061"/>
                    <a:pt x="3947" y="1081"/>
                    <a:pt x="2836" y="843"/>
                  </a:cubicBezTo>
                  <a:cubicBezTo>
                    <a:pt x="1745" y="585"/>
                    <a:pt x="1111" y="268"/>
                    <a:pt x="714" y="129"/>
                  </a:cubicBezTo>
                  <a:cubicBezTo>
                    <a:pt x="493" y="40"/>
                    <a:pt x="339" y="1"/>
                    <a:pt x="2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5"/>
            <p:cNvSpPr/>
            <p:nvPr/>
          </p:nvSpPr>
          <p:spPr>
            <a:xfrm>
              <a:off x="427500" y="4598275"/>
              <a:ext cx="260800" cy="475125"/>
            </a:xfrm>
            <a:custGeom>
              <a:rect b="b" l="l" r="r" t="t"/>
              <a:pathLst>
                <a:path extrusionOk="0" h="19005" w="10432">
                  <a:moveTo>
                    <a:pt x="5513" y="0"/>
                  </a:moveTo>
                  <a:cubicBezTo>
                    <a:pt x="5386" y="0"/>
                    <a:pt x="4875" y="419"/>
                    <a:pt x="3669" y="1791"/>
                  </a:cubicBezTo>
                  <a:cubicBezTo>
                    <a:pt x="3372" y="2168"/>
                    <a:pt x="2995" y="2604"/>
                    <a:pt x="2618" y="3159"/>
                  </a:cubicBezTo>
                  <a:cubicBezTo>
                    <a:pt x="2222" y="3695"/>
                    <a:pt x="1785" y="4349"/>
                    <a:pt x="1389" y="5122"/>
                  </a:cubicBezTo>
                  <a:cubicBezTo>
                    <a:pt x="972" y="5896"/>
                    <a:pt x="596" y="6828"/>
                    <a:pt x="338" y="7919"/>
                  </a:cubicBezTo>
                  <a:cubicBezTo>
                    <a:pt x="100" y="9009"/>
                    <a:pt x="1" y="10298"/>
                    <a:pt x="318" y="11667"/>
                  </a:cubicBezTo>
                  <a:cubicBezTo>
                    <a:pt x="635" y="13015"/>
                    <a:pt x="1250" y="14146"/>
                    <a:pt x="1944" y="15038"/>
                  </a:cubicBezTo>
                  <a:cubicBezTo>
                    <a:pt x="2618" y="15930"/>
                    <a:pt x="3392" y="16605"/>
                    <a:pt x="4126" y="17101"/>
                  </a:cubicBezTo>
                  <a:cubicBezTo>
                    <a:pt x="5593" y="18112"/>
                    <a:pt x="6902" y="18509"/>
                    <a:pt x="7854" y="18747"/>
                  </a:cubicBezTo>
                  <a:cubicBezTo>
                    <a:pt x="8826" y="18965"/>
                    <a:pt x="9460" y="19004"/>
                    <a:pt x="9877" y="19004"/>
                  </a:cubicBezTo>
                  <a:cubicBezTo>
                    <a:pt x="10273" y="18984"/>
                    <a:pt x="10432" y="18945"/>
                    <a:pt x="10432" y="18885"/>
                  </a:cubicBezTo>
                  <a:cubicBezTo>
                    <a:pt x="10432" y="18826"/>
                    <a:pt x="10293" y="18766"/>
                    <a:pt x="9916" y="18667"/>
                  </a:cubicBezTo>
                  <a:cubicBezTo>
                    <a:pt x="9520" y="18568"/>
                    <a:pt x="8905" y="18449"/>
                    <a:pt x="8012" y="18171"/>
                  </a:cubicBezTo>
                  <a:cubicBezTo>
                    <a:pt x="7120" y="17874"/>
                    <a:pt x="5910" y="17438"/>
                    <a:pt x="4562" y="16466"/>
                  </a:cubicBezTo>
                  <a:cubicBezTo>
                    <a:pt x="3907" y="15990"/>
                    <a:pt x="3213" y="15375"/>
                    <a:pt x="2598" y="14542"/>
                  </a:cubicBezTo>
                  <a:cubicBezTo>
                    <a:pt x="1984" y="13709"/>
                    <a:pt x="1428" y="12698"/>
                    <a:pt x="1151" y="11468"/>
                  </a:cubicBezTo>
                  <a:cubicBezTo>
                    <a:pt x="853" y="10259"/>
                    <a:pt x="933" y="9109"/>
                    <a:pt x="1151" y="8097"/>
                  </a:cubicBezTo>
                  <a:cubicBezTo>
                    <a:pt x="1369" y="7086"/>
                    <a:pt x="1706" y="6213"/>
                    <a:pt x="2083" y="5460"/>
                  </a:cubicBezTo>
                  <a:cubicBezTo>
                    <a:pt x="2440" y="4726"/>
                    <a:pt x="2836" y="4091"/>
                    <a:pt x="3174" y="3556"/>
                  </a:cubicBezTo>
                  <a:cubicBezTo>
                    <a:pt x="3531" y="3001"/>
                    <a:pt x="3868" y="2544"/>
                    <a:pt x="4145" y="2168"/>
                  </a:cubicBezTo>
                  <a:cubicBezTo>
                    <a:pt x="5276" y="621"/>
                    <a:pt x="5633" y="105"/>
                    <a:pt x="5534" y="6"/>
                  </a:cubicBezTo>
                  <a:cubicBezTo>
                    <a:pt x="5528" y="2"/>
                    <a:pt x="5521" y="0"/>
                    <a:pt x="55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5"/>
            <p:cNvSpPr/>
            <p:nvPr/>
          </p:nvSpPr>
          <p:spPr>
            <a:xfrm>
              <a:off x="662000" y="4850725"/>
              <a:ext cx="121500" cy="81450"/>
            </a:xfrm>
            <a:custGeom>
              <a:rect b="b" l="l" r="r" t="t"/>
              <a:pathLst>
                <a:path extrusionOk="0" h="3258" w="4860">
                  <a:moveTo>
                    <a:pt x="258" y="0"/>
                  </a:moveTo>
                  <a:cubicBezTo>
                    <a:pt x="252" y="0"/>
                    <a:pt x="245" y="1"/>
                    <a:pt x="239" y="2"/>
                  </a:cubicBezTo>
                  <a:cubicBezTo>
                    <a:pt x="140" y="2"/>
                    <a:pt x="1" y="161"/>
                    <a:pt x="40" y="676"/>
                  </a:cubicBezTo>
                  <a:cubicBezTo>
                    <a:pt x="80" y="934"/>
                    <a:pt x="159" y="1271"/>
                    <a:pt x="397" y="1668"/>
                  </a:cubicBezTo>
                  <a:cubicBezTo>
                    <a:pt x="616" y="2065"/>
                    <a:pt x="992" y="2521"/>
                    <a:pt x="1627" y="2878"/>
                  </a:cubicBezTo>
                  <a:cubicBezTo>
                    <a:pt x="2209" y="3178"/>
                    <a:pt x="2745" y="3258"/>
                    <a:pt x="3177" y="3258"/>
                  </a:cubicBezTo>
                  <a:cubicBezTo>
                    <a:pt x="3231" y="3258"/>
                    <a:pt x="3282" y="3257"/>
                    <a:pt x="3332" y="3254"/>
                  </a:cubicBezTo>
                  <a:cubicBezTo>
                    <a:pt x="3789" y="3215"/>
                    <a:pt x="4106" y="3096"/>
                    <a:pt x="4344" y="2997"/>
                  </a:cubicBezTo>
                  <a:cubicBezTo>
                    <a:pt x="4800" y="2739"/>
                    <a:pt x="4859" y="2540"/>
                    <a:pt x="4800" y="2461"/>
                  </a:cubicBezTo>
                  <a:cubicBezTo>
                    <a:pt x="4769" y="2398"/>
                    <a:pt x="4704" y="2374"/>
                    <a:pt x="4589" y="2374"/>
                  </a:cubicBezTo>
                  <a:cubicBezTo>
                    <a:pt x="4486" y="2374"/>
                    <a:pt x="4342" y="2393"/>
                    <a:pt x="4146" y="2422"/>
                  </a:cubicBezTo>
                  <a:cubicBezTo>
                    <a:pt x="3947" y="2461"/>
                    <a:pt x="3670" y="2481"/>
                    <a:pt x="3313" y="2481"/>
                  </a:cubicBezTo>
                  <a:cubicBezTo>
                    <a:pt x="2956" y="2461"/>
                    <a:pt x="2500" y="2402"/>
                    <a:pt x="2024" y="2144"/>
                  </a:cubicBezTo>
                  <a:cubicBezTo>
                    <a:pt x="1548" y="1886"/>
                    <a:pt x="1250" y="1549"/>
                    <a:pt x="1032" y="1251"/>
                  </a:cubicBezTo>
                  <a:cubicBezTo>
                    <a:pt x="834" y="954"/>
                    <a:pt x="715" y="716"/>
                    <a:pt x="616" y="518"/>
                  </a:cubicBezTo>
                  <a:cubicBezTo>
                    <a:pt x="466" y="162"/>
                    <a:pt x="369"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5"/>
            <p:cNvSpPr/>
            <p:nvPr/>
          </p:nvSpPr>
          <p:spPr>
            <a:xfrm>
              <a:off x="1029375" y="4694550"/>
              <a:ext cx="444250" cy="182050"/>
            </a:xfrm>
            <a:custGeom>
              <a:rect b="b" l="l" r="r" t="t"/>
              <a:pathLst>
                <a:path extrusionOk="0" h="7282" w="17770">
                  <a:moveTo>
                    <a:pt x="17697" y="0"/>
                  </a:moveTo>
                  <a:cubicBezTo>
                    <a:pt x="17637" y="0"/>
                    <a:pt x="17540" y="124"/>
                    <a:pt x="17393" y="419"/>
                  </a:cubicBezTo>
                  <a:cubicBezTo>
                    <a:pt x="17333" y="597"/>
                    <a:pt x="17214" y="795"/>
                    <a:pt x="17095" y="1053"/>
                  </a:cubicBezTo>
                  <a:cubicBezTo>
                    <a:pt x="17016" y="1192"/>
                    <a:pt x="16957" y="1331"/>
                    <a:pt x="16857" y="1490"/>
                  </a:cubicBezTo>
                  <a:cubicBezTo>
                    <a:pt x="16758" y="1648"/>
                    <a:pt x="16679" y="1807"/>
                    <a:pt x="16560" y="1985"/>
                  </a:cubicBezTo>
                  <a:cubicBezTo>
                    <a:pt x="16104" y="2719"/>
                    <a:pt x="15390" y="3631"/>
                    <a:pt x="14200" y="4563"/>
                  </a:cubicBezTo>
                  <a:cubicBezTo>
                    <a:pt x="13605" y="5020"/>
                    <a:pt x="12891" y="5456"/>
                    <a:pt x="12019" y="5813"/>
                  </a:cubicBezTo>
                  <a:cubicBezTo>
                    <a:pt x="11146" y="6170"/>
                    <a:pt x="10115" y="6428"/>
                    <a:pt x="8965" y="6447"/>
                  </a:cubicBezTo>
                  <a:cubicBezTo>
                    <a:pt x="7834" y="6447"/>
                    <a:pt x="6803" y="6229"/>
                    <a:pt x="5911" y="5892"/>
                  </a:cubicBezTo>
                  <a:cubicBezTo>
                    <a:pt x="5038" y="5575"/>
                    <a:pt x="4304" y="5158"/>
                    <a:pt x="3689" y="4722"/>
                  </a:cubicBezTo>
                  <a:cubicBezTo>
                    <a:pt x="2480" y="3810"/>
                    <a:pt x="1746" y="2917"/>
                    <a:pt x="1270" y="2223"/>
                  </a:cubicBezTo>
                  <a:cubicBezTo>
                    <a:pt x="1151" y="2045"/>
                    <a:pt x="1052" y="1866"/>
                    <a:pt x="953" y="1728"/>
                  </a:cubicBezTo>
                  <a:cubicBezTo>
                    <a:pt x="854" y="1569"/>
                    <a:pt x="774" y="1430"/>
                    <a:pt x="715" y="1291"/>
                  </a:cubicBezTo>
                  <a:cubicBezTo>
                    <a:pt x="576" y="1033"/>
                    <a:pt x="457" y="835"/>
                    <a:pt x="378" y="677"/>
                  </a:cubicBezTo>
                  <a:cubicBezTo>
                    <a:pt x="230" y="382"/>
                    <a:pt x="134" y="258"/>
                    <a:pt x="73" y="258"/>
                  </a:cubicBezTo>
                  <a:cubicBezTo>
                    <a:pt x="69" y="258"/>
                    <a:pt x="65" y="259"/>
                    <a:pt x="60" y="260"/>
                  </a:cubicBezTo>
                  <a:cubicBezTo>
                    <a:pt x="21" y="260"/>
                    <a:pt x="1" y="419"/>
                    <a:pt x="80" y="776"/>
                  </a:cubicBezTo>
                  <a:cubicBezTo>
                    <a:pt x="100" y="974"/>
                    <a:pt x="179" y="1192"/>
                    <a:pt x="278" y="1490"/>
                  </a:cubicBezTo>
                  <a:cubicBezTo>
                    <a:pt x="338" y="1628"/>
                    <a:pt x="397" y="1807"/>
                    <a:pt x="477" y="1966"/>
                  </a:cubicBezTo>
                  <a:cubicBezTo>
                    <a:pt x="556" y="2144"/>
                    <a:pt x="635" y="2323"/>
                    <a:pt x="754" y="2521"/>
                  </a:cubicBezTo>
                  <a:cubicBezTo>
                    <a:pt x="1191" y="3314"/>
                    <a:pt x="1944" y="4325"/>
                    <a:pt x="3233" y="5337"/>
                  </a:cubicBezTo>
                  <a:cubicBezTo>
                    <a:pt x="3888" y="5813"/>
                    <a:pt x="4661" y="6289"/>
                    <a:pt x="5633" y="6666"/>
                  </a:cubicBezTo>
                  <a:cubicBezTo>
                    <a:pt x="6551" y="7029"/>
                    <a:pt x="7634" y="7281"/>
                    <a:pt x="8848" y="7281"/>
                  </a:cubicBezTo>
                  <a:cubicBezTo>
                    <a:pt x="8893" y="7281"/>
                    <a:pt x="8939" y="7281"/>
                    <a:pt x="8984" y="7280"/>
                  </a:cubicBezTo>
                  <a:cubicBezTo>
                    <a:pt x="10254" y="7260"/>
                    <a:pt x="11384" y="6963"/>
                    <a:pt x="12336" y="6566"/>
                  </a:cubicBezTo>
                  <a:cubicBezTo>
                    <a:pt x="13268" y="6170"/>
                    <a:pt x="14061" y="5674"/>
                    <a:pt x="14696" y="5158"/>
                  </a:cubicBezTo>
                  <a:cubicBezTo>
                    <a:pt x="15945" y="4127"/>
                    <a:pt x="16659" y="3096"/>
                    <a:pt x="17076" y="2283"/>
                  </a:cubicBezTo>
                  <a:cubicBezTo>
                    <a:pt x="17195" y="2085"/>
                    <a:pt x="17254" y="1886"/>
                    <a:pt x="17333" y="1728"/>
                  </a:cubicBezTo>
                  <a:cubicBezTo>
                    <a:pt x="17433" y="1549"/>
                    <a:pt x="17472" y="1390"/>
                    <a:pt x="17532" y="1232"/>
                  </a:cubicBezTo>
                  <a:cubicBezTo>
                    <a:pt x="17631" y="934"/>
                    <a:pt x="17690" y="716"/>
                    <a:pt x="17710" y="518"/>
                  </a:cubicBezTo>
                  <a:cubicBezTo>
                    <a:pt x="17770" y="161"/>
                    <a:pt x="17770" y="2"/>
                    <a:pt x="17710" y="2"/>
                  </a:cubicBezTo>
                  <a:cubicBezTo>
                    <a:pt x="17706" y="1"/>
                    <a:pt x="17702" y="0"/>
                    <a:pt x="176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5"/>
            <p:cNvSpPr/>
            <p:nvPr/>
          </p:nvSpPr>
          <p:spPr>
            <a:xfrm>
              <a:off x="1255450" y="4477250"/>
              <a:ext cx="127950" cy="253075"/>
            </a:xfrm>
            <a:custGeom>
              <a:rect b="b" l="l" r="r" t="t"/>
              <a:pathLst>
                <a:path extrusionOk="0" h="10123" w="5118">
                  <a:moveTo>
                    <a:pt x="169" y="0"/>
                  </a:moveTo>
                  <a:cubicBezTo>
                    <a:pt x="99" y="0"/>
                    <a:pt x="58" y="19"/>
                    <a:pt x="41" y="48"/>
                  </a:cubicBezTo>
                  <a:cubicBezTo>
                    <a:pt x="1" y="147"/>
                    <a:pt x="239" y="365"/>
                    <a:pt x="993" y="960"/>
                  </a:cubicBezTo>
                  <a:cubicBezTo>
                    <a:pt x="1369" y="1258"/>
                    <a:pt x="1865" y="1654"/>
                    <a:pt x="2440" y="2249"/>
                  </a:cubicBezTo>
                  <a:cubicBezTo>
                    <a:pt x="2995" y="2864"/>
                    <a:pt x="3630" y="3697"/>
                    <a:pt x="3947" y="4906"/>
                  </a:cubicBezTo>
                  <a:cubicBezTo>
                    <a:pt x="4106" y="5501"/>
                    <a:pt x="4146" y="6057"/>
                    <a:pt x="4086" y="6552"/>
                  </a:cubicBezTo>
                  <a:cubicBezTo>
                    <a:pt x="4047" y="7048"/>
                    <a:pt x="3908" y="7465"/>
                    <a:pt x="3749" y="7842"/>
                  </a:cubicBezTo>
                  <a:cubicBezTo>
                    <a:pt x="3392" y="8555"/>
                    <a:pt x="2956" y="8992"/>
                    <a:pt x="2619" y="9269"/>
                  </a:cubicBezTo>
                  <a:cubicBezTo>
                    <a:pt x="2262" y="9547"/>
                    <a:pt x="1984" y="9686"/>
                    <a:pt x="1825" y="9805"/>
                  </a:cubicBezTo>
                  <a:cubicBezTo>
                    <a:pt x="1647" y="9904"/>
                    <a:pt x="1587" y="9963"/>
                    <a:pt x="1607" y="10023"/>
                  </a:cubicBezTo>
                  <a:cubicBezTo>
                    <a:pt x="1607" y="10082"/>
                    <a:pt x="1706" y="10122"/>
                    <a:pt x="1905" y="10122"/>
                  </a:cubicBezTo>
                  <a:cubicBezTo>
                    <a:pt x="2123" y="10102"/>
                    <a:pt x="2480" y="10023"/>
                    <a:pt x="2936" y="9765"/>
                  </a:cubicBezTo>
                  <a:cubicBezTo>
                    <a:pt x="3392" y="9487"/>
                    <a:pt x="3967" y="9012"/>
                    <a:pt x="4423" y="8179"/>
                  </a:cubicBezTo>
                  <a:cubicBezTo>
                    <a:pt x="4879" y="7346"/>
                    <a:pt x="5117" y="6096"/>
                    <a:pt x="4760" y="4688"/>
                  </a:cubicBezTo>
                  <a:cubicBezTo>
                    <a:pt x="4384" y="3300"/>
                    <a:pt x="3630" y="2348"/>
                    <a:pt x="2995" y="1714"/>
                  </a:cubicBezTo>
                  <a:cubicBezTo>
                    <a:pt x="2341" y="1079"/>
                    <a:pt x="1766" y="702"/>
                    <a:pt x="1330" y="464"/>
                  </a:cubicBezTo>
                  <a:cubicBezTo>
                    <a:pt x="696" y="112"/>
                    <a:pt x="343" y="0"/>
                    <a:pt x="1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5"/>
            <p:cNvSpPr/>
            <p:nvPr/>
          </p:nvSpPr>
          <p:spPr>
            <a:xfrm>
              <a:off x="-128275" y="3438275"/>
              <a:ext cx="1828475" cy="1854750"/>
            </a:xfrm>
            <a:custGeom>
              <a:rect b="b" l="l" r="r" t="t"/>
              <a:pathLst>
                <a:path extrusionOk="0" fill="none" h="74190" w="73139">
                  <a:moveTo>
                    <a:pt x="30938" y="74190"/>
                  </a:moveTo>
                  <a:cubicBezTo>
                    <a:pt x="27626" y="74190"/>
                    <a:pt x="24393" y="73238"/>
                    <a:pt x="21597" y="71433"/>
                  </a:cubicBezTo>
                  <a:cubicBezTo>
                    <a:pt x="17690" y="68934"/>
                    <a:pt x="14993" y="65067"/>
                    <a:pt x="14002" y="60526"/>
                  </a:cubicBezTo>
                  <a:cubicBezTo>
                    <a:pt x="13426" y="57888"/>
                    <a:pt x="13486" y="55211"/>
                    <a:pt x="14121" y="52673"/>
                  </a:cubicBezTo>
                  <a:cubicBezTo>
                    <a:pt x="13764" y="52574"/>
                    <a:pt x="13407" y="52494"/>
                    <a:pt x="13069" y="52395"/>
                  </a:cubicBezTo>
                  <a:cubicBezTo>
                    <a:pt x="8627" y="51086"/>
                    <a:pt x="4958" y="48131"/>
                    <a:pt x="2737" y="44066"/>
                  </a:cubicBezTo>
                  <a:cubicBezTo>
                    <a:pt x="516" y="40000"/>
                    <a:pt x="1" y="35320"/>
                    <a:pt x="1309" y="30878"/>
                  </a:cubicBezTo>
                  <a:cubicBezTo>
                    <a:pt x="3392" y="23759"/>
                    <a:pt x="9877" y="18741"/>
                    <a:pt x="17234" y="18424"/>
                  </a:cubicBezTo>
                  <a:cubicBezTo>
                    <a:pt x="17214" y="18067"/>
                    <a:pt x="17194" y="17710"/>
                    <a:pt x="17194" y="17333"/>
                  </a:cubicBezTo>
                  <a:cubicBezTo>
                    <a:pt x="17194" y="7795"/>
                    <a:pt x="24968" y="1"/>
                    <a:pt x="34527" y="1"/>
                  </a:cubicBezTo>
                  <a:cubicBezTo>
                    <a:pt x="40972" y="1"/>
                    <a:pt x="46803" y="3630"/>
                    <a:pt x="49777" y="9064"/>
                  </a:cubicBezTo>
                  <a:cubicBezTo>
                    <a:pt x="51542" y="8469"/>
                    <a:pt x="53387" y="8171"/>
                    <a:pt x="55271" y="8171"/>
                  </a:cubicBezTo>
                  <a:cubicBezTo>
                    <a:pt x="62033" y="8171"/>
                    <a:pt x="68220" y="12138"/>
                    <a:pt x="71037" y="18285"/>
                  </a:cubicBezTo>
                  <a:cubicBezTo>
                    <a:pt x="72960" y="22489"/>
                    <a:pt x="73139" y="27189"/>
                    <a:pt x="71532" y="31533"/>
                  </a:cubicBezTo>
                  <a:cubicBezTo>
                    <a:pt x="70600" y="34071"/>
                    <a:pt x="69113" y="36312"/>
                    <a:pt x="67189" y="38117"/>
                  </a:cubicBezTo>
                  <a:cubicBezTo>
                    <a:pt x="67447" y="38374"/>
                    <a:pt x="67685" y="38652"/>
                    <a:pt x="67923" y="38930"/>
                  </a:cubicBezTo>
                  <a:cubicBezTo>
                    <a:pt x="70957" y="42400"/>
                    <a:pt x="72464" y="46862"/>
                    <a:pt x="72147" y="51503"/>
                  </a:cubicBezTo>
                  <a:cubicBezTo>
                    <a:pt x="71810" y="56123"/>
                    <a:pt x="69708" y="60328"/>
                    <a:pt x="66218" y="63382"/>
                  </a:cubicBezTo>
                  <a:cubicBezTo>
                    <a:pt x="63064" y="66118"/>
                    <a:pt x="59019" y="67625"/>
                    <a:pt x="54854" y="67625"/>
                  </a:cubicBezTo>
                  <a:cubicBezTo>
                    <a:pt x="51741" y="67625"/>
                    <a:pt x="48726" y="66793"/>
                    <a:pt x="46109" y="65266"/>
                  </a:cubicBezTo>
                  <a:cubicBezTo>
                    <a:pt x="45930" y="65583"/>
                    <a:pt x="45732" y="65880"/>
                    <a:pt x="45533" y="66198"/>
                  </a:cubicBezTo>
                  <a:cubicBezTo>
                    <a:pt x="42360" y="71195"/>
                    <a:pt x="36887" y="74190"/>
                    <a:pt x="30938" y="74190"/>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5"/>
            <p:cNvSpPr/>
            <p:nvPr/>
          </p:nvSpPr>
          <p:spPr>
            <a:xfrm>
              <a:off x="-51925" y="3537925"/>
              <a:ext cx="1686200" cy="1702050"/>
            </a:xfrm>
            <a:custGeom>
              <a:rect b="b" l="l" r="r" t="t"/>
              <a:pathLst>
                <a:path extrusionOk="0" fill="none" h="68082" w="67448">
                  <a:moveTo>
                    <a:pt x="61874" y="37541"/>
                  </a:moveTo>
                  <a:cubicBezTo>
                    <a:pt x="66713" y="43094"/>
                    <a:pt x="66138" y="51542"/>
                    <a:pt x="60566" y="56381"/>
                  </a:cubicBezTo>
                  <a:cubicBezTo>
                    <a:pt x="54993" y="61220"/>
                    <a:pt x="46565" y="60645"/>
                    <a:pt x="41726" y="55072"/>
                  </a:cubicBezTo>
                  <a:cubicBezTo>
                    <a:pt x="41528" y="54854"/>
                    <a:pt x="41329" y="54616"/>
                    <a:pt x="41171" y="54378"/>
                  </a:cubicBezTo>
                  <a:cubicBezTo>
                    <a:pt x="40952" y="56342"/>
                    <a:pt x="40278" y="58285"/>
                    <a:pt x="39148" y="60070"/>
                  </a:cubicBezTo>
                  <a:cubicBezTo>
                    <a:pt x="35162" y="66277"/>
                    <a:pt x="26912" y="68082"/>
                    <a:pt x="20685" y="64115"/>
                  </a:cubicBezTo>
                  <a:cubicBezTo>
                    <a:pt x="14478" y="60129"/>
                    <a:pt x="12673" y="51860"/>
                    <a:pt x="16659" y="45652"/>
                  </a:cubicBezTo>
                  <a:cubicBezTo>
                    <a:pt x="16818" y="45415"/>
                    <a:pt x="16976" y="45177"/>
                    <a:pt x="17155" y="44939"/>
                  </a:cubicBezTo>
                  <a:cubicBezTo>
                    <a:pt x="15211" y="45276"/>
                    <a:pt x="13149" y="45177"/>
                    <a:pt x="11146" y="44582"/>
                  </a:cubicBezTo>
                  <a:cubicBezTo>
                    <a:pt x="4066" y="42519"/>
                    <a:pt x="1" y="35102"/>
                    <a:pt x="2083" y="28003"/>
                  </a:cubicBezTo>
                  <a:cubicBezTo>
                    <a:pt x="4145" y="20923"/>
                    <a:pt x="11582" y="16877"/>
                    <a:pt x="18662" y="18940"/>
                  </a:cubicBezTo>
                  <a:cubicBezTo>
                    <a:pt x="18940" y="19019"/>
                    <a:pt x="19197" y="19118"/>
                    <a:pt x="19475" y="19198"/>
                  </a:cubicBezTo>
                  <a:cubicBezTo>
                    <a:pt x="18602" y="17452"/>
                    <a:pt x="18127" y="15449"/>
                    <a:pt x="18127" y="13367"/>
                  </a:cubicBezTo>
                  <a:cubicBezTo>
                    <a:pt x="18127" y="5990"/>
                    <a:pt x="24116" y="1"/>
                    <a:pt x="31493" y="1"/>
                  </a:cubicBezTo>
                  <a:cubicBezTo>
                    <a:pt x="37938" y="1"/>
                    <a:pt x="43293" y="4562"/>
                    <a:pt x="44582" y="10591"/>
                  </a:cubicBezTo>
                  <a:cubicBezTo>
                    <a:pt x="45216" y="10135"/>
                    <a:pt x="45910" y="9738"/>
                    <a:pt x="46664" y="9401"/>
                  </a:cubicBezTo>
                  <a:cubicBezTo>
                    <a:pt x="53347" y="6307"/>
                    <a:pt x="61299" y="9242"/>
                    <a:pt x="64373" y="15965"/>
                  </a:cubicBezTo>
                  <a:cubicBezTo>
                    <a:pt x="67447" y="22648"/>
                    <a:pt x="64512" y="30601"/>
                    <a:pt x="57809" y="33674"/>
                  </a:cubicBezTo>
                  <a:cubicBezTo>
                    <a:pt x="57551" y="33793"/>
                    <a:pt x="57274" y="33912"/>
                    <a:pt x="57016" y="34012"/>
                  </a:cubicBezTo>
                  <a:cubicBezTo>
                    <a:pt x="58820" y="34765"/>
                    <a:pt x="60486" y="35955"/>
                    <a:pt x="61874" y="37541"/>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5"/>
            <p:cNvSpPr/>
            <p:nvPr/>
          </p:nvSpPr>
          <p:spPr>
            <a:xfrm>
              <a:off x="604500" y="4148250"/>
              <a:ext cx="460600" cy="460600"/>
            </a:xfrm>
            <a:custGeom>
              <a:rect b="b" l="l" r="r" t="t"/>
              <a:pathLst>
                <a:path extrusionOk="0" fill="none" h="18424" w="18424">
                  <a:moveTo>
                    <a:pt x="18424" y="9222"/>
                  </a:moveTo>
                  <a:cubicBezTo>
                    <a:pt x="18424" y="14299"/>
                    <a:pt x="14299" y="18423"/>
                    <a:pt x="9222" y="18423"/>
                  </a:cubicBezTo>
                  <a:cubicBezTo>
                    <a:pt x="4125" y="18423"/>
                    <a:pt x="0" y="14299"/>
                    <a:pt x="0" y="9222"/>
                  </a:cubicBezTo>
                  <a:cubicBezTo>
                    <a:pt x="0" y="4125"/>
                    <a:pt x="4125" y="0"/>
                    <a:pt x="9222" y="0"/>
                  </a:cubicBezTo>
                  <a:cubicBezTo>
                    <a:pt x="14299" y="0"/>
                    <a:pt x="18424" y="4125"/>
                    <a:pt x="18424" y="9222"/>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5"/>
            <p:cNvSpPr/>
            <p:nvPr/>
          </p:nvSpPr>
          <p:spPr>
            <a:xfrm>
              <a:off x="6541025" y="845350"/>
              <a:ext cx="1445725" cy="1466050"/>
            </a:xfrm>
            <a:custGeom>
              <a:rect b="b" l="l" r="r" t="t"/>
              <a:pathLst>
                <a:path extrusionOk="0" h="58642" w="57829">
                  <a:moveTo>
                    <a:pt x="27308" y="0"/>
                  </a:moveTo>
                  <a:cubicBezTo>
                    <a:pt x="19752" y="0"/>
                    <a:pt x="13604" y="6148"/>
                    <a:pt x="13604" y="13704"/>
                  </a:cubicBezTo>
                  <a:cubicBezTo>
                    <a:pt x="13604" y="13981"/>
                    <a:pt x="13604" y="14259"/>
                    <a:pt x="13624" y="14556"/>
                  </a:cubicBezTo>
                  <a:cubicBezTo>
                    <a:pt x="7814" y="14794"/>
                    <a:pt x="2677" y="18781"/>
                    <a:pt x="1031" y="24393"/>
                  </a:cubicBezTo>
                  <a:cubicBezTo>
                    <a:pt x="0" y="27903"/>
                    <a:pt x="397" y="31611"/>
                    <a:pt x="2162" y="34824"/>
                  </a:cubicBezTo>
                  <a:cubicBezTo>
                    <a:pt x="3927" y="38037"/>
                    <a:pt x="6822" y="40377"/>
                    <a:pt x="10332" y="41408"/>
                  </a:cubicBezTo>
                  <a:cubicBezTo>
                    <a:pt x="10610" y="41487"/>
                    <a:pt x="10868" y="41567"/>
                    <a:pt x="11165" y="41626"/>
                  </a:cubicBezTo>
                  <a:cubicBezTo>
                    <a:pt x="10649" y="43629"/>
                    <a:pt x="10630" y="45751"/>
                    <a:pt x="11086" y="47853"/>
                  </a:cubicBezTo>
                  <a:cubicBezTo>
                    <a:pt x="11859" y="51423"/>
                    <a:pt x="13981" y="54497"/>
                    <a:pt x="17075" y="56480"/>
                  </a:cubicBezTo>
                  <a:cubicBezTo>
                    <a:pt x="19296" y="57888"/>
                    <a:pt x="21854" y="58641"/>
                    <a:pt x="24472" y="58641"/>
                  </a:cubicBezTo>
                  <a:cubicBezTo>
                    <a:pt x="29172" y="58641"/>
                    <a:pt x="33475" y="56281"/>
                    <a:pt x="36014" y="52315"/>
                  </a:cubicBezTo>
                  <a:cubicBezTo>
                    <a:pt x="36153" y="52077"/>
                    <a:pt x="36311" y="51839"/>
                    <a:pt x="36450" y="51581"/>
                  </a:cubicBezTo>
                  <a:cubicBezTo>
                    <a:pt x="38532" y="52791"/>
                    <a:pt x="40912" y="53465"/>
                    <a:pt x="43371" y="53465"/>
                  </a:cubicBezTo>
                  <a:cubicBezTo>
                    <a:pt x="46663" y="53465"/>
                    <a:pt x="49856" y="52256"/>
                    <a:pt x="52355" y="50094"/>
                  </a:cubicBezTo>
                  <a:cubicBezTo>
                    <a:pt x="55131" y="47695"/>
                    <a:pt x="56777" y="44363"/>
                    <a:pt x="57035" y="40694"/>
                  </a:cubicBezTo>
                  <a:cubicBezTo>
                    <a:pt x="57293" y="37045"/>
                    <a:pt x="56103" y="33515"/>
                    <a:pt x="53703" y="30759"/>
                  </a:cubicBezTo>
                  <a:cubicBezTo>
                    <a:pt x="53525" y="30540"/>
                    <a:pt x="53327" y="30342"/>
                    <a:pt x="53128" y="30124"/>
                  </a:cubicBezTo>
                  <a:cubicBezTo>
                    <a:pt x="54635" y="28696"/>
                    <a:pt x="55825" y="26931"/>
                    <a:pt x="56559" y="24928"/>
                  </a:cubicBezTo>
                  <a:cubicBezTo>
                    <a:pt x="57828" y="21478"/>
                    <a:pt x="57689" y="17769"/>
                    <a:pt x="56162" y="14437"/>
                  </a:cubicBezTo>
                  <a:cubicBezTo>
                    <a:pt x="53941" y="9579"/>
                    <a:pt x="49043" y="6445"/>
                    <a:pt x="43689" y="6445"/>
                  </a:cubicBezTo>
                  <a:cubicBezTo>
                    <a:pt x="42221" y="6445"/>
                    <a:pt x="40753" y="6683"/>
                    <a:pt x="39365" y="7159"/>
                  </a:cubicBezTo>
                  <a:cubicBezTo>
                    <a:pt x="37005" y="2856"/>
                    <a:pt x="32404" y="0"/>
                    <a:pt x="2730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5"/>
            <p:cNvSpPr/>
            <p:nvPr/>
          </p:nvSpPr>
          <p:spPr>
            <a:xfrm>
              <a:off x="6601500" y="923675"/>
              <a:ext cx="1333175" cy="1309125"/>
            </a:xfrm>
            <a:custGeom>
              <a:rect b="b" l="l" r="r" t="t"/>
              <a:pathLst>
                <a:path extrusionOk="0" h="52365" w="53327">
                  <a:moveTo>
                    <a:pt x="24889" y="1"/>
                  </a:moveTo>
                  <a:cubicBezTo>
                    <a:pt x="19058" y="1"/>
                    <a:pt x="14319" y="4740"/>
                    <a:pt x="14319" y="10571"/>
                  </a:cubicBezTo>
                  <a:cubicBezTo>
                    <a:pt x="14319" y="12217"/>
                    <a:pt x="14695" y="13783"/>
                    <a:pt x="15390" y="15191"/>
                  </a:cubicBezTo>
                  <a:cubicBezTo>
                    <a:pt x="15171" y="15112"/>
                    <a:pt x="14973" y="15033"/>
                    <a:pt x="14735" y="14973"/>
                  </a:cubicBezTo>
                  <a:cubicBezTo>
                    <a:pt x="13748" y="14686"/>
                    <a:pt x="12753" y="14549"/>
                    <a:pt x="11773" y="14549"/>
                  </a:cubicBezTo>
                  <a:cubicBezTo>
                    <a:pt x="7203" y="14549"/>
                    <a:pt x="2986" y="17530"/>
                    <a:pt x="1646" y="22152"/>
                  </a:cubicBezTo>
                  <a:cubicBezTo>
                    <a:pt x="0" y="27745"/>
                    <a:pt x="3193" y="33615"/>
                    <a:pt x="8806" y="35261"/>
                  </a:cubicBezTo>
                  <a:cubicBezTo>
                    <a:pt x="9782" y="35541"/>
                    <a:pt x="10773" y="35679"/>
                    <a:pt x="11746" y="35679"/>
                  </a:cubicBezTo>
                  <a:cubicBezTo>
                    <a:pt x="12355" y="35679"/>
                    <a:pt x="12958" y="35625"/>
                    <a:pt x="13545" y="35518"/>
                  </a:cubicBezTo>
                  <a:lnTo>
                    <a:pt x="13545" y="35518"/>
                  </a:lnTo>
                  <a:cubicBezTo>
                    <a:pt x="13406" y="35717"/>
                    <a:pt x="13287" y="35895"/>
                    <a:pt x="13168" y="36094"/>
                  </a:cubicBezTo>
                  <a:cubicBezTo>
                    <a:pt x="9995" y="40992"/>
                    <a:pt x="11443" y="47536"/>
                    <a:pt x="16341" y="50689"/>
                  </a:cubicBezTo>
                  <a:cubicBezTo>
                    <a:pt x="18110" y="51823"/>
                    <a:pt x="20088" y="52365"/>
                    <a:pt x="22043" y="52365"/>
                  </a:cubicBezTo>
                  <a:cubicBezTo>
                    <a:pt x="25525" y="52365"/>
                    <a:pt x="28931" y="50646"/>
                    <a:pt x="30937" y="47497"/>
                  </a:cubicBezTo>
                  <a:cubicBezTo>
                    <a:pt x="31850" y="46089"/>
                    <a:pt x="32365" y="44542"/>
                    <a:pt x="32544" y="42995"/>
                  </a:cubicBezTo>
                  <a:cubicBezTo>
                    <a:pt x="32663" y="43193"/>
                    <a:pt x="32821" y="43372"/>
                    <a:pt x="32980" y="43550"/>
                  </a:cubicBezTo>
                  <a:cubicBezTo>
                    <a:pt x="35066" y="45950"/>
                    <a:pt x="37995" y="47177"/>
                    <a:pt x="40941" y="47177"/>
                  </a:cubicBezTo>
                  <a:cubicBezTo>
                    <a:pt x="43400" y="47177"/>
                    <a:pt x="45871" y="46322"/>
                    <a:pt x="47873" y="44581"/>
                  </a:cubicBezTo>
                  <a:cubicBezTo>
                    <a:pt x="52276" y="40754"/>
                    <a:pt x="52752" y="34091"/>
                    <a:pt x="48905" y="29688"/>
                  </a:cubicBezTo>
                  <a:cubicBezTo>
                    <a:pt x="47834" y="28439"/>
                    <a:pt x="46505" y="27507"/>
                    <a:pt x="45057" y="26892"/>
                  </a:cubicBezTo>
                  <a:cubicBezTo>
                    <a:pt x="45275" y="26813"/>
                    <a:pt x="45494" y="26733"/>
                    <a:pt x="45692" y="26634"/>
                  </a:cubicBezTo>
                  <a:cubicBezTo>
                    <a:pt x="51007" y="24195"/>
                    <a:pt x="53327" y="17908"/>
                    <a:pt x="50888" y="12613"/>
                  </a:cubicBezTo>
                  <a:cubicBezTo>
                    <a:pt x="49107" y="8748"/>
                    <a:pt x="45286" y="6467"/>
                    <a:pt x="41292" y="6467"/>
                  </a:cubicBezTo>
                  <a:cubicBezTo>
                    <a:pt x="39816" y="6467"/>
                    <a:pt x="38316" y="6779"/>
                    <a:pt x="36887" y="7437"/>
                  </a:cubicBezTo>
                  <a:cubicBezTo>
                    <a:pt x="36292" y="7695"/>
                    <a:pt x="35737" y="8012"/>
                    <a:pt x="35241" y="8389"/>
                  </a:cubicBezTo>
                  <a:cubicBezTo>
                    <a:pt x="34229" y="3610"/>
                    <a:pt x="29985" y="1"/>
                    <a:pt x="2488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5"/>
            <p:cNvSpPr/>
            <p:nvPr/>
          </p:nvSpPr>
          <p:spPr>
            <a:xfrm>
              <a:off x="7120575" y="1406575"/>
              <a:ext cx="363950" cy="363925"/>
            </a:xfrm>
            <a:custGeom>
              <a:rect b="b" l="l" r="r" t="t"/>
              <a:pathLst>
                <a:path extrusionOk="0" h="14557" w="14558">
                  <a:moveTo>
                    <a:pt x="7279" y="0"/>
                  </a:moveTo>
                  <a:cubicBezTo>
                    <a:pt x="3253" y="0"/>
                    <a:pt x="1" y="3253"/>
                    <a:pt x="1" y="7278"/>
                  </a:cubicBezTo>
                  <a:cubicBezTo>
                    <a:pt x="1" y="11304"/>
                    <a:pt x="3253" y="14556"/>
                    <a:pt x="7279" y="14556"/>
                  </a:cubicBezTo>
                  <a:cubicBezTo>
                    <a:pt x="11305" y="14556"/>
                    <a:pt x="14557" y="11304"/>
                    <a:pt x="14557" y="7278"/>
                  </a:cubicBezTo>
                  <a:cubicBezTo>
                    <a:pt x="14557" y="3253"/>
                    <a:pt x="11305" y="0"/>
                    <a:pt x="727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5"/>
            <p:cNvSpPr/>
            <p:nvPr/>
          </p:nvSpPr>
          <p:spPr>
            <a:xfrm>
              <a:off x="7079425" y="1021825"/>
              <a:ext cx="311875" cy="108625"/>
            </a:xfrm>
            <a:custGeom>
              <a:rect b="b" l="l" r="r" t="t"/>
              <a:pathLst>
                <a:path extrusionOk="0" h="4345" w="12475">
                  <a:moveTo>
                    <a:pt x="5865" y="1"/>
                  </a:moveTo>
                  <a:cubicBezTo>
                    <a:pt x="4673" y="1"/>
                    <a:pt x="3690" y="285"/>
                    <a:pt x="2936" y="596"/>
                  </a:cubicBezTo>
                  <a:cubicBezTo>
                    <a:pt x="2024" y="993"/>
                    <a:pt x="1389" y="1429"/>
                    <a:pt x="973" y="1806"/>
                  </a:cubicBezTo>
                  <a:cubicBezTo>
                    <a:pt x="556" y="2183"/>
                    <a:pt x="318" y="2460"/>
                    <a:pt x="179" y="2639"/>
                  </a:cubicBezTo>
                  <a:cubicBezTo>
                    <a:pt x="41" y="2837"/>
                    <a:pt x="1" y="2916"/>
                    <a:pt x="21" y="2936"/>
                  </a:cubicBezTo>
                  <a:cubicBezTo>
                    <a:pt x="41" y="2936"/>
                    <a:pt x="120" y="2897"/>
                    <a:pt x="279" y="2718"/>
                  </a:cubicBezTo>
                  <a:cubicBezTo>
                    <a:pt x="437" y="2559"/>
                    <a:pt x="695" y="2322"/>
                    <a:pt x="1131" y="1984"/>
                  </a:cubicBezTo>
                  <a:cubicBezTo>
                    <a:pt x="1548" y="1647"/>
                    <a:pt x="2163" y="1231"/>
                    <a:pt x="3055" y="874"/>
                  </a:cubicBezTo>
                  <a:cubicBezTo>
                    <a:pt x="3794" y="578"/>
                    <a:pt x="4737" y="323"/>
                    <a:pt x="5873" y="323"/>
                  </a:cubicBezTo>
                  <a:cubicBezTo>
                    <a:pt x="6109" y="323"/>
                    <a:pt x="6353" y="334"/>
                    <a:pt x="6605" y="358"/>
                  </a:cubicBezTo>
                  <a:cubicBezTo>
                    <a:pt x="8092" y="537"/>
                    <a:pt x="9183" y="1112"/>
                    <a:pt x="9976" y="1647"/>
                  </a:cubicBezTo>
                  <a:cubicBezTo>
                    <a:pt x="10749" y="2222"/>
                    <a:pt x="11265" y="2758"/>
                    <a:pt x="11602" y="3174"/>
                  </a:cubicBezTo>
                  <a:cubicBezTo>
                    <a:pt x="11939" y="3611"/>
                    <a:pt x="12138" y="3908"/>
                    <a:pt x="12257" y="4086"/>
                  </a:cubicBezTo>
                  <a:cubicBezTo>
                    <a:pt x="12376" y="4285"/>
                    <a:pt x="12435" y="4344"/>
                    <a:pt x="12455" y="4344"/>
                  </a:cubicBezTo>
                  <a:cubicBezTo>
                    <a:pt x="12475" y="4324"/>
                    <a:pt x="12455" y="4245"/>
                    <a:pt x="12376" y="4027"/>
                  </a:cubicBezTo>
                  <a:cubicBezTo>
                    <a:pt x="12276" y="3829"/>
                    <a:pt x="12118" y="3492"/>
                    <a:pt x="11781" y="3035"/>
                  </a:cubicBezTo>
                  <a:cubicBezTo>
                    <a:pt x="11463" y="2579"/>
                    <a:pt x="10948" y="2004"/>
                    <a:pt x="10155" y="1409"/>
                  </a:cubicBezTo>
                  <a:cubicBezTo>
                    <a:pt x="9341" y="834"/>
                    <a:pt x="8191" y="239"/>
                    <a:pt x="6644" y="41"/>
                  </a:cubicBezTo>
                  <a:cubicBezTo>
                    <a:pt x="6375" y="13"/>
                    <a:pt x="6115" y="1"/>
                    <a:pt x="58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5"/>
            <p:cNvSpPr/>
            <p:nvPr/>
          </p:nvSpPr>
          <p:spPr>
            <a:xfrm>
              <a:off x="7081925" y="1124700"/>
              <a:ext cx="64950" cy="183775"/>
            </a:xfrm>
            <a:custGeom>
              <a:rect b="b" l="l" r="r" t="t"/>
              <a:pathLst>
                <a:path extrusionOk="0" h="7351" w="2598">
                  <a:moveTo>
                    <a:pt x="2533" y="1"/>
                  </a:moveTo>
                  <a:cubicBezTo>
                    <a:pt x="2464" y="1"/>
                    <a:pt x="2258" y="97"/>
                    <a:pt x="1844" y="428"/>
                  </a:cubicBezTo>
                  <a:cubicBezTo>
                    <a:pt x="1606" y="626"/>
                    <a:pt x="1289" y="923"/>
                    <a:pt x="972" y="1399"/>
                  </a:cubicBezTo>
                  <a:cubicBezTo>
                    <a:pt x="654" y="1855"/>
                    <a:pt x="317" y="2490"/>
                    <a:pt x="159" y="3343"/>
                  </a:cubicBezTo>
                  <a:cubicBezTo>
                    <a:pt x="0" y="4215"/>
                    <a:pt x="60" y="4929"/>
                    <a:pt x="198" y="5485"/>
                  </a:cubicBezTo>
                  <a:cubicBezTo>
                    <a:pt x="317" y="6020"/>
                    <a:pt x="496" y="6417"/>
                    <a:pt x="635" y="6694"/>
                  </a:cubicBezTo>
                  <a:cubicBezTo>
                    <a:pt x="931" y="7213"/>
                    <a:pt x="1106" y="7351"/>
                    <a:pt x="1144" y="7351"/>
                  </a:cubicBezTo>
                  <a:cubicBezTo>
                    <a:pt x="1147" y="7351"/>
                    <a:pt x="1149" y="7350"/>
                    <a:pt x="1150" y="7349"/>
                  </a:cubicBezTo>
                  <a:cubicBezTo>
                    <a:pt x="1210" y="7329"/>
                    <a:pt x="1091" y="7150"/>
                    <a:pt x="853" y="6595"/>
                  </a:cubicBezTo>
                  <a:cubicBezTo>
                    <a:pt x="734" y="6317"/>
                    <a:pt x="595" y="5941"/>
                    <a:pt x="476" y="5425"/>
                  </a:cubicBezTo>
                  <a:cubicBezTo>
                    <a:pt x="377" y="4890"/>
                    <a:pt x="317" y="4215"/>
                    <a:pt x="476" y="3422"/>
                  </a:cubicBezTo>
                  <a:cubicBezTo>
                    <a:pt x="635" y="2609"/>
                    <a:pt x="932" y="2014"/>
                    <a:pt x="1230" y="1558"/>
                  </a:cubicBezTo>
                  <a:cubicBezTo>
                    <a:pt x="1507" y="1122"/>
                    <a:pt x="1785" y="804"/>
                    <a:pt x="2003" y="586"/>
                  </a:cubicBezTo>
                  <a:cubicBezTo>
                    <a:pt x="2439" y="170"/>
                    <a:pt x="2598" y="51"/>
                    <a:pt x="2558" y="11"/>
                  </a:cubicBezTo>
                  <a:cubicBezTo>
                    <a:pt x="2555" y="5"/>
                    <a:pt x="2547" y="1"/>
                    <a:pt x="25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5"/>
            <p:cNvSpPr/>
            <p:nvPr/>
          </p:nvSpPr>
          <p:spPr>
            <a:xfrm>
              <a:off x="7192975" y="1183625"/>
              <a:ext cx="49600" cy="83725"/>
            </a:xfrm>
            <a:custGeom>
              <a:rect b="b" l="l" r="r" t="t"/>
              <a:pathLst>
                <a:path extrusionOk="0" h="3349" w="1984">
                  <a:moveTo>
                    <a:pt x="1927" y="0"/>
                  </a:moveTo>
                  <a:cubicBezTo>
                    <a:pt x="1873" y="0"/>
                    <a:pt x="1776" y="59"/>
                    <a:pt x="1607" y="212"/>
                  </a:cubicBezTo>
                  <a:cubicBezTo>
                    <a:pt x="1388" y="411"/>
                    <a:pt x="1051" y="768"/>
                    <a:pt x="635" y="1462"/>
                  </a:cubicBezTo>
                  <a:cubicBezTo>
                    <a:pt x="238" y="2176"/>
                    <a:pt x="119" y="2652"/>
                    <a:pt x="60" y="2949"/>
                  </a:cubicBezTo>
                  <a:cubicBezTo>
                    <a:pt x="0" y="3247"/>
                    <a:pt x="20" y="3346"/>
                    <a:pt x="80" y="3346"/>
                  </a:cubicBezTo>
                  <a:cubicBezTo>
                    <a:pt x="83" y="3348"/>
                    <a:pt x="87" y="3349"/>
                    <a:pt x="92" y="3349"/>
                  </a:cubicBezTo>
                  <a:cubicBezTo>
                    <a:pt x="131" y="3349"/>
                    <a:pt x="188" y="3260"/>
                    <a:pt x="278" y="3009"/>
                  </a:cubicBezTo>
                  <a:cubicBezTo>
                    <a:pt x="397" y="2751"/>
                    <a:pt x="556" y="2295"/>
                    <a:pt x="932" y="1620"/>
                  </a:cubicBezTo>
                  <a:cubicBezTo>
                    <a:pt x="1309" y="966"/>
                    <a:pt x="1607" y="589"/>
                    <a:pt x="1785" y="371"/>
                  </a:cubicBezTo>
                  <a:cubicBezTo>
                    <a:pt x="1944" y="133"/>
                    <a:pt x="1983" y="54"/>
                    <a:pt x="1964" y="14"/>
                  </a:cubicBezTo>
                  <a:cubicBezTo>
                    <a:pt x="1955" y="5"/>
                    <a:pt x="1943" y="0"/>
                    <a:pt x="1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5"/>
            <p:cNvSpPr/>
            <p:nvPr/>
          </p:nvSpPr>
          <p:spPr>
            <a:xfrm>
              <a:off x="6743300" y="1386350"/>
              <a:ext cx="275175" cy="135275"/>
            </a:xfrm>
            <a:custGeom>
              <a:rect b="b" l="l" r="r" t="t"/>
              <a:pathLst>
                <a:path extrusionOk="0" h="5411" w="11007">
                  <a:moveTo>
                    <a:pt x="7042" y="0"/>
                  </a:moveTo>
                  <a:cubicBezTo>
                    <a:pt x="6279" y="0"/>
                    <a:pt x="5393" y="105"/>
                    <a:pt x="4423" y="452"/>
                  </a:cubicBezTo>
                  <a:cubicBezTo>
                    <a:pt x="3114" y="968"/>
                    <a:pt x="2221" y="1722"/>
                    <a:pt x="1607" y="2376"/>
                  </a:cubicBezTo>
                  <a:cubicBezTo>
                    <a:pt x="992" y="3070"/>
                    <a:pt x="635" y="3665"/>
                    <a:pt x="417" y="4121"/>
                  </a:cubicBezTo>
                  <a:cubicBezTo>
                    <a:pt x="199" y="4577"/>
                    <a:pt x="99" y="4914"/>
                    <a:pt x="60" y="5113"/>
                  </a:cubicBezTo>
                  <a:cubicBezTo>
                    <a:pt x="0" y="5311"/>
                    <a:pt x="0" y="5390"/>
                    <a:pt x="20" y="5410"/>
                  </a:cubicBezTo>
                  <a:cubicBezTo>
                    <a:pt x="40" y="5410"/>
                    <a:pt x="99" y="5331"/>
                    <a:pt x="179" y="5152"/>
                  </a:cubicBezTo>
                  <a:cubicBezTo>
                    <a:pt x="258" y="4954"/>
                    <a:pt x="397" y="4657"/>
                    <a:pt x="615" y="4220"/>
                  </a:cubicBezTo>
                  <a:cubicBezTo>
                    <a:pt x="853" y="3784"/>
                    <a:pt x="1230" y="3229"/>
                    <a:pt x="1825" y="2594"/>
                  </a:cubicBezTo>
                  <a:cubicBezTo>
                    <a:pt x="2420" y="1960"/>
                    <a:pt x="3292" y="1246"/>
                    <a:pt x="4542" y="770"/>
                  </a:cubicBezTo>
                  <a:cubicBezTo>
                    <a:pt x="5507" y="408"/>
                    <a:pt x="6381" y="309"/>
                    <a:pt x="7128" y="309"/>
                  </a:cubicBezTo>
                  <a:cubicBezTo>
                    <a:pt x="7363" y="309"/>
                    <a:pt x="7585" y="319"/>
                    <a:pt x="7794" y="333"/>
                  </a:cubicBezTo>
                  <a:cubicBezTo>
                    <a:pt x="8667" y="413"/>
                    <a:pt x="9321" y="611"/>
                    <a:pt x="9777" y="770"/>
                  </a:cubicBezTo>
                  <a:cubicBezTo>
                    <a:pt x="10233" y="948"/>
                    <a:pt x="10531" y="1087"/>
                    <a:pt x="10729" y="1166"/>
                  </a:cubicBezTo>
                  <a:cubicBezTo>
                    <a:pt x="10877" y="1232"/>
                    <a:pt x="10957" y="1270"/>
                    <a:pt x="10991" y="1270"/>
                  </a:cubicBezTo>
                  <a:cubicBezTo>
                    <a:pt x="10998" y="1270"/>
                    <a:pt x="11003" y="1269"/>
                    <a:pt x="11007" y="1265"/>
                  </a:cubicBezTo>
                  <a:cubicBezTo>
                    <a:pt x="11007" y="1246"/>
                    <a:pt x="10947" y="1186"/>
                    <a:pt x="10788" y="1067"/>
                  </a:cubicBezTo>
                  <a:cubicBezTo>
                    <a:pt x="10610" y="948"/>
                    <a:pt x="10332" y="770"/>
                    <a:pt x="9856" y="552"/>
                  </a:cubicBezTo>
                  <a:cubicBezTo>
                    <a:pt x="9400" y="353"/>
                    <a:pt x="8726" y="135"/>
                    <a:pt x="7834" y="36"/>
                  </a:cubicBezTo>
                  <a:cubicBezTo>
                    <a:pt x="7588" y="15"/>
                    <a:pt x="7323" y="0"/>
                    <a:pt x="70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5"/>
            <p:cNvSpPr/>
            <p:nvPr/>
          </p:nvSpPr>
          <p:spPr>
            <a:xfrm>
              <a:off x="6820150" y="1491350"/>
              <a:ext cx="130400" cy="76550"/>
            </a:xfrm>
            <a:custGeom>
              <a:rect b="b" l="l" r="r" t="t"/>
              <a:pathLst>
                <a:path extrusionOk="0" h="3062" w="5216">
                  <a:moveTo>
                    <a:pt x="4581" y="0"/>
                  </a:moveTo>
                  <a:cubicBezTo>
                    <a:pt x="4125" y="20"/>
                    <a:pt x="3272" y="60"/>
                    <a:pt x="2122" y="695"/>
                  </a:cubicBezTo>
                  <a:cubicBezTo>
                    <a:pt x="972" y="1369"/>
                    <a:pt x="496" y="2063"/>
                    <a:pt x="258" y="2460"/>
                  </a:cubicBezTo>
                  <a:cubicBezTo>
                    <a:pt x="119" y="2678"/>
                    <a:pt x="60" y="2816"/>
                    <a:pt x="40" y="2916"/>
                  </a:cubicBezTo>
                  <a:cubicBezTo>
                    <a:pt x="0" y="3015"/>
                    <a:pt x="0" y="3054"/>
                    <a:pt x="20" y="3054"/>
                  </a:cubicBezTo>
                  <a:cubicBezTo>
                    <a:pt x="25" y="3059"/>
                    <a:pt x="30" y="3062"/>
                    <a:pt x="37" y="3062"/>
                  </a:cubicBezTo>
                  <a:cubicBezTo>
                    <a:pt x="60" y="3062"/>
                    <a:pt x="93" y="3036"/>
                    <a:pt x="139" y="2975"/>
                  </a:cubicBezTo>
                  <a:cubicBezTo>
                    <a:pt x="198" y="2896"/>
                    <a:pt x="298" y="2777"/>
                    <a:pt x="436" y="2598"/>
                  </a:cubicBezTo>
                  <a:cubicBezTo>
                    <a:pt x="714" y="2261"/>
                    <a:pt x="1210" y="1627"/>
                    <a:pt x="2281" y="992"/>
                  </a:cubicBezTo>
                  <a:cubicBezTo>
                    <a:pt x="3371" y="377"/>
                    <a:pt x="4165" y="298"/>
                    <a:pt x="4601" y="238"/>
                  </a:cubicBezTo>
                  <a:cubicBezTo>
                    <a:pt x="4839" y="199"/>
                    <a:pt x="4978" y="199"/>
                    <a:pt x="5077" y="179"/>
                  </a:cubicBezTo>
                  <a:cubicBezTo>
                    <a:pt x="5176" y="159"/>
                    <a:pt x="5216" y="139"/>
                    <a:pt x="5216" y="119"/>
                  </a:cubicBezTo>
                  <a:cubicBezTo>
                    <a:pt x="5216" y="80"/>
                    <a:pt x="5176" y="60"/>
                    <a:pt x="5077" y="40"/>
                  </a:cubicBezTo>
                  <a:cubicBezTo>
                    <a:pt x="4978" y="20"/>
                    <a:pt x="4839" y="0"/>
                    <a:pt x="45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5"/>
            <p:cNvSpPr/>
            <p:nvPr/>
          </p:nvSpPr>
          <p:spPr>
            <a:xfrm>
              <a:off x="6809225" y="1665325"/>
              <a:ext cx="202800" cy="65450"/>
            </a:xfrm>
            <a:custGeom>
              <a:rect b="b" l="l" r="r" t="t"/>
              <a:pathLst>
                <a:path extrusionOk="0" h="2618" w="8112">
                  <a:moveTo>
                    <a:pt x="48" y="1"/>
                  </a:moveTo>
                  <a:cubicBezTo>
                    <a:pt x="45" y="1"/>
                    <a:pt x="43" y="1"/>
                    <a:pt x="40" y="2"/>
                  </a:cubicBezTo>
                  <a:cubicBezTo>
                    <a:pt x="1" y="22"/>
                    <a:pt x="80" y="240"/>
                    <a:pt x="536" y="756"/>
                  </a:cubicBezTo>
                  <a:cubicBezTo>
                    <a:pt x="754" y="1014"/>
                    <a:pt x="1092" y="1331"/>
                    <a:pt x="1607" y="1648"/>
                  </a:cubicBezTo>
                  <a:cubicBezTo>
                    <a:pt x="2123" y="1985"/>
                    <a:pt x="2817" y="2322"/>
                    <a:pt x="3729" y="2521"/>
                  </a:cubicBezTo>
                  <a:cubicBezTo>
                    <a:pt x="4131" y="2589"/>
                    <a:pt x="4504" y="2617"/>
                    <a:pt x="4845" y="2617"/>
                  </a:cubicBezTo>
                  <a:cubicBezTo>
                    <a:pt x="5295" y="2617"/>
                    <a:pt x="5691" y="2569"/>
                    <a:pt x="6030" y="2501"/>
                  </a:cubicBezTo>
                  <a:cubicBezTo>
                    <a:pt x="6624" y="2382"/>
                    <a:pt x="7061" y="2204"/>
                    <a:pt x="7358" y="2065"/>
                  </a:cubicBezTo>
                  <a:cubicBezTo>
                    <a:pt x="7973" y="1747"/>
                    <a:pt x="8112" y="1569"/>
                    <a:pt x="8092" y="1549"/>
                  </a:cubicBezTo>
                  <a:cubicBezTo>
                    <a:pt x="8089" y="1539"/>
                    <a:pt x="8080" y="1534"/>
                    <a:pt x="8065" y="1534"/>
                  </a:cubicBezTo>
                  <a:cubicBezTo>
                    <a:pt x="7992" y="1534"/>
                    <a:pt x="7768" y="1649"/>
                    <a:pt x="7259" y="1847"/>
                  </a:cubicBezTo>
                  <a:cubicBezTo>
                    <a:pt x="6962" y="1966"/>
                    <a:pt x="6545" y="2104"/>
                    <a:pt x="5970" y="2204"/>
                  </a:cubicBezTo>
                  <a:cubicBezTo>
                    <a:pt x="5672" y="2255"/>
                    <a:pt x="5336" y="2290"/>
                    <a:pt x="4957" y="2290"/>
                  </a:cubicBezTo>
                  <a:cubicBezTo>
                    <a:pt x="4606" y="2290"/>
                    <a:pt x="4218" y="2260"/>
                    <a:pt x="3789" y="2184"/>
                  </a:cubicBezTo>
                  <a:cubicBezTo>
                    <a:pt x="2916" y="2025"/>
                    <a:pt x="2262" y="1708"/>
                    <a:pt x="1766" y="1410"/>
                  </a:cubicBezTo>
                  <a:cubicBezTo>
                    <a:pt x="1270" y="1093"/>
                    <a:pt x="933" y="815"/>
                    <a:pt x="695" y="597"/>
                  </a:cubicBezTo>
                  <a:cubicBezTo>
                    <a:pt x="245" y="166"/>
                    <a:pt x="96"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5"/>
            <p:cNvSpPr/>
            <p:nvPr/>
          </p:nvSpPr>
          <p:spPr>
            <a:xfrm>
              <a:off x="6972850" y="1596575"/>
              <a:ext cx="111075" cy="31075"/>
            </a:xfrm>
            <a:custGeom>
              <a:rect b="b" l="l" r="r" t="t"/>
              <a:pathLst>
                <a:path extrusionOk="0" h="1243" w="4443">
                  <a:moveTo>
                    <a:pt x="53" y="1"/>
                  </a:moveTo>
                  <a:cubicBezTo>
                    <a:pt x="35" y="1"/>
                    <a:pt x="25" y="6"/>
                    <a:pt x="20" y="16"/>
                  </a:cubicBezTo>
                  <a:cubicBezTo>
                    <a:pt x="0" y="55"/>
                    <a:pt x="60" y="154"/>
                    <a:pt x="337" y="353"/>
                  </a:cubicBezTo>
                  <a:cubicBezTo>
                    <a:pt x="615" y="551"/>
                    <a:pt x="1150" y="888"/>
                    <a:pt x="2082" y="1106"/>
                  </a:cubicBezTo>
                  <a:cubicBezTo>
                    <a:pt x="2587" y="1209"/>
                    <a:pt x="2991" y="1243"/>
                    <a:pt x="3311" y="1243"/>
                  </a:cubicBezTo>
                  <a:cubicBezTo>
                    <a:pt x="3608" y="1243"/>
                    <a:pt x="3835" y="1214"/>
                    <a:pt x="4006" y="1186"/>
                  </a:cubicBezTo>
                  <a:cubicBezTo>
                    <a:pt x="4343" y="1106"/>
                    <a:pt x="4442" y="1047"/>
                    <a:pt x="4442" y="1007"/>
                  </a:cubicBezTo>
                  <a:cubicBezTo>
                    <a:pt x="4423" y="948"/>
                    <a:pt x="4323" y="948"/>
                    <a:pt x="3986" y="948"/>
                  </a:cubicBezTo>
                  <a:cubicBezTo>
                    <a:pt x="3890" y="948"/>
                    <a:pt x="3774" y="951"/>
                    <a:pt x="3637" y="951"/>
                  </a:cubicBezTo>
                  <a:cubicBezTo>
                    <a:pt x="3293" y="951"/>
                    <a:pt x="2813" y="931"/>
                    <a:pt x="2162" y="789"/>
                  </a:cubicBezTo>
                  <a:cubicBezTo>
                    <a:pt x="1269" y="571"/>
                    <a:pt x="754" y="293"/>
                    <a:pt x="456" y="154"/>
                  </a:cubicBezTo>
                  <a:cubicBezTo>
                    <a:pt x="231" y="49"/>
                    <a:pt x="108" y="1"/>
                    <a:pt x="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5"/>
            <p:cNvSpPr/>
            <p:nvPr/>
          </p:nvSpPr>
          <p:spPr>
            <a:xfrm>
              <a:off x="6984750" y="1762475"/>
              <a:ext cx="201800" cy="373750"/>
            </a:xfrm>
            <a:custGeom>
              <a:rect b="b" l="l" r="r" t="t"/>
              <a:pathLst>
                <a:path extrusionOk="0" h="14950" w="8072">
                  <a:moveTo>
                    <a:pt x="4196" y="0"/>
                  </a:moveTo>
                  <a:cubicBezTo>
                    <a:pt x="4164" y="0"/>
                    <a:pt x="4064" y="84"/>
                    <a:pt x="3867" y="281"/>
                  </a:cubicBezTo>
                  <a:cubicBezTo>
                    <a:pt x="3649" y="519"/>
                    <a:pt x="3312" y="896"/>
                    <a:pt x="2836" y="1491"/>
                  </a:cubicBezTo>
                  <a:cubicBezTo>
                    <a:pt x="2360" y="2085"/>
                    <a:pt x="1706" y="2879"/>
                    <a:pt x="1071" y="4108"/>
                  </a:cubicBezTo>
                  <a:cubicBezTo>
                    <a:pt x="754" y="4723"/>
                    <a:pt x="456" y="5437"/>
                    <a:pt x="258" y="6290"/>
                  </a:cubicBezTo>
                  <a:cubicBezTo>
                    <a:pt x="79" y="7142"/>
                    <a:pt x="0" y="8134"/>
                    <a:pt x="238" y="9185"/>
                  </a:cubicBezTo>
                  <a:cubicBezTo>
                    <a:pt x="496" y="10216"/>
                    <a:pt x="972" y="11089"/>
                    <a:pt x="1487" y="11783"/>
                  </a:cubicBezTo>
                  <a:cubicBezTo>
                    <a:pt x="2023" y="12477"/>
                    <a:pt x="2598" y="12993"/>
                    <a:pt x="3173" y="13389"/>
                  </a:cubicBezTo>
                  <a:cubicBezTo>
                    <a:pt x="4304" y="14183"/>
                    <a:pt x="5315" y="14500"/>
                    <a:pt x="6068" y="14698"/>
                  </a:cubicBezTo>
                  <a:cubicBezTo>
                    <a:pt x="6822" y="14877"/>
                    <a:pt x="7318" y="14936"/>
                    <a:pt x="7635" y="14936"/>
                  </a:cubicBezTo>
                  <a:cubicBezTo>
                    <a:pt x="7767" y="14944"/>
                    <a:pt x="7864" y="14949"/>
                    <a:pt x="7933" y="14949"/>
                  </a:cubicBezTo>
                  <a:cubicBezTo>
                    <a:pt x="8031" y="14949"/>
                    <a:pt x="8071" y="14940"/>
                    <a:pt x="8071" y="14916"/>
                  </a:cubicBezTo>
                  <a:cubicBezTo>
                    <a:pt x="8071" y="14896"/>
                    <a:pt x="7952" y="14877"/>
                    <a:pt x="7655" y="14817"/>
                  </a:cubicBezTo>
                  <a:cubicBezTo>
                    <a:pt x="7338" y="14758"/>
                    <a:pt x="6862" y="14678"/>
                    <a:pt x="6128" y="14460"/>
                  </a:cubicBezTo>
                  <a:cubicBezTo>
                    <a:pt x="5414" y="14242"/>
                    <a:pt x="4442" y="13905"/>
                    <a:pt x="3352" y="13151"/>
                  </a:cubicBezTo>
                  <a:cubicBezTo>
                    <a:pt x="2816" y="12755"/>
                    <a:pt x="2241" y="12259"/>
                    <a:pt x="1745" y="11585"/>
                  </a:cubicBezTo>
                  <a:cubicBezTo>
                    <a:pt x="1249" y="10930"/>
                    <a:pt x="793" y="10097"/>
                    <a:pt x="555" y="9106"/>
                  </a:cubicBezTo>
                  <a:cubicBezTo>
                    <a:pt x="337" y="8114"/>
                    <a:pt x="397" y="7182"/>
                    <a:pt x="575" y="6369"/>
                  </a:cubicBezTo>
                  <a:cubicBezTo>
                    <a:pt x="754" y="5536"/>
                    <a:pt x="1031" y="4842"/>
                    <a:pt x="1329" y="4247"/>
                  </a:cubicBezTo>
                  <a:cubicBezTo>
                    <a:pt x="1924" y="3057"/>
                    <a:pt x="2558" y="2244"/>
                    <a:pt x="3014" y="1629"/>
                  </a:cubicBezTo>
                  <a:cubicBezTo>
                    <a:pt x="3947" y="420"/>
                    <a:pt x="4244" y="43"/>
                    <a:pt x="4204" y="3"/>
                  </a:cubicBezTo>
                  <a:cubicBezTo>
                    <a:pt x="4202" y="1"/>
                    <a:pt x="4200" y="0"/>
                    <a:pt x="41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5"/>
            <p:cNvSpPr/>
            <p:nvPr/>
          </p:nvSpPr>
          <p:spPr>
            <a:xfrm>
              <a:off x="7168175" y="1961850"/>
              <a:ext cx="93225" cy="60500"/>
            </a:xfrm>
            <a:custGeom>
              <a:rect b="b" l="l" r="r" t="t"/>
              <a:pathLst>
                <a:path extrusionOk="0" h="2420" w="3729">
                  <a:moveTo>
                    <a:pt x="80" y="0"/>
                  </a:moveTo>
                  <a:cubicBezTo>
                    <a:pt x="60" y="0"/>
                    <a:pt x="1" y="119"/>
                    <a:pt x="60" y="496"/>
                  </a:cubicBezTo>
                  <a:cubicBezTo>
                    <a:pt x="80" y="694"/>
                    <a:pt x="159" y="932"/>
                    <a:pt x="338" y="1230"/>
                  </a:cubicBezTo>
                  <a:cubicBezTo>
                    <a:pt x="516" y="1527"/>
                    <a:pt x="794" y="1864"/>
                    <a:pt x="1270" y="2122"/>
                  </a:cubicBezTo>
                  <a:cubicBezTo>
                    <a:pt x="1746" y="2380"/>
                    <a:pt x="2182" y="2420"/>
                    <a:pt x="2519" y="2420"/>
                  </a:cubicBezTo>
                  <a:cubicBezTo>
                    <a:pt x="2876" y="2400"/>
                    <a:pt x="3114" y="2321"/>
                    <a:pt x="3293" y="2241"/>
                  </a:cubicBezTo>
                  <a:cubicBezTo>
                    <a:pt x="3650" y="2083"/>
                    <a:pt x="3729" y="1964"/>
                    <a:pt x="3709" y="1944"/>
                  </a:cubicBezTo>
                  <a:cubicBezTo>
                    <a:pt x="3699" y="1933"/>
                    <a:pt x="3682" y="1928"/>
                    <a:pt x="3658" y="1928"/>
                  </a:cubicBezTo>
                  <a:cubicBezTo>
                    <a:pt x="3591" y="1928"/>
                    <a:pt x="3465" y="1965"/>
                    <a:pt x="3233" y="2023"/>
                  </a:cubicBezTo>
                  <a:cubicBezTo>
                    <a:pt x="3055" y="2063"/>
                    <a:pt x="2837" y="2122"/>
                    <a:pt x="2519" y="2122"/>
                  </a:cubicBezTo>
                  <a:cubicBezTo>
                    <a:pt x="2222" y="2102"/>
                    <a:pt x="1845" y="2063"/>
                    <a:pt x="1429" y="1845"/>
                  </a:cubicBezTo>
                  <a:cubicBezTo>
                    <a:pt x="1012" y="1626"/>
                    <a:pt x="774" y="1329"/>
                    <a:pt x="596" y="1071"/>
                  </a:cubicBezTo>
                  <a:cubicBezTo>
                    <a:pt x="417" y="813"/>
                    <a:pt x="338" y="615"/>
                    <a:pt x="278" y="437"/>
                  </a:cubicBezTo>
                  <a:cubicBezTo>
                    <a:pt x="159" y="119"/>
                    <a:pt x="140" y="0"/>
                    <a:pt x="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5"/>
            <p:cNvSpPr/>
            <p:nvPr/>
          </p:nvSpPr>
          <p:spPr>
            <a:xfrm>
              <a:off x="6541025" y="845350"/>
              <a:ext cx="1445725" cy="1466050"/>
            </a:xfrm>
            <a:custGeom>
              <a:rect b="b" l="l" r="r" t="t"/>
              <a:pathLst>
                <a:path extrusionOk="0" fill="none" h="58642" w="57829">
                  <a:moveTo>
                    <a:pt x="24472" y="58641"/>
                  </a:moveTo>
                  <a:cubicBezTo>
                    <a:pt x="21854" y="58641"/>
                    <a:pt x="19296" y="57888"/>
                    <a:pt x="17075" y="56480"/>
                  </a:cubicBezTo>
                  <a:cubicBezTo>
                    <a:pt x="13981" y="54497"/>
                    <a:pt x="11859" y="51423"/>
                    <a:pt x="11086" y="47853"/>
                  </a:cubicBezTo>
                  <a:cubicBezTo>
                    <a:pt x="10630" y="45751"/>
                    <a:pt x="10649" y="43629"/>
                    <a:pt x="11165" y="41626"/>
                  </a:cubicBezTo>
                  <a:cubicBezTo>
                    <a:pt x="10868" y="41567"/>
                    <a:pt x="10610" y="41487"/>
                    <a:pt x="10332" y="41408"/>
                  </a:cubicBezTo>
                  <a:cubicBezTo>
                    <a:pt x="6822" y="40377"/>
                    <a:pt x="3927" y="38037"/>
                    <a:pt x="2162" y="34824"/>
                  </a:cubicBezTo>
                  <a:cubicBezTo>
                    <a:pt x="397" y="31611"/>
                    <a:pt x="0" y="27903"/>
                    <a:pt x="1031" y="24393"/>
                  </a:cubicBezTo>
                  <a:cubicBezTo>
                    <a:pt x="2677" y="18781"/>
                    <a:pt x="7814" y="14794"/>
                    <a:pt x="13624" y="14556"/>
                  </a:cubicBezTo>
                  <a:cubicBezTo>
                    <a:pt x="13604" y="14259"/>
                    <a:pt x="13604" y="13981"/>
                    <a:pt x="13604" y="13704"/>
                  </a:cubicBezTo>
                  <a:cubicBezTo>
                    <a:pt x="13604" y="6148"/>
                    <a:pt x="19752" y="0"/>
                    <a:pt x="27308" y="0"/>
                  </a:cubicBezTo>
                  <a:cubicBezTo>
                    <a:pt x="32404" y="0"/>
                    <a:pt x="37005" y="2856"/>
                    <a:pt x="39365" y="7159"/>
                  </a:cubicBezTo>
                  <a:cubicBezTo>
                    <a:pt x="40753" y="6683"/>
                    <a:pt x="42221" y="6445"/>
                    <a:pt x="43689" y="6445"/>
                  </a:cubicBezTo>
                  <a:cubicBezTo>
                    <a:pt x="49043" y="6445"/>
                    <a:pt x="53941" y="9579"/>
                    <a:pt x="56162" y="14437"/>
                  </a:cubicBezTo>
                  <a:cubicBezTo>
                    <a:pt x="57689" y="17769"/>
                    <a:pt x="57828" y="21478"/>
                    <a:pt x="56559" y="24928"/>
                  </a:cubicBezTo>
                  <a:cubicBezTo>
                    <a:pt x="55825" y="26931"/>
                    <a:pt x="54635" y="28696"/>
                    <a:pt x="53128" y="30124"/>
                  </a:cubicBezTo>
                  <a:cubicBezTo>
                    <a:pt x="53327" y="30342"/>
                    <a:pt x="53525" y="30540"/>
                    <a:pt x="53703" y="30759"/>
                  </a:cubicBezTo>
                  <a:cubicBezTo>
                    <a:pt x="56103" y="33515"/>
                    <a:pt x="57293" y="37045"/>
                    <a:pt x="57035" y="40694"/>
                  </a:cubicBezTo>
                  <a:cubicBezTo>
                    <a:pt x="56777" y="44363"/>
                    <a:pt x="55131" y="47695"/>
                    <a:pt x="52355" y="50094"/>
                  </a:cubicBezTo>
                  <a:cubicBezTo>
                    <a:pt x="49856" y="52256"/>
                    <a:pt x="46663" y="53465"/>
                    <a:pt x="43371" y="53465"/>
                  </a:cubicBezTo>
                  <a:cubicBezTo>
                    <a:pt x="40912" y="53465"/>
                    <a:pt x="38532" y="52791"/>
                    <a:pt x="36450" y="51581"/>
                  </a:cubicBezTo>
                  <a:cubicBezTo>
                    <a:pt x="36311" y="51839"/>
                    <a:pt x="36153" y="52077"/>
                    <a:pt x="36014" y="52315"/>
                  </a:cubicBezTo>
                  <a:cubicBezTo>
                    <a:pt x="33475" y="56281"/>
                    <a:pt x="29172" y="58641"/>
                    <a:pt x="24472" y="58641"/>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5"/>
            <p:cNvSpPr/>
            <p:nvPr/>
          </p:nvSpPr>
          <p:spPr>
            <a:xfrm>
              <a:off x="6601500" y="923675"/>
              <a:ext cx="1333175" cy="1346075"/>
            </a:xfrm>
            <a:custGeom>
              <a:rect b="b" l="l" r="r" t="t"/>
              <a:pathLst>
                <a:path extrusionOk="0" fill="none" h="53843" w="53327">
                  <a:moveTo>
                    <a:pt x="48905" y="29688"/>
                  </a:moveTo>
                  <a:cubicBezTo>
                    <a:pt x="52752" y="34091"/>
                    <a:pt x="52276" y="40754"/>
                    <a:pt x="47873" y="44581"/>
                  </a:cubicBezTo>
                  <a:cubicBezTo>
                    <a:pt x="43471" y="48409"/>
                    <a:pt x="36807" y="47953"/>
                    <a:pt x="32980" y="43550"/>
                  </a:cubicBezTo>
                  <a:cubicBezTo>
                    <a:pt x="32821" y="43372"/>
                    <a:pt x="32663" y="43193"/>
                    <a:pt x="32544" y="42995"/>
                  </a:cubicBezTo>
                  <a:cubicBezTo>
                    <a:pt x="32365" y="44542"/>
                    <a:pt x="31850" y="46089"/>
                    <a:pt x="30937" y="47497"/>
                  </a:cubicBezTo>
                  <a:cubicBezTo>
                    <a:pt x="27804" y="52415"/>
                    <a:pt x="21260" y="53843"/>
                    <a:pt x="16341" y="50689"/>
                  </a:cubicBezTo>
                  <a:cubicBezTo>
                    <a:pt x="11443" y="47536"/>
                    <a:pt x="9995" y="40992"/>
                    <a:pt x="13168" y="36094"/>
                  </a:cubicBezTo>
                  <a:cubicBezTo>
                    <a:pt x="13287" y="35895"/>
                    <a:pt x="13406" y="35717"/>
                    <a:pt x="13545" y="35518"/>
                  </a:cubicBezTo>
                  <a:cubicBezTo>
                    <a:pt x="12018" y="35796"/>
                    <a:pt x="10392" y="35717"/>
                    <a:pt x="8806" y="35261"/>
                  </a:cubicBezTo>
                  <a:cubicBezTo>
                    <a:pt x="3193" y="33615"/>
                    <a:pt x="0" y="27745"/>
                    <a:pt x="1646" y="22152"/>
                  </a:cubicBezTo>
                  <a:cubicBezTo>
                    <a:pt x="3273" y="16540"/>
                    <a:pt x="9143" y="13347"/>
                    <a:pt x="14735" y="14973"/>
                  </a:cubicBezTo>
                  <a:cubicBezTo>
                    <a:pt x="14973" y="15033"/>
                    <a:pt x="15171" y="15112"/>
                    <a:pt x="15390" y="15191"/>
                  </a:cubicBezTo>
                  <a:cubicBezTo>
                    <a:pt x="14695" y="13783"/>
                    <a:pt x="14319" y="12217"/>
                    <a:pt x="14319" y="10571"/>
                  </a:cubicBezTo>
                  <a:cubicBezTo>
                    <a:pt x="14319" y="4740"/>
                    <a:pt x="19058" y="1"/>
                    <a:pt x="24889" y="1"/>
                  </a:cubicBezTo>
                  <a:cubicBezTo>
                    <a:pt x="29985" y="1"/>
                    <a:pt x="34229" y="3610"/>
                    <a:pt x="35241" y="8389"/>
                  </a:cubicBezTo>
                  <a:cubicBezTo>
                    <a:pt x="35737" y="8012"/>
                    <a:pt x="36292" y="7695"/>
                    <a:pt x="36887" y="7437"/>
                  </a:cubicBezTo>
                  <a:cubicBezTo>
                    <a:pt x="42182" y="4998"/>
                    <a:pt x="48448" y="7318"/>
                    <a:pt x="50888" y="12613"/>
                  </a:cubicBezTo>
                  <a:cubicBezTo>
                    <a:pt x="53327" y="17908"/>
                    <a:pt x="51007" y="24195"/>
                    <a:pt x="45692" y="26634"/>
                  </a:cubicBezTo>
                  <a:cubicBezTo>
                    <a:pt x="45494" y="26733"/>
                    <a:pt x="45275" y="26813"/>
                    <a:pt x="45057" y="26892"/>
                  </a:cubicBezTo>
                  <a:cubicBezTo>
                    <a:pt x="46505" y="27507"/>
                    <a:pt x="47834" y="28439"/>
                    <a:pt x="48905" y="2968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5"/>
            <p:cNvSpPr/>
            <p:nvPr/>
          </p:nvSpPr>
          <p:spPr>
            <a:xfrm>
              <a:off x="7120575" y="1406575"/>
              <a:ext cx="363950" cy="363925"/>
            </a:xfrm>
            <a:custGeom>
              <a:rect b="b" l="l" r="r" t="t"/>
              <a:pathLst>
                <a:path extrusionOk="0" fill="none" h="14557" w="14558">
                  <a:moveTo>
                    <a:pt x="14557" y="7278"/>
                  </a:moveTo>
                  <a:cubicBezTo>
                    <a:pt x="14557" y="11304"/>
                    <a:pt x="11305" y="14556"/>
                    <a:pt x="7279" y="14556"/>
                  </a:cubicBezTo>
                  <a:cubicBezTo>
                    <a:pt x="3253" y="14556"/>
                    <a:pt x="1" y="11304"/>
                    <a:pt x="1" y="7278"/>
                  </a:cubicBezTo>
                  <a:cubicBezTo>
                    <a:pt x="1" y="3253"/>
                    <a:pt x="3253" y="0"/>
                    <a:pt x="7279" y="0"/>
                  </a:cubicBezTo>
                  <a:cubicBezTo>
                    <a:pt x="11305" y="0"/>
                    <a:pt x="14557" y="3253"/>
                    <a:pt x="14557" y="727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9" name="Google Shape;2349;p15"/>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5"/>
          <p:cNvSpPr txBox="1"/>
          <p:nvPr>
            <p:ph type="title"/>
          </p:nvPr>
        </p:nvSpPr>
        <p:spPr>
          <a:xfrm>
            <a:off x="1226400" y="3607625"/>
            <a:ext cx="6691200" cy="645600"/>
          </a:xfrm>
          <a:prstGeom prst="rect">
            <a:avLst/>
          </a:prstGeom>
        </p:spPr>
        <p:txBody>
          <a:bodyPr anchorCtr="0" anchor="t" bIns="91425" lIns="91425" spcFirstLastPara="1" rIns="91425" wrap="square" tIns="91425">
            <a:noAutofit/>
          </a:bodyPr>
          <a:lstStyle>
            <a:lvl1pPr lvl="0" rtl="0" algn="r">
              <a:lnSpc>
                <a:spcPct val="50000"/>
              </a:lnSpc>
              <a:spcBef>
                <a:spcPts val="0"/>
              </a:spcBef>
              <a:spcAft>
                <a:spcPts val="0"/>
              </a:spcAft>
              <a:buSzPts val="3000"/>
              <a:buNone/>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351" name="Google Shape;2351;p15"/>
          <p:cNvSpPr txBox="1"/>
          <p:nvPr>
            <p:ph idx="1" type="subTitle"/>
          </p:nvPr>
        </p:nvSpPr>
        <p:spPr>
          <a:xfrm>
            <a:off x="1226400" y="1358725"/>
            <a:ext cx="6691200" cy="20376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1600"/>
              </a:spcBef>
              <a:spcAft>
                <a:spcPts val="0"/>
              </a:spcAft>
              <a:buSzPts val="3000"/>
              <a:buNone/>
              <a:defRPr sz="3000"/>
            </a:lvl3pPr>
            <a:lvl4pPr lvl="3" rtl="0" algn="ctr">
              <a:lnSpc>
                <a:spcPct val="100000"/>
              </a:lnSpc>
              <a:spcBef>
                <a:spcPts val="1600"/>
              </a:spcBef>
              <a:spcAft>
                <a:spcPts val="0"/>
              </a:spcAft>
              <a:buSzPts val="3000"/>
              <a:buNone/>
              <a:defRPr sz="3000"/>
            </a:lvl4pPr>
            <a:lvl5pPr lvl="4" rtl="0" algn="ctr">
              <a:lnSpc>
                <a:spcPct val="100000"/>
              </a:lnSpc>
              <a:spcBef>
                <a:spcPts val="1600"/>
              </a:spcBef>
              <a:spcAft>
                <a:spcPts val="0"/>
              </a:spcAft>
              <a:buSzPts val="3000"/>
              <a:buNone/>
              <a:defRPr sz="3000"/>
            </a:lvl5pPr>
            <a:lvl6pPr lvl="5" rtl="0" algn="ctr">
              <a:lnSpc>
                <a:spcPct val="100000"/>
              </a:lnSpc>
              <a:spcBef>
                <a:spcPts val="1600"/>
              </a:spcBef>
              <a:spcAft>
                <a:spcPts val="0"/>
              </a:spcAft>
              <a:buSzPts val="3000"/>
              <a:buNone/>
              <a:defRPr sz="3000"/>
            </a:lvl6pPr>
            <a:lvl7pPr lvl="6" rtl="0" algn="ctr">
              <a:lnSpc>
                <a:spcPct val="100000"/>
              </a:lnSpc>
              <a:spcBef>
                <a:spcPts val="1600"/>
              </a:spcBef>
              <a:spcAft>
                <a:spcPts val="0"/>
              </a:spcAft>
              <a:buSzPts val="3000"/>
              <a:buNone/>
              <a:defRPr sz="3000"/>
            </a:lvl7pPr>
            <a:lvl8pPr lvl="7" rtl="0" algn="ctr">
              <a:lnSpc>
                <a:spcPct val="100000"/>
              </a:lnSpc>
              <a:spcBef>
                <a:spcPts val="1600"/>
              </a:spcBef>
              <a:spcAft>
                <a:spcPts val="0"/>
              </a:spcAft>
              <a:buSzPts val="3000"/>
              <a:buNone/>
              <a:defRPr sz="3000"/>
            </a:lvl8pPr>
            <a:lvl9pPr lvl="8" rtl="0" algn="ctr">
              <a:lnSpc>
                <a:spcPct val="100000"/>
              </a:lnSpc>
              <a:spcBef>
                <a:spcPts val="1600"/>
              </a:spcBef>
              <a:spcAft>
                <a:spcPts val="1600"/>
              </a:spcAft>
              <a:buSzPts val="3000"/>
              <a:buNone/>
              <a:defRPr sz="30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2">
    <p:spTree>
      <p:nvGrpSpPr>
        <p:cNvPr id="2352" name="Shape 2352"/>
        <p:cNvGrpSpPr/>
        <p:nvPr/>
      </p:nvGrpSpPr>
      <p:grpSpPr>
        <a:xfrm>
          <a:off x="0" y="0"/>
          <a:ext cx="0" cy="0"/>
          <a:chOff x="0" y="0"/>
          <a:chExt cx="0" cy="0"/>
        </a:xfrm>
      </p:grpSpPr>
      <p:grpSp>
        <p:nvGrpSpPr>
          <p:cNvPr id="2353" name="Google Shape;2353;p16"/>
          <p:cNvGrpSpPr/>
          <p:nvPr/>
        </p:nvGrpSpPr>
        <p:grpSpPr>
          <a:xfrm rot="10800000">
            <a:off x="-355589" y="-1946937"/>
            <a:ext cx="9855027" cy="7300734"/>
            <a:chOff x="-153050" y="420950"/>
            <a:chExt cx="7938000" cy="5880575"/>
          </a:xfrm>
        </p:grpSpPr>
        <p:sp>
          <p:nvSpPr>
            <p:cNvPr id="2354" name="Google Shape;2354;p16"/>
            <p:cNvSpPr/>
            <p:nvPr/>
          </p:nvSpPr>
          <p:spPr>
            <a:xfrm>
              <a:off x="546000" y="4434800"/>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8"/>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6"/>
            <p:cNvSpPr/>
            <p:nvPr/>
          </p:nvSpPr>
          <p:spPr>
            <a:xfrm>
              <a:off x="2472125" y="4434800"/>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3"/>
                  </a:cubicBezTo>
                  <a:cubicBezTo>
                    <a:pt x="75419" y="599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6"/>
            <p:cNvSpPr/>
            <p:nvPr/>
          </p:nvSpPr>
          <p:spPr>
            <a:xfrm>
              <a:off x="4257425" y="4434800"/>
              <a:ext cx="2034225" cy="1244450"/>
            </a:xfrm>
            <a:custGeom>
              <a:rect b="b" l="l" r="r" t="t"/>
              <a:pathLst>
                <a:path extrusionOk="0" h="49778" w="81369">
                  <a:moveTo>
                    <a:pt x="7299" y="1"/>
                  </a:moveTo>
                  <a:cubicBezTo>
                    <a:pt x="5494" y="2916"/>
                    <a:pt x="4007" y="5990"/>
                    <a:pt x="2936" y="9183"/>
                  </a:cubicBezTo>
                  <a:cubicBezTo>
                    <a:pt x="1" y="17888"/>
                    <a:pt x="596" y="27804"/>
                    <a:pt x="5573" y="35677"/>
                  </a:cubicBezTo>
                  <a:cubicBezTo>
                    <a:pt x="16758" y="38810"/>
                    <a:pt x="27348" y="43550"/>
                    <a:pt x="36649" y="49777"/>
                  </a:cubicBezTo>
                  <a:cubicBezTo>
                    <a:pt x="36114" y="39505"/>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6"/>
            <p:cNvSpPr/>
            <p:nvPr/>
          </p:nvSpPr>
          <p:spPr>
            <a:xfrm>
              <a:off x="5696700" y="4710750"/>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8"/>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3"/>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2"/>
                    <a:pt x="1250" y="20574"/>
                  </a:cubicBezTo>
                  <a:cubicBezTo>
                    <a:pt x="1329" y="20316"/>
                    <a:pt x="1428" y="20038"/>
                    <a:pt x="1527" y="19761"/>
                  </a:cubicBezTo>
                  <a:cubicBezTo>
                    <a:pt x="1626" y="19483"/>
                    <a:pt x="1726" y="19186"/>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7"/>
                  </a:cubicBezTo>
                  <a:cubicBezTo>
                    <a:pt x="4284" y="1416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6"/>
                    <a:pt x="40793" y="1437"/>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6"/>
            <p:cNvSpPr/>
            <p:nvPr/>
          </p:nvSpPr>
          <p:spPr>
            <a:xfrm>
              <a:off x="765125" y="4716400"/>
              <a:ext cx="28775" cy="299975"/>
            </a:xfrm>
            <a:custGeom>
              <a:rect b="b" l="l" r="r" t="t"/>
              <a:pathLst>
                <a:path extrusionOk="0" h="11999" w="1151">
                  <a:moveTo>
                    <a:pt x="933" y="1"/>
                  </a:moveTo>
                  <a:cubicBezTo>
                    <a:pt x="754" y="1"/>
                    <a:pt x="556" y="1111"/>
                    <a:pt x="278" y="5990"/>
                  </a:cubicBezTo>
                  <a:cubicBezTo>
                    <a:pt x="1" y="10849"/>
                    <a:pt x="60" y="11979"/>
                    <a:pt x="219" y="11999"/>
                  </a:cubicBezTo>
                  <a:cubicBezTo>
                    <a:pt x="378" y="11999"/>
                    <a:pt x="576" y="10868"/>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6"/>
            <p:cNvSpPr/>
            <p:nvPr/>
          </p:nvSpPr>
          <p:spPr>
            <a:xfrm>
              <a:off x="1020450" y="4582025"/>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917"/>
                    <a:pt x="2103" y="3095"/>
                    <a:pt x="2044" y="3274"/>
                  </a:cubicBezTo>
                  <a:cubicBezTo>
                    <a:pt x="1964" y="3472"/>
                    <a:pt x="1905" y="3690"/>
                    <a:pt x="1825" y="3908"/>
                  </a:cubicBezTo>
                  <a:cubicBezTo>
                    <a:pt x="1766" y="4126"/>
                    <a:pt x="1687" y="4345"/>
                    <a:pt x="1607" y="4583"/>
                  </a:cubicBezTo>
                  <a:cubicBezTo>
                    <a:pt x="1548" y="4821"/>
                    <a:pt x="1468" y="5059"/>
                    <a:pt x="1389" y="5336"/>
                  </a:cubicBezTo>
                  <a:cubicBezTo>
                    <a:pt x="1330" y="5594"/>
                    <a:pt x="1250" y="5872"/>
                    <a:pt x="1171" y="6149"/>
                  </a:cubicBezTo>
                  <a:cubicBezTo>
                    <a:pt x="1111" y="6447"/>
                    <a:pt x="1012" y="6744"/>
                    <a:pt x="953" y="7061"/>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705"/>
                    <a:pt x="60" y="14181"/>
                  </a:cubicBezTo>
                  <a:cubicBezTo>
                    <a:pt x="1" y="16105"/>
                    <a:pt x="80" y="18286"/>
                    <a:pt x="417" y="20705"/>
                  </a:cubicBezTo>
                  <a:cubicBezTo>
                    <a:pt x="735" y="23105"/>
                    <a:pt x="1349" y="25743"/>
                    <a:pt x="2321" y="28559"/>
                  </a:cubicBezTo>
                  <a:cubicBezTo>
                    <a:pt x="3293" y="31375"/>
                    <a:pt x="4463" y="3383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2" y="51019"/>
                    <a:pt x="20009" y="51192"/>
                    <a:pt x="20076" y="51192"/>
                  </a:cubicBezTo>
                  <a:cubicBezTo>
                    <a:pt x="20084" y="51192"/>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1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5"/>
                    <a:pt x="616" y="14201"/>
                  </a:cubicBezTo>
                  <a:cubicBezTo>
                    <a:pt x="596" y="13725"/>
                    <a:pt x="635" y="13269"/>
                    <a:pt x="655" y="12813"/>
                  </a:cubicBezTo>
                  <a:cubicBezTo>
                    <a:pt x="695" y="12376"/>
                    <a:pt x="715" y="11940"/>
                    <a:pt x="754" y="11504"/>
                  </a:cubicBezTo>
                  <a:cubicBezTo>
                    <a:pt x="794" y="11087"/>
                    <a:pt x="834" y="10691"/>
                    <a:pt x="873" y="10294"/>
                  </a:cubicBezTo>
                  <a:cubicBezTo>
                    <a:pt x="933" y="9917"/>
                    <a:pt x="992" y="9540"/>
                    <a:pt x="1052" y="9164"/>
                  </a:cubicBezTo>
                  <a:cubicBezTo>
                    <a:pt x="1092" y="8807"/>
                    <a:pt x="1151" y="8450"/>
                    <a:pt x="1211" y="8132"/>
                  </a:cubicBezTo>
                  <a:cubicBezTo>
                    <a:pt x="1290" y="7795"/>
                    <a:pt x="1349" y="7458"/>
                    <a:pt x="1409" y="7161"/>
                  </a:cubicBezTo>
                  <a:cubicBezTo>
                    <a:pt x="1449" y="6843"/>
                    <a:pt x="1528" y="6546"/>
                    <a:pt x="1607" y="6268"/>
                  </a:cubicBezTo>
                  <a:cubicBezTo>
                    <a:pt x="1667" y="5971"/>
                    <a:pt x="1746" y="5713"/>
                    <a:pt x="1806" y="5435"/>
                  </a:cubicBezTo>
                  <a:cubicBezTo>
                    <a:pt x="1865" y="5178"/>
                    <a:pt x="1925" y="4940"/>
                    <a:pt x="2004" y="470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9"/>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6"/>
            <p:cNvSpPr/>
            <p:nvPr/>
          </p:nvSpPr>
          <p:spPr>
            <a:xfrm>
              <a:off x="1858325" y="4352000"/>
              <a:ext cx="207275" cy="1021000"/>
            </a:xfrm>
            <a:custGeom>
              <a:rect b="b" l="l" r="r" t="t"/>
              <a:pathLst>
                <a:path extrusionOk="0" h="40840" w="8291">
                  <a:moveTo>
                    <a:pt x="6486" y="1"/>
                  </a:moveTo>
                  <a:cubicBezTo>
                    <a:pt x="6446" y="1"/>
                    <a:pt x="6327" y="219"/>
                    <a:pt x="6030" y="814"/>
                  </a:cubicBezTo>
                  <a:cubicBezTo>
                    <a:pt x="5752" y="1429"/>
                    <a:pt x="5316" y="2420"/>
                    <a:pt x="4701" y="3927"/>
                  </a:cubicBezTo>
                  <a:cubicBezTo>
                    <a:pt x="4086" y="5454"/>
                    <a:pt x="3273" y="7497"/>
                    <a:pt x="2381" y="10254"/>
                  </a:cubicBezTo>
                  <a:cubicBezTo>
                    <a:pt x="1944" y="11642"/>
                    <a:pt x="1488" y="13208"/>
                    <a:pt x="1092" y="15013"/>
                  </a:cubicBezTo>
                  <a:cubicBezTo>
                    <a:pt x="715" y="16798"/>
                    <a:pt x="358" y="18801"/>
                    <a:pt x="239" y="21062"/>
                  </a:cubicBezTo>
                  <a:cubicBezTo>
                    <a:pt x="1" y="25563"/>
                    <a:pt x="794" y="29212"/>
                    <a:pt x="1806" y="31949"/>
                  </a:cubicBezTo>
                  <a:cubicBezTo>
                    <a:pt x="1944" y="32286"/>
                    <a:pt x="2083" y="32623"/>
                    <a:pt x="2202" y="32941"/>
                  </a:cubicBezTo>
                  <a:cubicBezTo>
                    <a:pt x="2341" y="33258"/>
                    <a:pt x="2480" y="33555"/>
                    <a:pt x="2619" y="33853"/>
                  </a:cubicBezTo>
                  <a:cubicBezTo>
                    <a:pt x="2698" y="33992"/>
                    <a:pt x="2757" y="34130"/>
                    <a:pt x="2817" y="34269"/>
                  </a:cubicBezTo>
                  <a:cubicBezTo>
                    <a:pt x="2896" y="34408"/>
                    <a:pt x="2976" y="34547"/>
                    <a:pt x="3055" y="34686"/>
                  </a:cubicBezTo>
                  <a:cubicBezTo>
                    <a:pt x="3194" y="34944"/>
                    <a:pt x="3333" y="35201"/>
                    <a:pt x="3471" y="35439"/>
                  </a:cubicBezTo>
                  <a:cubicBezTo>
                    <a:pt x="3769" y="35935"/>
                    <a:pt x="4046" y="36371"/>
                    <a:pt x="4324" y="36768"/>
                  </a:cubicBezTo>
                  <a:cubicBezTo>
                    <a:pt x="4602" y="37165"/>
                    <a:pt x="4879" y="37522"/>
                    <a:pt x="5117" y="37859"/>
                  </a:cubicBezTo>
                  <a:cubicBezTo>
                    <a:pt x="5653" y="38473"/>
                    <a:pt x="6089" y="39009"/>
                    <a:pt x="6506" y="39386"/>
                  </a:cubicBezTo>
                  <a:cubicBezTo>
                    <a:pt x="6704" y="39584"/>
                    <a:pt x="6882" y="39763"/>
                    <a:pt x="7041" y="39921"/>
                  </a:cubicBezTo>
                  <a:cubicBezTo>
                    <a:pt x="7219" y="40060"/>
                    <a:pt x="7358" y="40179"/>
                    <a:pt x="7497" y="40298"/>
                  </a:cubicBezTo>
                  <a:cubicBezTo>
                    <a:pt x="7962" y="40673"/>
                    <a:pt x="8185" y="40839"/>
                    <a:pt x="8239" y="40839"/>
                  </a:cubicBezTo>
                  <a:cubicBezTo>
                    <a:pt x="8245" y="40839"/>
                    <a:pt x="8249" y="40837"/>
                    <a:pt x="8251" y="40833"/>
                  </a:cubicBezTo>
                  <a:cubicBezTo>
                    <a:pt x="8290" y="40794"/>
                    <a:pt x="8112" y="40595"/>
                    <a:pt x="7656" y="40119"/>
                  </a:cubicBezTo>
                  <a:cubicBezTo>
                    <a:pt x="7537" y="40001"/>
                    <a:pt x="7398" y="39882"/>
                    <a:pt x="7239" y="39723"/>
                  </a:cubicBezTo>
                  <a:cubicBezTo>
                    <a:pt x="7100" y="39544"/>
                    <a:pt x="6942" y="39366"/>
                    <a:pt x="6744" y="39168"/>
                  </a:cubicBezTo>
                  <a:cubicBezTo>
                    <a:pt x="6367" y="38771"/>
                    <a:pt x="5970" y="38236"/>
                    <a:pt x="5454" y="37601"/>
                  </a:cubicBezTo>
                  <a:cubicBezTo>
                    <a:pt x="5217" y="37264"/>
                    <a:pt x="4979" y="36907"/>
                    <a:pt x="4701" y="36510"/>
                  </a:cubicBezTo>
                  <a:cubicBezTo>
                    <a:pt x="4443" y="36114"/>
                    <a:pt x="4185" y="35677"/>
                    <a:pt x="3908" y="35201"/>
                  </a:cubicBezTo>
                  <a:cubicBezTo>
                    <a:pt x="3769" y="34963"/>
                    <a:pt x="3630" y="34706"/>
                    <a:pt x="3491" y="34448"/>
                  </a:cubicBezTo>
                  <a:cubicBezTo>
                    <a:pt x="3432" y="34309"/>
                    <a:pt x="3352" y="34190"/>
                    <a:pt x="3293" y="34051"/>
                  </a:cubicBezTo>
                  <a:cubicBezTo>
                    <a:pt x="3233" y="33912"/>
                    <a:pt x="3154" y="33773"/>
                    <a:pt x="3095" y="33635"/>
                  </a:cubicBezTo>
                  <a:cubicBezTo>
                    <a:pt x="2976" y="33337"/>
                    <a:pt x="2817" y="33040"/>
                    <a:pt x="2698" y="32742"/>
                  </a:cubicBezTo>
                  <a:cubicBezTo>
                    <a:pt x="2579" y="32425"/>
                    <a:pt x="2460" y="32088"/>
                    <a:pt x="2321" y="31771"/>
                  </a:cubicBezTo>
                  <a:cubicBezTo>
                    <a:pt x="1369" y="29073"/>
                    <a:pt x="596" y="25504"/>
                    <a:pt x="834" y="21081"/>
                  </a:cubicBezTo>
                  <a:cubicBezTo>
                    <a:pt x="953" y="18880"/>
                    <a:pt x="1290" y="16897"/>
                    <a:pt x="1667" y="15132"/>
                  </a:cubicBezTo>
                  <a:cubicBezTo>
                    <a:pt x="2044" y="13367"/>
                    <a:pt x="2480" y="11800"/>
                    <a:pt x="2916" y="10432"/>
                  </a:cubicBezTo>
                  <a:cubicBezTo>
                    <a:pt x="3769" y="7676"/>
                    <a:pt x="4542" y="5613"/>
                    <a:pt x="5098" y="4086"/>
                  </a:cubicBezTo>
                  <a:cubicBezTo>
                    <a:pt x="6248" y="1032"/>
                    <a:pt x="6565" y="41"/>
                    <a:pt x="64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6"/>
            <p:cNvSpPr/>
            <p:nvPr/>
          </p:nvSpPr>
          <p:spPr>
            <a:xfrm>
              <a:off x="2062100" y="4217125"/>
              <a:ext cx="247425" cy="987700"/>
            </a:xfrm>
            <a:custGeom>
              <a:rect b="b" l="l" r="r" t="t"/>
              <a:pathLst>
                <a:path extrusionOk="0" h="39508" w="9897">
                  <a:moveTo>
                    <a:pt x="9227" y="1"/>
                  </a:moveTo>
                  <a:cubicBezTo>
                    <a:pt x="9225" y="1"/>
                    <a:pt x="9224" y="1"/>
                    <a:pt x="9222" y="2"/>
                  </a:cubicBezTo>
                  <a:cubicBezTo>
                    <a:pt x="9182" y="2"/>
                    <a:pt x="9202" y="260"/>
                    <a:pt x="9301" y="874"/>
                  </a:cubicBezTo>
                  <a:cubicBezTo>
                    <a:pt x="9381" y="1489"/>
                    <a:pt x="9520" y="2500"/>
                    <a:pt x="9440" y="4047"/>
                  </a:cubicBezTo>
                  <a:cubicBezTo>
                    <a:pt x="9401" y="4821"/>
                    <a:pt x="9301" y="5713"/>
                    <a:pt x="9103" y="6744"/>
                  </a:cubicBezTo>
                  <a:cubicBezTo>
                    <a:pt x="8885" y="7756"/>
                    <a:pt x="8568" y="8926"/>
                    <a:pt x="8112" y="10215"/>
                  </a:cubicBezTo>
                  <a:cubicBezTo>
                    <a:pt x="7636" y="11504"/>
                    <a:pt x="7041" y="12912"/>
                    <a:pt x="6267" y="14479"/>
                  </a:cubicBezTo>
                  <a:cubicBezTo>
                    <a:pt x="5514" y="16025"/>
                    <a:pt x="4621" y="17711"/>
                    <a:pt x="3669" y="19635"/>
                  </a:cubicBezTo>
                  <a:cubicBezTo>
                    <a:pt x="2717" y="21538"/>
                    <a:pt x="1924" y="23303"/>
                    <a:pt x="1349" y="24969"/>
                  </a:cubicBezTo>
                  <a:cubicBezTo>
                    <a:pt x="774" y="26615"/>
                    <a:pt x="457" y="28182"/>
                    <a:pt x="298" y="29570"/>
                  </a:cubicBezTo>
                  <a:cubicBezTo>
                    <a:pt x="1" y="32366"/>
                    <a:pt x="417" y="34508"/>
                    <a:pt x="972" y="35995"/>
                  </a:cubicBezTo>
                  <a:cubicBezTo>
                    <a:pt x="1508" y="37483"/>
                    <a:pt x="2142" y="38336"/>
                    <a:pt x="2519" y="38851"/>
                  </a:cubicBezTo>
                  <a:cubicBezTo>
                    <a:pt x="2915" y="39323"/>
                    <a:pt x="3096" y="39507"/>
                    <a:pt x="3130" y="39507"/>
                  </a:cubicBezTo>
                  <a:cubicBezTo>
                    <a:pt x="3132" y="39507"/>
                    <a:pt x="3133" y="39507"/>
                    <a:pt x="3134" y="39506"/>
                  </a:cubicBezTo>
                  <a:cubicBezTo>
                    <a:pt x="3174" y="39466"/>
                    <a:pt x="3055" y="39248"/>
                    <a:pt x="2698" y="38732"/>
                  </a:cubicBezTo>
                  <a:cubicBezTo>
                    <a:pt x="2380" y="38177"/>
                    <a:pt x="1845" y="37324"/>
                    <a:pt x="1369" y="35857"/>
                  </a:cubicBezTo>
                  <a:cubicBezTo>
                    <a:pt x="893" y="34409"/>
                    <a:pt x="536" y="32347"/>
                    <a:pt x="833" y="29630"/>
                  </a:cubicBezTo>
                  <a:cubicBezTo>
                    <a:pt x="1012" y="28281"/>
                    <a:pt x="1329" y="26774"/>
                    <a:pt x="1904" y="25168"/>
                  </a:cubicBezTo>
                  <a:cubicBezTo>
                    <a:pt x="2460" y="23541"/>
                    <a:pt x="3253" y="21796"/>
                    <a:pt x="4205" y="19892"/>
                  </a:cubicBezTo>
                  <a:cubicBezTo>
                    <a:pt x="5137" y="17989"/>
                    <a:pt x="6049" y="16303"/>
                    <a:pt x="6803" y="14717"/>
                  </a:cubicBezTo>
                  <a:cubicBezTo>
                    <a:pt x="7556" y="13150"/>
                    <a:pt x="8171" y="11722"/>
                    <a:pt x="8627" y="10393"/>
                  </a:cubicBezTo>
                  <a:cubicBezTo>
                    <a:pt x="9083" y="9084"/>
                    <a:pt x="9381" y="7895"/>
                    <a:pt x="9579" y="6824"/>
                  </a:cubicBezTo>
                  <a:cubicBezTo>
                    <a:pt x="9777" y="5773"/>
                    <a:pt x="9857" y="4841"/>
                    <a:pt x="9877" y="4067"/>
                  </a:cubicBezTo>
                  <a:cubicBezTo>
                    <a:pt x="9896" y="2481"/>
                    <a:pt x="9678" y="1449"/>
                    <a:pt x="9520" y="835"/>
                  </a:cubicBezTo>
                  <a:cubicBezTo>
                    <a:pt x="9348" y="243"/>
                    <a:pt x="9268" y="1"/>
                    <a:pt x="92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6"/>
            <p:cNvSpPr/>
            <p:nvPr/>
          </p:nvSpPr>
          <p:spPr>
            <a:xfrm>
              <a:off x="2391300" y="4507175"/>
              <a:ext cx="59025" cy="359975"/>
            </a:xfrm>
            <a:custGeom>
              <a:rect b="b" l="l" r="r" t="t"/>
              <a:pathLst>
                <a:path extrusionOk="0" h="14399" w="2361">
                  <a:moveTo>
                    <a:pt x="2274" y="0"/>
                  </a:moveTo>
                  <a:cubicBezTo>
                    <a:pt x="2191" y="0"/>
                    <a:pt x="2012" y="310"/>
                    <a:pt x="1647" y="1310"/>
                  </a:cubicBezTo>
                  <a:cubicBezTo>
                    <a:pt x="1309" y="2341"/>
                    <a:pt x="754" y="4106"/>
                    <a:pt x="358" y="7061"/>
                  </a:cubicBezTo>
                  <a:cubicBezTo>
                    <a:pt x="1" y="10036"/>
                    <a:pt x="100" y="11900"/>
                    <a:pt x="179" y="12971"/>
                  </a:cubicBezTo>
                  <a:cubicBezTo>
                    <a:pt x="278" y="14061"/>
                    <a:pt x="397" y="14399"/>
                    <a:pt x="477" y="14399"/>
                  </a:cubicBezTo>
                  <a:cubicBezTo>
                    <a:pt x="556" y="14399"/>
                    <a:pt x="596" y="14042"/>
                    <a:pt x="596" y="12971"/>
                  </a:cubicBezTo>
                  <a:cubicBezTo>
                    <a:pt x="615" y="11880"/>
                    <a:pt x="596" y="10075"/>
                    <a:pt x="952" y="7140"/>
                  </a:cubicBezTo>
                  <a:cubicBezTo>
                    <a:pt x="1329" y="4225"/>
                    <a:pt x="1805" y="2480"/>
                    <a:pt x="2063" y="1409"/>
                  </a:cubicBezTo>
                  <a:cubicBezTo>
                    <a:pt x="2301" y="378"/>
                    <a:pt x="2361" y="21"/>
                    <a:pt x="2281" y="1"/>
                  </a:cubicBezTo>
                  <a:cubicBezTo>
                    <a:pt x="2279" y="0"/>
                    <a:pt x="2276" y="0"/>
                    <a:pt x="22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6"/>
            <p:cNvSpPr/>
            <p:nvPr/>
          </p:nvSpPr>
          <p:spPr>
            <a:xfrm>
              <a:off x="4619850" y="4366150"/>
              <a:ext cx="268250" cy="532225"/>
            </a:xfrm>
            <a:custGeom>
              <a:rect b="b" l="l" r="r" t="t"/>
              <a:pathLst>
                <a:path extrusionOk="0" h="21289" w="10730">
                  <a:moveTo>
                    <a:pt x="10670" y="0"/>
                  </a:moveTo>
                  <a:cubicBezTo>
                    <a:pt x="10620" y="0"/>
                    <a:pt x="10482" y="85"/>
                    <a:pt x="10234" y="268"/>
                  </a:cubicBezTo>
                  <a:cubicBezTo>
                    <a:pt x="9936" y="506"/>
                    <a:pt x="9460" y="883"/>
                    <a:pt x="8825" y="1517"/>
                  </a:cubicBezTo>
                  <a:cubicBezTo>
                    <a:pt x="8667" y="1676"/>
                    <a:pt x="8488" y="1854"/>
                    <a:pt x="8290" y="2033"/>
                  </a:cubicBezTo>
                  <a:cubicBezTo>
                    <a:pt x="8112" y="2231"/>
                    <a:pt x="7913" y="2449"/>
                    <a:pt x="7695" y="2667"/>
                  </a:cubicBezTo>
                  <a:cubicBezTo>
                    <a:pt x="7497" y="2905"/>
                    <a:pt x="7259" y="3143"/>
                    <a:pt x="7041" y="3421"/>
                  </a:cubicBezTo>
                  <a:cubicBezTo>
                    <a:pt x="6803" y="3699"/>
                    <a:pt x="6565" y="3996"/>
                    <a:pt x="6307" y="4313"/>
                  </a:cubicBezTo>
                  <a:cubicBezTo>
                    <a:pt x="5315" y="5583"/>
                    <a:pt x="4145" y="7248"/>
                    <a:pt x="2995" y="9469"/>
                  </a:cubicBezTo>
                  <a:cubicBezTo>
                    <a:pt x="2717" y="10025"/>
                    <a:pt x="2479" y="10580"/>
                    <a:pt x="2241" y="11076"/>
                  </a:cubicBezTo>
                  <a:cubicBezTo>
                    <a:pt x="2023" y="11611"/>
                    <a:pt x="1805" y="12107"/>
                    <a:pt x="1627" y="12583"/>
                  </a:cubicBezTo>
                  <a:cubicBezTo>
                    <a:pt x="1468" y="13059"/>
                    <a:pt x="1309" y="13515"/>
                    <a:pt x="1151" y="13951"/>
                  </a:cubicBezTo>
                  <a:cubicBezTo>
                    <a:pt x="1032" y="14388"/>
                    <a:pt x="913" y="14804"/>
                    <a:pt x="794" y="15201"/>
                  </a:cubicBezTo>
                  <a:cubicBezTo>
                    <a:pt x="695" y="15577"/>
                    <a:pt x="615" y="15954"/>
                    <a:pt x="536" y="16311"/>
                  </a:cubicBezTo>
                  <a:cubicBezTo>
                    <a:pt x="496" y="16470"/>
                    <a:pt x="457" y="16648"/>
                    <a:pt x="417" y="16807"/>
                  </a:cubicBezTo>
                  <a:cubicBezTo>
                    <a:pt x="397" y="16986"/>
                    <a:pt x="357" y="17144"/>
                    <a:pt x="338" y="17283"/>
                  </a:cubicBezTo>
                  <a:cubicBezTo>
                    <a:pt x="278" y="17600"/>
                    <a:pt x="239" y="17878"/>
                    <a:pt x="199" y="18156"/>
                  </a:cubicBezTo>
                  <a:cubicBezTo>
                    <a:pt x="139" y="18413"/>
                    <a:pt x="139" y="18651"/>
                    <a:pt x="100" y="18889"/>
                  </a:cubicBezTo>
                  <a:cubicBezTo>
                    <a:pt x="1" y="19802"/>
                    <a:pt x="1" y="20396"/>
                    <a:pt x="1" y="20773"/>
                  </a:cubicBezTo>
                  <a:cubicBezTo>
                    <a:pt x="1" y="21150"/>
                    <a:pt x="40" y="21289"/>
                    <a:pt x="80" y="21289"/>
                  </a:cubicBezTo>
                  <a:cubicBezTo>
                    <a:pt x="120" y="21289"/>
                    <a:pt x="159" y="21150"/>
                    <a:pt x="239" y="20793"/>
                  </a:cubicBezTo>
                  <a:cubicBezTo>
                    <a:pt x="298" y="20416"/>
                    <a:pt x="357" y="19841"/>
                    <a:pt x="516" y="18949"/>
                  </a:cubicBezTo>
                  <a:cubicBezTo>
                    <a:pt x="556" y="18731"/>
                    <a:pt x="595" y="18473"/>
                    <a:pt x="655" y="18215"/>
                  </a:cubicBezTo>
                  <a:cubicBezTo>
                    <a:pt x="695" y="17957"/>
                    <a:pt x="754" y="17680"/>
                    <a:pt x="814" y="17382"/>
                  </a:cubicBezTo>
                  <a:cubicBezTo>
                    <a:pt x="853" y="17243"/>
                    <a:pt x="893" y="17085"/>
                    <a:pt x="913" y="16926"/>
                  </a:cubicBezTo>
                  <a:cubicBezTo>
                    <a:pt x="952" y="16767"/>
                    <a:pt x="992" y="16589"/>
                    <a:pt x="1052" y="16430"/>
                  </a:cubicBezTo>
                  <a:cubicBezTo>
                    <a:pt x="1131" y="16093"/>
                    <a:pt x="1210" y="15716"/>
                    <a:pt x="1329" y="15340"/>
                  </a:cubicBezTo>
                  <a:cubicBezTo>
                    <a:pt x="1448" y="14963"/>
                    <a:pt x="1567" y="14546"/>
                    <a:pt x="1706" y="14130"/>
                  </a:cubicBezTo>
                  <a:cubicBezTo>
                    <a:pt x="1845" y="13694"/>
                    <a:pt x="2003" y="13257"/>
                    <a:pt x="2182" y="12781"/>
                  </a:cubicBezTo>
                  <a:cubicBezTo>
                    <a:pt x="2360" y="12325"/>
                    <a:pt x="2559" y="11829"/>
                    <a:pt x="2777" y="11314"/>
                  </a:cubicBezTo>
                  <a:cubicBezTo>
                    <a:pt x="3015" y="10818"/>
                    <a:pt x="3253" y="10283"/>
                    <a:pt x="3531" y="9747"/>
                  </a:cubicBezTo>
                  <a:cubicBezTo>
                    <a:pt x="4661" y="7546"/>
                    <a:pt x="5791" y="5920"/>
                    <a:pt x="6743" y="4650"/>
                  </a:cubicBezTo>
                  <a:cubicBezTo>
                    <a:pt x="6981" y="4333"/>
                    <a:pt x="7219" y="4036"/>
                    <a:pt x="7437" y="3758"/>
                  </a:cubicBezTo>
                  <a:cubicBezTo>
                    <a:pt x="7655" y="3480"/>
                    <a:pt x="7874" y="3242"/>
                    <a:pt x="8072" y="3004"/>
                  </a:cubicBezTo>
                  <a:cubicBezTo>
                    <a:pt x="8270" y="2766"/>
                    <a:pt x="8449" y="2548"/>
                    <a:pt x="8627" y="2350"/>
                  </a:cubicBezTo>
                  <a:cubicBezTo>
                    <a:pt x="8806" y="2152"/>
                    <a:pt x="8964" y="1973"/>
                    <a:pt x="9123" y="1815"/>
                  </a:cubicBezTo>
                  <a:cubicBezTo>
                    <a:pt x="9718" y="1140"/>
                    <a:pt x="10154" y="724"/>
                    <a:pt x="10392" y="446"/>
                  </a:cubicBezTo>
                  <a:cubicBezTo>
                    <a:pt x="10650" y="169"/>
                    <a:pt x="10729" y="30"/>
                    <a:pt x="10690" y="10"/>
                  </a:cubicBezTo>
                  <a:cubicBezTo>
                    <a:pt x="10686" y="3"/>
                    <a:pt x="10680" y="0"/>
                    <a:pt x="106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6"/>
            <p:cNvSpPr/>
            <p:nvPr/>
          </p:nvSpPr>
          <p:spPr>
            <a:xfrm>
              <a:off x="4899975" y="4195000"/>
              <a:ext cx="441750" cy="554200"/>
            </a:xfrm>
            <a:custGeom>
              <a:rect b="b" l="l" r="r" t="t"/>
              <a:pathLst>
                <a:path extrusionOk="0" h="22168" w="17670">
                  <a:moveTo>
                    <a:pt x="17611" y="0"/>
                  </a:moveTo>
                  <a:cubicBezTo>
                    <a:pt x="17537" y="0"/>
                    <a:pt x="17361" y="55"/>
                    <a:pt x="17055" y="193"/>
                  </a:cubicBezTo>
                  <a:cubicBezTo>
                    <a:pt x="16639" y="371"/>
                    <a:pt x="15964" y="629"/>
                    <a:pt x="15013" y="1184"/>
                  </a:cubicBezTo>
                  <a:cubicBezTo>
                    <a:pt x="14755" y="1303"/>
                    <a:pt x="14497" y="1462"/>
                    <a:pt x="14219" y="1601"/>
                  </a:cubicBezTo>
                  <a:cubicBezTo>
                    <a:pt x="13942" y="1779"/>
                    <a:pt x="13644" y="1958"/>
                    <a:pt x="13327" y="2156"/>
                  </a:cubicBezTo>
                  <a:cubicBezTo>
                    <a:pt x="13010" y="2374"/>
                    <a:pt x="12672" y="2572"/>
                    <a:pt x="12316" y="2830"/>
                  </a:cubicBezTo>
                  <a:cubicBezTo>
                    <a:pt x="11978" y="3088"/>
                    <a:pt x="11602" y="3346"/>
                    <a:pt x="11205" y="3643"/>
                  </a:cubicBezTo>
                  <a:cubicBezTo>
                    <a:pt x="9658" y="4833"/>
                    <a:pt x="7814" y="6439"/>
                    <a:pt x="5890" y="8760"/>
                  </a:cubicBezTo>
                  <a:cubicBezTo>
                    <a:pt x="3967" y="11100"/>
                    <a:pt x="2757" y="13242"/>
                    <a:pt x="1964" y="15026"/>
                  </a:cubicBezTo>
                  <a:cubicBezTo>
                    <a:pt x="1170" y="16811"/>
                    <a:pt x="714" y="18219"/>
                    <a:pt x="456" y="19310"/>
                  </a:cubicBezTo>
                  <a:cubicBezTo>
                    <a:pt x="397" y="19568"/>
                    <a:pt x="337" y="19826"/>
                    <a:pt x="298" y="20044"/>
                  </a:cubicBezTo>
                  <a:cubicBezTo>
                    <a:pt x="238" y="20262"/>
                    <a:pt x="199" y="20460"/>
                    <a:pt x="179" y="20659"/>
                  </a:cubicBezTo>
                  <a:cubicBezTo>
                    <a:pt x="119" y="21035"/>
                    <a:pt x="80" y="21313"/>
                    <a:pt x="60" y="21551"/>
                  </a:cubicBezTo>
                  <a:cubicBezTo>
                    <a:pt x="0" y="21987"/>
                    <a:pt x="20" y="22166"/>
                    <a:pt x="60" y="22166"/>
                  </a:cubicBezTo>
                  <a:cubicBezTo>
                    <a:pt x="62" y="22167"/>
                    <a:pt x="64" y="22167"/>
                    <a:pt x="66" y="22167"/>
                  </a:cubicBezTo>
                  <a:cubicBezTo>
                    <a:pt x="105" y="22167"/>
                    <a:pt x="165" y="21986"/>
                    <a:pt x="278" y="21591"/>
                  </a:cubicBezTo>
                  <a:cubicBezTo>
                    <a:pt x="337" y="21372"/>
                    <a:pt x="417" y="21095"/>
                    <a:pt x="496" y="20718"/>
                  </a:cubicBezTo>
                  <a:cubicBezTo>
                    <a:pt x="536" y="20540"/>
                    <a:pt x="595" y="20341"/>
                    <a:pt x="655" y="20123"/>
                  </a:cubicBezTo>
                  <a:cubicBezTo>
                    <a:pt x="714" y="19905"/>
                    <a:pt x="793" y="19667"/>
                    <a:pt x="853" y="19409"/>
                  </a:cubicBezTo>
                  <a:cubicBezTo>
                    <a:pt x="1150" y="18378"/>
                    <a:pt x="1646" y="16990"/>
                    <a:pt x="2459" y="15264"/>
                  </a:cubicBezTo>
                  <a:cubicBezTo>
                    <a:pt x="3272" y="13519"/>
                    <a:pt x="4462" y="11417"/>
                    <a:pt x="6346" y="9137"/>
                  </a:cubicBezTo>
                  <a:cubicBezTo>
                    <a:pt x="8230" y="6856"/>
                    <a:pt x="10035" y="5269"/>
                    <a:pt x="11542" y="4080"/>
                  </a:cubicBezTo>
                  <a:cubicBezTo>
                    <a:pt x="11919" y="3782"/>
                    <a:pt x="12276" y="3504"/>
                    <a:pt x="12613" y="3247"/>
                  </a:cubicBezTo>
                  <a:cubicBezTo>
                    <a:pt x="12950" y="2989"/>
                    <a:pt x="13287" y="2791"/>
                    <a:pt x="13605" y="2572"/>
                  </a:cubicBezTo>
                  <a:cubicBezTo>
                    <a:pt x="13902" y="2374"/>
                    <a:pt x="14180" y="2156"/>
                    <a:pt x="14457" y="1997"/>
                  </a:cubicBezTo>
                  <a:cubicBezTo>
                    <a:pt x="14735" y="1839"/>
                    <a:pt x="14973" y="1680"/>
                    <a:pt x="15211" y="1541"/>
                  </a:cubicBezTo>
                  <a:cubicBezTo>
                    <a:pt x="16123" y="946"/>
                    <a:pt x="16778" y="629"/>
                    <a:pt x="17154" y="391"/>
                  </a:cubicBezTo>
                  <a:cubicBezTo>
                    <a:pt x="17531" y="173"/>
                    <a:pt x="17670" y="54"/>
                    <a:pt x="17650" y="14"/>
                  </a:cubicBezTo>
                  <a:cubicBezTo>
                    <a:pt x="17646" y="5"/>
                    <a:pt x="17633" y="0"/>
                    <a:pt x="176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6"/>
            <p:cNvSpPr/>
            <p:nvPr/>
          </p:nvSpPr>
          <p:spPr>
            <a:xfrm>
              <a:off x="5391775" y="4256275"/>
              <a:ext cx="747175" cy="496225"/>
            </a:xfrm>
            <a:custGeom>
              <a:rect b="b" l="l" r="r" t="t"/>
              <a:pathLst>
                <a:path extrusionOk="0" h="19849" w="29887">
                  <a:moveTo>
                    <a:pt x="29838" y="1"/>
                  </a:moveTo>
                  <a:cubicBezTo>
                    <a:pt x="29787" y="1"/>
                    <a:pt x="29626" y="146"/>
                    <a:pt x="29272" y="518"/>
                  </a:cubicBezTo>
                  <a:cubicBezTo>
                    <a:pt x="29074" y="716"/>
                    <a:pt x="28836" y="974"/>
                    <a:pt x="28518" y="1311"/>
                  </a:cubicBezTo>
                  <a:cubicBezTo>
                    <a:pt x="28221" y="1668"/>
                    <a:pt x="27824" y="2045"/>
                    <a:pt x="27368" y="2541"/>
                  </a:cubicBezTo>
                  <a:cubicBezTo>
                    <a:pt x="26436" y="3513"/>
                    <a:pt x="25147" y="4782"/>
                    <a:pt x="23382" y="6368"/>
                  </a:cubicBezTo>
                  <a:cubicBezTo>
                    <a:pt x="22926" y="6745"/>
                    <a:pt x="22450" y="7161"/>
                    <a:pt x="21934" y="7598"/>
                  </a:cubicBezTo>
                  <a:cubicBezTo>
                    <a:pt x="21419" y="8014"/>
                    <a:pt x="20864" y="8451"/>
                    <a:pt x="20269" y="8926"/>
                  </a:cubicBezTo>
                  <a:cubicBezTo>
                    <a:pt x="19674" y="9383"/>
                    <a:pt x="19039" y="9839"/>
                    <a:pt x="18365" y="10334"/>
                  </a:cubicBezTo>
                  <a:cubicBezTo>
                    <a:pt x="17691" y="10810"/>
                    <a:pt x="16977" y="11326"/>
                    <a:pt x="16203" y="11822"/>
                  </a:cubicBezTo>
                  <a:cubicBezTo>
                    <a:pt x="13149" y="13825"/>
                    <a:pt x="10512" y="15193"/>
                    <a:pt x="8370" y="16244"/>
                  </a:cubicBezTo>
                  <a:cubicBezTo>
                    <a:pt x="7279" y="16740"/>
                    <a:pt x="6347" y="17196"/>
                    <a:pt x="5494" y="17553"/>
                  </a:cubicBezTo>
                  <a:cubicBezTo>
                    <a:pt x="5078" y="17732"/>
                    <a:pt x="4681" y="17890"/>
                    <a:pt x="4324" y="18049"/>
                  </a:cubicBezTo>
                  <a:cubicBezTo>
                    <a:pt x="3947" y="18208"/>
                    <a:pt x="3610" y="18326"/>
                    <a:pt x="3293" y="18465"/>
                  </a:cubicBezTo>
                  <a:cubicBezTo>
                    <a:pt x="2063" y="18961"/>
                    <a:pt x="1211" y="19259"/>
                    <a:pt x="715" y="19477"/>
                  </a:cubicBezTo>
                  <a:cubicBezTo>
                    <a:pt x="199" y="19675"/>
                    <a:pt x="1" y="19794"/>
                    <a:pt x="21" y="19834"/>
                  </a:cubicBezTo>
                  <a:cubicBezTo>
                    <a:pt x="26" y="19843"/>
                    <a:pt x="41" y="19848"/>
                    <a:pt x="69" y="19848"/>
                  </a:cubicBezTo>
                  <a:cubicBezTo>
                    <a:pt x="157" y="19848"/>
                    <a:pt x="369" y="19800"/>
                    <a:pt x="774" y="19695"/>
                  </a:cubicBezTo>
                  <a:cubicBezTo>
                    <a:pt x="1310" y="19536"/>
                    <a:pt x="2182" y="19318"/>
                    <a:pt x="3452" y="18842"/>
                  </a:cubicBezTo>
                  <a:cubicBezTo>
                    <a:pt x="3769" y="18743"/>
                    <a:pt x="4106" y="18604"/>
                    <a:pt x="4483" y="18485"/>
                  </a:cubicBezTo>
                  <a:cubicBezTo>
                    <a:pt x="4860" y="18326"/>
                    <a:pt x="5256" y="18168"/>
                    <a:pt x="5693" y="17989"/>
                  </a:cubicBezTo>
                  <a:cubicBezTo>
                    <a:pt x="6545" y="17672"/>
                    <a:pt x="7497" y="17236"/>
                    <a:pt x="8608" y="16740"/>
                  </a:cubicBezTo>
                  <a:cubicBezTo>
                    <a:pt x="10769" y="15709"/>
                    <a:pt x="13427" y="14340"/>
                    <a:pt x="16540" y="12318"/>
                  </a:cubicBezTo>
                  <a:cubicBezTo>
                    <a:pt x="17314" y="11802"/>
                    <a:pt x="18028" y="11286"/>
                    <a:pt x="18722" y="10810"/>
                  </a:cubicBezTo>
                  <a:cubicBezTo>
                    <a:pt x="19396" y="10315"/>
                    <a:pt x="20031" y="9839"/>
                    <a:pt x="20626" y="9383"/>
                  </a:cubicBezTo>
                  <a:cubicBezTo>
                    <a:pt x="21220" y="8907"/>
                    <a:pt x="21776" y="8451"/>
                    <a:pt x="22291" y="8034"/>
                  </a:cubicBezTo>
                  <a:cubicBezTo>
                    <a:pt x="22807" y="7578"/>
                    <a:pt x="23283" y="7161"/>
                    <a:pt x="23739" y="6765"/>
                  </a:cubicBezTo>
                  <a:cubicBezTo>
                    <a:pt x="25504" y="5139"/>
                    <a:pt x="26773" y="3850"/>
                    <a:pt x="27666" y="2818"/>
                  </a:cubicBezTo>
                  <a:cubicBezTo>
                    <a:pt x="28102" y="2303"/>
                    <a:pt x="28499" y="1906"/>
                    <a:pt x="28776" y="1529"/>
                  </a:cubicBezTo>
                  <a:cubicBezTo>
                    <a:pt x="29054" y="1172"/>
                    <a:pt x="29272" y="895"/>
                    <a:pt x="29451" y="657"/>
                  </a:cubicBezTo>
                  <a:cubicBezTo>
                    <a:pt x="29768" y="221"/>
                    <a:pt x="29887" y="22"/>
                    <a:pt x="29847" y="2"/>
                  </a:cubicBezTo>
                  <a:cubicBezTo>
                    <a:pt x="29845" y="1"/>
                    <a:pt x="29842" y="1"/>
                    <a:pt x="29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6"/>
            <p:cNvSpPr/>
            <p:nvPr/>
          </p:nvSpPr>
          <p:spPr>
            <a:xfrm>
              <a:off x="5174625" y="4526650"/>
              <a:ext cx="423425" cy="454575"/>
            </a:xfrm>
            <a:custGeom>
              <a:rect b="b" l="l" r="r" t="t"/>
              <a:pathLst>
                <a:path extrusionOk="0" h="18183" w="16937">
                  <a:moveTo>
                    <a:pt x="16871" y="1"/>
                  </a:moveTo>
                  <a:cubicBezTo>
                    <a:pt x="16801" y="1"/>
                    <a:pt x="16659" y="53"/>
                    <a:pt x="16401" y="174"/>
                  </a:cubicBezTo>
                  <a:cubicBezTo>
                    <a:pt x="16044" y="352"/>
                    <a:pt x="15489" y="630"/>
                    <a:pt x="14696" y="1146"/>
                  </a:cubicBezTo>
                  <a:cubicBezTo>
                    <a:pt x="14498" y="1265"/>
                    <a:pt x="14299" y="1403"/>
                    <a:pt x="14061" y="1542"/>
                  </a:cubicBezTo>
                  <a:cubicBezTo>
                    <a:pt x="13823" y="1701"/>
                    <a:pt x="13585" y="1860"/>
                    <a:pt x="13308" y="2058"/>
                  </a:cubicBezTo>
                  <a:cubicBezTo>
                    <a:pt x="12792" y="2415"/>
                    <a:pt x="12197" y="2851"/>
                    <a:pt x="11543" y="3347"/>
                  </a:cubicBezTo>
                  <a:cubicBezTo>
                    <a:pt x="10214" y="4378"/>
                    <a:pt x="8627" y="5747"/>
                    <a:pt x="6862" y="7611"/>
                  </a:cubicBezTo>
                  <a:cubicBezTo>
                    <a:pt x="6426" y="8067"/>
                    <a:pt x="6030" y="8543"/>
                    <a:pt x="5633" y="8979"/>
                  </a:cubicBezTo>
                  <a:cubicBezTo>
                    <a:pt x="5276" y="9415"/>
                    <a:pt x="4919" y="9852"/>
                    <a:pt x="4582" y="10248"/>
                  </a:cubicBezTo>
                  <a:cubicBezTo>
                    <a:pt x="4265" y="10665"/>
                    <a:pt x="3967" y="11061"/>
                    <a:pt x="3689" y="11438"/>
                  </a:cubicBezTo>
                  <a:cubicBezTo>
                    <a:pt x="3412" y="11835"/>
                    <a:pt x="3174" y="12192"/>
                    <a:pt x="2936" y="12529"/>
                  </a:cubicBezTo>
                  <a:cubicBezTo>
                    <a:pt x="2004" y="13937"/>
                    <a:pt x="1389" y="15028"/>
                    <a:pt x="973" y="15880"/>
                  </a:cubicBezTo>
                  <a:cubicBezTo>
                    <a:pt x="536" y="16713"/>
                    <a:pt x="298" y="17288"/>
                    <a:pt x="179" y="17645"/>
                  </a:cubicBezTo>
                  <a:cubicBezTo>
                    <a:pt x="40" y="18002"/>
                    <a:pt x="1" y="18161"/>
                    <a:pt x="40" y="18181"/>
                  </a:cubicBezTo>
                  <a:cubicBezTo>
                    <a:pt x="43" y="18182"/>
                    <a:pt x="46" y="18183"/>
                    <a:pt x="50" y="18183"/>
                  </a:cubicBezTo>
                  <a:cubicBezTo>
                    <a:pt x="95" y="18183"/>
                    <a:pt x="193" y="18058"/>
                    <a:pt x="378" y="17744"/>
                  </a:cubicBezTo>
                  <a:cubicBezTo>
                    <a:pt x="576" y="17427"/>
                    <a:pt x="854" y="16872"/>
                    <a:pt x="1330" y="16079"/>
                  </a:cubicBezTo>
                  <a:cubicBezTo>
                    <a:pt x="1786" y="15266"/>
                    <a:pt x="2440" y="14214"/>
                    <a:pt x="3372" y="12846"/>
                  </a:cubicBezTo>
                  <a:cubicBezTo>
                    <a:pt x="3610" y="12509"/>
                    <a:pt x="3868" y="12152"/>
                    <a:pt x="4146" y="11775"/>
                  </a:cubicBezTo>
                  <a:cubicBezTo>
                    <a:pt x="4423" y="11418"/>
                    <a:pt x="4721" y="11022"/>
                    <a:pt x="5038" y="10625"/>
                  </a:cubicBezTo>
                  <a:cubicBezTo>
                    <a:pt x="5375" y="10228"/>
                    <a:pt x="5712" y="9792"/>
                    <a:pt x="6089" y="9356"/>
                  </a:cubicBezTo>
                  <a:cubicBezTo>
                    <a:pt x="6466" y="8939"/>
                    <a:pt x="6862" y="8463"/>
                    <a:pt x="7299" y="8007"/>
                  </a:cubicBezTo>
                  <a:cubicBezTo>
                    <a:pt x="9044" y="6163"/>
                    <a:pt x="10591" y="4814"/>
                    <a:pt x="11880" y="3783"/>
                  </a:cubicBezTo>
                  <a:cubicBezTo>
                    <a:pt x="12514" y="3268"/>
                    <a:pt x="13090" y="2811"/>
                    <a:pt x="13605" y="2455"/>
                  </a:cubicBezTo>
                  <a:cubicBezTo>
                    <a:pt x="13863" y="2256"/>
                    <a:pt x="14101" y="2078"/>
                    <a:pt x="14319" y="1919"/>
                  </a:cubicBezTo>
                  <a:cubicBezTo>
                    <a:pt x="14537" y="1760"/>
                    <a:pt x="14736" y="1622"/>
                    <a:pt x="14934" y="1483"/>
                  </a:cubicBezTo>
                  <a:cubicBezTo>
                    <a:pt x="15687" y="947"/>
                    <a:pt x="16203" y="610"/>
                    <a:pt x="16520" y="372"/>
                  </a:cubicBezTo>
                  <a:cubicBezTo>
                    <a:pt x="16818" y="154"/>
                    <a:pt x="16937" y="35"/>
                    <a:pt x="16917" y="15"/>
                  </a:cubicBezTo>
                  <a:cubicBezTo>
                    <a:pt x="16908" y="6"/>
                    <a:pt x="16893" y="1"/>
                    <a:pt x="168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6"/>
            <p:cNvSpPr/>
            <p:nvPr/>
          </p:nvSpPr>
          <p:spPr>
            <a:xfrm>
              <a:off x="5063575" y="4594325"/>
              <a:ext cx="206775" cy="374450"/>
            </a:xfrm>
            <a:custGeom>
              <a:rect b="b" l="l" r="r" t="t"/>
              <a:pathLst>
                <a:path extrusionOk="0" h="14978" w="8271">
                  <a:moveTo>
                    <a:pt x="8216" y="1"/>
                  </a:moveTo>
                  <a:cubicBezTo>
                    <a:pt x="8177" y="1"/>
                    <a:pt x="8078" y="50"/>
                    <a:pt x="7893" y="184"/>
                  </a:cubicBezTo>
                  <a:cubicBezTo>
                    <a:pt x="7675" y="342"/>
                    <a:pt x="7338" y="600"/>
                    <a:pt x="6882" y="1056"/>
                  </a:cubicBezTo>
                  <a:cubicBezTo>
                    <a:pt x="6763" y="1175"/>
                    <a:pt x="6624" y="1294"/>
                    <a:pt x="6485" y="1433"/>
                  </a:cubicBezTo>
                  <a:cubicBezTo>
                    <a:pt x="6366" y="1572"/>
                    <a:pt x="6228" y="1731"/>
                    <a:pt x="6069" y="1889"/>
                  </a:cubicBezTo>
                  <a:cubicBezTo>
                    <a:pt x="5772" y="2207"/>
                    <a:pt x="5434" y="2583"/>
                    <a:pt x="5058" y="3040"/>
                  </a:cubicBezTo>
                  <a:cubicBezTo>
                    <a:pt x="4344" y="3932"/>
                    <a:pt x="3491" y="5102"/>
                    <a:pt x="2618" y="6669"/>
                  </a:cubicBezTo>
                  <a:cubicBezTo>
                    <a:pt x="1746" y="8215"/>
                    <a:pt x="1210" y="9564"/>
                    <a:pt x="853" y="10655"/>
                  </a:cubicBezTo>
                  <a:cubicBezTo>
                    <a:pt x="496" y="11765"/>
                    <a:pt x="278" y="12618"/>
                    <a:pt x="179" y="13253"/>
                  </a:cubicBezTo>
                  <a:cubicBezTo>
                    <a:pt x="40" y="13887"/>
                    <a:pt x="20" y="14324"/>
                    <a:pt x="1" y="14601"/>
                  </a:cubicBezTo>
                  <a:cubicBezTo>
                    <a:pt x="1" y="14859"/>
                    <a:pt x="20" y="14958"/>
                    <a:pt x="60" y="14978"/>
                  </a:cubicBezTo>
                  <a:cubicBezTo>
                    <a:pt x="100" y="14978"/>
                    <a:pt x="159" y="14879"/>
                    <a:pt x="239" y="14621"/>
                  </a:cubicBezTo>
                  <a:cubicBezTo>
                    <a:pt x="318" y="14383"/>
                    <a:pt x="397" y="13967"/>
                    <a:pt x="576" y="13352"/>
                  </a:cubicBezTo>
                  <a:cubicBezTo>
                    <a:pt x="734" y="12737"/>
                    <a:pt x="992" y="11904"/>
                    <a:pt x="1369" y="10833"/>
                  </a:cubicBezTo>
                  <a:cubicBezTo>
                    <a:pt x="1746" y="9782"/>
                    <a:pt x="2281" y="8473"/>
                    <a:pt x="3134" y="6946"/>
                  </a:cubicBezTo>
                  <a:cubicBezTo>
                    <a:pt x="4859" y="3912"/>
                    <a:pt x="6347" y="2306"/>
                    <a:pt x="7180" y="1354"/>
                  </a:cubicBezTo>
                  <a:cubicBezTo>
                    <a:pt x="7596" y="858"/>
                    <a:pt x="7893" y="561"/>
                    <a:pt x="8052" y="342"/>
                  </a:cubicBezTo>
                  <a:cubicBezTo>
                    <a:pt x="8211" y="144"/>
                    <a:pt x="8270" y="45"/>
                    <a:pt x="8231" y="5"/>
                  </a:cubicBezTo>
                  <a:cubicBezTo>
                    <a:pt x="8228" y="2"/>
                    <a:pt x="8223" y="1"/>
                    <a:pt x="8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6"/>
            <p:cNvSpPr/>
            <p:nvPr/>
          </p:nvSpPr>
          <p:spPr>
            <a:xfrm>
              <a:off x="4837000" y="4640025"/>
              <a:ext cx="88275" cy="313400"/>
            </a:xfrm>
            <a:custGeom>
              <a:rect b="b" l="l" r="r" t="t"/>
              <a:pathLst>
                <a:path extrusionOk="0" h="12536" w="3531">
                  <a:moveTo>
                    <a:pt x="3461" y="1"/>
                  </a:moveTo>
                  <a:cubicBezTo>
                    <a:pt x="3374" y="1"/>
                    <a:pt x="3154" y="234"/>
                    <a:pt x="2698" y="1053"/>
                  </a:cubicBezTo>
                  <a:cubicBezTo>
                    <a:pt x="2222" y="1906"/>
                    <a:pt x="1468" y="3393"/>
                    <a:pt x="754" y="5991"/>
                  </a:cubicBezTo>
                  <a:cubicBezTo>
                    <a:pt x="80" y="8589"/>
                    <a:pt x="20" y="10255"/>
                    <a:pt x="1" y="11246"/>
                  </a:cubicBezTo>
                  <a:cubicBezTo>
                    <a:pt x="1" y="12218"/>
                    <a:pt x="80" y="12535"/>
                    <a:pt x="159" y="12535"/>
                  </a:cubicBezTo>
                  <a:cubicBezTo>
                    <a:pt x="258" y="12535"/>
                    <a:pt x="318" y="12218"/>
                    <a:pt x="417" y="11266"/>
                  </a:cubicBezTo>
                  <a:cubicBezTo>
                    <a:pt x="536" y="10314"/>
                    <a:pt x="655" y="8688"/>
                    <a:pt x="1329" y="6149"/>
                  </a:cubicBezTo>
                  <a:cubicBezTo>
                    <a:pt x="2023" y="3611"/>
                    <a:pt x="2698" y="2124"/>
                    <a:pt x="3075" y="1231"/>
                  </a:cubicBezTo>
                  <a:cubicBezTo>
                    <a:pt x="3451" y="359"/>
                    <a:pt x="3531" y="41"/>
                    <a:pt x="3471" y="2"/>
                  </a:cubicBezTo>
                  <a:cubicBezTo>
                    <a:pt x="3468" y="1"/>
                    <a:pt x="3465" y="1"/>
                    <a:pt x="3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6"/>
            <p:cNvSpPr/>
            <p:nvPr/>
          </p:nvSpPr>
          <p:spPr>
            <a:xfrm>
              <a:off x="4542025" y="4186075"/>
              <a:ext cx="291525" cy="384100"/>
            </a:xfrm>
            <a:custGeom>
              <a:rect b="b" l="l" r="r" t="t"/>
              <a:pathLst>
                <a:path extrusionOk="0" h="15364" w="11661">
                  <a:moveTo>
                    <a:pt x="11603" y="0"/>
                  </a:moveTo>
                  <a:cubicBezTo>
                    <a:pt x="11547" y="0"/>
                    <a:pt x="11443" y="55"/>
                    <a:pt x="11244" y="193"/>
                  </a:cubicBezTo>
                  <a:cubicBezTo>
                    <a:pt x="10987" y="351"/>
                    <a:pt x="10610" y="629"/>
                    <a:pt x="10055" y="1085"/>
                  </a:cubicBezTo>
                  <a:cubicBezTo>
                    <a:pt x="8944" y="2017"/>
                    <a:pt x="7080" y="3643"/>
                    <a:pt x="4641" y="6777"/>
                  </a:cubicBezTo>
                  <a:cubicBezTo>
                    <a:pt x="3431" y="8363"/>
                    <a:pt x="2598" y="9732"/>
                    <a:pt x="1963" y="10862"/>
                  </a:cubicBezTo>
                  <a:cubicBezTo>
                    <a:pt x="1329" y="11972"/>
                    <a:pt x="912" y="12865"/>
                    <a:pt x="635" y="13519"/>
                  </a:cubicBezTo>
                  <a:cubicBezTo>
                    <a:pt x="337" y="14194"/>
                    <a:pt x="178" y="14650"/>
                    <a:pt x="99" y="14927"/>
                  </a:cubicBezTo>
                  <a:cubicBezTo>
                    <a:pt x="20" y="15225"/>
                    <a:pt x="0" y="15344"/>
                    <a:pt x="40" y="15364"/>
                  </a:cubicBezTo>
                  <a:cubicBezTo>
                    <a:pt x="79" y="15364"/>
                    <a:pt x="159" y="15284"/>
                    <a:pt x="317" y="15026"/>
                  </a:cubicBezTo>
                  <a:cubicBezTo>
                    <a:pt x="456" y="14769"/>
                    <a:pt x="674" y="14332"/>
                    <a:pt x="1011" y="13698"/>
                  </a:cubicBezTo>
                  <a:cubicBezTo>
                    <a:pt x="1329" y="13063"/>
                    <a:pt x="1785" y="12230"/>
                    <a:pt x="2439" y="11120"/>
                  </a:cubicBezTo>
                  <a:cubicBezTo>
                    <a:pt x="3074" y="10029"/>
                    <a:pt x="3927" y="8700"/>
                    <a:pt x="5116" y="7134"/>
                  </a:cubicBezTo>
                  <a:cubicBezTo>
                    <a:pt x="7516" y="4040"/>
                    <a:pt x="9301" y="2394"/>
                    <a:pt x="10332" y="1402"/>
                  </a:cubicBezTo>
                  <a:cubicBezTo>
                    <a:pt x="10848" y="887"/>
                    <a:pt x="11185" y="569"/>
                    <a:pt x="11383" y="351"/>
                  </a:cubicBezTo>
                  <a:cubicBezTo>
                    <a:pt x="11601" y="133"/>
                    <a:pt x="11661" y="34"/>
                    <a:pt x="11641" y="14"/>
                  </a:cubicBezTo>
                  <a:cubicBezTo>
                    <a:pt x="11632" y="5"/>
                    <a:pt x="11620" y="0"/>
                    <a:pt x="116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6"/>
            <p:cNvSpPr/>
            <p:nvPr/>
          </p:nvSpPr>
          <p:spPr>
            <a:xfrm>
              <a:off x="2885100" y="4460500"/>
              <a:ext cx="90750" cy="440375"/>
            </a:xfrm>
            <a:custGeom>
              <a:rect b="b" l="l" r="r" t="t"/>
              <a:pathLst>
                <a:path extrusionOk="0" h="17615" w="3630">
                  <a:moveTo>
                    <a:pt x="3597" y="1"/>
                  </a:moveTo>
                  <a:cubicBezTo>
                    <a:pt x="3554" y="1"/>
                    <a:pt x="3473" y="85"/>
                    <a:pt x="3312" y="282"/>
                  </a:cubicBezTo>
                  <a:cubicBezTo>
                    <a:pt x="3154" y="520"/>
                    <a:pt x="2916" y="876"/>
                    <a:pt x="2599" y="1491"/>
                  </a:cubicBezTo>
                  <a:cubicBezTo>
                    <a:pt x="2519" y="1650"/>
                    <a:pt x="2420" y="1809"/>
                    <a:pt x="2341" y="1987"/>
                  </a:cubicBezTo>
                  <a:cubicBezTo>
                    <a:pt x="2261" y="2165"/>
                    <a:pt x="2162" y="2364"/>
                    <a:pt x="2063" y="2582"/>
                  </a:cubicBezTo>
                  <a:cubicBezTo>
                    <a:pt x="1865" y="2998"/>
                    <a:pt x="1686" y="3494"/>
                    <a:pt x="1468" y="4069"/>
                  </a:cubicBezTo>
                  <a:cubicBezTo>
                    <a:pt x="1052" y="5200"/>
                    <a:pt x="615" y="6667"/>
                    <a:pt x="318" y="8512"/>
                  </a:cubicBezTo>
                  <a:cubicBezTo>
                    <a:pt x="40" y="10356"/>
                    <a:pt x="1" y="11883"/>
                    <a:pt x="40" y="13093"/>
                  </a:cubicBezTo>
                  <a:cubicBezTo>
                    <a:pt x="80" y="13687"/>
                    <a:pt x="120" y="14223"/>
                    <a:pt x="179" y="14679"/>
                  </a:cubicBezTo>
                  <a:cubicBezTo>
                    <a:pt x="219" y="14917"/>
                    <a:pt x="239" y="15135"/>
                    <a:pt x="258" y="15333"/>
                  </a:cubicBezTo>
                  <a:cubicBezTo>
                    <a:pt x="298" y="15532"/>
                    <a:pt x="318" y="15710"/>
                    <a:pt x="358" y="15889"/>
                  </a:cubicBezTo>
                  <a:cubicBezTo>
                    <a:pt x="477" y="16563"/>
                    <a:pt x="596" y="16979"/>
                    <a:pt x="695" y="17257"/>
                  </a:cubicBezTo>
                  <a:cubicBezTo>
                    <a:pt x="774" y="17515"/>
                    <a:pt x="834" y="17614"/>
                    <a:pt x="873" y="17614"/>
                  </a:cubicBezTo>
                  <a:cubicBezTo>
                    <a:pt x="913" y="17594"/>
                    <a:pt x="933" y="17475"/>
                    <a:pt x="913" y="17198"/>
                  </a:cubicBezTo>
                  <a:cubicBezTo>
                    <a:pt x="893" y="16940"/>
                    <a:pt x="834" y="16484"/>
                    <a:pt x="774" y="15829"/>
                  </a:cubicBezTo>
                  <a:cubicBezTo>
                    <a:pt x="754" y="15651"/>
                    <a:pt x="734" y="15472"/>
                    <a:pt x="715" y="15274"/>
                  </a:cubicBezTo>
                  <a:cubicBezTo>
                    <a:pt x="695" y="15076"/>
                    <a:pt x="695" y="14877"/>
                    <a:pt x="675" y="14639"/>
                  </a:cubicBezTo>
                  <a:cubicBezTo>
                    <a:pt x="615" y="14183"/>
                    <a:pt x="615" y="13668"/>
                    <a:pt x="596" y="13073"/>
                  </a:cubicBezTo>
                  <a:cubicBezTo>
                    <a:pt x="576" y="11883"/>
                    <a:pt x="615" y="10415"/>
                    <a:pt x="913" y="8611"/>
                  </a:cubicBezTo>
                  <a:cubicBezTo>
                    <a:pt x="1508" y="4982"/>
                    <a:pt x="2460" y="2919"/>
                    <a:pt x="2975" y="1670"/>
                  </a:cubicBezTo>
                  <a:cubicBezTo>
                    <a:pt x="3233" y="1055"/>
                    <a:pt x="3431" y="658"/>
                    <a:pt x="3531" y="401"/>
                  </a:cubicBezTo>
                  <a:cubicBezTo>
                    <a:pt x="3630" y="123"/>
                    <a:pt x="3630" y="24"/>
                    <a:pt x="3610" y="4"/>
                  </a:cubicBezTo>
                  <a:cubicBezTo>
                    <a:pt x="3606" y="2"/>
                    <a:pt x="3602" y="1"/>
                    <a:pt x="35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6"/>
            <p:cNvSpPr/>
            <p:nvPr/>
          </p:nvSpPr>
          <p:spPr>
            <a:xfrm>
              <a:off x="3262900" y="4239875"/>
              <a:ext cx="173550" cy="400200"/>
            </a:xfrm>
            <a:custGeom>
              <a:rect b="b" l="l" r="r" t="t"/>
              <a:pathLst>
                <a:path extrusionOk="0" h="16008" w="6942">
                  <a:moveTo>
                    <a:pt x="6869" y="1"/>
                  </a:moveTo>
                  <a:cubicBezTo>
                    <a:pt x="6785" y="1"/>
                    <a:pt x="6463" y="323"/>
                    <a:pt x="5771" y="1333"/>
                  </a:cubicBezTo>
                  <a:cubicBezTo>
                    <a:pt x="5037" y="2404"/>
                    <a:pt x="3808" y="4268"/>
                    <a:pt x="2400" y="7560"/>
                  </a:cubicBezTo>
                  <a:cubicBezTo>
                    <a:pt x="992" y="10852"/>
                    <a:pt x="496" y="13013"/>
                    <a:pt x="218" y="14282"/>
                  </a:cubicBezTo>
                  <a:cubicBezTo>
                    <a:pt x="99" y="14937"/>
                    <a:pt x="40" y="15353"/>
                    <a:pt x="20" y="15631"/>
                  </a:cubicBezTo>
                  <a:cubicBezTo>
                    <a:pt x="0" y="15889"/>
                    <a:pt x="0" y="16008"/>
                    <a:pt x="60" y="16008"/>
                  </a:cubicBezTo>
                  <a:cubicBezTo>
                    <a:pt x="99" y="16008"/>
                    <a:pt x="159" y="15928"/>
                    <a:pt x="238" y="15671"/>
                  </a:cubicBezTo>
                  <a:cubicBezTo>
                    <a:pt x="337" y="15433"/>
                    <a:pt x="456" y="15016"/>
                    <a:pt x="635" y="14382"/>
                  </a:cubicBezTo>
                  <a:cubicBezTo>
                    <a:pt x="1012" y="13152"/>
                    <a:pt x="1547" y="11030"/>
                    <a:pt x="2935" y="7778"/>
                  </a:cubicBezTo>
                  <a:cubicBezTo>
                    <a:pt x="4343" y="4545"/>
                    <a:pt x="5474" y="2681"/>
                    <a:pt x="6108" y="1551"/>
                  </a:cubicBezTo>
                  <a:cubicBezTo>
                    <a:pt x="6763" y="440"/>
                    <a:pt x="6941" y="63"/>
                    <a:pt x="6882" y="4"/>
                  </a:cubicBezTo>
                  <a:cubicBezTo>
                    <a:pt x="6878" y="2"/>
                    <a:pt x="6874" y="1"/>
                    <a:pt x="68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6"/>
            <p:cNvSpPr/>
            <p:nvPr/>
          </p:nvSpPr>
          <p:spPr>
            <a:xfrm>
              <a:off x="3131500" y="4538400"/>
              <a:ext cx="29775" cy="187950"/>
            </a:xfrm>
            <a:custGeom>
              <a:rect b="b" l="l" r="r" t="t"/>
              <a:pathLst>
                <a:path extrusionOk="0" h="7518" w="1191">
                  <a:moveTo>
                    <a:pt x="946" y="1"/>
                  </a:moveTo>
                  <a:cubicBezTo>
                    <a:pt x="789" y="1"/>
                    <a:pt x="592" y="717"/>
                    <a:pt x="298" y="3730"/>
                  </a:cubicBezTo>
                  <a:cubicBezTo>
                    <a:pt x="1" y="6784"/>
                    <a:pt x="80" y="7498"/>
                    <a:pt x="239" y="7517"/>
                  </a:cubicBezTo>
                  <a:cubicBezTo>
                    <a:pt x="241" y="7518"/>
                    <a:pt x="243" y="7518"/>
                    <a:pt x="245" y="7518"/>
                  </a:cubicBezTo>
                  <a:cubicBezTo>
                    <a:pt x="403" y="7518"/>
                    <a:pt x="600" y="6783"/>
                    <a:pt x="893" y="3789"/>
                  </a:cubicBezTo>
                  <a:cubicBezTo>
                    <a:pt x="1191" y="735"/>
                    <a:pt x="1131" y="21"/>
                    <a:pt x="953" y="1"/>
                  </a:cubicBezTo>
                  <a:cubicBezTo>
                    <a:pt x="951" y="1"/>
                    <a:pt x="948" y="1"/>
                    <a:pt x="9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6"/>
            <p:cNvSpPr/>
            <p:nvPr/>
          </p:nvSpPr>
          <p:spPr>
            <a:xfrm>
              <a:off x="3458225" y="4240875"/>
              <a:ext cx="205775" cy="563800"/>
            </a:xfrm>
            <a:custGeom>
              <a:rect b="b" l="l" r="r" t="t"/>
              <a:pathLst>
                <a:path extrusionOk="0" h="22552" w="8231">
                  <a:moveTo>
                    <a:pt x="8197" y="1"/>
                  </a:moveTo>
                  <a:cubicBezTo>
                    <a:pt x="8147" y="1"/>
                    <a:pt x="8027" y="88"/>
                    <a:pt x="7794" y="321"/>
                  </a:cubicBezTo>
                  <a:cubicBezTo>
                    <a:pt x="7537" y="599"/>
                    <a:pt x="7100" y="1035"/>
                    <a:pt x="6545" y="1749"/>
                  </a:cubicBezTo>
                  <a:cubicBezTo>
                    <a:pt x="6406" y="1947"/>
                    <a:pt x="6267" y="2126"/>
                    <a:pt x="6089" y="2344"/>
                  </a:cubicBezTo>
                  <a:cubicBezTo>
                    <a:pt x="5930" y="2562"/>
                    <a:pt x="5772" y="2800"/>
                    <a:pt x="5593" y="3058"/>
                  </a:cubicBezTo>
                  <a:cubicBezTo>
                    <a:pt x="5216" y="3573"/>
                    <a:pt x="4859" y="4168"/>
                    <a:pt x="4423" y="4862"/>
                  </a:cubicBezTo>
                  <a:cubicBezTo>
                    <a:pt x="3610" y="6270"/>
                    <a:pt x="2658" y="8075"/>
                    <a:pt x="1805" y="10415"/>
                  </a:cubicBezTo>
                  <a:cubicBezTo>
                    <a:pt x="1587" y="11010"/>
                    <a:pt x="1409" y="11585"/>
                    <a:pt x="1250" y="12121"/>
                  </a:cubicBezTo>
                  <a:cubicBezTo>
                    <a:pt x="1091" y="12676"/>
                    <a:pt x="933" y="13191"/>
                    <a:pt x="814" y="13687"/>
                  </a:cubicBezTo>
                  <a:cubicBezTo>
                    <a:pt x="715" y="14183"/>
                    <a:pt x="596" y="14659"/>
                    <a:pt x="516" y="15115"/>
                  </a:cubicBezTo>
                  <a:cubicBezTo>
                    <a:pt x="437" y="15551"/>
                    <a:pt x="358" y="15988"/>
                    <a:pt x="298" y="16384"/>
                  </a:cubicBezTo>
                  <a:cubicBezTo>
                    <a:pt x="239" y="16781"/>
                    <a:pt x="199" y="17178"/>
                    <a:pt x="159" y="17515"/>
                  </a:cubicBezTo>
                  <a:cubicBezTo>
                    <a:pt x="139" y="17693"/>
                    <a:pt x="120" y="17872"/>
                    <a:pt x="100" y="18030"/>
                  </a:cubicBezTo>
                  <a:cubicBezTo>
                    <a:pt x="80" y="18209"/>
                    <a:pt x="80" y="18367"/>
                    <a:pt x="60" y="18526"/>
                  </a:cubicBezTo>
                  <a:cubicBezTo>
                    <a:pt x="40" y="18843"/>
                    <a:pt x="40" y="19121"/>
                    <a:pt x="20" y="19399"/>
                  </a:cubicBezTo>
                  <a:cubicBezTo>
                    <a:pt x="1" y="19656"/>
                    <a:pt x="1" y="19914"/>
                    <a:pt x="1" y="20132"/>
                  </a:cubicBezTo>
                  <a:cubicBezTo>
                    <a:pt x="1" y="21064"/>
                    <a:pt x="60" y="21659"/>
                    <a:pt x="100" y="22036"/>
                  </a:cubicBezTo>
                  <a:cubicBezTo>
                    <a:pt x="139" y="22393"/>
                    <a:pt x="179" y="22552"/>
                    <a:pt x="219" y="22552"/>
                  </a:cubicBezTo>
                  <a:cubicBezTo>
                    <a:pt x="258" y="22552"/>
                    <a:pt x="298" y="22393"/>
                    <a:pt x="318" y="22016"/>
                  </a:cubicBezTo>
                  <a:cubicBezTo>
                    <a:pt x="358" y="21659"/>
                    <a:pt x="358" y="21064"/>
                    <a:pt x="417" y="20152"/>
                  </a:cubicBezTo>
                  <a:cubicBezTo>
                    <a:pt x="437" y="19934"/>
                    <a:pt x="437" y="19696"/>
                    <a:pt x="477" y="19418"/>
                  </a:cubicBezTo>
                  <a:cubicBezTo>
                    <a:pt x="496" y="19161"/>
                    <a:pt x="516" y="18883"/>
                    <a:pt x="556" y="18566"/>
                  </a:cubicBezTo>
                  <a:cubicBezTo>
                    <a:pt x="576" y="18407"/>
                    <a:pt x="576" y="18248"/>
                    <a:pt x="596" y="18090"/>
                  </a:cubicBezTo>
                  <a:cubicBezTo>
                    <a:pt x="615" y="17931"/>
                    <a:pt x="655" y="17753"/>
                    <a:pt x="675" y="17594"/>
                  </a:cubicBezTo>
                  <a:cubicBezTo>
                    <a:pt x="715" y="17237"/>
                    <a:pt x="774" y="16860"/>
                    <a:pt x="834" y="16464"/>
                  </a:cubicBezTo>
                  <a:cubicBezTo>
                    <a:pt x="913" y="16087"/>
                    <a:pt x="992" y="15670"/>
                    <a:pt x="1072" y="15214"/>
                  </a:cubicBezTo>
                  <a:cubicBezTo>
                    <a:pt x="1151" y="14778"/>
                    <a:pt x="1270" y="14322"/>
                    <a:pt x="1389" y="13826"/>
                  </a:cubicBezTo>
                  <a:cubicBezTo>
                    <a:pt x="1508" y="13350"/>
                    <a:pt x="1666" y="12834"/>
                    <a:pt x="1805" y="12299"/>
                  </a:cubicBezTo>
                  <a:cubicBezTo>
                    <a:pt x="1984" y="11764"/>
                    <a:pt x="2162" y="11208"/>
                    <a:pt x="2361" y="10633"/>
                  </a:cubicBezTo>
                  <a:cubicBezTo>
                    <a:pt x="3213" y="8313"/>
                    <a:pt x="4106" y="6548"/>
                    <a:pt x="4899" y="5140"/>
                  </a:cubicBezTo>
                  <a:cubicBezTo>
                    <a:pt x="5315" y="4466"/>
                    <a:pt x="5653" y="3851"/>
                    <a:pt x="6010" y="3335"/>
                  </a:cubicBezTo>
                  <a:cubicBezTo>
                    <a:pt x="6168" y="3077"/>
                    <a:pt x="6327" y="2840"/>
                    <a:pt x="6466" y="2621"/>
                  </a:cubicBezTo>
                  <a:cubicBezTo>
                    <a:pt x="6624" y="2403"/>
                    <a:pt x="6763" y="2205"/>
                    <a:pt x="6902" y="2007"/>
                  </a:cubicBezTo>
                  <a:cubicBezTo>
                    <a:pt x="7398" y="1253"/>
                    <a:pt x="7755" y="797"/>
                    <a:pt x="7973" y="480"/>
                  </a:cubicBezTo>
                  <a:cubicBezTo>
                    <a:pt x="8171" y="162"/>
                    <a:pt x="8231" y="23"/>
                    <a:pt x="8211" y="4"/>
                  </a:cubicBezTo>
                  <a:cubicBezTo>
                    <a:pt x="8207" y="2"/>
                    <a:pt x="8202" y="1"/>
                    <a:pt x="81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6"/>
            <p:cNvSpPr/>
            <p:nvPr/>
          </p:nvSpPr>
          <p:spPr>
            <a:xfrm>
              <a:off x="3682325" y="4529325"/>
              <a:ext cx="79850" cy="236200"/>
            </a:xfrm>
            <a:custGeom>
              <a:rect b="b" l="l" r="r" t="t"/>
              <a:pathLst>
                <a:path extrusionOk="0" h="9448" w="3194">
                  <a:moveTo>
                    <a:pt x="3143" y="1"/>
                  </a:moveTo>
                  <a:cubicBezTo>
                    <a:pt x="3104" y="1"/>
                    <a:pt x="3048" y="30"/>
                    <a:pt x="2955" y="107"/>
                  </a:cubicBezTo>
                  <a:cubicBezTo>
                    <a:pt x="2836" y="226"/>
                    <a:pt x="2638" y="384"/>
                    <a:pt x="2400" y="702"/>
                  </a:cubicBezTo>
                  <a:cubicBezTo>
                    <a:pt x="1944" y="1296"/>
                    <a:pt x="1170" y="2367"/>
                    <a:pt x="536" y="4370"/>
                  </a:cubicBezTo>
                  <a:cubicBezTo>
                    <a:pt x="219" y="5362"/>
                    <a:pt x="100" y="6215"/>
                    <a:pt x="40" y="6889"/>
                  </a:cubicBezTo>
                  <a:cubicBezTo>
                    <a:pt x="0" y="7563"/>
                    <a:pt x="0" y="8079"/>
                    <a:pt x="60" y="8456"/>
                  </a:cubicBezTo>
                  <a:cubicBezTo>
                    <a:pt x="80" y="8852"/>
                    <a:pt x="139" y="9090"/>
                    <a:pt x="199" y="9249"/>
                  </a:cubicBezTo>
                  <a:cubicBezTo>
                    <a:pt x="238" y="9388"/>
                    <a:pt x="298" y="9447"/>
                    <a:pt x="338" y="9447"/>
                  </a:cubicBezTo>
                  <a:cubicBezTo>
                    <a:pt x="377" y="9447"/>
                    <a:pt x="397" y="9368"/>
                    <a:pt x="417" y="9229"/>
                  </a:cubicBezTo>
                  <a:cubicBezTo>
                    <a:pt x="457" y="9070"/>
                    <a:pt x="457" y="8813"/>
                    <a:pt x="476" y="8456"/>
                  </a:cubicBezTo>
                  <a:cubicBezTo>
                    <a:pt x="516" y="7722"/>
                    <a:pt x="516" y="6453"/>
                    <a:pt x="1091" y="4529"/>
                  </a:cubicBezTo>
                  <a:cubicBezTo>
                    <a:pt x="1706" y="2625"/>
                    <a:pt x="2400" y="1574"/>
                    <a:pt x="2757" y="940"/>
                  </a:cubicBezTo>
                  <a:cubicBezTo>
                    <a:pt x="2935" y="602"/>
                    <a:pt x="3074" y="404"/>
                    <a:pt x="3134" y="265"/>
                  </a:cubicBezTo>
                  <a:cubicBezTo>
                    <a:pt x="3193" y="107"/>
                    <a:pt x="3193" y="47"/>
                    <a:pt x="3173" y="7"/>
                  </a:cubicBezTo>
                  <a:cubicBezTo>
                    <a:pt x="3165" y="3"/>
                    <a:pt x="3155" y="1"/>
                    <a:pt x="31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6"/>
            <p:cNvSpPr/>
            <p:nvPr/>
          </p:nvSpPr>
          <p:spPr>
            <a:xfrm>
              <a:off x="3998625" y="4234800"/>
              <a:ext cx="184950" cy="570375"/>
            </a:xfrm>
            <a:custGeom>
              <a:rect b="b" l="l" r="r" t="t"/>
              <a:pathLst>
                <a:path extrusionOk="0" h="22815" w="7398">
                  <a:moveTo>
                    <a:pt x="7344" y="0"/>
                  </a:moveTo>
                  <a:cubicBezTo>
                    <a:pt x="7302" y="0"/>
                    <a:pt x="7180" y="105"/>
                    <a:pt x="6942" y="326"/>
                  </a:cubicBezTo>
                  <a:cubicBezTo>
                    <a:pt x="6684" y="604"/>
                    <a:pt x="6268" y="1040"/>
                    <a:pt x="5712" y="1774"/>
                  </a:cubicBezTo>
                  <a:cubicBezTo>
                    <a:pt x="5573" y="1952"/>
                    <a:pt x="5415" y="2150"/>
                    <a:pt x="5256" y="2369"/>
                  </a:cubicBezTo>
                  <a:cubicBezTo>
                    <a:pt x="5117" y="2587"/>
                    <a:pt x="4939" y="2825"/>
                    <a:pt x="4760" y="3083"/>
                  </a:cubicBezTo>
                  <a:cubicBezTo>
                    <a:pt x="4403" y="3598"/>
                    <a:pt x="4046" y="4213"/>
                    <a:pt x="3630" y="4927"/>
                  </a:cubicBezTo>
                  <a:cubicBezTo>
                    <a:pt x="2837" y="6335"/>
                    <a:pt x="1944" y="8179"/>
                    <a:pt x="1211" y="10579"/>
                  </a:cubicBezTo>
                  <a:cubicBezTo>
                    <a:pt x="1032" y="11193"/>
                    <a:pt x="873" y="11769"/>
                    <a:pt x="735" y="12324"/>
                  </a:cubicBezTo>
                  <a:cubicBezTo>
                    <a:pt x="616" y="12879"/>
                    <a:pt x="497" y="13415"/>
                    <a:pt x="397" y="13910"/>
                  </a:cubicBezTo>
                  <a:cubicBezTo>
                    <a:pt x="318" y="14426"/>
                    <a:pt x="239" y="14902"/>
                    <a:pt x="179" y="15358"/>
                  </a:cubicBezTo>
                  <a:cubicBezTo>
                    <a:pt x="140" y="15814"/>
                    <a:pt x="100" y="16250"/>
                    <a:pt x="60" y="16647"/>
                  </a:cubicBezTo>
                  <a:cubicBezTo>
                    <a:pt x="41" y="17064"/>
                    <a:pt x="21" y="17440"/>
                    <a:pt x="21" y="17797"/>
                  </a:cubicBezTo>
                  <a:cubicBezTo>
                    <a:pt x="1" y="17976"/>
                    <a:pt x="1" y="18154"/>
                    <a:pt x="1" y="18313"/>
                  </a:cubicBezTo>
                  <a:cubicBezTo>
                    <a:pt x="1" y="18491"/>
                    <a:pt x="1" y="18650"/>
                    <a:pt x="1" y="18809"/>
                  </a:cubicBezTo>
                  <a:cubicBezTo>
                    <a:pt x="21" y="19126"/>
                    <a:pt x="21" y="19404"/>
                    <a:pt x="21" y="19681"/>
                  </a:cubicBezTo>
                  <a:cubicBezTo>
                    <a:pt x="41" y="19959"/>
                    <a:pt x="80" y="20197"/>
                    <a:pt x="80" y="20435"/>
                  </a:cubicBezTo>
                  <a:cubicBezTo>
                    <a:pt x="159" y="21347"/>
                    <a:pt x="278" y="21942"/>
                    <a:pt x="358" y="22319"/>
                  </a:cubicBezTo>
                  <a:cubicBezTo>
                    <a:pt x="437" y="22676"/>
                    <a:pt x="497" y="22815"/>
                    <a:pt x="536" y="22815"/>
                  </a:cubicBezTo>
                  <a:cubicBezTo>
                    <a:pt x="576" y="22795"/>
                    <a:pt x="596" y="22656"/>
                    <a:pt x="596" y="22279"/>
                  </a:cubicBezTo>
                  <a:cubicBezTo>
                    <a:pt x="576" y="21902"/>
                    <a:pt x="516" y="21307"/>
                    <a:pt x="497" y="20415"/>
                  </a:cubicBezTo>
                  <a:cubicBezTo>
                    <a:pt x="497" y="20177"/>
                    <a:pt x="477" y="19939"/>
                    <a:pt x="477" y="19681"/>
                  </a:cubicBezTo>
                  <a:cubicBezTo>
                    <a:pt x="497" y="19404"/>
                    <a:pt x="497" y="19126"/>
                    <a:pt x="497" y="18809"/>
                  </a:cubicBezTo>
                  <a:cubicBezTo>
                    <a:pt x="497" y="18650"/>
                    <a:pt x="497" y="18491"/>
                    <a:pt x="497" y="18333"/>
                  </a:cubicBezTo>
                  <a:cubicBezTo>
                    <a:pt x="516" y="18174"/>
                    <a:pt x="516" y="17996"/>
                    <a:pt x="536" y="17817"/>
                  </a:cubicBezTo>
                  <a:cubicBezTo>
                    <a:pt x="556" y="17480"/>
                    <a:pt x="576" y="17103"/>
                    <a:pt x="616" y="16707"/>
                  </a:cubicBezTo>
                  <a:cubicBezTo>
                    <a:pt x="655" y="16310"/>
                    <a:pt x="695" y="15874"/>
                    <a:pt x="754" y="15437"/>
                  </a:cubicBezTo>
                  <a:cubicBezTo>
                    <a:pt x="814" y="14981"/>
                    <a:pt x="893" y="14525"/>
                    <a:pt x="973" y="14029"/>
                  </a:cubicBezTo>
                  <a:cubicBezTo>
                    <a:pt x="1072" y="13534"/>
                    <a:pt x="1191" y="13018"/>
                    <a:pt x="1310" y="12463"/>
                  </a:cubicBezTo>
                  <a:cubicBezTo>
                    <a:pt x="1449" y="11927"/>
                    <a:pt x="1587" y="11352"/>
                    <a:pt x="1766" y="10757"/>
                  </a:cubicBezTo>
                  <a:cubicBezTo>
                    <a:pt x="2500" y="8417"/>
                    <a:pt x="3352" y="6612"/>
                    <a:pt x="4106" y="5185"/>
                  </a:cubicBezTo>
                  <a:cubicBezTo>
                    <a:pt x="4503" y="4491"/>
                    <a:pt x="4840" y="3876"/>
                    <a:pt x="5177" y="3360"/>
                  </a:cubicBezTo>
                  <a:cubicBezTo>
                    <a:pt x="5335" y="3102"/>
                    <a:pt x="5494" y="2845"/>
                    <a:pt x="5633" y="2626"/>
                  </a:cubicBezTo>
                  <a:cubicBezTo>
                    <a:pt x="5792" y="2408"/>
                    <a:pt x="5930" y="2210"/>
                    <a:pt x="6049" y="2012"/>
                  </a:cubicBezTo>
                  <a:cubicBezTo>
                    <a:pt x="6545" y="1258"/>
                    <a:pt x="6922" y="782"/>
                    <a:pt x="7120" y="485"/>
                  </a:cubicBezTo>
                  <a:cubicBezTo>
                    <a:pt x="7338" y="167"/>
                    <a:pt x="7398" y="28"/>
                    <a:pt x="7358" y="9"/>
                  </a:cubicBezTo>
                  <a:cubicBezTo>
                    <a:pt x="7355" y="3"/>
                    <a:pt x="7351" y="0"/>
                    <a:pt x="73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6"/>
            <p:cNvSpPr/>
            <p:nvPr/>
          </p:nvSpPr>
          <p:spPr>
            <a:xfrm>
              <a:off x="4229175" y="4216575"/>
              <a:ext cx="113550" cy="400200"/>
            </a:xfrm>
            <a:custGeom>
              <a:rect b="b" l="l" r="r" t="t"/>
              <a:pathLst>
                <a:path extrusionOk="0" h="16008" w="4542">
                  <a:moveTo>
                    <a:pt x="4509" y="1"/>
                  </a:moveTo>
                  <a:cubicBezTo>
                    <a:pt x="4466" y="1"/>
                    <a:pt x="4387" y="83"/>
                    <a:pt x="4244" y="262"/>
                  </a:cubicBezTo>
                  <a:cubicBezTo>
                    <a:pt x="4086" y="460"/>
                    <a:pt x="3828" y="797"/>
                    <a:pt x="3511" y="1333"/>
                  </a:cubicBezTo>
                  <a:cubicBezTo>
                    <a:pt x="2896" y="2423"/>
                    <a:pt x="1845" y="4287"/>
                    <a:pt x="913" y="7619"/>
                  </a:cubicBezTo>
                  <a:cubicBezTo>
                    <a:pt x="20" y="10951"/>
                    <a:pt x="0" y="13112"/>
                    <a:pt x="20" y="14362"/>
                  </a:cubicBezTo>
                  <a:cubicBezTo>
                    <a:pt x="20" y="14977"/>
                    <a:pt x="80" y="15393"/>
                    <a:pt x="100" y="15651"/>
                  </a:cubicBezTo>
                  <a:cubicBezTo>
                    <a:pt x="139" y="15909"/>
                    <a:pt x="199" y="16008"/>
                    <a:pt x="238" y="16008"/>
                  </a:cubicBezTo>
                  <a:cubicBezTo>
                    <a:pt x="278" y="16008"/>
                    <a:pt x="318" y="15909"/>
                    <a:pt x="338" y="15651"/>
                  </a:cubicBezTo>
                  <a:cubicBezTo>
                    <a:pt x="377" y="15393"/>
                    <a:pt x="377" y="14977"/>
                    <a:pt x="437" y="14362"/>
                  </a:cubicBezTo>
                  <a:cubicBezTo>
                    <a:pt x="536" y="13132"/>
                    <a:pt x="615" y="11030"/>
                    <a:pt x="1488" y="7778"/>
                  </a:cubicBezTo>
                  <a:cubicBezTo>
                    <a:pt x="2380" y="4525"/>
                    <a:pt x="3352" y="2661"/>
                    <a:pt x="3887" y="1531"/>
                  </a:cubicBezTo>
                  <a:cubicBezTo>
                    <a:pt x="4145" y="976"/>
                    <a:pt x="4343" y="619"/>
                    <a:pt x="4423" y="381"/>
                  </a:cubicBezTo>
                  <a:cubicBezTo>
                    <a:pt x="4522" y="143"/>
                    <a:pt x="4542" y="44"/>
                    <a:pt x="4522" y="4"/>
                  </a:cubicBezTo>
                  <a:cubicBezTo>
                    <a:pt x="4518" y="2"/>
                    <a:pt x="4514" y="1"/>
                    <a:pt x="450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6"/>
            <p:cNvSpPr/>
            <p:nvPr/>
          </p:nvSpPr>
          <p:spPr>
            <a:xfrm>
              <a:off x="2502850" y="3770450"/>
              <a:ext cx="624225" cy="1831500"/>
            </a:xfrm>
            <a:custGeom>
              <a:rect b="b" l="l" r="r" t="t"/>
              <a:pathLst>
                <a:path extrusionOk="0" h="73260" w="24969">
                  <a:moveTo>
                    <a:pt x="24968" y="1"/>
                  </a:move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5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2"/>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60"/>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9"/>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3"/>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3"/>
                  </a:cubicBezTo>
                  <a:cubicBezTo>
                    <a:pt x="5454" y="67665"/>
                    <a:pt x="5315" y="67368"/>
                    <a:pt x="5157" y="67050"/>
                  </a:cubicBezTo>
                  <a:cubicBezTo>
                    <a:pt x="5018" y="66733"/>
                    <a:pt x="4839" y="66396"/>
                    <a:pt x="4701" y="66039"/>
                  </a:cubicBezTo>
                  <a:cubicBezTo>
                    <a:pt x="4423" y="65325"/>
                    <a:pt x="4086" y="64552"/>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8"/>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7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6"/>
            <p:cNvSpPr/>
            <p:nvPr/>
          </p:nvSpPr>
          <p:spPr>
            <a:xfrm>
              <a:off x="4280250" y="3969675"/>
              <a:ext cx="581075" cy="1485550"/>
            </a:xfrm>
            <a:custGeom>
              <a:rect b="b" l="l" r="r" t="t"/>
              <a:pathLst>
                <a:path extrusionOk="0" h="59422" w="23243">
                  <a:moveTo>
                    <a:pt x="23232" y="0"/>
                  </a:moveTo>
                  <a:cubicBezTo>
                    <a:pt x="23201" y="0"/>
                    <a:pt x="23121" y="61"/>
                    <a:pt x="22965" y="182"/>
                  </a:cubicBezTo>
                  <a:cubicBezTo>
                    <a:pt x="22786" y="341"/>
                    <a:pt x="22489" y="559"/>
                    <a:pt x="22092" y="896"/>
                  </a:cubicBezTo>
                  <a:cubicBezTo>
                    <a:pt x="21676" y="1233"/>
                    <a:pt x="21160" y="1690"/>
                    <a:pt x="20486" y="2265"/>
                  </a:cubicBezTo>
                  <a:cubicBezTo>
                    <a:pt x="19812" y="2840"/>
                    <a:pt x="19038" y="3574"/>
                    <a:pt x="18086" y="4446"/>
                  </a:cubicBezTo>
                  <a:cubicBezTo>
                    <a:pt x="16202" y="6231"/>
                    <a:pt x="13704" y="8650"/>
                    <a:pt x="10788" y="12200"/>
                  </a:cubicBezTo>
                  <a:cubicBezTo>
                    <a:pt x="9341" y="13985"/>
                    <a:pt x="7794" y="16067"/>
                    <a:pt x="6267" y="18526"/>
                  </a:cubicBezTo>
                  <a:cubicBezTo>
                    <a:pt x="4760" y="20966"/>
                    <a:pt x="3272" y="23841"/>
                    <a:pt x="2082" y="27173"/>
                  </a:cubicBezTo>
                  <a:cubicBezTo>
                    <a:pt x="892" y="30504"/>
                    <a:pt x="337" y="33697"/>
                    <a:pt x="159" y="36593"/>
                  </a:cubicBezTo>
                  <a:cubicBezTo>
                    <a:pt x="0" y="39488"/>
                    <a:pt x="218" y="42066"/>
                    <a:pt x="654" y="44327"/>
                  </a:cubicBezTo>
                  <a:cubicBezTo>
                    <a:pt x="1091" y="46607"/>
                    <a:pt x="1706" y="48531"/>
                    <a:pt x="2400" y="50157"/>
                  </a:cubicBezTo>
                  <a:cubicBezTo>
                    <a:pt x="3074" y="51803"/>
                    <a:pt x="3808" y="53132"/>
                    <a:pt x="4522" y="54223"/>
                  </a:cubicBezTo>
                  <a:cubicBezTo>
                    <a:pt x="5910" y="56404"/>
                    <a:pt x="7100" y="57673"/>
                    <a:pt x="7833" y="58427"/>
                  </a:cubicBezTo>
                  <a:cubicBezTo>
                    <a:pt x="8190" y="58804"/>
                    <a:pt x="8468" y="59042"/>
                    <a:pt x="8647" y="59200"/>
                  </a:cubicBezTo>
                  <a:cubicBezTo>
                    <a:pt x="8807" y="59343"/>
                    <a:pt x="8887" y="59421"/>
                    <a:pt x="8902" y="59421"/>
                  </a:cubicBezTo>
                  <a:cubicBezTo>
                    <a:pt x="8904" y="59421"/>
                    <a:pt x="8904" y="59420"/>
                    <a:pt x="8904" y="59418"/>
                  </a:cubicBezTo>
                  <a:cubicBezTo>
                    <a:pt x="8904" y="59418"/>
                    <a:pt x="8845" y="59339"/>
                    <a:pt x="8686" y="59161"/>
                  </a:cubicBezTo>
                  <a:cubicBezTo>
                    <a:pt x="8528" y="58982"/>
                    <a:pt x="8270" y="58744"/>
                    <a:pt x="7913" y="58348"/>
                  </a:cubicBezTo>
                  <a:cubicBezTo>
                    <a:pt x="7199" y="57574"/>
                    <a:pt x="6068" y="56305"/>
                    <a:pt x="4680" y="54123"/>
                  </a:cubicBezTo>
                  <a:cubicBezTo>
                    <a:pt x="4006" y="53033"/>
                    <a:pt x="3292" y="51704"/>
                    <a:pt x="2618" y="50078"/>
                  </a:cubicBezTo>
                  <a:cubicBezTo>
                    <a:pt x="1944" y="48452"/>
                    <a:pt x="1349" y="46528"/>
                    <a:pt x="912" y="44287"/>
                  </a:cubicBezTo>
                  <a:cubicBezTo>
                    <a:pt x="496" y="42046"/>
                    <a:pt x="298" y="39468"/>
                    <a:pt x="456" y="36612"/>
                  </a:cubicBezTo>
                  <a:cubicBezTo>
                    <a:pt x="635" y="33737"/>
                    <a:pt x="1170" y="30584"/>
                    <a:pt x="2360" y="27272"/>
                  </a:cubicBezTo>
                  <a:cubicBezTo>
                    <a:pt x="3550" y="23960"/>
                    <a:pt x="5017" y="21124"/>
                    <a:pt x="6525" y="18665"/>
                  </a:cubicBezTo>
                  <a:cubicBezTo>
                    <a:pt x="8032" y="16226"/>
                    <a:pt x="9559" y="14163"/>
                    <a:pt x="11006" y="12379"/>
                  </a:cubicBezTo>
                  <a:cubicBezTo>
                    <a:pt x="13902" y="8829"/>
                    <a:pt x="16361" y="6390"/>
                    <a:pt x="18225" y="4605"/>
                  </a:cubicBezTo>
                  <a:cubicBezTo>
                    <a:pt x="19157" y="3712"/>
                    <a:pt x="19931" y="2979"/>
                    <a:pt x="20605" y="2404"/>
                  </a:cubicBezTo>
                  <a:cubicBezTo>
                    <a:pt x="21259" y="1809"/>
                    <a:pt x="21755" y="1333"/>
                    <a:pt x="22152" y="996"/>
                  </a:cubicBezTo>
                  <a:cubicBezTo>
                    <a:pt x="22548" y="639"/>
                    <a:pt x="22826" y="401"/>
                    <a:pt x="23004" y="242"/>
                  </a:cubicBezTo>
                  <a:cubicBezTo>
                    <a:pt x="23183" y="83"/>
                    <a:pt x="23242" y="4"/>
                    <a:pt x="23242" y="4"/>
                  </a:cubicBezTo>
                  <a:cubicBezTo>
                    <a:pt x="23240" y="1"/>
                    <a:pt x="23237" y="0"/>
                    <a:pt x="232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6"/>
            <p:cNvSpPr/>
            <p:nvPr/>
          </p:nvSpPr>
          <p:spPr>
            <a:xfrm>
              <a:off x="5167700" y="3590000"/>
              <a:ext cx="2073375" cy="2319275"/>
            </a:xfrm>
            <a:custGeom>
              <a:rect b="b" l="l" r="r" t="t"/>
              <a:pathLst>
                <a:path extrusionOk="0" h="92771" w="82935">
                  <a:moveTo>
                    <a:pt x="82915" y="0"/>
                  </a:moveTo>
                  <a:cubicBezTo>
                    <a:pt x="82915" y="0"/>
                    <a:pt x="82895" y="40"/>
                    <a:pt x="82856" y="139"/>
                  </a:cubicBezTo>
                  <a:lnTo>
                    <a:pt x="82637" y="575"/>
                  </a:lnTo>
                  <a:cubicBezTo>
                    <a:pt x="82419" y="972"/>
                    <a:pt x="82142" y="1607"/>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4"/>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2"/>
                    <a:pt x="15270" y="52950"/>
                  </a:cubicBezTo>
                  <a:cubicBezTo>
                    <a:pt x="15032" y="53168"/>
                    <a:pt x="14794" y="53406"/>
                    <a:pt x="14556" y="53624"/>
                  </a:cubicBezTo>
                  <a:cubicBezTo>
                    <a:pt x="13604" y="54497"/>
                    <a:pt x="12672" y="55369"/>
                    <a:pt x="11839" y="56261"/>
                  </a:cubicBezTo>
                  <a:cubicBezTo>
                    <a:pt x="10154" y="58026"/>
                    <a:pt x="8686" y="59831"/>
                    <a:pt x="7417" y="61596"/>
                  </a:cubicBezTo>
                  <a:cubicBezTo>
                    <a:pt x="4879" y="65146"/>
                    <a:pt x="3153" y="68597"/>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12"/>
                  </a:cubicBezTo>
                  <a:cubicBezTo>
                    <a:pt x="2479" y="92533"/>
                    <a:pt x="2420" y="92374"/>
                    <a:pt x="2320" y="92176"/>
                  </a:cubicBezTo>
                  <a:cubicBezTo>
                    <a:pt x="2241" y="91958"/>
                    <a:pt x="2122" y="91720"/>
                    <a:pt x="2003" y="91383"/>
                  </a:cubicBezTo>
                  <a:cubicBezTo>
                    <a:pt x="1884" y="91046"/>
                    <a:pt x="1726" y="90649"/>
                    <a:pt x="1567" y="90173"/>
                  </a:cubicBezTo>
                  <a:cubicBezTo>
                    <a:pt x="1269" y="89241"/>
                    <a:pt x="893" y="87972"/>
                    <a:pt x="635" y="86326"/>
                  </a:cubicBezTo>
                  <a:cubicBezTo>
                    <a:pt x="357" y="84700"/>
                    <a:pt x="198" y="82657"/>
                    <a:pt x="377" y="80218"/>
                  </a:cubicBezTo>
                  <a:cubicBezTo>
                    <a:pt x="575" y="77798"/>
                    <a:pt x="1091" y="74962"/>
                    <a:pt x="2241" y="71829"/>
                  </a:cubicBezTo>
                  <a:cubicBezTo>
                    <a:pt x="3391" y="68716"/>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2"/>
                    <a:pt x="16202" y="52513"/>
                  </a:cubicBezTo>
                  <a:cubicBezTo>
                    <a:pt x="16698" y="52077"/>
                    <a:pt x="17214" y="51641"/>
                    <a:pt x="17729" y="51205"/>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3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6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6"/>
            <p:cNvSpPr/>
            <p:nvPr/>
          </p:nvSpPr>
          <p:spPr>
            <a:xfrm>
              <a:off x="4543500" y="2459600"/>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3"/>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6"/>
            <p:cNvSpPr/>
            <p:nvPr/>
          </p:nvSpPr>
          <p:spPr>
            <a:xfrm>
              <a:off x="4362550" y="1584550"/>
              <a:ext cx="2318300" cy="4393650"/>
            </a:xfrm>
            <a:custGeom>
              <a:rect b="b" l="l" r="r" t="t"/>
              <a:pathLst>
                <a:path extrusionOk="0" h="175746" w="92732">
                  <a:moveTo>
                    <a:pt x="51700" y="1"/>
                  </a:moveTo>
                  <a:cubicBezTo>
                    <a:pt x="39603" y="16619"/>
                    <a:pt x="32325" y="35538"/>
                    <a:pt x="30758" y="54795"/>
                  </a:cubicBezTo>
                  <a:cubicBezTo>
                    <a:pt x="29727" y="67249"/>
                    <a:pt x="30877" y="80278"/>
                    <a:pt x="24531" y="91641"/>
                  </a:cubicBezTo>
                  <a:cubicBezTo>
                    <a:pt x="20367" y="99078"/>
                    <a:pt x="13247" y="105245"/>
                    <a:pt x="9202" y="112741"/>
                  </a:cubicBezTo>
                  <a:cubicBezTo>
                    <a:pt x="2995" y="124164"/>
                    <a:pt x="4641" y="137233"/>
                    <a:pt x="4660" y="149727"/>
                  </a:cubicBezTo>
                  <a:cubicBezTo>
                    <a:pt x="4680" y="157620"/>
                    <a:pt x="3689" y="166008"/>
                    <a:pt x="0" y="173167"/>
                  </a:cubicBezTo>
                  <a:cubicBezTo>
                    <a:pt x="2479" y="173921"/>
                    <a:pt x="4898" y="174774"/>
                    <a:pt x="7238" y="175745"/>
                  </a:cubicBezTo>
                  <a:cubicBezTo>
                    <a:pt x="10015" y="169419"/>
                    <a:pt x="10768" y="162240"/>
                    <a:pt x="11066" y="155458"/>
                  </a:cubicBezTo>
                  <a:cubicBezTo>
                    <a:pt x="11562" y="144115"/>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6"/>
            <p:cNvSpPr/>
            <p:nvPr/>
          </p:nvSpPr>
          <p:spPr>
            <a:xfrm>
              <a:off x="4076975" y="1172075"/>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5"/>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12"/>
                    <a:pt x="14418" y="140663"/>
                    <a:pt x="20625" y="129240"/>
                  </a:cubicBezTo>
                  <a:cubicBezTo>
                    <a:pt x="24670" y="121744"/>
                    <a:pt x="31790" y="115577"/>
                    <a:pt x="35954" y="108140"/>
                  </a:cubicBezTo>
                  <a:cubicBezTo>
                    <a:pt x="42300" y="96777"/>
                    <a:pt x="41150" y="83748"/>
                    <a:pt x="42181" y="71294"/>
                  </a:cubicBezTo>
                  <a:cubicBezTo>
                    <a:pt x="43748" y="52037"/>
                    <a:pt x="51026" y="33118"/>
                    <a:pt x="63123" y="16500"/>
                  </a:cubicBezTo>
                  <a:cubicBezTo>
                    <a:pt x="58602" y="1386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6"/>
            <p:cNvSpPr/>
            <p:nvPr/>
          </p:nvSpPr>
          <p:spPr>
            <a:xfrm>
              <a:off x="2755200" y="1000950"/>
              <a:ext cx="1955900" cy="4853300"/>
            </a:xfrm>
            <a:custGeom>
              <a:rect b="b" l="l" r="r" t="t"/>
              <a:pathLst>
                <a:path extrusionOk="0" h="194132" w="78236">
                  <a:moveTo>
                    <a:pt x="31289" y="1"/>
                  </a:moveTo>
                  <a:cubicBezTo>
                    <a:pt x="23322" y="1"/>
                    <a:pt x="16438" y="881"/>
                    <a:pt x="11701" y="2919"/>
                  </a:cubicBezTo>
                  <a:cubicBezTo>
                    <a:pt x="6942" y="4961"/>
                    <a:pt x="3213" y="7222"/>
                    <a:pt x="1" y="9622"/>
                  </a:cubicBezTo>
                  <a:cubicBezTo>
                    <a:pt x="3194" y="18427"/>
                    <a:pt x="4820" y="27648"/>
                    <a:pt x="5712" y="36790"/>
                  </a:cubicBezTo>
                  <a:cubicBezTo>
                    <a:pt x="7120" y="51327"/>
                    <a:pt x="6843" y="65922"/>
                    <a:pt x="8727" y="80419"/>
                  </a:cubicBezTo>
                  <a:cubicBezTo>
                    <a:pt x="10749" y="95947"/>
                    <a:pt x="15311" y="111257"/>
                    <a:pt x="15906" y="126864"/>
                  </a:cubicBezTo>
                  <a:cubicBezTo>
                    <a:pt x="16421" y="140329"/>
                    <a:pt x="14022" y="153775"/>
                    <a:pt x="15073" y="167221"/>
                  </a:cubicBezTo>
                  <a:cubicBezTo>
                    <a:pt x="15826" y="176561"/>
                    <a:pt x="18563" y="186219"/>
                    <a:pt x="24453" y="194132"/>
                  </a:cubicBezTo>
                  <a:lnTo>
                    <a:pt x="24473" y="194132"/>
                  </a:lnTo>
                  <a:cubicBezTo>
                    <a:pt x="29272" y="193299"/>
                    <a:pt x="34250" y="192862"/>
                    <a:pt x="39366" y="192862"/>
                  </a:cubicBezTo>
                  <a:cubicBezTo>
                    <a:pt x="43967" y="192862"/>
                    <a:pt x="48508" y="193219"/>
                    <a:pt x="52871" y="193913"/>
                  </a:cubicBezTo>
                  <a:cubicBezTo>
                    <a:pt x="58642" y="186021"/>
                    <a:pt x="61339" y="176462"/>
                    <a:pt x="62073" y="167221"/>
                  </a:cubicBezTo>
                  <a:cubicBezTo>
                    <a:pt x="63124" y="153775"/>
                    <a:pt x="60724" y="140310"/>
                    <a:pt x="61260" y="126864"/>
                  </a:cubicBezTo>
                  <a:cubicBezTo>
                    <a:pt x="61855" y="111257"/>
                    <a:pt x="66396" y="95927"/>
                    <a:pt x="68439" y="80419"/>
                  </a:cubicBezTo>
                  <a:cubicBezTo>
                    <a:pt x="70323" y="65922"/>
                    <a:pt x="70045" y="51307"/>
                    <a:pt x="71453" y="36790"/>
                  </a:cubicBezTo>
                  <a:cubicBezTo>
                    <a:pt x="72445" y="26676"/>
                    <a:pt x="74309" y="16463"/>
                    <a:pt x="78235" y="6845"/>
                  </a:cubicBezTo>
                  <a:cubicBezTo>
                    <a:pt x="63164" y="2804"/>
                    <a:pt x="45502" y="1"/>
                    <a:pt x="31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6"/>
            <p:cNvSpPr/>
            <p:nvPr/>
          </p:nvSpPr>
          <p:spPr>
            <a:xfrm>
              <a:off x="372975" y="2839375"/>
              <a:ext cx="2529000" cy="3317300"/>
            </a:xfrm>
            <a:custGeom>
              <a:rect b="b" l="l" r="r" t="t"/>
              <a:pathLst>
                <a:path extrusionOk="0" h="132692" w="101160">
                  <a:moveTo>
                    <a:pt x="31988" y="1"/>
                  </a:moveTo>
                  <a:cubicBezTo>
                    <a:pt x="27328" y="5236"/>
                    <a:pt x="21735" y="10115"/>
                    <a:pt x="14537" y="14081"/>
                  </a:cubicBezTo>
                  <a:cubicBezTo>
                    <a:pt x="9559" y="16818"/>
                    <a:pt x="4660" y="19376"/>
                    <a:pt x="0" y="21736"/>
                  </a:cubicBezTo>
                  <a:cubicBezTo>
                    <a:pt x="2360" y="31929"/>
                    <a:pt x="8766" y="41567"/>
                    <a:pt x="18324" y="48528"/>
                  </a:cubicBezTo>
                  <a:cubicBezTo>
                    <a:pt x="26534" y="54537"/>
                    <a:pt x="36986" y="58800"/>
                    <a:pt x="42895" y="6635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2"/>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6"/>
            <p:cNvSpPr/>
            <p:nvPr/>
          </p:nvSpPr>
          <p:spPr>
            <a:xfrm>
              <a:off x="47225" y="710500"/>
              <a:ext cx="7485375" cy="3020325"/>
            </a:xfrm>
            <a:custGeom>
              <a:rect b="b" l="l" r="r" t="t"/>
              <a:pathLst>
                <a:path extrusionOk="0" h="120813" w="299415">
                  <a:moveTo>
                    <a:pt x="1" y="0"/>
                  </a:moveTo>
                  <a:lnTo>
                    <a:pt x="1" y="113098"/>
                  </a:lnTo>
                  <a:cubicBezTo>
                    <a:pt x="4622" y="110897"/>
                    <a:pt x="8866" y="108814"/>
                    <a:pt x="12951" y="106732"/>
                  </a:cubicBezTo>
                  <a:cubicBezTo>
                    <a:pt x="17849" y="104253"/>
                    <a:pt x="22747" y="101675"/>
                    <a:pt x="27467" y="99077"/>
                  </a:cubicBezTo>
                  <a:cubicBezTo>
                    <a:pt x="33952" y="95508"/>
                    <a:pt x="39644" y="90907"/>
                    <a:pt x="44859" y="85037"/>
                  </a:cubicBezTo>
                  <a:cubicBezTo>
                    <a:pt x="49797" y="79524"/>
                    <a:pt x="53704" y="73634"/>
                    <a:pt x="57472" y="67922"/>
                  </a:cubicBezTo>
                  <a:cubicBezTo>
                    <a:pt x="63164" y="59296"/>
                    <a:pt x="68558" y="51145"/>
                    <a:pt x="76570" y="45969"/>
                  </a:cubicBezTo>
                  <a:cubicBezTo>
                    <a:pt x="77304" y="45493"/>
                    <a:pt x="77978" y="45077"/>
                    <a:pt x="78652" y="44700"/>
                  </a:cubicBezTo>
                  <a:cubicBezTo>
                    <a:pt x="88112" y="39484"/>
                    <a:pt x="93585" y="34288"/>
                    <a:pt x="98880" y="29251"/>
                  </a:cubicBezTo>
                  <a:cubicBezTo>
                    <a:pt x="101894" y="26376"/>
                    <a:pt x="104750" y="23659"/>
                    <a:pt x="108201" y="21101"/>
                  </a:cubicBezTo>
                  <a:cubicBezTo>
                    <a:pt x="111790" y="18404"/>
                    <a:pt x="115638" y="16202"/>
                    <a:pt x="119941" y="14358"/>
                  </a:cubicBezTo>
                  <a:cubicBezTo>
                    <a:pt x="124463" y="12415"/>
                    <a:pt x="131086" y="11423"/>
                    <a:pt x="139594" y="11423"/>
                  </a:cubicBezTo>
                  <a:cubicBezTo>
                    <a:pt x="153040" y="11423"/>
                    <a:pt x="170610" y="13981"/>
                    <a:pt x="186594" y="18265"/>
                  </a:cubicBezTo>
                  <a:cubicBezTo>
                    <a:pt x="196827" y="21021"/>
                    <a:pt x="205612" y="24294"/>
                    <a:pt x="211344" y="27467"/>
                  </a:cubicBezTo>
                  <a:cubicBezTo>
                    <a:pt x="212534" y="28121"/>
                    <a:pt x="213723" y="28795"/>
                    <a:pt x="214933" y="29469"/>
                  </a:cubicBezTo>
                  <a:cubicBezTo>
                    <a:pt x="218007" y="31155"/>
                    <a:pt x="221180" y="32900"/>
                    <a:pt x="224413" y="34804"/>
                  </a:cubicBezTo>
                  <a:cubicBezTo>
                    <a:pt x="237323" y="42280"/>
                    <a:pt x="252295" y="52315"/>
                    <a:pt x="265503" y="69846"/>
                  </a:cubicBezTo>
                  <a:cubicBezTo>
                    <a:pt x="269469" y="75101"/>
                    <a:pt x="273138" y="80872"/>
                    <a:pt x="276410" y="87040"/>
                  </a:cubicBezTo>
                  <a:cubicBezTo>
                    <a:pt x="277977" y="89975"/>
                    <a:pt x="279821" y="93148"/>
                    <a:pt x="281904" y="96479"/>
                  </a:cubicBezTo>
                  <a:cubicBezTo>
                    <a:pt x="286584" y="103976"/>
                    <a:pt x="292474" y="112166"/>
                    <a:pt x="299415" y="120812"/>
                  </a:cubicBezTo>
                  <a:lnTo>
                    <a:pt x="2994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6"/>
            <p:cNvSpPr/>
            <p:nvPr/>
          </p:nvSpPr>
          <p:spPr>
            <a:xfrm>
              <a:off x="42775" y="705525"/>
              <a:ext cx="7494300" cy="3038675"/>
            </a:xfrm>
            <a:custGeom>
              <a:rect b="b" l="l" r="r" t="t"/>
              <a:pathLst>
                <a:path extrusionOk="0" h="121547" w="299772">
                  <a:moveTo>
                    <a:pt x="299394" y="398"/>
                  </a:moveTo>
                  <a:lnTo>
                    <a:pt x="299394" y="120456"/>
                  </a:lnTo>
                  <a:cubicBezTo>
                    <a:pt x="292612" y="111988"/>
                    <a:pt x="286841" y="103956"/>
                    <a:pt x="282240" y="96559"/>
                  </a:cubicBezTo>
                  <a:cubicBezTo>
                    <a:pt x="280158" y="93267"/>
                    <a:pt x="278314" y="90094"/>
                    <a:pt x="276767" y="87159"/>
                  </a:cubicBezTo>
                  <a:cubicBezTo>
                    <a:pt x="273475" y="80992"/>
                    <a:pt x="269806" y="75181"/>
                    <a:pt x="265840" y="69926"/>
                  </a:cubicBezTo>
                  <a:cubicBezTo>
                    <a:pt x="259910" y="62073"/>
                    <a:pt x="253247" y="55191"/>
                    <a:pt x="245473" y="48905"/>
                  </a:cubicBezTo>
                  <a:cubicBezTo>
                    <a:pt x="239524" y="44086"/>
                    <a:pt x="232920" y="39604"/>
                    <a:pt x="224690" y="34825"/>
                  </a:cubicBezTo>
                  <a:cubicBezTo>
                    <a:pt x="221437" y="32941"/>
                    <a:pt x="218284" y="31195"/>
                    <a:pt x="215210" y="29490"/>
                  </a:cubicBezTo>
                  <a:cubicBezTo>
                    <a:pt x="213961" y="28816"/>
                    <a:pt x="212791" y="28161"/>
                    <a:pt x="211621" y="27507"/>
                  </a:cubicBezTo>
                  <a:cubicBezTo>
                    <a:pt x="205790" y="24274"/>
                    <a:pt x="197223" y="21082"/>
                    <a:pt x="186832" y="18285"/>
                  </a:cubicBezTo>
                  <a:cubicBezTo>
                    <a:pt x="170808" y="14002"/>
                    <a:pt x="153237" y="11424"/>
                    <a:pt x="139772" y="11424"/>
                  </a:cubicBezTo>
                  <a:cubicBezTo>
                    <a:pt x="131244" y="11424"/>
                    <a:pt x="124601" y="12415"/>
                    <a:pt x="120059" y="14379"/>
                  </a:cubicBezTo>
                  <a:cubicBezTo>
                    <a:pt x="115736" y="16223"/>
                    <a:pt x="111869" y="18444"/>
                    <a:pt x="108260" y="21141"/>
                  </a:cubicBezTo>
                  <a:cubicBezTo>
                    <a:pt x="104809" y="23719"/>
                    <a:pt x="101953" y="26436"/>
                    <a:pt x="98919" y="29312"/>
                  </a:cubicBezTo>
                  <a:cubicBezTo>
                    <a:pt x="93644" y="34329"/>
                    <a:pt x="88171" y="39525"/>
                    <a:pt x="78751" y="44740"/>
                  </a:cubicBezTo>
                  <a:cubicBezTo>
                    <a:pt x="78076" y="45117"/>
                    <a:pt x="77382" y="45533"/>
                    <a:pt x="76649" y="46009"/>
                  </a:cubicBezTo>
                  <a:cubicBezTo>
                    <a:pt x="68597" y="51205"/>
                    <a:pt x="63183" y="59376"/>
                    <a:pt x="57472" y="68022"/>
                  </a:cubicBezTo>
                  <a:cubicBezTo>
                    <a:pt x="53724" y="73714"/>
                    <a:pt x="49817" y="79604"/>
                    <a:pt x="44899" y="85117"/>
                  </a:cubicBezTo>
                  <a:cubicBezTo>
                    <a:pt x="39703" y="90967"/>
                    <a:pt x="34031" y="95548"/>
                    <a:pt x="27546" y="99098"/>
                  </a:cubicBezTo>
                  <a:cubicBezTo>
                    <a:pt x="22826" y="101696"/>
                    <a:pt x="17948" y="104274"/>
                    <a:pt x="13030" y="106753"/>
                  </a:cubicBezTo>
                  <a:cubicBezTo>
                    <a:pt x="9024" y="108795"/>
                    <a:pt x="4879" y="110838"/>
                    <a:pt x="377" y="112999"/>
                  </a:cubicBezTo>
                  <a:lnTo>
                    <a:pt x="377" y="398"/>
                  </a:lnTo>
                  <a:close/>
                  <a:moveTo>
                    <a:pt x="0" y="1"/>
                  </a:moveTo>
                  <a:lnTo>
                    <a:pt x="0" y="113614"/>
                  </a:lnTo>
                  <a:cubicBezTo>
                    <a:pt x="4086" y="111651"/>
                    <a:pt x="8548" y="109469"/>
                    <a:pt x="13208" y="107110"/>
                  </a:cubicBezTo>
                  <a:cubicBezTo>
                    <a:pt x="17888" y="104750"/>
                    <a:pt x="22767" y="102172"/>
                    <a:pt x="27745" y="99435"/>
                  </a:cubicBezTo>
                  <a:cubicBezTo>
                    <a:pt x="34963" y="95469"/>
                    <a:pt x="40536" y="90590"/>
                    <a:pt x="45196" y="85355"/>
                  </a:cubicBezTo>
                  <a:cubicBezTo>
                    <a:pt x="57670" y="71393"/>
                    <a:pt x="63639" y="54874"/>
                    <a:pt x="76847" y="46327"/>
                  </a:cubicBezTo>
                  <a:cubicBezTo>
                    <a:pt x="77521" y="45890"/>
                    <a:pt x="78215" y="45454"/>
                    <a:pt x="78929" y="45077"/>
                  </a:cubicBezTo>
                  <a:cubicBezTo>
                    <a:pt x="93823" y="36847"/>
                    <a:pt x="99018" y="28498"/>
                    <a:pt x="108498" y="21439"/>
                  </a:cubicBezTo>
                  <a:cubicBezTo>
                    <a:pt x="111710" y="19039"/>
                    <a:pt x="115439" y="16778"/>
                    <a:pt x="120198" y="14716"/>
                  </a:cubicBezTo>
                  <a:cubicBezTo>
                    <a:pt x="124938" y="12693"/>
                    <a:pt x="131819" y="11801"/>
                    <a:pt x="139772" y="11801"/>
                  </a:cubicBezTo>
                  <a:cubicBezTo>
                    <a:pt x="153991" y="11801"/>
                    <a:pt x="171661" y="14617"/>
                    <a:pt x="186732" y="18662"/>
                  </a:cubicBezTo>
                  <a:cubicBezTo>
                    <a:pt x="196688" y="21339"/>
                    <a:pt x="205493" y="24532"/>
                    <a:pt x="211442" y="27844"/>
                  </a:cubicBezTo>
                  <a:cubicBezTo>
                    <a:pt x="215567" y="30144"/>
                    <a:pt x="219970" y="32504"/>
                    <a:pt x="224491" y="35162"/>
                  </a:cubicBezTo>
                  <a:cubicBezTo>
                    <a:pt x="237937" y="42975"/>
                    <a:pt x="252672" y="53109"/>
                    <a:pt x="265522" y="70164"/>
                  </a:cubicBezTo>
                  <a:cubicBezTo>
                    <a:pt x="269350" y="75221"/>
                    <a:pt x="273019" y="80912"/>
                    <a:pt x="276430" y="87338"/>
                  </a:cubicBezTo>
                  <a:cubicBezTo>
                    <a:pt x="278076" y="90451"/>
                    <a:pt x="279920" y="93604"/>
                    <a:pt x="281923" y="96777"/>
                  </a:cubicBezTo>
                  <a:cubicBezTo>
                    <a:pt x="287158" y="105166"/>
                    <a:pt x="293405" y="113614"/>
                    <a:pt x="299771" y="121547"/>
                  </a:cubicBezTo>
                  <a:lnTo>
                    <a:pt x="299771"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6"/>
            <p:cNvSpPr/>
            <p:nvPr/>
          </p:nvSpPr>
          <p:spPr>
            <a:xfrm>
              <a:off x="717050" y="3957850"/>
              <a:ext cx="37700" cy="118025"/>
            </a:xfrm>
            <a:custGeom>
              <a:rect b="b" l="l" r="r" t="t"/>
              <a:pathLst>
                <a:path extrusionOk="0" fill="none" h="4721" w="1508">
                  <a:moveTo>
                    <a:pt x="1507" y="4721"/>
                  </a:moveTo>
                  <a:cubicBezTo>
                    <a:pt x="1130" y="3095"/>
                    <a:pt x="635" y="1508"/>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6"/>
            <p:cNvSpPr/>
            <p:nvPr/>
          </p:nvSpPr>
          <p:spPr>
            <a:xfrm>
              <a:off x="542525" y="4153700"/>
              <a:ext cx="51575" cy="119000"/>
            </a:xfrm>
            <a:custGeom>
              <a:rect b="b" l="l" r="r" t="t"/>
              <a:pathLst>
                <a:path extrusionOk="0" fill="none" h="4760" w="2063">
                  <a:moveTo>
                    <a:pt x="2063" y="4760"/>
                  </a:moveTo>
                  <a:cubicBezTo>
                    <a:pt x="1468" y="3114"/>
                    <a:pt x="774" y="1527"/>
                    <a:pt x="0"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6"/>
            <p:cNvSpPr/>
            <p:nvPr/>
          </p:nvSpPr>
          <p:spPr>
            <a:xfrm>
              <a:off x="1963925" y="1241475"/>
              <a:ext cx="1402600" cy="4682675"/>
            </a:xfrm>
            <a:custGeom>
              <a:rect b="b" l="l" r="r" t="t"/>
              <a:pathLst>
                <a:path extrusionOk="0" h="187307" w="56104">
                  <a:moveTo>
                    <a:pt x="31652" y="1"/>
                  </a:moveTo>
                  <a:cubicBezTo>
                    <a:pt x="22172" y="7060"/>
                    <a:pt x="16957" y="15409"/>
                    <a:pt x="2083" y="23639"/>
                  </a:cubicBezTo>
                  <a:cubicBezTo>
                    <a:pt x="1369" y="24016"/>
                    <a:pt x="675" y="24452"/>
                    <a:pt x="1" y="24889"/>
                  </a:cubicBezTo>
                  <a:cubicBezTo>
                    <a:pt x="7795" y="38612"/>
                    <a:pt x="12515" y="53466"/>
                    <a:pt x="13764" y="68518"/>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65"/>
                    <a:pt x="56104" y="184511"/>
                  </a:cubicBezTo>
                  <a:cubicBezTo>
                    <a:pt x="50214" y="176578"/>
                    <a:pt x="47477" y="166940"/>
                    <a:pt x="46724" y="157580"/>
                  </a:cubicBezTo>
                  <a:cubicBezTo>
                    <a:pt x="45653" y="144154"/>
                    <a:pt x="48072" y="130689"/>
                    <a:pt x="47557" y="117243"/>
                  </a:cubicBezTo>
                  <a:cubicBezTo>
                    <a:pt x="46962" y="101636"/>
                    <a:pt x="42400" y="86306"/>
                    <a:pt x="40378" y="70798"/>
                  </a:cubicBezTo>
                  <a:cubicBezTo>
                    <a:pt x="38494" y="56301"/>
                    <a:pt x="38771" y="41686"/>
                    <a:pt x="37363" y="27169"/>
                  </a:cubicBezTo>
                  <a:cubicBezTo>
                    <a:pt x="36451" y="18027"/>
                    <a:pt x="34845" y="8786"/>
                    <a:pt x="3165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6"/>
            <p:cNvSpPr/>
            <p:nvPr/>
          </p:nvSpPr>
          <p:spPr>
            <a:xfrm>
              <a:off x="1172675" y="1863675"/>
              <a:ext cx="1909775" cy="4128400"/>
            </a:xfrm>
            <a:custGeom>
              <a:rect b="b" l="l" r="r" t="t"/>
              <a:pathLst>
                <a:path extrusionOk="0" h="165136" w="76391">
                  <a:moveTo>
                    <a:pt x="31651" y="1"/>
                  </a:moveTo>
                  <a:cubicBezTo>
                    <a:pt x="18443" y="8548"/>
                    <a:pt x="12474" y="25067"/>
                    <a:pt x="0" y="39048"/>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50"/>
                    <a:pt x="65087" y="14429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68"/>
                    <a:pt x="73178" y="112999"/>
                    <a:pt x="66971" y="101576"/>
                  </a:cubicBezTo>
                  <a:cubicBezTo>
                    <a:pt x="62925" y="94080"/>
                    <a:pt x="55806" y="87913"/>
                    <a:pt x="51641" y="80476"/>
                  </a:cubicBezTo>
                  <a:cubicBezTo>
                    <a:pt x="45275" y="69113"/>
                    <a:pt x="46445" y="56084"/>
                    <a:pt x="45414" y="43630"/>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6"/>
            <p:cNvSpPr/>
            <p:nvPr/>
          </p:nvSpPr>
          <p:spPr>
            <a:xfrm>
              <a:off x="317450" y="4428350"/>
              <a:ext cx="115525" cy="153225"/>
            </a:xfrm>
            <a:custGeom>
              <a:rect b="b" l="l" r="r" t="t"/>
              <a:pathLst>
                <a:path extrusionOk="0" fill="none" h="6129" w="4621">
                  <a:moveTo>
                    <a:pt x="4621" y="6129"/>
                  </a:moveTo>
                  <a:cubicBezTo>
                    <a:pt x="3352" y="3808"/>
                    <a:pt x="1785" y="172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6"/>
            <p:cNvSpPr/>
            <p:nvPr/>
          </p:nvSpPr>
          <p:spPr>
            <a:xfrm>
              <a:off x="339250" y="2997050"/>
              <a:ext cx="33750" cy="386225"/>
            </a:xfrm>
            <a:custGeom>
              <a:rect b="b" l="l" r="r" t="t"/>
              <a:pathLst>
                <a:path extrusionOk="0" fill="none" h="15449" w="1350">
                  <a:moveTo>
                    <a:pt x="1349" y="15449"/>
                  </a:moveTo>
                  <a:cubicBezTo>
                    <a:pt x="179" y="10352"/>
                    <a:pt x="1" y="5116"/>
                    <a:pt x="953"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6"/>
            <p:cNvSpPr/>
            <p:nvPr/>
          </p:nvSpPr>
          <p:spPr>
            <a:xfrm>
              <a:off x="42775" y="3383250"/>
              <a:ext cx="2559250" cy="2913250"/>
            </a:xfrm>
            <a:custGeom>
              <a:rect b="b" l="l" r="r" t="t"/>
              <a:pathLst>
                <a:path extrusionOk="0" h="116530" w="102370">
                  <a:moveTo>
                    <a:pt x="13208" y="1"/>
                  </a:moveTo>
                  <a:cubicBezTo>
                    <a:pt x="8548" y="2360"/>
                    <a:pt x="4086" y="4542"/>
                    <a:pt x="0" y="6505"/>
                  </a:cubicBezTo>
                  <a:lnTo>
                    <a:pt x="0" y="57015"/>
                  </a:lnTo>
                  <a:cubicBezTo>
                    <a:pt x="2836" y="58542"/>
                    <a:pt x="5831" y="59812"/>
                    <a:pt x="9024" y="60823"/>
                  </a:cubicBezTo>
                  <a:cubicBezTo>
                    <a:pt x="17115" y="63342"/>
                    <a:pt x="26396" y="64056"/>
                    <a:pt x="32980" y="68597"/>
                  </a:cubicBezTo>
                  <a:cubicBezTo>
                    <a:pt x="43669" y="75974"/>
                    <a:pt x="42876" y="90213"/>
                    <a:pt x="52851" y="98205"/>
                  </a:cubicBezTo>
                  <a:cubicBezTo>
                    <a:pt x="57571" y="101953"/>
                    <a:pt x="64076" y="103797"/>
                    <a:pt x="70422" y="105324"/>
                  </a:cubicBezTo>
                  <a:cubicBezTo>
                    <a:pt x="76748" y="106832"/>
                    <a:pt x="83332" y="108140"/>
                    <a:pt x="88805" y="111155"/>
                  </a:cubicBezTo>
                  <a:cubicBezTo>
                    <a:pt x="91344" y="112543"/>
                    <a:pt x="93604" y="114407"/>
                    <a:pt x="95191" y="116529"/>
                  </a:cubicBezTo>
                  <a:cubicBezTo>
                    <a:pt x="97412" y="114526"/>
                    <a:pt x="99812" y="112642"/>
                    <a:pt x="102370" y="110937"/>
                  </a:cubicBezTo>
                  <a:cubicBezTo>
                    <a:pt x="101180" y="108696"/>
                    <a:pt x="100307" y="106316"/>
                    <a:pt x="99653" y="103976"/>
                  </a:cubicBezTo>
                  <a:cubicBezTo>
                    <a:pt x="97967" y="98304"/>
                    <a:pt x="96678" y="92216"/>
                    <a:pt x="91958" y="87794"/>
                  </a:cubicBezTo>
                  <a:cubicBezTo>
                    <a:pt x="86763" y="82915"/>
                    <a:pt x="78394" y="80991"/>
                    <a:pt x="72682" y="76490"/>
                  </a:cubicBezTo>
                  <a:cubicBezTo>
                    <a:pt x="62410" y="68339"/>
                    <a:pt x="63778" y="54457"/>
                    <a:pt x="56103" y="44621"/>
                  </a:cubicBezTo>
                  <a:cubicBezTo>
                    <a:pt x="50194" y="37045"/>
                    <a:pt x="39742" y="32782"/>
                    <a:pt x="31532" y="26773"/>
                  </a:cubicBezTo>
                  <a:cubicBezTo>
                    <a:pt x="21993" y="19812"/>
                    <a:pt x="15568" y="1019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6"/>
            <p:cNvSpPr/>
            <p:nvPr/>
          </p:nvSpPr>
          <p:spPr>
            <a:xfrm>
              <a:off x="4711075" y="869150"/>
              <a:ext cx="157200" cy="302950"/>
            </a:xfrm>
            <a:custGeom>
              <a:rect b="b" l="l" r="r" t="t"/>
              <a:pathLst>
                <a:path extrusionOk="0" h="12118" w="6288">
                  <a:moveTo>
                    <a:pt x="6287" y="0"/>
                  </a:moveTo>
                  <a:lnTo>
                    <a:pt x="6287" y="0"/>
                  </a:lnTo>
                  <a:cubicBezTo>
                    <a:pt x="3768" y="3887"/>
                    <a:pt x="1686" y="7933"/>
                    <a:pt x="0" y="12117"/>
                  </a:cubicBezTo>
                  <a:lnTo>
                    <a:pt x="6287"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6"/>
            <p:cNvSpPr/>
            <p:nvPr/>
          </p:nvSpPr>
          <p:spPr>
            <a:xfrm>
              <a:off x="5655050" y="1488375"/>
              <a:ext cx="72900" cy="96200"/>
            </a:xfrm>
            <a:custGeom>
              <a:rect b="b" l="l" r="r" t="t"/>
              <a:pathLst>
                <a:path extrusionOk="0" h="3848" w="2916">
                  <a:moveTo>
                    <a:pt x="2916" y="0"/>
                  </a:moveTo>
                  <a:lnTo>
                    <a:pt x="2916" y="0"/>
                  </a:lnTo>
                  <a:cubicBezTo>
                    <a:pt x="1904" y="1270"/>
                    <a:pt x="932" y="2539"/>
                    <a:pt x="0" y="3848"/>
                  </a:cubicBezTo>
                  <a:lnTo>
                    <a:pt x="2916"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6"/>
            <p:cNvSpPr/>
            <p:nvPr/>
          </p:nvSpPr>
          <p:spPr>
            <a:xfrm>
              <a:off x="6680825" y="2355000"/>
              <a:ext cx="154700" cy="104625"/>
            </a:xfrm>
            <a:custGeom>
              <a:rect b="b" l="l" r="r" t="t"/>
              <a:pathLst>
                <a:path extrusionOk="0" h="4185" w="6188">
                  <a:moveTo>
                    <a:pt x="6188" y="1"/>
                  </a:moveTo>
                  <a:cubicBezTo>
                    <a:pt x="4066" y="1329"/>
                    <a:pt x="1984" y="2717"/>
                    <a:pt x="0" y="4185"/>
                  </a:cubicBezTo>
                  <a:lnTo>
                    <a:pt x="6188"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6"/>
            <p:cNvSpPr/>
            <p:nvPr/>
          </p:nvSpPr>
          <p:spPr>
            <a:xfrm>
              <a:off x="7075975" y="2997050"/>
              <a:ext cx="14875" cy="127925"/>
            </a:xfrm>
            <a:custGeom>
              <a:rect b="b" l="l" r="r" t="t"/>
              <a:pathLst>
                <a:path extrusionOk="0" h="5117" w="595">
                  <a:moveTo>
                    <a:pt x="0" y="0"/>
                  </a:moveTo>
                  <a:lnTo>
                    <a:pt x="595" y="5116"/>
                  </a:lnTo>
                  <a:cubicBezTo>
                    <a:pt x="516" y="3391"/>
                    <a:pt x="317" y="1686"/>
                    <a:pt x="0"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6"/>
            <p:cNvSpPr/>
            <p:nvPr/>
          </p:nvSpPr>
          <p:spPr>
            <a:xfrm>
              <a:off x="4846925" y="3124450"/>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8"/>
                    <a:pt x="84878" y="73694"/>
                    <a:pt x="92970" y="71175"/>
                  </a:cubicBezTo>
                  <a:cubicBezTo>
                    <a:pt x="98364" y="69489"/>
                    <a:pt x="103242" y="66971"/>
                    <a:pt x="107605" y="6389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6"/>
            <p:cNvSpPr/>
            <p:nvPr/>
          </p:nvSpPr>
          <p:spPr>
            <a:xfrm>
              <a:off x="-150075" y="424425"/>
              <a:ext cx="7931075" cy="3465700"/>
            </a:xfrm>
            <a:custGeom>
              <a:rect b="b" l="l" r="r" t="t"/>
              <a:pathLst>
                <a:path extrusionOk="0" h="138628" w="317243">
                  <a:moveTo>
                    <a:pt x="0" y="1"/>
                  </a:moveTo>
                  <a:lnTo>
                    <a:pt x="0" y="133485"/>
                  </a:lnTo>
                  <a:cubicBezTo>
                    <a:pt x="0" y="133485"/>
                    <a:pt x="3734" y="138404"/>
                    <a:pt x="14204" y="138404"/>
                  </a:cubicBezTo>
                  <a:cubicBezTo>
                    <a:pt x="14308" y="138404"/>
                    <a:pt x="14412" y="138404"/>
                    <a:pt x="14517" y="138403"/>
                  </a:cubicBezTo>
                  <a:cubicBezTo>
                    <a:pt x="14517" y="138403"/>
                    <a:pt x="16396" y="138627"/>
                    <a:pt x="19320" y="138627"/>
                  </a:cubicBezTo>
                  <a:cubicBezTo>
                    <a:pt x="27156" y="138627"/>
                    <a:pt x="42499" y="137018"/>
                    <a:pt x="49301" y="125176"/>
                  </a:cubicBezTo>
                  <a:cubicBezTo>
                    <a:pt x="58641" y="108914"/>
                    <a:pt x="56083" y="88488"/>
                    <a:pt x="56083" y="88488"/>
                  </a:cubicBezTo>
                  <a:lnTo>
                    <a:pt x="56083" y="88488"/>
                  </a:lnTo>
                  <a:cubicBezTo>
                    <a:pt x="56083" y="88488"/>
                    <a:pt x="56331" y="88501"/>
                    <a:pt x="56781" y="88501"/>
                  </a:cubicBezTo>
                  <a:cubicBezTo>
                    <a:pt x="59713" y="88501"/>
                    <a:pt x="71214" y="87935"/>
                    <a:pt x="78572" y="79425"/>
                  </a:cubicBezTo>
                  <a:cubicBezTo>
                    <a:pt x="87060" y="69589"/>
                    <a:pt x="84502" y="60506"/>
                    <a:pt x="84501" y="60506"/>
                  </a:cubicBezTo>
                  <a:lnTo>
                    <a:pt x="84501" y="60506"/>
                  </a:lnTo>
                  <a:cubicBezTo>
                    <a:pt x="84502" y="60506"/>
                    <a:pt x="88233" y="61768"/>
                    <a:pt x="93143" y="61768"/>
                  </a:cubicBezTo>
                  <a:cubicBezTo>
                    <a:pt x="97152" y="61768"/>
                    <a:pt x="101947" y="60926"/>
                    <a:pt x="106137" y="57868"/>
                  </a:cubicBezTo>
                  <a:cubicBezTo>
                    <a:pt x="115478" y="51046"/>
                    <a:pt x="111651" y="42737"/>
                    <a:pt x="120138" y="35558"/>
                  </a:cubicBezTo>
                  <a:cubicBezTo>
                    <a:pt x="128626" y="28359"/>
                    <a:pt x="141199" y="27982"/>
                    <a:pt x="157600" y="27982"/>
                  </a:cubicBezTo>
                  <a:cubicBezTo>
                    <a:pt x="174000" y="27982"/>
                    <a:pt x="186573" y="28359"/>
                    <a:pt x="195061" y="35558"/>
                  </a:cubicBezTo>
                  <a:cubicBezTo>
                    <a:pt x="203549" y="42737"/>
                    <a:pt x="199722" y="51046"/>
                    <a:pt x="209062" y="57868"/>
                  </a:cubicBezTo>
                  <a:cubicBezTo>
                    <a:pt x="213252" y="60926"/>
                    <a:pt x="218047" y="61768"/>
                    <a:pt x="222057" y="61768"/>
                  </a:cubicBezTo>
                  <a:cubicBezTo>
                    <a:pt x="226966" y="61768"/>
                    <a:pt x="230698" y="60506"/>
                    <a:pt x="230698" y="60506"/>
                  </a:cubicBezTo>
                  <a:lnTo>
                    <a:pt x="230698" y="60506"/>
                  </a:lnTo>
                  <a:cubicBezTo>
                    <a:pt x="230698" y="60506"/>
                    <a:pt x="228140" y="69589"/>
                    <a:pt x="236628" y="79425"/>
                  </a:cubicBezTo>
                  <a:cubicBezTo>
                    <a:pt x="243986" y="87935"/>
                    <a:pt x="255487" y="88501"/>
                    <a:pt x="258418" y="88501"/>
                  </a:cubicBezTo>
                  <a:cubicBezTo>
                    <a:pt x="258868" y="88501"/>
                    <a:pt x="259116" y="88488"/>
                    <a:pt x="259117" y="88488"/>
                  </a:cubicBezTo>
                  <a:lnTo>
                    <a:pt x="259117" y="88488"/>
                  </a:lnTo>
                  <a:cubicBezTo>
                    <a:pt x="259117" y="88488"/>
                    <a:pt x="256558" y="108914"/>
                    <a:pt x="265899" y="125176"/>
                  </a:cubicBezTo>
                  <a:cubicBezTo>
                    <a:pt x="272687" y="137018"/>
                    <a:pt x="288035" y="138627"/>
                    <a:pt x="295876" y="138627"/>
                  </a:cubicBezTo>
                  <a:cubicBezTo>
                    <a:pt x="298803" y="138627"/>
                    <a:pt x="300683" y="138403"/>
                    <a:pt x="300683" y="138403"/>
                  </a:cubicBezTo>
                  <a:cubicBezTo>
                    <a:pt x="311630" y="137273"/>
                    <a:pt x="317242" y="133862"/>
                    <a:pt x="317242" y="133862"/>
                  </a:cubicBezTo>
                  <a:lnTo>
                    <a:pt x="3172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6"/>
            <p:cNvSpPr/>
            <p:nvPr/>
          </p:nvSpPr>
          <p:spPr>
            <a:xfrm>
              <a:off x="-9775" y="537950"/>
              <a:ext cx="7649975" cy="3238975"/>
            </a:xfrm>
            <a:custGeom>
              <a:rect b="b" l="l" r="r" t="t"/>
              <a:pathLst>
                <a:path extrusionOk="0" h="129559" w="305999">
                  <a:moveTo>
                    <a:pt x="0" y="1"/>
                  </a:moveTo>
                  <a:lnTo>
                    <a:pt x="0" y="127218"/>
                  </a:lnTo>
                  <a:cubicBezTo>
                    <a:pt x="1270" y="128071"/>
                    <a:pt x="3927" y="129321"/>
                    <a:pt x="8627" y="129321"/>
                  </a:cubicBezTo>
                  <a:lnTo>
                    <a:pt x="9281" y="129321"/>
                  </a:lnTo>
                  <a:lnTo>
                    <a:pt x="9698" y="129380"/>
                  </a:lnTo>
                  <a:cubicBezTo>
                    <a:pt x="9718" y="129380"/>
                    <a:pt x="11284" y="129559"/>
                    <a:pt x="13684" y="129559"/>
                  </a:cubicBezTo>
                  <a:cubicBezTo>
                    <a:pt x="20665" y="129559"/>
                    <a:pt x="33178" y="128151"/>
                    <a:pt x="38592" y="118731"/>
                  </a:cubicBezTo>
                  <a:cubicBezTo>
                    <a:pt x="47139" y="103818"/>
                    <a:pt x="44899" y="84581"/>
                    <a:pt x="44879" y="84403"/>
                  </a:cubicBezTo>
                  <a:lnTo>
                    <a:pt x="44264" y="79148"/>
                  </a:lnTo>
                  <a:lnTo>
                    <a:pt x="50808" y="79425"/>
                  </a:lnTo>
                  <a:lnTo>
                    <a:pt x="51165" y="79425"/>
                  </a:lnTo>
                  <a:cubicBezTo>
                    <a:pt x="53743" y="79425"/>
                    <a:pt x="62628" y="78910"/>
                    <a:pt x="68339" y="72286"/>
                  </a:cubicBezTo>
                  <a:cubicBezTo>
                    <a:pt x="75181" y="64353"/>
                    <a:pt x="73475" y="57214"/>
                    <a:pt x="73416" y="56976"/>
                  </a:cubicBezTo>
                  <a:lnTo>
                    <a:pt x="71076" y="48528"/>
                  </a:lnTo>
                  <a:lnTo>
                    <a:pt x="71076" y="48528"/>
                  </a:lnTo>
                  <a:lnTo>
                    <a:pt x="81031" y="51761"/>
                  </a:lnTo>
                  <a:cubicBezTo>
                    <a:pt x="81051" y="51780"/>
                    <a:pt x="83907" y="52693"/>
                    <a:pt x="87516" y="52693"/>
                  </a:cubicBezTo>
                  <a:cubicBezTo>
                    <a:pt x="91165" y="52693"/>
                    <a:pt x="94259" y="51761"/>
                    <a:pt x="96758" y="49956"/>
                  </a:cubicBezTo>
                  <a:cubicBezTo>
                    <a:pt x="100367" y="47318"/>
                    <a:pt x="101319" y="44403"/>
                    <a:pt x="102548" y="40715"/>
                  </a:cubicBezTo>
                  <a:cubicBezTo>
                    <a:pt x="103877" y="36709"/>
                    <a:pt x="105384" y="32167"/>
                    <a:pt x="110461" y="27884"/>
                  </a:cubicBezTo>
                  <a:cubicBezTo>
                    <a:pt x="121051" y="18900"/>
                    <a:pt x="136777" y="18900"/>
                    <a:pt x="151988" y="18900"/>
                  </a:cubicBezTo>
                  <a:cubicBezTo>
                    <a:pt x="167198" y="18900"/>
                    <a:pt x="182925" y="18900"/>
                    <a:pt x="193515" y="27884"/>
                  </a:cubicBezTo>
                  <a:cubicBezTo>
                    <a:pt x="198592" y="32167"/>
                    <a:pt x="200099" y="36709"/>
                    <a:pt x="201408" y="40715"/>
                  </a:cubicBezTo>
                  <a:cubicBezTo>
                    <a:pt x="202637" y="44403"/>
                    <a:pt x="203609" y="47318"/>
                    <a:pt x="207218" y="49956"/>
                  </a:cubicBezTo>
                  <a:cubicBezTo>
                    <a:pt x="209697" y="51761"/>
                    <a:pt x="212811" y="52693"/>
                    <a:pt x="216460" y="52693"/>
                  </a:cubicBezTo>
                  <a:cubicBezTo>
                    <a:pt x="220069" y="52693"/>
                    <a:pt x="222905" y="51780"/>
                    <a:pt x="222905" y="51780"/>
                  </a:cubicBezTo>
                  <a:lnTo>
                    <a:pt x="232721" y="48508"/>
                  </a:lnTo>
                  <a:lnTo>
                    <a:pt x="230579" y="56917"/>
                  </a:lnTo>
                  <a:cubicBezTo>
                    <a:pt x="230500" y="57214"/>
                    <a:pt x="228795" y="64353"/>
                    <a:pt x="235636" y="72286"/>
                  </a:cubicBezTo>
                  <a:cubicBezTo>
                    <a:pt x="241348" y="78910"/>
                    <a:pt x="250213" y="79425"/>
                    <a:pt x="252791" y="79425"/>
                  </a:cubicBezTo>
                  <a:lnTo>
                    <a:pt x="253128" y="79425"/>
                  </a:lnTo>
                  <a:lnTo>
                    <a:pt x="259751" y="79068"/>
                  </a:lnTo>
                  <a:lnTo>
                    <a:pt x="259751" y="79068"/>
                  </a:lnTo>
                  <a:lnTo>
                    <a:pt x="259097" y="84403"/>
                  </a:lnTo>
                  <a:cubicBezTo>
                    <a:pt x="259077" y="84601"/>
                    <a:pt x="256836" y="103818"/>
                    <a:pt x="265384" y="118731"/>
                  </a:cubicBezTo>
                  <a:cubicBezTo>
                    <a:pt x="270797" y="128151"/>
                    <a:pt x="283291" y="129559"/>
                    <a:pt x="290272" y="129559"/>
                  </a:cubicBezTo>
                  <a:cubicBezTo>
                    <a:pt x="292671" y="129559"/>
                    <a:pt x="294238" y="129380"/>
                    <a:pt x="294337" y="129360"/>
                  </a:cubicBezTo>
                  <a:cubicBezTo>
                    <a:pt x="299831" y="128785"/>
                    <a:pt x="303757" y="127575"/>
                    <a:pt x="305998" y="126703"/>
                  </a:cubicBezTo>
                  <a:lnTo>
                    <a:pt x="3059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6"/>
            <p:cNvSpPr/>
            <p:nvPr/>
          </p:nvSpPr>
          <p:spPr>
            <a:xfrm>
              <a:off x="207875" y="2618250"/>
              <a:ext cx="410525" cy="978100"/>
            </a:xfrm>
            <a:custGeom>
              <a:rect b="b" l="l" r="r" t="t"/>
              <a:pathLst>
                <a:path extrusionOk="0" h="39124" w="16421">
                  <a:moveTo>
                    <a:pt x="7200" y="0"/>
                  </a:moveTo>
                  <a:cubicBezTo>
                    <a:pt x="7173" y="0"/>
                    <a:pt x="7147" y="1"/>
                    <a:pt x="7120" y="1"/>
                  </a:cubicBezTo>
                  <a:cubicBezTo>
                    <a:pt x="5077" y="41"/>
                    <a:pt x="3253" y="1171"/>
                    <a:pt x="2241" y="2599"/>
                  </a:cubicBezTo>
                  <a:cubicBezTo>
                    <a:pt x="1210" y="4027"/>
                    <a:pt x="893" y="5692"/>
                    <a:pt x="754" y="7338"/>
                  </a:cubicBezTo>
                  <a:cubicBezTo>
                    <a:pt x="0" y="16084"/>
                    <a:pt x="4105" y="24671"/>
                    <a:pt x="2678" y="33397"/>
                  </a:cubicBezTo>
                  <a:cubicBezTo>
                    <a:pt x="2335" y="35523"/>
                    <a:pt x="241" y="39123"/>
                    <a:pt x="3685" y="39123"/>
                  </a:cubicBezTo>
                  <a:cubicBezTo>
                    <a:pt x="4031" y="39123"/>
                    <a:pt x="4433" y="39087"/>
                    <a:pt x="4899" y="39009"/>
                  </a:cubicBezTo>
                  <a:cubicBezTo>
                    <a:pt x="9043" y="38335"/>
                    <a:pt x="10789" y="33655"/>
                    <a:pt x="12177" y="30898"/>
                  </a:cubicBezTo>
                  <a:cubicBezTo>
                    <a:pt x="14398" y="26476"/>
                    <a:pt x="15727" y="21736"/>
                    <a:pt x="16084" y="16976"/>
                  </a:cubicBezTo>
                  <a:cubicBezTo>
                    <a:pt x="16421" y="12633"/>
                    <a:pt x="15905" y="8152"/>
                    <a:pt x="13585" y="4245"/>
                  </a:cubicBezTo>
                  <a:cubicBezTo>
                    <a:pt x="12327" y="2123"/>
                    <a:pt x="10096" y="0"/>
                    <a:pt x="7200"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6"/>
            <p:cNvSpPr/>
            <p:nvPr/>
          </p:nvSpPr>
          <p:spPr>
            <a:xfrm>
              <a:off x="287700" y="2788100"/>
              <a:ext cx="192375" cy="655175"/>
            </a:xfrm>
            <a:custGeom>
              <a:rect b="b" l="l" r="r" t="t"/>
              <a:pathLst>
                <a:path extrusionOk="0" h="26207" w="7695">
                  <a:moveTo>
                    <a:pt x="3195" y="1"/>
                  </a:moveTo>
                  <a:cubicBezTo>
                    <a:pt x="1705" y="1"/>
                    <a:pt x="484" y="1158"/>
                    <a:pt x="238" y="2369"/>
                  </a:cubicBezTo>
                  <a:cubicBezTo>
                    <a:pt x="0" y="3618"/>
                    <a:pt x="516" y="4888"/>
                    <a:pt x="992" y="6097"/>
                  </a:cubicBezTo>
                  <a:cubicBezTo>
                    <a:pt x="3609" y="12820"/>
                    <a:pt x="3828" y="19305"/>
                    <a:pt x="4423" y="26206"/>
                  </a:cubicBezTo>
                  <a:cubicBezTo>
                    <a:pt x="7100" y="24421"/>
                    <a:pt x="7159" y="17917"/>
                    <a:pt x="7377" y="15239"/>
                  </a:cubicBezTo>
                  <a:cubicBezTo>
                    <a:pt x="7695" y="11313"/>
                    <a:pt x="7397" y="7347"/>
                    <a:pt x="6485" y="3480"/>
                  </a:cubicBezTo>
                  <a:cubicBezTo>
                    <a:pt x="6148" y="1992"/>
                    <a:pt x="5295" y="188"/>
                    <a:pt x="3411" y="9"/>
                  </a:cubicBezTo>
                  <a:cubicBezTo>
                    <a:pt x="3339" y="4"/>
                    <a:pt x="3266" y="1"/>
                    <a:pt x="319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6"/>
            <p:cNvSpPr/>
            <p:nvPr/>
          </p:nvSpPr>
          <p:spPr>
            <a:xfrm>
              <a:off x="7009525" y="2618250"/>
              <a:ext cx="410050" cy="978100"/>
            </a:xfrm>
            <a:custGeom>
              <a:rect b="b" l="l" r="r" t="t"/>
              <a:pathLst>
                <a:path extrusionOk="0" h="39124" w="16402">
                  <a:moveTo>
                    <a:pt x="9201" y="0"/>
                  </a:moveTo>
                  <a:cubicBezTo>
                    <a:pt x="6305" y="0"/>
                    <a:pt x="4074" y="2123"/>
                    <a:pt x="2817" y="4245"/>
                  </a:cubicBezTo>
                  <a:cubicBezTo>
                    <a:pt x="516" y="8152"/>
                    <a:pt x="1" y="12633"/>
                    <a:pt x="318" y="16976"/>
                  </a:cubicBezTo>
                  <a:cubicBezTo>
                    <a:pt x="675" y="21736"/>
                    <a:pt x="2023" y="26476"/>
                    <a:pt x="4245" y="30898"/>
                  </a:cubicBezTo>
                  <a:cubicBezTo>
                    <a:pt x="5633" y="33655"/>
                    <a:pt x="7378" y="38335"/>
                    <a:pt x="11523" y="39009"/>
                  </a:cubicBezTo>
                  <a:cubicBezTo>
                    <a:pt x="11988" y="39087"/>
                    <a:pt x="12390" y="39123"/>
                    <a:pt x="12736" y="39123"/>
                  </a:cubicBezTo>
                  <a:cubicBezTo>
                    <a:pt x="16181" y="39123"/>
                    <a:pt x="14086" y="35523"/>
                    <a:pt x="13744" y="33397"/>
                  </a:cubicBezTo>
                  <a:cubicBezTo>
                    <a:pt x="12316" y="24671"/>
                    <a:pt x="16401" y="16084"/>
                    <a:pt x="15667" y="7338"/>
                  </a:cubicBezTo>
                  <a:cubicBezTo>
                    <a:pt x="15529" y="5692"/>
                    <a:pt x="15191" y="4027"/>
                    <a:pt x="14180" y="2599"/>
                  </a:cubicBezTo>
                  <a:cubicBezTo>
                    <a:pt x="13149" y="1171"/>
                    <a:pt x="11324" y="41"/>
                    <a:pt x="9282" y="1"/>
                  </a:cubicBezTo>
                  <a:cubicBezTo>
                    <a:pt x="9255" y="1"/>
                    <a:pt x="9228" y="0"/>
                    <a:pt x="920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6"/>
            <p:cNvSpPr/>
            <p:nvPr/>
          </p:nvSpPr>
          <p:spPr>
            <a:xfrm>
              <a:off x="7147850" y="2788100"/>
              <a:ext cx="192400" cy="655175"/>
            </a:xfrm>
            <a:custGeom>
              <a:rect b="b" l="l" r="r" t="t"/>
              <a:pathLst>
                <a:path extrusionOk="0" h="26207" w="7696">
                  <a:moveTo>
                    <a:pt x="4498" y="1"/>
                  </a:moveTo>
                  <a:cubicBezTo>
                    <a:pt x="4427" y="1"/>
                    <a:pt x="4356" y="4"/>
                    <a:pt x="4284" y="9"/>
                  </a:cubicBezTo>
                  <a:cubicBezTo>
                    <a:pt x="2400" y="188"/>
                    <a:pt x="1547" y="1992"/>
                    <a:pt x="1190" y="3480"/>
                  </a:cubicBezTo>
                  <a:cubicBezTo>
                    <a:pt x="278" y="7347"/>
                    <a:pt x="1" y="11313"/>
                    <a:pt x="318" y="15239"/>
                  </a:cubicBezTo>
                  <a:cubicBezTo>
                    <a:pt x="536" y="17917"/>
                    <a:pt x="596" y="24421"/>
                    <a:pt x="3273" y="26206"/>
                  </a:cubicBezTo>
                  <a:cubicBezTo>
                    <a:pt x="3868" y="19305"/>
                    <a:pt x="4066" y="12820"/>
                    <a:pt x="6684" y="6097"/>
                  </a:cubicBezTo>
                  <a:cubicBezTo>
                    <a:pt x="7160" y="4888"/>
                    <a:pt x="7695" y="3618"/>
                    <a:pt x="7437" y="2369"/>
                  </a:cubicBezTo>
                  <a:cubicBezTo>
                    <a:pt x="7210" y="1158"/>
                    <a:pt x="5972" y="1"/>
                    <a:pt x="4498"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6"/>
            <p:cNvSpPr/>
            <p:nvPr/>
          </p:nvSpPr>
          <p:spPr>
            <a:xfrm>
              <a:off x="4539050" y="2772450"/>
              <a:ext cx="2313825" cy="3369400"/>
            </a:xfrm>
            <a:custGeom>
              <a:rect b="b" l="l" r="r" t="t"/>
              <a:pathLst>
                <a:path extrusionOk="0" h="134776" w="92553">
                  <a:moveTo>
                    <a:pt x="44383" y="51839"/>
                  </a:moveTo>
                  <a:cubicBezTo>
                    <a:pt x="44383" y="51839"/>
                    <a:pt x="44363" y="51859"/>
                    <a:pt x="44323" y="51919"/>
                  </a:cubicBezTo>
                  <a:cubicBezTo>
                    <a:pt x="44363" y="51879"/>
                    <a:pt x="44383" y="51839"/>
                    <a:pt x="44383" y="51839"/>
                  </a:cubicBezTo>
                  <a:close/>
                  <a:moveTo>
                    <a:pt x="71353" y="0"/>
                  </a:moveTo>
                  <a:cubicBezTo>
                    <a:pt x="70798" y="615"/>
                    <a:pt x="70243" y="1230"/>
                    <a:pt x="69707" y="1825"/>
                  </a:cubicBezTo>
                  <a:cubicBezTo>
                    <a:pt x="69231" y="2360"/>
                    <a:pt x="68795" y="2896"/>
                    <a:pt x="68339" y="3411"/>
                  </a:cubicBezTo>
                  <a:cubicBezTo>
                    <a:pt x="67446" y="4482"/>
                    <a:pt x="66594" y="5514"/>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74"/>
                    <a:pt x="56202" y="22311"/>
                    <a:pt x="55984" y="22767"/>
                  </a:cubicBezTo>
                  <a:cubicBezTo>
                    <a:pt x="55786" y="23223"/>
                    <a:pt x="55587" y="23659"/>
                    <a:pt x="55409" y="24095"/>
                  </a:cubicBezTo>
                  <a:cubicBezTo>
                    <a:pt x="53862" y="27625"/>
                    <a:pt x="52811" y="30858"/>
                    <a:pt x="51978" y="33733"/>
                  </a:cubicBezTo>
                  <a:cubicBezTo>
                    <a:pt x="51165" y="36609"/>
                    <a:pt x="50471" y="3910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805"/>
                    <a:pt x="46167" y="49281"/>
                    <a:pt x="45910" y="49658"/>
                  </a:cubicBezTo>
                  <a:cubicBezTo>
                    <a:pt x="45652" y="50055"/>
                    <a:pt x="45434" y="50392"/>
                    <a:pt x="45235" y="50669"/>
                  </a:cubicBezTo>
                  <a:cubicBezTo>
                    <a:pt x="45037" y="50947"/>
                    <a:pt x="44878" y="51165"/>
                    <a:pt x="44740" y="51344"/>
                  </a:cubicBezTo>
                  <a:cubicBezTo>
                    <a:pt x="44621" y="51502"/>
                    <a:pt x="44521" y="51641"/>
                    <a:pt x="44462" y="51720"/>
                  </a:cubicBezTo>
                  <a:cubicBezTo>
                    <a:pt x="44402" y="51800"/>
                    <a:pt x="44383" y="51839"/>
                    <a:pt x="44383" y="51839"/>
                  </a:cubicBezTo>
                  <a:cubicBezTo>
                    <a:pt x="44383" y="51843"/>
                    <a:pt x="44384" y="51844"/>
                    <a:pt x="44386" y="51844"/>
                  </a:cubicBezTo>
                  <a:cubicBezTo>
                    <a:pt x="44397" y="51844"/>
                    <a:pt x="44432" y="51806"/>
                    <a:pt x="44482" y="51740"/>
                  </a:cubicBezTo>
                  <a:cubicBezTo>
                    <a:pt x="44541" y="51661"/>
                    <a:pt x="44640" y="51542"/>
                    <a:pt x="44779" y="51363"/>
                  </a:cubicBezTo>
                  <a:cubicBezTo>
                    <a:pt x="44918" y="51205"/>
                    <a:pt x="45077" y="50987"/>
                    <a:pt x="45295" y="50709"/>
                  </a:cubicBezTo>
                  <a:cubicBezTo>
                    <a:pt x="45473" y="50431"/>
                    <a:pt x="45711" y="50114"/>
                    <a:pt x="45969" y="49717"/>
                  </a:cubicBezTo>
                  <a:cubicBezTo>
                    <a:pt x="46247" y="49321"/>
                    <a:pt x="46505" y="48845"/>
                    <a:pt x="46842" y="48329"/>
                  </a:cubicBezTo>
                  <a:cubicBezTo>
                    <a:pt x="46980" y="48052"/>
                    <a:pt x="47139" y="47774"/>
                    <a:pt x="47298" y="47457"/>
                  </a:cubicBezTo>
                  <a:cubicBezTo>
                    <a:pt x="47377" y="47318"/>
                    <a:pt x="47476" y="47159"/>
                    <a:pt x="47556" y="47001"/>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51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6"/>
                    <a:pt x="65979" y="6723"/>
                  </a:cubicBezTo>
                  <a:cubicBezTo>
                    <a:pt x="66772" y="5672"/>
                    <a:pt x="67645" y="4641"/>
                    <a:pt x="68517" y="3590"/>
                  </a:cubicBezTo>
                  <a:cubicBezTo>
                    <a:pt x="68973" y="307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8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41"/>
                    <a:pt x="72702" y="16560"/>
                  </a:cubicBezTo>
                  <a:cubicBezTo>
                    <a:pt x="72741" y="16778"/>
                    <a:pt x="72801" y="16996"/>
                    <a:pt x="72860" y="17214"/>
                  </a:cubicBezTo>
                  <a:cubicBezTo>
                    <a:pt x="72960" y="17670"/>
                    <a:pt x="73059" y="18106"/>
                    <a:pt x="73178" y="18563"/>
                  </a:cubicBezTo>
                  <a:cubicBezTo>
                    <a:pt x="73297" y="19019"/>
                    <a:pt x="73416" y="19475"/>
                    <a:pt x="73535" y="19931"/>
                  </a:cubicBezTo>
                  <a:cubicBezTo>
                    <a:pt x="74526" y="23560"/>
                    <a:pt x="75994" y="27348"/>
                    <a:pt x="78076" y="31076"/>
                  </a:cubicBezTo>
                  <a:cubicBezTo>
                    <a:pt x="78195" y="31314"/>
                    <a:pt x="78334" y="31532"/>
                    <a:pt x="78473" y="31770"/>
                  </a:cubicBezTo>
                  <a:cubicBezTo>
                    <a:pt x="78612" y="31988"/>
                    <a:pt x="78750" y="32226"/>
                    <a:pt x="78909" y="32464"/>
                  </a:cubicBezTo>
                  <a:cubicBezTo>
                    <a:pt x="79206" y="32901"/>
                    <a:pt x="79504" y="33357"/>
                    <a:pt x="79861" y="33793"/>
                  </a:cubicBezTo>
                  <a:cubicBezTo>
                    <a:pt x="80515" y="34665"/>
                    <a:pt x="81269" y="35498"/>
                    <a:pt x="82082" y="36272"/>
                  </a:cubicBezTo>
                  <a:cubicBezTo>
                    <a:pt x="82875" y="37065"/>
                    <a:pt x="83768" y="37799"/>
                    <a:pt x="84720" y="38473"/>
                  </a:cubicBezTo>
                  <a:cubicBezTo>
                    <a:pt x="85652" y="39167"/>
                    <a:pt x="86643" y="39782"/>
                    <a:pt x="87694" y="40337"/>
                  </a:cubicBezTo>
                  <a:cubicBezTo>
                    <a:pt x="88745" y="40893"/>
                    <a:pt x="89836" y="41408"/>
                    <a:pt x="90966" y="41864"/>
                  </a:cubicBezTo>
                  <a:cubicBezTo>
                    <a:pt x="91244" y="41983"/>
                    <a:pt x="91542" y="42082"/>
                    <a:pt x="91819" y="42182"/>
                  </a:cubicBezTo>
                  <a:lnTo>
                    <a:pt x="92018" y="42261"/>
                  </a:lnTo>
                  <a:lnTo>
                    <a:pt x="91839" y="42499"/>
                  </a:lnTo>
                  <a:cubicBezTo>
                    <a:pt x="91442" y="42955"/>
                    <a:pt x="91046" y="43431"/>
                    <a:pt x="90629" y="43887"/>
                  </a:cubicBezTo>
                  <a:cubicBezTo>
                    <a:pt x="88983" y="45751"/>
                    <a:pt x="87159" y="47516"/>
                    <a:pt x="85156" y="49182"/>
                  </a:cubicBezTo>
                  <a:cubicBezTo>
                    <a:pt x="84164" y="49995"/>
                    <a:pt x="83133" y="50808"/>
                    <a:pt x="82023" y="51562"/>
                  </a:cubicBezTo>
                  <a:cubicBezTo>
                    <a:pt x="81765" y="51760"/>
                    <a:pt x="81487" y="51958"/>
                    <a:pt x="81209" y="52157"/>
                  </a:cubicBezTo>
                  <a:cubicBezTo>
                    <a:pt x="80932" y="52335"/>
                    <a:pt x="80654" y="52514"/>
                    <a:pt x="80376" y="52712"/>
                  </a:cubicBezTo>
                  <a:cubicBezTo>
                    <a:pt x="80099" y="52890"/>
                    <a:pt x="79821" y="53089"/>
                    <a:pt x="79544" y="53267"/>
                  </a:cubicBezTo>
                  <a:cubicBezTo>
                    <a:pt x="79246" y="53446"/>
                    <a:pt x="78968" y="53644"/>
                    <a:pt x="78671" y="53822"/>
                  </a:cubicBezTo>
                  <a:cubicBezTo>
                    <a:pt x="76390" y="55290"/>
                    <a:pt x="73991" y="56698"/>
                    <a:pt x="71552" y="58185"/>
                  </a:cubicBezTo>
                  <a:cubicBezTo>
                    <a:pt x="69112" y="59673"/>
                    <a:pt x="66653" y="61220"/>
                    <a:pt x="64273" y="63044"/>
                  </a:cubicBezTo>
                  <a:cubicBezTo>
                    <a:pt x="63996" y="63262"/>
                    <a:pt x="63698" y="63500"/>
                    <a:pt x="63401" y="63718"/>
                  </a:cubicBezTo>
                  <a:cubicBezTo>
                    <a:pt x="63103" y="63956"/>
                    <a:pt x="62826" y="64194"/>
                    <a:pt x="62528" y="64432"/>
                  </a:cubicBezTo>
                  <a:cubicBezTo>
                    <a:pt x="62251" y="64690"/>
                    <a:pt x="61953" y="64908"/>
                    <a:pt x="61676" y="65186"/>
                  </a:cubicBezTo>
                  <a:cubicBezTo>
                    <a:pt x="61398" y="6544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80"/>
                  </a:cubicBezTo>
                  <a:cubicBezTo>
                    <a:pt x="49499" y="89142"/>
                    <a:pt x="48706" y="91145"/>
                    <a:pt x="47734" y="93029"/>
                  </a:cubicBezTo>
                  <a:cubicBezTo>
                    <a:pt x="47258" y="93981"/>
                    <a:pt x="46703" y="94873"/>
                    <a:pt x="46128" y="95746"/>
                  </a:cubicBezTo>
                  <a:cubicBezTo>
                    <a:pt x="45553" y="96618"/>
                    <a:pt x="44918" y="97451"/>
                    <a:pt x="44224" y="98225"/>
                  </a:cubicBezTo>
                  <a:cubicBezTo>
                    <a:pt x="42856" y="99772"/>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9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6"/>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36"/>
                    <a:pt x="4839" y="94576"/>
                    <a:pt x="5751" y="90312"/>
                  </a:cubicBezTo>
                  <a:cubicBezTo>
                    <a:pt x="6624" y="86048"/>
                    <a:pt x="8091" y="82201"/>
                    <a:pt x="10114" y="79048"/>
                  </a:cubicBezTo>
                  <a:cubicBezTo>
                    <a:pt x="12097" y="75855"/>
                    <a:pt x="14616" y="73396"/>
                    <a:pt x="17095" y="71413"/>
                  </a:cubicBezTo>
                  <a:cubicBezTo>
                    <a:pt x="19613" y="69430"/>
                    <a:pt x="22072" y="67843"/>
                    <a:pt x="24353" y="66455"/>
                  </a:cubicBezTo>
                  <a:cubicBezTo>
                    <a:pt x="26634" y="65067"/>
                    <a:pt x="28716" y="63837"/>
                    <a:pt x="30580" y="62727"/>
                  </a:cubicBezTo>
                  <a:cubicBezTo>
                    <a:pt x="34328" y="60486"/>
                    <a:pt x="37184" y="58582"/>
                    <a:pt x="39226" y="56936"/>
                  </a:cubicBezTo>
                  <a:cubicBezTo>
                    <a:pt x="41269" y="55310"/>
                    <a:pt x="42538" y="54001"/>
                    <a:pt x="43312" y="53128"/>
                  </a:cubicBezTo>
                  <a:cubicBezTo>
                    <a:pt x="43708" y="52712"/>
                    <a:pt x="43966" y="52375"/>
                    <a:pt x="44145" y="52157"/>
                  </a:cubicBezTo>
                  <a:cubicBezTo>
                    <a:pt x="44224" y="52058"/>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1"/>
                    <a:pt x="39147" y="56837"/>
                  </a:cubicBezTo>
                  <a:cubicBezTo>
                    <a:pt x="37104" y="58463"/>
                    <a:pt x="34269" y="60347"/>
                    <a:pt x="30501" y="62568"/>
                  </a:cubicBezTo>
                  <a:cubicBezTo>
                    <a:pt x="28636" y="63679"/>
                    <a:pt x="26534" y="64888"/>
                    <a:pt x="24254" y="66277"/>
                  </a:cubicBezTo>
                  <a:cubicBezTo>
                    <a:pt x="21973" y="67685"/>
                    <a:pt x="19494" y="69251"/>
                    <a:pt x="16976" y="71234"/>
                  </a:cubicBezTo>
                  <a:cubicBezTo>
                    <a:pt x="15726" y="72246"/>
                    <a:pt x="14457" y="73356"/>
                    <a:pt x="13267" y="74625"/>
                  </a:cubicBezTo>
                  <a:cubicBezTo>
                    <a:pt x="12077" y="75895"/>
                    <a:pt x="10927" y="77323"/>
                    <a:pt x="9916" y="78909"/>
                  </a:cubicBezTo>
                  <a:cubicBezTo>
                    <a:pt x="7893" y="82102"/>
                    <a:pt x="6406" y="85969"/>
                    <a:pt x="5513" y="90253"/>
                  </a:cubicBezTo>
                  <a:cubicBezTo>
                    <a:pt x="4601" y="94536"/>
                    <a:pt x="4264" y="99236"/>
                    <a:pt x="4046" y="104234"/>
                  </a:cubicBezTo>
                  <a:cubicBezTo>
                    <a:pt x="3927" y="106732"/>
                    <a:pt x="3847" y="109310"/>
                    <a:pt x="3629" y="111968"/>
                  </a:cubicBezTo>
                  <a:cubicBezTo>
                    <a:pt x="3431" y="114625"/>
                    <a:pt x="3114" y="117362"/>
                    <a:pt x="2538" y="12013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3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41"/>
                  </a:lnTo>
                  <a:cubicBezTo>
                    <a:pt x="13466" y="132434"/>
                    <a:pt x="14041" y="130847"/>
                    <a:pt x="14556" y="129241"/>
                  </a:cubicBezTo>
                  <a:cubicBezTo>
                    <a:pt x="15548" y="126008"/>
                    <a:pt x="16321" y="122617"/>
                    <a:pt x="17729" y="119345"/>
                  </a:cubicBezTo>
                  <a:cubicBezTo>
                    <a:pt x="18423" y="117699"/>
                    <a:pt x="19256" y="116112"/>
                    <a:pt x="20367" y="114645"/>
                  </a:cubicBezTo>
                  <a:lnTo>
                    <a:pt x="20783" y="114110"/>
                  </a:lnTo>
                  <a:cubicBezTo>
                    <a:pt x="20922" y="113931"/>
                    <a:pt x="21081" y="113772"/>
                    <a:pt x="21220" y="113594"/>
                  </a:cubicBezTo>
                  <a:cubicBezTo>
                    <a:pt x="21378" y="113415"/>
                    <a:pt x="21517" y="113237"/>
                    <a:pt x="21676" y="113078"/>
                  </a:cubicBezTo>
                  <a:lnTo>
                    <a:pt x="22171" y="112583"/>
                  </a:lnTo>
                  <a:cubicBezTo>
                    <a:pt x="22826" y="111948"/>
                    <a:pt x="23540" y="111353"/>
                    <a:pt x="24293" y="110798"/>
                  </a:cubicBezTo>
                  <a:cubicBezTo>
                    <a:pt x="27308" y="108577"/>
                    <a:pt x="30877" y="107050"/>
                    <a:pt x="34447" y="105304"/>
                  </a:cubicBezTo>
                  <a:cubicBezTo>
                    <a:pt x="36212" y="104432"/>
                    <a:pt x="38017" y="103520"/>
                    <a:pt x="39722" y="102409"/>
                  </a:cubicBezTo>
                  <a:cubicBezTo>
                    <a:pt x="41448" y="101299"/>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506"/>
                    <a:pt x="59970" y="67228"/>
                    <a:pt x="60228" y="66951"/>
                  </a:cubicBezTo>
                  <a:cubicBezTo>
                    <a:pt x="60505" y="66673"/>
                    <a:pt x="60763" y="66396"/>
                    <a:pt x="61041" y="6615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8"/>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6"/>
                  </a:cubicBezTo>
                  <a:cubicBezTo>
                    <a:pt x="91264" y="43590"/>
                    <a:pt x="91661" y="43133"/>
                    <a:pt x="92057" y="42657"/>
                  </a:cubicBezTo>
                  <a:lnTo>
                    <a:pt x="92454" y="42182"/>
                  </a:lnTo>
                  <a:cubicBezTo>
                    <a:pt x="92553" y="42102"/>
                    <a:pt x="92414" y="42102"/>
                    <a:pt x="92355" y="42063"/>
                  </a:cubicBezTo>
                  <a:lnTo>
                    <a:pt x="92137" y="41983"/>
                  </a:lnTo>
                  <a:lnTo>
                    <a:pt x="91918" y="41904"/>
                  </a:lnTo>
                  <a:cubicBezTo>
                    <a:pt x="91621" y="41785"/>
                    <a:pt x="91343" y="41686"/>
                    <a:pt x="91066" y="41567"/>
                  </a:cubicBezTo>
                  <a:cubicBezTo>
                    <a:pt x="89935" y="41130"/>
                    <a:pt x="88864" y="40635"/>
                    <a:pt x="87833" y="40060"/>
                  </a:cubicBezTo>
                  <a:cubicBezTo>
                    <a:pt x="86782" y="39504"/>
                    <a:pt x="85790" y="38909"/>
                    <a:pt x="84858" y="38235"/>
                  </a:cubicBezTo>
                  <a:cubicBezTo>
                    <a:pt x="83946" y="37561"/>
                    <a:pt x="83054" y="36847"/>
                    <a:pt x="82260" y="36054"/>
                  </a:cubicBezTo>
                  <a:cubicBezTo>
                    <a:pt x="81467" y="35280"/>
                    <a:pt x="80714" y="34467"/>
                    <a:pt x="80059" y="33595"/>
                  </a:cubicBezTo>
                  <a:cubicBezTo>
                    <a:pt x="79722" y="33178"/>
                    <a:pt x="79444" y="32722"/>
                    <a:pt x="79127" y="32286"/>
                  </a:cubicBezTo>
                  <a:cubicBezTo>
                    <a:pt x="78988" y="32068"/>
                    <a:pt x="78849" y="31830"/>
                    <a:pt x="78711" y="31611"/>
                  </a:cubicBezTo>
                  <a:cubicBezTo>
                    <a:pt x="78572" y="31374"/>
                    <a:pt x="78433" y="31155"/>
                    <a:pt x="78314" y="30917"/>
                  </a:cubicBezTo>
                  <a:cubicBezTo>
                    <a:pt x="76252" y="27209"/>
                    <a:pt x="74784" y="23461"/>
                    <a:pt x="73792" y="19832"/>
                  </a:cubicBezTo>
                  <a:cubicBezTo>
                    <a:pt x="73674" y="19376"/>
                    <a:pt x="73535" y="18919"/>
                    <a:pt x="73416" y="18483"/>
                  </a:cubicBezTo>
                  <a:cubicBezTo>
                    <a:pt x="73317" y="18027"/>
                    <a:pt x="73217" y="17591"/>
                    <a:pt x="73098" y="17135"/>
                  </a:cubicBezTo>
                  <a:lnTo>
                    <a:pt x="72960" y="16480"/>
                  </a:lnTo>
                  <a:lnTo>
                    <a:pt x="72821" y="15806"/>
                  </a:lnTo>
                  <a:cubicBezTo>
                    <a:pt x="72722" y="15370"/>
                    <a:pt x="72642" y="14933"/>
                    <a:pt x="72563" y="14517"/>
                  </a:cubicBezTo>
                  <a:cubicBezTo>
                    <a:pt x="72246" y="12772"/>
                    <a:pt x="71988" y="11086"/>
                    <a:pt x="71809" y="9460"/>
                  </a:cubicBezTo>
                  <a:cubicBezTo>
                    <a:pt x="71631" y="7814"/>
                    <a:pt x="71512" y="6227"/>
                    <a:pt x="71433" y="4720"/>
                  </a:cubicBezTo>
                  <a:cubicBezTo>
                    <a:pt x="71413" y="3947"/>
                    <a:pt x="71373" y="3193"/>
                    <a:pt x="71373" y="2460"/>
                  </a:cubicBezTo>
                  <a:cubicBezTo>
                    <a:pt x="71353" y="2103"/>
                    <a:pt x="71353" y="1746"/>
                    <a:pt x="71353" y="138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6"/>
            <p:cNvSpPr/>
            <p:nvPr/>
          </p:nvSpPr>
          <p:spPr>
            <a:xfrm>
              <a:off x="4357575" y="1932100"/>
              <a:ext cx="1974250" cy="4050250"/>
            </a:xfrm>
            <a:custGeom>
              <a:rect b="b" l="l" r="r" t="t"/>
              <a:pathLst>
                <a:path extrusionOk="0" h="162010" w="78970">
                  <a:moveTo>
                    <a:pt x="24730" y="77739"/>
                  </a:moveTo>
                  <a:cubicBezTo>
                    <a:pt x="24730" y="77739"/>
                    <a:pt x="24711" y="77779"/>
                    <a:pt x="24671" y="77838"/>
                  </a:cubicBezTo>
                  <a:cubicBezTo>
                    <a:pt x="24711" y="77779"/>
                    <a:pt x="24730" y="77759"/>
                    <a:pt x="24730" y="77739"/>
                  </a:cubicBezTo>
                  <a:close/>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14"/>
                    <a:pt x="46545" y="952"/>
                    <a:pt x="45851" y="1032"/>
                  </a:cubicBezTo>
                  <a:cubicBezTo>
                    <a:pt x="45157" y="1131"/>
                    <a:pt x="44502" y="1190"/>
                    <a:pt x="43927" y="1230"/>
                  </a:cubicBezTo>
                  <a:cubicBezTo>
                    <a:pt x="43650" y="1250"/>
                    <a:pt x="43372" y="1289"/>
                    <a:pt x="43134" y="1289"/>
                  </a:cubicBezTo>
                  <a:cubicBezTo>
                    <a:pt x="42856" y="1289"/>
                    <a:pt x="42598" y="1309"/>
                    <a:pt x="42380" y="1309"/>
                  </a:cubicBezTo>
                  <a:cubicBezTo>
                    <a:pt x="42142" y="1785"/>
                    <a:pt x="41904" y="2241"/>
                    <a:pt x="41686" y="2698"/>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3"/>
                    <a:pt x="28181" y="69013"/>
                    <a:pt x="27864" y="70005"/>
                  </a:cubicBezTo>
                  <a:cubicBezTo>
                    <a:pt x="27725" y="70481"/>
                    <a:pt x="27606" y="70957"/>
                    <a:pt x="27447" y="71393"/>
                  </a:cubicBezTo>
                  <a:cubicBezTo>
                    <a:pt x="27289" y="7180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2"/>
                    <a:pt x="24810" y="77561"/>
                  </a:cubicBezTo>
                  <a:cubicBezTo>
                    <a:pt x="24770" y="77620"/>
                    <a:pt x="24750" y="77680"/>
                    <a:pt x="24750" y="77699"/>
                  </a:cubicBezTo>
                  <a:cubicBezTo>
                    <a:pt x="24770" y="77680"/>
                    <a:pt x="24790" y="77640"/>
                    <a:pt x="24830" y="77580"/>
                  </a:cubicBezTo>
                  <a:cubicBezTo>
                    <a:pt x="24889" y="77461"/>
                    <a:pt x="24988" y="77283"/>
                    <a:pt x="25127" y="7704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6"/>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9"/>
                    <a:pt x="53625" y="15707"/>
                    <a:pt x="53744" y="15905"/>
                  </a:cubicBezTo>
                  <a:cubicBezTo>
                    <a:pt x="53883" y="16084"/>
                    <a:pt x="54021" y="16282"/>
                    <a:pt x="54140" y="16480"/>
                  </a:cubicBezTo>
                  <a:cubicBezTo>
                    <a:pt x="54279" y="1667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20"/>
                  </a:cubicBezTo>
                  <a:cubicBezTo>
                    <a:pt x="75915" y="28260"/>
                    <a:pt x="76490" y="28300"/>
                    <a:pt x="77065" y="28319"/>
                  </a:cubicBezTo>
                  <a:cubicBezTo>
                    <a:pt x="77363" y="28339"/>
                    <a:pt x="77640" y="28339"/>
                    <a:pt x="77938" y="28339"/>
                  </a:cubicBezTo>
                  <a:lnTo>
                    <a:pt x="78632" y="28339"/>
                  </a:lnTo>
                  <a:cubicBezTo>
                    <a:pt x="78632" y="28438"/>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614"/>
                    <a:pt x="78354" y="33872"/>
                  </a:cubicBezTo>
                  <a:cubicBezTo>
                    <a:pt x="77819" y="34467"/>
                    <a:pt x="77284" y="35062"/>
                    <a:pt x="76728" y="35697"/>
                  </a:cubicBezTo>
                  <a:cubicBezTo>
                    <a:pt x="76173" y="36351"/>
                    <a:pt x="75578" y="37006"/>
                    <a:pt x="75003" y="37700"/>
                  </a:cubicBezTo>
                  <a:cubicBezTo>
                    <a:pt x="74428" y="38414"/>
                    <a:pt x="73833" y="39128"/>
                    <a:pt x="73238" y="39901"/>
                  </a:cubicBezTo>
                  <a:cubicBezTo>
                    <a:pt x="72960" y="40278"/>
                    <a:pt x="72663" y="40674"/>
                    <a:pt x="72365" y="41051"/>
                  </a:cubicBezTo>
                  <a:cubicBezTo>
                    <a:pt x="72068" y="41448"/>
                    <a:pt x="71770" y="41864"/>
                    <a:pt x="71473" y="42261"/>
                  </a:cubicBezTo>
                  <a:cubicBezTo>
                    <a:pt x="71175" y="42677"/>
                    <a:pt x="70878" y="43094"/>
                    <a:pt x="70581" y="43510"/>
                  </a:cubicBezTo>
                  <a:cubicBezTo>
                    <a:pt x="70283" y="43947"/>
                    <a:pt x="69986" y="44363"/>
                    <a:pt x="69688" y="44799"/>
                  </a:cubicBezTo>
                  <a:cubicBezTo>
                    <a:pt x="69113" y="45692"/>
                    <a:pt x="68518" y="46584"/>
                    <a:pt x="67943" y="47516"/>
                  </a:cubicBezTo>
                  <a:cubicBezTo>
                    <a:pt x="67348" y="48448"/>
                    <a:pt x="66813" y="49440"/>
                    <a:pt x="66237" y="50412"/>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896"/>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9"/>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18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24"/>
                    <a:pt x="3352" y="151055"/>
                  </a:cubicBezTo>
                  <a:cubicBezTo>
                    <a:pt x="4701" y="145582"/>
                    <a:pt x="4998" y="140267"/>
                    <a:pt x="4978" y="13534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7"/>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96"/>
                    <a:pt x="23779" y="79365"/>
                  </a:cubicBezTo>
                  <a:cubicBezTo>
                    <a:pt x="24135" y="78830"/>
                    <a:pt x="24354" y="7841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2"/>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87"/>
                    <a:pt x="6605" y="161665"/>
                  </a:cubicBezTo>
                  <a:lnTo>
                    <a:pt x="7140" y="161863"/>
                  </a:lnTo>
                  <a:lnTo>
                    <a:pt x="7299" y="161923"/>
                  </a:lnTo>
                  <a:lnTo>
                    <a:pt x="7437" y="161982"/>
                  </a:lnTo>
                  <a:cubicBezTo>
                    <a:pt x="7459" y="161993"/>
                    <a:pt x="7487" y="162010"/>
                    <a:pt x="7507" y="162010"/>
                  </a:cubicBezTo>
                  <a:cubicBezTo>
                    <a:pt x="7524" y="162010"/>
                    <a:pt x="7537" y="161998"/>
                    <a:pt x="7537" y="161962"/>
                  </a:cubicBezTo>
                  <a:lnTo>
                    <a:pt x="7695" y="161586"/>
                  </a:lnTo>
                  <a:cubicBezTo>
                    <a:pt x="7854" y="161229"/>
                    <a:pt x="8013" y="160852"/>
                    <a:pt x="8151" y="160475"/>
                  </a:cubicBezTo>
                  <a:cubicBezTo>
                    <a:pt x="9321" y="157500"/>
                    <a:pt x="10075" y="154268"/>
                    <a:pt x="10571" y="150897"/>
                  </a:cubicBezTo>
                  <a:cubicBezTo>
                    <a:pt x="11086" y="147545"/>
                    <a:pt x="11324" y="144055"/>
                    <a:pt x="11463" y="140465"/>
                  </a:cubicBezTo>
                  <a:cubicBezTo>
                    <a:pt x="11602" y="13687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4"/>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4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30"/>
                    <a:pt x="69946" y="44958"/>
                  </a:cubicBezTo>
                  <a:cubicBezTo>
                    <a:pt x="70243" y="44522"/>
                    <a:pt x="70541" y="44085"/>
                    <a:pt x="70838" y="43669"/>
                  </a:cubicBezTo>
                  <a:cubicBezTo>
                    <a:pt x="71116" y="43252"/>
                    <a:pt x="71413" y="42836"/>
                    <a:pt x="71711" y="42420"/>
                  </a:cubicBezTo>
                  <a:cubicBezTo>
                    <a:pt x="72008" y="42023"/>
                    <a:pt x="72306" y="41626"/>
                    <a:pt x="72603" y="41230"/>
                  </a:cubicBezTo>
                  <a:cubicBezTo>
                    <a:pt x="72901" y="40833"/>
                    <a:pt x="73198" y="40456"/>
                    <a:pt x="73476" y="40060"/>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42"/>
                    <a:pt x="77383" y="28042"/>
                    <a:pt x="77085" y="28042"/>
                  </a:cubicBezTo>
                  <a:cubicBezTo>
                    <a:pt x="76510" y="28002"/>
                    <a:pt x="75955" y="27982"/>
                    <a:pt x="75380" y="27923"/>
                  </a:cubicBezTo>
                  <a:cubicBezTo>
                    <a:pt x="74269" y="27824"/>
                    <a:pt x="73159" y="27665"/>
                    <a:pt x="72068" y="27467"/>
                  </a:cubicBezTo>
                  <a:cubicBezTo>
                    <a:pt x="69886" y="27050"/>
                    <a:pt x="67764" y="26436"/>
                    <a:pt x="65801" y="25622"/>
                  </a:cubicBezTo>
                  <a:cubicBezTo>
                    <a:pt x="61875" y="24016"/>
                    <a:pt x="58483" y="2155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48"/>
                    <a:pt x="53724" y="15370"/>
                    <a:pt x="53625" y="15171"/>
                  </a:cubicBezTo>
                  <a:cubicBezTo>
                    <a:pt x="53387" y="14775"/>
                    <a:pt x="53169" y="14378"/>
                    <a:pt x="52950" y="13981"/>
                  </a:cubicBezTo>
                  <a:cubicBezTo>
                    <a:pt x="52118" y="12415"/>
                    <a:pt x="51404" y="10808"/>
                    <a:pt x="50987" y="9202"/>
                  </a:cubicBezTo>
                  <a:cubicBezTo>
                    <a:pt x="50531" y="7616"/>
                    <a:pt x="50273" y="6029"/>
                    <a:pt x="50194" y="4522"/>
                  </a:cubicBezTo>
                  <a:cubicBezTo>
                    <a:pt x="50154" y="3768"/>
                    <a:pt x="50154" y="301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6"/>
            <p:cNvSpPr/>
            <p:nvPr/>
          </p:nvSpPr>
          <p:spPr>
            <a:xfrm>
              <a:off x="4070525" y="1268750"/>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6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37"/>
                  </a:cubicBezTo>
                  <a:cubicBezTo>
                    <a:pt x="15885" y="68934"/>
                    <a:pt x="15865" y="69231"/>
                    <a:pt x="15846" y="69429"/>
                  </a:cubicBezTo>
                  <a:cubicBezTo>
                    <a:pt x="15826" y="69509"/>
                    <a:pt x="15826" y="69588"/>
                    <a:pt x="15826" y="69628"/>
                  </a:cubicBezTo>
                  <a:cubicBezTo>
                    <a:pt x="15826" y="69568"/>
                    <a:pt x="15846" y="69509"/>
                    <a:pt x="15865" y="69410"/>
                  </a:cubicBezTo>
                  <a:cubicBezTo>
                    <a:pt x="15885" y="69211"/>
                    <a:pt x="15925" y="68914"/>
                    <a:pt x="15984" y="68517"/>
                  </a:cubicBezTo>
                  <a:cubicBezTo>
                    <a:pt x="16024" y="68121"/>
                    <a:pt x="16103" y="67605"/>
                    <a:pt x="16183" y="66951"/>
                  </a:cubicBezTo>
                  <a:cubicBezTo>
                    <a:pt x="16242" y="66316"/>
                    <a:pt x="16322" y="65543"/>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77"/>
                  </a:lnTo>
                  <a:lnTo>
                    <a:pt x="24175" y="377"/>
                  </a:lnTo>
                  <a:lnTo>
                    <a:pt x="24433" y="555"/>
                  </a:lnTo>
                  <a:cubicBezTo>
                    <a:pt x="24651" y="714"/>
                    <a:pt x="24869" y="873"/>
                    <a:pt x="25087" y="1031"/>
                  </a:cubicBezTo>
                  <a:cubicBezTo>
                    <a:pt x="25504" y="1349"/>
                    <a:pt x="25920" y="1666"/>
                    <a:pt x="26317" y="2023"/>
                  </a:cubicBezTo>
                  <a:cubicBezTo>
                    <a:pt x="27150" y="2717"/>
                    <a:pt x="27903" y="3491"/>
                    <a:pt x="28597" y="4343"/>
                  </a:cubicBezTo>
                  <a:cubicBezTo>
                    <a:pt x="29271" y="5216"/>
                    <a:pt x="29906" y="6148"/>
                    <a:pt x="30422" y="7139"/>
                  </a:cubicBezTo>
                  <a:cubicBezTo>
                    <a:pt x="30957" y="8131"/>
                    <a:pt x="31413" y="9182"/>
                    <a:pt x="31810" y="10273"/>
                  </a:cubicBezTo>
                  <a:cubicBezTo>
                    <a:pt x="32623" y="12454"/>
                    <a:pt x="33238" y="14775"/>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90"/>
                    <a:pt x="41031" y="87853"/>
                    <a:pt x="40694" y="89915"/>
                  </a:cubicBezTo>
                  <a:cubicBezTo>
                    <a:pt x="40556" y="90946"/>
                    <a:pt x="40337" y="91978"/>
                    <a:pt x="40139" y="93009"/>
                  </a:cubicBezTo>
                  <a:cubicBezTo>
                    <a:pt x="40040" y="93524"/>
                    <a:pt x="39901" y="94040"/>
                    <a:pt x="39782" y="94556"/>
                  </a:cubicBezTo>
                  <a:lnTo>
                    <a:pt x="39604" y="95349"/>
                  </a:lnTo>
                  <a:cubicBezTo>
                    <a:pt x="39524" y="95607"/>
                    <a:pt x="39445" y="95845"/>
                    <a:pt x="39366" y="96103"/>
                  </a:cubicBezTo>
                  <a:cubicBezTo>
                    <a:pt x="39227" y="96618"/>
                    <a:pt x="39068" y="97134"/>
                    <a:pt x="38910" y="97649"/>
                  </a:cubicBezTo>
                  <a:cubicBezTo>
                    <a:pt x="38731" y="98165"/>
                    <a:pt x="38553" y="98681"/>
                    <a:pt x="38374" y="99176"/>
                  </a:cubicBezTo>
                  <a:cubicBezTo>
                    <a:pt x="38275" y="99434"/>
                    <a:pt x="38196" y="99692"/>
                    <a:pt x="38096" y="99950"/>
                  </a:cubicBezTo>
                  <a:lnTo>
                    <a:pt x="37779" y="100684"/>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26"/>
                    <a:pt x="33734" y="107902"/>
                  </a:cubicBezTo>
                  <a:cubicBezTo>
                    <a:pt x="32444" y="109727"/>
                    <a:pt x="31017" y="111492"/>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51"/>
                  </a:cubicBezTo>
                  <a:cubicBezTo>
                    <a:pt x="19316" y="128348"/>
                    <a:pt x="19197" y="128626"/>
                    <a:pt x="19078" y="128903"/>
                  </a:cubicBezTo>
                  <a:cubicBezTo>
                    <a:pt x="18959" y="129201"/>
                    <a:pt x="18840" y="129479"/>
                    <a:pt x="18741" y="129756"/>
                  </a:cubicBezTo>
                  <a:cubicBezTo>
                    <a:pt x="18642" y="130054"/>
                    <a:pt x="18543" y="130331"/>
                    <a:pt x="18444" y="130629"/>
                  </a:cubicBezTo>
                  <a:cubicBezTo>
                    <a:pt x="18344" y="130926"/>
                    <a:pt x="18245" y="131204"/>
                    <a:pt x="18146" y="131501"/>
                  </a:cubicBezTo>
                  <a:lnTo>
                    <a:pt x="18007" y="131918"/>
                  </a:lnTo>
                  <a:lnTo>
                    <a:pt x="17888" y="13235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55"/>
                    <a:pt x="15945" y="148655"/>
                    <a:pt x="16024" y="153117"/>
                  </a:cubicBezTo>
                  <a:cubicBezTo>
                    <a:pt x="16103" y="157599"/>
                    <a:pt x="16302" y="161942"/>
                    <a:pt x="16123" y="166166"/>
                  </a:cubicBezTo>
                  <a:cubicBezTo>
                    <a:pt x="15925" y="170371"/>
                    <a:pt x="15409" y="174476"/>
                    <a:pt x="14358" y="178343"/>
                  </a:cubicBezTo>
                  <a:cubicBezTo>
                    <a:pt x="13843" y="180266"/>
                    <a:pt x="13188" y="182131"/>
                    <a:pt x="12415" y="183915"/>
                  </a:cubicBezTo>
                  <a:cubicBezTo>
                    <a:pt x="12217" y="184352"/>
                    <a:pt x="11998" y="184788"/>
                    <a:pt x="11800" y="185224"/>
                  </a:cubicBezTo>
                  <a:lnTo>
                    <a:pt x="11641" y="185542"/>
                  </a:lnTo>
                  <a:lnTo>
                    <a:pt x="11602" y="185621"/>
                  </a:lnTo>
                  <a:lnTo>
                    <a:pt x="11562" y="185621"/>
                  </a:lnTo>
                  <a:lnTo>
                    <a:pt x="10868" y="185423"/>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3"/>
                  </a:cubicBezTo>
                  <a:cubicBezTo>
                    <a:pt x="3035" y="179196"/>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72"/>
                    <a:pt x="9658" y="141119"/>
                    <a:pt x="9341" y="135944"/>
                  </a:cubicBezTo>
                  <a:cubicBezTo>
                    <a:pt x="9182" y="133365"/>
                    <a:pt x="9043" y="130867"/>
                    <a:pt x="8905" y="128467"/>
                  </a:cubicBezTo>
                  <a:cubicBezTo>
                    <a:pt x="8786" y="126048"/>
                    <a:pt x="8706" y="123747"/>
                    <a:pt x="8687" y="121506"/>
                  </a:cubicBezTo>
                  <a:cubicBezTo>
                    <a:pt x="8627" y="117044"/>
                    <a:pt x="8865" y="112919"/>
                    <a:pt x="9262" y="109151"/>
                  </a:cubicBezTo>
                  <a:cubicBezTo>
                    <a:pt x="10075" y="101616"/>
                    <a:pt x="11304" y="95428"/>
                    <a:pt x="12256" y="90332"/>
                  </a:cubicBezTo>
                  <a:cubicBezTo>
                    <a:pt x="13248" y="85255"/>
                    <a:pt x="14001" y="8128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1"/>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8"/>
                    <a:pt x="7437" y="168031"/>
                    <a:pt x="6327" y="171204"/>
                  </a:cubicBezTo>
                  <a:cubicBezTo>
                    <a:pt x="6049" y="171997"/>
                    <a:pt x="5732" y="172790"/>
                    <a:pt x="5434" y="173583"/>
                  </a:cubicBezTo>
                  <a:cubicBezTo>
                    <a:pt x="5256" y="173980"/>
                    <a:pt x="5097" y="174377"/>
                    <a:pt x="4919" y="17477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34"/>
                  </a:cubicBezTo>
                  <a:cubicBezTo>
                    <a:pt x="13466" y="182230"/>
                    <a:pt x="14120" y="180346"/>
                    <a:pt x="14636" y="178422"/>
                  </a:cubicBezTo>
                  <a:cubicBezTo>
                    <a:pt x="15687" y="174535"/>
                    <a:pt x="16222" y="170410"/>
                    <a:pt x="16401" y="166166"/>
                  </a:cubicBezTo>
                  <a:cubicBezTo>
                    <a:pt x="16599" y="161922"/>
                    <a:pt x="16401" y="157579"/>
                    <a:pt x="16322" y="153117"/>
                  </a:cubicBezTo>
                  <a:cubicBezTo>
                    <a:pt x="16242" y="148655"/>
                    <a:pt x="16222" y="144074"/>
                    <a:pt x="16798" y="139414"/>
                  </a:cubicBezTo>
                  <a:cubicBezTo>
                    <a:pt x="16837" y="13883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53"/>
                  </a:cubicBezTo>
                  <a:lnTo>
                    <a:pt x="18285" y="132017"/>
                  </a:lnTo>
                  <a:lnTo>
                    <a:pt x="18444" y="131581"/>
                  </a:lnTo>
                  <a:cubicBezTo>
                    <a:pt x="18543" y="131303"/>
                    <a:pt x="18622" y="131006"/>
                    <a:pt x="18721" y="130728"/>
                  </a:cubicBezTo>
                  <a:cubicBezTo>
                    <a:pt x="18820" y="130430"/>
                    <a:pt x="18919" y="130153"/>
                    <a:pt x="19019" y="129855"/>
                  </a:cubicBezTo>
                  <a:cubicBezTo>
                    <a:pt x="19118" y="129578"/>
                    <a:pt x="19237" y="129300"/>
                    <a:pt x="19356" y="129022"/>
                  </a:cubicBezTo>
                  <a:cubicBezTo>
                    <a:pt x="19475" y="128745"/>
                    <a:pt x="19574" y="128467"/>
                    <a:pt x="19693" y="128170"/>
                  </a:cubicBezTo>
                  <a:cubicBezTo>
                    <a:pt x="19812" y="127892"/>
                    <a:pt x="19931" y="127614"/>
                    <a:pt x="20070" y="127337"/>
                  </a:cubicBezTo>
                  <a:cubicBezTo>
                    <a:pt x="20347" y="126801"/>
                    <a:pt x="20605" y="126246"/>
                    <a:pt x="20883" y="125691"/>
                  </a:cubicBezTo>
                  <a:cubicBezTo>
                    <a:pt x="22013" y="123509"/>
                    <a:pt x="23461" y="121467"/>
                    <a:pt x="24968" y="119444"/>
                  </a:cubicBezTo>
                  <a:cubicBezTo>
                    <a:pt x="26515" y="117441"/>
                    <a:pt x="28161" y="115478"/>
                    <a:pt x="29787" y="113475"/>
                  </a:cubicBezTo>
                  <a:cubicBezTo>
                    <a:pt x="31255" y="111690"/>
                    <a:pt x="32682" y="109905"/>
                    <a:pt x="33971" y="108061"/>
                  </a:cubicBezTo>
                  <a:cubicBezTo>
                    <a:pt x="34289" y="107605"/>
                    <a:pt x="34626" y="107149"/>
                    <a:pt x="34923" y="106673"/>
                  </a:cubicBezTo>
                  <a:cubicBezTo>
                    <a:pt x="35221" y="106197"/>
                    <a:pt x="35538" y="105741"/>
                    <a:pt x="35816" y="105265"/>
                  </a:cubicBezTo>
                  <a:cubicBezTo>
                    <a:pt x="36411" y="104313"/>
                    <a:pt x="36867" y="103301"/>
                    <a:pt x="37382" y="102330"/>
                  </a:cubicBezTo>
                  <a:cubicBezTo>
                    <a:pt x="37620" y="101834"/>
                    <a:pt x="37819" y="101318"/>
                    <a:pt x="38057" y="100803"/>
                  </a:cubicBezTo>
                  <a:lnTo>
                    <a:pt x="38374" y="100049"/>
                  </a:lnTo>
                  <a:cubicBezTo>
                    <a:pt x="38473" y="99811"/>
                    <a:pt x="38553" y="99553"/>
                    <a:pt x="38652" y="99295"/>
                  </a:cubicBezTo>
                  <a:cubicBezTo>
                    <a:pt x="38830" y="98780"/>
                    <a:pt x="39028" y="98264"/>
                    <a:pt x="39207" y="97749"/>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92"/>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40"/>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801"/>
                    <a:pt x="42122" y="25146"/>
                  </a:cubicBezTo>
                  <a:cubicBezTo>
                    <a:pt x="40972" y="24492"/>
                    <a:pt x="39921" y="23738"/>
                    <a:pt x="38949" y="22905"/>
                  </a:cubicBezTo>
                  <a:cubicBezTo>
                    <a:pt x="37977" y="22053"/>
                    <a:pt x="37125" y="21121"/>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5"/>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6"/>
            <p:cNvSpPr/>
            <p:nvPr/>
          </p:nvSpPr>
          <p:spPr>
            <a:xfrm>
              <a:off x="2793375" y="1120625"/>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6"/>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1"/>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6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7"/>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3"/>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3"/>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3"/>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53"/>
                  </a:cubicBezTo>
                  <a:cubicBezTo>
                    <a:pt x="53070" y="186291"/>
                    <a:pt x="52911" y="186529"/>
                    <a:pt x="52772" y="186767"/>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33"/>
                    <a:pt x="44284" y="188175"/>
                  </a:cubicBezTo>
                  <a:cubicBezTo>
                    <a:pt x="42162" y="188016"/>
                    <a:pt x="40040" y="187937"/>
                    <a:pt x="37958" y="18791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22"/>
                    <a:pt x="19991" y="184526"/>
                  </a:cubicBezTo>
                  <a:cubicBezTo>
                    <a:pt x="19773" y="184109"/>
                    <a:pt x="19555" y="183712"/>
                    <a:pt x="19336" y="183296"/>
                  </a:cubicBezTo>
                  <a:cubicBezTo>
                    <a:pt x="19118" y="182880"/>
                    <a:pt x="18940" y="182463"/>
                    <a:pt x="18741" y="182047"/>
                  </a:cubicBezTo>
                  <a:cubicBezTo>
                    <a:pt x="17948" y="180401"/>
                    <a:pt x="17254" y="178735"/>
                    <a:pt x="16679" y="177049"/>
                  </a:cubicBezTo>
                  <a:cubicBezTo>
                    <a:pt x="16600" y="176831"/>
                    <a:pt x="16540" y="176613"/>
                    <a:pt x="16461" y="176415"/>
                  </a:cubicBezTo>
                  <a:cubicBezTo>
                    <a:pt x="16401" y="176196"/>
                    <a:pt x="16322" y="175998"/>
                    <a:pt x="16263" y="175780"/>
                  </a:cubicBezTo>
                  <a:cubicBezTo>
                    <a:pt x="16124" y="175364"/>
                    <a:pt x="15985" y="174947"/>
                    <a:pt x="15866" y="174531"/>
                  </a:cubicBezTo>
                  <a:cubicBezTo>
                    <a:pt x="15628" y="173678"/>
                    <a:pt x="15390" y="172845"/>
                    <a:pt x="15211" y="172012"/>
                  </a:cubicBezTo>
                  <a:cubicBezTo>
                    <a:pt x="13585" y="165289"/>
                    <a:pt x="13327" y="158804"/>
                    <a:pt x="13427" y="152796"/>
                  </a:cubicBezTo>
                  <a:cubicBezTo>
                    <a:pt x="13526" y="146767"/>
                    <a:pt x="13982" y="141174"/>
                    <a:pt x="14240" y="135979"/>
                  </a:cubicBezTo>
                  <a:cubicBezTo>
                    <a:pt x="14319" y="134690"/>
                    <a:pt x="14379" y="133420"/>
                    <a:pt x="14438" y="132171"/>
                  </a:cubicBezTo>
                  <a:cubicBezTo>
                    <a:pt x="14478" y="130922"/>
                    <a:pt x="14517" y="129692"/>
                    <a:pt x="14537" y="12848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91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7"/>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9"/>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4"/>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4"/>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2"/>
                    <a:pt x="54458" y="184506"/>
                    <a:pt x="54716" y="183990"/>
                  </a:cubicBezTo>
                  <a:cubicBezTo>
                    <a:pt x="55786" y="181987"/>
                    <a:pt x="56718" y="179865"/>
                    <a:pt x="57512" y="177664"/>
                  </a:cubicBezTo>
                  <a:cubicBezTo>
                    <a:pt x="59098" y="173261"/>
                    <a:pt x="60110" y="168542"/>
                    <a:pt x="60586" y="163623"/>
                  </a:cubicBezTo>
                  <a:cubicBezTo>
                    <a:pt x="60724" y="162394"/>
                    <a:pt x="60764" y="161145"/>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9"/>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3"/>
                    <a:pt x="68478" y="59152"/>
                    <a:pt x="68697" y="54571"/>
                  </a:cubicBezTo>
                  <a:cubicBezTo>
                    <a:pt x="68915" y="50010"/>
                    <a:pt x="69113" y="45528"/>
                    <a:pt x="69371" y="41165"/>
                  </a:cubicBezTo>
                  <a:cubicBezTo>
                    <a:pt x="69629" y="36803"/>
                    <a:pt x="69946" y="32559"/>
                    <a:pt x="70462" y="28434"/>
                  </a:cubicBezTo>
                  <a:cubicBezTo>
                    <a:pt x="70957" y="24309"/>
                    <a:pt x="71612" y="20283"/>
                    <a:pt x="72465" y="16436"/>
                  </a:cubicBezTo>
                  <a:cubicBezTo>
                    <a:pt x="72881" y="14492"/>
                    <a:pt x="73357" y="12608"/>
                    <a:pt x="73892" y="10764"/>
                  </a:cubicBezTo>
                  <a:cubicBezTo>
                    <a:pt x="74011" y="10288"/>
                    <a:pt x="74150" y="9832"/>
                    <a:pt x="74289" y="9376"/>
                  </a:cubicBezTo>
                  <a:cubicBezTo>
                    <a:pt x="74428" y="8920"/>
                    <a:pt x="74567" y="8464"/>
                    <a:pt x="74706" y="8008"/>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7"/>
                    <a:pt x="72465" y="4378"/>
                    <a:pt x="72048" y="416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6"/>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6"/>
            <p:cNvSpPr/>
            <p:nvPr/>
          </p:nvSpPr>
          <p:spPr>
            <a:xfrm>
              <a:off x="618375" y="2933075"/>
              <a:ext cx="2288575" cy="3229050"/>
            </a:xfrm>
            <a:custGeom>
              <a:rect b="b" l="l" r="r" t="t"/>
              <a:pathLst>
                <a:path extrusionOk="0" h="129162" w="91543">
                  <a:moveTo>
                    <a:pt x="8369" y="44700"/>
                  </a:moveTo>
                  <a:lnTo>
                    <a:pt x="8369" y="44700"/>
                  </a:lnTo>
                  <a:cubicBezTo>
                    <a:pt x="8435" y="44749"/>
                    <a:pt x="8473" y="44785"/>
                    <a:pt x="8496" y="44785"/>
                  </a:cubicBezTo>
                  <a:cubicBezTo>
                    <a:pt x="8501" y="44785"/>
                    <a:pt x="8505" y="44783"/>
                    <a:pt x="8508" y="44780"/>
                  </a:cubicBezTo>
                  <a:cubicBezTo>
                    <a:pt x="8508" y="44780"/>
                    <a:pt x="8469" y="44760"/>
                    <a:pt x="8369" y="44700"/>
                  </a:cubicBezTo>
                  <a:close/>
                  <a:moveTo>
                    <a:pt x="25365" y="1"/>
                  </a:moveTo>
                  <a:cubicBezTo>
                    <a:pt x="25325" y="477"/>
                    <a:pt x="25286" y="953"/>
                    <a:pt x="25246" y="1429"/>
                  </a:cubicBezTo>
                  <a:cubicBezTo>
                    <a:pt x="25226" y="1786"/>
                    <a:pt x="25167" y="2143"/>
                    <a:pt x="25147" y="2500"/>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7"/>
                    <a:pt x="17313" y="26555"/>
                  </a:cubicBezTo>
                  <a:cubicBezTo>
                    <a:pt x="17016" y="26971"/>
                    <a:pt x="16738" y="27368"/>
                    <a:pt x="16421" y="27745"/>
                  </a:cubicBezTo>
                  <a:cubicBezTo>
                    <a:pt x="15191" y="29252"/>
                    <a:pt x="13823" y="30501"/>
                    <a:pt x="12455" y="31552"/>
                  </a:cubicBezTo>
                  <a:cubicBezTo>
                    <a:pt x="11086" y="32603"/>
                    <a:pt x="9678" y="33416"/>
                    <a:pt x="8310" y="34091"/>
                  </a:cubicBezTo>
                  <a:cubicBezTo>
                    <a:pt x="6961" y="34785"/>
                    <a:pt x="5653" y="35340"/>
                    <a:pt x="4403" y="35757"/>
                  </a:cubicBezTo>
                  <a:cubicBezTo>
                    <a:pt x="4086" y="35876"/>
                    <a:pt x="3788" y="35975"/>
                    <a:pt x="3471" y="36054"/>
                  </a:cubicBezTo>
                  <a:cubicBezTo>
                    <a:pt x="3174" y="36153"/>
                    <a:pt x="2876" y="36252"/>
                    <a:pt x="2579" y="36332"/>
                  </a:cubicBezTo>
                  <a:cubicBezTo>
                    <a:pt x="2004" y="36510"/>
                    <a:pt x="1429" y="36669"/>
                    <a:pt x="873" y="36808"/>
                  </a:cubicBezTo>
                  <a:cubicBezTo>
                    <a:pt x="754" y="36827"/>
                    <a:pt x="615" y="36867"/>
                    <a:pt x="477" y="36907"/>
                  </a:cubicBezTo>
                  <a:lnTo>
                    <a:pt x="239" y="36946"/>
                  </a:lnTo>
                  <a:lnTo>
                    <a:pt x="100" y="36986"/>
                  </a:lnTo>
                  <a:lnTo>
                    <a:pt x="20" y="37006"/>
                  </a:lnTo>
                  <a:lnTo>
                    <a:pt x="1" y="37006"/>
                  </a:lnTo>
                  <a:lnTo>
                    <a:pt x="20" y="37026"/>
                  </a:lnTo>
                  <a:lnTo>
                    <a:pt x="40" y="37046"/>
                  </a:lnTo>
                  <a:cubicBezTo>
                    <a:pt x="239" y="37284"/>
                    <a:pt x="437" y="37502"/>
                    <a:pt x="635" y="37720"/>
                  </a:cubicBezTo>
                  <a:cubicBezTo>
                    <a:pt x="972" y="38116"/>
                    <a:pt x="1329" y="38473"/>
                    <a:pt x="1647" y="38811"/>
                  </a:cubicBezTo>
                  <a:cubicBezTo>
                    <a:pt x="2301" y="39505"/>
                    <a:pt x="2916" y="40119"/>
                    <a:pt x="3491" y="40655"/>
                  </a:cubicBezTo>
                  <a:cubicBezTo>
                    <a:pt x="4641" y="41746"/>
                    <a:pt x="5593" y="4255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1"/>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4"/>
                    <a:pt x="4126" y="36014"/>
                    <a:pt x="4443" y="35915"/>
                  </a:cubicBezTo>
                  <a:cubicBezTo>
                    <a:pt x="5692" y="35479"/>
                    <a:pt x="7021" y="34943"/>
                    <a:pt x="8389" y="34269"/>
                  </a:cubicBezTo>
                  <a:cubicBezTo>
                    <a:pt x="9758" y="33575"/>
                    <a:pt x="11166" y="32762"/>
                    <a:pt x="12554" y="31711"/>
                  </a:cubicBezTo>
                  <a:cubicBezTo>
                    <a:pt x="13942" y="30660"/>
                    <a:pt x="15310" y="29391"/>
                    <a:pt x="16560" y="27884"/>
                  </a:cubicBezTo>
                  <a:cubicBezTo>
                    <a:pt x="16877" y="27507"/>
                    <a:pt x="17175" y="27090"/>
                    <a:pt x="17472" y="26694"/>
                  </a:cubicBezTo>
                  <a:cubicBezTo>
                    <a:pt x="17611" y="26476"/>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608"/>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805"/>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2"/>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8"/>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6"/>
                    <a:pt x="90570" y="120991"/>
                    <a:pt x="90789" y="121447"/>
                  </a:cubicBezTo>
                  <a:cubicBezTo>
                    <a:pt x="90888" y="121685"/>
                    <a:pt x="90987" y="121923"/>
                    <a:pt x="91086" y="122142"/>
                  </a:cubicBezTo>
                  <a:lnTo>
                    <a:pt x="91146" y="122300"/>
                  </a:lnTo>
                  <a:lnTo>
                    <a:pt x="90868" y="122419"/>
                  </a:lnTo>
                  <a:cubicBezTo>
                    <a:pt x="89956" y="122816"/>
                    <a:pt x="89083" y="123232"/>
                    <a:pt x="88230" y="123649"/>
                  </a:cubicBezTo>
                  <a:cubicBezTo>
                    <a:pt x="86505" y="124501"/>
                    <a:pt x="84899" y="125354"/>
                    <a:pt x="83411" y="126247"/>
                  </a:cubicBezTo>
                  <a:cubicBezTo>
                    <a:pt x="83035" y="126465"/>
                    <a:pt x="82678" y="126663"/>
                    <a:pt x="82301" y="126881"/>
                  </a:cubicBezTo>
                  <a:cubicBezTo>
                    <a:pt x="81944" y="127099"/>
                    <a:pt x="81607" y="127337"/>
                    <a:pt x="81250" y="127555"/>
                  </a:cubicBezTo>
                  <a:cubicBezTo>
                    <a:pt x="80615" y="127972"/>
                    <a:pt x="80000" y="128369"/>
                    <a:pt x="79405" y="128765"/>
                  </a:cubicBezTo>
                  <a:lnTo>
                    <a:pt x="79227" y="128408"/>
                  </a:lnTo>
                  <a:cubicBezTo>
                    <a:pt x="79148" y="128250"/>
                    <a:pt x="79048" y="128091"/>
                    <a:pt x="78989" y="127932"/>
                  </a:cubicBezTo>
                  <a:cubicBezTo>
                    <a:pt x="78830" y="127615"/>
                    <a:pt x="78672" y="127298"/>
                    <a:pt x="78533" y="126961"/>
                  </a:cubicBezTo>
                  <a:cubicBezTo>
                    <a:pt x="78235" y="126306"/>
                    <a:pt x="77978" y="125652"/>
                    <a:pt x="77740" y="124997"/>
                  </a:cubicBezTo>
                  <a:cubicBezTo>
                    <a:pt x="77244" y="123688"/>
                    <a:pt x="76847" y="122340"/>
                    <a:pt x="76470" y="121011"/>
                  </a:cubicBezTo>
                  <a:cubicBezTo>
                    <a:pt x="75717" y="118374"/>
                    <a:pt x="75003" y="115776"/>
                    <a:pt x="74011" y="113317"/>
                  </a:cubicBezTo>
                  <a:cubicBezTo>
                    <a:pt x="73020" y="110877"/>
                    <a:pt x="71731" y="108617"/>
                    <a:pt x="70025" y="106752"/>
                  </a:cubicBezTo>
                  <a:cubicBezTo>
                    <a:pt x="69827" y="106495"/>
                    <a:pt x="69589" y="106296"/>
                    <a:pt x="69391" y="106078"/>
                  </a:cubicBezTo>
                  <a:lnTo>
                    <a:pt x="69053" y="105741"/>
                  </a:lnTo>
                  <a:cubicBezTo>
                    <a:pt x="68934" y="105622"/>
                    <a:pt x="68815" y="105523"/>
                    <a:pt x="68696" y="105424"/>
                  </a:cubicBezTo>
                  <a:lnTo>
                    <a:pt x="68002" y="104809"/>
                  </a:lnTo>
                  <a:cubicBezTo>
                    <a:pt x="67764" y="104631"/>
                    <a:pt x="67507" y="104452"/>
                    <a:pt x="67269" y="104254"/>
                  </a:cubicBezTo>
                  <a:lnTo>
                    <a:pt x="66912" y="103976"/>
                  </a:lnTo>
                  <a:lnTo>
                    <a:pt x="66535" y="103718"/>
                  </a:lnTo>
                  <a:cubicBezTo>
                    <a:pt x="66277" y="103560"/>
                    <a:pt x="66039" y="103381"/>
                    <a:pt x="65781" y="103222"/>
                  </a:cubicBezTo>
                  <a:cubicBezTo>
                    <a:pt x="65266" y="102905"/>
                    <a:pt x="64770" y="102588"/>
                    <a:pt x="64234" y="102290"/>
                  </a:cubicBezTo>
                  <a:cubicBezTo>
                    <a:pt x="62172" y="101120"/>
                    <a:pt x="60070" y="100149"/>
                    <a:pt x="58047" y="99177"/>
                  </a:cubicBezTo>
                  <a:cubicBezTo>
                    <a:pt x="56024" y="98205"/>
                    <a:pt x="54081" y="97253"/>
                    <a:pt x="52276" y="96143"/>
                  </a:cubicBezTo>
                  <a:cubicBezTo>
                    <a:pt x="52038" y="96004"/>
                    <a:pt x="51820" y="95865"/>
                    <a:pt x="51602" y="95726"/>
                  </a:cubicBezTo>
                  <a:cubicBezTo>
                    <a:pt x="51384" y="95568"/>
                    <a:pt x="51166" y="95429"/>
                    <a:pt x="50947" y="95290"/>
                  </a:cubicBezTo>
                  <a:cubicBezTo>
                    <a:pt x="50531" y="94993"/>
                    <a:pt x="50114" y="94675"/>
                    <a:pt x="49698" y="94358"/>
                  </a:cubicBezTo>
                  <a:cubicBezTo>
                    <a:pt x="48925" y="93723"/>
                    <a:pt x="48151" y="93049"/>
                    <a:pt x="47477" y="92315"/>
                  </a:cubicBezTo>
                  <a:cubicBezTo>
                    <a:pt x="46089" y="90868"/>
                    <a:pt x="44978" y="89261"/>
                    <a:pt x="44066" y="87635"/>
                  </a:cubicBezTo>
                  <a:cubicBezTo>
                    <a:pt x="43114" y="86009"/>
                    <a:pt x="42400" y="84323"/>
                    <a:pt x="41746" y="82657"/>
                  </a:cubicBezTo>
                  <a:cubicBezTo>
                    <a:pt x="41111" y="81011"/>
                    <a:pt x="40576" y="79385"/>
                    <a:pt x="40060" y="77799"/>
                  </a:cubicBezTo>
                  <a:cubicBezTo>
                    <a:pt x="39029" y="74626"/>
                    <a:pt x="38077" y="71631"/>
                    <a:pt x="36887" y="68974"/>
                  </a:cubicBezTo>
                  <a:cubicBezTo>
                    <a:pt x="36292" y="67625"/>
                    <a:pt x="35657" y="66376"/>
                    <a:pt x="34943" y="65206"/>
                  </a:cubicBezTo>
                  <a:cubicBezTo>
                    <a:pt x="34249" y="64036"/>
                    <a:pt x="33496" y="62945"/>
                    <a:pt x="32663" y="61993"/>
                  </a:cubicBezTo>
                  <a:cubicBezTo>
                    <a:pt x="31057" y="60050"/>
                    <a:pt x="29292" y="58483"/>
                    <a:pt x="27606" y="57154"/>
                  </a:cubicBezTo>
                  <a:cubicBezTo>
                    <a:pt x="25920" y="55826"/>
                    <a:pt x="24274" y="54735"/>
                    <a:pt x="22787" y="53743"/>
                  </a:cubicBezTo>
                  <a:cubicBezTo>
                    <a:pt x="22410" y="53506"/>
                    <a:pt x="22033" y="53268"/>
                    <a:pt x="21676" y="53049"/>
                  </a:cubicBezTo>
                  <a:cubicBezTo>
                    <a:pt x="21300" y="52811"/>
                    <a:pt x="20943" y="52593"/>
                    <a:pt x="20605" y="52375"/>
                  </a:cubicBezTo>
                  <a:cubicBezTo>
                    <a:pt x="19911" y="51959"/>
                    <a:pt x="19237" y="51562"/>
                    <a:pt x="18622" y="51165"/>
                  </a:cubicBezTo>
                  <a:cubicBezTo>
                    <a:pt x="16104" y="49658"/>
                    <a:pt x="14121" y="48468"/>
                    <a:pt x="12613" y="47516"/>
                  </a:cubicBezTo>
                  <a:cubicBezTo>
                    <a:pt x="11880" y="47060"/>
                    <a:pt x="11245" y="46644"/>
                    <a:pt x="10710" y="46287"/>
                  </a:cubicBezTo>
                  <a:cubicBezTo>
                    <a:pt x="10194" y="45950"/>
                    <a:pt x="9778" y="45652"/>
                    <a:pt x="9440" y="4543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8"/>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5"/>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9"/>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3"/>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1"/>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7"/>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517"/>
                  </a:cubicBezTo>
                  <a:cubicBezTo>
                    <a:pt x="29728" y="6168"/>
                    <a:pt x="28895" y="4879"/>
                    <a:pt x="28062" y="3689"/>
                  </a:cubicBezTo>
                  <a:cubicBezTo>
                    <a:pt x="27646" y="3075"/>
                    <a:pt x="27209" y="2500"/>
                    <a:pt x="26793" y="1924"/>
                  </a:cubicBezTo>
                  <a:cubicBezTo>
                    <a:pt x="26594" y="1647"/>
                    <a:pt x="26376" y="1369"/>
                    <a:pt x="26178" y="1091"/>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6"/>
            <p:cNvSpPr/>
            <p:nvPr/>
          </p:nvSpPr>
          <p:spPr>
            <a:xfrm>
              <a:off x="1251000" y="2629675"/>
              <a:ext cx="92250" cy="116175"/>
            </a:xfrm>
            <a:custGeom>
              <a:rect b="b" l="l" r="r" t="t"/>
              <a:pathLst>
                <a:path extrusionOk="0" h="4647" w="3690">
                  <a:moveTo>
                    <a:pt x="60" y="296"/>
                  </a:moveTo>
                  <a:cubicBezTo>
                    <a:pt x="139" y="334"/>
                    <a:pt x="471" y="380"/>
                    <a:pt x="1270" y="397"/>
                  </a:cubicBezTo>
                  <a:cubicBezTo>
                    <a:pt x="1508" y="397"/>
                    <a:pt x="1765" y="397"/>
                    <a:pt x="2083" y="377"/>
                  </a:cubicBezTo>
                  <a:cubicBezTo>
                    <a:pt x="2241" y="377"/>
                    <a:pt x="2420" y="357"/>
                    <a:pt x="2598" y="357"/>
                  </a:cubicBezTo>
                  <a:cubicBezTo>
                    <a:pt x="2757" y="337"/>
                    <a:pt x="2896" y="337"/>
                    <a:pt x="3074" y="337"/>
                  </a:cubicBezTo>
                  <a:lnTo>
                    <a:pt x="3094" y="337"/>
                  </a:lnTo>
                  <a:lnTo>
                    <a:pt x="3094" y="357"/>
                  </a:lnTo>
                  <a:lnTo>
                    <a:pt x="3035" y="416"/>
                  </a:lnTo>
                  <a:cubicBezTo>
                    <a:pt x="2896" y="595"/>
                    <a:pt x="2757" y="793"/>
                    <a:pt x="2598" y="992"/>
                  </a:cubicBezTo>
                  <a:cubicBezTo>
                    <a:pt x="2281" y="1408"/>
                    <a:pt x="1944" y="1864"/>
                    <a:pt x="1567" y="2360"/>
                  </a:cubicBezTo>
                  <a:cubicBezTo>
                    <a:pt x="1171" y="2876"/>
                    <a:pt x="833" y="3332"/>
                    <a:pt x="516" y="3748"/>
                  </a:cubicBezTo>
                  <a:cubicBezTo>
                    <a:pt x="496" y="3768"/>
                    <a:pt x="476" y="3808"/>
                    <a:pt x="457" y="3827"/>
                  </a:cubicBezTo>
                  <a:lnTo>
                    <a:pt x="457" y="3847"/>
                  </a:lnTo>
                  <a:lnTo>
                    <a:pt x="437" y="3847"/>
                  </a:lnTo>
                  <a:lnTo>
                    <a:pt x="437" y="3827"/>
                  </a:lnTo>
                  <a:lnTo>
                    <a:pt x="437" y="3808"/>
                  </a:lnTo>
                  <a:cubicBezTo>
                    <a:pt x="437" y="3768"/>
                    <a:pt x="437" y="3748"/>
                    <a:pt x="437" y="3708"/>
                  </a:cubicBezTo>
                  <a:cubicBezTo>
                    <a:pt x="417" y="3589"/>
                    <a:pt x="417" y="3490"/>
                    <a:pt x="417" y="3391"/>
                  </a:cubicBezTo>
                  <a:cubicBezTo>
                    <a:pt x="377" y="2558"/>
                    <a:pt x="318" y="1944"/>
                    <a:pt x="258" y="1487"/>
                  </a:cubicBezTo>
                  <a:cubicBezTo>
                    <a:pt x="173" y="689"/>
                    <a:pt x="103" y="370"/>
                    <a:pt x="60" y="296"/>
                  </a:cubicBezTo>
                  <a:close/>
                  <a:moveTo>
                    <a:pt x="3689" y="0"/>
                  </a:moveTo>
                  <a:lnTo>
                    <a:pt x="3550" y="20"/>
                  </a:lnTo>
                  <a:cubicBezTo>
                    <a:pt x="3451" y="20"/>
                    <a:pt x="3352" y="40"/>
                    <a:pt x="3273" y="40"/>
                  </a:cubicBezTo>
                  <a:cubicBezTo>
                    <a:pt x="3015" y="60"/>
                    <a:pt x="2797" y="79"/>
                    <a:pt x="2579" y="99"/>
                  </a:cubicBezTo>
                  <a:cubicBezTo>
                    <a:pt x="2400" y="119"/>
                    <a:pt x="2222" y="119"/>
                    <a:pt x="2083" y="139"/>
                  </a:cubicBezTo>
                  <a:cubicBezTo>
                    <a:pt x="1765" y="159"/>
                    <a:pt x="1488" y="179"/>
                    <a:pt x="1270" y="179"/>
                  </a:cubicBezTo>
                  <a:cubicBezTo>
                    <a:pt x="338" y="218"/>
                    <a:pt x="40" y="238"/>
                    <a:pt x="40" y="278"/>
                  </a:cubicBezTo>
                  <a:cubicBezTo>
                    <a:pt x="0" y="278"/>
                    <a:pt x="0" y="575"/>
                    <a:pt x="60" y="1507"/>
                  </a:cubicBezTo>
                  <a:cubicBezTo>
                    <a:pt x="80" y="1963"/>
                    <a:pt x="100" y="2578"/>
                    <a:pt x="139" y="3391"/>
                  </a:cubicBezTo>
                  <a:cubicBezTo>
                    <a:pt x="159" y="3669"/>
                    <a:pt x="159" y="3966"/>
                    <a:pt x="179" y="4264"/>
                  </a:cubicBezTo>
                  <a:cubicBezTo>
                    <a:pt x="179" y="4383"/>
                    <a:pt x="179" y="4482"/>
                    <a:pt x="179" y="4601"/>
                  </a:cubicBezTo>
                  <a:lnTo>
                    <a:pt x="199" y="4641"/>
                  </a:lnTo>
                  <a:cubicBezTo>
                    <a:pt x="199" y="4645"/>
                    <a:pt x="199" y="4646"/>
                    <a:pt x="199" y="4646"/>
                  </a:cubicBezTo>
                  <a:cubicBezTo>
                    <a:pt x="200" y="4646"/>
                    <a:pt x="203" y="4621"/>
                    <a:pt x="219" y="4621"/>
                  </a:cubicBezTo>
                  <a:lnTo>
                    <a:pt x="258" y="4561"/>
                  </a:lnTo>
                  <a:lnTo>
                    <a:pt x="377" y="4403"/>
                  </a:lnTo>
                  <a:cubicBezTo>
                    <a:pt x="496" y="4244"/>
                    <a:pt x="615" y="4085"/>
                    <a:pt x="754" y="3907"/>
                  </a:cubicBezTo>
                  <a:cubicBezTo>
                    <a:pt x="1071" y="3510"/>
                    <a:pt x="1408" y="3054"/>
                    <a:pt x="1785" y="2538"/>
                  </a:cubicBezTo>
                  <a:cubicBezTo>
                    <a:pt x="2182" y="2043"/>
                    <a:pt x="2519" y="1587"/>
                    <a:pt x="2836" y="1170"/>
                  </a:cubicBezTo>
                  <a:cubicBezTo>
                    <a:pt x="2975" y="972"/>
                    <a:pt x="3134" y="773"/>
                    <a:pt x="3273" y="575"/>
                  </a:cubicBezTo>
                  <a:cubicBezTo>
                    <a:pt x="3392" y="416"/>
                    <a:pt x="3491" y="278"/>
                    <a:pt x="3610" y="119"/>
                  </a:cubicBezTo>
                  <a:cubicBezTo>
                    <a:pt x="3649" y="79"/>
                    <a:pt x="3689" y="40"/>
                    <a:pt x="368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6"/>
            <p:cNvSpPr/>
            <p:nvPr/>
          </p:nvSpPr>
          <p:spPr>
            <a:xfrm>
              <a:off x="2004100" y="1362950"/>
              <a:ext cx="1368375" cy="4565175"/>
            </a:xfrm>
            <a:custGeom>
              <a:rect b="b" l="l" r="r" t="t"/>
              <a:pathLst>
                <a:path extrusionOk="0" h="182607" w="54735">
                  <a:moveTo>
                    <a:pt x="18325" y="100406"/>
                  </a:moveTo>
                  <a:cubicBezTo>
                    <a:pt x="18357" y="100472"/>
                    <a:pt x="18377" y="100510"/>
                    <a:pt x="18382" y="100510"/>
                  </a:cubicBezTo>
                  <a:cubicBezTo>
                    <a:pt x="18383" y="100510"/>
                    <a:pt x="18384" y="100508"/>
                    <a:pt x="18384" y="100505"/>
                  </a:cubicBezTo>
                  <a:cubicBezTo>
                    <a:pt x="18384" y="100505"/>
                    <a:pt x="18364" y="100485"/>
                    <a:pt x="18325" y="100406"/>
                  </a:cubicBezTo>
                  <a:close/>
                  <a:moveTo>
                    <a:pt x="31770" y="0"/>
                  </a:moveTo>
                  <a:lnTo>
                    <a:pt x="31671" y="11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4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6" y="24082"/>
                    <a:pt x="7319" y="24085"/>
                    <a:pt x="7063" y="24085"/>
                  </a:cubicBezTo>
                  <a:cubicBezTo>
                    <a:pt x="5804" y="24085"/>
                    <a:pt x="4571" y="24005"/>
                    <a:pt x="3352" y="23857"/>
                  </a:cubicBezTo>
                  <a:cubicBezTo>
                    <a:pt x="2618" y="23778"/>
                    <a:pt x="1904" y="23659"/>
                    <a:pt x="1190" y="23540"/>
                  </a:cubicBezTo>
                  <a:cubicBezTo>
                    <a:pt x="1012" y="23500"/>
                    <a:pt x="833" y="23461"/>
                    <a:pt x="655" y="23421"/>
                  </a:cubicBezTo>
                  <a:lnTo>
                    <a:pt x="238" y="23342"/>
                  </a:lnTo>
                  <a:cubicBezTo>
                    <a:pt x="159" y="23322"/>
                    <a:pt x="80" y="23302"/>
                    <a:pt x="0" y="23282"/>
                  </a:cubicBezTo>
                  <a:lnTo>
                    <a:pt x="0" y="23282"/>
                  </a:ln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6"/>
                    <a:pt x="7338" y="40515"/>
                    <a:pt x="8032" y="42796"/>
                  </a:cubicBezTo>
                  <a:cubicBezTo>
                    <a:pt x="8726" y="45096"/>
                    <a:pt x="9321" y="47318"/>
                    <a:pt x="9817" y="49479"/>
                  </a:cubicBezTo>
                  <a:cubicBezTo>
                    <a:pt x="10808" y="53802"/>
                    <a:pt x="11463" y="5784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6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55"/>
                    <a:pt x="15072" y="92612"/>
                  </a:cubicBezTo>
                  <a:cubicBezTo>
                    <a:pt x="15290" y="93366"/>
                    <a:pt x="15489" y="94040"/>
                    <a:pt x="15727" y="94655"/>
                  </a:cubicBezTo>
                  <a:cubicBezTo>
                    <a:pt x="15965" y="95270"/>
                    <a:pt x="16143" y="95845"/>
                    <a:pt x="16361" y="96360"/>
                  </a:cubicBezTo>
                  <a:cubicBezTo>
                    <a:pt x="16579" y="96856"/>
                    <a:pt x="16778" y="9731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7"/>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3"/>
                    <a:pt x="16639" y="96816"/>
                    <a:pt x="16421" y="96321"/>
                  </a:cubicBezTo>
                  <a:cubicBezTo>
                    <a:pt x="16222" y="95805"/>
                    <a:pt x="16044" y="95230"/>
                    <a:pt x="15826" y="94615"/>
                  </a:cubicBezTo>
                  <a:cubicBezTo>
                    <a:pt x="15588" y="94000"/>
                    <a:pt x="15389" y="93326"/>
                    <a:pt x="15171" y="92572"/>
                  </a:cubicBezTo>
                  <a:cubicBezTo>
                    <a:pt x="15072" y="92216"/>
                    <a:pt x="14953" y="91839"/>
                    <a:pt x="14854" y="91422"/>
                  </a:cubicBezTo>
                  <a:cubicBezTo>
                    <a:pt x="14755" y="91026"/>
                    <a:pt x="14656" y="90609"/>
                    <a:pt x="14557" y="90173"/>
                  </a:cubicBezTo>
                  <a:cubicBezTo>
                    <a:pt x="14517" y="89955"/>
                    <a:pt x="14457" y="89737"/>
                    <a:pt x="14398" y="89499"/>
                  </a:cubicBezTo>
                  <a:cubicBezTo>
                    <a:pt x="14358" y="89281"/>
                    <a:pt x="14319" y="89043"/>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1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56" y="23639"/>
                  </a:lnTo>
                  <a:lnTo>
                    <a:pt x="476" y="2363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2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7"/>
                  </a:cubicBezTo>
                  <a:cubicBezTo>
                    <a:pt x="25563" y="14239"/>
                    <a:pt x="26277" y="12613"/>
                    <a:pt x="26872" y="10947"/>
                  </a:cubicBezTo>
                  <a:cubicBezTo>
                    <a:pt x="27487" y="9261"/>
                    <a:pt x="27982" y="7536"/>
                    <a:pt x="28657" y="5831"/>
                  </a:cubicBezTo>
                  <a:cubicBezTo>
                    <a:pt x="29331" y="4145"/>
                    <a:pt x="30184" y="2479"/>
                    <a:pt x="31314" y="992"/>
                  </a:cubicBezTo>
                  <a:lnTo>
                    <a:pt x="31631" y="595"/>
                  </a:lnTo>
                  <a:lnTo>
                    <a:pt x="31651" y="595"/>
                  </a:ln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2"/>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2"/>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2"/>
                    <a:pt x="49261" y="170728"/>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5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5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19"/>
                    <a:pt x="36093" y="126841"/>
                  </a:cubicBezTo>
                  <a:cubicBezTo>
                    <a:pt x="35974" y="126543"/>
                    <a:pt x="35895" y="126246"/>
                    <a:pt x="35796" y="125968"/>
                  </a:cubicBezTo>
                  <a:cubicBezTo>
                    <a:pt x="35677" y="125691"/>
                    <a:pt x="35558" y="125413"/>
                    <a:pt x="35459" y="125135"/>
                  </a:cubicBezTo>
                  <a:cubicBezTo>
                    <a:pt x="35340" y="124858"/>
                    <a:pt x="35221" y="124580"/>
                    <a:pt x="35122" y="124303"/>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59"/>
                    <a:pt x="28518" y="113891"/>
                    <a:pt x="27506" y="11266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0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27"/>
                    <a:pt x="24631" y="109370"/>
                  </a:cubicBezTo>
                  <a:cubicBezTo>
                    <a:pt x="25464" y="110381"/>
                    <a:pt x="26396" y="111511"/>
                    <a:pt x="27387" y="112741"/>
                  </a:cubicBezTo>
                  <a:cubicBezTo>
                    <a:pt x="28399" y="113990"/>
                    <a:pt x="29490" y="115359"/>
                    <a:pt x="30600" y="116886"/>
                  </a:cubicBezTo>
                  <a:cubicBezTo>
                    <a:pt x="31691" y="118413"/>
                    <a:pt x="32841" y="120118"/>
                    <a:pt x="33852" y="122081"/>
                  </a:cubicBezTo>
                  <a:cubicBezTo>
                    <a:pt x="34090" y="122577"/>
                    <a:pt x="34348" y="123073"/>
                    <a:pt x="34606" y="123589"/>
                  </a:cubicBezTo>
                  <a:cubicBezTo>
                    <a:pt x="34725" y="123846"/>
                    <a:pt x="34824" y="124124"/>
                    <a:pt x="34943" y="124382"/>
                  </a:cubicBezTo>
                  <a:cubicBezTo>
                    <a:pt x="35042" y="124659"/>
                    <a:pt x="35161" y="124937"/>
                    <a:pt x="35280" y="125215"/>
                  </a:cubicBezTo>
                  <a:cubicBezTo>
                    <a:pt x="35379" y="125473"/>
                    <a:pt x="35498" y="125750"/>
                    <a:pt x="35617" y="126028"/>
                  </a:cubicBezTo>
                  <a:cubicBezTo>
                    <a:pt x="35717" y="126325"/>
                    <a:pt x="35816" y="126603"/>
                    <a:pt x="35895" y="126900"/>
                  </a:cubicBezTo>
                  <a:cubicBezTo>
                    <a:pt x="35994" y="127198"/>
                    <a:pt x="36093" y="127476"/>
                    <a:pt x="36193" y="127773"/>
                  </a:cubicBezTo>
                  <a:lnTo>
                    <a:pt x="36351" y="128229"/>
                  </a:lnTo>
                  <a:cubicBezTo>
                    <a:pt x="36391" y="128388"/>
                    <a:pt x="36430" y="128527"/>
                    <a:pt x="36470" y="128685"/>
                  </a:cubicBezTo>
                  <a:cubicBezTo>
                    <a:pt x="37184" y="131124"/>
                    <a:pt x="37660" y="133822"/>
                    <a:pt x="37958" y="136697"/>
                  </a:cubicBezTo>
                  <a:cubicBezTo>
                    <a:pt x="38255" y="139573"/>
                    <a:pt x="38354" y="14264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68"/>
                    <a:pt x="44105" y="182289"/>
                  </a:cubicBezTo>
                  <a:cubicBezTo>
                    <a:pt x="45216" y="181952"/>
                    <a:pt x="46326" y="181615"/>
                    <a:pt x="47457" y="181317"/>
                  </a:cubicBezTo>
                  <a:cubicBezTo>
                    <a:pt x="48607" y="181020"/>
                    <a:pt x="49757" y="180742"/>
                    <a:pt x="50927" y="180484"/>
                  </a:cubicBezTo>
                  <a:cubicBezTo>
                    <a:pt x="51522" y="180346"/>
                    <a:pt x="52117" y="180227"/>
                    <a:pt x="52712" y="180108"/>
                  </a:cubicBezTo>
                  <a:cubicBezTo>
                    <a:pt x="53010" y="180068"/>
                    <a:pt x="53307" y="180009"/>
                    <a:pt x="53624" y="179949"/>
                  </a:cubicBezTo>
                  <a:cubicBezTo>
                    <a:pt x="53981" y="179870"/>
                    <a:pt x="54358" y="179810"/>
                    <a:pt x="54735" y="179751"/>
                  </a:cubicBezTo>
                  <a:cubicBezTo>
                    <a:pt x="54457" y="179354"/>
                    <a:pt x="54160" y="178957"/>
                    <a:pt x="53882" y="178541"/>
                  </a:cubicBezTo>
                  <a:lnTo>
                    <a:pt x="53525" y="178025"/>
                  </a:lnTo>
                  <a:lnTo>
                    <a:pt x="53188" y="177490"/>
                  </a:lnTo>
                  <a:cubicBezTo>
                    <a:pt x="52950" y="177133"/>
                    <a:pt x="52712" y="176796"/>
                    <a:pt x="52494" y="176419"/>
                  </a:cubicBezTo>
                  <a:cubicBezTo>
                    <a:pt x="52276" y="176062"/>
                    <a:pt x="52058" y="175685"/>
                    <a:pt x="51839" y="175309"/>
                  </a:cubicBezTo>
                  <a:cubicBezTo>
                    <a:pt x="51007" y="173821"/>
                    <a:pt x="50193" y="172255"/>
                    <a:pt x="49519" y="170609"/>
                  </a:cubicBezTo>
                  <a:cubicBezTo>
                    <a:pt x="48825" y="168982"/>
                    <a:pt x="48190" y="167277"/>
                    <a:pt x="47655" y="165532"/>
                  </a:cubicBezTo>
                  <a:cubicBezTo>
                    <a:pt x="47139" y="163767"/>
                    <a:pt x="46663" y="161962"/>
                    <a:pt x="46287" y="160098"/>
                  </a:cubicBezTo>
                  <a:cubicBezTo>
                    <a:pt x="45930" y="158234"/>
                    <a:pt x="45632" y="156330"/>
                    <a:pt x="45434" y="154367"/>
                  </a:cubicBezTo>
                  <a:cubicBezTo>
                    <a:pt x="45374" y="153891"/>
                    <a:pt x="45335" y="153395"/>
                    <a:pt x="45295" y="152899"/>
                  </a:cubicBezTo>
                  <a:cubicBezTo>
                    <a:pt x="45255" y="152423"/>
                    <a:pt x="45216" y="151927"/>
                    <a:pt x="45196" y="151432"/>
                  </a:cubicBezTo>
                  <a:cubicBezTo>
                    <a:pt x="45156" y="150936"/>
                    <a:pt x="45117" y="150440"/>
                    <a:pt x="45097" y="149925"/>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5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00"/>
                    <a:pt x="35042" y="14735"/>
                    <a:pt x="34328" y="10808"/>
                  </a:cubicBezTo>
                  <a:cubicBezTo>
                    <a:pt x="33971" y="8845"/>
                    <a:pt x="33555" y="6921"/>
                    <a:pt x="33119" y="5037"/>
                  </a:cubicBezTo>
                  <a:cubicBezTo>
                    <a:pt x="33000" y="4561"/>
                    <a:pt x="32881" y="4085"/>
                    <a:pt x="32762" y="3629"/>
                  </a:cubicBezTo>
                  <a:cubicBezTo>
                    <a:pt x="32643" y="3153"/>
                    <a:pt x="32524" y="2697"/>
                    <a:pt x="32405" y="222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6"/>
            <p:cNvSpPr/>
            <p:nvPr/>
          </p:nvSpPr>
          <p:spPr>
            <a:xfrm>
              <a:off x="1252000" y="1932100"/>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3"/>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9"/>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3"/>
                  </a:lnTo>
                  <a:lnTo>
                    <a:pt x="3233" y="28042"/>
                  </a:lnTo>
                  <a:lnTo>
                    <a:pt x="3114" y="28201"/>
                  </a:lnTo>
                  <a:lnTo>
                    <a:pt x="2876" y="28498"/>
                  </a:lnTo>
                  <a:cubicBezTo>
                    <a:pt x="2578" y="28914"/>
                    <a:pt x="2261" y="29311"/>
                    <a:pt x="1963" y="29728"/>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7"/>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397"/>
                  </a:cubicBezTo>
                  <a:cubicBezTo>
                    <a:pt x="377" y="40912"/>
                    <a:pt x="734" y="41388"/>
                    <a:pt x="1111" y="41884"/>
                  </a:cubicBezTo>
                  <a:cubicBezTo>
                    <a:pt x="1468" y="42360"/>
                    <a:pt x="1805" y="42836"/>
                    <a:pt x="2142" y="43312"/>
                  </a:cubicBezTo>
                  <a:cubicBezTo>
                    <a:pt x="2479" y="43788"/>
                    <a:pt x="2796" y="44264"/>
                    <a:pt x="3133" y="44740"/>
                  </a:cubicBezTo>
                  <a:cubicBezTo>
                    <a:pt x="3431" y="45216"/>
                    <a:pt x="3748" y="45672"/>
                    <a:pt x="4046" y="46128"/>
                  </a:cubicBezTo>
                  <a:cubicBezTo>
                    <a:pt x="5255" y="48012"/>
                    <a:pt x="6346" y="49836"/>
                    <a:pt x="7318" y="51601"/>
                  </a:cubicBezTo>
                  <a:cubicBezTo>
                    <a:pt x="8270" y="53366"/>
                    <a:pt x="9123" y="55092"/>
                    <a:pt x="9876" y="56758"/>
                  </a:cubicBezTo>
                  <a:cubicBezTo>
                    <a:pt x="10630" y="58404"/>
                    <a:pt x="11284" y="60010"/>
                    <a:pt x="11859" y="61537"/>
                  </a:cubicBezTo>
                  <a:cubicBezTo>
                    <a:pt x="12434" y="63064"/>
                    <a:pt x="12930" y="64531"/>
                    <a:pt x="13347" y="65920"/>
                  </a:cubicBezTo>
                  <a:cubicBezTo>
                    <a:pt x="13763" y="67308"/>
                    <a:pt x="14140" y="68617"/>
                    <a:pt x="14497" y="6984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7"/>
                    <a:pt x="20545" y="84204"/>
                    <a:pt x="20744" y="84442"/>
                  </a:cubicBezTo>
                  <a:cubicBezTo>
                    <a:pt x="20922" y="84680"/>
                    <a:pt x="21081" y="84878"/>
                    <a:pt x="21200" y="85017"/>
                  </a:cubicBezTo>
                  <a:cubicBezTo>
                    <a:pt x="21299" y="85176"/>
                    <a:pt x="21398" y="85295"/>
                    <a:pt x="21458" y="85354"/>
                  </a:cubicBezTo>
                  <a:cubicBezTo>
                    <a:pt x="21517" y="85434"/>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6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8"/>
                  </a:cubicBezTo>
                  <a:cubicBezTo>
                    <a:pt x="11463" y="59931"/>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71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4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lnTo>
                    <a:pt x="3510" y="28181"/>
                  </a:lnTo>
                  <a:cubicBezTo>
                    <a:pt x="3768" y="28141"/>
                    <a:pt x="4026" y="28121"/>
                    <a:pt x="4284" y="28101"/>
                  </a:cubicBezTo>
                  <a:cubicBezTo>
                    <a:pt x="5315" y="27963"/>
                    <a:pt x="6386" y="27804"/>
                    <a:pt x="7437" y="27586"/>
                  </a:cubicBezTo>
                  <a:cubicBezTo>
                    <a:pt x="9559" y="27149"/>
                    <a:pt x="11720" y="2649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8"/>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94"/>
                    <a:pt x="42201" y="4190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22"/>
                    <a:pt x="64769" y="101160"/>
                  </a:cubicBezTo>
                  <a:lnTo>
                    <a:pt x="65087" y="101913"/>
                  </a:lnTo>
                  <a:cubicBezTo>
                    <a:pt x="65285" y="10242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285"/>
                  </a:lnTo>
                  <a:lnTo>
                    <a:pt x="67863" y="112682"/>
                  </a:lnTo>
                  <a:cubicBezTo>
                    <a:pt x="67903" y="113197"/>
                    <a:pt x="67962" y="113713"/>
                    <a:pt x="68022" y="114229"/>
                  </a:cubicBezTo>
                  <a:cubicBezTo>
                    <a:pt x="68101" y="114744"/>
                    <a:pt x="68101" y="115260"/>
                    <a:pt x="68160" y="115756"/>
                  </a:cubicBezTo>
                  <a:cubicBezTo>
                    <a:pt x="68180" y="116271"/>
                    <a:pt x="68240" y="116787"/>
                    <a:pt x="68260" y="117302"/>
                  </a:cubicBezTo>
                  <a:cubicBezTo>
                    <a:pt x="68299" y="118314"/>
                    <a:pt x="68359" y="119325"/>
                    <a:pt x="68359" y="120337"/>
                  </a:cubicBezTo>
                  <a:cubicBezTo>
                    <a:pt x="68418" y="122340"/>
                    <a:pt x="68379" y="124342"/>
                    <a:pt x="68359" y="126286"/>
                  </a:cubicBezTo>
                  <a:cubicBezTo>
                    <a:pt x="68279" y="130213"/>
                    <a:pt x="68141" y="134040"/>
                    <a:pt x="68200" y="137768"/>
                  </a:cubicBezTo>
                  <a:cubicBezTo>
                    <a:pt x="68260" y="141497"/>
                    <a:pt x="68597" y="145106"/>
                    <a:pt x="69271" y="148576"/>
                  </a:cubicBezTo>
                  <a:cubicBezTo>
                    <a:pt x="69925" y="152047"/>
                    <a:pt x="70977" y="155319"/>
                    <a:pt x="72385" y="158353"/>
                  </a:cubicBezTo>
                  <a:cubicBezTo>
                    <a:pt x="72563" y="158710"/>
                    <a:pt x="72761" y="159087"/>
                    <a:pt x="72940" y="159464"/>
                  </a:cubicBezTo>
                  <a:lnTo>
                    <a:pt x="73019" y="159602"/>
                  </a:lnTo>
                  <a:lnTo>
                    <a:pt x="72900" y="159642"/>
                  </a:lnTo>
                  <a:lnTo>
                    <a:pt x="72325" y="159840"/>
                  </a:lnTo>
                  <a:cubicBezTo>
                    <a:pt x="71552" y="160118"/>
                    <a:pt x="70778" y="160376"/>
                    <a:pt x="70025" y="160654"/>
                  </a:cubicBezTo>
                  <a:cubicBezTo>
                    <a:pt x="69648" y="160792"/>
                    <a:pt x="69271" y="160931"/>
                    <a:pt x="68894" y="161070"/>
                  </a:cubicBezTo>
                  <a:cubicBezTo>
                    <a:pt x="68517" y="161229"/>
                    <a:pt x="68160" y="161367"/>
                    <a:pt x="67784" y="161526"/>
                  </a:cubicBezTo>
                  <a:cubicBezTo>
                    <a:pt x="67407" y="161665"/>
                    <a:pt x="67050" y="161824"/>
                    <a:pt x="66673" y="161962"/>
                  </a:cubicBezTo>
                  <a:lnTo>
                    <a:pt x="66138" y="162181"/>
                  </a:lnTo>
                  <a:lnTo>
                    <a:pt x="66078" y="162200"/>
                  </a:ln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9"/>
                    <a:pt x="61299" y="129459"/>
                  </a:cubicBezTo>
                  <a:cubicBezTo>
                    <a:pt x="60783" y="124680"/>
                    <a:pt x="59772" y="120257"/>
                    <a:pt x="58086" y="116450"/>
                  </a:cubicBezTo>
                  <a:cubicBezTo>
                    <a:pt x="57670" y="115518"/>
                    <a:pt x="57214" y="114585"/>
                    <a:pt x="56718" y="113733"/>
                  </a:cubicBezTo>
                  <a:cubicBezTo>
                    <a:pt x="56242" y="112860"/>
                    <a:pt x="55706" y="112027"/>
                    <a:pt x="55151" y="111254"/>
                  </a:cubicBezTo>
                  <a:cubicBezTo>
                    <a:pt x="54021" y="109687"/>
                    <a:pt x="52791" y="108299"/>
                    <a:pt x="51522" y="107089"/>
                  </a:cubicBezTo>
                  <a:cubicBezTo>
                    <a:pt x="50233" y="105860"/>
                    <a:pt x="48924" y="104789"/>
                    <a:pt x="47615" y="103837"/>
                  </a:cubicBezTo>
                  <a:cubicBezTo>
                    <a:pt x="46326" y="102865"/>
                    <a:pt x="45037" y="102012"/>
                    <a:pt x="43808" y="101219"/>
                  </a:cubicBezTo>
                  <a:cubicBezTo>
                    <a:pt x="41309" y="99653"/>
                    <a:pt x="39008" y="98324"/>
                    <a:pt x="36946" y="97094"/>
                  </a:cubicBezTo>
                  <a:cubicBezTo>
                    <a:pt x="34883" y="95885"/>
                    <a:pt x="33039" y="94774"/>
                    <a:pt x="31453" y="93743"/>
                  </a:cubicBezTo>
                  <a:cubicBezTo>
                    <a:pt x="29846" y="92731"/>
                    <a:pt x="28498" y="91780"/>
                    <a:pt x="27348" y="90907"/>
                  </a:cubicBezTo>
                  <a:cubicBezTo>
                    <a:pt x="25067" y="89162"/>
                    <a:pt x="23639" y="87754"/>
                    <a:pt x="22767" y="86822"/>
                  </a:cubicBezTo>
                  <a:cubicBezTo>
                    <a:pt x="22330" y="86366"/>
                    <a:pt x="22033" y="86009"/>
                    <a:pt x="21834" y="85790"/>
                  </a:cubicBezTo>
                  <a:cubicBezTo>
                    <a:pt x="21735" y="85672"/>
                    <a:pt x="21656" y="85592"/>
                    <a:pt x="21616" y="85533"/>
                  </a:cubicBezTo>
                  <a:cubicBezTo>
                    <a:pt x="21577" y="85493"/>
                    <a:pt x="21537" y="85453"/>
                    <a:pt x="21537" y="85453"/>
                  </a:cubicBezTo>
                  <a:lnTo>
                    <a:pt x="21537" y="85453"/>
                  </a:lnTo>
                  <a:cubicBezTo>
                    <a:pt x="21537" y="85473"/>
                    <a:pt x="21557" y="85493"/>
                    <a:pt x="21596" y="85553"/>
                  </a:cubicBezTo>
                  <a:cubicBezTo>
                    <a:pt x="21656" y="85592"/>
                    <a:pt x="21715" y="85691"/>
                    <a:pt x="21815" y="85810"/>
                  </a:cubicBezTo>
                  <a:cubicBezTo>
                    <a:pt x="21993" y="86028"/>
                    <a:pt x="22291" y="86385"/>
                    <a:pt x="22727" y="86861"/>
                  </a:cubicBezTo>
                  <a:cubicBezTo>
                    <a:pt x="23580" y="87813"/>
                    <a:pt x="24988" y="89241"/>
                    <a:pt x="27288" y="90986"/>
                  </a:cubicBezTo>
                  <a:cubicBezTo>
                    <a:pt x="28418" y="91879"/>
                    <a:pt x="29767" y="92831"/>
                    <a:pt x="31373" y="93862"/>
                  </a:cubicBezTo>
                  <a:cubicBezTo>
                    <a:pt x="32960" y="94913"/>
                    <a:pt x="34804" y="96004"/>
                    <a:pt x="36867" y="97233"/>
                  </a:cubicBezTo>
                  <a:cubicBezTo>
                    <a:pt x="38929" y="98463"/>
                    <a:pt x="41230" y="99791"/>
                    <a:pt x="43689" y="101378"/>
                  </a:cubicBezTo>
                  <a:cubicBezTo>
                    <a:pt x="44938" y="102171"/>
                    <a:pt x="46207" y="103044"/>
                    <a:pt x="47496" y="103996"/>
                  </a:cubicBezTo>
                  <a:cubicBezTo>
                    <a:pt x="48805" y="104967"/>
                    <a:pt x="50114" y="106018"/>
                    <a:pt x="51383" y="107228"/>
                  </a:cubicBezTo>
                  <a:cubicBezTo>
                    <a:pt x="52652" y="108438"/>
                    <a:pt x="53862" y="109826"/>
                    <a:pt x="54973" y="111373"/>
                  </a:cubicBezTo>
                  <a:cubicBezTo>
                    <a:pt x="55508" y="112146"/>
                    <a:pt x="56044" y="112979"/>
                    <a:pt x="56519" y="113832"/>
                  </a:cubicBezTo>
                  <a:cubicBezTo>
                    <a:pt x="57015" y="114704"/>
                    <a:pt x="57471" y="115617"/>
                    <a:pt x="57888" y="116549"/>
                  </a:cubicBezTo>
                  <a:cubicBezTo>
                    <a:pt x="59554" y="120337"/>
                    <a:pt x="60545" y="12471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40"/>
                    <a:pt x="68656" y="120337"/>
                  </a:cubicBezTo>
                  <a:cubicBezTo>
                    <a:pt x="68656" y="119325"/>
                    <a:pt x="68597" y="118314"/>
                    <a:pt x="68557" y="117283"/>
                  </a:cubicBezTo>
                  <a:cubicBezTo>
                    <a:pt x="68537" y="116767"/>
                    <a:pt x="68478" y="116251"/>
                    <a:pt x="68458" y="115756"/>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9"/>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06"/>
                    <a:pt x="65563" y="102310"/>
                    <a:pt x="65364" y="101814"/>
                  </a:cubicBezTo>
                  <a:lnTo>
                    <a:pt x="65047" y="101041"/>
                  </a:lnTo>
                  <a:cubicBezTo>
                    <a:pt x="64948" y="100803"/>
                    <a:pt x="64809" y="100545"/>
                    <a:pt x="64690" y="100307"/>
                  </a:cubicBezTo>
                  <a:cubicBezTo>
                    <a:pt x="64452" y="99811"/>
                    <a:pt x="64194" y="99315"/>
                    <a:pt x="63956" y="98820"/>
                  </a:cubicBezTo>
                  <a:cubicBezTo>
                    <a:pt x="63698" y="98344"/>
                    <a:pt x="63401" y="97848"/>
                    <a:pt x="63143" y="97372"/>
                  </a:cubicBezTo>
                  <a:cubicBezTo>
                    <a:pt x="62846" y="96896"/>
                    <a:pt x="62548" y="96420"/>
                    <a:pt x="62231" y="95944"/>
                  </a:cubicBezTo>
                  <a:cubicBezTo>
                    <a:pt x="61001" y="94080"/>
                    <a:pt x="59613" y="92275"/>
                    <a:pt x="58185" y="90491"/>
                  </a:cubicBezTo>
                  <a:cubicBezTo>
                    <a:pt x="55310" y="86921"/>
                    <a:pt x="52176" y="83411"/>
                    <a:pt x="49598" y="79365"/>
                  </a:cubicBezTo>
                  <a:cubicBezTo>
                    <a:pt x="47417" y="75835"/>
                    <a:pt x="45850" y="72028"/>
                    <a:pt x="44918" y="68161"/>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6"/>
            <p:cNvSpPr/>
            <p:nvPr/>
          </p:nvSpPr>
          <p:spPr>
            <a:xfrm>
              <a:off x="39800" y="3855725"/>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65"/>
                  </a:cubicBezTo>
                  <a:cubicBezTo>
                    <a:pt x="8806" y="41825"/>
                    <a:pt x="8925" y="41865"/>
                    <a:pt x="9004" y="41884"/>
                  </a:cubicBezTo>
                  <a:cubicBezTo>
                    <a:pt x="9083" y="41904"/>
                    <a:pt x="9123" y="41924"/>
                    <a:pt x="9123" y="41924"/>
                  </a:cubicBezTo>
                  <a:cubicBezTo>
                    <a:pt x="9123" y="41904"/>
                    <a:pt x="9103" y="4190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6"/>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5"/>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4"/>
                    <a:pt x="59019" y="30283"/>
                    <a:pt x="60089" y="32821"/>
                  </a:cubicBezTo>
                  <a:cubicBezTo>
                    <a:pt x="61160" y="35380"/>
                    <a:pt x="62013" y="38097"/>
                    <a:pt x="62925" y="40873"/>
                  </a:cubicBezTo>
                  <a:cubicBezTo>
                    <a:pt x="63818" y="43630"/>
                    <a:pt x="64770" y="46465"/>
                    <a:pt x="66098" y="49202"/>
                  </a:cubicBezTo>
                  <a:cubicBezTo>
                    <a:pt x="67427" y="51939"/>
                    <a:pt x="69212" y="54576"/>
                    <a:pt x="71572" y="56738"/>
                  </a:cubicBezTo>
                  <a:cubicBezTo>
                    <a:pt x="73932" y="58880"/>
                    <a:pt x="76827" y="60466"/>
                    <a:pt x="79782" y="61894"/>
                  </a:cubicBezTo>
                  <a:cubicBezTo>
                    <a:pt x="81567" y="62787"/>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3"/>
                    <a:pt x="92196" y="69212"/>
                  </a:cubicBezTo>
                  <a:cubicBezTo>
                    <a:pt x="92514" y="69549"/>
                    <a:pt x="92851" y="69866"/>
                    <a:pt x="93148" y="70223"/>
                  </a:cubicBezTo>
                  <a:lnTo>
                    <a:pt x="93604" y="70739"/>
                  </a:lnTo>
                  <a:lnTo>
                    <a:pt x="94021" y="71294"/>
                  </a:lnTo>
                  <a:cubicBezTo>
                    <a:pt x="94318" y="71651"/>
                    <a:pt x="94556" y="72048"/>
                    <a:pt x="94814" y="72425"/>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78"/>
                  </a:cubicBezTo>
                  <a:lnTo>
                    <a:pt x="102306" y="91994"/>
                  </a:lnTo>
                  <a:lnTo>
                    <a:pt x="102306" y="91994"/>
                  </a:lnTo>
                  <a:cubicBezTo>
                    <a:pt x="102307" y="91993"/>
                    <a:pt x="102307" y="91993"/>
                    <a:pt x="102308" y="91993"/>
                  </a:cubicBezTo>
                  <a:cubicBezTo>
                    <a:pt x="102309" y="91993"/>
                    <a:pt x="102310" y="91994"/>
                    <a:pt x="102309" y="91996"/>
                  </a:cubicBezTo>
                  <a:lnTo>
                    <a:pt x="102309" y="91996"/>
                  </a:lnTo>
                  <a:lnTo>
                    <a:pt x="102306" y="91994"/>
                  </a:lnTo>
                  <a:lnTo>
                    <a:pt x="102306" y="91994"/>
                  </a:lnTo>
                  <a:cubicBezTo>
                    <a:pt x="102304" y="91995"/>
                    <a:pt x="102303" y="91997"/>
                    <a:pt x="102308" y="91998"/>
                  </a:cubicBezTo>
                  <a:lnTo>
                    <a:pt x="102308" y="91998"/>
                  </a:lnTo>
                  <a:cubicBezTo>
                    <a:pt x="102308" y="91997"/>
                    <a:pt x="102308" y="91997"/>
                    <a:pt x="102309" y="91996"/>
                  </a:cubicBezTo>
                  <a:lnTo>
                    <a:pt x="102309" y="91996"/>
                  </a:lnTo>
                  <a:lnTo>
                    <a:pt x="102310" y="91998"/>
                  </a:lnTo>
                  <a:cubicBezTo>
                    <a:pt x="102309" y="91998"/>
                    <a:pt x="102308" y="91998"/>
                    <a:pt x="102308" y="91998"/>
                  </a:cubicBezTo>
                  <a:lnTo>
                    <a:pt x="102308" y="91998"/>
                  </a:lnTo>
                  <a:cubicBezTo>
                    <a:pt x="102306" y="92002"/>
                    <a:pt x="102301" y="92008"/>
                    <a:pt x="102291" y="92018"/>
                  </a:cubicBezTo>
                  <a:lnTo>
                    <a:pt x="102053" y="92196"/>
                  </a:lnTo>
                  <a:lnTo>
                    <a:pt x="101537" y="92553"/>
                  </a:lnTo>
                  <a:cubicBezTo>
                    <a:pt x="100863" y="93049"/>
                    <a:pt x="100208" y="93525"/>
                    <a:pt x="99534" y="94001"/>
                  </a:cubicBezTo>
                  <a:cubicBezTo>
                    <a:pt x="98225" y="9497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9"/>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2"/>
                    <a:pt x="57353" y="81904"/>
                    <a:pt x="56837" y="81646"/>
                  </a:cubicBezTo>
                  <a:cubicBezTo>
                    <a:pt x="56322" y="81368"/>
                    <a:pt x="55826" y="81091"/>
                    <a:pt x="55350" y="80793"/>
                  </a:cubicBezTo>
                  <a:cubicBezTo>
                    <a:pt x="54854" y="80496"/>
                    <a:pt x="54398" y="80179"/>
                    <a:pt x="53922" y="79861"/>
                  </a:cubicBezTo>
                  <a:cubicBezTo>
                    <a:pt x="53486" y="79524"/>
                    <a:pt x="53030" y="79207"/>
                    <a:pt x="52633" y="78830"/>
                  </a:cubicBezTo>
                  <a:cubicBezTo>
                    <a:pt x="51780" y="78136"/>
                    <a:pt x="51027" y="77363"/>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65"/>
                    <a:pt x="46822" y="71512"/>
                  </a:cubicBezTo>
                  <a:cubicBezTo>
                    <a:pt x="44918" y="68022"/>
                    <a:pt x="43610" y="64532"/>
                    <a:pt x="42162" y="61418"/>
                  </a:cubicBezTo>
                  <a:cubicBezTo>
                    <a:pt x="40734" y="58285"/>
                    <a:pt x="39128" y="55508"/>
                    <a:pt x="37204" y="53287"/>
                  </a:cubicBezTo>
                  <a:cubicBezTo>
                    <a:pt x="36252" y="5215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31"/>
                  </a:cubicBezTo>
                  <a:cubicBezTo>
                    <a:pt x="22846" y="45236"/>
                    <a:pt x="21121" y="4483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82" y="41924"/>
                    <a:pt x="9160" y="41915"/>
                    <a:pt x="9144" y="41915"/>
                  </a:cubicBezTo>
                  <a:cubicBezTo>
                    <a:pt x="9136" y="41915"/>
                    <a:pt x="9129" y="41917"/>
                    <a:pt x="9123" y="41924"/>
                  </a:cubicBezTo>
                  <a:cubicBezTo>
                    <a:pt x="9123" y="41924"/>
                    <a:pt x="9163" y="41924"/>
                    <a:pt x="9182" y="41944"/>
                  </a:cubicBezTo>
                  <a:cubicBezTo>
                    <a:pt x="9242" y="41964"/>
                    <a:pt x="9341" y="41984"/>
                    <a:pt x="9460" y="42023"/>
                  </a:cubicBezTo>
                  <a:cubicBezTo>
                    <a:pt x="9698" y="42103"/>
                    <a:pt x="10055" y="42222"/>
                    <a:pt x="10571" y="42380"/>
                  </a:cubicBezTo>
                  <a:cubicBezTo>
                    <a:pt x="11582" y="42658"/>
                    <a:pt x="13188" y="43114"/>
                    <a:pt x="15509" y="43649"/>
                  </a:cubicBezTo>
                  <a:cubicBezTo>
                    <a:pt x="16659" y="43927"/>
                    <a:pt x="18007" y="44244"/>
                    <a:pt x="19534" y="44601"/>
                  </a:cubicBezTo>
                  <a:cubicBezTo>
                    <a:pt x="21061" y="44978"/>
                    <a:pt x="22787" y="45395"/>
                    <a:pt x="24690" y="45970"/>
                  </a:cubicBezTo>
                  <a:cubicBezTo>
                    <a:pt x="26594" y="46565"/>
                    <a:pt x="28677" y="47298"/>
                    <a:pt x="30818" y="48449"/>
                  </a:cubicBezTo>
                  <a:cubicBezTo>
                    <a:pt x="31096" y="48587"/>
                    <a:pt x="31354" y="48746"/>
                    <a:pt x="31631" y="48885"/>
                  </a:cubicBezTo>
                  <a:cubicBezTo>
                    <a:pt x="31909" y="49043"/>
                    <a:pt x="32167" y="49222"/>
                    <a:pt x="32425" y="49400"/>
                  </a:cubicBezTo>
                  <a:cubicBezTo>
                    <a:pt x="32980" y="49718"/>
                    <a:pt x="33496" y="50114"/>
                    <a:pt x="34031" y="50511"/>
                  </a:cubicBezTo>
                  <a:cubicBezTo>
                    <a:pt x="35082" y="51344"/>
                    <a:pt x="36094" y="52296"/>
                    <a:pt x="37026" y="53406"/>
                  </a:cubicBezTo>
                  <a:cubicBezTo>
                    <a:pt x="38929" y="55627"/>
                    <a:pt x="40516" y="58384"/>
                    <a:pt x="41924" y="61517"/>
                  </a:cubicBezTo>
                  <a:cubicBezTo>
                    <a:pt x="43372" y="64631"/>
                    <a:pt x="44681" y="68101"/>
                    <a:pt x="46584" y="71611"/>
                  </a:cubicBezTo>
                  <a:cubicBezTo>
                    <a:pt x="47080" y="72504"/>
                    <a:pt x="47596" y="73357"/>
                    <a:pt x="48171" y="74229"/>
                  </a:cubicBezTo>
                  <a:cubicBezTo>
                    <a:pt x="48329" y="74447"/>
                    <a:pt x="48468" y="74646"/>
                    <a:pt x="48627" y="74864"/>
                  </a:cubicBezTo>
                  <a:cubicBezTo>
                    <a:pt x="48766" y="75082"/>
                    <a:pt x="48924" y="75300"/>
                    <a:pt x="49103" y="75498"/>
                  </a:cubicBezTo>
                  <a:cubicBezTo>
                    <a:pt x="49262" y="75717"/>
                    <a:pt x="49420" y="75915"/>
                    <a:pt x="49579" y="76133"/>
                  </a:cubicBezTo>
                  <a:cubicBezTo>
                    <a:pt x="49757" y="76331"/>
                    <a:pt x="49936" y="76530"/>
                    <a:pt x="50114" y="76728"/>
                  </a:cubicBezTo>
                  <a:cubicBezTo>
                    <a:pt x="50808" y="77541"/>
                    <a:pt x="51582" y="78314"/>
                    <a:pt x="52435" y="79028"/>
                  </a:cubicBezTo>
                  <a:cubicBezTo>
                    <a:pt x="52851" y="79405"/>
                    <a:pt x="53307" y="79722"/>
                    <a:pt x="53763" y="80079"/>
                  </a:cubicBezTo>
                  <a:cubicBezTo>
                    <a:pt x="54239" y="80377"/>
                    <a:pt x="54695" y="80714"/>
                    <a:pt x="55191" y="81011"/>
                  </a:cubicBezTo>
                  <a:cubicBezTo>
                    <a:pt x="55667" y="81329"/>
                    <a:pt x="56183" y="81587"/>
                    <a:pt x="56698" y="81884"/>
                  </a:cubicBezTo>
                  <a:cubicBezTo>
                    <a:pt x="57214" y="82142"/>
                    <a:pt x="57730" y="82419"/>
                    <a:pt x="58265" y="82657"/>
                  </a:cubicBezTo>
                  <a:cubicBezTo>
                    <a:pt x="59336" y="83153"/>
                    <a:pt x="60466" y="83609"/>
                    <a:pt x="61616" y="84006"/>
                  </a:cubicBezTo>
                  <a:cubicBezTo>
                    <a:pt x="62767" y="8442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72"/>
                  </a:cubicBezTo>
                  <a:lnTo>
                    <a:pt x="95112" y="97630"/>
                  </a:lnTo>
                  <a:lnTo>
                    <a:pt x="95211" y="97749"/>
                  </a:lnTo>
                  <a:cubicBezTo>
                    <a:pt x="95228" y="97767"/>
                    <a:pt x="95262" y="97832"/>
                    <a:pt x="95283" y="97832"/>
                  </a:cubicBezTo>
                  <a:cubicBezTo>
                    <a:pt x="95286" y="97832"/>
                    <a:pt x="95288" y="97831"/>
                    <a:pt x="95290" y="97828"/>
                  </a:cubicBezTo>
                  <a:lnTo>
                    <a:pt x="95528" y="97650"/>
                  </a:lnTo>
                  <a:lnTo>
                    <a:pt x="95984" y="97253"/>
                  </a:lnTo>
                  <a:cubicBezTo>
                    <a:pt x="97194" y="96242"/>
                    <a:pt x="98384" y="95191"/>
                    <a:pt x="99713" y="94219"/>
                  </a:cubicBezTo>
                  <a:cubicBezTo>
                    <a:pt x="100367" y="93743"/>
                    <a:pt x="101021" y="93267"/>
                    <a:pt x="101696" y="92791"/>
                  </a:cubicBezTo>
                  <a:lnTo>
                    <a:pt x="102191" y="92434"/>
                  </a:lnTo>
                  <a:lnTo>
                    <a:pt x="102449" y="92256"/>
                  </a:lnTo>
                  <a:lnTo>
                    <a:pt x="102568" y="92157"/>
                  </a:lnTo>
                  <a:cubicBezTo>
                    <a:pt x="102588" y="92137"/>
                    <a:pt x="102667" y="92117"/>
                    <a:pt x="102667" y="92077"/>
                  </a:cubicBezTo>
                  <a:lnTo>
                    <a:pt x="102548" y="91819"/>
                  </a:lnTo>
                  <a:cubicBezTo>
                    <a:pt x="102350" y="91463"/>
                    <a:pt x="102172" y="91086"/>
                    <a:pt x="101993" y="90709"/>
                  </a:cubicBezTo>
                  <a:cubicBezTo>
                    <a:pt x="101279" y="89202"/>
                    <a:pt x="100684" y="8761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6"/>
                  </a:cubicBezTo>
                  <a:lnTo>
                    <a:pt x="90193" y="67169"/>
                  </a:lnTo>
                  <a:cubicBezTo>
                    <a:pt x="88647" y="66039"/>
                    <a:pt x="86961" y="65087"/>
                    <a:pt x="85216" y="64214"/>
                  </a:cubicBezTo>
                  <a:cubicBezTo>
                    <a:pt x="83490" y="63322"/>
                    <a:pt x="81686" y="62509"/>
                    <a:pt x="79901" y="6161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3"/>
                  </a:cubicBezTo>
                  <a:cubicBezTo>
                    <a:pt x="59276" y="30144"/>
                    <a:pt x="57948" y="27725"/>
                    <a:pt x="56322" y="2560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6"/>
            <p:cNvSpPr/>
            <p:nvPr/>
          </p:nvSpPr>
          <p:spPr>
            <a:xfrm>
              <a:off x="4842450" y="3824300"/>
              <a:ext cx="2697600" cy="2457225"/>
            </a:xfrm>
            <a:custGeom>
              <a:rect b="b" l="l" r="r" t="t"/>
              <a:pathLst>
                <a:path extrusionOk="0" h="98289" w="107904">
                  <a:moveTo>
                    <a:pt x="80086" y="0"/>
                  </a:moveTo>
                  <a:cubicBezTo>
                    <a:pt x="80078" y="0"/>
                    <a:pt x="80074" y="14"/>
                    <a:pt x="80060" y="28"/>
                  </a:cubicBezTo>
                  <a:lnTo>
                    <a:pt x="80040" y="68"/>
                  </a:lnTo>
                  <a:lnTo>
                    <a:pt x="79941" y="167"/>
                  </a:lnTo>
                  <a:lnTo>
                    <a:pt x="79802" y="346"/>
                  </a:lnTo>
                  <a:cubicBezTo>
                    <a:pt x="79425" y="802"/>
                    <a:pt x="79029" y="1258"/>
                    <a:pt x="78612" y="1734"/>
                  </a:cubicBezTo>
                  <a:cubicBezTo>
                    <a:pt x="76966" y="3598"/>
                    <a:pt x="75003" y="5521"/>
                    <a:pt x="72683" y="7425"/>
                  </a:cubicBezTo>
                  <a:cubicBezTo>
                    <a:pt x="72108" y="7881"/>
                    <a:pt x="71513" y="8357"/>
                    <a:pt x="70878" y="8813"/>
                  </a:cubicBezTo>
                  <a:cubicBezTo>
                    <a:pt x="70243" y="9289"/>
                    <a:pt x="69589" y="9726"/>
                    <a:pt x="68935" y="10202"/>
                  </a:cubicBezTo>
                  <a:cubicBezTo>
                    <a:pt x="67586" y="11114"/>
                    <a:pt x="66158" y="12026"/>
                    <a:pt x="64651" y="12958"/>
                  </a:cubicBezTo>
                  <a:cubicBezTo>
                    <a:pt x="63144" y="13870"/>
                    <a:pt x="61577" y="1482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2"/>
                    <a:pt x="48052" y="24540"/>
                  </a:cubicBezTo>
                  <a:cubicBezTo>
                    <a:pt x="47854" y="24738"/>
                    <a:pt x="47656" y="24936"/>
                    <a:pt x="47457" y="25154"/>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91"/>
                    <a:pt x="36411" y="49249"/>
                  </a:cubicBezTo>
                  <a:cubicBezTo>
                    <a:pt x="35281" y="51808"/>
                    <a:pt x="33793" y="54346"/>
                    <a:pt x="31751" y="56508"/>
                  </a:cubicBezTo>
                  <a:cubicBezTo>
                    <a:pt x="30739" y="57598"/>
                    <a:pt x="29589" y="58610"/>
                    <a:pt x="28360" y="59482"/>
                  </a:cubicBezTo>
                  <a:cubicBezTo>
                    <a:pt x="27090" y="60355"/>
                    <a:pt x="25742" y="61148"/>
                    <a:pt x="24354" y="61882"/>
                  </a:cubicBezTo>
                  <a:cubicBezTo>
                    <a:pt x="21557" y="63349"/>
                    <a:pt x="18563" y="64619"/>
                    <a:pt x="15608" y="66225"/>
                  </a:cubicBezTo>
                  <a:cubicBezTo>
                    <a:pt x="14141" y="67018"/>
                    <a:pt x="12693" y="67911"/>
                    <a:pt x="11325" y="68982"/>
                  </a:cubicBezTo>
                  <a:cubicBezTo>
                    <a:pt x="9976" y="70052"/>
                    <a:pt x="8727" y="71322"/>
                    <a:pt x="7715" y="72789"/>
                  </a:cubicBezTo>
                  <a:cubicBezTo>
                    <a:pt x="6684" y="74237"/>
                    <a:pt x="5851" y="75843"/>
                    <a:pt x="5157" y="77509"/>
                  </a:cubicBezTo>
                  <a:cubicBezTo>
                    <a:pt x="4463" y="79195"/>
                    <a:pt x="3927" y="80960"/>
                    <a:pt x="3392" y="82725"/>
                  </a:cubicBezTo>
                  <a:cubicBezTo>
                    <a:pt x="2876" y="84509"/>
                    <a:pt x="2400" y="86334"/>
                    <a:pt x="1786" y="88119"/>
                  </a:cubicBezTo>
                  <a:cubicBezTo>
                    <a:pt x="1488" y="89031"/>
                    <a:pt x="1171" y="89923"/>
                    <a:pt x="794" y="90796"/>
                  </a:cubicBezTo>
                  <a:cubicBezTo>
                    <a:pt x="596" y="91252"/>
                    <a:pt x="417" y="91688"/>
                    <a:pt x="199" y="92125"/>
                  </a:cubicBezTo>
                  <a:lnTo>
                    <a:pt x="120" y="92283"/>
                  </a:lnTo>
                  <a:lnTo>
                    <a:pt x="60" y="92402"/>
                  </a:lnTo>
                  <a:cubicBezTo>
                    <a:pt x="40" y="92442"/>
                    <a:pt x="1" y="92501"/>
                    <a:pt x="1" y="92561"/>
                  </a:cubicBezTo>
                  <a:lnTo>
                    <a:pt x="239" y="92739"/>
                  </a:lnTo>
                  <a:lnTo>
                    <a:pt x="397" y="92839"/>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7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3"/>
                    <a:pt x="69292" y="51054"/>
                  </a:cubicBezTo>
                  <a:cubicBezTo>
                    <a:pt x="69530" y="50895"/>
                    <a:pt x="69787" y="50737"/>
                    <a:pt x="70025" y="50578"/>
                  </a:cubicBezTo>
                  <a:cubicBezTo>
                    <a:pt x="70521" y="50241"/>
                    <a:pt x="71037" y="49983"/>
                    <a:pt x="71552" y="49706"/>
                  </a:cubicBezTo>
                  <a:cubicBezTo>
                    <a:pt x="73595" y="48615"/>
                    <a:pt x="75737" y="47841"/>
                    <a:pt x="77819" y="47207"/>
                  </a:cubicBezTo>
                  <a:cubicBezTo>
                    <a:pt x="82023" y="45957"/>
                    <a:pt x="86089" y="45204"/>
                    <a:pt x="89817" y="44232"/>
                  </a:cubicBezTo>
                  <a:cubicBezTo>
                    <a:pt x="91681" y="43756"/>
                    <a:pt x="93466" y="43241"/>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62"/>
                  </a:cubicBezTo>
                  <a:cubicBezTo>
                    <a:pt x="107864" y="17658"/>
                    <a:pt x="107844" y="6751"/>
                    <a:pt x="107844" y="1238"/>
                  </a:cubicBezTo>
                  <a:cubicBezTo>
                    <a:pt x="107507" y="1317"/>
                    <a:pt x="107169" y="1377"/>
                    <a:pt x="106872" y="1456"/>
                  </a:cubicBezTo>
                  <a:cubicBezTo>
                    <a:pt x="106575" y="1516"/>
                    <a:pt x="106297" y="1575"/>
                    <a:pt x="106039" y="1615"/>
                  </a:cubicBezTo>
                  <a:cubicBezTo>
                    <a:pt x="105504" y="1734"/>
                    <a:pt x="105028" y="1813"/>
                    <a:pt x="104591" y="1892"/>
                  </a:cubicBezTo>
                  <a:cubicBezTo>
                    <a:pt x="103699" y="2031"/>
                    <a:pt x="103005" y="2130"/>
                    <a:pt x="102469" y="2210"/>
                  </a:cubicBezTo>
                  <a:cubicBezTo>
                    <a:pt x="101934" y="2269"/>
                    <a:pt x="101557" y="2329"/>
                    <a:pt x="101319" y="2368"/>
                  </a:cubicBezTo>
                  <a:cubicBezTo>
                    <a:pt x="101200" y="2368"/>
                    <a:pt x="101121" y="2388"/>
                    <a:pt x="101061" y="2388"/>
                  </a:cubicBezTo>
                  <a:cubicBezTo>
                    <a:pt x="101002" y="2408"/>
                    <a:pt x="100982" y="2408"/>
                    <a:pt x="100982" y="2408"/>
                  </a:cubicBezTo>
                  <a:lnTo>
                    <a:pt x="101061" y="2408"/>
                  </a:lnTo>
                  <a:cubicBezTo>
                    <a:pt x="101121" y="2408"/>
                    <a:pt x="101220" y="2408"/>
                    <a:pt x="101339" y="2388"/>
                  </a:cubicBezTo>
                  <a:cubicBezTo>
                    <a:pt x="101577" y="2368"/>
                    <a:pt x="101954" y="2329"/>
                    <a:pt x="102489" y="2269"/>
                  </a:cubicBezTo>
                  <a:cubicBezTo>
                    <a:pt x="103025" y="2210"/>
                    <a:pt x="103719" y="2110"/>
                    <a:pt x="104611" y="1972"/>
                  </a:cubicBezTo>
                  <a:cubicBezTo>
                    <a:pt x="105048" y="1892"/>
                    <a:pt x="105523" y="1813"/>
                    <a:pt x="106059" y="1714"/>
                  </a:cubicBezTo>
                  <a:cubicBezTo>
                    <a:pt x="106337" y="1674"/>
                    <a:pt x="106614" y="1615"/>
                    <a:pt x="106892" y="1555"/>
                  </a:cubicBezTo>
                  <a:cubicBezTo>
                    <a:pt x="107169" y="1496"/>
                    <a:pt x="107447" y="1436"/>
                    <a:pt x="107745" y="1377"/>
                  </a:cubicBezTo>
                  <a:lnTo>
                    <a:pt x="107745" y="1377"/>
                  </a:lnTo>
                  <a:cubicBezTo>
                    <a:pt x="107725" y="6850"/>
                    <a:pt x="107705" y="17678"/>
                    <a:pt x="107685" y="35843"/>
                  </a:cubicBezTo>
                  <a:cubicBezTo>
                    <a:pt x="107407" y="36022"/>
                    <a:pt x="107130" y="36220"/>
                    <a:pt x="106852" y="36399"/>
                  </a:cubicBezTo>
                  <a:cubicBezTo>
                    <a:pt x="106555" y="36597"/>
                    <a:pt x="106257" y="36815"/>
                    <a:pt x="105960" y="37014"/>
                  </a:cubicBezTo>
                  <a:cubicBezTo>
                    <a:pt x="105345" y="37410"/>
                    <a:pt x="104710" y="37807"/>
                    <a:pt x="104056" y="38184"/>
                  </a:cubicBezTo>
                  <a:cubicBezTo>
                    <a:pt x="102727" y="38957"/>
                    <a:pt x="101339" y="39711"/>
                    <a:pt x="99832" y="40424"/>
                  </a:cubicBezTo>
                  <a:cubicBezTo>
                    <a:pt x="98345" y="41138"/>
                    <a:pt x="96758" y="41793"/>
                    <a:pt x="95072" y="42408"/>
                  </a:cubicBezTo>
                  <a:cubicBezTo>
                    <a:pt x="93387" y="43003"/>
                    <a:pt x="91602" y="43518"/>
                    <a:pt x="89758" y="43994"/>
                  </a:cubicBezTo>
                  <a:cubicBezTo>
                    <a:pt x="86029" y="4496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7"/>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13"/>
                    <a:pt x="16580" y="91768"/>
                    <a:pt x="14954" y="92541"/>
                  </a:cubicBezTo>
                  <a:lnTo>
                    <a:pt x="14339" y="92839"/>
                  </a:lnTo>
                  <a:lnTo>
                    <a:pt x="13724" y="93156"/>
                  </a:lnTo>
                  <a:cubicBezTo>
                    <a:pt x="13327" y="93354"/>
                    <a:pt x="12931" y="93572"/>
                    <a:pt x="12534" y="93810"/>
                  </a:cubicBezTo>
                  <a:cubicBezTo>
                    <a:pt x="11741" y="94286"/>
                    <a:pt x="10987" y="94802"/>
                    <a:pt x="10254" y="95377"/>
                  </a:cubicBezTo>
                  <a:cubicBezTo>
                    <a:pt x="9441" y="96012"/>
                    <a:pt x="8687" y="96706"/>
                    <a:pt x="7993" y="97439"/>
                  </a:cubicBezTo>
                  <a:cubicBezTo>
                    <a:pt x="7894" y="97539"/>
                    <a:pt x="7814" y="97638"/>
                    <a:pt x="7735" y="97717"/>
                  </a:cubicBezTo>
                  <a:lnTo>
                    <a:pt x="7596" y="97876"/>
                  </a:lnTo>
                  <a:cubicBezTo>
                    <a:pt x="7586" y="97886"/>
                    <a:pt x="7586" y="97886"/>
                    <a:pt x="7589" y="97886"/>
                  </a:cubicBezTo>
                  <a:cubicBezTo>
                    <a:pt x="7591" y="97886"/>
                    <a:pt x="7596" y="97886"/>
                    <a:pt x="7596" y="97895"/>
                  </a:cubicBezTo>
                  <a:lnTo>
                    <a:pt x="7100" y="97479"/>
                  </a:lnTo>
                  <a:cubicBezTo>
                    <a:pt x="6724" y="97162"/>
                    <a:pt x="6327" y="96844"/>
                    <a:pt x="5950" y="96527"/>
                  </a:cubicBezTo>
                  <a:cubicBezTo>
                    <a:pt x="5157" y="95893"/>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44"/>
                  </a:lnTo>
                  <a:cubicBezTo>
                    <a:pt x="675" y="91807"/>
                    <a:pt x="873" y="91371"/>
                    <a:pt x="1072" y="90915"/>
                  </a:cubicBezTo>
                  <a:cubicBezTo>
                    <a:pt x="1448" y="90042"/>
                    <a:pt x="1766" y="89130"/>
                    <a:pt x="2083" y="8821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71"/>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7"/>
                    <a:pt x="31969" y="5672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6"/>
                    <a:pt x="43610" y="31024"/>
                  </a:cubicBezTo>
                  <a:cubicBezTo>
                    <a:pt x="44185" y="29954"/>
                    <a:pt x="44800" y="28942"/>
                    <a:pt x="45474" y="27990"/>
                  </a:cubicBezTo>
                  <a:cubicBezTo>
                    <a:pt x="45831" y="27514"/>
                    <a:pt x="46148" y="27038"/>
                    <a:pt x="46525" y="26622"/>
                  </a:cubicBezTo>
                  <a:cubicBezTo>
                    <a:pt x="46723" y="26404"/>
                    <a:pt x="46902" y="26186"/>
                    <a:pt x="47080" y="25968"/>
                  </a:cubicBezTo>
                  <a:cubicBezTo>
                    <a:pt x="47180" y="25849"/>
                    <a:pt x="47259" y="25749"/>
                    <a:pt x="47358" y="25630"/>
                  </a:cubicBezTo>
                  <a:lnTo>
                    <a:pt x="47656" y="25333"/>
                  </a:lnTo>
                  <a:cubicBezTo>
                    <a:pt x="47854" y="25115"/>
                    <a:pt x="48052" y="24916"/>
                    <a:pt x="48231" y="24718"/>
                  </a:cubicBezTo>
                  <a:cubicBezTo>
                    <a:pt x="48429" y="24520"/>
                    <a:pt x="48627" y="24322"/>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7"/>
                  </a:cubicBezTo>
                  <a:cubicBezTo>
                    <a:pt x="66277" y="12224"/>
                    <a:pt x="67705" y="11312"/>
                    <a:pt x="69054" y="10400"/>
                  </a:cubicBezTo>
                  <a:cubicBezTo>
                    <a:pt x="69728" y="9924"/>
                    <a:pt x="70382" y="9468"/>
                    <a:pt x="70997" y="8992"/>
                  </a:cubicBezTo>
                  <a:cubicBezTo>
                    <a:pt x="71632" y="8536"/>
                    <a:pt x="72246" y="8060"/>
                    <a:pt x="72822" y="7584"/>
                  </a:cubicBezTo>
                  <a:cubicBezTo>
                    <a:pt x="75142" y="5680"/>
                    <a:pt x="77105" y="3737"/>
                    <a:pt x="78771" y="1873"/>
                  </a:cubicBezTo>
                  <a:cubicBezTo>
                    <a:pt x="79187" y="1397"/>
                    <a:pt x="79584" y="921"/>
                    <a:pt x="79961" y="465"/>
                  </a:cubicBezTo>
                  <a:lnTo>
                    <a:pt x="80100" y="286"/>
                  </a:lnTo>
                  <a:lnTo>
                    <a:pt x="80139" y="227"/>
                  </a:lnTo>
                  <a:cubicBezTo>
                    <a:pt x="80146" y="220"/>
                    <a:pt x="80150" y="218"/>
                    <a:pt x="80154" y="218"/>
                  </a:cubicBezTo>
                  <a:cubicBezTo>
                    <a:pt x="80161" y="218"/>
                    <a:pt x="80166" y="227"/>
                    <a:pt x="80179" y="227"/>
                  </a:cubicBezTo>
                  <a:cubicBezTo>
                    <a:pt x="80318" y="266"/>
                    <a:pt x="80437" y="306"/>
                    <a:pt x="80576" y="346"/>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507"/>
                    <a:pt x="91840" y="2527"/>
                    <a:pt x="92197" y="2547"/>
                  </a:cubicBezTo>
                  <a:cubicBezTo>
                    <a:pt x="92911" y="2606"/>
                    <a:pt x="93565" y="2626"/>
                    <a:pt x="94180" y="2646"/>
                  </a:cubicBezTo>
                  <a:cubicBezTo>
                    <a:pt x="94900" y="2669"/>
                    <a:pt x="95554" y="2679"/>
                    <a:pt x="96146" y="2679"/>
                  </a:cubicBezTo>
                  <a:cubicBezTo>
                    <a:pt x="97575" y="2679"/>
                    <a:pt x="98644" y="2623"/>
                    <a:pt x="99415" y="2567"/>
                  </a:cubicBezTo>
                  <a:cubicBezTo>
                    <a:pt x="99971" y="2527"/>
                    <a:pt x="100347" y="2487"/>
                    <a:pt x="100605" y="2467"/>
                  </a:cubicBezTo>
                  <a:cubicBezTo>
                    <a:pt x="100724" y="2448"/>
                    <a:pt x="100823" y="2428"/>
                    <a:pt x="100883" y="2428"/>
                  </a:cubicBezTo>
                  <a:cubicBezTo>
                    <a:pt x="100942" y="242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507"/>
                    <a:pt x="92911" y="2487"/>
                    <a:pt x="92197" y="2428"/>
                  </a:cubicBezTo>
                  <a:cubicBezTo>
                    <a:pt x="91840" y="2388"/>
                    <a:pt x="91483" y="2368"/>
                    <a:pt x="91106" y="2329"/>
                  </a:cubicBezTo>
                  <a:cubicBezTo>
                    <a:pt x="90729" y="2289"/>
                    <a:pt x="90352" y="2249"/>
                    <a:pt x="89936" y="2210"/>
                  </a:cubicBezTo>
                  <a:cubicBezTo>
                    <a:pt x="88350" y="2011"/>
                    <a:pt x="86545" y="1754"/>
                    <a:pt x="84562" y="1278"/>
                  </a:cubicBezTo>
                  <a:cubicBezTo>
                    <a:pt x="84304" y="1238"/>
                    <a:pt x="84046" y="1178"/>
                    <a:pt x="83788" y="1119"/>
                  </a:cubicBezTo>
                  <a:cubicBezTo>
                    <a:pt x="83550" y="1040"/>
                    <a:pt x="83293" y="980"/>
                    <a:pt x="83035" y="901"/>
                  </a:cubicBezTo>
                  <a:cubicBezTo>
                    <a:pt x="82499" y="762"/>
                    <a:pt x="81984" y="623"/>
                    <a:pt x="81448" y="445"/>
                  </a:cubicBezTo>
                  <a:cubicBezTo>
                    <a:pt x="81171" y="346"/>
                    <a:pt x="80893" y="266"/>
                    <a:pt x="80615" y="167"/>
                  </a:cubicBezTo>
                  <a:cubicBezTo>
                    <a:pt x="80476" y="127"/>
                    <a:pt x="80338" y="8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6"/>
            <p:cNvSpPr/>
            <p:nvPr/>
          </p:nvSpPr>
          <p:spPr>
            <a:xfrm>
              <a:off x="-12250" y="534500"/>
              <a:ext cx="7656400" cy="3246025"/>
            </a:xfrm>
            <a:custGeom>
              <a:rect b="b" l="l" r="r" t="t"/>
              <a:pathLst>
                <a:path extrusionOk="0" h="129841" w="306256">
                  <a:moveTo>
                    <a:pt x="306256" y="0"/>
                  </a:moveTo>
                  <a:cubicBezTo>
                    <a:pt x="158968" y="0"/>
                    <a:pt x="60922" y="20"/>
                    <a:pt x="0" y="20"/>
                  </a:cubicBezTo>
                  <a:cubicBezTo>
                    <a:pt x="20" y="49459"/>
                    <a:pt x="40" y="81288"/>
                    <a:pt x="40" y="100783"/>
                  </a:cubicBezTo>
                  <a:cubicBezTo>
                    <a:pt x="60" y="110500"/>
                    <a:pt x="60" y="117143"/>
                    <a:pt x="79" y="121367"/>
                  </a:cubicBezTo>
                  <a:cubicBezTo>
                    <a:pt x="79" y="123470"/>
                    <a:pt x="79" y="124977"/>
                    <a:pt x="79" y="125948"/>
                  </a:cubicBezTo>
                  <a:cubicBezTo>
                    <a:pt x="79" y="126424"/>
                    <a:pt x="99" y="126781"/>
                    <a:pt x="99" y="127019"/>
                  </a:cubicBezTo>
                  <a:cubicBezTo>
                    <a:pt x="99" y="127238"/>
                    <a:pt x="99" y="127356"/>
                    <a:pt x="99" y="127356"/>
                  </a:cubicBezTo>
                  <a:cubicBezTo>
                    <a:pt x="99" y="127356"/>
                    <a:pt x="99" y="127238"/>
                    <a:pt x="119" y="127019"/>
                  </a:cubicBezTo>
                  <a:cubicBezTo>
                    <a:pt x="119" y="126781"/>
                    <a:pt x="119" y="126424"/>
                    <a:pt x="119" y="125948"/>
                  </a:cubicBezTo>
                  <a:cubicBezTo>
                    <a:pt x="119" y="124977"/>
                    <a:pt x="119" y="123470"/>
                    <a:pt x="139" y="121367"/>
                  </a:cubicBezTo>
                  <a:cubicBezTo>
                    <a:pt x="139" y="117143"/>
                    <a:pt x="159" y="110500"/>
                    <a:pt x="159" y="100783"/>
                  </a:cubicBezTo>
                  <a:cubicBezTo>
                    <a:pt x="179" y="81348"/>
                    <a:pt x="198" y="49578"/>
                    <a:pt x="218" y="258"/>
                  </a:cubicBezTo>
                  <a:cubicBezTo>
                    <a:pt x="61041" y="258"/>
                    <a:pt x="158929" y="258"/>
                    <a:pt x="305958" y="278"/>
                  </a:cubicBezTo>
                  <a:lnTo>
                    <a:pt x="305958" y="79206"/>
                  </a:lnTo>
                  <a:lnTo>
                    <a:pt x="305958" y="126742"/>
                  </a:lnTo>
                  <a:lnTo>
                    <a:pt x="305681" y="126841"/>
                  </a:lnTo>
                  <a:lnTo>
                    <a:pt x="305304" y="126980"/>
                  </a:lnTo>
                  <a:cubicBezTo>
                    <a:pt x="305046" y="127079"/>
                    <a:pt x="304788" y="127158"/>
                    <a:pt x="304530" y="127257"/>
                  </a:cubicBezTo>
                  <a:cubicBezTo>
                    <a:pt x="304015" y="127416"/>
                    <a:pt x="303499" y="127575"/>
                    <a:pt x="302984" y="127733"/>
                  </a:cubicBezTo>
                  <a:cubicBezTo>
                    <a:pt x="301952" y="128031"/>
                    <a:pt x="300921" y="128289"/>
                    <a:pt x="299870" y="128507"/>
                  </a:cubicBezTo>
                  <a:cubicBezTo>
                    <a:pt x="297768" y="128943"/>
                    <a:pt x="295666" y="129260"/>
                    <a:pt x="293564" y="129439"/>
                  </a:cubicBezTo>
                  <a:cubicBezTo>
                    <a:pt x="292513" y="129508"/>
                    <a:pt x="291462" y="129543"/>
                    <a:pt x="290413" y="129543"/>
                  </a:cubicBezTo>
                  <a:cubicBezTo>
                    <a:pt x="289364" y="129543"/>
                    <a:pt x="288318" y="129508"/>
                    <a:pt x="287277" y="129439"/>
                  </a:cubicBezTo>
                  <a:cubicBezTo>
                    <a:pt x="285195" y="129320"/>
                    <a:pt x="283152" y="129062"/>
                    <a:pt x="281149" y="128665"/>
                  </a:cubicBezTo>
                  <a:cubicBezTo>
                    <a:pt x="279166" y="128249"/>
                    <a:pt x="277223" y="127674"/>
                    <a:pt x="275378" y="126920"/>
                  </a:cubicBezTo>
                  <a:cubicBezTo>
                    <a:pt x="274446" y="126543"/>
                    <a:pt x="273554" y="126107"/>
                    <a:pt x="272701" y="125631"/>
                  </a:cubicBezTo>
                  <a:cubicBezTo>
                    <a:pt x="271848" y="125155"/>
                    <a:pt x="271015" y="124620"/>
                    <a:pt x="270262" y="124025"/>
                  </a:cubicBezTo>
                  <a:cubicBezTo>
                    <a:pt x="268715" y="122855"/>
                    <a:pt x="267367" y="121467"/>
                    <a:pt x="266315" y="119900"/>
                  </a:cubicBezTo>
                  <a:cubicBezTo>
                    <a:pt x="266177" y="119721"/>
                    <a:pt x="266058" y="119523"/>
                    <a:pt x="265939" y="119325"/>
                  </a:cubicBezTo>
                  <a:cubicBezTo>
                    <a:pt x="265820" y="119107"/>
                    <a:pt x="265681" y="118928"/>
                    <a:pt x="265562" y="118710"/>
                  </a:cubicBezTo>
                  <a:cubicBezTo>
                    <a:pt x="265344" y="118313"/>
                    <a:pt x="265126" y="117897"/>
                    <a:pt x="264907" y="117481"/>
                  </a:cubicBezTo>
                  <a:cubicBezTo>
                    <a:pt x="264471" y="116667"/>
                    <a:pt x="264075" y="115835"/>
                    <a:pt x="263698" y="115002"/>
                  </a:cubicBezTo>
                  <a:cubicBezTo>
                    <a:pt x="262230" y="111650"/>
                    <a:pt x="261199" y="108239"/>
                    <a:pt x="260505" y="104927"/>
                  </a:cubicBezTo>
                  <a:cubicBezTo>
                    <a:pt x="259811" y="101616"/>
                    <a:pt x="259414" y="98383"/>
                    <a:pt x="259216" y="95329"/>
                  </a:cubicBezTo>
                  <a:cubicBezTo>
                    <a:pt x="259018" y="92275"/>
                    <a:pt x="259018" y="89380"/>
                    <a:pt x="259176" y="86683"/>
                  </a:cubicBezTo>
                  <a:cubicBezTo>
                    <a:pt x="259216" y="86008"/>
                    <a:pt x="259255" y="85354"/>
                    <a:pt x="259315" y="84699"/>
                  </a:cubicBezTo>
                  <a:cubicBezTo>
                    <a:pt x="259394" y="84045"/>
                    <a:pt x="259474" y="83410"/>
                    <a:pt x="259553" y="82796"/>
                  </a:cubicBezTo>
                  <a:cubicBezTo>
                    <a:pt x="259712" y="81487"/>
                    <a:pt x="259870" y="80237"/>
                    <a:pt x="260009" y="79048"/>
                  </a:cubicBezTo>
                  <a:lnTo>
                    <a:pt x="260009" y="79048"/>
                  </a:lnTo>
                  <a:cubicBezTo>
                    <a:pt x="258641" y="79127"/>
                    <a:pt x="257292" y="79206"/>
                    <a:pt x="255944" y="79266"/>
                  </a:cubicBezTo>
                  <a:cubicBezTo>
                    <a:pt x="255289" y="79305"/>
                    <a:pt x="254635" y="79345"/>
                    <a:pt x="254000" y="79385"/>
                  </a:cubicBezTo>
                  <a:cubicBezTo>
                    <a:pt x="253683" y="79385"/>
                    <a:pt x="253346" y="79424"/>
                    <a:pt x="253028" y="79424"/>
                  </a:cubicBezTo>
                  <a:cubicBezTo>
                    <a:pt x="252711" y="79424"/>
                    <a:pt x="252394" y="79424"/>
                    <a:pt x="252077" y="79404"/>
                  </a:cubicBezTo>
                  <a:cubicBezTo>
                    <a:pt x="249518" y="79305"/>
                    <a:pt x="247020" y="78849"/>
                    <a:pt x="244679" y="78056"/>
                  </a:cubicBezTo>
                  <a:cubicBezTo>
                    <a:pt x="244382" y="77977"/>
                    <a:pt x="244084" y="77858"/>
                    <a:pt x="243807" y="77759"/>
                  </a:cubicBezTo>
                  <a:cubicBezTo>
                    <a:pt x="243509" y="77640"/>
                    <a:pt x="243232" y="77540"/>
                    <a:pt x="242954" y="77421"/>
                  </a:cubicBezTo>
                  <a:cubicBezTo>
                    <a:pt x="242399" y="77144"/>
                    <a:pt x="241824" y="76926"/>
                    <a:pt x="241308" y="76628"/>
                  </a:cubicBezTo>
                  <a:cubicBezTo>
                    <a:pt x="241030" y="76489"/>
                    <a:pt x="240773" y="76331"/>
                    <a:pt x="240515" y="76192"/>
                  </a:cubicBezTo>
                  <a:cubicBezTo>
                    <a:pt x="240257" y="76033"/>
                    <a:pt x="239999" y="75875"/>
                    <a:pt x="239741" y="75716"/>
                  </a:cubicBezTo>
                  <a:cubicBezTo>
                    <a:pt x="239226" y="75399"/>
                    <a:pt x="238790" y="75022"/>
                    <a:pt x="238314" y="74685"/>
                  </a:cubicBezTo>
                  <a:cubicBezTo>
                    <a:pt x="238056" y="74506"/>
                    <a:pt x="237857" y="74308"/>
                    <a:pt x="237639" y="74110"/>
                  </a:cubicBezTo>
                  <a:cubicBezTo>
                    <a:pt x="237421" y="73911"/>
                    <a:pt x="237203" y="73713"/>
                    <a:pt x="236985" y="73534"/>
                  </a:cubicBezTo>
                  <a:cubicBezTo>
                    <a:pt x="236568" y="73118"/>
                    <a:pt x="236172" y="72702"/>
                    <a:pt x="235795" y="72265"/>
                  </a:cubicBezTo>
                  <a:cubicBezTo>
                    <a:pt x="235438" y="71829"/>
                    <a:pt x="235081" y="71373"/>
                    <a:pt x="234724" y="70937"/>
                  </a:cubicBezTo>
                  <a:cubicBezTo>
                    <a:pt x="234387" y="70480"/>
                    <a:pt x="234089" y="70024"/>
                    <a:pt x="233772" y="69568"/>
                  </a:cubicBezTo>
                  <a:cubicBezTo>
                    <a:pt x="232562" y="67704"/>
                    <a:pt x="231670" y="65741"/>
                    <a:pt x="231154" y="63758"/>
                  </a:cubicBezTo>
                  <a:lnTo>
                    <a:pt x="230976" y="63024"/>
                  </a:lnTo>
                  <a:cubicBezTo>
                    <a:pt x="230916" y="62786"/>
                    <a:pt x="230877" y="62528"/>
                    <a:pt x="230837" y="62290"/>
                  </a:cubicBezTo>
                  <a:cubicBezTo>
                    <a:pt x="230718" y="61794"/>
                    <a:pt x="230698" y="61318"/>
                    <a:pt x="230639" y="60823"/>
                  </a:cubicBezTo>
                  <a:cubicBezTo>
                    <a:pt x="230560" y="59871"/>
                    <a:pt x="230560" y="58919"/>
                    <a:pt x="230659" y="58007"/>
                  </a:cubicBezTo>
                  <a:cubicBezTo>
                    <a:pt x="230698" y="57788"/>
                    <a:pt x="230718" y="57570"/>
                    <a:pt x="230758" y="57352"/>
                  </a:cubicBezTo>
                  <a:cubicBezTo>
                    <a:pt x="230797" y="57134"/>
                    <a:pt x="230857" y="56916"/>
                    <a:pt x="230916" y="56698"/>
                  </a:cubicBezTo>
                  <a:cubicBezTo>
                    <a:pt x="231035" y="56261"/>
                    <a:pt x="231135" y="55825"/>
                    <a:pt x="231234" y="55409"/>
                  </a:cubicBezTo>
                  <a:cubicBezTo>
                    <a:pt x="231452" y="54576"/>
                    <a:pt x="231670" y="53763"/>
                    <a:pt x="231868" y="52989"/>
                  </a:cubicBezTo>
                  <a:cubicBezTo>
                    <a:pt x="232285" y="51323"/>
                    <a:pt x="232662" y="49816"/>
                    <a:pt x="233019" y="48428"/>
                  </a:cubicBezTo>
                  <a:lnTo>
                    <a:pt x="233019" y="48428"/>
                  </a:lnTo>
                  <a:cubicBezTo>
                    <a:pt x="228933" y="49796"/>
                    <a:pt x="224888" y="51145"/>
                    <a:pt x="222964" y="51799"/>
                  </a:cubicBezTo>
                  <a:lnTo>
                    <a:pt x="223004" y="51780"/>
                  </a:lnTo>
                  <a:lnTo>
                    <a:pt x="223004" y="51780"/>
                  </a:lnTo>
                  <a:cubicBezTo>
                    <a:pt x="222964" y="51799"/>
                    <a:pt x="222924" y="51799"/>
                    <a:pt x="222905" y="51799"/>
                  </a:cubicBezTo>
                  <a:lnTo>
                    <a:pt x="222845" y="51819"/>
                  </a:lnTo>
                  <a:lnTo>
                    <a:pt x="222746" y="51859"/>
                  </a:lnTo>
                  <a:lnTo>
                    <a:pt x="222508" y="51918"/>
                  </a:lnTo>
                  <a:lnTo>
                    <a:pt x="222072" y="52037"/>
                  </a:lnTo>
                  <a:cubicBezTo>
                    <a:pt x="221754" y="52117"/>
                    <a:pt x="221457" y="52176"/>
                    <a:pt x="221140" y="52236"/>
                  </a:cubicBezTo>
                  <a:cubicBezTo>
                    <a:pt x="220545" y="52355"/>
                    <a:pt x="219910" y="52454"/>
                    <a:pt x="219295" y="52533"/>
                  </a:cubicBezTo>
                  <a:cubicBezTo>
                    <a:pt x="218387" y="52636"/>
                    <a:pt x="217468" y="52695"/>
                    <a:pt x="216554" y="52695"/>
                  </a:cubicBezTo>
                  <a:cubicBezTo>
                    <a:pt x="216231" y="52695"/>
                    <a:pt x="215908" y="52688"/>
                    <a:pt x="215587" y="52672"/>
                  </a:cubicBezTo>
                  <a:cubicBezTo>
                    <a:pt x="213128" y="52553"/>
                    <a:pt x="210688" y="51958"/>
                    <a:pt x="208586" y="50748"/>
                  </a:cubicBezTo>
                  <a:cubicBezTo>
                    <a:pt x="208071" y="50451"/>
                    <a:pt x="207575" y="50134"/>
                    <a:pt x="207099" y="49757"/>
                  </a:cubicBezTo>
                  <a:lnTo>
                    <a:pt x="206742" y="49479"/>
                  </a:lnTo>
                  <a:lnTo>
                    <a:pt x="206385" y="49182"/>
                  </a:lnTo>
                  <a:cubicBezTo>
                    <a:pt x="206167" y="48983"/>
                    <a:pt x="205949" y="48765"/>
                    <a:pt x="205731" y="48567"/>
                  </a:cubicBezTo>
                  <a:cubicBezTo>
                    <a:pt x="204878" y="47714"/>
                    <a:pt x="204164" y="46742"/>
                    <a:pt x="203589" y="45711"/>
                  </a:cubicBezTo>
                  <a:cubicBezTo>
                    <a:pt x="203034" y="44660"/>
                    <a:pt x="202597" y="43550"/>
                    <a:pt x="202201" y="42419"/>
                  </a:cubicBezTo>
                  <a:cubicBezTo>
                    <a:pt x="201804" y="41289"/>
                    <a:pt x="201447" y="40158"/>
                    <a:pt x="201050" y="39048"/>
                  </a:cubicBezTo>
                  <a:cubicBezTo>
                    <a:pt x="200277" y="36807"/>
                    <a:pt x="199305" y="34626"/>
                    <a:pt x="197996" y="32662"/>
                  </a:cubicBezTo>
                  <a:cubicBezTo>
                    <a:pt x="197342" y="31690"/>
                    <a:pt x="196608" y="30778"/>
                    <a:pt x="195815" y="29925"/>
                  </a:cubicBezTo>
                  <a:cubicBezTo>
                    <a:pt x="195438" y="29509"/>
                    <a:pt x="195002" y="29112"/>
                    <a:pt x="194585" y="28696"/>
                  </a:cubicBezTo>
                  <a:cubicBezTo>
                    <a:pt x="194149" y="28319"/>
                    <a:pt x="193733" y="27923"/>
                    <a:pt x="193277" y="27566"/>
                  </a:cubicBezTo>
                  <a:cubicBezTo>
                    <a:pt x="192404" y="26832"/>
                    <a:pt x="191452" y="26177"/>
                    <a:pt x="190500" y="25563"/>
                  </a:cubicBezTo>
                  <a:cubicBezTo>
                    <a:pt x="190004" y="25265"/>
                    <a:pt x="189528" y="24948"/>
                    <a:pt x="189033" y="24690"/>
                  </a:cubicBezTo>
                  <a:cubicBezTo>
                    <a:pt x="188775" y="24551"/>
                    <a:pt x="188537" y="24412"/>
                    <a:pt x="188279" y="24274"/>
                  </a:cubicBezTo>
                  <a:lnTo>
                    <a:pt x="187525" y="23897"/>
                  </a:lnTo>
                  <a:cubicBezTo>
                    <a:pt x="185483" y="22885"/>
                    <a:pt x="183381" y="22112"/>
                    <a:pt x="181239" y="21497"/>
                  </a:cubicBezTo>
                  <a:cubicBezTo>
                    <a:pt x="176955" y="20268"/>
                    <a:pt x="172612" y="19673"/>
                    <a:pt x="168349" y="19336"/>
                  </a:cubicBezTo>
                  <a:cubicBezTo>
                    <a:pt x="164085" y="18998"/>
                    <a:pt x="159861" y="18939"/>
                    <a:pt x="155736" y="18919"/>
                  </a:cubicBezTo>
                  <a:cubicBezTo>
                    <a:pt x="154862" y="18921"/>
                    <a:pt x="153990" y="18922"/>
                    <a:pt x="153122" y="18922"/>
                  </a:cubicBezTo>
                  <a:cubicBezTo>
                    <a:pt x="152749" y="18922"/>
                    <a:pt x="152377" y="18922"/>
                    <a:pt x="152005" y="18922"/>
                  </a:cubicBezTo>
                  <a:cubicBezTo>
                    <a:pt x="145093" y="18922"/>
                    <a:pt x="138380" y="18942"/>
                    <a:pt x="131938" y="19732"/>
                  </a:cubicBezTo>
                  <a:cubicBezTo>
                    <a:pt x="128150" y="20188"/>
                    <a:pt x="124462" y="20922"/>
                    <a:pt x="120971" y="22112"/>
                  </a:cubicBezTo>
                  <a:cubicBezTo>
                    <a:pt x="117501" y="23302"/>
                    <a:pt x="114268" y="24968"/>
                    <a:pt x="111472" y="27129"/>
                  </a:cubicBezTo>
                  <a:cubicBezTo>
                    <a:pt x="108696" y="29251"/>
                    <a:pt x="106376" y="31928"/>
                    <a:pt x="104868" y="34943"/>
                  </a:cubicBezTo>
                  <a:cubicBezTo>
                    <a:pt x="104075" y="36430"/>
                    <a:pt x="103500" y="37997"/>
                    <a:pt x="102965" y="39544"/>
                  </a:cubicBezTo>
                  <a:cubicBezTo>
                    <a:pt x="102429" y="41090"/>
                    <a:pt x="101973" y="42637"/>
                    <a:pt x="101358" y="44105"/>
                  </a:cubicBezTo>
                  <a:cubicBezTo>
                    <a:pt x="100763" y="45572"/>
                    <a:pt x="99970" y="46941"/>
                    <a:pt x="98939" y="48071"/>
                  </a:cubicBezTo>
                  <a:cubicBezTo>
                    <a:pt x="98423" y="48666"/>
                    <a:pt x="97848" y="49162"/>
                    <a:pt x="97253" y="49638"/>
                  </a:cubicBezTo>
                  <a:cubicBezTo>
                    <a:pt x="96658" y="50114"/>
                    <a:pt x="96024" y="50530"/>
                    <a:pt x="95369" y="50907"/>
                  </a:cubicBezTo>
                  <a:cubicBezTo>
                    <a:pt x="94060" y="51621"/>
                    <a:pt x="92632" y="52097"/>
                    <a:pt x="91205" y="52374"/>
                  </a:cubicBezTo>
                  <a:cubicBezTo>
                    <a:pt x="89983" y="52625"/>
                    <a:pt x="88762" y="52721"/>
                    <a:pt x="87553" y="52721"/>
                  </a:cubicBezTo>
                  <a:cubicBezTo>
                    <a:pt x="87329" y="52721"/>
                    <a:pt x="87105" y="52718"/>
                    <a:pt x="86881" y="52712"/>
                  </a:cubicBezTo>
                  <a:cubicBezTo>
                    <a:pt x="85453" y="52652"/>
                    <a:pt x="84045" y="52474"/>
                    <a:pt x="82677" y="52196"/>
                  </a:cubicBezTo>
                  <a:cubicBezTo>
                    <a:pt x="82003" y="52037"/>
                    <a:pt x="81348" y="51879"/>
                    <a:pt x="80694" y="51641"/>
                  </a:cubicBezTo>
                  <a:cubicBezTo>
                    <a:pt x="80040" y="51442"/>
                    <a:pt x="79385" y="51224"/>
                    <a:pt x="78731" y="51026"/>
                  </a:cubicBezTo>
                  <a:cubicBezTo>
                    <a:pt x="76093" y="50153"/>
                    <a:pt x="73515" y="49320"/>
                    <a:pt x="71016" y="48507"/>
                  </a:cubicBezTo>
                  <a:lnTo>
                    <a:pt x="71016" y="48507"/>
                  </a:lnTo>
                  <a:cubicBezTo>
                    <a:pt x="71730" y="51085"/>
                    <a:pt x="72424" y="53604"/>
                    <a:pt x="73118" y="56083"/>
                  </a:cubicBezTo>
                  <a:cubicBezTo>
                    <a:pt x="73198" y="56380"/>
                    <a:pt x="73277" y="56678"/>
                    <a:pt x="73356" y="56975"/>
                  </a:cubicBezTo>
                  <a:cubicBezTo>
                    <a:pt x="73456" y="57273"/>
                    <a:pt x="73495" y="57570"/>
                    <a:pt x="73535" y="57868"/>
                  </a:cubicBezTo>
                  <a:cubicBezTo>
                    <a:pt x="73614" y="58483"/>
                    <a:pt x="73654" y="59097"/>
                    <a:pt x="73634" y="59692"/>
                  </a:cubicBezTo>
                  <a:cubicBezTo>
                    <a:pt x="73614" y="60902"/>
                    <a:pt x="73456" y="62112"/>
                    <a:pt x="73178" y="63262"/>
                  </a:cubicBezTo>
                  <a:cubicBezTo>
                    <a:pt x="73118" y="63559"/>
                    <a:pt x="73039" y="63837"/>
                    <a:pt x="72960" y="64134"/>
                  </a:cubicBezTo>
                  <a:lnTo>
                    <a:pt x="72702" y="64967"/>
                  </a:lnTo>
                  <a:lnTo>
                    <a:pt x="72563" y="65384"/>
                  </a:lnTo>
                  <a:lnTo>
                    <a:pt x="72385" y="65800"/>
                  </a:lnTo>
                  <a:cubicBezTo>
                    <a:pt x="72285" y="66058"/>
                    <a:pt x="72166" y="66336"/>
                    <a:pt x="72067" y="66613"/>
                  </a:cubicBezTo>
                  <a:cubicBezTo>
                    <a:pt x="71948" y="66871"/>
                    <a:pt x="71810" y="67129"/>
                    <a:pt x="71691" y="67387"/>
                  </a:cubicBezTo>
                  <a:cubicBezTo>
                    <a:pt x="71552" y="67645"/>
                    <a:pt x="71433" y="67902"/>
                    <a:pt x="71294" y="68160"/>
                  </a:cubicBezTo>
                  <a:cubicBezTo>
                    <a:pt x="71135" y="68398"/>
                    <a:pt x="70996" y="68656"/>
                    <a:pt x="70858" y="68894"/>
                  </a:cubicBezTo>
                  <a:cubicBezTo>
                    <a:pt x="70699" y="69152"/>
                    <a:pt x="70580" y="69410"/>
                    <a:pt x="70401" y="69628"/>
                  </a:cubicBezTo>
                  <a:cubicBezTo>
                    <a:pt x="69152" y="71531"/>
                    <a:pt x="67724" y="73257"/>
                    <a:pt x="66039" y="74605"/>
                  </a:cubicBezTo>
                  <a:cubicBezTo>
                    <a:pt x="64353" y="75954"/>
                    <a:pt x="62509" y="76965"/>
                    <a:pt x="60605" y="77699"/>
                  </a:cubicBezTo>
                  <a:cubicBezTo>
                    <a:pt x="58721" y="78433"/>
                    <a:pt x="56797" y="78929"/>
                    <a:pt x="54913" y="79186"/>
                  </a:cubicBezTo>
                  <a:cubicBezTo>
                    <a:pt x="53981" y="79325"/>
                    <a:pt x="53049" y="79404"/>
                    <a:pt x="52137" y="79444"/>
                  </a:cubicBezTo>
                  <a:cubicBezTo>
                    <a:pt x="51681" y="79464"/>
                    <a:pt x="51225" y="79464"/>
                    <a:pt x="50788" y="79464"/>
                  </a:cubicBezTo>
                  <a:cubicBezTo>
                    <a:pt x="50332" y="79444"/>
                    <a:pt x="49896" y="79424"/>
                    <a:pt x="49440" y="79404"/>
                  </a:cubicBezTo>
                  <a:cubicBezTo>
                    <a:pt x="47635" y="79325"/>
                    <a:pt x="45910" y="79266"/>
                    <a:pt x="44264" y="79186"/>
                  </a:cubicBezTo>
                  <a:lnTo>
                    <a:pt x="44264" y="79186"/>
                  </a:lnTo>
                  <a:cubicBezTo>
                    <a:pt x="44422" y="80495"/>
                    <a:pt x="44561" y="81804"/>
                    <a:pt x="44720" y="83073"/>
                  </a:cubicBezTo>
                  <a:cubicBezTo>
                    <a:pt x="44779" y="83688"/>
                    <a:pt x="44859" y="84303"/>
                    <a:pt x="44918" y="84918"/>
                  </a:cubicBezTo>
                  <a:cubicBezTo>
                    <a:pt x="44978" y="85532"/>
                    <a:pt x="45037" y="86127"/>
                    <a:pt x="45057" y="86742"/>
                  </a:cubicBezTo>
                  <a:cubicBezTo>
                    <a:pt x="45196" y="89161"/>
                    <a:pt x="45196" y="91502"/>
                    <a:pt x="45097" y="93782"/>
                  </a:cubicBezTo>
                  <a:cubicBezTo>
                    <a:pt x="44898" y="98343"/>
                    <a:pt x="44303" y="102587"/>
                    <a:pt x="43371" y="106494"/>
                  </a:cubicBezTo>
                  <a:cubicBezTo>
                    <a:pt x="42439" y="110381"/>
                    <a:pt x="41170" y="113931"/>
                    <a:pt x="39584" y="117044"/>
                  </a:cubicBezTo>
                  <a:cubicBezTo>
                    <a:pt x="39405" y="117421"/>
                    <a:pt x="39187" y="117798"/>
                    <a:pt x="38969" y="118175"/>
                  </a:cubicBezTo>
                  <a:cubicBezTo>
                    <a:pt x="38870" y="118373"/>
                    <a:pt x="38770" y="118551"/>
                    <a:pt x="38671" y="118730"/>
                  </a:cubicBezTo>
                  <a:cubicBezTo>
                    <a:pt x="38572" y="118928"/>
                    <a:pt x="38453" y="119107"/>
                    <a:pt x="38354" y="119285"/>
                  </a:cubicBezTo>
                  <a:cubicBezTo>
                    <a:pt x="37918" y="119999"/>
                    <a:pt x="37422" y="120654"/>
                    <a:pt x="36926" y="121288"/>
                  </a:cubicBezTo>
                  <a:cubicBezTo>
                    <a:pt x="35875" y="122518"/>
                    <a:pt x="34725" y="123569"/>
                    <a:pt x="33515" y="124441"/>
                  </a:cubicBezTo>
                  <a:cubicBezTo>
                    <a:pt x="31096" y="126167"/>
                    <a:pt x="28537" y="127238"/>
                    <a:pt x="26138" y="127971"/>
                  </a:cubicBezTo>
                  <a:cubicBezTo>
                    <a:pt x="23738" y="128685"/>
                    <a:pt x="21497" y="129082"/>
                    <a:pt x="19475" y="129320"/>
                  </a:cubicBezTo>
                  <a:cubicBezTo>
                    <a:pt x="17341" y="129570"/>
                    <a:pt x="15442" y="129650"/>
                    <a:pt x="13776" y="129650"/>
                  </a:cubicBezTo>
                  <a:cubicBezTo>
                    <a:pt x="12266" y="129650"/>
                    <a:pt x="10948" y="129584"/>
                    <a:pt x="9817" y="129518"/>
                  </a:cubicBezTo>
                  <a:lnTo>
                    <a:pt x="9817" y="129478"/>
                  </a:lnTo>
                  <a:cubicBezTo>
                    <a:pt x="9638" y="129459"/>
                    <a:pt x="9480" y="129439"/>
                    <a:pt x="9380" y="129439"/>
                  </a:cubicBezTo>
                  <a:cubicBezTo>
                    <a:pt x="9177" y="129443"/>
                    <a:pt x="8977" y="129445"/>
                    <a:pt x="8781" y="129445"/>
                  </a:cubicBezTo>
                  <a:cubicBezTo>
                    <a:pt x="5469" y="129445"/>
                    <a:pt x="3274" y="128833"/>
                    <a:pt x="1963" y="128308"/>
                  </a:cubicBezTo>
                  <a:cubicBezTo>
                    <a:pt x="1269" y="128031"/>
                    <a:pt x="813" y="127773"/>
                    <a:pt x="516" y="127614"/>
                  </a:cubicBezTo>
                  <a:cubicBezTo>
                    <a:pt x="377" y="127515"/>
                    <a:pt x="258" y="127456"/>
                    <a:pt x="198" y="127416"/>
                  </a:cubicBezTo>
                  <a:cubicBezTo>
                    <a:pt x="139" y="127376"/>
                    <a:pt x="99" y="127356"/>
                    <a:pt x="99" y="127356"/>
                  </a:cubicBezTo>
                  <a:lnTo>
                    <a:pt x="99" y="127356"/>
                  </a:lnTo>
                  <a:cubicBezTo>
                    <a:pt x="99" y="127356"/>
                    <a:pt x="218" y="127456"/>
                    <a:pt x="496" y="127634"/>
                  </a:cubicBezTo>
                  <a:cubicBezTo>
                    <a:pt x="793" y="127793"/>
                    <a:pt x="1250" y="128051"/>
                    <a:pt x="1944" y="128348"/>
                  </a:cubicBezTo>
                  <a:cubicBezTo>
                    <a:pt x="2638" y="128626"/>
                    <a:pt x="3590" y="128923"/>
                    <a:pt x="4819" y="129161"/>
                  </a:cubicBezTo>
                  <a:cubicBezTo>
                    <a:pt x="5891" y="129372"/>
                    <a:pt x="7212" y="129505"/>
                    <a:pt x="8768" y="129505"/>
                  </a:cubicBezTo>
                  <a:cubicBezTo>
                    <a:pt x="8968" y="129505"/>
                    <a:pt x="9172" y="129503"/>
                    <a:pt x="9380" y="129498"/>
                  </a:cubicBezTo>
                  <a:cubicBezTo>
                    <a:pt x="9480" y="129518"/>
                    <a:pt x="9638" y="129538"/>
                    <a:pt x="9797" y="129558"/>
                  </a:cubicBezTo>
                  <a:cubicBezTo>
                    <a:pt x="11007" y="129677"/>
                    <a:pt x="12395" y="129736"/>
                    <a:pt x="14001" y="129736"/>
                  </a:cubicBezTo>
                  <a:cubicBezTo>
                    <a:pt x="15627" y="129736"/>
                    <a:pt x="17452" y="129657"/>
                    <a:pt x="19475" y="129419"/>
                  </a:cubicBezTo>
                  <a:cubicBezTo>
                    <a:pt x="21517" y="129181"/>
                    <a:pt x="23778" y="128804"/>
                    <a:pt x="26178" y="128070"/>
                  </a:cubicBezTo>
                  <a:cubicBezTo>
                    <a:pt x="28577" y="127356"/>
                    <a:pt x="31135" y="126286"/>
                    <a:pt x="33594" y="124540"/>
                  </a:cubicBezTo>
                  <a:cubicBezTo>
                    <a:pt x="34804" y="123668"/>
                    <a:pt x="35974" y="122617"/>
                    <a:pt x="37025" y="121367"/>
                  </a:cubicBezTo>
                  <a:cubicBezTo>
                    <a:pt x="37521" y="120733"/>
                    <a:pt x="38037" y="120078"/>
                    <a:pt x="38473" y="119364"/>
                  </a:cubicBezTo>
                  <a:cubicBezTo>
                    <a:pt x="38572" y="119166"/>
                    <a:pt x="38691" y="118988"/>
                    <a:pt x="38790" y="118809"/>
                  </a:cubicBezTo>
                  <a:cubicBezTo>
                    <a:pt x="38889" y="118631"/>
                    <a:pt x="38989" y="118432"/>
                    <a:pt x="39108" y="118254"/>
                  </a:cubicBezTo>
                  <a:cubicBezTo>
                    <a:pt x="39306" y="117877"/>
                    <a:pt x="39524" y="117500"/>
                    <a:pt x="39703" y="117104"/>
                  </a:cubicBezTo>
                  <a:cubicBezTo>
                    <a:pt x="41309" y="113990"/>
                    <a:pt x="42578" y="110440"/>
                    <a:pt x="43530" y="106534"/>
                  </a:cubicBezTo>
                  <a:cubicBezTo>
                    <a:pt x="44482" y="102607"/>
                    <a:pt x="45077" y="98343"/>
                    <a:pt x="45275" y="93782"/>
                  </a:cubicBezTo>
                  <a:cubicBezTo>
                    <a:pt x="45374" y="91502"/>
                    <a:pt x="45374" y="89142"/>
                    <a:pt x="45235" y="86722"/>
                  </a:cubicBezTo>
                  <a:cubicBezTo>
                    <a:pt x="45196" y="86127"/>
                    <a:pt x="45156" y="85513"/>
                    <a:pt x="45097" y="84898"/>
                  </a:cubicBezTo>
                  <a:cubicBezTo>
                    <a:pt x="45037" y="84283"/>
                    <a:pt x="44958" y="83668"/>
                    <a:pt x="44898" y="83053"/>
                  </a:cubicBezTo>
                  <a:cubicBezTo>
                    <a:pt x="44760" y="81844"/>
                    <a:pt x="44621" y="80614"/>
                    <a:pt x="44462" y="79385"/>
                  </a:cubicBezTo>
                  <a:lnTo>
                    <a:pt x="44462" y="79385"/>
                  </a:lnTo>
                  <a:cubicBezTo>
                    <a:pt x="46049" y="79444"/>
                    <a:pt x="47714" y="79523"/>
                    <a:pt x="49440" y="79603"/>
                  </a:cubicBezTo>
                  <a:cubicBezTo>
                    <a:pt x="49876" y="79623"/>
                    <a:pt x="50312" y="79642"/>
                    <a:pt x="50768" y="79662"/>
                  </a:cubicBezTo>
                  <a:cubicBezTo>
                    <a:pt x="50902" y="79668"/>
                    <a:pt x="51036" y="79671"/>
                    <a:pt x="51169" y="79671"/>
                  </a:cubicBezTo>
                  <a:cubicBezTo>
                    <a:pt x="51492" y="79671"/>
                    <a:pt x="51814" y="79656"/>
                    <a:pt x="52137" y="79642"/>
                  </a:cubicBezTo>
                  <a:cubicBezTo>
                    <a:pt x="53069" y="79603"/>
                    <a:pt x="54001" y="79523"/>
                    <a:pt x="54933" y="79385"/>
                  </a:cubicBezTo>
                  <a:cubicBezTo>
                    <a:pt x="56837" y="79127"/>
                    <a:pt x="58780" y="78631"/>
                    <a:pt x="60684" y="77897"/>
                  </a:cubicBezTo>
                  <a:cubicBezTo>
                    <a:pt x="62588" y="77144"/>
                    <a:pt x="64472" y="76132"/>
                    <a:pt x="66158" y="74764"/>
                  </a:cubicBezTo>
                  <a:cubicBezTo>
                    <a:pt x="67863" y="73396"/>
                    <a:pt x="69311" y="71650"/>
                    <a:pt x="70580" y="69747"/>
                  </a:cubicBezTo>
                  <a:cubicBezTo>
                    <a:pt x="70739" y="69509"/>
                    <a:pt x="70877" y="69251"/>
                    <a:pt x="71016" y="69013"/>
                  </a:cubicBezTo>
                  <a:cubicBezTo>
                    <a:pt x="71175" y="68755"/>
                    <a:pt x="71314" y="68517"/>
                    <a:pt x="71472" y="68259"/>
                  </a:cubicBezTo>
                  <a:cubicBezTo>
                    <a:pt x="71611" y="68021"/>
                    <a:pt x="71730" y="67744"/>
                    <a:pt x="71869" y="67486"/>
                  </a:cubicBezTo>
                  <a:cubicBezTo>
                    <a:pt x="71988" y="67228"/>
                    <a:pt x="72127" y="66970"/>
                    <a:pt x="72246" y="66693"/>
                  </a:cubicBezTo>
                  <a:cubicBezTo>
                    <a:pt x="72365" y="66415"/>
                    <a:pt x="72464" y="66157"/>
                    <a:pt x="72583" y="65880"/>
                  </a:cubicBezTo>
                  <a:lnTo>
                    <a:pt x="72742" y="65463"/>
                  </a:lnTo>
                  <a:lnTo>
                    <a:pt x="72880" y="65047"/>
                  </a:lnTo>
                  <a:cubicBezTo>
                    <a:pt x="72980" y="64749"/>
                    <a:pt x="73079" y="64472"/>
                    <a:pt x="73158" y="64194"/>
                  </a:cubicBezTo>
                  <a:cubicBezTo>
                    <a:pt x="73237" y="63896"/>
                    <a:pt x="73297" y="63599"/>
                    <a:pt x="73376" y="63321"/>
                  </a:cubicBezTo>
                  <a:cubicBezTo>
                    <a:pt x="74883" y="58582"/>
                    <a:pt x="72385" y="53406"/>
                    <a:pt x="71334" y="48845"/>
                  </a:cubicBezTo>
                  <a:lnTo>
                    <a:pt x="71334" y="48845"/>
                  </a:lnTo>
                  <a:cubicBezTo>
                    <a:pt x="73693" y="49618"/>
                    <a:pt x="76133" y="50411"/>
                    <a:pt x="78651" y="51224"/>
                  </a:cubicBezTo>
                  <a:cubicBezTo>
                    <a:pt x="79306" y="51442"/>
                    <a:pt x="79960" y="51661"/>
                    <a:pt x="80615" y="51859"/>
                  </a:cubicBezTo>
                  <a:cubicBezTo>
                    <a:pt x="81249" y="52097"/>
                    <a:pt x="81943" y="52256"/>
                    <a:pt x="82618" y="52414"/>
                  </a:cubicBezTo>
                  <a:cubicBezTo>
                    <a:pt x="83986" y="52692"/>
                    <a:pt x="85414" y="52890"/>
                    <a:pt x="86862" y="52930"/>
                  </a:cubicBezTo>
                  <a:cubicBezTo>
                    <a:pt x="87088" y="52936"/>
                    <a:pt x="87315" y="52939"/>
                    <a:pt x="87544" y="52939"/>
                  </a:cubicBezTo>
                  <a:cubicBezTo>
                    <a:pt x="88759" y="52939"/>
                    <a:pt x="90006" y="52846"/>
                    <a:pt x="91224" y="52612"/>
                  </a:cubicBezTo>
                  <a:cubicBezTo>
                    <a:pt x="92692" y="52315"/>
                    <a:pt x="94140" y="51839"/>
                    <a:pt x="95468" y="51105"/>
                  </a:cubicBezTo>
                  <a:cubicBezTo>
                    <a:pt x="96143" y="50728"/>
                    <a:pt x="96797" y="50312"/>
                    <a:pt x="97392" y="49816"/>
                  </a:cubicBezTo>
                  <a:cubicBezTo>
                    <a:pt x="97987" y="49340"/>
                    <a:pt x="98582" y="48825"/>
                    <a:pt x="99097" y="48230"/>
                  </a:cubicBezTo>
                  <a:cubicBezTo>
                    <a:pt x="100149" y="47060"/>
                    <a:pt x="100962" y="45672"/>
                    <a:pt x="101576" y="44184"/>
                  </a:cubicBezTo>
                  <a:cubicBezTo>
                    <a:pt x="102191" y="42697"/>
                    <a:pt x="102667" y="41150"/>
                    <a:pt x="103183" y="39603"/>
                  </a:cubicBezTo>
                  <a:cubicBezTo>
                    <a:pt x="103718" y="38076"/>
                    <a:pt x="104293" y="36529"/>
                    <a:pt x="105067" y="35042"/>
                  </a:cubicBezTo>
                  <a:cubicBezTo>
                    <a:pt x="106574" y="32067"/>
                    <a:pt x="108854" y="29430"/>
                    <a:pt x="111611" y="27308"/>
                  </a:cubicBezTo>
                  <a:cubicBezTo>
                    <a:pt x="114368" y="25166"/>
                    <a:pt x="117600" y="23540"/>
                    <a:pt x="121051" y="22350"/>
                  </a:cubicBezTo>
                  <a:cubicBezTo>
                    <a:pt x="124501" y="21180"/>
                    <a:pt x="128170" y="20426"/>
                    <a:pt x="131958" y="19970"/>
                  </a:cubicBezTo>
                  <a:cubicBezTo>
                    <a:pt x="138308" y="19204"/>
                    <a:pt x="144953" y="19179"/>
                    <a:pt x="151809" y="19179"/>
                  </a:cubicBezTo>
                  <a:cubicBezTo>
                    <a:pt x="152272" y="19179"/>
                    <a:pt x="152736" y="19179"/>
                    <a:pt x="153202" y="19179"/>
                  </a:cubicBezTo>
                  <a:cubicBezTo>
                    <a:pt x="154043" y="19179"/>
                    <a:pt x="154888" y="19179"/>
                    <a:pt x="155736" y="19177"/>
                  </a:cubicBezTo>
                  <a:cubicBezTo>
                    <a:pt x="159841" y="19197"/>
                    <a:pt x="164045" y="19256"/>
                    <a:pt x="168309" y="19593"/>
                  </a:cubicBezTo>
                  <a:cubicBezTo>
                    <a:pt x="172573" y="19931"/>
                    <a:pt x="176896" y="20525"/>
                    <a:pt x="181160" y="21735"/>
                  </a:cubicBezTo>
                  <a:cubicBezTo>
                    <a:pt x="183262" y="22370"/>
                    <a:pt x="185364" y="23123"/>
                    <a:pt x="187387" y="24135"/>
                  </a:cubicBezTo>
                  <a:lnTo>
                    <a:pt x="188140" y="24512"/>
                  </a:lnTo>
                  <a:cubicBezTo>
                    <a:pt x="188378" y="24650"/>
                    <a:pt x="188616" y="24789"/>
                    <a:pt x="188874" y="24928"/>
                  </a:cubicBezTo>
                  <a:cubicBezTo>
                    <a:pt x="189370" y="25186"/>
                    <a:pt x="189846" y="25483"/>
                    <a:pt x="190322" y="25781"/>
                  </a:cubicBezTo>
                  <a:cubicBezTo>
                    <a:pt x="191274" y="26396"/>
                    <a:pt x="192226" y="27050"/>
                    <a:pt x="193098" y="27784"/>
                  </a:cubicBezTo>
                  <a:cubicBezTo>
                    <a:pt x="193534" y="28121"/>
                    <a:pt x="193951" y="28517"/>
                    <a:pt x="194387" y="28894"/>
                  </a:cubicBezTo>
                  <a:cubicBezTo>
                    <a:pt x="194804" y="29291"/>
                    <a:pt x="195220" y="29688"/>
                    <a:pt x="195597" y="30124"/>
                  </a:cubicBezTo>
                  <a:cubicBezTo>
                    <a:pt x="196390" y="30957"/>
                    <a:pt x="197124" y="31849"/>
                    <a:pt x="197758" y="32821"/>
                  </a:cubicBezTo>
                  <a:cubicBezTo>
                    <a:pt x="199047" y="34744"/>
                    <a:pt x="199999" y="36906"/>
                    <a:pt x="200773" y="39127"/>
                  </a:cubicBezTo>
                  <a:cubicBezTo>
                    <a:pt x="201169" y="40238"/>
                    <a:pt x="201526" y="41368"/>
                    <a:pt x="201923" y="42499"/>
                  </a:cubicBezTo>
                  <a:cubicBezTo>
                    <a:pt x="202320" y="43629"/>
                    <a:pt x="202756" y="44759"/>
                    <a:pt x="203331" y="45830"/>
                  </a:cubicBezTo>
                  <a:cubicBezTo>
                    <a:pt x="203926" y="46901"/>
                    <a:pt x="204660" y="47893"/>
                    <a:pt x="205513" y="48765"/>
                  </a:cubicBezTo>
                  <a:cubicBezTo>
                    <a:pt x="205750" y="48964"/>
                    <a:pt x="205949" y="49182"/>
                    <a:pt x="206187" y="49380"/>
                  </a:cubicBezTo>
                  <a:lnTo>
                    <a:pt x="206544" y="49677"/>
                  </a:lnTo>
                  <a:lnTo>
                    <a:pt x="206901" y="49975"/>
                  </a:lnTo>
                  <a:cubicBezTo>
                    <a:pt x="207396" y="50352"/>
                    <a:pt x="207912" y="50689"/>
                    <a:pt x="208448" y="50986"/>
                  </a:cubicBezTo>
                  <a:cubicBezTo>
                    <a:pt x="210589" y="52236"/>
                    <a:pt x="213088" y="52831"/>
                    <a:pt x="215567" y="52950"/>
                  </a:cubicBezTo>
                  <a:cubicBezTo>
                    <a:pt x="215886" y="52965"/>
                    <a:pt x="216205" y="52972"/>
                    <a:pt x="216524" y="52972"/>
                  </a:cubicBezTo>
                  <a:cubicBezTo>
                    <a:pt x="217455" y="52972"/>
                    <a:pt x="218385" y="52909"/>
                    <a:pt x="219315" y="52791"/>
                  </a:cubicBezTo>
                  <a:cubicBezTo>
                    <a:pt x="219950" y="52731"/>
                    <a:pt x="220565" y="52632"/>
                    <a:pt x="221179" y="52513"/>
                  </a:cubicBezTo>
                  <a:cubicBezTo>
                    <a:pt x="221497" y="52454"/>
                    <a:pt x="221814" y="52374"/>
                    <a:pt x="222111" y="52315"/>
                  </a:cubicBezTo>
                  <a:lnTo>
                    <a:pt x="222567" y="52196"/>
                  </a:lnTo>
                  <a:lnTo>
                    <a:pt x="222805" y="52137"/>
                  </a:lnTo>
                  <a:lnTo>
                    <a:pt x="222924" y="52097"/>
                  </a:lnTo>
                  <a:lnTo>
                    <a:pt x="222984" y="52077"/>
                  </a:lnTo>
                  <a:cubicBezTo>
                    <a:pt x="223004" y="52077"/>
                    <a:pt x="223004" y="52077"/>
                    <a:pt x="222984" y="52057"/>
                  </a:cubicBezTo>
                  <a:lnTo>
                    <a:pt x="223043" y="52057"/>
                  </a:lnTo>
                  <a:cubicBezTo>
                    <a:pt x="224868" y="51442"/>
                    <a:pt x="228715" y="50173"/>
                    <a:pt x="232602" y="48864"/>
                  </a:cubicBezTo>
                  <a:lnTo>
                    <a:pt x="232602" y="48864"/>
                  </a:lnTo>
                  <a:cubicBezTo>
                    <a:pt x="232285" y="50094"/>
                    <a:pt x="231948" y="51442"/>
                    <a:pt x="231571" y="52910"/>
                  </a:cubicBezTo>
                  <a:cubicBezTo>
                    <a:pt x="231373" y="53683"/>
                    <a:pt x="231174" y="54496"/>
                    <a:pt x="230956" y="55349"/>
                  </a:cubicBezTo>
                  <a:cubicBezTo>
                    <a:pt x="230857" y="55766"/>
                    <a:pt x="230738" y="56182"/>
                    <a:pt x="230639" y="56618"/>
                  </a:cubicBezTo>
                  <a:cubicBezTo>
                    <a:pt x="230579" y="56837"/>
                    <a:pt x="230520" y="57055"/>
                    <a:pt x="230480" y="57293"/>
                  </a:cubicBezTo>
                  <a:cubicBezTo>
                    <a:pt x="230421" y="57511"/>
                    <a:pt x="230401" y="57749"/>
                    <a:pt x="230361" y="57987"/>
                  </a:cubicBezTo>
                  <a:cubicBezTo>
                    <a:pt x="230262" y="58899"/>
                    <a:pt x="230262" y="59871"/>
                    <a:pt x="230341" y="60862"/>
                  </a:cubicBezTo>
                  <a:cubicBezTo>
                    <a:pt x="230401" y="61358"/>
                    <a:pt x="230441" y="61854"/>
                    <a:pt x="230540" y="62350"/>
                  </a:cubicBezTo>
                  <a:cubicBezTo>
                    <a:pt x="230579" y="62588"/>
                    <a:pt x="230619" y="62845"/>
                    <a:pt x="230678" y="63083"/>
                  </a:cubicBezTo>
                  <a:cubicBezTo>
                    <a:pt x="230738" y="63341"/>
                    <a:pt x="230797" y="63599"/>
                    <a:pt x="230877" y="63837"/>
                  </a:cubicBezTo>
                  <a:cubicBezTo>
                    <a:pt x="231392" y="65840"/>
                    <a:pt x="232305" y="67843"/>
                    <a:pt x="233514" y="69727"/>
                  </a:cubicBezTo>
                  <a:cubicBezTo>
                    <a:pt x="233832" y="70183"/>
                    <a:pt x="234149" y="70659"/>
                    <a:pt x="234486" y="71115"/>
                  </a:cubicBezTo>
                  <a:cubicBezTo>
                    <a:pt x="234843" y="71571"/>
                    <a:pt x="235200" y="72007"/>
                    <a:pt x="235577" y="72464"/>
                  </a:cubicBezTo>
                  <a:cubicBezTo>
                    <a:pt x="235954" y="72900"/>
                    <a:pt x="236370" y="73316"/>
                    <a:pt x="236767" y="73733"/>
                  </a:cubicBezTo>
                  <a:cubicBezTo>
                    <a:pt x="236985" y="73931"/>
                    <a:pt x="237223" y="74129"/>
                    <a:pt x="237441" y="74328"/>
                  </a:cubicBezTo>
                  <a:cubicBezTo>
                    <a:pt x="237659" y="74526"/>
                    <a:pt x="237877" y="74744"/>
                    <a:pt x="238115" y="74903"/>
                  </a:cubicBezTo>
                  <a:cubicBezTo>
                    <a:pt x="238591" y="75260"/>
                    <a:pt x="239067" y="75656"/>
                    <a:pt x="239583" y="75954"/>
                  </a:cubicBezTo>
                  <a:cubicBezTo>
                    <a:pt x="239841" y="76113"/>
                    <a:pt x="240098" y="76271"/>
                    <a:pt x="240356" y="76450"/>
                  </a:cubicBezTo>
                  <a:cubicBezTo>
                    <a:pt x="240614" y="76588"/>
                    <a:pt x="240892" y="76727"/>
                    <a:pt x="241169" y="76886"/>
                  </a:cubicBezTo>
                  <a:cubicBezTo>
                    <a:pt x="241685" y="77183"/>
                    <a:pt x="242260" y="77421"/>
                    <a:pt x="242835" y="77679"/>
                  </a:cubicBezTo>
                  <a:cubicBezTo>
                    <a:pt x="243113" y="77798"/>
                    <a:pt x="243410" y="77917"/>
                    <a:pt x="243688" y="78016"/>
                  </a:cubicBezTo>
                  <a:cubicBezTo>
                    <a:pt x="243985" y="78135"/>
                    <a:pt x="244263" y="78254"/>
                    <a:pt x="244580" y="78334"/>
                  </a:cubicBezTo>
                  <a:cubicBezTo>
                    <a:pt x="246940" y="79127"/>
                    <a:pt x="249479" y="79583"/>
                    <a:pt x="252057" y="79702"/>
                  </a:cubicBezTo>
                  <a:lnTo>
                    <a:pt x="253028" y="79702"/>
                  </a:lnTo>
                  <a:cubicBezTo>
                    <a:pt x="253346" y="79702"/>
                    <a:pt x="253663" y="79682"/>
                    <a:pt x="254000" y="79662"/>
                  </a:cubicBezTo>
                  <a:cubicBezTo>
                    <a:pt x="254635" y="79623"/>
                    <a:pt x="255289" y="79603"/>
                    <a:pt x="255944" y="79563"/>
                  </a:cubicBezTo>
                  <a:cubicBezTo>
                    <a:pt x="257173" y="79504"/>
                    <a:pt x="258423" y="79424"/>
                    <a:pt x="259672" y="79365"/>
                  </a:cubicBezTo>
                  <a:lnTo>
                    <a:pt x="259672" y="79365"/>
                  </a:lnTo>
                  <a:cubicBezTo>
                    <a:pt x="259533" y="80456"/>
                    <a:pt x="259394" y="81586"/>
                    <a:pt x="259255" y="82756"/>
                  </a:cubicBezTo>
                  <a:cubicBezTo>
                    <a:pt x="259176" y="83391"/>
                    <a:pt x="259097" y="84025"/>
                    <a:pt x="259018" y="84660"/>
                  </a:cubicBezTo>
                  <a:cubicBezTo>
                    <a:pt x="258958" y="85314"/>
                    <a:pt x="258918" y="85988"/>
                    <a:pt x="258879" y="86663"/>
                  </a:cubicBezTo>
                  <a:cubicBezTo>
                    <a:pt x="258720" y="89360"/>
                    <a:pt x="258720" y="92275"/>
                    <a:pt x="258918" y="95349"/>
                  </a:cubicBezTo>
                  <a:cubicBezTo>
                    <a:pt x="259117" y="98423"/>
                    <a:pt x="259513" y="101655"/>
                    <a:pt x="260207" y="104987"/>
                  </a:cubicBezTo>
                  <a:cubicBezTo>
                    <a:pt x="260921" y="108318"/>
                    <a:pt x="261933" y="111729"/>
                    <a:pt x="263420" y="115101"/>
                  </a:cubicBezTo>
                  <a:cubicBezTo>
                    <a:pt x="263797" y="115954"/>
                    <a:pt x="264213" y="116786"/>
                    <a:pt x="264630" y="117619"/>
                  </a:cubicBezTo>
                  <a:cubicBezTo>
                    <a:pt x="264868" y="118036"/>
                    <a:pt x="265086" y="118452"/>
                    <a:pt x="265304" y="118869"/>
                  </a:cubicBezTo>
                  <a:cubicBezTo>
                    <a:pt x="265423" y="119067"/>
                    <a:pt x="265562" y="119265"/>
                    <a:pt x="265681" y="119464"/>
                  </a:cubicBezTo>
                  <a:cubicBezTo>
                    <a:pt x="265800" y="119682"/>
                    <a:pt x="265939" y="119880"/>
                    <a:pt x="266077" y="120078"/>
                  </a:cubicBezTo>
                  <a:cubicBezTo>
                    <a:pt x="267148" y="121645"/>
                    <a:pt x="268497" y="123073"/>
                    <a:pt x="270064" y="124263"/>
                  </a:cubicBezTo>
                  <a:cubicBezTo>
                    <a:pt x="270857" y="124878"/>
                    <a:pt x="271690" y="125393"/>
                    <a:pt x="272562" y="125889"/>
                  </a:cubicBezTo>
                  <a:cubicBezTo>
                    <a:pt x="273415" y="126385"/>
                    <a:pt x="274327" y="126821"/>
                    <a:pt x="275259" y="127198"/>
                  </a:cubicBezTo>
                  <a:cubicBezTo>
                    <a:pt x="277124" y="127971"/>
                    <a:pt x="279087" y="128527"/>
                    <a:pt x="281090" y="128943"/>
                  </a:cubicBezTo>
                  <a:cubicBezTo>
                    <a:pt x="283113" y="129359"/>
                    <a:pt x="285175" y="129617"/>
                    <a:pt x="287257" y="129736"/>
                  </a:cubicBezTo>
                  <a:cubicBezTo>
                    <a:pt x="288299" y="129806"/>
                    <a:pt x="289350" y="129840"/>
                    <a:pt x="290406" y="129840"/>
                  </a:cubicBezTo>
                  <a:cubicBezTo>
                    <a:pt x="291462" y="129840"/>
                    <a:pt x="292523" y="129806"/>
                    <a:pt x="293584" y="129736"/>
                  </a:cubicBezTo>
                  <a:cubicBezTo>
                    <a:pt x="295706" y="129538"/>
                    <a:pt x="297827" y="129240"/>
                    <a:pt x="299930" y="128804"/>
                  </a:cubicBezTo>
                  <a:cubicBezTo>
                    <a:pt x="300981" y="128566"/>
                    <a:pt x="302032" y="128308"/>
                    <a:pt x="303063" y="128011"/>
                  </a:cubicBezTo>
                  <a:cubicBezTo>
                    <a:pt x="303598" y="127872"/>
                    <a:pt x="304114" y="127713"/>
                    <a:pt x="304630" y="127535"/>
                  </a:cubicBezTo>
                  <a:cubicBezTo>
                    <a:pt x="304887" y="127456"/>
                    <a:pt x="305145" y="127356"/>
                    <a:pt x="305403" y="127277"/>
                  </a:cubicBezTo>
                  <a:lnTo>
                    <a:pt x="305780" y="127119"/>
                  </a:lnTo>
                  <a:lnTo>
                    <a:pt x="306256" y="126940"/>
                  </a:lnTo>
                  <a:lnTo>
                    <a:pt x="306256" y="79206"/>
                  </a:lnTo>
                  <a:lnTo>
                    <a:pt x="3062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6"/>
            <p:cNvSpPr/>
            <p:nvPr/>
          </p:nvSpPr>
          <p:spPr>
            <a:xfrm>
              <a:off x="-153050" y="420950"/>
              <a:ext cx="7938000" cy="3472800"/>
            </a:xfrm>
            <a:custGeom>
              <a:rect b="b" l="l" r="r" t="t"/>
              <a:pathLst>
                <a:path extrusionOk="0" h="138912" w="317520">
                  <a:moveTo>
                    <a:pt x="317520" y="1"/>
                  </a:moveTo>
                  <a:cubicBezTo>
                    <a:pt x="166603" y="1"/>
                    <a:pt x="61814" y="21"/>
                    <a:pt x="0" y="21"/>
                  </a:cubicBezTo>
                  <a:cubicBezTo>
                    <a:pt x="20" y="58761"/>
                    <a:pt x="40" y="96103"/>
                    <a:pt x="40" y="118770"/>
                  </a:cubicBezTo>
                  <a:cubicBezTo>
                    <a:pt x="60" y="124442"/>
                    <a:pt x="60" y="129182"/>
                    <a:pt x="60" y="133108"/>
                  </a:cubicBezTo>
                  <a:lnTo>
                    <a:pt x="60" y="133485"/>
                  </a:lnTo>
                  <a:lnTo>
                    <a:pt x="60" y="133584"/>
                  </a:lnTo>
                  <a:lnTo>
                    <a:pt x="60" y="133644"/>
                  </a:lnTo>
                  <a:cubicBezTo>
                    <a:pt x="60" y="133663"/>
                    <a:pt x="79" y="133663"/>
                    <a:pt x="99" y="133683"/>
                  </a:cubicBezTo>
                  <a:cubicBezTo>
                    <a:pt x="139" y="133743"/>
                    <a:pt x="179" y="133782"/>
                    <a:pt x="218" y="133822"/>
                  </a:cubicBezTo>
                  <a:cubicBezTo>
                    <a:pt x="377" y="134001"/>
                    <a:pt x="555" y="134179"/>
                    <a:pt x="714" y="134338"/>
                  </a:cubicBezTo>
                  <a:cubicBezTo>
                    <a:pt x="1071" y="134655"/>
                    <a:pt x="1428" y="134933"/>
                    <a:pt x="1785" y="135190"/>
                  </a:cubicBezTo>
                  <a:cubicBezTo>
                    <a:pt x="2499" y="135706"/>
                    <a:pt x="3233" y="136123"/>
                    <a:pt x="3947" y="136460"/>
                  </a:cubicBezTo>
                  <a:cubicBezTo>
                    <a:pt x="5355" y="137154"/>
                    <a:pt x="6703" y="137550"/>
                    <a:pt x="7873" y="137848"/>
                  </a:cubicBezTo>
                  <a:cubicBezTo>
                    <a:pt x="10213" y="138403"/>
                    <a:pt x="11939" y="138482"/>
                    <a:pt x="13029" y="138542"/>
                  </a:cubicBezTo>
                  <a:cubicBezTo>
                    <a:pt x="13399" y="138555"/>
                    <a:pt x="13701" y="138560"/>
                    <a:pt x="13939" y="138560"/>
                  </a:cubicBezTo>
                  <a:cubicBezTo>
                    <a:pt x="14415" y="138560"/>
                    <a:pt x="14636" y="138542"/>
                    <a:pt x="14636" y="138542"/>
                  </a:cubicBezTo>
                  <a:lnTo>
                    <a:pt x="14259" y="138542"/>
                  </a:lnTo>
                  <a:cubicBezTo>
                    <a:pt x="13981" y="138542"/>
                    <a:pt x="13585" y="138542"/>
                    <a:pt x="13049" y="138502"/>
                  </a:cubicBezTo>
                  <a:cubicBezTo>
                    <a:pt x="11939" y="138443"/>
                    <a:pt x="10233" y="138363"/>
                    <a:pt x="7893" y="137788"/>
                  </a:cubicBezTo>
                  <a:cubicBezTo>
                    <a:pt x="6723" y="137491"/>
                    <a:pt x="5394" y="137094"/>
                    <a:pt x="3986" y="136400"/>
                  </a:cubicBezTo>
                  <a:cubicBezTo>
                    <a:pt x="3272" y="136043"/>
                    <a:pt x="2558" y="135647"/>
                    <a:pt x="1844" y="135131"/>
                  </a:cubicBezTo>
                  <a:cubicBezTo>
                    <a:pt x="1487" y="134873"/>
                    <a:pt x="1130" y="134576"/>
                    <a:pt x="793" y="134278"/>
                  </a:cubicBezTo>
                  <a:cubicBezTo>
                    <a:pt x="615" y="134100"/>
                    <a:pt x="436" y="133941"/>
                    <a:pt x="298" y="133763"/>
                  </a:cubicBezTo>
                  <a:cubicBezTo>
                    <a:pt x="258" y="133723"/>
                    <a:pt x="218" y="133683"/>
                    <a:pt x="179" y="133644"/>
                  </a:cubicBezTo>
                  <a:cubicBezTo>
                    <a:pt x="159" y="133624"/>
                    <a:pt x="159" y="133604"/>
                    <a:pt x="159" y="133584"/>
                  </a:cubicBezTo>
                  <a:lnTo>
                    <a:pt x="159" y="133485"/>
                  </a:lnTo>
                  <a:lnTo>
                    <a:pt x="159" y="133128"/>
                  </a:lnTo>
                  <a:cubicBezTo>
                    <a:pt x="159" y="129182"/>
                    <a:pt x="179" y="124442"/>
                    <a:pt x="179" y="118790"/>
                  </a:cubicBezTo>
                  <a:cubicBezTo>
                    <a:pt x="179" y="96163"/>
                    <a:pt x="198" y="58880"/>
                    <a:pt x="218" y="259"/>
                  </a:cubicBezTo>
                  <a:cubicBezTo>
                    <a:pt x="61953" y="259"/>
                    <a:pt x="166564" y="278"/>
                    <a:pt x="317222" y="298"/>
                  </a:cubicBezTo>
                  <a:lnTo>
                    <a:pt x="317222" y="53446"/>
                  </a:lnTo>
                  <a:lnTo>
                    <a:pt x="317222" y="101795"/>
                  </a:lnTo>
                  <a:lnTo>
                    <a:pt x="317222" y="124839"/>
                  </a:lnTo>
                  <a:lnTo>
                    <a:pt x="317222" y="130471"/>
                  </a:lnTo>
                  <a:lnTo>
                    <a:pt x="317222" y="133267"/>
                  </a:lnTo>
                  <a:lnTo>
                    <a:pt x="317222" y="133921"/>
                  </a:lnTo>
                  <a:lnTo>
                    <a:pt x="317163" y="133941"/>
                  </a:lnTo>
                  <a:lnTo>
                    <a:pt x="317024" y="134020"/>
                  </a:lnTo>
                  <a:lnTo>
                    <a:pt x="316707" y="134199"/>
                  </a:lnTo>
                  <a:cubicBezTo>
                    <a:pt x="316310" y="134397"/>
                    <a:pt x="315894" y="134596"/>
                    <a:pt x="315457" y="134774"/>
                  </a:cubicBezTo>
                  <a:cubicBezTo>
                    <a:pt x="313772" y="135528"/>
                    <a:pt x="312027" y="136123"/>
                    <a:pt x="310262" y="136618"/>
                  </a:cubicBezTo>
                  <a:cubicBezTo>
                    <a:pt x="308497" y="137114"/>
                    <a:pt x="306712" y="137511"/>
                    <a:pt x="304927" y="137828"/>
                  </a:cubicBezTo>
                  <a:cubicBezTo>
                    <a:pt x="303122" y="138126"/>
                    <a:pt x="301318" y="138383"/>
                    <a:pt x="299533" y="138502"/>
                  </a:cubicBezTo>
                  <a:cubicBezTo>
                    <a:pt x="298376" y="138579"/>
                    <a:pt x="297227" y="138614"/>
                    <a:pt x="296081" y="138614"/>
                  </a:cubicBezTo>
                  <a:cubicBezTo>
                    <a:pt x="295440" y="138614"/>
                    <a:pt x="294799" y="138603"/>
                    <a:pt x="294159" y="138582"/>
                  </a:cubicBezTo>
                  <a:cubicBezTo>
                    <a:pt x="290589" y="138463"/>
                    <a:pt x="287059" y="138026"/>
                    <a:pt x="283648" y="137193"/>
                  </a:cubicBezTo>
                  <a:cubicBezTo>
                    <a:pt x="282795" y="136955"/>
                    <a:pt x="281942" y="136757"/>
                    <a:pt x="281129" y="136480"/>
                  </a:cubicBezTo>
                  <a:cubicBezTo>
                    <a:pt x="280713" y="136341"/>
                    <a:pt x="280296" y="136202"/>
                    <a:pt x="279880" y="136063"/>
                  </a:cubicBezTo>
                  <a:cubicBezTo>
                    <a:pt x="279483" y="135904"/>
                    <a:pt x="279067" y="135766"/>
                    <a:pt x="278670" y="135607"/>
                  </a:cubicBezTo>
                  <a:cubicBezTo>
                    <a:pt x="277064" y="134953"/>
                    <a:pt x="275497" y="134199"/>
                    <a:pt x="274050" y="133287"/>
                  </a:cubicBezTo>
                  <a:cubicBezTo>
                    <a:pt x="271134" y="131482"/>
                    <a:pt x="268596" y="129102"/>
                    <a:pt x="266771" y="126266"/>
                  </a:cubicBezTo>
                  <a:cubicBezTo>
                    <a:pt x="265006" y="123391"/>
                    <a:pt x="263598" y="120337"/>
                    <a:pt x="262508" y="117204"/>
                  </a:cubicBezTo>
                  <a:cubicBezTo>
                    <a:pt x="261417" y="114090"/>
                    <a:pt x="260644" y="110877"/>
                    <a:pt x="260088" y="107685"/>
                  </a:cubicBezTo>
                  <a:cubicBezTo>
                    <a:pt x="259553" y="104472"/>
                    <a:pt x="259216" y="101259"/>
                    <a:pt x="259117" y="98086"/>
                  </a:cubicBezTo>
                  <a:cubicBezTo>
                    <a:pt x="259057" y="96500"/>
                    <a:pt x="259037" y="94913"/>
                    <a:pt x="259077" y="93327"/>
                  </a:cubicBezTo>
                  <a:cubicBezTo>
                    <a:pt x="259097" y="92553"/>
                    <a:pt x="259117" y="91760"/>
                    <a:pt x="259176" y="90987"/>
                  </a:cubicBezTo>
                  <a:cubicBezTo>
                    <a:pt x="259196" y="90590"/>
                    <a:pt x="259216" y="90193"/>
                    <a:pt x="259255" y="89817"/>
                  </a:cubicBezTo>
                  <a:lnTo>
                    <a:pt x="259315" y="89222"/>
                  </a:lnTo>
                  <a:lnTo>
                    <a:pt x="259335" y="88924"/>
                  </a:lnTo>
                  <a:lnTo>
                    <a:pt x="259394" y="88488"/>
                  </a:lnTo>
                  <a:lnTo>
                    <a:pt x="258839" y="88488"/>
                  </a:lnTo>
                  <a:lnTo>
                    <a:pt x="258482" y="88508"/>
                  </a:lnTo>
                  <a:cubicBezTo>
                    <a:pt x="258224" y="88508"/>
                    <a:pt x="257966" y="88488"/>
                    <a:pt x="257728" y="88488"/>
                  </a:cubicBezTo>
                  <a:cubicBezTo>
                    <a:pt x="257233" y="88468"/>
                    <a:pt x="256737" y="88448"/>
                    <a:pt x="256241" y="88409"/>
                  </a:cubicBezTo>
                  <a:cubicBezTo>
                    <a:pt x="255249" y="88329"/>
                    <a:pt x="254258" y="88210"/>
                    <a:pt x="253286" y="88052"/>
                  </a:cubicBezTo>
                  <a:cubicBezTo>
                    <a:pt x="251343" y="87734"/>
                    <a:pt x="249439" y="87238"/>
                    <a:pt x="247595" y="86604"/>
                  </a:cubicBezTo>
                  <a:cubicBezTo>
                    <a:pt x="243926" y="85315"/>
                    <a:pt x="240574" y="83292"/>
                    <a:pt x="237917" y="80595"/>
                  </a:cubicBezTo>
                  <a:cubicBezTo>
                    <a:pt x="235319" y="77878"/>
                    <a:pt x="233197" y="74725"/>
                    <a:pt x="231948" y="71294"/>
                  </a:cubicBezTo>
                  <a:cubicBezTo>
                    <a:pt x="231313" y="69569"/>
                    <a:pt x="230877" y="67804"/>
                    <a:pt x="230698" y="65999"/>
                  </a:cubicBezTo>
                  <a:cubicBezTo>
                    <a:pt x="230659" y="65563"/>
                    <a:pt x="230619" y="65107"/>
                    <a:pt x="230599" y="64651"/>
                  </a:cubicBezTo>
                  <a:cubicBezTo>
                    <a:pt x="230599" y="64433"/>
                    <a:pt x="230599" y="64214"/>
                    <a:pt x="230599" y="63996"/>
                  </a:cubicBezTo>
                  <a:lnTo>
                    <a:pt x="230599" y="63322"/>
                  </a:lnTo>
                  <a:cubicBezTo>
                    <a:pt x="230619" y="63104"/>
                    <a:pt x="230639" y="62866"/>
                    <a:pt x="230639" y="62648"/>
                  </a:cubicBezTo>
                  <a:cubicBezTo>
                    <a:pt x="230659" y="62430"/>
                    <a:pt x="230678" y="62211"/>
                    <a:pt x="230718" y="61993"/>
                  </a:cubicBezTo>
                  <a:cubicBezTo>
                    <a:pt x="230738" y="61775"/>
                    <a:pt x="230758" y="61537"/>
                    <a:pt x="230817" y="61339"/>
                  </a:cubicBezTo>
                  <a:cubicBezTo>
                    <a:pt x="230837" y="61220"/>
                    <a:pt x="230837" y="61121"/>
                    <a:pt x="230877" y="61002"/>
                  </a:cubicBezTo>
                  <a:lnTo>
                    <a:pt x="230916" y="60764"/>
                  </a:lnTo>
                  <a:lnTo>
                    <a:pt x="230996" y="60446"/>
                  </a:lnTo>
                  <a:lnTo>
                    <a:pt x="230559" y="60585"/>
                  </a:lnTo>
                  <a:lnTo>
                    <a:pt x="230321" y="60645"/>
                  </a:lnTo>
                  <a:lnTo>
                    <a:pt x="229885" y="60764"/>
                  </a:lnTo>
                  <a:cubicBezTo>
                    <a:pt x="229588" y="60843"/>
                    <a:pt x="229290" y="60922"/>
                    <a:pt x="228973" y="60982"/>
                  </a:cubicBezTo>
                  <a:cubicBezTo>
                    <a:pt x="228378" y="61121"/>
                    <a:pt x="227783" y="61240"/>
                    <a:pt x="227168" y="61339"/>
                  </a:cubicBezTo>
                  <a:cubicBezTo>
                    <a:pt x="225959" y="61537"/>
                    <a:pt x="224749" y="61676"/>
                    <a:pt x="223539" y="61716"/>
                  </a:cubicBezTo>
                  <a:cubicBezTo>
                    <a:pt x="223067" y="61739"/>
                    <a:pt x="222596" y="61751"/>
                    <a:pt x="222125" y="61751"/>
                  </a:cubicBezTo>
                  <a:cubicBezTo>
                    <a:pt x="220180" y="61751"/>
                    <a:pt x="218248" y="61548"/>
                    <a:pt x="216380" y="61101"/>
                  </a:cubicBezTo>
                  <a:cubicBezTo>
                    <a:pt x="214060" y="60565"/>
                    <a:pt x="211839" y="59633"/>
                    <a:pt x="209895" y="58325"/>
                  </a:cubicBezTo>
                  <a:cubicBezTo>
                    <a:pt x="207952" y="57035"/>
                    <a:pt x="206246" y="55409"/>
                    <a:pt x="204957" y="53506"/>
                  </a:cubicBezTo>
                  <a:cubicBezTo>
                    <a:pt x="204323" y="52573"/>
                    <a:pt x="203767" y="51562"/>
                    <a:pt x="203311" y="50511"/>
                  </a:cubicBezTo>
                  <a:cubicBezTo>
                    <a:pt x="202855" y="49460"/>
                    <a:pt x="202478" y="48389"/>
                    <a:pt x="202121" y="47318"/>
                  </a:cubicBezTo>
                  <a:cubicBezTo>
                    <a:pt x="201407" y="45176"/>
                    <a:pt x="200713" y="42995"/>
                    <a:pt x="199662" y="41012"/>
                  </a:cubicBezTo>
                  <a:cubicBezTo>
                    <a:pt x="198611" y="39029"/>
                    <a:pt x="197203" y="37264"/>
                    <a:pt x="195537" y="35836"/>
                  </a:cubicBezTo>
                  <a:cubicBezTo>
                    <a:pt x="194704" y="35102"/>
                    <a:pt x="193832" y="34448"/>
                    <a:pt x="192919" y="33853"/>
                  </a:cubicBezTo>
                  <a:cubicBezTo>
                    <a:pt x="192444" y="33575"/>
                    <a:pt x="191987" y="33297"/>
                    <a:pt x="191511" y="33000"/>
                  </a:cubicBezTo>
                  <a:cubicBezTo>
                    <a:pt x="191036" y="32762"/>
                    <a:pt x="190560" y="32504"/>
                    <a:pt x="190084" y="32266"/>
                  </a:cubicBezTo>
                  <a:cubicBezTo>
                    <a:pt x="188140" y="31314"/>
                    <a:pt x="186117" y="30620"/>
                    <a:pt x="184075" y="30065"/>
                  </a:cubicBezTo>
                  <a:cubicBezTo>
                    <a:pt x="182032" y="29530"/>
                    <a:pt x="179970" y="29173"/>
                    <a:pt x="177927" y="28875"/>
                  </a:cubicBezTo>
                  <a:cubicBezTo>
                    <a:pt x="173822" y="28340"/>
                    <a:pt x="169776" y="28161"/>
                    <a:pt x="165810" y="28062"/>
                  </a:cubicBezTo>
                  <a:cubicBezTo>
                    <a:pt x="163153" y="28009"/>
                    <a:pt x="160539" y="28000"/>
                    <a:pt x="157964" y="28000"/>
                  </a:cubicBezTo>
                  <a:cubicBezTo>
                    <a:pt x="156677" y="28000"/>
                    <a:pt x="155399" y="28003"/>
                    <a:pt x="154129" y="28003"/>
                  </a:cubicBezTo>
                  <a:cubicBezTo>
                    <a:pt x="150322" y="28022"/>
                    <a:pt x="146574" y="28102"/>
                    <a:pt x="142925" y="28340"/>
                  </a:cubicBezTo>
                  <a:cubicBezTo>
                    <a:pt x="139276" y="28597"/>
                    <a:pt x="135706" y="28994"/>
                    <a:pt x="132275" y="29827"/>
                  </a:cubicBezTo>
                  <a:cubicBezTo>
                    <a:pt x="130570" y="30224"/>
                    <a:pt x="128904" y="30739"/>
                    <a:pt x="127317" y="31374"/>
                  </a:cubicBezTo>
                  <a:cubicBezTo>
                    <a:pt x="125711" y="32008"/>
                    <a:pt x="124184" y="32782"/>
                    <a:pt x="122756" y="33694"/>
                  </a:cubicBezTo>
                  <a:cubicBezTo>
                    <a:pt x="122419" y="33912"/>
                    <a:pt x="122062" y="34150"/>
                    <a:pt x="121725" y="34388"/>
                  </a:cubicBezTo>
                  <a:cubicBezTo>
                    <a:pt x="121388" y="34646"/>
                    <a:pt x="121051" y="34884"/>
                    <a:pt x="120733" y="35162"/>
                  </a:cubicBezTo>
                  <a:cubicBezTo>
                    <a:pt x="120059" y="35677"/>
                    <a:pt x="119444" y="36232"/>
                    <a:pt x="118869" y="36827"/>
                  </a:cubicBezTo>
                  <a:cubicBezTo>
                    <a:pt x="117739" y="37997"/>
                    <a:pt x="116747" y="39326"/>
                    <a:pt x="115974" y="40734"/>
                  </a:cubicBezTo>
                  <a:cubicBezTo>
                    <a:pt x="114387" y="43570"/>
                    <a:pt x="113673" y="46664"/>
                    <a:pt x="112563" y="49500"/>
                  </a:cubicBezTo>
                  <a:cubicBezTo>
                    <a:pt x="112008" y="50927"/>
                    <a:pt x="111353" y="52276"/>
                    <a:pt x="110520" y="53506"/>
                  </a:cubicBezTo>
                  <a:cubicBezTo>
                    <a:pt x="110322" y="53823"/>
                    <a:pt x="110084" y="54100"/>
                    <a:pt x="109866" y="54398"/>
                  </a:cubicBezTo>
                  <a:cubicBezTo>
                    <a:pt x="109628" y="54695"/>
                    <a:pt x="109410" y="54973"/>
                    <a:pt x="109152" y="55251"/>
                  </a:cubicBezTo>
                  <a:cubicBezTo>
                    <a:pt x="108676" y="55806"/>
                    <a:pt x="108140" y="56302"/>
                    <a:pt x="107605" y="56778"/>
                  </a:cubicBezTo>
                  <a:cubicBezTo>
                    <a:pt x="107050" y="57254"/>
                    <a:pt x="106494" y="57710"/>
                    <a:pt x="105900" y="58106"/>
                  </a:cubicBezTo>
                  <a:cubicBezTo>
                    <a:pt x="105602" y="58305"/>
                    <a:pt x="105305" y="58503"/>
                    <a:pt x="105007" y="58701"/>
                  </a:cubicBezTo>
                  <a:cubicBezTo>
                    <a:pt x="104868" y="58800"/>
                    <a:pt x="104710" y="58880"/>
                    <a:pt x="104551" y="58979"/>
                  </a:cubicBezTo>
                  <a:lnTo>
                    <a:pt x="104075" y="59217"/>
                  </a:lnTo>
                  <a:cubicBezTo>
                    <a:pt x="103480" y="59594"/>
                    <a:pt x="102806" y="59852"/>
                    <a:pt x="102171" y="60149"/>
                  </a:cubicBezTo>
                  <a:cubicBezTo>
                    <a:pt x="101854" y="60268"/>
                    <a:pt x="101517" y="60387"/>
                    <a:pt x="101199" y="60506"/>
                  </a:cubicBezTo>
                  <a:lnTo>
                    <a:pt x="100704" y="60684"/>
                  </a:lnTo>
                  <a:cubicBezTo>
                    <a:pt x="100545" y="60724"/>
                    <a:pt x="100386" y="60784"/>
                    <a:pt x="100208" y="60823"/>
                  </a:cubicBezTo>
                  <a:cubicBezTo>
                    <a:pt x="97886" y="61522"/>
                    <a:pt x="95487" y="61790"/>
                    <a:pt x="93160" y="61790"/>
                  </a:cubicBezTo>
                  <a:cubicBezTo>
                    <a:pt x="92844" y="61790"/>
                    <a:pt x="92529" y="61785"/>
                    <a:pt x="92216" y="61775"/>
                  </a:cubicBezTo>
                  <a:cubicBezTo>
                    <a:pt x="90907" y="61735"/>
                    <a:pt x="89618" y="61597"/>
                    <a:pt x="88349" y="61398"/>
                  </a:cubicBezTo>
                  <a:cubicBezTo>
                    <a:pt x="87714" y="61279"/>
                    <a:pt x="87099" y="61160"/>
                    <a:pt x="86465" y="61022"/>
                  </a:cubicBezTo>
                  <a:cubicBezTo>
                    <a:pt x="86167" y="60962"/>
                    <a:pt x="85870" y="60883"/>
                    <a:pt x="85553" y="60803"/>
                  </a:cubicBezTo>
                  <a:lnTo>
                    <a:pt x="85096" y="60684"/>
                  </a:lnTo>
                  <a:lnTo>
                    <a:pt x="84858" y="60605"/>
                  </a:lnTo>
                  <a:lnTo>
                    <a:pt x="84462" y="60486"/>
                  </a:lnTo>
                  <a:lnTo>
                    <a:pt x="84462" y="60486"/>
                  </a:lnTo>
                  <a:cubicBezTo>
                    <a:pt x="84501" y="60605"/>
                    <a:pt x="84541" y="60744"/>
                    <a:pt x="84561" y="60883"/>
                  </a:cubicBezTo>
                  <a:lnTo>
                    <a:pt x="84601" y="61002"/>
                  </a:lnTo>
                  <a:cubicBezTo>
                    <a:pt x="84601" y="61041"/>
                    <a:pt x="84620" y="61081"/>
                    <a:pt x="84620" y="61121"/>
                  </a:cubicBezTo>
                  <a:lnTo>
                    <a:pt x="84700" y="61557"/>
                  </a:lnTo>
                  <a:cubicBezTo>
                    <a:pt x="84720" y="61854"/>
                    <a:pt x="84779" y="62152"/>
                    <a:pt x="84799" y="62449"/>
                  </a:cubicBezTo>
                  <a:cubicBezTo>
                    <a:pt x="84858" y="63064"/>
                    <a:pt x="84858" y="63659"/>
                    <a:pt x="84858" y="64234"/>
                  </a:cubicBezTo>
                  <a:cubicBezTo>
                    <a:pt x="84858" y="65424"/>
                    <a:pt x="84700" y="66574"/>
                    <a:pt x="84521" y="67685"/>
                  </a:cubicBezTo>
                  <a:cubicBezTo>
                    <a:pt x="84402" y="68240"/>
                    <a:pt x="84283" y="68795"/>
                    <a:pt x="84145" y="69351"/>
                  </a:cubicBezTo>
                  <a:cubicBezTo>
                    <a:pt x="83986" y="69886"/>
                    <a:pt x="83847" y="70422"/>
                    <a:pt x="83649" y="70937"/>
                  </a:cubicBezTo>
                  <a:cubicBezTo>
                    <a:pt x="83450" y="71453"/>
                    <a:pt x="83272" y="71968"/>
                    <a:pt x="83074" y="72464"/>
                  </a:cubicBezTo>
                  <a:cubicBezTo>
                    <a:pt x="82836" y="72960"/>
                    <a:pt x="82617" y="73436"/>
                    <a:pt x="82380" y="73912"/>
                  </a:cubicBezTo>
                  <a:cubicBezTo>
                    <a:pt x="82280" y="74170"/>
                    <a:pt x="82122" y="74388"/>
                    <a:pt x="82003" y="74606"/>
                  </a:cubicBezTo>
                  <a:cubicBezTo>
                    <a:pt x="81864" y="74844"/>
                    <a:pt x="81745" y="75062"/>
                    <a:pt x="81606" y="75300"/>
                  </a:cubicBezTo>
                  <a:cubicBezTo>
                    <a:pt x="81467" y="75518"/>
                    <a:pt x="81368" y="75756"/>
                    <a:pt x="81209" y="75974"/>
                  </a:cubicBezTo>
                  <a:cubicBezTo>
                    <a:pt x="81071" y="76192"/>
                    <a:pt x="80912" y="76391"/>
                    <a:pt x="80773" y="76609"/>
                  </a:cubicBezTo>
                  <a:cubicBezTo>
                    <a:pt x="80634" y="76827"/>
                    <a:pt x="80496" y="77025"/>
                    <a:pt x="80337" y="77244"/>
                  </a:cubicBezTo>
                  <a:cubicBezTo>
                    <a:pt x="80198" y="77462"/>
                    <a:pt x="80059" y="77660"/>
                    <a:pt x="79901" y="77858"/>
                  </a:cubicBezTo>
                  <a:cubicBezTo>
                    <a:pt x="79583" y="78255"/>
                    <a:pt x="79266" y="78652"/>
                    <a:pt x="78969" y="79028"/>
                  </a:cubicBezTo>
                  <a:cubicBezTo>
                    <a:pt x="77699" y="80575"/>
                    <a:pt x="76291" y="81884"/>
                    <a:pt x="74804" y="82995"/>
                  </a:cubicBezTo>
                  <a:cubicBezTo>
                    <a:pt x="73297" y="84105"/>
                    <a:pt x="71730" y="84998"/>
                    <a:pt x="70144" y="85711"/>
                  </a:cubicBezTo>
                  <a:cubicBezTo>
                    <a:pt x="68557" y="86425"/>
                    <a:pt x="66951" y="86981"/>
                    <a:pt x="65384" y="87397"/>
                  </a:cubicBezTo>
                  <a:cubicBezTo>
                    <a:pt x="63798" y="87814"/>
                    <a:pt x="62231" y="88111"/>
                    <a:pt x="60704" y="88290"/>
                  </a:cubicBezTo>
                  <a:cubicBezTo>
                    <a:pt x="59930" y="88389"/>
                    <a:pt x="59177" y="88468"/>
                    <a:pt x="58423" y="88508"/>
                  </a:cubicBezTo>
                  <a:cubicBezTo>
                    <a:pt x="58046" y="88528"/>
                    <a:pt x="57670" y="88528"/>
                    <a:pt x="57313" y="88547"/>
                  </a:cubicBezTo>
                  <a:lnTo>
                    <a:pt x="56321" y="88547"/>
                  </a:lnTo>
                  <a:lnTo>
                    <a:pt x="56103" y="88528"/>
                  </a:lnTo>
                  <a:lnTo>
                    <a:pt x="56143" y="88984"/>
                  </a:lnTo>
                  <a:lnTo>
                    <a:pt x="56182" y="89321"/>
                  </a:lnTo>
                  <a:cubicBezTo>
                    <a:pt x="56202" y="89559"/>
                    <a:pt x="56222" y="89797"/>
                    <a:pt x="56242" y="90015"/>
                  </a:cubicBezTo>
                  <a:cubicBezTo>
                    <a:pt x="56281" y="90471"/>
                    <a:pt x="56301" y="90927"/>
                    <a:pt x="56321" y="91383"/>
                  </a:cubicBezTo>
                  <a:cubicBezTo>
                    <a:pt x="56381" y="92295"/>
                    <a:pt x="56400" y="93188"/>
                    <a:pt x="56420" y="94080"/>
                  </a:cubicBezTo>
                  <a:cubicBezTo>
                    <a:pt x="56440" y="95865"/>
                    <a:pt x="56400" y="97590"/>
                    <a:pt x="56321" y="99296"/>
                  </a:cubicBezTo>
                  <a:cubicBezTo>
                    <a:pt x="56123" y="102687"/>
                    <a:pt x="55746" y="105900"/>
                    <a:pt x="55171" y="108934"/>
                  </a:cubicBezTo>
                  <a:cubicBezTo>
                    <a:pt x="55032" y="109707"/>
                    <a:pt x="54854" y="110441"/>
                    <a:pt x="54695" y="111175"/>
                  </a:cubicBezTo>
                  <a:cubicBezTo>
                    <a:pt x="54516" y="111909"/>
                    <a:pt x="54358" y="112642"/>
                    <a:pt x="54159" y="113336"/>
                  </a:cubicBezTo>
                  <a:cubicBezTo>
                    <a:pt x="53803" y="114764"/>
                    <a:pt x="53346" y="116133"/>
                    <a:pt x="52910" y="117442"/>
                  </a:cubicBezTo>
                  <a:cubicBezTo>
                    <a:pt x="51978" y="120079"/>
                    <a:pt x="50887" y="122479"/>
                    <a:pt x="49678" y="124680"/>
                  </a:cubicBezTo>
                  <a:cubicBezTo>
                    <a:pt x="49083" y="125771"/>
                    <a:pt x="48408" y="126782"/>
                    <a:pt x="47714" y="127734"/>
                  </a:cubicBezTo>
                  <a:cubicBezTo>
                    <a:pt x="47536" y="127972"/>
                    <a:pt x="47338" y="128190"/>
                    <a:pt x="47159" y="128408"/>
                  </a:cubicBezTo>
                  <a:cubicBezTo>
                    <a:pt x="46961" y="128626"/>
                    <a:pt x="46802" y="128864"/>
                    <a:pt x="46604" y="129082"/>
                  </a:cubicBezTo>
                  <a:cubicBezTo>
                    <a:pt x="46405" y="129281"/>
                    <a:pt x="46207" y="129479"/>
                    <a:pt x="46009" y="129697"/>
                  </a:cubicBezTo>
                  <a:lnTo>
                    <a:pt x="45711" y="129995"/>
                  </a:lnTo>
                  <a:lnTo>
                    <a:pt x="45414" y="130272"/>
                  </a:lnTo>
                  <a:cubicBezTo>
                    <a:pt x="43808" y="131819"/>
                    <a:pt x="42082" y="133009"/>
                    <a:pt x="40357" y="133981"/>
                  </a:cubicBezTo>
                  <a:cubicBezTo>
                    <a:pt x="38651" y="134933"/>
                    <a:pt x="36946" y="135666"/>
                    <a:pt x="35340" y="136222"/>
                  </a:cubicBezTo>
                  <a:cubicBezTo>
                    <a:pt x="33713" y="136797"/>
                    <a:pt x="32186" y="137213"/>
                    <a:pt x="30739" y="137531"/>
                  </a:cubicBezTo>
                  <a:cubicBezTo>
                    <a:pt x="27843" y="138165"/>
                    <a:pt x="25364" y="138443"/>
                    <a:pt x="23302" y="138601"/>
                  </a:cubicBezTo>
                  <a:cubicBezTo>
                    <a:pt x="21805" y="138702"/>
                    <a:pt x="20528" y="138730"/>
                    <a:pt x="19447" y="138730"/>
                  </a:cubicBezTo>
                  <a:cubicBezTo>
                    <a:pt x="19038" y="138730"/>
                    <a:pt x="18658" y="138726"/>
                    <a:pt x="18304" y="138720"/>
                  </a:cubicBezTo>
                  <a:cubicBezTo>
                    <a:pt x="17015" y="138701"/>
                    <a:pt x="16103" y="138661"/>
                    <a:pt x="15508" y="138601"/>
                  </a:cubicBezTo>
                  <a:cubicBezTo>
                    <a:pt x="15211" y="138582"/>
                    <a:pt x="14993" y="138562"/>
                    <a:pt x="14854" y="138562"/>
                  </a:cubicBezTo>
                  <a:cubicBezTo>
                    <a:pt x="14715" y="138542"/>
                    <a:pt x="14636" y="138542"/>
                    <a:pt x="14636" y="138542"/>
                  </a:cubicBezTo>
                  <a:cubicBezTo>
                    <a:pt x="14636" y="138542"/>
                    <a:pt x="15726" y="138720"/>
                    <a:pt x="18304" y="138780"/>
                  </a:cubicBezTo>
                  <a:cubicBezTo>
                    <a:pt x="18678" y="138786"/>
                    <a:pt x="19082" y="138790"/>
                    <a:pt x="19517" y="138790"/>
                  </a:cubicBezTo>
                  <a:cubicBezTo>
                    <a:pt x="20584" y="138790"/>
                    <a:pt x="21843" y="138765"/>
                    <a:pt x="23322" y="138681"/>
                  </a:cubicBezTo>
                  <a:cubicBezTo>
                    <a:pt x="25384" y="138542"/>
                    <a:pt x="27863" y="138264"/>
                    <a:pt x="30758" y="137630"/>
                  </a:cubicBezTo>
                  <a:cubicBezTo>
                    <a:pt x="32206" y="137312"/>
                    <a:pt x="33753" y="136896"/>
                    <a:pt x="35379" y="136341"/>
                  </a:cubicBezTo>
                  <a:cubicBezTo>
                    <a:pt x="37005" y="135766"/>
                    <a:pt x="38711" y="135052"/>
                    <a:pt x="40416" y="134100"/>
                  </a:cubicBezTo>
                  <a:cubicBezTo>
                    <a:pt x="42142" y="133128"/>
                    <a:pt x="43887" y="131918"/>
                    <a:pt x="45513" y="130391"/>
                  </a:cubicBezTo>
                  <a:lnTo>
                    <a:pt x="45810" y="130094"/>
                  </a:lnTo>
                  <a:lnTo>
                    <a:pt x="46108" y="129796"/>
                  </a:lnTo>
                  <a:cubicBezTo>
                    <a:pt x="46306" y="129578"/>
                    <a:pt x="46505" y="129380"/>
                    <a:pt x="46703" y="129162"/>
                  </a:cubicBezTo>
                  <a:cubicBezTo>
                    <a:pt x="46901" y="128963"/>
                    <a:pt x="47080" y="128725"/>
                    <a:pt x="47258" y="128507"/>
                  </a:cubicBezTo>
                  <a:cubicBezTo>
                    <a:pt x="47456" y="128269"/>
                    <a:pt x="47655" y="128051"/>
                    <a:pt x="47833" y="127813"/>
                  </a:cubicBezTo>
                  <a:cubicBezTo>
                    <a:pt x="48527" y="126881"/>
                    <a:pt x="49221" y="125850"/>
                    <a:pt x="49816" y="124739"/>
                  </a:cubicBezTo>
                  <a:cubicBezTo>
                    <a:pt x="51026" y="122558"/>
                    <a:pt x="52117" y="120139"/>
                    <a:pt x="53049" y="117501"/>
                  </a:cubicBezTo>
                  <a:cubicBezTo>
                    <a:pt x="53505" y="116172"/>
                    <a:pt x="53941" y="114804"/>
                    <a:pt x="54318" y="113376"/>
                  </a:cubicBezTo>
                  <a:cubicBezTo>
                    <a:pt x="54516" y="112682"/>
                    <a:pt x="54675" y="111948"/>
                    <a:pt x="54854" y="111214"/>
                  </a:cubicBezTo>
                  <a:cubicBezTo>
                    <a:pt x="55012" y="110481"/>
                    <a:pt x="55191" y="109727"/>
                    <a:pt x="55330" y="108974"/>
                  </a:cubicBezTo>
                  <a:cubicBezTo>
                    <a:pt x="55924" y="105939"/>
                    <a:pt x="56301" y="102707"/>
                    <a:pt x="56500" y="99316"/>
                  </a:cubicBezTo>
                  <a:cubicBezTo>
                    <a:pt x="56599" y="97610"/>
                    <a:pt x="56619" y="95865"/>
                    <a:pt x="56599" y="94080"/>
                  </a:cubicBezTo>
                  <a:cubicBezTo>
                    <a:pt x="56599" y="93188"/>
                    <a:pt x="56559" y="92295"/>
                    <a:pt x="56519" y="91383"/>
                  </a:cubicBezTo>
                  <a:cubicBezTo>
                    <a:pt x="56500" y="90927"/>
                    <a:pt x="56460" y="90471"/>
                    <a:pt x="56420" y="90015"/>
                  </a:cubicBezTo>
                  <a:cubicBezTo>
                    <a:pt x="56400" y="89777"/>
                    <a:pt x="56381" y="89539"/>
                    <a:pt x="56361" y="89321"/>
                  </a:cubicBezTo>
                  <a:lnTo>
                    <a:pt x="56301" y="88726"/>
                  </a:lnTo>
                  <a:lnTo>
                    <a:pt x="57313" y="88726"/>
                  </a:lnTo>
                  <a:cubicBezTo>
                    <a:pt x="57689" y="88726"/>
                    <a:pt x="58066" y="88706"/>
                    <a:pt x="58443" y="88686"/>
                  </a:cubicBezTo>
                  <a:cubicBezTo>
                    <a:pt x="59197" y="88647"/>
                    <a:pt x="59950" y="88587"/>
                    <a:pt x="60724" y="88488"/>
                  </a:cubicBezTo>
                  <a:cubicBezTo>
                    <a:pt x="62271" y="88309"/>
                    <a:pt x="63837" y="88012"/>
                    <a:pt x="65424" y="87595"/>
                  </a:cubicBezTo>
                  <a:cubicBezTo>
                    <a:pt x="67030" y="87159"/>
                    <a:pt x="68636" y="86604"/>
                    <a:pt x="70223" y="85890"/>
                  </a:cubicBezTo>
                  <a:cubicBezTo>
                    <a:pt x="71829" y="85176"/>
                    <a:pt x="73416" y="84284"/>
                    <a:pt x="74923" y="83153"/>
                  </a:cubicBezTo>
                  <a:cubicBezTo>
                    <a:pt x="76430" y="82043"/>
                    <a:pt x="77858" y="80714"/>
                    <a:pt x="79127" y="79167"/>
                  </a:cubicBezTo>
                  <a:cubicBezTo>
                    <a:pt x="79444" y="78771"/>
                    <a:pt x="79762" y="78394"/>
                    <a:pt x="80079" y="77997"/>
                  </a:cubicBezTo>
                  <a:cubicBezTo>
                    <a:pt x="80238" y="77799"/>
                    <a:pt x="80377" y="77581"/>
                    <a:pt x="80515" y="77363"/>
                  </a:cubicBezTo>
                  <a:cubicBezTo>
                    <a:pt x="80674" y="77144"/>
                    <a:pt x="80813" y="76946"/>
                    <a:pt x="80952" y="76728"/>
                  </a:cubicBezTo>
                  <a:cubicBezTo>
                    <a:pt x="81110" y="76510"/>
                    <a:pt x="81249" y="76292"/>
                    <a:pt x="81388" y="76073"/>
                  </a:cubicBezTo>
                  <a:cubicBezTo>
                    <a:pt x="81547" y="75875"/>
                    <a:pt x="81666" y="75637"/>
                    <a:pt x="81785" y="75399"/>
                  </a:cubicBezTo>
                  <a:cubicBezTo>
                    <a:pt x="81923" y="75181"/>
                    <a:pt x="82062" y="74943"/>
                    <a:pt x="82181" y="74725"/>
                  </a:cubicBezTo>
                  <a:cubicBezTo>
                    <a:pt x="82320" y="74487"/>
                    <a:pt x="82459" y="74269"/>
                    <a:pt x="82578" y="74011"/>
                  </a:cubicBezTo>
                  <a:cubicBezTo>
                    <a:pt x="82796" y="73535"/>
                    <a:pt x="83034" y="73039"/>
                    <a:pt x="83272" y="72544"/>
                  </a:cubicBezTo>
                  <a:cubicBezTo>
                    <a:pt x="83470" y="72048"/>
                    <a:pt x="83669" y="71532"/>
                    <a:pt x="83867" y="70997"/>
                  </a:cubicBezTo>
                  <a:cubicBezTo>
                    <a:pt x="84045" y="70481"/>
                    <a:pt x="84204" y="69946"/>
                    <a:pt x="84363" y="69410"/>
                  </a:cubicBezTo>
                  <a:cubicBezTo>
                    <a:pt x="84501" y="68855"/>
                    <a:pt x="84620" y="68300"/>
                    <a:pt x="84739" y="67725"/>
                  </a:cubicBezTo>
                  <a:cubicBezTo>
                    <a:pt x="84938" y="66594"/>
                    <a:pt x="85096" y="65444"/>
                    <a:pt x="85096" y="64234"/>
                  </a:cubicBezTo>
                  <a:cubicBezTo>
                    <a:pt x="85096" y="63639"/>
                    <a:pt x="85077" y="63044"/>
                    <a:pt x="85017" y="62430"/>
                  </a:cubicBezTo>
                  <a:cubicBezTo>
                    <a:pt x="84997" y="62132"/>
                    <a:pt x="84958" y="61835"/>
                    <a:pt x="84918" y="61537"/>
                  </a:cubicBezTo>
                  <a:lnTo>
                    <a:pt x="84839" y="61081"/>
                  </a:lnTo>
                  <a:cubicBezTo>
                    <a:pt x="84839" y="61041"/>
                    <a:pt x="84819" y="61002"/>
                    <a:pt x="84819" y="60962"/>
                  </a:cubicBezTo>
                  <a:lnTo>
                    <a:pt x="84799" y="60863"/>
                  </a:lnTo>
                  <a:lnTo>
                    <a:pt x="84779" y="60803"/>
                  </a:lnTo>
                  <a:lnTo>
                    <a:pt x="84779" y="60803"/>
                  </a:lnTo>
                  <a:lnTo>
                    <a:pt x="85057" y="60883"/>
                  </a:lnTo>
                  <a:lnTo>
                    <a:pt x="85513" y="61022"/>
                  </a:lnTo>
                  <a:cubicBezTo>
                    <a:pt x="85810" y="61101"/>
                    <a:pt x="86128" y="61160"/>
                    <a:pt x="86425" y="61240"/>
                  </a:cubicBezTo>
                  <a:cubicBezTo>
                    <a:pt x="87060" y="61379"/>
                    <a:pt x="87674" y="61498"/>
                    <a:pt x="88309" y="61616"/>
                  </a:cubicBezTo>
                  <a:cubicBezTo>
                    <a:pt x="89598" y="61815"/>
                    <a:pt x="90887" y="61954"/>
                    <a:pt x="92216" y="61993"/>
                  </a:cubicBezTo>
                  <a:cubicBezTo>
                    <a:pt x="92570" y="62007"/>
                    <a:pt x="92927" y="62013"/>
                    <a:pt x="93285" y="62013"/>
                  </a:cubicBezTo>
                  <a:cubicBezTo>
                    <a:pt x="95593" y="62013"/>
                    <a:pt x="97970" y="61728"/>
                    <a:pt x="100287" y="61041"/>
                  </a:cubicBezTo>
                  <a:cubicBezTo>
                    <a:pt x="100446" y="61002"/>
                    <a:pt x="100624" y="60942"/>
                    <a:pt x="100783" y="60903"/>
                  </a:cubicBezTo>
                  <a:lnTo>
                    <a:pt x="101279" y="60724"/>
                  </a:lnTo>
                  <a:cubicBezTo>
                    <a:pt x="101616" y="60605"/>
                    <a:pt x="101953" y="60486"/>
                    <a:pt x="102270" y="60347"/>
                  </a:cubicBezTo>
                  <a:cubicBezTo>
                    <a:pt x="102905" y="60050"/>
                    <a:pt x="103579" y="59792"/>
                    <a:pt x="104194" y="59435"/>
                  </a:cubicBezTo>
                  <a:lnTo>
                    <a:pt x="104670" y="59157"/>
                  </a:lnTo>
                  <a:cubicBezTo>
                    <a:pt x="104829" y="59078"/>
                    <a:pt x="104987" y="58999"/>
                    <a:pt x="105126" y="58900"/>
                  </a:cubicBezTo>
                  <a:cubicBezTo>
                    <a:pt x="105424" y="58701"/>
                    <a:pt x="105721" y="58503"/>
                    <a:pt x="106038" y="58285"/>
                  </a:cubicBezTo>
                  <a:cubicBezTo>
                    <a:pt x="106633" y="57888"/>
                    <a:pt x="107189" y="57432"/>
                    <a:pt x="107764" y="56956"/>
                  </a:cubicBezTo>
                  <a:cubicBezTo>
                    <a:pt x="108299" y="56460"/>
                    <a:pt x="108835" y="55965"/>
                    <a:pt x="109330" y="55389"/>
                  </a:cubicBezTo>
                  <a:cubicBezTo>
                    <a:pt x="109588" y="55132"/>
                    <a:pt x="109806" y="54834"/>
                    <a:pt x="110044" y="54537"/>
                  </a:cubicBezTo>
                  <a:cubicBezTo>
                    <a:pt x="110282" y="54239"/>
                    <a:pt x="110500" y="53942"/>
                    <a:pt x="110719" y="53625"/>
                  </a:cubicBezTo>
                  <a:cubicBezTo>
                    <a:pt x="111571" y="52395"/>
                    <a:pt x="112226" y="51007"/>
                    <a:pt x="112801" y="49579"/>
                  </a:cubicBezTo>
                  <a:cubicBezTo>
                    <a:pt x="113911" y="46723"/>
                    <a:pt x="114625" y="43649"/>
                    <a:pt x="116192" y="40853"/>
                  </a:cubicBezTo>
                  <a:cubicBezTo>
                    <a:pt x="116946" y="39445"/>
                    <a:pt x="117917" y="38156"/>
                    <a:pt x="119048" y="36986"/>
                  </a:cubicBezTo>
                  <a:cubicBezTo>
                    <a:pt x="119623" y="36391"/>
                    <a:pt x="120238" y="35856"/>
                    <a:pt x="120872" y="35340"/>
                  </a:cubicBezTo>
                  <a:cubicBezTo>
                    <a:pt x="121189" y="35082"/>
                    <a:pt x="121546" y="34844"/>
                    <a:pt x="121864" y="34586"/>
                  </a:cubicBezTo>
                  <a:cubicBezTo>
                    <a:pt x="122201" y="34349"/>
                    <a:pt x="122558" y="34130"/>
                    <a:pt x="122895" y="33892"/>
                  </a:cubicBezTo>
                  <a:cubicBezTo>
                    <a:pt x="124303" y="33000"/>
                    <a:pt x="125830" y="32246"/>
                    <a:pt x="127417" y="31592"/>
                  </a:cubicBezTo>
                  <a:cubicBezTo>
                    <a:pt x="129003" y="30977"/>
                    <a:pt x="130649" y="30462"/>
                    <a:pt x="132355" y="30065"/>
                  </a:cubicBezTo>
                  <a:cubicBezTo>
                    <a:pt x="135746" y="29252"/>
                    <a:pt x="139315" y="28835"/>
                    <a:pt x="142944" y="28597"/>
                  </a:cubicBezTo>
                  <a:cubicBezTo>
                    <a:pt x="146593" y="28359"/>
                    <a:pt x="150322" y="28280"/>
                    <a:pt x="154129" y="28260"/>
                  </a:cubicBezTo>
                  <a:cubicBezTo>
                    <a:pt x="155399" y="28254"/>
                    <a:pt x="156679" y="28249"/>
                    <a:pt x="157969" y="28249"/>
                  </a:cubicBezTo>
                  <a:cubicBezTo>
                    <a:pt x="160548" y="28249"/>
                    <a:pt x="163166" y="28267"/>
                    <a:pt x="165810" y="28320"/>
                  </a:cubicBezTo>
                  <a:cubicBezTo>
                    <a:pt x="169756" y="28419"/>
                    <a:pt x="173802" y="28597"/>
                    <a:pt x="177907" y="29133"/>
                  </a:cubicBezTo>
                  <a:cubicBezTo>
                    <a:pt x="179930" y="29430"/>
                    <a:pt x="181992" y="29787"/>
                    <a:pt x="184015" y="30323"/>
                  </a:cubicBezTo>
                  <a:cubicBezTo>
                    <a:pt x="186038" y="30858"/>
                    <a:pt x="188041" y="31572"/>
                    <a:pt x="189965" y="32484"/>
                  </a:cubicBezTo>
                  <a:cubicBezTo>
                    <a:pt x="190441" y="32742"/>
                    <a:pt x="190917" y="32980"/>
                    <a:pt x="191392" y="33238"/>
                  </a:cubicBezTo>
                  <a:cubicBezTo>
                    <a:pt x="191849" y="33516"/>
                    <a:pt x="192305" y="33793"/>
                    <a:pt x="192761" y="34091"/>
                  </a:cubicBezTo>
                  <a:cubicBezTo>
                    <a:pt x="193673" y="34666"/>
                    <a:pt x="194546" y="35300"/>
                    <a:pt x="195359" y="36034"/>
                  </a:cubicBezTo>
                  <a:cubicBezTo>
                    <a:pt x="197005" y="37442"/>
                    <a:pt x="198393" y="39187"/>
                    <a:pt x="199424" y="41151"/>
                  </a:cubicBezTo>
                  <a:cubicBezTo>
                    <a:pt x="200475" y="43094"/>
                    <a:pt x="201150" y="45256"/>
                    <a:pt x="201863" y="47397"/>
                  </a:cubicBezTo>
                  <a:cubicBezTo>
                    <a:pt x="202220" y="48468"/>
                    <a:pt x="202597" y="49559"/>
                    <a:pt x="203073" y="50610"/>
                  </a:cubicBezTo>
                  <a:cubicBezTo>
                    <a:pt x="203529" y="51661"/>
                    <a:pt x="204085" y="52692"/>
                    <a:pt x="204739" y="53664"/>
                  </a:cubicBezTo>
                  <a:cubicBezTo>
                    <a:pt x="207377" y="57511"/>
                    <a:pt x="211620" y="60288"/>
                    <a:pt x="216301" y="61379"/>
                  </a:cubicBezTo>
                  <a:cubicBezTo>
                    <a:pt x="218201" y="61826"/>
                    <a:pt x="220152" y="62028"/>
                    <a:pt x="222124" y="62028"/>
                  </a:cubicBezTo>
                  <a:cubicBezTo>
                    <a:pt x="222601" y="62028"/>
                    <a:pt x="223080" y="62016"/>
                    <a:pt x="223559" y="61993"/>
                  </a:cubicBezTo>
                  <a:cubicBezTo>
                    <a:pt x="224769" y="61934"/>
                    <a:pt x="225998" y="61815"/>
                    <a:pt x="227228" y="61616"/>
                  </a:cubicBezTo>
                  <a:cubicBezTo>
                    <a:pt x="227843" y="61517"/>
                    <a:pt x="228437" y="61398"/>
                    <a:pt x="229052" y="61260"/>
                  </a:cubicBezTo>
                  <a:cubicBezTo>
                    <a:pt x="229350" y="61180"/>
                    <a:pt x="229647" y="61121"/>
                    <a:pt x="229964" y="61041"/>
                  </a:cubicBezTo>
                  <a:lnTo>
                    <a:pt x="230401" y="60903"/>
                  </a:lnTo>
                  <a:lnTo>
                    <a:pt x="230619" y="60843"/>
                  </a:lnTo>
                  <a:lnTo>
                    <a:pt x="230599" y="60942"/>
                  </a:lnTo>
                  <a:cubicBezTo>
                    <a:pt x="230579" y="61061"/>
                    <a:pt x="230559" y="61160"/>
                    <a:pt x="230540" y="61279"/>
                  </a:cubicBezTo>
                  <a:cubicBezTo>
                    <a:pt x="230500" y="61498"/>
                    <a:pt x="230480" y="61716"/>
                    <a:pt x="230440" y="61954"/>
                  </a:cubicBezTo>
                  <a:cubicBezTo>
                    <a:pt x="230401" y="62172"/>
                    <a:pt x="230401" y="62390"/>
                    <a:pt x="230381" y="62628"/>
                  </a:cubicBezTo>
                  <a:cubicBezTo>
                    <a:pt x="230361" y="62846"/>
                    <a:pt x="230341" y="63084"/>
                    <a:pt x="230341" y="63302"/>
                  </a:cubicBezTo>
                  <a:lnTo>
                    <a:pt x="230321" y="63976"/>
                  </a:lnTo>
                  <a:cubicBezTo>
                    <a:pt x="230321" y="64214"/>
                    <a:pt x="230321" y="64433"/>
                    <a:pt x="230341" y="64671"/>
                  </a:cubicBezTo>
                  <a:cubicBezTo>
                    <a:pt x="230341" y="65127"/>
                    <a:pt x="230381" y="65563"/>
                    <a:pt x="230421" y="66019"/>
                  </a:cubicBezTo>
                  <a:cubicBezTo>
                    <a:pt x="230619" y="67844"/>
                    <a:pt x="231055" y="69648"/>
                    <a:pt x="231690" y="71373"/>
                  </a:cubicBezTo>
                  <a:cubicBezTo>
                    <a:pt x="231848" y="71810"/>
                    <a:pt x="232007" y="72246"/>
                    <a:pt x="232186" y="72682"/>
                  </a:cubicBezTo>
                  <a:cubicBezTo>
                    <a:pt x="232384" y="73099"/>
                    <a:pt x="232582" y="73515"/>
                    <a:pt x="232800" y="73932"/>
                  </a:cubicBezTo>
                  <a:cubicBezTo>
                    <a:pt x="232840" y="74031"/>
                    <a:pt x="232880" y="74150"/>
                    <a:pt x="232939" y="74249"/>
                  </a:cubicBezTo>
                  <a:lnTo>
                    <a:pt x="233118" y="74546"/>
                  </a:lnTo>
                  <a:lnTo>
                    <a:pt x="233455" y="75161"/>
                  </a:lnTo>
                  <a:cubicBezTo>
                    <a:pt x="233693" y="75558"/>
                    <a:pt x="233911" y="75994"/>
                    <a:pt x="234189" y="76371"/>
                  </a:cubicBezTo>
                  <a:cubicBezTo>
                    <a:pt x="234446" y="76748"/>
                    <a:pt x="234724" y="77144"/>
                    <a:pt x="234982" y="77541"/>
                  </a:cubicBezTo>
                  <a:cubicBezTo>
                    <a:pt x="235061" y="77620"/>
                    <a:pt x="235121" y="77719"/>
                    <a:pt x="235180" y="77819"/>
                  </a:cubicBezTo>
                  <a:lnTo>
                    <a:pt x="235398" y="78096"/>
                  </a:lnTo>
                  <a:lnTo>
                    <a:pt x="235854" y="78652"/>
                  </a:lnTo>
                  <a:cubicBezTo>
                    <a:pt x="236152" y="79009"/>
                    <a:pt x="236429" y="79385"/>
                    <a:pt x="236747" y="79762"/>
                  </a:cubicBezTo>
                  <a:lnTo>
                    <a:pt x="237223" y="80278"/>
                  </a:lnTo>
                  <a:lnTo>
                    <a:pt x="237461" y="80536"/>
                  </a:lnTo>
                  <a:lnTo>
                    <a:pt x="237719" y="80793"/>
                  </a:lnTo>
                  <a:cubicBezTo>
                    <a:pt x="240396" y="83510"/>
                    <a:pt x="243807" y="85553"/>
                    <a:pt x="247495" y="86862"/>
                  </a:cubicBezTo>
                  <a:cubicBezTo>
                    <a:pt x="249360" y="87516"/>
                    <a:pt x="251283" y="88012"/>
                    <a:pt x="253246" y="88329"/>
                  </a:cubicBezTo>
                  <a:cubicBezTo>
                    <a:pt x="254218" y="88488"/>
                    <a:pt x="255210" y="88607"/>
                    <a:pt x="256221" y="88686"/>
                  </a:cubicBezTo>
                  <a:cubicBezTo>
                    <a:pt x="256717" y="88726"/>
                    <a:pt x="257213" y="88746"/>
                    <a:pt x="257709" y="88765"/>
                  </a:cubicBezTo>
                  <a:cubicBezTo>
                    <a:pt x="257966" y="88765"/>
                    <a:pt x="258224" y="88785"/>
                    <a:pt x="258482" y="88785"/>
                  </a:cubicBezTo>
                  <a:lnTo>
                    <a:pt x="258859" y="88785"/>
                  </a:lnTo>
                  <a:lnTo>
                    <a:pt x="259057" y="88765"/>
                  </a:lnTo>
                  <a:lnTo>
                    <a:pt x="259017" y="89182"/>
                  </a:lnTo>
                  <a:lnTo>
                    <a:pt x="258978" y="89777"/>
                  </a:lnTo>
                  <a:cubicBezTo>
                    <a:pt x="258938" y="90174"/>
                    <a:pt x="258918" y="90570"/>
                    <a:pt x="258898" y="90947"/>
                  </a:cubicBezTo>
                  <a:cubicBezTo>
                    <a:pt x="258839" y="91740"/>
                    <a:pt x="258819" y="92533"/>
                    <a:pt x="258799" y="93327"/>
                  </a:cubicBezTo>
                  <a:cubicBezTo>
                    <a:pt x="258760" y="94893"/>
                    <a:pt x="258760" y="96500"/>
                    <a:pt x="258819" y="98086"/>
                  </a:cubicBezTo>
                  <a:cubicBezTo>
                    <a:pt x="258938" y="101279"/>
                    <a:pt x="259275" y="104512"/>
                    <a:pt x="259811" y="107724"/>
                  </a:cubicBezTo>
                  <a:cubicBezTo>
                    <a:pt x="260366" y="110937"/>
                    <a:pt x="261139" y="114150"/>
                    <a:pt x="262250" y="117303"/>
                  </a:cubicBezTo>
                  <a:cubicBezTo>
                    <a:pt x="263341" y="120436"/>
                    <a:pt x="264749" y="123510"/>
                    <a:pt x="266514" y="126425"/>
                  </a:cubicBezTo>
                  <a:cubicBezTo>
                    <a:pt x="268378" y="129281"/>
                    <a:pt x="270936" y="131700"/>
                    <a:pt x="273891" y="133525"/>
                  </a:cubicBezTo>
                  <a:cubicBezTo>
                    <a:pt x="275358" y="134437"/>
                    <a:pt x="276925" y="135210"/>
                    <a:pt x="278551" y="135865"/>
                  </a:cubicBezTo>
                  <a:cubicBezTo>
                    <a:pt x="278968" y="136043"/>
                    <a:pt x="279384" y="136182"/>
                    <a:pt x="279781" y="136341"/>
                  </a:cubicBezTo>
                  <a:cubicBezTo>
                    <a:pt x="280197" y="136480"/>
                    <a:pt x="280614" y="136618"/>
                    <a:pt x="281030" y="136757"/>
                  </a:cubicBezTo>
                  <a:cubicBezTo>
                    <a:pt x="281863" y="137035"/>
                    <a:pt x="282716" y="137233"/>
                    <a:pt x="283569" y="137471"/>
                  </a:cubicBezTo>
                  <a:cubicBezTo>
                    <a:pt x="286999" y="138304"/>
                    <a:pt x="290549" y="138760"/>
                    <a:pt x="294139" y="138879"/>
                  </a:cubicBezTo>
                  <a:cubicBezTo>
                    <a:pt x="294786" y="138900"/>
                    <a:pt x="295434" y="138912"/>
                    <a:pt x="296082" y="138912"/>
                  </a:cubicBezTo>
                  <a:cubicBezTo>
                    <a:pt x="297239" y="138912"/>
                    <a:pt x="298396" y="138876"/>
                    <a:pt x="299553" y="138800"/>
                  </a:cubicBezTo>
                  <a:cubicBezTo>
                    <a:pt x="301357" y="138661"/>
                    <a:pt x="303162" y="138423"/>
                    <a:pt x="304967" y="138106"/>
                  </a:cubicBezTo>
                  <a:cubicBezTo>
                    <a:pt x="306771" y="137808"/>
                    <a:pt x="308556" y="137392"/>
                    <a:pt x="310341" y="136896"/>
                  </a:cubicBezTo>
                  <a:cubicBezTo>
                    <a:pt x="312106" y="136400"/>
                    <a:pt x="313871" y="135805"/>
                    <a:pt x="315576" y="135052"/>
                  </a:cubicBezTo>
                  <a:cubicBezTo>
                    <a:pt x="316013" y="134853"/>
                    <a:pt x="316429" y="134655"/>
                    <a:pt x="316846" y="134457"/>
                  </a:cubicBezTo>
                  <a:lnTo>
                    <a:pt x="317163" y="134278"/>
                  </a:lnTo>
                  <a:lnTo>
                    <a:pt x="317322" y="134199"/>
                  </a:lnTo>
                  <a:lnTo>
                    <a:pt x="317421" y="134139"/>
                  </a:lnTo>
                  <a:lnTo>
                    <a:pt x="317500" y="134100"/>
                  </a:lnTo>
                  <a:cubicBezTo>
                    <a:pt x="317520" y="134080"/>
                    <a:pt x="317500" y="134040"/>
                    <a:pt x="317520" y="134020"/>
                  </a:cubicBezTo>
                  <a:lnTo>
                    <a:pt x="317520" y="133267"/>
                  </a:lnTo>
                  <a:lnTo>
                    <a:pt x="317520" y="130471"/>
                  </a:lnTo>
                  <a:lnTo>
                    <a:pt x="317520" y="124839"/>
                  </a:lnTo>
                  <a:lnTo>
                    <a:pt x="317520" y="101795"/>
                  </a:lnTo>
                  <a:lnTo>
                    <a:pt x="317520" y="53446"/>
                  </a:lnTo>
                  <a:lnTo>
                    <a:pt x="31752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7" name="Google Shape;2417;p16"/>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2419" name="Shape 2419"/>
        <p:cNvGrpSpPr/>
        <p:nvPr/>
      </p:nvGrpSpPr>
      <p:grpSpPr>
        <a:xfrm>
          <a:off x="0" y="0"/>
          <a:ext cx="0" cy="0"/>
          <a:chOff x="0" y="0"/>
          <a:chExt cx="0" cy="0"/>
        </a:xfrm>
      </p:grpSpPr>
      <p:grpSp>
        <p:nvGrpSpPr>
          <p:cNvPr id="2420" name="Google Shape;2420;p17"/>
          <p:cNvGrpSpPr/>
          <p:nvPr/>
        </p:nvGrpSpPr>
        <p:grpSpPr>
          <a:xfrm>
            <a:off x="-355513" y="-175287"/>
            <a:ext cx="9855027" cy="7300734"/>
            <a:chOff x="-153050" y="420950"/>
            <a:chExt cx="7938000" cy="5880575"/>
          </a:xfrm>
        </p:grpSpPr>
        <p:sp>
          <p:nvSpPr>
            <p:cNvPr id="2421" name="Google Shape;2421;p17"/>
            <p:cNvSpPr/>
            <p:nvPr/>
          </p:nvSpPr>
          <p:spPr>
            <a:xfrm>
              <a:off x="546000" y="4434800"/>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8"/>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7"/>
            <p:cNvSpPr/>
            <p:nvPr/>
          </p:nvSpPr>
          <p:spPr>
            <a:xfrm>
              <a:off x="2472125" y="4434800"/>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3"/>
                  </a:cubicBezTo>
                  <a:cubicBezTo>
                    <a:pt x="75419" y="599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7"/>
            <p:cNvSpPr/>
            <p:nvPr/>
          </p:nvSpPr>
          <p:spPr>
            <a:xfrm>
              <a:off x="4257425" y="4434800"/>
              <a:ext cx="2034225" cy="1244450"/>
            </a:xfrm>
            <a:custGeom>
              <a:rect b="b" l="l" r="r" t="t"/>
              <a:pathLst>
                <a:path extrusionOk="0" h="49778" w="81369">
                  <a:moveTo>
                    <a:pt x="7299" y="1"/>
                  </a:moveTo>
                  <a:cubicBezTo>
                    <a:pt x="5494" y="2916"/>
                    <a:pt x="4007" y="5990"/>
                    <a:pt x="2936" y="9183"/>
                  </a:cubicBezTo>
                  <a:cubicBezTo>
                    <a:pt x="1" y="17888"/>
                    <a:pt x="596" y="27804"/>
                    <a:pt x="5573" y="35677"/>
                  </a:cubicBezTo>
                  <a:cubicBezTo>
                    <a:pt x="16758" y="38810"/>
                    <a:pt x="27348" y="43550"/>
                    <a:pt x="36649" y="49777"/>
                  </a:cubicBezTo>
                  <a:cubicBezTo>
                    <a:pt x="36114" y="39505"/>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7"/>
            <p:cNvSpPr/>
            <p:nvPr/>
          </p:nvSpPr>
          <p:spPr>
            <a:xfrm>
              <a:off x="5696700" y="4710750"/>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8"/>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3"/>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2"/>
                    <a:pt x="1250" y="20574"/>
                  </a:cubicBezTo>
                  <a:cubicBezTo>
                    <a:pt x="1329" y="20316"/>
                    <a:pt x="1428" y="20038"/>
                    <a:pt x="1527" y="19761"/>
                  </a:cubicBezTo>
                  <a:cubicBezTo>
                    <a:pt x="1626" y="19483"/>
                    <a:pt x="1726" y="19186"/>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7"/>
                  </a:cubicBezTo>
                  <a:cubicBezTo>
                    <a:pt x="4284" y="1416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6"/>
                    <a:pt x="40793" y="1437"/>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7"/>
            <p:cNvSpPr/>
            <p:nvPr/>
          </p:nvSpPr>
          <p:spPr>
            <a:xfrm>
              <a:off x="765125" y="4716400"/>
              <a:ext cx="28775" cy="299975"/>
            </a:xfrm>
            <a:custGeom>
              <a:rect b="b" l="l" r="r" t="t"/>
              <a:pathLst>
                <a:path extrusionOk="0" h="11999" w="1151">
                  <a:moveTo>
                    <a:pt x="933" y="1"/>
                  </a:moveTo>
                  <a:cubicBezTo>
                    <a:pt x="754" y="1"/>
                    <a:pt x="556" y="1111"/>
                    <a:pt x="278" y="5990"/>
                  </a:cubicBezTo>
                  <a:cubicBezTo>
                    <a:pt x="1" y="10849"/>
                    <a:pt x="60" y="11979"/>
                    <a:pt x="219" y="11999"/>
                  </a:cubicBezTo>
                  <a:cubicBezTo>
                    <a:pt x="378" y="11999"/>
                    <a:pt x="576" y="10868"/>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7"/>
            <p:cNvSpPr/>
            <p:nvPr/>
          </p:nvSpPr>
          <p:spPr>
            <a:xfrm>
              <a:off x="1020450" y="4582025"/>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917"/>
                    <a:pt x="2103" y="3095"/>
                    <a:pt x="2044" y="3274"/>
                  </a:cubicBezTo>
                  <a:cubicBezTo>
                    <a:pt x="1964" y="3472"/>
                    <a:pt x="1905" y="3690"/>
                    <a:pt x="1825" y="3908"/>
                  </a:cubicBezTo>
                  <a:cubicBezTo>
                    <a:pt x="1766" y="4126"/>
                    <a:pt x="1687" y="4345"/>
                    <a:pt x="1607" y="4583"/>
                  </a:cubicBezTo>
                  <a:cubicBezTo>
                    <a:pt x="1548" y="4821"/>
                    <a:pt x="1468" y="5059"/>
                    <a:pt x="1389" y="5336"/>
                  </a:cubicBezTo>
                  <a:cubicBezTo>
                    <a:pt x="1330" y="5594"/>
                    <a:pt x="1250" y="5872"/>
                    <a:pt x="1171" y="6149"/>
                  </a:cubicBezTo>
                  <a:cubicBezTo>
                    <a:pt x="1111" y="6447"/>
                    <a:pt x="1012" y="6744"/>
                    <a:pt x="953" y="7061"/>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705"/>
                    <a:pt x="60" y="14181"/>
                  </a:cubicBezTo>
                  <a:cubicBezTo>
                    <a:pt x="1" y="16105"/>
                    <a:pt x="80" y="18286"/>
                    <a:pt x="417" y="20705"/>
                  </a:cubicBezTo>
                  <a:cubicBezTo>
                    <a:pt x="735" y="23105"/>
                    <a:pt x="1349" y="25743"/>
                    <a:pt x="2321" y="28559"/>
                  </a:cubicBezTo>
                  <a:cubicBezTo>
                    <a:pt x="3293" y="31375"/>
                    <a:pt x="4463" y="3383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2" y="51019"/>
                    <a:pt x="20009" y="51192"/>
                    <a:pt x="20076" y="51192"/>
                  </a:cubicBezTo>
                  <a:cubicBezTo>
                    <a:pt x="20084" y="51192"/>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1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5"/>
                    <a:pt x="616" y="14201"/>
                  </a:cubicBezTo>
                  <a:cubicBezTo>
                    <a:pt x="596" y="13725"/>
                    <a:pt x="635" y="13269"/>
                    <a:pt x="655" y="12813"/>
                  </a:cubicBezTo>
                  <a:cubicBezTo>
                    <a:pt x="695" y="12376"/>
                    <a:pt x="715" y="11940"/>
                    <a:pt x="754" y="11504"/>
                  </a:cubicBezTo>
                  <a:cubicBezTo>
                    <a:pt x="794" y="11087"/>
                    <a:pt x="834" y="10691"/>
                    <a:pt x="873" y="10294"/>
                  </a:cubicBezTo>
                  <a:cubicBezTo>
                    <a:pt x="933" y="9917"/>
                    <a:pt x="992" y="9540"/>
                    <a:pt x="1052" y="9164"/>
                  </a:cubicBezTo>
                  <a:cubicBezTo>
                    <a:pt x="1092" y="8807"/>
                    <a:pt x="1151" y="8450"/>
                    <a:pt x="1211" y="8132"/>
                  </a:cubicBezTo>
                  <a:cubicBezTo>
                    <a:pt x="1290" y="7795"/>
                    <a:pt x="1349" y="7458"/>
                    <a:pt x="1409" y="7161"/>
                  </a:cubicBezTo>
                  <a:cubicBezTo>
                    <a:pt x="1449" y="6843"/>
                    <a:pt x="1528" y="6546"/>
                    <a:pt x="1607" y="6268"/>
                  </a:cubicBezTo>
                  <a:cubicBezTo>
                    <a:pt x="1667" y="5971"/>
                    <a:pt x="1746" y="5713"/>
                    <a:pt x="1806" y="5435"/>
                  </a:cubicBezTo>
                  <a:cubicBezTo>
                    <a:pt x="1865" y="5178"/>
                    <a:pt x="1925" y="4940"/>
                    <a:pt x="2004" y="470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9"/>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7"/>
            <p:cNvSpPr/>
            <p:nvPr/>
          </p:nvSpPr>
          <p:spPr>
            <a:xfrm>
              <a:off x="1858325" y="4352000"/>
              <a:ext cx="207275" cy="1021000"/>
            </a:xfrm>
            <a:custGeom>
              <a:rect b="b" l="l" r="r" t="t"/>
              <a:pathLst>
                <a:path extrusionOk="0" h="40840" w="8291">
                  <a:moveTo>
                    <a:pt x="6486" y="1"/>
                  </a:moveTo>
                  <a:cubicBezTo>
                    <a:pt x="6446" y="1"/>
                    <a:pt x="6327" y="219"/>
                    <a:pt x="6030" y="814"/>
                  </a:cubicBezTo>
                  <a:cubicBezTo>
                    <a:pt x="5752" y="1429"/>
                    <a:pt x="5316" y="2420"/>
                    <a:pt x="4701" y="3927"/>
                  </a:cubicBezTo>
                  <a:cubicBezTo>
                    <a:pt x="4086" y="5454"/>
                    <a:pt x="3273" y="7497"/>
                    <a:pt x="2381" y="10254"/>
                  </a:cubicBezTo>
                  <a:cubicBezTo>
                    <a:pt x="1944" y="11642"/>
                    <a:pt x="1488" y="13208"/>
                    <a:pt x="1092" y="15013"/>
                  </a:cubicBezTo>
                  <a:cubicBezTo>
                    <a:pt x="715" y="16798"/>
                    <a:pt x="358" y="18801"/>
                    <a:pt x="239" y="21062"/>
                  </a:cubicBezTo>
                  <a:cubicBezTo>
                    <a:pt x="1" y="25563"/>
                    <a:pt x="794" y="29212"/>
                    <a:pt x="1806" y="31949"/>
                  </a:cubicBezTo>
                  <a:cubicBezTo>
                    <a:pt x="1944" y="32286"/>
                    <a:pt x="2083" y="32623"/>
                    <a:pt x="2202" y="32941"/>
                  </a:cubicBezTo>
                  <a:cubicBezTo>
                    <a:pt x="2341" y="33258"/>
                    <a:pt x="2480" y="33555"/>
                    <a:pt x="2619" y="33853"/>
                  </a:cubicBezTo>
                  <a:cubicBezTo>
                    <a:pt x="2698" y="33992"/>
                    <a:pt x="2757" y="34130"/>
                    <a:pt x="2817" y="34269"/>
                  </a:cubicBezTo>
                  <a:cubicBezTo>
                    <a:pt x="2896" y="34408"/>
                    <a:pt x="2976" y="34547"/>
                    <a:pt x="3055" y="34686"/>
                  </a:cubicBezTo>
                  <a:cubicBezTo>
                    <a:pt x="3194" y="34944"/>
                    <a:pt x="3333" y="35201"/>
                    <a:pt x="3471" y="35439"/>
                  </a:cubicBezTo>
                  <a:cubicBezTo>
                    <a:pt x="3769" y="35935"/>
                    <a:pt x="4046" y="36371"/>
                    <a:pt x="4324" y="36768"/>
                  </a:cubicBezTo>
                  <a:cubicBezTo>
                    <a:pt x="4602" y="37165"/>
                    <a:pt x="4879" y="37522"/>
                    <a:pt x="5117" y="37859"/>
                  </a:cubicBezTo>
                  <a:cubicBezTo>
                    <a:pt x="5653" y="38473"/>
                    <a:pt x="6089" y="39009"/>
                    <a:pt x="6506" y="39386"/>
                  </a:cubicBezTo>
                  <a:cubicBezTo>
                    <a:pt x="6704" y="39584"/>
                    <a:pt x="6882" y="39763"/>
                    <a:pt x="7041" y="39921"/>
                  </a:cubicBezTo>
                  <a:cubicBezTo>
                    <a:pt x="7219" y="40060"/>
                    <a:pt x="7358" y="40179"/>
                    <a:pt x="7497" y="40298"/>
                  </a:cubicBezTo>
                  <a:cubicBezTo>
                    <a:pt x="7962" y="40673"/>
                    <a:pt x="8185" y="40839"/>
                    <a:pt x="8239" y="40839"/>
                  </a:cubicBezTo>
                  <a:cubicBezTo>
                    <a:pt x="8245" y="40839"/>
                    <a:pt x="8249" y="40837"/>
                    <a:pt x="8251" y="40833"/>
                  </a:cubicBezTo>
                  <a:cubicBezTo>
                    <a:pt x="8290" y="40794"/>
                    <a:pt x="8112" y="40595"/>
                    <a:pt x="7656" y="40119"/>
                  </a:cubicBezTo>
                  <a:cubicBezTo>
                    <a:pt x="7537" y="40001"/>
                    <a:pt x="7398" y="39882"/>
                    <a:pt x="7239" y="39723"/>
                  </a:cubicBezTo>
                  <a:cubicBezTo>
                    <a:pt x="7100" y="39544"/>
                    <a:pt x="6942" y="39366"/>
                    <a:pt x="6744" y="39168"/>
                  </a:cubicBezTo>
                  <a:cubicBezTo>
                    <a:pt x="6367" y="38771"/>
                    <a:pt x="5970" y="38236"/>
                    <a:pt x="5454" y="37601"/>
                  </a:cubicBezTo>
                  <a:cubicBezTo>
                    <a:pt x="5217" y="37264"/>
                    <a:pt x="4979" y="36907"/>
                    <a:pt x="4701" y="36510"/>
                  </a:cubicBezTo>
                  <a:cubicBezTo>
                    <a:pt x="4443" y="36114"/>
                    <a:pt x="4185" y="35677"/>
                    <a:pt x="3908" y="35201"/>
                  </a:cubicBezTo>
                  <a:cubicBezTo>
                    <a:pt x="3769" y="34963"/>
                    <a:pt x="3630" y="34706"/>
                    <a:pt x="3491" y="34448"/>
                  </a:cubicBezTo>
                  <a:cubicBezTo>
                    <a:pt x="3432" y="34309"/>
                    <a:pt x="3352" y="34190"/>
                    <a:pt x="3293" y="34051"/>
                  </a:cubicBezTo>
                  <a:cubicBezTo>
                    <a:pt x="3233" y="33912"/>
                    <a:pt x="3154" y="33773"/>
                    <a:pt x="3095" y="33635"/>
                  </a:cubicBezTo>
                  <a:cubicBezTo>
                    <a:pt x="2976" y="33337"/>
                    <a:pt x="2817" y="33040"/>
                    <a:pt x="2698" y="32742"/>
                  </a:cubicBezTo>
                  <a:cubicBezTo>
                    <a:pt x="2579" y="32425"/>
                    <a:pt x="2460" y="32088"/>
                    <a:pt x="2321" y="31771"/>
                  </a:cubicBezTo>
                  <a:cubicBezTo>
                    <a:pt x="1369" y="29073"/>
                    <a:pt x="596" y="25504"/>
                    <a:pt x="834" y="21081"/>
                  </a:cubicBezTo>
                  <a:cubicBezTo>
                    <a:pt x="953" y="18880"/>
                    <a:pt x="1290" y="16897"/>
                    <a:pt x="1667" y="15132"/>
                  </a:cubicBezTo>
                  <a:cubicBezTo>
                    <a:pt x="2044" y="13367"/>
                    <a:pt x="2480" y="11800"/>
                    <a:pt x="2916" y="10432"/>
                  </a:cubicBezTo>
                  <a:cubicBezTo>
                    <a:pt x="3769" y="7676"/>
                    <a:pt x="4542" y="5613"/>
                    <a:pt x="5098" y="4086"/>
                  </a:cubicBezTo>
                  <a:cubicBezTo>
                    <a:pt x="6248" y="1032"/>
                    <a:pt x="6565" y="41"/>
                    <a:pt x="64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7"/>
            <p:cNvSpPr/>
            <p:nvPr/>
          </p:nvSpPr>
          <p:spPr>
            <a:xfrm>
              <a:off x="2062100" y="4217125"/>
              <a:ext cx="247425" cy="987700"/>
            </a:xfrm>
            <a:custGeom>
              <a:rect b="b" l="l" r="r" t="t"/>
              <a:pathLst>
                <a:path extrusionOk="0" h="39508" w="9897">
                  <a:moveTo>
                    <a:pt x="9227" y="1"/>
                  </a:moveTo>
                  <a:cubicBezTo>
                    <a:pt x="9225" y="1"/>
                    <a:pt x="9224" y="1"/>
                    <a:pt x="9222" y="2"/>
                  </a:cubicBezTo>
                  <a:cubicBezTo>
                    <a:pt x="9182" y="2"/>
                    <a:pt x="9202" y="260"/>
                    <a:pt x="9301" y="874"/>
                  </a:cubicBezTo>
                  <a:cubicBezTo>
                    <a:pt x="9381" y="1489"/>
                    <a:pt x="9520" y="2500"/>
                    <a:pt x="9440" y="4047"/>
                  </a:cubicBezTo>
                  <a:cubicBezTo>
                    <a:pt x="9401" y="4821"/>
                    <a:pt x="9301" y="5713"/>
                    <a:pt x="9103" y="6744"/>
                  </a:cubicBezTo>
                  <a:cubicBezTo>
                    <a:pt x="8885" y="7756"/>
                    <a:pt x="8568" y="8926"/>
                    <a:pt x="8112" y="10215"/>
                  </a:cubicBezTo>
                  <a:cubicBezTo>
                    <a:pt x="7636" y="11504"/>
                    <a:pt x="7041" y="12912"/>
                    <a:pt x="6267" y="14479"/>
                  </a:cubicBezTo>
                  <a:cubicBezTo>
                    <a:pt x="5514" y="16025"/>
                    <a:pt x="4621" y="17711"/>
                    <a:pt x="3669" y="19635"/>
                  </a:cubicBezTo>
                  <a:cubicBezTo>
                    <a:pt x="2717" y="21538"/>
                    <a:pt x="1924" y="23303"/>
                    <a:pt x="1349" y="24969"/>
                  </a:cubicBezTo>
                  <a:cubicBezTo>
                    <a:pt x="774" y="26615"/>
                    <a:pt x="457" y="28182"/>
                    <a:pt x="298" y="29570"/>
                  </a:cubicBezTo>
                  <a:cubicBezTo>
                    <a:pt x="1" y="32366"/>
                    <a:pt x="417" y="34508"/>
                    <a:pt x="972" y="35995"/>
                  </a:cubicBezTo>
                  <a:cubicBezTo>
                    <a:pt x="1508" y="37483"/>
                    <a:pt x="2142" y="38336"/>
                    <a:pt x="2519" y="38851"/>
                  </a:cubicBezTo>
                  <a:cubicBezTo>
                    <a:pt x="2915" y="39323"/>
                    <a:pt x="3096" y="39507"/>
                    <a:pt x="3130" y="39507"/>
                  </a:cubicBezTo>
                  <a:cubicBezTo>
                    <a:pt x="3132" y="39507"/>
                    <a:pt x="3133" y="39507"/>
                    <a:pt x="3134" y="39506"/>
                  </a:cubicBezTo>
                  <a:cubicBezTo>
                    <a:pt x="3174" y="39466"/>
                    <a:pt x="3055" y="39248"/>
                    <a:pt x="2698" y="38732"/>
                  </a:cubicBezTo>
                  <a:cubicBezTo>
                    <a:pt x="2380" y="38177"/>
                    <a:pt x="1845" y="37324"/>
                    <a:pt x="1369" y="35857"/>
                  </a:cubicBezTo>
                  <a:cubicBezTo>
                    <a:pt x="893" y="34409"/>
                    <a:pt x="536" y="32347"/>
                    <a:pt x="833" y="29630"/>
                  </a:cubicBezTo>
                  <a:cubicBezTo>
                    <a:pt x="1012" y="28281"/>
                    <a:pt x="1329" y="26774"/>
                    <a:pt x="1904" y="25168"/>
                  </a:cubicBezTo>
                  <a:cubicBezTo>
                    <a:pt x="2460" y="23541"/>
                    <a:pt x="3253" y="21796"/>
                    <a:pt x="4205" y="19892"/>
                  </a:cubicBezTo>
                  <a:cubicBezTo>
                    <a:pt x="5137" y="17989"/>
                    <a:pt x="6049" y="16303"/>
                    <a:pt x="6803" y="14717"/>
                  </a:cubicBezTo>
                  <a:cubicBezTo>
                    <a:pt x="7556" y="13150"/>
                    <a:pt x="8171" y="11722"/>
                    <a:pt x="8627" y="10393"/>
                  </a:cubicBezTo>
                  <a:cubicBezTo>
                    <a:pt x="9083" y="9084"/>
                    <a:pt x="9381" y="7895"/>
                    <a:pt x="9579" y="6824"/>
                  </a:cubicBezTo>
                  <a:cubicBezTo>
                    <a:pt x="9777" y="5773"/>
                    <a:pt x="9857" y="4841"/>
                    <a:pt x="9877" y="4067"/>
                  </a:cubicBezTo>
                  <a:cubicBezTo>
                    <a:pt x="9896" y="2481"/>
                    <a:pt x="9678" y="1449"/>
                    <a:pt x="9520" y="835"/>
                  </a:cubicBezTo>
                  <a:cubicBezTo>
                    <a:pt x="9348" y="243"/>
                    <a:pt x="9268" y="1"/>
                    <a:pt x="92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7"/>
            <p:cNvSpPr/>
            <p:nvPr/>
          </p:nvSpPr>
          <p:spPr>
            <a:xfrm>
              <a:off x="2391300" y="4507175"/>
              <a:ext cx="59025" cy="359975"/>
            </a:xfrm>
            <a:custGeom>
              <a:rect b="b" l="l" r="r" t="t"/>
              <a:pathLst>
                <a:path extrusionOk="0" h="14399" w="2361">
                  <a:moveTo>
                    <a:pt x="2274" y="0"/>
                  </a:moveTo>
                  <a:cubicBezTo>
                    <a:pt x="2191" y="0"/>
                    <a:pt x="2012" y="310"/>
                    <a:pt x="1647" y="1310"/>
                  </a:cubicBezTo>
                  <a:cubicBezTo>
                    <a:pt x="1309" y="2341"/>
                    <a:pt x="754" y="4106"/>
                    <a:pt x="358" y="7061"/>
                  </a:cubicBezTo>
                  <a:cubicBezTo>
                    <a:pt x="1" y="10036"/>
                    <a:pt x="100" y="11900"/>
                    <a:pt x="179" y="12971"/>
                  </a:cubicBezTo>
                  <a:cubicBezTo>
                    <a:pt x="278" y="14061"/>
                    <a:pt x="397" y="14399"/>
                    <a:pt x="477" y="14399"/>
                  </a:cubicBezTo>
                  <a:cubicBezTo>
                    <a:pt x="556" y="14399"/>
                    <a:pt x="596" y="14042"/>
                    <a:pt x="596" y="12971"/>
                  </a:cubicBezTo>
                  <a:cubicBezTo>
                    <a:pt x="615" y="11880"/>
                    <a:pt x="596" y="10075"/>
                    <a:pt x="952" y="7140"/>
                  </a:cubicBezTo>
                  <a:cubicBezTo>
                    <a:pt x="1329" y="4225"/>
                    <a:pt x="1805" y="2480"/>
                    <a:pt x="2063" y="1409"/>
                  </a:cubicBezTo>
                  <a:cubicBezTo>
                    <a:pt x="2301" y="378"/>
                    <a:pt x="2361" y="21"/>
                    <a:pt x="2281" y="1"/>
                  </a:cubicBezTo>
                  <a:cubicBezTo>
                    <a:pt x="2279" y="0"/>
                    <a:pt x="2276" y="0"/>
                    <a:pt x="22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7"/>
            <p:cNvSpPr/>
            <p:nvPr/>
          </p:nvSpPr>
          <p:spPr>
            <a:xfrm>
              <a:off x="4619850" y="4366150"/>
              <a:ext cx="268250" cy="532225"/>
            </a:xfrm>
            <a:custGeom>
              <a:rect b="b" l="l" r="r" t="t"/>
              <a:pathLst>
                <a:path extrusionOk="0" h="21289" w="10730">
                  <a:moveTo>
                    <a:pt x="10670" y="0"/>
                  </a:moveTo>
                  <a:cubicBezTo>
                    <a:pt x="10620" y="0"/>
                    <a:pt x="10482" y="85"/>
                    <a:pt x="10234" y="268"/>
                  </a:cubicBezTo>
                  <a:cubicBezTo>
                    <a:pt x="9936" y="506"/>
                    <a:pt x="9460" y="883"/>
                    <a:pt x="8825" y="1517"/>
                  </a:cubicBezTo>
                  <a:cubicBezTo>
                    <a:pt x="8667" y="1676"/>
                    <a:pt x="8488" y="1854"/>
                    <a:pt x="8290" y="2033"/>
                  </a:cubicBezTo>
                  <a:cubicBezTo>
                    <a:pt x="8112" y="2231"/>
                    <a:pt x="7913" y="2449"/>
                    <a:pt x="7695" y="2667"/>
                  </a:cubicBezTo>
                  <a:cubicBezTo>
                    <a:pt x="7497" y="2905"/>
                    <a:pt x="7259" y="3143"/>
                    <a:pt x="7041" y="3421"/>
                  </a:cubicBezTo>
                  <a:cubicBezTo>
                    <a:pt x="6803" y="3699"/>
                    <a:pt x="6565" y="3996"/>
                    <a:pt x="6307" y="4313"/>
                  </a:cubicBezTo>
                  <a:cubicBezTo>
                    <a:pt x="5315" y="5583"/>
                    <a:pt x="4145" y="7248"/>
                    <a:pt x="2995" y="9469"/>
                  </a:cubicBezTo>
                  <a:cubicBezTo>
                    <a:pt x="2717" y="10025"/>
                    <a:pt x="2479" y="10580"/>
                    <a:pt x="2241" y="11076"/>
                  </a:cubicBezTo>
                  <a:cubicBezTo>
                    <a:pt x="2023" y="11611"/>
                    <a:pt x="1805" y="12107"/>
                    <a:pt x="1627" y="12583"/>
                  </a:cubicBezTo>
                  <a:cubicBezTo>
                    <a:pt x="1468" y="13059"/>
                    <a:pt x="1309" y="13515"/>
                    <a:pt x="1151" y="13951"/>
                  </a:cubicBezTo>
                  <a:cubicBezTo>
                    <a:pt x="1032" y="14388"/>
                    <a:pt x="913" y="14804"/>
                    <a:pt x="794" y="15201"/>
                  </a:cubicBezTo>
                  <a:cubicBezTo>
                    <a:pt x="695" y="15577"/>
                    <a:pt x="615" y="15954"/>
                    <a:pt x="536" y="16311"/>
                  </a:cubicBezTo>
                  <a:cubicBezTo>
                    <a:pt x="496" y="16470"/>
                    <a:pt x="457" y="16648"/>
                    <a:pt x="417" y="16807"/>
                  </a:cubicBezTo>
                  <a:cubicBezTo>
                    <a:pt x="397" y="16986"/>
                    <a:pt x="357" y="17144"/>
                    <a:pt x="338" y="17283"/>
                  </a:cubicBezTo>
                  <a:cubicBezTo>
                    <a:pt x="278" y="17600"/>
                    <a:pt x="239" y="17878"/>
                    <a:pt x="199" y="18156"/>
                  </a:cubicBezTo>
                  <a:cubicBezTo>
                    <a:pt x="139" y="18413"/>
                    <a:pt x="139" y="18651"/>
                    <a:pt x="100" y="18889"/>
                  </a:cubicBezTo>
                  <a:cubicBezTo>
                    <a:pt x="1" y="19802"/>
                    <a:pt x="1" y="20396"/>
                    <a:pt x="1" y="20773"/>
                  </a:cubicBezTo>
                  <a:cubicBezTo>
                    <a:pt x="1" y="21150"/>
                    <a:pt x="40" y="21289"/>
                    <a:pt x="80" y="21289"/>
                  </a:cubicBezTo>
                  <a:cubicBezTo>
                    <a:pt x="120" y="21289"/>
                    <a:pt x="159" y="21150"/>
                    <a:pt x="239" y="20793"/>
                  </a:cubicBezTo>
                  <a:cubicBezTo>
                    <a:pt x="298" y="20416"/>
                    <a:pt x="357" y="19841"/>
                    <a:pt x="516" y="18949"/>
                  </a:cubicBezTo>
                  <a:cubicBezTo>
                    <a:pt x="556" y="18731"/>
                    <a:pt x="595" y="18473"/>
                    <a:pt x="655" y="18215"/>
                  </a:cubicBezTo>
                  <a:cubicBezTo>
                    <a:pt x="695" y="17957"/>
                    <a:pt x="754" y="17680"/>
                    <a:pt x="814" y="17382"/>
                  </a:cubicBezTo>
                  <a:cubicBezTo>
                    <a:pt x="853" y="17243"/>
                    <a:pt x="893" y="17085"/>
                    <a:pt x="913" y="16926"/>
                  </a:cubicBezTo>
                  <a:cubicBezTo>
                    <a:pt x="952" y="16767"/>
                    <a:pt x="992" y="16589"/>
                    <a:pt x="1052" y="16430"/>
                  </a:cubicBezTo>
                  <a:cubicBezTo>
                    <a:pt x="1131" y="16093"/>
                    <a:pt x="1210" y="15716"/>
                    <a:pt x="1329" y="15340"/>
                  </a:cubicBezTo>
                  <a:cubicBezTo>
                    <a:pt x="1448" y="14963"/>
                    <a:pt x="1567" y="14546"/>
                    <a:pt x="1706" y="14130"/>
                  </a:cubicBezTo>
                  <a:cubicBezTo>
                    <a:pt x="1845" y="13694"/>
                    <a:pt x="2003" y="13257"/>
                    <a:pt x="2182" y="12781"/>
                  </a:cubicBezTo>
                  <a:cubicBezTo>
                    <a:pt x="2360" y="12325"/>
                    <a:pt x="2559" y="11829"/>
                    <a:pt x="2777" y="11314"/>
                  </a:cubicBezTo>
                  <a:cubicBezTo>
                    <a:pt x="3015" y="10818"/>
                    <a:pt x="3253" y="10283"/>
                    <a:pt x="3531" y="9747"/>
                  </a:cubicBezTo>
                  <a:cubicBezTo>
                    <a:pt x="4661" y="7546"/>
                    <a:pt x="5791" y="5920"/>
                    <a:pt x="6743" y="4650"/>
                  </a:cubicBezTo>
                  <a:cubicBezTo>
                    <a:pt x="6981" y="4333"/>
                    <a:pt x="7219" y="4036"/>
                    <a:pt x="7437" y="3758"/>
                  </a:cubicBezTo>
                  <a:cubicBezTo>
                    <a:pt x="7655" y="3480"/>
                    <a:pt x="7874" y="3242"/>
                    <a:pt x="8072" y="3004"/>
                  </a:cubicBezTo>
                  <a:cubicBezTo>
                    <a:pt x="8270" y="2766"/>
                    <a:pt x="8449" y="2548"/>
                    <a:pt x="8627" y="2350"/>
                  </a:cubicBezTo>
                  <a:cubicBezTo>
                    <a:pt x="8806" y="2152"/>
                    <a:pt x="8964" y="1973"/>
                    <a:pt x="9123" y="1815"/>
                  </a:cubicBezTo>
                  <a:cubicBezTo>
                    <a:pt x="9718" y="1140"/>
                    <a:pt x="10154" y="724"/>
                    <a:pt x="10392" y="446"/>
                  </a:cubicBezTo>
                  <a:cubicBezTo>
                    <a:pt x="10650" y="169"/>
                    <a:pt x="10729" y="30"/>
                    <a:pt x="10690" y="10"/>
                  </a:cubicBezTo>
                  <a:cubicBezTo>
                    <a:pt x="10686" y="3"/>
                    <a:pt x="10680" y="0"/>
                    <a:pt x="106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7"/>
            <p:cNvSpPr/>
            <p:nvPr/>
          </p:nvSpPr>
          <p:spPr>
            <a:xfrm>
              <a:off x="4899975" y="4195000"/>
              <a:ext cx="441750" cy="554200"/>
            </a:xfrm>
            <a:custGeom>
              <a:rect b="b" l="l" r="r" t="t"/>
              <a:pathLst>
                <a:path extrusionOk="0" h="22168" w="17670">
                  <a:moveTo>
                    <a:pt x="17611" y="0"/>
                  </a:moveTo>
                  <a:cubicBezTo>
                    <a:pt x="17537" y="0"/>
                    <a:pt x="17361" y="55"/>
                    <a:pt x="17055" y="193"/>
                  </a:cubicBezTo>
                  <a:cubicBezTo>
                    <a:pt x="16639" y="371"/>
                    <a:pt x="15964" y="629"/>
                    <a:pt x="15013" y="1184"/>
                  </a:cubicBezTo>
                  <a:cubicBezTo>
                    <a:pt x="14755" y="1303"/>
                    <a:pt x="14497" y="1462"/>
                    <a:pt x="14219" y="1601"/>
                  </a:cubicBezTo>
                  <a:cubicBezTo>
                    <a:pt x="13942" y="1779"/>
                    <a:pt x="13644" y="1958"/>
                    <a:pt x="13327" y="2156"/>
                  </a:cubicBezTo>
                  <a:cubicBezTo>
                    <a:pt x="13010" y="2374"/>
                    <a:pt x="12672" y="2572"/>
                    <a:pt x="12316" y="2830"/>
                  </a:cubicBezTo>
                  <a:cubicBezTo>
                    <a:pt x="11978" y="3088"/>
                    <a:pt x="11602" y="3346"/>
                    <a:pt x="11205" y="3643"/>
                  </a:cubicBezTo>
                  <a:cubicBezTo>
                    <a:pt x="9658" y="4833"/>
                    <a:pt x="7814" y="6439"/>
                    <a:pt x="5890" y="8760"/>
                  </a:cubicBezTo>
                  <a:cubicBezTo>
                    <a:pt x="3967" y="11100"/>
                    <a:pt x="2757" y="13242"/>
                    <a:pt x="1964" y="15026"/>
                  </a:cubicBezTo>
                  <a:cubicBezTo>
                    <a:pt x="1170" y="16811"/>
                    <a:pt x="714" y="18219"/>
                    <a:pt x="456" y="19310"/>
                  </a:cubicBezTo>
                  <a:cubicBezTo>
                    <a:pt x="397" y="19568"/>
                    <a:pt x="337" y="19826"/>
                    <a:pt x="298" y="20044"/>
                  </a:cubicBezTo>
                  <a:cubicBezTo>
                    <a:pt x="238" y="20262"/>
                    <a:pt x="199" y="20460"/>
                    <a:pt x="179" y="20659"/>
                  </a:cubicBezTo>
                  <a:cubicBezTo>
                    <a:pt x="119" y="21035"/>
                    <a:pt x="80" y="21313"/>
                    <a:pt x="60" y="21551"/>
                  </a:cubicBezTo>
                  <a:cubicBezTo>
                    <a:pt x="0" y="21987"/>
                    <a:pt x="20" y="22166"/>
                    <a:pt x="60" y="22166"/>
                  </a:cubicBezTo>
                  <a:cubicBezTo>
                    <a:pt x="62" y="22167"/>
                    <a:pt x="64" y="22167"/>
                    <a:pt x="66" y="22167"/>
                  </a:cubicBezTo>
                  <a:cubicBezTo>
                    <a:pt x="105" y="22167"/>
                    <a:pt x="165" y="21986"/>
                    <a:pt x="278" y="21591"/>
                  </a:cubicBezTo>
                  <a:cubicBezTo>
                    <a:pt x="337" y="21372"/>
                    <a:pt x="417" y="21095"/>
                    <a:pt x="496" y="20718"/>
                  </a:cubicBezTo>
                  <a:cubicBezTo>
                    <a:pt x="536" y="20540"/>
                    <a:pt x="595" y="20341"/>
                    <a:pt x="655" y="20123"/>
                  </a:cubicBezTo>
                  <a:cubicBezTo>
                    <a:pt x="714" y="19905"/>
                    <a:pt x="793" y="19667"/>
                    <a:pt x="853" y="19409"/>
                  </a:cubicBezTo>
                  <a:cubicBezTo>
                    <a:pt x="1150" y="18378"/>
                    <a:pt x="1646" y="16990"/>
                    <a:pt x="2459" y="15264"/>
                  </a:cubicBezTo>
                  <a:cubicBezTo>
                    <a:pt x="3272" y="13519"/>
                    <a:pt x="4462" y="11417"/>
                    <a:pt x="6346" y="9137"/>
                  </a:cubicBezTo>
                  <a:cubicBezTo>
                    <a:pt x="8230" y="6856"/>
                    <a:pt x="10035" y="5269"/>
                    <a:pt x="11542" y="4080"/>
                  </a:cubicBezTo>
                  <a:cubicBezTo>
                    <a:pt x="11919" y="3782"/>
                    <a:pt x="12276" y="3504"/>
                    <a:pt x="12613" y="3247"/>
                  </a:cubicBezTo>
                  <a:cubicBezTo>
                    <a:pt x="12950" y="2989"/>
                    <a:pt x="13287" y="2791"/>
                    <a:pt x="13605" y="2572"/>
                  </a:cubicBezTo>
                  <a:cubicBezTo>
                    <a:pt x="13902" y="2374"/>
                    <a:pt x="14180" y="2156"/>
                    <a:pt x="14457" y="1997"/>
                  </a:cubicBezTo>
                  <a:cubicBezTo>
                    <a:pt x="14735" y="1839"/>
                    <a:pt x="14973" y="1680"/>
                    <a:pt x="15211" y="1541"/>
                  </a:cubicBezTo>
                  <a:cubicBezTo>
                    <a:pt x="16123" y="946"/>
                    <a:pt x="16778" y="629"/>
                    <a:pt x="17154" y="391"/>
                  </a:cubicBezTo>
                  <a:cubicBezTo>
                    <a:pt x="17531" y="173"/>
                    <a:pt x="17670" y="54"/>
                    <a:pt x="17650" y="14"/>
                  </a:cubicBezTo>
                  <a:cubicBezTo>
                    <a:pt x="17646" y="5"/>
                    <a:pt x="17633" y="0"/>
                    <a:pt x="176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7"/>
            <p:cNvSpPr/>
            <p:nvPr/>
          </p:nvSpPr>
          <p:spPr>
            <a:xfrm>
              <a:off x="5391775" y="4256275"/>
              <a:ext cx="747175" cy="496225"/>
            </a:xfrm>
            <a:custGeom>
              <a:rect b="b" l="l" r="r" t="t"/>
              <a:pathLst>
                <a:path extrusionOk="0" h="19849" w="29887">
                  <a:moveTo>
                    <a:pt x="29838" y="1"/>
                  </a:moveTo>
                  <a:cubicBezTo>
                    <a:pt x="29787" y="1"/>
                    <a:pt x="29626" y="146"/>
                    <a:pt x="29272" y="518"/>
                  </a:cubicBezTo>
                  <a:cubicBezTo>
                    <a:pt x="29074" y="716"/>
                    <a:pt x="28836" y="974"/>
                    <a:pt x="28518" y="1311"/>
                  </a:cubicBezTo>
                  <a:cubicBezTo>
                    <a:pt x="28221" y="1668"/>
                    <a:pt x="27824" y="2045"/>
                    <a:pt x="27368" y="2541"/>
                  </a:cubicBezTo>
                  <a:cubicBezTo>
                    <a:pt x="26436" y="3513"/>
                    <a:pt x="25147" y="4782"/>
                    <a:pt x="23382" y="6368"/>
                  </a:cubicBezTo>
                  <a:cubicBezTo>
                    <a:pt x="22926" y="6745"/>
                    <a:pt x="22450" y="7161"/>
                    <a:pt x="21934" y="7598"/>
                  </a:cubicBezTo>
                  <a:cubicBezTo>
                    <a:pt x="21419" y="8014"/>
                    <a:pt x="20864" y="8451"/>
                    <a:pt x="20269" y="8926"/>
                  </a:cubicBezTo>
                  <a:cubicBezTo>
                    <a:pt x="19674" y="9383"/>
                    <a:pt x="19039" y="9839"/>
                    <a:pt x="18365" y="10334"/>
                  </a:cubicBezTo>
                  <a:cubicBezTo>
                    <a:pt x="17691" y="10810"/>
                    <a:pt x="16977" y="11326"/>
                    <a:pt x="16203" y="11822"/>
                  </a:cubicBezTo>
                  <a:cubicBezTo>
                    <a:pt x="13149" y="13825"/>
                    <a:pt x="10512" y="15193"/>
                    <a:pt x="8370" y="16244"/>
                  </a:cubicBezTo>
                  <a:cubicBezTo>
                    <a:pt x="7279" y="16740"/>
                    <a:pt x="6347" y="17196"/>
                    <a:pt x="5494" y="17553"/>
                  </a:cubicBezTo>
                  <a:cubicBezTo>
                    <a:pt x="5078" y="17732"/>
                    <a:pt x="4681" y="17890"/>
                    <a:pt x="4324" y="18049"/>
                  </a:cubicBezTo>
                  <a:cubicBezTo>
                    <a:pt x="3947" y="18208"/>
                    <a:pt x="3610" y="18326"/>
                    <a:pt x="3293" y="18465"/>
                  </a:cubicBezTo>
                  <a:cubicBezTo>
                    <a:pt x="2063" y="18961"/>
                    <a:pt x="1211" y="19259"/>
                    <a:pt x="715" y="19477"/>
                  </a:cubicBezTo>
                  <a:cubicBezTo>
                    <a:pt x="199" y="19675"/>
                    <a:pt x="1" y="19794"/>
                    <a:pt x="21" y="19834"/>
                  </a:cubicBezTo>
                  <a:cubicBezTo>
                    <a:pt x="26" y="19843"/>
                    <a:pt x="41" y="19848"/>
                    <a:pt x="69" y="19848"/>
                  </a:cubicBezTo>
                  <a:cubicBezTo>
                    <a:pt x="157" y="19848"/>
                    <a:pt x="369" y="19800"/>
                    <a:pt x="774" y="19695"/>
                  </a:cubicBezTo>
                  <a:cubicBezTo>
                    <a:pt x="1310" y="19536"/>
                    <a:pt x="2182" y="19318"/>
                    <a:pt x="3452" y="18842"/>
                  </a:cubicBezTo>
                  <a:cubicBezTo>
                    <a:pt x="3769" y="18743"/>
                    <a:pt x="4106" y="18604"/>
                    <a:pt x="4483" y="18485"/>
                  </a:cubicBezTo>
                  <a:cubicBezTo>
                    <a:pt x="4860" y="18326"/>
                    <a:pt x="5256" y="18168"/>
                    <a:pt x="5693" y="17989"/>
                  </a:cubicBezTo>
                  <a:cubicBezTo>
                    <a:pt x="6545" y="17672"/>
                    <a:pt x="7497" y="17236"/>
                    <a:pt x="8608" y="16740"/>
                  </a:cubicBezTo>
                  <a:cubicBezTo>
                    <a:pt x="10769" y="15709"/>
                    <a:pt x="13427" y="14340"/>
                    <a:pt x="16540" y="12318"/>
                  </a:cubicBezTo>
                  <a:cubicBezTo>
                    <a:pt x="17314" y="11802"/>
                    <a:pt x="18028" y="11286"/>
                    <a:pt x="18722" y="10810"/>
                  </a:cubicBezTo>
                  <a:cubicBezTo>
                    <a:pt x="19396" y="10315"/>
                    <a:pt x="20031" y="9839"/>
                    <a:pt x="20626" y="9383"/>
                  </a:cubicBezTo>
                  <a:cubicBezTo>
                    <a:pt x="21220" y="8907"/>
                    <a:pt x="21776" y="8451"/>
                    <a:pt x="22291" y="8034"/>
                  </a:cubicBezTo>
                  <a:cubicBezTo>
                    <a:pt x="22807" y="7578"/>
                    <a:pt x="23283" y="7161"/>
                    <a:pt x="23739" y="6765"/>
                  </a:cubicBezTo>
                  <a:cubicBezTo>
                    <a:pt x="25504" y="5139"/>
                    <a:pt x="26773" y="3850"/>
                    <a:pt x="27666" y="2818"/>
                  </a:cubicBezTo>
                  <a:cubicBezTo>
                    <a:pt x="28102" y="2303"/>
                    <a:pt x="28499" y="1906"/>
                    <a:pt x="28776" y="1529"/>
                  </a:cubicBezTo>
                  <a:cubicBezTo>
                    <a:pt x="29054" y="1172"/>
                    <a:pt x="29272" y="895"/>
                    <a:pt x="29451" y="657"/>
                  </a:cubicBezTo>
                  <a:cubicBezTo>
                    <a:pt x="29768" y="221"/>
                    <a:pt x="29887" y="22"/>
                    <a:pt x="29847" y="2"/>
                  </a:cubicBezTo>
                  <a:cubicBezTo>
                    <a:pt x="29845" y="1"/>
                    <a:pt x="29842" y="1"/>
                    <a:pt x="29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7"/>
            <p:cNvSpPr/>
            <p:nvPr/>
          </p:nvSpPr>
          <p:spPr>
            <a:xfrm>
              <a:off x="5174625" y="4526650"/>
              <a:ext cx="423425" cy="454575"/>
            </a:xfrm>
            <a:custGeom>
              <a:rect b="b" l="l" r="r" t="t"/>
              <a:pathLst>
                <a:path extrusionOk="0" h="18183" w="16937">
                  <a:moveTo>
                    <a:pt x="16871" y="1"/>
                  </a:moveTo>
                  <a:cubicBezTo>
                    <a:pt x="16801" y="1"/>
                    <a:pt x="16659" y="53"/>
                    <a:pt x="16401" y="174"/>
                  </a:cubicBezTo>
                  <a:cubicBezTo>
                    <a:pt x="16044" y="352"/>
                    <a:pt x="15489" y="630"/>
                    <a:pt x="14696" y="1146"/>
                  </a:cubicBezTo>
                  <a:cubicBezTo>
                    <a:pt x="14498" y="1265"/>
                    <a:pt x="14299" y="1403"/>
                    <a:pt x="14061" y="1542"/>
                  </a:cubicBezTo>
                  <a:cubicBezTo>
                    <a:pt x="13823" y="1701"/>
                    <a:pt x="13585" y="1860"/>
                    <a:pt x="13308" y="2058"/>
                  </a:cubicBezTo>
                  <a:cubicBezTo>
                    <a:pt x="12792" y="2415"/>
                    <a:pt x="12197" y="2851"/>
                    <a:pt x="11543" y="3347"/>
                  </a:cubicBezTo>
                  <a:cubicBezTo>
                    <a:pt x="10214" y="4378"/>
                    <a:pt x="8627" y="5747"/>
                    <a:pt x="6862" y="7611"/>
                  </a:cubicBezTo>
                  <a:cubicBezTo>
                    <a:pt x="6426" y="8067"/>
                    <a:pt x="6030" y="8543"/>
                    <a:pt x="5633" y="8979"/>
                  </a:cubicBezTo>
                  <a:cubicBezTo>
                    <a:pt x="5276" y="9415"/>
                    <a:pt x="4919" y="9852"/>
                    <a:pt x="4582" y="10248"/>
                  </a:cubicBezTo>
                  <a:cubicBezTo>
                    <a:pt x="4265" y="10665"/>
                    <a:pt x="3967" y="11061"/>
                    <a:pt x="3689" y="11438"/>
                  </a:cubicBezTo>
                  <a:cubicBezTo>
                    <a:pt x="3412" y="11835"/>
                    <a:pt x="3174" y="12192"/>
                    <a:pt x="2936" y="12529"/>
                  </a:cubicBezTo>
                  <a:cubicBezTo>
                    <a:pt x="2004" y="13937"/>
                    <a:pt x="1389" y="15028"/>
                    <a:pt x="973" y="15880"/>
                  </a:cubicBezTo>
                  <a:cubicBezTo>
                    <a:pt x="536" y="16713"/>
                    <a:pt x="298" y="17288"/>
                    <a:pt x="179" y="17645"/>
                  </a:cubicBezTo>
                  <a:cubicBezTo>
                    <a:pt x="40" y="18002"/>
                    <a:pt x="1" y="18161"/>
                    <a:pt x="40" y="18181"/>
                  </a:cubicBezTo>
                  <a:cubicBezTo>
                    <a:pt x="43" y="18182"/>
                    <a:pt x="46" y="18183"/>
                    <a:pt x="50" y="18183"/>
                  </a:cubicBezTo>
                  <a:cubicBezTo>
                    <a:pt x="95" y="18183"/>
                    <a:pt x="193" y="18058"/>
                    <a:pt x="378" y="17744"/>
                  </a:cubicBezTo>
                  <a:cubicBezTo>
                    <a:pt x="576" y="17427"/>
                    <a:pt x="854" y="16872"/>
                    <a:pt x="1330" y="16079"/>
                  </a:cubicBezTo>
                  <a:cubicBezTo>
                    <a:pt x="1786" y="15266"/>
                    <a:pt x="2440" y="14214"/>
                    <a:pt x="3372" y="12846"/>
                  </a:cubicBezTo>
                  <a:cubicBezTo>
                    <a:pt x="3610" y="12509"/>
                    <a:pt x="3868" y="12152"/>
                    <a:pt x="4146" y="11775"/>
                  </a:cubicBezTo>
                  <a:cubicBezTo>
                    <a:pt x="4423" y="11418"/>
                    <a:pt x="4721" y="11022"/>
                    <a:pt x="5038" y="10625"/>
                  </a:cubicBezTo>
                  <a:cubicBezTo>
                    <a:pt x="5375" y="10228"/>
                    <a:pt x="5712" y="9792"/>
                    <a:pt x="6089" y="9356"/>
                  </a:cubicBezTo>
                  <a:cubicBezTo>
                    <a:pt x="6466" y="8939"/>
                    <a:pt x="6862" y="8463"/>
                    <a:pt x="7299" y="8007"/>
                  </a:cubicBezTo>
                  <a:cubicBezTo>
                    <a:pt x="9044" y="6163"/>
                    <a:pt x="10591" y="4814"/>
                    <a:pt x="11880" y="3783"/>
                  </a:cubicBezTo>
                  <a:cubicBezTo>
                    <a:pt x="12514" y="3268"/>
                    <a:pt x="13090" y="2811"/>
                    <a:pt x="13605" y="2455"/>
                  </a:cubicBezTo>
                  <a:cubicBezTo>
                    <a:pt x="13863" y="2256"/>
                    <a:pt x="14101" y="2078"/>
                    <a:pt x="14319" y="1919"/>
                  </a:cubicBezTo>
                  <a:cubicBezTo>
                    <a:pt x="14537" y="1760"/>
                    <a:pt x="14736" y="1622"/>
                    <a:pt x="14934" y="1483"/>
                  </a:cubicBezTo>
                  <a:cubicBezTo>
                    <a:pt x="15687" y="947"/>
                    <a:pt x="16203" y="610"/>
                    <a:pt x="16520" y="372"/>
                  </a:cubicBezTo>
                  <a:cubicBezTo>
                    <a:pt x="16818" y="154"/>
                    <a:pt x="16937" y="35"/>
                    <a:pt x="16917" y="15"/>
                  </a:cubicBezTo>
                  <a:cubicBezTo>
                    <a:pt x="16908" y="6"/>
                    <a:pt x="16893" y="1"/>
                    <a:pt x="168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7"/>
            <p:cNvSpPr/>
            <p:nvPr/>
          </p:nvSpPr>
          <p:spPr>
            <a:xfrm>
              <a:off x="5063575" y="4594325"/>
              <a:ext cx="206775" cy="374450"/>
            </a:xfrm>
            <a:custGeom>
              <a:rect b="b" l="l" r="r" t="t"/>
              <a:pathLst>
                <a:path extrusionOk="0" h="14978" w="8271">
                  <a:moveTo>
                    <a:pt x="8216" y="1"/>
                  </a:moveTo>
                  <a:cubicBezTo>
                    <a:pt x="8177" y="1"/>
                    <a:pt x="8078" y="50"/>
                    <a:pt x="7893" y="184"/>
                  </a:cubicBezTo>
                  <a:cubicBezTo>
                    <a:pt x="7675" y="342"/>
                    <a:pt x="7338" y="600"/>
                    <a:pt x="6882" y="1056"/>
                  </a:cubicBezTo>
                  <a:cubicBezTo>
                    <a:pt x="6763" y="1175"/>
                    <a:pt x="6624" y="1294"/>
                    <a:pt x="6485" y="1433"/>
                  </a:cubicBezTo>
                  <a:cubicBezTo>
                    <a:pt x="6366" y="1572"/>
                    <a:pt x="6228" y="1731"/>
                    <a:pt x="6069" y="1889"/>
                  </a:cubicBezTo>
                  <a:cubicBezTo>
                    <a:pt x="5772" y="2207"/>
                    <a:pt x="5434" y="2583"/>
                    <a:pt x="5058" y="3040"/>
                  </a:cubicBezTo>
                  <a:cubicBezTo>
                    <a:pt x="4344" y="3932"/>
                    <a:pt x="3491" y="5102"/>
                    <a:pt x="2618" y="6669"/>
                  </a:cubicBezTo>
                  <a:cubicBezTo>
                    <a:pt x="1746" y="8215"/>
                    <a:pt x="1210" y="9564"/>
                    <a:pt x="853" y="10655"/>
                  </a:cubicBezTo>
                  <a:cubicBezTo>
                    <a:pt x="496" y="11765"/>
                    <a:pt x="278" y="12618"/>
                    <a:pt x="179" y="13253"/>
                  </a:cubicBezTo>
                  <a:cubicBezTo>
                    <a:pt x="40" y="13887"/>
                    <a:pt x="20" y="14324"/>
                    <a:pt x="1" y="14601"/>
                  </a:cubicBezTo>
                  <a:cubicBezTo>
                    <a:pt x="1" y="14859"/>
                    <a:pt x="20" y="14958"/>
                    <a:pt x="60" y="14978"/>
                  </a:cubicBezTo>
                  <a:cubicBezTo>
                    <a:pt x="100" y="14978"/>
                    <a:pt x="159" y="14879"/>
                    <a:pt x="239" y="14621"/>
                  </a:cubicBezTo>
                  <a:cubicBezTo>
                    <a:pt x="318" y="14383"/>
                    <a:pt x="397" y="13967"/>
                    <a:pt x="576" y="13352"/>
                  </a:cubicBezTo>
                  <a:cubicBezTo>
                    <a:pt x="734" y="12737"/>
                    <a:pt x="992" y="11904"/>
                    <a:pt x="1369" y="10833"/>
                  </a:cubicBezTo>
                  <a:cubicBezTo>
                    <a:pt x="1746" y="9782"/>
                    <a:pt x="2281" y="8473"/>
                    <a:pt x="3134" y="6946"/>
                  </a:cubicBezTo>
                  <a:cubicBezTo>
                    <a:pt x="4859" y="3912"/>
                    <a:pt x="6347" y="2306"/>
                    <a:pt x="7180" y="1354"/>
                  </a:cubicBezTo>
                  <a:cubicBezTo>
                    <a:pt x="7596" y="858"/>
                    <a:pt x="7893" y="561"/>
                    <a:pt x="8052" y="342"/>
                  </a:cubicBezTo>
                  <a:cubicBezTo>
                    <a:pt x="8211" y="144"/>
                    <a:pt x="8270" y="45"/>
                    <a:pt x="8231" y="5"/>
                  </a:cubicBezTo>
                  <a:cubicBezTo>
                    <a:pt x="8228" y="2"/>
                    <a:pt x="8223" y="1"/>
                    <a:pt x="8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7"/>
            <p:cNvSpPr/>
            <p:nvPr/>
          </p:nvSpPr>
          <p:spPr>
            <a:xfrm>
              <a:off x="4837000" y="4640025"/>
              <a:ext cx="88275" cy="313400"/>
            </a:xfrm>
            <a:custGeom>
              <a:rect b="b" l="l" r="r" t="t"/>
              <a:pathLst>
                <a:path extrusionOk="0" h="12536" w="3531">
                  <a:moveTo>
                    <a:pt x="3461" y="1"/>
                  </a:moveTo>
                  <a:cubicBezTo>
                    <a:pt x="3374" y="1"/>
                    <a:pt x="3154" y="234"/>
                    <a:pt x="2698" y="1053"/>
                  </a:cubicBezTo>
                  <a:cubicBezTo>
                    <a:pt x="2222" y="1906"/>
                    <a:pt x="1468" y="3393"/>
                    <a:pt x="754" y="5991"/>
                  </a:cubicBezTo>
                  <a:cubicBezTo>
                    <a:pt x="80" y="8589"/>
                    <a:pt x="20" y="10255"/>
                    <a:pt x="1" y="11246"/>
                  </a:cubicBezTo>
                  <a:cubicBezTo>
                    <a:pt x="1" y="12218"/>
                    <a:pt x="80" y="12535"/>
                    <a:pt x="159" y="12535"/>
                  </a:cubicBezTo>
                  <a:cubicBezTo>
                    <a:pt x="258" y="12535"/>
                    <a:pt x="318" y="12218"/>
                    <a:pt x="417" y="11266"/>
                  </a:cubicBezTo>
                  <a:cubicBezTo>
                    <a:pt x="536" y="10314"/>
                    <a:pt x="655" y="8688"/>
                    <a:pt x="1329" y="6149"/>
                  </a:cubicBezTo>
                  <a:cubicBezTo>
                    <a:pt x="2023" y="3611"/>
                    <a:pt x="2698" y="2124"/>
                    <a:pt x="3075" y="1231"/>
                  </a:cubicBezTo>
                  <a:cubicBezTo>
                    <a:pt x="3451" y="359"/>
                    <a:pt x="3531" y="41"/>
                    <a:pt x="3471" y="2"/>
                  </a:cubicBezTo>
                  <a:cubicBezTo>
                    <a:pt x="3468" y="1"/>
                    <a:pt x="3465" y="1"/>
                    <a:pt x="3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7"/>
            <p:cNvSpPr/>
            <p:nvPr/>
          </p:nvSpPr>
          <p:spPr>
            <a:xfrm>
              <a:off x="4542025" y="4186075"/>
              <a:ext cx="291525" cy="384100"/>
            </a:xfrm>
            <a:custGeom>
              <a:rect b="b" l="l" r="r" t="t"/>
              <a:pathLst>
                <a:path extrusionOk="0" h="15364" w="11661">
                  <a:moveTo>
                    <a:pt x="11603" y="0"/>
                  </a:moveTo>
                  <a:cubicBezTo>
                    <a:pt x="11547" y="0"/>
                    <a:pt x="11443" y="55"/>
                    <a:pt x="11244" y="193"/>
                  </a:cubicBezTo>
                  <a:cubicBezTo>
                    <a:pt x="10987" y="351"/>
                    <a:pt x="10610" y="629"/>
                    <a:pt x="10055" y="1085"/>
                  </a:cubicBezTo>
                  <a:cubicBezTo>
                    <a:pt x="8944" y="2017"/>
                    <a:pt x="7080" y="3643"/>
                    <a:pt x="4641" y="6777"/>
                  </a:cubicBezTo>
                  <a:cubicBezTo>
                    <a:pt x="3431" y="8363"/>
                    <a:pt x="2598" y="9732"/>
                    <a:pt x="1963" y="10862"/>
                  </a:cubicBezTo>
                  <a:cubicBezTo>
                    <a:pt x="1329" y="11972"/>
                    <a:pt x="912" y="12865"/>
                    <a:pt x="635" y="13519"/>
                  </a:cubicBezTo>
                  <a:cubicBezTo>
                    <a:pt x="337" y="14194"/>
                    <a:pt x="178" y="14650"/>
                    <a:pt x="99" y="14927"/>
                  </a:cubicBezTo>
                  <a:cubicBezTo>
                    <a:pt x="20" y="15225"/>
                    <a:pt x="0" y="15344"/>
                    <a:pt x="40" y="15364"/>
                  </a:cubicBezTo>
                  <a:cubicBezTo>
                    <a:pt x="79" y="15364"/>
                    <a:pt x="159" y="15284"/>
                    <a:pt x="317" y="15026"/>
                  </a:cubicBezTo>
                  <a:cubicBezTo>
                    <a:pt x="456" y="14769"/>
                    <a:pt x="674" y="14332"/>
                    <a:pt x="1011" y="13698"/>
                  </a:cubicBezTo>
                  <a:cubicBezTo>
                    <a:pt x="1329" y="13063"/>
                    <a:pt x="1785" y="12230"/>
                    <a:pt x="2439" y="11120"/>
                  </a:cubicBezTo>
                  <a:cubicBezTo>
                    <a:pt x="3074" y="10029"/>
                    <a:pt x="3927" y="8700"/>
                    <a:pt x="5116" y="7134"/>
                  </a:cubicBezTo>
                  <a:cubicBezTo>
                    <a:pt x="7516" y="4040"/>
                    <a:pt x="9301" y="2394"/>
                    <a:pt x="10332" y="1402"/>
                  </a:cubicBezTo>
                  <a:cubicBezTo>
                    <a:pt x="10848" y="887"/>
                    <a:pt x="11185" y="569"/>
                    <a:pt x="11383" y="351"/>
                  </a:cubicBezTo>
                  <a:cubicBezTo>
                    <a:pt x="11601" y="133"/>
                    <a:pt x="11661" y="34"/>
                    <a:pt x="11641" y="14"/>
                  </a:cubicBezTo>
                  <a:cubicBezTo>
                    <a:pt x="11632" y="5"/>
                    <a:pt x="11620" y="0"/>
                    <a:pt x="116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7"/>
            <p:cNvSpPr/>
            <p:nvPr/>
          </p:nvSpPr>
          <p:spPr>
            <a:xfrm>
              <a:off x="2885100" y="4460500"/>
              <a:ext cx="90750" cy="440375"/>
            </a:xfrm>
            <a:custGeom>
              <a:rect b="b" l="l" r="r" t="t"/>
              <a:pathLst>
                <a:path extrusionOk="0" h="17615" w="3630">
                  <a:moveTo>
                    <a:pt x="3597" y="1"/>
                  </a:moveTo>
                  <a:cubicBezTo>
                    <a:pt x="3554" y="1"/>
                    <a:pt x="3473" y="85"/>
                    <a:pt x="3312" y="282"/>
                  </a:cubicBezTo>
                  <a:cubicBezTo>
                    <a:pt x="3154" y="520"/>
                    <a:pt x="2916" y="876"/>
                    <a:pt x="2599" y="1491"/>
                  </a:cubicBezTo>
                  <a:cubicBezTo>
                    <a:pt x="2519" y="1650"/>
                    <a:pt x="2420" y="1809"/>
                    <a:pt x="2341" y="1987"/>
                  </a:cubicBezTo>
                  <a:cubicBezTo>
                    <a:pt x="2261" y="2165"/>
                    <a:pt x="2162" y="2364"/>
                    <a:pt x="2063" y="2582"/>
                  </a:cubicBezTo>
                  <a:cubicBezTo>
                    <a:pt x="1865" y="2998"/>
                    <a:pt x="1686" y="3494"/>
                    <a:pt x="1468" y="4069"/>
                  </a:cubicBezTo>
                  <a:cubicBezTo>
                    <a:pt x="1052" y="5200"/>
                    <a:pt x="615" y="6667"/>
                    <a:pt x="318" y="8512"/>
                  </a:cubicBezTo>
                  <a:cubicBezTo>
                    <a:pt x="40" y="10356"/>
                    <a:pt x="1" y="11883"/>
                    <a:pt x="40" y="13093"/>
                  </a:cubicBezTo>
                  <a:cubicBezTo>
                    <a:pt x="80" y="13687"/>
                    <a:pt x="120" y="14223"/>
                    <a:pt x="179" y="14679"/>
                  </a:cubicBezTo>
                  <a:cubicBezTo>
                    <a:pt x="219" y="14917"/>
                    <a:pt x="239" y="15135"/>
                    <a:pt x="258" y="15333"/>
                  </a:cubicBezTo>
                  <a:cubicBezTo>
                    <a:pt x="298" y="15532"/>
                    <a:pt x="318" y="15710"/>
                    <a:pt x="358" y="15889"/>
                  </a:cubicBezTo>
                  <a:cubicBezTo>
                    <a:pt x="477" y="16563"/>
                    <a:pt x="596" y="16979"/>
                    <a:pt x="695" y="17257"/>
                  </a:cubicBezTo>
                  <a:cubicBezTo>
                    <a:pt x="774" y="17515"/>
                    <a:pt x="834" y="17614"/>
                    <a:pt x="873" y="17614"/>
                  </a:cubicBezTo>
                  <a:cubicBezTo>
                    <a:pt x="913" y="17594"/>
                    <a:pt x="933" y="17475"/>
                    <a:pt x="913" y="17198"/>
                  </a:cubicBezTo>
                  <a:cubicBezTo>
                    <a:pt x="893" y="16940"/>
                    <a:pt x="834" y="16484"/>
                    <a:pt x="774" y="15829"/>
                  </a:cubicBezTo>
                  <a:cubicBezTo>
                    <a:pt x="754" y="15651"/>
                    <a:pt x="734" y="15472"/>
                    <a:pt x="715" y="15274"/>
                  </a:cubicBezTo>
                  <a:cubicBezTo>
                    <a:pt x="695" y="15076"/>
                    <a:pt x="695" y="14877"/>
                    <a:pt x="675" y="14639"/>
                  </a:cubicBezTo>
                  <a:cubicBezTo>
                    <a:pt x="615" y="14183"/>
                    <a:pt x="615" y="13668"/>
                    <a:pt x="596" y="13073"/>
                  </a:cubicBezTo>
                  <a:cubicBezTo>
                    <a:pt x="576" y="11883"/>
                    <a:pt x="615" y="10415"/>
                    <a:pt x="913" y="8611"/>
                  </a:cubicBezTo>
                  <a:cubicBezTo>
                    <a:pt x="1508" y="4982"/>
                    <a:pt x="2460" y="2919"/>
                    <a:pt x="2975" y="1670"/>
                  </a:cubicBezTo>
                  <a:cubicBezTo>
                    <a:pt x="3233" y="1055"/>
                    <a:pt x="3431" y="658"/>
                    <a:pt x="3531" y="401"/>
                  </a:cubicBezTo>
                  <a:cubicBezTo>
                    <a:pt x="3630" y="123"/>
                    <a:pt x="3630" y="24"/>
                    <a:pt x="3610" y="4"/>
                  </a:cubicBezTo>
                  <a:cubicBezTo>
                    <a:pt x="3606" y="2"/>
                    <a:pt x="3602" y="1"/>
                    <a:pt x="35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7"/>
            <p:cNvSpPr/>
            <p:nvPr/>
          </p:nvSpPr>
          <p:spPr>
            <a:xfrm>
              <a:off x="3262900" y="4239875"/>
              <a:ext cx="173550" cy="400200"/>
            </a:xfrm>
            <a:custGeom>
              <a:rect b="b" l="l" r="r" t="t"/>
              <a:pathLst>
                <a:path extrusionOk="0" h="16008" w="6942">
                  <a:moveTo>
                    <a:pt x="6869" y="1"/>
                  </a:moveTo>
                  <a:cubicBezTo>
                    <a:pt x="6785" y="1"/>
                    <a:pt x="6463" y="323"/>
                    <a:pt x="5771" y="1333"/>
                  </a:cubicBezTo>
                  <a:cubicBezTo>
                    <a:pt x="5037" y="2404"/>
                    <a:pt x="3808" y="4268"/>
                    <a:pt x="2400" y="7560"/>
                  </a:cubicBezTo>
                  <a:cubicBezTo>
                    <a:pt x="992" y="10852"/>
                    <a:pt x="496" y="13013"/>
                    <a:pt x="218" y="14282"/>
                  </a:cubicBezTo>
                  <a:cubicBezTo>
                    <a:pt x="99" y="14937"/>
                    <a:pt x="40" y="15353"/>
                    <a:pt x="20" y="15631"/>
                  </a:cubicBezTo>
                  <a:cubicBezTo>
                    <a:pt x="0" y="15889"/>
                    <a:pt x="0" y="16008"/>
                    <a:pt x="60" y="16008"/>
                  </a:cubicBezTo>
                  <a:cubicBezTo>
                    <a:pt x="99" y="16008"/>
                    <a:pt x="159" y="15928"/>
                    <a:pt x="238" y="15671"/>
                  </a:cubicBezTo>
                  <a:cubicBezTo>
                    <a:pt x="337" y="15433"/>
                    <a:pt x="456" y="15016"/>
                    <a:pt x="635" y="14382"/>
                  </a:cubicBezTo>
                  <a:cubicBezTo>
                    <a:pt x="1012" y="13152"/>
                    <a:pt x="1547" y="11030"/>
                    <a:pt x="2935" y="7778"/>
                  </a:cubicBezTo>
                  <a:cubicBezTo>
                    <a:pt x="4343" y="4545"/>
                    <a:pt x="5474" y="2681"/>
                    <a:pt x="6108" y="1551"/>
                  </a:cubicBezTo>
                  <a:cubicBezTo>
                    <a:pt x="6763" y="440"/>
                    <a:pt x="6941" y="63"/>
                    <a:pt x="6882" y="4"/>
                  </a:cubicBezTo>
                  <a:cubicBezTo>
                    <a:pt x="6878" y="2"/>
                    <a:pt x="6874" y="1"/>
                    <a:pt x="68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7"/>
            <p:cNvSpPr/>
            <p:nvPr/>
          </p:nvSpPr>
          <p:spPr>
            <a:xfrm>
              <a:off x="3131500" y="4538400"/>
              <a:ext cx="29775" cy="187950"/>
            </a:xfrm>
            <a:custGeom>
              <a:rect b="b" l="l" r="r" t="t"/>
              <a:pathLst>
                <a:path extrusionOk="0" h="7518" w="1191">
                  <a:moveTo>
                    <a:pt x="946" y="1"/>
                  </a:moveTo>
                  <a:cubicBezTo>
                    <a:pt x="789" y="1"/>
                    <a:pt x="592" y="717"/>
                    <a:pt x="298" y="3730"/>
                  </a:cubicBezTo>
                  <a:cubicBezTo>
                    <a:pt x="1" y="6784"/>
                    <a:pt x="80" y="7498"/>
                    <a:pt x="239" y="7517"/>
                  </a:cubicBezTo>
                  <a:cubicBezTo>
                    <a:pt x="241" y="7518"/>
                    <a:pt x="243" y="7518"/>
                    <a:pt x="245" y="7518"/>
                  </a:cubicBezTo>
                  <a:cubicBezTo>
                    <a:pt x="403" y="7518"/>
                    <a:pt x="600" y="6783"/>
                    <a:pt x="893" y="3789"/>
                  </a:cubicBezTo>
                  <a:cubicBezTo>
                    <a:pt x="1191" y="735"/>
                    <a:pt x="1131" y="21"/>
                    <a:pt x="953" y="1"/>
                  </a:cubicBezTo>
                  <a:cubicBezTo>
                    <a:pt x="951" y="1"/>
                    <a:pt x="948" y="1"/>
                    <a:pt x="9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7"/>
            <p:cNvSpPr/>
            <p:nvPr/>
          </p:nvSpPr>
          <p:spPr>
            <a:xfrm>
              <a:off x="3458225" y="4240875"/>
              <a:ext cx="205775" cy="563800"/>
            </a:xfrm>
            <a:custGeom>
              <a:rect b="b" l="l" r="r" t="t"/>
              <a:pathLst>
                <a:path extrusionOk="0" h="22552" w="8231">
                  <a:moveTo>
                    <a:pt x="8197" y="1"/>
                  </a:moveTo>
                  <a:cubicBezTo>
                    <a:pt x="8147" y="1"/>
                    <a:pt x="8027" y="88"/>
                    <a:pt x="7794" y="321"/>
                  </a:cubicBezTo>
                  <a:cubicBezTo>
                    <a:pt x="7537" y="599"/>
                    <a:pt x="7100" y="1035"/>
                    <a:pt x="6545" y="1749"/>
                  </a:cubicBezTo>
                  <a:cubicBezTo>
                    <a:pt x="6406" y="1947"/>
                    <a:pt x="6267" y="2126"/>
                    <a:pt x="6089" y="2344"/>
                  </a:cubicBezTo>
                  <a:cubicBezTo>
                    <a:pt x="5930" y="2562"/>
                    <a:pt x="5772" y="2800"/>
                    <a:pt x="5593" y="3058"/>
                  </a:cubicBezTo>
                  <a:cubicBezTo>
                    <a:pt x="5216" y="3573"/>
                    <a:pt x="4859" y="4168"/>
                    <a:pt x="4423" y="4862"/>
                  </a:cubicBezTo>
                  <a:cubicBezTo>
                    <a:pt x="3610" y="6270"/>
                    <a:pt x="2658" y="8075"/>
                    <a:pt x="1805" y="10415"/>
                  </a:cubicBezTo>
                  <a:cubicBezTo>
                    <a:pt x="1587" y="11010"/>
                    <a:pt x="1409" y="11585"/>
                    <a:pt x="1250" y="12121"/>
                  </a:cubicBezTo>
                  <a:cubicBezTo>
                    <a:pt x="1091" y="12676"/>
                    <a:pt x="933" y="13191"/>
                    <a:pt x="814" y="13687"/>
                  </a:cubicBezTo>
                  <a:cubicBezTo>
                    <a:pt x="715" y="14183"/>
                    <a:pt x="596" y="14659"/>
                    <a:pt x="516" y="15115"/>
                  </a:cubicBezTo>
                  <a:cubicBezTo>
                    <a:pt x="437" y="15551"/>
                    <a:pt x="358" y="15988"/>
                    <a:pt x="298" y="16384"/>
                  </a:cubicBezTo>
                  <a:cubicBezTo>
                    <a:pt x="239" y="16781"/>
                    <a:pt x="199" y="17178"/>
                    <a:pt x="159" y="17515"/>
                  </a:cubicBezTo>
                  <a:cubicBezTo>
                    <a:pt x="139" y="17693"/>
                    <a:pt x="120" y="17872"/>
                    <a:pt x="100" y="18030"/>
                  </a:cubicBezTo>
                  <a:cubicBezTo>
                    <a:pt x="80" y="18209"/>
                    <a:pt x="80" y="18367"/>
                    <a:pt x="60" y="18526"/>
                  </a:cubicBezTo>
                  <a:cubicBezTo>
                    <a:pt x="40" y="18843"/>
                    <a:pt x="40" y="19121"/>
                    <a:pt x="20" y="19399"/>
                  </a:cubicBezTo>
                  <a:cubicBezTo>
                    <a:pt x="1" y="19656"/>
                    <a:pt x="1" y="19914"/>
                    <a:pt x="1" y="20132"/>
                  </a:cubicBezTo>
                  <a:cubicBezTo>
                    <a:pt x="1" y="21064"/>
                    <a:pt x="60" y="21659"/>
                    <a:pt x="100" y="22036"/>
                  </a:cubicBezTo>
                  <a:cubicBezTo>
                    <a:pt x="139" y="22393"/>
                    <a:pt x="179" y="22552"/>
                    <a:pt x="219" y="22552"/>
                  </a:cubicBezTo>
                  <a:cubicBezTo>
                    <a:pt x="258" y="22552"/>
                    <a:pt x="298" y="22393"/>
                    <a:pt x="318" y="22016"/>
                  </a:cubicBezTo>
                  <a:cubicBezTo>
                    <a:pt x="358" y="21659"/>
                    <a:pt x="358" y="21064"/>
                    <a:pt x="417" y="20152"/>
                  </a:cubicBezTo>
                  <a:cubicBezTo>
                    <a:pt x="437" y="19934"/>
                    <a:pt x="437" y="19696"/>
                    <a:pt x="477" y="19418"/>
                  </a:cubicBezTo>
                  <a:cubicBezTo>
                    <a:pt x="496" y="19161"/>
                    <a:pt x="516" y="18883"/>
                    <a:pt x="556" y="18566"/>
                  </a:cubicBezTo>
                  <a:cubicBezTo>
                    <a:pt x="576" y="18407"/>
                    <a:pt x="576" y="18248"/>
                    <a:pt x="596" y="18090"/>
                  </a:cubicBezTo>
                  <a:cubicBezTo>
                    <a:pt x="615" y="17931"/>
                    <a:pt x="655" y="17753"/>
                    <a:pt x="675" y="17594"/>
                  </a:cubicBezTo>
                  <a:cubicBezTo>
                    <a:pt x="715" y="17237"/>
                    <a:pt x="774" y="16860"/>
                    <a:pt x="834" y="16464"/>
                  </a:cubicBezTo>
                  <a:cubicBezTo>
                    <a:pt x="913" y="16087"/>
                    <a:pt x="992" y="15670"/>
                    <a:pt x="1072" y="15214"/>
                  </a:cubicBezTo>
                  <a:cubicBezTo>
                    <a:pt x="1151" y="14778"/>
                    <a:pt x="1270" y="14322"/>
                    <a:pt x="1389" y="13826"/>
                  </a:cubicBezTo>
                  <a:cubicBezTo>
                    <a:pt x="1508" y="13350"/>
                    <a:pt x="1666" y="12834"/>
                    <a:pt x="1805" y="12299"/>
                  </a:cubicBezTo>
                  <a:cubicBezTo>
                    <a:pt x="1984" y="11764"/>
                    <a:pt x="2162" y="11208"/>
                    <a:pt x="2361" y="10633"/>
                  </a:cubicBezTo>
                  <a:cubicBezTo>
                    <a:pt x="3213" y="8313"/>
                    <a:pt x="4106" y="6548"/>
                    <a:pt x="4899" y="5140"/>
                  </a:cubicBezTo>
                  <a:cubicBezTo>
                    <a:pt x="5315" y="4466"/>
                    <a:pt x="5653" y="3851"/>
                    <a:pt x="6010" y="3335"/>
                  </a:cubicBezTo>
                  <a:cubicBezTo>
                    <a:pt x="6168" y="3077"/>
                    <a:pt x="6327" y="2840"/>
                    <a:pt x="6466" y="2621"/>
                  </a:cubicBezTo>
                  <a:cubicBezTo>
                    <a:pt x="6624" y="2403"/>
                    <a:pt x="6763" y="2205"/>
                    <a:pt x="6902" y="2007"/>
                  </a:cubicBezTo>
                  <a:cubicBezTo>
                    <a:pt x="7398" y="1253"/>
                    <a:pt x="7755" y="797"/>
                    <a:pt x="7973" y="480"/>
                  </a:cubicBezTo>
                  <a:cubicBezTo>
                    <a:pt x="8171" y="162"/>
                    <a:pt x="8231" y="23"/>
                    <a:pt x="8211" y="4"/>
                  </a:cubicBezTo>
                  <a:cubicBezTo>
                    <a:pt x="8207" y="2"/>
                    <a:pt x="8202" y="1"/>
                    <a:pt x="81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7"/>
            <p:cNvSpPr/>
            <p:nvPr/>
          </p:nvSpPr>
          <p:spPr>
            <a:xfrm>
              <a:off x="3682325" y="4529325"/>
              <a:ext cx="79850" cy="236200"/>
            </a:xfrm>
            <a:custGeom>
              <a:rect b="b" l="l" r="r" t="t"/>
              <a:pathLst>
                <a:path extrusionOk="0" h="9448" w="3194">
                  <a:moveTo>
                    <a:pt x="3143" y="1"/>
                  </a:moveTo>
                  <a:cubicBezTo>
                    <a:pt x="3104" y="1"/>
                    <a:pt x="3048" y="30"/>
                    <a:pt x="2955" y="107"/>
                  </a:cubicBezTo>
                  <a:cubicBezTo>
                    <a:pt x="2836" y="226"/>
                    <a:pt x="2638" y="384"/>
                    <a:pt x="2400" y="702"/>
                  </a:cubicBezTo>
                  <a:cubicBezTo>
                    <a:pt x="1944" y="1296"/>
                    <a:pt x="1170" y="2367"/>
                    <a:pt x="536" y="4370"/>
                  </a:cubicBezTo>
                  <a:cubicBezTo>
                    <a:pt x="219" y="5362"/>
                    <a:pt x="100" y="6215"/>
                    <a:pt x="40" y="6889"/>
                  </a:cubicBezTo>
                  <a:cubicBezTo>
                    <a:pt x="0" y="7563"/>
                    <a:pt x="0" y="8079"/>
                    <a:pt x="60" y="8456"/>
                  </a:cubicBezTo>
                  <a:cubicBezTo>
                    <a:pt x="80" y="8852"/>
                    <a:pt x="139" y="9090"/>
                    <a:pt x="199" y="9249"/>
                  </a:cubicBezTo>
                  <a:cubicBezTo>
                    <a:pt x="238" y="9388"/>
                    <a:pt x="298" y="9447"/>
                    <a:pt x="338" y="9447"/>
                  </a:cubicBezTo>
                  <a:cubicBezTo>
                    <a:pt x="377" y="9447"/>
                    <a:pt x="397" y="9368"/>
                    <a:pt x="417" y="9229"/>
                  </a:cubicBezTo>
                  <a:cubicBezTo>
                    <a:pt x="457" y="9070"/>
                    <a:pt x="457" y="8813"/>
                    <a:pt x="476" y="8456"/>
                  </a:cubicBezTo>
                  <a:cubicBezTo>
                    <a:pt x="516" y="7722"/>
                    <a:pt x="516" y="6453"/>
                    <a:pt x="1091" y="4529"/>
                  </a:cubicBezTo>
                  <a:cubicBezTo>
                    <a:pt x="1706" y="2625"/>
                    <a:pt x="2400" y="1574"/>
                    <a:pt x="2757" y="940"/>
                  </a:cubicBezTo>
                  <a:cubicBezTo>
                    <a:pt x="2935" y="602"/>
                    <a:pt x="3074" y="404"/>
                    <a:pt x="3134" y="265"/>
                  </a:cubicBezTo>
                  <a:cubicBezTo>
                    <a:pt x="3193" y="107"/>
                    <a:pt x="3193" y="47"/>
                    <a:pt x="3173" y="7"/>
                  </a:cubicBezTo>
                  <a:cubicBezTo>
                    <a:pt x="3165" y="3"/>
                    <a:pt x="3155" y="1"/>
                    <a:pt x="31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7"/>
            <p:cNvSpPr/>
            <p:nvPr/>
          </p:nvSpPr>
          <p:spPr>
            <a:xfrm>
              <a:off x="3998625" y="4234800"/>
              <a:ext cx="184950" cy="570375"/>
            </a:xfrm>
            <a:custGeom>
              <a:rect b="b" l="l" r="r" t="t"/>
              <a:pathLst>
                <a:path extrusionOk="0" h="22815" w="7398">
                  <a:moveTo>
                    <a:pt x="7344" y="0"/>
                  </a:moveTo>
                  <a:cubicBezTo>
                    <a:pt x="7302" y="0"/>
                    <a:pt x="7180" y="105"/>
                    <a:pt x="6942" y="326"/>
                  </a:cubicBezTo>
                  <a:cubicBezTo>
                    <a:pt x="6684" y="604"/>
                    <a:pt x="6268" y="1040"/>
                    <a:pt x="5712" y="1774"/>
                  </a:cubicBezTo>
                  <a:cubicBezTo>
                    <a:pt x="5573" y="1952"/>
                    <a:pt x="5415" y="2150"/>
                    <a:pt x="5256" y="2369"/>
                  </a:cubicBezTo>
                  <a:cubicBezTo>
                    <a:pt x="5117" y="2587"/>
                    <a:pt x="4939" y="2825"/>
                    <a:pt x="4760" y="3083"/>
                  </a:cubicBezTo>
                  <a:cubicBezTo>
                    <a:pt x="4403" y="3598"/>
                    <a:pt x="4046" y="4213"/>
                    <a:pt x="3630" y="4927"/>
                  </a:cubicBezTo>
                  <a:cubicBezTo>
                    <a:pt x="2837" y="6335"/>
                    <a:pt x="1944" y="8179"/>
                    <a:pt x="1211" y="10579"/>
                  </a:cubicBezTo>
                  <a:cubicBezTo>
                    <a:pt x="1032" y="11193"/>
                    <a:pt x="873" y="11769"/>
                    <a:pt x="735" y="12324"/>
                  </a:cubicBezTo>
                  <a:cubicBezTo>
                    <a:pt x="616" y="12879"/>
                    <a:pt x="497" y="13415"/>
                    <a:pt x="397" y="13910"/>
                  </a:cubicBezTo>
                  <a:cubicBezTo>
                    <a:pt x="318" y="14426"/>
                    <a:pt x="239" y="14902"/>
                    <a:pt x="179" y="15358"/>
                  </a:cubicBezTo>
                  <a:cubicBezTo>
                    <a:pt x="140" y="15814"/>
                    <a:pt x="100" y="16250"/>
                    <a:pt x="60" y="16647"/>
                  </a:cubicBezTo>
                  <a:cubicBezTo>
                    <a:pt x="41" y="17064"/>
                    <a:pt x="21" y="17440"/>
                    <a:pt x="21" y="17797"/>
                  </a:cubicBezTo>
                  <a:cubicBezTo>
                    <a:pt x="1" y="17976"/>
                    <a:pt x="1" y="18154"/>
                    <a:pt x="1" y="18313"/>
                  </a:cubicBezTo>
                  <a:cubicBezTo>
                    <a:pt x="1" y="18491"/>
                    <a:pt x="1" y="18650"/>
                    <a:pt x="1" y="18809"/>
                  </a:cubicBezTo>
                  <a:cubicBezTo>
                    <a:pt x="21" y="19126"/>
                    <a:pt x="21" y="19404"/>
                    <a:pt x="21" y="19681"/>
                  </a:cubicBezTo>
                  <a:cubicBezTo>
                    <a:pt x="41" y="19959"/>
                    <a:pt x="80" y="20197"/>
                    <a:pt x="80" y="20435"/>
                  </a:cubicBezTo>
                  <a:cubicBezTo>
                    <a:pt x="159" y="21347"/>
                    <a:pt x="278" y="21942"/>
                    <a:pt x="358" y="22319"/>
                  </a:cubicBezTo>
                  <a:cubicBezTo>
                    <a:pt x="437" y="22676"/>
                    <a:pt x="497" y="22815"/>
                    <a:pt x="536" y="22815"/>
                  </a:cubicBezTo>
                  <a:cubicBezTo>
                    <a:pt x="576" y="22795"/>
                    <a:pt x="596" y="22656"/>
                    <a:pt x="596" y="22279"/>
                  </a:cubicBezTo>
                  <a:cubicBezTo>
                    <a:pt x="576" y="21902"/>
                    <a:pt x="516" y="21307"/>
                    <a:pt x="497" y="20415"/>
                  </a:cubicBezTo>
                  <a:cubicBezTo>
                    <a:pt x="497" y="20177"/>
                    <a:pt x="477" y="19939"/>
                    <a:pt x="477" y="19681"/>
                  </a:cubicBezTo>
                  <a:cubicBezTo>
                    <a:pt x="497" y="19404"/>
                    <a:pt x="497" y="19126"/>
                    <a:pt x="497" y="18809"/>
                  </a:cubicBezTo>
                  <a:cubicBezTo>
                    <a:pt x="497" y="18650"/>
                    <a:pt x="497" y="18491"/>
                    <a:pt x="497" y="18333"/>
                  </a:cubicBezTo>
                  <a:cubicBezTo>
                    <a:pt x="516" y="18174"/>
                    <a:pt x="516" y="17996"/>
                    <a:pt x="536" y="17817"/>
                  </a:cubicBezTo>
                  <a:cubicBezTo>
                    <a:pt x="556" y="17480"/>
                    <a:pt x="576" y="17103"/>
                    <a:pt x="616" y="16707"/>
                  </a:cubicBezTo>
                  <a:cubicBezTo>
                    <a:pt x="655" y="16310"/>
                    <a:pt x="695" y="15874"/>
                    <a:pt x="754" y="15437"/>
                  </a:cubicBezTo>
                  <a:cubicBezTo>
                    <a:pt x="814" y="14981"/>
                    <a:pt x="893" y="14525"/>
                    <a:pt x="973" y="14029"/>
                  </a:cubicBezTo>
                  <a:cubicBezTo>
                    <a:pt x="1072" y="13534"/>
                    <a:pt x="1191" y="13018"/>
                    <a:pt x="1310" y="12463"/>
                  </a:cubicBezTo>
                  <a:cubicBezTo>
                    <a:pt x="1449" y="11927"/>
                    <a:pt x="1587" y="11352"/>
                    <a:pt x="1766" y="10757"/>
                  </a:cubicBezTo>
                  <a:cubicBezTo>
                    <a:pt x="2500" y="8417"/>
                    <a:pt x="3352" y="6612"/>
                    <a:pt x="4106" y="5185"/>
                  </a:cubicBezTo>
                  <a:cubicBezTo>
                    <a:pt x="4503" y="4491"/>
                    <a:pt x="4840" y="3876"/>
                    <a:pt x="5177" y="3360"/>
                  </a:cubicBezTo>
                  <a:cubicBezTo>
                    <a:pt x="5335" y="3102"/>
                    <a:pt x="5494" y="2845"/>
                    <a:pt x="5633" y="2626"/>
                  </a:cubicBezTo>
                  <a:cubicBezTo>
                    <a:pt x="5792" y="2408"/>
                    <a:pt x="5930" y="2210"/>
                    <a:pt x="6049" y="2012"/>
                  </a:cubicBezTo>
                  <a:cubicBezTo>
                    <a:pt x="6545" y="1258"/>
                    <a:pt x="6922" y="782"/>
                    <a:pt x="7120" y="485"/>
                  </a:cubicBezTo>
                  <a:cubicBezTo>
                    <a:pt x="7338" y="167"/>
                    <a:pt x="7398" y="28"/>
                    <a:pt x="7358" y="9"/>
                  </a:cubicBezTo>
                  <a:cubicBezTo>
                    <a:pt x="7355" y="3"/>
                    <a:pt x="7351" y="0"/>
                    <a:pt x="73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7"/>
            <p:cNvSpPr/>
            <p:nvPr/>
          </p:nvSpPr>
          <p:spPr>
            <a:xfrm>
              <a:off x="4229175" y="4216575"/>
              <a:ext cx="113550" cy="400200"/>
            </a:xfrm>
            <a:custGeom>
              <a:rect b="b" l="l" r="r" t="t"/>
              <a:pathLst>
                <a:path extrusionOk="0" h="16008" w="4542">
                  <a:moveTo>
                    <a:pt x="4509" y="1"/>
                  </a:moveTo>
                  <a:cubicBezTo>
                    <a:pt x="4466" y="1"/>
                    <a:pt x="4387" y="83"/>
                    <a:pt x="4244" y="262"/>
                  </a:cubicBezTo>
                  <a:cubicBezTo>
                    <a:pt x="4086" y="460"/>
                    <a:pt x="3828" y="797"/>
                    <a:pt x="3511" y="1333"/>
                  </a:cubicBezTo>
                  <a:cubicBezTo>
                    <a:pt x="2896" y="2423"/>
                    <a:pt x="1845" y="4287"/>
                    <a:pt x="913" y="7619"/>
                  </a:cubicBezTo>
                  <a:cubicBezTo>
                    <a:pt x="20" y="10951"/>
                    <a:pt x="0" y="13112"/>
                    <a:pt x="20" y="14362"/>
                  </a:cubicBezTo>
                  <a:cubicBezTo>
                    <a:pt x="20" y="14977"/>
                    <a:pt x="80" y="15393"/>
                    <a:pt x="100" y="15651"/>
                  </a:cubicBezTo>
                  <a:cubicBezTo>
                    <a:pt x="139" y="15909"/>
                    <a:pt x="199" y="16008"/>
                    <a:pt x="238" y="16008"/>
                  </a:cubicBezTo>
                  <a:cubicBezTo>
                    <a:pt x="278" y="16008"/>
                    <a:pt x="318" y="15909"/>
                    <a:pt x="338" y="15651"/>
                  </a:cubicBezTo>
                  <a:cubicBezTo>
                    <a:pt x="377" y="15393"/>
                    <a:pt x="377" y="14977"/>
                    <a:pt x="437" y="14362"/>
                  </a:cubicBezTo>
                  <a:cubicBezTo>
                    <a:pt x="536" y="13132"/>
                    <a:pt x="615" y="11030"/>
                    <a:pt x="1488" y="7778"/>
                  </a:cubicBezTo>
                  <a:cubicBezTo>
                    <a:pt x="2380" y="4525"/>
                    <a:pt x="3352" y="2661"/>
                    <a:pt x="3887" y="1531"/>
                  </a:cubicBezTo>
                  <a:cubicBezTo>
                    <a:pt x="4145" y="976"/>
                    <a:pt x="4343" y="619"/>
                    <a:pt x="4423" y="381"/>
                  </a:cubicBezTo>
                  <a:cubicBezTo>
                    <a:pt x="4522" y="143"/>
                    <a:pt x="4542" y="44"/>
                    <a:pt x="4522" y="4"/>
                  </a:cubicBezTo>
                  <a:cubicBezTo>
                    <a:pt x="4518" y="2"/>
                    <a:pt x="4514" y="1"/>
                    <a:pt x="450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7"/>
            <p:cNvSpPr/>
            <p:nvPr/>
          </p:nvSpPr>
          <p:spPr>
            <a:xfrm>
              <a:off x="2502850" y="3770450"/>
              <a:ext cx="624225" cy="1831500"/>
            </a:xfrm>
            <a:custGeom>
              <a:rect b="b" l="l" r="r" t="t"/>
              <a:pathLst>
                <a:path extrusionOk="0" h="73260" w="24969">
                  <a:moveTo>
                    <a:pt x="24968" y="1"/>
                  </a:move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5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2"/>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60"/>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9"/>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3"/>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3"/>
                  </a:cubicBezTo>
                  <a:cubicBezTo>
                    <a:pt x="5454" y="67665"/>
                    <a:pt x="5315" y="67368"/>
                    <a:pt x="5157" y="67050"/>
                  </a:cubicBezTo>
                  <a:cubicBezTo>
                    <a:pt x="5018" y="66733"/>
                    <a:pt x="4839" y="66396"/>
                    <a:pt x="4701" y="66039"/>
                  </a:cubicBezTo>
                  <a:cubicBezTo>
                    <a:pt x="4423" y="65325"/>
                    <a:pt x="4086" y="64552"/>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8"/>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7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7"/>
            <p:cNvSpPr/>
            <p:nvPr/>
          </p:nvSpPr>
          <p:spPr>
            <a:xfrm>
              <a:off x="4280250" y="3969675"/>
              <a:ext cx="581075" cy="1485550"/>
            </a:xfrm>
            <a:custGeom>
              <a:rect b="b" l="l" r="r" t="t"/>
              <a:pathLst>
                <a:path extrusionOk="0" h="59422" w="23243">
                  <a:moveTo>
                    <a:pt x="23232" y="0"/>
                  </a:moveTo>
                  <a:cubicBezTo>
                    <a:pt x="23201" y="0"/>
                    <a:pt x="23121" y="61"/>
                    <a:pt x="22965" y="182"/>
                  </a:cubicBezTo>
                  <a:cubicBezTo>
                    <a:pt x="22786" y="341"/>
                    <a:pt x="22489" y="559"/>
                    <a:pt x="22092" y="896"/>
                  </a:cubicBezTo>
                  <a:cubicBezTo>
                    <a:pt x="21676" y="1233"/>
                    <a:pt x="21160" y="1690"/>
                    <a:pt x="20486" y="2265"/>
                  </a:cubicBezTo>
                  <a:cubicBezTo>
                    <a:pt x="19812" y="2840"/>
                    <a:pt x="19038" y="3574"/>
                    <a:pt x="18086" y="4446"/>
                  </a:cubicBezTo>
                  <a:cubicBezTo>
                    <a:pt x="16202" y="6231"/>
                    <a:pt x="13704" y="8650"/>
                    <a:pt x="10788" y="12200"/>
                  </a:cubicBezTo>
                  <a:cubicBezTo>
                    <a:pt x="9341" y="13985"/>
                    <a:pt x="7794" y="16067"/>
                    <a:pt x="6267" y="18526"/>
                  </a:cubicBezTo>
                  <a:cubicBezTo>
                    <a:pt x="4760" y="20966"/>
                    <a:pt x="3272" y="23841"/>
                    <a:pt x="2082" y="27173"/>
                  </a:cubicBezTo>
                  <a:cubicBezTo>
                    <a:pt x="892" y="30504"/>
                    <a:pt x="337" y="33697"/>
                    <a:pt x="159" y="36593"/>
                  </a:cubicBezTo>
                  <a:cubicBezTo>
                    <a:pt x="0" y="39488"/>
                    <a:pt x="218" y="42066"/>
                    <a:pt x="654" y="44327"/>
                  </a:cubicBezTo>
                  <a:cubicBezTo>
                    <a:pt x="1091" y="46607"/>
                    <a:pt x="1706" y="48531"/>
                    <a:pt x="2400" y="50157"/>
                  </a:cubicBezTo>
                  <a:cubicBezTo>
                    <a:pt x="3074" y="51803"/>
                    <a:pt x="3808" y="53132"/>
                    <a:pt x="4522" y="54223"/>
                  </a:cubicBezTo>
                  <a:cubicBezTo>
                    <a:pt x="5910" y="56404"/>
                    <a:pt x="7100" y="57673"/>
                    <a:pt x="7833" y="58427"/>
                  </a:cubicBezTo>
                  <a:cubicBezTo>
                    <a:pt x="8190" y="58804"/>
                    <a:pt x="8468" y="59042"/>
                    <a:pt x="8647" y="59200"/>
                  </a:cubicBezTo>
                  <a:cubicBezTo>
                    <a:pt x="8807" y="59343"/>
                    <a:pt x="8887" y="59421"/>
                    <a:pt x="8902" y="59421"/>
                  </a:cubicBezTo>
                  <a:cubicBezTo>
                    <a:pt x="8904" y="59421"/>
                    <a:pt x="8904" y="59420"/>
                    <a:pt x="8904" y="59418"/>
                  </a:cubicBezTo>
                  <a:cubicBezTo>
                    <a:pt x="8904" y="59418"/>
                    <a:pt x="8845" y="59339"/>
                    <a:pt x="8686" y="59161"/>
                  </a:cubicBezTo>
                  <a:cubicBezTo>
                    <a:pt x="8528" y="58982"/>
                    <a:pt x="8270" y="58744"/>
                    <a:pt x="7913" y="58348"/>
                  </a:cubicBezTo>
                  <a:cubicBezTo>
                    <a:pt x="7199" y="57574"/>
                    <a:pt x="6068" y="56305"/>
                    <a:pt x="4680" y="54123"/>
                  </a:cubicBezTo>
                  <a:cubicBezTo>
                    <a:pt x="4006" y="53033"/>
                    <a:pt x="3292" y="51704"/>
                    <a:pt x="2618" y="50078"/>
                  </a:cubicBezTo>
                  <a:cubicBezTo>
                    <a:pt x="1944" y="48452"/>
                    <a:pt x="1349" y="46528"/>
                    <a:pt x="912" y="44287"/>
                  </a:cubicBezTo>
                  <a:cubicBezTo>
                    <a:pt x="496" y="42046"/>
                    <a:pt x="298" y="39468"/>
                    <a:pt x="456" y="36612"/>
                  </a:cubicBezTo>
                  <a:cubicBezTo>
                    <a:pt x="635" y="33737"/>
                    <a:pt x="1170" y="30584"/>
                    <a:pt x="2360" y="27272"/>
                  </a:cubicBezTo>
                  <a:cubicBezTo>
                    <a:pt x="3550" y="23960"/>
                    <a:pt x="5017" y="21124"/>
                    <a:pt x="6525" y="18665"/>
                  </a:cubicBezTo>
                  <a:cubicBezTo>
                    <a:pt x="8032" y="16226"/>
                    <a:pt x="9559" y="14163"/>
                    <a:pt x="11006" y="12379"/>
                  </a:cubicBezTo>
                  <a:cubicBezTo>
                    <a:pt x="13902" y="8829"/>
                    <a:pt x="16361" y="6390"/>
                    <a:pt x="18225" y="4605"/>
                  </a:cubicBezTo>
                  <a:cubicBezTo>
                    <a:pt x="19157" y="3712"/>
                    <a:pt x="19931" y="2979"/>
                    <a:pt x="20605" y="2404"/>
                  </a:cubicBezTo>
                  <a:cubicBezTo>
                    <a:pt x="21259" y="1809"/>
                    <a:pt x="21755" y="1333"/>
                    <a:pt x="22152" y="996"/>
                  </a:cubicBezTo>
                  <a:cubicBezTo>
                    <a:pt x="22548" y="639"/>
                    <a:pt x="22826" y="401"/>
                    <a:pt x="23004" y="242"/>
                  </a:cubicBezTo>
                  <a:cubicBezTo>
                    <a:pt x="23183" y="83"/>
                    <a:pt x="23242" y="4"/>
                    <a:pt x="23242" y="4"/>
                  </a:cubicBezTo>
                  <a:cubicBezTo>
                    <a:pt x="23240" y="1"/>
                    <a:pt x="23237" y="0"/>
                    <a:pt x="232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7"/>
            <p:cNvSpPr/>
            <p:nvPr/>
          </p:nvSpPr>
          <p:spPr>
            <a:xfrm>
              <a:off x="5167700" y="3590000"/>
              <a:ext cx="2073375" cy="2319275"/>
            </a:xfrm>
            <a:custGeom>
              <a:rect b="b" l="l" r="r" t="t"/>
              <a:pathLst>
                <a:path extrusionOk="0" h="92771" w="82935">
                  <a:moveTo>
                    <a:pt x="82915" y="0"/>
                  </a:moveTo>
                  <a:cubicBezTo>
                    <a:pt x="82915" y="0"/>
                    <a:pt x="82895" y="40"/>
                    <a:pt x="82856" y="139"/>
                  </a:cubicBezTo>
                  <a:lnTo>
                    <a:pt x="82637" y="575"/>
                  </a:lnTo>
                  <a:cubicBezTo>
                    <a:pt x="82419" y="972"/>
                    <a:pt x="82142" y="1607"/>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4"/>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2"/>
                    <a:pt x="15270" y="52950"/>
                  </a:cubicBezTo>
                  <a:cubicBezTo>
                    <a:pt x="15032" y="53168"/>
                    <a:pt x="14794" y="53406"/>
                    <a:pt x="14556" y="53624"/>
                  </a:cubicBezTo>
                  <a:cubicBezTo>
                    <a:pt x="13604" y="54497"/>
                    <a:pt x="12672" y="55369"/>
                    <a:pt x="11839" y="56261"/>
                  </a:cubicBezTo>
                  <a:cubicBezTo>
                    <a:pt x="10154" y="58026"/>
                    <a:pt x="8686" y="59831"/>
                    <a:pt x="7417" y="61596"/>
                  </a:cubicBezTo>
                  <a:cubicBezTo>
                    <a:pt x="4879" y="65146"/>
                    <a:pt x="3153" y="68597"/>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12"/>
                  </a:cubicBezTo>
                  <a:cubicBezTo>
                    <a:pt x="2479" y="92533"/>
                    <a:pt x="2420" y="92374"/>
                    <a:pt x="2320" y="92176"/>
                  </a:cubicBezTo>
                  <a:cubicBezTo>
                    <a:pt x="2241" y="91958"/>
                    <a:pt x="2122" y="91720"/>
                    <a:pt x="2003" y="91383"/>
                  </a:cubicBezTo>
                  <a:cubicBezTo>
                    <a:pt x="1884" y="91046"/>
                    <a:pt x="1726" y="90649"/>
                    <a:pt x="1567" y="90173"/>
                  </a:cubicBezTo>
                  <a:cubicBezTo>
                    <a:pt x="1269" y="89241"/>
                    <a:pt x="893" y="87972"/>
                    <a:pt x="635" y="86326"/>
                  </a:cubicBezTo>
                  <a:cubicBezTo>
                    <a:pt x="357" y="84700"/>
                    <a:pt x="198" y="82657"/>
                    <a:pt x="377" y="80218"/>
                  </a:cubicBezTo>
                  <a:cubicBezTo>
                    <a:pt x="575" y="77798"/>
                    <a:pt x="1091" y="74962"/>
                    <a:pt x="2241" y="71829"/>
                  </a:cubicBezTo>
                  <a:cubicBezTo>
                    <a:pt x="3391" y="68716"/>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2"/>
                    <a:pt x="16202" y="52513"/>
                  </a:cubicBezTo>
                  <a:cubicBezTo>
                    <a:pt x="16698" y="52077"/>
                    <a:pt x="17214" y="51641"/>
                    <a:pt x="17729" y="51205"/>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3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6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7"/>
            <p:cNvSpPr/>
            <p:nvPr/>
          </p:nvSpPr>
          <p:spPr>
            <a:xfrm>
              <a:off x="4543500" y="2459600"/>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3"/>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7"/>
            <p:cNvSpPr/>
            <p:nvPr/>
          </p:nvSpPr>
          <p:spPr>
            <a:xfrm>
              <a:off x="4362550" y="1584550"/>
              <a:ext cx="2318300" cy="4393650"/>
            </a:xfrm>
            <a:custGeom>
              <a:rect b="b" l="l" r="r" t="t"/>
              <a:pathLst>
                <a:path extrusionOk="0" h="175746" w="92732">
                  <a:moveTo>
                    <a:pt x="51700" y="1"/>
                  </a:moveTo>
                  <a:cubicBezTo>
                    <a:pt x="39603" y="16619"/>
                    <a:pt x="32325" y="35538"/>
                    <a:pt x="30758" y="54795"/>
                  </a:cubicBezTo>
                  <a:cubicBezTo>
                    <a:pt x="29727" y="67249"/>
                    <a:pt x="30877" y="80278"/>
                    <a:pt x="24531" y="91641"/>
                  </a:cubicBezTo>
                  <a:cubicBezTo>
                    <a:pt x="20367" y="99078"/>
                    <a:pt x="13247" y="105245"/>
                    <a:pt x="9202" y="112741"/>
                  </a:cubicBezTo>
                  <a:cubicBezTo>
                    <a:pt x="2995" y="124164"/>
                    <a:pt x="4641" y="137233"/>
                    <a:pt x="4660" y="149727"/>
                  </a:cubicBezTo>
                  <a:cubicBezTo>
                    <a:pt x="4680" y="157620"/>
                    <a:pt x="3689" y="166008"/>
                    <a:pt x="0" y="173167"/>
                  </a:cubicBezTo>
                  <a:cubicBezTo>
                    <a:pt x="2479" y="173921"/>
                    <a:pt x="4898" y="174774"/>
                    <a:pt x="7238" y="175745"/>
                  </a:cubicBezTo>
                  <a:cubicBezTo>
                    <a:pt x="10015" y="169419"/>
                    <a:pt x="10768" y="162240"/>
                    <a:pt x="11066" y="155458"/>
                  </a:cubicBezTo>
                  <a:cubicBezTo>
                    <a:pt x="11562" y="144115"/>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7"/>
            <p:cNvSpPr/>
            <p:nvPr/>
          </p:nvSpPr>
          <p:spPr>
            <a:xfrm>
              <a:off x="4076975" y="1172075"/>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5"/>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12"/>
                    <a:pt x="14418" y="140663"/>
                    <a:pt x="20625" y="129240"/>
                  </a:cubicBezTo>
                  <a:cubicBezTo>
                    <a:pt x="24670" y="121744"/>
                    <a:pt x="31790" y="115577"/>
                    <a:pt x="35954" y="108140"/>
                  </a:cubicBezTo>
                  <a:cubicBezTo>
                    <a:pt x="42300" y="96777"/>
                    <a:pt x="41150" y="83748"/>
                    <a:pt x="42181" y="71294"/>
                  </a:cubicBezTo>
                  <a:cubicBezTo>
                    <a:pt x="43748" y="52037"/>
                    <a:pt x="51026" y="33118"/>
                    <a:pt x="63123" y="16500"/>
                  </a:cubicBezTo>
                  <a:cubicBezTo>
                    <a:pt x="58602" y="1386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7"/>
            <p:cNvSpPr/>
            <p:nvPr/>
          </p:nvSpPr>
          <p:spPr>
            <a:xfrm>
              <a:off x="2755200" y="1000950"/>
              <a:ext cx="1955900" cy="4853300"/>
            </a:xfrm>
            <a:custGeom>
              <a:rect b="b" l="l" r="r" t="t"/>
              <a:pathLst>
                <a:path extrusionOk="0" h="194132" w="78236">
                  <a:moveTo>
                    <a:pt x="31289" y="1"/>
                  </a:moveTo>
                  <a:cubicBezTo>
                    <a:pt x="23322" y="1"/>
                    <a:pt x="16438" y="881"/>
                    <a:pt x="11701" y="2919"/>
                  </a:cubicBezTo>
                  <a:cubicBezTo>
                    <a:pt x="6942" y="4961"/>
                    <a:pt x="3213" y="7222"/>
                    <a:pt x="1" y="9622"/>
                  </a:cubicBezTo>
                  <a:cubicBezTo>
                    <a:pt x="3194" y="18427"/>
                    <a:pt x="4820" y="27648"/>
                    <a:pt x="5712" y="36790"/>
                  </a:cubicBezTo>
                  <a:cubicBezTo>
                    <a:pt x="7120" y="51327"/>
                    <a:pt x="6843" y="65922"/>
                    <a:pt x="8727" y="80419"/>
                  </a:cubicBezTo>
                  <a:cubicBezTo>
                    <a:pt x="10749" y="95947"/>
                    <a:pt x="15311" y="111257"/>
                    <a:pt x="15906" y="126864"/>
                  </a:cubicBezTo>
                  <a:cubicBezTo>
                    <a:pt x="16421" y="140329"/>
                    <a:pt x="14022" y="153775"/>
                    <a:pt x="15073" y="167221"/>
                  </a:cubicBezTo>
                  <a:cubicBezTo>
                    <a:pt x="15826" y="176561"/>
                    <a:pt x="18563" y="186219"/>
                    <a:pt x="24453" y="194132"/>
                  </a:cubicBezTo>
                  <a:lnTo>
                    <a:pt x="24473" y="194132"/>
                  </a:lnTo>
                  <a:cubicBezTo>
                    <a:pt x="29272" y="193299"/>
                    <a:pt x="34250" y="192862"/>
                    <a:pt x="39366" y="192862"/>
                  </a:cubicBezTo>
                  <a:cubicBezTo>
                    <a:pt x="43967" y="192862"/>
                    <a:pt x="48508" y="193219"/>
                    <a:pt x="52871" y="193913"/>
                  </a:cubicBezTo>
                  <a:cubicBezTo>
                    <a:pt x="58642" y="186021"/>
                    <a:pt x="61339" y="176462"/>
                    <a:pt x="62073" y="167221"/>
                  </a:cubicBezTo>
                  <a:cubicBezTo>
                    <a:pt x="63124" y="153775"/>
                    <a:pt x="60724" y="140310"/>
                    <a:pt x="61260" y="126864"/>
                  </a:cubicBezTo>
                  <a:cubicBezTo>
                    <a:pt x="61855" y="111257"/>
                    <a:pt x="66396" y="95927"/>
                    <a:pt x="68439" y="80419"/>
                  </a:cubicBezTo>
                  <a:cubicBezTo>
                    <a:pt x="70323" y="65922"/>
                    <a:pt x="70045" y="51307"/>
                    <a:pt x="71453" y="36790"/>
                  </a:cubicBezTo>
                  <a:cubicBezTo>
                    <a:pt x="72445" y="26676"/>
                    <a:pt x="74309" y="16463"/>
                    <a:pt x="78235" y="6845"/>
                  </a:cubicBezTo>
                  <a:cubicBezTo>
                    <a:pt x="63164" y="2804"/>
                    <a:pt x="45502" y="1"/>
                    <a:pt x="312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7"/>
            <p:cNvSpPr/>
            <p:nvPr/>
          </p:nvSpPr>
          <p:spPr>
            <a:xfrm>
              <a:off x="372975" y="2839375"/>
              <a:ext cx="2529000" cy="3317300"/>
            </a:xfrm>
            <a:custGeom>
              <a:rect b="b" l="l" r="r" t="t"/>
              <a:pathLst>
                <a:path extrusionOk="0" h="132692" w="101160">
                  <a:moveTo>
                    <a:pt x="31988" y="1"/>
                  </a:moveTo>
                  <a:cubicBezTo>
                    <a:pt x="27328" y="5236"/>
                    <a:pt x="21735" y="10115"/>
                    <a:pt x="14537" y="14081"/>
                  </a:cubicBezTo>
                  <a:cubicBezTo>
                    <a:pt x="9559" y="16818"/>
                    <a:pt x="4660" y="19376"/>
                    <a:pt x="0" y="21736"/>
                  </a:cubicBezTo>
                  <a:cubicBezTo>
                    <a:pt x="2360" y="31929"/>
                    <a:pt x="8766" y="41567"/>
                    <a:pt x="18324" y="48528"/>
                  </a:cubicBezTo>
                  <a:cubicBezTo>
                    <a:pt x="26534" y="54537"/>
                    <a:pt x="36986" y="58800"/>
                    <a:pt x="42895" y="6635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2"/>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7"/>
            <p:cNvSpPr/>
            <p:nvPr/>
          </p:nvSpPr>
          <p:spPr>
            <a:xfrm>
              <a:off x="47225" y="710500"/>
              <a:ext cx="7485375" cy="3020325"/>
            </a:xfrm>
            <a:custGeom>
              <a:rect b="b" l="l" r="r" t="t"/>
              <a:pathLst>
                <a:path extrusionOk="0" h="120813" w="299415">
                  <a:moveTo>
                    <a:pt x="1" y="0"/>
                  </a:moveTo>
                  <a:lnTo>
                    <a:pt x="1" y="113098"/>
                  </a:lnTo>
                  <a:cubicBezTo>
                    <a:pt x="4622" y="110897"/>
                    <a:pt x="8866" y="108814"/>
                    <a:pt x="12951" y="106732"/>
                  </a:cubicBezTo>
                  <a:cubicBezTo>
                    <a:pt x="17849" y="104253"/>
                    <a:pt x="22747" y="101675"/>
                    <a:pt x="27467" y="99077"/>
                  </a:cubicBezTo>
                  <a:cubicBezTo>
                    <a:pt x="33952" y="95508"/>
                    <a:pt x="39644" y="90907"/>
                    <a:pt x="44859" y="85037"/>
                  </a:cubicBezTo>
                  <a:cubicBezTo>
                    <a:pt x="49797" y="79524"/>
                    <a:pt x="53704" y="73634"/>
                    <a:pt x="57472" y="67922"/>
                  </a:cubicBezTo>
                  <a:cubicBezTo>
                    <a:pt x="63164" y="59296"/>
                    <a:pt x="68558" y="51145"/>
                    <a:pt x="76570" y="45969"/>
                  </a:cubicBezTo>
                  <a:cubicBezTo>
                    <a:pt x="77304" y="45493"/>
                    <a:pt x="77978" y="45077"/>
                    <a:pt x="78652" y="44700"/>
                  </a:cubicBezTo>
                  <a:cubicBezTo>
                    <a:pt x="88112" y="39484"/>
                    <a:pt x="93585" y="34288"/>
                    <a:pt x="98880" y="29251"/>
                  </a:cubicBezTo>
                  <a:cubicBezTo>
                    <a:pt x="101894" y="26376"/>
                    <a:pt x="104750" y="23659"/>
                    <a:pt x="108201" y="21101"/>
                  </a:cubicBezTo>
                  <a:cubicBezTo>
                    <a:pt x="111790" y="18404"/>
                    <a:pt x="115638" y="16202"/>
                    <a:pt x="119941" y="14358"/>
                  </a:cubicBezTo>
                  <a:cubicBezTo>
                    <a:pt x="124463" y="12415"/>
                    <a:pt x="131086" y="11423"/>
                    <a:pt x="139594" y="11423"/>
                  </a:cubicBezTo>
                  <a:cubicBezTo>
                    <a:pt x="153040" y="11423"/>
                    <a:pt x="170610" y="13981"/>
                    <a:pt x="186594" y="18265"/>
                  </a:cubicBezTo>
                  <a:cubicBezTo>
                    <a:pt x="196827" y="21021"/>
                    <a:pt x="205612" y="24294"/>
                    <a:pt x="211344" y="27467"/>
                  </a:cubicBezTo>
                  <a:cubicBezTo>
                    <a:pt x="212534" y="28121"/>
                    <a:pt x="213723" y="28795"/>
                    <a:pt x="214933" y="29469"/>
                  </a:cubicBezTo>
                  <a:cubicBezTo>
                    <a:pt x="218007" y="31155"/>
                    <a:pt x="221180" y="32900"/>
                    <a:pt x="224413" y="34804"/>
                  </a:cubicBezTo>
                  <a:cubicBezTo>
                    <a:pt x="237323" y="42280"/>
                    <a:pt x="252295" y="52315"/>
                    <a:pt x="265503" y="69846"/>
                  </a:cubicBezTo>
                  <a:cubicBezTo>
                    <a:pt x="269469" y="75101"/>
                    <a:pt x="273138" y="80872"/>
                    <a:pt x="276410" y="87040"/>
                  </a:cubicBezTo>
                  <a:cubicBezTo>
                    <a:pt x="277977" y="89975"/>
                    <a:pt x="279821" y="93148"/>
                    <a:pt x="281904" y="96479"/>
                  </a:cubicBezTo>
                  <a:cubicBezTo>
                    <a:pt x="286584" y="103976"/>
                    <a:pt x="292474" y="112166"/>
                    <a:pt x="299415" y="120812"/>
                  </a:cubicBezTo>
                  <a:lnTo>
                    <a:pt x="2994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7"/>
            <p:cNvSpPr/>
            <p:nvPr/>
          </p:nvSpPr>
          <p:spPr>
            <a:xfrm>
              <a:off x="42775" y="705525"/>
              <a:ext cx="7494300" cy="3038675"/>
            </a:xfrm>
            <a:custGeom>
              <a:rect b="b" l="l" r="r" t="t"/>
              <a:pathLst>
                <a:path extrusionOk="0" h="121547" w="299772">
                  <a:moveTo>
                    <a:pt x="299394" y="398"/>
                  </a:moveTo>
                  <a:lnTo>
                    <a:pt x="299394" y="120456"/>
                  </a:lnTo>
                  <a:cubicBezTo>
                    <a:pt x="292612" y="111988"/>
                    <a:pt x="286841" y="103956"/>
                    <a:pt x="282240" y="96559"/>
                  </a:cubicBezTo>
                  <a:cubicBezTo>
                    <a:pt x="280158" y="93267"/>
                    <a:pt x="278314" y="90094"/>
                    <a:pt x="276767" y="87159"/>
                  </a:cubicBezTo>
                  <a:cubicBezTo>
                    <a:pt x="273475" y="80992"/>
                    <a:pt x="269806" y="75181"/>
                    <a:pt x="265840" y="69926"/>
                  </a:cubicBezTo>
                  <a:cubicBezTo>
                    <a:pt x="259910" y="62073"/>
                    <a:pt x="253247" y="55191"/>
                    <a:pt x="245473" y="48905"/>
                  </a:cubicBezTo>
                  <a:cubicBezTo>
                    <a:pt x="239524" y="44086"/>
                    <a:pt x="232920" y="39604"/>
                    <a:pt x="224690" y="34825"/>
                  </a:cubicBezTo>
                  <a:cubicBezTo>
                    <a:pt x="221437" y="32941"/>
                    <a:pt x="218284" y="31195"/>
                    <a:pt x="215210" y="29490"/>
                  </a:cubicBezTo>
                  <a:cubicBezTo>
                    <a:pt x="213961" y="28816"/>
                    <a:pt x="212791" y="28161"/>
                    <a:pt x="211621" y="27507"/>
                  </a:cubicBezTo>
                  <a:cubicBezTo>
                    <a:pt x="205790" y="24274"/>
                    <a:pt x="197223" y="21082"/>
                    <a:pt x="186832" y="18285"/>
                  </a:cubicBezTo>
                  <a:cubicBezTo>
                    <a:pt x="170808" y="14002"/>
                    <a:pt x="153237" y="11424"/>
                    <a:pt x="139772" y="11424"/>
                  </a:cubicBezTo>
                  <a:cubicBezTo>
                    <a:pt x="131244" y="11424"/>
                    <a:pt x="124601" y="12415"/>
                    <a:pt x="120059" y="14379"/>
                  </a:cubicBezTo>
                  <a:cubicBezTo>
                    <a:pt x="115736" y="16223"/>
                    <a:pt x="111869" y="18444"/>
                    <a:pt x="108260" y="21141"/>
                  </a:cubicBezTo>
                  <a:cubicBezTo>
                    <a:pt x="104809" y="23719"/>
                    <a:pt x="101953" y="26436"/>
                    <a:pt x="98919" y="29312"/>
                  </a:cubicBezTo>
                  <a:cubicBezTo>
                    <a:pt x="93644" y="34329"/>
                    <a:pt x="88171" y="39525"/>
                    <a:pt x="78751" y="44740"/>
                  </a:cubicBezTo>
                  <a:cubicBezTo>
                    <a:pt x="78076" y="45117"/>
                    <a:pt x="77382" y="45533"/>
                    <a:pt x="76649" y="46009"/>
                  </a:cubicBezTo>
                  <a:cubicBezTo>
                    <a:pt x="68597" y="51205"/>
                    <a:pt x="63183" y="59376"/>
                    <a:pt x="57472" y="68022"/>
                  </a:cubicBezTo>
                  <a:cubicBezTo>
                    <a:pt x="53724" y="73714"/>
                    <a:pt x="49817" y="79604"/>
                    <a:pt x="44899" y="85117"/>
                  </a:cubicBezTo>
                  <a:cubicBezTo>
                    <a:pt x="39703" y="90967"/>
                    <a:pt x="34031" y="95548"/>
                    <a:pt x="27546" y="99098"/>
                  </a:cubicBezTo>
                  <a:cubicBezTo>
                    <a:pt x="22826" y="101696"/>
                    <a:pt x="17948" y="104274"/>
                    <a:pt x="13030" y="106753"/>
                  </a:cubicBezTo>
                  <a:cubicBezTo>
                    <a:pt x="9024" y="108795"/>
                    <a:pt x="4879" y="110838"/>
                    <a:pt x="377" y="112999"/>
                  </a:cubicBezTo>
                  <a:lnTo>
                    <a:pt x="377" y="398"/>
                  </a:lnTo>
                  <a:close/>
                  <a:moveTo>
                    <a:pt x="0" y="1"/>
                  </a:moveTo>
                  <a:lnTo>
                    <a:pt x="0" y="113614"/>
                  </a:lnTo>
                  <a:cubicBezTo>
                    <a:pt x="4086" y="111651"/>
                    <a:pt x="8548" y="109469"/>
                    <a:pt x="13208" y="107110"/>
                  </a:cubicBezTo>
                  <a:cubicBezTo>
                    <a:pt x="17888" y="104750"/>
                    <a:pt x="22767" y="102172"/>
                    <a:pt x="27745" y="99435"/>
                  </a:cubicBezTo>
                  <a:cubicBezTo>
                    <a:pt x="34963" y="95469"/>
                    <a:pt x="40536" y="90590"/>
                    <a:pt x="45196" y="85355"/>
                  </a:cubicBezTo>
                  <a:cubicBezTo>
                    <a:pt x="57670" y="71393"/>
                    <a:pt x="63639" y="54874"/>
                    <a:pt x="76847" y="46327"/>
                  </a:cubicBezTo>
                  <a:cubicBezTo>
                    <a:pt x="77521" y="45890"/>
                    <a:pt x="78215" y="45454"/>
                    <a:pt x="78929" y="45077"/>
                  </a:cubicBezTo>
                  <a:cubicBezTo>
                    <a:pt x="93823" y="36847"/>
                    <a:pt x="99018" y="28498"/>
                    <a:pt x="108498" y="21439"/>
                  </a:cubicBezTo>
                  <a:cubicBezTo>
                    <a:pt x="111710" y="19039"/>
                    <a:pt x="115439" y="16778"/>
                    <a:pt x="120198" y="14716"/>
                  </a:cubicBezTo>
                  <a:cubicBezTo>
                    <a:pt x="124938" y="12693"/>
                    <a:pt x="131819" y="11801"/>
                    <a:pt x="139772" y="11801"/>
                  </a:cubicBezTo>
                  <a:cubicBezTo>
                    <a:pt x="153991" y="11801"/>
                    <a:pt x="171661" y="14617"/>
                    <a:pt x="186732" y="18662"/>
                  </a:cubicBezTo>
                  <a:cubicBezTo>
                    <a:pt x="196688" y="21339"/>
                    <a:pt x="205493" y="24532"/>
                    <a:pt x="211442" y="27844"/>
                  </a:cubicBezTo>
                  <a:cubicBezTo>
                    <a:pt x="215567" y="30144"/>
                    <a:pt x="219970" y="32504"/>
                    <a:pt x="224491" y="35162"/>
                  </a:cubicBezTo>
                  <a:cubicBezTo>
                    <a:pt x="237937" y="42975"/>
                    <a:pt x="252672" y="53109"/>
                    <a:pt x="265522" y="70164"/>
                  </a:cubicBezTo>
                  <a:cubicBezTo>
                    <a:pt x="269350" y="75221"/>
                    <a:pt x="273019" y="80912"/>
                    <a:pt x="276430" y="87338"/>
                  </a:cubicBezTo>
                  <a:cubicBezTo>
                    <a:pt x="278076" y="90451"/>
                    <a:pt x="279920" y="93604"/>
                    <a:pt x="281923" y="96777"/>
                  </a:cubicBezTo>
                  <a:cubicBezTo>
                    <a:pt x="287158" y="105166"/>
                    <a:pt x="293405" y="113614"/>
                    <a:pt x="299771" y="121547"/>
                  </a:cubicBezTo>
                  <a:lnTo>
                    <a:pt x="299771"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7"/>
            <p:cNvSpPr/>
            <p:nvPr/>
          </p:nvSpPr>
          <p:spPr>
            <a:xfrm>
              <a:off x="717050" y="3957850"/>
              <a:ext cx="37700" cy="118025"/>
            </a:xfrm>
            <a:custGeom>
              <a:rect b="b" l="l" r="r" t="t"/>
              <a:pathLst>
                <a:path extrusionOk="0" fill="none" h="4721" w="1508">
                  <a:moveTo>
                    <a:pt x="1507" y="4721"/>
                  </a:moveTo>
                  <a:cubicBezTo>
                    <a:pt x="1130" y="3095"/>
                    <a:pt x="635" y="1508"/>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7"/>
            <p:cNvSpPr/>
            <p:nvPr/>
          </p:nvSpPr>
          <p:spPr>
            <a:xfrm>
              <a:off x="542525" y="4153700"/>
              <a:ext cx="51575" cy="119000"/>
            </a:xfrm>
            <a:custGeom>
              <a:rect b="b" l="l" r="r" t="t"/>
              <a:pathLst>
                <a:path extrusionOk="0" fill="none" h="4760" w="2063">
                  <a:moveTo>
                    <a:pt x="2063" y="4760"/>
                  </a:moveTo>
                  <a:cubicBezTo>
                    <a:pt x="1468" y="3114"/>
                    <a:pt x="774" y="1527"/>
                    <a:pt x="0"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7"/>
            <p:cNvSpPr/>
            <p:nvPr/>
          </p:nvSpPr>
          <p:spPr>
            <a:xfrm>
              <a:off x="1963925" y="1241475"/>
              <a:ext cx="1402600" cy="4682675"/>
            </a:xfrm>
            <a:custGeom>
              <a:rect b="b" l="l" r="r" t="t"/>
              <a:pathLst>
                <a:path extrusionOk="0" h="187307" w="56104">
                  <a:moveTo>
                    <a:pt x="31652" y="1"/>
                  </a:moveTo>
                  <a:cubicBezTo>
                    <a:pt x="22172" y="7060"/>
                    <a:pt x="16957" y="15409"/>
                    <a:pt x="2083" y="23639"/>
                  </a:cubicBezTo>
                  <a:cubicBezTo>
                    <a:pt x="1369" y="24016"/>
                    <a:pt x="675" y="24452"/>
                    <a:pt x="1" y="24889"/>
                  </a:cubicBezTo>
                  <a:cubicBezTo>
                    <a:pt x="7795" y="38612"/>
                    <a:pt x="12515" y="53466"/>
                    <a:pt x="13764" y="68518"/>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65"/>
                    <a:pt x="56104" y="184511"/>
                  </a:cubicBezTo>
                  <a:cubicBezTo>
                    <a:pt x="50214" y="176578"/>
                    <a:pt x="47477" y="166940"/>
                    <a:pt x="46724" y="157580"/>
                  </a:cubicBezTo>
                  <a:cubicBezTo>
                    <a:pt x="45653" y="144154"/>
                    <a:pt x="48072" y="130689"/>
                    <a:pt x="47557" y="117243"/>
                  </a:cubicBezTo>
                  <a:cubicBezTo>
                    <a:pt x="46962" y="101636"/>
                    <a:pt x="42400" y="86306"/>
                    <a:pt x="40378" y="70798"/>
                  </a:cubicBezTo>
                  <a:cubicBezTo>
                    <a:pt x="38494" y="56301"/>
                    <a:pt x="38771" y="41686"/>
                    <a:pt x="37363" y="27169"/>
                  </a:cubicBezTo>
                  <a:cubicBezTo>
                    <a:pt x="36451" y="18027"/>
                    <a:pt x="34845" y="8786"/>
                    <a:pt x="3165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7"/>
            <p:cNvSpPr/>
            <p:nvPr/>
          </p:nvSpPr>
          <p:spPr>
            <a:xfrm>
              <a:off x="1172675" y="1863675"/>
              <a:ext cx="1909775" cy="4128400"/>
            </a:xfrm>
            <a:custGeom>
              <a:rect b="b" l="l" r="r" t="t"/>
              <a:pathLst>
                <a:path extrusionOk="0" h="165136" w="76391">
                  <a:moveTo>
                    <a:pt x="31651" y="1"/>
                  </a:moveTo>
                  <a:cubicBezTo>
                    <a:pt x="18443" y="8548"/>
                    <a:pt x="12474" y="25067"/>
                    <a:pt x="0" y="39048"/>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50"/>
                    <a:pt x="65087" y="14429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68"/>
                    <a:pt x="73178" y="112999"/>
                    <a:pt x="66971" y="101576"/>
                  </a:cubicBezTo>
                  <a:cubicBezTo>
                    <a:pt x="62925" y="94080"/>
                    <a:pt x="55806" y="87913"/>
                    <a:pt x="51641" y="80476"/>
                  </a:cubicBezTo>
                  <a:cubicBezTo>
                    <a:pt x="45275" y="69113"/>
                    <a:pt x="46445" y="56084"/>
                    <a:pt x="45414" y="43630"/>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7"/>
            <p:cNvSpPr/>
            <p:nvPr/>
          </p:nvSpPr>
          <p:spPr>
            <a:xfrm>
              <a:off x="317450" y="4428350"/>
              <a:ext cx="115525" cy="153225"/>
            </a:xfrm>
            <a:custGeom>
              <a:rect b="b" l="l" r="r" t="t"/>
              <a:pathLst>
                <a:path extrusionOk="0" fill="none" h="6129" w="4621">
                  <a:moveTo>
                    <a:pt x="4621" y="6129"/>
                  </a:moveTo>
                  <a:cubicBezTo>
                    <a:pt x="3352" y="3808"/>
                    <a:pt x="1785" y="172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7"/>
            <p:cNvSpPr/>
            <p:nvPr/>
          </p:nvSpPr>
          <p:spPr>
            <a:xfrm>
              <a:off x="339250" y="2997050"/>
              <a:ext cx="33750" cy="386225"/>
            </a:xfrm>
            <a:custGeom>
              <a:rect b="b" l="l" r="r" t="t"/>
              <a:pathLst>
                <a:path extrusionOk="0" fill="none" h="15449" w="1350">
                  <a:moveTo>
                    <a:pt x="1349" y="15449"/>
                  </a:moveTo>
                  <a:cubicBezTo>
                    <a:pt x="179" y="10352"/>
                    <a:pt x="1" y="5116"/>
                    <a:pt x="953"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7"/>
            <p:cNvSpPr/>
            <p:nvPr/>
          </p:nvSpPr>
          <p:spPr>
            <a:xfrm>
              <a:off x="42775" y="3383250"/>
              <a:ext cx="2559250" cy="2913250"/>
            </a:xfrm>
            <a:custGeom>
              <a:rect b="b" l="l" r="r" t="t"/>
              <a:pathLst>
                <a:path extrusionOk="0" h="116530" w="102370">
                  <a:moveTo>
                    <a:pt x="13208" y="1"/>
                  </a:moveTo>
                  <a:cubicBezTo>
                    <a:pt x="8548" y="2360"/>
                    <a:pt x="4086" y="4542"/>
                    <a:pt x="0" y="6505"/>
                  </a:cubicBezTo>
                  <a:lnTo>
                    <a:pt x="0" y="57015"/>
                  </a:lnTo>
                  <a:cubicBezTo>
                    <a:pt x="2836" y="58542"/>
                    <a:pt x="5831" y="59812"/>
                    <a:pt x="9024" y="60823"/>
                  </a:cubicBezTo>
                  <a:cubicBezTo>
                    <a:pt x="17115" y="63342"/>
                    <a:pt x="26396" y="64056"/>
                    <a:pt x="32980" y="68597"/>
                  </a:cubicBezTo>
                  <a:cubicBezTo>
                    <a:pt x="43669" y="75974"/>
                    <a:pt x="42876" y="90213"/>
                    <a:pt x="52851" y="98205"/>
                  </a:cubicBezTo>
                  <a:cubicBezTo>
                    <a:pt x="57571" y="101953"/>
                    <a:pt x="64076" y="103797"/>
                    <a:pt x="70422" y="105324"/>
                  </a:cubicBezTo>
                  <a:cubicBezTo>
                    <a:pt x="76748" y="106832"/>
                    <a:pt x="83332" y="108140"/>
                    <a:pt x="88805" y="111155"/>
                  </a:cubicBezTo>
                  <a:cubicBezTo>
                    <a:pt x="91344" y="112543"/>
                    <a:pt x="93604" y="114407"/>
                    <a:pt x="95191" y="116529"/>
                  </a:cubicBezTo>
                  <a:cubicBezTo>
                    <a:pt x="97412" y="114526"/>
                    <a:pt x="99812" y="112642"/>
                    <a:pt x="102370" y="110937"/>
                  </a:cubicBezTo>
                  <a:cubicBezTo>
                    <a:pt x="101180" y="108696"/>
                    <a:pt x="100307" y="106316"/>
                    <a:pt x="99653" y="103976"/>
                  </a:cubicBezTo>
                  <a:cubicBezTo>
                    <a:pt x="97967" y="98304"/>
                    <a:pt x="96678" y="92216"/>
                    <a:pt x="91958" y="87794"/>
                  </a:cubicBezTo>
                  <a:cubicBezTo>
                    <a:pt x="86763" y="82915"/>
                    <a:pt x="78394" y="80991"/>
                    <a:pt x="72682" y="76490"/>
                  </a:cubicBezTo>
                  <a:cubicBezTo>
                    <a:pt x="62410" y="68339"/>
                    <a:pt x="63778" y="54457"/>
                    <a:pt x="56103" y="44621"/>
                  </a:cubicBezTo>
                  <a:cubicBezTo>
                    <a:pt x="50194" y="37045"/>
                    <a:pt x="39742" y="32782"/>
                    <a:pt x="31532" y="26773"/>
                  </a:cubicBezTo>
                  <a:cubicBezTo>
                    <a:pt x="21993" y="19812"/>
                    <a:pt x="15568" y="1019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7"/>
            <p:cNvSpPr/>
            <p:nvPr/>
          </p:nvSpPr>
          <p:spPr>
            <a:xfrm>
              <a:off x="4711075" y="869150"/>
              <a:ext cx="157200" cy="302950"/>
            </a:xfrm>
            <a:custGeom>
              <a:rect b="b" l="l" r="r" t="t"/>
              <a:pathLst>
                <a:path extrusionOk="0" h="12118" w="6288">
                  <a:moveTo>
                    <a:pt x="6287" y="0"/>
                  </a:moveTo>
                  <a:lnTo>
                    <a:pt x="6287" y="0"/>
                  </a:lnTo>
                  <a:cubicBezTo>
                    <a:pt x="3768" y="3887"/>
                    <a:pt x="1686" y="7933"/>
                    <a:pt x="0" y="12117"/>
                  </a:cubicBezTo>
                  <a:lnTo>
                    <a:pt x="6287"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7"/>
            <p:cNvSpPr/>
            <p:nvPr/>
          </p:nvSpPr>
          <p:spPr>
            <a:xfrm>
              <a:off x="5655050" y="1488375"/>
              <a:ext cx="72900" cy="96200"/>
            </a:xfrm>
            <a:custGeom>
              <a:rect b="b" l="l" r="r" t="t"/>
              <a:pathLst>
                <a:path extrusionOk="0" h="3848" w="2916">
                  <a:moveTo>
                    <a:pt x="2916" y="0"/>
                  </a:moveTo>
                  <a:lnTo>
                    <a:pt x="2916" y="0"/>
                  </a:lnTo>
                  <a:cubicBezTo>
                    <a:pt x="1904" y="1270"/>
                    <a:pt x="932" y="2539"/>
                    <a:pt x="0" y="3848"/>
                  </a:cubicBezTo>
                  <a:lnTo>
                    <a:pt x="2916"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7"/>
            <p:cNvSpPr/>
            <p:nvPr/>
          </p:nvSpPr>
          <p:spPr>
            <a:xfrm>
              <a:off x="6680825" y="2355000"/>
              <a:ext cx="154700" cy="104625"/>
            </a:xfrm>
            <a:custGeom>
              <a:rect b="b" l="l" r="r" t="t"/>
              <a:pathLst>
                <a:path extrusionOk="0" h="4185" w="6188">
                  <a:moveTo>
                    <a:pt x="6188" y="1"/>
                  </a:moveTo>
                  <a:cubicBezTo>
                    <a:pt x="4066" y="1329"/>
                    <a:pt x="1984" y="2717"/>
                    <a:pt x="0" y="4185"/>
                  </a:cubicBezTo>
                  <a:lnTo>
                    <a:pt x="6188"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7"/>
            <p:cNvSpPr/>
            <p:nvPr/>
          </p:nvSpPr>
          <p:spPr>
            <a:xfrm>
              <a:off x="7075975" y="2997050"/>
              <a:ext cx="14875" cy="127925"/>
            </a:xfrm>
            <a:custGeom>
              <a:rect b="b" l="l" r="r" t="t"/>
              <a:pathLst>
                <a:path extrusionOk="0" h="5117" w="595">
                  <a:moveTo>
                    <a:pt x="0" y="0"/>
                  </a:moveTo>
                  <a:lnTo>
                    <a:pt x="595" y="5116"/>
                  </a:lnTo>
                  <a:cubicBezTo>
                    <a:pt x="516" y="3391"/>
                    <a:pt x="317" y="1686"/>
                    <a:pt x="0"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7"/>
            <p:cNvSpPr/>
            <p:nvPr/>
          </p:nvSpPr>
          <p:spPr>
            <a:xfrm>
              <a:off x="4846925" y="3124450"/>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8"/>
                    <a:pt x="84878" y="73694"/>
                    <a:pt x="92970" y="71175"/>
                  </a:cubicBezTo>
                  <a:cubicBezTo>
                    <a:pt x="98364" y="69489"/>
                    <a:pt x="103242" y="66971"/>
                    <a:pt x="107605" y="6389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7"/>
            <p:cNvSpPr/>
            <p:nvPr/>
          </p:nvSpPr>
          <p:spPr>
            <a:xfrm>
              <a:off x="-150075" y="424425"/>
              <a:ext cx="7931075" cy="3465700"/>
            </a:xfrm>
            <a:custGeom>
              <a:rect b="b" l="l" r="r" t="t"/>
              <a:pathLst>
                <a:path extrusionOk="0" h="138628" w="317243">
                  <a:moveTo>
                    <a:pt x="0" y="1"/>
                  </a:moveTo>
                  <a:lnTo>
                    <a:pt x="0" y="133485"/>
                  </a:lnTo>
                  <a:cubicBezTo>
                    <a:pt x="0" y="133485"/>
                    <a:pt x="3734" y="138404"/>
                    <a:pt x="14204" y="138404"/>
                  </a:cubicBezTo>
                  <a:cubicBezTo>
                    <a:pt x="14308" y="138404"/>
                    <a:pt x="14412" y="138404"/>
                    <a:pt x="14517" y="138403"/>
                  </a:cubicBezTo>
                  <a:cubicBezTo>
                    <a:pt x="14517" y="138403"/>
                    <a:pt x="16396" y="138627"/>
                    <a:pt x="19320" y="138627"/>
                  </a:cubicBezTo>
                  <a:cubicBezTo>
                    <a:pt x="27156" y="138627"/>
                    <a:pt x="42499" y="137018"/>
                    <a:pt x="49301" y="125176"/>
                  </a:cubicBezTo>
                  <a:cubicBezTo>
                    <a:pt x="58641" y="108914"/>
                    <a:pt x="56083" y="88488"/>
                    <a:pt x="56083" y="88488"/>
                  </a:cubicBezTo>
                  <a:lnTo>
                    <a:pt x="56083" y="88488"/>
                  </a:lnTo>
                  <a:cubicBezTo>
                    <a:pt x="56083" y="88488"/>
                    <a:pt x="56331" y="88501"/>
                    <a:pt x="56781" y="88501"/>
                  </a:cubicBezTo>
                  <a:cubicBezTo>
                    <a:pt x="59713" y="88501"/>
                    <a:pt x="71214" y="87935"/>
                    <a:pt x="78572" y="79425"/>
                  </a:cubicBezTo>
                  <a:cubicBezTo>
                    <a:pt x="87060" y="69589"/>
                    <a:pt x="84502" y="60506"/>
                    <a:pt x="84501" y="60506"/>
                  </a:cubicBezTo>
                  <a:lnTo>
                    <a:pt x="84501" y="60506"/>
                  </a:lnTo>
                  <a:cubicBezTo>
                    <a:pt x="84502" y="60506"/>
                    <a:pt x="88233" y="61768"/>
                    <a:pt x="93143" y="61768"/>
                  </a:cubicBezTo>
                  <a:cubicBezTo>
                    <a:pt x="97152" y="61768"/>
                    <a:pt x="101947" y="60926"/>
                    <a:pt x="106137" y="57868"/>
                  </a:cubicBezTo>
                  <a:cubicBezTo>
                    <a:pt x="115478" y="51046"/>
                    <a:pt x="111651" y="42737"/>
                    <a:pt x="120138" y="35558"/>
                  </a:cubicBezTo>
                  <a:cubicBezTo>
                    <a:pt x="128626" y="28359"/>
                    <a:pt x="141199" y="27982"/>
                    <a:pt x="157600" y="27982"/>
                  </a:cubicBezTo>
                  <a:cubicBezTo>
                    <a:pt x="174000" y="27982"/>
                    <a:pt x="186573" y="28359"/>
                    <a:pt x="195061" y="35558"/>
                  </a:cubicBezTo>
                  <a:cubicBezTo>
                    <a:pt x="203549" y="42737"/>
                    <a:pt x="199722" y="51046"/>
                    <a:pt x="209062" y="57868"/>
                  </a:cubicBezTo>
                  <a:cubicBezTo>
                    <a:pt x="213252" y="60926"/>
                    <a:pt x="218047" y="61768"/>
                    <a:pt x="222057" y="61768"/>
                  </a:cubicBezTo>
                  <a:cubicBezTo>
                    <a:pt x="226966" y="61768"/>
                    <a:pt x="230698" y="60506"/>
                    <a:pt x="230698" y="60506"/>
                  </a:cubicBezTo>
                  <a:lnTo>
                    <a:pt x="230698" y="60506"/>
                  </a:lnTo>
                  <a:cubicBezTo>
                    <a:pt x="230698" y="60506"/>
                    <a:pt x="228140" y="69589"/>
                    <a:pt x="236628" y="79425"/>
                  </a:cubicBezTo>
                  <a:cubicBezTo>
                    <a:pt x="243986" y="87935"/>
                    <a:pt x="255487" y="88501"/>
                    <a:pt x="258418" y="88501"/>
                  </a:cubicBezTo>
                  <a:cubicBezTo>
                    <a:pt x="258868" y="88501"/>
                    <a:pt x="259116" y="88488"/>
                    <a:pt x="259117" y="88488"/>
                  </a:cubicBezTo>
                  <a:lnTo>
                    <a:pt x="259117" y="88488"/>
                  </a:lnTo>
                  <a:cubicBezTo>
                    <a:pt x="259117" y="88488"/>
                    <a:pt x="256558" y="108914"/>
                    <a:pt x="265899" y="125176"/>
                  </a:cubicBezTo>
                  <a:cubicBezTo>
                    <a:pt x="272687" y="137018"/>
                    <a:pt x="288035" y="138627"/>
                    <a:pt x="295876" y="138627"/>
                  </a:cubicBezTo>
                  <a:cubicBezTo>
                    <a:pt x="298803" y="138627"/>
                    <a:pt x="300683" y="138403"/>
                    <a:pt x="300683" y="138403"/>
                  </a:cubicBezTo>
                  <a:cubicBezTo>
                    <a:pt x="311630" y="137273"/>
                    <a:pt x="317242" y="133862"/>
                    <a:pt x="317242" y="133862"/>
                  </a:cubicBezTo>
                  <a:lnTo>
                    <a:pt x="317242" y="1"/>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7"/>
            <p:cNvSpPr/>
            <p:nvPr/>
          </p:nvSpPr>
          <p:spPr>
            <a:xfrm>
              <a:off x="-9775" y="537950"/>
              <a:ext cx="7649975" cy="3238975"/>
            </a:xfrm>
            <a:custGeom>
              <a:rect b="b" l="l" r="r" t="t"/>
              <a:pathLst>
                <a:path extrusionOk="0" h="129559" w="305999">
                  <a:moveTo>
                    <a:pt x="0" y="1"/>
                  </a:moveTo>
                  <a:lnTo>
                    <a:pt x="0" y="127218"/>
                  </a:lnTo>
                  <a:cubicBezTo>
                    <a:pt x="1270" y="128071"/>
                    <a:pt x="3927" y="129321"/>
                    <a:pt x="8627" y="129321"/>
                  </a:cubicBezTo>
                  <a:lnTo>
                    <a:pt x="9281" y="129321"/>
                  </a:lnTo>
                  <a:lnTo>
                    <a:pt x="9698" y="129380"/>
                  </a:lnTo>
                  <a:cubicBezTo>
                    <a:pt x="9718" y="129380"/>
                    <a:pt x="11284" y="129559"/>
                    <a:pt x="13684" y="129559"/>
                  </a:cubicBezTo>
                  <a:cubicBezTo>
                    <a:pt x="20665" y="129559"/>
                    <a:pt x="33178" y="128151"/>
                    <a:pt x="38592" y="118731"/>
                  </a:cubicBezTo>
                  <a:cubicBezTo>
                    <a:pt x="47139" y="103818"/>
                    <a:pt x="44899" y="84581"/>
                    <a:pt x="44879" y="84403"/>
                  </a:cubicBezTo>
                  <a:lnTo>
                    <a:pt x="44264" y="79148"/>
                  </a:lnTo>
                  <a:lnTo>
                    <a:pt x="50808" y="79425"/>
                  </a:lnTo>
                  <a:lnTo>
                    <a:pt x="51165" y="79425"/>
                  </a:lnTo>
                  <a:cubicBezTo>
                    <a:pt x="53743" y="79425"/>
                    <a:pt x="62628" y="78910"/>
                    <a:pt x="68339" y="72286"/>
                  </a:cubicBezTo>
                  <a:cubicBezTo>
                    <a:pt x="75181" y="64353"/>
                    <a:pt x="73475" y="57214"/>
                    <a:pt x="73416" y="56976"/>
                  </a:cubicBezTo>
                  <a:lnTo>
                    <a:pt x="71076" y="48528"/>
                  </a:lnTo>
                  <a:lnTo>
                    <a:pt x="71076" y="48528"/>
                  </a:lnTo>
                  <a:lnTo>
                    <a:pt x="81031" y="51761"/>
                  </a:lnTo>
                  <a:cubicBezTo>
                    <a:pt x="81051" y="51780"/>
                    <a:pt x="83907" y="52693"/>
                    <a:pt x="87516" y="52693"/>
                  </a:cubicBezTo>
                  <a:cubicBezTo>
                    <a:pt x="91165" y="52693"/>
                    <a:pt x="94259" y="51761"/>
                    <a:pt x="96758" y="49956"/>
                  </a:cubicBezTo>
                  <a:cubicBezTo>
                    <a:pt x="100367" y="47318"/>
                    <a:pt x="101319" y="44403"/>
                    <a:pt x="102548" y="40715"/>
                  </a:cubicBezTo>
                  <a:cubicBezTo>
                    <a:pt x="103877" y="36709"/>
                    <a:pt x="105384" y="32167"/>
                    <a:pt x="110461" y="27884"/>
                  </a:cubicBezTo>
                  <a:cubicBezTo>
                    <a:pt x="121051" y="18900"/>
                    <a:pt x="136777" y="18900"/>
                    <a:pt x="151988" y="18900"/>
                  </a:cubicBezTo>
                  <a:cubicBezTo>
                    <a:pt x="167198" y="18900"/>
                    <a:pt x="182925" y="18900"/>
                    <a:pt x="193515" y="27884"/>
                  </a:cubicBezTo>
                  <a:cubicBezTo>
                    <a:pt x="198592" y="32167"/>
                    <a:pt x="200099" y="36709"/>
                    <a:pt x="201408" y="40715"/>
                  </a:cubicBezTo>
                  <a:cubicBezTo>
                    <a:pt x="202637" y="44403"/>
                    <a:pt x="203609" y="47318"/>
                    <a:pt x="207218" y="49956"/>
                  </a:cubicBezTo>
                  <a:cubicBezTo>
                    <a:pt x="209697" y="51761"/>
                    <a:pt x="212811" y="52693"/>
                    <a:pt x="216460" y="52693"/>
                  </a:cubicBezTo>
                  <a:cubicBezTo>
                    <a:pt x="220069" y="52693"/>
                    <a:pt x="222905" y="51780"/>
                    <a:pt x="222905" y="51780"/>
                  </a:cubicBezTo>
                  <a:lnTo>
                    <a:pt x="232721" y="48508"/>
                  </a:lnTo>
                  <a:lnTo>
                    <a:pt x="230579" y="56917"/>
                  </a:lnTo>
                  <a:cubicBezTo>
                    <a:pt x="230500" y="57214"/>
                    <a:pt x="228795" y="64353"/>
                    <a:pt x="235636" y="72286"/>
                  </a:cubicBezTo>
                  <a:cubicBezTo>
                    <a:pt x="241348" y="78910"/>
                    <a:pt x="250213" y="79425"/>
                    <a:pt x="252791" y="79425"/>
                  </a:cubicBezTo>
                  <a:lnTo>
                    <a:pt x="253128" y="79425"/>
                  </a:lnTo>
                  <a:lnTo>
                    <a:pt x="259751" y="79068"/>
                  </a:lnTo>
                  <a:lnTo>
                    <a:pt x="259751" y="79068"/>
                  </a:lnTo>
                  <a:lnTo>
                    <a:pt x="259097" y="84403"/>
                  </a:lnTo>
                  <a:cubicBezTo>
                    <a:pt x="259077" y="84601"/>
                    <a:pt x="256836" y="103818"/>
                    <a:pt x="265384" y="118731"/>
                  </a:cubicBezTo>
                  <a:cubicBezTo>
                    <a:pt x="270797" y="128151"/>
                    <a:pt x="283291" y="129559"/>
                    <a:pt x="290272" y="129559"/>
                  </a:cubicBezTo>
                  <a:cubicBezTo>
                    <a:pt x="292671" y="129559"/>
                    <a:pt x="294238" y="129380"/>
                    <a:pt x="294337" y="129360"/>
                  </a:cubicBezTo>
                  <a:cubicBezTo>
                    <a:pt x="299831" y="128785"/>
                    <a:pt x="303757" y="127575"/>
                    <a:pt x="305998" y="126703"/>
                  </a:cubicBezTo>
                  <a:lnTo>
                    <a:pt x="305998"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7"/>
            <p:cNvSpPr/>
            <p:nvPr/>
          </p:nvSpPr>
          <p:spPr>
            <a:xfrm>
              <a:off x="207875" y="2618250"/>
              <a:ext cx="410525" cy="978100"/>
            </a:xfrm>
            <a:custGeom>
              <a:rect b="b" l="l" r="r" t="t"/>
              <a:pathLst>
                <a:path extrusionOk="0" h="39124" w="16421">
                  <a:moveTo>
                    <a:pt x="7200" y="0"/>
                  </a:moveTo>
                  <a:cubicBezTo>
                    <a:pt x="7173" y="0"/>
                    <a:pt x="7147" y="1"/>
                    <a:pt x="7120" y="1"/>
                  </a:cubicBezTo>
                  <a:cubicBezTo>
                    <a:pt x="5077" y="41"/>
                    <a:pt x="3253" y="1171"/>
                    <a:pt x="2241" y="2599"/>
                  </a:cubicBezTo>
                  <a:cubicBezTo>
                    <a:pt x="1210" y="4027"/>
                    <a:pt x="893" y="5692"/>
                    <a:pt x="754" y="7338"/>
                  </a:cubicBezTo>
                  <a:cubicBezTo>
                    <a:pt x="0" y="16084"/>
                    <a:pt x="4105" y="24671"/>
                    <a:pt x="2678" y="33397"/>
                  </a:cubicBezTo>
                  <a:cubicBezTo>
                    <a:pt x="2335" y="35523"/>
                    <a:pt x="241" y="39123"/>
                    <a:pt x="3685" y="39123"/>
                  </a:cubicBezTo>
                  <a:cubicBezTo>
                    <a:pt x="4031" y="39123"/>
                    <a:pt x="4433" y="39087"/>
                    <a:pt x="4899" y="39009"/>
                  </a:cubicBezTo>
                  <a:cubicBezTo>
                    <a:pt x="9043" y="38335"/>
                    <a:pt x="10789" y="33655"/>
                    <a:pt x="12177" y="30898"/>
                  </a:cubicBezTo>
                  <a:cubicBezTo>
                    <a:pt x="14398" y="26476"/>
                    <a:pt x="15727" y="21736"/>
                    <a:pt x="16084" y="16976"/>
                  </a:cubicBezTo>
                  <a:cubicBezTo>
                    <a:pt x="16421" y="12633"/>
                    <a:pt x="15905" y="8152"/>
                    <a:pt x="13585" y="4245"/>
                  </a:cubicBezTo>
                  <a:cubicBezTo>
                    <a:pt x="12327" y="2123"/>
                    <a:pt x="10096" y="0"/>
                    <a:pt x="7200"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7"/>
            <p:cNvSpPr/>
            <p:nvPr/>
          </p:nvSpPr>
          <p:spPr>
            <a:xfrm>
              <a:off x="287700" y="2788100"/>
              <a:ext cx="192375" cy="655175"/>
            </a:xfrm>
            <a:custGeom>
              <a:rect b="b" l="l" r="r" t="t"/>
              <a:pathLst>
                <a:path extrusionOk="0" h="26207" w="7695">
                  <a:moveTo>
                    <a:pt x="3195" y="1"/>
                  </a:moveTo>
                  <a:cubicBezTo>
                    <a:pt x="1705" y="1"/>
                    <a:pt x="484" y="1158"/>
                    <a:pt x="238" y="2369"/>
                  </a:cubicBezTo>
                  <a:cubicBezTo>
                    <a:pt x="0" y="3618"/>
                    <a:pt x="516" y="4888"/>
                    <a:pt x="992" y="6097"/>
                  </a:cubicBezTo>
                  <a:cubicBezTo>
                    <a:pt x="3609" y="12820"/>
                    <a:pt x="3828" y="19305"/>
                    <a:pt x="4423" y="26206"/>
                  </a:cubicBezTo>
                  <a:cubicBezTo>
                    <a:pt x="7100" y="24421"/>
                    <a:pt x="7159" y="17917"/>
                    <a:pt x="7377" y="15239"/>
                  </a:cubicBezTo>
                  <a:cubicBezTo>
                    <a:pt x="7695" y="11313"/>
                    <a:pt x="7397" y="7347"/>
                    <a:pt x="6485" y="3480"/>
                  </a:cubicBezTo>
                  <a:cubicBezTo>
                    <a:pt x="6148" y="1992"/>
                    <a:pt x="5295" y="188"/>
                    <a:pt x="3411" y="9"/>
                  </a:cubicBezTo>
                  <a:cubicBezTo>
                    <a:pt x="3339" y="4"/>
                    <a:pt x="3266" y="1"/>
                    <a:pt x="319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7"/>
            <p:cNvSpPr/>
            <p:nvPr/>
          </p:nvSpPr>
          <p:spPr>
            <a:xfrm>
              <a:off x="7009525" y="2618250"/>
              <a:ext cx="410050" cy="978100"/>
            </a:xfrm>
            <a:custGeom>
              <a:rect b="b" l="l" r="r" t="t"/>
              <a:pathLst>
                <a:path extrusionOk="0" h="39124" w="16402">
                  <a:moveTo>
                    <a:pt x="9201" y="0"/>
                  </a:moveTo>
                  <a:cubicBezTo>
                    <a:pt x="6305" y="0"/>
                    <a:pt x="4074" y="2123"/>
                    <a:pt x="2817" y="4245"/>
                  </a:cubicBezTo>
                  <a:cubicBezTo>
                    <a:pt x="516" y="8152"/>
                    <a:pt x="1" y="12633"/>
                    <a:pt x="318" y="16976"/>
                  </a:cubicBezTo>
                  <a:cubicBezTo>
                    <a:pt x="675" y="21736"/>
                    <a:pt x="2023" y="26476"/>
                    <a:pt x="4245" y="30898"/>
                  </a:cubicBezTo>
                  <a:cubicBezTo>
                    <a:pt x="5633" y="33655"/>
                    <a:pt x="7378" y="38335"/>
                    <a:pt x="11523" y="39009"/>
                  </a:cubicBezTo>
                  <a:cubicBezTo>
                    <a:pt x="11988" y="39087"/>
                    <a:pt x="12390" y="39123"/>
                    <a:pt x="12736" y="39123"/>
                  </a:cubicBezTo>
                  <a:cubicBezTo>
                    <a:pt x="16181" y="39123"/>
                    <a:pt x="14086" y="35523"/>
                    <a:pt x="13744" y="33397"/>
                  </a:cubicBezTo>
                  <a:cubicBezTo>
                    <a:pt x="12316" y="24671"/>
                    <a:pt x="16401" y="16084"/>
                    <a:pt x="15667" y="7338"/>
                  </a:cubicBezTo>
                  <a:cubicBezTo>
                    <a:pt x="15529" y="5692"/>
                    <a:pt x="15191" y="4027"/>
                    <a:pt x="14180" y="2599"/>
                  </a:cubicBezTo>
                  <a:cubicBezTo>
                    <a:pt x="13149" y="1171"/>
                    <a:pt x="11324" y="41"/>
                    <a:pt x="9282" y="1"/>
                  </a:cubicBezTo>
                  <a:cubicBezTo>
                    <a:pt x="9255" y="1"/>
                    <a:pt x="9228" y="0"/>
                    <a:pt x="920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7"/>
            <p:cNvSpPr/>
            <p:nvPr/>
          </p:nvSpPr>
          <p:spPr>
            <a:xfrm>
              <a:off x="7147850" y="2788100"/>
              <a:ext cx="192400" cy="655175"/>
            </a:xfrm>
            <a:custGeom>
              <a:rect b="b" l="l" r="r" t="t"/>
              <a:pathLst>
                <a:path extrusionOk="0" h="26207" w="7696">
                  <a:moveTo>
                    <a:pt x="4498" y="1"/>
                  </a:moveTo>
                  <a:cubicBezTo>
                    <a:pt x="4427" y="1"/>
                    <a:pt x="4356" y="4"/>
                    <a:pt x="4284" y="9"/>
                  </a:cubicBezTo>
                  <a:cubicBezTo>
                    <a:pt x="2400" y="188"/>
                    <a:pt x="1547" y="1992"/>
                    <a:pt x="1190" y="3480"/>
                  </a:cubicBezTo>
                  <a:cubicBezTo>
                    <a:pt x="278" y="7347"/>
                    <a:pt x="1" y="11313"/>
                    <a:pt x="318" y="15239"/>
                  </a:cubicBezTo>
                  <a:cubicBezTo>
                    <a:pt x="536" y="17917"/>
                    <a:pt x="596" y="24421"/>
                    <a:pt x="3273" y="26206"/>
                  </a:cubicBezTo>
                  <a:cubicBezTo>
                    <a:pt x="3868" y="19305"/>
                    <a:pt x="4066" y="12820"/>
                    <a:pt x="6684" y="6097"/>
                  </a:cubicBezTo>
                  <a:cubicBezTo>
                    <a:pt x="7160" y="4888"/>
                    <a:pt x="7695" y="3618"/>
                    <a:pt x="7437" y="2369"/>
                  </a:cubicBezTo>
                  <a:cubicBezTo>
                    <a:pt x="7210" y="1158"/>
                    <a:pt x="5972" y="1"/>
                    <a:pt x="4498"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7"/>
            <p:cNvSpPr/>
            <p:nvPr/>
          </p:nvSpPr>
          <p:spPr>
            <a:xfrm>
              <a:off x="4539050" y="2772450"/>
              <a:ext cx="2313825" cy="3369400"/>
            </a:xfrm>
            <a:custGeom>
              <a:rect b="b" l="l" r="r" t="t"/>
              <a:pathLst>
                <a:path extrusionOk="0" h="134776" w="92553">
                  <a:moveTo>
                    <a:pt x="44383" y="51839"/>
                  </a:moveTo>
                  <a:cubicBezTo>
                    <a:pt x="44383" y="51839"/>
                    <a:pt x="44363" y="51859"/>
                    <a:pt x="44323" y="51919"/>
                  </a:cubicBezTo>
                  <a:cubicBezTo>
                    <a:pt x="44363" y="51879"/>
                    <a:pt x="44383" y="51839"/>
                    <a:pt x="44383" y="51839"/>
                  </a:cubicBezTo>
                  <a:close/>
                  <a:moveTo>
                    <a:pt x="71353" y="0"/>
                  </a:moveTo>
                  <a:cubicBezTo>
                    <a:pt x="70798" y="615"/>
                    <a:pt x="70243" y="1230"/>
                    <a:pt x="69707" y="1825"/>
                  </a:cubicBezTo>
                  <a:cubicBezTo>
                    <a:pt x="69231" y="2360"/>
                    <a:pt x="68795" y="2896"/>
                    <a:pt x="68339" y="3411"/>
                  </a:cubicBezTo>
                  <a:cubicBezTo>
                    <a:pt x="67446" y="4482"/>
                    <a:pt x="66594" y="5514"/>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74"/>
                    <a:pt x="56202" y="22311"/>
                    <a:pt x="55984" y="22767"/>
                  </a:cubicBezTo>
                  <a:cubicBezTo>
                    <a:pt x="55786" y="23223"/>
                    <a:pt x="55587" y="23659"/>
                    <a:pt x="55409" y="24095"/>
                  </a:cubicBezTo>
                  <a:cubicBezTo>
                    <a:pt x="53862" y="27625"/>
                    <a:pt x="52811" y="30858"/>
                    <a:pt x="51978" y="33733"/>
                  </a:cubicBezTo>
                  <a:cubicBezTo>
                    <a:pt x="51165" y="36609"/>
                    <a:pt x="50471" y="3910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805"/>
                    <a:pt x="46167" y="49281"/>
                    <a:pt x="45910" y="49658"/>
                  </a:cubicBezTo>
                  <a:cubicBezTo>
                    <a:pt x="45652" y="50055"/>
                    <a:pt x="45434" y="50392"/>
                    <a:pt x="45235" y="50669"/>
                  </a:cubicBezTo>
                  <a:cubicBezTo>
                    <a:pt x="45037" y="50947"/>
                    <a:pt x="44878" y="51165"/>
                    <a:pt x="44740" y="51344"/>
                  </a:cubicBezTo>
                  <a:cubicBezTo>
                    <a:pt x="44621" y="51502"/>
                    <a:pt x="44521" y="51641"/>
                    <a:pt x="44462" y="51720"/>
                  </a:cubicBezTo>
                  <a:cubicBezTo>
                    <a:pt x="44402" y="51800"/>
                    <a:pt x="44383" y="51839"/>
                    <a:pt x="44383" y="51839"/>
                  </a:cubicBezTo>
                  <a:cubicBezTo>
                    <a:pt x="44383" y="51843"/>
                    <a:pt x="44384" y="51844"/>
                    <a:pt x="44386" y="51844"/>
                  </a:cubicBezTo>
                  <a:cubicBezTo>
                    <a:pt x="44397" y="51844"/>
                    <a:pt x="44432" y="51806"/>
                    <a:pt x="44482" y="51740"/>
                  </a:cubicBezTo>
                  <a:cubicBezTo>
                    <a:pt x="44541" y="51661"/>
                    <a:pt x="44640" y="51542"/>
                    <a:pt x="44779" y="51363"/>
                  </a:cubicBezTo>
                  <a:cubicBezTo>
                    <a:pt x="44918" y="51205"/>
                    <a:pt x="45077" y="50987"/>
                    <a:pt x="45295" y="50709"/>
                  </a:cubicBezTo>
                  <a:cubicBezTo>
                    <a:pt x="45473" y="50431"/>
                    <a:pt x="45711" y="50114"/>
                    <a:pt x="45969" y="49717"/>
                  </a:cubicBezTo>
                  <a:cubicBezTo>
                    <a:pt x="46247" y="49321"/>
                    <a:pt x="46505" y="48845"/>
                    <a:pt x="46842" y="48329"/>
                  </a:cubicBezTo>
                  <a:cubicBezTo>
                    <a:pt x="46980" y="48052"/>
                    <a:pt x="47139" y="47774"/>
                    <a:pt x="47298" y="47457"/>
                  </a:cubicBezTo>
                  <a:cubicBezTo>
                    <a:pt x="47377" y="47318"/>
                    <a:pt x="47476" y="47159"/>
                    <a:pt x="47556" y="47001"/>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51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6"/>
                    <a:pt x="65979" y="6723"/>
                  </a:cubicBezTo>
                  <a:cubicBezTo>
                    <a:pt x="66772" y="5672"/>
                    <a:pt x="67645" y="4641"/>
                    <a:pt x="68517" y="3590"/>
                  </a:cubicBezTo>
                  <a:cubicBezTo>
                    <a:pt x="68973" y="307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8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41"/>
                    <a:pt x="72702" y="16560"/>
                  </a:cubicBezTo>
                  <a:cubicBezTo>
                    <a:pt x="72741" y="16778"/>
                    <a:pt x="72801" y="16996"/>
                    <a:pt x="72860" y="17214"/>
                  </a:cubicBezTo>
                  <a:cubicBezTo>
                    <a:pt x="72960" y="17670"/>
                    <a:pt x="73059" y="18106"/>
                    <a:pt x="73178" y="18563"/>
                  </a:cubicBezTo>
                  <a:cubicBezTo>
                    <a:pt x="73297" y="19019"/>
                    <a:pt x="73416" y="19475"/>
                    <a:pt x="73535" y="19931"/>
                  </a:cubicBezTo>
                  <a:cubicBezTo>
                    <a:pt x="74526" y="23560"/>
                    <a:pt x="75994" y="27348"/>
                    <a:pt x="78076" y="31076"/>
                  </a:cubicBezTo>
                  <a:cubicBezTo>
                    <a:pt x="78195" y="31314"/>
                    <a:pt x="78334" y="31532"/>
                    <a:pt x="78473" y="31770"/>
                  </a:cubicBezTo>
                  <a:cubicBezTo>
                    <a:pt x="78612" y="31988"/>
                    <a:pt x="78750" y="32226"/>
                    <a:pt x="78909" y="32464"/>
                  </a:cubicBezTo>
                  <a:cubicBezTo>
                    <a:pt x="79206" y="32901"/>
                    <a:pt x="79504" y="33357"/>
                    <a:pt x="79861" y="33793"/>
                  </a:cubicBezTo>
                  <a:cubicBezTo>
                    <a:pt x="80515" y="34665"/>
                    <a:pt x="81269" y="35498"/>
                    <a:pt x="82082" y="36272"/>
                  </a:cubicBezTo>
                  <a:cubicBezTo>
                    <a:pt x="82875" y="37065"/>
                    <a:pt x="83768" y="37799"/>
                    <a:pt x="84720" y="38473"/>
                  </a:cubicBezTo>
                  <a:cubicBezTo>
                    <a:pt x="85652" y="39167"/>
                    <a:pt x="86643" y="39782"/>
                    <a:pt x="87694" y="40337"/>
                  </a:cubicBezTo>
                  <a:cubicBezTo>
                    <a:pt x="88745" y="40893"/>
                    <a:pt x="89836" y="41408"/>
                    <a:pt x="90966" y="41864"/>
                  </a:cubicBezTo>
                  <a:cubicBezTo>
                    <a:pt x="91244" y="41983"/>
                    <a:pt x="91542" y="42082"/>
                    <a:pt x="91819" y="42182"/>
                  </a:cubicBezTo>
                  <a:lnTo>
                    <a:pt x="92018" y="42261"/>
                  </a:lnTo>
                  <a:lnTo>
                    <a:pt x="91839" y="42499"/>
                  </a:lnTo>
                  <a:cubicBezTo>
                    <a:pt x="91442" y="42955"/>
                    <a:pt x="91046" y="43431"/>
                    <a:pt x="90629" y="43887"/>
                  </a:cubicBezTo>
                  <a:cubicBezTo>
                    <a:pt x="88983" y="45751"/>
                    <a:pt x="87159" y="47516"/>
                    <a:pt x="85156" y="49182"/>
                  </a:cubicBezTo>
                  <a:cubicBezTo>
                    <a:pt x="84164" y="49995"/>
                    <a:pt x="83133" y="50808"/>
                    <a:pt x="82023" y="51562"/>
                  </a:cubicBezTo>
                  <a:cubicBezTo>
                    <a:pt x="81765" y="51760"/>
                    <a:pt x="81487" y="51958"/>
                    <a:pt x="81209" y="52157"/>
                  </a:cubicBezTo>
                  <a:cubicBezTo>
                    <a:pt x="80932" y="52335"/>
                    <a:pt x="80654" y="52514"/>
                    <a:pt x="80376" y="52712"/>
                  </a:cubicBezTo>
                  <a:cubicBezTo>
                    <a:pt x="80099" y="52890"/>
                    <a:pt x="79821" y="53089"/>
                    <a:pt x="79544" y="53267"/>
                  </a:cubicBezTo>
                  <a:cubicBezTo>
                    <a:pt x="79246" y="53446"/>
                    <a:pt x="78968" y="53644"/>
                    <a:pt x="78671" y="53822"/>
                  </a:cubicBezTo>
                  <a:cubicBezTo>
                    <a:pt x="76390" y="55290"/>
                    <a:pt x="73991" y="56698"/>
                    <a:pt x="71552" y="58185"/>
                  </a:cubicBezTo>
                  <a:cubicBezTo>
                    <a:pt x="69112" y="59673"/>
                    <a:pt x="66653" y="61220"/>
                    <a:pt x="64273" y="63044"/>
                  </a:cubicBezTo>
                  <a:cubicBezTo>
                    <a:pt x="63996" y="63262"/>
                    <a:pt x="63698" y="63500"/>
                    <a:pt x="63401" y="63718"/>
                  </a:cubicBezTo>
                  <a:cubicBezTo>
                    <a:pt x="63103" y="63956"/>
                    <a:pt x="62826" y="64194"/>
                    <a:pt x="62528" y="64432"/>
                  </a:cubicBezTo>
                  <a:cubicBezTo>
                    <a:pt x="62251" y="64690"/>
                    <a:pt x="61953" y="64908"/>
                    <a:pt x="61676" y="65186"/>
                  </a:cubicBezTo>
                  <a:cubicBezTo>
                    <a:pt x="61398" y="6544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80"/>
                  </a:cubicBezTo>
                  <a:cubicBezTo>
                    <a:pt x="49499" y="89142"/>
                    <a:pt x="48706" y="91145"/>
                    <a:pt x="47734" y="93029"/>
                  </a:cubicBezTo>
                  <a:cubicBezTo>
                    <a:pt x="47258" y="93981"/>
                    <a:pt x="46703" y="94873"/>
                    <a:pt x="46128" y="95746"/>
                  </a:cubicBezTo>
                  <a:cubicBezTo>
                    <a:pt x="45553" y="96618"/>
                    <a:pt x="44918" y="97451"/>
                    <a:pt x="44224" y="98225"/>
                  </a:cubicBezTo>
                  <a:cubicBezTo>
                    <a:pt x="42856" y="99772"/>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9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6"/>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36"/>
                    <a:pt x="4839" y="94576"/>
                    <a:pt x="5751" y="90312"/>
                  </a:cubicBezTo>
                  <a:cubicBezTo>
                    <a:pt x="6624" y="86048"/>
                    <a:pt x="8091" y="82201"/>
                    <a:pt x="10114" y="79048"/>
                  </a:cubicBezTo>
                  <a:cubicBezTo>
                    <a:pt x="12097" y="75855"/>
                    <a:pt x="14616" y="73396"/>
                    <a:pt x="17095" y="71413"/>
                  </a:cubicBezTo>
                  <a:cubicBezTo>
                    <a:pt x="19613" y="69430"/>
                    <a:pt x="22072" y="67843"/>
                    <a:pt x="24353" y="66455"/>
                  </a:cubicBezTo>
                  <a:cubicBezTo>
                    <a:pt x="26634" y="65067"/>
                    <a:pt x="28716" y="63837"/>
                    <a:pt x="30580" y="62727"/>
                  </a:cubicBezTo>
                  <a:cubicBezTo>
                    <a:pt x="34328" y="60486"/>
                    <a:pt x="37184" y="58582"/>
                    <a:pt x="39226" y="56936"/>
                  </a:cubicBezTo>
                  <a:cubicBezTo>
                    <a:pt x="41269" y="55310"/>
                    <a:pt x="42538" y="54001"/>
                    <a:pt x="43312" y="53128"/>
                  </a:cubicBezTo>
                  <a:cubicBezTo>
                    <a:pt x="43708" y="52712"/>
                    <a:pt x="43966" y="52375"/>
                    <a:pt x="44145" y="52157"/>
                  </a:cubicBezTo>
                  <a:cubicBezTo>
                    <a:pt x="44224" y="52058"/>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1"/>
                    <a:pt x="39147" y="56837"/>
                  </a:cubicBezTo>
                  <a:cubicBezTo>
                    <a:pt x="37104" y="58463"/>
                    <a:pt x="34269" y="60347"/>
                    <a:pt x="30501" y="62568"/>
                  </a:cubicBezTo>
                  <a:cubicBezTo>
                    <a:pt x="28636" y="63679"/>
                    <a:pt x="26534" y="64888"/>
                    <a:pt x="24254" y="66277"/>
                  </a:cubicBezTo>
                  <a:cubicBezTo>
                    <a:pt x="21973" y="67685"/>
                    <a:pt x="19494" y="69251"/>
                    <a:pt x="16976" y="71234"/>
                  </a:cubicBezTo>
                  <a:cubicBezTo>
                    <a:pt x="15726" y="72246"/>
                    <a:pt x="14457" y="73356"/>
                    <a:pt x="13267" y="74625"/>
                  </a:cubicBezTo>
                  <a:cubicBezTo>
                    <a:pt x="12077" y="75895"/>
                    <a:pt x="10927" y="77323"/>
                    <a:pt x="9916" y="78909"/>
                  </a:cubicBezTo>
                  <a:cubicBezTo>
                    <a:pt x="7893" y="82102"/>
                    <a:pt x="6406" y="85969"/>
                    <a:pt x="5513" y="90253"/>
                  </a:cubicBezTo>
                  <a:cubicBezTo>
                    <a:pt x="4601" y="94536"/>
                    <a:pt x="4264" y="99236"/>
                    <a:pt x="4046" y="104234"/>
                  </a:cubicBezTo>
                  <a:cubicBezTo>
                    <a:pt x="3927" y="106732"/>
                    <a:pt x="3847" y="109310"/>
                    <a:pt x="3629" y="111968"/>
                  </a:cubicBezTo>
                  <a:cubicBezTo>
                    <a:pt x="3431" y="114625"/>
                    <a:pt x="3114" y="117362"/>
                    <a:pt x="2538" y="12013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3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41"/>
                  </a:lnTo>
                  <a:cubicBezTo>
                    <a:pt x="13466" y="132434"/>
                    <a:pt x="14041" y="130847"/>
                    <a:pt x="14556" y="129241"/>
                  </a:cubicBezTo>
                  <a:cubicBezTo>
                    <a:pt x="15548" y="126008"/>
                    <a:pt x="16321" y="122617"/>
                    <a:pt x="17729" y="119345"/>
                  </a:cubicBezTo>
                  <a:cubicBezTo>
                    <a:pt x="18423" y="117699"/>
                    <a:pt x="19256" y="116112"/>
                    <a:pt x="20367" y="114645"/>
                  </a:cubicBezTo>
                  <a:lnTo>
                    <a:pt x="20783" y="114110"/>
                  </a:lnTo>
                  <a:cubicBezTo>
                    <a:pt x="20922" y="113931"/>
                    <a:pt x="21081" y="113772"/>
                    <a:pt x="21220" y="113594"/>
                  </a:cubicBezTo>
                  <a:cubicBezTo>
                    <a:pt x="21378" y="113415"/>
                    <a:pt x="21517" y="113237"/>
                    <a:pt x="21676" y="113078"/>
                  </a:cubicBezTo>
                  <a:lnTo>
                    <a:pt x="22171" y="112583"/>
                  </a:lnTo>
                  <a:cubicBezTo>
                    <a:pt x="22826" y="111948"/>
                    <a:pt x="23540" y="111353"/>
                    <a:pt x="24293" y="110798"/>
                  </a:cubicBezTo>
                  <a:cubicBezTo>
                    <a:pt x="27308" y="108577"/>
                    <a:pt x="30877" y="107050"/>
                    <a:pt x="34447" y="105304"/>
                  </a:cubicBezTo>
                  <a:cubicBezTo>
                    <a:pt x="36212" y="104432"/>
                    <a:pt x="38017" y="103520"/>
                    <a:pt x="39722" y="102409"/>
                  </a:cubicBezTo>
                  <a:cubicBezTo>
                    <a:pt x="41448" y="101299"/>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506"/>
                    <a:pt x="59970" y="67228"/>
                    <a:pt x="60228" y="66951"/>
                  </a:cubicBezTo>
                  <a:cubicBezTo>
                    <a:pt x="60505" y="66673"/>
                    <a:pt x="60763" y="66396"/>
                    <a:pt x="61041" y="6615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8"/>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6"/>
                  </a:cubicBezTo>
                  <a:cubicBezTo>
                    <a:pt x="91264" y="43590"/>
                    <a:pt x="91661" y="43133"/>
                    <a:pt x="92057" y="42657"/>
                  </a:cubicBezTo>
                  <a:lnTo>
                    <a:pt x="92454" y="42182"/>
                  </a:lnTo>
                  <a:cubicBezTo>
                    <a:pt x="92553" y="42102"/>
                    <a:pt x="92414" y="42102"/>
                    <a:pt x="92355" y="42063"/>
                  </a:cubicBezTo>
                  <a:lnTo>
                    <a:pt x="92137" y="41983"/>
                  </a:lnTo>
                  <a:lnTo>
                    <a:pt x="91918" y="41904"/>
                  </a:lnTo>
                  <a:cubicBezTo>
                    <a:pt x="91621" y="41785"/>
                    <a:pt x="91343" y="41686"/>
                    <a:pt x="91066" y="41567"/>
                  </a:cubicBezTo>
                  <a:cubicBezTo>
                    <a:pt x="89935" y="41130"/>
                    <a:pt x="88864" y="40635"/>
                    <a:pt x="87833" y="40060"/>
                  </a:cubicBezTo>
                  <a:cubicBezTo>
                    <a:pt x="86782" y="39504"/>
                    <a:pt x="85790" y="38909"/>
                    <a:pt x="84858" y="38235"/>
                  </a:cubicBezTo>
                  <a:cubicBezTo>
                    <a:pt x="83946" y="37561"/>
                    <a:pt x="83054" y="36847"/>
                    <a:pt x="82260" y="36054"/>
                  </a:cubicBezTo>
                  <a:cubicBezTo>
                    <a:pt x="81467" y="35280"/>
                    <a:pt x="80714" y="34467"/>
                    <a:pt x="80059" y="33595"/>
                  </a:cubicBezTo>
                  <a:cubicBezTo>
                    <a:pt x="79722" y="33178"/>
                    <a:pt x="79444" y="32722"/>
                    <a:pt x="79127" y="32286"/>
                  </a:cubicBezTo>
                  <a:cubicBezTo>
                    <a:pt x="78988" y="32068"/>
                    <a:pt x="78849" y="31830"/>
                    <a:pt x="78711" y="31611"/>
                  </a:cubicBezTo>
                  <a:cubicBezTo>
                    <a:pt x="78572" y="31374"/>
                    <a:pt x="78433" y="31155"/>
                    <a:pt x="78314" y="30917"/>
                  </a:cubicBezTo>
                  <a:cubicBezTo>
                    <a:pt x="76252" y="27209"/>
                    <a:pt x="74784" y="23461"/>
                    <a:pt x="73792" y="19832"/>
                  </a:cubicBezTo>
                  <a:cubicBezTo>
                    <a:pt x="73674" y="19376"/>
                    <a:pt x="73535" y="18919"/>
                    <a:pt x="73416" y="18483"/>
                  </a:cubicBezTo>
                  <a:cubicBezTo>
                    <a:pt x="73317" y="18027"/>
                    <a:pt x="73217" y="17591"/>
                    <a:pt x="73098" y="17135"/>
                  </a:cubicBezTo>
                  <a:lnTo>
                    <a:pt x="72960" y="16480"/>
                  </a:lnTo>
                  <a:lnTo>
                    <a:pt x="72821" y="15806"/>
                  </a:lnTo>
                  <a:cubicBezTo>
                    <a:pt x="72722" y="15370"/>
                    <a:pt x="72642" y="14933"/>
                    <a:pt x="72563" y="14517"/>
                  </a:cubicBezTo>
                  <a:cubicBezTo>
                    <a:pt x="72246" y="12772"/>
                    <a:pt x="71988" y="11086"/>
                    <a:pt x="71809" y="9460"/>
                  </a:cubicBezTo>
                  <a:cubicBezTo>
                    <a:pt x="71631" y="7814"/>
                    <a:pt x="71512" y="6227"/>
                    <a:pt x="71433" y="4720"/>
                  </a:cubicBezTo>
                  <a:cubicBezTo>
                    <a:pt x="71413" y="3947"/>
                    <a:pt x="71373" y="3193"/>
                    <a:pt x="71373" y="2460"/>
                  </a:cubicBezTo>
                  <a:cubicBezTo>
                    <a:pt x="71353" y="2103"/>
                    <a:pt x="71353" y="1746"/>
                    <a:pt x="71353" y="138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7"/>
            <p:cNvSpPr/>
            <p:nvPr/>
          </p:nvSpPr>
          <p:spPr>
            <a:xfrm>
              <a:off x="4357575" y="1932100"/>
              <a:ext cx="1974250" cy="4050250"/>
            </a:xfrm>
            <a:custGeom>
              <a:rect b="b" l="l" r="r" t="t"/>
              <a:pathLst>
                <a:path extrusionOk="0" h="162010" w="78970">
                  <a:moveTo>
                    <a:pt x="24730" y="77739"/>
                  </a:moveTo>
                  <a:cubicBezTo>
                    <a:pt x="24730" y="77739"/>
                    <a:pt x="24711" y="77779"/>
                    <a:pt x="24671" y="77838"/>
                  </a:cubicBezTo>
                  <a:cubicBezTo>
                    <a:pt x="24711" y="77779"/>
                    <a:pt x="24730" y="77759"/>
                    <a:pt x="24730" y="77739"/>
                  </a:cubicBezTo>
                  <a:close/>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14"/>
                    <a:pt x="46545" y="952"/>
                    <a:pt x="45851" y="1032"/>
                  </a:cubicBezTo>
                  <a:cubicBezTo>
                    <a:pt x="45157" y="1131"/>
                    <a:pt x="44502" y="1190"/>
                    <a:pt x="43927" y="1230"/>
                  </a:cubicBezTo>
                  <a:cubicBezTo>
                    <a:pt x="43650" y="1250"/>
                    <a:pt x="43372" y="1289"/>
                    <a:pt x="43134" y="1289"/>
                  </a:cubicBezTo>
                  <a:cubicBezTo>
                    <a:pt x="42856" y="1289"/>
                    <a:pt x="42598" y="1309"/>
                    <a:pt x="42380" y="1309"/>
                  </a:cubicBezTo>
                  <a:cubicBezTo>
                    <a:pt x="42142" y="1785"/>
                    <a:pt x="41904" y="2241"/>
                    <a:pt x="41686" y="2698"/>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3"/>
                    <a:pt x="28181" y="69013"/>
                    <a:pt x="27864" y="70005"/>
                  </a:cubicBezTo>
                  <a:cubicBezTo>
                    <a:pt x="27725" y="70481"/>
                    <a:pt x="27606" y="70957"/>
                    <a:pt x="27447" y="71393"/>
                  </a:cubicBezTo>
                  <a:cubicBezTo>
                    <a:pt x="27289" y="7180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2"/>
                    <a:pt x="24810" y="77561"/>
                  </a:cubicBezTo>
                  <a:cubicBezTo>
                    <a:pt x="24770" y="77620"/>
                    <a:pt x="24750" y="77680"/>
                    <a:pt x="24750" y="77699"/>
                  </a:cubicBezTo>
                  <a:cubicBezTo>
                    <a:pt x="24770" y="77680"/>
                    <a:pt x="24790" y="77640"/>
                    <a:pt x="24830" y="77580"/>
                  </a:cubicBezTo>
                  <a:cubicBezTo>
                    <a:pt x="24889" y="77461"/>
                    <a:pt x="24988" y="77283"/>
                    <a:pt x="25127" y="7704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6"/>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9"/>
                    <a:pt x="53625" y="15707"/>
                    <a:pt x="53744" y="15905"/>
                  </a:cubicBezTo>
                  <a:cubicBezTo>
                    <a:pt x="53883" y="16084"/>
                    <a:pt x="54021" y="16282"/>
                    <a:pt x="54140" y="16480"/>
                  </a:cubicBezTo>
                  <a:cubicBezTo>
                    <a:pt x="54279" y="1667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20"/>
                  </a:cubicBezTo>
                  <a:cubicBezTo>
                    <a:pt x="75915" y="28260"/>
                    <a:pt x="76490" y="28300"/>
                    <a:pt x="77065" y="28319"/>
                  </a:cubicBezTo>
                  <a:cubicBezTo>
                    <a:pt x="77363" y="28339"/>
                    <a:pt x="77640" y="28339"/>
                    <a:pt x="77938" y="28339"/>
                  </a:cubicBezTo>
                  <a:lnTo>
                    <a:pt x="78632" y="28339"/>
                  </a:lnTo>
                  <a:cubicBezTo>
                    <a:pt x="78632" y="28438"/>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614"/>
                    <a:pt x="78354" y="33872"/>
                  </a:cubicBezTo>
                  <a:cubicBezTo>
                    <a:pt x="77819" y="34467"/>
                    <a:pt x="77284" y="35062"/>
                    <a:pt x="76728" y="35697"/>
                  </a:cubicBezTo>
                  <a:cubicBezTo>
                    <a:pt x="76173" y="36351"/>
                    <a:pt x="75578" y="37006"/>
                    <a:pt x="75003" y="37700"/>
                  </a:cubicBezTo>
                  <a:cubicBezTo>
                    <a:pt x="74428" y="38414"/>
                    <a:pt x="73833" y="39128"/>
                    <a:pt x="73238" y="39901"/>
                  </a:cubicBezTo>
                  <a:cubicBezTo>
                    <a:pt x="72960" y="40278"/>
                    <a:pt x="72663" y="40674"/>
                    <a:pt x="72365" y="41051"/>
                  </a:cubicBezTo>
                  <a:cubicBezTo>
                    <a:pt x="72068" y="41448"/>
                    <a:pt x="71770" y="41864"/>
                    <a:pt x="71473" y="42261"/>
                  </a:cubicBezTo>
                  <a:cubicBezTo>
                    <a:pt x="71175" y="42677"/>
                    <a:pt x="70878" y="43094"/>
                    <a:pt x="70581" y="43510"/>
                  </a:cubicBezTo>
                  <a:cubicBezTo>
                    <a:pt x="70283" y="43947"/>
                    <a:pt x="69986" y="44363"/>
                    <a:pt x="69688" y="44799"/>
                  </a:cubicBezTo>
                  <a:cubicBezTo>
                    <a:pt x="69113" y="45692"/>
                    <a:pt x="68518" y="46584"/>
                    <a:pt x="67943" y="47516"/>
                  </a:cubicBezTo>
                  <a:cubicBezTo>
                    <a:pt x="67348" y="48448"/>
                    <a:pt x="66813" y="49440"/>
                    <a:pt x="66237" y="50412"/>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896"/>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9"/>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18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24"/>
                    <a:pt x="3352" y="151055"/>
                  </a:cubicBezTo>
                  <a:cubicBezTo>
                    <a:pt x="4701" y="145582"/>
                    <a:pt x="4998" y="140267"/>
                    <a:pt x="4978" y="13534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7"/>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96"/>
                    <a:pt x="23779" y="79365"/>
                  </a:cubicBezTo>
                  <a:cubicBezTo>
                    <a:pt x="24135" y="78830"/>
                    <a:pt x="24354" y="7841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2"/>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87"/>
                    <a:pt x="6605" y="161665"/>
                  </a:cubicBezTo>
                  <a:lnTo>
                    <a:pt x="7140" y="161863"/>
                  </a:lnTo>
                  <a:lnTo>
                    <a:pt x="7299" y="161923"/>
                  </a:lnTo>
                  <a:lnTo>
                    <a:pt x="7437" y="161982"/>
                  </a:lnTo>
                  <a:cubicBezTo>
                    <a:pt x="7459" y="161993"/>
                    <a:pt x="7487" y="162010"/>
                    <a:pt x="7507" y="162010"/>
                  </a:cubicBezTo>
                  <a:cubicBezTo>
                    <a:pt x="7524" y="162010"/>
                    <a:pt x="7537" y="161998"/>
                    <a:pt x="7537" y="161962"/>
                  </a:cubicBezTo>
                  <a:lnTo>
                    <a:pt x="7695" y="161586"/>
                  </a:lnTo>
                  <a:cubicBezTo>
                    <a:pt x="7854" y="161229"/>
                    <a:pt x="8013" y="160852"/>
                    <a:pt x="8151" y="160475"/>
                  </a:cubicBezTo>
                  <a:cubicBezTo>
                    <a:pt x="9321" y="157500"/>
                    <a:pt x="10075" y="154268"/>
                    <a:pt x="10571" y="150897"/>
                  </a:cubicBezTo>
                  <a:cubicBezTo>
                    <a:pt x="11086" y="147545"/>
                    <a:pt x="11324" y="144055"/>
                    <a:pt x="11463" y="140465"/>
                  </a:cubicBezTo>
                  <a:cubicBezTo>
                    <a:pt x="11602" y="13687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4"/>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4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30"/>
                    <a:pt x="69946" y="44958"/>
                  </a:cubicBezTo>
                  <a:cubicBezTo>
                    <a:pt x="70243" y="44522"/>
                    <a:pt x="70541" y="44085"/>
                    <a:pt x="70838" y="43669"/>
                  </a:cubicBezTo>
                  <a:cubicBezTo>
                    <a:pt x="71116" y="43252"/>
                    <a:pt x="71413" y="42836"/>
                    <a:pt x="71711" y="42420"/>
                  </a:cubicBezTo>
                  <a:cubicBezTo>
                    <a:pt x="72008" y="42023"/>
                    <a:pt x="72306" y="41626"/>
                    <a:pt x="72603" y="41230"/>
                  </a:cubicBezTo>
                  <a:cubicBezTo>
                    <a:pt x="72901" y="40833"/>
                    <a:pt x="73198" y="40456"/>
                    <a:pt x="73476" y="40060"/>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42"/>
                    <a:pt x="77383" y="28042"/>
                    <a:pt x="77085" y="28042"/>
                  </a:cubicBezTo>
                  <a:cubicBezTo>
                    <a:pt x="76510" y="28002"/>
                    <a:pt x="75955" y="27982"/>
                    <a:pt x="75380" y="27923"/>
                  </a:cubicBezTo>
                  <a:cubicBezTo>
                    <a:pt x="74269" y="27824"/>
                    <a:pt x="73159" y="27665"/>
                    <a:pt x="72068" y="27467"/>
                  </a:cubicBezTo>
                  <a:cubicBezTo>
                    <a:pt x="69886" y="27050"/>
                    <a:pt x="67764" y="26436"/>
                    <a:pt x="65801" y="25622"/>
                  </a:cubicBezTo>
                  <a:cubicBezTo>
                    <a:pt x="61875" y="24016"/>
                    <a:pt x="58483" y="2155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48"/>
                    <a:pt x="53724" y="15370"/>
                    <a:pt x="53625" y="15171"/>
                  </a:cubicBezTo>
                  <a:cubicBezTo>
                    <a:pt x="53387" y="14775"/>
                    <a:pt x="53169" y="14378"/>
                    <a:pt x="52950" y="13981"/>
                  </a:cubicBezTo>
                  <a:cubicBezTo>
                    <a:pt x="52118" y="12415"/>
                    <a:pt x="51404" y="10808"/>
                    <a:pt x="50987" y="9202"/>
                  </a:cubicBezTo>
                  <a:cubicBezTo>
                    <a:pt x="50531" y="7616"/>
                    <a:pt x="50273" y="6029"/>
                    <a:pt x="50194" y="4522"/>
                  </a:cubicBezTo>
                  <a:cubicBezTo>
                    <a:pt x="50154" y="3768"/>
                    <a:pt x="50154" y="301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7"/>
            <p:cNvSpPr/>
            <p:nvPr/>
          </p:nvSpPr>
          <p:spPr>
            <a:xfrm>
              <a:off x="4070525" y="1268750"/>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6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37"/>
                  </a:cubicBezTo>
                  <a:cubicBezTo>
                    <a:pt x="15885" y="68934"/>
                    <a:pt x="15865" y="69231"/>
                    <a:pt x="15846" y="69429"/>
                  </a:cubicBezTo>
                  <a:cubicBezTo>
                    <a:pt x="15826" y="69509"/>
                    <a:pt x="15826" y="69588"/>
                    <a:pt x="15826" y="69628"/>
                  </a:cubicBezTo>
                  <a:cubicBezTo>
                    <a:pt x="15826" y="69568"/>
                    <a:pt x="15846" y="69509"/>
                    <a:pt x="15865" y="69410"/>
                  </a:cubicBezTo>
                  <a:cubicBezTo>
                    <a:pt x="15885" y="69211"/>
                    <a:pt x="15925" y="68914"/>
                    <a:pt x="15984" y="68517"/>
                  </a:cubicBezTo>
                  <a:cubicBezTo>
                    <a:pt x="16024" y="68121"/>
                    <a:pt x="16103" y="67605"/>
                    <a:pt x="16183" y="66951"/>
                  </a:cubicBezTo>
                  <a:cubicBezTo>
                    <a:pt x="16242" y="66316"/>
                    <a:pt x="16322" y="65543"/>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77"/>
                  </a:lnTo>
                  <a:lnTo>
                    <a:pt x="24175" y="377"/>
                  </a:lnTo>
                  <a:lnTo>
                    <a:pt x="24433" y="555"/>
                  </a:lnTo>
                  <a:cubicBezTo>
                    <a:pt x="24651" y="714"/>
                    <a:pt x="24869" y="873"/>
                    <a:pt x="25087" y="1031"/>
                  </a:cubicBezTo>
                  <a:cubicBezTo>
                    <a:pt x="25504" y="1349"/>
                    <a:pt x="25920" y="1666"/>
                    <a:pt x="26317" y="2023"/>
                  </a:cubicBezTo>
                  <a:cubicBezTo>
                    <a:pt x="27150" y="2717"/>
                    <a:pt x="27903" y="3491"/>
                    <a:pt x="28597" y="4343"/>
                  </a:cubicBezTo>
                  <a:cubicBezTo>
                    <a:pt x="29271" y="5216"/>
                    <a:pt x="29906" y="6148"/>
                    <a:pt x="30422" y="7139"/>
                  </a:cubicBezTo>
                  <a:cubicBezTo>
                    <a:pt x="30957" y="8131"/>
                    <a:pt x="31413" y="9182"/>
                    <a:pt x="31810" y="10273"/>
                  </a:cubicBezTo>
                  <a:cubicBezTo>
                    <a:pt x="32623" y="12454"/>
                    <a:pt x="33238" y="14775"/>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90"/>
                    <a:pt x="41031" y="87853"/>
                    <a:pt x="40694" y="89915"/>
                  </a:cubicBezTo>
                  <a:cubicBezTo>
                    <a:pt x="40556" y="90946"/>
                    <a:pt x="40337" y="91978"/>
                    <a:pt x="40139" y="93009"/>
                  </a:cubicBezTo>
                  <a:cubicBezTo>
                    <a:pt x="40040" y="93524"/>
                    <a:pt x="39901" y="94040"/>
                    <a:pt x="39782" y="94556"/>
                  </a:cubicBezTo>
                  <a:lnTo>
                    <a:pt x="39604" y="95349"/>
                  </a:lnTo>
                  <a:cubicBezTo>
                    <a:pt x="39524" y="95607"/>
                    <a:pt x="39445" y="95845"/>
                    <a:pt x="39366" y="96103"/>
                  </a:cubicBezTo>
                  <a:cubicBezTo>
                    <a:pt x="39227" y="96618"/>
                    <a:pt x="39068" y="97134"/>
                    <a:pt x="38910" y="97649"/>
                  </a:cubicBezTo>
                  <a:cubicBezTo>
                    <a:pt x="38731" y="98165"/>
                    <a:pt x="38553" y="98681"/>
                    <a:pt x="38374" y="99176"/>
                  </a:cubicBezTo>
                  <a:cubicBezTo>
                    <a:pt x="38275" y="99434"/>
                    <a:pt x="38196" y="99692"/>
                    <a:pt x="38096" y="99950"/>
                  </a:cubicBezTo>
                  <a:lnTo>
                    <a:pt x="37779" y="100684"/>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26"/>
                    <a:pt x="33734" y="107902"/>
                  </a:cubicBezTo>
                  <a:cubicBezTo>
                    <a:pt x="32444" y="109727"/>
                    <a:pt x="31017" y="111492"/>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51"/>
                  </a:cubicBezTo>
                  <a:cubicBezTo>
                    <a:pt x="19316" y="128348"/>
                    <a:pt x="19197" y="128626"/>
                    <a:pt x="19078" y="128903"/>
                  </a:cubicBezTo>
                  <a:cubicBezTo>
                    <a:pt x="18959" y="129201"/>
                    <a:pt x="18840" y="129479"/>
                    <a:pt x="18741" y="129756"/>
                  </a:cubicBezTo>
                  <a:cubicBezTo>
                    <a:pt x="18642" y="130054"/>
                    <a:pt x="18543" y="130331"/>
                    <a:pt x="18444" y="130629"/>
                  </a:cubicBezTo>
                  <a:cubicBezTo>
                    <a:pt x="18344" y="130926"/>
                    <a:pt x="18245" y="131204"/>
                    <a:pt x="18146" y="131501"/>
                  </a:cubicBezTo>
                  <a:lnTo>
                    <a:pt x="18007" y="131918"/>
                  </a:lnTo>
                  <a:lnTo>
                    <a:pt x="17888" y="13235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55"/>
                    <a:pt x="15945" y="148655"/>
                    <a:pt x="16024" y="153117"/>
                  </a:cubicBezTo>
                  <a:cubicBezTo>
                    <a:pt x="16103" y="157599"/>
                    <a:pt x="16302" y="161942"/>
                    <a:pt x="16123" y="166166"/>
                  </a:cubicBezTo>
                  <a:cubicBezTo>
                    <a:pt x="15925" y="170371"/>
                    <a:pt x="15409" y="174476"/>
                    <a:pt x="14358" y="178343"/>
                  </a:cubicBezTo>
                  <a:cubicBezTo>
                    <a:pt x="13843" y="180266"/>
                    <a:pt x="13188" y="182131"/>
                    <a:pt x="12415" y="183915"/>
                  </a:cubicBezTo>
                  <a:cubicBezTo>
                    <a:pt x="12217" y="184352"/>
                    <a:pt x="11998" y="184788"/>
                    <a:pt x="11800" y="185224"/>
                  </a:cubicBezTo>
                  <a:lnTo>
                    <a:pt x="11641" y="185542"/>
                  </a:lnTo>
                  <a:lnTo>
                    <a:pt x="11602" y="185621"/>
                  </a:lnTo>
                  <a:lnTo>
                    <a:pt x="11562" y="185621"/>
                  </a:lnTo>
                  <a:lnTo>
                    <a:pt x="10868" y="185423"/>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3"/>
                  </a:cubicBezTo>
                  <a:cubicBezTo>
                    <a:pt x="3035" y="179196"/>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72"/>
                    <a:pt x="9658" y="141119"/>
                    <a:pt x="9341" y="135944"/>
                  </a:cubicBezTo>
                  <a:cubicBezTo>
                    <a:pt x="9182" y="133365"/>
                    <a:pt x="9043" y="130867"/>
                    <a:pt x="8905" y="128467"/>
                  </a:cubicBezTo>
                  <a:cubicBezTo>
                    <a:pt x="8786" y="126048"/>
                    <a:pt x="8706" y="123747"/>
                    <a:pt x="8687" y="121506"/>
                  </a:cubicBezTo>
                  <a:cubicBezTo>
                    <a:pt x="8627" y="117044"/>
                    <a:pt x="8865" y="112919"/>
                    <a:pt x="9262" y="109151"/>
                  </a:cubicBezTo>
                  <a:cubicBezTo>
                    <a:pt x="10075" y="101616"/>
                    <a:pt x="11304" y="95428"/>
                    <a:pt x="12256" y="90332"/>
                  </a:cubicBezTo>
                  <a:cubicBezTo>
                    <a:pt x="13248" y="85255"/>
                    <a:pt x="14001" y="8128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1"/>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8"/>
                    <a:pt x="7437" y="168031"/>
                    <a:pt x="6327" y="171204"/>
                  </a:cubicBezTo>
                  <a:cubicBezTo>
                    <a:pt x="6049" y="171997"/>
                    <a:pt x="5732" y="172790"/>
                    <a:pt x="5434" y="173583"/>
                  </a:cubicBezTo>
                  <a:cubicBezTo>
                    <a:pt x="5256" y="173980"/>
                    <a:pt x="5097" y="174377"/>
                    <a:pt x="4919" y="17477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34"/>
                  </a:cubicBezTo>
                  <a:cubicBezTo>
                    <a:pt x="13466" y="182230"/>
                    <a:pt x="14120" y="180346"/>
                    <a:pt x="14636" y="178422"/>
                  </a:cubicBezTo>
                  <a:cubicBezTo>
                    <a:pt x="15687" y="174535"/>
                    <a:pt x="16222" y="170410"/>
                    <a:pt x="16401" y="166166"/>
                  </a:cubicBezTo>
                  <a:cubicBezTo>
                    <a:pt x="16599" y="161922"/>
                    <a:pt x="16401" y="157579"/>
                    <a:pt x="16322" y="153117"/>
                  </a:cubicBezTo>
                  <a:cubicBezTo>
                    <a:pt x="16242" y="148655"/>
                    <a:pt x="16222" y="144074"/>
                    <a:pt x="16798" y="139414"/>
                  </a:cubicBezTo>
                  <a:cubicBezTo>
                    <a:pt x="16837" y="13883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53"/>
                  </a:cubicBezTo>
                  <a:lnTo>
                    <a:pt x="18285" y="132017"/>
                  </a:lnTo>
                  <a:lnTo>
                    <a:pt x="18444" y="131581"/>
                  </a:lnTo>
                  <a:cubicBezTo>
                    <a:pt x="18543" y="131303"/>
                    <a:pt x="18622" y="131006"/>
                    <a:pt x="18721" y="130728"/>
                  </a:cubicBezTo>
                  <a:cubicBezTo>
                    <a:pt x="18820" y="130430"/>
                    <a:pt x="18919" y="130153"/>
                    <a:pt x="19019" y="129855"/>
                  </a:cubicBezTo>
                  <a:cubicBezTo>
                    <a:pt x="19118" y="129578"/>
                    <a:pt x="19237" y="129300"/>
                    <a:pt x="19356" y="129022"/>
                  </a:cubicBezTo>
                  <a:cubicBezTo>
                    <a:pt x="19475" y="128745"/>
                    <a:pt x="19574" y="128467"/>
                    <a:pt x="19693" y="128170"/>
                  </a:cubicBezTo>
                  <a:cubicBezTo>
                    <a:pt x="19812" y="127892"/>
                    <a:pt x="19931" y="127614"/>
                    <a:pt x="20070" y="127337"/>
                  </a:cubicBezTo>
                  <a:cubicBezTo>
                    <a:pt x="20347" y="126801"/>
                    <a:pt x="20605" y="126246"/>
                    <a:pt x="20883" y="125691"/>
                  </a:cubicBezTo>
                  <a:cubicBezTo>
                    <a:pt x="22013" y="123509"/>
                    <a:pt x="23461" y="121467"/>
                    <a:pt x="24968" y="119444"/>
                  </a:cubicBezTo>
                  <a:cubicBezTo>
                    <a:pt x="26515" y="117441"/>
                    <a:pt x="28161" y="115478"/>
                    <a:pt x="29787" y="113475"/>
                  </a:cubicBezTo>
                  <a:cubicBezTo>
                    <a:pt x="31255" y="111690"/>
                    <a:pt x="32682" y="109905"/>
                    <a:pt x="33971" y="108061"/>
                  </a:cubicBezTo>
                  <a:cubicBezTo>
                    <a:pt x="34289" y="107605"/>
                    <a:pt x="34626" y="107149"/>
                    <a:pt x="34923" y="106673"/>
                  </a:cubicBezTo>
                  <a:cubicBezTo>
                    <a:pt x="35221" y="106197"/>
                    <a:pt x="35538" y="105741"/>
                    <a:pt x="35816" y="105265"/>
                  </a:cubicBezTo>
                  <a:cubicBezTo>
                    <a:pt x="36411" y="104313"/>
                    <a:pt x="36867" y="103301"/>
                    <a:pt x="37382" y="102330"/>
                  </a:cubicBezTo>
                  <a:cubicBezTo>
                    <a:pt x="37620" y="101834"/>
                    <a:pt x="37819" y="101318"/>
                    <a:pt x="38057" y="100803"/>
                  </a:cubicBezTo>
                  <a:lnTo>
                    <a:pt x="38374" y="100049"/>
                  </a:lnTo>
                  <a:cubicBezTo>
                    <a:pt x="38473" y="99811"/>
                    <a:pt x="38553" y="99553"/>
                    <a:pt x="38652" y="99295"/>
                  </a:cubicBezTo>
                  <a:cubicBezTo>
                    <a:pt x="38830" y="98780"/>
                    <a:pt x="39028" y="98264"/>
                    <a:pt x="39207" y="97749"/>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92"/>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40"/>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801"/>
                    <a:pt x="42122" y="25146"/>
                  </a:cubicBezTo>
                  <a:cubicBezTo>
                    <a:pt x="40972" y="24492"/>
                    <a:pt x="39921" y="23738"/>
                    <a:pt x="38949" y="22905"/>
                  </a:cubicBezTo>
                  <a:cubicBezTo>
                    <a:pt x="37977" y="22053"/>
                    <a:pt x="37125" y="21121"/>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5"/>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7"/>
            <p:cNvSpPr/>
            <p:nvPr/>
          </p:nvSpPr>
          <p:spPr>
            <a:xfrm>
              <a:off x="2793375" y="1120625"/>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6"/>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1"/>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6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7"/>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3"/>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3"/>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3"/>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53"/>
                  </a:cubicBezTo>
                  <a:cubicBezTo>
                    <a:pt x="53070" y="186291"/>
                    <a:pt x="52911" y="186529"/>
                    <a:pt x="52772" y="186767"/>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33"/>
                    <a:pt x="44284" y="188175"/>
                  </a:cubicBezTo>
                  <a:cubicBezTo>
                    <a:pt x="42162" y="188016"/>
                    <a:pt x="40040" y="187937"/>
                    <a:pt x="37958" y="18791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22"/>
                    <a:pt x="19991" y="184526"/>
                  </a:cubicBezTo>
                  <a:cubicBezTo>
                    <a:pt x="19773" y="184109"/>
                    <a:pt x="19555" y="183712"/>
                    <a:pt x="19336" y="183296"/>
                  </a:cubicBezTo>
                  <a:cubicBezTo>
                    <a:pt x="19118" y="182880"/>
                    <a:pt x="18940" y="182463"/>
                    <a:pt x="18741" y="182047"/>
                  </a:cubicBezTo>
                  <a:cubicBezTo>
                    <a:pt x="17948" y="180401"/>
                    <a:pt x="17254" y="178735"/>
                    <a:pt x="16679" y="177049"/>
                  </a:cubicBezTo>
                  <a:cubicBezTo>
                    <a:pt x="16600" y="176831"/>
                    <a:pt x="16540" y="176613"/>
                    <a:pt x="16461" y="176415"/>
                  </a:cubicBezTo>
                  <a:cubicBezTo>
                    <a:pt x="16401" y="176196"/>
                    <a:pt x="16322" y="175998"/>
                    <a:pt x="16263" y="175780"/>
                  </a:cubicBezTo>
                  <a:cubicBezTo>
                    <a:pt x="16124" y="175364"/>
                    <a:pt x="15985" y="174947"/>
                    <a:pt x="15866" y="174531"/>
                  </a:cubicBezTo>
                  <a:cubicBezTo>
                    <a:pt x="15628" y="173678"/>
                    <a:pt x="15390" y="172845"/>
                    <a:pt x="15211" y="172012"/>
                  </a:cubicBezTo>
                  <a:cubicBezTo>
                    <a:pt x="13585" y="165289"/>
                    <a:pt x="13327" y="158804"/>
                    <a:pt x="13427" y="152796"/>
                  </a:cubicBezTo>
                  <a:cubicBezTo>
                    <a:pt x="13526" y="146767"/>
                    <a:pt x="13982" y="141174"/>
                    <a:pt x="14240" y="135979"/>
                  </a:cubicBezTo>
                  <a:cubicBezTo>
                    <a:pt x="14319" y="134690"/>
                    <a:pt x="14379" y="133420"/>
                    <a:pt x="14438" y="132171"/>
                  </a:cubicBezTo>
                  <a:cubicBezTo>
                    <a:pt x="14478" y="130922"/>
                    <a:pt x="14517" y="129692"/>
                    <a:pt x="14537" y="12848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91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7"/>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9"/>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4"/>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4"/>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2"/>
                    <a:pt x="54458" y="184506"/>
                    <a:pt x="54716" y="183990"/>
                  </a:cubicBezTo>
                  <a:cubicBezTo>
                    <a:pt x="55786" y="181987"/>
                    <a:pt x="56718" y="179865"/>
                    <a:pt x="57512" y="177664"/>
                  </a:cubicBezTo>
                  <a:cubicBezTo>
                    <a:pt x="59098" y="173261"/>
                    <a:pt x="60110" y="168542"/>
                    <a:pt x="60586" y="163623"/>
                  </a:cubicBezTo>
                  <a:cubicBezTo>
                    <a:pt x="60724" y="162394"/>
                    <a:pt x="60764" y="161145"/>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9"/>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3"/>
                    <a:pt x="68478" y="59152"/>
                    <a:pt x="68697" y="54571"/>
                  </a:cubicBezTo>
                  <a:cubicBezTo>
                    <a:pt x="68915" y="50010"/>
                    <a:pt x="69113" y="45528"/>
                    <a:pt x="69371" y="41165"/>
                  </a:cubicBezTo>
                  <a:cubicBezTo>
                    <a:pt x="69629" y="36803"/>
                    <a:pt x="69946" y="32559"/>
                    <a:pt x="70462" y="28434"/>
                  </a:cubicBezTo>
                  <a:cubicBezTo>
                    <a:pt x="70957" y="24309"/>
                    <a:pt x="71612" y="20283"/>
                    <a:pt x="72465" y="16436"/>
                  </a:cubicBezTo>
                  <a:cubicBezTo>
                    <a:pt x="72881" y="14492"/>
                    <a:pt x="73357" y="12608"/>
                    <a:pt x="73892" y="10764"/>
                  </a:cubicBezTo>
                  <a:cubicBezTo>
                    <a:pt x="74011" y="10288"/>
                    <a:pt x="74150" y="9832"/>
                    <a:pt x="74289" y="9376"/>
                  </a:cubicBezTo>
                  <a:cubicBezTo>
                    <a:pt x="74428" y="8920"/>
                    <a:pt x="74567" y="8464"/>
                    <a:pt x="74706" y="8008"/>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7"/>
                    <a:pt x="72465" y="4378"/>
                    <a:pt x="72048" y="416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6"/>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7"/>
            <p:cNvSpPr/>
            <p:nvPr/>
          </p:nvSpPr>
          <p:spPr>
            <a:xfrm>
              <a:off x="618375" y="2933075"/>
              <a:ext cx="2288575" cy="3229050"/>
            </a:xfrm>
            <a:custGeom>
              <a:rect b="b" l="l" r="r" t="t"/>
              <a:pathLst>
                <a:path extrusionOk="0" h="129162" w="91543">
                  <a:moveTo>
                    <a:pt x="8369" y="44700"/>
                  </a:moveTo>
                  <a:lnTo>
                    <a:pt x="8369" y="44700"/>
                  </a:lnTo>
                  <a:cubicBezTo>
                    <a:pt x="8435" y="44749"/>
                    <a:pt x="8473" y="44785"/>
                    <a:pt x="8496" y="44785"/>
                  </a:cubicBezTo>
                  <a:cubicBezTo>
                    <a:pt x="8501" y="44785"/>
                    <a:pt x="8505" y="44783"/>
                    <a:pt x="8508" y="44780"/>
                  </a:cubicBezTo>
                  <a:cubicBezTo>
                    <a:pt x="8508" y="44780"/>
                    <a:pt x="8469" y="44760"/>
                    <a:pt x="8369" y="44700"/>
                  </a:cubicBezTo>
                  <a:close/>
                  <a:moveTo>
                    <a:pt x="25365" y="1"/>
                  </a:moveTo>
                  <a:cubicBezTo>
                    <a:pt x="25325" y="477"/>
                    <a:pt x="25286" y="953"/>
                    <a:pt x="25246" y="1429"/>
                  </a:cubicBezTo>
                  <a:cubicBezTo>
                    <a:pt x="25226" y="1786"/>
                    <a:pt x="25167" y="2143"/>
                    <a:pt x="25147" y="2500"/>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7"/>
                    <a:pt x="17313" y="26555"/>
                  </a:cubicBezTo>
                  <a:cubicBezTo>
                    <a:pt x="17016" y="26971"/>
                    <a:pt x="16738" y="27368"/>
                    <a:pt x="16421" y="27745"/>
                  </a:cubicBezTo>
                  <a:cubicBezTo>
                    <a:pt x="15191" y="29252"/>
                    <a:pt x="13823" y="30501"/>
                    <a:pt x="12455" y="31552"/>
                  </a:cubicBezTo>
                  <a:cubicBezTo>
                    <a:pt x="11086" y="32603"/>
                    <a:pt x="9678" y="33416"/>
                    <a:pt x="8310" y="34091"/>
                  </a:cubicBezTo>
                  <a:cubicBezTo>
                    <a:pt x="6961" y="34785"/>
                    <a:pt x="5653" y="35340"/>
                    <a:pt x="4403" y="35757"/>
                  </a:cubicBezTo>
                  <a:cubicBezTo>
                    <a:pt x="4086" y="35876"/>
                    <a:pt x="3788" y="35975"/>
                    <a:pt x="3471" y="36054"/>
                  </a:cubicBezTo>
                  <a:cubicBezTo>
                    <a:pt x="3174" y="36153"/>
                    <a:pt x="2876" y="36252"/>
                    <a:pt x="2579" y="36332"/>
                  </a:cubicBezTo>
                  <a:cubicBezTo>
                    <a:pt x="2004" y="36510"/>
                    <a:pt x="1429" y="36669"/>
                    <a:pt x="873" y="36808"/>
                  </a:cubicBezTo>
                  <a:cubicBezTo>
                    <a:pt x="754" y="36827"/>
                    <a:pt x="615" y="36867"/>
                    <a:pt x="477" y="36907"/>
                  </a:cubicBezTo>
                  <a:lnTo>
                    <a:pt x="239" y="36946"/>
                  </a:lnTo>
                  <a:lnTo>
                    <a:pt x="100" y="36986"/>
                  </a:lnTo>
                  <a:lnTo>
                    <a:pt x="20" y="37006"/>
                  </a:lnTo>
                  <a:lnTo>
                    <a:pt x="1" y="37006"/>
                  </a:lnTo>
                  <a:lnTo>
                    <a:pt x="20" y="37026"/>
                  </a:lnTo>
                  <a:lnTo>
                    <a:pt x="40" y="37046"/>
                  </a:lnTo>
                  <a:cubicBezTo>
                    <a:pt x="239" y="37284"/>
                    <a:pt x="437" y="37502"/>
                    <a:pt x="635" y="37720"/>
                  </a:cubicBezTo>
                  <a:cubicBezTo>
                    <a:pt x="972" y="38116"/>
                    <a:pt x="1329" y="38473"/>
                    <a:pt x="1647" y="38811"/>
                  </a:cubicBezTo>
                  <a:cubicBezTo>
                    <a:pt x="2301" y="39505"/>
                    <a:pt x="2916" y="40119"/>
                    <a:pt x="3491" y="40655"/>
                  </a:cubicBezTo>
                  <a:cubicBezTo>
                    <a:pt x="4641" y="41746"/>
                    <a:pt x="5593" y="4255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1"/>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4"/>
                    <a:pt x="4126" y="36014"/>
                    <a:pt x="4443" y="35915"/>
                  </a:cubicBezTo>
                  <a:cubicBezTo>
                    <a:pt x="5692" y="35479"/>
                    <a:pt x="7021" y="34943"/>
                    <a:pt x="8389" y="34269"/>
                  </a:cubicBezTo>
                  <a:cubicBezTo>
                    <a:pt x="9758" y="33575"/>
                    <a:pt x="11166" y="32762"/>
                    <a:pt x="12554" y="31711"/>
                  </a:cubicBezTo>
                  <a:cubicBezTo>
                    <a:pt x="13942" y="30660"/>
                    <a:pt x="15310" y="29391"/>
                    <a:pt x="16560" y="27884"/>
                  </a:cubicBezTo>
                  <a:cubicBezTo>
                    <a:pt x="16877" y="27507"/>
                    <a:pt x="17175" y="27090"/>
                    <a:pt x="17472" y="26694"/>
                  </a:cubicBezTo>
                  <a:cubicBezTo>
                    <a:pt x="17611" y="26476"/>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608"/>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805"/>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2"/>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8"/>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6"/>
                    <a:pt x="90570" y="120991"/>
                    <a:pt x="90789" y="121447"/>
                  </a:cubicBezTo>
                  <a:cubicBezTo>
                    <a:pt x="90888" y="121685"/>
                    <a:pt x="90987" y="121923"/>
                    <a:pt x="91086" y="122142"/>
                  </a:cubicBezTo>
                  <a:lnTo>
                    <a:pt x="91146" y="122300"/>
                  </a:lnTo>
                  <a:lnTo>
                    <a:pt x="90868" y="122419"/>
                  </a:lnTo>
                  <a:cubicBezTo>
                    <a:pt x="89956" y="122816"/>
                    <a:pt x="89083" y="123232"/>
                    <a:pt x="88230" y="123649"/>
                  </a:cubicBezTo>
                  <a:cubicBezTo>
                    <a:pt x="86505" y="124501"/>
                    <a:pt x="84899" y="125354"/>
                    <a:pt x="83411" y="126247"/>
                  </a:cubicBezTo>
                  <a:cubicBezTo>
                    <a:pt x="83035" y="126465"/>
                    <a:pt x="82678" y="126663"/>
                    <a:pt x="82301" y="126881"/>
                  </a:cubicBezTo>
                  <a:cubicBezTo>
                    <a:pt x="81944" y="127099"/>
                    <a:pt x="81607" y="127337"/>
                    <a:pt x="81250" y="127555"/>
                  </a:cubicBezTo>
                  <a:cubicBezTo>
                    <a:pt x="80615" y="127972"/>
                    <a:pt x="80000" y="128369"/>
                    <a:pt x="79405" y="128765"/>
                  </a:cubicBezTo>
                  <a:lnTo>
                    <a:pt x="79227" y="128408"/>
                  </a:lnTo>
                  <a:cubicBezTo>
                    <a:pt x="79148" y="128250"/>
                    <a:pt x="79048" y="128091"/>
                    <a:pt x="78989" y="127932"/>
                  </a:cubicBezTo>
                  <a:cubicBezTo>
                    <a:pt x="78830" y="127615"/>
                    <a:pt x="78672" y="127298"/>
                    <a:pt x="78533" y="126961"/>
                  </a:cubicBezTo>
                  <a:cubicBezTo>
                    <a:pt x="78235" y="126306"/>
                    <a:pt x="77978" y="125652"/>
                    <a:pt x="77740" y="124997"/>
                  </a:cubicBezTo>
                  <a:cubicBezTo>
                    <a:pt x="77244" y="123688"/>
                    <a:pt x="76847" y="122340"/>
                    <a:pt x="76470" y="121011"/>
                  </a:cubicBezTo>
                  <a:cubicBezTo>
                    <a:pt x="75717" y="118374"/>
                    <a:pt x="75003" y="115776"/>
                    <a:pt x="74011" y="113317"/>
                  </a:cubicBezTo>
                  <a:cubicBezTo>
                    <a:pt x="73020" y="110877"/>
                    <a:pt x="71731" y="108617"/>
                    <a:pt x="70025" y="106752"/>
                  </a:cubicBezTo>
                  <a:cubicBezTo>
                    <a:pt x="69827" y="106495"/>
                    <a:pt x="69589" y="106296"/>
                    <a:pt x="69391" y="106078"/>
                  </a:cubicBezTo>
                  <a:lnTo>
                    <a:pt x="69053" y="105741"/>
                  </a:lnTo>
                  <a:cubicBezTo>
                    <a:pt x="68934" y="105622"/>
                    <a:pt x="68815" y="105523"/>
                    <a:pt x="68696" y="105424"/>
                  </a:cubicBezTo>
                  <a:lnTo>
                    <a:pt x="68002" y="104809"/>
                  </a:lnTo>
                  <a:cubicBezTo>
                    <a:pt x="67764" y="104631"/>
                    <a:pt x="67507" y="104452"/>
                    <a:pt x="67269" y="104254"/>
                  </a:cubicBezTo>
                  <a:lnTo>
                    <a:pt x="66912" y="103976"/>
                  </a:lnTo>
                  <a:lnTo>
                    <a:pt x="66535" y="103718"/>
                  </a:lnTo>
                  <a:cubicBezTo>
                    <a:pt x="66277" y="103560"/>
                    <a:pt x="66039" y="103381"/>
                    <a:pt x="65781" y="103222"/>
                  </a:cubicBezTo>
                  <a:cubicBezTo>
                    <a:pt x="65266" y="102905"/>
                    <a:pt x="64770" y="102588"/>
                    <a:pt x="64234" y="102290"/>
                  </a:cubicBezTo>
                  <a:cubicBezTo>
                    <a:pt x="62172" y="101120"/>
                    <a:pt x="60070" y="100149"/>
                    <a:pt x="58047" y="99177"/>
                  </a:cubicBezTo>
                  <a:cubicBezTo>
                    <a:pt x="56024" y="98205"/>
                    <a:pt x="54081" y="97253"/>
                    <a:pt x="52276" y="96143"/>
                  </a:cubicBezTo>
                  <a:cubicBezTo>
                    <a:pt x="52038" y="96004"/>
                    <a:pt x="51820" y="95865"/>
                    <a:pt x="51602" y="95726"/>
                  </a:cubicBezTo>
                  <a:cubicBezTo>
                    <a:pt x="51384" y="95568"/>
                    <a:pt x="51166" y="95429"/>
                    <a:pt x="50947" y="95290"/>
                  </a:cubicBezTo>
                  <a:cubicBezTo>
                    <a:pt x="50531" y="94993"/>
                    <a:pt x="50114" y="94675"/>
                    <a:pt x="49698" y="94358"/>
                  </a:cubicBezTo>
                  <a:cubicBezTo>
                    <a:pt x="48925" y="93723"/>
                    <a:pt x="48151" y="93049"/>
                    <a:pt x="47477" y="92315"/>
                  </a:cubicBezTo>
                  <a:cubicBezTo>
                    <a:pt x="46089" y="90868"/>
                    <a:pt x="44978" y="89261"/>
                    <a:pt x="44066" y="87635"/>
                  </a:cubicBezTo>
                  <a:cubicBezTo>
                    <a:pt x="43114" y="86009"/>
                    <a:pt x="42400" y="84323"/>
                    <a:pt x="41746" y="82657"/>
                  </a:cubicBezTo>
                  <a:cubicBezTo>
                    <a:pt x="41111" y="81011"/>
                    <a:pt x="40576" y="79385"/>
                    <a:pt x="40060" y="77799"/>
                  </a:cubicBezTo>
                  <a:cubicBezTo>
                    <a:pt x="39029" y="74626"/>
                    <a:pt x="38077" y="71631"/>
                    <a:pt x="36887" y="68974"/>
                  </a:cubicBezTo>
                  <a:cubicBezTo>
                    <a:pt x="36292" y="67625"/>
                    <a:pt x="35657" y="66376"/>
                    <a:pt x="34943" y="65206"/>
                  </a:cubicBezTo>
                  <a:cubicBezTo>
                    <a:pt x="34249" y="64036"/>
                    <a:pt x="33496" y="62945"/>
                    <a:pt x="32663" y="61993"/>
                  </a:cubicBezTo>
                  <a:cubicBezTo>
                    <a:pt x="31057" y="60050"/>
                    <a:pt x="29292" y="58483"/>
                    <a:pt x="27606" y="57154"/>
                  </a:cubicBezTo>
                  <a:cubicBezTo>
                    <a:pt x="25920" y="55826"/>
                    <a:pt x="24274" y="54735"/>
                    <a:pt x="22787" y="53743"/>
                  </a:cubicBezTo>
                  <a:cubicBezTo>
                    <a:pt x="22410" y="53506"/>
                    <a:pt x="22033" y="53268"/>
                    <a:pt x="21676" y="53049"/>
                  </a:cubicBezTo>
                  <a:cubicBezTo>
                    <a:pt x="21300" y="52811"/>
                    <a:pt x="20943" y="52593"/>
                    <a:pt x="20605" y="52375"/>
                  </a:cubicBezTo>
                  <a:cubicBezTo>
                    <a:pt x="19911" y="51959"/>
                    <a:pt x="19237" y="51562"/>
                    <a:pt x="18622" y="51165"/>
                  </a:cubicBezTo>
                  <a:cubicBezTo>
                    <a:pt x="16104" y="49658"/>
                    <a:pt x="14121" y="48468"/>
                    <a:pt x="12613" y="47516"/>
                  </a:cubicBezTo>
                  <a:cubicBezTo>
                    <a:pt x="11880" y="47060"/>
                    <a:pt x="11245" y="46644"/>
                    <a:pt x="10710" y="46287"/>
                  </a:cubicBezTo>
                  <a:cubicBezTo>
                    <a:pt x="10194" y="45950"/>
                    <a:pt x="9778" y="45652"/>
                    <a:pt x="9440" y="4543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8"/>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5"/>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9"/>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3"/>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1"/>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7"/>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517"/>
                  </a:cubicBezTo>
                  <a:cubicBezTo>
                    <a:pt x="29728" y="6168"/>
                    <a:pt x="28895" y="4879"/>
                    <a:pt x="28062" y="3689"/>
                  </a:cubicBezTo>
                  <a:cubicBezTo>
                    <a:pt x="27646" y="3075"/>
                    <a:pt x="27209" y="2500"/>
                    <a:pt x="26793" y="1924"/>
                  </a:cubicBezTo>
                  <a:cubicBezTo>
                    <a:pt x="26594" y="1647"/>
                    <a:pt x="26376" y="1369"/>
                    <a:pt x="26178" y="1091"/>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7"/>
            <p:cNvSpPr/>
            <p:nvPr/>
          </p:nvSpPr>
          <p:spPr>
            <a:xfrm>
              <a:off x="1251000" y="2629675"/>
              <a:ext cx="92250" cy="116175"/>
            </a:xfrm>
            <a:custGeom>
              <a:rect b="b" l="l" r="r" t="t"/>
              <a:pathLst>
                <a:path extrusionOk="0" h="4647" w="3690">
                  <a:moveTo>
                    <a:pt x="60" y="296"/>
                  </a:moveTo>
                  <a:cubicBezTo>
                    <a:pt x="139" y="334"/>
                    <a:pt x="471" y="380"/>
                    <a:pt x="1270" y="397"/>
                  </a:cubicBezTo>
                  <a:cubicBezTo>
                    <a:pt x="1508" y="397"/>
                    <a:pt x="1765" y="397"/>
                    <a:pt x="2083" y="377"/>
                  </a:cubicBezTo>
                  <a:cubicBezTo>
                    <a:pt x="2241" y="377"/>
                    <a:pt x="2420" y="357"/>
                    <a:pt x="2598" y="357"/>
                  </a:cubicBezTo>
                  <a:cubicBezTo>
                    <a:pt x="2757" y="337"/>
                    <a:pt x="2896" y="337"/>
                    <a:pt x="3074" y="337"/>
                  </a:cubicBezTo>
                  <a:lnTo>
                    <a:pt x="3094" y="337"/>
                  </a:lnTo>
                  <a:lnTo>
                    <a:pt x="3094" y="357"/>
                  </a:lnTo>
                  <a:lnTo>
                    <a:pt x="3035" y="416"/>
                  </a:lnTo>
                  <a:cubicBezTo>
                    <a:pt x="2896" y="595"/>
                    <a:pt x="2757" y="793"/>
                    <a:pt x="2598" y="992"/>
                  </a:cubicBezTo>
                  <a:cubicBezTo>
                    <a:pt x="2281" y="1408"/>
                    <a:pt x="1944" y="1864"/>
                    <a:pt x="1567" y="2360"/>
                  </a:cubicBezTo>
                  <a:cubicBezTo>
                    <a:pt x="1171" y="2876"/>
                    <a:pt x="833" y="3332"/>
                    <a:pt x="516" y="3748"/>
                  </a:cubicBezTo>
                  <a:cubicBezTo>
                    <a:pt x="496" y="3768"/>
                    <a:pt x="476" y="3808"/>
                    <a:pt x="457" y="3827"/>
                  </a:cubicBezTo>
                  <a:lnTo>
                    <a:pt x="457" y="3847"/>
                  </a:lnTo>
                  <a:lnTo>
                    <a:pt x="437" y="3847"/>
                  </a:lnTo>
                  <a:lnTo>
                    <a:pt x="437" y="3827"/>
                  </a:lnTo>
                  <a:lnTo>
                    <a:pt x="437" y="3808"/>
                  </a:lnTo>
                  <a:cubicBezTo>
                    <a:pt x="437" y="3768"/>
                    <a:pt x="437" y="3748"/>
                    <a:pt x="437" y="3708"/>
                  </a:cubicBezTo>
                  <a:cubicBezTo>
                    <a:pt x="417" y="3589"/>
                    <a:pt x="417" y="3490"/>
                    <a:pt x="417" y="3391"/>
                  </a:cubicBezTo>
                  <a:cubicBezTo>
                    <a:pt x="377" y="2558"/>
                    <a:pt x="318" y="1944"/>
                    <a:pt x="258" y="1487"/>
                  </a:cubicBezTo>
                  <a:cubicBezTo>
                    <a:pt x="173" y="689"/>
                    <a:pt x="103" y="370"/>
                    <a:pt x="60" y="296"/>
                  </a:cubicBezTo>
                  <a:close/>
                  <a:moveTo>
                    <a:pt x="3689" y="0"/>
                  </a:moveTo>
                  <a:lnTo>
                    <a:pt x="3550" y="20"/>
                  </a:lnTo>
                  <a:cubicBezTo>
                    <a:pt x="3451" y="20"/>
                    <a:pt x="3352" y="40"/>
                    <a:pt x="3273" y="40"/>
                  </a:cubicBezTo>
                  <a:cubicBezTo>
                    <a:pt x="3015" y="60"/>
                    <a:pt x="2797" y="79"/>
                    <a:pt x="2579" y="99"/>
                  </a:cubicBezTo>
                  <a:cubicBezTo>
                    <a:pt x="2400" y="119"/>
                    <a:pt x="2222" y="119"/>
                    <a:pt x="2083" y="139"/>
                  </a:cubicBezTo>
                  <a:cubicBezTo>
                    <a:pt x="1765" y="159"/>
                    <a:pt x="1488" y="179"/>
                    <a:pt x="1270" y="179"/>
                  </a:cubicBezTo>
                  <a:cubicBezTo>
                    <a:pt x="338" y="218"/>
                    <a:pt x="40" y="238"/>
                    <a:pt x="40" y="278"/>
                  </a:cubicBezTo>
                  <a:cubicBezTo>
                    <a:pt x="0" y="278"/>
                    <a:pt x="0" y="575"/>
                    <a:pt x="60" y="1507"/>
                  </a:cubicBezTo>
                  <a:cubicBezTo>
                    <a:pt x="80" y="1963"/>
                    <a:pt x="100" y="2578"/>
                    <a:pt x="139" y="3391"/>
                  </a:cubicBezTo>
                  <a:cubicBezTo>
                    <a:pt x="159" y="3669"/>
                    <a:pt x="159" y="3966"/>
                    <a:pt x="179" y="4264"/>
                  </a:cubicBezTo>
                  <a:cubicBezTo>
                    <a:pt x="179" y="4383"/>
                    <a:pt x="179" y="4482"/>
                    <a:pt x="179" y="4601"/>
                  </a:cubicBezTo>
                  <a:lnTo>
                    <a:pt x="199" y="4641"/>
                  </a:lnTo>
                  <a:cubicBezTo>
                    <a:pt x="199" y="4645"/>
                    <a:pt x="199" y="4646"/>
                    <a:pt x="199" y="4646"/>
                  </a:cubicBezTo>
                  <a:cubicBezTo>
                    <a:pt x="200" y="4646"/>
                    <a:pt x="203" y="4621"/>
                    <a:pt x="219" y="4621"/>
                  </a:cubicBezTo>
                  <a:lnTo>
                    <a:pt x="258" y="4561"/>
                  </a:lnTo>
                  <a:lnTo>
                    <a:pt x="377" y="4403"/>
                  </a:lnTo>
                  <a:cubicBezTo>
                    <a:pt x="496" y="4244"/>
                    <a:pt x="615" y="4085"/>
                    <a:pt x="754" y="3907"/>
                  </a:cubicBezTo>
                  <a:cubicBezTo>
                    <a:pt x="1071" y="3510"/>
                    <a:pt x="1408" y="3054"/>
                    <a:pt x="1785" y="2538"/>
                  </a:cubicBezTo>
                  <a:cubicBezTo>
                    <a:pt x="2182" y="2043"/>
                    <a:pt x="2519" y="1587"/>
                    <a:pt x="2836" y="1170"/>
                  </a:cubicBezTo>
                  <a:cubicBezTo>
                    <a:pt x="2975" y="972"/>
                    <a:pt x="3134" y="773"/>
                    <a:pt x="3273" y="575"/>
                  </a:cubicBezTo>
                  <a:cubicBezTo>
                    <a:pt x="3392" y="416"/>
                    <a:pt x="3491" y="278"/>
                    <a:pt x="3610" y="119"/>
                  </a:cubicBezTo>
                  <a:cubicBezTo>
                    <a:pt x="3649" y="79"/>
                    <a:pt x="3689" y="40"/>
                    <a:pt x="368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7"/>
            <p:cNvSpPr/>
            <p:nvPr/>
          </p:nvSpPr>
          <p:spPr>
            <a:xfrm>
              <a:off x="2004100" y="1362950"/>
              <a:ext cx="1368375" cy="4565175"/>
            </a:xfrm>
            <a:custGeom>
              <a:rect b="b" l="l" r="r" t="t"/>
              <a:pathLst>
                <a:path extrusionOk="0" h="182607" w="54735">
                  <a:moveTo>
                    <a:pt x="18325" y="100406"/>
                  </a:moveTo>
                  <a:cubicBezTo>
                    <a:pt x="18357" y="100472"/>
                    <a:pt x="18377" y="100510"/>
                    <a:pt x="18382" y="100510"/>
                  </a:cubicBezTo>
                  <a:cubicBezTo>
                    <a:pt x="18383" y="100510"/>
                    <a:pt x="18384" y="100508"/>
                    <a:pt x="18384" y="100505"/>
                  </a:cubicBezTo>
                  <a:cubicBezTo>
                    <a:pt x="18384" y="100505"/>
                    <a:pt x="18364" y="100485"/>
                    <a:pt x="18325" y="100406"/>
                  </a:cubicBezTo>
                  <a:close/>
                  <a:moveTo>
                    <a:pt x="31770" y="0"/>
                  </a:moveTo>
                  <a:lnTo>
                    <a:pt x="31671" y="11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4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6" y="24082"/>
                    <a:pt x="7319" y="24085"/>
                    <a:pt x="7063" y="24085"/>
                  </a:cubicBezTo>
                  <a:cubicBezTo>
                    <a:pt x="5804" y="24085"/>
                    <a:pt x="4571" y="24005"/>
                    <a:pt x="3352" y="23857"/>
                  </a:cubicBezTo>
                  <a:cubicBezTo>
                    <a:pt x="2618" y="23778"/>
                    <a:pt x="1904" y="23659"/>
                    <a:pt x="1190" y="23540"/>
                  </a:cubicBezTo>
                  <a:cubicBezTo>
                    <a:pt x="1012" y="23500"/>
                    <a:pt x="833" y="23461"/>
                    <a:pt x="655" y="23421"/>
                  </a:cubicBezTo>
                  <a:lnTo>
                    <a:pt x="238" y="23342"/>
                  </a:lnTo>
                  <a:cubicBezTo>
                    <a:pt x="159" y="23322"/>
                    <a:pt x="80" y="23302"/>
                    <a:pt x="0" y="23282"/>
                  </a:cubicBezTo>
                  <a:lnTo>
                    <a:pt x="0" y="23282"/>
                  </a:ln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6"/>
                    <a:pt x="7338" y="40515"/>
                    <a:pt x="8032" y="42796"/>
                  </a:cubicBezTo>
                  <a:cubicBezTo>
                    <a:pt x="8726" y="45096"/>
                    <a:pt x="9321" y="47318"/>
                    <a:pt x="9817" y="49479"/>
                  </a:cubicBezTo>
                  <a:cubicBezTo>
                    <a:pt x="10808" y="53802"/>
                    <a:pt x="11463" y="5784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6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55"/>
                    <a:pt x="15072" y="92612"/>
                  </a:cubicBezTo>
                  <a:cubicBezTo>
                    <a:pt x="15290" y="93366"/>
                    <a:pt x="15489" y="94040"/>
                    <a:pt x="15727" y="94655"/>
                  </a:cubicBezTo>
                  <a:cubicBezTo>
                    <a:pt x="15965" y="95270"/>
                    <a:pt x="16143" y="95845"/>
                    <a:pt x="16361" y="96360"/>
                  </a:cubicBezTo>
                  <a:cubicBezTo>
                    <a:pt x="16579" y="96856"/>
                    <a:pt x="16778" y="9731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7"/>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3"/>
                    <a:pt x="16639" y="96816"/>
                    <a:pt x="16421" y="96321"/>
                  </a:cubicBezTo>
                  <a:cubicBezTo>
                    <a:pt x="16222" y="95805"/>
                    <a:pt x="16044" y="95230"/>
                    <a:pt x="15826" y="94615"/>
                  </a:cubicBezTo>
                  <a:cubicBezTo>
                    <a:pt x="15588" y="94000"/>
                    <a:pt x="15389" y="93326"/>
                    <a:pt x="15171" y="92572"/>
                  </a:cubicBezTo>
                  <a:cubicBezTo>
                    <a:pt x="15072" y="92216"/>
                    <a:pt x="14953" y="91839"/>
                    <a:pt x="14854" y="91422"/>
                  </a:cubicBezTo>
                  <a:cubicBezTo>
                    <a:pt x="14755" y="91026"/>
                    <a:pt x="14656" y="90609"/>
                    <a:pt x="14557" y="90173"/>
                  </a:cubicBezTo>
                  <a:cubicBezTo>
                    <a:pt x="14517" y="89955"/>
                    <a:pt x="14457" y="89737"/>
                    <a:pt x="14398" y="89499"/>
                  </a:cubicBezTo>
                  <a:cubicBezTo>
                    <a:pt x="14358" y="89281"/>
                    <a:pt x="14319" y="89043"/>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1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56" y="23639"/>
                  </a:lnTo>
                  <a:lnTo>
                    <a:pt x="476" y="2363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2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7"/>
                  </a:cubicBezTo>
                  <a:cubicBezTo>
                    <a:pt x="25563" y="14239"/>
                    <a:pt x="26277" y="12613"/>
                    <a:pt x="26872" y="10947"/>
                  </a:cubicBezTo>
                  <a:cubicBezTo>
                    <a:pt x="27487" y="9261"/>
                    <a:pt x="27982" y="7536"/>
                    <a:pt x="28657" y="5831"/>
                  </a:cubicBezTo>
                  <a:cubicBezTo>
                    <a:pt x="29331" y="4145"/>
                    <a:pt x="30184" y="2479"/>
                    <a:pt x="31314" y="992"/>
                  </a:cubicBezTo>
                  <a:lnTo>
                    <a:pt x="31631" y="595"/>
                  </a:lnTo>
                  <a:lnTo>
                    <a:pt x="31651" y="595"/>
                  </a:ln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2"/>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2"/>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2"/>
                    <a:pt x="49261" y="170728"/>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5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5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19"/>
                    <a:pt x="36093" y="126841"/>
                  </a:cubicBezTo>
                  <a:cubicBezTo>
                    <a:pt x="35974" y="126543"/>
                    <a:pt x="35895" y="126246"/>
                    <a:pt x="35796" y="125968"/>
                  </a:cubicBezTo>
                  <a:cubicBezTo>
                    <a:pt x="35677" y="125691"/>
                    <a:pt x="35558" y="125413"/>
                    <a:pt x="35459" y="125135"/>
                  </a:cubicBezTo>
                  <a:cubicBezTo>
                    <a:pt x="35340" y="124858"/>
                    <a:pt x="35221" y="124580"/>
                    <a:pt x="35122" y="124303"/>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59"/>
                    <a:pt x="28518" y="113891"/>
                    <a:pt x="27506" y="11266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0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27"/>
                    <a:pt x="24631" y="109370"/>
                  </a:cubicBezTo>
                  <a:cubicBezTo>
                    <a:pt x="25464" y="110381"/>
                    <a:pt x="26396" y="111511"/>
                    <a:pt x="27387" y="112741"/>
                  </a:cubicBezTo>
                  <a:cubicBezTo>
                    <a:pt x="28399" y="113990"/>
                    <a:pt x="29490" y="115359"/>
                    <a:pt x="30600" y="116886"/>
                  </a:cubicBezTo>
                  <a:cubicBezTo>
                    <a:pt x="31691" y="118413"/>
                    <a:pt x="32841" y="120118"/>
                    <a:pt x="33852" y="122081"/>
                  </a:cubicBezTo>
                  <a:cubicBezTo>
                    <a:pt x="34090" y="122577"/>
                    <a:pt x="34348" y="123073"/>
                    <a:pt x="34606" y="123589"/>
                  </a:cubicBezTo>
                  <a:cubicBezTo>
                    <a:pt x="34725" y="123846"/>
                    <a:pt x="34824" y="124124"/>
                    <a:pt x="34943" y="124382"/>
                  </a:cubicBezTo>
                  <a:cubicBezTo>
                    <a:pt x="35042" y="124659"/>
                    <a:pt x="35161" y="124937"/>
                    <a:pt x="35280" y="125215"/>
                  </a:cubicBezTo>
                  <a:cubicBezTo>
                    <a:pt x="35379" y="125473"/>
                    <a:pt x="35498" y="125750"/>
                    <a:pt x="35617" y="126028"/>
                  </a:cubicBezTo>
                  <a:cubicBezTo>
                    <a:pt x="35717" y="126325"/>
                    <a:pt x="35816" y="126603"/>
                    <a:pt x="35895" y="126900"/>
                  </a:cubicBezTo>
                  <a:cubicBezTo>
                    <a:pt x="35994" y="127198"/>
                    <a:pt x="36093" y="127476"/>
                    <a:pt x="36193" y="127773"/>
                  </a:cubicBezTo>
                  <a:lnTo>
                    <a:pt x="36351" y="128229"/>
                  </a:lnTo>
                  <a:cubicBezTo>
                    <a:pt x="36391" y="128388"/>
                    <a:pt x="36430" y="128527"/>
                    <a:pt x="36470" y="128685"/>
                  </a:cubicBezTo>
                  <a:cubicBezTo>
                    <a:pt x="37184" y="131124"/>
                    <a:pt x="37660" y="133822"/>
                    <a:pt x="37958" y="136697"/>
                  </a:cubicBezTo>
                  <a:cubicBezTo>
                    <a:pt x="38255" y="139573"/>
                    <a:pt x="38354" y="14264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68"/>
                    <a:pt x="44105" y="182289"/>
                  </a:cubicBezTo>
                  <a:cubicBezTo>
                    <a:pt x="45216" y="181952"/>
                    <a:pt x="46326" y="181615"/>
                    <a:pt x="47457" y="181317"/>
                  </a:cubicBezTo>
                  <a:cubicBezTo>
                    <a:pt x="48607" y="181020"/>
                    <a:pt x="49757" y="180742"/>
                    <a:pt x="50927" y="180484"/>
                  </a:cubicBezTo>
                  <a:cubicBezTo>
                    <a:pt x="51522" y="180346"/>
                    <a:pt x="52117" y="180227"/>
                    <a:pt x="52712" y="180108"/>
                  </a:cubicBezTo>
                  <a:cubicBezTo>
                    <a:pt x="53010" y="180068"/>
                    <a:pt x="53307" y="180009"/>
                    <a:pt x="53624" y="179949"/>
                  </a:cubicBezTo>
                  <a:cubicBezTo>
                    <a:pt x="53981" y="179870"/>
                    <a:pt x="54358" y="179810"/>
                    <a:pt x="54735" y="179751"/>
                  </a:cubicBezTo>
                  <a:cubicBezTo>
                    <a:pt x="54457" y="179354"/>
                    <a:pt x="54160" y="178957"/>
                    <a:pt x="53882" y="178541"/>
                  </a:cubicBezTo>
                  <a:lnTo>
                    <a:pt x="53525" y="178025"/>
                  </a:lnTo>
                  <a:lnTo>
                    <a:pt x="53188" y="177490"/>
                  </a:lnTo>
                  <a:cubicBezTo>
                    <a:pt x="52950" y="177133"/>
                    <a:pt x="52712" y="176796"/>
                    <a:pt x="52494" y="176419"/>
                  </a:cubicBezTo>
                  <a:cubicBezTo>
                    <a:pt x="52276" y="176062"/>
                    <a:pt x="52058" y="175685"/>
                    <a:pt x="51839" y="175309"/>
                  </a:cubicBezTo>
                  <a:cubicBezTo>
                    <a:pt x="51007" y="173821"/>
                    <a:pt x="50193" y="172255"/>
                    <a:pt x="49519" y="170609"/>
                  </a:cubicBezTo>
                  <a:cubicBezTo>
                    <a:pt x="48825" y="168982"/>
                    <a:pt x="48190" y="167277"/>
                    <a:pt x="47655" y="165532"/>
                  </a:cubicBezTo>
                  <a:cubicBezTo>
                    <a:pt x="47139" y="163767"/>
                    <a:pt x="46663" y="161962"/>
                    <a:pt x="46287" y="160098"/>
                  </a:cubicBezTo>
                  <a:cubicBezTo>
                    <a:pt x="45930" y="158234"/>
                    <a:pt x="45632" y="156330"/>
                    <a:pt x="45434" y="154367"/>
                  </a:cubicBezTo>
                  <a:cubicBezTo>
                    <a:pt x="45374" y="153891"/>
                    <a:pt x="45335" y="153395"/>
                    <a:pt x="45295" y="152899"/>
                  </a:cubicBezTo>
                  <a:cubicBezTo>
                    <a:pt x="45255" y="152423"/>
                    <a:pt x="45216" y="151927"/>
                    <a:pt x="45196" y="151432"/>
                  </a:cubicBezTo>
                  <a:cubicBezTo>
                    <a:pt x="45156" y="150936"/>
                    <a:pt x="45117" y="150440"/>
                    <a:pt x="45097" y="149925"/>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5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00"/>
                    <a:pt x="35042" y="14735"/>
                    <a:pt x="34328" y="10808"/>
                  </a:cubicBezTo>
                  <a:cubicBezTo>
                    <a:pt x="33971" y="8845"/>
                    <a:pt x="33555" y="6921"/>
                    <a:pt x="33119" y="5037"/>
                  </a:cubicBezTo>
                  <a:cubicBezTo>
                    <a:pt x="33000" y="4561"/>
                    <a:pt x="32881" y="4085"/>
                    <a:pt x="32762" y="3629"/>
                  </a:cubicBezTo>
                  <a:cubicBezTo>
                    <a:pt x="32643" y="3153"/>
                    <a:pt x="32524" y="2697"/>
                    <a:pt x="32405" y="222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7"/>
            <p:cNvSpPr/>
            <p:nvPr/>
          </p:nvSpPr>
          <p:spPr>
            <a:xfrm>
              <a:off x="1252000" y="1932100"/>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3"/>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9"/>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3"/>
                  </a:lnTo>
                  <a:lnTo>
                    <a:pt x="3233" y="28042"/>
                  </a:lnTo>
                  <a:lnTo>
                    <a:pt x="3114" y="28201"/>
                  </a:lnTo>
                  <a:lnTo>
                    <a:pt x="2876" y="28498"/>
                  </a:lnTo>
                  <a:cubicBezTo>
                    <a:pt x="2578" y="28914"/>
                    <a:pt x="2261" y="29311"/>
                    <a:pt x="1963" y="29728"/>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7"/>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397"/>
                  </a:cubicBezTo>
                  <a:cubicBezTo>
                    <a:pt x="377" y="40912"/>
                    <a:pt x="734" y="41388"/>
                    <a:pt x="1111" y="41884"/>
                  </a:cubicBezTo>
                  <a:cubicBezTo>
                    <a:pt x="1468" y="42360"/>
                    <a:pt x="1805" y="42836"/>
                    <a:pt x="2142" y="43312"/>
                  </a:cubicBezTo>
                  <a:cubicBezTo>
                    <a:pt x="2479" y="43788"/>
                    <a:pt x="2796" y="44264"/>
                    <a:pt x="3133" y="44740"/>
                  </a:cubicBezTo>
                  <a:cubicBezTo>
                    <a:pt x="3431" y="45216"/>
                    <a:pt x="3748" y="45672"/>
                    <a:pt x="4046" y="46128"/>
                  </a:cubicBezTo>
                  <a:cubicBezTo>
                    <a:pt x="5255" y="48012"/>
                    <a:pt x="6346" y="49836"/>
                    <a:pt x="7318" y="51601"/>
                  </a:cubicBezTo>
                  <a:cubicBezTo>
                    <a:pt x="8270" y="53366"/>
                    <a:pt x="9123" y="55092"/>
                    <a:pt x="9876" y="56758"/>
                  </a:cubicBezTo>
                  <a:cubicBezTo>
                    <a:pt x="10630" y="58404"/>
                    <a:pt x="11284" y="60010"/>
                    <a:pt x="11859" y="61537"/>
                  </a:cubicBezTo>
                  <a:cubicBezTo>
                    <a:pt x="12434" y="63064"/>
                    <a:pt x="12930" y="64531"/>
                    <a:pt x="13347" y="65920"/>
                  </a:cubicBezTo>
                  <a:cubicBezTo>
                    <a:pt x="13763" y="67308"/>
                    <a:pt x="14140" y="68617"/>
                    <a:pt x="14497" y="6984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7"/>
                    <a:pt x="20545" y="84204"/>
                    <a:pt x="20744" y="84442"/>
                  </a:cubicBezTo>
                  <a:cubicBezTo>
                    <a:pt x="20922" y="84680"/>
                    <a:pt x="21081" y="84878"/>
                    <a:pt x="21200" y="85017"/>
                  </a:cubicBezTo>
                  <a:cubicBezTo>
                    <a:pt x="21299" y="85176"/>
                    <a:pt x="21398" y="85295"/>
                    <a:pt x="21458" y="85354"/>
                  </a:cubicBezTo>
                  <a:cubicBezTo>
                    <a:pt x="21517" y="85434"/>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6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8"/>
                  </a:cubicBezTo>
                  <a:cubicBezTo>
                    <a:pt x="11463" y="59931"/>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71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4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lnTo>
                    <a:pt x="3510" y="28181"/>
                  </a:lnTo>
                  <a:cubicBezTo>
                    <a:pt x="3768" y="28141"/>
                    <a:pt x="4026" y="28121"/>
                    <a:pt x="4284" y="28101"/>
                  </a:cubicBezTo>
                  <a:cubicBezTo>
                    <a:pt x="5315" y="27963"/>
                    <a:pt x="6386" y="27804"/>
                    <a:pt x="7437" y="27586"/>
                  </a:cubicBezTo>
                  <a:cubicBezTo>
                    <a:pt x="9559" y="27149"/>
                    <a:pt x="11720" y="2649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8"/>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94"/>
                    <a:pt x="42201" y="4190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22"/>
                    <a:pt x="64769" y="101160"/>
                  </a:cubicBezTo>
                  <a:lnTo>
                    <a:pt x="65087" y="101913"/>
                  </a:lnTo>
                  <a:cubicBezTo>
                    <a:pt x="65285" y="10242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285"/>
                  </a:lnTo>
                  <a:lnTo>
                    <a:pt x="67863" y="112682"/>
                  </a:lnTo>
                  <a:cubicBezTo>
                    <a:pt x="67903" y="113197"/>
                    <a:pt x="67962" y="113713"/>
                    <a:pt x="68022" y="114229"/>
                  </a:cubicBezTo>
                  <a:cubicBezTo>
                    <a:pt x="68101" y="114744"/>
                    <a:pt x="68101" y="115260"/>
                    <a:pt x="68160" y="115756"/>
                  </a:cubicBezTo>
                  <a:cubicBezTo>
                    <a:pt x="68180" y="116271"/>
                    <a:pt x="68240" y="116787"/>
                    <a:pt x="68260" y="117302"/>
                  </a:cubicBezTo>
                  <a:cubicBezTo>
                    <a:pt x="68299" y="118314"/>
                    <a:pt x="68359" y="119325"/>
                    <a:pt x="68359" y="120337"/>
                  </a:cubicBezTo>
                  <a:cubicBezTo>
                    <a:pt x="68418" y="122340"/>
                    <a:pt x="68379" y="124342"/>
                    <a:pt x="68359" y="126286"/>
                  </a:cubicBezTo>
                  <a:cubicBezTo>
                    <a:pt x="68279" y="130213"/>
                    <a:pt x="68141" y="134040"/>
                    <a:pt x="68200" y="137768"/>
                  </a:cubicBezTo>
                  <a:cubicBezTo>
                    <a:pt x="68260" y="141497"/>
                    <a:pt x="68597" y="145106"/>
                    <a:pt x="69271" y="148576"/>
                  </a:cubicBezTo>
                  <a:cubicBezTo>
                    <a:pt x="69925" y="152047"/>
                    <a:pt x="70977" y="155319"/>
                    <a:pt x="72385" y="158353"/>
                  </a:cubicBezTo>
                  <a:cubicBezTo>
                    <a:pt x="72563" y="158710"/>
                    <a:pt x="72761" y="159087"/>
                    <a:pt x="72940" y="159464"/>
                  </a:cubicBezTo>
                  <a:lnTo>
                    <a:pt x="73019" y="159602"/>
                  </a:lnTo>
                  <a:lnTo>
                    <a:pt x="72900" y="159642"/>
                  </a:lnTo>
                  <a:lnTo>
                    <a:pt x="72325" y="159840"/>
                  </a:lnTo>
                  <a:cubicBezTo>
                    <a:pt x="71552" y="160118"/>
                    <a:pt x="70778" y="160376"/>
                    <a:pt x="70025" y="160654"/>
                  </a:cubicBezTo>
                  <a:cubicBezTo>
                    <a:pt x="69648" y="160792"/>
                    <a:pt x="69271" y="160931"/>
                    <a:pt x="68894" y="161070"/>
                  </a:cubicBezTo>
                  <a:cubicBezTo>
                    <a:pt x="68517" y="161229"/>
                    <a:pt x="68160" y="161367"/>
                    <a:pt x="67784" y="161526"/>
                  </a:cubicBezTo>
                  <a:cubicBezTo>
                    <a:pt x="67407" y="161665"/>
                    <a:pt x="67050" y="161824"/>
                    <a:pt x="66673" y="161962"/>
                  </a:cubicBezTo>
                  <a:lnTo>
                    <a:pt x="66138" y="162181"/>
                  </a:lnTo>
                  <a:lnTo>
                    <a:pt x="66078" y="162200"/>
                  </a:ln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9"/>
                    <a:pt x="61299" y="129459"/>
                  </a:cubicBezTo>
                  <a:cubicBezTo>
                    <a:pt x="60783" y="124680"/>
                    <a:pt x="59772" y="120257"/>
                    <a:pt x="58086" y="116450"/>
                  </a:cubicBezTo>
                  <a:cubicBezTo>
                    <a:pt x="57670" y="115518"/>
                    <a:pt x="57214" y="114585"/>
                    <a:pt x="56718" y="113733"/>
                  </a:cubicBezTo>
                  <a:cubicBezTo>
                    <a:pt x="56242" y="112860"/>
                    <a:pt x="55706" y="112027"/>
                    <a:pt x="55151" y="111254"/>
                  </a:cubicBezTo>
                  <a:cubicBezTo>
                    <a:pt x="54021" y="109687"/>
                    <a:pt x="52791" y="108299"/>
                    <a:pt x="51522" y="107089"/>
                  </a:cubicBezTo>
                  <a:cubicBezTo>
                    <a:pt x="50233" y="105860"/>
                    <a:pt x="48924" y="104789"/>
                    <a:pt x="47615" y="103837"/>
                  </a:cubicBezTo>
                  <a:cubicBezTo>
                    <a:pt x="46326" y="102865"/>
                    <a:pt x="45037" y="102012"/>
                    <a:pt x="43808" y="101219"/>
                  </a:cubicBezTo>
                  <a:cubicBezTo>
                    <a:pt x="41309" y="99653"/>
                    <a:pt x="39008" y="98324"/>
                    <a:pt x="36946" y="97094"/>
                  </a:cubicBezTo>
                  <a:cubicBezTo>
                    <a:pt x="34883" y="95885"/>
                    <a:pt x="33039" y="94774"/>
                    <a:pt x="31453" y="93743"/>
                  </a:cubicBezTo>
                  <a:cubicBezTo>
                    <a:pt x="29846" y="92731"/>
                    <a:pt x="28498" y="91780"/>
                    <a:pt x="27348" y="90907"/>
                  </a:cubicBezTo>
                  <a:cubicBezTo>
                    <a:pt x="25067" y="89162"/>
                    <a:pt x="23639" y="87754"/>
                    <a:pt x="22767" y="86822"/>
                  </a:cubicBezTo>
                  <a:cubicBezTo>
                    <a:pt x="22330" y="86366"/>
                    <a:pt x="22033" y="86009"/>
                    <a:pt x="21834" y="85790"/>
                  </a:cubicBezTo>
                  <a:cubicBezTo>
                    <a:pt x="21735" y="85672"/>
                    <a:pt x="21656" y="85592"/>
                    <a:pt x="21616" y="85533"/>
                  </a:cubicBezTo>
                  <a:cubicBezTo>
                    <a:pt x="21577" y="85493"/>
                    <a:pt x="21537" y="85453"/>
                    <a:pt x="21537" y="85453"/>
                  </a:cubicBezTo>
                  <a:lnTo>
                    <a:pt x="21537" y="85453"/>
                  </a:lnTo>
                  <a:cubicBezTo>
                    <a:pt x="21537" y="85473"/>
                    <a:pt x="21557" y="85493"/>
                    <a:pt x="21596" y="85553"/>
                  </a:cubicBezTo>
                  <a:cubicBezTo>
                    <a:pt x="21656" y="85592"/>
                    <a:pt x="21715" y="85691"/>
                    <a:pt x="21815" y="85810"/>
                  </a:cubicBezTo>
                  <a:cubicBezTo>
                    <a:pt x="21993" y="86028"/>
                    <a:pt x="22291" y="86385"/>
                    <a:pt x="22727" y="86861"/>
                  </a:cubicBezTo>
                  <a:cubicBezTo>
                    <a:pt x="23580" y="87813"/>
                    <a:pt x="24988" y="89241"/>
                    <a:pt x="27288" y="90986"/>
                  </a:cubicBezTo>
                  <a:cubicBezTo>
                    <a:pt x="28418" y="91879"/>
                    <a:pt x="29767" y="92831"/>
                    <a:pt x="31373" y="93862"/>
                  </a:cubicBezTo>
                  <a:cubicBezTo>
                    <a:pt x="32960" y="94913"/>
                    <a:pt x="34804" y="96004"/>
                    <a:pt x="36867" y="97233"/>
                  </a:cubicBezTo>
                  <a:cubicBezTo>
                    <a:pt x="38929" y="98463"/>
                    <a:pt x="41230" y="99791"/>
                    <a:pt x="43689" y="101378"/>
                  </a:cubicBezTo>
                  <a:cubicBezTo>
                    <a:pt x="44938" y="102171"/>
                    <a:pt x="46207" y="103044"/>
                    <a:pt x="47496" y="103996"/>
                  </a:cubicBezTo>
                  <a:cubicBezTo>
                    <a:pt x="48805" y="104967"/>
                    <a:pt x="50114" y="106018"/>
                    <a:pt x="51383" y="107228"/>
                  </a:cubicBezTo>
                  <a:cubicBezTo>
                    <a:pt x="52652" y="108438"/>
                    <a:pt x="53862" y="109826"/>
                    <a:pt x="54973" y="111373"/>
                  </a:cubicBezTo>
                  <a:cubicBezTo>
                    <a:pt x="55508" y="112146"/>
                    <a:pt x="56044" y="112979"/>
                    <a:pt x="56519" y="113832"/>
                  </a:cubicBezTo>
                  <a:cubicBezTo>
                    <a:pt x="57015" y="114704"/>
                    <a:pt x="57471" y="115617"/>
                    <a:pt x="57888" y="116549"/>
                  </a:cubicBezTo>
                  <a:cubicBezTo>
                    <a:pt x="59554" y="120337"/>
                    <a:pt x="60545" y="12471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40"/>
                    <a:pt x="68656" y="120337"/>
                  </a:cubicBezTo>
                  <a:cubicBezTo>
                    <a:pt x="68656" y="119325"/>
                    <a:pt x="68597" y="118314"/>
                    <a:pt x="68557" y="117283"/>
                  </a:cubicBezTo>
                  <a:cubicBezTo>
                    <a:pt x="68537" y="116767"/>
                    <a:pt x="68478" y="116251"/>
                    <a:pt x="68458" y="115756"/>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9"/>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06"/>
                    <a:pt x="65563" y="102310"/>
                    <a:pt x="65364" y="101814"/>
                  </a:cubicBezTo>
                  <a:lnTo>
                    <a:pt x="65047" y="101041"/>
                  </a:lnTo>
                  <a:cubicBezTo>
                    <a:pt x="64948" y="100803"/>
                    <a:pt x="64809" y="100545"/>
                    <a:pt x="64690" y="100307"/>
                  </a:cubicBezTo>
                  <a:cubicBezTo>
                    <a:pt x="64452" y="99811"/>
                    <a:pt x="64194" y="99315"/>
                    <a:pt x="63956" y="98820"/>
                  </a:cubicBezTo>
                  <a:cubicBezTo>
                    <a:pt x="63698" y="98344"/>
                    <a:pt x="63401" y="97848"/>
                    <a:pt x="63143" y="97372"/>
                  </a:cubicBezTo>
                  <a:cubicBezTo>
                    <a:pt x="62846" y="96896"/>
                    <a:pt x="62548" y="96420"/>
                    <a:pt x="62231" y="95944"/>
                  </a:cubicBezTo>
                  <a:cubicBezTo>
                    <a:pt x="61001" y="94080"/>
                    <a:pt x="59613" y="92275"/>
                    <a:pt x="58185" y="90491"/>
                  </a:cubicBezTo>
                  <a:cubicBezTo>
                    <a:pt x="55310" y="86921"/>
                    <a:pt x="52176" y="83411"/>
                    <a:pt x="49598" y="79365"/>
                  </a:cubicBezTo>
                  <a:cubicBezTo>
                    <a:pt x="47417" y="75835"/>
                    <a:pt x="45850" y="72028"/>
                    <a:pt x="44918" y="68161"/>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7"/>
            <p:cNvSpPr/>
            <p:nvPr/>
          </p:nvSpPr>
          <p:spPr>
            <a:xfrm>
              <a:off x="39800" y="3855725"/>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65"/>
                  </a:cubicBezTo>
                  <a:cubicBezTo>
                    <a:pt x="8806" y="41825"/>
                    <a:pt x="8925" y="41865"/>
                    <a:pt x="9004" y="41884"/>
                  </a:cubicBezTo>
                  <a:cubicBezTo>
                    <a:pt x="9083" y="41904"/>
                    <a:pt x="9123" y="41924"/>
                    <a:pt x="9123" y="41924"/>
                  </a:cubicBezTo>
                  <a:cubicBezTo>
                    <a:pt x="9123" y="41904"/>
                    <a:pt x="9103" y="4190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6"/>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5"/>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4"/>
                    <a:pt x="59019" y="30283"/>
                    <a:pt x="60089" y="32821"/>
                  </a:cubicBezTo>
                  <a:cubicBezTo>
                    <a:pt x="61160" y="35380"/>
                    <a:pt x="62013" y="38097"/>
                    <a:pt x="62925" y="40873"/>
                  </a:cubicBezTo>
                  <a:cubicBezTo>
                    <a:pt x="63818" y="43630"/>
                    <a:pt x="64770" y="46465"/>
                    <a:pt x="66098" y="49202"/>
                  </a:cubicBezTo>
                  <a:cubicBezTo>
                    <a:pt x="67427" y="51939"/>
                    <a:pt x="69212" y="54576"/>
                    <a:pt x="71572" y="56738"/>
                  </a:cubicBezTo>
                  <a:cubicBezTo>
                    <a:pt x="73932" y="58880"/>
                    <a:pt x="76827" y="60466"/>
                    <a:pt x="79782" y="61894"/>
                  </a:cubicBezTo>
                  <a:cubicBezTo>
                    <a:pt x="81567" y="62787"/>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3"/>
                    <a:pt x="92196" y="69212"/>
                  </a:cubicBezTo>
                  <a:cubicBezTo>
                    <a:pt x="92514" y="69549"/>
                    <a:pt x="92851" y="69866"/>
                    <a:pt x="93148" y="70223"/>
                  </a:cubicBezTo>
                  <a:lnTo>
                    <a:pt x="93604" y="70739"/>
                  </a:lnTo>
                  <a:lnTo>
                    <a:pt x="94021" y="71294"/>
                  </a:lnTo>
                  <a:cubicBezTo>
                    <a:pt x="94318" y="71651"/>
                    <a:pt x="94556" y="72048"/>
                    <a:pt x="94814" y="72425"/>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78"/>
                  </a:cubicBezTo>
                  <a:lnTo>
                    <a:pt x="102306" y="91994"/>
                  </a:lnTo>
                  <a:lnTo>
                    <a:pt x="102306" y="91994"/>
                  </a:lnTo>
                  <a:cubicBezTo>
                    <a:pt x="102307" y="91993"/>
                    <a:pt x="102307" y="91993"/>
                    <a:pt x="102308" y="91993"/>
                  </a:cubicBezTo>
                  <a:cubicBezTo>
                    <a:pt x="102309" y="91993"/>
                    <a:pt x="102310" y="91994"/>
                    <a:pt x="102309" y="91996"/>
                  </a:cubicBezTo>
                  <a:lnTo>
                    <a:pt x="102309" y="91996"/>
                  </a:lnTo>
                  <a:lnTo>
                    <a:pt x="102306" y="91994"/>
                  </a:lnTo>
                  <a:lnTo>
                    <a:pt x="102306" y="91994"/>
                  </a:lnTo>
                  <a:cubicBezTo>
                    <a:pt x="102304" y="91995"/>
                    <a:pt x="102303" y="91997"/>
                    <a:pt x="102308" y="91998"/>
                  </a:cubicBezTo>
                  <a:lnTo>
                    <a:pt x="102308" y="91998"/>
                  </a:lnTo>
                  <a:cubicBezTo>
                    <a:pt x="102308" y="91997"/>
                    <a:pt x="102308" y="91997"/>
                    <a:pt x="102309" y="91996"/>
                  </a:cubicBezTo>
                  <a:lnTo>
                    <a:pt x="102309" y="91996"/>
                  </a:lnTo>
                  <a:lnTo>
                    <a:pt x="102310" y="91998"/>
                  </a:lnTo>
                  <a:cubicBezTo>
                    <a:pt x="102309" y="91998"/>
                    <a:pt x="102308" y="91998"/>
                    <a:pt x="102308" y="91998"/>
                  </a:cubicBezTo>
                  <a:lnTo>
                    <a:pt x="102308" y="91998"/>
                  </a:lnTo>
                  <a:cubicBezTo>
                    <a:pt x="102306" y="92002"/>
                    <a:pt x="102301" y="92008"/>
                    <a:pt x="102291" y="92018"/>
                  </a:cubicBezTo>
                  <a:lnTo>
                    <a:pt x="102053" y="92196"/>
                  </a:lnTo>
                  <a:lnTo>
                    <a:pt x="101537" y="92553"/>
                  </a:lnTo>
                  <a:cubicBezTo>
                    <a:pt x="100863" y="93049"/>
                    <a:pt x="100208" y="93525"/>
                    <a:pt x="99534" y="94001"/>
                  </a:cubicBezTo>
                  <a:cubicBezTo>
                    <a:pt x="98225" y="9497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9"/>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2"/>
                    <a:pt x="57353" y="81904"/>
                    <a:pt x="56837" y="81646"/>
                  </a:cubicBezTo>
                  <a:cubicBezTo>
                    <a:pt x="56322" y="81368"/>
                    <a:pt x="55826" y="81091"/>
                    <a:pt x="55350" y="80793"/>
                  </a:cubicBezTo>
                  <a:cubicBezTo>
                    <a:pt x="54854" y="80496"/>
                    <a:pt x="54398" y="80179"/>
                    <a:pt x="53922" y="79861"/>
                  </a:cubicBezTo>
                  <a:cubicBezTo>
                    <a:pt x="53486" y="79524"/>
                    <a:pt x="53030" y="79207"/>
                    <a:pt x="52633" y="78830"/>
                  </a:cubicBezTo>
                  <a:cubicBezTo>
                    <a:pt x="51780" y="78136"/>
                    <a:pt x="51027" y="77363"/>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65"/>
                    <a:pt x="46822" y="71512"/>
                  </a:cubicBezTo>
                  <a:cubicBezTo>
                    <a:pt x="44918" y="68022"/>
                    <a:pt x="43610" y="64532"/>
                    <a:pt x="42162" y="61418"/>
                  </a:cubicBezTo>
                  <a:cubicBezTo>
                    <a:pt x="40734" y="58285"/>
                    <a:pt x="39128" y="55508"/>
                    <a:pt x="37204" y="53287"/>
                  </a:cubicBezTo>
                  <a:cubicBezTo>
                    <a:pt x="36252" y="5215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31"/>
                  </a:cubicBezTo>
                  <a:cubicBezTo>
                    <a:pt x="22846" y="45236"/>
                    <a:pt x="21121" y="4483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82" y="41924"/>
                    <a:pt x="9160" y="41915"/>
                    <a:pt x="9144" y="41915"/>
                  </a:cubicBezTo>
                  <a:cubicBezTo>
                    <a:pt x="9136" y="41915"/>
                    <a:pt x="9129" y="41917"/>
                    <a:pt x="9123" y="41924"/>
                  </a:cubicBezTo>
                  <a:cubicBezTo>
                    <a:pt x="9123" y="41924"/>
                    <a:pt x="9163" y="41924"/>
                    <a:pt x="9182" y="41944"/>
                  </a:cubicBezTo>
                  <a:cubicBezTo>
                    <a:pt x="9242" y="41964"/>
                    <a:pt x="9341" y="41984"/>
                    <a:pt x="9460" y="42023"/>
                  </a:cubicBezTo>
                  <a:cubicBezTo>
                    <a:pt x="9698" y="42103"/>
                    <a:pt x="10055" y="42222"/>
                    <a:pt x="10571" y="42380"/>
                  </a:cubicBezTo>
                  <a:cubicBezTo>
                    <a:pt x="11582" y="42658"/>
                    <a:pt x="13188" y="43114"/>
                    <a:pt x="15509" y="43649"/>
                  </a:cubicBezTo>
                  <a:cubicBezTo>
                    <a:pt x="16659" y="43927"/>
                    <a:pt x="18007" y="44244"/>
                    <a:pt x="19534" y="44601"/>
                  </a:cubicBezTo>
                  <a:cubicBezTo>
                    <a:pt x="21061" y="44978"/>
                    <a:pt x="22787" y="45395"/>
                    <a:pt x="24690" y="45970"/>
                  </a:cubicBezTo>
                  <a:cubicBezTo>
                    <a:pt x="26594" y="46565"/>
                    <a:pt x="28677" y="47298"/>
                    <a:pt x="30818" y="48449"/>
                  </a:cubicBezTo>
                  <a:cubicBezTo>
                    <a:pt x="31096" y="48587"/>
                    <a:pt x="31354" y="48746"/>
                    <a:pt x="31631" y="48885"/>
                  </a:cubicBezTo>
                  <a:cubicBezTo>
                    <a:pt x="31909" y="49043"/>
                    <a:pt x="32167" y="49222"/>
                    <a:pt x="32425" y="49400"/>
                  </a:cubicBezTo>
                  <a:cubicBezTo>
                    <a:pt x="32980" y="49718"/>
                    <a:pt x="33496" y="50114"/>
                    <a:pt x="34031" y="50511"/>
                  </a:cubicBezTo>
                  <a:cubicBezTo>
                    <a:pt x="35082" y="51344"/>
                    <a:pt x="36094" y="52296"/>
                    <a:pt x="37026" y="53406"/>
                  </a:cubicBezTo>
                  <a:cubicBezTo>
                    <a:pt x="38929" y="55627"/>
                    <a:pt x="40516" y="58384"/>
                    <a:pt x="41924" y="61517"/>
                  </a:cubicBezTo>
                  <a:cubicBezTo>
                    <a:pt x="43372" y="64631"/>
                    <a:pt x="44681" y="68101"/>
                    <a:pt x="46584" y="71611"/>
                  </a:cubicBezTo>
                  <a:cubicBezTo>
                    <a:pt x="47080" y="72504"/>
                    <a:pt x="47596" y="73357"/>
                    <a:pt x="48171" y="74229"/>
                  </a:cubicBezTo>
                  <a:cubicBezTo>
                    <a:pt x="48329" y="74447"/>
                    <a:pt x="48468" y="74646"/>
                    <a:pt x="48627" y="74864"/>
                  </a:cubicBezTo>
                  <a:cubicBezTo>
                    <a:pt x="48766" y="75082"/>
                    <a:pt x="48924" y="75300"/>
                    <a:pt x="49103" y="75498"/>
                  </a:cubicBezTo>
                  <a:cubicBezTo>
                    <a:pt x="49262" y="75717"/>
                    <a:pt x="49420" y="75915"/>
                    <a:pt x="49579" y="76133"/>
                  </a:cubicBezTo>
                  <a:cubicBezTo>
                    <a:pt x="49757" y="76331"/>
                    <a:pt x="49936" y="76530"/>
                    <a:pt x="50114" y="76728"/>
                  </a:cubicBezTo>
                  <a:cubicBezTo>
                    <a:pt x="50808" y="77541"/>
                    <a:pt x="51582" y="78314"/>
                    <a:pt x="52435" y="79028"/>
                  </a:cubicBezTo>
                  <a:cubicBezTo>
                    <a:pt x="52851" y="79405"/>
                    <a:pt x="53307" y="79722"/>
                    <a:pt x="53763" y="80079"/>
                  </a:cubicBezTo>
                  <a:cubicBezTo>
                    <a:pt x="54239" y="80377"/>
                    <a:pt x="54695" y="80714"/>
                    <a:pt x="55191" y="81011"/>
                  </a:cubicBezTo>
                  <a:cubicBezTo>
                    <a:pt x="55667" y="81329"/>
                    <a:pt x="56183" y="81587"/>
                    <a:pt x="56698" y="81884"/>
                  </a:cubicBezTo>
                  <a:cubicBezTo>
                    <a:pt x="57214" y="82142"/>
                    <a:pt x="57730" y="82419"/>
                    <a:pt x="58265" y="82657"/>
                  </a:cubicBezTo>
                  <a:cubicBezTo>
                    <a:pt x="59336" y="83153"/>
                    <a:pt x="60466" y="83609"/>
                    <a:pt x="61616" y="84006"/>
                  </a:cubicBezTo>
                  <a:cubicBezTo>
                    <a:pt x="62767" y="8442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72"/>
                  </a:cubicBezTo>
                  <a:lnTo>
                    <a:pt x="95112" y="97630"/>
                  </a:lnTo>
                  <a:lnTo>
                    <a:pt x="95211" y="97749"/>
                  </a:lnTo>
                  <a:cubicBezTo>
                    <a:pt x="95228" y="97767"/>
                    <a:pt x="95262" y="97832"/>
                    <a:pt x="95283" y="97832"/>
                  </a:cubicBezTo>
                  <a:cubicBezTo>
                    <a:pt x="95286" y="97832"/>
                    <a:pt x="95288" y="97831"/>
                    <a:pt x="95290" y="97828"/>
                  </a:cubicBezTo>
                  <a:lnTo>
                    <a:pt x="95528" y="97650"/>
                  </a:lnTo>
                  <a:lnTo>
                    <a:pt x="95984" y="97253"/>
                  </a:lnTo>
                  <a:cubicBezTo>
                    <a:pt x="97194" y="96242"/>
                    <a:pt x="98384" y="95191"/>
                    <a:pt x="99713" y="94219"/>
                  </a:cubicBezTo>
                  <a:cubicBezTo>
                    <a:pt x="100367" y="93743"/>
                    <a:pt x="101021" y="93267"/>
                    <a:pt x="101696" y="92791"/>
                  </a:cubicBezTo>
                  <a:lnTo>
                    <a:pt x="102191" y="92434"/>
                  </a:lnTo>
                  <a:lnTo>
                    <a:pt x="102449" y="92256"/>
                  </a:lnTo>
                  <a:lnTo>
                    <a:pt x="102568" y="92157"/>
                  </a:lnTo>
                  <a:cubicBezTo>
                    <a:pt x="102588" y="92137"/>
                    <a:pt x="102667" y="92117"/>
                    <a:pt x="102667" y="92077"/>
                  </a:cubicBezTo>
                  <a:lnTo>
                    <a:pt x="102548" y="91819"/>
                  </a:lnTo>
                  <a:cubicBezTo>
                    <a:pt x="102350" y="91463"/>
                    <a:pt x="102172" y="91086"/>
                    <a:pt x="101993" y="90709"/>
                  </a:cubicBezTo>
                  <a:cubicBezTo>
                    <a:pt x="101279" y="89202"/>
                    <a:pt x="100684" y="8761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6"/>
                  </a:cubicBezTo>
                  <a:lnTo>
                    <a:pt x="90193" y="67169"/>
                  </a:lnTo>
                  <a:cubicBezTo>
                    <a:pt x="88647" y="66039"/>
                    <a:pt x="86961" y="65087"/>
                    <a:pt x="85216" y="64214"/>
                  </a:cubicBezTo>
                  <a:cubicBezTo>
                    <a:pt x="83490" y="63322"/>
                    <a:pt x="81686" y="62509"/>
                    <a:pt x="79901" y="6161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3"/>
                  </a:cubicBezTo>
                  <a:cubicBezTo>
                    <a:pt x="59276" y="30144"/>
                    <a:pt x="57948" y="27725"/>
                    <a:pt x="56322" y="2560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7"/>
            <p:cNvSpPr/>
            <p:nvPr/>
          </p:nvSpPr>
          <p:spPr>
            <a:xfrm>
              <a:off x="4842450" y="3824300"/>
              <a:ext cx="2697600" cy="2457225"/>
            </a:xfrm>
            <a:custGeom>
              <a:rect b="b" l="l" r="r" t="t"/>
              <a:pathLst>
                <a:path extrusionOk="0" h="98289" w="107904">
                  <a:moveTo>
                    <a:pt x="80086" y="0"/>
                  </a:moveTo>
                  <a:cubicBezTo>
                    <a:pt x="80078" y="0"/>
                    <a:pt x="80074" y="14"/>
                    <a:pt x="80060" y="28"/>
                  </a:cubicBezTo>
                  <a:lnTo>
                    <a:pt x="80040" y="68"/>
                  </a:lnTo>
                  <a:lnTo>
                    <a:pt x="79941" y="167"/>
                  </a:lnTo>
                  <a:lnTo>
                    <a:pt x="79802" y="346"/>
                  </a:lnTo>
                  <a:cubicBezTo>
                    <a:pt x="79425" y="802"/>
                    <a:pt x="79029" y="1258"/>
                    <a:pt x="78612" y="1734"/>
                  </a:cubicBezTo>
                  <a:cubicBezTo>
                    <a:pt x="76966" y="3598"/>
                    <a:pt x="75003" y="5521"/>
                    <a:pt x="72683" y="7425"/>
                  </a:cubicBezTo>
                  <a:cubicBezTo>
                    <a:pt x="72108" y="7881"/>
                    <a:pt x="71513" y="8357"/>
                    <a:pt x="70878" y="8813"/>
                  </a:cubicBezTo>
                  <a:cubicBezTo>
                    <a:pt x="70243" y="9289"/>
                    <a:pt x="69589" y="9726"/>
                    <a:pt x="68935" y="10202"/>
                  </a:cubicBezTo>
                  <a:cubicBezTo>
                    <a:pt x="67586" y="11114"/>
                    <a:pt x="66158" y="12026"/>
                    <a:pt x="64651" y="12958"/>
                  </a:cubicBezTo>
                  <a:cubicBezTo>
                    <a:pt x="63144" y="13870"/>
                    <a:pt x="61577" y="1482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2"/>
                    <a:pt x="48052" y="24540"/>
                  </a:cubicBezTo>
                  <a:cubicBezTo>
                    <a:pt x="47854" y="24738"/>
                    <a:pt x="47656" y="24936"/>
                    <a:pt x="47457" y="25154"/>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91"/>
                    <a:pt x="36411" y="49249"/>
                  </a:cubicBezTo>
                  <a:cubicBezTo>
                    <a:pt x="35281" y="51808"/>
                    <a:pt x="33793" y="54346"/>
                    <a:pt x="31751" y="56508"/>
                  </a:cubicBezTo>
                  <a:cubicBezTo>
                    <a:pt x="30739" y="57598"/>
                    <a:pt x="29589" y="58610"/>
                    <a:pt x="28360" y="59482"/>
                  </a:cubicBezTo>
                  <a:cubicBezTo>
                    <a:pt x="27090" y="60355"/>
                    <a:pt x="25742" y="61148"/>
                    <a:pt x="24354" y="61882"/>
                  </a:cubicBezTo>
                  <a:cubicBezTo>
                    <a:pt x="21557" y="63349"/>
                    <a:pt x="18563" y="64619"/>
                    <a:pt x="15608" y="66225"/>
                  </a:cubicBezTo>
                  <a:cubicBezTo>
                    <a:pt x="14141" y="67018"/>
                    <a:pt x="12693" y="67911"/>
                    <a:pt x="11325" y="68982"/>
                  </a:cubicBezTo>
                  <a:cubicBezTo>
                    <a:pt x="9976" y="70052"/>
                    <a:pt x="8727" y="71322"/>
                    <a:pt x="7715" y="72789"/>
                  </a:cubicBezTo>
                  <a:cubicBezTo>
                    <a:pt x="6684" y="74237"/>
                    <a:pt x="5851" y="75843"/>
                    <a:pt x="5157" y="77509"/>
                  </a:cubicBezTo>
                  <a:cubicBezTo>
                    <a:pt x="4463" y="79195"/>
                    <a:pt x="3927" y="80960"/>
                    <a:pt x="3392" y="82725"/>
                  </a:cubicBezTo>
                  <a:cubicBezTo>
                    <a:pt x="2876" y="84509"/>
                    <a:pt x="2400" y="86334"/>
                    <a:pt x="1786" y="88119"/>
                  </a:cubicBezTo>
                  <a:cubicBezTo>
                    <a:pt x="1488" y="89031"/>
                    <a:pt x="1171" y="89923"/>
                    <a:pt x="794" y="90796"/>
                  </a:cubicBezTo>
                  <a:cubicBezTo>
                    <a:pt x="596" y="91252"/>
                    <a:pt x="417" y="91688"/>
                    <a:pt x="199" y="92125"/>
                  </a:cubicBezTo>
                  <a:lnTo>
                    <a:pt x="120" y="92283"/>
                  </a:lnTo>
                  <a:lnTo>
                    <a:pt x="60" y="92402"/>
                  </a:lnTo>
                  <a:cubicBezTo>
                    <a:pt x="40" y="92442"/>
                    <a:pt x="1" y="92501"/>
                    <a:pt x="1" y="92561"/>
                  </a:cubicBezTo>
                  <a:lnTo>
                    <a:pt x="239" y="92739"/>
                  </a:lnTo>
                  <a:lnTo>
                    <a:pt x="397" y="92839"/>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7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3"/>
                    <a:pt x="69292" y="51054"/>
                  </a:cubicBezTo>
                  <a:cubicBezTo>
                    <a:pt x="69530" y="50895"/>
                    <a:pt x="69787" y="50737"/>
                    <a:pt x="70025" y="50578"/>
                  </a:cubicBezTo>
                  <a:cubicBezTo>
                    <a:pt x="70521" y="50241"/>
                    <a:pt x="71037" y="49983"/>
                    <a:pt x="71552" y="49706"/>
                  </a:cubicBezTo>
                  <a:cubicBezTo>
                    <a:pt x="73595" y="48615"/>
                    <a:pt x="75737" y="47841"/>
                    <a:pt x="77819" y="47207"/>
                  </a:cubicBezTo>
                  <a:cubicBezTo>
                    <a:pt x="82023" y="45957"/>
                    <a:pt x="86089" y="45204"/>
                    <a:pt x="89817" y="44232"/>
                  </a:cubicBezTo>
                  <a:cubicBezTo>
                    <a:pt x="91681" y="43756"/>
                    <a:pt x="93466" y="43241"/>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62"/>
                  </a:cubicBezTo>
                  <a:cubicBezTo>
                    <a:pt x="107864" y="17658"/>
                    <a:pt x="107844" y="6751"/>
                    <a:pt x="107844" y="1238"/>
                  </a:cubicBezTo>
                  <a:cubicBezTo>
                    <a:pt x="107507" y="1317"/>
                    <a:pt x="107169" y="1377"/>
                    <a:pt x="106872" y="1456"/>
                  </a:cubicBezTo>
                  <a:cubicBezTo>
                    <a:pt x="106575" y="1516"/>
                    <a:pt x="106297" y="1575"/>
                    <a:pt x="106039" y="1615"/>
                  </a:cubicBezTo>
                  <a:cubicBezTo>
                    <a:pt x="105504" y="1734"/>
                    <a:pt x="105028" y="1813"/>
                    <a:pt x="104591" y="1892"/>
                  </a:cubicBezTo>
                  <a:cubicBezTo>
                    <a:pt x="103699" y="2031"/>
                    <a:pt x="103005" y="2130"/>
                    <a:pt x="102469" y="2210"/>
                  </a:cubicBezTo>
                  <a:cubicBezTo>
                    <a:pt x="101934" y="2269"/>
                    <a:pt x="101557" y="2329"/>
                    <a:pt x="101319" y="2368"/>
                  </a:cubicBezTo>
                  <a:cubicBezTo>
                    <a:pt x="101200" y="2368"/>
                    <a:pt x="101121" y="2388"/>
                    <a:pt x="101061" y="2388"/>
                  </a:cubicBezTo>
                  <a:cubicBezTo>
                    <a:pt x="101002" y="2408"/>
                    <a:pt x="100982" y="2408"/>
                    <a:pt x="100982" y="2408"/>
                  </a:cubicBezTo>
                  <a:lnTo>
                    <a:pt x="101061" y="2408"/>
                  </a:lnTo>
                  <a:cubicBezTo>
                    <a:pt x="101121" y="2408"/>
                    <a:pt x="101220" y="2408"/>
                    <a:pt x="101339" y="2388"/>
                  </a:cubicBezTo>
                  <a:cubicBezTo>
                    <a:pt x="101577" y="2368"/>
                    <a:pt x="101954" y="2329"/>
                    <a:pt x="102489" y="2269"/>
                  </a:cubicBezTo>
                  <a:cubicBezTo>
                    <a:pt x="103025" y="2210"/>
                    <a:pt x="103719" y="2110"/>
                    <a:pt x="104611" y="1972"/>
                  </a:cubicBezTo>
                  <a:cubicBezTo>
                    <a:pt x="105048" y="1892"/>
                    <a:pt x="105523" y="1813"/>
                    <a:pt x="106059" y="1714"/>
                  </a:cubicBezTo>
                  <a:cubicBezTo>
                    <a:pt x="106337" y="1674"/>
                    <a:pt x="106614" y="1615"/>
                    <a:pt x="106892" y="1555"/>
                  </a:cubicBezTo>
                  <a:cubicBezTo>
                    <a:pt x="107169" y="1496"/>
                    <a:pt x="107447" y="1436"/>
                    <a:pt x="107745" y="1377"/>
                  </a:cubicBezTo>
                  <a:lnTo>
                    <a:pt x="107745" y="1377"/>
                  </a:lnTo>
                  <a:cubicBezTo>
                    <a:pt x="107725" y="6850"/>
                    <a:pt x="107705" y="17678"/>
                    <a:pt x="107685" y="35843"/>
                  </a:cubicBezTo>
                  <a:cubicBezTo>
                    <a:pt x="107407" y="36022"/>
                    <a:pt x="107130" y="36220"/>
                    <a:pt x="106852" y="36399"/>
                  </a:cubicBezTo>
                  <a:cubicBezTo>
                    <a:pt x="106555" y="36597"/>
                    <a:pt x="106257" y="36815"/>
                    <a:pt x="105960" y="37014"/>
                  </a:cubicBezTo>
                  <a:cubicBezTo>
                    <a:pt x="105345" y="37410"/>
                    <a:pt x="104710" y="37807"/>
                    <a:pt x="104056" y="38184"/>
                  </a:cubicBezTo>
                  <a:cubicBezTo>
                    <a:pt x="102727" y="38957"/>
                    <a:pt x="101339" y="39711"/>
                    <a:pt x="99832" y="40424"/>
                  </a:cubicBezTo>
                  <a:cubicBezTo>
                    <a:pt x="98345" y="41138"/>
                    <a:pt x="96758" y="41793"/>
                    <a:pt x="95072" y="42408"/>
                  </a:cubicBezTo>
                  <a:cubicBezTo>
                    <a:pt x="93387" y="43003"/>
                    <a:pt x="91602" y="43518"/>
                    <a:pt x="89758" y="43994"/>
                  </a:cubicBezTo>
                  <a:cubicBezTo>
                    <a:pt x="86029" y="4496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7"/>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13"/>
                    <a:pt x="16580" y="91768"/>
                    <a:pt x="14954" y="92541"/>
                  </a:cubicBezTo>
                  <a:lnTo>
                    <a:pt x="14339" y="92839"/>
                  </a:lnTo>
                  <a:lnTo>
                    <a:pt x="13724" y="93156"/>
                  </a:lnTo>
                  <a:cubicBezTo>
                    <a:pt x="13327" y="93354"/>
                    <a:pt x="12931" y="93572"/>
                    <a:pt x="12534" y="93810"/>
                  </a:cubicBezTo>
                  <a:cubicBezTo>
                    <a:pt x="11741" y="94286"/>
                    <a:pt x="10987" y="94802"/>
                    <a:pt x="10254" y="95377"/>
                  </a:cubicBezTo>
                  <a:cubicBezTo>
                    <a:pt x="9441" y="96012"/>
                    <a:pt x="8687" y="96706"/>
                    <a:pt x="7993" y="97439"/>
                  </a:cubicBezTo>
                  <a:cubicBezTo>
                    <a:pt x="7894" y="97539"/>
                    <a:pt x="7814" y="97638"/>
                    <a:pt x="7735" y="97717"/>
                  </a:cubicBezTo>
                  <a:lnTo>
                    <a:pt x="7596" y="97876"/>
                  </a:lnTo>
                  <a:cubicBezTo>
                    <a:pt x="7586" y="97886"/>
                    <a:pt x="7586" y="97886"/>
                    <a:pt x="7589" y="97886"/>
                  </a:cubicBezTo>
                  <a:cubicBezTo>
                    <a:pt x="7591" y="97886"/>
                    <a:pt x="7596" y="97886"/>
                    <a:pt x="7596" y="97895"/>
                  </a:cubicBezTo>
                  <a:lnTo>
                    <a:pt x="7100" y="97479"/>
                  </a:lnTo>
                  <a:cubicBezTo>
                    <a:pt x="6724" y="97162"/>
                    <a:pt x="6327" y="96844"/>
                    <a:pt x="5950" y="96527"/>
                  </a:cubicBezTo>
                  <a:cubicBezTo>
                    <a:pt x="5157" y="95893"/>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44"/>
                  </a:lnTo>
                  <a:cubicBezTo>
                    <a:pt x="675" y="91807"/>
                    <a:pt x="873" y="91371"/>
                    <a:pt x="1072" y="90915"/>
                  </a:cubicBezTo>
                  <a:cubicBezTo>
                    <a:pt x="1448" y="90042"/>
                    <a:pt x="1766" y="89130"/>
                    <a:pt x="2083" y="8821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71"/>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7"/>
                    <a:pt x="31969" y="5672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6"/>
                    <a:pt x="43610" y="31024"/>
                  </a:cubicBezTo>
                  <a:cubicBezTo>
                    <a:pt x="44185" y="29954"/>
                    <a:pt x="44800" y="28942"/>
                    <a:pt x="45474" y="27990"/>
                  </a:cubicBezTo>
                  <a:cubicBezTo>
                    <a:pt x="45831" y="27514"/>
                    <a:pt x="46148" y="27038"/>
                    <a:pt x="46525" y="26622"/>
                  </a:cubicBezTo>
                  <a:cubicBezTo>
                    <a:pt x="46723" y="26404"/>
                    <a:pt x="46902" y="26186"/>
                    <a:pt x="47080" y="25968"/>
                  </a:cubicBezTo>
                  <a:cubicBezTo>
                    <a:pt x="47180" y="25849"/>
                    <a:pt x="47259" y="25749"/>
                    <a:pt x="47358" y="25630"/>
                  </a:cubicBezTo>
                  <a:lnTo>
                    <a:pt x="47656" y="25333"/>
                  </a:lnTo>
                  <a:cubicBezTo>
                    <a:pt x="47854" y="25115"/>
                    <a:pt x="48052" y="24916"/>
                    <a:pt x="48231" y="24718"/>
                  </a:cubicBezTo>
                  <a:cubicBezTo>
                    <a:pt x="48429" y="24520"/>
                    <a:pt x="48627" y="24322"/>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7"/>
                  </a:cubicBezTo>
                  <a:cubicBezTo>
                    <a:pt x="66277" y="12224"/>
                    <a:pt x="67705" y="11312"/>
                    <a:pt x="69054" y="10400"/>
                  </a:cubicBezTo>
                  <a:cubicBezTo>
                    <a:pt x="69728" y="9924"/>
                    <a:pt x="70382" y="9468"/>
                    <a:pt x="70997" y="8992"/>
                  </a:cubicBezTo>
                  <a:cubicBezTo>
                    <a:pt x="71632" y="8536"/>
                    <a:pt x="72246" y="8060"/>
                    <a:pt x="72822" y="7584"/>
                  </a:cubicBezTo>
                  <a:cubicBezTo>
                    <a:pt x="75142" y="5680"/>
                    <a:pt x="77105" y="3737"/>
                    <a:pt x="78771" y="1873"/>
                  </a:cubicBezTo>
                  <a:cubicBezTo>
                    <a:pt x="79187" y="1397"/>
                    <a:pt x="79584" y="921"/>
                    <a:pt x="79961" y="465"/>
                  </a:cubicBezTo>
                  <a:lnTo>
                    <a:pt x="80100" y="286"/>
                  </a:lnTo>
                  <a:lnTo>
                    <a:pt x="80139" y="227"/>
                  </a:lnTo>
                  <a:cubicBezTo>
                    <a:pt x="80146" y="220"/>
                    <a:pt x="80150" y="218"/>
                    <a:pt x="80154" y="218"/>
                  </a:cubicBezTo>
                  <a:cubicBezTo>
                    <a:pt x="80161" y="218"/>
                    <a:pt x="80166" y="227"/>
                    <a:pt x="80179" y="227"/>
                  </a:cubicBezTo>
                  <a:cubicBezTo>
                    <a:pt x="80318" y="266"/>
                    <a:pt x="80437" y="306"/>
                    <a:pt x="80576" y="346"/>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507"/>
                    <a:pt x="91840" y="2527"/>
                    <a:pt x="92197" y="2547"/>
                  </a:cubicBezTo>
                  <a:cubicBezTo>
                    <a:pt x="92911" y="2606"/>
                    <a:pt x="93565" y="2626"/>
                    <a:pt x="94180" y="2646"/>
                  </a:cubicBezTo>
                  <a:cubicBezTo>
                    <a:pt x="94900" y="2669"/>
                    <a:pt x="95554" y="2679"/>
                    <a:pt x="96146" y="2679"/>
                  </a:cubicBezTo>
                  <a:cubicBezTo>
                    <a:pt x="97575" y="2679"/>
                    <a:pt x="98644" y="2623"/>
                    <a:pt x="99415" y="2567"/>
                  </a:cubicBezTo>
                  <a:cubicBezTo>
                    <a:pt x="99971" y="2527"/>
                    <a:pt x="100347" y="2487"/>
                    <a:pt x="100605" y="2467"/>
                  </a:cubicBezTo>
                  <a:cubicBezTo>
                    <a:pt x="100724" y="2448"/>
                    <a:pt x="100823" y="2428"/>
                    <a:pt x="100883" y="2428"/>
                  </a:cubicBezTo>
                  <a:cubicBezTo>
                    <a:pt x="100942" y="242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507"/>
                    <a:pt x="92911" y="2487"/>
                    <a:pt x="92197" y="2428"/>
                  </a:cubicBezTo>
                  <a:cubicBezTo>
                    <a:pt x="91840" y="2388"/>
                    <a:pt x="91483" y="2368"/>
                    <a:pt x="91106" y="2329"/>
                  </a:cubicBezTo>
                  <a:cubicBezTo>
                    <a:pt x="90729" y="2289"/>
                    <a:pt x="90352" y="2249"/>
                    <a:pt x="89936" y="2210"/>
                  </a:cubicBezTo>
                  <a:cubicBezTo>
                    <a:pt x="88350" y="2011"/>
                    <a:pt x="86545" y="1754"/>
                    <a:pt x="84562" y="1278"/>
                  </a:cubicBezTo>
                  <a:cubicBezTo>
                    <a:pt x="84304" y="1238"/>
                    <a:pt x="84046" y="1178"/>
                    <a:pt x="83788" y="1119"/>
                  </a:cubicBezTo>
                  <a:cubicBezTo>
                    <a:pt x="83550" y="1040"/>
                    <a:pt x="83293" y="980"/>
                    <a:pt x="83035" y="901"/>
                  </a:cubicBezTo>
                  <a:cubicBezTo>
                    <a:pt x="82499" y="762"/>
                    <a:pt x="81984" y="623"/>
                    <a:pt x="81448" y="445"/>
                  </a:cubicBezTo>
                  <a:cubicBezTo>
                    <a:pt x="81171" y="346"/>
                    <a:pt x="80893" y="266"/>
                    <a:pt x="80615" y="167"/>
                  </a:cubicBezTo>
                  <a:cubicBezTo>
                    <a:pt x="80476" y="127"/>
                    <a:pt x="80338" y="8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7"/>
            <p:cNvSpPr/>
            <p:nvPr/>
          </p:nvSpPr>
          <p:spPr>
            <a:xfrm>
              <a:off x="-12250" y="534500"/>
              <a:ext cx="7656400" cy="3246025"/>
            </a:xfrm>
            <a:custGeom>
              <a:rect b="b" l="l" r="r" t="t"/>
              <a:pathLst>
                <a:path extrusionOk="0" h="129841" w="306256">
                  <a:moveTo>
                    <a:pt x="306256" y="0"/>
                  </a:moveTo>
                  <a:cubicBezTo>
                    <a:pt x="158968" y="0"/>
                    <a:pt x="60922" y="20"/>
                    <a:pt x="0" y="20"/>
                  </a:cubicBezTo>
                  <a:cubicBezTo>
                    <a:pt x="20" y="49459"/>
                    <a:pt x="40" y="81288"/>
                    <a:pt x="40" y="100783"/>
                  </a:cubicBezTo>
                  <a:cubicBezTo>
                    <a:pt x="60" y="110500"/>
                    <a:pt x="60" y="117143"/>
                    <a:pt x="79" y="121367"/>
                  </a:cubicBezTo>
                  <a:cubicBezTo>
                    <a:pt x="79" y="123470"/>
                    <a:pt x="79" y="124977"/>
                    <a:pt x="79" y="125948"/>
                  </a:cubicBezTo>
                  <a:cubicBezTo>
                    <a:pt x="79" y="126424"/>
                    <a:pt x="99" y="126781"/>
                    <a:pt x="99" y="127019"/>
                  </a:cubicBezTo>
                  <a:cubicBezTo>
                    <a:pt x="99" y="127238"/>
                    <a:pt x="99" y="127356"/>
                    <a:pt x="99" y="127356"/>
                  </a:cubicBezTo>
                  <a:cubicBezTo>
                    <a:pt x="99" y="127356"/>
                    <a:pt x="99" y="127238"/>
                    <a:pt x="119" y="127019"/>
                  </a:cubicBezTo>
                  <a:cubicBezTo>
                    <a:pt x="119" y="126781"/>
                    <a:pt x="119" y="126424"/>
                    <a:pt x="119" y="125948"/>
                  </a:cubicBezTo>
                  <a:cubicBezTo>
                    <a:pt x="119" y="124977"/>
                    <a:pt x="119" y="123470"/>
                    <a:pt x="139" y="121367"/>
                  </a:cubicBezTo>
                  <a:cubicBezTo>
                    <a:pt x="139" y="117143"/>
                    <a:pt x="159" y="110500"/>
                    <a:pt x="159" y="100783"/>
                  </a:cubicBezTo>
                  <a:cubicBezTo>
                    <a:pt x="179" y="81348"/>
                    <a:pt x="198" y="49578"/>
                    <a:pt x="218" y="258"/>
                  </a:cubicBezTo>
                  <a:cubicBezTo>
                    <a:pt x="61041" y="258"/>
                    <a:pt x="158929" y="258"/>
                    <a:pt x="305958" y="278"/>
                  </a:cubicBezTo>
                  <a:lnTo>
                    <a:pt x="305958" y="79206"/>
                  </a:lnTo>
                  <a:lnTo>
                    <a:pt x="305958" y="126742"/>
                  </a:lnTo>
                  <a:lnTo>
                    <a:pt x="305681" y="126841"/>
                  </a:lnTo>
                  <a:lnTo>
                    <a:pt x="305304" y="126980"/>
                  </a:lnTo>
                  <a:cubicBezTo>
                    <a:pt x="305046" y="127079"/>
                    <a:pt x="304788" y="127158"/>
                    <a:pt x="304530" y="127257"/>
                  </a:cubicBezTo>
                  <a:cubicBezTo>
                    <a:pt x="304015" y="127416"/>
                    <a:pt x="303499" y="127575"/>
                    <a:pt x="302984" y="127733"/>
                  </a:cubicBezTo>
                  <a:cubicBezTo>
                    <a:pt x="301952" y="128031"/>
                    <a:pt x="300921" y="128289"/>
                    <a:pt x="299870" y="128507"/>
                  </a:cubicBezTo>
                  <a:cubicBezTo>
                    <a:pt x="297768" y="128943"/>
                    <a:pt x="295666" y="129260"/>
                    <a:pt x="293564" y="129439"/>
                  </a:cubicBezTo>
                  <a:cubicBezTo>
                    <a:pt x="292513" y="129508"/>
                    <a:pt x="291462" y="129543"/>
                    <a:pt x="290413" y="129543"/>
                  </a:cubicBezTo>
                  <a:cubicBezTo>
                    <a:pt x="289364" y="129543"/>
                    <a:pt x="288318" y="129508"/>
                    <a:pt x="287277" y="129439"/>
                  </a:cubicBezTo>
                  <a:cubicBezTo>
                    <a:pt x="285195" y="129320"/>
                    <a:pt x="283152" y="129062"/>
                    <a:pt x="281149" y="128665"/>
                  </a:cubicBezTo>
                  <a:cubicBezTo>
                    <a:pt x="279166" y="128249"/>
                    <a:pt x="277223" y="127674"/>
                    <a:pt x="275378" y="126920"/>
                  </a:cubicBezTo>
                  <a:cubicBezTo>
                    <a:pt x="274446" y="126543"/>
                    <a:pt x="273554" y="126107"/>
                    <a:pt x="272701" y="125631"/>
                  </a:cubicBezTo>
                  <a:cubicBezTo>
                    <a:pt x="271848" y="125155"/>
                    <a:pt x="271015" y="124620"/>
                    <a:pt x="270262" y="124025"/>
                  </a:cubicBezTo>
                  <a:cubicBezTo>
                    <a:pt x="268715" y="122855"/>
                    <a:pt x="267367" y="121467"/>
                    <a:pt x="266315" y="119900"/>
                  </a:cubicBezTo>
                  <a:cubicBezTo>
                    <a:pt x="266177" y="119721"/>
                    <a:pt x="266058" y="119523"/>
                    <a:pt x="265939" y="119325"/>
                  </a:cubicBezTo>
                  <a:cubicBezTo>
                    <a:pt x="265820" y="119107"/>
                    <a:pt x="265681" y="118928"/>
                    <a:pt x="265562" y="118710"/>
                  </a:cubicBezTo>
                  <a:cubicBezTo>
                    <a:pt x="265344" y="118313"/>
                    <a:pt x="265126" y="117897"/>
                    <a:pt x="264907" y="117481"/>
                  </a:cubicBezTo>
                  <a:cubicBezTo>
                    <a:pt x="264471" y="116667"/>
                    <a:pt x="264075" y="115835"/>
                    <a:pt x="263698" y="115002"/>
                  </a:cubicBezTo>
                  <a:cubicBezTo>
                    <a:pt x="262230" y="111650"/>
                    <a:pt x="261199" y="108239"/>
                    <a:pt x="260505" y="104927"/>
                  </a:cubicBezTo>
                  <a:cubicBezTo>
                    <a:pt x="259811" y="101616"/>
                    <a:pt x="259414" y="98383"/>
                    <a:pt x="259216" y="95329"/>
                  </a:cubicBezTo>
                  <a:cubicBezTo>
                    <a:pt x="259018" y="92275"/>
                    <a:pt x="259018" y="89380"/>
                    <a:pt x="259176" y="86683"/>
                  </a:cubicBezTo>
                  <a:cubicBezTo>
                    <a:pt x="259216" y="86008"/>
                    <a:pt x="259255" y="85354"/>
                    <a:pt x="259315" y="84699"/>
                  </a:cubicBezTo>
                  <a:cubicBezTo>
                    <a:pt x="259394" y="84045"/>
                    <a:pt x="259474" y="83410"/>
                    <a:pt x="259553" y="82796"/>
                  </a:cubicBezTo>
                  <a:cubicBezTo>
                    <a:pt x="259712" y="81487"/>
                    <a:pt x="259870" y="80237"/>
                    <a:pt x="260009" y="79048"/>
                  </a:cubicBezTo>
                  <a:lnTo>
                    <a:pt x="260009" y="79048"/>
                  </a:lnTo>
                  <a:cubicBezTo>
                    <a:pt x="258641" y="79127"/>
                    <a:pt x="257292" y="79206"/>
                    <a:pt x="255944" y="79266"/>
                  </a:cubicBezTo>
                  <a:cubicBezTo>
                    <a:pt x="255289" y="79305"/>
                    <a:pt x="254635" y="79345"/>
                    <a:pt x="254000" y="79385"/>
                  </a:cubicBezTo>
                  <a:cubicBezTo>
                    <a:pt x="253683" y="79385"/>
                    <a:pt x="253346" y="79424"/>
                    <a:pt x="253028" y="79424"/>
                  </a:cubicBezTo>
                  <a:cubicBezTo>
                    <a:pt x="252711" y="79424"/>
                    <a:pt x="252394" y="79424"/>
                    <a:pt x="252077" y="79404"/>
                  </a:cubicBezTo>
                  <a:cubicBezTo>
                    <a:pt x="249518" y="79305"/>
                    <a:pt x="247020" y="78849"/>
                    <a:pt x="244679" y="78056"/>
                  </a:cubicBezTo>
                  <a:cubicBezTo>
                    <a:pt x="244382" y="77977"/>
                    <a:pt x="244084" y="77858"/>
                    <a:pt x="243807" y="77759"/>
                  </a:cubicBezTo>
                  <a:cubicBezTo>
                    <a:pt x="243509" y="77640"/>
                    <a:pt x="243232" y="77540"/>
                    <a:pt x="242954" y="77421"/>
                  </a:cubicBezTo>
                  <a:cubicBezTo>
                    <a:pt x="242399" y="77144"/>
                    <a:pt x="241824" y="76926"/>
                    <a:pt x="241308" y="76628"/>
                  </a:cubicBezTo>
                  <a:cubicBezTo>
                    <a:pt x="241030" y="76489"/>
                    <a:pt x="240773" y="76331"/>
                    <a:pt x="240515" y="76192"/>
                  </a:cubicBezTo>
                  <a:cubicBezTo>
                    <a:pt x="240257" y="76033"/>
                    <a:pt x="239999" y="75875"/>
                    <a:pt x="239741" y="75716"/>
                  </a:cubicBezTo>
                  <a:cubicBezTo>
                    <a:pt x="239226" y="75399"/>
                    <a:pt x="238790" y="75022"/>
                    <a:pt x="238314" y="74685"/>
                  </a:cubicBezTo>
                  <a:cubicBezTo>
                    <a:pt x="238056" y="74506"/>
                    <a:pt x="237857" y="74308"/>
                    <a:pt x="237639" y="74110"/>
                  </a:cubicBezTo>
                  <a:cubicBezTo>
                    <a:pt x="237421" y="73911"/>
                    <a:pt x="237203" y="73713"/>
                    <a:pt x="236985" y="73534"/>
                  </a:cubicBezTo>
                  <a:cubicBezTo>
                    <a:pt x="236568" y="73118"/>
                    <a:pt x="236172" y="72702"/>
                    <a:pt x="235795" y="72265"/>
                  </a:cubicBezTo>
                  <a:cubicBezTo>
                    <a:pt x="235438" y="71829"/>
                    <a:pt x="235081" y="71373"/>
                    <a:pt x="234724" y="70937"/>
                  </a:cubicBezTo>
                  <a:cubicBezTo>
                    <a:pt x="234387" y="70480"/>
                    <a:pt x="234089" y="70024"/>
                    <a:pt x="233772" y="69568"/>
                  </a:cubicBezTo>
                  <a:cubicBezTo>
                    <a:pt x="232562" y="67704"/>
                    <a:pt x="231670" y="65741"/>
                    <a:pt x="231154" y="63758"/>
                  </a:cubicBezTo>
                  <a:lnTo>
                    <a:pt x="230976" y="63024"/>
                  </a:lnTo>
                  <a:cubicBezTo>
                    <a:pt x="230916" y="62786"/>
                    <a:pt x="230877" y="62528"/>
                    <a:pt x="230837" y="62290"/>
                  </a:cubicBezTo>
                  <a:cubicBezTo>
                    <a:pt x="230718" y="61794"/>
                    <a:pt x="230698" y="61318"/>
                    <a:pt x="230639" y="60823"/>
                  </a:cubicBezTo>
                  <a:cubicBezTo>
                    <a:pt x="230560" y="59871"/>
                    <a:pt x="230560" y="58919"/>
                    <a:pt x="230659" y="58007"/>
                  </a:cubicBezTo>
                  <a:cubicBezTo>
                    <a:pt x="230698" y="57788"/>
                    <a:pt x="230718" y="57570"/>
                    <a:pt x="230758" y="57352"/>
                  </a:cubicBezTo>
                  <a:cubicBezTo>
                    <a:pt x="230797" y="57134"/>
                    <a:pt x="230857" y="56916"/>
                    <a:pt x="230916" y="56698"/>
                  </a:cubicBezTo>
                  <a:cubicBezTo>
                    <a:pt x="231035" y="56261"/>
                    <a:pt x="231135" y="55825"/>
                    <a:pt x="231234" y="55409"/>
                  </a:cubicBezTo>
                  <a:cubicBezTo>
                    <a:pt x="231452" y="54576"/>
                    <a:pt x="231670" y="53763"/>
                    <a:pt x="231868" y="52989"/>
                  </a:cubicBezTo>
                  <a:cubicBezTo>
                    <a:pt x="232285" y="51323"/>
                    <a:pt x="232662" y="49816"/>
                    <a:pt x="233019" y="48428"/>
                  </a:cubicBezTo>
                  <a:lnTo>
                    <a:pt x="233019" y="48428"/>
                  </a:lnTo>
                  <a:cubicBezTo>
                    <a:pt x="228933" y="49796"/>
                    <a:pt x="224888" y="51145"/>
                    <a:pt x="222964" y="51799"/>
                  </a:cubicBezTo>
                  <a:lnTo>
                    <a:pt x="223004" y="51780"/>
                  </a:lnTo>
                  <a:lnTo>
                    <a:pt x="223004" y="51780"/>
                  </a:lnTo>
                  <a:cubicBezTo>
                    <a:pt x="222964" y="51799"/>
                    <a:pt x="222924" y="51799"/>
                    <a:pt x="222905" y="51799"/>
                  </a:cubicBezTo>
                  <a:lnTo>
                    <a:pt x="222845" y="51819"/>
                  </a:lnTo>
                  <a:lnTo>
                    <a:pt x="222746" y="51859"/>
                  </a:lnTo>
                  <a:lnTo>
                    <a:pt x="222508" y="51918"/>
                  </a:lnTo>
                  <a:lnTo>
                    <a:pt x="222072" y="52037"/>
                  </a:lnTo>
                  <a:cubicBezTo>
                    <a:pt x="221754" y="52117"/>
                    <a:pt x="221457" y="52176"/>
                    <a:pt x="221140" y="52236"/>
                  </a:cubicBezTo>
                  <a:cubicBezTo>
                    <a:pt x="220545" y="52355"/>
                    <a:pt x="219910" y="52454"/>
                    <a:pt x="219295" y="52533"/>
                  </a:cubicBezTo>
                  <a:cubicBezTo>
                    <a:pt x="218387" y="52636"/>
                    <a:pt x="217468" y="52695"/>
                    <a:pt x="216554" y="52695"/>
                  </a:cubicBezTo>
                  <a:cubicBezTo>
                    <a:pt x="216231" y="52695"/>
                    <a:pt x="215908" y="52688"/>
                    <a:pt x="215587" y="52672"/>
                  </a:cubicBezTo>
                  <a:cubicBezTo>
                    <a:pt x="213128" y="52553"/>
                    <a:pt x="210688" y="51958"/>
                    <a:pt x="208586" y="50748"/>
                  </a:cubicBezTo>
                  <a:cubicBezTo>
                    <a:pt x="208071" y="50451"/>
                    <a:pt x="207575" y="50134"/>
                    <a:pt x="207099" y="49757"/>
                  </a:cubicBezTo>
                  <a:lnTo>
                    <a:pt x="206742" y="49479"/>
                  </a:lnTo>
                  <a:lnTo>
                    <a:pt x="206385" y="49182"/>
                  </a:lnTo>
                  <a:cubicBezTo>
                    <a:pt x="206167" y="48983"/>
                    <a:pt x="205949" y="48765"/>
                    <a:pt x="205731" y="48567"/>
                  </a:cubicBezTo>
                  <a:cubicBezTo>
                    <a:pt x="204878" y="47714"/>
                    <a:pt x="204164" y="46742"/>
                    <a:pt x="203589" y="45711"/>
                  </a:cubicBezTo>
                  <a:cubicBezTo>
                    <a:pt x="203034" y="44660"/>
                    <a:pt x="202597" y="43550"/>
                    <a:pt x="202201" y="42419"/>
                  </a:cubicBezTo>
                  <a:cubicBezTo>
                    <a:pt x="201804" y="41289"/>
                    <a:pt x="201447" y="40158"/>
                    <a:pt x="201050" y="39048"/>
                  </a:cubicBezTo>
                  <a:cubicBezTo>
                    <a:pt x="200277" y="36807"/>
                    <a:pt x="199305" y="34626"/>
                    <a:pt x="197996" y="32662"/>
                  </a:cubicBezTo>
                  <a:cubicBezTo>
                    <a:pt x="197342" y="31690"/>
                    <a:pt x="196608" y="30778"/>
                    <a:pt x="195815" y="29925"/>
                  </a:cubicBezTo>
                  <a:cubicBezTo>
                    <a:pt x="195438" y="29509"/>
                    <a:pt x="195002" y="29112"/>
                    <a:pt x="194585" y="28696"/>
                  </a:cubicBezTo>
                  <a:cubicBezTo>
                    <a:pt x="194149" y="28319"/>
                    <a:pt x="193733" y="27923"/>
                    <a:pt x="193277" y="27566"/>
                  </a:cubicBezTo>
                  <a:cubicBezTo>
                    <a:pt x="192404" y="26832"/>
                    <a:pt x="191452" y="26177"/>
                    <a:pt x="190500" y="25563"/>
                  </a:cubicBezTo>
                  <a:cubicBezTo>
                    <a:pt x="190004" y="25265"/>
                    <a:pt x="189528" y="24948"/>
                    <a:pt x="189033" y="24690"/>
                  </a:cubicBezTo>
                  <a:cubicBezTo>
                    <a:pt x="188775" y="24551"/>
                    <a:pt x="188537" y="24412"/>
                    <a:pt x="188279" y="24274"/>
                  </a:cubicBezTo>
                  <a:lnTo>
                    <a:pt x="187525" y="23897"/>
                  </a:lnTo>
                  <a:cubicBezTo>
                    <a:pt x="185483" y="22885"/>
                    <a:pt x="183381" y="22112"/>
                    <a:pt x="181239" y="21497"/>
                  </a:cubicBezTo>
                  <a:cubicBezTo>
                    <a:pt x="176955" y="20268"/>
                    <a:pt x="172612" y="19673"/>
                    <a:pt x="168349" y="19336"/>
                  </a:cubicBezTo>
                  <a:cubicBezTo>
                    <a:pt x="164085" y="18998"/>
                    <a:pt x="159861" y="18939"/>
                    <a:pt x="155736" y="18919"/>
                  </a:cubicBezTo>
                  <a:cubicBezTo>
                    <a:pt x="154862" y="18921"/>
                    <a:pt x="153990" y="18922"/>
                    <a:pt x="153122" y="18922"/>
                  </a:cubicBezTo>
                  <a:cubicBezTo>
                    <a:pt x="152749" y="18922"/>
                    <a:pt x="152377" y="18922"/>
                    <a:pt x="152005" y="18922"/>
                  </a:cubicBezTo>
                  <a:cubicBezTo>
                    <a:pt x="145093" y="18922"/>
                    <a:pt x="138380" y="18942"/>
                    <a:pt x="131938" y="19732"/>
                  </a:cubicBezTo>
                  <a:cubicBezTo>
                    <a:pt x="128150" y="20188"/>
                    <a:pt x="124462" y="20922"/>
                    <a:pt x="120971" y="22112"/>
                  </a:cubicBezTo>
                  <a:cubicBezTo>
                    <a:pt x="117501" y="23302"/>
                    <a:pt x="114268" y="24968"/>
                    <a:pt x="111472" y="27129"/>
                  </a:cubicBezTo>
                  <a:cubicBezTo>
                    <a:pt x="108696" y="29251"/>
                    <a:pt x="106376" y="31928"/>
                    <a:pt x="104868" y="34943"/>
                  </a:cubicBezTo>
                  <a:cubicBezTo>
                    <a:pt x="104075" y="36430"/>
                    <a:pt x="103500" y="37997"/>
                    <a:pt x="102965" y="39544"/>
                  </a:cubicBezTo>
                  <a:cubicBezTo>
                    <a:pt x="102429" y="41090"/>
                    <a:pt x="101973" y="42637"/>
                    <a:pt x="101358" y="44105"/>
                  </a:cubicBezTo>
                  <a:cubicBezTo>
                    <a:pt x="100763" y="45572"/>
                    <a:pt x="99970" y="46941"/>
                    <a:pt x="98939" y="48071"/>
                  </a:cubicBezTo>
                  <a:cubicBezTo>
                    <a:pt x="98423" y="48666"/>
                    <a:pt x="97848" y="49162"/>
                    <a:pt x="97253" y="49638"/>
                  </a:cubicBezTo>
                  <a:cubicBezTo>
                    <a:pt x="96658" y="50114"/>
                    <a:pt x="96024" y="50530"/>
                    <a:pt x="95369" y="50907"/>
                  </a:cubicBezTo>
                  <a:cubicBezTo>
                    <a:pt x="94060" y="51621"/>
                    <a:pt x="92632" y="52097"/>
                    <a:pt x="91205" y="52374"/>
                  </a:cubicBezTo>
                  <a:cubicBezTo>
                    <a:pt x="89983" y="52625"/>
                    <a:pt x="88762" y="52721"/>
                    <a:pt x="87553" y="52721"/>
                  </a:cubicBezTo>
                  <a:cubicBezTo>
                    <a:pt x="87329" y="52721"/>
                    <a:pt x="87105" y="52718"/>
                    <a:pt x="86881" y="52712"/>
                  </a:cubicBezTo>
                  <a:cubicBezTo>
                    <a:pt x="85453" y="52652"/>
                    <a:pt x="84045" y="52474"/>
                    <a:pt x="82677" y="52196"/>
                  </a:cubicBezTo>
                  <a:cubicBezTo>
                    <a:pt x="82003" y="52037"/>
                    <a:pt x="81348" y="51879"/>
                    <a:pt x="80694" y="51641"/>
                  </a:cubicBezTo>
                  <a:cubicBezTo>
                    <a:pt x="80040" y="51442"/>
                    <a:pt x="79385" y="51224"/>
                    <a:pt x="78731" y="51026"/>
                  </a:cubicBezTo>
                  <a:cubicBezTo>
                    <a:pt x="76093" y="50153"/>
                    <a:pt x="73515" y="49320"/>
                    <a:pt x="71016" y="48507"/>
                  </a:cubicBezTo>
                  <a:lnTo>
                    <a:pt x="71016" y="48507"/>
                  </a:lnTo>
                  <a:cubicBezTo>
                    <a:pt x="71730" y="51085"/>
                    <a:pt x="72424" y="53604"/>
                    <a:pt x="73118" y="56083"/>
                  </a:cubicBezTo>
                  <a:cubicBezTo>
                    <a:pt x="73198" y="56380"/>
                    <a:pt x="73277" y="56678"/>
                    <a:pt x="73356" y="56975"/>
                  </a:cubicBezTo>
                  <a:cubicBezTo>
                    <a:pt x="73456" y="57273"/>
                    <a:pt x="73495" y="57570"/>
                    <a:pt x="73535" y="57868"/>
                  </a:cubicBezTo>
                  <a:cubicBezTo>
                    <a:pt x="73614" y="58483"/>
                    <a:pt x="73654" y="59097"/>
                    <a:pt x="73634" y="59692"/>
                  </a:cubicBezTo>
                  <a:cubicBezTo>
                    <a:pt x="73614" y="60902"/>
                    <a:pt x="73456" y="62112"/>
                    <a:pt x="73178" y="63262"/>
                  </a:cubicBezTo>
                  <a:cubicBezTo>
                    <a:pt x="73118" y="63559"/>
                    <a:pt x="73039" y="63837"/>
                    <a:pt x="72960" y="64134"/>
                  </a:cubicBezTo>
                  <a:lnTo>
                    <a:pt x="72702" y="64967"/>
                  </a:lnTo>
                  <a:lnTo>
                    <a:pt x="72563" y="65384"/>
                  </a:lnTo>
                  <a:lnTo>
                    <a:pt x="72385" y="65800"/>
                  </a:lnTo>
                  <a:cubicBezTo>
                    <a:pt x="72285" y="66058"/>
                    <a:pt x="72166" y="66336"/>
                    <a:pt x="72067" y="66613"/>
                  </a:cubicBezTo>
                  <a:cubicBezTo>
                    <a:pt x="71948" y="66871"/>
                    <a:pt x="71810" y="67129"/>
                    <a:pt x="71691" y="67387"/>
                  </a:cubicBezTo>
                  <a:cubicBezTo>
                    <a:pt x="71552" y="67645"/>
                    <a:pt x="71433" y="67902"/>
                    <a:pt x="71294" y="68160"/>
                  </a:cubicBezTo>
                  <a:cubicBezTo>
                    <a:pt x="71135" y="68398"/>
                    <a:pt x="70996" y="68656"/>
                    <a:pt x="70858" y="68894"/>
                  </a:cubicBezTo>
                  <a:cubicBezTo>
                    <a:pt x="70699" y="69152"/>
                    <a:pt x="70580" y="69410"/>
                    <a:pt x="70401" y="69628"/>
                  </a:cubicBezTo>
                  <a:cubicBezTo>
                    <a:pt x="69152" y="71531"/>
                    <a:pt x="67724" y="73257"/>
                    <a:pt x="66039" y="74605"/>
                  </a:cubicBezTo>
                  <a:cubicBezTo>
                    <a:pt x="64353" y="75954"/>
                    <a:pt x="62509" y="76965"/>
                    <a:pt x="60605" y="77699"/>
                  </a:cubicBezTo>
                  <a:cubicBezTo>
                    <a:pt x="58721" y="78433"/>
                    <a:pt x="56797" y="78929"/>
                    <a:pt x="54913" y="79186"/>
                  </a:cubicBezTo>
                  <a:cubicBezTo>
                    <a:pt x="53981" y="79325"/>
                    <a:pt x="53049" y="79404"/>
                    <a:pt x="52137" y="79444"/>
                  </a:cubicBezTo>
                  <a:cubicBezTo>
                    <a:pt x="51681" y="79464"/>
                    <a:pt x="51225" y="79464"/>
                    <a:pt x="50788" y="79464"/>
                  </a:cubicBezTo>
                  <a:cubicBezTo>
                    <a:pt x="50332" y="79444"/>
                    <a:pt x="49896" y="79424"/>
                    <a:pt x="49440" y="79404"/>
                  </a:cubicBezTo>
                  <a:cubicBezTo>
                    <a:pt x="47635" y="79325"/>
                    <a:pt x="45910" y="79266"/>
                    <a:pt x="44264" y="79186"/>
                  </a:cubicBezTo>
                  <a:lnTo>
                    <a:pt x="44264" y="79186"/>
                  </a:lnTo>
                  <a:cubicBezTo>
                    <a:pt x="44422" y="80495"/>
                    <a:pt x="44561" y="81804"/>
                    <a:pt x="44720" y="83073"/>
                  </a:cubicBezTo>
                  <a:cubicBezTo>
                    <a:pt x="44779" y="83688"/>
                    <a:pt x="44859" y="84303"/>
                    <a:pt x="44918" y="84918"/>
                  </a:cubicBezTo>
                  <a:cubicBezTo>
                    <a:pt x="44978" y="85532"/>
                    <a:pt x="45037" y="86127"/>
                    <a:pt x="45057" y="86742"/>
                  </a:cubicBezTo>
                  <a:cubicBezTo>
                    <a:pt x="45196" y="89161"/>
                    <a:pt x="45196" y="91502"/>
                    <a:pt x="45097" y="93782"/>
                  </a:cubicBezTo>
                  <a:cubicBezTo>
                    <a:pt x="44898" y="98343"/>
                    <a:pt x="44303" y="102587"/>
                    <a:pt x="43371" y="106494"/>
                  </a:cubicBezTo>
                  <a:cubicBezTo>
                    <a:pt x="42439" y="110381"/>
                    <a:pt x="41170" y="113931"/>
                    <a:pt x="39584" y="117044"/>
                  </a:cubicBezTo>
                  <a:cubicBezTo>
                    <a:pt x="39405" y="117421"/>
                    <a:pt x="39187" y="117798"/>
                    <a:pt x="38969" y="118175"/>
                  </a:cubicBezTo>
                  <a:cubicBezTo>
                    <a:pt x="38870" y="118373"/>
                    <a:pt x="38770" y="118551"/>
                    <a:pt x="38671" y="118730"/>
                  </a:cubicBezTo>
                  <a:cubicBezTo>
                    <a:pt x="38572" y="118928"/>
                    <a:pt x="38453" y="119107"/>
                    <a:pt x="38354" y="119285"/>
                  </a:cubicBezTo>
                  <a:cubicBezTo>
                    <a:pt x="37918" y="119999"/>
                    <a:pt x="37422" y="120654"/>
                    <a:pt x="36926" y="121288"/>
                  </a:cubicBezTo>
                  <a:cubicBezTo>
                    <a:pt x="35875" y="122518"/>
                    <a:pt x="34725" y="123569"/>
                    <a:pt x="33515" y="124441"/>
                  </a:cubicBezTo>
                  <a:cubicBezTo>
                    <a:pt x="31096" y="126167"/>
                    <a:pt x="28537" y="127238"/>
                    <a:pt x="26138" y="127971"/>
                  </a:cubicBezTo>
                  <a:cubicBezTo>
                    <a:pt x="23738" y="128685"/>
                    <a:pt x="21497" y="129082"/>
                    <a:pt x="19475" y="129320"/>
                  </a:cubicBezTo>
                  <a:cubicBezTo>
                    <a:pt x="17341" y="129570"/>
                    <a:pt x="15442" y="129650"/>
                    <a:pt x="13776" y="129650"/>
                  </a:cubicBezTo>
                  <a:cubicBezTo>
                    <a:pt x="12266" y="129650"/>
                    <a:pt x="10948" y="129584"/>
                    <a:pt x="9817" y="129518"/>
                  </a:cubicBezTo>
                  <a:lnTo>
                    <a:pt x="9817" y="129478"/>
                  </a:lnTo>
                  <a:cubicBezTo>
                    <a:pt x="9638" y="129459"/>
                    <a:pt x="9480" y="129439"/>
                    <a:pt x="9380" y="129439"/>
                  </a:cubicBezTo>
                  <a:cubicBezTo>
                    <a:pt x="9177" y="129443"/>
                    <a:pt x="8977" y="129445"/>
                    <a:pt x="8781" y="129445"/>
                  </a:cubicBezTo>
                  <a:cubicBezTo>
                    <a:pt x="5469" y="129445"/>
                    <a:pt x="3274" y="128833"/>
                    <a:pt x="1963" y="128308"/>
                  </a:cubicBezTo>
                  <a:cubicBezTo>
                    <a:pt x="1269" y="128031"/>
                    <a:pt x="813" y="127773"/>
                    <a:pt x="516" y="127614"/>
                  </a:cubicBezTo>
                  <a:cubicBezTo>
                    <a:pt x="377" y="127515"/>
                    <a:pt x="258" y="127456"/>
                    <a:pt x="198" y="127416"/>
                  </a:cubicBezTo>
                  <a:cubicBezTo>
                    <a:pt x="139" y="127376"/>
                    <a:pt x="99" y="127356"/>
                    <a:pt x="99" y="127356"/>
                  </a:cubicBezTo>
                  <a:lnTo>
                    <a:pt x="99" y="127356"/>
                  </a:lnTo>
                  <a:cubicBezTo>
                    <a:pt x="99" y="127356"/>
                    <a:pt x="218" y="127456"/>
                    <a:pt x="496" y="127634"/>
                  </a:cubicBezTo>
                  <a:cubicBezTo>
                    <a:pt x="793" y="127793"/>
                    <a:pt x="1250" y="128051"/>
                    <a:pt x="1944" y="128348"/>
                  </a:cubicBezTo>
                  <a:cubicBezTo>
                    <a:pt x="2638" y="128626"/>
                    <a:pt x="3590" y="128923"/>
                    <a:pt x="4819" y="129161"/>
                  </a:cubicBezTo>
                  <a:cubicBezTo>
                    <a:pt x="5891" y="129372"/>
                    <a:pt x="7212" y="129505"/>
                    <a:pt x="8768" y="129505"/>
                  </a:cubicBezTo>
                  <a:cubicBezTo>
                    <a:pt x="8968" y="129505"/>
                    <a:pt x="9172" y="129503"/>
                    <a:pt x="9380" y="129498"/>
                  </a:cubicBezTo>
                  <a:cubicBezTo>
                    <a:pt x="9480" y="129518"/>
                    <a:pt x="9638" y="129538"/>
                    <a:pt x="9797" y="129558"/>
                  </a:cubicBezTo>
                  <a:cubicBezTo>
                    <a:pt x="11007" y="129677"/>
                    <a:pt x="12395" y="129736"/>
                    <a:pt x="14001" y="129736"/>
                  </a:cubicBezTo>
                  <a:cubicBezTo>
                    <a:pt x="15627" y="129736"/>
                    <a:pt x="17452" y="129657"/>
                    <a:pt x="19475" y="129419"/>
                  </a:cubicBezTo>
                  <a:cubicBezTo>
                    <a:pt x="21517" y="129181"/>
                    <a:pt x="23778" y="128804"/>
                    <a:pt x="26178" y="128070"/>
                  </a:cubicBezTo>
                  <a:cubicBezTo>
                    <a:pt x="28577" y="127356"/>
                    <a:pt x="31135" y="126286"/>
                    <a:pt x="33594" y="124540"/>
                  </a:cubicBezTo>
                  <a:cubicBezTo>
                    <a:pt x="34804" y="123668"/>
                    <a:pt x="35974" y="122617"/>
                    <a:pt x="37025" y="121367"/>
                  </a:cubicBezTo>
                  <a:cubicBezTo>
                    <a:pt x="37521" y="120733"/>
                    <a:pt x="38037" y="120078"/>
                    <a:pt x="38473" y="119364"/>
                  </a:cubicBezTo>
                  <a:cubicBezTo>
                    <a:pt x="38572" y="119166"/>
                    <a:pt x="38691" y="118988"/>
                    <a:pt x="38790" y="118809"/>
                  </a:cubicBezTo>
                  <a:cubicBezTo>
                    <a:pt x="38889" y="118631"/>
                    <a:pt x="38989" y="118432"/>
                    <a:pt x="39108" y="118254"/>
                  </a:cubicBezTo>
                  <a:cubicBezTo>
                    <a:pt x="39306" y="117877"/>
                    <a:pt x="39524" y="117500"/>
                    <a:pt x="39703" y="117104"/>
                  </a:cubicBezTo>
                  <a:cubicBezTo>
                    <a:pt x="41309" y="113990"/>
                    <a:pt x="42578" y="110440"/>
                    <a:pt x="43530" y="106534"/>
                  </a:cubicBezTo>
                  <a:cubicBezTo>
                    <a:pt x="44482" y="102607"/>
                    <a:pt x="45077" y="98343"/>
                    <a:pt x="45275" y="93782"/>
                  </a:cubicBezTo>
                  <a:cubicBezTo>
                    <a:pt x="45374" y="91502"/>
                    <a:pt x="45374" y="89142"/>
                    <a:pt x="45235" y="86722"/>
                  </a:cubicBezTo>
                  <a:cubicBezTo>
                    <a:pt x="45196" y="86127"/>
                    <a:pt x="45156" y="85513"/>
                    <a:pt x="45097" y="84898"/>
                  </a:cubicBezTo>
                  <a:cubicBezTo>
                    <a:pt x="45037" y="84283"/>
                    <a:pt x="44958" y="83668"/>
                    <a:pt x="44898" y="83053"/>
                  </a:cubicBezTo>
                  <a:cubicBezTo>
                    <a:pt x="44760" y="81844"/>
                    <a:pt x="44621" y="80614"/>
                    <a:pt x="44462" y="79385"/>
                  </a:cubicBezTo>
                  <a:lnTo>
                    <a:pt x="44462" y="79385"/>
                  </a:lnTo>
                  <a:cubicBezTo>
                    <a:pt x="46049" y="79444"/>
                    <a:pt x="47714" y="79523"/>
                    <a:pt x="49440" y="79603"/>
                  </a:cubicBezTo>
                  <a:cubicBezTo>
                    <a:pt x="49876" y="79623"/>
                    <a:pt x="50312" y="79642"/>
                    <a:pt x="50768" y="79662"/>
                  </a:cubicBezTo>
                  <a:cubicBezTo>
                    <a:pt x="50902" y="79668"/>
                    <a:pt x="51036" y="79671"/>
                    <a:pt x="51169" y="79671"/>
                  </a:cubicBezTo>
                  <a:cubicBezTo>
                    <a:pt x="51492" y="79671"/>
                    <a:pt x="51814" y="79656"/>
                    <a:pt x="52137" y="79642"/>
                  </a:cubicBezTo>
                  <a:cubicBezTo>
                    <a:pt x="53069" y="79603"/>
                    <a:pt x="54001" y="79523"/>
                    <a:pt x="54933" y="79385"/>
                  </a:cubicBezTo>
                  <a:cubicBezTo>
                    <a:pt x="56837" y="79127"/>
                    <a:pt x="58780" y="78631"/>
                    <a:pt x="60684" y="77897"/>
                  </a:cubicBezTo>
                  <a:cubicBezTo>
                    <a:pt x="62588" y="77144"/>
                    <a:pt x="64472" y="76132"/>
                    <a:pt x="66158" y="74764"/>
                  </a:cubicBezTo>
                  <a:cubicBezTo>
                    <a:pt x="67863" y="73396"/>
                    <a:pt x="69311" y="71650"/>
                    <a:pt x="70580" y="69747"/>
                  </a:cubicBezTo>
                  <a:cubicBezTo>
                    <a:pt x="70739" y="69509"/>
                    <a:pt x="70877" y="69251"/>
                    <a:pt x="71016" y="69013"/>
                  </a:cubicBezTo>
                  <a:cubicBezTo>
                    <a:pt x="71175" y="68755"/>
                    <a:pt x="71314" y="68517"/>
                    <a:pt x="71472" y="68259"/>
                  </a:cubicBezTo>
                  <a:cubicBezTo>
                    <a:pt x="71611" y="68021"/>
                    <a:pt x="71730" y="67744"/>
                    <a:pt x="71869" y="67486"/>
                  </a:cubicBezTo>
                  <a:cubicBezTo>
                    <a:pt x="71988" y="67228"/>
                    <a:pt x="72127" y="66970"/>
                    <a:pt x="72246" y="66693"/>
                  </a:cubicBezTo>
                  <a:cubicBezTo>
                    <a:pt x="72365" y="66415"/>
                    <a:pt x="72464" y="66157"/>
                    <a:pt x="72583" y="65880"/>
                  </a:cubicBezTo>
                  <a:lnTo>
                    <a:pt x="72742" y="65463"/>
                  </a:lnTo>
                  <a:lnTo>
                    <a:pt x="72880" y="65047"/>
                  </a:lnTo>
                  <a:cubicBezTo>
                    <a:pt x="72980" y="64749"/>
                    <a:pt x="73079" y="64472"/>
                    <a:pt x="73158" y="64194"/>
                  </a:cubicBezTo>
                  <a:cubicBezTo>
                    <a:pt x="73237" y="63896"/>
                    <a:pt x="73297" y="63599"/>
                    <a:pt x="73376" y="63321"/>
                  </a:cubicBezTo>
                  <a:cubicBezTo>
                    <a:pt x="74883" y="58582"/>
                    <a:pt x="72385" y="53406"/>
                    <a:pt x="71334" y="48845"/>
                  </a:cubicBezTo>
                  <a:lnTo>
                    <a:pt x="71334" y="48845"/>
                  </a:lnTo>
                  <a:cubicBezTo>
                    <a:pt x="73693" y="49618"/>
                    <a:pt x="76133" y="50411"/>
                    <a:pt x="78651" y="51224"/>
                  </a:cubicBezTo>
                  <a:cubicBezTo>
                    <a:pt x="79306" y="51442"/>
                    <a:pt x="79960" y="51661"/>
                    <a:pt x="80615" y="51859"/>
                  </a:cubicBezTo>
                  <a:cubicBezTo>
                    <a:pt x="81249" y="52097"/>
                    <a:pt x="81943" y="52256"/>
                    <a:pt x="82618" y="52414"/>
                  </a:cubicBezTo>
                  <a:cubicBezTo>
                    <a:pt x="83986" y="52692"/>
                    <a:pt x="85414" y="52890"/>
                    <a:pt x="86862" y="52930"/>
                  </a:cubicBezTo>
                  <a:cubicBezTo>
                    <a:pt x="87088" y="52936"/>
                    <a:pt x="87315" y="52939"/>
                    <a:pt x="87544" y="52939"/>
                  </a:cubicBezTo>
                  <a:cubicBezTo>
                    <a:pt x="88759" y="52939"/>
                    <a:pt x="90006" y="52846"/>
                    <a:pt x="91224" y="52612"/>
                  </a:cubicBezTo>
                  <a:cubicBezTo>
                    <a:pt x="92692" y="52315"/>
                    <a:pt x="94140" y="51839"/>
                    <a:pt x="95468" y="51105"/>
                  </a:cubicBezTo>
                  <a:cubicBezTo>
                    <a:pt x="96143" y="50728"/>
                    <a:pt x="96797" y="50312"/>
                    <a:pt x="97392" y="49816"/>
                  </a:cubicBezTo>
                  <a:cubicBezTo>
                    <a:pt x="97987" y="49340"/>
                    <a:pt x="98582" y="48825"/>
                    <a:pt x="99097" y="48230"/>
                  </a:cubicBezTo>
                  <a:cubicBezTo>
                    <a:pt x="100149" y="47060"/>
                    <a:pt x="100962" y="45672"/>
                    <a:pt x="101576" y="44184"/>
                  </a:cubicBezTo>
                  <a:cubicBezTo>
                    <a:pt x="102191" y="42697"/>
                    <a:pt x="102667" y="41150"/>
                    <a:pt x="103183" y="39603"/>
                  </a:cubicBezTo>
                  <a:cubicBezTo>
                    <a:pt x="103718" y="38076"/>
                    <a:pt x="104293" y="36529"/>
                    <a:pt x="105067" y="35042"/>
                  </a:cubicBezTo>
                  <a:cubicBezTo>
                    <a:pt x="106574" y="32067"/>
                    <a:pt x="108854" y="29430"/>
                    <a:pt x="111611" y="27308"/>
                  </a:cubicBezTo>
                  <a:cubicBezTo>
                    <a:pt x="114368" y="25166"/>
                    <a:pt x="117600" y="23540"/>
                    <a:pt x="121051" y="22350"/>
                  </a:cubicBezTo>
                  <a:cubicBezTo>
                    <a:pt x="124501" y="21180"/>
                    <a:pt x="128170" y="20426"/>
                    <a:pt x="131958" y="19970"/>
                  </a:cubicBezTo>
                  <a:cubicBezTo>
                    <a:pt x="138308" y="19204"/>
                    <a:pt x="144953" y="19179"/>
                    <a:pt x="151809" y="19179"/>
                  </a:cubicBezTo>
                  <a:cubicBezTo>
                    <a:pt x="152272" y="19179"/>
                    <a:pt x="152736" y="19179"/>
                    <a:pt x="153202" y="19179"/>
                  </a:cubicBezTo>
                  <a:cubicBezTo>
                    <a:pt x="154043" y="19179"/>
                    <a:pt x="154888" y="19179"/>
                    <a:pt x="155736" y="19177"/>
                  </a:cubicBezTo>
                  <a:cubicBezTo>
                    <a:pt x="159841" y="19197"/>
                    <a:pt x="164045" y="19256"/>
                    <a:pt x="168309" y="19593"/>
                  </a:cubicBezTo>
                  <a:cubicBezTo>
                    <a:pt x="172573" y="19931"/>
                    <a:pt x="176896" y="20525"/>
                    <a:pt x="181160" y="21735"/>
                  </a:cubicBezTo>
                  <a:cubicBezTo>
                    <a:pt x="183262" y="22370"/>
                    <a:pt x="185364" y="23123"/>
                    <a:pt x="187387" y="24135"/>
                  </a:cubicBezTo>
                  <a:lnTo>
                    <a:pt x="188140" y="24512"/>
                  </a:lnTo>
                  <a:cubicBezTo>
                    <a:pt x="188378" y="24650"/>
                    <a:pt x="188616" y="24789"/>
                    <a:pt x="188874" y="24928"/>
                  </a:cubicBezTo>
                  <a:cubicBezTo>
                    <a:pt x="189370" y="25186"/>
                    <a:pt x="189846" y="25483"/>
                    <a:pt x="190322" y="25781"/>
                  </a:cubicBezTo>
                  <a:cubicBezTo>
                    <a:pt x="191274" y="26396"/>
                    <a:pt x="192226" y="27050"/>
                    <a:pt x="193098" y="27784"/>
                  </a:cubicBezTo>
                  <a:cubicBezTo>
                    <a:pt x="193534" y="28121"/>
                    <a:pt x="193951" y="28517"/>
                    <a:pt x="194387" y="28894"/>
                  </a:cubicBezTo>
                  <a:cubicBezTo>
                    <a:pt x="194804" y="29291"/>
                    <a:pt x="195220" y="29688"/>
                    <a:pt x="195597" y="30124"/>
                  </a:cubicBezTo>
                  <a:cubicBezTo>
                    <a:pt x="196390" y="30957"/>
                    <a:pt x="197124" y="31849"/>
                    <a:pt x="197758" y="32821"/>
                  </a:cubicBezTo>
                  <a:cubicBezTo>
                    <a:pt x="199047" y="34744"/>
                    <a:pt x="199999" y="36906"/>
                    <a:pt x="200773" y="39127"/>
                  </a:cubicBezTo>
                  <a:cubicBezTo>
                    <a:pt x="201169" y="40238"/>
                    <a:pt x="201526" y="41368"/>
                    <a:pt x="201923" y="42499"/>
                  </a:cubicBezTo>
                  <a:cubicBezTo>
                    <a:pt x="202320" y="43629"/>
                    <a:pt x="202756" y="44759"/>
                    <a:pt x="203331" y="45830"/>
                  </a:cubicBezTo>
                  <a:cubicBezTo>
                    <a:pt x="203926" y="46901"/>
                    <a:pt x="204660" y="47893"/>
                    <a:pt x="205513" y="48765"/>
                  </a:cubicBezTo>
                  <a:cubicBezTo>
                    <a:pt x="205750" y="48964"/>
                    <a:pt x="205949" y="49182"/>
                    <a:pt x="206187" y="49380"/>
                  </a:cubicBezTo>
                  <a:lnTo>
                    <a:pt x="206544" y="49677"/>
                  </a:lnTo>
                  <a:lnTo>
                    <a:pt x="206901" y="49975"/>
                  </a:lnTo>
                  <a:cubicBezTo>
                    <a:pt x="207396" y="50352"/>
                    <a:pt x="207912" y="50689"/>
                    <a:pt x="208448" y="50986"/>
                  </a:cubicBezTo>
                  <a:cubicBezTo>
                    <a:pt x="210589" y="52236"/>
                    <a:pt x="213088" y="52831"/>
                    <a:pt x="215567" y="52950"/>
                  </a:cubicBezTo>
                  <a:cubicBezTo>
                    <a:pt x="215886" y="52965"/>
                    <a:pt x="216205" y="52972"/>
                    <a:pt x="216524" y="52972"/>
                  </a:cubicBezTo>
                  <a:cubicBezTo>
                    <a:pt x="217455" y="52972"/>
                    <a:pt x="218385" y="52909"/>
                    <a:pt x="219315" y="52791"/>
                  </a:cubicBezTo>
                  <a:cubicBezTo>
                    <a:pt x="219950" y="52731"/>
                    <a:pt x="220565" y="52632"/>
                    <a:pt x="221179" y="52513"/>
                  </a:cubicBezTo>
                  <a:cubicBezTo>
                    <a:pt x="221497" y="52454"/>
                    <a:pt x="221814" y="52374"/>
                    <a:pt x="222111" y="52315"/>
                  </a:cubicBezTo>
                  <a:lnTo>
                    <a:pt x="222567" y="52196"/>
                  </a:lnTo>
                  <a:lnTo>
                    <a:pt x="222805" y="52137"/>
                  </a:lnTo>
                  <a:lnTo>
                    <a:pt x="222924" y="52097"/>
                  </a:lnTo>
                  <a:lnTo>
                    <a:pt x="222984" y="52077"/>
                  </a:lnTo>
                  <a:cubicBezTo>
                    <a:pt x="223004" y="52077"/>
                    <a:pt x="223004" y="52077"/>
                    <a:pt x="222984" y="52057"/>
                  </a:cubicBezTo>
                  <a:lnTo>
                    <a:pt x="223043" y="52057"/>
                  </a:lnTo>
                  <a:cubicBezTo>
                    <a:pt x="224868" y="51442"/>
                    <a:pt x="228715" y="50173"/>
                    <a:pt x="232602" y="48864"/>
                  </a:cubicBezTo>
                  <a:lnTo>
                    <a:pt x="232602" y="48864"/>
                  </a:lnTo>
                  <a:cubicBezTo>
                    <a:pt x="232285" y="50094"/>
                    <a:pt x="231948" y="51442"/>
                    <a:pt x="231571" y="52910"/>
                  </a:cubicBezTo>
                  <a:cubicBezTo>
                    <a:pt x="231373" y="53683"/>
                    <a:pt x="231174" y="54496"/>
                    <a:pt x="230956" y="55349"/>
                  </a:cubicBezTo>
                  <a:cubicBezTo>
                    <a:pt x="230857" y="55766"/>
                    <a:pt x="230738" y="56182"/>
                    <a:pt x="230639" y="56618"/>
                  </a:cubicBezTo>
                  <a:cubicBezTo>
                    <a:pt x="230579" y="56837"/>
                    <a:pt x="230520" y="57055"/>
                    <a:pt x="230480" y="57293"/>
                  </a:cubicBezTo>
                  <a:cubicBezTo>
                    <a:pt x="230421" y="57511"/>
                    <a:pt x="230401" y="57749"/>
                    <a:pt x="230361" y="57987"/>
                  </a:cubicBezTo>
                  <a:cubicBezTo>
                    <a:pt x="230262" y="58899"/>
                    <a:pt x="230262" y="59871"/>
                    <a:pt x="230341" y="60862"/>
                  </a:cubicBezTo>
                  <a:cubicBezTo>
                    <a:pt x="230401" y="61358"/>
                    <a:pt x="230441" y="61854"/>
                    <a:pt x="230540" y="62350"/>
                  </a:cubicBezTo>
                  <a:cubicBezTo>
                    <a:pt x="230579" y="62588"/>
                    <a:pt x="230619" y="62845"/>
                    <a:pt x="230678" y="63083"/>
                  </a:cubicBezTo>
                  <a:cubicBezTo>
                    <a:pt x="230738" y="63341"/>
                    <a:pt x="230797" y="63599"/>
                    <a:pt x="230877" y="63837"/>
                  </a:cubicBezTo>
                  <a:cubicBezTo>
                    <a:pt x="231392" y="65840"/>
                    <a:pt x="232305" y="67843"/>
                    <a:pt x="233514" y="69727"/>
                  </a:cubicBezTo>
                  <a:cubicBezTo>
                    <a:pt x="233832" y="70183"/>
                    <a:pt x="234149" y="70659"/>
                    <a:pt x="234486" y="71115"/>
                  </a:cubicBezTo>
                  <a:cubicBezTo>
                    <a:pt x="234843" y="71571"/>
                    <a:pt x="235200" y="72007"/>
                    <a:pt x="235577" y="72464"/>
                  </a:cubicBezTo>
                  <a:cubicBezTo>
                    <a:pt x="235954" y="72900"/>
                    <a:pt x="236370" y="73316"/>
                    <a:pt x="236767" y="73733"/>
                  </a:cubicBezTo>
                  <a:cubicBezTo>
                    <a:pt x="236985" y="73931"/>
                    <a:pt x="237223" y="74129"/>
                    <a:pt x="237441" y="74328"/>
                  </a:cubicBezTo>
                  <a:cubicBezTo>
                    <a:pt x="237659" y="74526"/>
                    <a:pt x="237877" y="74744"/>
                    <a:pt x="238115" y="74903"/>
                  </a:cubicBezTo>
                  <a:cubicBezTo>
                    <a:pt x="238591" y="75260"/>
                    <a:pt x="239067" y="75656"/>
                    <a:pt x="239583" y="75954"/>
                  </a:cubicBezTo>
                  <a:cubicBezTo>
                    <a:pt x="239841" y="76113"/>
                    <a:pt x="240098" y="76271"/>
                    <a:pt x="240356" y="76450"/>
                  </a:cubicBezTo>
                  <a:cubicBezTo>
                    <a:pt x="240614" y="76588"/>
                    <a:pt x="240892" y="76727"/>
                    <a:pt x="241169" y="76886"/>
                  </a:cubicBezTo>
                  <a:cubicBezTo>
                    <a:pt x="241685" y="77183"/>
                    <a:pt x="242260" y="77421"/>
                    <a:pt x="242835" y="77679"/>
                  </a:cubicBezTo>
                  <a:cubicBezTo>
                    <a:pt x="243113" y="77798"/>
                    <a:pt x="243410" y="77917"/>
                    <a:pt x="243688" y="78016"/>
                  </a:cubicBezTo>
                  <a:cubicBezTo>
                    <a:pt x="243985" y="78135"/>
                    <a:pt x="244263" y="78254"/>
                    <a:pt x="244580" y="78334"/>
                  </a:cubicBezTo>
                  <a:cubicBezTo>
                    <a:pt x="246940" y="79127"/>
                    <a:pt x="249479" y="79583"/>
                    <a:pt x="252057" y="79702"/>
                  </a:cubicBezTo>
                  <a:lnTo>
                    <a:pt x="253028" y="79702"/>
                  </a:lnTo>
                  <a:cubicBezTo>
                    <a:pt x="253346" y="79702"/>
                    <a:pt x="253663" y="79682"/>
                    <a:pt x="254000" y="79662"/>
                  </a:cubicBezTo>
                  <a:cubicBezTo>
                    <a:pt x="254635" y="79623"/>
                    <a:pt x="255289" y="79603"/>
                    <a:pt x="255944" y="79563"/>
                  </a:cubicBezTo>
                  <a:cubicBezTo>
                    <a:pt x="257173" y="79504"/>
                    <a:pt x="258423" y="79424"/>
                    <a:pt x="259672" y="79365"/>
                  </a:cubicBezTo>
                  <a:lnTo>
                    <a:pt x="259672" y="79365"/>
                  </a:lnTo>
                  <a:cubicBezTo>
                    <a:pt x="259533" y="80456"/>
                    <a:pt x="259394" y="81586"/>
                    <a:pt x="259255" y="82756"/>
                  </a:cubicBezTo>
                  <a:cubicBezTo>
                    <a:pt x="259176" y="83391"/>
                    <a:pt x="259097" y="84025"/>
                    <a:pt x="259018" y="84660"/>
                  </a:cubicBezTo>
                  <a:cubicBezTo>
                    <a:pt x="258958" y="85314"/>
                    <a:pt x="258918" y="85988"/>
                    <a:pt x="258879" y="86663"/>
                  </a:cubicBezTo>
                  <a:cubicBezTo>
                    <a:pt x="258720" y="89360"/>
                    <a:pt x="258720" y="92275"/>
                    <a:pt x="258918" y="95349"/>
                  </a:cubicBezTo>
                  <a:cubicBezTo>
                    <a:pt x="259117" y="98423"/>
                    <a:pt x="259513" y="101655"/>
                    <a:pt x="260207" y="104987"/>
                  </a:cubicBezTo>
                  <a:cubicBezTo>
                    <a:pt x="260921" y="108318"/>
                    <a:pt x="261933" y="111729"/>
                    <a:pt x="263420" y="115101"/>
                  </a:cubicBezTo>
                  <a:cubicBezTo>
                    <a:pt x="263797" y="115954"/>
                    <a:pt x="264213" y="116786"/>
                    <a:pt x="264630" y="117619"/>
                  </a:cubicBezTo>
                  <a:cubicBezTo>
                    <a:pt x="264868" y="118036"/>
                    <a:pt x="265086" y="118452"/>
                    <a:pt x="265304" y="118869"/>
                  </a:cubicBezTo>
                  <a:cubicBezTo>
                    <a:pt x="265423" y="119067"/>
                    <a:pt x="265562" y="119265"/>
                    <a:pt x="265681" y="119464"/>
                  </a:cubicBezTo>
                  <a:cubicBezTo>
                    <a:pt x="265800" y="119682"/>
                    <a:pt x="265939" y="119880"/>
                    <a:pt x="266077" y="120078"/>
                  </a:cubicBezTo>
                  <a:cubicBezTo>
                    <a:pt x="267148" y="121645"/>
                    <a:pt x="268497" y="123073"/>
                    <a:pt x="270064" y="124263"/>
                  </a:cubicBezTo>
                  <a:cubicBezTo>
                    <a:pt x="270857" y="124878"/>
                    <a:pt x="271690" y="125393"/>
                    <a:pt x="272562" y="125889"/>
                  </a:cubicBezTo>
                  <a:cubicBezTo>
                    <a:pt x="273415" y="126385"/>
                    <a:pt x="274327" y="126821"/>
                    <a:pt x="275259" y="127198"/>
                  </a:cubicBezTo>
                  <a:cubicBezTo>
                    <a:pt x="277124" y="127971"/>
                    <a:pt x="279087" y="128527"/>
                    <a:pt x="281090" y="128943"/>
                  </a:cubicBezTo>
                  <a:cubicBezTo>
                    <a:pt x="283113" y="129359"/>
                    <a:pt x="285175" y="129617"/>
                    <a:pt x="287257" y="129736"/>
                  </a:cubicBezTo>
                  <a:cubicBezTo>
                    <a:pt x="288299" y="129806"/>
                    <a:pt x="289350" y="129840"/>
                    <a:pt x="290406" y="129840"/>
                  </a:cubicBezTo>
                  <a:cubicBezTo>
                    <a:pt x="291462" y="129840"/>
                    <a:pt x="292523" y="129806"/>
                    <a:pt x="293584" y="129736"/>
                  </a:cubicBezTo>
                  <a:cubicBezTo>
                    <a:pt x="295706" y="129538"/>
                    <a:pt x="297827" y="129240"/>
                    <a:pt x="299930" y="128804"/>
                  </a:cubicBezTo>
                  <a:cubicBezTo>
                    <a:pt x="300981" y="128566"/>
                    <a:pt x="302032" y="128308"/>
                    <a:pt x="303063" y="128011"/>
                  </a:cubicBezTo>
                  <a:cubicBezTo>
                    <a:pt x="303598" y="127872"/>
                    <a:pt x="304114" y="127713"/>
                    <a:pt x="304630" y="127535"/>
                  </a:cubicBezTo>
                  <a:cubicBezTo>
                    <a:pt x="304887" y="127456"/>
                    <a:pt x="305145" y="127356"/>
                    <a:pt x="305403" y="127277"/>
                  </a:cubicBezTo>
                  <a:lnTo>
                    <a:pt x="305780" y="127119"/>
                  </a:lnTo>
                  <a:lnTo>
                    <a:pt x="306256" y="126940"/>
                  </a:lnTo>
                  <a:lnTo>
                    <a:pt x="306256" y="79206"/>
                  </a:lnTo>
                  <a:lnTo>
                    <a:pt x="3062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7"/>
            <p:cNvSpPr/>
            <p:nvPr/>
          </p:nvSpPr>
          <p:spPr>
            <a:xfrm>
              <a:off x="-153050" y="420950"/>
              <a:ext cx="7938000" cy="3472800"/>
            </a:xfrm>
            <a:custGeom>
              <a:rect b="b" l="l" r="r" t="t"/>
              <a:pathLst>
                <a:path extrusionOk="0" h="138912" w="317520">
                  <a:moveTo>
                    <a:pt x="317520" y="1"/>
                  </a:moveTo>
                  <a:cubicBezTo>
                    <a:pt x="166603" y="1"/>
                    <a:pt x="61814" y="21"/>
                    <a:pt x="0" y="21"/>
                  </a:cubicBezTo>
                  <a:cubicBezTo>
                    <a:pt x="20" y="58761"/>
                    <a:pt x="40" y="96103"/>
                    <a:pt x="40" y="118770"/>
                  </a:cubicBezTo>
                  <a:cubicBezTo>
                    <a:pt x="60" y="124442"/>
                    <a:pt x="60" y="129182"/>
                    <a:pt x="60" y="133108"/>
                  </a:cubicBezTo>
                  <a:lnTo>
                    <a:pt x="60" y="133485"/>
                  </a:lnTo>
                  <a:lnTo>
                    <a:pt x="60" y="133584"/>
                  </a:lnTo>
                  <a:lnTo>
                    <a:pt x="60" y="133644"/>
                  </a:lnTo>
                  <a:cubicBezTo>
                    <a:pt x="60" y="133663"/>
                    <a:pt x="79" y="133663"/>
                    <a:pt x="99" y="133683"/>
                  </a:cubicBezTo>
                  <a:cubicBezTo>
                    <a:pt x="139" y="133743"/>
                    <a:pt x="179" y="133782"/>
                    <a:pt x="218" y="133822"/>
                  </a:cubicBezTo>
                  <a:cubicBezTo>
                    <a:pt x="377" y="134001"/>
                    <a:pt x="555" y="134179"/>
                    <a:pt x="714" y="134338"/>
                  </a:cubicBezTo>
                  <a:cubicBezTo>
                    <a:pt x="1071" y="134655"/>
                    <a:pt x="1428" y="134933"/>
                    <a:pt x="1785" y="135190"/>
                  </a:cubicBezTo>
                  <a:cubicBezTo>
                    <a:pt x="2499" y="135706"/>
                    <a:pt x="3233" y="136123"/>
                    <a:pt x="3947" y="136460"/>
                  </a:cubicBezTo>
                  <a:cubicBezTo>
                    <a:pt x="5355" y="137154"/>
                    <a:pt x="6703" y="137550"/>
                    <a:pt x="7873" y="137848"/>
                  </a:cubicBezTo>
                  <a:cubicBezTo>
                    <a:pt x="10213" y="138403"/>
                    <a:pt x="11939" y="138482"/>
                    <a:pt x="13029" y="138542"/>
                  </a:cubicBezTo>
                  <a:cubicBezTo>
                    <a:pt x="13399" y="138555"/>
                    <a:pt x="13701" y="138560"/>
                    <a:pt x="13939" y="138560"/>
                  </a:cubicBezTo>
                  <a:cubicBezTo>
                    <a:pt x="14415" y="138560"/>
                    <a:pt x="14636" y="138542"/>
                    <a:pt x="14636" y="138542"/>
                  </a:cubicBezTo>
                  <a:lnTo>
                    <a:pt x="14259" y="138542"/>
                  </a:lnTo>
                  <a:cubicBezTo>
                    <a:pt x="13981" y="138542"/>
                    <a:pt x="13585" y="138542"/>
                    <a:pt x="13049" y="138502"/>
                  </a:cubicBezTo>
                  <a:cubicBezTo>
                    <a:pt x="11939" y="138443"/>
                    <a:pt x="10233" y="138363"/>
                    <a:pt x="7893" y="137788"/>
                  </a:cubicBezTo>
                  <a:cubicBezTo>
                    <a:pt x="6723" y="137491"/>
                    <a:pt x="5394" y="137094"/>
                    <a:pt x="3986" y="136400"/>
                  </a:cubicBezTo>
                  <a:cubicBezTo>
                    <a:pt x="3272" y="136043"/>
                    <a:pt x="2558" y="135647"/>
                    <a:pt x="1844" y="135131"/>
                  </a:cubicBezTo>
                  <a:cubicBezTo>
                    <a:pt x="1487" y="134873"/>
                    <a:pt x="1130" y="134576"/>
                    <a:pt x="793" y="134278"/>
                  </a:cubicBezTo>
                  <a:cubicBezTo>
                    <a:pt x="615" y="134100"/>
                    <a:pt x="436" y="133941"/>
                    <a:pt x="298" y="133763"/>
                  </a:cubicBezTo>
                  <a:cubicBezTo>
                    <a:pt x="258" y="133723"/>
                    <a:pt x="218" y="133683"/>
                    <a:pt x="179" y="133644"/>
                  </a:cubicBezTo>
                  <a:cubicBezTo>
                    <a:pt x="159" y="133624"/>
                    <a:pt x="159" y="133604"/>
                    <a:pt x="159" y="133584"/>
                  </a:cubicBezTo>
                  <a:lnTo>
                    <a:pt x="159" y="133485"/>
                  </a:lnTo>
                  <a:lnTo>
                    <a:pt x="159" y="133128"/>
                  </a:lnTo>
                  <a:cubicBezTo>
                    <a:pt x="159" y="129182"/>
                    <a:pt x="179" y="124442"/>
                    <a:pt x="179" y="118790"/>
                  </a:cubicBezTo>
                  <a:cubicBezTo>
                    <a:pt x="179" y="96163"/>
                    <a:pt x="198" y="58880"/>
                    <a:pt x="218" y="259"/>
                  </a:cubicBezTo>
                  <a:cubicBezTo>
                    <a:pt x="61953" y="259"/>
                    <a:pt x="166564" y="278"/>
                    <a:pt x="317222" y="298"/>
                  </a:cubicBezTo>
                  <a:lnTo>
                    <a:pt x="317222" y="53446"/>
                  </a:lnTo>
                  <a:lnTo>
                    <a:pt x="317222" y="101795"/>
                  </a:lnTo>
                  <a:lnTo>
                    <a:pt x="317222" y="124839"/>
                  </a:lnTo>
                  <a:lnTo>
                    <a:pt x="317222" y="130471"/>
                  </a:lnTo>
                  <a:lnTo>
                    <a:pt x="317222" y="133267"/>
                  </a:lnTo>
                  <a:lnTo>
                    <a:pt x="317222" y="133921"/>
                  </a:lnTo>
                  <a:lnTo>
                    <a:pt x="317163" y="133941"/>
                  </a:lnTo>
                  <a:lnTo>
                    <a:pt x="317024" y="134020"/>
                  </a:lnTo>
                  <a:lnTo>
                    <a:pt x="316707" y="134199"/>
                  </a:lnTo>
                  <a:cubicBezTo>
                    <a:pt x="316310" y="134397"/>
                    <a:pt x="315894" y="134596"/>
                    <a:pt x="315457" y="134774"/>
                  </a:cubicBezTo>
                  <a:cubicBezTo>
                    <a:pt x="313772" y="135528"/>
                    <a:pt x="312027" y="136123"/>
                    <a:pt x="310262" y="136618"/>
                  </a:cubicBezTo>
                  <a:cubicBezTo>
                    <a:pt x="308497" y="137114"/>
                    <a:pt x="306712" y="137511"/>
                    <a:pt x="304927" y="137828"/>
                  </a:cubicBezTo>
                  <a:cubicBezTo>
                    <a:pt x="303122" y="138126"/>
                    <a:pt x="301318" y="138383"/>
                    <a:pt x="299533" y="138502"/>
                  </a:cubicBezTo>
                  <a:cubicBezTo>
                    <a:pt x="298376" y="138579"/>
                    <a:pt x="297227" y="138614"/>
                    <a:pt x="296081" y="138614"/>
                  </a:cubicBezTo>
                  <a:cubicBezTo>
                    <a:pt x="295440" y="138614"/>
                    <a:pt x="294799" y="138603"/>
                    <a:pt x="294159" y="138582"/>
                  </a:cubicBezTo>
                  <a:cubicBezTo>
                    <a:pt x="290589" y="138463"/>
                    <a:pt x="287059" y="138026"/>
                    <a:pt x="283648" y="137193"/>
                  </a:cubicBezTo>
                  <a:cubicBezTo>
                    <a:pt x="282795" y="136955"/>
                    <a:pt x="281942" y="136757"/>
                    <a:pt x="281129" y="136480"/>
                  </a:cubicBezTo>
                  <a:cubicBezTo>
                    <a:pt x="280713" y="136341"/>
                    <a:pt x="280296" y="136202"/>
                    <a:pt x="279880" y="136063"/>
                  </a:cubicBezTo>
                  <a:cubicBezTo>
                    <a:pt x="279483" y="135904"/>
                    <a:pt x="279067" y="135766"/>
                    <a:pt x="278670" y="135607"/>
                  </a:cubicBezTo>
                  <a:cubicBezTo>
                    <a:pt x="277064" y="134953"/>
                    <a:pt x="275497" y="134199"/>
                    <a:pt x="274050" y="133287"/>
                  </a:cubicBezTo>
                  <a:cubicBezTo>
                    <a:pt x="271134" y="131482"/>
                    <a:pt x="268596" y="129102"/>
                    <a:pt x="266771" y="126266"/>
                  </a:cubicBezTo>
                  <a:cubicBezTo>
                    <a:pt x="265006" y="123391"/>
                    <a:pt x="263598" y="120337"/>
                    <a:pt x="262508" y="117204"/>
                  </a:cubicBezTo>
                  <a:cubicBezTo>
                    <a:pt x="261417" y="114090"/>
                    <a:pt x="260644" y="110877"/>
                    <a:pt x="260088" y="107685"/>
                  </a:cubicBezTo>
                  <a:cubicBezTo>
                    <a:pt x="259553" y="104472"/>
                    <a:pt x="259216" y="101259"/>
                    <a:pt x="259117" y="98086"/>
                  </a:cubicBezTo>
                  <a:cubicBezTo>
                    <a:pt x="259057" y="96500"/>
                    <a:pt x="259037" y="94913"/>
                    <a:pt x="259077" y="93327"/>
                  </a:cubicBezTo>
                  <a:cubicBezTo>
                    <a:pt x="259097" y="92553"/>
                    <a:pt x="259117" y="91760"/>
                    <a:pt x="259176" y="90987"/>
                  </a:cubicBezTo>
                  <a:cubicBezTo>
                    <a:pt x="259196" y="90590"/>
                    <a:pt x="259216" y="90193"/>
                    <a:pt x="259255" y="89817"/>
                  </a:cubicBezTo>
                  <a:lnTo>
                    <a:pt x="259315" y="89222"/>
                  </a:lnTo>
                  <a:lnTo>
                    <a:pt x="259335" y="88924"/>
                  </a:lnTo>
                  <a:lnTo>
                    <a:pt x="259394" y="88488"/>
                  </a:lnTo>
                  <a:lnTo>
                    <a:pt x="258839" y="88488"/>
                  </a:lnTo>
                  <a:lnTo>
                    <a:pt x="258482" y="88508"/>
                  </a:lnTo>
                  <a:cubicBezTo>
                    <a:pt x="258224" y="88508"/>
                    <a:pt x="257966" y="88488"/>
                    <a:pt x="257728" y="88488"/>
                  </a:cubicBezTo>
                  <a:cubicBezTo>
                    <a:pt x="257233" y="88468"/>
                    <a:pt x="256737" y="88448"/>
                    <a:pt x="256241" y="88409"/>
                  </a:cubicBezTo>
                  <a:cubicBezTo>
                    <a:pt x="255249" y="88329"/>
                    <a:pt x="254258" y="88210"/>
                    <a:pt x="253286" y="88052"/>
                  </a:cubicBezTo>
                  <a:cubicBezTo>
                    <a:pt x="251343" y="87734"/>
                    <a:pt x="249439" y="87238"/>
                    <a:pt x="247595" y="86604"/>
                  </a:cubicBezTo>
                  <a:cubicBezTo>
                    <a:pt x="243926" y="85315"/>
                    <a:pt x="240574" y="83292"/>
                    <a:pt x="237917" y="80595"/>
                  </a:cubicBezTo>
                  <a:cubicBezTo>
                    <a:pt x="235319" y="77878"/>
                    <a:pt x="233197" y="74725"/>
                    <a:pt x="231948" y="71294"/>
                  </a:cubicBezTo>
                  <a:cubicBezTo>
                    <a:pt x="231313" y="69569"/>
                    <a:pt x="230877" y="67804"/>
                    <a:pt x="230698" y="65999"/>
                  </a:cubicBezTo>
                  <a:cubicBezTo>
                    <a:pt x="230659" y="65563"/>
                    <a:pt x="230619" y="65107"/>
                    <a:pt x="230599" y="64651"/>
                  </a:cubicBezTo>
                  <a:cubicBezTo>
                    <a:pt x="230599" y="64433"/>
                    <a:pt x="230599" y="64214"/>
                    <a:pt x="230599" y="63996"/>
                  </a:cubicBezTo>
                  <a:lnTo>
                    <a:pt x="230599" y="63322"/>
                  </a:lnTo>
                  <a:cubicBezTo>
                    <a:pt x="230619" y="63104"/>
                    <a:pt x="230639" y="62866"/>
                    <a:pt x="230639" y="62648"/>
                  </a:cubicBezTo>
                  <a:cubicBezTo>
                    <a:pt x="230659" y="62430"/>
                    <a:pt x="230678" y="62211"/>
                    <a:pt x="230718" y="61993"/>
                  </a:cubicBezTo>
                  <a:cubicBezTo>
                    <a:pt x="230738" y="61775"/>
                    <a:pt x="230758" y="61537"/>
                    <a:pt x="230817" y="61339"/>
                  </a:cubicBezTo>
                  <a:cubicBezTo>
                    <a:pt x="230837" y="61220"/>
                    <a:pt x="230837" y="61121"/>
                    <a:pt x="230877" y="61002"/>
                  </a:cubicBezTo>
                  <a:lnTo>
                    <a:pt x="230916" y="60764"/>
                  </a:lnTo>
                  <a:lnTo>
                    <a:pt x="230996" y="60446"/>
                  </a:lnTo>
                  <a:lnTo>
                    <a:pt x="230559" y="60585"/>
                  </a:lnTo>
                  <a:lnTo>
                    <a:pt x="230321" y="60645"/>
                  </a:lnTo>
                  <a:lnTo>
                    <a:pt x="229885" y="60764"/>
                  </a:lnTo>
                  <a:cubicBezTo>
                    <a:pt x="229588" y="60843"/>
                    <a:pt x="229290" y="60922"/>
                    <a:pt x="228973" y="60982"/>
                  </a:cubicBezTo>
                  <a:cubicBezTo>
                    <a:pt x="228378" y="61121"/>
                    <a:pt x="227783" y="61240"/>
                    <a:pt x="227168" y="61339"/>
                  </a:cubicBezTo>
                  <a:cubicBezTo>
                    <a:pt x="225959" y="61537"/>
                    <a:pt x="224749" y="61676"/>
                    <a:pt x="223539" y="61716"/>
                  </a:cubicBezTo>
                  <a:cubicBezTo>
                    <a:pt x="223067" y="61739"/>
                    <a:pt x="222596" y="61751"/>
                    <a:pt x="222125" y="61751"/>
                  </a:cubicBezTo>
                  <a:cubicBezTo>
                    <a:pt x="220180" y="61751"/>
                    <a:pt x="218248" y="61548"/>
                    <a:pt x="216380" y="61101"/>
                  </a:cubicBezTo>
                  <a:cubicBezTo>
                    <a:pt x="214060" y="60565"/>
                    <a:pt x="211839" y="59633"/>
                    <a:pt x="209895" y="58325"/>
                  </a:cubicBezTo>
                  <a:cubicBezTo>
                    <a:pt x="207952" y="57035"/>
                    <a:pt x="206246" y="55409"/>
                    <a:pt x="204957" y="53506"/>
                  </a:cubicBezTo>
                  <a:cubicBezTo>
                    <a:pt x="204323" y="52573"/>
                    <a:pt x="203767" y="51562"/>
                    <a:pt x="203311" y="50511"/>
                  </a:cubicBezTo>
                  <a:cubicBezTo>
                    <a:pt x="202855" y="49460"/>
                    <a:pt x="202478" y="48389"/>
                    <a:pt x="202121" y="47318"/>
                  </a:cubicBezTo>
                  <a:cubicBezTo>
                    <a:pt x="201407" y="45176"/>
                    <a:pt x="200713" y="42995"/>
                    <a:pt x="199662" y="41012"/>
                  </a:cubicBezTo>
                  <a:cubicBezTo>
                    <a:pt x="198611" y="39029"/>
                    <a:pt x="197203" y="37264"/>
                    <a:pt x="195537" y="35836"/>
                  </a:cubicBezTo>
                  <a:cubicBezTo>
                    <a:pt x="194704" y="35102"/>
                    <a:pt x="193832" y="34448"/>
                    <a:pt x="192919" y="33853"/>
                  </a:cubicBezTo>
                  <a:cubicBezTo>
                    <a:pt x="192444" y="33575"/>
                    <a:pt x="191987" y="33297"/>
                    <a:pt x="191511" y="33000"/>
                  </a:cubicBezTo>
                  <a:cubicBezTo>
                    <a:pt x="191036" y="32762"/>
                    <a:pt x="190560" y="32504"/>
                    <a:pt x="190084" y="32266"/>
                  </a:cubicBezTo>
                  <a:cubicBezTo>
                    <a:pt x="188140" y="31314"/>
                    <a:pt x="186117" y="30620"/>
                    <a:pt x="184075" y="30065"/>
                  </a:cubicBezTo>
                  <a:cubicBezTo>
                    <a:pt x="182032" y="29530"/>
                    <a:pt x="179970" y="29173"/>
                    <a:pt x="177927" y="28875"/>
                  </a:cubicBezTo>
                  <a:cubicBezTo>
                    <a:pt x="173822" y="28340"/>
                    <a:pt x="169776" y="28161"/>
                    <a:pt x="165810" y="28062"/>
                  </a:cubicBezTo>
                  <a:cubicBezTo>
                    <a:pt x="163153" y="28009"/>
                    <a:pt x="160539" y="28000"/>
                    <a:pt x="157964" y="28000"/>
                  </a:cubicBezTo>
                  <a:cubicBezTo>
                    <a:pt x="156677" y="28000"/>
                    <a:pt x="155399" y="28003"/>
                    <a:pt x="154129" y="28003"/>
                  </a:cubicBezTo>
                  <a:cubicBezTo>
                    <a:pt x="150322" y="28022"/>
                    <a:pt x="146574" y="28102"/>
                    <a:pt x="142925" y="28340"/>
                  </a:cubicBezTo>
                  <a:cubicBezTo>
                    <a:pt x="139276" y="28597"/>
                    <a:pt x="135706" y="28994"/>
                    <a:pt x="132275" y="29827"/>
                  </a:cubicBezTo>
                  <a:cubicBezTo>
                    <a:pt x="130570" y="30224"/>
                    <a:pt x="128904" y="30739"/>
                    <a:pt x="127317" y="31374"/>
                  </a:cubicBezTo>
                  <a:cubicBezTo>
                    <a:pt x="125711" y="32008"/>
                    <a:pt x="124184" y="32782"/>
                    <a:pt x="122756" y="33694"/>
                  </a:cubicBezTo>
                  <a:cubicBezTo>
                    <a:pt x="122419" y="33912"/>
                    <a:pt x="122062" y="34150"/>
                    <a:pt x="121725" y="34388"/>
                  </a:cubicBezTo>
                  <a:cubicBezTo>
                    <a:pt x="121388" y="34646"/>
                    <a:pt x="121051" y="34884"/>
                    <a:pt x="120733" y="35162"/>
                  </a:cubicBezTo>
                  <a:cubicBezTo>
                    <a:pt x="120059" y="35677"/>
                    <a:pt x="119444" y="36232"/>
                    <a:pt x="118869" y="36827"/>
                  </a:cubicBezTo>
                  <a:cubicBezTo>
                    <a:pt x="117739" y="37997"/>
                    <a:pt x="116747" y="39326"/>
                    <a:pt x="115974" y="40734"/>
                  </a:cubicBezTo>
                  <a:cubicBezTo>
                    <a:pt x="114387" y="43570"/>
                    <a:pt x="113673" y="46664"/>
                    <a:pt x="112563" y="49500"/>
                  </a:cubicBezTo>
                  <a:cubicBezTo>
                    <a:pt x="112008" y="50927"/>
                    <a:pt x="111353" y="52276"/>
                    <a:pt x="110520" y="53506"/>
                  </a:cubicBezTo>
                  <a:cubicBezTo>
                    <a:pt x="110322" y="53823"/>
                    <a:pt x="110084" y="54100"/>
                    <a:pt x="109866" y="54398"/>
                  </a:cubicBezTo>
                  <a:cubicBezTo>
                    <a:pt x="109628" y="54695"/>
                    <a:pt x="109410" y="54973"/>
                    <a:pt x="109152" y="55251"/>
                  </a:cubicBezTo>
                  <a:cubicBezTo>
                    <a:pt x="108676" y="55806"/>
                    <a:pt x="108140" y="56302"/>
                    <a:pt x="107605" y="56778"/>
                  </a:cubicBezTo>
                  <a:cubicBezTo>
                    <a:pt x="107050" y="57254"/>
                    <a:pt x="106494" y="57710"/>
                    <a:pt x="105900" y="58106"/>
                  </a:cubicBezTo>
                  <a:cubicBezTo>
                    <a:pt x="105602" y="58305"/>
                    <a:pt x="105305" y="58503"/>
                    <a:pt x="105007" y="58701"/>
                  </a:cubicBezTo>
                  <a:cubicBezTo>
                    <a:pt x="104868" y="58800"/>
                    <a:pt x="104710" y="58880"/>
                    <a:pt x="104551" y="58979"/>
                  </a:cubicBezTo>
                  <a:lnTo>
                    <a:pt x="104075" y="59217"/>
                  </a:lnTo>
                  <a:cubicBezTo>
                    <a:pt x="103480" y="59594"/>
                    <a:pt x="102806" y="59852"/>
                    <a:pt x="102171" y="60149"/>
                  </a:cubicBezTo>
                  <a:cubicBezTo>
                    <a:pt x="101854" y="60268"/>
                    <a:pt x="101517" y="60387"/>
                    <a:pt x="101199" y="60506"/>
                  </a:cubicBezTo>
                  <a:lnTo>
                    <a:pt x="100704" y="60684"/>
                  </a:lnTo>
                  <a:cubicBezTo>
                    <a:pt x="100545" y="60724"/>
                    <a:pt x="100386" y="60784"/>
                    <a:pt x="100208" y="60823"/>
                  </a:cubicBezTo>
                  <a:cubicBezTo>
                    <a:pt x="97886" y="61522"/>
                    <a:pt x="95487" y="61790"/>
                    <a:pt x="93160" y="61790"/>
                  </a:cubicBezTo>
                  <a:cubicBezTo>
                    <a:pt x="92844" y="61790"/>
                    <a:pt x="92529" y="61785"/>
                    <a:pt x="92216" y="61775"/>
                  </a:cubicBezTo>
                  <a:cubicBezTo>
                    <a:pt x="90907" y="61735"/>
                    <a:pt x="89618" y="61597"/>
                    <a:pt x="88349" y="61398"/>
                  </a:cubicBezTo>
                  <a:cubicBezTo>
                    <a:pt x="87714" y="61279"/>
                    <a:pt x="87099" y="61160"/>
                    <a:pt x="86465" y="61022"/>
                  </a:cubicBezTo>
                  <a:cubicBezTo>
                    <a:pt x="86167" y="60962"/>
                    <a:pt x="85870" y="60883"/>
                    <a:pt x="85553" y="60803"/>
                  </a:cubicBezTo>
                  <a:lnTo>
                    <a:pt x="85096" y="60684"/>
                  </a:lnTo>
                  <a:lnTo>
                    <a:pt x="84858" y="60605"/>
                  </a:lnTo>
                  <a:lnTo>
                    <a:pt x="84462" y="60486"/>
                  </a:lnTo>
                  <a:lnTo>
                    <a:pt x="84462" y="60486"/>
                  </a:lnTo>
                  <a:cubicBezTo>
                    <a:pt x="84501" y="60605"/>
                    <a:pt x="84541" y="60744"/>
                    <a:pt x="84561" y="60883"/>
                  </a:cubicBezTo>
                  <a:lnTo>
                    <a:pt x="84601" y="61002"/>
                  </a:lnTo>
                  <a:cubicBezTo>
                    <a:pt x="84601" y="61041"/>
                    <a:pt x="84620" y="61081"/>
                    <a:pt x="84620" y="61121"/>
                  </a:cubicBezTo>
                  <a:lnTo>
                    <a:pt x="84700" y="61557"/>
                  </a:lnTo>
                  <a:cubicBezTo>
                    <a:pt x="84720" y="61854"/>
                    <a:pt x="84779" y="62152"/>
                    <a:pt x="84799" y="62449"/>
                  </a:cubicBezTo>
                  <a:cubicBezTo>
                    <a:pt x="84858" y="63064"/>
                    <a:pt x="84858" y="63659"/>
                    <a:pt x="84858" y="64234"/>
                  </a:cubicBezTo>
                  <a:cubicBezTo>
                    <a:pt x="84858" y="65424"/>
                    <a:pt x="84700" y="66574"/>
                    <a:pt x="84521" y="67685"/>
                  </a:cubicBezTo>
                  <a:cubicBezTo>
                    <a:pt x="84402" y="68240"/>
                    <a:pt x="84283" y="68795"/>
                    <a:pt x="84145" y="69351"/>
                  </a:cubicBezTo>
                  <a:cubicBezTo>
                    <a:pt x="83986" y="69886"/>
                    <a:pt x="83847" y="70422"/>
                    <a:pt x="83649" y="70937"/>
                  </a:cubicBezTo>
                  <a:cubicBezTo>
                    <a:pt x="83450" y="71453"/>
                    <a:pt x="83272" y="71968"/>
                    <a:pt x="83074" y="72464"/>
                  </a:cubicBezTo>
                  <a:cubicBezTo>
                    <a:pt x="82836" y="72960"/>
                    <a:pt x="82617" y="73436"/>
                    <a:pt x="82380" y="73912"/>
                  </a:cubicBezTo>
                  <a:cubicBezTo>
                    <a:pt x="82280" y="74170"/>
                    <a:pt x="82122" y="74388"/>
                    <a:pt x="82003" y="74606"/>
                  </a:cubicBezTo>
                  <a:cubicBezTo>
                    <a:pt x="81864" y="74844"/>
                    <a:pt x="81745" y="75062"/>
                    <a:pt x="81606" y="75300"/>
                  </a:cubicBezTo>
                  <a:cubicBezTo>
                    <a:pt x="81467" y="75518"/>
                    <a:pt x="81368" y="75756"/>
                    <a:pt x="81209" y="75974"/>
                  </a:cubicBezTo>
                  <a:cubicBezTo>
                    <a:pt x="81071" y="76192"/>
                    <a:pt x="80912" y="76391"/>
                    <a:pt x="80773" y="76609"/>
                  </a:cubicBezTo>
                  <a:cubicBezTo>
                    <a:pt x="80634" y="76827"/>
                    <a:pt x="80496" y="77025"/>
                    <a:pt x="80337" y="77244"/>
                  </a:cubicBezTo>
                  <a:cubicBezTo>
                    <a:pt x="80198" y="77462"/>
                    <a:pt x="80059" y="77660"/>
                    <a:pt x="79901" y="77858"/>
                  </a:cubicBezTo>
                  <a:cubicBezTo>
                    <a:pt x="79583" y="78255"/>
                    <a:pt x="79266" y="78652"/>
                    <a:pt x="78969" y="79028"/>
                  </a:cubicBezTo>
                  <a:cubicBezTo>
                    <a:pt x="77699" y="80575"/>
                    <a:pt x="76291" y="81884"/>
                    <a:pt x="74804" y="82995"/>
                  </a:cubicBezTo>
                  <a:cubicBezTo>
                    <a:pt x="73297" y="84105"/>
                    <a:pt x="71730" y="84998"/>
                    <a:pt x="70144" y="85711"/>
                  </a:cubicBezTo>
                  <a:cubicBezTo>
                    <a:pt x="68557" y="86425"/>
                    <a:pt x="66951" y="86981"/>
                    <a:pt x="65384" y="87397"/>
                  </a:cubicBezTo>
                  <a:cubicBezTo>
                    <a:pt x="63798" y="87814"/>
                    <a:pt x="62231" y="88111"/>
                    <a:pt x="60704" y="88290"/>
                  </a:cubicBezTo>
                  <a:cubicBezTo>
                    <a:pt x="59930" y="88389"/>
                    <a:pt x="59177" y="88468"/>
                    <a:pt x="58423" y="88508"/>
                  </a:cubicBezTo>
                  <a:cubicBezTo>
                    <a:pt x="58046" y="88528"/>
                    <a:pt x="57670" y="88528"/>
                    <a:pt x="57313" y="88547"/>
                  </a:cubicBezTo>
                  <a:lnTo>
                    <a:pt x="56321" y="88547"/>
                  </a:lnTo>
                  <a:lnTo>
                    <a:pt x="56103" y="88528"/>
                  </a:lnTo>
                  <a:lnTo>
                    <a:pt x="56143" y="88984"/>
                  </a:lnTo>
                  <a:lnTo>
                    <a:pt x="56182" y="89321"/>
                  </a:lnTo>
                  <a:cubicBezTo>
                    <a:pt x="56202" y="89559"/>
                    <a:pt x="56222" y="89797"/>
                    <a:pt x="56242" y="90015"/>
                  </a:cubicBezTo>
                  <a:cubicBezTo>
                    <a:pt x="56281" y="90471"/>
                    <a:pt x="56301" y="90927"/>
                    <a:pt x="56321" y="91383"/>
                  </a:cubicBezTo>
                  <a:cubicBezTo>
                    <a:pt x="56381" y="92295"/>
                    <a:pt x="56400" y="93188"/>
                    <a:pt x="56420" y="94080"/>
                  </a:cubicBezTo>
                  <a:cubicBezTo>
                    <a:pt x="56440" y="95865"/>
                    <a:pt x="56400" y="97590"/>
                    <a:pt x="56321" y="99296"/>
                  </a:cubicBezTo>
                  <a:cubicBezTo>
                    <a:pt x="56123" y="102687"/>
                    <a:pt x="55746" y="105900"/>
                    <a:pt x="55171" y="108934"/>
                  </a:cubicBezTo>
                  <a:cubicBezTo>
                    <a:pt x="55032" y="109707"/>
                    <a:pt x="54854" y="110441"/>
                    <a:pt x="54695" y="111175"/>
                  </a:cubicBezTo>
                  <a:cubicBezTo>
                    <a:pt x="54516" y="111909"/>
                    <a:pt x="54358" y="112642"/>
                    <a:pt x="54159" y="113336"/>
                  </a:cubicBezTo>
                  <a:cubicBezTo>
                    <a:pt x="53803" y="114764"/>
                    <a:pt x="53346" y="116133"/>
                    <a:pt x="52910" y="117442"/>
                  </a:cubicBezTo>
                  <a:cubicBezTo>
                    <a:pt x="51978" y="120079"/>
                    <a:pt x="50887" y="122479"/>
                    <a:pt x="49678" y="124680"/>
                  </a:cubicBezTo>
                  <a:cubicBezTo>
                    <a:pt x="49083" y="125771"/>
                    <a:pt x="48408" y="126782"/>
                    <a:pt x="47714" y="127734"/>
                  </a:cubicBezTo>
                  <a:cubicBezTo>
                    <a:pt x="47536" y="127972"/>
                    <a:pt x="47338" y="128190"/>
                    <a:pt x="47159" y="128408"/>
                  </a:cubicBezTo>
                  <a:cubicBezTo>
                    <a:pt x="46961" y="128626"/>
                    <a:pt x="46802" y="128864"/>
                    <a:pt x="46604" y="129082"/>
                  </a:cubicBezTo>
                  <a:cubicBezTo>
                    <a:pt x="46405" y="129281"/>
                    <a:pt x="46207" y="129479"/>
                    <a:pt x="46009" y="129697"/>
                  </a:cubicBezTo>
                  <a:lnTo>
                    <a:pt x="45711" y="129995"/>
                  </a:lnTo>
                  <a:lnTo>
                    <a:pt x="45414" y="130272"/>
                  </a:lnTo>
                  <a:cubicBezTo>
                    <a:pt x="43808" y="131819"/>
                    <a:pt x="42082" y="133009"/>
                    <a:pt x="40357" y="133981"/>
                  </a:cubicBezTo>
                  <a:cubicBezTo>
                    <a:pt x="38651" y="134933"/>
                    <a:pt x="36946" y="135666"/>
                    <a:pt x="35340" y="136222"/>
                  </a:cubicBezTo>
                  <a:cubicBezTo>
                    <a:pt x="33713" y="136797"/>
                    <a:pt x="32186" y="137213"/>
                    <a:pt x="30739" y="137531"/>
                  </a:cubicBezTo>
                  <a:cubicBezTo>
                    <a:pt x="27843" y="138165"/>
                    <a:pt x="25364" y="138443"/>
                    <a:pt x="23302" y="138601"/>
                  </a:cubicBezTo>
                  <a:cubicBezTo>
                    <a:pt x="21805" y="138702"/>
                    <a:pt x="20528" y="138730"/>
                    <a:pt x="19447" y="138730"/>
                  </a:cubicBezTo>
                  <a:cubicBezTo>
                    <a:pt x="19038" y="138730"/>
                    <a:pt x="18658" y="138726"/>
                    <a:pt x="18304" y="138720"/>
                  </a:cubicBezTo>
                  <a:cubicBezTo>
                    <a:pt x="17015" y="138701"/>
                    <a:pt x="16103" y="138661"/>
                    <a:pt x="15508" y="138601"/>
                  </a:cubicBezTo>
                  <a:cubicBezTo>
                    <a:pt x="15211" y="138582"/>
                    <a:pt x="14993" y="138562"/>
                    <a:pt x="14854" y="138562"/>
                  </a:cubicBezTo>
                  <a:cubicBezTo>
                    <a:pt x="14715" y="138542"/>
                    <a:pt x="14636" y="138542"/>
                    <a:pt x="14636" y="138542"/>
                  </a:cubicBezTo>
                  <a:cubicBezTo>
                    <a:pt x="14636" y="138542"/>
                    <a:pt x="15726" y="138720"/>
                    <a:pt x="18304" y="138780"/>
                  </a:cubicBezTo>
                  <a:cubicBezTo>
                    <a:pt x="18678" y="138786"/>
                    <a:pt x="19082" y="138790"/>
                    <a:pt x="19517" y="138790"/>
                  </a:cubicBezTo>
                  <a:cubicBezTo>
                    <a:pt x="20584" y="138790"/>
                    <a:pt x="21843" y="138765"/>
                    <a:pt x="23322" y="138681"/>
                  </a:cubicBezTo>
                  <a:cubicBezTo>
                    <a:pt x="25384" y="138542"/>
                    <a:pt x="27863" y="138264"/>
                    <a:pt x="30758" y="137630"/>
                  </a:cubicBezTo>
                  <a:cubicBezTo>
                    <a:pt x="32206" y="137312"/>
                    <a:pt x="33753" y="136896"/>
                    <a:pt x="35379" y="136341"/>
                  </a:cubicBezTo>
                  <a:cubicBezTo>
                    <a:pt x="37005" y="135766"/>
                    <a:pt x="38711" y="135052"/>
                    <a:pt x="40416" y="134100"/>
                  </a:cubicBezTo>
                  <a:cubicBezTo>
                    <a:pt x="42142" y="133128"/>
                    <a:pt x="43887" y="131918"/>
                    <a:pt x="45513" y="130391"/>
                  </a:cubicBezTo>
                  <a:lnTo>
                    <a:pt x="45810" y="130094"/>
                  </a:lnTo>
                  <a:lnTo>
                    <a:pt x="46108" y="129796"/>
                  </a:lnTo>
                  <a:cubicBezTo>
                    <a:pt x="46306" y="129578"/>
                    <a:pt x="46505" y="129380"/>
                    <a:pt x="46703" y="129162"/>
                  </a:cubicBezTo>
                  <a:cubicBezTo>
                    <a:pt x="46901" y="128963"/>
                    <a:pt x="47080" y="128725"/>
                    <a:pt x="47258" y="128507"/>
                  </a:cubicBezTo>
                  <a:cubicBezTo>
                    <a:pt x="47456" y="128269"/>
                    <a:pt x="47655" y="128051"/>
                    <a:pt x="47833" y="127813"/>
                  </a:cubicBezTo>
                  <a:cubicBezTo>
                    <a:pt x="48527" y="126881"/>
                    <a:pt x="49221" y="125850"/>
                    <a:pt x="49816" y="124739"/>
                  </a:cubicBezTo>
                  <a:cubicBezTo>
                    <a:pt x="51026" y="122558"/>
                    <a:pt x="52117" y="120139"/>
                    <a:pt x="53049" y="117501"/>
                  </a:cubicBezTo>
                  <a:cubicBezTo>
                    <a:pt x="53505" y="116172"/>
                    <a:pt x="53941" y="114804"/>
                    <a:pt x="54318" y="113376"/>
                  </a:cubicBezTo>
                  <a:cubicBezTo>
                    <a:pt x="54516" y="112682"/>
                    <a:pt x="54675" y="111948"/>
                    <a:pt x="54854" y="111214"/>
                  </a:cubicBezTo>
                  <a:cubicBezTo>
                    <a:pt x="55012" y="110481"/>
                    <a:pt x="55191" y="109727"/>
                    <a:pt x="55330" y="108974"/>
                  </a:cubicBezTo>
                  <a:cubicBezTo>
                    <a:pt x="55924" y="105939"/>
                    <a:pt x="56301" y="102707"/>
                    <a:pt x="56500" y="99316"/>
                  </a:cubicBezTo>
                  <a:cubicBezTo>
                    <a:pt x="56599" y="97610"/>
                    <a:pt x="56619" y="95865"/>
                    <a:pt x="56599" y="94080"/>
                  </a:cubicBezTo>
                  <a:cubicBezTo>
                    <a:pt x="56599" y="93188"/>
                    <a:pt x="56559" y="92295"/>
                    <a:pt x="56519" y="91383"/>
                  </a:cubicBezTo>
                  <a:cubicBezTo>
                    <a:pt x="56500" y="90927"/>
                    <a:pt x="56460" y="90471"/>
                    <a:pt x="56420" y="90015"/>
                  </a:cubicBezTo>
                  <a:cubicBezTo>
                    <a:pt x="56400" y="89777"/>
                    <a:pt x="56381" y="89539"/>
                    <a:pt x="56361" y="89321"/>
                  </a:cubicBezTo>
                  <a:lnTo>
                    <a:pt x="56301" y="88726"/>
                  </a:lnTo>
                  <a:lnTo>
                    <a:pt x="57313" y="88726"/>
                  </a:lnTo>
                  <a:cubicBezTo>
                    <a:pt x="57689" y="88726"/>
                    <a:pt x="58066" y="88706"/>
                    <a:pt x="58443" y="88686"/>
                  </a:cubicBezTo>
                  <a:cubicBezTo>
                    <a:pt x="59197" y="88647"/>
                    <a:pt x="59950" y="88587"/>
                    <a:pt x="60724" y="88488"/>
                  </a:cubicBezTo>
                  <a:cubicBezTo>
                    <a:pt x="62271" y="88309"/>
                    <a:pt x="63837" y="88012"/>
                    <a:pt x="65424" y="87595"/>
                  </a:cubicBezTo>
                  <a:cubicBezTo>
                    <a:pt x="67030" y="87159"/>
                    <a:pt x="68636" y="86604"/>
                    <a:pt x="70223" y="85890"/>
                  </a:cubicBezTo>
                  <a:cubicBezTo>
                    <a:pt x="71829" y="85176"/>
                    <a:pt x="73416" y="84284"/>
                    <a:pt x="74923" y="83153"/>
                  </a:cubicBezTo>
                  <a:cubicBezTo>
                    <a:pt x="76430" y="82043"/>
                    <a:pt x="77858" y="80714"/>
                    <a:pt x="79127" y="79167"/>
                  </a:cubicBezTo>
                  <a:cubicBezTo>
                    <a:pt x="79444" y="78771"/>
                    <a:pt x="79762" y="78394"/>
                    <a:pt x="80079" y="77997"/>
                  </a:cubicBezTo>
                  <a:cubicBezTo>
                    <a:pt x="80238" y="77799"/>
                    <a:pt x="80377" y="77581"/>
                    <a:pt x="80515" y="77363"/>
                  </a:cubicBezTo>
                  <a:cubicBezTo>
                    <a:pt x="80674" y="77144"/>
                    <a:pt x="80813" y="76946"/>
                    <a:pt x="80952" y="76728"/>
                  </a:cubicBezTo>
                  <a:cubicBezTo>
                    <a:pt x="81110" y="76510"/>
                    <a:pt x="81249" y="76292"/>
                    <a:pt x="81388" y="76073"/>
                  </a:cubicBezTo>
                  <a:cubicBezTo>
                    <a:pt x="81547" y="75875"/>
                    <a:pt x="81666" y="75637"/>
                    <a:pt x="81785" y="75399"/>
                  </a:cubicBezTo>
                  <a:cubicBezTo>
                    <a:pt x="81923" y="75181"/>
                    <a:pt x="82062" y="74943"/>
                    <a:pt x="82181" y="74725"/>
                  </a:cubicBezTo>
                  <a:cubicBezTo>
                    <a:pt x="82320" y="74487"/>
                    <a:pt x="82459" y="74269"/>
                    <a:pt x="82578" y="74011"/>
                  </a:cubicBezTo>
                  <a:cubicBezTo>
                    <a:pt x="82796" y="73535"/>
                    <a:pt x="83034" y="73039"/>
                    <a:pt x="83272" y="72544"/>
                  </a:cubicBezTo>
                  <a:cubicBezTo>
                    <a:pt x="83470" y="72048"/>
                    <a:pt x="83669" y="71532"/>
                    <a:pt x="83867" y="70997"/>
                  </a:cubicBezTo>
                  <a:cubicBezTo>
                    <a:pt x="84045" y="70481"/>
                    <a:pt x="84204" y="69946"/>
                    <a:pt x="84363" y="69410"/>
                  </a:cubicBezTo>
                  <a:cubicBezTo>
                    <a:pt x="84501" y="68855"/>
                    <a:pt x="84620" y="68300"/>
                    <a:pt x="84739" y="67725"/>
                  </a:cubicBezTo>
                  <a:cubicBezTo>
                    <a:pt x="84938" y="66594"/>
                    <a:pt x="85096" y="65444"/>
                    <a:pt x="85096" y="64234"/>
                  </a:cubicBezTo>
                  <a:cubicBezTo>
                    <a:pt x="85096" y="63639"/>
                    <a:pt x="85077" y="63044"/>
                    <a:pt x="85017" y="62430"/>
                  </a:cubicBezTo>
                  <a:cubicBezTo>
                    <a:pt x="84997" y="62132"/>
                    <a:pt x="84958" y="61835"/>
                    <a:pt x="84918" y="61537"/>
                  </a:cubicBezTo>
                  <a:lnTo>
                    <a:pt x="84839" y="61081"/>
                  </a:lnTo>
                  <a:cubicBezTo>
                    <a:pt x="84839" y="61041"/>
                    <a:pt x="84819" y="61002"/>
                    <a:pt x="84819" y="60962"/>
                  </a:cubicBezTo>
                  <a:lnTo>
                    <a:pt x="84799" y="60863"/>
                  </a:lnTo>
                  <a:lnTo>
                    <a:pt x="84779" y="60803"/>
                  </a:lnTo>
                  <a:lnTo>
                    <a:pt x="84779" y="60803"/>
                  </a:lnTo>
                  <a:lnTo>
                    <a:pt x="85057" y="60883"/>
                  </a:lnTo>
                  <a:lnTo>
                    <a:pt x="85513" y="61022"/>
                  </a:lnTo>
                  <a:cubicBezTo>
                    <a:pt x="85810" y="61101"/>
                    <a:pt x="86128" y="61160"/>
                    <a:pt x="86425" y="61240"/>
                  </a:cubicBezTo>
                  <a:cubicBezTo>
                    <a:pt x="87060" y="61379"/>
                    <a:pt x="87674" y="61498"/>
                    <a:pt x="88309" y="61616"/>
                  </a:cubicBezTo>
                  <a:cubicBezTo>
                    <a:pt x="89598" y="61815"/>
                    <a:pt x="90887" y="61954"/>
                    <a:pt x="92216" y="61993"/>
                  </a:cubicBezTo>
                  <a:cubicBezTo>
                    <a:pt x="92570" y="62007"/>
                    <a:pt x="92927" y="62013"/>
                    <a:pt x="93285" y="62013"/>
                  </a:cubicBezTo>
                  <a:cubicBezTo>
                    <a:pt x="95593" y="62013"/>
                    <a:pt x="97970" y="61728"/>
                    <a:pt x="100287" y="61041"/>
                  </a:cubicBezTo>
                  <a:cubicBezTo>
                    <a:pt x="100446" y="61002"/>
                    <a:pt x="100624" y="60942"/>
                    <a:pt x="100783" y="60903"/>
                  </a:cubicBezTo>
                  <a:lnTo>
                    <a:pt x="101279" y="60724"/>
                  </a:lnTo>
                  <a:cubicBezTo>
                    <a:pt x="101616" y="60605"/>
                    <a:pt x="101953" y="60486"/>
                    <a:pt x="102270" y="60347"/>
                  </a:cubicBezTo>
                  <a:cubicBezTo>
                    <a:pt x="102905" y="60050"/>
                    <a:pt x="103579" y="59792"/>
                    <a:pt x="104194" y="59435"/>
                  </a:cubicBezTo>
                  <a:lnTo>
                    <a:pt x="104670" y="59157"/>
                  </a:lnTo>
                  <a:cubicBezTo>
                    <a:pt x="104829" y="59078"/>
                    <a:pt x="104987" y="58999"/>
                    <a:pt x="105126" y="58900"/>
                  </a:cubicBezTo>
                  <a:cubicBezTo>
                    <a:pt x="105424" y="58701"/>
                    <a:pt x="105721" y="58503"/>
                    <a:pt x="106038" y="58285"/>
                  </a:cubicBezTo>
                  <a:cubicBezTo>
                    <a:pt x="106633" y="57888"/>
                    <a:pt x="107189" y="57432"/>
                    <a:pt x="107764" y="56956"/>
                  </a:cubicBezTo>
                  <a:cubicBezTo>
                    <a:pt x="108299" y="56460"/>
                    <a:pt x="108835" y="55965"/>
                    <a:pt x="109330" y="55389"/>
                  </a:cubicBezTo>
                  <a:cubicBezTo>
                    <a:pt x="109588" y="55132"/>
                    <a:pt x="109806" y="54834"/>
                    <a:pt x="110044" y="54537"/>
                  </a:cubicBezTo>
                  <a:cubicBezTo>
                    <a:pt x="110282" y="54239"/>
                    <a:pt x="110500" y="53942"/>
                    <a:pt x="110719" y="53625"/>
                  </a:cubicBezTo>
                  <a:cubicBezTo>
                    <a:pt x="111571" y="52395"/>
                    <a:pt x="112226" y="51007"/>
                    <a:pt x="112801" y="49579"/>
                  </a:cubicBezTo>
                  <a:cubicBezTo>
                    <a:pt x="113911" y="46723"/>
                    <a:pt x="114625" y="43649"/>
                    <a:pt x="116192" y="40853"/>
                  </a:cubicBezTo>
                  <a:cubicBezTo>
                    <a:pt x="116946" y="39445"/>
                    <a:pt x="117917" y="38156"/>
                    <a:pt x="119048" y="36986"/>
                  </a:cubicBezTo>
                  <a:cubicBezTo>
                    <a:pt x="119623" y="36391"/>
                    <a:pt x="120238" y="35856"/>
                    <a:pt x="120872" y="35340"/>
                  </a:cubicBezTo>
                  <a:cubicBezTo>
                    <a:pt x="121189" y="35082"/>
                    <a:pt x="121546" y="34844"/>
                    <a:pt x="121864" y="34586"/>
                  </a:cubicBezTo>
                  <a:cubicBezTo>
                    <a:pt x="122201" y="34349"/>
                    <a:pt x="122558" y="34130"/>
                    <a:pt x="122895" y="33892"/>
                  </a:cubicBezTo>
                  <a:cubicBezTo>
                    <a:pt x="124303" y="33000"/>
                    <a:pt x="125830" y="32246"/>
                    <a:pt x="127417" y="31592"/>
                  </a:cubicBezTo>
                  <a:cubicBezTo>
                    <a:pt x="129003" y="30977"/>
                    <a:pt x="130649" y="30462"/>
                    <a:pt x="132355" y="30065"/>
                  </a:cubicBezTo>
                  <a:cubicBezTo>
                    <a:pt x="135746" y="29252"/>
                    <a:pt x="139315" y="28835"/>
                    <a:pt x="142944" y="28597"/>
                  </a:cubicBezTo>
                  <a:cubicBezTo>
                    <a:pt x="146593" y="28359"/>
                    <a:pt x="150322" y="28280"/>
                    <a:pt x="154129" y="28260"/>
                  </a:cubicBezTo>
                  <a:cubicBezTo>
                    <a:pt x="155399" y="28254"/>
                    <a:pt x="156679" y="28249"/>
                    <a:pt x="157969" y="28249"/>
                  </a:cubicBezTo>
                  <a:cubicBezTo>
                    <a:pt x="160548" y="28249"/>
                    <a:pt x="163166" y="28267"/>
                    <a:pt x="165810" y="28320"/>
                  </a:cubicBezTo>
                  <a:cubicBezTo>
                    <a:pt x="169756" y="28419"/>
                    <a:pt x="173802" y="28597"/>
                    <a:pt x="177907" y="29133"/>
                  </a:cubicBezTo>
                  <a:cubicBezTo>
                    <a:pt x="179930" y="29430"/>
                    <a:pt x="181992" y="29787"/>
                    <a:pt x="184015" y="30323"/>
                  </a:cubicBezTo>
                  <a:cubicBezTo>
                    <a:pt x="186038" y="30858"/>
                    <a:pt x="188041" y="31572"/>
                    <a:pt x="189965" y="32484"/>
                  </a:cubicBezTo>
                  <a:cubicBezTo>
                    <a:pt x="190441" y="32742"/>
                    <a:pt x="190917" y="32980"/>
                    <a:pt x="191392" y="33238"/>
                  </a:cubicBezTo>
                  <a:cubicBezTo>
                    <a:pt x="191849" y="33516"/>
                    <a:pt x="192305" y="33793"/>
                    <a:pt x="192761" y="34091"/>
                  </a:cubicBezTo>
                  <a:cubicBezTo>
                    <a:pt x="193673" y="34666"/>
                    <a:pt x="194546" y="35300"/>
                    <a:pt x="195359" y="36034"/>
                  </a:cubicBezTo>
                  <a:cubicBezTo>
                    <a:pt x="197005" y="37442"/>
                    <a:pt x="198393" y="39187"/>
                    <a:pt x="199424" y="41151"/>
                  </a:cubicBezTo>
                  <a:cubicBezTo>
                    <a:pt x="200475" y="43094"/>
                    <a:pt x="201150" y="45256"/>
                    <a:pt x="201863" y="47397"/>
                  </a:cubicBezTo>
                  <a:cubicBezTo>
                    <a:pt x="202220" y="48468"/>
                    <a:pt x="202597" y="49559"/>
                    <a:pt x="203073" y="50610"/>
                  </a:cubicBezTo>
                  <a:cubicBezTo>
                    <a:pt x="203529" y="51661"/>
                    <a:pt x="204085" y="52692"/>
                    <a:pt x="204739" y="53664"/>
                  </a:cubicBezTo>
                  <a:cubicBezTo>
                    <a:pt x="207377" y="57511"/>
                    <a:pt x="211620" y="60288"/>
                    <a:pt x="216301" y="61379"/>
                  </a:cubicBezTo>
                  <a:cubicBezTo>
                    <a:pt x="218201" y="61826"/>
                    <a:pt x="220152" y="62028"/>
                    <a:pt x="222124" y="62028"/>
                  </a:cubicBezTo>
                  <a:cubicBezTo>
                    <a:pt x="222601" y="62028"/>
                    <a:pt x="223080" y="62016"/>
                    <a:pt x="223559" y="61993"/>
                  </a:cubicBezTo>
                  <a:cubicBezTo>
                    <a:pt x="224769" y="61934"/>
                    <a:pt x="225998" y="61815"/>
                    <a:pt x="227228" y="61616"/>
                  </a:cubicBezTo>
                  <a:cubicBezTo>
                    <a:pt x="227843" y="61517"/>
                    <a:pt x="228437" y="61398"/>
                    <a:pt x="229052" y="61260"/>
                  </a:cubicBezTo>
                  <a:cubicBezTo>
                    <a:pt x="229350" y="61180"/>
                    <a:pt x="229647" y="61121"/>
                    <a:pt x="229964" y="61041"/>
                  </a:cubicBezTo>
                  <a:lnTo>
                    <a:pt x="230401" y="60903"/>
                  </a:lnTo>
                  <a:lnTo>
                    <a:pt x="230619" y="60843"/>
                  </a:lnTo>
                  <a:lnTo>
                    <a:pt x="230599" y="60942"/>
                  </a:lnTo>
                  <a:cubicBezTo>
                    <a:pt x="230579" y="61061"/>
                    <a:pt x="230559" y="61160"/>
                    <a:pt x="230540" y="61279"/>
                  </a:cubicBezTo>
                  <a:cubicBezTo>
                    <a:pt x="230500" y="61498"/>
                    <a:pt x="230480" y="61716"/>
                    <a:pt x="230440" y="61954"/>
                  </a:cubicBezTo>
                  <a:cubicBezTo>
                    <a:pt x="230401" y="62172"/>
                    <a:pt x="230401" y="62390"/>
                    <a:pt x="230381" y="62628"/>
                  </a:cubicBezTo>
                  <a:cubicBezTo>
                    <a:pt x="230361" y="62846"/>
                    <a:pt x="230341" y="63084"/>
                    <a:pt x="230341" y="63302"/>
                  </a:cubicBezTo>
                  <a:lnTo>
                    <a:pt x="230321" y="63976"/>
                  </a:lnTo>
                  <a:cubicBezTo>
                    <a:pt x="230321" y="64214"/>
                    <a:pt x="230321" y="64433"/>
                    <a:pt x="230341" y="64671"/>
                  </a:cubicBezTo>
                  <a:cubicBezTo>
                    <a:pt x="230341" y="65127"/>
                    <a:pt x="230381" y="65563"/>
                    <a:pt x="230421" y="66019"/>
                  </a:cubicBezTo>
                  <a:cubicBezTo>
                    <a:pt x="230619" y="67844"/>
                    <a:pt x="231055" y="69648"/>
                    <a:pt x="231690" y="71373"/>
                  </a:cubicBezTo>
                  <a:cubicBezTo>
                    <a:pt x="231848" y="71810"/>
                    <a:pt x="232007" y="72246"/>
                    <a:pt x="232186" y="72682"/>
                  </a:cubicBezTo>
                  <a:cubicBezTo>
                    <a:pt x="232384" y="73099"/>
                    <a:pt x="232582" y="73515"/>
                    <a:pt x="232800" y="73932"/>
                  </a:cubicBezTo>
                  <a:cubicBezTo>
                    <a:pt x="232840" y="74031"/>
                    <a:pt x="232880" y="74150"/>
                    <a:pt x="232939" y="74249"/>
                  </a:cubicBezTo>
                  <a:lnTo>
                    <a:pt x="233118" y="74546"/>
                  </a:lnTo>
                  <a:lnTo>
                    <a:pt x="233455" y="75161"/>
                  </a:lnTo>
                  <a:cubicBezTo>
                    <a:pt x="233693" y="75558"/>
                    <a:pt x="233911" y="75994"/>
                    <a:pt x="234189" y="76371"/>
                  </a:cubicBezTo>
                  <a:cubicBezTo>
                    <a:pt x="234446" y="76748"/>
                    <a:pt x="234724" y="77144"/>
                    <a:pt x="234982" y="77541"/>
                  </a:cubicBezTo>
                  <a:cubicBezTo>
                    <a:pt x="235061" y="77620"/>
                    <a:pt x="235121" y="77719"/>
                    <a:pt x="235180" y="77819"/>
                  </a:cubicBezTo>
                  <a:lnTo>
                    <a:pt x="235398" y="78096"/>
                  </a:lnTo>
                  <a:lnTo>
                    <a:pt x="235854" y="78652"/>
                  </a:lnTo>
                  <a:cubicBezTo>
                    <a:pt x="236152" y="79009"/>
                    <a:pt x="236429" y="79385"/>
                    <a:pt x="236747" y="79762"/>
                  </a:cubicBezTo>
                  <a:lnTo>
                    <a:pt x="237223" y="80278"/>
                  </a:lnTo>
                  <a:lnTo>
                    <a:pt x="237461" y="80536"/>
                  </a:lnTo>
                  <a:lnTo>
                    <a:pt x="237719" y="80793"/>
                  </a:lnTo>
                  <a:cubicBezTo>
                    <a:pt x="240396" y="83510"/>
                    <a:pt x="243807" y="85553"/>
                    <a:pt x="247495" y="86862"/>
                  </a:cubicBezTo>
                  <a:cubicBezTo>
                    <a:pt x="249360" y="87516"/>
                    <a:pt x="251283" y="88012"/>
                    <a:pt x="253246" y="88329"/>
                  </a:cubicBezTo>
                  <a:cubicBezTo>
                    <a:pt x="254218" y="88488"/>
                    <a:pt x="255210" y="88607"/>
                    <a:pt x="256221" y="88686"/>
                  </a:cubicBezTo>
                  <a:cubicBezTo>
                    <a:pt x="256717" y="88726"/>
                    <a:pt x="257213" y="88746"/>
                    <a:pt x="257709" y="88765"/>
                  </a:cubicBezTo>
                  <a:cubicBezTo>
                    <a:pt x="257966" y="88765"/>
                    <a:pt x="258224" y="88785"/>
                    <a:pt x="258482" y="88785"/>
                  </a:cubicBezTo>
                  <a:lnTo>
                    <a:pt x="258859" y="88785"/>
                  </a:lnTo>
                  <a:lnTo>
                    <a:pt x="259057" y="88765"/>
                  </a:lnTo>
                  <a:lnTo>
                    <a:pt x="259017" y="89182"/>
                  </a:lnTo>
                  <a:lnTo>
                    <a:pt x="258978" y="89777"/>
                  </a:lnTo>
                  <a:cubicBezTo>
                    <a:pt x="258938" y="90174"/>
                    <a:pt x="258918" y="90570"/>
                    <a:pt x="258898" y="90947"/>
                  </a:cubicBezTo>
                  <a:cubicBezTo>
                    <a:pt x="258839" y="91740"/>
                    <a:pt x="258819" y="92533"/>
                    <a:pt x="258799" y="93327"/>
                  </a:cubicBezTo>
                  <a:cubicBezTo>
                    <a:pt x="258760" y="94893"/>
                    <a:pt x="258760" y="96500"/>
                    <a:pt x="258819" y="98086"/>
                  </a:cubicBezTo>
                  <a:cubicBezTo>
                    <a:pt x="258938" y="101279"/>
                    <a:pt x="259275" y="104512"/>
                    <a:pt x="259811" y="107724"/>
                  </a:cubicBezTo>
                  <a:cubicBezTo>
                    <a:pt x="260366" y="110937"/>
                    <a:pt x="261139" y="114150"/>
                    <a:pt x="262250" y="117303"/>
                  </a:cubicBezTo>
                  <a:cubicBezTo>
                    <a:pt x="263341" y="120436"/>
                    <a:pt x="264749" y="123510"/>
                    <a:pt x="266514" y="126425"/>
                  </a:cubicBezTo>
                  <a:cubicBezTo>
                    <a:pt x="268378" y="129281"/>
                    <a:pt x="270936" y="131700"/>
                    <a:pt x="273891" y="133525"/>
                  </a:cubicBezTo>
                  <a:cubicBezTo>
                    <a:pt x="275358" y="134437"/>
                    <a:pt x="276925" y="135210"/>
                    <a:pt x="278551" y="135865"/>
                  </a:cubicBezTo>
                  <a:cubicBezTo>
                    <a:pt x="278968" y="136043"/>
                    <a:pt x="279384" y="136182"/>
                    <a:pt x="279781" y="136341"/>
                  </a:cubicBezTo>
                  <a:cubicBezTo>
                    <a:pt x="280197" y="136480"/>
                    <a:pt x="280614" y="136618"/>
                    <a:pt x="281030" y="136757"/>
                  </a:cubicBezTo>
                  <a:cubicBezTo>
                    <a:pt x="281863" y="137035"/>
                    <a:pt x="282716" y="137233"/>
                    <a:pt x="283569" y="137471"/>
                  </a:cubicBezTo>
                  <a:cubicBezTo>
                    <a:pt x="286999" y="138304"/>
                    <a:pt x="290549" y="138760"/>
                    <a:pt x="294139" y="138879"/>
                  </a:cubicBezTo>
                  <a:cubicBezTo>
                    <a:pt x="294786" y="138900"/>
                    <a:pt x="295434" y="138912"/>
                    <a:pt x="296082" y="138912"/>
                  </a:cubicBezTo>
                  <a:cubicBezTo>
                    <a:pt x="297239" y="138912"/>
                    <a:pt x="298396" y="138876"/>
                    <a:pt x="299553" y="138800"/>
                  </a:cubicBezTo>
                  <a:cubicBezTo>
                    <a:pt x="301357" y="138661"/>
                    <a:pt x="303162" y="138423"/>
                    <a:pt x="304967" y="138106"/>
                  </a:cubicBezTo>
                  <a:cubicBezTo>
                    <a:pt x="306771" y="137808"/>
                    <a:pt x="308556" y="137392"/>
                    <a:pt x="310341" y="136896"/>
                  </a:cubicBezTo>
                  <a:cubicBezTo>
                    <a:pt x="312106" y="136400"/>
                    <a:pt x="313871" y="135805"/>
                    <a:pt x="315576" y="135052"/>
                  </a:cubicBezTo>
                  <a:cubicBezTo>
                    <a:pt x="316013" y="134853"/>
                    <a:pt x="316429" y="134655"/>
                    <a:pt x="316846" y="134457"/>
                  </a:cubicBezTo>
                  <a:lnTo>
                    <a:pt x="317163" y="134278"/>
                  </a:lnTo>
                  <a:lnTo>
                    <a:pt x="317322" y="134199"/>
                  </a:lnTo>
                  <a:lnTo>
                    <a:pt x="317421" y="134139"/>
                  </a:lnTo>
                  <a:lnTo>
                    <a:pt x="317500" y="134100"/>
                  </a:lnTo>
                  <a:cubicBezTo>
                    <a:pt x="317520" y="134080"/>
                    <a:pt x="317500" y="134040"/>
                    <a:pt x="317520" y="134020"/>
                  </a:cubicBezTo>
                  <a:lnTo>
                    <a:pt x="317520" y="133267"/>
                  </a:lnTo>
                  <a:lnTo>
                    <a:pt x="317520" y="130471"/>
                  </a:lnTo>
                  <a:lnTo>
                    <a:pt x="317520" y="124839"/>
                  </a:lnTo>
                  <a:lnTo>
                    <a:pt x="317520" y="101795"/>
                  </a:lnTo>
                  <a:lnTo>
                    <a:pt x="317520" y="53446"/>
                  </a:lnTo>
                  <a:lnTo>
                    <a:pt x="31752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4" name="Google Shape;2484;p17"/>
          <p:cNvSpPr/>
          <p:nvPr/>
        </p:nvSpPr>
        <p:spPr>
          <a:xfrm>
            <a:off x="260213" y="353738"/>
            <a:ext cx="4191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7"/>
          <p:cNvSpPr txBox="1"/>
          <p:nvPr>
            <p:ph type="title"/>
          </p:nvPr>
        </p:nvSpPr>
        <p:spPr>
          <a:xfrm>
            <a:off x="720000" y="1186038"/>
            <a:ext cx="3299100" cy="1968600"/>
          </a:xfrm>
          <a:prstGeom prst="rect">
            <a:avLst/>
          </a:prstGeom>
        </p:spPr>
        <p:txBody>
          <a:bodyPr anchorCtr="0" anchor="b"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486" name="Google Shape;2486;p17"/>
          <p:cNvSpPr txBox="1"/>
          <p:nvPr>
            <p:ph idx="1" type="subTitle"/>
          </p:nvPr>
        </p:nvSpPr>
        <p:spPr>
          <a:xfrm>
            <a:off x="720000" y="3154663"/>
            <a:ext cx="3299100" cy="80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487" name="Google Shape;2487;p17"/>
          <p:cNvSpPr/>
          <p:nvPr>
            <p:ph idx="2" type="pic"/>
          </p:nvPr>
        </p:nvSpPr>
        <p:spPr>
          <a:xfrm>
            <a:off x="4654688" y="361763"/>
            <a:ext cx="4229100" cy="4428000"/>
          </a:xfrm>
          <a:prstGeom prst="roundRect">
            <a:avLst>
              <a:gd fmla="val 7054" name="adj"/>
            </a:avLst>
          </a:prstGeom>
          <a:noFill/>
          <a:ln cap="flat" cmpd="sng" w="9525">
            <a:solidFill>
              <a:schemeClr val="dk1"/>
            </a:solidFill>
            <a:prstDash val="solid"/>
            <a:round/>
            <a:headEnd len="sm" w="sm" type="none"/>
            <a:tailEnd len="sm" w="sm" type="none"/>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2488" name="Shape 2488"/>
        <p:cNvGrpSpPr/>
        <p:nvPr/>
      </p:nvGrpSpPr>
      <p:grpSpPr>
        <a:xfrm>
          <a:off x="0" y="0"/>
          <a:ext cx="0" cy="0"/>
          <a:chOff x="0" y="0"/>
          <a:chExt cx="0" cy="0"/>
        </a:xfrm>
      </p:grpSpPr>
      <p:grpSp>
        <p:nvGrpSpPr>
          <p:cNvPr id="2489" name="Google Shape;2489;p18"/>
          <p:cNvGrpSpPr/>
          <p:nvPr/>
        </p:nvGrpSpPr>
        <p:grpSpPr>
          <a:xfrm>
            <a:off x="-1035929" y="-3473791"/>
            <a:ext cx="11406375" cy="9830614"/>
            <a:chOff x="-363775" y="-1566725"/>
            <a:chExt cx="8662850" cy="7466100"/>
          </a:xfrm>
        </p:grpSpPr>
        <p:sp>
          <p:nvSpPr>
            <p:cNvPr id="2490" name="Google Shape;2490;p18"/>
            <p:cNvSpPr/>
            <p:nvPr/>
          </p:nvSpPr>
          <p:spPr>
            <a:xfrm>
              <a:off x="4550925" y="-60950"/>
              <a:ext cx="3070925" cy="5402075"/>
            </a:xfrm>
            <a:custGeom>
              <a:rect b="b" l="l" r="r" t="t"/>
              <a:pathLst>
                <a:path extrusionOk="0" h="216083" w="122837">
                  <a:moveTo>
                    <a:pt x="52554" y="1"/>
                  </a:moveTo>
                  <a:cubicBezTo>
                    <a:pt x="51919" y="298"/>
                    <a:pt x="51285" y="616"/>
                    <a:pt x="50650" y="873"/>
                  </a:cubicBezTo>
                  <a:cubicBezTo>
                    <a:pt x="43326" y="3998"/>
                    <a:pt x="35091" y="5079"/>
                    <a:pt x="26779" y="5079"/>
                  </a:cubicBezTo>
                  <a:cubicBezTo>
                    <a:pt x="25436" y="5079"/>
                    <a:pt x="24091" y="5051"/>
                    <a:pt x="22748" y="4998"/>
                  </a:cubicBezTo>
                  <a:cubicBezTo>
                    <a:pt x="14815" y="11186"/>
                    <a:pt x="9064" y="19277"/>
                    <a:pt x="5554" y="27864"/>
                  </a:cubicBezTo>
                  <a:cubicBezTo>
                    <a:pt x="1032" y="38850"/>
                    <a:pt x="1" y="50630"/>
                    <a:pt x="497" y="62231"/>
                  </a:cubicBezTo>
                  <a:cubicBezTo>
                    <a:pt x="2163" y="101220"/>
                    <a:pt x="21558" y="139514"/>
                    <a:pt x="53962" y="167872"/>
                  </a:cubicBezTo>
                  <a:cubicBezTo>
                    <a:pt x="65920" y="178304"/>
                    <a:pt x="79564" y="187466"/>
                    <a:pt x="90372" y="198730"/>
                  </a:cubicBezTo>
                  <a:cubicBezTo>
                    <a:pt x="95410" y="203985"/>
                    <a:pt x="99812" y="209875"/>
                    <a:pt x="102886" y="216082"/>
                  </a:cubicBezTo>
                  <a:lnTo>
                    <a:pt x="122836" y="216082"/>
                  </a:lnTo>
                  <a:lnTo>
                    <a:pt x="122836" y="84938"/>
                  </a:lnTo>
                  <a:cubicBezTo>
                    <a:pt x="118771" y="81091"/>
                    <a:pt x="113833" y="77878"/>
                    <a:pt x="108221" y="75657"/>
                  </a:cubicBezTo>
                  <a:cubicBezTo>
                    <a:pt x="93466" y="69846"/>
                    <a:pt x="75539" y="70501"/>
                    <a:pt x="61835" y="63163"/>
                  </a:cubicBezTo>
                  <a:cubicBezTo>
                    <a:pt x="50115" y="56877"/>
                    <a:pt x="43392" y="45315"/>
                    <a:pt x="42559" y="33773"/>
                  </a:cubicBezTo>
                  <a:cubicBezTo>
                    <a:pt x="41726" y="22251"/>
                    <a:pt x="46228" y="10769"/>
                    <a:pt x="53109" y="715"/>
                  </a:cubicBezTo>
                  <a:lnTo>
                    <a:pt x="52554"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8"/>
            <p:cNvSpPr/>
            <p:nvPr/>
          </p:nvSpPr>
          <p:spPr>
            <a:xfrm>
              <a:off x="3178600" y="-22775"/>
              <a:ext cx="3944500" cy="5363900"/>
            </a:xfrm>
            <a:custGeom>
              <a:rect b="b" l="l" r="r" t="t"/>
              <a:pathLst>
                <a:path extrusionOk="0" h="214556" w="157780">
                  <a:moveTo>
                    <a:pt x="44780" y="1"/>
                  </a:moveTo>
                  <a:cubicBezTo>
                    <a:pt x="23045" y="19931"/>
                    <a:pt x="8806" y="45335"/>
                    <a:pt x="4483" y="71949"/>
                  </a:cubicBezTo>
                  <a:cubicBezTo>
                    <a:pt x="1" y="99752"/>
                    <a:pt x="6426" y="128706"/>
                    <a:pt x="22589" y="153415"/>
                  </a:cubicBezTo>
                  <a:cubicBezTo>
                    <a:pt x="30363" y="165255"/>
                    <a:pt x="40278" y="176162"/>
                    <a:pt x="46386" y="188636"/>
                  </a:cubicBezTo>
                  <a:cubicBezTo>
                    <a:pt x="50372" y="196786"/>
                    <a:pt x="52475" y="205968"/>
                    <a:pt x="51106" y="214555"/>
                  </a:cubicBezTo>
                  <a:lnTo>
                    <a:pt x="157779" y="214555"/>
                  </a:lnTo>
                  <a:cubicBezTo>
                    <a:pt x="154705" y="208348"/>
                    <a:pt x="150303" y="202458"/>
                    <a:pt x="145265" y="197203"/>
                  </a:cubicBezTo>
                  <a:cubicBezTo>
                    <a:pt x="134457" y="185939"/>
                    <a:pt x="120813" y="176777"/>
                    <a:pt x="108855" y="166345"/>
                  </a:cubicBezTo>
                  <a:cubicBezTo>
                    <a:pt x="76451" y="137987"/>
                    <a:pt x="57056" y="99693"/>
                    <a:pt x="55390" y="60704"/>
                  </a:cubicBezTo>
                  <a:cubicBezTo>
                    <a:pt x="54894" y="49103"/>
                    <a:pt x="55925" y="37343"/>
                    <a:pt x="60447" y="26337"/>
                  </a:cubicBezTo>
                  <a:cubicBezTo>
                    <a:pt x="63957" y="17750"/>
                    <a:pt x="69708" y="9659"/>
                    <a:pt x="77641" y="3471"/>
                  </a:cubicBezTo>
                  <a:cubicBezTo>
                    <a:pt x="75281" y="3392"/>
                    <a:pt x="72921" y="3233"/>
                    <a:pt x="70561" y="3015"/>
                  </a:cubicBezTo>
                  <a:cubicBezTo>
                    <a:pt x="61954" y="2242"/>
                    <a:pt x="53407" y="794"/>
                    <a:pt x="4478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8"/>
            <p:cNvSpPr/>
            <p:nvPr/>
          </p:nvSpPr>
          <p:spPr>
            <a:xfrm>
              <a:off x="-5825" y="-82250"/>
              <a:ext cx="4496300" cy="5423375"/>
            </a:xfrm>
            <a:custGeom>
              <a:rect b="b" l="l" r="r" t="t"/>
              <a:pathLst>
                <a:path extrusionOk="0" h="216935" w="179852">
                  <a:moveTo>
                    <a:pt x="107606" y="0"/>
                  </a:moveTo>
                  <a:cubicBezTo>
                    <a:pt x="83055" y="19990"/>
                    <a:pt x="72683" y="49281"/>
                    <a:pt x="66436" y="77481"/>
                  </a:cubicBezTo>
                  <a:cubicBezTo>
                    <a:pt x="59892" y="106871"/>
                    <a:pt x="56382" y="137391"/>
                    <a:pt x="39921" y="164005"/>
                  </a:cubicBezTo>
                  <a:cubicBezTo>
                    <a:pt x="30383" y="179453"/>
                    <a:pt x="16620" y="193077"/>
                    <a:pt x="1" y="203667"/>
                  </a:cubicBezTo>
                  <a:lnTo>
                    <a:pt x="1" y="216934"/>
                  </a:lnTo>
                  <a:lnTo>
                    <a:pt x="178483" y="216934"/>
                  </a:lnTo>
                  <a:cubicBezTo>
                    <a:pt x="179852" y="208347"/>
                    <a:pt x="177749" y="199165"/>
                    <a:pt x="173763" y="191015"/>
                  </a:cubicBezTo>
                  <a:cubicBezTo>
                    <a:pt x="167655" y="178541"/>
                    <a:pt x="157740" y="167634"/>
                    <a:pt x="149966" y="155794"/>
                  </a:cubicBezTo>
                  <a:cubicBezTo>
                    <a:pt x="133803" y="131085"/>
                    <a:pt x="127378" y="102151"/>
                    <a:pt x="131860" y="74328"/>
                  </a:cubicBezTo>
                  <a:cubicBezTo>
                    <a:pt x="136183" y="47714"/>
                    <a:pt x="150422" y="22310"/>
                    <a:pt x="172157" y="2380"/>
                  </a:cubicBezTo>
                  <a:cubicBezTo>
                    <a:pt x="168944" y="2062"/>
                    <a:pt x="165732" y="1844"/>
                    <a:pt x="162479" y="1785"/>
                  </a:cubicBezTo>
                  <a:cubicBezTo>
                    <a:pt x="161781" y="1771"/>
                    <a:pt x="161082" y="1765"/>
                    <a:pt x="160384" y="1765"/>
                  </a:cubicBezTo>
                  <a:cubicBezTo>
                    <a:pt x="150294" y="1765"/>
                    <a:pt x="140228" y="3079"/>
                    <a:pt x="130154" y="3079"/>
                  </a:cubicBezTo>
                  <a:cubicBezTo>
                    <a:pt x="128594" y="3079"/>
                    <a:pt x="127034" y="3047"/>
                    <a:pt x="125474" y="2975"/>
                  </a:cubicBezTo>
                  <a:cubicBezTo>
                    <a:pt x="119425" y="2697"/>
                    <a:pt x="113397" y="1686"/>
                    <a:pt x="107626"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8"/>
            <p:cNvSpPr/>
            <p:nvPr/>
          </p:nvSpPr>
          <p:spPr>
            <a:xfrm>
              <a:off x="-5825" y="-282700"/>
              <a:ext cx="2690150" cy="5292150"/>
            </a:xfrm>
            <a:custGeom>
              <a:rect b="b" l="l" r="r" t="t"/>
              <a:pathLst>
                <a:path extrusionOk="0" h="211686" w="107606">
                  <a:moveTo>
                    <a:pt x="84682" y="1"/>
                  </a:moveTo>
                  <a:cubicBezTo>
                    <a:pt x="68606" y="1"/>
                    <a:pt x="52536" y="3141"/>
                    <a:pt x="38236" y="9188"/>
                  </a:cubicBezTo>
                  <a:cubicBezTo>
                    <a:pt x="22847" y="15693"/>
                    <a:pt x="9580" y="25509"/>
                    <a:pt x="1" y="37348"/>
                  </a:cubicBezTo>
                  <a:lnTo>
                    <a:pt x="1" y="211685"/>
                  </a:lnTo>
                  <a:cubicBezTo>
                    <a:pt x="16620" y="201095"/>
                    <a:pt x="30383" y="187471"/>
                    <a:pt x="39921" y="172023"/>
                  </a:cubicBezTo>
                  <a:cubicBezTo>
                    <a:pt x="56382" y="145409"/>
                    <a:pt x="59911" y="114889"/>
                    <a:pt x="66436" y="85499"/>
                  </a:cubicBezTo>
                  <a:cubicBezTo>
                    <a:pt x="72683" y="57299"/>
                    <a:pt x="83055" y="27988"/>
                    <a:pt x="107606" y="8018"/>
                  </a:cubicBezTo>
                  <a:cubicBezTo>
                    <a:pt x="101181" y="6174"/>
                    <a:pt x="95092" y="3497"/>
                    <a:pt x="89758" y="105"/>
                  </a:cubicBezTo>
                  <a:cubicBezTo>
                    <a:pt x="88067" y="35"/>
                    <a:pt x="86375" y="1"/>
                    <a:pt x="84682"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8"/>
            <p:cNvSpPr/>
            <p:nvPr/>
          </p:nvSpPr>
          <p:spPr>
            <a:xfrm>
              <a:off x="5469625" y="-1566725"/>
              <a:ext cx="2152225" cy="3629250"/>
            </a:xfrm>
            <a:custGeom>
              <a:rect b="b" l="l" r="r" t="t"/>
              <a:pathLst>
                <a:path extrusionOk="0" h="145170" w="86089">
                  <a:moveTo>
                    <a:pt x="21789" y="1"/>
                  </a:moveTo>
                  <a:cubicBezTo>
                    <a:pt x="14359" y="1"/>
                    <a:pt x="6937" y="1884"/>
                    <a:pt x="0" y="4605"/>
                  </a:cubicBezTo>
                  <a:cubicBezTo>
                    <a:pt x="3074" y="9146"/>
                    <a:pt x="7933" y="13133"/>
                    <a:pt x="12653" y="16682"/>
                  </a:cubicBezTo>
                  <a:cubicBezTo>
                    <a:pt x="20328" y="22453"/>
                    <a:pt x="28716" y="28680"/>
                    <a:pt x="30501" y="37128"/>
                  </a:cubicBezTo>
                  <a:cubicBezTo>
                    <a:pt x="32405" y="46251"/>
                    <a:pt x="25424" y="55393"/>
                    <a:pt x="15806" y="60232"/>
                  </a:cubicBezTo>
                  <a:lnTo>
                    <a:pt x="16361" y="60946"/>
                  </a:lnTo>
                  <a:cubicBezTo>
                    <a:pt x="9480" y="71000"/>
                    <a:pt x="4958" y="82482"/>
                    <a:pt x="5811" y="94024"/>
                  </a:cubicBezTo>
                  <a:cubicBezTo>
                    <a:pt x="6644" y="105546"/>
                    <a:pt x="13367" y="117108"/>
                    <a:pt x="25087" y="123394"/>
                  </a:cubicBezTo>
                  <a:cubicBezTo>
                    <a:pt x="38791" y="130732"/>
                    <a:pt x="56718" y="130077"/>
                    <a:pt x="71473" y="135888"/>
                  </a:cubicBezTo>
                  <a:cubicBezTo>
                    <a:pt x="77085" y="138089"/>
                    <a:pt x="82023" y="141322"/>
                    <a:pt x="86088" y="145169"/>
                  </a:cubicBezTo>
                  <a:lnTo>
                    <a:pt x="86088" y="39310"/>
                  </a:lnTo>
                  <a:cubicBezTo>
                    <a:pt x="80337" y="37069"/>
                    <a:pt x="75221" y="33658"/>
                    <a:pt x="70739" y="29910"/>
                  </a:cubicBezTo>
                  <a:cubicBezTo>
                    <a:pt x="64254" y="24456"/>
                    <a:pt x="58820" y="18249"/>
                    <a:pt x="52415" y="12776"/>
                  </a:cubicBezTo>
                  <a:cubicBezTo>
                    <a:pt x="46029" y="7262"/>
                    <a:pt x="38354" y="2404"/>
                    <a:pt x="29371" y="698"/>
                  </a:cubicBezTo>
                  <a:cubicBezTo>
                    <a:pt x="26855" y="219"/>
                    <a:pt x="24322" y="1"/>
                    <a:pt x="217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8"/>
            <p:cNvSpPr/>
            <p:nvPr/>
          </p:nvSpPr>
          <p:spPr>
            <a:xfrm>
              <a:off x="3842450" y="506200"/>
              <a:ext cx="222150" cy="847350"/>
            </a:xfrm>
            <a:custGeom>
              <a:rect b="b" l="l" r="r" t="t"/>
              <a:pathLst>
                <a:path extrusionOk="0" h="33894" w="8886">
                  <a:moveTo>
                    <a:pt x="8858" y="0"/>
                  </a:moveTo>
                  <a:cubicBezTo>
                    <a:pt x="8810" y="0"/>
                    <a:pt x="8671" y="164"/>
                    <a:pt x="8390" y="577"/>
                  </a:cubicBezTo>
                  <a:cubicBezTo>
                    <a:pt x="8092" y="1033"/>
                    <a:pt x="7616" y="1767"/>
                    <a:pt x="6982" y="2937"/>
                  </a:cubicBezTo>
                  <a:cubicBezTo>
                    <a:pt x="6843" y="3214"/>
                    <a:pt x="6664" y="3532"/>
                    <a:pt x="6466" y="3869"/>
                  </a:cubicBezTo>
                  <a:cubicBezTo>
                    <a:pt x="6307" y="4226"/>
                    <a:pt x="6109" y="4603"/>
                    <a:pt x="5911" y="4999"/>
                  </a:cubicBezTo>
                  <a:cubicBezTo>
                    <a:pt x="5494" y="5812"/>
                    <a:pt x="5098" y="6744"/>
                    <a:pt x="4602" y="7835"/>
                  </a:cubicBezTo>
                  <a:cubicBezTo>
                    <a:pt x="3709" y="9997"/>
                    <a:pt x="2678" y="12733"/>
                    <a:pt x="1766" y="16244"/>
                  </a:cubicBezTo>
                  <a:cubicBezTo>
                    <a:pt x="874" y="19734"/>
                    <a:pt x="457" y="22649"/>
                    <a:pt x="239" y="24969"/>
                  </a:cubicBezTo>
                  <a:cubicBezTo>
                    <a:pt x="179" y="25564"/>
                    <a:pt x="140" y="26120"/>
                    <a:pt x="120" y="26635"/>
                  </a:cubicBezTo>
                  <a:cubicBezTo>
                    <a:pt x="100" y="26893"/>
                    <a:pt x="80" y="27131"/>
                    <a:pt x="60" y="27369"/>
                  </a:cubicBezTo>
                  <a:cubicBezTo>
                    <a:pt x="60" y="27627"/>
                    <a:pt x="41" y="27845"/>
                    <a:pt x="41" y="28083"/>
                  </a:cubicBezTo>
                  <a:cubicBezTo>
                    <a:pt x="21" y="28539"/>
                    <a:pt x="21" y="28955"/>
                    <a:pt x="1" y="29332"/>
                  </a:cubicBezTo>
                  <a:cubicBezTo>
                    <a:pt x="1" y="29729"/>
                    <a:pt x="1" y="30086"/>
                    <a:pt x="21" y="30423"/>
                  </a:cubicBezTo>
                  <a:cubicBezTo>
                    <a:pt x="21" y="31732"/>
                    <a:pt x="100" y="32604"/>
                    <a:pt x="160" y="33140"/>
                  </a:cubicBezTo>
                  <a:cubicBezTo>
                    <a:pt x="199" y="33675"/>
                    <a:pt x="259" y="33893"/>
                    <a:pt x="298" y="33893"/>
                  </a:cubicBezTo>
                  <a:cubicBezTo>
                    <a:pt x="338" y="33893"/>
                    <a:pt x="378" y="33675"/>
                    <a:pt x="378" y="33140"/>
                  </a:cubicBezTo>
                  <a:cubicBezTo>
                    <a:pt x="398" y="32585"/>
                    <a:pt x="378" y="31732"/>
                    <a:pt x="437" y="30423"/>
                  </a:cubicBezTo>
                  <a:cubicBezTo>
                    <a:pt x="437" y="30086"/>
                    <a:pt x="437" y="29729"/>
                    <a:pt x="457" y="29352"/>
                  </a:cubicBezTo>
                  <a:cubicBezTo>
                    <a:pt x="477" y="28955"/>
                    <a:pt x="497" y="28539"/>
                    <a:pt x="536" y="28103"/>
                  </a:cubicBezTo>
                  <a:cubicBezTo>
                    <a:pt x="536" y="27884"/>
                    <a:pt x="556" y="27647"/>
                    <a:pt x="556" y="27409"/>
                  </a:cubicBezTo>
                  <a:cubicBezTo>
                    <a:pt x="596" y="27171"/>
                    <a:pt x="616" y="26913"/>
                    <a:pt x="636" y="26675"/>
                  </a:cubicBezTo>
                  <a:cubicBezTo>
                    <a:pt x="675" y="26159"/>
                    <a:pt x="715" y="25604"/>
                    <a:pt x="774" y="25029"/>
                  </a:cubicBezTo>
                  <a:cubicBezTo>
                    <a:pt x="1032" y="22709"/>
                    <a:pt x="1449" y="19853"/>
                    <a:pt x="2341" y="16382"/>
                  </a:cubicBezTo>
                  <a:cubicBezTo>
                    <a:pt x="3233" y="12912"/>
                    <a:pt x="4245" y="10195"/>
                    <a:pt x="5117" y="8033"/>
                  </a:cubicBezTo>
                  <a:cubicBezTo>
                    <a:pt x="5574" y="6963"/>
                    <a:pt x="5970" y="6030"/>
                    <a:pt x="6347" y="5217"/>
                  </a:cubicBezTo>
                  <a:cubicBezTo>
                    <a:pt x="6545" y="4821"/>
                    <a:pt x="6724" y="4424"/>
                    <a:pt x="6882" y="4087"/>
                  </a:cubicBezTo>
                  <a:cubicBezTo>
                    <a:pt x="7061" y="3730"/>
                    <a:pt x="7220" y="3413"/>
                    <a:pt x="7358" y="3135"/>
                  </a:cubicBezTo>
                  <a:cubicBezTo>
                    <a:pt x="7934" y="1945"/>
                    <a:pt x="8350" y="1192"/>
                    <a:pt x="8588" y="696"/>
                  </a:cubicBezTo>
                  <a:cubicBezTo>
                    <a:pt x="8826" y="220"/>
                    <a:pt x="8885" y="22"/>
                    <a:pt x="8866" y="2"/>
                  </a:cubicBezTo>
                  <a:cubicBezTo>
                    <a:pt x="8863" y="1"/>
                    <a:pt x="8861" y="0"/>
                    <a:pt x="88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8"/>
            <p:cNvSpPr/>
            <p:nvPr/>
          </p:nvSpPr>
          <p:spPr>
            <a:xfrm>
              <a:off x="4281725" y="310350"/>
              <a:ext cx="367400" cy="950000"/>
            </a:xfrm>
            <a:custGeom>
              <a:rect b="b" l="l" r="r" t="t"/>
              <a:pathLst>
                <a:path extrusionOk="0" h="38000" w="14696">
                  <a:moveTo>
                    <a:pt x="14652" y="1"/>
                  </a:moveTo>
                  <a:cubicBezTo>
                    <a:pt x="14618" y="1"/>
                    <a:pt x="14437" y="185"/>
                    <a:pt x="14041" y="637"/>
                  </a:cubicBezTo>
                  <a:cubicBezTo>
                    <a:pt x="13645" y="1113"/>
                    <a:pt x="12970" y="1867"/>
                    <a:pt x="12078" y="3136"/>
                  </a:cubicBezTo>
                  <a:cubicBezTo>
                    <a:pt x="11840" y="3433"/>
                    <a:pt x="11602" y="3770"/>
                    <a:pt x="11324" y="4147"/>
                  </a:cubicBezTo>
                  <a:cubicBezTo>
                    <a:pt x="11066" y="4524"/>
                    <a:pt x="10789" y="4921"/>
                    <a:pt x="10511" y="5357"/>
                  </a:cubicBezTo>
                  <a:cubicBezTo>
                    <a:pt x="10353" y="5575"/>
                    <a:pt x="10214" y="5813"/>
                    <a:pt x="10055" y="6051"/>
                  </a:cubicBezTo>
                  <a:cubicBezTo>
                    <a:pt x="9976" y="6170"/>
                    <a:pt x="9896" y="6289"/>
                    <a:pt x="9817" y="6408"/>
                  </a:cubicBezTo>
                  <a:cubicBezTo>
                    <a:pt x="9738" y="6527"/>
                    <a:pt x="9658" y="6646"/>
                    <a:pt x="9579" y="6785"/>
                  </a:cubicBezTo>
                  <a:cubicBezTo>
                    <a:pt x="9262" y="7300"/>
                    <a:pt x="8925" y="7836"/>
                    <a:pt x="8568" y="8431"/>
                  </a:cubicBezTo>
                  <a:cubicBezTo>
                    <a:pt x="7199" y="10791"/>
                    <a:pt x="5593" y="13825"/>
                    <a:pt x="4046" y="17751"/>
                  </a:cubicBezTo>
                  <a:cubicBezTo>
                    <a:pt x="3848" y="18227"/>
                    <a:pt x="3689" y="18723"/>
                    <a:pt x="3511" y="19199"/>
                  </a:cubicBezTo>
                  <a:cubicBezTo>
                    <a:pt x="3352" y="19655"/>
                    <a:pt x="3174" y="20131"/>
                    <a:pt x="3015" y="20567"/>
                  </a:cubicBezTo>
                  <a:cubicBezTo>
                    <a:pt x="2737" y="21480"/>
                    <a:pt x="2440" y="22352"/>
                    <a:pt x="2202" y="23165"/>
                  </a:cubicBezTo>
                  <a:cubicBezTo>
                    <a:pt x="1984" y="23998"/>
                    <a:pt x="1766" y="24791"/>
                    <a:pt x="1567" y="25545"/>
                  </a:cubicBezTo>
                  <a:cubicBezTo>
                    <a:pt x="1409" y="26279"/>
                    <a:pt x="1250" y="26993"/>
                    <a:pt x="1091" y="27667"/>
                  </a:cubicBezTo>
                  <a:cubicBezTo>
                    <a:pt x="952" y="28341"/>
                    <a:pt x="853" y="28976"/>
                    <a:pt x="734" y="29571"/>
                  </a:cubicBezTo>
                  <a:cubicBezTo>
                    <a:pt x="695" y="29868"/>
                    <a:pt x="635" y="30146"/>
                    <a:pt x="576" y="30424"/>
                  </a:cubicBezTo>
                  <a:cubicBezTo>
                    <a:pt x="536" y="30701"/>
                    <a:pt x="516" y="30979"/>
                    <a:pt x="476" y="31237"/>
                  </a:cubicBezTo>
                  <a:cubicBezTo>
                    <a:pt x="397" y="31752"/>
                    <a:pt x="338" y="32248"/>
                    <a:pt x="278" y="32704"/>
                  </a:cubicBezTo>
                  <a:cubicBezTo>
                    <a:pt x="219" y="33140"/>
                    <a:pt x="199" y="33557"/>
                    <a:pt x="159" y="33954"/>
                  </a:cubicBezTo>
                  <a:cubicBezTo>
                    <a:pt x="20" y="35481"/>
                    <a:pt x="1" y="36492"/>
                    <a:pt x="1" y="37127"/>
                  </a:cubicBezTo>
                  <a:cubicBezTo>
                    <a:pt x="1" y="37761"/>
                    <a:pt x="20" y="37999"/>
                    <a:pt x="60" y="37999"/>
                  </a:cubicBezTo>
                  <a:cubicBezTo>
                    <a:pt x="100" y="37999"/>
                    <a:pt x="159" y="37761"/>
                    <a:pt x="239" y="37146"/>
                  </a:cubicBezTo>
                  <a:cubicBezTo>
                    <a:pt x="318" y="36512"/>
                    <a:pt x="377" y="35500"/>
                    <a:pt x="576" y="33993"/>
                  </a:cubicBezTo>
                  <a:cubicBezTo>
                    <a:pt x="635" y="33597"/>
                    <a:pt x="675" y="33200"/>
                    <a:pt x="734" y="32744"/>
                  </a:cubicBezTo>
                  <a:cubicBezTo>
                    <a:pt x="814" y="32308"/>
                    <a:pt x="873" y="31812"/>
                    <a:pt x="972" y="31296"/>
                  </a:cubicBezTo>
                  <a:cubicBezTo>
                    <a:pt x="1012" y="31038"/>
                    <a:pt x="1052" y="30781"/>
                    <a:pt x="1091" y="30503"/>
                  </a:cubicBezTo>
                  <a:cubicBezTo>
                    <a:pt x="1131" y="30225"/>
                    <a:pt x="1190" y="29948"/>
                    <a:pt x="1250" y="29650"/>
                  </a:cubicBezTo>
                  <a:cubicBezTo>
                    <a:pt x="1369" y="29075"/>
                    <a:pt x="1488" y="28440"/>
                    <a:pt x="1627" y="27786"/>
                  </a:cubicBezTo>
                  <a:cubicBezTo>
                    <a:pt x="1785" y="27112"/>
                    <a:pt x="1944" y="26418"/>
                    <a:pt x="2122" y="25664"/>
                  </a:cubicBezTo>
                  <a:cubicBezTo>
                    <a:pt x="2321" y="24930"/>
                    <a:pt x="2539" y="24157"/>
                    <a:pt x="2757" y="23344"/>
                  </a:cubicBezTo>
                  <a:cubicBezTo>
                    <a:pt x="3015" y="22511"/>
                    <a:pt x="3293" y="21658"/>
                    <a:pt x="3570" y="20766"/>
                  </a:cubicBezTo>
                  <a:cubicBezTo>
                    <a:pt x="3729" y="20310"/>
                    <a:pt x="3907" y="19853"/>
                    <a:pt x="4066" y="19397"/>
                  </a:cubicBezTo>
                  <a:cubicBezTo>
                    <a:pt x="4244" y="18921"/>
                    <a:pt x="4403" y="18445"/>
                    <a:pt x="4601" y="17950"/>
                  </a:cubicBezTo>
                  <a:cubicBezTo>
                    <a:pt x="6128" y="14063"/>
                    <a:pt x="7715" y="11068"/>
                    <a:pt x="9044" y="8708"/>
                  </a:cubicBezTo>
                  <a:cubicBezTo>
                    <a:pt x="9401" y="8113"/>
                    <a:pt x="9718" y="7558"/>
                    <a:pt x="10015" y="7042"/>
                  </a:cubicBezTo>
                  <a:cubicBezTo>
                    <a:pt x="10095" y="6924"/>
                    <a:pt x="10174" y="6805"/>
                    <a:pt x="10253" y="6666"/>
                  </a:cubicBezTo>
                  <a:cubicBezTo>
                    <a:pt x="10333" y="6547"/>
                    <a:pt x="10392" y="6428"/>
                    <a:pt x="10471" y="6309"/>
                  </a:cubicBezTo>
                  <a:cubicBezTo>
                    <a:pt x="10630" y="6071"/>
                    <a:pt x="10769" y="5853"/>
                    <a:pt x="10908" y="5634"/>
                  </a:cubicBezTo>
                  <a:cubicBezTo>
                    <a:pt x="11205" y="5178"/>
                    <a:pt x="11463" y="4782"/>
                    <a:pt x="11701" y="4405"/>
                  </a:cubicBezTo>
                  <a:cubicBezTo>
                    <a:pt x="11959" y="4028"/>
                    <a:pt x="12197" y="3691"/>
                    <a:pt x="12415" y="3374"/>
                  </a:cubicBezTo>
                  <a:cubicBezTo>
                    <a:pt x="13268" y="2085"/>
                    <a:pt x="13882" y="1291"/>
                    <a:pt x="14220" y="776"/>
                  </a:cubicBezTo>
                  <a:cubicBezTo>
                    <a:pt x="14577" y="260"/>
                    <a:pt x="14696" y="42"/>
                    <a:pt x="14656" y="2"/>
                  </a:cubicBezTo>
                  <a:cubicBezTo>
                    <a:pt x="14655" y="1"/>
                    <a:pt x="14654" y="1"/>
                    <a:pt x="146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8"/>
            <p:cNvSpPr/>
            <p:nvPr/>
          </p:nvSpPr>
          <p:spPr>
            <a:xfrm>
              <a:off x="4152825" y="1530500"/>
              <a:ext cx="547875" cy="1904850"/>
            </a:xfrm>
            <a:custGeom>
              <a:rect b="b" l="l" r="r" t="t"/>
              <a:pathLst>
                <a:path extrusionOk="0" h="76194" w="21915">
                  <a:moveTo>
                    <a:pt x="5352" y="1"/>
                  </a:moveTo>
                  <a:cubicBezTo>
                    <a:pt x="5306" y="1"/>
                    <a:pt x="5087" y="461"/>
                    <a:pt x="4621" y="1588"/>
                  </a:cubicBezTo>
                  <a:cubicBezTo>
                    <a:pt x="4502" y="1885"/>
                    <a:pt x="4363" y="2222"/>
                    <a:pt x="4224" y="2599"/>
                  </a:cubicBezTo>
                  <a:cubicBezTo>
                    <a:pt x="4086" y="2996"/>
                    <a:pt x="3927" y="3432"/>
                    <a:pt x="3749" y="3928"/>
                  </a:cubicBezTo>
                  <a:cubicBezTo>
                    <a:pt x="3649" y="4186"/>
                    <a:pt x="3570" y="4443"/>
                    <a:pt x="3471" y="4721"/>
                  </a:cubicBezTo>
                  <a:cubicBezTo>
                    <a:pt x="3372" y="4979"/>
                    <a:pt x="3292" y="5276"/>
                    <a:pt x="3193" y="5594"/>
                  </a:cubicBezTo>
                  <a:cubicBezTo>
                    <a:pt x="2995" y="6208"/>
                    <a:pt x="2777" y="6863"/>
                    <a:pt x="2578" y="7616"/>
                  </a:cubicBezTo>
                  <a:cubicBezTo>
                    <a:pt x="2380" y="8350"/>
                    <a:pt x="2142" y="9163"/>
                    <a:pt x="1944" y="10036"/>
                  </a:cubicBezTo>
                  <a:cubicBezTo>
                    <a:pt x="1845" y="10472"/>
                    <a:pt x="1726" y="10948"/>
                    <a:pt x="1627" y="11404"/>
                  </a:cubicBezTo>
                  <a:cubicBezTo>
                    <a:pt x="1567" y="11662"/>
                    <a:pt x="1527" y="11900"/>
                    <a:pt x="1468" y="12138"/>
                  </a:cubicBezTo>
                  <a:cubicBezTo>
                    <a:pt x="1408" y="12396"/>
                    <a:pt x="1369" y="12653"/>
                    <a:pt x="1309" y="12911"/>
                  </a:cubicBezTo>
                  <a:cubicBezTo>
                    <a:pt x="1230" y="13427"/>
                    <a:pt x="1111" y="13962"/>
                    <a:pt x="1012" y="14498"/>
                  </a:cubicBezTo>
                  <a:cubicBezTo>
                    <a:pt x="913" y="15073"/>
                    <a:pt x="853" y="15648"/>
                    <a:pt x="754" y="16243"/>
                  </a:cubicBezTo>
                  <a:cubicBezTo>
                    <a:pt x="714" y="16540"/>
                    <a:pt x="675" y="16838"/>
                    <a:pt x="615" y="17135"/>
                  </a:cubicBezTo>
                  <a:cubicBezTo>
                    <a:pt x="595" y="17453"/>
                    <a:pt x="556" y="17770"/>
                    <a:pt x="516" y="18087"/>
                  </a:cubicBezTo>
                  <a:cubicBezTo>
                    <a:pt x="457" y="18722"/>
                    <a:pt x="357" y="19376"/>
                    <a:pt x="318" y="20070"/>
                  </a:cubicBezTo>
                  <a:cubicBezTo>
                    <a:pt x="80" y="22787"/>
                    <a:pt x="0" y="25861"/>
                    <a:pt x="179" y="29292"/>
                  </a:cubicBezTo>
                  <a:cubicBezTo>
                    <a:pt x="357" y="32723"/>
                    <a:pt x="813" y="36510"/>
                    <a:pt x="1765" y="40616"/>
                  </a:cubicBezTo>
                  <a:cubicBezTo>
                    <a:pt x="2697" y="44721"/>
                    <a:pt x="3927" y="48330"/>
                    <a:pt x="5216" y="51503"/>
                  </a:cubicBezTo>
                  <a:cubicBezTo>
                    <a:pt x="6525" y="54676"/>
                    <a:pt x="7913" y="57413"/>
                    <a:pt x="9262" y="59792"/>
                  </a:cubicBezTo>
                  <a:cubicBezTo>
                    <a:pt x="9599" y="60387"/>
                    <a:pt x="9936" y="60962"/>
                    <a:pt x="10253" y="61518"/>
                  </a:cubicBezTo>
                  <a:cubicBezTo>
                    <a:pt x="10590" y="62053"/>
                    <a:pt x="10927" y="62589"/>
                    <a:pt x="11245" y="63104"/>
                  </a:cubicBezTo>
                  <a:cubicBezTo>
                    <a:pt x="11562" y="63620"/>
                    <a:pt x="11879" y="64096"/>
                    <a:pt x="12197" y="64552"/>
                  </a:cubicBezTo>
                  <a:cubicBezTo>
                    <a:pt x="12514" y="65028"/>
                    <a:pt x="12811" y="65484"/>
                    <a:pt x="13109" y="65920"/>
                  </a:cubicBezTo>
                  <a:cubicBezTo>
                    <a:pt x="13724" y="66753"/>
                    <a:pt x="14299" y="67546"/>
                    <a:pt x="14834" y="68280"/>
                  </a:cubicBezTo>
                  <a:cubicBezTo>
                    <a:pt x="15390" y="68994"/>
                    <a:pt x="15905" y="69649"/>
                    <a:pt x="16381" y="70263"/>
                  </a:cubicBezTo>
                  <a:cubicBezTo>
                    <a:pt x="17373" y="71433"/>
                    <a:pt x="18186" y="72405"/>
                    <a:pt x="18900" y="73178"/>
                  </a:cubicBezTo>
                  <a:cubicBezTo>
                    <a:pt x="19257" y="73575"/>
                    <a:pt x="19574" y="73912"/>
                    <a:pt x="19852" y="74210"/>
                  </a:cubicBezTo>
                  <a:cubicBezTo>
                    <a:pt x="20129" y="74507"/>
                    <a:pt x="20387" y="74765"/>
                    <a:pt x="20605" y="75003"/>
                  </a:cubicBezTo>
                  <a:cubicBezTo>
                    <a:pt x="21472" y="75869"/>
                    <a:pt x="21833" y="76194"/>
                    <a:pt x="21890" y="76194"/>
                  </a:cubicBezTo>
                  <a:cubicBezTo>
                    <a:pt x="21892" y="76194"/>
                    <a:pt x="21893" y="76193"/>
                    <a:pt x="21894" y="76193"/>
                  </a:cubicBezTo>
                  <a:cubicBezTo>
                    <a:pt x="21914" y="76153"/>
                    <a:pt x="21617" y="75776"/>
                    <a:pt x="20784" y="74824"/>
                  </a:cubicBezTo>
                  <a:cubicBezTo>
                    <a:pt x="20585" y="74606"/>
                    <a:pt x="20328" y="74329"/>
                    <a:pt x="20070" y="74031"/>
                  </a:cubicBezTo>
                  <a:cubicBezTo>
                    <a:pt x="19792" y="73714"/>
                    <a:pt x="19495" y="73357"/>
                    <a:pt x="19157" y="72960"/>
                  </a:cubicBezTo>
                  <a:cubicBezTo>
                    <a:pt x="18463" y="72167"/>
                    <a:pt x="17670" y="71176"/>
                    <a:pt x="16718" y="69986"/>
                  </a:cubicBezTo>
                  <a:cubicBezTo>
                    <a:pt x="16262" y="69371"/>
                    <a:pt x="15746" y="68716"/>
                    <a:pt x="15211" y="68003"/>
                  </a:cubicBezTo>
                  <a:cubicBezTo>
                    <a:pt x="14676" y="67269"/>
                    <a:pt x="14120" y="66476"/>
                    <a:pt x="13525" y="65623"/>
                  </a:cubicBezTo>
                  <a:cubicBezTo>
                    <a:pt x="13228" y="65186"/>
                    <a:pt x="12930" y="64750"/>
                    <a:pt x="12633" y="64274"/>
                  </a:cubicBezTo>
                  <a:cubicBezTo>
                    <a:pt x="12316" y="63818"/>
                    <a:pt x="11998" y="63322"/>
                    <a:pt x="11681" y="62807"/>
                  </a:cubicBezTo>
                  <a:cubicBezTo>
                    <a:pt x="11384" y="62311"/>
                    <a:pt x="11046" y="61776"/>
                    <a:pt x="10709" y="61240"/>
                  </a:cubicBezTo>
                  <a:cubicBezTo>
                    <a:pt x="10412" y="60685"/>
                    <a:pt x="10075" y="60110"/>
                    <a:pt x="9738" y="59535"/>
                  </a:cubicBezTo>
                  <a:cubicBezTo>
                    <a:pt x="8429" y="57155"/>
                    <a:pt x="7060" y="54438"/>
                    <a:pt x="5771" y="51285"/>
                  </a:cubicBezTo>
                  <a:cubicBezTo>
                    <a:pt x="4482" y="48132"/>
                    <a:pt x="3273" y="44542"/>
                    <a:pt x="2340" y="40477"/>
                  </a:cubicBezTo>
                  <a:cubicBezTo>
                    <a:pt x="1389" y="36411"/>
                    <a:pt x="952" y="32643"/>
                    <a:pt x="754" y="29252"/>
                  </a:cubicBezTo>
                  <a:cubicBezTo>
                    <a:pt x="575" y="25861"/>
                    <a:pt x="635" y="22807"/>
                    <a:pt x="853" y="20110"/>
                  </a:cubicBezTo>
                  <a:cubicBezTo>
                    <a:pt x="913" y="19436"/>
                    <a:pt x="992" y="18781"/>
                    <a:pt x="1051" y="18147"/>
                  </a:cubicBezTo>
                  <a:cubicBezTo>
                    <a:pt x="1091" y="17829"/>
                    <a:pt x="1111" y="17512"/>
                    <a:pt x="1151" y="17215"/>
                  </a:cubicBezTo>
                  <a:cubicBezTo>
                    <a:pt x="1190" y="16897"/>
                    <a:pt x="1230" y="16600"/>
                    <a:pt x="1270" y="16302"/>
                  </a:cubicBezTo>
                  <a:cubicBezTo>
                    <a:pt x="1369" y="15707"/>
                    <a:pt x="1428" y="15132"/>
                    <a:pt x="1527" y="14597"/>
                  </a:cubicBezTo>
                  <a:cubicBezTo>
                    <a:pt x="1627" y="14042"/>
                    <a:pt x="1706" y="13506"/>
                    <a:pt x="1805" y="12991"/>
                  </a:cubicBezTo>
                  <a:cubicBezTo>
                    <a:pt x="1845" y="12733"/>
                    <a:pt x="1884" y="12495"/>
                    <a:pt x="1944" y="12237"/>
                  </a:cubicBezTo>
                  <a:cubicBezTo>
                    <a:pt x="1984" y="11999"/>
                    <a:pt x="2043" y="11761"/>
                    <a:pt x="2103" y="11523"/>
                  </a:cubicBezTo>
                  <a:cubicBezTo>
                    <a:pt x="2202" y="11047"/>
                    <a:pt x="2301" y="10591"/>
                    <a:pt x="2380" y="10135"/>
                  </a:cubicBezTo>
                  <a:cubicBezTo>
                    <a:pt x="2578" y="9262"/>
                    <a:pt x="2797" y="8469"/>
                    <a:pt x="2975" y="7715"/>
                  </a:cubicBezTo>
                  <a:cubicBezTo>
                    <a:pt x="3173" y="6982"/>
                    <a:pt x="3372" y="6307"/>
                    <a:pt x="3550" y="5693"/>
                  </a:cubicBezTo>
                  <a:cubicBezTo>
                    <a:pt x="3630" y="5395"/>
                    <a:pt x="3709" y="5098"/>
                    <a:pt x="3808" y="4820"/>
                  </a:cubicBezTo>
                  <a:cubicBezTo>
                    <a:pt x="3887" y="4542"/>
                    <a:pt x="3986" y="4285"/>
                    <a:pt x="4066" y="4027"/>
                  </a:cubicBezTo>
                  <a:cubicBezTo>
                    <a:pt x="4224" y="3531"/>
                    <a:pt x="4363" y="3095"/>
                    <a:pt x="4482" y="2698"/>
                  </a:cubicBezTo>
                  <a:cubicBezTo>
                    <a:pt x="4601" y="2302"/>
                    <a:pt x="4740" y="1964"/>
                    <a:pt x="4839" y="1667"/>
                  </a:cubicBezTo>
                  <a:cubicBezTo>
                    <a:pt x="5256" y="497"/>
                    <a:pt x="5395" y="21"/>
                    <a:pt x="5355" y="1"/>
                  </a:cubicBezTo>
                  <a:cubicBezTo>
                    <a:pt x="5354" y="1"/>
                    <a:pt x="5353" y="1"/>
                    <a:pt x="53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8"/>
            <p:cNvSpPr/>
            <p:nvPr/>
          </p:nvSpPr>
          <p:spPr>
            <a:xfrm>
              <a:off x="3910375" y="992600"/>
              <a:ext cx="44650" cy="620725"/>
            </a:xfrm>
            <a:custGeom>
              <a:rect b="b" l="l" r="r" t="t"/>
              <a:pathLst>
                <a:path extrusionOk="0" h="24829" w="1786">
                  <a:moveTo>
                    <a:pt x="181" y="0"/>
                  </a:moveTo>
                  <a:cubicBezTo>
                    <a:pt x="181" y="0"/>
                    <a:pt x="180" y="0"/>
                    <a:pt x="179" y="0"/>
                  </a:cubicBezTo>
                  <a:cubicBezTo>
                    <a:pt x="1" y="0"/>
                    <a:pt x="1" y="2360"/>
                    <a:pt x="596" y="12434"/>
                  </a:cubicBezTo>
                  <a:cubicBezTo>
                    <a:pt x="1171" y="22509"/>
                    <a:pt x="1449" y="24829"/>
                    <a:pt x="1607" y="24829"/>
                  </a:cubicBezTo>
                  <a:cubicBezTo>
                    <a:pt x="1786" y="24809"/>
                    <a:pt x="1766" y="22469"/>
                    <a:pt x="1191" y="12395"/>
                  </a:cubicBezTo>
                  <a:cubicBezTo>
                    <a:pt x="598" y="2363"/>
                    <a:pt x="340" y="0"/>
                    <a:pt x="1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8"/>
            <p:cNvSpPr/>
            <p:nvPr/>
          </p:nvSpPr>
          <p:spPr>
            <a:xfrm>
              <a:off x="3621850" y="1310400"/>
              <a:ext cx="74375" cy="1160650"/>
            </a:xfrm>
            <a:custGeom>
              <a:rect b="b" l="l" r="r" t="t"/>
              <a:pathLst>
                <a:path extrusionOk="0" h="46426" w="2975">
                  <a:moveTo>
                    <a:pt x="2935" y="0"/>
                  </a:moveTo>
                  <a:cubicBezTo>
                    <a:pt x="2895" y="0"/>
                    <a:pt x="2796" y="258"/>
                    <a:pt x="2638" y="952"/>
                  </a:cubicBezTo>
                  <a:cubicBezTo>
                    <a:pt x="2479" y="1646"/>
                    <a:pt x="2221" y="2757"/>
                    <a:pt x="1924" y="4462"/>
                  </a:cubicBezTo>
                  <a:cubicBezTo>
                    <a:pt x="1329" y="7873"/>
                    <a:pt x="337" y="13664"/>
                    <a:pt x="119" y="23163"/>
                  </a:cubicBezTo>
                  <a:cubicBezTo>
                    <a:pt x="0" y="32662"/>
                    <a:pt x="773" y="38493"/>
                    <a:pt x="1230" y="41923"/>
                  </a:cubicBezTo>
                  <a:cubicBezTo>
                    <a:pt x="1468" y="43649"/>
                    <a:pt x="1686" y="44759"/>
                    <a:pt x="1824" y="45473"/>
                  </a:cubicBezTo>
                  <a:cubicBezTo>
                    <a:pt x="1963" y="46167"/>
                    <a:pt x="2043" y="46425"/>
                    <a:pt x="2082" y="46425"/>
                  </a:cubicBezTo>
                  <a:cubicBezTo>
                    <a:pt x="2122" y="46405"/>
                    <a:pt x="2122" y="46128"/>
                    <a:pt x="2043" y="45433"/>
                  </a:cubicBezTo>
                  <a:cubicBezTo>
                    <a:pt x="1963" y="44720"/>
                    <a:pt x="1844" y="43589"/>
                    <a:pt x="1646" y="41864"/>
                  </a:cubicBezTo>
                  <a:cubicBezTo>
                    <a:pt x="1289" y="38433"/>
                    <a:pt x="595" y="32622"/>
                    <a:pt x="714" y="23183"/>
                  </a:cubicBezTo>
                  <a:cubicBezTo>
                    <a:pt x="932" y="13723"/>
                    <a:pt x="1844" y="7952"/>
                    <a:pt x="2320" y="4541"/>
                  </a:cubicBezTo>
                  <a:cubicBezTo>
                    <a:pt x="2598" y="2816"/>
                    <a:pt x="2757" y="1686"/>
                    <a:pt x="2856" y="992"/>
                  </a:cubicBezTo>
                  <a:cubicBezTo>
                    <a:pt x="2955" y="298"/>
                    <a:pt x="2975" y="20"/>
                    <a:pt x="29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8"/>
            <p:cNvSpPr/>
            <p:nvPr/>
          </p:nvSpPr>
          <p:spPr>
            <a:xfrm>
              <a:off x="3943600" y="2582075"/>
              <a:ext cx="793775" cy="1622700"/>
            </a:xfrm>
            <a:custGeom>
              <a:rect b="b" l="l" r="r" t="t"/>
              <a:pathLst>
                <a:path extrusionOk="0" h="64908" w="31751">
                  <a:moveTo>
                    <a:pt x="199" y="0"/>
                  </a:moveTo>
                  <a:cubicBezTo>
                    <a:pt x="179" y="0"/>
                    <a:pt x="159" y="99"/>
                    <a:pt x="100" y="357"/>
                  </a:cubicBezTo>
                  <a:cubicBezTo>
                    <a:pt x="80" y="476"/>
                    <a:pt x="60" y="635"/>
                    <a:pt x="40" y="833"/>
                  </a:cubicBezTo>
                  <a:cubicBezTo>
                    <a:pt x="20" y="1031"/>
                    <a:pt x="1" y="1269"/>
                    <a:pt x="20" y="1547"/>
                  </a:cubicBezTo>
                  <a:cubicBezTo>
                    <a:pt x="1" y="2102"/>
                    <a:pt x="40" y="2856"/>
                    <a:pt x="219" y="3788"/>
                  </a:cubicBezTo>
                  <a:cubicBezTo>
                    <a:pt x="397" y="4700"/>
                    <a:pt x="714" y="5811"/>
                    <a:pt x="1290" y="7080"/>
                  </a:cubicBezTo>
                  <a:cubicBezTo>
                    <a:pt x="1845" y="8349"/>
                    <a:pt x="2678" y="9737"/>
                    <a:pt x="3808" y="11245"/>
                  </a:cubicBezTo>
                  <a:cubicBezTo>
                    <a:pt x="4939" y="12752"/>
                    <a:pt x="6366" y="14338"/>
                    <a:pt x="7993" y="16123"/>
                  </a:cubicBezTo>
                  <a:cubicBezTo>
                    <a:pt x="8826" y="17015"/>
                    <a:pt x="9639" y="17987"/>
                    <a:pt x="10531" y="19018"/>
                  </a:cubicBezTo>
                  <a:cubicBezTo>
                    <a:pt x="10987" y="19514"/>
                    <a:pt x="11423" y="20069"/>
                    <a:pt x="11860" y="20625"/>
                  </a:cubicBezTo>
                  <a:cubicBezTo>
                    <a:pt x="12316" y="21200"/>
                    <a:pt x="12792" y="21775"/>
                    <a:pt x="13248" y="22370"/>
                  </a:cubicBezTo>
                  <a:cubicBezTo>
                    <a:pt x="15092" y="24789"/>
                    <a:pt x="17016" y="27546"/>
                    <a:pt x="18959" y="30719"/>
                  </a:cubicBezTo>
                  <a:cubicBezTo>
                    <a:pt x="20883" y="33892"/>
                    <a:pt x="22430" y="36886"/>
                    <a:pt x="23739" y="39623"/>
                  </a:cubicBezTo>
                  <a:cubicBezTo>
                    <a:pt x="24056" y="40317"/>
                    <a:pt x="24353" y="40991"/>
                    <a:pt x="24651" y="41646"/>
                  </a:cubicBezTo>
                  <a:cubicBezTo>
                    <a:pt x="24790" y="41983"/>
                    <a:pt x="24948" y="42300"/>
                    <a:pt x="25087" y="42618"/>
                  </a:cubicBezTo>
                  <a:cubicBezTo>
                    <a:pt x="25206" y="42935"/>
                    <a:pt x="25345" y="43252"/>
                    <a:pt x="25484" y="43570"/>
                  </a:cubicBezTo>
                  <a:cubicBezTo>
                    <a:pt x="25722" y="44204"/>
                    <a:pt x="25980" y="44819"/>
                    <a:pt x="26218" y="45414"/>
                  </a:cubicBezTo>
                  <a:cubicBezTo>
                    <a:pt x="26456" y="46009"/>
                    <a:pt x="26674" y="46584"/>
                    <a:pt x="26872" y="47159"/>
                  </a:cubicBezTo>
                  <a:cubicBezTo>
                    <a:pt x="27090" y="47734"/>
                    <a:pt x="27289" y="48270"/>
                    <a:pt x="27487" y="48805"/>
                  </a:cubicBezTo>
                  <a:cubicBezTo>
                    <a:pt x="27665" y="49340"/>
                    <a:pt x="27844" y="49876"/>
                    <a:pt x="28002" y="50372"/>
                  </a:cubicBezTo>
                  <a:cubicBezTo>
                    <a:pt x="28161" y="50887"/>
                    <a:pt x="28340" y="51363"/>
                    <a:pt x="28478" y="51839"/>
                  </a:cubicBezTo>
                  <a:cubicBezTo>
                    <a:pt x="28617" y="52315"/>
                    <a:pt x="28756" y="52771"/>
                    <a:pt x="28895" y="53227"/>
                  </a:cubicBezTo>
                  <a:cubicBezTo>
                    <a:pt x="29014" y="53664"/>
                    <a:pt x="29153" y="54100"/>
                    <a:pt x="29272" y="54516"/>
                  </a:cubicBezTo>
                  <a:cubicBezTo>
                    <a:pt x="29331" y="54735"/>
                    <a:pt x="29391" y="54933"/>
                    <a:pt x="29450" y="55131"/>
                  </a:cubicBezTo>
                  <a:cubicBezTo>
                    <a:pt x="29490" y="55329"/>
                    <a:pt x="29549" y="55528"/>
                    <a:pt x="29589" y="55726"/>
                  </a:cubicBezTo>
                  <a:cubicBezTo>
                    <a:pt x="29807" y="56500"/>
                    <a:pt x="29986" y="57213"/>
                    <a:pt x="30144" y="57888"/>
                  </a:cubicBezTo>
                  <a:cubicBezTo>
                    <a:pt x="30243" y="58205"/>
                    <a:pt x="30303" y="58522"/>
                    <a:pt x="30382" y="58840"/>
                  </a:cubicBezTo>
                  <a:cubicBezTo>
                    <a:pt x="30442" y="59137"/>
                    <a:pt x="30501" y="59435"/>
                    <a:pt x="30561" y="59712"/>
                  </a:cubicBezTo>
                  <a:cubicBezTo>
                    <a:pt x="30699" y="60267"/>
                    <a:pt x="30799" y="60763"/>
                    <a:pt x="30898" y="61219"/>
                  </a:cubicBezTo>
                  <a:cubicBezTo>
                    <a:pt x="31116" y="62132"/>
                    <a:pt x="31235" y="62846"/>
                    <a:pt x="31334" y="63381"/>
                  </a:cubicBezTo>
                  <a:cubicBezTo>
                    <a:pt x="31572" y="64492"/>
                    <a:pt x="31671" y="64908"/>
                    <a:pt x="31711" y="64908"/>
                  </a:cubicBezTo>
                  <a:cubicBezTo>
                    <a:pt x="31751" y="64888"/>
                    <a:pt x="31731" y="64452"/>
                    <a:pt x="31572" y="63341"/>
                  </a:cubicBezTo>
                  <a:cubicBezTo>
                    <a:pt x="31493" y="62786"/>
                    <a:pt x="31413" y="62072"/>
                    <a:pt x="31235" y="61140"/>
                  </a:cubicBezTo>
                  <a:cubicBezTo>
                    <a:pt x="31156" y="60684"/>
                    <a:pt x="31056" y="60188"/>
                    <a:pt x="30937" y="59613"/>
                  </a:cubicBezTo>
                  <a:cubicBezTo>
                    <a:pt x="30898" y="59335"/>
                    <a:pt x="30838" y="59058"/>
                    <a:pt x="30779" y="58740"/>
                  </a:cubicBezTo>
                  <a:cubicBezTo>
                    <a:pt x="30719" y="58423"/>
                    <a:pt x="30640" y="58106"/>
                    <a:pt x="30561" y="57789"/>
                  </a:cubicBezTo>
                  <a:cubicBezTo>
                    <a:pt x="30402" y="57114"/>
                    <a:pt x="30224" y="56400"/>
                    <a:pt x="30045" y="55607"/>
                  </a:cubicBezTo>
                  <a:cubicBezTo>
                    <a:pt x="30005" y="55409"/>
                    <a:pt x="29946" y="55210"/>
                    <a:pt x="29906" y="55012"/>
                  </a:cubicBezTo>
                  <a:cubicBezTo>
                    <a:pt x="29847" y="54794"/>
                    <a:pt x="29787" y="54596"/>
                    <a:pt x="29728" y="54397"/>
                  </a:cubicBezTo>
                  <a:cubicBezTo>
                    <a:pt x="29609" y="53981"/>
                    <a:pt x="29490" y="53545"/>
                    <a:pt x="29371" y="53089"/>
                  </a:cubicBezTo>
                  <a:cubicBezTo>
                    <a:pt x="29232" y="52632"/>
                    <a:pt x="29113" y="52176"/>
                    <a:pt x="28974" y="51681"/>
                  </a:cubicBezTo>
                  <a:cubicBezTo>
                    <a:pt x="28816" y="51205"/>
                    <a:pt x="28657" y="50729"/>
                    <a:pt x="28498" y="50213"/>
                  </a:cubicBezTo>
                  <a:cubicBezTo>
                    <a:pt x="28340" y="49697"/>
                    <a:pt x="28161" y="49182"/>
                    <a:pt x="27983" y="48626"/>
                  </a:cubicBezTo>
                  <a:cubicBezTo>
                    <a:pt x="27804" y="48091"/>
                    <a:pt x="27606" y="47536"/>
                    <a:pt x="27388" y="46961"/>
                  </a:cubicBezTo>
                  <a:cubicBezTo>
                    <a:pt x="27189" y="46405"/>
                    <a:pt x="26971" y="45810"/>
                    <a:pt x="26753" y="45196"/>
                  </a:cubicBezTo>
                  <a:cubicBezTo>
                    <a:pt x="26515" y="44601"/>
                    <a:pt x="26257" y="43986"/>
                    <a:pt x="25999" y="43351"/>
                  </a:cubicBezTo>
                  <a:cubicBezTo>
                    <a:pt x="25880" y="43034"/>
                    <a:pt x="25742" y="42717"/>
                    <a:pt x="25603" y="42399"/>
                  </a:cubicBezTo>
                  <a:cubicBezTo>
                    <a:pt x="25484" y="42062"/>
                    <a:pt x="25325" y="41745"/>
                    <a:pt x="25186" y="41408"/>
                  </a:cubicBezTo>
                  <a:cubicBezTo>
                    <a:pt x="24889" y="40753"/>
                    <a:pt x="24572" y="40079"/>
                    <a:pt x="24274" y="39385"/>
                  </a:cubicBezTo>
                  <a:cubicBezTo>
                    <a:pt x="22945" y="36629"/>
                    <a:pt x="21418" y="33594"/>
                    <a:pt x="19475" y="30402"/>
                  </a:cubicBezTo>
                  <a:cubicBezTo>
                    <a:pt x="17512" y="27209"/>
                    <a:pt x="15568" y="24452"/>
                    <a:pt x="13704" y="22013"/>
                  </a:cubicBezTo>
                  <a:cubicBezTo>
                    <a:pt x="13248" y="21418"/>
                    <a:pt x="12772" y="20843"/>
                    <a:pt x="12316" y="20268"/>
                  </a:cubicBezTo>
                  <a:cubicBezTo>
                    <a:pt x="11860" y="19713"/>
                    <a:pt x="11423" y="19157"/>
                    <a:pt x="10967" y="18642"/>
                  </a:cubicBezTo>
                  <a:cubicBezTo>
                    <a:pt x="10075" y="17610"/>
                    <a:pt x="9242" y="16639"/>
                    <a:pt x="8409" y="15746"/>
                  </a:cubicBezTo>
                  <a:cubicBezTo>
                    <a:pt x="6763" y="13961"/>
                    <a:pt x="5315" y="12415"/>
                    <a:pt x="4205" y="10947"/>
                  </a:cubicBezTo>
                  <a:cubicBezTo>
                    <a:pt x="3055" y="9480"/>
                    <a:pt x="2242" y="8131"/>
                    <a:pt x="1666" y="6902"/>
                  </a:cubicBezTo>
                  <a:cubicBezTo>
                    <a:pt x="516" y="4442"/>
                    <a:pt x="298" y="2638"/>
                    <a:pt x="239" y="1547"/>
                  </a:cubicBezTo>
                  <a:cubicBezTo>
                    <a:pt x="219" y="1269"/>
                    <a:pt x="219" y="1031"/>
                    <a:pt x="219" y="833"/>
                  </a:cubicBezTo>
                  <a:cubicBezTo>
                    <a:pt x="219" y="635"/>
                    <a:pt x="219" y="476"/>
                    <a:pt x="219" y="357"/>
                  </a:cubicBezTo>
                  <a:cubicBezTo>
                    <a:pt x="239" y="119"/>
                    <a:pt x="21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8"/>
            <p:cNvSpPr/>
            <p:nvPr/>
          </p:nvSpPr>
          <p:spPr>
            <a:xfrm>
              <a:off x="4482025" y="3950375"/>
              <a:ext cx="181975" cy="592050"/>
            </a:xfrm>
            <a:custGeom>
              <a:rect b="b" l="l" r="r" t="t"/>
              <a:pathLst>
                <a:path extrusionOk="0" h="23682" w="7279">
                  <a:moveTo>
                    <a:pt x="46" y="0"/>
                  </a:moveTo>
                  <a:cubicBezTo>
                    <a:pt x="43" y="0"/>
                    <a:pt x="41" y="1"/>
                    <a:pt x="40" y="3"/>
                  </a:cubicBezTo>
                  <a:cubicBezTo>
                    <a:pt x="0" y="42"/>
                    <a:pt x="40" y="181"/>
                    <a:pt x="199" y="518"/>
                  </a:cubicBezTo>
                  <a:cubicBezTo>
                    <a:pt x="377" y="875"/>
                    <a:pt x="675" y="1391"/>
                    <a:pt x="1091" y="2224"/>
                  </a:cubicBezTo>
                  <a:cubicBezTo>
                    <a:pt x="1924" y="3870"/>
                    <a:pt x="3411" y="6626"/>
                    <a:pt x="4899" y="11445"/>
                  </a:cubicBezTo>
                  <a:cubicBezTo>
                    <a:pt x="6307" y="16304"/>
                    <a:pt x="6584" y="19417"/>
                    <a:pt x="6803" y="21262"/>
                  </a:cubicBezTo>
                  <a:cubicBezTo>
                    <a:pt x="6922" y="22174"/>
                    <a:pt x="6961" y="22789"/>
                    <a:pt x="7001" y="23165"/>
                  </a:cubicBezTo>
                  <a:cubicBezTo>
                    <a:pt x="7060" y="23542"/>
                    <a:pt x="7100" y="23681"/>
                    <a:pt x="7140" y="23681"/>
                  </a:cubicBezTo>
                  <a:cubicBezTo>
                    <a:pt x="7179" y="23681"/>
                    <a:pt x="7219" y="23542"/>
                    <a:pt x="7239" y="23146"/>
                  </a:cubicBezTo>
                  <a:cubicBezTo>
                    <a:pt x="7259" y="22769"/>
                    <a:pt x="7279" y="22154"/>
                    <a:pt x="7239" y="21222"/>
                  </a:cubicBezTo>
                  <a:cubicBezTo>
                    <a:pt x="7120" y="19358"/>
                    <a:pt x="6902" y="16185"/>
                    <a:pt x="5474" y="11287"/>
                  </a:cubicBezTo>
                  <a:cubicBezTo>
                    <a:pt x="3967" y="6388"/>
                    <a:pt x="2380" y="3632"/>
                    <a:pt x="1448" y="2025"/>
                  </a:cubicBezTo>
                  <a:cubicBezTo>
                    <a:pt x="992" y="1212"/>
                    <a:pt x="635" y="716"/>
                    <a:pt x="397" y="399"/>
                  </a:cubicBezTo>
                  <a:cubicBezTo>
                    <a:pt x="194" y="123"/>
                    <a:pt x="77" y="0"/>
                    <a:pt x="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8"/>
            <p:cNvSpPr/>
            <p:nvPr/>
          </p:nvSpPr>
          <p:spPr>
            <a:xfrm>
              <a:off x="4755200" y="2520575"/>
              <a:ext cx="1121975" cy="1753225"/>
            </a:xfrm>
            <a:custGeom>
              <a:rect b="b" l="l" r="r" t="t"/>
              <a:pathLst>
                <a:path extrusionOk="0" h="70129" w="44879">
                  <a:moveTo>
                    <a:pt x="43" y="1"/>
                  </a:moveTo>
                  <a:cubicBezTo>
                    <a:pt x="42" y="1"/>
                    <a:pt x="41" y="1"/>
                    <a:pt x="40" y="1"/>
                  </a:cubicBezTo>
                  <a:cubicBezTo>
                    <a:pt x="0" y="1"/>
                    <a:pt x="60" y="497"/>
                    <a:pt x="278" y="1786"/>
                  </a:cubicBezTo>
                  <a:cubicBezTo>
                    <a:pt x="397" y="2421"/>
                    <a:pt x="556" y="3253"/>
                    <a:pt x="754" y="4305"/>
                  </a:cubicBezTo>
                  <a:cubicBezTo>
                    <a:pt x="794" y="4582"/>
                    <a:pt x="853" y="4860"/>
                    <a:pt x="913" y="5157"/>
                  </a:cubicBezTo>
                  <a:cubicBezTo>
                    <a:pt x="972" y="5455"/>
                    <a:pt x="1052" y="5752"/>
                    <a:pt x="1131" y="6070"/>
                  </a:cubicBezTo>
                  <a:cubicBezTo>
                    <a:pt x="1290" y="6724"/>
                    <a:pt x="1448" y="7418"/>
                    <a:pt x="1646" y="8191"/>
                  </a:cubicBezTo>
                  <a:cubicBezTo>
                    <a:pt x="1845" y="8965"/>
                    <a:pt x="2023" y="9818"/>
                    <a:pt x="2281" y="10710"/>
                  </a:cubicBezTo>
                  <a:cubicBezTo>
                    <a:pt x="2559" y="11602"/>
                    <a:pt x="2856" y="12574"/>
                    <a:pt x="3174" y="13605"/>
                  </a:cubicBezTo>
                  <a:cubicBezTo>
                    <a:pt x="3332" y="14121"/>
                    <a:pt x="3491" y="14656"/>
                    <a:pt x="3669" y="15212"/>
                  </a:cubicBezTo>
                  <a:cubicBezTo>
                    <a:pt x="3749" y="15489"/>
                    <a:pt x="3848" y="15767"/>
                    <a:pt x="3947" y="16045"/>
                  </a:cubicBezTo>
                  <a:cubicBezTo>
                    <a:pt x="4046" y="16342"/>
                    <a:pt x="4145" y="16620"/>
                    <a:pt x="4264" y="16917"/>
                  </a:cubicBezTo>
                  <a:cubicBezTo>
                    <a:pt x="4681" y="18087"/>
                    <a:pt x="5137" y="19317"/>
                    <a:pt x="5613" y="20646"/>
                  </a:cubicBezTo>
                  <a:cubicBezTo>
                    <a:pt x="7695" y="25881"/>
                    <a:pt x="10650" y="32286"/>
                    <a:pt x="15290" y="39624"/>
                  </a:cubicBezTo>
                  <a:cubicBezTo>
                    <a:pt x="20010" y="46922"/>
                    <a:pt x="24591" y="52296"/>
                    <a:pt x="28458" y="56381"/>
                  </a:cubicBezTo>
                  <a:cubicBezTo>
                    <a:pt x="29450" y="57373"/>
                    <a:pt x="30402" y="58305"/>
                    <a:pt x="31275" y="59197"/>
                  </a:cubicBezTo>
                  <a:cubicBezTo>
                    <a:pt x="31493" y="59416"/>
                    <a:pt x="31711" y="59614"/>
                    <a:pt x="31929" y="59832"/>
                  </a:cubicBezTo>
                  <a:cubicBezTo>
                    <a:pt x="32147" y="60050"/>
                    <a:pt x="32345" y="60249"/>
                    <a:pt x="32564" y="60447"/>
                  </a:cubicBezTo>
                  <a:cubicBezTo>
                    <a:pt x="33000" y="60824"/>
                    <a:pt x="33416" y="61200"/>
                    <a:pt x="33833" y="61557"/>
                  </a:cubicBezTo>
                  <a:cubicBezTo>
                    <a:pt x="34626" y="62291"/>
                    <a:pt x="35380" y="62965"/>
                    <a:pt x="36074" y="63580"/>
                  </a:cubicBezTo>
                  <a:cubicBezTo>
                    <a:pt x="36788" y="64195"/>
                    <a:pt x="37482" y="64711"/>
                    <a:pt x="38097" y="65206"/>
                  </a:cubicBezTo>
                  <a:cubicBezTo>
                    <a:pt x="38711" y="65722"/>
                    <a:pt x="39286" y="66158"/>
                    <a:pt x="39802" y="66575"/>
                  </a:cubicBezTo>
                  <a:cubicBezTo>
                    <a:pt x="40060" y="66793"/>
                    <a:pt x="40298" y="66991"/>
                    <a:pt x="40536" y="67170"/>
                  </a:cubicBezTo>
                  <a:cubicBezTo>
                    <a:pt x="40794" y="67348"/>
                    <a:pt x="41012" y="67507"/>
                    <a:pt x="41230" y="67665"/>
                  </a:cubicBezTo>
                  <a:cubicBezTo>
                    <a:pt x="42122" y="68300"/>
                    <a:pt x="42816" y="68776"/>
                    <a:pt x="43352" y="69153"/>
                  </a:cubicBezTo>
                  <a:cubicBezTo>
                    <a:pt x="44338" y="69841"/>
                    <a:pt x="44783" y="70128"/>
                    <a:pt x="44851" y="70128"/>
                  </a:cubicBezTo>
                  <a:cubicBezTo>
                    <a:pt x="44855" y="70128"/>
                    <a:pt x="44858" y="70127"/>
                    <a:pt x="44859" y="70125"/>
                  </a:cubicBezTo>
                  <a:cubicBezTo>
                    <a:pt x="44879" y="70085"/>
                    <a:pt x="44502" y="69768"/>
                    <a:pt x="43471" y="68974"/>
                  </a:cubicBezTo>
                  <a:cubicBezTo>
                    <a:pt x="42955" y="68578"/>
                    <a:pt x="42301" y="68062"/>
                    <a:pt x="41428" y="67408"/>
                  </a:cubicBezTo>
                  <a:cubicBezTo>
                    <a:pt x="41230" y="67249"/>
                    <a:pt x="40992" y="67070"/>
                    <a:pt x="40754" y="66892"/>
                  </a:cubicBezTo>
                  <a:cubicBezTo>
                    <a:pt x="40516" y="66714"/>
                    <a:pt x="40278" y="66495"/>
                    <a:pt x="40020" y="66297"/>
                  </a:cubicBezTo>
                  <a:cubicBezTo>
                    <a:pt x="39524" y="65861"/>
                    <a:pt x="38969" y="65405"/>
                    <a:pt x="38354" y="64889"/>
                  </a:cubicBezTo>
                  <a:cubicBezTo>
                    <a:pt x="37740" y="64393"/>
                    <a:pt x="37085" y="63858"/>
                    <a:pt x="36371" y="63243"/>
                  </a:cubicBezTo>
                  <a:cubicBezTo>
                    <a:pt x="35697" y="62608"/>
                    <a:pt x="34943" y="61934"/>
                    <a:pt x="34150" y="61200"/>
                  </a:cubicBezTo>
                  <a:cubicBezTo>
                    <a:pt x="33753" y="60843"/>
                    <a:pt x="33337" y="60467"/>
                    <a:pt x="32921" y="60070"/>
                  </a:cubicBezTo>
                  <a:cubicBezTo>
                    <a:pt x="32702" y="59892"/>
                    <a:pt x="32484" y="59673"/>
                    <a:pt x="32286" y="59455"/>
                  </a:cubicBezTo>
                  <a:cubicBezTo>
                    <a:pt x="32068" y="59257"/>
                    <a:pt x="31850" y="59039"/>
                    <a:pt x="31631" y="58821"/>
                  </a:cubicBezTo>
                  <a:cubicBezTo>
                    <a:pt x="30759" y="57948"/>
                    <a:pt x="29827" y="56996"/>
                    <a:pt x="28855" y="56005"/>
                  </a:cubicBezTo>
                  <a:cubicBezTo>
                    <a:pt x="25028" y="51919"/>
                    <a:pt x="20486" y="46565"/>
                    <a:pt x="15786" y="39307"/>
                  </a:cubicBezTo>
                  <a:cubicBezTo>
                    <a:pt x="11166" y="32009"/>
                    <a:pt x="8230" y="25643"/>
                    <a:pt x="6128" y="20447"/>
                  </a:cubicBezTo>
                  <a:cubicBezTo>
                    <a:pt x="5633" y="19138"/>
                    <a:pt x="5176" y="17909"/>
                    <a:pt x="4740" y="16739"/>
                  </a:cubicBezTo>
                  <a:cubicBezTo>
                    <a:pt x="4641" y="16441"/>
                    <a:pt x="4542" y="16164"/>
                    <a:pt x="4423" y="15886"/>
                  </a:cubicBezTo>
                  <a:cubicBezTo>
                    <a:pt x="4324" y="15608"/>
                    <a:pt x="4225" y="15331"/>
                    <a:pt x="4145" y="15053"/>
                  </a:cubicBezTo>
                  <a:cubicBezTo>
                    <a:pt x="3967" y="14498"/>
                    <a:pt x="3808" y="13962"/>
                    <a:pt x="3630" y="13447"/>
                  </a:cubicBezTo>
                  <a:cubicBezTo>
                    <a:pt x="3312" y="12416"/>
                    <a:pt x="3015" y="11464"/>
                    <a:pt x="2717" y="10591"/>
                  </a:cubicBezTo>
                  <a:cubicBezTo>
                    <a:pt x="2460" y="9679"/>
                    <a:pt x="2261" y="8846"/>
                    <a:pt x="2043" y="8092"/>
                  </a:cubicBezTo>
                  <a:cubicBezTo>
                    <a:pt x="1845" y="7319"/>
                    <a:pt x="1666" y="6625"/>
                    <a:pt x="1488" y="5990"/>
                  </a:cubicBezTo>
                  <a:cubicBezTo>
                    <a:pt x="1409" y="5673"/>
                    <a:pt x="1309" y="5375"/>
                    <a:pt x="1250" y="5078"/>
                  </a:cubicBezTo>
                  <a:cubicBezTo>
                    <a:pt x="1190" y="4780"/>
                    <a:pt x="1131" y="4503"/>
                    <a:pt x="1071" y="4245"/>
                  </a:cubicBezTo>
                  <a:cubicBezTo>
                    <a:pt x="833" y="3194"/>
                    <a:pt x="655" y="2361"/>
                    <a:pt x="516" y="1726"/>
                  </a:cubicBezTo>
                  <a:cubicBezTo>
                    <a:pt x="224" y="501"/>
                    <a:pt x="85"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8"/>
            <p:cNvSpPr/>
            <p:nvPr/>
          </p:nvSpPr>
          <p:spPr>
            <a:xfrm>
              <a:off x="4818650" y="3463425"/>
              <a:ext cx="549375" cy="1098825"/>
            </a:xfrm>
            <a:custGeom>
              <a:rect b="b" l="l" r="r" t="t"/>
              <a:pathLst>
                <a:path extrusionOk="0" h="43953" w="21975">
                  <a:moveTo>
                    <a:pt x="37" y="1"/>
                  </a:moveTo>
                  <a:cubicBezTo>
                    <a:pt x="30" y="1"/>
                    <a:pt x="24" y="3"/>
                    <a:pt x="21" y="6"/>
                  </a:cubicBezTo>
                  <a:cubicBezTo>
                    <a:pt x="1" y="46"/>
                    <a:pt x="219" y="264"/>
                    <a:pt x="794" y="780"/>
                  </a:cubicBezTo>
                  <a:cubicBezTo>
                    <a:pt x="1369" y="1295"/>
                    <a:pt x="2321" y="2128"/>
                    <a:pt x="3729" y="3397"/>
                  </a:cubicBezTo>
                  <a:cubicBezTo>
                    <a:pt x="5117" y="4686"/>
                    <a:pt x="6962" y="6451"/>
                    <a:pt x="9222" y="8950"/>
                  </a:cubicBezTo>
                  <a:cubicBezTo>
                    <a:pt x="10333" y="10219"/>
                    <a:pt x="11543" y="11667"/>
                    <a:pt x="12792" y="13372"/>
                  </a:cubicBezTo>
                  <a:cubicBezTo>
                    <a:pt x="14042" y="15078"/>
                    <a:pt x="15331" y="17041"/>
                    <a:pt x="16560" y="19302"/>
                  </a:cubicBezTo>
                  <a:cubicBezTo>
                    <a:pt x="18999" y="23883"/>
                    <a:pt x="20189" y="27929"/>
                    <a:pt x="20824" y="31221"/>
                  </a:cubicBezTo>
                  <a:cubicBezTo>
                    <a:pt x="21439" y="34532"/>
                    <a:pt x="21518" y="37071"/>
                    <a:pt x="21458" y="38975"/>
                  </a:cubicBezTo>
                  <a:cubicBezTo>
                    <a:pt x="21458" y="39431"/>
                    <a:pt x="21399" y="39867"/>
                    <a:pt x="21399" y="40264"/>
                  </a:cubicBezTo>
                  <a:cubicBezTo>
                    <a:pt x="21379" y="40462"/>
                    <a:pt x="21379" y="40660"/>
                    <a:pt x="21359" y="40839"/>
                  </a:cubicBezTo>
                  <a:cubicBezTo>
                    <a:pt x="21339" y="40997"/>
                    <a:pt x="21320" y="41176"/>
                    <a:pt x="21300" y="41335"/>
                  </a:cubicBezTo>
                  <a:cubicBezTo>
                    <a:pt x="21280" y="41652"/>
                    <a:pt x="21240" y="41949"/>
                    <a:pt x="21220" y="42207"/>
                  </a:cubicBezTo>
                  <a:cubicBezTo>
                    <a:pt x="21201" y="42465"/>
                    <a:pt x="21161" y="42683"/>
                    <a:pt x="21121" y="42862"/>
                  </a:cubicBezTo>
                  <a:cubicBezTo>
                    <a:pt x="21022" y="43635"/>
                    <a:pt x="21022" y="43952"/>
                    <a:pt x="21062" y="43952"/>
                  </a:cubicBezTo>
                  <a:cubicBezTo>
                    <a:pt x="21101" y="43952"/>
                    <a:pt x="21181" y="43675"/>
                    <a:pt x="21359" y="42901"/>
                  </a:cubicBezTo>
                  <a:cubicBezTo>
                    <a:pt x="21399" y="42723"/>
                    <a:pt x="21458" y="42505"/>
                    <a:pt x="21498" y="42247"/>
                  </a:cubicBezTo>
                  <a:cubicBezTo>
                    <a:pt x="21538" y="41989"/>
                    <a:pt x="21577" y="41692"/>
                    <a:pt x="21637" y="41374"/>
                  </a:cubicBezTo>
                  <a:cubicBezTo>
                    <a:pt x="21657" y="41216"/>
                    <a:pt x="21677" y="41037"/>
                    <a:pt x="21696" y="40859"/>
                  </a:cubicBezTo>
                  <a:cubicBezTo>
                    <a:pt x="21736" y="40680"/>
                    <a:pt x="21736" y="40502"/>
                    <a:pt x="21756" y="40303"/>
                  </a:cubicBezTo>
                  <a:cubicBezTo>
                    <a:pt x="21796" y="39907"/>
                    <a:pt x="21855" y="39470"/>
                    <a:pt x="21875" y="38975"/>
                  </a:cubicBezTo>
                  <a:cubicBezTo>
                    <a:pt x="21974" y="37071"/>
                    <a:pt x="21954" y="34473"/>
                    <a:pt x="21359" y="31121"/>
                  </a:cubicBezTo>
                  <a:cubicBezTo>
                    <a:pt x="20744" y="27770"/>
                    <a:pt x="19555" y="23665"/>
                    <a:pt x="17096" y="19024"/>
                  </a:cubicBezTo>
                  <a:cubicBezTo>
                    <a:pt x="15846" y="16724"/>
                    <a:pt x="14537" y="14741"/>
                    <a:pt x="13268" y="13016"/>
                  </a:cubicBezTo>
                  <a:cubicBezTo>
                    <a:pt x="11999" y="11310"/>
                    <a:pt x="10769" y="9843"/>
                    <a:pt x="9619" y="8593"/>
                  </a:cubicBezTo>
                  <a:cubicBezTo>
                    <a:pt x="7339" y="6075"/>
                    <a:pt x="5435" y="4349"/>
                    <a:pt x="4007" y="3080"/>
                  </a:cubicBezTo>
                  <a:cubicBezTo>
                    <a:pt x="2559" y="1851"/>
                    <a:pt x="1568" y="1057"/>
                    <a:pt x="933" y="601"/>
                  </a:cubicBezTo>
                  <a:cubicBezTo>
                    <a:pt x="373" y="186"/>
                    <a:pt x="110" y="1"/>
                    <a:pt x="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8"/>
            <p:cNvSpPr/>
            <p:nvPr/>
          </p:nvSpPr>
          <p:spPr>
            <a:xfrm>
              <a:off x="5038300" y="4280550"/>
              <a:ext cx="89750" cy="513225"/>
            </a:xfrm>
            <a:custGeom>
              <a:rect b="b" l="l" r="r" t="t"/>
              <a:pathLst>
                <a:path extrusionOk="0" h="20529" w="3590">
                  <a:moveTo>
                    <a:pt x="50" y="1"/>
                  </a:moveTo>
                  <a:cubicBezTo>
                    <a:pt x="47" y="1"/>
                    <a:pt x="43" y="2"/>
                    <a:pt x="40" y="3"/>
                  </a:cubicBezTo>
                  <a:cubicBezTo>
                    <a:pt x="0" y="23"/>
                    <a:pt x="20" y="142"/>
                    <a:pt x="99" y="459"/>
                  </a:cubicBezTo>
                  <a:cubicBezTo>
                    <a:pt x="159" y="757"/>
                    <a:pt x="317" y="1253"/>
                    <a:pt x="536" y="1986"/>
                  </a:cubicBezTo>
                  <a:cubicBezTo>
                    <a:pt x="972" y="3474"/>
                    <a:pt x="1765" y="5972"/>
                    <a:pt x="2400" y="10137"/>
                  </a:cubicBezTo>
                  <a:cubicBezTo>
                    <a:pt x="2995" y="14321"/>
                    <a:pt x="2955" y="16919"/>
                    <a:pt x="2975" y="18466"/>
                  </a:cubicBezTo>
                  <a:cubicBezTo>
                    <a:pt x="2995" y="19259"/>
                    <a:pt x="2975" y="19755"/>
                    <a:pt x="2995" y="20072"/>
                  </a:cubicBezTo>
                  <a:cubicBezTo>
                    <a:pt x="3015" y="20390"/>
                    <a:pt x="3054" y="20528"/>
                    <a:pt x="3094" y="20528"/>
                  </a:cubicBezTo>
                  <a:cubicBezTo>
                    <a:pt x="3134" y="20528"/>
                    <a:pt x="3173" y="20410"/>
                    <a:pt x="3233" y="20092"/>
                  </a:cubicBezTo>
                  <a:cubicBezTo>
                    <a:pt x="3272" y="19775"/>
                    <a:pt x="3352" y="19259"/>
                    <a:pt x="3391" y="18486"/>
                  </a:cubicBezTo>
                  <a:cubicBezTo>
                    <a:pt x="3491" y="16939"/>
                    <a:pt x="3590" y="14282"/>
                    <a:pt x="2995" y="10058"/>
                  </a:cubicBezTo>
                  <a:cubicBezTo>
                    <a:pt x="2340" y="5834"/>
                    <a:pt x="1468" y="3315"/>
                    <a:pt x="932" y="1867"/>
                  </a:cubicBezTo>
                  <a:cubicBezTo>
                    <a:pt x="674" y="1134"/>
                    <a:pt x="456" y="658"/>
                    <a:pt x="317" y="380"/>
                  </a:cubicBezTo>
                  <a:cubicBezTo>
                    <a:pt x="172" y="107"/>
                    <a:pt x="93" y="1"/>
                    <a:pt x="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8"/>
            <p:cNvSpPr/>
            <p:nvPr/>
          </p:nvSpPr>
          <p:spPr>
            <a:xfrm>
              <a:off x="3002100" y="341000"/>
              <a:ext cx="396650" cy="822175"/>
            </a:xfrm>
            <a:custGeom>
              <a:rect b="b" l="l" r="r" t="t"/>
              <a:pathLst>
                <a:path extrusionOk="0" h="32887" w="15866">
                  <a:moveTo>
                    <a:pt x="15816" y="0"/>
                  </a:moveTo>
                  <a:cubicBezTo>
                    <a:pt x="15773" y="0"/>
                    <a:pt x="15611" y="166"/>
                    <a:pt x="15271" y="541"/>
                  </a:cubicBezTo>
                  <a:cubicBezTo>
                    <a:pt x="14894" y="958"/>
                    <a:pt x="14299" y="1632"/>
                    <a:pt x="13486" y="2743"/>
                  </a:cubicBezTo>
                  <a:cubicBezTo>
                    <a:pt x="13268" y="3020"/>
                    <a:pt x="13050" y="3298"/>
                    <a:pt x="12792" y="3635"/>
                  </a:cubicBezTo>
                  <a:cubicBezTo>
                    <a:pt x="12574" y="3952"/>
                    <a:pt x="12316" y="4309"/>
                    <a:pt x="12038" y="4686"/>
                  </a:cubicBezTo>
                  <a:cubicBezTo>
                    <a:pt x="11483" y="5440"/>
                    <a:pt x="10908" y="6332"/>
                    <a:pt x="10234" y="7363"/>
                  </a:cubicBezTo>
                  <a:cubicBezTo>
                    <a:pt x="8925" y="9406"/>
                    <a:pt x="7378" y="12024"/>
                    <a:pt x="5732" y="15395"/>
                  </a:cubicBezTo>
                  <a:cubicBezTo>
                    <a:pt x="5316" y="16228"/>
                    <a:pt x="4959" y="17041"/>
                    <a:pt x="4602" y="17814"/>
                  </a:cubicBezTo>
                  <a:cubicBezTo>
                    <a:pt x="4265" y="18608"/>
                    <a:pt x="3947" y="19341"/>
                    <a:pt x="3670" y="20055"/>
                  </a:cubicBezTo>
                  <a:cubicBezTo>
                    <a:pt x="3392" y="20769"/>
                    <a:pt x="3134" y="21444"/>
                    <a:pt x="2876" y="22078"/>
                  </a:cubicBezTo>
                  <a:cubicBezTo>
                    <a:pt x="2658" y="22733"/>
                    <a:pt x="2440" y="23327"/>
                    <a:pt x="2242" y="23903"/>
                  </a:cubicBezTo>
                  <a:cubicBezTo>
                    <a:pt x="2043" y="24478"/>
                    <a:pt x="1865" y="25033"/>
                    <a:pt x="1706" y="25549"/>
                  </a:cubicBezTo>
                  <a:cubicBezTo>
                    <a:pt x="1627" y="25806"/>
                    <a:pt x="1548" y="26044"/>
                    <a:pt x="1468" y="26282"/>
                  </a:cubicBezTo>
                  <a:cubicBezTo>
                    <a:pt x="1409" y="26520"/>
                    <a:pt x="1349" y="26758"/>
                    <a:pt x="1290" y="26976"/>
                  </a:cubicBezTo>
                  <a:cubicBezTo>
                    <a:pt x="1151" y="27433"/>
                    <a:pt x="1032" y="27849"/>
                    <a:pt x="933" y="28246"/>
                  </a:cubicBezTo>
                  <a:cubicBezTo>
                    <a:pt x="814" y="28642"/>
                    <a:pt x="754" y="28999"/>
                    <a:pt x="655" y="29336"/>
                  </a:cubicBezTo>
                  <a:cubicBezTo>
                    <a:pt x="338" y="30665"/>
                    <a:pt x="179" y="31557"/>
                    <a:pt x="100" y="32113"/>
                  </a:cubicBezTo>
                  <a:cubicBezTo>
                    <a:pt x="1" y="32668"/>
                    <a:pt x="1" y="32886"/>
                    <a:pt x="40" y="32886"/>
                  </a:cubicBezTo>
                  <a:cubicBezTo>
                    <a:pt x="80" y="32886"/>
                    <a:pt x="159" y="32688"/>
                    <a:pt x="318" y="32152"/>
                  </a:cubicBezTo>
                  <a:cubicBezTo>
                    <a:pt x="477" y="31617"/>
                    <a:pt x="695" y="30744"/>
                    <a:pt x="1072" y="29436"/>
                  </a:cubicBezTo>
                  <a:cubicBezTo>
                    <a:pt x="1151" y="29098"/>
                    <a:pt x="1250" y="28741"/>
                    <a:pt x="1369" y="28365"/>
                  </a:cubicBezTo>
                  <a:cubicBezTo>
                    <a:pt x="1488" y="27968"/>
                    <a:pt x="1607" y="27571"/>
                    <a:pt x="1746" y="27115"/>
                  </a:cubicBezTo>
                  <a:cubicBezTo>
                    <a:pt x="1805" y="26897"/>
                    <a:pt x="1885" y="26659"/>
                    <a:pt x="1964" y="26421"/>
                  </a:cubicBezTo>
                  <a:cubicBezTo>
                    <a:pt x="2043" y="26183"/>
                    <a:pt x="2123" y="25945"/>
                    <a:pt x="2202" y="25687"/>
                  </a:cubicBezTo>
                  <a:cubicBezTo>
                    <a:pt x="2381" y="25192"/>
                    <a:pt x="2539" y="24656"/>
                    <a:pt x="2738" y="24081"/>
                  </a:cubicBezTo>
                  <a:cubicBezTo>
                    <a:pt x="2956" y="23506"/>
                    <a:pt x="3174" y="22911"/>
                    <a:pt x="3412" y="22276"/>
                  </a:cubicBezTo>
                  <a:cubicBezTo>
                    <a:pt x="3650" y="21642"/>
                    <a:pt x="3908" y="20968"/>
                    <a:pt x="4185" y="20254"/>
                  </a:cubicBezTo>
                  <a:cubicBezTo>
                    <a:pt x="4483" y="19560"/>
                    <a:pt x="4800" y="18826"/>
                    <a:pt x="5137" y="18052"/>
                  </a:cubicBezTo>
                  <a:cubicBezTo>
                    <a:pt x="5494" y="17279"/>
                    <a:pt x="5851" y="16486"/>
                    <a:pt x="6268" y="15633"/>
                  </a:cubicBezTo>
                  <a:cubicBezTo>
                    <a:pt x="7894" y="12301"/>
                    <a:pt x="9421" y="9703"/>
                    <a:pt x="10690" y="7641"/>
                  </a:cubicBezTo>
                  <a:cubicBezTo>
                    <a:pt x="11344" y="6630"/>
                    <a:pt x="11919" y="5737"/>
                    <a:pt x="12435" y="4964"/>
                  </a:cubicBezTo>
                  <a:cubicBezTo>
                    <a:pt x="12713" y="4587"/>
                    <a:pt x="12951" y="4230"/>
                    <a:pt x="13169" y="3893"/>
                  </a:cubicBezTo>
                  <a:cubicBezTo>
                    <a:pt x="13407" y="3556"/>
                    <a:pt x="13625" y="3258"/>
                    <a:pt x="13823" y="2981"/>
                  </a:cubicBezTo>
                  <a:cubicBezTo>
                    <a:pt x="14597" y="1870"/>
                    <a:pt x="15132" y="1136"/>
                    <a:pt x="15449" y="680"/>
                  </a:cubicBezTo>
                  <a:cubicBezTo>
                    <a:pt x="15767" y="224"/>
                    <a:pt x="15866" y="26"/>
                    <a:pt x="15826" y="6"/>
                  </a:cubicBezTo>
                  <a:cubicBezTo>
                    <a:pt x="15824" y="2"/>
                    <a:pt x="15821" y="0"/>
                    <a:pt x="158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8"/>
            <p:cNvSpPr/>
            <p:nvPr/>
          </p:nvSpPr>
          <p:spPr>
            <a:xfrm>
              <a:off x="2708600" y="289550"/>
              <a:ext cx="499275" cy="1155225"/>
            </a:xfrm>
            <a:custGeom>
              <a:rect b="b" l="l" r="r" t="t"/>
              <a:pathLst>
                <a:path extrusionOk="0" h="46209" w="19971">
                  <a:moveTo>
                    <a:pt x="19927" y="0"/>
                  </a:moveTo>
                  <a:cubicBezTo>
                    <a:pt x="19891" y="0"/>
                    <a:pt x="19669" y="206"/>
                    <a:pt x="19158" y="755"/>
                  </a:cubicBezTo>
                  <a:cubicBezTo>
                    <a:pt x="18642" y="1330"/>
                    <a:pt x="17770" y="2242"/>
                    <a:pt x="16599" y="3750"/>
                  </a:cubicBezTo>
                  <a:cubicBezTo>
                    <a:pt x="16302" y="4107"/>
                    <a:pt x="15965" y="4523"/>
                    <a:pt x="15628" y="4959"/>
                  </a:cubicBezTo>
                  <a:cubicBezTo>
                    <a:pt x="15291" y="5396"/>
                    <a:pt x="14934" y="5891"/>
                    <a:pt x="14557" y="6427"/>
                  </a:cubicBezTo>
                  <a:cubicBezTo>
                    <a:pt x="14359" y="6685"/>
                    <a:pt x="14160" y="6942"/>
                    <a:pt x="13942" y="7240"/>
                  </a:cubicBezTo>
                  <a:cubicBezTo>
                    <a:pt x="13843" y="7379"/>
                    <a:pt x="13744" y="7518"/>
                    <a:pt x="13645" y="7656"/>
                  </a:cubicBezTo>
                  <a:cubicBezTo>
                    <a:pt x="13526" y="7815"/>
                    <a:pt x="13426" y="7974"/>
                    <a:pt x="13327" y="8112"/>
                  </a:cubicBezTo>
                  <a:cubicBezTo>
                    <a:pt x="12911" y="8747"/>
                    <a:pt x="12475" y="9401"/>
                    <a:pt x="11999" y="10096"/>
                  </a:cubicBezTo>
                  <a:cubicBezTo>
                    <a:pt x="10174" y="12951"/>
                    <a:pt x="8052" y="16600"/>
                    <a:pt x="5930" y="21380"/>
                  </a:cubicBezTo>
                  <a:cubicBezTo>
                    <a:pt x="5871" y="21518"/>
                    <a:pt x="5811" y="21677"/>
                    <a:pt x="5732" y="21816"/>
                  </a:cubicBezTo>
                  <a:cubicBezTo>
                    <a:pt x="5672" y="21975"/>
                    <a:pt x="5613" y="22113"/>
                    <a:pt x="5553" y="22252"/>
                  </a:cubicBezTo>
                  <a:cubicBezTo>
                    <a:pt x="5434" y="22550"/>
                    <a:pt x="5315" y="22847"/>
                    <a:pt x="5196" y="23125"/>
                  </a:cubicBezTo>
                  <a:cubicBezTo>
                    <a:pt x="4958" y="23700"/>
                    <a:pt x="4740" y="24275"/>
                    <a:pt x="4522" y="24810"/>
                  </a:cubicBezTo>
                  <a:cubicBezTo>
                    <a:pt x="4126" y="25921"/>
                    <a:pt x="3729" y="26972"/>
                    <a:pt x="3392" y="27983"/>
                  </a:cubicBezTo>
                  <a:cubicBezTo>
                    <a:pt x="3075" y="29015"/>
                    <a:pt x="2777" y="29967"/>
                    <a:pt x="2499" y="30879"/>
                  </a:cubicBezTo>
                  <a:cubicBezTo>
                    <a:pt x="2261" y="31791"/>
                    <a:pt x="2023" y="32664"/>
                    <a:pt x="1805" y="33477"/>
                  </a:cubicBezTo>
                  <a:cubicBezTo>
                    <a:pt x="1686" y="33893"/>
                    <a:pt x="1627" y="34290"/>
                    <a:pt x="1528" y="34686"/>
                  </a:cubicBezTo>
                  <a:cubicBezTo>
                    <a:pt x="1448" y="35083"/>
                    <a:pt x="1369" y="35460"/>
                    <a:pt x="1290" y="35817"/>
                  </a:cubicBezTo>
                  <a:cubicBezTo>
                    <a:pt x="1210" y="36174"/>
                    <a:pt x="1131" y="36531"/>
                    <a:pt x="1052" y="36868"/>
                  </a:cubicBezTo>
                  <a:cubicBezTo>
                    <a:pt x="992" y="37225"/>
                    <a:pt x="933" y="37542"/>
                    <a:pt x="873" y="37879"/>
                  </a:cubicBezTo>
                  <a:cubicBezTo>
                    <a:pt x="774" y="38514"/>
                    <a:pt x="675" y="39109"/>
                    <a:pt x="576" y="39664"/>
                  </a:cubicBezTo>
                  <a:cubicBezTo>
                    <a:pt x="477" y="40219"/>
                    <a:pt x="437" y="40735"/>
                    <a:pt x="377" y="41211"/>
                  </a:cubicBezTo>
                  <a:cubicBezTo>
                    <a:pt x="318" y="41687"/>
                    <a:pt x="258" y="42103"/>
                    <a:pt x="219" y="42500"/>
                  </a:cubicBezTo>
                  <a:cubicBezTo>
                    <a:pt x="199" y="42698"/>
                    <a:pt x="179" y="42897"/>
                    <a:pt x="159" y="43075"/>
                  </a:cubicBezTo>
                  <a:cubicBezTo>
                    <a:pt x="139" y="43253"/>
                    <a:pt x="120" y="43432"/>
                    <a:pt x="120" y="43591"/>
                  </a:cubicBezTo>
                  <a:cubicBezTo>
                    <a:pt x="80" y="44225"/>
                    <a:pt x="40" y="44741"/>
                    <a:pt x="20" y="45137"/>
                  </a:cubicBezTo>
                  <a:cubicBezTo>
                    <a:pt x="1" y="45911"/>
                    <a:pt x="1" y="46208"/>
                    <a:pt x="40" y="46208"/>
                  </a:cubicBezTo>
                  <a:cubicBezTo>
                    <a:pt x="80" y="46208"/>
                    <a:pt x="159" y="45911"/>
                    <a:pt x="258" y="45157"/>
                  </a:cubicBezTo>
                  <a:cubicBezTo>
                    <a:pt x="318" y="44780"/>
                    <a:pt x="377" y="44265"/>
                    <a:pt x="437" y="43630"/>
                  </a:cubicBezTo>
                  <a:cubicBezTo>
                    <a:pt x="457" y="43472"/>
                    <a:pt x="477" y="43293"/>
                    <a:pt x="496" y="43115"/>
                  </a:cubicBezTo>
                  <a:cubicBezTo>
                    <a:pt x="536" y="42936"/>
                    <a:pt x="556" y="42758"/>
                    <a:pt x="596" y="42559"/>
                  </a:cubicBezTo>
                  <a:cubicBezTo>
                    <a:pt x="655" y="42163"/>
                    <a:pt x="715" y="41746"/>
                    <a:pt x="794" y="41270"/>
                  </a:cubicBezTo>
                  <a:cubicBezTo>
                    <a:pt x="873" y="40794"/>
                    <a:pt x="913" y="40299"/>
                    <a:pt x="1032" y="39743"/>
                  </a:cubicBezTo>
                  <a:cubicBezTo>
                    <a:pt x="1131" y="39188"/>
                    <a:pt x="1250" y="38613"/>
                    <a:pt x="1369" y="37978"/>
                  </a:cubicBezTo>
                  <a:cubicBezTo>
                    <a:pt x="1429" y="37661"/>
                    <a:pt x="1488" y="37324"/>
                    <a:pt x="1547" y="36987"/>
                  </a:cubicBezTo>
                  <a:cubicBezTo>
                    <a:pt x="1627" y="36650"/>
                    <a:pt x="1706" y="36293"/>
                    <a:pt x="1785" y="35936"/>
                  </a:cubicBezTo>
                  <a:cubicBezTo>
                    <a:pt x="1885" y="35579"/>
                    <a:pt x="1964" y="35202"/>
                    <a:pt x="2043" y="34825"/>
                  </a:cubicBezTo>
                  <a:cubicBezTo>
                    <a:pt x="2142" y="34429"/>
                    <a:pt x="2222" y="34032"/>
                    <a:pt x="2341" y="33635"/>
                  </a:cubicBezTo>
                  <a:cubicBezTo>
                    <a:pt x="2559" y="32822"/>
                    <a:pt x="2797" y="31950"/>
                    <a:pt x="3035" y="31037"/>
                  </a:cubicBezTo>
                  <a:cubicBezTo>
                    <a:pt x="3332" y="30145"/>
                    <a:pt x="3630" y="29193"/>
                    <a:pt x="3947" y="28182"/>
                  </a:cubicBezTo>
                  <a:cubicBezTo>
                    <a:pt x="4284" y="27190"/>
                    <a:pt x="4681" y="26139"/>
                    <a:pt x="5077" y="25029"/>
                  </a:cubicBezTo>
                  <a:cubicBezTo>
                    <a:pt x="5296" y="24493"/>
                    <a:pt x="5514" y="23938"/>
                    <a:pt x="5752" y="23363"/>
                  </a:cubicBezTo>
                  <a:cubicBezTo>
                    <a:pt x="5871" y="23085"/>
                    <a:pt x="5990" y="22788"/>
                    <a:pt x="6109" y="22490"/>
                  </a:cubicBezTo>
                  <a:cubicBezTo>
                    <a:pt x="6168" y="22351"/>
                    <a:pt x="6228" y="22212"/>
                    <a:pt x="6287" y="22054"/>
                  </a:cubicBezTo>
                  <a:lnTo>
                    <a:pt x="6486" y="21618"/>
                  </a:lnTo>
                  <a:cubicBezTo>
                    <a:pt x="8568" y="16878"/>
                    <a:pt x="10670" y="13249"/>
                    <a:pt x="12455" y="10393"/>
                  </a:cubicBezTo>
                  <a:cubicBezTo>
                    <a:pt x="12931" y="9699"/>
                    <a:pt x="13347" y="9045"/>
                    <a:pt x="13764" y="8410"/>
                  </a:cubicBezTo>
                  <a:cubicBezTo>
                    <a:pt x="13863" y="8251"/>
                    <a:pt x="13962" y="8112"/>
                    <a:pt x="14061" y="7954"/>
                  </a:cubicBezTo>
                  <a:cubicBezTo>
                    <a:pt x="14160" y="7815"/>
                    <a:pt x="14259" y="7676"/>
                    <a:pt x="14359" y="7518"/>
                  </a:cubicBezTo>
                  <a:cubicBezTo>
                    <a:pt x="14557" y="7240"/>
                    <a:pt x="14755" y="6962"/>
                    <a:pt x="14953" y="6704"/>
                  </a:cubicBezTo>
                  <a:cubicBezTo>
                    <a:pt x="15310" y="6169"/>
                    <a:pt x="15667" y="5693"/>
                    <a:pt x="15985" y="5237"/>
                  </a:cubicBezTo>
                  <a:cubicBezTo>
                    <a:pt x="16322" y="4781"/>
                    <a:pt x="16639" y="4364"/>
                    <a:pt x="16917" y="4007"/>
                  </a:cubicBezTo>
                  <a:cubicBezTo>
                    <a:pt x="18047" y="2461"/>
                    <a:pt x="18860" y="1509"/>
                    <a:pt x="19336" y="894"/>
                  </a:cubicBezTo>
                  <a:cubicBezTo>
                    <a:pt x="19812" y="279"/>
                    <a:pt x="19971" y="21"/>
                    <a:pt x="19931" y="1"/>
                  </a:cubicBezTo>
                  <a:cubicBezTo>
                    <a:pt x="19930" y="1"/>
                    <a:pt x="19929" y="0"/>
                    <a:pt x="19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8"/>
            <p:cNvSpPr/>
            <p:nvPr/>
          </p:nvSpPr>
          <p:spPr>
            <a:xfrm>
              <a:off x="2519225" y="789250"/>
              <a:ext cx="148250" cy="392275"/>
            </a:xfrm>
            <a:custGeom>
              <a:rect b="b" l="l" r="r" t="t"/>
              <a:pathLst>
                <a:path extrusionOk="0" h="15691" w="5930">
                  <a:moveTo>
                    <a:pt x="5839" y="0"/>
                  </a:moveTo>
                  <a:cubicBezTo>
                    <a:pt x="5762" y="0"/>
                    <a:pt x="5500" y="340"/>
                    <a:pt x="4918" y="1372"/>
                  </a:cubicBezTo>
                  <a:cubicBezTo>
                    <a:pt x="4323" y="2462"/>
                    <a:pt x="3332" y="4346"/>
                    <a:pt x="2142" y="7559"/>
                  </a:cubicBezTo>
                  <a:cubicBezTo>
                    <a:pt x="972" y="10772"/>
                    <a:pt x="496" y="12834"/>
                    <a:pt x="238" y="14044"/>
                  </a:cubicBezTo>
                  <a:cubicBezTo>
                    <a:pt x="0" y="15273"/>
                    <a:pt x="0" y="15690"/>
                    <a:pt x="79" y="15690"/>
                  </a:cubicBezTo>
                  <a:cubicBezTo>
                    <a:pt x="81" y="15690"/>
                    <a:pt x="84" y="15691"/>
                    <a:pt x="86" y="15691"/>
                  </a:cubicBezTo>
                  <a:cubicBezTo>
                    <a:pt x="166" y="15691"/>
                    <a:pt x="307" y="15321"/>
                    <a:pt x="655" y="14143"/>
                  </a:cubicBezTo>
                  <a:cubicBezTo>
                    <a:pt x="1011" y="12953"/>
                    <a:pt x="1527" y="10930"/>
                    <a:pt x="2697" y="7757"/>
                  </a:cubicBezTo>
                  <a:cubicBezTo>
                    <a:pt x="3887" y="4584"/>
                    <a:pt x="4779" y="2700"/>
                    <a:pt x="5295" y="1570"/>
                  </a:cubicBezTo>
                  <a:cubicBezTo>
                    <a:pt x="5791" y="420"/>
                    <a:pt x="5930" y="43"/>
                    <a:pt x="5850" y="3"/>
                  </a:cubicBezTo>
                  <a:cubicBezTo>
                    <a:pt x="5847" y="1"/>
                    <a:pt x="5843" y="0"/>
                    <a:pt x="583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8"/>
            <p:cNvSpPr/>
            <p:nvPr/>
          </p:nvSpPr>
          <p:spPr>
            <a:xfrm>
              <a:off x="2195975" y="296975"/>
              <a:ext cx="489350" cy="949025"/>
            </a:xfrm>
            <a:custGeom>
              <a:rect b="b" l="l" r="r" t="t"/>
              <a:pathLst>
                <a:path extrusionOk="0" h="37961" w="19574">
                  <a:moveTo>
                    <a:pt x="19530" y="0"/>
                  </a:moveTo>
                  <a:cubicBezTo>
                    <a:pt x="19494" y="0"/>
                    <a:pt x="19295" y="185"/>
                    <a:pt x="18899" y="656"/>
                  </a:cubicBezTo>
                  <a:cubicBezTo>
                    <a:pt x="18483" y="1152"/>
                    <a:pt x="17789" y="1965"/>
                    <a:pt x="16837" y="3234"/>
                  </a:cubicBezTo>
                  <a:cubicBezTo>
                    <a:pt x="16599" y="3552"/>
                    <a:pt x="16341" y="3909"/>
                    <a:pt x="16063" y="4286"/>
                  </a:cubicBezTo>
                  <a:cubicBezTo>
                    <a:pt x="15786" y="4662"/>
                    <a:pt x="15488" y="5079"/>
                    <a:pt x="15171" y="5515"/>
                  </a:cubicBezTo>
                  <a:cubicBezTo>
                    <a:pt x="14536" y="6407"/>
                    <a:pt x="13842" y="7439"/>
                    <a:pt x="13069" y="8629"/>
                  </a:cubicBezTo>
                  <a:cubicBezTo>
                    <a:pt x="11522" y="11008"/>
                    <a:pt x="9678" y="14023"/>
                    <a:pt x="7655" y="17890"/>
                  </a:cubicBezTo>
                  <a:cubicBezTo>
                    <a:pt x="5652" y="21777"/>
                    <a:pt x="4264" y="25029"/>
                    <a:pt x="3233" y="27667"/>
                  </a:cubicBezTo>
                  <a:cubicBezTo>
                    <a:pt x="2975" y="28321"/>
                    <a:pt x="2737" y="28956"/>
                    <a:pt x="2519" y="29531"/>
                  </a:cubicBezTo>
                  <a:cubicBezTo>
                    <a:pt x="2419" y="29828"/>
                    <a:pt x="2300" y="30106"/>
                    <a:pt x="2201" y="30383"/>
                  </a:cubicBezTo>
                  <a:cubicBezTo>
                    <a:pt x="2122" y="30661"/>
                    <a:pt x="2023" y="30939"/>
                    <a:pt x="1943" y="31197"/>
                  </a:cubicBezTo>
                  <a:cubicBezTo>
                    <a:pt x="1765" y="31712"/>
                    <a:pt x="1606" y="32188"/>
                    <a:pt x="1448" y="32624"/>
                  </a:cubicBezTo>
                  <a:cubicBezTo>
                    <a:pt x="1289" y="33080"/>
                    <a:pt x="1170" y="33497"/>
                    <a:pt x="1051" y="33874"/>
                  </a:cubicBezTo>
                  <a:cubicBezTo>
                    <a:pt x="575" y="35401"/>
                    <a:pt x="337" y="36432"/>
                    <a:pt x="179" y="37067"/>
                  </a:cubicBezTo>
                  <a:cubicBezTo>
                    <a:pt x="40" y="37701"/>
                    <a:pt x="0" y="37939"/>
                    <a:pt x="40" y="37959"/>
                  </a:cubicBezTo>
                  <a:cubicBezTo>
                    <a:pt x="41" y="37960"/>
                    <a:pt x="43" y="37960"/>
                    <a:pt x="44" y="37960"/>
                  </a:cubicBezTo>
                  <a:cubicBezTo>
                    <a:pt x="87" y="37960"/>
                    <a:pt x="187" y="37717"/>
                    <a:pt x="397" y="37126"/>
                  </a:cubicBezTo>
                  <a:cubicBezTo>
                    <a:pt x="615" y="36511"/>
                    <a:pt x="932" y="35500"/>
                    <a:pt x="1448" y="34013"/>
                  </a:cubicBezTo>
                  <a:cubicBezTo>
                    <a:pt x="1587" y="33636"/>
                    <a:pt x="1725" y="33219"/>
                    <a:pt x="1884" y="32783"/>
                  </a:cubicBezTo>
                  <a:cubicBezTo>
                    <a:pt x="2043" y="32327"/>
                    <a:pt x="2201" y="31871"/>
                    <a:pt x="2400" y="31355"/>
                  </a:cubicBezTo>
                  <a:cubicBezTo>
                    <a:pt x="2479" y="31097"/>
                    <a:pt x="2578" y="30840"/>
                    <a:pt x="2677" y="30562"/>
                  </a:cubicBezTo>
                  <a:cubicBezTo>
                    <a:pt x="2796" y="30284"/>
                    <a:pt x="2895" y="30007"/>
                    <a:pt x="3014" y="29709"/>
                  </a:cubicBezTo>
                  <a:cubicBezTo>
                    <a:pt x="3233" y="29134"/>
                    <a:pt x="3471" y="28519"/>
                    <a:pt x="3728" y="27865"/>
                  </a:cubicBezTo>
                  <a:cubicBezTo>
                    <a:pt x="4779" y="25247"/>
                    <a:pt x="6187" y="22015"/>
                    <a:pt x="8190" y="18167"/>
                  </a:cubicBezTo>
                  <a:cubicBezTo>
                    <a:pt x="10193" y="14300"/>
                    <a:pt x="11998" y="11306"/>
                    <a:pt x="13525" y="8926"/>
                  </a:cubicBezTo>
                  <a:cubicBezTo>
                    <a:pt x="14279" y="7736"/>
                    <a:pt x="14953" y="6685"/>
                    <a:pt x="15568" y="5793"/>
                  </a:cubicBezTo>
                  <a:cubicBezTo>
                    <a:pt x="15885" y="5356"/>
                    <a:pt x="16163" y="4940"/>
                    <a:pt x="16420" y="4543"/>
                  </a:cubicBezTo>
                  <a:cubicBezTo>
                    <a:pt x="16698" y="4167"/>
                    <a:pt x="16956" y="3810"/>
                    <a:pt x="17174" y="3492"/>
                  </a:cubicBezTo>
                  <a:cubicBezTo>
                    <a:pt x="18086" y="2183"/>
                    <a:pt x="18721" y="1331"/>
                    <a:pt x="19078" y="795"/>
                  </a:cubicBezTo>
                  <a:cubicBezTo>
                    <a:pt x="19455" y="260"/>
                    <a:pt x="19574" y="42"/>
                    <a:pt x="19534" y="2"/>
                  </a:cubicBezTo>
                  <a:cubicBezTo>
                    <a:pt x="19533" y="1"/>
                    <a:pt x="19532" y="0"/>
                    <a:pt x="195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8"/>
            <p:cNvSpPr/>
            <p:nvPr/>
          </p:nvSpPr>
          <p:spPr>
            <a:xfrm>
              <a:off x="2955000" y="1267175"/>
              <a:ext cx="212725" cy="1909350"/>
            </a:xfrm>
            <a:custGeom>
              <a:rect b="b" l="l" r="r" t="t"/>
              <a:pathLst>
                <a:path extrusionOk="0" h="76374" w="8509">
                  <a:moveTo>
                    <a:pt x="7730" y="1"/>
                  </a:moveTo>
                  <a:cubicBezTo>
                    <a:pt x="7685" y="1"/>
                    <a:pt x="7383" y="369"/>
                    <a:pt x="6704" y="1293"/>
                  </a:cubicBezTo>
                  <a:cubicBezTo>
                    <a:pt x="6525" y="1531"/>
                    <a:pt x="6307" y="1808"/>
                    <a:pt x="6089" y="2126"/>
                  </a:cubicBezTo>
                  <a:cubicBezTo>
                    <a:pt x="5871" y="2463"/>
                    <a:pt x="5633" y="2840"/>
                    <a:pt x="5375" y="3276"/>
                  </a:cubicBezTo>
                  <a:cubicBezTo>
                    <a:pt x="4820" y="4109"/>
                    <a:pt x="4284" y="5200"/>
                    <a:pt x="3630" y="6528"/>
                  </a:cubicBezTo>
                  <a:cubicBezTo>
                    <a:pt x="2381" y="9186"/>
                    <a:pt x="1111" y="12973"/>
                    <a:pt x="437" y="18149"/>
                  </a:cubicBezTo>
                  <a:cubicBezTo>
                    <a:pt x="140" y="20727"/>
                    <a:pt x="1" y="23662"/>
                    <a:pt x="140" y="26935"/>
                  </a:cubicBezTo>
                  <a:cubicBezTo>
                    <a:pt x="278" y="30207"/>
                    <a:pt x="695" y="33816"/>
                    <a:pt x="1409" y="37743"/>
                  </a:cubicBezTo>
                  <a:cubicBezTo>
                    <a:pt x="2143" y="41689"/>
                    <a:pt x="2976" y="45199"/>
                    <a:pt x="3729" y="48372"/>
                  </a:cubicBezTo>
                  <a:cubicBezTo>
                    <a:pt x="4483" y="51545"/>
                    <a:pt x="5157" y="54361"/>
                    <a:pt x="5712" y="56900"/>
                  </a:cubicBezTo>
                  <a:cubicBezTo>
                    <a:pt x="6843" y="61957"/>
                    <a:pt x="7477" y="65804"/>
                    <a:pt x="7795" y="68699"/>
                  </a:cubicBezTo>
                  <a:cubicBezTo>
                    <a:pt x="7894" y="69433"/>
                    <a:pt x="7933" y="70087"/>
                    <a:pt x="8013" y="70702"/>
                  </a:cubicBezTo>
                  <a:cubicBezTo>
                    <a:pt x="8033" y="71000"/>
                    <a:pt x="8052" y="71297"/>
                    <a:pt x="8092" y="71555"/>
                  </a:cubicBezTo>
                  <a:cubicBezTo>
                    <a:pt x="8112" y="71833"/>
                    <a:pt x="8112" y="72090"/>
                    <a:pt x="8132" y="72348"/>
                  </a:cubicBezTo>
                  <a:cubicBezTo>
                    <a:pt x="8171" y="72844"/>
                    <a:pt x="8191" y="73280"/>
                    <a:pt x="8211" y="73677"/>
                  </a:cubicBezTo>
                  <a:cubicBezTo>
                    <a:pt x="8251" y="74073"/>
                    <a:pt x="8251" y="74411"/>
                    <a:pt x="8251" y="74708"/>
                  </a:cubicBezTo>
                  <a:cubicBezTo>
                    <a:pt x="8290" y="75898"/>
                    <a:pt x="8330" y="76374"/>
                    <a:pt x="8370" y="76374"/>
                  </a:cubicBezTo>
                  <a:cubicBezTo>
                    <a:pt x="8429" y="76374"/>
                    <a:pt x="8449" y="75898"/>
                    <a:pt x="8489" y="74708"/>
                  </a:cubicBezTo>
                  <a:cubicBezTo>
                    <a:pt x="8489" y="74411"/>
                    <a:pt x="8508" y="74054"/>
                    <a:pt x="8508" y="73677"/>
                  </a:cubicBezTo>
                  <a:cubicBezTo>
                    <a:pt x="8489" y="73280"/>
                    <a:pt x="8469" y="72824"/>
                    <a:pt x="8469" y="72328"/>
                  </a:cubicBezTo>
                  <a:cubicBezTo>
                    <a:pt x="8449" y="72071"/>
                    <a:pt x="8449" y="71813"/>
                    <a:pt x="8449" y="71535"/>
                  </a:cubicBezTo>
                  <a:cubicBezTo>
                    <a:pt x="8429" y="71257"/>
                    <a:pt x="8409" y="70980"/>
                    <a:pt x="8389" y="70663"/>
                  </a:cubicBezTo>
                  <a:cubicBezTo>
                    <a:pt x="8330" y="70048"/>
                    <a:pt x="8310" y="69393"/>
                    <a:pt x="8231" y="68660"/>
                  </a:cubicBezTo>
                  <a:cubicBezTo>
                    <a:pt x="7953" y="65744"/>
                    <a:pt x="7358" y="61838"/>
                    <a:pt x="6248" y="56781"/>
                  </a:cubicBezTo>
                  <a:cubicBezTo>
                    <a:pt x="5712" y="54242"/>
                    <a:pt x="5038" y="51406"/>
                    <a:pt x="4284" y="48233"/>
                  </a:cubicBezTo>
                  <a:cubicBezTo>
                    <a:pt x="3551" y="45060"/>
                    <a:pt x="2718" y="41550"/>
                    <a:pt x="2004" y="37643"/>
                  </a:cubicBezTo>
                  <a:cubicBezTo>
                    <a:pt x="1290" y="33717"/>
                    <a:pt x="873" y="30147"/>
                    <a:pt x="735" y="26895"/>
                  </a:cubicBezTo>
                  <a:cubicBezTo>
                    <a:pt x="576" y="23662"/>
                    <a:pt x="695" y="20767"/>
                    <a:pt x="973" y="18209"/>
                  </a:cubicBezTo>
                  <a:cubicBezTo>
                    <a:pt x="1607" y="13092"/>
                    <a:pt x="2837" y="9344"/>
                    <a:pt x="4007" y="6687"/>
                  </a:cubicBezTo>
                  <a:cubicBezTo>
                    <a:pt x="4641" y="5378"/>
                    <a:pt x="5137" y="4287"/>
                    <a:pt x="5653" y="3435"/>
                  </a:cubicBezTo>
                  <a:cubicBezTo>
                    <a:pt x="5911" y="2998"/>
                    <a:pt x="6129" y="2621"/>
                    <a:pt x="6327" y="2284"/>
                  </a:cubicBezTo>
                  <a:cubicBezTo>
                    <a:pt x="6525" y="1947"/>
                    <a:pt x="6724" y="1670"/>
                    <a:pt x="6882" y="1412"/>
                  </a:cubicBezTo>
                  <a:cubicBezTo>
                    <a:pt x="7537" y="420"/>
                    <a:pt x="7775" y="24"/>
                    <a:pt x="7735" y="4"/>
                  </a:cubicBezTo>
                  <a:cubicBezTo>
                    <a:pt x="7734" y="2"/>
                    <a:pt x="7732" y="1"/>
                    <a:pt x="77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8"/>
            <p:cNvSpPr/>
            <p:nvPr/>
          </p:nvSpPr>
          <p:spPr>
            <a:xfrm>
              <a:off x="2889075" y="1708500"/>
              <a:ext cx="40675" cy="645525"/>
            </a:xfrm>
            <a:custGeom>
              <a:rect b="b" l="l" r="r" t="t"/>
              <a:pathLst>
                <a:path extrusionOk="0" h="25821" w="1627">
                  <a:moveTo>
                    <a:pt x="80" y="1"/>
                  </a:moveTo>
                  <a:cubicBezTo>
                    <a:pt x="40" y="20"/>
                    <a:pt x="40" y="179"/>
                    <a:pt x="80" y="556"/>
                  </a:cubicBezTo>
                  <a:cubicBezTo>
                    <a:pt x="99" y="952"/>
                    <a:pt x="199" y="1587"/>
                    <a:pt x="318" y="2539"/>
                  </a:cubicBezTo>
                  <a:cubicBezTo>
                    <a:pt x="536" y="4443"/>
                    <a:pt x="1012" y="7655"/>
                    <a:pt x="1031" y="12911"/>
                  </a:cubicBezTo>
                  <a:cubicBezTo>
                    <a:pt x="992" y="18166"/>
                    <a:pt x="516" y="21379"/>
                    <a:pt x="278" y="23282"/>
                  </a:cubicBezTo>
                  <a:cubicBezTo>
                    <a:pt x="159" y="24234"/>
                    <a:pt x="80" y="24869"/>
                    <a:pt x="40" y="25266"/>
                  </a:cubicBezTo>
                  <a:cubicBezTo>
                    <a:pt x="0" y="25662"/>
                    <a:pt x="0" y="25821"/>
                    <a:pt x="40" y="25821"/>
                  </a:cubicBezTo>
                  <a:cubicBezTo>
                    <a:pt x="80" y="25821"/>
                    <a:pt x="159" y="25682"/>
                    <a:pt x="258" y="25305"/>
                  </a:cubicBezTo>
                  <a:cubicBezTo>
                    <a:pt x="377" y="24928"/>
                    <a:pt x="536" y="24294"/>
                    <a:pt x="694" y="23342"/>
                  </a:cubicBezTo>
                  <a:cubicBezTo>
                    <a:pt x="1051" y="21438"/>
                    <a:pt x="1587" y="18206"/>
                    <a:pt x="1626" y="12911"/>
                  </a:cubicBezTo>
                  <a:cubicBezTo>
                    <a:pt x="1607" y="7616"/>
                    <a:pt x="1071" y="4383"/>
                    <a:pt x="734" y="2479"/>
                  </a:cubicBezTo>
                  <a:cubicBezTo>
                    <a:pt x="556" y="1528"/>
                    <a:pt x="397" y="893"/>
                    <a:pt x="298" y="516"/>
                  </a:cubicBezTo>
                  <a:cubicBezTo>
                    <a:pt x="199" y="139"/>
                    <a:pt x="119" y="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8"/>
            <p:cNvSpPr/>
            <p:nvPr/>
          </p:nvSpPr>
          <p:spPr>
            <a:xfrm>
              <a:off x="878175" y="2942475"/>
              <a:ext cx="721375" cy="1600950"/>
            </a:xfrm>
            <a:custGeom>
              <a:rect b="b" l="l" r="r" t="t"/>
              <a:pathLst>
                <a:path extrusionOk="0" h="64038" w="28855">
                  <a:moveTo>
                    <a:pt x="28812" y="1"/>
                  </a:moveTo>
                  <a:cubicBezTo>
                    <a:pt x="28771" y="1"/>
                    <a:pt x="28672" y="422"/>
                    <a:pt x="28498" y="1469"/>
                  </a:cubicBezTo>
                  <a:cubicBezTo>
                    <a:pt x="28300" y="2520"/>
                    <a:pt x="28062" y="4245"/>
                    <a:pt x="27546" y="6843"/>
                  </a:cubicBezTo>
                  <a:cubicBezTo>
                    <a:pt x="27407" y="7498"/>
                    <a:pt x="27288" y="8192"/>
                    <a:pt x="27130" y="8965"/>
                  </a:cubicBezTo>
                  <a:cubicBezTo>
                    <a:pt x="26951" y="9719"/>
                    <a:pt x="26773" y="10532"/>
                    <a:pt x="26574" y="11405"/>
                  </a:cubicBezTo>
                  <a:cubicBezTo>
                    <a:pt x="26475" y="11841"/>
                    <a:pt x="26376" y="12297"/>
                    <a:pt x="26257" y="12773"/>
                  </a:cubicBezTo>
                  <a:cubicBezTo>
                    <a:pt x="26158" y="13249"/>
                    <a:pt x="26019" y="13725"/>
                    <a:pt x="25900" y="14221"/>
                  </a:cubicBezTo>
                  <a:cubicBezTo>
                    <a:pt x="25622" y="15232"/>
                    <a:pt x="25345" y="16283"/>
                    <a:pt x="25047" y="17413"/>
                  </a:cubicBezTo>
                  <a:cubicBezTo>
                    <a:pt x="23738" y="21915"/>
                    <a:pt x="21914" y="27468"/>
                    <a:pt x="18979" y="34052"/>
                  </a:cubicBezTo>
                  <a:cubicBezTo>
                    <a:pt x="16004" y="40636"/>
                    <a:pt x="13069" y="45673"/>
                    <a:pt x="10570" y="49639"/>
                  </a:cubicBezTo>
                  <a:cubicBezTo>
                    <a:pt x="9916" y="50611"/>
                    <a:pt x="9301" y="51523"/>
                    <a:pt x="8726" y="52396"/>
                  </a:cubicBezTo>
                  <a:cubicBezTo>
                    <a:pt x="8448" y="52812"/>
                    <a:pt x="8191" y="53249"/>
                    <a:pt x="7893" y="53625"/>
                  </a:cubicBezTo>
                  <a:cubicBezTo>
                    <a:pt x="7616" y="54022"/>
                    <a:pt x="7338" y="54399"/>
                    <a:pt x="7080" y="54776"/>
                  </a:cubicBezTo>
                  <a:cubicBezTo>
                    <a:pt x="6564" y="55509"/>
                    <a:pt x="6069" y="56184"/>
                    <a:pt x="5613" y="56818"/>
                  </a:cubicBezTo>
                  <a:cubicBezTo>
                    <a:pt x="5156" y="57433"/>
                    <a:pt x="4700" y="58008"/>
                    <a:pt x="4304" y="58524"/>
                  </a:cubicBezTo>
                  <a:cubicBezTo>
                    <a:pt x="2717" y="60646"/>
                    <a:pt x="1587" y="61954"/>
                    <a:pt x="913" y="62807"/>
                  </a:cubicBezTo>
                  <a:cubicBezTo>
                    <a:pt x="238" y="63660"/>
                    <a:pt x="0" y="63997"/>
                    <a:pt x="20" y="64037"/>
                  </a:cubicBezTo>
                  <a:cubicBezTo>
                    <a:pt x="21" y="64037"/>
                    <a:pt x="23" y="64038"/>
                    <a:pt x="25" y="64038"/>
                  </a:cubicBezTo>
                  <a:cubicBezTo>
                    <a:pt x="79" y="64038"/>
                    <a:pt x="380" y="63735"/>
                    <a:pt x="1091" y="62966"/>
                  </a:cubicBezTo>
                  <a:cubicBezTo>
                    <a:pt x="1805" y="62153"/>
                    <a:pt x="2995" y="60884"/>
                    <a:pt x="4641" y="58781"/>
                  </a:cubicBezTo>
                  <a:cubicBezTo>
                    <a:pt x="5037" y="58266"/>
                    <a:pt x="5513" y="57711"/>
                    <a:pt x="5970" y="57096"/>
                  </a:cubicBezTo>
                  <a:cubicBezTo>
                    <a:pt x="6445" y="56461"/>
                    <a:pt x="6941" y="55787"/>
                    <a:pt x="7477" y="55053"/>
                  </a:cubicBezTo>
                  <a:cubicBezTo>
                    <a:pt x="7735" y="54696"/>
                    <a:pt x="8012" y="54319"/>
                    <a:pt x="8310" y="53923"/>
                  </a:cubicBezTo>
                  <a:cubicBezTo>
                    <a:pt x="8607" y="53546"/>
                    <a:pt x="8865" y="53110"/>
                    <a:pt x="9162" y="52693"/>
                  </a:cubicBezTo>
                  <a:cubicBezTo>
                    <a:pt x="9737" y="51821"/>
                    <a:pt x="10352" y="50908"/>
                    <a:pt x="11027" y="49937"/>
                  </a:cubicBezTo>
                  <a:cubicBezTo>
                    <a:pt x="13565" y="45970"/>
                    <a:pt x="16520" y="40913"/>
                    <a:pt x="19514" y="34310"/>
                  </a:cubicBezTo>
                  <a:cubicBezTo>
                    <a:pt x="22469" y="27686"/>
                    <a:pt x="24294" y="22094"/>
                    <a:pt x="25563" y="17572"/>
                  </a:cubicBezTo>
                  <a:cubicBezTo>
                    <a:pt x="25860" y="16422"/>
                    <a:pt x="26138" y="15351"/>
                    <a:pt x="26396" y="14359"/>
                  </a:cubicBezTo>
                  <a:cubicBezTo>
                    <a:pt x="26515" y="13844"/>
                    <a:pt x="26654" y="13368"/>
                    <a:pt x="26753" y="12892"/>
                  </a:cubicBezTo>
                  <a:cubicBezTo>
                    <a:pt x="26852" y="12416"/>
                    <a:pt x="26951" y="11960"/>
                    <a:pt x="27050" y="11524"/>
                  </a:cubicBezTo>
                  <a:cubicBezTo>
                    <a:pt x="27229" y="10631"/>
                    <a:pt x="27407" y="9818"/>
                    <a:pt x="27566" y="9045"/>
                  </a:cubicBezTo>
                  <a:cubicBezTo>
                    <a:pt x="27725" y="8291"/>
                    <a:pt x="27844" y="7577"/>
                    <a:pt x="27943" y="6923"/>
                  </a:cubicBezTo>
                  <a:cubicBezTo>
                    <a:pt x="28419" y="4305"/>
                    <a:pt x="28597" y="2580"/>
                    <a:pt x="28716" y="1489"/>
                  </a:cubicBezTo>
                  <a:cubicBezTo>
                    <a:pt x="28835" y="418"/>
                    <a:pt x="28855" y="2"/>
                    <a:pt x="28815" y="2"/>
                  </a:cubicBezTo>
                  <a:cubicBezTo>
                    <a:pt x="28814" y="1"/>
                    <a:pt x="28813" y="1"/>
                    <a:pt x="288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8"/>
            <p:cNvSpPr/>
            <p:nvPr/>
          </p:nvSpPr>
          <p:spPr>
            <a:xfrm>
              <a:off x="820650" y="3693575"/>
              <a:ext cx="389225" cy="779975"/>
            </a:xfrm>
            <a:custGeom>
              <a:rect b="b" l="l" r="r" t="t"/>
              <a:pathLst>
                <a:path extrusionOk="0" h="31199" w="15569">
                  <a:moveTo>
                    <a:pt x="15523" y="1"/>
                  </a:moveTo>
                  <a:cubicBezTo>
                    <a:pt x="15480" y="1"/>
                    <a:pt x="15382" y="203"/>
                    <a:pt x="15211" y="676"/>
                  </a:cubicBezTo>
                  <a:cubicBezTo>
                    <a:pt x="15013" y="1152"/>
                    <a:pt x="14736" y="1965"/>
                    <a:pt x="14279" y="3175"/>
                  </a:cubicBezTo>
                  <a:cubicBezTo>
                    <a:pt x="13367" y="5614"/>
                    <a:pt x="11919" y="9739"/>
                    <a:pt x="8786" y="16085"/>
                  </a:cubicBezTo>
                  <a:cubicBezTo>
                    <a:pt x="5613" y="22431"/>
                    <a:pt x="3194" y="26080"/>
                    <a:pt x="1805" y="28261"/>
                  </a:cubicBezTo>
                  <a:cubicBezTo>
                    <a:pt x="1111" y="29352"/>
                    <a:pt x="635" y="30066"/>
                    <a:pt x="358" y="30522"/>
                  </a:cubicBezTo>
                  <a:cubicBezTo>
                    <a:pt x="80" y="30978"/>
                    <a:pt x="1" y="31177"/>
                    <a:pt x="21" y="31197"/>
                  </a:cubicBezTo>
                  <a:cubicBezTo>
                    <a:pt x="23" y="31198"/>
                    <a:pt x="26" y="31198"/>
                    <a:pt x="29" y="31198"/>
                  </a:cubicBezTo>
                  <a:cubicBezTo>
                    <a:pt x="80" y="31198"/>
                    <a:pt x="238" y="31052"/>
                    <a:pt x="536" y="30661"/>
                  </a:cubicBezTo>
                  <a:cubicBezTo>
                    <a:pt x="873" y="30245"/>
                    <a:pt x="1409" y="29570"/>
                    <a:pt x="2143" y="28499"/>
                  </a:cubicBezTo>
                  <a:cubicBezTo>
                    <a:pt x="3630" y="26358"/>
                    <a:pt x="6109" y="22709"/>
                    <a:pt x="9302" y="16363"/>
                  </a:cubicBezTo>
                  <a:cubicBezTo>
                    <a:pt x="12455" y="9957"/>
                    <a:pt x="13863" y="5793"/>
                    <a:pt x="14676" y="3314"/>
                  </a:cubicBezTo>
                  <a:cubicBezTo>
                    <a:pt x="15073" y="2084"/>
                    <a:pt x="15291" y="1251"/>
                    <a:pt x="15430" y="736"/>
                  </a:cubicBezTo>
                  <a:cubicBezTo>
                    <a:pt x="15549" y="220"/>
                    <a:pt x="15568" y="22"/>
                    <a:pt x="15529" y="2"/>
                  </a:cubicBezTo>
                  <a:cubicBezTo>
                    <a:pt x="15527" y="1"/>
                    <a:pt x="15525" y="1"/>
                    <a:pt x="155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8"/>
            <p:cNvSpPr/>
            <p:nvPr/>
          </p:nvSpPr>
          <p:spPr>
            <a:xfrm>
              <a:off x="1183075" y="2751125"/>
              <a:ext cx="727825" cy="2195875"/>
            </a:xfrm>
            <a:custGeom>
              <a:rect b="b" l="l" r="r" t="t"/>
              <a:pathLst>
                <a:path extrusionOk="0" h="87835" w="29113">
                  <a:moveTo>
                    <a:pt x="28756" y="1"/>
                  </a:moveTo>
                  <a:cubicBezTo>
                    <a:pt x="28716" y="1"/>
                    <a:pt x="28697" y="556"/>
                    <a:pt x="28697" y="1984"/>
                  </a:cubicBezTo>
                  <a:cubicBezTo>
                    <a:pt x="28716" y="2718"/>
                    <a:pt x="28716" y="3650"/>
                    <a:pt x="28736" y="4840"/>
                  </a:cubicBezTo>
                  <a:cubicBezTo>
                    <a:pt x="28736" y="5137"/>
                    <a:pt x="28756" y="5454"/>
                    <a:pt x="28756" y="5791"/>
                  </a:cubicBezTo>
                  <a:cubicBezTo>
                    <a:pt x="28756" y="6109"/>
                    <a:pt x="28736" y="6466"/>
                    <a:pt x="28736" y="6823"/>
                  </a:cubicBezTo>
                  <a:cubicBezTo>
                    <a:pt x="28716" y="7556"/>
                    <a:pt x="28697" y="8369"/>
                    <a:pt x="28677" y="9242"/>
                  </a:cubicBezTo>
                  <a:cubicBezTo>
                    <a:pt x="28637" y="10115"/>
                    <a:pt x="28637" y="11067"/>
                    <a:pt x="28597" y="12098"/>
                  </a:cubicBezTo>
                  <a:cubicBezTo>
                    <a:pt x="28518" y="13129"/>
                    <a:pt x="28439" y="14220"/>
                    <a:pt x="28359" y="15429"/>
                  </a:cubicBezTo>
                  <a:cubicBezTo>
                    <a:pt x="28320" y="16024"/>
                    <a:pt x="28280" y="16639"/>
                    <a:pt x="28240" y="17274"/>
                  </a:cubicBezTo>
                  <a:cubicBezTo>
                    <a:pt x="28221" y="17591"/>
                    <a:pt x="28181" y="17908"/>
                    <a:pt x="28141" y="18245"/>
                  </a:cubicBezTo>
                  <a:cubicBezTo>
                    <a:pt x="28102" y="18583"/>
                    <a:pt x="28062" y="18900"/>
                    <a:pt x="28022" y="19257"/>
                  </a:cubicBezTo>
                  <a:cubicBezTo>
                    <a:pt x="27864" y="20605"/>
                    <a:pt x="27705" y="22053"/>
                    <a:pt x="27526" y="23600"/>
                  </a:cubicBezTo>
                  <a:cubicBezTo>
                    <a:pt x="26634" y="29748"/>
                    <a:pt x="25186" y="37363"/>
                    <a:pt x="22251" y="46485"/>
                  </a:cubicBezTo>
                  <a:cubicBezTo>
                    <a:pt x="19237" y="55568"/>
                    <a:pt x="15905" y="62568"/>
                    <a:pt x="12990" y="68062"/>
                  </a:cubicBezTo>
                  <a:cubicBezTo>
                    <a:pt x="12217" y="69410"/>
                    <a:pt x="11503" y="70679"/>
                    <a:pt x="10828" y="71869"/>
                  </a:cubicBezTo>
                  <a:cubicBezTo>
                    <a:pt x="10650" y="72147"/>
                    <a:pt x="10491" y="72444"/>
                    <a:pt x="10313" y="72742"/>
                  </a:cubicBezTo>
                  <a:cubicBezTo>
                    <a:pt x="10154" y="73019"/>
                    <a:pt x="9996" y="73317"/>
                    <a:pt x="9817" y="73575"/>
                  </a:cubicBezTo>
                  <a:cubicBezTo>
                    <a:pt x="9480" y="74110"/>
                    <a:pt x="9143" y="74646"/>
                    <a:pt x="8826" y="75141"/>
                  </a:cubicBezTo>
                  <a:cubicBezTo>
                    <a:pt x="8191" y="76153"/>
                    <a:pt x="7596" y="77105"/>
                    <a:pt x="7061" y="77977"/>
                  </a:cubicBezTo>
                  <a:cubicBezTo>
                    <a:pt x="6485" y="78830"/>
                    <a:pt x="5930" y="79603"/>
                    <a:pt x="5434" y="80317"/>
                  </a:cubicBezTo>
                  <a:cubicBezTo>
                    <a:pt x="4939" y="81051"/>
                    <a:pt x="4482" y="81705"/>
                    <a:pt x="4066" y="82300"/>
                  </a:cubicBezTo>
                  <a:cubicBezTo>
                    <a:pt x="3848" y="82598"/>
                    <a:pt x="3650" y="82895"/>
                    <a:pt x="3451" y="83153"/>
                  </a:cubicBezTo>
                  <a:cubicBezTo>
                    <a:pt x="3253" y="83431"/>
                    <a:pt x="3074" y="83669"/>
                    <a:pt x="2896" y="83907"/>
                  </a:cubicBezTo>
                  <a:cubicBezTo>
                    <a:pt x="2162" y="84859"/>
                    <a:pt x="1607" y="85612"/>
                    <a:pt x="1171" y="86187"/>
                  </a:cubicBezTo>
                  <a:cubicBezTo>
                    <a:pt x="318" y="87338"/>
                    <a:pt x="1" y="87794"/>
                    <a:pt x="40" y="87833"/>
                  </a:cubicBezTo>
                  <a:cubicBezTo>
                    <a:pt x="41" y="87834"/>
                    <a:pt x="42" y="87834"/>
                    <a:pt x="43" y="87834"/>
                  </a:cubicBezTo>
                  <a:cubicBezTo>
                    <a:pt x="96" y="87834"/>
                    <a:pt x="457" y="87412"/>
                    <a:pt x="1349" y="86326"/>
                  </a:cubicBezTo>
                  <a:cubicBezTo>
                    <a:pt x="1805" y="85771"/>
                    <a:pt x="2400" y="85037"/>
                    <a:pt x="3154" y="84105"/>
                  </a:cubicBezTo>
                  <a:cubicBezTo>
                    <a:pt x="3332" y="83867"/>
                    <a:pt x="3531" y="83629"/>
                    <a:pt x="3729" y="83371"/>
                  </a:cubicBezTo>
                  <a:cubicBezTo>
                    <a:pt x="3947" y="83114"/>
                    <a:pt x="4145" y="82816"/>
                    <a:pt x="4363" y="82519"/>
                  </a:cubicBezTo>
                  <a:cubicBezTo>
                    <a:pt x="4780" y="81924"/>
                    <a:pt x="5256" y="81269"/>
                    <a:pt x="5771" y="80555"/>
                  </a:cubicBezTo>
                  <a:cubicBezTo>
                    <a:pt x="6267" y="79841"/>
                    <a:pt x="6842" y="79088"/>
                    <a:pt x="7417" y="78215"/>
                  </a:cubicBezTo>
                  <a:cubicBezTo>
                    <a:pt x="7993" y="77343"/>
                    <a:pt x="8588" y="76411"/>
                    <a:pt x="9242" y="75399"/>
                  </a:cubicBezTo>
                  <a:cubicBezTo>
                    <a:pt x="9559" y="74903"/>
                    <a:pt x="9896" y="74388"/>
                    <a:pt x="10253" y="73832"/>
                  </a:cubicBezTo>
                  <a:cubicBezTo>
                    <a:pt x="10432" y="73575"/>
                    <a:pt x="10591" y="73297"/>
                    <a:pt x="10749" y="73000"/>
                  </a:cubicBezTo>
                  <a:cubicBezTo>
                    <a:pt x="10928" y="72722"/>
                    <a:pt x="11086" y="72424"/>
                    <a:pt x="11265" y="72127"/>
                  </a:cubicBezTo>
                  <a:cubicBezTo>
                    <a:pt x="11959" y="70937"/>
                    <a:pt x="12693" y="69668"/>
                    <a:pt x="13466" y="68319"/>
                  </a:cubicBezTo>
                  <a:cubicBezTo>
                    <a:pt x="16421" y="62826"/>
                    <a:pt x="19772" y="55786"/>
                    <a:pt x="22807" y="46664"/>
                  </a:cubicBezTo>
                  <a:cubicBezTo>
                    <a:pt x="25761" y="37521"/>
                    <a:pt x="27209" y="29847"/>
                    <a:pt x="28062" y="23679"/>
                  </a:cubicBezTo>
                  <a:cubicBezTo>
                    <a:pt x="28221" y="22132"/>
                    <a:pt x="28379" y="20665"/>
                    <a:pt x="28538" y="19297"/>
                  </a:cubicBezTo>
                  <a:cubicBezTo>
                    <a:pt x="28578" y="18959"/>
                    <a:pt x="28617" y="18622"/>
                    <a:pt x="28637" y="18285"/>
                  </a:cubicBezTo>
                  <a:cubicBezTo>
                    <a:pt x="28697" y="17968"/>
                    <a:pt x="28716" y="17631"/>
                    <a:pt x="28736" y="17313"/>
                  </a:cubicBezTo>
                  <a:cubicBezTo>
                    <a:pt x="28776" y="16679"/>
                    <a:pt x="28816" y="16064"/>
                    <a:pt x="28835" y="15449"/>
                  </a:cubicBezTo>
                  <a:cubicBezTo>
                    <a:pt x="28915" y="14259"/>
                    <a:pt x="28974" y="13149"/>
                    <a:pt x="29054" y="12118"/>
                  </a:cubicBezTo>
                  <a:cubicBezTo>
                    <a:pt x="29093" y="11086"/>
                    <a:pt x="29073" y="10134"/>
                    <a:pt x="29093" y="9242"/>
                  </a:cubicBezTo>
                  <a:cubicBezTo>
                    <a:pt x="29093" y="8369"/>
                    <a:pt x="29093" y="7556"/>
                    <a:pt x="29113" y="6823"/>
                  </a:cubicBezTo>
                  <a:cubicBezTo>
                    <a:pt x="29113" y="6466"/>
                    <a:pt x="29113" y="6109"/>
                    <a:pt x="29113" y="5791"/>
                  </a:cubicBezTo>
                  <a:cubicBezTo>
                    <a:pt x="29093" y="5454"/>
                    <a:pt x="29073" y="5137"/>
                    <a:pt x="29073" y="4840"/>
                  </a:cubicBezTo>
                  <a:cubicBezTo>
                    <a:pt x="29014" y="3630"/>
                    <a:pt x="28974" y="2698"/>
                    <a:pt x="28935" y="1984"/>
                  </a:cubicBezTo>
                  <a:cubicBezTo>
                    <a:pt x="28855" y="556"/>
                    <a:pt x="28796" y="1"/>
                    <a:pt x="287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8"/>
            <p:cNvSpPr/>
            <p:nvPr/>
          </p:nvSpPr>
          <p:spPr>
            <a:xfrm>
              <a:off x="378925" y="4716350"/>
              <a:ext cx="465550" cy="518950"/>
            </a:xfrm>
            <a:custGeom>
              <a:rect b="b" l="l" r="r" t="t"/>
              <a:pathLst>
                <a:path extrusionOk="0" h="20758" w="18622">
                  <a:moveTo>
                    <a:pt x="18574" y="1"/>
                  </a:moveTo>
                  <a:cubicBezTo>
                    <a:pt x="18530" y="1"/>
                    <a:pt x="18429" y="144"/>
                    <a:pt x="18205" y="479"/>
                  </a:cubicBezTo>
                  <a:cubicBezTo>
                    <a:pt x="17967" y="836"/>
                    <a:pt x="17650" y="1451"/>
                    <a:pt x="17095" y="2323"/>
                  </a:cubicBezTo>
                  <a:cubicBezTo>
                    <a:pt x="16004" y="4088"/>
                    <a:pt x="14219" y="7142"/>
                    <a:pt x="10451" y="11406"/>
                  </a:cubicBezTo>
                  <a:cubicBezTo>
                    <a:pt x="6624" y="15610"/>
                    <a:pt x="3788" y="17732"/>
                    <a:pt x="2162" y="19001"/>
                  </a:cubicBezTo>
                  <a:cubicBezTo>
                    <a:pt x="1329" y="19656"/>
                    <a:pt x="774" y="20052"/>
                    <a:pt x="436" y="20310"/>
                  </a:cubicBezTo>
                  <a:cubicBezTo>
                    <a:pt x="119" y="20588"/>
                    <a:pt x="0" y="20707"/>
                    <a:pt x="20" y="20746"/>
                  </a:cubicBezTo>
                  <a:cubicBezTo>
                    <a:pt x="24" y="20754"/>
                    <a:pt x="32" y="20758"/>
                    <a:pt x="47" y="20758"/>
                  </a:cubicBezTo>
                  <a:cubicBezTo>
                    <a:pt x="108" y="20758"/>
                    <a:pt x="270" y="20685"/>
                    <a:pt x="575" y="20508"/>
                  </a:cubicBezTo>
                  <a:cubicBezTo>
                    <a:pt x="932" y="20290"/>
                    <a:pt x="1547" y="19953"/>
                    <a:pt x="2400" y="19338"/>
                  </a:cubicBezTo>
                  <a:cubicBezTo>
                    <a:pt x="4105" y="18148"/>
                    <a:pt x="7020" y="16066"/>
                    <a:pt x="10888" y="11802"/>
                  </a:cubicBezTo>
                  <a:cubicBezTo>
                    <a:pt x="14695" y="7499"/>
                    <a:pt x="16440" y="4366"/>
                    <a:pt x="17452" y="2541"/>
                  </a:cubicBezTo>
                  <a:cubicBezTo>
                    <a:pt x="17967" y="1609"/>
                    <a:pt x="18245" y="975"/>
                    <a:pt x="18404" y="598"/>
                  </a:cubicBezTo>
                  <a:cubicBezTo>
                    <a:pt x="18582" y="201"/>
                    <a:pt x="18622" y="23"/>
                    <a:pt x="18582" y="3"/>
                  </a:cubicBezTo>
                  <a:cubicBezTo>
                    <a:pt x="18580" y="2"/>
                    <a:pt x="18577" y="1"/>
                    <a:pt x="18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8"/>
            <p:cNvSpPr/>
            <p:nvPr/>
          </p:nvSpPr>
          <p:spPr>
            <a:xfrm>
              <a:off x="1861300" y="3746150"/>
              <a:ext cx="142325" cy="1609350"/>
            </a:xfrm>
            <a:custGeom>
              <a:rect b="b" l="l" r="r" t="t"/>
              <a:pathLst>
                <a:path extrusionOk="0" h="64374" w="5693">
                  <a:moveTo>
                    <a:pt x="5649" y="0"/>
                  </a:moveTo>
                  <a:cubicBezTo>
                    <a:pt x="5606" y="0"/>
                    <a:pt x="5467" y="363"/>
                    <a:pt x="5177" y="1270"/>
                  </a:cubicBezTo>
                  <a:cubicBezTo>
                    <a:pt x="4860" y="2222"/>
                    <a:pt x="4364" y="3729"/>
                    <a:pt x="3769" y="6089"/>
                  </a:cubicBezTo>
                  <a:cubicBezTo>
                    <a:pt x="3630" y="6684"/>
                    <a:pt x="3452" y="7319"/>
                    <a:pt x="3293" y="8013"/>
                  </a:cubicBezTo>
                  <a:cubicBezTo>
                    <a:pt x="3134" y="8707"/>
                    <a:pt x="2976" y="9461"/>
                    <a:pt x="2797" y="10254"/>
                  </a:cubicBezTo>
                  <a:cubicBezTo>
                    <a:pt x="2698" y="10670"/>
                    <a:pt x="2599" y="11087"/>
                    <a:pt x="2519" y="11523"/>
                  </a:cubicBezTo>
                  <a:cubicBezTo>
                    <a:pt x="2420" y="11939"/>
                    <a:pt x="2341" y="12396"/>
                    <a:pt x="2262" y="12872"/>
                  </a:cubicBezTo>
                  <a:cubicBezTo>
                    <a:pt x="2083" y="13804"/>
                    <a:pt x="1905" y="14795"/>
                    <a:pt x="1706" y="15846"/>
                  </a:cubicBezTo>
                  <a:cubicBezTo>
                    <a:pt x="1032" y="20090"/>
                    <a:pt x="358" y="25425"/>
                    <a:pt x="160" y="32048"/>
                  </a:cubicBezTo>
                  <a:cubicBezTo>
                    <a:pt x="1" y="38672"/>
                    <a:pt x="358" y="44026"/>
                    <a:pt x="794" y="48310"/>
                  </a:cubicBezTo>
                  <a:cubicBezTo>
                    <a:pt x="913" y="49381"/>
                    <a:pt x="1052" y="50372"/>
                    <a:pt x="1151" y="51324"/>
                  </a:cubicBezTo>
                  <a:cubicBezTo>
                    <a:pt x="1230" y="51780"/>
                    <a:pt x="1270" y="52237"/>
                    <a:pt x="1349" y="52673"/>
                  </a:cubicBezTo>
                  <a:cubicBezTo>
                    <a:pt x="1409" y="53109"/>
                    <a:pt x="1488" y="53545"/>
                    <a:pt x="1548" y="53942"/>
                  </a:cubicBezTo>
                  <a:cubicBezTo>
                    <a:pt x="1687" y="54775"/>
                    <a:pt x="1806" y="55529"/>
                    <a:pt x="1925" y="56223"/>
                  </a:cubicBezTo>
                  <a:cubicBezTo>
                    <a:pt x="2043" y="56937"/>
                    <a:pt x="2182" y="57571"/>
                    <a:pt x="2301" y="58166"/>
                  </a:cubicBezTo>
                  <a:cubicBezTo>
                    <a:pt x="2738" y="60546"/>
                    <a:pt x="3154" y="62093"/>
                    <a:pt x="3412" y="63064"/>
                  </a:cubicBezTo>
                  <a:cubicBezTo>
                    <a:pt x="3670" y="64016"/>
                    <a:pt x="3789" y="64373"/>
                    <a:pt x="3828" y="64373"/>
                  </a:cubicBezTo>
                  <a:cubicBezTo>
                    <a:pt x="3868" y="64353"/>
                    <a:pt x="3808" y="63977"/>
                    <a:pt x="3630" y="63005"/>
                  </a:cubicBezTo>
                  <a:cubicBezTo>
                    <a:pt x="3452" y="62033"/>
                    <a:pt x="3114" y="60486"/>
                    <a:pt x="2698" y="58087"/>
                  </a:cubicBezTo>
                  <a:cubicBezTo>
                    <a:pt x="2599" y="57492"/>
                    <a:pt x="2480" y="56857"/>
                    <a:pt x="2361" y="56143"/>
                  </a:cubicBezTo>
                  <a:cubicBezTo>
                    <a:pt x="2262" y="55449"/>
                    <a:pt x="2143" y="54696"/>
                    <a:pt x="2024" y="53883"/>
                  </a:cubicBezTo>
                  <a:cubicBezTo>
                    <a:pt x="1964" y="53466"/>
                    <a:pt x="1905" y="53050"/>
                    <a:pt x="1845" y="52613"/>
                  </a:cubicBezTo>
                  <a:cubicBezTo>
                    <a:pt x="1766" y="52177"/>
                    <a:pt x="1726" y="51721"/>
                    <a:pt x="1667" y="51245"/>
                  </a:cubicBezTo>
                  <a:cubicBezTo>
                    <a:pt x="1568" y="50313"/>
                    <a:pt x="1449" y="49321"/>
                    <a:pt x="1330" y="48251"/>
                  </a:cubicBezTo>
                  <a:cubicBezTo>
                    <a:pt x="913" y="43987"/>
                    <a:pt x="576" y="38652"/>
                    <a:pt x="754" y="32068"/>
                  </a:cubicBezTo>
                  <a:cubicBezTo>
                    <a:pt x="953" y="25464"/>
                    <a:pt x="1607" y="20169"/>
                    <a:pt x="2262" y="15945"/>
                  </a:cubicBezTo>
                  <a:cubicBezTo>
                    <a:pt x="2440" y="14874"/>
                    <a:pt x="2619" y="13883"/>
                    <a:pt x="2777" y="12971"/>
                  </a:cubicBezTo>
                  <a:cubicBezTo>
                    <a:pt x="2857" y="12495"/>
                    <a:pt x="2916" y="12039"/>
                    <a:pt x="3015" y="11622"/>
                  </a:cubicBezTo>
                  <a:cubicBezTo>
                    <a:pt x="3095" y="11186"/>
                    <a:pt x="3194" y="10769"/>
                    <a:pt x="3273" y="10353"/>
                  </a:cubicBezTo>
                  <a:cubicBezTo>
                    <a:pt x="3432" y="9560"/>
                    <a:pt x="3590" y="8806"/>
                    <a:pt x="3729" y="8112"/>
                  </a:cubicBezTo>
                  <a:cubicBezTo>
                    <a:pt x="3888" y="7418"/>
                    <a:pt x="4046" y="6783"/>
                    <a:pt x="4185" y="6188"/>
                  </a:cubicBezTo>
                  <a:cubicBezTo>
                    <a:pt x="4721" y="3828"/>
                    <a:pt x="5157" y="2301"/>
                    <a:pt x="5395" y="1350"/>
                  </a:cubicBezTo>
                  <a:cubicBezTo>
                    <a:pt x="5633" y="378"/>
                    <a:pt x="5692" y="1"/>
                    <a:pt x="5653" y="1"/>
                  </a:cubicBezTo>
                  <a:cubicBezTo>
                    <a:pt x="5652" y="1"/>
                    <a:pt x="5651" y="0"/>
                    <a:pt x="56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8"/>
            <p:cNvSpPr/>
            <p:nvPr/>
          </p:nvSpPr>
          <p:spPr>
            <a:xfrm>
              <a:off x="2101775" y="4618225"/>
              <a:ext cx="67925" cy="377350"/>
            </a:xfrm>
            <a:custGeom>
              <a:rect b="b" l="l" r="r" t="t"/>
              <a:pathLst>
                <a:path extrusionOk="0" h="15094" w="2717">
                  <a:moveTo>
                    <a:pt x="165" y="0"/>
                  </a:moveTo>
                  <a:cubicBezTo>
                    <a:pt x="163" y="0"/>
                    <a:pt x="161" y="1"/>
                    <a:pt x="159" y="1"/>
                  </a:cubicBezTo>
                  <a:cubicBezTo>
                    <a:pt x="0" y="21"/>
                    <a:pt x="99" y="1469"/>
                    <a:pt x="1071" y="7597"/>
                  </a:cubicBezTo>
                  <a:cubicBezTo>
                    <a:pt x="2016" y="13663"/>
                    <a:pt x="2375" y="15093"/>
                    <a:pt x="2555" y="15093"/>
                  </a:cubicBezTo>
                  <a:cubicBezTo>
                    <a:pt x="2556" y="15093"/>
                    <a:pt x="2557" y="15093"/>
                    <a:pt x="2558" y="15093"/>
                  </a:cubicBezTo>
                  <a:cubicBezTo>
                    <a:pt x="2717" y="15073"/>
                    <a:pt x="2618" y="13625"/>
                    <a:pt x="1646" y="7497"/>
                  </a:cubicBezTo>
                  <a:cubicBezTo>
                    <a:pt x="687" y="1452"/>
                    <a:pt x="327" y="0"/>
                    <a:pt x="1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8"/>
            <p:cNvSpPr/>
            <p:nvPr/>
          </p:nvSpPr>
          <p:spPr>
            <a:xfrm>
              <a:off x="4149350" y="4717850"/>
              <a:ext cx="50100" cy="636650"/>
            </a:xfrm>
            <a:custGeom>
              <a:rect b="b" l="l" r="r" t="t"/>
              <a:pathLst>
                <a:path extrusionOk="0" h="25466" w="2004">
                  <a:moveTo>
                    <a:pt x="1177" y="1"/>
                  </a:moveTo>
                  <a:cubicBezTo>
                    <a:pt x="1175" y="1"/>
                    <a:pt x="1173" y="1"/>
                    <a:pt x="1171" y="2"/>
                  </a:cubicBezTo>
                  <a:cubicBezTo>
                    <a:pt x="1131" y="2"/>
                    <a:pt x="1091" y="161"/>
                    <a:pt x="1091" y="538"/>
                  </a:cubicBezTo>
                  <a:cubicBezTo>
                    <a:pt x="1091" y="934"/>
                    <a:pt x="1131" y="1549"/>
                    <a:pt x="1151" y="2501"/>
                  </a:cubicBezTo>
                  <a:cubicBezTo>
                    <a:pt x="1230" y="4385"/>
                    <a:pt x="1409" y="7578"/>
                    <a:pt x="1210" y="12754"/>
                  </a:cubicBezTo>
                  <a:cubicBezTo>
                    <a:pt x="952" y="17930"/>
                    <a:pt x="496" y="21083"/>
                    <a:pt x="258" y="22967"/>
                  </a:cubicBezTo>
                  <a:cubicBezTo>
                    <a:pt x="159" y="23899"/>
                    <a:pt x="60" y="24534"/>
                    <a:pt x="40" y="24910"/>
                  </a:cubicBezTo>
                  <a:cubicBezTo>
                    <a:pt x="1" y="25307"/>
                    <a:pt x="20" y="25466"/>
                    <a:pt x="60" y="25466"/>
                  </a:cubicBezTo>
                  <a:cubicBezTo>
                    <a:pt x="100" y="25466"/>
                    <a:pt x="159" y="25327"/>
                    <a:pt x="258" y="24950"/>
                  </a:cubicBezTo>
                  <a:cubicBezTo>
                    <a:pt x="358" y="24573"/>
                    <a:pt x="516" y="23978"/>
                    <a:pt x="675" y="23026"/>
                  </a:cubicBezTo>
                  <a:cubicBezTo>
                    <a:pt x="1012" y="21162"/>
                    <a:pt x="1547" y="17989"/>
                    <a:pt x="1805" y="12774"/>
                  </a:cubicBezTo>
                  <a:cubicBezTo>
                    <a:pt x="2004" y="7578"/>
                    <a:pt x="1746" y="4365"/>
                    <a:pt x="1567" y="2481"/>
                  </a:cubicBezTo>
                  <a:cubicBezTo>
                    <a:pt x="1488" y="1529"/>
                    <a:pt x="1389" y="895"/>
                    <a:pt x="1329" y="518"/>
                  </a:cubicBezTo>
                  <a:cubicBezTo>
                    <a:pt x="1254" y="162"/>
                    <a:pt x="1215" y="1"/>
                    <a:pt x="11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8"/>
            <p:cNvSpPr/>
            <p:nvPr/>
          </p:nvSpPr>
          <p:spPr>
            <a:xfrm>
              <a:off x="4740825" y="318300"/>
              <a:ext cx="290550" cy="1142325"/>
            </a:xfrm>
            <a:custGeom>
              <a:rect b="b" l="l" r="r" t="t"/>
              <a:pathLst>
                <a:path extrusionOk="0" h="45693" w="11622">
                  <a:moveTo>
                    <a:pt x="11576" y="0"/>
                  </a:moveTo>
                  <a:cubicBezTo>
                    <a:pt x="11527" y="0"/>
                    <a:pt x="11347" y="225"/>
                    <a:pt x="10947" y="795"/>
                  </a:cubicBezTo>
                  <a:cubicBezTo>
                    <a:pt x="10551" y="1410"/>
                    <a:pt x="9857" y="2362"/>
                    <a:pt x="8984" y="3908"/>
                  </a:cubicBezTo>
                  <a:cubicBezTo>
                    <a:pt x="8766" y="4305"/>
                    <a:pt x="8508" y="4722"/>
                    <a:pt x="8250" y="5178"/>
                  </a:cubicBezTo>
                  <a:cubicBezTo>
                    <a:pt x="8012" y="5634"/>
                    <a:pt x="7754" y="6149"/>
                    <a:pt x="7457" y="6685"/>
                  </a:cubicBezTo>
                  <a:cubicBezTo>
                    <a:pt x="7199" y="7220"/>
                    <a:pt x="6862" y="7795"/>
                    <a:pt x="6584" y="8430"/>
                  </a:cubicBezTo>
                  <a:cubicBezTo>
                    <a:pt x="6287" y="9065"/>
                    <a:pt x="5970" y="9739"/>
                    <a:pt x="5652" y="10453"/>
                  </a:cubicBezTo>
                  <a:cubicBezTo>
                    <a:pt x="4383" y="13368"/>
                    <a:pt x="2975" y="17076"/>
                    <a:pt x="1805" y="21816"/>
                  </a:cubicBezTo>
                  <a:cubicBezTo>
                    <a:pt x="1666" y="22411"/>
                    <a:pt x="1547" y="23006"/>
                    <a:pt x="1428" y="23561"/>
                  </a:cubicBezTo>
                  <a:cubicBezTo>
                    <a:pt x="1309" y="24136"/>
                    <a:pt x="1170" y="24692"/>
                    <a:pt x="1091" y="25227"/>
                  </a:cubicBezTo>
                  <a:cubicBezTo>
                    <a:pt x="992" y="25782"/>
                    <a:pt x="913" y="26318"/>
                    <a:pt x="813" y="26833"/>
                  </a:cubicBezTo>
                  <a:cubicBezTo>
                    <a:pt x="774" y="27091"/>
                    <a:pt x="734" y="27349"/>
                    <a:pt x="694" y="27607"/>
                  </a:cubicBezTo>
                  <a:cubicBezTo>
                    <a:pt x="675" y="27726"/>
                    <a:pt x="655" y="27845"/>
                    <a:pt x="635" y="27984"/>
                  </a:cubicBezTo>
                  <a:cubicBezTo>
                    <a:pt x="615" y="28103"/>
                    <a:pt x="595" y="28222"/>
                    <a:pt x="575" y="28341"/>
                  </a:cubicBezTo>
                  <a:cubicBezTo>
                    <a:pt x="476" y="29332"/>
                    <a:pt x="338" y="30284"/>
                    <a:pt x="258" y="31157"/>
                  </a:cubicBezTo>
                  <a:cubicBezTo>
                    <a:pt x="199" y="32049"/>
                    <a:pt x="139" y="32902"/>
                    <a:pt x="80" y="33675"/>
                  </a:cubicBezTo>
                  <a:cubicBezTo>
                    <a:pt x="40" y="34468"/>
                    <a:pt x="40" y="35222"/>
                    <a:pt x="20" y="35916"/>
                  </a:cubicBezTo>
                  <a:cubicBezTo>
                    <a:pt x="0" y="36273"/>
                    <a:pt x="0" y="36610"/>
                    <a:pt x="0" y="36928"/>
                  </a:cubicBezTo>
                  <a:cubicBezTo>
                    <a:pt x="0" y="37265"/>
                    <a:pt x="20" y="37582"/>
                    <a:pt x="20" y="37879"/>
                  </a:cubicBezTo>
                  <a:cubicBezTo>
                    <a:pt x="40" y="38494"/>
                    <a:pt x="60" y="39049"/>
                    <a:pt x="60" y="39585"/>
                  </a:cubicBezTo>
                  <a:cubicBezTo>
                    <a:pt x="80" y="40101"/>
                    <a:pt x="139" y="40596"/>
                    <a:pt x="159" y="41033"/>
                  </a:cubicBezTo>
                  <a:cubicBezTo>
                    <a:pt x="278" y="42817"/>
                    <a:pt x="456" y="43987"/>
                    <a:pt x="575" y="44701"/>
                  </a:cubicBezTo>
                  <a:cubicBezTo>
                    <a:pt x="694" y="45415"/>
                    <a:pt x="754" y="45693"/>
                    <a:pt x="794" y="45693"/>
                  </a:cubicBezTo>
                  <a:cubicBezTo>
                    <a:pt x="833" y="45693"/>
                    <a:pt x="853" y="45395"/>
                    <a:pt x="794" y="44682"/>
                  </a:cubicBezTo>
                  <a:cubicBezTo>
                    <a:pt x="754" y="43948"/>
                    <a:pt x="635" y="42778"/>
                    <a:pt x="575" y="41013"/>
                  </a:cubicBezTo>
                  <a:cubicBezTo>
                    <a:pt x="556" y="40557"/>
                    <a:pt x="516" y="40081"/>
                    <a:pt x="516" y="39565"/>
                  </a:cubicBezTo>
                  <a:cubicBezTo>
                    <a:pt x="516" y="39049"/>
                    <a:pt x="516" y="38474"/>
                    <a:pt x="516" y="37879"/>
                  </a:cubicBezTo>
                  <a:cubicBezTo>
                    <a:pt x="496" y="37562"/>
                    <a:pt x="496" y="37265"/>
                    <a:pt x="496" y="36928"/>
                  </a:cubicBezTo>
                  <a:cubicBezTo>
                    <a:pt x="496" y="36610"/>
                    <a:pt x="516" y="36273"/>
                    <a:pt x="536" y="35936"/>
                  </a:cubicBezTo>
                  <a:cubicBezTo>
                    <a:pt x="556" y="35242"/>
                    <a:pt x="575" y="34508"/>
                    <a:pt x="615" y="33715"/>
                  </a:cubicBezTo>
                  <a:cubicBezTo>
                    <a:pt x="694" y="32922"/>
                    <a:pt x="754" y="32089"/>
                    <a:pt x="813" y="31216"/>
                  </a:cubicBezTo>
                  <a:cubicBezTo>
                    <a:pt x="913" y="30344"/>
                    <a:pt x="1032" y="29411"/>
                    <a:pt x="1151" y="28420"/>
                  </a:cubicBezTo>
                  <a:cubicBezTo>
                    <a:pt x="1170" y="28301"/>
                    <a:pt x="1190" y="28182"/>
                    <a:pt x="1210" y="28063"/>
                  </a:cubicBezTo>
                  <a:cubicBezTo>
                    <a:pt x="1230" y="27944"/>
                    <a:pt x="1250" y="27805"/>
                    <a:pt x="1270" y="27686"/>
                  </a:cubicBezTo>
                  <a:cubicBezTo>
                    <a:pt x="1309" y="27428"/>
                    <a:pt x="1349" y="27190"/>
                    <a:pt x="1389" y="26933"/>
                  </a:cubicBezTo>
                  <a:cubicBezTo>
                    <a:pt x="1488" y="26417"/>
                    <a:pt x="1567" y="25881"/>
                    <a:pt x="1666" y="25346"/>
                  </a:cubicBezTo>
                  <a:cubicBezTo>
                    <a:pt x="1746" y="24811"/>
                    <a:pt x="1884" y="24255"/>
                    <a:pt x="2003" y="23700"/>
                  </a:cubicBezTo>
                  <a:cubicBezTo>
                    <a:pt x="2122" y="23125"/>
                    <a:pt x="2241" y="22550"/>
                    <a:pt x="2380" y="21955"/>
                  </a:cubicBezTo>
                  <a:cubicBezTo>
                    <a:pt x="3530" y="17255"/>
                    <a:pt x="4919" y="13586"/>
                    <a:pt x="6148" y="10671"/>
                  </a:cubicBezTo>
                  <a:cubicBezTo>
                    <a:pt x="6465" y="9957"/>
                    <a:pt x="6763" y="9283"/>
                    <a:pt x="7060" y="8648"/>
                  </a:cubicBezTo>
                  <a:cubicBezTo>
                    <a:pt x="7318" y="8014"/>
                    <a:pt x="7635" y="7458"/>
                    <a:pt x="7893" y="6903"/>
                  </a:cubicBezTo>
                  <a:cubicBezTo>
                    <a:pt x="8171" y="6368"/>
                    <a:pt x="8429" y="5852"/>
                    <a:pt x="8647" y="5396"/>
                  </a:cubicBezTo>
                  <a:cubicBezTo>
                    <a:pt x="8905" y="4940"/>
                    <a:pt x="9143" y="4503"/>
                    <a:pt x="9341" y="4127"/>
                  </a:cubicBezTo>
                  <a:cubicBezTo>
                    <a:pt x="10174" y="2560"/>
                    <a:pt x="10808" y="1568"/>
                    <a:pt x="11146" y="914"/>
                  </a:cubicBezTo>
                  <a:cubicBezTo>
                    <a:pt x="11503" y="279"/>
                    <a:pt x="11622" y="22"/>
                    <a:pt x="11582" y="2"/>
                  </a:cubicBezTo>
                  <a:cubicBezTo>
                    <a:pt x="11580" y="1"/>
                    <a:pt x="11578" y="0"/>
                    <a:pt x="11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8"/>
            <p:cNvSpPr/>
            <p:nvPr/>
          </p:nvSpPr>
          <p:spPr>
            <a:xfrm>
              <a:off x="5422025" y="240475"/>
              <a:ext cx="210250" cy="1208300"/>
            </a:xfrm>
            <a:custGeom>
              <a:rect b="b" l="l" r="r" t="t"/>
              <a:pathLst>
                <a:path extrusionOk="0" h="48332" w="8410">
                  <a:moveTo>
                    <a:pt x="4656" y="0"/>
                  </a:moveTo>
                  <a:cubicBezTo>
                    <a:pt x="4611" y="0"/>
                    <a:pt x="4471" y="264"/>
                    <a:pt x="4165" y="953"/>
                  </a:cubicBezTo>
                  <a:cubicBezTo>
                    <a:pt x="3868" y="1647"/>
                    <a:pt x="3332" y="2778"/>
                    <a:pt x="2777" y="4562"/>
                  </a:cubicBezTo>
                  <a:cubicBezTo>
                    <a:pt x="2638" y="4999"/>
                    <a:pt x="2460" y="5494"/>
                    <a:pt x="2301" y="6010"/>
                  </a:cubicBezTo>
                  <a:cubicBezTo>
                    <a:pt x="2162" y="6546"/>
                    <a:pt x="2004" y="7121"/>
                    <a:pt x="1845" y="7735"/>
                  </a:cubicBezTo>
                  <a:cubicBezTo>
                    <a:pt x="1766" y="8053"/>
                    <a:pt x="1686" y="8370"/>
                    <a:pt x="1587" y="8707"/>
                  </a:cubicBezTo>
                  <a:cubicBezTo>
                    <a:pt x="1488" y="9044"/>
                    <a:pt x="1448" y="9381"/>
                    <a:pt x="1369" y="9738"/>
                  </a:cubicBezTo>
                  <a:cubicBezTo>
                    <a:pt x="1230" y="10472"/>
                    <a:pt x="1072" y="11226"/>
                    <a:pt x="913" y="12059"/>
                  </a:cubicBezTo>
                  <a:cubicBezTo>
                    <a:pt x="397" y="15331"/>
                    <a:pt x="1" y="19495"/>
                    <a:pt x="397" y="24632"/>
                  </a:cubicBezTo>
                  <a:cubicBezTo>
                    <a:pt x="834" y="29748"/>
                    <a:pt x="1865" y="33794"/>
                    <a:pt x="2876" y="36967"/>
                  </a:cubicBezTo>
                  <a:cubicBezTo>
                    <a:pt x="3451" y="38533"/>
                    <a:pt x="3907" y="39922"/>
                    <a:pt x="4463" y="41072"/>
                  </a:cubicBezTo>
                  <a:cubicBezTo>
                    <a:pt x="4721" y="41667"/>
                    <a:pt x="4939" y="42202"/>
                    <a:pt x="5157" y="42718"/>
                  </a:cubicBezTo>
                  <a:cubicBezTo>
                    <a:pt x="5415" y="43214"/>
                    <a:pt x="5653" y="43670"/>
                    <a:pt x="5851" y="44086"/>
                  </a:cubicBezTo>
                  <a:cubicBezTo>
                    <a:pt x="6684" y="45772"/>
                    <a:pt x="7358" y="46803"/>
                    <a:pt x="7755" y="47457"/>
                  </a:cubicBezTo>
                  <a:cubicBezTo>
                    <a:pt x="8155" y="48087"/>
                    <a:pt x="8336" y="48331"/>
                    <a:pt x="8384" y="48331"/>
                  </a:cubicBezTo>
                  <a:cubicBezTo>
                    <a:pt x="8386" y="48331"/>
                    <a:pt x="8388" y="48331"/>
                    <a:pt x="8389" y="48330"/>
                  </a:cubicBezTo>
                  <a:cubicBezTo>
                    <a:pt x="8409" y="48310"/>
                    <a:pt x="8310" y="48033"/>
                    <a:pt x="7953" y="47338"/>
                  </a:cubicBezTo>
                  <a:cubicBezTo>
                    <a:pt x="7616" y="46644"/>
                    <a:pt x="7001" y="45593"/>
                    <a:pt x="6228" y="43888"/>
                  </a:cubicBezTo>
                  <a:cubicBezTo>
                    <a:pt x="6029" y="43471"/>
                    <a:pt x="5811" y="43015"/>
                    <a:pt x="5573" y="42519"/>
                  </a:cubicBezTo>
                  <a:cubicBezTo>
                    <a:pt x="5375" y="42024"/>
                    <a:pt x="5157" y="41468"/>
                    <a:pt x="4919" y="40893"/>
                  </a:cubicBezTo>
                  <a:cubicBezTo>
                    <a:pt x="4403" y="39723"/>
                    <a:pt x="3947" y="38335"/>
                    <a:pt x="3412" y="36788"/>
                  </a:cubicBezTo>
                  <a:cubicBezTo>
                    <a:pt x="2420" y="33635"/>
                    <a:pt x="1429" y="29629"/>
                    <a:pt x="992" y="24572"/>
                  </a:cubicBezTo>
                  <a:cubicBezTo>
                    <a:pt x="596" y="19515"/>
                    <a:pt x="972" y="15390"/>
                    <a:pt x="1448" y="12138"/>
                  </a:cubicBezTo>
                  <a:cubicBezTo>
                    <a:pt x="1607" y="11325"/>
                    <a:pt x="1746" y="10571"/>
                    <a:pt x="1885" y="9857"/>
                  </a:cubicBezTo>
                  <a:cubicBezTo>
                    <a:pt x="1944" y="9500"/>
                    <a:pt x="2004" y="9143"/>
                    <a:pt x="2083" y="8826"/>
                  </a:cubicBezTo>
                  <a:cubicBezTo>
                    <a:pt x="2162" y="8489"/>
                    <a:pt x="2242" y="8172"/>
                    <a:pt x="2321" y="7854"/>
                  </a:cubicBezTo>
                  <a:cubicBezTo>
                    <a:pt x="2480" y="7240"/>
                    <a:pt x="2618" y="6664"/>
                    <a:pt x="2737" y="6149"/>
                  </a:cubicBezTo>
                  <a:cubicBezTo>
                    <a:pt x="2896" y="5613"/>
                    <a:pt x="3055" y="5137"/>
                    <a:pt x="3174" y="4681"/>
                  </a:cubicBezTo>
                  <a:cubicBezTo>
                    <a:pt x="3689" y="2897"/>
                    <a:pt x="4145" y="1766"/>
                    <a:pt x="4383" y="1032"/>
                  </a:cubicBezTo>
                  <a:cubicBezTo>
                    <a:pt x="4621" y="299"/>
                    <a:pt x="4701" y="21"/>
                    <a:pt x="4661" y="1"/>
                  </a:cubicBezTo>
                  <a:cubicBezTo>
                    <a:pt x="4660" y="0"/>
                    <a:pt x="4658" y="0"/>
                    <a:pt x="46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8"/>
            <p:cNvSpPr/>
            <p:nvPr/>
          </p:nvSpPr>
          <p:spPr>
            <a:xfrm>
              <a:off x="5297575" y="911275"/>
              <a:ext cx="66975" cy="434850"/>
            </a:xfrm>
            <a:custGeom>
              <a:rect b="b" l="l" r="r" t="t"/>
              <a:pathLst>
                <a:path extrusionOk="0" h="17394" w="2679">
                  <a:moveTo>
                    <a:pt x="318" y="1"/>
                  </a:moveTo>
                  <a:cubicBezTo>
                    <a:pt x="239" y="1"/>
                    <a:pt x="140" y="417"/>
                    <a:pt x="80" y="1726"/>
                  </a:cubicBezTo>
                  <a:cubicBezTo>
                    <a:pt x="41" y="3035"/>
                    <a:pt x="1" y="5256"/>
                    <a:pt x="457" y="8826"/>
                  </a:cubicBezTo>
                  <a:cubicBezTo>
                    <a:pt x="953" y="12395"/>
                    <a:pt x="1548" y="14537"/>
                    <a:pt x="1944" y="15787"/>
                  </a:cubicBezTo>
                  <a:cubicBezTo>
                    <a:pt x="2312" y="17005"/>
                    <a:pt x="2529" y="17394"/>
                    <a:pt x="2594" y="17394"/>
                  </a:cubicBezTo>
                  <a:cubicBezTo>
                    <a:pt x="2596" y="17394"/>
                    <a:pt x="2597" y="17393"/>
                    <a:pt x="2599" y="17393"/>
                  </a:cubicBezTo>
                  <a:cubicBezTo>
                    <a:pt x="2678" y="17373"/>
                    <a:pt x="2619" y="16957"/>
                    <a:pt x="2341" y="15687"/>
                  </a:cubicBezTo>
                  <a:cubicBezTo>
                    <a:pt x="2063" y="14418"/>
                    <a:pt x="1528" y="12276"/>
                    <a:pt x="1052" y="8746"/>
                  </a:cubicBezTo>
                  <a:cubicBezTo>
                    <a:pt x="596" y="5217"/>
                    <a:pt x="576" y="3035"/>
                    <a:pt x="497" y="1726"/>
                  </a:cubicBezTo>
                  <a:cubicBezTo>
                    <a:pt x="457" y="417"/>
                    <a:pt x="398" y="1"/>
                    <a:pt x="3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8"/>
            <p:cNvSpPr/>
            <p:nvPr/>
          </p:nvSpPr>
          <p:spPr>
            <a:xfrm>
              <a:off x="4992175" y="943975"/>
              <a:ext cx="112575" cy="796325"/>
            </a:xfrm>
            <a:custGeom>
              <a:rect b="b" l="l" r="r" t="t"/>
              <a:pathLst>
                <a:path extrusionOk="0" h="31853" w="4503">
                  <a:moveTo>
                    <a:pt x="1683" y="0"/>
                  </a:moveTo>
                  <a:cubicBezTo>
                    <a:pt x="1659" y="0"/>
                    <a:pt x="1581" y="184"/>
                    <a:pt x="1449" y="636"/>
                  </a:cubicBezTo>
                  <a:cubicBezTo>
                    <a:pt x="1310" y="1112"/>
                    <a:pt x="1092" y="1886"/>
                    <a:pt x="873" y="3076"/>
                  </a:cubicBezTo>
                  <a:cubicBezTo>
                    <a:pt x="834" y="3373"/>
                    <a:pt x="754" y="3710"/>
                    <a:pt x="695" y="4047"/>
                  </a:cubicBezTo>
                  <a:cubicBezTo>
                    <a:pt x="655" y="4404"/>
                    <a:pt x="596" y="4781"/>
                    <a:pt x="536" y="5198"/>
                  </a:cubicBezTo>
                  <a:cubicBezTo>
                    <a:pt x="417" y="6011"/>
                    <a:pt x="338" y="6963"/>
                    <a:pt x="239" y="8033"/>
                  </a:cubicBezTo>
                  <a:cubicBezTo>
                    <a:pt x="80" y="10175"/>
                    <a:pt x="1" y="12852"/>
                    <a:pt x="298" y="16164"/>
                  </a:cubicBezTo>
                  <a:cubicBezTo>
                    <a:pt x="596" y="19476"/>
                    <a:pt x="1131" y="22094"/>
                    <a:pt x="1647" y="24176"/>
                  </a:cubicBezTo>
                  <a:cubicBezTo>
                    <a:pt x="1944" y="25227"/>
                    <a:pt x="2162" y="26139"/>
                    <a:pt x="2440" y="26913"/>
                  </a:cubicBezTo>
                  <a:cubicBezTo>
                    <a:pt x="2559" y="27309"/>
                    <a:pt x="2678" y="27686"/>
                    <a:pt x="2797" y="28023"/>
                  </a:cubicBezTo>
                  <a:cubicBezTo>
                    <a:pt x="2916" y="28360"/>
                    <a:pt x="3035" y="28658"/>
                    <a:pt x="3134" y="28955"/>
                  </a:cubicBezTo>
                  <a:cubicBezTo>
                    <a:pt x="3551" y="30086"/>
                    <a:pt x="3888" y="30800"/>
                    <a:pt x="4106" y="31256"/>
                  </a:cubicBezTo>
                  <a:cubicBezTo>
                    <a:pt x="4293" y="31687"/>
                    <a:pt x="4410" y="31852"/>
                    <a:pt x="4456" y="31852"/>
                  </a:cubicBezTo>
                  <a:cubicBezTo>
                    <a:pt x="4458" y="31852"/>
                    <a:pt x="4461" y="31852"/>
                    <a:pt x="4463" y="31851"/>
                  </a:cubicBezTo>
                  <a:cubicBezTo>
                    <a:pt x="4503" y="31831"/>
                    <a:pt x="4463" y="31652"/>
                    <a:pt x="4304" y="31176"/>
                  </a:cubicBezTo>
                  <a:cubicBezTo>
                    <a:pt x="4165" y="30701"/>
                    <a:pt x="3888" y="29947"/>
                    <a:pt x="3531" y="28797"/>
                  </a:cubicBezTo>
                  <a:cubicBezTo>
                    <a:pt x="3432" y="28519"/>
                    <a:pt x="3333" y="28222"/>
                    <a:pt x="3214" y="27865"/>
                  </a:cubicBezTo>
                  <a:cubicBezTo>
                    <a:pt x="3114" y="27528"/>
                    <a:pt x="3015" y="27171"/>
                    <a:pt x="2896" y="26774"/>
                  </a:cubicBezTo>
                  <a:cubicBezTo>
                    <a:pt x="2658" y="26001"/>
                    <a:pt x="2440" y="25088"/>
                    <a:pt x="2182" y="24057"/>
                  </a:cubicBezTo>
                  <a:cubicBezTo>
                    <a:pt x="1687" y="21975"/>
                    <a:pt x="1171" y="19377"/>
                    <a:pt x="873" y="16105"/>
                  </a:cubicBezTo>
                  <a:cubicBezTo>
                    <a:pt x="596" y="12852"/>
                    <a:pt x="655" y="10195"/>
                    <a:pt x="774" y="8073"/>
                  </a:cubicBezTo>
                  <a:cubicBezTo>
                    <a:pt x="854" y="7002"/>
                    <a:pt x="913" y="6070"/>
                    <a:pt x="1032" y="5257"/>
                  </a:cubicBezTo>
                  <a:cubicBezTo>
                    <a:pt x="1072" y="4841"/>
                    <a:pt x="1111" y="4464"/>
                    <a:pt x="1151" y="4127"/>
                  </a:cubicBezTo>
                  <a:cubicBezTo>
                    <a:pt x="1191" y="3770"/>
                    <a:pt x="1250" y="3452"/>
                    <a:pt x="1290" y="3155"/>
                  </a:cubicBezTo>
                  <a:cubicBezTo>
                    <a:pt x="1449" y="1965"/>
                    <a:pt x="1607" y="1172"/>
                    <a:pt x="1667" y="696"/>
                  </a:cubicBezTo>
                  <a:cubicBezTo>
                    <a:pt x="1726" y="200"/>
                    <a:pt x="1726" y="2"/>
                    <a:pt x="1687" y="2"/>
                  </a:cubicBezTo>
                  <a:cubicBezTo>
                    <a:pt x="1686" y="1"/>
                    <a:pt x="1684" y="0"/>
                    <a:pt x="1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8"/>
            <p:cNvSpPr/>
            <p:nvPr/>
          </p:nvSpPr>
          <p:spPr>
            <a:xfrm>
              <a:off x="5842450" y="3251250"/>
              <a:ext cx="1314850" cy="1628800"/>
            </a:xfrm>
            <a:custGeom>
              <a:rect b="b" l="l" r="r" t="t"/>
              <a:pathLst>
                <a:path extrusionOk="0" h="65152" w="52594">
                  <a:moveTo>
                    <a:pt x="34" y="1"/>
                  </a:moveTo>
                  <a:cubicBezTo>
                    <a:pt x="27" y="1"/>
                    <a:pt x="22" y="2"/>
                    <a:pt x="20" y="5"/>
                  </a:cubicBezTo>
                  <a:cubicBezTo>
                    <a:pt x="1" y="25"/>
                    <a:pt x="437" y="303"/>
                    <a:pt x="1567" y="957"/>
                  </a:cubicBezTo>
                  <a:cubicBezTo>
                    <a:pt x="2142" y="1275"/>
                    <a:pt x="2876" y="1711"/>
                    <a:pt x="3808" y="2266"/>
                  </a:cubicBezTo>
                  <a:cubicBezTo>
                    <a:pt x="4046" y="2405"/>
                    <a:pt x="4284" y="2544"/>
                    <a:pt x="4542" y="2702"/>
                  </a:cubicBezTo>
                  <a:cubicBezTo>
                    <a:pt x="4800" y="2861"/>
                    <a:pt x="5077" y="3020"/>
                    <a:pt x="5355" y="3198"/>
                  </a:cubicBezTo>
                  <a:cubicBezTo>
                    <a:pt x="5910" y="3555"/>
                    <a:pt x="6545" y="3932"/>
                    <a:pt x="7219" y="4368"/>
                  </a:cubicBezTo>
                  <a:cubicBezTo>
                    <a:pt x="9896" y="6094"/>
                    <a:pt x="13426" y="8513"/>
                    <a:pt x="17789" y="12122"/>
                  </a:cubicBezTo>
                  <a:cubicBezTo>
                    <a:pt x="22132" y="15751"/>
                    <a:pt x="27308" y="20570"/>
                    <a:pt x="32782" y="27333"/>
                  </a:cubicBezTo>
                  <a:cubicBezTo>
                    <a:pt x="38236" y="34135"/>
                    <a:pt x="41845" y="40223"/>
                    <a:pt x="44482" y="45221"/>
                  </a:cubicBezTo>
                  <a:cubicBezTo>
                    <a:pt x="47060" y="50258"/>
                    <a:pt x="48687" y="54224"/>
                    <a:pt x="49797" y="57199"/>
                  </a:cubicBezTo>
                  <a:cubicBezTo>
                    <a:pt x="50095" y="57952"/>
                    <a:pt x="50333" y="58646"/>
                    <a:pt x="50551" y="59261"/>
                  </a:cubicBezTo>
                  <a:cubicBezTo>
                    <a:pt x="50670" y="59579"/>
                    <a:pt x="50769" y="59876"/>
                    <a:pt x="50868" y="60154"/>
                  </a:cubicBezTo>
                  <a:cubicBezTo>
                    <a:pt x="50967" y="60451"/>
                    <a:pt x="51066" y="60729"/>
                    <a:pt x="51146" y="60987"/>
                  </a:cubicBezTo>
                  <a:cubicBezTo>
                    <a:pt x="51483" y="62018"/>
                    <a:pt x="51760" y="62811"/>
                    <a:pt x="51939" y="63446"/>
                  </a:cubicBezTo>
                  <a:cubicBezTo>
                    <a:pt x="52328" y="64670"/>
                    <a:pt x="52507" y="65152"/>
                    <a:pt x="52551" y="65152"/>
                  </a:cubicBezTo>
                  <a:cubicBezTo>
                    <a:pt x="52552" y="65152"/>
                    <a:pt x="52553" y="65152"/>
                    <a:pt x="52554" y="65151"/>
                  </a:cubicBezTo>
                  <a:cubicBezTo>
                    <a:pt x="52593" y="65131"/>
                    <a:pt x="52494" y="64636"/>
                    <a:pt x="52157" y="63386"/>
                  </a:cubicBezTo>
                  <a:cubicBezTo>
                    <a:pt x="52018" y="62752"/>
                    <a:pt x="51760" y="61919"/>
                    <a:pt x="51443" y="60887"/>
                  </a:cubicBezTo>
                  <a:cubicBezTo>
                    <a:pt x="51384" y="60610"/>
                    <a:pt x="51285" y="60332"/>
                    <a:pt x="51205" y="60055"/>
                  </a:cubicBezTo>
                  <a:cubicBezTo>
                    <a:pt x="51106" y="59757"/>
                    <a:pt x="51007" y="59460"/>
                    <a:pt x="50908" y="59142"/>
                  </a:cubicBezTo>
                  <a:cubicBezTo>
                    <a:pt x="50690" y="58508"/>
                    <a:pt x="50471" y="57814"/>
                    <a:pt x="50194" y="57060"/>
                  </a:cubicBezTo>
                  <a:cubicBezTo>
                    <a:pt x="49123" y="54046"/>
                    <a:pt x="47536" y="50040"/>
                    <a:pt x="44958" y="44963"/>
                  </a:cubicBezTo>
                  <a:cubicBezTo>
                    <a:pt x="42341" y="39926"/>
                    <a:pt x="38731" y="33798"/>
                    <a:pt x="33238" y="26976"/>
                  </a:cubicBezTo>
                  <a:cubicBezTo>
                    <a:pt x="27725" y="20154"/>
                    <a:pt x="22509" y="15315"/>
                    <a:pt x="18146" y="11706"/>
                  </a:cubicBezTo>
                  <a:cubicBezTo>
                    <a:pt x="13724" y="8097"/>
                    <a:pt x="10154" y="5697"/>
                    <a:pt x="7437" y="4011"/>
                  </a:cubicBezTo>
                  <a:cubicBezTo>
                    <a:pt x="6763" y="3595"/>
                    <a:pt x="6129" y="3218"/>
                    <a:pt x="5553" y="2881"/>
                  </a:cubicBezTo>
                  <a:cubicBezTo>
                    <a:pt x="5256" y="2702"/>
                    <a:pt x="4978" y="2544"/>
                    <a:pt x="4721" y="2405"/>
                  </a:cubicBezTo>
                  <a:cubicBezTo>
                    <a:pt x="4463" y="2246"/>
                    <a:pt x="4205" y="2108"/>
                    <a:pt x="3967" y="1989"/>
                  </a:cubicBezTo>
                  <a:cubicBezTo>
                    <a:pt x="3015" y="1453"/>
                    <a:pt x="2261" y="1037"/>
                    <a:pt x="1686" y="759"/>
                  </a:cubicBezTo>
                  <a:cubicBezTo>
                    <a:pt x="611" y="212"/>
                    <a:pt x="122"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8"/>
            <p:cNvSpPr/>
            <p:nvPr/>
          </p:nvSpPr>
          <p:spPr>
            <a:xfrm>
              <a:off x="6076950" y="3191100"/>
              <a:ext cx="1104650" cy="930425"/>
            </a:xfrm>
            <a:custGeom>
              <a:rect b="b" l="l" r="r" t="t"/>
              <a:pathLst>
                <a:path extrusionOk="0" h="37217" w="44186">
                  <a:moveTo>
                    <a:pt x="45" y="1"/>
                  </a:moveTo>
                  <a:cubicBezTo>
                    <a:pt x="19" y="1"/>
                    <a:pt x="5" y="5"/>
                    <a:pt x="1" y="12"/>
                  </a:cubicBezTo>
                  <a:cubicBezTo>
                    <a:pt x="1" y="52"/>
                    <a:pt x="318" y="190"/>
                    <a:pt x="1151" y="508"/>
                  </a:cubicBezTo>
                  <a:cubicBezTo>
                    <a:pt x="1984" y="845"/>
                    <a:pt x="3372" y="1281"/>
                    <a:pt x="5395" y="2134"/>
                  </a:cubicBezTo>
                  <a:cubicBezTo>
                    <a:pt x="5891" y="2352"/>
                    <a:pt x="6466" y="2570"/>
                    <a:pt x="7041" y="2828"/>
                  </a:cubicBezTo>
                  <a:cubicBezTo>
                    <a:pt x="7636" y="3086"/>
                    <a:pt x="8271" y="3383"/>
                    <a:pt x="8945" y="3700"/>
                  </a:cubicBezTo>
                  <a:cubicBezTo>
                    <a:pt x="9282" y="3859"/>
                    <a:pt x="9639" y="4018"/>
                    <a:pt x="9996" y="4196"/>
                  </a:cubicBezTo>
                  <a:cubicBezTo>
                    <a:pt x="10373" y="4355"/>
                    <a:pt x="10730" y="4553"/>
                    <a:pt x="11106" y="4752"/>
                  </a:cubicBezTo>
                  <a:cubicBezTo>
                    <a:pt x="11860" y="5148"/>
                    <a:pt x="12673" y="5584"/>
                    <a:pt x="13546" y="6021"/>
                  </a:cubicBezTo>
                  <a:cubicBezTo>
                    <a:pt x="16937" y="7944"/>
                    <a:pt x="21042" y="10522"/>
                    <a:pt x="25643" y="14370"/>
                  </a:cubicBezTo>
                  <a:cubicBezTo>
                    <a:pt x="30224" y="18257"/>
                    <a:pt x="33456" y="21866"/>
                    <a:pt x="35915" y="24880"/>
                  </a:cubicBezTo>
                  <a:cubicBezTo>
                    <a:pt x="36510" y="25654"/>
                    <a:pt x="37066" y="26387"/>
                    <a:pt x="37581" y="27062"/>
                  </a:cubicBezTo>
                  <a:cubicBezTo>
                    <a:pt x="37839" y="27419"/>
                    <a:pt x="38117" y="27736"/>
                    <a:pt x="38335" y="28073"/>
                  </a:cubicBezTo>
                  <a:cubicBezTo>
                    <a:pt x="38553" y="28390"/>
                    <a:pt x="38771" y="28708"/>
                    <a:pt x="38989" y="29025"/>
                  </a:cubicBezTo>
                  <a:cubicBezTo>
                    <a:pt x="39426" y="29640"/>
                    <a:pt x="39822" y="30215"/>
                    <a:pt x="40179" y="30750"/>
                  </a:cubicBezTo>
                  <a:cubicBezTo>
                    <a:pt x="40536" y="31286"/>
                    <a:pt x="40834" y="31801"/>
                    <a:pt x="41131" y="32257"/>
                  </a:cubicBezTo>
                  <a:cubicBezTo>
                    <a:pt x="42321" y="34102"/>
                    <a:pt x="42995" y="35391"/>
                    <a:pt x="43451" y="36164"/>
                  </a:cubicBezTo>
                  <a:cubicBezTo>
                    <a:pt x="43893" y="36914"/>
                    <a:pt x="44093" y="37216"/>
                    <a:pt x="44141" y="37216"/>
                  </a:cubicBezTo>
                  <a:cubicBezTo>
                    <a:pt x="44143" y="37216"/>
                    <a:pt x="44144" y="37216"/>
                    <a:pt x="44145" y="37215"/>
                  </a:cubicBezTo>
                  <a:cubicBezTo>
                    <a:pt x="44185" y="37195"/>
                    <a:pt x="44046" y="36858"/>
                    <a:pt x="43650" y="36045"/>
                  </a:cubicBezTo>
                  <a:cubicBezTo>
                    <a:pt x="43253" y="35252"/>
                    <a:pt x="42638" y="33923"/>
                    <a:pt x="41488" y="32039"/>
                  </a:cubicBezTo>
                  <a:cubicBezTo>
                    <a:pt x="41210" y="31563"/>
                    <a:pt x="40913" y="31048"/>
                    <a:pt x="40556" y="30493"/>
                  </a:cubicBezTo>
                  <a:cubicBezTo>
                    <a:pt x="40199" y="29957"/>
                    <a:pt x="39802" y="29362"/>
                    <a:pt x="39386" y="28747"/>
                  </a:cubicBezTo>
                  <a:cubicBezTo>
                    <a:pt x="39188" y="28430"/>
                    <a:pt x="38970" y="28093"/>
                    <a:pt x="38732" y="27776"/>
                  </a:cubicBezTo>
                  <a:cubicBezTo>
                    <a:pt x="38513" y="27438"/>
                    <a:pt x="38256" y="27101"/>
                    <a:pt x="37998" y="26764"/>
                  </a:cubicBezTo>
                  <a:cubicBezTo>
                    <a:pt x="37482" y="26070"/>
                    <a:pt x="36927" y="25336"/>
                    <a:pt x="36352" y="24543"/>
                  </a:cubicBezTo>
                  <a:cubicBezTo>
                    <a:pt x="33893" y="21489"/>
                    <a:pt x="30621" y="17820"/>
                    <a:pt x="26020" y="13914"/>
                  </a:cubicBezTo>
                  <a:cubicBezTo>
                    <a:pt x="21379" y="10046"/>
                    <a:pt x="17234" y="7449"/>
                    <a:pt x="13804" y="5545"/>
                  </a:cubicBezTo>
                  <a:cubicBezTo>
                    <a:pt x="12931" y="5089"/>
                    <a:pt x="12098" y="4672"/>
                    <a:pt x="11344" y="4276"/>
                  </a:cubicBezTo>
                  <a:cubicBezTo>
                    <a:pt x="10948" y="4097"/>
                    <a:pt x="10591" y="3879"/>
                    <a:pt x="10214" y="3720"/>
                  </a:cubicBezTo>
                  <a:cubicBezTo>
                    <a:pt x="9857" y="3562"/>
                    <a:pt x="9500" y="3403"/>
                    <a:pt x="9143" y="3244"/>
                  </a:cubicBezTo>
                  <a:cubicBezTo>
                    <a:pt x="8469" y="2947"/>
                    <a:pt x="7814" y="2669"/>
                    <a:pt x="7219" y="2392"/>
                  </a:cubicBezTo>
                  <a:cubicBezTo>
                    <a:pt x="6625" y="2154"/>
                    <a:pt x="6069" y="1955"/>
                    <a:pt x="5554" y="1757"/>
                  </a:cubicBezTo>
                  <a:cubicBezTo>
                    <a:pt x="3491" y="924"/>
                    <a:pt x="2083" y="547"/>
                    <a:pt x="1230" y="289"/>
                  </a:cubicBezTo>
                  <a:cubicBezTo>
                    <a:pt x="518" y="79"/>
                    <a:pt x="162" y="1"/>
                    <a:pt x="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8"/>
            <p:cNvSpPr/>
            <p:nvPr/>
          </p:nvSpPr>
          <p:spPr>
            <a:xfrm>
              <a:off x="6840475" y="3914125"/>
              <a:ext cx="639575" cy="1290650"/>
            </a:xfrm>
            <a:custGeom>
              <a:rect b="b" l="l" r="r" t="t"/>
              <a:pathLst>
                <a:path extrusionOk="0" h="51626" w="25583">
                  <a:moveTo>
                    <a:pt x="29" y="0"/>
                  </a:moveTo>
                  <a:cubicBezTo>
                    <a:pt x="24" y="0"/>
                    <a:pt x="22" y="2"/>
                    <a:pt x="20" y="5"/>
                  </a:cubicBezTo>
                  <a:cubicBezTo>
                    <a:pt x="0" y="25"/>
                    <a:pt x="218" y="302"/>
                    <a:pt x="833" y="937"/>
                  </a:cubicBezTo>
                  <a:cubicBezTo>
                    <a:pt x="1448" y="1591"/>
                    <a:pt x="2499" y="2583"/>
                    <a:pt x="3947" y="4209"/>
                  </a:cubicBezTo>
                  <a:cubicBezTo>
                    <a:pt x="4323" y="4606"/>
                    <a:pt x="4720" y="5042"/>
                    <a:pt x="5156" y="5518"/>
                  </a:cubicBezTo>
                  <a:cubicBezTo>
                    <a:pt x="5573" y="5994"/>
                    <a:pt x="6009" y="6529"/>
                    <a:pt x="6485" y="7104"/>
                  </a:cubicBezTo>
                  <a:cubicBezTo>
                    <a:pt x="6743" y="7382"/>
                    <a:pt x="6981" y="7680"/>
                    <a:pt x="7239" y="7977"/>
                  </a:cubicBezTo>
                  <a:cubicBezTo>
                    <a:pt x="7496" y="8274"/>
                    <a:pt x="7734" y="8612"/>
                    <a:pt x="8012" y="8949"/>
                  </a:cubicBezTo>
                  <a:cubicBezTo>
                    <a:pt x="8528" y="9623"/>
                    <a:pt x="9083" y="10337"/>
                    <a:pt x="9678" y="11110"/>
                  </a:cubicBezTo>
                  <a:cubicBezTo>
                    <a:pt x="11958" y="14224"/>
                    <a:pt x="14636" y="18250"/>
                    <a:pt x="17293" y="23584"/>
                  </a:cubicBezTo>
                  <a:cubicBezTo>
                    <a:pt x="19911" y="28939"/>
                    <a:pt x="21478" y="33500"/>
                    <a:pt x="22588" y="37208"/>
                  </a:cubicBezTo>
                  <a:cubicBezTo>
                    <a:pt x="22826" y="38140"/>
                    <a:pt x="23064" y="39013"/>
                    <a:pt x="23282" y="39846"/>
                  </a:cubicBezTo>
                  <a:cubicBezTo>
                    <a:pt x="23381" y="40242"/>
                    <a:pt x="23500" y="40639"/>
                    <a:pt x="23580" y="41036"/>
                  </a:cubicBezTo>
                  <a:cubicBezTo>
                    <a:pt x="23679" y="41432"/>
                    <a:pt x="23758" y="41809"/>
                    <a:pt x="23837" y="42166"/>
                  </a:cubicBezTo>
                  <a:cubicBezTo>
                    <a:pt x="23996" y="42900"/>
                    <a:pt x="24135" y="43574"/>
                    <a:pt x="24274" y="44189"/>
                  </a:cubicBezTo>
                  <a:cubicBezTo>
                    <a:pt x="24393" y="44823"/>
                    <a:pt x="24492" y="45399"/>
                    <a:pt x="24591" y="45934"/>
                  </a:cubicBezTo>
                  <a:cubicBezTo>
                    <a:pt x="24988" y="48096"/>
                    <a:pt x="25146" y="49524"/>
                    <a:pt x="25285" y="50396"/>
                  </a:cubicBezTo>
                  <a:cubicBezTo>
                    <a:pt x="25424" y="51288"/>
                    <a:pt x="25503" y="51626"/>
                    <a:pt x="25543" y="51626"/>
                  </a:cubicBezTo>
                  <a:cubicBezTo>
                    <a:pt x="25583" y="51626"/>
                    <a:pt x="25583" y="51269"/>
                    <a:pt x="25523" y="50376"/>
                  </a:cubicBezTo>
                  <a:cubicBezTo>
                    <a:pt x="25444" y="49484"/>
                    <a:pt x="25364" y="48036"/>
                    <a:pt x="25008" y="45875"/>
                  </a:cubicBezTo>
                  <a:cubicBezTo>
                    <a:pt x="24908" y="45339"/>
                    <a:pt x="24829" y="44744"/>
                    <a:pt x="24730" y="44110"/>
                  </a:cubicBezTo>
                  <a:cubicBezTo>
                    <a:pt x="24591" y="43475"/>
                    <a:pt x="24452" y="42801"/>
                    <a:pt x="24313" y="42067"/>
                  </a:cubicBezTo>
                  <a:cubicBezTo>
                    <a:pt x="24234" y="41690"/>
                    <a:pt x="24155" y="41313"/>
                    <a:pt x="24075" y="40917"/>
                  </a:cubicBezTo>
                  <a:cubicBezTo>
                    <a:pt x="23996" y="40540"/>
                    <a:pt x="23877" y="40123"/>
                    <a:pt x="23778" y="39707"/>
                  </a:cubicBezTo>
                  <a:cubicBezTo>
                    <a:pt x="23580" y="38894"/>
                    <a:pt x="23342" y="38002"/>
                    <a:pt x="23104" y="37050"/>
                  </a:cubicBezTo>
                  <a:cubicBezTo>
                    <a:pt x="22033" y="33321"/>
                    <a:pt x="20446" y="28721"/>
                    <a:pt x="17829" y="23326"/>
                  </a:cubicBezTo>
                  <a:cubicBezTo>
                    <a:pt x="15131" y="17952"/>
                    <a:pt x="12434" y="13907"/>
                    <a:pt x="10114" y="10773"/>
                  </a:cubicBezTo>
                  <a:cubicBezTo>
                    <a:pt x="9519" y="10020"/>
                    <a:pt x="8944" y="9306"/>
                    <a:pt x="8409" y="8631"/>
                  </a:cubicBezTo>
                  <a:cubicBezTo>
                    <a:pt x="8151" y="8294"/>
                    <a:pt x="7893" y="7957"/>
                    <a:pt x="7635" y="7660"/>
                  </a:cubicBezTo>
                  <a:cubicBezTo>
                    <a:pt x="7377" y="7362"/>
                    <a:pt x="7120" y="7065"/>
                    <a:pt x="6862" y="6787"/>
                  </a:cubicBezTo>
                  <a:cubicBezTo>
                    <a:pt x="6366" y="6212"/>
                    <a:pt x="5910" y="5696"/>
                    <a:pt x="5493" y="5201"/>
                  </a:cubicBezTo>
                  <a:cubicBezTo>
                    <a:pt x="5057" y="4725"/>
                    <a:pt x="4641" y="4308"/>
                    <a:pt x="4264" y="3912"/>
                  </a:cubicBezTo>
                  <a:cubicBezTo>
                    <a:pt x="2757" y="2325"/>
                    <a:pt x="1666" y="1373"/>
                    <a:pt x="992" y="778"/>
                  </a:cubicBezTo>
                  <a:cubicBezTo>
                    <a:pt x="368" y="228"/>
                    <a:pt x="84" y="0"/>
                    <a:pt x="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8"/>
            <p:cNvSpPr/>
            <p:nvPr/>
          </p:nvSpPr>
          <p:spPr>
            <a:xfrm>
              <a:off x="7029350" y="3129875"/>
              <a:ext cx="538950" cy="1121025"/>
            </a:xfrm>
            <a:custGeom>
              <a:rect b="b" l="l" r="r" t="t"/>
              <a:pathLst>
                <a:path extrusionOk="0" h="44841" w="21558">
                  <a:moveTo>
                    <a:pt x="28" y="0"/>
                  </a:moveTo>
                  <a:cubicBezTo>
                    <a:pt x="25" y="0"/>
                    <a:pt x="23" y="1"/>
                    <a:pt x="21" y="2"/>
                  </a:cubicBezTo>
                  <a:cubicBezTo>
                    <a:pt x="1" y="41"/>
                    <a:pt x="179" y="279"/>
                    <a:pt x="715" y="835"/>
                  </a:cubicBezTo>
                  <a:cubicBezTo>
                    <a:pt x="1230" y="1410"/>
                    <a:pt x="2123" y="2282"/>
                    <a:pt x="3352" y="3710"/>
                  </a:cubicBezTo>
                  <a:cubicBezTo>
                    <a:pt x="3670" y="4047"/>
                    <a:pt x="4027" y="4424"/>
                    <a:pt x="4384" y="4841"/>
                  </a:cubicBezTo>
                  <a:cubicBezTo>
                    <a:pt x="4721" y="5277"/>
                    <a:pt x="5117" y="5733"/>
                    <a:pt x="5514" y="6229"/>
                  </a:cubicBezTo>
                  <a:cubicBezTo>
                    <a:pt x="5712" y="6487"/>
                    <a:pt x="5930" y="6744"/>
                    <a:pt x="6149" y="7002"/>
                  </a:cubicBezTo>
                  <a:cubicBezTo>
                    <a:pt x="6367" y="7260"/>
                    <a:pt x="6565" y="7557"/>
                    <a:pt x="6803" y="7855"/>
                  </a:cubicBezTo>
                  <a:cubicBezTo>
                    <a:pt x="7239" y="8430"/>
                    <a:pt x="7715" y="9065"/>
                    <a:pt x="8211" y="9719"/>
                  </a:cubicBezTo>
                  <a:cubicBezTo>
                    <a:pt x="10135" y="12436"/>
                    <a:pt x="12396" y="15946"/>
                    <a:pt x="14636" y="20567"/>
                  </a:cubicBezTo>
                  <a:cubicBezTo>
                    <a:pt x="16838" y="25207"/>
                    <a:pt x="18147" y="29174"/>
                    <a:pt x="19059" y="32366"/>
                  </a:cubicBezTo>
                  <a:cubicBezTo>
                    <a:pt x="19277" y="33179"/>
                    <a:pt x="19455" y="33933"/>
                    <a:pt x="19634" y="34647"/>
                  </a:cubicBezTo>
                  <a:cubicBezTo>
                    <a:pt x="19733" y="35004"/>
                    <a:pt x="19832" y="35361"/>
                    <a:pt x="19892" y="35698"/>
                  </a:cubicBezTo>
                  <a:cubicBezTo>
                    <a:pt x="19971" y="36035"/>
                    <a:pt x="20031" y="36352"/>
                    <a:pt x="20090" y="36670"/>
                  </a:cubicBezTo>
                  <a:cubicBezTo>
                    <a:pt x="20229" y="37304"/>
                    <a:pt x="20348" y="37879"/>
                    <a:pt x="20467" y="38415"/>
                  </a:cubicBezTo>
                  <a:cubicBezTo>
                    <a:pt x="20566" y="38970"/>
                    <a:pt x="20626" y="39466"/>
                    <a:pt x="20705" y="39942"/>
                  </a:cubicBezTo>
                  <a:cubicBezTo>
                    <a:pt x="21042" y="41786"/>
                    <a:pt x="21161" y="43016"/>
                    <a:pt x="21280" y="43789"/>
                  </a:cubicBezTo>
                  <a:cubicBezTo>
                    <a:pt x="21399" y="44543"/>
                    <a:pt x="21458" y="44840"/>
                    <a:pt x="21498" y="44840"/>
                  </a:cubicBezTo>
                  <a:cubicBezTo>
                    <a:pt x="21558" y="44840"/>
                    <a:pt x="21558" y="44523"/>
                    <a:pt x="21518" y="43750"/>
                  </a:cubicBezTo>
                  <a:cubicBezTo>
                    <a:pt x="21458" y="42996"/>
                    <a:pt x="21419" y="41747"/>
                    <a:pt x="21121" y="39863"/>
                  </a:cubicBezTo>
                  <a:cubicBezTo>
                    <a:pt x="21062" y="39407"/>
                    <a:pt x="21002" y="38891"/>
                    <a:pt x="20903" y="38336"/>
                  </a:cubicBezTo>
                  <a:cubicBezTo>
                    <a:pt x="20804" y="37800"/>
                    <a:pt x="20685" y="37205"/>
                    <a:pt x="20566" y="36571"/>
                  </a:cubicBezTo>
                  <a:cubicBezTo>
                    <a:pt x="20507" y="36253"/>
                    <a:pt x="20447" y="35916"/>
                    <a:pt x="20388" y="35579"/>
                  </a:cubicBezTo>
                  <a:cubicBezTo>
                    <a:pt x="20328" y="35242"/>
                    <a:pt x="20229" y="34885"/>
                    <a:pt x="20150" y="34528"/>
                  </a:cubicBezTo>
                  <a:cubicBezTo>
                    <a:pt x="19971" y="33814"/>
                    <a:pt x="19793" y="33041"/>
                    <a:pt x="19594" y="32228"/>
                  </a:cubicBezTo>
                  <a:cubicBezTo>
                    <a:pt x="18702" y="28975"/>
                    <a:pt x="17393" y="24989"/>
                    <a:pt x="15172" y="20309"/>
                  </a:cubicBezTo>
                  <a:cubicBezTo>
                    <a:pt x="12911" y="15649"/>
                    <a:pt x="10631" y="12119"/>
                    <a:pt x="8647" y="9402"/>
                  </a:cubicBezTo>
                  <a:cubicBezTo>
                    <a:pt x="8132" y="8728"/>
                    <a:pt x="7656" y="8113"/>
                    <a:pt x="7200" y="7518"/>
                  </a:cubicBezTo>
                  <a:cubicBezTo>
                    <a:pt x="6982" y="7220"/>
                    <a:pt x="6763" y="6943"/>
                    <a:pt x="6545" y="6665"/>
                  </a:cubicBezTo>
                  <a:cubicBezTo>
                    <a:pt x="6327" y="6407"/>
                    <a:pt x="6109" y="6149"/>
                    <a:pt x="5891" y="5912"/>
                  </a:cubicBezTo>
                  <a:cubicBezTo>
                    <a:pt x="5474" y="5416"/>
                    <a:pt x="5078" y="4960"/>
                    <a:pt x="4721" y="4543"/>
                  </a:cubicBezTo>
                  <a:cubicBezTo>
                    <a:pt x="4344" y="4127"/>
                    <a:pt x="3987" y="3750"/>
                    <a:pt x="3670" y="3413"/>
                  </a:cubicBezTo>
                  <a:cubicBezTo>
                    <a:pt x="2381" y="2025"/>
                    <a:pt x="1449" y="1192"/>
                    <a:pt x="874" y="676"/>
                  </a:cubicBezTo>
                  <a:cubicBezTo>
                    <a:pt x="327" y="186"/>
                    <a:pt x="85" y="0"/>
                    <a:pt x="2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8"/>
            <p:cNvSpPr/>
            <p:nvPr/>
          </p:nvSpPr>
          <p:spPr>
            <a:xfrm>
              <a:off x="6741300" y="3060900"/>
              <a:ext cx="464100" cy="512325"/>
            </a:xfrm>
            <a:custGeom>
              <a:rect b="b" l="l" r="r" t="t"/>
              <a:pathLst>
                <a:path extrusionOk="0" h="20493" w="18564">
                  <a:moveTo>
                    <a:pt x="39" y="1"/>
                  </a:moveTo>
                  <a:cubicBezTo>
                    <a:pt x="31" y="1"/>
                    <a:pt x="25" y="2"/>
                    <a:pt x="21" y="4"/>
                  </a:cubicBezTo>
                  <a:cubicBezTo>
                    <a:pt x="1" y="44"/>
                    <a:pt x="120" y="163"/>
                    <a:pt x="437" y="441"/>
                  </a:cubicBezTo>
                  <a:cubicBezTo>
                    <a:pt x="754" y="718"/>
                    <a:pt x="1290" y="1135"/>
                    <a:pt x="2103" y="1789"/>
                  </a:cubicBezTo>
                  <a:cubicBezTo>
                    <a:pt x="3690" y="3098"/>
                    <a:pt x="6426" y="5240"/>
                    <a:pt x="10234" y="9384"/>
                  </a:cubicBezTo>
                  <a:cubicBezTo>
                    <a:pt x="13982" y="13589"/>
                    <a:pt x="15826" y="16544"/>
                    <a:pt x="16957" y="18249"/>
                  </a:cubicBezTo>
                  <a:cubicBezTo>
                    <a:pt x="17532" y="19122"/>
                    <a:pt x="17889" y="19697"/>
                    <a:pt x="18127" y="20034"/>
                  </a:cubicBezTo>
                  <a:cubicBezTo>
                    <a:pt x="18348" y="20366"/>
                    <a:pt x="18467" y="20492"/>
                    <a:pt x="18514" y="20492"/>
                  </a:cubicBezTo>
                  <a:cubicBezTo>
                    <a:pt x="18517" y="20492"/>
                    <a:pt x="18521" y="20491"/>
                    <a:pt x="18523" y="20490"/>
                  </a:cubicBezTo>
                  <a:cubicBezTo>
                    <a:pt x="18563" y="20470"/>
                    <a:pt x="18504" y="20311"/>
                    <a:pt x="18325" y="19935"/>
                  </a:cubicBezTo>
                  <a:cubicBezTo>
                    <a:pt x="18147" y="19538"/>
                    <a:pt x="17849" y="18923"/>
                    <a:pt x="17314" y="18031"/>
                  </a:cubicBezTo>
                  <a:cubicBezTo>
                    <a:pt x="16263" y="16246"/>
                    <a:pt x="14438" y="13232"/>
                    <a:pt x="10670" y="8988"/>
                  </a:cubicBezTo>
                  <a:cubicBezTo>
                    <a:pt x="6843" y="4803"/>
                    <a:pt x="4007" y="2681"/>
                    <a:pt x="2341" y="1452"/>
                  </a:cubicBezTo>
                  <a:cubicBezTo>
                    <a:pt x="1508" y="837"/>
                    <a:pt x="933" y="480"/>
                    <a:pt x="576" y="262"/>
                  </a:cubicBezTo>
                  <a:cubicBezTo>
                    <a:pt x="244" y="70"/>
                    <a:pt x="96" y="1"/>
                    <a:pt x="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8"/>
            <p:cNvSpPr/>
            <p:nvPr/>
          </p:nvSpPr>
          <p:spPr>
            <a:xfrm>
              <a:off x="6812700" y="2780025"/>
              <a:ext cx="847825" cy="837250"/>
            </a:xfrm>
            <a:custGeom>
              <a:rect b="b" l="l" r="r" t="t"/>
              <a:pathLst>
                <a:path extrusionOk="0" h="33490" w="33913">
                  <a:moveTo>
                    <a:pt x="72" y="0"/>
                  </a:moveTo>
                  <a:cubicBezTo>
                    <a:pt x="37" y="0"/>
                    <a:pt x="20" y="5"/>
                    <a:pt x="20" y="15"/>
                  </a:cubicBezTo>
                  <a:cubicBezTo>
                    <a:pt x="1" y="54"/>
                    <a:pt x="278" y="154"/>
                    <a:pt x="992" y="392"/>
                  </a:cubicBezTo>
                  <a:cubicBezTo>
                    <a:pt x="1369" y="491"/>
                    <a:pt x="1825" y="649"/>
                    <a:pt x="2420" y="848"/>
                  </a:cubicBezTo>
                  <a:cubicBezTo>
                    <a:pt x="2718" y="947"/>
                    <a:pt x="3055" y="1066"/>
                    <a:pt x="3412" y="1205"/>
                  </a:cubicBezTo>
                  <a:cubicBezTo>
                    <a:pt x="3769" y="1343"/>
                    <a:pt x="4185" y="1462"/>
                    <a:pt x="4601" y="1641"/>
                  </a:cubicBezTo>
                  <a:cubicBezTo>
                    <a:pt x="6327" y="2295"/>
                    <a:pt x="8607" y="3287"/>
                    <a:pt x="11443" y="4893"/>
                  </a:cubicBezTo>
                  <a:cubicBezTo>
                    <a:pt x="14259" y="6559"/>
                    <a:pt x="17651" y="8859"/>
                    <a:pt x="21240" y="12389"/>
                  </a:cubicBezTo>
                  <a:cubicBezTo>
                    <a:pt x="24810" y="15939"/>
                    <a:pt x="27170" y="19311"/>
                    <a:pt x="28855" y="22107"/>
                  </a:cubicBezTo>
                  <a:cubicBezTo>
                    <a:pt x="30501" y="24923"/>
                    <a:pt x="31513" y="27203"/>
                    <a:pt x="32187" y="28909"/>
                  </a:cubicBezTo>
                  <a:cubicBezTo>
                    <a:pt x="32365" y="29345"/>
                    <a:pt x="32504" y="29742"/>
                    <a:pt x="32643" y="30099"/>
                  </a:cubicBezTo>
                  <a:cubicBezTo>
                    <a:pt x="32782" y="30456"/>
                    <a:pt x="32901" y="30793"/>
                    <a:pt x="33000" y="31090"/>
                  </a:cubicBezTo>
                  <a:cubicBezTo>
                    <a:pt x="33198" y="31685"/>
                    <a:pt x="33357" y="32141"/>
                    <a:pt x="33476" y="32498"/>
                  </a:cubicBezTo>
                  <a:cubicBezTo>
                    <a:pt x="33714" y="33212"/>
                    <a:pt x="33833" y="33490"/>
                    <a:pt x="33873" y="33490"/>
                  </a:cubicBezTo>
                  <a:cubicBezTo>
                    <a:pt x="33912" y="33470"/>
                    <a:pt x="33873" y="33173"/>
                    <a:pt x="33694" y="32439"/>
                  </a:cubicBezTo>
                  <a:cubicBezTo>
                    <a:pt x="33615" y="32062"/>
                    <a:pt x="33496" y="31586"/>
                    <a:pt x="33317" y="30971"/>
                  </a:cubicBezTo>
                  <a:cubicBezTo>
                    <a:pt x="33218" y="30674"/>
                    <a:pt x="33119" y="30337"/>
                    <a:pt x="33000" y="29960"/>
                  </a:cubicBezTo>
                  <a:cubicBezTo>
                    <a:pt x="32861" y="29603"/>
                    <a:pt x="32742" y="29187"/>
                    <a:pt x="32584" y="28750"/>
                  </a:cubicBezTo>
                  <a:cubicBezTo>
                    <a:pt x="31949" y="27005"/>
                    <a:pt x="30957" y="24705"/>
                    <a:pt x="29311" y="21829"/>
                  </a:cubicBezTo>
                  <a:cubicBezTo>
                    <a:pt x="27646" y="18973"/>
                    <a:pt x="25266" y="15562"/>
                    <a:pt x="21656" y="11973"/>
                  </a:cubicBezTo>
                  <a:cubicBezTo>
                    <a:pt x="18027" y="8403"/>
                    <a:pt x="14577" y="6063"/>
                    <a:pt x="11721" y="4437"/>
                  </a:cubicBezTo>
                  <a:cubicBezTo>
                    <a:pt x="8826" y="2811"/>
                    <a:pt x="6505" y="1859"/>
                    <a:pt x="4740" y="1244"/>
                  </a:cubicBezTo>
                  <a:cubicBezTo>
                    <a:pt x="4304" y="1086"/>
                    <a:pt x="3907" y="967"/>
                    <a:pt x="3531" y="848"/>
                  </a:cubicBezTo>
                  <a:cubicBezTo>
                    <a:pt x="3174" y="729"/>
                    <a:pt x="2837" y="630"/>
                    <a:pt x="2519" y="550"/>
                  </a:cubicBezTo>
                  <a:cubicBezTo>
                    <a:pt x="1904" y="372"/>
                    <a:pt x="1428" y="253"/>
                    <a:pt x="1052" y="173"/>
                  </a:cubicBezTo>
                  <a:cubicBezTo>
                    <a:pt x="491" y="52"/>
                    <a:pt x="185"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8"/>
            <p:cNvSpPr/>
            <p:nvPr/>
          </p:nvSpPr>
          <p:spPr>
            <a:xfrm>
              <a:off x="7317900" y="2274400"/>
              <a:ext cx="181975" cy="288375"/>
            </a:xfrm>
            <a:custGeom>
              <a:rect b="b" l="l" r="r" t="t"/>
              <a:pathLst>
                <a:path extrusionOk="0" h="11535" w="7279">
                  <a:moveTo>
                    <a:pt x="87" y="0"/>
                  </a:moveTo>
                  <a:cubicBezTo>
                    <a:pt x="74" y="0"/>
                    <a:pt x="65" y="4"/>
                    <a:pt x="60" y="12"/>
                  </a:cubicBezTo>
                  <a:cubicBezTo>
                    <a:pt x="1" y="71"/>
                    <a:pt x="179" y="349"/>
                    <a:pt x="834" y="1122"/>
                  </a:cubicBezTo>
                  <a:cubicBezTo>
                    <a:pt x="1468" y="1896"/>
                    <a:pt x="2599" y="3165"/>
                    <a:pt x="4066" y="5505"/>
                  </a:cubicBezTo>
                  <a:cubicBezTo>
                    <a:pt x="5514" y="7845"/>
                    <a:pt x="6148" y="9432"/>
                    <a:pt x="6565" y="10344"/>
                  </a:cubicBezTo>
                  <a:cubicBezTo>
                    <a:pt x="6949" y="11246"/>
                    <a:pt x="7110" y="11535"/>
                    <a:pt x="7192" y="11535"/>
                  </a:cubicBezTo>
                  <a:cubicBezTo>
                    <a:pt x="7194" y="11535"/>
                    <a:pt x="7197" y="11534"/>
                    <a:pt x="7200" y="11534"/>
                  </a:cubicBezTo>
                  <a:cubicBezTo>
                    <a:pt x="7279" y="11514"/>
                    <a:pt x="7259" y="11177"/>
                    <a:pt x="6942" y="10185"/>
                  </a:cubicBezTo>
                  <a:cubicBezTo>
                    <a:pt x="6624" y="9233"/>
                    <a:pt x="6030" y="7587"/>
                    <a:pt x="4582" y="5188"/>
                  </a:cubicBezTo>
                  <a:cubicBezTo>
                    <a:pt x="3075" y="2808"/>
                    <a:pt x="1865" y="1559"/>
                    <a:pt x="1131" y="825"/>
                  </a:cubicBezTo>
                  <a:cubicBezTo>
                    <a:pt x="489" y="200"/>
                    <a:pt x="181" y="0"/>
                    <a:pt x="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8"/>
            <p:cNvSpPr/>
            <p:nvPr/>
          </p:nvSpPr>
          <p:spPr>
            <a:xfrm>
              <a:off x="7298075" y="1391450"/>
              <a:ext cx="261300" cy="446475"/>
            </a:xfrm>
            <a:custGeom>
              <a:rect b="b" l="l" r="r" t="t"/>
              <a:pathLst>
                <a:path extrusionOk="0" h="17859" w="10452">
                  <a:moveTo>
                    <a:pt x="47" y="0"/>
                  </a:moveTo>
                  <a:cubicBezTo>
                    <a:pt x="36" y="0"/>
                    <a:pt x="27" y="4"/>
                    <a:pt x="20" y="10"/>
                  </a:cubicBezTo>
                  <a:cubicBezTo>
                    <a:pt x="1" y="30"/>
                    <a:pt x="60" y="149"/>
                    <a:pt x="258" y="407"/>
                  </a:cubicBezTo>
                  <a:cubicBezTo>
                    <a:pt x="437" y="665"/>
                    <a:pt x="774" y="1042"/>
                    <a:pt x="1270" y="1637"/>
                  </a:cubicBezTo>
                  <a:cubicBezTo>
                    <a:pt x="2241" y="2826"/>
                    <a:pt x="3967" y="4790"/>
                    <a:pt x="6109" y="8419"/>
                  </a:cubicBezTo>
                  <a:cubicBezTo>
                    <a:pt x="8191" y="12068"/>
                    <a:pt x="9044" y="14527"/>
                    <a:pt x="9599" y="15975"/>
                  </a:cubicBezTo>
                  <a:cubicBezTo>
                    <a:pt x="9877" y="16688"/>
                    <a:pt x="10035" y="17164"/>
                    <a:pt x="10174" y="17462"/>
                  </a:cubicBezTo>
                  <a:cubicBezTo>
                    <a:pt x="10293" y="17759"/>
                    <a:pt x="10352" y="17859"/>
                    <a:pt x="10392" y="17859"/>
                  </a:cubicBezTo>
                  <a:cubicBezTo>
                    <a:pt x="10432" y="17839"/>
                    <a:pt x="10452" y="17720"/>
                    <a:pt x="10392" y="17402"/>
                  </a:cubicBezTo>
                  <a:cubicBezTo>
                    <a:pt x="10333" y="17085"/>
                    <a:pt x="10214" y="16589"/>
                    <a:pt x="9996" y="15836"/>
                  </a:cubicBezTo>
                  <a:cubicBezTo>
                    <a:pt x="9539" y="14348"/>
                    <a:pt x="8726" y="11830"/>
                    <a:pt x="6604" y="8121"/>
                  </a:cubicBezTo>
                  <a:cubicBezTo>
                    <a:pt x="4443" y="4433"/>
                    <a:pt x="2638" y="2489"/>
                    <a:pt x="1587" y="1359"/>
                  </a:cubicBezTo>
                  <a:cubicBezTo>
                    <a:pt x="1052" y="784"/>
                    <a:pt x="655" y="447"/>
                    <a:pt x="417" y="248"/>
                  </a:cubicBezTo>
                  <a:cubicBezTo>
                    <a:pt x="219" y="83"/>
                    <a:pt x="103" y="0"/>
                    <a:pt x="4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8"/>
            <p:cNvSpPr/>
            <p:nvPr/>
          </p:nvSpPr>
          <p:spPr>
            <a:xfrm>
              <a:off x="1645150" y="288875"/>
              <a:ext cx="482925" cy="629875"/>
            </a:xfrm>
            <a:custGeom>
              <a:rect b="b" l="l" r="r" t="t"/>
              <a:pathLst>
                <a:path extrusionOk="0" h="25195" w="19317">
                  <a:moveTo>
                    <a:pt x="19278" y="0"/>
                  </a:moveTo>
                  <a:cubicBezTo>
                    <a:pt x="19222" y="0"/>
                    <a:pt x="19042" y="107"/>
                    <a:pt x="18701" y="346"/>
                  </a:cubicBezTo>
                  <a:cubicBezTo>
                    <a:pt x="18305" y="643"/>
                    <a:pt x="17670" y="1099"/>
                    <a:pt x="16778" y="1873"/>
                  </a:cubicBezTo>
                  <a:cubicBezTo>
                    <a:pt x="16540" y="2071"/>
                    <a:pt x="16302" y="2289"/>
                    <a:pt x="16024" y="2507"/>
                  </a:cubicBezTo>
                  <a:cubicBezTo>
                    <a:pt x="15766" y="2745"/>
                    <a:pt x="15489" y="3003"/>
                    <a:pt x="15191" y="3281"/>
                  </a:cubicBezTo>
                  <a:cubicBezTo>
                    <a:pt x="14576" y="3816"/>
                    <a:pt x="13922" y="4471"/>
                    <a:pt x="13168" y="5204"/>
                  </a:cubicBezTo>
                  <a:cubicBezTo>
                    <a:pt x="11681" y="6712"/>
                    <a:pt x="9876" y="8655"/>
                    <a:pt x="7873" y="11233"/>
                  </a:cubicBezTo>
                  <a:cubicBezTo>
                    <a:pt x="7378" y="11868"/>
                    <a:pt x="6922" y="12502"/>
                    <a:pt x="6485" y="13097"/>
                  </a:cubicBezTo>
                  <a:cubicBezTo>
                    <a:pt x="6069" y="13712"/>
                    <a:pt x="5672" y="14287"/>
                    <a:pt x="5295" y="14842"/>
                  </a:cubicBezTo>
                  <a:cubicBezTo>
                    <a:pt x="4919" y="15398"/>
                    <a:pt x="4581" y="15933"/>
                    <a:pt x="4264" y="16429"/>
                  </a:cubicBezTo>
                  <a:cubicBezTo>
                    <a:pt x="3967" y="16945"/>
                    <a:pt x="3669" y="17420"/>
                    <a:pt x="3392" y="17877"/>
                  </a:cubicBezTo>
                  <a:cubicBezTo>
                    <a:pt x="2340" y="19721"/>
                    <a:pt x="1627" y="21149"/>
                    <a:pt x="1151" y="22239"/>
                  </a:cubicBezTo>
                  <a:cubicBezTo>
                    <a:pt x="635" y="23330"/>
                    <a:pt x="357" y="24064"/>
                    <a:pt x="199" y="24520"/>
                  </a:cubicBezTo>
                  <a:cubicBezTo>
                    <a:pt x="40" y="24976"/>
                    <a:pt x="0" y="25175"/>
                    <a:pt x="40" y="25194"/>
                  </a:cubicBezTo>
                  <a:cubicBezTo>
                    <a:pt x="80" y="25194"/>
                    <a:pt x="179" y="25056"/>
                    <a:pt x="417" y="24619"/>
                  </a:cubicBezTo>
                  <a:cubicBezTo>
                    <a:pt x="655" y="24183"/>
                    <a:pt x="972" y="23489"/>
                    <a:pt x="1527" y="22418"/>
                  </a:cubicBezTo>
                  <a:cubicBezTo>
                    <a:pt x="2063" y="21367"/>
                    <a:pt x="2816" y="19959"/>
                    <a:pt x="3868" y="18154"/>
                  </a:cubicBezTo>
                  <a:cubicBezTo>
                    <a:pt x="4145" y="17718"/>
                    <a:pt x="4443" y="17242"/>
                    <a:pt x="4740" y="16726"/>
                  </a:cubicBezTo>
                  <a:cubicBezTo>
                    <a:pt x="5077" y="16231"/>
                    <a:pt x="5414" y="15715"/>
                    <a:pt x="5771" y="15160"/>
                  </a:cubicBezTo>
                  <a:cubicBezTo>
                    <a:pt x="6148" y="14624"/>
                    <a:pt x="6545" y="14049"/>
                    <a:pt x="6961" y="13454"/>
                  </a:cubicBezTo>
                  <a:cubicBezTo>
                    <a:pt x="7397" y="12859"/>
                    <a:pt x="7854" y="12225"/>
                    <a:pt x="8349" y="11590"/>
                  </a:cubicBezTo>
                  <a:cubicBezTo>
                    <a:pt x="10333" y="9032"/>
                    <a:pt x="12098" y="7108"/>
                    <a:pt x="13545" y="5601"/>
                  </a:cubicBezTo>
                  <a:cubicBezTo>
                    <a:pt x="14299" y="4847"/>
                    <a:pt x="14933" y="4193"/>
                    <a:pt x="15528" y="3638"/>
                  </a:cubicBezTo>
                  <a:cubicBezTo>
                    <a:pt x="15826" y="3360"/>
                    <a:pt x="16084" y="3102"/>
                    <a:pt x="16341" y="2845"/>
                  </a:cubicBezTo>
                  <a:cubicBezTo>
                    <a:pt x="16599" y="2607"/>
                    <a:pt x="16837" y="2388"/>
                    <a:pt x="17055" y="2190"/>
                  </a:cubicBezTo>
                  <a:cubicBezTo>
                    <a:pt x="17908" y="1377"/>
                    <a:pt x="18503" y="881"/>
                    <a:pt x="18860" y="524"/>
                  </a:cubicBezTo>
                  <a:cubicBezTo>
                    <a:pt x="19197" y="187"/>
                    <a:pt x="19316" y="48"/>
                    <a:pt x="19296" y="9"/>
                  </a:cubicBezTo>
                  <a:cubicBezTo>
                    <a:pt x="19294" y="3"/>
                    <a:pt x="19288" y="0"/>
                    <a:pt x="192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8"/>
            <p:cNvSpPr/>
            <p:nvPr/>
          </p:nvSpPr>
          <p:spPr>
            <a:xfrm>
              <a:off x="1495425" y="502175"/>
              <a:ext cx="266250" cy="482075"/>
            </a:xfrm>
            <a:custGeom>
              <a:rect b="b" l="l" r="r" t="t"/>
              <a:pathLst>
                <a:path extrusionOk="0" h="19283" w="10650">
                  <a:moveTo>
                    <a:pt x="10594" y="1"/>
                  </a:moveTo>
                  <a:cubicBezTo>
                    <a:pt x="10545" y="1"/>
                    <a:pt x="10441" y="71"/>
                    <a:pt x="10213" y="282"/>
                  </a:cubicBezTo>
                  <a:cubicBezTo>
                    <a:pt x="9975" y="520"/>
                    <a:pt x="9599" y="916"/>
                    <a:pt x="9083" y="1551"/>
                  </a:cubicBezTo>
                  <a:cubicBezTo>
                    <a:pt x="8032" y="2840"/>
                    <a:pt x="6287" y="5021"/>
                    <a:pt x="4086" y="8968"/>
                  </a:cubicBezTo>
                  <a:cubicBezTo>
                    <a:pt x="2995" y="10951"/>
                    <a:pt x="2241" y="12617"/>
                    <a:pt x="1686" y="13965"/>
                  </a:cubicBezTo>
                  <a:cubicBezTo>
                    <a:pt x="1131" y="15334"/>
                    <a:pt x="754" y="16365"/>
                    <a:pt x="516" y="17158"/>
                  </a:cubicBezTo>
                  <a:cubicBezTo>
                    <a:pt x="258" y="17951"/>
                    <a:pt x="139" y="18467"/>
                    <a:pt x="60" y="18804"/>
                  </a:cubicBezTo>
                  <a:cubicBezTo>
                    <a:pt x="0" y="19141"/>
                    <a:pt x="0" y="19280"/>
                    <a:pt x="40" y="19280"/>
                  </a:cubicBezTo>
                  <a:cubicBezTo>
                    <a:pt x="43" y="19281"/>
                    <a:pt x="46" y="19282"/>
                    <a:pt x="49" y="19282"/>
                  </a:cubicBezTo>
                  <a:cubicBezTo>
                    <a:pt x="91" y="19282"/>
                    <a:pt x="167" y="19160"/>
                    <a:pt x="278" y="18883"/>
                  </a:cubicBezTo>
                  <a:cubicBezTo>
                    <a:pt x="417" y="18566"/>
                    <a:pt x="615" y="18051"/>
                    <a:pt x="913" y="17297"/>
                  </a:cubicBezTo>
                  <a:cubicBezTo>
                    <a:pt x="1210" y="16524"/>
                    <a:pt x="1607" y="15512"/>
                    <a:pt x="2182" y="14183"/>
                  </a:cubicBezTo>
                  <a:cubicBezTo>
                    <a:pt x="2777" y="12855"/>
                    <a:pt x="3530" y="11209"/>
                    <a:pt x="4621" y="9265"/>
                  </a:cubicBezTo>
                  <a:cubicBezTo>
                    <a:pt x="6802" y="5359"/>
                    <a:pt x="8468" y="3157"/>
                    <a:pt x="9420" y="1829"/>
                  </a:cubicBezTo>
                  <a:cubicBezTo>
                    <a:pt x="9896" y="1154"/>
                    <a:pt x="10213" y="718"/>
                    <a:pt x="10392" y="440"/>
                  </a:cubicBezTo>
                  <a:cubicBezTo>
                    <a:pt x="10590" y="163"/>
                    <a:pt x="10650" y="24"/>
                    <a:pt x="10610" y="4"/>
                  </a:cubicBezTo>
                  <a:cubicBezTo>
                    <a:pt x="10605" y="2"/>
                    <a:pt x="10600" y="1"/>
                    <a:pt x="1059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8"/>
            <p:cNvSpPr/>
            <p:nvPr/>
          </p:nvSpPr>
          <p:spPr>
            <a:xfrm>
              <a:off x="931225" y="267100"/>
              <a:ext cx="801700" cy="1021025"/>
            </a:xfrm>
            <a:custGeom>
              <a:rect b="b" l="l" r="r" t="t"/>
              <a:pathLst>
                <a:path extrusionOk="0" h="40841" w="32068">
                  <a:moveTo>
                    <a:pt x="32032" y="1"/>
                  </a:moveTo>
                  <a:cubicBezTo>
                    <a:pt x="31963" y="1"/>
                    <a:pt x="31678" y="151"/>
                    <a:pt x="31076" y="523"/>
                  </a:cubicBezTo>
                  <a:cubicBezTo>
                    <a:pt x="30382" y="959"/>
                    <a:pt x="29271" y="1633"/>
                    <a:pt x="27685" y="2803"/>
                  </a:cubicBezTo>
                  <a:cubicBezTo>
                    <a:pt x="27288" y="3081"/>
                    <a:pt x="26852" y="3398"/>
                    <a:pt x="26376" y="3735"/>
                  </a:cubicBezTo>
                  <a:cubicBezTo>
                    <a:pt x="25920" y="4092"/>
                    <a:pt x="25444" y="4489"/>
                    <a:pt x="24908" y="4905"/>
                  </a:cubicBezTo>
                  <a:cubicBezTo>
                    <a:pt x="24651" y="5104"/>
                    <a:pt x="24373" y="5322"/>
                    <a:pt x="24095" y="5560"/>
                  </a:cubicBezTo>
                  <a:cubicBezTo>
                    <a:pt x="23798" y="5778"/>
                    <a:pt x="23500" y="5996"/>
                    <a:pt x="23223" y="6254"/>
                  </a:cubicBezTo>
                  <a:cubicBezTo>
                    <a:pt x="22648" y="6770"/>
                    <a:pt x="22013" y="7305"/>
                    <a:pt x="21359" y="7880"/>
                  </a:cubicBezTo>
                  <a:cubicBezTo>
                    <a:pt x="18761" y="10200"/>
                    <a:pt x="15627" y="13274"/>
                    <a:pt x="12256" y="17478"/>
                  </a:cubicBezTo>
                  <a:cubicBezTo>
                    <a:pt x="8865" y="21683"/>
                    <a:pt x="6584" y="25411"/>
                    <a:pt x="4938" y="28505"/>
                  </a:cubicBezTo>
                  <a:cubicBezTo>
                    <a:pt x="3312" y="31598"/>
                    <a:pt x="2261" y="34038"/>
                    <a:pt x="1567" y="35882"/>
                  </a:cubicBezTo>
                  <a:cubicBezTo>
                    <a:pt x="1408" y="36338"/>
                    <a:pt x="1250" y="36774"/>
                    <a:pt x="1111" y="37151"/>
                  </a:cubicBezTo>
                  <a:cubicBezTo>
                    <a:pt x="972" y="37548"/>
                    <a:pt x="833" y="37885"/>
                    <a:pt x="754" y="38222"/>
                  </a:cubicBezTo>
                  <a:cubicBezTo>
                    <a:pt x="556" y="38857"/>
                    <a:pt x="397" y="39372"/>
                    <a:pt x="298" y="39749"/>
                  </a:cubicBezTo>
                  <a:cubicBezTo>
                    <a:pt x="80" y="40522"/>
                    <a:pt x="0" y="40840"/>
                    <a:pt x="40" y="40840"/>
                  </a:cubicBezTo>
                  <a:cubicBezTo>
                    <a:pt x="41" y="40840"/>
                    <a:pt x="43" y="40841"/>
                    <a:pt x="44" y="40841"/>
                  </a:cubicBezTo>
                  <a:cubicBezTo>
                    <a:pt x="89" y="40841"/>
                    <a:pt x="228" y="40557"/>
                    <a:pt x="496" y="39828"/>
                  </a:cubicBezTo>
                  <a:cubicBezTo>
                    <a:pt x="655" y="39451"/>
                    <a:pt x="833" y="38956"/>
                    <a:pt x="1051" y="38321"/>
                  </a:cubicBezTo>
                  <a:cubicBezTo>
                    <a:pt x="1150" y="38004"/>
                    <a:pt x="1309" y="37667"/>
                    <a:pt x="1448" y="37290"/>
                  </a:cubicBezTo>
                  <a:cubicBezTo>
                    <a:pt x="1607" y="36913"/>
                    <a:pt x="1785" y="36497"/>
                    <a:pt x="1964" y="36040"/>
                  </a:cubicBezTo>
                  <a:cubicBezTo>
                    <a:pt x="2697" y="34216"/>
                    <a:pt x="3788" y="31816"/>
                    <a:pt x="5414" y="28762"/>
                  </a:cubicBezTo>
                  <a:cubicBezTo>
                    <a:pt x="7080" y="25708"/>
                    <a:pt x="9361" y="22020"/>
                    <a:pt x="12712" y="17835"/>
                  </a:cubicBezTo>
                  <a:cubicBezTo>
                    <a:pt x="16064" y="13671"/>
                    <a:pt x="19157" y="10617"/>
                    <a:pt x="21716" y="8277"/>
                  </a:cubicBezTo>
                  <a:cubicBezTo>
                    <a:pt x="22370" y="7702"/>
                    <a:pt x="22985" y="7166"/>
                    <a:pt x="23560" y="6651"/>
                  </a:cubicBezTo>
                  <a:cubicBezTo>
                    <a:pt x="23838" y="6393"/>
                    <a:pt x="24135" y="6175"/>
                    <a:pt x="24413" y="5937"/>
                  </a:cubicBezTo>
                  <a:cubicBezTo>
                    <a:pt x="24690" y="5718"/>
                    <a:pt x="24948" y="5500"/>
                    <a:pt x="25206" y="5282"/>
                  </a:cubicBezTo>
                  <a:cubicBezTo>
                    <a:pt x="25722" y="4866"/>
                    <a:pt x="26197" y="4469"/>
                    <a:pt x="26654" y="4112"/>
                  </a:cubicBezTo>
                  <a:cubicBezTo>
                    <a:pt x="27110" y="3755"/>
                    <a:pt x="27546" y="3438"/>
                    <a:pt x="27943" y="3140"/>
                  </a:cubicBezTo>
                  <a:cubicBezTo>
                    <a:pt x="29489" y="1931"/>
                    <a:pt x="30560" y="1217"/>
                    <a:pt x="31195" y="721"/>
                  </a:cubicBezTo>
                  <a:cubicBezTo>
                    <a:pt x="31849" y="245"/>
                    <a:pt x="32068" y="27"/>
                    <a:pt x="32048" y="7"/>
                  </a:cubicBezTo>
                  <a:cubicBezTo>
                    <a:pt x="32046" y="3"/>
                    <a:pt x="32040" y="1"/>
                    <a:pt x="320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8"/>
            <p:cNvSpPr/>
            <p:nvPr/>
          </p:nvSpPr>
          <p:spPr>
            <a:xfrm>
              <a:off x="894025" y="623150"/>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29"/>
                    <a:pt x="2638" y="11367"/>
                    <a:pt x="4622" y="8016"/>
                  </a:cubicBezTo>
                  <a:cubicBezTo>
                    <a:pt x="6644" y="4704"/>
                    <a:pt x="8072" y="2780"/>
                    <a:pt x="8905" y="1610"/>
                  </a:cubicBezTo>
                  <a:cubicBezTo>
                    <a:pt x="9718" y="44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8"/>
            <p:cNvSpPr/>
            <p:nvPr/>
          </p:nvSpPr>
          <p:spPr>
            <a:xfrm>
              <a:off x="401225" y="60900"/>
              <a:ext cx="952925" cy="1275800"/>
            </a:xfrm>
            <a:custGeom>
              <a:rect b="b" l="l" r="r" t="t"/>
              <a:pathLst>
                <a:path extrusionOk="0" h="51032" w="38117">
                  <a:moveTo>
                    <a:pt x="38086" y="0"/>
                  </a:moveTo>
                  <a:cubicBezTo>
                    <a:pt x="38022" y="0"/>
                    <a:pt x="37693" y="211"/>
                    <a:pt x="36946" y="739"/>
                  </a:cubicBezTo>
                  <a:cubicBezTo>
                    <a:pt x="36153" y="1314"/>
                    <a:pt x="34844" y="2226"/>
                    <a:pt x="33000" y="3753"/>
                  </a:cubicBezTo>
                  <a:cubicBezTo>
                    <a:pt x="32544" y="4130"/>
                    <a:pt x="32028" y="4547"/>
                    <a:pt x="31473" y="5003"/>
                  </a:cubicBezTo>
                  <a:cubicBezTo>
                    <a:pt x="30937" y="5459"/>
                    <a:pt x="30362" y="5955"/>
                    <a:pt x="29748" y="6490"/>
                  </a:cubicBezTo>
                  <a:cubicBezTo>
                    <a:pt x="29450" y="6768"/>
                    <a:pt x="29133" y="7045"/>
                    <a:pt x="28796" y="7343"/>
                  </a:cubicBezTo>
                  <a:cubicBezTo>
                    <a:pt x="28459" y="7640"/>
                    <a:pt x="28121" y="7938"/>
                    <a:pt x="27784" y="8255"/>
                  </a:cubicBezTo>
                  <a:cubicBezTo>
                    <a:pt x="27110" y="8910"/>
                    <a:pt x="26376" y="9604"/>
                    <a:pt x="25603" y="10337"/>
                  </a:cubicBezTo>
                  <a:cubicBezTo>
                    <a:pt x="22569" y="13332"/>
                    <a:pt x="18900" y="17199"/>
                    <a:pt x="14914" y="22434"/>
                  </a:cubicBezTo>
                  <a:cubicBezTo>
                    <a:pt x="14398" y="23069"/>
                    <a:pt x="13942" y="23743"/>
                    <a:pt x="13486" y="24378"/>
                  </a:cubicBezTo>
                  <a:cubicBezTo>
                    <a:pt x="13030" y="25012"/>
                    <a:pt x="12593" y="25627"/>
                    <a:pt x="12157" y="26242"/>
                  </a:cubicBezTo>
                  <a:cubicBezTo>
                    <a:pt x="11324" y="27472"/>
                    <a:pt x="10551" y="28661"/>
                    <a:pt x="9817" y="29772"/>
                  </a:cubicBezTo>
                  <a:cubicBezTo>
                    <a:pt x="9123" y="30922"/>
                    <a:pt x="8469" y="32013"/>
                    <a:pt x="7854" y="33044"/>
                  </a:cubicBezTo>
                  <a:cubicBezTo>
                    <a:pt x="7259" y="34095"/>
                    <a:pt x="6723" y="35087"/>
                    <a:pt x="6208" y="36019"/>
                  </a:cubicBezTo>
                  <a:cubicBezTo>
                    <a:pt x="5950" y="36495"/>
                    <a:pt x="5712" y="36951"/>
                    <a:pt x="5494" y="37407"/>
                  </a:cubicBezTo>
                  <a:cubicBezTo>
                    <a:pt x="5276" y="37863"/>
                    <a:pt x="5058" y="38299"/>
                    <a:pt x="4839" y="38716"/>
                  </a:cubicBezTo>
                  <a:cubicBezTo>
                    <a:pt x="4641" y="39132"/>
                    <a:pt x="4443" y="39549"/>
                    <a:pt x="4244" y="39945"/>
                  </a:cubicBezTo>
                  <a:cubicBezTo>
                    <a:pt x="4046" y="40342"/>
                    <a:pt x="3887" y="40719"/>
                    <a:pt x="3709" y="41096"/>
                  </a:cubicBezTo>
                  <a:cubicBezTo>
                    <a:pt x="3392" y="41849"/>
                    <a:pt x="3074" y="42543"/>
                    <a:pt x="2797" y="43198"/>
                  </a:cubicBezTo>
                  <a:cubicBezTo>
                    <a:pt x="2717" y="43356"/>
                    <a:pt x="2658" y="43515"/>
                    <a:pt x="2579" y="43674"/>
                  </a:cubicBezTo>
                  <a:cubicBezTo>
                    <a:pt x="2519" y="43832"/>
                    <a:pt x="2460" y="43991"/>
                    <a:pt x="2400" y="44150"/>
                  </a:cubicBezTo>
                  <a:cubicBezTo>
                    <a:pt x="2281" y="44447"/>
                    <a:pt x="2162" y="44745"/>
                    <a:pt x="2063" y="45022"/>
                  </a:cubicBezTo>
                  <a:cubicBezTo>
                    <a:pt x="1845" y="45578"/>
                    <a:pt x="1647" y="46093"/>
                    <a:pt x="1468" y="46569"/>
                  </a:cubicBezTo>
                  <a:cubicBezTo>
                    <a:pt x="1369" y="46787"/>
                    <a:pt x="1290" y="47025"/>
                    <a:pt x="1210" y="47224"/>
                  </a:cubicBezTo>
                  <a:cubicBezTo>
                    <a:pt x="1131" y="47442"/>
                    <a:pt x="1052" y="47660"/>
                    <a:pt x="992" y="47838"/>
                  </a:cubicBezTo>
                  <a:cubicBezTo>
                    <a:pt x="734" y="48632"/>
                    <a:pt x="536" y="49246"/>
                    <a:pt x="397" y="49702"/>
                  </a:cubicBezTo>
                  <a:cubicBezTo>
                    <a:pt x="100" y="50634"/>
                    <a:pt x="1" y="51011"/>
                    <a:pt x="40" y="51031"/>
                  </a:cubicBezTo>
                  <a:cubicBezTo>
                    <a:pt x="80" y="51031"/>
                    <a:pt x="258" y="50694"/>
                    <a:pt x="615" y="49782"/>
                  </a:cubicBezTo>
                  <a:cubicBezTo>
                    <a:pt x="794" y="49326"/>
                    <a:pt x="1012" y="48731"/>
                    <a:pt x="1309" y="47977"/>
                  </a:cubicBezTo>
                  <a:cubicBezTo>
                    <a:pt x="1389" y="47779"/>
                    <a:pt x="1448" y="47580"/>
                    <a:pt x="1528" y="47362"/>
                  </a:cubicBezTo>
                  <a:cubicBezTo>
                    <a:pt x="1627" y="47164"/>
                    <a:pt x="1726" y="46926"/>
                    <a:pt x="1805" y="46708"/>
                  </a:cubicBezTo>
                  <a:cubicBezTo>
                    <a:pt x="2003" y="46232"/>
                    <a:pt x="2222" y="45736"/>
                    <a:pt x="2440" y="45181"/>
                  </a:cubicBezTo>
                  <a:cubicBezTo>
                    <a:pt x="2559" y="44903"/>
                    <a:pt x="2678" y="44626"/>
                    <a:pt x="2797" y="44308"/>
                  </a:cubicBezTo>
                  <a:cubicBezTo>
                    <a:pt x="2856" y="44169"/>
                    <a:pt x="2936" y="44011"/>
                    <a:pt x="2995" y="43852"/>
                  </a:cubicBezTo>
                  <a:cubicBezTo>
                    <a:pt x="3074" y="43694"/>
                    <a:pt x="3134" y="43555"/>
                    <a:pt x="3213" y="43376"/>
                  </a:cubicBezTo>
                  <a:cubicBezTo>
                    <a:pt x="3511" y="42742"/>
                    <a:pt x="3828" y="42048"/>
                    <a:pt x="4165" y="41314"/>
                  </a:cubicBezTo>
                  <a:cubicBezTo>
                    <a:pt x="4344" y="40937"/>
                    <a:pt x="4502" y="40560"/>
                    <a:pt x="4701" y="40164"/>
                  </a:cubicBezTo>
                  <a:cubicBezTo>
                    <a:pt x="4899" y="39767"/>
                    <a:pt x="5097" y="39370"/>
                    <a:pt x="5315" y="38954"/>
                  </a:cubicBezTo>
                  <a:cubicBezTo>
                    <a:pt x="5533" y="38537"/>
                    <a:pt x="5752" y="38101"/>
                    <a:pt x="5970" y="37665"/>
                  </a:cubicBezTo>
                  <a:cubicBezTo>
                    <a:pt x="6188" y="37209"/>
                    <a:pt x="6426" y="36753"/>
                    <a:pt x="6684" y="36296"/>
                  </a:cubicBezTo>
                  <a:cubicBezTo>
                    <a:pt x="7199" y="35364"/>
                    <a:pt x="7755" y="34373"/>
                    <a:pt x="8330" y="33342"/>
                  </a:cubicBezTo>
                  <a:cubicBezTo>
                    <a:pt x="8964" y="32310"/>
                    <a:pt x="9619" y="31240"/>
                    <a:pt x="10313" y="30089"/>
                  </a:cubicBezTo>
                  <a:cubicBezTo>
                    <a:pt x="11047" y="28979"/>
                    <a:pt x="11820" y="27809"/>
                    <a:pt x="12633" y="26579"/>
                  </a:cubicBezTo>
                  <a:cubicBezTo>
                    <a:pt x="13069" y="25964"/>
                    <a:pt x="13506" y="25350"/>
                    <a:pt x="13962" y="24715"/>
                  </a:cubicBezTo>
                  <a:cubicBezTo>
                    <a:pt x="14418" y="24100"/>
                    <a:pt x="14874" y="23426"/>
                    <a:pt x="15390" y="22791"/>
                  </a:cubicBezTo>
                  <a:cubicBezTo>
                    <a:pt x="19356" y="17596"/>
                    <a:pt x="22985" y="13729"/>
                    <a:pt x="25980" y="10734"/>
                  </a:cubicBezTo>
                  <a:cubicBezTo>
                    <a:pt x="26753" y="9980"/>
                    <a:pt x="27467" y="9286"/>
                    <a:pt x="28141" y="8652"/>
                  </a:cubicBezTo>
                  <a:cubicBezTo>
                    <a:pt x="28478" y="8315"/>
                    <a:pt x="28815" y="8017"/>
                    <a:pt x="29133" y="7720"/>
                  </a:cubicBezTo>
                  <a:cubicBezTo>
                    <a:pt x="29470" y="7422"/>
                    <a:pt x="29787" y="7145"/>
                    <a:pt x="30085" y="6867"/>
                  </a:cubicBezTo>
                  <a:cubicBezTo>
                    <a:pt x="30680" y="6331"/>
                    <a:pt x="31255" y="5816"/>
                    <a:pt x="31770" y="5340"/>
                  </a:cubicBezTo>
                  <a:cubicBezTo>
                    <a:pt x="32306" y="4884"/>
                    <a:pt x="32802" y="4467"/>
                    <a:pt x="33278" y="4091"/>
                  </a:cubicBezTo>
                  <a:cubicBezTo>
                    <a:pt x="35082" y="2504"/>
                    <a:pt x="36351" y="1552"/>
                    <a:pt x="37085" y="918"/>
                  </a:cubicBezTo>
                  <a:cubicBezTo>
                    <a:pt x="37839" y="303"/>
                    <a:pt x="38116" y="45"/>
                    <a:pt x="38097" y="5"/>
                  </a:cubicBezTo>
                  <a:cubicBezTo>
                    <a:pt x="38095" y="2"/>
                    <a:pt x="38091" y="0"/>
                    <a:pt x="38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8"/>
            <p:cNvSpPr/>
            <p:nvPr/>
          </p:nvSpPr>
          <p:spPr>
            <a:xfrm>
              <a:off x="530125" y="1025775"/>
              <a:ext cx="177525" cy="516675"/>
            </a:xfrm>
            <a:custGeom>
              <a:rect b="b" l="l" r="r" t="t"/>
              <a:pathLst>
                <a:path extrusionOk="0" h="20667" w="7101">
                  <a:moveTo>
                    <a:pt x="6934" y="1"/>
                  </a:moveTo>
                  <a:cubicBezTo>
                    <a:pt x="6760" y="1"/>
                    <a:pt x="5969" y="1971"/>
                    <a:pt x="3273" y="10235"/>
                  </a:cubicBezTo>
                  <a:cubicBezTo>
                    <a:pt x="516" y="18623"/>
                    <a:pt x="1" y="20607"/>
                    <a:pt x="159" y="20666"/>
                  </a:cubicBezTo>
                  <a:cubicBezTo>
                    <a:pt x="161" y="20666"/>
                    <a:pt x="163" y="20667"/>
                    <a:pt x="164" y="20667"/>
                  </a:cubicBezTo>
                  <a:cubicBezTo>
                    <a:pt x="333" y="20667"/>
                    <a:pt x="1099" y="18717"/>
                    <a:pt x="3828" y="10413"/>
                  </a:cubicBezTo>
                  <a:cubicBezTo>
                    <a:pt x="6585" y="2025"/>
                    <a:pt x="7100" y="42"/>
                    <a:pt x="6942" y="2"/>
                  </a:cubicBezTo>
                  <a:cubicBezTo>
                    <a:pt x="6939" y="1"/>
                    <a:pt x="6937" y="1"/>
                    <a:pt x="69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8"/>
            <p:cNvSpPr/>
            <p:nvPr/>
          </p:nvSpPr>
          <p:spPr>
            <a:xfrm>
              <a:off x="153825" y="1011875"/>
              <a:ext cx="251875" cy="703600"/>
            </a:xfrm>
            <a:custGeom>
              <a:rect b="b" l="l" r="r" t="t"/>
              <a:pathLst>
                <a:path extrusionOk="0" h="28144" w="10075">
                  <a:moveTo>
                    <a:pt x="10045" y="1"/>
                  </a:moveTo>
                  <a:cubicBezTo>
                    <a:pt x="9995" y="1"/>
                    <a:pt x="9857" y="127"/>
                    <a:pt x="9599" y="459"/>
                  </a:cubicBezTo>
                  <a:cubicBezTo>
                    <a:pt x="9321" y="836"/>
                    <a:pt x="8885" y="1430"/>
                    <a:pt x="8290" y="2382"/>
                  </a:cubicBezTo>
                  <a:cubicBezTo>
                    <a:pt x="8132" y="2620"/>
                    <a:pt x="7973" y="2878"/>
                    <a:pt x="7794" y="3156"/>
                  </a:cubicBezTo>
                  <a:cubicBezTo>
                    <a:pt x="7616" y="3433"/>
                    <a:pt x="7437" y="3751"/>
                    <a:pt x="7239" y="4068"/>
                  </a:cubicBezTo>
                  <a:cubicBezTo>
                    <a:pt x="6842" y="4742"/>
                    <a:pt x="6446" y="5516"/>
                    <a:pt x="5970" y="6388"/>
                  </a:cubicBezTo>
                  <a:cubicBezTo>
                    <a:pt x="5058" y="8173"/>
                    <a:pt x="3987" y="10434"/>
                    <a:pt x="2956" y="13329"/>
                  </a:cubicBezTo>
                  <a:cubicBezTo>
                    <a:pt x="1904" y="16225"/>
                    <a:pt x="1290" y="18644"/>
                    <a:pt x="893" y="20607"/>
                  </a:cubicBezTo>
                  <a:cubicBezTo>
                    <a:pt x="794" y="21083"/>
                    <a:pt x="715" y="21559"/>
                    <a:pt x="615" y="21976"/>
                  </a:cubicBezTo>
                  <a:cubicBezTo>
                    <a:pt x="576" y="22214"/>
                    <a:pt x="556" y="22412"/>
                    <a:pt x="516" y="22610"/>
                  </a:cubicBezTo>
                  <a:cubicBezTo>
                    <a:pt x="477" y="22809"/>
                    <a:pt x="457" y="23007"/>
                    <a:pt x="417" y="23205"/>
                  </a:cubicBezTo>
                  <a:cubicBezTo>
                    <a:pt x="377" y="23582"/>
                    <a:pt x="318" y="23939"/>
                    <a:pt x="278" y="24256"/>
                  </a:cubicBezTo>
                  <a:cubicBezTo>
                    <a:pt x="219" y="24593"/>
                    <a:pt x="199" y="24891"/>
                    <a:pt x="159" y="25188"/>
                  </a:cubicBezTo>
                  <a:cubicBezTo>
                    <a:pt x="40" y="26299"/>
                    <a:pt x="21" y="27033"/>
                    <a:pt x="21" y="27509"/>
                  </a:cubicBezTo>
                  <a:cubicBezTo>
                    <a:pt x="1" y="27965"/>
                    <a:pt x="21" y="28143"/>
                    <a:pt x="60" y="28143"/>
                  </a:cubicBezTo>
                  <a:cubicBezTo>
                    <a:pt x="120" y="28143"/>
                    <a:pt x="159" y="27985"/>
                    <a:pt x="239" y="27509"/>
                  </a:cubicBezTo>
                  <a:cubicBezTo>
                    <a:pt x="318" y="27052"/>
                    <a:pt x="397" y="26319"/>
                    <a:pt x="576" y="25228"/>
                  </a:cubicBezTo>
                  <a:cubicBezTo>
                    <a:pt x="635" y="24950"/>
                    <a:pt x="655" y="24653"/>
                    <a:pt x="715" y="24316"/>
                  </a:cubicBezTo>
                  <a:cubicBezTo>
                    <a:pt x="774" y="23998"/>
                    <a:pt x="834" y="23661"/>
                    <a:pt x="913" y="23285"/>
                  </a:cubicBezTo>
                  <a:cubicBezTo>
                    <a:pt x="933" y="23086"/>
                    <a:pt x="972" y="22888"/>
                    <a:pt x="1012" y="22690"/>
                  </a:cubicBezTo>
                  <a:cubicBezTo>
                    <a:pt x="1052" y="22491"/>
                    <a:pt x="1091" y="22293"/>
                    <a:pt x="1131" y="22075"/>
                  </a:cubicBezTo>
                  <a:cubicBezTo>
                    <a:pt x="1230" y="21658"/>
                    <a:pt x="1310" y="21202"/>
                    <a:pt x="1429" y="20706"/>
                  </a:cubicBezTo>
                  <a:cubicBezTo>
                    <a:pt x="1865" y="18783"/>
                    <a:pt x="2480" y="16383"/>
                    <a:pt x="3511" y="13528"/>
                  </a:cubicBezTo>
                  <a:cubicBezTo>
                    <a:pt x="4542" y="10652"/>
                    <a:pt x="5573" y="8411"/>
                    <a:pt x="6446" y="6646"/>
                  </a:cubicBezTo>
                  <a:cubicBezTo>
                    <a:pt x="6902" y="5754"/>
                    <a:pt x="7299" y="4980"/>
                    <a:pt x="7675" y="4326"/>
                  </a:cubicBezTo>
                  <a:cubicBezTo>
                    <a:pt x="7854" y="3989"/>
                    <a:pt x="8013" y="3671"/>
                    <a:pt x="8171" y="3374"/>
                  </a:cubicBezTo>
                  <a:cubicBezTo>
                    <a:pt x="8350" y="3096"/>
                    <a:pt x="8508" y="2839"/>
                    <a:pt x="8647" y="2601"/>
                  </a:cubicBezTo>
                  <a:cubicBezTo>
                    <a:pt x="9183" y="1629"/>
                    <a:pt x="9579" y="994"/>
                    <a:pt x="9797" y="598"/>
                  </a:cubicBezTo>
                  <a:cubicBezTo>
                    <a:pt x="10016" y="181"/>
                    <a:pt x="10075" y="22"/>
                    <a:pt x="10055" y="3"/>
                  </a:cubicBezTo>
                  <a:cubicBezTo>
                    <a:pt x="10052" y="1"/>
                    <a:pt x="10049" y="1"/>
                    <a:pt x="100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8"/>
            <p:cNvSpPr/>
            <p:nvPr/>
          </p:nvSpPr>
          <p:spPr>
            <a:xfrm>
              <a:off x="393300" y="2752100"/>
              <a:ext cx="304925" cy="1254400"/>
            </a:xfrm>
            <a:custGeom>
              <a:rect b="b" l="l" r="r" t="t"/>
              <a:pathLst>
                <a:path extrusionOk="0" h="50176" w="12197">
                  <a:moveTo>
                    <a:pt x="11129" y="0"/>
                  </a:moveTo>
                  <a:cubicBezTo>
                    <a:pt x="11128" y="0"/>
                    <a:pt x="11127" y="1"/>
                    <a:pt x="11126" y="1"/>
                  </a:cubicBezTo>
                  <a:cubicBezTo>
                    <a:pt x="11086" y="1"/>
                    <a:pt x="11086" y="319"/>
                    <a:pt x="11165" y="1112"/>
                  </a:cubicBezTo>
                  <a:cubicBezTo>
                    <a:pt x="11225" y="1905"/>
                    <a:pt x="11403" y="3174"/>
                    <a:pt x="11502" y="5118"/>
                  </a:cubicBezTo>
                  <a:cubicBezTo>
                    <a:pt x="11522" y="5614"/>
                    <a:pt x="11582" y="6129"/>
                    <a:pt x="11602" y="6704"/>
                  </a:cubicBezTo>
                  <a:cubicBezTo>
                    <a:pt x="11621" y="7279"/>
                    <a:pt x="11641" y="7894"/>
                    <a:pt x="11641" y="8549"/>
                  </a:cubicBezTo>
                  <a:cubicBezTo>
                    <a:pt x="11661" y="8886"/>
                    <a:pt x="11661" y="9243"/>
                    <a:pt x="11681" y="9580"/>
                  </a:cubicBezTo>
                  <a:cubicBezTo>
                    <a:pt x="11701" y="9937"/>
                    <a:pt x="11681" y="10314"/>
                    <a:pt x="11661" y="10690"/>
                  </a:cubicBezTo>
                  <a:cubicBezTo>
                    <a:pt x="11661" y="11444"/>
                    <a:pt x="11641" y="12257"/>
                    <a:pt x="11621" y="13130"/>
                  </a:cubicBezTo>
                  <a:cubicBezTo>
                    <a:pt x="11463" y="16560"/>
                    <a:pt x="11086" y="20864"/>
                    <a:pt x="9956" y="26060"/>
                  </a:cubicBezTo>
                  <a:cubicBezTo>
                    <a:pt x="8786" y="31236"/>
                    <a:pt x="7338" y="35281"/>
                    <a:pt x="6029" y="38474"/>
                  </a:cubicBezTo>
                  <a:cubicBezTo>
                    <a:pt x="5672" y="39267"/>
                    <a:pt x="5355" y="40001"/>
                    <a:pt x="5037" y="40695"/>
                  </a:cubicBezTo>
                  <a:cubicBezTo>
                    <a:pt x="4879" y="41052"/>
                    <a:pt x="4740" y="41389"/>
                    <a:pt x="4581" y="41707"/>
                  </a:cubicBezTo>
                  <a:lnTo>
                    <a:pt x="4125" y="42619"/>
                  </a:lnTo>
                  <a:cubicBezTo>
                    <a:pt x="3828" y="43214"/>
                    <a:pt x="3550" y="43769"/>
                    <a:pt x="3292" y="44285"/>
                  </a:cubicBezTo>
                  <a:cubicBezTo>
                    <a:pt x="3034" y="44800"/>
                    <a:pt x="2777" y="45256"/>
                    <a:pt x="2539" y="45673"/>
                  </a:cubicBezTo>
                  <a:cubicBezTo>
                    <a:pt x="1626" y="47398"/>
                    <a:pt x="932" y="48489"/>
                    <a:pt x="536" y="49183"/>
                  </a:cubicBezTo>
                  <a:cubicBezTo>
                    <a:pt x="139" y="49857"/>
                    <a:pt x="0" y="50155"/>
                    <a:pt x="40" y="50174"/>
                  </a:cubicBezTo>
                  <a:cubicBezTo>
                    <a:pt x="41" y="50175"/>
                    <a:pt x="43" y="50176"/>
                    <a:pt x="45" y="50176"/>
                  </a:cubicBezTo>
                  <a:cubicBezTo>
                    <a:pt x="95" y="50176"/>
                    <a:pt x="295" y="49931"/>
                    <a:pt x="734" y="49302"/>
                  </a:cubicBezTo>
                  <a:cubicBezTo>
                    <a:pt x="1170" y="48647"/>
                    <a:pt x="1924" y="47596"/>
                    <a:pt x="2896" y="45891"/>
                  </a:cubicBezTo>
                  <a:cubicBezTo>
                    <a:pt x="3134" y="45455"/>
                    <a:pt x="3411" y="44998"/>
                    <a:pt x="3689" y="44503"/>
                  </a:cubicBezTo>
                  <a:cubicBezTo>
                    <a:pt x="3966" y="43987"/>
                    <a:pt x="4244" y="43432"/>
                    <a:pt x="4561" y="42857"/>
                  </a:cubicBezTo>
                  <a:cubicBezTo>
                    <a:pt x="4720" y="42539"/>
                    <a:pt x="4879" y="42242"/>
                    <a:pt x="5037" y="41925"/>
                  </a:cubicBezTo>
                  <a:cubicBezTo>
                    <a:pt x="5196" y="41607"/>
                    <a:pt x="5355" y="41270"/>
                    <a:pt x="5513" y="40913"/>
                  </a:cubicBezTo>
                  <a:cubicBezTo>
                    <a:pt x="5831" y="40219"/>
                    <a:pt x="6168" y="39485"/>
                    <a:pt x="6525" y="38692"/>
                  </a:cubicBezTo>
                  <a:cubicBezTo>
                    <a:pt x="7873" y="35479"/>
                    <a:pt x="9361" y="31394"/>
                    <a:pt x="10531" y="26179"/>
                  </a:cubicBezTo>
                  <a:cubicBezTo>
                    <a:pt x="11661" y="20943"/>
                    <a:pt x="12038" y="16600"/>
                    <a:pt x="12177" y="13130"/>
                  </a:cubicBezTo>
                  <a:cubicBezTo>
                    <a:pt x="12177" y="12277"/>
                    <a:pt x="12177" y="11444"/>
                    <a:pt x="12196" y="10690"/>
                  </a:cubicBezTo>
                  <a:cubicBezTo>
                    <a:pt x="12196" y="10314"/>
                    <a:pt x="12196" y="9937"/>
                    <a:pt x="12177" y="9580"/>
                  </a:cubicBezTo>
                  <a:cubicBezTo>
                    <a:pt x="12177" y="9223"/>
                    <a:pt x="12157" y="8866"/>
                    <a:pt x="12137" y="8549"/>
                  </a:cubicBezTo>
                  <a:cubicBezTo>
                    <a:pt x="12117" y="7874"/>
                    <a:pt x="12078" y="7260"/>
                    <a:pt x="12058" y="6684"/>
                  </a:cubicBezTo>
                  <a:cubicBezTo>
                    <a:pt x="12018" y="6109"/>
                    <a:pt x="11959" y="5574"/>
                    <a:pt x="11919" y="5078"/>
                  </a:cubicBezTo>
                  <a:cubicBezTo>
                    <a:pt x="11760" y="3135"/>
                    <a:pt x="11522" y="1865"/>
                    <a:pt x="11383" y="1072"/>
                  </a:cubicBezTo>
                  <a:cubicBezTo>
                    <a:pt x="11249" y="321"/>
                    <a:pt x="11170" y="0"/>
                    <a:pt x="111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8"/>
            <p:cNvSpPr/>
            <p:nvPr/>
          </p:nvSpPr>
          <p:spPr>
            <a:xfrm>
              <a:off x="450300" y="3168575"/>
              <a:ext cx="84325" cy="517200"/>
            </a:xfrm>
            <a:custGeom>
              <a:rect b="b" l="l" r="r" t="t"/>
              <a:pathLst>
                <a:path extrusionOk="0" h="20688" w="3373">
                  <a:moveTo>
                    <a:pt x="2619" y="1"/>
                  </a:moveTo>
                  <a:cubicBezTo>
                    <a:pt x="2579" y="1"/>
                    <a:pt x="2559" y="139"/>
                    <a:pt x="2559" y="457"/>
                  </a:cubicBezTo>
                  <a:cubicBezTo>
                    <a:pt x="2539" y="774"/>
                    <a:pt x="2579" y="1290"/>
                    <a:pt x="2599" y="2063"/>
                  </a:cubicBezTo>
                  <a:cubicBezTo>
                    <a:pt x="2638" y="3610"/>
                    <a:pt x="2777" y="6247"/>
                    <a:pt x="2281" y="10472"/>
                  </a:cubicBezTo>
                  <a:cubicBezTo>
                    <a:pt x="1726" y="14676"/>
                    <a:pt x="933" y="17194"/>
                    <a:pt x="516" y="18682"/>
                  </a:cubicBezTo>
                  <a:cubicBezTo>
                    <a:pt x="298" y="19435"/>
                    <a:pt x="159" y="19931"/>
                    <a:pt x="80" y="20229"/>
                  </a:cubicBezTo>
                  <a:cubicBezTo>
                    <a:pt x="1" y="20546"/>
                    <a:pt x="1" y="20685"/>
                    <a:pt x="40" y="20685"/>
                  </a:cubicBezTo>
                  <a:cubicBezTo>
                    <a:pt x="44" y="20686"/>
                    <a:pt x="47" y="20687"/>
                    <a:pt x="51" y="20687"/>
                  </a:cubicBezTo>
                  <a:cubicBezTo>
                    <a:pt x="93" y="20687"/>
                    <a:pt x="171" y="20581"/>
                    <a:pt x="298" y="20308"/>
                  </a:cubicBezTo>
                  <a:cubicBezTo>
                    <a:pt x="437" y="20030"/>
                    <a:pt x="655" y="19554"/>
                    <a:pt x="913" y="18820"/>
                  </a:cubicBezTo>
                  <a:cubicBezTo>
                    <a:pt x="1449" y="17333"/>
                    <a:pt x="2301" y="14815"/>
                    <a:pt x="2876" y="10531"/>
                  </a:cubicBezTo>
                  <a:cubicBezTo>
                    <a:pt x="3372" y="6267"/>
                    <a:pt x="3154" y="3590"/>
                    <a:pt x="3015" y="2043"/>
                  </a:cubicBezTo>
                  <a:cubicBezTo>
                    <a:pt x="2936" y="1250"/>
                    <a:pt x="2857" y="734"/>
                    <a:pt x="2777" y="437"/>
                  </a:cubicBezTo>
                  <a:cubicBezTo>
                    <a:pt x="2718" y="120"/>
                    <a:pt x="2658" y="1"/>
                    <a:pt x="261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8"/>
            <p:cNvSpPr/>
            <p:nvPr/>
          </p:nvSpPr>
          <p:spPr>
            <a:xfrm>
              <a:off x="225225" y="2101150"/>
              <a:ext cx="147275" cy="1926650"/>
            </a:xfrm>
            <a:custGeom>
              <a:rect b="b" l="l" r="r" t="t"/>
              <a:pathLst>
                <a:path extrusionOk="0" h="77066" w="5891">
                  <a:moveTo>
                    <a:pt x="5848" y="0"/>
                  </a:moveTo>
                  <a:cubicBezTo>
                    <a:pt x="5802" y="0"/>
                    <a:pt x="5602" y="423"/>
                    <a:pt x="5157" y="1508"/>
                  </a:cubicBezTo>
                  <a:cubicBezTo>
                    <a:pt x="5057" y="1786"/>
                    <a:pt x="4899" y="2083"/>
                    <a:pt x="4800" y="2460"/>
                  </a:cubicBezTo>
                  <a:cubicBezTo>
                    <a:pt x="4661" y="2837"/>
                    <a:pt x="4522" y="3253"/>
                    <a:pt x="4383" y="3729"/>
                  </a:cubicBezTo>
                  <a:cubicBezTo>
                    <a:pt x="4304" y="3967"/>
                    <a:pt x="4224" y="4225"/>
                    <a:pt x="4145" y="4483"/>
                  </a:cubicBezTo>
                  <a:cubicBezTo>
                    <a:pt x="4066" y="4760"/>
                    <a:pt x="3986" y="5038"/>
                    <a:pt x="3907" y="5336"/>
                  </a:cubicBezTo>
                  <a:cubicBezTo>
                    <a:pt x="3848" y="5633"/>
                    <a:pt x="3768" y="5930"/>
                    <a:pt x="3669" y="6268"/>
                  </a:cubicBezTo>
                  <a:cubicBezTo>
                    <a:pt x="3590" y="6585"/>
                    <a:pt x="3511" y="6922"/>
                    <a:pt x="3431" y="7279"/>
                  </a:cubicBezTo>
                  <a:cubicBezTo>
                    <a:pt x="2816" y="10135"/>
                    <a:pt x="2281" y="14041"/>
                    <a:pt x="2241" y="19217"/>
                  </a:cubicBezTo>
                  <a:cubicBezTo>
                    <a:pt x="2221" y="21815"/>
                    <a:pt x="2340" y="24711"/>
                    <a:pt x="2598" y="27963"/>
                  </a:cubicBezTo>
                  <a:cubicBezTo>
                    <a:pt x="2836" y="31195"/>
                    <a:pt x="3213" y="34765"/>
                    <a:pt x="3630" y="38731"/>
                  </a:cubicBezTo>
                  <a:cubicBezTo>
                    <a:pt x="4046" y="42678"/>
                    <a:pt x="4363" y="46247"/>
                    <a:pt x="4522" y="49480"/>
                  </a:cubicBezTo>
                  <a:cubicBezTo>
                    <a:pt x="4681" y="52712"/>
                    <a:pt x="4681" y="55608"/>
                    <a:pt x="4542" y="58166"/>
                  </a:cubicBezTo>
                  <a:cubicBezTo>
                    <a:pt x="4264" y="63302"/>
                    <a:pt x="3511" y="67130"/>
                    <a:pt x="2717" y="69906"/>
                  </a:cubicBezTo>
                  <a:cubicBezTo>
                    <a:pt x="2618" y="70263"/>
                    <a:pt x="2519" y="70600"/>
                    <a:pt x="2400" y="70918"/>
                  </a:cubicBezTo>
                  <a:cubicBezTo>
                    <a:pt x="2301" y="71235"/>
                    <a:pt x="2202" y="71532"/>
                    <a:pt x="2122" y="71810"/>
                  </a:cubicBezTo>
                  <a:cubicBezTo>
                    <a:pt x="2023" y="72107"/>
                    <a:pt x="1944" y="72365"/>
                    <a:pt x="1845" y="72643"/>
                  </a:cubicBezTo>
                  <a:cubicBezTo>
                    <a:pt x="1746" y="72881"/>
                    <a:pt x="1646" y="73139"/>
                    <a:pt x="1567" y="73357"/>
                  </a:cubicBezTo>
                  <a:cubicBezTo>
                    <a:pt x="1389" y="73813"/>
                    <a:pt x="1210" y="74229"/>
                    <a:pt x="1071" y="74586"/>
                  </a:cubicBezTo>
                  <a:cubicBezTo>
                    <a:pt x="1012" y="74785"/>
                    <a:pt x="932" y="74943"/>
                    <a:pt x="853" y="75102"/>
                  </a:cubicBezTo>
                  <a:cubicBezTo>
                    <a:pt x="794" y="75261"/>
                    <a:pt x="734" y="75399"/>
                    <a:pt x="655" y="75538"/>
                  </a:cubicBezTo>
                  <a:cubicBezTo>
                    <a:pt x="179" y="76609"/>
                    <a:pt x="0" y="77045"/>
                    <a:pt x="40" y="77065"/>
                  </a:cubicBezTo>
                  <a:cubicBezTo>
                    <a:pt x="41" y="77066"/>
                    <a:pt x="42" y="77066"/>
                    <a:pt x="43" y="77066"/>
                  </a:cubicBezTo>
                  <a:cubicBezTo>
                    <a:pt x="91" y="77066"/>
                    <a:pt x="330" y="76664"/>
                    <a:pt x="853" y="75637"/>
                  </a:cubicBezTo>
                  <a:cubicBezTo>
                    <a:pt x="932" y="75499"/>
                    <a:pt x="1012" y="75360"/>
                    <a:pt x="1091" y="75201"/>
                  </a:cubicBezTo>
                  <a:cubicBezTo>
                    <a:pt x="1170" y="75042"/>
                    <a:pt x="1250" y="74884"/>
                    <a:pt x="1329" y="74705"/>
                  </a:cubicBezTo>
                  <a:cubicBezTo>
                    <a:pt x="1488" y="74348"/>
                    <a:pt x="1666" y="73932"/>
                    <a:pt x="1865" y="73476"/>
                  </a:cubicBezTo>
                  <a:cubicBezTo>
                    <a:pt x="1964" y="73258"/>
                    <a:pt x="2063" y="73020"/>
                    <a:pt x="2162" y="72762"/>
                  </a:cubicBezTo>
                  <a:cubicBezTo>
                    <a:pt x="2261" y="72504"/>
                    <a:pt x="2360" y="72226"/>
                    <a:pt x="2459" y="71929"/>
                  </a:cubicBezTo>
                  <a:cubicBezTo>
                    <a:pt x="2559" y="71651"/>
                    <a:pt x="2678" y="71354"/>
                    <a:pt x="2777" y="71036"/>
                  </a:cubicBezTo>
                  <a:cubicBezTo>
                    <a:pt x="2896" y="70719"/>
                    <a:pt x="3015" y="70382"/>
                    <a:pt x="3114" y="70025"/>
                  </a:cubicBezTo>
                  <a:cubicBezTo>
                    <a:pt x="3967" y="67249"/>
                    <a:pt x="4780" y="63362"/>
                    <a:pt x="5097" y="58186"/>
                  </a:cubicBezTo>
                  <a:cubicBezTo>
                    <a:pt x="5236" y="55608"/>
                    <a:pt x="5236" y="52693"/>
                    <a:pt x="5097" y="49440"/>
                  </a:cubicBezTo>
                  <a:cubicBezTo>
                    <a:pt x="4958" y="46208"/>
                    <a:pt x="4641" y="42618"/>
                    <a:pt x="4224" y="38652"/>
                  </a:cubicBezTo>
                  <a:cubicBezTo>
                    <a:pt x="3788" y="34706"/>
                    <a:pt x="3411" y="31136"/>
                    <a:pt x="3173" y="27903"/>
                  </a:cubicBezTo>
                  <a:cubicBezTo>
                    <a:pt x="2916" y="24691"/>
                    <a:pt x="2777" y="21795"/>
                    <a:pt x="2777" y="19217"/>
                  </a:cubicBezTo>
                  <a:cubicBezTo>
                    <a:pt x="2797" y="14081"/>
                    <a:pt x="3273" y="10194"/>
                    <a:pt x="3848" y="7358"/>
                  </a:cubicBezTo>
                  <a:cubicBezTo>
                    <a:pt x="3907" y="7001"/>
                    <a:pt x="3986" y="6664"/>
                    <a:pt x="4066" y="6347"/>
                  </a:cubicBezTo>
                  <a:cubicBezTo>
                    <a:pt x="4145" y="6030"/>
                    <a:pt x="4205" y="5712"/>
                    <a:pt x="4284" y="5415"/>
                  </a:cubicBezTo>
                  <a:cubicBezTo>
                    <a:pt x="4343" y="5117"/>
                    <a:pt x="4403" y="4840"/>
                    <a:pt x="4482" y="4582"/>
                  </a:cubicBezTo>
                  <a:cubicBezTo>
                    <a:pt x="4562" y="4304"/>
                    <a:pt x="4621" y="4066"/>
                    <a:pt x="4700" y="3828"/>
                  </a:cubicBezTo>
                  <a:cubicBezTo>
                    <a:pt x="4819" y="3352"/>
                    <a:pt x="4958" y="2936"/>
                    <a:pt x="5057" y="2559"/>
                  </a:cubicBezTo>
                  <a:cubicBezTo>
                    <a:pt x="5157" y="2182"/>
                    <a:pt x="5295" y="1865"/>
                    <a:pt x="5375" y="1568"/>
                  </a:cubicBezTo>
                  <a:cubicBezTo>
                    <a:pt x="5751" y="457"/>
                    <a:pt x="5890" y="1"/>
                    <a:pt x="5851" y="1"/>
                  </a:cubicBezTo>
                  <a:cubicBezTo>
                    <a:pt x="5850" y="0"/>
                    <a:pt x="5849" y="0"/>
                    <a:pt x="58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8"/>
            <p:cNvSpPr/>
            <p:nvPr/>
          </p:nvSpPr>
          <p:spPr>
            <a:xfrm>
              <a:off x="5932200" y="325750"/>
              <a:ext cx="440775" cy="926375"/>
            </a:xfrm>
            <a:custGeom>
              <a:rect b="b" l="l" r="r" t="t"/>
              <a:pathLst>
                <a:path extrusionOk="0" h="37055" w="17631">
                  <a:moveTo>
                    <a:pt x="2556" y="0"/>
                  </a:moveTo>
                  <a:cubicBezTo>
                    <a:pt x="2528" y="0"/>
                    <a:pt x="2388" y="242"/>
                    <a:pt x="2102" y="814"/>
                  </a:cubicBezTo>
                  <a:cubicBezTo>
                    <a:pt x="1944" y="1112"/>
                    <a:pt x="1785" y="1528"/>
                    <a:pt x="1587" y="2064"/>
                  </a:cubicBezTo>
                  <a:cubicBezTo>
                    <a:pt x="1547" y="2183"/>
                    <a:pt x="1487" y="2321"/>
                    <a:pt x="1428" y="2480"/>
                  </a:cubicBezTo>
                  <a:cubicBezTo>
                    <a:pt x="1388" y="2619"/>
                    <a:pt x="1329" y="2778"/>
                    <a:pt x="1289" y="2936"/>
                  </a:cubicBezTo>
                  <a:cubicBezTo>
                    <a:pt x="1190" y="3273"/>
                    <a:pt x="1051" y="3630"/>
                    <a:pt x="952" y="4027"/>
                  </a:cubicBezTo>
                  <a:cubicBezTo>
                    <a:pt x="734" y="4820"/>
                    <a:pt x="496" y="5772"/>
                    <a:pt x="337" y="6883"/>
                  </a:cubicBezTo>
                  <a:cubicBezTo>
                    <a:pt x="139" y="7993"/>
                    <a:pt x="40" y="9282"/>
                    <a:pt x="20" y="10750"/>
                  </a:cubicBezTo>
                  <a:cubicBezTo>
                    <a:pt x="0" y="12217"/>
                    <a:pt x="119" y="13883"/>
                    <a:pt x="456" y="15688"/>
                  </a:cubicBezTo>
                  <a:cubicBezTo>
                    <a:pt x="793" y="17512"/>
                    <a:pt x="1368" y="19495"/>
                    <a:pt x="2281" y="21558"/>
                  </a:cubicBezTo>
                  <a:cubicBezTo>
                    <a:pt x="3193" y="23640"/>
                    <a:pt x="4264" y="25405"/>
                    <a:pt x="5355" y="26892"/>
                  </a:cubicBezTo>
                  <a:cubicBezTo>
                    <a:pt x="6425" y="28380"/>
                    <a:pt x="7536" y="29609"/>
                    <a:pt x="8567" y="30660"/>
                  </a:cubicBezTo>
                  <a:cubicBezTo>
                    <a:pt x="9083" y="31176"/>
                    <a:pt x="9599" y="31632"/>
                    <a:pt x="10074" y="32088"/>
                  </a:cubicBezTo>
                  <a:cubicBezTo>
                    <a:pt x="10550" y="32505"/>
                    <a:pt x="11007" y="32901"/>
                    <a:pt x="11463" y="33238"/>
                  </a:cubicBezTo>
                  <a:cubicBezTo>
                    <a:pt x="12335" y="33952"/>
                    <a:pt x="13128" y="34508"/>
                    <a:pt x="13803" y="34964"/>
                  </a:cubicBezTo>
                  <a:cubicBezTo>
                    <a:pt x="14160" y="35182"/>
                    <a:pt x="14477" y="35400"/>
                    <a:pt x="14755" y="35578"/>
                  </a:cubicBezTo>
                  <a:cubicBezTo>
                    <a:pt x="15052" y="35757"/>
                    <a:pt x="15330" y="35916"/>
                    <a:pt x="15568" y="36054"/>
                  </a:cubicBezTo>
                  <a:cubicBezTo>
                    <a:pt x="15806" y="36193"/>
                    <a:pt x="16024" y="36312"/>
                    <a:pt x="16222" y="36431"/>
                  </a:cubicBezTo>
                  <a:cubicBezTo>
                    <a:pt x="16420" y="36530"/>
                    <a:pt x="16599" y="36610"/>
                    <a:pt x="16758" y="36689"/>
                  </a:cubicBezTo>
                  <a:cubicBezTo>
                    <a:pt x="17270" y="36945"/>
                    <a:pt x="17518" y="37054"/>
                    <a:pt x="17589" y="37054"/>
                  </a:cubicBezTo>
                  <a:cubicBezTo>
                    <a:pt x="17601" y="37054"/>
                    <a:pt x="17608" y="37051"/>
                    <a:pt x="17610" y="37046"/>
                  </a:cubicBezTo>
                  <a:cubicBezTo>
                    <a:pt x="17630" y="37006"/>
                    <a:pt x="17432" y="36848"/>
                    <a:pt x="16857" y="36491"/>
                  </a:cubicBezTo>
                  <a:cubicBezTo>
                    <a:pt x="16718" y="36392"/>
                    <a:pt x="16559" y="36292"/>
                    <a:pt x="16381" y="36173"/>
                  </a:cubicBezTo>
                  <a:cubicBezTo>
                    <a:pt x="16183" y="36054"/>
                    <a:pt x="15984" y="35916"/>
                    <a:pt x="15746" y="35757"/>
                  </a:cubicBezTo>
                  <a:cubicBezTo>
                    <a:pt x="15508" y="35618"/>
                    <a:pt x="15250" y="35459"/>
                    <a:pt x="14973" y="35261"/>
                  </a:cubicBezTo>
                  <a:cubicBezTo>
                    <a:pt x="14695" y="35063"/>
                    <a:pt x="14378" y="34845"/>
                    <a:pt x="14041" y="34627"/>
                  </a:cubicBezTo>
                  <a:cubicBezTo>
                    <a:pt x="13386" y="34131"/>
                    <a:pt x="12613" y="33575"/>
                    <a:pt x="11760" y="32862"/>
                  </a:cubicBezTo>
                  <a:cubicBezTo>
                    <a:pt x="11344" y="32505"/>
                    <a:pt x="10888" y="32108"/>
                    <a:pt x="10412" y="31692"/>
                  </a:cubicBezTo>
                  <a:cubicBezTo>
                    <a:pt x="9955" y="31255"/>
                    <a:pt x="9460" y="30799"/>
                    <a:pt x="8964" y="30264"/>
                  </a:cubicBezTo>
                  <a:cubicBezTo>
                    <a:pt x="7952" y="29232"/>
                    <a:pt x="6882" y="28023"/>
                    <a:pt x="5831" y="26535"/>
                  </a:cubicBezTo>
                  <a:cubicBezTo>
                    <a:pt x="4760" y="25068"/>
                    <a:pt x="3709" y="23343"/>
                    <a:pt x="2816" y="21320"/>
                  </a:cubicBezTo>
                  <a:cubicBezTo>
                    <a:pt x="1924" y="19297"/>
                    <a:pt x="1368" y="17354"/>
                    <a:pt x="1031" y="15589"/>
                  </a:cubicBezTo>
                  <a:cubicBezTo>
                    <a:pt x="694" y="13804"/>
                    <a:pt x="575" y="12197"/>
                    <a:pt x="555" y="10750"/>
                  </a:cubicBezTo>
                  <a:cubicBezTo>
                    <a:pt x="555" y="9322"/>
                    <a:pt x="655" y="8053"/>
                    <a:pt x="813" y="6962"/>
                  </a:cubicBezTo>
                  <a:cubicBezTo>
                    <a:pt x="952" y="5851"/>
                    <a:pt x="1170" y="4919"/>
                    <a:pt x="1349" y="4126"/>
                  </a:cubicBezTo>
                  <a:cubicBezTo>
                    <a:pt x="1428" y="3729"/>
                    <a:pt x="1547" y="3372"/>
                    <a:pt x="1646" y="3055"/>
                  </a:cubicBezTo>
                  <a:cubicBezTo>
                    <a:pt x="1686" y="2897"/>
                    <a:pt x="1725" y="2738"/>
                    <a:pt x="1765" y="2579"/>
                  </a:cubicBezTo>
                  <a:cubicBezTo>
                    <a:pt x="1805" y="2440"/>
                    <a:pt x="1864" y="2302"/>
                    <a:pt x="1904" y="2163"/>
                  </a:cubicBezTo>
                  <a:cubicBezTo>
                    <a:pt x="2082" y="1627"/>
                    <a:pt x="2201" y="1211"/>
                    <a:pt x="2320" y="913"/>
                  </a:cubicBezTo>
                  <a:cubicBezTo>
                    <a:pt x="2539" y="279"/>
                    <a:pt x="2598" y="21"/>
                    <a:pt x="2558" y="1"/>
                  </a:cubicBezTo>
                  <a:cubicBezTo>
                    <a:pt x="2558" y="0"/>
                    <a:pt x="2557" y="0"/>
                    <a:pt x="25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8"/>
            <p:cNvSpPr/>
            <p:nvPr/>
          </p:nvSpPr>
          <p:spPr>
            <a:xfrm>
              <a:off x="6238575" y="754100"/>
              <a:ext cx="1302450" cy="755650"/>
            </a:xfrm>
            <a:custGeom>
              <a:rect b="b" l="l" r="r" t="t"/>
              <a:pathLst>
                <a:path extrusionOk="0" h="30226" w="52098">
                  <a:moveTo>
                    <a:pt x="44" y="1"/>
                  </a:moveTo>
                  <a:cubicBezTo>
                    <a:pt x="43" y="1"/>
                    <a:pt x="42" y="1"/>
                    <a:pt x="41" y="1"/>
                  </a:cubicBezTo>
                  <a:cubicBezTo>
                    <a:pt x="1" y="1"/>
                    <a:pt x="41" y="398"/>
                    <a:pt x="239" y="1350"/>
                  </a:cubicBezTo>
                  <a:cubicBezTo>
                    <a:pt x="338" y="1846"/>
                    <a:pt x="477" y="2480"/>
                    <a:pt x="675" y="3274"/>
                  </a:cubicBezTo>
                  <a:cubicBezTo>
                    <a:pt x="893" y="4067"/>
                    <a:pt x="1171" y="5039"/>
                    <a:pt x="1607" y="6189"/>
                  </a:cubicBezTo>
                  <a:cubicBezTo>
                    <a:pt x="2044" y="7319"/>
                    <a:pt x="2638" y="8628"/>
                    <a:pt x="3610" y="9996"/>
                  </a:cubicBezTo>
                  <a:cubicBezTo>
                    <a:pt x="3749" y="10155"/>
                    <a:pt x="3868" y="10333"/>
                    <a:pt x="3987" y="10512"/>
                  </a:cubicBezTo>
                  <a:cubicBezTo>
                    <a:pt x="4126" y="10671"/>
                    <a:pt x="4284" y="10849"/>
                    <a:pt x="4423" y="11008"/>
                  </a:cubicBezTo>
                  <a:cubicBezTo>
                    <a:pt x="4701" y="11365"/>
                    <a:pt x="5058" y="11682"/>
                    <a:pt x="5395" y="12019"/>
                  </a:cubicBezTo>
                  <a:cubicBezTo>
                    <a:pt x="6129" y="12654"/>
                    <a:pt x="6942" y="13288"/>
                    <a:pt x="7914" y="13784"/>
                  </a:cubicBezTo>
                  <a:cubicBezTo>
                    <a:pt x="8885" y="14300"/>
                    <a:pt x="9996" y="14696"/>
                    <a:pt x="11166" y="14974"/>
                  </a:cubicBezTo>
                  <a:cubicBezTo>
                    <a:pt x="12356" y="15271"/>
                    <a:pt x="13645" y="15450"/>
                    <a:pt x="14993" y="15569"/>
                  </a:cubicBezTo>
                  <a:cubicBezTo>
                    <a:pt x="16342" y="15668"/>
                    <a:pt x="17770" y="15708"/>
                    <a:pt x="19257" y="15747"/>
                  </a:cubicBezTo>
                  <a:cubicBezTo>
                    <a:pt x="20011" y="15767"/>
                    <a:pt x="20784" y="15787"/>
                    <a:pt x="21558" y="15827"/>
                  </a:cubicBezTo>
                  <a:cubicBezTo>
                    <a:pt x="22331" y="15847"/>
                    <a:pt x="23124" y="15926"/>
                    <a:pt x="23957" y="15985"/>
                  </a:cubicBezTo>
                  <a:cubicBezTo>
                    <a:pt x="27210" y="16303"/>
                    <a:pt x="30125" y="16937"/>
                    <a:pt x="32683" y="17711"/>
                  </a:cubicBezTo>
                  <a:cubicBezTo>
                    <a:pt x="35241" y="18484"/>
                    <a:pt x="37443" y="19416"/>
                    <a:pt x="39346" y="20348"/>
                  </a:cubicBezTo>
                  <a:cubicBezTo>
                    <a:pt x="43154" y="22272"/>
                    <a:pt x="45772" y="24196"/>
                    <a:pt x="47576" y="25762"/>
                  </a:cubicBezTo>
                  <a:cubicBezTo>
                    <a:pt x="47814" y="25941"/>
                    <a:pt x="48032" y="26139"/>
                    <a:pt x="48231" y="26317"/>
                  </a:cubicBezTo>
                  <a:cubicBezTo>
                    <a:pt x="48429" y="26516"/>
                    <a:pt x="48627" y="26694"/>
                    <a:pt x="48806" y="26853"/>
                  </a:cubicBezTo>
                  <a:cubicBezTo>
                    <a:pt x="48984" y="27031"/>
                    <a:pt x="49163" y="27190"/>
                    <a:pt x="49341" y="27349"/>
                  </a:cubicBezTo>
                  <a:cubicBezTo>
                    <a:pt x="49480" y="27507"/>
                    <a:pt x="49639" y="27666"/>
                    <a:pt x="49778" y="27805"/>
                  </a:cubicBezTo>
                  <a:cubicBezTo>
                    <a:pt x="50075" y="28102"/>
                    <a:pt x="50313" y="28360"/>
                    <a:pt x="50551" y="28598"/>
                  </a:cubicBezTo>
                  <a:cubicBezTo>
                    <a:pt x="50789" y="28836"/>
                    <a:pt x="50948" y="29054"/>
                    <a:pt x="51126" y="29233"/>
                  </a:cubicBezTo>
                  <a:cubicBezTo>
                    <a:pt x="51740" y="29942"/>
                    <a:pt x="52020" y="30225"/>
                    <a:pt x="52073" y="30225"/>
                  </a:cubicBezTo>
                  <a:cubicBezTo>
                    <a:pt x="52075" y="30225"/>
                    <a:pt x="52077" y="30225"/>
                    <a:pt x="52078" y="30224"/>
                  </a:cubicBezTo>
                  <a:cubicBezTo>
                    <a:pt x="52098" y="30204"/>
                    <a:pt x="51900" y="29867"/>
                    <a:pt x="51305" y="29094"/>
                  </a:cubicBezTo>
                  <a:cubicBezTo>
                    <a:pt x="51146" y="28896"/>
                    <a:pt x="50987" y="28658"/>
                    <a:pt x="50769" y="28420"/>
                  </a:cubicBezTo>
                  <a:cubicBezTo>
                    <a:pt x="50551" y="28182"/>
                    <a:pt x="50293" y="27904"/>
                    <a:pt x="50016" y="27587"/>
                  </a:cubicBezTo>
                  <a:cubicBezTo>
                    <a:pt x="49877" y="27428"/>
                    <a:pt x="49738" y="27269"/>
                    <a:pt x="49579" y="27111"/>
                  </a:cubicBezTo>
                  <a:cubicBezTo>
                    <a:pt x="49421" y="26952"/>
                    <a:pt x="49242" y="26774"/>
                    <a:pt x="49064" y="26595"/>
                  </a:cubicBezTo>
                  <a:cubicBezTo>
                    <a:pt x="48885" y="26417"/>
                    <a:pt x="48707" y="26238"/>
                    <a:pt x="48508" y="26040"/>
                  </a:cubicBezTo>
                  <a:cubicBezTo>
                    <a:pt x="48310" y="25842"/>
                    <a:pt x="48092" y="25643"/>
                    <a:pt x="47854" y="25445"/>
                  </a:cubicBezTo>
                  <a:cubicBezTo>
                    <a:pt x="46049" y="23819"/>
                    <a:pt x="43432" y="21836"/>
                    <a:pt x="39604" y="19872"/>
                  </a:cubicBezTo>
                  <a:cubicBezTo>
                    <a:pt x="37661" y="18901"/>
                    <a:pt x="35440" y="17968"/>
                    <a:pt x="32842" y="17155"/>
                  </a:cubicBezTo>
                  <a:cubicBezTo>
                    <a:pt x="30264" y="16362"/>
                    <a:pt x="27309" y="15708"/>
                    <a:pt x="23997" y="15410"/>
                  </a:cubicBezTo>
                  <a:cubicBezTo>
                    <a:pt x="23184" y="15331"/>
                    <a:pt x="22371" y="15252"/>
                    <a:pt x="21577" y="15232"/>
                  </a:cubicBezTo>
                  <a:cubicBezTo>
                    <a:pt x="20804" y="15192"/>
                    <a:pt x="20031" y="15172"/>
                    <a:pt x="19277" y="15152"/>
                  </a:cubicBezTo>
                  <a:cubicBezTo>
                    <a:pt x="17790" y="15133"/>
                    <a:pt x="16382" y="15093"/>
                    <a:pt x="15033" y="14994"/>
                  </a:cubicBezTo>
                  <a:cubicBezTo>
                    <a:pt x="12376" y="14776"/>
                    <a:pt x="10036" y="14280"/>
                    <a:pt x="8171" y="13288"/>
                  </a:cubicBezTo>
                  <a:cubicBezTo>
                    <a:pt x="7239" y="12832"/>
                    <a:pt x="6446" y="12237"/>
                    <a:pt x="5752" y="11642"/>
                  </a:cubicBezTo>
                  <a:cubicBezTo>
                    <a:pt x="5415" y="11305"/>
                    <a:pt x="5078" y="11008"/>
                    <a:pt x="4800" y="10690"/>
                  </a:cubicBezTo>
                  <a:cubicBezTo>
                    <a:pt x="4661" y="10512"/>
                    <a:pt x="4522" y="10373"/>
                    <a:pt x="4384" y="10195"/>
                  </a:cubicBezTo>
                  <a:cubicBezTo>
                    <a:pt x="4265" y="10036"/>
                    <a:pt x="4126" y="9877"/>
                    <a:pt x="4007" y="9699"/>
                  </a:cubicBezTo>
                  <a:cubicBezTo>
                    <a:pt x="3055" y="8410"/>
                    <a:pt x="2440" y="7121"/>
                    <a:pt x="1984" y="6030"/>
                  </a:cubicBezTo>
                  <a:cubicBezTo>
                    <a:pt x="1548" y="4920"/>
                    <a:pt x="1230" y="3968"/>
                    <a:pt x="992" y="3194"/>
                  </a:cubicBezTo>
                  <a:cubicBezTo>
                    <a:pt x="754" y="2401"/>
                    <a:pt x="596" y="1786"/>
                    <a:pt x="457" y="1310"/>
                  </a:cubicBezTo>
                  <a:cubicBezTo>
                    <a:pt x="206" y="382"/>
                    <a:pt x="86"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8"/>
            <p:cNvSpPr/>
            <p:nvPr/>
          </p:nvSpPr>
          <p:spPr>
            <a:xfrm>
              <a:off x="6676850" y="1237175"/>
              <a:ext cx="579100" cy="279050"/>
            </a:xfrm>
            <a:custGeom>
              <a:rect b="b" l="l" r="r" t="t"/>
              <a:pathLst>
                <a:path extrusionOk="0" h="11162" w="23164">
                  <a:moveTo>
                    <a:pt x="199" y="1"/>
                  </a:moveTo>
                  <a:cubicBezTo>
                    <a:pt x="72" y="1"/>
                    <a:pt x="12" y="10"/>
                    <a:pt x="1" y="34"/>
                  </a:cubicBezTo>
                  <a:cubicBezTo>
                    <a:pt x="1" y="73"/>
                    <a:pt x="140" y="153"/>
                    <a:pt x="516" y="252"/>
                  </a:cubicBezTo>
                  <a:cubicBezTo>
                    <a:pt x="913" y="351"/>
                    <a:pt x="1528" y="470"/>
                    <a:pt x="2460" y="708"/>
                  </a:cubicBezTo>
                  <a:cubicBezTo>
                    <a:pt x="2698" y="767"/>
                    <a:pt x="2956" y="827"/>
                    <a:pt x="3233" y="886"/>
                  </a:cubicBezTo>
                  <a:cubicBezTo>
                    <a:pt x="3511" y="966"/>
                    <a:pt x="3808" y="1045"/>
                    <a:pt x="4126" y="1124"/>
                  </a:cubicBezTo>
                  <a:cubicBezTo>
                    <a:pt x="4760" y="1283"/>
                    <a:pt x="5474" y="1501"/>
                    <a:pt x="6287" y="1759"/>
                  </a:cubicBezTo>
                  <a:cubicBezTo>
                    <a:pt x="7914" y="2275"/>
                    <a:pt x="9917" y="2969"/>
                    <a:pt x="12296" y="4079"/>
                  </a:cubicBezTo>
                  <a:cubicBezTo>
                    <a:pt x="14676" y="5210"/>
                    <a:pt x="16501" y="6300"/>
                    <a:pt x="17909" y="7252"/>
                  </a:cubicBezTo>
                  <a:cubicBezTo>
                    <a:pt x="19336" y="8224"/>
                    <a:pt x="20368" y="8997"/>
                    <a:pt x="21101" y="9612"/>
                  </a:cubicBezTo>
                  <a:cubicBezTo>
                    <a:pt x="21478" y="9910"/>
                    <a:pt x="21795" y="10148"/>
                    <a:pt x="22053" y="10366"/>
                  </a:cubicBezTo>
                  <a:cubicBezTo>
                    <a:pt x="22291" y="10584"/>
                    <a:pt x="22490" y="10743"/>
                    <a:pt x="22648" y="10862"/>
                  </a:cubicBezTo>
                  <a:cubicBezTo>
                    <a:pt x="22935" y="11076"/>
                    <a:pt x="23076" y="11162"/>
                    <a:pt x="23115" y="11162"/>
                  </a:cubicBezTo>
                  <a:cubicBezTo>
                    <a:pt x="23119" y="11162"/>
                    <a:pt x="23122" y="11161"/>
                    <a:pt x="23124" y="11159"/>
                  </a:cubicBezTo>
                  <a:cubicBezTo>
                    <a:pt x="23164" y="11119"/>
                    <a:pt x="23085" y="11000"/>
                    <a:pt x="22807" y="10703"/>
                  </a:cubicBezTo>
                  <a:cubicBezTo>
                    <a:pt x="22688" y="10544"/>
                    <a:pt x="22509" y="10366"/>
                    <a:pt x="22271" y="10128"/>
                  </a:cubicBezTo>
                  <a:cubicBezTo>
                    <a:pt x="22033" y="9890"/>
                    <a:pt x="21736" y="9612"/>
                    <a:pt x="21379" y="9275"/>
                  </a:cubicBezTo>
                  <a:cubicBezTo>
                    <a:pt x="20665" y="8621"/>
                    <a:pt x="19634" y="7808"/>
                    <a:pt x="18226" y="6816"/>
                  </a:cubicBezTo>
                  <a:cubicBezTo>
                    <a:pt x="16818" y="5824"/>
                    <a:pt x="14974" y="4694"/>
                    <a:pt x="12554" y="3564"/>
                  </a:cubicBezTo>
                  <a:cubicBezTo>
                    <a:pt x="10154" y="2413"/>
                    <a:pt x="8112" y="1719"/>
                    <a:pt x="6446" y="1224"/>
                  </a:cubicBezTo>
                  <a:cubicBezTo>
                    <a:pt x="5613" y="1005"/>
                    <a:pt x="4899" y="787"/>
                    <a:pt x="4245" y="648"/>
                  </a:cubicBezTo>
                  <a:cubicBezTo>
                    <a:pt x="3927" y="569"/>
                    <a:pt x="3610" y="510"/>
                    <a:pt x="3332" y="450"/>
                  </a:cubicBezTo>
                  <a:cubicBezTo>
                    <a:pt x="3055" y="391"/>
                    <a:pt x="2797" y="351"/>
                    <a:pt x="2559" y="311"/>
                  </a:cubicBezTo>
                  <a:cubicBezTo>
                    <a:pt x="1607" y="113"/>
                    <a:pt x="953" y="54"/>
                    <a:pt x="576" y="14"/>
                  </a:cubicBezTo>
                  <a:cubicBezTo>
                    <a:pt x="412" y="6"/>
                    <a:pt x="288" y="1"/>
                    <a:pt x="1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8"/>
            <p:cNvSpPr/>
            <p:nvPr/>
          </p:nvSpPr>
          <p:spPr>
            <a:xfrm>
              <a:off x="6237100" y="122500"/>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06"/>
                    <a:pt x="1190" y="6683"/>
                    <a:pt x="1289" y="6961"/>
                  </a:cubicBezTo>
                  <a:cubicBezTo>
                    <a:pt x="1389" y="721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5"/>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58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09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4"/>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0"/>
                    <a:pt x="2222" y="8072"/>
                  </a:cubicBezTo>
                  <a:cubicBezTo>
                    <a:pt x="2162" y="7913"/>
                    <a:pt x="2103" y="7774"/>
                    <a:pt x="2043" y="7635"/>
                  </a:cubicBezTo>
                  <a:cubicBezTo>
                    <a:pt x="1944" y="7338"/>
                    <a:pt x="1825" y="7060"/>
                    <a:pt x="1726" y="6802"/>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8"/>
            <p:cNvSpPr/>
            <p:nvPr/>
          </p:nvSpPr>
          <p:spPr>
            <a:xfrm>
              <a:off x="4549950" y="-54500"/>
              <a:ext cx="2688150" cy="5953875"/>
            </a:xfrm>
            <a:custGeom>
              <a:rect b="b" l="l" r="r" t="t"/>
              <a:pathLst>
                <a:path extrusionOk="0" h="238155" w="107526">
                  <a:moveTo>
                    <a:pt x="29965" y="1"/>
                  </a:moveTo>
                  <a:cubicBezTo>
                    <a:pt x="29965" y="1"/>
                    <a:pt x="29946" y="1"/>
                    <a:pt x="29906" y="20"/>
                  </a:cubicBezTo>
                  <a:cubicBezTo>
                    <a:pt x="29846" y="60"/>
                    <a:pt x="29787" y="100"/>
                    <a:pt x="29688" y="139"/>
                  </a:cubicBezTo>
                  <a:cubicBezTo>
                    <a:pt x="29490" y="258"/>
                    <a:pt x="29172" y="437"/>
                    <a:pt x="28756" y="655"/>
                  </a:cubicBezTo>
                  <a:cubicBezTo>
                    <a:pt x="28339" y="913"/>
                    <a:pt x="27804" y="1190"/>
                    <a:pt x="27149" y="1627"/>
                  </a:cubicBezTo>
                  <a:cubicBezTo>
                    <a:pt x="26495" y="2043"/>
                    <a:pt x="25722" y="2519"/>
                    <a:pt x="24829" y="3154"/>
                  </a:cubicBezTo>
                  <a:cubicBezTo>
                    <a:pt x="24611" y="3312"/>
                    <a:pt x="24373" y="3471"/>
                    <a:pt x="24135" y="3650"/>
                  </a:cubicBezTo>
                  <a:cubicBezTo>
                    <a:pt x="23897" y="3808"/>
                    <a:pt x="23659" y="3987"/>
                    <a:pt x="23401" y="4185"/>
                  </a:cubicBezTo>
                  <a:cubicBezTo>
                    <a:pt x="22906" y="4562"/>
                    <a:pt x="22370" y="4978"/>
                    <a:pt x="21815" y="5415"/>
                  </a:cubicBezTo>
                  <a:cubicBezTo>
                    <a:pt x="21260" y="5890"/>
                    <a:pt x="20684" y="6386"/>
                    <a:pt x="20070" y="6902"/>
                  </a:cubicBezTo>
                  <a:cubicBezTo>
                    <a:pt x="19455" y="7457"/>
                    <a:pt x="18840" y="8032"/>
                    <a:pt x="18166" y="8667"/>
                  </a:cubicBezTo>
                  <a:cubicBezTo>
                    <a:pt x="16897" y="9956"/>
                    <a:pt x="15489" y="11384"/>
                    <a:pt x="14100" y="13129"/>
                  </a:cubicBezTo>
                  <a:cubicBezTo>
                    <a:pt x="12692" y="14854"/>
                    <a:pt x="11225" y="16798"/>
                    <a:pt x="9817" y="19078"/>
                  </a:cubicBezTo>
                  <a:cubicBezTo>
                    <a:pt x="7001" y="23600"/>
                    <a:pt x="4343" y="29331"/>
                    <a:pt x="2578" y="36391"/>
                  </a:cubicBezTo>
                  <a:cubicBezTo>
                    <a:pt x="813" y="43451"/>
                    <a:pt x="0" y="51800"/>
                    <a:pt x="357" y="61240"/>
                  </a:cubicBezTo>
                  <a:cubicBezTo>
                    <a:pt x="536" y="65959"/>
                    <a:pt x="972" y="70957"/>
                    <a:pt x="1785" y="76212"/>
                  </a:cubicBezTo>
                  <a:cubicBezTo>
                    <a:pt x="2578" y="81487"/>
                    <a:pt x="3768" y="86981"/>
                    <a:pt x="5375" y="92692"/>
                  </a:cubicBezTo>
                  <a:cubicBezTo>
                    <a:pt x="5593" y="93406"/>
                    <a:pt x="5771" y="94140"/>
                    <a:pt x="5989" y="94854"/>
                  </a:cubicBezTo>
                  <a:cubicBezTo>
                    <a:pt x="6227" y="95567"/>
                    <a:pt x="6445" y="96281"/>
                    <a:pt x="6683" y="97015"/>
                  </a:cubicBezTo>
                  <a:cubicBezTo>
                    <a:pt x="6783" y="97392"/>
                    <a:pt x="6902" y="97749"/>
                    <a:pt x="7021" y="98106"/>
                  </a:cubicBezTo>
                  <a:lnTo>
                    <a:pt x="7397" y="99216"/>
                  </a:lnTo>
                  <a:cubicBezTo>
                    <a:pt x="7635" y="99930"/>
                    <a:pt x="7893" y="100684"/>
                    <a:pt x="8131" y="101418"/>
                  </a:cubicBezTo>
                  <a:cubicBezTo>
                    <a:pt x="9202" y="104353"/>
                    <a:pt x="10332" y="107367"/>
                    <a:pt x="11661" y="110381"/>
                  </a:cubicBezTo>
                  <a:cubicBezTo>
                    <a:pt x="14239" y="116450"/>
                    <a:pt x="17432" y="122617"/>
                    <a:pt x="21160" y="128864"/>
                  </a:cubicBezTo>
                  <a:cubicBezTo>
                    <a:pt x="24948" y="135071"/>
                    <a:pt x="28914" y="140763"/>
                    <a:pt x="33039" y="145899"/>
                  </a:cubicBezTo>
                  <a:cubicBezTo>
                    <a:pt x="37164" y="151035"/>
                    <a:pt x="41349" y="155696"/>
                    <a:pt x="45553" y="159900"/>
                  </a:cubicBezTo>
                  <a:cubicBezTo>
                    <a:pt x="49757" y="164084"/>
                    <a:pt x="53961" y="167833"/>
                    <a:pt x="58047" y="171224"/>
                  </a:cubicBezTo>
                  <a:cubicBezTo>
                    <a:pt x="62132" y="174615"/>
                    <a:pt x="66078" y="177709"/>
                    <a:pt x="69767" y="180644"/>
                  </a:cubicBezTo>
                  <a:cubicBezTo>
                    <a:pt x="73475" y="183579"/>
                    <a:pt x="76926" y="186355"/>
                    <a:pt x="80099" y="189052"/>
                  </a:cubicBezTo>
                  <a:cubicBezTo>
                    <a:pt x="83252" y="191749"/>
                    <a:pt x="86128" y="194367"/>
                    <a:pt x="88706" y="196925"/>
                  </a:cubicBezTo>
                  <a:cubicBezTo>
                    <a:pt x="93862" y="202022"/>
                    <a:pt x="97690" y="206979"/>
                    <a:pt x="100446" y="211521"/>
                  </a:cubicBezTo>
                  <a:cubicBezTo>
                    <a:pt x="101834" y="213801"/>
                    <a:pt x="102945" y="215963"/>
                    <a:pt x="103837" y="217986"/>
                  </a:cubicBezTo>
                  <a:cubicBezTo>
                    <a:pt x="104730" y="220009"/>
                    <a:pt x="105404" y="221912"/>
                    <a:pt x="105900" y="223658"/>
                  </a:cubicBezTo>
                  <a:cubicBezTo>
                    <a:pt x="106396" y="225383"/>
                    <a:pt x="106733" y="226969"/>
                    <a:pt x="106951" y="228377"/>
                  </a:cubicBezTo>
                  <a:cubicBezTo>
                    <a:pt x="107169" y="229805"/>
                    <a:pt x="107288" y="231055"/>
                    <a:pt x="107328" y="232126"/>
                  </a:cubicBezTo>
                  <a:cubicBezTo>
                    <a:pt x="107427" y="234307"/>
                    <a:pt x="107308" y="235814"/>
                    <a:pt x="107228" y="236766"/>
                  </a:cubicBezTo>
                  <a:cubicBezTo>
                    <a:pt x="107169" y="237242"/>
                    <a:pt x="107129" y="237599"/>
                    <a:pt x="107109" y="237817"/>
                  </a:cubicBezTo>
                  <a:cubicBezTo>
                    <a:pt x="107109" y="237936"/>
                    <a:pt x="107090" y="238015"/>
                    <a:pt x="107090" y="238075"/>
                  </a:cubicBezTo>
                  <a:cubicBezTo>
                    <a:pt x="107090" y="238134"/>
                    <a:pt x="107090" y="238154"/>
                    <a:pt x="107090" y="238154"/>
                  </a:cubicBezTo>
                  <a:cubicBezTo>
                    <a:pt x="107090" y="238154"/>
                    <a:pt x="107090" y="238134"/>
                    <a:pt x="107109" y="238075"/>
                  </a:cubicBezTo>
                  <a:cubicBezTo>
                    <a:pt x="107109" y="238015"/>
                    <a:pt x="107129" y="237936"/>
                    <a:pt x="107149" y="237837"/>
                  </a:cubicBezTo>
                  <a:cubicBezTo>
                    <a:pt x="107169" y="237599"/>
                    <a:pt x="107228" y="237262"/>
                    <a:pt x="107288" y="236786"/>
                  </a:cubicBezTo>
                  <a:cubicBezTo>
                    <a:pt x="107387" y="235814"/>
                    <a:pt x="107526" y="234307"/>
                    <a:pt x="107447" y="232126"/>
                  </a:cubicBezTo>
                  <a:cubicBezTo>
                    <a:pt x="107407" y="231035"/>
                    <a:pt x="107308" y="229785"/>
                    <a:pt x="107090" y="228377"/>
                  </a:cubicBezTo>
                  <a:cubicBezTo>
                    <a:pt x="106891" y="226950"/>
                    <a:pt x="106554" y="225363"/>
                    <a:pt x="106058" y="223598"/>
                  </a:cubicBezTo>
                  <a:cubicBezTo>
                    <a:pt x="105563" y="221853"/>
                    <a:pt x="104908" y="219949"/>
                    <a:pt x="104016" y="217906"/>
                  </a:cubicBezTo>
                  <a:cubicBezTo>
                    <a:pt x="103123" y="215864"/>
                    <a:pt x="102013" y="213702"/>
                    <a:pt x="100625" y="211422"/>
                  </a:cubicBezTo>
                  <a:cubicBezTo>
                    <a:pt x="97868" y="206860"/>
                    <a:pt x="94041" y="201863"/>
                    <a:pt x="88884" y="196747"/>
                  </a:cubicBezTo>
                  <a:cubicBezTo>
                    <a:pt x="86306" y="194188"/>
                    <a:pt x="83431" y="191551"/>
                    <a:pt x="80278" y="188854"/>
                  </a:cubicBezTo>
                  <a:cubicBezTo>
                    <a:pt x="77105" y="186137"/>
                    <a:pt x="73654" y="183360"/>
                    <a:pt x="69945" y="180425"/>
                  </a:cubicBezTo>
                  <a:cubicBezTo>
                    <a:pt x="66257" y="177490"/>
                    <a:pt x="62310" y="174397"/>
                    <a:pt x="58225" y="171006"/>
                  </a:cubicBezTo>
                  <a:cubicBezTo>
                    <a:pt x="54160" y="167614"/>
                    <a:pt x="49955" y="163886"/>
                    <a:pt x="45771" y="159682"/>
                  </a:cubicBezTo>
                  <a:cubicBezTo>
                    <a:pt x="41567" y="155517"/>
                    <a:pt x="37382" y="150857"/>
                    <a:pt x="33277" y="145721"/>
                  </a:cubicBezTo>
                  <a:cubicBezTo>
                    <a:pt x="29172" y="140584"/>
                    <a:pt x="25206" y="134913"/>
                    <a:pt x="21418" y="128705"/>
                  </a:cubicBezTo>
                  <a:cubicBezTo>
                    <a:pt x="17690" y="122478"/>
                    <a:pt x="14517" y="116311"/>
                    <a:pt x="11939" y="110262"/>
                  </a:cubicBezTo>
                  <a:cubicBezTo>
                    <a:pt x="10630" y="107248"/>
                    <a:pt x="9480" y="104254"/>
                    <a:pt x="8429" y="101319"/>
                  </a:cubicBezTo>
                  <a:cubicBezTo>
                    <a:pt x="8171" y="100585"/>
                    <a:pt x="7913" y="99851"/>
                    <a:pt x="7675" y="99117"/>
                  </a:cubicBezTo>
                  <a:cubicBezTo>
                    <a:pt x="7556" y="98740"/>
                    <a:pt x="7417" y="98383"/>
                    <a:pt x="7298" y="98027"/>
                  </a:cubicBezTo>
                  <a:cubicBezTo>
                    <a:pt x="7179" y="97650"/>
                    <a:pt x="7080" y="97293"/>
                    <a:pt x="6961" y="96936"/>
                  </a:cubicBezTo>
                  <a:cubicBezTo>
                    <a:pt x="6723" y="96202"/>
                    <a:pt x="6505" y="95488"/>
                    <a:pt x="6287" y="94774"/>
                  </a:cubicBezTo>
                  <a:cubicBezTo>
                    <a:pt x="6049" y="94040"/>
                    <a:pt x="5870" y="93327"/>
                    <a:pt x="5652" y="92613"/>
                  </a:cubicBezTo>
                  <a:cubicBezTo>
                    <a:pt x="4046" y="86921"/>
                    <a:pt x="2856" y="81428"/>
                    <a:pt x="2063" y="76172"/>
                  </a:cubicBezTo>
                  <a:cubicBezTo>
                    <a:pt x="1270" y="70937"/>
                    <a:pt x="833" y="65940"/>
                    <a:pt x="635" y="61220"/>
                  </a:cubicBezTo>
                  <a:cubicBezTo>
                    <a:pt x="278" y="51800"/>
                    <a:pt x="1071" y="43491"/>
                    <a:pt x="2836" y="36450"/>
                  </a:cubicBezTo>
                  <a:cubicBezTo>
                    <a:pt x="4562" y="29410"/>
                    <a:pt x="7219" y="23699"/>
                    <a:pt x="9995" y="19197"/>
                  </a:cubicBezTo>
                  <a:cubicBezTo>
                    <a:pt x="11384" y="16917"/>
                    <a:pt x="12851" y="14973"/>
                    <a:pt x="14239" y="13248"/>
                  </a:cubicBezTo>
                  <a:cubicBezTo>
                    <a:pt x="15627" y="11523"/>
                    <a:pt x="17016" y="10075"/>
                    <a:pt x="18285" y="8786"/>
                  </a:cubicBezTo>
                  <a:cubicBezTo>
                    <a:pt x="18959" y="8151"/>
                    <a:pt x="19574" y="7576"/>
                    <a:pt x="20169" y="7021"/>
                  </a:cubicBezTo>
                  <a:cubicBezTo>
                    <a:pt x="20784" y="6485"/>
                    <a:pt x="21359" y="5990"/>
                    <a:pt x="21894" y="5534"/>
                  </a:cubicBezTo>
                  <a:cubicBezTo>
                    <a:pt x="22469" y="5097"/>
                    <a:pt x="22985" y="4681"/>
                    <a:pt x="23481" y="4284"/>
                  </a:cubicBezTo>
                  <a:cubicBezTo>
                    <a:pt x="23719" y="4086"/>
                    <a:pt x="23976" y="3907"/>
                    <a:pt x="24214" y="3749"/>
                  </a:cubicBezTo>
                  <a:cubicBezTo>
                    <a:pt x="24452" y="3570"/>
                    <a:pt x="24671" y="3412"/>
                    <a:pt x="24908" y="3253"/>
                  </a:cubicBezTo>
                  <a:cubicBezTo>
                    <a:pt x="25781" y="2598"/>
                    <a:pt x="26554" y="2123"/>
                    <a:pt x="27189" y="1686"/>
                  </a:cubicBezTo>
                  <a:cubicBezTo>
                    <a:pt x="27844" y="1270"/>
                    <a:pt x="28379" y="972"/>
                    <a:pt x="28795" y="715"/>
                  </a:cubicBezTo>
                  <a:cubicBezTo>
                    <a:pt x="29212" y="477"/>
                    <a:pt x="29509" y="298"/>
                    <a:pt x="29688" y="179"/>
                  </a:cubicBezTo>
                  <a:cubicBezTo>
                    <a:pt x="29787" y="120"/>
                    <a:pt x="29866" y="80"/>
                    <a:pt x="29906" y="40"/>
                  </a:cubicBezTo>
                  <a:cubicBezTo>
                    <a:pt x="29946" y="20"/>
                    <a:pt x="29965" y="1"/>
                    <a:pt x="299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8"/>
            <p:cNvSpPr/>
            <p:nvPr/>
          </p:nvSpPr>
          <p:spPr>
            <a:xfrm>
              <a:off x="3249500" y="-91175"/>
              <a:ext cx="1227100" cy="5757025"/>
            </a:xfrm>
            <a:custGeom>
              <a:rect b="b" l="l" r="r" t="t"/>
              <a:pathLst>
                <a:path extrusionOk="0" h="230281" w="49084">
                  <a:moveTo>
                    <a:pt x="44998" y="0"/>
                  </a:moveTo>
                  <a:cubicBezTo>
                    <a:pt x="44998" y="0"/>
                    <a:pt x="44978" y="0"/>
                    <a:pt x="44939" y="40"/>
                  </a:cubicBezTo>
                  <a:cubicBezTo>
                    <a:pt x="44899" y="60"/>
                    <a:pt x="44859" y="119"/>
                    <a:pt x="44780" y="179"/>
                  </a:cubicBezTo>
                  <a:cubicBezTo>
                    <a:pt x="44621" y="317"/>
                    <a:pt x="44383" y="516"/>
                    <a:pt x="44066" y="793"/>
                  </a:cubicBezTo>
                  <a:cubicBezTo>
                    <a:pt x="43411" y="1368"/>
                    <a:pt x="42400" y="2281"/>
                    <a:pt x="40952" y="3570"/>
                  </a:cubicBezTo>
                  <a:cubicBezTo>
                    <a:pt x="40576" y="3887"/>
                    <a:pt x="40219" y="4264"/>
                    <a:pt x="39802" y="4660"/>
                  </a:cubicBezTo>
                  <a:cubicBezTo>
                    <a:pt x="39406" y="5057"/>
                    <a:pt x="38969" y="5474"/>
                    <a:pt x="38513" y="5930"/>
                  </a:cubicBezTo>
                  <a:cubicBezTo>
                    <a:pt x="37581" y="6822"/>
                    <a:pt x="36530" y="7814"/>
                    <a:pt x="35419" y="9023"/>
                  </a:cubicBezTo>
                  <a:cubicBezTo>
                    <a:pt x="33179" y="11363"/>
                    <a:pt x="30481" y="14279"/>
                    <a:pt x="27507" y="18007"/>
                  </a:cubicBezTo>
                  <a:cubicBezTo>
                    <a:pt x="26753" y="18939"/>
                    <a:pt x="25960" y="19911"/>
                    <a:pt x="25167" y="20942"/>
                  </a:cubicBezTo>
                  <a:cubicBezTo>
                    <a:pt x="24413" y="21973"/>
                    <a:pt x="23600" y="23064"/>
                    <a:pt x="22787" y="24194"/>
                  </a:cubicBezTo>
                  <a:cubicBezTo>
                    <a:pt x="22569" y="24492"/>
                    <a:pt x="22351" y="24769"/>
                    <a:pt x="22152" y="25067"/>
                  </a:cubicBezTo>
                  <a:cubicBezTo>
                    <a:pt x="21934" y="25344"/>
                    <a:pt x="21756" y="25662"/>
                    <a:pt x="21538" y="25959"/>
                  </a:cubicBezTo>
                  <a:cubicBezTo>
                    <a:pt x="21141" y="26554"/>
                    <a:pt x="20724" y="27189"/>
                    <a:pt x="20308" y="27804"/>
                  </a:cubicBezTo>
                  <a:cubicBezTo>
                    <a:pt x="19872" y="28438"/>
                    <a:pt x="19455" y="29073"/>
                    <a:pt x="19019" y="29727"/>
                  </a:cubicBezTo>
                  <a:cubicBezTo>
                    <a:pt x="18602" y="30401"/>
                    <a:pt x="18186" y="31095"/>
                    <a:pt x="17750" y="31790"/>
                  </a:cubicBezTo>
                  <a:cubicBezTo>
                    <a:pt x="14359" y="37323"/>
                    <a:pt x="10848" y="43926"/>
                    <a:pt x="7775" y="51839"/>
                  </a:cubicBezTo>
                  <a:cubicBezTo>
                    <a:pt x="7596" y="52335"/>
                    <a:pt x="7398" y="52831"/>
                    <a:pt x="7199" y="53326"/>
                  </a:cubicBezTo>
                  <a:cubicBezTo>
                    <a:pt x="7100" y="53584"/>
                    <a:pt x="7001" y="53842"/>
                    <a:pt x="6902" y="54080"/>
                  </a:cubicBezTo>
                  <a:cubicBezTo>
                    <a:pt x="6823" y="54338"/>
                    <a:pt x="6723" y="54596"/>
                    <a:pt x="6644" y="54853"/>
                  </a:cubicBezTo>
                  <a:cubicBezTo>
                    <a:pt x="6287" y="55904"/>
                    <a:pt x="5930" y="56955"/>
                    <a:pt x="5573" y="58007"/>
                  </a:cubicBezTo>
                  <a:cubicBezTo>
                    <a:pt x="5196" y="59077"/>
                    <a:pt x="4899" y="60168"/>
                    <a:pt x="4582" y="61299"/>
                  </a:cubicBezTo>
                  <a:cubicBezTo>
                    <a:pt x="4423" y="61854"/>
                    <a:pt x="4264" y="62409"/>
                    <a:pt x="4086" y="62964"/>
                  </a:cubicBezTo>
                  <a:cubicBezTo>
                    <a:pt x="4007" y="63262"/>
                    <a:pt x="3927" y="63539"/>
                    <a:pt x="3848" y="63817"/>
                  </a:cubicBezTo>
                  <a:lnTo>
                    <a:pt x="3729" y="64253"/>
                  </a:lnTo>
                  <a:lnTo>
                    <a:pt x="3630" y="64690"/>
                  </a:lnTo>
                  <a:cubicBezTo>
                    <a:pt x="3094" y="67010"/>
                    <a:pt x="2460" y="69390"/>
                    <a:pt x="2043" y="71869"/>
                  </a:cubicBezTo>
                  <a:cubicBezTo>
                    <a:pt x="1924" y="72503"/>
                    <a:pt x="1805" y="73118"/>
                    <a:pt x="1686" y="73753"/>
                  </a:cubicBezTo>
                  <a:cubicBezTo>
                    <a:pt x="1627" y="74070"/>
                    <a:pt x="1567" y="74367"/>
                    <a:pt x="1508" y="74685"/>
                  </a:cubicBezTo>
                  <a:cubicBezTo>
                    <a:pt x="1468" y="75002"/>
                    <a:pt x="1429" y="75339"/>
                    <a:pt x="1389" y="75656"/>
                  </a:cubicBezTo>
                  <a:cubicBezTo>
                    <a:pt x="1210" y="76945"/>
                    <a:pt x="1032" y="78234"/>
                    <a:pt x="853" y="79563"/>
                  </a:cubicBezTo>
                  <a:cubicBezTo>
                    <a:pt x="278" y="84858"/>
                    <a:pt x="1" y="90470"/>
                    <a:pt x="219" y="96380"/>
                  </a:cubicBezTo>
                  <a:cubicBezTo>
                    <a:pt x="298" y="97867"/>
                    <a:pt x="377" y="99355"/>
                    <a:pt x="457" y="100882"/>
                  </a:cubicBezTo>
                  <a:cubicBezTo>
                    <a:pt x="615" y="102389"/>
                    <a:pt x="774" y="103916"/>
                    <a:pt x="933" y="105463"/>
                  </a:cubicBezTo>
                  <a:cubicBezTo>
                    <a:pt x="1329" y="108537"/>
                    <a:pt x="1785" y="111690"/>
                    <a:pt x="2480" y="114883"/>
                  </a:cubicBezTo>
                  <a:cubicBezTo>
                    <a:pt x="3788" y="121268"/>
                    <a:pt x="5593" y="127237"/>
                    <a:pt x="7675" y="132770"/>
                  </a:cubicBezTo>
                  <a:cubicBezTo>
                    <a:pt x="8231" y="134139"/>
                    <a:pt x="8766" y="135507"/>
                    <a:pt x="9302" y="136836"/>
                  </a:cubicBezTo>
                  <a:cubicBezTo>
                    <a:pt x="9877" y="138164"/>
                    <a:pt x="10472" y="139454"/>
                    <a:pt x="11047" y="140723"/>
                  </a:cubicBezTo>
                  <a:cubicBezTo>
                    <a:pt x="11582" y="142032"/>
                    <a:pt x="12256" y="143241"/>
                    <a:pt x="12871" y="144471"/>
                  </a:cubicBezTo>
                  <a:cubicBezTo>
                    <a:pt x="13169" y="145086"/>
                    <a:pt x="13486" y="145681"/>
                    <a:pt x="13783" y="146295"/>
                  </a:cubicBezTo>
                  <a:lnTo>
                    <a:pt x="14021" y="146732"/>
                  </a:lnTo>
                  <a:lnTo>
                    <a:pt x="14259" y="147168"/>
                  </a:lnTo>
                  <a:cubicBezTo>
                    <a:pt x="14418" y="147465"/>
                    <a:pt x="14577" y="147763"/>
                    <a:pt x="14755" y="148040"/>
                  </a:cubicBezTo>
                  <a:cubicBezTo>
                    <a:pt x="15410" y="149210"/>
                    <a:pt x="16044" y="150361"/>
                    <a:pt x="16679" y="151491"/>
                  </a:cubicBezTo>
                  <a:cubicBezTo>
                    <a:pt x="17373" y="152582"/>
                    <a:pt x="18047" y="153673"/>
                    <a:pt x="18721" y="154743"/>
                  </a:cubicBezTo>
                  <a:cubicBezTo>
                    <a:pt x="19059" y="155279"/>
                    <a:pt x="19376" y="155814"/>
                    <a:pt x="19713" y="156330"/>
                  </a:cubicBezTo>
                  <a:cubicBezTo>
                    <a:pt x="20050" y="156846"/>
                    <a:pt x="20407" y="157361"/>
                    <a:pt x="20744" y="157877"/>
                  </a:cubicBezTo>
                  <a:cubicBezTo>
                    <a:pt x="21081" y="158392"/>
                    <a:pt x="21438" y="158888"/>
                    <a:pt x="21775" y="159384"/>
                  </a:cubicBezTo>
                  <a:cubicBezTo>
                    <a:pt x="22113" y="159880"/>
                    <a:pt x="22470" y="160375"/>
                    <a:pt x="22807" y="160851"/>
                  </a:cubicBezTo>
                  <a:cubicBezTo>
                    <a:pt x="25563" y="164738"/>
                    <a:pt x="28280" y="168328"/>
                    <a:pt x="30779" y="171739"/>
                  </a:cubicBezTo>
                  <a:cubicBezTo>
                    <a:pt x="33298" y="175130"/>
                    <a:pt x="35618" y="178362"/>
                    <a:pt x="37660" y="181476"/>
                  </a:cubicBezTo>
                  <a:cubicBezTo>
                    <a:pt x="39723" y="184589"/>
                    <a:pt x="41488" y="187604"/>
                    <a:pt x="42955" y="190499"/>
                  </a:cubicBezTo>
                  <a:cubicBezTo>
                    <a:pt x="45930" y="196290"/>
                    <a:pt x="47517" y="201704"/>
                    <a:pt x="48191" y="206424"/>
                  </a:cubicBezTo>
                  <a:cubicBezTo>
                    <a:pt x="48885" y="211144"/>
                    <a:pt x="48627" y="215130"/>
                    <a:pt x="48012" y="218322"/>
                  </a:cubicBezTo>
                  <a:cubicBezTo>
                    <a:pt x="47715" y="219909"/>
                    <a:pt x="47318" y="221297"/>
                    <a:pt x="46902" y="222507"/>
                  </a:cubicBezTo>
                  <a:cubicBezTo>
                    <a:pt x="46783" y="222824"/>
                    <a:pt x="46684" y="223102"/>
                    <a:pt x="46585" y="223399"/>
                  </a:cubicBezTo>
                  <a:cubicBezTo>
                    <a:pt x="46466" y="223677"/>
                    <a:pt x="46366" y="223935"/>
                    <a:pt x="46247" y="224192"/>
                  </a:cubicBezTo>
                  <a:cubicBezTo>
                    <a:pt x="46049" y="224728"/>
                    <a:pt x="45811" y="225184"/>
                    <a:pt x="45613" y="225640"/>
                  </a:cubicBezTo>
                  <a:cubicBezTo>
                    <a:pt x="44760" y="227385"/>
                    <a:pt x="44006" y="228516"/>
                    <a:pt x="43530" y="229249"/>
                  </a:cubicBezTo>
                  <a:cubicBezTo>
                    <a:pt x="43293" y="229606"/>
                    <a:pt x="43114" y="229864"/>
                    <a:pt x="42995" y="230023"/>
                  </a:cubicBezTo>
                  <a:cubicBezTo>
                    <a:pt x="42955" y="230102"/>
                    <a:pt x="42896" y="230182"/>
                    <a:pt x="42876" y="230221"/>
                  </a:cubicBezTo>
                  <a:cubicBezTo>
                    <a:pt x="42856" y="230261"/>
                    <a:pt x="42836" y="230281"/>
                    <a:pt x="42836" y="230281"/>
                  </a:cubicBezTo>
                  <a:cubicBezTo>
                    <a:pt x="42836" y="230281"/>
                    <a:pt x="42856" y="230261"/>
                    <a:pt x="42896" y="230221"/>
                  </a:cubicBezTo>
                  <a:cubicBezTo>
                    <a:pt x="42916" y="230182"/>
                    <a:pt x="42955" y="230122"/>
                    <a:pt x="43035" y="230043"/>
                  </a:cubicBezTo>
                  <a:cubicBezTo>
                    <a:pt x="43154" y="229884"/>
                    <a:pt x="43332" y="229626"/>
                    <a:pt x="43590" y="229289"/>
                  </a:cubicBezTo>
                  <a:cubicBezTo>
                    <a:pt x="44066" y="228555"/>
                    <a:pt x="44839" y="227445"/>
                    <a:pt x="45712" y="225680"/>
                  </a:cubicBezTo>
                  <a:cubicBezTo>
                    <a:pt x="45910" y="225244"/>
                    <a:pt x="46168" y="224787"/>
                    <a:pt x="46366" y="224252"/>
                  </a:cubicBezTo>
                  <a:cubicBezTo>
                    <a:pt x="46485" y="223994"/>
                    <a:pt x="46604" y="223717"/>
                    <a:pt x="46704" y="223439"/>
                  </a:cubicBezTo>
                  <a:cubicBezTo>
                    <a:pt x="46803" y="223161"/>
                    <a:pt x="46922" y="222864"/>
                    <a:pt x="47041" y="222566"/>
                  </a:cubicBezTo>
                  <a:cubicBezTo>
                    <a:pt x="47457" y="221357"/>
                    <a:pt x="47874" y="219949"/>
                    <a:pt x="48191" y="218342"/>
                  </a:cubicBezTo>
                  <a:cubicBezTo>
                    <a:pt x="48806" y="215149"/>
                    <a:pt x="49083" y="211144"/>
                    <a:pt x="48409" y="206384"/>
                  </a:cubicBezTo>
                  <a:cubicBezTo>
                    <a:pt x="47735" y="201664"/>
                    <a:pt x="46168" y="196191"/>
                    <a:pt x="43174" y="190380"/>
                  </a:cubicBezTo>
                  <a:cubicBezTo>
                    <a:pt x="41706" y="187485"/>
                    <a:pt x="39941" y="184470"/>
                    <a:pt x="37879" y="181337"/>
                  </a:cubicBezTo>
                  <a:cubicBezTo>
                    <a:pt x="35836" y="178224"/>
                    <a:pt x="33516" y="174991"/>
                    <a:pt x="31017" y="171580"/>
                  </a:cubicBezTo>
                  <a:cubicBezTo>
                    <a:pt x="28498" y="168169"/>
                    <a:pt x="25781" y="164580"/>
                    <a:pt x="23045" y="160693"/>
                  </a:cubicBezTo>
                  <a:cubicBezTo>
                    <a:pt x="22688" y="160197"/>
                    <a:pt x="22351" y="159721"/>
                    <a:pt x="22013" y="159225"/>
                  </a:cubicBezTo>
                  <a:cubicBezTo>
                    <a:pt x="21676" y="158729"/>
                    <a:pt x="21319" y="158234"/>
                    <a:pt x="20982" y="157718"/>
                  </a:cubicBezTo>
                  <a:cubicBezTo>
                    <a:pt x="20645" y="157202"/>
                    <a:pt x="20308" y="156687"/>
                    <a:pt x="19951" y="156171"/>
                  </a:cubicBezTo>
                  <a:cubicBezTo>
                    <a:pt x="19614" y="155656"/>
                    <a:pt x="19297" y="155120"/>
                    <a:pt x="18959" y="154585"/>
                  </a:cubicBezTo>
                  <a:cubicBezTo>
                    <a:pt x="18285" y="153514"/>
                    <a:pt x="17631" y="152443"/>
                    <a:pt x="16937" y="151332"/>
                  </a:cubicBezTo>
                  <a:cubicBezTo>
                    <a:pt x="16302" y="150202"/>
                    <a:pt x="15667" y="149072"/>
                    <a:pt x="15013" y="147902"/>
                  </a:cubicBezTo>
                  <a:cubicBezTo>
                    <a:pt x="14854" y="147624"/>
                    <a:pt x="14676" y="147327"/>
                    <a:pt x="14517" y="147049"/>
                  </a:cubicBezTo>
                  <a:lnTo>
                    <a:pt x="14279" y="146593"/>
                  </a:lnTo>
                  <a:lnTo>
                    <a:pt x="14041" y="146156"/>
                  </a:lnTo>
                  <a:cubicBezTo>
                    <a:pt x="13744" y="145562"/>
                    <a:pt x="13426" y="144947"/>
                    <a:pt x="13129" y="144332"/>
                  </a:cubicBezTo>
                  <a:cubicBezTo>
                    <a:pt x="12514" y="143122"/>
                    <a:pt x="11860" y="141893"/>
                    <a:pt x="11305" y="140604"/>
                  </a:cubicBezTo>
                  <a:cubicBezTo>
                    <a:pt x="10729" y="139335"/>
                    <a:pt x="10134" y="138045"/>
                    <a:pt x="9559" y="136737"/>
                  </a:cubicBezTo>
                  <a:cubicBezTo>
                    <a:pt x="9024" y="135388"/>
                    <a:pt x="8488" y="134040"/>
                    <a:pt x="7953" y="132671"/>
                  </a:cubicBezTo>
                  <a:cubicBezTo>
                    <a:pt x="5871" y="127158"/>
                    <a:pt x="4086" y="121189"/>
                    <a:pt x="2757" y="114823"/>
                  </a:cubicBezTo>
                  <a:cubicBezTo>
                    <a:pt x="2083" y="111650"/>
                    <a:pt x="1607" y="108497"/>
                    <a:pt x="1210" y="105423"/>
                  </a:cubicBezTo>
                  <a:cubicBezTo>
                    <a:pt x="1072" y="103876"/>
                    <a:pt x="913" y="102349"/>
                    <a:pt x="754" y="100842"/>
                  </a:cubicBezTo>
                  <a:cubicBezTo>
                    <a:pt x="675" y="99335"/>
                    <a:pt x="596" y="97848"/>
                    <a:pt x="496" y="96380"/>
                  </a:cubicBezTo>
                  <a:cubicBezTo>
                    <a:pt x="298" y="90490"/>
                    <a:pt x="556" y="84878"/>
                    <a:pt x="1131" y="79583"/>
                  </a:cubicBezTo>
                  <a:cubicBezTo>
                    <a:pt x="1310" y="78274"/>
                    <a:pt x="1488" y="76985"/>
                    <a:pt x="1666" y="75696"/>
                  </a:cubicBezTo>
                  <a:cubicBezTo>
                    <a:pt x="1706" y="75379"/>
                    <a:pt x="1746" y="75061"/>
                    <a:pt x="1805" y="74744"/>
                  </a:cubicBezTo>
                  <a:cubicBezTo>
                    <a:pt x="1865" y="74427"/>
                    <a:pt x="1924" y="74110"/>
                    <a:pt x="1964" y="73792"/>
                  </a:cubicBezTo>
                  <a:cubicBezTo>
                    <a:pt x="2083" y="73158"/>
                    <a:pt x="2202" y="72543"/>
                    <a:pt x="2321" y="71928"/>
                  </a:cubicBezTo>
                  <a:cubicBezTo>
                    <a:pt x="2737" y="69429"/>
                    <a:pt x="3352" y="67069"/>
                    <a:pt x="3888" y="64749"/>
                  </a:cubicBezTo>
                  <a:lnTo>
                    <a:pt x="4007" y="64313"/>
                  </a:lnTo>
                  <a:lnTo>
                    <a:pt x="4126" y="63896"/>
                  </a:lnTo>
                  <a:cubicBezTo>
                    <a:pt x="4205" y="63619"/>
                    <a:pt x="4284" y="63321"/>
                    <a:pt x="4364" y="63044"/>
                  </a:cubicBezTo>
                  <a:cubicBezTo>
                    <a:pt x="4522" y="62488"/>
                    <a:pt x="4681" y="61913"/>
                    <a:pt x="4840" y="61358"/>
                  </a:cubicBezTo>
                  <a:cubicBezTo>
                    <a:pt x="5157" y="60247"/>
                    <a:pt x="5454" y="59157"/>
                    <a:pt x="5831" y="58106"/>
                  </a:cubicBezTo>
                  <a:cubicBezTo>
                    <a:pt x="6188" y="57035"/>
                    <a:pt x="6545" y="55984"/>
                    <a:pt x="6902" y="54952"/>
                  </a:cubicBezTo>
                  <a:cubicBezTo>
                    <a:pt x="6981" y="54695"/>
                    <a:pt x="7080" y="54437"/>
                    <a:pt x="7160" y="54179"/>
                  </a:cubicBezTo>
                  <a:cubicBezTo>
                    <a:pt x="7259" y="53921"/>
                    <a:pt x="7358" y="53683"/>
                    <a:pt x="7457" y="53425"/>
                  </a:cubicBezTo>
                  <a:cubicBezTo>
                    <a:pt x="7656" y="52930"/>
                    <a:pt x="7834" y="52434"/>
                    <a:pt x="8032" y="51938"/>
                  </a:cubicBezTo>
                  <a:cubicBezTo>
                    <a:pt x="11086" y="44045"/>
                    <a:pt x="14577" y="37441"/>
                    <a:pt x="17968" y="31909"/>
                  </a:cubicBezTo>
                  <a:cubicBezTo>
                    <a:pt x="18384" y="31214"/>
                    <a:pt x="18801" y="30520"/>
                    <a:pt x="19217" y="29866"/>
                  </a:cubicBezTo>
                  <a:cubicBezTo>
                    <a:pt x="19654" y="29212"/>
                    <a:pt x="20070" y="28577"/>
                    <a:pt x="20486" y="27942"/>
                  </a:cubicBezTo>
                  <a:cubicBezTo>
                    <a:pt x="20903" y="27308"/>
                    <a:pt x="21319" y="26693"/>
                    <a:pt x="21736" y="26078"/>
                  </a:cubicBezTo>
                  <a:cubicBezTo>
                    <a:pt x="21934" y="25781"/>
                    <a:pt x="22132" y="25483"/>
                    <a:pt x="22331" y="25186"/>
                  </a:cubicBezTo>
                  <a:cubicBezTo>
                    <a:pt x="22549" y="24908"/>
                    <a:pt x="22747" y="24611"/>
                    <a:pt x="22965" y="24333"/>
                  </a:cubicBezTo>
                  <a:cubicBezTo>
                    <a:pt x="23798" y="23203"/>
                    <a:pt x="24592" y="22112"/>
                    <a:pt x="25345" y="21061"/>
                  </a:cubicBezTo>
                  <a:cubicBezTo>
                    <a:pt x="26138" y="20030"/>
                    <a:pt x="26932" y="19078"/>
                    <a:pt x="27665" y="18146"/>
                  </a:cubicBezTo>
                  <a:cubicBezTo>
                    <a:pt x="30640" y="14417"/>
                    <a:pt x="33298" y="11482"/>
                    <a:pt x="35538" y="9122"/>
                  </a:cubicBezTo>
                  <a:cubicBezTo>
                    <a:pt x="36629" y="7933"/>
                    <a:pt x="37700" y="6941"/>
                    <a:pt x="38612" y="6029"/>
                  </a:cubicBezTo>
                  <a:cubicBezTo>
                    <a:pt x="39068" y="5573"/>
                    <a:pt x="39485" y="5156"/>
                    <a:pt x="39901" y="4760"/>
                  </a:cubicBezTo>
                  <a:cubicBezTo>
                    <a:pt x="40298" y="4363"/>
                    <a:pt x="40655" y="3986"/>
                    <a:pt x="41032" y="3669"/>
                  </a:cubicBezTo>
                  <a:cubicBezTo>
                    <a:pt x="42460" y="2340"/>
                    <a:pt x="43451" y="1428"/>
                    <a:pt x="44106" y="853"/>
                  </a:cubicBezTo>
                  <a:cubicBezTo>
                    <a:pt x="44423" y="555"/>
                    <a:pt x="44641" y="337"/>
                    <a:pt x="44800" y="198"/>
                  </a:cubicBezTo>
                  <a:cubicBezTo>
                    <a:pt x="44859" y="139"/>
                    <a:pt x="44919" y="79"/>
                    <a:pt x="44958" y="40"/>
                  </a:cubicBezTo>
                  <a:cubicBezTo>
                    <a:pt x="44998" y="20"/>
                    <a:pt x="44998" y="0"/>
                    <a:pt x="4499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8"/>
            <p:cNvSpPr/>
            <p:nvPr/>
          </p:nvSpPr>
          <p:spPr>
            <a:xfrm>
              <a:off x="-363775" y="-144225"/>
              <a:ext cx="3127925" cy="5353950"/>
            </a:xfrm>
            <a:custGeom>
              <a:rect b="b" l="l" r="r" t="t"/>
              <a:pathLst>
                <a:path extrusionOk="0" h="214158" w="125117">
                  <a:moveTo>
                    <a:pt x="125117" y="0"/>
                  </a:moveTo>
                  <a:cubicBezTo>
                    <a:pt x="125117" y="0"/>
                    <a:pt x="125097" y="0"/>
                    <a:pt x="125057" y="40"/>
                  </a:cubicBezTo>
                  <a:cubicBezTo>
                    <a:pt x="125097" y="20"/>
                    <a:pt x="125117" y="0"/>
                    <a:pt x="125117" y="0"/>
                  </a:cubicBezTo>
                  <a:close/>
                  <a:moveTo>
                    <a:pt x="125057" y="40"/>
                  </a:moveTo>
                  <a:cubicBezTo>
                    <a:pt x="125018" y="60"/>
                    <a:pt x="124958" y="99"/>
                    <a:pt x="124859" y="159"/>
                  </a:cubicBezTo>
                  <a:cubicBezTo>
                    <a:pt x="124700" y="298"/>
                    <a:pt x="124462" y="476"/>
                    <a:pt x="124105" y="734"/>
                  </a:cubicBezTo>
                  <a:cubicBezTo>
                    <a:pt x="123768" y="992"/>
                    <a:pt x="123312" y="1329"/>
                    <a:pt x="122757" y="1745"/>
                  </a:cubicBezTo>
                  <a:cubicBezTo>
                    <a:pt x="122221" y="2182"/>
                    <a:pt x="121587" y="2717"/>
                    <a:pt x="120833" y="3332"/>
                  </a:cubicBezTo>
                  <a:cubicBezTo>
                    <a:pt x="120635" y="3490"/>
                    <a:pt x="120437" y="3649"/>
                    <a:pt x="120238" y="3808"/>
                  </a:cubicBezTo>
                  <a:cubicBezTo>
                    <a:pt x="120040" y="3986"/>
                    <a:pt x="119842" y="4165"/>
                    <a:pt x="119623" y="4343"/>
                  </a:cubicBezTo>
                  <a:cubicBezTo>
                    <a:pt x="119187" y="4720"/>
                    <a:pt x="118731" y="5117"/>
                    <a:pt x="118255" y="5553"/>
                  </a:cubicBezTo>
                  <a:cubicBezTo>
                    <a:pt x="117759" y="5969"/>
                    <a:pt x="117283" y="6445"/>
                    <a:pt x="116748" y="6941"/>
                  </a:cubicBezTo>
                  <a:cubicBezTo>
                    <a:pt x="116212" y="7437"/>
                    <a:pt x="115637" y="7972"/>
                    <a:pt x="115082" y="8547"/>
                  </a:cubicBezTo>
                  <a:cubicBezTo>
                    <a:pt x="112742" y="10848"/>
                    <a:pt x="110045" y="13763"/>
                    <a:pt x="107090" y="17531"/>
                  </a:cubicBezTo>
                  <a:cubicBezTo>
                    <a:pt x="106713" y="18007"/>
                    <a:pt x="106336" y="18483"/>
                    <a:pt x="105960" y="18979"/>
                  </a:cubicBezTo>
                  <a:cubicBezTo>
                    <a:pt x="105583" y="19474"/>
                    <a:pt x="105206" y="19990"/>
                    <a:pt x="104829" y="20525"/>
                  </a:cubicBezTo>
                  <a:cubicBezTo>
                    <a:pt x="104631" y="20783"/>
                    <a:pt x="104433" y="21041"/>
                    <a:pt x="104234" y="21319"/>
                  </a:cubicBezTo>
                  <a:cubicBezTo>
                    <a:pt x="104036" y="21577"/>
                    <a:pt x="103858" y="21854"/>
                    <a:pt x="103659" y="22132"/>
                  </a:cubicBezTo>
                  <a:cubicBezTo>
                    <a:pt x="103282" y="22687"/>
                    <a:pt x="102886" y="23262"/>
                    <a:pt x="102489" y="23837"/>
                  </a:cubicBezTo>
                  <a:cubicBezTo>
                    <a:pt x="100923" y="26197"/>
                    <a:pt x="99336" y="28775"/>
                    <a:pt x="97730" y="31631"/>
                  </a:cubicBezTo>
                  <a:cubicBezTo>
                    <a:pt x="94537" y="37323"/>
                    <a:pt x="91403" y="44125"/>
                    <a:pt x="88488" y="52117"/>
                  </a:cubicBezTo>
                  <a:cubicBezTo>
                    <a:pt x="85593" y="60089"/>
                    <a:pt x="82975" y="69291"/>
                    <a:pt x="80655" y="79702"/>
                  </a:cubicBezTo>
                  <a:cubicBezTo>
                    <a:pt x="79505" y="84918"/>
                    <a:pt x="78374" y="90411"/>
                    <a:pt x="77204" y="96221"/>
                  </a:cubicBezTo>
                  <a:cubicBezTo>
                    <a:pt x="76034" y="102032"/>
                    <a:pt x="74824" y="108140"/>
                    <a:pt x="73397" y="114506"/>
                  </a:cubicBezTo>
                  <a:cubicBezTo>
                    <a:pt x="71969" y="120892"/>
                    <a:pt x="70462" y="126920"/>
                    <a:pt x="68776" y="132592"/>
                  </a:cubicBezTo>
                  <a:cubicBezTo>
                    <a:pt x="67923" y="135428"/>
                    <a:pt x="67031" y="138165"/>
                    <a:pt x="66118" y="140822"/>
                  </a:cubicBezTo>
                  <a:cubicBezTo>
                    <a:pt x="65186" y="143479"/>
                    <a:pt x="64215" y="146018"/>
                    <a:pt x="63203" y="148497"/>
                  </a:cubicBezTo>
                  <a:cubicBezTo>
                    <a:pt x="61161" y="153415"/>
                    <a:pt x="58979" y="157976"/>
                    <a:pt x="56639" y="162121"/>
                  </a:cubicBezTo>
                  <a:cubicBezTo>
                    <a:pt x="56342" y="162656"/>
                    <a:pt x="56064" y="163172"/>
                    <a:pt x="55767" y="163668"/>
                  </a:cubicBezTo>
                  <a:cubicBezTo>
                    <a:pt x="55469" y="164183"/>
                    <a:pt x="55172" y="164679"/>
                    <a:pt x="54874" y="165175"/>
                  </a:cubicBezTo>
                  <a:cubicBezTo>
                    <a:pt x="54577" y="165670"/>
                    <a:pt x="54279" y="166186"/>
                    <a:pt x="53982" y="166662"/>
                  </a:cubicBezTo>
                  <a:cubicBezTo>
                    <a:pt x="53664" y="167138"/>
                    <a:pt x="53367" y="167614"/>
                    <a:pt x="53050" y="168090"/>
                  </a:cubicBezTo>
                  <a:cubicBezTo>
                    <a:pt x="51860" y="169994"/>
                    <a:pt x="50571" y="171759"/>
                    <a:pt x="49361" y="173504"/>
                  </a:cubicBezTo>
                  <a:cubicBezTo>
                    <a:pt x="44344" y="180326"/>
                    <a:pt x="39247" y="185819"/>
                    <a:pt x="34527" y="190301"/>
                  </a:cubicBezTo>
                  <a:cubicBezTo>
                    <a:pt x="33317" y="191392"/>
                    <a:pt x="32147" y="192463"/>
                    <a:pt x="31037" y="193474"/>
                  </a:cubicBezTo>
                  <a:cubicBezTo>
                    <a:pt x="29887" y="194465"/>
                    <a:pt x="28756" y="195417"/>
                    <a:pt x="27685" y="196330"/>
                  </a:cubicBezTo>
                  <a:cubicBezTo>
                    <a:pt x="26595" y="197202"/>
                    <a:pt x="25544" y="198035"/>
                    <a:pt x="24512" y="198848"/>
                  </a:cubicBezTo>
                  <a:cubicBezTo>
                    <a:pt x="24017" y="199265"/>
                    <a:pt x="23501" y="199622"/>
                    <a:pt x="23005" y="199998"/>
                  </a:cubicBezTo>
                  <a:cubicBezTo>
                    <a:pt x="22489" y="200375"/>
                    <a:pt x="22014" y="200732"/>
                    <a:pt x="21518" y="201089"/>
                  </a:cubicBezTo>
                  <a:cubicBezTo>
                    <a:pt x="21042" y="201446"/>
                    <a:pt x="20586" y="201803"/>
                    <a:pt x="20110" y="202120"/>
                  </a:cubicBezTo>
                  <a:cubicBezTo>
                    <a:pt x="19634" y="202457"/>
                    <a:pt x="19178" y="202775"/>
                    <a:pt x="18722" y="203072"/>
                  </a:cubicBezTo>
                  <a:cubicBezTo>
                    <a:pt x="17829" y="203707"/>
                    <a:pt x="16976" y="204302"/>
                    <a:pt x="16143" y="204857"/>
                  </a:cubicBezTo>
                  <a:cubicBezTo>
                    <a:pt x="15291" y="205393"/>
                    <a:pt x="14497" y="205908"/>
                    <a:pt x="13724" y="206404"/>
                  </a:cubicBezTo>
                  <a:cubicBezTo>
                    <a:pt x="13347" y="206642"/>
                    <a:pt x="12990" y="206880"/>
                    <a:pt x="12613" y="207118"/>
                  </a:cubicBezTo>
                  <a:cubicBezTo>
                    <a:pt x="12257" y="207336"/>
                    <a:pt x="11900" y="207554"/>
                    <a:pt x="11543" y="207752"/>
                  </a:cubicBezTo>
                  <a:cubicBezTo>
                    <a:pt x="10848" y="208189"/>
                    <a:pt x="10174" y="208566"/>
                    <a:pt x="9559" y="208942"/>
                  </a:cubicBezTo>
                  <a:cubicBezTo>
                    <a:pt x="8925" y="209319"/>
                    <a:pt x="8350" y="209676"/>
                    <a:pt x="7775" y="209993"/>
                  </a:cubicBezTo>
                  <a:cubicBezTo>
                    <a:pt x="6644" y="210608"/>
                    <a:pt x="5673" y="211163"/>
                    <a:pt x="4820" y="211639"/>
                  </a:cubicBezTo>
                  <a:cubicBezTo>
                    <a:pt x="4602" y="211758"/>
                    <a:pt x="4383" y="211858"/>
                    <a:pt x="4185" y="211976"/>
                  </a:cubicBezTo>
                  <a:cubicBezTo>
                    <a:pt x="3987" y="212076"/>
                    <a:pt x="3808" y="212175"/>
                    <a:pt x="3610" y="212274"/>
                  </a:cubicBezTo>
                  <a:cubicBezTo>
                    <a:pt x="3253" y="212472"/>
                    <a:pt x="2916" y="212631"/>
                    <a:pt x="2599" y="212790"/>
                  </a:cubicBezTo>
                  <a:cubicBezTo>
                    <a:pt x="1984" y="213107"/>
                    <a:pt x="1488" y="213365"/>
                    <a:pt x="1111" y="213563"/>
                  </a:cubicBezTo>
                  <a:cubicBezTo>
                    <a:pt x="734" y="213781"/>
                    <a:pt x="457" y="213920"/>
                    <a:pt x="278" y="214019"/>
                  </a:cubicBezTo>
                  <a:cubicBezTo>
                    <a:pt x="179" y="214059"/>
                    <a:pt x="120" y="214098"/>
                    <a:pt x="80" y="214118"/>
                  </a:cubicBezTo>
                  <a:cubicBezTo>
                    <a:pt x="21" y="214158"/>
                    <a:pt x="1" y="214158"/>
                    <a:pt x="1" y="214158"/>
                  </a:cubicBezTo>
                  <a:cubicBezTo>
                    <a:pt x="1" y="214158"/>
                    <a:pt x="40" y="214158"/>
                    <a:pt x="80" y="214138"/>
                  </a:cubicBezTo>
                  <a:cubicBezTo>
                    <a:pt x="120" y="214118"/>
                    <a:pt x="199" y="214079"/>
                    <a:pt x="278" y="214039"/>
                  </a:cubicBezTo>
                  <a:cubicBezTo>
                    <a:pt x="457" y="213960"/>
                    <a:pt x="754" y="213821"/>
                    <a:pt x="1131" y="213622"/>
                  </a:cubicBezTo>
                  <a:cubicBezTo>
                    <a:pt x="1528" y="213424"/>
                    <a:pt x="2024" y="213186"/>
                    <a:pt x="2638" y="212869"/>
                  </a:cubicBezTo>
                  <a:cubicBezTo>
                    <a:pt x="2956" y="212710"/>
                    <a:pt x="3293" y="212552"/>
                    <a:pt x="3670" y="212353"/>
                  </a:cubicBezTo>
                  <a:cubicBezTo>
                    <a:pt x="3848" y="212274"/>
                    <a:pt x="4046" y="212175"/>
                    <a:pt x="4245" y="212076"/>
                  </a:cubicBezTo>
                  <a:cubicBezTo>
                    <a:pt x="4443" y="211957"/>
                    <a:pt x="4641" y="211858"/>
                    <a:pt x="4859" y="211739"/>
                  </a:cubicBezTo>
                  <a:cubicBezTo>
                    <a:pt x="5732" y="211263"/>
                    <a:pt x="6724" y="210727"/>
                    <a:pt x="7854" y="210112"/>
                  </a:cubicBezTo>
                  <a:cubicBezTo>
                    <a:pt x="8429" y="209795"/>
                    <a:pt x="9004" y="209438"/>
                    <a:pt x="9639" y="209081"/>
                  </a:cubicBezTo>
                  <a:cubicBezTo>
                    <a:pt x="10254" y="208704"/>
                    <a:pt x="10928" y="208308"/>
                    <a:pt x="11622" y="207891"/>
                  </a:cubicBezTo>
                  <a:cubicBezTo>
                    <a:pt x="11979" y="207693"/>
                    <a:pt x="12336" y="207475"/>
                    <a:pt x="12713" y="207257"/>
                  </a:cubicBezTo>
                  <a:cubicBezTo>
                    <a:pt x="13070" y="207019"/>
                    <a:pt x="13446" y="206781"/>
                    <a:pt x="13823" y="206543"/>
                  </a:cubicBezTo>
                  <a:cubicBezTo>
                    <a:pt x="14597" y="206047"/>
                    <a:pt x="15390" y="205551"/>
                    <a:pt x="16243" y="205016"/>
                  </a:cubicBezTo>
                  <a:cubicBezTo>
                    <a:pt x="17076" y="204460"/>
                    <a:pt x="17928" y="203846"/>
                    <a:pt x="18841" y="203231"/>
                  </a:cubicBezTo>
                  <a:cubicBezTo>
                    <a:pt x="19297" y="202933"/>
                    <a:pt x="19753" y="202616"/>
                    <a:pt x="20229" y="202279"/>
                  </a:cubicBezTo>
                  <a:cubicBezTo>
                    <a:pt x="20685" y="201962"/>
                    <a:pt x="21161" y="201605"/>
                    <a:pt x="21637" y="201248"/>
                  </a:cubicBezTo>
                  <a:cubicBezTo>
                    <a:pt x="22133" y="200891"/>
                    <a:pt x="22608" y="200534"/>
                    <a:pt x="23124" y="200157"/>
                  </a:cubicBezTo>
                  <a:cubicBezTo>
                    <a:pt x="23620" y="199800"/>
                    <a:pt x="24135" y="199423"/>
                    <a:pt x="24651" y="199007"/>
                  </a:cubicBezTo>
                  <a:cubicBezTo>
                    <a:pt x="25663" y="198214"/>
                    <a:pt x="26733" y="197361"/>
                    <a:pt x="27844" y="196488"/>
                  </a:cubicBezTo>
                  <a:cubicBezTo>
                    <a:pt x="28915" y="195576"/>
                    <a:pt x="30025" y="194644"/>
                    <a:pt x="31176" y="193652"/>
                  </a:cubicBezTo>
                  <a:cubicBezTo>
                    <a:pt x="32306" y="192641"/>
                    <a:pt x="33476" y="191570"/>
                    <a:pt x="34686" y="190479"/>
                  </a:cubicBezTo>
                  <a:cubicBezTo>
                    <a:pt x="39425" y="185978"/>
                    <a:pt x="44522" y="180504"/>
                    <a:pt x="49579" y="173662"/>
                  </a:cubicBezTo>
                  <a:cubicBezTo>
                    <a:pt x="50789" y="171917"/>
                    <a:pt x="52098" y="170152"/>
                    <a:pt x="53288" y="168229"/>
                  </a:cubicBezTo>
                  <a:cubicBezTo>
                    <a:pt x="53585" y="167753"/>
                    <a:pt x="53902" y="167277"/>
                    <a:pt x="54200" y="166801"/>
                  </a:cubicBezTo>
                  <a:cubicBezTo>
                    <a:pt x="54517" y="166325"/>
                    <a:pt x="54815" y="165809"/>
                    <a:pt x="55112" y="165314"/>
                  </a:cubicBezTo>
                  <a:cubicBezTo>
                    <a:pt x="55410" y="164818"/>
                    <a:pt x="55707" y="164322"/>
                    <a:pt x="56004" y="163806"/>
                  </a:cubicBezTo>
                  <a:cubicBezTo>
                    <a:pt x="56302" y="163291"/>
                    <a:pt x="56580" y="162775"/>
                    <a:pt x="56877" y="162260"/>
                  </a:cubicBezTo>
                  <a:cubicBezTo>
                    <a:pt x="59237" y="158095"/>
                    <a:pt x="61418" y="153534"/>
                    <a:pt x="63461" y="148596"/>
                  </a:cubicBezTo>
                  <a:cubicBezTo>
                    <a:pt x="64472" y="146117"/>
                    <a:pt x="65464" y="143559"/>
                    <a:pt x="66396" y="140901"/>
                  </a:cubicBezTo>
                  <a:cubicBezTo>
                    <a:pt x="67308" y="138244"/>
                    <a:pt x="68201" y="135507"/>
                    <a:pt x="69054" y="132671"/>
                  </a:cubicBezTo>
                  <a:cubicBezTo>
                    <a:pt x="70739" y="126980"/>
                    <a:pt x="72266" y="120951"/>
                    <a:pt x="73674" y="114565"/>
                  </a:cubicBezTo>
                  <a:cubicBezTo>
                    <a:pt x="75102" y="108199"/>
                    <a:pt x="76332" y="102091"/>
                    <a:pt x="77502" y="96281"/>
                  </a:cubicBezTo>
                  <a:cubicBezTo>
                    <a:pt x="78672" y="90470"/>
                    <a:pt x="79782" y="84957"/>
                    <a:pt x="80932" y="79761"/>
                  </a:cubicBezTo>
                  <a:cubicBezTo>
                    <a:pt x="83253" y="69350"/>
                    <a:pt x="85871" y="60168"/>
                    <a:pt x="88746" y="52196"/>
                  </a:cubicBezTo>
                  <a:cubicBezTo>
                    <a:pt x="91641" y="44224"/>
                    <a:pt x="94775" y="37442"/>
                    <a:pt x="97948" y="31750"/>
                  </a:cubicBezTo>
                  <a:cubicBezTo>
                    <a:pt x="99534" y="28894"/>
                    <a:pt x="101121" y="26316"/>
                    <a:pt x="102687" y="23976"/>
                  </a:cubicBezTo>
                  <a:cubicBezTo>
                    <a:pt x="103084" y="23401"/>
                    <a:pt x="103481" y="22826"/>
                    <a:pt x="103858" y="22271"/>
                  </a:cubicBezTo>
                  <a:cubicBezTo>
                    <a:pt x="104036" y="21993"/>
                    <a:pt x="104234" y="21715"/>
                    <a:pt x="104433" y="21438"/>
                  </a:cubicBezTo>
                  <a:cubicBezTo>
                    <a:pt x="104611" y="21180"/>
                    <a:pt x="104809" y="20902"/>
                    <a:pt x="105008" y="20644"/>
                  </a:cubicBezTo>
                  <a:cubicBezTo>
                    <a:pt x="105385" y="20129"/>
                    <a:pt x="105761" y="19613"/>
                    <a:pt x="106138" y="19098"/>
                  </a:cubicBezTo>
                  <a:cubicBezTo>
                    <a:pt x="106515" y="18602"/>
                    <a:pt x="106892" y="18126"/>
                    <a:pt x="107249" y="17650"/>
                  </a:cubicBezTo>
                  <a:cubicBezTo>
                    <a:pt x="110184" y="13882"/>
                    <a:pt x="112881" y="10967"/>
                    <a:pt x="115201" y="8666"/>
                  </a:cubicBezTo>
                  <a:cubicBezTo>
                    <a:pt x="115756" y="8091"/>
                    <a:pt x="116331" y="7556"/>
                    <a:pt x="116847" y="7060"/>
                  </a:cubicBezTo>
                  <a:cubicBezTo>
                    <a:pt x="117383" y="6564"/>
                    <a:pt x="117878" y="6068"/>
                    <a:pt x="118354" y="5652"/>
                  </a:cubicBezTo>
                  <a:cubicBezTo>
                    <a:pt x="118830" y="5236"/>
                    <a:pt x="119286" y="4819"/>
                    <a:pt x="119703" y="4442"/>
                  </a:cubicBezTo>
                  <a:cubicBezTo>
                    <a:pt x="119921" y="4264"/>
                    <a:pt x="120119" y="4085"/>
                    <a:pt x="120318" y="3907"/>
                  </a:cubicBezTo>
                  <a:cubicBezTo>
                    <a:pt x="120516" y="3748"/>
                    <a:pt x="120714" y="3570"/>
                    <a:pt x="120913" y="3411"/>
                  </a:cubicBezTo>
                  <a:cubicBezTo>
                    <a:pt x="121666" y="2796"/>
                    <a:pt x="122281" y="2261"/>
                    <a:pt x="122816" y="1825"/>
                  </a:cubicBezTo>
                  <a:cubicBezTo>
                    <a:pt x="123372" y="1388"/>
                    <a:pt x="123808" y="1051"/>
                    <a:pt x="124145" y="793"/>
                  </a:cubicBezTo>
                  <a:cubicBezTo>
                    <a:pt x="124482" y="516"/>
                    <a:pt x="124720" y="317"/>
                    <a:pt x="124879" y="198"/>
                  </a:cubicBezTo>
                  <a:cubicBezTo>
                    <a:pt x="124958" y="119"/>
                    <a:pt x="125018" y="79"/>
                    <a:pt x="125057" y="4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8"/>
            <p:cNvSpPr/>
            <p:nvPr/>
          </p:nvSpPr>
          <p:spPr>
            <a:xfrm>
              <a:off x="-173875" y="-286025"/>
              <a:ext cx="2706500" cy="1175525"/>
            </a:xfrm>
            <a:custGeom>
              <a:rect b="b" l="l" r="r" t="t"/>
              <a:pathLst>
                <a:path extrusionOk="0" h="47021" w="108260">
                  <a:moveTo>
                    <a:pt x="92394" y="0"/>
                  </a:moveTo>
                  <a:cubicBezTo>
                    <a:pt x="91046" y="0"/>
                    <a:pt x="89578" y="20"/>
                    <a:pt x="88012" y="40"/>
                  </a:cubicBezTo>
                  <a:cubicBezTo>
                    <a:pt x="84859" y="179"/>
                    <a:pt x="81269" y="318"/>
                    <a:pt x="77204" y="813"/>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0"/>
                  </a:cubicBezTo>
                  <a:cubicBezTo>
                    <a:pt x="19078" y="24829"/>
                    <a:pt x="18880" y="24988"/>
                    <a:pt x="18701" y="25127"/>
                  </a:cubicBezTo>
                  <a:cubicBezTo>
                    <a:pt x="18503" y="25305"/>
                    <a:pt x="18324" y="25464"/>
                    <a:pt x="18146" y="25622"/>
                  </a:cubicBezTo>
                  <a:cubicBezTo>
                    <a:pt x="17412" y="26257"/>
                    <a:pt x="16718" y="26852"/>
                    <a:pt x="16044" y="27447"/>
                  </a:cubicBezTo>
                  <a:cubicBezTo>
                    <a:pt x="15369" y="28062"/>
                    <a:pt x="14755" y="28676"/>
                    <a:pt x="14140" y="29251"/>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7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48"/>
                    <a:pt x="7853" y="36272"/>
                    <a:pt x="8250" y="35796"/>
                  </a:cubicBezTo>
                  <a:cubicBezTo>
                    <a:pt x="8647" y="35320"/>
                    <a:pt x="9103" y="34844"/>
                    <a:pt x="9539" y="34348"/>
                  </a:cubicBezTo>
                  <a:cubicBezTo>
                    <a:pt x="9995" y="33833"/>
                    <a:pt x="10471" y="33317"/>
                    <a:pt x="10967" y="32781"/>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87"/>
                    <a:pt x="77223" y="1091"/>
                  </a:cubicBezTo>
                  <a:cubicBezTo>
                    <a:pt x="81289" y="595"/>
                    <a:pt x="84878" y="437"/>
                    <a:pt x="88012" y="298"/>
                  </a:cubicBezTo>
                  <a:cubicBezTo>
                    <a:pt x="89578" y="278"/>
                    <a:pt x="91046" y="238"/>
                    <a:pt x="92394" y="238"/>
                  </a:cubicBezTo>
                  <a:cubicBezTo>
                    <a:pt x="93763" y="278"/>
                    <a:pt x="95012" y="298"/>
                    <a:pt x="96162" y="318"/>
                  </a:cubicBezTo>
                  <a:cubicBezTo>
                    <a:pt x="98463" y="437"/>
                    <a:pt x="100367" y="516"/>
                    <a:pt x="101933" y="655"/>
                  </a:cubicBezTo>
                  <a:cubicBezTo>
                    <a:pt x="102707" y="734"/>
                    <a:pt x="103421" y="794"/>
                    <a:pt x="104035" y="833"/>
                  </a:cubicBezTo>
                  <a:cubicBezTo>
                    <a:pt x="104650" y="893"/>
                    <a:pt x="105186" y="97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32"/>
                    <a:pt x="105662" y="893"/>
                  </a:cubicBezTo>
                  <a:cubicBezTo>
                    <a:pt x="105205" y="833"/>
                    <a:pt x="104670" y="754"/>
                    <a:pt x="104055" y="694"/>
                  </a:cubicBezTo>
                  <a:cubicBezTo>
                    <a:pt x="103421" y="635"/>
                    <a:pt x="102727" y="575"/>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8"/>
            <p:cNvSpPr/>
            <p:nvPr/>
          </p:nvSpPr>
          <p:spPr>
            <a:xfrm>
              <a:off x="5606950" y="-43100"/>
              <a:ext cx="2319300" cy="2862175"/>
            </a:xfrm>
            <a:custGeom>
              <a:rect b="b" l="l" r="r" t="t"/>
              <a:pathLst>
                <a:path extrusionOk="0" h="114487" w="92772">
                  <a:moveTo>
                    <a:pt x="10868" y="1"/>
                  </a:moveTo>
                  <a:lnTo>
                    <a:pt x="10868" y="1"/>
                  </a:lnTo>
                  <a:cubicBezTo>
                    <a:pt x="10868" y="1"/>
                    <a:pt x="10829" y="40"/>
                    <a:pt x="10749" y="159"/>
                  </a:cubicBezTo>
                  <a:cubicBezTo>
                    <a:pt x="10670" y="259"/>
                    <a:pt x="10551" y="437"/>
                    <a:pt x="10392" y="675"/>
                  </a:cubicBezTo>
                  <a:cubicBezTo>
                    <a:pt x="10055" y="1151"/>
                    <a:pt x="9540" y="1885"/>
                    <a:pt x="8865" y="2995"/>
                  </a:cubicBezTo>
                  <a:cubicBezTo>
                    <a:pt x="8687" y="3273"/>
                    <a:pt x="8489" y="3570"/>
                    <a:pt x="8290" y="3888"/>
                  </a:cubicBezTo>
                  <a:cubicBezTo>
                    <a:pt x="8112" y="4205"/>
                    <a:pt x="7913" y="4562"/>
                    <a:pt x="7695" y="4919"/>
                  </a:cubicBezTo>
                  <a:cubicBezTo>
                    <a:pt x="7239" y="5653"/>
                    <a:pt x="6783" y="6505"/>
                    <a:pt x="6267" y="7477"/>
                  </a:cubicBezTo>
                  <a:cubicBezTo>
                    <a:pt x="5276" y="9401"/>
                    <a:pt x="4106" y="11780"/>
                    <a:pt x="3015" y="14775"/>
                  </a:cubicBezTo>
                  <a:cubicBezTo>
                    <a:pt x="1924" y="17770"/>
                    <a:pt x="854" y="21379"/>
                    <a:pt x="358" y="25702"/>
                  </a:cubicBezTo>
                  <a:cubicBezTo>
                    <a:pt x="120" y="27864"/>
                    <a:pt x="1" y="30204"/>
                    <a:pt x="159" y="32702"/>
                  </a:cubicBezTo>
                  <a:cubicBezTo>
                    <a:pt x="318" y="35181"/>
                    <a:pt x="754" y="37839"/>
                    <a:pt x="1567" y="40556"/>
                  </a:cubicBezTo>
                  <a:cubicBezTo>
                    <a:pt x="2361" y="43273"/>
                    <a:pt x="3531" y="46049"/>
                    <a:pt x="5157" y="48805"/>
                  </a:cubicBezTo>
                  <a:cubicBezTo>
                    <a:pt x="6783" y="51542"/>
                    <a:pt x="8846" y="54239"/>
                    <a:pt x="11424" y="56698"/>
                  </a:cubicBezTo>
                  <a:lnTo>
                    <a:pt x="11662" y="56936"/>
                  </a:lnTo>
                  <a:lnTo>
                    <a:pt x="11919" y="57154"/>
                  </a:lnTo>
                  <a:cubicBezTo>
                    <a:pt x="12078" y="57313"/>
                    <a:pt x="12257" y="57452"/>
                    <a:pt x="12415" y="57611"/>
                  </a:cubicBezTo>
                  <a:cubicBezTo>
                    <a:pt x="12752" y="57908"/>
                    <a:pt x="13109" y="58205"/>
                    <a:pt x="13446" y="58503"/>
                  </a:cubicBezTo>
                  <a:cubicBezTo>
                    <a:pt x="13803" y="58781"/>
                    <a:pt x="14160" y="59058"/>
                    <a:pt x="14537" y="59356"/>
                  </a:cubicBezTo>
                  <a:cubicBezTo>
                    <a:pt x="14716" y="59494"/>
                    <a:pt x="14914" y="59633"/>
                    <a:pt x="15092" y="59772"/>
                  </a:cubicBezTo>
                  <a:cubicBezTo>
                    <a:pt x="15192" y="59851"/>
                    <a:pt x="15271" y="59911"/>
                    <a:pt x="15370" y="59990"/>
                  </a:cubicBezTo>
                  <a:lnTo>
                    <a:pt x="15668" y="60189"/>
                  </a:lnTo>
                  <a:cubicBezTo>
                    <a:pt x="16044" y="60446"/>
                    <a:pt x="16441" y="60704"/>
                    <a:pt x="16838" y="60982"/>
                  </a:cubicBezTo>
                  <a:cubicBezTo>
                    <a:pt x="17036" y="61101"/>
                    <a:pt x="17234" y="61240"/>
                    <a:pt x="17433" y="61378"/>
                  </a:cubicBezTo>
                  <a:cubicBezTo>
                    <a:pt x="17631" y="61497"/>
                    <a:pt x="17849" y="61616"/>
                    <a:pt x="18047" y="61735"/>
                  </a:cubicBezTo>
                  <a:cubicBezTo>
                    <a:pt x="18464" y="61973"/>
                    <a:pt x="18900" y="62211"/>
                    <a:pt x="19316" y="62469"/>
                  </a:cubicBezTo>
                  <a:cubicBezTo>
                    <a:pt x="19535" y="62588"/>
                    <a:pt x="19753" y="62687"/>
                    <a:pt x="19971" y="62806"/>
                  </a:cubicBezTo>
                  <a:cubicBezTo>
                    <a:pt x="20189" y="62905"/>
                    <a:pt x="20407" y="63024"/>
                    <a:pt x="20625" y="63124"/>
                  </a:cubicBezTo>
                  <a:cubicBezTo>
                    <a:pt x="24155" y="64889"/>
                    <a:pt x="28122" y="66237"/>
                    <a:pt x="32326" y="67308"/>
                  </a:cubicBezTo>
                  <a:cubicBezTo>
                    <a:pt x="36550" y="68359"/>
                    <a:pt x="40635" y="69093"/>
                    <a:pt x="44502" y="69807"/>
                  </a:cubicBezTo>
                  <a:cubicBezTo>
                    <a:pt x="48389" y="70501"/>
                    <a:pt x="52058" y="71175"/>
                    <a:pt x="55509" y="71968"/>
                  </a:cubicBezTo>
                  <a:cubicBezTo>
                    <a:pt x="62430" y="73515"/>
                    <a:pt x="68419" y="75716"/>
                    <a:pt x="73198" y="78731"/>
                  </a:cubicBezTo>
                  <a:cubicBezTo>
                    <a:pt x="75618" y="80198"/>
                    <a:pt x="77720" y="81805"/>
                    <a:pt x="79564" y="83451"/>
                  </a:cubicBezTo>
                  <a:cubicBezTo>
                    <a:pt x="81408" y="85116"/>
                    <a:pt x="82995" y="86802"/>
                    <a:pt x="84363" y="88488"/>
                  </a:cubicBezTo>
                  <a:cubicBezTo>
                    <a:pt x="87080" y="91859"/>
                    <a:pt x="88885" y="95171"/>
                    <a:pt x="90095" y="98086"/>
                  </a:cubicBezTo>
                  <a:cubicBezTo>
                    <a:pt x="91284" y="101041"/>
                    <a:pt x="91919" y="103599"/>
                    <a:pt x="92236" y="105741"/>
                  </a:cubicBezTo>
                  <a:cubicBezTo>
                    <a:pt x="92554" y="107883"/>
                    <a:pt x="92633" y="109588"/>
                    <a:pt x="92593" y="110877"/>
                  </a:cubicBezTo>
                  <a:cubicBezTo>
                    <a:pt x="92613" y="111532"/>
                    <a:pt x="92554" y="112067"/>
                    <a:pt x="92534" y="112543"/>
                  </a:cubicBezTo>
                  <a:cubicBezTo>
                    <a:pt x="92534" y="112999"/>
                    <a:pt x="92474" y="113356"/>
                    <a:pt x="92455" y="113654"/>
                  </a:cubicBezTo>
                  <a:cubicBezTo>
                    <a:pt x="92435" y="113931"/>
                    <a:pt x="92415" y="114149"/>
                    <a:pt x="92395" y="114268"/>
                  </a:cubicBezTo>
                  <a:cubicBezTo>
                    <a:pt x="92375" y="114407"/>
                    <a:pt x="92375" y="114487"/>
                    <a:pt x="92395" y="114487"/>
                  </a:cubicBezTo>
                  <a:cubicBezTo>
                    <a:pt x="92395" y="114487"/>
                    <a:pt x="92395" y="114407"/>
                    <a:pt x="92435" y="114288"/>
                  </a:cubicBezTo>
                  <a:cubicBezTo>
                    <a:pt x="92455" y="114149"/>
                    <a:pt x="92474" y="113931"/>
                    <a:pt x="92514" y="113654"/>
                  </a:cubicBezTo>
                  <a:cubicBezTo>
                    <a:pt x="92554" y="113376"/>
                    <a:pt x="92613" y="112999"/>
                    <a:pt x="92633" y="112543"/>
                  </a:cubicBezTo>
                  <a:cubicBezTo>
                    <a:pt x="92673" y="112087"/>
                    <a:pt x="92732" y="111532"/>
                    <a:pt x="92732" y="110877"/>
                  </a:cubicBezTo>
                  <a:cubicBezTo>
                    <a:pt x="92772" y="109588"/>
                    <a:pt x="92732" y="107863"/>
                    <a:pt x="92415" y="105721"/>
                  </a:cubicBezTo>
                  <a:cubicBezTo>
                    <a:pt x="92098" y="103560"/>
                    <a:pt x="91483" y="100981"/>
                    <a:pt x="90293" y="98007"/>
                  </a:cubicBezTo>
                  <a:cubicBezTo>
                    <a:pt x="89083" y="95052"/>
                    <a:pt x="87298" y="91740"/>
                    <a:pt x="84562" y="88329"/>
                  </a:cubicBezTo>
                  <a:cubicBezTo>
                    <a:pt x="83193" y="86643"/>
                    <a:pt x="81607" y="84938"/>
                    <a:pt x="79743" y="83272"/>
                  </a:cubicBezTo>
                  <a:cubicBezTo>
                    <a:pt x="77878" y="81606"/>
                    <a:pt x="75776" y="79960"/>
                    <a:pt x="73357" y="78493"/>
                  </a:cubicBezTo>
                  <a:cubicBezTo>
                    <a:pt x="68558" y="75459"/>
                    <a:pt x="62509" y="73238"/>
                    <a:pt x="55588" y="71691"/>
                  </a:cubicBezTo>
                  <a:cubicBezTo>
                    <a:pt x="52118" y="70897"/>
                    <a:pt x="48449" y="70223"/>
                    <a:pt x="44562" y="69509"/>
                  </a:cubicBezTo>
                  <a:cubicBezTo>
                    <a:pt x="40695" y="68815"/>
                    <a:pt x="36629" y="68081"/>
                    <a:pt x="32425" y="67011"/>
                  </a:cubicBezTo>
                  <a:cubicBezTo>
                    <a:pt x="28221" y="65940"/>
                    <a:pt x="24274" y="64611"/>
                    <a:pt x="20764" y="62866"/>
                  </a:cubicBezTo>
                  <a:cubicBezTo>
                    <a:pt x="20546" y="62747"/>
                    <a:pt x="20328" y="62648"/>
                    <a:pt x="20110" y="62529"/>
                  </a:cubicBezTo>
                  <a:cubicBezTo>
                    <a:pt x="19892" y="62430"/>
                    <a:pt x="19673" y="62330"/>
                    <a:pt x="19475" y="62192"/>
                  </a:cubicBezTo>
                  <a:cubicBezTo>
                    <a:pt x="19039" y="61954"/>
                    <a:pt x="18622" y="61716"/>
                    <a:pt x="18226" y="61478"/>
                  </a:cubicBezTo>
                  <a:cubicBezTo>
                    <a:pt x="18008" y="61359"/>
                    <a:pt x="17809" y="61240"/>
                    <a:pt x="17591" y="61121"/>
                  </a:cubicBezTo>
                  <a:cubicBezTo>
                    <a:pt x="17393" y="61002"/>
                    <a:pt x="17195" y="60863"/>
                    <a:pt x="16996" y="60724"/>
                  </a:cubicBezTo>
                  <a:cubicBezTo>
                    <a:pt x="16619" y="60466"/>
                    <a:pt x="16223" y="60208"/>
                    <a:pt x="15846" y="59951"/>
                  </a:cubicBezTo>
                  <a:lnTo>
                    <a:pt x="15549" y="59752"/>
                  </a:lnTo>
                  <a:cubicBezTo>
                    <a:pt x="15449" y="59693"/>
                    <a:pt x="15370" y="59613"/>
                    <a:pt x="15271" y="59534"/>
                  </a:cubicBezTo>
                  <a:cubicBezTo>
                    <a:pt x="15092" y="59395"/>
                    <a:pt x="14894" y="59257"/>
                    <a:pt x="14716" y="59118"/>
                  </a:cubicBezTo>
                  <a:cubicBezTo>
                    <a:pt x="14359" y="58840"/>
                    <a:pt x="14002" y="58562"/>
                    <a:pt x="13645" y="58285"/>
                  </a:cubicBezTo>
                  <a:cubicBezTo>
                    <a:pt x="13288" y="57987"/>
                    <a:pt x="12951" y="57690"/>
                    <a:pt x="12613" y="57392"/>
                  </a:cubicBezTo>
                  <a:cubicBezTo>
                    <a:pt x="12455" y="57254"/>
                    <a:pt x="12276" y="57095"/>
                    <a:pt x="12118" y="56956"/>
                  </a:cubicBezTo>
                  <a:lnTo>
                    <a:pt x="11860" y="56738"/>
                  </a:lnTo>
                  <a:lnTo>
                    <a:pt x="11622" y="56500"/>
                  </a:lnTo>
                  <a:cubicBezTo>
                    <a:pt x="9084" y="54041"/>
                    <a:pt x="7021" y="51384"/>
                    <a:pt x="5395" y="48667"/>
                  </a:cubicBezTo>
                  <a:cubicBezTo>
                    <a:pt x="3789" y="45930"/>
                    <a:pt x="2618" y="43173"/>
                    <a:pt x="1825" y="40476"/>
                  </a:cubicBezTo>
                  <a:cubicBezTo>
                    <a:pt x="1032" y="37779"/>
                    <a:pt x="596" y="35162"/>
                    <a:pt x="437" y="32683"/>
                  </a:cubicBezTo>
                  <a:cubicBezTo>
                    <a:pt x="259" y="30204"/>
                    <a:pt x="378" y="27883"/>
                    <a:pt x="616" y="25742"/>
                  </a:cubicBezTo>
                  <a:cubicBezTo>
                    <a:pt x="1091" y="21418"/>
                    <a:pt x="2143" y="17829"/>
                    <a:pt x="3213" y="14854"/>
                  </a:cubicBezTo>
                  <a:cubicBezTo>
                    <a:pt x="4304" y="11860"/>
                    <a:pt x="5435" y="9480"/>
                    <a:pt x="6426" y="7556"/>
                  </a:cubicBezTo>
                  <a:cubicBezTo>
                    <a:pt x="6922" y="6585"/>
                    <a:pt x="7378" y="5732"/>
                    <a:pt x="7814" y="4998"/>
                  </a:cubicBezTo>
                  <a:cubicBezTo>
                    <a:pt x="8032" y="4621"/>
                    <a:pt x="8231" y="4284"/>
                    <a:pt x="8409" y="3947"/>
                  </a:cubicBezTo>
                  <a:cubicBezTo>
                    <a:pt x="8608" y="3630"/>
                    <a:pt x="8786" y="3332"/>
                    <a:pt x="8965" y="3055"/>
                  </a:cubicBezTo>
                  <a:cubicBezTo>
                    <a:pt x="9619" y="1944"/>
                    <a:pt x="10135" y="1191"/>
                    <a:pt x="10432" y="695"/>
                  </a:cubicBezTo>
                  <a:cubicBezTo>
                    <a:pt x="10591" y="457"/>
                    <a:pt x="10710" y="278"/>
                    <a:pt x="10769" y="179"/>
                  </a:cubicBezTo>
                  <a:cubicBezTo>
                    <a:pt x="10848" y="60"/>
                    <a:pt x="10868" y="1"/>
                    <a:pt x="108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8"/>
            <p:cNvSpPr/>
            <p:nvPr/>
          </p:nvSpPr>
          <p:spPr>
            <a:xfrm>
              <a:off x="5925250" y="2853250"/>
              <a:ext cx="2373825" cy="2370375"/>
            </a:xfrm>
            <a:custGeom>
              <a:rect b="b" l="l" r="r" t="t"/>
              <a:pathLst>
                <a:path extrusionOk="0" h="94815" w="94953">
                  <a:moveTo>
                    <a:pt x="47457" y="1"/>
                  </a:moveTo>
                  <a:cubicBezTo>
                    <a:pt x="45077" y="1"/>
                    <a:pt x="42797" y="1052"/>
                    <a:pt x="41032" y="2956"/>
                  </a:cubicBezTo>
                  <a:cubicBezTo>
                    <a:pt x="40833" y="3194"/>
                    <a:pt x="40635" y="3432"/>
                    <a:pt x="40456" y="3670"/>
                  </a:cubicBezTo>
                  <a:cubicBezTo>
                    <a:pt x="38830" y="2559"/>
                    <a:pt x="37045" y="1964"/>
                    <a:pt x="35201" y="1964"/>
                  </a:cubicBezTo>
                  <a:cubicBezTo>
                    <a:pt x="34329" y="1964"/>
                    <a:pt x="33476" y="2103"/>
                    <a:pt x="32643" y="2381"/>
                  </a:cubicBezTo>
                  <a:cubicBezTo>
                    <a:pt x="30382" y="3134"/>
                    <a:pt x="28538" y="4840"/>
                    <a:pt x="27467" y="7220"/>
                  </a:cubicBezTo>
                  <a:cubicBezTo>
                    <a:pt x="27348" y="7477"/>
                    <a:pt x="27249" y="7755"/>
                    <a:pt x="27130" y="8052"/>
                  </a:cubicBezTo>
                  <a:cubicBezTo>
                    <a:pt x="26198" y="7775"/>
                    <a:pt x="25266" y="7636"/>
                    <a:pt x="24334" y="7636"/>
                  </a:cubicBezTo>
                  <a:cubicBezTo>
                    <a:pt x="22489" y="7636"/>
                    <a:pt x="20764" y="8191"/>
                    <a:pt x="19336" y="9242"/>
                  </a:cubicBezTo>
                  <a:cubicBezTo>
                    <a:pt x="17393" y="10650"/>
                    <a:pt x="16183" y="12852"/>
                    <a:pt x="15905" y="15449"/>
                  </a:cubicBezTo>
                  <a:cubicBezTo>
                    <a:pt x="15885" y="15747"/>
                    <a:pt x="15866" y="16044"/>
                    <a:pt x="15846" y="16362"/>
                  </a:cubicBezTo>
                  <a:cubicBezTo>
                    <a:pt x="12871" y="16481"/>
                    <a:pt x="10372" y="17750"/>
                    <a:pt x="8806" y="19951"/>
                  </a:cubicBezTo>
                  <a:cubicBezTo>
                    <a:pt x="7417" y="21895"/>
                    <a:pt x="6961" y="24354"/>
                    <a:pt x="7517" y="26892"/>
                  </a:cubicBezTo>
                  <a:cubicBezTo>
                    <a:pt x="7576" y="27190"/>
                    <a:pt x="7655" y="27487"/>
                    <a:pt x="7735" y="27785"/>
                  </a:cubicBezTo>
                  <a:cubicBezTo>
                    <a:pt x="4958" y="28796"/>
                    <a:pt x="2975" y="30759"/>
                    <a:pt x="2142" y="33397"/>
                  </a:cubicBezTo>
                  <a:cubicBezTo>
                    <a:pt x="1448" y="35697"/>
                    <a:pt x="1785" y="38176"/>
                    <a:pt x="3094" y="40417"/>
                  </a:cubicBezTo>
                  <a:cubicBezTo>
                    <a:pt x="3253" y="40675"/>
                    <a:pt x="3411" y="40913"/>
                    <a:pt x="3590" y="41171"/>
                  </a:cubicBezTo>
                  <a:cubicBezTo>
                    <a:pt x="3233" y="41448"/>
                    <a:pt x="2916" y="41726"/>
                    <a:pt x="2618" y="42043"/>
                  </a:cubicBezTo>
                  <a:cubicBezTo>
                    <a:pt x="913" y="43788"/>
                    <a:pt x="0" y="45990"/>
                    <a:pt x="40" y="48250"/>
                  </a:cubicBezTo>
                  <a:cubicBezTo>
                    <a:pt x="100" y="50769"/>
                    <a:pt x="1309" y="53307"/>
                    <a:pt x="3828" y="55211"/>
                  </a:cubicBezTo>
                  <a:cubicBezTo>
                    <a:pt x="3649" y="55449"/>
                    <a:pt x="3511" y="55707"/>
                    <a:pt x="3352" y="55985"/>
                  </a:cubicBezTo>
                  <a:cubicBezTo>
                    <a:pt x="2122" y="58265"/>
                    <a:pt x="1884" y="60764"/>
                    <a:pt x="2678" y="63005"/>
                  </a:cubicBezTo>
                  <a:cubicBezTo>
                    <a:pt x="3590" y="65603"/>
                    <a:pt x="5633" y="67487"/>
                    <a:pt x="8449" y="68419"/>
                  </a:cubicBezTo>
                  <a:cubicBezTo>
                    <a:pt x="8369" y="68716"/>
                    <a:pt x="8290" y="69014"/>
                    <a:pt x="8250" y="69331"/>
                  </a:cubicBezTo>
                  <a:cubicBezTo>
                    <a:pt x="7794" y="71889"/>
                    <a:pt x="8349" y="74329"/>
                    <a:pt x="9797" y="76212"/>
                  </a:cubicBezTo>
                  <a:cubicBezTo>
                    <a:pt x="11423" y="78354"/>
                    <a:pt x="13962" y="79544"/>
                    <a:pt x="16956" y="79564"/>
                  </a:cubicBezTo>
                  <a:cubicBezTo>
                    <a:pt x="16976" y="79861"/>
                    <a:pt x="16996" y="80159"/>
                    <a:pt x="17055" y="80456"/>
                  </a:cubicBezTo>
                  <a:cubicBezTo>
                    <a:pt x="17412" y="83034"/>
                    <a:pt x="18701" y="85176"/>
                    <a:pt x="20665" y="86545"/>
                  </a:cubicBezTo>
                  <a:cubicBezTo>
                    <a:pt x="22053" y="87477"/>
                    <a:pt x="23699" y="87972"/>
                    <a:pt x="25424" y="87972"/>
                  </a:cubicBezTo>
                  <a:cubicBezTo>
                    <a:pt x="26456" y="87972"/>
                    <a:pt x="27487" y="87814"/>
                    <a:pt x="28518" y="87477"/>
                  </a:cubicBezTo>
                  <a:cubicBezTo>
                    <a:pt x="28637" y="87754"/>
                    <a:pt x="28756" y="88032"/>
                    <a:pt x="28895" y="88310"/>
                  </a:cubicBezTo>
                  <a:cubicBezTo>
                    <a:pt x="30045" y="90630"/>
                    <a:pt x="31929" y="92296"/>
                    <a:pt x="34269" y="92970"/>
                  </a:cubicBezTo>
                  <a:cubicBezTo>
                    <a:pt x="35003" y="93168"/>
                    <a:pt x="35737" y="93287"/>
                    <a:pt x="36510" y="93287"/>
                  </a:cubicBezTo>
                  <a:cubicBezTo>
                    <a:pt x="38473" y="93287"/>
                    <a:pt x="40337" y="92613"/>
                    <a:pt x="42003" y="91403"/>
                  </a:cubicBezTo>
                  <a:cubicBezTo>
                    <a:pt x="42162" y="91582"/>
                    <a:pt x="42321" y="91760"/>
                    <a:pt x="42479" y="91939"/>
                  </a:cubicBezTo>
                  <a:cubicBezTo>
                    <a:pt x="44244" y="93803"/>
                    <a:pt x="46485" y="94814"/>
                    <a:pt x="48845" y="94814"/>
                  </a:cubicBezTo>
                  <a:lnTo>
                    <a:pt x="49143" y="94814"/>
                  </a:lnTo>
                  <a:cubicBezTo>
                    <a:pt x="51522" y="94715"/>
                    <a:pt x="53763" y="93585"/>
                    <a:pt x="55449" y="91602"/>
                  </a:cubicBezTo>
                  <a:cubicBezTo>
                    <a:pt x="55627" y="91383"/>
                    <a:pt x="55826" y="91145"/>
                    <a:pt x="56004" y="90888"/>
                  </a:cubicBezTo>
                  <a:cubicBezTo>
                    <a:pt x="57571" y="91879"/>
                    <a:pt x="59257" y="92415"/>
                    <a:pt x="61002" y="92415"/>
                  </a:cubicBezTo>
                  <a:cubicBezTo>
                    <a:pt x="61993" y="92415"/>
                    <a:pt x="62945" y="92236"/>
                    <a:pt x="63818" y="91919"/>
                  </a:cubicBezTo>
                  <a:cubicBezTo>
                    <a:pt x="66079" y="91086"/>
                    <a:pt x="67863" y="89321"/>
                    <a:pt x="68855" y="86902"/>
                  </a:cubicBezTo>
                  <a:cubicBezTo>
                    <a:pt x="68954" y="86624"/>
                    <a:pt x="69073" y="86346"/>
                    <a:pt x="69152" y="86049"/>
                  </a:cubicBezTo>
                  <a:cubicBezTo>
                    <a:pt x="69985" y="86267"/>
                    <a:pt x="70818" y="86366"/>
                    <a:pt x="71651" y="86366"/>
                  </a:cubicBezTo>
                  <a:cubicBezTo>
                    <a:pt x="73614" y="86366"/>
                    <a:pt x="75439" y="85751"/>
                    <a:pt x="76926" y="84581"/>
                  </a:cubicBezTo>
                  <a:cubicBezTo>
                    <a:pt x="78790" y="83094"/>
                    <a:pt x="79921" y="80853"/>
                    <a:pt x="80119" y="78255"/>
                  </a:cubicBezTo>
                  <a:cubicBezTo>
                    <a:pt x="80139" y="77958"/>
                    <a:pt x="80139" y="77660"/>
                    <a:pt x="80139" y="77343"/>
                  </a:cubicBezTo>
                  <a:cubicBezTo>
                    <a:pt x="83074" y="77125"/>
                    <a:pt x="85573" y="75756"/>
                    <a:pt x="87060" y="73515"/>
                  </a:cubicBezTo>
                  <a:cubicBezTo>
                    <a:pt x="88369" y="71512"/>
                    <a:pt x="88746" y="69034"/>
                    <a:pt x="88111" y="66515"/>
                  </a:cubicBezTo>
                  <a:cubicBezTo>
                    <a:pt x="88032" y="66218"/>
                    <a:pt x="87953" y="65920"/>
                    <a:pt x="87853" y="65623"/>
                  </a:cubicBezTo>
                  <a:cubicBezTo>
                    <a:pt x="90927" y="64353"/>
                    <a:pt x="92633" y="62033"/>
                    <a:pt x="93228" y="59832"/>
                  </a:cubicBezTo>
                  <a:cubicBezTo>
                    <a:pt x="93842" y="57512"/>
                    <a:pt x="93426" y="55033"/>
                    <a:pt x="92038" y="52851"/>
                  </a:cubicBezTo>
                  <a:cubicBezTo>
                    <a:pt x="91879" y="52593"/>
                    <a:pt x="91701" y="52355"/>
                    <a:pt x="91522" y="52117"/>
                  </a:cubicBezTo>
                  <a:cubicBezTo>
                    <a:pt x="91820" y="51880"/>
                    <a:pt x="92077" y="51622"/>
                    <a:pt x="92335" y="51364"/>
                  </a:cubicBezTo>
                  <a:cubicBezTo>
                    <a:pt x="94061" y="49539"/>
                    <a:pt x="94953" y="47259"/>
                    <a:pt x="94834" y="44939"/>
                  </a:cubicBezTo>
                  <a:cubicBezTo>
                    <a:pt x="94695" y="42440"/>
                    <a:pt x="93386" y="39941"/>
                    <a:pt x="90788" y="38117"/>
                  </a:cubicBezTo>
                  <a:cubicBezTo>
                    <a:pt x="90947" y="37859"/>
                    <a:pt x="91086" y="37581"/>
                    <a:pt x="91225" y="37323"/>
                  </a:cubicBezTo>
                  <a:cubicBezTo>
                    <a:pt x="92375" y="34983"/>
                    <a:pt x="92534" y="32485"/>
                    <a:pt x="91681" y="30303"/>
                  </a:cubicBezTo>
                  <a:cubicBezTo>
                    <a:pt x="90689" y="27745"/>
                    <a:pt x="88567" y="25901"/>
                    <a:pt x="85712" y="25068"/>
                  </a:cubicBezTo>
                  <a:cubicBezTo>
                    <a:pt x="85791" y="24770"/>
                    <a:pt x="85850" y="24453"/>
                    <a:pt x="85890" y="24155"/>
                  </a:cubicBezTo>
                  <a:cubicBezTo>
                    <a:pt x="86247" y="21597"/>
                    <a:pt x="85612" y="19158"/>
                    <a:pt x="84105" y="17314"/>
                  </a:cubicBezTo>
                  <a:cubicBezTo>
                    <a:pt x="82459" y="15311"/>
                    <a:pt x="80000" y="14220"/>
                    <a:pt x="77144" y="14220"/>
                  </a:cubicBezTo>
                  <a:lnTo>
                    <a:pt x="76827" y="14220"/>
                  </a:lnTo>
                  <a:cubicBezTo>
                    <a:pt x="76788" y="13922"/>
                    <a:pt x="76768" y="13645"/>
                    <a:pt x="76708" y="13347"/>
                  </a:cubicBezTo>
                  <a:cubicBezTo>
                    <a:pt x="76272" y="10789"/>
                    <a:pt x="74904" y="8667"/>
                    <a:pt x="72861" y="7358"/>
                  </a:cubicBezTo>
                  <a:cubicBezTo>
                    <a:pt x="71552" y="6525"/>
                    <a:pt x="70005" y="6089"/>
                    <a:pt x="68399" y="6089"/>
                  </a:cubicBezTo>
                  <a:cubicBezTo>
                    <a:pt x="67546" y="6089"/>
                    <a:pt x="66674" y="6228"/>
                    <a:pt x="65801" y="6466"/>
                  </a:cubicBezTo>
                  <a:cubicBezTo>
                    <a:pt x="65722" y="6307"/>
                    <a:pt x="65642" y="6149"/>
                    <a:pt x="65563" y="5990"/>
                  </a:cubicBezTo>
                  <a:cubicBezTo>
                    <a:pt x="64393" y="3888"/>
                    <a:pt x="62549" y="2401"/>
                    <a:pt x="60427" y="1806"/>
                  </a:cubicBezTo>
                  <a:cubicBezTo>
                    <a:pt x="59713" y="1607"/>
                    <a:pt x="58959" y="1488"/>
                    <a:pt x="58186" y="1488"/>
                  </a:cubicBezTo>
                  <a:cubicBezTo>
                    <a:pt x="56599" y="1488"/>
                    <a:pt x="55072" y="1925"/>
                    <a:pt x="53664" y="2757"/>
                  </a:cubicBezTo>
                  <a:cubicBezTo>
                    <a:pt x="51840" y="893"/>
                    <a:pt x="49638" y="1"/>
                    <a:pt x="4745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8"/>
            <p:cNvSpPr/>
            <p:nvPr/>
          </p:nvSpPr>
          <p:spPr>
            <a:xfrm>
              <a:off x="6981275" y="2992575"/>
              <a:ext cx="261300" cy="857725"/>
            </a:xfrm>
            <a:custGeom>
              <a:rect b="b" l="l" r="r" t="t"/>
              <a:pathLst>
                <a:path extrusionOk="0" h="34309" w="10452">
                  <a:moveTo>
                    <a:pt x="5216" y="1"/>
                  </a:moveTo>
                  <a:cubicBezTo>
                    <a:pt x="2360" y="1"/>
                    <a:pt x="0" y="4800"/>
                    <a:pt x="635" y="11919"/>
                  </a:cubicBezTo>
                  <a:cubicBezTo>
                    <a:pt x="1289" y="19039"/>
                    <a:pt x="4224" y="34309"/>
                    <a:pt x="4224" y="34309"/>
                  </a:cubicBezTo>
                  <a:lnTo>
                    <a:pt x="6207" y="34309"/>
                  </a:lnTo>
                  <a:cubicBezTo>
                    <a:pt x="6207" y="34309"/>
                    <a:pt x="9162" y="19039"/>
                    <a:pt x="9797" y="11919"/>
                  </a:cubicBezTo>
                  <a:cubicBezTo>
                    <a:pt x="10451" y="4800"/>
                    <a:pt x="8091" y="1"/>
                    <a:pt x="52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8"/>
            <p:cNvSpPr/>
            <p:nvPr/>
          </p:nvSpPr>
          <p:spPr>
            <a:xfrm>
              <a:off x="6698675" y="3041425"/>
              <a:ext cx="378300" cy="826225"/>
            </a:xfrm>
            <a:custGeom>
              <a:rect b="b" l="l" r="r" t="t"/>
              <a:pathLst>
                <a:path extrusionOk="0" h="33049" w="15132">
                  <a:moveTo>
                    <a:pt x="4265" y="1"/>
                  </a:moveTo>
                  <a:cubicBezTo>
                    <a:pt x="3986" y="1"/>
                    <a:pt x="3714" y="43"/>
                    <a:pt x="3451" y="129"/>
                  </a:cubicBezTo>
                  <a:cubicBezTo>
                    <a:pt x="734" y="1021"/>
                    <a:pt x="0" y="6316"/>
                    <a:pt x="2816" y="12880"/>
                  </a:cubicBezTo>
                  <a:cubicBezTo>
                    <a:pt x="5672" y="19444"/>
                    <a:pt x="13228" y="33049"/>
                    <a:pt x="13228" y="33049"/>
                  </a:cubicBezTo>
                  <a:lnTo>
                    <a:pt x="15132" y="32434"/>
                  </a:lnTo>
                  <a:cubicBezTo>
                    <a:pt x="15132" y="32434"/>
                    <a:pt x="13149" y="16985"/>
                    <a:pt x="11522" y="10025"/>
                  </a:cubicBezTo>
                  <a:cubicBezTo>
                    <a:pt x="10070" y="3733"/>
                    <a:pt x="6885" y="1"/>
                    <a:pt x="426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8"/>
            <p:cNvSpPr/>
            <p:nvPr/>
          </p:nvSpPr>
          <p:spPr>
            <a:xfrm>
              <a:off x="6433425" y="3183625"/>
              <a:ext cx="587025" cy="718250"/>
            </a:xfrm>
            <a:custGeom>
              <a:rect b="b" l="l" r="r" t="t"/>
              <a:pathLst>
                <a:path extrusionOk="0" h="28730" w="23481">
                  <a:moveTo>
                    <a:pt x="4026" y="1"/>
                  </a:moveTo>
                  <a:cubicBezTo>
                    <a:pt x="3368" y="1"/>
                    <a:pt x="2782" y="175"/>
                    <a:pt x="2301" y="529"/>
                  </a:cubicBezTo>
                  <a:cubicBezTo>
                    <a:pt x="1" y="2215"/>
                    <a:pt x="953" y="7470"/>
                    <a:pt x="5692" y="12824"/>
                  </a:cubicBezTo>
                  <a:cubicBezTo>
                    <a:pt x="10452" y="18179"/>
                    <a:pt x="21855" y="28729"/>
                    <a:pt x="21855" y="28729"/>
                  </a:cubicBezTo>
                  <a:lnTo>
                    <a:pt x="23481" y="27559"/>
                  </a:lnTo>
                  <a:cubicBezTo>
                    <a:pt x="23481" y="27559"/>
                    <a:pt x="16778" y="13499"/>
                    <a:pt x="13050" y="7391"/>
                  </a:cubicBezTo>
                  <a:cubicBezTo>
                    <a:pt x="10126" y="2550"/>
                    <a:pt x="6542" y="1"/>
                    <a:pt x="402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8"/>
            <p:cNvSpPr/>
            <p:nvPr/>
          </p:nvSpPr>
          <p:spPr>
            <a:xfrm>
              <a:off x="6217750" y="3401250"/>
              <a:ext cx="755125" cy="548700"/>
            </a:xfrm>
            <a:custGeom>
              <a:rect b="b" l="l" r="r" t="t"/>
              <a:pathLst>
                <a:path extrusionOk="0" h="21948" w="30205">
                  <a:moveTo>
                    <a:pt x="4616" y="1"/>
                  </a:moveTo>
                  <a:cubicBezTo>
                    <a:pt x="3282" y="1"/>
                    <a:pt x="2248" y="424"/>
                    <a:pt x="1667" y="1244"/>
                  </a:cubicBezTo>
                  <a:cubicBezTo>
                    <a:pt x="1" y="3584"/>
                    <a:pt x="2539" y="8284"/>
                    <a:pt x="8727" y="11893"/>
                  </a:cubicBezTo>
                  <a:cubicBezTo>
                    <a:pt x="14894" y="15483"/>
                    <a:pt x="29054" y="21948"/>
                    <a:pt x="29054" y="21948"/>
                  </a:cubicBezTo>
                  <a:lnTo>
                    <a:pt x="30204" y="20322"/>
                  </a:lnTo>
                  <a:cubicBezTo>
                    <a:pt x="30204" y="20322"/>
                    <a:pt x="19456" y="9077"/>
                    <a:pt x="14022" y="4437"/>
                  </a:cubicBezTo>
                  <a:cubicBezTo>
                    <a:pt x="10507" y="1422"/>
                    <a:pt x="7058" y="1"/>
                    <a:pt x="46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8"/>
            <p:cNvSpPr/>
            <p:nvPr/>
          </p:nvSpPr>
          <p:spPr>
            <a:xfrm>
              <a:off x="6091325" y="3666325"/>
              <a:ext cx="848325" cy="340650"/>
            </a:xfrm>
            <a:custGeom>
              <a:rect b="b" l="l" r="r" t="t"/>
              <a:pathLst>
                <a:path extrusionOk="0" h="13626" w="33933">
                  <a:moveTo>
                    <a:pt x="6131" y="0"/>
                  </a:moveTo>
                  <a:cubicBezTo>
                    <a:pt x="3300" y="0"/>
                    <a:pt x="1345" y="945"/>
                    <a:pt x="854" y="2520"/>
                  </a:cubicBezTo>
                  <a:cubicBezTo>
                    <a:pt x="1" y="5237"/>
                    <a:pt x="3888" y="8925"/>
                    <a:pt x="10869" y="10413"/>
                  </a:cubicBezTo>
                  <a:cubicBezTo>
                    <a:pt x="17869" y="11900"/>
                    <a:pt x="33338" y="13625"/>
                    <a:pt x="33338" y="13625"/>
                  </a:cubicBezTo>
                  <a:lnTo>
                    <a:pt x="33932" y="11721"/>
                  </a:lnTo>
                  <a:cubicBezTo>
                    <a:pt x="33932" y="11721"/>
                    <a:pt x="20189" y="4384"/>
                    <a:pt x="13585" y="1667"/>
                  </a:cubicBezTo>
                  <a:cubicBezTo>
                    <a:pt x="10782" y="514"/>
                    <a:pt x="8219" y="0"/>
                    <a:pt x="613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8"/>
            <p:cNvSpPr/>
            <p:nvPr/>
          </p:nvSpPr>
          <p:spPr>
            <a:xfrm>
              <a:off x="6064700" y="3935675"/>
              <a:ext cx="859575" cy="234250"/>
            </a:xfrm>
            <a:custGeom>
              <a:rect b="b" l="l" r="r" t="t"/>
              <a:pathLst>
                <a:path extrusionOk="0" h="9370" w="34383">
                  <a:moveTo>
                    <a:pt x="9951" y="1"/>
                  </a:moveTo>
                  <a:cubicBezTo>
                    <a:pt x="3905" y="1"/>
                    <a:pt x="1" y="2248"/>
                    <a:pt x="55" y="4854"/>
                  </a:cubicBezTo>
                  <a:cubicBezTo>
                    <a:pt x="89" y="7328"/>
                    <a:pt x="3723" y="9369"/>
                    <a:pt x="9321" y="9369"/>
                  </a:cubicBezTo>
                  <a:cubicBezTo>
                    <a:pt x="10187" y="9369"/>
                    <a:pt x="11099" y="9321"/>
                    <a:pt x="12053" y="9217"/>
                  </a:cubicBezTo>
                  <a:cubicBezTo>
                    <a:pt x="19152" y="8444"/>
                    <a:pt x="34383" y="5251"/>
                    <a:pt x="34383" y="5251"/>
                  </a:cubicBezTo>
                  <a:lnTo>
                    <a:pt x="34343" y="3248"/>
                  </a:lnTo>
                  <a:cubicBezTo>
                    <a:pt x="34343" y="3248"/>
                    <a:pt x="19013" y="591"/>
                    <a:pt x="11894" y="75"/>
                  </a:cubicBezTo>
                  <a:cubicBezTo>
                    <a:pt x="11225" y="25"/>
                    <a:pt x="10576" y="1"/>
                    <a:pt x="995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8"/>
            <p:cNvSpPr/>
            <p:nvPr/>
          </p:nvSpPr>
          <p:spPr>
            <a:xfrm>
              <a:off x="6100250" y="4076850"/>
              <a:ext cx="842375" cy="364325"/>
            </a:xfrm>
            <a:custGeom>
              <a:rect b="b" l="l" r="r" t="t"/>
              <a:pathLst>
                <a:path extrusionOk="0" h="14573" w="33695">
                  <a:moveTo>
                    <a:pt x="33020" y="0"/>
                  </a:moveTo>
                  <a:cubicBezTo>
                    <a:pt x="33020" y="0"/>
                    <a:pt x="17631" y="2261"/>
                    <a:pt x="10690" y="3987"/>
                  </a:cubicBezTo>
                  <a:cubicBezTo>
                    <a:pt x="3769" y="5712"/>
                    <a:pt x="1" y="9539"/>
                    <a:pt x="953" y="12236"/>
                  </a:cubicBezTo>
                  <a:cubicBezTo>
                    <a:pt x="1462" y="13709"/>
                    <a:pt x="3277" y="14572"/>
                    <a:pt x="5878" y="14572"/>
                  </a:cubicBezTo>
                  <a:cubicBezTo>
                    <a:pt x="8042" y="14572"/>
                    <a:pt x="10751" y="13975"/>
                    <a:pt x="13704" y="12633"/>
                  </a:cubicBezTo>
                  <a:cubicBezTo>
                    <a:pt x="20209" y="9678"/>
                    <a:pt x="33694" y="1884"/>
                    <a:pt x="33694" y="1884"/>
                  </a:cubicBezTo>
                  <a:lnTo>
                    <a:pt x="330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8"/>
            <p:cNvSpPr/>
            <p:nvPr/>
          </p:nvSpPr>
          <p:spPr>
            <a:xfrm>
              <a:off x="6237600" y="4133375"/>
              <a:ext cx="740225" cy="569375"/>
            </a:xfrm>
            <a:custGeom>
              <a:rect b="b" l="l" r="r" t="t"/>
              <a:pathLst>
                <a:path extrusionOk="0" h="22775" w="29609">
                  <a:moveTo>
                    <a:pt x="28379" y="0"/>
                  </a:moveTo>
                  <a:cubicBezTo>
                    <a:pt x="28379" y="0"/>
                    <a:pt x="14457" y="6941"/>
                    <a:pt x="8429" y="10749"/>
                  </a:cubicBezTo>
                  <a:cubicBezTo>
                    <a:pt x="2360" y="14556"/>
                    <a:pt x="0" y="19356"/>
                    <a:pt x="1726" y="21616"/>
                  </a:cubicBezTo>
                  <a:cubicBezTo>
                    <a:pt x="2312" y="22382"/>
                    <a:pt x="3292" y="22775"/>
                    <a:pt x="4534" y="22775"/>
                  </a:cubicBezTo>
                  <a:cubicBezTo>
                    <a:pt x="6992" y="22775"/>
                    <a:pt x="10478" y="21240"/>
                    <a:pt x="13981" y="18027"/>
                  </a:cubicBezTo>
                  <a:cubicBezTo>
                    <a:pt x="19237" y="13188"/>
                    <a:pt x="29608" y="1587"/>
                    <a:pt x="29608" y="1587"/>
                  </a:cubicBezTo>
                  <a:lnTo>
                    <a:pt x="28379"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8"/>
            <p:cNvSpPr/>
            <p:nvPr/>
          </p:nvSpPr>
          <p:spPr>
            <a:xfrm>
              <a:off x="6461700" y="4179975"/>
              <a:ext cx="564700" cy="733450"/>
            </a:xfrm>
            <a:custGeom>
              <a:rect b="b" l="l" r="r" t="t"/>
              <a:pathLst>
                <a:path extrusionOk="0" h="29338" w="22588">
                  <a:moveTo>
                    <a:pt x="20942" y="0"/>
                  </a:moveTo>
                  <a:cubicBezTo>
                    <a:pt x="20942" y="0"/>
                    <a:pt x="9876" y="10947"/>
                    <a:pt x="5335" y="16460"/>
                  </a:cubicBezTo>
                  <a:cubicBezTo>
                    <a:pt x="773" y="21954"/>
                    <a:pt x="0" y="27249"/>
                    <a:pt x="2380" y="28875"/>
                  </a:cubicBezTo>
                  <a:cubicBezTo>
                    <a:pt x="2835" y="29184"/>
                    <a:pt x="3376" y="29337"/>
                    <a:pt x="3977" y="29337"/>
                  </a:cubicBezTo>
                  <a:cubicBezTo>
                    <a:pt x="6494" y="29337"/>
                    <a:pt x="10073" y="26662"/>
                    <a:pt x="12890" y="21636"/>
                  </a:cubicBezTo>
                  <a:cubicBezTo>
                    <a:pt x="16361" y="15389"/>
                    <a:pt x="22588" y="1111"/>
                    <a:pt x="22588" y="1111"/>
                  </a:cubicBezTo>
                  <a:lnTo>
                    <a:pt x="20942"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8"/>
            <p:cNvSpPr/>
            <p:nvPr/>
          </p:nvSpPr>
          <p:spPr>
            <a:xfrm>
              <a:off x="6727925" y="4212200"/>
              <a:ext cx="355500" cy="833475"/>
            </a:xfrm>
            <a:custGeom>
              <a:rect b="b" l="l" r="r" t="t"/>
              <a:pathLst>
                <a:path extrusionOk="0" h="33339" w="14220">
                  <a:moveTo>
                    <a:pt x="12296" y="0"/>
                  </a:moveTo>
                  <a:cubicBezTo>
                    <a:pt x="12296" y="0"/>
                    <a:pt x="5216" y="13862"/>
                    <a:pt x="2618" y="20526"/>
                  </a:cubicBezTo>
                  <a:cubicBezTo>
                    <a:pt x="0" y="27169"/>
                    <a:pt x="933" y="32444"/>
                    <a:pt x="3689" y="33238"/>
                  </a:cubicBezTo>
                  <a:cubicBezTo>
                    <a:pt x="3922" y="33305"/>
                    <a:pt x="4160" y="33338"/>
                    <a:pt x="4404" y="33338"/>
                  </a:cubicBezTo>
                  <a:cubicBezTo>
                    <a:pt x="7023" y="33338"/>
                    <a:pt x="10151" y="29488"/>
                    <a:pt x="11403" y="23064"/>
                  </a:cubicBezTo>
                  <a:cubicBezTo>
                    <a:pt x="12772" y="16064"/>
                    <a:pt x="14220" y="576"/>
                    <a:pt x="14220" y="576"/>
                  </a:cubicBezTo>
                  <a:lnTo>
                    <a:pt x="12296"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8"/>
            <p:cNvSpPr/>
            <p:nvPr/>
          </p:nvSpPr>
          <p:spPr>
            <a:xfrm>
              <a:off x="7014100" y="4225575"/>
              <a:ext cx="260700" cy="858775"/>
            </a:xfrm>
            <a:custGeom>
              <a:rect b="b" l="l" r="r" t="t"/>
              <a:pathLst>
                <a:path extrusionOk="0" h="34351" w="10428">
                  <a:moveTo>
                    <a:pt x="5172" y="1"/>
                  </a:moveTo>
                  <a:lnTo>
                    <a:pt x="3189" y="80"/>
                  </a:lnTo>
                  <a:cubicBezTo>
                    <a:pt x="3189" y="80"/>
                    <a:pt x="770" y="15449"/>
                    <a:pt x="393" y="22589"/>
                  </a:cubicBezTo>
                  <a:cubicBezTo>
                    <a:pt x="0" y="29654"/>
                    <a:pt x="2463" y="34350"/>
                    <a:pt x="5282" y="34350"/>
                  </a:cubicBezTo>
                  <a:cubicBezTo>
                    <a:pt x="5312" y="34350"/>
                    <a:pt x="5341" y="34350"/>
                    <a:pt x="5370" y="34349"/>
                  </a:cubicBezTo>
                  <a:cubicBezTo>
                    <a:pt x="8226" y="34230"/>
                    <a:pt x="10427" y="29371"/>
                    <a:pt x="9535" y="22271"/>
                  </a:cubicBezTo>
                  <a:cubicBezTo>
                    <a:pt x="8643" y="15172"/>
                    <a:pt x="5172" y="1"/>
                    <a:pt x="517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8"/>
            <p:cNvSpPr/>
            <p:nvPr/>
          </p:nvSpPr>
          <p:spPr>
            <a:xfrm>
              <a:off x="7153300" y="4206750"/>
              <a:ext cx="401125" cy="817575"/>
            </a:xfrm>
            <a:custGeom>
              <a:rect b="b" l="l" r="r" t="t"/>
              <a:pathLst>
                <a:path extrusionOk="0" h="32703" w="16045">
                  <a:moveTo>
                    <a:pt x="1885" y="0"/>
                  </a:moveTo>
                  <a:lnTo>
                    <a:pt x="1" y="675"/>
                  </a:lnTo>
                  <a:cubicBezTo>
                    <a:pt x="1" y="675"/>
                    <a:pt x="2539" y="16044"/>
                    <a:pt x="4383" y="22945"/>
                  </a:cubicBezTo>
                  <a:cubicBezTo>
                    <a:pt x="6029" y="29103"/>
                    <a:pt x="9301" y="32703"/>
                    <a:pt x="11888" y="32703"/>
                  </a:cubicBezTo>
                  <a:cubicBezTo>
                    <a:pt x="12201" y="32703"/>
                    <a:pt x="12504" y="32650"/>
                    <a:pt x="12792" y="32543"/>
                  </a:cubicBezTo>
                  <a:cubicBezTo>
                    <a:pt x="15469" y="31552"/>
                    <a:pt x="16044" y="26237"/>
                    <a:pt x="12970" y="19772"/>
                  </a:cubicBezTo>
                  <a:cubicBezTo>
                    <a:pt x="9897" y="13327"/>
                    <a:pt x="1885" y="0"/>
                    <a:pt x="188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8"/>
            <p:cNvSpPr/>
            <p:nvPr/>
          </p:nvSpPr>
          <p:spPr>
            <a:xfrm>
              <a:off x="7209325" y="4170550"/>
              <a:ext cx="608350" cy="702400"/>
            </a:xfrm>
            <a:custGeom>
              <a:rect b="b" l="l" r="r" t="t"/>
              <a:pathLst>
                <a:path extrusionOk="0" h="28096" w="24334">
                  <a:moveTo>
                    <a:pt x="1567" y="1"/>
                  </a:moveTo>
                  <a:lnTo>
                    <a:pt x="1" y="1230"/>
                  </a:lnTo>
                  <a:cubicBezTo>
                    <a:pt x="1" y="1230"/>
                    <a:pt x="7199" y="15033"/>
                    <a:pt x="11106" y="21022"/>
                  </a:cubicBezTo>
                  <a:cubicBezTo>
                    <a:pt x="14165" y="25672"/>
                    <a:pt x="17766" y="28096"/>
                    <a:pt x="20267" y="28096"/>
                  </a:cubicBezTo>
                  <a:cubicBezTo>
                    <a:pt x="20977" y="28096"/>
                    <a:pt x="21598" y="27901"/>
                    <a:pt x="22093" y="27507"/>
                  </a:cubicBezTo>
                  <a:cubicBezTo>
                    <a:pt x="24334" y="25742"/>
                    <a:pt x="23203" y="20506"/>
                    <a:pt x="18285" y="15330"/>
                  </a:cubicBezTo>
                  <a:cubicBezTo>
                    <a:pt x="13347" y="10154"/>
                    <a:pt x="1567" y="1"/>
                    <a:pt x="156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8"/>
            <p:cNvSpPr/>
            <p:nvPr/>
          </p:nvSpPr>
          <p:spPr>
            <a:xfrm>
              <a:off x="7255450" y="4120975"/>
              <a:ext cx="769475" cy="527450"/>
            </a:xfrm>
            <a:custGeom>
              <a:rect b="b" l="l" r="r" t="t"/>
              <a:pathLst>
                <a:path extrusionOk="0" h="21098" w="30779">
                  <a:moveTo>
                    <a:pt x="1091" y="0"/>
                  </a:moveTo>
                  <a:lnTo>
                    <a:pt x="0" y="1686"/>
                  </a:lnTo>
                  <a:cubicBezTo>
                    <a:pt x="0" y="1686"/>
                    <a:pt x="11145" y="12534"/>
                    <a:pt x="16738" y="16996"/>
                  </a:cubicBezTo>
                  <a:cubicBezTo>
                    <a:pt x="20226" y="19789"/>
                    <a:pt x="23613" y="21098"/>
                    <a:pt x="26043" y="21098"/>
                  </a:cubicBezTo>
                  <a:cubicBezTo>
                    <a:pt x="27495" y="21098"/>
                    <a:pt x="28606" y="20630"/>
                    <a:pt x="29192" y="19733"/>
                  </a:cubicBezTo>
                  <a:cubicBezTo>
                    <a:pt x="30778" y="17353"/>
                    <a:pt x="28061" y="12732"/>
                    <a:pt x="21775" y="9341"/>
                  </a:cubicBezTo>
                  <a:cubicBezTo>
                    <a:pt x="15468" y="5970"/>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8"/>
            <p:cNvSpPr/>
            <p:nvPr/>
          </p:nvSpPr>
          <p:spPr>
            <a:xfrm>
              <a:off x="7287175" y="4063475"/>
              <a:ext cx="852775" cy="317125"/>
            </a:xfrm>
            <a:custGeom>
              <a:rect b="b" l="l" r="r" t="t"/>
              <a:pathLst>
                <a:path extrusionOk="0" h="12685" w="34111">
                  <a:moveTo>
                    <a:pt x="516" y="0"/>
                  </a:moveTo>
                  <a:lnTo>
                    <a:pt x="0" y="1944"/>
                  </a:lnTo>
                  <a:cubicBezTo>
                    <a:pt x="0" y="1944"/>
                    <a:pt x="13962" y="8785"/>
                    <a:pt x="20664" y="11264"/>
                  </a:cubicBezTo>
                  <a:cubicBezTo>
                    <a:pt x="23302" y="12248"/>
                    <a:pt x="25716" y="12684"/>
                    <a:pt x="27719" y="12684"/>
                  </a:cubicBezTo>
                  <a:cubicBezTo>
                    <a:pt x="30806" y="12684"/>
                    <a:pt x="32919" y="11647"/>
                    <a:pt x="33376" y="9975"/>
                  </a:cubicBezTo>
                  <a:cubicBezTo>
                    <a:pt x="34110" y="7219"/>
                    <a:pt x="30104" y="3669"/>
                    <a:pt x="23064" y="2419"/>
                  </a:cubicBezTo>
                  <a:cubicBezTo>
                    <a:pt x="16024" y="1190"/>
                    <a:pt x="516" y="0"/>
                    <a:pt x="516"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8"/>
            <p:cNvSpPr/>
            <p:nvPr/>
          </p:nvSpPr>
          <p:spPr>
            <a:xfrm>
              <a:off x="7298575" y="3878550"/>
              <a:ext cx="861525" cy="235525"/>
            </a:xfrm>
            <a:custGeom>
              <a:rect b="b" l="l" r="r" t="t"/>
              <a:pathLst>
                <a:path extrusionOk="0" h="9421" w="34461">
                  <a:moveTo>
                    <a:pt x="25655" y="0"/>
                  </a:moveTo>
                  <a:cubicBezTo>
                    <a:pt x="24568" y="0"/>
                    <a:pt x="23403" y="82"/>
                    <a:pt x="22172" y="258"/>
                  </a:cubicBezTo>
                  <a:cubicBezTo>
                    <a:pt x="15112" y="1289"/>
                    <a:pt x="0" y="4997"/>
                    <a:pt x="0" y="4997"/>
                  </a:cubicBezTo>
                  <a:lnTo>
                    <a:pt x="100" y="7000"/>
                  </a:lnTo>
                  <a:cubicBezTo>
                    <a:pt x="100" y="7000"/>
                    <a:pt x="15508" y="9122"/>
                    <a:pt x="22668" y="9400"/>
                  </a:cubicBezTo>
                  <a:cubicBezTo>
                    <a:pt x="23018" y="9414"/>
                    <a:pt x="23362" y="9420"/>
                    <a:pt x="23700" y="9420"/>
                  </a:cubicBezTo>
                  <a:cubicBezTo>
                    <a:pt x="30253" y="9420"/>
                    <a:pt x="34460" y="6920"/>
                    <a:pt x="34328" y="4204"/>
                  </a:cubicBezTo>
                  <a:cubicBezTo>
                    <a:pt x="34197" y="1845"/>
                    <a:pt x="30818" y="0"/>
                    <a:pt x="2565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8"/>
            <p:cNvSpPr/>
            <p:nvPr/>
          </p:nvSpPr>
          <p:spPr>
            <a:xfrm>
              <a:off x="7278250" y="3605700"/>
              <a:ext cx="834925" cy="387875"/>
            </a:xfrm>
            <a:custGeom>
              <a:rect b="b" l="l" r="r" t="t"/>
              <a:pathLst>
                <a:path extrusionOk="0" h="15515" w="33397">
                  <a:moveTo>
                    <a:pt x="27721" y="1"/>
                  </a:moveTo>
                  <a:cubicBezTo>
                    <a:pt x="25499" y="1"/>
                    <a:pt x="22672" y="683"/>
                    <a:pt x="19594" y="2208"/>
                  </a:cubicBezTo>
                  <a:cubicBezTo>
                    <a:pt x="13188" y="5401"/>
                    <a:pt x="0" y="13651"/>
                    <a:pt x="0" y="13651"/>
                  </a:cubicBezTo>
                  <a:lnTo>
                    <a:pt x="734" y="15515"/>
                  </a:lnTo>
                  <a:cubicBezTo>
                    <a:pt x="734" y="15515"/>
                    <a:pt x="16024" y="12738"/>
                    <a:pt x="22905" y="10755"/>
                  </a:cubicBezTo>
                  <a:cubicBezTo>
                    <a:pt x="29767" y="8792"/>
                    <a:pt x="33396" y="4846"/>
                    <a:pt x="32365" y="2188"/>
                  </a:cubicBezTo>
                  <a:cubicBezTo>
                    <a:pt x="31819" y="798"/>
                    <a:pt x="30123" y="1"/>
                    <a:pt x="2772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8"/>
            <p:cNvSpPr/>
            <p:nvPr/>
          </p:nvSpPr>
          <p:spPr>
            <a:xfrm>
              <a:off x="7241550" y="3348025"/>
              <a:ext cx="723875" cy="590525"/>
            </a:xfrm>
            <a:custGeom>
              <a:rect b="b" l="l" r="r" t="t"/>
              <a:pathLst>
                <a:path extrusionOk="0" h="23621" w="28955">
                  <a:moveTo>
                    <a:pt x="24511" y="0"/>
                  </a:moveTo>
                  <a:cubicBezTo>
                    <a:pt x="22043" y="0"/>
                    <a:pt x="18515" y="1651"/>
                    <a:pt x="15033" y="5078"/>
                  </a:cubicBezTo>
                  <a:cubicBezTo>
                    <a:pt x="9936" y="10115"/>
                    <a:pt x="1" y="22074"/>
                    <a:pt x="1" y="22074"/>
                  </a:cubicBezTo>
                  <a:lnTo>
                    <a:pt x="1270" y="23621"/>
                  </a:lnTo>
                  <a:cubicBezTo>
                    <a:pt x="1270" y="23621"/>
                    <a:pt x="14934" y="16184"/>
                    <a:pt x="20843" y="12158"/>
                  </a:cubicBezTo>
                  <a:cubicBezTo>
                    <a:pt x="26753" y="8132"/>
                    <a:pt x="28955" y="3274"/>
                    <a:pt x="27150" y="1053"/>
                  </a:cubicBezTo>
                  <a:cubicBezTo>
                    <a:pt x="26572" y="355"/>
                    <a:pt x="25655" y="0"/>
                    <a:pt x="2451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8"/>
            <p:cNvSpPr/>
            <p:nvPr/>
          </p:nvSpPr>
          <p:spPr>
            <a:xfrm>
              <a:off x="7191475" y="3144925"/>
              <a:ext cx="541425" cy="748025"/>
            </a:xfrm>
            <a:custGeom>
              <a:rect b="b" l="l" r="r" t="t"/>
              <a:pathLst>
                <a:path extrusionOk="0" h="29921" w="21657">
                  <a:moveTo>
                    <a:pt x="17742" y="1"/>
                  </a:moveTo>
                  <a:cubicBezTo>
                    <a:pt x="15217" y="1"/>
                    <a:pt x="11667" y="2807"/>
                    <a:pt x="8984" y="8026"/>
                  </a:cubicBezTo>
                  <a:cubicBezTo>
                    <a:pt x="5712" y="14392"/>
                    <a:pt x="1" y="28849"/>
                    <a:pt x="1" y="28849"/>
                  </a:cubicBezTo>
                  <a:lnTo>
                    <a:pt x="1686" y="29920"/>
                  </a:lnTo>
                  <a:cubicBezTo>
                    <a:pt x="1686" y="29920"/>
                    <a:pt x="12356" y="18596"/>
                    <a:pt x="16719" y="12925"/>
                  </a:cubicBezTo>
                  <a:cubicBezTo>
                    <a:pt x="21082" y="7253"/>
                    <a:pt x="21657" y="1938"/>
                    <a:pt x="19237" y="411"/>
                  </a:cubicBezTo>
                  <a:cubicBezTo>
                    <a:pt x="18801" y="136"/>
                    <a:pt x="18296" y="1"/>
                    <a:pt x="1774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8"/>
            <p:cNvSpPr/>
            <p:nvPr/>
          </p:nvSpPr>
          <p:spPr>
            <a:xfrm>
              <a:off x="7139425" y="3029850"/>
              <a:ext cx="351525" cy="834325"/>
            </a:xfrm>
            <a:custGeom>
              <a:rect b="b" l="l" r="r" t="t"/>
              <a:pathLst>
                <a:path extrusionOk="0" h="33373" w="14061">
                  <a:moveTo>
                    <a:pt x="9637" y="0"/>
                  </a:moveTo>
                  <a:cubicBezTo>
                    <a:pt x="7017" y="0"/>
                    <a:pt x="3896" y="3870"/>
                    <a:pt x="2678" y="10309"/>
                  </a:cubicBezTo>
                  <a:cubicBezTo>
                    <a:pt x="1349" y="17329"/>
                    <a:pt x="0" y="32837"/>
                    <a:pt x="0" y="32837"/>
                  </a:cubicBezTo>
                  <a:lnTo>
                    <a:pt x="1904" y="33373"/>
                  </a:lnTo>
                  <a:cubicBezTo>
                    <a:pt x="1904" y="33373"/>
                    <a:pt x="8925" y="19491"/>
                    <a:pt x="11483" y="12808"/>
                  </a:cubicBezTo>
                  <a:cubicBezTo>
                    <a:pt x="14061" y="6145"/>
                    <a:pt x="13089" y="889"/>
                    <a:pt x="10333" y="96"/>
                  </a:cubicBezTo>
                  <a:cubicBezTo>
                    <a:pt x="10106" y="32"/>
                    <a:pt x="9874" y="0"/>
                    <a:pt x="963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8"/>
            <p:cNvSpPr/>
            <p:nvPr/>
          </p:nvSpPr>
          <p:spPr>
            <a:xfrm>
              <a:off x="5925250" y="2853250"/>
              <a:ext cx="2373825" cy="2370375"/>
            </a:xfrm>
            <a:custGeom>
              <a:rect b="b" l="l" r="r" t="t"/>
              <a:pathLst>
                <a:path extrusionOk="0" fill="none" h="94815" w="94953">
                  <a:moveTo>
                    <a:pt x="48845" y="94814"/>
                  </a:moveTo>
                  <a:cubicBezTo>
                    <a:pt x="46485" y="94814"/>
                    <a:pt x="44244" y="93803"/>
                    <a:pt x="42479" y="91939"/>
                  </a:cubicBezTo>
                  <a:cubicBezTo>
                    <a:pt x="42321" y="91760"/>
                    <a:pt x="42162" y="91582"/>
                    <a:pt x="42003" y="91403"/>
                  </a:cubicBezTo>
                  <a:cubicBezTo>
                    <a:pt x="40337" y="92613"/>
                    <a:pt x="38473" y="93287"/>
                    <a:pt x="36510" y="93287"/>
                  </a:cubicBezTo>
                  <a:cubicBezTo>
                    <a:pt x="35737" y="93287"/>
                    <a:pt x="35003" y="93168"/>
                    <a:pt x="34269" y="92970"/>
                  </a:cubicBezTo>
                  <a:cubicBezTo>
                    <a:pt x="31929" y="92296"/>
                    <a:pt x="30045" y="90630"/>
                    <a:pt x="28895" y="88310"/>
                  </a:cubicBezTo>
                  <a:cubicBezTo>
                    <a:pt x="28756" y="88032"/>
                    <a:pt x="28637" y="87754"/>
                    <a:pt x="28518" y="87477"/>
                  </a:cubicBezTo>
                  <a:cubicBezTo>
                    <a:pt x="27487" y="87814"/>
                    <a:pt x="26456" y="87972"/>
                    <a:pt x="25424" y="87972"/>
                  </a:cubicBezTo>
                  <a:lnTo>
                    <a:pt x="25424" y="87972"/>
                  </a:lnTo>
                  <a:cubicBezTo>
                    <a:pt x="23699" y="87972"/>
                    <a:pt x="22053" y="87477"/>
                    <a:pt x="20665" y="86545"/>
                  </a:cubicBezTo>
                  <a:cubicBezTo>
                    <a:pt x="18701" y="85176"/>
                    <a:pt x="17412" y="83034"/>
                    <a:pt x="17055" y="80456"/>
                  </a:cubicBezTo>
                  <a:cubicBezTo>
                    <a:pt x="16996" y="80159"/>
                    <a:pt x="16976" y="79861"/>
                    <a:pt x="16956" y="79564"/>
                  </a:cubicBezTo>
                  <a:cubicBezTo>
                    <a:pt x="13962" y="79544"/>
                    <a:pt x="11423" y="78354"/>
                    <a:pt x="9797" y="76212"/>
                  </a:cubicBezTo>
                  <a:cubicBezTo>
                    <a:pt x="8349" y="74329"/>
                    <a:pt x="7794" y="71889"/>
                    <a:pt x="8250" y="69331"/>
                  </a:cubicBezTo>
                  <a:cubicBezTo>
                    <a:pt x="8290" y="69014"/>
                    <a:pt x="8369" y="68716"/>
                    <a:pt x="8449" y="68419"/>
                  </a:cubicBezTo>
                  <a:cubicBezTo>
                    <a:pt x="5633" y="67487"/>
                    <a:pt x="3590" y="65603"/>
                    <a:pt x="2678" y="63005"/>
                  </a:cubicBezTo>
                  <a:cubicBezTo>
                    <a:pt x="1884" y="60764"/>
                    <a:pt x="2122" y="58265"/>
                    <a:pt x="3352" y="55985"/>
                  </a:cubicBezTo>
                  <a:cubicBezTo>
                    <a:pt x="3511" y="55707"/>
                    <a:pt x="3649" y="55449"/>
                    <a:pt x="3828" y="55211"/>
                  </a:cubicBezTo>
                  <a:cubicBezTo>
                    <a:pt x="1309" y="53307"/>
                    <a:pt x="100" y="50769"/>
                    <a:pt x="40" y="48250"/>
                  </a:cubicBezTo>
                  <a:cubicBezTo>
                    <a:pt x="0" y="45990"/>
                    <a:pt x="913" y="43788"/>
                    <a:pt x="2618" y="42043"/>
                  </a:cubicBezTo>
                  <a:cubicBezTo>
                    <a:pt x="2916" y="41726"/>
                    <a:pt x="3233" y="41448"/>
                    <a:pt x="3590" y="41171"/>
                  </a:cubicBezTo>
                  <a:cubicBezTo>
                    <a:pt x="3411" y="40913"/>
                    <a:pt x="3253" y="40675"/>
                    <a:pt x="3094" y="40417"/>
                  </a:cubicBezTo>
                  <a:cubicBezTo>
                    <a:pt x="1785" y="38176"/>
                    <a:pt x="1448" y="35697"/>
                    <a:pt x="2142" y="33397"/>
                  </a:cubicBezTo>
                  <a:cubicBezTo>
                    <a:pt x="2975" y="30759"/>
                    <a:pt x="4958" y="28796"/>
                    <a:pt x="7735" y="27785"/>
                  </a:cubicBezTo>
                  <a:cubicBezTo>
                    <a:pt x="7655" y="27487"/>
                    <a:pt x="7576" y="27190"/>
                    <a:pt x="7517" y="26892"/>
                  </a:cubicBezTo>
                  <a:cubicBezTo>
                    <a:pt x="6961" y="24354"/>
                    <a:pt x="7417" y="21895"/>
                    <a:pt x="8806" y="19951"/>
                  </a:cubicBezTo>
                  <a:cubicBezTo>
                    <a:pt x="10372" y="17750"/>
                    <a:pt x="12871" y="16481"/>
                    <a:pt x="15846" y="16362"/>
                  </a:cubicBezTo>
                  <a:cubicBezTo>
                    <a:pt x="15866" y="16044"/>
                    <a:pt x="15885" y="15747"/>
                    <a:pt x="15905" y="15449"/>
                  </a:cubicBezTo>
                  <a:cubicBezTo>
                    <a:pt x="16183" y="12852"/>
                    <a:pt x="17393" y="10650"/>
                    <a:pt x="19336" y="9242"/>
                  </a:cubicBezTo>
                  <a:cubicBezTo>
                    <a:pt x="20764" y="8191"/>
                    <a:pt x="22489" y="7636"/>
                    <a:pt x="24334" y="7636"/>
                  </a:cubicBezTo>
                  <a:cubicBezTo>
                    <a:pt x="25266" y="7636"/>
                    <a:pt x="26198" y="7775"/>
                    <a:pt x="27130" y="8052"/>
                  </a:cubicBezTo>
                  <a:cubicBezTo>
                    <a:pt x="27249" y="7755"/>
                    <a:pt x="27348" y="7477"/>
                    <a:pt x="27467" y="7220"/>
                  </a:cubicBezTo>
                  <a:cubicBezTo>
                    <a:pt x="28538" y="4840"/>
                    <a:pt x="30382" y="3134"/>
                    <a:pt x="32643" y="2381"/>
                  </a:cubicBezTo>
                  <a:cubicBezTo>
                    <a:pt x="33476" y="2103"/>
                    <a:pt x="34329" y="1964"/>
                    <a:pt x="35201" y="1964"/>
                  </a:cubicBezTo>
                  <a:cubicBezTo>
                    <a:pt x="37045" y="1964"/>
                    <a:pt x="38830" y="2559"/>
                    <a:pt x="40456" y="3670"/>
                  </a:cubicBezTo>
                  <a:cubicBezTo>
                    <a:pt x="40635" y="3432"/>
                    <a:pt x="40833" y="3194"/>
                    <a:pt x="41032" y="2956"/>
                  </a:cubicBezTo>
                  <a:cubicBezTo>
                    <a:pt x="42797" y="1052"/>
                    <a:pt x="45077" y="1"/>
                    <a:pt x="47457" y="1"/>
                  </a:cubicBezTo>
                  <a:cubicBezTo>
                    <a:pt x="49638" y="1"/>
                    <a:pt x="51840" y="893"/>
                    <a:pt x="53664" y="2757"/>
                  </a:cubicBezTo>
                  <a:cubicBezTo>
                    <a:pt x="55072" y="1925"/>
                    <a:pt x="56599" y="1488"/>
                    <a:pt x="58186" y="1488"/>
                  </a:cubicBezTo>
                  <a:cubicBezTo>
                    <a:pt x="58959" y="1488"/>
                    <a:pt x="59713" y="1607"/>
                    <a:pt x="60427" y="1806"/>
                  </a:cubicBezTo>
                  <a:cubicBezTo>
                    <a:pt x="62549" y="2401"/>
                    <a:pt x="64393" y="3888"/>
                    <a:pt x="65563" y="5990"/>
                  </a:cubicBezTo>
                  <a:cubicBezTo>
                    <a:pt x="65642" y="6149"/>
                    <a:pt x="65722" y="6307"/>
                    <a:pt x="65801" y="6466"/>
                  </a:cubicBezTo>
                  <a:cubicBezTo>
                    <a:pt x="66674" y="6228"/>
                    <a:pt x="67546" y="6089"/>
                    <a:pt x="68399" y="6089"/>
                  </a:cubicBezTo>
                  <a:cubicBezTo>
                    <a:pt x="70005" y="6089"/>
                    <a:pt x="71552" y="6525"/>
                    <a:pt x="72861" y="7358"/>
                  </a:cubicBezTo>
                  <a:cubicBezTo>
                    <a:pt x="74904" y="8667"/>
                    <a:pt x="76272" y="10789"/>
                    <a:pt x="76708" y="13347"/>
                  </a:cubicBezTo>
                  <a:cubicBezTo>
                    <a:pt x="76768" y="13645"/>
                    <a:pt x="76788" y="13922"/>
                    <a:pt x="76827" y="14220"/>
                  </a:cubicBezTo>
                  <a:cubicBezTo>
                    <a:pt x="76946" y="14220"/>
                    <a:pt x="77045" y="14220"/>
                    <a:pt x="77144" y="14220"/>
                  </a:cubicBezTo>
                  <a:cubicBezTo>
                    <a:pt x="80000" y="14220"/>
                    <a:pt x="82459" y="15311"/>
                    <a:pt x="84105" y="17314"/>
                  </a:cubicBezTo>
                  <a:cubicBezTo>
                    <a:pt x="85612" y="19158"/>
                    <a:pt x="86247" y="21597"/>
                    <a:pt x="85890" y="24155"/>
                  </a:cubicBezTo>
                  <a:cubicBezTo>
                    <a:pt x="85850" y="24453"/>
                    <a:pt x="85791" y="24770"/>
                    <a:pt x="85712" y="25068"/>
                  </a:cubicBezTo>
                  <a:cubicBezTo>
                    <a:pt x="88567" y="25901"/>
                    <a:pt x="90689" y="27745"/>
                    <a:pt x="91681" y="30303"/>
                  </a:cubicBezTo>
                  <a:cubicBezTo>
                    <a:pt x="92534" y="32485"/>
                    <a:pt x="92375" y="34983"/>
                    <a:pt x="91225" y="37323"/>
                  </a:cubicBezTo>
                  <a:cubicBezTo>
                    <a:pt x="91086" y="37581"/>
                    <a:pt x="90947" y="37859"/>
                    <a:pt x="90788" y="38117"/>
                  </a:cubicBezTo>
                  <a:cubicBezTo>
                    <a:pt x="93386" y="39941"/>
                    <a:pt x="94695" y="42440"/>
                    <a:pt x="94834" y="44939"/>
                  </a:cubicBezTo>
                  <a:cubicBezTo>
                    <a:pt x="94953" y="47259"/>
                    <a:pt x="94061" y="49539"/>
                    <a:pt x="92335" y="51364"/>
                  </a:cubicBezTo>
                  <a:cubicBezTo>
                    <a:pt x="92077" y="51622"/>
                    <a:pt x="91820" y="51880"/>
                    <a:pt x="91522" y="52117"/>
                  </a:cubicBezTo>
                  <a:cubicBezTo>
                    <a:pt x="91701" y="52355"/>
                    <a:pt x="91879" y="52593"/>
                    <a:pt x="92038" y="52851"/>
                  </a:cubicBezTo>
                  <a:cubicBezTo>
                    <a:pt x="93426" y="55033"/>
                    <a:pt x="93842" y="57512"/>
                    <a:pt x="93228" y="59832"/>
                  </a:cubicBezTo>
                  <a:cubicBezTo>
                    <a:pt x="92633" y="62033"/>
                    <a:pt x="90927" y="64353"/>
                    <a:pt x="87853" y="65623"/>
                  </a:cubicBezTo>
                  <a:cubicBezTo>
                    <a:pt x="87953" y="65920"/>
                    <a:pt x="88032" y="66218"/>
                    <a:pt x="88111" y="66515"/>
                  </a:cubicBezTo>
                  <a:cubicBezTo>
                    <a:pt x="88746" y="69034"/>
                    <a:pt x="88369" y="71512"/>
                    <a:pt x="87060" y="73515"/>
                  </a:cubicBezTo>
                  <a:cubicBezTo>
                    <a:pt x="85573" y="75756"/>
                    <a:pt x="83074" y="77125"/>
                    <a:pt x="80139" y="77343"/>
                  </a:cubicBezTo>
                  <a:cubicBezTo>
                    <a:pt x="80139" y="77660"/>
                    <a:pt x="80139" y="77958"/>
                    <a:pt x="80119" y="78255"/>
                  </a:cubicBezTo>
                  <a:cubicBezTo>
                    <a:pt x="79921" y="80853"/>
                    <a:pt x="78790" y="83094"/>
                    <a:pt x="76926" y="84581"/>
                  </a:cubicBezTo>
                  <a:cubicBezTo>
                    <a:pt x="75439" y="85751"/>
                    <a:pt x="73614" y="86366"/>
                    <a:pt x="71651" y="86366"/>
                  </a:cubicBezTo>
                  <a:cubicBezTo>
                    <a:pt x="70818" y="86366"/>
                    <a:pt x="69985" y="86267"/>
                    <a:pt x="69152" y="86049"/>
                  </a:cubicBezTo>
                  <a:cubicBezTo>
                    <a:pt x="69073" y="86346"/>
                    <a:pt x="68954" y="86624"/>
                    <a:pt x="68855" y="86902"/>
                  </a:cubicBezTo>
                  <a:cubicBezTo>
                    <a:pt x="67863" y="89321"/>
                    <a:pt x="66079" y="91086"/>
                    <a:pt x="63818" y="91919"/>
                  </a:cubicBezTo>
                  <a:cubicBezTo>
                    <a:pt x="62945" y="92236"/>
                    <a:pt x="61993" y="92415"/>
                    <a:pt x="61002" y="92415"/>
                  </a:cubicBezTo>
                  <a:cubicBezTo>
                    <a:pt x="59257" y="92415"/>
                    <a:pt x="57571" y="91879"/>
                    <a:pt x="56004" y="90888"/>
                  </a:cubicBezTo>
                  <a:cubicBezTo>
                    <a:pt x="55826" y="91145"/>
                    <a:pt x="55627" y="91383"/>
                    <a:pt x="55449" y="91602"/>
                  </a:cubicBezTo>
                  <a:cubicBezTo>
                    <a:pt x="53763" y="93585"/>
                    <a:pt x="51522" y="94715"/>
                    <a:pt x="49143" y="948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8"/>
            <p:cNvSpPr/>
            <p:nvPr/>
          </p:nvSpPr>
          <p:spPr>
            <a:xfrm>
              <a:off x="6981275" y="2992575"/>
              <a:ext cx="261300" cy="857725"/>
            </a:xfrm>
            <a:custGeom>
              <a:rect b="b" l="l" r="r" t="t"/>
              <a:pathLst>
                <a:path extrusionOk="0" fill="none" h="34309" w="10452">
                  <a:moveTo>
                    <a:pt x="9797" y="11919"/>
                  </a:moveTo>
                  <a:cubicBezTo>
                    <a:pt x="9162" y="19039"/>
                    <a:pt x="6207" y="34309"/>
                    <a:pt x="6207" y="34309"/>
                  </a:cubicBezTo>
                  <a:lnTo>
                    <a:pt x="4224" y="34309"/>
                  </a:lnTo>
                  <a:cubicBezTo>
                    <a:pt x="4224" y="34309"/>
                    <a:pt x="1289" y="19039"/>
                    <a:pt x="635" y="11919"/>
                  </a:cubicBezTo>
                  <a:cubicBezTo>
                    <a:pt x="0" y="4800"/>
                    <a:pt x="2360" y="1"/>
                    <a:pt x="5216" y="1"/>
                  </a:cubicBezTo>
                  <a:cubicBezTo>
                    <a:pt x="8091" y="1"/>
                    <a:pt x="10451" y="4800"/>
                    <a:pt x="9797" y="1191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8"/>
            <p:cNvSpPr/>
            <p:nvPr/>
          </p:nvSpPr>
          <p:spPr>
            <a:xfrm>
              <a:off x="6698675" y="3022325"/>
              <a:ext cx="378300" cy="845325"/>
            </a:xfrm>
            <a:custGeom>
              <a:rect b="b" l="l" r="r" t="t"/>
              <a:pathLst>
                <a:path extrusionOk="0" fill="none" h="33813" w="15132">
                  <a:moveTo>
                    <a:pt x="11522" y="10789"/>
                  </a:moveTo>
                  <a:cubicBezTo>
                    <a:pt x="13149" y="17749"/>
                    <a:pt x="15132" y="33198"/>
                    <a:pt x="15132" y="33198"/>
                  </a:cubicBezTo>
                  <a:lnTo>
                    <a:pt x="13228" y="33813"/>
                  </a:lnTo>
                  <a:cubicBezTo>
                    <a:pt x="13228" y="33813"/>
                    <a:pt x="5672" y="20208"/>
                    <a:pt x="2816" y="13644"/>
                  </a:cubicBezTo>
                  <a:cubicBezTo>
                    <a:pt x="0" y="7080"/>
                    <a:pt x="734" y="1785"/>
                    <a:pt x="3451" y="893"/>
                  </a:cubicBezTo>
                  <a:cubicBezTo>
                    <a:pt x="6188" y="0"/>
                    <a:pt x="9916" y="3828"/>
                    <a:pt x="11522" y="107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8"/>
            <p:cNvSpPr/>
            <p:nvPr/>
          </p:nvSpPr>
          <p:spPr>
            <a:xfrm>
              <a:off x="6433425" y="3154200"/>
              <a:ext cx="587025" cy="747675"/>
            </a:xfrm>
            <a:custGeom>
              <a:rect b="b" l="l" r="r" t="t"/>
              <a:pathLst>
                <a:path extrusionOk="0" fill="none" h="29907" w="23481">
                  <a:moveTo>
                    <a:pt x="13050" y="8568"/>
                  </a:moveTo>
                  <a:cubicBezTo>
                    <a:pt x="16778" y="14676"/>
                    <a:pt x="23481" y="28736"/>
                    <a:pt x="23481" y="28736"/>
                  </a:cubicBezTo>
                  <a:lnTo>
                    <a:pt x="21855" y="29906"/>
                  </a:lnTo>
                  <a:cubicBezTo>
                    <a:pt x="21855" y="29906"/>
                    <a:pt x="10452" y="19356"/>
                    <a:pt x="5692" y="14001"/>
                  </a:cubicBezTo>
                  <a:cubicBezTo>
                    <a:pt x="953" y="8647"/>
                    <a:pt x="1" y="3392"/>
                    <a:pt x="2301" y="1706"/>
                  </a:cubicBezTo>
                  <a:cubicBezTo>
                    <a:pt x="4621" y="1"/>
                    <a:pt x="9361" y="2460"/>
                    <a:pt x="13050" y="8568"/>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8"/>
            <p:cNvSpPr/>
            <p:nvPr/>
          </p:nvSpPr>
          <p:spPr>
            <a:xfrm>
              <a:off x="6217750" y="3374325"/>
              <a:ext cx="755125" cy="575625"/>
            </a:xfrm>
            <a:custGeom>
              <a:rect b="b" l="l" r="r" t="t"/>
              <a:pathLst>
                <a:path extrusionOk="0" fill="none" h="23025" w="30205">
                  <a:moveTo>
                    <a:pt x="14022" y="5514"/>
                  </a:moveTo>
                  <a:cubicBezTo>
                    <a:pt x="19456" y="10154"/>
                    <a:pt x="30204" y="21399"/>
                    <a:pt x="30204" y="21399"/>
                  </a:cubicBezTo>
                  <a:lnTo>
                    <a:pt x="29054" y="23025"/>
                  </a:lnTo>
                  <a:cubicBezTo>
                    <a:pt x="29054" y="23025"/>
                    <a:pt x="14894" y="16560"/>
                    <a:pt x="8727" y="12970"/>
                  </a:cubicBezTo>
                  <a:cubicBezTo>
                    <a:pt x="2539" y="9361"/>
                    <a:pt x="1" y="4661"/>
                    <a:pt x="1667" y="2321"/>
                  </a:cubicBezTo>
                  <a:cubicBezTo>
                    <a:pt x="3313" y="1"/>
                    <a:pt x="8588" y="853"/>
                    <a:pt x="14022" y="55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8"/>
            <p:cNvSpPr/>
            <p:nvPr/>
          </p:nvSpPr>
          <p:spPr>
            <a:xfrm>
              <a:off x="6091325" y="3640075"/>
              <a:ext cx="848325" cy="366900"/>
            </a:xfrm>
            <a:custGeom>
              <a:rect b="b" l="l" r="r" t="t"/>
              <a:pathLst>
                <a:path extrusionOk="0" fill="none" h="14676" w="33933">
                  <a:moveTo>
                    <a:pt x="13585" y="2717"/>
                  </a:moveTo>
                  <a:cubicBezTo>
                    <a:pt x="20189" y="5434"/>
                    <a:pt x="33932" y="12771"/>
                    <a:pt x="33932" y="12771"/>
                  </a:cubicBezTo>
                  <a:lnTo>
                    <a:pt x="33338" y="14675"/>
                  </a:lnTo>
                  <a:cubicBezTo>
                    <a:pt x="33338" y="14675"/>
                    <a:pt x="17869" y="12950"/>
                    <a:pt x="10869" y="11463"/>
                  </a:cubicBezTo>
                  <a:cubicBezTo>
                    <a:pt x="3888" y="9975"/>
                    <a:pt x="1" y="6287"/>
                    <a:pt x="854" y="3570"/>
                  </a:cubicBezTo>
                  <a:cubicBezTo>
                    <a:pt x="1706" y="833"/>
                    <a:pt x="6982" y="0"/>
                    <a:pt x="13585" y="271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8"/>
            <p:cNvSpPr/>
            <p:nvPr/>
          </p:nvSpPr>
          <p:spPr>
            <a:xfrm>
              <a:off x="6064575" y="3924150"/>
              <a:ext cx="859700" cy="261300"/>
            </a:xfrm>
            <a:custGeom>
              <a:rect b="b" l="l" r="r" t="t"/>
              <a:pathLst>
                <a:path extrusionOk="0" fill="none" h="10452" w="34388">
                  <a:moveTo>
                    <a:pt x="11899" y="536"/>
                  </a:moveTo>
                  <a:cubicBezTo>
                    <a:pt x="19018" y="1052"/>
                    <a:pt x="34348" y="3709"/>
                    <a:pt x="34348" y="3709"/>
                  </a:cubicBezTo>
                  <a:lnTo>
                    <a:pt x="34388" y="5712"/>
                  </a:lnTo>
                  <a:cubicBezTo>
                    <a:pt x="34388" y="5712"/>
                    <a:pt x="19157" y="8905"/>
                    <a:pt x="12058" y="9678"/>
                  </a:cubicBezTo>
                  <a:cubicBezTo>
                    <a:pt x="4938" y="10452"/>
                    <a:pt x="99" y="8171"/>
                    <a:pt x="60" y="5315"/>
                  </a:cubicBezTo>
                  <a:cubicBezTo>
                    <a:pt x="0" y="2440"/>
                    <a:pt x="4760" y="0"/>
                    <a:pt x="11899" y="53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8"/>
            <p:cNvSpPr/>
            <p:nvPr/>
          </p:nvSpPr>
          <p:spPr>
            <a:xfrm>
              <a:off x="6100250" y="4076850"/>
              <a:ext cx="842375" cy="389700"/>
            </a:xfrm>
            <a:custGeom>
              <a:rect b="b" l="l" r="r" t="t"/>
              <a:pathLst>
                <a:path extrusionOk="0" fill="none" h="15588" w="33695">
                  <a:moveTo>
                    <a:pt x="10690" y="3987"/>
                  </a:moveTo>
                  <a:cubicBezTo>
                    <a:pt x="17631" y="2261"/>
                    <a:pt x="33020" y="0"/>
                    <a:pt x="33020" y="0"/>
                  </a:cubicBezTo>
                  <a:lnTo>
                    <a:pt x="33694" y="1884"/>
                  </a:lnTo>
                  <a:cubicBezTo>
                    <a:pt x="33694" y="1884"/>
                    <a:pt x="20209" y="9678"/>
                    <a:pt x="13704" y="12633"/>
                  </a:cubicBezTo>
                  <a:cubicBezTo>
                    <a:pt x="7200" y="15588"/>
                    <a:pt x="1885" y="14933"/>
                    <a:pt x="953" y="12236"/>
                  </a:cubicBezTo>
                  <a:cubicBezTo>
                    <a:pt x="1" y="9539"/>
                    <a:pt x="3769" y="5712"/>
                    <a:pt x="10690" y="398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8"/>
            <p:cNvSpPr/>
            <p:nvPr/>
          </p:nvSpPr>
          <p:spPr>
            <a:xfrm>
              <a:off x="6237600" y="4133375"/>
              <a:ext cx="740225" cy="597425"/>
            </a:xfrm>
            <a:custGeom>
              <a:rect b="b" l="l" r="r" t="t"/>
              <a:pathLst>
                <a:path extrusionOk="0" fill="none" h="23897" w="29609">
                  <a:moveTo>
                    <a:pt x="8429" y="10749"/>
                  </a:moveTo>
                  <a:cubicBezTo>
                    <a:pt x="14457" y="6941"/>
                    <a:pt x="28379" y="0"/>
                    <a:pt x="28379" y="0"/>
                  </a:cubicBezTo>
                  <a:lnTo>
                    <a:pt x="29608" y="1587"/>
                  </a:lnTo>
                  <a:cubicBezTo>
                    <a:pt x="29608" y="1587"/>
                    <a:pt x="19237" y="13188"/>
                    <a:pt x="13981" y="18027"/>
                  </a:cubicBezTo>
                  <a:cubicBezTo>
                    <a:pt x="8706" y="22866"/>
                    <a:pt x="3471" y="23897"/>
                    <a:pt x="1726" y="21616"/>
                  </a:cubicBezTo>
                  <a:cubicBezTo>
                    <a:pt x="0" y="19356"/>
                    <a:pt x="2360" y="14556"/>
                    <a:pt x="8429" y="1074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8"/>
            <p:cNvSpPr/>
            <p:nvPr/>
          </p:nvSpPr>
          <p:spPr>
            <a:xfrm>
              <a:off x="6461700" y="4179975"/>
              <a:ext cx="564700" cy="762050"/>
            </a:xfrm>
            <a:custGeom>
              <a:rect b="b" l="l" r="r" t="t"/>
              <a:pathLst>
                <a:path extrusionOk="0" fill="none" h="30482" w="22588">
                  <a:moveTo>
                    <a:pt x="5335" y="16460"/>
                  </a:moveTo>
                  <a:cubicBezTo>
                    <a:pt x="9876" y="10947"/>
                    <a:pt x="20942" y="0"/>
                    <a:pt x="20942" y="0"/>
                  </a:cubicBezTo>
                  <a:lnTo>
                    <a:pt x="22588" y="1111"/>
                  </a:lnTo>
                  <a:cubicBezTo>
                    <a:pt x="22588" y="1111"/>
                    <a:pt x="16361" y="15389"/>
                    <a:pt x="12890" y="21636"/>
                  </a:cubicBezTo>
                  <a:cubicBezTo>
                    <a:pt x="9400" y="27863"/>
                    <a:pt x="4740" y="30481"/>
                    <a:pt x="2380" y="28875"/>
                  </a:cubicBezTo>
                  <a:cubicBezTo>
                    <a:pt x="0" y="27249"/>
                    <a:pt x="773" y="21954"/>
                    <a:pt x="5335" y="1646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8"/>
            <p:cNvSpPr/>
            <p:nvPr/>
          </p:nvSpPr>
          <p:spPr>
            <a:xfrm>
              <a:off x="6727925" y="4212200"/>
              <a:ext cx="355500" cy="850775"/>
            </a:xfrm>
            <a:custGeom>
              <a:rect b="b" l="l" r="r" t="t"/>
              <a:pathLst>
                <a:path extrusionOk="0" fill="none" h="34031" w="14220">
                  <a:moveTo>
                    <a:pt x="2618" y="20526"/>
                  </a:moveTo>
                  <a:cubicBezTo>
                    <a:pt x="5216" y="13862"/>
                    <a:pt x="12296" y="0"/>
                    <a:pt x="12296" y="0"/>
                  </a:cubicBezTo>
                  <a:lnTo>
                    <a:pt x="14220" y="576"/>
                  </a:lnTo>
                  <a:cubicBezTo>
                    <a:pt x="14220" y="576"/>
                    <a:pt x="12772" y="16064"/>
                    <a:pt x="11403" y="23064"/>
                  </a:cubicBezTo>
                  <a:cubicBezTo>
                    <a:pt x="10035" y="30084"/>
                    <a:pt x="6426" y="34031"/>
                    <a:pt x="3689" y="33238"/>
                  </a:cubicBezTo>
                  <a:cubicBezTo>
                    <a:pt x="933" y="32444"/>
                    <a:pt x="0" y="27169"/>
                    <a:pt x="2618" y="2052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8"/>
            <p:cNvSpPr/>
            <p:nvPr/>
          </p:nvSpPr>
          <p:spPr>
            <a:xfrm>
              <a:off x="7014000" y="4225575"/>
              <a:ext cx="260800" cy="861200"/>
            </a:xfrm>
            <a:custGeom>
              <a:rect b="b" l="l" r="r" t="t"/>
              <a:pathLst>
                <a:path extrusionOk="0" fill="none" h="34448" w="10432">
                  <a:moveTo>
                    <a:pt x="397" y="22589"/>
                  </a:moveTo>
                  <a:cubicBezTo>
                    <a:pt x="774" y="15449"/>
                    <a:pt x="3193" y="80"/>
                    <a:pt x="3193" y="80"/>
                  </a:cubicBezTo>
                  <a:lnTo>
                    <a:pt x="5176" y="1"/>
                  </a:lnTo>
                  <a:cubicBezTo>
                    <a:pt x="5176" y="1"/>
                    <a:pt x="8647" y="15172"/>
                    <a:pt x="9539" y="22271"/>
                  </a:cubicBezTo>
                  <a:cubicBezTo>
                    <a:pt x="10431" y="29371"/>
                    <a:pt x="8230" y="34230"/>
                    <a:pt x="5374" y="34349"/>
                  </a:cubicBezTo>
                  <a:cubicBezTo>
                    <a:pt x="2519" y="34448"/>
                    <a:pt x="0" y="29728"/>
                    <a:pt x="397" y="225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8"/>
            <p:cNvSpPr/>
            <p:nvPr/>
          </p:nvSpPr>
          <p:spPr>
            <a:xfrm>
              <a:off x="7153300" y="4206750"/>
              <a:ext cx="401125" cy="838375"/>
            </a:xfrm>
            <a:custGeom>
              <a:rect b="b" l="l" r="r" t="t"/>
              <a:pathLst>
                <a:path extrusionOk="0" fill="none" h="33535" w="16045">
                  <a:moveTo>
                    <a:pt x="4383" y="22945"/>
                  </a:moveTo>
                  <a:cubicBezTo>
                    <a:pt x="2539" y="16044"/>
                    <a:pt x="1" y="675"/>
                    <a:pt x="1" y="675"/>
                  </a:cubicBezTo>
                  <a:lnTo>
                    <a:pt x="1885" y="0"/>
                  </a:lnTo>
                  <a:cubicBezTo>
                    <a:pt x="1885" y="0"/>
                    <a:pt x="9897" y="13327"/>
                    <a:pt x="12970" y="19772"/>
                  </a:cubicBezTo>
                  <a:cubicBezTo>
                    <a:pt x="16044" y="26237"/>
                    <a:pt x="15469" y="31552"/>
                    <a:pt x="12792" y="32543"/>
                  </a:cubicBezTo>
                  <a:cubicBezTo>
                    <a:pt x="10115" y="33535"/>
                    <a:pt x="6228" y="29846"/>
                    <a:pt x="4383" y="22945"/>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8"/>
            <p:cNvSpPr/>
            <p:nvPr/>
          </p:nvSpPr>
          <p:spPr>
            <a:xfrm>
              <a:off x="7209325" y="4170550"/>
              <a:ext cx="608350" cy="732300"/>
            </a:xfrm>
            <a:custGeom>
              <a:rect b="b" l="l" r="r" t="t"/>
              <a:pathLst>
                <a:path extrusionOk="0" fill="none" h="29292" w="24334">
                  <a:moveTo>
                    <a:pt x="11106" y="21022"/>
                  </a:moveTo>
                  <a:cubicBezTo>
                    <a:pt x="7199" y="15033"/>
                    <a:pt x="1" y="1230"/>
                    <a:pt x="1" y="1230"/>
                  </a:cubicBezTo>
                  <a:lnTo>
                    <a:pt x="1567" y="1"/>
                  </a:lnTo>
                  <a:cubicBezTo>
                    <a:pt x="1567" y="1"/>
                    <a:pt x="13347" y="10154"/>
                    <a:pt x="18285" y="15330"/>
                  </a:cubicBezTo>
                  <a:cubicBezTo>
                    <a:pt x="23203" y="20506"/>
                    <a:pt x="24334" y="25742"/>
                    <a:pt x="22093" y="27507"/>
                  </a:cubicBezTo>
                  <a:cubicBezTo>
                    <a:pt x="19852" y="29291"/>
                    <a:pt x="15033" y="26991"/>
                    <a:pt x="11106" y="2102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8"/>
            <p:cNvSpPr/>
            <p:nvPr/>
          </p:nvSpPr>
          <p:spPr>
            <a:xfrm>
              <a:off x="7255450" y="4120975"/>
              <a:ext cx="769475" cy="553325"/>
            </a:xfrm>
            <a:custGeom>
              <a:rect b="b" l="l" r="r" t="t"/>
              <a:pathLst>
                <a:path extrusionOk="0" fill="none" h="22133" w="30779">
                  <a:moveTo>
                    <a:pt x="16738" y="16996"/>
                  </a:moveTo>
                  <a:cubicBezTo>
                    <a:pt x="11145" y="12534"/>
                    <a:pt x="0" y="1686"/>
                    <a:pt x="0" y="1686"/>
                  </a:cubicBezTo>
                  <a:lnTo>
                    <a:pt x="1091" y="0"/>
                  </a:lnTo>
                  <a:cubicBezTo>
                    <a:pt x="1091" y="0"/>
                    <a:pt x="15468" y="5970"/>
                    <a:pt x="21775" y="9341"/>
                  </a:cubicBezTo>
                  <a:cubicBezTo>
                    <a:pt x="28061" y="12732"/>
                    <a:pt x="30778" y="17353"/>
                    <a:pt x="29192" y="19733"/>
                  </a:cubicBezTo>
                  <a:cubicBezTo>
                    <a:pt x="27625" y="22132"/>
                    <a:pt x="22310" y="21458"/>
                    <a:pt x="16738" y="1699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8"/>
            <p:cNvSpPr/>
            <p:nvPr/>
          </p:nvSpPr>
          <p:spPr>
            <a:xfrm>
              <a:off x="7287175" y="4063475"/>
              <a:ext cx="852775" cy="344075"/>
            </a:xfrm>
            <a:custGeom>
              <a:rect b="b" l="l" r="r" t="t"/>
              <a:pathLst>
                <a:path extrusionOk="0" fill="none" h="13763" w="34111">
                  <a:moveTo>
                    <a:pt x="20664" y="11264"/>
                  </a:moveTo>
                  <a:cubicBezTo>
                    <a:pt x="13962" y="8785"/>
                    <a:pt x="0" y="1944"/>
                    <a:pt x="0" y="1944"/>
                  </a:cubicBezTo>
                  <a:lnTo>
                    <a:pt x="516" y="0"/>
                  </a:lnTo>
                  <a:cubicBezTo>
                    <a:pt x="516" y="0"/>
                    <a:pt x="16024" y="1190"/>
                    <a:pt x="23064" y="2419"/>
                  </a:cubicBezTo>
                  <a:cubicBezTo>
                    <a:pt x="30104" y="3669"/>
                    <a:pt x="34110" y="7219"/>
                    <a:pt x="33376" y="9975"/>
                  </a:cubicBezTo>
                  <a:cubicBezTo>
                    <a:pt x="32623" y="12732"/>
                    <a:pt x="27367" y="13763"/>
                    <a:pt x="20664" y="1126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8"/>
            <p:cNvSpPr/>
            <p:nvPr/>
          </p:nvSpPr>
          <p:spPr>
            <a:xfrm>
              <a:off x="7298575" y="3859700"/>
              <a:ext cx="861700" cy="260800"/>
            </a:xfrm>
            <a:custGeom>
              <a:rect b="b" l="l" r="r" t="t"/>
              <a:pathLst>
                <a:path extrusionOk="0" fill="none" h="10432" w="34468">
                  <a:moveTo>
                    <a:pt x="22668" y="10154"/>
                  </a:moveTo>
                  <a:cubicBezTo>
                    <a:pt x="15508" y="9876"/>
                    <a:pt x="100" y="7754"/>
                    <a:pt x="100" y="7754"/>
                  </a:cubicBezTo>
                  <a:lnTo>
                    <a:pt x="0" y="5751"/>
                  </a:lnTo>
                  <a:cubicBezTo>
                    <a:pt x="0" y="5751"/>
                    <a:pt x="15112" y="2043"/>
                    <a:pt x="22172" y="1012"/>
                  </a:cubicBezTo>
                  <a:cubicBezTo>
                    <a:pt x="29252" y="0"/>
                    <a:pt x="34170" y="2103"/>
                    <a:pt x="34328" y="4958"/>
                  </a:cubicBezTo>
                  <a:cubicBezTo>
                    <a:pt x="34467" y="7814"/>
                    <a:pt x="29807" y="10432"/>
                    <a:pt x="22668" y="1015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8"/>
            <p:cNvSpPr/>
            <p:nvPr/>
          </p:nvSpPr>
          <p:spPr>
            <a:xfrm>
              <a:off x="7278250" y="3581575"/>
              <a:ext cx="834925" cy="412000"/>
            </a:xfrm>
            <a:custGeom>
              <a:rect b="b" l="l" r="r" t="t"/>
              <a:pathLst>
                <a:path extrusionOk="0" fill="none" h="16480" w="33397">
                  <a:moveTo>
                    <a:pt x="22905" y="11720"/>
                  </a:moveTo>
                  <a:cubicBezTo>
                    <a:pt x="16024" y="13703"/>
                    <a:pt x="734" y="16480"/>
                    <a:pt x="734" y="16480"/>
                  </a:cubicBezTo>
                  <a:lnTo>
                    <a:pt x="0" y="14616"/>
                  </a:lnTo>
                  <a:cubicBezTo>
                    <a:pt x="0" y="14616"/>
                    <a:pt x="13188" y="6366"/>
                    <a:pt x="19594" y="3173"/>
                  </a:cubicBezTo>
                  <a:cubicBezTo>
                    <a:pt x="25999" y="0"/>
                    <a:pt x="31314" y="476"/>
                    <a:pt x="32365" y="3153"/>
                  </a:cubicBezTo>
                  <a:cubicBezTo>
                    <a:pt x="33396" y="5811"/>
                    <a:pt x="29767" y="9757"/>
                    <a:pt x="22905" y="1172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8"/>
            <p:cNvSpPr/>
            <p:nvPr/>
          </p:nvSpPr>
          <p:spPr>
            <a:xfrm>
              <a:off x="7241550" y="3319300"/>
              <a:ext cx="723875" cy="619250"/>
            </a:xfrm>
            <a:custGeom>
              <a:rect b="b" l="l" r="r" t="t"/>
              <a:pathLst>
                <a:path extrusionOk="0" fill="none" h="24770" w="28955">
                  <a:moveTo>
                    <a:pt x="20843" y="13307"/>
                  </a:moveTo>
                  <a:cubicBezTo>
                    <a:pt x="14934" y="17333"/>
                    <a:pt x="1270" y="24770"/>
                    <a:pt x="1270" y="24770"/>
                  </a:cubicBezTo>
                  <a:lnTo>
                    <a:pt x="1" y="23223"/>
                  </a:lnTo>
                  <a:cubicBezTo>
                    <a:pt x="1" y="23223"/>
                    <a:pt x="9936" y="11264"/>
                    <a:pt x="15033" y="6227"/>
                  </a:cubicBezTo>
                  <a:cubicBezTo>
                    <a:pt x="20130" y="1210"/>
                    <a:pt x="25325" y="0"/>
                    <a:pt x="27150" y="2202"/>
                  </a:cubicBezTo>
                  <a:cubicBezTo>
                    <a:pt x="28955" y="4423"/>
                    <a:pt x="26753" y="9281"/>
                    <a:pt x="20843" y="1330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8"/>
            <p:cNvSpPr/>
            <p:nvPr/>
          </p:nvSpPr>
          <p:spPr>
            <a:xfrm>
              <a:off x="7191475" y="3117025"/>
              <a:ext cx="541425" cy="775925"/>
            </a:xfrm>
            <a:custGeom>
              <a:rect b="b" l="l" r="r" t="t"/>
              <a:pathLst>
                <a:path extrusionOk="0" fill="none" h="31037" w="21657">
                  <a:moveTo>
                    <a:pt x="16719" y="14041"/>
                  </a:moveTo>
                  <a:cubicBezTo>
                    <a:pt x="12356" y="19712"/>
                    <a:pt x="1686" y="31036"/>
                    <a:pt x="1686" y="31036"/>
                  </a:cubicBezTo>
                  <a:lnTo>
                    <a:pt x="1" y="29965"/>
                  </a:lnTo>
                  <a:cubicBezTo>
                    <a:pt x="1" y="29965"/>
                    <a:pt x="5712" y="15508"/>
                    <a:pt x="8984" y="9142"/>
                  </a:cubicBezTo>
                  <a:cubicBezTo>
                    <a:pt x="12257" y="2777"/>
                    <a:pt x="16818" y="0"/>
                    <a:pt x="19237" y="1527"/>
                  </a:cubicBezTo>
                  <a:cubicBezTo>
                    <a:pt x="21657" y="3054"/>
                    <a:pt x="21082" y="8369"/>
                    <a:pt x="16719" y="14041"/>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8"/>
            <p:cNvSpPr/>
            <p:nvPr/>
          </p:nvSpPr>
          <p:spPr>
            <a:xfrm>
              <a:off x="7139425" y="3012900"/>
              <a:ext cx="351525" cy="851275"/>
            </a:xfrm>
            <a:custGeom>
              <a:rect b="b" l="l" r="r" t="t"/>
              <a:pathLst>
                <a:path extrusionOk="0" fill="none" h="34051" w="14061">
                  <a:moveTo>
                    <a:pt x="11483" y="13486"/>
                  </a:moveTo>
                  <a:cubicBezTo>
                    <a:pt x="8925" y="20169"/>
                    <a:pt x="1904" y="34051"/>
                    <a:pt x="1904" y="34051"/>
                  </a:cubicBezTo>
                  <a:lnTo>
                    <a:pt x="0" y="33515"/>
                  </a:lnTo>
                  <a:cubicBezTo>
                    <a:pt x="0" y="33515"/>
                    <a:pt x="1349" y="18007"/>
                    <a:pt x="2678" y="10987"/>
                  </a:cubicBezTo>
                  <a:cubicBezTo>
                    <a:pt x="4006" y="3967"/>
                    <a:pt x="7596" y="1"/>
                    <a:pt x="10333" y="774"/>
                  </a:cubicBezTo>
                  <a:cubicBezTo>
                    <a:pt x="13089" y="1567"/>
                    <a:pt x="14061" y="6823"/>
                    <a:pt x="11483" y="1348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8"/>
            <p:cNvSpPr/>
            <p:nvPr/>
          </p:nvSpPr>
          <p:spPr>
            <a:xfrm>
              <a:off x="6882600" y="3809625"/>
              <a:ext cx="458125" cy="458125"/>
            </a:xfrm>
            <a:custGeom>
              <a:rect b="b" l="l" r="r" t="t"/>
              <a:pathLst>
                <a:path extrusionOk="0" h="18325" w="18325">
                  <a:moveTo>
                    <a:pt x="9163" y="0"/>
                  </a:moveTo>
                  <a:cubicBezTo>
                    <a:pt x="4106" y="0"/>
                    <a:pt x="1" y="4106"/>
                    <a:pt x="1" y="9162"/>
                  </a:cubicBezTo>
                  <a:cubicBezTo>
                    <a:pt x="1" y="14219"/>
                    <a:pt x="4106" y="18325"/>
                    <a:pt x="9163" y="18325"/>
                  </a:cubicBezTo>
                  <a:cubicBezTo>
                    <a:pt x="14240" y="18325"/>
                    <a:pt x="18325" y="14219"/>
                    <a:pt x="18325" y="9162"/>
                  </a:cubicBezTo>
                  <a:cubicBezTo>
                    <a:pt x="18325" y="4106"/>
                    <a:pt x="14240" y="0"/>
                    <a:pt x="916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8"/>
            <p:cNvSpPr/>
            <p:nvPr/>
          </p:nvSpPr>
          <p:spPr>
            <a:xfrm>
              <a:off x="6882600" y="3809625"/>
              <a:ext cx="458125" cy="458125"/>
            </a:xfrm>
            <a:custGeom>
              <a:rect b="b" l="l" r="r" t="t"/>
              <a:pathLst>
                <a:path extrusionOk="0" fill="none" h="18325" w="18325">
                  <a:moveTo>
                    <a:pt x="18325" y="9162"/>
                  </a:moveTo>
                  <a:cubicBezTo>
                    <a:pt x="18325" y="14219"/>
                    <a:pt x="14240" y="18325"/>
                    <a:pt x="9163" y="18325"/>
                  </a:cubicBezTo>
                  <a:cubicBezTo>
                    <a:pt x="4106" y="18325"/>
                    <a:pt x="1" y="14219"/>
                    <a:pt x="1" y="9162"/>
                  </a:cubicBezTo>
                  <a:cubicBezTo>
                    <a:pt x="1" y="4106"/>
                    <a:pt x="4106" y="0"/>
                    <a:pt x="9163" y="0"/>
                  </a:cubicBezTo>
                  <a:cubicBezTo>
                    <a:pt x="14240" y="0"/>
                    <a:pt x="18325" y="4106"/>
                    <a:pt x="18325" y="916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8"/>
            <p:cNvSpPr/>
            <p:nvPr/>
          </p:nvSpPr>
          <p:spPr>
            <a:xfrm>
              <a:off x="1700675" y="39200"/>
              <a:ext cx="1372350" cy="1433825"/>
            </a:xfrm>
            <a:custGeom>
              <a:rect b="b" l="l" r="r" t="t"/>
              <a:pathLst>
                <a:path extrusionOk="0" h="57353" w="54894">
                  <a:moveTo>
                    <a:pt x="27447" y="1"/>
                  </a:moveTo>
                  <a:cubicBezTo>
                    <a:pt x="26059" y="1"/>
                    <a:pt x="24750" y="635"/>
                    <a:pt x="23739" y="1805"/>
                  </a:cubicBezTo>
                  <a:cubicBezTo>
                    <a:pt x="23620" y="1924"/>
                    <a:pt x="23501" y="2083"/>
                    <a:pt x="23382" y="2222"/>
                  </a:cubicBezTo>
                  <a:cubicBezTo>
                    <a:pt x="22450" y="1548"/>
                    <a:pt x="21418" y="1191"/>
                    <a:pt x="20347" y="1191"/>
                  </a:cubicBezTo>
                  <a:cubicBezTo>
                    <a:pt x="19852" y="1191"/>
                    <a:pt x="19356" y="1270"/>
                    <a:pt x="18880" y="1448"/>
                  </a:cubicBezTo>
                  <a:cubicBezTo>
                    <a:pt x="17571" y="1904"/>
                    <a:pt x="16500" y="2936"/>
                    <a:pt x="15885" y="4364"/>
                  </a:cubicBezTo>
                  <a:cubicBezTo>
                    <a:pt x="15806" y="4522"/>
                    <a:pt x="15747" y="4701"/>
                    <a:pt x="15687" y="4879"/>
                  </a:cubicBezTo>
                  <a:cubicBezTo>
                    <a:pt x="15152" y="4701"/>
                    <a:pt x="14616" y="4621"/>
                    <a:pt x="14081" y="4621"/>
                  </a:cubicBezTo>
                  <a:cubicBezTo>
                    <a:pt x="13010" y="4621"/>
                    <a:pt x="11998" y="4959"/>
                    <a:pt x="11185" y="5593"/>
                  </a:cubicBezTo>
                  <a:cubicBezTo>
                    <a:pt x="10055" y="6446"/>
                    <a:pt x="9361" y="7794"/>
                    <a:pt x="9202" y="9341"/>
                  </a:cubicBezTo>
                  <a:cubicBezTo>
                    <a:pt x="9182" y="9520"/>
                    <a:pt x="9163" y="9718"/>
                    <a:pt x="9163" y="9896"/>
                  </a:cubicBezTo>
                  <a:cubicBezTo>
                    <a:pt x="7437" y="9976"/>
                    <a:pt x="6009" y="10729"/>
                    <a:pt x="5097" y="12058"/>
                  </a:cubicBezTo>
                  <a:cubicBezTo>
                    <a:pt x="4304" y="13248"/>
                    <a:pt x="4026" y="14735"/>
                    <a:pt x="4344" y="16282"/>
                  </a:cubicBezTo>
                  <a:cubicBezTo>
                    <a:pt x="4383" y="16441"/>
                    <a:pt x="4423" y="16619"/>
                    <a:pt x="4482" y="16798"/>
                  </a:cubicBezTo>
                  <a:cubicBezTo>
                    <a:pt x="2876" y="17432"/>
                    <a:pt x="1726" y="18602"/>
                    <a:pt x="1250" y="20209"/>
                  </a:cubicBezTo>
                  <a:cubicBezTo>
                    <a:pt x="833" y="21577"/>
                    <a:pt x="1032" y="23084"/>
                    <a:pt x="1805" y="24453"/>
                  </a:cubicBezTo>
                  <a:cubicBezTo>
                    <a:pt x="1884" y="24591"/>
                    <a:pt x="1984" y="24750"/>
                    <a:pt x="2083" y="24889"/>
                  </a:cubicBezTo>
                  <a:cubicBezTo>
                    <a:pt x="1884" y="25067"/>
                    <a:pt x="1686" y="25246"/>
                    <a:pt x="1528" y="25424"/>
                  </a:cubicBezTo>
                  <a:cubicBezTo>
                    <a:pt x="536" y="26475"/>
                    <a:pt x="1" y="27804"/>
                    <a:pt x="20" y="29172"/>
                  </a:cubicBezTo>
                  <a:cubicBezTo>
                    <a:pt x="60" y="30699"/>
                    <a:pt x="754" y="32246"/>
                    <a:pt x="2222" y="33377"/>
                  </a:cubicBezTo>
                  <a:cubicBezTo>
                    <a:pt x="2122" y="33535"/>
                    <a:pt x="2023" y="33694"/>
                    <a:pt x="1944" y="33853"/>
                  </a:cubicBezTo>
                  <a:cubicBezTo>
                    <a:pt x="1230" y="35241"/>
                    <a:pt x="1091" y="36748"/>
                    <a:pt x="1547" y="38097"/>
                  </a:cubicBezTo>
                  <a:cubicBezTo>
                    <a:pt x="2083" y="39663"/>
                    <a:pt x="3253" y="40813"/>
                    <a:pt x="4879" y="41369"/>
                  </a:cubicBezTo>
                  <a:cubicBezTo>
                    <a:pt x="4839" y="41567"/>
                    <a:pt x="4800" y="41746"/>
                    <a:pt x="4780" y="41924"/>
                  </a:cubicBezTo>
                  <a:cubicBezTo>
                    <a:pt x="4502" y="43471"/>
                    <a:pt x="4839" y="44958"/>
                    <a:pt x="5672" y="46089"/>
                  </a:cubicBezTo>
                  <a:cubicBezTo>
                    <a:pt x="6604" y="47378"/>
                    <a:pt x="8072" y="48092"/>
                    <a:pt x="9817" y="48111"/>
                  </a:cubicBezTo>
                  <a:cubicBezTo>
                    <a:pt x="9817" y="48290"/>
                    <a:pt x="9837" y="48488"/>
                    <a:pt x="9857" y="48667"/>
                  </a:cubicBezTo>
                  <a:cubicBezTo>
                    <a:pt x="10075" y="50213"/>
                    <a:pt x="10809" y="51522"/>
                    <a:pt x="11959" y="52335"/>
                  </a:cubicBezTo>
                  <a:cubicBezTo>
                    <a:pt x="12752" y="52911"/>
                    <a:pt x="13704" y="53208"/>
                    <a:pt x="14696" y="53208"/>
                  </a:cubicBezTo>
                  <a:cubicBezTo>
                    <a:pt x="15290" y="53208"/>
                    <a:pt x="15905" y="53109"/>
                    <a:pt x="16500" y="52891"/>
                  </a:cubicBezTo>
                  <a:cubicBezTo>
                    <a:pt x="16560" y="53069"/>
                    <a:pt x="16639" y="53248"/>
                    <a:pt x="16699" y="53406"/>
                  </a:cubicBezTo>
                  <a:cubicBezTo>
                    <a:pt x="17373" y="54814"/>
                    <a:pt x="18463" y="55806"/>
                    <a:pt x="19812" y="56222"/>
                  </a:cubicBezTo>
                  <a:cubicBezTo>
                    <a:pt x="20228" y="56341"/>
                    <a:pt x="20665" y="56421"/>
                    <a:pt x="21101" y="56421"/>
                  </a:cubicBezTo>
                  <a:cubicBezTo>
                    <a:pt x="22251" y="56401"/>
                    <a:pt x="23322" y="56004"/>
                    <a:pt x="24294" y="55270"/>
                  </a:cubicBezTo>
                  <a:cubicBezTo>
                    <a:pt x="24373" y="55389"/>
                    <a:pt x="24472" y="55489"/>
                    <a:pt x="24552" y="55608"/>
                  </a:cubicBezTo>
                  <a:cubicBezTo>
                    <a:pt x="25583" y="56718"/>
                    <a:pt x="26892" y="57353"/>
                    <a:pt x="28240" y="57353"/>
                  </a:cubicBezTo>
                  <a:lnTo>
                    <a:pt x="28399" y="57333"/>
                  </a:lnTo>
                  <a:cubicBezTo>
                    <a:pt x="29787" y="57273"/>
                    <a:pt x="31076" y="56599"/>
                    <a:pt x="32048" y="55389"/>
                  </a:cubicBezTo>
                  <a:cubicBezTo>
                    <a:pt x="32167" y="55251"/>
                    <a:pt x="32266" y="55112"/>
                    <a:pt x="32365" y="54973"/>
                  </a:cubicBezTo>
                  <a:cubicBezTo>
                    <a:pt x="33278" y="55568"/>
                    <a:pt x="34249" y="55885"/>
                    <a:pt x="35261" y="55885"/>
                  </a:cubicBezTo>
                  <a:cubicBezTo>
                    <a:pt x="35836" y="55885"/>
                    <a:pt x="36391" y="55786"/>
                    <a:pt x="36907" y="55588"/>
                  </a:cubicBezTo>
                  <a:cubicBezTo>
                    <a:pt x="38196" y="55092"/>
                    <a:pt x="39227" y="54001"/>
                    <a:pt x="39802" y="52554"/>
                  </a:cubicBezTo>
                  <a:cubicBezTo>
                    <a:pt x="39862" y="52395"/>
                    <a:pt x="39921" y="52216"/>
                    <a:pt x="39981" y="52038"/>
                  </a:cubicBezTo>
                  <a:cubicBezTo>
                    <a:pt x="40456" y="52157"/>
                    <a:pt x="40952" y="52236"/>
                    <a:pt x="41408" y="52236"/>
                  </a:cubicBezTo>
                  <a:cubicBezTo>
                    <a:pt x="42559" y="52236"/>
                    <a:pt x="43610" y="51859"/>
                    <a:pt x="44462" y="51146"/>
                  </a:cubicBezTo>
                  <a:cubicBezTo>
                    <a:pt x="45553" y="50253"/>
                    <a:pt x="46208" y="48885"/>
                    <a:pt x="46307" y="47318"/>
                  </a:cubicBezTo>
                  <a:cubicBezTo>
                    <a:pt x="46327" y="47140"/>
                    <a:pt x="46327" y="46961"/>
                    <a:pt x="46327" y="46783"/>
                  </a:cubicBezTo>
                  <a:cubicBezTo>
                    <a:pt x="48032" y="46644"/>
                    <a:pt x="49460" y="45811"/>
                    <a:pt x="50332" y="44462"/>
                  </a:cubicBezTo>
                  <a:cubicBezTo>
                    <a:pt x="51086" y="43253"/>
                    <a:pt x="51304" y="41746"/>
                    <a:pt x="50947" y="40218"/>
                  </a:cubicBezTo>
                  <a:cubicBezTo>
                    <a:pt x="50888" y="40040"/>
                    <a:pt x="50848" y="39881"/>
                    <a:pt x="50789" y="39703"/>
                  </a:cubicBezTo>
                  <a:cubicBezTo>
                    <a:pt x="52573" y="38910"/>
                    <a:pt x="53545" y="37521"/>
                    <a:pt x="53902" y="36193"/>
                  </a:cubicBezTo>
                  <a:cubicBezTo>
                    <a:pt x="54259" y="34785"/>
                    <a:pt x="54021" y="33297"/>
                    <a:pt x="53208" y="31969"/>
                  </a:cubicBezTo>
                  <a:cubicBezTo>
                    <a:pt x="53109" y="31810"/>
                    <a:pt x="53010" y="31671"/>
                    <a:pt x="52911" y="31532"/>
                  </a:cubicBezTo>
                  <a:cubicBezTo>
                    <a:pt x="53089" y="31374"/>
                    <a:pt x="53228" y="31215"/>
                    <a:pt x="53387" y="31056"/>
                  </a:cubicBezTo>
                  <a:cubicBezTo>
                    <a:pt x="54378" y="29966"/>
                    <a:pt x="54894" y="28578"/>
                    <a:pt x="54814" y="27170"/>
                  </a:cubicBezTo>
                  <a:cubicBezTo>
                    <a:pt x="54755" y="25662"/>
                    <a:pt x="53981" y="24155"/>
                    <a:pt x="52494" y="23064"/>
                  </a:cubicBezTo>
                  <a:cubicBezTo>
                    <a:pt x="52573" y="22906"/>
                    <a:pt x="52673" y="22727"/>
                    <a:pt x="52752" y="22569"/>
                  </a:cubicBezTo>
                  <a:cubicBezTo>
                    <a:pt x="53406" y="21161"/>
                    <a:pt x="53505" y="19653"/>
                    <a:pt x="53010" y="18325"/>
                  </a:cubicBezTo>
                  <a:cubicBezTo>
                    <a:pt x="52435" y="16778"/>
                    <a:pt x="51205" y="15667"/>
                    <a:pt x="49559" y="15152"/>
                  </a:cubicBezTo>
                  <a:cubicBezTo>
                    <a:pt x="49599" y="14973"/>
                    <a:pt x="49638" y="14795"/>
                    <a:pt x="49658" y="14616"/>
                  </a:cubicBezTo>
                  <a:cubicBezTo>
                    <a:pt x="49876" y="13069"/>
                    <a:pt x="49500" y="11582"/>
                    <a:pt x="48627" y="10472"/>
                  </a:cubicBezTo>
                  <a:cubicBezTo>
                    <a:pt x="47675" y="9262"/>
                    <a:pt x="46247" y="8607"/>
                    <a:pt x="44601" y="8607"/>
                  </a:cubicBezTo>
                  <a:lnTo>
                    <a:pt x="44423" y="8607"/>
                  </a:lnTo>
                  <a:cubicBezTo>
                    <a:pt x="44403" y="8429"/>
                    <a:pt x="44383" y="8250"/>
                    <a:pt x="44343" y="8072"/>
                  </a:cubicBezTo>
                  <a:cubicBezTo>
                    <a:pt x="44086" y="6525"/>
                    <a:pt x="43312" y="5256"/>
                    <a:pt x="42122" y="4463"/>
                  </a:cubicBezTo>
                  <a:cubicBezTo>
                    <a:pt x="41369" y="3967"/>
                    <a:pt x="40476" y="3689"/>
                    <a:pt x="39544" y="3689"/>
                  </a:cubicBezTo>
                  <a:cubicBezTo>
                    <a:pt x="39048" y="3689"/>
                    <a:pt x="38553" y="3769"/>
                    <a:pt x="38037" y="3907"/>
                  </a:cubicBezTo>
                  <a:cubicBezTo>
                    <a:pt x="37997" y="3808"/>
                    <a:pt x="37958" y="3729"/>
                    <a:pt x="37898" y="3630"/>
                  </a:cubicBezTo>
                  <a:cubicBezTo>
                    <a:pt x="37224" y="2361"/>
                    <a:pt x="36173" y="1468"/>
                    <a:pt x="34943" y="1111"/>
                  </a:cubicBezTo>
                  <a:cubicBezTo>
                    <a:pt x="34527" y="972"/>
                    <a:pt x="34091" y="913"/>
                    <a:pt x="33654" y="913"/>
                  </a:cubicBezTo>
                  <a:cubicBezTo>
                    <a:pt x="32722" y="913"/>
                    <a:pt x="31850" y="1171"/>
                    <a:pt x="31037" y="1667"/>
                  </a:cubicBezTo>
                  <a:cubicBezTo>
                    <a:pt x="29986" y="536"/>
                    <a:pt x="28696" y="1"/>
                    <a:pt x="2744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8"/>
            <p:cNvSpPr/>
            <p:nvPr/>
          </p:nvSpPr>
          <p:spPr>
            <a:xfrm>
              <a:off x="1801825" y="779400"/>
              <a:ext cx="486875" cy="220175"/>
            </a:xfrm>
            <a:custGeom>
              <a:rect b="b" l="l" r="r" t="t"/>
              <a:pathLst>
                <a:path extrusionOk="0" h="8807" w="19475">
                  <a:moveTo>
                    <a:pt x="19098" y="1"/>
                  </a:moveTo>
                  <a:cubicBezTo>
                    <a:pt x="19098" y="1"/>
                    <a:pt x="10193" y="1369"/>
                    <a:pt x="6187" y="2420"/>
                  </a:cubicBezTo>
                  <a:cubicBezTo>
                    <a:pt x="2182" y="3451"/>
                    <a:pt x="0" y="5752"/>
                    <a:pt x="555" y="7398"/>
                  </a:cubicBezTo>
                  <a:cubicBezTo>
                    <a:pt x="848" y="8286"/>
                    <a:pt x="1897" y="8807"/>
                    <a:pt x="3402" y="8807"/>
                  </a:cubicBezTo>
                  <a:cubicBezTo>
                    <a:pt x="4654" y="8807"/>
                    <a:pt x="6222" y="8446"/>
                    <a:pt x="7933" y="7636"/>
                  </a:cubicBezTo>
                  <a:cubicBezTo>
                    <a:pt x="11681" y="5851"/>
                    <a:pt x="19474" y="1131"/>
                    <a:pt x="19474" y="1131"/>
                  </a:cubicBezTo>
                  <a:lnTo>
                    <a:pt x="19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8"/>
            <p:cNvSpPr/>
            <p:nvPr/>
          </p:nvSpPr>
          <p:spPr>
            <a:xfrm>
              <a:off x="1881150" y="813125"/>
              <a:ext cx="427875" cy="344600"/>
            </a:xfrm>
            <a:custGeom>
              <a:rect b="b" l="l" r="r" t="t"/>
              <a:pathLst>
                <a:path extrusionOk="0" h="13784" w="17115">
                  <a:moveTo>
                    <a:pt x="16420" y="0"/>
                  </a:moveTo>
                  <a:cubicBezTo>
                    <a:pt x="16420" y="0"/>
                    <a:pt x="8369" y="4205"/>
                    <a:pt x="4879" y="6525"/>
                  </a:cubicBezTo>
                  <a:cubicBezTo>
                    <a:pt x="1368" y="8825"/>
                    <a:pt x="0" y="11721"/>
                    <a:pt x="1012" y="13089"/>
                  </a:cubicBezTo>
                  <a:cubicBezTo>
                    <a:pt x="1344" y="13548"/>
                    <a:pt x="1907" y="13784"/>
                    <a:pt x="2622" y="13784"/>
                  </a:cubicBezTo>
                  <a:cubicBezTo>
                    <a:pt x="4041" y="13784"/>
                    <a:pt x="6062" y="12858"/>
                    <a:pt x="8091" y="10907"/>
                  </a:cubicBezTo>
                  <a:cubicBezTo>
                    <a:pt x="11126" y="7992"/>
                    <a:pt x="17115" y="972"/>
                    <a:pt x="17115" y="972"/>
                  </a:cubicBezTo>
                  <a:lnTo>
                    <a:pt x="164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8"/>
            <p:cNvSpPr/>
            <p:nvPr/>
          </p:nvSpPr>
          <p:spPr>
            <a:xfrm>
              <a:off x="2011025" y="841375"/>
              <a:ext cx="326250" cy="443800"/>
            </a:xfrm>
            <a:custGeom>
              <a:rect b="b" l="l" r="r" t="t"/>
              <a:pathLst>
                <a:path extrusionOk="0" h="17752" w="13050">
                  <a:moveTo>
                    <a:pt x="12098" y="1"/>
                  </a:moveTo>
                  <a:cubicBezTo>
                    <a:pt x="12098" y="1"/>
                    <a:pt x="5712" y="6624"/>
                    <a:pt x="3075" y="9956"/>
                  </a:cubicBezTo>
                  <a:cubicBezTo>
                    <a:pt x="437" y="13288"/>
                    <a:pt x="1" y="16500"/>
                    <a:pt x="1369" y="17472"/>
                  </a:cubicBezTo>
                  <a:cubicBezTo>
                    <a:pt x="1633" y="17659"/>
                    <a:pt x="1945" y="17751"/>
                    <a:pt x="2292" y="17751"/>
                  </a:cubicBezTo>
                  <a:cubicBezTo>
                    <a:pt x="3745" y="17751"/>
                    <a:pt x="5805" y="16131"/>
                    <a:pt x="7438" y="13089"/>
                  </a:cubicBezTo>
                  <a:cubicBezTo>
                    <a:pt x="9460" y="9321"/>
                    <a:pt x="13050" y="695"/>
                    <a:pt x="13050" y="695"/>
                  </a:cubicBezTo>
                  <a:lnTo>
                    <a:pt x="12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8"/>
            <p:cNvSpPr/>
            <p:nvPr/>
          </p:nvSpPr>
          <p:spPr>
            <a:xfrm>
              <a:off x="2164725" y="861200"/>
              <a:ext cx="205775" cy="503875"/>
            </a:xfrm>
            <a:custGeom>
              <a:rect b="b" l="l" r="r" t="t"/>
              <a:pathLst>
                <a:path extrusionOk="0" h="20155" w="8231">
                  <a:moveTo>
                    <a:pt x="7120" y="1"/>
                  </a:moveTo>
                  <a:cubicBezTo>
                    <a:pt x="7120" y="1"/>
                    <a:pt x="3015" y="8390"/>
                    <a:pt x="1508" y="12415"/>
                  </a:cubicBezTo>
                  <a:cubicBezTo>
                    <a:pt x="1" y="16441"/>
                    <a:pt x="536" y="19614"/>
                    <a:pt x="2142" y="20090"/>
                  </a:cubicBezTo>
                  <a:cubicBezTo>
                    <a:pt x="2280" y="20133"/>
                    <a:pt x="2422" y="20154"/>
                    <a:pt x="2567" y="20154"/>
                  </a:cubicBezTo>
                  <a:cubicBezTo>
                    <a:pt x="4082" y="20154"/>
                    <a:pt x="5880" y="17819"/>
                    <a:pt x="6604" y="13962"/>
                  </a:cubicBezTo>
                  <a:cubicBezTo>
                    <a:pt x="7378" y="9718"/>
                    <a:pt x="8231" y="338"/>
                    <a:pt x="8231" y="338"/>
                  </a:cubicBezTo>
                  <a:lnTo>
                    <a:pt x="7120"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8"/>
            <p:cNvSpPr/>
            <p:nvPr/>
          </p:nvSpPr>
          <p:spPr>
            <a:xfrm>
              <a:off x="2329875" y="869650"/>
              <a:ext cx="151200" cy="518625"/>
            </a:xfrm>
            <a:custGeom>
              <a:rect b="b" l="l" r="r" t="t"/>
              <a:pathLst>
                <a:path extrusionOk="0" h="20745" w="6048">
                  <a:moveTo>
                    <a:pt x="3013" y="0"/>
                  </a:moveTo>
                  <a:lnTo>
                    <a:pt x="1863" y="40"/>
                  </a:lnTo>
                  <a:cubicBezTo>
                    <a:pt x="1863" y="40"/>
                    <a:pt x="455" y="9321"/>
                    <a:pt x="236" y="13644"/>
                  </a:cubicBezTo>
                  <a:cubicBezTo>
                    <a:pt x="1" y="17923"/>
                    <a:pt x="1436" y="20744"/>
                    <a:pt x="3080" y="20744"/>
                  </a:cubicBezTo>
                  <a:cubicBezTo>
                    <a:pt x="3098" y="20744"/>
                    <a:pt x="3115" y="20744"/>
                    <a:pt x="3132" y="20744"/>
                  </a:cubicBezTo>
                  <a:cubicBezTo>
                    <a:pt x="4778" y="20684"/>
                    <a:pt x="6047" y="17749"/>
                    <a:pt x="5531" y="13446"/>
                  </a:cubicBezTo>
                  <a:cubicBezTo>
                    <a:pt x="5016" y="9162"/>
                    <a:pt x="3013" y="0"/>
                    <a:pt x="3013"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8"/>
            <p:cNvSpPr/>
            <p:nvPr/>
          </p:nvSpPr>
          <p:spPr>
            <a:xfrm>
              <a:off x="2410650" y="857750"/>
              <a:ext cx="232050" cy="494700"/>
            </a:xfrm>
            <a:custGeom>
              <a:rect b="b" l="l" r="r" t="t"/>
              <a:pathLst>
                <a:path extrusionOk="0" h="19788" w="9282">
                  <a:moveTo>
                    <a:pt x="1091" y="0"/>
                  </a:moveTo>
                  <a:lnTo>
                    <a:pt x="0" y="417"/>
                  </a:lnTo>
                  <a:cubicBezTo>
                    <a:pt x="0" y="417"/>
                    <a:pt x="1468" y="9698"/>
                    <a:pt x="2538" y="13882"/>
                  </a:cubicBezTo>
                  <a:cubicBezTo>
                    <a:pt x="3495" y="17602"/>
                    <a:pt x="5385" y="19787"/>
                    <a:pt x="6880" y="19787"/>
                  </a:cubicBezTo>
                  <a:cubicBezTo>
                    <a:pt x="7059" y="19787"/>
                    <a:pt x="7232" y="19756"/>
                    <a:pt x="7397" y="19693"/>
                  </a:cubicBezTo>
                  <a:cubicBezTo>
                    <a:pt x="8944" y="19078"/>
                    <a:pt x="9281" y="15865"/>
                    <a:pt x="7516" y="11958"/>
                  </a:cubicBezTo>
                  <a:cubicBezTo>
                    <a:pt x="5731" y="8052"/>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8"/>
            <p:cNvSpPr/>
            <p:nvPr/>
          </p:nvSpPr>
          <p:spPr>
            <a:xfrm>
              <a:off x="2442875" y="835925"/>
              <a:ext cx="352025" cy="424800"/>
            </a:xfrm>
            <a:custGeom>
              <a:rect b="b" l="l" r="r" t="t"/>
              <a:pathLst>
                <a:path extrusionOk="0" h="16992" w="14081">
                  <a:moveTo>
                    <a:pt x="912" y="1"/>
                  </a:moveTo>
                  <a:lnTo>
                    <a:pt x="0" y="754"/>
                  </a:lnTo>
                  <a:cubicBezTo>
                    <a:pt x="0" y="754"/>
                    <a:pt x="4165" y="9103"/>
                    <a:pt x="6425" y="12712"/>
                  </a:cubicBezTo>
                  <a:cubicBezTo>
                    <a:pt x="8189" y="15527"/>
                    <a:pt x="10278" y="16991"/>
                    <a:pt x="11723" y="16991"/>
                  </a:cubicBezTo>
                  <a:cubicBezTo>
                    <a:pt x="12131" y="16991"/>
                    <a:pt x="12488" y="16875"/>
                    <a:pt x="12771" y="16639"/>
                  </a:cubicBezTo>
                  <a:cubicBezTo>
                    <a:pt x="14080" y="15568"/>
                    <a:pt x="13426" y="12395"/>
                    <a:pt x="10570" y="9262"/>
                  </a:cubicBezTo>
                  <a:cubicBezTo>
                    <a:pt x="7714" y="6148"/>
                    <a:pt x="912" y="1"/>
                    <a:pt x="91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8"/>
            <p:cNvSpPr/>
            <p:nvPr/>
          </p:nvSpPr>
          <p:spPr>
            <a:xfrm>
              <a:off x="2469625" y="806175"/>
              <a:ext cx="444750" cy="318650"/>
            </a:xfrm>
            <a:custGeom>
              <a:rect b="b" l="l" r="r" t="t"/>
              <a:pathLst>
                <a:path extrusionOk="0" h="12746" w="17790">
                  <a:moveTo>
                    <a:pt x="636" y="1"/>
                  </a:moveTo>
                  <a:lnTo>
                    <a:pt x="1" y="1012"/>
                  </a:lnTo>
                  <a:cubicBezTo>
                    <a:pt x="1" y="1012"/>
                    <a:pt x="6446" y="7576"/>
                    <a:pt x="9679" y="10273"/>
                  </a:cubicBezTo>
                  <a:cubicBezTo>
                    <a:pt x="11699" y="11959"/>
                    <a:pt x="13649" y="12746"/>
                    <a:pt x="15051" y="12746"/>
                  </a:cubicBezTo>
                  <a:cubicBezTo>
                    <a:pt x="15892" y="12746"/>
                    <a:pt x="16535" y="12462"/>
                    <a:pt x="16877" y="11919"/>
                  </a:cubicBezTo>
                  <a:cubicBezTo>
                    <a:pt x="17790" y="10491"/>
                    <a:pt x="16223" y="7695"/>
                    <a:pt x="12594" y="5653"/>
                  </a:cubicBezTo>
                  <a:cubicBezTo>
                    <a:pt x="8945" y="3610"/>
                    <a:pt x="636" y="1"/>
                    <a:pt x="63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8"/>
            <p:cNvSpPr/>
            <p:nvPr/>
          </p:nvSpPr>
          <p:spPr>
            <a:xfrm>
              <a:off x="2487975" y="771475"/>
              <a:ext cx="493325" cy="191550"/>
            </a:xfrm>
            <a:custGeom>
              <a:rect b="b" l="l" r="r" t="t"/>
              <a:pathLst>
                <a:path extrusionOk="0" h="7662" w="19733">
                  <a:moveTo>
                    <a:pt x="298" y="0"/>
                  </a:moveTo>
                  <a:lnTo>
                    <a:pt x="1" y="1171"/>
                  </a:lnTo>
                  <a:cubicBezTo>
                    <a:pt x="1" y="1171"/>
                    <a:pt x="8072" y="5295"/>
                    <a:pt x="11959" y="6803"/>
                  </a:cubicBezTo>
                  <a:cubicBezTo>
                    <a:pt x="13484" y="7397"/>
                    <a:pt x="14880" y="7661"/>
                    <a:pt x="16038" y="7661"/>
                  </a:cubicBezTo>
                  <a:cubicBezTo>
                    <a:pt x="17815" y="7661"/>
                    <a:pt x="19032" y="7038"/>
                    <a:pt x="19297" y="6029"/>
                  </a:cubicBezTo>
                  <a:cubicBezTo>
                    <a:pt x="19733" y="4344"/>
                    <a:pt x="17413" y="2202"/>
                    <a:pt x="13347" y="1448"/>
                  </a:cubicBezTo>
                  <a:cubicBezTo>
                    <a:pt x="9262" y="714"/>
                    <a:pt x="298" y="0"/>
                    <a:pt x="29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8"/>
            <p:cNvSpPr/>
            <p:nvPr/>
          </p:nvSpPr>
          <p:spPr>
            <a:xfrm>
              <a:off x="1700675" y="39200"/>
              <a:ext cx="1372350" cy="1433825"/>
            </a:xfrm>
            <a:custGeom>
              <a:rect b="b" l="l" r="r" t="t"/>
              <a:pathLst>
                <a:path extrusionOk="0" fill="none" h="57353" w="54894">
                  <a:moveTo>
                    <a:pt x="28240" y="57353"/>
                  </a:moveTo>
                  <a:cubicBezTo>
                    <a:pt x="26892" y="57353"/>
                    <a:pt x="25583" y="56718"/>
                    <a:pt x="24552" y="55608"/>
                  </a:cubicBezTo>
                  <a:cubicBezTo>
                    <a:pt x="24472" y="55489"/>
                    <a:pt x="24373" y="55389"/>
                    <a:pt x="24294" y="55270"/>
                  </a:cubicBezTo>
                  <a:cubicBezTo>
                    <a:pt x="23322" y="56004"/>
                    <a:pt x="22251" y="56401"/>
                    <a:pt x="21101" y="56421"/>
                  </a:cubicBezTo>
                  <a:cubicBezTo>
                    <a:pt x="20665" y="56421"/>
                    <a:pt x="20228" y="56341"/>
                    <a:pt x="19812" y="56222"/>
                  </a:cubicBezTo>
                  <a:cubicBezTo>
                    <a:pt x="18463" y="55806"/>
                    <a:pt x="17373" y="54814"/>
                    <a:pt x="16699" y="53406"/>
                  </a:cubicBezTo>
                  <a:cubicBezTo>
                    <a:pt x="16639" y="53248"/>
                    <a:pt x="16560" y="53069"/>
                    <a:pt x="16500" y="52891"/>
                  </a:cubicBezTo>
                  <a:cubicBezTo>
                    <a:pt x="15905" y="53109"/>
                    <a:pt x="15290" y="53208"/>
                    <a:pt x="14696" y="53208"/>
                  </a:cubicBezTo>
                  <a:lnTo>
                    <a:pt x="14696" y="53208"/>
                  </a:lnTo>
                  <a:cubicBezTo>
                    <a:pt x="13704" y="53208"/>
                    <a:pt x="12752" y="52911"/>
                    <a:pt x="11959" y="52335"/>
                  </a:cubicBezTo>
                  <a:cubicBezTo>
                    <a:pt x="10809" y="51522"/>
                    <a:pt x="10075" y="50213"/>
                    <a:pt x="9857" y="48667"/>
                  </a:cubicBezTo>
                  <a:cubicBezTo>
                    <a:pt x="9837" y="48488"/>
                    <a:pt x="9817" y="48290"/>
                    <a:pt x="9817" y="48111"/>
                  </a:cubicBezTo>
                  <a:cubicBezTo>
                    <a:pt x="8072" y="48092"/>
                    <a:pt x="6604" y="47378"/>
                    <a:pt x="5672" y="46089"/>
                  </a:cubicBezTo>
                  <a:cubicBezTo>
                    <a:pt x="4839" y="44958"/>
                    <a:pt x="4502" y="43471"/>
                    <a:pt x="4780" y="41924"/>
                  </a:cubicBezTo>
                  <a:cubicBezTo>
                    <a:pt x="4800" y="41746"/>
                    <a:pt x="4839" y="41567"/>
                    <a:pt x="4879" y="41369"/>
                  </a:cubicBezTo>
                  <a:cubicBezTo>
                    <a:pt x="3253" y="40813"/>
                    <a:pt x="2083" y="39663"/>
                    <a:pt x="1547" y="38097"/>
                  </a:cubicBezTo>
                  <a:cubicBezTo>
                    <a:pt x="1091" y="36748"/>
                    <a:pt x="1230" y="35241"/>
                    <a:pt x="1944" y="33853"/>
                  </a:cubicBezTo>
                  <a:cubicBezTo>
                    <a:pt x="2023" y="33694"/>
                    <a:pt x="2122" y="33535"/>
                    <a:pt x="2222" y="33377"/>
                  </a:cubicBezTo>
                  <a:cubicBezTo>
                    <a:pt x="754" y="32246"/>
                    <a:pt x="60" y="30699"/>
                    <a:pt x="20" y="29172"/>
                  </a:cubicBezTo>
                  <a:cubicBezTo>
                    <a:pt x="1" y="27804"/>
                    <a:pt x="536" y="26475"/>
                    <a:pt x="1528" y="25424"/>
                  </a:cubicBezTo>
                  <a:cubicBezTo>
                    <a:pt x="1686" y="25246"/>
                    <a:pt x="1884" y="25067"/>
                    <a:pt x="2083" y="24889"/>
                  </a:cubicBezTo>
                  <a:cubicBezTo>
                    <a:pt x="1984" y="24750"/>
                    <a:pt x="1884" y="24591"/>
                    <a:pt x="1805" y="24453"/>
                  </a:cubicBezTo>
                  <a:cubicBezTo>
                    <a:pt x="1032" y="23084"/>
                    <a:pt x="833" y="21577"/>
                    <a:pt x="1250" y="20209"/>
                  </a:cubicBezTo>
                  <a:cubicBezTo>
                    <a:pt x="1726" y="18602"/>
                    <a:pt x="2876" y="17432"/>
                    <a:pt x="4482" y="16798"/>
                  </a:cubicBezTo>
                  <a:cubicBezTo>
                    <a:pt x="4423" y="16619"/>
                    <a:pt x="4383" y="16441"/>
                    <a:pt x="4344" y="16282"/>
                  </a:cubicBezTo>
                  <a:cubicBezTo>
                    <a:pt x="4026" y="14735"/>
                    <a:pt x="4304" y="13248"/>
                    <a:pt x="5097" y="12058"/>
                  </a:cubicBezTo>
                  <a:cubicBezTo>
                    <a:pt x="6009" y="10729"/>
                    <a:pt x="7437" y="9976"/>
                    <a:pt x="9163" y="9896"/>
                  </a:cubicBezTo>
                  <a:cubicBezTo>
                    <a:pt x="9163" y="9718"/>
                    <a:pt x="9182" y="9520"/>
                    <a:pt x="9202" y="9341"/>
                  </a:cubicBezTo>
                  <a:cubicBezTo>
                    <a:pt x="9361" y="7794"/>
                    <a:pt x="10055" y="6446"/>
                    <a:pt x="11185" y="5593"/>
                  </a:cubicBezTo>
                  <a:cubicBezTo>
                    <a:pt x="11998" y="4959"/>
                    <a:pt x="13010" y="4621"/>
                    <a:pt x="14081" y="4621"/>
                  </a:cubicBezTo>
                  <a:cubicBezTo>
                    <a:pt x="14616" y="4621"/>
                    <a:pt x="15152" y="4701"/>
                    <a:pt x="15687" y="4879"/>
                  </a:cubicBezTo>
                  <a:cubicBezTo>
                    <a:pt x="15747" y="4701"/>
                    <a:pt x="15806" y="4522"/>
                    <a:pt x="15885" y="4364"/>
                  </a:cubicBezTo>
                  <a:cubicBezTo>
                    <a:pt x="16500" y="2936"/>
                    <a:pt x="17571" y="1904"/>
                    <a:pt x="18880" y="1448"/>
                  </a:cubicBezTo>
                  <a:cubicBezTo>
                    <a:pt x="19356" y="1270"/>
                    <a:pt x="19852" y="1191"/>
                    <a:pt x="20347" y="1191"/>
                  </a:cubicBezTo>
                  <a:cubicBezTo>
                    <a:pt x="21418" y="1191"/>
                    <a:pt x="22450" y="1548"/>
                    <a:pt x="23382" y="2222"/>
                  </a:cubicBezTo>
                  <a:cubicBezTo>
                    <a:pt x="23501" y="2083"/>
                    <a:pt x="23620" y="1924"/>
                    <a:pt x="23739" y="1805"/>
                  </a:cubicBezTo>
                  <a:cubicBezTo>
                    <a:pt x="24750" y="635"/>
                    <a:pt x="26059" y="1"/>
                    <a:pt x="27447" y="1"/>
                  </a:cubicBezTo>
                  <a:cubicBezTo>
                    <a:pt x="28696" y="1"/>
                    <a:pt x="29986" y="536"/>
                    <a:pt x="31037" y="1667"/>
                  </a:cubicBezTo>
                  <a:cubicBezTo>
                    <a:pt x="31850" y="1171"/>
                    <a:pt x="32722" y="913"/>
                    <a:pt x="33654" y="913"/>
                  </a:cubicBezTo>
                  <a:cubicBezTo>
                    <a:pt x="34091" y="913"/>
                    <a:pt x="34527" y="972"/>
                    <a:pt x="34943" y="1111"/>
                  </a:cubicBezTo>
                  <a:cubicBezTo>
                    <a:pt x="36173" y="1468"/>
                    <a:pt x="37224" y="2361"/>
                    <a:pt x="37898" y="3630"/>
                  </a:cubicBezTo>
                  <a:cubicBezTo>
                    <a:pt x="37958" y="3729"/>
                    <a:pt x="37997" y="3808"/>
                    <a:pt x="38037" y="3907"/>
                  </a:cubicBezTo>
                  <a:cubicBezTo>
                    <a:pt x="38553" y="3769"/>
                    <a:pt x="39048" y="3689"/>
                    <a:pt x="39544" y="3689"/>
                  </a:cubicBezTo>
                  <a:cubicBezTo>
                    <a:pt x="40476" y="3689"/>
                    <a:pt x="41369" y="3967"/>
                    <a:pt x="42122" y="4463"/>
                  </a:cubicBezTo>
                  <a:cubicBezTo>
                    <a:pt x="43312" y="5256"/>
                    <a:pt x="44086" y="6525"/>
                    <a:pt x="44343" y="8072"/>
                  </a:cubicBezTo>
                  <a:cubicBezTo>
                    <a:pt x="44383" y="8250"/>
                    <a:pt x="44403" y="8429"/>
                    <a:pt x="44423" y="8607"/>
                  </a:cubicBezTo>
                  <a:cubicBezTo>
                    <a:pt x="44482" y="8607"/>
                    <a:pt x="44542" y="8607"/>
                    <a:pt x="44601" y="8607"/>
                  </a:cubicBezTo>
                  <a:cubicBezTo>
                    <a:pt x="46247" y="8607"/>
                    <a:pt x="47675" y="9262"/>
                    <a:pt x="48627" y="10472"/>
                  </a:cubicBezTo>
                  <a:cubicBezTo>
                    <a:pt x="49500" y="11582"/>
                    <a:pt x="49876" y="13069"/>
                    <a:pt x="49658" y="14616"/>
                  </a:cubicBezTo>
                  <a:cubicBezTo>
                    <a:pt x="49638" y="14795"/>
                    <a:pt x="49599" y="14973"/>
                    <a:pt x="49559" y="15152"/>
                  </a:cubicBezTo>
                  <a:cubicBezTo>
                    <a:pt x="51205" y="15667"/>
                    <a:pt x="52435" y="16778"/>
                    <a:pt x="53010" y="18325"/>
                  </a:cubicBezTo>
                  <a:cubicBezTo>
                    <a:pt x="53505" y="19653"/>
                    <a:pt x="53406" y="21161"/>
                    <a:pt x="52752" y="22569"/>
                  </a:cubicBezTo>
                  <a:cubicBezTo>
                    <a:pt x="52673" y="22727"/>
                    <a:pt x="52573" y="22906"/>
                    <a:pt x="52494" y="23064"/>
                  </a:cubicBezTo>
                  <a:cubicBezTo>
                    <a:pt x="53981" y="24155"/>
                    <a:pt x="54755" y="25662"/>
                    <a:pt x="54814" y="27170"/>
                  </a:cubicBezTo>
                  <a:cubicBezTo>
                    <a:pt x="54894" y="28578"/>
                    <a:pt x="54378" y="29966"/>
                    <a:pt x="53387" y="31056"/>
                  </a:cubicBezTo>
                  <a:cubicBezTo>
                    <a:pt x="53228" y="31215"/>
                    <a:pt x="53089" y="31374"/>
                    <a:pt x="52911" y="31532"/>
                  </a:cubicBezTo>
                  <a:cubicBezTo>
                    <a:pt x="53010" y="31671"/>
                    <a:pt x="53109" y="31810"/>
                    <a:pt x="53208" y="31969"/>
                  </a:cubicBezTo>
                  <a:cubicBezTo>
                    <a:pt x="54021" y="33297"/>
                    <a:pt x="54259" y="34785"/>
                    <a:pt x="53902" y="36193"/>
                  </a:cubicBezTo>
                  <a:cubicBezTo>
                    <a:pt x="53545" y="37521"/>
                    <a:pt x="52573" y="38910"/>
                    <a:pt x="50789" y="39703"/>
                  </a:cubicBezTo>
                  <a:cubicBezTo>
                    <a:pt x="50848" y="39881"/>
                    <a:pt x="50888" y="40040"/>
                    <a:pt x="50947" y="40218"/>
                  </a:cubicBezTo>
                  <a:cubicBezTo>
                    <a:pt x="51304" y="41746"/>
                    <a:pt x="51086" y="43253"/>
                    <a:pt x="50332" y="44462"/>
                  </a:cubicBezTo>
                  <a:cubicBezTo>
                    <a:pt x="49460" y="45811"/>
                    <a:pt x="48032" y="46644"/>
                    <a:pt x="46327" y="46783"/>
                  </a:cubicBezTo>
                  <a:cubicBezTo>
                    <a:pt x="46327" y="46961"/>
                    <a:pt x="46327" y="47140"/>
                    <a:pt x="46307" y="47318"/>
                  </a:cubicBezTo>
                  <a:cubicBezTo>
                    <a:pt x="46208" y="48885"/>
                    <a:pt x="45553" y="50253"/>
                    <a:pt x="44462" y="51146"/>
                  </a:cubicBezTo>
                  <a:cubicBezTo>
                    <a:pt x="43610" y="51859"/>
                    <a:pt x="42559" y="52236"/>
                    <a:pt x="41408" y="52236"/>
                  </a:cubicBezTo>
                  <a:cubicBezTo>
                    <a:pt x="40952" y="52236"/>
                    <a:pt x="40456" y="52157"/>
                    <a:pt x="39981" y="52038"/>
                  </a:cubicBezTo>
                  <a:cubicBezTo>
                    <a:pt x="39921" y="52216"/>
                    <a:pt x="39862" y="52395"/>
                    <a:pt x="39802" y="52554"/>
                  </a:cubicBezTo>
                  <a:cubicBezTo>
                    <a:pt x="39227" y="54001"/>
                    <a:pt x="38196" y="55092"/>
                    <a:pt x="36907" y="55588"/>
                  </a:cubicBezTo>
                  <a:cubicBezTo>
                    <a:pt x="36391" y="55786"/>
                    <a:pt x="35836" y="55885"/>
                    <a:pt x="35261" y="55885"/>
                  </a:cubicBezTo>
                  <a:cubicBezTo>
                    <a:pt x="34249" y="55885"/>
                    <a:pt x="33278" y="55568"/>
                    <a:pt x="32365" y="54973"/>
                  </a:cubicBezTo>
                  <a:cubicBezTo>
                    <a:pt x="32266" y="55112"/>
                    <a:pt x="32167" y="55251"/>
                    <a:pt x="32048" y="55389"/>
                  </a:cubicBezTo>
                  <a:cubicBezTo>
                    <a:pt x="31076" y="56599"/>
                    <a:pt x="29787" y="57273"/>
                    <a:pt x="28399" y="5733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8"/>
            <p:cNvSpPr/>
            <p:nvPr/>
          </p:nvSpPr>
          <p:spPr>
            <a:xfrm>
              <a:off x="1801825" y="779400"/>
              <a:ext cx="486875" cy="235525"/>
            </a:xfrm>
            <a:custGeom>
              <a:rect b="b" l="l" r="r" t="t"/>
              <a:pathLst>
                <a:path extrusionOk="0" fill="none" h="9421" w="19475">
                  <a:moveTo>
                    <a:pt x="6187" y="2420"/>
                  </a:moveTo>
                  <a:cubicBezTo>
                    <a:pt x="10193" y="1369"/>
                    <a:pt x="19098" y="1"/>
                    <a:pt x="19098" y="1"/>
                  </a:cubicBezTo>
                  <a:lnTo>
                    <a:pt x="19474" y="1131"/>
                  </a:lnTo>
                  <a:cubicBezTo>
                    <a:pt x="19474" y="1131"/>
                    <a:pt x="11681" y="5851"/>
                    <a:pt x="7933" y="7636"/>
                  </a:cubicBezTo>
                  <a:cubicBezTo>
                    <a:pt x="4165" y="9421"/>
                    <a:pt x="1091" y="9024"/>
                    <a:pt x="555" y="7398"/>
                  </a:cubicBezTo>
                  <a:cubicBezTo>
                    <a:pt x="0" y="5752"/>
                    <a:pt x="2182" y="3451"/>
                    <a:pt x="6187" y="242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8"/>
            <p:cNvSpPr/>
            <p:nvPr/>
          </p:nvSpPr>
          <p:spPr>
            <a:xfrm>
              <a:off x="1881150" y="813125"/>
              <a:ext cx="427875" cy="361450"/>
            </a:xfrm>
            <a:custGeom>
              <a:rect b="b" l="l" r="r" t="t"/>
              <a:pathLst>
                <a:path extrusionOk="0" fill="none" h="14458" w="17115">
                  <a:moveTo>
                    <a:pt x="4879" y="6525"/>
                  </a:moveTo>
                  <a:cubicBezTo>
                    <a:pt x="8369" y="4205"/>
                    <a:pt x="16420" y="0"/>
                    <a:pt x="16420" y="0"/>
                  </a:cubicBezTo>
                  <a:lnTo>
                    <a:pt x="17115" y="972"/>
                  </a:lnTo>
                  <a:cubicBezTo>
                    <a:pt x="17115" y="972"/>
                    <a:pt x="11126" y="7992"/>
                    <a:pt x="8091" y="10907"/>
                  </a:cubicBezTo>
                  <a:cubicBezTo>
                    <a:pt x="5037" y="13843"/>
                    <a:pt x="2003" y="14457"/>
                    <a:pt x="1012" y="13089"/>
                  </a:cubicBezTo>
                  <a:cubicBezTo>
                    <a:pt x="0" y="11721"/>
                    <a:pt x="1368" y="8825"/>
                    <a:pt x="4879"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8"/>
            <p:cNvSpPr/>
            <p:nvPr/>
          </p:nvSpPr>
          <p:spPr>
            <a:xfrm>
              <a:off x="2011025" y="841375"/>
              <a:ext cx="326250" cy="461100"/>
            </a:xfrm>
            <a:custGeom>
              <a:rect b="b" l="l" r="r" t="t"/>
              <a:pathLst>
                <a:path extrusionOk="0" fill="none" h="18444" w="13050">
                  <a:moveTo>
                    <a:pt x="3075" y="9956"/>
                  </a:moveTo>
                  <a:cubicBezTo>
                    <a:pt x="5712" y="6624"/>
                    <a:pt x="12098" y="1"/>
                    <a:pt x="12098" y="1"/>
                  </a:cubicBezTo>
                  <a:lnTo>
                    <a:pt x="13050" y="695"/>
                  </a:lnTo>
                  <a:cubicBezTo>
                    <a:pt x="13050" y="695"/>
                    <a:pt x="9460" y="9321"/>
                    <a:pt x="7438" y="13089"/>
                  </a:cubicBezTo>
                  <a:cubicBezTo>
                    <a:pt x="5415" y="16857"/>
                    <a:pt x="2738" y="18444"/>
                    <a:pt x="1369" y="17472"/>
                  </a:cubicBezTo>
                  <a:cubicBezTo>
                    <a:pt x="1" y="16500"/>
                    <a:pt x="437" y="13288"/>
                    <a:pt x="3075" y="9956"/>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8"/>
            <p:cNvSpPr/>
            <p:nvPr/>
          </p:nvSpPr>
          <p:spPr>
            <a:xfrm>
              <a:off x="2164725" y="861200"/>
              <a:ext cx="205775" cy="514650"/>
            </a:xfrm>
            <a:custGeom>
              <a:rect b="b" l="l" r="r" t="t"/>
              <a:pathLst>
                <a:path extrusionOk="0" fill="none" h="20586" w="8231">
                  <a:moveTo>
                    <a:pt x="1508" y="12415"/>
                  </a:moveTo>
                  <a:cubicBezTo>
                    <a:pt x="3015" y="8390"/>
                    <a:pt x="7120" y="1"/>
                    <a:pt x="7120" y="1"/>
                  </a:cubicBezTo>
                  <a:lnTo>
                    <a:pt x="8231" y="338"/>
                  </a:lnTo>
                  <a:cubicBezTo>
                    <a:pt x="8231" y="338"/>
                    <a:pt x="7378" y="9718"/>
                    <a:pt x="6604" y="13962"/>
                  </a:cubicBezTo>
                  <a:cubicBezTo>
                    <a:pt x="5811" y="18186"/>
                    <a:pt x="3729" y="20586"/>
                    <a:pt x="2142" y="20090"/>
                  </a:cubicBezTo>
                  <a:cubicBezTo>
                    <a:pt x="536" y="19614"/>
                    <a:pt x="1" y="16441"/>
                    <a:pt x="1508" y="1241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8"/>
            <p:cNvSpPr/>
            <p:nvPr/>
          </p:nvSpPr>
          <p:spPr>
            <a:xfrm>
              <a:off x="2329825" y="869650"/>
              <a:ext cx="151250" cy="520100"/>
            </a:xfrm>
            <a:custGeom>
              <a:rect b="b" l="l" r="r" t="t"/>
              <a:pathLst>
                <a:path extrusionOk="0" fill="none" h="20804" w="6050">
                  <a:moveTo>
                    <a:pt x="238" y="13644"/>
                  </a:moveTo>
                  <a:cubicBezTo>
                    <a:pt x="457" y="9321"/>
                    <a:pt x="1865" y="40"/>
                    <a:pt x="1865" y="40"/>
                  </a:cubicBezTo>
                  <a:lnTo>
                    <a:pt x="3015" y="0"/>
                  </a:lnTo>
                  <a:cubicBezTo>
                    <a:pt x="3015" y="0"/>
                    <a:pt x="5018" y="9162"/>
                    <a:pt x="5533" y="13446"/>
                  </a:cubicBezTo>
                  <a:cubicBezTo>
                    <a:pt x="6049" y="17749"/>
                    <a:pt x="4780" y="20684"/>
                    <a:pt x="3134" y="20744"/>
                  </a:cubicBezTo>
                  <a:cubicBezTo>
                    <a:pt x="1468" y="20803"/>
                    <a:pt x="0" y="17967"/>
                    <a:pt x="238" y="1364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8"/>
            <p:cNvSpPr/>
            <p:nvPr/>
          </p:nvSpPr>
          <p:spPr>
            <a:xfrm>
              <a:off x="2410650" y="857750"/>
              <a:ext cx="232050" cy="507200"/>
            </a:xfrm>
            <a:custGeom>
              <a:rect b="b" l="l" r="r" t="t"/>
              <a:pathLst>
                <a:path extrusionOk="0" fill="none" h="20288" w="9282">
                  <a:moveTo>
                    <a:pt x="2538" y="13882"/>
                  </a:moveTo>
                  <a:cubicBezTo>
                    <a:pt x="1468" y="9698"/>
                    <a:pt x="0" y="417"/>
                    <a:pt x="0" y="417"/>
                  </a:cubicBezTo>
                  <a:lnTo>
                    <a:pt x="1091" y="0"/>
                  </a:lnTo>
                  <a:cubicBezTo>
                    <a:pt x="1091" y="0"/>
                    <a:pt x="5731" y="8052"/>
                    <a:pt x="7516" y="11958"/>
                  </a:cubicBezTo>
                  <a:cubicBezTo>
                    <a:pt x="9281" y="15865"/>
                    <a:pt x="8944" y="19078"/>
                    <a:pt x="7397" y="19693"/>
                  </a:cubicBezTo>
                  <a:cubicBezTo>
                    <a:pt x="5850" y="20287"/>
                    <a:pt x="3609" y="18047"/>
                    <a:pt x="2538" y="1388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8"/>
            <p:cNvSpPr/>
            <p:nvPr/>
          </p:nvSpPr>
          <p:spPr>
            <a:xfrm>
              <a:off x="2442875" y="835925"/>
              <a:ext cx="352025" cy="442750"/>
            </a:xfrm>
            <a:custGeom>
              <a:rect b="b" l="l" r="r" t="t"/>
              <a:pathLst>
                <a:path extrusionOk="0" fill="none" h="17710" w="14081">
                  <a:moveTo>
                    <a:pt x="6425" y="12712"/>
                  </a:moveTo>
                  <a:cubicBezTo>
                    <a:pt x="4165" y="9103"/>
                    <a:pt x="0" y="754"/>
                    <a:pt x="0" y="754"/>
                  </a:cubicBezTo>
                  <a:lnTo>
                    <a:pt x="912" y="1"/>
                  </a:lnTo>
                  <a:cubicBezTo>
                    <a:pt x="912" y="1"/>
                    <a:pt x="7714" y="6148"/>
                    <a:pt x="10570" y="9262"/>
                  </a:cubicBezTo>
                  <a:cubicBezTo>
                    <a:pt x="13426" y="12395"/>
                    <a:pt x="14080" y="15568"/>
                    <a:pt x="12771" y="16639"/>
                  </a:cubicBezTo>
                  <a:cubicBezTo>
                    <a:pt x="11482" y="17710"/>
                    <a:pt x="8686" y="16322"/>
                    <a:pt x="6425" y="1271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8"/>
            <p:cNvSpPr/>
            <p:nvPr/>
          </p:nvSpPr>
          <p:spPr>
            <a:xfrm>
              <a:off x="2469625" y="806175"/>
              <a:ext cx="444750" cy="334175"/>
            </a:xfrm>
            <a:custGeom>
              <a:rect b="b" l="l" r="r" t="t"/>
              <a:pathLst>
                <a:path extrusionOk="0" fill="none" h="13367" w="17790">
                  <a:moveTo>
                    <a:pt x="9679" y="10273"/>
                  </a:moveTo>
                  <a:cubicBezTo>
                    <a:pt x="6446" y="7576"/>
                    <a:pt x="1" y="1012"/>
                    <a:pt x="1" y="1012"/>
                  </a:cubicBezTo>
                  <a:lnTo>
                    <a:pt x="636" y="1"/>
                  </a:lnTo>
                  <a:cubicBezTo>
                    <a:pt x="636" y="1"/>
                    <a:pt x="8945" y="3610"/>
                    <a:pt x="12594" y="5653"/>
                  </a:cubicBezTo>
                  <a:cubicBezTo>
                    <a:pt x="16223" y="7695"/>
                    <a:pt x="17790" y="10491"/>
                    <a:pt x="16877" y="11919"/>
                  </a:cubicBezTo>
                  <a:cubicBezTo>
                    <a:pt x="15965" y="13367"/>
                    <a:pt x="12911" y="12970"/>
                    <a:pt x="9679" y="1027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8"/>
            <p:cNvSpPr/>
            <p:nvPr/>
          </p:nvSpPr>
          <p:spPr>
            <a:xfrm>
              <a:off x="2487975" y="771475"/>
              <a:ext cx="493325" cy="207750"/>
            </a:xfrm>
            <a:custGeom>
              <a:rect b="b" l="l" r="r" t="t"/>
              <a:pathLst>
                <a:path extrusionOk="0" fill="none" h="8310" w="19733">
                  <a:moveTo>
                    <a:pt x="11959" y="6803"/>
                  </a:moveTo>
                  <a:cubicBezTo>
                    <a:pt x="8072" y="5295"/>
                    <a:pt x="1" y="1171"/>
                    <a:pt x="1" y="1171"/>
                  </a:cubicBezTo>
                  <a:lnTo>
                    <a:pt x="298" y="0"/>
                  </a:lnTo>
                  <a:cubicBezTo>
                    <a:pt x="298" y="0"/>
                    <a:pt x="9262" y="714"/>
                    <a:pt x="13347" y="1448"/>
                  </a:cubicBezTo>
                  <a:cubicBezTo>
                    <a:pt x="17413" y="2202"/>
                    <a:pt x="19733" y="4344"/>
                    <a:pt x="19297" y="6029"/>
                  </a:cubicBezTo>
                  <a:cubicBezTo>
                    <a:pt x="18860" y="7695"/>
                    <a:pt x="15826" y="8310"/>
                    <a:pt x="11959" y="680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8"/>
            <p:cNvSpPr/>
            <p:nvPr/>
          </p:nvSpPr>
          <p:spPr>
            <a:xfrm>
              <a:off x="2254475" y="617775"/>
              <a:ext cx="264775" cy="277175"/>
            </a:xfrm>
            <a:custGeom>
              <a:rect b="b" l="l" r="r" t="t"/>
              <a:pathLst>
                <a:path extrusionOk="0" h="11087" w="10591">
                  <a:moveTo>
                    <a:pt x="5295" y="1"/>
                  </a:moveTo>
                  <a:cubicBezTo>
                    <a:pt x="2360" y="1"/>
                    <a:pt x="0" y="2480"/>
                    <a:pt x="0" y="5534"/>
                  </a:cubicBezTo>
                  <a:cubicBezTo>
                    <a:pt x="0" y="8588"/>
                    <a:pt x="2360" y="11086"/>
                    <a:pt x="5295" y="11086"/>
                  </a:cubicBezTo>
                  <a:cubicBezTo>
                    <a:pt x="8210" y="11086"/>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8"/>
            <p:cNvSpPr/>
            <p:nvPr/>
          </p:nvSpPr>
          <p:spPr>
            <a:xfrm>
              <a:off x="2254475" y="617775"/>
              <a:ext cx="264775" cy="277175"/>
            </a:xfrm>
            <a:custGeom>
              <a:rect b="b" l="l" r="r" t="t"/>
              <a:pathLst>
                <a:path extrusionOk="0" fill="none" h="11087" w="10591">
                  <a:moveTo>
                    <a:pt x="10590" y="5534"/>
                  </a:moveTo>
                  <a:cubicBezTo>
                    <a:pt x="10590" y="8588"/>
                    <a:pt x="8210" y="11086"/>
                    <a:pt x="5295" y="11086"/>
                  </a:cubicBezTo>
                  <a:cubicBezTo>
                    <a:pt x="2360" y="11086"/>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8"/>
            <p:cNvSpPr/>
            <p:nvPr/>
          </p:nvSpPr>
          <p:spPr>
            <a:xfrm>
              <a:off x="4205875" y="4169075"/>
              <a:ext cx="1124950" cy="1087750"/>
            </a:xfrm>
            <a:custGeom>
              <a:rect b="b" l="l" r="r" t="t"/>
              <a:pathLst>
                <a:path extrusionOk="0" h="43510" w="44998">
                  <a:moveTo>
                    <a:pt x="23064" y="0"/>
                  </a:moveTo>
                  <a:cubicBezTo>
                    <a:pt x="17611" y="0"/>
                    <a:pt x="13724" y="3252"/>
                    <a:pt x="12435" y="8666"/>
                  </a:cubicBezTo>
                  <a:lnTo>
                    <a:pt x="11998" y="8666"/>
                  </a:lnTo>
                  <a:cubicBezTo>
                    <a:pt x="6664" y="8666"/>
                    <a:pt x="2697" y="11701"/>
                    <a:pt x="1369" y="16797"/>
                  </a:cubicBezTo>
                  <a:cubicBezTo>
                    <a:pt x="0" y="22072"/>
                    <a:pt x="2162" y="26653"/>
                    <a:pt x="7100" y="29251"/>
                  </a:cubicBezTo>
                  <a:cubicBezTo>
                    <a:pt x="5573" y="34625"/>
                    <a:pt x="7378" y="39365"/>
                    <a:pt x="12157" y="42023"/>
                  </a:cubicBezTo>
                  <a:cubicBezTo>
                    <a:pt x="13922" y="43014"/>
                    <a:pt x="15746" y="43510"/>
                    <a:pt x="17571" y="43510"/>
                  </a:cubicBezTo>
                  <a:cubicBezTo>
                    <a:pt x="19792" y="43510"/>
                    <a:pt x="22846" y="42776"/>
                    <a:pt x="25662" y="39623"/>
                  </a:cubicBezTo>
                  <a:cubicBezTo>
                    <a:pt x="27625" y="40793"/>
                    <a:pt x="29609" y="41388"/>
                    <a:pt x="31612" y="41388"/>
                  </a:cubicBezTo>
                  <a:cubicBezTo>
                    <a:pt x="33595" y="41388"/>
                    <a:pt x="36550" y="40773"/>
                    <a:pt x="39286" y="37917"/>
                  </a:cubicBezTo>
                  <a:cubicBezTo>
                    <a:pt x="41944" y="35141"/>
                    <a:pt x="42439" y="32246"/>
                    <a:pt x="42400" y="30322"/>
                  </a:cubicBezTo>
                  <a:cubicBezTo>
                    <a:pt x="42360" y="28240"/>
                    <a:pt x="41666" y="26197"/>
                    <a:pt x="40357" y="24214"/>
                  </a:cubicBezTo>
                  <a:cubicBezTo>
                    <a:pt x="44284" y="20287"/>
                    <a:pt x="44998" y="15270"/>
                    <a:pt x="42142" y="10630"/>
                  </a:cubicBezTo>
                  <a:cubicBezTo>
                    <a:pt x="40060" y="7278"/>
                    <a:pt x="36887" y="5434"/>
                    <a:pt x="33198" y="5434"/>
                  </a:cubicBezTo>
                  <a:cubicBezTo>
                    <a:pt x="32980" y="5434"/>
                    <a:pt x="32762" y="5434"/>
                    <a:pt x="32544" y="5454"/>
                  </a:cubicBezTo>
                  <a:cubicBezTo>
                    <a:pt x="30679" y="2003"/>
                    <a:pt x="27288" y="0"/>
                    <a:pt x="230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8"/>
            <p:cNvSpPr/>
            <p:nvPr/>
          </p:nvSpPr>
          <p:spPr>
            <a:xfrm>
              <a:off x="4276275" y="4238475"/>
              <a:ext cx="988625" cy="948950"/>
            </a:xfrm>
            <a:custGeom>
              <a:rect b="b" l="l" r="r" t="t"/>
              <a:pathLst>
                <a:path extrusionOk="0" h="37958" w="39545">
                  <a:moveTo>
                    <a:pt x="20248" y="0"/>
                  </a:moveTo>
                  <a:cubicBezTo>
                    <a:pt x="15350" y="0"/>
                    <a:pt x="12316" y="3312"/>
                    <a:pt x="11979" y="8944"/>
                  </a:cubicBezTo>
                  <a:cubicBezTo>
                    <a:pt x="10987" y="8746"/>
                    <a:pt x="10055" y="8647"/>
                    <a:pt x="9182" y="8647"/>
                  </a:cubicBezTo>
                  <a:cubicBezTo>
                    <a:pt x="5137" y="8647"/>
                    <a:pt x="2222" y="10868"/>
                    <a:pt x="1230" y="14715"/>
                  </a:cubicBezTo>
                  <a:cubicBezTo>
                    <a:pt x="0" y="19435"/>
                    <a:pt x="2459" y="23223"/>
                    <a:pt x="7814" y="24968"/>
                  </a:cubicBezTo>
                  <a:cubicBezTo>
                    <a:pt x="5375" y="30065"/>
                    <a:pt x="6426" y="34447"/>
                    <a:pt x="10689" y="36827"/>
                  </a:cubicBezTo>
                  <a:cubicBezTo>
                    <a:pt x="12038" y="37581"/>
                    <a:pt x="13406" y="37958"/>
                    <a:pt x="14755" y="37958"/>
                  </a:cubicBezTo>
                  <a:cubicBezTo>
                    <a:pt x="16798" y="37958"/>
                    <a:pt x="19713" y="37085"/>
                    <a:pt x="22271" y="33039"/>
                  </a:cubicBezTo>
                  <a:cubicBezTo>
                    <a:pt x="24472" y="34884"/>
                    <a:pt x="26654" y="35836"/>
                    <a:pt x="28796" y="35836"/>
                  </a:cubicBezTo>
                  <a:cubicBezTo>
                    <a:pt x="30243" y="35836"/>
                    <a:pt x="32405" y="35379"/>
                    <a:pt x="34467" y="33218"/>
                  </a:cubicBezTo>
                  <a:cubicBezTo>
                    <a:pt x="36470" y="31136"/>
                    <a:pt x="36847" y="29014"/>
                    <a:pt x="36827" y="27606"/>
                  </a:cubicBezTo>
                  <a:cubicBezTo>
                    <a:pt x="36768" y="25404"/>
                    <a:pt x="35717" y="23203"/>
                    <a:pt x="33714" y="21041"/>
                  </a:cubicBezTo>
                  <a:cubicBezTo>
                    <a:pt x="38315" y="17789"/>
                    <a:pt x="39544" y="13466"/>
                    <a:pt x="36966" y="9301"/>
                  </a:cubicBezTo>
                  <a:cubicBezTo>
                    <a:pt x="34983" y="6089"/>
                    <a:pt x="32286" y="5434"/>
                    <a:pt x="30382" y="5434"/>
                  </a:cubicBezTo>
                  <a:cubicBezTo>
                    <a:pt x="29628" y="5434"/>
                    <a:pt x="28815" y="5533"/>
                    <a:pt x="28002" y="5752"/>
                  </a:cubicBezTo>
                  <a:cubicBezTo>
                    <a:pt x="26495" y="635"/>
                    <a:pt x="22271" y="0"/>
                    <a:pt x="2024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8"/>
            <p:cNvSpPr/>
            <p:nvPr/>
          </p:nvSpPr>
          <p:spPr>
            <a:xfrm>
              <a:off x="4644150" y="4307875"/>
              <a:ext cx="276675" cy="376825"/>
            </a:xfrm>
            <a:custGeom>
              <a:rect b="b" l="l" r="r" t="t"/>
              <a:pathLst>
                <a:path extrusionOk="0" h="15073" w="11067">
                  <a:moveTo>
                    <a:pt x="5533" y="1"/>
                  </a:moveTo>
                  <a:cubicBezTo>
                    <a:pt x="1448" y="1"/>
                    <a:pt x="0" y="3075"/>
                    <a:pt x="0" y="7279"/>
                  </a:cubicBezTo>
                  <a:cubicBezTo>
                    <a:pt x="0" y="11463"/>
                    <a:pt x="4205" y="15073"/>
                    <a:pt x="4205" y="15073"/>
                  </a:cubicBezTo>
                  <a:lnTo>
                    <a:pt x="5533" y="14537"/>
                  </a:lnTo>
                  <a:lnTo>
                    <a:pt x="6862" y="15073"/>
                  </a:lnTo>
                  <a:cubicBezTo>
                    <a:pt x="6862" y="15073"/>
                    <a:pt x="11066" y="11463"/>
                    <a:pt x="11066" y="7279"/>
                  </a:cubicBezTo>
                  <a:cubicBezTo>
                    <a:pt x="11066" y="3075"/>
                    <a:pt x="9618" y="1"/>
                    <a:pt x="553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8"/>
            <p:cNvSpPr/>
            <p:nvPr/>
          </p:nvSpPr>
          <p:spPr>
            <a:xfrm>
              <a:off x="4348650" y="4524175"/>
              <a:ext cx="398650" cy="284850"/>
            </a:xfrm>
            <a:custGeom>
              <a:rect b="b" l="l" r="r" t="t"/>
              <a:pathLst>
                <a:path extrusionOk="0" h="11394" w="15946">
                  <a:moveTo>
                    <a:pt x="6292" y="1"/>
                  </a:moveTo>
                  <a:cubicBezTo>
                    <a:pt x="3726" y="1"/>
                    <a:pt x="1760" y="1121"/>
                    <a:pt x="1012" y="3981"/>
                  </a:cubicBezTo>
                  <a:cubicBezTo>
                    <a:pt x="1" y="7928"/>
                    <a:pt x="2619" y="10129"/>
                    <a:pt x="6664" y="11180"/>
                  </a:cubicBezTo>
                  <a:cubicBezTo>
                    <a:pt x="7242" y="11329"/>
                    <a:pt x="7829" y="11394"/>
                    <a:pt x="8412" y="11394"/>
                  </a:cubicBezTo>
                  <a:cubicBezTo>
                    <a:pt x="11928" y="11394"/>
                    <a:pt x="15271" y="9058"/>
                    <a:pt x="15271" y="9058"/>
                  </a:cubicBezTo>
                  <a:lnTo>
                    <a:pt x="15092" y="7650"/>
                  </a:lnTo>
                  <a:lnTo>
                    <a:pt x="15945" y="6500"/>
                  </a:lnTo>
                  <a:cubicBezTo>
                    <a:pt x="15945" y="6500"/>
                    <a:pt x="13506" y="1502"/>
                    <a:pt x="9441" y="451"/>
                  </a:cubicBezTo>
                  <a:cubicBezTo>
                    <a:pt x="8327" y="162"/>
                    <a:pt x="7266" y="1"/>
                    <a:pt x="6292"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8"/>
            <p:cNvSpPr/>
            <p:nvPr/>
          </p:nvSpPr>
          <p:spPr>
            <a:xfrm>
              <a:off x="4487975" y="4753100"/>
              <a:ext cx="349550" cy="365175"/>
            </a:xfrm>
            <a:custGeom>
              <a:rect b="b" l="l" r="r" t="t"/>
              <a:pathLst>
                <a:path extrusionOk="0" h="14607" w="13982">
                  <a:moveTo>
                    <a:pt x="9738" y="0"/>
                  </a:moveTo>
                  <a:cubicBezTo>
                    <a:pt x="9738" y="0"/>
                    <a:pt x="4304" y="1111"/>
                    <a:pt x="2261" y="4780"/>
                  </a:cubicBezTo>
                  <a:cubicBezTo>
                    <a:pt x="238" y="8429"/>
                    <a:pt x="0" y="11840"/>
                    <a:pt x="3570" y="13823"/>
                  </a:cubicBezTo>
                  <a:cubicBezTo>
                    <a:pt x="4533" y="14361"/>
                    <a:pt x="5440" y="14607"/>
                    <a:pt x="6290" y="14607"/>
                  </a:cubicBezTo>
                  <a:cubicBezTo>
                    <a:pt x="8573" y="14607"/>
                    <a:pt x="10451" y="12833"/>
                    <a:pt x="11939" y="10174"/>
                  </a:cubicBezTo>
                  <a:cubicBezTo>
                    <a:pt x="13981" y="6505"/>
                    <a:pt x="12058" y="1289"/>
                    <a:pt x="12058" y="1289"/>
                  </a:cubicBezTo>
                  <a:lnTo>
                    <a:pt x="10650" y="1131"/>
                  </a:lnTo>
                  <a:lnTo>
                    <a:pt x="9738" y="0"/>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8"/>
            <p:cNvSpPr/>
            <p:nvPr/>
          </p:nvSpPr>
          <p:spPr>
            <a:xfrm>
              <a:off x="4784950" y="4736175"/>
              <a:ext cx="373350" cy="329075"/>
            </a:xfrm>
            <a:custGeom>
              <a:rect b="b" l="l" r="r" t="t"/>
              <a:pathLst>
                <a:path extrusionOk="0" h="13163" w="14934">
                  <a:moveTo>
                    <a:pt x="3227" y="0"/>
                  </a:moveTo>
                  <a:cubicBezTo>
                    <a:pt x="2548" y="0"/>
                    <a:pt x="2122" y="43"/>
                    <a:pt x="2122" y="43"/>
                  </a:cubicBezTo>
                  <a:lnTo>
                    <a:pt x="1607" y="1371"/>
                  </a:lnTo>
                  <a:lnTo>
                    <a:pt x="298" y="1966"/>
                  </a:lnTo>
                  <a:cubicBezTo>
                    <a:pt x="298" y="1966"/>
                    <a:pt x="0" y="7499"/>
                    <a:pt x="3035" y="10395"/>
                  </a:cubicBezTo>
                  <a:cubicBezTo>
                    <a:pt x="4813" y="12092"/>
                    <a:pt x="6660" y="13162"/>
                    <a:pt x="8451" y="13162"/>
                  </a:cubicBezTo>
                  <a:cubicBezTo>
                    <a:pt x="9715" y="13162"/>
                    <a:pt x="10952" y="12629"/>
                    <a:pt x="12117" y="11406"/>
                  </a:cubicBezTo>
                  <a:cubicBezTo>
                    <a:pt x="14933" y="8471"/>
                    <a:pt x="13704" y="5278"/>
                    <a:pt x="10689" y="2383"/>
                  </a:cubicBezTo>
                  <a:cubicBezTo>
                    <a:pt x="8496" y="290"/>
                    <a:pt x="4998" y="0"/>
                    <a:pt x="32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8"/>
            <p:cNvSpPr/>
            <p:nvPr/>
          </p:nvSpPr>
          <p:spPr>
            <a:xfrm>
              <a:off x="4803300" y="4443325"/>
              <a:ext cx="392175" cy="306275"/>
            </a:xfrm>
            <a:custGeom>
              <a:rect b="b" l="l" r="r" t="t"/>
              <a:pathLst>
                <a:path extrusionOk="0" h="12251" w="15687">
                  <a:moveTo>
                    <a:pt x="9303" y="0"/>
                  </a:moveTo>
                  <a:cubicBezTo>
                    <a:pt x="7795" y="0"/>
                    <a:pt x="6129" y="640"/>
                    <a:pt x="4423" y="1702"/>
                  </a:cubicBezTo>
                  <a:cubicBezTo>
                    <a:pt x="873" y="3904"/>
                    <a:pt x="0" y="9377"/>
                    <a:pt x="0" y="9377"/>
                  </a:cubicBezTo>
                  <a:lnTo>
                    <a:pt x="1170" y="10230"/>
                  </a:lnTo>
                  <a:lnTo>
                    <a:pt x="1408" y="11638"/>
                  </a:lnTo>
                  <a:cubicBezTo>
                    <a:pt x="1408" y="11638"/>
                    <a:pt x="3332" y="12250"/>
                    <a:pt x="5639" y="12250"/>
                  </a:cubicBezTo>
                  <a:cubicBezTo>
                    <a:pt x="7158" y="12250"/>
                    <a:pt x="8843" y="11984"/>
                    <a:pt x="10253" y="11102"/>
                  </a:cubicBezTo>
                  <a:cubicBezTo>
                    <a:pt x="13823" y="8901"/>
                    <a:pt x="15687" y="6045"/>
                    <a:pt x="13525" y="2575"/>
                  </a:cubicBezTo>
                  <a:cubicBezTo>
                    <a:pt x="12407" y="763"/>
                    <a:pt x="10949" y="0"/>
                    <a:pt x="930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8"/>
            <p:cNvSpPr/>
            <p:nvPr/>
          </p:nvSpPr>
          <p:spPr>
            <a:xfrm>
              <a:off x="4689250" y="4636575"/>
              <a:ext cx="186450" cy="186450"/>
            </a:xfrm>
            <a:custGeom>
              <a:rect b="b" l="l" r="r" t="t"/>
              <a:pathLst>
                <a:path extrusionOk="0" h="7458" w="7458">
                  <a:moveTo>
                    <a:pt x="3729" y="1"/>
                  </a:moveTo>
                  <a:cubicBezTo>
                    <a:pt x="1667" y="1"/>
                    <a:pt x="1" y="1667"/>
                    <a:pt x="1" y="3729"/>
                  </a:cubicBezTo>
                  <a:cubicBezTo>
                    <a:pt x="1" y="5792"/>
                    <a:pt x="1667" y="7458"/>
                    <a:pt x="3729" y="7458"/>
                  </a:cubicBezTo>
                  <a:cubicBezTo>
                    <a:pt x="5792" y="7458"/>
                    <a:pt x="7458" y="5792"/>
                    <a:pt x="7458" y="3729"/>
                  </a:cubicBezTo>
                  <a:cubicBezTo>
                    <a:pt x="7458" y="1667"/>
                    <a:pt x="5792" y="1"/>
                    <a:pt x="372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8"/>
            <p:cNvSpPr/>
            <p:nvPr/>
          </p:nvSpPr>
          <p:spPr>
            <a:xfrm>
              <a:off x="4783450" y="4381200"/>
              <a:ext cx="91250" cy="216775"/>
            </a:xfrm>
            <a:custGeom>
              <a:rect b="b" l="l" r="r" t="t"/>
              <a:pathLst>
                <a:path extrusionOk="0" h="8671" w="3650">
                  <a:moveTo>
                    <a:pt x="31" y="0"/>
                  </a:moveTo>
                  <a:cubicBezTo>
                    <a:pt x="26" y="0"/>
                    <a:pt x="22" y="1"/>
                    <a:pt x="21" y="3"/>
                  </a:cubicBezTo>
                  <a:cubicBezTo>
                    <a:pt x="1" y="62"/>
                    <a:pt x="179" y="181"/>
                    <a:pt x="715" y="677"/>
                  </a:cubicBezTo>
                  <a:cubicBezTo>
                    <a:pt x="973" y="915"/>
                    <a:pt x="1330" y="1252"/>
                    <a:pt x="1726" y="1768"/>
                  </a:cubicBezTo>
                  <a:cubicBezTo>
                    <a:pt x="2103" y="2264"/>
                    <a:pt x="2539" y="2938"/>
                    <a:pt x="2896" y="3870"/>
                  </a:cubicBezTo>
                  <a:cubicBezTo>
                    <a:pt x="3233" y="4802"/>
                    <a:pt x="3333" y="5595"/>
                    <a:pt x="3372" y="6230"/>
                  </a:cubicBezTo>
                  <a:cubicBezTo>
                    <a:pt x="3392" y="6865"/>
                    <a:pt x="3352" y="7360"/>
                    <a:pt x="3313" y="7717"/>
                  </a:cubicBezTo>
                  <a:cubicBezTo>
                    <a:pt x="3214" y="8431"/>
                    <a:pt x="3174" y="8669"/>
                    <a:pt x="3214" y="8669"/>
                  </a:cubicBezTo>
                  <a:cubicBezTo>
                    <a:pt x="3215" y="8670"/>
                    <a:pt x="3217" y="8670"/>
                    <a:pt x="3219" y="8670"/>
                  </a:cubicBezTo>
                  <a:cubicBezTo>
                    <a:pt x="3263" y="8670"/>
                    <a:pt x="3378" y="8441"/>
                    <a:pt x="3511" y="7737"/>
                  </a:cubicBezTo>
                  <a:cubicBezTo>
                    <a:pt x="3590" y="7380"/>
                    <a:pt x="3650" y="6884"/>
                    <a:pt x="3630" y="6230"/>
                  </a:cubicBezTo>
                  <a:cubicBezTo>
                    <a:pt x="3610" y="5556"/>
                    <a:pt x="3511" y="4743"/>
                    <a:pt x="3154" y="3771"/>
                  </a:cubicBezTo>
                  <a:cubicBezTo>
                    <a:pt x="2797" y="2819"/>
                    <a:pt x="2341" y="2125"/>
                    <a:pt x="1925" y="1609"/>
                  </a:cubicBezTo>
                  <a:cubicBezTo>
                    <a:pt x="1508" y="1094"/>
                    <a:pt x="1151" y="756"/>
                    <a:pt x="854" y="519"/>
                  </a:cubicBezTo>
                  <a:cubicBezTo>
                    <a:pt x="312" y="103"/>
                    <a:pt x="82" y="0"/>
                    <a:pt x="3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8"/>
            <p:cNvSpPr/>
            <p:nvPr/>
          </p:nvSpPr>
          <p:spPr>
            <a:xfrm>
              <a:off x="5032350" y="4512350"/>
              <a:ext cx="69925" cy="151400"/>
            </a:xfrm>
            <a:custGeom>
              <a:rect b="b" l="l" r="r" t="t"/>
              <a:pathLst>
                <a:path extrusionOk="0" h="6056" w="2797">
                  <a:moveTo>
                    <a:pt x="965" y="0"/>
                  </a:moveTo>
                  <a:cubicBezTo>
                    <a:pt x="949" y="0"/>
                    <a:pt x="940" y="5"/>
                    <a:pt x="932" y="12"/>
                  </a:cubicBezTo>
                  <a:cubicBezTo>
                    <a:pt x="912" y="52"/>
                    <a:pt x="1071" y="151"/>
                    <a:pt x="1468" y="548"/>
                  </a:cubicBezTo>
                  <a:cubicBezTo>
                    <a:pt x="1666" y="746"/>
                    <a:pt x="1904" y="1043"/>
                    <a:pt x="2122" y="1500"/>
                  </a:cubicBezTo>
                  <a:cubicBezTo>
                    <a:pt x="2320" y="1936"/>
                    <a:pt x="2499" y="2570"/>
                    <a:pt x="2400" y="3324"/>
                  </a:cubicBezTo>
                  <a:cubicBezTo>
                    <a:pt x="2281" y="4078"/>
                    <a:pt x="1924" y="4613"/>
                    <a:pt x="1587" y="4970"/>
                  </a:cubicBezTo>
                  <a:cubicBezTo>
                    <a:pt x="1250" y="5327"/>
                    <a:pt x="932" y="5545"/>
                    <a:pt x="694" y="5684"/>
                  </a:cubicBezTo>
                  <a:cubicBezTo>
                    <a:pt x="199" y="5942"/>
                    <a:pt x="0" y="5981"/>
                    <a:pt x="20" y="6041"/>
                  </a:cubicBezTo>
                  <a:cubicBezTo>
                    <a:pt x="20" y="6051"/>
                    <a:pt x="30" y="6056"/>
                    <a:pt x="57" y="6056"/>
                  </a:cubicBezTo>
                  <a:cubicBezTo>
                    <a:pt x="84" y="6056"/>
                    <a:pt x="129" y="6051"/>
                    <a:pt x="199" y="6041"/>
                  </a:cubicBezTo>
                  <a:cubicBezTo>
                    <a:pt x="318" y="6021"/>
                    <a:pt x="516" y="5981"/>
                    <a:pt x="774" y="5862"/>
                  </a:cubicBezTo>
                  <a:cubicBezTo>
                    <a:pt x="1051" y="5743"/>
                    <a:pt x="1408" y="5525"/>
                    <a:pt x="1785" y="5148"/>
                  </a:cubicBezTo>
                  <a:cubicBezTo>
                    <a:pt x="2142" y="4772"/>
                    <a:pt x="2539" y="4197"/>
                    <a:pt x="2677" y="3364"/>
                  </a:cubicBezTo>
                  <a:cubicBezTo>
                    <a:pt x="2796" y="2531"/>
                    <a:pt x="2598" y="1856"/>
                    <a:pt x="2360" y="1381"/>
                  </a:cubicBezTo>
                  <a:cubicBezTo>
                    <a:pt x="2122" y="905"/>
                    <a:pt x="1845" y="587"/>
                    <a:pt x="1626" y="389"/>
                  </a:cubicBezTo>
                  <a:cubicBezTo>
                    <a:pt x="1388" y="210"/>
                    <a:pt x="1230" y="91"/>
                    <a:pt x="1111" y="52"/>
                  </a:cubicBezTo>
                  <a:cubicBezTo>
                    <a:pt x="1035" y="14"/>
                    <a:pt x="992" y="0"/>
                    <a:pt x="9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8"/>
            <p:cNvSpPr/>
            <p:nvPr/>
          </p:nvSpPr>
          <p:spPr>
            <a:xfrm>
              <a:off x="4983250" y="4587425"/>
              <a:ext cx="51100" cy="73050"/>
            </a:xfrm>
            <a:custGeom>
              <a:rect b="b" l="l" r="r" t="t"/>
              <a:pathLst>
                <a:path extrusionOk="0" h="2922" w="2044">
                  <a:moveTo>
                    <a:pt x="1872" y="1"/>
                  </a:moveTo>
                  <a:cubicBezTo>
                    <a:pt x="1869" y="1"/>
                    <a:pt x="1867" y="2"/>
                    <a:pt x="1865" y="4"/>
                  </a:cubicBezTo>
                  <a:cubicBezTo>
                    <a:pt x="1806" y="4"/>
                    <a:pt x="1806" y="103"/>
                    <a:pt x="1806" y="361"/>
                  </a:cubicBezTo>
                  <a:cubicBezTo>
                    <a:pt x="1786" y="618"/>
                    <a:pt x="1766" y="1094"/>
                    <a:pt x="1369" y="1729"/>
                  </a:cubicBezTo>
                  <a:cubicBezTo>
                    <a:pt x="973" y="2324"/>
                    <a:pt x="556" y="2542"/>
                    <a:pt x="318" y="2681"/>
                  </a:cubicBezTo>
                  <a:cubicBezTo>
                    <a:pt x="80" y="2800"/>
                    <a:pt x="1" y="2840"/>
                    <a:pt x="21" y="2879"/>
                  </a:cubicBezTo>
                  <a:cubicBezTo>
                    <a:pt x="21" y="2900"/>
                    <a:pt x="49" y="2922"/>
                    <a:pt x="118" y="2922"/>
                  </a:cubicBezTo>
                  <a:cubicBezTo>
                    <a:pt x="178" y="2922"/>
                    <a:pt x="268" y="2906"/>
                    <a:pt x="398" y="2859"/>
                  </a:cubicBezTo>
                  <a:cubicBezTo>
                    <a:pt x="675" y="2780"/>
                    <a:pt x="1171" y="2562"/>
                    <a:pt x="1607" y="1868"/>
                  </a:cubicBezTo>
                  <a:cubicBezTo>
                    <a:pt x="2044" y="1174"/>
                    <a:pt x="2044" y="638"/>
                    <a:pt x="2004" y="361"/>
                  </a:cubicBezTo>
                  <a:cubicBezTo>
                    <a:pt x="1968" y="91"/>
                    <a:pt x="1900" y="1"/>
                    <a:pt x="18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8"/>
            <p:cNvSpPr/>
            <p:nvPr/>
          </p:nvSpPr>
          <p:spPr>
            <a:xfrm>
              <a:off x="4949550" y="4812800"/>
              <a:ext cx="113050" cy="199800"/>
            </a:xfrm>
            <a:custGeom>
              <a:rect b="b" l="l" r="r" t="t"/>
              <a:pathLst>
                <a:path extrusionOk="0" h="7992" w="4522">
                  <a:moveTo>
                    <a:pt x="463" y="1"/>
                  </a:moveTo>
                  <a:cubicBezTo>
                    <a:pt x="379" y="1"/>
                    <a:pt x="311" y="5"/>
                    <a:pt x="258" y="12"/>
                  </a:cubicBezTo>
                  <a:cubicBezTo>
                    <a:pt x="80" y="32"/>
                    <a:pt x="0" y="32"/>
                    <a:pt x="0" y="71"/>
                  </a:cubicBezTo>
                  <a:cubicBezTo>
                    <a:pt x="20" y="91"/>
                    <a:pt x="80" y="91"/>
                    <a:pt x="258" y="111"/>
                  </a:cubicBezTo>
                  <a:cubicBezTo>
                    <a:pt x="417" y="131"/>
                    <a:pt x="694" y="171"/>
                    <a:pt x="1091" y="270"/>
                  </a:cubicBezTo>
                  <a:cubicBezTo>
                    <a:pt x="1488" y="389"/>
                    <a:pt x="2023" y="587"/>
                    <a:pt x="2598" y="1023"/>
                  </a:cubicBezTo>
                  <a:cubicBezTo>
                    <a:pt x="2896" y="1241"/>
                    <a:pt x="3193" y="1539"/>
                    <a:pt x="3471" y="1896"/>
                  </a:cubicBezTo>
                  <a:cubicBezTo>
                    <a:pt x="3729" y="2273"/>
                    <a:pt x="3967" y="2729"/>
                    <a:pt x="4105" y="3264"/>
                  </a:cubicBezTo>
                  <a:cubicBezTo>
                    <a:pt x="4224" y="3820"/>
                    <a:pt x="4224" y="4335"/>
                    <a:pt x="4145" y="4771"/>
                  </a:cubicBezTo>
                  <a:cubicBezTo>
                    <a:pt x="4066" y="5228"/>
                    <a:pt x="3927" y="5624"/>
                    <a:pt x="3768" y="5961"/>
                  </a:cubicBezTo>
                  <a:cubicBezTo>
                    <a:pt x="3451" y="6616"/>
                    <a:pt x="3074" y="7032"/>
                    <a:pt x="2757" y="7310"/>
                  </a:cubicBezTo>
                  <a:cubicBezTo>
                    <a:pt x="2459" y="7568"/>
                    <a:pt x="2221" y="7726"/>
                    <a:pt x="2083" y="7825"/>
                  </a:cubicBezTo>
                  <a:cubicBezTo>
                    <a:pt x="1924" y="7905"/>
                    <a:pt x="1884" y="7964"/>
                    <a:pt x="1884" y="7984"/>
                  </a:cubicBezTo>
                  <a:cubicBezTo>
                    <a:pt x="1889" y="7989"/>
                    <a:pt x="1897" y="7992"/>
                    <a:pt x="1908" y="7992"/>
                  </a:cubicBezTo>
                  <a:cubicBezTo>
                    <a:pt x="1940" y="7992"/>
                    <a:pt x="2003" y="7969"/>
                    <a:pt x="2122" y="7925"/>
                  </a:cubicBezTo>
                  <a:cubicBezTo>
                    <a:pt x="2301" y="7865"/>
                    <a:pt x="2559" y="7726"/>
                    <a:pt x="2896" y="7449"/>
                  </a:cubicBezTo>
                  <a:cubicBezTo>
                    <a:pt x="3233" y="7191"/>
                    <a:pt x="3649" y="6755"/>
                    <a:pt x="4006" y="6060"/>
                  </a:cubicBezTo>
                  <a:cubicBezTo>
                    <a:pt x="4185" y="5723"/>
                    <a:pt x="4343" y="5307"/>
                    <a:pt x="4423" y="4831"/>
                  </a:cubicBezTo>
                  <a:cubicBezTo>
                    <a:pt x="4502" y="4355"/>
                    <a:pt x="4522" y="3800"/>
                    <a:pt x="4383" y="3205"/>
                  </a:cubicBezTo>
                  <a:cubicBezTo>
                    <a:pt x="4244" y="2610"/>
                    <a:pt x="3986" y="2134"/>
                    <a:pt x="3689" y="1737"/>
                  </a:cubicBezTo>
                  <a:cubicBezTo>
                    <a:pt x="3392" y="1341"/>
                    <a:pt x="3074" y="1043"/>
                    <a:pt x="2757" y="805"/>
                  </a:cubicBezTo>
                  <a:cubicBezTo>
                    <a:pt x="2122" y="349"/>
                    <a:pt x="1567" y="171"/>
                    <a:pt x="1151" y="71"/>
                  </a:cubicBezTo>
                  <a:cubicBezTo>
                    <a:pt x="860" y="19"/>
                    <a:pt x="631" y="1"/>
                    <a:pt x="46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8"/>
            <p:cNvSpPr/>
            <p:nvPr/>
          </p:nvSpPr>
          <p:spPr>
            <a:xfrm>
              <a:off x="4592575" y="4856725"/>
              <a:ext cx="173550" cy="204775"/>
            </a:xfrm>
            <a:custGeom>
              <a:rect b="b" l="l" r="r" t="t"/>
              <a:pathLst>
                <a:path extrusionOk="0" h="8191" w="6942">
                  <a:moveTo>
                    <a:pt x="6704" y="0"/>
                  </a:moveTo>
                  <a:cubicBezTo>
                    <a:pt x="6684" y="0"/>
                    <a:pt x="6684" y="79"/>
                    <a:pt x="6684" y="258"/>
                  </a:cubicBezTo>
                  <a:cubicBezTo>
                    <a:pt x="6704" y="436"/>
                    <a:pt x="6724" y="734"/>
                    <a:pt x="6724" y="1170"/>
                  </a:cubicBezTo>
                  <a:cubicBezTo>
                    <a:pt x="6724" y="1606"/>
                    <a:pt x="6684" y="2201"/>
                    <a:pt x="6486" y="2955"/>
                  </a:cubicBezTo>
                  <a:cubicBezTo>
                    <a:pt x="6287" y="3709"/>
                    <a:pt x="5911" y="4641"/>
                    <a:pt x="5157" y="5573"/>
                  </a:cubicBezTo>
                  <a:cubicBezTo>
                    <a:pt x="4403" y="6485"/>
                    <a:pt x="3551" y="7020"/>
                    <a:pt x="2857" y="7357"/>
                  </a:cubicBezTo>
                  <a:cubicBezTo>
                    <a:pt x="2162" y="7675"/>
                    <a:pt x="1587" y="7833"/>
                    <a:pt x="1151" y="7933"/>
                  </a:cubicBezTo>
                  <a:cubicBezTo>
                    <a:pt x="735" y="8012"/>
                    <a:pt x="437" y="8052"/>
                    <a:pt x="259" y="8071"/>
                  </a:cubicBezTo>
                  <a:cubicBezTo>
                    <a:pt x="80" y="8091"/>
                    <a:pt x="1" y="8111"/>
                    <a:pt x="1" y="8131"/>
                  </a:cubicBezTo>
                  <a:cubicBezTo>
                    <a:pt x="1" y="8151"/>
                    <a:pt x="80" y="8171"/>
                    <a:pt x="259" y="8190"/>
                  </a:cubicBezTo>
                  <a:cubicBezTo>
                    <a:pt x="437" y="8190"/>
                    <a:pt x="735" y="8190"/>
                    <a:pt x="1191" y="8131"/>
                  </a:cubicBezTo>
                  <a:cubicBezTo>
                    <a:pt x="1627" y="8071"/>
                    <a:pt x="2242" y="7933"/>
                    <a:pt x="2976" y="7595"/>
                  </a:cubicBezTo>
                  <a:cubicBezTo>
                    <a:pt x="3709" y="7258"/>
                    <a:pt x="4582" y="6703"/>
                    <a:pt x="5375" y="5751"/>
                  </a:cubicBezTo>
                  <a:cubicBezTo>
                    <a:pt x="6168" y="4779"/>
                    <a:pt x="6545" y="3808"/>
                    <a:pt x="6743" y="3034"/>
                  </a:cubicBezTo>
                  <a:cubicBezTo>
                    <a:pt x="6922" y="2241"/>
                    <a:pt x="6942" y="1626"/>
                    <a:pt x="6922" y="1170"/>
                  </a:cubicBezTo>
                  <a:cubicBezTo>
                    <a:pt x="6902" y="714"/>
                    <a:pt x="6843" y="417"/>
                    <a:pt x="6803" y="238"/>
                  </a:cubicBezTo>
                  <a:cubicBezTo>
                    <a:pt x="6743" y="60"/>
                    <a:pt x="6724" y="0"/>
                    <a:pt x="67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8"/>
            <p:cNvSpPr/>
            <p:nvPr/>
          </p:nvSpPr>
          <p:spPr>
            <a:xfrm>
              <a:off x="4451275" y="4567075"/>
              <a:ext cx="185950" cy="170700"/>
            </a:xfrm>
            <a:custGeom>
              <a:rect b="b" l="l" r="r" t="t"/>
              <a:pathLst>
                <a:path extrusionOk="0" h="6828" w="7438">
                  <a:moveTo>
                    <a:pt x="488" y="1"/>
                  </a:moveTo>
                  <a:cubicBezTo>
                    <a:pt x="466" y="1"/>
                    <a:pt x="425" y="66"/>
                    <a:pt x="338" y="223"/>
                  </a:cubicBezTo>
                  <a:cubicBezTo>
                    <a:pt x="239" y="381"/>
                    <a:pt x="120" y="679"/>
                    <a:pt x="41" y="1135"/>
                  </a:cubicBezTo>
                  <a:cubicBezTo>
                    <a:pt x="21" y="1254"/>
                    <a:pt x="21" y="1393"/>
                    <a:pt x="1" y="1532"/>
                  </a:cubicBezTo>
                  <a:cubicBezTo>
                    <a:pt x="21" y="1670"/>
                    <a:pt x="1" y="1809"/>
                    <a:pt x="21" y="1968"/>
                  </a:cubicBezTo>
                  <a:cubicBezTo>
                    <a:pt x="41" y="2285"/>
                    <a:pt x="100" y="2662"/>
                    <a:pt x="219" y="3059"/>
                  </a:cubicBezTo>
                  <a:cubicBezTo>
                    <a:pt x="457" y="3852"/>
                    <a:pt x="953" y="4804"/>
                    <a:pt x="1925" y="5657"/>
                  </a:cubicBezTo>
                  <a:cubicBezTo>
                    <a:pt x="2869" y="6486"/>
                    <a:pt x="3908" y="6827"/>
                    <a:pt x="4749" y="6827"/>
                  </a:cubicBezTo>
                  <a:cubicBezTo>
                    <a:pt x="4773" y="6827"/>
                    <a:pt x="4796" y="6827"/>
                    <a:pt x="4820" y="6827"/>
                  </a:cubicBezTo>
                  <a:cubicBezTo>
                    <a:pt x="5653" y="6787"/>
                    <a:pt x="6268" y="6509"/>
                    <a:pt x="6644" y="6232"/>
                  </a:cubicBezTo>
                  <a:cubicBezTo>
                    <a:pt x="7041" y="5954"/>
                    <a:pt x="7219" y="5696"/>
                    <a:pt x="7319" y="5518"/>
                  </a:cubicBezTo>
                  <a:cubicBezTo>
                    <a:pt x="7418" y="5359"/>
                    <a:pt x="7438" y="5280"/>
                    <a:pt x="7418" y="5280"/>
                  </a:cubicBezTo>
                  <a:cubicBezTo>
                    <a:pt x="7415" y="5277"/>
                    <a:pt x="7413" y="5276"/>
                    <a:pt x="7409" y="5276"/>
                  </a:cubicBezTo>
                  <a:cubicBezTo>
                    <a:pt x="7387" y="5276"/>
                    <a:pt x="7343" y="5337"/>
                    <a:pt x="7239" y="5458"/>
                  </a:cubicBezTo>
                  <a:cubicBezTo>
                    <a:pt x="7100" y="5597"/>
                    <a:pt x="6922" y="5815"/>
                    <a:pt x="6545" y="6053"/>
                  </a:cubicBezTo>
                  <a:cubicBezTo>
                    <a:pt x="6168" y="6291"/>
                    <a:pt x="5593" y="6549"/>
                    <a:pt x="4820" y="6549"/>
                  </a:cubicBezTo>
                  <a:cubicBezTo>
                    <a:pt x="4797" y="6550"/>
                    <a:pt x="4773" y="6550"/>
                    <a:pt x="4750" y="6550"/>
                  </a:cubicBezTo>
                  <a:cubicBezTo>
                    <a:pt x="3969" y="6550"/>
                    <a:pt x="3008" y="6228"/>
                    <a:pt x="2123" y="5438"/>
                  </a:cubicBezTo>
                  <a:cubicBezTo>
                    <a:pt x="1191" y="4645"/>
                    <a:pt x="715" y="3733"/>
                    <a:pt x="477" y="2979"/>
                  </a:cubicBezTo>
                  <a:cubicBezTo>
                    <a:pt x="358" y="2603"/>
                    <a:pt x="279" y="2265"/>
                    <a:pt x="259" y="1948"/>
                  </a:cubicBezTo>
                  <a:cubicBezTo>
                    <a:pt x="239" y="1809"/>
                    <a:pt x="239" y="1651"/>
                    <a:pt x="239" y="1532"/>
                  </a:cubicBezTo>
                  <a:cubicBezTo>
                    <a:pt x="239" y="1393"/>
                    <a:pt x="239" y="1274"/>
                    <a:pt x="259" y="1155"/>
                  </a:cubicBezTo>
                  <a:cubicBezTo>
                    <a:pt x="298" y="719"/>
                    <a:pt x="378" y="441"/>
                    <a:pt x="437" y="262"/>
                  </a:cubicBezTo>
                  <a:cubicBezTo>
                    <a:pt x="497" y="84"/>
                    <a:pt x="516" y="5"/>
                    <a:pt x="497" y="5"/>
                  </a:cubicBezTo>
                  <a:cubicBezTo>
                    <a:pt x="494" y="2"/>
                    <a:pt x="492" y="1"/>
                    <a:pt x="4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8"/>
            <p:cNvSpPr/>
            <p:nvPr/>
          </p:nvSpPr>
          <p:spPr>
            <a:xfrm>
              <a:off x="4533575" y="4587400"/>
              <a:ext cx="61025" cy="64500"/>
            </a:xfrm>
            <a:custGeom>
              <a:rect b="b" l="l" r="r" t="t"/>
              <a:pathLst>
                <a:path extrusionOk="0" h="2580" w="2441">
                  <a:moveTo>
                    <a:pt x="384" y="0"/>
                  </a:moveTo>
                  <a:cubicBezTo>
                    <a:pt x="345" y="0"/>
                    <a:pt x="240" y="67"/>
                    <a:pt x="120" y="342"/>
                  </a:cubicBezTo>
                  <a:cubicBezTo>
                    <a:pt x="60" y="481"/>
                    <a:pt x="1" y="699"/>
                    <a:pt x="1" y="996"/>
                  </a:cubicBezTo>
                  <a:cubicBezTo>
                    <a:pt x="21" y="1294"/>
                    <a:pt x="100" y="1671"/>
                    <a:pt x="417" y="2027"/>
                  </a:cubicBezTo>
                  <a:cubicBezTo>
                    <a:pt x="735" y="2384"/>
                    <a:pt x="1092" y="2503"/>
                    <a:pt x="1389" y="2563"/>
                  </a:cubicBezTo>
                  <a:cubicBezTo>
                    <a:pt x="1476" y="2575"/>
                    <a:pt x="1557" y="2579"/>
                    <a:pt x="1631" y="2579"/>
                  </a:cubicBezTo>
                  <a:cubicBezTo>
                    <a:pt x="1809" y="2579"/>
                    <a:pt x="1951" y="2551"/>
                    <a:pt x="2063" y="2523"/>
                  </a:cubicBezTo>
                  <a:cubicBezTo>
                    <a:pt x="2381" y="2424"/>
                    <a:pt x="2440" y="2325"/>
                    <a:pt x="2420" y="2285"/>
                  </a:cubicBezTo>
                  <a:cubicBezTo>
                    <a:pt x="2414" y="2274"/>
                    <a:pt x="2402" y="2269"/>
                    <a:pt x="2380" y="2269"/>
                  </a:cubicBezTo>
                  <a:cubicBezTo>
                    <a:pt x="2327" y="2269"/>
                    <a:pt x="2220" y="2297"/>
                    <a:pt x="2024" y="2325"/>
                  </a:cubicBezTo>
                  <a:cubicBezTo>
                    <a:pt x="1966" y="2333"/>
                    <a:pt x="1898" y="2338"/>
                    <a:pt x="1821" y="2338"/>
                  </a:cubicBezTo>
                  <a:cubicBezTo>
                    <a:pt x="1710" y="2338"/>
                    <a:pt x="1580" y="2328"/>
                    <a:pt x="1429" y="2305"/>
                  </a:cubicBezTo>
                  <a:cubicBezTo>
                    <a:pt x="1191" y="2246"/>
                    <a:pt x="893" y="2127"/>
                    <a:pt x="635" y="1849"/>
                  </a:cubicBezTo>
                  <a:cubicBezTo>
                    <a:pt x="378" y="1552"/>
                    <a:pt x="298" y="1234"/>
                    <a:pt x="279" y="976"/>
                  </a:cubicBezTo>
                  <a:cubicBezTo>
                    <a:pt x="259" y="738"/>
                    <a:pt x="279" y="540"/>
                    <a:pt x="318" y="401"/>
                  </a:cubicBezTo>
                  <a:cubicBezTo>
                    <a:pt x="397" y="124"/>
                    <a:pt x="437" y="25"/>
                    <a:pt x="397" y="5"/>
                  </a:cubicBezTo>
                  <a:cubicBezTo>
                    <a:pt x="395" y="2"/>
                    <a:pt x="390" y="0"/>
                    <a:pt x="38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8"/>
            <p:cNvSpPr/>
            <p:nvPr/>
          </p:nvSpPr>
          <p:spPr>
            <a:xfrm>
              <a:off x="4205875" y="4169550"/>
              <a:ext cx="1124950" cy="1087275"/>
            </a:xfrm>
            <a:custGeom>
              <a:rect b="b" l="l" r="r" t="t"/>
              <a:pathLst>
                <a:path extrusionOk="0" fill="none" h="43491" w="44998">
                  <a:moveTo>
                    <a:pt x="42142" y="10611"/>
                  </a:moveTo>
                  <a:cubicBezTo>
                    <a:pt x="40060" y="7259"/>
                    <a:pt x="36887" y="5415"/>
                    <a:pt x="33198" y="5415"/>
                  </a:cubicBezTo>
                  <a:cubicBezTo>
                    <a:pt x="32980" y="5415"/>
                    <a:pt x="32762" y="5435"/>
                    <a:pt x="32544" y="5435"/>
                  </a:cubicBezTo>
                  <a:cubicBezTo>
                    <a:pt x="30679" y="1984"/>
                    <a:pt x="27288" y="1"/>
                    <a:pt x="23064" y="1"/>
                  </a:cubicBezTo>
                  <a:cubicBezTo>
                    <a:pt x="17611" y="1"/>
                    <a:pt x="13724" y="3233"/>
                    <a:pt x="12454" y="8667"/>
                  </a:cubicBezTo>
                  <a:cubicBezTo>
                    <a:pt x="12296" y="8647"/>
                    <a:pt x="12137" y="8647"/>
                    <a:pt x="11998" y="8647"/>
                  </a:cubicBezTo>
                  <a:cubicBezTo>
                    <a:pt x="6664" y="8647"/>
                    <a:pt x="2697" y="11682"/>
                    <a:pt x="1369" y="16778"/>
                  </a:cubicBezTo>
                  <a:cubicBezTo>
                    <a:pt x="0" y="22053"/>
                    <a:pt x="2182" y="26654"/>
                    <a:pt x="7100" y="29232"/>
                  </a:cubicBezTo>
                  <a:cubicBezTo>
                    <a:pt x="5573" y="34606"/>
                    <a:pt x="7378" y="39326"/>
                    <a:pt x="12157" y="42004"/>
                  </a:cubicBezTo>
                  <a:cubicBezTo>
                    <a:pt x="13942" y="42995"/>
                    <a:pt x="15746" y="43491"/>
                    <a:pt x="17571" y="43491"/>
                  </a:cubicBezTo>
                  <a:cubicBezTo>
                    <a:pt x="19812" y="43491"/>
                    <a:pt x="22846" y="42757"/>
                    <a:pt x="25682" y="39604"/>
                  </a:cubicBezTo>
                  <a:cubicBezTo>
                    <a:pt x="27625" y="40774"/>
                    <a:pt x="29609" y="41369"/>
                    <a:pt x="31612" y="41369"/>
                  </a:cubicBezTo>
                  <a:cubicBezTo>
                    <a:pt x="33595" y="41369"/>
                    <a:pt x="36550" y="40754"/>
                    <a:pt x="39286" y="37898"/>
                  </a:cubicBezTo>
                  <a:cubicBezTo>
                    <a:pt x="41944" y="35122"/>
                    <a:pt x="42459" y="32227"/>
                    <a:pt x="42400" y="30303"/>
                  </a:cubicBezTo>
                  <a:cubicBezTo>
                    <a:pt x="42360" y="28221"/>
                    <a:pt x="41666" y="26178"/>
                    <a:pt x="40357" y="24195"/>
                  </a:cubicBezTo>
                  <a:cubicBezTo>
                    <a:pt x="44284" y="20268"/>
                    <a:pt x="44998" y="15251"/>
                    <a:pt x="42142" y="10611"/>
                  </a:cubicBezTo>
                  <a:close/>
                  <a:moveTo>
                    <a:pt x="35280" y="34071"/>
                  </a:moveTo>
                  <a:cubicBezTo>
                    <a:pt x="32464" y="37026"/>
                    <a:pt x="29232" y="35955"/>
                    <a:pt x="26198" y="33060"/>
                  </a:cubicBezTo>
                  <a:cubicBezTo>
                    <a:pt x="25206" y="32128"/>
                    <a:pt x="24571" y="30898"/>
                    <a:pt x="24155" y="29688"/>
                  </a:cubicBezTo>
                  <a:cubicBezTo>
                    <a:pt x="24135" y="30977"/>
                    <a:pt x="23897" y="32326"/>
                    <a:pt x="23223" y="33496"/>
                  </a:cubicBezTo>
                  <a:cubicBezTo>
                    <a:pt x="21200" y="37165"/>
                    <a:pt x="18424" y="39148"/>
                    <a:pt x="14854" y="37165"/>
                  </a:cubicBezTo>
                  <a:cubicBezTo>
                    <a:pt x="11284" y="35182"/>
                    <a:pt x="11503" y="31771"/>
                    <a:pt x="13545" y="28122"/>
                  </a:cubicBezTo>
                  <a:cubicBezTo>
                    <a:pt x="14219" y="26932"/>
                    <a:pt x="15231" y="26000"/>
                    <a:pt x="16322" y="25306"/>
                  </a:cubicBezTo>
                  <a:cubicBezTo>
                    <a:pt x="15072" y="25603"/>
                    <a:pt x="13704" y="25702"/>
                    <a:pt x="12375" y="25365"/>
                  </a:cubicBezTo>
                  <a:cubicBezTo>
                    <a:pt x="8310" y="24294"/>
                    <a:pt x="5692" y="22113"/>
                    <a:pt x="6723" y="18166"/>
                  </a:cubicBezTo>
                  <a:cubicBezTo>
                    <a:pt x="7754" y="14220"/>
                    <a:pt x="11086" y="13585"/>
                    <a:pt x="15152" y="14636"/>
                  </a:cubicBezTo>
                  <a:cubicBezTo>
                    <a:pt x="16480" y="14974"/>
                    <a:pt x="17630" y="15747"/>
                    <a:pt x="18602" y="16639"/>
                  </a:cubicBezTo>
                  <a:cubicBezTo>
                    <a:pt x="17987" y="15489"/>
                    <a:pt x="17531" y="14180"/>
                    <a:pt x="17531" y="12792"/>
                  </a:cubicBezTo>
                  <a:cubicBezTo>
                    <a:pt x="17531" y="8608"/>
                    <a:pt x="18979" y="5534"/>
                    <a:pt x="23064" y="5534"/>
                  </a:cubicBezTo>
                  <a:cubicBezTo>
                    <a:pt x="27050" y="5534"/>
                    <a:pt x="28538" y="8449"/>
                    <a:pt x="28597" y="12495"/>
                  </a:cubicBezTo>
                  <a:cubicBezTo>
                    <a:pt x="32048" y="10412"/>
                    <a:pt x="35340" y="10135"/>
                    <a:pt x="37422" y="13526"/>
                  </a:cubicBezTo>
                  <a:cubicBezTo>
                    <a:pt x="39584" y="16996"/>
                    <a:pt x="37720" y="19852"/>
                    <a:pt x="34150" y="22053"/>
                  </a:cubicBezTo>
                  <a:cubicBezTo>
                    <a:pt x="32980" y="22767"/>
                    <a:pt x="31631" y="23085"/>
                    <a:pt x="30342" y="23164"/>
                  </a:cubicBezTo>
                  <a:cubicBezTo>
                    <a:pt x="31592" y="23521"/>
                    <a:pt x="32861" y="24096"/>
                    <a:pt x="33852" y="25048"/>
                  </a:cubicBezTo>
                  <a:cubicBezTo>
                    <a:pt x="36867" y="27943"/>
                    <a:pt x="38096" y="31116"/>
                    <a:pt x="35280" y="3407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8"/>
            <p:cNvSpPr/>
            <p:nvPr/>
          </p:nvSpPr>
          <p:spPr>
            <a:xfrm>
              <a:off x="4276275" y="4238475"/>
              <a:ext cx="988625" cy="948950"/>
            </a:xfrm>
            <a:custGeom>
              <a:rect b="b" l="l" r="r" t="t"/>
              <a:pathLst>
                <a:path extrusionOk="0" fill="none" h="37958" w="39545">
                  <a:moveTo>
                    <a:pt x="36966" y="9301"/>
                  </a:moveTo>
                  <a:cubicBezTo>
                    <a:pt x="34983" y="6109"/>
                    <a:pt x="32306" y="5434"/>
                    <a:pt x="30382" y="5434"/>
                  </a:cubicBezTo>
                  <a:cubicBezTo>
                    <a:pt x="29628" y="5434"/>
                    <a:pt x="28835" y="5533"/>
                    <a:pt x="28002" y="5771"/>
                  </a:cubicBezTo>
                  <a:cubicBezTo>
                    <a:pt x="26495" y="635"/>
                    <a:pt x="22271" y="0"/>
                    <a:pt x="20248" y="0"/>
                  </a:cubicBezTo>
                  <a:cubicBezTo>
                    <a:pt x="15370" y="0"/>
                    <a:pt x="12316" y="3332"/>
                    <a:pt x="11979" y="8964"/>
                  </a:cubicBezTo>
                  <a:cubicBezTo>
                    <a:pt x="10987" y="8766"/>
                    <a:pt x="10055" y="8667"/>
                    <a:pt x="9182" y="8667"/>
                  </a:cubicBezTo>
                  <a:cubicBezTo>
                    <a:pt x="5137" y="8667"/>
                    <a:pt x="2241" y="10868"/>
                    <a:pt x="1230" y="14735"/>
                  </a:cubicBezTo>
                  <a:cubicBezTo>
                    <a:pt x="0" y="19435"/>
                    <a:pt x="2440" y="23223"/>
                    <a:pt x="7814" y="24988"/>
                  </a:cubicBezTo>
                  <a:cubicBezTo>
                    <a:pt x="5375" y="30065"/>
                    <a:pt x="6406" y="34447"/>
                    <a:pt x="10689" y="36827"/>
                  </a:cubicBezTo>
                  <a:cubicBezTo>
                    <a:pt x="12038" y="37581"/>
                    <a:pt x="13406" y="37958"/>
                    <a:pt x="14755" y="37958"/>
                  </a:cubicBezTo>
                  <a:cubicBezTo>
                    <a:pt x="16817" y="37958"/>
                    <a:pt x="19713" y="37085"/>
                    <a:pt x="22271" y="33039"/>
                  </a:cubicBezTo>
                  <a:cubicBezTo>
                    <a:pt x="24452" y="34904"/>
                    <a:pt x="26654" y="35836"/>
                    <a:pt x="28796" y="35836"/>
                  </a:cubicBezTo>
                  <a:cubicBezTo>
                    <a:pt x="30243" y="35836"/>
                    <a:pt x="32405" y="35399"/>
                    <a:pt x="34467" y="33238"/>
                  </a:cubicBezTo>
                  <a:cubicBezTo>
                    <a:pt x="36470" y="31136"/>
                    <a:pt x="36847" y="29014"/>
                    <a:pt x="36807" y="27625"/>
                  </a:cubicBezTo>
                  <a:cubicBezTo>
                    <a:pt x="36768" y="25404"/>
                    <a:pt x="35717" y="23223"/>
                    <a:pt x="33694" y="21061"/>
                  </a:cubicBezTo>
                  <a:cubicBezTo>
                    <a:pt x="38315" y="17789"/>
                    <a:pt x="39544" y="13466"/>
                    <a:pt x="36966" y="9301"/>
                  </a:cubicBezTo>
                  <a:close/>
                  <a:moveTo>
                    <a:pt x="32464" y="31314"/>
                  </a:moveTo>
                  <a:cubicBezTo>
                    <a:pt x="29648" y="34269"/>
                    <a:pt x="26416" y="33198"/>
                    <a:pt x="23382" y="30303"/>
                  </a:cubicBezTo>
                  <a:cubicBezTo>
                    <a:pt x="22390" y="29371"/>
                    <a:pt x="21755" y="28141"/>
                    <a:pt x="21339" y="26931"/>
                  </a:cubicBezTo>
                  <a:cubicBezTo>
                    <a:pt x="21319" y="28220"/>
                    <a:pt x="21081" y="29569"/>
                    <a:pt x="20407" y="30739"/>
                  </a:cubicBezTo>
                  <a:cubicBezTo>
                    <a:pt x="18384" y="34408"/>
                    <a:pt x="15608" y="36391"/>
                    <a:pt x="12038" y="34408"/>
                  </a:cubicBezTo>
                  <a:cubicBezTo>
                    <a:pt x="8468" y="32425"/>
                    <a:pt x="8687" y="29014"/>
                    <a:pt x="10729" y="25365"/>
                  </a:cubicBezTo>
                  <a:cubicBezTo>
                    <a:pt x="11403" y="24175"/>
                    <a:pt x="12415" y="23243"/>
                    <a:pt x="13506" y="22549"/>
                  </a:cubicBezTo>
                  <a:cubicBezTo>
                    <a:pt x="12256" y="22846"/>
                    <a:pt x="10888" y="22945"/>
                    <a:pt x="9559" y="22608"/>
                  </a:cubicBezTo>
                  <a:cubicBezTo>
                    <a:pt x="5494" y="21537"/>
                    <a:pt x="2876" y="19356"/>
                    <a:pt x="3907" y="15409"/>
                  </a:cubicBezTo>
                  <a:cubicBezTo>
                    <a:pt x="4938" y="11463"/>
                    <a:pt x="8270" y="10828"/>
                    <a:pt x="12336" y="11879"/>
                  </a:cubicBezTo>
                  <a:cubicBezTo>
                    <a:pt x="13664" y="12217"/>
                    <a:pt x="14814" y="12990"/>
                    <a:pt x="15786" y="13882"/>
                  </a:cubicBezTo>
                  <a:cubicBezTo>
                    <a:pt x="15171" y="12732"/>
                    <a:pt x="14715" y="11423"/>
                    <a:pt x="14715" y="10035"/>
                  </a:cubicBezTo>
                  <a:cubicBezTo>
                    <a:pt x="14715" y="5851"/>
                    <a:pt x="16163" y="2777"/>
                    <a:pt x="20248" y="2777"/>
                  </a:cubicBezTo>
                  <a:cubicBezTo>
                    <a:pt x="24234" y="2777"/>
                    <a:pt x="25722" y="5692"/>
                    <a:pt x="25781" y="9738"/>
                  </a:cubicBezTo>
                  <a:cubicBezTo>
                    <a:pt x="29232" y="7655"/>
                    <a:pt x="32524" y="7378"/>
                    <a:pt x="34606" y="10769"/>
                  </a:cubicBezTo>
                  <a:cubicBezTo>
                    <a:pt x="36768" y="14239"/>
                    <a:pt x="34904" y="17095"/>
                    <a:pt x="31334" y="19296"/>
                  </a:cubicBezTo>
                  <a:cubicBezTo>
                    <a:pt x="30164" y="20010"/>
                    <a:pt x="28815" y="20328"/>
                    <a:pt x="27526" y="20407"/>
                  </a:cubicBezTo>
                  <a:cubicBezTo>
                    <a:pt x="28776" y="20764"/>
                    <a:pt x="30045" y="21339"/>
                    <a:pt x="31036" y="22291"/>
                  </a:cubicBezTo>
                  <a:cubicBezTo>
                    <a:pt x="34051" y="25186"/>
                    <a:pt x="35280" y="28359"/>
                    <a:pt x="32464" y="3131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8"/>
            <p:cNvSpPr/>
            <p:nvPr/>
          </p:nvSpPr>
          <p:spPr>
            <a:xfrm>
              <a:off x="4348150" y="4307875"/>
              <a:ext cx="847325" cy="840375"/>
            </a:xfrm>
            <a:custGeom>
              <a:rect b="b" l="l" r="r" t="t"/>
              <a:pathLst>
                <a:path extrusionOk="0" fill="none" h="33615" w="33893">
                  <a:moveTo>
                    <a:pt x="28161" y="19515"/>
                  </a:moveTo>
                  <a:cubicBezTo>
                    <a:pt x="27170" y="18563"/>
                    <a:pt x="25901" y="17988"/>
                    <a:pt x="24651" y="17651"/>
                  </a:cubicBezTo>
                  <a:cubicBezTo>
                    <a:pt x="25940" y="17552"/>
                    <a:pt x="27289" y="17254"/>
                    <a:pt x="28459" y="16520"/>
                  </a:cubicBezTo>
                  <a:cubicBezTo>
                    <a:pt x="32029" y="14319"/>
                    <a:pt x="33893" y="11463"/>
                    <a:pt x="31731" y="7993"/>
                  </a:cubicBezTo>
                  <a:cubicBezTo>
                    <a:pt x="29649" y="4602"/>
                    <a:pt x="26357" y="4879"/>
                    <a:pt x="22906" y="6962"/>
                  </a:cubicBezTo>
                  <a:cubicBezTo>
                    <a:pt x="22847" y="2916"/>
                    <a:pt x="21359" y="1"/>
                    <a:pt x="17373" y="1"/>
                  </a:cubicBezTo>
                  <a:cubicBezTo>
                    <a:pt x="13288" y="1"/>
                    <a:pt x="11840" y="3075"/>
                    <a:pt x="11840" y="7279"/>
                  </a:cubicBezTo>
                  <a:cubicBezTo>
                    <a:pt x="11840" y="8647"/>
                    <a:pt x="12296" y="9956"/>
                    <a:pt x="12911" y="11106"/>
                  </a:cubicBezTo>
                  <a:cubicBezTo>
                    <a:pt x="11959" y="10214"/>
                    <a:pt x="10789" y="9441"/>
                    <a:pt x="9461" y="9103"/>
                  </a:cubicBezTo>
                  <a:cubicBezTo>
                    <a:pt x="5415" y="8052"/>
                    <a:pt x="2063" y="8687"/>
                    <a:pt x="1032" y="12633"/>
                  </a:cubicBezTo>
                  <a:cubicBezTo>
                    <a:pt x="1" y="16600"/>
                    <a:pt x="2619" y="18761"/>
                    <a:pt x="6684" y="19832"/>
                  </a:cubicBezTo>
                  <a:cubicBezTo>
                    <a:pt x="8013" y="20169"/>
                    <a:pt x="9381" y="20070"/>
                    <a:pt x="10631" y="19773"/>
                  </a:cubicBezTo>
                  <a:cubicBezTo>
                    <a:pt x="9560" y="20467"/>
                    <a:pt x="8528" y="21399"/>
                    <a:pt x="7854" y="22589"/>
                  </a:cubicBezTo>
                  <a:cubicBezTo>
                    <a:pt x="5812" y="26238"/>
                    <a:pt x="5593" y="29649"/>
                    <a:pt x="9163" y="31632"/>
                  </a:cubicBezTo>
                  <a:cubicBezTo>
                    <a:pt x="12733" y="33615"/>
                    <a:pt x="15509" y="31632"/>
                    <a:pt x="17552" y="27963"/>
                  </a:cubicBezTo>
                  <a:cubicBezTo>
                    <a:pt x="18206" y="26793"/>
                    <a:pt x="18444" y="25444"/>
                    <a:pt x="18484" y="24155"/>
                  </a:cubicBezTo>
                  <a:cubicBezTo>
                    <a:pt x="18900" y="25365"/>
                    <a:pt x="19535" y="26595"/>
                    <a:pt x="20507" y="27527"/>
                  </a:cubicBezTo>
                  <a:cubicBezTo>
                    <a:pt x="23541" y="30422"/>
                    <a:pt x="26753" y="31493"/>
                    <a:pt x="29589" y="28538"/>
                  </a:cubicBezTo>
                  <a:cubicBezTo>
                    <a:pt x="32405" y="25583"/>
                    <a:pt x="31176" y="22410"/>
                    <a:pt x="28161" y="19515"/>
                  </a:cubicBezTo>
                  <a:close/>
                  <a:moveTo>
                    <a:pt x="18087" y="20546"/>
                  </a:moveTo>
                  <a:cubicBezTo>
                    <a:pt x="17988" y="20566"/>
                    <a:pt x="17889" y="20586"/>
                    <a:pt x="17810" y="20586"/>
                  </a:cubicBezTo>
                  <a:cubicBezTo>
                    <a:pt x="17671" y="20606"/>
                    <a:pt x="17532" y="20606"/>
                    <a:pt x="17373" y="20606"/>
                  </a:cubicBezTo>
                  <a:cubicBezTo>
                    <a:pt x="15886" y="20606"/>
                    <a:pt x="14597" y="19733"/>
                    <a:pt x="14002" y="18464"/>
                  </a:cubicBezTo>
                  <a:cubicBezTo>
                    <a:pt x="13962" y="18384"/>
                    <a:pt x="13923" y="18285"/>
                    <a:pt x="13903" y="18206"/>
                  </a:cubicBezTo>
                  <a:cubicBezTo>
                    <a:pt x="13724" y="17790"/>
                    <a:pt x="13645" y="17353"/>
                    <a:pt x="13645" y="16877"/>
                  </a:cubicBezTo>
                  <a:cubicBezTo>
                    <a:pt x="13645" y="15727"/>
                    <a:pt x="14161" y="14696"/>
                    <a:pt x="14974" y="14022"/>
                  </a:cubicBezTo>
                  <a:cubicBezTo>
                    <a:pt x="15053" y="13942"/>
                    <a:pt x="15132" y="13903"/>
                    <a:pt x="15212" y="13843"/>
                  </a:cubicBezTo>
                  <a:cubicBezTo>
                    <a:pt x="15807" y="13407"/>
                    <a:pt x="16560" y="13149"/>
                    <a:pt x="17373" y="13149"/>
                  </a:cubicBezTo>
                  <a:cubicBezTo>
                    <a:pt x="17790" y="13149"/>
                    <a:pt x="18186" y="13208"/>
                    <a:pt x="18563" y="13347"/>
                  </a:cubicBezTo>
                  <a:cubicBezTo>
                    <a:pt x="18999" y="13486"/>
                    <a:pt x="19416" y="13724"/>
                    <a:pt x="19773" y="14022"/>
                  </a:cubicBezTo>
                  <a:cubicBezTo>
                    <a:pt x="20586" y="14696"/>
                    <a:pt x="21102" y="15727"/>
                    <a:pt x="21102" y="16877"/>
                  </a:cubicBezTo>
                  <a:cubicBezTo>
                    <a:pt x="21102" y="16976"/>
                    <a:pt x="21102" y="17056"/>
                    <a:pt x="21102" y="17135"/>
                  </a:cubicBezTo>
                  <a:cubicBezTo>
                    <a:pt x="21082" y="17234"/>
                    <a:pt x="21082" y="17314"/>
                    <a:pt x="21062" y="17393"/>
                  </a:cubicBezTo>
                  <a:cubicBezTo>
                    <a:pt x="20844" y="18999"/>
                    <a:pt x="19634" y="20249"/>
                    <a:pt x="18087" y="20546"/>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8"/>
            <p:cNvSpPr/>
            <p:nvPr/>
          </p:nvSpPr>
          <p:spPr>
            <a:xfrm>
              <a:off x="4689250" y="4636575"/>
              <a:ext cx="186450" cy="186950"/>
            </a:xfrm>
            <a:custGeom>
              <a:rect b="b" l="l" r="r" t="t"/>
              <a:pathLst>
                <a:path extrusionOk="0" fill="none" h="7478" w="7458">
                  <a:moveTo>
                    <a:pt x="7458" y="3729"/>
                  </a:moveTo>
                  <a:cubicBezTo>
                    <a:pt x="7458" y="3828"/>
                    <a:pt x="7458" y="3908"/>
                    <a:pt x="7458" y="3987"/>
                  </a:cubicBezTo>
                  <a:cubicBezTo>
                    <a:pt x="7438" y="4086"/>
                    <a:pt x="7438" y="4166"/>
                    <a:pt x="7418" y="4265"/>
                  </a:cubicBezTo>
                  <a:cubicBezTo>
                    <a:pt x="7200" y="5851"/>
                    <a:pt x="5990" y="7101"/>
                    <a:pt x="4443" y="7398"/>
                  </a:cubicBezTo>
                  <a:cubicBezTo>
                    <a:pt x="4344" y="7418"/>
                    <a:pt x="4245" y="7438"/>
                    <a:pt x="4166" y="7438"/>
                  </a:cubicBezTo>
                  <a:cubicBezTo>
                    <a:pt x="4027" y="7458"/>
                    <a:pt x="3888" y="7477"/>
                    <a:pt x="3729" y="7477"/>
                  </a:cubicBezTo>
                  <a:cubicBezTo>
                    <a:pt x="2242" y="7477"/>
                    <a:pt x="953" y="6585"/>
                    <a:pt x="358" y="5336"/>
                  </a:cubicBezTo>
                  <a:cubicBezTo>
                    <a:pt x="318" y="5236"/>
                    <a:pt x="279" y="5157"/>
                    <a:pt x="259" y="5078"/>
                  </a:cubicBezTo>
                  <a:cubicBezTo>
                    <a:pt x="80" y="4661"/>
                    <a:pt x="1" y="4205"/>
                    <a:pt x="1" y="3729"/>
                  </a:cubicBezTo>
                  <a:cubicBezTo>
                    <a:pt x="1" y="2579"/>
                    <a:pt x="517" y="1548"/>
                    <a:pt x="1349" y="874"/>
                  </a:cubicBezTo>
                  <a:cubicBezTo>
                    <a:pt x="1409" y="814"/>
                    <a:pt x="1488" y="755"/>
                    <a:pt x="1568" y="695"/>
                  </a:cubicBezTo>
                  <a:cubicBezTo>
                    <a:pt x="2163" y="259"/>
                    <a:pt x="2916" y="1"/>
                    <a:pt x="3729" y="1"/>
                  </a:cubicBezTo>
                  <a:cubicBezTo>
                    <a:pt x="4146" y="1"/>
                    <a:pt x="4542" y="60"/>
                    <a:pt x="4919" y="199"/>
                  </a:cubicBezTo>
                  <a:cubicBezTo>
                    <a:pt x="5355" y="338"/>
                    <a:pt x="5772" y="576"/>
                    <a:pt x="6129" y="874"/>
                  </a:cubicBezTo>
                  <a:cubicBezTo>
                    <a:pt x="6942" y="1548"/>
                    <a:pt x="7458" y="2579"/>
                    <a:pt x="7458" y="372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8"/>
            <p:cNvSpPr/>
            <p:nvPr/>
          </p:nvSpPr>
          <p:spPr>
            <a:xfrm>
              <a:off x="-152575" y="1847825"/>
              <a:ext cx="1040675" cy="1005450"/>
            </a:xfrm>
            <a:custGeom>
              <a:rect b="b" l="l" r="r" t="t"/>
              <a:pathLst>
                <a:path extrusionOk="0" h="40218" w="41627">
                  <a:moveTo>
                    <a:pt x="21339" y="0"/>
                  </a:moveTo>
                  <a:cubicBezTo>
                    <a:pt x="16282" y="0"/>
                    <a:pt x="12693" y="3014"/>
                    <a:pt x="11523" y="8012"/>
                  </a:cubicBezTo>
                  <a:lnTo>
                    <a:pt x="11106" y="8012"/>
                  </a:lnTo>
                  <a:cubicBezTo>
                    <a:pt x="6188" y="8012"/>
                    <a:pt x="2500" y="10808"/>
                    <a:pt x="1270" y="15528"/>
                  </a:cubicBezTo>
                  <a:cubicBezTo>
                    <a:pt x="1" y="20407"/>
                    <a:pt x="2024" y="24631"/>
                    <a:pt x="6585" y="27050"/>
                  </a:cubicBezTo>
                  <a:cubicBezTo>
                    <a:pt x="5157" y="31988"/>
                    <a:pt x="6843" y="36371"/>
                    <a:pt x="11265" y="38850"/>
                  </a:cubicBezTo>
                  <a:cubicBezTo>
                    <a:pt x="12891" y="39742"/>
                    <a:pt x="14577" y="40218"/>
                    <a:pt x="16263" y="40218"/>
                  </a:cubicBezTo>
                  <a:cubicBezTo>
                    <a:pt x="18325" y="40218"/>
                    <a:pt x="21141" y="39524"/>
                    <a:pt x="23739" y="36628"/>
                  </a:cubicBezTo>
                  <a:cubicBezTo>
                    <a:pt x="25544" y="37699"/>
                    <a:pt x="27388" y="38255"/>
                    <a:pt x="29232" y="38255"/>
                  </a:cubicBezTo>
                  <a:cubicBezTo>
                    <a:pt x="31077" y="38255"/>
                    <a:pt x="33794" y="37699"/>
                    <a:pt x="36332" y="35042"/>
                  </a:cubicBezTo>
                  <a:cubicBezTo>
                    <a:pt x="38791" y="32484"/>
                    <a:pt x="39247" y="29807"/>
                    <a:pt x="39207" y="28022"/>
                  </a:cubicBezTo>
                  <a:cubicBezTo>
                    <a:pt x="39168" y="26098"/>
                    <a:pt x="38533" y="24214"/>
                    <a:pt x="37324" y="22390"/>
                  </a:cubicBezTo>
                  <a:cubicBezTo>
                    <a:pt x="40953" y="18741"/>
                    <a:pt x="41627" y="14100"/>
                    <a:pt x="38970" y="9817"/>
                  </a:cubicBezTo>
                  <a:cubicBezTo>
                    <a:pt x="37046" y="6723"/>
                    <a:pt x="34111" y="5017"/>
                    <a:pt x="30720" y="5017"/>
                  </a:cubicBezTo>
                  <a:cubicBezTo>
                    <a:pt x="30502" y="5017"/>
                    <a:pt x="30303" y="5037"/>
                    <a:pt x="30085" y="5037"/>
                  </a:cubicBezTo>
                  <a:cubicBezTo>
                    <a:pt x="28380" y="1844"/>
                    <a:pt x="25246" y="0"/>
                    <a:pt x="2133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8"/>
            <p:cNvSpPr/>
            <p:nvPr/>
          </p:nvSpPr>
          <p:spPr>
            <a:xfrm>
              <a:off x="-87125" y="1911775"/>
              <a:ext cx="913750" cy="877050"/>
            </a:xfrm>
            <a:custGeom>
              <a:rect b="b" l="l" r="r" t="t"/>
              <a:pathLst>
                <a:path extrusionOk="0" h="35082" w="36550">
                  <a:moveTo>
                    <a:pt x="18721" y="0"/>
                  </a:moveTo>
                  <a:cubicBezTo>
                    <a:pt x="14200" y="0"/>
                    <a:pt x="11384" y="3074"/>
                    <a:pt x="11086" y="8270"/>
                  </a:cubicBezTo>
                  <a:cubicBezTo>
                    <a:pt x="10154" y="8092"/>
                    <a:pt x="9302" y="7992"/>
                    <a:pt x="8488" y="7992"/>
                  </a:cubicBezTo>
                  <a:cubicBezTo>
                    <a:pt x="4740" y="7992"/>
                    <a:pt x="2063" y="10035"/>
                    <a:pt x="1131" y="13605"/>
                  </a:cubicBezTo>
                  <a:cubicBezTo>
                    <a:pt x="1" y="17967"/>
                    <a:pt x="2261" y="21458"/>
                    <a:pt x="7219" y="23084"/>
                  </a:cubicBezTo>
                  <a:cubicBezTo>
                    <a:pt x="4978" y="27784"/>
                    <a:pt x="5930" y="31830"/>
                    <a:pt x="9877"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32"/>
                    <a:pt x="34051" y="25523"/>
                  </a:cubicBezTo>
                  <a:cubicBezTo>
                    <a:pt x="33992" y="23500"/>
                    <a:pt x="33020" y="21458"/>
                    <a:pt x="31156" y="19455"/>
                  </a:cubicBezTo>
                  <a:cubicBezTo>
                    <a:pt x="35419" y="16460"/>
                    <a:pt x="36550" y="12454"/>
                    <a:pt x="34170" y="8607"/>
                  </a:cubicBezTo>
                  <a:cubicBezTo>
                    <a:pt x="32346" y="5632"/>
                    <a:pt x="29867" y="5018"/>
                    <a:pt x="28102" y="5018"/>
                  </a:cubicBezTo>
                  <a:cubicBezTo>
                    <a:pt x="27388" y="5018"/>
                    <a:pt x="26654" y="5117"/>
                    <a:pt x="25900" y="5315"/>
                  </a:cubicBezTo>
                  <a:cubicBezTo>
                    <a:pt x="24492" y="595"/>
                    <a:pt x="20586" y="0"/>
                    <a:pt x="1872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8"/>
            <p:cNvSpPr/>
            <p:nvPr/>
          </p:nvSpPr>
          <p:spPr>
            <a:xfrm>
              <a:off x="252975" y="1975725"/>
              <a:ext cx="255850" cy="348550"/>
            </a:xfrm>
            <a:custGeom>
              <a:rect b="b" l="l" r="r" t="t"/>
              <a:pathLst>
                <a:path extrusionOk="0" h="13942" w="10234">
                  <a:moveTo>
                    <a:pt x="5117" y="1"/>
                  </a:moveTo>
                  <a:cubicBezTo>
                    <a:pt x="1349" y="1"/>
                    <a:pt x="1" y="2856"/>
                    <a:pt x="1" y="6723"/>
                  </a:cubicBezTo>
                  <a:cubicBezTo>
                    <a:pt x="1" y="10590"/>
                    <a:pt x="3888" y="13942"/>
                    <a:pt x="3888" y="13942"/>
                  </a:cubicBezTo>
                  <a:lnTo>
                    <a:pt x="5117" y="13446"/>
                  </a:lnTo>
                  <a:lnTo>
                    <a:pt x="6347" y="13942"/>
                  </a:lnTo>
                  <a:cubicBezTo>
                    <a:pt x="6347" y="13942"/>
                    <a:pt x="10234" y="10590"/>
                    <a:pt x="10234" y="6723"/>
                  </a:cubicBezTo>
                  <a:cubicBezTo>
                    <a:pt x="10234" y="2856"/>
                    <a:pt x="8905" y="1"/>
                    <a:pt x="511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8"/>
            <p:cNvSpPr/>
            <p:nvPr/>
          </p:nvSpPr>
          <p:spPr>
            <a:xfrm>
              <a:off x="-20200" y="2175950"/>
              <a:ext cx="368400" cy="263025"/>
            </a:xfrm>
            <a:custGeom>
              <a:rect b="b" l="l" r="r" t="t"/>
              <a:pathLst>
                <a:path extrusionOk="0" h="10521" w="14736">
                  <a:moveTo>
                    <a:pt x="5800" y="1"/>
                  </a:moveTo>
                  <a:cubicBezTo>
                    <a:pt x="3432" y="1"/>
                    <a:pt x="1622" y="1032"/>
                    <a:pt x="933" y="3672"/>
                  </a:cubicBezTo>
                  <a:cubicBezTo>
                    <a:pt x="1" y="7321"/>
                    <a:pt x="2420" y="9344"/>
                    <a:pt x="6168" y="10316"/>
                  </a:cubicBezTo>
                  <a:cubicBezTo>
                    <a:pt x="6710" y="10459"/>
                    <a:pt x="7261" y="10520"/>
                    <a:pt x="7808" y="10520"/>
                  </a:cubicBezTo>
                  <a:cubicBezTo>
                    <a:pt x="11044" y="10520"/>
                    <a:pt x="14121" y="8372"/>
                    <a:pt x="14121" y="8372"/>
                  </a:cubicBezTo>
                  <a:lnTo>
                    <a:pt x="13942" y="7063"/>
                  </a:lnTo>
                  <a:lnTo>
                    <a:pt x="14736" y="5992"/>
                  </a:lnTo>
                  <a:cubicBezTo>
                    <a:pt x="14736" y="5992"/>
                    <a:pt x="12495" y="1392"/>
                    <a:pt x="8727" y="420"/>
                  </a:cubicBezTo>
                  <a:cubicBezTo>
                    <a:pt x="7691" y="151"/>
                    <a:pt x="6705" y="1"/>
                    <a:pt x="58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8"/>
            <p:cNvSpPr/>
            <p:nvPr/>
          </p:nvSpPr>
          <p:spPr>
            <a:xfrm>
              <a:off x="108725" y="2387225"/>
              <a:ext cx="323275" cy="337825"/>
            </a:xfrm>
            <a:custGeom>
              <a:rect b="b" l="l" r="r" t="t"/>
              <a:pathLst>
                <a:path extrusionOk="0" h="13513" w="12931">
                  <a:moveTo>
                    <a:pt x="9003" y="1"/>
                  </a:moveTo>
                  <a:cubicBezTo>
                    <a:pt x="9003" y="1"/>
                    <a:pt x="3986" y="1032"/>
                    <a:pt x="2102" y="4423"/>
                  </a:cubicBezTo>
                  <a:cubicBezTo>
                    <a:pt x="218" y="7814"/>
                    <a:pt x="0" y="10947"/>
                    <a:pt x="3292" y="12792"/>
                  </a:cubicBezTo>
                  <a:cubicBezTo>
                    <a:pt x="4184" y="13286"/>
                    <a:pt x="5024" y="13513"/>
                    <a:pt x="5811" y="13513"/>
                  </a:cubicBezTo>
                  <a:cubicBezTo>
                    <a:pt x="7930" y="13513"/>
                    <a:pt x="9673" y="11873"/>
                    <a:pt x="11046" y="9401"/>
                  </a:cubicBezTo>
                  <a:cubicBezTo>
                    <a:pt x="12930" y="6029"/>
                    <a:pt x="11145" y="1210"/>
                    <a:pt x="11145" y="1210"/>
                  </a:cubicBezTo>
                  <a:lnTo>
                    <a:pt x="9836" y="1052"/>
                  </a:lnTo>
                  <a:lnTo>
                    <a:pt x="900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8"/>
            <p:cNvSpPr/>
            <p:nvPr/>
          </p:nvSpPr>
          <p:spPr>
            <a:xfrm>
              <a:off x="383375" y="2371450"/>
              <a:ext cx="345100" cy="304675"/>
            </a:xfrm>
            <a:custGeom>
              <a:rect b="b" l="l" r="r" t="t"/>
              <a:pathLst>
                <a:path extrusionOk="0" h="12187" w="13804">
                  <a:moveTo>
                    <a:pt x="2935" y="0"/>
                  </a:moveTo>
                  <a:cubicBezTo>
                    <a:pt x="2336" y="0"/>
                    <a:pt x="1964" y="37"/>
                    <a:pt x="1964" y="37"/>
                  </a:cubicBezTo>
                  <a:lnTo>
                    <a:pt x="1488" y="1286"/>
                  </a:lnTo>
                  <a:lnTo>
                    <a:pt x="258" y="1821"/>
                  </a:lnTo>
                  <a:cubicBezTo>
                    <a:pt x="258" y="1821"/>
                    <a:pt x="1" y="6938"/>
                    <a:pt x="2797" y="9615"/>
                  </a:cubicBezTo>
                  <a:cubicBezTo>
                    <a:pt x="4440" y="11189"/>
                    <a:pt x="6152" y="12187"/>
                    <a:pt x="7812" y="12187"/>
                  </a:cubicBezTo>
                  <a:cubicBezTo>
                    <a:pt x="8976" y="12187"/>
                    <a:pt x="10114" y="11695"/>
                    <a:pt x="11185" y="10567"/>
                  </a:cubicBezTo>
                  <a:cubicBezTo>
                    <a:pt x="13803" y="7830"/>
                    <a:pt x="12673" y="4895"/>
                    <a:pt x="9877" y="2218"/>
                  </a:cubicBezTo>
                  <a:cubicBezTo>
                    <a:pt x="7822" y="264"/>
                    <a:pt x="4552" y="0"/>
                    <a:pt x="2935"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8"/>
            <p:cNvSpPr/>
            <p:nvPr/>
          </p:nvSpPr>
          <p:spPr>
            <a:xfrm>
              <a:off x="400225" y="2101125"/>
              <a:ext cx="362450" cy="283300"/>
            </a:xfrm>
            <a:custGeom>
              <a:rect b="b" l="l" r="r" t="t"/>
              <a:pathLst>
                <a:path extrusionOk="0" h="11332" w="14498">
                  <a:moveTo>
                    <a:pt x="8591" y="1"/>
                  </a:moveTo>
                  <a:cubicBezTo>
                    <a:pt x="7198" y="1"/>
                    <a:pt x="5660" y="592"/>
                    <a:pt x="4086" y="1569"/>
                  </a:cubicBezTo>
                  <a:cubicBezTo>
                    <a:pt x="794" y="3611"/>
                    <a:pt x="1" y="8668"/>
                    <a:pt x="1" y="8668"/>
                  </a:cubicBezTo>
                  <a:lnTo>
                    <a:pt x="1072" y="9461"/>
                  </a:lnTo>
                  <a:lnTo>
                    <a:pt x="1290" y="10770"/>
                  </a:lnTo>
                  <a:cubicBezTo>
                    <a:pt x="1290" y="10770"/>
                    <a:pt x="3067" y="11331"/>
                    <a:pt x="5200" y="11331"/>
                  </a:cubicBezTo>
                  <a:cubicBezTo>
                    <a:pt x="6608" y="11331"/>
                    <a:pt x="8171" y="11087"/>
                    <a:pt x="9480" y="10275"/>
                  </a:cubicBezTo>
                  <a:cubicBezTo>
                    <a:pt x="12772" y="8232"/>
                    <a:pt x="14498" y="5594"/>
                    <a:pt x="12495" y="2382"/>
                  </a:cubicBezTo>
                  <a:cubicBezTo>
                    <a:pt x="11460" y="705"/>
                    <a:pt x="10111" y="1"/>
                    <a:pt x="859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8"/>
            <p:cNvSpPr/>
            <p:nvPr/>
          </p:nvSpPr>
          <p:spPr>
            <a:xfrm>
              <a:off x="294625" y="2279650"/>
              <a:ext cx="172575" cy="172550"/>
            </a:xfrm>
            <a:custGeom>
              <a:rect b="b" l="l" r="r" t="t"/>
              <a:pathLst>
                <a:path extrusionOk="0" h="6902" w="6903">
                  <a:moveTo>
                    <a:pt x="3451" y="0"/>
                  </a:moveTo>
                  <a:cubicBezTo>
                    <a:pt x="1548" y="0"/>
                    <a:pt x="1" y="1547"/>
                    <a:pt x="1" y="3451"/>
                  </a:cubicBezTo>
                  <a:cubicBezTo>
                    <a:pt x="1" y="5355"/>
                    <a:pt x="1548" y="6901"/>
                    <a:pt x="3451" y="6901"/>
                  </a:cubicBezTo>
                  <a:cubicBezTo>
                    <a:pt x="5355" y="6901"/>
                    <a:pt x="6902" y="5355"/>
                    <a:pt x="6902" y="3451"/>
                  </a:cubicBezTo>
                  <a:cubicBezTo>
                    <a:pt x="6902" y="1547"/>
                    <a:pt x="5355" y="0"/>
                    <a:pt x="345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8"/>
            <p:cNvSpPr/>
            <p:nvPr/>
          </p:nvSpPr>
          <p:spPr>
            <a:xfrm>
              <a:off x="381900" y="2043925"/>
              <a:ext cx="84300" cy="200075"/>
            </a:xfrm>
            <a:custGeom>
              <a:rect b="b" l="l" r="r" t="t"/>
              <a:pathLst>
                <a:path extrusionOk="0" h="8003" w="3372">
                  <a:moveTo>
                    <a:pt x="41" y="0"/>
                  </a:moveTo>
                  <a:cubicBezTo>
                    <a:pt x="30" y="0"/>
                    <a:pt x="23" y="3"/>
                    <a:pt x="20" y="9"/>
                  </a:cubicBezTo>
                  <a:cubicBezTo>
                    <a:pt x="0" y="29"/>
                    <a:pt x="159" y="168"/>
                    <a:pt x="674" y="624"/>
                  </a:cubicBezTo>
                  <a:cubicBezTo>
                    <a:pt x="912" y="842"/>
                    <a:pt x="1230" y="1160"/>
                    <a:pt x="1587" y="1635"/>
                  </a:cubicBezTo>
                  <a:cubicBezTo>
                    <a:pt x="1944" y="2092"/>
                    <a:pt x="2360" y="2726"/>
                    <a:pt x="2677" y="3579"/>
                  </a:cubicBezTo>
                  <a:cubicBezTo>
                    <a:pt x="2995" y="4432"/>
                    <a:pt x="3094" y="5165"/>
                    <a:pt x="3114" y="5760"/>
                  </a:cubicBezTo>
                  <a:cubicBezTo>
                    <a:pt x="3133" y="6335"/>
                    <a:pt x="3114" y="6792"/>
                    <a:pt x="3074" y="7129"/>
                  </a:cubicBezTo>
                  <a:cubicBezTo>
                    <a:pt x="2975" y="7783"/>
                    <a:pt x="2935" y="8001"/>
                    <a:pt x="2975" y="8001"/>
                  </a:cubicBezTo>
                  <a:cubicBezTo>
                    <a:pt x="2976" y="8002"/>
                    <a:pt x="2977" y="8003"/>
                    <a:pt x="2978" y="8003"/>
                  </a:cubicBezTo>
                  <a:cubicBezTo>
                    <a:pt x="3005" y="8003"/>
                    <a:pt x="3120" y="7793"/>
                    <a:pt x="3252" y="7149"/>
                  </a:cubicBezTo>
                  <a:cubicBezTo>
                    <a:pt x="3312" y="6811"/>
                    <a:pt x="3371" y="6355"/>
                    <a:pt x="3352" y="5741"/>
                  </a:cubicBezTo>
                  <a:cubicBezTo>
                    <a:pt x="3332" y="5126"/>
                    <a:pt x="3252" y="4372"/>
                    <a:pt x="2915" y="3480"/>
                  </a:cubicBezTo>
                  <a:cubicBezTo>
                    <a:pt x="2598" y="2587"/>
                    <a:pt x="2162" y="1953"/>
                    <a:pt x="1785" y="1477"/>
                  </a:cubicBezTo>
                  <a:cubicBezTo>
                    <a:pt x="1388" y="1001"/>
                    <a:pt x="1051" y="684"/>
                    <a:pt x="793" y="465"/>
                  </a:cubicBezTo>
                  <a:cubicBezTo>
                    <a:pt x="320" y="110"/>
                    <a:pt x="106"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8"/>
            <p:cNvSpPr/>
            <p:nvPr/>
          </p:nvSpPr>
          <p:spPr>
            <a:xfrm>
              <a:off x="611925" y="2164825"/>
              <a:ext cx="64975" cy="140000"/>
            </a:xfrm>
            <a:custGeom>
              <a:rect b="b" l="l" r="r" t="t"/>
              <a:pathLst>
                <a:path extrusionOk="0" h="5600" w="2599">
                  <a:moveTo>
                    <a:pt x="896" y="0"/>
                  </a:moveTo>
                  <a:cubicBezTo>
                    <a:pt x="881" y="0"/>
                    <a:pt x="873" y="5"/>
                    <a:pt x="873" y="12"/>
                  </a:cubicBezTo>
                  <a:cubicBezTo>
                    <a:pt x="854" y="52"/>
                    <a:pt x="992" y="131"/>
                    <a:pt x="1369" y="508"/>
                  </a:cubicBezTo>
                  <a:cubicBezTo>
                    <a:pt x="1548" y="686"/>
                    <a:pt x="1766" y="964"/>
                    <a:pt x="1964" y="1381"/>
                  </a:cubicBezTo>
                  <a:cubicBezTo>
                    <a:pt x="2143" y="1797"/>
                    <a:pt x="2321" y="2372"/>
                    <a:pt x="2222" y="3066"/>
                  </a:cubicBezTo>
                  <a:cubicBezTo>
                    <a:pt x="2103" y="3760"/>
                    <a:pt x="1766" y="4256"/>
                    <a:pt x="1468" y="4593"/>
                  </a:cubicBezTo>
                  <a:cubicBezTo>
                    <a:pt x="1151" y="4930"/>
                    <a:pt x="873" y="5129"/>
                    <a:pt x="635" y="5248"/>
                  </a:cubicBezTo>
                  <a:cubicBezTo>
                    <a:pt x="179" y="5505"/>
                    <a:pt x="1" y="5525"/>
                    <a:pt x="21" y="5585"/>
                  </a:cubicBezTo>
                  <a:cubicBezTo>
                    <a:pt x="21" y="5595"/>
                    <a:pt x="31" y="5600"/>
                    <a:pt x="55" y="5600"/>
                  </a:cubicBezTo>
                  <a:cubicBezTo>
                    <a:pt x="80" y="5600"/>
                    <a:pt x="120" y="5595"/>
                    <a:pt x="179" y="5585"/>
                  </a:cubicBezTo>
                  <a:cubicBezTo>
                    <a:pt x="278" y="5585"/>
                    <a:pt x="457" y="5525"/>
                    <a:pt x="715" y="5426"/>
                  </a:cubicBezTo>
                  <a:cubicBezTo>
                    <a:pt x="973" y="5307"/>
                    <a:pt x="1290" y="5129"/>
                    <a:pt x="1647" y="4772"/>
                  </a:cubicBezTo>
                  <a:cubicBezTo>
                    <a:pt x="1984" y="4415"/>
                    <a:pt x="2361" y="3879"/>
                    <a:pt x="2480" y="3106"/>
                  </a:cubicBezTo>
                  <a:cubicBezTo>
                    <a:pt x="2599" y="2332"/>
                    <a:pt x="2400" y="1718"/>
                    <a:pt x="2182" y="1281"/>
                  </a:cubicBezTo>
                  <a:cubicBezTo>
                    <a:pt x="1964" y="845"/>
                    <a:pt x="1706" y="548"/>
                    <a:pt x="1488" y="369"/>
                  </a:cubicBezTo>
                  <a:cubicBezTo>
                    <a:pt x="1290" y="191"/>
                    <a:pt x="1131" y="91"/>
                    <a:pt x="1032" y="52"/>
                  </a:cubicBezTo>
                  <a:cubicBezTo>
                    <a:pt x="969" y="14"/>
                    <a:pt x="922" y="0"/>
                    <a:pt x="8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8"/>
            <p:cNvSpPr/>
            <p:nvPr/>
          </p:nvSpPr>
          <p:spPr>
            <a:xfrm>
              <a:off x="566825" y="2234025"/>
              <a:ext cx="47125" cy="67825"/>
            </a:xfrm>
            <a:custGeom>
              <a:rect b="b" l="l" r="r" t="t"/>
              <a:pathLst>
                <a:path extrusionOk="0" h="2713" w="1885">
                  <a:moveTo>
                    <a:pt x="1706" y="1"/>
                  </a:moveTo>
                  <a:cubicBezTo>
                    <a:pt x="1666" y="21"/>
                    <a:pt x="1666" y="100"/>
                    <a:pt x="1646" y="358"/>
                  </a:cubicBezTo>
                  <a:cubicBezTo>
                    <a:pt x="1626" y="596"/>
                    <a:pt x="1607" y="1032"/>
                    <a:pt x="1269" y="1607"/>
                  </a:cubicBezTo>
                  <a:cubicBezTo>
                    <a:pt x="893" y="2162"/>
                    <a:pt x="496" y="2361"/>
                    <a:pt x="298" y="2480"/>
                  </a:cubicBezTo>
                  <a:cubicBezTo>
                    <a:pt x="60" y="2599"/>
                    <a:pt x="0" y="2638"/>
                    <a:pt x="0" y="2678"/>
                  </a:cubicBezTo>
                  <a:cubicBezTo>
                    <a:pt x="0" y="2698"/>
                    <a:pt x="25" y="2713"/>
                    <a:pt x="82" y="2713"/>
                  </a:cubicBezTo>
                  <a:cubicBezTo>
                    <a:pt x="139" y="2713"/>
                    <a:pt x="228" y="2698"/>
                    <a:pt x="357" y="2658"/>
                  </a:cubicBezTo>
                  <a:cubicBezTo>
                    <a:pt x="615" y="2579"/>
                    <a:pt x="1071" y="2380"/>
                    <a:pt x="1488" y="1746"/>
                  </a:cubicBezTo>
                  <a:cubicBezTo>
                    <a:pt x="1884" y="1111"/>
                    <a:pt x="1864" y="596"/>
                    <a:pt x="1845" y="338"/>
                  </a:cubicBezTo>
                  <a:cubicBezTo>
                    <a:pt x="1805" y="80"/>
                    <a:pt x="1745" y="1"/>
                    <a:pt x="17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8"/>
            <p:cNvSpPr/>
            <p:nvPr/>
          </p:nvSpPr>
          <p:spPr>
            <a:xfrm>
              <a:off x="535575" y="2442475"/>
              <a:ext cx="104150" cy="184725"/>
            </a:xfrm>
            <a:custGeom>
              <a:rect b="b" l="l" r="r" t="t"/>
              <a:pathLst>
                <a:path extrusionOk="0" h="7389" w="4166">
                  <a:moveTo>
                    <a:pt x="417" y="1"/>
                  </a:moveTo>
                  <a:cubicBezTo>
                    <a:pt x="338" y="1"/>
                    <a:pt x="272" y="5"/>
                    <a:pt x="219" y="12"/>
                  </a:cubicBezTo>
                  <a:cubicBezTo>
                    <a:pt x="60" y="31"/>
                    <a:pt x="1" y="51"/>
                    <a:pt x="1" y="51"/>
                  </a:cubicBezTo>
                  <a:cubicBezTo>
                    <a:pt x="1" y="71"/>
                    <a:pt x="60" y="91"/>
                    <a:pt x="219" y="111"/>
                  </a:cubicBezTo>
                  <a:cubicBezTo>
                    <a:pt x="378" y="131"/>
                    <a:pt x="635" y="150"/>
                    <a:pt x="1012" y="250"/>
                  </a:cubicBezTo>
                  <a:cubicBezTo>
                    <a:pt x="1369" y="349"/>
                    <a:pt x="1865" y="547"/>
                    <a:pt x="2400" y="944"/>
                  </a:cubicBezTo>
                  <a:cubicBezTo>
                    <a:pt x="2658" y="1162"/>
                    <a:pt x="2936" y="1420"/>
                    <a:pt x="3194" y="1757"/>
                  </a:cubicBezTo>
                  <a:cubicBezTo>
                    <a:pt x="3451" y="2094"/>
                    <a:pt x="3670" y="2530"/>
                    <a:pt x="3789" y="3026"/>
                  </a:cubicBezTo>
                  <a:cubicBezTo>
                    <a:pt x="3908" y="3522"/>
                    <a:pt x="3888" y="3998"/>
                    <a:pt x="3828" y="4414"/>
                  </a:cubicBezTo>
                  <a:cubicBezTo>
                    <a:pt x="3749" y="4831"/>
                    <a:pt x="3630" y="5207"/>
                    <a:pt x="3491" y="5505"/>
                  </a:cubicBezTo>
                  <a:cubicBezTo>
                    <a:pt x="3174" y="6100"/>
                    <a:pt x="2837" y="6496"/>
                    <a:pt x="2559" y="6754"/>
                  </a:cubicBezTo>
                  <a:cubicBezTo>
                    <a:pt x="2262" y="7012"/>
                    <a:pt x="2043" y="7151"/>
                    <a:pt x="1924" y="7230"/>
                  </a:cubicBezTo>
                  <a:cubicBezTo>
                    <a:pt x="1786" y="7329"/>
                    <a:pt x="1726" y="7369"/>
                    <a:pt x="1746" y="7389"/>
                  </a:cubicBezTo>
                  <a:cubicBezTo>
                    <a:pt x="1746" y="7389"/>
                    <a:pt x="1805" y="7389"/>
                    <a:pt x="1964" y="7329"/>
                  </a:cubicBezTo>
                  <a:cubicBezTo>
                    <a:pt x="2123" y="7270"/>
                    <a:pt x="2361" y="7151"/>
                    <a:pt x="2678" y="6893"/>
                  </a:cubicBezTo>
                  <a:cubicBezTo>
                    <a:pt x="2976" y="6655"/>
                    <a:pt x="3372" y="6259"/>
                    <a:pt x="3709" y="5604"/>
                  </a:cubicBezTo>
                  <a:cubicBezTo>
                    <a:pt x="3868" y="5287"/>
                    <a:pt x="4007" y="4910"/>
                    <a:pt x="4086" y="4474"/>
                  </a:cubicBezTo>
                  <a:cubicBezTo>
                    <a:pt x="4165" y="4018"/>
                    <a:pt x="4165" y="3502"/>
                    <a:pt x="4046" y="2967"/>
                  </a:cubicBezTo>
                  <a:cubicBezTo>
                    <a:pt x="3908" y="2431"/>
                    <a:pt x="3670" y="1975"/>
                    <a:pt x="3412" y="1618"/>
                  </a:cubicBezTo>
                  <a:cubicBezTo>
                    <a:pt x="3134" y="1241"/>
                    <a:pt x="2837" y="964"/>
                    <a:pt x="2539" y="745"/>
                  </a:cubicBezTo>
                  <a:cubicBezTo>
                    <a:pt x="1964" y="329"/>
                    <a:pt x="1449" y="150"/>
                    <a:pt x="1052" y="71"/>
                  </a:cubicBezTo>
                  <a:cubicBezTo>
                    <a:pt x="787" y="18"/>
                    <a:pt x="576" y="1"/>
                    <a:pt x="4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8"/>
            <p:cNvSpPr/>
            <p:nvPr/>
          </p:nvSpPr>
          <p:spPr>
            <a:xfrm>
              <a:off x="557900" y="2521925"/>
              <a:ext cx="30250" cy="75600"/>
            </a:xfrm>
            <a:custGeom>
              <a:rect b="b" l="l" r="r" t="t"/>
              <a:pathLst>
                <a:path extrusionOk="0" h="3024" w="1210">
                  <a:moveTo>
                    <a:pt x="456" y="1"/>
                  </a:moveTo>
                  <a:cubicBezTo>
                    <a:pt x="447" y="1"/>
                    <a:pt x="440" y="3"/>
                    <a:pt x="437" y="7"/>
                  </a:cubicBezTo>
                  <a:cubicBezTo>
                    <a:pt x="417" y="46"/>
                    <a:pt x="456" y="106"/>
                    <a:pt x="595" y="324"/>
                  </a:cubicBezTo>
                  <a:cubicBezTo>
                    <a:pt x="655" y="423"/>
                    <a:pt x="754" y="582"/>
                    <a:pt x="813" y="780"/>
                  </a:cubicBezTo>
                  <a:cubicBezTo>
                    <a:pt x="893" y="998"/>
                    <a:pt x="952" y="1276"/>
                    <a:pt x="912" y="1613"/>
                  </a:cubicBezTo>
                  <a:cubicBezTo>
                    <a:pt x="853" y="1930"/>
                    <a:pt x="734" y="2188"/>
                    <a:pt x="595" y="2367"/>
                  </a:cubicBezTo>
                  <a:cubicBezTo>
                    <a:pt x="476" y="2545"/>
                    <a:pt x="357" y="2664"/>
                    <a:pt x="258" y="2743"/>
                  </a:cubicBezTo>
                  <a:cubicBezTo>
                    <a:pt x="80" y="2922"/>
                    <a:pt x="0" y="2981"/>
                    <a:pt x="20" y="3001"/>
                  </a:cubicBezTo>
                  <a:cubicBezTo>
                    <a:pt x="27" y="3015"/>
                    <a:pt x="43" y="3024"/>
                    <a:pt x="72" y="3024"/>
                  </a:cubicBezTo>
                  <a:cubicBezTo>
                    <a:pt x="126" y="3024"/>
                    <a:pt x="222" y="2992"/>
                    <a:pt x="377" y="2902"/>
                  </a:cubicBezTo>
                  <a:cubicBezTo>
                    <a:pt x="496" y="2823"/>
                    <a:pt x="655" y="2704"/>
                    <a:pt x="793" y="2505"/>
                  </a:cubicBezTo>
                  <a:cubicBezTo>
                    <a:pt x="952" y="2307"/>
                    <a:pt x="1111" y="2029"/>
                    <a:pt x="1170" y="1633"/>
                  </a:cubicBezTo>
                  <a:cubicBezTo>
                    <a:pt x="1210" y="1256"/>
                    <a:pt x="1150" y="939"/>
                    <a:pt x="1051" y="701"/>
                  </a:cubicBezTo>
                  <a:cubicBezTo>
                    <a:pt x="952" y="463"/>
                    <a:pt x="853" y="324"/>
                    <a:pt x="754" y="205"/>
                  </a:cubicBezTo>
                  <a:cubicBezTo>
                    <a:pt x="593" y="44"/>
                    <a:pt x="497" y="1"/>
                    <a:pt x="4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8"/>
            <p:cNvSpPr/>
            <p:nvPr/>
          </p:nvSpPr>
          <p:spPr>
            <a:xfrm>
              <a:off x="205400" y="2483400"/>
              <a:ext cx="160650" cy="189225"/>
            </a:xfrm>
            <a:custGeom>
              <a:rect b="b" l="l" r="r" t="t"/>
              <a:pathLst>
                <a:path extrusionOk="0" h="7569" w="6426">
                  <a:moveTo>
                    <a:pt x="6188" y="1"/>
                  </a:moveTo>
                  <a:cubicBezTo>
                    <a:pt x="6188" y="1"/>
                    <a:pt x="6168" y="80"/>
                    <a:pt x="6188" y="239"/>
                  </a:cubicBezTo>
                  <a:cubicBezTo>
                    <a:pt x="6188" y="397"/>
                    <a:pt x="6207" y="675"/>
                    <a:pt x="6207" y="1092"/>
                  </a:cubicBezTo>
                  <a:cubicBezTo>
                    <a:pt x="6207" y="1488"/>
                    <a:pt x="6168" y="2043"/>
                    <a:pt x="5989" y="2738"/>
                  </a:cubicBezTo>
                  <a:cubicBezTo>
                    <a:pt x="5811" y="3432"/>
                    <a:pt x="5474" y="4284"/>
                    <a:pt x="4779" y="5137"/>
                  </a:cubicBezTo>
                  <a:cubicBezTo>
                    <a:pt x="4066" y="5990"/>
                    <a:pt x="3292" y="6486"/>
                    <a:pt x="2658" y="6803"/>
                  </a:cubicBezTo>
                  <a:cubicBezTo>
                    <a:pt x="2003" y="7100"/>
                    <a:pt x="1468" y="7239"/>
                    <a:pt x="1071" y="7319"/>
                  </a:cubicBezTo>
                  <a:cubicBezTo>
                    <a:pt x="674" y="7398"/>
                    <a:pt x="397" y="7438"/>
                    <a:pt x="238" y="7457"/>
                  </a:cubicBezTo>
                  <a:cubicBezTo>
                    <a:pt x="60" y="7477"/>
                    <a:pt x="0" y="7497"/>
                    <a:pt x="0" y="7517"/>
                  </a:cubicBezTo>
                  <a:cubicBezTo>
                    <a:pt x="0" y="7537"/>
                    <a:pt x="60" y="7557"/>
                    <a:pt x="238" y="7557"/>
                  </a:cubicBezTo>
                  <a:cubicBezTo>
                    <a:pt x="296" y="7564"/>
                    <a:pt x="370" y="7568"/>
                    <a:pt x="461" y="7568"/>
                  </a:cubicBezTo>
                  <a:cubicBezTo>
                    <a:pt x="619" y="7568"/>
                    <a:pt x="827" y="7555"/>
                    <a:pt x="1091" y="7517"/>
                  </a:cubicBezTo>
                  <a:cubicBezTo>
                    <a:pt x="1507" y="7457"/>
                    <a:pt x="2063" y="7319"/>
                    <a:pt x="2757" y="7021"/>
                  </a:cubicBezTo>
                  <a:cubicBezTo>
                    <a:pt x="3411" y="6704"/>
                    <a:pt x="4224" y="6208"/>
                    <a:pt x="4978" y="5316"/>
                  </a:cubicBezTo>
                  <a:cubicBezTo>
                    <a:pt x="5712" y="4403"/>
                    <a:pt x="6049" y="3511"/>
                    <a:pt x="6227" y="2797"/>
                  </a:cubicBezTo>
                  <a:cubicBezTo>
                    <a:pt x="6406" y="2063"/>
                    <a:pt x="6425" y="1508"/>
                    <a:pt x="6406" y="1092"/>
                  </a:cubicBezTo>
                  <a:cubicBezTo>
                    <a:pt x="6386" y="655"/>
                    <a:pt x="6326" y="397"/>
                    <a:pt x="6287" y="219"/>
                  </a:cubicBezTo>
                  <a:cubicBezTo>
                    <a:pt x="6247" y="60"/>
                    <a:pt x="6207" y="1"/>
                    <a:pt x="61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8"/>
            <p:cNvSpPr/>
            <p:nvPr/>
          </p:nvSpPr>
          <p:spPr>
            <a:xfrm>
              <a:off x="207875" y="2563600"/>
              <a:ext cx="57025" cy="38450"/>
            </a:xfrm>
            <a:custGeom>
              <a:rect b="b" l="l" r="r" t="t"/>
              <a:pathLst>
                <a:path extrusionOk="0" h="1538" w="2281">
                  <a:moveTo>
                    <a:pt x="2241" y="1"/>
                  </a:moveTo>
                  <a:cubicBezTo>
                    <a:pt x="2202" y="1"/>
                    <a:pt x="2143" y="50"/>
                    <a:pt x="2043" y="184"/>
                  </a:cubicBezTo>
                  <a:cubicBezTo>
                    <a:pt x="1904" y="323"/>
                    <a:pt x="1686" y="600"/>
                    <a:pt x="1230" y="918"/>
                  </a:cubicBezTo>
                  <a:cubicBezTo>
                    <a:pt x="774" y="1195"/>
                    <a:pt x="437" y="1275"/>
                    <a:pt x="258" y="1354"/>
                  </a:cubicBezTo>
                  <a:cubicBezTo>
                    <a:pt x="60" y="1394"/>
                    <a:pt x="0" y="1433"/>
                    <a:pt x="0" y="1473"/>
                  </a:cubicBezTo>
                  <a:cubicBezTo>
                    <a:pt x="0" y="1505"/>
                    <a:pt x="40" y="1538"/>
                    <a:pt x="173" y="1538"/>
                  </a:cubicBezTo>
                  <a:cubicBezTo>
                    <a:pt x="203" y="1538"/>
                    <a:pt x="238" y="1536"/>
                    <a:pt x="278" y="1532"/>
                  </a:cubicBezTo>
                  <a:cubicBezTo>
                    <a:pt x="496" y="1513"/>
                    <a:pt x="873" y="1453"/>
                    <a:pt x="1388" y="1136"/>
                  </a:cubicBezTo>
                  <a:cubicBezTo>
                    <a:pt x="1884" y="799"/>
                    <a:pt x="2083" y="481"/>
                    <a:pt x="2182" y="283"/>
                  </a:cubicBezTo>
                  <a:cubicBezTo>
                    <a:pt x="2281" y="85"/>
                    <a:pt x="2281" y="5"/>
                    <a:pt x="2261" y="5"/>
                  </a:cubicBezTo>
                  <a:cubicBezTo>
                    <a:pt x="2255" y="2"/>
                    <a:pt x="2248" y="1"/>
                    <a:pt x="2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8"/>
            <p:cNvSpPr/>
            <p:nvPr/>
          </p:nvSpPr>
          <p:spPr>
            <a:xfrm>
              <a:off x="75000" y="2215600"/>
              <a:ext cx="171575" cy="157300"/>
            </a:xfrm>
            <a:custGeom>
              <a:rect b="b" l="l" r="r" t="t"/>
              <a:pathLst>
                <a:path extrusionOk="0" h="6292" w="6863">
                  <a:moveTo>
                    <a:pt x="434" y="0"/>
                  </a:moveTo>
                  <a:cubicBezTo>
                    <a:pt x="422" y="0"/>
                    <a:pt x="368" y="63"/>
                    <a:pt x="298" y="202"/>
                  </a:cubicBezTo>
                  <a:cubicBezTo>
                    <a:pt x="219" y="341"/>
                    <a:pt x="100" y="619"/>
                    <a:pt x="40" y="1055"/>
                  </a:cubicBezTo>
                  <a:cubicBezTo>
                    <a:pt x="20" y="1154"/>
                    <a:pt x="20" y="1273"/>
                    <a:pt x="0" y="1412"/>
                  </a:cubicBezTo>
                  <a:cubicBezTo>
                    <a:pt x="0" y="1531"/>
                    <a:pt x="0" y="1670"/>
                    <a:pt x="0" y="1809"/>
                  </a:cubicBezTo>
                  <a:cubicBezTo>
                    <a:pt x="20" y="2106"/>
                    <a:pt x="80" y="2443"/>
                    <a:pt x="199" y="2820"/>
                  </a:cubicBezTo>
                  <a:cubicBezTo>
                    <a:pt x="417" y="3554"/>
                    <a:pt x="873" y="4446"/>
                    <a:pt x="1765" y="5220"/>
                  </a:cubicBezTo>
                  <a:cubicBezTo>
                    <a:pt x="2649" y="5988"/>
                    <a:pt x="3608" y="6291"/>
                    <a:pt x="4370" y="6291"/>
                  </a:cubicBezTo>
                  <a:cubicBezTo>
                    <a:pt x="4395" y="6291"/>
                    <a:pt x="4419" y="6291"/>
                    <a:pt x="4443" y="6290"/>
                  </a:cubicBezTo>
                  <a:cubicBezTo>
                    <a:pt x="5236" y="6271"/>
                    <a:pt x="5791" y="5993"/>
                    <a:pt x="6148" y="5755"/>
                  </a:cubicBezTo>
                  <a:cubicBezTo>
                    <a:pt x="6505" y="5497"/>
                    <a:pt x="6664" y="5239"/>
                    <a:pt x="6763" y="5101"/>
                  </a:cubicBezTo>
                  <a:cubicBezTo>
                    <a:pt x="6842" y="4942"/>
                    <a:pt x="6862" y="4882"/>
                    <a:pt x="6862" y="4863"/>
                  </a:cubicBezTo>
                  <a:cubicBezTo>
                    <a:pt x="6842" y="4863"/>
                    <a:pt x="6783" y="4902"/>
                    <a:pt x="6684" y="5041"/>
                  </a:cubicBezTo>
                  <a:cubicBezTo>
                    <a:pt x="6565" y="5160"/>
                    <a:pt x="6386" y="5378"/>
                    <a:pt x="6029" y="5596"/>
                  </a:cubicBezTo>
                  <a:cubicBezTo>
                    <a:pt x="5692" y="5814"/>
                    <a:pt x="5176" y="6033"/>
                    <a:pt x="4443" y="6052"/>
                  </a:cubicBezTo>
                  <a:cubicBezTo>
                    <a:pt x="3729" y="6052"/>
                    <a:pt x="2797" y="5775"/>
                    <a:pt x="1944" y="5021"/>
                  </a:cubicBezTo>
                  <a:cubicBezTo>
                    <a:pt x="1091" y="4287"/>
                    <a:pt x="655" y="3435"/>
                    <a:pt x="437" y="2741"/>
                  </a:cubicBezTo>
                  <a:cubicBezTo>
                    <a:pt x="318" y="2404"/>
                    <a:pt x="258" y="2086"/>
                    <a:pt x="238" y="1809"/>
                  </a:cubicBezTo>
                  <a:cubicBezTo>
                    <a:pt x="219" y="1670"/>
                    <a:pt x="219" y="1531"/>
                    <a:pt x="199" y="1412"/>
                  </a:cubicBezTo>
                  <a:cubicBezTo>
                    <a:pt x="219" y="1293"/>
                    <a:pt x="219" y="1174"/>
                    <a:pt x="219" y="1075"/>
                  </a:cubicBezTo>
                  <a:cubicBezTo>
                    <a:pt x="258" y="658"/>
                    <a:pt x="357" y="401"/>
                    <a:pt x="397" y="242"/>
                  </a:cubicBezTo>
                  <a:cubicBezTo>
                    <a:pt x="457" y="63"/>
                    <a:pt x="457" y="4"/>
                    <a:pt x="437" y="4"/>
                  </a:cubicBezTo>
                  <a:cubicBezTo>
                    <a:pt x="437" y="1"/>
                    <a:pt x="436" y="0"/>
                    <a:pt x="43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8"/>
            <p:cNvSpPr/>
            <p:nvPr/>
          </p:nvSpPr>
          <p:spPr>
            <a:xfrm>
              <a:off x="-152075" y="1847825"/>
              <a:ext cx="1040175" cy="1005450"/>
            </a:xfrm>
            <a:custGeom>
              <a:rect b="b" l="l" r="r" t="t"/>
              <a:pathLst>
                <a:path extrusionOk="0" fill="none" h="40218" w="41607">
                  <a:moveTo>
                    <a:pt x="38950" y="9817"/>
                  </a:moveTo>
                  <a:cubicBezTo>
                    <a:pt x="37026" y="6723"/>
                    <a:pt x="34111" y="5017"/>
                    <a:pt x="30700" y="5017"/>
                  </a:cubicBezTo>
                  <a:cubicBezTo>
                    <a:pt x="30501" y="5017"/>
                    <a:pt x="30283" y="5017"/>
                    <a:pt x="30085" y="5037"/>
                  </a:cubicBezTo>
                  <a:cubicBezTo>
                    <a:pt x="28360" y="1844"/>
                    <a:pt x="25226" y="0"/>
                    <a:pt x="21319" y="0"/>
                  </a:cubicBezTo>
                  <a:cubicBezTo>
                    <a:pt x="16282" y="0"/>
                    <a:pt x="12673" y="2995"/>
                    <a:pt x="11503" y="8012"/>
                  </a:cubicBezTo>
                  <a:cubicBezTo>
                    <a:pt x="11364" y="8012"/>
                    <a:pt x="11225" y="8012"/>
                    <a:pt x="11086" y="8012"/>
                  </a:cubicBezTo>
                  <a:cubicBezTo>
                    <a:pt x="6168" y="8012"/>
                    <a:pt x="2480" y="10808"/>
                    <a:pt x="1250" y="15508"/>
                  </a:cubicBezTo>
                  <a:cubicBezTo>
                    <a:pt x="1" y="20407"/>
                    <a:pt x="2004" y="24631"/>
                    <a:pt x="6565" y="27030"/>
                  </a:cubicBezTo>
                  <a:cubicBezTo>
                    <a:pt x="5137" y="31988"/>
                    <a:pt x="6823" y="36371"/>
                    <a:pt x="11245" y="38830"/>
                  </a:cubicBezTo>
                  <a:cubicBezTo>
                    <a:pt x="12871" y="39742"/>
                    <a:pt x="14557" y="40218"/>
                    <a:pt x="16243" y="40218"/>
                  </a:cubicBezTo>
                  <a:cubicBezTo>
                    <a:pt x="18305" y="40218"/>
                    <a:pt x="21101" y="39524"/>
                    <a:pt x="23739" y="36628"/>
                  </a:cubicBezTo>
                  <a:cubicBezTo>
                    <a:pt x="25544" y="37699"/>
                    <a:pt x="27368" y="38255"/>
                    <a:pt x="29232" y="38255"/>
                  </a:cubicBezTo>
                  <a:cubicBezTo>
                    <a:pt x="31057" y="38255"/>
                    <a:pt x="33774" y="37699"/>
                    <a:pt x="36312" y="35042"/>
                  </a:cubicBezTo>
                  <a:cubicBezTo>
                    <a:pt x="38771" y="32464"/>
                    <a:pt x="39247" y="29807"/>
                    <a:pt x="39207" y="28022"/>
                  </a:cubicBezTo>
                  <a:cubicBezTo>
                    <a:pt x="39148" y="26098"/>
                    <a:pt x="38513" y="24194"/>
                    <a:pt x="37304" y="22370"/>
                  </a:cubicBezTo>
                  <a:cubicBezTo>
                    <a:pt x="40933" y="18741"/>
                    <a:pt x="41607" y="14100"/>
                    <a:pt x="38950" y="9817"/>
                  </a:cubicBezTo>
                  <a:close/>
                  <a:moveTo>
                    <a:pt x="32603" y="31512"/>
                  </a:moveTo>
                  <a:cubicBezTo>
                    <a:pt x="30006" y="34229"/>
                    <a:pt x="27011" y="33237"/>
                    <a:pt x="24215" y="30560"/>
                  </a:cubicBezTo>
                  <a:cubicBezTo>
                    <a:pt x="23322" y="29707"/>
                    <a:pt x="22727" y="28577"/>
                    <a:pt x="22331" y="27447"/>
                  </a:cubicBezTo>
                  <a:cubicBezTo>
                    <a:pt x="22311" y="28636"/>
                    <a:pt x="22093" y="29886"/>
                    <a:pt x="21478" y="30977"/>
                  </a:cubicBezTo>
                  <a:cubicBezTo>
                    <a:pt x="19594" y="34368"/>
                    <a:pt x="17016" y="36192"/>
                    <a:pt x="13724" y="34368"/>
                  </a:cubicBezTo>
                  <a:cubicBezTo>
                    <a:pt x="10432" y="32523"/>
                    <a:pt x="10650" y="29370"/>
                    <a:pt x="12534" y="25999"/>
                  </a:cubicBezTo>
                  <a:cubicBezTo>
                    <a:pt x="13149" y="24888"/>
                    <a:pt x="14081" y="24036"/>
                    <a:pt x="15092" y="23381"/>
                  </a:cubicBezTo>
                  <a:cubicBezTo>
                    <a:pt x="13942" y="23679"/>
                    <a:pt x="12673" y="23758"/>
                    <a:pt x="11443" y="23441"/>
                  </a:cubicBezTo>
                  <a:cubicBezTo>
                    <a:pt x="7695" y="22469"/>
                    <a:pt x="5276" y="20446"/>
                    <a:pt x="6208" y="16797"/>
                  </a:cubicBezTo>
                  <a:cubicBezTo>
                    <a:pt x="7180" y="13148"/>
                    <a:pt x="10254" y="12553"/>
                    <a:pt x="14021" y="13545"/>
                  </a:cubicBezTo>
                  <a:cubicBezTo>
                    <a:pt x="15251" y="13842"/>
                    <a:pt x="16302" y="14576"/>
                    <a:pt x="17195" y="15369"/>
                  </a:cubicBezTo>
                  <a:cubicBezTo>
                    <a:pt x="16619" y="14318"/>
                    <a:pt x="16203" y="13109"/>
                    <a:pt x="16203" y="11839"/>
                  </a:cubicBezTo>
                  <a:cubicBezTo>
                    <a:pt x="16203" y="7972"/>
                    <a:pt x="17551" y="5117"/>
                    <a:pt x="21319" y="5117"/>
                  </a:cubicBezTo>
                  <a:cubicBezTo>
                    <a:pt x="25008" y="5117"/>
                    <a:pt x="26376" y="7814"/>
                    <a:pt x="26436" y="11542"/>
                  </a:cubicBezTo>
                  <a:cubicBezTo>
                    <a:pt x="29629" y="9638"/>
                    <a:pt x="32663" y="9380"/>
                    <a:pt x="34606" y="12494"/>
                  </a:cubicBezTo>
                  <a:cubicBezTo>
                    <a:pt x="36590" y="15726"/>
                    <a:pt x="34864" y="18364"/>
                    <a:pt x="31572" y="20387"/>
                  </a:cubicBezTo>
                  <a:cubicBezTo>
                    <a:pt x="30501" y="21061"/>
                    <a:pt x="29252" y="21358"/>
                    <a:pt x="28062" y="21418"/>
                  </a:cubicBezTo>
                  <a:cubicBezTo>
                    <a:pt x="29212" y="21735"/>
                    <a:pt x="30382" y="22271"/>
                    <a:pt x="31295" y="23163"/>
                  </a:cubicBezTo>
                  <a:cubicBezTo>
                    <a:pt x="34091" y="25840"/>
                    <a:pt x="35221" y="28775"/>
                    <a:pt x="32603" y="31512"/>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8"/>
            <p:cNvSpPr/>
            <p:nvPr/>
          </p:nvSpPr>
          <p:spPr>
            <a:xfrm>
              <a:off x="-87125" y="1911775"/>
              <a:ext cx="914250" cy="877050"/>
            </a:xfrm>
            <a:custGeom>
              <a:rect b="b" l="l" r="r" t="t"/>
              <a:pathLst>
                <a:path extrusionOk="0" fill="none" h="35082" w="36570">
                  <a:moveTo>
                    <a:pt x="34170" y="8607"/>
                  </a:moveTo>
                  <a:cubicBezTo>
                    <a:pt x="32346" y="5632"/>
                    <a:pt x="29867" y="5018"/>
                    <a:pt x="28102" y="5018"/>
                  </a:cubicBezTo>
                  <a:cubicBezTo>
                    <a:pt x="27388" y="5018"/>
                    <a:pt x="26654" y="5117"/>
                    <a:pt x="25900" y="5315"/>
                  </a:cubicBezTo>
                  <a:cubicBezTo>
                    <a:pt x="24492" y="595"/>
                    <a:pt x="20586" y="0"/>
                    <a:pt x="18721" y="0"/>
                  </a:cubicBezTo>
                  <a:cubicBezTo>
                    <a:pt x="14200" y="0"/>
                    <a:pt x="11404" y="3074"/>
                    <a:pt x="11086" y="8270"/>
                  </a:cubicBezTo>
                  <a:cubicBezTo>
                    <a:pt x="10154" y="8092"/>
                    <a:pt x="9302" y="8012"/>
                    <a:pt x="8488" y="8012"/>
                  </a:cubicBezTo>
                  <a:cubicBezTo>
                    <a:pt x="4740" y="8012"/>
                    <a:pt x="2063" y="10035"/>
                    <a:pt x="1151" y="13605"/>
                  </a:cubicBezTo>
                  <a:cubicBezTo>
                    <a:pt x="1" y="17967"/>
                    <a:pt x="2261" y="21458"/>
                    <a:pt x="7219" y="23084"/>
                  </a:cubicBezTo>
                  <a:cubicBezTo>
                    <a:pt x="4978" y="27784"/>
                    <a:pt x="5930" y="31849"/>
                    <a:pt x="9896"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12"/>
                    <a:pt x="34051" y="25523"/>
                  </a:cubicBezTo>
                  <a:cubicBezTo>
                    <a:pt x="34011" y="23481"/>
                    <a:pt x="33020" y="21458"/>
                    <a:pt x="31156" y="19455"/>
                  </a:cubicBezTo>
                  <a:cubicBezTo>
                    <a:pt x="35419" y="16460"/>
                    <a:pt x="36570" y="12454"/>
                    <a:pt x="34170" y="8607"/>
                  </a:cubicBezTo>
                  <a:close/>
                  <a:moveTo>
                    <a:pt x="30005" y="28954"/>
                  </a:moveTo>
                  <a:cubicBezTo>
                    <a:pt x="27408" y="31671"/>
                    <a:pt x="24413" y="30679"/>
                    <a:pt x="21617" y="28002"/>
                  </a:cubicBezTo>
                  <a:cubicBezTo>
                    <a:pt x="20724" y="27149"/>
                    <a:pt x="20129" y="26019"/>
                    <a:pt x="19733" y="24889"/>
                  </a:cubicBezTo>
                  <a:cubicBezTo>
                    <a:pt x="19713" y="26078"/>
                    <a:pt x="19495" y="27328"/>
                    <a:pt x="18880" y="28419"/>
                  </a:cubicBezTo>
                  <a:cubicBezTo>
                    <a:pt x="16996" y="31810"/>
                    <a:pt x="14418" y="33634"/>
                    <a:pt x="11126" y="31810"/>
                  </a:cubicBezTo>
                  <a:cubicBezTo>
                    <a:pt x="7834" y="29965"/>
                    <a:pt x="8052" y="26812"/>
                    <a:pt x="9936" y="23441"/>
                  </a:cubicBezTo>
                  <a:cubicBezTo>
                    <a:pt x="10551" y="22330"/>
                    <a:pt x="11483" y="21478"/>
                    <a:pt x="12494" y="20823"/>
                  </a:cubicBezTo>
                  <a:cubicBezTo>
                    <a:pt x="11344" y="21121"/>
                    <a:pt x="10075" y="21200"/>
                    <a:pt x="8845" y="20883"/>
                  </a:cubicBezTo>
                  <a:cubicBezTo>
                    <a:pt x="5097" y="19911"/>
                    <a:pt x="2678" y="17888"/>
                    <a:pt x="3610" y="14239"/>
                  </a:cubicBezTo>
                  <a:cubicBezTo>
                    <a:pt x="4582" y="10590"/>
                    <a:pt x="7656" y="9995"/>
                    <a:pt x="11423" y="10987"/>
                  </a:cubicBezTo>
                  <a:cubicBezTo>
                    <a:pt x="12653" y="11284"/>
                    <a:pt x="13704" y="12018"/>
                    <a:pt x="14597" y="12811"/>
                  </a:cubicBezTo>
                  <a:cubicBezTo>
                    <a:pt x="14021" y="11760"/>
                    <a:pt x="13605" y="10551"/>
                    <a:pt x="13605" y="9281"/>
                  </a:cubicBezTo>
                  <a:cubicBezTo>
                    <a:pt x="13605" y="5414"/>
                    <a:pt x="14953" y="2559"/>
                    <a:pt x="18721" y="2559"/>
                  </a:cubicBezTo>
                  <a:cubicBezTo>
                    <a:pt x="22410" y="2559"/>
                    <a:pt x="23778" y="5256"/>
                    <a:pt x="23838" y="8984"/>
                  </a:cubicBezTo>
                  <a:cubicBezTo>
                    <a:pt x="27031" y="7080"/>
                    <a:pt x="30065" y="6822"/>
                    <a:pt x="32008" y="9936"/>
                  </a:cubicBezTo>
                  <a:cubicBezTo>
                    <a:pt x="33992" y="13168"/>
                    <a:pt x="32266" y="15806"/>
                    <a:pt x="28974" y="17829"/>
                  </a:cubicBezTo>
                  <a:cubicBezTo>
                    <a:pt x="27903" y="18503"/>
                    <a:pt x="26654" y="18800"/>
                    <a:pt x="25464" y="18860"/>
                  </a:cubicBezTo>
                  <a:cubicBezTo>
                    <a:pt x="26614" y="19177"/>
                    <a:pt x="27784" y="19713"/>
                    <a:pt x="28697" y="20605"/>
                  </a:cubicBezTo>
                  <a:cubicBezTo>
                    <a:pt x="31493" y="23282"/>
                    <a:pt x="32623" y="26217"/>
                    <a:pt x="30005" y="2895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8"/>
            <p:cNvSpPr/>
            <p:nvPr/>
          </p:nvSpPr>
          <p:spPr>
            <a:xfrm>
              <a:off x="-20200" y="1975725"/>
              <a:ext cx="782875" cy="776925"/>
            </a:xfrm>
            <a:custGeom>
              <a:rect b="b" l="l" r="r" t="t"/>
              <a:pathLst>
                <a:path extrusionOk="0" fill="none" h="31077" w="31315">
                  <a:moveTo>
                    <a:pt x="26020" y="18047"/>
                  </a:moveTo>
                  <a:cubicBezTo>
                    <a:pt x="25107" y="17174"/>
                    <a:pt x="23937" y="16639"/>
                    <a:pt x="22787" y="16322"/>
                  </a:cubicBezTo>
                  <a:cubicBezTo>
                    <a:pt x="23977" y="16242"/>
                    <a:pt x="25207" y="15945"/>
                    <a:pt x="26297" y="15291"/>
                  </a:cubicBezTo>
                  <a:cubicBezTo>
                    <a:pt x="29589" y="13248"/>
                    <a:pt x="31315" y="10610"/>
                    <a:pt x="29331" y="7398"/>
                  </a:cubicBezTo>
                  <a:cubicBezTo>
                    <a:pt x="27388" y="4264"/>
                    <a:pt x="24354" y="4522"/>
                    <a:pt x="21161" y="6446"/>
                  </a:cubicBezTo>
                  <a:cubicBezTo>
                    <a:pt x="21101" y="2717"/>
                    <a:pt x="19733" y="1"/>
                    <a:pt x="16044" y="1"/>
                  </a:cubicBezTo>
                  <a:cubicBezTo>
                    <a:pt x="12276" y="1"/>
                    <a:pt x="10928" y="2856"/>
                    <a:pt x="10928" y="6723"/>
                  </a:cubicBezTo>
                  <a:cubicBezTo>
                    <a:pt x="10928" y="7993"/>
                    <a:pt x="11344" y="9202"/>
                    <a:pt x="11920" y="10273"/>
                  </a:cubicBezTo>
                  <a:cubicBezTo>
                    <a:pt x="11027" y="9460"/>
                    <a:pt x="9976" y="8746"/>
                    <a:pt x="8746" y="8429"/>
                  </a:cubicBezTo>
                  <a:cubicBezTo>
                    <a:pt x="4979" y="7457"/>
                    <a:pt x="1905" y="8032"/>
                    <a:pt x="933" y="11701"/>
                  </a:cubicBezTo>
                  <a:cubicBezTo>
                    <a:pt x="1" y="15350"/>
                    <a:pt x="2420" y="17353"/>
                    <a:pt x="6168" y="18345"/>
                  </a:cubicBezTo>
                  <a:cubicBezTo>
                    <a:pt x="7398" y="18642"/>
                    <a:pt x="8667" y="18563"/>
                    <a:pt x="9817" y="18285"/>
                  </a:cubicBezTo>
                  <a:cubicBezTo>
                    <a:pt x="8806" y="18920"/>
                    <a:pt x="7874" y="19772"/>
                    <a:pt x="7259" y="20883"/>
                  </a:cubicBezTo>
                  <a:cubicBezTo>
                    <a:pt x="5375" y="24274"/>
                    <a:pt x="5157" y="27407"/>
                    <a:pt x="8449" y="29252"/>
                  </a:cubicBezTo>
                  <a:cubicBezTo>
                    <a:pt x="11741" y="31076"/>
                    <a:pt x="14319" y="29252"/>
                    <a:pt x="16203" y="25861"/>
                  </a:cubicBezTo>
                  <a:cubicBezTo>
                    <a:pt x="16818" y="24770"/>
                    <a:pt x="17036" y="23520"/>
                    <a:pt x="17056" y="22350"/>
                  </a:cubicBezTo>
                  <a:cubicBezTo>
                    <a:pt x="17452" y="23461"/>
                    <a:pt x="18028" y="24591"/>
                    <a:pt x="18940" y="25464"/>
                  </a:cubicBezTo>
                  <a:cubicBezTo>
                    <a:pt x="21736" y="28121"/>
                    <a:pt x="24731" y="29133"/>
                    <a:pt x="27328" y="26396"/>
                  </a:cubicBezTo>
                  <a:cubicBezTo>
                    <a:pt x="29946" y="23659"/>
                    <a:pt x="28816" y="20724"/>
                    <a:pt x="26020" y="18047"/>
                  </a:cubicBezTo>
                  <a:close/>
                  <a:moveTo>
                    <a:pt x="16699" y="18999"/>
                  </a:moveTo>
                  <a:cubicBezTo>
                    <a:pt x="16620" y="19019"/>
                    <a:pt x="16520" y="19019"/>
                    <a:pt x="16441" y="19039"/>
                  </a:cubicBezTo>
                  <a:cubicBezTo>
                    <a:pt x="16322" y="19058"/>
                    <a:pt x="16183" y="19058"/>
                    <a:pt x="16044" y="19058"/>
                  </a:cubicBezTo>
                  <a:cubicBezTo>
                    <a:pt x="14676" y="19058"/>
                    <a:pt x="13486" y="18245"/>
                    <a:pt x="12931" y="17075"/>
                  </a:cubicBezTo>
                  <a:cubicBezTo>
                    <a:pt x="12891" y="16996"/>
                    <a:pt x="12852" y="16917"/>
                    <a:pt x="12832" y="16837"/>
                  </a:cubicBezTo>
                  <a:cubicBezTo>
                    <a:pt x="12693" y="16461"/>
                    <a:pt x="12614" y="16044"/>
                    <a:pt x="12614" y="15608"/>
                  </a:cubicBezTo>
                  <a:cubicBezTo>
                    <a:pt x="12614" y="14537"/>
                    <a:pt x="13090" y="13585"/>
                    <a:pt x="13843" y="12970"/>
                  </a:cubicBezTo>
                  <a:cubicBezTo>
                    <a:pt x="13922" y="12911"/>
                    <a:pt x="13982" y="12851"/>
                    <a:pt x="14041" y="12812"/>
                  </a:cubicBezTo>
                  <a:cubicBezTo>
                    <a:pt x="14617" y="12395"/>
                    <a:pt x="15311" y="12157"/>
                    <a:pt x="16064" y="12157"/>
                  </a:cubicBezTo>
                  <a:cubicBezTo>
                    <a:pt x="16441" y="12157"/>
                    <a:pt x="16798" y="12217"/>
                    <a:pt x="17155" y="12336"/>
                  </a:cubicBezTo>
                  <a:cubicBezTo>
                    <a:pt x="17571" y="12474"/>
                    <a:pt x="17948" y="12693"/>
                    <a:pt x="18266" y="12950"/>
                  </a:cubicBezTo>
                  <a:cubicBezTo>
                    <a:pt x="19019" y="13585"/>
                    <a:pt x="19495" y="14537"/>
                    <a:pt x="19495" y="15608"/>
                  </a:cubicBezTo>
                  <a:cubicBezTo>
                    <a:pt x="19495" y="15687"/>
                    <a:pt x="19495" y="15766"/>
                    <a:pt x="19495" y="15846"/>
                  </a:cubicBezTo>
                  <a:cubicBezTo>
                    <a:pt x="19495" y="15925"/>
                    <a:pt x="19475" y="16004"/>
                    <a:pt x="19475" y="16084"/>
                  </a:cubicBezTo>
                  <a:cubicBezTo>
                    <a:pt x="19257" y="17571"/>
                    <a:pt x="18127" y="18721"/>
                    <a:pt x="16699" y="1899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8"/>
            <p:cNvSpPr/>
            <p:nvPr/>
          </p:nvSpPr>
          <p:spPr>
            <a:xfrm>
              <a:off x="295125" y="2279650"/>
              <a:ext cx="172075" cy="172550"/>
            </a:xfrm>
            <a:custGeom>
              <a:rect b="b" l="l" r="r" t="t"/>
              <a:pathLst>
                <a:path extrusionOk="0" fill="none" h="6902" w="6883">
                  <a:moveTo>
                    <a:pt x="6882" y="3451"/>
                  </a:moveTo>
                  <a:cubicBezTo>
                    <a:pt x="6882" y="3530"/>
                    <a:pt x="6882" y="3609"/>
                    <a:pt x="6882" y="3689"/>
                  </a:cubicBezTo>
                  <a:cubicBezTo>
                    <a:pt x="6862" y="3768"/>
                    <a:pt x="6862" y="3867"/>
                    <a:pt x="6842" y="3927"/>
                  </a:cubicBezTo>
                  <a:cubicBezTo>
                    <a:pt x="6644" y="5394"/>
                    <a:pt x="5514" y="6564"/>
                    <a:pt x="4086" y="6842"/>
                  </a:cubicBezTo>
                  <a:cubicBezTo>
                    <a:pt x="4007" y="6862"/>
                    <a:pt x="3907" y="6862"/>
                    <a:pt x="3828" y="6882"/>
                  </a:cubicBezTo>
                  <a:cubicBezTo>
                    <a:pt x="3709" y="6901"/>
                    <a:pt x="3570" y="6901"/>
                    <a:pt x="3431" y="6901"/>
                  </a:cubicBezTo>
                  <a:cubicBezTo>
                    <a:pt x="2063" y="6901"/>
                    <a:pt x="873" y="6088"/>
                    <a:pt x="318" y="4918"/>
                  </a:cubicBezTo>
                  <a:cubicBezTo>
                    <a:pt x="278" y="4839"/>
                    <a:pt x="239" y="4760"/>
                    <a:pt x="219" y="4680"/>
                  </a:cubicBezTo>
                  <a:cubicBezTo>
                    <a:pt x="80" y="4304"/>
                    <a:pt x="1" y="3887"/>
                    <a:pt x="1" y="3451"/>
                  </a:cubicBezTo>
                  <a:cubicBezTo>
                    <a:pt x="1" y="2380"/>
                    <a:pt x="477" y="1428"/>
                    <a:pt x="1230" y="813"/>
                  </a:cubicBezTo>
                  <a:cubicBezTo>
                    <a:pt x="1309" y="754"/>
                    <a:pt x="1369" y="694"/>
                    <a:pt x="1428" y="655"/>
                  </a:cubicBezTo>
                  <a:cubicBezTo>
                    <a:pt x="2004" y="238"/>
                    <a:pt x="2698" y="0"/>
                    <a:pt x="3451" y="0"/>
                  </a:cubicBezTo>
                  <a:cubicBezTo>
                    <a:pt x="3828" y="0"/>
                    <a:pt x="4185" y="60"/>
                    <a:pt x="4542" y="179"/>
                  </a:cubicBezTo>
                  <a:cubicBezTo>
                    <a:pt x="4958" y="317"/>
                    <a:pt x="5335" y="536"/>
                    <a:pt x="5653" y="793"/>
                  </a:cubicBezTo>
                  <a:cubicBezTo>
                    <a:pt x="6406" y="1428"/>
                    <a:pt x="6882" y="2400"/>
                    <a:pt x="6882" y="345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8"/>
            <p:cNvSpPr/>
            <p:nvPr/>
          </p:nvSpPr>
          <p:spPr>
            <a:xfrm>
              <a:off x="-128275" y="3438275"/>
              <a:ext cx="1828475" cy="1854750"/>
            </a:xfrm>
            <a:custGeom>
              <a:rect b="b" l="l" r="r" t="t"/>
              <a:pathLst>
                <a:path extrusionOk="0" h="74190" w="73139">
                  <a:moveTo>
                    <a:pt x="34527" y="1"/>
                  </a:moveTo>
                  <a:cubicBezTo>
                    <a:pt x="24968" y="1"/>
                    <a:pt x="17194" y="7795"/>
                    <a:pt x="17194" y="17333"/>
                  </a:cubicBezTo>
                  <a:cubicBezTo>
                    <a:pt x="17194" y="17710"/>
                    <a:pt x="17214" y="18067"/>
                    <a:pt x="17234" y="18424"/>
                  </a:cubicBezTo>
                  <a:cubicBezTo>
                    <a:pt x="9877" y="18741"/>
                    <a:pt x="3392" y="23759"/>
                    <a:pt x="1309" y="30878"/>
                  </a:cubicBezTo>
                  <a:cubicBezTo>
                    <a:pt x="1" y="35320"/>
                    <a:pt x="516" y="40000"/>
                    <a:pt x="2737" y="44066"/>
                  </a:cubicBezTo>
                  <a:cubicBezTo>
                    <a:pt x="4958" y="48131"/>
                    <a:pt x="8627" y="51086"/>
                    <a:pt x="13069" y="52395"/>
                  </a:cubicBezTo>
                  <a:cubicBezTo>
                    <a:pt x="13407" y="52494"/>
                    <a:pt x="13764" y="52574"/>
                    <a:pt x="14121" y="52673"/>
                  </a:cubicBezTo>
                  <a:cubicBezTo>
                    <a:pt x="13486" y="55211"/>
                    <a:pt x="13426" y="57888"/>
                    <a:pt x="14002" y="60526"/>
                  </a:cubicBezTo>
                  <a:cubicBezTo>
                    <a:pt x="14993" y="65067"/>
                    <a:pt x="17690" y="68934"/>
                    <a:pt x="21597" y="71433"/>
                  </a:cubicBezTo>
                  <a:cubicBezTo>
                    <a:pt x="24393" y="73238"/>
                    <a:pt x="27626" y="74190"/>
                    <a:pt x="30938" y="74190"/>
                  </a:cubicBezTo>
                  <a:cubicBezTo>
                    <a:pt x="36887" y="74190"/>
                    <a:pt x="42360" y="71195"/>
                    <a:pt x="45533" y="66198"/>
                  </a:cubicBezTo>
                  <a:cubicBezTo>
                    <a:pt x="45732" y="65880"/>
                    <a:pt x="45930" y="65583"/>
                    <a:pt x="46109" y="65266"/>
                  </a:cubicBezTo>
                  <a:cubicBezTo>
                    <a:pt x="48726" y="66793"/>
                    <a:pt x="51741" y="67625"/>
                    <a:pt x="54854" y="67625"/>
                  </a:cubicBezTo>
                  <a:cubicBezTo>
                    <a:pt x="59019" y="67625"/>
                    <a:pt x="63064" y="66118"/>
                    <a:pt x="66218" y="63382"/>
                  </a:cubicBezTo>
                  <a:cubicBezTo>
                    <a:pt x="69708" y="60328"/>
                    <a:pt x="71810" y="56123"/>
                    <a:pt x="72147" y="51503"/>
                  </a:cubicBezTo>
                  <a:cubicBezTo>
                    <a:pt x="72464" y="46862"/>
                    <a:pt x="70957" y="42400"/>
                    <a:pt x="67923" y="38930"/>
                  </a:cubicBezTo>
                  <a:cubicBezTo>
                    <a:pt x="67685" y="38652"/>
                    <a:pt x="67447" y="38374"/>
                    <a:pt x="67189" y="38117"/>
                  </a:cubicBezTo>
                  <a:cubicBezTo>
                    <a:pt x="69113" y="36312"/>
                    <a:pt x="70600" y="34071"/>
                    <a:pt x="71532" y="31533"/>
                  </a:cubicBezTo>
                  <a:cubicBezTo>
                    <a:pt x="73139" y="27189"/>
                    <a:pt x="72960" y="22489"/>
                    <a:pt x="71037" y="18285"/>
                  </a:cubicBezTo>
                  <a:cubicBezTo>
                    <a:pt x="68220" y="12138"/>
                    <a:pt x="62033" y="8171"/>
                    <a:pt x="55271" y="8171"/>
                  </a:cubicBezTo>
                  <a:cubicBezTo>
                    <a:pt x="53387" y="8171"/>
                    <a:pt x="51542" y="8469"/>
                    <a:pt x="49777" y="9064"/>
                  </a:cubicBezTo>
                  <a:cubicBezTo>
                    <a:pt x="46803" y="3630"/>
                    <a:pt x="40972" y="1"/>
                    <a:pt x="3452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8"/>
            <p:cNvSpPr/>
            <p:nvPr/>
          </p:nvSpPr>
          <p:spPr>
            <a:xfrm>
              <a:off x="-51925" y="3537925"/>
              <a:ext cx="1686200" cy="1655500"/>
            </a:xfrm>
            <a:custGeom>
              <a:rect b="b" l="l" r="r" t="t"/>
              <a:pathLst>
                <a:path extrusionOk="0" h="66220" w="67448">
                  <a:moveTo>
                    <a:pt x="31493" y="1"/>
                  </a:moveTo>
                  <a:cubicBezTo>
                    <a:pt x="24116" y="1"/>
                    <a:pt x="18127" y="5990"/>
                    <a:pt x="18127" y="13367"/>
                  </a:cubicBezTo>
                  <a:cubicBezTo>
                    <a:pt x="18127" y="15449"/>
                    <a:pt x="18602" y="17452"/>
                    <a:pt x="19475" y="19198"/>
                  </a:cubicBezTo>
                  <a:cubicBezTo>
                    <a:pt x="19197" y="19118"/>
                    <a:pt x="18940" y="19019"/>
                    <a:pt x="18662" y="18940"/>
                  </a:cubicBezTo>
                  <a:cubicBezTo>
                    <a:pt x="17411" y="18575"/>
                    <a:pt x="16149" y="18402"/>
                    <a:pt x="14907" y="18402"/>
                  </a:cubicBezTo>
                  <a:cubicBezTo>
                    <a:pt x="9122" y="18402"/>
                    <a:pt x="3781" y="22174"/>
                    <a:pt x="2083" y="28003"/>
                  </a:cubicBezTo>
                  <a:cubicBezTo>
                    <a:pt x="1" y="35102"/>
                    <a:pt x="4066" y="42519"/>
                    <a:pt x="11146" y="44582"/>
                  </a:cubicBezTo>
                  <a:cubicBezTo>
                    <a:pt x="12394" y="44952"/>
                    <a:pt x="13666" y="45131"/>
                    <a:pt x="14917" y="45131"/>
                  </a:cubicBezTo>
                  <a:cubicBezTo>
                    <a:pt x="15674" y="45131"/>
                    <a:pt x="16423" y="45066"/>
                    <a:pt x="17155" y="44939"/>
                  </a:cubicBezTo>
                  <a:lnTo>
                    <a:pt x="17155" y="44939"/>
                  </a:lnTo>
                  <a:cubicBezTo>
                    <a:pt x="16976" y="45177"/>
                    <a:pt x="16818" y="45415"/>
                    <a:pt x="16659" y="45652"/>
                  </a:cubicBezTo>
                  <a:cubicBezTo>
                    <a:pt x="12673" y="51860"/>
                    <a:pt x="14478" y="60129"/>
                    <a:pt x="20685" y="64115"/>
                  </a:cubicBezTo>
                  <a:cubicBezTo>
                    <a:pt x="22920" y="65539"/>
                    <a:pt x="25415" y="66219"/>
                    <a:pt x="27881" y="66219"/>
                  </a:cubicBezTo>
                  <a:cubicBezTo>
                    <a:pt x="32285" y="66219"/>
                    <a:pt x="36592" y="64049"/>
                    <a:pt x="39148" y="60070"/>
                  </a:cubicBezTo>
                  <a:cubicBezTo>
                    <a:pt x="40278" y="58285"/>
                    <a:pt x="40952" y="56342"/>
                    <a:pt x="41171" y="54378"/>
                  </a:cubicBezTo>
                  <a:cubicBezTo>
                    <a:pt x="41329" y="54616"/>
                    <a:pt x="41528" y="54854"/>
                    <a:pt x="41726" y="55072"/>
                  </a:cubicBezTo>
                  <a:cubicBezTo>
                    <a:pt x="44364" y="58110"/>
                    <a:pt x="48068" y="59663"/>
                    <a:pt x="51796" y="59663"/>
                  </a:cubicBezTo>
                  <a:cubicBezTo>
                    <a:pt x="54905" y="59663"/>
                    <a:pt x="58031" y="58582"/>
                    <a:pt x="60566" y="56381"/>
                  </a:cubicBezTo>
                  <a:cubicBezTo>
                    <a:pt x="66138" y="51542"/>
                    <a:pt x="66713" y="43094"/>
                    <a:pt x="61874" y="37541"/>
                  </a:cubicBezTo>
                  <a:cubicBezTo>
                    <a:pt x="60486" y="35955"/>
                    <a:pt x="58820" y="34765"/>
                    <a:pt x="57016" y="34012"/>
                  </a:cubicBezTo>
                  <a:cubicBezTo>
                    <a:pt x="57274" y="33912"/>
                    <a:pt x="57551" y="33793"/>
                    <a:pt x="57809" y="33674"/>
                  </a:cubicBezTo>
                  <a:cubicBezTo>
                    <a:pt x="64512" y="30601"/>
                    <a:pt x="67447" y="22648"/>
                    <a:pt x="64373" y="15965"/>
                  </a:cubicBezTo>
                  <a:cubicBezTo>
                    <a:pt x="62130" y="11058"/>
                    <a:pt x="57288" y="8169"/>
                    <a:pt x="52237" y="8169"/>
                  </a:cubicBezTo>
                  <a:cubicBezTo>
                    <a:pt x="50367" y="8169"/>
                    <a:pt x="48469" y="8565"/>
                    <a:pt x="46664" y="9401"/>
                  </a:cubicBezTo>
                  <a:cubicBezTo>
                    <a:pt x="45910" y="9738"/>
                    <a:pt x="45216" y="10135"/>
                    <a:pt x="44582" y="10591"/>
                  </a:cubicBezTo>
                  <a:cubicBezTo>
                    <a:pt x="43293" y="4562"/>
                    <a:pt x="37938" y="1"/>
                    <a:pt x="3149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8"/>
            <p:cNvSpPr/>
            <p:nvPr/>
          </p:nvSpPr>
          <p:spPr>
            <a:xfrm>
              <a:off x="1190525" y="3871275"/>
              <a:ext cx="259300" cy="286900"/>
            </a:xfrm>
            <a:custGeom>
              <a:rect b="b" l="l" r="r" t="t"/>
              <a:pathLst>
                <a:path extrusionOk="0" h="11476" w="10372">
                  <a:moveTo>
                    <a:pt x="930" y="1"/>
                  </a:moveTo>
                  <a:cubicBezTo>
                    <a:pt x="684" y="1"/>
                    <a:pt x="495" y="21"/>
                    <a:pt x="357" y="53"/>
                  </a:cubicBezTo>
                  <a:cubicBezTo>
                    <a:pt x="99" y="93"/>
                    <a:pt x="0" y="132"/>
                    <a:pt x="0" y="192"/>
                  </a:cubicBezTo>
                  <a:cubicBezTo>
                    <a:pt x="0" y="251"/>
                    <a:pt x="99" y="311"/>
                    <a:pt x="357" y="370"/>
                  </a:cubicBezTo>
                  <a:cubicBezTo>
                    <a:pt x="595" y="430"/>
                    <a:pt x="1011" y="489"/>
                    <a:pt x="1606" y="628"/>
                  </a:cubicBezTo>
                  <a:cubicBezTo>
                    <a:pt x="2201" y="767"/>
                    <a:pt x="2995" y="985"/>
                    <a:pt x="3986" y="1441"/>
                  </a:cubicBezTo>
                  <a:cubicBezTo>
                    <a:pt x="4958" y="1897"/>
                    <a:pt x="6128" y="2611"/>
                    <a:pt x="7238" y="3861"/>
                  </a:cubicBezTo>
                  <a:cubicBezTo>
                    <a:pt x="8329" y="5110"/>
                    <a:pt x="8904" y="6359"/>
                    <a:pt x="9241" y="7371"/>
                  </a:cubicBezTo>
                  <a:cubicBezTo>
                    <a:pt x="9579" y="8402"/>
                    <a:pt x="9698" y="9215"/>
                    <a:pt x="9777" y="9830"/>
                  </a:cubicBezTo>
                  <a:cubicBezTo>
                    <a:pt x="9836" y="10445"/>
                    <a:pt x="9856" y="10841"/>
                    <a:pt x="9876" y="11099"/>
                  </a:cubicBezTo>
                  <a:cubicBezTo>
                    <a:pt x="9916" y="11357"/>
                    <a:pt x="9955" y="11476"/>
                    <a:pt x="10015" y="11476"/>
                  </a:cubicBezTo>
                  <a:cubicBezTo>
                    <a:pt x="10074" y="11476"/>
                    <a:pt x="10134" y="11396"/>
                    <a:pt x="10193" y="11139"/>
                  </a:cubicBezTo>
                  <a:cubicBezTo>
                    <a:pt x="10273" y="10881"/>
                    <a:pt x="10352" y="10464"/>
                    <a:pt x="10352" y="9810"/>
                  </a:cubicBezTo>
                  <a:cubicBezTo>
                    <a:pt x="10372" y="9156"/>
                    <a:pt x="10293" y="8263"/>
                    <a:pt x="9975" y="7153"/>
                  </a:cubicBezTo>
                  <a:cubicBezTo>
                    <a:pt x="9658" y="6042"/>
                    <a:pt x="9063" y="4654"/>
                    <a:pt x="7873" y="3305"/>
                  </a:cubicBezTo>
                  <a:cubicBezTo>
                    <a:pt x="6644" y="1957"/>
                    <a:pt x="5355" y="1203"/>
                    <a:pt x="4303" y="747"/>
                  </a:cubicBezTo>
                  <a:cubicBezTo>
                    <a:pt x="3233" y="291"/>
                    <a:pt x="2360" y="113"/>
                    <a:pt x="1706" y="53"/>
                  </a:cubicBezTo>
                  <a:cubicBezTo>
                    <a:pt x="1401" y="16"/>
                    <a:pt x="1144" y="1"/>
                    <a:pt x="9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8"/>
            <p:cNvSpPr/>
            <p:nvPr/>
          </p:nvSpPr>
          <p:spPr>
            <a:xfrm>
              <a:off x="604500" y="4148250"/>
              <a:ext cx="460600" cy="460600"/>
            </a:xfrm>
            <a:custGeom>
              <a:rect b="b" l="l" r="r" t="t"/>
              <a:pathLst>
                <a:path extrusionOk="0" h="18424" w="18424">
                  <a:moveTo>
                    <a:pt x="9222" y="0"/>
                  </a:moveTo>
                  <a:cubicBezTo>
                    <a:pt x="4125" y="0"/>
                    <a:pt x="0" y="4125"/>
                    <a:pt x="0" y="9222"/>
                  </a:cubicBezTo>
                  <a:cubicBezTo>
                    <a:pt x="0" y="14299"/>
                    <a:pt x="4125" y="18423"/>
                    <a:pt x="9222" y="18423"/>
                  </a:cubicBezTo>
                  <a:cubicBezTo>
                    <a:pt x="14299" y="18423"/>
                    <a:pt x="18424" y="14299"/>
                    <a:pt x="18424" y="9222"/>
                  </a:cubicBezTo>
                  <a:cubicBezTo>
                    <a:pt x="18424" y="4125"/>
                    <a:pt x="14299" y="0"/>
                    <a:pt x="922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8"/>
            <p:cNvSpPr/>
            <p:nvPr/>
          </p:nvSpPr>
          <p:spPr>
            <a:xfrm>
              <a:off x="1293150" y="4014725"/>
              <a:ext cx="102650" cy="320775"/>
            </a:xfrm>
            <a:custGeom>
              <a:rect b="b" l="l" r="r" t="t"/>
              <a:pathLst>
                <a:path extrusionOk="0" h="12831" w="4106">
                  <a:moveTo>
                    <a:pt x="109" y="0"/>
                  </a:moveTo>
                  <a:cubicBezTo>
                    <a:pt x="70" y="0"/>
                    <a:pt x="48" y="10"/>
                    <a:pt x="40" y="26"/>
                  </a:cubicBezTo>
                  <a:cubicBezTo>
                    <a:pt x="0" y="86"/>
                    <a:pt x="40" y="185"/>
                    <a:pt x="198" y="344"/>
                  </a:cubicBezTo>
                  <a:cubicBezTo>
                    <a:pt x="357" y="502"/>
                    <a:pt x="615" y="760"/>
                    <a:pt x="972" y="1157"/>
                  </a:cubicBezTo>
                  <a:cubicBezTo>
                    <a:pt x="1349" y="1553"/>
                    <a:pt x="1805" y="2109"/>
                    <a:pt x="2261" y="2922"/>
                  </a:cubicBezTo>
                  <a:cubicBezTo>
                    <a:pt x="2697" y="3755"/>
                    <a:pt x="3133" y="4865"/>
                    <a:pt x="3213" y="6293"/>
                  </a:cubicBezTo>
                  <a:cubicBezTo>
                    <a:pt x="3252" y="7741"/>
                    <a:pt x="2896" y="8891"/>
                    <a:pt x="2539" y="9744"/>
                  </a:cubicBezTo>
                  <a:cubicBezTo>
                    <a:pt x="2142" y="10596"/>
                    <a:pt x="1725" y="11191"/>
                    <a:pt x="1408" y="11608"/>
                  </a:cubicBezTo>
                  <a:cubicBezTo>
                    <a:pt x="1071" y="12024"/>
                    <a:pt x="833" y="12302"/>
                    <a:pt x="694" y="12480"/>
                  </a:cubicBezTo>
                  <a:cubicBezTo>
                    <a:pt x="555" y="12659"/>
                    <a:pt x="516" y="12758"/>
                    <a:pt x="555" y="12798"/>
                  </a:cubicBezTo>
                  <a:cubicBezTo>
                    <a:pt x="563" y="12819"/>
                    <a:pt x="582" y="12830"/>
                    <a:pt x="614" y="12830"/>
                  </a:cubicBezTo>
                  <a:cubicBezTo>
                    <a:pt x="671" y="12830"/>
                    <a:pt x="765" y="12795"/>
                    <a:pt x="893" y="12718"/>
                  </a:cubicBezTo>
                  <a:cubicBezTo>
                    <a:pt x="1111" y="12619"/>
                    <a:pt x="1428" y="12401"/>
                    <a:pt x="1844" y="12005"/>
                  </a:cubicBezTo>
                  <a:cubicBezTo>
                    <a:pt x="2261" y="11588"/>
                    <a:pt x="2757" y="10993"/>
                    <a:pt x="3233" y="10061"/>
                  </a:cubicBezTo>
                  <a:cubicBezTo>
                    <a:pt x="3689" y="9149"/>
                    <a:pt x="4105" y="7880"/>
                    <a:pt x="4046" y="6253"/>
                  </a:cubicBezTo>
                  <a:cubicBezTo>
                    <a:pt x="3966" y="4647"/>
                    <a:pt x="3451" y="3418"/>
                    <a:pt x="2935" y="2545"/>
                  </a:cubicBezTo>
                  <a:cubicBezTo>
                    <a:pt x="2380" y="1653"/>
                    <a:pt x="1825" y="1097"/>
                    <a:pt x="1388" y="721"/>
                  </a:cubicBezTo>
                  <a:cubicBezTo>
                    <a:pt x="932" y="364"/>
                    <a:pt x="615" y="165"/>
                    <a:pt x="397" y="66"/>
                  </a:cubicBezTo>
                  <a:cubicBezTo>
                    <a:pt x="257" y="20"/>
                    <a:pt x="166" y="0"/>
                    <a:pt x="10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8"/>
            <p:cNvSpPr/>
            <p:nvPr/>
          </p:nvSpPr>
          <p:spPr>
            <a:xfrm>
              <a:off x="1238600" y="4095225"/>
              <a:ext cx="37225" cy="116000"/>
            </a:xfrm>
            <a:custGeom>
              <a:rect b="b" l="l" r="r" t="t"/>
              <a:pathLst>
                <a:path extrusionOk="0" h="4640" w="1489">
                  <a:moveTo>
                    <a:pt x="234" y="1"/>
                  </a:moveTo>
                  <a:cubicBezTo>
                    <a:pt x="208" y="1"/>
                    <a:pt x="183" y="7"/>
                    <a:pt x="159" y="19"/>
                  </a:cubicBezTo>
                  <a:cubicBezTo>
                    <a:pt x="60" y="59"/>
                    <a:pt x="1" y="198"/>
                    <a:pt x="60" y="555"/>
                  </a:cubicBezTo>
                  <a:cubicBezTo>
                    <a:pt x="100" y="892"/>
                    <a:pt x="258" y="1467"/>
                    <a:pt x="477" y="2379"/>
                  </a:cubicBezTo>
                  <a:cubicBezTo>
                    <a:pt x="655" y="3291"/>
                    <a:pt x="754" y="3866"/>
                    <a:pt x="853" y="4203"/>
                  </a:cubicBezTo>
                  <a:cubicBezTo>
                    <a:pt x="972" y="4541"/>
                    <a:pt x="1072" y="4640"/>
                    <a:pt x="1191" y="4640"/>
                  </a:cubicBezTo>
                  <a:cubicBezTo>
                    <a:pt x="1310" y="4640"/>
                    <a:pt x="1409" y="4521"/>
                    <a:pt x="1448" y="4144"/>
                  </a:cubicBezTo>
                  <a:cubicBezTo>
                    <a:pt x="1488" y="3787"/>
                    <a:pt x="1488" y="3172"/>
                    <a:pt x="1290" y="2201"/>
                  </a:cubicBezTo>
                  <a:cubicBezTo>
                    <a:pt x="1072" y="1229"/>
                    <a:pt x="814" y="654"/>
                    <a:pt x="615" y="336"/>
                  </a:cubicBezTo>
                  <a:cubicBezTo>
                    <a:pt x="457" y="99"/>
                    <a:pt x="337" y="1"/>
                    <a:pt x="2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8"/>
            <p:cNvSpPr/>
            <p:nvPr/>
          </p:nvSpPr>
          <p:spPr>
            <a:xfrm>
              <a:off x="993200" y="3878450"/>
              <a:ext cx="154200" cy="132625"/>
            </a:xfrm>
            <a:custGeom>
              <a:rect b="b" l="l" r="r" t="t"/>
              <a:pathLst>
                <a:path extrusionOk="0" h="5305" w="6168">
                  <a:moveTo>
                    <a:pt x="4871" y="0"/>
                  </a:moveTo>
                  <a:cubicBezTo>
                    <a:pt x="4625" y="0"/>
                    <a:pt x="4365" y="59"/>
                    <a:pt x="4105" y="163"/>
                  </a:cubicBezTo>
                  <a:cubicBezTo>
                    <a:pt x="3788" y="282"/>
                    <a:pt x="3490" y="480"/>
                    <a:pt x="3193" y="698"/>
                  </a:cubicBezTo>
                  <a:cubicBezTo>
                    <a:pt x="2896" y="916"/>
                    <a:pt x="2578" y="1154"/>
                    <a:pt x="2241" y="1472"/>
                  </a:cubicBezTo>
                  <a:cubicBezTo>
                    <a:pt x="1587" y="2106"/>
                    <a:pt x="1150" y="2681"/>
                    <a:pt x="833" y="3177"/>
                  </a:cubicBezTo>
                  <a:cubicBezTo>
                    <a:pt x="516" y="3673"/>
                    <a:pt x="337" y="4089"/>
                    <a:pt x="218" y="4387"/>
                  </a:cubicBezTo>
                  <a:cubicBezTo>
                    <a:pt x="0" y="5021"/>
                    <a:pt x="40" y="5259"/>
                    <a:pt x="139" y="5299"/>
                  </a:cubicBezTo>
                  <a:cubicBezTo>
                    <a:pt x="150" y="5303"/>
                    <a:pt x="162" y="5305"/>
                    <a:pt x="174" y="5305"/>
                  </a:cubicBezTo>
                  <a:cubicBezTo>
                    <a:pt x="287" y="5305"/>
                    <a:pt x="431" y="5130"/>
                    <a:pt x="754" y="4664"/>
                  </a:cubicBezTo>
                  <a:cubicBezTo>
                    <a:pt x="912" y="4407"/>
                    <a:pt x="1150" y="4050"/>
                    <a:pt x="1468" y="3613"/>
                  </a:cubicBezTo>
                  <a:cubicBezTo>
                    <a:pt x="1785" y="3197"/>
                    <a:pt x="2221" y="2661"/>
                    <a:pt x="2816" y="2086"/>
                  </a:cubicBezTo>
                  <a:cubicBezTo>
                    <a:pt x="3134" y="1809"/>
                    <a:pt x="3411" y="1571"/>
                    <a:pt x="3689" y="1353"/>
                  </a:cubicBezTo>
                  <a:cubicBezTo>
                    <a:pt x="3947" y="1154"/>
                    <a:pt x="4204" y="996"/>
                    <a:pt x="4403" y="877"/>
                  </a:cubicBezTo>
                  <a:cubicBezTo>
                    <a:pt x="4659" y="748"/>
                    <a:pt x="4875" y="702"/>
                    <a:pt x="5057" y="702"/>
                  </a:cubicBezTo>
                  <a:cubicBezTo>
                    <a:pt x="5185" y="702"/>
                    <a:pt x="5296" y="725"/>
                    <a:pt x="5394" y="758"/>
                  </a:cubicBezTo>
                  <a:cubicBezTo>
                    <a:pt x="5632" y="837"/>
                    <a:pt x="5751" y="936"/>
                    <a:pt x="5850" y="996"/>
                  </a:cubicBezTo>
                  <a:cubicBezTo>
                    <a:pt x="5916" y="1061"/>
                    <a:pt x="5968" y="1100"/>
                    <a:pt x="6018" y="1100"/>
                  </a:cubicBezTo>
                  <a:cubicBezTo>
                    <a:pt x="6028" y="1100"/>
                    <a:pt x="6039" y="1098"/>
                    <a:pt x="6049" y="1095"/>
                  </a:cubicBezTo>
                  <a:cubicBezTo>
                    <a:pt x="6108" y="1095"/>
                    <a:pt x="6168" y="1015"/>
                    <a:pt x="6148" y="857"/>
                  </a:cubicBezTo>
                  <a:cubicBezTo>
                    <a:pt x="6108" y="698"/>
                    <a:pt x="5989" y="420"/>
                    <a:pt x="5652" y="222"/>
                  </a:cubicBezTo>
                  <a:cubicBezTo>
                    <a:pt x="5474" y="123"/>
                    <a:pt x="5255" y="24"/>
                    <a:pt x="4978" y="4"/>
                  </a:cubicBezTo>
                  <a:cubicBezTo>
                    <a:pt x="4943" y="1"/>
                    <a:pt x="4907" y="0"/>
                    <a:pt x="48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8"/>
            <p:cNvSpPr/>
            <p:nvPr/>
          </p:nvSpPr>
          <p:spPr>
            <a:xfrm>
              <a:off x="552450" y="3656675"/>
              <a:ext cx="395650" cy="142625"/>
            </a:xfrm>
            <a:custGeom>
              <a:rect b="b" l="l" r="r" t="t"/>
              <a:pathLst>
                <a:path extrusionOk="0" h="5705" w="15826">
                  <a:moveTo>
                    <a:pt x="7461" y="1"/>
                  </a:moveTo>
                  <a:cubicBezTo>
                    <a:pt x="6847" y="1"/>
                    <a:pt x="6273" y="58"/>
                    <a:pt x="5751" y="149"/>
                  </a:cubicBezTo>
                  <a:cubicBezTo>
                    <a:pt x="4938" y="288"/>
                    <a:pt x="4244" y="526"/>
                    <a:pt x="3649" y="764"/>
                  </a:cubicBezTo>
                  <a:cubicBezTo>
                    <a:pt x="2479" y="1299"/>
                    <a:pt x="1686" y="1894"/>
                    <a:pt x="1150" y="2370"/>
                  </a:cubicBezTo>
                  <a:cubicBezTo>
                    <a:pt x="615" y="2866"/>
                    <a:pt x="337" y="3243"/>
                    <a:pt x="179" y="3501"/>
                  </a:cubicBezTo>
                  <a:cubicBezTo>
                    <a:pt x="40" y="3759"/>
                    <a:pt x="0" y="3878"/>
                    <a:pt x="40" y="3917"/>
                  </a:cubicBezTo>
                  <a:cubicBezTo>
                    <a:pt x="49" y="3920"/>
                    <a:pt x="59" y="3922"/>
                    <a:pt x="70" y="3922"/>
                  </a:cubicBezTo>
                  <a:cubicBezTo>
                    <a:pt x="132" y="3922"/>
                    <a:pt x="234" y="3870"/>
                    <a:pt x="436" y="3719"/>
                  </a:cubicBezTo>
                  <a:cubicBezTo>
                    <a:pt x="655" y="3540"/>
                    <a:pt x="992" y="3243"/>
                    <a:pt x="1527" y="2826"/>
                  </a:cubicBezTo>
                  <a:cubicBezTo>
                    <a:pt x="2082" y="2430"/>
                    <a:pt x="2836" y="1934"/>
                    <a:pt x="3947" y="1498"/>
                  </a:cubicBezTo>
                  <a:cubicBezTo>
                    <a:pt x="4857" y="1140"/>
                    <a:pt x="6020" y="836"/>
                    <a:pt x="7403" y="836"/>
                  </a:cubicBezTo>
                  <a:cubicBezTo>
                    <a:pt x="7708" y="836"/>
                    <a:pt x="8023" y="851"/>
                    <a:pt x="8349" y="883"/>
                  </a:cubicBezTo>
                  <a:cubicBezTo>
                    <a:pt x="10174" y="1101"/>
                    <a:pt x="11522" y="1815"/>
                    <a:pt x="12514" y="2469"/>
                  </a:cubicBezTo>
                  <a:cubicBezTo>
                    <a:pt x="13485" y="3144"/>
                    <a:pt x="14120" y="3798"/>
                    <a:pt x="14576" y="4314"/>
                  </a:cubicBezTo>
                  <a:cubicBezTo>
                    <a:pt x="15012" y="4829"/>
                    <a:pt x="15270" y="5206"/>
                    <a:pt x="15449" y="5424"/>
                  </a:cubicBezTo>
                  <a:cubicBezTo>
                    <a:pt x="15610" y="5621"/>
                    <a:pt x="15706" y="5705"/>
                    <a:pt x="15753" y="5705"/>
                  </a:cubicBezTo>
                  <a:cubicBezTo>
                    <a:pt x="15758" y="5705"/>
                    <a:pt x="15762" y="5704"/>
                    <a:pt x="15766" y="5702"/>
                  </a:cubicBezTo>
                  <a:cubicBezTo>
                    <a:pt x="15826" y="5682"/>
                    <a:pt x="15826" y="5543"/>
                    <a:pt x="15726" y="5266"/>
                  </a:cubicBezTo>
                  <a:cubicBezTo>
                    <a:pt x="15647" y="4988"/>
                    <a:pt x="15449" y="4552"/>
                    <a:pt x="15032" y="3957"/>
                  </a:cubicBezTo>
                  <a:cubicBezTo>
                    <a:pt x="14636" y="3362"/>
                    <a:pt x="14001" y="2608"/>
                    <a:pt x="12970" y="1835"/>
                  </a:cubicBezTo>
                  <a:cubicBezTo>
                    <a:pt x="12434" y="1458"/>
                    <a:pt x="11820" y="1081"/>
                    <a:pt x="11066" y="744"/>
                  </a:cubicBezTo>
                  <a:cubicBezTo>
                    <a:pt x="10312" y="427"/>
                    <a:pt x="9440" y="169"/>
                    <a:pt x="8448" y="50"/>
                  </a:cubicBezTo>
                  <a:cubicBezTo>
                    <a:pt x="8109" y="16"/>
                    <a:pt x="7780" y="1"/>
                    <a:pt x="7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8"/>
            <p:cNvSpPr/>
            <p:nvPr/>
          </p:nvSpPr>
          <p:spPr>
            <a:xfrm>
              <a:off x="550450" y="3791075"/>
              <a:ext cx="88275" cy="234050"/>
            </a:xfrm>
            <a:custGeom>
              <a:rect b="b" l="l" r="r" t="t"/>
              <a:pathLst>
                <a:path extrusionOk="0" h="9362" w="3531">
                  <a:moveTo>
                    <a:pt x="3356" y="1"/>
                  </a:moveTo>
                  <a:cubicBezTo>
                    <a:pt x="3209" y="1"/>
                    <a:pt x="2924" y="113"/>
                    <a:pt x="2460" y="465"/>
                  </a:cubicBezTo>
                  <a:cubicBezTo>
                    <a:pt x="2123" y="703"/>
                    <a:pt x="1726" y="1080"/>
                    <a:pt x="1290" y="1694"/>
                  </a:cubicBezTo>
                  <a:cubicBezTo>
                    <a:pt x="873" y="2289"/>
                    <a:pt x="417" y="3122"/>
                    <a:pt x="199" y="4233"/>
                  </a:cubicBezTo>
                  <a:cubicBezTo>
                    <a:pt x="1" y="5363"/>
                    <a:pt x="100" y="6295"/>
                    <a:pt x="259" y="7009"/>
                  </a:cubicBezTo>
                  <a:cubicBezTo>
                    <a:pt x="437" y="7723"/>
                    <a:pt x="695" y="8219"/>
                    <a:pt x="893" y="8576"/>
                  </a:cubicBezTo>
                  <a:cubicBezTo>
                    <a:pt x="1271" y="9177"/>
                    <a:pt x="1530" y="9362"/>
                    <a:pt x="1644" y="9362"/>
                  </a:cubicBezTo>
                  <a:cubicBezTo>
                    <a:pt x="1662" y="9362"/>
                    <a:pt x="1676" y="9357"/>
                    <a:pt x="1686" y="9349"/>
                  </a:cubicBezTo>
                  <a:cubicBezTo>
                    <a:pt x="1786" y="9270"/>
                    <a:pt x="1706" y="9012"/>
                    <a:pt x="1429" y="8318"/>
                  </a:cubicBezTo>
                  <a:cubicBezTo>
                    <a:pt x="1310" y="7961"/>
                    <a:pt x="1151" y="7485"/>
                    <a:pt x="1012" y="6850"/>
                  </a:cubicBezTo>
                  <a:cubicBezTo>
                    <a:pt x="913" y="6196"/>
                    <a:pt x="834" y="5383"/>
                    <a:pt x="1032" y="4391"/>
                  </a:cubicBezTo>
                  <a:cubicBezTo>
                    <a:pt x="1210" y="3420"/>
                    <a:pt x="1587" y="2666"/>
                    <a:pt x="1924" y="2111"/>
                  </a:cubicBezTo>
                  <a:cubicBezTo>
                    <a:pt x="2281" y="1556"/>
                    <a:pt x="2599" y="1179"/>
                    <a:pt x="2856" y="901"/>
                  </a:cubicBezTo>
                  <a:cubicBezTo>
                    <a:pt x="3372" y="346"/>
                    <a:pt x="3531" y="148"/>
                    <a:pt x="3471" y="48"/>
                  </a:cubicBezTo>
                  <a:cubicBezTo>
                    <a:pt x="3454" y="20"/>
                    <a:pt x="3417" y="1"/>
                    <a:pt x="33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8"/>
            <p:cNvSpPr/>
            <p:nvPr/>
          </p:nvSpPr>
          <p:spPr>
            <a:xfrm>
              <a:off x="693750" y="3865700"/>
              <a:ext cx="66450" cy="106775"/>
            </a:xfrm>
            <a:custGeom>
              <a:rect b="b" l="l" r="r" t="t"/>
              <a:pathLst>
                <a:path extrusionOk="0" h="4271" w="2658">
                  <a:moveTo>
                    <a:pt x="2453" y="1"/>
                  </a:moveTo>
                  <a:cubicBezTo>
                    <a:pt x="2359" y="1"/>
                    <a:pt x="2222" y="59"/>
                    <a:pt x="2023" y="197"/>
                  </a:cubicBezTo>
                  <a:cubicBezTo>
                    <a:pt x="1725" y="435"/>
                    <a:pt x="1249" y="871"/>
                    <a:pt x="734" y="1783"/>
                  </a:cubicBezTo>
                  <a:cubicBezTo>
                    <a:pt x="218" y="2695"/>
                    <a:pt x="79" y="3350"/>
                    <a:pt x="40" y="3727"/>
                  </a:cubicBezTo>
                  <a:cubicBezTo>
                    <a:pt x="0" y="4103"/>
                    <a:pt x="79" y="4242"/>
                    <a:pt x="198" y="4262"/>
                  </a:cubicBezTo>
                  <a:cubicBezTo>
                    <a:pt x="215" y="4268"/>
                    <a:pt x="231" y="4270"/>
                    <a:pt x="248" y="4270"/>
                  </a:cubicBezTo>
                  <a:cubicBezTo>
                    <a:pt x="351" y="4270"/>
                    <a:pt x="458" y="4159"/>
                    <a:pt x="595" y="3885"/>
                  </a:cubicBezTo>
                  <a:cubicBezTo>
                    <a:pt x="773" y="3568"/>
                    <a:pt x="992" y="3033"/>
                    <a:pt x="1448" y="2200"/>
                  </a:cubicBezTo>
                  <a:cubicBezTo>
                    <a:pt x="1924" y="1367"/>
                    <a:pt x="2281" y="911"/>
                    <a:pt x="2459" y="593"/>
                  </a:cubicBezTo>
                  <a:cubicBezTo>
                    <a:pt x="2657" y="296"/>
                    <a:pt x="2657" y="137"/>
                    <a:pt x="2578" y="58"/>
                  </a:cubicBezTo>
                  <a:cubicBezTo>
                    <a:pt x="2549" y="21"/>
                    <a:pt x="2508" y="1"/>
                    <a:pt x="24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8"/>
            <p:cNvSpPr/>
            <p:nvPr/>
          </p:nvSpPr>
          <p:spPr>
            <a:xfrm>
              <a:off x="126550" y="4117575"/>
              <a:ext cx="350050" cy="176450"/>
            </a:xfrm>
            <a:custGeom>
              <a:rect b="b" l="l" r="r" t="t"/>
              <a:pathLst>
                <a:path extrusionOk="0" h="7058" w="14002">
                  <a:moveTo>
                    <a:pt x="8880" y="0"/>
                  </a:moveTo>
                  <a:cubicBezTo>
                    <a:pt x="7922" y="0"/>
                    <a:pt x="6803" y="140"/>
                    <a:pt x="5574" y="593"/>
                  </a:cubicBezTo>
                  <a:cubicBezTo>
                    <a:pt x="3868" y="1247"/>
                    <a:pt x="2718" y="2239"/>
                    <a:pt x="1925" y="3091"/>
                  </a:cubicBezTo>
                  <a:cubicBezTo>
                    <a:pt x="1151" y="3984"/>
                    <a:pt x="695" y="4757"/>
                    <a:pt x="437" y="5352"/>
                  </a:cubicBezTo>
                  <a:cubicBezTo>
                    <a:pt x="179" y="5967"/>
                    <a:pt x="60" y="6383"/>
                    <a:pt x="41" y="6661"/>
                  </a:cubicBezTo>
                  <a:cubicBezTo>
                    <a:pt x="1" y="6919"/>
                    <a:pt x="21" y="7038"/>
                    <a:pt x="80" y="7058"/>
                  </a:cubicBezTo>
                  <a:cubicBezTo>
                    <a:pt x="120" y="7058"/>
                    <a:pt x="219" y="6978"/>
                    <a:pt x="338" y="6760"/>
                  </a:cubicBezTo>
                  <a:cubicBezTo>
                    <a:pt x="477" y="6522"/>
                    <a:pt x="655" y="6165"/>
                    <a:pt x="973" y="5630"/>
                  </a:cubicBezTo>
                  <a:cubicBezTo>
                    <a:pt x="1290" y="5094"/>
                    <a:pt x="1746" y="4400"/>
                    <a:pt x="2500" y="3627"/>
                  </a:cubicBezTo>
                  <a:cubicBezTo>
                    <a:pt x="3253" y="2853"/>
                    <a:pt x="4324" y="1981"/>
                    <a:pt x="5871" y="1386"/>
                  </a:cubicBezTo>
                  <a:cubicBezTo>
                    <a:pt x="7093" y="937"/>
                    <a:pt x="8194" y="802"/>
                    <a:pt x="9137" y="802"/>
                  </a:cubicBezTo>
                  <a:cubicBezTo>
                    <a:pt x="9403" y="802"/>
                    <a:pt x="9657" y="813"/>
                    <a:pt x="9897" y="831"/>
                  </a:cubicBezTo>
                  <a:cubicBezTo>
                    <a:pt x="10968" y="930"/>
                    <a:pt x="11781" y="1148"/>
                    <a:pt x="12356" y="1326"/>
                  </a:cubicBezTo>
                  <a:cubicBezTo>
                    <a:pt x="12951" y="1525"/>
                    <a:pt x="13328" y="1683"/>
                    <a:pt x="13566" y="1763"/>
                  </a:cubicBezTo>
                  <a:cubicBezTo>
                    <a:pt x="13722" y="1811"/>
                    <a:pt x="13827" y="1837"/>
                    <a:pt x="13890" y="1837"/>
                  </a:cubicBezTo>
                  <a:cubicBezTo>
                    <a:pt x="13931" y="1837"/>
                    <a:pt x="13954" y="1826"/>
                    <a:pt x="13962" y="1802"/>
                  </a:cubicBezTo>
                  <a:cubicBezTo>
                    <a:pt x="14002" y="1763"/>
                    <a:pt x="13942" y="1663"/>
                    <a:pt x="13724" y="1485"/>
                  </a:cubicBezTo>
                  <a:cubicBezTo>
                    <a:pt x="13526" y="1307"/>
                    <a:pt x="13169" y="1069"/>
                    <a:pt x="12574" y="771"/>
                  </a:cubicBezTo>
                  <a:cubicBezTo>
                    <a:pt x="11979" y="513"/>
                    <a:pt x="11126" y="216"/>
                    <a:pt x="9956" y="57"/>
                  </a:cubicBezTo>
                  <a:cubicBezTo>
                    <a:pt x="9626" y="23"/>
                    <a:pt x="9266" y="0"/>
                    <a:pt x="88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8"/>
            <p:cNvSpPr/>
            <p:nvPr/>
          </p:nvSpPr>
          <p:spPr>
            <a:xfrm>
              <a:off x="223725" y="4251700"/>
              <a:ext cx="166125" cy="101000"/>
            </a:xfrm>
            <a:custGeom>
              <a:rect b="b" l="l" r="r" t="t"/>
              <a:pathLst>
                <a:path extrusionOk="0" h="4040" w="6645">
                  <a:moveTo>
                    <a:pt x="5622" y="0"/>
                  </a:moveTo>
                  <a:cubicBezTo>
                    <a:pt x="5340" y="0"/>
                    <a:pt x="4993" y="29"/>
                    <a:pt x="4562" y="106"/>
                  </a:cubicBezTo>
                  <a:cubicBezTo>
                    <a:pt x="4027" y="225"/>
                    <a:pt x="3372" y="443"/>
                    <a:pt x="2619" y="860"/>
                  </a:cubicBezTo>
                  <a:cubicBezTo>
                    <a:pt x="1885" y="1296"/>
                    <a:pt x="1349" y="1752"/>
                    <a:pt x="973" y="2149"/>
                  </a:cubicBezTo>
                  <a:cubicBezTo>
                    <a:pt x="616" y="2565"/>
                    <a:pt x="378" y="2922"/>
                    <a:pt x="239" y="3200"/>
                  </a:cubicBezTo>
                  <a:cubicBezTo>
                    <a:pt x="80" y="3477"/>
                    <a:pt x="41" y="3676"/>
                    <a:pt x="21" y="3795"/>
                  </a:cubicBezTo>
                  <a:cubicBezTo>
                    <a:pt x="1" y="3934"/>
                    <a:pt x="21" y="3993"/>
                    <a:pt x="80" y="4033"/>
                  </a:cubicBezTo>
                  <a:cubicBezTo>
                    <a:pt x="90" y="4037"/>
                    <a:pt x="101" y="4040"/>
                    <a:pt x="115" y="4040"/>
                  </a:cubicBezTo>
                  <a:cubicBezTo>
                    <a:pt x="158" y="4040"/>
                    <a:pt x="223" y="4014"/>
                    <a:pt x="298" y="3953"/>
                  </a:cubicBezTo>
                  <a:cubicBezTo>
                    <a:pt x="417" y="3894"/>
                    <a:pt x="536" y="3735"/>
                    <a:pt x="735" y="3537"/>
                  </a:cubicBezTo>
                  <a:cubicBezTo>
                    <a:pt x="1111" y="3120"/>
                    <a:pt x="1726" y="2367"/>
                    <a:pt x="3035" y="1593"/>
                  </a:cubicBezTo>
                  <a:cubicBezTo>
                    <a:pt x="4384" y="860"/>
                    <a:pt x="5336" y="721"/>
                    <a:pt x="5891" y="602"/>
                  </a:cubicBezTo>
                  <a:cubicBezTo>
                    <a:pt x="6168" y="542"/>
                    <a:pt x="6347" y="503"/>
                    <a:pt x="6466" y="463"/>
                  </a:cubicBezTo>
                  <a:cubicBezTo>
                    <a:pt x="6585" y="404"/>
                    <a:pt x="6644" y="364"/>
                    <a:pt x="6644" y="304"/>
                  </a:cubicBezTo>
                  <a:cubicBezTo>
                    <a:pt x="6644" y="245"/>
                    <a:pt x="6605" y="185"/>
                    <a:pt x="6486" y="126"/>
                  </a:cubicBezTo>
                  <a:cubicBezTo>
                    <a:pt x="6347" y="86"/>
                    <a:pt x="6149" y="27"/>
                    <a:pt x="5851" y="7"/>
                  </a:cubicBezTo>
                  <a:cubicBezTo>
                    <a:pt x="5780" y="2"/>
                    <a:pt x="5704" y="0"/>
                    <a:pt x="56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8"/>
            <p:cNvSpPr/>
            <p:nvPr/>
          </p:nvSpPr>
          <p:spPr>
            <a:xfrm>
              <a:off x="210350" y="4475500"/>
              <a:ext cx="258325" cy="88100"/>
            </a:xfrm>
            <a:custGeom>
              <a:rect b="b" l="l" r="r" t="t"/>
              <a:pathLst>
                <a:path extrusionOk="0" h="3524" w="10333">
                  <a:moveTo>
                    <a:pt x="133" y="1"/>
                  </a:moveTo>
                  <a:cubicBezTo>
                    <a:pt x="112" y="1"/>
                    <a:pt x="95" y="7"/>
                    <a:pt x="80" y="19"/>
                  </a:cubicBezTo>
                  <a:cubicBezTo>
                    <a:pt x="0" y="78"/>
                    <a:pt x="40" y="376"/>
                    <a:pt x="595" y="1070"/>
                  </a:cubicBezTo>
                  <a:cubicBezTo>
                    <a:pt x="873" y="1407"/>
                    <a:pt x="1309" y="1823"/>
                    <a:pt x="1964" y="2279"/>
                  </a:cubicBezTo>
                  <a:cubicBezTo>
                    <a:pt x="2618" y="2696"/>
                    <a:pt x="3511" y="3152"/>
                    <a:pt x="4720" y="3390"/>
                  </a:cubicBezTo>
                  <a:cubicBezTo>
                    <a:pt x="5248" y="3485"/>
                    <a:pt x="5735" y="3524"/>
                    <a:pt x="6180" y="3524"/>
                  </a:cubicBezTo>
                  <a:cubicBezTo>
                    <a:pt x="6754" y="3524"/>
                    <a:pt x="7259" y="3460"/>
                    <a:pt x="7695" y="3370"/>
                  </a:cubicBezTo>
                  <a:cubicBezTo>
                    <a:pt x="8468" y="3192"/>
                    <a:pt x="9024" y="2954"/>
                    <a:pt x="9401" y="2755"/>
                  </a:cubicBezTo>
                  <a:cubicBezTo>
                    <a:pt x="10174" y="2319"/>
                    <a:pt x="10333" y="2041"/>
                    <a:pt x="10273" y="1962"/>
                  </a:cubicBezTo>
                  <a:cubicBezTo>
                    <a:pt x="10256" y="1928"/>
                    <a:pt x="10222" y="1912"/>
                    <a:pt x="10163" y="1912"/>
                  </a:cubicBezTo>
                  <a:cubicBezTo>
                    <a:pt x="10016" y="1912"/>
                    <a:pt x="9717" y="2015"/>
                    <a:pt x="9163" y="2200"/>
                  </a:cubicBezTo>
                  <a:cubicBezTo>
                    <a:pt x="8786" y="2319"/>
                    <a:pt x="8250" y="2478"/>
                    <a:pt x="7556" y="2597"/>
                  </a:cubicBezTo>
                  <a:cubicBezTo>
                    <a:pt x="7165" y="2651"/>
                    <a:pt x="6720" y="2699"/>
                    <a:pt x="6222" y="2699"/>
                  </a:cubicBezTo>
                  <a:cubicBezTo>
                    <a:pt x="5811" y="2699"/>
                    <a:pt x="5363" y="2667"/>
                    <a:pt x="4879" y="2577"/>
                  </a:cubicBezTo>
                  <a:cubicBezTo>
                    <a:pt x="3808" y="2359"/>
                    <a:pt x="2995" y="1982"/>
                    <a:pt x="2380" y="1605"/>
                  </a:cubicBezTo>
                  <a:cubicBezTo>
                    <a:pt x="1765" y="1248"/>
                    <a:pt x="1329" y="911"/>
                    <a:pt x="1012" y="653"/>
                  </a:cubicBezTo>
                  <a:cubicBezTo>
                    <a:pt x="489" y="198"/>
                    <a:pt x="253" y="1"/>
                    <a:pt x="1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8"/>
            <p:cNvSpPr/>
            <p:nvPr/>
          </p:nvSpPr>
          <p:spPr>
            <a:xfrm>
              <a:off x="416600" y="4387475"/>
              <a:ext cx="142300" cy="45650"/>
            </a:xfrm>
            <a:custGeom>
              <a:rect b="b" l="l" r="r" t="t"/>
              <a:pathLst>
                <a:path extrusionOk="0" h="1826" w="5692">
                  <a:moveTo>
                    <a:pt x="237" y="1"/>
                  </a:moveTo>
                  <a:cubicBezTo>
                    <a:pt x="155" y="1"/>
                    <a:pt x="106" y="25"/>
                    <a:pt x="80" y="69"/>
                  </a:cubicBezTo>
                  <a:cubicBezTo>
                    <a:pt x="0" y="168"/>
                    <a:pt x="60" y="347"/>
                    <a:pt x="417" y="644"/>
                  </a:cubicBezTo>
                  <a:cubicBezTo>
                    <a:pt x="754" y="922"/>
                    <a:pt x="1428" y="1378"/>
                    <a:pt x="2658" y="1656"/>
                  </a:cubicBezTo>
                  <a:cubicBezTo>
                    <a:pt x="3223" y="1781"/>
                    <a:pt x="3695" y="1826"/>
                    <a:pt x="4082" y="1826"/>
                  </a:cubicBezTo>
                  <a:cubicBezTo>
                    <a:pt x="4552" y="1826"/>
                    <a:pt x="4898" y="1761"/>
                    <a:pt x="5137" y="1695"/>
                  </a:cubicBezTo>
                  <a:cubicBezTo>
                    <a:pt x="5573" y="1576"/>
                    <a:pt x="5692" y="1438"/>
                    <a:pt x="5672" y="1319"/>
                  </a:cubicBezTo>
                  <a:cubicBezTo>
                    <a:pt x="5652" y="1219"/>
                    <a:pt x="5494" y="1140"/>
                    <a:pt x="5077" y="1100"/>
                  </a:cubicBezTo>
                  <a:cubicBezTo>
                    <a:pt x="4661" y="1061"/>
                    <a:pt x="3947" y="1081"/>
                    <a:pt x="2836" y="843"/>
                  </a:cubicBezTo>
                  <a:cubicBezTo>
                    <a:pt x="1745" y="585"/>
                    <a:pt x="1111" y="268"/>
                    <a:pt x="714" y="129"/>
                  </a:cubicBezTo>
                  <a:cubicBezTo>
                    <a:pt x="493" y="40"/>
                    <a:pt x="339" y="1"/>
                    <a:pt x="2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8"/>
            <p:cNvSpPr/>
            <p:nvPr/>
          </p:nvSpPr>
          <p:spPr>
            <a:xfrm>
              <a:off x="427500" y="4598275"/>
              <a:ext cx="260800" cy="475125"/>
            </a:xfrm>
            <a:custGeom>
              <a:rect b="b" l="l" r="r" t="t"/>
              <a:pathLst>
                <a:path extrusionOk="0" h="19005" w="10432">
                  <a:moveTo>
                    <a:pt x="5513" y="0"/>
                  </a:moveTo>
                  <a:cubicBezTo>
                    <a:pt x="5386" y="0"/>
                    <a:pt x="4875" y="419"/>
                    <a:pt x="3669" y="1791"/>
                  </a:cubicBezTo>
                  <a:cubicBezTo>
                    <a:pt x="3372" y="2168"/>
                    <a:pt x="2995" y="2604"/>
                    <a:pt x="2618" y="3159"/>
                  </a:cubicBezTo>
                  <a:cubicBezTo>
                    <a:pt x="2222" y="3695"/>
                    <a:pt x="1785" y="4349"/>
                    <a:pt x="1389" y="5122"/>
                  </a:cubicBezTo>
                  <a:cubicBezTo>
                    <a:pt x="972" y="5896"/>
                    <a:pt x="596" y="6828"/>
                    <a:pt x="338" y="7919"/>
                  </a:cubicBezTo>
                  <a:cubicBezTo>
                    <a:pt x="100" y="9009"/>
                    <a:pt x="1" y="10298"/>
                    <a:pt x="318" y="11667"/>
                  </a:cubicBezTo>
                  <a:cubicBezTo>
                    <a:pt x="635" y="13015"/>
                    <a:pt x="1250" y="14146"/>
                    <a:pt x="1944" y="15038"/>
                  </a:cubicBezTo>
                  <a:cubicBezTo>
                    <a:pt x="2618" y="15930"/>
                    <a:pt x="3392" y="16605"/>
                    <a:pt x="4126" y="17101"/>
                  </a:cubicBezTo>
                  <a:cubicBezTo>
                    <a:pt x="5593" y="18112"/>
                    <a:pt x="6902" y="18509"/>
                    <a:pt x="7854" y="18747"/>
                  </a:cubicBezTo>
                  <a:cubicBezTo>
                    <a:pt x="8826" y="18965"/>
                    <a:pt x="9460" y="19004"/>
                    <a:pt x="9877" y="19004"/>
                  </a:cubicBezTo>
                  <a:cubicBezTo>
                    <a:pt x="10273" y="18984"/>
                    <a:pt x="10432" y="18945"/>
                    <a:pt x="10432" y="18885"/>
                  </a:cubicBezTo>
                  <a:cubicBezTo>
                    <a:pt x="10432" y="18826"/>
                    <a:pt x="10293" y="18766"/>
                    <a:pt x="9916" y="18667"/>
                  </a:cubicBezTo>
                  <a:cubicBezTo>
                    <a:pt x="9520" y="18568"/>
                    <a:pt x="8905" y="18449"/>
                    <a:pt x="8012" y="18171"/>
                  </a:cubicBezTo>
                  <a:cubicBezTo>
                    <a:pt x="7120" y="17874"/>
                    <a:pt x="5910" y="17438"/>
                    <a:pt x="4562" y="16466"/>
                  </a:cubicBezTo>
                  <a:cubicBezTo>
                    <a:pt x="3907" y="15990"/>
                    <a:pt x="3213" y="15375"/>
                    <a:pt x="2598" y="14542"/>
                  </a:cubicBezTo>
                  <a:cubicBezTo>
                    <a:pt x="1984" y="13709"/>
                    <a:pt x="1428" y="12698"/>
                    <a:pt x="1151" y="11468"/>
                  </a:cubicBezTo>
                  <a:cubicBezTo>
                    <a:pt x="853" y="10259"/>
                    <a:pt x="933" y="9109"/>
                    <a:pt x="1151" y="8097"/>
                  </a:cubicBezTo>
                  <a:cubicBezTo>
                    <a:pt x="1369" y="7086"/>
                    <a:pt x="1706" y="6213"/>
                    <a:pt x="2083" y="5460"/>
                  </a:cubicBezTo>
                  <a:cubicBezTo>
                    <a:pt x="2440" y="4726"/>
                    <a:pt x="2836" y="4091"/>
                    <a:pt x="3174" y="3556"/>
                  </a:cubicBezTo>
                  <a:cubicBezTo>
                    <a:pt x="3531" y="3001"/>
                    <a:pt x="3868" y="2544"/>
                    <a:pt x="4145" y="2168"/>
                  </a:cubicBezTo>
                  <a:cubicBezTo>
                    <a:pt x="5276" y="621"/>
                    <a:pt x="5633" y="105"/>
                    <a:pt x="5534" y="6"/>
                  </a:cubicBezTo>
                  <a:cubicBezTo>
                    <a:pt x="5528" y="2"/>
                    <a:pt x="5521" y="0"/>
                    <a:pt x="55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8"/>
            <p:cNvSpPr/>
            <p:nvPr/>
          </p:nvSpPr>
          <p:spPr>
            <a:xfrm>
              <a:off x="662000" y="4850725"/>
              <a:ext cx="121500" cy="81450"/>
            </a:xfrm>
            <a:custGeom>
              <a:rect b="b" l="l" r="r" t="t"/>
              <a:pathLst>
                <a:path extrusionOk="0" h="3258" w="4860">
                  <a:moveTo>
                    <a:pt x="258" y="0"/>
                  </a:moveTo>
                  <a:cubicBezTo>
                    <a:pt x="252" y="0"/>
                    <a:pt x="245" y="1"/>
                    <a:pt x="239" y="2"/>
                  </a:cubicBezTo>
                  <a:cubicBezTo>
                    <a:pt x="140" y="2"/>
                    <a:pt x="1" y="161"/>
                    <a:pt x="40" y="676"/>
                  </a:cubicBezTo>
                  <a:cubicBezTo>
                    <a:pt x="80" y="934"/>
                    <a:pt x="159" y="1271"/>
                    <a:pt x="397" y="1668"/>
                  </a:cubicBezTo>
                  <a:cubicBezTo>
                    <a:pt x="616" y="2065"/>
                    <a:pt x="992" y="2521"/>
                    <a:pt x="1627" y="2878"/>
                  </a:cubicBezTo>
                  <a:cubicBezTo>
                    <a:pt x="2209" y="3178"/>
                    <a:pt x="2745" y="3258"/>
                    <a:pt x="3177" y="3258"/>
                  </a:cubicBezTo>
                  <a:cubicBezTo>
                    <a:pt x="3231" y="3258"/>
                    <a:pt x="3282" y="3257"/>
                    <a:pt x="3332" y="3254"/>
                  </a:cubicBezTo>
                  <a:cubicBezTo>
                    <a:pt x="3789" y="3215"/>
                    <a:pt x="4106" y="3096"/>
                    <a:pt x="4344" y="2997"/>
                  </a:cubicBezTo>
                  <a:cubicBezTo>
                    <a:pt x="4800" y="2739"/>
                    <a:pt x="4859" y="2540"/>
                    <a:pt x="4800" y="2461"/>
                  </a:cubicBezTo>
                  <a:cubicBezTo>
                    <a:pt x="4769" y="2398"/>
                    <a:pt x="4704" y="2374"/>
                    <a:pt x="4589" y="2374"/>
                  </a:cubicBezTo>
                  <a:cubicBezTo>
                    <a:pt x="4486" y="2374"/>
                    <a:pt x="4342" y="2393"/>
                    <a:pt x="4146" y="2422"/>
                  </a:cubicBezTo>
                  <a:cubicBezTo>
                    <a:pt x="3947" y="2461"/>
                    <a:pt x="3670" y="2481"/>
                    <a:pt x="3313" y="2481"/>
                  </a:cubicBezTo>
                  <a:cubicBezTo>
                    <a:pt x="2956" y="2461"/>
                    <a:pt x="2500" y="2402"/>
                    <a:pt x="2024" y="2144"/>
                  </a:cubicBezTo>
                  <a:cubicBezTo>
                    <a:pt x="1548" y="1886"/>
                    <a:pt x="1250" y="1549"/>
                    <a:pt x="1032" y="1251"/>
                  </a:cubicBezTo>
                  <a:cubicBezTo>
                    <a:pt x="834" y="954"/>
                    <a:pt x="715" y="716"/>
                    <a:pt x="616" y="518"/>
                  </a:cubicBezTo>
                  <a:cubicBezTo>
                    <a:pt x="466" y="162"/>
                    <a:pt x="369"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8"/>
            <p:cNvSpPr/>
            <p:nvPr/>
          </p:nvSpPr>
          <p:spPr>
            <a:xfrm>
              <a:off x="1029375" y="4694550"/>
              <a:ext cx="444250" cy="182050"/>
            </a:xfrm>
            <a:custGeom>
              <a:rect b="b" l="l" r="r" t="t"/>
              <a:pathLst>
                <a:path extrusionOk="0" h="7282" w="17770">
                  <a:moveTo>
                    <a:pt x="17697" y="0"/>
                  </a:moveTo>
                  <a:cubicBezTo>
                    <a:pt x="17637" y="0"/>
                    <a:pt x="17540" y="124"/>
                    <a:pt x="17393" y="419"/>
                  </a:cubicBezTo>
                  <a:cubicBezTo>
                    <a:pt x="17333" y="597"/>
                    <a:pt x="17214" y="795"/>
                    <a:pt x="17095" y="1053"/>
                  </a:cubicBezTo>
                  <a:cubicBezTo>
                    <a:pt x="17016" y="1192"/>
                    <a:pt x="16957" y="1331"/>
                    <a:pt x="16857" y="1490"/>
                  </a:cubicBezTo>
                  <a:cubicBezTo>
                    <a:pt x="16758" y="1648"/>
                    <a:pt x="16679" y="1807"/>
                    <a:pt x="16560" y="1985"/>
                  </a:cubicBezTo>
                  <a:cubicBezTo>
                    <a:pt x="16104" y="2719"/>
                    <a:pt x="15390" y="3631"/>
                    <a:pt x="14200" y="4563"/>
                  </a:cubicBezTo>
                  <a:cubicBezTo>
                    <a:pt x="13605" y="5020"/>
                    <a:pt x="12891" y="5456"/>
                    <a:pt x="12019" y="5813"/>
                  </a:cubicBezTo>
                  <a:cubicBezTo>
                    <a:pt x="11146" y="6170"/>
                    <a:pt x="10115" y="6428"/>
                    <a:pt x="8965" y="6447"/>
                  </a:cubicBezTo>
                  <a:cubicBezTo>
                    <a:pt x="7834" y="6447"/>
                    <a:pt x="6803" y="6229"/>
                    <a:pt x="5911" y="5892"/>
                  </a:cubicBezTo>
                  <a:cubicBezTo>
                    <a:pt x="5038" y="5575"/>
                    <a:pt x="4304" y="5158"/>
                    <a:pt x="3689" y="4722"/>
                  </a:cubicBezTo>
                  <a:cubicBezTo>
                    <a:pt x="2480" y="3810"/>
                    <a:pt x="1746" y="2917"/>
                    <a:pt x="1270" y="2223"/>
                  </a:cubicBezTo>
                  <a:cubicBezTo>
                    <a:pt x="1151" y="2045"/>
                    <a:pt x="1052" y="1866"/>
                    <a:pt x="953" y="1728"/>
                  </a:cubicBezTo>
                  <a:cubicBezTo>
                    <a:pt x="854" y="1569"/>
                    <a:pt x="774" y="1430"/>
                    <a:pt x="715" y="1291"/>
                  </a:cubicBezTo>
                  <a:cubicBezTo>
                    <a:pt x="576" y="1033"/>
                    <a:pt x="457" y="835"/>
                    <a:pt x="378" y="677"/>
                  </a:cubicBezTo>
                  <a:cubicBezTo>
                    <a:pt x="230" y="382"/>
                    <a:pt x="134" y="258"/>
                    <a:pt x="73" y="258"/>
                  </a:cubicBezTo>
                  <a:cubicBezTo>
                    <a:pt x="69" y="258"/>
                    <a:pt x="65" y="259"/>
                    <a:pt x="60" y="260"/>
                  </a:cubicBezTo>
                  <a:cubicBezTo>
                    <a:pt x="21" y="260"/>
                    <a:pt x="1" y="419"/>
                    <a:pt x="80" y="776"/>
                  </a:cubicBezTo>
                  <a:cubicBezTo>
                    <a:pt x="100" y="974"/>
                    <a:pt x="179" y="1192"/>
                    <a:pt x="278" y="1490"/>
                  </a:cubicBezTo>
                  <a:cubicBezTo>
                    <a:pt x="338" y="1628"/>
                    <a:pt x="397" y="1807"/>
                    <a:pt x="477" y="1966"/>
                  </a:cubicBezTo>
                  <a:cubicBezTo>
                    <a:pt x="556" y="2144"/>
                    <a:pt x="635" y="2323"/>
                    <a:pt x="754" y="2521"/>
                  </a:cubicBezTo>
                  <a:cubicBezTo>
                    <a:pt x="1191" y="3314"/>
                    <a:pt x="1944" y="4325"/>
                    <a:pt x="3233" y="5337"/>
                  </a:cubicBezTo>
                  <a:cubicBezTo>
                    <a:pt x="3888" y="5813"/>
                    <a:pt x="4661" y="6289"/>
                    <a:pt x="5633" y="6666"/>
                  </a:cubicBezTo>
                  <a:cubicBezTo>
                    <a:pt x="6551" y="7029"/>
                    <a:pt x="7634" y="7281"/>
                    <a:pt x="8848" y="7281"/>
                  </a:cubicBezTo>
                  <a:cubicBezTo>
                    <a:pt x="8893" y="7281"/>
                    <a:pt x="8939" y="7281"/>
                    <a:pt x="8984" y="7280"/>
                  </a:cubicBezTo>
                  <a:cubicBezTo>
                    <a:pt x="10254" y="7260"/>
                    <a:pt x="11384" y="6963"/>
                    <a:pt x="12336" y="6566"/>
                  </a:cubicBezTo>
                  <a:cubicBezTo>
                    <a:pt x="13268" y="6170"/>
                    <a:pt x="14061" y="5674"/>
                    <a:pt x="14696" y="5158"/>
                  </a:cubicBezTo>
                  <a:cubicBezTo>
                    <a:pt x="15945" y="4127"/>
                    <a:pt x="16659" y="3096"/>
                    <a:pt x="17076" y="2283"/>
                  </a:cubicBezTo>
                  <a:cubicBezTo>
                    <a:pt x="17195" y="2085"/>
                    <a:pt x="17254" y="1886"/>
                    <a:pt x="17333" y="1728"/>
                  </a:cubicBezTo>
                  <a:cubicBezTo>
                    <a:pt x="17433" y="1549"/>
                    <a:pt x="17472" y="1390"/>
                    <a:pt x="17532" y="1232"/>
                  </a:cubicBezTo>
                  <a:cubicBezTo>
                    <a:pt x="17631" y="934"/>
                    <a:pt x="17690" y="716"/>
                    <a:pt x="17710" y="518"/>
                  </a:cubicBezTo>
                  <a:cubicBezTo>
                    <a:pt x="17770" y="161"/>
                    <a:pt x="17770" y="2"/>
                    <a:pt x="17710" y="2"/>
                  </a:cubicBezTo>
                  <a:cubicBezTo>
                    <a:pt x="17706" y="1"/>
                    <a:pt x="17702" y="0"/>
                    <a:pt x="176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8"/>
            <p:cNvSpPr/>
            <p:nvPr/>
          </p:nvSpPr>
          <p:spPr>
            <a:xfrm>
              <a:off x="1255450" y="4477250"/>
              <a:ext cx="127950" cy="253075"/>
            </a:xfrm>
            <a:custGeom>
              <a:rect b="b" l="l" r="r" t="t"/>
              <a:pathLst>
                <a:path extrusionOk="0" h="10123" w="5118">
                  <a:moveTo>
                    <a:pt x="169" y="0"/>
                  </a:moveTo>
                  <a:cubicBezTo>
                    <a:pt x="99" y="0"/>
                    <a:pt x="58" y="19"/>
                    <a:pt x="41" y="48"/>
                  </a:cubicBezTo>
                  <a:cubicBezTo>
                    <a:pt x="1" y="147"/>
                    <a:pt x="239" y="365"/>
                    <a:pt x="993" y="960"/>
                  </a:cubicBezTo>
                  <a:cubicBezTo>
                    <a:pt x="1369" y="1258"/>
                    <a:pt x="1865" y="1654"/>
                    <a:pt x="2440" y="2249"/>
                  </a:cubicBezTo>
                  <a:cubicBezTo>
                    <a:pt x="2995" y="2864"/>
                    <a:pt x="3630" y="3697"/>
                    <a:pt x="3947" y="4906"/>
                  </a:cubicBezTo>
                  <a:cubicBezTo>
                    <a:pt x="4106" y="5501"/>
                    <a:pt x="4146" y="6057"/>
                    <a:pt x="4086" y="6552"/>
                  </a:cubicBezTo>
                  <a:cubicBezTo>
                    <a:pt x="4047" y="7048"/>
                    <a:pt x="3908" y="7465"/>
                    <a:pt x="3749" y="7842"/>
                  </a:cubicBezTo>
                  <a:cubicBezTo>
                    <a:pt x="3392" y="8555"/>
                    <a:pt x="2956" y="8992"/>
                    <a:pt x="2619" y="9269"/>
                  </a:cubicBezTo>
                  <a:cubicBezTo>
                    <a:pt x="2262" y="9547"/>
                    <a:pt x="1984" y="9686"/>
                    <a:pt x="1825" y="9805"/>
                  </a:cubicBezTo>
                  <a:cubicBezTo>
                    <a:pt x="1647" y="9904"/>
                    <a:pt x="1587" y="9963"/>
                    <a:pt x="1607" y="10023"/>
                  </a:cubicBezTo>
                  <a:cubicBezTo>
                    <a:pt x="1607" y="10082"/>
                    <a:pt x="1706" y="10122"/>
                    <a:pt x="1905" y="10122"/>
                  </a:cubicBezTo>
                  <a:cubicBezTo>
                    <a:pt x="2123" y="10102"/>
                    <a:pt x="2480" y="10023"/>
                    <a:pt x="2936" y="9765"/>
                  </a:cubicBezTo>
                  <a:cubicBezTo>
                    <a:pt x="3392" y="9487"/>
                    <a:pt x="3967" y="9012"/>
                    <a:pt x="4423" y="8179"/>
                  </a:cubicBezTo>
                  <a:cubicBezTo>
                    <a:pt x="4879" y="7346"/>
                    <a:pt x="5117" y="6096"/>
                    <a:pt x="4760" y="4688"/>
                  </a:cubicBezTo>
                  <a:cubicBezTo>
                    <a:pt x="4384" y="3300"/>
                    <a:pt x="3630" y="2348"/>
                    <a:pt x="2995" y="1714"/>
                  </a:cubicBezTo>
                  <a:cubicBezTo>
                    <a:pt x="2341" y="1079"/>
                    <a:pt x="1766" y="702"/>
                    <a:pt x="1330" y="464"/>
                  </a:cubicBezTo>
                  <a:cubicBezTo>
                    <a:pt x="696" y="112"/>
                    <a:pt x="343" y="0"/>
                    <a:pt x="1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8"/>
            <p:cNvSpPr/>
            <p:nvPr/>
          </p:nvSpPr>
          <p:spPr>
            <a:xfrm>
              <a:off x="-128275" y="3438275"/>
              <a:ext cx="1828475" cy="1854750"/>
            </a:xfrm>
            <a:custGeom>
              <a:rect b="b" l="l" r="r" t="t"/>
              <a:pathLst>
                <a:path extrusionOk="0" fill="none" h="74190" w="73139">
                  <a:moveTo>
                    <a:pt x="30938" y="74190"/>
                  </a:moveTo>
                  <a:cubicBezTo>
                    <a:pt x="27626" y="74190"/>
                    <a:pt x="24393" y="73238"/>
                    <a:pt x="21597" y="71433"/>
                  </a:cubicBezTo>
                  <a:cubicBezTo>
                    <a:pt x="17690" y="68934"/>
                    <a:pt x="14993" y="65067"/>
                    <a:pt x="14002" y="60526"/>
                  </a:cubicBezTo>
                  <a:cubicBezTo>
                    <a:pt x="13426" y="57888"/>
                    <a:pt x="13486" y="55211"/>
                    <a:pt x="14121" y="52673"/>
                  </a:cubicBezTo>
                  <a:cubicBezTo>
                    <a:pt x="13764" y="52574"/>
                    <a:pt x="13407" y="52494"/>
                    <a:pt x="13069" y="52395"/>
                  </a:cubicBezTo>
                  <a:cubicBezTo>
                    <a:pt x="8627" y="51086"/>
                    <a:pt x="4958" y="48131"/>
                    <a:pt x="2737" y="44066"/>
                  </a:cubicBezTo>
                  <a:cubicBezTo>
                    <a:pt x="516" y="40000"/>
                    <a:pt x="1" y="35320"/>
                    <a:pt x="1309" y="30878"/>
                  </a:cubicBezTo>
                  <a:cubicBezTo>
                    <a:pt x="3392" y="23759"/>
                    <a:pt x="9877" y="18741"/>
                    <a:pt x="17234" y="18424"/>
                  </a:cubicBezTo>
                  <a:cubicBezTo>
                    <a:pt x="17214" y="18067"/>
                    <a:pt x="17194" y="17710"/>
                    <a:pt x="17194" y="17333"/>
                  </a:cubicBezTo>
                  <a:cubicBezTo>
                    <a:pt x="17194" y="7795"/>
                    <a:pt x="24968" y="1"/>
                    <a:pt x="34527" y="1"/>
                  </a:cubicBezTo>
                  <a:cubicBezTo>
                    <a:pt x="40972" y="1"/>
                    <a:pt x="46803" y="3630"/>
                    <a:pt x="49777" y="9064"/>
                  </a:cubicBezTo>
                  <a:cubicBezTo>
                    <a:pt x="51542" y="8469"/>
                    <a:pt x="53387" y="8171"/>
                    <a:pt x="55271" y="8171"/>
                  </a:cubicBezTo>
                  <a:cubicBezTo>
                    <a:pt x="62033" y="8171"/>
                    <a:pt x="68220" y="12138"/>
                    <a:pt x="71037" y="18285"/>
                  </a:cubicBezTo>
                  <a:cubicBezTo>
                    <a:pt x="72960" y="22489"/>
                    <a:pt x="73139" y="27189"/>
                    <a:pt x="71532" y="31533"/>
                  </a:cubicBezTo>
                  <a:cubicBezTo>
                    <a:pt x="70600" y="34071"/>
                    <a:pt x="69113" y="36312"/>
                    <a:pt x="67189" y="38117"/>
                  </a:cubicBezTo>
                  <a:cubicBezTo>
                    <a:pt x="67447" y="38374"/>
                    <a:pt x="67685" y="38652"/>
                    <a:pt x="67923" y="38930"/>
                  </a:cubicBezTo>
                  <a:cubicBezTo>
                    <a:pt x="70957" y="42400"/>
                    <a:pt x="72464" y="46862"/>
                    <a:pt x="72147" y="51503"/>
                  </a:cubicBezTo>
                  <a:cubicBezTo>
                    <a:pt x="71810" y="56123"/>
                    <a:pt x="69708" y="60328"/>
                    <a:pt x="66218" y="63382"/>
                  </a:cubicBezTo>
                  <a:cubicBezTo>
                    <a:pt x="63064" y="66118"/>
                    <a:pt x="59019" y="67625"/>
                    <a:pt x="54854" y="67625"/>
                  </a:cubicBezTo>
                  <a:cubicBezTo>
                    <a:pt x="51741" y="67625"/>
                    <a:pt x="48726" y="66793"/>
                    <a:pt x="46109" y="65266"/>
                  </a:cubicBezTo>
                  <a:cubicBezTo>
                    <a:pt x="45930" y="65583"/>
                    <a:pt x="45732" y="65880"/>
                    <a:pt x="45533" y="66198"/>
                  </a:cubicBezTo>
                  <a:cubicBezTo>
                    <a:pt x="42360" y="71195"/>
                    <a:pt x="36887" y="74190"/>
                    <a:pt x="30938" y="74190"/>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8"/>
            <p:cNvSpPr/>
            <p:nvPr/>
          </p:nvSpPr>
          <p:spPr>
            <a:xfrm>
              <a:off x="-51925" y="3537925"/>
              <a:ext cx="1686200" cy="1702050"/>
            </a:xfrm>
            <a:custGeom>
              <a:rect b="b" l="l" r="r" t="t"/>
              <a:pathLst>
                <a:path extrusionOk="0" fill="none" h="68082" w="67448">
                  <a:moveTo>
                    <a:pt x="61874" y="37541"/>
                  </a:moveTo>
                  <a:cubicBezTo>
                    <a:pt x="66713" y="43094"/>
                    <a:pt x="66138" y="51542"/>
                    <a:pt x="60566" y="56381"/>
                  </a:cubicBezTo>
                  <a:cubicBezTo>
                    <a:pt x="54993" y="61220"/>
                    <a:pt x="46565" y="60645"/>
                    <a:pt x="41726" y="55072"/>
                  </a:cubicBezTo>
                  <a:cubicBezTo>
                    <a:pt x="41528" y="54854"/>
                    <a:pt x="41329" y="54616"/>
                    <a:pt x="41171" y="54378"/>
                  </a:cubicBezTo>
                  <a:cubicBezTo>
                    <a:pt x="40952" y="56342"/>
                    <a:pt x="40278" y="58285"/>
                    <a:pt x="39148" y="60070"/>
                  </a:cubicBezTo>
                  <a:cubicBezTo>
                    <a:pt x="35162" y="66277"/>
                    <a:pt x="26912" y="68082"/>
                    <a:pt x="20685" y="64115"/>
                  </a:cubicBezTo>
                  <a:cubicBezTo>
                    <a:pt x="14478" y="60129"/>
                    <a:pt x="12673" y="51860"/>
                    <a:pt x="16659" y="45652"/>
                  </a:cubicBezTo>
                  <a:cubicBezTo>
                    <a:pt x="16818" y="45415"/>
                    <a:pt x="16976" y="45177"/>
                    <a:pt x="17155" y="44939"/>
                  </a:cubicBezTo>
                  <a:cubicBezTo>
                    <a:pt x="15211" y="45276"/>
                    <a:pt x="13149" y="45177"/>
                    <a:pt x="11146" y="44582"/>
                  </a:cubicBezTo>
                  <a:cubicBezTo>
                    <a:pt x="4066" y="42519"/>
                    <a:pt x="1" y="35102"/>
                    <a:pt x="2083" y="28003"/>
                  </a:cubicBezTo>
                  <a:cubicBezTo>
                    <a:pt x="4145" y="20923"/>
                    <a:pt x="11582" y="16877"/>
                    <a:pt x="18662" y="18940"/>
                  </a:cubicBezTo>
                  <a:cubicBezTo>
                    <a:pt x="18940" y="19019"/>
                    <a:pt x="19197" y="19118"/>
                    <a:pt x="19475" y="19198"/>
                  </a:cubicBezTo>
                  <a:cubicBezTo>
                    <a:pt x="18602" y="17452"/>
                    <a:pt x="18127" y="15449"/>
                    <a:pt x="18127" y="13367"/>
                  </a:cubicBezTo>
                  <a:cubicBezTo>
                    <a:pt x="18127" y="5990"/>
                    <a:pt x="24116" y="1"/>
                    <a:pt x="31493" y="1"/>
                  </a:cubicBezTo>
                  <a:cubicBezTo>
                    <a:pt x="37938" y="1"/>
                    <a:pt x="43293" y="4562"/>
                    <a:pt x="44582" y="10591"/>
                  </a:cubicBezTo>
                  <a:cubicBezTo>
                    <a:pt x="45216" y="10135"/>
                    <a:pt x="45910" y="9738"/>
                    <a:pt x="46664" y="9401"/>
                  </a:cubicBezTo>
                  <a:cubicBezTo>
                    <a:pt x="53347" y="6307"/>
                    <a:pt x="61299" y="9242"/>
                    <a:pt x="64373" y="15965"/>
                  </a:cubicBezTo>
                  <a:cubicBezTo>
                    <a:pt x="67447" y="22648"/>
                    <a:pt x="64512" y="30601"/>
                    <a:pt x="57809" y="33674"/>
                  </a:cubicBezTo>
                  <a:cubicBezTo>
                    <a:pt x="57551" y="33793"/>
                    <a:pt x="57274" y="33912"/>
                    <a:pt x="57016" y="34012"/>
                  </a:cubicBezTo>
                  <a:cubicBezTo>
                    <a:pt x="58820" y="34765"/>
                    <a:pt x="60486" y="35955"/>
                    <a:pt x="61874" y="37541"/>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8"/>
            <p:cNvSpPr/>
            <p:nvPr/>
          </p:nvSpPr>
          <p:spPr>
            <a:xfrm>
              <a:off x="604500" y="4148250"/>
              <a:ext cx="460600" cy="460600"/>
            </a:xfrm>
            <a:custGeom>
              <a:rect b="b" l="l" r="r" t="t"/>
              <a:pathLst>
                <a:path extrusionOk="0" fill="none" h="18424" w="18424">
                  <a:moveTo>
                    <a:pt x="18424" y="9222"/>
                  </a:moveTo>
                  <a:cubicBezTo>
                    <a:pt x="18424" y="14299"/>
                    <a:pt x="14299" y="18423"/>
                    <a:pt x="9222" y="18423"/>
                  </a:cubicBezTo>
                  <a:cubicBezTo>
                    <a:pt x="4125" y="18423"/>
                    <a:pt x="0" y="14299"/>
                    <a:pt x="0" y="9222"/>
                  </a:cubicBezTo>
                  <a:cubicBezTo>
                    <a:pt x="0" y="4125"/>
                    <a:pt x="4125" y="0"/>
                    <a:pt x="9222" y="0"/>
                  </a:cubicBezTo>
                  <a:cubicBezTo>
                    <a:pt x="14299" y="0"/>
                    <a:pt x="18424" y="4125"/>
                    <a:pt x="18424" y="9222"/>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8"/>
            <p:cNvSpPr/>
            <p:nvPr/>
          </p:nvSpPr>
          <p:spPr>
            <a:xfrm>
              <a:off x="6541025" y="845350"/>
              <a:ext cx="1445725" cy="1466050"/>
            </a:xfrm>
            <a:custGeom>
              <a:rect b="b" l="l" r="r" t="t"/>
              <a:pathLst>
                <a:path extrusionOk="0" h="58642" w="57829">
                  <a:moveTo>
                    <a:pt x="27308" y="0"/>
                  </a:moveTo>
                  <a:cubicBezTo>
                    <a:pt x="19752" y="0"/>
                    <a:pt x="13604" y="6148"/>
                    <a:pt x="13604" y="13704"/>
                  </a:cubicBezTo>
                  <a:cubicBezTo>
                    <a:pt x="13604" y="13981"/>
                    <a:pt x="13604" y="14259"/>
                    <a:pt x="13624" y="14556"/>
                  </a:cubicBezTo>
                  <a:cubicBezTo>
                    <a:pt x="7814" y="14794"/>
                    <a:pt x="2677" y="18781"/>
                    <a:pt x="1031" y="24393"/>
                  </a:cubicBezTo>
                  <a:cubicBezTo>
                    <a:pt x="0" y="27903"/>
                    <a:pt x="397" y="31611"/>
                    <a:pt x="2162" y="34824"/>
                  </a:cubicBezTo>
                  <a:cubicBezTo>
                    <a:pt x="3927" y="38037"/>
                    <a:pt x="6822" y="40377"/>
                    <a:pt x="10332" y="41408"/>
                  </a:cubicBezTo>
                  <a:cubicBezTo>
                    <a:pt x="10610" y="41487"/>
                    <a:pt x="10868" y="41567"/>
                    <a:pt x="11165" y="41626"/>
                  </a:cubicBezTo>
                  <a:cubicBezTo>
                    <a:pt x="10649" y="43629"/>
                    <a:pt x="10630" y="45751"/>
                    <a:pt x="11086" y="47853"/>
                  </a:cubicBezTo>
                  <a:cubicBezTo>
                    <a:pt x="11859" y="51423"/>
                    <a:pt x="13981" y="54497"/>
                    <a:pt x="17075" y="56480"/>
                  </a:cubicBezTo>
                  <a:cubicBezTo>
                    <a:pt x="19296" y="57888"/>
                    <a:pt x="21854" y="58641"/>
                    <a:pt x="24472" y="58641"/>
                  </a:cubicBezTo>
                  <a:cubicBezTo>
                    <a:pt x="29172" y="58641"/>
                    <a:pt x="33475" y="56281"/>
                    <a:pt x="36014" y="52315"/>
                  </a:cubicBezTo>
                  <a:cubicBezTo>
                    <a:pt x="36153" y="52077"/>
                    <a:pt x="36311" y="51839"/>
                    <a:pt x="36450" y="51581"/>
                  </a:cubicBezTo>
                  <a:cubicBezTo>
                    <a:pt x="38532" y="52791"/>
                    <a:pt x="40912" y="53465"/>
                    <a:pt x="43371" y="53465"/>
                  </a:cubicBezTo>
                  <a:cubicBezTo>
                    <a:pt x="46663" y="53465"/>
                    <a:pt x="49856" y="52256"/>
                    <a:pt x="52355" y="50094"/>
                  </a:cubicBezTo>
                  <a:cubicBezTo>
                    <a:pt x="55131" y="47695"/>
                    <a:pt x="56777" y="44363"/>
                    <a:pt x="57035" y="40694"/>
                  </a:cubicBezTo>
                  <a:cubicBezTo>
                    <a:pt x="57293" y="37045"/>
                    <a:pt x="56103" y="33515"/>
                    <a:pt x="53703" y="30759"/>
                  </a:cubicBezTo>
                  <a:cubicBezTo>
                    <a:pt x="53525" y="30540"/>
                    <a:pt x="53327" y="30342"/>
                    <a:pt x="53128" y="30124"/>
                  </a:cubicBezTo>
                  <a:cubicBezTo>
                    <a:pt x="54635" y="28696"/>
                    <a:pt x="55825" y="26931"/>
                    <a:pt x="56559" y="24928"/>
                  </a:cubicBezTo>
                  <a:cubicBezTo>
                    <a:pt x="57828" y="21478"/>
                    <a:pt x="57689" y="17769"/>
                    <a:pt x="56162" y="14437"/>
                  </a:cubicBezTo>
                  <a:cubicBezTo>
                    <a:pt x="53941" y="9579"/>
                    <a:pt x="49043" y="6445"/>
                    <a:pt x="43689" y="6445"/>
                  </a:cubicBezTo>
                  <a:cubicBezTo>
                    <a:pt x="42221" y="6445"/>
                    <a:pt x="40753" y="6683"/>
                    <a:pt x="39365" y="7159"/>
                  </a:cubicBezTo>
                  <a:cubicBezTo>
                    <a:pt x="37005" y="2856"/>
                    <a:pt x="32404" y="0"/>
                    <a:pt x="2730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8"/>
            <p:cNvSpPr/>
            <p:nvPr/>
          </p:nvSpPr>
          <p:spPr>
            <a:xfrm>
              <a:off x="6601500" y="923675"/>
              <a:ext cx="1333175" cy="1309125"/>
            </a:xfrm>
            <a:custGeom>
              <a:rect b="b" l="l" r="r" t="t"/>
              <a:pathLst>
                <a:path extrusionOk="0" h="52365" w="53327">
                  <a:moveTo>
                    <a:pt x="24889" y="1"/>
                  </a:moveTo>
                  <a:cubicBezTo>
                    <a:pt x="19058" y="1"/>
                    <a:pt x="14319" y="4740"/>
                    <a:pt x="14319" y="10571"/>
                  </a:cubicBezTo>
                  <a:cubicBezTo>
                    <a:pt x="14319" y="12217"/>
                    <a:pt x="14695" y="13783"/>
                    <a:pt x="15390" y="15191"/>
                  </a:cubicBezTo>
                  <a:cubicBezTo>
                    <a:pt x="15171" y="15112"/>
                    <a:pt x="14973" y="15033"/>
                    <a:pt x="14735" y="14973"/>
                  </a:cubicBezTo>
                  <a:cubicBezTo>
                    <a:pt x="13748" y="14686"/>
                    <a:pt x="12753" y="14549"/>
                    <a:pt x="11773" y="14549"/>
                  </a:cubicBezTo>
                  <a:cubicBezTo>
                    <a:pt x="7203" y="14549"/>
                    <a:pt x="2986" y="17530"/>
                    <a:pt x="1646" y="22152"/>
                  </a:cubicBezTo>
                  <a:cubicBezTo>
                    <a:pt x="0" y="27745"/>
                    <a:pt x="3193" y="33615"/>
                    <a:pt x="8806" y="35261"/>
                  </a:cubicBezTo>
                  <a:cubicBezTo>
                    <a:pt x="9782" y="35541"/>
                    <a:pt x="10773" y="35679"/>
                    <a:pt x="11746" y="35679"/>
                  </a:cubicBezTo>
                  <a:cubicBezTo>
                    <a:pt x="12355" y="35679"/>
                    <a:pt x="12958" y="35625"/>
                    <a:pt x="13545" y="35518"/>
                  </a:cubicBezTo>
                  <a:lnTo>
                    <a:pt x="13545" y="35518"/>
                  </a:lnTo>
                  <a:cubicBezTo>
                    <a:pt x="13406" y="35717"/>
                    <a:pt x="13287" y="35895"/>
                    <a:pt x="13168" y="36094"/>
                  </a:cubicBezTo>
                  <a:cubicBezTo>
                    <a:pt x="9995" y="40992"/>
                    <a:pt x="11443" y="47536"/>
                    <a:pt x="16341" y="50689"/>
                  </a:cubicBezTo>
                  <a:cubicBezTo>
                    <a:pt x="18110" y="51823"/>
                    <a:pt x="20088" y="52365"/>
                    <a:pt x="22043" y="52365"/>
                  </a:cubicBezTo>
                  <a:cubicBezTo>
                    <a:pt x="25525" y="52365"/>
                    <a:pt x="28931" y="50646"/>
                    <a:pt x="30937" y="47497"/>
                  </a:cubicBezTo>
                  <a:cubicBezTo>
                    <a:pt x="31850" y="46089"/>
                    <a:pt x="32365" y="44542"/>
                    <a:pt x="32544" y="42995"/>
                  </a:cubicBezTo>
                  <a:cubicBezTo>
                    <a:pt x="32663" y="43193"/>
                    <a:pt x="32821" y="43372"/>
                    <a:pt x="32980" y="43550"/>
                  </a:cubicBezTo>
                  <a:cubicBezTo>
                    <a:pt x="35066" y="45950"/>
                    <a:pt x="37995" y="47177"/>
                    <a:pt x="40941" y="47177"/>
                  </a:cubicBezTo>
                  <a:cubicBezTo>
                    <a:pt x="43400" y="47177"/>
                    <a:pt x="45871" y="46322"/>
                    <a:pt x="47873" y="44581"/>
                  </a:cubicBezTo>
                  <a:cubicBezTo>
                    <a:pt x="52276" y="40754"/>
                    <a:pt x="52752" y="34091"/>
                    <a:pt x="48905" y="29688"/>
                  </a:cubicBezTo>
                  <a:cubicBezTo>
                    <a:pt x="47834" y="28439"/>
                    <a:pt x="46505" y="27507"/>
                    <a:pt x="45057" y="26892"/>
                  </a:cubicBezTo>
                  <a:cubicBezTo>
                    <a:pt x="45275" y="26813"/>
                    <a:pt x="45494" y="26733"/>
                    <a:pt x="45692" y="26634"/>
                  </a:cubicBezTo>
                  <a:cubicBezTo>
                    <a:pt x="51007" y="24195"/>
                    <a:pt x="53327" y="17908"/>
                    <a:pt x="50888" y="12613"/>
                  </a:cubicBezTo>
                  <a:cubicBezTo>
                    <a:pt x="49107" y="8748"/>
                    <a:pt x="45286" y="6467"/>
                    <a:pt x="41292" y="6467"/>
                  </a:cubicBezTo>
                  <a:cubicBezTo>
                    <a:pt x="39816" y="6467"/>
                    <a:pt x="38316" y="6779"/>
                    <a:pt x="36887" y="7437"/>
                  </a:cubicBezTo>
                  <a:cubicBezTo>
                    <a:pt x="36292" y="7695"/>
                    <a:pt x="35737" y="8012"/>
                    <a:pt x="35241" y="8389"/>
                  </a:cubicBezTo>
                  <a:cubicBezTo>
                    <a:pt x="34229" y="3610"/>
                    <a:pt x="29985" y="1"/>
                    <a:pt x="2488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8"/>
            <p:cNvSpPr/>
            <p:nvPr/>
          </p:nvSpPr>
          <p:spPr>
            <a:xfrm>
              <a:off x="7120575" y="1406575"/>
              <a:ext cx="363950" cy="363925"/>
            </a:xfrm>
            <a:custGeom>
              <a:rect b="b" l="l" r="r" t="t"/>
              <a:pathLst>
                <a:path extrusionOk="0" h="14557" w="14558">
                  <a:moveTo>
                    <a:pt x="7279" y="0"/>
                  </a:moveTo>
                  <a:cubicBezTo>
                    <a:pt x="3253" y="0"/>
                    <a:pt x="1" y="3253"/>
                    <a:pt x="1" y="7278"/>
                  </a:cubicBezTo>
                  <a:cubicBezTo>
                    <a:pt x="1" y="11304"/>
                    <a:pt x="3253" y="14556"/>
                    <a:pt x="7279" y="14556"/>
                  </a:cubicBezTo>
                  <a:cubicBezTo>
                    <a:pt x="11305" y="14556"/>
                    <a:pt x="14557" y="11304"/>
                    <a:pt x="14557" y="7278"/>
                  </a:cubicBezTo>
                  <a:cubicBezTo>
                    <a:pt x="14557" y="3253"/>
                    <a:pt x="11305" y="0"/>
                    <a:pt x="727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8"/>
            <p:cNvSpPr/>
            <p:nvPr/>
          </p:nvSpPr>
          <p:spPr>
            <a:xfrm>
              <a:off x="7079425" y="1021825"/>
              <a:ext cx="311875" cy="108625"/>
            </a:xfrm>
            <a:custGeom>
              <a:rect b="b" l="l" r="r" t="t"/>
              <a:pathLst>
                <a:path extrusionOk="0" h="4345" w="12475">
                  <a:moveTo>
                    <a:pt x="5865" y="1"/>
                  </a:moveTo>
                  <a:cubicBezTo>
                    <a:pt x="4673" y="1"/>
                    <a:pt x="3690" y="285"/>
                    <a:pt x="2936" y="596"/>
                  </a:cubicBezTo>
                  <a:cubicBezTo>
                    <a:pt x="2024" y="993"/>
                    <a:pt x="1389" y="1429"/>
                    <a:pt x="973" y="1806"/>
                  </a:cubicBezTo>
                  <a:cubicBezTo>
                    <a:pt x="556" y="2183"/>
                    <a:pt x="318" y="2460"/>
                    <a:pt x="179" y="2639"/>
                  </a:cubicBezTo>
                  <a:cubicBezTo>
                    <a:pt x="41" y="2837"/>
                    <a:pt x="1" y="2916"/>
                    <a:pt x="21" y="2936"/>
                  </a:cubicBezTo>
                  <a:cubicBezTo>
                    <a:pt x="41" y="2936"/>
                    <a:pt x="120" y="2897"/>
                    <a:pt x="279" y="2718"/>
                  </a:cubicBezTo>
                  <a:cubicBezTo>
                    <a:pt x="437" y="2559"/>
                    <a:pt x="695" y="2322"/>
                    <a:pt x="1131" y="1984"/>
                  </a:cubicBezTo>
                  <a:cubicBezTo>
                    <a:pt x="1548" y="1647"/>
                    <a:pt x="2163" y="1231"/>
                    <a:pt x="3055" y="874"/>
                  </a:cubicBezTo>
                  <a:cubicBezTo>
                    <a:pt x="3794" y="578"/>
                    <a:pt x="4737" y="323"/>
                    <a:pt x="5873" y="323"/>
                  </a:cubicBezTo>
                  <a:cubicBezTo>
                    <a:pt x="6109" y="323"/>
                    <a:pt x="6353" y="334"/>
                    <a:pt x="6605" y="358"/>
                  </a:cubicBezTo>
                  <a:cubicBezTo>
                    <a:pt x="8092" y="537"/>
                    <a:pt x="9183" y="1112"/>
                    <a:pt x="9976" y="1647"/>
                  </a:cubicBezTo>
                  <a:cubicBezTo>
                    <a:pt x="10749" y="2222"/>
                    <a:pt x="11265" y="2758"/>
                    <a:pt x="11602" y="3174"/>
                  </a:cubicBezTo>
                  <a:cubicBezTo>
                    <a:pt x="11939" y="3611"/>
                    <a:pt x="12138" y="3908"/>
                    <a:pt x="12257" y="4086"/>
                  </a:cubicBezTo>
                  <a:cubicBezTo>
                    <a:pt x="12376" y="4285"/>
                    <a:pt x="12435" y="4344"/>
                    <a:pt x="12455" y="4344"/>
                  </a:cubicBezTo>
                  <a:cubicBezTo>
                    <a:pt x="12475" y="4324"/>
                    <a:pt x="12455" y="4245"/>
                    <a:pt x="12376" y="4027"/>
                  </a:cubicBezTo>
                  <a:cubicBezTo>
                    <a:pt x="12276" y="3829"/>
                    <a:pt x="12118" y="3492"/>
                    <a:pt x="11781" y="3035"/>
                  </a:cubicBezTo>
                  <a:cubicBezTo>
                    <a:pt x="11463" y="2579"/>
                    <a:pt x="10948" y="2004"/>
                    <a:pt x="10155" y="1409"/>
                  </a:cubicBezTo>
                  <a:cubicBezTo>
                    <a:pt x="9341" y="834"/>
                    <a:pt x="8191" y="239"/>
                    <a:pt x="6644" y="41"/>
                  </a:cubicBezTo>
                  <a:cubicBezTo>
                    <a:pt x="6375" y="13"/>
                    <a:pt x="6115" y="1"/>
                    <a:pt x="58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8"/>
            <p:cNvSpPr/>
            <p:nvPr/>
          </p:nvSpPr>
          <p:spPr>
            <a:xfrm>
              <a:off x="7081925" y="1124700"/>
              <a:ext cx="64950" cy="183775"/>
            </a:xfrm>
            <a:custGeom>
              <a:rect b="b" l="l" r="r" t="t"/>
              <a:pathLst>
                <a:path extrusionOk="0" h="7351" w="2598">
                  <a:moveTo>
                    <a:pt x="2533" y="1"/>
                  </a:moveTo>
                  <a:cubicBezTo>
                    <a:pt x="2464" y="1"/>
                    <a:pt x="2258" y="97"/>
                    <a:pt x="1844" y="428"/>
                  </a:cubicBezTo>
                  <a:cubicBezTo>
                    <a:pt x="1606" y="626"/>
                    <a:pt x="1289" y="923"/>
                    <a:pt x="972" y="1399"/>
                  </a:cubicBezTo>
                  <a:cubicBezTo>
                    <a:pt x="654" y="1855"/>
                    <a:pt x="317" y="2490"/>
                    <a:pt x="159" y="3343"/>
                  </a:cubicBezTo>
                  <a:cubicBezTo>
                    <a:pt x="0" y="4215"/>
                    <a:pt x="60" y="4929"/>
                    <a:pt x="198" y="5485"/>
                  </a:cubicBezTo>
                  <a:cubicBezTo>
                    <a:pt x="317" y="6020"/>
                    <a:pt x="496" y="6417"/>
                    <a:pt x="635" y="6694"/>
                  </a:cubicBezTo>
                  <a:cubicBezTo>
                    <a:pt x="931" y="7213"/>
                    <a:pt x="1106" y="7351"/>
                    <a:pt x="1144" y="7351"/>
                  </a:cubicBezTo>
                  <a:cubicBezTo>
                    <a:pt x="1147" y="7351"/>
                    <a:pt x="1149" y="7350"/>
                    <a:pt x="1150" y="7349"/>
                  </a:cubicBezTo>
                  <a:cubicBezTo>
                    <a:pt x="1210" y="7329"/>
                    <a:pt x="1091" y="7150"/>
                    <a:pt x="853" y="6595"/>
                  </a:cubicBezTo>
                  <a:cubicBezTo>
                    <a:pt x="734" y="6317"/>
                    <a:pt x="595" y="5941"/>
                    <a:pt x="476" y="5425"/>
                  </a:cubicBezTo>
                  <a:cubicBezTo>
                    <a:pt x="377" y="4890"/>
                    <a:pt x="317" y="4215"/>
                    <a:pt x="476" y="3422"/>
                  </a:cubicBezTo>
                  <a:cubicBezTo>
                    <a:pt x="635" y="2609"/>
                    <a:pt x="932" y="2014"/>
                    <a:pt x="1230" y="1558"/>
                  </a:cubicBezTo>
                  <a:cubicBezTo>
                    <a:pt x="1507" y="1122"/>
                    <a:pt x="1785" y="804"/>
                    <a:pt x="2003" y="586"/>
                  </a:cubicBezTo>
                  <a:cubicBezTo>
                    <a:pt x="2439" y="170"/>
                    <a:pt x="2598" y="51"/>
                    <a:pt x="2558" y="11"/>
                  </a:cubicBezTo>
                  <a:cubicBezTo>
                    <a:pt x="2555" y="5"/>
                    <a:pt x="2547" y="1"/>
                    <a:pt x="25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8"/>
            <p:cNvSpPr/>
            <p:nvPr/>
          </p:nvSpPr>
          <p:spPr>
            <a:xfrm>
              <a:off x="7192975" y="1183625"/>
              <a:ext cx="49600" cy="83725"/>
            </a:xfrm>
            <a:custGeom>
              <a:rect b="b" l="l" r="r" t="t"/>
              <a:pathLst>
                <a:path extrusionOk="0" h="3349" w="1984">
                  <a:moveTo>
                    <a:pt x="1927" y="0"/>
                  </a:moveTo>
                  <a:cubicBezTo>
                    <a:pt x="1873" y="0"/>
                    <a:pt x="1776" y="59"/>
                    <a:pt x="1607" y="212"/>
                  </a:cubicBezTo>
                  <a:cubicBezTo>
                    <a:pt x="1388" y="411"/>
                    <a:pt x="1051" y="768"/>
                    <a:pt x="635" y="1462"/>
                  </a:cubicBezTo>
                  <a:cubicBezTo>
                    <a:pt x="238" y="2176"/>
                    <a:pt x="119" y="2652"/>
                    <a:pt x="60" y="2949"/>
                  </a:cubicBezTo>
                  <a:cubicBezTo>
                    <a:pt x="0" y="3247"/>
                    <a:pt x="20" y="3346"/>
                    <a:pt x="80" y="3346"/>
                  </a:cubicBezTo>
                  <a:cubicBezTo>
                    <a:pt x="83" y="3348"/>
                    <a:pt x="87" y="3349"/>
                    <a:pt x="92" y="3349"/>
                  </a:cubicBezTo>
                  <a:cubicBezTo>
                    <a:pt x="131" y="3349"/>
                    <a:pt x="188" y="3260"/>
                    <a:pt x="278" y="3009"/>
                  </a:cubicBezTo>
                  <a:cubicBezTo>
                    <a:pt x="397" y="2751"/>
                    <a:pt x="556" y="2295"/>
                    <a:pt x="932" y="1620"/>
                  </a:cubicBezTo>
                  <a:cubicBezTo>
                    <a:pt x="1309" y="966"/>
                    <a:pt x="1607" y="589"/>
                    <a:pt x="1785" y="371"/>
                  </a:cubicBezTo>
                  <a:cubicBezTo>
                    <a:pt x="1944" y="133"/>
                    <a:pt x="1983" y="54"/>
                    <a:pt x="1964" y="14"/>
                  </a:cubicBezTo>
                  <a:cubicBezTo>
                    <a:pt x="1955" y="5"/>
                    <a:pt x="1943" y="0"/>
                    <a:pt x="1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8"/>
            <p:cNvSpPr/>
            <p:nvPr/>
          </p:nvSpPr>
          <p:spPr>
            <a:xfrm>
              <a:off x="6743300" y="1386350"/>
              <a:ext cx="275175" cy="135275"/>
            </a:xfrm>
            <a:custGeom>
              <a:rect b="b" l="l" r="r" t="t"/>
              <a:pathLst>
                <a:path extrusionOk="0" h="5411" w="11007">
                  <a:moveTo>
                    <a:pt x="7042" y="0"/>
                  </a:moveTo>
                  <a:cubicBezTo>
                    <a:pt x="6279" y="0"/>
                    <a:pt x="5393" y="105"/>
                    <a:pt x="4423" y="452"/>
                  </a:cubicBezTo>
                  <a:cubicBezTo>
                    <a:pt x="3114" y="968"/>
                    <a:pt x="2221" y="1722"/>
                    <a:pt x="1607" y="2376"/>
                  </a:cubicBezTo>
                  <a:cubicBezTo>
                    <a:pt x="992" y="3070"/>
                    <a:pt x="635" y="3665"/>
                    <a:pt x="417" y="4121"/>
                  </a:cubicBezTo>
                  <a:cubicBezTo>
                    <a:pt x="199" y="4577"/>
                    <a:pt x="99" y="4914"/>
                    <a:pt x="60" y="5113"/>
                  </a:cubicBezTo>
                  <a:cubicBezTo>
                    <a:pt x="0" y="5311"/>
                    <a:pt x="0" y="5390"/>
                    <a:pt x="20" y="5410"/>
                  </a:cubicBezTo>
                  <a:cubicBezTo>
                    <a:pt x="40" y="5410"/>
                    <a:pt x="99" y="5331"/>
                    <a:pt x="179" y="5152"/>
                  </a:cubicBezTo>
                  <a:cubicBezTo>
                    <a:pt x="258" y="4954"/>
                    <a:pt x="397" y="4657"/>
                    <a:pt x="615" y="4220"/>
                  </a:cubicBezTo>
                  <a:cubicBezTo>
                    <a:pt x="853" y="3784"/>
                    <a:pt x="1230" y="3229"/>
                    <a:pt x="1825" y="2594"/>
                  </a:cubicBezTo>
                  <a:cubicBezTo>
                    <a:pt x="2420" y="1960"/>
                    <a:pt x="3292" y="1246"/>
                    <a:pt x="4542" y="770"/>
                  </a:cubicBezTo>
                  <a:cubicBezTo>
                    <a:pt x="5507" y="408"/>
                    <a:pt x="6381" y="309"/>
                    <a:pt x="7128" y="309"/>
                  </a:cubicBezTo>
                  <a:cubicBezTo>
                    <a:pt x="7363" y="309"/>
                    <a:pt x="7585" y="319"/>
                    <a:pt x="7794" y="333"/>
                  </a:cubicBezTo>
                  <a:cubicBezTo>
                    <a:pt x="8667" y="413"/>
                    <a:pt x="9321" y="611"/>
                    <a:pt x="9777" y="770"/>
                  </a:cubicBezTo>
                  <a:cubicBezTo>
                    <a:pt x="10233" y="948"/>
                    <a:pt x="10531" y="1087"/>
                    <a:pt x="10729" y="1166"/>
                  </a:cubicBezTo>
                  <a:cubicBezTo>
                    <a:pt x="10877" y="1232"/>
                    <a:pt x="10957" y="1270"/>
                    <a:pt x="10991" y="1270"/>
                  </a:cubicBezTo>
                  <a:cubicBezTo>
                    <a:pt x="10998" y="1270"/>
                    <a:pt x="11003" y="1269"/>
                    <a:pt x="11007" y="1265"/>
                  </a:cubicBezTo>
                  <a:cubicBezTo>
                    <a:pt x="11007" y="1246"/>
                    <a:pt x="10947" y="1186"/>
                    <a:pt x="10788" y="1067"/>
                  </a:cubicBezTo>
                  <a:cubicBezTo>
                    <a:pt x="10610" y="948"/>
                    <a:pt x="10332" y="770"/>
                    <a:pt x="9856" y="552"/>
                  </a:cubicBezTo>
                  <a:cubicBezTo>
                    <a:pt x="9400" y="353"/>
                    <a:pt x="8726" y="135"/>
                    <a:pt x="7834" y="36"/>
                  </a:cubicBezTo>
                  <a:cubicBezTo>
                    <a:pt x="7588" y="15"/>
                    <a:pt x="7323" y="0"/>
                    <a:pt x="70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8"/>
            <p:cNvSpPr/>
            <p:nvPr/>
          </p:nvSpPr>
          <p:spPr>
            <a:xfrm>
              <a:off x="6820150" y="1491350"/>
              <a:ext cx="130400" cy="76550"/>
            </a:xfrm>
            <a:custGeom>
              <a:rect b="b" l="l" r="r" t="t"/>
              <a:pathLst>
                <a:path extrusionOk="0" h="3062" w="5216">
                  <a:moveTo>
                    <a:pt x="4581" y="0"/>
                  </a:moveTo>
                  <a:cubicBezTo>
                    <a:pt x="4125" y="20"/>
                    <a:pt x="3272" y="60"/>
                    <a:pt x="2122" y="695"/>
                  </a:cubicBezTo>
                  <a:cubicBezTo>
                    <a:pt x="972" y="1369"/>
                    <a:pt x="496" y="2063"/>
                    <a:pt x="258" y="2460"/>
                  </a:cubicBezTo>
                  <a:cubicBezTo>
                    <a:pt x="119" y="2678"/>
                    <a:pt x="60" y="2816"/>
                    <a:pt x="40" y="2916"/>
                  </a:cubicBezTo>
                  <a:cubicBezTo>
                    <a:pt x="0" y="3015"/>
                    <a:pt x="0" y="3054"/>
                    <a:pt x="20" y="3054"/>
                  </a:cubicBezTo>
                  <a:cubicBezTo>
                    <a:pt x="25" y="3059"/>
                    <a:pt x="30" y="3062"/>
                    <a:pt x="37" y="3062"/>
                  </a:cubicBezTo>
                  <a:cubicBezTo>
                    <a:pt x="60" y="3062"/>
                    <a:pt x="93" y="3036"/>
                    <a:pt x="139" y="2975"/>
                  </a:cubicBezTo>
                  <a:cubicBezTo>
                    <a:pt x="198" y="2896"/>
                    <a:pt x="298" y="2777"/>
                    <a:pt x="436" y="2598"/>
                  </a:cubicBezTo>
                  <a:cubicBezTo>
                    <a:pt x="714" y="2261"/>
                    <a:pt x="1210" y="1627"/>
                    <a:pt x="2281" y="992"/>
                  </a:cubicBezTo>
                  <a:cubicBezTo>
                    <a:pt x="3371" y="377"/>
                    <a:pt x="4165" y="298"/>
                    <a:pt x="4601" y="238"/>
                  </a:cubicBezTo>
                  <a:cubicBezTo>
                    <a:pt x="4839" y="199"/>
                    <a:pt x="4978" y="199"/>
                    <a:pt x="5077" y="179"/>
                  </a:cubicBezTo>
                  <a:cubicBezTo>
                    <a:pt x="5176" y="159"/>
                    <a:pt x="5216" y="139"/>
                    <a:pt x="5216" y="119"/>
                  </a:cubicBezTo>
                  <a:cubicBezTo>
                    <a:pt x="5216" y="80"/>
                    <a:pt x="5176" y="60"/>
                    <a:pt x="5077" y="40"/>
                  </a:cubicBezTo>
                  <a:cubicBezTo>
                    <a:pt x="4978" y="20"/>
                    <a:pt x="4839" y="0"/>
                    <a:pt x="45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8"/>
            <p:cNvSpPr/>
            <p:nvPr/>
          </p:nvSpPr>
          <p:spPr>
            <a:xfrm>
              <a:off x="6809225" y="1665325"/>
              <a:ext cx="202800" cy="65450"/>
            </a:xfrm>
            <a:custGeom>
              <a:rect b="b" l="l" r="r" t="t"/>
              <a:pathLst>
                <a:path extrusionOk="0" h="2618" w="8112">
                  <a:moveTo>
                    <a:pt x="48" y="1"/>
                  </a:moveTo>
                  <a:cubicBezTo>
                    <a:pt x="45" y="1"/>
                    <a:pt x="43" y="1"/>
                    <a:pt x="40" y="2"/>
                  </a:cubicBezTo>
                  <a:cubicBezTo>
                    <a:pt x="1" y="22"/>
                    <a:pt x="80" y="240"/>
                    <a:pt x="536" y="756"/>
                  </a:cubicBezTo>
                  <a:cubicBezTo>
                    <a:pt x="754" y="1014"/>
                    <a:pt x="1092" y="1331"/>
                    <a:pt x="1607" y="1648"/>
                  </a:cubicBezTo>
                  <a:cubicBezTo>
                    <a:pt x="2123" y="1985"/>
                    <a:pt x="2817" y="2322"/>
                    <a:pt x="3729" y="2521"/>
                  </a:cubicBezTo>
                  <a:cubicBezTo>
                    <a:pt x="4131" y="2589"/>
                    <a:pt x="4504" y="2617"/>
                    <a:pt x="4845" y="2617"/>
                  </a:cubicBezTo>
                  <a:cubicBezTo>
                    <a:pt x="5295" y="2617"/>
                    <a:pt x="5691" y="2569"/>
                    <a:pt x="6030" y="2501"/>
                  </a:cubicBezTo>
                  <a:cubicBezTo>
                    <a:pt x="6624" y="2382"/>
                    <a:pt x="7061" y="2204"/>
                    <a:pt x="7358" y="2065"/>
                  </a:cubicBezTo>
                  <a:cubicBezTo>
                    <a:pt x="7973" y="1747"/>
                    <a:pt x="8112" y="1569"/>
                    <a:pt x="8092" y="1549"/>
                  </a:cubicBezTo>
                  <a:cubicBezTo>
                    <a:pt x="8089" y="1539"/>
                    <a:pt x="8080" y="1534"/>
                    <a:pt x="8065" y="1534"/>
                  </a:cubicBezTo>
                  <a:cubicBezTo>
                    <a:pt x="7992" y="1534"/>
                    <a:pt x="7768" y="1649"/>
                    <a:pt x="7259" y="1847"/>
                  </a:cubicBezTo>
                  <a:cubicBezTo>
                    <a:pt x="6962" y="1966"/>
                    <a:pt x="6545" y="2104"/>
                    <a:pt x="5970" y="2204"/>
                  </a:cubicBezTo>
                  <a:cubicBezTo>
                    <a:pt x="5672" y="2255"/>
                    <a:pt x="5336" y="2290"/>
                    <a:pt x="4957" y="2290"/>
                  </a:cubicBezTo>
                  <a:cubicBezTo>
                    <a:pt x="4606" y="2290"/>
                    <a:pt x="4218" y="2260"/>
                    <a:pt x="3789" y="2184"/>
                  </a:cubicBezTo>
                  <a:cubicBezTo>
                    <a:pt x="2916" y="2025"/>
                    <a:pt x="2262" y="1708"/>
                    <a:pt x="1766" y="1410"/>
                  </a:cubicBezTo>
                  <a:cubicBezTo>
                    <a:pt x="1270" y="1093"/>
                    <a:pt x="933" y="815"/>
                    <a:pt x="695" y="597"/>
                  </a:cubicBezTo>
                  <a:cubicBezTo>
                    <a:pt x="245" y="166"/>
                    <a:pt x="96"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8"/>
            <p:cNvSpPr/>
            <p:nvPr/>
          </p:nvSpPr>
          <p:spPr>
            <a:xfrm>
              <a:off x="6972850" y="1596575"/>
              <a:ext cx="111075" cy="31075"/>
            </a:xfrm>
            <a:custGeom>
              <a:rect b="b" l="l" r="r" t="t"/>
              <a:pathLst>
                <a:path extrusionOk="0" h="1243" w="4443">
                  <a:moveTo>
                    <a:pt x="53" y="1"/>
                  </a:moveTo>
                  <a:cubicBezTo>
                    <a:pt x="35" y="1"/>
                    <a:pt x="25" y="6"/>
                    <a:pt x="20" y="16"/>
                  </a:cubicBezTo>
                  <a:cubicBezTo>
                    <a:pt x="0" y="55"/>
                    <a:pt x="60" y="154"/>
                    <a:pt x="337" y="353"/>
                  </a:cubicBezTo>
                  <a:cubicBezTo>
                    <a:pt x="615" y="551"/>
                    <a:pt x="1150" y="888"/>
                    <a:pt x="2082" y="1106"/>
                  </a:cubicBezTo>
                  <a:cubicBezTo>
                    <a:pt x="2587" y="1209"/>
                    <a:pt x="2991" y="1243"/>
                    <a:pt x="3311" y="1243"/>
                  </a:cubicBezTo>
                  <a:cubicBezTo>
                    <a:pt x="3608" y="1243"/>
                    <a:pt x="3835" y="1214"/>
                    <a:pt x="4006" y="1186"/>
                  </a:cubicBezTo>
                  <a:cubicBezTo>
                    <a:pt x="4343" y="1106"/>
                    <a:pt x="4442" y="1047"/>
                    <a:pt x="4442" y="1007"/>
                  </a:cubicBezTo>
                  <a:cubicBezTo>
                    <a:pt x="4423" y="948"/>
                    <a:pt x="4323" y="948"/>
                    <a:pt x="3986" y="948"/>
                  </a:cubicBezTo>
                  <a:cubicBezTo>
                    <a:pt x="3890" y="948"/>
                    <a:pt x="3774" y="951"/>
                    <a:pt x="3637" y="951"/>
                  </a:cubicBezTo>
                  <a:cubicBezTo>
                    <a:pt x="3293" y="951"/>
                    <a:pt x="2813" y="931"/>
                    <a:pt x="2162" y="789"/>
                  </a:cubicBezTo>
                  <a:cubicBezTo>
                    <a:pt x="1269" y="571"/>
                    <a:pt x="754" y="293"/>
                    <a:pt x="456" y="154"/>
                  </a:cubicBezTo>
                  <a:cubicBezTo>
                    <a:pt x="231" y="49"/>
                    <a:pt x="108" y="1"/>
                    <a:pt x="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8"/>
            <p:cNvSpPr/>
            <p:nvPr/>
          </p:nvSpPr>
          <p:spPr>
            <a:xfrm>
              <a:off x="6984750" y="1762475"/>
              <a:ext cx="201800" cy="373750"/>
            </a:xfrm>
            <a:custGeom>
              <a:rect b="b" l="l" r="r" t="t"/>
              <a:pathLst>
                <a:path extrusionOk="0" h="14950" w="8072">
                  <a:moveTo>
                    <a:pt x="4196" y="0"/>
                  </a:moveTo>
                  <a:cubicBezTo>
                    <a:pt x="4164" y="0"/>
                    <a:pt x="4064" y="84"/>
                    <a:pt x="3867" y="281"/>
                  </a:cubicBezTo>
                  <a:cubicBezTo>
                    <a:pt x="3649" y="519"/>
                    <a:pt x="3312" y="896"/>
                    <a:pt x="2836" y="1491"/>
                  </a:cubicBezTo>
                  <a:cubicBezTo>
                    <a:pt x="2360" y="2085"/>
                    <a:pt x="1706" y="2879"/>
                    <a:pt x="1071" y="4108"/>
                  </a:cubicBezTo>
                  <a:cubicBezTo>
                    <a:pt x="754" y="4723"/>
                    <a:pt x="456" y="5437"/>
                    <a:pt x="258" y="6290"/>
                  </a:cubicBezTo>
                  <a:cubicBezTo>
                    <a:pt x="79" y="7142"/>
                    <a:pt x="0" y="8134"/>
                    <a:pt x="238" y="9185"/>
                  </a:cubicBezTo>
                  <a:cubicBezTo>
                    <a:pt x="496" y="10216"/>
                    <a:pt x="972" y="11089"/>
                    <a:pt x="1487" y="11783"/>
                  </a:cubicBezTo>
                  <a:cubicBezTo>
                    <a:pt x="2023" y="12477"/>
                    <a:pt x="2598" y="12993"/>
                    <a:pt x="3173" y="13389"/>
                  </a:cubicBezTo>
                  <a:cubicBezTo>
                    <a:pt x="4304" y="14183"/>
                    <a:pt x="5315" y="14500"/>
                    <a:pt x="6068" y="14698"/>
                  </a:cubicBezTo>
                  <a:cubicBezTo>
                    <a:pt x="6822" y="14877"/>
                    <a:pt x="7318" y="14936"/>
                    <a:pt x="7635" y="14936"/>
                  </a:cubicBezTo>
                  <a:cubicBezTo>
                    <a:pt x="7767" y="14944"/>
                    <a:pt x="7864" y="14949"/>
                    <a:pt x="7933" y="14949"/>
                  </a:cubicBezTo>
                  <a:cubicBezTo>
                    <a:pt x="8031" y="14949"/>
                    <a:pt x="8071" y="14940"/>
                    <a:pt x="8071" y="14916"/>
                  </a:cubicBezTo>
                  <a:cubicBezTo>
                    <a:pt x="8071" y="14896"/>
                    <a:pt x="7952" y="14877"/>
                    <a:pt x="7655" y="14817"/>
                  </a:cubicBezTo>
                  <a:cubicBezTo>
                    <a:pt x="7338" y="14758"/>
                    <a:pt x="6862" y="14678"/>
                    <a:pt x="6128" y="14460"/>
                  </a:cubicBezTo>
                  <a:cubicBezTo>
                    <a:pt x="5414" y="14242"/>
                    <a:pt x="4442" y="13905"/>
                    <a:pt x="3352" y="13151"/>
                  </a:cubicBezTo>
                  <a:cubicBezTo>
                    <a:pt x="2816" y="12755"/>
                    <a:pt x="2241" y="12259"/>
                    <a:pt x="1745" y="11585"/>
                  </a:cubicBezTo>
                  <a:cubicBezTo>
                    <a:pt x="1249" y="10930"/>
                    <a:pt x="793" y="10097"/>
                    <a:pt x="555" y="9106"/>
                  </a:cubicBezTo>
                  <a:cubicBezTo>
                    <a:pt x="337" y="8114"/>
                    <a:pt x="397" y="7182"/>
                    <a:pt x="575" y="6369"/>
                  </a:cubicBezTo>
                  <a:cubicBezTo>
                    <a:pt x="754" y="5536"/>
                    <a:pt x="1031" y="4842"/>
                    <a:pt x="1329" y="4247"/>
                  </a:cubicBezTo>
                  <a:cubicBezTo>
                    <a:pt x="1924" y="3057"/>
                    <a:pt x="2558" y="2244"/>
                    <a:pt x="3014" y="1629"/>
                  </a:cubicBezTo>
                  <a:cubicBezTo>
                    <a:pt x="3947" y="420"/>
                    <a:pt x="4244" y="43"/>
                    <a:pt x="4204" y="3"/>
                  </a:cubicBezTo>
                  <a:cubicBezTo>
                    <a:pt x="4202" y="1"/>
                    <a:pt x="4200" y="0"/>
                    <a:pt x="41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8"/>
            <p:cNvSpPr/>
            <p:nvPr/>
          </p:nvSpPr>
          <p:spPr>
            <a:xfrm>
              <a:off x="7168175" y="1961850"/>
              <a:ext cx="93225" cy="60500"/>
            </a:xfrm>
            <a:custGeom>
              <a:rect b="b" l="l" r="r" t="t"/>
              <a:pathLst>
                <a:path extrusionOk="0" h="2420" w="3729">
                  <a:moveTo>
                    <a:pt x="80" y="0"/>
                  </a:moveTo>
                  <a:cubicBezTo>
                    <a:pt x="60" y="0"/>
                    <a:pt x="1" y="119"/>
                    <a:pt x="60" y="496"/>
                  </a:cubicBezTo>
                  <a:cubicBezTo>
                    <a:pt x="80" y="694"/>
                    <a:pt x="159" y="932"/>
                    <a:pt x="338" y="1230"/>
                  </a:cubicBezTo>
                  <a:cubicBezTo>
                    <a:pt x="516" y="1527"/>
                    <a:pt x="794" y="1864"/>
                    <a:pt x="1270" y="2122"/>
                  </a:cubicBezTo>
                  <a:cubicBezTo>
                    <a:pt x="1746" y="2380"/>
                    <a:pt x="2182" y="2420"/>
                    <a:pt x="2519" y="2420"/>
                  </a:cubicBezTo>
                  <a:cubicBezTo>
                    <a:pt x="2876" y="2400"/>
                    <a:pt x="3114" y="2321"/>
                    <a:pt x="3293" y="2241"/>
                  </a:cubicBezTo>
                  <a:cubicBezTo>
                    <a:pt x="3650" y="2083"/>
                    <a:pt x="3729" y="1964"/>
                    <a:pt x="3709" y="1944"/>
                  </a:cubicBezTo>
                  <a:cubicBezTo>
                    <a:pt x="3699" y="1933"/>
                    <a:pt x="3682" y="1928"/>
                    <a:pt x="3658" y="1928"/>
                  </a:cubicBezTo>
                  <a:cubicBezTo>
                    <a:pt x="3591" y="1928"/>
                    <a:pt x="3465" y="1965"/>
                    <a:pt x="3233" y="2023"/>
                  </a:cubicBezTo>
                  <a:cubicBezTo>
                    <a:pt x="3055" y="2063"/>
                    <a:pt x="2837" y="2122"/>
                    <a:pt x="2519" y="2122"/>
                  </a:cubicBezTo>
                  <a:cubicBezTo>
                    <a:pt x="2222" y="2102"/>
                    <a:pt x="1845" y="2063"/>
                    <a:pt x="1429" y="1845"/>
                  </a:cubicBezTo>
                  <a:cubicBezTo>
                    <a:pt x="1012" y="1626"/>
                    <a:pt x="774" y="1329"/>
                    <a:pt x="596" y="1071"/>
                  </a:cubicBezTo>
                  <a:cubicBezTo>
                    <a:pt x="417" y="813"/>
                    <a:pt x="338" y="615"/>
                    <a:pt x="278" y="437"/>
                  </a:cubicBezTo>
                  <a:cubicBezTo>
                    <a:pt x="159" y="119"/>
                    <a:pt x="140" y="0"/>
                    <a:pt x="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8"/>
            <p:cNvSpPr/>
            <p:nvPr/>
          </p:nvSpPr>
          <p:spPr>
            <a:xfrm>
              <a:off x="6541025" y="845350"/>
              <a:ext cx="1445725" cy="1466050"/>
            </a:xfrm>
            <a:custGeom>
              <a:rect b="b" l="l" r="r" t="t"/>
              <a:pathLst>
                <a:path extrusionOk="0" fill="none" h="58642" w="57829">
                  <a:moveTo>
                    <a:pt x="24472" y="58641"/>
                  </a:moveTo>
                  <a:cubicBezTo>
                    <a:pt x="21854" y="58641"/>
                    <a:pt x="19296" y="57888"/>
                    <a:pt x="17075" y="56480"/>
                  </a:cubicBezTo>
                  <a:cubicBezTo>
                    <a:pt x="13981" y="54497"/>
                    <a:pt x="11859" y="51423"/>
                    <a:pt x="11086" y="47853"/>
                  </a:cubicBezTo>
                  <a:cubicBezTo>
                    <a:pt x="10630" y="45751"/>
                    <a:pt x="10649" y="43629"/>
                    <a:pt x="11165" y="41626"/>
                  </a:cubicBezTo>
                  <a:cubicBezTo>
                    <a:pt x="10868" y="41567"/>
                    <a:pt x="10610" y="41487"/>
                    <a:pt x="10332" y="41408"/>
                  </a:cubicBezTo>
                  <a:cubicBezTo>
                    <a:pt x="6822" y="40377"/>
                    <a:pt x="3927" y="38037"/>
                    <a:pt x="2162" y="34824"/>
                  </a:cubicBezTo>
                  <a:cubicBezTo>
                    <a:pt x="397" y="31611"/>
                    <a:pt x="0" y="27903"/>
                    <a:pt x="1031" y="24393"/>
                  </a:cubicBezTo>
                  <a:cubicBezTo>
                    <a:pt x="2677" y="18781"/>
                    <a:pt x="7814" y="14794"/>
                    <a:pt x="13624" y="14556"/>
                  </a:cubicBezTo>
                  <a:cubicBezTo>
                    <a:pt x="13604" y="14259"/>
                    <a:pt x="13604" y="13981"/>
                    <a:pt x="13604" y="13704"/>
                  </a:cubicBezTo>
                  <a:cubicBezTo>
                    <a:pt x="13604" y="6148"/>
                    <a:pt x="19752" y="0"/>
                    <a:pt x="27308" y="0"/>
                  </a:cubicBezTo>
                  <a:cubicBezTo>
                    <a:pt x="32404" y="0"/>
                    <a:pt x="37005" y="2856"/>
                    <a:pt x="39365" y="7159"/>
                  </a:cubicBezTo>
                  <a:cubicBezTo>
                    <a:pt x="40753" y="6683"/>
                    <a:pt x="42221" y="6445"/>
                    <a:pt x="43689" y="6445"/>
                  </a:cubicBezTo>
                  <a:cubicBezTo>
                    <a:pt x="49043" y="6445"/>
                    <a:pt x="53941" y="9579"/>
                    <a:pt x="56162" y="14437"/>
                  </a:cubicBezTo>
                  <a:cubicBezTo>
                    <a:pt x="57689" y="17769"/>
                    <a:pt x="57828" y="21478"/>
                    <a:pt x="56559" y="24928"/>
                  </a:cubicBezTo>
                  <a:cubicBezTo>
                    <a:pt x="55825" y="26931"/>
                    <a:pt x="54635" y="28696"/>
                    <a:pt x="53128" y="30124"/>
                  </a:cubicBezTo>
                  <a:cubicBezTo>
                    <a:pt x="53327" y="30342"/>
                    <a:pt x="53525" y="30540"/>
                    <a:pt x="53703" y="30759"/>
                  </a:cubicBezTo>
                  <a:cubicBezTo>
                    <a:pt x="56103" y="33515"/>
                    <a:pt x="57293" y="37045"/>
                    <a:pt x="57035" y="40694"/>
                  </a:cubicBezTo>
                  <a:cubicBezTo>
                    <a:pt x="56777" y="44363"/>
                    <a:pt x="55131" y="47695"/>
                    <a:pt x="52355" y="50094"/>
                  </a:cubicBezTo>
                  <a:cubicBezTo>
                    <a:pt x="49856" y="52256"/>
                    <a:pt x="46663" y="53465"/>
                    <a:pt x="43371" y="53465"/>
                  </a:cubicBezTo>
                  <a:cubicBezTo>
                    <a:pt x="40912" y="53465"/>
                    <a:pt x="38532" y="52791"/>
                    <a:pt x="36450" y="51581"/>
                  </a:cubicBezTo>
                  <a:cubicBezTo>
                    <a:pt x="36311" y="51839"/>
                    <a:pt x="36153" y="52077"/>
                    <a:pt x="36014" y="52315"/>
                  </a:cubicBezTo>
                  <a:cubicBezTo>
                    <a:pt x="33475" y="56281"/>
                    <a:pt x="29172" y="58641"/>
                    <a:pt x="24472" y="58641"/>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8"/>
            <p:cNvSpPr/>
            <p:nvPr/>
          </p:nvSpPr>
          <p:spPr>
            <a:xfrm>
              <a:off x="6601500" y="923675"/>
              <a:ext cx="1333175" cy="1346075"/>
            </a:xfrm>
            <a:custGeom>
              <a:rect b="b" l="l" r="r" t="t"/>
              <a:pathLst>
                <a:path extrusionOk="0" fill="none" h="53843" w="53327">
                  <a:moveTo>
                    <a:pt x="48905" y="29688"/>
                  </a:moveTo>
                  <a:cubicBezTo>
                    <a:pt x="52752" y="34091"/>
                    <a:pt x="52276" y="40754"/>
                    <a:pt x="47873" y="44581"/>
                  </a:cubicBezTo>
                  <a:cubicBezTo>
                    <a:pt x="43471" y="48409"/>
                    <a:pt x="36807" y="47953"/>
                    <a:pt x="32980" y="43550"/>
                  </a:cubicBezTo>
                  <a:cubicBezTo>
                    <a:pt x="32821" y="43372"/>
                    <a:pt x="32663" y="43193"/>
                    <a:pt x="32544" y="42995"/>
                  </a:cubicBezTo>
                  <a:cubicBezTo>
                    <a:pt x="32365" y="44542"/>
                    <a:pt x="31850" y="46089"/>
                    <a:pt x="30937" y="47497"/>
                  </a:cubicBezTo>
                  <a:cubicBezTo>
                    <a:pt x="27804" y="52415"/>
                    <a:pt x="21260" y="53843"/>
                    <a:pt x="16341" y="50689"/>
                  </a:cubicBezTo>
                  <a:cubicBezTo>
                    <a:pt x="11443" y="47536"/>
                    <a:pt x="9995" y="40992"/>
                    <a:pt x="13168" y="36094"/>
                  </a:cubicBezTo>
                  <a:cubicBezTo>
                    <a:pt x="13287" y="35895"/>
                    <a:pt x="13406" y="35717"/>
                    <a:pt x="13545" y="35518"/>
                  </a:cubicBezTo>
                  <a:cubicBezTo>
                    <a:pt x="12018" y="35796"/>
                    <a:pt x="10392" y="35717"/>
                    <a:pt x="8806" y="35261"/>
                  </a:cubicBezTo>
                  <a:cubicBezTo>
                    <a:pt x="3193" y="33615"/>
                    <a:pt x="0" y="27745"/>
                    <a:pt x="1646" y="22152"/>
                  </a:cubicBezTo>
                  <a:cubicBezTo>
                    <a:pt x="3273" y="16540"/>
                    <a:pt x="9143" y="13347"/>
                    <a:pt x="14735" y="14973"/>
                  </a:cubicBezTo>
                  <a:cubicBezTo>
                    <a:pt x="14973" y="15033"/>
                    <a:pt x="15171" y="15112"/>
                    <a:pt x="15390" y="15191"/>
                  </a:cubicBezTo>
                  <a:cubicBezTo>
                    <a:pt x="14695" y="13783"/>
                    <a:pt x="14319" y="12217"/>
                    <a:pt x="14319" y="10571"/>
                  </a:cubicBezTo>
                  <a:cubicBezTo>
                    <a:pt x="14319" y="4740"/>
                    <a:pt x="19058" y="1"/>
                    <a:pt x="24889" y="1"/>
                  </a:cubicBezTo>
                  <a:cubicBezTo>
                    <a:pt x="29985" y="1"/>
                    <a:pt x="34229" y="3610"/>
                    <a:pt x="35241" y="8389"/>
                  </a:cubicBezTo>
                  <a:cubicBezTo>
                    <a:pt x="35737" y="8012"/>
                    <a:pt x="36292" y="7695"/>
                    <a:pt x="36887" y="7437"/>
                  </a:cubicBezTo>
                  <a:cubicBezTo>
                    <a:pt x="42182" y="4998"/>
                    <a:pt x="48448" y="7318"/>
                    <a:pt x="50888" y="12613"/>
                  </a:cubicBezTo>
                  <a:cubicBezTo>
                    <a:pt x="53327" y="17908"/>
                    <a:pt x="51007" y="24195"/>
                    <a:pt x="45692" y="26634"/>
                  </a:cubicBezTo>
                  <a:cubicBezTo>
                    <a:pt x="45494" y="26733"/>
                    <a:pt x="45275" y="26813"/>
                    <a:pt x="45057" y="26892"/>
                  </a:cubicBezTo>
                  <a:cubicBezTo>
                    <a:pt x="46505" y="27507"/>
                    <a:pt x="47834" y="28439"/>
                    <a:pt x="48905" y="2968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8"/>
            <p:cNvSpPr/>
            <p:nvPr/>
          </p:nvSpPr>
          <p:spPr>
            <a:xfrm>
              <a:off x="7120575" y="1406575"/>
              <a:ext cx="363950" cy="363925"/>
            </a:xfrm>
            <a:custGeom>
              <a:rect b="b" l="l" r="r" t="t"/>
              <a:pathLst>
                <a:path extrusionOk="0" fill="none" h="14557" w="14558">
                  <a:moveTo>
                    <a:pt x="14557" y="7278"/>
                  </a:moveTo>
                  <a:cubicBezTo>
                    <a:pt x="14557" y="11304"/>
                    <a:pt x="11305" y="14556"/>
                    <a:pt x="7279" y="14556"/>
                  </a:cubicBezTo>
                  <a:cubicBezTo>
                    <a:pt x="3253" y="14556"/>
                    <a:pt x="1" y="11304"/>
                    <a:pt x="1" y="7278"/>
                  </a:cubicBezTo>
                  <a:cubicBezTo>
                    <a:pt x="1" y="3253"/>
                    <a:pt x="3253" y="0"/>
                    <a:pt x="7279" y="0"/>
                  </a:cubicBezTo>
                  <a:cubicBezTo>
                    <a:pt x="11305" y="0"/>
                    <a:pt x="14557" y="3253"/>
                    <a:pt x="14557" y="727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0" name="Google Shape;2690;p18"/>
          <p:cNvSpPr/>
          <p:nvPr/>
        </p:nvSpPr>
        <p:spPr>
          <a:xfrm>
            <a:off x="543000" y="355350"/>
            <a:ext cx="39687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8"/>
          <p:cNvSpPr/>
          <p:nvPr/>
        </p:nvSpPr>
        <p:spPr>
          <a:xfrm>
            <a:off x="4619700" y="355350"/>
            <a:ext cx="39687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8"/>
          <p:cNvSpPr txBox="1"/>
          <p:nvPr>
            <p:ph type="title"/>
          </p:nvPr>
        </p:nvSpPr>
        <p:spPr>
          <a:xfrm>
            <a:off x="912525" y="1729800"/>
            <a:ext cx="32139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693" name="Google Shape;2693;p18"/>
          <p:cNvSpPr txBox="1"/>
          <p:nvPr>
            <p:ph idx="1" type="subTitle"/>
          </p:nvPr>
        </p:nvSpPr>
        <p:spPr>
          <a:xfrm>
            <a:off x="912525" y="2302500"/>
            <a:ext cx="3213900" cy="111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2694" name="Shape 2694"/>
        <p:cNvGrpSpPr/>
        <p:nvPr/>
      </p:nvGrpSpPr>
      <p:grpSpPr>
        <a:xfrm>
          <a:off x="0" y="0"/>
          <a:ext cx="0" cy="0"/>
          <a:chOff x="0" y="0"/>
          <a:chExt cx="0" cy="0"/>
        </a:xfrm>
      </p:grpSpPr>
      <p:grpSp>
        <p:nvGrpSpPr>
          <p:cNvPr id="2695" name="Google Shape;2695;p19"/>
          <p:cNvGrpSpPr/>
          <p:nvPr/>
        </p:nvGrpSpPr>
        <p:grpSpPr>
          <a:xfrm>
            <a:off x="-526493" y="-4156190"/>
            <a:ext cx="10193874" cy="9376172"/>
            <a:chOff x="-859717" y="-3851325"/>
            <a:chExt cx="10193874" cy="9577295"/>
          </a:xfrm>
        </p:grpSpPr>
        <p:sp>
          <p:nvSpPr>
            <p:cNvPr id="2696" name="Google Shape;2696;p19"/>
            <p:cNvSpPr/>
            <p:nvPr/>
          </p:nvSpPr>
          <p:spPr>
            <a:xfrm>
              <a:off x="-663817" y="2720297"/>
              <a:ext cx="614445" cy="226368"/>
            </a:xfrm>
            <a:custGeom>
              <a:rect b="b" l="l" r="r" t="t"/>
              <a:pathLst>
                <a:path extrusionOk="0" h="7058" w="19158">
                  <a:moveTo>
                    <a:pt x="43" y="1"/>
                  </a:moveTo>
                  <a:cubicBezTo>
                    <a:pt x="32" y="1"/>
                    <a:pt x="24" y="4"/>
                    <a:pt x="20" y="12"/>
                  </a:cubicBezTo>
                  <a:cubicBezTo>
                    <a:pt x="0" y="32"/>
                    <a:pt x="60" y="151"/>
                    <a:pt x="278" y="389"/>
                  </a:cubicBezTo>
                  <a:cubicBezTo>
                    <a:pt x="377" y="508"/>
                    <a:pt x="536" y="647"/>
                    <a:pt x="714" y="845"/>
                  </a:cubicBezTo>
                  <a:cubicBezTo>
                    <a:pt x="912" y="1024"/>
                    <a:pt x="1150" y="1222"/>
                    <a:pt x="1448" y="1480"/>
                  </a:cubicBezTo>
                  <a:cubicBezTo>
                    <a:pt x="2043" y="1995"/>
                    <a:pt x="2896" y="2610"/>
                    <a:pt x="4085" y="3324"/>
                  </a:cubicBezTo>
                  <a:cubicBezTo>
                    <a:pt x="5275" y="4038"/>
                    <a:pt x="6822" y="4831"/>
                    <a:pt x="8825" y="5525"/>
                  </a:cubicBezTo>
                  <a:cubicBezTo>
                    <a:pt x="10848" y="6239"/>
                    <a:pt x="12534" y="6576"/>
                    <a:pt x="13902" y="6795"/>
                  </a:cubicBezTo>
                  <a:cubicBezTo>
                    <a:pt x="14596" y="6874"/>
                    <a:pt x="15191" y="6953"/>
                    <a:pt x="15726" y="6993"/>
                  </a:cubicBezTo>
                  <a:cubicBezTo>
                    <a:pt x="15984" y="7013"/>
                    <a:pt x="16242" y="7033"/>
                    <a:pt x="16460" y="7052"/>
                  </a:cubicBezTo>
                  <a:lnTo>
                    <a:pt x="17095" y="7052"/>
                  </a:lnTo>
                  <a:cubicBezTo>
                    <a:pt x="17240" y="7056"/>
                    <a:pt x="17377" y="7058"/>
                    <a:pt x="17504" y="7058"/>
                  </a:cubicBezTo>
                  <a:cubicBezTo>
                    <a:pt x="18071" y="7058"/>
                    <a:pt x="18462" y="7025"/>
                    <a:pt x="18721" y="6993"/>
                  </a:cubicBezTo>
                  <a:cubicBezTo>
                    <a:pt x="19038" y="6953"/>
                    <a:pt x="19157" y="6914"/>
                    <a:pt x="19157" y="6874"/>
                  </a:cubicBezTo>
                  <a:cubicBezTo>
                    <a:pt x="19157" y="6834"/>
                    <a:pt x="19018" y="6795"/>
                    <a:pt x="18721" y="6775"/>
                  </a:cubicBezTo>
                  <a:cubicBezTo>
                    <a:pt x="18404" y="6735"/>
                    <a:pt x="17888" y="6715"/>
                    <a:pt x="17134" y="6636"/>
                  </a:cubicBezTo>
                  <a:cubicBezTo>
                    <a:pt x="16936" y="6616"/>
                    <a:pt x="16718" y="6596"/>
                    <a:pt x="16500" y="6596"/>
                  </a:cubicBezTo>
                  <a:cubicBezTo>
                    <a:pt x="16282" y="6557"/>
                    <a:pt x="16044" y="6537"/>
                    <a:pt x="15766" y="6497"/>
                  </a:cubicBezTo>
                  <a:cubicBezTo>
                    <a:pt x="15250" y="6457"/>
                    <a:pt x="14656" y="6358"/>
                    <a:pt x="14001" y="6259"/>
                  </a:cubicBezTo>
                  <a:cubicBezTo>
                    <a:pt x="12653" y="6021"/>
                    <a:pt x="11007" y="5664"/>
                    <a:pt x="9023" y="4970"/>
                  </a:cubicBezTo>
                  <a:cubicBezTo>
                    <a:pt x="7040" y="4296"/>
                    <a:pt x="5533" y="3542"/>
                    <a:pt x="4343" y="2868"/>
                  </a:cubicBezTo>
                  <a:cubicBezTo>
                    <a:pt x="3173" y="2174"/>
                    <a:pt x="2320" y="1619"/>
                    <a:pt x="1706" y="1162"/>
                  </a:cubicBezTo>
                  <a:cubicBezTo>
                    <a:pt x="1388" y="924"/>
                    <a:pt x="1131" y="746"/>
                    <a:pt x="932" y="587"/>
                  </a:cubicBezTo>
                  <a:cubicBezTo>
                    <a:pt x="714" y="429"/>
                    <a:pt x="555" y="310"/>
                    <a:pt x="417" y="211"/>
                  </a:cubicBezTo>
                  <a:cubicBezTo>
                    <a:pt x="209" y="67"/>
                    <a:pt x="92"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9"/>
            <p:cNvSpPr/>
            <p:nvPr/>
          </p:nvSpPr>
          <p:spPr>
            <a:xfrm>
              <a:off x="-344523" y="324967"/>
              <a:ext cx="9189559" cy="5345760"/>
            </a:xfrm>
            <a:custGeom>
              <a:rect b="b" l="l" r="r" t="t"/>
              <a:pathLst>
                <a:path extrusionOk="0" h="477300" w="311115">
                  <a:moveTo>
                    <a:pt x="1" y="0"/>
                  </a:moveTo>
                  <a:lnTo>
                    <a:pt x="1" y="477299"/>
                  </a:lnTo>
                  <a:lnTo>
                    <a:pt x="311115" y="477299"/>
                  </a:lnTo>
                  <a:lnTo>
                    <a:pt x="311115"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9"/>
            <p:cNvSpPr/>
            <p:nvPr/>
          </p:nvSpPr>
          <p:spPr>
            <a:xfrm>
              <a:off x="-5523" y="324980"/>
              <a:ext cx="8546519" cy="4416717"/>
            </a:xfrm>
            <a:custGeom>
              <a:rect b="b" l="l" r="r" t="t"/>
              <a:pathLst>
                <a:path extrusionOk="0" h="398351" w="266475">
                  <a:moveTo>
                    <a:pt x="5712" y="0"/>
                  </a:moveTo>
                  <a:cubicBezTo>
                    <a:pt x="2559" y="0"/>
                    <a:pt x="1" y="2559"/>
                    <a:pt x="1" y="5732"/>
                  </a:cubicBezTo>
                  <a:lnTo>
                    <a:pt x="1" y="392640"/>
                  </a:lnTo>
                  <a:cubicBezTo>
                    <a:pt x="1" y="395793"/>
                    <a:pt x="2559" y="398351"/>
                    <a:pt x="5712" y="398351"/>
                  </a:cubicBezTo>
                  <a:lnTo>
                    <a:pt x="260763" y="398351"/>
                  </a:lnTo>
                  <a:cubicBezTo>
                    <a:pt x="263916" y="398351"/>
                    <a:pt x="266475" y="395793"/>
                    <a:pt x="266475" y="392640"/>
                  </a:cubicBezTo>
                  <a:lnTo>
                    <a:pt x="266475" y="5732"/>
                  </a:lnTo>
                  <a:cubicBezTo>
                    <a:pt x="266475" y="2559"/>
                    <a:pt x="263916" y="0"/>
                    <a:pt x="260763" y="0"/>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9"/>
            <p:cNvSpPr/>
            <p:nvPr/>
          </p:nvSpPr>
          <p:spPr>
            <a:xfrm>
              <a:off x="3528321" y="-17059"/>
              <a:ext cx="513320" cy="1141941"/>
            </a:xfrm>
            <a:custGeom>
              <a:rect b="b" l="l" r="r" t="t"/>
              <a:pathLst>
                <a:path extrusionOk="0" h="35605" w="16005">
                  <a:moveTo>
                    <a:pt x="34" y="1"/>
                  </a:moveTo>
                  <a:cubicBezTo>
                    <a:pt x="27" y="1"/>
                    <a:pt x="23" y="3"/>
                    <a:pt x="20" y="7"/>
                  </a:cubicBezTo>
                  <a:cubicBezTo>
                    <a:pt x="1" y="47"/>
                    <a:pt x="159" y="226"/>
                    <a:pt x="596" y="642"/>
                  </a:cubicBezTo>
                  <a:cubicBezTo>
                    <a:pt x="1032" y="1078"/>
                    <a:pt x="1785" y="1713"/>
                    <a:pt x="2817" y="2784"/>
                  </a:cubicBezTo>
                  <a:cubicBezTo>
                    <a:pt x="3074" y="3062"/>
                    <a:pt x="3372" y="3339"/>
                    <a:pt x="3669" y="3656"/>
                  </a:cubicBezTo>
                  <a:cubicBezTo>
                    <a:pt x="3967" y="3974"/>
                    <a:pt x="4264" y="4331"/>
                    <a:pt x="4602" y="4708"/>
                  </a:cubicBezTo>
                  <a:cubicBezTo>
                    <a:pt x="4780" y="4906"/>
                    <a:pt x="4958" y="5104"/>
                    <a:pt x="5137" y="5302"/>
                  </a:cubicBezTo>
                  <a:cubicBezTo>
                    <a:pt x="5315" y="5501"/>
                    <a:pt x="5494" y="5739"/>
                    <a:pt x="5672" y="5957"/>
                  </a:cubicBezTo>
                  <a:cubicBezTo>
                    <a:pt x="6029" y="6413"/>
                    <a:pt x="6406" y="6909"/>
                    <a:pt x="6823" y="7424"/>
                  </a:cubicBezTo>
                  <a:cubicBezTo>
                    <a:pt x="8389" y="9546"/>
                    <a:pt x="10194" y="12323"/>
                    <a:pt x="11860" y="16031"/>
                  </a:cubicBezTo>
                  <a:cubicBezTo>
                    <a:pt x="13486" y="19779"/>
                    <a:pt x="14319" y="22972"/>
                    <a:pt x="14815" y="25570"/>
                  </a:cubicBezTo>
                  <a:cubicBezTo>
                    <a:pt x="14934" y="26224"/>
                    <a:pt x="15033" y="26839"/>
                    <a:pt x="15112" y="27414"/>
                  </a:cubicBezTo>
                  <a:cubicBezTo>
                    <a:pt x="15152" y="27692"/>
                    <a:pt x="15231" y="27970"/>
                    <a:pt x="15251" y="28247"/>
                  </a:cubicBezTo>
                  <a:cubicBezTo>
                    <a:pt x="15271" y="28505"/>
                    <a:pt x="15291" y="28783"/>
                    <a:pt x="15330" y="29021"/>
                  </a:cubicBezTo>
                  <a:cubicBezTo>
                    <a:pt x="15370" y="29536"/>
                    <a:pt x="15429" y="30012"/>
                    <a:pt x="15469" y="30448"/>
                  </a:cubicBezTo>
                  <a:cubicBezTo>
                    <a:pt x="15509" y="30885"/>
                    <a:pt x="15509" y="31281"/>
                    <a:pt x="15529" y="31658"/>
                  </a:cubicBezTo>
                  <a:cubicBezTo>
                    <a:pt x="15648" y="33146"/>
                    <a:pt x="15588" y="34137"/>
                    <a:pt x="15628" y="34752"/>
                  </a:cubicBezTo>
                  <a:cubicBezTo>
                    <a:pt x="15628" y="35347"/>
                    <a:pt x="15667" y="35605"/>
                    <a:pt x="15707" y="35605"/>
                  </a:cubicBezTo>
                  <a:cubicBezTo>
                    <a:pt x="15747" y="35605"/>
                    <a:pt x="15786" y="35367"/>
                    <a:pt x="15846" y="34752"/>
                  </a:cubicBezTo>
                  <a:cubicBezTo>
                    <a:pt x="15886" y="34137"/>
                    <a:pt x="16005" y="33146"/>
                    <a:pt x="15945" y="31638"/>
                  </a:cubicBezTo>
                  <a:cubicBezTo>
                    <a:pt x="15945" y="31262"/>
                    <a:pt x="15945" y="30845"/>
                    <a:pt x="15925" y="30409"/>
                  </a:cubicBezTo>
                  <a:cubicBezTo>
                    <a:pt x="15886" y="29973"/>
                    <a:pt x="15846" y="29497"/>
                    <a:pt x="15806" y="28981"/>
                  </a:cubicBezTo>
                  <a:cubicBezTo>
                    <a:pt x="15786" y="28723"/>
                    <a:pt x="15767" y="28446"/>
                    <a:pt x="15747" y="28188"/>
                  </a:cubicBezTo>
                  <a:cubicBezTo>
                    <a:pt x="15727" y="27910"/>
                    <a:pt x="15667" y="27632"/>
                    <a:pt x="15628" y="27335"/>
                  </a:cubicBezTo>
                  <a:cubicBezTo>
                    <a:pt x="15548" y="26740"/>
                    <a:pt x="15449" y="26125"/>
                    <a:pt x="15370" y="25471"/>
                  </a:cubicBezTo>
                  <a:cubicBezTo>
                    <a:pt x="14874" y="22833"/>
                    <a:pt x="14041" y="19581"/>
                    <a:pt x="12395" y="15793"/>
                  </a:cubicBezTo>
                  <a:cubicBezTo>
                    <a:pt x="10710" y="12025"/>
                    <a:pt x="8865" y="9229"/>
                    <a:pt x="7259" y="7087"/>
                  </a:cubicBezTo>
                  <a:cubicBezTo>
                    <a:pt x="6842" y="6572"/>
                    <a:pt x="6446" y="6096"/>
                    <a:pt x="6069" y="5640"/>
                  </a:cubicBezTo>
                  <a:cubicBezTo>
                    <a:pt x="5871" y="5402"/>
                    <a:pt x="5712" y="5164"/>
                    <a:pt x="5514" y="4985"/>
                  </a:cubicBezTo>
                  <a:cubicBezTo>
                    <a:pt x="5335" y="4767"/>
                    <a:pt x="5157" y="4589"/>
                    <a:pt x="4978" y="4390"/>
                  </a:cubicBezTo>
                  <a:cubicBezTo>
                    <a:pt x="4621" y="4013"/>
                    <a:pt x="4304" y="3656"/>
                    <a:pt x="4007" y="3339"/>
                  </a:cubicBezTo>
                  <a:cubicBezTo>
                    <a:pt x="3689" y="3022"/>
                    <a:pt x="3372" y="2744"/>
                    <a:pt x="3114" y="2486"/>
                  </a:cubicBezTo>
                  <a:cubicBezTo>
                    <a:pt x="2023" y="1435"/>
                    <a:pt x="1230" y="840"/>
                    <a:pt x="734" y="464"/>
                  </a:cubicBezTo>
                  <a:cubicBezTo>
                    <a:pt x="311" y="146"/>
                    <a:pt x="91"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9"/>
            <p:cNvSpPr/>
            <p:nvPr/>
          </p:nvSpPr>
          <p:spPr>
            <a:xfrm>
              <a:off x="4306850" y="57382"/>
              <a:ext cx="469413" cy="1218883"/>
            </a:xfrm>
            <a:custGeom>
              <a:rect b="b" l="l" r="r" t="t"/>
              <a:pathLst>
                <a:path extrusionOk="0" h="38004" w="14636">
                  <a:moveTo>
                    <a:pt x="14600" y="1"/>
                  </a:moveTo>
                  <a:cubicBezTo>
                    <a:pt x="14535" y="1"/>
                    <a:pt x="14333" y="169"/>
                    <a:pt x="13922" y="562"/>
                  </a:cubicBezTo>
                  <a:cubicBezTo>
                    <a:pt x="13466" y="998"/>
                    <a:pt x="12712" y="1692"/>
                    <a:pt x="11701" y="2902"/>
                  </a:cubicBezTo>
                  <a:cubicBezTo>
                    <a:pt x="11443" y="3180"/>
                    <a:pt x="11165" y="3497"/>
                    <a:pt x="10868" y="3854"/>
                  </a:cubicBezTo>
                  <a:cubicBezTo>
                    <a:pt x="10590" y="4211"/>
                    <a:pt x="10293" y="4608"/>
                    <a:pt x="9975" y="5024"/>
                  </a:cubicBezTo>
                  <a:cubicBezTo>
                    <a:pt x="9797" y="5242"/>
                    <a:pt x="9638" y="5460"/>
                    <a:pt x="9460" y="5678"/>
                  </a:cubicBezTo>
                  <a:cubicBezTo>
                    <a:pt x="9281" y="5916"/>
                    <a:pt x="9123" y="6154"/>
                    <a:pt x="8964" y="6412"/>
                  </a:cubicBezTo>
                  <a:cubicBezTo>
                    <a:pt x="8607" y="6908"/>
                    <a:pt x="8250" y="7443"/>
                    <a:pt x="7853" y="8019"/>
                  </a:cubicBezTo>
                  <a:cubicBezTo>
                    <a:pt x="6366" y="10359"/>
                    <a:pt x="4680" y="13393"/>
                    <a:pt x="3153" y="17379"/>
                  </a:cubicBezTo>
                  <a:cubicBezTo>
                    <a:pt x="1686" y="21385"/>
                    <a:pt x="952" y="24776"/>
                    <a:pt x="516" y="27513"/>
                  </a:cubicBezTo>
                  <a:cubicBezTo>
                    <a:pt x="437" y="28187"/>
                    <a:pt x="357" y="28841"/>
                    <a:pt x="278" y="29436"/>
                  </a:cubicBezTo>
                  <a:cubicBezTo>
                    <a:pt x="258" y="29754"/>
                    <a:pt x="199" y="30031"/>
                    <a:pt x="199" y="30329"/>
                  </a:cubicBezTo>
                  <a:cubicBezTo>
                    <a:pt x="179" y="30606"/>
                    <a:pt x="159" y="30884"/>
                    <a:pt x="139" y="31142"/>
                  </a:cubicBezTo>
                  <a:cubicBezTo>
                    <a:pt x="99" y="31677"/>
                    <a:pt x="80" y="32173"/>
                    <a:pt x="40" y="32629"/>
                  </a:cubicBezTo>
                  <a:cubicBezTo>
                    <a:pt x="40" y="33085"/>
                    <a:pt x="40" y="33522"/>
                    <a:pt x="40" y="33898"/>
                  </a:cubicBezTo>
                  <a:cubicBezTo>
                    <a:pt x="0" y="35465"/>
                    <a:pt x="119" y="36476"/>
                    <a:pt x="159" y="37131"/>
                  </a:cubicBezTo>
                  <a:cubicBezTo>
                    <a:pt x="218" y="37765"/>
                    <a:pt x="278" y="38003"/>
                    <a:pt x="318" y="38003"/>
                  </a:cubicBezTo>
                  <a:cubicBezTo>
                    <a:pt x="357" y="38003"/>
                    <a:pt x="377" y="37746"/>
                    <a:pt x="397" y="37111"/>
                  </a:cubicBezTo>
                  <a:cubicBezTo>
                    <a:pt x="417" y="36476"/>
                    <a:pt x="377" y="35445"/>
                    <a:pt x="456" y="33918"/>
                  </a:cubicBezTo>
                  <a:cubicBezTo>
                    <a:pt x="476" y="33522"/>
                    <a:pt x="476" y="33105"/>
                    <a:pt x="496" y="32649"/>
                  </a:cubicBezTo>
                  <a:cubicBezTo>
                    <a:pt x="536" y="32193"/>
                    <a:pt x="575" y="31717"/>
                    <a:pt x="635" y="31181"/>
                  </a:cubicBezTo>
                  <a:cubicBezTo>
                    <a:pt x="655" y="30924"/>
                    <a:pt x="674" y="30646"/>
                    <a:pt x="694" y="30368"/>
                  </a:cubicBezTo>
                  <a:cubicBezTo>
                    <a:pt x="714" y="30091"/>
                    <a:pt x="774" y="29793"/>
                    <a:pt x="813" y="29496"/>
                  </a:cubicBezTo>
                  <a:cubicBezTo>
                    <a:pt x="893" y="28901"/>
                    <a:pt x="972" y="28266"/>
                    <a:pt x="1071" y="27592"/>
                  </a:cubicBezTo>
                  <a:cubicBezTo>
                    <a:pt x="1507" y="24895"/>
                    <a:pt x="2241" y="21544"/>
                    <a:pt x="3709" y="17577"/>
                  </a:cubicBezTo>
                  <a:cubicBezTo>
                    <a:pt x="5216" y="13651"/>
                    <a:pt x="6882" y="10636"/>
                    <a:pt x="8310" y="8316"/>
                  </a:cubicBezTo>
                  <a:cubicBezTo>
                    <a:pt x="8686" y="7741"/>
                    <a:pt x="9043" y="7206"/>
                    <a:pt x="9380" y="6710"/>
                  </a:cubicBezTo>
                  <a:cubicBezTo>
                    <a:pt x="9559" y="6452"/>
                    <a:pt x="9698" y="6214"/>
                    <a:pt x="9876" y="5976"/>
                  </a:cubicBezTo>
                  <a:cubicBezTo>
                    <a:pt x="10035" y="5758"/>
                    <a:pt x="10213" y="5540"/>
                    <a:pt x="10372" y="5322"/>
                  </a:cubicBezTo>
                  <a:cubicBezTo>
                    <a:pt x="10669" y="4905"/>
                    <a:pt x="10967" y="4508"/>
                    <a:pt x="11245" y="4151"/>
                  </a:cubicBezTo>
                  <a:cubicBezTo>
                    <a:pt x="11522" y="3775"/>
                    <a:pt x="11780" y="3457"/>
                    <a:pt x="12038" y="3160"/>
                  </a:cubicBezTo>
                  <a:cubicBezTo>
                    <a:pt x="12990" y="1950"/>
                    <a:pt x="13684" y="1216"/>
                    <a:pt x="14100" y="721"/>
                  </a:cubicBezTo>
                  <a:cubicBezTo>
                    <a:pt x="14497" y="225"/>
                    <a:pt x="14636" y="27"/>
                    <a:pt x="14616" y="7"/>
                  </a:cubicBezTo>
                  <a:cubicBezTo>
                    <a:pt x="14612" y="3"/>
                    <a:pt x="14607" y="1"/>
                    <a:pt x="146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9"/>
            <p:cNvSpPr/>
            <p:nvPr/>
          </p:nvSpPr>
          <p:spPr>
            <a:xfrm>
              <a:off x="4124293" y="164408"/>
              <a:ext cx="111965" cy="498727"/>
            </a:xfrm>
            <a:custGeom>
              <a:rect b="b" l="l" r="r" t="t"/>
              <a:pathLst>
                <a:path extrusionOk="0" h="15550" w="3491">
                  <a:moveTo>
                    <a:pt x="3404" y="1"/>
                  </a:moveTo>
                  <a:cubicBezTo>
                    <a:pt x="3320" y="1"/>
                    <a:pt x="3102" y="331"/>
                    <a:pt x="2678" y="1409"/>
                  </a:cubicBezTo>
                  <a:cubicBezTo>
                    <a:pt x="2261" y="2520"/>
                    <a:pt x="1567" y="4404"/>
                    <a:pt x="893" y="7597"/>
                  </a:cubicBezTo>
                  <a:cubicBezTo>
                    <a:pt x="239" y="10770"/>
                    <a:pt x="100" y="12793"/>
                    <a:pt x="40" y="13963"/>
                  </a:cubicBezTo>
                  <a:cubicBezTo>
                    <a:pt x="1" y="15152"/>
                    <a:pt x="60" y="15549"/>
                    <a:pt x="139" y="15549"/>
                  </a:cubicBezTo>
                  <a:cubicBezTo>
                    <a:pt x="239" y="15549"/>
                    <a:pt x="318" y="15172"/>
                    <a:pt x="457" y="14002"/>
                  </a:cubicBezTo>
                  <a:cubicBezTo>
                    <a:pt x="635" y="12832"/>
                    <a:pt x="834" y="10869"/>
                    <a:pt x="1468" y="7716"/>
                  </a:cubicBezTo>
                  <a:cubicBezTo>
                    <a:pt x="2142" y="4563"/>
                    <a:pt x="2757" y="2679"/>
                    <a:pt x="3074" y="1548"/>
                  </a:cubicBezTo>
                  <a:cubicBezTo>
                    <a:pt x="3412" y="418"/>
                    <a:pt x="3491" y="41"/>
                    <a:pt x="3412" y="1"/>
                  </a:cubicBezTo>
                  <a:cubicBezTo>
                    <a:pt x="3409" y="1"/>
                    <a:pt x="3407" y="1"/>
                    <a:pt x="340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9"/>
            <p:cNvSpPr/>
            <p:nvPr/>
          </p:nvSpPr>
          <p:spPr>
            <a:xfrm>
              <a:off x="3805653" y="1731598"/>
              <a:ext cx="247439" cy="1340887"/>
            </a:xfrm>
            <a:custGeom>
              <a:rect b="b" l="l" r="r" t="t"/>
              <a:pathLst>
                <a:path extrusionOk="0" h="41808" w="7715">
                  <a:moveTo>
                    <a:pt x="7688" y="0"/>
                  </a:moveTo>
                  <a:cubicBezTo>
                    <a:pt x="7639" y="0"/>
                    <a:pt x="7460" y="204"/>
                    <a:pt x="7100" y="716"/>
                  </a:cubicBezTo>
                  <a:cubicBezTo>
                    <a:pt x="6703" y="1271"/>
                    <a:pt x="6049" y="2143"/>
                    <a:pt x="5275" y="3571"/>
                  </a:cubicBezTo>
                  <a:cubicBezTo>
                    <a:pt x="5077" y="3928"/>
                    <a:pt x="4859" y="4325"/>
                    <a:pt x="4641" y="4741"/>
                  </a:cubicBezTo>
                  <a:cubicBezTo>
                    <a:pt x="4422" y="5178"/>
                    <a:pt x="4204" y="5654"/>
                    <a:pt x="3966" y="6149"/>
                  </a:cubicBezTo>
                  <a:cubicBezTo>
                    <a:pt x="3847" y="6407"/>
                    <a:pt x="3728" y="6665"/>
                    <a:pt x="3590" y="6943"/>
                  </a:cubicBezTo>
                  <a:cubicBezTo>
                    <a:pt x="3471" y="7220"/>
                    <a:pt x="3371" y="7518"/>
                    <a:pt x="3252" y="7815"/>
                  </a:cubicBezTo>
                  <a:cubicBezTo>
                    <a:pt x="3014" y="8410"/>
                    <a:pt x="2776" y="9045"/>
                    <a:pt x="2519" y="9719"/>
                  </a:cubicBezTo>
                  <a:cubicBezTo>
                    <a:pt x="1587" y="12476"/>
                    <a:pt x="655" y="16005"/>
                    <a:pt x="298" y="20467"/>
                  </a:cubicBezTo>
                  <a:cubicBezTo>
                    <a:pt x="0" y="24949"/>
                    <a:pt x="397" y="28578"/>
                    <a:pt x="912" y="31434"/>
                  </a:cubicBezTo>
                  <a:cubicBezTo>
                    <a:pt x="1091" y="32148"/>
                    <a:pt x="1230" y="32822"/>
                    <a:pt x="1368" y="33437"/>
                  </a:cubicBezTo>
                  <a:cubicBezTo>
                    <a:pt x="1448" y="33754"/>
                    <a:pt x="1507" y="34052"/>
                    <a:pt x="1587" y="34330"/>
                  </a:cubicBezTo>
                  <a:cubicBezTo>
                    <a:pt x="1686" y="34627"/>
                    <a:pt x="1765" y="34905"/>
                    <a:pt x="1844" y="35182"/>
                  </a:cubicBezTo>
                  <a:cubicBezTo>
                    <a:pt x="2003" y="35698"/>
                    <a:pt x="2162" y="36194"/>
                    <a:pt x="2301" y="36670"/>
                  </a:cubicBezTo>
                  <a:cubicBezTo>
                    <a:pt x="2459" y="37126"/>
                    <a:pt x="2618" y="37522"/>
                    <a:pt x="2757" y="37919"/>
                  </a:cubicBezTo>
                  <a:cubicBezTo>
                    <a:pt x="3332" y="39466"/>
                    <a:pt x="3847" y="40418"/>
                    <a:pt x="4145" y="41013"/>
                  </a:cubicBezTo>
                  <a:cubicBezTo>
                    <a:pt x="4430" y="41583"/>
                    <a:pt x="4569" y="41807"/>
                    <a:pt x="4615" y="41807"/>
                  </a:cubicBezTo>
                  <a:cubicBezTo>
                    <a:pt x="4617" y="41807"/>
                    <a:pt x="4619" y="41807"/>
                    <a:pt x="4621" y="41806"/>
                  </a:cubicBezTo>
                  <a:cubicBezTo>
                    <a:pt x="4660" y="41786"/>
                    <a:pt x="4581" y="41528"/>
                    <a:pt x="4343" y="40914"/>
                  </a:cubicBezTo>
                  <a:cubicBezTo>
                    <a:pt x="4105" y="40279"/>
                    <a:pt x="3649" y="39327"/>
                    <a:pt x="3153" y="37780"/>
                  </a:cubicBezTo>
                  <a:cubicBezTo>
                    <a:pt x="3034" y="37384"/>
                    <a:pt x="2876" y="36987"/>
                    <a:pt x="2737" y="36531"/>
                  </a:cubicBezTo>
                  <a:cubicBezTo>
                    <a:pt x="2598" y="36075"/>
                    <a:pt x="2459" y="35579"/>
                    <a:pt x="2320" y="35043"/>
                  </a:cubicBezTo>
                  <a:cubicBezTo>
                    <a:pt x="2241" y="34766"/>
                    <a:pt x="2162" y="34508"/>
                    <a:pt x="2082" y="34211"/>
                  </a:cubicBezTo>
                  <a:cubicBezTo>
                    <a:pt x="1983" y="33933"/>
                    <a:pt x="1944" y="33635"/>
                    <a:pt x="1884" y="33318"/>
                  </a:cubicBezTo>
                  <a:cubicBezTo>
                    <a:pt x="1745" y="32703"/>
                    <a:pt x="1606" y="32049"/>
                    <a:pt x="1448" y="31335"/>
                  </a:cubicBezTo>
                  <a:cubicBezTo>
                    <a:pt x="972" y="28519"/>
                    <a:pt x="595" y="24930"/>
                    <a:pt x="893" y="20527"/>
                  </a:cubicBezTo>
                  <a:cubicBezTo>
                    <a:pt x="1249" y="16105"/>
                    <a:pt x="2142" y="12614"/>
                    <a:pt x="3034" y="9897"/>
                  </a:cubicBezTo>
                  <a:cubicBezTo>
                    <a:pt x="3272" y="9223"/>
                    <a:pt x="3510" y="8589"/>
                    <a:pt x="3728" y="7994"/>
                  </a:cubicBezTo>
                  <a:cubicBezTo>
                    <a:pt x="3847" y="7696"/>
                    <a:pt x="3947" y="7419"/>
                    <a:pt x="4066" y="7141"/>
                  </a:cubicBezTo>
                  <a:cubicBezTo>
                    <a:pt x="4185" y="6863"/>
                    <a:pt x="4304" y="6605"/>
                    <a:pt x="4422" y="6367"/>
                  </a:cubicBezTo>
                  <a:cubicBezTo>
                    <a:pt x="4641" y="5852"/>
                    <a:pt x="4859" y="5376"/>
                    <a:pt x="5037" y="4940"/>
                  </a:cubicBezTo>
                  <a:cubicBezTo>
                    <a:pt x="5255" y="4523"/>
                    <a:pt x="5474" y="4146"/>
                    <a:pt x="5652" y="3770"/>
                  </a:cubicBezTo>
                  <a:cubicBezTo>
                    <a:pt x="6366" y="2322"/>
                    <a:pt x="6961" y="1429"/>
                    <a:pt x="7278" y="854"/>
                  </a:cubicBezTo>
                  <a:cubicBezTo>
                    <a:pt x="7615" y="279"/>
                    <a:pt x="7715" y="41"/>
                    <a:pt x="7695" y="2"/>
                  </a:cubicBezTo>
                  <a:cubicBezTo>
                    <a:pt x="7693" y="1"/>
                    <a:pt x="7691" y="0"/>
                    <a:pt x="76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9"/>
            <p:cNvSpPr/>
            <p:nvPr/>
          </p:nvSpPr>
          <p:spPr>
            <a:xfrm>
              <a:off x="4378725" y="1806038"/>
              <a:ext cx="129765" cy="1230173"/>
            </a:xfrm>
            <a:custGeom>
              <a:rect b="b" l="l" r="r" t="t"/>
              <a:pathLst>
                <a:path extrusionOk="0" h="38356" w="4046">
                  <a:moveTo>
                    <a:pt x="40" y="1"/>
                  </a:moveTo>
                  <a:cubicBezTo>
                    <a:pt x="0" y="21"/>
                    <a:pt x="40" y="259"/>
                    <a:pt x="218" y="834"/>
                  </a:cubicBezTo>
                  <a:cubicBezTo>
                    <a:pt x="397" y="1389"/>
                    <a:pt x="714" y="2301"/>
                    <a:pt x="1111" y="3690"/>
                  </a:cubicBezTo>
                  <a:cubicBezTo>
                    <a:pt x="1210" y="4046"/>
                    <a:pt x="1329" y="4423"/>
                    <a:pt x="1448" y="4820"/>
                  </a:cubicBezTo>
                  <a:cubicBezTo>
                    <a:pt x="1547" y="5236"/>
                    <a:pt x="1666" y="5692"/>
                    <a:pt x="1785" y="6168"/>
                  </a:cubicBezTo>
                  <a:cubicBezTo>
                    <a:pt x="2063" y="7120"/>
                    <a:pt x="2261" y="8231"/>
                    <a:pt x="2519" y="9500"/>
                  </a:cubicBezTo>
                  <a:cubicBezTo>
                    <a:pt x="2975" y="12019"/>
                    <a:pt x="3411" y="15211"/>
                    <a:pt x="3451" y="19178"/>
                  </a:cubicBezTo>
                  <a:cubicBezTo>
                    <a:pt x="3451" y="23124"/>
                    <a:pt x="3054" y="26317"/>
                    <a:pt x="2618" y="28855"/>
                  </a:cubicBezTo>
                  <a:cubicBezTo>
                    <a:pt x="2360" y="30105"/>
                    <a:pt x="2182" y="31235"/>
                    <a:pt x="1924" y="32187"/>
                  </a:cubicBezTo>
                  <a:cubicBezTo>
                    <a:pt x="1805" y="32663"/>
                    <a:pt x="1706" y="33119"/>
                    <a:pt x="1606" y="33536"/>
                  </a:cubicBezTo>
                  <a:cubicBezTo>
                    <a:pt x="1488" y="33932"/>
                    <a:pt x="1369" y="34309"/>
                    <a:pt x="1269" y="34666"/>
                  </a:cubicBezTo>
                  <a:cubicBezTo>
                    <a:pt x="893" y="36074"/>
                    <a:pt x="575" y="36966"/>
                    <a:pt x="417" y="37541"/>
                  </a:cubicBezTo>
                  <a:cubicBezTo>
                    <a:pt x="238" y="38117"/>
                    <a:pt x="198" y="38355"/>
                    <a:pt x="238" y="38355"/>
                  </a:cubicBezTo>
                  <a:cubicBezTo>
                    <a:pt x="240" y="38355"/>
                    <a:pt x="242" y="38356"/>
                    <a:pt x="244" y="38356"/>
                  </a:cubicBezTo>
                  <a:cubicBezTo>
                    <a:pt x="289" y="38356"/>
                    <a:pt x="407" y="38151"/>
                    <a:pt x="615" y="37621"/>
                  </a:cubicBezTo>
                  <a:cubicBezTo>
                    <a:pt x="853" y="37066"/>
                    <a:pt x="1250" y="36193"/>
                    <a:pt x="1666" y="34785"/>
                  </a:cubicBezTo>
                  <a:cubicBezTo>
                    <a:pt x="1785" y="34428"/>
                    <a:pt x="1924" y="34071"/>
                    <a:pt x="2043" y="33655"/>
                  </a:cubicBezTo>
                  <a:cubicBezTo>
                    <a:pt x="2142" y="33238"/>
                    <a:pt x="2261" y="32782"/>
                    <a:pt x="2400" y="32306"/>
                  </a:cubicBezTo>
                  <a:cubicBezTo>
                    <a:pt x="2677" y="31354"/>
                    <a:pt x="2876" y="30224"/>
                    <a:pt x="3153" y="28955"/>
                  </a:cubicBezTo>
                  <a:cubicBezTo>
                    <a:pt x="3629" y="26396"/>
                    <a:pt x="4046" y="23164"/>
                    <a:pt x="4026" y="19158"/>
                  </a:cubicBezTo>
                  <a:cubicBezTo>
                    <a:pt x="3986" y="15152"/>
                    <a:pt x="3550" y="11939"/>
                    <a:pt x="3054" y="9381"/>
                  </a:cubicBezTo>
                  <a:cubicBezTo>
                    <a:pt x="2777" y="8112"/>
                    <a:pt x="2558" y="7001"/>
                    <a:pt x="2261" y="6049"/>
                  </a:cubicBezTo>
                  <a:cubicBezTo>
                    <a:pt x="2122" y="5554"/>
                    <a:pt x="2003" y="5117"/>
                    <a:pt x="1884" y="4701"/>
                  </a:cubicBezTo>
                  <a:cubicBezTo>
                    <a:pt x="1765" y="4284"/>
                    <a:pt x="1626" y="3908"/>
                    <a:pt x="1507" y="3571"/>
                  </a:cubicBezTo>
                  <a:cubicBezTo>
                    <a:pt x="1071" y="2182"/>
                    <a:pt x="674" y="1290"/>
                    <a:pt x="436" y="735"/>
                  </a:cubicBezTo>
                  <a:cubicBezTo>
                    <a:pt x="198" y="199"/>
                    <a:pt x="79" y="1"/>
                    <a:pt x="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9"/>
            <p:cNvSpPr/>
            <p:nvPr/>
          </p:nvSpPr>
          <p:spPr>
            <a:xfrm>
              <a:off x="3834903" y="3559602"/>
              <a:ext cx="267805" cy="920769"/>
            </a:xfrm>
            <a:custGeom>
              <a:rect b="b" l="l" r="r" t="t"/>
              <a:pathLst>
                <a:path extrusionOk="0" h="28709" w="8350">
                  <a:moveTo>
                    <a:pt x="5576" y="0"/>
                  </a:moveTo>
                  <a:cubicBezTo>
                    <a:pt x="5575" y="0"/>
                    <a:pt x="5574" y="0"/>
                    <a:pt x="5573" y="1"/>
                  </a:cubicBezTo>
                  <a:cubicBezTo>
                    <a:pt x="5494" y="21"/>
                    <a:pt x="5632" y="754"/>
                    <a:pt x="6168" y="3055"/>
                  </a:cubicBezTo>
                  <a:cubicBezTo>
                    <a:pt x="6426" y="4205"/>
                    <a:pt x="6803" y="5752"/>
                    <a:pt x="7159" y="7814"/>
                  </a:cubicBezTo>
                  <a:cubicBezTo>
                    <a:pt x="7338" y="8845"/>
                    <a:pt x="7497" y="9996"/>
                    <a:pt x="7596" y="11305"/>
                  </a:cubicBezTo>
                  <a:cubicBezTo>
                    <a:pt x="7715" y="12594"/>
                    <a:pt x="7754" y="14041"/>
                    <a:pt x="7616" y="15648"/>
                  </a:cubicBezTo>
                  <a:cubicBezTo>
                    <a:pt x="7338" y="18821"/>
                    <a:pt x="6406" y="21280"/>
                    <a:pt x="5414" y="23084"/>
                  </a:cubicBezTo>
                  <a:cubicBezTo>
                    <a:pt x="4403" y="24889"/>
                    <a:pt x="3332" y="26059"/>
                    <a:pt x="2479" y="26832"/>
                  </a:cubicBezTo>
                  <a:cubicBezTo>
                    <a:pt x="2261" y="27031"/>
                    <a:pt x="2043" y="27189"/>
                    <a:pt x="1864" y="27348"/>
                  </a:cubicBezTo>
                  <a:cubicBezTo>
                    <a:pt x="1765" y="27427"/>
                    <a:pt x="1686" y="27507"/>
                    <a:pt x="1587" y="27566"/>
                  </a:cubicBezTo>
                  <a:cubicBezTo>
                    <a:pt x="1508" y="27626"/>
                    <a:pt x="1428" y="27685"/>
                    <a:pt x="1329" y="27745"/>
                  </a:cubicBezTo>
                  <a:cubicBezTo>
                    <a:pt x="1170" y="27864"/>
                    <a:pt x="1032" y="27963"/>
                    <a:pt x="893" y="28062"/>
                  </a:cubicBezTo>
                  <a:cubicBezTo>
                    <a:pt x="774" y="28161"/>
                    <a:pt x="655" y="28221"/>
                    <a:pt x="556" y="28280"/>
                  </a:cubicBezTo>
                  <a:cubicBezTo>
                    <a:pt x="139" y="28538"/>
                    <a:pt x="0" y="28657"/>
                    <a:pt x="20" y="28697"/>
                  </a:cubicBezTo>
                  <a:cubicBezTo>
                    <a:pt x="24" y="28704"/>
                    <a:pt x="34" y="28708"/>
                    <a:pt x="50" y="28708"/>
                  </a:cubicBezTo>
                  <a:cubicBezTo>
                    <a:pt x="119" y="28708"/>
                    <a:pt x="306" y="28638"/>
                    <a:pt x="675" y="28478"/>
                  </a:cubicBezTo>
                  <a:cubicBezTo>
                    <a:pt x="893" y="28379"/>
                    <a:pt x="1170" y="28221"/>
                    <a:pt x="1527" y="28022"/>
                  </a:cubicBezTo>
                  <a:cubicBezTo>
                    <a:pt x="1607" y="27963"/>
                    <a:pt x="1706" y="27903"/>
                    <a:pt x="1805" y="27844"/>
                  </a:cubicBezTo>
                  <a:cubicBezTo>
                    <a:pt x="1904" y="27784"/>
                    <a:pt x="2003" y="27725"/>
                    <a:pt x="2102" y="27645"/>
                  </a:cubicBezTo>
                  <a:cubicBezTo>
                    <a:pt x="2301" y="27487"/>
                    <a:pt x="2539" y="27348"/>
                    <a:pt x="2757" y="27150"/>
                  </a:cubicBezTo>
                  <a:cubicBezTo>
                    <a:pt x="3669" y="26376"/>
                    <a:pt x="4819" y="25186"/>
                    <a:pt x="5890" y="23342"/>
                  </a:cubicBezTo>
                  <a:cubicBezTo>
                    <a:pt x="6941" y="21498"/>
                    <a:pt x="7933" y="18959"/>
                    <a:pt x="8211" y="15687"/>
                  </a:cubicBezTo>
                  <a:cubicBezTo>
                    <a:pt x="8349" y="14041"/>
                    <a:pt x="8310" y="12574"/>
                    <a:pt x="8191" y="11245"/>
                  </a:cubicBezTo>
                  <a:cubicBezTo>
                    <a:pt x="8072" y="9916"/>
                    <a:pt x="7893" y="8746"/>
                    <a:pt x="7695" y="7715"/>
                  </a:cubicBezTo>
                  <a:cubicBezTo>
                    <a:pt x="7298" y="5633"/>
                    <a:pt x="6882" y="4106"/>
                    <a:pt x="6565" y="2956"/>
                  </a:cubicBezTo>
                  <a:cubicBezTo>
                    <a:pt x="5939" y="706"/>
                    <a:pt x="5660" y="0"/>
                    <a:pt x="5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9"/>
            <p:cNvSpPr/>
            <p:nvPr/>
          </p:nvSpPr>
          <p:spPr>
            <a:xfrm>
              <a:off x="4289659" y="3507452"/>
              <a:ext cx="188298" cy="981002"/>
            </a:xfrm>
            <a:custGeom>
              <a:rect b="b" l="l" r="r" t="t"/>
              <a:pathLst>
                <a:path extrusionOk="0" h="30587" w="5871">
                  <a:moveTo>
                    <a:pt x="1964" y="1"/>
                  </a:moveTo>
                  <a:cubicBezTo>
                    <a:pt x="1924" y="1"/>
                    <a:pt x="1845" y="159"/>
                    <a:pt x="1667" y="615"/>
                  </a:cubicBezTo>
                  <a:cubicBezTo>
                    <a:pt x="1528" y="1071"/>
                    <a:pt x="1250" y="1805"/>
                    <a:pt x="992" y="2975"/>
                  </a:cubicBezTo>
                  <a:cubicBezTo>
                    <a:pt x="933" y="3253"/>
                    <a:pt x="854" y="3570"/>
                    <a:pt x="774" y="3907"/>
                  </a:cubicBezTo>
                  <a:cubicBezTo>
                    <a:pt x="715" y="4264"/>
                    <a:pt x="655" y="4621"/>
                    <a:pt x="576" y="5018"/>
                  </a:cubicBezTo>
                  <a:cubicBezTo>
                    <a:pt x="417" y="5811"/>
                    <a:pt x="358" y="6743"/>
                    <a:pt x="219" y="7794"/>
                  </a:cubicBezTo>
                  <a:cubicBezTo>
                    <a:pt x="60" y="9876"/>
                    <a:pt x="1" y="12514"/>
                    <a:pt x="397" y="15747"/>
                  </a:cubicBezTo>
                  <a:cubicBezTo>
                    <a:pt x="814" y="18959"/>
                    <a:pt x="1528" y="21498"/>
                    <a:pt x="2222" y="23481"/>
                  </a:cubicBezTo>
                  <a:cubicBezTo>
                    <a:pt x="2599" y="24472"/>
                    <a:pt x="2896" y="25345"/>
                    <a:pt x="3253" y="26079"/>
                  </a:cubicBezTo>
                  <a:cubicBezTo>
                    <a:pt x="3432" y="26436"/>
                    <a:pt x="3570" y="26773"/>
                    <a:pt x="3729" y="27090"/>
                  </a:cubicBezTo>
                  <a:cubicBezTo>
                    <a:pt x="3868" y="27407"/>
                    <a:pt x="4027" y="27685"/>
                    <a:pt x="4165" y="27963"/>
                  </a:cubicBezTo>
                  <a:cubicBezTo>
                    <a:pt x="4701" y="29014"/>
                    <a:pt x="5157" y="29668"/>
                    <a:pt x="5415" y="30065"/>
                  </a:cubicBezTo>
                  <a:cubicBezTo>
                    <a:pt x="5665" y="30422"/>
                    <a:pt x="5786" y="30586"/>
                    <a:pt x="5837" y="30586"/>
                  </a:cubicBezTo>
                  <a:cubicBezTo>
                    <a:pt x="5842" y="30586"/>
                    <a:pt x="5847" y="30584"/>
                    <a:pt x="5851" y="30580"/>
                  </a:cubicBezTo>
                  <a:cubicBezTo>
                    <a:pt x="5871" y="30560"/>
                    <a:pt x="5811" y="30382"/>
                    <a:pt x="5613" y="29946"/>
                  </a:cubicBezTo>
                  <a:cubicBezTo>
                    <a:pt x="5415" y="29509"/>
                    <a:pt x="5038" y="28835"/>
                    <a:pt x="4562" y="27764"/>
                  </a:cubicBezTo>
                  <a:cubicBezTo>
                    <a:pt x="4423" y="27506"/>
                    <a:pt x="4284" y="27229"/>
                    <a:pt x="4146" y="26912"/>
                  </a:cubicBezTo>
                  <a:cubicBezTo>
                    <a:pt x="4007" y="26594"/>
                    <a:pt x="3868" y="26237"/>
                    <a:pt x="3709" y="25880"/>
                  </a:cubicBezTo>
                  <a:cubicBezTo>
                    <a:pt x="3392" y="25147"/>
                    <a:pt x="3114" y="24274"/>
                    <a:pt x="2737" y="23302"/>
                  </a:cubicBezTo>
                  <a:cubicBezTo>
                    <a:pt x="2103" y="21339"/>
                    <a:pt x="1409" y="18840"/>
                    <a:pt x="992" y="15667"/>
                  </a:cubicBezTo>
                  <a:cubicBezTo>
                    <a:pt x="596" y="12494"/>
                    <a:pt x="635" y="9896"/>
                    <a:pt x="774" y="7834"/>
                  </a:cubicBezTo>
                  <a:cubicBezTo>
                    <a:pt x="873" y="6803"/>
                    <a:pt x="933" y="5890"/>
                    <a:pt x="1072" y="5097"/>
                  </a:cubicBezTo>
                  <a:cubicBezTo>
                    <a:pt x="1131" y="4701"/>
                    <a:pt x="1191" y="4344"/>
                    <a:pt x="1230" y="3987"/>
                  </a:cubicBezTo>
                  <a:cubicBezTo>
                    <a:pt x="1290" y="3649"/>
                    <a:pt x="1349" y="3352"/>
                    <a:pt x="1409" y="3055"/>
                  </a:cubicBezTo>
                  <a:cubicBezTo>
                    <a:pt x="1607" y="1904"/>
                    <a:pt x="1805" y="1151"/>
                    <a:pt x="1905" y="675"/>
                  </a:cubicBezTo>
                  <a:cubicBezTo>
                    <a:pt x="1984" y="199"/>
                    <a:pt x="2004" y="20"/>
                    <a:pt x="19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9"/>
            <p:cNvSpPr/>
            <p:nvPr/>
          </p:nvSpPr>
          <p:spPr>
            <a:xfrm>
              <a:off x="3701321" y="4191205"/>
              <a:ext cx="206739" cy="181979"/>
            </a:xfrm>
            <a:custGeom>
              <a:rect b="b" l="l" r="r" t="t"/>
              <a:pathLst>
                <a:path extrusionOk="0" h="5674" w="6446">
                  <a:moveTo>
                    <a:pt x="6386" y="0"/>
                  </a:moveTo>
                  <a:cubicBezTo>
                    <a:pt x="6347" y="0"/>
                    <a:pt x="6287" y="40"/>
                    <a:pt x="6228" y="159"/>
                  </a:cubicBezTo>
                  <a:cubicBezTo>
                    <a:pt x="6168" y="298"/>
                    <a:pt x="6089" y="496"/>
                    <a:pt x="5970" y="793"/>
                  </a:cubicBezTo>
                  <a:cubicBezTo>
                    <a:pt x="5930" y="873"/>
                    <a:pt x="5891" y="952"/>
                    <a:pt x="5871" y="1051"/>
                  </a:cubicBezTo>
                  <a:cubicBezTo>
                    <a:pt x="5811" y="1131"/>
                    <a:pt x="5772" y="1230"/>
                    <a:pt x="5732" y="1329"/>
                  </a:cubicBezTo>
                  <a:cubicBezTo>
                    <a:pt x="5633" y="1527"/>
                    <a:pt x="5494" y="1745"/>
                    <a:pt x="5355" y="2003"/>
                  </a:cubicBezTo>
                  <a:cubicBezTo>
                    <a:pt x="5058" y="2479"/>
                    <a:pt x="4621" y="3054"/>
                    <a:pt x="3947" y="3649"/>
                  </a:cubicBezTo>
                  <a:cubicBezTo>
                    <a:pt x="3273" y="4224"/>
                    <a:pt x="2638" y="4561"/>
                    <a:pt x="2123" y="4799"/>
                  </a:cubicBezTo>
                  <a:cubicBezTo>
                    <a:pt x="1845" y="4918"/>
                    <a:pt x="1627" y="5017"/>
                    <a:pt x="1409" y="5077"/>
                  </a:cubicBezTo>
                  <a:cubicBezTo>
                    <a:pt x="1310" y="5117"/>
                    <a:pt x="1210" y="5136"/>
                    <a:pt x="1111" y="5176"/>
                  </a:cubicBezTo>
                  <a:cubicBezTo>
                    <a:pt x="1012" y="5196"/>
                    <a:pt x="933" y="5216"/>
                    <a:pt x="854" y="5236"/>
                  </a:cubicBezTo>
                  <a:cubicBezTo>
                    <a:pt x="536" y="5335"/>
                    <a:pt x="318" y="5355"/>
                    <a:pt x="199" y="5414"/>
                  </a:cubicBezTo>
                  <a:cubicBezTo>
                    <a:pt x="60" y="5454"/>
                    <a:pt x="1" y="5493"/>
                    <a:pt x="1" y="5533"/>
                  </a:cubicBezTo>
                  <a:cubicBezTo>
                    <a:pt x="1" y="5573"/>
                    <a:pt x="60" y="5612"/>
                    <a:pt x="199" y="5632"/>
                  </a:cubicBezTo>
                  <a:cubicBezTo>
                    <a:pt x="285" y="5657"/>
                    <a:pt x="409" y="5674"/>
                    <a:pt x="570" y="5674"/>
                  </a:cubicBezTo>
                  <a:cubicBezTo>
                    <a:pt x="670" y="5674"/>
                    <a:pt x="784" y="5667"/>
                    <a:pt x="913" y="5652"/>
                  </a:cubicBezTo>
                  <a:cubicBezTo>
                    <a:pt x="1012" y="5632"/>
                    <a:pt x="1111" y="5632"/>
                    <a:pt x="1210" y="5612"/>
                  </a:cubicBezTo>
                  <a:cubicBezTo>
                    <a:pt x="1310" y="5593"/>
                    <a:pt x="1409" y="5573"/>
                    <a:pt x="1528" y="5553"/>
                  </a:cubicBezTo>
                  <a:cubicBezTo>
                    <a:pt x="1766" y="5513"/>
                    <a:pt x="2024" y="5414"/>
                    <a:pt x="2321" y="5315"/>
                  </a:cubicBezTo>
                  <a:cubicBezTo>
                    <a:pt x="2896" y="5077"/>
                    <a:pt x="3610" y="4720"/>
                    <a:pt x="4344" y="4085"/>
                  </a:cubicBezTo>
                  <a:cubicBezTo>
                    <a:pt x="5058" y="3451"/>
                    <a:pt x="5514" y="2816"/>
                    <a:pt x="5831" y="2281"/>
                  </a:cubicBezTo>
                  <a:cubicBezTo>
                    <a:pt x="5970" y="1983"/>
                    <a:pt x="6089" y="1745"/>
                    <a:pt x="6168" y="1527"/>
                  </a:cubicBezTo>
                  <a:cubicBezTo>
                    <a:pt x="6208" y="1408"/>
                    <a:pt x="6248" y="1309"/>
                    <a:pt x="6287" y="1210"/>
                  </a:cubicBezTo>
                  <a:cubicBezTo>
                    <a:pt x="6327" y="1111"/>
                    <a:pt x="6327" y="1012"/>
                    <a:pt x="6367" y="932"/>
                  </a:cubicBezTo>
                  <a:cubicBezTo>
                    <a:pt x="6446" y="595"/>
                    <a:pt x="6446" y="357"/>
                    <a:pt x="6446" y="218"/>
                  </a:cubicBezTo>
                  <a:cubicBezTo>
                    <a:pt x="6446" y="60"/>
                    <a:pt x="6426" y="0"/>
                    <a:pt x="6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9"/>
            <p:cNvSpPr/>
            <p:nvPr/>
          </p:nvSpPr>
          <p:spPr>
            <a:xfrm>
              <a:off x="4607049" y="4164489"/>
              <a:ext cx="196572" cy="259146"/>
            </a:xfrm>
            <a:custGeom>
              <a:rect b="b" l="l" r="r" t="t"/>
              <a:pathLst>
                <a:path extrusionOk="0" h="8080" w="6129">
                  <a:moveTo>
                    <a:pt x="199" y="0"/>
                  </a:moveTo>
                  <a:cubicBezTo>
                    <a:pt x="159" y="0"/>
                    <a:pt x="120" y="60"/>
                    <a:pt x="80" y="218"/>
                  </a:cubicBezTo>
                  <a:cubicBezTo>
                    <a:pt x="40" y="397"/>
                    <a:pt x="1" y="655"/>
                    <a:pt x="20" y="1071"/>
                  </a:cubicBezTo>
                  <a:cubicBezTo>
                    <a:pt x="40" y="1170"/>
                    <a:pt x="40" y="1289"/>
                    <a:pt x="40" y="1408"/>
                  </a:cubicBezTo>
                  <a:cubicBezTo>
                    <a:pt x="60" y="1527"/>
                    <a:pt x="80" y="1646"/>
                    <a:pt x="100" y="1785"/>
                  </a:cubicBezTo>
                  <a:cubicBezTo>
                    <a:pt x="139" y="2063"/>
                    <a:pt x="219" y="2380"/>
                    <a:pt x="318" y="2737"/>
                  </a:cubicBezTo>
                  <a:cubicBezTo>
                    <a:pt x="536" y="3431"/>
                    <a:pt x="913" y="4284"/>
                    <a:pt x="1567" y="5196"/>
                  </a:cubicBezTo>
                  <a:cubicBezTo>
                    <a:pt x="2242" y="6088"/>
                    <a:pt x="2955" y="6683"/>
                    <a:pt x="3550" y="7100"/>
                  </a:cubicBezTo>
                  <a:cubicBezTo>
                    <a:pt x="3868" y="7298"/>
                    <a:pt x="4126" y="7477"/>
                    <a:pt x="4383" y="7596"/>
                  </a:cubicBezTo>
                  <a:cubicBezTo>
                    <a:pt x="4522" y="7655"/>
                    <a:pt x="4641" y="7695"/>
                    <a:pt x="4740" y="7754"/>
                  </a:cubicBezTo>
                  <a:cubicBezTo>
                    <a:pt x="4859" y="7794"/>
                    <a:pt x="4958" y="7834"/>
                    <a:pt x="5058" y="7873"/>
                  </a:cubicBezTo>
                  <a:cubicBezTo>
                    <a:pt x="5434" y="8012"/>
                    <a:pt x="5712" y="8052"/>
                    <a:pt x="5891" y="8072"/>
                  </a:cubicBezTo>
                  <a:cubicBezTo>
                    <a:pt x="5933" y="8077"/>
                    <a:pt x="5970" y="8079"/>
                    <a:pt x="6001" y="8079"/>
                  </a:cubicBezTo>
                  <a:cubicBezTo>
                    <a:pt x="6086" y="8079"/>
                    <a:pt x="6129" y="8061"/>
                    <a:pt x="6129" y="8032"/>
                  </a:cubicBezTo>
                  <a:cubicBezTo>
                    <a:pt x="6129" y="7992"/>
                    <a:pt x="6089" y="7933"/>
                    <a:pt x="5950" y="7834"/>
                  </a:cubicBezTo>
                  <a:cubicBezTo>
                    <a:pt x="5811" y="7754"/>
                    <a:pt x="5573" y="7675"/>
                    <a:pt x="5216" y="7477"/>
                  </a:cubicBezTo>
                  <a:cubicBezTo>
                    <a:pt x="5137" y="7437"/>
                    <a:pt x="5038" y="7397"/>
                    <a:pt x="4939" y="7338"/>
                  </a:cubicBezTo>
                  <a:cubicBezTo>
                    <a:pt x="4839" y="7278"/>
                    <a:pt x="4740" y="7219"/>
                    <a:pt x="4621" y="7159"/>
                  </a:cubicBezTo>
                  <a:cubicBezTo>
                    <a:pt x="4383" y="7020"/>
                    <a:pt x="4145" y="6842"/>
                    <a:pt x="3868" y="6664"/>
                  </a:cubicBezTo>
                  <a:cubicBezTo>
                    <a:pt x="3312" y="6247"/>
                    <a:pt x="2678" y="5672"/>
                    <a:pt x="2043" y="4839"/>
                  </a:cubicBezTo>
                  <a:cubicBezTo>
                    <a:pt x="1428" y="3986"/>
                    <a:pt x="1072" y="3213"/>
                    <a:pt x="834" y="2558"/>
                  </a:cubicBezTo>
                  <a:cubicBezTo>
                    <a:pt x="734" y="2241"/>
                    <a:pt x="635" y="1944"/>
                    <a:pt x="576" y="1686"/>
                  </a:cubicBezTo>
                  <a:cubicBezTo>
                    <a:pt x="556" y="1567"/>
                    <a:pt x="516" y="1448"/>
                    <a:pt x="496" y="1329"/>
                  </a:cubicBezTo>
                  <a:cubicBezTo>
                    <a:pt x="477" y="1230"/>
                    <a:pt x="457" y="1131"/>
                    <a:pt x="437" y="1031"/>
                  </a:cubicBezTo>
                  <a:cubicBezTo>
                    <a:pt x="358" y="635"/>
                    <a:pt x="358" y="397"/>
                    <a:pt x="318" y="218"/>
                  </a:cubicBezTo>
                  <a:cubicBezTo>
                    <a:pt x="278" y="60"/>
                    <a:pt x="23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9"/>
            <p:cNvSpPr/>
            <p:nvPr/>
          </p:nvSpPr>
          <p:spPr>
            <a:xfrm>
              <a:off x="942825" y="4099606"/>
              <a:ext cx="38808" cy="23573"/>
            </a:xfrm>
            <a:custGeom>
              <a:rect b="b" l="l" r="r" t="t"/>
              <a:pathLst>
                <a:path extrusionOk="0" fill="none" h="735" w="1210">
                  <a:moveTo>
                    <a:pt x="1210" y="0"/>
                  </a:moveTo>
                  <a:cubicBezTo>
                    <a:pt x="853" y="298"/>
                    <a:pt x="456" y="556"/>
                    <a:pt x="0" y="734"/>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9"/>
            <p:cNvSpPr/>
            <p:nvPr/>
          </p:nvSpPr>
          <p:spPr>
            <a:xfrm>
              <a:off x="1233498" y="2165410"/>
              <a:ext cx="151382" cy="7665"/>
            </a:xfrm>
            <a:custGeom>
              <a:rect b="b" l="l" r="r" t="t"/>
              <a:pathLst>
                <a:path extrusionOk="0" fill="none" h="239" w="4720">
                  <a:moveTo>
                    <a:pt x="0" y="239"/>
                  </a:moveTo>
                  <a:cubicBezTo>
                    <a:pt x="1587" y="60"/>
                    <a:pt x="3173" y="1"/>
                    <a:pt x="4720" y="4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9"/>
            <p:cNvSpPr/>
            <p:nvPr/>
          </p:nvSpPr>
          <p:spPr>
            <a:xfrm>
              <a:off x="2950791" y="3694434"/>
              <a:ext cx="35023" cy="54106"/>
            </a:xfrm>
            <a:custGeom>
              <a:rect b="b" l="l" r="r" t="t"/>
              <a:pathLst>
                <a:path extrusionOk="0" fill="none" h="1687" w="1092">
                  <a:moveTo>
                    <a:pt x="1091" y="1687"/>
                  </a:moveTo>
                  <a:cubicBezTo>
                    <a:pt x="754" y="1111"/>
                    <a:pt x="378" y="556"/>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9"/>
            <p:cNvSpPr/>
            <p:nvPr/>
          </p:nvSpPr>
          <p:spPr>
            <a:xfrm>
              <a:off x="1333982" y="3728142"/>
              <a:ext cx="674" cy="11482"/>
            </a:xfrm>
            <a:custGeom>
              <a:rect b="b" l="l" r="r" t="t"/>
              <a:pathLst>
                <a:path extrusionOk="0" fill="none" h="358" w="21">
                  <a:moveTo>
                    <a:pt x="20" y="1"/>
                  </a:moveTo>
                  <a:cubicBezTo>
                    <a:pt x="20" y="41"/>
                    <a:pt x="0" y="60"/>
                    <a:pt x="20" y="100"/>
                  </a:cubicBezTo>
                  <a:cubicBezTo>
                    <a:pt x="0" y="179"/>
                    <a:pt x="0" y="279"/>
                    <a:pt x="0" y="358"/>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9"/>
            <p:cNvSpPr/>
            <p:nvPr/>
          </p:nvSpPr>
          <p:spPr>
            <a:xfrm>
              <a:off x="1334623" y="3224540"/>
              <a:ext cx="2002928" cy="1252912"/>
            </a:xfrm>
            <a:custGeom>
              <a:rect b="b" l="l" r="r" t="t"/>
              <a:pathLst>
                <a:path extrusionOk="0" h="39065" w="62450">
                  <a:moveTo>
                    <a:pt x="23801" y="1"/>
                  </a:moveTo>
                  <a:cubicBezTo>
                    <a:pt x="20723" y="1"/>
                    <a:pt x="17643" y="407"/>
                    <a:pt x="14675" y="1206"/>
                  </a:cubicBezTo>
                  <a:cubicBezTo>
                    <a:pt x="11046" y="2158"/>
                    <a:pt x="7516" y="3725"/>
                    <a:pt x="4780" y="6243"/>
                  </a:cubicBezTo>
                  <a:cubicBezTo>
                    <a:pt x="2102" y="8683"/>
                    <a:pt x="179" y="12094"/>
                    <a:pt x="0" y="15703"/>
                  </a:cubicBezTo>
                  <a:cubicBezTo>
                    <a:pt x="595" y="16338"/>
                    <a:pt x="1071" y="17091"/>
                    <a:pt x="1448" y="17904"/>
                  </a:cubicBezTo>
                  <a:cubicBezTo>
                    <a:pt x="4423" y="22981"/>
                    <a:pt x="4899" y="29882"/>
                    <a:pt x="3610" y="36585"/>
                  </a:cubicBezTo>
                  <a:lnTo>
                    <a:pt x="3748" y="36605"/>
                  </a:lnTo>
                  <a:cubicBezTo>
                    <a:pt x="4105" y="34781"/>
                    <a:pt x="4621" y="33055"/>
                    <a:pt x="5394" y="31409"/>
                  </a:cubicBezTo>
                  <a:cubicBezTo>
                    <a:pt x="9222" y="23179"/>
                    <a:pt x="19534" y="17646"/>
                    <a:pt x="28538" y="16357"/>
                  </a:cubicBezTo>
                  <a:cubicBezTo>
                    <a:pt x="29596" y="16206"/>
                    <a:pt x="30659" y="16133"/>
                    <a:pt x="31720" y="16133"/>
                  </a:cubicBezTo>
                  <a:cubicBezTo>
                    <a:pt x="37741" y="16133"/>
                    <a:pt x="43724" y="18472"/>
                    <a:pt x="48647" y="22029"/>
                  </a:cubicBezTo>
                  <a:cubicBezTo>
                    <a:pt x="54437" y="26194"/>
                    <a:pt x="58582" y="33075"/>
                    <a:pt x="62449" y="39064"/>
                  </a:cubicBezTo>
                  <a:cubicBezTo>
                    <a:pt x="58919" y="30557"/>
                    <a:pt x="54834" y="22049"/>
                    <a:pt x="50392" y="14652"/>
                  </a:cubicBezTo>
                  <a:cubicBezTo>
                    <a:pt x="50392" y="14632"/>
                    <a:pt x="50372" y="14632"/>
                    <a:pt x="50372" y="14612"/>
                  </a:cubicBezTo>
                  <a:cubicBezTo>
                    <a:pt x="46663" y="9258"/>
                    <a:pt x="41091" y="4082"/>
                    <a:pt x="35181" y="1960"/>
                  </a:cubicBezTo>
                  <a:cubicBezTo>
                    <a:pt x="31545" y="645"/>
                    <a:pt x="27675" y="1"/>
                    <a:pt x="2380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9"/>
            <p:cNvSpPr/>
            <p:nvPr/>
          </p:nvSpPr>
          <p:spPr>
            <a:xfrm>
              <a:off x="-258677" y="4956359"/>
              <a:ext cx="913393" cy="574322"/>
            </a:xfrm>
            <a:custGeom>
              <a:rect b="b" l="l" r="r" t="t"/>
              <a:pathLst>
                <a:path extrusionOk="0" h="17907" w="28479">
                  <a:moveTo>
                    <a:pt x="1250" y="0"/>
                  </a:moveTo>
                  <a:lnTo>
                    <a:pt x="1250" y="0"/>
                  </a:lnTo>
                  <a:cubicBezTo>
                    <a:pt x="1" y="4680"/>
                    <a:pt x="1349" y="9955"/>
                    <a:pt x="4701" y="13485"/>
                  </a:cubicBezTo>
                  <a:cubicBezTo>
                    <a:pt x="7375" y="16303"/>
                    <a:pt x="11263" y="17907"/>
                    <a:pt x="15145" y="17907"/>
                  </a:cubicBezTo>
                  <a:cubicBezTo>
                    <a:pt x="16099" y="17907"/>
                    <a:pt x="17053" y="17810"/>
                    <a:pt x="17988" y="17610"/>
                  </a:cubicBezTo>
                  <a:cubicBezTo>
                    <a:pt x="22727" y="16619"/>
                    <a:pt x="26833" y="13029"/>
                    <a:pt x="28479" y="8468"/>
                  </a:cubicBezTo>
                  <a:lnTo>
                    <a:pt x="1250"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9"/>
            <p:cNvSpPr/>
            <p:nvPr/>
          </p:nvSpPr>
          <p:spPr>
            <a:xfrm>
              <a:off x="-859717" y="4144764"/>
              <a:ext cx="647512" cy="853417"/>
            </a:xfrm>
            <a:custGeom>
              <a:rect b="b" l="l" r="r" t="t"/>
              <a:pathLst>
                <a:path extrusionOk="0" h="26609" w="20189">
                  <a:moveTo>
                    <a:pt x="7814" y="0"/>
                  </a:moveTo>
                  <a:cubicBezTo>
                    <a:pt x="3530" y="2261"/>
                    <a:pt x="575" y="6842"/>
                    <a:pt x="278" y="11661"/>
                  </a:cubicBezTo>
                  <a:cubicBezTo>
                    <a:pt x="0" y="16480"/>
                    <a:pt x="2380" y="21398"/>
                    <a:pt x="6366" y="24135"/>
                  </a:cubicBezTo>
                  <a:cubicBezTo>
                    <a:pt x="8729" y="25769"/>
                    <a:pt x="11600" y="26609"/>
                    <a:pt x="14463" y="26609"/>
                  </a:cubicBezTo>
                  <a:cubicBezTo>
                    <a:pt x="16431" y="26609"/>
                    <a:pt x="18395" y="26212"/>
                    <a:pt x="20188" y="25404"/>
                  </a:cubicBezTo>
                  <a:lnTo>
                    <a:pt x="7814"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9"/>
            <p:cNvSpPr/>
            <p:nvPr/>
          </p:nvSpPr>
          <p:spPr>
            <a:xfrm>
              <a:off x="-761767" y="2504064"/>
              <a:ext cx="786161" cy="908005"/>
            </a:xfrm>
            <a:custGeom>
              <a:rect b="b" l="l" r="r" t="t"/>
              <a:pathLst>
                <a:path extrusionOk="0" h="28311" w="24512">
                  <a:moveTo>
                    <a:pt x="15121" y="0"/>
                  </a:moveTo>
                  <a:cubicBezTo>
                    <a:pt x="12942" y="0"/>
                    <a:pt x="10764" y="453"/>
                    <a:pt x="8785" y="1380"/>
                  </a:cubicBezTo>
                  <a:cubicBezTo>
                    <a:pt x="3768" y="3740"/>
                    <a:pt x="298" y="9075"/>
                    <a:pt x="139" y="14627"/>
                  </a:cubicBezTo>
                  <a:cubicBezTo>
                    <a:pt x="0" y="20180"/>
                    <a:pt x="3193" y="25673"/>
                    <a:pt x="8091" y="28311"/>
                  </a:cubicBezTo>
                  <a:lnTo>
                    <a:pt x="24512" y="3165"/>
                  </a:lnTo>
                  <a:cubicBezTo>
                    <a:pt x="21863" y="1082"/>
                    <a:pt x="18490" y="0"/>
                    <a:pt x="1512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9"/>
            <p:cNvSpPr/>
            <p:nvPr/>
          </p:nvSpPr>
          <p:spPr>
            <a:xfrm>
              <a:off x="-18871" y="1865244"/>
              <a:ext cx="1008135" cy="726987"/>
            </a:xfrm>
            <a:custGeom>
              <a:rect b="b" l="l" r="r" t="t"/>
              <a:pathLst>
                <a:path extrusionOk="0" h="22667" w="31433">
                  <a:moveTo>
                    <a:pt x="14920" y="1"/>
                  </a:moveTo>
                  <a:cubicBezTo>
                    <a:pt x="13949" y="1"/>
                    <a:pt x="12978" y="61"/>
                    <a:pt x="12018" y="178"/>
                  </a:cubicBezTo>
                  <a:cubicBezTo>
                    <a:pt x="9361" y="495"/>
                    <a:pt x="6683" y="1288"/>
                    <a:pt x="4601" y="2974"/>
                  </a:cubicBezTo>
                  <a:cubicBezTo>
                    <a:pt x="1904" y="5195"/>
                    <a:pt x="555" y="8745"/>
                    <a:pt x="278" y="12255"/>
                  </a:cubicBezTo>
                  <a:cubicBezTo>
                    <a:pt x="0" y="15745"/>
                    <a:pt x="674" y="19236"/>
                    <a:pt x="1329" y="22666"/>
                  </a:cubicBezTo>
                  <a:lnTo>
                    <a:pt x="31433" y="10411"/>
                  </a:lnTo>
                  <a:cubicBezTo>
                    <a:pt x="30164" y="6663"/>
                    <a:pt x="27189" y="3608"/>
                    <a:pt x="23619" y="1883"/>
                  </a:cubicBezTo>
                  <a:cubicBezTo>
                    <a:pt x="20922" y="580"/>
                    <a:pt x="17920" y="1"/>
                    <a:pt x="149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9"/>
            <p:cNvSpPr/>
            <p:nvPr/>
          </p:nvSpPr>
          <p:spPr>
            <a:xfrm>
              <a:off x="977784" y="1602089"/>
              <a:ext cx="788085" cy="607229"/>
            </a:xfrm>
            <a:custGeom>
              <a:rect b="b" l="l" r="r" t="t"/>
              <a:pathLst>
                <a:path extrusionOk="0" h="18933" w="24572">
                  <a:moveTo>
                    <a:pt x="11240" y="1"/>
                  </a:moveTo>
                  <a:cubicBezTo>
                    <a:pt x="8388" y="1"/>
                    <a:pt x="5542" y="1067"/>
                    <a:pt x="3571" y="3127"/>
                  </a:cubicBezTo>
                  <a:cubicBezTo>
                    <a:pt x="1667" y="5111"/>
                    <a:pt x="695" y="7847"/>
                    <a:pt x="358" y="10564"/>
                  </a:cubicBezTo>
                  <a:cubicBezTo>
                    <a:pt x="1" y="13301"/>
                    <a:pt x="239" y="16057"/>
                    <a:pt x="477" y="18814"/>
                  </a:cubicBezTo>
                  <a:lnTo>
                    <a:pt x="23818" y="18933"/>
                  </a:lnTo>
                  <a:cubicBezTo>
                    <a:pt x="24572" y="15165"/>
                    <a:pt x="24255" y="11159"/>
                    <a:pt x="22609" y="7689"/>
                  </a:cubicBezTo>
                  <a:cubicBezTo>
                    <a:pt x="20943" y="4238"/>
                    <a:pt x="17869" y="1402"/>
                    <a:pt x="14180" y="391"/>
                  </a:cubicBezTo>
                  <a:cubicBezTo>
                    <a:pt x="13224" y="130"/>
                    <a:pt x="12231" y="1"/>
                    <a:pt x="1124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9"/>
            <p:cNvSpPr/>
            <p:nvPr/>
          </p:nvSpPr>
          <p:spPr>
            <a:xfrm>
              <a:off x="1749321" y="1752798"/>
              <a:ext cx="763261" cy="710951"/>
            </a:xfrm>
            <a:custGeom>
              <a:rect b="b" l="l" r="r" t="t"/>
              <a:pathLst>
                <a:path extrusionOk="0" h="22167" w="23798">
                  <a:moveTo>
                    <a:pt x="11019" y="0"/>
                  </a:moveTo>
                  <a:cubicBezTo>
                    <a:pt x="8738" y="0"/>
                    <a:pt x="6479" y="711"/>
                    <a:pt x="4740" y="2177"/>
                  </a:cubicBezTo>
                  <a:cubicBezTo>
                    <a:pt x="1349" y="5052"/>
                    <a:pt x="575" y="9891"/>
                    <a:pt x="0" y="14313"/>
                  </a:cubicBezTo>
                  <a:lnTo>
                    <a:pt x="22092" y="22166"/>
                  </a:lnTo>
                  <a:cubicBezTo>
                    <a:pt x="23322" y="18398"/>
                    <a:pt x="23798" y="14293"/>
                    <a:pt x="22866" y="10426"/>
                  </a:cubicBezTo>
                  <a:cubicBezTo>
                    <a:pt x="21934" y="6559"/>
                    <a:pt x="19495" y="2970"/>
                    <a:pt x="15945" y="1165"/>
                  </a:cubicBezTo>
                  <a:cubicBezTo>
                    <a:pt x="14429" y="395"/>
                    <a:pt x="12718" y="0"/>
                    <a:pt x="1101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9"/>
            <p:cNvSpPr/>
            <p:nvPr/>
          </p:nvSpPr>
          <p:spPr>
            <a:xfrm>
              <a:off x="2462326" y="2133594"/>
              <a:ext cx="725127" cy="761401"/>
            </a:xfrm>
            <a:custGeom>
              <a:rect b="b" l="l" r="r" t="t"/>
              <a:pathLst>
                <a:path extrusionOk="0" h="23740" w="22609">
                  <a:moveTo>
                    <a:pt x="8845" y="1"/>
                  </a:moveTo>
                  <a:cubicBezTo>
                    <a:pt x="7378" y="1"/>
                    <a:pt x="5910" y="279"/>
                    <a:pt x="4641" y="993"/>
                  </a:cubicBezTo>
                  <a:cubicBezTo>
                    <a:pt x="1488" y="2817"/>
                    <a:pt x="595" y="6902"/>
                    <a:pt x="0" y="10492"/>
                  </a:cubicBezTo>
                  <a:lnTo>
                    <a:pt x="15350" y="23739"/>
                  </a:lnTo>
                  <a:cubicBezTo>
                    <a:pt x="20109" y="20903"/>
                    <a:pt x="22608" y="14736"/>
                    <a:pt x="21141" y="9381"/>
                  </a:cubicBezTo>
                  <a:cubicBezTo>
                    <a:pt x="19673" y="4047"/>
                    <a:pt x="14378" y="1"/>
                    <a:pt x="884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9"/>
            <p:cNvSpPr/>
            <p:nvPr/>
          </p:nvSpPr>
          <p:spPr>
            <a:xfrm>
              <a:off x="2962882" y="2715582"/>
              <a:ext cx="587729" cy="713036"/>
            </a:xfrm>
            <a:custGeom>
              <a:rect b="b" l="l" r="r" t="t"/>
              <a:pathLst>
                <a:path extrusionOk="0" h="22232" w="18325">
                  <a:moveTo>
                    <a:pt x="8648" y="0"/>
                  </a:moveTo>
                  <a:cubicBezTo>
                    <a:pt x="8210" y="0"/>
                    <a:pt x="7772" y="33"/>
                    <a:pt x="7338" y="100"/>
                  </a:cubicBezTo>
                  <a:cubicBezTo>
                    <a:pt x="3987" y="615"/>
                    <a:pt x="1032" y="3134"/>
                    <a:pt x="1" y="6366"/>
                  </a:cubicBezTo>
                  <a:lnTo>
                    <a:pt x="10650" y="22231"/>
                  </a:lnTo>
                  <a:cubicBezTo>
                    <a:pt x="13129" y="21974"/>
                    <a:pt x="15310" y="20308"/>
                    <a:pt x="16599" y="18166"/>
                  </a:cubicBezTo>
                  <a:cubicBezTo>
                    <a:pt x="17869" y="16024"/>
                    <a:pt x="18325" y="13466"/>
                    <a:pt x="18265" y="10987"/>
                  </a:cubicBezTo>
                  <a:cubicBezTo>
                    <a:pt x="18226" y="8488"/>
                    <a:pt x="17670" y="5910"/>
                    <a:pt x="16223" y="3868"/>
                  </a:cubicBezTo>
                  <a:cubicBezTo>
                    <a:pt x="14514" y="1468"/>
                    <a:pt x="11588" y="0"/>
                    <a:pt x="864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9"/>
            <p:cNvSpPr/>
            <p:nvPr/>
          </p:nvSpPr>
          <p:spPr>
            <a:xfrm>
              <a:off x="3291722" y="3404403"/>
              <a:ext cx="494879" cy="791902"/>
            </a:xfrm>
            <a:custGeom>
              <a:rect b="b" l="l" r="r" t="t"/>
              <a:pathLst>
                <a:path extrusionOk="0" h="24691" w="15430">
                  <a:moveTo>
                    <a:pt x="4682" y="0"/>
                  </a:moveTo>
                  <a:cubicBezTo>
                    <a:pt x="2994" y="0"/>
                    <a:pt x="1343" y="479"/>
                    <a:pt x="0" y="1528"/>
                  </a:cubicBezTo>
                  <a:lnTo>
                    <a:pt x="7536" y="24691"/>
                  </a:lnTo>
                  <a:cubicBezTo>
                    <a:pt x="11741" y="23620"/>
                    <a:pt x="14219" y="19138"/>
                    <a:pt x="14834" y="14854"/>
                  </a:cubicBezTo>
                  <a:cubicBezTo>
                    <a:pt x="15429" y="10630"/>
                    <a:pt x="14557" y="5990"/>
                    <a:pt x="11602" y="2916"/>
                  </a:cubicBezTo>
                  <a:cubicBezTo>
                    <a:pt x="9818" y="1073"/>
                    <a:pt x="7209" y="0"/>
                    <a:pt x="46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9"/>
            <p:cNvSpPr/>
            <p:nvPr/>
          </p:nvSpPr>
          <p:spPr>
            <a:xfrm>
              <a:off x="177670" y="2605156"/>
              <a:ext cx="2772507" cy="1574824"/>
            </a:xfrm>
            <a:custGeom>
              <a:rect b="b" l="l" r="r" t="t"/>
              <a:pathLst>
                <a:path extrusionOk="0" h="49102" w="86445">
                  <a:moveTo>
                    <a:pt x="36009" y="1"/>
                  </a:moveTo>
                  <a:cubicBezTo>
                    <a:pt x="27112" y="1"/>
                    <a:pt x="18227" y="2857"/>
                    <a:pt x="11760" y="8877"/>
                  </a:cubicBezTo>
                  <a:cubicBezTo>
                    <a:pt x="3133" y="16909"/>
                    <a:pt x="0" y="30930"/>
                    <a:pt x="6009" y="41064"/>
                  </a:cubicBezTo>
                  <a:cubicBezTo>
                    <a:pt x="7992" y="44415"/>
                    <a:pt x="10947" y="47291"/>
                    <a:pt x="14636" y="48520"/>
                  </a:cubicBezTo>
                  <a:cubicBezTo>
                    <a:pt x="15793" y="48906"/>
                    <a:pt x="17025" y="49102"/>
                    <a:pt x="18255" y="49102"/>
                  </a:cubicBezTo>
                  <a:cubicBezTo>
                    <a:pt x="20756" y="49102"/>
                    <a:pt x="23246" y="48291"/>
                    <a:pt x="25067" y="46616"/>
                  </a:cubicBezTo>
                  <a:lnTo>
                    <a:pt x="25067" y="46596"/>
                  </a:lnTo>
                  <a:cubicBezTo>
                    <a:pt x="26554" y="45228"/>
                    <a:pt x="27050" y="42749"/>
                    <a:pt x="27228" y="40607"/>
                  </a:cubicBezTo>
                  <a:cubicBezTo>
                    <a:pt x="27447" y="37970"/>
                    <a:pt x="27883" y="34856"/>
                    <a:pt x="30243" y="33627"/>
                  </a:cubicBezTo>
                  <a:cubicBezTo>
                    <a:pt x="30821" y="33320"/>
                    <a:pt x="31462" y="33180"/>
                    <a:pt x="32115" y="33180"/>
                  </a:cubicBezTo>
                  <a:cubicBezTo>
                    <a:pt x="33276" y="33180"/>
                    <a:pt x="34472" y="33624"/>
                    <a:pt x="35399" y="34361"/>
                  </a:cubicBezTo>
                  <a:cubicBezTo>
                    <a:pt x="35657" y="34559"/>
                    <a:pt x="35875" y="34797"/>
                    <a:pt x="36073" y="35015"/>
                  </a:cubicBezTo>
                  <a:cubicBezTo>
                    <a:pt x="36252" y="31406"/>
                    <a:pt x="38175" y="27995"/>
                    <a:pt x="40853" y="25555"/>
                  </a:cubicBezTo>
                  <a:cubicBezTo>
                    <a:pt x="43589" y="23037"/>
                    <a:pt x="47119" y="21470"/>
                    <a:pt x="50748" y="20518"/>
                  </a:cubicBezTo>
                  <a:cubicBezTo>
                    <a:pt x="53716" y="19719"/>
                    <a:pt x="56796" y="19313"/>
                    <a:pt x="59874" y="19313"/>
                  </a:cubicBezTo>
                  <a:cubicBezTo>
                    <a:pt x="63748" y="19313"/>
                    <a:pt x="67618" y="19957"/>
                    <a:pt x="71254" y="21272"/>
                  </a:cubicBezTo>
                  <a:cubicBezTo>
                    <a:pt x="77164" y="23394"/>
                    <a:pt x="82736" y="28570"/>
                    <a:pt x="86445" y="33924"/>
                  </a:cubicBezTo>
                  <a:cubicBezTo>
                    <a:pt x="82776" y="27816"/>
                    <a:pt x="78889" y="22482"/>
                    <a:pt x="74963" y="18555"/>
                  </a:cubicBezTo>
                  <a:cubicBezTo>
                    <a:pt x="66574" y="10246"/>
                    <a:pt x="56361" y="3424"/>
                    <a:pt x="44839" y="945"/>
                  </a:cubicBezTo>
                  <a:cubicBezTo>
                    <a:pt x="41954" y="319"/>
                    <a:pt x="38981" y="1"/>
                    <a:pt x="3600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9"/>
            <p:cNvSpPr/>
            <p:nvPr/>
          </p:nvSpPr>
          <p:spPr>
            <a:xfrm>
              <a:off x="532553" y="3288653"/>
              <a:ext cx="463095" cy="463063"/>
            </a:xfrm>
            <a:custGeom>
              <a:rect b="b" l="l" r="r" t="t"/>
              <a:pathLst>
                <a:path extrusionOk="0" h="14438" w="14439">
                  <a:moveTo>
                    <a:pt x="7220" y="1"/>
                  </a:moveTo>
                  <a:cubicBezTo>
                    <a:pt x="3233" y="1"/>
                    <a:pt x="1" y="3233"/>
                    <a:pt x="1" y="7219"/>
                  </a:cubicBezTo>
                  <a:cubicBezTo>
                    <a:pt x="1" y="11205"/>
                    <a:pt x="3233" y="14438"/>
                    <a:pt x="7220" y="14438"/>
                  </a:cubicBezTo>
                  <a:cubicBezTo>
                    <a:pt x="11206" y="14438"/>
                    <a:pt x="14438" y="11205"/>
                    <a:pt x="14438" y="7219"/>
                  </a:cubicBezTo>
                  <a:cubicBezTo>
                    <a:pt x="14438" y="3233"/>
                    <a:pt x="11225" y="1"/>
                    <a:pt x="72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9"/>
            <p:cNvSpPr/>
            <p:nvPr/>
          </p:nvSpPr>
          <p:spPr>
            <a:xfrm>
              <a:off x="3693687" y="5557397"/>
              <a:ext cx="21681" cy="112607"/>
            </a:xfrm>
            <a:custGeom>
              <a:rect b="b" l="l" r="r" t="t"/>
              <a:pathLst>
                <a:path extrusionOk="0" fill="none" h="3511" w="676">
                  <a:moveTo>
                    <a:pt x="675" y="3511"/>
                  </a:moveTo>
                  <a:cubicBezTo>
                    <a:pt x="497" y="2420"/>
                    <a:pt x="259" y="1230"/>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9"/>
            <p:cNvSpPr/>
            <p:nvPr/>
          </p:nvSpPr>
          <p:spPr>
            <a:xfrm>
              <a:off x="981601" y="4089439"/>
              <a:ext cx="11482" cy="10841"/>
            </a:xfrm>
            <a:custGeom>
              <a:rect b="b" l="l" r="r" t="t"/>
              <a:pathLst>
                <a:path extrusionOk="0" fill="none" h="338" w="358">
                  <a:moveTo>
                    <a:pt x="358" y="0"/>
                  </a:moveTo>
                  <a:cubicBezTo>
                    <a:pt x="239" y="119"/>
                    <a:pt x="100" y="238"/>
                    <a:pt x="1" y="33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9"/>
            <p:cNvSpPr/>
            <p:nvPr/>
          </p:nvSpPr>
          <p:spPr>
            <a:xfrm>
              <a:off x="-86287" y="2166693"/>
              <a:ext cx="3795267" cy="3390737"/>
            </a:xfrm>
            <a:custGeom>
              <a:rect b="b" l="l" r="r" t="t"/>
              <a:pathLst>
                <a:path extrusionOk="0" h="105721" w="118334">
                  <a:moveTo>
                    <a:pt x="45943" y="0"/>
                  </a:moveTo>
                  <a:cubicBezTo>
                    <a:pt x="45918" y="0"/>
                    <a:pt x="45894" y="0"/>
                    <a:pt x="45870" y="0"/>
                  </a:cubicBezTo>
                  <a:cubicBezTo>
                    <a:pt x="44640" y="0"/>
                    <a:pt x="43391" y="40"/>
                    <a:pt x="42161" y="119"/>
                  </a:cubicBezTo>
                  <a:cubicBezTo>
                    <a:pt x="41805" y="139"/>
                    <a:pt x="41467" y="139"/>
                    <a:pt x="41130" y="179"/>
                  </a:cubicBezTo>
                  <a:cubicBezTo>
                    <a:pt x="40972" y="179"/>
                    <a:pt x="40833" y="199"/>
                    <a:pt x="40674" y="218"/>
                  </a:cubicBezTo>
                  <a:cubicBezTo>
                    <a:pt x="30441" y="1369"/>
                    <a:pt x="19693" y="6346"/>
                    <a:pt x="12712" y="13485"/>
                  </a:cubicBezTo>
                  <a:cubicBezTo>
                    <a:pt x="4522" y="21815"/>
                    <a:pt x="0" y="33614"/>
                    <a:pt x="496" y="45295"/>
                  </a:cubicBezTo>
                  <a:cubicBezTo>
                    <a:pt x="793" y="51879"/>
                    <a:pt x="2657" y="58483"/>
                    <a:pt x="6386" y="63936"/>
                  </a:cubicBezTo>
                  <a:cubicBezTo>
                    <a:pt x="10154" y="69390"/>
                    <a:pt x="15806" y="73594"/>
                    <a:pt x="22251" y="75042"/>
                  </a:cubicBezTo>
                  <a:cubicBezTo>
                    <a:pt x="23829" y="75396"/>
                    <a:pt x="25451" y="75572"/>
                    <a:pt x="27073" y="75572"/>
                  </a:cubicBezTo>
                  <a:cubicBezTo>
                    <a:pt x="32072" y="75572"/>
                    <a:pt x="37074" y="73899"/>
                    <a:pt x="40833" y="70619"/>
                  </a:cubicBezTo>
                  <a:cubicBezTo>
                    <a:pt x="45791" y="66256"/>
                    <a:pt x="48250" y="59038"/>
                    <a:pt x="46405" y="52692"/>
                  </a:cubicBezTo>
                  <a:cubicBezTo>
                    <a:pt x="46247" y="52077"/>
                    <a:pt x="46009" y="51462"/>
                    <a:pt x="45731" y="50887"/>
                  </a:cubicBezTo>
                  <a:cubicBezTo>
                    <a:pt x="45315" y="50134"/>
                    <a:pt x="44839" y="49440"/>
                    <a:pt x="44303" y="48785"/>
                  </a:cubicBezTo>
                  <a:cubicBezTo>
                    <a:pt x="44065" y="48527"/>
                    <a:pt x="43847" y="48270"/>
                    <a:pt x="43629" y="48032"/>
                  </a:cubicBezTo>
                  <a:cubicBezTo>
                    <a:pt x="42696" y="47291"/>
                    <a:pt x="41492" y="46846"/>
                    <a:pt x="40319" y="46846"/>
                  </a:cubicBezTo>
                  <a:cubicBezTo>
                    <a:pt x="39671" y="46846"/>
                    <a:pt x="39032" y="46982"/>
                    <a:pt x="38453" y="47278"/>
                  </a:cubicBezTo>
                  <a:cubicBezTo>
                    <a:pt x="36113" y="48527"/>
                    <a:pt x="35677" y="51641"/>
                    <a:pt x="35458" y="54278"/>
                  </a:cubicBezTo>
                  <a:cubicBezTo>
                    <a:pt x="35260" y="56420"/>
                    <a:pt x="34784" y="58899"/>
                    <a:pt x="33277" y="60267"/>
                  </a:cubicBezTo>
                  <a:lnTo>
                    <a:pt x="33277" y="60287"/>
                  </a:lnTo>
                  <a:cubicBezTo>
                    <a:pt x="31469" y="61962"/>
                    <a:pt x="28984" y="62773"/>
                    <a:pt x="26479" y="62773"/>
                  </a:cubicBezTo>
                  <a:cubicBezTo>
                    <a:pt x="25246" y="62773"/>
                    <a:pt x="24009" y="62577"/>
                    <a:pt x="22846" y="62191"/>
                  </a:cubicBezTo>
                  <a:cubicBezTo>
                    <a:pt x="19177" y="60962"/>
                    <a:pt x="16222" y="58086"/>
                    <a:pt x="14239" y="54735"/>
                  </a:cubicBezTo>
                  <a:cubicBezTo>
                    <a:pt x="8230" y="44601"/>
                    <a:pt x="11363" y="30580"/>
                    <a:pt x="19990" y="22529"/>
                  </a:cubicBezTo>
                  <a:cubicBezTo>
                    <a:pt x="26456" y="16524"/>
                    <a:pt x="35339" y="13671"/>
                    <a:pt x="44227" y="13671"/>
                  </a:cubicBezTo>
                  <a:cubicBezTo>
                    <a:pt x="47197" y="13671"/>
                    <a:pt x="50168" y="13990"/>
                    <a:pt x="53049" y="14616"/>
                  </a:cubicBezTo>
                  <a:cubicBezTo>
                    <a:pt x="64591" y="17095"/>
                    <a:pt x="74804" y="23917"/>
                    <a:pt x="83173" y="32226"/>
                  </a:cubicBezTo>
                  <a:cubicBezTo>
                    <a:pt x="87119" y="36153"/>
                    <a:pt x="91006" y="41487"/>
                    <a:pt x="94675" y="47595"/>
                  </a:cubicBezTo>
                  <a:cubicBezTo>
                    <a:pt x="94675" y="47615"/>
                    <a:pt x="94695" y="47615"/>
                    <a:pt x="94695" y="47635"/>
                  </a:cubicBezTo>
                  <a:cubicBezTo>
                    <a:pt x="99137" y="55032"/>
                    <a:pt x="103222" y="63540"/>
                    <a:pt x="106752" y="72047"/>
                  </a:cubicBezTo>
                  <a:cubicBezTo>
                    <a:pt x="111908" y="84462"/>
                    <a:pt x="115875" y="96856"/>
                    <a:pt x="117838" y="105721"/>
                  </a:cubicBezTo>
                  <a:lnTo>
                    <a:pt x="118334" y="105622"/>
                  </a:lnTo>
                  <a:cubicBezTo>
                    <a:pt x="117303" y="89955"/>
                    <a:pt x="116251" y="74209"/>
                    <a:pt x="112384" y="58998"/>
                  </a:cubicBezTo>
                  <a:cubicBezTo>
                    <a:pt x="108517" y="43788"/>
                    <a:pt x="101596" y="28994"/>
                    <a:pt x="90332" y="18086"/>
                  </a:cubicBezTo>
                  <a:cubicBezTo>
                    <a:pt x="78569" y="6680"/>
                    <a:pt x="62299" y="0"/>
                    <a:pt x="45943"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9"/>
            <p:cNvSpPr/>
            <p:nvPr/>
          </p:nvSpPr>
          <p:spPr>
            <a:xfrm>
              <a:off x="-635850" y="2173685"/>
              <a:ext cx="2127593" cy="3052308"/>
            </a:xfrm>
            <a:custGeom>
              <a:rect b="b" l="l" r="r" t="t"/>
              <a:pathLst>
                <a:path extrusionOk="0" h="95169" w="66337">
                  <a:moveTo>
                    <a:pt x="57809" y="0"/>
                  </a:moveTo>
                  <a:cubicBezTo>
                    <a:pt x="36034" y="1587"/>
                    <a:pt x="24235" y="7735"/>
                    <a:pt x="13288" y="21022"/>
                  </a:cubicBezTo>
                  <a:cubicBezTo>
                    <a:pt x="4998" y="31096"/>
                    <a:pt x="1" y="46168"/>
                    <a:pt x="715" y="59177"/>
                  </a:cubicBezTo>
                  <a:cubicBezTo>
                    <a:pt x="1448" y="72206"/>
                    <a:pt x="8568" y="85057"/>
                    <a:pt x="19991" y="91323"/>
                  </a:cubicBezTo>
                  <a:cubicBezTo>
                    <a:pt x="24676" y="93881"/>
                    <a:pt x="30046" y="95169"/>
                    <a:pt x="35392" y="95169"/>
                  </a:cubicBezTo>
                  <a:cubicBezTo>
                    <a:pt x="43102" y="95169"/>
                    <a:pt x="50762" y="92490"/>
                    <a:pt x="56242" y="87079"/>
                  </a:cubicBezTo>
                  <a:cubicBezTo>
                    <a:pt x="60506" y="82855"/>
                    <a:pt x="63699" y="76212"/>
                    <a:pt x="65048" y="69350"/>
                  </a:cubicBezTo>
                  <a:cubicBezTo>
                    <a:pt x="66337" y="62647"/>
                    <a:pt x="65861" y="55746"/>
                    <a:pt x="62886" y="50669"/>
                  </a:cubicBezTo>
                  <a:lnTo>
                    <a:pt x="62886" y="50669"/>
                  </a:lnTo>
                  <a:cubicBezTo>
                    <a:pt x="63144" y="51244"/>
                    <a:pt x="63382" y="51859"/>
                    <a:pt x="63560" y="52474"/>
                  </a:cubicBezTo>
                  <a:cubicBezTo>
                    <a:pt x="65385" y="58820"/>
                    <a:pt x="62926" y="66038"/>
                    <a:pt x="57968" y="70401"/>
                  </a:cubicBezTo>
                  <a:cubicBezTo>
                    <a:pt x="54224" y="73681"/>
                    <a:pt x="49214" y="75354"/>
                    <a:pt x="44210" y="75354"/>
                  </a:cubicBezTo>
                  <a:cubicBezTo>
                    <a:pt x="42587" y="75354"/>
                    <a:pt x="40964" y="75178"/>
                    <a:pt x="39386" y="74824"/>
                  </a:cubicBezTo>
                  <a:cubicBezTo>
                    <a:pt x="32941" y="73376"/>
                    <a:pt x="27289" y="69172"/>
                    <a:pt x="23541" y="63718"/>
                  </a:cubicBezTo>
                  <a:cubicBezTo>
                    <a:pt x="19792" y="58265"/>
                    <a:pt x="17928" y="51661"/>
                    <a:pt x="17651" y="45077"/>
                  </a:cubicBezTo>
                  <a:cubicBezTo>
                    <a:pt x="17135" y="33396"/>
                    <a:pt x="21676" y="21597"/>
                    <a:pt x="29847" y="13267"/>
                  </a:cubicBezTo>
                  <a:cubicBezTo>
                    <a:pt x="36828" y="6128"/>
                    <a:pt x="47576" y="1151"/>
                    <a:pt x="5780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9"/>
            <p:cNvSpPr/>
            <p:nvPr/>
          </p:nvSpPr>
          <p:spPr>
            <a:xfrm>
              <a:off x="7335686" y="4099606"/>
              <a:ext cx="38808" cy="23573"/>
            </a:xfrm>
            <a:custGeom>
              <a:rect b="b" l="l" r="r" t="t"/>
              <a:pathLst>
                <a:path extrusionOk="0" fill="none" h="735" w="1210">
                  <a:moveTo>
                    <a:pt x="1210" y="734"/>
                  </a:moveTo>
                  <a:cubicBezTo>
                    <a:pt x="754" y="556"/>
                    <a:pt x="337" y="298"/>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9"/>
            <p:cNvSpPr/>
            <p:nvPr/>
          </p:nvSpPr>
          <p:spPr>
            <a:xfrm>
              <a:off x="6931796" y="2165410"/>
              <a:ext cx="152024" cy="7665"/>
            </a:xfrm>
            <a:custGeom>
              <a:rect b="b" l="l" r="r" t="t"/>
              <a:pathLst>
                <a:path extrusionOk="0" fill="none" h="239" w="4740">
                  <a:moveTo>
                    <a:pt x="0" y="40"/>
                  </a:moveTo>
                  <a:cubicBezTo>
                    <a:pt x="1567" y="1"/>
                    <a:pt x="3134" y="60"/>
                    <a:pt x="4740" y="239"/>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9"/>
            <p:cNvSpPr/>
            <p:nvPr/>
          </p:nvSpPr>
          <p:spPr>
            <a:xfrm>
              <a:off x="5330863" y="3694434"/>
              <a:ext cx="35665" cy="54106"/>
            </a:xfrm>
            <a:custGeom>
              <a:rect b="b" l="l" r="r" t="t"/>
              <a:pathLst>
                <a:path extrusionOk="0" fill="none" h="1687" w="1112">
                  <a:moveTo>
                    <a:pt x="1111" y="1"/>
                  </a:moveTo>
                  <a:cubicBezTo>
                    <a:pt x="715" y="556"/>
                    <a:pt x="358" y="1111"/>
                    <a:pt x="1" y="168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9"/>
            <p:cNvSpPr/>
            <p:nvPr/>
          </p:nvSpPr>
          <p:spPr>
            <a:xfrm>
              <a:off x="6982663" y="3728142"/>
              <a:ext cx="674" cy="11482"/>
            </a:xfrm>
            <a:custGeom>
              <a:rect b="b" l="l" r="r" t="t"/>
              <a:pathLst>
                <a:path extrusionOk="0" fill="none" h="358" w="21">
                  <a:moveTo>
                    <a:pt x="21" y="358"/>
                  </a:moveTo>
                  <a:cubicBezTo>
                    <a:pt x="21" y="279"/>
                    <a:pt x="21" y="179"/>
                    <a:pt x="1" y="100"/>
                  </a:cubicBezTo>
                  <a:cubicBezTo>
                    <a:pt x="21" y="60"/>
                    <a:pt x="1" y="41"/>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9"/>
            <p:cNvSpPr/>
            <p:nvPr/>
          </p:nvSpPr>
          <p:spPr>
            <a:xfrm>
              <a:off x="4979123" y="3224540"/>
              <a:ext cx="2002928" cy="1252912"/>
            </a:xfrm>
            <a:custGeom>
              <a:rect b="b" l="l" r="r" t="t"/>
              <a:pathLst>
                <a:path extrusionOk="0" h="39065" w="62450">
                  <a:moveTo>
                    <a:pt x="38652" y="1"/>
                  </a:moveTo>
                  <a:cubicBezTo>
                    <a:pt x="34775" y="1"/>
                    <a:pt x="30905" y="645"/>
                    <a:pt x="27269" y="1960"/>
                  </a:cubicBezTo>
                  <a:cubicBezTo>
                    <a:pt x="21359" y="4082"/>
                    <a:pt x="15807" y="9258"/>
                    <a:pt x="12078" y="14612"/>
                  </a:cubicBezTo>
                  <a:cubicBezTo>
                    <a:pt x="12078" y="14632"/>
                    <a:pt x="12058" y="14632"/>
                    <a:pt x="12058" y="14652"/>
                  </a:cubicBezTo>
                  <a:cubicBezTo>
                    <a:pt x="7616" y="22049"/>
                    <a:pt x="3551" y="30557"/>
                    <a:pt x="1" y="39064"/>
                  </a:cubicBezTo>
                  <a:cubicBezTo>
                    <a:pt x="3868" y="33075"/>
                    <a:pt x="8033" y="26194"/>
                    <a:pt x="13823" y="22029"/>
                  </a:cubicBezTo>
                  <a:cubicBezTo>
                    <a:pt x="18729" y="18472"/>
                    <a:pt x="24710" y="16133"/>
                    <a:pt x="30730" y="16133"/>
                  </a:cubicBezTo>
                  <a:cubicBezTo>
                    <a:pt x="31791" y="16133"/>
                    <a:pt x="32854" y="16206"/>
                    <a:pt x="33913" y="16357"/>
                  </a:cubicBezTo>
                  <a:cubicBezTo>
                    <a:pt x="42916" y="17646"/>
                    <a:pt x="53248" y="23179"/>
                    <a:pt x="57076" y="31409"/>
                  </a:cubicBezTo>
                  <a:cubicBezTo>
                    <a:pt x="57849" y="33055"/>
                    <a:pt x="58365" y="34781"/>
                    <a:pt x="58702" y="36605"/>
                  </a:cubicBezTo>
                  <a:lnTo>
                    <a:pt x="58841" y="36585"/>
                  </a:lnTo>
                  <a:cubicBezTo>
                    <a:pt x="57552" y="29882"/>
                    <a:pt x="58028" y="22981"/>
                    <a:pt x="61022" y="17904"/>
                  </a:cubicBezTo>
                  <a:cubicBezTo>
                    <a:pt x="61379" y="17091"/>
                    <a:pt x="61855" y="16338"/>
                    <a:pt x="62450" y="15703"/>
                  </a:cubicBezTo>
                  <a:cubicBezTo>
                    <a:pt x="62291" y="12094"/>
                    <a:pt x="60368" y="8683"/>
                    <a:pt x="57690" y="6243"/>
                  </a:cubicBezTo>
                  <a:cubicBezTo>
                    <a:pt x="54934" y="3725"/>
                    <a:pt x="51404" y="2158"/>
                    <a:pt x="47795" y="1206"/>
                  </a:cubicBezTo>
                  <a:cubicBezTo>
                    <a:pt x="44818" y="407"/>
                    <a:pt x="41733" y="1"/>
                    <a:pt x="38652"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9"/>
            <p:cNvSpPr/>
            <p:nvPr/>
          </p:nvSpPr>
          <p:spPr>
            <a:xfrm>
              <a:off x="7662601" y="4956359"/>
              <a:ext cx="912751" cy="574322"/>
            </a:xfrm>
            <a:custGeom>
              <a:rect b="b" l="l" r="r" t="t"/>
              <a:pathLst>
                <a:path extrusionOk="0" h="17907" w="28459">
                  <a:moveTo>
                    <a:pt x="27209" y="0"/>
                  </a:moveTo>
                  <a:lnTo>
                    <a:pt x="0" y="8468"/>
                  </a:lnTo>
                  <a:cubicBezTo>
                    <a:pt x="1627" y="13029"/>
                    <a:pt x="5732" y="16619"/>
                    <a:pt x="10491" y="17610"/>
                  </a:cubicBezTo>
                  <a:cubicBezTo>
                    <a:pt x="11426" y="17810"/>
                    <a:pt x="12379" y="17907"/>
                    <a:pt x="13332" y="17907"/>
                  </a:cubicBezTo>
                  <a:cubicBezTo>
                    <a:pt x="17209" y="17907"/>
                    <a:pt x="21088" y="16303"/>
                    <a:pt x="23778" y="13485"/>
                  </a:cubicBezTo>
                  <a:cubicBezTo>
                    <a:pt x="27110" y="9955"/>
                    <a:pt x="28458" y="4680"/>
                    <a:pt x="2720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9"/>
            <p:cNvSpPr/>
            <p:nvPr/>
          </p:nvSpPr>
          <p:spPr>
            <a:xfrm>
              <a:off x="8528881" y="4144764"/>
              <a:ext cx="648153" cy="853417"/>
            </a:xfrm>
            <a:custGeom>
              <a:rect b="b" l="l" r="r" t="t"/>
              <a:pathLst>
                <a:path extrusionOk="0" h="26609" w="20209">
                  <a:moveTo>
                    <a:pt x="12395" y="0"/>
                  </a:moveTo>
                  <a:lnTo>
                    <a:pt x="1" y="25404"/>
                  </a:lnTo>
                  <a:cubicBezTo>
                    <a:pt x="1802" y="26212"/>
                    <a:pt x="3768" y="26609"/>
                    <a:pt x="5734" y="26609"/>
                  </a:cubicBezTo>
                  <a:cubicBezTo>
                    <a:pt x="8596" y="26609"/>
                    <a:pt x="11461" y="25769"/>
                    <a:pt x="13823" y="24135"/>
                  </a:cubicBezTo>
                  <a:cubicBezTo>
                    <a:pt x="17809" y="21398"/>
                    <a:pt x="20209" y="16480"/>
                    <a:pt x="19911" y="11661"/>
                  </a:cubicBezTo>
                  <a:cubicBezTo>
                    <a:pt x="19614" y="6842"/>
                    <a:pt x="16679" y="2261"/>
                    <a:pt x="1239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9"/>
            <p:cNvSpPr/>
            <p:nvPr/>
          </p:nvSpPr>
          <p:spPr>
            <a:xfrm>
              <a:off x="8806853" y="3390644"/>
              <a:ext cx="527304" cy="770061"/>
            </a:xfrm>
            <a:custGeom>
              <a:rect b="b" l="l" r="r" t="t"/>
              <a:pathLst>
                <a:path extrusionOk="0" h="24010" w="16441">
                  <a:moveTo>
                    <a:pt x="4121" y="1"/>
                  </a:moveTo>
                  <a:cubicBezTo>
                    <a:pt x="2715" y="1"/>
                    <a:pt x="1311" y="254"/>
                    <a:pt x="0" y="787"/>
                  </a:cubicBezTo>
                  <a:lnTo>
                    <a:pt x="3768" y="24009"/>
                  </a:lnTo>
                  <a:cubicBezTo>
                    <a:pt x="7338" y="22938"/>
                    <a:pt x="10927" y="21352"/>
                    <a:pt x="13247" y="18437"/>
                  </a:cubicBezTo>
                  <a:cubicBezTo>
                    <a:pt x="16341" y="14510"/>
                    <a:pt x="16440" y="8501"/>
                    <a:pt x="13426" y="4495"/>
                  </a:cubicBezTo>
                  <a:cubicBezTo>
                    <a:pt x="11278" y="1636"/>
                    <a:pt x="7690" y="1"/>
                    <a:pt x="412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9"/>
            <p:cNvSpPr/>
            <p:nvPr/>
          </p:nvSpPr>
          <p:spPr>
            <a:xfrm>
              <a:off x="8292281" y="2504064"/>
              <a:ext cx="786803" cy="908005"/>
            </a:xfrm>
            <a:custGeom>
              <a:rect b="b" l="l" r="r" t="t"/>
              <a:pathLst>
                <a:path extrusionOk="0" h="28311" w="24532">
                  <a:moveTo>
                    <a:pt x="9405" y="0"/>
                  </a:moveTo>
                  <a:cubicBezTo>
                    <a:pt x="6039" y="0"/>
                    <a:pt x="2662" y="1082"/>
                    <a:pt x="0" y="3165"/>
                  </a:cubicBezTo>
                  <a:lnTo>
                    <a:pt x="16441" y="28311"/>
                  </a:lnTo>
                  <a:cubicBezTo>
                    <a:pt x="21319" y="25673"/>
                    <a:pt x="24532" y="20180"/>
                    <a:pt x="24373" y="14627"/>
                  </a:cubicBezTo>
                  <a:cubicBezTo>
                    <a:pt x="24234" y="9075"/>
                    <a:pt x="20744" y="3740"/>
                    <a:pt x="15727" y="1380"/>
                  </a:cubicBezTo>
                  <a:cubicBezTo>
                    <a:pt x="13756" y="453"/>
                    <a:pt x="11583" y="0"/>
                    <a:pt x="940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9"/>
            <p:cNvSpPr/>
            <p:nvPr/>
          </p:nvSpPr>
          <p:spPr>
            <a:xfrm>
              <a:off x="7327411" y="1865244"/>
              <a:ext cx="1008135" cy="726987"/>
            </a:xfrm>
            <a:custGeom>
              <a:rect b="b" l="l" r="r" t="t"/>
              <a:pathLst>
                <a:path extrusionOk="0" h="22667" w="31433">
                  <a:moveTo>
                    <a:pt x="16513" y="1"/>
                  </a:moveTo>
                  <a:cubicBezTo>
                    <a:pt x="13513" y="1"/>
                    <a:pt x="10511" y="580"/>
                    <a:pt x="7814" y="1883"/>
                  </a:cubicBezTo>
                  <a:cubicBezTo>
                    <a:pt x="4264" y="3608"/>
                    <a:pt x="1270" y="6663"/>
                    <a:pt x="0" y="10411"/>
                  </a:cubicBezTo>
                  <a:lnTo>
                    <a:pt x="30124" y="22666"/>
                  </a:lnTo>
                  <a:cubicBezTo>
                    <a:pt x="30779" y="19236"/>
                    <a:pt x="31433" y="15745"/>
                    <a:pt x="31155" y="12255"/>
                  </a:cubicBezTo>
                  <a:cubicBezTo>
                    <a:pt x="30878" y="8745"/>
                    <a:pt x="29549" y="5195"/>
                    <a:pt x="26832" y="2974"/>
                  </a:cubicBezTo>
                  <a:cubicBezTo>
                    <a:pt x="24770" y="1288"/>
                    <a:pt x="22073" y="495"/>
                    <a:pt x="19415" y="178"/>
                  </a:cubicBezTo>
                  <a:cubicBezTo>
                    <a:pt x="18455" y="61"/>
                    <a:pt x="17484" y="1"/>
                    <a:pt x="16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9"/>
            <p:cNvSpPr/>
            <p:nvPr/>
          </p:nvSpPr>
          <p:spPr>
            <a:xfrm>
              <a:off x="6551448" y="1602089"/>
              <a:ext cx="787444" cy="607229"/>
            </a:xfrm>
            <a:custGeom>
              <a:rect b="b" l="l" r="r" t="t"/>
              <a:pathLst>
                <a:path extrusionOk="0" h="18933" w="24552">
                  <a:moveTo>
                    <a:pt x="13316" y="1"/>
                  </a:moveTo>
                  <a:cubicBezTo>
                    <a:pt x="12322" y="1"/>
                    <a:pt x="11329" y="130"/>
                    <a:pt x="10372" y="391"/>
                  </a:cubicBezTo>
                  <a:cubicBezTo>
                    <a:pt x="6683" y="1402"/>
                    <a:pt x="3609" y="4238"/>
                    <a:pt x="1944" y="7689"/>
                  </a:cubicBezTo>
                  <a:cubicBezTo>
                    <a:pt x="298" y="11159"/>
                    <a:pt x="0" y="15165"/>
                    <a:pt x="734" y="18933"/>
                  </a:cubicBezTo>
                  <a:lnTo>
                    <a:pt x="24075" y="18814"/>
                  </a:lnTo>
                  <a:cubicBezTo>
                    <a:pt x="24313" y="16057"/>
                    <a:pt x="24551" y="13301"/>
                    <a:pt x="24214" y="10564"/>
                  </a:cubicBezTo>
                  <a:cubicBezTo>
                    <a:pt x="23857" y="7847"/>
                    <a:pt x="22885" y="5111"/>
                    <a:pt x="20982" y="3127"/>
                  </a:cubicBezTo>
                  <a:cubicBezTo>
                    <a:pt x="19025" y="1067"/>
                    <a:pt x="16172" y="1"/>
                    <a:pt x="13316"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9"/>
            <p:cNvSpPr/>
            <p:nvPr/>
          </p:nvSpPr>
          <p:spPr>
            <a:xfrm>
              <a:off x="5804093" y="1752798"/>
              <a:ext cx="763261" cy="710951"/>
            </a:xfrm>
            <a:custGeom>
              <a:rect b="b" l="l" r="r" t="t"/>
              <a:pathLst>
                <a:path extrusionOk="0" h="22167" w="23798">
                  <a:moveTo>
                    <a:pt x="12791" y="0"/>
                  </a:moveTo>
                  <a:cubicBezTo>
                    <a:pt x="11090" y="0"/>
                    <a:pt x="9381" y="395"/>
                    <a:pt x="7873" y="1165"/>
                  </a:cubicBezTo>
                  <a:cubicBezTo>
                    <a:pt x="4323" y="2970"/>
                    <a:pt x="1864" y="6559"/>
                    <a:pt x="932" y="10426"/>
                  </a:cubicBezTo>
                  <a:cubicBezTo>
                    <a:pt x="0" y="14293"/>
                    <a:pt x="476" y="18398"/>
                    <a:pt x="1726" y="22166"/>
                  </a:cubicBezTo>
                  <a:lnTo>
                    <a:pt x="23798" y="14313"/>
                  </a:lnTo>
                  <a:cubicBezTo>
                    <a:pt x="23243" y="9891"/>
                    <a:pt x="22469" y="5052"/>
                    <a:pt x="19078" y="2177"/>
                  </a:cubicBezTo>
                  <a:cubicBezTo>
                    <a:pt x="17339" y="711"/>
                    <a:pt x="15073" y="0"/>
                    <a:pt x="1279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9"/>
            <p:cNvSpPr/>
            <p:nvPr/>
          </p:nvSpPr>
          <p:spPr>
            <a:xfrm>
              <a:off x="5129864" y="2133594"/>
              <a:ext cx="724486" cy="761401"/>
            </a:xfrm>
            <a:custGeom>
              <a:rect b="b" l="l" r="r" t="t"/>
              <a:pathLst>
                <a:path extrusionOk="0" h="23740" w="22589">
                  <a:moveTo>
                    <a:pt x="13764" y="1"/>
                  </a:moveTo>
                  <a:cubicBezTo>
                    <a:pt x="8211" y="1"/>
                    <a:pt x="2916" y="4047"/>
                    <a:pt x="1449" y="9381"/>
                  </a:cubicBezTo>
                  <a:cubicBezTo>
                    <a:pt x="1" y="14736"/>
                    <a:pt x="2480" y="20903"/>
                    <a:pt x="7259" y="23739"/>
                  </a:cubicBezTo>
                  <a:lnTo>
                    <a:pt x="22589" y="10492"/>
                  </a:lnTo>
                  <a:cubicBezTo>
                    <a:pt x="22014" y="6902"/>
                    <a:pt x="21121" y="2817"/>
                    <a:pt x="17948" y="993"/>
                  </a:cubicBezTo>
                  <a:cubicBezTo>
                    <a:pt x="16699" y="279"/>
                    <a:pt x="15212" y="1"/>
                    <a:pt x="1376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9"/>
            <p:cNvSpPr/>
            <p:nvPr/>
          </p:nvSpPr>
          <p:spPr>
            <a:xfrm>
              <a:off x="4766707" y="2715582"/>
              <a:ext cx="587729" cy="713036"/>
            </a:xfrm>
            <a:custGeom>
              <a:rect b="b" l="l" r="r" t="t"/>
              <a:pathLst>
                <a:path extrusionOk="0" h="22232" w="18325">
                  <a:moveTo>
                    <a:pt x="9663" y="0"/>
                  </a:moveTo>
                  <a:cubicBezTo>
                    <a:pt x="6733" y="0"/>
                    <a:pt x="3792" y="1468"/>
                    <a:pt x="2083" y="3868"/>
                  </a:cubicBezTo>
                  <a:cubicBezTo>
                    <a:pt x="635" y="5910"/>
                    <a:pt x="80" y="8488"/>
                    <a:pt x="40" y="10987"/>
                  </a:cubicBezTo>
                  <a:cubicBezTo>
                    <a:pt x="0" y="13466"/>
                    <a:pt x="437" y="16024"/>
                    <a:pt x="1706" y="18166"/>
                  </a:cubicBezTo>
                  <a:cubicBezTo>
                    <a:pt x="2995" y="20308"/>
                    <a:pt x="5196" y="21974"/>
                    <a:pt x="7675" y="22231"/>
                  </a:cubicBezTo>
                  <a:lnTo>
                    <a:pt x="18324" y="6366"/>
                  </a:lnTo>
                  <a:cubicBezTo>
                    <a:pt x="17273" y="3134"/>
                    <a:pt x="14319" y="615"/>
                    <a:pt x="10967" y="100"/>
                  </a:cubicBezTo>
                  <a:cubicBezTo>
                    <a:pt x="10535" y="33"/>
                    <a:pt x="10099" y="0"/>
                    <a:pt x="96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9"/>
            <p:cNvSpPr/>
            <p:nvPr/>
          </p:nvSpPr>
          <p:spPr>
            <a:xfrm>
              <a:off x="4530107" y="3404403"/>
              <a:ext cx="495488" cy="791902"/>
            </a:xfrm>
            <a:custGeom>
              <a:rect b="b" l="l" r="r" t="t"/>
              <a:pathLst>
                <a:path extrusionOk="0" h="24691" w="15449">
                  <a:moveTo>
                    <a:pt x="10753" y="0"/>
                  </a:moveTo>
                  <a:cubicBezTo>
                    <a:pt x="8224" y="0"/>
                    <a:pt x="5619" y="1073"/>
                    <a:pt x="3847" y="2916"/>
                  </a:cubicBezTo>
                  <a:cubicBezTo>
                    <a:pt x="873" y="5990"/>
                    <a:pt x="0" y="10630"/>
                    <a:pt x="595" y="14854"/>
                  </a:cubicBezTo>
                  <a:cubicBezTo>
                    <a:pt x="1210" y="19138"/>
                    <a:pt x="3708" y="23620"/>
                    <a:pt x="7913" y="24691"/>
                  </a:cubicBezTo>
                  <a:lnTo>
                    <a:pt x="15449" y="1528"/>
                  </a:lnTo>
                  <a:cubicBezTo>
                    <a:pt x="14098" y="479"/>
                    <a:pt x="12443" y="0"/>
                    <a:pt x="107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9"/>
            <p:cNvSpPr/>
            <p:nvPr/>
          </p:nvSpPr>
          <p:spPr>
            <a:xfrm>
              <a:off x="5367137" y="2605156"/>
              <a:ext cx="2771898" cy="1574824"/>
            </a:xfrm>
            <a:custGeom>
              <a:rect b="b" l="l" r="r" t="t"/>
              <a:pathLst>
                <a:path extrusionOk="0" h="49102" w="86426">
                  <a:moveTo>
                    <a:pt x="50424" y="1"/>
                  </a:moveTo>
                  <a:cubicBezTo>
                    <a:pt x="47455" y="1"/>
                    <a:pt x="44486" y="319"/>
                    <a:pt x="41606" y="945"/>
                  </a:cubicBezTo>
                  <a:cubicBezTo>
                    <a:pt x="30064" y="3424"/>
                    <a:pt x="19851" y="10246"/>
                    <a:pt x="11482" y="18555"/>
                  </a:cubicBezTo>
                  <a:cubicBezTo>
                    <a:pt x="7536" y="22482"/>
                    <a:pt x="3649" y="27816"/>
                    <a:pt x="0" y="33924"/>
                  </a:cubicBezTo>
                  <a:cubicBezTo>
                    <a:pt x="3709" y="28570"/>
                    <a:pt x="9261" y="23394"/>
                    <a:pt x="15171" y="21272"/>
                  </a:cubicBezTo>
                  <a:cubicBezTo>
                    <a:pt x="18807" y="19957"/>
                    <a:pt x="22677" y="19313"/>
                    <a:pt x="26554" y="19313"/>
                  </a:cubicBezTo>
                  <a:cubicBezTo>
                    <a:pt x="29635" y="19313"/>
                    <a:pt x="32720" y="19719"/>
                    <a:pt x="35697" y="20518"/>
                  </a:cubicBezTo>
                  <a:cubicBezTo>
                    <a:pt x="39306" y="21470"/>
                    <a:pt x="42836" y="23037"/>
                    <a:pt x="45592" y="25555"/>
                  </a:cubicBezTo>
                  <a:cubicBezTo>
                    <a:pt x="48270" y="27995"/>
                    <a:pt x="50193" y="31406"/>
                    <a:pt x="50372" y="35015"/>
                  </a:cubicBezTo>
                  <a:cubicBezTo>
                    <a:pt x="50550" y="34797"/>
                    <a:pt x="50788" y="34559"/>
                    <a:pt x="51046" y="34361"/>
                  </a:cubicBezTo>
                  <a:cubicBezTo>
                    <a:pt x="51960" y="33624"/>
                    <a:pt x="53151" y="33180"/>
                    <a:pt x="54317" y="33180"/>
                  </a:cubicBezTo>
                  <a:cubicBezTo>
                    <a:pt x="54971" y="33180"/>
                    <a:pt x="55617" y="33320"/>
                    <a:pt x="56202" y="33627"/>
                  </a:cubicBezTo>
                  <a:cubicBezTo>
                    <a:pt x="58542" y="34856"/>
                    <a:pt x="58979" y="37970"/>
                    <a:pt x="59197" y="40607"/>
                  </a:cubicBezTo>
                  <a:cubicBezTo>
                    <a:pt x="59395" y="42749"/>
                    <a:pt x="59871" y="45228"/>
                    <a:pt x="61378" y="46596"/>
                  </a:cubicBezTo>
                  <a:lnTo>
                    <a:pt x="61378" y="46616"/>
                  </a:lnTo>
                  <a:cubicBezTo>
                    <a:pt x="63199" y="48291"/>
                    <a:pt x="65680" y="49102"/>
                    <a:pt x="68181" y="49102"/>
                  </a:cubicBezTo>
                  <a:cubicBezTo>
                    <a:pt x="69411" y="49102"/>
                    <a:pt x="70646" y="48906"/>
                    <a:pt x="71809" y="48520"/>
                  </a:cubicBezTo>
                  <a:cubicBezTo>
                    <a:pt x="75478" y="47291"/>
                    <a:pt x="78453" y="44415"/>
                    <a:pt x="80436" y="41064"/>
                  </a:cubicBezTo>
                  <a:cubicBezTo>
                    <a:pt x="86425" y="30930"/>
                    <a:pt x="83292" y="16909"/>
                    <a:pt x="74665" y="8877"/>
                  </a:cubicBezTo>
                  <a:cubicBezTo>
                    <a:pt x="68198" y="2857"/>
                    <a:pt x="59313" y="1"/>
                    <a:pt x="5042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9"/>
            <p:cNvSpPr/>
            <p:nvPr/>
          </p:nvSpPr>
          <p:spPr>
            <a:xfrm>
              <a:off x="7321061" y="3288653"/>
              <a:ext cx="463063" cy="463063"/>
            </a:xfrm>
            <a:custGeom>
              <a:rect b="b" l="l" r="r" t="t"/>
              <a:pathLst>
                <a:path extrusionOk="0" h="14438" w="14438">
                  <a:moveTo>
                    <a:pt x="7219" y="1"/>
                  </a:moveTo>
                  <a:cubicBezTo>
                    <a:pt x="3233" y="1"/>
                    <a:pt x="0" y="3233"/>
                    <a:pt x="0" y="7219"/>
                  </a:cubicBezTo>
                  <a:cubicBezTo>
                    <a:pt x="0" y="11205"/>
                    <a:pt x="3233" y="14438"/>
                    <a:pt x="7219" y="14438"/>
                  </a:cubicBezTo>
                  <a:cubicBezTo>
                    <a:pt x="11205" y="14438"/>
                    <a:pt x="14437" y="11205"/>
                    <a:pt x="14437" y="7219"/>
                  </a:cubicBezTo>
                  <a:cubicBezTo>
                    <a:pt x="14437" y="3233"/>
                    <a:pt x="11205" y="1"/>
                    <a:pt x="721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9"/>
            <p:cNvSpPr/>
            <p:nvPr/>
          </p:nvSpPr>
          <p:spPr>
            <a:xfrm>
              <a:off x="4601340" y="5557397"/>
              <a:ext cx="22290" cy="112607"/>
            </a:xfrm>
            <a:custGeom>
              <a:rect b="b" l="l" r="r" t="t"/>
              <a:pathLst>
                <a:path extrusionOk="0" fill="none" h="3511" w="695">
                  <a:moveTo>
                    <a:pt x="694" y="1"/>
                  </a:moveTo>
                  <a:cubicBezTo>
                    <a:pt x="417" y="1230"/>
                    <a:pt x="198" y="2420"/>
                    <a:pt x="0" y="351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9"/>
            <p:cNvSpPr/>
            <p:nvPr/>
          </p:nvSpPr>
          <p:spPr>
            <a:xfrm>
              <a:off x="7323594" y="4089439"/>
              <a:ext cx="12123" cy="10841"/>
            </a:xfrm>
            <a:custGeom>
              <a:rect b="b" l="l" r="r" t="t"/>
              <a:pathLst>
                <a:path extrusionOk="0" fill="none" h="338" w="378">
                  <a:moveTo>
                    <a:pt x="377" y="337"/>
                  </a:moveTo>
                  <a:cubicBezTo>
                    <a:pt x="258" y="238"/>
                    <a:pt x="119" y="119"/>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9"/>
            <p:cNvSpPr/>
            <p:nvPr/>
          </p:nvSpPr>
          <p:spPr>
            <a:xfrm>
              <a:off x="4608332" y="2166693"/>
              <a:ext cx="3794658" cy="3390737"/>
            </a:xfrm>
            <a:custGeom>
              <a:rect b="b" l="l" r="r" t="t"/>
              <a:pathLst>
                <a:path extrusionOk="0" h="105721" w="118315">
                  <a:moveTo>
                    <a:pt x="72372" y="0"/>
                  </a:moveTo>
                  <a:cubicBezTo>
                    <a:pt x="56015" y="0"/>
                    <a:pt x="39745" y="6680"/>
                    <a:pt x="27982" y="18086"/>
                  </a:cubicBezTo>
                  <a:cubicBezTo>
                    <a:pt x="16718" y="28994"/>
                    <a:pt x="9817" y="43788"/>
                    <a:pt x="5950" y="58998"/>
                  </a:cubicBezTo>
                  <a:cubicBezTo>
                    <a:pt x="2083" y="74209"/>
                    <a:pt x="1012" y="89955"/>
                    <a:pt x="0" y="105622"/>
                  </a:cubicBezTo>
                  <a:lnTo>
                    <a:pt x="476" y="105721"/>
                  </a:lnTo>
                  <a:cubicBezTo>
                    <a:pt x="2440" y="96856"/>
                    <a:pt x="6406" y="84462"/>
                    <a:pt x="11562" y="72047"/>
                  </a:cubicBezTo>
                  <a:cubicBezTo>
                    <a:pt x="15112" y="63540"/>
                    <a:pt x="19177" y="55032"/>
                    <a:pt x="23619" y="47635"/>
                  </a:cubicBezTo>
                  <a:cubicBezTo>
                    <a:pt x="23619" y="47615"/>
                    <a:pt x="23639" y="47615"/>
                    <a:pt x="23639" y="47595"/>
                  </a:cubicBezTo>
                  <a:cubicBezTo>
                    <a:pt x="27308" y="41487"/>
                    <a:pt x="31195" y="36153"/>
                    <a:pt x="35141" y="32226"/>
                  </a:cubicBezTo>
                  <a:cubicBezTo>
                    <a:pt x="43510" y="23917"/>
                    <a:pt x="53743" y="17095"/>
                    <a:pt x="65265" y="14616"/>
                  </a:cubicBezTo>
                  <a:cubicBezTo>
                    <a:pt x="68146" y="13990"/>
                    <a:pt x="71118" y="13671"/>
                    <a:pt x="74090" y="13671"/>
                  </a:cubicBezTo>
                  <a:cubicBezTo>
                    <a:pt x="82983" y="13671"/>
                    <a:pt x="91873" y="16524"/>
                    <a:pt x="98324" y="22529"/>
                  </a:cubicBezTo>
                  <a:cubicBezTo>
                    <a:pt x="106951" y="30580"/>
                    <a:pt x="110084" y="44601"/>
                    <a:pt x="104095" y="54735"/>
                  </a:cubicBezTo>
                  <a:cubicBezTo>
                    <a:pt x="102112" y="58086"/>
                    <a:pt x="99137" y="60962"/>
                    <a:pt x="95468" y="62191"/>
                  </a:cubicBezTo>
                  <a:cubicBezTo>
                    <a:pt x="94305" y="62577"/>
                    <a:pt x="93070" y="62773"/>
                    <a:pt x="91840" y="62773"/>
                  </a:cubicBezTo>
                  <a:cubicBezTo>
                    <a:pt x="89339" y="62773"/>
                    <a:pt x="86858" y="61962"/>
                    <a:pt x="85037" y="60287"/>
                  </a:cubicBezTo>
                  <a:lnTo>
                    <a:pt x="85037" y="60267"/>
                  </a:lnTo>
                  <a:cubicBezTo>
                    <a:pt x="83530" y="58899"/>
                    <a:pt x="83054" y="56420"/>
                    <a:pt x="82856" y="54278"/>
                  </a:cubicBezTo>
                  <a:cubicBezTo>
                    <a:pt x="82657" y="51641"/>
                    <a:pt x="82201" y="48527"/>
                    <a:pt x="79861" y="47278"/>
                  </a:cubicBezTo>
                  <a:cubicBezTo>
                    <a:pt x="79283" y="46982"/>
                    <a:pt x="78644" y="46846"/>
                    <a:pt x="77996" y="46846"/>
                  </a:cubicBezTo>
                  <a:cubicBezTo>
                    <a:pt x="76824" y="46846"/>
                    <a:pt x="75625" y="47291"/>
                    <a:pt x="74705" y="48032"/>
                  </a:cubicBezTo>
                  <a:cubicBezTo>
                    <a:pt x="74467" y="48270"/>
                    <a:pt x="74249" y="48527"/>
                    <a:pt x="74031" y="48785"/>
                  </a:cubicBezTo>
                  <a:cubicBezTo>
                    <a:pt x="73495" y="49440"/>
                    <a:pt x="72999" y="50134"/>
                    <a:pt x="72583" y="50887"/>
                  </a:cubicBezTo>
                  <a:cubicBezTo>
                    <a:pt x="72305" y="51462"/>
                    <a:pt x="72087" y="52077"/>
                    <a:pt x="71909" y="52692"/>
                  </a:cubicBezTo>
                  <a:cubicBezTo>
                    <a:pt x="70084" y="59038"/>
                    <a:pt x="72524" y="66256"/>
                    <a:pt x="77481" y="70619"/>
                  </a:cubicBezTo>
                  <a:cubicBezTo>
                    <a:pt x="81240" y="73899"/>
                    <a:pt x="86242" y="75572"/>
                    <a:pt x="91241" y="75572"/>
                  </a:cubicBezTo>
                  <a:cubicBezTo>
                    <a:pt x="92863" y="75572"/>
                    <a:pt x="94485" y="75396"/>
                    <a:pt x="96063" y="75042"/>
                  </a:cubicBezTo>
                  <a:cubicBezTo>
                    <a:pt x="102509" y="73594"/>
                    <a:pt x="108160" y="69390"/>
                    <a:pt x="111928" y="63936"/>
                  </a:cubicBezTo>
                  <a:cubicBezTo>
                    <a:pt x="115657" y="58483"/>
                    <a:pt x="117521" y="51879"/>
                    <a:pt x="117818" y="45295"/>
                  </a:cubicBezTo>
                  <a:cubicBezTo>
                    <a:pt x="118314" y="33614"/>
                    <a:pt x="113793" y="21815"/>
                    <a:pt x="105602" y="13485"/>
                  </a:cubicBezTo>
                  <a:cubicBezTo>
                    <a:pt x="98622" y="6346"/>
                    <a:pt x="87873" y="1369"/>
                    <a:pt x="77640" y="218"/>
                  </a:cubicBezTo>
                  <a:cubicBezTo>
                    <a:pt x="77481" y="199"/>
                    <a:pt x="77343" y="179"/>
                    <a:pt x="77184" y="179"/>
                  </a:cubicBezTo>
                  <a:cubicBezTo>
                    <a:pt x="76847" y="139"/>
                    <a:pt x="76510" y="139"/>
                    <a:pt x="76153" y="119"/>
                  </a:cubicBezTo>
                  <a:cubicBezTo>
                    <a:pt x="74923" y="40"/>
                    <a:pt x="73674" y="0"/>
                    <a:pt x="72444" y="0"/>
                  </a:cubicBezTo>
                  <a:cubicBezTo>
                    <a:pt x="72420" y="0"/>
                    <a:pt x="72396" y="0"/>
                    <a:pt x="72372"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9"/>
            <p:cNvSpPr/>
            <p:nvPr/>
          </p:nvSpPr>
          <p:spPr>
            <a:xfrm>
              <a:off x="6824930" y="2173685"/>
              <a:ext cx="2128235" cy="3052308"/>
            </a:xfrm>
            <a:custGeom>
              <a:rect b="b" l="l" r="r" t="t"/>
              <a:pathLst>
                <a:path extrusionOk="0" h="95169" w="66357">
                  <a:moveTo>
                    <a:pt x="8528" y="0"/>
                  </a:moveTo>
                  <a:lnTo>
                    <a:pt x="8528" y="0"/>
                  </a:lnTo>
                  <a:cubicBezTo>
                    <a:pt x="18761" y="1151"/>
                    <a:pt x="29510" y="6128"/>
                    <a:pt x="36490" y="13267"/>
                  </a:cubicBezTo>
                  <a:cubicBezTo>
                    <a:pt x="44681" y="21597"/>
                    <a:pt x="49202" y="33396"/>
                    <a:pt x="48706" y="45077"/>
                  </a:cubicBezTo>
                  <a:cubicBezTo>
                    <a:pt x="48409" y="51661"/>
                    <a:pt x="46545" y="58265"/>
                    <a:pt x="42816" y="63718"/>
                  </a:cubicBezTo>
                  <a:cubicBezTo>
                    <a:pt x="39048" y="69172"/>
                    <a:pt x="33397" y="73376"/>
                    <a:pt x="26951" y="74824"/>
                  </a:cubicBezTo>
                  <a:cubicBezTo>
                    <a:pt x="25373" y="75178"/>
                    <a:pt x="23751" y="75354"/>
                    <a:pt x="22129" y="75354"/>
                  </a:cubicBezTo>
                  <a:cubicBezTo>
                    <a:pt x="17130" y="75354"/>
                    <a:pt x="12128" y="73681"/>
                    <a:pt x="8369" y="70401"/>
                  </a:cubicBezTo>
                  <a:cubicBezTo>
                    <a:pt x="3412" y="66038"/>
                    <a:pt x="972" y="58820"/>
                    <a:pt x="2797" y="52474"/>
                  </a:cubicBezTo>
                  <a:cubicBezTo>
                    <a:pt x="2975" y="51859"/>
                    <a:pt x="3193" y="51244"/>
                    <a:pt x="3471" y="50669"/>
                  </a:cubicBezTo>
                  <a:lnTo>
                    <a:pt x="3471" y="50669"/>
                  </a:lnTo>
                  <a:cubicBezTo>
                    <a:pt x="477" y="55746"/>
                    <a:pt x="1" y="62647"/>
                    <a:pt x="1290" y="69350"/>
                  </a:cubicBezTo>
                  <a:cubicBezTo>
                    <a:pt x="2638" y="76212"/>
                    <a:pt x="5831" y="82855"/>
                    <a:pt x="10115" y="87079"/>
                  </a:cubicBezTo>
                  <a:cubicBezTo>
                    <a:pt x="15595" y="92490"/>
                    <a:pt x="23255" y="95169"/>
                    <a:pt x="30961" y="95169"/>
                  </a:cubicBezTo>
                  <a:cubicBezTo>
                    <a:pt x="36304" y="95169"/>
                    <a:pt x="41669" y="93881"/>
                    <a:pt x="46346" y="91323"/>
                  </a:cubicBezTo>
                  <a:cubicBezTo>
                    <a:pt x="57789" y="85057"/>
                    <a:pt x="64889" y="72206"/>
                    <a:pt x="65623" y="59177"/>
                  </a:cubicBezTo>
                  <a:cubicBezTo>
                    <a:pt x="66356" y="46168"/>
                    <a:pt x="61339" y="31096"/>
                    <a:pt x="53049" y="21022"/>
                  </a:cubicBezTo>
                  <a:cubicBezTo>
                    <a:pt x="42103" y="7735"/>
                    <a:pt x="30323" y="1587"/>
                    <a:pt x="852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9"/>
            <p:cNvSpPr/>
            <p:nvPr/>
          </p:nvSpPr>
          <p:spPr>
            <a:xfrm>
              <a:off x="-684183" y="-3846354"/>
              <a:ext cx="4139405" cy="4916554"/>
            </a:xfrm>
            <a:custGeom>
              <a:rect b="b" l="l" r="r" t="t"/>
              <a:pathLst>
                <a:path extrusionOk="0" h="153295" w="129064">
                  <a:moveTo>
                    <a:pt x="10182" y="0"/>
                  </a:moveTo>
                  <a:cubicBezTo>
                    <a:pt x="9547" y="0"/>
                    <a:pt x="8916" y="147"/>
                    <a:pt x="8310" y="474"/>
                  </a:cubicBezTo>
                  <a:cubicBezTo>
                    <a:pt x="5335" y="2101"/>
                    <a:pt x="5752" y="6642"/>
                    <a:pt x="7517" y="9537"/>
                  </a:cubicBezTo>
                  <a:cubicBezTo>
                    <a:pt x="9282" y="12453"/>
                    <a:pt x="11999" y="14971"/>
                    <a:pt x="12534" y="18323"/>
                  </a:cubicBezTo>
                  <a:cubicBezTo>
                    <a:pt x="13109" y="21872"/>
                    <a:pt x="11027" y="25303"/>
                    <a:pt x="8647" y="27980"/>
                  </a:cubicBezTo>
                  <a:cubicBezTo>
                    <a:pt x="6267" y="30677"/>
                    <a:pt x="3431" y="33077"/>
                    <a:pt x="1924" y="36349"/>
                  </a:cubicBezTo>
                  <a:cubicBezTo>
                    <a:pt x="1" y="40534"/>
                    <a:pt x="576" y="45412"/>
                    <a:pt x="1309" y="49953"/>
                  </a:cubicBezTo>
                  <a:cubicBezTo>
                    <a:pt x="6565" y="82060"/>
                    <a:pt x="19138" y="114564"/>
                    <a:pt x="44264" y="135248"/>
                  </a:cubicBezTo>
                  <a:lnTo>
                    <a:pt x="103619" y="153294"/>
                  </a:lnTo>
                  <a:cubicBezTo>
                    <a:pt x="101557" y="149843"/>
                    <a:pt x="99970" y="145996"/>
                    <a:pt x="99871" y="141970"/>
                  </a:cubicBezTo>
                  <a:cubicBezTo>
                    <a:pt x="99792" y="137945"/>
                    <a:pt x="101398" y="133741"/>
                    <a:pt x="104690" y="131440"/>
                  </a:cubicBezTo>
                  <a:cubicBezTo>
                    <a:pt x="106200" y="130391"/>
                    <a:pt x="108060" y="129846"/>
                    <a:pt x="109892" y="129846"/>
                  </a:cubicBezTo>
                  <a:cubicBezTo>
                    <a:pt x="112080" y="129846"/>
                    <a:pt x="114229" y="130624"/>
                    <a:pt x="115697" y="132253"/>
                  </a:cubicBezTo>
                  <a:cubicBezTo>
                    <a:pt x="118116" y="134930"/>
                    <a:pt x="118771" y="139551"/>
                    <a:pt x="122221" y="140523"/>
                  </a:cubicBezTo>
                  <a:cubicBezTo>
                    <a:pt x="122587" y="140627"/>
                    <a:pt x="122958" y="140676"/>
                    <a:pt x="123328" y="140676"/>
                  </a:cubicBezTo>
                  <a:cubicBezTo>
                    <a:pt x="125203" y="140676"/>
                    <a:pt x="127041" y="139413"/>
                    <a:pt x="127952" y="137707"/>
                  </a:cubicBezTo>
                  <a:cubicBezTo>
                    <a:pt x="129063" y="135684"/>
                    <a:pt x="129063" y="133245"/>
                    <a:pt x="128627" y="130984"/>
                  </a:cubicBezTo>
                  <a:cubicBezTo>
                    <a:pt x="126941" y="122397"/>
                    <a:pt x="118711" y="115575"/>
                    <a:pt x="109946" y="115535"/>
                  </a:cubicBezTo>
                  <a:cubicBezTo>
                    <a:pt x="109922" y="115535"/>
                    <a:pt x="109898" y="115535"/>
                    <a:pt x="109875" y="115535"/>
                  </a:cubicBezTo>
                  <a:cubicBezTo>
                    <a:pt x="105619" y="115535"/>
                    <a:pt x="101340" y="116931"/>
                    <a:pt x="97141" y="116931"/>
                  </a:cubicBezTo>
                  <a:cubicBezTo>
                    <a:pt x="96002" y="116931"/>
                    <a:pt x="94869" y="116828"/>
                    <a:pt x="93743" y="116567"/>
                  </a:cubicBezTo>
                  <a:cubicBezTo>
                    <a:pt x="86842" y="114940"/>
                    <a:pt x="82479" y="107524"/>
                    <a:pt x="82360" y="100444"/>
                  </a:cubicBezTo>
                  <a:cubicBezTo>
                    <a:pt x="82221" y="93364"/>
                    <a:pt x="85434" y="86641"/>
                    <a:pt x="89162" y="80613"/>
                  </a:cubicBezTo>
                  <a:cubicBezTo>
                    <a:pt x="90848" y="77876"/>
                    <a:pt x="92692" y="75159"/>
                    <a:pt x="93565" y="72045"/>
                  </a:cubicBezTo>
                  <a:cubicBezTo>
                    <a:pt x="94457" y="68952"/>
                    <a:pt x="94180" y="65303"/>
                    <a:pt x="91998" y="62923"/>
                  </a:cubicBezTo>
                  <a:cubicBezTo>
                    <a:pt x="90859" y="61669"/>
                    <a:pt x="89109" y="60977"/>
                    <a:pt x="87423" y="60977"/>
                  </a:cubicBezTo>
                  <a:cubicBezTo>
                    <a:pt x="85910" y="60977"/>
                    <a:pt x="84450" y="61534"/>
                    <a:pt x="83530" y="62745"/>
                  </a:cubicBezTo>
                  <a:cubicBezTo>
                    <a:pt x="81488" y="65402"/>
                    <a:pt x="82876" y="69170"/>
                    <a:pt x="83828" y="72363"/>
                  </a:cubicBezTo>
                  <a:cubicBezTo>
                    <a:pt x="84780" y="75575"/>
                    <a:pt x="84542" y="80057"/>
                    <a:pt x="81329" y="81009"/>
                  </a:cubicBezTo>
                  <a:cubicBezTo>
                    <a:pt x="81006" y="81104"/>
                    <a:pt x="80680" y="81148"/>
                    <a:pt x="80355" y="81148"/>
                  </a:cubicBezTo>
                  <a:cubicBezTo>
                    <a:pt x="78510" y="81148"/>
                    <a:pt x="76728" y="79712"/>
                    <a:pt x="75935" y="77975"/>
                  </a:cubicBezTo>
                  <a:cubicBezTo>
                    <a:pt x="75003" y="75932"/>
                    <a:pt x="75102" y="73572"/>
                    <a:pt x="75221" y="71332"/>
                  </a:cubicBezTo>
                  <a:cubicBezTo>
                    <a:pt x="75578" y="63994"/>
                    <a:pt x="76153" y="56101"/>
                    <a:pt x="80794" y="50410"/>
                  </a:cubicBezTo>
                  <a:cubicBezTo>
                    <a:pt x="82915" y="47812"/>
                    <a:pt x="85712" y="45908"/>
                    <a:pt x="88349" y="43865"/>
                  </a:cubicBezTo>
                  <a:cubicBezTo>
                    <a:pt x="91007" y="41842"/>
                    <a:pt x="93605" y="39562"/>
                    <a:pt x="95072" y="36567"/>
                  </a:cubicBezTo>
                  <a:cubicBezTo>
                    <a:pt x="96520" y="33573"/>
                    <a:pt x="96599" y="29666"/>
                    <a:pt x="94457" y="27128"/>
                  </a:cubicBezTo>
                  <a:cubicBezTo>
                    <a:pt x="93340" y="25806"/>
                    <a:pt x="91567" y="25093"/>
                    <a:pt x="89856" y="25093"/>
                  </a:cubicBezTo>
                  <a:cubicBezTo>
                    <a:pt x="88256" y="25093"/>
                    <a:pt x="86712" y="25716"/>
                    <a:pt x="85811" y="27048"/>
                  </a:cubicBezTo>
                  <a:cubicBezTo>
                    <a:pt x="84383" y="29190"/>
                    <a:pt x="84938" y="32105"/>
                    <a:pt x="83887" y="34445"/>
                  </a:cubicBezTo>
                  <a:cubicBezTo>
                    <a:pt x="82794" y="36912"/>
                    <a:pt x="80050" y="38191"/>
                    <a:pt x="77312" y="38191"/>
                  </a:cubicBezTo>
                  <a:cubicBezTo>
                    <a:pt x="76374" y="38191"/>
                    <a:pt x="75437" y="38041"/>
                    <a:pt x="74566" y="37737"/>
                  </a:cubicBezTo>
                  <a:cubicBezTo>
                    <a:pt x="71136" y="36528"/>
                    <a:pt x="68637" y="33593"/>
                    <a:pt x="66753" y="30499"/>
                  </a:cubicBezTo>
                  <a:cubicBezTo>
                    <a:pt x="64849" y="27405"/>
                    <a:pt x="63401" y="24034"/>
                    <a:pt x="61160" y="21178"/>
                  </a:cubicBezTo>
                  <a:cubicBezTo>
                    <a:pt x="57241" y="16185"/>
                    <a:pt x="50932" y="13179"/>
                    <a:pt x="44593" y="13179"/>
                  </a:cubicBezTo>
                  <a:cubicBezTo>
                    <a:pt x="43908" y="13179"/>
                    <a:pt x="43222" y="13214"/>
                    <a:pt x="42539" y="13285"/>
                  </a:cubicBezTo>
                  <a:cubicBezTo>
                    <a:pt x="38751" y="13682"/>
                    <a:pt x="35122" y="15090"/>
                    <a:pt x="31374" y="15665"/>
                  </a:cubicBezTo>
                  <a:cubicBezTo>
                    <a:pt x="30446" y="15807"/>
                    <a:pt x="29488" y="15887"/>
                    <a:pt x="28531" y="15887"/>
                  </a:cubicBezTo>
                  <a:cubicBezTo>
                    <a:pt x="25602" y="15887"/>
                    <a:pt x="22683" y="15135"/>
                    <a:pt x="20665" y="13087"/>
                  </a:cubicBezTo>
                  <a:cubicBezTo>
                    <a:pt x="18364" y="10767"/>
                    <a:pt x="17730" y="7296"/>
                    <a:pt x="16223" y="4381"/>
                  </a:cubicBezTo>
                  <a:cubicBezTo>
                    <a:pt x="15015" y="2092"/>
                    <a:pt x="12580" y="0"/>
                    <a:pt x="101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9"/>
            <p:cNvSpPr/>
            <p:nvPr/>
          </p:nvSpPr>
          <p:spPr>
            <a:xfrm>
              <a:off x="-344535" y="-3049994"/>
              <a:ext cx="4181356" cy="6920027"/>
            </a:xfrm>
            <a:custGeom>
              <a:rect b="b" l="l" r="r" t="t"/>
              <a:pathLst>
                <a:path extrusionOk="0" h="215762" w="130372">
                  <a:moveTo>
                    <a:pt x="33838" y="1"/>
                  </a:moveTo>
                  <a:cubicBezTo>
                    <a:pt x="28145" y="1"/>
                    <a:pt x="22382" y="1764"/>
                    <a:pt x="17631" y="4935"/>
                  </a:cubicBezTo>
                  <a:cubicBezTo>
                    <a:pt x="9480" y="10409"/>
                    <a:pt x="4185" y="19531"/>
                    <a:pt x="2083" y="29149"/>
                  </a:cubicBezTo>
                  <a:cubicBezTo>
                    <a:pt x="1" y="38747"/>
                    <a:pt x="853" y="48802"/>
                    <a:pt x="3114" y="58361"/>
                  </a:cubicBezTo>
                  <a:cubicBezTo>
                    <a:pt x="7774" y="78192"/>
                    <a:pt x="18483" y="96575"/>
                    <a:pt x="33416" y="110418"/>
                  </a:cubicBezTo>
                  <a:cubicBezTo>
                    <a:pt x="44343" y="120551"/>
                    <a:pt x="57293" y="128167"/>
                    <a:pt x="70025" y="135901"/>
                  </a:cubicBezTo>
                  <a:cubicBezTo>
                    <a:pt x="82757" y="143635"/>
                    <a:pt x="95508" y="151687"/>
                    <a:pt x="105781" y="162455"/>
                  </a:cubicBezTo>
                  <a:cubicBezTo>
                    <a:pt x="116073" y="173223"/>
                    <a:pt x="123768" y="187145"/>
                    <a:pt x="124303" y="202018"/>
                  </a:cubicBezTo>
                  <a:lnTo>
                    <a:pt x="123887" y="215761"/>
                  </a:lnTo>
                  <a:cubicBezTo>
                    <a:pt x="130372" y="198250"/>
                    <a:pt x="126326" y="178340"/>
                    <a:pt x="118037" y="161622"/>
                  </a:cubicBezTo>
                  <a:cubicBezTo>
                    <a:pt x="109747" y="144884"/>
                    <a:pt x="97551" y="130487"/>
                    <a:pt x="86644" y="115316"/>
                  </a:cubicBezTo>
                  <a:cubicBezTo>
                    <a:pt x="75756" y="100165"/>
                    <a:pt x="65880" y="83507"/>
                    <a:pt x="63382" y="65004"/>
                  </a:cubicBezTo>
                  <a:cubicBezTo>
                    <a:pt x="61855" y="53819"/>
                    <a:pt x="63124" y="42396"/>
                    <a:pt x="61736" y="31192"/>
                  </a:cubicBezTo>
                  <a:cubicBezTo>
                    <a:pt x="60347" y="19987"/>
                    <a:pt x="55548" y="8247"/>
                    <a:pt x="45613" y="2873"/>
                  </a:cubicBezTo>
                  <a:cubicBezTo>
                    <a:pt x="41994" y="914"/>
                    <a:pt x="37934" y="1"/>
                    <a:pt x="33838"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9"/>
            <p:cNvSpPr/>
            <p:nvPr/>
          </p:nvSpPr>
          <p:spPr>
            <a:xfrm>
              <a:off x="23722" y="-2666439"/>
              <a:ext cx="2458967" cy="3911530"/>
            </a:xfrm>
            <a:custGeom>
              <a:rect b="b" l="l" r="r" t="t"/>
              <a:pathLst>
                <a:path extrusionOk="0" h="121959" w="76669">
                  <a:moveTo>
                    <a:pt x="15595" y="1"/>
                  </a:moveTo>
                  <a:cubicBezTo>
                    <a:pt x="14385" y="1"/>
                    <a:pt x="13175" y="212"/>
                    <a:pt x="11999" y="671"/>
                  </a:cubicBezTo>
                  <a:cubicBezTo>
                    <a:pt x="7477" y="2456"/>
                    <a:pt x="4879" y="7255"/>
                    <a:pt x="3452" y="11915"/>
                  </a:cubicBezTo>
                  <a:cubicBezTo>
                    <a:pt x="1" y="23120"/>
                    <a:pt x="1131" y="35395"/>
                    <a:pt x="4939" y="46481"/>
                  </a:cubicBezTo>
                  <a:cubicBezTo>
                    <a:pt x="8746" y="57586"/>
                    <a:pt x="15132" y="67621"/>
                    <a:pt x="22152" y="77021"/>
                  </a:cubicBezTo>
                  <a:cubicBezTo>
                    <a:pt x="33278" y="91895"/>
                    <a:pt x="46505" y="105677"/>
                    <a:pt x="62608" y="115196"/>
                  </a:cubicBezTo>
                  <a:cubicBezTo>
                    <a:pt x="66773" y="117655"/>
                    <a:pt x="71969" y="121007"/>
                    <a:pt x="76669" y="121959"/>
                  </a:cubicBezTo>
                  <a:cubicBezTo>
                    <a:pt x="66932" y="112003"/>
                    <a:pt x="58384" y="101195"/>
                    <a:pt x="51483" y="89059"/>
                  </a:cubicBezTo>
                  <a:cubicBezTo>
                    <a:pt x="44681" y="77061"/>
                    <a:pt x="39465" y="64151"/>
                    <a:pt x="36114" y="50764"/>
                  </a:cubicBezTo>
                  <a:cubicBezTo>
                    <a:pt x="34210" y="43209"/>
                    <a:pt x="32901" y="35494"/>
                    <a:pt x="32207" y="27740"/>
                  </a:cubicBezTo>
                  <a:cubicBezTo>
                    <a:pt x="31612" y="21176"/>
                    <a:pt x="31394" y="14315"/>
                    <a:pt x="28320" y="8484"/>
                  </a:cubicBezTo>
                  <a:cubicBezTo>
                    <a:pt x="25818" y="3769"/>
                    <a:pt x="20709" y="1"/>
                    <a:pt x="15595"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9"/>
            <p:cNvSpPr/>
            <p:nvPr/>
          </p:nvSpPr>
          <p:spPr>
            <a:xfrm>
              <a:off x="4861481" y="-3846354"/>
              <a:ext cx="4139373" cy="4916554"/>
            </a:xfrm>
            <a:custGeom>
              <a:rect b="b" l="l" r="r" t="t"/>
              <a:pathLst>
                <a:path extrusionOk="0" h="153295" w="129063">
                  <a:moveTo>
                    <a:pt x="118882" y="0"/>
                  </a:moveTo>
                  <a:cubicBezTo>
                    <a:pt x="116484" y="0"/>
                    <a:pt x="114052" y="2092"/>
                    <a:pt x="112860" y="4381"/>
                  </a:cubicBezTo>
                  <a:cubicBezTo>
                    <a:pt x="111333" y="7296"/>
                    <a:pt x="110699" y="10767"/>
                    <a:pt x="108398" y="13087"/>
                  </a:cubicBezTo>
                  <a:cubicBezTo>
                    <a:pt x="106380" y="15135"/>
                    <a:pt x="103472" y="15887"/>
                    <a:pt x="100549" y="15887"/>
                  </a:cubicBezTo>
                  <a:cubicBezTo>
                    <a:pt x="99594" y="15887"/>
                    <a:pt x="98637" y="15807"/>
                    <a:pt x="97709" y="15665"/>
                  </a:cubicBezTo>
                  <a:cubicBezTo>
                    <a:pt x="93941" y="15090"/>
                    <a:pt x="90332" y="13682"/>
                    <a:pt x="86544" y="13285"/>
                  </a:cubicBezTo>
                  <a:cubicBezTo>
                    <a:pt x="85873" y="13217"/>
                    <a:pt x="85199" y="13183"/>
                    <a:pt x="84526" y="13183"/>
                  </a:cubicBezTo>
                  <a:cubicBezTo>
                    <a:pt x="78172" y="13183"/>
                    <a:pt x="71829" y="16176"/>
                    <a:pt x="67903" y="21178"/>
                  </a:cubicBezTo>
                  <a:cubicBezTo>
                    <a:pt x="65662" y="24034"/>
                    <a:pt x="64214" y="27405"/>
                    <a:pt x="62330" y="30499"/>
                  </a:cubicBezTo>
                  <a:cubicBezTo>
                    <a:pt x="60426" y="33593"/>
                    <a:pt x="57928" y="36547"/>
                    <a:pt x="54517" y="37737"/>
                  </a:cubicBezTo>
                  <a:cubicBezTo>
                    <a:pt x="53640" y="38041"/>
                    <a:pt x="52698" y="38191"/>
                    <a:pt x="51756" y="38191"/>
                  </a:cubicBezTo>
                  <a:cubicBezTo>
                    <a:pt x="49011" y="38191"/>
                    <a:pt x="46269" y="36916"/>
                    <a:pt x="45176" y="34465"/>
                  </a:cubicBezTo>
                  <a:cubicBezTo>
                    <a:pt x="44125" y="32105"/>
                    <a:pt x="44700" y="29190"/>
                    <a:pt x="43252" y="27068"/>
                  </a:cubicBezTo>
                  <a:cubicBezTo>
                    <a:pt x="42350" y="25724"/>
                    <a:pt x="40801" y="25095"/>
                    <a:pt x="39197" y="25095"/>
                  </a:cubicBezTo>
                  <a:cubicBezTo>
                    <a:pt x="37490" y="25095"/>
                    <a:pt x="35721" y="25808"/>
                    <a:pt x="34606" y="27128"/>
                  </a:cubicBezTo>
                  <a:cubicBezTo>
                    <a:pt x="32464" y="29666"/>
                    <a:pt x="32543" y="33573"/>
                    <a:pt x="34011" y="36567"/>
                  </a:cubicBezTo>
                  <a:cubicBezTo>
                    <a:pt x="35459" y="39562"/>
                    <a:pt x="38076" y="41842"/>
                    <a:pt x="40714" y="43885"/>
                  </a:cubicBezTo>
                  <a:cubicBezTo>
                    <a:pt x="43371" y="45908"/>
                    <a:pt x="46168" y="47831"/>
                    <a:pt x="48270" y="50410"/>
                  </a:cubicBezTo>
                  <a:cubicBezTo>
                    <a:pt x="52930" y="56101"/>
                    <a:pt x="53485" y="63994"/>
                    <a:pt x="53862" y="71332"/>
                  </a:cubicBezTo>
                  <a:cubicBezTo>
                    <a:pt x="53961" y="73572"/>
                    <a:pt x="54060" y="75932"/>
                    <a:pt x="53128" y="77975"/>
                  </a:cubicBezTo>
                  <a:cubicBezTo>
                    <a:pt x="52336" y="79712"/>
                    <a:pt x="50553" y="81148"/>
                    <a:pt x="48708" y="81148"/>
                  </a:cubicBezTo>
                  <a:cubicBezTo>
                    <a:pt x="48383" y="81148"/>
                    <a:pt x="48057" y="81104"/>
                    <a:pt x="47734" y="81009"/>
                  </a:cubicBezTo>
                  <a:cubicBezTo>
                    <a:pt x="44522" y="80077"/>
                    <a:pt x="44303" y="75575"/>
                    <a:pt x="45255" y="72363"/>
                  </a:cubicBezTo>
                  <a:cubicBezTo>
                    <a:pt x="46187" y="69170"/>
                    <a:pt x="47576" y="65402"/>
                    <a:pt x="45553" y="62745"/>
                  </a:cubicBezTo>
                  <a:cubicBezTo>
                    <a:pt x="44624" y="61534"/>
                    <a:pt x="43158" y="60977"/>
                    <a:pt x="41643" y="60977"/>
                  </a:cubicBezTo>
                  <a:cubicBezTo>
                    <a:pt x="39955" y="60977"/>
                    <a:pt x="38204" y="61669"/>
                    <a:pt x="37065" y="62923"/>
                  </a:cubicBezTo>
                  <a:cubicBezTo>
                    <a:pt x="34884" y="65303"/>
                    <a:pt x="34626" y="68952"/>
                    <a:pt x="35498" y="72045"/>
                  </a:cubicBezTo>
                  <a:cubicBezTo>
                    <a:pt x="36371" y="75159"/>
                    <a:pt x="38215" y="77876"/>
                    <a:pt x="39901" y="80613"/>
                  </a:cubicBezTo>
                  <a:cubicBezTo>
                    <a:pt x="43629" y="86641"/>
                    <a:pt x="46842" y="93364"/>
                    <a:pt x="46723" y="100444"/>
                  </a:cubicBezTo>
                  <a:cubicBezTo>
                    <a:pt x="46584" y="107524"/>
                    <a:pt x="42221" y="114940"/>
                    <a:pt x="35320" y="116567"/>
                  </a:cubicBezTo>
                  <a:cubicBezTo>
                    <a:pt x="34194" y="116828"/>
                    <a:pt x="33061" y="116931"/>
                    <a:pt x="31922" y="116931"/>
                  </a:cubicBezTo>
                  <a:cubicBezTo>
                    <a:pt x="27723" y="116931"/>
                    <a:pt x="23444" y="115535"/>
                    <a:pt x="19188" y="115535"/>
                  </a:cubicBezTo>
                  <a:cubicBezTo>
                    <a:pt x="19165" y="115535"/>
                    <a:pt x="19141" y="115535"/>
                    <a:pt x="19118" y="115535"/>
                  </a:cubicBezTo>
                  <a:cubicBezTo>
                    <a:pt x="10372" y="115575"/>
                    <a:pt x="2122" y="122397"/>
                    <a:pt x="456" y="130984"/>
                  </a:cubicBezTo>
                  <a:cubicBezTo>
                    <a:pt x="0" y="133245"/>
                    <a:pt x="0" y="135704"/>
                    <a:pt x="1111" y="137707"/>
                  </a:cubicBezTo>
                  <a:cubicBezTo>
                    <a:pt x="2022" y="139413"/>
                    <a:pt x="3860" y="140676"/>
                    <a:pt x="5735" y="140676"/>
                  </a:cubicBezTo>
                  <a:cubicBezTo>
                    <a:pt x="6105" y="140676"/>
                    <a:pt x="6476" y="140627"/>
                    <a:pt x="6842" y="140523"/>
                  </a:cubicBezTo>
                  <a:cubicBezTo>
                    <a:pt x="10312" y="139551"/>
                    <a:pt x="10967" y="134930"/>
                    <a:pt x="13366" y="132253"/>
                  </a:cubicBezTo>
                  <a:cubicBezTo>
                    <a:pt x="14834" y="130624"/>
                    <a:pt x="16989" y="129846"/>
                    <a:pt x="19179" y="129846"/>
                  </a:cubicBezTo>
                  <a:cubicBezTo>
                    <a:pt x="21013" y="129846"/>
                    <a:pt x="22872" y="130391"/>
                    <a:pt x="24373" y="131440"/>
                  </a:cubicBezTo>
                  <a:cubicBezTo>
                    <a:pt x="27665" y="133741"/>
                    <a:pt x="29291" y="137945"/>
                    <a:pt x="29192" y="141970"/>
                  </a:cubicBezTo>
                  <a:cubicBezTo>
                    <a:pt x="29113" y="145996"/>
                    <a:pt x="27526" y="149843"/>
                    <a:pt x="25444" y="153294"/>
                  </a:cubicBezTo>
                  <a:lnTo>
                    <a:pt x="84819" y="135248"/>
                  </a:lnTo>
                  <a:cubicBezTo>
                    <a:pt x="109925" y="114564"/>
                    <a:pt x="122498" y="82060"/>
                    <a:pt x="127754" y="49953"/>
                  </a:cubicBezTo>
                  <a:cubicBezTo>
                    <a:pt x="128488" y="45412"/>
                    <a:pt x="129063" y="40534"/>
                    <a:pt x="127139" y="36349"/>
                  </a:cubicBezTo>
                  <a:cubicBezTo>
                    <a:pt x="125632" y="33077"/>
                    <a:pt x="122816" y="30677"/>
                    <a:pt x="120436" y="27980"/>
                  </a:cubicBezTo>
                  <a:cubicBezTo>
                    <a:pt x="118036" y="25303"/>
                    <a:pt x="115974" y="21872"/>
                    <a:pt x="116529" y="18323"/>
                  </a:cubicBezTo>
                  <a:cubicBezTo>
                    <a:pt x="117065" y="14971"/>
                    <a:pt x="119782" y="12453"/>
                    <a:pt x="121547" y="9537"/>
                  </a:cubicBezTo>
                  <a:cubicBezTo>
                    <a:pt x="123331" y="6642"/>
                    <a:pt x="123748" y="2101"/>
                    <a:pt x="120753" y="474"/>
                  </a:cubicBezTo>
                  <a:cubicBezTo>
                    <a:pt x="120148" y="147"/>
                    <a:pt x="119516" y="0"/>
                    <a:pt x="1188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9"/>
            <p:cNvSpPr/>
            <p:nvPr/>
          </p:nvSpPr>
          <p:spPr>
            <a:xfrm>
              <a:off x="4480491" y="-3050186"/>
              <a:ext cx="4181356" cy="6920219"/>
            </a:xfrm>
            <a:custGeom>
              <a:rect b="b" l="l" r="r" t="t"/>
              <a:pathLst>
                <a:path extrusionOk="0" h="215768" w="130372">
                  <a:moveTo>
                    <a:pt x="96536" y="1"/>
                  </a:moveTo>
                  <a:cubicBezTo>
                    <a:pt x="92436" y="1"/>
                    <a:pt x="88375" y="917"/>
                    <a:pt x="84759" y="2879"/>
                  </a:cubicBezTo>
                  <a:cubicBezTo>
                    <a:pt x="74824" y="8253"/>
                    <a:pt x="70025" y="19993"/>
                    <a:pt x="68636" y="31198"/>
                  </a:cubicBezTo>
                  <a:cubicBezTo>
                    <a:pt x="67248" y="42402"/>
                    <a:pt x="68498" y="53825"/>
                    <a:pt x="66990" y="65010"/>
                  </a:cubicBezTo>
                  <a:cubicBezTo>
                    <a:pt x="64492" y="83513"/>
                    <a:pt x="54596" y="100171"/>
                    <a:pt x="43708" y="115322"/>
                  </a:cubicBezTo>
                  <a:cubicBezTo>
                    <a:pt x="32821" y="130493"/>
                    <a:pt x="20605" y="144890"/>
                    <a:pt x="12335" y="161628"/>
                  </a:cubicBezTo>
                  <a:cubicBezTo>
                    <a:pt x="4046" y="178346"/>
                    <a:pt x="0" y="198256"/>
                    <a:pt x="6485" y="215767"/>
                  </a:cubicBezTo>
                  <a:lnTo>
                    <a:pt x="6049" y="202024"/>
                  </a:lnTo>
                  <a:cubicBezTo>
                    <a:pt x="6584" y="187151"/>
                    <a:pt x="14299" y="173229"/>
                    <a:pt x="24571" y="162461"/>
                  </a:cubicBezTo>
                  <a:cubicBezTo>
                    <a:pt x="34864" y="151693"/>
                    <a:pt x="47615" y="143641"/>
                    <a:pt x="60327" y="135907"/>
                  </a:cubicBezTo>
                  <a:cubicBezTo>
                    <a:pt x="73059" y="128173"/>
                    <a:pt x="86009" y="120557"/>
                    <a:pt x="96936" y="110424"/>
                  </a:cubicBezTo>
                  <a:cubicBezTo>
                    <a:pt x="111889" y="96581"/>
                    <a:pt x="122578" y="78198"/>
                    <a:pt x="127258" y="58367"/>
                  </a:cubicBezTo>
                  <a:cubicBezTo>
                    <a:pt x="129499" y="48788"/>
                    <a:pt x="130372" y="38753"/>
                    <a:pt x="128269" y="29135"/>
                  </a:cubicBezTo>
                  <a:cubicBezTo>
                    <a:pt x="126167" y="19537"/>
                    <a:pt x="120892" y="10415"/>
                    <a:pt x="112722" y="4941"/>
                  </a:cubicBezTo>
                  <a:cubicBezTo>
                    <a:pt x="107975" y="1762"/>
                    <a:pt x="102218" y="1"/>
                    <a:pt x="9653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9"/>
            <p:cNvSpPr/>
            <p:nvPr/>
          </p:nvSpPr>
          <p:spPr>
            <a:xfrm>
              <a:off x="5833985" y="-2666439"/>
              <a:ext cx="2459608" cy="3911530"/>
            </a:xfrm>
            <a:custGeom>
              <a:rect b="b" l="l" r="r" t="t"/>
              <a:pathLst>
                <a:path extrusionOk="0" h="121959" w="76689">
                  <a:moveTo>
                    <a:pt x="61084" y="1"/>
                  </a:moveTo>
                  <a:cubicBezTo>
                    <a:pt x="55980" y="1"/>
                    <a:pt x="50871" y="3769"/>
                    <a:pt x="48369" y="8484"/>
                  </a:cubicBezTo>
                  <a:cubicBezTo>
                    <a:pt x="45275" y="14315"/>
                    <a:pt x="45057" y="21176"/>
                    <a:pt x="44482" y="27740"/>
                  </a:cubicBezTo>
                  <a:cubicBezTo>
                    <a:pt x="43788" y="35494"/>
                    <a:pt x="42479" y="43209"/>
                    <a:pt x="40575" y="50764"/>
                  </a:cubicBezTo>
                  <a:cubicBezTo>
                    <a:pt x="37204" y="64151"/>
                    <a:pt x="32008" y="77061"/>
                    <a:pt x="25186" y="89059"/>
                  </a:cubicBezTo>
                  <a:cubicBezTo>
                    <a:pt x="18305" y="101195"/>
                    <a:pt x="9737" y="111984"/>
                    <a:pt x="0" y="121959"/>
                  </a:cubicBezTo>
                  <a:cubicBezTo>
                    <a:pt x="4720" y="121007"/>
                    <a:pt x="9896" y="117655"/>
                    <a:pt x="14061" y="115196"/>
                  </a:cubicBezTo>
                  <a:cubicBezTo>
                    <a:pt x="30164" y="105677"/>
                    <a:pt x="43391" y="91895"/>
                    <a:pt x="54537" y="77021"/>
                  </a:cubicBezTo>
                  <a:cubicBezTo>
                    <a:pt x="61557" y="67621"/>
                    <a:pt x="67923" y="57586"/>
                    <a:pt x="71730" y="46481"/>
                  </a:cubicBezTo>
                  <a:cubicBezTo>
                    <a:pt x="75558" y="35395"/>
                    <a:pt x="76688" y="23120"/>
                    <a:pt x="73238" y="11915"/>
                  </a:cubicBezTo>
                  <a:cubicBezTo>
                    <a:pt x="71810" y="7255"/>
                    <a:pt x="69212" y="2456"/>
                    <a:pt x="64670" y="671"/>
                  </a:cubicBezTo>
                  <a:cubicBezTo>
                    <a:pt x="63498" y="212"/>
                    <a:pt x="62291" y="1"/>
                    <a:pt x="6108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9"/>
            <p:cNvSpPr/>
            <p:nvPr/>
          </p:nvSpPr>
          <p:spPr>
            <a:xfrm>
              <a:off x="5297796" y="263030"/>
              <a:ext cx="1059034" cy="1482712"/>
            </a:xfrm>
            <a:custGeom>
              <a:rect b="b" l="l" r="r" t="t"/>
              <a:pathLst>
                <a:path extrusionOk="0" h="46230" w="33020">
                  <a:moveTo>
                    <a:pt x="33000" y="0"/>
                  </a:moveTo>
                  <a:cubicBezTo>
                    <a:pt x="33000" y="0"/>
                    <a:pt x="32960" y="80"/>
                    <a:pt x="32881" y="258"/>
                  </a:cubicBezTo>
                  <a:cubicBezTo>
                    <a:pt x="32782" y="417"/>
                    <a:pt x="32663" y="694"/>
                    <a:pt x="32504" y="1091"/>
                  </a:cubicBezTo>
                  <a:cubicBezTo>
                    <a:pt x="32127" y="1864"/>
                    <a:pt x="31552" y="3134"/>
                    <a:pt x="30461" y="4938"/>
                  </a:cubicBezTo>
                  <a:cubicBezTo>
                    <a:pt x="29906" y="5850"/>
                    <a:pt x="29252" y="6882"/>
                    <a:pt x="28399" y="8052"/>
                  </a:cubicBezTo>
                  <a:cubicBezTo>
                    <a:pt x="27546" y="9222"/>
                    <a:pt x="26555" y="10531"/>
                    <a:pt x="25345" y="11959"/>
                  </a:cubicBezTo>
                  <a:cubicBezTo>
                    <a:pt x="22965" y="14874"/>
                    <a:pt x="19792" y="18305"/>
                    <a:pt x="16183" y="22806"/>
                  </a:cubicBezTo>
                  <a:cubicBezTo>
                    <a:pt x="12574" y="27328"/>
                    <a:pt x="9817" y="31096"/>
                    <a:pt x="7675" y="34189"/>
                  </a:cubicBezTo>
                  <a:cubicBezTo>
                    <a:pt x="5533" y="37263"/>
                    <a:pt x="3987" y="39663"/>
                    <a:pt x="2856" y="41448"/>
                  </a:cubicBezTo>
                  <a:cubicBezTo>
                    <a:pt x="1746" y="43232"/>
                    <a:pt x="1032" y="44422"/>
                    <a:pt x="595" y="45176"/>
                  </a:cubicBezTo>
                  <a:cubicBezTo>
                    <a:pt x="377" y="45553"/>
                    <a:pt x="219" y="45810"/>
                    <a:pt x="139" y="45989"/>
                  </a:cubicBezTo>
                  <a:cubicBezTo>
                    <a:pt x="40" y="46148"/>
                    <a:pt x="0" y="46227"/>
                    <a:pt x="20" y="46227"/>
                  </a:cubicBezTo>
                  <a:cubicBezTo>
                    <a:pt x="20" y="46229"/>
                    <a:pt x="21" y="46230"/>
                    <a:pt x="22" y="46230"/>
                  </a:cubicBezTo>
                  <a:cubicBezTo>
                    <a:pt x="33" y="46230"/>
                    <a:pt x="90" y="46151"/>
                    <a:pt x="179" y="46009"/>
                  </a:cubicBezTo>
                  <a:cubicBezTo>
                    <a:pt x="278" y="45850"/>
                    <a:pt x="437" y="45592"/>
                    <a:pt x="675" y="45235"/>
                  </a:cubicBezTo>
                  <a:cubicBezTo>
                    <a:pt x="1131" y="44502"/>
                    <a:pt x="1884" y="43312"/>
                    <a:pt x="3015" y="41547"/>
                  </a:cubicBezTo>
                  <a:cubicBezTo>
                    <a:pt x="4165" y="39782"/>
                    <a:pt x="5732" y="37402"/>
                    <a:pt x="7874" y="34328"/>
                  </a:cubicBezTo>
                  <a:cubicBezTo>
                    <a:pt x="10035" y="31254"/>
                    <a:pt x="12772" y="27486"/>
                    <a:pt x="16401" y="22985"/>
                  </a:cubicBezTo>
                  <a:cubicBezTo>
                    <a:pt x="20010" y="18483"/>
                    <a:pt x="23163" y="15032"/>
                    <a:pt x="25543" y="12117"/>
                  </a:cubicBezTo>
                  <a:cubicBezTo>
                    <a:pt x="26733" y="10669"/>
                    <a:pt x="27745" y="9361"/>
                    <a:pt x="28577" y="8191"/>
                  </a:cubicBezTo>
                  <a:cubicBezTo>
                    <a:pt x="29430" y="7001"/>
                    <a:pt x="30065" y="5950"/>
                    <a:pt x="30620" y="5037"/>
                  </a:cubicBezTo>
                  <a:cubicBezTo>
                    <a:pt x="31711" y="3213"/>
                    <a:pt x="32246" y="1924"/>
                    <a:pt x="32603" y="1131"/>
                  </a:cubicBezTo>
                  <a:cubicBezTo>
                    <a:pt x="32762" y="734"/>
                    <a:pt x="32861" y="456"/>
                    <a:pt x="32921" y="258"/>
                  </a:cubicBezTo>
                  <a:cubicBezTo>
                    <a:pt x="32980" y="80"/>
                    <a:pt x="33020" y="0"/>
                    <a:pt x="3300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9"/>
            <p:cNvSpPr/>
            <p:nvPr/>
          </p:nvSpPr>
          <p:spPr>
            <a:xfrm>
              <a:off x="5585936" y="1440251"/>
              <a:ext cx="131690" cy="164275"/>
            </a:xfrm>
            <a:custGeom>
              <a:rect b="b" l="l" r="r" t="t"/>
              <a:pathLst>
                <a:path extrusionOk="0" h="5122" w="4106">
                  <a:moveTo>
                    <a:pt x="4057" y="0"/>
                  </a:moveTo>
                  <a:cubicBezTo>
                    <a:pt x="4018" y="0"/>
                    <a:pt x="3876" y="95"/>
                    <a:pt x="3570" y="419"/>
                  </a:cubicBezTo>
                  <a:cubicBezTo>
                    <a:pt x="3233" y="757"/>
                    <a:pt x="2677" y="1351"/>
                    <a:pt x="1844" y="2402"/>
                  </a:cubicBezTo>
                  <a:cubicBezTo>
                    <a:pt x="1031" y="3434"/>
                    <a:pt x="575" y="4128"/>
                    <a:pt x="317" y="4524"/>
                  </a:cubicBezTo>
                  <a:cubicBezTo>
                    <a:pt x="60" y="4941"/>
                    <a:pt x="0" y="5100"/>
                    <a:pt x="40" y="5119"/>
                  </a:cubicBezTo>
                  <a:cubicBezTo>
                    <a:pt x="42" y="5121"/>
                    <a:pt x="46" y="5121"/>
                    <a:pt x="49" y="5121"/>
                  </a:cubicBezTo>
                  <a:cubicBezTo>
                    <a:pt x="94" y="5121"/>
                    <a:pt x="199" y="4994"/>
                    <a:pt x="476" y="4643"/>
                  </a:cubicBezTo>
                  <a:cubicBezTo>
                    <a:pt x="773" y="4267"/>
                    <a:pt x="1249" y="3592"/>
                    <a:pt x="2063" y="2561"/>
                  </a:cubicBezTo>
                  <a:cubicBezTo>
                    <a:pt x="2876" y="1530"/>
                    <a:pt x="3411" y="915"/>
                    <a:pt x="3709" y="538"/>
                  </a:cubicBezTo>
                  <a:cubicBezTo>
                    <a:pt x="4026" y="162"/>
                    <a:pt x="4105" y="23"/>
                    <a:pt x="4065" y="3"/>
                  </a:cubicBezTo>
                  <a:cubicBezTo>
                    <a:pt x="4064" y="1"/>
                    <a:pt x="4061" y="0"/>
                    <a:pt x="40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9"/>
            <p:cNvSpPr/>
            <p:nvPr/>
          </p:nvSpPr>
          <p:spPr>
            <a:xfrm>
              <a:off x="7031638" y="-359048"/>
              <a:ext cx="735294" cy="1132897"/>
            </a:xfrm>
            <a:custGeom>
              <a:rect b="b" l="l" r="r" t="t"/>
              <a:pathLst>
                <a:path extrusionOk="0" h="35323" w="22926">
                  <a:moveTo>
                    <a:pt x="22903" y="0"/>
                  </a:moveTo>
                  <a:cubicBezTo>
                    <a:pt x="22878" y="0"/>
                    <a:pt x="22779" y="243"/>
                    <a:pt x="22569" y="834"/>
                  </a:cubicBezTo>
                  <a:cubicBezTo>
                    <a:pt x="22371" y="1449"/>
                    <a:pt x="22053" y="2441"/>
                    <a:pt x="21498" y="3928"/>
                  </a:cubicBezTo>
                  <a:cubicBezTo>
                    <a:pt x="21359" y="4285"/>
                    <a:pt x="21220" y="4701"/>
                    <a:pt x="21042" y="5118"/>
                  </a:cubicBezTo>
                  <a:cubicBezTo>
                    <a:pt x="20863" y="5554"/>
                    <a:pt x="20685" y="6030"/>
                    <a:pt x="20467" y="6526"/>
                  </a:cubicBezTo>
                  <a:cubicBezTo>
                    <a:pt x="20090" y="7537"/>
                    <a:pt x="19554" y="8648"/>
                    <a:pt x="18999" y="9937"/>
                  </a:cubicBezTo>
                  <a:cubicBezTo>
                    <a:pt x="17789" y="12475"/>
                    <a:pt x="16183" y="15569"/>
                    <a:pt x="13843" y="19218"/>
                  </a:cubicBezTo>
                  <a:cubicBezTo>
                    <a:pt x="11483" y="22827"/>
                    <a:pt x="9302" y="25564"/>
                    <a:pt x="7477" y="27706"/>
                  </a:cubicBezTo>
                  <a:cubicBezTo>
                    <a:pt x="6545" y="28737"/>
                    <a:pt x="5732" y="29669"/>
                    <a:pt x="4978" y="30442"/>
                  </a:cubicBezTo>
                  <a:cubicBezTo>
                    <a:pt x="4602" y="30839"/>
                    <a:pt x="4264" y="31196"/>
                    <a:pt x="3927" y="31533"/>
                  </a:cubicBezTo>
                  <a:cubicBezTo>
                    <a:pt x="3610" y="31870"/>
                    <a:pt x="3293" y="32168"/>
                    <a:pt x="3015" y="32445"/>
                  </a:cubicBezTo>
                  <a:cubicBezTo>
                    <a:pt x="1905" y="33556"/>
                    <a:pt x="1111" y="34250"/>
                    <a:pt x="635" y="34686"/>
                  </a:cubicBezTo>
                  <a:cubicBezTo>
                    <a:pt x="179" y="35142"/>
                    <a:pt x="1" y="35321"/>
                    <a:pt x="1" y="35321"/>
                  </a:cubicBezTo>
                  <a:cubicBezTo>
                    <a:pt x="2" y="35322"/>
                    <a:pt x="3" y="35322"/>
                    <a:pt x="6" y="35322"/>
                  </a:cubicBezTo>
                  <a:cubicBezTo>
                    <a:pt x="43" y="35322"/>
                    <a:pt x="246" y="35159"/>
                    <a:pt x="715" y="34765"/>
                  </a:cubicBezTo>
                  <a:cubicBezTo>
                    <a:pt x="1210" y="34349"/>
                    <a:pt x="2004" y="33675"/>
                    <a:pt x="3154" y="32584"/>
                  </a:cubicBezTo>
                  <a:cubicBezTo>
                    <a:pt x="3432" y="32306"/>
                    <a:pt x="3749" y="32009"/>
                    <a:pt x="4086" y="31692"/>
                  </a:cubicBezTo>
                  <a:cubicBezTo>
                    <a:pt x="4403" y="31355"/>
                    <a:pt x="4760" y="30998"/>
                    <a:pt x="5137" y="30601"/>
                  </a:cubicBezTo>
                  <a:cubicBezTo>
                    <a:pt x="5910" y="29847"/>
                    <a:pt x="6724" y="28915"/>
                    <a:pt x="7675" y="27864"/>
                  </a:cubicBezTo>
                  <a:cubicBezTo>
                    <a:pt x="9520" y="25742"/>
                    <a:pt x="11701" y="23006"/>
                    <a:pt x="14081" y="19357"/>
                  </a:cubicBezTo>
                  <a:cubicBezTo>
                    <a:pt x="16421" y="15708"/>
                    <a:pt x="18027" y="12594"/>
                    <a:pt x="19217" y="10036"/>
                  </a:cubicBezTo>
                  <a:cubicBezTo>
                    <a:pt x="19773" y="8747"/>
                    <a:pt x="20308" y="7616"/>
                    <a:pt x="20685" y="6605"/>
                  </a:cubicBezTo>
                  <a:cubicBezTo>
                    <a:pt x="20883" y="6109"/>
                    <a:pt x="21062" y="5633"/>
                    <a:pt x="21240" y="5197"/>
                  </a:cubicBezTo>
                  <a:cubicBezTo>
                    <a:pt x="21399" y="4761"/>
                    <a:pt x="21538" y="4364"/>
                    <a:pt x="21676" y="3987"/>
                  </a:cubicBezTo>
                  <a:cubicBezTo>
                    <a:pt x="22212" y="2500"/>
                    <a:pt x="22489" y="1489"/>
                    <a:pt x="22688" y="854"/>
                  </a:cubicBezTo>
                  <a:cubicBezTo>
                    <a:pt x="22866" y="239"/>
                    <a:pt x="22926" y="1"/>
                    <a:pt x="22906" y="1"/>
                  </a:cubicBezTo>
                  <a:cubicBezTo>
                    <a:pt x="22905" y="1"/>
                    <a:pt x="22904" y="0"/>
                    <a:pt x="229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9"/>
            <p:cNvSpPr/>
            <p:nvPr/>
          </p:nvSpPr>
          <p:spPr>
            <a:xfrm>
              <a:off x="1665997" y="-354557"/>
              <a:ext cx="494237" cy="1084532"/>
            </a:xfrm>
            <a:custGeom>
              <a:rect b="b" l="l" r="r" t="t"/>
              <a:pathLst>
                <a:path extrusionOk="0" h="33815" w="15410">
                  <a:moveTo>
                    <a:pt x="20" y="0"/>
                  </a:moveTo>
                  <a:cubicBezTo>
                    <a:pt x="0" y="0"/>
                    <a:pt x="20" y="218"/>
                    <a:pt x="119" y="774"/>
                  </a:cubicBezTo>
                  <a:cubicBezTo>
                    <a:pt x="219" y="1349"/>
                    <a:pt x="357" y="2261"/>
                    <a:pt x="675" y="3609"/>
                  </a:cubicBezTo>
                  <a:cubicBezTo>
                    <a:pt x="1309" y="6326"/>
                    <a:pt x="2360" y="10947"/>
                    <a:pt x="5474" y="17928"/>
                  </a:cubicBezTo>
                  <a:cubicBezTo>
                    <a:pt x="8687" y="24849"/>
                    <a:pt x="11483" y="28696"/>
                    <a:pt x="13109" y="30937"/>
                  </a:cubicBezTo>
                  <a:cubicBezTo>
                    <a:pt x="13922" y="32067"/>
                    <a:pt x="14517" y="32781"/>
                    <a:pt x="14874" y="33217"/>
                  </a:cubicBezTo>
                  <a:cubicBezTo>
                    <a:pt x="15211" y="33649"/>
                    <a:pt x="15372" y="33814"/>
                    <a:pt x="15388" y="33814"/>
                  </a:cubicBezTo>
                  <a:cubicBezTo>
                    <a:pt x="15389" y="33814"/>
                    <a:pt x="15390" y="33813"/>
                    <a:pt x="15390" y="33812"/>
                  </a:cubicBezTo>
                  <a:cubicBezTo>
                    <a:pt x="15409" y="33812"/>
                    <a:pt x="15290" y="33614"/>
                    <a:pt x="14953" y="33158"/>
                  </a:cubicBezTo>
                  <a:cubicBezTo>
                    <a:pt x="14616" y="32702"/>
                    <a:pt x="14061" y="31968"/>
                    <a:pt x="13268" y="30838"/>
                  </a:cubicBezTo>
                  <a:cubicBezTo>
                    <a:pt x="11681" y="28557"/>
                    <a:pt x="8925" y="24710"/>
                    <a:pt x="5732" y="17809"/>
                  </a:cubicBezTo>
                  <a:cubicBezTo>
                    <a:pt x="2618" y="10848"/>
                    <a:pt x="1547" y="6247"/>
                    <a:pt x="853" y="3570"/>
                  </a:cubicBezTo>
                  <a:cubicBezTo>
                    <a:pt x="516" y="2221"/>
                    <a:pt x="357" y="1309"/>
                    <a:pt x="219" y="754"/>
                  </a:cubicBezTo>
                  <a:cubicBezTo>
                    <a:pt x="100" y="198"/>
                    <a:pt x="40" y="0"/>
                    <a:pt x="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9"/>
            <p:cNvSpPr/>
            <p:nvPr/>
          </p:nvSpPr>
          <p:spPr>
            <a:xfrm>
              <a:off x="2017736" y="212131"/>
              <a:ext cx="311039" cy="581410"/>
            </a:xfrm>
            <a:custGeom>
              <a:rect b="b" l="l" r="r" t="t"/>
              <a:pathLst>
                <a:path extrusionOk="0" h="18128" w="9698">
                  <a:moveTo>
                    <a:pt x="63" y="0"/>
                  </a:moveTo>
                  <a:cubicBezTo>
                    <a:pt x="62" y="0"/>
                    <a:pt x="61" y="0"/>
                    <a:pt x="60" y="1"/>
                  </a:cubicBezTo>
                  <a:cubicBezTo>
                    <a:pt x="0" y="21"/>
                    <a:pt x="853" y="1766"/>
                    <a:pt x="4720" y="9123"/>
                  </a:cubicBezTo>
                  <a:cubicBezTo>
                    <a:pt x="8563" y="16397"/>
                    <a:pt x="9537" y="18127"/>
                    <a:pt x="9616" y="18127"/>
                  </a:cubicBezTo>
                  <a:cubicBezTo>
                    <a:pt x="9617" y="18127"/>
                    <a:pt x="9618" y="18127"/>
                    <a:pt x="9618" y="18127"/>
                  </a:cubicBezTo>
                  <a:cubicBezTo>
                    <a:pt x="9698" y="18087"/>
                    <a:pt x="8845" y="16342"/>
                    <a:pt x="4958" y="9004"/>
                  </a:cubicBezTo>
                  <a:cubicBezTo>
                    <a:pt x="1135" y="1730"/>
                    <a:pt x="161" y="0"/>
                    <a:pt x="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9"/>
            <p:cNvSpPr/>
            <p:nvPr/>
          </p:nvSpPr>
          <p:spPr>
            <a:xfrm>
              <a:off x="2306485" y="840560"/>
              <a:ext cx="866952" cy="1016410"/>
            </a:xfrm>
            <a:custGeom>
              <a:rect b="b" l="l" r="r" t="t"/>
              <a:pathLst>
                <a:path extrusionOk="0" h="31691" w="27031">
                  <a:moveTo>
                    <a:pt x="1" y="0"/>
                  </a:moveTo>
                  <a:cubicBezTo>
                    <a:pt x="1" y="20"/>
                    <a:pt x="120" y="238"/>
                    <a:pt x="457" y="773"/>
                  </a:cubicBezTo>
                  <a:cubicBezTo>
                    <a:pt x="635" y="1051"/>
                    <a:pt x="873" y="1388"/>
                    <a:pt x="1190" y="1825"/>
                  </a:cubicBezTo>
                  <a:cubicBezTo>
                    <a:pt x="1349" y="2043"/>
                    <a:pt x="1508" y="2281"/>
                    <a:pt x="1726" y="2519"/>
                  </a:cubicBezTo>
                  <a:cubicBezTo>
                    <a:pt x="1924" y="2776"/>
                    <a:pt x="2142" y="3074"/>
                    <a:pt x="2380" y="3371"/>
                  </a:cubicBezTo>
                  <a:cubicBezTo>
                    <a:pt x="3372" y="4581"/>
                    <a:pt x="4800" y="6148"/>
                    <a:pt x="6803" y="8071"/>
                  </a:cubicBezTo>
                  <a:cubicBezTo>
                    <a:pt x="7814" y="9023"/>
                    <a:pt x="8964" y="10074"/>
                    <a:pt x="10273" y="11225"/>
                  </a:cubicBezTo>
                  <a:cubicBezTo>
                    <a:pt x="11582" y="12375"/>
                    <a:pt x="13050" y="13624"/>
                    <a:pt x="14636" y="15052"/>
                  </a:cubicBezTo>
                  <a:cubicBezTo>
                    <a:pt x="17809" y="17868"/>
                    <a:pt x="20209" y="20367"/>
                    <a:pt x="21914" y="22548"/>
                  </a:cubicBezTo>
                  <a:cubicBezTo>
                    <a:pt x="23640" y="24710"/>
                    <a:pt x="24710" y="26514"/>
                    <a:pt x="25405" y="27903"/>
                  </a:cubicBezTo>
                  <a:cubicBezTo>
                    <a:pt x="25583" y="28260"/>
                    <a:pt x="25722" y="28577"/>
                    <a:pt x="25861" y="28874"/>
                  </a:cubicBezTo>
                  <a:cubicBezTo>
                    <a:pt x="25940" y="29013"/>
                    <a:pt x="26000" y="29152"/>
                    <a:pt x="26059" y="29291"/>
                  </a:cubicBezTo>
                  <a:cubicBezTo>
                    <a:pt x="26118" y="29430"/>
                    <a:pt x="26178" y="29568"/>
                    <a:pt x="26218" y="29687"/>
                  </a:cubicBezTo>
                  <a:cubicBezTo>
                    <a:pt x="26416" y="30183"/>
                    <a:pt x="26575" y="30560"/>
                    <a:pt x="26674" y="30857"/>
                  </a:cubicBezTo>
                  <a:cubicBezTo>
                    <a:pt x="26892" y="31472"/>
                    <a:pt x="26991" y="31690"/>
                    <a:pt x="27011" y="31690"/>
                  </a:cubicBezTo>
                  <a:cubicBezTo>
                    <a:pt x="27031" y="31690"/>
                    <a:pt x="26971" y="31433"/>
                    <a:pt x="26773" y="30818"/>
                  </a:cubicBezTo>
                  <a:cubicBezTo>
                    <a:pt x="26694" y="30520"/>
                    <a:pt x="26555" y="30124"/>
                    <a:pt x="26356" y="29628"/>
                  </a:cubicBezTo>
                  <a:cubicBezTo>
                    <a:pt x="26317" y="29489"/>
                    <a:pt x="26257" y="29370"/>
                    <a:pt x="26218" y="29231"/>
                  </a:cubicBezTo>
                  <a:cubicBezTo>
                    <a:pt x="26158" y="29093"/>
                    <a:pt x="26099" y="28954"/>
                    <a:pt x="26019" y="28795"/>
                  </a:cubicBezTo>
                  <a:cubicBezTo>
                    <a:pt x="25881" y="28498"/>
                    <a:pt x="25762" y="28160"/>
                    <a:pt x="25583" y="27823"/>
                  </a:cubicBezTo>
                  <a:cubicBezTo>
                    <a:pt x="24889" y="26395"/>
                    <a:pt x="23838" y="24571"/>
                    <a:pt x="22113" y="22370"/>
                  </a:cubicBezTo>
                  <a:cubicBezTo>
                    <a:pt x="20407" y="20188"/>
                    <a:pt x="18007" y="17670"/>
                    <a:pt x="14815" y="14834"/>
                  </a:cubicBezTo>
                  <a:cubicBezTo>
                    <a:pt x="13228" y="13406"/>
                    <a:pt x="11761" y="12157"/>
                    <a:pt x="10452" y="11006"/>
                  </a:cubicBezTo>
                  <a:cubicBezTo>
                    <a:pt x="9143" y="9856"/>
                    <a:pt x="7993" y="8825"/>
                    <a:pt x="6981" y="7873"/>
                  </a:cubicBezTo>
                  <a:cubicBezTo>
                    <a:pt x="4958" y="5969"/>
                    <a:pt x="3550" y="4442"/>
                    <a:pt x="2539" y="3252"/>
                  </a:cubicBezTo>
                  <a:cubicBezTo>
                    <a:pt x="2281" y="2955"/>
                    <a:pt x="2063" y="2677"/>
                    <a:pt x="1865" y="2419"/>
                  </a:cubicBezTo>
                  <a:cubicBezTo>
                    <a:pt x="1647" y="2162"/>
                    <a:pt x="1468" y="1944"/>
                    <a:pt x="1309" y="1725"/>
                  </a:cubicBezTo>
                  <a:cubicBezTo>
                    <a:pt x="992" y="1309"/>
                    <a:pt x="734" y="972"/>
                    <a:pt x="556" y="714"/>
                  </a:cubicBezTo>
                  <a:cubicBezTo>
                    <a:pt x="179" y="198"/>
                    <a:pt x="20"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9"/>
            <p:cNvSpPr/>
            <p:nvPr/>
          </p:nvSpPr>
          <p:spPr>
            <a:xfrm>
              <a:off x="2775899" y="1505615"/>
              <a:ext cx="318672" cy="387596"/>
            </a:xfrm>
            <a:custGeom>
              <a:rect b="b" l="l" r="r" t="t"/>
              <a:pathLst>
                <a:path extrusionOk="0" h="12085" w="9936">
                  <a:moveTo>
                    <a:pt x="34" y="1"/>
                  </a:moveTo>
                  <a:cubicBezTo>
                    <a:pt x="25" y="1"/>
                    <a:pt x="20" y="3"/>
                    <a:pt x="20" y="8"/>
                  </a:cubicBezTo>
                  <a:cubicBezTo>
                    <a:pt x="0" y="8"/>
                    <a:pt x="79" y="87"/>
                    <a:pt x="278" y="206"/>
                  </a:cubicBezTo>
                  <a:cubicBezTo>
                    <a:pt x="476" y="345"/>
                    <a:pt x="833" y="543"/>
                    <a:pt x="1309" y="880"/>
                  </a:cubicBezTo>
                  <a:cubicBezTo>
                    <a:pt x="2281" y="1535"/>
                    <a:pt x="3986" y="2645"/>
                    <a:pt x="6069" y="5144"/>
                  </a:cubicBezTo>
                  <a:cubicBezTo>
                    <a:pt x="8111" y="7662"/>
                    <a:pt x="8865" y="9546"/>
                    <a:pt x="9321" y="10637"/>
                  </a:cubicBezTo>
                  <a:cubicBezTo>
                    <a:pt x="9559" y="11173"/>
                    <a:pt x="9678" y="11549"/>
                    <a:pt x="9777" y="11767"/>
                  </a:cubicBezTo>
                  <a:cubicBezTo>
                    <a:pt x="9856" y="12005"/>
                    <a:pt x="9916" y="12085"/>
                    <a:pt x="9936" y="12085"/>
                  </a:cubicBezTo>
                  <a:cubicBezTo>
                    <a:pt x="9936" y="12065"/>
                    <a:pt x="9936" y="11986"/>
                    <a:pt x="9876" y="11728"/>
                  </a:cubicBezTo>
                  <a:cubicBezTo>
                    <a:pt x="9817" y="11510"/>
                    <a:pt x="9718" y="11113"/>
                    <a:pt x="9499" y="10558"/>
                  </a:cubicBezTo>
                  <a:cubicBezTo>
                    <a:pt x="9083" y="9447"/>
                    <a:pt x="8329" y="7524"/>
                    <a:pt x="6287" y="4965"/>
                  </a:cubicBezTo>
                  <a:cubicBezTo>
                    <a:pt x="4165" y="2447"/>
                    <a:pt x="2420" y="1336"/>
                    <a:pt x="1428" y="721"/>
                  </a:cubicBezTo>
                  <a:cubicBezTo>
                    <a:pt x="912" y="404"/>
                    <a:pt x="555" y="226"/>
                    <a:pt x="337" y="127"/>
                  </a:cubicBezTo>
                  <a:cubicBezTo>
                    <a:pt x="166" y="33"/>
                    <a:pt x="68"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9"/>
            <p:cNvSpPr/>
            <p:nvPr/>
          </p:nvSpPr>
          <p:spPr>
            <a:xfrm>
              <a:off x="2419702" y="1540734"/>
              <a:ext cx="1008167" cy="905214"/>
            </a:xfrm>
            <a:custGeom>
              <a:rect b="b" l="l" r="r" t="t"/>
              <a:pathLst>
                <a:path extrusionOk="0" h="28224" w="31434">
                  <a:moveTo>
                    <a:pt x="25" y="1"/>
                  </a:moveTo>
                  <a:cubicBezTo>
                    <a:pt x="22" y="1"/>
                    <a:pt x="20" y="2"/>
                    <a:pt x="20" y="3"/>
                  </a:cubicBezTo>
                  <a:cubicBezTo>
                    <a:pt x="1" y="23"/>
                    <a:pt x="219" y="142"/>
                    <a:pt x="794" y="459"/>
                  </a:cubicBezTo>
                  <a:cubicBezTo>
                    <a:pt x="1369" y="777"/>
                    <a:pt x="2301" y="1233"/>
                    <a:pt x="3669" y="2046"/>
                  </a:cubicBezTo>
                  <a:cubicBezTo>
                    <a:pt x="4007" y="2224"/>
                    <a:pt x="4383" y="2443"/>
                    <a:pt x="4800" y="2680"/>
                  </a:cubicBezTo>
                  <a:cubicBezTo>
                    <a:pt x="5196" y="2918"/>
                    <a:pt x="5613" y="3176"/>
                    <a:pt x="6089" y="3454"/>
                  </a:cubicBezTo>
                  <a:cubicBezTo>
                    <a:pt x="7021" y="4009"/>
                    <a:pt x="8032" y="4703"/>
                    <a:pt x="9202" y="5477"/>
                  </a:cubicBezTo>
                  <a:cubicBezTo>
                    <a:pt x="11523" y="7063"/>
                    <a:pt x="14339" y="9145"/>
                    <a:pt x="17571" y="12041"/>
                  </a:cubicBezTo>
                  <a:cubicBezTo>
                    <a:pt x="20784" y="14936"/>
                    <a:pt x="23164" y="17534"/>
                    <a:pt x="24988" y="19656"/>
                  </a:cubicBezTo>
                  <a:cubicBezTo>
                    <a:pt x="25880" y="20747"/>
                    <a:pt x="26674" y="21679"/>
                    <a:pt x="27328" y="22551"/>
                  </a:cubicBezTo>
                  <a:cubicBezTo>
                    <a:pt x="27645" y="22988"/>
                    <a:pt x="27963" y="23384"/>
                    <a:pt x="28240" y="23761"/>
                  </a:cubicBezTo>
                  <a:cubicBezTo>
                    <a:pt x="28518" y="24138"/>
                    <a:pt x="28756" y="24475"/>
                    <a:pt x="28994" y="24812"/>
                  </a:cubicBezTo>
                  <a:cubicBezTo>
                    <a:pt x="29946" y="26081"/>
                    <a:pt x="30501" y="26954"/>
                    <a:pt x="30878" y="27489"/>
                  </a:cubicBezTo>
                  <a:cubicBezTo>
                    <a:pt x="31235" y="28025"/>
                    <a:pt x="31394" y="28223"/>
                    <a:pt x="31413" y="28223"/>
                  </a:cubicBezTo>
                  <a:cubicBezTo>
                    <a:pt x="31433" y="28203"/>
                    <a:pt x="31294" y="27985"/>
                    <a:pt x="30957" y="27430"/>
                  </a:cubicBezTo>
                  <a:cubicBezTo>
                    <a:pt x="30620" y="26875"/>
                    <a:pt x="30085" y="25982"/>
                    <a:pt x="29153" y="24693"/>
                  </a:cubicBezTo>
                  <a:cubicBezTo>
                    <a:pt x="28935" y="24356"/>
                    <a:pt x="28677" y="23999"/>
                    <a:pt x="28419" y="23622"/>
                  </a:cubicBezTo>
                  <a:cubicBezTo>
                    <a:pt x="28121" y="23245"/>
                    <a:pt x="27824" y="22849"/>
                    <a:pt x="27507" y="22413"/>
                  </a:cubicBezTo>
                  <a:cubicBezTo>
                    <a:pt x="26872" y="21540"/>
                    <a:pt x="26059" y="20588"/>
                    <a:pt x="25186" y="19497"/>
                  </a:cubicBezTo>
                  <a:cubicBezTo>
                    <a:pt x="23342" y="17336"/>
                    <a:pt x="20982" y="14758"/>
                    <a:pt x="17750" y="11823"/>
                  </a:cubicBezTo>
                  <a:cubicBezTo>
                    <a:pt x="14517" y="8927"/>
                    <a:pt x="11681" y="6845"/>
                    <a:pt x="9341" y="5259"/>
                  </a:cubicBezTo>
                  <a:cubicBezTo>
                    <a:pt x="8151" y="4505"/>
                    <a:pt x="7140" y="3811"/>
                    <a:pt x="6188" y="3275"/>
                  </a:cubicBezTo>
                  <a:cubicBezTo>
                    <a:pt x="5732" y="2978"/>
                    <a:pt x="5296" y="2740"/>
                    <a:pt x="4899" y="2482"/>
                  </a:cubicBezTo>
                  <a:cubicBezTo>
                    <a:pt x="4482" y="2264"/>
                    <a:pt x="4106" y="2066"/>
                    <a:pt x="3769" y="1867"/>
                  </a:cubicBezTo>
                  <a:cubicBezTo>
                    <a:pt x="2380" y="1094"/>
                    <a:pt x="1428" y="638"/>
                    <a:pt x="833" y="360"/>
                  </a:cubicBezTo>
                  <a:cubicBezTo>
                    <a:pt x="305" y="105"/>
                    <a:pt x="62" y="1"/>
                    <a:pt x="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9"/>
            <p:cNvSpPr/>
            <p:nvPr/>
          </p:nvSpPr>
          <p:spPr>
            <a:xfrm>
              <a:off x="3298072" y="2048891"/>
              <a:ext cx="103722" cy="150965"/>
            </a:xfrm>
            <a:custGeom>
              <a:rect b="b" l="l" r="r" t="t"/>
              <a:pathLst>
                <a:path extrusionOk="0" h="4707" w="3234">
                  <a:moveTo>
                    <a:pt x="32" y="1"/>
                  </a:moveTo>
                  <a:cubicBezTo>
                    <a:pt x="27" y="1"/>
                    <a:pt x="23" y="2"/>
                    <a:pt x="21" y="4"/>
                  </a:cubicBezTo>
                  <a:cubicBezTo>
                    <a:pt x="1" y="44"/>
                    <a:pt x="80" y="143"/>
                    <a:pt x="358" y="461"/>
                  </a:cubicBezTo>
                  <a:cubicBezTo>
                    <a:pt x="635" y="778"/>
                    <a:pt x="1131" y="1293"/>
                    <a:pt x="1786" y="2226"/>
                  </a:cubicBezTo>
                  <a:cubicBezTo>
                    <a:pt x="2420" y="3197"/>
                    <a:pt x="2718" y="3832"/>
                    <a:pt x="2896" y="4228"/>
                  </a:cubicBezTo>
                  <a:cubicBezTo>
                    <a:pt x="3062" y="4579"/>
                    <a:pt x="3142" y="4707"/>
                    <a:pt x="3185" y="4707"/>
                  </a:cubicBezTo>
                  <a:cubicBezTo>
                    <a:pt x="3188" y="4707"/>
                    <a:pt x="3191" y="4706"/>
                    <a:pt x="3194" y="4704"/>
                  </a:cubicBezTo>
                  <a:cubicBezTo>
                    <a:pt x="3233" y="4685"/>
                    <a:pt x="3213" y="4546"/>
                    <a:pt x="3075" y="4149"/>
                  </a:cubicBezTo>
                  <a:cubicBezTo>
                    <a:pt x="2936" y="3753"/>
                    <a:pt x="2678" y="3058"/>
                    <a:pt x="2023" y="2087"/>
                  </a:cubicBezTo>
                  <a:cubicBezTo>
                    <a:pt x="1349" y="1115"/>
                    <a:pt x="814" y="599"/>
                    <a:pt x="496" y="322"/>
                  </a:cubicBezTo>
                  <a:cubicBezTo>
                    <a:pt x="215" y="76"/>
                    <a:pt x="74" y="1"/>
                    <a:pt x="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9"/>
            <p:cNvSpPr/>
            <p:nvPr/>
          </p:nvSpPr>
          <p:spPr>
            <a:xfrm>
              <a:off x="1671706" y="1036972"/>
              <a:ext cx="945209" cy="382561"/>
            </a:xfrm>
            <a:custGeom>
              <a:rect b="b" l="l" r="r" t="t"/>
              <a:pathLst>
                <a:path extrusionOk="0" h="11928" w="29471">
                  <a:moveTo>
                    <a:pt x="15" y="0"/>
                  </a:moveTo>
                  <a:cubicBezTo>
                    <a:pt x="8" y="0"/>
                    <a:pt x="3" y="1"/>
                    <a:pt x="1" y="4"/>
                  </a:cubicBezTo>
                  <a:cubicBezTo>
                    <a:pt x="1" y="24"/>
                    <a:pt x="160" y="123"/>
                    <a:pt x="596" y="321"/>
                  </a:cubicBezTo>
                  <a:cubicBezTo>
                    <a:pt x="1032" y="539"/>
                    <a:pt x="1746" y="857"/>
                    <a:pt x="2817" y="1333"/>
                  </a:cubicBezTo>
                  <a:cubicBezTo>
                    <a:pt x="4979" y="2284"/>
                    <a:pt x="8628" y="3891"/>
                    <a:pt x="14597" y="6310"/>
                  </a:cubicBezTo>
                  <a:cubicBezTo>
                    <a:pt x="20586" y="8730"/>
                    <a:pt x="24294" y="10118"/>
                    <a:pt x="26515" y="10931"/>
                  </a:cubicBezTo>
                  <a:cubicBezTo>
                    <a:pt x="27626" y="11328"/>
                    <a:pt x="28360" y="11585"/>
                    <a:pt x="28816" y="11744"/>
                  </a:cubicBezTo>
                  <a:cubicBezTo>
                    <a:pt x="29201" y="11878"/>
                    <a:pt x="29389" y="11927"/>
                    <a:pt x="29449" y="11927"/>
                  </a:cubicBezTo>
                  <a:cubicBezTo>
                    <a:pt x="29460" y="11927"/>
                    <a:pt x="29467" y="11926"/>
                    <a:pt x="29470" y="11922"/>
                  </a:cubicBezTo>
                  <a:cubicBezTo>
                    <a:pt x="29470" y="11903"/>
                    <a:pt x="29292" y="11823"/>
                    <a:pt x="28856" y="11645"/>
                  </a:cubicBezTo>
                  <a:cubicBezTo>
                    <a:pt x="28399" y="11466"/>
                    <a:pt x="27685" y="11169"/>
                    <a:pt x="26595" y="10752"/>
                  </a:cubicBezTo>
                  <a:cubicBezTo>
                    <a:pt x="24393" y="9880"/>
                    <a:pt x="20685" y="8472"/>
                    <a:pt x="14696" y="6052"/>
                  </a:cubicBezTo>
                  <a:cubicBezTo>
                    <a:pt x="8727" y="3633"/>
                    <a:pt x="5078" y="2066"/>
                    <a:pt x="2896" y="1154"/>
                  </a:cubicBezTo>
                  <a:cubicBezTo>
                    <a:pt x="1806" y="698"/>
                    <a:pt x="1092" y="401"/>
                    <a:pt x="636" y="222"/>
                  </a:cubicBezTo>
                  <a:cubicBezTo>
                    <a:pt x="252" y="65"/>
                    <a:pt x="68" y="0"/>
                    <a:pt x="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9"/>
            <p:cNvSpPr/>
            <p:nvPr/>
          </p:nvSpPr>
          <p:spPr>
            <a:xfrm>
              <a:off x="906551" y="161906"/>
              <a:ext cx="807169" cy="730996"/>
            </a:xfrm>
            <a:custGeom>
              <a:rect b="b" l="l" r="r" t="t"/>
              <a:pathLst>
                <a:path extrusionOk="0" h="22792" w="25167">
                  <a:moveTo>
                    <a:pt x="1" y="0"/>
                  </a:moveTo>
                  <a:cubicBezTo>
                    <a:pt x="1" y="20"/>
                    <a:pt x="100" y="198"/>
                    <a:pt x="378" y="655"/>
                  </a:cubicBezTo>
                  <a:cubicBezTo>
                    <a:pt x="655" y="1111"/>
                    <a:pt x="1111" y="1825"/>
                    <a:pt x="1805" y="2895"/>
                  </a:cubicBezTo>
                  <a:cubicBezTo>
                    <a:pt x="2519" y="3986"/>
                    <a:pt x="3491" y="5434"/>
                    <a:pt x="4840" y="7298"/>
                  </a:cubicBezTo>
                  <a:cubicBezTo>
                    <a:pt x="6188" y="9142"/>
                    <a:pt x="7913" y="11423"/>
                    <a:pt x="10392" y="13981"/>
                  </a:cubicBezTo>
                  <a:cubicBezTo>
                    <a:pt x="12871" y="16500"/>
                    <a:pt x="15172" y="18245"/>
                    <a:pt x="17115" y="19474"/>
                  </a:cubicBezTo>
                  <a:cubicBezTo>
                    <a:pt x="19079" y="20684"/>
                    <a:pt x="20665" y="21398"/>
                    <a:pt x="21875" y="21854"/>
                  </a:cubicBezTo>
                  <a:cubicBezTo>
                    <a:pt x="22192" y="21973"/>
                    <a:pt x="22470" y="22072"/>
                    <a:pt x="22728" y="22152"/>
                  </a:cubicBezTo>
                  <a:cubicBezTo>
                    <a:pt x="22985" y="22251"/>
                    <a:pt x="23203" y="22310"/>
                    <a:pt x="23422" y="22370"/>
                  </a:cubicBezTo>
                  <a:cubicBezTo>
                    <a:pt x="23858" y="22509"/>
                    <a:pt x="24175" y="22588"/>
                    <a:pt x="24433" y="22647"/>
                  </a:cubicBezTo>
                  <a:cubicBezTo>
                    <a:pt x="24865" y="22747"/>
                    <a:pt x="25088" y="22791"/>
                    <a:pt x="25149" y="22791"/>
                  </a:cubicBezTo>
                  <a:cubicBezTo>
                    <a:pt x="25161" y="22791"/>
                    <a:pt x="25167" y="22789"/>
                    <a:pt x="25167" y="22786"/>
                  </a:cubicBezTo>
                  <a:cubicBezTo>
                    <a:pt x="25167" y="22766"/>
                    <a:pt x="24968" y="22687"/>
                    <a:pt x="24473" y="22548"/>
                  </a:cubicBezTo>
                  <a:cubicBezTo>
                    <a:pt x="24215" y="22469"/>
                    <a:pt x="23878" y="22370"/>
                    <a:pt x="23461" y="22231"/>
                  </a:cubicBezTo>
                  <a:cubicBezTo>
                    <a:pt x="23263" y="22171"/>
                    <a:pt x="23025" y="22092"/>
                    <a:pt x="22787" y="21993"/>
                  </a:cubicBezTo>
                  <a:cubicBezTo>
                    <a:pt x="22529" y="21894"/>
                    <a:pt x="22252" y="21814"/>
                    <a:pt x="21954" y="21676"/>
                  </a:cubicBezTo>
                  <a:cubicBezTo>
                    <a:pt x="20764" y="21200"/>
                    <a:pt x="19178" y="20466"/>
                    <a:pt x="17254" y="19256"/>
                  </a:cubicBezTo>
                  <a:cubicBezTo>
                    <a:pt x="15311" y="18027"/>
                    <a:pt x="13050" y="16301"/>
                    <a:pt x="10571" y="13783"/>
                  </a:cubicBezTo>
                  <a:cubicBezTo>
                    <a:pt x="8132" y="11244"/>
                    <a:pt x="6406" y="8984"/>
                    <a:pt x="5038" y="7139"/>
                  </a:cubicBezTo>
                  <a:cubicBezTo>
                    <a:pt x="3689" y="5295"/>
                    <a:pt x="2698" y="3867"/>
                    <a:pt x="1964" y="2796"/>
                  </a:cubicBezTo>
                  <a:cubicBezTo>
                    <a:pt x="1250" y="1725"/>
                    <a:pt x="754" y="1031"/>
                    <a:pt x="457" y="595"/>
                  </a:cubicBezTo>
                  <a:cubicBezTo>
                    <a:pt x="159" y="159"/>
                    <a:pt x="21"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9"/>
            <p:cNvSpPr/>
            <p:nvPr/>
          </p:nvSpPr>
          <p:spPr>
            <a:xfrm>
              <a:off x="678868" y="117967"/>
              <a:ext cx="475154" cy="488015"/>
            </a:xfrm>
            <a:custGeom>
              <a:rect b="b" l="l" r="r" t="t"/>
              <a:pathLst>
                <a:path extrusionOk="0" h="15216" w="14815">
                  <a:moveTo>
                    <a:pt x="4" y="1"/>
                  </a:moveTo>
                  <a:cubicBezTo>
                    <a:pt x="2" y="1"/>
                    <a:pt x="1" y="1"/>
                    <a:pt x="0" y="2"/>
                  </a:cubicBezTo>
                  <a:cubicBezTo>
                    <a:pt x="0" y="22"/>
                    <a:pt x="60" y="121"/>
                    <a:pt x="258" y="379"/>
                  </a:cubicBezTo>
                  <a:cubicBezTo>
                    <a:pt x="436" y="656"/>
                    <a:pt x="754" y="1053"/>
                    <a:pt x="1250" y="1668"/>
                  </a:cubicBezTo>
                  <a:cubicBezTo>
                    <a:pt x="2261" y="2897"/>
                    <a:pt x="3947" y="4940"/>
                    <a:pt x="6961" y="8033"/>
                  </a:cubicBezTo>
                  <a:cubicBezTo>
                    <a:pt x="9975" y="11127"/>
                    <a:pt x="11958" y="12872"/>
                    <a:pt x="13168" y="13923"/>
                  </a:cubicBezTo>
                  <a:cubicBezTo>
                    <a:pt x="13763" y="14439"/>
                    <a:pt x="14160" y="14756"/>
                    <a:pt x="14418" y="14954"/>
                  </a:cubicBezTo>
                  <a:cubicBezTo>
                    <a:pt x="14650" y="15133"/>
                    <a:pt x="14753" y="15215"/>
                    <a:pt x="14786" y="15215"/>
                  </a:cubicBezTo>
                  <a:cubicBezTo>
                    <a:pt x="14790" y="15215"/>
                    <a:pt x="14792" y="15214"/>
                    <a:pt x="14794" y="15212"/>
                  </a:cubicBezTo>
                  <a:cubicBezTo>
                    <a:pt x="14814" y="15173"/>
                    <a:pt x="14457" y="14836"/>
                    <a:pt x="13287" y="13765"/>
                  </a:cubicBezTo>
                  <a:cubicBezTo>
                    <a:pt x="12137" y="12694"/>
                    <a:pt x="10154" y="10929"/>
                    <a:pt x="7159" y="7855"/>
                  </a:cubicBezTo>
                  <a:cubicBezTo>
                    <a:pt x="4165" y="4761"/>
                    <a:pt x="2439" y="2738"/>
                    <a:pt x="1408" y="1549"/>
                  </a:cubicBezTo>
                  <a:cubicBezTo>
                    <a:pt x="402" y="388"/>
                    <a:pt x="57" y="1"/>
                    <a:pt x="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9"/>
            <p:cNvSpPr/>
            <p:nvPr/>
          </p:nvSpPr>
          <p:spPr>
            <a:xfrm>
              <a:off x="2469959" y="2855450"/>
              <a:ext cx="741003" cy="860666"/>
            </a:xfrm>
            <a:custGeom>
              <a:rect b="b" l="l" r="r" t="t"/>
              <a:pathLst>
                <a:path extrusionOk="0" h="26835" w="23104">
                  <a:moveTo>
                    <a:pt x="24" y="0"/>
                  </a:moveTo>
                  <a:cubicBezTo>
                    <a:pt x="21" y="0"/>
                    <a:pt x="20" y="1"/>
                    <a:pt x="20" y="2"/>
                  </a:cubicBezTo>
                  <a:cubicBezTo>
                    <a:pt x="0" y="2"/>
                    <a:pt x="179" y="141"/>
                    <a:pt x="635" y="439"/>
                  </a:cubicBezTo>
                  <a:cubicBezTo>
                    <a:pt x="1091" y="736"/>
                    <a:pt x="1845" y="1192"/>
                    <a:pt x="2935" y="1966"/>
                  </a:cubicBezTo>
                  <a:cubicBezTo>
                    <a:pt x="3213" y="2144"/>
                    <a:pt x="3510" y="2343"/>
                    <a:pt x="3828" y="2581"/>
                  </a:cubicBezTo>
                  <a:cubicBezTo>
                    <a:pt x="4145" y="2799"/>
                    <a:pt x="4482" y="3056"/>
                    <a:pt x="4859" y="3334"/>
                  </a:cubicBezTo>
                  <a:cubicBezTo>
                    <a:pt x="5593" y="3850"/>
                    <a:pt x="6386" y="4544"/>
                    <a:pt x="7318" y="5278"/>
                  </a:cubicBezTo>
                  <a:cubicBezTo>
                    <a:pt x="9123" y="6805"/>
                    <a:pt x="11304" y="8808"/>
                    <a:pt x="13684" y="11564"/>
                  </a:cubicBezTo>
                  <a:cubicBezTo>
                    <a:pt x="16064" y="14340"/>
                    <a:pt x="17710" y="16800"/>
                    <a:pt x="18959" y="18822"/>
                  </a:cubicBezTo>
                  <a:cubicBezTo>
                    <a:pt x="19554" y="19834"/>
                    <a:pt x="20109" y="20726"/>
                    <a:pt x="20506" y="21539"/>
                  </a:cubicBezTo>
                  <a:cubicBezTo>
                    <a:pt x="20724" y="21936"/>
                    <a:pt x="20922" y="22313"/>
                    <a:pt x="21101" y="22670"/>
                  </a:cubicBezTo>
                  <a:cubicBezTo>
                    <a:pt x="21279" y="23007"/>
                    <a:pt x="21438" y="23344"/>
                    <a:pt x="21577" y="23641"/>
                  </a:cubicBezTo>
                  <a:cubicBezTo>
                    <a:pt x="22172" y="24831"/>
                    <a:pt x="22509" y="25664"/>
                    <a:pt x="22747" y="26160"/>
                  </a:cubicBezTo>
                  <a:cubicBezTo>
                    <a:pt x="22965" y="26656"/>
                    <a:pt x="23064" y="26834"/>
                    <a:pt x="23084" y="26834"/>
                  </a:cubicBezTo>
                  <a:cubicBezTo>
                    <a:pt x="23104" y="26814"/>
                    <a:pt x="23044" y="26616"/>
                    <a:pt x="22826" y="26120"/>
                  </a:cubicBezTo>
                  <a:cubicBezTo>
                    <a:pt x="22628" y="25605"/>
                    <a:pt x="22330" y="24772"/>
                    <a:pt x="21755" y="23562"/>
                  </a:cubicBezTo>
                  <a:cubicBezTo>
                    <a:pt x="21616" y="23265"/>
                    <a:pt x="21458" y="22927"/>
                    <a:pt x="21299" y="22570"/>
                  </a:cubicBezTo>
                  <a:cubicBezTo>
                    <a:pt x="21121" y="22213"/>
                    <a:pt x="20922" y="21837"/>
                    <a:pt x="20704" y="21440"/>
                  </a:cubicBezTo>
                  <a:cubicBezTo>
                    <a:pt x="20308" y="20607"/>
                    <a:pt x="19752" y="19715"/>
                    <a:pt x="19177" y="18684"/>
                  </a:cubicBezTo>
                  <a:cubicBezTo>
                    <a:pt x="17928" y="16661"/>
                    <a:pt x="16282" y="14182"/>
                    <a:pt x="13902" y="11386"/>
                  </a:cubicBezTo>
                  <a:cubicBezTo>
                    <a:pt x="11483" y="8629"/>
                    <a:pt x="9301" y="6606"/>
                    <a:pt x="7477" y="5079"/>
                  </a:cubicBezTo>
                  <a:cubicBezTo>
                    <a:pt x="6545" y="4346"/>
                    <a:pt x="5751" y="3671"/>
                    <a:pt x="4998" y="3156"/>
                  </a:cubicBezTo>
                  <a:cubicBezTo>
                    <a:pt x="4621" y="2878"/>
                    <a:pt x="4284" y="2640"/>
                    <a:pt x="3967" y="2402"/>
                  </a:cubicBezTo>
                  <a:cubicBezTo>
                    <a:pt x="3629" y="2184"/>
                    <a:pt x="3332" y="1986"/>
                    <a:pt x="3054" y="1787"/>
                  </a:cubicBezTo>
                  <a:cubicBezTo>
                    <a:pt x="1944" y="1054"/>
                    <a:pt x="1170" y="617"/>
                    <a:pt x="694" y="340"/>
                  </a:cubicBezTo>
                  <a:cubicBezTo>
                    <a:pt x="258" y="103"/>
                    <a:pt x="55" y="0"/>
                    <a:pt x="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9"/>
            <p:cNvSpPr/>
            <p:nvPr/>
          </p:nvSpPr>
          <p:spPr>
            <a:xfrm>
              <a:off x="2859224" y="3302476"/>
              <a:ext cx="215623" cy="285189"/>
            </a:xfrm>
            <a:custGeom>
              <a:rect b="b" l="l" r="r" t="t"/>
              <a:pathLst>
                <a:path extrusionOk="0" h="8892" w="6723">
                  <a:moveTo>
                    <a:pt x="51" y="0"/>
                  </a:moveTo>
                  <a:cubicBezTo>
                    <a:pt x="45" y="0"/>
                    <a:pt x="42" y="2"/>
                    <a:pt x="40" y="6"/>
                  </a:cubicBezTo>
                  <a:cubicBezTo>
                    <a:pt x="0" y="26"/>
                    <a:pt x="179" y="224"/>
                    <a:pt x="734" y="839"/>
                  </a:cubicBezTo>
                  <a:cubicBezTo>
                    <a:pt x="1289" y="1454"/>
                    <a:pt x="2261" y="2465"/>
                    <a:pt x="3609" y="4250"/>
                  </a:cubicBezTo>
                  <a:cubicBezTo>
                    <a:pt x="4958" y="6074"/>
                    <a:pt x="5652" y="7284"/>
                    <a:pt x="6088" y="7978"/>
                  </a:cubicBezTo>
                  <a:cubicBezTo>
                    <a:pt x="6488" y="8663"/>
                    <a:pt x="6632" y="8891"/>
                    <a:pt x="6678" y="8891"/>
                  </a:cubicBezTo>
                  <a:cubicBezTo>
                    <a:pt x="6680" y="8891"/>
                    <a:pt x="6682" y="8891"/>
                    <a:pt x="6683" y="8890"/>
                  </a:cubicBezTo>
                  <a:cubicBezTo>
                    <a:pt x="6723" y="8870"/>
                    <a:pt x="6624" y="8613"/>
                    <a:pt x="6247" y="7879"/>
                  </a:cubicBezTo>
                  <a:cubicBezTo>
                    <a:pt x="5870" y="7145"/>
                    <a:pt x="5176" y="5916"/>
                    <a:pt x="3827" y="4091"/>
                  </a:cubicBezTo>
                  <a:cubicBezTo>
                    <a:pt x="2459" y="2286"/>
                    <a:pt x="1468" y="1275"/>
                    <a:pt x="873" y="700"/>
                  </a:cubicBezTo>
                  <a:cubicBezTo>
                    <a:pt x="334" y="179"/>
                    <a:pt x="104" y="0"/>
                    <a:pt x="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9"/>
            <p:cNvSpPr/>
            <p:nvPr/>
          </p:nvSpPr>
          <p:spPr>
            <a:xfrm>
              <a:off x="2908199" y="3038616"/>
              <a:ext cx="169856" cy="204334"/>
            </a:xfrm>
            <a:custGeom>
              <a:rect b="b" l="l" r="r" t="t"/>
              <a:pathLst>
                <a:path extrusionOk="0" h="6371" w="5296">
                  <a:moveTo>
                    <a:pt x="49" y="0"/>
                  </a:moveTo>
                  <a:cubicBezTo>
                    <a:pt x="45" y="0"/>
                    <a:pt x="42" y="1"/>
                    <a:pt x="40" y="3"/>
                  </a:cubicBezTo>
                  <a:cubicBezTo>
                    <a:pt x="0" y="43"/>
                    <a:pt x="139" y="181"/>
                    <a:pt x="615" y="578"/>
                  </a:cubicBezTo>
                  <a:cubicBezTo>
                    <a:pt x="1051" y="994"/>
                    <a:pt x="1844" y="1669"/>
                    <a:pt x="2915" y="2958"/>
                  </a:cubicBezTo>
                  <a:cubicBezTo>
                    <a:pt x="3966" y="4267"/>
                    <a:pt x="4482" y="5159"/>
                    <a:pt x="4799" y="5694"/>
                  </a:cubicBezTo>
                  <a:cubicBezTo>
                    <a:pt x="5101" y="6185"/>
                    <a:pt x="5205" y="6370"/>
                    <a:pt x="5249" y="6370"/>
                  </a:cubicBezTo>
                  <a:cubicBezTo>
                    <a:pt x="5251" y="6370"/>
                    <a:pt x="5253" y="6370"/>
                    <a:pt x="5255" y="6369"/>
                  </a:cubicBezTo>
                  <a:cubicBezTo>
                    <a:pt x="5295" y="6349"/>
                    <a:pt x="5236" y="6151"/>
                    <a:pt x="4978" y="5595"/>
                  </a:cubicBezTo>
                  <a:cubicBezTo>
                    <a:pt x="4700" y="5040"/>
                    <a:pt x="4204" y="4108"/>
                    <a:pt x="3133" y="2779"/>
                  </a:cubicBezTo>
                  <a:cubicBezTo>
                    <a:pt x="2043" y="1490"/>
                    <a:pt x="1210" y="816"/>
                    <a:pt x="734" y="439"/>
                  </a:cubicBezTo>
                  <a:cubicBezTo>
                    <a:pt x="283" y="97"/>
                    <a:pt x="95" y="0"/>
                    <a:pt x="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9"/>
            <p:cNvSpPr/>
            <p:nvPr/>
          </p:nvSpPr>
          <p:spPr>
            <a:xfrm>
              <a:off x="1683155" y="2546399"/>
              <a:ext cx="720669" cy="302155"/>
            </a:xfrm>
            <a:custGeom>
              <a:rect b="b" l="l" r="r" t="t"/>
              <a:pathLst>
                <a:path extrusionOk="0" h="9421" w="22470">
                  <a:moveTo>
                    <a:pt x="536" y="0"/>
                  </a:moveTo>
                  <a:cubicBezTo>
                    <a:pt x="140" y="0"/>
                    <a:pt x="1" y="20"/>
                    <a:pt x="1" y="40"/>
                  </a:cubicBezTo>
                  <a:cubicBezTo>
                    <a:pt x="1" y="60"/>
                    <a:pt x="140" y="80"/>
                    <a:pt x="516" y="119"/>
                  </a:cubicBezTo>
                  <a:cubicBezTo>
                    <a:pt x="893" y="159"/>
                    <a:pt x="1508" y="179"/>
                    <a:pt x="2420" y="298"/>
                  </a:cubicBezTo>
                  <a:cubicBezTo>
                    <a:pt x="2638" y="318"/>
                    <a:pt x="2896" y="338"/>
                    <a:pt x="3154" y="377"/>
                  </a:cubicBezTo>
                  <a:cubicBezTo>
                    <a:pt x="3432" y="417"/>
                    <a:pt x="3729" y="476"/>
                    <a:pt x="4027" y="516"/>
                  </a:cubicBezTo>
                  <a:cubicBezTo>
                    <a:pt x="4661" y="595"/>
                    <a:pt x="5355" y="754"/>
                    <a:pt x="6149" y="913"/>
                  </a:cubicBezTo>
                  <a:cubicBezTo>
                    <a:pt x="7755" y="1290"/>
                    <a:pt x="9718" y="1825"/>
                    <a:pt x="12039" y="2777"/>
                  </a:cubicBezTo>
                  <a:cubicBezTo>
                    <a:pt x="14359" y="3768"/>
                    <a:pt x="16124" y="4780"/>
                    <a:pt x="17512" y="5652"/>
                  </a:cubicBezTo>
                  <a:cubicBezTo>
                    <a:pt x="18186" y="6109"/>
                    <a:pt x="18781" y="6505"/>
                    <a:pt x="19277" y="6882"/>
                  </a:cubicBezTo>
                  <a:cubicBezTo>
                    <a:pt x="19535" y="7080"/>
                    <a:pt x="19773" y="7259"/>
                    <a:pt x="19991" y="7417"/>
                  </a:cubicBezTo>
                  <a:cubicBezTo>
                    <a:pt x="20209" y="7576"/>
                    <a:pt x="20388" y="7735"/>
                    <a:pt x="20566" y="7873"/>
                  </a:cubicBezTo>
                  <a:cubicBezTo>
                    <a:pt x="21300" y="8449"/>
                    <a:pt x="21756" y="8865"/>
                    <a:pt x="22034" y="9103"/>
                  </a:cubicBezTo>
                  <a:cubicBezTo>
                    <a:pt x="22331" y="9341"/>
                    <a:pt x="22450" y="9420"/>
                    <a:pt x="22470" y="9420"/>
                  </a:cubicBezTo>
                  <a:cubicBezTo>
                    <a:pt x="22470" y="9401"/>
                    <a:pt x="22371" y="9282"/>
                    <a:pt x="22113" y="9024"/>
                  </a:cubicBezTo>
                  <a:cubicBezTo>
                    <a:pt x="21835" y="8766"/>
                    <a:pt x="21419" y="8330"/>
                    <a:pt x="20705" y="7735"/>
                  </a:cubicBezTo>
                  <a:cubicBezTo>
                    <a:pt x="20526" y="7576"/>
                    <a:pt x="20328" y="7417"/>
                    <a:pt x="20130" y="7239"/>
                  </a:cubicBezTo>
                  <a:cubicBezTo>
                    <a:pt x="19912" y="7080"/>
                    <a:pt x="19674" y="6902"/>
                    <a:pt x="19416" y="6703"/>
                  </a:cubicBezTo>
                  <a:cubicBezTo>
                    <a:pt x="18920" y="6307"/>
                    <a:pt x="18325" y="5910"/>
                    <a:pt x="17651" y="5454"/>
                  </a:cubicBezTo>
                  <a:cubicBezTo>
                    <a:pt x="16263" y="4562"/>
                    <a:pt x="14478" y="3530"/>
                    <a:pt x="12138" y="2539"/>
                  </a:cubicBezTo>
                  <a:cubicBezTo>
                    <a:pt x="9798" y="1567"/>
                    <a:pt x="7814" y="1032"/>
                    <a:pt x="6208" y="675"/>
                  </a:cubicBezTo>
                  <a:cubicBezTo>
                    <a:pt x="5395" y="516"/>
                    <a:pt x="4701" y="377"/>
                    <a:pt x="4066" y="298"/>
                  </a:cubicBezTo>
                  <a:cubicBezTo>
                    <a:pt x="3749" y="258"/>
                    <a:pt x="3471" y="219"/>
                    <a:pt x="3194" y="179"/>
                  </a:cubicBezTo>
                  <a:cubicBezTo>
                    <a:pt x="2916" y="139"/>
                    <a:pt x="2678" y="119"/>
                    <a:pt x="2440" y="100"/>
                  </a:cubicBezTo>
                  <a:cubicBezTo>
                    <a:pt x="1508" y="20"/>
                    <a:pt x="913" y="20"/>
                    <a:pt x="53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9"/>
            <p:cNvSpPr/>
            <p:nvPr/>
          </p:nvSpPr>
          <p:spPr>
            <a:xfrm>
              <a:off x="1701597" y="2423177"/>
              <a:ext cx="677435" cy="124762"/>
            </a:xfrm>
            <a:custGeom>
              <a:rect b="b" l="l" r="r" t="t"/>
              <a:pathLst>
                <a:path extrusionOk="0" h="3890" w="21122">
                  <a:moveTo>
                    <a:pt x="103" y="0"/>
                  </a:moveTo>
                  <a:cubicBezTo>
                    <a:pt x="31" y="0"/>
                    <a:pt x="1" y="5"/>
                    <a:pt x="1" y="15"/>
                  </a:cubicBezTo>
                  <a:cubicBezTo>
                    <a:pt x="1" y="35"/>
                    <a:pt x="120" y="75"/>
                    <a:pt x="437" y="114"/>
                  </a:cubicBezTo>
                  <a:cubicBezTo>
                    <a:pt x="755" y="174"/>
                    <a:pt x="1290" y="233"/>
                    <a:pt x="2083" y="332"/>
                  </a:cubicBezTo>
                  <a:cubicBezTo>
                    <a:pt x="3650" y="531"/>
                    <a:pt x="6327" y="828"/>
                    <a:pt x="10611" y="1621"/>
                  </a:cubicBezTo>
                  <a:cubicBezTo>
                    <a:pt x="14894" y="2415"/>
                    <a:pt x="17512" y="3069"/>
                    <a:pt x="19059" y="3446"/>
                  </a:cubicBezTo>
                  <a:cubicBezTo>
                    <a:pt x="19832" y="3624"/>
                    <a:pt x="20348" y="3743"/>
                    <a:pt x="20665" y="3823"/>
                  </a:cubicBezTo>
                  <a:cubicBezTo>
                    <a:pt x="20903" y="3867"/>
                    <a:pt x="21041" y="3890"/>
                    <a:pt x="21095" y="3890"/>
                  </a:cubicBezTo>
                  <a:cubicBezTo>
                    <a:pt x="21113" y="3890"/>
                    <a:pt x="21121" y="3887"/>
                    <a:pt x="21121" y="3882"/>
                  </a:cubicBezTo>
                  <a:cubicBezTo>
                    <a:pt x="21121" y="3862"/>
                    <a:pt x="21002" y="3823"/>
                    <a:pt x="20705" y="3723"/>
                  </a:cubicBezTo>
                  <a:cubicBezTo>
                    <a:pt x="20388" y="3624"/>
                    <a:pt x="19892" y="3466"/>
                    <a:pt x="19118" y="3248"/>
                  </a:cubicBezTo>
                  <a:cubicBezTo>
                    <a:pt x="17572" y="2831"/>
                    <a:pt x="14974" y="2137"/>
                    <a:pt x="10670" y="1344"/>
                  </a:cubicBezTo>
                  <a:cubicBezTo>
                    <a:pt x="6367" y="570"/>
                    <a:pt x="3690" y="293"/>
                    <a:pt x="2103" y="134"/>
                  </a:cubicBezTo>
                  <a:cubicBezTo>
                    <a:pt x="1310" y="55"/>
                    <a:pt x="774" y="35"/>
                    <a:pt x="457" y="15"/>
                  </a:cubicBezTo>
                  <a:cubicBezTo>
                    <a:pt x="289" y="5"/>
                    <a:pt x="175" y="0"/>
                    <a:pt x="1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9"/>
            <p:cNvSpPr/>
            <p:nvPr/>
          </p:nvSpPr>
          <p:spPr>
            <a:xfrm>
              <a:off x="540186" y="2274713"/>
              <a:ext cx="891134" cy="395807"/>
            </a:xfrm>
            <a:custGeom>
              <a:rect b="b" l="l" r="r" t="t"/>
              <a:pathLst>
                <a:path extrusionOk="0" h="12341" w="27785">
                  <a:moveTo>
                    <a:pt x="24999" y="1"/>
                  </a:moveTo>
                  <a:cubicBezTo>
                    <a:pt x="24900" y="1"/>
                    <a:pt x="24797" y="2"/>
                    <a:pt x="24691" y="4"/>
                  </a:cubicBezTo>
                  <a:cubicBezTo>
                    <a:pt x="24393" y="4"/>
                    <a:pt x="24076" y="4"/>
                    <a:pt x="23739" y="23"/>
                  </a:cubicBezTo>
                  <a:cubicBezTo>
                    <a:pt x="23382" y="43"/>
                    <a:pt x="23025" y="63"/>
                    <a:pt x="22609" y="83"/>
                  </a:cubicBezTo>
                  <a:cubicBezTo>
                    <a:pt x="21815" y="123"/>
                    <a:pt x="20903" y="281"/>
                    <a:pt x="19872" y="400"/>
                  </a:cubicBezTo>
                  <a:cubicBezTo>
                    <a:pt x="17809" y="777"/>
                    <a:pt x="15271" y="1392"/>
                    <a:pt x="12316" y="2661"/>
                  </a:cubicBezTo>
                  <a:cubicBezTo>
                    <a:pt x="9381" y="3970"/>
                    <a:pt x="7200" y="5417"/>
                    <a:pt x="5534" y="6667"/>
                  </a:cubicBezTo>
                  <a:cubicBezTo>
                    <a:pt x="5137" y="7004"/>
                    <a:pt x="4760" y="7321"/>
                    <a:pt x="4403" y="7619"/>
                  </a:cubicBezTo>
                  <a:cubicBezTo>
                    <a:pt x="4225" y="7758"/>
                    <a:pt x="4047" y="7896"/>
                    <a:pt x="3888" y="8035"/>
                  </a:cubicBezTo>
                  <a:cubicBezTo>
                    <a:pt x="3729" y="8194"/>
                    <a:pt x="3590" y="8333"/>
                    <a:pt x="3432" y="8471"/>
                  </a:cubicBezTo>
                  <a:cubicBezTo>
                    <a:pt x="3154" y="8749"/>
                    <a:pt x="2876" y="9007"/>
                    <a:pt x="2619" y="9245"/>
                  </a:cubicBezTo>
                  <a:cubicBezTo>
                    <a:pt x="2381" y="9483"/>
                    <a:pt x="2163" y="9721"/>
                    <a:pt x="1964" y="9939"/>
                  </a:cubicBezTo>
                  <a:cubicBezTo>
                    <a:pt x="1151" y="10792"/>
                    <a:pt x="695" y="11426"/>
                    <a:pt x="398" y="11803"/>
                  </a:cubicBezTo>
                  <a:cubicBezTo>
                    <a:pt x="100" y="12180"/>
                    <a:pt x="1" y="12319"/>
                    <a:pt x="21" y="12339"/>
                  </a:cubicBezTo>
                  <a:cubicBezTo>
                    <a:pt x="21" y="12340"/>
                    <a:pt x="21" y="12340"/>
                    <a:pt x="22" y="12340"/>
                  </a:cubicBezTo>
                  <a:cubicBezTo>
                    <a:pt x="39" y="12340"/>
                    <a:pt x="179" y="12198"/>
                    <a:pt x="477" y="11863"/>
                  </a:cubicBezTo>
                  <a:cubicBezTo>
                    <a:pt x="794" y="11506"/>
                    <a:pt x="1270" y="10891"/>
                    <a:pt x="2103" y="10078"/>
                  </a:cubicBezTo>
                  <a:cubicBezTo>
                    <a:pt x="2321" y="9860"/>
                    <a:pt x="2520" y="9622"/>
                    <a:pt x="2777" y="9384"/>
                  </a:cubicBezTo>
                  <a:cubicBezTo>
                    <a:pt x="3015" y="9166"/>
                    <a:pt x="3293" y="8908"/>
                    <a:pt x="3590" y="8630"/>
                  </a:cubicBezTo>
                  <a:cubicBezTo>
                    <a:pt x="3729" y="8511"/>
                    <a:pt x="3888" y="8372"/>
                    <a:pt x="4047" y="8214"/>
                  </a:cubicBezTo>
                  <a:cubicBezTo>
                    <a:pt x="4205" y="8075"/>
                    <a:pt x="4384" y="7936"/>
                    <a:pt x="4562" y="7797"/>
                  </a:cubicBezTo>
                  <a:cubicBezTo>
                    <a:pt x="4899" y="7500"/>
                    <a:pt x="5276" y="7202"/>
                    <a:pt x="5693" y="6885"/>
                  </a:cubicBezTo>
                  <a:cubicBezTo>
                    <a:pt x="7339" y="5636"/>
                    <a:pt x="9500" y="4208"/>
                    <a:pt x="12435" y="2919"/>
                  </a:cubicBezTo>
                  <a:cubicBezTo>
                    <a:pt x="15370" y="1650"/>
                    <a:pt x="17889" y="1035"/>
                    <a:pt x="19912" y="658"/>
                  </a:cubicBezTo>
                  <a:cubicBezTo>
                    <a:pt x="20943" y="519"/>
                    <a:pt x="21835" y="360"/>
                    <a:pt x="22628" y="321"/>
                  </a:cubicBezTo>
                  <a:cubicBezTo>
                    <a:pt x="23025" y="281"/>
                    <a:pt x="23402" y="261"/>
                    <a:pt x="23739" y="222"/>
                  </a:cubicBezTo>
                  <a:cubicBezTo>
                    <a:pt x="24076" y="202"/>
                    <a:pt x="24393" y="202"/>
                    <a:pt x="24691" y="202"/>
                  </a:cubicBezTo>
                  <a:cubicBezTo>
                    <a:pt x="24983" y="192"/>
                    <a:pt x="25251" y="188"/>
                    <a:pt x="25496" y="188"/>
                  </a:cubicBezTo>
                  <a:cubicBezTo>
                    <a:pt x="26229" y="188"/>
                    <a:pt x="26753" y="222"/>
                    <a:pt x="27110" y="222"/>
                  </a:cubicBezTo>
                  <a:cubicBezTo>
                    <a:pt x="27250" y="227"/>
                    <a:pt x="27365" y="230"/>
                    <a:pt x="27459" y="230"/>
                  </a:cubicBezTo>
                  <a:cubicBezTo>
                    <a:pt x="27685" y="230"/>
                    <a:pt x="27785" y="216"/>
                    <a:pt x="27785" y="202"/>
                  </a:cubicBezTo>
                  <a:cubicBezTo>
                    <a:pt x="27785" y="182"/>
                    <a:pt x="27606" y="162"/>
                    <a:pt x="27130" y="123"/>
                  </a:cubicBezTo>
                  <a:cubicBezTo>
                    <a:pt x="26679" y="86"/>
                    <a:pt x="26013" y="1"/>
                    <a:pt x="249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9"/>
            <p:cNvSpPr/>
            <p:nvPr/>
          </p:nvSpPr>
          <p:spPr>
            <a:xfrm>
              <a:off x="789518" y="2474461"/>
              <a:ext cx="230922" cy="165141"/>
            </a:xfrm>
            <a:custGeom>
              <a:rect b="b" l="l" r="r" t="t"/>
              <a:pathLst>
                <a:path extrusionOk="0" h="5149" w="7200">
                  <a:moveTo>
                    <a:pt x="7154" y="0"/>
                  </a:moveTo>
                  <a:cubicBezTo>
                    <a:pt x="7114" y="0"/>
                    <a:pt x="6927" y="129"/>
                    <a:pt x="6466" y="498"/>
                  </a:cubicBezTo>
                  <a:cubicBezTo>
                    <a:pt x="5950" y="895"/>
                    <a:pt x="5097" y="1609"/>
                    <a:pt x="3650" y="2660"/>
                  </a:cubicBezTo>
                  <a:cubicBezTo>
                    <a:pt x="2202" y="3691"/>
                    <a:pt x="1270" y="4266"/>
                    <a:pt x="735" y="4623"/>
                  </a:cubicBezTo>
                  <a:cubicBezTo>
                    <a:pt x="179" y="4980"/>
                    <a:pt x="1" y="5119"/>
                    <a:pt x="40" y="5139"/>
                  </a:cubicBezTo>
                  <a:cubicBezTo>
                    <a:pt x="40" y="5145"/>
                    <a:pt x="45" y="5148"/>
                    <a:pt x="56" y="5148"/>
                  </a:cubicBezTo>
                  <a:cubicBezTo>
                    <a:pt x="112" y="5148"/>
                    <a:pt x="332" y="5053"/>
                    <a:pt x="834" y="4802"/>
                  </a:cubicBezTo>
                  <a:cubicBezTo>
                    <a:pt x="1409" y="4484"/>
                    <a:pt x="2361" y="3929"/>
                    <a:pt x="3808" y="2878"/>
                  </a:cubicBezTo>
                  <a:cubicBezTo>
                    <a:pt x="5276" y="1827"/>
                    <a:pt x="6109" y="1093"/>
                    <a:pt x="6585" y="657"/>
                  </a:cubicBezTo>
                  <a:cubicBezTo>
                    <a:pt x="7061" y="201"/>
                    <a:pt x="7200" y="42"/>
                    <a:pt x="7160" y="3"/>
                  </a:cubicBezTo>
                  <a:cubicBezTo>
                    <a:pt x="7159" y="1"/>
                    <a:pt x="7156" y="0"/>
                    <a:pt x="71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9"/>
            <p:cNvSpPr/>
            <p:nvPr/>
          </p:nvSpPr>
          <p:spPr>
            <a:xfrm>
              <a:off x="113429" y="2729565"/>
              <a:ext cx="309756" cy="1230782"/>
            </a:xfrm>
            <a:custGeom>
              <a:rect b="b" l="l" r="r" t="t"/>
              <a:pathLst>
                <a:path extrusionOk="0" h="38375" w="9658">
                  <a:moveTo>
                    <a:pt x="9638" y="1"/>
                  </a:moveTo>
                  <a:lnTo>
                    <a:pt x="9638" y="1"/>
                  </a:lnTo>
                  <a:cubicBezTo>
                    <a:pt x="9638" y="1"/>
                    <a:pt x="9440" y="160"/>
                    <a:pt x="8964" y="576"/>
                  </a:cubicBezTo>
                  <a:cubicBezTo>
                    <a:pt x="8726" y="794"/>
                    <a:pt x="8428" y="1092"/>
                    <a:pt x="8052" y="1468"/>
                  </a:cubicBezTo>
                  <a:cubicBezTo>
                    <a:pt x="7873" y="1667"/>
                    <a:pt x="7675" y="1885"/>
                    <a:pt x="7457" y="2123"/>
                  </a:cubicBezTo>
                  <a:cubicBezTo>
                    <a:pt x="7239" y="2381"/>
                    <a:pt x="7001" y="2638"/>
                    <a:pt x="6743" y="2936"/>
                  </a:cubicBezTo>
                  <a:cubicBezTo>
                    <a:pt x="5751" y="4146"/>
                    <a:pt x="4502" y="5871"/>
                    <a:pt x="3213" y="8350"/>
                  </a:cubicBezTo>
                  <a:cubicBezTo>
                    <a:pt x="2578" y="9579"/>
                    <a:pt x="1963" y="11027"/>
                    <a:pt x="1428" y="12693"/>
                  </a:cubicBezTo>
                  <a:cubicBezTo>
                    <a:pt x="892" y="14379"/>
                    <a:pt x="456" y="16263"/>
                    <a:pt x="218" y="18404"/>
                  </a:cubicBezTo>
                  <a:cubicBezTo>
                    <a:pt x="0" y="20546"/>
                    <a:pt x="40" y="22490"/>
                    <a:pt x="218" y="24235"/>
                  </a:cubicBezTo>
                  <a:cubicBezTo>
                    <a:pt x="397" y="25980"/>
                    <a:pt x="694" y="27527"/>
                    <a:pt x="1051" y="28875"/>
                  </a:cubicBezTo>
                  <a:cubicBezTo>
                    <a:pt x="1785" y="31552"/>
                    <a:pt x="2657" y="33496"/>
                    <a:pt x="3371" y="34884"/>
                  </a:cubicBezTo>
                  <a:cubicBezTo>
                    <a:pt x="3550" y="35241"/>
                    <a:pt x="3748" y="35539"/>
                    <a:pt x="3907" y="35836"/>
                  </a:cubicBezTo>
                  <a:cubicBezTo>
                    <a:pt x="4046" y="36114"/>
                    <a:pt x="4204" y="36371"/>
                    <a:pt x="4363" y="36590"/>
                  </a:cubicBezTo>
                  <a:cubicBezTo>
                    <a:pt x="4641" y="37046"/>
                    <a:pt x="4859" y="37403"/>
                    <a:pt x="5057" y="37660"/>
                  </a:cubicBezTo>
                  <a:cubicBezTo>
                    <a:pt x="5434" y="38176"/>
                    <a:pt x="5593" y="38374"/>
                    <a:pt x="5593" y="38374"/>
                  </a:cubicBezTo>
                  <a:cubicBezTo>
                    <a:pt x="5612" y="38355"/>
                    <a:pt x="5493" y="38136"/>
                    <a:pt x="5136" y="37601"/>
                  </a:cubicBezTo>
                  <a:cubicBezTo>
                    <a:pt x="4958" y="37323"/>
                    <a:pt x="4760" y="36966"/>
                    <a:pt x="4482" y="36510"/>
                  </a:cubicBezTo>
                  <a:cubicBezTo>
                    <a:pt x="4343" y="36292"/>
                    <a:pt x="4204" y="36034"/>
                    <a:pt x="4046" y="35737"/>
                  </a:cubicBezTo>
                  <a:cubicBezTo>
                    <a:pt x="3907" y="35459"/>
                    <a:pt x="3728" y="35142"/>
                    <a:pt x="3550" y="34805"/>
                  </a:cubicBezTo>
                  <a:cubicBezTo>
                    <a:pt x="2856" y="33397"/>
                    <a:pt x="2003" y="31473"/>
                    <a:pt x="1289" y="28796"/>
                  </a:cubicBezTo>
                  <a:cubicBezTo>
                    <a:pt x="952" y="27467"/>
                    <a:pt x="655" y="25940"/>
                    <a:pt x="476" y="24215"/>
                  </a:cubicBezTo>
                  <a:cubicBezTo>
                    <a:pt x="317" y="22470"/>
                    <a:pt x="278" y="20546"/>
                    <a:pt x="496" y="18424"/>
                  </a:cubicBezTo>
                  <a:cubicBezTo>
                    <a:pt x="734" y="16322"/>
                    <a:pt x="1170" y="14438"/>
                    <a:pt x="1686" y="12772"/>
                  </a:cubicBezTo>
                  <a:cubicBezTo>
                    <a:pt x="2221" y="11126"/>
                    <a:pt x="2816" y="9698"/>
                    <a:pt x="3431" y="8449"/>
                  </a:cubicBezTo>
                  <a:cubicBezTo>
                    <a:pt x="4700" y="5990"/>
                    <a:pt x="5910" y="4284"/>
                    <a:pt x="6901" y="3055"/>
                  </a:cubicBezTo>
                  <a:cubicBezTo>
                    <a:pt x="7139" y="2757"/>
                    <a:pt x="7377" y="2500"/>
                    <a:pt x="7576" y="2242"/>
                  </a:cubicBezTo>
                  <a:cubicBezTo>
                    <a:pt x="7794" y="1984"/>
                    <a:pt x="7992" y="1766"/>
                    <a:pt x="8171" y="1587"/>
                  </a:cubicBezTo>
                  <a:cubicBezTo>
                    <a:pt x="8528" y="1191"/>
                    <a:pt x="8805" y="873"/>
                    <a:pt x="9043" y="655"/>
                  </a:cubicBezTo>
                  <a:cubicBezTo>
                    <a:pt x="9499" y="199"/>
                    <a:pt x="9658" y="21"/>
                    <a:pt x="96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9"/>
            <p:cNvSpPr/>
            <p:nvPr/>
          </p:nvSpPr>
          <p:spPr>
            <a:xfrm>
              <a:off x="245087" y="3257479"/>
              <a:ext cx="11482" cy="233456"/>
            </a:xfrm>
            <a:custGeom>
              <a:rect b="b" l="l" r="r" t="t"/>
              <a:pathLst>
                <a:path extrusionOk="0" h="7279" w="358">
                  <a:moveTo>
                    <a:pt x="317" y="1"/>
                  </a:moveTo>
                  <a:cubicBezTo>
                    <a:pt x="278" y="1"/>
                    <a:pt x="218" y="159"/>
                    <a:pt x="159" y="695"/>
                  </a:cubicBezTo>
                  <a:cubicBezTo>
                    <a:pt x="99" y="1250"/>
                    <a:pt x="0" y="2162"/>
                    <a:pt x="0" y="3630"/>
                  </a:cubicBezTo>
                  <a:cubicBezTo>
                    <a:pt x="0" y="5117"/>
                    <a:pt x="79" y="6030"/>
                    <a:pt x="139" y="6585"/>
                  </a:cubicBezTo>
                  <a:cubicBezTo>
                    <a:pt x="198" y="7120"/>
                    <a:pt x="258" y="7279"/>
                    <a:pt x="298" y="7279"/>
                  </a:cubicBezTo>
                  <a:cubicBezTo>
                    <a:pt x="337" y="7279"/>
                    <a:pt x="357" y="7100"/>
                    <a:pt x="337" y="6565"/>
                  </a:cubicBezTo>
                  <a:cubicBezTo>
                    <a:pt x="317" y="6030"/>
                    <a:pt x="278" y="5117"/>
                    <a:pt x="278" y="3650"/>
                  </a:cubicBezTo>
                  <a:cubicBezTo>
                    <a:pt x="278" y="2162"/>
                    <a:pt x="337" y="1250"/>
                    <a:pt x="357" y="715"/>
                  </a:cubicBezTo>
                  <a:cubicBezTo>
                    <a:pt x="357" y="179"/>
                    <a:pt x="357" y="1"/>
                    <a:pt x="3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9"/>
            <p:cNvSpPr/>
            <p:nvPr/>
          </p:nvSpPr>
          <p:spPr>
            <a:xfrm>
              <a:off x="255895" y="4056982"/>
              <a:ext cx="618262" cy="405621"/>
            </a:xfrm>
            <a:custGeom>
              <a:rect b="b" l="l" r="r" t="t"/>
              <a:pathLst>
                <a:path extrusionOk="0" h="12647" w="19277">
                  <a:moveTo>
                    <a:pt x="20" y="1"/>
                  </a:moveTo>
                  <a:cubicBezTo>
                    <a:pt x="0" y="1"/>
                    <a:pt x="20" y="159"/>
                    <a:pt x="119" y="516"/>
                  </a:cubicBezTo>
                  <a:cubicBezTo>
                    <a:pt x="199" y="893"/>
                    <a:pt x="377" y="1488"/>
                    <a:pt x="734" y="2361"/>
                  </a:cubicBezTo>
                  <a:cubicBezTo>
                    <a:pt x="1091" y="3233"/>
                    <a:pt x="1646" y="4364"/>
                    <a:pt x="2598" y="5732"/>
                  </a:cubicBezTo>
                  <a:cubicBezTo>
                    <a:pt x="3590" y="7061"/>
                    <a:pt x="4998" y="8647"/>
                    <a:pt x="7159" y="10035"/>
                  </a:cubicBezTo>
                  <a:cubicBezTo>
                    <a:pt x="9341" y="11404"/>
                    <a:pt x="11364" y="12018"/>
                    <a:pt x="12990" y="12336"/>
                  </a:cubicBezTo>
                  <a:cubicBezTo>
                    <a:pt x="14301" y="12573"/>
                    <a:pt x="15373" y="12646"/>
                    <a:pt x="16226" y="12646"/>
                  </a:cubicBezTo>
                  <a:cubicBezTo>
                    <a:pt x="16444" y="12646"/>
                    <a:pt x="16648" y="12641"/>
                    <a:pt x="16837" y="12633"/>
                  </a:cubicBezTo>
                  <a:cubicBezTo>
                    <a:pt x="17769" y="12574"/>
                    <a:pt x="18384" y="12475"/>
                    <a:pt x="18761" y="12395"/>
                  </a:cubicBezTo>
                  <a:cubicBezTo>
                    <a:pt x="19138" y="12336"/>
                    <a:pt x="19276" y="12276"/>
                    <a:pt x="19276" y="12276"/>
                  </a:cubicBezTo>
                  <a:cubicBezTo>
                    <a:pt x="19276" y="12268"/>
                    <a:pt x="19253" y="12263"/>
                    <a:pt x="19196" y="12263"/>
                  </a:cubicBezTo>
                  <a:cubicBezTo>
                    <a:pt x="19117" y="12263"/>
                    <a:pt x="18973" y="12273"/>
                    <a:pt x="18741" y="12296"/>
                  </a:cubicBezTo>
                  <a:cubicBezTo>
                    <a:pt x="18364" y="12336"/>
                    <a:pt x="17749" y="12415"/>
                    <a:pt x="16837" y="12435"/>
                  </a:cubicBezTo>
                  <a:cubicBezTo>
                    <a:pt x="16712" y="12438"/>
                    <a:pt x="16582" y="12439"/>
                    <a:pt x="16446" y="12439"/>
                  </a:cubicBezTo>
                  <a:cubicBezTo>
                    <a:pt x="15564" y="12439"/>
                    <a:pt x="14441" y="12373"/>
                    <a:pt x="13049" y="12098"/>
                  </a:cubicBezTo>
                  <a:cubicBezTo>
                    <a:pt x="11443" y="11761"/>
                    <a:pt x="9460" y="11146"/>
                    <a:pt x="7298" y="9817"/>
                  </a:cubicBezTo>
                  <a:cubicBezTo>
                    <a:pt x="5176" y="8429"/>
                    <a:pt x="3788" y="6882"/>
                    <a:pt x="2816" y="5573"/>
                  </a:cubicBezTo>
                  <a:cubicBezTo>
                    <a:pt x="1845" y="4245"/>
                    <a:pt x="1289" y="3134"/>
                    <a:pt x="913" y="2281"/>
                  </a:cubicBezTo>
                  <a:cubicBezTo>
                    <a:pt x="536" y="1429"/>
                    <a:pt x="337" y="853"/>
                    <a:pt x="218" y="497"/>
                  </a:cubicBezTo>
                  <a:cubicBezTo>
                    <a:pt x="99" y="140"/>
                    <a:pt x="40" y="1"/>
                    <a:pt x="2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9"/>
            <p:cNvSpPr/>
            <p:nvPr/>
          </p:nvSpPr>
          <p:spPr>
            <a:xfrm>
              <a:off x="1188340" y="4086232"/>
              <a:ext cx="80791" cy="229254"/>
            </a:xfrm>
            <a:custGeom>
              <a:rect b="b" l="l" r="r" t="t"/>
              <a:pathLst>
                <a:path extrusionOk="0" h="7148" w="2519">
                  <a:moveTo>
                    <a:pt x="2400" y="1"/>
                  </a:moveTo>
                  <a:cubicBezTo>
                    <a:pt x="2360" y="1"/>
                    <a:pt x="2360" y="179"/>
                    <a:pt x="2320" y="755"/>
                  </a:cubicBezTo>
                  <a:cubicBezTo>
                    <a:pt x="2281" y="1310"/>
                    <a:pt x="2241" y="2282"/>
                    <a:pt x="1785" y="3749"/>
                  </a:cubicBezTo>
                  <a:cubicBezTo>
                    <a:pt x="1269" y="5217"/>
                    <a:pt x="734" y="6030"/>
                    <a:pt x="417" y="6506"/>
                  </a:cubicBezTo>
                  <a:cubicBezTo>
                    <a:pt x="99" y="6962"/>
                    <a:pt x="0" y="7120"/>
                    <a:pt x="40" y="7140"/>
                  </a:cubicBezTo>
                  <a:cubicBezTo>
                    <a:pt x="42" y="7145"/>
                    <a:pt x="46" y="7147"/>
                    <a:pt x="53" y="7147"/>
                  </a:cubicBezTo>
                  <a:cubicBezTo>
                    <a:pt x="100" y="7147"/>
                    <a:pt x="260" y="7007"/>
                    <a:pt x="575" y="6605"/>
                  </a:cubicBezTo>
                  <a:cubicBezTo>
                    <a:pt x="932" y="6149"/>
                    <a:pt x="1527" y="5355"/>
                    <a:pt x="2043" y="3848"/>
                  </a:cubicBezTo>
                  <a:cubicBezTo>
                    <a:pt x="2519" y="2321"/>
                    <a:pt x="2519" y="1330"/>
                    <a:pt x="2519" y="755"/>
                  </a:cubicBezTo>
                  <a:cubicBezTo>
                    <a:pt x="2499" y="179"/>
                    <a:pt x="2439" y="1"/>
                    <a:pt x="24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9"/>
            <p:cNvSpPr/>
            <p:nvPr/>
          </p:nvSpPr>
          <p:spPr>
            <a:xfrm>
              <a:off x="1115183" y="3967307"/>
              <a:ext cx="89065" cy="287530"/>
            </a:xfrm>
            <a:custGeom>
              <a:rect b="b" l="l" r="r" t="t"/>
              <a:pathLst>
                <a:path extrusionOk="0" h="8965" w="2777">
                  <a:moveTo>
                    <a:pt x="2341" y="1"/>
                  </a:moveTo>
                  <a:cubicBezTo>
                    <a:pt x="2321" y="20"/>
                    <a:pt x="2321" y="60"/>
                    <a:pt x="2321" y="219"/>
                  </a:cubicBezTo>
                  <a:cubicBezTo>
                    <a:pt x="2341" y="357"/>
                    <a:pt x="2360" y="595"/>
                    <a:pt x="2380" y="933"/>
                  </a:cubicBezTo>
                  <a:cubicBezTo>
                    <a:pt x="2420" y="1627"/>
                    <a:pt x="2499" y="2836"/>
                    <a:pt x="2043" y="4701"/>
                  </a:cubicBezTo>
                  <a:cubicBezTo>
                    <a:pt x="1527" y="6565"/>
                    <a:pt x="873" y="7576"/>
                    <a:pt x="496" y="8151"/>
                  </a:cubicBezTo>
                  <a:cubicBezTo>
                    <a:pt x="318" y="8468"/>
                    <a:pt x="179" y="8647"/>
                    <a:pt x="100" y="8766"/>
                  </a:cubicBezTo>
                  <a:cubicBezTo>
                    <a:pt x="20" y="8885"/>
                    <a:pt x="0" y="8944"/>
                    <a:pt x="20" y="8964"/>
                  </a:cubicBezTo>
                  <a:cubicBezTo>
                    <a:pt x="20" y="8964"/>
                    <a:pt x="80" y="8944"/>
                    <a:pt x="179" y="8845"/>
                  </a:cubicBezTo>
                  <a:cubicBezTo>
                    <a:pt x="278" y="8726"/>
                    <a:pt x="457" y="8568"/>
                    <a:pt x="655" y="8270"/>
                  </a:cubicBezTo>
                  <a:cubicBezTo>
                    <a:pt x="1071" y="7695"/>
                    <a:pt x="1785" y="6684"/>
                    <a:pt x="2301" y="4780"/>
                  </a:cubicBezTo>
                  <a:cubicBezTo>
                    <a:pt x="2777" y="2856"/>
                    <a:pt x="2658" y="1627"/>
                    <a:pt x="2579" y="933"/>
                  </a:cubicBezTo>
                  <a:cubicBezTo>
                    <a:pt x="2539" y="576"/>
                    <a:pt x="2460" y="338"/>
                    <a:pt x="2440" y="199"/>
                  </a:cubicBezTo>
                  <a:cubicBezTo>
                    <a:pt x="2400" y="60"/>
                    <a:pt x="2360" y="1"/>
                    <a:pt x="23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9"/>
            <p:cNvSpPr/>
            <p:nvPr/>
          </p:nvSpPr>
          <p:spPr>
            <a:xfrm>
              <a:off x="1120282" y="3798766"/>
              <a:ext cx="109431" cy="101862"/>
            </a:xfrm>
            <a:custGeom>
              <a:rect b="b" l="l" r="r" t="t"/>
              <a:pathLst>
                <a:path extrusionOk="0" h="3176" w="3412">
                  <a:moveTo>
                    <a:pt x="2082" y="0"/>
                  </a:moveTo>
                  <a:cubicBezTo>
                    <a:pt x="1706" y="20"/>
                    <a:pt x="1190" y="119"/>
                    <a:pt x="734" y="516"/>
                  </a:cubicBezTo>
                  <a:cubicBezTo>
                    <a:pt x="278" y="932"/>
                    <a:pt x="119" y="1428"/>
                    <a:pt x="60" y="1805"/>
                  </a:cubicBezTo>
                  <a:cubicBezTo>
                    <a:pt x="0" y="2182"/>
                    <a:pt x="40" y="2479"/>
                    <a:pt x="99" y="2697"/>
                  </a:cubicBezTo>
                  <a:cubicBezTo>
                    <a:pt x="226" y="3076"/>
                    <a:pt x="352" y="3176"/>
                    <a:pt x="389" y="3176"/>
                  </a:cubicBezTo>
                  <a:cubicBezTo>
                    <a:pt x="392" y="3176"/>
                    <a:pt x="395" y="3175"/>
                    <a:pt x="397" y="3173"/>
                  </a:cubicBezTo>
                  <a:cubicBezTo>
                    <a:pt x="436" y="3153"/>
                    <a:pt x="377" y="3034"/>
                    <a:pt x="298" y="2658"/>
                  </a:cubicBezTo>
                  <a:cubicBezTo>
                    <a:pt x="258" y="2459"/>
                    <a:pt x="238" y="2182"/>
                    <a:pt x="298" y="1845"/>
                  </a:cubicBezTo>
                  <a:cubicBezTo>
                    <a:pt x="357" y="1507"/>
                    <a:pt x="516" y="1091"/>
                    <a:pt x="912" y="734"/>
                  </a:cubicBezTo>
                  <a:cubicBezTo>
                    <a:pt x="1309" y="377"/>
                    <a:pt x="1745" y="278"/>
                    <a:pt x="2082" y="258"/>
                  </a:cubicBezTo>
                  <a:cubicBezTo>
                    <a:pt x="2130" y="255"/>
                    <a:pt x="2176" y="254"/>
                    <a:pt x="2221" y="254"/>
                  </a:cubicBezTo>
                  <a:cubicBezTo>
                    <a:pt x="2507" y="254"/>
                    <a:pt x="2721" y="306"/>
                    <a:pt x="2876" y="357"/>
                  </a:cubicBezTo>
                  <a:cubicBezTo>
                    <a:pt x="3186" y="455"/>
                    <a:pt x="3321" y="526"/>
                    <a:pt x="3371" y="526"/>
                  </a:cubicBezTo>
                  <a:cubicBezTo>
                    <a:pt x="3381" y="526"/>
                    <a:pt x="3388" y="523"/>
                    <a:pt x="3391" y="516"/>
                  </a:cubicBezTo>
                  <a:cubicBezTo>
                    <a:pt x="3411" y="496"/>
                    <a:pt x="3352" y="357"/>
                    <a:pt x="2955" y="159"/>
                  </a:cubicBezTo>
                  <a:cubicBezTo>
                    <a:pt x="2757" y="80"/>
                    <a:pt x="2459" y="0"/>
                    <a:pt x="20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9"/>
            <p:cNvSpPr/>
            <p:nvPr/>
          </p:nvSpPr>
          <p:spPr>
            <a:xfrm>
              <a:off x="4855098" y="3071073"/>
              <a:ext cx="501229" cy="1257531"/>
            </a:xfrm>
            <a:custGeom>
              <a:rect b="b" l="l" r="r" t="t"/>
              <a:pathLst>
                <a:path extrusionOk="0" h="39209" w="15628">
                  <a:moveTo>
                    <a:pt x="15607" y="1"/>
                  </a:moveTo>
                  <a:cubicBezTo>
                    <a:pt x="15593" y="1"/>
                    <a:pt x="15432" y="204"/>
                    <a:pt x="15053" y="696"/>
                  </a:cubicBezTo>
                  <a:cubicBezTo>
                    <a:pt x="14676" y="1212"/>
                    <a:pt x="14041" y="2045"/>
                    <a:pt x="13169" y="3374"/>
                  </a:cubicBezTo>
                  <a:cubicBezTo>
                    <a:pt x="12951" y="3711"/>
                    <a:pt x="12693" y="4048"/>
                    <a:pt x="12455" y="4444"/>
                  </a:cubicBezTo>
                  <a:cubicBezTo>
                    <a:pt x="12197" y="4841"/>
                    <a:pt x="11939" y="5277"/>
                    <a:pt x="11642" y="5734"/>
                  </a:cubicBezTo>
                  <a:cubicBezTo>
                    <a:pt x="11067" y="6646"/>
                    <a:pt x="10472" y="7717"/>
                    <a:pt x="9758" y="8946"/>
                  </a:cubicBezTo>
                  <a:cubicBezTo>
                    <a:pt x="8390" y="11405"/>
                    <a:pt x="6803" y="14539"/>
                    <a:pt x="5197" y="18564"/>
                  </a:cubicBezTo>
                  <a:cubicBezTo>
                    <a:pt x="3610" y="22590"/>
                    <a:pt x="2619" y="25961"/>
                    <a:pt x="1905" y="28678"/>
                  </a:cubicBezTo>
                  <a:cubicBezTo>
                    <a:pt x="1587" y="30047"/>
                    <a:pt x="1270" y="31256"/>
                    <a:pt x="1072" y="32307"/>
                  </a:cubicBezTo>
                  <a:cubicBezTo>
                    <a:pt x="973" y="32843"/>
                    <a:pt x="873" y="33339"/>
                    <a:pt x="774" y="33795"/>
                  </a:cubicBezTo>
                  <a:cubicBezTo>
                    <a:pt x="695" y="34251"/>
                    <a:pt x="616" y="34667"/>
                    <a:pt x="556" y="35064"/>
                  </a:cubicBezTo>
                  <a:cubicBezTo>
                    <a:pt x="278" y="36631"/>
                    <a:pt x="179" y="37662"/>
                    <a:pt x="100" y="38316"/>
                  </a:cubicBezTo>
                  <a:cubicBezTo>
                    <a:pt x="21" y="38951"/>
                    <a:pt x="1" y="39209"/>
                    <a:pt x="21" y="39209"/>
                  </a:cubicBezTo>
                  <a:cubicBezTo>
                    <a:pt x="41" y="39209"/>
                    <a:pt x="100" y="38971"/>
                    <a:pt x="199" y="38336"/>
                  </a:cubicBezTo>
                  <a:cubicBezTo>
                    <a:pt x="318" y="37682"/>
                    <a:pt x="457" y="36650"/>
                    <a:pt x="754" y="35104"/>
                  </a:cubicBezTo>
                  <a:cubicBezTo>
                    <a:pt x="814" y="34707"/>
                    <a:pt x="893" y="34291"/>
                    <a:pt x="992" y="33834"/>
                  </a:cubicBezTo>
                  <a:cubicBezTo>
                    <a:pt x="1072" y="33378"/>
                    <a:pt x="1191" y="32883"/>
                    <a:pt x="1290" y="32367"/>
                  </a:cubicBezTo>
                  <a:cubicBezTo>
                    <a:pt x="1508" y="31296"/>
                    <a:pt x="1825" y="30106"/>
                    <a:pt x="2143" y="28738"/>
                  </a:cubicBezTo>
                  <a:cubicBezTo>
                    <a:pt x="2857" y="26041"/>
                    <a:pt x="3868" y="22689"/>
                    <a:pt x="5454" y="18663"/>
                  </a:cubicBezTo>
                  <a:cubicBezTo>
                    <a:pt x="7061" y="14658"/>
                    <a:pt x="8627" y="11524"/>
                    <a:pt x="9976" y="9065"/>
                  </a:cubicBezTo>
                  <a:cubicBezTo>
                    <a:pt x="10670" y="7836"/>
                    <a:pt x="11265" y="6765"/>
                    <a:pt x="11840" y="5852"/>
                  </a:cubicBezTo>
                  <a:cubicBezTo>
                    <a:pt x="12118" y="5396"/>
                    <a:pt x="12376" y="4960"/>
                    <a:pt x="12614" y="4563"/>
                  </a:cubicBezTo>
                  <a:cubicBezTo>
                    <a:pt x="12871" y="4167"/>
                    <a:pt x="13109" y="3810"/>
                    <a:pt x="13328" y="3473"/>
                  </a:cubicBezTo>
                  <a:cubicBezTo>
                    <a:pt x="14180" y="2144"/>
                    <a:pt x="14775" y="1291"/>
                    <a:pt x="15132" y="756"/>
                  </a:cubicBezTo>
                  <a:cubicBezTo>
                    <a:pt x="15509" y="220"/>
                    <a:pt x="15628" y="2"/>
                    <a:pt x="15608" y="2"/>
                  </a:cubicBezTo>
                  <a:cubicBezTo>
                    <a:pt x="15608" y="1"/>
                    <a:pt x="15608" y="1"/>
                    <a:pt x="156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9"/>
            <p:cNvSpPr/>
            <p:nvPr/>
          </p:nvSpPr>
          <p:spPr>
            <a:xfrm>
              <a:off x="5293979" y="3216105"/>
              <a:ext cx="148239" cy="293335"/>
            </a:xfrm>
            <a:custGeom>
              <a:rect b="b" l="l" r="r" t="t"/>
              <a:pathLst>
                <a:path extrusionOk="0" h="9146" w="4622">
                  <a:moveTo>
                    <a:pt x="4595" y="0"/>
                  </a:moveTo>
                  <a:cubicBezTo>
                    <a:pt x="4546" y="0"/>
                    <a:pt x="4384" y="192"/>
                    <a:pt x="4006" y="815"/>
                  </a:cubicBezTo>
                  <a:cubicBezTo>
                    <a:pt x="3590" y="1449"/>
                    <a:pt x="2936" y="2560"/>
                    <a:pt x="2003" y="4424"/>
                  </a:cubicBezTo>
                  <a:cubicBezTo>
                    <a:pt x="1091" y="6288"/>
                    <a:pt x="595" y="7478"/>
                    <a:pt x="338" y="8172"/>
                  </a:cubicBezTo>
                  <a:cubicBezTo>
                    <a:pt x="60" y="8886"/>
                    <a:pt x="0" y="9124"/>
                    <a:pt x="40" y="9144"/>
                  </a:cubicBezTo>
                  <a:cubicBezTo>
                    <a:pt x="42" y="9145"/>
                    <a:pt x="44" y="9145"/>
                    <a:pt x="45" y="9145"/>
                  </a:cubicBezTo>
                  <a:cubicBezTo>
                    <a:pt x="90" y="9145"/>
                    <a:pt x="211" y="8917"/>
                    <a:pt x="496" y="8252"/>
                  </a:cubicBezTo>
                  <a:cubicBezTo>
                    <a:pt x="833" y="7558"/>
                    <a:pt x="1329" y="6387"/>
                    <a:pt x="2261" y="4543"/>
                  </a:cubicBezTo>
                  <a:cubicBezTo>
                    <a:pt x="3193" y="2699"/>
                    <a:pt x="3808" y="1588"/>
                    <a:pt x="4165" y="914"/>
                  </a:cubicBezTo>
                  <a:cubicBezTo>
                    <a:pt x="4522" y="240"/>
                    <a:pt x="4621" y="22"/>
                    <a:pt x="4601" y="2"/>
                  </a:cubicBezTo>
                  <a:cubicBezTo>
                    <a:pt x="4599" y="1"/>
                    <a:pt x="4597" y="0"/>
                    <a:pt x="459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9"/>
            <p:cNvSpPr/>
            <p:nvPr/>
          </p:nvSpPr>
          <p:spPr>
            <a:xfrm>
              <a:off x="5094905" y="3779042"/>
              <a:ext cx="91599" cy="242404"/>
            </a:xfrm>
            <a:custGeom>
              <a:rect b="b" l="l" r="r" t="t"/>
              <a:pathLst>
                <a:path extrusionOk="0" h="7558" w="2856">
                  <a:moveTo>
                    <a:pt x="2774" y="0"/>
                  </a:moveTo>
                  <a:cubicBezTo>
                    <a:pt x="2708" y="0"/>
                    <a:pt x="2385" y="698"/>
                    <a:pt x="1309" y="3729"/>
                  </a:cubicBezTo>
                  <a:cubicBezTo>
                    <a:pt x="199" y="6803"/>
                    <a:pt x="0" y="7536"/>
                    <a:pt x="80" y="7556"/>
                  </a:cubicBezTo>
                  <a:cubicBezTo>
                    <a:pt x="81" y="7557"/>
                    <a:pt x="83" y="7558"/>
                    <a:pt x="85" y="7558"/>
                  </a:cubicBezTo>
                  <a:cubicBezTo>
                    <a:pt x="156" y="7558"/>
                    <a:pt x="486" y="6821"/>
                    <a:pt x="1567" y="3828"/>
                  </a:cubicBezTo>
                  <a:cubicBezTo>
                    <a:pt x="2658" y="754"/>
                    <a:pt x="2856" y="20"/>
                    <a:pt x="2777" y="0"/>
                  </a:cubicBezTo>
                  <a:cubicBezTo>
                    <a:pt x="2776" y="0"/>
                    <a:pt x="2775" y="0"/>
                    <a:pt x="27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9"/>
            <p:cNvSpPr/>
            <p:nvPr/>
          </p:nvSpPr>
          <p:spPr>
            <a:xfrm>
              <a:off x="5539495" y="2598421"/>
              <a:ext cx="665312" cy="587280"/>
            </a:xfrm>
            <a:custGeom>
              <a:rect b="b" l="l" r="r" t="t"/>
              <a:pathLst>
                <a:path extrusionOk="0" h="18311" w="20744">
                  <a:moveTo>
                    <a:pt x="20717" y="1"/>
                  </a:moveTo>
                  <a:cubicBezTo>
                    <a:pt x="20681" y="1"/>
                    <a:pt x="20517" y="64"/>
                    <a:pt x="20169" y="203"/>
                  </a:cubicBezTo>
                  <a:cubicBezTo>
                    <a:pt x="19772" y="362"/>
                    <a:pt x="19118" y="600"/>
                    <a:pt x="18186" y="1056"/>
                  </a:cubicBezTo>
                  <a:cubicBezTo>
                    <a:pt x="17948" y="1175"/>
                    <a:pt x="17690" y="1294"/>
                    <a:pt x="17412" y="1432"/>
                  </a:cubicBezTo>
                  <a:cubicBezTo>
                    <a:pt x="17135" y="1571"/>
                    <a:pt x="16837" y="1730"/>
                    <a:pt x="16520" y="1889"/>
                  </a:cubicBezTo>
                  <a:cubicBezTo>
                    <a:pt x="15885" y="2226"/>
                    <a:pt x="15191" y="2662"/>
                    <a:pt x="14398" y="3118"/>
                  </a:cubicBezTo>
                  <a:cubicBezTo>
                    <a:pt x="12811" y="4110"/>
                    <a:pt x="10908" y="5438"/>
                    <a:pt x="8746" y="7322"/>
                  </a:cubicBezTo>
                  <a:cubicBezTo>
                    <a:pt x="6604" y="9226"/>
                    <a:pt x="5077" y="10952"/>
                    <a:pt x="3887" y="12399"/>
                  </a:cubicBezTo>
                  <a:cubicBezTo>
                    <a:pt x="3332" y="13133"/>
                    <a:pt x="2816" y="13768"/>
                    <a:pt x="2420" y="14362"/>
                  </a:cubicBezTo>
                  <a:cubicBezTo>
                    <a:pt x="2202" y="14660"/>
                    <a:pt x="2023" y="14938"/>
                    <a:pt x="1845" y="15195"/>
                  </a:cubicBezTo>
                  <a:cubicBezTo>
                    <a:pt x="1666" y="15453"/>
                    <a:pt x="1527" y="15691"/>
                    <a:pt x="1389" y="15909"/>
                  </a:cubicBezTo>
                  <a:cubicBezTo>
                    <a:pt x="813" y="16782"/>
                    <a:pt x="496" y="17397"/>
                    <a:pt x="278" y="17773"/>
                  </a:cubicBezTo>
                  <a:cubicBezTo>
                    <a:pt x="80" y="18150"/>
                    <a:pt x="0" y="18289"/>
                    <a:pt x="20" y="18309"/>
                  </a:cubicBezTo>
                  <a:cubicBezTo>
                    <a:pt x="21" y="18310"/>
                    <a:pt x="23" y="18311"/>
                    <a:pt x="25" y="18311"/>
                  </a:cubicBezTo>
                  <a:cubicBezTo>
                    <a:pt x="53" y="18311"/>
                    <a:pt x="154" y="18167"/>
                    <a:pt x="377" y="17813"/>
                  </a:cubicBezTo>
                  <a:cubicBezTo>
                    <a:pt x="615" y="17456"/>
                    <a:pt x="952" y="16861"/>
                    <a:pt x="1547" y="16008"/>
                  </a:cubicBezTo>
                  <a:cubicBezTo>
                    <a:pt x="1686" y="15790"/>
                    <a:pt x="1845" y="15552"/>
                    <a:pt x="2023" y="15295"/>
                  </a:cubicBezTo>
                  <a:cubicBezTo>
                    <a:pt x="2202" y="15057"/>
                    <a:pt x="2400" y="14779"/>
                    <a:pt x="2598" y="14501"/>
                  </a:cubicBezTo>
                  <a:cubicBezTo>
                    <a:pt x="2995" y="13906"/>
                    <a:pt x="3530" y="13292"/>
                    <a:pt x="4086" y="12558"/>
                  </a:cubicBezTo>
                  <a:cubicBezTo>
                    <a:pt x="5276" y="11130"/>
                    <a:pt x="6803" y="9424"/>
                    <a:pt x="8924" y="7521"/>
                  </a:cubicBezTo>
                  <a:cubicBezTo>
                    <a:pt x="11066" y="5637"/>
                    <a:pt x="12970" y="4328"/>
                    <a:pt x="14517" y="3336"/>
                  </a:cubicBezTo>
                  <a:cubicBezTo>
                    <a:pt x="15310" y="2860"/>
                    <a:pt x="16004" y="2424"/>
                    <a:pt x="16639" y="2087"/>
                  </a:cubicBezTo>
                  <a:cubicBezTo>
                    <a:pt x="16956" y="1928"/>
                    <a:pt x="17234" y="1770"/>
                    <a:pt x="17511" y="1611"/>
                  </a:cubicBezTo>
                  <a:cubicBezTo>
                    <a:pt x="17769" y="1472"/>
                    <a:pt x="18027" y="1353"/>
                    <a:pt x="18265" y="1234"/>
                  </a:cubicBezTo>
                  <a:cubicBezTo>
                    <a:pt x="19197" y="758"/>
                    <a:pt x="19832" y="481"/>
                    <a:pt x="20209" y="302"/>
                  </a:cubicBezTo>
                  <a:cubicBezTo>
                    <a:pt x="20585" y="104"/>
                    <a:pt x="20744" y="24"/>
                    <a:pt x="20724" y="5"/>
                  </a:cubicBezTo>
                  <a:cubicBezTo>
                    <a:pt x="20724" y="2"/>
                    <a:pt x="20722" y="1"/>
                    <a:pt x="207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9"/>
            <p:cNvSpPr/>
            <p:nvPr/>
          </p:nvSpPr>
          <p:spPr>
            <a:xfrm>
              <a:off x="5902684" y="2771645"/>
              <a:ext cx="162223" cy="119598"/>
            </a:xfrm>
            <a:custGeom>
              <a:rect b="b" l="l" r="r" t="t"/>
              <a:pathLst>
                <a:path extrusionOk="0" h="3729" w="5058">
                  <a:moveTo>
                    <a:pt x="4990" y="1"/>
                  </a:moveTo>
                  <a:cubicBezTo>
                    <a:pt x="4916" y="1"/>
                    <a:pt x="4749" y="50"/>
                    <a:pt x="4442" y="196"/>
                  </a:cubicBezTo>
                  <a:cubicBezTo>
                    <a:pt x="4006" y="394"/>
                    <a:pt x="3292" y="732"/>
                    <a:pt x="2241" y="1485"/>
                  </a:cubicBezTo>
                  <a:cubicBezTo>
                    <a:pt x="1230" y="2259"/>
                    <a:pt x="674" y="2853"/>
                    <a:pt x="377" y="3210"/>
                  </a:cubicBezTo>
                  <a:cubicBezTo>
                    <a:pt x="79" y="3567"/>
                    <a:pt x="0" y="3706"/>
                    <a:pt x="40" y="3726"/>
                  </a:cubicBezTo>
                  <a:cubicBezTo>
                    <a:pt x="42" y="3728"/>
                    <a:pt x="44" y="3729"/>
                    <a:pt x="48" y="3729"/>
                  </a:cubicBezTo>
                  <a:cubicBezTo>
                    <a:pt x="84" y="3729"/>
                    <a:pt x="210" y="3635"/>
                    <a:pt x="516" y="3329"/>
                  </a:cubicBezTo>
                  <a:cubicBezTo>
                    <a:pt x="853" y="3032"/>
                    <a:pt x="1408" y="2457"/>
                    <a:pt x="2420" y="1703"/>
                  </a:cubicBezTo>
                  <a:cubicBezTo>
                    <a:pt x="3431" y="969"/>
                    <a:pt x="4125" y="593"/>
                    <a:pt x="4522" y="375"/>
                  </a:cubicBezTo>
                  <a:cubicBezTo>
                    <a:pt x="4918" y="137"/>
                    <a:pt x="5057" y="57"/>
                    <a:pt x="5037" y="18"/>
                  </a:cubicBezTo>
                  <a:cubicBezTo>
                    <a:pt x="5032" y="7"/>
                    <a:pt x="5017" y="1"/>
                    <a:pt x="499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9"/>
            <p:cNvSpPr/>
            <p:nvPr/>
          </p:nvSpPr>
          <p:spPr>
            <a:xfrm>
              <a:off x="5930010" y="2290685"/>
              <a:ext cx="1385981" cy="283906"/>
            </a:xfrm>
            <a:custGeom>
              <a:rect b="b" l="l" r="r" t="t"/>
              <a:pathLst>
                <a:path extrusionOk="0" h="8852" w="43214">
                  <a:moveTo>
                    <a:pt x="24272" y="1"/>
                  </a:moveTo>
                  <a:cubicBezTo>
                    <a:pt x="23233" y="1"/>
                    <a:pt x="22144" y="43"/>
                    <a:pt x="21002" y="140"/>
                  </a:cubicBezTo>
                  <a:cubicBezTo>
                    <a:pt x="16322" y="576"/>
                    <a:pt x="12653" y="1727"/>
                    <a:pt x="9837" y="2857"/>
                  </a:cubicBezTo>
                  <a:cubicBezTo>
                    <a:pt x="7021" y="4047"/>
                    <a:pt x="5038" y="5197"/>
                    <a:pt x="3590" y="6129"/>
                  </a:cubicBezTo>
                  <a:cubicBezTo>
                    <a:pt x="3233" y="6367"/>
                    <a:pt x="2916" y="6585"/>
                    <a:pt x="2619" y="6784"/>
                  </a:cubicBezTo>
                  <a:cubicBezTo>
                    <a:pt x="2321" y="6982"/>
                    <a:pt x="2063" y="7180"/>
                    <a:pt x="1825" y="7359"/>
                  </a:cubicBezTo>
                  <a:cubicBezTo>
                    <a:pt x="1349" y="7716"/>
                    <a:pt x="992" y="7973"/>
                    <a:pt x="735" y="8211"/>
                  </a:cubicBezTo>
                  <a:cubicBezTo>
                    <a:pt x="457" y="8430"/>
                    <a:pt x="278" y="8588"/>
                    <a:pt x="159" y="8687"/>
                  </a:cubicBezTo>
                  <a:cubicBezTo>
                    <a:pt x="40" y="8787"/>
                    <a:pt x="1" y="8846"/>
                    <a:pt x="1" y="8846"/>
                  </a:cubicBezTo>
                  <a:cubicBezTo>
                    <a:pt x="1" y="8849"/>
                    <a:pt x="2" y="8851"/>
                    <a:pt x="6" y="8851"/>
                  </a:cubicBezTo>
                  <a:cubicBezTo>
                    <a:pt x="23" y="8851"/>
                    <a:pt x="83" y="8810"/>
                    <a:pt x="199" y="8727"/>
                  </a:cubicBezTo>
                  <a:cubicBezTo>
                    <a:pt x="318" y="8648"/>
                    <a:pt x="516" y="8509"/>
                    <a:pt x="794" y="8291"/>
                  </a:cubicBezTo>
                  <a:cubicBezTo>
                    <a:pt x="1072" y="8073"/>
                    <a:pt x="1449" y="7815"/>
                    <a:pt x="1924" y="7478"/>
                  </a:cubicBezTo>
                  <a:cubicBezTo>
                    <a:pt x="2143" y="7319"/>
                    <a:pt x="2420" y="7121"/>
                    <a:pt x="2718" y="6922"/>
                  </a:cubicBezTo>
                  <a:cubicBezTo>
                    <a:pt x="3015" y="6744"/>
                    <a:pt x="3333" y="6506"/>
                    <a:pt x="3689" y="6288"/>
                  </a:cubicBezTo>
                  <a:cubicBezTo>
                    <a:pt x="5137" y="5376"/>
                    <a:pt x="7140" y="4245"/>
                    <a:pt x="9936" y="3095"/>
                  </a:cubicBezTo>
                  <a:cubicBezTo>
                    <a:pt x="12752" y="1965"/>
                    <a:pt x="16382" y="834"/>
                    <a:pt x="21022" y="398"/>
                  </a:cubicBezTo>
                  <a:cubicBezTo>
                    <a:pt x="22170" y="305"/>
                    <a:pt x="23264" y="264"/>
                    <a:pt x="24305" y="264"/>
                  </a:cubicBezTo>
                  <a:cubicBezTo>
                    <a:pt x="27489" y="264"/>
                    <a:pt x="30178" y="649"/>
                    <a:pt x="32405" y="1112"/>
                  </a:cubicBezTo>
                  <a:cubicBezTo>
                    <a:pt x="35360" y="1766"/>
                    <a:pt x="37542" y="2540"/>
                    <a:pt x="39108" y="3174"/>
                  </a:cubicBezTo>
                  <a:cubicBezTo>
                    <a:pt x="39505" y="3333"/>
                    <a:pt x="39862" y="3511"/>
                    <a:pt x="40199" y="3650"/>
                  </a:cubicBezTo>
                  <a:cubicBezTo>
                    <a:pt x="40516" y="3789"/>
                    <a:pt x="40814" y="3928"/>
                    <a:pt x="41072" y="4047"/>
                  </a:cubicBezTo>
                  <a:cubicBezTo>
                    <a:pt x="41607" y="4305"/>
                    <a:pt x="42004" y="4483"/>
                    <a:pt x="42321" y="4642"/>
                  </a:cubicBezTo>
                  <a:cubicBezTo>
                    <a:pt x="42638" y="4820"/>
                    <a:pt x="42856" y="4919"/>
                    <a:pt x="42995" y="4979"/>
                  </a:cubicBezTo>
                  <a:cubicBezTo>
                    <a:pt x="43101" y="5040"/>
                    <a:pt x="43161" y="5065"/>
                    <a:pt x="43183" y="5065"/>
                  </a:cubicBezTo>
                  <a:cubicBezTo>
                    <a:pt x="43190" y="5065"/>
                    <a:pt x="43194" y="5063"/>
                    <a:pt x="43194" y="5058"/>
                  </a:cubicBezTo>
                  <a:cubicBezTo>
                    <a:pt x="43213" y="5058"/>
                    <a:pt x="43154" y="5019"/>
                    <a:pt x="43015" y="4939"/>
                  </a:cubicBezTo>
                  <a:cubicBezTo>
                    <a:pt x="42876" y="4860"/>
                    <a:pt x="42678" y="4741"/>
                    <a:pt x="42361" y="4563"/>
                  </a:cubicBezTo>
                  <a:cubicBezTo>
                    <a:pt x="42063" y="4384"/>
                    <a:pt x="41667" y="4166"/>
                    <a:pt x="41131" y="3908"/>
                  </a:cubicBezTo>
                  <a:cubicBezTo>
                    <a:pt x="40873" y="3789"/>
                    <a:pt x="40596" y="3630"/>
                    <a:pt x="40258" y="3492"/>
                  </a:cubicBezTo>
                  <a:cubicBezTo>
                    <a:pt x="39941" y="3353"/>
                    <a:pt x="39584" y="3174"/>
                    <a:pt x="39188" y="3016"/>
                  </a:cubicBezTo>
                  <a:cubicBezTo>
                    <a:pt x="37601" y="2341"/>
                    <a:pt x="35439" y="1548"/>
                    <a:pt x="32465" y="874"/>
                  </a:cubicBezTo>
                  <a:cubicBezTo>
                    <a:pt x="30216" y="409"/>
                    <a:pt x="27490" y="1"/>
                    <a:pt x="242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9"/>
            <p:cNvSpPr/>
            <p:nvPr/>
          </p:nvSpPr>
          <p:spPr>
            <a:xfrm>
              <a:off x="6631565" y="2502332"/>
              <a:ext cx="587119" cy="52342"/>
            </a:xfrm>
            <a:custGeom>
              <a:rect b="b" l="l" r="r" t="t"/>
              <a:pathLst>
                <a:path extrusionOk="0" h="1632" w="18306">
                  <a:moveTo>
                    <a:pt x="5493" y="1"/>
                  </a:moveTo>
                  <a:cubicBezTo>
                    <a:pt x="3827" y="1"/>
                    <a:pt x="2627" y="84"/>
                    <a:pt x="1786" y="145"/>
                  </a:cubicBezTo>
                  <a:cubicBezTo>
                    <a:pt x="1111" y="185"/>
                    <a:pt x="655" y="244"/>
                    <a:pt x="378" y="284"/>
                  </a:cubicBezTo>
                  <a:cubicBezTo>
                    <a:pt x="100" y="323"/>
                    <a:pt x="1" y="343"/>
                    <a:pt x="1" y="363"/>
                  </a:cubicBezTo>
                  <a:cubicBezTo>
                    <a:pt x="1" y="384"/>
                    <a:pt x="54" y="393"/>
                    <a:pt x="181" y="393"/>
                  </a:cubicBezTo>
                  <a:cubicBezTo>
                    <a:pt x="418" y="393"/>
                    <a:pt x="914" y="362"/>
                    <a:pt x="1805" y="323"/>
                  </a:cubicBezTo>
                  <a:cubicBezTo>
                    <a:pt x="2578" y="301"/>
                    <a:pt x="3647" y="247"/>
                    <a:pt x="5098" y="247"/>
                  </a:cubicBezTo>
                  <a:cubicBezTo>
                    <a:pt x="6219" y="247"/>
                    <a:pt x="7567" y="279"/>
                    <a:pt x="9183" y="383"/>
                  </a:cubicBezTo>
                  <a:cubicBezTo>
                    <a:pt x="12911" y="661"/>
                    <a:pt x="15172" y="1097"/>
                    <a:pt x="16520" y="1335"/>
                  </a:cubicBezTo>
                  <a:cubicBezTo>
                    <a:pt x="17573" y="1539"/>
                    <a:pt x="18065" y="1631"/>
                    <a:pt x="18225" y="1631"/>
                  </a:cubicBezTo>
                  <a:cubicBezTo>
                    <a:pt x="18266" y="1631"/>
                    <a:pt x="18285" y="1625"/>
                    <a:pt x="18285" y="1612"/>
                  </a:cubicBezTo>
                  <a:cubicBezTo>
                    <a:pt x="18305" y="1612"/>
                    <a:pt x="18186" y="1553"/>
                    <a:pt x="17928" y="1474"/>
                  </a:cubicBezTo>
                  <a:cubicBezTo>
                    <a:pt x="17651" y="1414"/>
                    <a:pt x="17214" y="1295"/>
                    <a:pt x="16560" y="1137"/>
                  </a:cubicBezTo>
                  <a:cubicBezTo>
                    <a:pt x="15211" y="859"/>
                    <a:pt x="12951" y="383"/>
                    <a:pt x="9203" y="125"/>
                  </a:cubicBezTo>
                  <a:cubicBezTo>
                    <a:pt x="7766" y="33"/>
                    <a:pt x="6538" y="1"/>
                    <a:pt x="54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9"/>
            <p:cNvSpPr/>
            <p:nvPr/>
          </p:nvSpPr>
          <p:spPr>
            <a:xfrm>
              <a:off x="7485785" y="2450984"/>
              <a:ext cx="848510" cy="850434"/>
            </a:xfrm>
            <a:custGeom>
              <a:rect b="b" l="l" r="r" t="t"/>
              <a:pathLst>
                <a:path extrusionOk="0" h="26516" w="26456">
                  <a:moveTo>
                    <a:pt x="0" y="1"/>
                  </a:moveTo>
                  <a:cubicBezTo>
                    <a:pt x="0" y="21"/>
                    <a:pt x="218" y="100"/>
                    <a:pt x="794" y="259"/>
                  </a:cubicBezTo>
                  <a:cubicBezTo>
                    <a:pt x="1369" y="397"/>
                    <a:pt x="2301" y="675"/>
                    <a:pt x="3689" y="1131"/>
                  </a:cubicBezTo>
                  <a:cubicBezTo>
                    <a:pt x="5077" y="1627"/>
                    <a:pt x="6902" y="2361"/>
                    <a:pt x="9182" y="3590"/>
                  </a:cubicBezTo>
                  <a:cubicBezTo>
                    <a:pt x="11443" y="4859"/>
                    <a:pt x="14180" y="6644"/>
                    <a:pt x="17016" y="9480"/>
                  </a:cubicBezTo>
                  <a:cubicBezTo>
                    <a:pt x="19832" y="12316"/>
                    <a:pt x="21617" y="15053"/>
                    <a:pt x="22886" y="17313"/>
                  </a:cubicBezTo>
                  <a:cubicBezTo>
                    <a:pt x="24115" y="19594"/>
                    <a:pt x="24829" y="21438"/>
                    <a:pt x="25305" y="22827"/>
                  </a:cubicBezTo>
                  <a:cubicBezTo>
                    <a:pt x="25781" y="24195"/>
                    <a:pt x="26039" y="25147"/>
                    <a:pt x="26198" y="25722"/>
                  </a:cubicBezTo>
                  <a:cubicBezTo>
                    <a:pt x="26356" y="26297"/>
                    <a:pt x="26416" y="26515"/>
                    <a:pt x="26436" y="26515"/>
                  </a:cubicBezTo>
                  <a:cubicBezTo>
                    <a:pt x="26455" y="26515"/>
                    <a:pt x="26416" y="26277"/>
                    <a:pt x="26297" y="25702"/>
                  </a:cubicBezTo>
                  <a:cubicBezTo>
                    <a:pt x="26178" y="25107"/>
                    <a:pt x="25940" y="24155"/>
                    <a:pt x="25503" y="22767"/>
                  </a:cubicBezTo>
                  <a:cubicBezTo>
                    <a:pt x="25047" y="21359"/>
                    <a:pt x="24333" y="19515"/>
                    <a:pt x="23104" y="17194"/>
                  </a:cubicBezTo>
                  <a:cubicBezTo>
                    <a:pt x="21835" y="14914"/>
                    <a:pt x="20050" y="12157"/>
                    <a:pt x="17214" y="9282"/>
                  </a:cubicBezTo>
                  <a:cubicBezTo>
                    <a:pt x="14358" y="6446"/>
                    <a:pt x="11602" y="4641"/>
                    <a:pt x="9321" y="3372"/>
                  </a:cubicBezTo>
                  <a:cubicBezTo>
                    <a:pt x="7001" y="2143"/>
                    <a:pt x="5156" y="1429"/>
                    <a:pt x="3748" y="953"/>
                  </a:cubicBezTo>
                  <a:cubicBezTo>
                    <a:pt x="2360" y="516"/>
                    <a:pt x="1408" y="278"/>
                    <a:pt x="833" y="159"/>
                  </a:cubicBezTo>
                  <a:cubicBezTo>
                    <a:pt x="238" y="21"/>
                    <a:pt x="0" y="1"/>
                    <a:pt x="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9"/>
            <p:cNvSpPr/>
            <p:nvPr/>
          </p:nvSpPr>
          <p:spPr>
            <a:xfrm>
              <a:off x="7816517" y="2754871"/>
              <a:ext cx="333329" cy="470215"/>
            </a:xfrm>
            <a:custGeom>
              <a:rect b="b" l="l" r="r" t="t"/>
              <a:pathLst>
                <a:path extrusionOk="0" h="14661" w="10393">
                  <a:moveTo>
                    <a:pt x="10" y="0"/>
                  </a:moveTo>
                  <a:cubicBezTo>
                    <a:pt x="4" y="0"/>
                    <a:pt x="1" y="2"/>
                    <a:pt x="1" y="5"/>
                  </a:cubicBezTo>
                  <a:cubicBezTo>
                    <a:pt x="1" y="25"/>
                    <a:pt x="80" y="84"/>
                    <a:pt x="338" y="243"/>
                  </a:cubicBezTo>
                  <a:cubicBezTo>
                    <a:pt x="576" y="382"/>
                    <a:pt x="992" y="580"/>
                    <a:pt x="1567" y="957"/>
                  </a:cubicBezTo>
                  <a:cubicBezTo>
                    <a:pt x="1706" y="1056"/>
                    <a:pt x="1885" y="1155"/>
                    <a:pt x="2043" y="1255"/>
                  </a:cubicBezTo>
                  <a:cubicBezTo>
                    <a:pt x="2222" y="1373"/>
                    <a:pt x="2400" y="1512"/>
                    <a:pt x="2579" y="1651"/>
                  </a:cubicBezTo>
                  <a:cubicBezTo>
                    <a:pt x="2975" y="1909"/>
                    <a:pt x="3392" y="2266"/>
                    <a:pt x="3868" y="2643"/>
                  </a:cubicBezTo>
                  <a:cubicBezTo>
                    <a:pt x="4800" y="3436"/>
                    <a:pt x="5891" y="4527"/>
                    <a:pt x="6981" y="6054"/>
                  </a:cubicBezTo>
                  <a:cubicBezTo>
                    <a:pt x="8072" y="7620"/>
                    <a:pt x="8726" y="9009"/>
                    <a:pt x="9183" y="10139"/>
                  </a:cubicBezTo>
                  <a:cubicBezTo>
                    <a:pt x="9381" y="10714"/>
                    <a:pt x="9579" y="11230"/>
                    <a:pt x="9698" y="11686"/>
                  </a:cubicBezTo>
                  <a:cubicBezTo>
                    <a:pt x="9758" y="11904"/>
                    <a:pt x="9817" y="12122"/>
                    <a:pt x="9877" y="12320"/>
                  </a:cubicBezTo>
                  <a:cubicBezTo>
                    <a:pt x="9916" y="12519"/>
                    <a:pt x="9956" y="12697"/>
                    <a:pt x="9996" y="12876"/>
                  </a:cubicBezTo>
                  <a:cubicBezTo>
                    <a:pt x="10154" y="13550"/>
                    <a:pt x="10214" y="14006"/>
                    <a:pt x="10273" y="14284"/>
                  </a:cubicBezTo>
                  <a:cubicBezTo>
                    <a:pt x="10313" y="14561"/>
                    <a:pt x="10353" y="14660"/>
                    <a:pt x="10372" y="14660"/>
                  </a:cubicBezTo>
                  <a:cubicBezTo>
                    <a:pt x="10392" y="14660"/>
                    <a:pt x="10392" y="14541"/>
                    <a:pt x="10372" y="14264"/>
                  </a:cubicBezTo>
                  <a:cubicBezTo>
                    <a:pt x="10353" y="13986"/>
                    <a:pt x="10313" y="13510"/>
                    <a:pt x="10174" y="12836"/>
                  </a:cubicBezTo>
                  <a:cubicBezTo>
                    <a:pt x="10154" y="12657"/>
                    <a:pt x="10115" y="12459"/>
                    <a:pt x="10075" y="12261"/>
                  </a:cubicBezTo>
                  <a:cubicBezTo>
                    <a:pt x="10015" y="12063"/>
                    <a:pt x="9976" y="11844"/>
                    <a:pt x="9916" y="11626"/>
                  </a:cubicBezTo>
                  <a:cubicBezTo>
                    <a:pt x="9797" y="11150"/>
                    <a:pt x="9599" y="10635"/>
                    <a:pt x="9421" y="10060"/>
                  </a:cubicBezTo>
                  <a:cubicBezTo>
                    <a:pt x="8964" y="8890"/>
                    <a:pt x="8310" y="7482"/>
                    <a:pt x="7199" y="5895"/>
                  </a:cubicBezTo>
                  <a:cubicBezTo>
                    <a:pt x="6089" y="4348"/>
                    <a:pt x="4978" y="3257"/>
                    <a:pt x="4026" y="2444"/>
                  </a:cubicBezTo>
                  <a:cubicBezTo>
                    <a:pt x="3531" y="2068"/>
                    <a:pt x="3114" y="1711"/>
                    <a:pt x="2718" y="1453"/>
                  </a:cubicBezTo>
                  <a:cubicBezTo>
                    <a:pt x="2519" y="1314"/>
                    <a:pt x="2341" y="1195"/>
                    <a:pt x="2162" y="1076"/>
                  </a:cubicBezTo>
                  <a:cubicBezTo>
                    <a:pt x="1984" y="977"/>
                    <a:pt x="1825" y="878"/>
                    <a:pt x="1666" y="798"/>
                  </a:cubicBezTo>
                  <a:cubicBezTo>
                    <a:pt x="1072" y="441"/>
                    <a:pt x="635" y="263"/>
                    <a:pt x="377" y="144"/>
                  </a:cubicBezTo>
                  <a:cubicBezTo>
                    <a:pt x="161" y="44"/>
                    <a:pt x="43" y="0"/>
                    <a:pt x="1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9"/>
            <p:cNvSpPr/>
            <p:nvPr/>
          </p:nvSpPr>
          <p:spPr>
            <a:xfrm>
              <a:off x="7889675" y="3363029"/>
              <a:ext cx="319955" cy="740201"/>
            </a:xfrm>
            <a:custGeom>
              <a:rect b="b" l="l" r="r" t="t"/>
              <a:pathLst>
                <a:path extrusionOk="0" h="23079" w="9976">
                  <a:moveTo>
                    <a:pt x="9358" y="0"/>
                  </a:moveTo>
                  <a:cubicBezTo>
                    <a:pt x="9339" y="0"/>
                    <a:pt x="9319" y="181"/>
                    <a:pt x="9281" y="577"/>
                  </a:cubicBezTo>
                  <a:cubicBezTo>
                    <a:pt x="9281" y="795"/>
                    <a:pt x="9261" y="1073"/>
                    <a:pt x="9261" y="1430"/>
                  </a:cubicBezTo>
                  <a:cubicBezTo>
                    <a:pt x="9261" y="1787"/>
                    <a:pt x="9242" y="2223"/>
                    <a:pt x="9281" y="2739"/>
                  </a:cubicBezTo>
                  <a:cubicBezTo>
                    <a:pt x="9301" y="3790"/>
                    <a:pt x="9400" y="5198"/>
                    <a:pt x="9539" y="7042"/>
                  </a:cubicBezTo>
                  <a:cubicBezTo>
                    <a:pt x="9618" y="7954"/>
                    <a:pt x="9678" y="9005"/>
                    <a:pt x="9698" y="10155"/>
                  </a:cubicBezTo>
                  <a:cubicBezTo>
                    <a:pt x="9698" y="11325"/>
                    <a:pt x="9658" y="12615"/>
                    <a:pt x="9380" y="14003"/>
                  </a:cubicBezTo>
                  <a:cubicBezTo>
                    <a:pt x="9123" y="15371"/>
                    <a:pt x="8667" y="16601"/>
                    <a:pt x="8091" y="17592"/>
                  </a:cubicBezTo>
                  <a:cubicBezTo>
                    <a:pt x="7516" y="18584"/>
                    <a:pt x="6842" y="19377"/>
                    <a:pt x="6188" y="20012"/>
                  </a:cubicBezTo>
                  <a:cubicBezTo>
                    <a:pt x="5513" y="20646"/>
                    <a:pt x="4859" y="21122"/>
                    <a:pt x="4264" y="21479"/>
                  </a:cubicBezTo>
                  <a:cubicBezTo>
                    <a:pt x="3669" y="21856"/>
                    <a:pt x="3114" y="22114"/>
                    <a:pt x="2638" y="22312"/>
                  </a:cubicBezTo>
                  <a:cubicBezTo>
                    <a:pt x="1666" y="22709"/>
                    <a:pt x="992" y="22828"/>
                    <a:pt x="575" y="22927"/>
                  </a:cubicBezTo>
                  <a:cubicBezTo>
                    <a:pt x="159" y="23006"/>
                    <a:pt x="0" y="23046"/>
                    <a:pt x="0" y="23066"/>
                  </a:cubicBezTo>
                  <a:cubicBezTo>
                    <a:pt x="0" y="23074"/>
                    <a:pt x="31" y="23079"/>
                    <a:pt x="98" y="23079"/>
                  </a:cubicBezTo>
                  <a:cubicBezTo>
                    <a:pt x="192" y="23079"/>
                    <a:pt x="359" y="23069"/>
                    <a:pt x="615" y="23046"/>
                  </a:cubicBezTo>
                  <a:cubicBezTo>
                    <a:pt x="1031" y="22966"/>
                    <a:pt x="1726" y="22867"/>
                    <a:pt x="2717" y="22490"/>
                  </a:cubicBezTo>
                  <a:cubicBezTo>
                    <a:pt x="3193" y="22292"/>
                    <a:pt x="3768" y="22054"/>
                    <a:pt x="4383" y="21677"/>
                  </a:cubicBezTo>
                  <a:cubicBezTo>
                    <a:pt x="4998" y="21301"/>
                    <a:pt x="5672" y="20825"/>
                    <a:pt x="6366" y="20190"/>
                  </a:cubicBezTo>
                  <a:cubicBezTo>
                    <a:pt x="7040" y="19555"/>
                    <a:pt x="7734" y="18742"/>
                    <a:pt x="8329" y="17711"/>
                  </a:cubicBezTo>
                  <a:cubicBezTo>
                    <a:pt x="8924" y="16700"/>
                    <a:pt x="9380" y="15450"/>
                    <a:pt x="9658" y="14042"/>
                  </a:cubicBezTo>
                  <a:cubicBezTo>
                    <a:pt x="9936" y="12634"/>
                    <a:pt x="9975" y="11325"/>
                    <a:pt x="9956" y="10155"/>
                  </a:cubicBezTo>
                  <a:cubicBezTo>
                    <a:pt x="9956" y="8985"/>
                    <a:pt x="9876" y="7954"/>
                    <a:pt x="9797" y="7022"/>
                  </a:cubicBezTo>
                  <a:cubicBezTo>
                    <a:pt x="9638" y="5178"/>
                    <a:pt x="9519" y="3770"/>
                    <a:pt x="9460" y="2739"/>
                  </a:cubicBezTo>
                  <a:cubicBezTo>
                    <a:pt x="9440" y="2223"/>
                    <a:pt x="9420" y="1787"/>
                    <a:pt x="9420" y="1430"/>
                  </a:cubicBezTo>
                  <a:cubicBezTo>
                    <a:pt x="9400" y="1073"/>
                    <a:pt x="9400" y="795"/>
                    <a:pt x="9400" y="577"/>
                  </a:cubicBezTo>
                  <a:cubicBezTo>
                    <a:pt x="9400" y="160"/>
                    <a:pt x="9380" y="2"/>
                    <a:pt x="9361" y="2"/>
                  </a:cubicBezTo>
                  <a:cubicBezTo>
                    <a:pt x="9360" y="1"/>
                    <a:pt x="9359" y="0"/>
                    <a:pt x="93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9"/>
            <p:cNvSpPr/>
            <p:nvPr/>
          </p:nvSpPr>
          <p:spPr>
            <a:xfrm>
              <a:off x="8030858" y="3788503"/>
              <a:ext cx="71265" cy="141183"/>
            </a:xfrm>
            <a:custGeom>
              <a:rect b="b" l="l" r="r" t="t"/>
              <a:pathLst>
                <a:path extrusionOk="0" h="4402" w="2222">
                  <a:moveTo>
                    <a:pt x="2072" y="1"/>
                  </a:moveTo>
                  <a:cubicBezTo>
                    <a:pt x="2069" y="1"/>
                    <a:pt x="2066" y="2"/>
                    <a:pt x="2063" y="3"/>
                  </a:cubicBezTo>
                  <a:cubicBezTo>
                    <a:pt x="2024" y="3"/>
                    <a:pt x="2004" y="122"/>
                    <a:pt x="2004" y="499"/>
                  </a:cubicBezTo>
                  <a:cubicBezTo>
                    <a:pt x="1964" y="856"/>
                    <a:pt x="1944" y="1510"/>
                    <a:pt x="1548" y="2422"/>
                  </a:cubicBezTo>
                  <a:cubicBezTo>
                    <a:pt x="1111" y="3335"/>
                    <a:pt x="635" y="3771"/>
                    <a:pt x="378" y="4029"/>
                  </a:cubicBezTo>
                  <a:cubicBezTo>
                    <a:pt x="100" y="4267"/>
                    <a:pt x="1" y="4366"/>
                    <a:pt x="40" y="4386"/>
                  </a:cubicBezTo>
                  <a:cubicBezTo>
                    <a:pt x="40" y="4396"/>
                    <a:pt x="49" y="4402"/>
                    <a:pt x="67" y="4402"/>
                  </a:cubicBezTo>
                  <a:cubicBezTo>
                    <a:pt x="121" y="4402"/>
                    <a:pt x="259" y="4346"/>
                    <a:pt x="497" y="4168"/>
                  </a:cubicBezTo>
                  <a:cubicBezTo>
                    <a:pt x="794" y="3949"/>
                    <a:pt x="1330" y="3513"/>
                    <a:pt x="1786" y="2541"/>
                  </a:cubicBezTo>
                  <a:cubicBezTo>
                    <a:pt x="2222" y="1570"/>
                    <a:pt x="2202" y="876"/>
                    <a:pt x="2182" y="499"/>
                  </a:cubicBezTo>
                  <a:cubicBezTo>
                    <a:pt x="2164" y="129"/>
                    <a:pt x="2111" y="1"/>
                    <a:pt x="20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9"/>
            <p:cNvSpPr/>
            <p:nvPr/>
          </p:nvSpPr>
          <p:spPr>
            <a:xfrm>
              <a:off x="7849584" y="3824200"/>
              <a:ext cx="477078" cy="579582"/>
            </a:xfrm>
            <a:custGeom>
              <a:rect b="b" l="l" r="r" t="t"/>
              <a:pathLst>
                <a:path extrusionOk="0" h="18071" w="14875">
                  <a:moveTo>
                    <a:pt x="14855" y="0"/>
                  </a:moveTo>
                  <a:cubicBezTo>
                    <a:pt x="14835" y="0"/>
                    <a:pt x="14775" y="139"/>
                    <a:pt x="14676" y="476"/>
                  </a:cubicBezTo>
                  <a:cubicBezTo>
                    <a:pt x="14577" y="833"/>
                    <a:pt x="14438" y="1409"/>
                    <a:pt x="14141" y="2261"/>
                  </a:cubicBezTo>
                  <a:cubicBezTo>
                    <a:pt x="14061" y="2479"/>
                    <a:pt x="14002" y="2698"/>
                    <a:pt x="13903" y="2955"/>
                  </a:cubicBezTo>
                  <a:cubicBezTo>
                    <a:pt x="13803" y="3193"/>
                    <a:pt x="13704" y="3451"/>
                    <a:pt x="13585" y="3749"/>
                  </a:cubicBezTo>
                  <a:cubicBezTo>
                    <a:pt x="13387" y="4324"/>
                    <a:pt x="13070" y="4938"/>
                    <a:pt x="12733" y="5672"/>
                  </a:cubicBezTo>
                  <a:cubicBezTo>
                    <a:pt x="12019" y="7080"/>
                    <a:pt x="11027" y="8806"/>
                    <a:pt x="9480" y="10709"/>
                  </a:cubicBezTo>
                  <a:cubicBezTo>
                    <a:pt x="7914" y="12593"/>
                    <a:pt x="6426" y="13902"/>
                    <a:pt x="5177" y="14894"/>
                  </a:cubicBezTo>
                  <a:cubicBezTo>
                    <a:pt x="4522" y="15350"/>
                    <a:pt x="3967" y="15786"/>
                    <a:pt x="3452" y="16103"/>
                  </a:cubicBezTo>
                  <a:cubicBezTo>
                    <a:pt x="3194" y="16262"/>
                    <a:pt x="2956" y="16421"/>
                    <a:pt x="2738" y="16560"/>
                  </a:cubicBezTo>
                  <a:cubicBezTo>
                    <a:pt x="2500" y="16698"/>
                    <a:pt x="2281" y="16817"/>
                    <a:pt x="2103" y="16917"/>
                  </a:cubicBezTo>
                  <a:cubicBezTo>
                    <a:pt x="1330" y="17373"/>
                    <a:pt x="774" y="17630"/>
                    <a:pt x="457" y="17789"/>
                  </a:cubicBezTo>
                  <a:cubicBezTo>
                    <a:pt x="140" y="17968"/>
                    <a:pt x="1" y="18047"/>
                    <a:pt x="21" y="18067"/>
                  </a:cubicBezTo>
                  <a:cubicBezTo>
                    <a:pt x="21" y="18069"/>
                    <a:pt x="23" y="18070"/>
                    <a:pt x="27" y="18070"/>
                  </a:cubicBezTo>
                  <a:cubicBezTo>
                    <a:pt x="59" y="18070"/>
                    <a:pt x="202" y="18010"/>
                    <a:pt x="497" y="17888"/>
                  </a:cubicBezTo>
                  <a:cubicBezTo>
                    <a:pt x="834" y="17749"/>
                    <a:pt x="1389" y="17531"/>
                    <a:pt x="2182" y="17095"/>
                  </a:cubicBezTo>
                  <a:cubicBezTo>
                    <a:pt x="2381" y="16976"/>
                    <a:pt x="2599" y="16877"/>
                    <a:pt x="2837" y="16738"/>
                  </a:cubicBezTo>
                  <a:cubicBezTo>
                    <a:pt x="3055" y="16599"/>
                    <a:pt x="3313" y="16441"/>
                    <a:pt x="3571" y="16282"/>
                  </a:cubicBezTo>
                  <a:cubicBezTo>
                    <a:pt x="4106" y="15965"/>
                    <a:pt x="4661" y="15548"/>
                    <a:pt x="5316" y="15092"/>
                  </a:cubicBezTo>
                  <a:cubicBezTo>
                    <a:pt x="6585" y="14101"/>
                    <a:pt x="8112" y="12792"/>
                    <a:pt x="9679" y="10888"/>
                  </a:cubicBezTo>
                  <a:cubicBezTo>
                    <a:pt x="11245" y="8964"/>
                    <a:pt x="12257" y="7219"/>
                    <a:pt x="12971" y="5771"/>
                  </a:cubicBezTo>
                  <a:cubicBezTo>
                    <a:pt x="13288" y="5038"/>
                    <a:pt x="13605" y="4403"/>
                    <a:pt x="13803" y="3828"/>
                  </a:cubicBezTo>
                  <a:cubicBezTo>
                    <a:pt x="13903" y="3530"/>
                    <a:pt x="14002" y="3273"/>
                    <a:pt x="14101" y="3015"/>
                  </a:cubicBezTo>
                  <a:cubicBezTo>
                    <a:pt x="14200" y="2777"/>
                    <a:pt x="14260" y="2539"/>
                    <a:pt x="14319" y="2321"/>
                  </a:cubicBezTo>
                  <a:cubicBezTo>
                    <a:pt x="14597" y="1448"/>
                    <a:pt x="14716" y="873"/>
                    <a:pt x="14775" y="516"/>
                  </a:cubicBezTo>
                  <a:cubicBezTo>
                    <a:pt x="14855" y="139"/>
                    <a:pt x="14874" y="0"/>
                    <a:pt x="148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9"/>
            <p:cNvSpPr/>
            <p:nvPr/>
          </p:nvSpPr>
          <p:spPr>
            <a:xfrm>
              <a:off x="7205279" y="4170198"/>
              <a:ext cx="546387" cy="169150"/>
            </a:xfrm>
            <a:custGeom>
              <a:rect b="b" l="l" r="r" t="t"/>
              <a:pathLst>
                <a:path extrusionOk="0" h="5274" w="17036">
                  <a:moveTo>
                    <a:pt x="1" y="1"/>
                  </a:moveTo>
                  <a:cubicBezTo>
                    <a:pt x="1" y="21"/>
                    <a:pt x="40" y="120"/>
                    <a:pt x="199" y="377"/>
                  </a:cubicBezTo>
                  <a:cubicBezTo>
                    <a:pt x="358" y="615"/>
                    <a:pt x="635" y="1012"/>
                    <a:pt x="1111" y="1567"/>
                  </a:cubicBezTo>
                  <a:cubicBezTo>
                    <a:pt x="1607" y="2103"/>
                    <a:pt x="2321" y="2777"/>
                    <a:pt x="3412" y="3491"/>
                  </a:cubicBezTo>
                  <a:cubicBezTo>
                    <a:pt x="4483" y="4165"/>
                    <a:pt x="5990" y="4899"/>
                    <a:pt x="7973" y="5177"/>
                  </a:cubicBezTo>
                  <a:cubicBezTo>
                    <a:pt x="8495" y="5244"/>
                    <a:pt x="8991" y="5274"/>
                    <a:pt x="9463" y="5274"/>
                  </a:cubicBezTo>
                  <a:cubicBezTo>
                    <a:pt x="10784" y="5274"/>
                    <a:pt x="11906" y="5043"/>
                    <a:pt x="12812" y="4780"/>
                  </a:cubicBezTo>
                  <a:cubicBezTo>
                    <a:pt x="14061" y="4383"/>
                    <a:pt x="14934" y="3907"/>
                    <a:pt x="15529" y="3531"/>
                  </a:cubicBezTo>
                  <a:cubicBezTo>
                    <a:pt x="16143" y="3134"/>
                    <a:pt x="16520" y="2817"/>
                    <a:pt x="16738" y="2618"/>
                  </a:cubicBezTo>
                  <a:cubicBezTo>
                    <a:pt x="16957" y="2420"/>
                    <a:pt x="17036" y="2341"/>
                    <a:pt x="17016" y="2321"/>
                  </a:cubicBezTo>
                  <a:cubicBezTo>
                    <a:pt x="17016" y="2319"/>
                    <a:pt x="17014" y="2317"/>
                    <a:pt x="17011" y="2317"/>
                  </a:cubicBezTo>
                  <a:cubicBezTo>
                    <a:pt x="16986" y="2317"/>
                    <a:pt x="16871" y="2382"/>
                    <a:pt x="16679" y="2539"/>
                  </a:cubicBezTo>
                  <a:cubicBezTo>
                    <a:pt x="16441" y="2718"/>
                    <a:pt x="16044" y="2995"/>
                    <a:pt x="15429" y="3352"/>
                  </a:cubicBezTo>
                  <a:cubicBezTo>
                    <a:pt x="14815" y="3729"/>
                    <a:pt x="13962" y="4165"/>
                    <a:pt x="12752" y="4522"/>
                  </a:cubicBezTo>
                  <a:cubicBezTo>
                    <a:pt x="11872" y="4782"/>
                    <a:pt x="10782" y="5000"/>
                    <a:pt x="9512" y="5000"/>
                  </a:cubicBezTo>
                  <a:cubicBezTo>
                    <a:pt x="9037" y="5000"/>
                    <a:pt x="8536" y="4969"/>
                    <a:pt x="8013" y="4899"/>
                  </a:cubicBezTo>
                  <a:cubicBezTo>
                    <a:pt x="6069" y="4621"/>
                    <a:pt x="4621" y="3927"/>
                    <a:pt x="3531" y="3273"/>
                  </a:cubicBezTo>
                  <a:cubicBezTo>
                    <a:pt x="2460" y="2599"/>
                    <a:pt x="1746" y="1944"/>
                    <a:pt x="1250" y="1429"/>
                  </a:cubicBezTo>
                  <a:cubicBezTo>
                    <a:pt x="774" y="913"/>
                    <a:pt x="477" y="536"/>
                    <a:pt x="278" y="318"/>
                  </a:cubicBezTo>
                  <a:cubicBezTo>
                    <a:pt x="100" y="80"/>
                    <a:pt x="21"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9"/>
            <p:cNvSpPr/>
            <p:nvPr/>
          </p:nvSpPr>
          <p:spPr>
            <a:xfrm>
              <a:off x="7089529" y="3811467"/>
              <a:ext cx="57281" cy="372137"/>
            </a:xfrm>
            <a:custGeom>
              <a:rect b="b" l="l" r="r" t="t"/>
              <a:pathLst>
                <a:path extrusionOk="0" h="11603" w="1786">
                  <a:moveTo>
                    <a:pt x="1012" y="1"/>
                  </a:moveTo>
                  <a:cubicBezTo>
                    <a:pt x="992" y="1"/>
                    <a:pt x="952" y="60"/>
                    <a:pt x="873" y="219"/>
                  </a:cubicBezTo>
                  <a:cubicBezTo>
                    <a:pt x="813" y="397"/>
                    <a:pt x="714" y="675"/>
                    <a:pt x="595" y="1092"/>
                  </a:cubicBezTo>
                  <a:cubicBezTo>
                    <a:pt x="377" y="1944"/>
                    <a:pt x="0" y="3452"/>
                    <a:pt x="139" y="5891"/>
                  </a:cubicBezTo>
                  <a:cubicBezTo>
                    <a:pt x="318" y="8310"/>
                    <a:pt x="893" y="9738"/>
                    <a:pt x="1230" y="10571"/>
                  </a:cubicBezTo>
                  <a:cubicBezTo>
                    <a:pt x="1389" y="10968"/>
                    <a:pt x="1527" y="11225"/>
                    <a:pt x="1627" y="11384"/>
                  </a:cubicBezTo>
                  <a:cubicBezTo>
                    <a:pt x="1706" y="11543"/>
                    <a:pt x="1746" y="11602"/>
                    <a:pt x="1765" y="11602"/>
                  </a:cubicBezTo>
                  <a:cubicBezTo>
                    <a:pt x="1785" y="11582"/>
                    <a:pt x="1785" y="11523"/>
                    <a:pt x="1726" y="11344"/>
                  </a:cubicBezTo>
                  <a:cubicBezTo>
                    <a:pt x="1666" y="11166"/>
                    <a:pt x="1547" y="10908"/>
                    <a:pt x="1408" y="10492"/>
                  </a:cubicBezTo>
                  <a:cubicBezTo>
                    <a:pt x="1111" y="9659"/>
                    <a:pt x="595" y="8251"/>
                    <a:pt x="417" y="5871"/>
                  </a:cubicBezTo>
                  <a:cubicBezTo>
                    <a:pt x="278" y="3471"/>
                    <a:pt x="615" y="2004"/>
                    <a:pt x="794" y="1151"/>
                  </a:cubicBezTo>
                  <a:cubicBezTo>
                    <a:pt x="873" y="715"/>
                    <a:pt x="952" y="437"/>
                    <a:pt x="992" y="259"/>
                  </a:cubicBezTo>
                  <a:cubicBezTo>
                    <a:pt x="1012" y="80"/>
                    <a:pt x="1032" y="1"/>
                    <a:pt x="10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9"/>
            <p:cNvSpPr/>
            <p:nvPr/>
          </p:nvSpPr>
          <p:spPr>
            <a:xfrm>
              <a:off x="7195112" y="3884560"/>
              <a:ext cx="42656" cy="201159"/>
            </a:xfrm>
            <a:custGeom>
              <a:rect b="b" l="l" r="r" t="t"/>
              <a:pathLst>
                <a:path extrusionOk="0" h="6272" w="1330">
                  <a:moveTo>
                    <a:pt x="235" y="1"/>
                  </a:moveTo>
                  <a:cubicBezTo>
                    <a:pt x="212" y="1"/>
                    <a:pt x="156" y="167"/>
                    <a:pt x="100" y="617"/>
                  </a:cubicBezTo>
                  <a:cubicBezTo>
                    <a:pt x="60" y="1093"/>
                    <a:pt x="0" y="1926"/>
                    <a:pt x="199" y="3235"/>
                  </a:cubicBezTo>
                  <a:cubicBezTo>
                    <a:pt x="437" y="4544"/>
                    <a:pt x="754" y="5297"/>
                    <a:pt x="952" y="5734"/>
                  </a:cubicBezTo>
                  <a:cubicBezTo>
                    <a:pt x="1156" y="6140"/>
                    <a:pt x="1255" y="6271"/>
                    <a:pt x="1284" y="6271"/>
                  </a:cubicBezTo>
                  <a:cubicBezTo>
                    <a:pt x="1286" y="6271"/>
                    <a:pt x="1288" y="6270"/>
                    <a:pt x="1289" y="6269"/>
                  </a:cubicBezTo>
                  <a:cubicBezTo>
                    <a:pt x="1329" y="6249"/>
                    <a:pt x="1289" y="6110"/>
                    <a:pt x="1131" y="5654"/>
                  </a:cubicBezTo>
                  <a:cubicBezTo>
                    <a:pt x="972" y="5198"/>
                    <a:pt x="694" y="4464"/>
                    <a:pt x="476" y="3175"/>
                  </a:cubicBezTo>
                  <a:cubicBezTo>
                    <a:pt x="258" y="1906"/>
                    <a:pt x="298" y="1113"/>
                    <a:pt x="298" y="637"/>
                  </a:cubicBezTo>
                  <a:cubicBezTo>
                    <a:pt x="298" y="161"/>
                    <a:pt x="298" y="2"/>
                    <a:pt x="238" y="2"/>
                  </a:cubicBezTo>
                  <a:cubicBezTo>
                    <a:pt x="237" y="1"/>
                    <a:pt x="236" y="1"/>
                    <a:pt x="2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9"/>
            <p:cNvSpPr/>
            <p:nvPr/>
          </p:nvSpPr>
          <p:spPr>
            <a:xfrm>
              <a:off x="6973779" y="3809575"/>
              <a:ext cx="150773" cy="530575"/>
            </a:xfrm>
            <a:custGeom>
              <a:rect b="b" l="l" r="r" t="t"/>
              <a:pathLst>
                <a:path extrusionOk="0" h="16543" w="4701">
                  <a:moveTo>
                    <a:pt x="555" y="0"/>
                  </a:moveTo>
                  <a:cubicBezTo>
                    <a:pt x="536" y="0"/>
                    <a:pt x="496" y="100"/>
                    <a:pt x="436" y="357"/>
                  </a:cubicBezTo>
                  <a:cubicBezTo>
                    <a:pt x="377" y="635"/>
                    <a:pt x="258" y="1051"/>
                    <a:pt x="179" y="1706"/>
                  </a:cubicBezTo>
                  <a:cubicBezTo>
                    <a:pt x="159" y="1865"/>
                    <a:pt x="119" y="2043"/>
                    <a:pt x="99" y="2221"/>
                  </a:cubicBezTo>
                  <a:cubicBezTo>
                    <a:pt x="79" y="2420"/>
                    <a:pt x="79" y="2638"/>
                    <a:pt x="60" y="2856"/>
                  </a:cubicBezTo>
                  <a:cubicBezTo>
                    <a:pt x="0" y="3312"/>
                    <a:pt x="20" y="3808"/>
                    <a:pt x="0" y="4403"/>
                  </a:cubicBezTo>
                  <a:cubicBezTo>
                    <a:pt x="40" y="5573"/>
                    <a:pt x="159" y="7040"/>
                    <a:pt x="595" y="8786"/>
                  </a:cubicBezTo>
                  <a:cubicBezTo>
                    <a:pt x="1031" y="10531"/>
                    <a:pt x="1606" y="11879"/>
                    <a:pt x="2142" y="12911"/>
                  </a:cubicBezTo>
                  <a:cubicBezTo>
                    <a:pt x="2420" y="13426"/>
                    <a:pt x="2657" y="13882"/>
                    <a:pt x="2915" y="14259"/>
                  </a:cubicBezTo>
                  <a:cubicBezTo>
                    <a:pt x="3034" y="14457"/>
                    <a:pt x="3153" y="14616"/>
                    <a:pt x="3252" y="14794"/>
                  </a:cubicBezTo>
                  <a:cubicBezTo>
                    <a:pt x="3352" y="14953"/>
                    <a:pt x="3471" y="15092"/>
                    <a:pt x="3570" y="15231"/>
                  </a:cubicBezTo>
                  <a:cubicBezTo>
                    <a:pt x="3947" y="15766"/>
                    <a:pt x="4244" y="16084"/>
                    <a:pt x="4422" y="16282"/>
                  </a:cubicBezTo>
                  <a:cubicBezTo>
                    <a:pt x="4583" y="16461"/>
                    <a:pt x="4664" y="16543"/>
                    <a:pt x="4678" y="16543"/>
                  </a:cubicBezTo>
                  <a:cubicBezTo>
                    <a:pt x="4680" y="16543"/>
                    <a:pt x="4680" y="16542"/>
                    <a:pt x="4680" y="16540"/>
                  </a:cubicBezTo>
                  <a:cubicBezTo>
                    <a:pt x="4700" y="16520"/>
                    <a:pt x="4660" y="16440"/>
                    <a:pt x="4502" y="16203"/>
                  </a:cubicBezTo>
                  <a:cubicBezTo>
                    <a:pt x="4343" y="15984"/>
                    <a:pt x="4085" y="15647"/>
                    <a:pt x="3728" y="15112"/>
                  </a:cubicBezTo>
                  <a:cubicBezTo>
                    <a:pt x="3629" y="14973"/>
                    <a:pt x="3530" y="14834"/>
                    <a:pt x="3431" y="14676"/>
                  </a:cubicBezTo>
                  <a:cubicBezTo>
                    <a:pt x="3332" y="14497"/>
                    <a:pt x="3213" y="14338"/>
                    <a:pt x="3114" y="14140"/>
                  </a:cubicBezTo>
                  <a:cubicBezTo>
                    <a:pt x="2876" y="13763"/>
                    <a:pt x="2638" y="13307"/>
                    <a:pt x="2360" y="12811"/>
                  </a:cubicBezTo>
                  <a:cubicBezTo>
                    <a:pt x="1864" y="11760"/>
                    <a:pt x="1289" y="10432"/>
                    <a:pt x="853" y="8706"/>
                  </a:cubicBezTo>
                  <a:cubicBezTo>
                    <a:pt x="436" y="6981"/>
                    <a:pt x="298" y="5553"/>
                    <a:pt x="258" y="4403"/>
                  </a:cubicBezTo>
                  <a:cubicBezTo>
                    <a:pt x="258" y="3828"/>
                    <a:pt x="238" y="3312"/>
                    <a:pt x="278" y="2876"/>
                  </a:cubicBezTo>
                  <a:cubicBezTo>
                    <a:pt x="298" y="2638"/>
                    <a:pt x="298" y="2440"/>
                    <a:pt x="317" y="2241"/>
                  </a:cubicBezTo>
                  <a:cubicBezTo>
                    <a:pt x="337" y="2063"/>
                    <a:pt x="357" y="1884"/>
                    <a:pt x="377" y="1726"/>
                  </a:cubicBezTo>
                  <a:cubicBezTo>
                    <a:pt x="417" y="1071"/>
                    <a:pt x="516" y="655"/>
                    <a:pt x="536" y="377"/>
                  </a:cubicBezTo>
                  <a:cubicBezTo>
                    <a:pt x="575" y="119"/>
                    <a:pt x="575" y="20"/>
                    <a:pt x="5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9"/>
            <p:cNvSpPr/>
            <p:nvPr/>
          </p:nvSpPr>
          <p:spPr>
            <a:xfrm>
              <a:off x="-857183" y="-1155985"/>
              <a:ext cx="1871270" cy="3756492"/>
            </a:xfrm>
            <a:custGeom>
              <a:rect b="b" l="l" r="r" t="t"/>
              <a:pathLst>
                <a:path extrusionOk="0" h="117125" w="58345">
                  <a:moveTo>
                    <a:pt x="7398" y="1"/>
                  </a:moveTo>
                  <a:cubicBezTo>
                    <a:pt x="3411" y="8013"/>
                    <a:pt x="2539" y="18285"/>
                    <a:pt x="5117" y="26832"/>
                  </a:cubicBezTo>
                  <a:cubicBezTo>
                    <a:pt x="7695" y="35380"/>
                    <a:pt x="13644" y="42876"/>
                    <a:pt x="21379" y="47338"/>
                  </a:cubicBezTo>
                  <a:cubicBezTo>
                    <a:pt x="25404" y="49658"/>
                    <a:pt x="29866" y="51185"/>
                    <a:pt x="33674" y="53862"/>
                  </a:cubicBezTo>
                  <a:cubicBezTo>
                    <a:pt x="37462" y="56540"/>
                    <a:pt x="40615" y="60843"/>
                    <a:pt x="40139" y="65464"/>
                  </a:cubicBezTo>
                  <a:cubicBezTo>
                    <a:pt x="39604" y="70580"/>
                    <a:pt x="34765" y="74308"/>
                    <a:pt x="29787" y="75597"/>
                  </a:cubicBezTo>
                  <a:cubicBezTo>
                    <a:pt x="26365" y="76497"/>
                    <a:pt x="22821" y="76535"/>
                    <a:pt x="19271" y="76535"/>
                  </a:cubicBezTo>
                  <a:cubicBezTo>
                    <a:pt x="18948" y="76535"/>
                    <a:pt x="18626" y="76535"/>
                    <a:pt x="18303" y="76535"/>
                  </a:cubicBezTo>
                  <a:cubicBezTo>
                    <a:pt x="17012" y="76535"/>
                    <a:pt x="15722" y="76539"/>
                    <a:pt x="14438" y="76589"/>
                  </a:cubicBezTo>
                  <a:cubicBezTo>
                    <a:pt x="9301" y="76787"/>
                    <a:pt x="3887" y="78770"/>
                    <a:pt x="377" y="82538"/>
                  </a:cubicBezTo>
                  <a:cubicBezTo>
                    <a:pt x="0" y="94041"/>
                    <a:pt x="2023" y="105959"/>
                    <a:pt x="4839" y="117124"/>
                  </a:cubicBezTo>
                  <a:cubicBezTo>
                    <a:pt x="8072" y="101775"/>
                    <a:pt x="21954" y="89301"/>
                    <a:pt x="37541" y="87695"/>
                  </a:cubicBezTo>
                  <a:cubicBezTo>
                    <a:pt x="40675" y="87377"/>
                    <a:pt x="43848" y="87437"/>
                    <a:pt x="46941" y="86941"/>
                  </a:cubicBezTo>
                  <a:cubicBezTo>
                    <a:pt x="50055" y="86425"/>
                    <a:pt x="53188" y="85255"/>
                    <a:pt x="55270" y="82915"/>
                  </a:cubicBezTo>
                  <a:cubicBezTo>
                    <a:pt x="57690" y="80198"/>
                    <a:pt x="58344" y="76232"/>
                    <a:pt x="57630" y="72682"/>
                  </a:cubicBezTo>
                  <a:cubicBezTo>
                    <a:pt x="56916" y="69132"/>
                    <a:pt x="54993" y="65920"/>
                    <a:pt x="52732" y="63084"/>
                  </a:cubicBezTo>
                  <a:cubicBezTo>
                    <a:pt x="44561" y="52811"/>
                    <a:pt x="32187" y="46743"/>
                    <a:pt x="23044" y="37303"/>
                  </a:cubicBezTo>
                  <a:cubicBezTo>
                    <a:pt x="13426" y="27408"/>
                    <a:pt x="7715" y="13803"/>
                    <a:pt x="739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9"/>
            <p:cNvSpPr/>
            <p:nvPr/>
          </p:nvSpPr>
          <p:spPr>
            <a:xfrm>
              <a:off x="-528151" y="678337"/>
              <a:ext cx="587536" cy="492377"/>
            </a:xfrm>
            <a:custGeom>
              <a:rect b="b" l="l" r="r" t="t"/>
              <a:pathLst>
                <a:path extrusionOk="0" h="15352" w="18319">
                  <a:moveTo>
                    <a:pt x="12163" y="1"/>
                  </a:moveTo>
                  <a:cubicBezTo>
                    <a:pt x="6470" y="1"/>
                    <a:pt x="1" y="8459"/>
                    <a:pt x="5666" y="13605"/>
                  </a:cubicBezTo>
                  <a:cubicBezTo>
                    <a:pt x="7094" y="14914"/>
                    <a:pt x="9156" y="15311"/>
                    <a:pt x="11100" y="15350"/>
                  </a:cubicBezTo>
                  <a:cubicBezTo>
                    <a:pt x="11155" y="15351"/>
                    <a:pt x="11209" y="15351"/>
                    <a:pt x="11264" y="15351"/>
                  </a:cubicBezTo>
                  <a:cubicBezTo>
                    <a:pt x="12901" y="15351"/>
                    <a:pt x="14613" y="15058"/>
                    <a:pt x="15879" y="14022"/>
                  </a:cubicBezTo>
                  <a:cubicBezTo>
                    <a:pt x="17208" y="12931"/>
                    <a:pt x="17823" y="11186"/>
                    <a:pt x="18061" y="9461"/>
                  </a:cubicBezTo>
                  <a:cubicBezTo>
                    <a:pt x="18318" y="7696"/>
                    <a:pt x="18239" y="5851"/>
                    <a:pt x="17565" y="4205"/>
                  </a:cubicBezTo>
                  <a:cubicBezTo>
                    <a:pt x="16330" y="1194"/>
                    <a:pt x="14301" y="1"/>
                    <a:pt x="12163"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9"/>
            <p:cNvSpPr/>
            <p:nvPr/>
          </p:nvSpPr>
          <p:spPr>
            <a:xfrm>
              <a:off x="2919264" y="749955"/>
              <a:ext cx="940462" cy="1081741"/>
            </a:xfrm>
            <a:custGeom>
              <a:rect b="b" l="l" r="r" t="t"/>
              <a:pathLst>
                <a:path extrusionOk="0" h="33728" w="29323">
                  <a:moveTo>
                    <a:pt x="6845" y="0"/>
                  </a:moveTo>
                  <a:cubicBezTo>
                    <a:pt x="2967" y="0"/>
                    <a:pt x="1" y="1728"/>
                    <a:pt x="1123" y="6791"/>
                  </a:cubicBezTo>
                  <a:cubicBezTo>
                    <a:pt x="1638" y="9171"/>
                    <a:pt x="3145" y="11194"/>
                    <a:pt x="4732" y="13038"/>
                  </a:cubicBezTo>
                  <a:cubicBezTo>
                    <a:pt x="6318" y="14882"/>
                    <a:pt x="8044" y="16647"/>
                    <a:pt x="9134" y="18829"/>
                  </a:cubicBezTo>
                  <a:cubicBezTo>
                    <a:pt x="10899" y="22398"/>
                    <a:pt x="10840" y="26781"/>
                    <a:pt x="13160" y="30034"/>
                  </a:cubicBezTo>
                  <a:cubicBezTo>
                    <a:pt x="14782" y="32300"/>
                    <a:pt x="17516" y="33727"/>
                    <a:pt x="20298" y="33727"/>
                  </a:cubicBezTo>
                  <a:cubicBezTo>
                    <a:pt x="20510" y="33727"/>
                    <a:pt x="20722" y="33719"/>
                    <a:pt x="20934" y="33702"/>
                  </a:cubicBezTo>
                  <a:cubicBezTo>
                    <a:pt x="23909" y="33464"/>
                    <a:pt x="26725" y="31481"/>
                    <a:pt x="27875" y="28705"/>
                  </a:cubicBezTo>
                  <a:cubicBezTo>
                    <a:pt x="29323" y="25195"/>
                    <a:pt x="28113" y="21169"/>
                    <a:pt x="26765" y="17619"/>
                  </a:cubicBezTo>
                  <a:cubicBezTo>
                    <a:pt x="24881" y="12681"/>
                    <a:pt x="22620" y="7723"/>
                    <a:pt x="18753" y="4154"/>
                  </a:cubicBezTo>
                  <a:cubicBezTo>
                    <a:pt x="16516" y="2104"/>
                    <a:pt x="11125" y="0"/>
                    <a:pt x="6845"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9"/>
            <p:cNvSpPr/>
            <p:nvPr/>
          </p:nvSpPr>
          <p:spPr>
            <a:xfrm>
              <a:off x="7303228" y="-1155985"/>
              <a:ext cx="1870629" cy="3756492"/>
            </a:xfrm>
            <a:custGeom>
              <a:rect b="b" l="l" r="r" t="t"/>
              <a:pathLst>
                <a:path extrusionOk="0" h="117125" w="58325">
                  <a:moveTo>
                    <a:pt x="50928" y="1"/>
                  </a:moveTo>
                  <a:cubicBezTo>
                    <a:pt x="50610" y="13803"/>
                    <a:pt x="44899" y="27408"/>
                    <a:pt x="35301" y="37303"/>
                  </a:cubicBezTo>
                  <a:cubicBezTo>
                    <a:pt x="26158" y="46743"/>
                    <a:pt x="13784" y="52811"/>
                    <a:pt x="5613" y="63084"/>
                  </a:cubicBezTo>
                  <a:cubicBezTo>
                    <a:pt x="3352" y="65920"/>
                    <a:pt x="1409" y="69132"/>
                    <a:pt x="695" y="72682"/>
                  </a:cubicBezTo>
                  <a:cubicBezTo>
                    <a:pt x="1" y="76232"/>
                    <a:pt x="655" y="80198"/>
                    <a:pt x="3055" y="82915"/>
                  </a:cubicBezTo>
                  <a:cubicBezTo>
                    <a:pt x="5157" y="85255"/>
                    <a:pt x="8290" y="86425"/>
                    <a:pt x="11384" y="86941"/>
                  </a:cubicBezTo>
                  <a:cubicBezTo>
                    <a:pt x="14497" y="87437"/>
                    <a:pt x="17651" y="87377"/>
                    <a:pt x="20784" y="87695"/>
                  </a:cubicBezTo>
                  <a:cubicBezTo>
                    <a:pt x="36391" y="89301"/>
                    <a:pt x="50253" y="101775"/>
                    <a:pt x="53486" y="117124"/>
                  </a:cubicBezTo>
                  <a:cubicBezTo>
                    <a:pt x="56322" y="105959"/>
                    <a:pt x="58325" y="94041"/>
                    <a:pt x="57968" y="82538"/>
                  </a:cubicBezTo>
                  <a:cubicBezTo>
                    <a:pt x="54458" y="78790"/>
                    <a:pt x="49024" y="76787"/>
                    <a:pt x="43888" y="76589"/>
                  </a:cubicBezTo>
                  <a:cubicBezTo>
                    <a:pt x="42638" y="76541"/>
                    <a:pt x="41382" y="76535"/>
                    <a:pt x="40126" y="76535"/>
                  </a:cubicBezTo>
                  <a:cubicBezTo>
                    <a:pt x="39711" y="76535"/>
                    <a:pt x="39297" y="76535"/>
                    <a:pt x="38882" y="76535"/>
                  </a:cubicBezTo>
                  <a:cubicBezTo>
                    <a:pt x="35390" y="76535"/>
                    <a:pt x="31905" y="76489"/>
                    <a:pt x="28538" y="75617"/>
                  </a:cubicBezTo>
                  <a:cubicBezTo>
                    <a:pt x="23580" y="74308"/>
                    <a:pt x="18741" y="70580"/>
                    <a:pt x="18206" y="65464"/>
                  </a:cubicBezTo>
                  <a:cubicBezTo>
                    <a:pt x="17730" y="60843"/>
                    <a:pt x="20863" y="56540"/>
                    <a:pt x="24671" y="53862"/>
                  </a:cubicBezTo>
                  <a:cubicBezTo>
                    <a:pt x="28459" y="51185"/>
                    <a:pt x="32941" y="49658"/>
                    <a:pt x="36966" y="47338"/>
                  </a:cubicBezTo>
                  <a:cubicBezTo>
                    <a:pt x="44701" y="42876"/>
                    <a:pt x="50630" y="35380"/>
                    <a:pt x="53208" y="26832"/>
                  </a:cubicBezTo>
                  <a:cubicBezTo>
                    <a:pt x="55786" y="18285"/>
                    <a:pt x="54914" y="8013"/>
                    <a:pt x="5092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9"/>
            <p:cNvSpPr/>
            <p:nvPr/>
          </p:nvSpPr>
          <p:spPr>
            <a:xfrm>
              <a:off x="8257932" y="678337"/>
              <a:ext cx="587087" cy="492377"/>
            </a:xfrm>
            <a:custGeom>
              <a:rect b="b" l="l" r="r" t="t"/>
              <a:pathLst>
                <a:path extrusionOk="0" h="15352" w="18305">
                  <a:moveTo>
                    <a:pt x="6144" y="1"/>
                  </a:moveTo>
                  <a:cubicBezTo>
                    <a:pt x="4008" y="1"/>
                    <a:pt x="1983" y="1194"/>
                    <a:pt x="754" y="4205"/>
                  </a:cubicBezTo>
                  <a:cubicBezTo>
                    <a:pt x="80" y="5851"/>
                    <a:pt x="1" y="7696"/>
                    <a:pt x="239" y="9461"/>
                  </a:cubicBezTo>
                  <a:cubicBezTo>
                    <a:pt x="496" y="11186"/>
                    <a:pt x="1091" y="12931"/>
                    <a:pt x="2440" y="14022"/>
                  </a:cubicBezTo>
                  <a:cubicBezTo>
                    <a:pt x="3687" y="15058"/>
                    <a:pt x="5417" y="15351"/>
                    <a:pt x="7055" y="15351"/>
                  </a:cubicBezTo>
                  <a:cubicBezTo>
                    <a:pt x="7110" y="15351"/>
                    <a:pt x="7165" y="15351"/>
                    <a:pt x="7219" y="15350"/>
                  </a:cubicBezTo>
                  <a:cubicBezTo>
                    <a:pt x="9163" y="15311"/>
                    <a:pt x="11205" y="14914"/>
                    <a:pt x="12653" y="13605"/>
                  </a:cubicBezTo>
                  <a:cubicBezTo>
                    <a:pt x="18304" y="8459"/>
                    <a:pt x="11830" y="1"/>
                    <a:pt x="6144"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9"/>
            <p:cNvSpPr/>
            <p:nvPr/>
          </p:nvSpPr>
          <p:spPr>
            <a:xfrm>
              <a:off x="4456950" y="749955"/>
              <a:ext cx="941103" cy="1081741"/>
            </a:xfrm>
            <a:custGeom>
              <a:rect b="b" l="l" r="r" t="t"/>
              <a:pathLst>
                <a:path extrusionOk="0" h="33728" w="29343">
                  <a:moveTo>
                    <a:pt x="22491" y="0"/>
                  </a:moveTo>
                  <a:cubicBezTo>
                    <a:pt x="18208" y="0"/>
                    <a:pt x="12817" y="2104"/>
                    <a:pt x="10590" y="4154"/>
                  </a:cubicBezTo>
                  <a:cubicBezTo>
                    <a:pt x="6703" y="7723"/>
                    <a:pt x="4462" y="12681"/>
                    <a:pt x="2578" y="17619"/>
                  </a:cubicBezTo>
                  <a:cubicBezTo>
                    <a:pt x="1210" y="21169"/>
                    <a:pt x="0" y="25195"/>
                    <a:pt x="1468" y="28705"/>
                  </a:cubicBezTo>
                  <a:cubicBezTo>
                    <a:pt x="2618" y="31481"/>
                    <a:pt x="5414" y="33464"/>
                    <a:pt x="8389" y="33702"/>
                  </a:cubicBezTo>
                  <a:cubicBezTo>
                    <a:pt x="8601" y="33719"/>
                    <a:pt x="8814" y="33727"/>
                    <a:pt x="9026" y="33727"/>
                  </a:cubicBezTo>
                  <a:cubicBezTo>
                    <a:pt x="11810" y="33727"/>
                    <a:pt x="14560" y="32300"/>
                    <a:pt x="16163" y="30034"/>
                  </a:cubicBezTo>
                  <a:cubicBezTo>
                    <a:pt x="18483" y="26781"/>
                    <a:pt x="18424" y="22398"/>
                    <a:pt x="20209" y="18829"/>
                  </a:cubicBezTo>
                  <a:cubicBezTo>
                    <a:pt x="21299" y="16647"/>
                    <a:pt x="23005" y="14882"/>
                    <a:pt x="24591" y="13038"/>
                  </a:cubicBezTo>
                  <a:cubicBezTo>
                    <a:pt x="26178" y="11194"/>
                    <a:pt x="27685" y="9171"/>
                    <a:pt x="28220" y="6791"/>
                  </a:cubicBezTo>
                  <a:cubicBezTo>
                    <a:pt x="29342" y="1728"/>
                    <a:pt x="26372" y="0"/>
                    <a:pt x="22491"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9"/>
            <p:cNvSpPr/>
            <p:nvPr/>
          </p:nvSpPr>
          <p:spPr>
            <a:xfrm>
              <a:off x="2188170" y="4600161"/>
              <a:ext cx="432562" cy="432530"/>
            </a:xfrm>
            <a:custGeom>
              <a:rect b="b" l="l" r="r" t="t"/>
              <a:pathLst>
                <a:path extrusionOk="0" h="13486" w="13487">
                  <a:moveTo>
                    <a:pt x="6744" y="1"/>
                  </a:moveTo>
                  <a:cubicBezTo>
                    <a:pt x="3035" y="1"/>
                    <a:pt x="1" y="3015"/>
                    <a:pt x="1" y="6743"/>
                  </a:cubicBezTo>
                  <a:cubicBezTo>
                    <a:pt x="1" y="10472"/>
                    <a:pt x="3035" y="13486"/>
                    <a:pt x="6744" y="13486"/>
                  </a:cubicBezTo>
                  <a:cubicBezTo>
                    <a:pt x="10472" y="13486"/>
                    <a:pt x="13486" y="10472"/>
                    <a:pt x="13486" y="6743"/>
                  </a:cubicBezTo>
                  <a:cubicBezTo>
                    <a:pt x="13486" y="3015"/>
                    <a:pt x="10472" y="1"/>
                    <a:pt x="674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9"/>
            <p:cNvSpPr/>
            <p:nvPr/>
          </p:nvSpPr>
          <p:spPr>
            <a:xfrm>
              <a:off x="2324927" y="3911982"/>
              <a:ext cx="159689" cy="590262"/>
            </a:xfrm>
            <a:custGeom>
              <a:rect b="b" l="l" r="r" t="t"/>
              <a:pathLst>
                <a:path extrusionOk="0" h="18404" w="4979">
                  <a:moveTo>
                    <a:pt x="2480" y="0"/>
                  </a:moveTo>
                  <a:cubicBezTo>
                    <a:pt x="1111" y="0"/>
                    <a:pt x="1" y="2340"/>
                    <a:pt x="1" y="7437"/>
                  </a:cubicBezTo>
                  <a:cubicBezTo>
                    <a:pt x="1" y="12514"/>
                    <a:pt x="1905" y="18404"/>
                    <a:pt x="2480" y="18404"/>
                  </a:cubicBezTo>
                  <a:cubicBezTo>
                    <a:pt x="3055"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9"/>
            <p:cNvSpPr/>
            <p:nvPr/>
          </p:nvSpPr>
          <p:spPr>
            <a:xfrm>
              <a:off x="1733413" y="4164713"/>
              <a:ext cx="462421" cy="431086"/>
            </a:xfrm>
            <a:custGeom>
              <a:rect b="b" l="l" r="r" t="t"/>
              <a:pathLst>
                <a:path extrusionOk="0" h="13441" w="14418">
                  <a:moveTo>
                    <a:pt x="1968" y="1"/>
                  </a:moveTo>
                  <a:cubicBezTo>
                    <a:pt x="1548" y="1"/>
                    <a:pt x="1214" y="128"/>
                    <a:pt x="972" y="370"/>
                  </a:cubicBezTo>
                  <a:cubicBezTo>
                    <a:pt x="1" y="1342"/>
                    <a:pt x="873" y="3801"/>
                    <a:pt x="4482" y="7390"/>
                  </a:cubicBezTo>
                  <a:cubicBezTo>
                    <a:pt x="7835" y="10761"/>
                    <a:pt x="12865" y="13440"/>
                    <a:pt x="13854" y="13440"/>
                  </a:cubicBezTo>
                  <a:cubicBezTo>
                    <a:pt x="13924" y="13440"/>
                    <a:pt x="13974" y="13427"/>
                    <a:pt x="14001" y="13399"/>
                  </a:cubicBezTo>
                  <a:cubicBezTo>
                    <a:pt x="14418" y="12983"/>
                    <a:pt x="11602" y="7470"/>
                    <a:pt x="7993" y="3860"/>
                  </a:cubicBezTo>
                  <a:cubicBezTo>
                    <a:pt x="5296" y="1164"/>
                    <a:pt x="3238" y="1"/>
                    <a:pt x="19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9"/>
            <p:cNvSpPr/>
            <p:nvPr/>
          </p:nvSpPr>
          <p:spPr>
            <a:xfrm>
              <a:off x="1499989" y="4736277"/>
              <a:ext cx="590904" cy="159689"/>
            </a:xfrm>
            <a:custGeom>
              <a:rect b="b" l="l" r="r" t="t"/>
              <a:pathLst>
                <a:path extrusionOk="0" h="4979" w="18424">
                  <a:moveTo>
                    <a:pt x="7437" y="1"/>
                  </a:moveTo>
                  <a:cubicBezTo>
                    <a:pt x="2341" y="1"/>
                    <a:pt x="0" y="1111"/>
                    <a:pt x="0" y="2499"/>
                  </a:cubicBezTo>
                  <a:cubicBezTo>
                    <a:pt x="0" y="3868"/>
                    <a:pt x="2341" y="4978"/>
                    <a:pt x="7437" y="4978"/>
                  </a:cubicBezTo>
                  <a:cubicBezTo>
                    <a:pt x="12514" y="4978"/>
                    <a:pt x="18424" y="3074"/>
                    <a:pt x="18424" y="2499"/>
                  </a:cubicBezTo>
                  <a:cubicBezTo>
                    <a:pt x="18424" y="1924"/>
                    <a:pt x="1251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9"/>
            <p:cNvSpPr/>
            <p:nvPr/>
          </p:nvSpPr>
          <p:spPr>
            <a:xfrm>
              <a:off x="1733413" y="5037085"/>
              <a:ext cx="462421" cy="431054"/>
            </a:xfrm>
            <a:custGeom>
              <a:rect b="b" l="l" r="r" t="t"/>
              <a:pathLst>
                <a:path extrusionOk="0" h="13440" w="14418">
                  <a:moveTo>
                    <a:pt x="13858" y="0"/>
                  </a:moveTo>
                  <a:cubicBezTo>
                    <a:pt x="12882" y="0"/>
                    <a:pt x="7835" y="2679"/>
                    <a:pt x="4482" y="6050"/>
                  </a:cubicBezTo>
                  <a:cubicBezTo>
                    <a:pt x="873" y="9640"/>
                    <a:pt x="1" y="12099"/>
                    <a:pt x="972" y="13071"/>
                  </a:cubicBezTo>
                  <a:cubicBezTo>
                    <a:pt x="1214" y="13312"/>
                    <a:pt x="1547" y="13440"/>
                    <a:pt x="1967" y="13440"/>
                  </a:cubicBezTo>
                  <a:cubicBezTo>
                    <a:pt x="3236" y="13440"/>
                    <a:pt x="5295" y="12273"/>
                    <a:pt x="7993" y="9560"/>
                  </a:cubicBezTo>
                  <a:cubicBezTo>
                    <a:pt x="11602" y="5971"/>
                    <a:pt x="14418" y="438"/>
                    <a:pt x="14001" y="41"/>
                  </a:cubicBezTo>
                  <a:cubicBezTo>
                    <a:pt x="13975" y="14"/>
                    <a:pt x="13927" y="0"/>
                    <a:pt x="1385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9"/>
            <p:cNvSpPr/>
            <p:nvPr/>
          </p:nvSpPr>
          <p:spPr>
            <a:xfrm>
              <a:off x="2324286" y="5129999"/>
              <a:ext cx="160330" cy="590904"/>
            </a:xfrm>
            <a:custGeom>
              <a:rect b="b" l="l" r="r" t="t"/>
              <a:pathLst>
                <a:path extrusionOk="0" h="18424" w="4999">
                  <a:moveTo>
                    <a:pt x="2500" y="0"/>
                  </a:moveTo>
                  <a:cubicBezTo>
                    <a:pt x="1925" y="0"/>
                    <a:pt x="1" y="5910"/>
                    <a:pt x="1" y="10987"/>
                  </a:cubicBezTo>
                  <a:cubicBezTo>
                    <a:pt x="1" y="16083"/>
                    <a:pt x="1131" y="18423"/>
                    <a:pt x="2500" y="18423"/>
                  </a:cubicBezTo>
                  <a:cubicBezTo>
                    <a:pt x="3868" y="18423"/>
                    <a:pt x="4998" y="16083"/>
                    <a:pt x="4998" y="10987"/>
                  </a:cubicBezTo>
                  <a:cubicBezTo>
                    <a:pt x="4998" y="5910"/>
                    <a:pt x="3075" y="0"/>
                    <a:pt x="250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9"/>
            <p:cNvSpPr/>
            <p:nvPr/>
          </p:nvSpPr>
          <p:spPr>
            <a:xfrm>
              <a:off x="2613067" y="5037085"/>
              <a:ext cx="462421" cy="431054"/>
            </a:xfrm>
            <a:custGeom>
              <a:rect b="b" l="l" r="r" t="t"/>
              <a:pathLst>
                <a:path extrusionOk="0" h="13440" w="14418">
                  <a:moveTo>
                    <a:pt x="564" y="0"/>
                  </a:moveTo>
                  <a:cubicBezTo>
                    <a:pt x="494" y="0"/>
                    <a:pt x="444" y="14"/>
                    <a:pt x="417" y="41"/>
                  </a:cubicBezTo>
                  <a:cubicBezTo>
                    <a:pt x="0" y="438"/>
                    <a:pt x="2816" y="5971"/>
                    <a:pt x="6426" y="9560"/>
                  </a:cubicBezTo>
                  <a:cubicBezTo>
                    <a:pt x="9123" y="12273"/>
                    <a:pt x="11182" y="13440"/>
                    <a:pt x="12451" y="13440"/>
                  </a:cubicBezTo>
                  <a:cubicBezTo>
                    <a:pt x="12871" y="13440"/>
                    <a:pt x="13204" y="13312"/>
                    <a:pt x="13446" y="13071"/>
                  </a:cubicBezTo>
                  <a:cubicBezTo>
                    <a:pt x="14418" y="12099"/>
                    <a:pt x="13545" y="9640"/>
                    <a:pt x="9936" y="6050"/>
                  </a:cubicBezTo>
                  <a:cubicBezTo>
                    <a:pt x="6583" y="2679"/>
                    <a:pt x="1553" y="0"/>
                    <a:pt x="56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9"/>
            <p:cNvSpPr/>
            <p:nvPr/>
          </p:nvSpPr>
          <p:spPr>
            <a:xfrm>
              <a:off x="2718650" y="4736277"/>
              <a:ext cx="590262" cy="159689"/>
            </a:xfrm>
            <a:custGeom>
              <a:rect b="b" l="l" r="r" t="t"/>
              <a:pathLst>
                <a:path extrusionOk="0" h="4979" w="18404">
                  <a:moveTo>
                    <a:pt x="10967" y="1"/>
                  </a:moveTo>
                  <a:cubicBezTo>
                    <a:pt x="5890" y="1"/>
                    <a:pt x="0" y="1924"/>
                    <a:pt x="0" y="2499"/>
                  </a:cubicBezTo>
                  <a:cubicBezTo>
                    <a:pt x="0" y="3074"/>
                    <a:pt x="5890" y="4978"/>
                    <a:pt x="10967" y="4978"/>
                  </a:cubicBezTo>
                  <a:cubicBezTo>
                    <a:pt x="16064" y="4978"/>
                    <a:pt x="18404" y="3868"/>
                    <a:pt x="18404" y="2499"/>
                  </a:cubicBezTo>
                  <a:cubicBezTo>
                    <a:pt x="18404" y="1131"/>
                    <a:pt x="16064" y="1"/>
                    <a:pt x="1096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9"/>
            <p:cNvSpPr/>
            <p:nvPr/>
          </p:nvSpPr>
          <p:spPr>
            <a:xfrm>
              <a:off x="2613067" y="4164713"/>
              <a:ext cx="462421" cy="431086"/>
            </a:xfrm>
            <a:custGeom>
              <a:rect b="b" l="l" r="r" t="t"/>
              <a:pathLst>
                <a:path extrusionOk="0" h="13441" w="14418">
                  <a:moveTo>
                    <a:pt x="12450" y="1"/>
                  </a:moveTo>
                  <a:cubicBezTo>
                    <a:pt x="11181" y="1"/>
                    <a:pt x="9122" y="1164"/>
                    <a:pt x="6426" y="3860"/>
                  </a:cubicBezTo>
                  <a:cubicBezTo>
                    <a:pt x="2816" y="7470"/>
                    <a:pt x="0" y="12983"/>
                    <a:pt x="417" y="13399"/>
                  </a:cubicBezTo>
                  <a:cubicBezTo>
                    <a:pt x="444" y="13427"/>
                    <a:pt x="494" y="13440"/>
                    <a:pt x="564" y="13440"/>
                  </a:cubicBezTo>
                  <a:cubicBezTo>
                    <a:pt x="1553" y="13440"/>
                    <a:pt x="6585" y="10761"/>
                    <a:pt x="9956" y="7390"/>
                  </a:cubicBezTo>
                  <a:cubicBezTo>
                    <a:pt x="13545" y="3801"/>
                    <a:pt x="14418" y="1342"/>
                    <a:pt x="13446" y="370"/>
                  </a:cubicBezTo>
                  <a:cubicBezTo>
                    <a:pt x="13204" y="128"/>
                    <a:pt x="12870" y="1"/>
                    <a:pt x="1245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9"/>
            <p:cNvSpPr/>
            <p:nvPr/>
          </p:nvSpPr>
          <p:spPr>
            <a:xfrm>
              <a:off x="5696586" y="4600161"/>
              <a:ext cx="431920" cy="432530"/>
            </a:xfrm>
            <a:custGeom>
              <a:rect b="b" l="l" r="r" t="t"/>
              <a:pathLst>
                <a:path extrusionOk="0" h="13486" w="13467">
                  <a:moveTo>
                    <a:pt x="6724" y="1"/>
                  </a:moveTo>
                  <a:cubicBezTo>
                    <a:pt x="3015" y="1"/>
                    <a:pt x="1" y="3015"/>
                    <a:pt x="1" y="6743"/>
                  </a:cubicBezTo>
                  <a:cubicBezTo>
                    <a:pt x="1" y="10472"/>
                    <a:pt x="3015" y="13486"/>
                    <a:pt x="6724" y="13486"/>
                  </a:cubicBezTo>
                  <a:cubicBezTo>
                    <a:pt x="10452" y="13486"/>
                    <a:pt x="13466" y="10472"/>
                    <a:pt x="13466" y="6743"/>
                  </a:cubicBezTo>
                  <a:cubicBezTo>
                    <a:pt x="13466" y="3015"/>
                    <a:pt x="10452" y="1"/>
                    <a:pt x="672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9"/>
            <p:cNvSpPr/>
            <p:nvPr/>
          </p:nvSpPr>
          <p:spPr>
            <a:xfrm>
              <a:off x="5832702" y="3911982"/>
              <a:ext cx="159689" cy="590262"/>
            </a:xfrm>
            <a:custGeom>
              <a:rect b="b" l="l" r="r" t="t"/>
              <a:pathLst>
                <a:path extrusionOk="0" h="18404" w="4979">
                  <a:moveTo>
                    <a:pt x="2480" y="0"/>
                  </a:moveTo>
                  <a:cubicBezTo>
                    <a:pt x="1111" y="0"/>
                    <a:pt x="1" y="2340"/>
                    <a:pt x="1" y="7437"/>
                  </a:cubicBezTo>
                  <a:cubicBezTo>
                    <a:pt x="1" y="12514"/>
                    <a:pt x="1904" y="18404"/>
                    <a:pt x="2480" y="18404"/>
                  </a:cubicBezTo>
                  <a:cubicBezTo>
                    <a:pt x="3074"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9"/>
            <p:cNvSpPr/>
            <p:nvPr/>
          </p:nvSpPr>
          <p:spPr>
            <a:xfrm>
              <a:off x="6121483" y="4164713"/>
              <a:ext cx="461780" cy="431086"/>
            </a:xfrm>
            <a:custGeom>
              <a:rect b="b" l="l" r="r" t="t"/>
              <a:pathLst>
                <a:path extrusionOk="0" h="13441" w="14398">
                  <a:moveTo>
                    <a:pt x="12430" y="1"/>
                  </a:moveTo>
                  <a:cubicBezTo>
                    <a:pt x="11161" y="1"/>
                    <a:pt x="9102" y="1164"/>
                    <a:pt x="6406" y="3860"/>
                  </a:cubicBezTo>
                  <a:cubicBezTo>
                    <a:pt x="2816" y="7470"/>
                    <a:pt x="0" y="12983"/>
                    <a:pt x="397" y="13399"/>
                  </a:cubicBezTo>
                  <a:cubicBezTo>
                    <a:pt x="424" y="13427"/>
                    <a:pt x="474" y="13440"/>
                    <a:pt x="544" y="13440"/>
                  </a:cubicBezTo>
                  <a:cubicBezTo>
                    <a:pt x="1533" y="13440"/>
                    <a:pt x="6565" y="10761"/>
                    <a:pt x="9936" y="7390"/>
                  </a:cubicBezTo>
                  <a:cubicBezTo>
                    <a:pt x="13525" y="3801"/>
                    <a:pt x="14398" y="1342"/>
                    <a:pt x="13426" y="370"/>
                  </a:cubicBezTo>
                  <a:cubicBezTo>
                    <a:pt x="13184" y="128"/>
                    <a:pt x="12850" y="1"/>
                    <a:pt x="1243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9"/>
            <p:cNvSpPr/>
            <p:nvPr/>
          </p:nvSpPr>
          <p:spPr>
            <a:xfrm>
              <a:off x="6226424" y="4736277"/>
              <a:ext cx="590904" cy="159689"/>
            </a:xfrm>
            <a:custGeom>
              <a:rect b="b" l="l" r="r" t="t"/>
              <a:pathLst>
                <a:path extrusionOk="0" h="4979" w="18424">
                  <a:moveTo>
                    <a:pt x="10987" y="1"/>
                  </a:moveTo>
                  <a:cubicBezTo>
                    <a:pt x="5890" y="1"/>
                    <a:pt x="0" y="1924"/>
                    <a:pt x="0" y="2499"/>
                  </a:cubicBezTo>
                  <a:cubicBezTo>
                    <a:pt x="0" y="3074"/>
                    <a:pt x="5890" y="4978"/>
                    <a:pt x="10987" y="4978"/>
                  </a:cubicBezTo>
                  <a:cubicBezTo>
                    <a:pt x="16064" y="4978"/>
                    <a:pt x="18424" y="3868"/>
                    <a:pt x="18424" y="2499"/>
                  </a:cubicBezTo>
                  <a:cubicBezTo>
                    <a:pt x="18424" y="1111"/>
                    <a:pt x="16064" y="1"/>
                    <a:pt x="1098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9"/>
            <p:cNvSpPr/>
            <p:nvPr/>
          </p:nvSpPr>
          <p:spPr>
            <a:xfrm>
              <a:off x="6121483" y="5037085"/>
              <a:ext cx="461780" cy="431054"/>
            </a:xfrm>
            <a:custGeom>
              <a:rect b="b" l="l" r="r" t="t"/>
              <a:pathLst>
                <a:path extrusionOk="0" h="13440" w="14398">
                  <a:moveTo>
                    <a:pt x="544" y="0"/>
                  </a:moveTo>
                  <a:cubicBezTo>
                    <a:pt x="474" y="0"/>
                    <a:pt x="424" y="14"/>
                    <a:pt x="397" y="41"/>
                  </a:cubicBezTo>
                  <a:cubicBezTo>
                    <a:pt x="0" y="438"/>
                    <a:pt x="2816" y="5971"/>
                    <a:pt x="6406" y="9560"/>
                  </a:cubicBezTo>
                  <a:cubicBezTo>
                    <a:pt x="9103" y="12273"/>
                    <a:pt x="11162" y="13440"/>
                    <a:pt x="12431" y="13440"/>
                  </a:cubicBezTo>
                  <a:cubicBezTo>
                    <a:pt x="12851" y="13440"/>
                    <a:pt x="13184" y="13312"/>
                    <a:pt x="13426" y="13071"/>
                  </a:cubicBezTo>
                  <a:cubicBezTo>
                    <a:pt x="14398" y="12099"/>
                    <a:pt x="13525" y="9640"/>
                    <a:pt x="9936" y="6050"/>
                  </a:cubicBezTo>
                  <a:cubicBezTo>
                    <a:pt x="6565" y="2679"/>
                    <a:pt x="1533" y="0"/>
                    <a:pt x="54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9"/>
            <p:cNvSpPr/>
            <p:nvPr/>
          </p:nvSpPr>
          <p:spPr>
            <a:xfrm>
              <a:off x="5832702" y="5129999"/>
              <a:ext cx="159689" cy="590904"/>
            </a:xfrm>
            <a:custGeom>
              <a:rect b="b" l="l" r="r" t="t"/>
              <a:pathLst>
                <a:path extrusionOk="0" h="18424" w="4979">
                  <a:moveTo>
                    <a:pt x="2480" y="0"/>
                  </a:moveTo>
                  <a:cubicBezTo>
                    <a:pt x="1904" y="0"/>
                    <a:pt x="1" y="5910"/>
                    <a:pt x="1" y="10987"/>
                  </a:cubicBezTo>
                  <a:cubicBezTo>
                    <a:pt x="1" y="16083"/>
                    <a:pt x="1111" y="18423"/>
                    <a:pt x="2480" y="18423"/>
                  </a:cubicBezTo>
                  <a:cubicBezTo>
                    <a:pt x="3868" y="18423"/>
                    <a:pt x="4978" y="16083"/>
                    <a:pt x="4978" y="10987"/>
                  </a:cubicBezTo>
                  <a:cubicBezTo>
                    <a:pt x="4978" y="5910"/>
                    <a:pt x="3074"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9"/>
            <p:cNvSpPr/>
            <p:nvPr/>
          </p:nvSpPr>
          <p:spPr>
            <a:xfrm>
              <a:off x="5241829" y="5037085"/>
              <a:ext cx="461780" cy="431054"/>
            </a:xfrm>
            <a:custGeom>
              <a:rect b="b" l="l" r="r" t="t"/>
              <a:pathLst>
                <a:path extrusionOk="0" h="13440" w="14398">
                  <a:moveTo>
                    <a:pt x="13838" y="0"/>
                  </a:moveTo>
                  <a:cubicBezTo>
                    <a:pt x="12862" y="0"/>
                    <a:pt x="7815" y="2679"/>
                    <a:pt x="4462" y="6050"/>
                  </a:cubicBezTo>
                  <a:cubicBezTo>
                    <a:pt x="853" y="9640"/>
                    <a:pt x="0" y="12099"/>
                    <a:pt x="972" y="13071"/>
                  </a:cubicBezTo>
                  <a:cubicBezTo>
                    <a:pt x="1214" y="13312"/>
                    <a:pt x="1546" y="13440"/>
                    <a:pt x="1964" y="13440"/>
                  </a:cubicBezTo>
                  <a:cubicBezTo>
                    <a:pt x="3228" y="13440"/>
                    <a:pt x="5280" y="12273"/>
                    <a:pt x="7992" y="9560"/>
                  </a:cubicBezTo>
                  <a:cubicBezTo>
                    <a:pt x="11582" y="5971"/>
                    <a:pt x="14398" y="438"/>
                    <a:pt x="13981" y="41"/>
                  </a:cubicBezTo>
                  <a:cubicBezTo>
                    <a:pt x="13955" y="14"/>
                    <a:pt x="13907" y="0"/>
                    <a:pt x="1383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9"/>
            <p:cNvSpPr/>
            <p:nvPr/>
          </p:nvSpPr>
          <p:spPr>
            <a:xfrm>
              <a:off x="5007764" y="4736277"/>
              <a:ext cx="590904" cy="159689"/>
            </a:xfrm>
            <a:custGeom>
              <a:rect b="b" l="l" r="r" t="t"/>
              <a:pathLst>
                <a:path extrusionOk="0" h="4979" w="18424">
                  <a:moveTo>
                    <a:pt x="7437" y="1"/>
                  </a:moveTo>
                  <a:cubicBezTo>
                    <a:pt x="2360" y="1"/>
                    <a:pt x="0" y="1131"/>
                    <a:pt x="0" y="2499"/>
                  </a:cubicBezTo>
                  <a:cubicBezTo>
                    <a:pt x="0" y="3868"/>
                    <a:pt x="2360" y="4978"/>
                    <a:pt x="7437" y="4978"/>
                  </a:cubicBezTo>
                  <a:cubicBezTo>
                    <a:pt x="12534" y="4978"/>
                    <a:pt x="18424" y="3074"/>
                    <a:pt x="18424" y="2499"/>
                  </a:cubicBezTo>
                  <a:cubicBezTo>
                    <a:pt x="18424" y="1924"/>
                    <a:pt x="1253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9"/>
            <p:cNvSpPr/>
            <p:nvPr/>
          </p:nvSpPr>
          <p:spPr>
            <a:xfrm>
              <a:off x="5241829" y="4164713"/>
              <a:ext cx="461780" cy="431086"/>
            </a:xfrm>
            <a:custGeom>
              <a:rect b="b" l="l" r="r" t="t"/>
              <a:pathLst>
                <a:path extrusionOk="0" h="13441" w="14398">
                  <a:moveTo>
                    <a:pt x="1965" y="1"/>
                  </a:moveTo>
                  <a:cubicBezTo>
                    <a:pt x="1546" y="1"/>
                    <a:pt x="1214" y="128"/>
                    <a:pt x="972" y="370"/>
                  </a:cubicBezTo>
                  <a:cubicBezTo>
                    <a:pt x="0" y="1342"/>
                    <a:pt x="873" y="3801"/>
                    <a:pt x="4462" y="7390"/>
                  </a:cubicBezTo>
                  <a:cubicBezTo>
                    <a:pt x="7815" y="10761"/>
                    <a:pt x="12862" y="13440"/>
                    <a:pt x="13838" y="13440"/>
                  </a:cubicBezTo>
                  <a:cubicBezTo>
                    <a:pt x="13907" y="13440"/>
                    <a:pt x="13955" y="13427"/>
                    <a:pt x="13981" y="13399"/>
                  </a:cubicBezTo>
                  <a:cubicBezTo>
                    <a:pt x="14398" y="12983"/>
                    <a:pt x="11582" y="7470"/>
                    <a:pt x="7992" y="3860"/>
                  </a:cubicBezTo>
                  <a:cubicBezTo>
                    <a:pt x="5281" y="1164"/>
                    <a:pt x="3230" y="1"/>
                    <a:pt x="196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9"/>
            <p:cNvSpPr/>
            <p:nvPr/>
          </p:nvSpPr>
          <p:spPr>
            <a:xfrm>
              <a:off x="-240845" y="4910559"/>
              <a:ext cx="52823" cy="55999"/>
            </a:xfrm>
            <a:custGeom>
              <a:rect b="b" l="l" r="r" t="t"/>
              <a:pathLst>
                <a:path extrusionOk="0" h="1746" w="1647">
                  <a:moveTo>
                    <a:pt x="972" y="1289"/>
                  </a:moveTo>
                  <a:cubicBezTo>
                    <a:pt x="972" y="1299"/>
                    <a:pt x="967" y="1299"/>
                    <a:pt x="967" y="1299"/>
                  </a:cubicBezTo>
                  <a:cubicBezTo>
                    <a:pt x="967" y="1299"/>
                    <a:pt x="972" y="1299"/>
                    <a:pt x="992" y="1309"/>
                  </a:cubicBezTo>
                  <a:cubicBezTo>
                    <a:pt x="992" y="1329"/>
                    <a:pt x="1031" y="1349"/>
                    <a:pt x="1031" y="1349"/>
                  </a:cubicBezTo>
                  <a:cubicBezTo>
                    <a:pt x="1067" y="1385"/>
                    <a:pt x="1104" y="1405"/>
                    <a:pt x="1140" y="1438"/>
                  </a:cubicBezTo>
                  <a:lnTo>
                    <a:pt x="1140" y="1438"/>
                  </a:lnTo>
                  <a:cubicBezTo>
                    <a:pt x="1130" y="1435"/>
                    <a:pt x="1120" y="1431"/>
                    <a:pt x="1111" y="1428"/>
                  </a:cubicBezTo>
                  <a:cubicBezTo>
                    <a:pt x="1091" y="1408"/>
                    <a:pt x="1051" y="1408"/>
                    <a:pt x="1031" y="1388"/>
                  </a:cubicBezTo>
                  <a:lnTo>
                    <a:pt x="992" y="1388"/>
                  </a:lnTo>
                  <a:lnTo>
                    <a:pt x="972" y="1369"/>
                  </a:lnTo>
                  <a:cubicBezTo>
                    <a:pt x="972" y="1349"/>
                    <a:pt x="972" y="1329"/>
                    <a:pt x="972" y="1309"/>
                  </a:cubicBezTo>
                  <a:cubicBezTo>
                    <a:pt x="952" y="1309"/>
                    <a:pt x="952" y="1289"/>
                    <a:pt x="972" y="1289"/>
                  </a:cubicBezTo>
                  <a:close/>
                  <a:moveTo>
                    <a:pt x="0" y="0"/>
                  </a:moveTo>
                  <a:cubicBezTo>
                    <a:pt x="20" y="40"/>
                    <a:pt x="40" y="80"/>
                    <a:pt x="60" y="99"/>
                  </a:cubicBezTo>
                  <a:cubicBezTo>
                    <a:pt x="357" y="734"/>
                    <a:pt x="615" y="1250"/>
                    <a:pt x="793" y="1587"/>
                  </a:cubicBezTo>
                  <a:cubicBezTo>
                    <a:pt x="853" y="1607"/>
                    <a:pt x="892" y="1626"/>
                    <a:pt x="952" y="1646"/>
                  </a:cubicBezTo>
                  <a:cubicBezTo>
                    <a:pt x="992" y="1646"/>
                    <a:pt x="1011" y="1666"/>
                    <a:pt x="1051" y="1666"/>
                  </a:cubicBezTo>
                  <a:cubicBezTo>
                    <a:pt x="1111" y="1686"/>
                    <a:pt x="1150" y="1686"/>
                    <a:pt x="1210" y="1706"/>
                  </a:cubicBezTo>
                  <a:cubicBezTo>
                    <a:pt x="1309" y="1726"/>
                    <a:pt x="1388" y="1745"/>
                    <a:pt x="1448" y="1745"/>
                  </a:cubicBezTo>
                  <a:cubicBezTo>
                    <a:pt x="1567" y="1745"/>
                    <a:pt x="1606" y="1745"/>
                    <a:pt x="1606" y="1706"/>
                  </a:cubicBezTo>
                  <a:cubicBezTo>
                    <a:pt x="1646" y="1686"/>
                    <a:pt x="1606" y="1607"/>
                    <a:pt x="1448" y="1408"/>
                  </a:cubicBezTo>
                  <a:cubicBezTo>
                    <a:pt x="1408" y="1369"/>
                    <a:pt x="1368" y="1309"/>
                    <a:pt x="1309" y="1250"/>
                  </a:cubicBezTo>
                  <a:cubicBezTo>
                    <a:pt x="1269" y="1230"/>
                    <a:pt x="1249" y="1190"/>
                    <a:pt x="1210" y="1150"/>
                  </a:cubicBezTo>
                  <a:lnTo>
                    <a:pt x="1170" y="1111"/>
                  </a:lnTo>
                  <a:cubicBezTo>
                    <a:pt x="1130" y="1071"/>
                    <a:pt x="1091" y="1051"/>
                    <a:pt x="1071" y="1012"/>
                  </a:cubicBezTo>
                  <a:cubicBezTo>
                    <a:pt x="912" y="853"/>
                    <a:pt x="734" y="694"/>
                    <a:pt x="555" y="516"/>
                  </a:cubicBezTo>
                  <a:cubicBezTo>
                    <a:pt x="456" y="417"/>
                    <a:pt x="337" y="318"/>
                    <a:pt x="238" y="218"/>
                  </a:cubicBezTo>
                  <a:cubicBezTo>
                    <a:pt x="178" y="159"/>
                    <a:pt x="119" y="119"/>
                    <a:pt x="60" y="60"/>
                  </a:cubicBezTo>
                  <a:lnTo>
                    <a:pt x="20" y="20"/>
                  </a:lnTo>
                  <a:lnTo>
                    <a:pt x="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9"/>
            <p:cNvSpPr/>
            <p:nvPr/>
          </p:nvSpPr>
          <p:spPr>
            <a:xfrm>
              <a:off x="1311723" y="3707071"/>
              <a:ext cx="73799" cy="94261"/>
            </a:xfrm>
            <a:custGeom>
              <a:rect b="b" l="l" r="r" t="t"/>
              <a:pathLst>
                <a:path extrusionOk="0" h="2939" w="2301">
                  <a:moveTo>
                    <a:pt x="52" y="0"/>
                  </a:moveTo>
                  <a:cubicBezTo>
                    <a:pt x="46" y="0"/>
                    <a:pt x="42" y="1"/>
                    <a:pt x="40" y="4"/>
                  </a:cubicBezTo>
                  <a:cubicBezTo>
                    <a:pt x="0" y="43"/>
                    <a:pt x="100" y="202"/>
                    <a:pt x="437" y="598"/>
                  </a:cubicBezTo>
                  <a:cubicBezTo>
                    <a:pt x="595" y="797"/>
                    <a:pt x="813" y="1074"/>
                    <a:pt x="1091" y="1451"/>
                  </a:cubicBezTo>
                  <a:cubicBezTo>
                    <a:pt x="1349" y="1828"/>
                    <a:pt x="1686" y="2304"/>
                    <a:pt x="2023" y="2939"/>
                  </a:cubicBezTo>
                  <a:lnTo>
                    <a:pt x="2301" y="2800"/>
                  </a:lnTo>
                  <a:lnTo>
                    <a:pt x="2281" y="2800"/>
                  </a:lnTo>
                  <a:cubicBezTo>
                    <a:pt x="2279" y="2794"/>
                    <a:pt x="2276" y="2789"/>
                    <a:pt x="2274" y="2784"/>
                  </a:cubicBezTo>
                  <a:lnTo>
                    <a:pt x="2274" y="2784"/>
                  </a:lnTo>
                  <a:lnTo>
                    <a:pt x="2281" y="2780"/>
                  </a:lnTo>
                  <a:cubicBezTo>
                    <a:pt x="2264" y="2750"/>
                    <a:pt x="2248" y="2721"/>
                    <a:pt x="2231" y="2692"/>
                  </a:cubicBezTo>
                  <a:lnTo>
                    <a:pt x="2231" y="2692"/>
                  </a:lnTo>
                  <a:cubicBezTo>
                    <a:pt x="1630" y="1415"/>
                    <a:pt x="982" y="767"/>
                    <a:pt x="635" y="420"/>
                  </a:cubicBezTo>
                  <a:cubicBezTo>
                    <a:pt x="281" y="84"/>
                    <a:pt x="101" y="0"/>
                    <a:pt x="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9"/>
            <p:cNvSpPr/>
            <p:nvPr/>
          </p:nvSpPr>
          <p:spPr>
            <a:xfrm>
              <a:off x="2377077" y="2401977"/>
              <a:ext cx="115814" cy="95480"/>
            </a:xfrm>
            <a:custGeom>
              <a:rect b="b" l="l" r="r" t="t"/>
              <a:pathLst>
                <a:path extrusionOk="0" h="2977" w="3611">
                  <a:moveTo>
                    <a:pt x="2440" y="2032"/>
                  </a:moveTo>
                  <a:lnTo>
                    <a:pt x="2440" y="2032"/>
                  </a:lnTo>
                  <a:cubicBezTo>
                    <a:pt x="2475" y="2045"/>
                    <a:pt x="2511" y="2059"/>
                    <a:pt x="2546" y="2072"/>
                  </a:cubicBezTo>
                  <a:lnTo>
                    <a:pt x="2546" y="2072"/>
                  </a:lnTo>
                  <a:cubicBezTo>
                    <a:pt x="2545" y="2079"/>
                    <a:pt x="2543" y="2086"/>
                    <a:pt x="2541" y="2094"/>
                  </a:cubicBezTo>
                  <a:lnTo>
                    <a:pt x="2541" y="2094"/>
                  </a:lnTo>
                  <a:cubicBezTo>
                    <a:pt x="2514" y="2077"/>
                    <a:pt x="2487" y="2061"/>
                    <a:pt x="2460" y="2044"/>
                  </a:cubicBezTo>
                  <a:cubicBezTo>
                    <a:pt x="2453" y="2040"/>
                    <a:pt x="2446" y="2036"/>
                    <a:pt x="2440" y="2032"/>
                  </a:cubicBezTo>
                  <a:close/>
                  <a:moveTo>
                    <a:pt x="3051" y="0"/>
                  </a:moveTo>
                  <a:cubicBezTo>
                    <a:pt x="3026" y="0"/>
                    <a:pt x="2947" y="165"/>
                    <a:pt x="2797" y="597"/>
                  </a:cubicBezTo>
                  <a:cubicBezTo>
                    <a:pt x="2718" y="835"/>
                    <a:pt x="2619" y="1152"/>
                    <a:pt x="2480" y="1568"/>
                  </a:cubicBezTo>
                  <a:cubicBezTo>
                    <a:pt x="2480" y="1608"/>
                    <a:pt x="2460" y="1668"/>
                    <a:pt x="2440" y="1727"/>
                  </a:cubicBezTo>
                  <a:cubicBezTo>
                    <a:pt x="2440" y="1747"/>
                    <a:pt x="2440" y="1747"/>
                    <a:pt x="2420" y="1747"/>
                  </a:cubicBezTo>
                  <a:lnTo>
                    <a:pt x="2361" y="1727"/>
                  </a:lnTo>
                  <a:cubicBezTo>
                    <a:pt x="2301" y="1707"/>
                    <a:pt x="2242" y="1687"/>
                    <a:pt x="2182" y="1668"/>
                  </a:cubicBezTo>
                  <a:cubicBezTo>
                    <a:pt x="1938" y="1574"/>
                    <a:pt x="1676" y="1480"/>
                    <a:pt x="1380" y="1369"/>
                  </a:cubicBezTo>
                  <a:lnTo>
                    <a:pt x="1380" y="1369"/>
                  </a:lnTo>
                  <a:cubicBezTo>
                    <a:pt x="1370" y="1363"/>
                    <a:pt x="1359" y="1356"/>
                    <a:pt x="1349" y="1350"/>
                  </a:cubicBezTo>
                  <a:lnTo>
                    <a:pt x="1346" y="1357"/>
                  </a:lnTo>
                  <a:lnTo>
                    <a:pt x="1346" y="1357"/>
                  </a:lnTo>
                  <a:cubicBezTo>
                    <a:pt x="1341" y="1355"/>
                    <a:pt x="1335" y="1352"/>
                    <a:pt x="1330" y="1350"/>
                  </a:cubicBezTo>
                  <a:lnTo>
                    <a:pt x="1" y="855"/>
                  </a:lnTo>
                  <a:lnTo>
                    <a:pt x="1211" y="1608"/>
                  </a:lnTo>
                  <a:cubicBezTo>
                    <a:pt x="1468" y="1767"/>
                    <a:pt x="1865" y="2005"/>
                    <a:pt x="2301" y="2282"/>
                  </a:cubicBezTo>
                  <a:cubicBezTo>
                    <a:pt x="2757" y="2560"/>
                    <a:pt x="3174" y="2818"/>
                    <a:pt x="3432" y="2976"/>
                  </a:cubicBezTo>
                  <a:lnTo>
                    <a:pt x="3610" y="2739"/>
                  </a:lnTo>
                  <a:cubicBezTo>
                    <a:pt x="3432" y="2600"/>
                    <a:pt x="3273" y="2461"/>
                    <a:pt x="3134" y="2342"/>
                  </a:cubicBezTo>
                  <a:cubicBezTo>
                    <a:pt x="3055" y="2282"/>
                    <a:pt x="2995" y="2223"/>
                    <a:pt x="2916" y="2163"/>
                  </a:cubicBezTo>
                  <a:cubicBezTo>
                    <a:pt x="2896" y="2144"/>
                    <a:pt x="2857" y="2124"/>
                    <a:pt x="2837" y="2104"/>
                  </a:cubicBezTo>
                  <a:lnTo>
                    <a:pt x="2817" y="2084"/>
                  </a:lnTo>
                  <a:cubicBezTo>
                    <a:pt x="2876" y="1687"/>
                    <a:pt x="2936" y="1350"/>
                    <a:pt x="2976" y="1093"/>
                  </a:cubicBezTo>
                  <a:cubicBezTo>
                    <a:pt x="3015" y="815"/>
                    <a:pt x="3035" y="597"/>
                    <a:pt x="3055" y="438"/>
                  </a:cubicBezTo>
                  <a:cubicBezTo>
                    <a:pt x="3095" y="121"/>
                    <a:pt x="3095" y="2"/>
                    <a:pt x="3055" y="2"/>
                  </a:cubicBezTo>
                  <a:lnTo>
                    <a:pt x="3055" y="2"/>
                  </a:lnTo>
                  <a:cubicBezTo>
                    <a:pt x="3055" y="2"/>
                    <a:pt x="3055" y="2"/>
                    <a:pt x="3055" y="2"/>
                  </a:cubicBezTo>
                  <a:cubicBezTo>
                    <a:pt x="3054" y="1"/>
                    <a:pt x="3053" y="0"/>
                    <a:pt x="30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9"/>
            <p:cNvSpPr/>
            <p:nvPr/>
          </p:nvSpPr>
          <p:spPr>
            <a:xfrm>
              <a:off x="6931796" y="3707071"/>
              <a:ext cx="73157" cy="94261"/>
            </a:xfrm>
            <a:custGeom>
              <a:rect b="b" l="l" r="r" t="t"/>
              <a:pathLst>
                <a:path extrusionOk="0" h="2939" w="2281">
                  <a:moveTo>
                    <a:pt x="2249" y="0"/>
                  </a:moveTo>
                  <a:cubicBezTo>
                    <a:pt x="2200" y="0"/>
                    <a:pt x="2020" y="82"/>
                    <a:pt x="1666" y="400"/>
                  </a:cubicBezTo>
                  <a:cubicBezTo>
                    <a:pt x="1289" y="777"/>
                    <a:pt x="615" y="1451"/>
                    <a:pt x="0" y="2780"/>
                  </a:cubicBezTo>
                  <a:cubicBezTo>
                    <a:pt x="0" y="2800"/>
                    <a:pt x="0" y="2800"/>
                    <a:pt x="0" y="2800"/>
                  </a:cubicBezTo>
                  <a:lnTo>
                    <a:pt x="258" y="2939"/>
                  </a:lnTo>
                  <a:cubicBezTo>
                    <a:pt x="262" y="2931"/>
                    <a:pt x="267" y="2923"/>
                    <a:pt x="271" y="2915"/>
                  </a:cubicBezTo>
                  <a:lnTo>
                    <a:pt x="271" y="2915"/>
                  </a:lnTo>
                  <a:lnTo>
                    <a:pt x="278" y="2919"/>
                  </a:lnTo>
                  <a:cubicBezTo>
                    <a:pt x="290" y="2892"/>
                    <a:pt x="302" y="2865"/>
                    <a:pt x="315" y="2838"/>
                  </a:cubicBezTo>
                  <a:lnTo>
                    <a:pt x="315" y="2838"/>
                  </a:lnTo>
                  <a:cubicBezTo>
                    <a:pt x="649" y="2253"/>
                    <a:pt x="947" y="1808"/>
                    <a:pt x="1210" y="1451"/>
                  </a:cubicBezTo>
                  <a:cubicBezTo>
                    <a:pt x="1488" y="1074"/>
                    <a:pt x="1706" y="797"/>
                    <a:pt x="1864" y="598"/>
                  </a:cubicBezTo>
                  <a:cubicBezTo>
                    <a:pt x="2201" y="202"/>
                    <a:pt x="2281" y="43"/>
                    <a:pt x="2261" y="4"/>
                  </a:cubicBezTo>
                  <a:cubicBezTo>
                    <a:pt x="2259" y="1"/>
                    <a:pt x="2255" y="0"/>
                    <a:pt x="22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9"/>
            <p:cNvSpPr/>
            <p:nvPr/>
          </p:nvSpPr>
          <p:spPr>
            <a:xfrm>
              <a:off x="5823786" y="2402009"/>
              <a:ext cx="115814" cy="95448"/>
            </a:xfrm>
            <a:custGeom>
              <a:rect b="b" l="l" r="r" t="t"/>
              <a:pathLst>
                <a:path extrusionOk="0" h="2976" w="3611">
                  <a:moveTo>
                    <a:pt x="1157" y="2040"/>
                  </a:moveTo>
                  <a:lnTo>
                    <a:pt x="1157" y="2040"/>
                  </a:lnTo>
                  <a:cubicBezTo>
                    <a:pt x="1155" y="2041"/>
                    <a:pt x="1153" y="2042"/>
                    <a:pt x="1151" y="2043"/>
                  </a:cubicBezTo>
                  <a:cubicBezTo>
                    <a:pt x="1126" y="2059"/>
                    <a:pt x="1101" y="2074"/>
                    <a:pt x="1076" y="2090"/>
                  </a:cubicBezTo>
                  <a:lnTo>
                    <a:pt x="1076" y="2090"/>
                  </a:lnTo>
                  <a:cubicBezTo>
                    <a:pt x="1075" y="2083"/>
                    <a:pt x="1074" y="2076"/>
                    <a:pt x="1072" y="2068"/>
                  </a:cubicBezTo>
                  <a:lnTo>
                    <a:pt x="1072" y="2068"/>
                  </a:lnTo>
                  <a:cubicBezTo>
                    <a:pt x="1101" y="2058"/>
                    <a:pt x="1129" y="2049"/>
                    <a:pt x="1157" y="2040"/>
                  </a:cubicBezTo>
                  <a:close/>
                  <a:moveTo>
                    <a:pt x="556" y="1"/>
                  </a:moveTo>
                  <a:cubicBezTo>
                    <a:pt x="556" y="1"/>
                    <a:pt x="556" y="1"/>
                    <a:pt x="556" y="1"/>
                  </a:cubicBezTo>
                  <a:lnTo>
                    <a:pt x="556" y="1"/>
                  </a:lnTo>
                  <a:cubicBezTo>
                    <a:pt x="545" y="1"/>
                    <a:pt x="538" y="16"/>
                    <a:pt x="538" y="51"/>
                  </a:cubicBezTo>
                  <a:lnTo>
                    <a:pt x="538" y="51"/>
                  </a:lnTo>
                  <a:cubicBezTo>
                    <a:pt x="530" y="114"/>
                    <a:pt x="531" y="240"/>
                    <a:pt x="556" y="457"/>
                  </a:cubicBezTo>
                  <a:cubicBezTo>
                    <a:pt x="576" y="616"/>
                    <a:pt x="596" y="834"/>
                    <a:pt x="655" y="1111"/>
                  </a:cubicBezTo>
                  <a:cubicBezTo>
                    <a:pt x="695" y="1369"/>
                    <a:pt x="735" y="1686"/>
                    <a:pt x="814" y="2083"/>
                  </a:cubicBezTo>
                  <a:cubicBezTo>
                    <a:pt x="585" y="2255"/>
                    <a:pt x="338" y="2482"/>
                    <a:pt x="37" y="2728"/>
                  </a:cubicBezTo>
                  <a:lnTo>
                    <a:pt x="37" y="2728"/>
                  </a:lnTo>
                  <a:cubicBezTo>
                    <a:pt x="32" y="2731"/>
                    <a:pt x="26" y="2734"/>
                    <a:pt x="21" y="2738"/>
                  </a:cubicBezTo>
                  <a:lnTo>
                    <a:pt x="23" y="2740"/>
                  </a:lnTo>
                  <a:lnTo>
                    <a:pt x="23" y="2740"/>
                  </a:lnTo>
                  <a:cubicBezTo>
                    <a:pt x="15" y="2746"/>
                    <a:pt x="8" y="2751"/>
                    <a:pt x="1" y="2757"/>
                  </a:cubicBezTo>
                  <a:lnTo>
                    <a:pt x="179" y="2975"/>
                  </a:lnTo>
                  <a:cubicBezTo>
                    <a:pt x="184" y="2973"/>
                    <a:pt x="189" y="2970"/>
                    <a:pt x="193" y="2967"/>
                  </a:cubicBezTo>
                  <a:lnTo>
                    <a:pt x="193" y="2967"/>
                  </a:lnTo>
                  <a:lnTo>
                    <a:pt x="199" y="2975"/>
                  </a:lnTo>
                  <a:cubicBezTo>
                    <a:pt x="213" y="2964"/>
                    <a:pt x="226" y="2952"/>
                    <a:pt x="239" y="2940"/>
                  </a:cubicBezTo>
                  <a:lnTo>
                    <a:pt x="239" y="2940"/>
                  </a:lnTo>
                  <a:cubicBezTo>
                    <a:pt x="561" y="2749"/>
                    <a:pt x="918" y="2525"/>
                    <a:pt x="1310" y="2301"/>
                  </a:cubicBezTo>
                  <a:cubicBezTo>
                    <a:pt x="1766" y="2024"/>
                    <a:pt x="2163" y="1766"/>
                    <a:pt x="2420" y="1607"/>
                  </a:cubicBezTo>
                  <a:lnTo>
                    <a:pt x="3610" y="873"/>
                  </a:lnTo>
                  <a:lnTo>
                    <a:pt x="2282" y="1349"/>
                  </a:lnTo>
                  <a:cubicBezTo>
                    <a:pt x="1984" y="1468"/>
                    <a:pt x="1687" y="1567"/>
                    <a:pt x="1429" y="1667"/>
                  </a:cubicBezTo>
                  <a:cubicBezTo>
                    <a:pt x="1369" y="1686"/>
                    <a:pt x="1310" y="1706"/>
                    <a:pt x="1250" y="1726"/>
                  </a:cubicBezTo>
                  <a:lnTo>
                    <a:pt x="1211" y="1746"/>
                  </a:lnTo>
                  <a:lnTo>
                    <a:pt x="1191" y="1746"/>
                  </a:lnTo>
                  <a:cubicBezTo>
                    <a:pt x="1191" y="1746"/>
                    <a:pt x="1191" y="1746"/>
                    <a:pt x="1191" y="1726"/>
                  </a:cubicBezTo>
                  <a:cubicBezTo>
                    <a:pt x="1171" y="1667"/>
                    <a:pt x="1151" y="1627"/>
                    <a:pt x="1131" y="1567"/>
                  </a:cubicBezTo>
                  <a:cubicBezTo>
                    <a:pt x="1012" y="1151"/>
                    <a:pt x="913" y="834"/>
                    <a:pt x="834" y="596"/>
                  </a:cubicBezTo>
                  <a:cubicBezTo>
                    <a:pt x="705" y="225"/>
                    <a:pt x="628" y="63"/>
                    <a:pt x="583" y="16"/>
                  </a:cubicBezTo>
                  <a:lnTo>
                    <a:pt x="583" y="16"/>
                  </a:lnTo>
                  <a:cubicBezTo>
                    <a:pt x="574" y="6"/>
                    <a:pt x="565" y="1"/>
                    <a:pt x="556" y="1"/>
                  </a:cubicBezTo>
                  <a:lnTo>
                    <a:pt x="556" y="1"/>
                  </a:lnTo>
                  <a:cubicBezTo>
                    <a:pt x="556" y="1"/>
                    <a:pt x="556" y="1"/>
                    <a:pt x="5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9"/>
            <p:cNvSpPr/>
            <p:nvPr/>
          </p:nvSpPr>
          <p:spPr>
            <a:xfrm>
              <a:off x="5334038" y="2873314"/>
              <a:ext cx="52823" cy="50290"/>
            </a:xfrm>
            <a:custGeom>
              <a:rect b="b" l="l" r="r" t="t"/>
              <a:pathLst>
                <a:path extrusionOk="0" h="1568" w="1647">
                  <a:moveTo>
                    <a:pt x="324" y="412"/>
                  </a:moveTo>
                  <a:cubicBezTo>
                    <a:pt x="429" y="500"/>
                    <a:pt x="555" y="604"/>
                    <a:pt x="735" y="735"/>
                  </a:cubicBezTo>
                  <a:cubicBezTo>
                    <a:pt x="761" y="743"/>
                    <a:pt x="784" y="756"/>
                    <a:pt x="806" y="771"/>
                  </a:cubicBezTo>
                  <a:lnTo>
                    <a:pt x="806" y="771"/>
                  </a:lnTo>
                  <a:cubicBezTo>
                    <a:pt x="788" y="793"/>
                    <a:pt x="771" y="814"/>
                    <a:pt x="754" y="834"/>
                  </a:cubicBezTo>
                  <a:cubicBezTo>
                    <a:pt x="715" y="873"/>
                    <a:pt x="695" y="913"/>
                    <a:pt x="675" y="933"/>
                  </a:cubicBezTo>
                  <a:lnTo>
                    <a:pt x="635" y="992"/>
                  </a:lnTo>
                  <a:cubicBezTo>
                    <a:pt x="629" y="999"/>
                    <a:pt x="627" y="1001"/>
                    <a:pt x="626" y="1001"/>
                  </a:cubicBezTo>
                  <a:cubicBezTo>
                    <a:pt x="624" y="1001"/>
                    <a:pt x="629" y="992"/>
                    <a:pt x="616" y="992"/>
                  </a:cubicBezTo>
                  <a:lnTo>
                    <a:pt x="616" y="1012"/>
                  </a:lnTo>
                  <a:cubicBezTo>
                    <a:pt x="618" y="1020"/>
                    <a:pt x="618" y="1024"/>
                    <a:pt x="617" y="1024"/>
                  </a:cubicBezTo>
                  <a:cubicBezTo>
                    <a:pt x="608" y="1024"/>
                    <a:pt x="491" y="740"/>
                    <a:pt x="437" y="616"/>
                  </a:cubicBezTo>
                  <a:cubicBezTo>
                    <a:pt x="398" y="538"/>
                    <a:pt x="360" y="470"/>
                    <a:pt x="324" y="412"/>
                  </a:cubicBezTo>
                  <a:close/>
                  <a:moveTo>
                    <a:pt x="1449" y="1"/>
                  </a:moveTo>
                  <a:cubicBezTo>
                    <a:pt x="1290" y="120"/>
                    <a:pt x="1171" y="239"/>
                    <a:pt x="1052" y="358"/>
                  </a:cubicBezTo>
                  <a:cubicBezTo>
                    <a:pt x="992" y="397"/>
                    <a:pt x="933" y="457"/>
                    <a:pt x="873" y="497"/>
                  </a:cubicBezTo>
                  <a:cubicBezTo>
                    <a:pt x="675" y="397"/>
                    <a:pt x="497" y="278"/>
                    <a:pt x="378" y="199"/>
                  </a:cubicBezTo>
                  <a:cubicBezTo>
                    <a:pt x="187" y="72"/>
                    <a:pt x="86" y="34"/>
                    <a:pt x="43" y="34"/>
                  </a:cubicBezTo>
                  <a:cubicBezTo>
                    <a:pt x="32" y="34"/>
                    <a:pt x="25" y="36"/>
                    <a:pt x="21" y="40"/>
                  </a:cubicBezTo>
                  <a:cubicBezTo>
                    <a:pt x="21" y="40"/>
                    <a:pt x="21" y="40"/>
                    <a:pt x="21" y="40"/>
                  </a:cubicBezTo>
                  <a:lnTo>
                    <a:pt x="21" y="40"/>
                  </a:lnTo>
                  <a:cubicBezTo>
                    <a:pt x="1" y="60"/>
                    <a:pt x="1" y="140"/>
                    <a:pt x="60" y="318"/>
                  </a:cubicBezTo>
                  <a:cubicBezTo>
                    <a:pt x="100" y="417"/>
                    <a:pt x="160" y="556"/>
                    <a:pt x="219" y="715"/>
                  </a:cubicBezTo>
                  <a:cubicBezTo>
                    <a:pt x="239" y="794"/>
                    <a:pt x="278" y="893"/>
                    <a:pt x="318" y="992"/>
                  </a:cubicBezTo>
                  <a:cubicBezTo>
                    <a:pt x="378" y="1171"/>
                    <a:pt x="437" y="1349"/>
                    <a:pt x="516" y="1567"/>
                  </a:cubicBezTo>
                  <a:cubicBezTo>
                    <a:pt x="735" y="1310"/>
                    <a:pt x="1012" y="992"/>
                    <a:pt x="1349" y="576"/>
                  </a:cubicBezTo>
                  <a:cubicBezTo>
                    <a:pt x="1468" y="437"/>
                    <a:pt x="1587" y="278"/>
                    <a:pt x="1647" y="199"/>
                  </a:cubicBezTo>
                  <a:lnTo>
                    <a:pt x="144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9"/>
            <p:cNvSpPr/>
            <p:nvPr/>
          </p:nvSpPr>
          <p:spPr>
            <a:xfrm>
              <a:off x="8489848" y="4911200"/>
              <a:ext cx="67705" cy="63568"/>
            </a:xfrm>
            <a:custGeom>
              <a:rect b="b" l="l" r="r" t="t"/>
              <a:pathLst>
                <a:path extrusionOk="0" h="1982" w="2111">
                  <a:moveTo>
                    <a:pt x="2090" y="0"/>
                  </a:moveTo>
                  <a:lnTo>
                    <a:pt x="2090" y="20"/>
                  </a:lnTo>
                  <a:cubicBezTo>
                    <a:pt x="2090" y="0"/>
                    <a:pt x="2110" y="0"/>
                    <a:pt x="2090" y="0"/>
                  </a:cubicBezTo>
                  <a:close/>
                  <a:moveTo>
                    <a:pt x="1185" y="1257"/>
                  </a:moveTo>
                  <a:lnTo>
                    <a:pt x="1185" y="1257"/>
                  </a:lnTo>
                  <a:cubicBezTo>
                    <a:pt x="1198" y="1274"/>
                    <a:pt x="1198" y="1292"/>
                    <a:pt x="1198" y="1309"/>
                  </a:cubicBezTo>
                  <a:cubicBezTo>
                    <a:pt x="1198" y="1340"/>
                    <a:pt x="1198" y="1407"/>
                    <a:pt x="1217" y="1444"/>
                  </a:cubicBezTo>
                  <a:lnTo>
                    <a:pt x="1217" y="1444"/>
                  </a:lnTo>
                  <a:cubicBezTo>
                    <a:pt x="1184" y="1420"/>
                    <a:pt x="1125" y="1408"/>
                    <a:pt x="1079" y="1408"/>
                  </a:cubicBezTo>
                  <a:cubicBezTo>
                    <a:pt x="1059" y="1388"/>
                    <a:pt x="1019" y="1388"/>
                    <a:pt x="1039" y="1388"/>
                  </a:cubicBezTo>
                  <a:cubicBezTo>
                    <a:pt x="1059" y="1368"/>
                    <a:pt x="1059" y="1368"/>
                    <a:pt x="1079" y="1349"/>
                  </a:cubicBezTo>
                  <a:cubicBezTo>
                    <a:pt x="1099" y="1329"/>
                    <a:pt x="1138" y="1309"/>
                    <a:pt x="1158" y="1289"/>
                  </a:cubicBezTo>
                  <a:lnTo>
                    <a:pt x="1158" y="1269"/>
                  </a:lnTo>
                  <a:cubicBezTo>
                    <a:pt x="1170" y="1269"/>
                    <a:pt x="1181" y="1263"/>
                    <a:pt x="1185" y="1257"/>
                  </a:cubicBezTo>
                  <a:close/>
                  <a:moveTo>
                    <a:pt x="2090" y="20"/>
                  </a:moveTo>
                  <a:lnTo>
                    <a:pt x="2031" y="60"/>
                  </a:lnTo>
                  <a:cubicBezTo>
                    <a:pt x="1952" y="139"/>
                    <a:pt x="1852" y="218"/>
                    <a:pt x="1773" y="317"/>
                  </a:cubicBezTo>
                  <a:cubicBezTo>
                    <a:pt x="1575" y="496"/>
                    <a:pt x="1357" y="694"/>
                    <a:pt x="1119" y="912"/>
                  </a:cubicBezTo>
                  <a:cubicBezTo>
                    <a:pt x="900" y="1111"/>
                    <a:pt x="722" y="1289"/>
                    <a:pt x="543" y="1448"/>
                  </a:cubicBezTo>
                  <a:cubicBezTo>
                    <a:pt x="365" y="1626"/>
                    <a:pt x="206" y="1785"/>
                    <a:pt x="48" y="1924"/>
                  </a:cubicBezTo>
                  <a:cubicBezTo>
                    <a:pt x="5" y="1967"/>
                    <a:pt x="1" y="1981"/>
                    <a:pt x="16" y="1981"/>
                  </a:cubicBezTo>
                  <a:cubicBezTo>
                    <a:pt x="42" y="1981"/>
                    <a:pt x="129" y="1936"/>
                    <a:pt x="167" y="1924"/>
                  </a:cubicBezTo>
                  <a:cubicBezTo>
                    <a:pt x="266" y="1904"/>
                    <a:pt x="345" y="1864"/>
                    <a:pt x="405" y="1844"/>
                  </a:cubicBezTo>
                  <a:cubicBezTo>
                    <a:pt x="563" y="1805"/>
                    <a:pt x="682" y="1745"/>
                    <a:pt x="781" y="1706"/>
                  </a:cubicBezTo>
                  <a:cubicBezTo>
                    <a:pt x="1198" y="1567"/>
                    <a:pt x="1257" y="1507"/>
                    <a:pt x="1238" y="1468"/>
                  </a:cubicBezTo>
                  <a:lnTo>
                    <a:pt x="1238" y="1468"/>
                  </a:lnTo>
                  <a:cubicBezTo>
                    <a:pt x="1242" y="1470"/>
                    <a:pt x="1246" y="1471"/>
                    <a:pt x="1251" y="1471"/>
                  </a:cubicBezTo>
                  <a:cubicBezTo>
                    <a:pt x="1292" y="1471"/>
                    <a:pt x="1360" y="1387"/>
                    <a:pt x="1555" y="1051"/>
                  </a:cubicBezTo>
                  <a:cubicBezTo>
                    <a:pt x="1654" y="853"/>
                    <a:pt x="1813" y="575"/>
                    <a:pt x="1991" y="198"/>
                  </a:cubicBezTo>
                  <a:cubicBezTo>
                    <a:pt x="2011" y="159"/>
                    <a:pt x="2051" y="119"/>
                    <a:pt x="2071" y="60"/>
                  </a:cubicBezTo>
                  <a:lnTo>
                    <a:pt x="2090" y="2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9"/>
            <p:cNvSpPr/>
            <p:nvPr/>
          </p:nvSpPr>
          <p:spPr>
            <a:xfrm>
              <a:off x="2931066" y="2859331"/>
              <a:ext cx="63664" cy="64915"/>
            </a:xfrm>
            <a:custGeom>
              <a:rect b="b" l="l" r="r" t="t"/>
              <a:pathLst>
                <a:path extrusionOk="0" h="2024" w="1985">
                  <a:moveTo>
                    <a:pt x="1226" y="901"/>
                  </a:moveTo>
                  <a:cubicBezTo>
                    <a:pt x="1221" y="912"/>
                    <a:pt x="1216" y="922"/>
                    <a:pt x="1211" y="933"/>
                  </a:cubicBezTo>
                  <a:cubicBezTo>
                    <a:pt x="1171" y="1032"/>
                    <a:pt x="1112" y="1151"/>
                    <a:pt x="1072" y="1270"/>
                  </a:cubicBezTo>
                  <a:cubicBezTo>
                    <a:pt x="1052" y="1329"/>
                    <a:pt x="1012" y="1369"/>
                    <a:pt x="993" y="1428"/>
                  </a:cubicBezTo>
                  <a:cubicBezTo>
                    <a:pt x="953" y="1369"/>
                    <a:pt x="893" y="1309"/>
                    <a:pt x="854" y="1250"/>
                  </a:cubicBezTo>
                  <a:cubicBezTo>
                    <a:pt x="813" y="1201"/>
                    <a:pt x="773" y="1156"/>
                    <a:pt x="733" y="1112"/>
                  </a:cubicBezTo>
                  <a:lnTo>
                    <a:pt x="733" y="1112"/>
                  </a:lnTo>
                  <a:cubicBezTo>
                    <a:pt x="734" y="1112"/>
                    <a:pt x="734" y="1111"/>
                    <a:pt x="735" y="1111"/>
                  </a:cubicBezTo>
                  <a:cubicBezTo>
                    <a:pt x="735" y="1118"/>
                    <a:pt x="744" y="1122"/>
                    <a:pt x="760" y="1122"/>
                  </a:cubicBezTo>
                  <a:cubicBezTo>
                    <a:pt x="794" y="1122"/>
                    <a:pt x="860" y="1104"/>
                    <a:pt x="953" y="1052"/>
                  </a:cubicBezTo>
                  <a:cubicBezTo>
                    <a:pt x="1028" y="1023"/>
                    <a:pt x="1117" y="972"/>
                    <a:pt x="1226" y="901"/>
                  </a:cubicBezTo>
                  <a:close/>
                  <a:moveTo>
                    <a:pt x="1984" y="0"/>
                  </a:moveTo>
                  <a:lnTo>
                    <a:pt x="1528" y="377"/>
                  </a:lnTo>
                  <a:cubicBezTo>
                    <a:pt x="934" y="849"/>
                    <a:pt x="756" y="1013"/>
                    <a:pt x="735" y="1086"/>
                  </a:cubicBezTo>
                  <a:lnTo>
                    <a:pt x="735" y="1086"/>
                  </a:lnTo>
                  <a:cubicBezTo>
                    <a:pt x="718" y="1019"/>
                    <a:pt x="584" y="847"/>
                    <a:pt x="160" y="457"/>
                  </a:cubicBezTo>
                  <a:lnTo>
                    <a:pt x="1" y="635"/>
                  </a:lnTo>
                  <a:cubicBezTo>
                    <a:pt x="1" y="635"/>
                    <a:pt x="1" y="635"/>
                    <a:pt x="1" y="635"/>
                  </a:cubicBezTo>
                  <a:lnTo>
                    <a:pt x="1" y="635"/>
                  </a:lnTo>
                  <a:cubicBezTo>
                    <a:pt x="80" y="754"/>
                    <a:pt x="199" y="913"/>
                    <a:pt x="358" y="1111"/>
                  </a:cubicBezTo>
                  <a:cubicBezTo>
                    <a:pt x="576" y="1369"/>
                    <a:pt x="814" y="1666"/>
                    <a:pt x="1112" y="2023"/>
                  </a:cubicBezTo>
                  <a:cubicBezTo>
                    <a:pt x="1112" y="2023"/>
                    <a:pt x="1112" y="2003"/>
                    <a:pt x="1112" y="1984"/>
                  </a:cubicBezTo>
                  <a:cubicBezTo>
                    <a:pt x="1171" y="1845"/>
                    <a:pt x="1211" y="1706"/>
                    <a:pt x="1270" y="1587"/>
                  </a:cubicBezTo>
                  <a:cubicBezTo>
                    <a:pt x="1290" y="1508"/>
                    <a:pt x="1310" y="1448"/>
                    <a:pt x="1350" y="1389"/>
                  </a:cubicBezTo>
                  <a:cubicBezTo>
                    <a:pt x="1389" y="1270"/>
                    <a:pt x="1429" y="1151"/>
                    <a:pt x="1469" y="1052"/>
                  </a:cubicBezTo>
                  <a:cubicBezTo>
                    <a:pt x="1568" y="853"/>
                    <a:pt x="1647" y="675"/>
                    <a:pt x="1706" y="536"/>
                  </a:cubicBezTo>
                  <a:lnTo>
                    <a:pt x="1984"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9"/>
            <p:cNvSpPr/>
            <p:nvPr/>
          </p:nvSpPr>
          <p:spPr>
            <a:xfrm>
              <a:off x="1329524" y="3220724"/>
              <a:ext cx="2011844" cy="1258621"/>
            </a:xfrm>
            <a:custGeom>
              <a:rect b="b" l="l" r="r" t="t"/>
              <a:pathLst>
                <a:path extrusionOk="0" h="39243" w="62728">
                  <a:moveTo>
                    <a:pt x="24017" y="0"/>
                  </a:moveTo>
                  <a:cubicBezTo>
                    <a:pt x="23022" y="0"/>
                    <a:pt x="21996" y="43"/>
                    <a:pt x="20943" y="135"/>
                  </a:cubicBezTo>
                  <a:cubicBezTo>
                    <a:pt x="19713" y="215"/>
                    <a:pt x="18444" y="413"/>
                    <a:pt x="17155" y="651"/>
                  </a:cubicBezTo>
                  <a:cubicBezTo>
                    <a:pt x="16837" y="711"/>
                    <a:pt x="16500" y="790"/>
                    <a:pt x="16183" y="849"/>
                  </a:cubicBezTo>
                  <a:cubicBezTo>
                    <a:pt x="15846" y="929"/>
                    <a:pt x="15529" y="1008"/>
                    <a:pt x="15191" y="1087"/>
                  </a:cubicBezTo>
                  <a:cubicBezTo>
                    <a:pt x="14537" y="1246"/>
                    <a:pt x="13863" y="1444"/>
                    <a:pt x="13208" y="1662"/>
                  </a:cubicBezTo>
                  <a:cubicBezTo>
                    <a:pt x="10531" y="2515"/>
                    <a:pt x="7775" y="3765"/>
                    <a:pt x="5335" y="5807"/>
                  </a:cubicBezTo>
                  <a:cubicBezTo>
                    <a:pt x="4126" y="6838"/>
                    <a:pt x="3015" y="8068"/>
                    <a:pt x="2123" y="9476"/>
                  </a:cubicBezTo>
                  <a:cubicBezTo>
                    <a:pt x="1210" y="10884"/>
                    <a:pt x="516" y="12510"/>
                    <a:pt x="199" y="14255"/>
                  </a:cubicBezTo>
                  <a:cubicBezTo>
                    <a:pt x="120" y="14692"/>
                    <a:pt x="60" y="15128"/>
                    <a:pt x="20" y="15584"/>
                  </a:cubicBezTo>
                  <a:lnTo>
                    <a:pt x="20" y="15743"/>
                  </a:lnTo>
                  <a:cubicBezTo>
                    <a:pt x="20" y="15782"/>
                    <a:pt x="1" y="15862"/>
                    <a:pt x="20" y="15901"/>
                  </a:cubicBezTo>
                  <a:lnTo>
                    <a:pt x="100" y="16000"/>
                  </a:lnTo>
                  <a:cubicBezTo>
                    <a:pt x="179" y="16080"/>
                    <a:pt x="258" y="16159"/>
                    <a:pt x="318" y="16238"/>
                  </a:cubicBezTo>
                  <a:cubicBezTo>
                    <a:pt x="457" y="16417"/>
                    <a:pt x="596" y="16595"/>
                    <a:pt x="715" y="16774"/>
                  </a:cubicBezTo>
                  <a:cubicBezTo>
                    <a:pt x="972" y="17131"/>
                    <a:pt x="1191" y="17527"/>
                    <a:pt x="1389" y="17924"/>
                  </a:cubicBezTo>
                  <a:cubicBezTo>
                    <a:pt x="1587" y="18360"/>
                    <a:pt x="1825" y="18737"/>
                    <a:pt x="2023" y="19154"/>
                  </a:cubicBezTo>
                  <a:cubicBezTo>
                    <a:pt x="2837" y="20800"/>
                    <a:pt x="3431" y="22604"/>
                    <a:pt x="3808" y="24508"/>
                  </a:cubicBezTo>
                  <a:cubicBezTo>
                    <a:pt x="4165" y="26412"/>
                    <a:pt x="4324" y="28395"/>
                    <a:pt x="4284" y="30438"/>
                  </a:cubicBezTo>
                  <a:cubicBezTo>
                    <a:pt x="4245" y="32480"/>
                    <a:pt x="4026" y="34563"/>
                    <a:pt x="3630" y="36665"/>
                  </a:cubicBezTo>
                  <a:lnTo>
                    <a:pt x="3590" y="36823"/>
                  </a:lnTo>
                  <a:lnTo>
                    <a:pt x="3749" y="36843"/>
                  </a:lnTo>
                  <a:cubicBezTo>
                    <a:pt x="3769" y="36843"/>
                    <a:pt x="3808" y="36843"/>
                    <a:pt x="3888" y="36863"/>
                  </a:cubicBezTo>
                  <a:lnTo>
                    <a:pt x="4026" y="36883"/>
                  </a:lnTo>
                  <a:lnTo>
                    <a:pt x="4046" y="36744"/>
                  </a:lnTo>
                  <a:cubicBezTo>
                    <a:pt x="4245" y="35752"/>
                    <a:pt x="4562" y="34325"/>
                    <a:pt x="5196" y="32718"/>
                  </a:cubicBezTo>
                  <a:cubicBezTo>
                    <a:pt x="5514" y="31925"/>
                    <a:pt x="5891" y="31092"/>
                    <a:pt x="6366" y="30259"/>
                  </a:cubicBezTo>
                  <a:cubicBezTo>
                    <a:pt x="6842" y="29426"/>
                    <a:pt x="7398" y="28593"/>
                    <a:pt x="8032" y="27800"/>
                  </a:cubicBezTo>
                  <a:cubicBezTo>
                    <a:pt x="10551" y="24607"/>
                    <a:pt x="13783" y="22267"/>
                    <a:pt x="17056" y="20502"/>
                  </a:cubicBezTo>
                  <a:cubicBezTo>
                    <a:pt x="20367" y="18737"/>
                    <a:pt x="23798" y="17547"/>
                    <a:pt x="27150" y="16893"/>
                  </a:cubicBezTo>
                  <a:cubicBezTo>
                    <a:pt x="28742" y="16574"/>
                    <a:pt x="30298" y="16415"/>
                    <a:pt x="31853" y="16415"/>
                  </a:cubicBezTo>
                  <a:cubicBezTo>
                    <a:pt x="31945" y="16415"/>
                    <a:pt x="32036" y="16416"/>
                    <a:pt x="32127" y="16417"/>
                  </a:cubicBezTo>
                  <a:cubicBezTo>
                    <a:pt x="33754" y="16437"/>
                    <a:pt x="35340" y="16615"/>
                    <a:pt x="36847" y="16913"/>
                  </a:cubicBezTo>
                  <a:cubicBezTo>
                    <a:pt x="38374" y="17230"/>
                    <a:pt x="39822" y="17666"/>
                    <a:pt x="41190" y="18182"/>
                  </a:cubicBezTo>
                  <a:cubicBezTo>
                    <a:pt x="42579" y="18717"/>
                    <a:pt x="43887" y="19312"/>
                    <a:pt x="45097" y="19987"/>
                  </a:cubicBezTo>
                  <a:cubicBezTo>
                    <a:pt x="46327" y="20661"/>
                    <a:pt x="47477" y="21375"/>
                    <a:pt x="48548" y="22148"/>
                  </a:cubicBezTo>
                  <a:cubicBezTo>
                    <a:pt x="49619" y="22922"/>
                    <a:pt x="50610" y="23715"/>
                    <a:pt x="51503" y="24587"/>
                  </a:cubicBezTo>
                  <a:cubicBezTo>
                    <a:pt x="51741" y="24786"/>
                    <a:pt x="51959" y="25004"/>
                    <a:pt x="52177" y="25222"/>
                  </a:cubicBezTo>
                  <a:cubicBezTo>
                    <a:pt x="52375" y="25440"/>
                    <a:pt x="52593" y="25658"/>
                    <a:pt x="52812" y="25876"/>
                  </a:cubicBezTo>
                  <a:cubicBezTo>
                    <a:pt x="53208" y="26333"/>
                    <a:pt x="53625" y="26749"/>
                    <a:pt x="54001" y="27205"/>
                  </a:cubicBezTo>
                  <a:cubicBezTo>
                    <a:pt x="54200" y="27423"/>
                    <a:pt x="54378" y="27641"/>
                    <a:pt x="54577" y="27860"/>
                  </a:cubicBezTo>
                  <a:cubicBezTo>
                    <a:pt x="54755" y="28078"/>
                    <a:pt x="54933" y="28296"/>
                    <a:pt x="55112" y="28514"/>
                  </a:cubicBezTo>
                  <a:cubicBezTo>
                    <a:pt x="55469" y="28950"/>
                    <a:pt x="55806" y="29387"/>
                    <a:pt x="56143" y="29823"/>
                  </a:cubicBezTo>
                  <a:cubicBezTo>
                    <a:pt x="57472" y="31568"/>
                    <a:pt x="58622" y="33254"/>
                    <a:pt x="59653" y="34840"/>
                  </a:cubicBezTo>
                  <a:cubicBezTo>
                    <a:pt x="60704" y="36427"/>
                    <a:pt x="61636" y="37894"/>
                    <a:pt x="62509" y="39243"/>
                  </a:cubicBezTo>
                  <a:lnTo>
                    <a:pt x="62727" y="39144"/>
                  </a:lnTo>
                  <a:cubicBezTo>
                    <a:pt x="60685" y="34245"/>
                    <a:pt x="58860" y="30299"/>
                    <a:pt x="57293" y="27106"/>
                  </a:cubicBezTo>
                  <a:cubicBezTo>
                    <a:pt x="55747" y="23933"/>
                    <a:pt x="54438" y="21514"/>
                    <a:pt x="53446" y="19689"/>
                  </a:cubicBezTo>
                  <a:cubicBezTo>
                    <a:pt x="52435" y="17865"/>
                    <a:pt x="51701" y="16655"/>
                    <a:pt x="51245" y="15881"/>
                  </a:cubicBezTo>
                  <a:cubicBezTo>
                    <a:pt x="51007" y="15485"/>
                    <a:pt x="50848" y="15227"/>
                    <a:pt x="50729" y="15049"/>
                  </a:cubicBezTo>
                  <a:cubicBezTo>
                    <a:pt x="50610" y="14870"/>
                    <a:pt x="50551" y="14771"/>
                    <a:pt x="50551" y="14771"/>
                  </a:cubicBezTo>
                  <a:cubicBezTo>
                    <a:pt x="50531" y="14731"/>
                    <a:pt x="50531" y="14731"/>
                    <a:pt x="50531" y="14731"/>
                  </a:cubicBezTo>
                  <a:cubicBezTo>
                    <a:pt x="50531" y="14731"/>
                    <a:pt x="50531" y="14731"/>
                    <a:pt x="50531" y="14771"/>
                  </a:cubicBezTo>
                  <a:cubicBezTo>
                    <a:pt x="50531" y="14791"/>
                    <a:pt x="50590" y="14870"/>
                    <a:pt x="50690" y="15049"/>
                  </a:cubicBezTo>
                  <a:cubicBezTo>
                    <a:pt x="50789" y="15247"/>
                    <a:pt x="50947" y="15525"/>
                    <a:pt x="51185" y="15921"/>
                  </a:cubicBezTo>
                  <a:cubicBezTo>
                    <a:pt x="51622" y="16695"/>
                    <a:pt x="52336" y="17924"/>
                    <a:pt x="53327" y="19749"/>
                  </a:cubicBezTo>
                  <a:cubicBezTo>
                    <a:pt x="54299" y="21573"/>
                    <a:pt x="55588" y="24012"/>
                    <a:pt x="57115" y="27185"/>
                  </a:cubicBezTo>
                  <a:cubicBezTo>
                    <a:pt x="58535" y="30116"/>
                    <a:pt x="60172" y="33698"/>
                    <a:pt x="62010" y="38039"/>
                  </a:cubicBezTo>
                  <a:lnTo>
                    <a:pt x="62010" y="38039"/>
                  </a:lnTo>
                  <a:cubicBezTo>
                    <a:pt x="61341" y="36991"/>
                    <a:pt x="60633" y="35873"/>
                    <a:pt x="59871" y="34701"/>
                  </a:cubicBezTo>
                  <a:cubicBezTo>
                    <a:pt x="58820" y="33115"/>
                    <a:pt x="57670" y="31429"/>
                    <a:pt x="56342" y="29664"/>
                  </a:cubicBezTo>
                  <a:cubicBezTo>
                    <a:pt x="56004" y="29228"/>
                    <a:pt x="55667" y="28792"/>
                    <a:pt x="55310" y="28355"/>
                  </a:cubicBezTo>
                  <a:cubicBezTo>
                    <a:pt x="55132" y="28137"/>
                    <a:pt x="54953" y="27899"/>
                    <a:pt x="54775" y="27681"/>
                  </a:cubicBezTo>
                  <a:cubicBezTo>
                    <a:pt x="54577" y="27463"/>
                    <a:pt x="54398" y="27245"/>
                    <a:pt x="54200" y="27027"/>
                  </a:cubicBezTo>
                  <a:cubicBezTo>
                    <a:pt x="53823" y="26571"/>
                    <a:pt x="53406" y="26154"/>
                    <a:pt x="52990" y="25698"/>
                  </a:cubicBezTo>
                  <a:cubicBezTo>
                    <a:pt x="52792" y="25480"/>
                    <a:pt x="52574" y="25262"/>
                    <a:pt x="52355" y="25044"/>
                  </a:cubicBezTo>
                  <a:cubicBezTo>
                    <a:pt x="52137" y="24825"/>
                    <a:pt x="51919" y="24607"/>
                    <a:pt x="51681" y="24389"/>
                  </a:cubicBezTo>
                  <a:cubicBezTo>
                    <a:pt x="50789" y="23517"/>
                    <a:pt x="49777" y="22703"/>
                    <a:pt x="48706" y="21930"/>
                  </a:cubicBezTo>
                  <a:cubicBezTo>
                    <a:pt x="47636" y="21137"/>
                    <a:pt x="46466" y="20423"/>
                    <a:pt x="45236" y="19749"/>
                  </a:cubicBezTo>
                  <a:cubicBezTo>
                    <a:pt x="44006" y="19054"/>
                    <a:pt x="42678" y="18460"/>
                    <a:pt x="41290" y="17924"/>
                  </a:cubicBezTo>
                  <a:cubicBezTo>
                    <a:pt x="39901" y="17408"/>
                    <a:pt x="38454" y="16952"/>
                    <a:pt x="36907" y="16635"/>
                  </a:cubicBezTo>
                  <a:cubicBezTo>
                    <a:pt x="35380" y="16338"/>
                    <a:pt x="33773" y="16139"/>
                    <a:pt x="32127" y="16119"/>
                  </a:cubicBezTo>
                  <a:cubicBezTo>
                    <a:pt x="32045" y="16118"/>
                    <a:pt x="31962" y="16118"/>
                    <a:pt x="31879" y="16118"/>
                  </a:cubicBezTo>
                  <a:cubicBezTo>
                    <a:pt x="30312" y="16118"/>
                    <a:pt x="28710" y="16295"/>
                    <a:pt x="27090" y="16615"/>
                  </a:cubicBezTo>
                  <a:cubicBezTo>
                    <a:pt x="23719" y="17270"/>
                    <a:pt x="20268" y="18460"/>
                    <a:pt x="16937" y="20244"/>
                  </a:cubicBezTo>
                  <a:cubicBezTo>
                    <a:pt x="15271" y="21117"/>
                    <a:pt x="13625" y="22168"/>
                    <a:pt x="12078" y="23378"/>
                  </a:cubicBezTo>
                  <a:cubicBezTo>
                    <a:pt x="10551" y="24607"/>
                    <a:pt x="9064" y="26015"/>
                    <a:pt x="7794" y="27641"/>
                  </a:cubicBezTo>
                  <a:cubicBezTo>
                    <a:pt x="7180" y="28435"/>
                    <a:pt x="6604" y="29268"/>
                    <a:pt x="6129" y="30120"/>
                  </a:cubicBezTo>
                  <a:cubicBezTo>
                    <a:pt x="5633" y="30953"/>
                    <a:pt x="5236" y="31806"/>
                    <a:pt x="4919" y="32619"/>
                  </a:cubicBezTo>
                  <a:cubicBezTo>
                    <a:pt x="4652" y="33303"/>
                    <a:pt x="4441" y="33956"/>
                    <a:pt x="4271" y="34557"/>
                  </a:cubicBezTo>
                  <a:lnTo>
                    <a:pt x="4271" y="34557"/>
                  </a:lnTo>
                  <a:cubicBezTo>
                    <a:pt x="4452" y="33172"/>
                    <a:pt x="4556" y="31802"/>
                    <a:pt x="4582" y="30457"/>
                  </a:cubicBezTo>
                  <a:cubicBezTo>
                    <a:pt x="4621" y="28395"/>
                    <a:pt x="4463" y="26372"/>
                    <a:pt x="4106" y="24449"/>
                  </a:cubicBezTo>
                  <a:cubicBezTo>
                    <a:pt x="3729" y="22525"/>
                    <a:pt x="3114" y="20700"/>
                    <a:pt x="2301" y="19015"/>
                  </a:cubicBezTo>
                  <a:cubicBezTo>
                    <a:pt x="2103" y="18618"/>
                    <a:pt x="1845" y="18202"/>
                    <a:pt x="1647" y="17805"/>
                  </a:cubicBezTo>
                  <a:cubicBezTo>
                    <a:pt x="1448" y="17389"/>
                    <a:pt x="1230" y="16992"/>
                    <a:pt x="972" y="16615"/>
                  </a:cubicBezTo>
                  <a:cubicBezTo>
                    <a:pt x="834" y="16417"/>
                    <a:pt x="695" y="16238"/>
                    <a:pt x="556" y="16060"/>
                  </a:cubicBezTo>
                  <a:cubicBezTo>
                    <a:pt x="477" y="15981"/>
                    <a:pt x="397" y="15881"/>
                    <a:pt x="318" y="15802"/>
                  </a:cubicBezTo>
                  <a:lnTo>
                    <a:pt x="298" y="15782"/>
                  </a:lnTo>
                  <a:cubicBezTo>
                    <a:pt x="298" y="15782"/>
                    <a:pt x="298" y="15782"/>
                    <a:pt x="298" y="15762"/>
                  </a:cubicBezTo>
                  <a:lnTo>
                    <a:pt x="318" y="15604"/>
                  </a:lnTo>
                  <a:cubicBezTo>
                    <a:pt x="338" y="15168"/>
                    <a:pt x="397" y="14731"/>
                    <a:pt x="477" y="14315"/>
                  </a:cubicBezTo>
                  <a:cubicBezTo>
                    <a:pt x="794" y="12589"/>
                    <a:pt x="1468" y="11023"/>
                    <a:pt x="2361" y="9635"/>
                  </a:cubicBezTo>
                  <a:cubicBezTo>
                    <a:pt x="3253" y="8246"/>
                    <a:pt x="4324" y="7037"/>
                    <a:pt x="5514" y="6025"/>
                  </a:cubicBezTo>
                  <a:cubicBezTo>
                    <a:pt x="7913" y="4003"/>
                    <a:pt x="10650" y="2753"/>
                    <a:pt x="13288" y="1900"/>
                  </a:cubicBezTo>
                  <a:cubicBezTo>
                    <a:pt x="13962" y="1702"/>
                    <a:pt x="14616" y="1504"/>
                    <a:pt x="15271" y="1345"/>
                  </a:cubicBezTo>
                  <a:cubicBezTo>
                    <a:pt x="15588" y="1266"/>
                    <a:pt x="15925" y="1186"/>
                    <a:pt x="16243" y="1107"/>
                  </a:cubicBezTo>
                  <a:cubicBezTo>
                    <a:pt x="16580" y="1048"/>
                    <a:pt x="16897" y="968"/>
                    <a:pt x="17214" y="909"/>
                  </a:cubicBezTo>
                  <a:cubicBezTo>
                    <a:pt x="18503" y="671"/>
                    <a:pt x="19753" y="473"/>
                    <a:pt x="20982" y="373"/>
                  </a:cubicBezTo>
                  <a:cubicBezTo>
                    <a:pt x="21984" y="292"/>
                    <a:pt x="22962" y="254"/>
                    <a:pt x="23914" y="254"/>
                  </a:cubicBezTo>
                  <a:cubicBezTo>
                    <a:pt x="25280" y="254"/>
                    <a:pt x="26593" y="332"/>
                    <a:pt x="27844" y="473"/>
                  </a:cubicBezTo>
                  <a:cubicBezTo>
                    <a:pt x="29986" y="711"/>
                    <a:pt x="31929" y="1127"/>
                    <a:pt x="33694" y="1662"/>
                  </a:cubicBezTo>
                  <a:cubicBezTo>
                    <a:pt x="34587" y="1920"/>
                    <a:pt x="35419" y="2218"/>
                    <a:pt x="36213" y="2535"/>
                  </a:cubicBezTo>
                  <a:cubicBezTo>
                    <a:pt x="36609" y="2694"/>
                    <a:pt x="36986" y="2872"/>
                    <a:pt x="37363" y="3051"/>
                  </a:cubicBezTo>
                  <a:cubicBezTo>
                    <a:pt x="37720" y="3209"/>
                    <a:pt x="38077" y="3408"/>
                    <a:pt x="38434" y="3586"/>
                  </a:cubicBezTo>
                  <a:cubicBezTo>
                    <a:pt x="39802" y="4340"/>
                    <a:pt x="40992" y="5153"/>
                    <a:pt x="42043" y="5946"/>
                  </a:cubicBezTo>
                  <a:cubicBezTo>
                    <a:pt x="43094" y="6719"/>
                    <a:pt x="43987" y="7513"/>
                    <a:pt x="44780" y="8227"/>
                  </a:cubicBezTo>
                  <a:cubicBezTo>
                    <a:pt x="46366" y="9694"/>
                    <a:pt x="47477" y="10943"/>
                    <a:pt x="48310" y="11935"/>
                  </a:cubicBezTo>
                  <a:cubicBezTo>
                    <a:pt x="48726" y="12431"/>
                    <a:pt x="49083" y="12847"/>
                    <a:pt x="49361" y="13204"/>
                  </a:cubicBezTo>
                  <a:cubicBezTo>
                    <a:pt x="49639" y="13561"/>
                    <a:pt x="49857" y="13859"/>
                    <a:pt x="50035" y="14077"/>
                  </a:cubicBezTo>
                  <a:cubicBezTo>
                    <a:pt x="50194" y="14315"/>
                    <a:pt x="50313" y="14473"/>
                    <a:pt x="50412" y="14592"/>
                  </a:cubicBezTo>
                  <a:cubicBezTo>
                    <a:pt x="50491" y="14692"/>
                    <a:pt x="50531" y="14731"/>
                    <a:pt x="50531" y="14731"/>
                  </a:cubicBezTo>
                  <a:cubicBezTo>
                    <a:pt x="50531" y="14731"/>
                    <a:pt x="50491" y="14672"/>
                    <a:pt x="50412" y="14573"/>
                  </a:cubicBezTo>
                  <a:cubicBezTo>
                    <a:pt x="50352" y="14454"/>
                    <a:pt x="50233" y="14275"/>
                    <a:pt x="50075" y="14037"/>
                  </a:cubicBezTo>
                  <a:cubicBezTo>
                    <a:pt x="49896" y="13799"/>
                    <a:pt x="49678" y="13522"/>
                    <a:pt x="49420" y="13145"/>
                  </a:cubicBezTo>
                  <a:cubicBezTo>
                    <a:pt x="49143" y="12788"/>
                    <a:pt x="48806" y="12351"/>
                    <a:pt x="48389" y="11856"/>
                  </a:cubicBezTo>
                  <a:cubicBezTo>
                    <a:pt x="47576" y="10864"/>
                    <a:pt x="46466" y="9595"/>
                    <a:pt x="44899" y="8108"/>
                  </a:cubicBezTo>
                  <a:cubicBezTo>
                    <a:pt x="44106" y="7394"/>
                    <a:pt x="43213" y="6581"/>
                    <a:pt x="42162" y="5787"/>
                  </a:cubicBezTo>
                  <a:cubicBezTo>
                    <a:pt x="41111" y="4994"/>
                    <a:pt x="39901" y="4181"/>
                    <a:pt x="38513" y="3408"/>
                  </a:cubicBezTo>
                  <a:cubicBezTo>
                    <a:pt x="38176" y="3229"/>
                    <a:pt x="37819" y="3031"/>
                    <a:pt x="37442" y="2852"/>
                  </a:cubicBezTo>
                  <a:cubicBezTo>
                    <a:pt x="37065" y="2694"/>
                    <a:pt x="36689" y="2495"/>
                    <a:pt x="36292" y="2337"/>
                  </a:cubicBezTo>
                  <a:cubicBezTo>
                    <a:pt x="35499" y="2000"/>
                    <a:pt x="34646" y="1702"/>
                    <a:pt x="33754" y="1444"/>
                  </a:cubicBezTo>
                  <a:cubicBezTo>
                    <a:pt x="31989" y="909"/>
                    <a:pt x="30025" y="473"/>
                    <a:pt x="27884" y="215"/>
                  </a:cubicBezTo>
                  <a:cubicBezTo>
                    <a:pt x="26652" y="78"/>
                    <a:pt x="25362" y="0"/>
                    <a:pt x="2401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9"/>
            <p:cNvSpPr/>
            <p:nvPr/>
          </p:nvSpPr>
          <p:spPr>
            <a:xfrm>
              <a:off x="-237028" y="4954434"/>
              <a:ext cx="898094" cy="580961"/>
            </a:xfrm>
            <a:custGeom>
              <a:rect b="b" l="l" r="r" t="t"/>
              <a:pathLst>
                <a:path extrusionOk="0" h="18114" w="28002">
                  <a:moveTo>
                    <a:pt x="734" y="1"/>
                  </a:moveTo>
                  <a:cubicBezTo>
                    <a:pt x="734" y="20"/>
                    <a:pt x="734" y="60"/>
                    <a:pt x="734" y="60"/>
                  </a:cubicBezTo>
                  <a:lnTo>
                    <a:pt x="694" y="80"/>
                  </a:lnTo>
                  <a:lnTo>
                    <a:pt x="635" y="100"/>
                  </a:lnTo>
                  <a:lnTo>
                    <a:pt x="456" y="159"/>
                  </a:lnTo>
                  <a:cubicBezTo>
                    <a:pt x="436" y="159"/>
                    <a:pt x="436" y="179"/>
                    <a:pt x="436" y="199"/>
                  </a:cubicBezTo>
                  <a:lnTo>
                    <a:pt x="416" y="258"/>
                  </a:lnTo>
                  <a:lnTo>
                    <a:pt x="397" y="338"/>
                  </a:lnTo>
                  <a:lnTo>
                    <a:pt x="377" y="477"/>
                  </a:lnTo>
                  <a:cubicBezTo>
                    <a:pt x="357" y="576"/>
                    <a:pt x="337" y="655"/>
                    <a:pt x="317" y="754"/>
                  </a:cubicBezTo>
                  <a:cubicBezTo>
                    <a:pt x="278" y="933"/>
                    <a:pt x="238" y="1131"/>
                    <a:pt x="198" y="1329"/>
                  </a:cubicBezTo>
                  <a:cubicBezTo>
                    <a:pt x="59" y="2103"/>
                    <a:pt x="0" y="2956"/>
                    <a:pt x="20" y="3888"/>
                  </a:cubicBezTo>
                  <a:cubicBezTo>
                    <a:pt x="59" y="5732"/>
                    <a:pt x="416" y="7854"/>
                    <a:pt x="1448" y="10015"/>
                  </a:cubicBezTo>
                  <a:cubicBezTo>
                    <a:pt x="1963" y="11106"/>
                    <a:pt x="2638" y="12197"/>
                    <a:pt x="3530" y="13208"/>
                  </a:cubicBezTo>
                  <a:cubicBezTo>
                    <a:pt x="4422" y="14220"/>
                    <a:pt x="5513" y="15172"/>
                    <a:pt x="6782" y="15945"/>
                  </a:cubicBezTo>
                  <a:cubicBezTo>
                    <a:pt x="8071" y="16718"/>
                    <a:pt x="9559" y="17353"/>
                    <a:pt x="11185" y="17730"/>
                  </a:cubicBezTo>
                  <a:cubicBezTo>
                    <a:pt x="11998" y="17928"/>
                    <a:pt x="12851" y="18027"/>
                    <a:pt x="13723" y="18107"/>
                  </a:cubicBezTo>
                  <a:cubicBezTo>
                    <a:pt x="13911" y="18111"/>
                    <a:pt x="14100" y="18113"/>
                    <a:pt x="14290" y="18113"/>
                  </a:cubicBezTo>
                  <a:cubicBezTo>
                    <a:pt x="14981" y="18113"/>
                    <a:pt x="15685" y="18081"/>
                    <a:pt x="16401" y="17988"/>
                  </a:cubicBezTo>
                  <a:cubicBezTo>
                    <a:pt x="16619" y="17948"/>
                    <a:pt x="16817" y="17908"/>
                    <a:pt x="17015" y="17888"/>
                  </a:cubicBezTo>
                  <a:lnTo>
                    <a:pt x="17333" y="17829"/>
                  </a:lnTo>
                  <a:lnTo>
                    <a:pt x="17630" y="17750"/>
                  </a:lnTo>
                  <a:cubicBezTo>
                    <a:pt x="17828" y="17710"/>
                    <a:pt x="18027" y="17650"/>
                    <a:pt x="18225" y="17611"/>
                  </a:cubicBezTo>
                  <a:cubicBezTo>
                    <a:pt x="18423" y="17551"/>
                    <a:pt x="18622" y="17472"/>
                    <a:pt x="18820" y="17412"/>
                  </a:cubicBezTo>
                  <a:lnTo>
                    <a:pt x="19098" y="17333"/>
                  </a:lnTo>
                  <a:lnTo>
                    <a:pt x="19375" y="17214"/>
                  </a:lnTo>
                  <a:cubicBezTo>
                    <a:pt x="19574" y="17155"/>
                    <a:pt x="19752" y="17075"/>
                    <a:pt x="19931" y="16996"/>
                  </a:cubicBezTo>
                  <a:cubicBezTo>
                    <a:pt x="20109" y="16917"/>
                    <a:pt x="20287" y="16837"/>
                    <a:pt x="20466" y="16758"/>
                  </a:cubicBezTo>
                  <a:cubicBezTo>
                    <a:pt x="20644" y="16679"/>
                    <a:pt x="20823" y="16580"/>
                    <a:pt x="21001" y="16500"/>
                  </a:cubicBezTo>
                  <a:cubicBezTo>
                    <a:pt x="22350" y="15766"/>
                    <a:pt x="23540" y="14874"/>
                    <a:pt x="24531" y="13902"/>
                  </a:cubicBezTo>
                  <a:cubicBezTo>
                    <a:pt x="25503" y="12911"/>
                    <a:pt x="26296" y="11860"/>
                    <a:pt x="26911" y="10789"/>
                  </a:cubicBezTo>
                  <a:cubicBezTo>
                    <a:pt x="27050" y="10511"/>
                    <a:pt x="27209" y="10253"/>
                    <a:pt x="27328" y="9976"/>
                  </a:cubicBezTo>
                  <a:cubicBezTo>
                    <a:pt x="27466" y="9718"/>
                    <a:pt x="27605" y="9460"/>
                    <a:pt x="27704" y="9183"/>
                  </a:cubicBezTo>
                  <a:cubicBezTo>
                    <a:pt x="27744" y="9044"/>
                    <a:pt x="27804" y="8925"/>
                    <a:pt x="27863" y="8786"/>
                  </a:cubicBezTo>
                  <a:cubicBezTo>
                    <a:pt x="27903" y="8687"/>
                    <a:pt x="27942" y="8568"/>
                    <a:pt x="27982" y="8469"/>
                  </a:cubicBezTo>
                  <a:cubicBezTo>
                    <a:pt x="28002" y="8449"/>
                    <a:pt x="27982" y="8449"/>
                    <a:pt x="27962" y="8429"/>
                  </a:cubicBezTo>
                  <a:lnTo>
                    <a:pt x="27903" y="8429"/>
                  </a:lnTo>
                  <a:lnTo>
                    <a:pt x="27823" y="8389"/>
                  </a:lnTo>
                  <a:lnTo>
                    <a:pt x="27665" y="8350"/>
                  </a:lnTo>
                  <a:cubicBezTo>
                    <a:pt x="27387" y="8250"/>
                    <a:pt x="27109" y="8171"/>
                    <a:pt x="26852" y="8092"/>
                  </a:cubicBezTo>
                  <a:cubicBezTo>
                    <a:pt x="26594" y="8112"/>
                    <a:pt x="26356" y="8151"/>
                    <a:pt x="26098" y="8171"/>
                  </a:cubicBezTo>
                  <a:cubicBezTo>
                    <a:pt x="25860" y="8191"/>
                    <a:pt x="25622" y="8231"/>
                    <a:pt x="25384" y="8231"/>
                  </a:cubicBezTo>
                  <a:cubicBezTo>
                    <a:pt x="24928" y="8250"/>
                    <a:pt x="24472" y="8310"/>
                    <a:pt x="24016" y="8310"/>
                  </a:cubicBezTo>
                  <a:cubicBezTo>
                    <a:pt x="23646" y="8318"/>
                    <a:pt x="23283" y="8323"/>
                    <a:pt x="22927" y="8323"/>
                  </a:cubicBezTo>
                  <a:cubicBezTo>
                    <a:pt x="22424" y="8323"/>
                    <a:pt x="21934" y="8313"/>
                    <a:pt x="21458" y="8290"/>
                  </a:cubicBezTo>
                  <a:cubicBezTo>
                    <a:pt x="19831" y="8231"/>
                    <a:pt x="18384" y="8052"/>
                    <a:pt x="17114" y="7834"/>
                  </a:cubicBezTo>
                  <a:cubicBezTo>
                    <a:pt x="14556" y="7378"/>
                    <a:pt x="12652" y="6743"/>
                    <a:pt x="11244" y="6228"/>
                  </a:cubicBezTo>
                  <a:cubicBezTo>
                    <a:pt x="9856" y="5692"/>
                    <a:pt x="8944" y="5276"/>
                    <a:pt x="8369" y="4998"/>
                  </a:cubicBezTo>
                  <a:cubicBezTo>
                    <a:pt x="8091" y="4859"/>
                    <a:pt x="7893" y="4760"/>
                    <a:pt x="7754" y="4701"/>
                  </a:cubicBezTo>
                  <a:cubicBezTo>
                    <a:pt x="7615" y="4641"/>
                    <a:pt x="7556" y="4621"/>
                    <a:pt x="7556" y="4621"/>
                  </a:cubicBezTo>
                  <a:lnTo>
                    <a:pt x="7556" y="4621"/>
                  </a:lnTo>
                  <a:cubicBezTo>
                    <a:pt x="7556" y="4621"/>
                    <a:pt x="7615" y="4661"/>
                    <a:pt x="7734" y="4740"/>
                  </a:cubicBezTo>
                  <a:cubicBezTo>
                    <a:pt x="7853" y="4820"/>
                    <a:pt x="8052" y="4919"/>
                    <a:pt x="8329" y="5077"/>
                  </a:cubicBezTo>
                  <a:cubicBezTo>
                    <a:pt x="8884" y="5375"/>
                    <a:pt x="9777" y="5831"/>
                    <a:pt x="11185" y="6386"/>
                  </a:cubicBezTo>
                  <a:cubicBezTo>
                    <a:pt x="12573" y="6942"/>
                    <a:pt x="14497" y="7576"/>
                    <a:pt x="17075" y="8072"/>
                  </a:cubicBezTo>
                  <a:cubicBezTo>
                    <a:pt x="18364" y="8310"/>
                    <a:pt x="19812" y="8469"/>
                    <a:pt x="21438" y="8568"/>
                  </a:cubicBezTo>
                  <a:cubicBezTo>
                    <a:pt x="21914" y="8591"/>
                    <a:pt x="22411" y="8601"/>
                    <a:pt x="22920" y="8601"/>
                  </a:cubicBezTo>
                  <a:cubicBezTo>
                    <a:pt x="23280" y="8601"/>
                    <a:pt x="23646" y="8596"/>
                    <a:pt x="24016" y="8588"/>
                  </a:cubicBezTo>
                  <a:cubicBezTo>
                    <a:pt x="24472" y="8588"/>
                    <a:pt x="24928" y="8528"/>
                    <a:pt x="25404" y="8508"/>
                  </a:cubicBezTo>
                  <a:cubicBezTo>
                    <a:pt x="25642" y="8508"/>
                    <a:pt x="25880" y="8469"/>
                    <a:pt x="26118" y="8449"/>
                  </a:cubicBezTo>
                  <a:cubicBezTo>
                    <a:pt x="26356" y="8429"/>
                    <a:pt x="26594" y="8409"/>
                    <a:pt x="26832" y="8389"/>
                  </a:cubicBezTo>
                  <a:cubicBezTo>
                    <a:pt x="27070" y="8449"/>
                    <a:pt x="27328" y="8528"/>
                    <a:pt x="27566" y="8607"/>
                  </a:cubicBezTo>
                  <a:lnTo>
                    <a:pt x="27605" y="8627"/>
                  </a:lnTo>
                  <a:lnTo>
                    <a:pt x="27625" y="8627"/>
                  </a:lnTo>
                  <a:lnTo>
                    <a:pt x="27585" y="8687"/>
                  </a:lnTo>
                  <a:cubicBezTo>
                    <a:pt x="27546" y="8826"/>
                    <a:pt x="27486" y="8945"/>
                    <a:pt x="27447" y="9083"/>
                  </a:cubicBezTo>
                  <a:cubicBezTo>
                    <a:pt x="27347" y="9341"/>
                    <a:pt x="27209" y="9599"/>
                    <a:pt x="27090" y="9857"/>
                  </a:cubicBezTo>
                  <a:cubicBezTo>
                    <a:pt x="26971" y="10134"/>
                    <a:pt x="26812" y="10392"/>
                    <a:pt x="26653" y="10650"/>
                  </a:cubicBezTo>
                  <a:cubicBezTo>
                    <a:pt x="26058" y="11701"/>
                    <a:pt x="25285" y="12732"/>
                    <a:pt x="24313" y="13704"/>
                  </a:cubicBezTo>
                  <a:cubicBezTo>
                    <a:pt x="23361" y="14656"/>
                    <a:pt x="22191" y="15529"/>
                    <a:pt x="20863" y="16242"/>
                  </a:cubicBezTo>
                  <a:cubicBezTo>
                    <a:pt x="20684" y="16342"/>
                    <a:pt x="20525" y="16401"/>
                    <a:pt x="20347" y="16500"/>
                  </a:cubicBezTo>
                  <a:cubicBezTo>
                    <a:pt x="20168" y="16580"/>
                    <a:pt x="19990" y="16659"/>
                    <a:pt x="19831" y="16738"/>
                  </a:cubicBezTo>
                  <a:cubicBezTo>
                    <a:pt x="19653" y="16798"/>
                    <a:pt x="19455" y="16877"/>
                    <a:pt x="19276" y="16956"/>
                  </a:cubicBezTo>
                  <a:lnTo>
                    <a:pt x="18998" y="17056"/>
                  </a:lnTo>
                  <a:lnTo>
                    <a:pt x="18721" y="17135"/>
                  </a:lnTo>
                  <a:cubicBezTo>
                    <a:pt x="18542" y="17194"/>
                    <a:pt x="18344" y="17254"/>
                    <a:pt x="18146" y="17333"/>
                  </a:cubicBezTo>
                  <a:cubicBezTo>
                    <a:pt x="17947" y="17373"/>
                    <a:pt x="17769" y="17412"/>
                    <a:pt x="17571" y="17472"/>
                  </a:cubicBezTo>
                  <a:lnTo>
                    <a:pt x="17273" y="17531"/>
                  </a:lnTo>
                  <a:lnTo>
                    <a:pt x="16976" y="17591"/>
                  </a:lnTo>
                  <a:cubicBezTo>
                    <a:pt x="16757" y="17631"/>
                    <a:pt x="16559" y="17670"/>
                    <a:pt x="16361" y="17690"/>
                  </a:cubicBezTo>
                  <a:cubicBezTo>
                    <a:pt x="15692" y="17779"/>
                    <a:pt x="15022" y="17824"/>
                    <a:pt x="14370" y="17824"/>
                  </a:cubicBezTo>
                  <a:cubicBezTo>
                    <a:pt x="14152" y="17824"/>
                    <a:pt x="13936" y="17819"/>
                    <a:pt x="13723" y="17809"/>
                  </a:cubicBezTo>
                  <a:cubicBezTo>
                    <a:pt x="12871" y="17750"/>
                    <a:pt x="12038" y="17631"/>
                    <a:pt x="11244" y="17452"/>
                  </a:cubicBezTo>
                  <a:cubicBezTo>
                    <a:pt x="9658" y="17075"/>
                    <a:pt x="8210" y="16461"/>
                    <a:pt x="6941" y="15707"/>
                  </a:cubicBezTo>
                  <a:cubicBezTo>
                    <a:pt x="5692" y="14934"/>
                    <a:pt x="4621" y="14021"/>
                    <a:pt x="3748" y="13030"/>
                  </a:cubicBezTo>
                  <a:cubicBezTo>
                    <a:pt x="2876" y="12018"/>
                    <a:pt x="2201" y="10967"/>
                    <a:pt x="1705" y="9896"/>
                  </a:cubicBezTo>
                  <a:cubicBezTo>
                    <a:pt x="674" y="7774"/>
                    <a:pt x="297" y="5692"/>
                    <a:pt x="258" y="3888"/>
                  </a:cubicBezTo>
                  <a:cubicBezTo>
                    <a:pt x="258" y="2975"/>
                    <a:pt x="297" y="2142"/>
                    <a:pt x="436" y="1369"/>
                  </a:cubicBezTo>
                  <a:cubicBezTo>
                    <a:pt x="456" y="1171"/>
                    <a:pt x="496" y="992"/>
                    <a:pt x="535" y="794"/>
                  </a:cubicBezTo>
                  <a:cubicBezTo>
                    <a:pt x="555" y="715"/>
                    <a:pt x="575" y="615"/>
                    <a:pt x="595" y="536"/>
                  </a:cubicBezTo>
                  <a:cubicBezTo>
                    <a:pt x="613" y="446"/>
                    <a:pt x="631" y="340"/>
                    <a:pt x="634" y="321"/>
                  </a:cubicBezTo>
                  <a:lnTo>
                    <a:pt x="634" y="321"/>
                  </a:lnTo>
                  <a:cubicBezTo>
                    <a:pt x="634" y="321"/>
                    <a:pt x="635" y="321"/>
                    <a:pt x="636" y="321"/>
                  </a:cubicBezTo>
                  <a:cubicBezTo>
                    <a:pt x="656" y="321"/>
                    <a:pt x="813" y="258"/>
                    <a:pt x="813" y="258"/>
                  </a:cubicBezTo>
                  <a:cubicBezTo>
                    <a:pt x="813" y="252"/>
                    <a:pt x="815" y="250"/>
                    <a:pt x="819" y="250"/>
                  </a:cubicBezTo>
                  <a:cubicBezTo>
                    <a:pt x="826" y="250"/>
                    <a:pt x="840" y="258"/>
                    <a:pt x="853" y="258"/>
                  </a:cubicBezTo>
                  <a:lnTo>
                    <a:pt x="972" y="298"/>
                  </a:lnTo>
                  <a:cubicBezTo>
                    <a:pt x="1130" y="338"/>
                    <a:pt x="1289" y="397"/>
                    <a:pt x="1448" y="437"/>
                  </a:cubicBezTo>
                  <a:cubicBezTo>
                    <a:pt x="1567" y="556"/>
                    <a:pt x="1686" y="655"/>
                    <a:pt x="1824" y="774"/>
                  </a:cubicBezTo>
                  <a:cubicBezTo>
                    <a:pt x="1943" y="873"/>
                    <a:pt x="2082" y="972"/>
                    <a:pt x="2201" y="1091"/>
                  </a:cubicBezTo>
                  <a:cubicBezTo>
                    <a:pt x="2459" y="1290"/>
                    <a:pt x="2697" y="1488"/>
                    <a:pt x="2935" y="1666"/>
                  </a:cubicBezTo>
                  <a:cubicBezTo>
                    <a:pt x="3391" y="2023"/>
                    <a:pt x="3827" y="2341"/>
                    <a:pt x="4224" y="2618"/>
                  </a:cubicBezTo>
                  <a:cubicBezTo>
                    <a:pt x="5017" y="3174"/>
                    <a:pt x="5652" y="3570"/>
                    <a:pt x="6148" y="3868"/>
                  </a:cubicBezTo>
                  <a:cubicBezTo>
                    <a:pt x="6644" y="4165"/>
                    <a:pt x="7000" y="4344"/>
                    <a:pt x="7219" y="4463"/>
                  </a:cubicBezTo>
                  <a:cubicBezTo>
                    <a:pt x="7457" y="4582"/>
                    <a:pt x="7556" y="4621"/>
                    <a:pt x="7556" y="4621"/>
                  </a:cubicBezTo>
                  <a:cubicBezTo>
                    <a:pt x="7556" y="4621"/>
                    <a:pt x="7476" y="4542"/>
                    <a:pt x="7258" y="4423"/>
                  </a:cubicBezTo>
                  <a:cubicBezTo>
                    <a:pt x="7040" y="4284"/>
                    <a:pt x="6703" y="4086"/>
                    <a:pt x="6207" y="3769"/>
                  </a:cubicBezTo>
                  <a:cubicBezTo>
                    <a:pt x="5731" y="3471"/>
                    <a:pt x="5097" y="3055"/>
                    <a:pt x="4323" y="2499"/>
                  </a:cubicBezTo>
                  <a:cubicBezTo>
                    <a:pt x="3927" y="2202"/>
                    <a:pt x="3510" y="1885"/>
                    <a:pt x="3034" y="1528"/>
                  </a:cubicBezTo>
                  <a:cubicBezTo>
                    <a:pt x="2816" y="1329"/>
                    <a:pt x="2578" y="1151"/>
                    <a:pt x="2320" y="933"/>
                  </a:cubicBezTo>
                  <a:cubicBezTo>
                    <a:pt x="2201" y="834"/>
                    <a:pt x="2082" y="715"/>
                    <a:pt x="1943" y="615"/>
                  </a:cubicBezTo>
                  <a:cubicBezTo>
                    <a:pt x="1824" y="496"/>
                    <a:pt x="1686" y="377"/>
                    <a:pt x="1547" y="258"/>
                  </a:cubicBezTo>
                  <a:cubicBezTo>
                    <a:pt x="1368" y="199"/>
                    <a:pt x="1210" y="139"/>
                    <a:pt x="1031" y="100"/>
                  </a:cubicBezTo>
                  <a:lnTo>
                    <a:pt x="912" y="60"/>
                  </a:lnTo>
                  <a:lnTo>
                    <a:pt x="793" y="20"/>
                  </a:lnTo>
                  <a:lnTo>
                    <a:pt x="75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9"/>
            <p:cNvSpPr/>
            <p:nvPr/>
          </p:nvSpPr>
          <p:spPr>
            <a:xfrm>
              <a:off x="-856541" y="4131390"/>
              <a:ext cx="644978" cy="869293"/>
            </a:xfrm>
            <a:custGeom>
              <a:rect b="b" l="l" r="r" t="t"/>
              <a:pathLst>
                <a:path extrusionOk="0" h="27104" w="20110">
                  <a:moveTo>
                    <a:pt x="7675" y="1"/>
                  </a:moveTo>
                  <a:lnTo>
                    <a:pt x="7596" y="457"/>
                  </a:lnTo>
                  <a:cubicBezTo>
                    <a:pt x="7576" y="536"/>
                    <a:pt x="7556" y="636"/>
                    <a:pt x="7556" y="735"/>
                  </a:cubicBezTo>
                  <a:lnTo>
                    <a:pt x="7497" y="715"/>
                  </a:lnTo>
                  <a:cubicBezTo>
                    <a:pt x="7437" y="695"/>
                    <a:pt x="7378" y="675"/>
                    <a:pt x="7318" y="655"/>
                  </a:cubicBezTo>
                  <a:cubicBezTo>
                    <a:pt x="7305" y="655"/>
                    <a:pt x="7221" y="603"/>
                    <a:pt x="7143" y="603"/>
                  </a:cubicBezTo>
                  <a:cubicBezTo>
                    <a:pt x="7104" y="603"/>
                    <a:pt x="7067" y="616"/>
                    <a:pt x="7040" y="655"/>
                  </a:cubicBezTo>
                  <a:cubicBezTo>
                    <a:pt x="6921" y="735"/>
                    <a:pt x="6802" y="794"/>
                    <a:pt x="6683" y="874"/>
                  </a:cubicBezTo>
                  <a:cubicBezTo>
                    <a:pt x="6564" y="953"/>
                    <a:pt x="6445" y="1032"/>
                    <a:pt x="6326" y="1112"/>
                  </a:cubicBezTo>
                  <a:cubicBezTo>
                    <a:pt x="6207" y="1191"/>
                    <a:pt x="6088" y="1270"/>
                    <a:pt x="5970" y="1369"/>
                  </a:cubicBezTo>
                  <a:cubicBezTo>
                    <a:pt x="5851" y="1469"/>
                    <a:pt x="5712" y="1548"/>
                    <a:pt x="5593" y="1647"/>
                  </a:cubicBezTo>
                  <a:cubicBezTo>
                    <a:pt x="5474" y="1746"/>
                    <a:pt x="5335" y="1845"/>
                    <a:pt x="5216" y="1944"/>
                  </a:cubicBezTo>
                  <a:cubicBezTo>
                    <a:pt x="4700" y="2361"/>
                    <a:pt x="4205" y="2857"/>
                    <a:pt x="3709" y="3412"/>
                  </a:cubicBezTo>
                  <a:cubicBezTo>
                    <a:pt x="3233" y="3967"/>
                    <a:pt x="2757" y="4542"/>
                    <a:pt x="2340" y="5217"/>
                  </a:cubicBezTo>
                  <a:cubicBezTo>
                    <a:pt x="1329" y="6763"/>
                    <a:pt x="675" y="8409"/>
                    <a:pt x="318" y="10055"/>
                  </a:cubicBezTo>
                  <a:lnTo>
                    <a:pt x="258" y="10353"/>
                  </a:lnTo>
                  <a:lnTo>
                    <a:pt x="199" y="10670"/>
                  </a:lnTo>
                  <a:cubicBezTo>
                    <a:pt x="179" y="10869"/>
                    <a:pt x="139" y="11067"/>
                    <a:pt x="119" y="11265"/>
                  </a:cubicBezTo>
                  <a:cubicBezTo>
                    <a:pt x="80" y="11682"/>
                    <a:pt x="20" y="12078"/>
                    <a:pt x="20" y="12475"/>
                  </a:cubicBezTo>
                  <a:cubicBezTo>
                    <a:pt x="0" y="13268"/>
                    <a:pt x="60" y="14042"/>
                    <a:pt x="159" y="14795"/>
                  </a:cubicBezTo>
                  <a:cubicBezTo>
                    <a:pt x="595" y="17790"/>
                    <a:pt x="1884" y="20269"/>
                    <a:pt x="3411" y="22113"/>
                  </a:cubicBezTo>
                  <a:cubicBezTo>
                    <a:pt x="4958" y="23957"/>
                    <a:pt x="6763" y="25167"/>
                    <a:pt x="8448" y="25901"/>
                  </a:cubicBezTo>
                  <a:cubicBezTo>
                    <a:pt x="10154" y="26634"/>
                    <a:pt x="11740" y="26952"/>
                    <a:pt x="13089" y="27051"/>
                  </a:cubicBezTo>
                  <a:cubicBezTo>
                    <a:pt x="13511" y="27088"/>
                    <a:pt x="13911" y="27104"/>
                    <a:pt x="14290" y="27104"/>
                  </a:cubicBezTo>
                  <a:cubicBezTo>
                    <a:pt x="15123" y="27104"/>
                    <a:pt x="15853" y="27027"/>
                    <a:pt x="16480" y="26932"/>
                  </a:cubicBezTo>
                  <a:cubicBezTo>
                    <a:pt x="16936" y="26853"/>
                    <a:pt x="17353" y="26773"/>
                    <a:pt x="17710" y="26674"/>
                  </a:cubicBezTo>
                  <a:cubicBezTo>
                    <a:pt x="17888" y="26634"/>
                    <a:pt x="18047" y="26595"/>
                    <a:pt x="18205" y="26555"/>
                  </a:cubicBezTo>
                  <a:cubicBezTo>
                    <a:pt x="18364" y="26496"/>
                    <a:pt x="18503" y="26456"/>
                    <a:pt x="18642" y="26396"/>
                  </a:cubicBezTo>
                  <a:cubicBezTo>
                    <a:pt x="18781" y="26357"/>
                    <a:pt x="18900" y="26317"/>
                    <a:pt x="19019" y="26277"/>
                  </a:cubicBezTo>
                  <a:cubicBezTo>
                    <a:pt x="19118" y="26238"/>
                    <a:pt x="19217" y="26198"/>
                    <a:pt x="19316" y="26158"/>
                  </a:cubicBezTo>
                  <a:cubicBezTo>
                    <a:pt x="19494" y="26079"/>
                    <a:pt x="19653" y="26020"/>
                    <a:pt x="19772" y="25980"/>
                  </a:cubicBezTo>
                  <a:cubicBezTo>
                    <a:pt x="19990" y="25881"/>
                    <a:pt x="20089" y="25821"/>
                    <a:pt x="20109" y="25821"/>
                  </a:cubicBezTo>
                  <a:lnTo>
                    <a:pt x="20109" y="25801"/>
                  </a:lnTo>
                  <a:cubicBezTo>
                    <a:pt x="20089" y="25801"/>
                    <a:pt x="19990" y="25841"/>
                    <a:pt x="19752" y="25920"/>
                  </a:cubicBezTo>
                  <a:cubicBezTo>
                    <a:pt x="19633" y="25960"/>
                    <a:pt x="19475" y="26000"/>
                    <a:pt x="19296" y="26079"/>
                  </a:cubicBezTo>
                  <a:cubicBezTo>
                    <a:pt x="19197" y="26099"/>
                    <a:pt x="19098" y="26139"/>
                    <a:pt x="18979" y="26178"/>
                  </a:cubicBezTo>
                  <a:cubicBezTo>
                    <a:pt x="18860" y="26218"/>
                    <a:pt x="18741" y="26258"/>
                    <a:pt x="18602" y="26297"/>
                  </a:cubicBezTo>
                  <a:cubicBezTo>
                    <a:pt x="18483" y="26337"/>
                    <a:pt x="18344" y="26377"/>
                    <a:pt x="18186" y="26416"/>
                  </a:cubicBezTo>
                  <a:cubicBezTo>
                    <a:pt x="18027" y="26456"/>
                    <a:pt x="17868" y="26496"/>
                    <a:pt x="17690" y="26535"/>
                  </a:cubicBezTo>
                  <a:cubicBezTo>
                    <a:pt x="17333" y="26634"/>
                    <a:pt x="16916" y="26694"/>
                    <a:pt x="16480" y="26773"/>
                  </a:cubicBezTo>
                  <a:cubicBezTo>
                    <a:pt x="15886" y="26851"/>
                    <a:pt x="15199" y="26911"/>
                    <a:pt x="14425" y="26911"/>
                  </a:cubicBezTo>
                  <a:cubicBezTo>
                    <a:pt x="14011" y="26911"/>
                    <a:pt x="13572" y="26894"/>
                    <a:pt x="13109" y="26853"/>
                  </a:cubicBezTo>
                  <a:cubicBezTo>
                    <a:pt x="11780" y="26734"/>
                    <a:pt x="10233" y="26396"/>
                    <a:pt x="8567" y="25682"/>
                  </a:cubicBezTo>
                  <a:cubicBezTo>
                    <a:pt x="6902" y="24949"/>
                    <a:pt x="5137" y="23759"/>
                    <a:pt x="3629" y="21934"/>
                  </a:cubicBezTo>
                  <a:cubicBezTo>
                    <a:pt x="2142" y="20130"/>
                    <a:pt x="893" y="17690"/>
                    <a:pt x="456" y="14755"/>
                  </a:cubicBezTo>
                  <a:cubicBezTo>
                    <a:pt x="357" y="14022"/>
                    <a:pt x="298" y="13268"/>
                    <a:pt x="337" y="12495"/>
                  </a:cubicBezTo>
                  <a:cubicBezTo>
                    <a:pt x="337" y="12098"/>
                    <a:pt x="377" y="11701"/>
                    <a:pt x="417" y="11305"/>
                  </a:cubicBezTo>
                  <a:cubicBezTo>
                    <a:pt x="437" y="11106"/>
                    <a:pt x="476" y="10908"/>
                    <a:pt x="496" y="10710"/>
                  </a:cubicBezTo>
                  <a:lnTo>
                    <a:pt x="556" y="10412"/>
                  </a:lnTo>
                  <a:lnTo>
                    <a:pt x="615" y="10115"/>
                  </a:lnTo>
                  <a:cubicBezTo>
                    <a:pt x="952" y="8509"/>
                    <a:pt x="1607" y="6882"/>
                    <a:pt x="2598" y="5375"/>
                  </a:cubicBezTo>
                  <a:cubicBezTo>
                    <a:pt x="2995" y="4721"/>
                    <a:pt x="3471" y="4146"/>
                    <a:pt x="3947" y="3610"/>
                  </a:cubicBezTo>
                  <a:cubicBezTo>
                    <a:pt x="4423" y="3075"/>
                    <a:pt x="4918" y="2579"/>
                    <a:pt x="5414" y="2182"/>
                  </a:cubicBezTo>
                  <a:cubicBezTo>
                    <a:pt x="5533" y="2083"/>
                    <a:pt x="5652" y="1984"/>
                    <a:pt x="5771" y="1885"/>
                  </a:cubicBezTo>
                  <a:cubicBezTo>
                    <a:pt x="5910" y="1786"/>
                    <a:pt x="6029" y="1706"/>
                    <a:pt x="6148" y="1607"/>
                  </a:cubicBezTo>
                  <a:cubicBezTo>
                    <a:pt x="6267" y="1528"/>
                    <a:pt x="6386" y="1429"/>
                    <a:pt x="6505" y="1350"/>
                  </a:cubicBezTo>
                  <a:cubicBezTo>
                    <a:pt x="6624" y="1270"/>
                    <a:pt x="6743" y="1191"/>
                    <a:pt x="6842" y="1131"/>
                  </a:cubicBezTo>
                  <a:cubicBezTo>
                    <a:pt x="6961" y="1052"/>
                    <a:pt x="7060" y="993"/>
                    <a:pt x="7179" y="913"/>
                  </a:cubicBezTo>
                  <a:cubicBezTo>
                    <a:pt x="7171" y="911"/>
                    <a:pt x="7168" y="909"/>
                    <a:pt x="7168" y="909"/>
                  </a:cubicBezTo>
                  <a:cubicBezTo>
                    <a:pt x="7172" y="909"/>
                    <a:pt x="7332" y="958"/>
                    <a:pt x="7417" y="993"/>
                  </a:cubicBezTo>
                  <a:cubicBezTo>
                    <a:pt x="7516" y="1012"/>
                    <a:pt x="7596" y="1052"/>
                    <a:pt x="7695" y="1072"/>
                  </a:cubicBezTo>
                  <a:lnTo>
                    <a:pt x="7745" y="1097"/>
                  </a:lnTo>
                  <a:lnTo>
                    <a:pt x="7745" y="1097"/>
                  </a:lnTo>
                  <a:cubicBezTo>
                    <a:pt x="7776" y="1315"/>
                    <a:pt x="7809" y="1534"/>
                    <a:pt x="7834" y="1746"/>
                  </a:cubicBezTo>
                  <a:cubicBezTo>
                    <a:pt x="7893" y="2083"/>
                    <a:pt x="7933" y="2440"/>
                    <a:pt x="7992" y="2777"/>
                  </a:cubicBezTo>
                  <a:cubicBezTo>
                    <a:pt x="8131" y="3452"/>
                    <a:pt x="8230" y="4106"/>
                    <a:pt x="8389" y="4741"/>
                  </a:cubicBezTo>
                  <a:cubicBezTo>
                    <a:pt x="8468" y="5058"/>
                    <a:pt x="8528" y="5375"/>
                    <a:pt x="8607" y="5693"/>
                  </a:cubicBezTo>
                  <a:cubicBezTo>
                    <a:pt x="8686" y="6010"/>
                    <a:pt x="8766" y="6307"/>
                    <a:pt x="8845" y="6605"/>
                  </a:cubicBezTo>
                  <a:cubicBezTo>
                    <a:pt x="8924" y="6902"/>
                    <a:pt x="9004" y="7200"/>
                    <a:pt x="9083" y="7497"/>
                  </a:cubicBezTo>
                  <a:cubicBezTo>
                    <a:pt x="9182" y="7775"/>
                    <a:pt x="9281" y="8072"/>
                    <a:pt x="9361" y="8350"/>
                  </a:cubicBezTo>
                  <a:cubicBezTo>
                    <a:pt x="10075" y="10591"/>
                    <a:pt x="10908" y="12534"/>
                    <a:pt x="11740" y="14220"/>
                  </a:cubicBezTo>
                  <a:cubicBezTo>
                    <a:pt x="12573" y="15925"/>
                    <a:pt x="13446" y="17314"/>
                    <a:pt x="14219" y="18543"/>
                  </a:cubicBezTo>
                  <a:cubicBezTo>
                    <a:pt x="15032" y="19733"/>
                    <a:pt x="15786" y="20744"/>
                    <a:pt x="16460" y="21558"/>
                  </a:cubicBezTo>
                  <a:cubicBezTo>
                    <a:pt x="17789" y="23204"/>
                    <a:pt x="18820" y="24175"/>
                    <a:pt x="19435" y="24770"/>
                  </a:cubicBezTo>
                  <a:cubicBezTo>
                    <a:pt x="19475" y="24810"/>
                    <a:pt x="19514" y="24850"/>
                    <a:pt x="19554" y="24889"/>
                  </a:cubicBezTo>
                  <a:cubicBezTo>
                    <a:pt x="19594" y="24929"/>
                    <a:pt x="19633" y="24949"/>
                    <a:pt x="19633" y="24988"/>
                  </a:cubicBezTo>
                  <a:cubicBezTo>
                    <a:pt x="19693" y="25068"/>
                    <a:pt x="19732" y="25147"/>
                    <a:pt x="19752" y="25207"/>
                  </a:cubicBezTo>
                  <a:cubicBezTo>
                    <a:pt x="19832" y="25345"/>
                    <a:pt x="19891" y="25444"/>
                    <a:pt x="19931" y="25544"/>
                  </a:cubicBezTo>
                  <a:cubicBezTo>
                    <a:pt x="20030" y="25702"/>
                    <a:pt x="20070" y="25782"/>
                    <a:pt x="20089" y="25782"/>
                  </a:cubicBezTo>
                  <a:cubicBezTo>
                    <a:pt x="20089" y="25782"/>
                    <a:pt x="20070" y="25702"/>
                    <a:pt x="19990" y="25524"/>
                  </a:cubicBezTo>
                  <a:cubicBezTo>
                    <a:pt x="19951" y="25425"/>
                    <a:pt x="19891" y="25306"/>
                    <a:pt x="19832" y="25167"/>
                  </a:cubicBezTo>
                  <a:cubicBezTo>
                    <a:pt x="19792" y="25107"/>
                    <a:pt x="19752" y="25028"/>
                    <a:pt x="19713" y="24949"/>
                  </a:cubicBezTo>
                  <a:cubicBezTo>
                    <a:pt x="19693" y="24889"/>
                    <a:pt x="19653" y="24869"/>
                    <a:pt x="19613" y="24830"/>
                  </a:cubicBezTo>
                  <a:cubicBezTo>
                    <a:pt x="19594" y="24790"/>
                    <a:pt x="19554" y="24750"/>
                    <a:pt x="19514" y="24711"/>
                  </a:cubicBezTo>
                  <a:cubicBezTo>
                    <a:pt x="18919" y="24076"/>
                    <a:pt x="17908" y="23085"/>
                    <a:pt x="16599" y="21439"/>
                  </a:cubicBezTo>
                  <a:cubicBezTo>
                    <a:pt x="15945" y="20606"/>
                    <a:pt x="15211" y="19614"/>
                    <a:pt x="14418" y="18404"/>
                  </a:cubicBezTo>
                  <a:cubicBezTo>
                    <a:pt x="13644" y="17195"/>
                    <a:pt x="12791" y="15807"/>
                    <a:pt x="11978" y="14121"/>
                  </a:cubicBezTo>
                  <a:cubicBezTo>
                    <a:pt x="11145" y="12435"/>
                    <a:pt x="10332" y="10492"/>
                    <a:pt x="9638" y="8271"/>
                  </a:cubicBezTo>
                  <a:cubicBezTo>
                    <a:pt x="9539" y="7993"/>
                    <a:pt x="9460" y="7696"/>
                    <a:pt x="9361" y="7418"/>
                  </a:cubicBezTo>
                  <a:cubicBezTo>
                    <a:pt x="9281" y="7120"/>
                    <a:pt x="9202" y="6823"/>
                    <a:pt x="9123" y="6525"/>
                  </a:cubicBezTo>
                  <a:cubicBezTo>
                    <a:pt x="9043" y="6228"/>
                    <a:pt x="8964" y="5931"/>
                    <a:pt x="8885" y="5633"/>
                  </a:cubicBezTo>
                  <a:cubicBezTo>
                    <a:pt x="8805" y="5316"/>
                    <a:pt x="8746" y="4998"/>
                    <a:pt x="8667" y="4681"/>
                  </a:cubicBezTo>
                  <a:cubicBezTo>
                    <a:pt x="8508" y="4047"/>
                    <a:pt x="8409" y="3392"/>
                    <a:pt x="8290" y="2718"/>
                  </a:cubicBezTo>
                  <a:cubicBezTo>
                    <a:pt x="8210" y="2381"/>
                    <a:pt x="8171" y="2044"/>
                    <a:pt x="8131" y="1706"/>
                  </a:cubicBezTo>
                  <a:cubicBezTo>
                    <a:pt x="8072" y="1350"/>
                    <a:pt x="8032" y="993"/>
                    <a:pt x="7972" y="616"/>
                  </a:cubicBezTo>
                  <a:cubicBezTo>
                    <a:pt x="7953" y="576"/>
                    <a:pt x="7933" y="536"/>
                    <a:pt x="7873" y="417"/>
                  </a:cubicBezTo>
                  <a:lnTo>
                    <a:pt x="7675"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9"/>
            <p:cNvSpPr/>
            <p:nvPr/>
          </p:nvSpPr>
          <p:spPr>
            <a:xfrm>
              <a:off x="-763050" y="2500760"/>
              <a:ext cx="786803" cy="911308"/>
            </a:xfrm>
            <a:custGeom>
              <a:rect b="b" l="l" r="r" t="t"/>
              <a:pathLst>
                <a:path extrusionOk="0" h="28414" w="24532">
                  <a:moveTo>
                    <a:pt x="15202" y="230"/>
                  </a:moveTo>
                  <a:cubicBezTo>
                    <a:pt x="15987" y="230"/>
                    <a:pt x="16719" y="292"/>
                    <a:pt x="17393" y="392"/>
                  </a:cubicBezTo>
                  <a:cubicBezTo>
                    <a:pt x="18840" y="591"/>
                    <a:pt x="20010" y="948"/>
                    <a:pt x="20962" y="1304"/>
                  </a:cubicBezTo>
                  <a:cubicBezTo>
                    <a:pt x="21418" y="1503"/>
                    <a:pt x="21835" y="1661"/>
                    <a:pt x="22192" y="1860"/>
                  </a:cubicBezTo>
                  <a:cubicBezTo>
                    <a:pt x="22370" y="1959"/>
                    <a:pt x="22529" y="2038"/>
                    <a:pt x="22688" y="2118"/>
                  </a:cubicBezTo>
                  <a:cubicBezTo>
                    <a:pt x="22846" y="2197"/>
                    <a:pt x="22965" y="2276"/>
                    <a:pt x="23104" y="2356"/>
                  </a:cubicBezTo>
                  <a:cubicBezTo>
                    <a:pt x="23362" y="2514"/>
                    <a:pt x="23580" y="2633"/>
                    <a:pt x="23758" y="2752"/>
                  </a:cubicBezTo>
                  <a:cubicBezTo>
                    <a:pt x="23937" y="2871"/>
                    <a:pt x="24076" y="2970"/>
                    <a:pt x="24195" y="3050"/>
                  </a:cubicBezTo>
                  <a:cubicBezTo>
                    <a:pt x="24386" y="3189"/>
                    <a:pt x="24486" y="3252"/>
                    <a:pt x="24507" y="3252"/>
                  </a:cubicBezTo>
                  <a:lnTo>
                    <a:pt x="24507" y="3252"/>
                  </a:lnTo>
                  <a:cubicBezTo>
                    <a:pt x="24486" y="3269"/>
                    <a:pt x="24388" y="3347"/>
                    <a:pt x="24215" y="3486"/>
                  </a:cubicBezTo>
                  <a:cubicBezTo>
                    <a:pt x="24016" y="3664"/>
                    <a:pt x="23699" y="3942"/>
                    <a:pt x="23243" y="4339"/>
                  </a:cubicBezTo>
                  <a:cubicBezTo>
                    <a:pt x="22350" y="5172"/>
                    <a:pt x="20923" y="6500"/>
                    <a:pt x="18939" y="8721"/>
                  </a:cubicBezTo>
                  <a:cubicBezTo>
                    <a:pt x="17968" y="9832"/>
                    <a:pt x="16817" y="11141"/>
                    <a:pt x="15608" y="12767"/>
                  </a:cubicBezTo>
                  <a:cubicBezTo>
                    <a:pt x="14418" y="14393"/>
                    <a:pt x="13129" y="16337"/>
                    <a:pt x="11860" y="18637"/>
                  </a:cubicBezTo>
                  <a:cubicBezTo>
                    <a:pt x="10590" y="20957"/>
                    <a:pt x="9321" y="23634"/>
                    <a:pt x="8171" y="26748"/>
                  </a:cubicBezTo>
                  <a:cubicBezTo>
                    <a:pt x="8032" y="27125"/>
                    <a:pt x="7893" y="27521"/>
                    <a:pt x="7755" y="27918"/>
                  </a:cubicBezTo>
                  <a:lnTo>
                    <a:pt x="7735" y="27978"/>
                  </a:lnTo>
                  <a:lnTo>
                    <a:pt x="7556" y="27859"/>
                  </a:lnTo>
                  <a:cubicBezTo>
                    <a:pt x="7378" y="27759"/>
                    <a:pt x="7179" y="27640"/>
                    <a:pt x="7001" y="27521"/>
                  </a:cubicBezTo>
                  <a:cubicBezTo>
                    <a:pt x="6822" y="27402"/>
                    <a:pt x="6644" y="27283"/>
                    <a:pt x="6485" y="27145"/>
                  </a:cubicBezTo>
                  <a:lnTo>
                    <a:pt x="6208" y="26946"/>
                  </a:lnTo>
                  <a:lnTo>
                    <a:pt x="5950" y="26748"/>
                  </a:lnTo>
                  <a:cubicBezTo>
                    <a:pt x="5791" y="26589"/>
                    <a:pt x="5613" y="26451"/>
                    <a:pt x="5454" y="26312"/>
                  </a:cubicBezTo>
                  <a:cubicBezTo>
                    <a:pt x="5276" y="26153"/>
                    <a:pt x="5117" y="25994"/>
                    <a:pt x="4958" y="25836"/>
                  </a:cubicBezTo>
                  <a:lnTo>
                    <a:pt x="4720" y="25598"/>
                  </a:lnTo>
                  <a:lnTo>
                    <a:pt x="4482" y="25360"/>
                  </a:lnTo>
                  <a:cubicBezTo>
                    <a:pt x="4324" y="25181"/>
                    <a:pt x="4165" y="25023"/>
                    <a:pt x="4006" y="24844"/>
                  </a:cubicBezTo>
                  <a:cubicBezTo>
                    <a:pt x="3729" y="24467"/>
                    <a:pt x="3411" y="24110"/>
                    <a:pt x="3154" y="23714"/>
                  </a:cubicBezTo>
                  <a:cubicBezTo>
                    <a:pt x="2856" y="23337"/>
                    <a:pt x="2618" y="22921"/>
                    <a:pt x="2360" y="22504"/>
                  </a:cubicBezTo>
                  <a:cubicBezTo>
                    <a:pt x="2241" y="22286"/>
                    <a:pt x="2142" y="22068"/>
                    <a:pt x="2023" y="21850"/>
                  </a:cubicBezTo>
                  <a:lnTo>
                    <a:pt x="1845" y="21513"/>
                  </a:lnTo>
                  <a:lnTo>
                    <a:pt x="1686" y="21175"/>
                  </a:lnTo>
                  <a:cubicBezTo>
                    <a:pt x="853" y="19351"/>
                    <a:pt x="437" y="17467"/>
                    <a:pt x="338" y="15642"/>
                  </a:cubicBezTo>
                  <a:cubicBezTo>
                    <a:pt x="278" y="13838"/>
                    <a:pt x="556" y="12113"/>
                    <a:pt x="1091" y="10566"/>
                  </a:cubicBezTo>
                  <a:cubicBezTo>
                    <a:pt x="2142" y="7452"/>
                    <a:pt x="4006" y="5053"/>
                    <a:pt x="6029" y="3426"/>
                  </a:cubicBezTo>
                  <a:cubicBezTo>
                    <a:pt x="8072" y="1780"/>
                    <a:pt x="10253" y="908"/>
                    <a:pt x="12217" y="531"/>
                  </a:cubicBezTo>
                  <a:cubicBezTo>
                    <a:pt x="13279" y="316"/>
                    <a:pt x="14277" y="230"/>
                    <a:pt x="15202" y="230"/>
                  </a:cubicBezTo>
                  <a:close/>
                  <a:moveTo>
                    <a:pt x="15074" y="0"/>
                  </a:moveTo>
                  <a:cubicBezTo>
                    <a:pt x="14169" y="0"/>
                    <a:pt x="13192" y="79"/>
                    <a:pt x="12157" y="273"/>
                  </a:cubicBezTo>
                  <a:cubicBezTo>
                    <a:pt x="10174" y="650"/>
                    <a:pt x="7933" y="1542"/>
                    <a:pt x="5851" y="3208"/>
                  </a:cubicBezTo>
                  <a:cubicBezTo>
                    <a:pt x="3788" y="4854"/>
                    <a:pt x="1884" y="7294"/>
                    <a:pt x="814" y="10467"/>
                  </a:cubicBezTo>
                  <a:cubicBezTo>
                    <a:pt x="258" y="12033"/>
                    <a:pt x="0" y="13798"/>
                    <a:pt x="40" y="15662"/>
                  </a:cubicBezTo>
                  <a:cubicBezTo>
                    <a:pt x="139" y="17507"/>
                    <a:pt x="556" y="19430"/>
                    <a:pt x="1408" y="21294"/>
                  </a:cubicBezTo>
                  <a:lnTo>
                    <a:pt x="1567" y="21651"/>
                  </a:lnTo>
                  <a:lnTo>
                    <a:pt x="1746" y="21989"/>
                  </a:lnTo>
                  <a:cubicBezTo>
                    <a:pt x="1865" y="22207"/>
                    <a:pt x="1984" y="22425"/>
                    <a:pt x="2103" y="22643"/>
                  </a:cubicBezTo>
                  <a:cubicBezTo>
                    <a:pt x="2360" y="23079"/>
                    <a:pt x="2618" y="23496"/>
                    <a:pt x="2896" y="23892"/>
                  </a:cubicBezTo>
                  <a:cubicBezTo>
                    <a:pt x="3173" y="24289"/>
                    <a:pt x="3491" y="24666"/>
                    <a:pt x="3768" y="25023"/>
                  </a:cubicBezTo>
                  <a:cubicBezTo>
                    <a:pt x="3927" y="25201"/>
                    <a:pt x="4106" y="25380"/>
                    <a:pt x="4244" y="25558"/>
                  </a:cubicBezTo>
                  <a:lnTo>
                    <a:pt x="4482" y="25816"/>
                  </a:lnTo>
                  <a:lnTo>
                    <a:pt x="4740" y="26054"/>
                  </a:lnTo>
                  <a:lnTo>
                    <a:pt x="5236" y="26530"/>
                  </a:lnTo>
                  <a:cubicBezTo>
                    <a:pt x="5414" y="26669"/>
                    <a:pt x="5593" y="26827"/>
                    <a:pt x="5771" y="26966"/>
                  </a:cubicBezTo>
                  <a:lnTo>
                    <a:pt x="6029" y="27184"/>
                  </a:lnTo>
                  <a:lnTo>
                    <a:pt x="6287" y="27383"/>
                  </a:lnTo>
                  <a:cubicBezTo>
                    <a:pt x="6465" y="27502"/>
                    <a:pt x="6644" y="27640"/>
                    <a:pt x="6822" y="27759"/>
                  </a:cubicBezTo>
                  <a:cubicBezTo>
                    <a:pt x="7021" y="27878"/>
                    <a:pt x="7199" y="27997"/>
                    <a:pt x="7378" y="28116"/>
                  </a:cubicBezTo>
                  <a:lnTo>
                    <a:pt x="7755" y="28335"/>
                  </a:lnTo>
                  <a:cubicBezTo>
                    <a:pt x="7794" y="28354"/>
                    <a:pt x="7834" y="28394"/>
                    <a:pt x="7874" y="28414"/>
                  </a:cubicBezTo>
                  <a:lnTo>
                    <a:pt x="7933" y="28255"/>
                  </a:lnTo>
                  <a:lnTo>
                    <a:pt x="8012" y="28017"/>
                  </a:lnTo>
                  <a:cubicBezTo>
                    <a:pt x="8171" y="27621"/>
                    <a:pt x="8290" y="27224"/>
                    <a:pt x="8449" y="26847"/>
                  </a:cubicBezTo>
                  <a:cubicBezTo>
                    <a:pt x="9579" y="23734"/>
                    <a:pt x="10848" y="21076"/>
                    <a:pt x="12098" y="18776"/>
                  </a:cubicBezTo>
                  <a:cubicBezTo>
                    <a:pt x="13347" y="16475"/>
                    <a:pt x="14616" y="14532"/>
                    <a:pt x="15806" y="12906"/>
                  </a:cubicBezTo>
                  <a:cubicBezTo>
                    <a:pt x="16996" y="11280"/>
                    <a:pt x="18126" y="9971"/>
                    <a:pt x="19098" y="8840"/>
                  </a:cubicBezTo>
                  <a:cubicBezTo>
                    <a:pt x="21042" y="6619"/>
                    <a:pt x="22450" y="5271"/>
                    <a:pt x="23322" y="4418"/>
                  </a:cubicBezTo>
                  <a:cubicBezTo>
                    <a:pt x="23758" y="4002"/>
                    <a:pt x="24056" y="3724"/>
                    <a:pt x="24254" y="3526"/>
                  </a:cubicBezTo>
                  <a:cubicBezTo>
                    <a:pt x="24453" y="3347"/>
                    <a:pt x="24532" y="3268"/>
                    <a:pt x="24512" y="3248"/>
                  </a:cubicBezTo>
                  <a:cubicBezTo>
                    <a:pt x="24532" y="3248"/>
                    <a:pt x="24433" y="3169"/>
                    <a:pt x="24215" y="3010"/>
                  </a:cubicBezTo>
                  <a:cubicBezTo>
                    <a:pt x="24115" y="2911"/>
                    <a:pt x="23977" y="2812"/>
                    <a:pt x="23818" y="2693"/>
                  </a:cubicBezTo>
                  <a:cubicBezTo>
                    <a:pt x="23639" y="2554"/>
                    <a:pt x="23421" y="2415"/>
                    <a:pt x="23163" y="2256"/>
                  </a:cubicBezTo>
                  <a:cubicBezTo>
                    <a:pt x="23025" y="2177"/>
                    <a:pt x="22906" y="2078"/>
                    <a:pt x="22747" y="1999"/>
                  </a:cubicBezTo>
                  <a:cubicBezTo>
                    <a:pt x="22588" y="1919"/>
                    <a:pt x="22430" y="1820"/>
                    <a:pt x="22251" y="1741"/>
                  </a:cubicBezTo>
                  <a:cubicBezTo>
                    <a:pt x="21894" y="1523"/>
                    <a:pt x="21478" y="1364"/>
                    <a:pt x="21022" y="1146"/>
                  </a:cubicBezTo>
                  <a:cubicBezTo>
                    <a:pt x="20070" y="769"/>
                    <a:pt x="18900" y="392"/>
                    <a:pt x="17412" y="174"/>
                  </a:cubicBezTo>
                  <a:cubicBezTo>
                    <a:pt x="16703" y="69"/>
                    <a:pt x="15920" y="0"/>
                    <a:pt x="150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9"/>
            <p:cNvSpPr/>
            <p:nvPr/>
          </p:nvSpPr>
          <p:spPr>
            <a:xfrm>
              <a:off x="-18871" y="1862005"/>
              <a:ext cx="1014068" cy="737218"/>
            </a:xfrm>
            <a:custGeom>
              <a:rect b="b" l="l" r="r" t="t"/>
              <a:pathLst>
                <a:path extrusionOk="0" h="22986" w="31618">
                  <a:moveTo>
                    <a:pt x="14877" y="1"/>
                  </a:moveTo>
                  <a:cubicBezTo>
                    <a:pt x="13587" y="1"/>
                    <a:pt x="12135" y="101"/>
                    <a:pt x="10511" y="398"/>
                  </a:cubicBezTo>
                  <a:cubicBezTo>
                    <a:pt x="9480" y="596"/>
                    <a:pt x="8389" y="874"/>
                    <a:pt x="7298" y="1350"/>
                  </a:cubicBezTo>
                  <a:cubicBezTo>
                    <a:pt x="6188" y="1806"/>
                    <a:pt x="5057" y="2460"/>
                    <a:pt x="4046" y="3392"/>
                  </a:cubicBezTo>
                  <a:cubicBezTo>
                    <a:pt x="2043" y="5236"/>
                    <a:pt x="635" y="8172"/>
                    <a:pt x="218" y="11543"/>
                  </a:cubicBezTo>
                  <a:cubicBezTo>
                    <a:pt x="0" y="13248"/>
                    <a:pt x="40" y="15053"/>
                    <a:pt x="238" y="16937"/>
                  </a:cubicBezTo>
                  <a:cubicBezTo>
                    <a:pt x="337" y="17869"/>
                    <a:pt x="476" y="18821"/>
                    <a:pt x="635" y="19812"/>
                  </a:cubicBezTo>
                  <a:cubicBezTo>
                    <a:pt x="714" y="20288"/>
                    <a:pt x="793" y="20784"/>
                    <a:pt x="893" y="21280"/>
                  </a:cubicBezTo>
                  <a:cubicBezTo>
                    <a:pt x="992" y="21835"/>
                    <a:pt x="1111" y="22410"/>
                    <a:pt x="1210" y="22985"/>
                  </a:cubicBezTo>
                  <a:cubicBezTo>
                    <a:pt x="1428" y="22886"/>
                    <a:pt x="1745" y="22767"/>
                    <a:pt x="2122" y="22609"/>
                  </a:cubicBezTo>
                  <a:lnTo>
                    <a:pt x="2182" y="22589"/>
                  </a:lnTo>
                  <a:cubicBezTo>
                    <a:pt x="2201" y="22569"/>
                    <a:pt x="2221" y="22569"/>
                    <a:pt x="2241" y="22549"/>
                  </a:cubicBezTo>
                  <a:lnTo>
                    <a:pt x="2281" y="22529"/>
                  </a:lnTo>
                  <a:cubicBezTo>
                    <a:pt x="2320" y="22490"/>
                    <a:pt x="2360" y="22470"/>
                    <a:pt x="2380" y="22430"/>
                  </a:cubicBezTo>
                  <a:cubicBezTo>
                    <a:pt x="2459" y="22391"/>
                    <a:pt x="2539" y="22331"/>
                    <a:pt x="2598" y="22272"/>
                  </a:cubicBezTo>
                  <a:cubicBezTo>
                    <a:pt x="2757" y="22153"/>
                    <a:pt x="2896" y="22034"/>
                    <a:pt x="3054" y="21895"/>
                  </a:cubicBezTo>
                  <a:cubicBezTo>
                    <a:pt x="4740" y="20546"/>
                    <a:pt x="6426" y="19337"/>
                    <a:pt x="8091" y="18305"/>
                  </a:cubicBezTo>
                  <a:cubicBezTo>
                    <a:pt x="9757" y="17294"/>
                    <a:pt x="11403" y="16401"/>
                    <a:pt x="13010" y="15668"/>
                  </a:cubicBezTo>
                  <a:cubicBezTo>
                    <a:pt x="16222" y="14180"/>
                    <a:pt x="19256" y="13189"/>
                    <a:pt x="21973" y="12455"/>
                  </a:cubicBezTo>
                  <a:cubicBezTo>
                    <a:pt x="24690" y="11741"/>
                    <a:pt x="27129" y="11265"/>
                    <a:pt x="29271" y="10908"/>
                  </a:cubicBezTo>
                  <a:cubicBezTo>
                    <a:pt x="29807" y="10829"/>
                    <a:pt x="30322" y="10750"/>
                    <a:pt x="30818" y="10690"/>
                  </a:cubicBezTo>
                  <a:cubicBezTo>
                    <a:pt x="30937" y="10670"/>
                    <a:pt x="31056" y="10650"/>
                    <a:pt x="31195" y="10631"/>
                  </a:cubicBezTo>
                  <a:cubicBezTo>
                    <a:pt x="31274" y="10611"/>
                    <a:pt x="31373" y="10591"/>
                    <a:pt x="31473" y="10591"/>
                  </a:cubicBezTo>
                  <a:cubicBezTo>
                    <a:pt x="31482" y="10592"/>
                    <a:pt x="31490" y="10593"/>
                    <a:pt x="31497" y="10593"/>
                  </a:cubicBezTo>
                  <a:cubicBezTo>
                    <a:pt x="31618" y="10593"/>
                    <a:pt x="31511" y="10446"/>
                    <a:pt x="31492" y="10353"/>
                  </a:cubicBezTo>
                  <a:cubicBezTo>
                    <a:pt x="31453" y="10234"/>
                    <a:pt x="31393" y="10095"/>
                    <a:pt x="31354" y="9976"/>
                  </a:cubicBezTo>
                  <a:cubicBezTo>
                    <a:pt x="31314" y="9857"/>
                    <a:pt x="31274" y="9758"/>
                    <a:pt x="31215" y="9639"/>
                  </a:cubicBezTo>
                  <a:cubicBezTo>
                    <a:pt x="30858" y="8766"/>
                    <a:pt x="30421" y="8013"/>
                    <a:pt x="29985" y="7339"/>
                  </a:cubicBezTo>
                  <a:cubicBezTo>
                    <a:pt x="29529" y="6684"/>
                    <a:pt x="29073" y="6109"/>
                    <a:pt x="28617" y="5613"/>
                  </a:cubicBezTo>
                  <a:cubicBezTo>
                    <a:pt x="28399" y="5355"/>
                    <a:pt x="28161" y="5137"/>
                    <a:pt x="27962" y="4919"/>
                  </a:cubicBezTo>
                  <a:cubicBezTo>
                    <a:pt x="27744" y="4721"/>
                    <a:pt x="27526" y="4523"/>
                    <a:pt x="27328" y="4344"/>
                  </a:cubicBezTo>
                  <a:cubicBezTo>
                    <a:pt x="26495" y="3630"/>
                    <a:pt x="25781" y="3154"/>
                    <a:pt x="25226" y="2817"/>
                  </a:cubicBezTo>
                  <a:cubicBezTo>
                    <a:pt x="24948" y="2639"/>
                    <a:pt x="24710" y="2520"/>
                    <a:pt x="24512" y="2401"/>
                  </a:cubicBezTo>
                  <a:cubicBezTo>
                    <a:pt x="24294" y="2282"/>
                    <a:pt x="24135" y="2202"/>
                    <a:pt x="23996" y="2143"/>
                  </a:cubicBezTo>
                  <a:cubicBezTo>
                    <a:pt x="23738" y="2024"/>
                    <a:pt x="23619" y="1984"/>
                    <a:pt x="23619" y="1984"/>
                  </a:cubicBezTo>
                  <a:lnTo>
                    <a:pt x="23619" y="1984"/>
                  </a:lnTo>
                  <a:cubicBezTo>
                    <a:pt x="23619" y="1984"/>
                    <a:pt x="23718" y="2064"/>
                    <a:pt x="23976" y="2202"/>
                  </a:cubicBezTo>
                  <a:cubicBezTo>
                    <a:pt x="24095" y="2262"/>
                    <a:pt x="24274" y="2361"/>
                    <a:pt x="24472" y="2480"/>
                  </a:cubicBezTo>
                  <a:cubicBezTo>
                    <a:pt x="24651" y="2599"/>
                    <a:pt x="24889" y="2718"/>
                    <a:pt x="25166" y="2916"/>
                  </a:cubicBezTo>
                  <a:cubicBezTo>
                    <a:pt x="25702" y="3253"/>
                    <a:pt x="26416" y="3749"/>
                    <a:pt x="27209" y="4463"/>
                  </a:cubicBezTo>
                  <a:cubicBezTo>
                    <a:pt x="27407" y="4642"/>
                    <a:pt x="27625" y="4840"/>
                    <a:pt x="27843" y="5058"/>
                  </a:cubicBezTo>
                  <a:cubicBezTo>
                    <a:pt x="28042" y="5276"/>
                    <a:pt x="28260" y="5474"/>
                    <a:pt x="28478" y="5732"/>
                  </a:cubicBezTo>
                  <a:cubicBezTo>
                    <a:pt x="28934" y="6228"/>
                    <a:pt x="29370" y="6803"/>
                    <a:pt x="29807" y="7458"/>
                  </a:cubicBezTo>
                  <a:cubicBezTo>
                    <a:pt x="30243" y="8112"/>
                    <a:pt x="30659" y="8866"/>
                    <a:pt x="31016" y="9738"/>
                  </a:cubicBezTo>
                  <a:cubicBezTo>
                    <a:pt x="31056" y="9837"/>
                    <a:pt x="31096" y="9937"/>
                    <a:pt x="31135" y="10055"/>
                  </a:cubicBezTo>
                  <a:cubicBezTo>
                    <a:pt x="31175" y="10155"/>
                    <a:pt x="31215" y="10254"/>
                    <a:pt x="31254" y="10353"/>
                  </a:cubicBezTo>
                  <a:cubicBezTo>
                    <a:pt x="31254" y="10353"/>
                    <a:pt x="31254" y="10373"/>
                    <a:pt x="31235" y="10373"/>
                  </a:cubicBezTo>
                  <a:lnTo>
                    <a:pt x="31155" y="10393"/>
                  </a:lnTo>
                  <a:cubicBezTo>
                    <a:pt x="31036" y="10412"/>
                    <a:pt x="30917" y="10432"/>
                    <a:pt x="30778" y="10452"/>
                  </a:cubicBezTo>
                  <a:cubicBezTo>
                    <a:pt x="30283" y="10512"/>
                    <a:pt x="29767" y="10591"/>
                    <a:pt x="29232" y="10670"/>
                  </a:cubicBezTo>
                  <a:cubicBezTo>
                    <a:pt x="27090" y="11027"/>
                    <a:pt x="24631" y="11483"/>
                    <a:pt x="21894" y="12197"/>
                  </a:cubicBezTo>
                  <a:cubicBezTo>
                    <a:pt x="19157" y="12931"/>
                    <a:pt x="16123" y="13903"/>
                    <a:pt x="12891" y="15390"/>
                  </a:cubicBezTo>
                  <a:cubicBezTo>
                    <a:pt x="11284" y="16144"/>
                    <a:pt x="9618" y="17036"/>
                    <a:pt x="7933" y="18047"/>
                  </a:cubicBezTo>
                  <a:cubicBezTo>
                    <a:pt x="6247" y="19079"/>
                    <a:pt x="4561" y="20288"/>
                    <a:pt x="2856" y="21657"/>
                  </a:cubicBezTo>
                  <a:cubicBezTo>
                    <a:pt x="2717" y="21796"/>
                    <a:pt x="2558" y="21915"/>
                    <a:pt x="2420" y="22034"/>
                  </a:cubicBezTo>
                  <a:cubicBezTo>
                    <a:pt x="2340" y="22093"/>
                    <a:pt x="2261" y="22153"/>
                    <a:pt x="2201" y="22212"/>
                  </a:cubicBezTo>
                  <a:cubicBezTo>
                    <a:pt x="2162" y="22232"/>
                    <a:pt x="2122" y="22272"/>
                    <a:pt x="2082" y="22291"/>
                  </a:cubicBezTo>
                  <a:cubicBezTo>
                    <a:pt x="2073" y="22301"/>
                    <a:pt x="2077" y="22301"/>
                    <a:pt x="2082" y="22301"/>
                  </a:cubicBezTo>
                  <a:cubicBezTo>
                    <a:pt x="2087" y="22301"/>
                    <a:pt x="2092" y="22301"/>
                    <a:pt x="2082" y="22311"/>
                  </a:cubicBezTo>
                  <a:lnTo>
                    <a:pt x="2023" y="22331"/>
                  </a:lnTo>
                  <a:cubicBezTo>
                    <a:pt x="1765" y="22430"/>
                    <a:pt x="1567" y="22510"/>
                    <a:pt x="1428" y="22569"/>
                  </a:cubicBezTo>
                  <a:cubicBezTo>
                    <a:pt x="1349" y="22113"/>
                    <a:pt x="1269" y="21677"/>
                    <a:pt x="1190" y="21240"/>
                  </a:cubicBezTo>
                  <a:cubicBezTo>
                    <a:pt x="1091" y="20745"/>
                    <a:pt x="992" y="20249"/>
                    <a:pt x="912" y="19753"/>
                  </a:cubicBezTo>
                  <a:cubicBezTo>
                    <a:pt x="754" y="18781"/>
                    <a:pt x="615" y="17829"/>
                    <a:pt x="516" y="16897"/>
                  </a:cubicBezTo>
                  <a:cubicBezTo>
                    <a:pt x="317" y="15033"/>
                    <a:pt x="298" y="13248"/>
                    <a:pt x="496" y="11583"/>
                  </a:cubicBezTo>
                  <a:cubicBezTo>
                    <a:pt x="912" y="8251"/>
                    <a:pt x="2281" y="5395"/>
                    <a:pt x="4244" y="3571"/>
                  </a:cubicBezTo>
                  <a:cubicBezTo>
                    <a:pt x="5216" y="2678"/>
                    <a:pt x="6307" y="2044"/>
                    <a:pt x="7397" y="1568"/>
                  </a:cubicBezTo>
                  <a:cubicBezTo>
                    <a:pt x="8468" y="1112"/>
                    <a:pt x="9559" y="834"/>
                    <a:pt x="10550" y="636"/>
                  </a:cubicBezTo>
                  <a:cubicBezTo>
                    <a:pt x="12253" y="305"/>
                    <a:pt x="13776" y="209"/>
                    <a:pt x="15108" y="209"/>
                  </a:cubicBezTo>
                  <a:cubicBezTo>
                    <a:pt x="15375" y="209"/>
                    <a:pt x="15634" y="213"/>
                    <a:pt x="15885" y="219"/>
                  </a:cubicBezTo>
                  <a:cubicBezTo>
                    <a:pt x="17392" y="279"/>
                    <a:pt x="18642" y="477"/>
                    <a:pt x="19653" y="695"/>
                  </a:cubicBezTo>
                  <a:cubicBezTo>
                    <a:pt x="20645" y="913"/>
                    <a:pt x="21438" y="1151"/>
                    <a:pt x="22013" y="1369"/>
                  </a:cubicBezTo>
                  <a:cubicBezTo>
                    <a:pt x="22588" y="1568"/>
                    <a:pt x="22985" y="1746"/>
                    <a:pt x="23243" y="1845"/>
                  </a:cubicBezTo>
                  <a:cubicBezTo>
                    <a:pt x="23467" y="1932"/>
                    <a:pt x="23586" y="1988"/>
                    <a:pt x="23613" y="1988"/>
                  </a:cubicBezTo>
                  <a:cubicBezTo>
                    <a:pt x="23617" y="1988"/>
                    <a:pt x="23619" y="1987"/>
                    <a:pt x="23619" y="1984"/>
                  </a:cubicBezTo>
                  <a:cubicBezTo>
                    <a:pt x="23619" y="1984"/>
                    <a:pt x="23520" y="1925"/>
                    <a:pt x="23262" y="1786"/>
                  </a:cubicBezTo>
                  <a:cubicBezTo>
                    <a:pt x="23024" y="1667"/>
                    <a:pt x="22628" y="1488"/>
                    <a:pt x="22053" y="1270"/>
                  </a:cubicBezTo>
                  <a:cubicBezTo>
                    <a:pt x="21458" y="1032"/>
                    <a:pt x="20684" y="774"/>
                    <a:pt x="19673" y="536"/>
                  </a:cubicBezTo>
                  <a:cubicBezTo>
                    <a:pt x="18661" y="299"/>
                    <a:pt x="17412" y="100"/>
                    <a:pt x="15885" y="21"/>
                  </a:cubicBezTo>
                  <a:cubicBezTo>
                    <a:pt x="15561" y="8"/>
                    <a:pt x="15225" y="1"/>
                    <a:pt x="148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9"/>
            <p:cNvSpPr/>
            <p:nvPr/>
          </p:nvSpPr>
          <p:spPr>
            <a:xfrm>
              <a:off x="979067" y="1597471"/>
              <a:ext cx="779811" cy="607421"/>
            </a:xfrm>
            <a:custGeom>
              <a:rect b="b" l="l" r="r" t="t"/>
              <a:pathLst>
                <a:path extrusionOk="0" h="18939" w="24314">
                  <a:moveTo>
                    <a:pt x="11203" y="1"/>
                  </a:moveTo>
                  <a:cubicBezTo>
                    <a:pt x="10990" y="1"/>
                    <a:pt x="10779" y="7"/>
                    <a:pt x="10571" y="19"/>
                  </a:cubicBezTo>
                  <a:cubicBezTo>
                    <a:pt x="9718" y="79"/>
                    <a:pt x="8905" y="217"/>
                    <a:pt x="8112" y="436"/>
                  </a:cubicBezTo>
                  <a:cubicBezTo>
                    <a:pt x="7338" y="634"/>
                    <a:pt x="6604" y="931"/>
                    <a:pt x="5930" y="1288"/>
                  </a:cubicBezTo>
                  <a:cubicBezTo>
                    <a:pt x="4582" y="2022"/>
                    <a:pt x="3451" y="3014"/>
                    <a:pt x="2638" y="4104"/>
                  </a:cubicBezTo>
                  <a:cubicBezTo>
                    <a:pt x="1825" y="5215"/>
                    <a:pt x="1270" y="6405"/>
                    <a:pt x="873" y="7555"/>
                  </a:cubicBezTo>
                  <a:cubicBezTo>
                    <a:pt x="120" y="9875"/>
                    <a:pt x="1" y="12057"/>
                    <a:pt x="20" y="13901"/>
                  </a:cubicBezTo>
                  <a:cubicBezTo>
                    <a:pt x="20" y="14833"/>
                    <a:pt x="80" y="15706"/>
                    <a:pt x="120" y="16499"/>
                  </a:cubicBezTo>
                  <a:cubicBezTo>
                    <a:pt x="159" y="16895"/>
                    <a:pt x="199" y="17292"/>
                    <a:pt x="219" y="17649"/>
                  </a:cubicBezTo>
                  <a:cubicBezTo>
                    <a:pt x="258" y="18066"/>
                    <a:pt x="298" y="18442"/>
                    <a:pt x="318" y="18819"/>
                  </a:cubicBezTo>
                  <a:cubicBezTo>
                    <a:pt x="714" y="18760"/>
                    <a:pt x="1091" y="18720"/>
                    <a:pt x="1448" y="18660"/>
                  </a:cubicBezTo>
                  <a:cubicBezTo>
                    <a:pt x="1785" y="18621"/>
                    <a:pt x="2103" y="18581"/>
                    <a:pt x="2400" y="18541"/>
                  </a:cubicBezTo>
                  <a:cubicBezTo>
                    <a:pt x="2995" y="18482"/>
                    <a:pt x="3531" y="18422"/>
                    <a:pt x="4006" y="18363"/>
                  </a:cubicBezTo>
                  <a:cubicBezTo>
                    <a:pt x="4978" y="18264"/>
                    <a:pt x="5732" y="18185"/>
                    <a:pt x="6327" y="18125"/>
                  </a:cubicBezTo>
                  <a:cubicBezTo>
                    <a:pt x="6902" y="18066"/>
                    <a:pt x="7298" y="18026"/>
                    <a:pt x="7556" y="18006"/>
                  </a:cubicBezTo>
                  <a:cubicBezTo>
                    <a:pt x="7814" y="17966"/>
                    <a:pt x="7933" y="17947"/>
                    <a:pt x="7933" y="17947"/>
                  </a:cubicBezTo>
                  <a:cubicBezTo>
                    <a:pt x="7933" y="17927"/>
                    <a:pt x="7814" y="17927"/>
                    <a:pt x="7556" y="17927"/>
                  </a:cubicBezTo>
                  <a:cubicBezTo>
                    <a:pt x="7298" y="17947"/>
                    <a:pt x="6902" y="17966"/>
                    <a:pt x="6307" y="18006"/>
                  </a:cubicBezTo>
                  <a:cubicBezTo>
                    <a:pt x="5732" y="18046"/>
                    <a:pt x="4978" y="18105"/>
                    <a:pt x="4006" y="18185"/>
                  </a:cubicBezTo>
                  <a:cubicBezTo>
                    <a:pt x="3511" y="18244"/>
                    <a:pt x="2975" y="18284"/>
                    <a:pt x="2380" y="18363"/>
                  </a:cubicBezTo>
                  <a:cubicBezTo>
                    <a:pt x="2083" y="18383"/>
                    <a:pt x="1766" y="18422"/>
                    <a:pt x="1428" y="18462"/>
                  </a:cubicBezTo>
                  <a:cubicBezTo>
                    <a:pt x="1151" y="18502"/>
                    <a:pt x="833" y="18541"/>
                    <a:pt x="516" y="18581"/>
                  </a:cubicBezTo>
                  <a:cubicBezTo>
                    <a:pt x="496" y="18284"/>
                    <a:pt x="477" y="17966"/>
                    <a:pt x="457" y="17629"/>
                  </a:cubicBezTo>
                  <a:cubicBezTo>
                    <a:pt x="417" y="17272"/>
                    <a:pt x="397" y="16876"/>
                    <a:pt x="358" y="16479"/>
                  </a:cubicBezTo>
                  <a:cubicBezTo>
                    <a:pt x="318" y="15686"/>
                    <a:pt x="278" y="14833"/>
                    <a:pt x="278" y="13901"/>
                  </a:cubicBezTo>
                  <a:cubicBezTo>
                    <a:pt x="278" y="12057"/>
                    <a:pt x="397" y="9915"/>
                    <a:pt x="1151" y="7634"/>
                  </a:cubicBezTo>
                  <a:cubicBezTo>
                    <a:pt x="1528" y="6504"/>
                    <a:pt x="2083" y="5354"/>
                    <a:pt x="2876" y="4283"/>
                  </a:cubicBezTo>
                  <a:cubicBezTo>
                    <a:pt x="3669" y="3212"/>
                    <a:pt x="4760" y="2240"/>
                    <a:pt x="6069" y="1546"/>
                  </a:cubicBezTo>
                  <a:cubicBezTo>
                    <a:pt x="6723" y="1189"/>
                    <a:pt x="7457" y="911"/>
                    <a:pt x="8211" y="713"/>
                  </a:cubicBezTo>
                  <a:cubicBezTo>
                    <a:pt x="8964" y="495"/>
                    <a:pt x="9758" y="356"/>
                    <a:pt x="10590" y="317"/>
                  </a:cubicBezTo>
                  <a:cubicBezTo>
                    <a:pt x="10804" y="304"/>
                    <a:pt x="11020" y="297"/>
                    <a:pt x="11237" y="297"/>
                  </a:cubicBezTo>
                  <a:cubicBezTo>
                    <a:pt x="12693" y="297"/>
                    <a:pt x="14220" y="590"/>
                    <a:pt x="15687" y="1229"/>
                  </a:cubicBezTo>
                  <a:cubicBezTo>
                    <a:pt x="16718" y="1685"/>
                    <a:pt x="17670" y="2280"/>
                    <a:pt x="18503" y="2934"/>
                  </a:cubicBezTo>
                  <a:cubicBezTo>
                    <a:pt x="19336" y="3609"/>
                    <a:pt x="20070" y="4342"/>
                    <a:pt x="20704" y="5136"/>
                  </a:cubicBezTo>
                  <a:cubicBezTo>
                    <a:pt x="21954" y="6702"/>
                    <a:pt x="22787" y="8428"/>
                    <a:pt x="23283" y="10074"/>
                  </a:cubicBezTo>
                  <a:cubicBezTo>
                    <a:pt x="23798" y="11739"/>
                    <a:pt x="23996" y="13346"/>
                    <a:pt x="24016" y="14813"/>
                  </a:cubicBezTo>
                  <a:cubicBezTo>
                    <a:pt x="24036" y="15527"/>
                    <a:pt x="23996" y="16241"/>
                    <a:pt x="23957" y="16895"/>
                  </a:cubicBezTo>
                  <a:cubicBezTo>
                    <a:pt x="23937" y="17054"/>
                    <a:pt x="23917" y="17213"/>
                    <a:pt x="23897" y="17371"/>
                  </a:cubicBezTo>
                  <a:cubicBezTo>
                    <a:pt x="23878" y="17550"/>
                    <a:pt x="23858" y="17689"/>
                    <a:pt x="23838" y="17847"/>
                  </a:cubicBezTo>
                  <a:cubicBezTo>
                    <a:pt x="23818" y="18006"/>
                    <a:pt x="23798" y="18165"/>
                    <a:pt x="23778" y="18303"/>
                  </a:cubicBezTo>
                  <a:cubicBezTo>
                    <a:pt x="23759" y="18422"/>
                    <a:pt x="23739" y="18522"/>
                    <a:pt x="23719" y="18621"/>
                  </a:cubicBezTo>
                  <a:cubicBezTo>
                    <a:pt x="23382" y="18561"/>
                    <a:pt x="23045" y="18502"/>
                    <a:pt x="22707" y="18462"/>
                  </a:cubicBezTo>
                  <a:cubicBezTo>
                    <a:pt x="22350" y="18403"/>
                    <a:pt x="21974" y="18343"/>
                    <a:pt x="21617" y="18284"/>
                  </a:cubicBezTo>
                  <a:cubicBezTo>
                    <a:pt x="20903" y="18185"/>
                    <a:pt x="20229" y="18105"/>
                    <a:pt x="19574" y="18026"/>
                  </a:cubicBezTo>
                  <a:cubicBezTo>
                    <a:pt x="18285" y="17887"/>
                    <a:pt x="17115" y="17788"/>
                    <a:pt x="16084" y="17728"/>
                  </a:cubicBezTo>
                  <a:cubicBezTo>
                    <a:pt x="15033" y="17689"/>
                    <a:pt x="14101" y="17649"/>
                    <a:pt x="13288" y="17649"/>
                  </a:cubicBezTo>
                  <a:lnTo>
                    <a:pt x="12712" y="17649"/>
                  </a:lnTo>
                  <a:cubicBezTo>
                    <a:pt x="12514" y="17669"/>
                    <a:pt x="12336" y="17669"/>
                    <a:pt x="12157" y="17669"/>
                  </a:cubicBezTo>
                  <a:cubicBezTo>
                    <a:pt x="11800" y="17689"/>
                    <a:pt x="11483" y="17709"/>
                    <a:pt x="11166" y="17709"/>
                  </a:cubicBezTo>
                  <a:cubicBezTo>
                    <a:pt x="9976" y="17768"/>
                    <a:pt x="9163" y="17788"/>
                    <a:pt x="8647" y="17847"/>
                  </a:cubicBezTo>
                  <a:cubicBezTo>
                    <a:pt x="8389" y="17867"/>
                    <a:pt x="8211" y="17887"/>
                    <a:pt x="8092" y="17907"/>
                  </a:cubicBezTo>
                  <a:cubicBezTo>
                    <a:pt x="7973" y="17927"/>
                    <a:pt x="7933" y="17927"/>
                    <a:pt x="7933" y="17947"/>
                  </a:cubicBezTo>
                  <a:lnTo>
                    <a:pt x="8092" y="17947"/>
                  </a:lnTo>
                  <a:cubicBezTo>
                    <a:pt x="8211" y="17947"/>
                    <a:pt x="8389" y="17947"/>
                    <a:pt x="8647" y="17927"/>
                  </a:cubicBezTo>
                  <a:cubicBezTo>
                    <a:pt x="9163" y="17887"/>
                    <a:pt x="9976" y="17907"/>
                    <a:pt x="11185" y="17867"/>
                  </a:cubicBezTo>
                  <a:cubicBezTo>
                    <a:pt x="11483" y="17867"/>
                    <a:pt x="11800" y="17847"/>
                    <a:pt x="12157" y="17847"/>
                  </a:cubicBezTo>
                  <a:cubicBezTo>
                    <a:pt x="12336" y="17847"/>
                    <a:pt x="12514" y="17847"/>
                    <a:pt x="12712" y="17828"/>
                  </a:cubicBezTo>
                  <a:cubicBezTo>
                    <a:pt x="12891" y="17847"/>
                    <a:pt x="13089" y="17847"/>
                    <a:pt x="13288" y="17847"/>
                  </a:cubicBezTo>
                  <a:cubicBezTo>
                    <a:pt x="14101" y="17847"/>
                    <a:pt x="15033" y="17887"/>
                    <a:pt x="16064" y="17947"/>
                  </a:cubicBezTo>
                  <a:cubicBezTo>
                    <a:pt x="17115" y="18006"/>
                    <a:pt x="18265" y="18105"/>
                    <a:pt x="19554" y="18264"/>
                  </a:cubicBezTo>
                  <a:cubicBezTo>
                    <a:pt x="20189" y="18343"/>
                    <a:pt x="20883" y="18422"/>
                    <a:pt x="21577" y="18541"/>
                  </a:cubicBezTo>
                  <a:cubicBezTo>
                    <a:pt x="21934" y="18581"/>
                    <a:pt x="22311" y="18641"/>
                    <a:pt x="22668" y="18700"/>
                  </a:cubicBezTo>
                  <a:cubicBezTo>
                    <a:pt x="23084" y="18779"/>
                    <a:pt x="23501" y="18859"/>
                    <a:pt x="23937" y="18938"/>
                  </a:cubicBezTo>
                  <a:cubicBezTo>
                    <a:pt x="23977" y="18740"/>
                    <a:pt x="23996" y="18541"/>
                    <a:pt x="24036" y="18363"/>
                  </a:cubicBezTo>
                  <a:cubicBezTo>
                    <a:pt x="24056" y="18204"/>
                    <a:pt x="24076" y="18046"/>
                    <a:pt x="24096" y="17887"/>
                  </a:cubicBezTo>
                  <a:cubicBezTo>
                    <a:pt x="24115" y="17728"/>
                    <a:pt x="24135" y="17570"/>
                    <a:pt x="24175" y="17411"/>
                  </a:cubicBezTo>
                  <a:cubicBezTo>
                    <a:pt x="24175" y="17252"/>
                    <a:pt x="24195" y="17094"/>
                    <a:pt x="24215" y="16915"/>
                  </a:cubicBezTo>
                  <a:cubicBezTo>
                    <a:pt x="24274" y="16261"/>
                    <a:pt x="24314" y="15547"/>
                    <a:pt x="24294" y="14813"/>
                  </a:cubicBezTo>
                  <a:cubicBezTo>
                    <a:pt x="24254" y="13326"/>
                    <a:pt x="24076" y="11700"/>
                    <a:pt x="23560" y="9994"/>
                  </a:cubicBezTo>
                  <a:cubicBezTo>
                    <a:pt x="23045" y="8309"/>
                    <a:pt x="22212" y="6563"/>
                    <a:pt x="20923" y="4957"/>
                  </a:cubicBezTo>
                  <a:cubicBezTo>
                    <a:pt x="20288" y="4164"/>
                    <a:pt x="19534" y="3390"/>
                    <a:pt x="18682" y="2716"/>
                  </a:cubicBezTo>
                  <a:cubicBezTo>
                    <a:pt x="17829" y="2042"/>
                    <a:pt x="16857" y="1427"/>
                    <a:pt x="15786" y="971"/>
                  </a:cubicBezTo>
                  <a:cubicBezTo>
                    <a:pt x="14292" y="311"/>
                    <a:pt x="12706" y="1"/>
                    <a:pt x="112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9"/>
            <p:cNvSpPr/>
            <p:nvPr/>
          </p:nvSpPr>
          <p:spPr>
            <a:xfrm>
              <a:off x="1744863" y="1748436"/>
              <a:ext cx="758194" cy="715313"/>
            </a:xfrm>
            <a:custGeom>
              <a:rect b="b" l="l" r="r" t="t"/>
              <a:pathLst>
                <a:path extrusionOk="0" h="22303" w="23640">
                  <a:moveTo>
                    <a:pt x="11148" y="293"/>
                  </a:moveTo>
                  <a:cubicBezTo>
                    <a:pt x="12083" y="293"/>
                    <a:pt x="12991" y="414"/>
                    <a:pt x="13843" y="627"/>
                  </a:cubicBezTo>
                  <a:cubicBezTo>
                    <a:pt x="15271" y="984"/>
                    <a:pt x="16560" y="1638"/>
                    <a:pt x="17611" y="2431"/>
                  </a:cubicBezTo>
                  <a:cubicBezTo>
                    <a:pt x="18701" y="3205"/>
                    <a:pt x="19554" y="4117"/>
                    <a:pt x="20268" y="5049"/>
                  </a:cubicBezTo>
                  <a:cubicBezTo>
                    <a:pt x="21002" y="6001"/>
                    <a:pt x="21537" y="6973"/>
                    <a:pt x="21974" y="7925"/>
                  </a:cubicBezTo>
                  <a:cubicBezTo>
                    <a:pt x="22390" y="8877"/>
                    <a:pt x="22688" y="9789"/>
                    <a:pt x="22906" y="10681"/>
                  </a:cubicBezTo>
                  <a:cubicBezTo>
                    <a:pt x="23322" y="12446"/>
                    <a:pt x="23421" y="14033"/>
                    <a:pt x="23382" y="15361"/>
                  </a:cubicBezTo>
                  <a:cubicBezTo>
                    <a:pt x="23302" y="18039"/>
                    <a:pt x="22846" y="19764"/>
                    <a:pt x="22588" y="20815"/>
                  </a:cubicBezTo>
                  <a:cubicBezTo>
                    <a:pt x="22450" y="21351"/>
                    <a:pt x="22350" y="21727"/>
                    <a:pt x="22291" y="21965"/>
                  </a:cubicBezTo>
                  <a:cubicBezTo>
                    <a:pt x="22242" y="22146"/>
                    <a:pt x="22219" y="22259"/>
                    <a:pt x="22225" y="22292"/>
                  </a:cubicBezTo>
                  <a:lnTo>
                    <a:pt x="22225" y="22292"/>
                  </a:lnTo>
                  <a:cubicBezTo>
                    <a:pt x="22202" y="22274"/>
                    <a:pt x="22122" y="22250"/>
                    <a:pt x="21974" y="22183"/>
                  </a:cubicBezTo>
                  <a:cubicBezTo>
                    <a:pt x="21795" y="22104"/>
                    <a:pt x="21478" y="21985"/>
                    <a:pt x="21022" y="21826"/>
                  </a:cubicBezTo>
                  <a:cubicBezTo>
                    <a:pt x="20724" y="21648"/>
                    <a:pt x="20367" y="21430"/>
                    <a:pt x="19891" y="21152"/>
                  </a:cubicBezTo>
                  <a:cubicBezTo>
                    <a:pt x="19396" y="20875"/>
                    <a:pt x="18820" y="20557"/>
                    <a:pt x="18107" y="20180"/>
                  </a:cubicBezTo>
                  <a:cubicBezTo>
                    <a:pt x="16699" y="19447"/>
                    <a:pt x="14795" y="18515"/>
                    <a:pt x="12236" y="17483"/>
                  </a:cubicBezTo>
                  <a:cubicBezTo>
                    <a:pt x="9678" y="16452"/>
                    <a:pt x="6466" y="15342"/>
                    <a:pt x="2420" y="14429"/>
                  </a:cubicBezTo>
                  <a:cubicBezTo>
                    <a:pt x="1904" y="14310"/>
                    <a:pt x="1389" y="14211"/>
                    <a:pt x="853" y="14092"/>
                  </a:cubicBezTo>
                  <a:cubicBezTo>
                    <a:pt x="714" y="14072"/>
                    <a:pt x="595" y="14053"/>
                    <a:pt x="457" y="14013"/>
                  </a:cubicBezTo>
                  <a:lnTo>
                    <a:pt x="357" y="13993"/>
                  </a:lnTo>
                  <a:lnTo>
                    <a:pt x="357" y="13953"/>
                  </a:lnTo>
                  <a:cubicBezTo>
                    <a:pt x="397" y="13696"/>
                    <a:pt x="437" y="13418"/>
                    <a:pt x="476" y="13140"/>
                  </a:cubicBezTo>
                  <a:cubicBezTo>
                    <a:pt x="635" y="12010"/>
                    <a:pt x="814" y="10860"/>
                    <a:pt x="1091" y="9670"/>
                  </a:cubicBezTo>
                  <a:cubicBezTo>
                    <a:pt x="1369" y="8480"/>
                    <a:pt x="1726" y="7250"/>
                    <a:pt x="2301" y="6041"/>
                  </a:cubicBezTo>
                  <a:cubicBezTo>
                    <a:pt x="2856" y="4851"/>
                    <a:pt x="3610" y="3681"/>
                    <a:pt x="4661" y="2729"/>
                  </a:cubicBezTo>
                  <a:cubicBezTo>
                    <a:pt x="5315" y="2114"/>
                    <a:pt x="6049" y="1618"/>
                    <a:pt x="6822" y="1242"/>
                  </a:cubicBezTo>
                  <a:cubicBezTo>
                    <a:pt x="7596" y="865"/>
                    <a:pt x="8409" y="627"/>
                    <a:pt x="9222" y="468"/>
                  </a:cubicBezTo>
                  <a:cubicBezTo>
                    <a:pt x="9870" y="348"/>
                    <a:pt x="10515" y="293"/>
                    <a:pt x="11148" y="293"/>
                  </a:cubicBezTo>
                  <a:close/>
                  <a:moveTo>
                    <a:pt x="11169" y="1"/>
                  </a:moveTo>
                  <a:cubicBezTo>
                    <a:pt x="10508" y="1"/>
                    <a:pt x="9835" y="61"/>
                    <a:pt x="9163" y="191"/>
                  </a:cubicBezTo>
                  <a:cubicBezTo>
                    <a:pt x="8330" y="329"/>
                    <a:pt x="7497" y="587"/>
                    <a:pt x="6684" y="964"/>
                  </a:cubicBezTo>
                  <a:cubicBezTo>
                    <a:pt x="5890" y="1361"/>
                    <a:pt x="5137" y="1876"/>
                    <a:pt x="4443" y="2511"/>
                  </a:cubicBezTo>
                  <a:cubicBezTo>
                    <a:pt x="3372" y="3502"/>
                    <a:pt x="2598" y="4712"/>
                    <a:pt x="2023" y="5922"/>
                  </a:cubicBezTo>
                  <a:cubicBezTo>
                    <a:pt x="1448" y="7151"/>
                    <a:pt x="1091" y="8401"/>
                    <a:pt x="814" y="9591"/>
                  </a:cubicBezTo>
                  <a:cubicBezTo>
                    <a:pt x="516" y="10800"/>
                    <a:pt x="338" y="11970"/>
                    <a:pt x="179" y="13101"/>
                  </a:cubicBezTo>
                  <a:cubicBezTo>
                    <a:pt x="139" y="13378"/>
                    <a:pt x="100" y="13656"/>
                    <a:pt x="60" y="13934"/>
                  </a:cubicBezTo>
                  <a:lnTo>
                    <a:pt x="40" y="14092"/>
                  </a:lnTo>
                  <a:cubicBezTo>
                    <a:pt x="40" y="14152"/>
                    <a:pt x="1" y="14251"/>
                    <a:pt x="100" y="14251"/>
                  </a:cubicBezTo>
                  <a:lnTo>
                    <a:pt x="397" y="14310"/>
                  </a:lnTo>
                  <a:cubicBezTo>
                    <a:pt x="536" y="14330"/>
                    <a:pt x="675" y="14350"/>
                    <a:pt x="794" y="14390"/>
                  </a:cubicBezTo>
                  <a:cubicBezTo>
                    <a:pt x="1329" y="14489"/>
                    <a:pt x="1845" y="14588"/>
                    <a:pt x="2341" y="14707"/>
                  </a:cubicBezTo>
                  <a:cubicBezTo>
                    <a:pt x="6386" y="15599"/>
                    <a:pt x="9599" y="16710"/>
                    <a:pt x="12157" y="17702"/>
                  </a:cubicBezTo>
                  <a:cubicBezTo>
                    <a:pt x="14696" y="18713"/>
                    <a:pt x="16599" y="19625"/>
                    <a:pt x="18027" y="20339"/>
                  </a:cubicBezTo>
                  <a:cubicBezTo>
                    <a:pt x="18741" y="20696"/>
                    <a:pt x="19316" y="21013"/>
                    <a:pt x="19812" y="21271"/>
                  </a:cubicBezTo>
                  <a:cubicBezTo>
                    <a:pt x="20288" y="21529"/>
                    <a:pt x="20685" y="21747"/>
                    <a:pt x="20962" y="21906"/>
                  </a:cubicBezTo>
                  <a:cubicBezTo>
                    <a:pt x="21458" y="22064"/>
                    <a:pt x="21756" y="22164"/>
                    <a:pt x="21954" y="22223"/>
                  </a:cubicBezTo>
                  <a:cubicBezTo>
                    <a:pt x="22133" y="22277"/>
                    <a:pt x="22215" y="22298"/>
                    <a:pt x="22229" y="22302"/>
                  </a:cubicBezTo>
                  <a:lnTo>
                    <a:pt x="22229" y="22302"/>
                  </a:lnTo>
                  <a:cubicBezTo>
                    <a:pt x="22230" y="22302"/>
                    <a:pt x="22231" y="22302"/>
                    <a:pt x="22231" y="22302"/>
                  </a:cubicBezTo>
                  <a:cubicBezTo>
                    <a:pt x="22231" y="22302"/>
                    <a:pt x="22271" y="22203"/>
                    <a:pt x="22350" y="21985"/>
                  </a:cubicBezTo>
                  <a:cubicBezTo>
                    <a:pt x="22430" y="21747"/>
                    <a:pt x="22529" y="21390"/>
                    <a:pt x="22688" y="20855"/>
                  </a:cubicBezTo>
                  <a:cubicBezTo>
                    <a:pt x="23005" y="19804"/>
                    <a:pt x="23481" y="18078"/>
                    <a:pt x="23600" y="15361"/>
                  </a:cubicBezTo>
                  <a:cubicBezTo>
                    <a:pt x="23639" y="14013"/>
                    <a:pt x="23560" y="12426"/>
                    <a:pt x="23144" y="10622"/>
                  </a:cubicBezTo>
                  <a:cubicBezTo>
                    <a:pt x="22945" y="9729"/>
                    <a:pt x="22628" y="8777"/>
                    <a:pt x="22212" y="7806"/>
                  </a:cubicBezTo>
                  <a:cubicBezTo>
                    <a:pt x="21775" y="6834"/>
                    <a:pt x="21220" y="5842"/>
                    <a:pt x="20486" y="4891"/>
                  </a:cubicBezTo>
                  <a:cubicBezTo>
                    <a:pt x="19772" y="3939"/>
                    <a:pt x="18880" y="2987"/>
                    <a:pt x="17789" y="2194"/>
                  </a:cubicBezTo>
                  <a:cubicBezTo>
                    <a:pt x="16699" y="1380"/>
                    <a:pt x="15390" y="726"/>
                    <a:pt x="13922" y="349"/>
                  </a:cubicBezTo>
                  <a:cubicBezTo>
                    <a:pt x="13055" y="126"/>
                    <a:pt x="12125" y="1"/>
                    <a:pt x="111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9"/>
            <p:cNvSpPr/>
            <p:nvPr/>
          </p:nvSpPr>
          <p:spPr>
            <a:xfrm>
              <a:off x="2462326" y="2129617"/>
              <a:ext cx="696486" cy="770734"/>
            </a:xfrm>
            <a:custGeom>
              <a:rect b="b" l="l" r="r" t="t"/>
              <a:pathLst>
                <a:path extrusionOk="0" h="24031" w="21716">
                  <a:moveTo>
                    <a:pt x="8848" y="1"/>
                  </a:moveTo>
                  <a:cubicBezTo>
                    <a:pt x="8412" y="1"/>
                    <a:pt x="7981" y="33"/>
                    <a:pt x="7576" y="66"/>
                  </a:cubicBezTo>
                  <a:cubicBezTo>
                    <a:pt x="6564" y="184"/>
                    <a:pt x="5652" y="462"/>
                    <a:pt x="4859" y="859"/>
                  </a:cubicBezTo>
                  <a:cubicBezTo>
                    <a:pt x="4462" y="1077"/>
                    <a:pt x="4105" y="1315"/>
                    <a:pt x="3788" y="1573"/>
                  </a:cubicBezTo>
                  <a:cubicBezTo>
                    <a:pt x="3471" y="1830"/>
                    <a:pt x="3173" y="2088"/>
                    <a:pt x="2935" y="2386"/>
                  </a:cubicBezTo>
                  <a:cubicBezTo>
                    <a:pt x="2420" y="2961"/>
                    <a:pt x="2043" y="3556"/>
                    <a:pt x="1745" y="4131"/>
                  </a:cubicBezTo>
                  <a:cubicBezTo>
                    <a:pt x="1170" y="5281"/>
                    <a:pt x="853" y="6312"/>
                    <a:pt x="635" y="7145"/>
                  </a:cubicBezTo>
                  <a:cubicBezTo>
                    <a:pt x="437" y="7998"/>
                    <a:pt x="298" y="8672"/>
                    <a:pt x="218" y="9188"/>
                  </a:cubicBezTo>
                  <a:cubicBezTo>
                    <a:pt x="139" y="9703"/>
                    <a:pt x="80" y="10060"/>
                    <a:pt x="40" y="10279"/>
                  </a:cubicBezTo>
                  <a:cubicBezTo>
                    <a:pt x="0" y="10517"/>
                    <a:pt x="0" y="10616"/>
                    <a:pt x="0" y="10616"/>
                  </a:cubicBezTo>
                  <a:cubicBezTo>
                    <a:pt x="20" y="10616"/>
                    <a:pt x="40" y="10517"/>
                    <a:pt x="99" y="10298"/>
                  </a:cubicBezTo>
                  <a:cubicBezTo>
                    <a:pt x="159" y="10080"/>
                    <a:pt x="218" y="9723"/>
                    <a:pt x="337" y="9208"/>
                  </a:cubicBezTo>
                  <a:cubicBezTo>
                    <a:pt x="437" y="8692"/>
                    <a:pt x="575" y="8038"/>
                    <a:pt x="794" y="7205"/>
                  </a:cubicBezTo>
                  <a:cubicBezTo>
                    <a:pt x="1032" y="6372"/>
                    <a:pt x="1349" y="5341"/>
                    <a:pt x="1944" y="4230"/>
                  </a:cubicBezTo>
                  <a:cubicBezTo>
                    <a:pt x="2221" y="3675"/>
                    <a:pt x="2598" y="3080"/>
                    <a:pt x="3094" y="2544"/>
                  </a:cubicBezTo>
                  <a:cubicBezTo>
                    <a:pt x="3332" y="2267"/>
                    <a:pt x="3629" y="2009"/>
                    <a:pt x="3927" y="1751"/>
                  </a:cubicBezTo>
                  <a:cubicBezTo>
                    <a:pt x="4244" y="1513"/>
                    <a:pt x="4581" y="1275"/>
                    <a:pt x="4978" y="1077"/>
                  </a:cubicBezTo>
                  <a:cubicBezTo>
                    <a:pt x="5732" y="700"/>
                    <a:pt x="6624" y="442"/>
                    <a:pt x="7596" y="323"/>
                  </a:cubicBezTo>
                  <a:cubicBezTo>
                    <a:pt x="7946" y="295"/>
                    <a:pt x="8307" y="267"/>
                    <a:pt x="8670" y="267"/>
                  </a:cubicBezTo>
                  <a:cubicBezTo>
                    <a:pt x="8821" y="267"/>
                    <a:pt x="8972" y="272"/>
                    <a:pt x="9123" y="284"/>
                  </a:cubicBezTo>
                  <a:cubicBezTo>
                    <a:pt x="9400" y="284"/>
                    <a:pt x="9658" y="303"/>
                    <a:pt x="9936" y="323"/>
                  </a:cubicBezTo>
                  <a:cubicBezTo>
                    <a:pt x="10194" y="363"/>
                    <a:pt x="10471" y="403"/>
                    <a:pt x="10749" y="442"/>
                  </a:cubicBezTo>
                  <a:cubicBezTo>
                    <a:pt x="12950" y="819"/>
                    <a:pt x="15350" y="1850"/>
                    <a:pt x="17412" y="3774"/>
                  </a:cubicBezTo>
                  <a:cubicBezTo>
                    <a:pt x="18443" y="4746"/>
                    <a:pt x="19395" y="5916"/>
                    <a:pt x="20109" y="7304"/>
                  </a:cubicBezTo>
                  <a:cubicBezTo>
                    <a:pt x="20308" y="7641"/>
                    <a:pt x="20427" y="8018"/>
                    <a:pt x="20605" y="8375"/>
                  </a:cubicBezTo>
                  <a:cubicBezTo>
                    <a:pt x="20684" y="8553"/>
                    <a:pt x="20744" y="8752"/>
                    <a:pt x="20803" y="8950"/>
                  </a:cubicBezTo>
                  <a:cubicBezTo>
                    <a:pt x="20863" y="9128"/>
                    <a:pt x="20922" y="9327"/>
                    <a:pt x="20982" y="9525"/>
                  </a:cubicBezTo>
                  <a:cubicBezTo>
                    <a:pt x="21200" y="10318"/>
                    <a:pt x="21339" y="11151"/>
                    <a:pt x="21378" y="12004"/>
                  </a:cubicBezTo>
                  <a:cubicBezTo>
                    <a:pt x="21537" y="14899"/>
                    <a:pt x="20645" y="17577"/>
                    <a:pt x="19415" y="19579"/>
                  </a:cubicBezTo>
                  <a:lnTo>
                    <a:pt x="19237" y="19679"/>
                  </a:lnTo>
                  <a:cubicBezTo>
                    <a:pt x="19177" y="19718"/>
                    <a:pt x="19118" y="19778"/>
                    <a:pt x="19058" y="19817"/>
                  </a:cubicBezTo>
                  <a:cubicBezTo>
                    <a:pt x="18919" y="19917"/>
                    <a:pt x="18800" y="19996"/>
                    <a:pt x="18662" y="20095"/>
                  </a:cubicBezTo>
                  <a:cubicBezTo>
                    <a:pt x="18424" y="20293"/>
                    <a:pt x="18186" y="20492"/>
                    <a:pt x="17967" y="20710"/>
                  </a:cubicBezTo>
                  <a:cubicBezTo>
                    <a:pt x="17531" y="21126"/>
                    <a:pt x="17135" y="21563"/>
                    <a:pt x="16797" y="22039"/>
                  </a:cubicBezTo>
                  <a:cubicBezTo>
                    <a:pt x="16619" y="22277"/>
                    <a:pt x="16460" y="22514"/>
                    <a:pt x="16321" y="22752"/>
                  </a:cubicBezTo>
                  <a:cubicBezTo>
                    <a:pt x="16242" y="22871"/>
                    <a:pt x="16183" y="22990"/>
                    <a:pt x="16123" y="23109"/>
                  </a:cubicBezTo>
                  <a:lnTo>
                    <a:pt x="16103" y="23129"/>
                  </a:lnTo>
                  <a:cubicBezTo>
                    <a:pt x="16103" y="23139"/>
                    <a:pt x="16103" y="23139"/>
                    <a:pt x="16101" y="23139"/>
                  </a:cubicBezTo>
                  <a:cubicBezTo>
                    <a:pt x="16098" y="23139"/>
                    <a:pt x="16093" y="23139"/>
                    <a:pt x="16084" y="23149"/>
                  </a:cubicBezTo>
                  <a:lnTo>
                    <a:pt x="16004" y="23209"/>
                  </a:lnTo>
                  <a:lnTo>
                    <a:pt x="15846" y="23328"/>
                  </a:lnTo>
                  <a:cubicBezTo>
                    <a:pt x="15746" y="23407"/>
                    <a:pt x="15627" y="23486"/>
                    <a:pt x="15528" y="23566"/>
                  </a:cubicBezTo>
                  <a:cubicBezTo>
                    <a:pt x="15469" y="23605"/>
                    <a:pt x="15429" y="23645"/>
                    <a:pt x="15370" y="23685"/>
                  </a:cubicBezTo>
                  <a:lnTo>
                    <a:pt x="15350" y="23685"/>
                  </a:lnTo>
                  <a:cubicBezTo>
                    <a:pt x="15171" y="23526"/>
                    <a:pt x="14973" y="23367"/>
                    <a:pt x="14794" y="23209"/>
                  </a:cubicBezTo>
                  <a:cubicBezTo>
                    <a:pt x="12891" y="21007"/>
                    <a:pt x="11106" y="19222"/>
                    <a:pt x="9499" y="17795"/>
                  </a:cubicBezTo>
                  <a:cubicBezTo>
                    <a:pt x="7913" y="16367"/>
                    <a:pt x="6525" y="15236"/>
                    <a:pt x="5355" y="14364"/>
                  </a:cubicBezTo>
                  <a:cubicBezTo>
                    <a:pt x="2995" y="12599"/>
                    <a:pt x="1567" y="11726"/>
                    <a:pt x="893" y="11310"/>
                  </a:cubicBezTo>
                  <a:cubicBezTo>
                    <a:pt x="556" y="11032"/>
                    <a:pt x="337" y="10854"/>
                    <a:pt x="199" y="10755"/>
                  </a:cubicBezTo>
                  <a:cubicBezTo>
                    <a:pt x="60" y="10655"/>
                    <a:pt x="20" y="10616"/>
                    <a:pt x="0" y="10616"/>
                  </a:cubicBezTo>
                  <a:cubicBezTo>
                    <a:pt x="0" y="10616"/>
                    <a:pt x="40" y="10675"/>
                    <a:pt x="159" y="10774"/>
                  </a:cubicBezTo>
                  <a:cubicBezTo>
                    <a:pt x="278" y="10893"/>
                    <a:pt x="496" y="11092"/>
                    <a:pt x="813" y="11389"/>
                  </a:cubicBezTo>
                  <a:cubicBezTo>
                    <a:pt x="1488" y="11845"/>
                    <a:pt x="2896" y="12738"/>
                    <a:pt x="5216" y="14522"/>
                  </a:cubicBezTo>
                  <a:cubicBezTo>
                    <a:pt x="6366" y="15415"/>
                    <a:pt x="7754" y="16525"/>
                    <a:pt x="9341" y="17973"/>
                  </a:cubicBezTo>
                  <a:cubicBezTo>
                    <a:pt x="10908" y="19421"/>
                    <a:pt x="12673" y="21186"/>
                    <a:pt x="14596" y="23407"/>
                  </a:cubicBezTo>
                  <a:cubicBezTo>
                    <a:pt x="14794" y="23566"/>
                    <a:pt x="14993" y="23744"/>
                    <a:pt x="15211" y="23923"/>
                  </a:cubicBezTo>
                  <a:lnTo>
                    <a:pt x="15270" y="24002"/>
                  </a:lnTo>
                  <a:lnTo>
                    <a:pt x="15310" y="24022"/>
                  </a:lnTo>
                  <a:cubicBezTo>
                    <a:pt x="15317" y="24028"/>
                    <a:pt x="15323" y="24030"/>
                    <a:pt x="15329" y="24030"/>
                  </a:cubicBezTo>
                  <a:cubicBezTo>
                    <a:pt x="15341" y="24030"/>
                    <a:pt x="15350" y="24022"/>
                    <a:pt x="15350" y="24022"/>
                  </a:cubicBezTo>
                  <a:lnTo>
                    <a:pt x="15508" y="23923"/>
                  </a:lnTo>
                  <a:cubicBezTo>
                    <a:pt x="15568" y="23883"/>
                    <a:pt x="15627" y="23843"/>
                    <a:pt x="15687" y="23804"/>
                  </a:cubicBezTo>
                  <a:cubicBezTo>
                    <a:pt x="15806" y="23724"/>
                    <a:pt x="15905" y="23645"/>
                    <a:pt x="16004" y="23566"/>
                  </a:cubicBezTo>
                  <a:lnTo>
                    <a:pt x="16183" y="23447"/>
                  </a:lnTo>
                  <a:lnTo>
                    <a:pt x="16262" y="23387"/>
                  </a:lnTo>
                  <a:cubicBezTo>
                    <a:pt x="16262" y="23367"/>
                    <a:pt x="16302" y="23347"/>
                    <a:pt x="16321" y="23328"/>
                  </a:cubicBezTo>
                  <a:lnTo>
                    <a:pt x="16361" y="23248"/>
                  </a:lnTo>
                  <a:cubicBezTo>
                    <a:pt x="16421" y="23129"/>
                    <a:pt x="16480" y="23010"/>
                    <a:pt x="16559" y="22911"/>
                  </a:cubicBezTo>
                  <a:cubicBezTo>
                    <a:pt x="16698" y="22673"/>
                    <a:pt x="16857" y="22435"/>
                    <a:pt x="17016" y="22217"/>
                  </a:cubicBezTo>
                  <a:cubicBezTo>
                    <a:pt x="17353" y="21761"/>
                    <a:pt x="17730" y="21325"/>
                    <a:pt x="18166" y="20908"/>
                  </a:cubicBezTo>
                  <a:cubicBezTo>
                    <a:pt x="18384" y="20710"/>
                    <a:pt x="18602" y="20512"/>
                    <a:pt x="18840" y="20333"/>
                  </a:cubicBezTo>
                  <a:cubicBezTo>
                    <a:pt x="18959" y="20254"/>
                    <a:pt x="19078" y="20155"/>
                    <a:pt x="19217" y="20055"/>
                  </a:cubicBezTo>
                  <a:cubicBezTo>
                    <a:pt x="19276" y="20016"/>
                    <a:pt x="19336" y="19976"/>
                    <a:pt x="19395" y="19936"/>
                  </a:cubicBezTo>
                  <a:lnTo>
                    <a:pt x="19633" y="19778"/>
                  </a:lnTo>
                  <a:cubicBezTo>
                    <a:pt x="19713" y="19639"/>
                    <a:pt x="19792" y="19500"/>
                    <a:pt x="19891" y="19361"/>
                  </a:cubicBezTo>
                  <a:cubicBezTo>
                    <a:pt x="19970" y="19222"/>
                    <a:pt x="20030" y="19084"/>
                    <a:pt x="20109" y="18945"/>
                  </a:cubicBezTo>
                  <a:cubicBezTo>
                    <a:pt x="20268" y="18667"/>
                    <a:pt x="20407" y="18370"/>
                    <a:pt x="20526" y="18072"/>
                  </a:cubicBezTo>
                  <a:cubicBezTo>
                    <a:pt x="20784" y="17477"/>
                    <a:pt x="21022" y="16863"/>
                    <a:pt x="21200" y="16208"/>
                  </a:cubicBezTo>
                  <a:cubicBezTo>
                    <a:pt x="21378" y="15554"/>
                    <a:pt x="21517" y="14879"/>
                    <a:pt x="21616" y="14166"/>
                  </a:cubicBezTo>
                  <a:cubicBezTo>
                    <a:pt x="21696" y="13471"/>
                    <a:pt x="21716" y="12738"/>
                    <a:pt x="21676" y="12004"/>
                  </a:cubicBezTo>
                  <a:cubicBezTo>
                    <a:pt x="21636" y="11112"/>
                    <a:pt x="21497" y="10259"/>
                    <a:pt x="21279" y="9446"/>
                  </a:cubicBezTo>
                  <a:cubicBezTo>
                    <a:pt x="21200" y="9247"/>
                    <a:pt x="21141" y="9049"/>
                    <a:pt x="21081" y="8851"/>
                  </a:cubicBezTo>
                  <a:cubicBezTo>
                    <a:pt x="21022" y="8652"/>
                    <a:pt x="20962" y="8454"/>
                    <a:pt x="20863" y="8276"/>
                  </a:cubicBezTo>
                  <a:cubicBezTo>
                    <a:pt x="20704" y="7899"/>
                    <a:pt x="20565" y="7522"/>
                    <a:pt x="20367" y="7165"/>
                  </a:cubicBezTo>
                  <a:cubicBezTo>
                    <a:pt x="19633" y="5757"/>
                    <a:pt x="18662" y="4547"/>
                    <a:pt x="17611" y="3576"/>
                  </a:cubicBezTo>
                  <a:cubicBezTo>
                    <a:pt x="15508" y="1612"/>
                    <a:pt x="13049" y="561"/>
                    <a:pt x="10789" y="165"/>
                  </a:cubicBezTo>
                  <a:cubicBezTo>
                    <a:pt x="10511" y="125"/>
                    <a:pt x="10233" y="85"/>
                    <a:pt x="9956" y="66"/>
                  </a:cubicBezTo>
                  <a:cubicBezTo>
                    <a:pt x="9678" y="26"/>
                    <a:pt x="9400" y="26"/>
                    <a:pt x="9143" y="6"/>
                  </a:cubicBezTo>
                  <a:cubicBezTo>
                    <a:pt x="9044" y="2"/>
                    <a:pt x="8946" y="1"/>
                    <a:pt x="88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9"/>
            <p:cNvSpPr/>
            <p:nvPr/>
          </p:nvSpPr>
          <p:spPr>
            <a:xfrm>
              <a:off x="2962882" y="2711765"/>
              <a:ext cx="591545" cy="721311"/>
            </a:xfrm>
            <a:custGeom>
              <a:rect b="b" l="l" r="r" t="t"/>
              <a:pathLst>
                <a:path extrusionOk="0" h="22490" w="18444">
                  <a:moveTo>
                    <a:pt x="8593" y="255"/>
                  </a:moveTo>
                  <a:cubicBezTo>
                    <a:pt x="8670" y="255"/>
                    <a:pt x="8747" y="256"/>
                    <a:pt x="8826" y="258"/>
                  </a:cubicBezTo>
                  <a:cubicBezTo>
                    <a:pt x="10372" y="298"/>
                    <a:pt x="12137" y="734"/>
                    <a:pt x="13823" y="1865"/>
                  </a:cubicBezTo>
                  <a:cubicBezTo>
                    <a:pt x="14656" y="2420"/>
                    <a:pt x="15429" y="3154"/>
                    <a:pt x="16104" y="4066"/>
                  </a:cubicBezTo>
                  <a:cubicBezTo>
                    <a:pt x="16758" y="4978"/>
                    <a:pt x="17254" y="6089"/>
                    <a:pt x="17591" y="7299"/>
                  </a:cubicBezTo>
                  <a:cubicBezTo>
                    <a:pt x="17948" y="8528"/>
                    <a:pt x="18107" y="9857"/>
                    <a:pt x="18126" y="11265"/>
                  </a:cubicBezTo>
                  <a:cubicBezTo>
                    <a:pt x="18146" y="12673"/>
                    <a:pt x="18007" y="14160"/>
                    <a:pt x="17571" y="15647"/>
                  </a:cubicBezTo>
                  <a:cubicBezTo>
                    <a:pt x="17214" y="16877"/>
                    <a:pt x="16679" y="17988"/>
                    <a:pt x="15985" y="18939"/>
                  </a:cubicBezTo>
                  <a:cubicBezTo>
                    <a:pt x="15291" y="19872"/>
                    <a:pt x="14438" y="20625"/>
                    <a:pt x="13545" y="21180"/>
                  </a:cubicBezTo>
                  <a:cubicBezTo>
                    <a:pt x="13089" y="21478"/>
                    <a:pt x="12613" y="21696"/>
                    <a:pt x="12137" y="21855"/>
                  </a:cubicBezTo>
                  <a:cubicBezTo>
                    <a:pt x="12018" y="21894"/>
                    <a:pt x="11899" y="21934"/>
                    <a:pt x="11780" y="21974"/>
                  </a:cubicBezTo>
                  <a:cubicBezTo>
                    <a:pt x="11661" y="21993"/>
                    <a:pt x="11542" y="22033"/>
                    <a:pt x="11423" y="22073"/>
                  </a:cubicBezTo>
                  <a:cubicBezTo>
                    <a:pt x="11285" y="22093"/>
                    <a:pt x="11166" y="22112"/>
                    <a:pt x="11047" y="22132"/>
                  </a:cubicBezTo>
                  <a:cubicBezTo>
                    <a:pt x="10947" y="22152"/>
                    <a:pt x="10828" y="22172"/>
                    <a:pt x="10709" y="22192"/>
                  </a:cubicBezTo>
                  <a:cubicBezTo>
                    <a:pt x="10194" y="21418"/>
                    <a:pt x="9718" y="20704"/>
                    <a:pt x="9262" y="20030"/>
                  </a:cubicBezTo>
                  <a:cubicBezTo>
                    <a:pt x="7001" y="15707"/>
                    <a:pt x="4978" y="12693"/>
                    <a:pt x="3431" y="10531"/>
                  </a:cubicBezTo>
                  <a:cubicBezTo>
                    <a:pt x="2638" y="9440"/>
                    <a:pt x="1984" y="8588"/>
                    <a:pt x="1428" y="7893"/>
                  </a:cubicBezTo>
                  <a:cubicBezTo>
                    <a:pt x="1151" y="7556"/>
                    <a:pt x="893" y="7239"/>
                    <a:pt x="675" y="6981"/>
                  </a:cubicBezTo>
                  <a:cubicBezTo>
                    <a:pt x="457" y="6723"/>
                    <a:pt x="278" y="6505"/>
                    <a:pt x="120" y="6327"/>
                  </a:cubicBezTo>
                  <a:cubicBezTo>
                    <a:pt x="139" y="6267"/>
                    <a:pt x="159" y="6228"/>
                    <a:pt x="159" y="6188"/>
                  </a:cubicBezTo>
                  <a:cubicBezTo>
                    <a:pt x="179" y="6128"/>
                    <a:pt x="199" y="6069"/>
                    <a:pt x="219" y="6029"/>
                  </a:cubicBezTo>
                  <a:cubicBezTo>
                    <a:pt x="258" y="5930"/>
                    <a:pt x="298" y="5851"/>
                    <a:pt x="318" y="5752"/>
                  </a:cubicBezTo>
                  <a:cubicBezTo>
                    <a:pt x="397" y="5593"/>
                    <a:pt x="457" y="5474"/>
                    <a:pt x="496" y="5375"/>
                  </a:cubicBezTo>
                  <a:cubicBezTo>
                    <a:pt x="576" y="5177"/>
                    <a:pt x="615" y="5097"/>
                    <a:pt x="595" y="5077"/>
                  </a:cubicBezTo>
                  <a:lnTo>
                    <a:pt x="595" y="5077"/>
                  </a:lnTo>
                  <a:cubicBezTo>
                    <a:pt x="597" y="5078"/>
                    <a:pt x="598" y="5078"/>
                    <a:pt x="599" y="5078"/>
                  </a:cubicBezTo>
                  <a:cubicBezTo>
                    <a:pt x="644" y="5078"/>
                    <a:pt x="809" y="4739"/>
                    <a:pt x="1329" y="4007"/>
                  </a:cubicBezTo>
                  <a:cubicBezTo>
                    <a:pt x="1627" y="3650"/>
                    <a:pt x="2004" y="3174"/>
                    <a:pt x="2579" y="2658"/>
                  </a:cubicBezTo>
                  <a:cubicBezTo>
                    <a:pt x="3154" y="2142"/>
                    <a:pt x="3927" y="1567"/>
                    <a:pt x="4958" y="1071"/>
                  </a:cubicBezTo>
                  <a:cubicBezTo>
                    <a:pt x="5474" y="834"/>
                    <a:pt x="6049" y="615"/>
                    <a:pt x="6684" y="477"/>
                  </a:cubicBezTo>
                  <a:cubicBezTo>
                    <a:pt x="7272" y="334"/>
                    <a:pt x="7908" y="255"/>
                    <a:pt x="8593" y="255"/>
                  </a:cubicBezTo>
                  <a:close/>
                  <a:moveTo>
                    <a:pt x="8845" y="1"/>
                  </a:moveTo>
                  <a:cubicBezTo>
                    <a:pt x="8052" y="1"/>
                    <a:pt x="7298" y="80"/>
                    <a:pt x="6644" y="239"/>
                  </a:cubicBezTo>
                  <a:cubicBezTo>
                    <a:pt x="5970" y="417"/>
                    <a:pt x="5395" y="635"/>
                    <a:pt x="4859" y="893"/>
                  </a:cubicBezTo>
                  <a:cubicBezTo>
                    <a:pt x="3808" y="1389"/>
                    <a:pt x="3055" y="1984"/>
                    <a:pt x="2479" y="2539"/>
                  </a:cubicBezTo>
                  <a:cubicBezTo>
                    <a:pt x="1904" y="3074"/>
                    <a:pt x="1528" y="3550"/>
                    <a:pt x="1250" y="3947"/>
                  </a:cubicBezTo>
                  <a:cubicBezTo>
                    <a:pt x="972" y="4324"/>
                    <a:pt x="814" y="4621"/>
                    <a:pt x="714" y="4800"/>
                  </a:cubicBezTo>
                  <a:cubicBezTo>
                    <a:pt x="635" y="4998"/>
                    <a:pt x="595" y="5077"/>
                    <a:pt x="595" y="5077"/>
                  </a:cubicBezTo>
                  <a:cubicBezTo>
                    <a:pt x="595" y="5077"/>
                    <a:pt x="595" y="5077"/>
                    <a:pt x="595" y="5077"/>
                  </a:cubicBezTo>
                  <a:lnTo>
                    <a:pt x="595" y="5077"/>
                  </a:lnTo>
                  <a:cubicBezTo>
                    <a:pt x="595" y="5077"/>
                    <a:pt x="536" y="5157"/>
                    <a:pt x="437" y="5355"/>
                  </a:cubicBezTo>
                  <a:cubicBezTo>
                    <a:pt x="397" y="5434"/>
                    <a:pt x="318" y="5573"/>
                    <a:pt x="258" y="5732"/>
                  </a:cubicBezTo>
                  <a:cubicBezTo>
                    <a:pt x="219" y="5811"/>
                    <a:pt x="179" y="5890"/>
                    <a:pt x="139" y="5990"/>
                  </a:cubicBezTo>
                  <a:cubicBezTo>
                    <a:pt x="120" y="6049"/>
                    <a:pt x="100" y="6089"/>
                    <a:pt x="80" y="6148"/>
                  </a:cubicBezTo>
                  <a:cubicBezTo>
                    <a:pt x="40" y="6208"/>
                    <a:pt x="20" y="6267"/>
                    <a:pt x="1" y="6347"/>
                  </a:cubicBezTo>
                  <a:cubicBezTo>
                    <a:pt x="159" y="6545"/>
                    <a:pt x="358" y="6783"/>
                    <a:pt x="576" y="7080"/>
                  </a:cubicBezTo>
                  <a:cubicBezTo>
                    <a:pt x="794" y="7338"/>
                    <a:pt x="1032" y="7655"/>
                    <a:pt x="1290" y="7993"/>
                  </a:cubicBezTo>
                  <a:cubicBezTo>
                    <a:pt x="1825" y="8707"/>
                    <a:pt x="2479" y="9579"/>
                    <a:pt x="3253" y="10650"/>
                  </a:cubicBezTo>
                  <a:cubicBezTo>
                    <a:pt x="4780" y="12831"/>
                    <a:pt x="6783" y="15846"/>
                    <a:pt x="9024" y="20169"/>
                  </a:cubicBezTo>
                  <a:cubicBezTo>
                    <a:pt x="9262" y="20526"/>
                    <a:pt x="9520" y="20903"/>
                    <a:pt x="9777" y="21299"/>
                  </a:cubicBezTo>
                  <a:cubicBezTo>
                    <a:pt x="9896" y="21478"/>
                    <a:pt x="10035" y="21676"/>
                    <a:pt x="10174" y="21874"/>
                  </a:cubicBezTo>
                  <a:cubicBezTo>
                    <a:pt x="10234" y="21974"/>
                    <a:pt x="10293" y="22073"/>
                    <a:pt x="10372" y="22172"/>
                  </a:cubicBezTo>
                  <a:lnTo>
                    <a:pt x="10472" y="22331"/>
                  </a:lnTo>
                  <a:lnTo>
                    <a:pt x="10551" y="22469"/>
                  </a:lnTo>
                  <a:cubicBezTo>
                    <a:pt x="10571" y="22469"/>
                    <a:pt x="10571" y="22489"/>
                    <a:pt x="10590" y="22489"/>
                  </a:cubicBezTo>
                  <a:lnTo>
                    <a:pt x="10630" y="22489"/>
                  </a:lnTo>
                  <a:lnTo>
                    <a:pt x="10709" y="22469"/>
                  </a:lnTo>
                  <a:cubicBezTo>
                    <a:pt x="10848" y="22469"/>
                    <a:pt x="10987" y="22450"/>
                    <a:pt x="11106" y="22430"/>
                  </a:cubicBezTo>
                  <a:cubicBezTo>
                    <a:pt x="11245" y="22410"/>
                    <a:pt x="11364" y="22370"/>
                    <a:pt x="11483" y="22350"/>
                  </a:cubicBezTo>
                  <a:cubicBezTo>
                    <a:pt x="11622" y="22331"/>
                    <a:pt x="11741" y="22291"/>
                    <a:pt x="11860" y="22251"/>
                  </a:cubicBezTo>
                  <a:cubicBezTo>
                    <a:pt x="11979" y="22212"/>
                    <a:pt x="12118" y="22172"/>
                    <a:pt x="12237" y="22132"/>
                  </a:cubicBezTo>
                  <a:cubicBezTo>
                    <a:pt x="12732" y="21954"/>
                    <a:pt x="13228" y="21736"/>
                    <a:pt x="13704" y="21438"/>
                  </a:cubicBezTo>
                  <a:cubicBezTo>
                    <a:pt x="14636" y="20863"/>
                    <a:pt x="15509" y="20070"/>
                    <a:pt x="16223" y="19098"/>
                  </a:cubicBezTo>
                  <a:cubicBezTo>
                    <a:pt x="16956" y="18126"/>
                    <a:pt x="17492" y="16976"/>
                    <a:pt x="17869" y="15727"/>
                  </a:cubicBezTo>
                  <a:cubicBezTo>
                    <a:pt x="18305" y="14200"/>
                    <a:pt x="18444" y="12693"/>
                    <a:pt x="18424" y="11265"/>
                  </a:cubicBezTo>
                  <a:cubicBezTo>
                    <a:pt x="18404" y="9837"/>
                    <a:pt x="18226" y="8469"/>
                    <a:pt x="17888" y="7219"/>
                  </a:cubicBezTo>
                  <a:cubicBezTo>
                    <a:pt x="17531" y="5970"/>
                    <a:pt x="17016" y="4839"/>
                    <a:pt x="16342" y="3907"/>
                  </a:cubicBezTo>
                  <a:cubicBezTo>
                    <a:pt x="15647" y="2955"/>
                    <a:pt x="14834" y="2202"/>
                    <a:pt x="13982" y="1627"/>
                  </a:cubicBezTo>
                  <a:cubicBezTo>
                    <a:pt x="12237" y="496"/>
                    <a:pt x="10412" y="40"/>
                    <a:pt x="88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9"/>
            <p:cNvSpPr/>
            <p:nvPr/>
          </p:nvSpPr>
          <p:spPr>
            <a:xfrm>
              <a:off x="3294256" y="3400971"/>
              <a:ext cx="489779" cy="795975"/>
            </a:xfrm>
            <a:custGeom>
              <a:rect b="b" l="l" r="r" t="t"/>
              <a:pathLst>
                <a:path extrusionOk="0" h="24818" w="15271">
                  <a:moveTo>
                    <a:pt x="4696" y="271"/>
                  </a:moveTo>
                  <a:cubicBezTo>
                    <a:pt x="4858" y="271"/>
                    <a:pt x="5018" y="276"/>
                    <a:pt x="5177" y="286"/>
                  </a:cubicBezTo>
                  <a:cubicBezTo>
                    <a:pt x="5811" y="326"/>
                    <a:pt x="6386" y="445"/>
                    <a:pt x="6961" y="584"/>
                  </a:cubicBezTo>
                  <a:cubicBezTo>
                    <a:pt x="8072" y="881"/>
                    <a:pt x="9064" y="1337"/>
                    <a:pt x="9916" y="1912"/>
                  </a:cubicBezTo>
                  <a:cubicBezTo>
                    <a:pt x="10135" y="2031"/>
                    <a:pt x="10333" y="2190"/>
                    <a:pt x="10511" y="2349"/>
                  </a:cubicBezTo>
                  <a:lnTo>
                    <a:pt x="10670" y="2448"/>
                  </a:lnTo>
                  <a:cubicBezTo>
                    <a:pt x="10690" y="2488"/>
                    <a:pt x="10690" y="2448"/>
                    <a:pt x="10690" y="2507"/>
                  </a:cubicBezTo>
                  <a:cubicBezTo>
                    <a:pt x="10690" y="2626"/>
                    <a:pt x="10670" y="2745"/>
                    <a:pt x="10670" y="2864"/>
                  </a:cubicBezTo>
                  <a:cubicBezTo>
                    <a:pt x="10650" y="3340"/>
                    <a:pt x="10650" y="3816"/>
                    <a:pt x="10630" y="4253"/>
                  </a:cubicBezTo>
                  <a:cubicBezTo>
                    <a:pt x="10610" y="5125"/>
                    <a:pt x="10591" y="5958"/>
                    <a:pt x="10571" y="6712"/>
                  </a:cubicBezTo>
                  <a:cubicBezTo>
                    <a:pt x="10491" y="9706"/>
                    <a:pt x="10432" y="11689"/>
                    <a:pt x="10412" y="12919"/>
                  </a:cubicBezTo>
                  <a:cubicBezTo>
                    <a:pt x="10412" y="13534"/>
                    <a:pt x="10412" y="13970"/>
                    <a:pt x="10412" y="14228"/>
                  </a:cubicBezTo>
                  <a:cubicBezTo>
                    <a:pt x="10412" y="14505"/>
                    <a:pt x="10412" y="14624"/>
                    <a:pt x="10432" y="14624"/>
                  </a:cubicBezTo>
                  <a:cubicBezTo>
                    <a:pt x="10432" y="14624"/>
                    <a:pt x="10491" y="14525"/>
                    <a:pt x="10571" y="14267"/>
                  </a:cubicBezTo>
                  <a:cubicBezTo>
                    <a:pt x="10690" y="14010"/>
                    <a:pt x="10829" y="13613"/>
                    <a:pt x="11027" y="13038"/>
                  </a:cubicBezTo>
                  <a:cubicBezTo>
                    <a:pt x="11424" y="11868"/>
                    <a:pt x="12058" y="9984"/>
                    <a:pt x="12653" y="7029"/>
                  </a:cubicBezTo>
                  <a:cubicBezTo>
                    <a:pt x="12732" y="6652"/>
                    <a:pt x="12812" y="6275"/>
                    <a:pt x="12891" y="5859"/>
                  </a:cubicBezTo>
                  <a:cubicBezTo>
                    <a:pt x="12911" y="5680"/>
                    <a:pt x="12951" y="5502"/>
                    <a:pt x="12970" y="5323"/>
                  </a:cubicBezTo>
                  <a:cubicBezTo>
                    <a:pt x="12990" y="5284"/>
                    <a:pt x="12990" y="5264"/>
                    <a:pt x="12990" y="5244"/>
                  </a:cubicBezTo>
                  <a:lnTo>
                    <a:pt x="13030" y="5304"/>
                  </a:lnTo>
                  <a:cubicBezTo>
                    <a:pt x="13070" y="5383"/>
                    <a:pt x="13109" y="5462"/>
                    <a:pt x="13169" y="5542"/>
                  </a:cubicBezTo>
                  <a:cubicBezTo>
                    <a:pt x="13208" y="5641"/>
                    <a:pt x="13268" y="5740"/>
                    <a:pt x="13308" y="5859"/>
                  </a:cubicBezTo>
                  <a:cubicBezTo>
                    <a:pt x="13427" y="6057"/>
                    <a:pt x="13526" y="6256"/>
                    <a:pt x="13605" y="6474"/>
                  </a:cubicBezTo>
                  <a:cubicBezTo>
                    <a:pt x="13803" y="6910"/>
                    <a:pt x="13962" y="7386"/>
                    <a:pt x="14121" y="7862"/>
                  </a:cubicBezTo>
                  <a:cubicBezTo>
                    <a:pt x="14716" y="9805"/>
                    <a:pt x="14993" y="12165"/>
                    <a:pt x="14636" y="14803"/>
                  </a:cubicBezTo>
                  <a:cubicBezTo>
                    <a:pt x="14597" y="15120"/>
                    <a:pt x="14537" y="15457"/>
                    <a:pt x="14458" y="15794"/>
                  </a:cubicBezTo>
                  <a:cubicBezTo>
                    <a:pt x="14398" y="16132"/>
                    <a:pt x="14319" y="16469"/>
                    <a:pt x="14220" y="16806"/>
                  </a:cubicBezTo>
                  <a:cubicBezTo>
                    <a:pt x="14041" y="17480"/>
                    <a:pt x="13803" y="18154"/>
                    <a:pt x="13506" y="18848"/>
                  </a:cubicBezTo>
                  <a:cubicBezTo>
                    <a:pt x="13208" y="19523"/>
                    <a:pt x="12832" y="20197"/>
                    <a:pt x="12415" y="20851"/>
                  </a:cubicBezTo>
                  <a:cubicBezTo>
                    <a:pt x="11979" y="21506"/>
                    <a:pt x="11443" y="22121"/>
                    <a:pt x="10848" y="22696"/>
                  </a:cubicBezTo>
                  <a:cubicBezTo>
                    <a:pt x="10690" y="22834"/>
                    <a:pt x="10551" y="22973"/>
                    <a:pt x="10392" y="23112"/>
                  </a:cubicBezTo>
                  <a:cubicBezTo>
                    <a:pt x="10214" y="23231"/>
                    <a:pt x="10055" y="23350"/>
                    <a:pt x="9877" y="23489"/>
                  </a:cubicBezTo>
                  <a:cubicBezTo>
                    <a:pt x="9698" y="23588"/>
                    <a:pt x="9520" y="23707"/>
                    <a:pt x="9341" y="23826"/>
                  </a:cubicBezTo>
                  <a:cubicBezTo>
                    <a:pt x="9163" y="23945"/>
                    <a:pt x="8964" y="24024"/>
                    <a:pt x="8766" y="24124"/>
                  </a:cubicBezTo>
                  <a:cubicBezTo>
                    <a:pt x="8588" y="24223"/>
                    <a:pt x="8370" y="24302"/>
                    <a:pt x="8171" y="24381"/>
                  </a:cubicBezTo>
                  <a:lnTo>
                    <a:pt x="8032" y="24421"/>
                  </a:lnTo>
                  <a:lnTo>
                    <a:pt x="8032" y="24441"/>
                  </a:lnTo>
                  <a:lnTo>
                    <a:pt x="7993" y="24243"/>
                  </a:lnTo>
                  <a:cubicBezTo>
                    <a:pt x="7874" y="23806"/>
                    <a:pt x="7775" y="23350"/>
                    <a:pt x="7675" y="22894"/>
                  </a:cubicBezTo>
                  <a:cubicBezTo>
                    <a:pt x="7457" y="22002"/>
                    <a:pt x="7259" y="21050"/>
                    <a:pt x="7021" y="20118"/>
                  </a:cubicBezTo>
                  <a:cubicBezTo>
                    <a:pt x="6783" y="19166"/>
                    <a:pt x="6505" y="18194"/>
                    <a:pt x="6228" y="17202"/>
                  </a:cubicBezTo>
                  <a:cubicBezTo>
                    <a:pt x="5097" y="13256"/>
                    <a:pt x="3848" y="9746"/>
                    <a:pt x="2579" y="6632"/>
                  </a:cubicBezTo>
                  <a:cubicBezTo>
                    <a:pt x="1944" y="5066"/>
                    <a:pt x="1310" y="3618"/>
                    <a:pt x="695" y="2250"/>
                  </a:cubicBezTo>
                  <a:cubicBezTo>
                    <a:pt x="615" y="2071"/>
                    <a:pt x="536" y="1912"/>
                    <a:pt x="457" y="1734"/>
                  </a:cubicBezTo>
                  <a:lnTo>
                    <a:pt x="358" y="1536"/>
                  </a:lnTo>
                  <a:lnTo>
                    <a:pt x="437" y="1496"/>
                  </a:lnTo>
                  <a:cubicBezTo>
                    <a:pt x="576" y="1397"/>
                    <a:pt x="734" y="1298"/>
                    <a:pt x="873" y="1199"/>
                  </a:cubicBezTo>
                  <a:cubicBezTo>
                    <a:pt x="1032" y="1119"/>
                    <a:pt x="1191" y="1040"/>
                    <a:pt x="1349" y="961"/>
                  </a:cubicBezTo>
                  <a:cubicBezTo>
                    <a:pt x="1984" y="683"/>
                    <a:pt x="2638" y="465"/>
                    <a:pt x="3273" y="385"/>
                  </a:cubicBezTo>
                  <a:cubicBezTo>
                    <a:pt x="3758" y="312"/>
                    <a:pt x="4233" y="271"/>
                    <a:pt x="4696" y="271"/>
                  </a:cubicBezTo>
                  <a:close/>
                  <a:moveTo>
                    <a:pt x="4580" y="1"/>
                  </a:moveTo>
                  <a:cubicBezTo>
                    <a:pt x="4140" y="1"/>
                    <a:pt x="3691" y="40"/>
                    <a:pt x="3233" y="108"/>
                  </a:cubicBezTo>
                  <a:cubicBezTo>
                    <a:pt x="2559" y="207"/>
                    <a:pt x="1885" y="425"/>
                    <a:pt x="1230" y="703"/>
                  </a:cubicBezTo>
                  <a:cubicBezTo>
                    <a:pt x="1072" y="802"/>
                    <a:pt x="913" y="881"/>
                    <a:pt x="754" y="961"/>
                  </a:cubicBezTo>
                  <a:cubicBezTo>
                    <a:pt x="596" y="1040"/>
                    <a:pt x="437" y="1159"/>
                    <a:pt x="278" y="1258"/>
                  </a:cubicBezTo>
                  <a:lnTo>
                    <a:pt x="120" y="1357"/>
                  </a:lnTo>
                  <a:lnTo>
                    <a:pt x="1" y="1417"/>
                  </a:lnTo>
                  <a:lnTo>
                    <a:pt x="60" y="1556"/>
                  </a:lnTo>
                  <a:lnTo>
                    <a:pt x="199" y="1853"/>
                  </a:lnTo>
                  <a:cubicBezTo>
                    <a:pt x="278" y="2012"/>
                    <a:pt x="358" y="2190"/>
                    <a:pt x="437" y="2349"/>
                  </a:cubicBezTo>
                  <a:cubicBezTo>
                    <a:pt x="1052" y="3717"/>
                    <a:pt x="1686" y="5165"/>
                    <a:pt x="2321" y="6731"/>
                  </a:cubicBezTo>
                  <a:cubicBezTo>
                    <a:pt x="3570" y="9825"/>
                    <a:pt x="4820" y="13335"/>
                    <a:pt x="5950" y="17282"/>
                  </a:cubicBezTo>
                  <a:cubicBezTo>
                    <a:pt x="6228" y="18253"/>
                    <a:pt x="6505" y="19225"/>
                    <a:pt x="6743" y="20177"/>
                  </a:cubicBezTo>
                  <a:cubicBezTo>
                    <a:pt x="6981" y="21129"/>
                    <a:pt x="7180" y="22061"/>
                    <a:pt x="7398" y="22953"/>
                  </a:cubicBezTo>
                  <a:cubicBezTo>
                    <a:pt x="7497" y="23410"/>
                    <a:pt x="7596" y="23866"/>
                    <a:pt x="7695" y="24302"/>
                  </a:cubicBezTo>
                  <a:cubicBezTo>
                    <a:pt x="7735" y="24461"/>
                    <a:pt x="7775" y="24619"/>
                    <a:pt x="7814" y="24778"/>
                  </a:cubicBezTo>
                  <a:lnTo>
                    <a:pt x="7814" y="24818"/>
                  </a:lnTo>
                  <a:lnTo>
                    <a:pt x="7854" y="24818"/>
                  </a:lnTo>
                  <a:lnTo>
                    <a:pt x="7933" y="24778"/>
                  </a:lnTo>
                  <a:lnTo>
                    <a:pt x="8092" y="24718"/>
                  </a:lnTo>
                  <a:lnTo>
                    <a:pt x="8270" y="24659"/>
                  </a:lnTo>
                  <a:cubicBezTo>
                    <a:pt x="8489" y="24560"/>
                    <a:pt x="8707" y="24500"/>
                    <a:pt x="8905" y="24381"/>
                  </a:cubicBezTo>
                  <a:cubicBezTo>
                    <a:pt x="9103" y="24282"/>
                    <a:pt x="9302" y="24183"/>
                    <a:pt x="9500" y="24064"/>
                  </a:cubicBezTo>
                  <a:cubicBezTo>
                    <a:pt x="9678" y="23965"/>
                    <a:pt x="9857" y="23846"/>
                    <a:pt x="10055" y="23727"/>
                  </a:cubicBezTo>
                  <a:cubicBezTo>
                    <a:pt x="10234" y="23588"/>
                    <a:pt x="10392" y="23449"/>
                    <a:pt x="10571" y="23330"/>
                  </a:cubicBezTo>
                  <a:cubicBezTo>
                    <a:pt x="10749" y="23191"/>
                    <a:pt x="10888" y="23033"/>
                    <a:pt x="11047" y="22894"/>
                  </a:cubicBezTo>
                  <a:cubicBezTo>
                    <a:pt x="11681" y="22319"/>
                    <a:pt x="12217" y="21684"/>
                    <a:pt x="12653" y="21010"/>
                  </a:cubicBezTo>
                  <a:cubicBezTo>
                    <a:pt x="13089" y="20336"/>
                    <a:pt x="13466" y="19661"/>
                    <a:pt x="13764" y="18948"/>
                  </a:cubicBezTo>
                  <a:cubicBezTo>
                    <a:pt x="14061" y="18253"/>
                    <a:pt x="14319" y="17559"/>
                    <a:pt x="14497" y="16865"/>
                  </a:cubicBezTo>
                  <a:cubicBezTo>
                    <a:pt x="14597" y="16528"/>
                    <a:pt x="14676" y="16171"/>
                    <a:pt x="14735" y="15834"/>
                  </a:cubicBezTo>
                  <a:cubicBezTo>
                    <a:pt x="14815" y="15497"/>
                    <a:pt x="14874" y="15160"/>
                    <a:pt x="14914" y="14823"/>
                  </a:cubicBezTo>
                  <a:cubicBezTo>
                    <a:pt x="15271" y="12165"/>
                    <a:pt x="14973" y="9766"/>
                    <a:pt x="14359" y="7783"/>
                  </a:cubicBezTo>
                  <a:cubicBezTo>
                    <a:pt x="14200" y="7307"/>
                    <a:pt x="14041" y="6831"/>
                    <a:pt x="13843" y="6394"/>
                  </a:cubicBezTo>
                  <a:cubicBezTo>
                    <a:pt x="13744" y="6176"/>
                    <a:pt x="13645" y="5958"/>
                    <a:pt x="13526" y="5740"/>
                  </a:cubicBezTo>
                  <a:cubicBezTo>
                    <a:pt x="13466" y="5641"/>
                    <a:pt x="13427" y="5542"/>
                    <a:pt x="13367" y="5442"/>
                  </a:cubicBezTo>
                  <a:cubicBezTo>
                    <a:pt x="13308" y="5323"/>
                    <a:pt x="13248" y="5204"/>
                    <a:pt x="13169" y="5086"/>
                  </a:cubicBezTo>
                  <a:cubicBezTo>
                    <a:pt x="13070" y="4927"/>
                    <a:pt x="12970" y="4768"/>
                    <a:pt x="12891" y="4590"/>
                  </a:cubicBezTo>
                  <a:cubicBezTo>
                    <a:pt x="12887" y="4586"/>
                    <a:pt x="12884" y="4584"/>
                    <a:pt x="12881" y="4584"/>
                  </a:cubicBezTo>
                  <a:cubicBezTo>
                    <a:pt x="12871" y="4584"/>
                    <a:pt x="12871" y="4610"/>
                    <a:pt x="12871" y="4610"/>
                  </a:cubicBezTo>
                  <a:lnTo>
                    <a:pt x="12871" y="4649"/>
                  </a:lnTo>
                  <a:lnTo>
                    <a:pt x="12851" y="4709"/>
                  </a:lnTo>
                  <a:lnTo>
                    <a:pt x="12832" y="4867"/>
                  </a:lnTo>
                  <a:cubicBezTo>
                    <a:pt x="12812" y="4947"/>
                    <a:pt x="12812" y="5046"/>
                    <a:pt x="12792" y="5145"/>
                  </a:cubicBezTo>
                  <a:cubicBezTo>
                    <a:pt x="12752" y="5363"/>
                    <a:pt x="12713" y="5601"/>
                    <a:pt x="12673" y="5819"/>
                  </a:cubicBezTo>
                  <a:cubicBezTo>
                    <a:pt x="12613" y="6236"/>
                    <a:pt x="12534" y="6613"/>
                    <a:pt x="12455" y="6989"/>
                  </a:cubicBezTo>
                  <a:cubicBezTo>
                    <a:pt x="11880" y="9924"/>
                    <a:pt x="11285" y="11828"/>
                    <a:pt x="10928" y="12998"/>
                  </a:cubicBezTo>
                  <a:cubicBezTo>
                    <a:pt x="10749" y="13573"/>
                    <a:pt x="10610" y="13990"/>
                    <a:pt x="10531" y="14248"/>
                  </a:cubicBezTo>
                  <a:cubicBezTo>
                    <a:pt x="10491" y="14378"/>
                    <a:pt x="10461" y="14472"/>
                    <a:pt x="10444" y="14534"/>
                  </a:cubicBezTo>
                  <a:lnTo>
                    <a:pt x="10444" y="14534"/>
                  </a:lnTo>
                  <a:cubicBezTo>
                    <a:pt x="10451" y="14470"/>
                    <a:pt x="10462" y="14370"/>
                    <a:pt x="10472" y="14228"/>
                  </a:cubicBezTo>
                  <a:cubicBezTo>
                    <a:pt x="10491" y="13970"/>
                    <a:pt x="10511" y="13534"/>
                    <a:pt x="10531" y="12919"/>
                  </a:cubicBezTo>
                  <a:cubicBezTo>
                    <a:pt x="10591" y="11689"/>
                    <a:pt x="10670" y="9706"/>
                    <a:pt x="10789" y="6712"/>
                  </a:cubicBezTo>
                  <a:cubicBezTo>
                    <a:pt x="10809" y="5958"/>
                    <a:pt x="10829" y="5145"/>
                    <a:pt x="10868" y="4253"/>
                  </a:cubicBezTo>
                  <a:cubicBezTo>
                    <a:pt x="10888" y="3816"/>
                    <a:pt x="10888" y="3360"/>
                    <a:pt x="10908" y="2884"/>
                  </a:cubicBezTo>
                  <a:cubicBezTo>
                    <a:pt x="10928" y="2765"/>
                    <a:pt x="10928" y="2626"/>
                    <a:pt x="10928" y="2507"/>
                  </a:cubicBezTo>
                  <a:lnTo>
                    <a:pt x="10928" y="2369"/>
                  </a:lnTo>
                  <a:cubicBezTo>
                    <a:pt x="10908" y="2329"/>
                    <a:pt x="10848" y="2289"/>
                    <a:pt x="10829" y="2269"/>
                  </a:cubicBezTo>
                  <a:lnTo>
                    <a:pt x="10670" y="2150"/>
                  </a:lnTo>
                  <a:cubicBezTo>
                    <a:pt x="10472" y="1992"/>
                    <a:pt x="10273" y="1833"/>
                    <a:pt x="10055" y="1694"/>
                  </a:cubicBezTo>
                  <a:cubicBezTo>
                    <a:pt x="9202" y="1119"/>
                    <a:pt x="8171" y="623"/>
                    <a:pt x="7021" y="326"/>
                  </a:cubicBezTo>
                  <a:cubicBezTo>
                    <a:pt x="6446" y="187"/>
                    <a:pt x="5851" y="48"/>
                    <a:pt x="5197" y="29"/>
                  </a:cubicBezTo>
                  <a:cubicBezTo>
                    <a:pt x="4993" y="9"/>
                    <a:pt x="4788" y="1"/>
                    <a:pt x="45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9"/>
            <p:cNvSpPr/>
            <p:nvPr/>
          </p:nvSpPr>
          <p:spPr>
            <a:xfrm>
              <a:off x="528736" y="3284195"/>
              <a:ext cx="471979" cy="468162"/>
            </a:xfrm>
            <a:custGeom>
              <a:rect b="b" l="l" r="r" t="t"/>
              <a:pathLst>
                <a:path extrusionOk="0" h="14597" w="14716">
                  <a:moveTo>
                    <a:pt x="7358" y="1"/>
                  </a:moveTo>
                  <a:cubicBezTo>
                    <a:pt x="6188" y="1"/>
                    <a:pt x="5078" y="298"/>
                    <a:pt x="4126" y="754"/>
                  </a:cubicBezTo>
                  <a:cubicBezTo>
                    <a:pt x="3154" y="1230"/>
                    <a:pt x="2361" y="1885"/>
                    <a:pt x="1746" y="2599"/>
                  </a:cubicBezTo>
                  <a:cubicBezTo>
                    <a:pt x="1131" y="3332"/>
                    <a:pt x="675" y="4145"/>
                    <a:pt x="398" y="4959"/>
                  </a:cubicBezTo>
                  <a:cubicBezTo>
                    <a:pt x="120" y="5772"/>
                    <a:pt x="1" y="6585"/>
                    <a:pt x="1" y="7338"/>
                  </a:cubicBezTo>
                  <a:cubicBezTo>
                    <a:pt x="21" y="8092"/>
                    <a:pt x="120" y="8806"/>
                    <a:pt x="318" y="9460"/>
                  </a:cubicBezTo>
                  <a:cubicBezTo>
                    <a:pt x="517" y="10095"/>
                    <a:pt x="755" y="10670"/>
                    <a:pt x="1072" y="11166"/>
                  </a:cubicBezTo>
                  <a:cubicBezTo>
                    <a:pt x="1687" y="12157"/>
                    <a:pt x="2440" y="12871"/>
                    <a:pt x="3134" y="13347"/>
                  </a:cubicBezTo>
                  <a:cubicBezTo>
                    <a:pt x="3828" y="13823"/>
                    <a:pt x="4483" y="14121"/>
                    <a:pt x="5038" y="14279"/>
                  </a:cubicBezTo>
                  <a:cubicBezTo>
                    <a:pt x="5316" y="14378"/>
                    <a:pt x="5574" y="14418"/>
                    <a:pt x="5792" y="14478"/>
                  </a:cubicBezTo>
                  <a:cubicBezTo>
                    <a:pt x="6010" y="14537"/>
                    <a:pt x="6228" y="14557"/>
                    <a:pt x="6387" y="14577"/>
                  </a:cubicBezTo>
                  <a:cubicBezTo>
                    <a:pt x="6466" y="14577"/>
                    <a:pt x="6545" y="14597"/>
                    <a:pt x="6625" y="14597"/>
                  </a:cubicBezTo>
                  <a:lnTo>
                    <a:pt x="7120" y="14597"/>
                  </a:lnTo>
                  <a:cubicBezTo>
                    <a:pt x="7279" y="14597"/>
                    <a:pt x="7358" y="14597"/>
                    <a:pt x="7358" y="14577"/>
                  </a:cubicBezTo>
                  <a:cubicBezTo>
                    <a:pt x="7358" y="14577"/>
                    <a:pt x="7279" y="14557"/>
                    <a:pt x="7120" y="14537"/>
                  </a:cubicBezTo>
                  <a:cubicBezTo>
                    <a:pt x="7041" y="14537"/>
                    <a:pt x="6962" y="14517"/>
                    <a:pt x="6823" y="14517"/>
                  </a:cubicBezTo>
                  <a:cubicBezTo>
                    <a:pt x="6763" y="14497"/>
                    <a:pt x="6704" y="14497"/>
                    <a:pt x="6625" y="14497"/>
                  </a:cubicBezTo>
                  <a:cubicBezTo>
                    <a:pt x="6565" y="14478"/>
                    <a:pt x="6486" y="14478"/>
                    <a:pt x="6406" y="14458"/>
                  </a:cubicBezTo>
                  <a:cubicBezTo>
                    <a:pt x="6228" y="14418"/>
                    <a:pt x="6030" y="14398"/>
                    <a:pt x="5812" y="14339"/>
                  </a:cubicBezTo>
                  <a:cubicBezTo>
                    <a:pt x="5613" y="14279"/>
                    <a:pt x="5355" y="14220"/>
                    <a:pt x="5098" y="14121"/>
                  </a:cubicBezTo>
                  <a:cubicBezTo>
                    <a:pt x="4562" y="13942"/>
                    <a:pt x="3928" y="13645"/>
                    <a:pt x="3253" y="13169"/>
                  </a:cubicBezTo>
                  <a:cubicBezTo>
                    <a:pt x="2579" y="12693"/>
                    <a:pt x="1865" y="11999"/>
                    <a:pt x="1270" y="11027"/>
                  </a:cubicBezTo>
                  <a:cubicBezTo>
                    <a:pt x="973" y="10551"/>
                    <a:pt x="735" y="9976"/>
                    <a:pt x="556" y="9361"/>
                  </a:cubicBezTo>
                  <a:cubicBezTo>
                    <a:pt x="358" y="8746"/>
                    <a:pt x="279" y="8052"/>
                    <a:pt x="259" y="7338"/>
                  </a:cubicBezTo>
                  <a:cubicBezTo>
                    <a:pt x="279" y="6585"/>
                    <a:pt x="398" y="5811"/>
                    <a:pt x="655" y="5038"/>
                  </a:cubicBezTo>
                  <a:cubicBezTo>
                    <a:pt x="933" y="4264"/>
                    <a:pt x="1349" y="3491"/>
                    <a:pt x="1964" y="2777"/>
                  </a:cubicBezTo>
                  <a:cubicBezTo>
                    <a:pt x="2559" y="2083"/>
                    <a:pt x="3313" y="1468"/>
                    <a:pt x="4245" y="1012"/>
                  </a:cubicBezTo>
                  <a:cubicBezTo>
                    <a:pt x="5157" y="556"/>
                    <a:pt x="6208" y="298"/>
                    <a:pt x="7339" y="278"/>
                  </a:cubicBezTo>
                  <a:cubicBezTo>
                    <a:pt x="8469" y="298"/>
                    <a:pt x="9540" y="556"/>
                    <a:pt x="10452" y="1012"/>
                  </a:cubicBezTo>
                  <a:cubicBezTo>
                    <a:pt x="11364" y="1468"/>
                    <a:pt x="12138" y="2083"/>
                    <a:pt x="12733" y="2777"/>
                  </a:cubicBezTo>
                  <a:cubicBezTo>
                    <a:pt x="13328" y="3491"/>
                    <a:pt x="13764" y="4264"/>
                    <a:pt x="14022" y="5038"/>
                  </a:cubicBezTo>
                  <a:cubicBezTo>
                    <a:pt x="14299" y="5811"/>
                    <a:pt x="14418" y="6605"/>
                    <a:pt x="14438" y="7338"/>
                  </a:cubicBezTo>
                  <a:cubicBezTo>
                    <a:pt x="14418" y="8052"/>
                    <a:pt x="14319" y="8746"/>
                    <a:pt x="14141" y="9361"/>
                  </a:cubicBezTo>
                  <a:cubicBezTo>
                    <a:pt x="13942" y="9976"/>
                    <a:pt x="13724" y="10551"/>
                    <a:pt x="13407" y="11027"/>
                  </a:cubicBezTo>
                  <a:cubicBezTo>
                    <a:pt x="12832" y="11999"/>
                    <a:pt x="12118" y="12693"/>
                    <a:pt x="11444" y="13169"/>
                  </a:cubicBezTo>
                  <a:cubicBezTo>
                    <a:pt x="10769" y="13645"/>
                    <a:pt x="10135" y="13942"/>
                    <a:pt x="9599" y="14121"/>
                  </a:cubicBezTo>
                  <a:cubicBezTo>
                    <a:pt x="9342" y="14220"/>
                    <a:pt x="9084" y="14279"/>
                    <a:pt x="8866" y="14339"/>
                  </a:cubicBezTo>
                  <a:cubicBezTo>
                    <a:pt x="8647" y="14398"/>
                    <a:pt x="8469" y="14418"/>
                    <a:pt x="8290" y="14458"/>
                  </a:cubicBezTo>
                  <a:cubicBezTo>
                    <a:pt x="8211" y="14458"/>
                    <a:pt x="8132" y="14478"/>
                    <a:pt x="8052" y="14497"/>
                  </a:cubicBezTo>
                  <a:cubicBezTo>
                    <a:pt x="7993" y="14497"/>
                    <a:pt x="7914" y="14497"/>
                    <a:pt x="7854" y="14517"/>
                  </a:cubicBezTo>
                  <a:cubicBezTo>
                    <a:pt x="7735" y="14517"/>
                    <a:pt x="7636" y="14537"/>
                    <a:pt x="7557" y="14537"/>
                  </a:cubicBezTo>
                  <a:cubicBezTo>
                    <a:pt x="7418" y="14557"/>
                    <a:pt x="7358" y="14577"/>
                    <a:pt x="7358" y="14577"/>
                  </a:cubicBezTo>
                  <a:cubicBezTo>
                    <a:pt x="7358" y="14597"/>
                    <a:pt x="7418" y="14597"/>
                    <a:pt x="7577" y="14597"/>
                  </a:cubicBezTo>
                  <a:lnTo>
                    <a:pt x="8072" y="14597"/>
                  </a:lnTo>
                  <a:cubicBezTo>
                    <a:pt x="8152" y="14597"/>
                    <a:pt x="8231" y="14577"/>
                    <a:pt x="8310" y="14577"/>
                  </a:cubicBezTo>
                  <a:cubicBezTo>
                    <a:pt x="8489" y="14557"/>
                    <a:pt x="8687" y="14537"/>
                    <a:pt x="8905" y="14497"/>
                  </a:cubicBezTo>
                  <a:cubicBezTo>
                    <a:pt x="9143" y="14418"/>
                    <a:pt x="9401" y="14378"/>
                    <a:pt x="9659" y="14299"/>
                  </a:cubicBezTo>
                  <a:cubicBezTo>
                    <a:pt x="10214" y="14121"/>
                    <a:pt x="10869" y="13823"/>
                    <a:pt x="11582" y="13347"/>
                  </a:cubicBezTo>
                  <a:cubicBezTo>
                    <a:pt x="12277" y="12871"/>
                    <a:pt x="13010" y="12157"/>
                    <a:pt x="13625" y="11166"/>
                  </a:cubicBezTo>
                  <a:cubicBezTo>
                    <a:pt x="13942" y="10670"/>
                    <a:pt x="14200" y="10095"/>
                    <a:pt x="14399" y="9460"/>
                  </a:cubicBezTo>
                  <a:cubicBezTo>
                    <a:pt x="14597" y="8806"/>
                    <a:pt x="14696" y="8092"/>
                    <a:pt x="14716" y="7338"/>
                  </a:cubicBezTo>
                  <a:cubicBezTo>
                    <a:pt x="14696" y="6565"/>
                    <a:pt x="14577" y="5772"/>
                    <a:pt x="14299" y="4959"/>
                  </a:cubicBezTo>
                  <a:cubicBezTo>
                    <a:pt x="14022" y="4145"/>
                    <a:pt x="13585" y="3332"/>
                    <a:pt x="12971" y="2599"/>
                  </a:cubicBezTo>
                  <a:cubicBezTo>
                    <a:pt x="12356" y="1885"/>
                    <a:pt x="11543" y="1230"/>
                    <a:pt x="10591" y="754"/>
                  </a:cubicBezTo>
                  <a:cubicBezTo>
                    <a:pt x="9639"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9"/>
            <p:cNvSpPr/>
            <p:nvPr/>
          </p:nvSpPr>
          <p:spPr>
            <a:xfrm>
              <a:off x="264779" y="2600377"/>
              <a:ext cx="2689215" cy="1583451"/>
            </a:xfrm>
            <a:custGeom>
              <a:rect b="b" l="l" r="r" t="t"/>
              <a:pathLst>
                <a:path extrusionOk="0" h="49371" w="83848">
                  <a:moveTo>
                    <a:pt x="33474" y="1"/>
                  </a:moveTo>
                  <a:cubicBezTo>
                    <a:pt x="33330" y="1"/>
                    <a:pt x="33185" y="1"/>
                    <a:pt x="33040" y="3"/>
                  </a:cubicBezTo>
                  <a:cubicBezTo>
                    <a:pt x="30462" y="3"/>
                    <a:pt x="27943" y="281"/>
                    <a:pt x="25524" y="757"/>
                  </a:cubicBezTo>
                  <a:cubicBezTo>
                    <a:pt x="25226" y="816"/>
                    <a:pt x="24929" y="876"/>
                    <a:pt x="24631" y="935"/>
                  </a:cubicBezTo>
                  <a:cubicBezTo>
                    <a:pt x="24334" y="995"/>
                    <a:pt x="24037" y="1074"/>
                    <a:pt x="23739" y="1153"/>
                  </a:cubicBezTo>
                  <a:cubicBezTo>
                    <a:pt x="23442" y="1233"/>
                    <a:pt x="23144" y="1292"/>
                    <a:pt x="22847" y="1371"/>
                  </a:cubicBezTo>
                  <a:cubicBezTo>
                    <a:pt x="22569" y="1451"/>
                    <a:pt x="22272" y="1530"/>
                    <a:pt x="21974" y="1629"/>
                  </a:cubicBezTo>
                  <a:cubicBezTo>
                    <a:pt x="21399" y="1808"/>
                    <a:pt x="20844" y="1986"/>
                    <a:pt x="20269" y="2165"/>
                  </a:cubicBezTo>
                  <a:cubicBezTo>
                    <a:pt x="19713" y="2383"/>
                    <a:pt x="19158" y="2601"/>
                    <a:pt x="18603" y="2819"/>
                  </a:cubicBezTo>
                  <a:cubicBezTo>
                    <a:pt x="16441" y="3712"/>
                    <a:pt x="14379" y="4802"/>
                    <a:pt x="12515" y="6072"/>
                  </a:cubicBezTo>
                  <a:cubicBezTo>
                    <a:pt x="12058" y="6389"/>
                    <a:pt x="11602" y="6726"/>
                    <a:pt x="11166" y="7063"/>
                  </a:cubicBezTo>
                  <a:cubicBezTo>
                    <a:pt x="10948" y="7242"/>
                    <a:pt x="10710" y="7380"/>
                    <a:pt x="10492" y="7579"/>
                  </a:cubicBezTo>
                  <a:cubicBezTo>
                    <a:pt x="10293" y="7757"/>
                    <a:pt x="10075" y="7936"/>
                    <a:pt x="9877" y="8114"/>
                  </a:cubicBezTo>
                  <a:cubicBezTo>
                    <a:pt x="9024" y="8828"/>
                    <a:pt x="8231" y="9562"/>
                    <a:pt x="7517" y="10375"/>
                  </a:cubicBezTo>
                  <a:cubicBezTo>
                    <a:pt x="4602" y="13548"/>
                    <a:pt x="2599" y="17237"/>
                    <a:pt x="1409" y="20945"/>
                  </a:cubicBezTo>
                  <a:cubicBezTo>
                    <a:pt x="814" y="22789"/>
                    <a:pt x="417" y="24673"/>
                    <a:pt x="219" y="26498"/>
                  </a:cubicBezTo>
                  <a:cubicBezTo>
                    <a:pt x="21" y="28342"/>
                    <a:pt x="1" y="30147"/>
                    <a:pt x="160" y="31892"/>
                  </a:cubicBezTo>
                  <a:cubicBezTo>
                    <a:pt x="834" y="38872"/>
                    <a:pt x="4483" y="44683"/>
                    <a:pt x="9163" y="47519"/>
                  </a:cubicBezTo>
                  <a:cubicBezTo>
                    <a:pt x="9758" y="47876"/>
                    <a:pt x="10353" y="48193"/>
                    <a:pt x="10968" y="48431"/>
                  </a:cubicBezTo>
                  <a:cubicBezTo>
                    <a:pt x="11265" y="48570"/>
                    <a:pt x="11582" y="48669"/>
                    <a:pt x="11880" y="48788"/>
                  </a:cubicBezTo>
                  <a:cubicBezTo>
                    <a:pt x="12197" y="48887"/>
                    <a:pt x="12515" y="48986"/>
                    <a:pt x="12812" y="49046"/>
                  </a:cubicBezTo>
                  <a:cubicBezTo>
                    <a:pt x="13447" y="49205"/>
                    <a:pt x="14061" y="49284"/>
                    <a:pt x="14676" y="49343"/>
                  </a:cubicBezTo>
                  <a:cubicBezTo>
                    <a:pt x="14952" y="49361"/>
                    <a:pt x="15229" y="49371"/>
                    <a:pt x="15502" y="49371"/>
                  </a:cubicBezTo>
                  <a:cubicBezTo>
                    <a:pt x="15836" y="49371"/>
                    <a:pt x="16164" y="49356"/>
                    <a:pt x="16481" y="49323"/>
                  </a:cubicBezTo>
                  <a:cubicBezTo>
                    <a:pt x="18861" y="49145"/>
                    <a:pt x="20963" y="48213"/>
                    <a:pt x="22430" y="46845"/>
                  </a:cubicBezTo>
                  <a:lnTo>
                    <a:pt x="22470" y="46805"/>
                  </a:lnTo>
                  <a:lnTo>
                    <a:pt x="22470" y="46788"/>
                  </a:lnTo>
                  <a:lnTo>
                    <a:pt x="22470" y="46788"/>
                  </a:lnTo>
                  <a:cubicBezTo>
                    <a:pt x="22907" y="46378"/>
                    <a:pt x="23251" y="45878"/>
                    <a:pt x="23521" y="45377"/>
                  </a:cubicBezTo>
                  <a:cubicBezTo>
                    <a:pt x="23779" y="44842"/>
                    <a:pt x="23977" y="44286"/>
                    <a:pt x="24136" y="43751"/>
                  </a:cubicBezTo>
                  <a:cubicBezTo>
                    <a:pt x="24433" y="42660"/>
                    <a:pt x="24572" y="41569"/>
                    <a:pt x="24651" y="40538"/>
                  </a:cubicBezTo>
                  <a:cubicBezTo>
                    <a:pt x="24750" y="39487"/>
                    <a:pt x="24869" y="38515"/>
                    <a:pt x="25088" y="37583"/>
                  </a:cubicBezTo>
                  <a:cubicBezTo>
                    <a:pt x="25187" y="37127"/>
                    <a:pt x="25345" y="36691"/>
                    <a:pt x="25504" y="36275"/>
                  </a:cubicBezTo>
                  <a:cubicBezTo>
                    <a:pt x="25683" y="35858"/>
                    <a:pt x="25901" y="35461"/>
                    <a:pt x="26139" y="35124"/>
                  </a:cubicBezTo>
                  <a:cubicBezTo>
                    <a:pt x="26634" y="34430"/>
                    <a:pt x="27309" y="33915"/>
                    <a:pt x="28023" y="33657"/>
                  </a:cubicBezTo>
                  <a:cubicBezTo>
                    <a:pt x="28470" y="33483"/>
                    <a:pt x="28932" y="33418"/>
                    <a:pt x="29386" y="33418"/>
                  </a:cubicBezTo>
                  <a:cubicBezTo>
                    <a:pt x="29657" y="33418"/>
                    <a:pt x="29925" y="33441"/>
                    <a:pt x="30184" y="33478"/>
                  </a:cubicBezTo>
                  <a:cubicBezTo>
                    <a:pt x="30521" y="33538"/>
                    <a:pt x="30839" y="33637"/>
                    <a:pt x="31136" y="33736"/>
                  </a:cubicBezTo>
                  <a:cubicBezTo>
                    <a:pt x="31453" y="33855"/>
                    <a:pt x="31731" y="33994"/>
                    <a:pt x="31989" y="34153"/>
                  </a:cubicBezTo>
                  <a:cubicBezTo>
                    <a:pt x="32128" y="34212"/>
                    <a:pt x="32247" y="34311"/>
                    <a:pt x="32366" y="34391"/>
                  </a:cubicBezTo>
                  <a:cubicBezTo>
                    <a:pt x="32485" y="34470"/>
                    <a:pt x="32604" y="34549"/>
                    <a:pt x="32723" y="34648"/>
                  </a:cubicBezTo>
                  <a:cubicBezTo>
                    <a:pt x="32822" y="34728"/>
                    <a:pt x="32921" y="34827"/>
                    <a:pt x="33020" y="34926"/>
                  </a:cubicBezTo>
                  <a:cubicBezTo>
                    <a:pt x="33060" y="34966"/>
                    <a:pt x="33139" y="35045"/>
                    <a:pt x="33218" y="35124"/>
                  </a:cubicBezTo>
                  <a:cubicBezTo>
                    <a:pt x="33278" y="35204"/>
                    <a:pt x="33357" y="35283"/>
                    <a:pt x="33417" y="35362"/>
                  </a:cubicBezTo>
                  <a:cubicBezTo>
                    <a:pt x="33437" y="35184"/>
                    <a:pt x="33456" y="34966"/>
                    <a:pt x="33456" y="34807"/>
                  </a:cubicBezTo>
                  <a:cubicBezTo>
                    <a:pt x="33476" y="34688"/>
                    <a:pt x="33476" y="34549"/>
                    <a:pt x="33496" y="34430"/>
                  </a:cubicBezTo>
                  <a:cubicBezTo>
                    <a:pt x="33536" y="34192"/>
                    <a:pt x="33556" y="33954"/>
                    <a:pt x="33595" y="33716"/>
                  </a:cubicBezTo>
                  <a:cubicBezTo>
                    <a:pt x="33675" y="33260"/>
                    <a:pt x="33794" y="32804"/>
                    <a:pt x="33913" y="32407"/>
                  </a:cubicBezTo>
                  <a:cubicBezTo>
                    <a:pt x="34151" y="31575"/>
                    <a:pt x="34448" y="30861"/>
                    <a:pt x="34765" y="30226"/>
                  </a:cubicBezTo>
                  <a:cubicBezTo>
                    <a:pt x="35380" y="28977"/>
                    <a:pt x="36035" y="28084"/>
                    <a:pt x="36570" y="27430"/>
                  </a:cubicBezTo>
                  <a:cubicBezTo>
                    <a:pt x="37086" y="26775"/>
                    <a:pt x="37502" y="26359"/>
                    <a:pt x="37760" y="26081"/>
                  </a:cubicBezTo>
                  <a:lnTo>
                    <a:pt x="38037" y="25804"/>
                  </a:lnTo>
                  <a:cubicBezTo>
                    <a:pt x="38097" y="25744"/>
                    <a:pt x="38137" y="25704"/>
                    <a:pt x="38137" y="25704"/>
                  </a:cubicBezTo>
                  <a:cubicBezTo>
                    <a:pt x="38117" y="25704"/>
                    <a:pt x="38097" y="25724"/>
                    <a:pt x="38018" y="25784"/>
                  </a:cubicBezTo>
                  <a:cubicBezTo>
                    <a:pt x="37958" y="25843"/>
                    <a:pt x="37859" y="25923"/>
                    <a:pt x="37720" y="26061"/>
                  </a:cubicBezTo>
                  <a:cubicBezTo>
                    <a:pt x="37443" y="26299"/>
                    <a:pt x="37026" y="26716"/>
                    <a:pt x="36491" y="27370"/>
                  </a:cubicBezTo>
                  <a:cubicBezTo>
                    <a:pt x="35955" y="28025"/>
                    <a:pt x="35281" y="28897"/>
                    <a:pt x="34646" y="30166"/>
                  </a:cubicBezTo>
                  <a:cubicBezTo>
                    <a:pt x="34309" y="30801"/>
                    <a:pt x="34012" y="31515"/>
                    <a:pt x="33754" y="32348"/>
                  </a:cubicBezTo>
                  <a:cubicBezTo>
                    <a:pt x="33635" y="32764"/>
                    <a:pt x="33536" y="33221"/>
                    <a:pt x="33437" y="33677"/>
                  </a:cubicBezTo>
                  <a:cubicBezTo>
                    <a:pt x="33397" y="33915"/>
                    <a:pt x="33377" y="34153"/>
                    <a:pt x="33337" y="34410"/>
                  </a:cubicBezTo>
                  <a:cubicBezTo>
                    <a:pt x="33318" y="34529"/>
                    <a:pt x="33318" y="34668"/>
                    <a:pt x="33298" y="34787"/>
                  </a:cubicBezTo>
                  <a:lnTo>
                    <a:pt x="33298" y="34886"/>
                  </a:lnTo>
                  <a:cubicBezTo>
                    <a:pt x="33278" y="34926"/>
                    <a:pt x="33278" y="34966"/>
                    <a:pt x="33278" y="34985"/>
                  </a:cubicBezTo>
                  <a:lnTo>
                    <a:pt x="33218" y="34906"/>
                  </a:lnTo>
                  <a:lnTo>
                    <a:pt x="33119" y="34807"/>
                  </a:lnTo>
                  <a:cubicBezTo>
                    <a:pt x="33020" y="34708"/>
                    <a:pt x="32921" y="34609"/>
                    <a:pt x="32802" y="34510"/>
                  </a:cubicBezTo>
                  <a:cubicBezTo>
                    <a:pt x="32683" y="34430"/>
                    <a:pt x="32564" y="34331"/>
                    <a:pt x="32445" y="34252"/>
                  </a:cubicBezTo>
                  <a:cubicBezTo>
                    <a:pt x="32326" y="34172"/>
                    <a:pt x="32207" y="34073"/>
                    <a:pt x="32068" y="33994"/>
                  </a:cubicBezTo>
                  <a:cubicBezTo>
                    <a:pt x="31791" y="33835"/>
                    <a:pt x="31493" y="33696"/>
                    <a:pt x="31196" y="33577"/>
                  </a:cubicBezTo>
                  <a:cubicBezTo>
                    <a:pt x="30878" y="33458"/>
                    <a:pt x="30541" y="33359"/>
                    <a:pt x="30184" y="33300"/>
                  </a:cubicBezTo>
                  <a:cubicBezTo>
                    <a:pt x="29928" y="33256"/>
                    <a:pt x="29657" y="33231"/>
                    <a:pt x="29380" y="33231"/>
                  </a:cubicBezTo>
                  <a:cubicBezTo>
                    <a:pt x="28909" y="33231"/>
                    <a:pt x="28418" y="33303"/>
                    <a:pt x="27943" y="33478"/>
                  </a:cubicBezTo>
                  <a:cubicBezTo>
                    <a:pt x="27190" y="33736"/>
                    <a:pt x="26476" y="34291"/>
                    <a:pt x="25960" y="35005"/>
                  </a:cubicBezTo>
                  <a:cubicBezTo>
                    <a:pt x="25702" y="35362"/>
                    <a:pt x="25484" y="35759"/>
                    <a:pt x="25306" y="36195"/>
                  </a:cubicBezTo>
                  <a:cubicBezTo>
                    <a:pt x="25127" y="36612"/>
                    <a:pt x="24988" y="37068"/>
                    <a:pt x="24869" y="37544"/>
                  </a:cubicBezTo>
                  <a:cubicBezTo>
                    <a:pt x="24631" y="38476"/>
                    <a:pt x="24512" y="39467"/>
                    <a:pt x="24413" y="40499"/>
                  </a:cubicBezTo>
                  <a:cubicBezTo>
                    <a:pt x="24334" y="41550"/>
                    <a:pt x="24195" y="42621"/>
                    <a:pt x="23898" y="43691"/>
                  </a:cubicBezTo>
                  <a:cubicBezTo>
                    <a:pt x="23600" y="44742"/>
                    <a:pt x="23124" y="45853"/>
                    <a:pt x="22252" y="46646"/>
                  </a:cubicBezTo>
                  <a:lnTo>
                    <a:pt x="22212" y="46686"/>
                  </a:lnTo>
                  <a:lnTo>
                    <a:pt x="22212" y="46703"/>
                  </a:lnTo>
                  <a:lnTo>
                    <a:pt x="22212" y="46703"/>
                  </a:lnTo>
                  <a:cubicBezTo>
                    <a:pt x="20786" y="48012"/>
                    <a:pt x="18740" y="48909"/>
                    <a:pt x="16441" y="49086"/>
                  </a:cubicBezTo>
                  <a:cubicBezTo>
                    <a:pt x="16182" y="49112"/>
                    <a:pt x="15918" y="49123"/>
                    <a:pt x="15652" y="49123"/>
                  </a:cubicBezTo>
                  <a:cubicBezTo>
                    <a:pt x="15329" y="49123"/>
                    <a:pt x="15003" y="49107"/>
                    <a:pt x="14676" y="49086"/>
                  </a:cubicBezTo>
                  <a:cubicBezTo>
                    <a:pt x="14081" y="49026"/>
                    <a:pt x="13466" y="48947"/>
                    <a:pt x="12852" y="48788"/>
                  </a:cubicBezTo>
                  <a:cubicBezTo>
                    <a:pt x="12554" y="48729"/>
                    <a:pt x="12257" y="48629"/>
                    <a:pt x="11959" y="48550"/>
                  </a:cubicBezTo>
                  <a:cubicBezTo>
                    <a:pt x="11662" y="48431"/>
                    <a:pt x="11344" y="48332"/>
                    <a:pt x="11047" y="48193"/>
                  </a:cubicBezTo>
                  <a:cubicBezTo>
                    <a:pt x="10452" y="47955"/>
                    <a:pt x="9877" y="47638"/>
                    <a:pt x="9282" y="47301"/>
                  </a:cubicBezTo>
                  <a:cubicBezTo>
                    <a:pt x="4681" y="44504"/>
                    <a:pt x="1092" y="38753"/>
                    <a:pt x="437" y="31852"/>
                  </a:cubicBezTo>
                  <a:cubicBezTo>
                    <a:pt x="279" y="30127"/>
                    <a:pt x="279" y="28342"/>
                    <a:pt x="477" y="26518"/>
                  </a:cubicBezTo>
                  <a:cubicBezTo>
                    <a:pt x="695" y="24713"/>
                    <a:pt x="1072" y="22869"/>
                    <a:pt x="1667" y="21024"/>
                  </a:cubicBezTo>
                  <a:cubicBezTo>
                    <a:pt x="2857" y="17355"/>
                    <a:pt x="4840" y="13707"/>
                    <a:pt x="7715" y="10553"/>
                  </a:cubicBezTo>
                  <a:cubicBezTo>
                    <a:pt x="8429" y="9780"/>
                    <a:pt x="9203" y="9026"/>
                    <a:pt x="10055" y="8332"/>
                  </a:cubicBezTo>
                  <a:cubicBezTo>
                    <a:pt x="10254" y="8154"/>
                    <a:pt x="10472" y="7975"/>
                    <a:pt x="10670" y="7797"/>
                  </a:cubicBezTo>
                  <a:cubicBezTo>
                    <a:pt x="10869" y="7618"/>
                    <a:pt x="11107" y="7460"/>
                    <a:pt x="11325" y="7301"/>
                  </a:cubicBezTo>
                  <a:cubicBezTo>
                    <a:pt x="11781" y="6964"/>
                    <a:pt x="12217" y="6627"/>
                    <a:pt x="12673" y="6309"/>
                  </a:cubicBezTo>
                  <a:cubicBezTo>
                    <a:pt x="14517" y="5060"/>
                    <a:pt x="16540" y="3989"/>
                    <a:pt x="18702" y="3077"/>
                  </a:cubicBezTo>
                  <a:cubicBezTo>
                    <a:pt x="19257" y="2879"/>
                    <a:pt x="19793" y="2661"/>
                    <a:pt x="20348" y="2442"/>
                  </a:cubicBezTo>
                  <a:cubicBezTo>
                    <a:pt x="20923" y="2264"/>
                    <a:pt x="21478" y="2085"/>
                    <a:pt x="22053" y="1907"/>
                  </a:cubicBezTo>
                  <a:cubicBezTo>
                    <a:pt x="22331" y="1808"/>
                    <a:pt x="22629" y="1728"/>
                    <a:pt x="22926" y="1649"/>
                  </a:cubicBezTo>
                  <a:lnTo>
                    <a:pt x="23799" y="1431"/>
                  </a:lnTo>
                  <a:cubicBezTo>
                    <a:pt x="24096" y="1371"/>
                    <a:pt x="24374" y="1272"/>
                    <a:pt x="24671" y="1213"/>
                  </a:cubicBezTo>
                  <a:cubicBezTo>
                    <a:pt x="24969" y="1173"/>
                    <a:pt x="25286" y="1114"/>
                    <a:pt x="25583" y="1054"/>
                  </a:cubicBezTo>
                  <a:cubicBezTo>
                    <a:pt x="27983" y="578"/>
                    <a:pt x="30462" y="301"/>
                    <a:pt x="33020" y="301"/>
                  </a:cubicBezTo>
                  <a:cubicBezTo>
                    <a:pt x="33164" y="299"/>
                    <a:pt x="33308" y="298"/>
                    <a:pt x="33452" y="298"/>
                  </a:cubicBezTo>
                  <a:cubicBezTo>
                    <a:pt x="36729" y="298"/>
                    <a:pt x="39895" y="728"/>
                    <a:pt x="42916" y="1431"/>
                  </a:cubicBezTo>
                  <a:cubicBezTo>
                    <a:pt x="46069" y="2165"/>
                    <a:pt x="49024" y="3216"/>
                    <a:pt x="51800" y="4445"/>
                  </a:cubicBezTo>
                  <a:cubicBezTo>
                    <a:pt x="57373" y="6924"/>
                    <a:pt x="62133" y="10157"/>
                    <a:pt x="66238" y="13488"/>
                  </a:cubicBezTo>
                  <a:cubicBezTo>
                    <a:pt x="68300" y="15174"/>
                    <a:pt x="70204" y="16880"/>
                    <a:pt x="71949" y="18625"/>
                  </a:cubicBezTo>
                  <a:cubicBezTo>
                    <a:pt x="73694" y="20330"/>
                    <a:pt x="75241" y="22135"/>
                    <a:pt x="76649" y="23900"/>
                  </a:cubicBezTo>
                  <a:cubicBezTo>
                    <a:pt x="78745" y="26576"/>
                    <a:pt x="80529" y="29196"/>
                    <a:pt x="82102" y="31693"/>
                  </a:cubicBezTo>
                  <a:lnTo>
                    <a:pt x="82102" y="31693"/>
                  </a:lnTo>
                  <a:cubicBezTo>
                    <a:pt x="79571" y="28549"/>
                    <a:pt x="76774" y="26004"/>
                    <a:pt x="73912" y="24058"/>
                  </a:cubicBezTo>
                  <a:cubicBezTo>
                    <a:pt x="72147" y="22888"/>
                    <a:pt x="70343" y="21937"/>
                    <a:pt x="68538" y="21282"/>
                  </a:cubicBezTo>
                  <a:cubicBezTo>
                    <a:pt x="66733" y="20647"/>
                    <a:pt x="64968" y="20211"/>
                    <a:pt x="63303" y="19894"/>
                  </a:cubicBezTo>
                  <a:cubicBezTo>
                    <a:pt x="61160" y="19516"/>
                    <a:pt x="59145" y="19370"/>
                    <a:pt x="57283" y="19370"/>
                  </a:cubicBezTo>
                  <a:cubicBezTo>
                    <a:pt x="56217" y="19370"/>
                    <a:pt x="55201" y="19418"/>
                    <a:pt x="54240" y="19497"/>
                  </a:cubicBezTo>
                  <a:cubicBezTo>
                    <a:pt x="52911" y="19596"/>
                    <a:pt x="51681" y="19795"/>
                    <a:pt x="50551" y="19993"/>
                  </a:cubicBezTo>
                  <a:cubicBezTo>
                    <a:pt x="49421" y="20231"/>
                    <a:pt x="48370" y="20469"/>
                    <a:pt x="47418" y="20747"/>
                  </a:cubicBezTo>
                  <a:cubicBezTo>
                    <a:pt x="43610" y="21837"/>
                    <a:pt x="41290" y="23245"/>
                    <a:pt x="39941" y="24197"/>
                  </a:cubicBezTo>
                  <a:cubicBezTo>
                    <a:pt x="39267" y="24693"/>
                    <a:pt x="38811" y="25070"/>
                    <a:pt x="38533" y="25328"/>
                  </a:cubicBezTo>
                  <a:cubicBezTo>
                    <a:pt x="38394" y="25447"/>
                    <a:pt x="38295" y="25546"/>
                    <a:pt x="38216" y="25605"/>
                  </a:cubicBezTo>
                  <a:cubicBezTo>
                    <a:pt x="38156" y="25665"/>
                    <a:pt x="38117" y="25704"/>
                    <a:pt x="38137" y="25704"/>
                  </a:cubicBezTo>
                  <a:cubicBezTo>
                    <a:pt x="38137" y="25704"/>
                    <a:pt x="38156" y="25685"/>
                    <a:pt x="38236" y="25625"/>
                  </a:cubicBezTo>
                  <a:cubicBezTo>
                    <a:pt x="38315" y="25566"/>
                    <a:pt x="38414" y="25466"/>
                    <a:pt x="38553" y="25347"/>
                  </a:cubicBezTo>
                  <a:cubicBezTo>
                    <a:pt x="38851" y="25110"/>
                    <a:pt x="39307" y="24733"/>
                    <a:pt x="40001" y="24277"/>
                  </a:cubicBezTo>
                  <a:cubicBezTo>
                    <a:pt x="41369" y="23325"/>
                    <a:pt x="43689" y="21956"/>
                    <a:pt x="47477" y="20885"/>
                  </a:cubicBezTo>
                  <a:cubicBezTo>
                    <a:pt x="48429" y="20628"/>
                    <a:pt x="49460" y="20390"/>
                    <a:pt x="50591" y="20172"/>
                  </a:cubicBezTo>
                  <a:cubicBezTo>
                    <a:pt x="51721" y="19973"/>
                    <a:pt x="52931" y="19775"/>
                    <a:pt x="54260" y="19676"/>
                  </a:cubicBezTo>
                  <a:cubicBezTo>
                    <a:pt x="55174" y="19606"/>
                    <a:pt x="56139" y="19564"/>
                    <a:pt x="57150" y="19564"/>
                  </a:cubicBezTo>
                  <a:cubicBezTo>
                    <a:pt x="59035" y="19564"/>
                    <a:pt x="61082" y="19712"/>
                    <a:pt x="63263" y="20112"/>
                  </a:cubicBezTo>
                  <a:cubicBezTo>
                    <a:pt x="64929" y="20410"/>
                    <a:pt x="66674" y="20866"/>
                    <a:pt x="68479" y="21500"/>
                  </a:cubicBezTo>
                  <a:cubicBezTo>
                    <a:pt x="70263" y="22155"/>
                    <a:pt x="72028" y="23087"/>
                    <a:pt x="73793" y="24277"/>
                  </a:cubicBezTo>
                  <a:cubicBezTo>
                    <a:pt x="77230" y="26620"/>
                    <a:pt x="80590" y="29847"/>
                    <a:pt x="83494" y="33959"/>
                  </a:cubicBezTo>
                  <a:lnTo>
                    <a:pt x="83494" y="33959"/>
                  </a:lnTo>
                  <a:cubicBezTo>
                    <a:pt x="83533" y="34024"/>
                    <a:pt x="83571" y="34088"/>
                    <a:pt x="83610" y="34153"/>
                  </a:cubicBezTo>
                  <a:lnTo>
                    <a:pt x="83623" y="34143"/>
                  </a:lnTo>
                  <a:lnTo>
                    <a:pt x="83623" y="34143"/>
                  </a:lnTo>
                  <a:cubicBezTo>
                    <a:pt x="83625" y="34146"/>
                    <a:pt x="83628" y="34149"/>
                    <a:pt x="83630" y="34153"/>
                  </a:cubicBezTo>
                  <a:lnTo>
                    <a:pt x="83848" y="34014"/>
                  </a:lnTo>
                  <a:cubicBezTo>
                    <a:pt x="81924" y="30801"/>
                    <a:pt x="79683" y="27311"/>
                    <a:pt x="76867" y="23721"/>
                  </a:cubicBezTo>
                  <a:cubicBezTo>
                    <a:pt x="75459" y="21956"/>
                    <a:pt x="73912" y="20152"/>
                    <a:pt x="72147" y="18407"/>
                  </a:cubicBezTo>
                  <a:cubicBezTo>
                    <a:pt x="70402" y="16681"/>
                    <a:pt x="68498" y="14956"/>
                    <a:pt x="66436" y="13270"/>
                  </a:cubicBezTo>
                  <a:cubicBezTo>
                    <a:pt x="62311" y="9899"/>
                    <a:pt x="57532" y="6666"/>
                    <a:pt x="51939" y="4188"/>
                  </a:cubicBezTo>
                  <a:cubicBezTo>
                    <a:pt x="49143" y="2938"/>
                    <a:pt x="46168" y="1887"/>
                    <a:pt x="42995" y="1134"/>
                  </a:cubicBezTo>
                  <a:cubicBezTo>
                    <a:pt x="39956" y="431"/>
                    <a:pt x="36770" y="1"/>
                    <a:pt x="334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9"/>
            <p:cNvSpPr/>
            <p:nvPr/>
          </p:nvSpPr>
          <p:spPr>
            <a:xfrm>
              <a:off x="528736" y="3288012"/>
              <a:ext cx="471337" cy="468804"/>
            </a:xfrm>
            <a:custGeom>
              <a:rect b="b" l="l" r="r" t="t"/>
              <a:pathLst>
                <a:path extrusionOk="0" h="14617" w="14696">
                  <a:moveTo>
                    <a:pt x="7577" y="1"/>
                  </a:moveTo>
                  <a:cubicBezTo>
                    <a:pt x="7418" y="21"/>
                    <a:pt x="7358" y="21"/>
                    <a:pt x="7358" y="21"/>
                  </a:cubicBezTo>
                  <a:cubicBezTo>
                    <a:pt x="7358" y="40"/>
                    <a:pt x="7418" y="60"/>
                    <a:pt x="7577" y="60"/>
                  </a:cubicBezTo>
                  <a:cubicBezTo>
                    <a:pt x="7656" y="80"/>
                    <a:pt x="7735" y="80"/>
                    <a:pt x="7874" y="100"/>
                  </a:cubicBezTo>
                  <a:cubicBezTo>
                    <a:pt x="7933" y="100"/>
                    <a:pt x="7993" y="120"/>
                    <a:pt x="8072" y="120"/>
                  </a:cubicBezTo>
                  <a:cubicBezTo>
                    <a:pt x="8132" y="120"/>
                    <a:pt x="8211" y="140"/>
                    <a:pt x="8290" y="159"/>
                  </a:cubicBezTo>
                  <a:cubicBezTo>
                    <a:pt x="8469" y="199"/>
                    <a:pt x="8667" y="219"/>
                    <a:pt x="8885" y="259"/>
                  </a:cubicBezTo>
                  <a:cubicBezTo>
                    <a:pt x="9084" y="338"/>
                    <a:pt x="9342" y="378"/>
                    <a:pt x="9619" y="477"/>
                  </a:cubicBezTo>
                  <a:cubicBezTo>
                    <a:pt x="10155" y="675"/>
                    <a:pt x="10769" y="972"/>
                    <a:pt x="11463" y="1448"/>
                  </a:cubicBezTo>
                  <a:cubicBezTo>
                    <a:pt x="12118" y="1924"/>
                    <a:pt x="12832" y="2618"/>
                    <a:pt x="13427" y="3590"/>
                  </a:cubicBezTo>
                  <a:cubicBezTo>
                    <a:pt x="13724" y="4066"/>
                    <a:pt x="13962" y="4621"/>
                    <a:pt x="14141" y="5236"/>
                  </a:cubicBezTo>
                  <a:cubicBezTo>
                    <a:pt x="14339" y="5851"/>
                    <a:pt x="14418" y="6545"/>
                    <a:pt x="14438" y="7279"/>
                  </a:cubicBezTo>
                  <a:cubicBezTo>
                    <a:pt x="14418" y="8013"/>
                    <a:pt x="14299" y="8786"/>
                    <a:pt x="14042" y="9559"/>
                  </a:cubicBezTo>
                  <a:cubicBezTo>
                    <a:pt x="13764" y="10353"/>
                    <a:pt x="13347" y="11126"/>
                    <a:pt x="12733" y="11820"/>
                  </a:cubicBezTo>
                  <a:cubicBezTo>
                    <a:pt x="12138" y="12514"/>
                    <a:pt x="11364" y="13149"/>
                    <a:pt x="10452" y="13585"/>
                  </a:cubicBezTo>
                  <a:cubicBezTo>
                    <a:pt x="9540" y="14041"/>
                    <a:pt x="8489" y="14319"/>
                    <a:pt x="7358" y="14319"/>
                  </a:cubicBezTo>
                  <a:cubicBezTo>
                    <a:pt x="6228" y="14319"/>
                    <a:pt x="5157" y="14041"/>
                    <a:pt x="4245" y="13585"/>
                  </a:cubicBezTo>
                  <a:cubicBezTo>
                    <a:pt x="3333" y="13149"/>
                    <a:pt x="2559" y="12514"/>
                    <a:pt x="1964" y="11820"/>
                  </a:cubicBezTo>
                  <a:cubicBezTo>
                    <a:pt x="1369" y="11126"/>
                    <a:pt x="933" y="10353"/>
                    <a:pt x="675" y="9559"/>
                  </a:cubicBezTo>
                  <a:cubicBezTo>
                    <a:pt x="398" y="8786"/>
                    <a:pt x="279" y="8013"/>
                    <a:pt x="279" y="7279"/>
                  </a:cubicBezTo>
                  <a:cubicBezTo>
                    <a:pt x="279" y="6545"/>
                    <a:pt x="378" y="5851"/>
                    <a:pt x="556" y="5236"/>
                  </a:cubicBezTo>
                  <a:cubicBezTo>
                    <a:pt x="755" y="4621"/>
                    <a:pt x="973" y="4066"/>
                    <a:pt x="1290" y="3590"/>
                  </a:cubicBezTo>
                  <a:cubicBezTo>
                    <a:pt x="1865" y="2618"/>
                    <a:pt x="2579" y="1924"/>
                    <a:pt x="3253" y="1448"/>
                  </a:cubicBezTo>
                  <a:cubicBezTo>
                    <a:pt x="3928" y="972"/>
                    <a:pt x="4562" y="675"/>
                    <a:pt x="5098" y="477"/>
                  </a:cubicBezTo>
                  <a:cubicBezTo>
                    <a:pt x="5355" y="378"/>
                    <a:pt x="5613" y="338"/>
                    <a:pt x="5831" y="259"/>
                  </a:cubicBezTo>
                  <a:cubicBezTo>
                    <a:pt x="6050" y="219"/>
                    <a:pt x="6248" y="199"/>
                    <a:pt x="6406" y="159"/>
                  </a:cubicBezTo>
                  <a:cubicBezTo>
                    <a:pt x="6486" y="140"/>
                    <a:pt x="6565" y="120"/>
                    <a:pt x="6644" y="120"/>
                  </a:cubicBezTo>
                  <a:cubicBezTo>
                    <a:pt x="6704" y="100"/>
                    <a:pt x="6783" y="100"/>
                    <a:pt x="6843" y="100"/>
                  </a:cubicBezTo>
                  <a:cubicBezTo>
                    <a:pt x="6962" y="80"/>
                    <a:pt x="7061" y="80"/>
                    <a:pt x="7140" y="60"/>
                  </a:cubicBezTo>
                  <a:cubicBezTo>
                    <a:pt x="7279" y="60"/>
                    <a:pt x="7358" y="40"/>
                    <a:pt x="7358" y="21"/>
                  </a:cubicBezTo>
                  <a:lnTo>
                    <a:pt x="6625" y="21"/>
                  </a:lnTo>
                  <a:cubicBezTo>
                    <a:pt x="6545" y="21"/>
                    <a:pt x="6466" y="40"/>
                    <a:pt x="6387" y="40"/>
                  </a:cubicBezTo>
                  <a:cubicBezTo>
                    <a:pt x="6208" y="60"/>
                    <a:pt x="6010" y="80"/>
                    <a:pt x="5792" y="120"/>
                  </a:cubicBezTo>
                  <a:cubicBezTo>
                    <a:pt x="5574" y="179"/>
                    <a:pt x="5316" y="219"/>
                    <a:pt x="5038" y="318"/>
                  </a:cubicBezTo>
                  <a:cubicBezTo>
                    <a:pt x="4483" y="497"/>
                    <a:pt x="3828" y="794"/>
                    <a:pt x="3134" y="1270"/>
                  </a:cubicBezTo>
                  <a:cubicBezTo>
                    <a:pt x="2420" y="1746"/>
                    <a:pt x="1687" y="2460"/>
                    <a:pt x="1072" y="3451"/>
                  </a:cubicBezTo>
                  <a:cubicBezTo>
                    <a:pt x="755" y="3947"/>
                    <a:pt x="497" y="4522"/>
                    <a:pt x="298" y="5157"/>
                  </a:cubicBezTo>
                  <a:cubicBezTo>
                    <a:pt x="100" y="5811"/>
                    <a:pt x="1" y="6525"/>
                    <a:pt x="1" y="7279"/>
                  </a:cubicBezTo>
                  <a:cubicBezTo>
                    <a:pt x="1" y="8032"/>
                    <a:pt x="120" y="8845"/>
                    <a:pt x="398" y="9659"/>
                  </a:cubicBezTo>
                  <a:cubicBezTo>
                    <a:pt x="675" y="10472"/>
                    <a:pt x="1112" y="11285"/>
                    <a:pt x="1726" y="11999"/>
                  </a:cubicBezTo>
                  <a:cubicBezTo>
                    <a:pt x="2361" y="12732"/>
                    <a:pt x="3154" y="13387"/>
                    <a:pt x="4106" y="13863"/>
                  </a:cubicBezTo>
                  <a:cubicBezTo>
                    <a:pt x="5058" y="14319"/>
                    <a:pt x="6169" y="14597"/>
                    <a:pt x="7339" y="14616"/>
                  </a:cubicBezTo>
                  <a:cubicBezTo>
                    <a:pt x="8528" y="14597"/>
                    <a:pt x="9639" y="14319"/>
                    <a:pt x="10591" y="13863"/>
                  </a:cubicBezTo>
                  <a:cubicBezTo>
                    <a:pt x="11543" y="13387"/>
                    <a:pt x="12336" y="12732"/>
                    <a:pt x="12951" y="11999"/>
                  </a:cubicBezTo>
                  <a:cubicBezTo>
                    <a:pt x="13585" y="11285"/>
                    <a:pt x="14022" y="10472"/>
                    <a:pt x="14299" y="9659"/>
                  </a:cubicBezTo>
                  <a:cubicBezTo>
                    <a:pt x="14577" y="8845"/>
                    <a:pt x="14696" y="8032"/>
                    <a:pt x="14696" y="7279"/>
                  </a:cubicBezTo>
                  <a:cubicBezTo>
                    <a:pt x="14696" y="6525"/>
                    <a:pt x="14597" y="5811"/>
                    <a:pt x="14399" y="5157"/>
                  </a:cubicBezTo>
                  <a:cubicBezTo>
                    <a:pt x="14200" y="4522"/>
                    <a:pt x="13942" y="3947"/>
                    <a:pt x="13625" y="3451"/>
                  </a:cubicBezTo>
                  <a:cubicBezTo>
                    <a:pt x="13010" y="2460"/>
                    <a:pt x="12277" y="1746"/>
                    <a:pt x="11563" y="1270"/>
                  </a:cubicBezTo>
                  <a:cubicBezTo>
                    <a:pt x="10869" y="794"/>
                    <a:pt x="10214" y="497"/>
                    <a:pt x="9659" y="318"/>
                  </a:cubicBezTo>
                  <a:cubicBezTo>
                    <a:pt x="9381" y="219"/>
                    <a:pt x="9123" y="179"/>
                    <a:pt x="8905" y="120"/>
                  </a:cubicBezTo>
                  <a:cubicBezTo>
                    <a:pt x="8687" y="80"/>
                    <a:pt x="8469" y="60"/>
                    <a:pt x="8310" y="40"/>
                  </a:cubicBezTo>
                  <a:cubicBezTo>
                    <a:pt x="8231" y="21"/>
                    <a:pt x="8152" y="21"/>
                    <a:pt x="8072" y="21"/>
                  </a:cubicBezTo>
                  <a:cubicBezTo>
                    <a:pt x="7993" y="21"/>
                    <a:pt x="7933" y="1"/>
                    <a:pt x="78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9"/>
            <p:cNvSpPr/>
            <p:nvPr/>
          </p:nvSpPr>
          <p:spPr>
            <a:xfrm>
              <a:off x="-75479" y="2162684"/>
              <a:ext cx="3788275" cy="3399204"/>
            </a:xfrm>
            <a:custGeom>
              <a:rect b="b" l="l" r="r" t="t"/>
              <a:pathLst>
                <a:path extrusionOk="0" h="105985" w="118116">
                  <a:moveTo>
                    <a:pt x="105245" y="40085"/>
                  </a:moveTo>
                  <a:lnTo>
                    <a:pt x="105245" y="40085"/>
                  </a:lnTo>
                  <a:cubicBezTo>
                    <a:pt x="105245" y="40085"/>
                    <a:pt x="105265" y="40145"/>
                    <a:pt x="105324" y="40264"/>
                  </a:cubicBezTo>
                  <a:cubicBezTo>
                    <a:pt x="105285" y="40145"/>
                    <a:pt x="105245" y="40085"/>
                    <a:pt x="105245" y="40085"/>
                  </a:cubicBezTo>
                  <a:close/>
                  <a:moveTo>
                    <a:pt x="94333" y="47755"/>
                  </a:moveTo>
                  <a:cubicBezTo>
                    <a:pt x="94338" y="47755"/>
                    <a:pt x="94338" y="47760"/>
                    <a:pt x="94338" y="47760"/>
                  </a:cubicBezTo>
                  <a:lnTo>
                    <a:pt x="94321" y="47760"/>
                  </a:lnTo>
                  <a:cubicBezTo>
                    <a:pt x="94327" y="47756"/>
                    <a:pt x="94330" y="47755"/>
                    <a:pt x="94333" y="47755"/>
                  </a:cubicBezTo>
                  <a:close/>
                  <a:moveTo>
                    <a:pt x="46078" y="1"/>
                  </a:moveTo>
                  <a:cubicBezTo>
                    <a:pt x="45307" y="1"/>
                    <a:pt x="44534" y="30"/>
                    <a:pt x="43748" y="46"/>
                  </a:cubicBezTo>
                  <a:cubicBezTo>
                    <a:pt x="42776" y="86"/>
                    <a:pt x="41805" y="105"/>
                    <a:pt x="40793" y="185"/>
                  </a:cubicBezTo>
                  <a:lnTo>
                    <a:pt x="40813" y="185"/>
                  </a:lnTo>
                  <a:cubicBezTo>
                    <a:pt x="38691" y="403"/>
                    <a:pt x="36549" y="780"/>
                    <a:pt x="34328" y="1315"/>
                  </a:cubicBezTo>
                  <a:cubicBezTo>
                    <a:pt x="32107" y="1870"/>
                    <a:pt x="29846" y="2604"/>
                    <a:pt x="27566" y="3536"/>
                  </a:cubicBezTo>
                  <a:cubicBezTo>
                    <a:pt x="25305" y="4468"/>
                    <a:pt x="23005" y="5599"/>
                    <a:pt x="20744" y="6947"/>
                  </a:cubicBezTo>
                  <a:cubicBezTo>
                    <a:pt x="18463" y="8316"/>
                    <a:pt x="16242" y="9902"/>
                    <a:pt x="14120" y="11786"/>
                  </a:cubicBezTo>
                  <a:cubicBezTo>
                    <a:pt x="9916" y="15554"/>
                    <a:pt x="6227" y="20472"/>
                    <a:pt x="3669" y="26322"/>
                  </a:cubicBezTo>
                  <a:cubicBezTo>
                    <a:pt x="2400" y="29257"/>
                    <a:pt x="1408" y="32411"/>
                    <a:pt x="774" y="35722"/>
                  </a:cubicBezTo>
                  <a:cubicBezTo>
                    <a:pt x="436" y="37388"/>
                    <a:pt x="238" y="39094"/>
                    <a:pt x="99" y="40819"/>
                  </a:cubicBezTo>
                  <a:cubicBezTo>
                    <a:pt x="60" y="41255"/>
                    <a:pt x="60" y="41692"/>
                    <a:pt x="40" y="42128"/>
                  </a:cubicBezTo>
                  <a:cubicBezTo>
                    <a:pt x="20" y="42564"/>
                    <a:pt x="0" y="43000"/>
                    <a:pt x="0" y="43457"/>
                  </a:cubicBezTo>
                  <a:cubicBezTo>
                    <a:pt x="20" y="43893"/>
                    <a:pt x="20" y="44329"/>
                    <a:pt x="20" y="44765"/>
                  </a:cubicBezTo>
                  <a:lnTo>
                    <a:pt x="40" y="45440"/>
                  </a:lnTo>
                  <a:lnTo>
                    <a:pt x="79" y="46114"/>
                  </a:lnTo>
                  <a:cubicBezTo>
                    <a:pt x="298" y="49664"/>
                    <a:pt x="972" y="53313"/>
                    <a:pt x="2241" y="56843"/>
                  </a:cubicBezTo>
                  <a:cubicBezTo>
                    <a:pt x="2896" y="58627"/>
                    <a:pt x="3689" y="60353"/>
                    <a:pt x="4641" y="62038"/>
                  </a:cubicBezTo>
                  <a:cubicBezTo>
                    <a:pt x="5593" y="63704"/>
                    <a:pt x="6723" y="65311"/>
                    <a:pt x="8032" y="66798"/>
                  </a:cubicBezTo>
                  <a:cubicBezTo>
                    <a:pt x="9321" y="68305"/>
                    <a:pt x="10808" y="69673"/>
                    <a:pt x="12434" y="70883"/>
                  </a:cubicBezTo>
                  <a:cubicBezTo>
                    <a:pt x="13248" y="71498"/>
                    <a:pt x="14100" y="72033"/>
                    <a:pt x="14993" y="72569"/>
                  </a:cubicBezTo>
                  <a:cubicBezTo>
                    <a:pt x="15885" y="73065"/>
                    <a:pt x="16797" y="73560"/>
                    <a:pt x="17749" y="73957"/>
                  </a:cubicBezTo>
                  <a:cubicBezTo>
                    <a:pt x="18701" y="74373"/>
                    <a:pt x="19693" y="74711"/>
                    <a:pt x="20704" y="75008"/>
                  </a:cubicBezTo>
                  <a:cubicBezTo>
                    <a:pt x="21716" y="75266"/>
                    <a:pt x="22747" y="75524"/>
                    <a:pt x="23818" y="75643"/>
                  </a:cubicBezTo>
                  <a:cubicBezTo>
                    <a:pt x="24784" y="75770"/>
                    <a:pt x="25767" y="75835"/>
                    <a:pt x="26755" y="75835"/>
                  </a:cubicBezTo>
                  <a:cubicBezTo>
                    <a:pt x="27917" y="75835"/>
                    <a:pt x="29086" y="75746"/>
                    <a:pt x="30243" y="75563"/>
                  </a:cubicBezTo>
                  <a:cubicBezTo>
                    <a:pt x="30521" y="75524"/>
                    <a:pt x="30778" y="75464"/>
                    <a:pt x="31056" y="75425"/>
                  </a:cubicBezTo>
                  <a:cubicBezTo>
                    <a:pt x="31314" y="75365"/>
                    <a:pt x="31592" y="75306"/>
                    <a:pt x="31849" y="75246"/>
                  </a:cubicBezTo>
                  <a:lnTo>
                    <a:pt x="32643" y="75048"/>
                  </a:lnTo>
                  <a:cubicBezTo>
                    <a:pt x="32781" y="75008"/>
                    <a:pt x="32920" y="74968"/>
                    <a:pt x="33059" y="74929"/>
                  </a:cubicBezTo>
                  <a:lnTo>
                    <a:pt x="33436" y="74810"/>
                  </a:lnTo>
                  <a:lnTo>
                    <a:pt x="34229" y="74552"/>
                  </a:lnTo>
                  <a:lnTo>
                    <a:pt x="35003" y="74254"/>
                  </a:lnTo>
                  <a:cubicBezTo>
                    <a:pt x="35121" y="74195"/>
                    <a:pt x="35260" y="74155"/>
                    <a:pt x="35379" y="74096"/>
                  </a:cubicBezTo>
                  <a:lnTo>
                    <a:pt x="35776" y="73917"/>
                  </a:lnTo>
                  <a:cubicBezTo>
                    <a:pt x="36014" y="73798"/>
                    <a:pt x="36272" y="73699"/>
                    <a:pt x="36530" y="73580"/>
                  </a:cubicBezTo>
                  <a:cubicBezTo>
                    <a:pt x="38493" y="72549"/>
                    <a:pt x="40377" y="71240"/>
                    <a:pt x="41904" y="69554"/>
                  </a:cubicBezTo>
                  <a:cubicBezTo>
                    <a:pt x="43470" y="67889"/>
                    <a:pt x="44700" y="65886"/>
                    <a:pt x="45573" y="63724"/>
                  </a:cubicBezTo>
                  <a:cubicBezTo>
                    <a:pt x="45751" y="63169"/>
                    <a:pt x="45989" y="62633"/>
                    <a:pt x="46128" y="62078"/>
                  </a:cubicBezTo>
                  <a:cubicBezTo>
                    <a:pt x="46207" y="61781"/>
                    <a:pt x="46287" y="61503"/>
                    <a:pt x="46346" y="61225"/>
                  </a:cubicBezTo>
                  <a:lnTo>
                    <a:pt x="46525" y="60353"/>
                  </a:lnTo>
                  <a:cubicBezTo>
                    <a:pt x="46604" y="60075"/>
                    <a:pt x="46624" y="59778"/>
                    <a:pt x="46663" y="59480"/>
                  </a:cubicBezTo>
                  <a:cubicBezTo>
                    <a:pt x="46703" y="59203"/>
                    <a:pt x="46763" y="58905"/>
                    <a:pt x="46763" y="58608"/>
                  </a:cubicBezTo>
                  <a:lnTo>
                    <a:pt x="46822" y="57715"/>
                  </a:lnTo>
                  <a:cubicBezTo>
                    <a:pt x="46842" y="57418"/>
                    <a:pt x="46822" y="57120"/>
                    <a:pt x="46822" y="56823"/>
                  </a:cubicBezTo>
                  <a:cubicBezTo>
                    <a:pt x="46802" y="55633"/>
                    <a:pt x="46663" y="54443"/>
                    <a:pt x="46346" y="53273"/>
                  </a:cubicBezTo>
                  <a:cubicBezTo>
                    <a:pt x="46227" y="52698"/>
                    <a:pt x="46029" y="52103"/>
                    <a:pt x="45811" y="51548"/>
                  </a:cubicBezTo>
                  <a:cubicBezTo>
                    <a:pt x="45751" y="51409"/>
                    <a:pt x="45692" y="51270"/>
                    <a:pt x="45632" y="51131"/>
                  </a:cubicBezTo>
                  <a:cubicBezTo>
                    <a:pt x="45592" y="51052"/>
                    <a:pt x="45573" y="50992"/>
                    <a:pt x="45533" y="50913"/>
                  </a:cubicBezTo>
                  <a:lnTo>
                    <a:pt x="45414" y="50715"/>
                  </a:lnTo>
                  <a:cubicBezTo>
                    <a:pt x="45255" y="50457"/>
                    <a:pt x="45097" y="50199"/>
                    <a:pt x="44938" y="49941"/>
                  </a:cubicBezTo>
                  <a:cubicBezTo>
                    <a:pt x="44581" y="49446"/>
                    <a:pt x="44224" y="48950"/>
                    <a:pt x="43808" y="48494"/>
                  </a:cubicBezTo>
                  <a:lnTo>
                    <a:pt x="43490" y="48157"/>
                  </a:lnTo>
                  <a:lnTo>
                    <a:pt x="43411" y="48077"/>
                  </a:lnTo>
                  <a:cubicBezTo>
                    <a:pt x="43411" y="48057"/>
                    <a:pt x="43371" y="48038"/>
                    <a:pt x="43371" y="48018"/>
                  </a:cubicBezTo>
                  <a:lnTo>
                    <a:pt x="43312" y="47998"/>
                  </a:lnTo>
                  <a:lnTo>
                    <a:pt x="43133" y="47859"/>
                  </a:lnTo>
                  <a:cubicBezTo>
                    <a:pt x="42876" y="47681"/>
                    <a:pt x="42598" y="47502"/>
                    <a:pt x="42320" y="47383"/>
                  </a:cubicBezTo>
                  <a:cubicBezTo>
                    <a:pt x="41609" y="47027"/>
                    <a:pt x="40799" y="46818"/>
                    <a:pt x="39991" y="46818"/>
                  </a:cubicBezTo>
                  <a:cubicBezTo>
                    <a:pt x="39538" y="46818"/>
                    <a:pt x="39086" y="46884"/>
                    <a:pt x="38651" y="47026"/>
                  </a:cubicBezTo>
                  <a:cubicBezTo>
                    <a:pt x="38037" y="47244"/>
                    <a:pt x="37501" y="47601"/>
                    <a:pt x="37045" y="48038"/>
                  </a:cubicBezTo>
                  <a:cubicBezTo>
                    <a:pt x="36589" y="48494"/>
                    <a:pt x="36232" y="49049"/>
                    <a:pt x="35974" y="49624"/>
                  </a:cubicBezTo>
                  <a:cubicBezTo>
                    <a:pt x="35459" y="50774"/>
                    <a:pt x="35240" y="52043"/>
                    <a:pt x="35082" y="53293"/>
                  </a:cubicBezTo>
                  <a:cubicBezTo>
                    <a:pt x="35022" y="53927"/>
                    <a:pt x="34983" y="54542"/>
                    <a:pt x="34903" y="55157"/>
                  </a:cubicBezTo>
                  <a:cubicBezTo>
                    <a:pt x="34824" y="55792"/>
                    <a:pt x="34725" y="56406"/>
                    <a:pt x="34566" y="57021"/>
                  </a:cubicBezTo>
                  <a:cubicBezTo>
                    <a:pt x="34408" y="57616"/>
                    <a:pt x="34229" y="58211"/>
                    <a:pt x="33951" y="58786"/>
                  </a:cubicBezTo>
                  <a:cubicBezTo>
                    <a:pt x="33674" y="59341"/>
                    <a:pt x="33317" y="59857"/>
                    <a:pt x="32861" y="60273"/>
                  </a:cubicBezTo>
                  <a:lnTo>
                    <a:pt x="32801" y="60313"/>
                  </a:lnTo>
                  <a:lnTo>
                    <a:pt x="32801" y="60349"/>
                  </a:lnTo>
                  <a:lnTo>
                    <a:pt x="32801" y="60349"/>
                  </a:lnTo>
                  <a:cubicBezTo>
                    <a:pt x="31474" y="61569"/>
                    <a:pt x="29537" y="62439"/>
                    <a:pt x="27407" y="62673"/>
                  </a:cubicBezTo>
                  <a:cubicBezTo>
                    <a:pt x="26998" y="62718"/>
                    <a:pt x="26583" y="62740"/>
                    <a:pt x="26165" y="62740"/>
                  </a:cubicBezTo>
                  <a:cubicBezTo>
                    <a:pt x="25469" y="62740"/>
                    <a:pt x="24762" y="62678"/>
                    <a:pt x="24056" y="62554"/>
                  </a:cubicBezTo>
                  <a:cubicBezTo>
                    <a:pt x="22925" y="62356"/>
                    <a:pt x="21834" y="61939"/>
                    <a:pt x="20783" y="61424"/>
                  </a:cubicBezTo>
                  <a:cubicBezTo>
                    <a:pt x="19256" y="60630"/>
                    <a:pt x="17888" y="59579"/>
                    <a:pt x="16718" y="58350"/>
                  </a:cubicBezTo>
                  <a:cubicBezTo>
                    <a:pt x="15548" y="57120"/>
                    <a:pt x="14537" y="55752"/>
                    <a:pt x="13743" y="54265"/>
                  </a:cubicBezTo>
                  <a:cubicBezTo>
                    <a:pt x="12097" y="51330"/>
                    <a:pt x="11225" y="48057"/>
                    <a:pt x="11007" y="44785"/>
                  </a:cubicBezTo>
                  <a:cubicBezTo>
                    <a:pt x="10769" y="41513"/>
                    <a:pt x="11225" y="38261"/>
                    <a:pt x="12137" y="35187"/>
                  </a:cubicBezTo>
                  <a:cubicBezTo>
                    <a:pt x="13049" y="32133"/>
                    <a:pt x="14457" y="29257"/>
                    <a:pt x="16282" y="26739"/>
                  </a:cubicBezTo>
                  <a:cubicBezTo>
                    <a:pt x="17194" y="25470"/>
                    <a:pt x="18205" y="24300"/>
                    <a:pt x="19296" y="23209"/>
                  </a:cubicBezTo>
                  <a:cubicBezTo>
                    <a:pt x="20407" y="22158"/>
                    <a:pt x="21577" y="21186"/>
                    <a:pt x="22806" y="20294"/>
                  </a:cubicBezTo>
                  <a:cubicBezTo>
                    <a:pt x="25285" y="18529"/>
                    <a:pt x="27982" y="17180"/>
                    <a:pt x="30759" y="16169"/>
                  </a:cubicBezTo>
                  <a:cubicBezTo>
                    <a:pt x="35056" y="14639"/>
                    <a:pt x="39519" y="13947"/>
                    <a:pt x="43884" y="13947"/>
                  </a:cubicBezTo>
                  <a:cubicBezTo>
                    <a:pt x="45178" y="13947"/>
                    <a:pt x="46464" y="14008"/>
                    <a:pt x="47734" y="14126"/>
                  </a:cubicBezTo>
                  <a:cubicBezTo>
                    <a:pt x="50511" y="14384"/>
                    <a:pt x="53228" y="14919"/>
                    <a:pt x="55825" y="15673"/>
                  </a:cubicBezTo>
                  <a:cubicBezTo>
                    <a:pt x="58443" y="16427"/>
                    <a:pt x="60942" y="17378"/>
                    <a:pt x="63322" y="18489"/>
                  </a:cubicBezTo>
                  <a:cubicBezTo>
                    <a:pt x="65721" y="19600"/>
                    <a:pt x="67982" y="20889"/>
                    <a:pt x="70144" y="22257"/>
                  </a:cubicBezTo>
                  <a:cubicBezTo>
                    <a:pt x="72285" y="23645"/>
                    <a:pt x="74328" y="25113"/>
                    <a:pt x="76272" y="26659"/>
                  </a:cubicBezTo>
                  <a:cubicBezTo>
                    <a:pt x="78215" y="28206"/>
                    <a:pt x="80040" y="29832"/>
                    <a:pt x="81765" y="31498"/>
                  </a:cubicBezTo>
                  <a:cubicBezTo>
                    <a:pt x="83510" y="33144"/>
                    <a:pt x="85097" y="34889"/>
                    <a:pt x="86564" y="36694"/>
                  </a:cubicBezTo>
                  <a:cubicBezTo>
                    <a:pt x="89498" y="40302"/>
                    <a:pt x="91977" y="44069"/>
                    <a:pt x="94217" y="47796"/>
                  </a:cubicBezTo>
                  <a:lnTo>
                    <a:pt x="94217" y="47796"/>
                  </a:lnTo>
                  <a:cubicBezTo>
                    <a:pt x="94218" y="47804"/>
                    <a:pt x="94219" y="47812"/>
                    <a:pt x="94219" y="47819"/>
                  </a:cubicBezTo>
                  <a:cubicBezTo>
                    <a:pt x="94224" y="47819"/>
                    <a:pt x="94228" y="47819"/>
                    <a:pt x="94231" y="47820"/>
                  </a:cubicBezTo>
                  <a:lnTo>
                    <a:pt x="94231" y="47820"/>
                  </a:lnTo>
                  <a:lnTo>
                    <a:pt x="94239" y="47839"/>
                  </a:lnTo>
                  <a:cubicBezTo>
                    <a:pt x="97491" y="53253"/>
                    <a:pt x="100228" y="58647"/>
                    <a:pt x="102647" y="63863"/>
                  </a:cubicBezTo>
                  <a:cubicBezTo>
                    <a:pt x="105067" y="69098"/>
                    <a:pt x="107169" y="74175"/>
                    <a:pt x="109033" y="79034"/>
                  </a:cubicBezTo>
                  <a:cubicBezTo>
                    <a:pt x="110877" y="83912"/>
                    <a:pt x="112503" y="88592"/>
                    <a:pt x="113911" y="93074"/>
                  </a:cubicBezTo>
                  <a:cubicBezTo>
                    <a:pt x="114606" y="95295"/>
                    <a:pt x="115260" y="97497"/>
                    <a:pt x="115835" y="99619"/>
                  </a:cubicBezTo>
                  <a:cubicBezTo>
                    <a:pt x="116133" y="100690"/>
                    <a:pt x="116410" y="101741"/>
                    <a:pt x="116668" y="102792"/>
                  </a:cubicBezTo>
                  <a:cubicBezTo>
                    <a:pt x="116787" y="103307"/>
                    <a:pt x="116926" y="103823"/>
                    <a:pt x="117045" y="104339"/>
                  </a:cubicBezTo>
                  <a:cubicBezTo>
                    <a:pt x="117184" y="104894"/>
                    <a:pt x="117303" y="105449"/>
                    <a:pt x="117422" y="105984"/>
                  </a:cubicBezTo>
                  <a:cubicBezTo>
                    <a:pt x="117699" y="105925"/>
                    <a:pt x="117977" y="105866"/>
                    <a:pt x="118116" y="105846"/>
                  </a:cubicBezTo>
                  <a:cubicBezTo>
                    <a:pt x="117997" y="104200"/>
                    <a:pt x="117898" y="102593"/>
                    <a:pt x="117798" y="101007"/>
                  </a:cubicBezTo>
                  <a:cubicBezTo>
                    <a:pt x="117679" y="99460"/>
                    <a:pt x="117580" y="97953"/>
                    <a:pt x="117461" y="96485"/>
                  </a:cubicBezTo>
                  <a:cubicBezTo>
                    <a:pt x="117243" y="93530"/>
                    <a:pt x="117025" y="90714"/>
                    <a:pt x="116767" y="88037"/>
                  </a:cubicBezTo>
                  <a:cubicBezTo>
                    <a:pt x="116271" y="82683"/>
                    <a:pt x="115676" y="77864"/>
                    <a:pt x="115002" y="73541"/>
                  </a:cubicBezTo>
                  <a:cubicBezTo>
                    <a:pt x="114328" y="69237"/>
                    <a:pt x="113574" y="65410"/>
                    <a:pt x="112801" y="62058"/>
                  </a:cubicBezTo>
                  <a:cubicBezTo>
                    <a:pt x="112067" y="58707"/>
                    <a:pt x="111254" y="55811"/>
                    <a:pt x="110481" y="53352"/>
                  </a:cubicBezTo>
                  <a:cubicBezTo>
                    <a:pt x="108914" y="48395"/>
                    <a:pt x="107526" y="45103"/>
                    <a:pt x="106614" y="43020"/>
                  </a:cubicBezTo>
                  <a:cubicBezTo>
                    <a:pt x="106157" y="41989"/>
                    <a:pt x="105820" y="41255"/>
                    <a:pt x="105582" y="40779"/>
                  </a:cubicBezTo>
                  <a:cubicBezTo>
                    <a:pt x="105463" y="40541"/>
                    <a:pt x="105384" y="40363"/>
                    <a:pt x="105324" y="40264"/>
                  </a:cubicBezTo>
                  <a:lnTo>
                    <a:pt x="105324" y="40264"/>
                  </a:lnTo>
                  <a:cubicBezTo>
                    <a:pt x="105364" y="40383"/>
                    <a:pt x="105443" y="40561"/>
                    <a:pt x="105562" y="40799"/>
                  </a:cubicBezTo>
                  <a:cubicBezTo>
                    <a:pt x="105761" y="41275"/>
                    <a:pt x="106098" y="42009"/>
                    <a:pt x="106554" y="43060"/>
                  </a:cubicBezTo>
                  <a:cubicBezTo>
                    <a:pt x="107427" y="45142"/>
                    <a:pt x="108795" y="48434"/>
                    <a:pt x="110342" y="53372"/>
                  </a:cubicBezTo>
                  <a:cubicBezTo>
                    <a:pt x="111115" y="55851"/>
                    <a:pt x="111928" y="58727"/>
                    <a:pt x="112642" y="62098"/>
                  </a:cubicBezTo>
                  <a:cubicBezTo>
                    <a:pt x="113416" y="65449"/>
                    <a:pt x="114149" y="69257"/>
                    <a:pt x="114824" y="73580"/>
                  </a:cubicBezTo>
                  <a:cubicBezTo>
                    <a:pt x="115478" y="77884"/>
                    <a:pt x="116073" y="82703"/>
                    <a:pt x="116569" y="88057"/>
                  </a:cubicBezTo>
                  <a:cubicBezTo>
                    <a:pt x="116807" y="90734"/>
                    <a:pt x="117025" y="93550"/>
                    <a:pt x="117243" y="96505"/>
                  </a:cubicBezTo>
                  <a:cubicBezTo>
                    <a:pt x="117362" y="97973"/>
                    <a:pt x="117461" y="99480"/>
                    <a:pt x="117560" y="101027"/>
                  </a:cubicBezTo>
                  <a:cubicBezTo>
                    <a:pt x="117660" y="102534"/>
                    <a:pt x="117759" y="104081"/>
                    <a:pt x="117878" y="105667"/>
                  </a:cubicBezTo>
                  <a:cubicBezTo>
                    <a:pt x="117818" y="105667"/>
                    <a:pt x="117699" y="105687"/>
                    <a:pt x="117600" y="105707"/>
                  </a:cubicBezTo>
                  <a:cubicBezTo>
                    <a:pt x="117481" y="105251"/>
                    <a:pt x="117382" y="104775"/>
                    <a:pt x="117263" y="104279"/>
                  </a:cubicBezTo>
                  <a:cubicBezTo>
                    <a:pt x="117144" y="103763"/>
                    <a:pt x="117025" y="103248"/>
                    <a:pt x="116886" y="102732"/>
                  </a:cubicBezTo>
                  <a:cubicBezTo>
                    <a:pt x="116628" y="101681"/>
                    <a:pt x="116351" y="100630"/>
                    <a:pt x="116053" y="99559"/>
                  </a:cubicBezTo>
                  <a:cubicBezTo>
                    <a:pt x="115478" y="97417"/>
                    <a:pt x="114844" y="95236"/>
                    <a:pt x="114130" y="92995"/>
                  </a:cubicBezTo>
                  <a:cubicBezTo>
                    <a:pt x="112741" y="88513"/>
                    <a:pt x="111115" y="83833"/>
                    <a:pt x="109271" y="78954"/>
                  </a:cubicBezTo>
                  <a:cubicBezTo>
                    <a:pt x="107387" y="74076"/>
                    <a:pt x="105305" y="68999"/>
                    <a:pt x="102885" y="63764"/>
                  </a:cubicBezTo>
                  <a:cubicBezTo>
                    <a:pt x="100466" y="58529"/>
                    <a:pt x="97730" y="53117"/>
                    <a:pt x="94479" y="47684"/>
                  </a:cubicBezTo>
                  <a:lnTo>
                    <a:pt x="94479" y="47684"/>
                  </a:lnTo>
                  <a:cubicBezTo>
                    <a:pt x="94472" y="47665"/>
                    <a:pt x="94465" y="47649"/>
                    <a:pt x="94457" y="47641"/>
                  </a:cubicBezTo>
                  <a:cubicBezTo>
                    <a:pt x="92216" y="43913"/>
                    <a:pt x="89737" y="40145"/>
                    <a:pt x="86782" y="36516"/>
                  </a:cubicBezTo>
                  <a:cubicBezTo>
                    <a:pt x="85315" y="34711"/>
                    <a:pt x="83708" y="32946"/>
                    <a:pt x="81963" y="31280"/>
                  </a:cubicBezTo>
                  <a:cubicBezTo>
                    <a:pt x="80218" y="29614"/>
                    <a:pt x="78394" y="27988"/>
                    <a:pt x="76450" y="26441"/>
                  </a:cubicBezTo>
                  <a:cubicBezTo>
                    <a:pt x="74507" y="24894"/>
                    <a:pt x="72464" y="23407"/>
                    <a:pt x="70282" y="22019"/>
                  </a:cubicBezTo>
                  <a:cubicBezTo>
                    <a:pt x="68121" y="20631"/>
                    <a:pt x="65860" y="19342"/>
                    <a:pt x="63441" y="18231"/>
                  </a:cubicBezTo>
                  <a:cubicBezTo>
                    <a:pt x="61041" y="17121"/>
                    <a:pt x="58523" y="16149"/>
                    <a:pt x="55905" y="15395"/>
                  </a:cubicBezTo>
                  <a:cubicBezTo>
                    <a:pt x="53287" y="14642"/>
                    <a:pt x="50550" y="14086"/>
                    <a:pt x="47754" y="13829"/>
                  </a:cubicBezTo>
                  <a:cubicBezTo>
                    <a:pt x="46477" y="13711"/>
                    <a:pt x="45185" y="13650"/>
                    <a:pt x="43884" y="13650"/>
                  </a:cubicBezTo>
                  <a:cubicBezTo>
                    <a:pt x="39487" y="13650"/>
                    <a:pt x="34990" y="14345"/>
                    <a:pt x="30659" y="15891"/>
                  </a:cubicBezTo>
                  <a:cubicBezTo>
                    <a:pt x="27863" y="16902"/>
                    <a:pt x="25126" y="18271"/>
                    <a:pt x="22648" y="20056"/>
                  </a:cubicBezTo>
                  <a:cubicBezTo>
                    <a:pt x="21398" y="20948"/>
                    <a:pt x="20208" y="21920"/>
                    <a:pt x="19078" y="22991"/>
                  </a:cubicBezTo>
                  <a:cubicBezTo>
                    <a:pt x="17967" y="24081"/>
                    <a:pt x="16956" y="25271"/>
                    <a:pt x="16044" y="26560"/>
                  </a:cubicBezTo>
                  <a:cubicBezTo>
                    <a:pt x="14199" y="29119"/>
                    <a:pt x="12772" y="32014"/>
                    <a:pt x="11839" y="35108"/>
                  </a:cubicBezTo>
                  <a:cubicBezTo>
                    <a:pt x="10927" y="38201"/>
                    <a:pt x="10471" y="41493"/>
                    <a:pt x="10709" y="44805"/>
                  </a:cubicBezTo>
                  <a:cubicBezTo>
                    <a:pt x="10927" y="48097"/>
                    <a:pt x="11800" y="51429"/>
                    <a:pt x="13485" y="54403"/>
                  </a:cubicBezTo>
                  <a:cubicBezTo>
                    <a:pt x="14299" y="55911"/>
                    <a:pt x="15310" y="57299"/>
                    <a:pt x="16500" y="58548"/>
                  </a:cubicBezTo>
                  <a:cubicBezTo>
                    <a:pt x="17690" y="59797"/>
                    <a:pt x="19098" y="60868"/>
                    <a:pt x="20645" y="61681"/>
                  </a:cubicBezTo>
                  <a:cubicBezTo>
                    <a:pt x="21716" y="62217"/>
                    <a:pt x="22846" y="62633"/>
                    <a:pt x="23996" y="62832"/>
                  </a:cubicBezTo>
                  <a:cubicBezTo>
                    <a:pt x="24725" y="62970"/>
                    <a:pt x="25461" y="63036"/>
                    <a:pt x="26185" y="63036"/>
                  </a:cubicBezTo>
                  <a:cubicBezTo>
                    <a:pt x="26605" y="63036"/>
                    <a:pt x="27020" y="63014"/>
                    <a:pt x="27427" y="62970"/>
                  </a:cubicBezTo>
                  <a:cubicBezTo>
                    <a:pt x="29668" y="62713"/>
                    <a:pt x="31671" y="61800"/>
                    <a:pt x="33059" y="60511"/>
                  </a:cubicBezTo>
                  <a:lnTo>
                    <a:pt x="33099" y="60472"/>
                  </a:lnTo>
                  <a:lnTo>
                    <a:pt x="33099" y="60453"/>
                  </a:lnTo>
                  <a:lnTo>
                    <a:pt x="33099" y="60453"/>
                  </a:lnTo>
                  <a:cubicBezTo>
                    <a:pt x="33556" y="60004"/>
                    <a:pt x="33920" y="59464"/>
                    <a:pt x="34209" y="58905"/>
                  </a:cubicBezTo>
                  <a:cubicBezTo>
                    <a:pt x="34487" y="58330"/>
                    <a:pt x="34685" y="57715"/>
                    <a:pt x="34844" y="57081"/>
                  </a:cubicBezTo>
                  <a:cubicBezTo>
                    <a:pt x="35003" y="56466"/>
                    <a:pt x="35102" y="55831"/>
                    <a:pt x="35181" y="55197"/>
                  </a:cubicBezTo>
                  <a:cubicBezTo>
                    <a:pt x="35280" y="54562"/>
                    <a:pt x="35300" y="53947"/>
                    <a:pt x="35379" y="53332"/>
                  </a:cubicBezTo>
                  <a:cubicBezTo>
                    <a:pt x="35518" y="52083"/>
                    <a:pt x="35736" y="50854"/>
                    <a:pt x="36232" y="49743"/>
                  </a:cubicBezTo>
                  <a:cubicBezTo>
                    <a:pt x="36490" y="49188"/>
                    <a:pt x="36827" y="48672"/>
                    <a:pt x="37243" y="48256"/>
                  </a:cubicBezTo>
                  <a:cubicBezTo>
                    <a:pt x="37660" y="47839"/>
                    <a:pt x="38176" y="47502"/>
                    <a:pt x="38731" y="47324"/>
                  </a:cubicBezTo>
                  <a:cubicBezTo>
                    <a:pt x="39144" y="47186"/>
                    <a:pt x="39576" y="47122"/>
                    <a:pt x="40009" y="47122"/>
                  </a:cubicBezTo>
                  <a:cubicBezTo>
                    <a:pt x="40760" y="47122"/>
                    <a:pt x="41515" y="47314"/>
                    <a:pt x="42181" y="47641"/>
                  </a:cubicBezTo>
                  <a:cubicBezTo>
                    <a:pt x="42459" y="47760"/>
                    <a:pt x="42717" y="47919"/>
                    <a:pt x="42955" y="48097"/>
                  </a:cubicBezTo>
                  <a:lnTo>
                    <a:pt x="43133" y="48216"/>
                  </a:lnTo>
                  <a:lnTo>
                    <a:pt x="43173" y="48256"/>
                  </a:lnTo>
                  <a:cubicBezTo>
                    <a:pt x="43183" y="48266"/>
                    <a:pt x="43183" y="48266"/>
                    <a:pt x="43183" y="48266"/>
                  </a:cubicBezTo>
                  <a:cubicBezTo>
                    <a:pt x="43183" y="48266"/>
                    <a:pt x="43183" y="48266"/>
                    <a:pt x="43193" y="48276"/>
                  </a:cubicBezTo>
                  <a:lnTo>
                    <a:pt x="43272" y="48375"/>
                  </a:lnTo>
                  <a:lnTo>
                    <a:pt x="43570" y="48712"/>
                  </a:lnTo>
                  <a:cubicBezTo>
                    <a:pt x="43986" y="49128"/>
                    <a:pt x="44343" y="49624"/>
                    <a:pt x="44680" y="50120"/>
                  </a:cubicBezTo>
                  <a:cubicBezTo>
                    <a:pt x="44839" y="50358"/>
                    <a:pt x="44998" y="50616"/>
                    <a:pt x="45156" y="50873"/>
                  </a:cubicBezTo>
                  <a:lnTo>
                    <a:pt x="45255" y="51072"/>
                  </a:lnTo>
                  <a:cubicBezTo>
                    <a:pt x="45295" y="51111"/>
                    <a:pt x="45335" y="51191"/>
                    <a:pt x="45354" y="51250"/>
                  </a:cubicBezTo>
                  <a:cubicBezTo>
                    <a:pt x="45414" y="51389"/>
                    <a:pt x="45473" y="51528"/>
                    <a:pt x="45533" y="51667"/>
                  </a:cubicBezTo>
                  <a:cubicBezTo>
                    <a:pt x="45751" y="52222"/>
                    <a:pt x="45930" y="52777"/>
                    <a:pt x="46049" y="53352"/>
                  </a:cubicBezTo>
                  <a:cubicBezTo>
                    <a:pt x="46366" y="54503"/>
                    <a:pt x="46485" y="55673"/>
                    <a:pt x="46525" y="56843"/>
                  </a:cubicBezTo>
                  <a:cubicBezTo>
                    <a:pt x="46525" y="57140"/>
                    <a:pt x="46525" y="57418"/>
                    <a:pt x="46525" y="57715"/>
                  </a:cubicBezTo>
                  <a:lnTo>
                    <a:pt x="46465" y="58588"/>
                  </a:lnTo>
                  <a:cubicBezTo>
                    <a:pt x="46465" y="58885"/>
                    <a:pt x="46406" y="59163"/>
                    <a:pt x="46366" y="59460"/>
                  </a:cubicBezTo>
                  <a:cubicBezTo>
                    <a:pt x="46326" y="59738"/>
                    <a:pt x="46306" y="60035"/>
                    <a:pt x="46227" y="60313"/>
                  </a:cubicBezTo>
                  <a:lnTo>
                    <a:pt x="46049" y="61166"/>
                  </a:lnTo>
                  <a:cubicBezTo>
                    <a:pt x="45989" y="61443"/>
                    <a:pt x="45910" y="61721"/>
                    <a:pt x="45830" y="61999"/>
                  </a:cubicBezTo>
                  <a:cubicBezTo>
                    <a:pt x="45692" y="62554"/>
                    <a:pt x="45473" y="63089"/>
                    <a:pt x="45295" y="63625"/>
                  </a:cubicBezTo>
                  <a:cubicBezTo>
                    <a:pt x="44422" y="65747"/>
                    <a:pt x="43233" y="67710"/>
                    <a:pt x="41686" y="69356"/>
                  </a:cubicBezTo>
                  <a:cubicBezTo>
                    <a:pt x="40178" y="71022"/>
                    <a:pt x="38334" y="72311"/>
                    <a:pt x="36391" y="73322"/>
                  </a:cubicBezTo>
                  <a:cubicBezTo>
                    <a:pt x="36133" y="73441"/>
                    <a:pt x="35895" y="73541"/>
                    <a:pt x="35637" y="73660"/>
                  </a:cubicBezTo>
                  <a:lnTo>
                    <a:pt x="35260" y="73838"/>
                  </a:lnTo>
                  <a:cubicBezTo>
                    <a:pt x="35141" y="73878"/>
                    <a:pt x="35022" y="73937"/>
                    <a:pt x="34884" y="73977"/>
                  </a:cubicBezTo>
                  <a:lnTo>
                    <a:pt x="34130" y="74274"/>
                  </a:lnTo>
                  <a:lnTo>
                    <a:pt x="33357" y="74532"/>
                  </a:lnTo>
                  <a:lnTo>
                    <a:pt x="32960" y="74651"/>
                  </a:lnTo>
                  <a:cubicBezTo>
                    <a:pt x="32841" y="74691"/>
                    <a:pt x="32702" y="74730"/>
                    <a:pt x="32563" y="74770"/>
                  </a:cubicBezTo>
                  <a:lnTo>
                    <a:pt x="31790" y="74968"/>
                  </a:lnTo>
                  <a:cubicBezTo>
                    <a:pt x="31512" y="75028"/>
                    <a:pt x="31254" y="75087"/>
                    <a:pt x="30997" y="75127"/>
                  </a:cubicBezTo>
                  <a:cubicBezTo>
                    <a:pt x="30739" y="75187"/>
                    <a:pt x="30461" y="75246"/>
                    <a:pt x="30203" y="75266"/>
                  </a:cubicBezTo>
                  <a:cubicBezTo>
                    <a:pt x="29043" y="75450"/>
                    <a:pt x="27877" y="75546"/>
                    <a:pt x="26718" y="75546"/>
                  </a:cubicBezTo>
                  <a:cubicBezTo>
                    <a:pt x="25757" y="75546"/>
                    <a:pt x="24801" y="75480"/>
                    <a:pt x="23857" y="75345"/>
                  </a:cubicBezTo>
                  <a:cubicBezTo>
                    <a:pt x="22806" y="75226"/>
                    <a:pt x="21795" y="74988"/>
                    <a:pt x="20783" y="74730"/>
                  </a:cubicBezTo>
                  <a:cubicBezTo>
                    <a:pt x="19792" y="74433"/>
                    <a:pt x="18800" y="74116"/>
                    <a:pt x="17868" y="73699"/>
                  </a:cubicBezTo>
                  <a:cubicBezTo>
                    <a:pt x="16916" y="73303"/>
                    <a:pt x="16004" y="72827"/>
                    <a:pt x="15131" y="72331"/>
                  </a:cubicBezTo>
                  <a:cubicBezTo>
                    <a:pt x="14259" y="71795"/>
                    <a:pt x="13406" y="71260"/>
                    <a:pt x="12613" y="70645"/>
                  </a:cubicBezTo>
                  <a:cubicBezTo>
                    <a:pt x="10987" y="69455"/>
                    <a:pt x="9519" y="68107"/>
                    <a:pt x="8250" y="66619"/>
                  </a:cubicBezTo>
                  <a:cubicBezTo>
                    <a:pt x="6961" y="65152"/>
                    <a:pt x="5831" y="63565"/>
                    <a:pt x="4879" y="61900"/>
                  </a:cubicBezTo>
                  <a:cubicBezTo>
                    <a:pt x="3927" y="60234"/>
                    <a:pt x="3153" y="58508"/>
                    <a:pt x="2519" y="56763"/>
                  </a:cubicBezTo>
                  <a:cubicBezTo>
                    <a:pt x="1230" y="53253"/>
                    <a:pt x="575" y="49624"/>
                    <a:pt x="357" y="46094"/>
                  </a:cubicBezTo>
                  <a:lnTo>
                    <a:pt x="317" y="45440"/>
                  </a:lnTo>
                  <a:lnTo>
                    <a:pt x="298" y="44765"/>
                  </a:lnTo>
                  <a:cubicBezTo>
                    <a:pt x="298" y="44329"/>
                    <a:pt x="278" y="43893"/>
                    <a:pt x="278" y="43457"/>
                  </a:cubicBezTo>
                  <a:cubicBezTo>
                    <a:pt x="278" y="43020"/>
                    <a:pt x="298" y="42584"/>
                    <a:pt x="317" y="42148"/>
                  </a:cubicBezTo>
                  <a:cubicBezTo>
                    <a:pt x="337" y="41711"/>
                    <a:pt x="337" y="41275"/>
                    <a:pt x="377" y="40859"/>
                  </a:cubicBezTo>
                  <a:cubicBezTo>
                    <a:pt x="516" y="39133"/>
                    <a:pt x="694" y="37428"/>
                    <a:pt x="1031" y="35782"/>
                  </a:cubicBezTo>
                  <a:cubicBezTo>
                    <a:pt x="1666" y="32490"/>
                    <a:pt x="2658" y="29356"/>
                    <a:pt x="3907" y="26441"/>
                  </a:cubicBezTo>
                  <a:cubicBezTo>
                    <a:pt x="6465" y="20631"/>
                    <a:pt x="10114" y="15732"/>
                    <a:pt x="14299" y="11984"/>
                  </a:cubicBezTo>
                  <a:cubicBezTo>
                    <a:pt x="16381" y="10120"/>
                    <a:pt x="18602" y="8534"/>
                    <a:pt x="20863" y="7165"/>
                  </a:cubicBezTo>
                  <a:cubicBezTo>
                    <a:pt x="23104" y="5817"/>
                    <a:pt x="25384" y="4706"/>
                    <a:pt x="27665" y="3774"/>
                  </a:cubicBezTo>
                  <a:cubicBezTo>
                    <a:pt x="29926" y="2842"/>
                    <a:pt x="32167" y="2108"/>
                    <a:pt x="34388" y="1553"/>
                  </a:cubicBezTo>
                  <a:cubicBezTo>
                    <a:pt x="36569" y="1018"/>
                    <a:pt x="38751" y="641"/>
                    <a:pt x="40813" y="443"/>
                  </a:cubicBezTo>
                  <a:cubicBezTo>
                    <a:pt x="41805" y="343"/>
                    <a:pt x="42776" y="324"/>
                    <a:pt x="43748" y="304"/>
                  </a:cubicBezTo>
                  <a:cubicBezTo>
                    <a:pt x="44542" y="271"/>
                    <a:pt x="45322" y="239"/>
                    <a:pt x="46089" y="239"/>
                  </a:cubicBezTo>
                  <a:cubicBezTo>
                    <a:pt x="46261" y="239"/>
                    <a:pt x="46433" y="241"/>
                    <a:pt x="46604" y="244"/>
                  </a:cubicBezTo>
                  <a:cubicBezTo>
                    <a:pt x="48488" y="284"/>
                    <a:pt x="50332" y="403"/>
                    <a:pt x="52137" y="601"/>
                  </a:cubicBezTo>
                  <a:cubicBezTo>
                    <a:pt x="55706" y="998"/>
                    <a:pt x="59078" y="1672"/>
                    <a:pt x="62231" y="2525"/>
                  </a:cubicBezTo>
                  <a:cubicBezTo>
                    <a:pt x="68518" y="4290"/>
                    <a:pt x="73912" y="6749"/>
                    <a:pt x="78413" y="9466"/>
                  </a:cubicBezTo>
                  <a:cubicBezTo>
                    <a:pt x="82935" y="12163"/>
                    <a:pt x="86604" y="15098"/>
                    <a:pt x="89578" y="17914"/>
                  </a:cubicBezTo>
                  <a:cubicBezTo>
                    <a:pt x="91066" y="19322"/>
                    <a:pt x="92375" y="20730"/>
                    <a:pt x="93545" y="22078"/>
                  </a:cubicBezTo>
                  <a:cubicBezTo>
                    <a:pt x="94695" y="23447"/>
                    <a:pt x="95746" y="24716"/>
                    <a:pt x="96678" y="25926"/>
                  </a:cubicBezTo>
                  <a:cubicBezTo>
                    <a:pt x="98522" y="28365"/>
                    <a:pt x="99950" y="30507"/>
                    <a:pt x="101061" y="32331"/>
                  </a:cubicBezTo>
                  <a:cubicBezTo>
                    <a:pt x="102171" y="34136"/>
                    <a:pt x="102984" y="35623"/>
                    <a:pt x="103599" y="36773"/>
                  </a:cubicBezTo>
                  <a:cubicBezTo>
                    <a:pt x="103916" y="37348"/>
                    <a:pt x="104135" y="37864"/>
                    <a:pt x="104353" y="38281"/>
                  </a:cubicBezTo>
                  <a:cubicBezTo>
                    <a:pt x="104551" y="38697"/>
                    <a:pt x="104730" y="39054"/>
                    <a:pt x="104849" y="39312"/>
                  </a:cubicBezTo>
                  <a:cubicBezTo>
                    <a:pt x="104987" y="39589"/>
                    <a:pt x="105087" y="39768"/>
                    <a:pt x="105146" y="39907"/>
                  </a:cubicBezTo>
                  <a:cubicBezTo>
                    <a:pt x="105186" y="39966"/>
                    <a:pt x="105206" y="40006"/>
                    <a:pt x="105225" y="40046"/>
                  </a:cubicBezTo>
                  <a:cubicBezTo>
                    <a:pt x="105225" y="40065"/>
                    <a:pt x="105245" y="40085"/>
                    <a:pt x="105245" y="40085"/>
                  </a:cubicBezTo>
                  <a:cubicBezTo>
                    <a:pt x="105245" y="40085"/>
                    <a:pt x="105245" y="40065"/>
                    <a:pt x="105225" y="40026"/>
                  </a:cubicBezTo>
                  <a:cubicBezTo>
                    <a:pt x="105225" y="40006"/>
                    <a:pt x="105206" y="39946"/>
                    <a:pt x="105166" y="39887"/>
                  </a:cubicBezTo>
                  <a:cubicBezTo>
                    <a:pt x="105106" y="39768"/>
                    <a:pt x="105027" y="39570"/>
                    <a:pt x="104888" y="39292"/>
                  </a:cubicBezTo>
                  <a:cubicBezTo>
                    <a:pt x="104769" y="39014"/>
                    <a:pt x="104611" y="38677"/>
                    <a:pt x="104412" y="38241"/>
                  </a:cubicBezTo>
                  <a:cubicBezTo>
                    <a:pt x="104194" y="37824"/>
                    <a:pt x="103976" y="37309"/>
                    <a:pt x="103659" y="36734"/>
                  </a:cubicBezTo>
                  <a:cubicBezTo>
                    <a:pt x="103064" y="35584"/>
                    <a:pt x="102251" y="34076"/>
                    <a:pt x="101160" y="32272"/>
                  </a:cubicBezTo>
                  <a:cubicBezTo>
                    <a:pt x="100049" y="30447"/>
                    <a:pt x="98641" y="28286"/>
                    <a:pt x="96797" y="25846"/>
                  </a:cubicBezTo>
                  <a:cubicBezTo>
                    <a:pt x="95865" y="24617"/>
                    <a:pt x="94814" y="23328"/>
                    <a:pt x="93664" y="21959"/>
                  </a:cubicBezTo>
                  <a:cubicBezTo>
                    <a:pt x="92494" y="20611"/>
                    <a:pt x="91185" y="19203"/>
                    <a:pt x="89697" y="17795"/>
                  </a:cubicBezTo>
                  <a:cubicBezTo>
                    <a:pt x="86723" y="14959"/>
                    <a:pt x="83054" y="12004"/>
                    <a:pt x="78513" y="9287"/>
                  </a:cubicBezTo>
                  <a:cubicBezTo>
                    <a:pt x="74011" y="6551"/>
                    <a:pt x="68617" y="4072"/>
                    <a:pt x="62290" y="2307"/>
                  </a:cubicBezTo>
                  <a:cubicBezTo>
                    <a:pt x="59137" y="1434"/>
                    <a:pt x="55746" y="760"/>
                    <a:pt x="52157" y="363"/>
                  </a:cubicBezTo>
                  <a:cubicBezTo>
                    <a:pt x="50372" y="165"/>
                    <a:pt x="48508" y="46"/>
                    <a:pt x="46624" y="6"/>
                  </a:cubicBezTo>
                  <a:cubicBezTo>
                    <a:pt x="46442" y="2"/>
                    <a:pt x="46260" y="1"/>
                    <a:pt x="460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9"/>
            <p:cNvSpPr/>
            <p:nvPr/>
          </p:nvSpPr>
          <p:spPr>
            <a:xfrm>
              <a:off x="-621834" y="2169227"/>
              <a:ext cx="2104052" cy="3060422"/>
            </a:xfrm>
            <a:custGeom>
              <a:rect b="b" l="l" r="r" t="t"/>
              <a:pathLst>
                <a:path extrusionOk="0" h="95422" w="65603">
                  <a:moveTo>
                    <a:pt x="62449" y="50808"/>
                  </a:moveTo>
                  <a:cubicBezTo>
                    <a:pt x="62449" y="50808"/>
                    <a:pt x="62449" y="50808"/>
                    <a:pt x="62449" y="50808"/>
                  </a:cubicBezTo>
                  <a:lnTo>
                    <a:pt x="62449" y="50808"/>
                  </a:lnTo>
                  <a:cubicBezTo>
                    <a:pt x="62449" y="50809"/>
                    <a:pt x="62449" y="50848"/>
                    <a:pt x="62489" y="50888"/>
                  </a:cubicBezTo>
                  <a:cubicBezTo>
                    <a:pt x="62469" y="50828"/>
                    <a:pt x="62449" y="50808"/>
                    <a:pt x="62449" y="50808"/>
                  </a:cubicBezTo>
                  <a:close/>
                  <a:moveTo>
                    <a:pt x="57372" y="1"/>
                  </a:moveTo>
                  <a:cubicBezTo>
                    <a:pt x="57372" y="1"/>
                    <a:pt x="57372" y="1"/>
                    <a:pt x="57372" y="1"/>
                  </a:cubicBezTo>
                  <a:lnTo>
                    <a:pt x="57372" y="1"/>
                  </a:lnTo>
                  <a:cubicBezTo>
                    <a:pt x="55746" y="120"/>
                    <a:pt x="53783" y="298"/>
                    <a:pt x="51581" y="576"/>
                  </a:cubicBezTo>
                  <a:cubicBezTo>
                    <a:pt x="49380" y="833"/>
                    <a:pt x="46941" y="1210"/>
                    <a:pt x="44323" y="1766"/>
                  </a:cubicBezTo>
                  <a:cubicBezTo>
                    <a:pt x="41725" y="2301"/>
                    <a:pt x="38969" y="3015"/>
                    <a:pt x="36153" y="4006"/>
                  </a:cubicBezTo>
                  <a:cubicBezTo>
                    <a:pt x="34764" y="4502"/>
                    <a:pt x="33356" y="5077"/>
                    <a:pt x="31948" y="5692"/>
                  </a:cubicBezTo>
                  <a:cubicBezTo>
                    <a:pt x="30560" y="6347"/>
                    <a:pt x="29172" y="7041"/>
                    <a:pt x="27804" y="7854"/>
                  </a:cubicBezTo>
                  <a:cubicBezTo>
                    <a:pt x="25840" y="8984"/>
                    <a:pt x="23996" y="10253"/>
                    <a:pt x="22251" y="11622"/>
                  </a:cubicBezTo>
                  <a:cubicBezTo>
                    <a:pt x="21815" y="11979"/>
                    <a:pt x="21398" y="12316"/>
                    <a:pt x="20962" y="12673"/>
                  </a:cubicBezTo>
                  <a:cubicBezTo>
                    <a:pt x="20545" y="13030"/>
                    <a:pt x="20129" y="13387"/>
                    <a:pt x="19732" y="13744"/>
                  </a:cubicBezTo>
                  <a:cubicBezTo>
                    <a:pt x="18919" y="14477"/>
                    <a:pt x="18126" y="15231"/>
                    <a:pt x="17352" y="15985"/>
                  </a:cubicBezTo>
                  <a:cubicBezTo>
                    <a:pt x="15825" y="17512"/>
                    <a:pt x="14398" y="19098"/>
                    <a:pt x="13049" y="20724"/>
                  </a:cubicBezTo>
                  <a:cubicBezTo>
                    <a:pt x="11701" y="22331"/>
                    <a:pt x="10471" y="24016"/>
                    <a:pt x="9360" y="25742"/>
                  </a:cubicBezTo>
                  <a:cubicBezTo>
                    <a:pt x="8250" y="27487"/>
                    <a:pt x="7258" y="29252"/>
                    <a:pt x="6366" y="31056"/>
                  </a:cubicBezTo>
                  <a:cubicBezTo>
                    <a:pt x="5473" y="32841"/>
                    <a:pt x="4680" y="34666"/>
                    <a:pt x="4006" y="36490"/>
                  </a:cubicBezTo>
                  <a:cubicBezTo>
                    <a:pt x="2618" y="40139"/>
                    <a:pt x="1606" y="43808"/>
                    <a:pt x="952" y="47457"/>
                  </a:cubicBezTo>
                  <a:cubicBezTo>
                    <a:pt x="298" y="51106"/>
                    <a:pt x="0" y="54715"/>
                    <a:pt x="99" y="58225"/>
                  </a:cubicBezTo>
                  <a:cubicBezTo>
                    <a:pt x="139" y="58661"/>
                    <a:pt x="139" y="59098"/>
                    <a:pt x="179" y="59534"/>
                  </a:cubicBezTo>
                  <a:cubicBezTo>
                    <a:pt x="218" y="59970"/>
                    <a:pt x="238" y="60407"/>
                    <a:pt x="278" y="60823"/>
                  </a:cubicBezTo>
                  <a:cubicBezTo>
                    <a:pt x="337" y="61696"/>
                    <a:pt x="476" y="62548"/>
                    <a:pt x="595" y="63381"/>
                  </a:cubicBezTo>
                  <a:cubicBezTo>
                    <a:pt x="873" y="65067"/>
                    <a:pt x="1210" y="66713"/>
                    <a:pt x="1686" y="68319"/>
                  </a:cubicBezTo>
                  <a:cubicBezTo>
                    <a:pt x="2142" y="69906"/>
                    <a:pt x="2657" y="71453"/>
                    <a:pt x="3292" y="72940"/>
                  </a:cubicBezTo>
                  <a:lnTo>
                    <a:pt x="3530" y="73495"/>
                  </a:lnTo>
                  <a:lnTo>
                    <a:pt x="3788" y="74050"/>
                  </a:lnTo>
                  <a:cubicBezTo>
                    <a:pt x="3946" y="74407"/>
                    <a:pt x="4105" y="74764"/>
                    <a:pt x="4284" y="75141"/>
                  </a:cubicBezTo>
                  <a:cubicBezTo>
                    <a:pt x="4641" y="75835"/>
                    <a:pt x="4978" y="76549"/>
                    <a:pt x="5374" y="77223"/>
                  </a:cubicBezTo>
                  <a:cubicBezTo>
                    <a:pt x="6128" y="78612"/>
                    <a:pt x="6981" y="79881"/>
                    <a:pt x="7853" y="81130"/>
                  </a:cubicBezTo>
                  <a:cubicBezTo>
                    <a:pt x="8329" y="81725"/>
                    <a:pt x="8765" y="82360"/>
                    <a:pt x="9241" y="82915"/>
                  </a:cubicBezTo>
                  <a:cubicBezTo>
                    <a:pt x="9479" y="83213"/>
                    <a:pt x="9717" y="83490"/>
                    <a:pt x="9955" y="83788"/>
                  </a:cubicBezTo>
                  <a:cubicBezTo>
                    <a:pt x="10213" y="84065"/>
                    <a:pt x="10451" y="84323"/>
                    <a:pt x="10709" y="84601"/>
                  </a:cubicBezTo>
                  <a:cubicBezTo>
                    <a:pt x="14675" y="88983"/>
                    <a:pt x="19474" y="92077"/>
                    <a:pt x="24412" y="93723"/>
                  </a:cubicBezTo>
                  <a:cubicBezTo>
                    <a:pt x="27956" y="94904"/>
                    <a:pt x="31521" y="95422"/>
                    <a:pt x="34915" y="95422"/>
                  </a:cubicBezTo>
                  <a:cubicBezTo>
                    <a:pt x="36250" y="95422"/>
                    <a:pt x="37559" y="95342"/>
                    <a:pt x="38830" y="95191"/>
                  </a:cubicBezTo>
                  <a:cubicBezTo>
                    <a:pt x="41071" y="94913"/>
                    <a:pt x="43232" y="94437"/>
                    <a:pt x="45216" y="93763"/>
                  </a:cubicBezTo>
                  <a:cubicBezTo>
                    <a:pt x="46227" y="93426"/>
                    <a:pt x="47179" y="93029"/>
                    <a:pt x="48111" y="92632"/>
                  </a:cubicBezTo>
                  <a:cubicBezTo>
                    <a:pt x="48567" y="92394"/>
                    <a:pt x="49023" y="92196"/>
                    <a:pt x="49459" y="91958"/>
                  </a:cubicBezTo>
                  <a:cubicBezTo>
                    <a:pt x="49697" y="91839"/>
                    <a:pt x="49916" y="91720"/>
                    <a:pt x="50134" y="91601"/>
                  </a:cubicBezTo>
                  <a:cubicBezTo>
                    <a:pt x="50332" y="91482"/>
                    <a:pt x="50550" y="91363"/>
                    <a:pt x="50768" y="91224"/>
                  </a:cubicBezTo>
                  <a:cubicBezTo>
                    <a:pt x="54140" y="89261"/>
                    <a:pt x="56777" y="86663"/>
                    <a:pt x="58701" y="83946"/>
                  </a:cubicBezTo>
                  <a:cubicBezTo>
                    <a:pt x="60624" y="81229"/>
                    <a:pt x="61933" y="78453"/>
                    <a:pt x="62905" y="75875"/>
                  </a:cubicBezTo>
                  <a:cubicBezTo>
                    <a:pt x="63381" y="74566"/>
                    <a:pt x="63778" y="73297"/>
                    <a:pt x="64115" y="72087"/>
                  </a:cubicBezTo>
                  <a:cubicBezTo>
                    <a:pt x="64254" y="71492"/>
                    <a:pt x="64412" y="70897"/>
                    <a:pt x="64531" y="70302"/>
                  </a:cubicBezTo>
                  <a:cubicBezTo>
                    <a:pt x="64591" y="70005"/>
                    <a:pt x="64650" y="69727"/>
                    <a:pt x="64710" y="69450"/>
                  </a:cubicBezTo>
                  <a:cubicBezTo>
                    <a:pt x="64769" y="69152"/>
                    <a:pt x="64809" y="68875"/>
                    <a:pt x="64868" y="68597"/>
                  </a:cubicBezTo>
                  <a:cubicBezTo>
                    <a:pt x="65602" y="64115"/>
                    <a:pt x="65404" y="60526"/>
                    <a:pt x="64968" y="57848"/>
                  </a:cubicBezTo>
                  <a:cubicBezTo>
                    <a:pt x="64849" y="57194"/>
                    <a:pt x="64710" y="56579"/>
                    <a:pt x="64571" y="56024"/>
                  </a:cubicBezTo>
                  <a:cubicBezTo>
                    <a:pt x="64412" y="55469"/>
                    <a:pt x="64293" y="54953"/>
                    <a:pt x="64135" y="54497"/>
                  </a:cubicBezTo>
                  <a:cubicBezTo>
                    <a:pt x="64055" y="54259"/>
                    <a:pt x="63976" y="54061"/>
                    <a:pt x="63916" y="53842"/>
                  </a:cubicBezTo>
                  <a:cubicBezTo>
                    <a:pt x="63817" y="53644"/>
                    <a:pt x="63758" y="53446"/>
                    <a:pt x="63679" y="53267"/>
                  </a:cubicBezTo>
                  <a:cubicBezTo>
                    <a:pt x="63599" y="53089"/>
                    <a:pt x="63540" y="52930"/>
                    <a:pt x="63480" y="52772"/>
                  </a:cubicBezTo>
                  <a:cubicBezTo>
                    <a:pt x="63401" y="52613"/>
                    <a:pt x="63322" y="52474"/>
                    <a:pt x="63262" y="52335"/>
                  </a:cubicBezTo>
                  <a:cubicBezTo>
                    <a:pt x="63004" y="51780"/>
                    <a:pt x="62786" y="51403"/>
                    <a:pt x="62647" y="51165"/>
                  </a:cubicBezTo>
                  <a:cubicBezTo>
                    <a:pt x="62588" y="51046"/>
                    <a:pt x="62528" y="50947"/>
                    <a:pt x="62489" y="50888"/>
                  </a:cubicBezTo>
                  <a:lnTo>
                    <a:pt x="62489" y="50888"/>
                  </a:lnTo>
                  <a:cubicBezTo>
                    <a:pt x="62528" y="50947"/>
                    <a:pt x="62568" y="51046"/>
                    <a:pt x="62627" y="51165"/>
                  </a:cubicBezTo>
                  <a:cubicBezTo>
                    <a:pt x="62766" y="51423"/>
                    <a:pt x="62965" y="51800"/>
                    <a:pt x="63203" y="52355"/>
                  </a:cubicBezTo>
                  <a:cubicBezTo>
                    <a:pt x="63282" y="52494"/>
                    <a:pt x="63341" y="52633"/>
                    <a:pt x="63421" y="52791"/>
                  </a:cubicBezTo>
                  <a:cubicBezTo>
                    <a:pt x="63480" y="52950"/>
                    <a:pt x="63540" y="53128"/>
                    <a:pt x="63619" y="53307"/>
                  </a:cubicBezTo>
                  <a:cubicBezTo>
                    <a:pt x="63679" y="53485"/>
                    <a:pt x="63758" y="53664"/>
                    <a:pt x="63837" y="53882"/>
                  </a:cubicBezTo>
                  <a:cubicBezTo>
                    <a:pt x="63897" y="54080"/>
                    <a:pt x="63976" y="54299"/>
                    <a:pt x="64055" y="54517"/>
                  </a:cubicBezTo>
                  <a:cubicBezTo>
                    <a:pt x="64214" y="54973"/>
                    <a:pt x="64333" y="55488"/>
                    <a:pt x="64472" y="56044"/>
                  </a:cubicBezTo>
                  <a:cubicBezTo>
                    <a:pt x="64611" y="56599"/>
                    <a:pt x="64749" y="57214"/>
                    <a:pt x="64849" y="57868"/>
                  </a:cubicBezTo>
                  <a:cubicBezTo>
                    <a:pt x="65285" y="60545"/>
                    <a:pt x="65444" y="64115"/>
                    <a:pt x="64690" y="68557"/>
                  </a:cubicBezTo>
                  <a:cubicBezTo>
                    <a:pt x="64650" y="68835"/>
                    <a:pt x="64591" y="69112"/>
                    <a:pt x="64551" y="69410"/>
                  </a:cubicBezTo>
                  <a:cubicBezTo>
                    <a:pt x="64492" y="69688"/>
                    <a:pt x="64432" y="69985"/>
                    <a:pt x="64373" y="70263"/>
                  </a:cubicBezTo>
                  <a:cubicBezTo>
                    <a:pt x="64254" y="70858"/>
                    <a:pt x="64075" y="71433"/>
                    <a:pt x="63936" y="72048"/>
                  </a:cubicBezTo>
                  <a:cubicBezTo>
                    <a:pt x="63599" y="73257"/>
                    <a:pt x="63203" y="74507"/>
                    <a:pt x="62727" y="75796"/>
                  </a:cubicBezTo>
                  <a:cubicBezTo>
                    <a:pt x="61755" y="78374"/>
                    <a:pt x="60446" y="81130"/>
                    <a:pt x="58522" y="83827"/>
                  </a:cubicBezTo>
                  <a:cubicBezTo>
                    <a:pt x="56619" y="86524"/>
                    <a:pt x="54001" y="89083"/>
                    <a:pt x="50649" y="91026"/>
                  </a:cubicBezTo>
                  <a:cubicBezTo>
                    <a:pt x="50431" y="91165"/>
                    <a:pt x="50233" y="91284"/>
                    <a:pt x="50015" y="91403"/>
                  </a:cubicBezTo>
                  <a:cubicBezTo>
                    <a:pt x="49797" y="91522"/>
                    <a:pt x="49578" y="91641"/>
                    <a:pt x="49360" y="91760"/>
                  </a:cubicBezTo>
                  <a:cubicBezTo>
                    <a:pt x="48924" y="91998"/>
                    <a:pt x="48468" y="92196"/>
                    <a:pt x="48012" y="92414"/>
                  </a:cubicBezTo>
                  <a:cubicBezTo>
                    <a:pt x="47100" y="92811"/>
                    <a:pt x="46148" y="93207"/>
                    <a:pt x="45156" y="93545"/>
                  </a:cubicBezTo>
                  <a:cubicBezTo>
                    <a:pt x="43173" y="94219"/>
                    <a:pt x="41031" y="94675"/>
                    <a:pt x="38790" y="94953"/>
                  </a:cubicBezTo>
                  <a:cubicBezTo>
                    <a:pt x="37554" y="95096"/>
                    <a:pt x="36282" y="95171"/>
                    <a:pt x="34986" y="95171"/>
                  </a:cubicBezTo>
                  <a:cubicBezTo>
                    <a:pt x="31604" y="95171"/>
                    <a:pt x="28052" y="94655"/>
                    <a:pt x="24512" y="93465"/>
                  </a:cubicBezTo>
                  <a:cubicBezTo>
                    <a:pt x="19613" y="91839"/>
                    <a:pt x="14834" y="88765"/>
                    <a:pt x="10907" y="84422"/>
                  </a:cubicBezTo>
                  <a:cubicBezTo>
                    <a:pt x="10669" y="84145"/>
                    <a:pt x="10411" y="83887"/>
                    <a:pt x="10174" y="83609"/>
                  </a:cubicBezTo>
                  <a:cubicBezTo>
                    <a:pt x="9936" y="83332"/>
                    <a:pt x="9698" y="83034"/>
                    <a:pt x="9460" y="82756"/>
                  </a:cubicBezTo>
                  <a:cubicBezTo>
                    <a:pt x="8964" y="82181"/>
                    <a:pt x="8547" y="81567"/>
                    <a:pt x="8091" y="80972"/>
                  </a:cubicBezTo>
                  <a:cubicBezTo>
                    <a:pt x="7219" y="79742"/>
                    <a:pt x="6366" y="78453"/>
                    <a:pt x="5632" y="77104"/>
                  </a:cubicBezTo>
                  <a:cubicBezTo>
                    <a:pt x="5236" y="76430"/>
                    <a:pt x="4898" y="75716"/>
                    <a:pt x="4522" y="75022"/>
                  </a:cubicBezTo>
                  <a:cubicBezTo>
                    <a:pt x="4363" y="74665"/>
                    <a:pt x="4204" y="74308"/>
                    <a:pt x="4026" y="73931"/>
                  </a:cubicBezTo>
                  <a:lnTo>
                    <a:pt x="3788" y="73396"/>
                  </a:lnTo>
                  <a:lnTo>
                    <a:pt x="3550" y="72841"/>
                  </a:lnTo>
                  <a:cubicBezTo>
                    <a:pt x="2935" y="71373"/>
                    <a:pt x="2419" y="69826"/>
                    <a:pt x="1944" y="68240"/>
                  </a:cubicBezTo>
                  <a:cubicBezTo>
                    <a:pt x="1487" y="66653"/>
                    <a:pt x="1150" y="65027"/>
                    <a:pt x="873" y="63342"/>
                  </a:cubicBezTo>
                  <a:cubicBezTo>
                    <a:pt x="754" y="62509"/>
                    <a:pt x="615" y="61656"/>
                    <a:pt x="555" y="60803"/>
                  </a:cubicBezTo>
                  <a:cubicBezTo>
                    <a:pt x="535" y="60387"/>
                    <a:pt x="496" y="59950"/>
                    <a:pt x="456" y="59514"/>
                  </a:cubicBezTo>
                  <a:cubicBezTo>
                    <a:pt x="416" y="59078"/>
                    <a:pt x="416" y="58661"/>
                    <a:pt x="397" y="58225"/>
                  </a:cubicBezTo>
                  <a:cubicBezTo>
                    <a:pt x="278" y="54735"/>
                    <a:pt x="575" y="51145"/>
                    <a:pt x="1230" y="47516"/>
                  </a:cubicBezTo>
                  <a:cubicBezTo>
                    <a:pt x="1864" y="43887"/>
                    <a:pt x="2876" y="40218"/>
                    <a:pt x="4264" y="36589"/>
                  </a:cubicBezTo>
                  <a:cubicBezTo>
                    <a:pt x="4958" y="34765"/>
                    <a:pt x="5731" y="32960"/>
                    <a:pt x="6624" y="31175"/>
                  </a:cubicBezTo>
                  <a:cubicBezTo>
                    <a:pt x="7516" y="29390"/>
                    <a:pt x="8488" y="27625"/>
                    <a:pt x="9598" y="25920"/>
                  </a:cubicBezTo>
                  <a:cubicBezTo>
                    <a:pt x="10709" y="24195"/>
                    <a:pt x="11919" y="22509"/>
                    <a:pt x="13267" y="20903"/>
                  </a:cubicBezTo>
                  <a:cubicBezTo>
                    <a:pt x="14616" y="19296"/>
                    <a:pt x="16044" y="17710"/>
                    <a:pt x="17571" y="16203"/>
                  </a:cubicBezTo>
                  <a:cubicBezTo>
                    <a:pt x="18324" y="15449"/>
                    <a:pt x="19098" y="14696"/>
                    <a:pt x="19911" y="13962"/>
                  </a:cubicBezTo>
                  <a:cubicBezTo>
                    <a:pt x="20327" y="13605"/>
                    <a:pt x="20744" y="13248"/>
                    <a:pt x="21160" y="12891"/>
                  </a:cubicBezTo>
                  <a:cubicBezTo>
                    <a:pt x="21577" y="12554"/>
                    <a:pt x="21993" y="12197"/>
                    <a:pt x="22429" y="11860"/>
                  </a:cubicBezTo>
                  <a:cubicBezTo>
                    <a:pt x="24155" y="10491"/>
                    <a:pt x="25999" y="9242"/>
                    <a:pt x="27962" y="8112"/>
                  </a:cubicBezTo>
                  <a:cubicBezTo>
                    <a:pt x="29291" y="7298"/>
                    <a:pt x="30679" y="6624"/>
                    <a:pt x="32067" y="5970"/>
                  </a:cubicBezTo>
                  <a:cubicBezTo>
                    <a:pt x="33456" y="5355"/>
                    <a:pt x="34864" y="4780"/>
                    <a:pt x="36252" y="4284"/>
                  </a:cubicBezTo>
                  <a:cubicBezTo>
                    <a:pt x="39048" y="3312"/>
                    <a:pt x="41785" y="2598"/>
                    <a:pt x="44383" y="2043"/>
                  </a:cubicBezTo>
                  <a:cubicBezTo>
                    <a:pt x="46981" y="1508"/>
                    <a:pt x="49420" y="1131"/>
                    <a:pt x="51601" y="853"/>
                  </a:cubicBezTo>
                  <a:cubicBezTo>
                    <a:pt x="52163" y="787"/>
                    <a:pt x="52710" y="727"/>
                    <a:pt x="53239" y="671"/>
                  </a:cubicBezTo>
                  <a:lnTo>
                    <a:pt x="53239" y="671"/>
                  </a:lnTo>
                  <a:cubicBezTo>
                    <a:pt x="52790" y="764"/>
                    <a:pt x="52343" y="864"/>
                    <a:pt x="51899" y="972"/>
                  </a:cubicBezTo>
                  <a:cubicBezTo>
                    <a:pt x="50114" y="1409"/>
                    <a:pt x="48389" y="1904"/>
                    <a:pt x="46703" y="2519"/>
                  </a:cubicBezTo>
                  <a:cubicBezTo>
                    <a:pt x="43332" y="3709"/>
                    <a:pt x="40198" y="5236"/>
                    <a:pt x="37303" y="7021"/>
                  </a:cubicBezTo>
                  <a:cubicBezTo>
                    <a:pt x="36926" y="7219"/>
                    <a:pt x="36569" y="7457"/>
                    <a:pt x="36232" y="7695"/>
                  </a:cubicBezTo>
                  <a:cubicBezTo>
                    <a:pt x="35875" y="7933"/>
                    <a:pt x="35518" y="8171"/>
                    <a:pt x="35181" y="8389"/>
                  </a:cubicBezTo>
                  <a:cubicBezTo>
                    <a:pt x="34844" y="8647"/>
                    <a:pt x="34487" y="8885"/>
                    <a:pt x="34150" y="9123"/>
                  </a:cubicBezTo>
                  <a:lnTo>
                    <a:pt x="33654" y="9500"/>
                  </a:lnTo>
                  <a:lnTo>
                    <a:pt x="33158" y="9877"/>
                  </a:lnTo>
                  <a:cubicBezTo>
                    <a:pt x="32841" y="10154"/>
                    <a:pt x="32523" y="10392"/>
                    <a:pt x="32186" y="10650"/>
                  </a:cubicBezTo>
                  <a:cubicBezTo>
                    <a:pt x="31889" y="10928"/>
                    <a:pt x="31572" y="11205"/>
                    <a:pt x="31274" y="11463"/>
                  </a:cubicBezTo>
                  <a:cubicBezTo>
                    <a:pt x="30639" y="11998"/>
                    <a:pt x="30064" y="12574"/>
                    <a:pt x="29489" y="13129"/>
                  </a:cubicBezTo>
                  <a:cubicBezTo>
                    <a:pt x="27209" y="15429"/>
                    <a:pt x="25265" y="17928"/>
                    <a:pt x="23659" y="20526"/>
                  </a:cubicBezTo>
                  <a:cubicBezTo>
                    <a:pt x="20426" y="25742"/>
                    <a:pt x="18463" y="31314"/>
                    <a:pt x="17590" y="36728"/>
                  </a:cubicBezTo>
                  <a:cubicBezTo>
                    <a:pt x="17134" y="39425"/>
                    <a:pt x="16976" y="42102"/>
                    <a:pt x="17075" y="44680"/>
                  </a:cubicBezTo>
                  <a:cubicBezTo>
                    <a:pt x="17095" y="45989"/>
                    <a:pt x="17194" y="47258"/>
                    <a:pt x="17352" y="48508"/>
                  </a:cubicBezTo>
                  <a:cubicBezTo>
                    <a:pt x="17511" y="49737"/>
                    <a:pt x="17709" y="50967"/>
                    <a:pt x="17987" y="52157"/>
                  </a:cubicBezTo>
                  <a:cubicBezTo>
                    <a:pt x="19058" y="56916"/>
                    <a:pt x="20962" y="61200"/>
                    <a:pt x="23520" y="64650"/>
                  </a:cubicBezTo>
                  <a:cubicBezTo>
                    <a:pt x="26078" y="68121"/>
                    <a:pt x="29212" y="70798"/>
                    <a:pt x="32504" y="72603"/>
                  </a:cubicBezTo>
                  <a:cubicBezTo>
                    <a:pt x="35796" y="74427"/>
                    <a:pt x="39246" y="75399"/>
                    <a:pt x="42479" y="75558"/>
                  </a:cubicBezTo>
                  <a:cubicBezTo>
                    <a:pt x="42906" y="75581"/>
                    <a:pt x="43329" y="75593"/>
                    <a:pt x="43748" y="75593"/>
                  </a:cubicBezTo>
                  <a:cubicBezTo>
                    <a:pt x="46500" y="75593"/>
                    <a:pt x="49069" y="75097"/>
                    <a:pt x="51324" y="74288"/>
                  </a:cubicBezTo>
                  <a:cubicBezTo>
                    <a:pt x="53902" y="73337"/>
                    <a:pt x="56083" y="71968"/>
                    <a:pt x="57789" y="70421"/>
                  </a:cubicBezTo>
                  <a:cubicBezTo>
                    <a:pt x="59494" y="68855"/>
                    <a:pt x="60743" y="67149"/>
                    <a:pt x="61616" y="65483"/>
                  </a:cubicBezTo>
                  <a:cubicBezTo>
                    <a:pt x="62489" y="63818"/>
                    <a:pt x="63024" y="62211"/>
                    <a:pt x="63341" y="60764"/>
                  </a:cubicBezTo>
                  <a:cubicBezTo>
                    <a:pt x="63381" y="60585"/>
                    <a:pt x="63421" y="60407"/>
                    <a:pt x="63460" y="60228"/>
                  </a:cubicBezTo>
                  <a:cubicBezTo>
                    <a:pt x="63500" y="60050"/>
                    <a:pt x="63540" y="59891"/>
                    <a:pt x="63560" y="59712"/>
                  </a:cubicBezTo>
                  <a:cubicBezTo>
                    <a:pt x="63599" y="59356"/>
                    <a:pt x="63639" y="59018"/>
                    <a:pt x="63698" y="58701"/>
                  </a:cubicBezTo>
                  <a:cubicBezTo>
                    <a:pt x="63738" y="58047"/>
                    <a:pt x="63778" y="57452"/>
                    <a:pt x="63758" y="56877"/>
                  </a:cubicBezTo>
                  <a:cubicBezTo>
                    <a:pt x="63758" y="55746"/>
                    <a:pt x="63619" y="54794"/>
                    <a:pt x="63480" y="54021"/>
                  </a:cubicBezTo>
                  <a:cubicBezTo>
                    <a:pt x="63460" y="53823"/>
                    <a:pt x="63401" y="53644"/>
                    <a:pt x="63361" y="53466"/>
                  </a:cubicBezTo>
                  <a:cubicBezTo>
                    <a:pt x="63322" y="53287"/>
                    <a:pt x="63282" y="53128"/>
                    <a:pt x="63242" y="52970"/>
                  </a:cubicBezTo>
                  <a:cubicBezTo>
                    <a:pt x="63163" y="52653"/>
                    <a:pt x="63084" y="52375"/>
                    <a:pt x="63004" y="52137"/>
                  </a:cubicBezTo>
                  <a:cubicBezTo>
                    <a:pt x="62826" y="51661"/>
                    <a:pt x="62687" y="51324"/>
                    <a:pt x="62588" y="51126"/>
                  </a:cubicBezTo>
                  <a:cubicBezTo>
                    <a:pt x="62548" y="51007"/>
                    <a:pt x="62508" y="50927"/>
                    <a:pt x="62489" y="50888"/>
                  </a:cubicBezTo>
                  <a:lnTo>
                    <a:pt x="62489" y="50888"/>
                  </a:lnTo>
                  <a:cubicBezTo>
                    <a:pt x="62489" y="50888"/>
                    <a:pt x="62489" y="50888"/>
                    <a:pt x="62489" y="50888"/>
                  </a:cubicBezTo>
                  <a:lnTo>
                    <a:pt x="62489" y="50888"/>
                  </a:lnTo>
                  <a:cubicBezTo>
                    <a:pt x="62508" y="50947"/>
                    <a:pt x="62548" y="51026"/>
                    <a:pt x="62588" y="51145"/>
                  </a:cubicBezTo>
                  <a:cubicBezTo>
                    <a:pt x="62667" y="51364"/>
                    <a:pt x="62806" y="51681"/>
                    <a:pt x="62965" y="52157"/>
                  </a:cubicBezTo>
                  <a:cubicBezTo>
                    <a:pt x="63044" y="52395"/>
                    <a:pt x="63123" y="52672"/>
                    <a:pt x="63183" y="52990"/>
                  </a:cubicBezTo>
                  <a:cubicBezTo>
                    <a:pt x="63222" y="53148"/>
                    <a:pt x="63262" y="53307"/>
                    <a:pt x="63302" y="53485"/>
                  </a:cubicBezTo>
                  <a:cubicBezTo>
                    <a:pt x="63341" y="53664"/>
                    <a:pt x="63401" y="53842"/>
                    <a:pt x="63421" y="54041"/>
                  </a:cubicBezTo>
                  <a:cubicBezTo>
                    <a:pt x="63540" y="54814"/>
                    <a:pt x="63679" y="55766"/>
                    <a:pt x="63679" y="56896"/>
                  </a:cubicBezTo>
                  <a:cubicBezTo>
                    <a:pt x="63698" y="57452"/>
                    <a:pt x="63639" y="58047"/>
                    <a:pt x="63579" y="58701"/>
                  </a:cubicBezTo>
                  <a:cubicBezTo>
                    <a:pt x="63540" y="59018"/>
                    <a:pt x="63500" y="59356"/>
                    <a:pt x="63441" y="59693"/>
                  </a:cubicBezTo>
                  <a:cubicBezTo>
                    <a:pt x="63421" y="59871"/>
                    <a:pt x="63401" y="60050"/>
                    <a:pt x="63361" y="60208"/>
                  </a:cubicBezTo>
                  <a:cubicBezTo>
                    <a:pt x="63322" y="60387"/>
                    <a:pt x="63282" y="60565"/>
                    <a:pt x="63242" y="60744"/>
                  </a:cubicBezTo>
                  <a:cubicBezTo>
                    <a:pt x="62905" y="62191"/>
                    <a:pt x="62370" y="63778"/>
                    <a:pt x="61497" y="65424"/>
                  </a:cubicBezTo>
                  <a:cubicBezTo>
                    <a:pt x="60624" y="67070"/>
                    <a:pt x="59375" y="68756"/>
                    <a:pt x="57689" y="70302"/>
                  </a:cubicBezTo>
                  <a:cubicBezTo>
                    <a:pt x="56004" y="71829"/>
                    <a:pt x="53822" y="73178"/>
                    <a:pt x="51264" y="74110"/>
                  </a:cubicBezTo>
                  <a:cubicBezTo>
                    <a:pt x="49027" y="74902"/>
                    <a:pt x="46492" y="75394"/>
                    <a:pt x="43761" y="75394"/>
                  </a:cubicBezTo>
                  <a:cubicBezTo>
                    <a:pt x="43345" y="75394"/>
                    <a:pt x="42924" y="75383"/>
                    <a:pt x="42499" y="75359"/>
                  </a:cubicBezTo>
                  <a:cubicBezTo>
                    <a:pt x="39306" y="75181"/>
                    <a:pt x="35875" y="74229"/>
                    <a:pt x="32623" y="72404"/>
                  </a:cubicBezTo>
                  <a:cubicBezTo>
                    <a:pt x="29370" y="70620"/>
                    <a:pt x="26257" y="67962"/>
                    <a:pt x="23738" y="64512"/>
                  </a:cubicBezTo>
                  <a:cubicBezTo>
                    <a:pt x="21200" y="61081"/>
                    <a:pt x="19316" y="56837"/>
                    <a:pt x="18265" y="52117"/>
                  </a:cubicBezTo>
                  <a:cubicBezTo>
                    <a:pt x="17987" y="50927"/>
                    <a:pt x="17789" y="49718"/>
                    <a:pt x="17630" y="48468"/>
                  </a:cubicBezTo>
                  <a:cubicBezTo>
                    <a:pt x="17471" y="47239"/>
                    <a:pt x="17372" y="45969"/>
                    <a:pt x="17352" y="44680"/>
                  </a:cubicBezTo>
                  <a:cubicBezTo>
                    <a:pt x="17253" y="42122"/>
                    <a:pt x="17412" y="39465"/>
                    <a:pt x="17868" y="36768"/>
                  </a:cubicBezTo>
                  <a:cubicBezTo>
                    <a:pt x="18741" y="31393"/>
                    <a:pt x="20684" y="25861"/>
                    <a:pt x="23897" y="20685"/>
                  </a:cubicBezTo>
                  <a:cubicBezTo>
                    <a:pt x="25523" y="18106"/>
                    <a:pt x="27427" y="15608"/>
                    <a:pt x="29707" y="13347"/>
                  </a:cubicBezTo>
                  <a:cubicBezTo>
                    <a:pt x="30283" y="12792"/>
                    <a:pt x="30838" y="12217"/>
                    <a:pt x="31472" y="11681"/>
                  </a:cubicBezTo>
                  <a:cubicBezTo>
                    <a:pt x="31770" y="11423"/>
                    <a:pt x="32067" y="11146"/>
                    <a:pt x="32385" y="10888"/>
                  </a:cubicBezTo>
                  <a:cubicBezTo>
                    <a:pt x="32702" y="10630"/>
                    <a:pt x="33019" y="10372"/>
                    <a:pt x="33356" y="10114"/>
                  </a:cubicBezTo>
                  <a:lnTo>
                    <a:pt x="33832" y="9738"/>
                  </a:lnTo>
                  <a:lnTo>
                    <a:pt x="34328" y="9361"/>
                  </a:lnTo>
                  <a:cubicBezTo>
                    <a:pt x="34665" y="9123"/>
                    <a:pt x="35002" y="8885"/>
                    <a:pt x="35340" y="8647"/>
                  </a:cubicBezTo>
                  <a:cubicBezTo>
                    <a:pt x="35696" y="8409"/>
                    <a:pt x="36034" y="8171"/>
                    <a:pt x="36391" y="7953"/>
                  </a:cubicBezTo>
                  <a:cubicBezTo>
                    <a:pt x="36728" y="7715"/>
                    <a:pt x="37085" y="7477"/>
                    <a:pt x="37461" y="7259"/>
                  </a:cubicBezTo>
                  <a:cubicBezTo>
                    <a:pt x="40337" y="5494"/>
                    <a:pt x="43470" y="3967"/>
                    <a:pt x="46802" y="2797"/>
                  </a:cubicBezTo>
                  <a:cubicBezTo>
                    <a:pt x="48468" y="2182"/>
                    <a:pt x="50213" y="1686"/>
                    <a:pt x="51978" y="1250"/>
                  </a:cubicBezTo>
                  <a:cubicBezTo>
                    <a:pt x="53743" y="833"/>
                    <a:pt x="55567" y="516"/>
                    <a:pt x="57412" y="298"/>
                  </a:cubicBezTo>
                  <a:lnTo>
                    <a:pt x="5737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9"/>
            <p:cNvSpPr/>
            <p:nvPr/>
          </p:nvSpPr>
          <p:spPr>
            <a:xfrm>
              <a:off x="4974697" y="3219954"/>
              <a:ext cx="2009278" cy="1260032"/>
            </a:xfrm>
            <a:custGeom>
              <a:rect b="b" l="l" r="r" t="t"/>
              <a:pathLst>
                <a:path extrusionOk="0" h="39287" w="62648">
                  <a:moveTo>
                    <a:pt x="12069" y="14755"/>
                  </a:moveTo>
                  <a:cubicBezTo>
                    <a:pt x="12068" y="14758"/>
                    <a:pt x="12066" y="14762"/>
                    <a:pt x="12065" y="14765"/>
                  </a:cubicBezTo>
                  <a:lnTo>
                    <a:pt x="12065" y="14765"/>
                  </a:lnTo>
                  <a:lnTo>
                    <a:pt x="12068" y="14755"/>
                  </a:lnTo>
                  <a:close/>
                  <a:moveTo>
                    <a:pt x="61220" y="17908"/>
                  </a:moveTo>
                  <a:cubicBezTo>
                    <a:pt x="61160" y="18008"/>
                    <a:pt x="61160" y="18047"/>
                    <a:pt x="61160" y="18047"/>
                  </a:cubicBezTo>
                  <a:cubicBezTo>
                    <a:pt x="61160" y="18047"/>
                    <a:pt x="61180" y="18008"/>
                    <a:pt x="61220" y="17908"/>
                  </a:cubicBezTo>
                  <a:close/>
                  <a:moveTo>
                    <a:pt x="38850" y="1"/>
                  </a:moveTo>
                  <a:cubicBezTo>
                    <a:pt x="38592" y="21"/>
                    <a:pt x="38314" y="21"/>
                    <a:pt x="38037" y="21"/>
                  </a:cubicBezTo>
                  <a:cubicBezTo>
                    <a:pt x="37462" y="21"/>
                    <a:pt x="36906" y="80"/>
                    <a:pt x="36331" y="100"/>
                  </a:cubicBezTo>
                  <a:cubicBezTo>
                    <a:pt x="35181" y="199"/>
                    <a:pt x="34011" y="298"/>
                    <a:pt x="32821" y="536"/>
                  </a:cubicBezTo>
                  <a:cubicBezTo>
                    <a:pt x="31611" y="735"/>
                    <a:pt x="30382" y="1012"/>
                    <a:pt x="29152" y="1389"/>
                  </a:cubicBezTo>
                  <a:cubicBezTo>
                    <a:pt x="28537" y="1548"/>
                    <a:pt x="27923" y="1766"/>
                    <a:pt x="27308" y="1984"/>
                  </a:cubicBezTo>
                  <a:cubicBezTo>
                    <a:pt x="26991" y="2103"/>
                    <a:pt x="26673" y="2222"/>
                    <a:pt x="26376" y="2361"/>
                  </a:cubicBezTo>
                  <a:cubicBezTo>
                    <a:pt x="26059" y="2480"/>
                    <a:pt x="25761" y="2638"/>
                    <a:pt x="25444" y="2777"/>
                  </a:cubicBezTo>
                  <a:cubicBezTo>
                    <a:pt x="22985" y="3947"/>
                    <a:pt x="20605" y="5573"/>
                    <a:pt x="18364" y="7576"/>
                  </a:cubicBezTo>
                  <a:cubicBezTo>
                    <a:pt x="16123" y="9579"/>
                    <a:pt x="14001" y="11939"/>
                    <a:pt x="12097" y="14676"/>
                  </a:cubicBezTo>
                  <a:lnTo>
                    <a:pt x="12038" y="14755"/>
                  </a:lnTo>
                  <a:lnTo>
                    <a:pt x="12054" y="14755"/>
                  </a:lnTo>
                  <a:cubicBezTo>
                    <a:pt x="10413" y="17486"/>
                    <a:pt x="8478" y="20963"/>
                    <a:pt x="6425" y="25068"/>
                  </a:cubicBezTo>
                  <a:cubicBezTo>
                    <a:pt x="4363" y="29173"/>
                    <a:pt x="2182" y="33912"/>
                    <a:pt x="0" y="39148"/>
                  </a:cubicBezTo>
                  <a:lnTo>
                    <a:pt x="258" y="39287"/>
                  </a:lnTo>
                  <a:cubicBezTo>
                    <a:pt x="263" y="39279"/>
                    <a:pt x="267" y="39272"/>
                    <a:pt x="272" y="39264"/>
                  </a:cubicBezTo>
                  <a:lnTo>
                    <a:pt x="272" y="39264"/>
                  </a:lnTo>
                  <a:lnTo>
                    <a:pt x="278" y="39267"/>
                  </a:lnTo>
                  <a:cubicBezTo>
                    <a:pt x="283" y="39255"/>
                    <a:pt x="287" y="39244"/>
                    <a:pt x="292" y="39232"/>
                  </a:cubicBezTo>
                  <a:lnTo>
                    <a:pt x="292" y="39232"/>
                  </a:lnTo>
                  <a:cubicBezTo>
                    <a:pt x="503" y="38896"/>
                    <a:pt x="916" y="38258"/>
                    <a:pt x="1329" y="37621"/>
                  </a:cubicBezTo>
                  <a:cubicBezTo>
                    <a:pt x="3907" y="33615"/>
                    <a:pt x="6386" y="29827"/>
                    <a:pt x="9281" y="26634"/>
                  </a:cubicBezTo>
                  <a:cubicBezTo>
                    <a:pt x="10709" y="25048"/>
                    <a:pt x="12256" y="23600"/>
                    <a:pt x="13882" y="22390"/>
                  </a:cubicBezTo>
                  <a:cubicBezTo>
                    <a:pt x="15528" y="21181"/>
                    <a:pt x="17253" y="20169"/>
                    <a:pt x="18979" y="19316"/>
                  </a:cubicBezTo>
                  <a:cubicBezTo>
                    <a:pt x="22469" y="17631"/>
                    <a:pt x="26078" y="16659"/>
                    <a:pt x="29529" y="16461"/>
                  </a:cubicBezTo>
                  <a:cubicBezTo>
                    <a:pt x="29942" y="16437"/>
                    <a:pt x="30353" y="16426"/>
                    <a:pt x="30760" y="16426"/>
                  </a:cubicBezTo>
                  <a:cubicBezTo>
                    <a:pt x="33770" y="16426"/>
                    <a:pt x="36604" y="17041"/>
                    <a:pt x="39207" y="17809"/>
                  </a:cubicBezTo>
                  <a:cubicBezTo>
                    <a:pt x="42162" y="18722"/>
                    <a:pt x="44819" y="19931"/>
                    <a:pt x="47159" y="21339"/>
                  </a:cubicBezTo>
                  <a:cubicBezTo>
                    <a:pt x="49499" y="22727"/>
                    <a:pt x="51502" y="24314"/>
                    <a:pt x="53168" y="26019"/>
                  </a:cubicBezTo>
                  <a:cubicBezTo>
                    <a:pt x="54814" y="27705"/>
                    <a:pt x="56103" y="29530"/>
                    <a:pt x="56995" y="31374"/>
                  </a:cubicBezTo>
                  <a:cubicBezTo>
                    <a:pt x="57888" y="33218"/>
                    <a:pt x="58403" y="35043"/>
                    <a:pt x="58741" y="36748"/>
                  </a:cubicBezTo>
                  <a:lnTo>
                    <a:pt x="58760" y="36847"/>
                  </a:lnTo>
                  <a:lnTo>
                    <a:pt x="58860" y="36847"/>
                  </a:lnTo>
                  <a:cubicBezTo>
                    <a:pt x="58919" y="36827"/>
                    <a:pt x="58959" y="36827"/>
                    <a:pt x="58998" y="36827"/>
                  </a:cubicBezTo>
                  <a:lnTo>
                    <a:pt x="59098" y="36808"/>
                  </a:lnTo>
                  <a:lnTo>
                    <a:pt x="59078" y="36689"/>
                  </a:lnTo>
                  <a:cubicBezTo>
                    <a:pt x="58384" y="33119"/>
                    <a:pt x="58304" y="30065"/>
                    <a:pt x="58483" y="27606"/>
                  </a:cubicBezTo>
                  <a:cubicBezTo>
                    <a:pt x="58661" y="25127"/>
                    <a:pt x="59117" y="23223"/>
                    <a:pt x="59554" y="21815"/>
                  </a:cubicBezTo>
                  <a:cubicBezTo>
                    <a:pt x="59772" y="21101"/>
                    <a:pt x="60010" y="20526"/>
                    <a:pt x="60208" y="20030"/>
                  </a:cubicBezTo>
                  <a:cubicBezTo>
                    <a:pt x="60426" y="19574"/>
                    <a:pt x="60585" y="19178"/>
                    <a:pt x="60724" y="18880"/>
                  </a:cubicBezTo>
                  <a:cubicBezTo>
                    <a:pt x="60882" y="18603"/>
                    <a:pt x="61001" y="18384"/>
                    <a:pt x="61061" y="18246"/>
                  </a:cubicBezTo>
                  <a:cubicBezTo>
                    <a:pt x="61140" y="18107"/>
                    <a:pt x="61160" y="18047"/>
                    <a:pt x="61160" y="18047"/>
                  </a:cubicBezTo>
                  <a:lnTo>
                    <a:pt x="61160" y="18047"/>
                  </a:lnTo>
                  <a:cubicBezTo>
                    <a:pt x="61160" y="18047"/>
                    <a:pt x="61120" y="18107"/>
                    <a:pt x="61041" y="18246"/>
                  </a:cubicBezTo>
                  <a:cubicBezTo>
                    <a:pt x="60962" y="18365"/>
                    <a:pt x="60843" y="18583"/>
                    <a:pt x="60684" y="18860"/>
                  </a:cubicBezTo>
                  <a:cubicBezTo>
                    <a:pt x="60506" y="19138"/>
                    <a:pt x="60347" y="19535"/>
                    <a:pt x="60109" y="20011"/>
                  </a:cubicBezTo>
                  <a:cubicBezTo>
                    <a:pt x="59911" y="20486"/>
                    <a:pt x="59673" y="21062"/>
                    <a:pt x="59435" y="21776"/>
                  </a:cubicBezTo>
                  <a:cubicBezTo>
                    <a:pt x="58979" y="23184"/>
                    <a:pt x="58503" y="25107"/>
                    <a:pt x="58304" y="27586"/>
                  </a:cubicBezTo>
                  <a:cubicBezTo>
                    <a:pt x="58151" y="29716"/>
                    <a:pt x="58173" y="32285"/>
                    <a:pt x="58623" y="35255"/>
                  </a:cubicBezTo>
                  <a:lnTo>
                    <a:pt x="58623" y="35255"/>
                  </a:lnTo>
                  <a:cubicBezTo>
                    <a:pt x="58303" y="33963"/>
                    <a:pt x="57852" y="32619"/>
                    <a:pt x="57194" y="31275"/>
                  </a:cubicBezTo>
                  <a:cubicBezTo>
                    <a:pt x="56301" y="29411"/>
                    <a:pt x="55012" y="27566"/>
                    <a:pt x="53346" y="25841"/>
                  </a:cubicBezTo>
                  <a:cubicBezTo>
                    <a:pt x="51681" y="24116"/>
                    <a:pt x="49638" y="22529"/>
                    <a:pt x="47278" y="21101"/>
                  </a:cubicBezTo>
                  <a:cubicBezTo>
                    <a:pt x="44938" y="19693"/>
                    <a:pt x="42261" y="18484"/>
                    <a:pt x="39286" y="17551"/>
                  </a:cubicBezTo>
                  <a:cubicBezTo>
                    <a:pt x="37799" y="17095"/>
                    <a:pt x="36232" y="16719"/>
                    <a:pt x="34606" y="16461"/>
                  </a:cubicBezTo>
                  <a:cubicBezTo>
                    <a:pt x="33366" y="16264"/>
                    <a:pt x="32068" y="16148"/>
                    <a:pt x="30748" y="16148"/>
                  </a:cubicBezTo>
                  <a:cubicBezTo>
                    <a:pt x="30337" y="16148"/>
                    <a:pt x="29924" y="16160"/>
                    <a:pt x="29509" y="16183"/>
                  </a:cubicBezTo>
                  <a:cubicBezTo>
                    <a:pt x="26019" y="16381"/>
                    <a:pt x="22370" y="17353"/>
                    <a:pt x="18860" y="19059"/>
                  </a:cubicBezTo>
                  <a:cubicBezTo>
                    <a:pt x="17095" y="19931"/>
                    <a:pt x="15369" y="20943"/>
                    <a:pt x="13723" y="22172"/>
                  </a:cubicBezTo>
                  <a:cubicBezTo>
                    <a:pt x="12058" y="23402"/>
                    <a:pt x="10511" y="24849"/>
                    <a:pt x="9063" y="26456"/>
                  </a:cubicBezTo>
                  <a:cubicBezTo>
                    <a:pt x="6148" y="29668"/>
                    <a:pt x="3649" y="33456"/>
                    <a:pt x="1091" y="37462"/>
                  </a:cubicBezTo>
                  <a:cubicBezTo>
                    <a:pt x="1038" y="37543"/>
                    <a:pt x="984" y="37624"/>
                    <a:pt x="931" y="37706"/>
                  </a:cubicBezTo>
                  <a:lnTo>
                    <a:pt x="931" y="37706"/>
                  </a:lnTo>
                  <a:cubicBezTo>
                    <a:pt x="2842" y="33185"/>
                    <a:pt x="4775" y="28988"/>
                    <a:pt x="6644" y="25286"/>
                  </a:cubicBezTo>
                  <a:cubicBezTo>
                    <a:pt x="8686" y="21161"/>
                    <a:pt x="10669" y="17651"/>
                    <a:pt x="12335" y="14874"/>
                  </a:cubicBezTo>
                  <a:lnTo>
                    <a:pt x="12375" y="14795"/>
                  </a:lnTo>
                  <a:lnTo>
                    <a:pt x="12367" y="14795"/>
                  </a:lnTo>
                  <a:cubicBezTo>
                    <a:pt x="12368" y="14791"/>
                    <a:pt x="12369" y="14788"/>
                    <a:pt x="12370" y="14785"/>
                  </a:cubicBezTo>
                  <a:lnTo>
                    <a:pt x="12370" y="14785"/>
                  </a:lnTo>
                  <a:cubicBezTo>
                    <a:pt x="14245" y="12109"/>
                    <a:pt x="16355" y="9785"/>
                    <a:pt x="18562" y="7794"/>
                  </a:cubicBezTo>
                  <a:cubicBezTo>
                    <a:pt x="20783" y="5792"/>
                    <a:pt x="23143" y="4185"/>
                    <a:pt x="25563" y="3015"/>
                  </a:cubicBezTo>
                  <a:cubicBezTo>
                    <a:pt x="25860" y="2876"/>
                    <a:pt x="26158" y="2738"/>
                    <a:pt x="26475" y="2599"/>
                  </a:cubicBezTo>
                  <a:cubicBezTo>
                    <a:pt x="26772" y="2480"/>
                    <a:pt x="27090" y="2361"/>
                    <a:pt x="27387" y="2242"/>
                  </a:cubicBezTo>
                  <a:cubicBezTo>
                    <a:pt x="28002" y="2043"/>
                    <a:pt x="28617" y="1805"/>
                    <a:pt x="29232" y="1647"/>
                  </a:cubicBezTo>
                  <a:cubicBezTo>
                    <a:pt x="30461" y="1270"/>
                    <a:pt x="31671" y="1012"/>
                    <a:pt x="32861" y="794"/>
                  </a:cubicBezTo>
                  <a:cubicBezTo>
                    <a:pt x="34051" y="576"/>
                    <a:pt x="35221" y="457"/>
                    <a:pt x="36351" y="358"/>
                  </a:cubicBezTo>
                  <a:cubicBezTo>
                    <a:pt x="36926" y="338"/>
                    <a:pt x="37481" y="278"/>
                    <a:pt x="38037" y="278"/>
                  </a:cubicBezTo>
                  <a:lnTo>
                    <a:pt x="39683" y="278"/>
                  </a:lnTo>
                  <a:cubicBezTo>
                    <a:pt x="40754" y="298"/>
                    <a:pt x="41785" y="397"/>
                    <a:pt x="42796" y="497"/>
                  </a:cubicBezTo>
                  <a:cubicBezTo>
                    <a:pt x="43292" y="556"/>
                    <a:pt x="43788" y="616"/>
                    <a:pt x="44284" y="695"/>
                  </a:cubicBezTo>
                  <a:cubicBezTo>
                    <a:pt x="44760" y="774"/>
                    <a:pt x="45235" y="834"/>
                    <a:pt x="45692" y="953"/>
                  </a:cubicBezTo>
                  <a:cubicBezTo>
                    <a:pt x="47556" y="1329"/>
                    <a:pt x="49281" y="1786"/>
                    <a:pt x="50828" y="2381"/>
                  </a:cubicBezTo>
                  <a:cubicBezTo>
                    <a:pt x="53941" y="3531"/>
                    <a:pt x="56401" y="5097"/>
                    <a:pt x="58146" y="6803"/>
                  </a:cubicBezTo>
                  <a:cubicBezTo>
                    <a:pt x="59891" y="8508"/>
                    <a:pt x="60962" y="10273"/>
                    <a:pt x="61596" y="11820"/>
                  </a:cubicBezTo>
                  <a:cubicBezTo>
                    <a:pt x="61914" y="12594"/>
                    <a:pt x="62132" y="13308"/>
                    <a:pt x="62290" y="13942"/>
                  </a:cubicBezTo>
                  <a:cubicBezTo>
                    <a:pt x="62350" y="14279"/>
                    <a:pt x="62409" y="14577"/>
                    <a:pt x="62449" y="14874"/>
                  </a:cubicBezTo>
                  <a:cubicBezTo>
                    <a:pt x="62489" y="15152"/>
                    <a:pt x="62509" y="15430"/>
                    <a:pt x="62528" y="15667"/>
                  </a:cubicBezTo>
                  <a:cubicBezTo>
                    <a:pt x="62548" y="15727"/>
                    <a:pt x="62548" y="15786"/>
                    <a:pt x="62548" y="15846"/>
                  </a:cubicBezTo>
                  <a:cubicBezTo>
                    <a:pt x="62509" y="15886"/>
                    <a:pt x="62469" y="15925"/>
                    <a:pt x="62449" y="15965"/>
                  </a:cubicBezTo>
                  <a:cubicBezTo>
                    <a:pt x="62370" y="16044"/>
                    <a:pt x="62290" y="16124"/>
                    <a:pt x="62231" y="16223"/>
                  </a:cubicBezTo>
                  <a:cubicBezTo>
                    <a:pt x="62092" y="16381"/>
                    <a:pt x="61973" y="16540"/>
                    <a:pt x="61874" y="16699"/>
                  </a:cubicBezTo>
                  <a:cubicBezTo>
                    <a:pt x="61676" y="16996"/>
                    <a:pt x="61537" y="17254"/>
                    <a:pt x="61418" y="17452"/>
                  </a:cubicBezTo>
                  <a:cubicBezTo>
                    <a:pt x="61319" y="17651"/>
                    <a:pt x="61259" y="17809"/>
                    <a:pt x="61220" y="17908"/>
                  </a:cubicBezTo>
                  <a:cubicBezTo>
                    <a:pt x="61279" y="17809"/>
                    <a:pt x="61358" y="17670"/>
                    <a:pt x="61458" y="17472"/>
                  </a:cubicBezTo>
                  <a:cubicBezTo>
                    <a:pt x="61576" y="17274"/>
                    <a:pt x="61715" y="17016"/>
                    <a:pt x="61933" y="16738"/>
                  </a:cubicBezTo>
                  <a:cubicBezTo>
                    <a:pt x="62033" y="16580"/>
                    <a:pt x="62152" y="16421"/>
                    <a:pt x="62290" y="16262"/>
                  </a:cubicBezTo>
                  <a:cubicBezTo>
                    <a:pt x="62350" y="16183"/>
                    <a:pt x="62429" y="16104"/>
                    <a:pt x="62509" y="16005"/>
                  </a:cubicBezTo>
                  <a:cubicBezTo>
                    <a:pt x="62548" y="15965"/>
                    <a:pt x="62588" y="15905"/>
                    <a:pt x="62647" y="15866"/>
                  </a:cubicBezTo>
                  <a:cubicBezTo>
                    <a:pt x="62628" y="15786"/>
                    <a:pt x="62628" y="15727"/>
                    <a:pt x="62628" y="15667"/>
                  </a:cubicBezTo>
                  <a:cubicBezTo>
                    <a:pt x="62608" y="15410"/>
                    <a:pt x="62588" y="15132"/>
                    <a:pt x="62548" y="14835"/>
                  </a:cubicBezTo>
                  <a:cubicBezTo>
                    <a:pt x="62528" y="14557"/>
                    <a:pt x="62469" y="14240"/>
                    <a:pt x="62390" y="13922"/>
                  </a:cubicBezTo>
                  <a:cubicBezTo>
                    <a:pt x="62251" y="13248"/>
                    <a:pt x="62052" y="12534"/>
                    <a:pt x="61735" y="11741"/>
                  </a:cubicBezTo>
                  <a:cubicBezTo>
                    <a:pt x="61081" y="10194"/>
                    <a:pt x="60010" y="8389"/>
                    <a:pt x="58265" y="6664"/>
                  </a:cubicBezTo>
                  <a:cubicBezTo>
                    <a:pt x="56500" y="4939"/>
                    <a:pt x="54041" y="3332"/>
                    <a:pt x="50907" y="2162"/>
                  </a:cubicBezTo>
                  <a:cubicBezTo>
                    <a:pt x="49341" y="1567"/>
                    <a:pt x="47615" y="1092"/>
                    <a:pt x="45751" y="715"/>
                  </a:cubicBezTo>
                  <a:cubicBezTo>
                    <a:pt x="45275" y="596"/>
                    <a:pt x="44799" y="536"/>
                    <a:pt x="44303" y="457"/>
                  </a:cubicBezTo>
                  <a:cubicBezTo>
                    <a:pt x="43827" y="378"/>
                    <a:pt x="43332" y="318"/>
                    <a:pt x="42816" y="239"/>
                  </a:cubicBezTo>
                  <a:cubicBezTo>
                    <a:pt x="41805" y="140"/>
                    <a:pt x="40754" y="40"/>
                    <a:pt x="39683" y="21"/>
                  </a:cubicBezTo>
                  <a:cubicBezTo>
                    <a:pt x="39405" y="21"/>
                    <a:pt x="39127" y="21"/>
                    <a:pt x="388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9"/>
            <p:cNvSpPr/>
            <p:nvPr/>
          </p:nvSpPr>
          <p:spPr>
            <a:xfrm>
              <a:off x="7656251" y="4957994"/>
              <a:ext cx="896202" cy="577177"/>
            </a:xfrm>
            <a:custGeom>
              <a:rect b="b" l="l" r="r" t="t"/>
              <a:pathLst>
                <a:path extrusionOk="0" h="17996" w="27943">
                  <a:moveTo>
                    <a:pt x="27229" y="9"/>
                  </a:moveTo>
                  <a:cubicBezTo>
                    <a:pt x="27229" y="9"/>
                    <a:pt x="27227" y="10"/>
                    <a:pt x="27209" y="28"/>
                  </a:cubicBezTo>
                  <a:cubicBezTo>
                    <a:pt x="27209" y="33"/>
                    <a:pt x="27210" y="37"/>
                    <a:pt x="27212" y="42"/>
                  </a:cubicBezTo>
                  <a:lnTo>
                    <a:pt x="27212" y="42"/>
                  </a:lnTo>
                  <a:cubicBezTo>
                    <a:pt x="27210" y="43"/>
                    <a:pt x="27209" y="45"/>
                    <a:pt x="27209" y="48"/>
                  </a:cubicBezTo>
                  <a:lnTo>
                    <a:pt x="27212" y="42"/>
                  </a:lnTo>
                  <a:lnTo>
                    <a:pt x="27212" y="42"/>
                  </a:lnTo>
                  <a:cubicBezTo>
                    <a:pt x="27220" y="57"/>
                    <a:pt x="27242" y="73"/>
                    <a:pt x="27288" y="88"/>
                  </a:cubicBezTo>
                  <a:cubicBezTo>
                    <a:pt x="27328" y="88"/>
                    <a:pt x="27348" y="108"/>
                    <a:pt x="27387" y="128"/>
                  </a:cubicBezTo>
                  <a:cubicBezTo>
                    <a:pt x="27447" y="128"/>
                    <a:pt x="27427" y="187"/>
                    <a:pt x="27447" y="247"/>
                  </a:cubicBezTo>
                  <a:cubicBezTo>
                    <a:pt x="27467" y="366"/>
                    <a:pt x="27506" y="524"/>
                    <a:pt x="27546" y="723"/>
                  </a:cubicBezTo>
                  <a:cubicBezTo>
                    <a:pt x="27546" y="822"/>
                    <a:pt x="27586" y="921"/>
                    <a:pt x="27605" y="1040"/>
                  </a:cubicBezTo>
                  <a:cubicBezTo>
                    <a:pt x="27605" y="1159"/>
                    <a:pt x="27625" y="1298"/>
                    <a:pt x="27645" y="1436"/>
                  </a:cubicBezTo>
                  <a:cubicBezTo>
                    <a:pt x="27665" y="1575"/>
                    <a:pt x="27685" y="1714"/>
                    <a:pt x="27705" y="1873"/>
                  </a:cubicBezTo>
                  <a:cubicBezTo>
                    <a:pt x="27724" y="2031"/>
                    <a:pt x="27724" y="2210"/>
                    <a:pt x="27744" y="2388"/>
                  </a:cubicBezTo>
                  <a:cubicBezTo>
                    <a:pt x="27784" y="2745"/>
                    <a:pt x="27784" y="3162"/>
                    <a:pt x="27784" y="3618"/>
                  </a:cubicBezTo>
                  <a:cubicBezTo>
                    <a:pt x="27764" y="4550"/>
                    <a:pt x="27665" y="5661"/>
                    <a:pt x="27328" y="6969"/>
                  </a:cubicBezTo>
                  <a:cubicBezTo>
                    <a:pt x="27010" y="8278"/>
                    <a:pt x="26455" y="9766"/>
                    <a:pt x="25483" y="11312"/>
                  </a:cubicBezTo>
                  <a:cubicBezTo>
                    <a:pt x="24492" y="12839"/>
                    <a:pt x="23044" y="14406"/>
                    <a:pt x="21002" y="15636"/>
                  </a:cubicBezTo>
                  <a:cubicBezTo>
                    <a:pt x="18979" y="16845"/>
                    <a:pt x="16381" y="17718"/>
                    <a:pt x="13406" y="17718"/>
                  </a:cubicBezTo>
                  <a:cubicBezTo>
                    <a:pt x="11919" y="17678"/>
                    <a:pt x="10352" y="17440"/>
                    <a:pt x="8805" y="16865"/>
                  </a:cubicBezTo>
                  <a:cubicBezTo>
                    <a:pt x="8032" y="16588"/>
                    <a:pt x="7278" y="16211"/>
                    <a:pt x="6525" y="15774"/>
                  </a:cubicBezTo>
                  <a:cubicBezTo>
                    <a:pt x="5791" y="15318"/>
                    <a:pt x="5077" y="14803"/>
                    <a:pt x="4383" y="14208"/>
                  </a:cubicBezTo>
                  <a:cubicBezTo>
                    <a:pt x="3153" y="13137"/>
                    <a:pt x="2162" y="11927"/>
                    <a:pt x="1448" y="10718"/>
                  </a:cubicBezTo>
                  <a:cubicBezTo>
                    <a:pt x="1111" y="10123"/>
                    <a:pt x="813" y="9547"/>
                    <a:pt x="575" y="8972"/>
                  </a:cubicBezTo>
                  <a:cubicBezTo>
                    <a:pt x="516" y="8834"/>
                    <a:pt x="476" y="8695"/>
                    <a:pt x="417" y="8576"/>
                  </a:cubicBezTo>
                  <a:lnTo>
                    <a:pt x="397" y="8516"/>
                  </a:lnTo>
                  <a:lnTo>
                    <a:pt x="436" y="8496"/>
                  </a:lnTo>
                  <a:cubicBezTo>
                    <a:pt x="694" y="8417"/>
                    <a:pt x="952" y="8338"/>
                    <a:pt x="1170" y="8278"/>
                  </a:cubicBezTo>
                  <a:cubicBezTo>
                    <a:pt x="1468" y="8298"/>
                    <a:pt x="1765" y="8338"/>
                    <a:pt x="2043" y="8358"/>
                  </a:cubicBezTo>
                  <a:cubicBezTo>
                    <a:pt x="2340" y="8397"/>
                    <a:pt x="2638" y="8417"/>
                    <a:pt x="2935" y="8417"/>
                  </a:cubicBezTo>
                  <a:cubicBezTo>
                    <a:pt x="3530" y="8477"/>
                    <a:pt x="4105" y="8477"/>
                    <a:pt x="4680" y="8496"/>
                  </a:cubicBezTo>
                  <a:cubicBezTo>
                    <a:pt x="5811" y="8496"/>
                    <a:pt x="6882" y="8457"/>
                    <a:pt x="7913" y="8358"/>
                  </a:cubicBezTo>
                  <a:cubicBezTo>
                    <a:pt x="9975" y="8179"/>
                    <a:pt x="11839" y="7842"/>
                    <a:pt x="13485" y="7406"/>
                  </a:cubicBezTo>
                  <a:cubicBezTo>
                    <a:pt x="15131" y="6969"/>
                    <a:pt x="16579" y="6434"/>
                    <a:pt x="17829" y="5899"/>
                  </a:cubicBezTo>
                  <a:cubicBezTo>
                    <a:pt x="19098" y="5363"/>
                    <a:pt x="20169" y="4808"/>
                    <a:pt x="21101" y="4253"/>
                  </a:cubicBezTo>
                  <a:cubicBezTo>
                    <a:pt x="22925" y="3182"/>
                    <a:pt x="24175" y="2230"/>
                    <a:pt x="25007" y="1555"/>
                  </a:cubicBezTo>
                  <a:cubicBezTo>
                    <a:pt x="25860" y="881"/>
                    <a:pt x="26316" y="445"/>
                    <a:pt x="26515" y="266"/>
                  </a:cubicBezTo>
                  <a:cubicBezTo>
                    <a:pt x="26812" y="167"/>
                    <a:pt x="27010" y="88"/>
                    <a:pt x="27110" y="68"/>
                  </a:cubicBezTo>
                  <a:cubicBezTo>
                    <a:pt x="27208" y="29"/>
                    <a:pt x="27228" y="9"/>
                    <a:pt x="27229" y="9"/>
                  </a:cubicBezTo>
                  <a:close/>
                  <a:moveTo>
                    <a:pt x="27218" y="0"/>
                  </a:moveTo>
                  <a:cubicBezTo>
                    <a:pt x="27200" y="0"/>
                    <a:pt x="27160" y="14"/>
                    <a:pt x="27090" y="28"/>
                  </a:cubicBezTo>
                  <a:cubicBezTo>
                    <a:pt x="26991" y="48"/>
                    <a:pt x="26812" y="108"/>
                    <a:pt x="26495" y="207"/>
                  </a:cubicBezTo>
                  <a:cubicBezTo>
                    <a:pt x="26257" y="385"/>
                    <a:pt x="25781" y="782"/>
                    <a:pt x="24928" y="1436"/>
                  </a:cubicBezTo>
                  <a:cubicBezTo>
                    <a:pt x="24075" y="2091"/>
                    <a:pt x="22826" y="3023"/>
                    <a:pt x="20982" y="4074"/>
                  </a:cubicBezTo>
                  <a:cubicBezTo>
                    <a:pt x="20069" y="4590"/>
                    <a:pt x="18999" y="5145"/>
                    <a:pt x="17749" y="5680"/>
                  </a:cubicBezTo>
                  <a:cubicBezTo>
                    <a:pt x="16500" y="6196"/>
                    <a:pt x="15052" y="6712"/>
                    <a:pt x="13426" y="7148"/>
                  </a:cubicBezTo>
                  <a:cubicBezTo>
                    <a:pt x="11780" y="7564"/>
                    <a:pt x="9936" y="7901"/>
                    <a:pt x="7893" y="8080"/>
                  </a:cubicBezTo>
                  <a:cubicBezTo>
                    <a:pt x="6862" y="8179"/>
                    <a:pt x="5791" y="8199"/>
                    <a:pt x="4680" y="8199"/>
                  </a:cubicBezTo>
                  <a:cubicBezTo>
                    <a:pt x="4105" y="8179"/>
                    <a:pt x="3550" y="8179"/>
                    <a:pt x="2955" y="8139"/>
                  </a:cubicBezTo>
                  <a:cubicBezTo>
                    <a:pt x="2658" y="8120"/>
                    <a:pt x="2360" y="8100"/>
                    <a:pt x="2063" y="8060"/>
                  </a:cubicBezTo>
                  <a:cubicBezTo>
                    <a:pt x="1765" y="8040"/>
                    <a:pt x="1448" y="8001"/>
                    <a:pt x="1131" y="7981"/>
                  </a:cubicBezTo>
                  <a:cubicBezTo>
                    <a:pt x="893" y="8060"/>
                    <a:pt x="635" y="8120"/>
                    <a:pt x="357" y="8219"/>
                  </a:cubicBezTo>
                  <a:cubicBezTo>
                    <a:pt x="238" y="8258"/>
                    <a:pt x="119" y="8298"/>
                    <a:pt x="0" y="8318"/>
                  </a:cubicBezTo>
                  <a:cubicBezTo>
                    <a:pt x="0" y="8377"/>
                    <a:pt x="60" y="8457"/>
                    <a:pt x="79" y="8516"/>
                  </a:cubicBezTo>
                  <a:lnTo>
                    <a:pt x="139" y="8675"/>
                  </a:lnTo>
                  <a:cubicBezTo>
                    <a:pt x="179" y="8814"/>
                    <a:pt x="238" y="8953"/>
                    <a:pt x="298" y="9091"/>
                  </a:cubicBezTo>
                  <a:cubicBezTo>
                    <a:pt x="536" y="9666"/>
                    <a:pt x="833" y="10261"/>
                    <a:pt x="1190" y="10876"/>
                  </a:cubicBezTo>
                  <a:cubicBezTo>
                    <a:pt x="1924" y="12106"/>
                    <a:pt x="2935" y="13335"/>
                    <a:pt x="4165" y="14446"/>
                  </a:cubicBezTo>
                  <a:cubicBezTo>
                    <a:pt x="4879" y="15041"/>
                    <a:pt x="5612" y="15576"/>
                    <a:pt x="6366" y="16032"/>
                  </a:cubicBezTo>
                  <a:cubicBezTo>
                    <a:pt x="7139" y="16469"/>
                    <a:pt x="7913" y="16845"/>
                    <a:pt x="8706" y="17143"/>
                  </a:cubicBezTo>
                  <a:cubicBezTo>
                    <a:pt x="10273" y="17738"/>
                    <a:pt x="11879" y="17976"/>
                    <a:pt x="13386" y="17996"/>
                  </a:cubicBezTo>
                  <a:cubicBezTo>
                    <a:pt x="16421" y="17996"/>
                    <a:pt x="19078" y="17103"/>
                    <a:pt x="21140" y="15854"/>
                  </a:cubicBezTo>
                  <a:cubicBezTo>
                    <a:pt x="23223" y="14604"/>
                    <a:pt x="24690" y="12998"/>
                    <a:pt x="25682" y="11431"/>
                  </a:cubicBezTo>
                  <a:cubicBezTo>
                    <a:pt x="26653" y="9865"/>
                    <a:pt x="27229" y="8358"/>
                    <a:pt x="27546" y="7029"/>
                  </a:cubicBezTo>
                  <a:cubicBezTo>
                    <a:pt x="27843" y="5700"/>
                    <a:pt x="27943" y="4550"/>
                    <a:pt x="27943" y="3618"/>
                  </a:cubicBezTo>
                  <a:cubicBezTo>
                    <a:pt x="27923" y="3162"/>
                    <a:pt x="27923" y="2745"/>
                    <a:pt x="27883" y="2388"/>
                  </a:cubicBezTo>
                  <a:cubicBezTo>
                    <a:pt x="27863" y="2190"/>
                    <a:pt x="27843" y="2012"/>
                    <a:pt x="27843" y="1853"/>
                  </a:cubicBezTo>
                  <a:cubicBezTo>
                    <a:pt x="27804" y="1694"/>
                    <a:pt x="27784" y="1555"/>
                    <a:pt x="27764" y="1417"/>
                  </a:cubicBezTo>
                  <a:cubicBezTo>
                    <a:pt x="27744" y="1278"/>
                    <a:pt x="27724" y="1139"/>
                    <a:pt x="27705" y="1020"/>
                  </a:cubicBezTo>
                  <a:cubicBezTo>
                    <a:pt x="27665" y="921"/>
                    <a:pt x="27645" y="802"/>
                    <a:pt x="27625" y="703"/>
                  </a:cubicBezTo>
                  <a:cubicBezTo>
                    <a:pt x="27586" y="524"/>
                    <a:pt x="27546" y="366"/>
                    <a:pt x="27506" y="227"/>
                  </a:cubicBezTo>
                  <a:cubicBezTo>
                    <a:pt x="27486" y="187"/>
                    <a:pt x="27486" y="88"/>
                    <a:pt x="27427" y="88"/>
                  </a:cubicBezTo>
                  <a:cubicBezTo>
                    <a:pt x="27367" y="88"/>
                    <a:pt x="27328" y="68"/>
                    <a:pt x="27308" y="68"/>
                  </a:cubicBezTo>
                  <a:cubicBezTo>
                    <a:pt x="27266" y="54"/>
                    <a:pt x="27234" y="40"/>
                    <a:pt x="27218" y="40"/>
                  </a:cubicBezTo>
                  <a:cubicBezTo>
                    <a:pt x="27216" y="40"/>
                    <a:pt x="27214" y="40"/>
                    <a:pt x="27212" y="41"/>
                  </a:cubicBezTo>
                  <a:lnTo>
                    <a:pt x="27212" y="41"/>
                  </a:lnTo>
                  <a:lnTo>
                    <a:pt x="27229" y="9"/>
                  </a:lnTo>
                  <a:lnTo>
                    <a:pt x="27229" y="9"/>
                  </a:lnTo>
                  <a:cubicBezTo>
                    <a:pt x="27229" y="9"/>
                    <a:pt x="27229" y="9"/>
                    <a:pt x="27229" y="9"/>
                  </a:cubicBezTo>
                  <a:cubicBezTo>
                    <a:pt x="27229" y="3"/>
                    <a:pt x="27225" y="0"/>
                    <a:pt x="27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9"/>
            <p:cNvSpPr/>
            <p:nvPr/>
          </p:nvSpPr>
          <p:spPr>
            <a:xfrm>
              <a:off x="8521889" y="4146656"/>
              <a:ext cx="651328" cy="855566"/>
            </a:xfrm>
            <a:custGeom>
              <a:rect b="b" l="l" r="r" t="t"/>
              <a:pathLst>
                <a:path extrusionOk="0" h="26676" w="20308">
                  <a:moveTo>
                    <a:pt x="12574" y="1"/>
                  </a:moveTo>
                  <a:cubicBezTo>
                    <a:pt x="12574" y="1"/>
                    <a:pt x="12574" y="100"/>
                    <a:pt x="12594" y="358"/>
                  </a:cubicBezTo>
                  <a:cubicBezTo>
                    <a:pt x="12613" y="398"/>
                    <a:pt x="12613" y="437"/>
                    <a:pt x="12613" y="477"/>
                  </a:cubicBezTo>
                  <a:cubicBezTo>
                    <a:pt x="12653" y="477"/>
                    <a:pt x="12713" y="457"/>
                    <a:pt x="12752" y="437"/>
                  </a:cubicBezTo>
                  <a:cubicBezTo>
                    <a:pt x="12832" y="417"/>
                    <a:pt x="12911" y="398"/>
                    <a:pt x="13010" y="358"/>
                  </a:cubicBezTo>
                  <a:cubicBezTo>
                    <a:pt x="13050" y="358"/>
                    <a:pt x="13109" y="338"/>
                    <a:pt x="13149" y="338"/>
                  </a:cubicBezTo>
                  <a:cubicBezTo>
                    <a:pt x="13169" y="338"/>
                    <a:pt x="13169" y="338"/>
                    <a:pt x="13188" y="358"/>
                  </a:cubicBezTo>
                  <a:cubicBezTo>
                    <a:pt x="13228" y="378"/>
                    <a:pt x="13248" y="378"/>
                    <a:pt x="13268" y="398"/>
                  </a:cubicBezTo>
                  <a:cubicBezTo>
                    <a:pt x="13367" y="477"/>
                    <a:pt x="13466" y="536"/>
                    <a:pt x="13585" y="616"/>
                  </a:cubicBezTo>
                  <a:cubicBezTo>
                    <a:pt x="14041" y="913"/>
                    <a:pt x="14616" y="1349"/>
                    <a:pt x="15291" y="1944"/>
                  </a:cubicBezTo>
                  <a:cubicBezTo>
                    <a:pt x="15965" y="2559"/>
                    <a:pt x="16738" y="3372"/>
                    <a:pt x="17492" y="4483"/>
                  </a:cubicBezTo>
                  <a:cubicBezTo>
                    <a:pt x="17869" y="5038"/>
                    <a:pt x="18265" y="5653"/>
                    <a:pt x="18602" y="6367"/>
                  </a:cubicBezTo>
                  <a:cubicBezTo>
                    <a:pt x="18781" y="6704"/>
                    <a:pt x="18920" y="7081"/>
                    <a:pt x="19098" y="7477"/>
                  </a:cubicBezTo>
                  <a:cubicBezTo>
                    <a:pt x="19237" y="7874"/>
                    <a:pt x="19396" y="8290"/>
                    <a:pt x="19515" y="8727"/>
                  </a:cubicBezTo>
                  <a:cubicBezTo>
                    <a:pt x="19753" y="9599"/>
                    <a:pt x="19931" y="10571"/>
                    <a:pt x="20010" y="11602"/>
                  </a:cubicBezTo>
                  <a:cubicBezTo>
                    <a:pt x="20050" y="12653"/>
                    <a:pt x="19991" y="13764"/>
                    <a:pt x="19772" y="14934"/>
                  </a:cubicBezTo>
                  <a:cubicBezTo>
                    <a:pt x="19554" y="16084"/>
                    <a:pt x="19158" y="17294"/>
                    <a:pt x="18583" y="18504"/>
                  </a:cubicBezTo>
                  <a:cubicBezTo>
                    <a:pt x="18007" y="19693"/>
                    <a:pt x="17234" y="20883"/>
                    <a:pt x="16223" y="21974"/>
                  </a:cubicBezTo>
                  <a:cubicBezTo>
                    <a:pt x="15231" y="23085"/>
                    <a:pt x="13982" y="24056"/>
                    <a:pt x="12514" y="24810"/>
                  </a:cubicBezTo>
                  <a:cubicBezTo>
                    <a:pt x="11047" y="25563"/>
                    <a:pt x="9381" y="26099"/>
                    <a:pt x="7576" y="26297"/>
                  </a:cubicBezTo>
                  <a:cubicBezTo>
                    <a:pt x="7041" y="26351"/>
                    <a:pt x="6514" y="26378"/>
                    <a:pt x="5995" y="26378"/>
                  </a:cubicBezTo>
                  <a:cubicBezTo>
                    <a:pt x="4802" y="26378"/>
                    <a:pt x="3657" y="26236"/>
                    <a:pt x="2579" y="25960"/>
                  </a:cubicBezTo>
                  <a:cubicBezTo>
                    <a:pt x="2182" y="25881"/>
                    <a:pt x="1805" y="25762"/>
                    <a:pt x="1428" y="25643"/>
                  </a:cubicBezTo>
                  <a:cubicBezTo>
                    <a:pt x="1250" y="25583"/>
                    <a:pt x="1072" y="25504"/>
                    <a:pt x="893" y="25425"/>
                  </a:cubicBezTo>
                  <a:lnTo>
                    <a:pt x="417" y="25246"/>
                  </a:lnTo>
                  <a:lnTo>
                    <a:pt x="437" y="25226"/>
                  </a:lnTo>
                  <a:lnTo>
                    <a:pt x="576" y="24968"/>
                  </a:lnTo>
                  <a:lnTo>
                    <a:pt x="695" y="24711"/>
                  </a:lnTo>
                  <a:lnTo>
                    <a:pt x="754" y="24572"/>
                  </a:lnTo>
                  <a:lnTo>
                    <a:pt x="774" y="24552"/>
                  </a:lnTo>
                  <a:lnTo>
                    <a:pt x="814" y="24512"/>
                  </a:lnTo>
                  <a:cubicBezTo>
                    <a:pt x="1072" y="24235"/>
                    <a:pt x="1329" y="23977"/>
                    <a:pt x="1587" y="23719"/>
                  </a:cubicBezTo>
                  <a:cubicBezTo>
                    <a:pt x="3650" y="21637"/>
                    <a:pt x="5216" y="19495"/>
                    <a:pt x="6466" y="17512"/>
                  </a:cubicBezTo>
                  <a:cubicBezTo>
                    <a:pt x="7735" y="15529"/>
                    <a:pt x="8667" y="13665"/>
                    <a:pt x="9401" y="11999"/>
                  </a:cubicBezTo>
                  <a:cubicBezTo>
                    <a:pt x="9579" y="11563"/>
                    <a:pt x="9738" y="11166"/>
                    <a:pt x="9896" y="10769"/>
                  </a:cubicBezTo>
                  <a:cubicBezTo>
                    <a:pt x="10075" y="10373"/>
                    <a:pt x="10214" y="9976"/>
                    <a:pt x="10333" y="9619"/>
                  </a:cubicBezTo>
                  <a:cubicBezTo>
                    <a:pt x="10472" y="9242"/>
                    <a:pt x="10610" y="8885"/>
                    <a:pt x="10710" y="8528"/>
                  </a:cubicBezTo>
                  <a:cubicBezTo>
                    <a:pt x="10829" y="8171"/>
                    <a:pt x="10928" y="7834"/>
                    <a:pt x="11027" y="7517"/>
                  </a:cubicBezTo>
                  <a:cubicBezTo>
                    <a:pt x="11820" y="4919"/>
                    <a:pt x="12098" y="3095"/>
                    <a:pt x="12296" y="1944"/>
                  </a:cubicBezTo>
                  <a:cubicBezTo>
                    <a:pt x="12455" y="774"/>
                    <a:pt x="12494" y="259"/>
                    <a:pt x="12494" y="199"/>
                  </a:cubicBezTo>
                  <a:cubicBezTo>
                    <a:pt x="12573" y="3"/>
                    <a:pt x="12574" y="1"/>
                    <a:pt x="12574" y="1"/>
                  </a:cubicBezTo>
                  <a:lnTo>
                    <a:pt x="12574" y="1"/>
                  </a:lnTo>
                  <a:cubicBezTo>
                    <a:pt x="12574" y="1"/>
                    <a:pt x="12573" y="3"/>
                    <a:pt x="12475" y="179"/>
                  </a:cubicBezTo>
                  <a:cubicBezTo>
                    <a:pt x="12455" y="259"/>
                    <a:pt x="12356" y="755"/>
                    <a:pt x="12177" y="1925"/>
                  </a:cubicBezTo>
                  <a:cubicBezTo>
                    <a:pt x="11939" y="3075"/>
                    <a:pt x="11642" y="4879"/>
                    <a:pt x="10829" y="7457"/>
                  </a:cubicBezTo>
                  <a:cubicBezTo>
                    <a:pt x="10729" y="7775"/>
                    <a:pt x="10610" y="8112"/>
                    <a:pt x="10511" y="8469"/>
                  </a:cubicBezTo>
                  <a:cubicBezTo>
                    <a:pt x="10392" y="8806"/>
                    <a:pt x="10253" y="9163"/>
                    <a:pt x="10115" y="9540"/>
                  </a:cubicBezTo>
                  <a:cubicBezTo>
                    <a:pt x="9976" y="9897"/>
                    <a:pt x="9837" y="10293"/>
                    <a:pt x="9678" y="10670"/>
                  </a:cubicBezTo>
                  <a:cubicBezTo>
                    <a:pt x="9520" y="11067"/>
                    <a:pt x="9341" y="11483"/>
                    <a:pt x="9163" y="11900"/>
                  </a:cubicBezTo>
                  <a:cubicBezTo>
                    <a:pt x="8429" y="13546"/>
                    <a:pt x="7497" y="15390"/>
                    <a:pt x="6228" y="17373"/>
                  </a:cubicBezTo>
                  <a:cubicBezTo>
                    <a:pt x="4978" y="19336"/>
                    <a:pt x="3412" y="21439"/>
                    <a:pt x="1389" y="23521"/>
                  </a:cubicBezTo>
                  <a:cubicBezTo>
                    <a:pt x="1131" y="23779"/>
                    <a:pt x="873" y="24036"/>
                    <a:pt x="596" y="24294"/>
                  </a:cubicBezTo>
                  <a:lnTo>
                    <a:pt x="536" y="24354"/>
                  </a:lnTo>
                  <a:cubicBezTo>
                    <a:pt x="516" y="24374"/>
                    <a:pt x="516" y="24393"/>
                    <a:pt x="496" y="24413"/>
                  </a:cubicBezTo>
                  <a:lnTo>
                    <a:pt x="496" y="24453"/>
                  </a:lnTo>
                  <a:lnTo>
                    <a:pt x="417" y="24572"/>
                  </a:lnTo>
                  <a:lnTo>
                    <a:pt x="298" y="24830"/>
                  </a:lnTo>
                  <a:lnTo>
                    <a:pt x="179" y="25087"/>
                  </a:lnTo>
                  <a:lnTo>
                    <a:pt x="60" y="25306"/>
                  </a:lnTo>
                  <a:lnTo>
                    <a:pt x="40" y="25385"/>
                  </a:lnTo>
                  <a:cubicBezTo>
                    <a:pt x="40" y="25405"/>
                    <a:pt x="1" y="25425"/>
                    <a:pt x="40" y="25425"/>
                  </a:cubicBezTo>
                  <a:lnTo>
                    <a:pt x="179" y="25484"/>
                  </a:lnTo>
                  <a:lnTo>
                    <a:pt x="516" y="25603"/>
                  </a:lnTo>
                  <a:lnTo>
                    <a:pt x="794" y="25722"/>
                  </a:lnTo>
                  <a:cubicBezTo>
                    <a:pt x="972" y="25782"/>
                    <a:pt x="1151" y="25861"/>
                    <a:pt x="1349" y="25920"/>
                  </a:cubicBezTo>
                  <a:cubicBezTo>
                    <a:pt x="1726" y="26039"/>
                    <a:pt x="2103" y="26178"/>
                    <a:pt x="2499" y="26258"/>
                  </a:cubicBezTo>
                  <a:cubicBezTo>
                    <a:pt x="3605" y="26534"/>
                    <a:pt x="4778" y="26676"/>
                    <a:pt x="5992" y="26676"/>
                  </a:cubicBezTo>
                  <a:cubicBezTo>
                    <a:pt x="6520" y="26676"/>
                    <a:pt x="7055" y="26649"/>
                    <a:pt x="7596" y="26595"/>
                  </a:cubicBezTo>
                  <a:cubicBezTo>
                    <a:pt x="9440" y="26396"/>
                    <a:pt x="11166" y="25841"/>
                    <a:pt x="12653" y="25087"/>
                  </a:cubicBezTo>
                  <a:cubicBezTo>
                    <a:pt x="14140" y="24294"/>
                    <a:pt x="15429" y="23303"/>
                    <a:pt x="16441" y="22172"/>
                  </a:cubicBezTo>
                  <a:cubicBezTo>
                    <a:pt x="17452" y="21062"/>
                    <a:pt x="18265" y="19852"/>
                    <a:pt x="18840" y="18622"/>
                  </a:cubicBezTo>
                  <a:cubicBezTo>
                    <a:pt x="19435" y="17393"/>
                    <a:pt x="19812" y="16163"/>
                    <a:pt x="20030" y="14974"/>
                  </a:cubicBezTo>
                  <a:cubicBezTo>
                    <a:pt x="20268" y="13803"/>
                    <a:pt x="20308" y="12653"/>
                    <a:pt x="20248" y="11602"/>
                  </a:cubicBezTo>
                  <a:cubicBezTo>
                    <a:pt x="20189" y="10531"/>
                    <a:pt x="19991" y="9560"/>
                    <a:pt x="19733" y="8667"/>
                  </a:cubicBezTo>
                  <a:cubicBezTo>
                    <a:pt x="19614" y="8211"/>
                    <a:pt x="19455" y="7795"/>
                    <a:pt x="19316" y="7398"/>
                  </a:cubicBezTo>
                  <a:cubicBezTo>
                    <a:pt x="19138" y="7001"/>
                    <a:pt x="18999" y="6625"/>
                    <a:pt x="18801" y="6268"/>
                  </a:cubicBezTo>
                  <a:cubicBezTo>
                    <a:pt x="18464" y="5534"/>
                    <a:pt x="18047" y="4919"/>
                    <a:pt x="17670" y="4364"/>
                  </a:cubicBezTo>
                  <a:cubicBezTo>
                    <a:pt x="16877" y="3253"/>
                    <a:pt x="16104" y="2440"/>
                    <a:pt x="15410" y="1825"/>
                  </a:cubicBezTo>
                  <a:cubicBezTo>
                    <a:pt x="14715" y="1230"/>
                    <a:pt x="14121" y="814"/>
                    <a:pt x="13645" y="517"/>
                  </a:cubicBezTo>
                  <a:cubicBezTo>
                    <a:pt x="13526" y="457"/>
                    <a:pt x="13426" y="378"/>
                    <a:pt x="13327" y="318"/>
                  </a:cubicBezTo>
                  <a:lnTo>
                    <a:pt x="13248" y="279"/>
                  </a:lnTo>
                  <a:cubicBezTo>
                    <a:pt x="13216" y="263"/>
                    <a:pt x="13197" y="234"/>
                    <a:pt x="13170" y="234"/>
                  </a:cubicBezTo>
                  <a:cubicBezTo>
                    <a:pt x="13163" y="234"/>
                    <a:pt x="13156" y="235"/>
                    <a:pt x="13149" y="239"/>
                  </a:cubicBezTo>
                  <a:cubicBezTo>
                    <a:pt x="13089" y="259"/>
                    <a:pt x="13050" y="279"/>
                    <a:pt x="12990" y="279"/>
                  </a:cubicBezTo>
                  <a:cubicBezTo>
                    <a:pt x="12911" y="318"/>
                    <a:pt x="12832" y="338"/>
                    <a:pt x="12752" y="378"/>
                  </a:cubicBezTo>
                  <a:cubicBezTo>
                    <a:pt x="12732" y="378"/>
                    <a:pt x="12693" y="398"/>
                    <a:pt x="12673" y="398"/>
                  </a:cubicBezTo>
                  <a:cubicBezTo>
                    <a:pt x="12673" y="378"/>
                    <a:pt x="12653" y="358"/>
                    <a:pt x="12653" y="318"/>
                  </a:cubicBezTo>
                  <a:cubicBezTo>
                    <a:pt x="12613" y="120"/>
                    <a:pt x="12594" y="1"/>
                    <a:pt x="12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9"/>
            <p:cNvSpPr/>
            <p:nvPr/>
          </p:nvSpPr>
          <p:spPr>
            <a:xfrm>
              <a:off x="8830363" y="3389040"/>
              <a:ext cx="490421" cy="777534"/>
            </a:xfrm>
            <a:custGeom>
              <a:rect b="b" l="l" r="r" t="t"/>
              <a:pathLst>
                <a:path extrusionOk="0" h="24243" w="15291">
                  <a:moveTo>
                    <a:pt x="3522" y="0"/>
                  </a:moveTo>
                  <a:cubicBezTo>
                    <a:pt x="3423" y="0"/>
                    <a:pt x="3327" y="2"/>
                    <a:pt x="3233" y="4"/>
                  </a:cubicBezTo>
                  <a:cubicBezTo>
                    <a:pt x="3035" y="24"/>
                    <a:pt x="2837" y="24"/>
                    <a:pt x="2658" y="24"/>
                  </a:cubicBezTo>
                  <a:cubicBezTo>
                    <a:pt x="2480" y="44"/>
                    <a:pt x="2321" y="83"/>
                    <a:pt x="2162" y="83"/>
                  </a:cubicBezTo>
                  <a:cubicBezTo>
                    <a:pt x="1984" y="103"/>
                    <a:pt x="1845" y="123"/>
                    <a:pt x="1706" y="143"/>
                  </a:cubicBezTo>
                  <a:cubicBezTo>
                    <a:pt x="1567" y="182"/>
                    <a:pt x="1429" y="202"/>
                    <a:pt x="1310" y="222"/>
                  </a:cubicBezTo>
                  <a:cubicBezTo>
                    <a:pt x="834" y="321"/>
                    <a:pt x="516" y="440"/>
                    <a:pt x="298" y="500"/>
                  </a:cubicBezTo>
                  <a:cubicBezTo>
                    <a:pt x="100" y="559"/>
                    <a:pt x="21" y="599"/>
                    <a:pt x="21" y="619"/>
                  </a:cubicBezTo>
                  <a:cubicBezTo>
                    <a:pt x="21" y="619"/>
                    <a:pt x="120" y="599"/>
                    <a:pt x="318" y="559"/>
                  </a:cubicBezTo>
                  <a:cubicBezTo>
                    <a:pt x="536" y="520"/>
                    <a:pt x="854" y="420"/>
                    <a:pt x="1330" y="341"/>
                  </a:cubicBezTo>
                  <a:cubicBezTo>
                    <a:pt x="1449" y="321"/>
                    <a:pt x="1587" y="301"/>
                    <a:pt x="1726" y="282"/>
                  </a:cubicBezTo>
                  <a:cubicBezTo>
                    <a:pt x="1865" y="262"/>
                    <a:pt x="2004" y="242"/>
                    <a:pt x="2162" y="242"/>
                  </a:cubicBezTo>
                  <a:cubicBezTo>
                    <a:pt x="2321" y="222"/>
                    <a:pt x="2500" y="202"/>
                    <a:pt x="2678" y="182"/>
                  </a:cubicBezTo>
                  <a:lnTo>
                    <a:pt x="3233" y="182"/>
                  </a:lnTo>
                  <a:cubicBezTo>
                    <a:pt x="4046" y="182"/>
                    <a:pt x="5018" y="242"/>
                    <a:pt x="6168" y="520"/>
                  </a:cubicBezTo>
                  <a:cubicBezTo>
                    <a:pt x="7319" y="797"/>
                    <a:pt x="8627" y="1293"/>
                    <a:pt x="9976" y="2166"/>
                  </a:cubicBezTo>
                  <a:cubicBezTo>
                    <a:pt x="10630" y="2622"/>
                    <a:pt x="11305" y="3157"/>
                    <a:pt x="11919" y="3831"/>
                  </a:cubicBezTo>
                  <a:cubicBezTo>
                    <a:pt x="12554" y="4525"/>
                    <a:pt x="13109" y="5319"/>
                    <a:pt x="13585" y="6251"/>
                  </a:cubicBezTo>
                  <a:cubicBezTo>
                    <a:pt x="14498" y="8115"/>
                    <a:pt x="14993" y="10514"/>
                    <a:pt x="14617" y="13112"/>
                  </a:cubicBezTo>
                  <a:cubicBezTo>
                    <a:pt x="14418" y="14421"/>
                    <a:pt x="14022" y="15750"/>
                    <a:pt x="13308" y="17019"/>
                  </a:cubicBezTo>
                  <a:cubicBezTo>
                    <a:pt x="13109" y="17336"/>
                    <a:pt x="12931" y="17654"/>
                    <a:pt x="12713" y="17951"/>
                  </a:cubicBezTo>
                  <a:cubicBezTo>
                    <a:pt x="12594" y="18090"/>
                    <a:pt x="12495" y="18249"/>
                    <a:pt x="12376" y="18407"/>
                  </a:cubicBezTo>
                  <a:cubicBezTo>
                    <a:pt x="12257" y="18546"/>
                    <a:pt x="12138" y="18685"/>
                    <a:pt x="12019" y="18844"/>
                  </a:cubicBezTo>
                  <a:cubicBezTo>
                    <a:pt x="11503" y="19419"/>
                    <a:pt x="10928" y="19954"/>
                    <a:pt x="10293" y="20430"/>
                  </a:cubicBezTo>
                  <a:cubicBezTo>
                    <a:pt x="9024" y="21422"/>
                    <a:pt x="7656" y="22155"/>
                    <a:pt x="6307" y="22731"/>
                  </a:cubicBezTo>
                  <a:cubicBezTo>
                    <a:pt x="5633" y="23008"/>
                    <a:pt x="4978" y="23266"/>
                    <a:pt x="4324" y="23484"/>
                  </a:cubicBezTo>
                  <a:cubicBezTo>
                    <a:pt x="3987" y="23603"/>
                    <a:pt x="3650" y="23702"/>
                    <a:pt x="3332" y="23821"/>
                  </a:cubicBezTo>
                  <a:lnTo>
                    <a:pt x="3154" y="23881"/>
                  </a:lnTo>
                  <a:lnTo>
                    <a:pt x="3134" y="23881"/>
                  </a:lnTo>
                  <a:cubicBezTo>
                    <a:pt x="3114" y="23722"/>
                    <a:pt x="3095" y="23563"/>
                    <a:pt x="3075" y="23405"/>
                  </a:cubicBezTo>
                  <a:lnTo>
                    <a:pt x="3055" y="23345"/>
                  </a:lnTo>
                  <a:cubicBezTo>
                    <a:pt x="3055" y="23335"/>
                    <a:pt x="3055" y="23335"/>
                    <a:pt x="3055" y="23335"/>
                  </a:cubicBezTo>
                  <a:cubicBezTo>
                    <a:pt x="3055" y="23335"/>
                    <a:pt x="3055" y="23335"/>
                    <a:pt x="3055" y="23325"/>
                  </a:cubicBezTo>
                  <a:lnTo>
                    <a:pt x="3075" y="23206"/>
                  </a:lnTo>
                  <a:lnTo>
                    <a:pt x="3095" y="22969"/>
                  </a:lnTo>
                  <a:cubicBezTo>
                    <a:pt x="3095" y="22790"/>
                    <a:pt x="3114" y="22631"/>
                    <a:pt x="3134" y="22473"/>
                  </a:cubicBezTo>
                  <a:cubicBezTo>
                    <a:pt x="3154" y="22155"/>
                    <a:pt x="3194" y="21838"/>
                    <a:pt x="3214" y="21521"/>
                  </a:cubicBezTo>
                  <a:cubicBezTo>
                    <a:pt x="3253" y="21204"/>
                    <a:pt x="3233" y="20886"/>
                    <a:pt x="3253" y="20589"/>
                  </a:cubicBezTo>
                  <a:cubicBezTo>
                    <a:pt x="3273" y="20291"/>
                    <a:pt x="3293" y="19974"/>
                    <a:pt x="3293" y="19677"/>
                  </a:cubicBezTo>
                  <a:cubicBezTo>
                    <a:pt x="3313" y="18487"/>
                    <a:pt x="3273" y="17376"/>
                    <a:pt x="3233" y="16305"/>
                  </a:cubicBezTo>
                  <a:cubicBezTo>
                    <a:pt x="3114" y="14203"/>
                    <a:pt x="2896" y="12359"/>
                    <a:pt x="2638" y="10752"/>
                  </a:cubicBezTo>
                  <a:cubicBezTo>
                    <a:pt x="2400" y="9146"/>
                    <a:pt x="2103" y="7778"/>
                    <a:pt x="1825" y="6608"/>
                  </a:cubicBezTo>
                  <a:cubicBezTo>
                    <a:pt x="1270" y="4287"/>
                    <a:pt x="794" y="2800"/>
                    <a:pt x="497" y="1868"/>
                  </a:cubicBezTo>
                  <a:cubicBezTo>
                    <a:pt x="338" y="1412"/>
                    <a:pt x="219" y="1095"/>
                    <a:pt x="140" y="896"/>
                  </a:cubicBezTo>
                  <a:cubicBezTo>
                    <a:pt x="60" y="698"/>
                    <a:pt x="21" y="619"/>
                    <a:pt x="21" y="619"/>
                  </a:cubicBezTo>
                  <a:lnTo>
                    <a:pt x="21" y="619"/>
                  </a:lnTo>
                  <a:cubicBezTo>
                    <a:pt x="1" y="619"/>
                    <a:pt x="21" y="698"/>
                    <a:pt x="80" y="916"/>
                  </a:cubicBezTo>
                  <a:cubicBezTo>
                    <a:pt x="140" y="1114"/>
                    <a:pt x="239" y="1432"/>
                    <a:pt x="378" y="1908"/>
                  </a:cubicBezTo>
                  <a:cubicBezTo>
                    <a:pt x="655" y="2840"/>
                    <a:pt x="1111" y="4327"/>
                    <a:pt x="1627" y="6647"/>
                  </a:cubicBezTo>
                  <a:cubicBezTo>
                    <a:pt x="1885" y="7817"/>
                    <a:pt x="2162" y="9166"/>
                    <a:pt x="2400" y="10772"/>
                  </a:cubicBezTo>
                  <a:cubicBezTo>
                    <a:pt x="2638" y="12379"/>
                    <a:pt x="2857" y="14203"/>
                    <a:pt x="2956" y="16305"/>
                  </a:cubicBezTo>
                  <a:cubicBezTo>
                    <a:pt x="3015" y="17356"/>
                    <a:pt x="3035" y="18487"/>
                    <a:pt x="3015" y="19657"/>
                  </a:cubicBezTo>
                  <a:cubicBezTo>
                    <a:pt x="3015" y="19954"/>
                    <a:pt x="2995" y="20252"/>
                    <a:pt x="2976" y="20569"/>
                  </a:cubicBezTo>
                  <a:cubicBezTo>
                    <a:pt x="2956" y="20866"/>
                    <a:pt x="2956" y="21184"/>
                    <a:pt x="2936" y="21481"/>
                  </a:cubicBezTo>
                  <a:cubicBezTo>
                    <a:pt x="2896" y="21798"/>
                    <a:pt x="2876" y="22116"/>
                    <a:pt x="2857" y="22433"/>
                  </a:cubicBezTo>
                  <a:cubicBezTo>
                    <a:pt x="2837" y="22592"/>
                    <a:pt x="2817" y="22750"/>
                    <a:pt x="2797" y="22929"/>
                  </a:cubicBezTo>
                  <a:lnTo>
                    <a:pt x="2777" y="23167"/>
                  </a:lnTo>
                  <a:lnTo>
                    <a:pt x="2777" y="23286"/>
                  </a:lnTo>
                  <a:cubicBezTo>
                    <a:pt x="2757" y="23306"/>
                    <a:pt x="2777" y="23385"/>
                    <a:pt x="2777" y="23385"/>
                  </a:cubicBezTo>
                  <a:lnTo>
                    <a:pt x="2797" y="23444"/>
                  </a:lnTo>
                  <a:cubicBezTo>
                    <a:pt x="2817" y="23623"/>
                    <a:pt x="2837" y="23801"/>
                    <a:pt x="2876" y="23980"/>
                  </a:cubicBezTo>
                  <a:lnTo>
                    <a:pt x="2916" y="24218"/>
                  </a:lnTo>
                  <a:cubicBezTo>
                    <a:pt x="2916" y="24238"/>
                    <a:pt x="2921" y="24243"/>
                    <a:pt x="2928" y="24243"/>
                  </a:cubicBezTo>
                  <a:cubicBezTo>
                    <a:pt x="2936" y="24243"/>
                    <a:pt x="2946" y="24238"/>
                    <a:pt x="2956" y="24238"/>
                  </a:cubicBezTo>
                  <a:lnTo>
                    <a:pt x="3015" y="24218"/>
                  </a:lnTo>
                  <a:lnTo>
                    <a:pt x="3134" y="24178"/>
                  </a:lnTo>
                  <a:lnTo>
                    <a:pt x="3432" y="24079"/>
                  </a:lnTo>
                  <a:cubicBezTo>
                    <a:pt x="3749" y="23980"/>
                    <a:pt x="4086" y="23881"/>
                    <a:pt x="4423" y="23762"/>
                  </a:cubicBezTo>
                  <a:cubicBezTo>
                    <a:pt x="5078" y="23544"/>
                    <a:pt x="5752" y="23286"/>
                    <a:pt x="6446" y="22988"/>
                  </a:cubicBezTo>
                  <a:cubicBezTo>
                    <a:pt x="7795" y="22413"/>
                    <a:pt x="9183" y="21679"/>
                    <a:pt x="10472" y="20668"/>
                  </a:cubicBezTo>
                  <a:cubicBezTo>
                    <a:pt x="11126" y="20172"/>
                    <a:pt x="11721" y="19617"/>
                    <a:pt x="12237" y="19022"/>
                  </a:cubicBezTo>
                  <a:cubicBezTo>
                    <a:pt x="12356" y="18883"/>
                    <a:pt x="12495" y="18725"/>
                    <a:pt x="12614" y="18586"/>
                  </a:cubicBezTo>
                  <a:cubicBezTo>
                    <a:pt x="12733" y="18427"/>
                    <a:pt x="12832" y="18269"/>
                    <a:pt x="12951" y="18110"/>
                  </a:cubicBezTo>
                  <a:cubicBezTo>
                    <a:pt x="13189" y="17812"/>
                    <a:pt x="13367" y="17475"/>
                    <a:pt x="13565" y="17158"/>
                  </a:cubicBezTo>
                  <a:cubicBezTo>
                    <a:pt x="14299" y="15869"/>
                    <a:pt x="14716" y="14481"/>
                    <a:pt x="14894" y="13152"/>
                  </a:cubicBezTo>
                  <a:cubicBezTo>
                    <a:pt x="15291" y="10495"/>
                    <a:pt x="14775" y="8036"/>
                    <a:pt x="13823" y="6132"/>
                  </a:cubicBezTo>
                  <a:cubicBezTo>
                    <a:pt x="13347" y="5180"/>
                    <a:pt x="12752" y="4367"/>
                    <a:pt x="12118" y="3673"/>
                  </a:cubicBezTo>
                  <a:cubicBezTo>
                    <a:pt x="11483" y="2959"/>
                    <a:pt x="10789" y="2423"/>
                    <a:pt x="10115" y="1967"/>
                  </a:cubicBezTo>
                  <a:cubicBezTo>
                    <a:pt x="8727" y="1075"/>
                    <a:pt x="7398" y="579"/>
                    <a:pt x="6228" y="301"/>
                  </a:cubicBezTo>
                  <a:cubicBezTo>
                    <a:pt x="5192" y="73"/>
                    <a:pt x="4281" y="0"/>
                    <a:pt x="35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9"/>
            <p:cNvSpPr/>
            <p:nvPr/>
          </p:nvSpPr>
          <p:spPr>
            <a:xfrm>
              <a:off x="8287823" y="2500151"/>
              <a:ext cx="791261" cy="911276"/>
            </a:xfrm>
            <a:custGeom>
              <a:rect b="b" l="l" r="r" t="t"/>
              <a:pathLst>
                <a:path extrusionOk="0" h="28413" w="24671">
                  <a:moveTo>
                    <a:pt x="9630" y="0"/>
                  </a:moveTo>
                  <a:cubicBezTo>
                    <a:pt x="9412" y="0"/>
                    <a:pt x="9197" y="5"/>
                    <a:pt x="8984" y="15"/>
                  </a:cubicBezTo>
                  <a:cubicBezTo>
                    <a:pt x="7656" y="74"/>
                    <a:pt x="6426" y="272"/>
                    <a:pt x="5296" y="590"/>
                  </a:cubicBezTo>
                  <a:cubicBezTo>
                    <a:pt x="4721" y="729"/>
                    <a:pt x="4205" y="947"/>
                    <a:pt x="3689" y="1125"/>
                  </a:cubicBezTo>
                  <a:cubicBezTo>
                    <a:pt x="3194" y="1343"/>
                    <a:pt x="2698" y="1561"/>
                    <a:pt x="2261" y="1799"/>
                  </a:cubicBezTo>
                  <a:cubicBezTo>
                    <a:pt x="1805" y="2018"/>
                    <a:pt x="1389" y="2315"/>
                    <a:pt x="992" y="2553"/>
                  </a:cubicBezTo>
                  <a:cubicBezTo>
                    <a:pt x="794" y="2692"/>
                    <a:pt x="615" y="2831"/>
                    <a:pt x="417" y="2969"/>
                  </a:cubicBezTo>
                  <a:cubicBezTo>
                    <a:pt x="298" y="3049"/>
                    <a:pt x="179" y="3128"/>
                    <a:pt x="60" y="3227"/>
                  </a:cubicBezTo>
                  <a:lnTo>
                    <a:pt x="1" y="3267"/>
                  </a:lnTo>
                  <a:lnTo>
                    <a:pt x="1" y="3287"/>
                  </a:lnTo>
                  <a:lnTo>
                    <a:pt x="40" y="3307"/>
                  </a:lnTo>
                  <a:lnTo>
                    <a:pt x="139" y="3406"/>
                  </a:lnTo>
                  <a:lnTo>
                    <a:pt x="318" y="3545"/>
                  </a:lnTo>
                  <a:cubicBezTo>
                    <a:pt x="953" y="4120"/>
                    <a:pt x="1548" y="4675"/>
                    <a:pt x="2083" y="5191"/>
                  </a:cubicBezTo>
                  <a:cubicBezTo>
                    <a:pt x="4225" y="7233"/>
                    <a:pt x="5514" y="8701"/>
                    <a:pt x="6307" y="9593"/>
                  </a:cubicBezTo>
                  <a:cubicBezTo>
                    <a:pt x="6704" y="10049"/>
                    <a:pt x="6981" y="10367"/>
                    <a:pt x="7160" y="10565"/>
                  </a:cubicBezTo>
                  <a:cubicBezTo>
                    <a:pt x="7321" y="10762"/>
                    <a:pt x="7417" y="10845"/>
                    <a:pt x="7435" y="10845"/>
                  </a:cubicBezTo>
                  <a:cubicBezTo>
                    <a:pt x="7436" y="10845"/>
                    <a:pt x="7437" y="10844"/>
                    <a:pt x="7437" y="10843"/>
                  </a:cubicBezTo>
                  <a:cubicBezTo>
                    <a:pt x="7437" y="10843"/>
                    <a:pt x="7378" y="10743"/>
                    <a:pt x="7199" y="10545"/>
                  </a:cubicBezTo>
                  <a:cubicBezTo>
                    <a:pt x="7041" y="10327"/>
                    <a:pt x="6783" y="9990"/>
                    <a:pt x="6386" y="9534"/>
                  </a:cubicBezTo>
                  <a:cubicBezTo>
                    <a:pt x="5613" y="8602"/>
                    <a:pt x="4344" y="7114"/>
                    <a:pt x="2222" y="5032"/>
                  </a:cubicBezTo>
                  <a:cubicBezTo>
                    <a:pt x="1686" y="4516"/>
                    <a:pt x="1111" y="3961"/>
                    <a:pt x="457" y="3386"/>
                  </a:cubicBezTo>
                  <a:lnTo>
                    <a:pt x="377" y="3307"/>
                  </a:lnTo>
                  <a:cubicBezTo>
                    <a:pt x="377" y="3287"/>
                    <a:pt x="338" y="3287"/>
                    <a:pt x="358" y="3287"/>
                  </a:cubicBezTo>
                  <a:cubicBezTo>
                    <a:pt x="437" y="3227"/>
                    <a:pt x="496" y="3188"/>
                    <a:pt x="556" y="3148"/>
                  </a:cubicBezTo>
                  <a:cubicBezTo>
                    <a:pt x="734" y="3009"/>
                    <a:pt x="933" y="2870"/>
                    <a:pt x="1111" y="2751"/>
                  </a:cubicBezTo>
                  <a:cubicBezTo>
                    <a:pt x="1528" y="2513"/>
                    <a:pt x="1924" y="2236"/>
                    <a:pt x="2380" y="2018"/>
                  </a:cubicBezTo>
                  <a:cubicBezTo>
                    <a:pt x="2817" y="1780"/>
                    <a:pt x="3293" y="1581"/>
                    <a:pt x="3788" y="1363"/>
                  </a:cubicBezTo>
                  <a:cubicBezTo>
                    <a:pt x="4284" y="1185"/>
                    <a:pt x="4800" y="986"/>
                    <a:pt x="5375" y="848"/>
                  </a:cubicBezTo>
                  <a:cubicBezTo>
                    <a:pt x="6466" y="530"/>
                    <a:pt x="7695" y="332"/>
                    <a:pt x="8984" y="292"/>
                  </a:cubicBezTo>
                  <a:cubicBezTo>
                    <a:pt x="9197" y="283"/>
                    <a:pt x="9411" y="278"/>
                    <a:pt x="9628" y="278"/>
                  </a:cubicBezTo>
                  <a:cubicBezTo>
                    <a:pt x="10745" y="278"/>
                    <a:pt x="11913" y="410"/>
                    <a:pt x="13109" y="709"/>
                  </a:cubicBezTo>
                  <a:cubicBezTo>
                    <a:pt x="14537" y="1046"/>
                    <a:pt x="15985" y="1641"/>
                    <a:pt x="17353" y="2513"/>
                  </a:cubicBezTo>
                  <a:cubicBezTo>
                    <a:pt x="18741" y="3386"/>
                    <a:pt x="20030" y="4576"/>
                    <a:pt x="21161" y="6004"/>
                  </a:cubicBezTo>
                  <a:cubicBezTo>
                    <a:pt x="21300" y="6162"/>
                    <a:pt x="21438" y="6361"/>
                    <a:pt x="21557" y="6539"/>
                  </a:cubicBezTo>
                  <a:cubicBezTo>
                    <a:pt x="21696" y="6737"/>
                    <a:pt x="21835" y="6916"/>
                    <a:pt x="21954" y="7114"/>
                  </a:cubicBezTo>
                  <a:cubicBezTo>
                    <a:pt x="22192" y="7511"/>
                    <a:pt x="22450" y="7907"/>
                    <a:pt x="22668" y="8344"/>
                  </a:cubicBezTo>
                  <a:cubicBezTo>
                    <a:pt x="22886" y="8760"/>
                    <a:pt x="23084" y="9216"/>
                    <a:pt x="23283" y="9653"/>
                  </a:cubicBezTo>
                  <a:cubicBezTo>
                    <a:pt x="23362" y="9891"/>
                    <a:pt x="23441" y="10109"/>
                    <a:pt x="23540" y="10347"/>
                  </a:cubicBezTo>
                  <a:lnTo>
                    <a:pt x="23659" y="10704"/>
                  </a:lnTo>
                  <a:lnTo>
                    <a:pt x="23759" y="11061"/>
                  </a:lnTo>
                  <a:cubicBezTo>
                    <a:pt x="24056" y="12013"/>
                    <a:pt x="24215" y="12984"/>
                    <a:pt x="24314" y="13936"/>
                  </a:cubicBezTo>
                  <a:cubicBezTo>
                    <a:pt x="24334" y="14174"/>
                    <a:pt x="24354" y="14412"/>
                    <a:pt x="24354" y="14650"/>
                  </a:cubicBezTo>
                  <a:cubicBezTo>
                    <a:pt x="24373" y="14888"/>
                    <a:pt x="24354" y="15106"/>
                    <a:pt x="24354" y="15344"/>
                  </a:cubicBezTo>
                  <a:cubicBezTo>
                    <a:pt x="24373" y="15820"/>
                    <a:pt x="24314" y="16276"/>
                    <a:pt x="24274" y="16713"/>
                  </a:cubicBezTo>
                  <a:cubicBezTo>
                    <a:pt x="24056" y="18517"/>
                    <a:pt x="23540" y="20183"/>
                    <a:pt x="22807" y="21651"/>
                  </a:cubicBezTo>
                  <a:cubicBezTo>
                    <a:pt x="22073" y="23118"/>
                    <a:pt x="21161" y="24387"/>
                    <a:pt x="20169" y="25458"/>
                  </a:cubicBezTo>
                  <a:cubicBezTo>
                    <a:pt x="20050" y="25597"/>
                    <a:pt x="19911" y="25716"/>
                    <a:pt x="19773" y="25855"/>
                  </a:cubicBezTo>
                  <a:cubicBezTo>
                    <a:pt x="19654" y="25974"/>
                    <a:pt x="19515" y="26093"/>
                    <a:pt x="19396" y="26212"/>
                  </a:cubicBezTo>
                  <a:cubicBezTo>
                    <a:pt x="19138" y="26470"/>
                    <a:pt x="18860" y="26688"/>
                    <a:pt x="18583" y="26906"/>
                  </a:cubicBezTo>
                  <a:cubicBezTo>
                    <a:pt x="18325" y="27124"/>
                    <a:pt x="18027" y="27302"/>
                    <a:pt x="17770" y="27521"/>
                  </a:cubicBezTo>
                  <a:cubicBezTo>
                    <a:pt x="17631" y="27620"/>
                    <a:pt x="17492" y="27699"/>
                    <a:pt x="17353" y="27778"/>
                  </a:cubicBezTo>
                  <a:cubicBezTo>
                    <a:pt x="17214" y="27858"/>
                    <a:pt x="17095" y="27937"/>
                    <a:pt x="16976" y="28016"/>
                  </a:cubicBezTo>
                  <a:lnTo>
                    <a:pt x="16956" y="28016"/>
                  </a:lnTo>
                  <a:lnTo>
                    <a:pt x="16897" y="27838"/>
                  </a:lnTo>
                  <a:cubicBezTo>
                    <a:pt x="16857" y="27679"/>
                    <a:pt x="16798" y="27521"/>
                    <a:pt x="16738" y="27382"/>
                  </a:cubicBezTo>
                  <a:cubicBezTo>
                    <a:pt x="16639" y="27064"/>
                    <a:pt x="16520" y="26787"/>
                    <a:pt x="16421" y="26489"/>
                  </a:cubicBezTo>
                  <a:cubicBezTo>
                    <a:pt x="16203" y="25914"/>
                    <a:pt x="15985" y="25359"/>
                    <a:pt x="15767" y="24824"/>
                  </a:cubicBezTo>
                  <a:cubicBezTo>
                    <a:pt x="15310" y="23733"/>
                    <a:pt x="14874" y="22741"/>
                    <a:pt x="14438" y="21829"/>
                  </a:cubicBezTo>
                  <a:cubicBezTo>
                    <a:pt x="13565" y="20005"/>
                    <a:pt x="12732" y="18478"/>
                    <a:pt x="11979" y="17208"/>
                  </a:cubicBezTo>
                  <a:cubicBezTo>
                    <a:pt x="10452" y="14650"/>
                    <a:pt x="9262" y="13083"/>
                    <a:pt x="8528" y="12132"/>
                  </a:cubicBezTo>
                  <a:cubicBezTo>
                    <a:pt x="8151" y="11656"/>
                    <a:pt x="7874" y="11338"/>
                    <a:pt x="7695" y="11140"/>
                  </a:cubicBezTo>
                  <a:cubicBezTo>
                    <a:pt x="7537" y="10922"/>
                    <a:pt x="7437" y="10843"/>
                    <a:pt x="7437" y="10843"/>
                  </a:cubicBezTo>
                  <a:lnTo>
                    <a:pt x="7437" y="10843"/>
                  </a:lnTo>
                  <a:cubicBezTo>
                    <a:pt x="7437" y="10862"/>
                    <a:pt x="7497" y="10961"/>
                    <a:pt x="7656" y="11160"/>
                  </a:cubicBezTo>
                  <a:cubicBezTo>
                    <a:pt x="7814" y="11378"/>
                    <a:pt x="8072" y="11715"/>
                    <a:pt x="8429" y="12191"/>
                  </a:cubicBezTo>
                  <a:cubicBezTo>
                    <a:pt x="9143" y="13183"/>
                    <a:pt x="10293" y="14749"/>
                    <a:pt x="11800" y="17307"/>
                  </a:cubicBezTo>
                  <a:cubicBezTo>
                    <a:pt x="12534" y="18577"/>
                    <a:pt x="13367" y="20104"/>
                    <a:pt x="14220" y="21928"/>
                  </a:cubicBezTo>
                  <a:cubicBezTo>
                    <a:pt x="14656" y="22840"/>
                    <a:pt x="15073" y="23832"/>
                    <a:pt x="15509" y="24903"/>
                  </a:cubicBezTo>
                  <a:cubicBezTo>
                    <a:pt x="15727" y="25438"/>
                    <a:pt x="15945" y="25994"/>
                    <a:pt x="16163" y="26589"/>
                  </a:cubicBezTo>
                  <a:cubicBezTo>
                    <a:pt x="16282" y="26866"/>
                    <a:pt x="16381" y="27164"/>
                    <a:pt x="16481" y="27461"/>
                  </a:cubicBezTo>
                  <a:cubicBezTo>
                    <a:pt x="16540" y="27620"/>
                    <a:pt x="16580" y="27759"/>
                    <a:pt x="16639" y="27917"/>
                  </a:cubicBezTo>
                  <a:lnTo>
                    <a:pt x="16738" y="28195"/>
                  </a:lnTo>
                  <a:lnTo>
                    <a:pt x="16818" y="28413"/>
                  </a:lnTo>
                  <a:cubicBezTo>
                    <a:pt x="16877" y="28393"/>
                    <a:pt x="16956" y="28334"/>
                    <a:pt x="17016" y="28294"/>
                  </a:cubicBezTo>
                  <a:cubicBezTo>
                    <a:pt x="17175" y="28215"/>
                    <a:pt x="17333" y="28116"/>
                    <a:pt x="17492" y="28016"/>
                  </a:cubicBezTo>
                  <a:cubicBezTo>
                    <a:pt x="17631" y="27917"/>
                    <a:pt x="17789" y="27838"/>
                    <a:pt x="17928" y="27739"/>
                  </a:cubicBezTo>
                  <a:cubicBezTo>
                    <a:pt x="18206" y="27540"/>
                    <a:pt x="18483" y="27342"/>
                    <a:pt x="18761" y="27124"/>
                  </a:cubicBezTo>
                  <a:cubicBezTo>
                    <a:pt x="19019" y="26886"/>
                    <a:pt x="19316" y="26668"/>
                    <a:pt x="19574" y="26430"/>
                  </a:cubicBezTo>
                  <a:cubicBezTo>
                    <a:pt x="19713" y="26291"/>
                    <a:pt x="19832" y="26172"/>
                    <a:pt x="19971" y="26053"/>
                  </a:cubicBezTo>
                  <a:cubicBezTo>
                    <a:pt x="20110" y="25914"/>
                    <a:pt x="20248" y="25795"/>
                    <a:pt x="20367" y="25656"/>
                  </a:cubicBezTo>
                  <a:cubicBezTo>
                    <a:pt x="21399" y="24566"/>
                    <a:pt x="22311" y="23277"/>
                    <a:pt x="23065" y="21770"/>
                  </a:cubicBezTo>
                  <a:cubicBezTo>
                    <a:pt x="23818" y="20282"/>
                    <a:pt x="24334" y="18597"/>
                    <a:pt x="24572" y="16752"/>
                  </a:cubicBezTo>
                  <a:cubicBezTo>
                    <a:pt x="24592" y="16276"/>
                    <a:pt x="24671" y="15820"/>
                    <a:pt x="24651" y="15344"/>
                  </a:cubicBezTo>
                  <a:cubicBezTo>
                    <a:pt x="24651" y="15106"/>
                    <a:pt x="24671" y="14868"/>
                    <a:pt x="24651" y="14630"/>
                  </a:cubicBezTo>
                  <a:cubicBezTo>
                    <a:pt x="24631" y="14392"/>
                    <a:pt x="24611" y="14154"/>
                    <a:pt x="24611" y="13897"/>
                  </a:cubicBezTo>
                  <a:cubicBezTo>
                    <a:pt x="24512" y="12925"/>
                    <a:pt x="24354" y="11953"/>
                    <a:pt x="24036" y="10961"/>
                  </a:cubicBezTo>
                  <a:lnTo>
                    <a:pt x="23937" y="10605"/>
                  </a:lnTo>
                  <a:lnTo>
                    <a:pt x="23798" y="10248"/>
                  </a:lnTo>
                  <a:cubicBezTo>
                    <a:pt x="23719" y="10010"/>
                    <a:pt x="23640" y="9772"/>
                    <a:pt x="23540" y="9534"/>
                  </a:cubicBezTo>
                  <a:cubicBezTo>
                    <a:pt x="23342" y="9078"/>
                    <a:pt x="23164" y="8641"/>
                    <a:pt x="22926" y="8205"/>
                  </a:cubicBezTo>
                  <a:cubicBezTo>
                    <a:pt x="22708" y="7769"/>
                    <a:pt x="22450" y="7372"/>
                    <a:pt x="22192" y="6956"/>
                  </a:cubicBezTo>
                  <a:cubicBezTo>
                    <a:pt x="22073" y="6757"/>
                    <a:pt x="21934" y="6559"/>
                    <a:pt x="21795" y="6380"/>
                  </a:cubicBezTo>
                  <a:cubicBezTo>
                    <a:pt x="21657" y="6182"/>
                    <a:pt x="21538" y="5984"/>
                    <a:pt x="21379" y="5805"/>
                  </a:cubicBezTo>
                  <a:cubicBezTo>
                    <a:pt x="20248" y="4358"/>
                    <a:pt x="18940" y="3148"/>
                    <a:pt x="17512" y="2275"/>
                  </a:cubicBezTo>
                  <a:cubicBezTo>
                    <a:pt x="16104" y="1383"/>
                    <a:pt x="14616" y="768"/>
                    <a:pt x="13169" y="431"/>
                  </a:cubicBezTo>
                  <a:cubicBezTo>
                    <a:pt x="11956" y="132"/>
                    <a:pt x="10757" y="0"/>
                    <a:pt x="96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9"/>
            <p:cNvSpPr/>
            <p:nvPr/>
          </p:nvSpPr>
          <p:spPr>
            <a:xfrm>
              <a:off x="7321670" y="1860658"/>
              <a:ext cx="1011342" cy="731734"/>
            </a:xfrm>
            <a:custGeom>
              <a:rect b="b" l="l" r="r" t="t"/>
              <a:pathLst>
                <a:path extrusionOk="0" h="22815" w="31533">
                  <a:moveTo>
                    <a:pt x="16772" y="286"/>
                  </a:moveTo>
                  <a:cubicBezTo>
                    <a:pt x="17055" y="286"/>
                    <a:pt x="17335" y="291"/>
                    <a:pt x="17611" y="301"/>
                  </a:cubicBezTo>
                  <a:cubicBezTo>
                    <a:pt x="19376" y="380"/>
                    <a:pt x="21042" y="618"/>
                    <a:pt x="22569" y="1054"/>
                  </a:cubicBezTo>
                  <a:cubicBezTo>
                    <a:pt x="24076" y="1471"/>
                    <a:pt x="25444" y="2105"/>
                    <a:pt x="26555" y="2938"/>
                  </a:cubicBezTo>
                  <a:cubicBezTo>
                    <a:pt x="27130" y="3355"/>
                    <a:pt x="27606" y="3811"/>
                    <a:pt x="28042" y="4307"/>
                  </a:cubicBezTo>
                  <a:cubicBezTo>
                    <a:pt x="28499" y="4803"/>
                    <a:pt x="28855" y="5318"/>
                    <a:pt x="29193" y="5834"/>
                  </a:cubicBezTo>
                  <a:cubicBezTo>
                    <a:pt x="29827" y="6885"/>
                    <a:pt x="30263" y="7956"/>
                    <a:pt x="30581" y="8987"/>
                  </a:cubicBezTo>
                  <a:cubicBezTo>
                    <a:pt x="31215" y="11049"/>
                    <a:pt x="31315" y="12933"/>
                    <a:pt x="31295" y="14520"/>
                  </a:cubicBezTo>
                  <a:cubicBezTo>
                    <a:pt x="31295" y="15313"/>
                    <a:pt x="31235" y="16027"/>
                    <a:pt x="31176" y="16681"/>
                  </a:cubicBezTo>
                  <a:cubicBezTo>
                    <a:pt x="31116" y="17356"/>
                    <a:pt x="31037" y="17951"/>
                    <a:pt x="30977" y="18486"/>
                  </a:cubicBezTo>
                  <a:cubicBezTo>
                    <a:pt x="30819" y="19557"/>
                    <a:pt x="30680" y="20390"/>
                    <a:pt x="30581" y="21025"/>
                  </a:cubicBezTo>
                  <a:cubicBezTo>
                    <a:pt x="30462" y="21679"/>
                    <a:pt x="30402" y="22115"/>
                    <a:pt x="30343" y="22393"/>
                  </a:cubicBezTo>
                  <a:cubicBezTo>
                    <a:pt x="30306" y="22669"/>
                    <a:pt x="30286" y="22792"/>
                    <a:pt x="30300" y="22808"/>
                  </a:cubicBezTo>
                  <a:lnTo>
                    <a:pt x="30300" y="22808"/>
                  </a:lnTo>
                  <a:cubicBezTo>
                    <a:pt x="30278" y="22797"/>
                    <a:pt x="30158" y="22738"/>
                    <a:pt x="29926" y="22631"/>
                  </a:cubicBezTo>
                  <a:cubicBezTo>
                    <a:pt x="29867" y="22591"/>
                    <a:pt x="29788" y="22571"/>
                    <a:pt x="29688" y="22532"/>
                  </a:cubicBezTo>
                  <a:cubicBezTo>
                    <a:pt x="29649" y="22512"/>
                    <a:pt x="29609" y="22492"/>
                    <a:pt x="29569" y="22472"/>
                  </a:cubicBezTo>
                  <a:cubicBezTo>
                    <a:pt x="29530" y="22452"/>
                    <a:pt x="29510" y="22452"/>
                    <a:pt x="29490" y="22433"/>
                  </a:cubicBezTo>
                  <a:cubicBezTo>
                    <a:pt x="29470" y="22433"/>
                    <a:pt x="29450" y="22413"/>
                    <a:pt x="29431" y="22393"/>
                  </a:cubicBezTo>
                  <a:cubicBezTo>
                    <a:pt x="29252" y="22254"/>
                    <a:pt x="29054" y="22076"/>
                    <a:pt x="28796" y="21857"/>
                  </a:cubicBezTo>
                  <a:cubicBezTo>
                    <a:pt x="28538" y="21659"/>
                    <a:pt x="28261" y="21401"/>
                    <a:pt x="27923" y="21144"/>
                  </a:cubicBezTo>
                  <a:cubicBezTo>
                    <a:pt x="27586" y="20886"/>
                    <a:pt x="27190" y="20588"/>
                    <a:pt x="26773" y="20251"/>
                  </a:cubicBezTo>
                  <a:cubicBezTo>
                    <a:pt x="26337" y="19914"/>
                    <a:pt x="25841" y="19597"/>
                    <a:pt x="25286" y="19200"/>
                  </a:cubicBezTo>
                  <a:cubicBezTo>
                    <a:pt x="24750" y="18823"/>
                    <a:pt x="24116" y="18446"/>
                    <a:pt x="23461" y="18010"/>
                  </a:cubicBezTo>
                  <a:cubicBezTo>
                    <a:pt x="22093" y="17177"/>
                    <a:pt x="20447" y="16265"/>
                    <a:pt x="18484" y="15353"/>
                  </a:cubicBezTo>
                  <a:cubicBezTo>
                    <a:pt x="16501" y="14441"/>
                    <a:pt x="14180" y="13548"/>
                    <a:pt x="11463" y="12735"/>
                  </a:cubicBezTo>
                  <a:cubicBezTo>
                    <a:pt x="8746" y="11922"/>
                    <a:pt x="5653" y="11208"/>
                    <a:pt x="2143" y="10653"/>
                  </a:cubicBezTo>
                  <a:cubicBezTo>
                    <a:pt x="1706" y="10593"/>
                    <a:pt x="1250" y="10514"/>
                    <a:pt x="814" y="10454"/>
                  </a:cubicBezTo>
                  <a:lnTo>
                    <a:pt x="457" y="10395"/>
                  </a:lnTo>
                  <a:lnTo>
                    <a:pt x="417" y="10395"/>
                  </a:lnTo>
                  <a:lnTo>
                    <a:pt x="497" y="10137"/>
                  </a:lnTo>
                  <a:cubicBezTo>
                    <a:pt x="536" y="10038"/>
                    <a:pt x="576" y="9919"/>
                    <a:pt x="635" y="9820"/>
                  </a:cubicBezTo>
                  <a:cubicBezTo>
                    <a:pt x="973" y="8967"/>
                    <a:pt x="1429" y="8114"/>
                    <a:pt x="1984" y="7321"/>
                  </a:cubicBezTo>
                  <a:cubicBezTo>
                    <a:pt x="3095" y="5715"/>
                    <a:pt x="4582" y="4247"/>
                    <a:pt x="6406" y="3097"/>
                  </a:cubicBezTo>
                  <a:cubicBezTo>
                    <a:pt x="8211" y="1927"/>
                    <a:pt x="10174" y="1213"/>
                    <a:pt x="12078" y="777"/>
                  </a:cubicBezTo>
                  <a:cubicBezTo>
                    <a:pt x="13681" y="426"/>
                    <a:pt x="15269" y="286"/>
                    <a:pt x="16772" y="286"/>
                  </a:cubicBezTo>
                  <a:close/>
                  <a:moveTo>
                    <a:pt x="16607" y="0"/>
                  </a:moveTo>
                  <a:cubicBezTo>
                    <a:pt x="15131" y="0"/>
                    <a:pt x="13594" y="145"/>
                    <a:pt x="12019" y="499"/>
                  </a:cubicBezTo>
                  <a:cubicBezTo>
                    <a:pt x="10075" y="916"/>
                    <a:pt x="8092" y="1669"/>
                    <a:pt x="6248" y="2839"/>
                  </a:cubicBezTo>
                  <a:cubicBezTo>
                    <a:pt x="4384" y="4029"/>
                    <a:pt x="2876" y="5516"/>
                    <a:pt x="1746" y="7143"/>
                  </a:cubicBezTo>
                  <a:cubicBezTo>
                    <a:pt x="1171" y="7976"/>
                    <a:pt x="715" y="8828"/>
                    <a:pt x="358" y="9701"/>
                  </a:cubicBezTo>
                  <a:cubicBezTo>
                    <a:pt x="318" y="9820"/>
                    <a:pt x="278" y="9919"/>
                    <a:pt x="239" y="10038"/>
                  </a:cubicBezTo>
                  <a:cubicBezTo>
                    <a:pt x="179" y="10177"/>
                    <a:pt x="140" y="10296"/>
                    <a:pt x="80" y="10435"/>
                  </a:cubicBezTo>
                  <a:lnTo>
                    <a:pt x="21" y="10593"/>
                  </a:lnTo>
                  <a:cubicBezTo>
                    <a:pt x="21" y="10613"/>
                    <a:pt x="1" y="10633"/>
                    <a:pt x="21" y="10633"/>
                  </a:cubicBezTo>
                  <a:lnTo>
                    <a:pt x="60" y="10633"/>
                  </a:lnTo>
                  <a:lnTo>
                    <a:pt x="140" y="10653"/>
                  </a:lnTo>
                  <a:lnTo>
                    <a:pt x="417" y="10692"/>
                  </a:lnTo>
                  <a:lnTo>
                    <a:pt x="774" y="10732"/>
                  </a:lnTo>
                  <a:cubicBezTo>
                    <a:pt x="1211" y="10811"/>
                    <a:pt x="1667" y="10871"/>
                    <a:pt x="2103" y="10930"/>
                  </a:cubicBezTo>
                  <a:cubicBezTo>
                    <a:pt x="5593" y="11486"/>
                    <a:pt x="8687" y="12200"/>
                    <a:pt x="11384" y="12993"/>
                  </a:cubicBezTo>
                  <a:cubicBezTo>
                    <a:pt x="14081" y="13786"/>
                    <a:pt x="16401" y="14679"/>
                    <a:pt x="18385" y="15571"/>
                  </a:cubicBezTo>
                  <a:cubicBezTo>
                    <a:pt x="20348" y="16463"/>
                    <a:pt x="21974" y="17376"/>
                    <a:pt x="23342" y="18189"/>
                  </a:cubicBezTo>
                  <a:cubicBezTo>
                    <a:pt x="24017" y="18605"/>
                    <a:pt x="24631" y="18982"/>
                    <a:pt x="25187" y="19359"/>
                  </a:cubicBezTo>
                  <a:cubicBezTo>
                    <a:pt x="25722" y="19735"/>
                    <a:pt x="26238" y="20073"/>
                    <a:pt x="26674" y="20390"/>
                  </a:cubicBezTo>
                  <a:cubicBezTo>
                    <a:pt x="27110" y="20707"/>
                    <a:pt x="27487" y="21005"/>
                    <a:pt x="27844" y="21243"/>
                  </a:cubicBezTo>
                  <a:cubicBezTo>
                    <a:pt x="28181" y="21500"/>
                    <a:pt x="28459" y="21738"/>
                    <a:pt x="28717" y="21957"/>
                  </a:cubicBezTo>
                  <a:cubicBezTo>
                    <a:pt x="28974" y="22155"/>
                    <a:pt x="29193" y="22314"/>
                    <a:pt x="29371" y="22452"/>
                  </a:cubicBezTo>
                  <a:cubicBezTo>
                    <a:pt x="29391" y="22472"/>
                    <a:pt x="29411" y="22492"/>
                    <a:pt x="29450" y="22512"/>
                  </a:cubicBezTo>
                  <a:cubicBezTo>
                    <a:pt x="29470" y="22532"/>
                    <a:pt x="29510" y="22532"/>
                    <a:pt x="29530" y="22552"/>
                  </a:cubicBezTo>
                  <a:cubicBezTo>
                    <a:pt x="29569" y="22571"/>
                    <a:pt x="29629" y="22591"/>
                    <a:pt x="29669" y="22591"/>
                  </a:cubicBezTo>
                  <a:cubicBezTo>
                    <a:pt x="29748" y="22631"/>
                    <a:pt x="29827" y="22671"/>
                    <a:pt x="29907" y="22690"/>
                  </a:cubicBezTo>
                  <a:cubicBezTo>
                    <a:pt x="30121" y="22773"/>
                    <a:pt x="30240" y="22814"/>
                    <a:pt x="30285" y="22814"/>
                  </a:cubicBezTo>
                  <a:cubicBezTo>
                    <a:pt x="30294" y="22814"/>
                    <a:pt x="30300" y="22813"/>
                    <a:pt x="30303" y="22809"/>
                  </a:cubicBezTo>
                  <a:cubicBezTo>
                    <a:pt x="30303" y="22809"/>
                    <a:pt x="30343" y="22690"/>
                    <a:pt x="30402" y="22413"/>
                  </a:cubicBezTo>
                  <a:cubicBezTo>
                    <a:pt x="30462" y="22135"/>
                    <a:pt x="30561" y="21699"/>
                    <a:pt x="30700" y="21044"/>
                  </a:cubicBezTo>
                  <a:cubicBezTo>
                    <a:pt x="30819" y="20410"/>
                    <a:pt x="30977" y="19577"/>
                    <a:pt x="31136" y="18506"/>
                  </a:cubicBezTo>
                  <a:cubicBezTo>
                    <a:pt x="31215" y="17971"/>
                    <a:pt x="31295" y="17376"/>
                    <a:pt x="31374" y="16701"/>
                  </a:cubicBezTo>
                  <a:cubicBezTo>
                    <a:pt x="31434" y="16047"/>
                    <a:pt x="31493" y="15313"/>
                    <a:pt x="31513" y="14520"/>
                  </a:cubicBezTo>
                  <a:cubicBezTo>
                    <a:pt x="31533" y="12914"/>
                    <a:pt x="31453" y="11010"/>
                    <a:pt x="30819" y="8908"/>
                  </a:cubicBezTo>
                  <a:cubicBezTo>
                    <a:pt x="30501" y="7876"/>
                    <a:pt x="30065" y="6766"/>
                    <a:pt x="29411" y="5695"/>
                  </a:cubicBezTo>
                  <a:cubicBezTo>
                    <a:pt x="29074" y="5160"/>
                    <a:pt x="28697" y="4624"/>
                    <a:pt x="28261" y="4128"/>
                  </a:cubicBezTo>
                  <a:cubicBezTo>
                    <a:pt x="27804" y="3633"/>
                    <a:pt x="27309" y="3137"/>
                    <a:pt x="26734" y="2720"/>
                  </a:cubicBezTo>
                  <a:cubicBezTo>
                    <a:pt x="25583" y="1868"/>
                    <a:pt x="24175" y="1213"/>
                    <a:pt x="22648" y="777"/>
                  </a:cubicBezTo>
                  <a:cubicBezTo>
                    <a:pt x="21101" y="341"/>
                    <a:pt x="19416" y="83"/>
                    <a:pt x="17631" y="23"/>
                  </a:cubicBezTo>
                  <a:cubicBezTo>
                    <a:pt x="17293" y="8"/>
                    <a:pt x="16952" y="0"/>
                    <a:pt x="1660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9"/>
            <p:cNvSpPr/>
            <p:nvPr/>
          </p:nvSpPr>
          <p:spPr>
            <a:xfrm>
              <a:off x="6558439" y="1597759"/>
              <a:ext cx="779811" cy="606491"/>
            </a:xfrm>
            <a:custGeom>
              <a:rect b="b" l="l" r="r" t="t"/>
              <a:pathLst>
                <a:path extrusionOk="0" h="18910" w="24314">
                  <a:moveTo>
                    <a:pt x="13113" y="0"/>
                  </a:moveTo>
                  <a:cubicBezTo>
                    <a:pt x="11919" y="0"/>
                    <a:pt x="10684" y="179"/>
                    <a:pt x="9480" y="585"/>
                  </a:cubicBezTo>
                  <a:cubicBezTo>
                    <a:pt x="8290" y="982"/>
                    <a:pt x="7219" y="1557"/>
                    <a:pt x="6247" y="2231"/>
                  </a:cubicBezTo>
                  <a:cubicBezTo>
                    <a:pt x="5295" y="2905"/>
                    <a:pt x="4462" y="3679"/>
                    <a:pt x="3748" y="4492"/>
                  </a:cubicBezTo>
                  <a:cubicBezTo>
                    <a:pt x="2320" y="6138"/>
                    <a:pt x="1388" y="7982"/>
                    <a:pt x="813" y="9747"/>
                  </a:cubicBezTo>
                  <a:cubicBezTo>
                    <a:pt x="258" y="11512"/>
                    <a:pt x="60" y="13198"/>
                    <a:pt x="20" y="14725"/>
                  </a:cubicBezTo>
                  <a:cubicBezTo>
                    <a:pt x="0" y="15498"/>
                    <a:pt x="40" y="16212"/>
                    <a:pt x="80" y="16886"/>
                  </a:cubicBezTo>
                  <a:cubicBezTo>
                    <a:pt x="99" y="17065"/>
                    <a:pt x="119" y="17224"/>
                    <a:pt x="139" y="17402"/>
                  </a:cubicBezTo>
                  <a:cubicBezTo>
                    <a:pt x="159" y="17561"/>
                    <a:pt x="179" y="17719"/>
                    <a:pt x="199" y="17878"/>
                  </a:cubicBezTo>
                  <a:cubicBezTo>
                    <a:pt x="218" y="18037"/>
                    <a:pt x="238" y="18195"/>
                    <a:pt x="278" y="18334"/>
                  </a:cubicBezTo>
                  <a:cubicBezTo>
                    <a:pt x="298" y="18532"/>
                    <a:pt x="337" y="18731"/>
                    <a:pt x="377" y="18909"/>
                  </a:cubicBezTo>
                  <a:cubicBezTo>
                    <a:pt x="774" y="18850"/>
                    <a:pt x="1170" y="18770"/>
                    <a:pt x="1567" y="18711"/>
                  </a:cubicBezTo>
                  <a:cubicBezTo>
                    <a:pt x="1904" y="18651"/>
                    <a:pt x="2241" y="18592"/>
                    <a:pt x="2578" y="18552"/>
                  </a:cubicBezTo>
                  <a:cubicBezTo>
                    <a:pt x="3233" y="18453"/>
                    <a:pt x="3867" y="18354"/>
                    <a:pt x="4482" y="18275"/>
                  </a:cubicBezTo>
                  <a:cubicBezTo>
                    <a:pt x="5672" y="18136"/>
                    <a:pt x="6763" y="18037"/>
                    <a:pt x="7734" y="17977"/>
                  </a:cubicBezTo>
                  <a:cubicBezTo>
                    <a:pt x="9206" y="17872"/>
                    <a:pt x="10428" y="17824"/>
                    <a:pt x="11425" y="17824"/>
                  </a:cubicBezTo>
                  <a:cubicBezTo>
                    <a:pt x="11745" y="17824"/>
                    <a:pt x="12041" y="17829"/>
                    <a:pt x="12315" y="17838"/>
                  </a:cubicBezTo>
                  <a:cubicBezTo>
                    <a:pt x="13446" y="17858"/>
                    <a:pt x="14199" y="17858"/>
                    <a:pt x="14675" y="17878"/>
                  </a:cubicBezTo>
                  <a:cubicBezTo>
                    <a:pt x="15151" y="17878"/>
                    <a:pt x="15350" y="17858"/>
                    <a:pt x="15350" y="17858"/>
                  </a:cubicBezTo>
                  <a:cubicBezTo>
                    <a:pt x="15350" y="17838"/>
                    <a:pt x="15171" y="17819"/>
                    <a:pt x="14675" y="17799"/>
                  </a:cubicBezTo>
                  <a:cubicBezTo>
                    <a:pt x="14199" y="17759"/>
                    <a:pt x="13446" y="17719"/>
                    <a:pt x="12315" y="17680"/>
                  </a:cubicBezTo>
                  <a:cubicBezTo>
                    <a:pt x="11910" y="17658"/>
                    <a:pt x="11456" y="17647"/>
                    <a:pt x="10950" y="17647"/>
                  </a:cubicBezTo>
                  <a:cubicBezTo>
                    <a:pt x="10047" y="17647"/>
                    <a:pt x="8980" y="17683"/>
                    <a:pt x="7734" y="17759"/>
                  </a:cubicBezTo>
                  <a:cubicBezTo>
                    <a:pt x="6743" y="17819"/>
                    <a:pt x="5652" y="17898"/>
                    <a:pt x="4442" y="18057"/>
                  </a:cubicBezTo>
                  <a:cubicBezTo>
                    <a:pt x="3847" y="18116"/>
                    <a:pt x="3213" y="18195"/>
                    <a:pt x="2539" y="18294"/>
                  </a:cubicBezTo>
                  <a:cubicBezTo>
                    <a:pt x="2201" y="18354"/>
                    <a:pt x="1864" y="18394"/>
                    <a:pt x="1527" y="18453"/>
                  </a:cubicBezTo>
                  <a:cubicBezTo>
                    <a:pt x="1210" y="18513"/>
                    <a:pt x="893" y="18572"/>
                    <a:pt x="575" y="18612"/>
                  </a:cubicBezTo>
                  <a:cubicBezTo>
                    <a:pt x="555" y="18513"/>
                    <a:pt x="555" y="18413"/>
                    <a:pt x="536" y="18294"/>
                  </a:cubicBezTo>
                  <a:cubicBezTo>
                    <a:pt x="496" y="18156"/>
                    <a:pt x="476" y="17997"/>
                    <a:pt x="456" y="17838"/>
                  </a:cubicBezTo>
                  <a:cubicBezTo>
                    <a:pt x="437" y="17680"/>
                    <a:pt x="417" y="17521"/>
                    <a:pt x="397" y="17362"/>
                  </a:cubicBezTo>
                  <a:cubicBezTo>
                    <a:pt x="377" y="17204"/>
                    <a:pt x="377" y="17025"/>
                    <a:pt x="357" y="16867"/>
                  </a:cubicBezTo>
                  <a:cubicBezTo>
                    <a:pt x="298" y="16192"/>
                    <a:pt x="258" y="15478"/>
                    <a:pt x="298" y="14725"/>
                  </a:cubicBezTo>
                  <a:cubicBezTo>
                    <a:pt x="337" y="13238"/>
                    <a:pt x="536" y="11552"/>
                    <a:pt x="1091" y="9827"/>
                  </a:cubicBezTo>
                  <a:cubicBezTo>
                    <a:pt x="1646" y="8101"/>
                    <a:pt x="2578" y="6297"/>
                    <a:pt x="3966" y="4690"/>
                  </a:cubicBezTo>
                  <a:cubicBezTo>
                    <a:pt x="4680" y="3877"/>
                    <a:pt x="5493" y="3124"/>
                    <a:pt x="6426" y="2469"/>
                  </a:cubicBezTo>
                  <a:cubicBezTo>
                    <a:pt x="7358" y="1815"/>
                    <a:pt x="8429" y="1259"/>
                    <a:pt x="9579" y="863"/>
                  </a:cubicBezTo>
                  <a:cubicBezTo>
                    <a:pt x="10736" y="463"/>
                    <a:pt x="11912" y="293"/>
                    <a:pt x="13054" y="293"/>
                  </a:cubicBezTo>
                  <a:cubicBezTo>
                    <a:pt x="13557" y="293"/>
                    <a:pt x="14052" y="326"/>
                    <a:pt x="14537" y="387"/>
                  </a:cubicBezTo>
                  <a:cubicBezTo>
                    <a:pt x="15330" y="466"/>
                    <a:pt x="16083" y="665"/>
                    <a:pt x="16817" y="922"/>
                  </a:cubicBezTo>
                  <a:cubicBezTo>
                    <a:pt x="17531" y="1180"/>
                    <a:pt x="18205" y="1497"/>
                    <a:pt x="18820" y="1874"/>
                  </a:cubicBezTo>
                  <a:cubicBezTo>
                    <a:pt x="20050" y="2628"/>
                    <a:pt x="21021" y="3639"/>
                    <a:pt x="21735" y="4710"/>
                  </a:cubicBezTo>
                  <a:cubicBezTo>
                    <a:pt x="22469" y="5781"/>
                    <a:pt x="22945" y="6931"/>
                    <a:pt x="23282" y="8042"/>
                  </a:cubicBezTo>
                  <a:cubicBezTo>
                    <a:pt x="23956" y="10263"/>
                    <a:pt x="24056" y="12325"/>
                    <a:pt x="24036" y="14110"/>
                  </a:cubicBezTo>
                  <a:cubicBezTo>
                    <a:pt x="24036" y="15003"/>
                    <a:pt x="23976" y="15835"/>
                    <a:pt x="23937" y="16589"/>
                  </a:cubicBezTo>
                  <a:cubicBezTo>
                    <a:pt x="23897" y="16966"/>
                    <a:pt x="23877" y="17343"/>
                    <a:pt x="23857" y="17680"/>
                  </a:cubicBezTo>
                  <a:cubicBezTo>
                    <a:pt x="23838" y="17997"/>
                    <a:pt x="23798" y="18294"/>
                    <a:pt x="23778" y="18572"/>
                  </a:cubicBezTo>
                  <a:cubicBezTo>
                    <a:pt x="23262" y="18513"/>
                    <a:pt x="22767" y="18453"/>
                    <a:pt x="22291" y="18394"/>
                  </a:cubicBezTo>
                  <a:cubicBezTo>
                    <a:pt x="21795" y="18334"/>
                    <a:pt x="21339" y="18294"/>
                    <a:pt x="20902" y="18235"/>
                  </a:cubicBezTo>
                  <a:cubicBezTo>
                    <a:pt x="20070" y="18156"/>
                    <a:pt x="19336" y="18096"/>
                    <a:pt x="18741" y="18037"/>
                  </a:cubicBezTo>
                  <a:cubicBezTo>
                    <a:pt x="17531" y="17938"/>
                    <a:pt x="16797" y="17918"/>
                    <a:pt x="16381" y="17898"/>
                  </a:cubicBezTo>
                  <a:cubicBezTo>
                    <a:pt x="15964" y="17858"/>
                    <a:pt x="15707" y="17858"/>
                    <a:pt x="15548" y="17838"/>
                  </a:cubicBezTo>
                  <a:cubicBezTo>
                    <a:pt x="15409" y="17838"/>
                    <a:pt x="15370" y="17838"/>
                    <a:pt x="15350" y="17858"/>
                  </a:cubicBezTo>
                  <a:cubicBezTo>
                    <a:pt x="15350" y="17858"/>
                    <a:pt x="15409" y="17878"/>
                    <a:pt x="15548" y="17898"/>
                  </a:cubicBezTo>
                  <a:cubicBezTo>
                    <a:pt x="15707" y="17918"/>
                    <a:pt x="15964" y="17938"/>
                    <a:pt x="16381" y="17977"/>
                  </a:cubicBezTo>
                  <a:cubicBezTo>
                    <a:pt x="16778" y="18017"/>
                    <a:pt x="17511" y="18076"/>
                    <a:pt x="18721" y="18195"/>
                  </a:cubicBezTo>
                  <a:cubicBezTo>
                    <a:pt x="19316" y="18255"/>
                    <a:pt x="20050" y="18334"/>
                    <a:pt x="20902" y="18433"/>
                  </a:cubicBezTo>
                  <a:cubicBezTo>
                    <a:pt x="21319" y="18473"/>
                    <a:pt x="21775" y="18532"/>
                    <a:pt x="22271" y="18592"/>
                  </a:cubicBezTo>
                  <a:cubicBezTo>
                    <a:pt x="22806" y="18671"/>
                    <a:pt x="23381" y="18751"/>
                    <a:pt x="23976" y="18830"/>
                  </a:cubicBezTo>
                  <a:cubicBezTo>
                    <a:pt x="24016" y="18473"/>
                    <a:pt x="24036" y="18096"/>
                    <a:pt x="24075" y="17700"/>
                  </a:cubicBezTo>
                  <a:cubicBezTo>
                    <a:pt x="24115" y="17362"/>
                    <a:pt x="24135" y="16986"/>
                    <a:pt x="24175" y="16609"/>
                  </a:cubicBezTo>
                  <a:cubicBezTo>
                    <a:pt x="24214" y="15835"/>
                    <a:pt x="24274" y="15022"/>
                    <a:pt x="24294" y="14110"/>
                  </a:cubicBezTo>
                  <a:cubicBezTo>
                    <a:pt x="24313" y="12325"/>
                    <a:pt x="24234" y="10223"/>
                    <a:pt x="23560" y="7962"/>
                  </a:cubicBezTo>
                  <a:cubicBezTo>
                    <a:pt x="23223" y="6832"/>
                    <a:pt x="22707" y="5662"/>
                    <a:pt x="21973" y="4551"/>
                  </a:cubicBezTo>
                  <a:cubicBezTo>
                    <a:pt x="21240" y="3441"/>
                    <a:pt x="20228" y="2410"/>
                    <a:pt x="18959" y="1636"/>
                  </a:cubicBezTo>
                  <a:cubicBezTo>
                    <a:pt x="18344" y="1240"/>
                    <a:pt x="17650" y="902"/>
                    <a:pt x="16897" y="645"/>
                  </a:cubicBezTo>
                  <a:cubicBezTo>
                    <a:pt x="16163" y="387"/>
                    <a:pt x="15389" y="189"/>
                    <a:pt x="14576" y="89"/>
                  </a:cubicBezTo>
                  <a:cubicBezTo>
                    <a:pt x="14099" y="31"/>
                    <a:pt x="13609" y="0"/>
                    <a:pt x="131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9"/>
            <p:cNvSpPr/>
            <p:nvPr/>
          </p:nvSpPr>
          <p:spPr>
            <a:xfrm>
              <a:off x="5813619" y="1748019"/>
              <a:ext cx="757969" cy="715730"/>
            </a:xfrm>
            <a:custGeom>
              <a:rect b="b" l="l" r="r" t="t"/>
              <a:pathLst>
                <a:path extrusionOk="0" h="22316" w="23633">
                  <a:moveTo>
                    <a:pt x="12535" y="1"/>
                  </a:moveTo>
                  <a:cubicBezTo>
                    <a:pt x="11557" y="1"/>
                    <a:pt x="10605" y="134"/>
                    <a:pt x="9718" y="362"/>
                  </a:cubicBezTo>
                  <a:cubicBezTo>
                    <a:pt x="8251" y="739"/>
                    <a:pt x="6942" y="1393"/>
                    <a:pt x="5851" y="2207"/>
                  </a:cubicBezTo>
                  <a:cubicBezTo>
                    <a:pt x="4760" y="3000"/>
                    <a:pt x="3868" y="3952"/>
                    <a:pt x="3154" y="4904"/>
                  </a:cubicBezTo>
                  <a:cubicBezTo>
                    <a:pt x="2420" y="5855"/>
                    <a:pt x="1865" y="6847"/>
                    <a:pt x="1429" y="7819"/>
                  </a:cubicBezTo>
                  <a:cubicBezTo>
                    <a:pt x="1012" y="8790"/>
                    <a:pt x="715" y="9742"/>
                    <a:pt x="496" y="10635"/>
                  </a:cubicBezTo>
                  <a:cubicBezTo>
                    <a:pt x="80" y="12439"/>
                    <a:pt x="1" y="14026"/>
                    <a:pt x="60" y="15374"/>
                  </a:cubicBezTo>
                  <a:cubicBezTo>
                    <a:pt x="159" y="18072"/>
                    <a:pt x="655" y="19817"/>
                    <a:pt x="953" y="20868"/>
                  </a:cubicBezTo>
                  <a:cubicBezTo>
                    <a:pt x="1111" y="21383"/>
                    <a:pt x="1230" y="21760"/>
                    <a:pt x="1290" y="21978"/>
                  </a:cubicBezTo>
                  <a:cubicBezTo>
                    <a:pt x="1369" y="22216"/>
                    <a:pt x="1409" y="22315"/>
                    <a:pt x="1429" y="22315"/>
                  </a:cubicBezTo>
                  <a:cubicBezTo>
                    <a:pt x="1429" y="22315"/>
                    <a:pt x="1409" y="22196"/>
                    <a:pt x="1349" y="21958"/>
                  </a:cubicBezTo>
                  <a:cubicBezTo>
                    <a:pt x="1290" y="21720"/>
                    <a:pt x="1210" y="21364"/>
                    <a:pt x="1052" y="20828"/>
                  </a:cubicBezTo>
                  <a:cubicBezTo>
                    <a:pt x="794" y="19777"/>
                    <a:pt x="338" y="18052"/>
                    <a:pt x="259" y="15374"/>
                  </a:cubicBezTo>
                  <a:cubicBezTo>
                    <a:pt x="239" y="14026"/>
                    <a:pt x="318" y="12459"/>
                    <a:pt x="734" y="10694"/>
                  </a:cubicBezTo>
                  <a:cubicBezTo>
                    <a:pt x="953" y="9802"/>
                    <a:pt x="1250" y="8870"/>
                    <a:pt x="1686" y="7918"/>
                  </a:cubicBezTo>
                  <a:cubicBezTo>
                    <a:pt x="2103" y="6966"/>
                    <a:pt x="2658" y="5994"/>
                    <a:pt x="3372" y="5062"/>
                  </a:cubicBezTo>
                  <a:cubicBezTo>
                    <a:pt x="4086" y="4130"/>
                    <a:pt x="4959" y="3198"/>
                    <a:pt x="6029" y="2425"/>
                  </a:cubicBezTo>
                  <a:cubicBezTo>
                    <a:pt x="7100" y="1651"/>
                    <a:pt x="8370" y="997"/>
                    <a:pt x="9797" y="640"/>
                  </a:cubicBezTo>
                  <a:cubicBezTo>
                    <a:pt x="10649" y="427"/>
                    <a:pt x="11564" y="306"/>
                    <a:pt x="12505" y="306"/>
                  </a:cubicBezTo>
                  <a:cubicBezTo>
                    <a:pt x="13142" y="306"/>
                    <a:pt x="13790" y="361"/>
                    <a:pt x="14438" y="481"/>
                  </a:cubicBezTo>
                  <a:cubicBezTo>
                    <a:pt x="15231" y="640"/>
                    <a:pt x="16044" y="878"/>
                    <a:pt x="16818" y="1255"/>
                  </a:cubicBezTo>
                  <a:cubicBezTo>
                    <a:pt x="17591" y="1631"/>
                    <a:pt x="18345" y="2127"/>
                    <a:pt x="18999" y="2742"/>
                  </a:cubicBezTo>
                  <a:cubicBezTo>
                    <a:pt x="20050" y="3694"/>
                    <a:pt x="20784" y="4884"/>
                    <a:pt x="21359" y="6054"/>
                  </a:cubicBezTo>
                  <a:cubicBezTo>
                    <a:pt x="21914" y="7263"/>
                    <a:pt x="22271" y="8493"/>
                    <a:pt x="22549" y="9683"/>
                  </a:cubicBezTo>
                  <a:cubicBezTo>
                    <a:pt x="22827" y="10873"/>
                    <a:pt x="23025" y="12023"/>
                    <a:pt x="23184" y="13153"/>
                  </a:cubicBezTo>
                  <a:cubicBezTo>
                    <a:pt x="23223" y="13431"/>
                    <a:pt x="23243" y="13709"/>
                    <a:pt x="23283" y="13966"/>
                  </a:cubicBezTo>
                  <a:lnTo>
                    <a:pt x="23303" y="14006"/>
                  </a:lnTo>
                  <a:lnTo>
                    <a:pt x="23184" y="14026"/>
                  </a:lnTo>
                  <a:cubicBezTo>
                    <a:pt x="23065" y="14066"/>
                    <a:pt x="22926" y="14085"/>
                    <a:pt x="22787" y="14105"/>
                  </a:cubicBezTo>
                  <a:cubicBezTo>
                    <a:pt x="22251" y="14204"/>
                    <a:pt x="21736" y="14323"/>
                    <a:pt x="21240" y="14442"/>
                  </a:cubicBezTo>
                  <a:cubicBezTo>
                    <a:pt x="17175" y="15355"/>
                    <a:pt x="13962" y="16465"/>
                    <a:pt x="11404" y="17477"/>
                  </a:cubicBezTo>
                  <a:cubicBezTo>
                    <a:pt x="8845" y="18528"/>
                    <a:pt x="6942" y="19460"/>
                    <a:pt x="5534" y="20193"/>
                  </a:cubicBezTo>
                  <a:cubicBezTo>
                    <a:pt x="4820" y="20550"/>
                    <a:pt x="4245" y="20888"/>
                    <a:pt x="3769" y="21165"/>
                  </a:cubicBezTo>
                  <a:cubicBezTo>
                    <a:pt x="3293" y="21443"/>
                    <a:pt x="2916" y="21661"/>
                    <a:pt x="2638" y="21820"/>
                  </a:cubicBezTo>
                  <a:cubicBezTo>
                    <a:pt x="2182" y="21998"/>
                    <a:pt x="1865" y="22117"/>
                    <a:pt x="1686" y="22196"/>
                  </a:cubicBezTo>
                  <a:cubicBezTo>
                    <a:pt x="1488" y="22276"/>
                    <a:pt x="1429" y="22315"/>
                    <a:pt x="1429" y="22315"/>
                  </a:cubicBezTo>
                  <a:cubicBezTo>
                    <a:pt x="1429" y="22315"/>
                    <a:pt x="1508" y="22296"/>
                    <a:pt x="1686" y="22236"/>
                  </a:cubicBezTo>
                  <a:cubicBezTo>
                    <a:pt x="1885" y="22177"/>
                    <a:pt x="2202" y="22077"/>
                    <a:pt x="2678" y="21919"/>
                  </a:cubicBezTo>
                  <a:cubicBezTo>
                    <a:pt x="2975" y="21760"/>
                    <a:pt x="3352" y="21542"/>
                    <a:pt x="3828" y="21284"/>
                  </a:cubicBezTo>
                  <a:cubicBezTo>
                    <a:pt x="4324" y="21026"/>
                    <a:pt x="4899" y="20709"/>
                    <a:pt x="5613" y="20352"/>
                  </a:cubicBezTo>
                  <a:cubicBezTo>
                    <a:pt x="7041" y="19638"/>
                    <a:pt x="8945" y="18726"/>
                    <a:pt x="11483" y="17715"/>
                  </a:cubicBezTo>
                  <a:cubicBezTo>
                    <a:pt x="14041" y="16723"/>
                    <a:pt x="17254" y="15612"/>
                    <a:pt x="21300" y="14720"/>
                  </a:cubicBezTo>
                  <a:cubicBezTo>
                    <a:pt x="21795" y="14601"/>
                    <a:pt x="22311" y="14482"/>
                    <a:pt x="22846" y="14383"/>
                  </a:cubicBezTo>
                  <a:cubicBezTo>
                    <a:pt x="22965" y="14363"/>
                    <a:pt x="23104" y="14343"/>
                    <a:pt x="23243" y="14304"/>
                  </a:cubicBezTo>
                  <a:lnTo>
                    <a:pt x="23541" y="14244"/>
                  </a:lnTo>
                  <a:cubicBezTo>
                    <a:pt x="23549" y="14246"/>
                    <a:pt x="23557" y="14247"/>
                    <a:pt x="23564" y="14247"/>
                  </a:cubicBezTo>
                  <a:cubicBezTo>
                    <a:pt x="23633" y="14247"/>
                    <a:pt x="23600" y="14160"/>
                    <a:pt x="23600" y="14105"/>
                  </a:cubicBezTo>
                  <a:lnTo>
                    <a:pt x="23580" y="13927"/>
                  </a:lnTo>
                  <a:cubicBezTo>
                    <a:pt x="23541" y="13669"/>
                    <a:pt x="23501" y="13391"/>
                    <a:pt x="23461" y="13094"/>
                  </a:cubicBezTo>
                  <a:cubicBezTo>
                    <a:pt x="23303" y="11983"/>
                    <a:pt x="23124" y="10813"/>
                    <a:pt x="22827" y="9604"/>
                  </a:cubicBezTo>
                  <a:cubicBezTo>
                    <a:pt x="22549" y="8394"/>
                    <a:pt x="22192" y="7145"/>
                    <a:pt x="21617" y="5935"/>
                  </a:cubicBezTo>
                  <a:cubicBezTo>
                    <a:pt x="21042" y="4725"/>
                    <a:pt x="20268" y="3515"/>
                    <a:pt x="19197" y="2524"/>
                  </a:cubicBezTo>
                  <a:cubicBezTo>
                    <a:pt x="18503" y="1869"/>
                    <a:pt x="17750" y="1374"/>
                    <a:pt x="16957" y="977"/>
                  </a:cubicBezTo>
                  <a:cubicBezTo>
                    <a:pt x="16143" y="600"/>
                    <a:pt x="15311" y="342"/>
                    <a:pt x="14478" y="184"/>
                  </a:cubicBezTo>
                  <a:cubicBezTo>
                    <a:pt x="13826" y="58"/>
                    <a:pt x="13175" y="1"/>
                    <a:pt x="125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9"/>
            <p:cNvSpPr/>
            <p:nvPr/>
          </p:nvSpPr>
          <p:spPr>
            <a:xfrm>
              <a:off x="5158505" y="2129361"/>
              <a:ext cx="700944" cy="767527"/>
            </a:xfrm>
            <a:custGeom>
              <a:rect b="b" l="l" r="r" t="t"/>
              <a:pathLst>
                <a:path extrusionOk="0" h="23931" w="21855">
                  <a:moveTo>
                    <a:pt x="13006" y="1"/>
                  </a:moveTo>
                  <a:cubicBezTo>
                    <a:pt x="12734" y="1"/>
                    <a:pt x="12464" y="12"/>
                    <a:pt x="12197" y="34"/>
                  </a:cubicBezTo>
                  <a:lnTo>
                    <a:pt x="11840" y="34"/>
                  </a:lnTo>
                  <a:cubicBezTo>
                    <a:pt x="11721" y="54"/>
                    <a:pt x="11602" y="74"/>
                    <a:pt x="11483" y="93"/>
                  </a:cubicBezTo>
                  <a:cubicBezTo>
                    <a:pt x="11245" y="113"/>
                    <a:pt x="11007" y="153"/>
                    <a:pt x="10769" y="192"/>
                  </a:cubicBezTo>
                  <a:cubicBezTo>
                    <a:pt x="10531" y="232"/>
                    <a:pt x="10313" y="292"/>
                    <a:pt x="10075" y="331"/>
                  </a:cubicBezTo>
                  <a:cubicBezTo>
                    <a:pt x="9956" y="371"/>
                    <a:pt x="9857" y="391"/>
                    <a:pt x="9738" y="411"/>
                  </a:cubicBezTo>
                  <a:cubicBezTo>
                    <a:pt x="9619" y="450"/>
                    <a:pt x="9519" y="490"/>
                    <a:pt x="9400" y="510"/>
                  </a:cubicBezTo>
                  <a:cubicBezTo>
                    <a:pt x="9182" y="589"/>
                    <a:pt x="8964" y="649"/>
                    <a:pt x="8746" y="728"/>
                  </a:cubicBezTo>
                  <a:cubicBezTo>
                    <a:pt x="8548" y="807"/>
                    <a:pt x="8330" y="887"/>
                    <a:pt x="8131" y="966"/>
                  </a:cubicBezTo>
                  <a:lnTo>
                    <a:pt x="7814" y="1105"/>
                  </a:lnTo>
                  <a:cubicBezTo>
                    <a:pt x="7715" y="1144"/>
                    <a:pt x="7616" y="1184"/>
                    <a:pt x="7516" y="1244"/>
                  </a:cubicBezTo>
                  <a:cubicBezTo>
                    <a:pt x="7318" y="1343"/>
                    <a:pt x="7140" y="1442"/>
                    <a:pt x="6941" y="1521"/>
                  </a:cubicBezTo>
                  <a:cubicBezTo>
                    <a:pt x="6743" y="1620"/>
                    <a:pt x="6565" y="1739"/>
                    <a:pt x="6386" y="1858"/>
                  </a:cubicBezTo>
                  <a:cubicBezTo>
                    <a:pt x="6208" y="1957"/>
                    <a:pt x="6009" y="2057"/>
                    <a:pt x="5851" y="2176"/>
                  </a:cubicBezTo>
                  <a:cubicBezTo>
                    <a:pt x="5672" y="2314"/>
                    <a:pt x="5514" y="2433"/>
                    <a:pt x="5335" y="2552"/>
                  </a:cubicBezTo>
                  <a:lnTo>
                    <a:pt x="5097" y="2731"/>
                  </a:lnTo>
                  <a:lnTo>
                    <a:pt x="4859" y="2909"/>
                  </a:lnTo>
                  <a:cubicBezTo>
                    <a:pt x="3590" y="3921"/>
                    <a:pt x="2598" y="5091"/>
                    <a:pt x="1845" y="6301"/>
                  </a:cubicBezTo>
                  <a:cubicBezTo>
                    <a:pt x="1091" y="7490"/>
                    <a:pt x="615" y="8720"/>
                    <a:pt x="338" y="9910"/>
                  </a:cubicBezTo>
                  <a:cubicBezTo>
                    <a:pt x="60" y="11100"/>
                    <a:pt x="0" y="12230"/>
                    <a:pt x="40" y="13241"/>
                  </a:cubicBezTo>
                  <a:cubicBezTo>
                    <a:pt x="100" y="14273"/>
                    <a:pt x="258" y="15185"/>
                    <a:pt x="476" y="16018"/>
                  </a:cubicBezTo>
                  <a:cubicBezTo>
                    <a:pt x="694" y="16831"/>
                    <a:pt x="972" y="17545"/>
                    <a:pt x="1250" y="18160"/>
                  </a:cubicBezTo>
                  <a:cubicBezTo>
                    <a:pt x="1329" y="18298"/>
                    <a:pt x="1408" y="18457"/>
                    <a:pt x="1468" y="18596"/>
                  </a:cubicBezTo>
                  <a:cubicBezTo>
                    <a:pt x="1547" y="18735"/>
                    <a:pt x="1627" y="18874"/>
                    <a:pt x="1686" y="19012"/>
                  </a:cubicBezTo>
                  <a:cubicBezTo>
                    <a:pt x="1746" y="19151"/>
                    <a:pt x="1825" y="19270"/>
                    <a:pt x="1904" y="19389"/>
                  </a:cubicBezTo>
                  <a:cubicBezTo>
                    <a:pt x="1964" y="19508"/>
                    <a:pt x="2043" y="19627"/>
                    <a:pt x="2122" y="19746"/>
                  </a:cubicBezTo>
                  <a:cubicBezTo>
                    <a:pt x="2222" y="19825"/>
                    <a:pt x="2321" y="19885"/>
                    <a:pt x="2420" y="19944"/>
                  </a:cubicBezTo>
                  <a:cubicBezTo>
                    <a:pt x="2519" y="20024"/>
                    <a:pt x="2618" y="20083"/>
                    <a:pt x="2697" y="20143"/>
                  </a:cubicBezTo>
                  <a:cubicBezTo>
                    <a:pt x="2876" y="20262"/>
                    <a:pt x="3035" y="20401"/>
                    <a:pt x="3173" y="20520"/>
                  </a:cubicBezTo>
                  <a:cubicBezTo>
                    <a:pt x="3491" y="20758"/>
                    <a:pt x="3749" y="21015"/>
                    <a:pt x="3967" y="21233"/>
                  </a:cubicBezTo>
                  <a:cubicBezTo>
                    <a:pt x="4403" y="21690"/>
                    <a:pt x="4700" y="22086"/>
                    <a:pt x="4919" y="22384"/>
                  </a:cubicBezTo>
                  <a:cubicBezTo>
                    <a:pt x="5339" y="22977"/>
                    <a:pt x="5465" y="23237"/>
                    <a:pt x="5491" y="23237"/>
                  </a:cubicBezTo>
                  <a:cubicBezTo>
                    <a:pt x="5492" y="23237"/>
                    <a:pt x="5493" y="23237"/>
                    <a:pt x="5494" y="23236"/>
                  </a:cubicBezTo>
                  <a:cubicBezTo>
                    <a:pt x="5494" y="23236"/>
                    <a:pt x="5474" y="23177"/>
                    <a:pt x="5414" y="23018"/>
                  </a:cubicBezTo>
                  <a:cubicBezTo>
                    <a:pt x="5335" y="22879"/>
                    <a:pt x="5216" y="22641"/>
                    <a:pt x="4998" y="22324"/>
                  </a:cubicBezTo>
                  <a:cubicBezTo>
                    <a:pt x="4800" y="22007"/>
                    <a:pt x="4502" y="21610"/>
                    <a:pt x="4066" y="21134"/>
                  </a:cubicBezTo>
                  <a:cubicBezTo>
                    <a:pt x="3848" y="20896"/>
                    <a:pt x="3590" y="20639"/>
                    <a:pt x="3292" y="20381"/>
                  </a:cubicBezTo>
                  <a:cubicBezTo>
                    <a:pt x="3134" y="20262"/>
                    <a:pt x="2975" y="20123"/>
                    <a:pt x="2797" y="20004"/>
                  </a:cubicBezTo>
                  <a:cubicBezTo>
                    <a:pt x="2717" y="19925"/>
                    <a:pt x="2618" y="19865"/>
                    <a:pt x="2519" y="19806"/>
                  </a:cubicBezTo>
                  <a:cubicBezTo>
                    <a:pt x="2440" y="19746"/>
                    <a:pt x="2340" y="19687"/>
                    <a:pt x="2261" y="19627"/>
                  </a:cubicBezTo>
                  <a:cubicBezTo>
                    <a:pt x="2202" y="19508"/>
                    <a:pt x="2122" y="19409"/>
                    <a:pt x="2063" y="19290"/>
                  </a:cubicBezTo>
                  <a:cubicBezTo>
                    <a:pt x="2003" y="19171"/>
                    <a:pt x="1924" y="19052"/>
                    <a:pt x="1865" y="18913"/>
                  </a:cubicBezTo>
                  <a:cubicBezTo>
                    <a:pt x="1785" y="18774"/>
                    <a:pt x="1726" y="18655"/>
                    <a:pt x="1646" y="18517"/>
                  </a:cubicBezTo>
                  <a:cubicBezTo>
                    <a:pt x="1587" y="18358"/>
                    <a:pt x="1527" y="18219"/>
                    <a:pt x="1448" y="18060"/>
                  </a:cubicBezTo>
                  <a:cubicBezTo>
                    <a:pt x="1190" y="17446"/>
                    <a:pt x="913" y="16752"/>
                    <a:pt x="714" y="15939"/>
                  </a:cubicBezTo>
                  <a:cubicBezTo>
                    <a:pt x="496" y="15145"/>
                    <a:pt x="338" y="14233"/>
                    <a:pt x="298" y="13222"/>
                  </a:cubicBezTo>
                  <a:cubicBezTo>
                    <a:pt x="258" y="12230"/>
                    <a:pt x="318" y="11120"/>
                    <a:pt x="595" y="9969"/>
                  </a:cubicBezTo>
                  <a:cubicBezTo>
                    <a:pt x="893" y="8819"/>
                    <a:pt x="1349" y="7609"/>
                    <a:pt x="2083" y="6439"/>
                  </a:cubicBezTo>
                  <a:cubicBezTo>
                    <a:pt x="2816" y="5269"/>
                    <a:pt x="3808" y="4119"/>
                    <a:pt x="5038" y="3128"/>
                  </a:cubicBezTo>
                  <a:lnTo>
                    <a:pt x="5276" y="2949"/>
                  </a:lnTo>
                  <a:lnTo>
                    <a:pt x="5514" y="2771"/>
                  </a:lnTo>
                  <a:cubicBezTo>
                    <a:pt x="5672" y="2652"/>
                    <a:pt x="5851" y="2533"/>
                    <a:pt x="6009" y="2414"/>
                  </a:cubicBezTo>
                  <a:cubicBezTo>
                    <a:pt x="6168" y="2295"/>
                    <a:pt x="6366" y="2215"/>
                    <a:pt x="6545" y="2096"/>
                  </a:cubicBezTo>
                  <a:cubicBezTo>
                    <a:pt x="6723" y="1997"/>
                    <a:pt x="6902" y="1878"/>
                    <a:pt x="7080" y="1779"/>
                  </a:cubicBezTo>
                  <a:cubicBezTo>
                    <a:pt x="7279" y="1680"/>
                    <a:pt x="7457" y="1601"/>
                    <a:pt x="7655" y="1501"/>
                  </a:cubicBezTo>
                  <a:cubicBezTo>
                    <a:pt x="7754" y="1462"/>
                    <a:pt x="7854" y="1402"/>
                    <a:pt x="7953" y="1363"/>
                  </a:cubicBezTo>
                  <a:lnTo>
                    <a:pt x="8250" y="1244"/>
                  </a:lnTo>
                  <a:cubicBezTo>
                    <a:pt x="8449" y="1164"/>
                    <a:pt x="8647" y="1065"/>
                    <a:pt x="8865" y="986"/>
                  </a:cubicBezTo>
                  <a:cubicBezTo>
                    <a:pt x="9063" y="926"/>
                    <a:pt x="9281" y="867"/>
                    <a:pt x="9500" y="787"/>
                  </a:cubicBezTo>
                  <a:lnTo>
                    <a:pt x="9817" y="688"/>
                  </a:lnTo>
                  <a:cubicBezTo>
                    <a:pt x="9936" y="668"/>
                    <a:pt x="10035" y="649"/>
                    <a:pt x="10154" y="609"/>
                  </a:cubicBezTo>
                  <a:cubicBezTo>
                    <a:pt x="10372" y="569"/>
                    <a:pt x="10590" y="510"/>
                    <a:pt x="10828" y="470"/>
                  </a:cubicBezTo>
                  <a:cubicBezTo>
                    <a:pt x="11046" y="430"/>
                    <a:pt x="11284" y="411"/>
                    <a:pt x="11522" y="371"/>
                  </a:cubicBezTo>
                  <a:lnTo>
                    <a:pt x="11860" y="331"/>
                  </a:lnTo>
                  <a:cubicBezTo>
                    <a:pt x="11979" y="331"/>
                    <a:pt x="12098" y="311"/>
                    <a:pt x="12217" y="311"/>
                  </a:cubicBezTo>
                  <a:cubicBezTo>
                    <a:pt x="12445" y="297"/>
                    <a:pt x="12676" y="290"/>
                    <a:pt x="12909" y="290"/>
                  </a:cubicBezTo>
                  <a:cubicBezTo>
                    <a:pt x="13644" y="290"/>
                    <a:pt x="14394" y="364"/>
                    <a:pt x="15132" y="530"/>
                  </a:cubicBezTo>
                  <a:cubicBezTo>
                    <a:pt x="15727" y="668"/>
                    <a:pt x="16302" y="887"/>
                    <a:pt x="16837" y="1164"/>
                  </a:cubicBezTo>
                  <a:cubicBezTo>
                    <a:pt x="17353" y="1462"/>
                    <a:pt x="17829" y="1799"/>
                    <a:pt x="18245" y="2195"/>
                  </a:cubicBezTo>
                  <a:cubicBezTo>
                    <a:pt x="19058" y="3009"/>
                    <a:pt x="19653" y="3980"/>
                    <a:pt x="20070" y="4952"/>
                  </a:cubicBezTo>
                  <a:cubicBezTo>
                    <a:pt x="20506" y="5944"/>
                    <a:pt x="20784" y="6935"/>
                    <a:pt x="21002" y="7887"/>
                  </a:cubicBezTo>
                  <a:cubicBezTo>
                    <a:pt x="21061" y="8125"/>
                    <a:pt x="21121" y="8363"/>
                    <a:pt x="21180" y="8601"/>
                  </a:cubicBezTo>
                  <a:cubicBezTo>
                    <a:pt x="21220" y="8839"/>
                    <a:pt x="21260" y="9077"/>
                    <a:pt x="21299" y="9295"/>
                  </a:cubicBezTo>
                  <a:cubicBezTo>
                    <a:pt x="21379" y="9731"/>
                    <a:pt x="21458" y="10148"/>
                    <a:pt x="21537" y="10564"/>
                  </a:cubicBezTo>
                  <a:cubicBezTo>
                    <a:pt x="21260" y="10822"/>
                    <a:pt x="21002" y="11020"/>
                    <a:pt x="20764" y="11239"/>
                  </a:cubicBezTo>
                  <a:cubicBezTo>
                    <a:pt x="18523" y="12666"/>
                    <a:pt x="16639" y="14074"/>
                    <a:pt x="15052" y="15363"/>
                  </a:cubicBezTo>
                  <a:cubicBezTo>
                    <a:pt x="13466" y="16652"/>
                    <a:pt x="12157" y="17822"/>
                    <a:pt x="11086" y="18854"/>
                  </a:cubicBezTo>
                  <a:cubicBezTo>
                    <a:pt x="8964" y="20916"/>
                    <a:pt x="7715" y="22384"/>
                    <a:pt x="6961" y="23256"/>
                  </a:cubicBezTo>
                  <a:cubicBezTo>
                    <a:pt x="6822" y="23375"/>
                    <a:pt x="6703" y="23494"/>
                    <a:pt x="6604" y="23593"/>
                  </a:cubicBezTo>
                  <a:cubicBezTo>
                    <a:pt x="6545" y="23633"/>
                    <a:pt x="6485" y="23693"/>
                    <a:pt x="6426" y="23732"/>
                  </a:cubicBezTo>
                  <a:cubicBezTo>
                    <a:pt x="6406" y="23752"/>
                    <a:pt x="6406" y="23772"/>
                    <a:pt x="6386" y="23792"/>
                  </a:cubicBezTo>
                  <a:cubicBezTo>
                    <a:pt x="6366" y="23792"/>
                    <a:pt x="6366" y="23812"/>
                    <a:pt x="6346" y="23812"/>
                  </a:cubicBezTo>
                  <a:lnTo>
                    <a:pt x="6327" y="23792"/>
                  </a:lnTo>
                  <a:cubicBezTo>
                    <a:pt x="6287" y="23772"/>
                    <a:pt x="6227" y="23732"/>
                    <a:pt x="6188" y="23712"/>
                  </a:cubicBezTo>
                  <a:cubicBezTo>
                    <a:pt x="6148" y="23673"/>
                    <a:pt x="6108" y="23653"/>
                    <a:pt x="6069" y="23613"/>
                  </a:cubicBezTo>
                  <a:cubicBezTo>
                    <a:pt x="5989" y="23554"/>
                    <a:pt x="5910" y="23514"/>
                    <a:pt x="5851" y="23474"/>
                  </a:cubicBezTo>
                  <a:cubicBezTo>
                    <a:pt x="5613" y="23296"/>
                    <a:pt x="5494" y="23236"/>
                    <a:pt x="5494" y="23236"/>
                  </a:cubicBezTo>
                  <a:lnTo>
                    <a:pt x="5494" y="23236"/>
                  </a:lnTo>
                  <a:cubicBezTo>
                    <a:pt x="5494" y="23256"/>
                    <a:pt x="5573" y="23336"/>
                    <a:pt x="5811" y="23534"/>
                  </a:cubicBezTo>
                  <a:cubicBezTo>
                    <a:pt x="5870" y="23574"/>
                    <a:pt x="5950" y="23633"/>
                    <a:pt x="6029" y="23693"/>
                  </a:cubicBezTo>
                  <a:cubicBezTo>
                    <a:pt x="6069" y="23732"/>
                    <a:pt x="6108" y="23752"/>
                    <a:pt x="6148" y="23792"/>
                  </a:cubicBezTo>
                  <a:cubicBezTo>
                    <a:pt x="6208" y="23831"/>
                    <a:pt x="6227" y="23851"/>
                    <a:pt x="6307" y="23891"/>
                  </a:cubicBezTo>
                  <a:lnTo>
                    <a:pt x="6366" y="23931"/>
                  </a:lnTo>
                  <a:cubicBezTo>
                    <a:pt x="6386" y="23931"/>
                    <a:pt x="6406" y="23911"/>
                    <a:pt x="6406" y="23891"/>
                  </a:cubicBezTo>
                  <a:cubicBezTo>
                    <a:pt x="6446" y="23871"/>
                    <a:pt x="6485" y="23851"/>
                    <a:pt x="6505" y="23812"/>
                  </a:cubicBezTo>
                  <a:cubicBezTo>
                    <a:pt x="6565" y="23772"/>
                    <a:pt x="6624" y="23732"/>
                    <a:pt x="6684" y="23673"/>
                  </a:cubicBezTo>
                  <a:cubicBezTo>
                    <a:pt x="6783" y="23574"/>
                    <a:pt x="6922" y="23474"/>
                    <a:pt x="7060" y="23355"/>
                  </a:cubicBezTo>
                  <a:cubicBezTo>
                    <a:pt x="7854" y="22503"/>
                    <a:pt x="9103" y="21055"/>
                    <a:pt x="11245" y="19012"/>
                  </a:cubicBezTo>
                  <a:cubicBezTo>
                    <a:pt x="13406" y="16990"/>
                    <a:pt x="16441" y="14352"/>
                    <a:pt x="20942" y="11476"/>
                  </a:cubicBezTo>
                  <a:cubicBezTo>
                    <a:pt x="21240" y="11219"/>
                    <a:pt x="21517" y="10981"/>
                    <a:pt x="21855" y="10683"/>
                  </a:cubicBezTo>
                  <a:cubicBezTo>
                    <a:pt x="21775" y="10227"/>
                    <a:pt x="21676" y="9751"/>
                    <a:pt x="21597" y="9255"/>
                  </a:cubicBezTo>
                  <a:cubicBezTo>
                    <a:pt x="21557" y="9017"/>
                    <a:pt x="21498" y="8779"/>
                    <a:pt x="21458" y="8541"/>
                  </a:cubicBezTo>
                  <a:cubicBezTo>
                    <a:pt x="21418" y="8303"/>
                    <a:pt x="21359" y="8065"/>
                    <a:pt x="21299" y="7828"/>
                  </a:cubicBezTo>
                  <a:cubicBezTo>
                    <a:pt x="21081" y="6856"/>
                    <a:pt x="20784" y="5844"/>
                    <a:pt x="20347" y="4853"/>
                  </a:cubicBezTo>
                  <a:cubicBezTo>
                    <a:pt x="19911" y="3841"/>
                    <a:pt x="19316" y="2830"/>
                    <a:pt x="18444" y="1997"/>
                  </a:cubicBezTo>
                  <a:cubicBezTo>
                    <a:pt x="18007" y="1581"/>
                    <a:pt x="17511" y="1224"/>
                    <a:pt x="16976" y="906"/>
                  </a:cubicBezTo>
                  <a:cubicBezTo>
                    <a:pt x="16421" y="609"/>
                    <a:pt x="15826" y="391"/>
                    <a:pt x="15191" y="252"/>
                  </a:cubicBezTo>
                  <a:cubicBezTo>
                    <a:pt x="14458" y="79"/>
                    <a:pt x="13725" y="1"/>
                    <a:pt x="130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9"/>
            <p:cNvSpPr/>
            <p:nvPr/>
          </p:nvSpPr>
          <p:spPr>
            <a:xfrm>
              <a:off x="4762890" y="2712310"/>
              <a:ext cx="591545" cy="721022"/>
            </a:xfrm>
            <a:custGeom>
              <a:rect b="b" l="l" r="r" t="t"/>
              <a:pathLst>
                <a:path extrusionOk="0" h="22481" w="18444">
                  <a:moveTo>
                    <a:pt x="9835" y="0"/>
                  </a:moveTo>
                  <a:cubicBezTo>
                    <a:pt x="9757" y="0"/>
                    <a:pt x="9678" y="1"/>
                    <a:pt x="9599" y="3"/>
                  </a:cubicBezTo>
                  <a:cubicBezTo>
                    <a:pt x="8012" y="23"/>
                    <a:pt x="6188" y="479"/>
                    <a:pt x="4462" y="1610"/>
                  </a:cubicBezTo>
                  <a:cubicBezTo>
                    <a:pt x="3610" y="2185"/>
                    <a:pt x="2797" y="2938"/>
                    <a:pt x="2102" y="3890"/>
                  </a:cubicBezTo>
                  <a:cubicBezTo>
                    <a:pt x="1428" y="4842"/>
                    <a:pt x="893" y="5953"/>
                    <a:pt x="556" y="7202"/>
                  </a:cubicBezTo>
                  <a:cubicBezTo>
                    <a:pt x="199" y="8452"/>
                    <a:pt x="20" y="9820"/>
                    <a:pt x="20" y="11248"/>
                  </a:cubicBezTo>
                  <a:cubicBezTo>
                    <a:pt x="0" y="12676"/>
                    <a:pt x="139" y="14183"/>
                    <a:pt x="575" y="15710"/>
                  </a:cubicBezTo>
                  <a:cubicBezTo>
                    <a:pt x="952" y="16999"/>
                    <a:pt x="1527" y="18169"/>
                    <a:pt x="2261" y="19160"/>
                  </a:cubicBezTo>
                  <a:cubicBezTo>
                    <a:pt x="2995" y="20132"/>
                    <a:pt x="3907" y="20925"/>
                    <a:pt x="4859" y="21481"/>
                  </a:cubicBezTo>
                  <a:cubicBezTo>
                    <a:pt x="5335" y="21778"/>
                    <a:pt x="5831" y="21996"/>
                    <a:pt x="6326" y="22155"/>
                  </a:cubicBezTo>
                  <a:cubicBezTo>
                    <a:pt x="6584" y="22234"/>
                    <a:pt x="6822" y="22314"/>
                    <a:pt x="7080" y="22353"/>
                  </a:cubicBezTo>
                  <a:cubicBezTo>
                    <a:pt x="7199" y="22373"/>
                    <a:pt x="7318" y="22413"/>
                    <a:pt x="7437" y="22413"/>
                  </a:cubicBezTo>
                  <a:lnTo>
                    <a:pt x="7635" y="22452"/>
                  </a:lnTo>
                  <a:lnTo>
                    <a:pt x="7754" y="22472"/>
                  </a:lnTo>
                  <a:lnTo>
                    <a:pt x="7834" y="22472"/>
                  </a:lnTo>
                  <a:cubicBezTo>
                    <a:pt x="7839" y="22478"/>
                    <a:pt x="7845" y="22480"/>
                    <a:pt x="7851" y="22480"/>
                  </a:cubicBezTo>
                  <a:cubicBezTo>
                    <a:pt x="7863" y="22480"/>
                    <a:pt x="7873" y="22466"/>
                    <a:pt x="7873" y="22452"/>
                  </a:cubicBezTo>
                  <a:lnTo>
                    <a:pt x="7893" y="22413"/>
                  </a:lnTo>
                  <a:cubicBezTo>
                    <a:pt x="8448" y="21600"/>
                    <a:pt x="8944" y="20846"/>
                    <a:pt x="9420" y="20152"/>
                  </a:cubicBezTo>
                  <a:cubicBezTo>
                    <a:pt x="11721" y="15710"/>
                    <a:pt x="13763" y="12656"/>
                    <a:pt x="15290" y="10474"/>
                  </a:cubicBezTo>
                  <a:cubicBezTo>
                    <a:pt x="16064" y="9403"/>
                    <a:pt x="16718" y="8551"/>
                    <a:pt x="17234" y="7857"/>
                  </a:cubicBezTo>
                  <a:cubicBezTo>
                    <a:pt x="17769" y="7182"/>
                    <a:pt x="18166" y="6687"/>
                    <a:pt x="18443" y="6330"/>
                  </a:cubicBezTo>
                  <a:cubicBezTo>
                    <a:pt x="18404" y="6250"/>
                    <a:pt x="18384" y="6191"/>
                    <a:pt x="18364" y="6111"/>
                  </a:cubicBezTo>
                  <a:cubicBezTo>
                    <a:pt x="18344" y="6072"/>
                    <a:pt x="18324" y="6012"/>
                    <a:pt x="18305" y="5953"/>
                  </a:cubicBezTo>
                  <a:cubicBezTo>
                    <a:pt x="18265" y="5854"/>
                    <a:pt x="18225" y="5774"/>
                    <a:pt x="18186" y="5695"/>
                  </a:cubicBezTo>
                  <a:cubicBezTo>
                    <a:pt x="18106" y="5536"/>
                    <a:pt x="18047" y="5417"/>
                    <a:pt x="17987" y="5318"/>
                  </a:cubicBezTo>
                  <a:cubicBezTo>
                    <a:pt x="17888" y="5120"/>
                    <a:pt x="17829" y="5060"/>
                    <a:pt x="17829" y="5060"/>
                  </a:cubicBezTo>
                  <a:lnTo>
                    <a:pt x="17829" y="5060"/>
                  </a:lnTo>
                  <a:cubicBezTo>
                    <a:pt x="17829" y="5080"/>
                    <a:pt x="17849" y="5140"/>
                    <a:pt x="17948" y="5338"/>
                  </a:cubicBezTo>
                  <a:cubicBezTo>
                    <a:pt x="17987" y="5437"/>
                    <a:pt x="18047" y="5556"/>
                    <a:pt x="18106" y="5715"/>
                  </a:cubicBezTo>
                  <a:cubicBezTo>
                    <a:pt x="18146" y="5794"/>
                    <a:pt x="18166" y="5893"/>
                    <a:pt x="18205" y="5992"/>
                  </a:cubicBezTo>
                  <a:cubicBezTo>
                    <a:pt x="18225" y="6032"/>
                    <a:pt x="18245" y="6092"/>
                    <a:pt x="18265" y="6151"/>
                  </a:cubicBezTo>
                  <a:cubicBezTo>
                    <a:pt x="18285" y="6191"/>
                    <a:pt x="18305" y="6250"/>
                    <a:pt x="18324" y="6290"/>
                  </a:cubicBezTo>
                  <a:cubicBezTo>
                    <a:pt x="18186" y="6468"/>
                    <a:pt x="18007" y="6667"/>
                    <a:pt x="17809" y="6885"/>
                  </a:cubicBezTo>
                  <a:cubicBezTo>
                    <a:pt x="17611" y="7143"/>
                    <a:pt x="17373" y="7440"/>
                    <a:pt x="17095" y="7757"/>
                  </a:cubicBezTo>
                  <a:cubicBezTo>
                    <a:pt x="16559" y="8432"/>
                    <a:pt x="15905" y="9284"/>
                    <a:pt x="15112" y="10355"/>
                  </a:cubicBezTo>
                  <a:cubicBezTo>
                    <a:pt x="13565" y="12517"/>
                    <a:pt x="11483" y="15591"/>
                    <a:pt x="9182" y="20013"/>
                  </a:cubicBezTo>
                  <a:cubicBezTo>
                    <a:pt x="8726" y="20668"/>
                    <a:pt x="8250" y="21382"/>
                    <a:pt x="7715" y="22175"/>
                  </a:cubicBezTo>
                  <a:lnTo>
                    <a:pt x="7675" y="22155"/>
                  </a:lnTo>
                  <a:lnTo>
                    <a:pt x="7497" y="22135"/>
                  </a:lnTo>
                  <a:cubicBezTo>
                    <a:pt x="7378" y="22115"/>
                    <a:pt x="7259" y="22095"/>
                    <a:pt x="7140" y="22076"/>
                  </a:cubicBezTo>
                  <a:cubicBezTo>
                    <a:pt x="6902" y="22016"/>
                    <a:pt x="6664" y="21957"/>
                    <a:pt x="6426" y="21877"/>
                  </a:cubicBezTo>
                  <a:cubicBezTo>
                    <a:pt x="5950" y="21719"/>
                    <a:pt x="5474" y="21501"/>
                    <a:pt x="4998" y="21243"/>
                  </a:cubicBezTo>
                  <a:cubicBezTo>
                    <a:pt x="4086" y="20687"/>
                    <a:pt x="3213" y="19934"/>
                    <a:pt x="2499" y="18982"/>
                  </a:cubicBezTo>
                  <a:cubicBezTo>
                    <a:pt x="1785" y="18030"/>
                    <a:pt x="1230" y="16880"/>
                    <a:pt x="873" y="15630"/>
                  </a:cubicBezTo>
                  <a:cubicBezTo>
                    <a:pt x="437" y="14143"/>
                    <a:pt x="298" y="12656"/>
                    <a:pt x="318" y="11248"/>
                  </a:cubicBezTo>
                  <a:cubicBezTo>
                    <a:pt x="318" y="9840"/>
                    <a:pt x="496" y="8491"/>
                    <a:pt x="833" y="7282"/>
                  </a:cubicBezTo>
                  <a:cubicBezTo>
                    <a:pt x="1170" y="6072"/>
                    <a:pt x="1686" y="4961"/>
                    <a:pt x="2340" y="4049"/>
                  </a:cubicBezTo>
                  <a:cubicBezTo>
                    <a:pt x="2995" y="3137"/>
                    <a:pt x="3788" y="2383"/>
                    <a:pt x="4621" y="1828"/>
                  </a:cubicBezTo>
                  <a:cubicBezTo>
                    <a:pt x="6287" y="717"/>
                    <a:pt x="8072" y="261"/>
                    <a:pt x="9599" y="241"/>
                  </a:cubicBezTo>
                  <a:cubicBezTo>
                    <a:pt x="9678" y="239"/>
                    <a:pt x="9756" y="238"/>
                    <a:pt x="9834" y="238"/>
                  </a:cubicBezTo>
                  <a:cubicBezTo>
                    <a:pt x="10521" y="238"/>
                    <a:pt x="11171" y="315"/>
                    <a:pt x="11740" y="440"/>
                  </a:cubicBezTo>
                  <a:cubicBezTo>
                    <a:pt x="12395" y="598"/>
                    <a:pt x="12970" y="817"/>
                    <a:pt x="13486" y="1054"/>
                  </a:cubicBezTo>
                  <a:cubicBezTo>
                    <a:pt x="14517" y="1550"/>
                    <a:pt x="15270" y="2125"/>
                    <a:pt x="15846" y="2641"/>
                  </a:cubicBezTo>
                  <a:cubicBezTo>
                    <a:pt x="16421" y="3157"/>
                    <a:pt x="16817" y="3633"/>
                    <a:pt x="17095" y="3990"/>
                  </a:cubicBezTo>
                  <a:cubicBezTo>
                    <a:pt x="17635" y="4722"/>
                    <a:pt x="17800" y="5061"/>
                    <a:pt x="17827" y="5061"/>
                  </a:cubicBezTo>
                  <a:cubicBezTo>
                    <a:pt x="17827" y="5061"/>
                    <a:pt x="17828" y="5061"/>
                    <a:pt x="17829" y="5060"/>
                  </a:cubicBezTo>
                  <a:cubicBezTo>
                    <a:pt x="17829" y="5060"/>
                    <a:pt x="17809" y="4981"/>
                    <a:pt x="17710" y="4803"/>
                  </a:cubicBezTo>
                  <a:cubicBezTo>
                    <a:pt x="17611" y="4604"/>
                    <a:pt x="17452" y="4327"/>
                    <a:pt x="17194" y="3930"/>
                  </a:cubicBezTo>
                  <a:cubicBezTo>
                    <a:pt x="16916" y="3553"/>
                    <a:pt x="16540" y="3057"/>
                    <a:pt x="15965" y="2522"/>
                  </a:cubicBezTo>
                  <a:cubicBezTo>
                    <a:pt x="15389" y="1987"/>
                    <a:pt x="14616" y="1392"/>
                    <a:pt x="13585" y="876"/>
                  </a:cubicBezTo>
                  <a:cubicBezTo>
                    <a:pt x="13049" y="618"/>
                    <a:pt x="12454" y="400"/>
                    <a:pt x="11800" y="241"/>
                  </a:cubicBezTo>
                  <a:cubicBezTo>
                    <a:pt x="11193" y="81"/>
                    <a:pt x="10538" y="0"/>
                    <a:pt x="98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9"/>
            <p:cNvSpPr/>
            <p:nvPr/>
          </p:nvSpPr>
          <p:spPr>
            <a:xfrm>
              <a:off x="4532000" y="3402510"/>
              <a:ext cx="485321" cy="794275"/>
            </a:xfrm>
            <a:custGeom>
              <a:rect b="b" l="l" r="r" t="t"/>
              <a:pathLst>
                <a:path extrusionOk="0" h="24765" w="15132">
                  <a:moveTo>
                    <a:pt x="11066" y="170"/>
                  </a:moveTo>
                  <a:cubicBezTo>
                    <a:pt x="11133" y="170"/>
                    <a:pt x="11199" y="172"/>
                    <a:pt x="11265" y="179"/>
                  </a:cubicBezTo>
                  <a:cubicBezTo>
                    <a:pt x="11483" y="199"/>
                    <a:pt x="11661" y="219"/>
                    <a:pt x="11860" y="238"/>
                  </a:cubicBezTo>
                  <a:cubicBezTo>
                    <a:pt x="12217" y="298"/>
                    <a:pt x="12554" y="357"/>
                    <a:pt x="12831" y="437"/>
                  </a:cubicBezTo>
                  <a:cubicBezTo>
                    <a:pt x="12990" y="476"/>
                    <a:pt x="13129" y="516"/>
                    <a:pt x="13248" y="556"/>
                  </a:cubicBezTo>
                  <a:cubicBezTo>
                    <a:pt x="13387" y="595"/>
                    <a:pt x="13506" y="655"/>
                    <a:pt x="13625" y="694"/>
                  </a:cubicBezTo>
                  <a:cubicBezTo>
                    <a:pt x="13843" y="774"/>
                    <a:pt x="14041" y="873"/>
                    <a:pt x="14200" y="952"/>
                  </a:cubicBezTo>
                  <a:cubicBezTo>
                    <a:pt x="14537" y="1091"/>
                    <a:pt x="14755" y="1250"/>
                    <a:pt x="14894" y="1329"/>
                  </a:cubicBezTo>
                  <a:cubicBezTo>
                    <a:pt x="15025" y="1395"/>
                    <a:pt x="15089" y="1433"/>
                    <a:pt x="15107" y="1433"/>
                  </a:cubicBezTo>
                  <a:cubicBezTo>
                    <a:pt x="15108" y="1433"/>
                    <a:pt x="15109" y="1433"/>
                    <a:pt x="15109" y="1433"/>
                  </a:cubicBezTo>
                  <a:lnTo>
                    <a:pt x="15109" y="1433"/>
                  </a:lnTo>
                  <a:cubicBezTo>
                    <a:pt x="15096" y="1455"/>
                    <a:pt x="15038" y="1557"/>
                    <a:pt x="14934" y="1765"/>
                  </a:cubicBezTo>
                  <a:cubicBezTo>
                    <a:pt x="14815" y="2003"/>
                    <a:pt x="14616" y="2400"/>
                    <a:pt x="14358" y="2955"/>
                  </a:cubicBezTo>
                  <a:cubicBezTo>
                    <a:pt x="13843" y="4066"/>
                    <a:pt x="13010" y="5870"/>
                    <a:pt x="11939" y="8686"/>
                  </a:cubicBezTo>
                  <a:cubicBezTo>
                    <a:pt x="10848" y="11502"/>
                    <a:pt x="9500" y="15310"/>
                    <a:pt x="8171" y="20486"/>
                  </a:cubicBezTo>
                  <a:cubicBezTo>
                    <a:pt x="8032" y="21140"/>
                    <a:pt x="7874" y="21815"/>
                    <a:pt x="7715" y="22509"/>
                  </a:cubicBezTo>
                  <a:cubicBezTo>
                    <a:pt x="7636" y="22846"/>
                    <a:pt x="7556" y="23203"/>
                    <a:pt x="7457" y="23560"/>
                  </a:cubicBezTo>
                  <a:cubicBezTo>
                    <a:pt x="7417" y="23738"/>
                    <a:pt x="7378" y="23917"/>
                    <a:pt x="7338" y="24095"/>
                  </a:cubicBezTo>
                  <a:lnTo>
                    <a:pt x="7279" y="24373"/>
                  </a:lnTo>
                  <a:lnTo>
                    <a:pt x="6803" y="24195"/>
                  </a:lnTo>
                  <a:cubicBezTo>
                    <a:pt x="6644" y="24135"/>
                    <a:pt x="6466" y="24036"/>
                    <a:pt x="6307" y="23957"/>
                  </a:cubicBezTo>
                  <a:lnTo>
                    <a:pt x="6049" y="23838"/>
                  </a:lnTo>
                  <a:lnTo>
                    <a:pt x="5811" y="23679"/>
                  </a:lnTo>
                  <a:cubicBezTo>
                    <a:pt x="5633" y="23560"/>
                    <a:pt x="5474" y="23481"/>
                    <a:pt x="5315" y="23362"/>
                  </a:cubicBezTo>
                  <a:cubicBezTo>
                    <a:pt x="4681" y="22905"/>
                    <a:pt x="4106" y="22330"/>
                    <a:pt x="3570" y="21696"/>
                  </a:cubicBezTo>
                  <a:cubicBezTo>
                    <a:pt x="1468" y="19138"/>
                    <a:pt x="298" y="15389"/>
                    <a:pt x="576" y="11324"/>
                  </a:cubicBezTo>
                  <a:cubicBezTo>
                    <a:pt x="675" y="9619"/>
                    <a:pt x="1052" y="8012"/>
                    <a:pt x="1647" y="6584"/>
                  </a:cubicBezTo>
                  <a:cubicBezTo>
                    <a:pt x="1726" y="6406"/>
                    <a:pt x="1805" y="6227"/>
                    <a:pt x="1884" y="6049"/>
                  </a:cubicBezTo>
                  <a:cubicBezTo>
                    <a:pt x="1964" y="5890"/>
                    <a:pt x="2063" y="5712"/>
                    <a:pt x="2142" y="5553"/>
                  </a:cubicBezTo>
                  <a:cubicBezTo>
                    <a:pt x="2182" y="5454"/>
                    <a:pt x="2241" y="5375"/>
                    <a:pt x="2281" y="5295"/>
                  </a:cubicBezTo>
                  <a:cubicBezTo>
                    <a:pt x="2420" y="6049"/>
                    <a:pt x="2539" y="6763"/>
                    <a:pt x="2698" y="7457"/>
                  </a:cubicBezTo>
                  <a:cubicBezTo>
                    <a:pt x="3273" y="10233"/>
                    <a:pt x="4006" y="12633"/>
                    <a:pt x="4740" y="14616"/>
                  </a:cubicBezTo>
                  <a:lnTo>
                    <a:pt x="5038" y="15429"/>
                  </a:lnTo>
                  <a:lnTo>
                    <a:pt x="5018" y="14576"/>
                  </a:lnTo>
                  <a:cubicBezTo>
                    <a:pt x="5017" y="14557"/>
                    <a:pt x="5017" y="14537"/>
                    <a:pt x="5016" y="14517"/>
                  </a:cubicBezTo>
                  <a:lnTo>
                    <a:pt x="5016" y="14517"/>
                  </a:lnTo>
                  <a:lnTo>
                    <a:pt x="5018" y="14517"/>
                  </a:lnTo>
                  <a:cubicBezTo>
                    <a:pt x="5017" y="14515"/>
                    <a:pt x="5016" y="14513"/>
                    <a:pt x="5016" y="14511"/>
                  </a:cubicBezTo>
                  <a:lnTo>
                    <a:pt x="5016" y="14511"/>
                  </a:lnTo>
                  <a:cubicBezTo>
                    <a:pt x="4858" y="9821"/>
                    <a:pt x="4740" y="5995"/>
                    <a:pt x="4621" y="2916"/>
                  </a:cubicBezTo>
                  <a:cubicBezTo>
                    <a:pt x="4621" y="2816"/>
                    <a:pt x="4621" y="2717"/>
                    <a:pt x="4621" y="2638"/>
                  </a:cubicBezTo>
                  <a:cubicBezTo>
                    <a:pt x="4621" y="2545"/>
                    <a:pt x="4604" y="2418"/>
                    <a:pt x="4618" y="2418"/>
                  </a:cubicBezTo>
                  <a:lnTo>
                    <a:pt x="4618" y="2418"/>
                  </a:lnTo>
                  <a:cubicBezTo>
                    <a:pt x="4619" y="2418"/>
                    <a:pt x="4620" y="2418"/>
                    <a:pt x="4621" y="2420"/>
                  </a:cubicBezTo>
                  <a:cubicBezTo>
                    <a:pt x="4760" y="2301"/>
                    <a:pt x="4879" y="2202"/>
                    <a:pt x="5018" y="2102"/>
                  </a:cubicBezTo>
                  <a:cubicBezTo>
                    <a:pt x="5157" y="1983"/>
                    <a:pt x="5295" y="1904"/>
                    <a:pt x="5454" y="1805"/>
                  </a:cubicBezTo>
                  <a:cubicBezTo>
                    <a:pt x="5593" y="1706"/>
                    <a:pt x="5732" y="1607"/>
                    <a:pt x="5890" y="1527"/>
                  </a:cubicBezTo>
                  <a:cubicBezTo>
                    <a:pt x="6029" y="1448"/>
                    <a:pt x="6168" y="1369"/>
                    <a:pt x="6327" y="1270"/>
                  </a:cubicBezTo>
                  <a:cubicBezTo>
                    <a:pt x="6466" y="1210"/>
                    <a:pt x="6604" y="1131"/>
                    <a:pt x="6763" y="1071"/>
                  </a:cubicBezTo>
                  <a:cubicBezTo>
                    <a:pt x="7041" y="932"/>
                    <a:pt x="7338" y="833"/>
                    <a:pt x="7616" y="714"/>
                  </a:cubicBezTo>
                  <a:cubicBezTo>
                    <a:pt x="8726" y="318"/>
                    <a:pt x="9758" y="199"/>
                    <a:pt x="10650" y="179"/>
                  </a:cubicBezTo>
                  <a:cubicBezTo>
                    <a:pt x="10795" y="179"/>
                    <a:pt x="10932" y="170"/>
                    <a:pt x="11066" y="170"/>
                  </a:cubicBezTo>
                  <a:close/>
                  <a:moveTo>
                    <a:pt x="10650" y="0"/>
                  </a:moveTo>
                  <a:cubicBezTo>
                    <a:pt x="9758" y="0"/>
                    <a:pt x="8706" y="119"/>
                    <a:pt x="7556" y="516"/>
                  </a:cubicBezTo>
                  <a:cubicBezTo>
                    <a:pt x="7259" y="635"/>
                    <a:pt x="6961" y="714"/>
                    <a:pt x="6664" y="873"/>
                  </a:cubicBezTo>
                  <a:cubicBezTo>
                    <a:pt x="6525" y="932"/>
                    <a:pt x="6366" y="1012"/>
                    <a:pt x="6228" y="1071"/>
                  </a:cubicBezTo>
                  <a:cubicBezTo>
                    <a:pt x="6069" y="1170"/>
                    <a:pt x="5930" y="1250"/>
                    <a:pt x="5771" y="1329"/>
                  </a:cubicBezTo>
                  <a:cubicBezTo>
                    <a:pt x="5613" y="1408"/>
                    <a:pt x="5474" y="1508"/>
                    <a:pt x="5335" y="1607"/>
                  </a:cubicBezTo>
                  <a:cubicBezTo>
                    <a:pt x="5176" y="1706"/>
                    <a:pt x="5018" y="1805"/>
                    <a:pt x="4879" y="1924"/>
                  </a:cubicBezTo>
                  <a:cubicBezTo>
                    <a:pt x="4720" y="2043"/>
                    <a:pt x="4562" y="2162"/>
                    <a:pt x="4403" y="2281"/>
                  </a:cubicBezTo>
                  <a:cubicBezTo>
                    <a:pt x="4363" y="2301"/>
                    <a:pt x="4383" y="2321"/>
                    <a:pt x="4383" y="2340"/>
                  </a:cubicBezTo>
                  <a:lnTo>
                    <a:pt x="4383" y="2400"/>
                  </a:lnTo>
                  <a:lnTo>
                    <a:pt x="4383" y="2499"/>
                  </a:lnTo>
                  <a:lnTo>
                    <a:pt x="4383" y="2638"/>
                  </a:lnTo>
                  <a:cubicBezTo>
                    <a:pt x="4383" y="2737"/>
                    <a:pt x="4383" y="2816"/>
                    <a:pt x="4403" y="2916"/>
                  </a:cubicBezTo>
                  <a:cubicBezTo>
                    <a:pt x="4477" y="5827"/>
                    <a:pt x="4586" y="9364"/>
                    <a:pt x="4713" y="13670"/>
                  </a:cubicBezTo>
                  <a:lnTo>
                    <a:pt x="4713" y="13670"/>
                  </a:lnTo>
                  <a:cubicBezTo>
                    <a:pt x="4084" y="11868"/>
                    <a:pt x="3471" y="9772"/>
                    <a:pt x="2975" y="7397"/>
                  </a:cubicBezTo>
                  <a:cubicBezTo>
                    <a:pt x="2836" y="6703"/>
                    <a:pt x="2698" y="5989"/>
                    <a:pt x="2579" y="5256"/>
                  </a:cubicBezTo>
                  <a:lnTo>
                    <a:pt x="2499" y="4720"/>
                  </a:lnTo>
                  <a:lnTo>
                    <a:pt x="2440" y="4443"/>
                  </a:lnTo>
                  <a:cubicBezTo>
                    <a:pt x="2400" y="4502"/>
                    <a:pt x="2360" y="4601"/>
                    <a:pt x="2301" y="4681"/>
                  </a:cubicBezTo>
                  <a:cubicBezTo>
                    <a:pt x="2222" y="4839"/>
                    <a:pt x="2122" y="4998"/>
                    <a:pt x="2023" y="5156"/>
                  </a:cubicBezTo>
                  <a:cubicBezTo>
                    <a:pt x="1984" y="5236"/>
                    <a:pt x="1924" y="5315"/>
                    <a:pt x="1884" y="5414"/>
                  </a:cubicBezTo>
                  <a:cubicBezTo>
                    <a:pt x="1805" y="5573"/>
                    <a:pt x="1706" y="5751"/>
                    <a:pt x="1627" y="5930"/>
                  </a:cubicBezTo>
                  <a:cubicBezTo>
                    <a:pt x="1547" y="6108"/>
                    <a:pt x="1468" y="6287"/>
                    <a:pt x="1389" y="6465"/>
                  </a:cubicBezTo>
                  <a:cubicBezTo>
                    <a:pt x="774" y="7933"/>
                    <a:pt x="377" y="9579"/>
                    <a:pt x="278" y="11304"/>
                  </a:cubicBezTo>
                  <a:cubicBezTo>
                    <a:pt x="1" y="15429"/>
                    <a:pt x="1190" y="19257"/>
                    <a:pt x="3352" y="21894"/>
                  </a:cubicBezTo>
                  <a:cubicBezTo>
                    <a:pt x="3887" y="22549"/>
                    <a:pt x="4482" y="23124"/>
                    <a:pt x="5157" y="23600"/>
                  </a:cubicBezTo>
                  <a:cubicBezTo>
                    <a:pt x="5315" y="23719"/>
                    <a:pt x="5494" y="23818"/>
                    <a:pt x="5652" y="23917"/>
                  </a:cubicBezTo>
                  <a:lnTo>
                    <a:pt x="5910" y="24076"/>
                  </a:lnTo>
                  <a:lnTo>
                    <a:pt x="6168" y="24214"/>
                  </a:lnTo>
                  <a:cubicBezTo>
                    <a:pt x="6347" y="24294"/>
                    <a:pt x="6525" y="24393"/>
                    <a:pt x="6704" y="24472"/>
                  </a:cubicBezTo>
                  <a:cubicBezTo>
                    <a:pt x="6902" y="24551"/>
                    <a:pt x="7100" y="24611"/>
                    <a:pt x="7298" y="24690"/>
                  </a:cubicBezTo>
                  <a:lnTo>
                    <a:pt x="7417" y="24750"/>
                  </a:lnTo>
                  <a:lnTo>
                    <a:pt x="7457" y="24750"/>
                  </a:lnTo>
                  <a:cubicBezTo>
                    <a:pt x="7457" y="24760"/>
                    <a:pt x="7462" y="24765"/>
                    <a:pt x="7467" y="24765"/>
                  </a:cubicBezTo>
                  <a:cubicBezTo>
                    <a:pt x="7472" y="24765"/>
                    <a:pt x="7477" y="24760"/>
                    <a:pt x="7477" y="24750"/>
                  </a:cubicBezTo>
                  <a:lnTo>
                    <a:pt x="7497" y="24690"/>
                  </a:lnTo>
                  <a:lnTo>
                    <a:pt x="7556" y="24432"/>
                  </a:lnTo>
                  <a:lnTo>
                    <a:pt x="7616" y="24155"/>
                  </a:lnTo>
                  <a:cubicBezTo>
                    <a:pt x="7655" y="23976"/>
                    <a:pt x="7695" y="23798"/>
                    <a:pt x="7735" y="23619"/>
                  </a:cubicBezTo>
                  <a:cubicBezTo>
                    <a:pt x="7814" y="23262"/>
                    <a:pt x="7893" y="22925"/>
                    <a:pt x="7973" y="22568"/>
                  </a:cubicBezTo>
                  <a:cubicBezTo>
                    <a:pt x="8131" y="21894"/>
                    <a:pt x="8290" y="21220"/>
                    <a:pt x="8449" y="20565"/>
                  </a:cubicBezTo>
                  <a:cubicBezTo>
                    <a:pt x="9758" y="15389"/>
                    <a:pt x="11066" y="11582"/>
                    <a:pt x="12117" y="8766"/>
                  </a:cubicBezTo>
                  <a:cubicBezTo>
                    <a:pt x="13188" y="5950"/>
                    <a:pt x="13962" y="4125"/>
                    <a:pt x="14458" y="3015"/>
                  </a:cubicBezTo>
                  <a:cubicBezTo>
                    <a:pt x="14696" y="2440"/>
                    <a:pt x="14874" y="2043"/>
                    <a:pt x="14973" y="1805"/>
                  </a:cubicBezTo>
                  <a:cubicBezTo>
                    <a:pt x="15092" y="1547"/>
                    <a:pt x="15132" y="1428"/>
                    <a:pt x="15112" y="1428"/>
                  </a:cubicBezTo>
                  <a:cubicBezTo>
                    <a:pt x="15132" y="1428"/>
                    <a:pt x="15072" y="1389"/>
                    <a:pt x="14934" y="1270"/>
                  </a:cubicBezTo>
                  <a:cubicBezTo>
                    <a:pt x="14795" y="1190"/>
                    <a:pt x="14577" y="1012"/>
                    <a:pt x="14239" y="853"/>
                  </a:cubicBezTo>
                  <a:cubicBezTo>
                    <a:pt x="14081" y="774"/>
                    <a:pt x="13902" y="655"/>
                    <a:pt x="13664" y="575"/>
                  </a:cubicBezTo>
                  <a:cubicBezTo>
                    <a:pt x="13545" y="536"/>
                    <a:pt x="13426" y="476"/>
                    <a:pt x="13307" y="437"/>
                  </a:cubicBezTo>
                  <a:cubicBezTo>
                    <a:pt x="13169" y="377"/>
                    <a:pt x="13030" y="357"/>
                    <a:pt x="12871" y="298"/>
                  </a:cubicBezTo>
                  <a:cubicBezTo>
                    <a:pt x="12593" y="199"/>
                    <a:pt x="12256" y="159"/>
                    <a:pt x="11879" y="80"/>
                  </a:cubicBezTo>
                  <a:cubicBezTo>
                    <a:pt x="11701" y="60"/>
                    <a:pt x="11503" y="40"/>
                    <a:pt x="11285" y="20"/>
                  </a:cubicBezTo>
                  <a:cubicBezTo>
                    <a:pt x="11086" y="0"/>
                    <a:pt x="10868" y="0"/>
                    <a:pt x="1065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9"/>
            <p:cNvSpPr/>
            <p:nvPr/>
          </p:nvSpPr>
          <p:spPr>
            <a:xfrm>
              <a:off x="7316602" y="3288012"/>
              <a:ext cx="471979" cy="468804"/>
            </a:xfrm>
            <a:custGeom>
              <a:rect b="b" l="l" r="r" t="t"/>
              <a:pathLst>
                <a:path extrusionOk="0" h="14617" w="14716">
                  <a:moveTo>
                    <a:pt x="6624" y="1"/>
                  </a:moveTo>
                  <a:cubicBezTo>
                    <a:pt x="6564" y="21"/>
                    <a:pt x="6485" y="21"/>
                    <a:pt x="6386" y="40"/>
                  </a:cubicBezTo>
                  <a:cubicBezTo>
                    <a:pt x="6227" y="60"/>
                    <a:pt x="6029" y="80"/>
                    <a:pt x="5791" y="120"/>
                  </a:cubicBezTo>
                  <a:cubicBezTo>
                    <a:pt x="5573" y="179"/>
                    <a:pt x="5315" y="219"/>
                    <a:pt x="5037" y="318"/>
                  </a:cubicBezTo>
                  <a:cubicBezTo>
                    <a:pt x="4482" y="497"/>
                    <a:pt x="3828" y="774"/>
                    <a:pt x="3134" y="1270"/>
                  </a:cubicBezTo>
                  <a:cubicBezTo>
                    <a:pt x="2439" y="1746"/>
                    <a:pt x="1686" y="2460"/>
                    <a:pt x="1071" y="3451"/>
                  </a:cubicBezTo>
                  <a:cubicBezTo>
                    <a:pt x="754" y="3947"/>
                    <a:pt x="516" y="4522"/>
                    <a:pt x="298" y="5157"/>
                  </a:cubicBezTo>
                  <a:cubicBezTo>
                    <a:pt x="119" y="5811"/>
                    <a:pt x="20" y="6505"/>
                    <a:pt x="0" y="7279"/>
                  </a:cubicBezTo>
                  <a:cubicBezTo>
                    <a:pt x="0" y="8032"/>
                    <a:pt x="119" y="8845"/>
                    <a:pt x="397" y="9659"/>
                  </a:cubicBezTo>
                  <a:cubicBezTo>
                    <a:pt x="674" y="10472"/>
                    <a:pt x="1131" y="11265"/>
                    <a:pt x="1745" y="11999"/>
                  </a:cubicBezTo>
                  <a:cubicBezTo>
                    <a:pt x="2360" y="12732"/>
                    <a:pt x="3153" y="13387"/>
                    <a:pt x="4125" y="13843"/>
                  </a:cubicBezTo>
                  <a:cubicBezTo>
                    <a:pt x="5077" y="14319"/>
                    <a:pt x="6188" y="14597"/>
                    <a:pt x="7358" y="14616"/>
                  </a:cubicBezTo>
                  <a:cubicBezTo>
                    <a:pt x="8528" y="14597"/>
                    <a:pt x="9638" y="14319"/>
                    <a:pt x="10590" y="13843"/>
                  </a:cubicBezTo>
                  <a:cubicBezTo>
                    <a:pt x="11542" y="13387"/>
                    <a:pt x="12355" y="12732"/>
                    <a:pt x="12970" y="11999"/>
                  </a:cubicBezTo>
                  <a:cubicBezTo>
                    <a:pt x="13585" y="11285"/>
                    <a:pt x="14021" y="10472"/>
                    <a:pt x="14299" y="9659"/>
                  </a:cubicBezTo>
                  <a:cubicBezTo>
                    <a:pt x="14576" y="8845"/>
                    <a:pt x="14695" y="8032"/>
                    <a:pt x="14715" y="7279"/>
                  </a:cubicBezTo>
                  <a:cubicBezTo>
                    <a:pt x="14695" y="6525"/>
                    <a:pt x="14596" y="5811"/>
                    <a:pt x="14398" y="5157"/>
                  </a:cubicBezTo>
                  <a:cubicBezTo>
                    <a:pt x="14199" y="4522"/>
                    <a:pt x="13942" y="3947"/>
                    <a:pt x="13624" y="3451"/>
                  </a:cubicBezTo>
                  <a:cubicBezTo>
                    <a:pt x="13029" y="2460"/>
                    <a:pt x="12276" y="1746"/>
                    <a:pt x="11582" y="1270"/>
                  </a:cubicBezTo>
                  <a:cubicBezTo>
                    <a:pt x="10868" y="794"/>
                    <a:pt x="10213" y="497"/>
                    <a:pt x="9658" y="318"/>
                  </a:cubicBezTo>
                  <a:cubicBezTo>
                    <a:pt x="9400" y="219"/>
                    <a:pt x="9142" y="179"/>
                    <a:pt x="8904" y="120"/>
                  </a:cubicBezTo>
                  <a:cubicBezTo>
                    <a:pt x="8686" y="80"/>
                    <a:pt x="8488" y="60"/>
                    <a:pt x="8310" y="40"/>
                  </a:cubicBezTo>
                  <a:cubicBezTo>
                    <a:pt x="8230" y="21"/>
                    <a:pt x="8151" y="21"/>
                    <a:pt x="8072" y="21"/>
                  </a:cubicBezTo>
                  <a:cubicBezTo>
                    <a:pt x="8012" y="21"/>
                    <a:pt x="7933" y="1"/>
                    <a:pt x="7873" y="1"/>
                  </a:cubicBezTo>
                  <a:lnTo>
                    <a:pt x="7576" y="1"/>
                  </a:lnTo>
                  <a:cubicBezTo>
                    <a:pt x="7417" y="21"/>
                    <a:pt x="7358" y="21"/>
                    <a:pt x="7358" y="21"/>
                  </a:cubicBezTo>
                  <a:cubicBezTo>
                    <a:pt x="7358" y="40"/>
                    <a:pt x="7417" y="60"/>
                    <a:pt x="7576" y="80"/>
                  </a:cubicBezTo>
                  <a:cubicBezTo>
                    <a:pt x="7655" y="80"/>
                    <a:pt x="7754" y="80"/>
                    <a:pt x="7873" y="100"/>
                  </a:cubicBezTo>
                  <a:cubicBezTo>
                    <a:pt x="7933" y="100"/>
                    <a:pt x="7992" y="120"/>
                    <a:pt x="8072" y="120"/>
                  </a:cubicBezTo>
                  <a:cubicBezTo>
                    <a:pt x="8131" y="120"/>
                    <a:pt x="8210" y="140"/>
                    <a:pt x="8310" y="159"/>
                  </a:cubicBezTo>
                  <a:cubicBezTo>
                    <a:pt x="8468" y="199"/>
                    <a:pt x="8666" y="219"/>
                    <a:pt x="8885" y="278"/>
                  </a:cubicBezTo>
                  <a:cubicBezTo>
                    <a:pt x="9103" y="338"/>
                    <a:pt x="9341" y="378"/>
                    <a:pt x="9618" y="477"/>
                  </a:cubicBezTo>
                  <a:cubicBezTo>
                    <a:pt x="10154" y="675"/>
                    <a:pt x="10769" y="972"/>
                    <a:pt x="11463" y="1448"/>
                  </a:cubicBezTo>
                  <a:cubicBezTo>
                    <a:pt x="12137" y="1924"/>
                    <a:pt x="12851" y="2618"/>
                    <a:pt x="13426" y="3590"/>
                  </a:cubicBezTo>
                  <a:cubicBezTo>
                    <a:pt x="13723" y="4066"/>
                    <a:pt x="13961" y="4621"/>
                    <a:pt x="14160" y="5236"/>
                  </a:cubicBezTo>
                  <a:cubicBezTo>
                    <a:pt x="14338" y="5871"/>
                    <a:pt x="14437" y="6545"/>
                    <a:pt x="14437" y="7279"/>
                  </a:cubicBezTo>
                  <a:cubicBezTo>
                    <a:pt x="14437" y="8013"/>
                    <a:pt x="14299" y="8786"/>
                    <a:pt x="14041" y="9579"/>
                  </a:cubicBezTo>
                  <a:cubicBezTo>
                    <a:pt x="13763" y="10353"/>
                    <a:pt x="13347" y="11126"/>
                    <a:pt x="12752" y="11820"/>
                  </a:cubicBezTo>
                  <a:cubicBezTo>
                    <a:pt x="12157" y="12534"/>
                    <a:pt x="11383" y="13149"/>
                    <a:pt x="10471" y="13605"/>
                  </a:cubicBezTo>
                  <a:cubicBezTo>
                    <a:pt x="9559" y="14041"/>
                    <a:pt x="8488" y="14319"/>
                    <a:pt x="7358" y="14319"/>
                  </a:cubicBezTo>
                  <a:cubicBezTo>
                    <a:pt x="6227" y="14319"/>
                    <a:pt x="5176" y="14041"/>
                    <a:pt x="4244" y="13605"/>
                  </a:cubicBezTo>
                  <a:cubicBezTo>
                    <a:pt x="3332" y="13149"/>
                    <a:pt x="2558" y="12534"/>
                    <a:pt x="1963" y="11820"/>
                  </a:cubicBezTo>
                  <a:cubicBezTo>
                    <a:pt x="1369" y="11126"/>
                    <a:pt x="952" y="10353"/>
                    <a:pt x="674" y="9579"/>
                  </a:cubicBezTo>
                  <a:cubicBezTo>
                    <a:pt x="397" y="8786"/>
                    <a:pt x="278" y="8013"/>
                    <a:pt x="278" y="7279"/>
                  </a:cubicBezTo>
                  <a:cubicBezTo>
                    <a:pt x="278" y="6545"/>
                    <a:pt x="377" y="5871"/>
                    <a:pt x="555" y="5236"/>
                  </a:cubicBezTo>
                  <a:cubicBezTo>
                    <a:pt x="754" y="4621"/>
                    <a:pt x="992" y="4066"/>
                    <a:pt x="1289" y="3590"/>
                  </a:cubicBezTo>
                  <a:cubicBezTo>
                    <a:pt x="1864" y="2618"/>
                    <a:pt x="2578" y="1924"/>
                    <a:pt x="3253" y="1448"/>
                  </a:cubicBezTo>
                  <a:cubicBezTo>
                    <a:pt x="3927" y="972"/>
                    <a:pt x="4561" y="675"/>
                    <a:pt x="5097" y="477"/>
                  </a:cubicBezTo>
                  <a:cubicBezTo>
                    <a:pt x="5374" y="378"/>
                    <a:pt x="5612" y="338"/>
                    <a:pt x="5831" y="278"/>
                  </a:cubicBezTo>
                  <a:cubicBezTo>
                    <a:pt x="6049" y="219"/>
                    <a:pt x="6247" y="199"/>
                    <a:pt x="6406" y="159"/>
                  </a:cubicBezTo>
                  <a:cubicBezTo>
                    <a:pt x="6505" y="140"/>
                    <a:pt x="6584" y="120"/>
                    <a:pt x="6644" y="120"/>
                  </a:cubicBezTo>
                  <a:cubicBezTo>
                    <a:pt x="6723" y="120"/>
                    <a:pt x="6783" y="100"/>
                    <a:pt x="6842" y="100"/>
                  </a:cubicBezTo>
                  <a:cubicBezTo>
                    <a:pt x="6961" y="80"/>
                    <a:pt x="7060" y="80"/>
                    <a:pt x="7139" y="80"/>
                  </a:cubicBezTo>
                  <a:cubicBezTo>
                    <a:pt x="7298" y="60"/>
                    <a:pt x="7358" y="40"/>
                    <a:pt x="7358" y="21"/>
                  </a:cubicBezTo>
                  <a:cubicBezTo>
                    <a:pt x="7358" y="21"/>
                    <a:pt x="7298" y="21"/>
                    <a:pt x="71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9"/>
            <p:cNvSpPr/>
            <p:nvPr/>
          </p:nvSpPr>
          <p:spPr>
            <a:xfrm>
              <a:off x="5363320" y="2600730"/>
              <a:ext cx="2692390" cy="1582618"/>
            </a:xfrm>
            <a:custGeom>
              <a:rect b="b" l="l" r="r" t="t"/>
              <a:pathLst>
                <a:path extrusionOk="0" h="49345" w="83947">
                  <a:moveTo>
                    <a:pt x="50461" y="0"/>
                  </a:moveTo>
                  <a:cubicBezTo>
                    <a:pt x="48356" y="0"/>
                    <a:pt x="46209" y="164"/>
                    <a:pt x="44046" y="508"/>
                  </a:cubicBezTo>
                  <a:cubicBezTo>
                    <a:pt x="40654" y="1023"/>
                    <a:pt x="37263" y="2015"/>
                    <a:pt x="33892" y="3344"/>
                  </a:cubicBezTo>
                  <a:cubicBezTo>
                    <a:pt x="31691" y="4216"/>
                    <a:pt x="29588" y="5208"/>
                    <a:pt x="27586" y="6318"/>
                  </a:cubicBezTo>
                  <a:cubicBezTo>
                    <a:pt x="25602" y="7429"/>
                    <a:pt x="23718" y="8599"/>
                    <a:pt x="21934" y="9848"/>
                  </a:cubicBezTo>
                  <a:cubicBezTo>
                    <a:pt x="18364" y="12327"/>
                    <a:pt x="15191" y="15004"/>
                    <a:pt x="12395" y="17721"/>
                  </a:cubicBezTo>
                  <a:cubicBezTo>
                    <a:pt x="9539" y="20418"/>
                    <a:pt x="7219" y="23294"/>
                    <a:pt x="5196" y="26070"/>
                  </a:cubicBezTo>
                  <a:cubicBezTo>
                    <a:pt x="3233" y="28772"/>
                    <a:pt x="1555" y="31417"/>
                    <a:pt x="89" y="33855"/>
                  </a:cubicBezTo>
                  <a:lnTo>
                    <a:pt x="89" y="33855"/>
                  </a:lnTo>
                  <a:cubicBezTo>
                    <a:pt x="59" y="33897"/>
                    <a:pt x="30" y="33940"/>
                    <a:pt x="0" y="33983"/>
                  </a:cubicBezTo>
                  <a:lnTo>
                    <a:pt x="8" y="33989"/>
                  </a:lnTo>
                  <a:lnTo>
                    <a:pt x="8" y="33989"/>
                  </a:lnTo>
                  <a:cubicBezTo>
                    <a:pt x="6" y="33994"/>
                    <a:pt x="3" y="33998"/>
                    <a:pt x="0" y="34003"/>
                  </a:cubicBezTo>
                  <a:lnTo>
                    <a:pt x="138" y="34083"/>
                  </a:lnTo>
                  <a:lnTo>
                    <a:pt x="218" y="34142"/>
                  </a:lnTo>
                  <a:cubicBezTo>
                    <a:pt x="220" y="34139"/>
                    <a:pt x="222" y="34136"/>
                    <a:pt x="223" y="34133"/>
                  </a:cubicBezTo>
                  <a:lnTo>
                    <a:pt x="223" y="34133"/>
                  </a:lnTo>
                  <a:lnTo>
                    <a:pt x="238" y="34142"/>
                  </a:lnTo>
                  <a:cubicBezTo>
                    <a:pt x="1567" y="32238"/>
                    <a:pt x="2995" y="30493"/>
                    <a:pt x="4522" y="28946"/>
                  </a:cubicBezTo>
                  <a:cubicBezTo>
                    <a:pt x="6049" y="27379"/>
                    <a:pt x="7635" y="25991"/>
                    <a:pt x="9281" y="24801"/>
                  </a:cubicBezTo>
                  <a:cubicBezTo>
                    <a:pt x="10947" y="23631"/>
                    <a:pt x="12652" y="22620"/>
                    <a:pt x="14398" y="21906"/>
                  </a:cubicBezTo>
                  <a:cubicBezTo>
                    <a:pt x="16163" y="21172"/>
                    <a:pt x="17928" y="20676"/>
                    <a:pt x="19653" y="20319"/>
                  </a:cubicBezTo>
                  <a:cubicBezTo>
                    <a:pt x="22120" y="19798"/>
                    <a:pt x="24497" y="19587"/>
                    <a:pt x="26748" y="19587"/>
                  </a:cubicBezTo>
                  <a:cubicBezTo>
                    <a:pt x="27664" y="19587"/>
                    <a:pt x="28558" y="19622"/>
                    <a:pt x="29430" y="19685"/>
                  </a:cubicBezTo>
                  <a:cubicBezTo>
                    <a:pt x="30937" y="19804"/>
                    <a:pt x="32365" y="20022"/>
                    <a:pt x="33733" y="20280"/>
                  </a:cubicBezTo>
                  <a:cubicBezTo>
                    <a:pt x="35102" y="20557"/>
                    <a:pt x="36371" y="20894"/>
                    <a:pt x="37581" y="21291"/>
                  </a:cubicBezTo>
                  <a:cubicBezTo>
                    <a:pt x="40000" y="22084"/>
                    <a:pt x="42082" y="23096"/>
                    <a:pt x="43788" y="24305"/>
                  </a:cubicBezTo>
                  <a:cubicBezTo>
                    <a:pt x="45513" y="25475"/>
                    <a:pt x="46842" y="26824"/>
                    <a:pt x="47794" y="28172"/>
                  </a:cubicBezTo>
                  <a:cubicBezTo>
                    <a:pt x="48765" y="29501"/>
                    <a:pt x="49420" y="30830"/>
                    <a:pt x="49816" y="32020"/>
                  </a:cubicBezTo>
                  <a:cubicBezTo>
                    <a:pt x="50015" y="32615"/>
                    <a:pt x="50154" y="33190"/>
                    <a:pt x="50253" y="33705"/>
                  </a:cubicBezTo>
                  <a:cubicBezTo>
                    <a:pt x="50292" y="33983"/>
                    <a:pt x="50332" y="34241"/>
                    <a:pt x="50372" y="34479"/>
                  </a:cubicBezTo>
                  <a:cubicBezTo>
                    <a:pt x="50392" y="34776"/>
                    <a:pt x="50411" y="35054"/>
                    <a:pt x="50431" y="35312"/>
                  </a:cubicBezTo>
                  <a:lnTo>
                    <a:pt x="50649" y="35054"/>
                  </a:lnTo>
                  <a:lnTo>
                    <a:pt x="50768" y="34955"/>
                  </a:lnTo>
                  <a:lnTo>
                    <a:pt x="50828" y="34875"/>
                  </a:lnTo>
                  <a:cubicBezTo>
                    <a:pt x="50927" y="34756"/>
                    <a:pt x="51046" y="34677"/>
                    <a:pt x="51145" y="34578"/>
                  </a:cubicBezTo>
                  <a:cubicBezTo>
                    <a:pt x="51264" y="34499"/>
                    <a:pt x="51383" y="34419"/>
                    <a:pt x="51482" y="34340"/>
                  </a:cubicBezTo>
                  <a:cubicBezTo>
                    <a:pt x="51601" y="34261"/>
                    <a:pt x="51700" y="34181"/>
                    <a:pt x="51800" y="34122"/>
                  </a:cubicBezTo>
                  <a:cubicBezTo>
                    <a:pt x="52236" y="33864"/>
                    <a:pt x="52672" y="33685"/>
                    <a:pt x="53069" y="33566"/>
                  </a:cubicBezTo>
                  <a:cubicBezTo>
                    <a:pt x="53598" y="33408"/>
                    <a:pt x="54065" y="33355"/>
                    <a:pt x="54464" y="33355"/>
                  </a:cubicBezTo>
                  <a:cubicBezTo>
                    <a:pt x="54664" y="33355"/>
                    <a:pt x="54847" y="33368"/>
                    <a:pt x="55012" y="33388"/>
                  </a:cubicBezTo>
                  <a:cubicBezTo>
                    <a:pt x="55508" y="33447"/>
                    <a:pt x="55825" y="33566"/>
                    <a:pt x="56024" y="33646"/>
                  </a:cubicBezTo>
                  <a:cubicBezTo>
                    <a:pt x="56123" y="33685"/>
                    <a:pt x="56202" y="33705"/>
                    <a:pt x="56242" y="33725"/>
                  </a:cubicBezTo>
                  <a:cubicBezTo>
                    <a:pt x="56281" y="33745"/>
                    <a:pt x="56321" y="33765"/>
                    <a:pt x="56321" y="33765"/>
                  </a:cubicBezTo>
                  <a:cubicBezTo>
                    <a:pt x="56321" y="33765"/>
                    <a:pt x="56301" y="33745"/>
                    <a:pt x="56242" y="33705"/>
                  </a:cubicBezTo>
                  <a:cubicBezTo>
                    <a:pt x="56202" y="33685"/>
                    <a:pt x="56123" y="33666"/>
                    <a:pt x="56044" y="33606"/>
                  </a:cubicBezTo>
                  <a:cubicBezTo>
                    <a:pt x="55825" y="33527"/>
                    <a:pt x="55508" y="33388"/>
                    <a:pt x="55012" y="33328"/>
                  </a:cubicBezTo>
                  <a:cubicBezTo>
                    <a:pt x="54826" y="33299"/>
                    <a:pt x="54617" y="33280"/>
                    <a:pt x="54385" y="33280"/>
                  </a:cubicBezTo>
                  <a:cubicBezTo>
                    <a:pt x="54002" y="33280"/>
                    <a:pt x="53556" y="33331"/>
                    <a:pt x="53049" y="33467"/>
                  </a:cubicBezTo>
                  <a:cubicBezTo>
                    <a:pt x="52633" y="33586"/>
                    <a:pt x="52196" y="33765"/>
                    <a:pt x="51760" y="34023"/>
                  </a:cubicBezTo>
                  <a:cubicBezTo>
                    <a:pt x="51641" y="34102"/>
                    <a:pt x="51522" y="34161"/>
                    <a:pt x="51423" y="34241"/>
                  </a:cubicBezTo>
                  <a:cubicBezTo>
                    <a:pt x="51304" y="34320"/>
                    <a:pt x="51185" y="34399"/>
                    <a:pt x="51086" y="34499"/>
                  </a:cubicBezTo>
                  <a:cubicBezTo>
                    <a:pt x="50967" y="34578"/>
                    <a:pt x="50848" y="34677"/>
                    <a:pt x="50749" y="34776"/>
                  </a:cubicBezTo>
                  <a:cubicBezTo>
                    <a:pt x="50709" y="34816"/>
                    <a:pt x="50669" y="34875"/>
                    <a:pt x="50630" y="34915"/>
                  </a:cubicBezTo>
                  <a:lnTo>
                    <a:pt x="50530" y="35014"/>
                  </a:lnTo>
                  <a:cubicBezTo>
                    <a:pt x="50530" y="34955"/>
                    <a:pt x="50511" y="34875"/>
                    <a:pt x="50511" y="34816"/>
                  </a:cubicBezTo>
                  <a:cubicBezTo>
                    <a:pt x="50511" y="34697"/>
                    <a:pt x="50491" y="34578"/>
                    <a:pt x="50491" y="34459"/>
                  </a:cubicBezTo>
                  <a:cubicBezTo>
                    <a:pt x="50451" y="34221"/>
                    <a:pt x="50431" y="33963"/>
                    <a:pt x="50372" y="33685"/>
                  </a:cubicBezTo>
                  <a:cubicBezTo>
                    <a:pt x="50273" y="33150"/>
                    <a:pt x="50154" y="32575"/>
                    <a:pt x="49955" y="31980"/>
                  </a:cubicBezTo>
                  <a:cubicBezTo>
                    <a:pt x="49559" y="30750"/>
                    <a:pt x="48924" y="29422"/>
                    <a:pt x="47932" y="28053"/>
                  </a:cubicBezTo>
                  <a:cubicBezTo>
                    <a:pt x="46961" y="26705"/>
                    <a:pt x="45632" y="25336"/>
                    <a:pt x="43907" y="24127"/>
                  </a:cubicBezTo>
                  <a:cubicBezTo>
                    <a:pt x="42181" y="22917"/>
                    <a:pt x="40079" y="21886"/>
                    <a:pt x="37660" y="21073"/>
                  </a:cubicBezTo>
                  <a:cubicBezTo>
                    <a:pt x="36430" y="20676"/>
                    <a:pt x="35141" y="20339"/>
                    <a:pt x="33773" y="20061"/>
                  </a:cubicBezTo>
                  <a:cubicBezTo>
                    <a:pt x="32405" y="19784"/>
                    <a:pt x="30957" y="19566"/>
                    <a:pt x="29450" y="19447"/>
                  </a:cubicBezTo>
                  <a:cubicBezTo>
                    <a:pt x="28537" y="19375"/>
                    <a:pt x="27598" y="19336"/>
                    <a:pt x="26636" y="19336"/>
                  </a:cubicBezTo>
                  <a:cubicBezTo>
                    <a:pt x="24398" y="19336"/>
                    <a:pt x="22034" y="19548"/>
                    <a:pt x="19593" y="20061"/>
                  </a:cubicBezTo>
                  <a:cubicBezTo>
                    <a:pt x="17848" y="20418"/>
                    <a:pt x="16063" y="20914"/>
                    <a:pt x="14299" y="21648"/>
                  </a:cubicBezTo>
                  <a:cubicBezTo>
                    <a:pt x="12514" y="22382"/>
                    <a:pt x="10788" y="23393"/>
                    <a:pt x="9123" y="24583"/>
                  </a:cubicBezTo>
                  <a:cubicBezTo>
                    <a:pt x="7457" y="25773"/>
                    <a:pt x="5850" y="27181"/>
                    <a:pt x="4323" y="28747"/>
                  </a:cubicBezTo>
                  <a:cubicBezTo>
                    <a:pt x="3448" y="29634"/>
                    <a:pt x="2604" y="30578"/>
                    <a:pt x="1796" y="31579"/>
                  </a:cubicBezTo>
                  <a:lnTo>
                    <a:pt x="1796" y="31579"/>
                  </a:lnTo>
                  <a:cubicBezTo>
                    <a:pt x="2888" y="29854"/>
                    <a:pt x="4091" y="28059"/>
                    <a:pt x="5434" y="26229"/>
                  </a:cubicBezTo>
                  <a:cubicBezTo>
                    <a:pt x="7437" y="23472"/>
                    <a:pt x="9757" y="20617"/>
                    <a:pt x="12593" y="17939"/>
                  </a:cubicBezTo>
                  <a:cubicBezTo>
                    <a:pt x="15389" y="15223"/>
                    <a:pt x="18542" y="12565"/>
                    <a:pt x="22092" y="10086"/>
                  </a:cubicBezTo>
                  <a:cubicBezTo>
                    <a:pt x="23857" y="8837"/>
                    <a:pt x="25741" y="7667"/>
                    <a:pt x="27724" y="6576"/>
                  </a:cubicBezTo>
                  <a:cubicBezTo>
                    <a:pt x="29707" y="5466"/>
                    <a:pt x="31790" y="4494"/>
                    <a:pt x="33991" y="3601"/>
                  </a:cubicBezTo>
                  <a:cubicBezTo>
                    <a:pt x="37343" y="2293"/>
                    <a:pt x="40714" y="1321"/>
                    <a:pt x="44065" y="785"/>
                  </a:cubicBezTo>
                  <a:cubicBezTo>
                    <a:pt x="46254" y="451"/>
                    <a:pt x="48417" y="291"/>
                    <a:pt x="50534" y="291"/>
                  </a:cubicBezTo>
                  <a:cubicBezTo>
                    <a:pt x="51678" y="291"/>
                    <a:pt x="52808" y="338"/>
                    <a:pt x="53922" y="428"/>
                  </a:cubicBezTo>
                  <a:cubicBezTo>
                    <a:pt x="60268" y="944"/>
                    <a:pt x="66098" y="2947"/>
                    <a:pt x="70739" y="6021"/>
                  </a:cubicBezTo>
                  <a:cubicBezTo>
                    <a:pt x="71333" y="6378"/>
                    <a:pt x="71869" y="6814"/>
                    <a:pt x="72424" y="7211"/>
                  </a:cubicBezTo>
                  <a:lnTo>
                    <a:pt x="72841" y="7528"/>
                  </a:lnTo>
                  <a:lnTo>
                    <a:pt x="73039" y="7687"/>
                  </a:lnTo>
                  <a:lnTo>
                    <a:pt x="73237" y="7845"/>
                  </a:lnTo>
                  <a:cubicBezTo>
                    <a:pt x="73495" y="8063"/>
                    <a:pt x="73753" y="8282"/>
                    <a:pt x="74011" y="8500"/>
                  </a:cubicBezTo>
                  <a:cubicBezTo>
                    <a:pt x="75042" y="9372"/>
                    <a:pt x="75954" y="10324"/>
                    <a:pt x="76807" y="11316"/>
                  </a:cubicBezTo>
                  <a:cubicBezTo>
                    <a:pt x="78473" y="13299"/>
                    <a:pt x="79821" y="15441"/>
                    <a:pt x="80833" y="17622"/>
                  </a:cubicBezTo>
                  <a:cubicBezTo>
                    <a:pt x="82875" y="21985"/>
                    <a:pt x="83688" y="26507"/>
                    <a:pt x="83490" y="30592"/>
                  </a:cubicBezTo>
                  <a:cubicBezTo>
                    <a:pt x="83431" y="31623"/>
                    <a:pt x="83351" y="32615"/>
                    <a:pt x="83173" y="33586"/>
                  </a:cubicBezTo>
                  <a:cubicBezTo>
                    <a:pt x="83093" y="34082"/>
                    <a:pt x="82994" y="34538"/>
                    <a:pt x="82895" y="35014"/>
                  </a:cubicBezTo>
                  <a:cubicBezTo>
                    <a:pt x="82836" y="35252"/>
                    <a:pt x="82776" y="35490"/>
                    <a:pt x="82717" y="35708"/>
                  </a:cubicBezTo>
                  <a:cubicBezTo>
                    <a:pt x="82637" y="35946"/>
                    <a:pt x="82598" y="36164"/>
                    <a:pt x="82518" y="36402"/>
                  </a:cubicBezTo>
                  <a:cubicBezTo>
                    <a:pt x="81963" y="38187"/>
                    <a:pt x="81229" y="39853"/>
                    <a:pt x="80337" y="41301"/>
                  </a:cubicBezTo>
                  <a:cubicBezTo>
                    <a:pt x="79464" y="42768"/>
                    <a:pt x="78433" y="44057"/>
                    <a:pt x="77342" y="45128"/>
                  </a:cubicBezTo>
                  <a:cubicBezTo>
                    <a:pt x="76767" y="45664"/>
                    <a:pt x="76192" y="46159"/>
                    <a:pt x="75617" y="46596"/>
                  </a:cubicBezTo>
                  <a:cubicBezTo>
                    <a:pt x="75022" y="47032"/>
                    <a:pt x="74407" y="47409"/>
                    <a:pt x="73793" y="47726"/>
                  </a:cubicBezTo>
                  <a:cubicBezTo>
                    <a:pt x="71933" y="48731"/>
                    <a:pt x="70017" y="49134"/>
                    <a:pt x="68267" y="49134"/>
                  </a:cubicBezTo>
                  <a:cubicBezTo>
                    <a:pt x="67703" y="49134"/>
                    <a:pt x="67156" y="49092"/>
                    <a:pt x="66633" y="49015"/>
                  </a:cubicBezTo>
                  <a:cubicBezTo>
                    <a:pt x="64483" y="48699"/>
                    <a:pt x="62745" y="47775"/>
                    <a:pt x="61575" y="46692"/>
                  </a:cubicBezTo>
                  <a:lnTo>
                    <a:pt x="61575" y="46692"/>
                  </a:lnTo>
                  <a:lnTo>
                    <a:pt x="61557" y="46655"/>
                  </a:lnTo>
                  <a:cubicBezTo>
                    <a:pt x="61041" y="46199"/>
                    <a:pt x="60664" y="45644"/>
                    <a:pt x="60406" y="45069"/>
                  </a:cubicBezTo>
                  <a:cubicBezTo>
                    <a:pt x="60129" y="44493"/>
                    <a:pt x="59950" y="43918"/>
                    <a:pt x="59811" y="43363"/>
                  </a:cubicBezTo>
                  <a:cubicBezTo>
                    <a:pt x="59534" y="42233"/>
                    <a:pt x="59415" y="41182"/>
                    <a:pt x="59336" y="40250"/>
                  </a:cubicBezTo>
                  <a:cubicBezTo>
                    <a:pt x="59177" y="38385"/>
                    <a:pt x="58840" y="36938"/>
                    <a:pt x="58344" y="35926"/>
                  </a:cubicBezTo>
                  <a:cubicBezTo>
                    <a:pt x="57868" y="34915"/>
                    <a:pt x="57273" y="34380"/>
                    <a:pt x="56896" y="34102"/>
                  </a:cubicBezTo>
                  <a:cubicBezTo>
                    <a:pt x="56718" y="33963"/>
                    <a:pt x="56559" y="33884"/>
                    <a:pt x="56460" y="33824"/>
                  </a:cubicBezTo>
                  <a:cubicBezTo>
                    <a:pt x="56379" y="33792"/>
                    <a:pt x="56338" y="33760"/>
                    <a:pt x="56325" y="33760"/>
                  </a:cubicBezTo>
                  <a:cubicBezTo>
                    <a:pt x="56322" y="33760"/>
                    <a:pt x="56321" y="33761"/>
                    <a:pt x="56321" y="33765"/>
                  </a:cubicBezTo>
                  <a:cubicBezTo>
                    <a:pt x="56321" y="33765"/>
                    <a:pt x="56361" y="33785"/>
                    <a:pt x="56460" y="33844"/>
                  </a:cubicBezTo>
                  <a:cubicBezTo>
                    <a:pt x="56539" y="33923"/>
                    <a:pt x="56698" y="33983"/>
                    <a:pt x="56876" y="34142"/>
                  </a:cubicBezTo>
                  <a:cubicBezTo>
                    <a:pt x="57253" y="34439"/>
                    <a:pt x="57808" y="34974"/>
                    <a:pt x="58265" y="35966"/>
                  </a:cubicBezTo>
                  <a:cubicBezTo>
                    <a:pt x="58741" y="36958"/>
                    <a:pt x="59058" y="38405"/>
                    <a:pt x="59217" y="40269"/>
                  </a:cubicBezTo>
                  <a:cubicBezTo>
                    <a:pt x="59296" y="41202"/>
                    <a:pt x="59395" y="42253"/>
                    <a:pt x="59673" y="43403"/>
                  </a:cubicBezTo>
                  <a:cubicBezTo>
                    <a:pt x="59811" y="43958"/>
                    <a:pt x="59990" y="44553"/>
                    <a:pt x="60268" y="45128"/>
                  </a:cubicBezTo>
                  <a:cubicBezTo>
                    <a:pt x="60542" y="45715"/>
                    <a:pt x="60912" y="46283"/>
                    <a:pt x="61418" y="46775"/>
                  </a:cubicBezTo>
                  <a:lnTo>
                    <a:pt x="61418" y="46775"/>
                  </a:lnTo>
                  <a:lnTo>
                    <a:pt x="61418" y="46794"/>
                  </a:lnTo>
                  <a:lnTo>
                    <a:pt x="61438" y="46814"/>
                  </a:lnTo>
                  <a:cubicBezTo>
                    <a:pt x="62647" y="47924"/>
                    <a:pt x="64412" y="48896"/>
                    <a:pt x="66614" y="49213"/>
                  </a:cubicBezTo>
                  <a:cubicBezTo>
                    <a:pt x="67173" y="49295"/>
                    <a:pt x="67759" y="49345"/>
                    <a:pt x="68363" y="49345"/>
                  </a:cubicBezTo>
                  <a:cubicBezTo>
                    <a:pt x="68936" y="49345"/>
                    <a:pt x="69525" y="49300"/>
                    <a:pt x="70124" y="49194"/>
                  </a:cubicBezTo>
                  <a:cubicBezTo>
                    <a:pt x="70758" y="49114"/>
                    <a:pt x="71393" y="48936"/>
                    <a:pt x="72028" y="48737"/>
                  </a:cubicBezTo>
                  <a:cubicBezTo>
                    <a:pt x="72642" y="48519"/>
                    <a:pt x="73277" y="48261"/>
                    <a:pt x="73912" y="47924"/>
                  </a:cubicBezTo>
                  <a:cubicBezTo>
                    <a:pt x="74526" y="47607"/>
                    <a:pt x="75161" y="47230"/>
                    <a:pt x="75756" y="46774"/>
                  </a:cubicBezTo>
                  <a:cubicBezTo>
                    <a:pt x="76351" y="46338"/>
                    <a:pt x="76946" y="45842"/>
                    <a:pt x="77501" y="45307"/>
                  </a:cubicBezTo>
                  <a:cubicBezTo>
                    <a:pt x="78631" y="44216"/>
                    <a:pt x="79663" y="42927"/>
                    <a:pt x="80555" y="41439"/>
                  </a:cubicBezTo>
                  <a:cubicBezTo>
                    <a:pt x="81467" y="39952"/>
                    <a:pt x="82201" y="38286"/>
                    <a:pt x="82756" y="36462"/>
                  </a:cubicBezTo>
                  <a:cubicBezTo>
                    <a:pt x="82836" y="36244"/>
                    <a:pt x="82895" y="36006"/>
                    <a:pt x="82955" y="35788"/>
                  </a:cubicBezTo>
                  <a:cubicBezTo>
                    <a:pt x="83014" y="35550"/>
                    <a:pt x="83093" y="35312"/>
                    <a:pt x="83133" y="35074"/>
                  </a:cubicBezTo>
                  <a:cubicBezTo>
                    <a:pt x="83252" y="34598"/>
                    <a:pt x="83351" y="34122"/>
                    <a:pt x="83431" y="33646"/>
                  </a:cubicBezTo>
                  <a:cubicBezTo>
                    <a:pt x="83609" y="32654"/>
                    <a:pt x="83708" y="31643"/>
                    <a:pt x="83768" y="30612"/>
                  </a:cubicBezTo>
                  <a:cubicBezTo>
                    <a:pt x="83946" y="26487"/>
                    <a:pt x="83153" y="21926"/>
                    <a:pt x="81091" y="17503"/>
                  </a:cubicBezTo>
                  <a:cubicBezTo>
                    <a:pt x="80059" y="15302"/>
                    <a:pt x="78711" y="13140"/>
                    <a:pt x="77025" y="11137"/>
                  </a:cubicBezTo>
                  <a:cubicBezTo>
                    <a:pt x="76172" y="10146"/>
                    <a:pt x="75240" y="9174"/>
                    <a:pt x="74209" y="8301"/>
                  </a:cubicBezTo>
                  <a:cubicBezTo>
                    <a:pt x="73951" y="8083"/>
                    <a:pt x="73693" y="7845"/>
                    <a:pt x="73436" y="7627"/>
                  </a:cubicBezTo>
                  <a:lnTo>
                    <a:pt x="73237" y="7469"/>
                  </a:lnTo>
                  <a:lnTo>
                    <a:pt x="73019" y="7310"/>
                  </a:lnTo>
                  <a:lnTo>
                    <a:pt x="72603" y="6993"/>
                  </a:lnTo>
                  <a:cubicBezTo>
                    <a:pt x="72047" y="6596"/>
                    <a:pt x="71512" y="6140"/>
                    <a:pt x="70897" y="5783"/>
                  </a:cubicBezTo>
                  <a:cubicBezTo>
                    <a:pt x="66217" y="2669"/>
                    <a:pt x="60347" y="666"/>
                    <a:pt x="53941" y="151"/>
                  </a:cubicBezTo>
                  <a:cubicBezTo>
                    <a:pt x="52797" y="51"/>
                    <a:pt x="51636" y="0"/>
                    <a:pt x="504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9"/>
            <p:cNvSpPr/>
            <p:nvPr/>
          </p:nvSpPr>
          <p:spPr>
            <a:xfrm>
              <a:off x="7316602" y="3284195"/>
              <a:ext cx="471979" cy="468162"/>
            </a:xfrm>
            <a:custGeom>
              <a:rect b="b" l="l" r="r" t="t"/>
              <a:pathLst>
                <a:path extrusionOk="0" h="14597" w="14716">
                  <a:moveTo>
                    <a:pt x="7358" y="1"/>
                  </a:moveTo>
                  <a:cubicBezTo>
                    <a:pt x="6188" y="1"/>
                    <a:pt x="5077" y="298"/>
                    <a:pt x="4125" y="754"/>
                  </a:cubicBezTo>
                  <a:cubicBezTo>
                    <a:pt x="3153" y="1230"/>
                    <a:pt x="2360" y="1885"/>
                    <a:pt x="1745" y="2599"/>
                  </a:cubicBezTo>
                  <a:cubicBezTo>
                    <a:pt x="1131" y="3332"/>
                    <a:pt x="674" y="4145"/>
                    <a:pt x="397" y="4959"/>
                  </a:cubicBezTo>
                  <a:cubicBezTo>
                    <a:pt x="119" y="5772"/>
                    <a:pt x="0" y="6565"/>
                    <a:pt x="0" y="7338"/>
                  </a:cubicBezTo>
                  <a:cubicBezTo>
                    <a:pt x="20" y="8092"/>
                    <a:pt x="119" y="8806"/>
                    <a:pt x="298" y="9440"/>
                  </a:cubicBezTo>
                  <a:cubicBezTo>
                    <a:pt x="516" y="10095"/>
                    <a:pt x="754" y="10670"/>
                    <a:pt x="1071" y="11166"/>
                  </a:cubicBezTo>
                  <a:cubicBezTo>
                    <a:pt x="1686" y="12157"/>
                    <a:pt x="2420" y="12871"/>
                    <a:pt x="3134" y="13347"/>
                  </a:cubicBezTo>
                  <a:cubicBezTo>
                    <a:pt x="3847" y="13823"/>
                    <a:pt x="4482" y="14121"/>
                    <a:pt x="5037" y="14279"/>
                  </a:cubicBezTo>
                  <a:cubicBezTo>
                    <a:pt x="5315" y="14378"/>
                    <a:pt x="5573" y="14418"/>
                    <a:pt x="5791" y="14478"/>
                  </a:cubicBezTo>
                  <a:cubicBezTo>
                    <a:pt x="6029" y="14537"/>
                    <a:pt x="6227" y="14557"/>
                    <a:pt x="6386" y="14577"/>
                  </a:cubicBezTo>
                  <a:cubicBezTo>
                    <a:pt x="6485" y="14577"/>
                    <a:pt x="6564" y="14597"/>
                    <a:pt x="6624" y="14597"/>
                  </a:cubicBezTo>
                  <a:lnTo>
                    <a:pt x="7139" y="14597"/>
                  </a:lnTo>
                  <a:cubicBezTo>
                    <a:pt x="7298" y="14597"/>
                    <a:pt x="7358" y="14597"/>
                    <a:pt x="7358" y="14577"/>
                  </a:cubicBezTo>
                  <a:cubicBezTo>
                    <a:pt x="7358" y="14577"/>
                    <a:pt x="7298" y="14557"/>
                    <a:pt x="7139" y="14537"/>
                  </a:cubicBezTo>
                  <a:cubicBezTo>
                    <a:pt x="7060" y="14537"/>
                    <a:pt x="6961" y="14517"/>
                    <a:pt x="6842" y="14517"/>
                  </a:cubicBezTo>
                  <a:cubicBezTo>
                    <a:pt x="6783" y="14497"/>
                    <a:pt x="6723" y="14497"/>
                    <a:pt x="6644" y="14497"/>
                  </a:cubicBezTo>
                  <a:cubicBezTo>
                    <a:pt x="6564" y="14478"/>
                    <a:pt x="6485" y="14478"/>
                    <a:pt x="6406" y="14458"/>
                  </a:cubicBezTo>
                  <a:cubicBezTo>
                    <a:pt x="6247" y="14418"/>
                    <a:pt x="6049" y="14398"/>
                    <a:pt x="5831" y="14339"/>
                  </a:cubicBezTo>
                  <a:cubicBezTo>
                    <a:pt x="5612" y="14279"/>
                    <a:pt x="5355" y="14220"/>
                    <a:pt x="5097" y="14121"/>
                  </a:cubicBezTo>
                  <a:cubicBezTo>
                    <a:pt x="4561" y="13942"/>
                    <a:pt x="3927" y="13645"/>
                    <a:pt x="3253" y="13169"/>
                  </a:cubicBezTo>
                  <a:cubicBezTo>
                    <a:pt x="2578" y="12693"/>
                    <a:pt x="1864" y="11999"/>
                    <a:pt x="1289" y="11027"/>
                  </a:cubicBezTo>
                  <a:cubicBezTo>
                    <a:pt x="992" y="10551"/>
                    <a:pt x="754" y="9976"/>
                    <a:pt x="555" y="9361"/>
                  </a:cubicBezTo>
                  <a:cubicBezTo>
                    <a:pt x="377" y="8746"/>
                    <a:pt x="278" y="8052"/>
                    <a:pt x="278" y="7338"/>
                  </a:cubicBezTo>
                  <a:cubicBezTo>
                    <a:pt x="278" y="6585"/>
                    <a:pt x="397" y="5811"/>
                    <a:pt x="674" y="5038"/>
                  </a:cubicBezTo>
                  <a:cubicBezTo>
                    <a:pt x="952" y="4264"/>
                    <a:pt x="1369" y="3491"/>
                    <a:pt x="1963" y="2777"/>
                  </a:cubicBezTo>
                  <a:cubicBezTo>
                    <a:pt x="2558" y="2083"/>
                    <a:pt x="3332" y="1468"/>
                    <a:pt x="4244" y="1012"/>
                  </a:cubicBezTo>
                  <a:cubicBezTo>
                    <a:pt x="5156" y="556"/>
                    <a:pt x="6227" y="298"/>
                    <a:pt x="7358" y="278"/>
                  </a:cubicBezTo>
                  <a:cubicBezTo>
                    <a:pt x="8488" y="298"/>
                    <a:pt x="9539" y="556"/>
                    <a:pt x="10451" y="1012"/>
                  </a:cubicBezTo>
                  <a:cubicBezTo>
                    <a:pt x="11383" y="1468"/>
                    <a:pt x="12157" y="2083"/>
                    <a:pt x="12752" y="2777"/>
                  </a:cubicBezTo>
                  <a:cubicBezTo>
                    <a:pt x="13347" y="3491"/>
                    <a:pt x="13763" y="4264"/>
                    <a:pt x="14041" y="5038"/>
                  </a:cubicBezTo>
                  <a:cubicBezTo>
                    <a:pt x="14299" y="5811"/>
                    <a:pt x="14418" y="6605"/>
                    <a:pt x="14437" y="7338"/>
                  </a:cubicBezTo>
                  <a:cubicBezTo>
                    <a:pt x="14418" y="8052"/>
                    <a:pt x="14338" y="8746"/>
                    <a:pt x="14140" y="9361"/>
                  </a:cubicBezTo>
                  <a:cubicBezTo>
                    <a:pt x="13961" y="9976"/>
                    <a:pt x="13723" y="10551"/>
                    <a:pt x="13426" y="11027"/>
                  </a:cubicBezTo>
                  <a:cubicBezTo>
                    <a:pt x="12831" y="11999"/>
                    <a:pt x="12117" y="12693"/>
                    <a:pt x="11443" y="13169"/>
                  </a:cubicBezTo>
                  <a:cubicBezTo>
                    <a:pt x="10769" y="13645"/>
                    <a:pt x="10134" y="13942"/>
                    <a:pt x="9599" y="14121"/>
                  </a:cubicBezTo>
                  <a:cubicBezTo>
                    <a:pt x="9341" y="14220"/>
                    <a:pt x="9103" y="14279"/>
                    <a:pt x="8885" y="14339"/>
                  </a:cubicBezTo>
                  <a:cubicBezTo>
                    <a:pt x="8666" y="14398"/>
                    <a:pt x="8468" y="14418"/>
                    <a:pt x="8290" y="14458"/>
                  </a:cubicBezTo>
                  <a:cubicBezTo>
                    <a:pt x="8210" y="14458"/>
                    <a:pt x="8131" y="14478"/>
                    <a:pt x="8072" y="14497"/>
                  </a:cubicBezTo>
                  <a:cubicBezTo>
                    <a:pt x="7992" y="14497"/>
                    <a:pt x="7933" y="14497"/>
                    <a:pt x="7873" y="14517"/>
                  </a:cubicBezTo>
                  <a:cubicBezTo>
                    <a:pt x="7754" y="14517"/>
                    <a:pt x="7655" y="14537"/>
                    <a:pt x="7576" y="14537"/>
                  </a:cubicBezTo>
                  <a:cubicBezTo>
                    <a:pt x="7417" y="14557"/>
                    <a:pt x="7358" y="14577"/>
                    <a:pt x="7358" y="14577"/>
                  </a:cubicBezTo>
                  <a:cubicBezTo>
                    <a:pt x="7358" y="14597"/>
                    <a:pt x="7417" y="14597"/>
                    <a:pt x="7576" y="14597"/>
                  </a:cubicBezTo>
                  <a:lnTo>
                    <a:pt x="8072" y="14597"/>
                  </a:lnTo>
                  <a:cubicBezTo>
                    <a:pt x="8151" y="14597"/>
                    <a:pt x="8230" y="14577"/>
                    <a:pt x="8310" y="14577"/>
                  </a:cubicBezTo>
                  <a:cubicBezTo>
                    <a:pt x="8488" y="14537"/>
                    <a:pt x="8686" y="14537"/>
                    <a:pt x="8904" y="14478"/>
                  </a:cubicBezTo>
                  <a:cubicBezTo>
                    <a:pt x="9142" y="14418"/>
                    <a:pt x="9400" y="14378"/>
                    <a:pt x="9658" y="14279"/>
                  </a:cubicBezTo>
                  <a:cubicBezTo>
                    <a:pt x="10213" y="14121"/>
                    <a:pt x="10868" y="13823"/>
                    <a:pt x="11582" y="13347"/>
                  </a:cubicBezTo>
                  <a:cubicBezTo>
                    <a:pt x="12276" y="12851"/>
                    <a:pt x="13010" y="12157"/>
                    <a:pt x="13624" y="11166"/>
                  </a:cubicBezTo>
                  <a:cubicBezTo>
                    <a:pt x="13942" y="10670"/>
                    <a:pt x="14199" y="10095"/>
                    <a:pt x="14398" y="9440"/>
                  </a:cubicBezTo>
                  <a:cubicBezTo>
                    <a:pt x="14596" y="8806"/>
                    <a:pt x="14695" y="8092"/>
                    <a:pt x="14715" y="7338"/>
                  </a:cubicBezTo>
                  <a:cubicBezTo>
                    <a:pt x="14695" y="6565"/>
                    <a:pt x="14576" y="5772"/>
                    <a:pt x="14299" y="4959"/>
                  </a:cubicBezTo>
                  <a:cubicBezTo>
                    <a:pt x="14021" y="4145"/>
                    <a:pt x="13585" y="3332"/>
                    <a:pt x="12970" y="2599"/>
                  </a:cubicBezTo>
                  <a:cubicBezTo>
                    <a:pt x="12355" y="1885"/>
                    <a:pt x="11542" y="1230"/>
                    <a:pt x="10590" y="754"/>
                  </a:cubicBezTo>
                  <a:cubicBezTo>
                    <a:pt x="9638"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9"/>
            <p:cNvSpPr/>
            <p:nvPr/>
          </p:nvSpPr>
          <p:spPr>
            <a:xfrm>
              <a:off x="4604516" y="2162235"/>
              <a:ext cx="3801008" cy="3399653"/>
            </a:xfrm>
            <a:custGeom>
              <a:rect b="b" l="l" r="r" t="t"/>
              <a:pathLst>
                <a:path extrusionOk="0" h="105999" w="118513">
                  <a:moveTo>
                    <a:pt x="23778" y="47734"/>
                  </a:moveTo>
                  <a:cubicBezTo>
                    <a:pt x="23778" y="47734"/>
                    <a:pt x="23778" y="47735"/>
                    <a:pt x="23738" y="47774"/>
                  </a:cubicBezTo>
                  <a:cubicBezTo>
                    <a:pt x="23738" y="47774"/>
                    <a:pt x="23719" y="47833"/>
                    <a:pt x="23659" y="47933"/>
                  </a:cubicBezTo>
                  <a:cubicBezTo>
                    <a:pt x="23719" y="47833"/>
                    <a:pt x="23758" y="47774"/>
                    <a:pt x="23758" y="47774"/>
                  </a:cubicBezTo>
                  <a:cubicBezTo>
                    <a:pt x="23778" y="47735"/>
                    <a:pt x="23778" y="47734"/>
                    <a:pt x="23778" y="47734"/>
                  </a:cubicBezTo>
                  <a:close/>
                  <a:moveTo>
                    <a:pt x="72345" y="0"/>
                  </a:moveTo>
                  <a:cubicBezTo>
                    <a:pt x="71790" y="0"/>
                    <a:pt x="71235" y="0"/>
                    <a:pt x="70699" y="20"/>
                  </a:cubicBezTo>
                  <a:cubicBezTo>
                    <a:pt x="68518" y="80"/>
                    <a:pt x="66356" y="278"/>
                    <a:pt x="64234" y="576"/>
                  </a:cubicBezTo>
                  <a:cubicBezTo>
                    <a:pt x="60010" y="1151"/>
                    <a:pt x="55905" y="2142"/>
                    <a:pt x="52038" y="3471"/>
                  </a:cubicBezTo>
                  <a:cubicBezTo>
                    <a:pt x="48151" y="4800"/>
                    <a:pt x="44482" y="6465"/>
                    <a:pt x="41051" y="8409"/>
                  </a:cubicBezTo>
                  <a:cubicBezTo>
                    <a:pt x="40198" y="8865"/>
                    <a:pt x="39366" y="9400"/>
                    <a:pt x="38552" y="9916"/>
                  </a:cubicBezTo>
                  <a:cubicBezTo>
                    <a:pt x="37720" y="10412"/>
                    <a:pt x="36906" y="10947"/>
                    <a:pt x="36113" y="11503"/>
                  </a:cubicBezTo>
                  <a:cubicBezTo>
                    <a:pt x="34547" y="12593"/>
                    <a:pt x="33019" y="13743"/>
                    <a:pt x="31572" y="14933"/>
                  </a:cubicBezTo>
                  <a:cubicBezTo>
                    <a:pt x="28676" y="17333"/>
                    <a:pt x="26079" y="19931"/>
                    <a:pt x="23778" y="22687"/>
                  </a:cubicBezTo>
                  <a:cubicBezTo>
                    <a:pt x="21478" y="25424"/>
                    <a:pt x="19395" y="28260"/>
                    <a:pt x="17571" y="31135"/>
                  </a:cubicBezTo>
                  <a:cubicBezTo>
                    <a:pt x="16659" y="32583"/>
                    <a:pt x="15806" y="34031"/>
                    <a:pt x="15013" y="35498"/>
                  </a:cubicBezTo>
                  <a:cubicBezTo>
                    <a:pt x="14814" y="35855"/>
                    <a:pt x="14616" y="36232"/>
                    <a:pt x="14418" y="36589"/>
                  </a:cubicBezTo>
                  <a:lnTo>
                    <a:pt x="14140" y="37144"/>
                  </a:lnTo>
                  <a:lnTo>
                    <a:pt x="13862" y="37700"/>
                  </a:lnTo>
                  <a:cubicBezTo>
                    <a:pt x="13505" y="38433"/>
                    <a:pt x="13148" y="39167"/>
                    <a:pt x="12811" y="39901"/>
                  </a:cubicBezTo>
                  <a:cubicBezTo>
                    <a:pt x="11423" y="42836"/>
                    <a:pt x="10213" y="45751"/>
                    <a:pt x="9162" y="48646"/>
                  </a:cubicBezTo>
                  <a:cubicBezTo>
                    <a:pt x="8111" y="51542"/>
                    <a:pt x="7199" y="54398"/>
                    <a:pt x="6445" y="57194"/>
                  </a:cubicBezTo>
                  <a:cubicBezTo>
                    <a:pt x="6247" y="57908"/>
                    <a:pt x="6069" y="58602"/>
                    <a:pt x="5890" y="59296"/>
                  </a:cubicBezTo>
                  <a:cubicBezTo>
                    <a:pt x="5732" y="59990"/>
                    <a:pt x="5573" y="60684"/>
                    <a:pt x="5414" y="61378"/>
                  </a:cubicBezTo>
                  <a:cubicBezTo>
                    <a:pt x="5256" y="62072"/>
                    <a:pt x="5097" y="62747"/>
                    <a:pt x="4938" y="63421"/>
                  </a:cubicBezTo>
                  <a:cubicBezTo>
                    <a:pt x="4799" y="64115"/>
                    <a:pt x="4661" y="64789"/>
                    <a:pt x="4522" y="65444"/>
                  </a:cubicBezTo>
                  <a:cubicBezTo>
                    <a:pt x="3431" y="70818"/>
                    <a:pt x="2678" y="75934"/>
                    <a:pt x="2102" y="80733"/>
                  </a:cubicBezTo>
                  <a:cubicBezTo>
                    <a:pt x="1527" y="85513"/>
                    <a:pt x="1131" y="90015"/>
                    <a:pt x="813" y="94179"/>
                  </a:cubicBezTo>
                  <a:cubicBezTo>
                    <a:pt x="655" y="96281"/>
                    <a:pt x="496" y="98284"/>
                    <a:pt x="377" y="100208"/>
                  </a:cubicBezTo>
                  <a:cubicBezTo>
                    <a:pt x="238" y="102171"/>
                    <a:pt x="119" y="104055"/>
                    <a:pt x="0" y="105860"/>
                  </a:cubicBezTo>
                  <a:cubicBezTo>
                    <a:pt x="278" y="105919"/>
                    <a:pt x="536" y="105959"/>
                    <a:pt x="675" y="105998"/>
                  </a:cubicBezTo>
                  <a:cubicBezTo>
                    <a:pt x="774" y="105582"/>
                    <a:pt x="873" y="105185"/>
                    <a:pt x="952" y="104769"/>
                  </a:cubicBezTo>
                  <a:cubicBezTo>
                    <a:pt x="1032" y="104412"/>
                    <a:pt x="1131" y="104035"/>
                    <a:pt x="1210" y="103678"/>
                  </a:cubicBezTo>
                  <a:cubicBezTo>
                    <a:pt x="1388" y="102964"/>
                    <a:pt x="1567" y="102231"/>
                    <a:pt x="1745" y="101536"/>
                  </a:cubicBezTo>
                  <a:cubicBezTo>
                    <a:pt x="1944" y="100823"/>
                    <a:pt x="2122" y="100128"/>
                    <a:pt x="2301" y="99434"/>
                  </a:cubicBezTo>
                  <a:cubicBezTo>
                    <a:pt x="2499" y="98760"/>
                    <a:pt x="2697" y="98066"/>
                    <a:pt x="2876" y="97412"/>
                  </a:cubicBezTo>
                  <a:cubicBezTo>
                    <a:pt x="3649" y="94715"/>
                    <a:pt x="4443" y="92196"/>
                    <a:pt x="5236" y="89777"/>
                  </a:cubicBezTo>
                  <a:cubicBezTo>
                    <a:pt x="6802" y="84977"/>
                    <a:pt x="8389" y="80714"/>
                    <a:pt x="9876" y="76906"/>
                  </a:cubicBezTo>
                  <a:cubicBezTo>
                    <a:pt x="12851" y="69291"/>
                    <a:pt x="15489" y="63560"/>
                    <a:pt x="17591" y="59276"/>
                  </a:cubicBezTo>
                  <a:cubicBezTo>
                    <a:pt x="19693" y="54973"/>
                    <a:pt x="21279" y="52137"/>
                    <a:pt x="22291" y="50332"/>
                  </a:cubicBezTo>
                  <a:cubicBezTo>
                    <a:pt x="22787" y="49440"/>
                    <a:pt x="23163" y="48805"/>
                    <a:pt x="23401" y="48389"/>
                  </a:cubicBezTo>
                  <a:cubicBezTo>
                    <a:pt x="23520" y="48190"/>
                    <a:pt x="23600" y="48032"/>
                    <a:pt x="23659" y="47933"/>
                  </a:cubicBezTo>
                  <a:lnTo>
                    <a:pt x="23659" y="47933"/>
                  </a:lnTo>
                  <a:cubicBezTo>
                    <a:pt x="23580" y="48032"/>
                    <a:pt x="23500" y="48171"/>
                    <a:pt x="23381" y="48389"/>
                  </a:cubicBezTo>
                  <a:cubicBezTo>
                    <a:pt x="23124" y="48785"/>
                    <a:pt x="22747" y="49420"/>
                    <a:pt x="22231" y="50312"/>
                  </a:cubicBezTo>
                  <a:cubicBezTo>
                    <a:pt x="21200" y="52097"/>
                    <a:pt x="19594" y="54933"/>
                    <a:pt x="17472" y="59217"/>
                  </a:cubicBezTo>
                  <a:cubicBezTo>
                    <a:pt x="15350" y="63500"/>
                    <a:pt x="12712" y="69231"/>
                    <a:pt x="9698" y="76847"/>
                  </a:cubicBezTo>
                  <a:cubicBezTo>
                    <a:pt x="8210" y="80654"/>
                    <a:pt x="6624" y="84918"/>
                    <a:pt x="5037" y="89737"/>
                  </a:cubicBezTo>
                  <a:cubicBezTo>
                    <a:pt x="4244" y="92136"/>
                    <a:pt x="3451" y="94675"/>
                    <a:pt x="2678" y="97352"/>
                  </a:cubicBezTo>
                  <a:cubicBezTo>
                    <a:pt x="2479" y="98026"/>
                    <a:pt x="2281" y="98701"/>
                    <a:pt x="2102" y="99395"/>
                  </a:cubicBezTo>
                  <a:cubicBezTo>
                    <a:pt x="1904" y="100089"/>
                    <a:pt x="1726" y="100783"/>
                    <a:pt x="1547" y="101477"/>
                  </a:cubicBezTo>
                  <a:cubicBezTo>
                    <a:pt x="1349" y="102191"/>
                    <a:pt x="1170" y="102905"/>
                    <a:pt x="992" y="103639"/>
                  </a:cubicBezTo>
                  <a:cubicBezTo>
                    <a:pt x="913" y="103996"/>
                    <a:pt x="833" y="104372"/>
                    <a:pt x="734" y="104729"/>
                  </a:cubicBezTo>
                  <a:cubicBezTo>
                    <a:pt x="655" y="105066"/>
                    <a:pt x="575" y="105404"/>
                    <a:pt x="516" y="105741"/>
                  </a:cubicBezTo>
                  <a:cubicBezTo>
                    <a:pt x="456" y="105741"/>
                    <a:pt x="337" y="105701"/>
                    <a:pt x="218" y="105681"/>
                  </a:cubicBezTo>
                  <a:cubicBezTo>
                    <a:pt x="337" y="103956"/>
                    <a:pt x="456" y="102131"/>
                    <a:pt x="595" y="100228"/>
                  </a:cubicBezTo>
                  <a:cubicBezTo>
                    <a:pt x="714" y="98304"/>
                    <a:pt x="873" y="96301"/>
                    <a:pt x="1032" y="94219"/>
                  </a:cubicBezTo>
                  <a:cubicBezTo>
                    <a:pt x="1369" y="90034"/>
                    <a:pt x="1745" y="85552"/>
                    <a:pt x="2340" y="80753"/>
                  </a:cubicBezTo>
                  <a:cubicBezTo>
                    <a:pt x="2896" y="75974"/>
                    <a:pt x="3669" y="70877"/>
                    <a:pt x="4760" y="65503"/>
                  </a:cubicBezTo>
                  <a:cubicBezTo>
                    <a:pt x="4899" y="64849"/>
                    <a:pt x="5037" y="64174"/>
                    <a:pt x="5176" y="63480"/>
                  </a:cubicBezTo>
                  <a:cubicBezTo>
                    <a:pt x="5335" y="62806"/>
                    <a:pt x="5494" y="62132"/>
                    <a:pt x="5652" y="61438"/>
                  </a:cubicBezTo>
                  <a:cubicBezTo>
                    <a:pt x="5811" y="60763"/>
                    <a:pt x="5970" y="60069"/>
                    <a:pt x="6128" y="59375"/>
                  </a:cubicBezTo>
                  <a:cubicBezTo>
                    <a:pt x="6307" y="58681"/>
                    <a:pt x="6485" y="57967"/>
                    <a:pt x="6683" y="57273"/>
                  </a:cubicBezTo>
                  <a:cubicBezTo>
                    <a:pt x="7457" y="54477"/>
                    <a:pt x="8349" y="51621"/>
                    <a:pt x="9400" y="48746"/>
                  </a:cubicBezTo>
                  <a:cubicBezTo>
                    <a:pt x="10451" y="45870"/>
                    <a:pt x="11661" y="42955"/>
                    <a:pt x="13049" y="40020"/>
                  </a:cubicBezTo>
                  <a:cubicBezTo>
                    <a:pt x="13386" y="39306"/>
                    <a:pt x="13743" y="38572"/>
                    <a:pt x="14100" y="37819"/>
                  </a:cubicBezTo>
                  <a:lnTo>
                    <a:pt x="14358" y="37263"/>
                  </a:lnTo>
                  <a:lnTo>
                    <a:pt x="14656" y="36728"/>
                  </a:lnTo>
                  <a:cubicBezTo>
                    <a:pt x="14834" y="36351"/>
                    <a:pt x="15052" y="35994"/>
                    <a:pt x="15251" y="35637"/>
                  </a:cubicBezTo>
                  <a:cubicBezTo>
                    <a:pt x="16044" y="34170"/>
                    <a:pt x="16897" y="32722"/>
                    <a:pt x="17809" y="31294"/>
                  </a:cubicBezTo>
                  <a:cubicBezTo>
                    <a:pt x="19613" y="28419"/>
                    <a:pt x="21696" y="25603"/>
                    <a:pt x="23996" y="22866"/>
                  </a:cubicBezTo>
                  <a:cubicBezTo>
                    <a:pt x="26277" y="20129"/>
                    <a:pt x="28875" y="17531"/>
                    <a:pt x="31750" y="15151"/>
                  </a:cubicBezTo>
                  <a:cubicBezTo>
                    <a:pt x="33198" y="13962"/>
                    <a:pt x="34705" y="12811"/>
                    <a:pt x="36272" y="11741"/>
                  </a:cubicBezTo>
                  <a:cubicBezTo>
                    <a:pt x="37065" y="11185"/>
                    <a:pt x="37878" y="10650"/>
                    <a:pt x="38691" y="10154"/>
                  </a:cubicBezTo>
                  <a:cubicBezTo>
                    <a:pt x="39524" y="9658"/>
                    <a:pt x="40337" y="9123"/>
                    <a:pt x="41190" y="8647"/>
                  </a:cubicBezTo>
                  <a:cubicBezTo>
                    <a:pt x="44601" y="6723"/>
                    <a:pt x="48250" y="5057"/>
                    <a:pt x="52117" y="3749"/>
                  </a:cubicBezTo>
                  <a:cubicBezTo>
                    <a:pt x="55984" y="2420"/>
                    <a:pt x="60069" y="1428"/>
                    <a:pt x="64274" y="853"/>
                  </a:cubicBezTo>
                  <a:cubicBezTo>
                    <a:pt x="66396" y="576"/>
                    <a:pt x="68537" y="377"/>
                    <a:pt x="70719" y="318"/>
                  </a:cubicBezTo>
                  <a:cubicBezTo>
                    <a:pt x="71254" y="298"/>
                    <a:pt x="71790" y="298"/>
                    <a:pt x="72345" y="298"/>
                  </a:cubicBezTo>
                  <a:cubicBezTo>
                    <a:pt x="72881" y="298"/>
                    <a:pt x="73436" y="318"/>
                    <a:pt x="73991" y="338"/>
                  </a:cubicBezTo>
                  <a:cubicBezTo>
                    <a:pt x="75082" y="377"/>
                    <a:pt x="76192" y="377"/>
                    <a:pt x="77283" y="476"/>
                  </a:cubicBezTo>
                  <a:lnTo>
                    <a:pt x="77303" y="476"/>
                  </a:lnTo>
                  <a:cubicBezTo>
                    <a:pt x="80198" y="734"/>
                    <a:pt x="83629" y="1448"/>
                    <a:pt x="87338" y="2658"/>
                  </a:cubicBezTo>
                  <a:cubicBezTo>
                    <a:pt x="89182" y="3273"/>
                    <a:pt x="91086" y="4026"/>
                    <a:pt x="93029" y="4938"/>
                  </a:cubicBezTo>
                  <a:cubicBezTo>
                    <a:pt x="94973" y="5870"/>
                    <a:pt x="96916" y="6961"/>
                    <a:pt x="98860" y="8230"/>
                  </a:cubicBezTo>
                  <a:cubicBezTo>
                    <a:pt x="100783" y="9500"/>
                    <a:pt x="102707" y="10947"/>
                    <a:pt x="104492" y="12633"/>
                  </a:cubicBezTo>
                  <a:cubicBezTo>
                    <a:pt x="104928" y="13069"/>
                    <a:pt x="105384" y="13486"/>
                    <a:pt x="105820" y="13942"/>
                  </a:cubicBezTo>
                  <a:cubicBezTo>
                    <a:pt x="106237" y="14398"/>
                    <a:pt x="106673" y="14854"/>
                    <a:pt x="107109" y="15330"/>
                  </a:cubicBezTo>
                  <a:cubicBezTo>
                    <a:pt x="107506" y="15806"/>
                    <a:pt x="107923" y="16302"/>
                    <a:pt x="108319" y="16778"/>
                  </a:cubicBezTo>
                  <a:cubicBezTo>
                    <a:pt x="108537" y="17016"/>
                    <a:pt x="108716" y="17293"/>
                    <a:pt x="108914" y="17531"/>
                  </a:cubicBezTo>
                  <a:cubicBezTo>
                    <a:pt x="109112" y="17789"/>
                    <a:pt x="109291" y="18047"/>
                    <a:pt x="109489" y="18305"/>
                  </a:cubicBezTo>
                  <a:cubicBezTo>
                    <a:pt x="112523" y="22489"/>
                    <a:pt x="114943" y="27387"/>
                    <a:pt x="116351" y="32682"/>
                  </a:cubicBezTo>
                  <a:cubicBezTo>
                    <a:pt x="117898" y="38433"/>
                    <a:pt x="118215" y="44383"/>
                    <a:pt x="117323" y="50015"/>
                  </a:cubicBezTo>
                  <a:cubicBezTo>
                    <a:pt x="116866" y="52831"/>
                    <a:pt x="116133" y="55568"/>
                    <a:pt x="115062" y="58146"/>
                  </a:cubicBezTo>
                  <a:cubicBezTo>
                    <a:pt x="114526" y="59415"/>
                    <a:pt x="113931" y="60664"/>
                    <a:pt x="113257" y="61874"/>
                  </a:cubicBezTo>
                  <a:cubicBezTo>
                    <a:pt x="112563" y="63064"/>
                    <a:pt x="111809" y="64194"/>
                    <a:pt x="110977" y="65265"/>
                  </a:cubicBezTo>
                  <a:cubicBezTo>
                    <a:pt x="107665" y="69549"/>
                    <a:pt x="103223" y="72841"/>
                    <a:pt x="98304" y="74447"/>
                  </a:cubicBezTo>
                  <a:cubicBezTo>
                    <a:pt x="96042" y="75198"/>
                    <a:pt x="93695" y="75560"/>
                    <a:pt x="91374" y="75560"/>
                  </a:cubicBezTo>
                  <a:cubicBezTo>
                    <a:pt x="88671" y="75560"/>
                    <a:pt x="86004" y="75069"/>
                    <a:pt x="83550" y="74130"/>
                  </a:cubicBezTo>
                  <a:cubicBezTo>
                    <a:pt x="83272" y="74011"/>
                    <a:pt x="82975" y="73931"/>
                    <a:pt x="82697" y="73793"/>
                  </a:cubicBezTo>
                  <a:lnTo>
                    <a:pt x="81884" y="73416"/>
                  </a:lnTo>
                  <a:cubicBezTo>
                    <a:pt x="81606" y="73277"/>
                    <a:pt x="81349" y="73138"/>
                    <a:pt x="81071" y="72999"/>
                  </a:cubicBezTo>
                  <a:lnTo>
                    <a:pt x="80674" y="72781"/>
                  </a:lnTo>
                  <a:lnTo>
                    <a:pt x="80297" y="72543"/>
                  </a:lnTo>
                  <a:cubicBezTo>
                    <a:pt x="79266" y="71928"/>
                    <a:pt x="78314" y="71195"/>
                    <a:pt x="77442" y="70401"/>
                  </a:cubicBezTo>
                  <a:lnTo>
                    <a:pt x="76787" y="69787"/>
                  </a:lnTo>
                  <a:lnTo>
                    <a:pt x="76192" y="69152"/>
                  </a:lnTo>
                  <a:cubicBezTo>
                    <a:pt x="75994" y="68934"/>
                    <a:pt x="75816" y="68696"/>
                    <a:pt x="75617" y="68478"/>
                  </a:cubicBezTo>
                  <a:cubicBezTo>
                    <a:pt x="75439" y="68240"/>
                    <a:pt x="75240" y="68022"/>
                    <a:pt x="75082" y="67784"/>
                  </a:cubicBezTo>
                  <a:cubicBezTo>
                    <a:pt x="74388" y="66832"/>
                    <a:pt x="73832" y="65820"/>
                    <a:pt x="73317" y="64809"/>
                  </a:cubicBezTo>
                  <a:cubicBezTo>
                    <a:pt x="72345" y="62707"/>
                    <a:pt x="71730" y="60506"/>
                    <a:pt x="71611" y="58265"/>
                  </a:cubicBezTo>
                  <a:cubicBezTo>
                    <a:pt x="71453" y="56044"/>
                    <a:pt x="71790" y="53842"/>
                    <a:pt x="72524" y="51819"/>
                  </a:cubicBezTo>
                  <a:cubicBezTo>
                    <a:pt x="72623" y="51582"/>
                    <a:pt x="72722" y="51324"/>
                    <a:pt x="72821" y="51086"/>
                  </a:cubicBezTo>
                  <a:cubicBezTo>
                    <a:pt x="72960" y="50868"/>
                    <a:pt x="73099" y="50630"/>
                    <a:pt x="73237" y="50411"/>
                  </a:cubicBezTo>
                  <a:cubicBezTo>
                    <a:pt x="73535" y="49955"/>
                    <a:pt x="73852" y="49539"/>
                    <a:pt x="74170" y="49122"/>
                  </a:cubicBezTo>
                  <a:cubicBezTo>
                    <a:pt x="74348" y="48924"/>
                    <a:pt x="74527" y="48726"/>
                    <a:pt x="74705" y="48528"/>
                  </a:cubicBezTo>
                  <a:lnTo>
                    <a:pt x="74824" y="48389"/>
                  </a:lnTo>
                  <a:lnTo>
                    <a:pt x="74903" y="48309"/>
                  </a:lnTo>
                  <a:lnTo>
                    <a:pt x="74903" y="48290"/>
                  </a:lnTo>
                  <a:lnTo>
                    <a:pt x="74923" y="48290"/>
                  </a:lnTo>
                  <a:lnTo>
                    <a:pt x="74963" y="48250"/>
                  </a:lnTo>
                  <a:cubicBezTo>
                    <a:pt x="75062" y="48171"/>
                    <a:pt x="75161" y="48091"/>
                    <a:pt x="75280" y="48032"/>
                  </a:cubicBezTo>
                  <a:cubicBezTo>
                    <a:pt x="75716" y="47734"/>
                    <a:pt x="76173" y="47516"/>
                    <a:pt x="76668" y="47357"/>
                  </a:cubicBezTo>
                  <a:cubicBezTo>
                    <a:pt x="77140" y="47213"/>
                    <a:pt x="77635" y="47134"/>
                    <a:pt x="78124" y="47134"/>
                  </a:cubicBezTo>
                  <a:cubicBezTo>
                    <a:pt x="78642" y="47134"/>
                    <a:pt x="79154" y="47223"/>
                    <a:pt x="79623" y="47417"/>
                  </a:cubicBezTo>
                  <a:cubicBezTo>
                    <a:pt x="80555" y="47814"/>
                    <a:pt x="81269" y="48567"/>
                    <a:pt x="81725" y="49440"/>
                  </a:cubicBezTo>
                  <a:cubicBezTo>
                    <a:pt x="82181" y="50332"/>
                    <a:pt x="82419" y="51304"/>
                    <a:pt x="82598" y="52276"/>
                  </a:cubicBezTo>
                  <a:cubicBezTo>
                    <a:pt x="82677" y="52752"/>
                    <a:pt x="82737" y="53247"/>
                    <a:pt x="82776" y="53723"/>
                  </a:cubicBezTo>
                  <a:cubicBezTo>
                    <a:pt x="82816" y="54219"/>
                    <a:pt x="82856" y="54715"/>
                    <a:pt x="82915" y="55191"/>
                  </a:cubicBezTo>
                  <a:cubicBezTo>
                    <a:pt x="83054" y="56163"/>
                    <a:pt x="83232" y="57134"/>
                    <a:pt x="83550" y="58047"/>
                  </a:cubicBezTo>
                  <a:cubicBezTo>
                    <a:pt x="83861" y="58942"/>
                    <a:pt x="84325" y="59818"/>
                    <a:pt x="85017" y="60469"/>
                  </a:cubicBezTo>
                  <a:lnTo>
                    <a:pt x="85017" y="60469"/>
                  </a:lnTo>
                  <a:lnTo>
                    <a:pt x="85017" y="60486"/>
                  </a:lnTo>
                  <a:lnTo>
                    <a:pt x="85057" y="60525"/>
                  </a:lnTo>
                  <a:cubicBezTo>
                    <a:pt x="86445" y="61795"/>
                    <a:pt x="88190" y="62568"/>
                    <a:pt x="89975" y="62885"/>
                  </a:cubicBezTo>
                  <a:cubicBezTo>
                    <a:pt x="90629" y="63000"/>
                    <a:pt x="91285" y="63055"/>
                    <a:pt x="91937" y="63055"/>
                  </a:cubicBezTo>
                  <a:cubicBezTo>
                    <a:pt x="93085" y="63055"/>
                    <a:pt x="94222" y="62884"/>
                    <a:pt x="95310" y="62568"/>
                  </a:cubicBezTo>
                  <a:cubicBezTo>
                    <a:pt x="97015" y="62052"/>
                    <a:pt x="98562" y="61180"/>
                    <a:pt x="99911" y="60109"/>
                  </a:cubicBezTo>
                  <a:cubicBezTo>
                    <a:pt x="101259" y="59018"/>
                    <a:pt x="102429" y="57769"/>
                    <a:pt x="103401" y="56381"/>
                  </a:cubicBezTo>
                  <a:cubicBezTo>
                    <a:pt x="104353" y="55012"/>
                    <a:pt x="105146" y="53545"/>
                    <a:pt x="105761" y="52018"/>
                  </a:cubicBezTo>
                  <a:cubicBezTo>
                    <a:pt x="106376" y="50511"/>
                    <a:pt x="106812" y="48924"/>
                    <a:pt x="107090" y="47357"/>
                  </a:cubicBezTo>
                  <a:cubicBezTo>
                    <a:pt x="107625" y="44204"/>
                    <a:pt x="107526" y="41051"/>
                    <a:pt x="106951" y="38057"/>
                  </a:cubicBezTo>
                  <a:cubicBezTo>
                    <a:pt x="105820" y="32087"/>
                    <a:pt x="102885" y="26852"/>
                    <a:pt x="98998" y="23024"/>
                  </a:cubicBezTo>
                  <a:cubicBezTo>
                    <a:pt x="97015" y="21160"/>
                    <a:pt x="94873" y="19574"/>
                    <a:pt x="92613" y="18305"/>
                  </a:cubicBezTo>
                  <a:cubicBezTo>
                    <a:pt x="92335" y="18166"/>
                    <a:pt x="92057" y="18007"/>
                    <a:pt x="91780" y="17849"/>
                  </a:cubicBezTo>
                  <a:lnTo>
                    <a:pt x="91363" y="17630"/>
                  </a:lnTo>
                  <a:cubicBezTo>
                    <a:pt x="91205" y="17551"/>
                    <a:pt x="91066" y="17492"/>
                    <a:pt x="90927" y="17412"/>
                  </a:cubicBezTo>
                  <a:cubicBezTo>
                    <a:pt x="90352" y="17154"/>
                    <a:pt x="89777" y="16877"/>
                    <a:pt x="89202" y="16639"/>
                  </a:cubicBezTo>
                  <a:cubicBezTo>
                    <a:pt x="88627" y="16401"/>
                    <a:pt x="88052" y="16183"/>
                    <a:pt x="87476" y="15945"/>
                  </a:cubicBezTo>
                  <a:cubicBezTo>
                    <a:pt x="86881" y="15746"/>
                    <a:pt x="86306" y="15568"/>
                    <a:pt x="85731" y="15389"/>
                  </a:cubicBezTo>
                  <a:cubicBezTo>
                    <a:pt x="83391" y="14695"/>
                    <a:pt x="81071" y="14219"/>
                    <a:pt x="78810" y="13962"/>
                  </a:cubicBezTo>
                  <a:cubicBezTo>
                    <a:pt x="77229" y="13797"/>
                    <a:pt x="75676" y="13717"/>
                    <a:pt x="74159" y="13717"/>
                  </a:cubicBezTo>
                  <a:cubicBezTo>
                    <a:pt x="73487" y="13717"/>
                    <a:pt x="72823" y="13733"/>
                    <a:pt x="72167" y="13763"/>
                  </a:cubicBezTo>
                  <a:cubicBezTo>
                    <a:pt x="67863" y="13981"/>
                    <a:pt x="63897" y="14834"/>
                    <a:pt x="60327" y="16044"/>
                  </a:cubicBezTo>
                  <a:cubicBezTo>
                    <a:pt x="56758" y="17234"/>
                    <a:pt x="53565" y="18721"/>
                    <a:pt x="50729" y="20347"/>
                  </a:cubicBezTo>
                  <a:cubicBezTo>
                    <a:pt x="47893" y="21954"/>
                    <a:pt x="45394" y="23659"/>
                    <a:pt x="43173" y="25345"/>
                  </a:cubicBezTo>
                  <a:cubicBezTo>
                    <a:pt x="40972" y="27030"/>
                    <a:pt x="39028" y="28696"/>
                    <a:pt x="37323" y="30303"/>
                  </a:cubicBezTo>
                  <a:cubicBezTo>
                    <a:pt x="36887" y="30679"/>
                    <a:pt x="36470" y="31096"/>
                    <a:pt x="36074" y="31473"/>
                  </a:cubicBezTo>
                  <a:cubicBezTo>
                    <a:pt x="35677" y="31869"/>
                    <a:pt x="35280" y="32246"/>
                    <a:pt x="34903" y="32623"/>
                  </a:cubicBezTo>
                  <a:cubicBezTo>
                    <a:pt x="34150" y="33376"/>
                    <a:pt x="33476" y="34130"/>
                    <a:pt x="32841" y="34844"/>
                  </a:cubicBezTo>
                  <a:cubicBezTo>
                    <a:pt x="30322" y="37759"/>
                    <a:pt x="28577" y="40238"/>
                    <a:pt x="27249" y="42181"/>
                  </a:cubicBezTo>
                  <a:cubicBezTo>
                    <a:pt x="25940" y="44125"/>
                    <a:pt x="25087" y="45513"/>
                    <a:pt x="24532" y="46425"/>
                  </a:cubicBezTo>
                  <a:cubicBezTo>
                    <a:pt x="24274" y="46882"/>
                    <a:pt x="24076" y="47199"/>
                    <a:pt x="23957" y="47417"/>
                  </a:cubicBezTo>
                  <a:cubicBezTo>
                    <a:pt x="23877" y="47536"/>
                    <a:pt x="23838" y="47615"/>
                    <a:pt x="23818" y="47655"/>
                  </a:cubicBezTo>
                  <a:cubicBezTo>
                    <a:pt x="23778" y="47714"/>
                    <a:pt x="23758" y="47734"/>
                    <a:pt x="23778" y="47734"/>
                  </a:cubicBezTo>
                  <a:cubicBezTo>
                    <a:pt x="23778" y="47734"/>
                    <a:pt x="23798" y="47714"/>
                    <a:pt x="23838" y="47675"/>
                  </a:cubicBezTo>
                  <a:cubicBezTo>
                    <a:pt x="23857" y="47615"/>
                    <a:pt x="23917" y="47536"/>
                    <a:pt x="23976" y="47437"/>
                  </a:cubicBezTo>
                  <a:cubicBezTo>
                    <a:pt x="24115" y="47219"/>
                    <a:pt x="24314" y="46901"/>
                    <a:pt x="24591" y="46445"/>
                  </a:cubicBezTo>
                  <a:cubicBezTo>
                    <a:pt x="25146" y="45553"/>
                    <a:pt x="26019" y="44165"/>
                    <a:pt x="27348" y="42221"/>
                  </a:cubicBezTo>
                  <a:cubicBezTo>
                    <a:pt x="28676" y="40317"/>
                    <a:pt x="30422" y="37838"/>
                    <a:pt x="32960" y="34943"/>
                  </a:cubicBezTo>
                  <a:cubicBezTo>
                    <a:pt x="33595" y="34229"/>
                    <a:pt x="34269" y="33476"/>
                    <a:pt x="35022" y="32722"/>
                  </a:cubicBezTo>
                  <a:cubicBezTo>
                    <a:pt x="35379" y="32345"/>
                    <a:pt x="35796" y="31968"/>
                    <a:pt x="36193" y="31592"/>
                  </a:cubicBezTo>
                  <a:cubicBezTo>
                    <a:pt x="36589" y="31195"/>
                    <a:pt x="37006" y="30798"/>
                    <a:pt x="37422" y="30402"/>
                  </a:cubicBezTo>
                  <a:cubicBezTo>
                    <a:pt x="39147" y="28815"/>
                    <a:pt x="41091" y="27149"/>
                    <a:pt x="43292" y="25484"/>
                  </a:cubicBezTo>
                  <a:cubicBezTo>
                    <a:pt x="45513" y="23798"/>
                    <a:pt x="48012" y="22112"/>
                    <a:pt x="50828" y="20506"/>
                  </a:cubicBezTo>
                  <a:cubicBezTo>
                    <a:pt x="53664" y="18900"/>
                    <a:pt x="56857" y="17432"/>
                    <a:pt x="60407" y="16242"/>
                  </a:cubicBezTo>
                  <a:cubicBezTo>
                    <a:pt x="63956" y="15032"/>
                    <a:pt x="67903" y="14200"/>
                    <a:pt x="72186" y="13981"/>
                  </a:cubicBezTo>
                  <a:cubicBezTo>
                    <a:pt x="72795" y="13953"/>
                    <a:pt x="73412" y="13939"/>
                    <a:pt x="74036" y="13939"/>
                  </a:cubicBezTo>
                  <a:cubicBezTo>
                    <a:pt x="75586" y="13939"/>
                    <a:pt x="77178" y="14024"/>
                    <a:pt x="78790" y="14180"/>
                  </a:cubicBezTo>
                  <a:cubicBezTo>
                    <a:pt x="81051" y="14438"/>
                    <a:pt x="83351" y="14914"/>
                    <a:pt x="85672" y="15608"/>
                  </a:cubicBezTo>
                  <a:cubicBezTo>
                    <a:pt x="86247" y="15806"/>
                    <a:pt x="86822" y="15965"/>
                    <a:pt x="87397" y="16183"/>
                  </a:cubicBezTo>
                  <a:cubicBezTo>
                    <a:pt x="87972" y="16401"/>
                    <a:pt x="88547" y="16619"/>
                    <a:pt x="89122" y="16857"/>
                  </a:cubicBezTo>
                  <a:cubicBezTo>
                    <a:pt x="89698" y="17095"/>
                    <a:pt x="90253" y="17373"/>
                    <a:pt x="90828" y="17630"/>
                  </a:cubicBezTo>
                  <a:cubicBezTo>
                    <a:pt x="90967" y="17690"/>
                    <a:pt x="91125" y="17769"/>
                    <a:pt x="91264" y="17829"/>
                  </a:cubicBezTo>
                  <a:lnTo>
                    <a:pt x="91681" y="18067"/>
                  </a:lnTo>
                  <a:cubicBezTo>
                    <a:pt x="91958" y="18205"/>
                    <a:pt x="92236" y="18364"/>
                    <a:pt x="92514" y="18523"/>
                  </a:cubicBezTo>
                  <a:cubicBezTo>
                    <a:pt x="94735" y="19772"/>
                    <a:pt x="96876" y="21339"/>
                    <a:pt x="98820" y="23203"/>
                  </a:cubicBezTo>
                  <a:cubicBezTo>
                    <a:pt x="102687" y="26991"/>
                    <a:pt x="105582" y="32187"/>
                    <a:pt x="106713" y="38116"/>
                  </a:cubicBezTo>
                  <a:cubicBezTo>
                    <a:pt x="107268" y="41051"/>
                    <a:pt x="107367" y="44184"/>
                    <a:pt x="106832" y="47318"/>
                  </a:cubicBezTo>
                  <a:cubicBezTo>
                    <a:pt x="106554" y="48865"/>
                    <a:pt x="106138" y="50411"/>
                    <a:pt x="105523" y="51919"/>
                  </a:cubicBezTo>
                  <a:cubicBezTo>
                    <a:pt x="104908" y="53426"/>
                    <a:pt x="104135" y="54874"/>
                    <a:pt x="103183" y="56222"/>
                  </a:cubicBezTo>
                  <a:cubicBezTo>
                    <a:pt x="102231" y="57590"/>
                    <a:pt x="101081" y="58820"/>
                    <a:pt x="99752" y="59891"/>
                  </a:cubicBezTo>
                  <a:cubicBezTo>
                    <a:pt x="98423" y="60942"/>
                    <a:pt x="96896" y="61795"/>
                    <a:pt x="95230" y="62290"/>
                  </a:cubicBezTo>
                  <a:cubicBezTo>
                    <a:pt x="94183" y="62606"/>
                    <a:pt x="93071" y="62769"/>
                    <a:pt x="91950" y="62769"/>
                  </a:cubicBezTo>
                  <a:cubicBezTo>
                    <a:pt x="91311" y="62769"/>
                    <a:pt x="90669" y="62716"/>
                    <a:pt x="90035" y="62608"/>
                  </a:cubicBezTo>
                  <a:cubicBezTo>
                    <a:pt x="88307" y="62313"/>
                    <a:pt x="86618" y="61572"/>
                    <a:pt x="85295" y="60364"/>
                  </a:cubicBezTo>
                  <a:lnTo>
                    <a:pt x="85295" y="60364"/>
                  </a:lnTo>
                  <a:lnTo>
                    <a:pt x="85295" y="60347"/>
                  </a:lnTo>
                  <a:lnTo>
                    <a:pt x="85255" y="60307"/>
                  </a:lnTo>
                  <a:cubicBezTo>
                    <a:pt x="84581" y="59693"/>
                    <a:pt x="84125" y="58840"/>
                    <a:pt x="83808" y="57967"/>
                  </a:cubicBezTo>
                  <a:cubicBezTo>
                    <a:pt x="83510" y="57075"/>
                    <a:pt x="83332" y="56123"/>
                    <a:pt x="83213" y="55151"/>
                  </a:cubicBezTo>
                  <a:cubicBezTo>
                    <a:pt x="83133" y="54675"/>
                    <a:pt x="83113" y="54199"/>
                    <a:pt x="83054" y="53703"/>
                  </a:cubicBezTo>
                  <a:cubicBezTo>
                    <a:pt x="83014" y="53208"/>
                    <a:pt x="82955" y="52712"/>
                    <a:pt x="82876" y="52216"/>
                  </a:cubicBezTo>
                  <a:cubicBezTo>
                    <a:pt x="82697" y="51225"/>
                    <a:pt x="82459" y="50233"/>
                    <a:pt x="81963" y="49301"/>
                  </a:cubicBezTo>
                  <a:cubicBezTo>
                    <a:pt x="81507" y="48389"/>
                    <a:pt x="80734" y="47576"/>
                    <a:pt x="79742" y="47159"/>
                  </a:cubicBezTo>
                  <a:cubicBezTo>
                    <a:pt x="79223" y="46945"/>
                    <a:pt x="78673" y="46847"/>
                    <a:pt x="78123" y="46847"/>
                  </a:cubicBezTo>
                  <a:cubicBezTo>
                    <a:pt x="77602" y="46847"/>
                    <a:pt x="77081" y="46936"/>
                    <a:pt x="76589" y="47100"/>
                  </a:cubicBezTo>
                  <a:cubicBezTo>
                    <a:pt x="76073" y="47258"/>
                    <a:pt x="75578" y="47496"/>
                    <a:pt x="75121" y="47794"/>
                  </a:cubicBezTo>
                  <a:cubicBezTo>
                    <a:pt x="75002" y="47853"/>
                    <a:pt x="74903" y="47952"/>
                    <a:pt x="74784" y="48032"/>
                  </a:cubicBezTo>
                  <a:lnTo>
                    <a:pt x="74745" y="48052"/>
                  </a:lnTo>
                  <a:cubicBezTo>
                    <a:pt x="74745" y="48071"/>
                    <a:pt x="74725" y="48071"/>
                    <a:pt x="74725" y="48091"/>
                  </a:cubicBezTo>
                  <a:lnTo>
                    <a:pt x="74705" y="48111"/>
                  </a:lnTo>
                  <a:lnTo>
                    <a:pt x="74626" y="48171"/>
                  </a:lnTo>
                  <a:lnTo>
                    <a:pt x="74507" y="48329"/>
                  </a:lnTo>
                  <a:cubicBezTo>
                    <a:pt x="74328" y="48528"/>
                    <a:pt x="74130" y="48726"/>
                    <a:pt x="73971" y="48944"/>
                  </a:cubicBezTo>
                  <a:cubicBezTo>
                    <a:pt x="73614" y="49360"/>
                    <a:pt x="73297" y="49797"/>
                    <a:pt x="73000" y="50253"/>
                  </a:cubicBezTo>
                  <a:cubicBezTo>
                    <a:pt x="72861" y="50471"/>
                    <a:pt x="72722" y="50709"/>
                    <a:pt x="72583" y="50947"/>
                  </a:cubicBezTo>
                  <a:cubicBezTo>
                    <a:pt x="72464" y="51225"/>
                    <a:pt x="72365" y="51463"/>
                    <a:pt x="72266" y="51720"/>
                  </a:cubicBezTo>
                  <a:cubicBezTo>
                    <a:pt x="71512" y="53783"/>
                    <a:pt x="71155" y="56024"/>
                    <a:pt x="71334" y="58284"/>
                  </a:cubicBezTo>
                  <a:cubicBezTo>
                    <a:pt x="71453" y="60545"/>
                    <a:pt x="72087" y="62806"/>
                    <a:pt x="73059" y="64928"/>
                  </a:cubicBezTo>
                  <a:cubicBezTo>
                    <a:pt x="73575" y="65959"/>
                    <a:pt x="74150" y="66990"/>
                    <a:pt x="74864" y="67942"/>
                  </a:cubicBezTo>
                  <a:cubicBezTo>
                    <a:pt x="75022" y="68200"/>
                    <a:pt x="75221" y="68418"/>
                    <a:pt x="75399" y="68656"/>
                  </a:cubicBezTo>
                  <a:cubicBezTo>
                    <a:pt x="75597" y="68874"/>
                    <a:pt x="75776" y="69112"/>
                    <a:pt x="75974" y="69330"/>
                  </a:cubicBezTo>
                  <a:lnTo>
                    <a:pt x="76589" y="69985"/>
                  </a:lnTo>
                  <a:lnTo>
                    <a:pt x="77243" y="70620"/>
                  </a:lnTo>
                  <a:cubicBezTo>
                    <a:pt x="78136" y="71413"/>
                    <a:pt x="79088" y="72166"/>
                    <a:pt x="80139" y="72781"/>
                  </a:cubicBezTo>
                  <a:lnTo>
                    <a:pt x="80535" y="73019"/>
                  </a:lnTo>
                  <a:lnTo>
                    <a:pt x="80932" y="73237"/>
                  </a:lnTo>
                  <a:cubicBezTo>
                    <a:pt x="81210" y="73376"/>
                    <a:pt x="81467" y="73535"/>
                    <a:pt x="81745" y="73674"/>
                  </a:cubicBezTo>
                  <a:cubicBezTo>
                    <a:pt x="82023" y="73793"/>
                    <a:pt x="82300" y="73931"/>
                    <a:pt x="82598" y="74050"/>
                  </a:cubicBezTo>
                  <a:cubicBezTo>
                    <a:pt x="82876" y="74189"/>
                    <a:pt x="83153" y="74288"/>
                    <a:pt x="83451" y="74407"/>
                  </a:cubicBezTo>
                  <a:cubicBezTo>
                    <a:pt x="85924" y="75356"/>
                    <a:pt x="88622" y="75852"/>
                    <a:pt x="91361" y="75852"/>
                  </a:cubicBezTo>
                  <a:cubicBezTo>
                    <a:pt x="93716" y="75852"/>
                    <a:pt x="96102" y="75486"/>
                    <a:pt x="98403" y="74725"/>
                  </a:cubicBezTo>
                  <a:cubicBezTo>
                    <a:pt x="99633" y="74308"/>
                    <a:pt x="100843" y="73793"/>
                    <a:pt x="102033" y="73198"/>
                  </a:cubicBezTo>
                  <a:cubicBezTo>
                    <a:pt x="103203" y="72583"/>
                    <a:pt x="104333" y="71889"/>
                    <a:pt x="105424" y="71095"/>
                  </a:cubicBezTo>
                  <a:cubicBezTo>
                    <a:pt x="106515" y="70322"/>
                    <a:pt x="107526" y="69430"/>
                    <a:pt x="108498" y="68498"/>
                  </a:cubicBezTo>
                  <a:cubicBezTo>
                    <a:pt x="109469" y="67566"/>
                    <a:pt x="110382" y="66534"/>
                    <a:pt x="111215" y="65444"/>
                  </a:cubicBezTo>
                  <a:cubicBezTo>
                    <a:pt x="112047" y="64373"/>
                    <a:pt x="112821" y="63222"/>
                    <a:pt x="113515" y="62013"/>
                  </a:cubicBezTo>
                  <a:cubicBezTo>
                    <a:pt x="114189" y="60803"/>
                    <a:pt x="114804" y="59554"/>
                    <a:pt x="115339" y="58245"/>
                  </a:cubicBezTo>
                  <a:cubicBezTo>
                    <a:pt x="116410" y="55647"/>
                    <a:pt x="117164" y="52890"/>
                    <a:pt x="117620" y="50055"/>
                  </a:cubicBezTo>
                  <a:cubicBezTo>
                    <a:pt x="118512" y="44383"/>
                    <a:pt x="118195" y="38394"/>
                    <a:pt x="116648" y="32603"/>
                  </a:cubicBezTo>
                  <a:cubicBezTo>
                    <a:pt x="115201" y="27268"/>
                    <a:pt x="112781" y="22330"/>
                    <a:pt x="109727" y="18146"/>
                  </a:cubicBezTo>
                  <a:cubicBezTo>
                    <a:pt x="109529" y="17868"/>
                    <a:pt x="109331" y="17611"/>
                    <a:pt x="109152" y="17353"/>
                  </a:cubicBezTo>
                  <a:cubicBezTo>
                    <a:pt x="108954" y="17095"/>
                    <a:pt x="108775" y="16837"/>
                    <a:pt x="108557" y="16599"/>
                  </a:cubicBezTo>
                  <a:cubicBezTo>
                    <a:pt x="108141" y="16103"/>
                    <a:pt x="107724" y="15608"/>
                    <a:pt x="107328" y="15132"/>
                  </a:cubicBezTo>
                  <a:cubicBezTo>
                    <a:pt x="106891" y="14656"/>
                    <a:pt x="106455" y="14200"/>
                    <a:pt x="106039" y="13743"/>
                  </a:cubicBezTo>
                  <a:cubicBezTo>
                    <a:pt x="105602" y="13287"/>
                    <a:pt x="105146" y="12851"/>
                    <a:pt x="104690" y="12415"/>
                  </a:cubicBezTo>
                  <a:cubicBezTo>
                    <a:pt x="102885" y="10729"/>
                    <a:pt x="100962" y="9262"/>
                    <a:pt x="99018" y="7973"/>
                  </a:cubicBezTo>
                  <a:cubicBezTo>
                    <a:pt x="97075" y="6703"/>
                    <a:pt x="95092" y="5613"/>
                    <a:pt x="93148" y="4681"/>
                  </a:cubicBezTo>
                  <a:cubicBezTo>
                    <a:pt x="91205" y="3768"/>
                    <a:pt x="89281" y="2995"/>
                    <a:pt x="87417" y="2380"/>
                  </a:cubicBezTo>
                  <a:cubicBezTo>
                    <a:pt x="86485" y="2083"/>
                    <a:pt x="85592" y="1785"/>
                    <a:pt x="84680" y="1547"/>
                  </a:cubicBezTo>
                  <a:cubicBezTo>
                    <a:pt x="84244" y="1448"/>
                    <a:pt x="83808" y="1309"/>
                    <a:pt x="83371" y="1210"/>
                  </a:cubicBezTo>
                  <a:cubicBezTo>
                    <a:pt x="82935" y="1111"/>
                    <a:pt x="82499" y="1012"/>
                    <a:pt x="82082" y="932"/>
                  </a:cubicBezTo>
                  <a:cubicBezTo>
                    <a:pt x="81646" y="833"/>
                    <a:pt x="81230" y="754"/>
                    <a:pt x="80833" y="675"/>
                  </a:cubicBezTo>
                  <a:cubicBezTo>
                    <a:pt x="80416" y="615"/>
                    <a:pt x="80000" y="536"/>
                    <a:pt x="79603" y="476"/>
                  </a:cubicBezTo>
                  <a:cubicBezTo>
                    <a:pt x="79207" y="417"/>
                    <a:pt x="78830" y="357"/>
                    <a:pt x="78433" y="318"/>
                  </a:cubicBezTo>
                  <a:cubicBezTo>
                    <a:pt x="78255" y="278"/>
                    <a:pt x="78057" y="258"/>
                    <a:pt x="77878" y="238"/>
                  </a:cubicBezTo>
                  <a:cubicBezTo>
                    <a:pt x="77680" y="219"/>
                    <a:pt x="77481" y="199"/>
                    <a:pt x="77303" y="179"/>
                  </a:cubicBezTo>
                  <a:lnTo>
                    <a:pt x="77323" y="179"/>
                  </a:lnTo>
                  <a:cubicBezTo>
                    <a:pt x="76192" y="80"/>
                    <a:pt x="75082" y="80"/>
                    <a:pt x="73991" y="40"/>
                  </a:cubicBezTo>
                  <a:cubicBezTo>
                    <a:pt x="73436" y="20"/>
                    <a:pt x="72881" y="0"/>
                    <a:pt x="7234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9"/>
            <p:cNvSpPr/>
            <p:nvPr/>
          </p:nvSpPr>
          <p:spPr>
            <a:xfrm>
              <a:off x="6837022" y="2169227"/>
              <a:ext cx="2098953" cy="3059364"/>
            </a:xfrm>
            <a:custGeom>
              <a:rect b="b" l="l" r="r" t="t"/>
              <a:pathLst>
                <a:path extrusionOk="0" h="95389" w="65444">
                  <a:moveTo>
                    <a:pt x="46029" y="91423"/>
                  </a:moveTo>
                  <a:lnTo>
                    <a:pt x="46029" y="91423"/>
                  </a:lnTo>
                  <a:cubicBezTo>
                    <a:pt x="45989" y="91442"/>
                    <a:pt x="45969" y="91462"/>
                    <a:pt x="45969" y="91462"/>
                  </a:cubicBezTo>
                  <a:cubicBezTo>
                    <a:pt x="45969" y="91462"/>
                    <a:pt x="46009" y="91462"/>
                    <a:pt x="46029" y="91423"/>
                  </a:cubicBezTo>
                  <a:close/>
                  <a:moveTo>
                    <a:pt x="8151" y="1"/>
                  </a:moveTo>
                  <a:lnTo>
                    <a:pt x="8134" y="261"/>
                  </a:lnTo>
                  <a:lnTo>
                    <a:pt x="8131" y="278"/>
                  </a:lnTo>
                  <a:cubicBezTo>
                    <a:pt x="8132" y="278"/>
                    <a:pt x="8132" y="278"/>
                    <a:pt x="8133" y="278"/>
                  </a:cubicBezTo>
                  <a:lnTo>
                    <a:pt x="8133" y="278"/>
                  </a:lnTo>
                  <a:lnTo>
                    <a:pt x="8131" y="298"/>
                  </a:lnTo>
                  <a:cubicBezTo>
                    <a:pt x="10808" y="595"/>
                    <a:pt x="13862" y="1210"/>
                    <a:pt x="17135" y="2241"/>
                  </a:cubicBezTo>
                  <a:cubicBezTo>
                    <a:pt x="17333" y="2321"/>
                    <a:pt x="17551" y="2380"/>
                    <a:pt x="17749" y="2440"/>
                  </a:cubicBezTo>
                  <a:cubicBezTo>
                    <a:pt x="17948" y="2519"/>
                    <a:pt x="18166" y="2579"/>
                    <a:pt x="18364" y="2658"/>
                  </a:cubicBezTo>
                  <a:cubicBezTo>
                    <a:pt x="18781" y="2817"/>
                    <a:pt x="19197" y="2955"/>
                    <a:pt x="19633" y="3114"/>
                  </a:cubicBezTo>
                  <a:cubicBezTo>
                    <a:pt x="20050" y="3273"/>
                    <a:pt x="20466" y="3451"/>
                    <a:pt x="20903" y="3610"/>
                  </a:cubicBezTo>
                  <a:cubicBezTo>
                    <a:pt x="21101" y="3709"/>
                    <a:pt x="21319" y="3788"/>
                    <a:pt x="21537" y="3887"/>
                  </a:cubicBezTo>
                  <a:cubicBezTo>
                    <a:pt x="21755" y="3967"/>
                    <a:pt x="21954" y="4066"/>
                    <a:pt x="22172" y="4165"/>
                  </a:cubicBezTo>
                  <a:cubicBezTo>
                    <a:pt x="23897" y="4899"/>
                    <a:pt x="25622" y="5811"/>
                    <a:pt x="27368" y="6842"/>
                  </a:cubicBezTo>
                  <a:cubicBezTo>
                    <a:pt x="29113" y="7854"/>
                    <a:pt x="30838" y="9044"/>
                    <a:pt x="32504" y="10372"/>
                  </a:cubicBezTo>
                  <a:cubicBezTo>
                    <a:pt x="34190" y="11721"/>
                    <a:pt x="35796" y="13208"/>
                    <a:pt x="37283" y="14894"/>
                  </a:cubicBezTo>
                  <a:cubicBezTo>
                    <a:pt x="38771" y="16579"/>
                    <a:pt x="40179" y="18404"/>
                    <a:pt x="41428" y="20367"/>
                  </a:cubicBezTo>
                  <a:cubicBezTo>
                    <a:pt x="42677" y="22350"/>
                    <a:pt x="43788" y="24452"/>
                    <a:pt x="44740" y="26674"/>
                  </a:cubicBezTo>
                  <a:cubicBezTo>
                    <a:pt x="45791" y="29172"/>
                    <a:pt x="46624" y="31731"/>
                    <a:pt x="47199" y="34309"/>
                  </a:cubicBezTo>
                  <a:cubicBezTo>
                    <a:pt x="47754" y="36887"/>
                    <a:pt x="48072" y="39465"/>
                    <a:pt x="48171" y="42023"/>
                  </a:cubicBezTo>
                  <a:cubicBezTo>
                    <a:pt x="48250" y="44581"/>
                    <a:pt x="48131" y="47120"/>
                    <a:pt x="47734" y="49579"/>
                  </a:cubicBezTo>
                  <a:cubicBezTo>
                    <a:pt x="47536" y="50788"/>
                    <a:pt x="47298" y="51998"/>
                    <a:pt x="47001" y="53188"/>
                  </a:cubicBezTo>
                  <a:cubicBezTo>
                    <a:pt x="46862" y="53783"/>
                    <a:pt x="46683" y="54358"/>
                    <a:pt x="46505" y="54933"/>
                  </a:cubicBezTo>
                  <a:cubicBezTo>
                    <a:pt x="46326" y="55508"/>
                    <a:pt x="46148" y="56103"/>
                    <a:pt x="45930" y="56658"/>
                  </a:cubicBezTo>
                  <a:cubicBezTo>
                    <a:pt x="44304" y="61160"/>
                    <a:pt x="41745" y="65186"/>
                    <a:pt x="38473" y="68260"/>
                  </a:cubicBezTo>
                  <a:cubicBezTo>
                    <a:pt x="37660" y="69033"/>
                    <a:pt x="36827" y="69747"/>
                    <a:pt x="35935" y="70402"/>
                  </a:cubicBezTo>
                  <a:cubicBezTo>
                    <a:pt x="35062" y="71076"/>
                    <a:pt x="34150" y="71651"/>
                    <a:pt x="33218" y="72206"/>
                  </a:cubicBezTo>
                  <a:cubicBezTo>
                    <a:pt x="31334" y="73257"/>
                    <a:pt x="29371" y="74110"/>
                    <a:pt x="27368" y="74626"/>
                  </a:cubicBezTo>
                  <a:cubicBezTo>
                    <a:pt x="25503" y="75122"/>
                    <a:pt x="23617" y="75354"/>
                    <a:pt x="21763" y="75354"/>
                  </a:cubicBezTo>
                  <a:cubicBezTo>
                    <a:pt x="19614" y="75354"/>
                    <a:pt x="17508" y="75042"/>
                    <a:pt x="15528" y="74467"/>
                  </a:cubicBezTo>
                  <a:cubicBezTo>
                    <a:pt x="11859" y="73376"/>
                    <a:pt x="8647" y="71353"/>
                    <a:pt x="6346" y="68696"/>
                  </a:cubicBezTo>
                  <a:cubicBezTo>
                    <a:pt x="4066" y="66019"/>
                    <a:pt x="2678" y="62846"/>
                    <a:pt x="2162" y="59712"/>
                  </a:cubicBezTo>
                  <a:cubicBezTo>
                    <a:pt x="1904" y="58146"/>
                    <a:pt x="1864" y="56579"/>
                    <a:pt x="2043" y="55092"/>
                  </a:cubicBezTo>
                  <a:cubicBezTo>
                    <a:pt x="2102" y="54715"/>
                    <a:pt x="2162" y="54338"/>
                    <a:pt x="2221" y="53981"/>
                  </a:cubicBezTo>
                  <a:cubicBezTo>
                    <a:pt x="2301" y="53604"/>
                    <a:pt x="2400" y="53267"/>
                    <a:pt x="2479" y="52910"/>
                  </a:cubicBezTo>
                  <a:cubicBezTo>
                    <a:pt x="2658" y="52196"/>
                    <a:pt x="2896" y="51502"/>
                    <a:pt x="3213" y="50868"/>
                  </a:cubicBezTo>
                  <a:lnTo>
                    <a:pt x="2975" y="50749"/>
                  </a:lnTo>
                  <a:cubicBezTo>
                    <a:pt x="2003" y="52434"/>
                    <a:pt x="1329" y="54219"/>
                    <a:pt x="873" y="56024"/>
                  </a:cubicBezTo>
                  <a:cubicBezTo>
                    <a:pt x="437" y="57829"/>
                    <a:pt x="218" y="59633"/>
                    <a:pt x="139" y="61398"/>
                  </a:cubicBezTo>
                  <a:cubicBezTo>
                    <a:pt x="0" y="64928"/>
                    <a:pt x="456" y="68280"/>
                    <a:pt x="1210" y="71393"/>
                  </a:cubicBezTo>
                  <a:cubicBezTo>
                    <a:pt x="1587" y="72940"/>
                    <a:pt x="2063" y="74427"/>
                    <a:pt x="2578" y="75835"/>
                  </a:cubicBezTo>
                  <a:cubicBezTo>
                    <a:pt x="3114" y="77263"/>
                    <a:pt x="3709" y="78612"/>
                    <a:pt x="4363" y="79881"/>
                  </a:cubicBezTo>
                  <a:cubicBezTo>
                    <a:pt x="5672" y="82459"/>
                    <a:pt x="7239" y="84700"/>
                    <a:pt x="8964" y="86604"/>
                  </a:cubicBezTo>
                  <a:cubicBezTo>
                    <a:pt x="10729" y="88488"/>
                    <a:pt x="12673" y="89975"/>
                    <a:pt x="14616" y="91145"/>
                  </a:cubicBezTo>
                  <a:cubicBezTo>
                    <a:pt x="15588" y="91740"/>
                    <a:pt x="16579" y="92216"/>
                    <a:pt x="17551" y="92672"/>
                  </a:cubicBezTo>
                  <a:cubicBezTo>
                    <a:pt x="18027" y="92870"/>
                    <a:pt x="18503" y="93088"/>
                    <a:pt x="18999" y="93267"/>
                  </a:cubicBezTo>
                  <a:cubicBezTo>
                    <a:pt x="19237" y="93366"/>
                    <a:pt x="19475" y="93445"/>
                    <a:pt x="19713" y="93545"/>
                  </a:cubicBezTo>
                  <a:cubicBezTo>
                    <a:pt x="19951" y="93624"/>
                    <a:pt x="20189" y="93703"/>
                    <a:pt x="20427" y="93783"/>
                  </a:cubicBezTo>
                  <a:cubicBezTo>
                    <a:pt x="22330" y="94417"/>
                    <a:pt x="24155" y="94814"/>
                    <a:pt x="25860" y="95052"/>
                  </a:cubicBezTo>
                  <a:cubicBezTo>
                    <a:pt x="27586" y="95290"/>
                    <a:pt x="29192" y="95389"/>
                    <a:pt x="30679" y="95389"/>
                  </a:cubicBezTo>
                  <a:cubicBezTo>
                    <a:pt x="32147" y="95389"/>
                    <a:pt x="33515" y="95270"/>
                    <a:pt x="34745" y="95111"/>
                  </a:cubicBezTo>
                  <a:cubicBezTo>
                    <a:pt x="35379" y="95032"/>
                    <a:pt x="35955" y="94933"/>
                    <a:pt x="36510" y="94834"/>
                  </a:cubicBezTo>
                  <a:cubicBezTo>
                    <a:pt x="37065" y="94734"/>
                    <a:pt x="37601" y="94635"/>
                    <a:pt x="38096" y="94497"/>
                  </a:cubicBezTo>
                  <a:cubicBezTo>
                    <a:pt x="40099" y="94021"/>
                    <a:pt x="41626" y="93485"/>
                    <a:pt x="42796" y="93009"/>
                  </a:cubicBezTo>
                  <a:cubicBezTo>
                    <a:pt x="43372" y="92771"/>
                    <a:pt x="43867" y="92553"/>
                    <a:pt x="44264" y="92355"/>
                  </a:cubicBezTo>
                  <a:cubicBezTo>
                    <a:pt x="44680" y="92156"/>
                    <a:pt x="44998" y="91998"/>
                    <a:pt x="45256" y="91859"/>
                  </a:cubicBezTo>
                  <a:cubicBezTo>
                    <a:pt x="45493" y="91720"/>
                    <a:pt x="45672" y="91621"/>
                    <a:pt x="45791" y="91561"/>
                  </a:cubicBezTo>
                  <a:cubicBezTo>
                    <a:pt x="45850" y="91522"/>
                    <a:pt x="45910" y="91502"/>
                    <a:pt x="45930" y="91482"/>
                  </a:cubicBezTo>
                  <a:cubicBezTo>
                    <a:pt x="45969" y="91462"/>
                    <a:pt x="45969" y="91462"/>
                    <a:pt x="45969" y="91462"/>
                  </a:cubicBezTo>
                  <a:lnTo>
                    <a:pt x="45930" y="91462"/>
                  </a:lnTo>
                  <a:cubicBezTo>
                    <a:pt x="45910" y="91482"/>
                    <a:pt x="45850" y="91502"/>
                    <a:pt x="45791" y="91542"/>
                  </a:cubicBezTo>
                  <a:cubicBezTo>
                    <a:pt x="45672" y="91601"/>
                    <a:pt x="45493" y="91680"/>
                    <a:pt x="45236" y="91819"/>
                  </a:cubicBezTo>
                  <a:cubicBezTo>
                    <a:pt x="44978" y="91938"/>
                    <a:pt x="44661" y="92097"/>
                    <a:pt x="44244" y="92275"/>
                  </a:cubicBezTo>
                  <a:cubicBezTo>
                    <a:pt x="43847" y="92474"/>
                    <a:pt x="43352" y="92672"/>
                    <a:pt x="42777" y="92910"/>
                  </a:cubicBezTo>
                  <a:cubicBezTo>
                    <a:pt x="41607" y="93366"/>
                    <a:pt x="40080" y="93921"/>
                    <a:pt x="38077" y="94378"/>
                  </a:cubicBezTo>
                  <a:cubicBezTo>
                    <a:pt x="37581" y="94497"/>
                    <a:pt x="37045" y="94596"/>
                    <a:pt x="36490" y="94695"/>
                  </a:cubicBezTo>
                  <a:cubicBezTo>
                    <a:pt x="35935" y="94794"/>
                    <a:pt x="35360" y="94893"/>
                    <a:pt x="34745" y="94953"/>
                  </a:cubicBezTo>
                  <a:cubicBezTo>
                    <a:pt x="33496" y="95111"/>
                    <a:pt x="32147" y="95210"/>
                    <a:pt x="30679" y="95210"/>
                  </a:cubicBezTo>
                  <a:cubicBezTo>
                    <a:pt x="29192" y="95210"/>
                    <a:pt x="27606" y="95111"/>
                    <a:pt x="25900" y="94873"/>
                  </a:cubicBezTo>
                  <a:cubicBezTo>
                    <a:pt x="24195" y="94615"/>
                    <a:pt x="22370" y="94219"/>
                    <a:pt x="20486" y="93584"/>
                  </a:cubicBezTo>
                  <a:cubicBezTo>
                    <a:pt x="20268" y="93505"/>
                    <a:pt x="20030" y="93426"/>
                    <a:pt x="19792" y="93346"/>
                  </a:cubicBezTo>
                  <a:cubicBezTo>
                    <a:pt x="19554" y="93267"/>
                    <a:pt x="19316" y="93168"/>
                    <a:pt x="19078" y="93088"/>
                  </a:cubicBezTo>
                  <a:cubicBezTo>
                    <a:pt x="18582" y="92910"/>
                    <a:pt x="18126" y="92692"/>
                    <a:pt x="17630" y="92474"/>
                  </a:cubicBezTo>
                  <a:cubicBezTo>
                    <a:pt x="16679" y="92018"/>
                    <a:pt x="15687" y="91542"/>
                    <a:pt x="14715" y="90947"/>
                  </a:cubicBezTo>
                  <a:cubicBezTo>
                    <a:pt x="12792" y="89777"/>
                    <a:pt x="10868" y="88309"/>
                    <a:pt x="9143" y="86445"/>
                  </a:cubicBezTo>
                  <a:cubicBezTo>
                    <a:pt x="7417" y="84561"/>
                    <a:pt x="5870" y="82320"/>
                    <a:pt x="4581" y="79782"/>
                  </a:cubicBezTo>
                  <a:cubicBezTo>
                    <a:pt x="3927" y="78493"/>
                    <a:pt x="3332" y="77164"/>
                    <a:pt x="2816" y="75756"/>
                  </a:cubicBezTo>
                  <a:cubicBezTo>
                    <a:pt x="2281" y="74328"/>
                    <a:pt x="1825" y="72861"/>
                    <a:pt x="1448" y="71314"/>
                  </a:cubicBezTo>
                  <a:cubicBezTo>
                    <a:pt x="694" y="68240"/>
                    <a:pt x="258" y="64888"/>
                    <a:pt x="397" y="61398"/>
                  </a:cubicBezTo>
                  <a:cubicBezTo>
                    <a:pt x="476" y="59653"/>
                    <a:pt x="694" y="57848"/>
                    <a:pt x="1131" y="56083"/>
                  </a:cubicBezTo>
                  <a:cubicBezTo>
                    <a:pt x="1402" y="54974"/>
                    <a:pt x="1765" y="53872"/>
                    <a:pt x="2230" y="52797"/>
                  </a:cubicBezTo>
                  <a:lnTo>
                    <a:pt x="2230" y="52797"/>
                  </a:lnTo>
                  <a:cubicBezTo>
                    <a:pt x="2227" y="52808"/>
                    <a:pt x="2224" y="52820"/>
                    <a:pt x="2221" y="52831"/>
                  </a:cubicBezTo>
                  <a:cubicBezTo>
                    <a:pt x="2142" y="53188"/>
                    <a:pt x="2043" y="53545"/>
                    <a:pt x="1964" y="53922"/>
                  </a:cubicBezTo>
                  <a:cubicBezTo>
                    <a:pt x="1904" y="54299"/>
                    <a:pt x="1845" y="54675"/>
                    <a:pt x="1785" y="55052"/>
                  </a:cubicBezTo>
                  <a:cubicBezTo>
                    <a:pt x="1607" y="56559"/>
                    <a:pt x="1646" y="58166"/>
                    <a:pt x="1904" y="59752"/>
                  </a:cubicBezTo>
                  <a:cubicBezTo>
                    <a:pt x="2420" y="62925"/>
                    <a:pt x="3828" y="66158"/>
                    <a:pt x="6148" y="68855"/>
                  </a:cubicBezTo>
                  <a:cubicBezTo>
                    <a:pt x="8468" y="71572"/>
                    <a:pt x="11741" y="73634"/>
                    <a:pt x="15469" y="74725"/>
                  </a:cubicBezTo>
                  <a:cubicBezTo>
                    <a:pt x="17457" y="75310"/>
                    <a:pt x="19582" y="75626"/>
                    <a:pt x="21756" y="75626"/>
                  </a:cubicBezTo>
                  <a:cubicBezTo>
                    <a:pt x="23636" y="75626"/>
                    <a:pt x="25552" y="75389"/>
                    <a:pt x="27447" y="74883"/>
                  </a:cubicBezTo>
                  <a:cubicBezTo>
                    <a:pt x="29490" y="74368"/>
                    <a:pt x="31473" y="73515"/>
                    <a:pt x="33377" y="72444"/>
                  </a:cubicBezTo>
                  <a:cubicBezTo>
                    <a:pt x="34309" y="71889"/>
                    <a:pt x="35241" y="71314"/>
                    <a:pt x="36133" y="70640"/>
                  </a:cubicBezTo>
                  <a:cubicBezTo>
                    <a:pt x="37025" y="69965"/>
                    <a:pt x="37878" y="69231"/>
                    <a:pt x="38691" y="68458"/>
                  </a:cubicBezTo>
                  <a:cubicBezTo>
                    <a:pt x="39504" y="67685"/>
                    <a:pt x="40278" y="66832"/>
                    <a:pt x="41031" y="65959"/>
                  </a:cubicBezTo>
                  <a:cubicBezTo>
                    <a:pt x="41745" y="65067"/>
                    <a:pt x="42439" y="64135"/>
                    <a:pt x="43074" y="63143"/>
                  </a:cubicBezTo>
                  <a:cubicBezTo>
                    <a:pt x="43689" y="62152"/>
                    <a:pt x="44284" y="61140"/>
                    <a:pt x="44799" y="60050"/>
                  </a:cubicBezTo>
                  <a:cubicBezTo>
                    <a:pt x="44938" y="59792"/>
                    <a:pt x="45077" y="59534"/>
                    <a:pt x="45196" y="59256"/>
                  </a:cubicBezTo>
                  <a:cubicBezTo>
                    <a:pt x="45315" y="58979"/>
                    <a:pt x="45434" y="58701"/>
                    <a:pt x="45553" y="58423"/>
                  </a:cubicBezTo>
                  <a:cubicBezTo>
                    <a:pt x="45791" y="57868"/>
                    <a:pt x="46009" y="57313"/>
                    <a:pt x="46207" y="56738"/>
                  </a:cubicBezTo>
                  <a:cubicBezTo>
                    <a:pt x="46426" y="56183"/>
                    <a:pt x="46604" y="55607"/>
                    <a:pt x="46802" y="55012"/>
                  </a:cubicBezTo>
                  <a:cubicBezTo>
                    <a:pt x="46961" y="54437"/>
                    <a:pt x="47159" y="53842"/>
                    <a:pt x="47298" y="53247"/>
                  </a:cubicBezTo>
                  <a:cubicBezTo>
                    <a:pt x="47596" y="52058"/>
                    <a:pt x="47834" y="50848"/>
                    <a:pt x="48032" y="49618"/>
                  </a:cubicBezTo>
                  <a:cubicBezTo>
                    <a:pt x="48429" y="47139"/>
                    <a:pt x="48548" y="44581"/>
                    <a:pt x="48468" y="42023"/>
                  </a:cubicBezTo>
                  <a:cubicBezTo>
                    <a:pt x="48369" y="39445"/>
                    <a:pt x="48052" y="36827"/>
                    <a:pt x="47477" y="34229"/>
                  </a:cubicBezTo>
                  <a:cubicBezTo>
                    <a:pt x="46902" y="31631"/>
                    <a:pt x="46088" y="29053"/>
                    <a:pt x="45018" y="26535"/>
                  </a:cubicBezTo>
                  <a:cubicBezTo>
                    <a:pt x="44046" y="24314"/>
                    <a:pt x="42935" y="22192"/>
                    <a:pt x="41686" y="20209"/>
                  </a:cubicBezTo>
                  <a:cubicBezTo>
                    <a:pt x="40417" y="18225"/>
                    <a:pt x="39009" y="16381"/>
                    <a:pt x="37521" y="14696"/>
                  </a:cubicBezTo>
                  <a:cubicBezTo>
                    <a:pt x="36014" y="12990"/>
                    <a:pt x="34388" y="11483"/>
                    <a:pt x="32702" y="10134"/>
                  </a:cubicBezTo>
                  <a:cubicBezTo>
                    <a:pt x="31017" y="8786"/>
                    <a:pt x="29291" y="7596"/>
                    <a:pt x="27526" y="6585"/>
                  </a:cubicBezTo>
                  <a:cubicBezTo>
                    <a:pt x="25781" y="5553"/>
                    <a:pt x="24036" y="4641"/>
                    <a:pt x="22291" y="3887"/>
                  </a:cubicBezTo>
                  <a:cubicBezTo>
                    <a:pt x="22092" y="3788"/>
                    <a:pt x="21874" y="3689"/>
                    <a:pt x="21656" y="3610"/>
                  </a:cubicBezTo>
                  <a:cubicBezTo>
                    <a:pt x="21438" y="3511"/>
                    <a:pt x="21220" y="3431"/>
                    <a:pt x="21002" y="3332"/>
                  </a:cubicBezTo>
                  <a:cubicBezTo>
                    <a:pt x="20585" y="3174"/>
                    <a:pt x="20149" y="2995"/>
                    <a:pt x="19733" y="2836"/>
                  </a:cubicBezTo>
                  <a:cubicBezTo>
                    <a:pt x="19316" y="2678"/>
                    <a:pt x="18880" y="2519"/>
                    <a:pt x="18463" y="2380"/>
                  </a:cubicBezTo>
                  <a:cubicBezTo>
                    <a:pt x="18265" y="2301"/>
                    <a:pt x="18047" y="2241"/>
                    <a:pt x="17849" y="2162"/>
                  </a:cubicBezTo>
                  <a:cubicBezTo>
                    <a:pt x="17630" y="2083"/>
                    <a:pt x="17432" y="2023"/>
                    <a:pt x="17234" y="1964"/>
                  </a:cubicBezTo>
                  <a:cubicBezTo>
                    <a:pt x="15495" y="1412"/>
                    <a:pt x="13822" y="981"/>
                    <a:pt x="12238" y="652"/>
                  </a:cubicBezTo>
                  <a:lnTo>
                    <a:pt x="12238" y="652"/>
                  </a:lnTo>
                  <a:cubicBezTo>
                    <a:pt x="17320" y="1201"/>
                    <a:pt x="22167" y="2069"/>
                    <a:pt x="26693" y="3431"/>
                  </a:cubicBezTo>
                  <a:cubicBezTo>
                    <a:pt x="32425" y="5137"/>
                    <a:pt x="37581" y="7695"/>
                    <a:pt x="41904" y="10928"/>
                  </a:cubicBezTo>
                  <a:cubicBezTo>
                    <a:pt x="44066" y="12534"/>
                    <a:pt x="46049" y="14259"/>
                    <a:pt x="47853" y="16064"/>
                  </a:cubicBezTo>
                  <a:cubicBezTo>
                    <a:pt x="49678" y="17869"/>
                    <a:pt x="51324" y="19713"/>
                    <a:pt x="52851" y="21597"/>
                  </a:cubicBezTo>
                  <a:cubicBezTo>
                    <a:pt x="55885" y="25365"/>
                    <a:pt x="58166" y="29351"/>
                    <a:pt x="59911" y="33277"/>
                  </a:cubicBezTo>
                  <a:cubicBezTo>
                    <a:pt x="61676" y="37204"/>
                    <a:pt x="62925" y="41071"/>
                    <a:pt x="63778" y="44760"/>
                  </a:cubicBezTo>
                  <a:cubicBezTo>
                    <a:pt x="64631" y="48468"/>
                    <a:pt x="65067" y="51998"/>
                    <a:pt x="65166" y="55310"/>
                  </a:cubicBezTo>
                  <a:cubicBezTo>
                    <a:pt x="65365" y="61934"/>
                    <a:pt x="64115" y="67625"/>
                    <a:pt x="62310" y="72127"/>
                  </a:cubicBezTo>
                  <a:cubicBezTo>
                    <a:pt x="60526" y="76668"/>
                    <a:pt x="58285" y="80119"/>
                    <a:pt x="56202" y="82697"/>
                  </a:cubicBezTo>
                  <a:cubicBezTo>
                    <a:pt x="55925" y="83014"/>
                    <a:pt x="55667" y="83332"/>
                    <a:pt x="55429" y="83629"/>
                  </a:cubicBezTo>
                  <a:cubicBezTo>
                    <a:pt x="55171" y="83926"/>
                    <a:pt x="54913" y="84224"/>
                    <a:pt x="54656" y="84502"/>
                  </a:cubicBezTo>
                  <a:cubicBezTo>
                    <a:pt x="54537" y="84640"/>
                    <a:pt x="54418" y="84779"/>
                    <a:pt x="54279" y="84898"/>
                  </a:cubicBezTo>
                  <a:cubicBezTo>
                    <a:pt x="54160" y="85037"/>
                    <a:pt x="54041" y="85156"/>
                    <a:pt x="53922" y="85275"/>
                  </a:cubicBezTo>
                  <a:cubicBezTo>
                    <a:pt x="53664" y="85533"/>
                    <a:pt x="53426" y="85771"/>
                    <a:pt x="53188" y="86009"/>
                  </a:cubicBezTo>
                  <a:cubicBezTo>
                    <a:pt x="52712" y="86465"/>
                    <a:pt x="52276" y="86901"/>
                    <a:pt x="51840" y="87278"/>
                  </a:cubicBezTo>
                  <a:cubicBezTo>
                    <a:pt x="51403" y="87675"/>
                    <a:pt x="50987" y="88012"/>
                    <a:pt x="50590" y="88329"/>
                  </a:cubicBezTo>
                  <a:cubicBezTo>
                    <a:pt x="49023" y="89578"/>
                    <a:pt x="47834" y="90332"/>
                    <a:pt x="47080" y="90808"/>
                  </a:cubicBezTo>
                  <a:cubicBezTo>
                    <a:pt x="46703" y="91026"/>
                    <a:pt x="46426" y="91205"/>
                    <a:pt x="46227" y="91304"/>
                  </a:cubicBezTo>
                  <a:cubicBezTo>
                    <a:pt x="46148" y="91363"/>
                    <a:pt x="46089" y="91402"/>
                    <a:pt x="46030" y="91422"/>
                  </a:cubicBezTo>
                  <a:lnTo>
                    <a:pt x="46030" y="91422"/>
                  </a:lnTo>
                  <a:cubicBezTo>
                    <a:pt x="46089" y="91402"/>
                    <a:pt x="46149" y="91363"/>
                    <a:pt x="46247" y="91324"/>
                  </a:cubicBezTo>
                  <a:cubicBezTo>
                    <a:pt x="46426" y="91224"/>
                    <a:pt x="46723" y="91066"/>
                    <a:pt x="47100" y="90848"/>
                  </a:cubicBezTo>
                  <a:cubicBezTo>
                    <a:pt x="47873" y="90372"/>
                    <a:pt x="49063" y="89638"/>
                    <a:pt x="50650" y="88408"/>
                  </a:cubicBezTo>
                  <a:cubicBezTo>
                    <a:pt x="51046" y="88091"/>
                    <a:pt x="51463" y="87754"/>
                    <a:pt x="51899" y="87357"/>
                  </a:cubicBezTo>
                  <a:cubicBezTo>
                    <a:pt x="52335" y="86980"/>
                    <a:pt x="52791" y="86544"/>
                    <a:pt x="53267" y="86108"/>
                  </a:cubicBezTo>
                  <a:cubicBezTo>
                    <a:pt x="53505" y="85870"/>
                    <a:pt x="53743" y="85632"/>
                    <a:pt x="54001" y="85374"/>
                  </a:cubicBezTo>
                  <a:lnTo>
                    <a:pt x="54378" y="84997"/>
                  </a:lnTo>
                  <a:cubicBezTo>
                    <a:pt x="54497" y="84859"/>
                    <a:pt x="54636" y="84720"/>
                    <a:pt x="54755" y="84581"/>
                  </a:cubicBezTo>
                  <a:cubicBezTo>
                    <a:pt x="55013" y="84303"/>
                    <a:pt x="55270" y="84026"/>
                    <a:pt x="55528" y="83728"/>
                  </a:cubicBezTo>
                  <a:cubicBezTo>
                    <a:pt x="55786" y="83431"/>
                    <a:pt x="56044" y="83113"/>
                    <a:pt x="56302" y="82796"/>
                  </a:cubicBezTo>
                  <a:cubicBezTo>
                    <a:pt x="58424" y="80198"/>
                    <a:pt x="60664" y="76767"/>
                    <a:pt x="62489" y="72206"/>
                  </a:cubicBezTo>
                  <a:cubicBezTo>
                    <a:pt x="62707" y="71651"/>
                    <a:pt x="62905" y="71056"/>
                    <a:pt x="63143" y="70441"/>
                  </a:cubicBezTo>
                  <a:cubicBezTo>
                    <a:pt x="63342" y="69846"/>
                    <a:pt x="63520" y="69231"/>
                    <a:pt x="63738" y="68597"/>
                  </a:cubicBezTo>
                  <a:cubicBezTo>
                    <a:pt x="64095" y="67308"/>
                    <a:pt x="64432" y="65979"/>
                    <a:pt x="64690" y="64551"/>
                  </a:cubicBezTo>
                  <a:cubicBezTo>
                    <a:pt x="64750" y="64194"/>
                    <a:pt x="64829" y="63857"/>
                    <a:pt x="64889" y="63480"/>
                  </a:cubicBezTo>
                  <a:cubicBezTo>
                    <a:pt x="64928" y="63123"/>
                    <a:pt x="64988" y="62766"/>
                    <a:pt x="65047" y="62390"/>
                  </a:cubicBezTo>
                  <a:cubicBezTo>
                    <a:pt x="65166" y="61656"/>
                    <a:pt x="65206" y="60883"/>
                    <a:pt x="65265" y="60129"/>
                  </a:cubicBezTo>
                  <a:cubicBezTo>
                    <a:pt x="65424" y="58582"/>
                    <a:pt x="65444" y="56976"/>
                    <a:pt x="65384" y="55310"/>
                  </a:cubicBezTo>
                  <a:cubicBezTo>
                    <a:pt x="65285" y="51978"/>
                    <a:pt x="64849" y="48428"/>
                    <a:pt x="63996" y="44720"/>
                  </a:cubicBezTo>
                  <a:cubicBezTo>
                    <a:pt x="63163" y="41012"/>
                    <a:pt x="61914" y="37125"/>
                    <a:pt x="60149" y="33178"/>
                  </a:cubicBezTo>
                  <a:cubicBezTo>
                    <a:pt x="58384" y="29252"/>
                    <a:pt x="56103" y="25226"/>
                    <a:pt x="53049" y="21438"/>
                  </a:cubicBezTo>
                  <a:cubicBezTo>
                    <a:pt x="51522" y="19554"/>
                    <a:pt x="49876" y="17690"/>
                    <a:pt x="48052" y="15885"/>
                  </a:cubicBezTo>
                  <a:cubicBezTo>
                    <a:pt x="46227" y="14081"/>
                    <a:pt x="44244" y="12316"/>
                    <a:pt x="42063" y="10709"/>
                  </a:cubicBezTo>
                  <a:cubicBezTo>
                    <a:pt x="37720" y="7457"/>
                    <a:pt x="32524" y="4899"/>
                    <a:pt x="26773" y="3174"/>
                  </a:cubicBezTo>
                  <a:cubicBezTo>
                    <a:pt x="21039" y="1434"/>
                    <a:pt x="14793" y="502"/>
                    <a:pt x="8212" y="5"/>
                  </a:cubicBezTo>
                  <a:lnTo>
                    <a:pt x="8212" y="5"/>
                  </a:lnTo>
                  <a:cubicBezTo>
                    <a:pt x="8198" y="4"/>
                    <a:pt x="8185" y="2"/>
                    <a:pt x="8171" y="1"/>
                  </a:cubicBezTo>
                  <a:lnTo>
                    <a:pt x="8171" y="2"/>
                  </a:lnTo>
                  <a:lnTo>
                    <a:pt x="8171" y="2"/>
                  </a:lnTo>
                  <a:cubicBezTo>
                    <a:pt x="8164" y="2"/>
                    <a:pt x="8158" y="1"/>
                    <a:pt x="81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9"/>
            <p:cNvSpPr/>
            <p:nvPr/>
          </p:nvSpPr>
          <p:spPr>
            <a:xfrm>
              <a:off x="-669558" y="-3850587"/>
              <a:ext cx="4126672" cy="4639640"/>
            </a:xfrm>
            <a:custGeom>
              <a:rect b="b" l="l" r="r" t="t"/>
              <a:pathLst>
                <a:path extrusionOk="0" h="144661" w="128667">
                  <a:moveTo>
                    <a:pt x="12217" y="54111"/>
                  </a:moveTo>
                  <a:cubicBezTo>
                    <a:pt x="12217" y="54111"/>
                    <a:pt x="12197" y="54171"/>
                    <a:pt x="12177" y="54349"/>
                  </a:cubicBezTo>
                  <a:cubicBezTo>
                    <a:pt x="12217" y="54191"/>
                    <a:pt x="12217" y="54111"/>
                    <a:pt x="12217" y="54111"/>
                  </a:cubicBezTo>
                  <a:close/>
                  <a:moveTo>
                    <a:pt x="9720" y="0"/>
                  </a:moveTo>
                  <a:cubicBezTo>
                    <a:pt x="9121" y="0"/>
                    <a:pt x="8522" y="124"/>
                    <a:pt x="7993" y="388"/>
                  </a:cubicBezTo>
                  <a:cubicBezTo>
                    <a:pt x="7160" y="765"/>
                    <a:pt x="6505" y="1439"/>
                    <a:pt x="6109" y="2233"/>
                  </a:cubicBezTo>
                  <a:cubicBezTo>
                    <a:pt x="5712" y="3026"/>
                    <a:pt x="5553" y="3918"/>
                    <a:pt x="5534" y="4771"/>
                  </a:cubicBezTo>
                  <a:cubicBezTo>
                    <a:pt x="5534" y="5644"/>
                    <a:pt x="5672" y="6516"/>
                    <a:pt x="5891" y="7329"/>
                  </a:cubicBezTo>
                  <a:cubicBezTo>
                    <a:pt x="6129" y="8162"/>
                    <a:pt x="6466" y="8955"/>
                    <a:pt x="6902" y="9689"/>
                  </a:cubicBezTo>
                  <a:cubicBezTo>
                    <a:pt x="7358" y="10423"/>
                    <a:pt x="7834" y="11117"/>
                    <a:pt x="8330" y="11791"/>
                  </a:cubicBezTo>
                  <a:cubicBezTo>
                    <a:pt x="9321" y="13140"/>
                    <a:pt x="10353" y="14449"/>
                    <a:pt x="11086" y="15896"/>
                  </a:cubicBezTo>
                  <a:cubicBezTo>
                    <a:pt x="11443" y="16630"/>
                    <a:pt x="11741" y="17384"/>
                    <a:pt x="11880" y="18177"/>
                  </a:cubicBezTo>
                  <a:cubicBezTo>
                    <a:pt x="12038" y="18970"/>
                    <a:pt x="12078" y="19763"/>
                    <a:pt x="11979" y="20557"/>
                  </a:cubicBezTo>
                  <a:cubicBezTo>
                    <a:pt x="11800" y="22163"/>
                    <a:pt x="11146" y="23650"/>
                    <a:pt x="10333" y="24999"/>
                  </a:cubicBezTo>
                  <a:cubicBezTo>
                    <a:pt x="9520" y="26367"/>
                    <a:pt x="8508" y="27597"/>
                    <a:pt x="7437" y="28747"/>
                  </a:cubicBezTo>
                  <a:cubicBezTo>
                    <a:pt x="6367" y="29897"/>
                    <a:pt x="5276" y="31008"/>
                    <a:pt x="4245" y="32178"/>
                  </a:cubicBezTo>
                  <a:cubicBezTo>
                    <a:pt x="3213" y="33348"/>
                    <a:pt x="2281" y="34597"/>
                    <a:pt x="1567" y="35966"/>
                  </a:cubicBezTo>
                  <a:cubicBezTo>
                    <a:pt x="1210" y="36660"/>
                    <a:pt x="953" y="37374"/>
                    <a:pt x="715" y="38107"/>
                  </a:cubicBezTo>
                  <a:cubicBezTo>
                    <a:pt x="615" y="38484"/>
                    <a:pt x="496" y="38841"/>
                    <a:pt x="437" y="39218"/>
                  </a:cubicBezTo>
                  <a:cubicBezTo>
                    <a:pt x="397" y="39416"/>
                    <a:pt x="338" y="39595"/>
                    <a:pt x="318" y="39773"/>
                  </a:cubicBezTo>
                  <a:lnTo>
                    <a:pt x="219" y="40348"/>
                  </a:lnTo>
                  <a:cubicBezTo>
                    <a:pt x="1" y="41855"/>
                    <a:pt x="1" y="43363"/>
                    <a:pt x="80" y="44850"/>
                  </a:cubicBezTo>
                  <a:cubicBezTo>
                    <a:pt x="278" y="47825"/>
                    <a:pt x="834" y="50700"/>
                    <a:pt x="1329" y="53516"/>
                  </a:cubicBezTo>
                  <a:cubicBezTo>
                    <a:pt x="1825" y="56352"/>
                    <a:pt x="2400" y="59128"/>
                    <a:pt x="2995" y="61845"/>
                  </a:cubicBezTo>
                  <a:cubicBezTo>
                    <a:pt x="4205" y="67279"/>
                    <a:pt x="5593" y="72495"/>
                    <a:pt x="7180" y="77472"/>
                  </a:cubicBezTo>
                  <a:cubicBezTo>
                    <a:pt x="8726" y="82450"/>
                    <a:pt x="10491" y="87170"/>
                    <a:pt x="12375" y="91652"/>
                  </a:cubicBezTo>
                  <a:cubicBezTo>
                    <a:pt x="14259" y="96134"/>
                    <a:pt x="16322" y="100358"/>
                    <a:pt x="18503" y="104324"/>
                  </a:cubicBezTo>
                  <a:cubicBezTo>
                    <a:pt x="20685" y="108290"/>
                    <a:pt x="23005" y="111999"/>
                    <a:pt x="25405" y="115429"/>
                  </a:cubicBezTo>
                  <a:cubicBezTo>
                    <a:pt x="30169" y="122214"/>
                    <a:pt x="35321" y="127931"/>
                    <a:pt x="40555" y="132641"/>
                  </a:cubicBezTo>
                  <a:lnTo>
                    <a:pt x="40555" y="132641"/>
                  </a:lnTo>
                  <a:cubicBezTo>
                    <a:pt x="40608" y="132694"/>
                    <a:pt x="40661" y="132748"/>
                    <a:pt x="40714" y="132802"/>
                  </a:cubicBezTo>
                  <a:lnTo>
                    <a:pt x="40724" y="132792"/>
                  </a:lnTo>
                  <a:lnTo>
                    <a:pt x="40724" y="132792"/>
                  </a:lnTo>
                  <a:cubicBezTo>
                    <a:pt x="40727" y="132795"/>
                    <a:pt x="40731" y="132798"/>
                    <a:pt x="40734" y="132802"/>
                  </a:cubicBezTo>
                  <a:lnTo>
                    <a:pt x="40873" y="132643"/>
                  </a:lnTo>
                  <a:cubicBezTo>
                    <a:pt x="37938" y="129708"/>
                    <a:pt x="35300" y="126694"/>
                    <a:pt x="32941" y="123719"/>
                  </a:cubicBezTo>
                  <a:cubicBezTo>
                    <a:pt x="32643" y="123342"/>
                    <a:pt x="32365" y="122965"/>
                    <a:pt x="32068" y="122608"/>
                  </a:cubicBezTo>
                  <a:cubicBezTo>
                    <a:pt x="31771" y="122232"/>
                    <a:pt x="31473" y="121875"/>
                    <a:pt x="31215" y="121478"/>
                  </a:cubicBezTo>
                  <a:cubicBezTo>
                    <a:pt x="30660" y="120744"/>
                    <a:pt x="30125" y="119991"/>
                    <a:pt x="29589" y="119257"/>
                  </a:cubicBezTo>
                  <a:cubicBezTo>
                    <a:pt x="29054" y="118523"/>
                    <a:pt x="28578" y="117770"/>
                    <a:pt x="28062" y="117036"/>
                  </a:cubicBezTo>
                  <a:cubicBezTo>
                    <a:pt x="27824" y="116659"/>
                    <a:pt x="27586" y="116302"/>
                    <a:pt x="27328" y="115945"/>
                  </a:cubicBezTo>
                  <a:cubicBezTo>
                    <a:pt x="27090" y="115568"/>
                    <a:pt x="26872" y="115191"/>
                    <a:pt x="26634" y="114834"/>
                  </a:cubicBezTo>
                  <a:cubicBezTo>
                    <a:pt x="24770" y="111919"/>
                    <a:pt x="23184" y="109024"/>
                    <a:pt x="21736" y="106248"/>
                  </a:cubicBezTo>
                  <a:cubicBezTo>
                    <a:pt x="21062" y="104840"/>
                    <a:pt x="20367" y="103491"/>
                    <a:pt x="19773" y="102123"/>
                  </a:cubicBezTo>
                  <a:cubicBezTo>
                    <a:pt x="19455" y="101448"/>
                    <a:pt x="19158" y="100774"/>
                    <a:pt x="18860" y="100120"/>
                  </a:cubicBezTo>
                  <a:cubicBezTo>
                    <a:pt x="18602" y="99445"/>
                    <a:pt x="18325" y="98791"/>
                    <a:pt x="18047" y="98137"/>
                  </a:cubicBezTo>
                  <a:cubicBezTo>
                    <a:pt x="15945" y="92921"/>
                    <a:pt x="14478" y="88122"/>
                    <a:pt x="13446" y="83818"/>
                  </a:cubicBezTo>
                  <a:cubicBezTo>
                    <a:pt x="12911" y="81677"/>
                    <a:pt x="12514" y="79634"/>
                    <a:pt x="12177" y="77730"/>
                  </a:cubicBezTo>
                  <a:cubicBezTo>
                    <a:pt x="11840" y="75826"/>
                    <a:pt x="11622" y="74042"/>
                    <a:pt x="11443" y="72376"/>
                  </a:cubicBezTo>
                  <a:cubicBezTo>
                    <a:pt x="10789" y="65732"/>
                    <a:pt x="11186" y="61112"/>
                    <a:pt x="11543" y="58216"/>
                  </a:cubicBezTo>
                  <a:cubicBezTo>
                    <a:pt x="11741" y="56769"/>
                    <a:pt x="11919" y="55737"/>
                    <a:pt x="12038" y="55083"/>
                  </a:cubicBezTo>
                  <a:cubicBezTo>
                    <a:pt x="12118" y="54746"/>
                    <a:pt x="12157" y="54508"/>
                    <a:pt x="12177" y="54349"/>
                  </a:cubicBezTo>
                  <a:lnTo>
                    <a:pt x="12177" y="54349"/>
                  </a:lnTo>
                  <a:cubicBezTo>
                    <a:pt x="12137" y="54508"/>
                    <a:pt x="12098" y="54746"/>
                    <a:pt x="12018" y="55083"/>
                  </a:cubicBezTo>
                  <a:cubicBezTo>
                    <a:pt x="11880" y="55737"/>
                    <a:pt x="11681" y="56769"/>
                    <a:pt x="11483" y="58216"/>
                  </a:cubicBezTo>
                  <a:cubicBezTo>
                    <a:pt x="11106" y="61112"/>
                    <a:pt x="10690" y="65732"/>
                    <a:pt x="11324" y="72396"/>
                  </a:cubicBezTo>
                  <a:cubicBezTo>
                    <a:pt x="11503" y="74061"/>
                    <a:pt x="11721" y="75846"/>
                    <a:pt x="12038" y="77750"/>
                  </a:cubicBezTo>
                  <a:cubicBezTo>
                    <a:pt x="12375" y="79674"/>
                    <a:pt x="12772" y="81696"/>
                    <a:pt x="13308" y="83858"/>
                  </a:cubicBezTo>
                  <a:cubicBezTo>
                    <a:pt x="14339" y="88181"/>
                    <a:pt x="15786" y="92980"/>
                    <a:pt x="17908" y="98216"/>
                  </a:cubicBezTo>
                  <a:cubicBezTo>
                    <a:pt x="18166" y="98850"/>
                    <a:pt x="18444" y="99525"/>
                    <a:pt x="18721" y="100199"/>
                  </a:cubicBezTo>
                  <a:cubicBezTo>
                    <a:pt x="18999" y="100853"/>
                    <a:pt x="19316" y="101528"/>
                    <a:pt x="19614" y="102202"/>
                  </a:cubicBezTo>
                  <a:cubicBezTo>
                    <a:pt x="20189" y="103570"/>
                    <a:pt x="20903" y="104919"/>
                    <a:pt x="21577" y="106327"/>
                  </a:cubicBezTo>
                  <a:cubicBezTo>
                    <a:pt x="23025" y="109123"/>
                    <a:pt x="24592" y="112018"/>
                    <a:pt x="26476" y="114934"/>
                  </a:cubicBezTo>
                  <a:cubicBezTo>
                    <a:pt x="26714" y="115310"/>
                    <a:pt x="26932" y="115687"/>
                    <a:pt x="27170" y="116044"/>
                  </a:cubicBezTo>
                  <a:cubicBezTo>
                    <a:pt x="27408" y="116421"/>
                    <a:pt x="27665" y="116778"/>
                    <a:pt x="27903" y="117155"/>
                  </a:cubicBezTo>
                  <a:cubicBezTo>
                    <a:pt x="28419" y="117889"/>
                    <a:pt x="28895" y="118642"/>
                    <a:pt x="29430" y="119376"/>
                  </a:cubicBezTo>
                  <a:cubicBezTo>
                    <a:pt x="29966" y="120110"/>
                    <a:pt x="30501" y="120863"/>
                    <a:pt x="31057" y="121617"/>
                  </a:cubicBezTo>
                  <a:cubicBezTo>
                    <a:pt x="31314" y="121994"/>
                    <a:pt x="31612" y="122351"/>
                    <a:pt x="31909" y="122727"/>
                  </a:cubicBezTo>
                  <a:cubicBezTo>
                    <a:pt x="32187" y="123104"/>
                    <a:pt x="32484" y="123481"/>
                    <a:pt x="32782" y="123858"/>
                  </a:cubicBezTo>
                  <a:cubicBezTo>
                    <a:pt x="34359" y="125846"/>
                    <a:pt x="36060" y="127851"/>
                    <a:pt x="37891" y="129845"/>
                  </a:cubicBezTo>
                  <a:lnTo>
                    <a:pt x="37891" y="129845"/>
                  </a:lnTo>
                  <a:cubicBezTo>
                    <a:pt x="33646" y="125689"/>
                    <a:pt x="29491" y="120855"/>
                    <a:pt x="25583" y="115291"/>
                  </a:cubicBezTo>
                  <a:cubicBezTo>
                    <a:pt x="23184" y="111860"/>
                    <a:pt x="20883" y="108171"/>
                    <a:pt x="18721" y="104205"/>
                  </a:cubicBezTo>
                  <a:cubicBezTo>
                    <a:pt x="16540" y="100259"/>
                    <a:pt x="14478" y="96034"/>
                    <a:pt x="12594" y="91553"/>
                  </a:cubicBezTo>
                  <a:cubicBezTo>
                    <a:pt x="10710" y="87091"/>
                    <a:pt x="8964" y="82351"/>
                    <a:pt x="7418" y="77393"/>
                  </a:cubicBezTo>
                  <a:cubicBezTo>
                    <a:pt x="5831" y="72435"/>
                    <a:pt x="4463" y="67220"/>
                    <a:pt x="3233" y="61786"/>
                  </a:cubicBezTo>
                  <a:cubicBezTo>
                    <a:pt x="2658" y="59069"/>
                    <a:pt x="2083" y="56312"/>
                    <a:pt x="1567" y="53477"/>
                  </a:cubicBezTo>
                  <a:cubicBezTo>
                    <a:pt x="1091" y="50641"/>
                    <a:pt x="536" y="47785"/>
                    <a:pt x="338" y="44830"/>
                  </a:cubicBezTo>
                  <a:cubicBezTo>
                    <a:pt x="258" y="43363"/>
                    <a:pt x="258" y="41855"/>
                    <a:pt x="477" y="40388"/>
                  </a:cubicBezTo>
                  <a:lnTo>
                    <a:pt x="576" y="39833"/>
                  </a:lnTo>
                  <a:cubicBezTo>
                    <a:pt x="596" y="39634"/>
                    <a:pt x="655" y="39456"/>
                    <a:pt x="695" y="39277"/>
                  </a:cubicBezTo>
                  <a:cubicBezTo>
                    <a:pt x="754" y="38901"/>
                    <a:pt x="873" y="38544"/>
                    <a:pt x="972" y="38187"/>
                  </a:cubicBezTo>
                  <a:cubicBezTo>
                    <a:pt x="1191" y="37473"/>
                    <a:pt x="1448" y="36759"/>
                    <a:pt x="1805" y="36085"/>
                  </a:cubicBezTo>
                  <a:cubicBezTo>
                    <a:pt x="2499" y="34736"/>
                    <a:pt x="3412" y="33506"/>
                    <a:pt x="4443" y="32356"/>
                  </a:cubicBezTo>
                  <a:cubicBezTo>
                    <a:pt x="5454" y="31186"/>
                    <a:pt x="6565" y="30076"/>
                    <a:pt x="7636" y="28925"/>
                  </a:cubicBezTo>
                  <a:cubicBezTo>
                    <a:pt x="8707" y="27775"/>
                    <a:pt x="9738" y="26526"/>
                    <a:pt x="10571" y="25158"/>
                  </a:cubicBezTo>
                  <a:cubicBezTo>
                    <a:pt x="11404" y="23769"/>
                    <a:pt x="12058" y="22242"/>
                    <a:pt x="12256" y="20596"/>
                  </a:cubicBezTo>
                  <a:cubicBezTo>
                    <a:pt x="12356" y="19783"/>
                    <a:pt x="12316" y="18931"/>
                    <a:pt x="12157" y="18117"/>
                  </a:cubicBezTo>
                  <a:cubicBezTo>
                    <a:pt x="11999" y="17304"/>
                    <a:pt x="11701" y="16511"/>
                    <a:pt x="11324" y="15777"/>
                  </a:cubicBezTo>
                  <a:cubicBezTo>
                    <a:pt x="10571" y="14270"/>
                    <a:pt x="9540" y="12961"/>
                    <a:pt x="8548" y="11613"/>
                  </a:cubicBezTo>
                  <a:cubicBezTo>
                    <a:pt x="8052" y="10939"/>
                    <a:pt x="7576" y="10264"/>
                    <a:pt x="7140" y="9550"/>
                  </a:cubicBezTo>
                  <a:cubicBezTo>
                    <a:pt x="6724" y="8836"/>
                    <a:pt x="6386" y="8063"/>
                    <a:pt x="6168" y="7270"/>
                  </a:cubicBezTo>
                  <a:cubicBezTo>
                    <a:pt x="5930" y="6457"/>
                    <a:pt x="5811" y="5624"/>
                    <a:pt x="5811" y="4791"/>
                  </a:cubicBezTo>
                  <a:cubicBezTo>
                    <a:pt x="5831" y="3958"/>
                    <a:pt x="5970" y="3105"/>
                    <a:pt x="6347" y="2352"/>
                  </a:cubicBezTo>
                  <a:cubicBezTo>
                    <a:pt x="6724" y="1618"/>
                    <a:pt x="7338" y="1003"/>
                    <a:pt x="8112" y="646"/>
                  </a:cubicBezTo>
                  <a:cubicBezTo>
                    <a:pt x="8607" y="405"/>
                    <a:pt x="9165" y="282"/>
                    <a:pt x="9732" y="282"/>
                  </a:cubicBezTo>
                  <a:cubicBezTo>
                    <a:pt x="10005" y="282"/>
                    <a:pt x="10280" y="310"/>
                    <a:pt x="10551" y="368"/>
                  </a:cubicBezTo>
                  <a:cubicBezTo>
                    <a:pt x="11384" y="507"/>
                    <a:pt x="12177" y="924"/>
                    <a:pt x="12871" y="1420"/>
                  </a:cubicBezTo>
                  <a:cubicBezTo>
                    <a:pt x="13585" y="1915"/>
                    <a:pt x="14200" y="2530"/>
                    <a:pt x="14735" y="3204"/>
                  </a:cubicBezTo>
                  <a:cubicBezTo>
                    <a:pt x="16857" y="6001"/>
                    <a:pt x="17234" y="9848"/>
                    <a:pt x="19594" y="12763"/>
                  </a:cubicBezTo>
                  <a:cubicBezTo>
                    <a:pt x="20189" y="13477"/>
                    <a:pt x="20903" y="14092"/>
                    <a:pt x="21696" y="14568"/>
                  </a:cubicBezTo>
                  <a:cubicBezTo>
                    <a:pt x="22489" y="15063"/>
                    <a:pt x="23362" y="15420"/>
                    <a:pt x="24254" y="15678"/>
                  </a:cubicBezTo>
                  <a:cubicBezTo>
                    <a:pt x="25490" y="16018"/>
                    <a:pt x="26762" y="16162"/>
                    <a:pt x="28046" y="16162"/>
                  </a:cubicBezTo>
                  <a:cubicBezTo>
                    <a:pt x="28638" y="16162"/>
                    <a:pt x="29233" y="16131"/>
                    <a:pt x="29827" y="16075"/>
                  </a:cubicBezTo>
                  <a:cubicBezTo>
                    <a:pt x="33575" y="15698"/>
                    <a:pt x="37145" y="14310"/>
                    <a:pt x="40933" y="13715"/>
                  </a:cubicBezTo>
                  <a:cubicBezTo>
                    <a:pt x="41965" y="13551"/>
                    <a:pt x="43016" y="13470"/>
                    <a:pt x="44071" y="13470"/>
                  </a:cubicBezTo>
                  <a:cubicBezTo>
                    <a:pt x="46847" y="13470"/>
                    <a:pt x="49656" y="14031"/>
                    <a:pt x="52256" y="15123"/>
                  </a:cubicBezTo>
                  <a:cubicBezTo>
                    <a:pt x="55866" y="16650"/>
                    <a:pt x="59118" y="19168"/>
                    <a:pt x="61399" y="22480"/>
                  </a:cubicBezTo>
                  <a:cubicBezTo>
                    <a:pt x="62529" y="24126"/>
                    <a:pt x="63501" y="25931"/>
                    <a:pt x="64472" y="27716"/>
                  </a:cubicBezTo>
                  <a:cubicBezTo>
                    <a:pt x="65444" y="29520"/>
                    <a:pt x="66456" y="31325"/>
                    <a:pt x="67725" y="32991"/>
                  </a:cubicBezTo>
                  <a:cubicBezTo>
                    <a:pt x="68994" y="34637"/>
                    <a:pt x="70481" y="36184"/>
                    <a:pt x="72345" y="37215"/>
                  </a:cubicBezTo>
                  <a:cubicBezTo>
                    <a:pt x="73278" y="37731"/>
                    <a:pt x="74269" y="38147"/>
                    <a:pt x="75340" y="38325"/>
                  </a:cubicBezTo>
                  <a:cubicBezTo>
                    <a:pt x="75839" y="38420"/>
                    <a:pt x="76348" y="38465"/>
                    <a:pt x="76858" y="38465"/>
                  </a:cubicBezTo>
                  <a:cubicBezTo>
                    <a:pt x="77423" y="38465"/>
                    <a:pt x="77991" y="38410"/>
                    <a:pt x="78553" y="38306"/>
                  </a:cubicBezTo>
                  <a:cubicBezTo>
                    <a:pt x="79604" y="38107"/>
                    <a:pt x="80655" y="37711"/>
                    <a:pt x="81527" y="37076"/>
                  </a:cubicBezTo>
                  <a:cubicBezTo>
                    <a:pt x="82420" y="36442"/>
                    <a:pt x="83173" y="35589"/>
                    <a:pt x="83610" y="34577"/>
                  </a:cubicBezTo>
                  <a:cubicBezTo>
                    <a:pt x="84482" y="32515"/>
                    <a:pt x="84205" y="30234"/>
                    <a:pt x="84978" y="28251"/>
                  </a:cubicBezTo>
                  <a:cubicBezTo>
                    <a:pt x="85176" y="27755"/>
                    <a:pt x="85434" y="27279"/>
                    <a:pt x="85791" y="26883"/>
                  </a:cubicBezTo>
                  <a:cubicBezTo>
                    <a:pt x="86148" y="26506"/>
                    <a:pt x="86545" y="26149"/>
                    <a:pt x="87021" y="25931"/>
                  </a:cubicBezTo>
                  <a:cubicBezTo>
                    <a:pt x="87772" y="25540"/>
                    <a:pt x="88621" y="25383"/>
                    <a:pt x="89472" y="25383"/>
                  </a:cubicBezTo>
                  <a:cubicBezTo>
                    <a:pt x="89700" y="25383"/>
                    <a:pt x="89928" y="25394"/>
                    <a:pt x="90154" y="25415"/>
                  </a:cubicBezTo>
                  <a:cubicBezTo>
                    <a:pt x="90670" y="25495"/>
                    <a:pt x="91205" y="25614"/>
                    <a:pt x="91701" y="25812"/>
                  </a:cubicBezTo>
                  <a:cubicBezTo>
                    <a:pt x="91959" y="25911"/>
                    <a:pt x="92197" y="26050"/>
                    <a:pt x="92435" y="26169"/>
                  </a:cubicBezTo>
                  <a:cubicBezTo>
                    <a:pt x="92554" y="26228"/>
                    <a:pt x="92673" y="26308"/>
                    <a:pt x="92792" y="26387"/>
                  </a:cubicBezTo>
                  <a:cubicBezTo>
                    <a:pt x="92891" y="26447"/>
                    <a:pt x="93010" y="26526"/>
                    <a:pt x="93109" y="26605"/>
                  </a:cubicBezTo>
                  <a:lnTo>
                    <a:pt x="93426" y="26863"/>
                  </a:lnTo>
                  <a:cubicBezTo>
                    <a:pt x="93525" y="26962"/>
                    <a:pt x="93605" y="27061"/>
                    <a:pt x="93704" y="27160"/>
                  </a:cubicBezTo>
                  <a:cubicBezTo>
                    <a:pt x="93902" y="27339"/>
                    <a:pt x="94061" y="27577"/>
                    <a:pt x="94219" y="27775"/>
                  </a:cubicBezTo>
                  <a:cubicBezTo>
                    <a:pt x="94517" y="28231"/>
                    <a:pt x="94795" y="28707"/>
                    <a:pt x="94993" y="29223"/>
                  </a:cubicBezTo>
                  <a:cubicBezTo>
                    <a:pt x="95092" y="29461"/>
                    <a:pt x="95171" y="29739"/>
                    <a:pt x="95251" y="29996"/>
                  </a:cubicBezTo>
                  <a:lnTo>
                    <a:pt x="95350" y="30393"/>
                  </a:lnTo>
                  <a:lnTo>
                    <a:pt x="95390" y="30591"/>
                  </a:lnTo>
                  <a:lnTo>
                    <a:pt x="95409" y="30809"/>
                  </a:lnTo>
                  <a:cubicBezTo>
                    <a:pt x="95508" y="31345"/>
                    <a:pt x="95528" y="31900"/>
                    <a:pt x="95528" y="32455"/>
                  </a:cubicBezTo>
                  <a:cubicBezTo>
                    <a:pt x="95469" y="33546"/>
                    <a:pt x="95271" y="34657"/>
                    <a:pt x="94874" y="35688"/>
                  </a:cubicBezTo>
                  <a:cubicBezTo>
                    <a:pt x="94497" y="36739"/>
                    <a:pt x="93922" y="37711"/>
                    <a:pt x="93268" y="38623"/>
                  </a:cubicBezTo>
                  <a:cubicBezTo>
                    <a:pt x="92613" y="39535"/>
                    <a:pt x="91860" y="40388"/>
                    <a:pt x="91027" y="41161"/>
                  </a:cubicBezTo>
                  <a:cubicBezTo>
                    <a:pt x="89400" y="42748"/>
                    <a:pt x="87536" y="44096"/>
                    <a:pt x="85692" y="45485"/>
                  </a:cubicBezTo>
                  <a:cubicBezTo>
                    <a:pt x="83848" y="46893"/>
                    <a:pt x="82023" y="48360"/>
                    <a:pt x="80476" y="50145"/>
                  </a:cubicBezTo>
                  <a:cubicBezTo>
                    <a:pt x="80377" y="50264"/>
                    <a:pt x="80298" y="50363"/>
                    <a:pt x="80199" y="50482"/>
                  </a:cubicBezTo>
                  <a:lnTo>
                    <a:pt x="79921" y="50839"/>
                  </a:lnTo>
                  <a:lnTo>
                    <a:pt x="79405" y="51553"/>
                  </a:lnTo>
                  <a:lnTo>
                    <a:pt x="78910" y="52287"/>
                  </a:lnTo>
                  <a:lnTo>
                    <a:pt x="78672" y="52663"/>
                  </a:lnTo>
                  <a:cubicBezTo>
                    <a:pt x="78592" y="52782"/>
                    <a:pt x="78533" y="52921"/>
                    <a:pt x="78454" y="53060"/>
                  </a:cubicBezTo>
                  <a:lnTo>
                    <a:pt x="78037" y="53834"/>
                  </a:lnTo>
                  <a:cubicBezTo>
                    <a:pt x="77898" y="54091"/>
                    <a:pt x="77779" y="54369"/>
                    <a:pt x="77640" y="54627"/>
                  </a:cubicBezTo>
                  <a:cubicBezTo>
                    <a:pt x="77383" y="55162"/>
                    <a:pt x="77184" y="55717"/>
                    <a:pt x="76966" y="56273"/>
                  </a:cubicBezTo>
                  <a:cubicBezTo>
                    <a:pt x="76153" y="58514"/>
                    <a:pt x="75637" y="60854"/>
                    <a:pt x="75300" y="63234"/>
                  </a:cubicBezTo>
                  <a:cubicBezTo>
                    <a:pt x="75102" y="64582"/>
                    <a:pt x="74983" y="65911"/>
                    <a:pt x="74864" y="67259"/>
                  </a:cubicBezTo>
                  <a:cubicBezTo>
                    <a:pt x="74765" y="68588"/>
                    <a:pt x="74686" y="69937"/>
                    <a:pt x="74626" y="71265"/>
                  </a:cubicBezTo>
                  <a:cubicBezTo>
                    <a:pt x="74547" y="72594"/>
                    <a:pt x="74487" y="73923"/>
                    <a:pt x="74626" y="75271"/>
                  </a:cubicBezTo>
                  <a:cubicBezTo>
                    <a:pt x="74686" y="75926"/>
                    <a:pt x="74805" y="76600"/>
                    <a:pt x="75003" y="77234"/>
                  </a:cubicBezTo>
                  <a:cubicBezTo>
                    <a:pt x="75201" y="77869"/>
                    <a:pt x="75479" y="78504"/>
                    <a:pt x="75856" y="79059"/>
                  </a:cubicBezTo>
                  <a:cubicBezTo>
                    <a:pt x="76629" y="80150"/>
                    <a:pt x="77759" y="81042"/>
                    <a:pt x="79088" y="81339"/>
                  </a:cubicBezTo>
                  <a:cubicBezTo>
                    <a:pt x="79350" y="81402"/>
                    <a:pt x="79618" y="81432"/>
                    <a:pt x="79886" y="81432"/>
                  </a:cubicBezTo>
                  <a:cubicBezTo>
                    <a:pt x="80972" y="81432"/>
                    <a:pt x="82053" y="80934"/>
                    <a:pt x="82737" y="80090"/>
                  </a:cubicBezTo>
                  <a:cubicBezTo>
                    <a:pt x="83193" y="79575"/>
                    <a:pt x="83471" y="78960"/>
                    <a:pt x="83669" y="78325"/>
                  </a:cubicBezTo>
                  <a:cubicBezTo>
                    <a:pt x="83867" y="77691"/>
                    <a:pt x="83967" y="77036"/>
                    <a:pt x="83986" y="76382"/>
                  </a:cubicBezTo>
                  <a:cubicBezTo>
                    <a:pt x="84066" y="75093"/>
                    <a:pt x="83887" y="73784"/>
                    <a:pt x="83530" y="72534"/>
                  </a:cubicBezTo>
                  <a:cubicBezTo>
                    <a:pt x="83173" y="71305"/>
                    <a:pt x="82777" y="70095"/>
                    <a:pt x="82499" y="68866"/>
                  </a:cubicBezTo>
                  <a:cubicBezTo>
                    <a:pt x="82221" y="67636"/>
                    <a:pt x="82063" y="66367"/>
                    <a:pt x="82261" y="65157"/>
                  </a:cubicBezTo>
                  <a:cubicBezTo>
                    <a:pt x="82380" y="64542"/>
                    <a:pt x="82578" y="63967"/>
                    <a:pt x="82876" y="63432"/>
                  </a:cubicBezTo>
                  <a:cubicBezTo>
                    <a:pt x="83193" y="62896"/>
                    <a:pt x="83610" y="62460"/>
                    <a:pt x="84105" y="62103"/>
                  </a:cubicBezTo>
                  <a:cubicBezTo>
                    <a:pt x="84601" y="61746"/>
                    <a:pt x="85176" y="61528"/>
                    <a:pt x="85771" y="61389"/>
                  </a:cubicBezTo>
                  <a:cubicBezTo>
                    <a:pt x="86069" y="61310"/>
                    <a:pt x="86366" y="61290"/>
                    <a:pt x="86664" y="61270"/>
                  </a:cubicBezTo>
                  <a:cubicBezTo>
                    <a:pt x="86822" y="61270"/>
                    <a:pt x="86976" y="61265"/>
                    <a:pt x="87127" y="61265"/>
                  </a:cubicBezTo>
                  <a:cubicBezTo>
                    <a:pt x="87278" y="61265"/>
                    <a:pt x="87427" y="61270"/>
                    <a:pt x="87576" y="61290"/>
                  </a:cubicBezTo>
                  <a:cubicBezTo>
                    <a:pt x="88191" y="61350"/>
                    <a:pt x="88786" y="61488"/>
                    <a:pt x="89341" y="61726"/>
                  </a:cubicBezTo>
                  <a:cubicBezTo>
                    <a:pt x="89896" y="61964"/>
                    <a:pt x="90432" y="62242"/>
                    <a:pt x="90888" y="62639"/>
                  </a:cubicBezTo>
                  <a:cubicBezTo>
                    <a:pt x="91820" y="63412"/>
                    <a:pt x="92494" y="64483"/>
                    <a:pt x="92891" y="65593"/>
                  </a:cubicBezTo>
                  <a:cubicBezTo>
                    <a:pt x="93089" y="66169"/>
                    <a:pt x="93248" y="66764"/>
                    <a:pt x="93327" y="67358"/>
                  </a:cubicBezTo>
                  <a:cubicBezTo>
                    <a:pt x="93406" y="67953"/>
                    <a:pt x="93446" y="68548"/>
                    <a:pt x="93446" y="69163"/>
                  </a:cubicBezTo>
                  <a:cubicBezTo>
                    <a:pt x="93406" y="69758"/>
                    <a:pt x="93347" y="70353"/>
                    <a:pt x="93248" y="70948"/>
                  </a:cubicBezTo>
                  <a:cubicBezTo>
                    <a:pt x="93149" y="71543"/>
                    <a:pt x="92990" y="72118"/>
                    <a:pt x="92811" y="72693"/>
                  </a:cubicBezTo>
                  <a:cubicBezTo>
                    <a:pt x="92078" y="74974"/>
                    <a:pt x="90828" y="77056"/>
                    <a:pt x="89579" y="79079"/>
                  </a:cubicBezTo>
                  <a:cubicBezTo>
                    <a:pt x="88310" y="81082"/>
                    <a:pt x="87080" y="83124"/>
                    <a:pt x="85989" y="85207"/>
                  </a:cubicBezTo>
                  <a:cubicBezTo>
                    <a:pt x="84899" y="87309"/>
                    <a:pt x="83947" y="89450"/>
                    <a:pt x="83213" y="91652"/>
                  </a:cubicBezTo>
                  <a:cubicBezTo>
                    <a:pt x="82499" y="93873"/>
                    <a:pt x="81984" y="96134"/>
                    <a:pt x="81825" y="98434"/>
                  </a:cubicBezTo>
                  <a:cubicBezTo>
                    <a:pt x="81408" y="103015"/>
                    <a:pt x="82678" y="107656"/>
                    <a:pt x="85295" y="111285"/>
                  </a:cubicBezTo>
                  <a:cubicBezTo>
                    <a:pt x="85950" y="112177"/>
                    <a:pt x="86684" y="113010"/>
                    <a:pt x="87497" y="113764"/>
                  </a:cubicBezTo>
                  <a:cubicBezTo>
                    <a:pt x="88330" y="114497"/>
                    <a:pt x="89242" y="115152"/>
                    <a:pt x="90194" y="115667"/>
                  </a:cubicBezTo>
                  <a:cubicBezTo>
                    <a:pt x="91165" y="116203"/>
                    <a:pt x="92216" y="116580"/>
                    <a:pt x="93268" y="116837"/>
                  </a:cubicBezTo>
                  <a:cubicBezTo>
                    <a:pt x="94338" y="117075"/>
                    <a:pt x="95429" y="117194"/>
                    <a:pt x="96500" y="117194"/>
                  </a:cubicBezTo>
                  <a:cubicBezTo>
                    <a:pt x="96562" y="117195"/>
                    <a:pt x="96623" y="117195"/>
                    <a:pt x="96684" y="117195"/>
                  </a:cubicBezTo>
                  <a:cubicBezTo>
                    <a:pt x="98800" y="117195"/>
                    <a:pt x="100842" y="116868"/>
                    <a:pt x="102866" y="116540"/>
                  </a:cubicBezTo>
                  <a:cubicBezTo>
                    <a:pt x="103917" y="116361"/>
                    <a:pt x="104948" y="116203"/>
                    <a:pt x="105979" y="116064"/>
                  </a:cubicBezTo>
                  <a:cubicBezTo>
                    <a:pt x="107011" y="115925"/>
                    <a:pt x="108042" y="115826"/>
                    <a:pt x="109073" y="115826"/>
                  </a:cubicBezTo>
                  <a:cubicBezTo>
                    <a:pt x="109222" y="115822"/>
                    <a:pt x="109371" y="115820"/>
                    <a:pt x="109520" y="115820"/>
                  </a:cubicBezTo>
                  <a:cubicBezTo>
                    <a:pt x="111430" y="115820"/>
                    <a:pt x="113317" y="116169"/>
                    <a:pt x="115102" y="116758"/>
                  </a:cubicBezTo>
                  <a:cubicBezTo>
                    <a:pt x="117026" y="117413"/>
                    <a:pt x="118810" y="118364"/>
                    <a:pt x="120437" y="119554"/>
                  </a:cubicBezTo>
                  <a:cubicBezTo>
                    <a:pt x="123649" y="121894"/>
                    <a:pt x="126128" y="125167"/>
                    <a:pt x="127397" y="128796"/>
                  </a:cubicBezTo>
                  <a:cubicBezTo>
                    <a:pt x="128012" y="130600"/>
                    <a:pt x="128389" y="132524"/>
                    <a:pt x="128290" y="134408"/>
                  </a:cubicBezTo>
                  <a:cubicBezTo>
                    <a:pt x="128230" y="135340"/>
                    <a:pt x="128052" y="136272"/>
                    <a:pt x="127695" y="137125"/>
                  </a:cubicBezTo>
                  <a:cubicBezTo>
                    <a:pt x="127358" y="137978"/>
                    <a:pt x="126822" y="138751"/>
                    <a:pt x="126128" y="139346"/>
                  </a:cubicBezTo>
                  <a:cubicBezTo>
                    <a:pt x="125791" y="139643"/>
                    <a:pt x="125414" y="139901"/>
                    <a:pt x="124998" y="140119"/>
                  </a:cubicBezTo>
                  <a:cubicBezTo>
                    <a:pt x="124601" y="140337"/>
                    <a:pt x="124165" y="140476"/>
                    <a:pt x="123729" y="140575"/>
                  </a:cubicBezTo>
                  <a:cubicBezTo>
                    <a:pt x="123450" y="140639"/>
                    <a:pt x="123166" y="140670"/>
                    <a:pt x="122882" y="140670"/>
                  </a:cubicBezTo>
                  <a:cubicBezTo>
                    <a:pt x="122276" y="140670"/>
                    <a:pt x="121671" y="140528"/>
                    <a:pt x="121131" y="140258"/>
                  </a:cubicBezTo>
                  <a:cubicBezTo>
                    <a:pt x="120318" y="139881"/>
                    <a:pt x="119663" y="139227"/>
                    <a:pt x="119147" y="138513"/>
                  </a:cubicBezTo>
                  <a:cubicBezTo>
                    <a:pt x="118612" y="137779"/>
                    <a:pt x="118176" y="136986"/>
                    <a:pt x="117759" y="136193"/>
                  </a:cubicBezTo>
                  <a:cubicBezTo>
                    <a:pt x="117343" y="135400"/>
                    <a:pt x="116946" y="134586"/>
                    <a:pt x="116470" y="133813"/>
                  </a:cubicBezTo>
                  <a:cubicBezTo>
                    <a:pt x="115994" y="133059"/>
                    <a:pt x="115459" y="132326"/>
                    <a:pt x="114765" y="131731"/>
                  </a:cubicBezTo>
                  <a:cubicBezTo>
                    <a:pt x="113396" y="130521"/>
                    <a:pt x="111612" y="129946"/>
                    <a:pt x="109866" y="129847"/>
                  </a:cubicBezTo>
                  <a:cubicBezTo>
                    <a:pt x="109729" y="129841"/>
                    <a:pt x="109592" y="129838"/>
                    <a:pt x="109456" y="129838"/>
                  </a:cubicBezTo>
                  <a:cubicBezTo>
                    <a:pt x="107829" y="129838"/>
                    <a:pt x="106219" y="130268"/>
                    <a:pt x="104829" y="131037"/>
                  </a:cubicBezTo>
                  <a:cubicBezTo>
                    <a:pt x="103342" y="131929"/>
                    <a:pt x="102112" y="133178"/>
                    <a:pt x="101240" y="134626"/>
                  </a:cubicBezTo>
                  <a:cubicBezTo>
                    <a:pt x="100803" y="135340"/>
                    <a:pt x="100446" y="136094"/>
                    <a:pt x="100149" y="136887"/>
                  </a:cubicBezTo>
                  <a:cubicBezTo>
                    <a:pt x="99852" y="137660"/>
                    <a:pt x="99653" y="138473"/>
                    <a:pt x="99514" y="139286"/>
                  </a:cubicBezTo>
                  <a:cubicBezTo>
                    <a:pt x="99356" y="140100"/>
                    <a:pt x="99296" y="140913"/>
                    <a:pt x="99296" y="141726"/>
                  </a:cubicBezTo>
                  <a:cubicBezTo>
                    <a:pt x="99276" y="142142"/>
                    <a:pt x="99296" y="142539"/>
                    <a:pt x="99336" y="142955"/>
                  </a:cubicBezTo>
                  <a:cubicBezTo>
                    <a:pt x="99356" y="143154"/>
                    <a:pt x="99376" y="143352"/>
                    <a:pt x="99395" y="143550"/>
                  </a:cubicBezTo>
                  <a:lnTo>
                    <a:pt x="99415" y="143629"/>
                  </a:lnTo>
                  <a:cubicBezTo>
                    <a:pt x="98820" y="142856"/>
                    <a:pt x="98265" y="142063"/>
                    <a:pt x="97690" y="141289"/>
                  </a:cubicBezTo>
                  <a:cubicBezTo>
                    <a:pt x="96996" y="140377"/>
                    <a:pt x="96341" y="139445"/>
                    <a:pt x="95707" y="138513"/>
                  </a:cubicBezTo>
                  <a:cubicBezTo>
                    <a:pt x="95052" y="137601"/>
                    <a:pt x="94398" y="136669"/>
                    <a:pt x="93783" y="135756"/>
                  </a:cubicBezTo>
                  <a:cubicBezTo>
                    <a:pt x="93466" y="135300"/>
                    <a:pt x="93149" y="134844"/>
                    <a:pt x="92831" y="134388"/>
                  </a:cubicBezTo>
                  <a:cubicBezTo>
                    <a:pt x="92514" y="133932"/>
                    <a:pt x="92216" y="133456"/>
                    <a:pt x="91899" y="133000"/>
                  </a:cubicBezTo>
                  <a:cubicBezTo>
                    <a:pt x="89460" y="129331"/>
                    <a:pt x="87199" y="125682"/>
                    <a:pt x="85137" y="122013"/>
                  </a:cubicBezTo>
                  <a:cubicBezTo>
                    <a:pt x="81012" y="114676"/>
                    <a:pt x="77819" y="107279"/>
                    <a:pt x="75737" y="99981"/>
                  </a:cubicBezTo>
                  <a:cubicBezTo>
                    <a:pt x="74705" y="96312"/>
                    <a:pt x="74011" y="92663"/>
                    <a:pt x="73535" y="89094"/>
                  </a:cubicBezTo>
                  <a:cubicBezTo>
                    <a:pt x="73099" y="85504"/>
                    <a:pt x="72921" y="81974"/>
                    <a:pt x="72841" y="78563"/>
                  </a:cubicBezTo>
                  <a:cubicBezTo>
                    <a:pt x="72762" y="75132"/>
                    <a:pt x="72762" y="71801"/>
                    <a:pt x="72702" y="68548"/>
                  </a:cubicBezTo>
                  <a:cubicBezTo>
                    <a:pt x="72663" y="65316"/>
                    <a:pt x="72544" y="62163"/>
                    <a:pt x="72286" y="59109"/>
                  </a:cubicBezTo>
                  <a:cubicBezTo>
                    <a:pt x="71810" y="52981"/>
                    <a:pt x="70481" y="47269"/>
                    <a:pt x="68300" y="42292"/>
                  </a:cubicBezTo>
                  <a:cubicBezTo>
                    <a:pt x="67229" y="39793"/>
                    <a:pt x="65920" y="37473"/>
                    <a:pt x="64413" y="35410"/>
                  </a:cubicBezTo>
                  <a:cubicBezTo>
                    <a:pt x="62906" y="33348"/>
                    <a:pt x="61180" y="31543"/>
                    <a:pt x="59316" y="30056"/>
                  </a:cubicBezTo>
                  <a:cubicBezTo>
                    <a:pt x="58364" y="29322"/>
                    <a:pt x="57393" y="28668"/>
                    <a:pt x="56381" y="28073"/>
                  </a:cubicBezTo>
                  <a:cubicBezTo>
                    <a:pt x="56143" y="27934"/>
                    <a:pt x="55885" y="27775"/>
                    <a:pt x="55628" y="27656"/>
                  </a:cubicBezTo>
                  <a:cubicBezTo>
                    <a:pt x="55370" y="27537"/>
                    <a:pt x="55112" y="27418"/>
                    <a:pt x="54874" y="27279"/>
                  </a:cubicBezTo>
                  <a:cubicBezTo>
                    <a:pt x="54616" y="27160"/>
                    <a:pt x="54358" y="27041"/>
                    <a:pt x="54101" y="26923"/>
                  </a:cubicBezTo>
                  <a:cubicBezTo>
                    <a:pt x="53843" y="26823"/>
                    <a:pt x="53585" y="26704"/>
                    <a:pt x="53327" y="26605"/>
                  </a:cubicBezTo>
                  <a:cubicBezTo>
                    <a:pt x="51245" y="25792"/>
                    <a:pt x="49123" y="25296"/>
                    <a:pt x="47060" y="25039"/>
                  </a:cubicBezTo>
                  <a:cubicBezTo>
                    <a:pt x="46042" y="24931"/>
                    <a:pt x="45037" y="24880"/>
                    <a:pt x="44051" y="24880"/>
                  </a:cubicBezTo>
                  <a:cubicBezTo>
                    <a:pt x="41044" y="24880"/>
                    <a:pt x="38206" y="25353"/>
                    <a:pt x="35638" y="26129"/>
                  </a:cubicBezTo>
                  <a:cubicBezTo>
                    <a:pt x="35221" y="26268"/>
                    <a:pt x="34805" y="26387"/>
                    <a:pt x="34388" y="26526"/>
                  </a:cubicBezTo>
                  <a:cubicBezTo>
                    <a:pt x="33992" y="26685"/>
                    <a:pt x="33575" y="26843"/>
                    <a:pt x="33179" y="26982"/>
                  </a:cubicBezTo>
                  <a:cubicBezTo>
                    <a:pt x="32980" y="27061"/>
                    <a:pt x="32782" y="27141"/>
                    <a:pt x="32584" y="27220"/>
                  </a:cubicBezTo>
                  <a:cubicBezTo>
                    <a:pt x="32405" y="27299"/>
                    <a:pt x="32207" y="27398"/>
                    <a:pt x="32008" y="27478"/>
                  </a:cubicBezTo>
                  <a:cubicBezTo>
                    <a:pt x="31632" y="27656"/>
                    <a:pt x="31275" y="27835"/>
                    <a:pt x="30898" y="27993"/>
                  </a:cubicBezTo>
                  <a:cubicBezTo>
                    <a:pt x="30521" y="28192"/>
                    <a:pt x="30184" y="28390"/>
                    <a:pt x="29827" y="28569"/>
                  </a:cubicBezTo>
                  <a:cubicBezTo>
                    <a:pt x="29649" y="28668"/>
                    <a:pt x="29470" y="28767"/>
                    <a:pt x="29292" y="28866"/>
                  </a:cubicBezTo>
                  <a:cubicBezTo>
                    <a:pt x="29133" y="28965"/>
                    <a:pt x="28974" y="29064"/>
                    <a:pt x="28796" y="29163"/>
                  </a:cubicBezTo>
                  <a:cubicBezTo>
                    <a:pt x="28459" y="29382"/>
                    <a:pt x="28141" y="29580"/>
                    <a:pt x="27824" y="29778"/>
                  </a:cubicBezTo>
                  <a:cubicBezTo>
                    <a:pt x="27487" y="29996"/>
                    <a:pt x="27189" y="30234"/>
                    <a:pt x="26892" y="30433"/>
                  </a:cubicBezTo>
                  <a:cubicBezTo>
                    <a:pt x="24453" y="32178"/>
                    <a:pt x="22509" y="34101"/>
                    <a:pt x="20903" y="35966"/>
                  </a:cubicBezTo>
                  <a:cubicBezTo>
                    <a:pt x="19316" y="37850"/>
                    <a:pt x="18087" y="39694"/>
                    <a:pt x="17095" y="41399"/>
                  </a:cubicBezTo>
                  <a:cubicBezTo>
                    <a:pt x="16976" y="41598"/>
                    <a:pt x="16857" y="41816"/>
                    <a:pt x="16738" y="42014"/>
                  </a:cubicBezTo>
                  <a:cubicBezTo>
                    <a:pt x="16619" y="42232"/>
                    <a:pt x="16520" y="42431"/>
                    <a:pt x="16401" y="42629"/>
                  </a:cubicBezTo>
                  <a:cubicBezTo>
                    <a:pt x="16183" y="43045"/>
                    <a:pt x="15965" y="43442"/>
                    <a:pt x="15786" y="43819"/>
                  </a:cubicBezTo>
                  <a:cubicBezTo>
                    <a:pt x="15410" y="44612"/>
                    <a:pt x="15053" y="45326"/>
                    <a:pt x="14775" y="46020"/>
                  </a:cubicBezTo>
                  <a:cubicBezTo>
                    <a:pt x="13605" y="48796"/>
                    <a:pt x="13030" y="50859"/>
                    <a:pt x="12673" y="52168"/>
                  </a:cubicBezTo>
                  <a:cubicBezTo>
                    <a:pt x="12514" y="52842"/>
                    <a:pt x="12395" y="53318"/>
                    <a:pt x="12336" y="53635"/>
                  </a:cubicBezTo>
                  <a:cubicBezTo>
                    <a:pt x="12296" y="53794"/>
                    <a:pt x="12256" y="53913"/>
                    <a:pt x="12256" y="53992"/>
                  </a:cubicBezTo>
                  <a:cubicBezTo>
                    <a:pt x="12276" y="53913"/>
                    <a:pt x="12316" y="53794"/>
                    <a:pt x="12356" y="53635"/>
                  </a:cubicBezTo>
                  <a:cubicBezTo>
                    <a:pt x="12435" y="53338"/>
                    <a:pt x="12554" y="52842"/>
                    <a:pt x="12713" y="52188"/>
                  </a:cubicBezTo>
                  <a:cubicBezTo>
                    <a:pt x="13089" y="50879"/>
                    <a:pt x="13664" y="48836"/>
                    <a:pt x="14854" y="46060"/>
                  </a:cubicBezTo>
                  <a:cubicBezTo>
                    <a:pt x="15132" y="45366"/>
                    <a:pt x="15509" y="44652"/>
                    <a:pt x="15866" y="43878"/>
                  </a:cubicBezTo>
                  <a:cubicBezTo>
                    <a:pt x="16064" y="43482"/>
                    <a:pt x="16282" y="43105"/>
                    <a:pt x="16500" y="42688"/>
                  </a:cubicBezTo>
                  <a:cubicBezTo>
                    <a:pt x="16600" y="42490"/>
                    <a:pt x="16719" y="42272"/>
                    <a:pt x="16838" y="42074"/>
                  </a:cubicBezTo>
                  <a:cubicBezTo>
                    <a:pt x="16956" y="41875"/>
                    <a:pt x="17075" y="41657"/>
                    <a:pt x="17194" y="41459"/>
                  </a:cubicBezTo>
                  <a:cubicBezTo>
                    <a:pt x="18186" y="39753"/>
                    <a:pt x="19416" y="37929"/>
                    <a:pt x="21002" y="36065"/>
                  </a:cubicBezTo>
                  <a:cubicBezTo>
                    <a:pt x="22608" y="34201"/>
                    <a:pt x="24552" y="32297"/>
                    <a:pt x="26971" y="30571"/>
                  </a:cubicBezTo>
                  <a:cubicBezTo>
                    <a:pt x="27289" y="30353"/>
                    <a:pt x="27586" y="30115"/>
                    <a:pt x="27903" y="29917"/>
                  </a:cubicBezTo>
                  <a:cubicBezTo>
                    <a:pt x="28221" y="29719"/>
                    <a:pt x="28558" y="29501"/>
                    <a:pt x="28875" y="29302"/>
                  </a:cubicBezTo>
                  <a:cubicBezTo>
                    <a:pt x="29054" y="29203"/>
                    <a:pt x="29212" y="29104"/>
                    <a:pt x="29371" y="28985"/>
                  </a:cubicBezTo>
                  <a:cubicBezTo>
                    <a:pt x="29549" y="28906"/>
                    <a:pt x="29728" y="28806"/>
                    <a:pt x="29906" y="28707"/>
                  </a:cubicBezTo>
                  <a:cubicBezTo>
                    <a:pt x="30243" y="28529"/>
                    <a:pt x="30600" y="28331"/>
                    <a:pt x="30957" y="28152"/>
                  </a:cubicBezTo>
                  <a:cubicBezTo>
                    <a:pt x="31334" y="27974"/>
                    <a:pt x="31711" y="27795"/>
                    <a:pt x="32088" y="27636"/>
                  </a:cubicBezTo>
                  <a:cubicBezTo>
                    <a:pt x="32266" y="27537"/>
                    <a:pt x="32465" y="27458"/>
                    <a:pt x="32643" y="27359"/>
                  </a:cubicBezTo>
                  <a:cubicBezTo>
                    <a:pt x="32841" y="27299"/>
                    <a:pt x="33040" y="27220"/>
                    <a:pt x="33238" y="27141"/>
                  </a:cubicBezTo>
                  <a:cubicBezTo>
                    <a:pt x="33635" y="26982"/>
                    <a:pt x="34031" y="26843"/>
                    <a:pt x="34448" y="26685"/>
                  </a:cubicBezTo>
                  <a:cubicBezTo>
                    <a:pt x="34864" y="26546"/>
                    <a:pt x="35281" y="26427"/>
                    <a:pt x="35697" y="26288"/>
                  </a:cubicBezTo>
                  <a:cubicBezTo>
                    <a:pt x="38211" y="25534"/>
                    <a:pt x="41000" y="25066"/>
                    <a:pt x="43958" y="25066"/>
                  </a:cubicBezTo>
                  <a:cubicBezTo>
                    <a:pt x="44967" y="25066"/>
                    <a:pt x="45996" y="25121"/>
                    <a:pt x="47041" y="25237"/>
                  </a:cubicBezTo>
                  <a:cubicBezTo>
                    <a:pt x="49103" y="25475"/>
                    <a:pt x="51185" y="25971"/>
                    <a:pt x="53248" y="26784"/>
                  </a:cubicBezTo>
                  <a:cubicBezTo>
                    <a:pt x="53506" y="26903"/>
                    <a:pt x="53763" y="27002"/>
                    <a:pt x="54021" y="27101"/>
                  </a:cubicBezTo>
                  <a:cubicBezTo>
                    <a:pt x="54279" y="27220"/>
                    <a:pt x="54537" y="27339"/>
                    <a:pt x="54775" y="27458"/>
                  </a:cubicBezTo>
                  <a:cubicBezTo>
                    <a:pt x="55033" y="27597"/>
                    <a:pt x="55291" y="27716"/>
                    <a:pt x="55548" y="27835"/>
                  </a:cubicBezTo>
                  <a:cubicBezTo>
                    <a:pt x="55806" y="27954"/>
                    <a:pt x="56044" y="28112"/>
                    <a:pt x="56282" y="28251"/>
                  </a:cubicBezTo>
                  <a:cubicBezTo>
                    <a:pt x="57274" y="28826"/>
                    <a:pt x="58245" y="29481"/>
                    <a:pt x="59177" y="30214"/>
                  </a:cubicBezTo>
                  <a:cubicBezTo>
                    <a:pt x="61042" y="31702"/>
                    <a:pt x="62747" y="33487"/>
                    <a:pt x="64254" y="35549"/>
                  </a:cubicBezTo>
                  <a:cubicBezTo>
                    <a:pt x="65742" y="37592"/>
                    <a:pt x="67031" y="39892"/>
                    <a:pt x="68121" y="42371"/>
                  </a:cubicBezTo>
                  <a:cubicBezTo>
                    <a:pt x="70263" y="47349"/>
                    <a:pt x="71572" y="53040"/>
                    <a:pt x="72048" y="59128"/>
                  </a:cubicBezTo>
                  <a:cubicBezTo>
                    <a:pt x="72326" y="62182"/>
                    <a:pt x="72425" y="65336"/>
                    <a:pt x="72484" y="68568"/>
                  </a:cubicBezTo>
                  <a:cubicBezTo>
                    <a:pt x="72524" y="71801"/>
                    <a:pt x="72524" y="75152"/>
                    <a:pt x="72603" y="78563"/>
                  </a:cubicBezTo>
                  <a:cubicBezTo>
                    <a:pt x="72683" y="81994"/>
                    <a:pt x="72841" y="85524"/>
                    <a:pt x="73297" y="89113"/>
                  </a:cubicBezTo>
                  <a:cubicBezTo>
                    <a:pt x="73753" y="92703"/>
                    <a:pt x="74467" y="96372"/>
                    <a:pt x="75499" y="100040"/>
                  </a:cubicBezTo>
                  <a:cubicBezTo>
                    <a:pt x="77581" y="107378"/>
                    <a:pt x="80774" y="114795"/>
                    <a:pt x="84899" y="122132"/>
                  </a:cubicBezTo>
                  <a:cubicBezTo>
                    <a:pt x="86961" y="125821"/>
                    <a:pt x="89242" y="129490"/>
                    <a:pt x="91681" y="133159"/>
                  </a:cubicBezTo>
                  <a:cubicBezTo>
                    <a:pt x="91998" y="133615"/>
                    <a:pt x="92296" y="134071"/>
                    <a:pt x="92613" y="134547"/>
                  </a:cubicBezTo>
                  <a:cubicBezTo>
                    <a:pt x="92930" y="135003"/>
                    <a:pt x="93228" y="135459"/>
                    <a:pt x="93545" y="135915"/>
                  </a:cubicBezTo>
                  <a:cubicBezTo>
                    <a:pt x="94180" y="136827"/>
                    <a:pt x="94814" y="137759"/>
                    <a:pt x="95489" y="138672"/>
                  </a:cubicBezTo>
                  <a:cubicBezTo>
                    <a:pt x="96143" y="139604"/>
                    <a:pt x="96798" y="140536"/>
                    <a:pt x="97472" y="141448"/>
                  </a:cubicBezTo>
                  <a:cubicBezTo>
                    <a:pt x="98245" y="142519"/>
                    <a:pt x="99038" y="143590"/>
                    <a:pt x="99812" y="144661"/>
                  </a:cubicBezTo>
                  <a:lnTo>
                    <a:pt x="99733" y="144086"/>
                  </a:lnTo>
                  <a:lnTo>
                    <a:pt x="99673" y="143530"/>
                  </a:lnTo>
                  <a:cubicBezTo>
                    <a:pt x="99653" y="143332"/>
                    <a:pt x="99633" y="143134"/>
                    <a:pt x="99614" y="142935"/>
                  </a:cubicBezTo>
                  <a:cubicBezTo>
                    <a:pt x="99574" y="142539"/>
                    <a:pt x="99554" y="142142"/>
                    <a:pt x="99554" y="141746"/>
                  </a:cubicBezTo>
                  <a:cubicBezTo>
                    <a:pt x="99574" y="140932"/>
                    <a:pt x="99633" y="140139"/>
                    <a:pt x="99772" y="139326"/>
                  </a:cubicBezTo>
                  <a:cubicBezTo>
                    <a:pt x="99911" y="138533"/>
                    <a:pt x="100129" y="137740"/>
                    <a:pt x="100407" y="136986"/>
                  </a:cubicBezTo>
                  <a:cubicBezTo>
                    <a:pt x="100684" y="136213"/>
                    <a:pt x="101041" y="135479"/>
                    <a:pt x="101478" y="134765"/>
                  </a:cubicBezTo>
                  <a:cubicBezTo>
                    <a:pt x="102330" y="133357"/>
                    <a:pt x="103520" y="132127"/>
                    <a:pt x="104968" y="131294"/>
                  </a:cubicBezTo>
                  <a:cubicBezTo>
                    <a:pt x="106317" y="130547"/>
                    <a:pt x="107868" y="130135"/>
                    <a:pt x="109434" y="130135"/>
                  </a:cubicBezTo>
                  <a:cubicBezTo>
                    <a:pt x="109571" y="130135"/>
                    <a:pt x="109709" y="130138"/>
                    <a:pt x="109847" y="130144"/>
                  </a:cubicBezTo>
                  <a:cubicBezTo>
                    <a:pt x="111552" y="130224"/>
                    <a:pt x="113277" y="130779"/>
                    <a:pt x="114586" y="131929"/>
                  </a:cubicBezTo>
                  <a:cubicBezTo>
                    <a:pt x="115241" y="132504"/>
                    <a:pt x="115776" y="133218"/>
                    <a:pt x="116232" y="133972"/>
                  </a:cubicBezTo>
                  <a:cubicBezTo>
                    <a:pt x="116688" y="134725"/>
                    <a:pt x="117105" y="135519"/>
                    <a:pt x="117521" y="136332"/>
                  </a:cubicBezTo>
                  <a:cubicBezTo>
                    <a:pt x="117938" y="137125"/>
                    <a:pt x="118374" y="137938"/>
                    <a:pt x="118909" y="138672"/>
                  </a:cubicBezTo>
                  <a:cubicBezTo>
                    <a:pt x="119465" y="139425"/>
                    <a:pt x="120139" y="140100"/>
                    <a:pt x="121012" y="140516"/>
                  </a:cubicBezTo>
                  <a:cubicBezTo>
                    <a:pt x="121581" y="140801"/>
                    <a:pt x="122233" y="140955"/>
                    <a:pt x="122887" y="140955"/>
                  </a:cubicBezTo>
                  <a:cubicBezTo>
                    <a:pt x="123190" y="140955"/>
                    <a:pt x="123493" y="140922"/>
                    <a:pt x="123788" y="140853"/>
                  </a:cubicBezTo>
                  <a:cubicBezTo>
                    <a:pt x="124264" y="140754"/>
                    <a:pt x="124700" y="140595"/>
                    <a:pt x="125137" y="140377"/>
                  </a:cubicBezTo>
                  <a:cubicBezTo>
                    <a:pt x="125553" y="140159"/>
                    <a:pt x="125950" y="139881"/>
                    <a:pt x="126307" y="139564"/>
                  </a:cubicBezTo>
                  <a:cubicBezTo>
                    <a:pt x="127040" y="138929"/>
                    <a:pt x="127615" y="138116"/>
                    <a:pt x="127972" y="137224"/>
                  </a:cubicBezTo>
                  <a:cubicBezTo>
                    <a:pt x="128329" y="136351"/>
                    <a:pt x="128528" y="135380"/>
                    <a:pt x="128567" y="134428"/>
                  </a:cubicBezTo>
                  <a:cubicBezTo>
                    <a:pt x="128667" y="132484"/>
                    <a:pt x="128290" y="130541"/>
                    <a:pt x="127675" y="128697"/>
                  </a:cubicBezTo>
                  <a:cubicBezTo>
                    <a:pt x="126366" y="125008"/>
                    <a:pt x="123867" y="121696"/>
                    <a:pt x="120595" y="119316"/>
                  </a:cubicBezTo>
                  <a:cubicBezTo>
                    <a:pt x="118969" y="118126"/>
                    <a:pt x="117145" y="117155"/>
                    <a:pt x="115201" y="116500"/>
                  </a:cubicBezTo>
                  <a:cubicBezTo>
                    <a:pt x="113355" y="115879"/>
                    <a:pt x="111384" y="115526"/>
                    <a:pt x="109390" y="115526"/>
                  </a:cubicBezTo>
                  <a:cubicBezTo>
                    <a:pt x="109285" y="115526"/>
                    <a:pt x="109179" y="115527"/>
                    <a:pt x="109073" y="115529"/>
                  </a:cubicBezTo>
                  <a:cubicBezTo>
                    <a:pt x="108042" y="115548"/>
                    <a:pt x="106991" y="115648"/>
                    <a:pt x="105940" y="115786"/>
                  </a:cubicBezTo>
                  <a:cubicBezTo>
                    <a:pt x="104909" y="115905"/>
                    <a:pt x="103877" y="116084"/>
                    <a:pt x="102826" y="116262"/>
                  </a:cubicBezTo>
                  <a:cubicBezTo>
                    <a:pt x="100803" y="116590"/>
                    <a:pt x="98760" y="116918"/>
                    <a:pt x="96699" y="116918"/>
                  </a:cubicBezTo>
                  <a:cubicBezTo>
                    <a:pt x="96639" y="116918"/>
                    <a:pt x="96580" y="116917"/>
                    <a:pt x="96520" y="116917"/>
                  </a:cubicBezTo>
                  <a:cubicBezTo>
                    <a:pt x="95449" y="116897"/>
                    <a:pt x="94378" y="116798"/>
                    <a:pt x="93347" y="116560"/>
                  </a:cubicBezTo>
                  <a:cubicBezTo>
                    <a:pt x="92296" y="116322"/>
                    <a:pt x="91304" y="115925"/>
                    <a:pt x="90352" y="115429"/>
                  </a:cubicBezTo>
                  <a:cubicBezTo>
                    <a:pt x="89400" y="114914"/>
                    <a:pt x="88508" y="114279"/>
                    <a:pt x="87695" y="113545"/>
                  </a:cubicBezTo>
                  <a:cubicBezTo>
                    <a:pt x="86902" y="112812"/>
                    <a:pt x="86168" y="111999"/>
                    <a:pt x="85533" y="111106"/>
                  </a:cubicBezTo>
                  <a:cubicBezTo>
                    <a:pt x="82975" y="107537"/>
                    <a:pt x="81706" y="102975"/>
                    <a:pt x="82122" y="98454"/>
                  </a:cubicBezTo>
                  <a:cubicBezTo>
                    <a:pt x="82281" y="96193"/>
                    <a:pt x="82797" y="93952"/>
                    <a:pt x="83491" y="91751"/>
                  </a:cubicBezTo>
                  <a:cubicBezTo>
                    <a:pt x="84224" y="89569"/>
                    <a:pt x="85176" y="87428"/>
                    <a:pt x="86247" y="85345"/>
                  </a:cubicBezTo>
                  <a:cubicBezTo>
                    <a:pt x="87338" y="83263"/>
                    <a:pt x="88568" y="81260"/>
                    <a:pt x="89837" y="79237"/>
                  </a:cubicBezTo>
                  <a:cubicBezTo>
                    <a:pt x="91086" y="77215"/>
                    <a:pt x="92355" y="75112"/>
                    <a:pt x="93109" y="72792"/>
                  </a:cubicBezTo>
                  <a:cubicBezTo>
                    <a:pt x="93287" y="72197"/>
                    <a:pt x="93446" y="71602"/>
                    <a:pt x="93545" y="71007"/>
                  </a:cubicBezTo>
                  <a:cubicBezTo>
                    <a:pt x="93664" y="70393"/>
                    <a:pt x="93724" y="69778"/>
                    <a:pt x="93744" y="69163"/>
                  </a:cubicBezTo>
                  <a:cubicBezTo>
                    <a:pt x="93744" y="68548"/>
                    <a:pt x="93724" y="67934"/>
                    <a:pt x="93625" y="67319"/>
                  </a:cubicBezTo>
                  <a:cubicBezTo>
                    <a:pt x="93545" y="66704"/>
                    <a:pt x="93387" y="66089"/>
                    <a:pt x="93188" y="65494"/>
                  </a:cubicBezTo>
                  <a:cubicBezTo>
                    <a:pt x="92752" y="64344"/>
                    <a:pt x="92078" y="63234"/>
                    <a:pt x="91086" y="62420"/>
                  </a:cubicBezTo>
                  <a:cubicBezTo>
                    <a:pt x="90610" y="62004"/>
                    <a:pt x="90035" y="61707"/>
                    <a:pt x="89460" y="61449"/>
                  </a:cubicBezTo>
                  <a:cubicBezTo>
                    <a:pt x="88865" y="61211"/>
                    <a:pt x="88250" y="61072"/>
                    <a:pt x="87616" y="61012"/>
                  </a:cubicBezTo>
                  <a:cubicBezTo>
                    <a:pt x="87425" y="60977"/>
                    <a:pt x="87235" y="60970"/>
                    <a:pt x="87044" y="60970"/>
                  </a:cubicBezTo>
                  <a:cubicBezTo>
                    <a:pt x="86918" y="60970"/>
                    <a:pt x="86791" y="60973"/>
                    <a:pt x="86664" y="60973"/>
                  </a:cubicBezTo>
                  <a:cubicBezTo>
                    <a:pt x="86346" y="61012"/>
                    <a:pt x="86029" y="61032"/>
                    <a:pt x="85712" y="61112"/>
                  </a:cubicBezTo>
                  <a:cubicBezTo>
                    <a:pt x="85097" y="61250"/>
                    <a:pt x="84462" y="61488"/>
                    <a:pt x="83947" y="61865"/>
                  </a:cubicBezTo>
                  <a:cubicBezTo>
                    <a:pt x="83411" y="62242"/>
                    <a:pt x="82975" y="62718"/>
                    <a:pt x="82638" y="63293"/>
                  </a:cubicBezTo>
                  <a:cubicBezTo>
                    <a:pt x="82321" y="63848"/>
                    <a:pt x="82102" y="64463"/>
                    <a:pt x="81984" y="65098"/>
                  </a:cubicBezTo>
                  <a:cubicBezTo>
                    <a:pt x="81785" y="66387"/>
                    <a:pt x="81944" y="67676"/>
                    <a:pt x="82221" y="68925"/>
                  </a:cubicBezTo>
                  <a:cubicBezTo>
                    <a:pt x="82499" y="70174"/>
                    <a:pt x="82896" y="71404"/>
                    <a:pt x="83253" y="72614"/>
                  </a:cubicBezTo>
                  <a:cubicBezTo>
                    <a:pt x="83610" y="73823"/>
                    <a:pt x="83768" y="75112"/>
                    <a:pt x="83709" y="76382"/>
                  </a:cubicBezTo>
                  <a:cubicBezTo>
                    <a:pt x="83669" y="77016"/>
                    <a:pt x="83570" y="77651"/>
                    <a:pt x="83392" y="78246"/>
                  </a:cubicBezTo>
                  <a:cubicBezTo>
                    <a:pt x="83213" y="78841"/>
                    <a:pt x="82935" y="79436"/>
                    <a:pt x="82519" y="79912"/>
                  </a:cubicBezTo>
                  <a:cubicBezTo>
                    <a:pt x="81884" y="80673"/>
                    <a:pt x="80894" y="81130"/>
                    <a:pt x="79894" y="81130"/>
                  </a:cubicBezTo>
                  <a:cubicBezTo>
                    <a:pt x="79644" y="81130"/>
                    <a:pt x="79394" y="81102"/>
                    <a:pt x="79148" y="81042"/>
                  </a:cubicBezTo>
                  <a:cubicBezTo>
                    <a:pt x="77918" y="80764"/>
                    <a:pt x="76847" y="79931"/>
                    <a:pt x="76113" y="78880"/>
                  </a:cubicBezTo>
                  <a:cubicBezTo>
                    <a:pt x="75737" y="78365"/>
                    <a:pt x="75479" y="77770"/>
                    <a:pt x="75300" y="77155"/>
                  </a:cubicBezTo>
                  <a:cubicBezTo>
                    <a:pt x="75102" y="76520"/>
                    <a:pt x="74983" y="75886"/>
                    <a:pt x="74924" y="75231"/>
                  </a:cubicBezTo>
                  <a:cubicBezTo>
                    <a:pt x="74805" y="73923"/>
                    <a:pt x="74864" y="72614"/>
                    <a:pt x="74924" y="71285"/>
                  </a:cubicBezTo>
                  <a:cubicBezTo>
                    <a:pt x="74983" y="69956"/>
                    <a:pt x="75062" y="68608"/>
                    <a:pt x="75162" y="67279"/>
                  </a:cubicBezTo>
                  <a:cubicBezTo>
                    <a:pt x="75281" y="65950"/>
                    <a:pt x="75419" y="64602"/>
                    <a:pt x="75598" y="63273"/>
                  </a:cubicBezTo>
                  <a:cubicBezTo>
                    <a:pt x="75935" y="60913"/>
                    <a:pt x="76431" y="58593"/>
                    <a:pt x="77244" y="56372"/>
                  </a:cubicBezTo>
                  <a:cubicBezTo>
                    <a:pt x="77462" y="55836"/>
                    <a:pt x="77660" y="55281"/>
                    <a:pt x="77918" y="54766"/>
                  </a:cubicBezTo>
                  <a:cubicBezTo>
                    <a:pt x="78057" y="54488"/>
                    <a:pt x="78176" y="54230"/>
                    <a:pt x="78295" y="53972"/>
                  </a:cubicBezTo>
                  <a:lnTo>
                    <a:pt x="78711" y="53199"/>
                  </a:lnTo>
                  <a:cubicBezTo>
                    <a:pt x="78791" y="53060"/>
                    <a:pt x="78850" y="52941"/>
                    <a:pt x="78929" y="52822"/>
                  </a:cubicBezTo>
                  <a:lnTo>
                    <a:pt x="79167" y="52445"/>
                  </a:lnTo>
                  <a:lnTo>
                    <a:pt x="79643" y="51712"/>
                  </a:lnTo>
                  <a:lnTo>
                    <a:pt x="80179" y="51017"/>
                  </a:lnTo>
                  <a:lnTo>
                    <a:pt x="80437" y="50680"/>
                  </a:lnTo>
                  <a:cubicBezTo>
                    <a:pt x="80516" y="50561"/>
                    <a:pt x="80615" y="50442"/>
                    <a:pt x="80714" y="50343"/>
                  </a:cubicBezTo>
                  <a:cubicBezTo>
                    <a:pt x="82221" y="48578"/>
                    <a:pt x="84046" y="47111"/>
                    <a:pt x="85870" y="45723"/>
                  </a:cubicBezTo>
                  <a:cubicBezTo>
                    <a:pt x="87715" y="44334"/>
                    <a:pt x="89599" y="42986"/>
                    <a:pt x="91245" y="41379"/>
                  </a:cubicBezTo>
                  <a:cubicBezTo>
                    <a:pt x="92891" y="39793"/>
                    <a:pt x="94358" y="37949"/>
                    <a:pt x="95152" y="35807"/>
                  </a:cubicBezTo>
                  <a:cubicBezTo>
                    <a:pt x="95568" y="34736"/>
                    <a:pt x="95766" y="33586"/>
                    <a:pt x="95826" y="32455"/>
                  </a:cubicBezTo>
                  <a:cubicBezTo>
                    <a:pt x="95826" y="31880"/>
                    <a:pt x="95806" y="31305"/>
                    <a:pt x="95707" y="30750"/>
                  </a:cubicBezTo>
                  <a:lnTo>
                    <a:pt x="95667" y="30532"/>
                  </a:lnTo>
                  <a:lnTo>
                    <a:pt x="95627" y="30333"/>
                  </a:lnTo>
                  <a:lnTo>
                    <a:pt x="95528" y="29917"/>
                  </a:lnTo>
                  <a:cubicBezTo>
                    <a:pt x="95449" y="29639"/>
                    <a:pt x="95390" y="29362"/>
                    <a:pt x="95271" y="29104"/>
                  </a:cubicBezTo>
                  <a:cubicBezTo>
                    <a:pt x="95072" y="28569"/>
                    <a:pt x="94775" y="28073"/>
                    <a:pt x="94457" y="27617"/>
                  </a:cubicBezTo>
                  <a:cubicBezTo>
                    <a:pt x="94279" y="27379"/>
                    <a:pt x="94120" y="27160"/>
                    <a:pt x="93922" y="26962"/>
                  </a:cubicBezTo>
                  <a:cubicBezTo>
                    <a:pt x="93823" y="26863"/>
                    <a:pt x="93724" y="26744"/>
                    <a:pt x="93625" y="26645"/>
                  </a:cubicBezTo>
                  <a:lnTo>
                    <a:pt x="93287" y="26367"/>
                  </a:lnTo>
                  <a:cubicBezTo>
                    <a:pt x="93188" y="26288"/>
                    <a:pt x="93069" y="26209"/>
                    <a:pt x="92950" y="26129"/>
                  </a:cubicBezTo>
                  <a:cubicBezTo>
                    <a:pt x="92831" y="26050"/>
                    <a:pt x="92712" y="25971"/>
                    <a:pt x="92573" y="25911"/>
                  </a:cubicBezTo>
                  <a:cubicBezTo>
                    <a:pt x="92335" y="25772"/>
                    <a:pt x="92078" y="25633"/>
                    <a:pt x="91820" y="25554"/>
                  </a:cubicBezTo>
                  <a:cubicBezTo>
                    <a:pt x="91284" y="25316"/>
                    <a:pt x="90729" y="25217"/>
                    <a:pt x="90174" y="25118"/>
                  </a:cubicBezTo>
                  <a:cubicBezTo>
                    <a:pt x="89936" y="25118"/>
                    <a:pt x="89698" y="25074"/>
                    <a:pt x="89460" y="25074"/>
                  </a:cubicBezTo>
                  <a:cubicBezTo>
                    <a:pt x="89420" y="25074"/>
                    <a:pt x="89381" y="25075"/>
                    <a:pt x="89341" y="25078"/>
                  </a:cubicBezTo>
                  <a:cubicBezTo>
                    <a:pt x="89202" y="25098"/>
                    <a:pt x="89063" y="25098"/>
                    <a:pt x="88924" y="25098"/>
                  </a:cubicBezTo>
                  <a:lnTo>
                    <a:pt x="88488" y="25158"/>
                  </a:lnTo>
                  <a:cubicBezTo>
                    <a:pt x="88349" y="25158"/>
                    <a:pt x="88211" y="25197"/>
                    <a:pt x="88092" y="25237"/>
                  </a:cubicBezTo>
                  <a:cubicBezTo>
                    <a:pt x="87953" y="25277"/>
                    <a:pt x="87814" y="25296"/>
                    <a:pt x="87675" y="25336"/>
                  </a:cubicBezTo>
                  <a:cubicBezTo>
                    <a:pt x="87417" y="25435"/>
                    <a:pt x="87140" y="25514"/>
                    <a:pt x="86902" y="25673"/>
                  </a:cubicBezTo>
                  <a:cubicBezTo>
                    <a:pt x="86386" y="25911"/>
                    <a:pt x="85930" y="26288"/>
                    <a:pt x="85553" y="26704"/>
                  </a:cubicBezTo>
                  <a:cubicBezTo>
                    <a:pt x="85196" y="27121"/>
                    <a:pt x="84919" y="27617"/>
                    <a:pt x="84700" y="28132"/>
                  </a:cubicBezTo>
                  <a:cubicBezTo>
                    <a:pt x="84284" y="29183"/>
                    <a:pt x="84185" y="30274"/>
                    <a:pt x="84046" y="31345"/>
                  </a:cubicBezTo>
                  <a:cubicBezTo>
                    <a:pt x="83907" y="32416"/>
                    <a:pt x="83748" y="33487"/>
                    <a:pt x="83332" y="34458"/>
                  </a:cubicBezTo>
                  <a:cubicBezTo>
                    <a:pt x="82935" y="35430"/>
                    <a:pt x="82221" y="36243"/>
                    <a:pt x="81369" y="36838"/>
                  </a:cubicBezTo>
                  <a:cubicBezTo>
                    <a:pt x="80516" y="37453"/>
                    <a:pt x="79505" y="37830"/>
                    <a:pt x="78493" y="38028"/>
                  </a:cubicBezTo>
                  <a:cubicBezTo>
                    <a:pt x="77949" y="38122"/>
                    <a:pt x="77399" y="38172"/>
                    <a:pt x="76850" y="38172"/>
                  </a:cubicBezTo>
                  <a:cubicBezTo>
                    <a:pt x="76358" y="38172"/>
                    <a:pt x="75867" y="38132"/>
                    <a:pt x="75380" y="38048"/>
                  </a:cubicBezTo>
                  <a:cubicBezTo>
                    <a:pt x="74368" y="37869"/>
                    <a:pt x="73397" y="37473"/>
                    <a:pt x="72484" y="36957"/>
                  </a:cubicBezTo>
                  <a:cubicBezTo>
                    <a:pt x="70680" y="35946"/>
                    <a:pt x="69192" y="34439"/>
                    <a:pt x="67963" y="32812"/>
                  </a:cubicBezTo>
                  <a:cubicBezTo>
                    <a:pt x="65464" y="29520"/>
                    <a:pt x="63957" y="25653"/>
                    <a:pt x="61637" y="22322"/>
                  </a:cubicBezTo>
                  <a:cubicBezTo>
                    <a:pt x="59316" y="18970"/>
                    <a:pt x="56024" y="16392"/>
                    <a:pt x="52375" y="14865"/>
                  </a:cubicBezTo>
                  <a:cubicBezTo>
                    <a:pt x="49733" y="13759"/>
                    <a:pt x="46894" y="13184"/>
                    <a:pt x="44082" y="13184"/>
                  </a:cubicBezTo>
                  <a:cubicBezTo>
                    <a:pt x="43011" y="13184"/>
                    <a:pt x="41944" y="13268"/>
                    <a:pt x="40893" y="13437"/>
                  </a:cubicBezTo>
                  <a:cubicBezTo>
                    <a:pt x="37065" y="14032"/>
                    <a:pt x="33496" y="15420"/>
                    <a:pt x="29807" y="15797"/>
                  </a:cubicBezTo>
                  <a:cubicBezTo>
                    <a:pt x="29249" y="15845"/>
                    <a:pt x="28687" y="15871"/>
                    <a:pt x="28126" y="15871"/>
                  </a:cubicBezTo>
                  <a:cubicBezTo>
                    <a:pt x="26835" y="15871"/>
                    <a:pt x="25551" y="15732"/>
                    <a:pt x="24334" y="15401"/>
                  </a:cubicBezTo>
                  <a:cubicBezTo>
                    <a:pt x="22589" y="14925"/>
                    <a:pt x="20962" y="13973"/>
                    <a:pt x="19832" y="12565"/>
                  </a:cubicBezTo>
                  <a:cubicBezTo>
                    <a:pt x="18682" y="11176"/>
                    <a:pt x="18008" y="9491"/>
                    <a:pt x="17353" y="7845"/>
                  </a:cubicBezTo>
                  <a:cubicBezTo>
                    <a:pt x="17016" y="7012"/>
                    <a:pt x="16699" y="6159"/>
                    <a:pt x="16322" y="5346"/>
                  </a:cubicBezTo>
                  <a:cubicBezTo>
                    <a:pt x="15965" y="4533"/>
                    <a:pt x="15529" y="3740"/>
                    <a:pt x="14973" y="3026"/>
                  </a:cubicBezTo>
                  <a:cubicBezTo>
                    <a:pt x="14418" y="2332"/>
                    <a:pt x="13764" y="1697"/>
                    <a:pt x="13050" y="1182"/>
                  </a:cubicBezTo>
                  <a:cubicBezTo>
                    <a:pt x="12316" y="666"/>
                    <a:pt x="11503" y="249"/>
                    <a:pt x="10610" y="91"/>
                  </a:cubicBezTo>
                  <a:cubicBezTo>
                    <a:pt x="10320" y="31"/>
                    <a:pt x="10020" y="0"/>
                    <a:pt x="97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9"/>
            <p:cNvSpPr/>
            <p:nvPr/>
          </p:nvSpPr>
          <p:spPr>
            <a:xfrm>
              <a:off x="61247" y="-2670993"/>
              <a:ext cx="2429716" cy="3920542"/>
            </a:xfrm>
            <a:custGeom>
              <a:rect b="b" l="l" r="r" t="t"/>
              <a:pathLst>
                <a:path extrusionOk="0" h="122240" w="75757">
                  <a:moveTo>
                    <a:pt x="14404" y="0"/>
                  </a:moveTo>
                  <a:cubicBezTo>
                    <a:pt x="13763" y="0"/>
                    <a:pt x="13124" y="58"/>
                    <a:pt x="12495" y="178"/>
                  </a:cubicBezTo>
                  <a:cubicBezTo>
                    <a:pt x="12039" y="277"/>
                    <a:pt x="11582" y="396"/>
                    <a:pt x="11146" y="555"/>
                  </a:cubicBezTo>
                  <a:lnTo>
                    <a:pt x="10829" y="674"/>
                  </a:lnTo>
                  <a:cubicBezTo>
                    <a:pt x="10710" y="714"/>
                    <a:pt x="10611" y="753"/>
                    <a:pt x="10492" y="813"/>
                  </a:cubicBezTo>
                  <a:cubicBezTo>
                    <a:pt x="10293" y="912"/>
                    <a:pt x="10075" y="991"/>
                    <a:pt x="9877" y="1090"/>
                  </a:cubicBezTo>
                  <a:cubicBezTo>
                    <a:pt x="9044" y="1527"/>
                    <a:pt x="8290" y="2062"/>
                    <a:pt x="7596" y="2637"/>
                  </a:cubicBezTo>
                  <a:cubicBezTo>
                    <a:pt x="6902" y="3252"/>
                    <a:pt x="6307" y="3926"/>
                    <a:pt x="5752" y="4640"/>
                  </a:cubicBezTo>
                  <a:cubicBezTo>
                    <a:pt x="5197" y="5334"/>
                    <a:pt x="4721" y="6108"/>
                    <a:pt x="4284" y="6861"/>
                  </a:cubicBezTo>
                  <a:cubicBezTo>
                    <a:pt x="3848" y="7655"/>
                    <a:pt x="3471" y="8448"/>
                    <a:pt x="3134" y="9241"/>
                  </a:cubicBezTo>
                  <a:cubicBezTo>
                    <a:pt x="1806" y="12474"/>
                    <a:pt x="1052" y="15825"/>
                    <a:pt x="576" y="19097"/>
                  </a:cubicBezTo>
                  <a:cubicBezTo>
                    <a:pt x="120" y="22369"/>
                    <a:pt x="1" y="25602"/>
                    <a:pt x="140" y="28735"/>
                  </a:cubicBezTo>
                  <a:cubicBezTo>
                    <a:pt x="417" y="35022"/>
                    <a:pt x="1687" y="40872"/>
                    <a:pt x="3471" y="46187"/>
                  </a:cubicBezTo>
                  <a:cubicBezTo>
                    <a:pt x="5276" y="51521"/>
                    <a:pt x="7557" y="56320"/>
                    <a:pt x="9976" y="60683"/>
                  </a:cubicBezTo>
                  <a:cubicBezTo>
                    <a:pt x="12396" y="65046"/>
                    <a:pt x="14954" y="68973"/>
                    <a:pt x="17492" y="72562"/>
                  </a:cubicBezTo>
                  <a:cubicBezTo>
                    <a:pt x="18742" y="74367"/>
                    <a:pt x="20011" y="76072"/>
                    <a:pt x="21240" y="77718"/>
                  </a:cubicBezTo>
                  <a:cubicBezTo>
                    <a:pt x="21875" y="78531"/>
                    <a:pt x="22490" y="79345"/>
                    <a:pt x="23085" y="80118"/>
                  </a:cubicBezTo>
                  <a:cubicBezTo>
                    <a:pt x="23699" y="80911"/>
                    <a:pt x="24294" y="81665"/>
                    <a:pt x="24889" y="82418"/>
                  </a:cubicBezTo>
                  <a:cubicBezTo>
                    <a:pt x="27289" y="85413"/>
                    <a:pt x="29609" y="88130"/>
                    <a:pt x="31810" y="90589"/>
                  </a:cubicBezTo>
                  <a:cubicBezTo>
                    <a:pt x="32366" y="91204"/>
                    <a:pt x="32921" y="91799"/>
                    <a:pt x="33456" y="92374"/>
                  </a:cubicBezTo>
                  <a:cubicBezTo>
                    <a:pt x="33734" y="92671"/>
                    <a:pt x="33992" y="92969"/>
                    <a:pt x="34250" y="93246"/>
                  </a:cubicBezTo>
                  <a:cubicBezTo>
                    <a:pt x="34527" y="93524"/>
                    <a:pt x="34785" y="93802"/>
                    <a:pt x="35063" y="94079"/>
                  </a:cubicBezTo>
                  <a:cubicBezTo>
                    <a:pt x="35598" y="94634"/>
                    <a:pt x="36114" y="95170"/>
                    <a:pt x="36610" y="95685"/>
                  </a:cubicBezTo>
                  <a:cubicBezTo>
                    <a:pt x="37125" y="96221"/>
                    <a:pt x="37641" y="96717"/>
                    <a:pt x="38137" y="97212"/>
                  </a:cubicBezTo>
                  <a:cubicBezTo>
                    <a:pt x="42143" y="101159"/>
                    <a:pt x="45692" y="104193"/>
                    <a:pt x="48687" y="106573"/>
                  </a:cubicBezTo>
                  <a:cubicBezTo>
                    <a:pt x="49064" y="106870"/>
                    <a:pt x="49421" y="107168"/>
                    <a:pt x="49778" y="107445"/>
                  </a:cubicBezTo>
                  <a:cubicBezTo>
                    <a:pt x="50135" y="107723"/>
                    <a:pt x="50492" y="108001"/>
                    <a:pt x="50829" y="108239"/>
                  </a:cubicBezTo>
                  <a:cubicBezTo>
                    <a:pt x="51503" y="108754"/>
                    <a:pt x="52157" y="109250"/>
                    <a:pt x="52772" y="109686"/>
                  </a:cubicBezTo>
                  <a:cubicBezTo>
                    <a:pt x="53387" y="110142"/>
                    <a:pt x="53962" y="110539"/>
                    <a:pt x="54497" y="110916"/>
                  </a:cubicBezTo>
                  <a:cubicBezTo>
                    <a:pt x="55053" y="111313"/>
                    <a:pt x="55549" y="111669"/>
                    <a:pt x="56044" y="111967"/>
                  </a:cubicBezTo>
                  <a:cubicBezTo>
                    <a:pt x="56996" y="112602"/>
                    <a:pt x="57809" y="113137"/>
                    <a:pt x="58484" y="113573"/>
                  </a:cubicBezTo>
                  <a:cubicBezTo>
                    <a:pt x="59178" y="114010"/>
                    <a:pt x="59733" y="114347"/>
                    <a:pt x="60169" y="114605"/>
                  </a:cubicBezTo>
                  <a:cubicBezTo>
                    <a:pt x="60625" y="114862"/>
                    <a:pt x="60923" y="115041"/>
                    <a:pt x="61141" y="115180"/>
                  </a:cubicBezTo>
                  <a:cubicBezTo>
                    <a:pt x="61240" y="115239"/>
                    <a:pt x="61319" y="115279"/>
                    <a:pt x="61359" y="115299"/>
                  </a:cubicBezTo>
                  <a:cubicBezTo>
                    <a:pt x="61419" y="115338"/>
                    <a:pt x="61438" y="115338"/>
                    <a:pt x="61438" y="115338"/>
                  </a:cubicBezTo>
                  <a:cubicBezTo>
                    <a:pt x="61438" y="115338"/>
                    <a:pt x="61419" y="115318"/>
                    <a:pt x="61359" y="115279"/>
                  </a:cubicBezTo>
                  <a:cubicBezTo>
                    <a:pt x="61319" y="115259"/>
                    <a:pt x="61240" y="115199"/>
                    <a:pt x="61141" y="115140"/>
                  </a:cubicBezTo>
                  <a:cubicBezTo>
                    <a:pt x="60943" y="115021"/>
                    <a:pt x="60625" y="114823"/>
                    <a:pt x="60209" y="114545"/>
                  </a:cubicBezTo>
                  <a:cubicBezTo>
                    <a:pt x="59773" y="114267"/>
                    <a:pt x="59217" y="113930"/>
                    <a:pt x="58523" y="113494"/>
                  </a:cubicBezTo>
                  <a:cubicBezTo>
                    <a:pt x="57849" y="113038"/>
                    <a:pt x="57036" y="112502"/>
                    <a:pt x="56084" y="111868"/>
                  </a:cubicBezTo>
                  <a:cubicBezTo>
                    <a:pt x="55608" y="111550"/>
                    <a:pt x="55112" y="111194"/>
                    <a:pt x="54577" y="110817"/>
                  </a:cubicBezTo>
                  <a:cubicBezTo>
                    <a:pt x="54022" y="110420"/>
                    <a:pt x="53446" y="110023"/>
                    <a:pt x="52832" y="109567"/>
                  </a:cubicBezTo>
                  <a:cubicBezTo>
                    <a:pt x="52237" y="109131"/>
                    <a:pt x="51602" y="108635"/>
                    <a:pt x="50908" y="108120"/>
                  </a:cubicBezTo>
                  <a:cubicBezTo>
                    <a:pt x="50571" y="107862"/>
                    <a:pt x="50214" y="107604"/>
                    <a:pt x="49857" y="107326"/>
                  </a:cubicBezTo>
                  <a:cubicBezTo>
                    <a:pt x="49520" y="107029"/>
                    <a:pt x="49143" y="106751"/>
                    <a:pt x="48786" y="106454"/>
                  </a:cubicBezTo>
                  <a:cubicBezTo>
                    <a:pt x="45792" y="104054"/>
                    <a:pt x="42262" y="101000"/>
                    <a:pt x="38275" y="97054"/>
                  </a:cubicBezTo>
                  <a:cubicBezTo>
                    <a:pt x="37780" y="96558"/>
                    <a:pt x="37264" y="96062"/>
                    <a:pt x="36768" y="95527"/>
                  </a:cubicBezTo>
                  <a:cubicBezTo>
                    <a:pt x="36253" y="95011"/>
                    <a:pt x="35737" y="94476"/>
                    <a:pt x="35202" y="93921"/>
                  </a:cubicBezTo>
                  <a:cubicBezTo>
                    <a:pt x="34944" y="93643"/>
                    <a:pt x="34686" y="93365"/>
                    <a:pt x="34408" y="93088"/>
                  </a:cubicBezTo>
                  <a:cubicBezTo>
                    <a:pt x="34151" y="92790"/>
                    <a:pt x="33873" y="92512"/>
                    <a:pt x="33615" y="92215"/>
                  </a:cubicBezTo>
                  <a:cubicBezTo>
                    <a:pt x="33080" y="91640"/>
                    <a:pt x="32524" y="91045"/>
                    <a:pt x="31969" y="90430"/>
                  </a:cubicBezTo>
                  <a:cubicBezTo>
                    <a:pt x="29768" y="87971"/>
                    <a:pt x="27467" y="85254"/>
                    <a:pt x="25088" y="82260"/>
                  </a:cubicBezTo>
                  <a:cubicBezTo>
                    <a:pt x="24493" y="81506"/>
                    <a:pt x="23878" y="80753"/>
                    <a:pt x="23283" y="79959"/>
                  </a:cubicBezTo>
                  <a:cubicBezTo>
                    <a:pt x="22668" y="79186"/>
                    <a:pt x="22073" y="78373"/>
                    <a:pt x="21439" y="77560"/>
                  </a:cubicBezTo>
                  <a:cubicBezTo>
                    <a:pt x="20209" y="75914"/>
                    <a:pt x="18960" y="74208"/>
                    <a:pt x="17690" y="72404"/>
                  </a:cubicBezTo>
                  <a:cubicBezTo>
                    <a:pt x="15172" y="68814"/>
                    <a:pt x="12633" y="64888"/>
                    <a:pt x="10194" y="60544"/>
                  </a:cubicBezTo>
                  <a:cubicBezTo>
                    <a:pt x="7795" y="56201"/>
                    <a:pt x="5534" y="51402"/>
                    <a:pt x="3749" y="46107"/>
                  </a:cubicBezTo>
                  <a:cubicBezTo>
                    <a:pt x="1964" y="40793"/>
                    <a:pt x="695" y="34962"/>
                    <a:pt x="417" y="28715"/>
                  </a:cubicBezTo>
                  <a:cubicBezTo>
                    <a:pt x="279" y="25602"/>
                    <a:pt x="398" y="22389"/>
                    <a:pt x="854" y="19117"/>
                  </a:cubicBezTo>
                  <a:lnTo>
                    <a:pt x="933" y="18522"/>
                  </a:lnTo>
                  <a:lnTo>
                    <a:pt x="1052" y="17907"/>
                  </a:lnTo>
                  <a:cubicBezTo>
                    <a:pt x="1131" y="17491"/>
                    <a:pt x="1191" y="17094"/>
                    <a:pt x="1270" y="16678"/>
                  </a:cubicBezTo>
                  <a:cubicBezTo>
                    <a:pt x="1330" y="16261"/>
                    <a:pt x="1449" y="15865"/>
                    <a:pt x="1528" y="15448"/>
                  </a:cubicBezTo>
                  <a:cubicBezTo>
                    <a:pt x="1627" y="15052"/>
                    <a:pt x="1726" y="14635"/>
                    <a:pt x="1825" y="14219"/>
                  </a:cubicBezTo>
                  <a:cubicBezTo>
                    <a:pt x="2044" y="13406"/>
                    <a:pt x="2262" y="12592"/>
                    <a:pt x="2519" y="11779"/>
                  </a:cubicBezTo>
                  <a:cubicBezTo>
                    <a:pt x="2777" y="10966"/>
                    <a:pt x="3075" y="10153"/>
                    <a:pt x="3392" y="9360"/>
                  </a:cubicBezTo>
                  <a:cubicBezTo>
                    <a:pt x="3729" y="8567"/>
                    <a:pt x="4126" y="7773"/>
                    <a:pt x="4542" y="7000"/>
                  </a:cubicBezTo>
                  <a:cubicBezTo>
                    <a:pt x="4959" y="6246"/>
                    <a:pt x="5435" y="5513"/>
                    <a:pt x="5970" y="4799"/>
                  </a:cubicBezTo>
                  <a:cubicBezTo>
                    <a:pt x="6525" y="4125"/>
                    <a:pt x="7120" y="3450"/>
                    <a:pt x="7795" y="2855"/>
                  </a:cubicBezTo>
                  <a:cubicBezTo>
                    <a:pt x="8469" y="2280"/>
                    <a:pt x="9203" y="1765"/>
                    <a:pt x="9996" y="1348"/>
                  </a:cubicBezTo>
                  <a:cubicBezTo>
                    <a:pt x="10194" y="1249"/>
                    <a:pt x="10412" y="1170"/>
                    <a:pt x="10611" y="1071"/>
                  </a:cubicBezTo>
                  <a:cubicBezTo>
                    <a:pt x="10710" y="1031"/>
                    <a:pt x="10829" y="991"/>
                    <a:pt x="10928" y="932"/>
                  </a:cubicBezTo>
                  <a:lnTo>
                    <a:pt x="11245" y="833"/>
                  </a:lnTo>
                  <a:cubicBezTo>
                    <a:pt x="11662" y="674"/>
                    <a:pt x="12118" y="555"/>
                    <a:pt x="12554" y="476"/>
                  </a:cubicBezTo>
                  <a:cubicBezTo>
                    <a:pt x="13157" y="355"/>
                    <a:pt x="13778" y="298"/>
                    <a:pt x="14398" y="298"/>
                  </a:cubicBezTo>
                  <a:cubicBezTo>
                    <a:pt x="14697" y="298"/>
                    <a:pt x="14995" y="311"/>
                    <a:pt x="15291" y="337"/>
                  </a:cubicBezTo>
                  <a:cubicBezTo>
                    <a:pt x="17135" y="476"/>
                    <a:pt x="18940" y="1110"/>
                    <a:pt x="20586" y="2042"/>
                  </a:cubicBezTo>
                  <a:cubicBezTo>
                    <a:pt x="22232" y="2994"/>
                    <a:pt x="23699" y="4244"/>
                    <a:pt x="24909" y="5632"/>
                  </a:cubicBezTo>
                  <a:cubicBezTo>
                    <a:pt x="25504" y="6346"/>
                    <a:pt x="26059" y="7079"/>
                    <a:pt x="26535" y="7873"/>
                  </a:cubicBezTo>
                  <a:cubicBezTo>
                    <a:pt x="26654" y="8051"/>
                    <a:pt x="26773" y="8249"/>
                    <a:pt x="26872" y="8468"/>
                  </a:cubicBezTo>
                  <a:cubicBezTo>
                    <a:pt x="26991" y="8646"/>
                    <a:pt x="27091" y="8864"/>
                    <a:pt x="27190" y="9063"/>
                  </a:cubicBezTo>
                  <a:lnTo>
                    <a:pt x="27487" y="9677"/>
                  </a:lnTo>
                  <a:cubicBezTo>
                    <a:pt x="27606" y="9876"/>
                    <a:pt x="27685" y="10094"/>
                    <a:pt x="27765" y="10312"/>
                  </a:cubicBezTo>
                  <a:cubicBezTo>
                    <a:pt x="29212" y="13644"/>
                    <a:pt x="29847" y="17174"/>
                    <a:pt x="30224" y="20624"/>
                  </a:cubicBezTo>
                  <a:cubicBezTo>
                    <a:pt x="30621" y="24075"/>
                    <a:pt x="30799" y="27446"/>
                    <a:pt x="31156" y="30738"/>
                  </a:cubicBezTo>
                  <a:cubicBezTo>
                    <a:pt x="31533" y="34010"/>
                    <a:pt x="31989" y="37203"/>
                    <a:pt x="32524" y="40297"/>
                  </a:cubicBezTo>
                  <a:cubicBezTo>
                    <a:pt x="33615" y="46464"/>
                    <a:pt x="35023" y="52235"/>
                    <a:pt x="36649" y="57609"/>
                  </a:cubicBezTo>
                  <a:cubicBezTo>
                    <a:pt x="38256" y="62984"/>
                    <a:pt x="40080" y="67961"/>
                    <a:pt x="42004" y="72562"/>
                  </a:cubicBezTo>
                  <a:cubicBezTo>
                    <a:pt x="45871" y="81764"/>
                    <a:pt x="50095" y="89458"/>
                    <a:pt x="54240" y="95904"/>
                  </a:cubicBezTo>
                  <a:cubicBezTo>
                    <a:pt x="58404" y="102349"/>
                    <a:pt x="62450" y="107564"/>
                    <a:pt x="66059" y="111848"/>
                  </a:cubicBezTo>
                  <a:cubicBezTo>
                    <a:pt x="67884" y="114010"/>
                    <a:pt x="69569" y="115933"/>
                    <a:pt x="71176" y="117659"/>
                  </a:cubicBezTo>
                  <a:cubicBezTo>
                    <a:pt x="71969" y="118511"/>
                    <a:pt x="72742" y="119324"/>
                    <a:pt x="73456" y="120098"/>
                  </a:cubicBezTo>
                  <a:cubicBezTo>
                    <a:pt x="73833" y="120475"/>
                    <a:pt x="74190" y="120851"/>
                    <a:pt x="74547" y="121208"/>
                  </a:cubicBezTo>
                  <a:cubicBezTo>
                    <a:pt x="74725" y="121407"/>
                    <a:pt x="74884" y="121585"/>
                    <a:pt x="75063" y="121764"/>
                  </a:cubicBezTo>
                  <a:lnTo>
                    <a:pt x="75182" y="121883"/>
                  </a:lnTo>
                  <a:lnTo>
                    <a:pt x="75241" y="121942"/>
                  </a:lnTo>
                  <a:lnTo>
                    <a:pt x="75182" y="121922"/>
                  </a:lnTo>
                  <a:cubicBezTo>
                    <a:pt x="75003" y="121883"/>
                    <a:pt x="74825" y="121843"/>
                    <a:pt x="74666" y="121823"/>
                  </a:cubicBezTo>
                  <a:cubicBezTo>
                    <a:pt x="74428" y="121744"/>
                    <a:pt x="74210" y="121684"/>
                    <a:pt x="73992" y="121625"/>
                  </a:cubicBezTo>
                  <a:cubicBezTo>
                    <a:pt x="73774" y="121565"/>
                    <a:pt x="73575" y="121506"/>
                    <a:pt x="73357" y="121426"/>
                  </a:cubicBezTo>
                  <a:cubicBezTo>
                    <a:pt x="73159" y="121347"/>
                    <a:pt x="72941" y="121288"/>
                    <a:pt x="72742" y="121228"/>
                  </a:cubicBezTo>
                  <a:cubicBezTo>
                    <a:pt x="71949" y="120931"/>
                    <a:pt x="71195" y="120633"/>
                    <a:pt x="70521" y="120316"/>
                  </a:cubicBezTo>
                  <a:cubicBezTo>
                    <a:pt x="69133" y="119681"/>
                    <a:pt x="67963" y="119067"/>
                    <a:pt x="66971" y="118511"/>
                  </a:cubicBezTo>
                  <a:cubicBezTo>
                    <a:pt x="64949" y="117401"/>
                    <a:pt x="63600" y="116568"/>
                    <a:pt x="62708" y="116072"/>
                  </a:cubicBezTo>
                  <a:cubicBezTo>
                    <a:pt x="62271" y="115814"/>
                    <a:pt x="61954" y="115616"/>
                    <a:pt x="61756" y="115517"/>
                  </a:cubicBezTo>
                  <a:cubicBezTo>
                    <a:pt x="61637" y="115457"/>
                    <a:pt x="61577" y="115398"/>
                    <a:pt x="61518" y="115378"/>
                  </a:cubicBezTo>
                  <a:cubicBezTo>
                    <a:pt x="61478" y="115358"/>
                    <a:pt x="61438" y="115338"/>
                    <a:pt x="61438" y="115338"/>
                  </a:cubicBezTo>
                  <a:lnTo>
                    <a:pt x="61438" y="115338"/>
                  </a:lnTo>
                  <a:cubicBezTo>
                    <a:pt x="61438" y="115338"/>
                    <a:pt x="61458" y="115358"/>
                    <a:pt x="61518" y="115398"/>
                  </a:cubicBezTo>
                  <a:cubicBezTo>
                    <a:pt x="61557" y="115418"/>
                    <a:pt x="61637" y="115477"/>
                    <a:pt x="61736" y="115537"/>
                  </a:cubicBezTo>
                  <a:cubicBezTo>
                    <a:pt x="61934" y="115656"/>
                    <a:pt x="62252" y="115854"/>
                    <a:pt x="62688" y="116112"/>
                  </a:cubicBezTo>
                  <a:cubicBezTo>
                    <a:pt x="63560" y="116647"/>
                    <a:pt x="64909" y="117500"/>
                    <a:pt x="66912" y="118610"/>
                  </a:cubicBezTo>
                  <a:cubicBezTo>
                    <a:pt x="67903" y="119186"/>
                    <a:pt x="69074" y="119800"/>
                    <a:pt x="70462" y="120435"/>
                  </a:cubicBezTo>
                  <a:cubicBezTo>
                    <a:pt x="71136" y="120772"/>
                    <a:pt x="71890" y="121069"/>
                    <a:pt x="72703" y="121367"/>
                  </a:cubicBezTo>
                  <a:cubicBezTo>
                    <a:pt x="72901" y="121446"/>
                    <a:pt x="73099" y="121506"/>
                    <a:pt x="73317" y="121585"/>
                  </a:cubicBezTo>
                  <a:cubicBezTo>
                    <a:pt x="73516" y="121645"/>
                    <a:pt x="73734" y="121724"/>
                    <a:pt x="73952" y="121783"/>
                  </a:cubicBezTo>
                  <a:cubicBezTo>
                    <a:pt x="74170" y="121843"/>
                    <a:pt x="74388" y="121902"/>
                    <a:pt x="74626" y="121982"/>
                  </a:cubicBezTo>
                  <a:cubicBezTo>
                    <a:pt x="74904" y="122041"/>
                    <a:pt x="75182" y="122101"/>
                    <a:pt x="75479" y="122180"/>
                  </a:cubicBezTo>
                  <a:lnTo>
                    <a:pt x="75757" y="122240"/>
                  </a:lnTo>
                  <a:lnTo>
                    <a:pt x="75558" y="122041"/>
                  </a:lnTo>
                  <a:lnTo>
                    <a:pt x="75182" y="121645"/>
                  </a:lnTo>
                  <a:cubicBezTo>
                    <a:pt x="75003" y="121466"/>
                    <a:pt x="74844" y="121288"/>
                    <a:pt x="74666" y="121109"/>
                  </a:cubicBezTo>
                  <a:cubicBezTo>
                    <a:pt x="74309" y="120732"/>
                    <a:pt x="73952" y="120375"/>
                    <a:pt x="73595" y="119979"/>
                  </a:cubicBezTo>
                  <a:cubicBezTo>
                    <a:pt x="72861" y="119205"/>
                    <a:pt x="72088" y="118392"/>
                    <a:pt x="71314" y="117520"/>
                  </a:cubicBezTo>
                  <a:cubicBezTo>
                    <a:pt x="69728" y="115794"/>
                    <a:pt x="68022" y="113871"/>
                    <a:pt x="66218" y="111729"/>
                  </a:cubicBezTo>
                  <a:cubicBezTo>
                    <a:pt x="62609" y="107426"/>
                    <a:pt x="58583" y="102210"/>
                    <a:pt x="54438" y="95785"/>
                  </a:cubicBezTo>
                  <a:cubicBezTo>
                    <a:pt x="50313" y="89339"/>
                    <a:pt x="46109" y="81645"/>
                    <a:pt x="42262" y="72463"/>
                  </a:cubicBezTo>
                  <a:cubicBezTo>
                    <a:pt x="40338" y="67862"/>
                    <a:pt x="38513" y="62904"/>
                    <a:pt x="36907" y="57530"/>
                  </a:cubicBezTo>
                  <a:cubicBezTo>
                    <a:pt x="35301" y="52176"/>
                    <a:pt x="33893" y="46405"/>
                    <a:pt x="32802" y="40257"/>
                  </a:cubicBezTo>
                  <a:cubicBezTo>
                    <a:pt x="32267" y="37163"/>
                    <a:pt x="31810" y="33990"/>
                    <a:pt x="31453" y="30718"/>
                  </a:cubicBezTo>
                  <a:cubicBezTo>
                    <a:pt x="31096" y="27426"/>
                    <a:pt x="30918" y="24055"/>
                    <a:pt x="30521" y="20584"/>
                  </a:cubicBezTo>
                  <a:cubicBezTo>
                    <a:pt x="30125" y="17134"/>
                    <a:pt x="29510" y="13584"/>
                    <a:pt x="28042" y="10193"/>
                  </a:cubicBezTo>
                  <a:cubicBezTo>
                    <a:pt x="27963" y="9975"/>
                    <a:pt x="27864" y="9757"/>
                    <a:pt x="27765" y="9558"/>
                  </a:cubicBezTo>
                  <a:lnTo>
                    <a:pt x="27467" y="8944"/>
                  </a:lnTo>
                  <a:cubicBezTo>
                    <a:pt x="27368" y="8725"/>
                    <a:pt x="27249" y="8527"/>
                    <a:pt x="27150" y="8329"/>
                  </a:cubicBezTo>
                  <a:cubicBezTo>
                    <a:pt x="27031" y="8111"/>
                    <a:pt x="26912" y="7912"/>
                    <a:pt x="26793" y="7714"/>
                  </a:cubicBezTo>
                  <a:cubicBezTo>
                    <a:pt x="26297" y="6921"/>
                    <a:pt x="25742" y="6167"/>
                    <a:pt x="25127" y="5453"/>
                  </a:cubicBezTo>
                  <a:cubicBezTo>
                    <a:pt x="23898" y="4025"/>
                    <a:pt x="22430" y="2776"/>
                    <a:pt x="20745" y="1804"/>
                  </a:cubicBezTo>
                  <a:cubicBezTo>
                    <a:pt x="19059" y="852"/>
                    <a:pt x="17215" y="178"/>
                    <a:pt x="15331" y="39"/>
                  </a:cubicBezTo>
                  <a:cubicBezTo>
                    <a:pt x="15022" y="14"/>
                    <a:pt x="14713" y="0"/>
                    <a:pt x="144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9"/>
            <p:cNvSpPr/>
            <p:nvPr/>
          </p:nvSpPr>
          <p:spPr>
            <a:xfrm>
              <a:off x="-321635" y="-3054548"/>
              <a:ext cx="4057973" cy="6934748"/>
            </a:xfrm>
            <a:custGeom>
              <a:rect b="b" l="l" r="r" t="t"/>
              <a:pathLst>
                <a:path extrusionOk="0" h="216221" w="126525">
                  <a:moveTo>
                    <a:pt x="125692" y="206047"/>
                  </a:moveTo>
                  <a:lnTo>
                    <a:pt x="125692" y="206047"/>
                  </a:lnTo>
                  <a:cubicBezTo>
                    <a:pt x="125672" y="206146"/>
                    <a:pt x="125672" y="206186"/>
                    <a:pt x="125672" y="206186"/>
                  </a:cubicBezTo>
                  <a:cubicBezTo>
                    <a:pt x="125672" y="206186"/>
                    <a:pt x="125692" y="206146"/>
                    <a:pt x="125692" y="206047"/>
                  </a:cubicBezTo>
                  <a:close/>
                  <a:moveTo>
                    <a:pt x="32683" y="0"/>
                  </a:moveTo>
                  <a:cubicBezTo>
                    <a:pt x="32286" y="0"/>
                    <a:pt x="31889" y="40"/>
                    <a:pt x="31493" y="60"/>
                  </a:cubicBezTo>
                  <a:cubicBezTo>
                    <a:pt x="30699" y="80"/>
                    <a:pt x="29906" y="199"/>
                    <a:pt x="29113" y="298"/>
                  </a:cubicBezTo>
                  <a:cubicBezTo>
                    <a:pt x="28915" y="298"/>
                    <a:pt x="28716" y="338"/>
                    <a:pt x="28518" y="377"/>
                  </a:cubicBezTo>
                  <a:lnTo>
                    <a:pt x="27943" y="496"/>
                  </a:lnTo>
                  <a:lnTo>
                    <a:pt x="27348" y="595"/>
                  </a:lnTo>
                  <a:lnTo>
                    <a:pt x="27050" y="655"/>
                  </a:lnTo>
                  <a:lnTo>
                    <a:pt x="26753" y="734"/>
                  </a:lnTo>
                  <a:cubicBezTo>
                    <a:pt x="25980" y="913"/>
                    <a:pt x="25186" y="1091"/>
                    <a:pt x="24433" y="1369"/>
                  </a:cubicBezTo>
                  <a:cubicBezTo>
                    <a:pt x="22866" y="1825"/>
                    <a:pt x="21379" y="2479"/>
                    <a:pt x="19911" y="3173"/>
                  </a:cubicBezTo>
                  <a:cubicBezTo>
                    <a:pt x="19177" y="3570"/>
                    <a:pt x="18444" y="3927"/>
                    <a:pt x="17749" y="4383"/>
                  </a:cubicBezTo>
                  <a:cubicBezTo>
                    <a:pt x="17412" y="4621"/>
                    <a:pt x="17055" y="4819"/>
                    <a:pt x="16718" y="5057"/>
                  </a:cubicBezTo>
                  <a:cubicBezTo>
                    <a:pt x="16381" y="5295"/>
                    <a:pt x="16044" y="5533"/>
                    <a:pt x="15707" y="5771"/>
                  </a:cubicBezTo>
                  <a:cubicBezTo>
                    <a:pt x="15350" y="6009"/>
                    <a:pt x="15033" y="6267"/>
                    <a:pt x="14715" y="6525"/>
                  </a:cubicBezTo>
                  <a:cubicBezTo>
                    <a:pt x="14398" y="6803"/>
                    <a:pt x="14061" y="7040"/>
                    <a:pt x="13744" y="7318"/>
                  </a:cubicBezTo>
                  <a:cubicBezTo>
                    <a:pt x="13129" y="7873"/>
                    <a:pt x="12494" y="8429"/>
                    <a:pt x="11919" y="9024"/>
                  </a:cubicBezTo>
                  <a:cubicBezTo>
                    <a:pt x="10709" y="10213"/>
                    <a:pt x="9638" y="11503"/>
                    <a:pt x="8607" y="12851"/>
                  </a:cubicBezTo>
                  <a:cubicBezTo>
                    <a:pt x="5454" y="17075"/>
                    <a:pt x="3233" y="21835"/>
                    <a:pt x="1865" y="26713"/>
                  </a:cubicBezTo>
                  <a:cubicBezTo>
                    <a:pt x="516" y="31592"/>
                    <a:pt x="0" y="36589"/>
                    <a:pt x="40" y="41448"/>
                  </a:cubicBezTo>
                  <a:cubicBezTo>
                    <a:pt x="80" y="46326"/>
                    <a:pt x="695" y="51086"/>
                    <a:pt x="1627" y="55667"/>
                  </a:cubicBezTo>
                  <a:cubicBezTo>
                    <a:pt x="2559" y="60268"/>
                    <a:pt x="3808" y="64690"/>
                    <a:pt x="5295" y="68934"/>
                  </a:cubicBezTo>
                  <a:cubicBezTo>
                    <a:pt x="8270" y="77422"/>
                    <a:pt x="12236" y="85156"/>
                    <a:pt x="16798" y="92037"/>
                  </a:cubicBezTo>
                  <a:cubicBezTo>
                    <a:pt x="17393" y="92890"/>
                    <a:pt x="17948" y="93763"/>
                    <a:pt x="18543" y="94596"/>
                  </a:cubicBezTo>
                  <a:cubicBezTo>
                    <a:pt x="19158" y="95428"/>
                    <a:pt x="19752" y="96242"/>
                    <a:pt x="20347" y="97055"/>
                  </a:cubicBezTo>
                  <a:cubicBezTo>
                    <a:pt x="20962" y="97868"/>
                    <a:pt x="21577" y="98661"/>
                    <a:pt x="22192" y="99454"/>
                  </a:cubicBezTo>
                  <a:lnTo>
                    <a:pt x="22668" y="100029"/>
                  </a:lnTo>
                  <a:lnTo>
                    <a:pt x="23144" y="100604"/>
                  </a:lnTo>
                  <a:cubicBezTo>
                    <a:pt x="23461" y="100981"/>
                    <a:pt x="23778" y="101378"/>
                    <a:pt x="24096" y="101755"/>
                  </a:cubicBezTo>
                  <a:cubicBezTo>
                    <a:pt x="24413" y="102131"/>
                    <a:pt x="24730" y="102508"/>
                    <a:pt x="25067" y="102885"/>
                  </a:cubicBezTo>
                  <a:cubicBezTo>
                    <a:pt x="25385" y="103242"/>
                    <a:pt x="25722" y="103619"/>
                    <a:pt x="26039" y="103976"/>
                  </a:cubicBezTo>
                  <a:cubicBezTo>
                    <a:pt x="26713" y="104709"/>
                    <a:pt x="27348" y="105443"/>
                    <a:pt x="28022" y="106117"/>
                  </a:cubicBezTo>
                  <a:cubicBezTo>
                    <a:pt x="28696" y="106812"/>
                    <a:pt x="29371" y="107525"/>
                    <a:pt x="30045" y="108200"/>
                  </a:cubicBezTo>
                  <a:cubicBezTo>
                    <a:pt x="30739" y="108854"/>
                    <a:pt x="31413" y="109528"/>
                    <a:pt x="32107" y="110183"/>
                  </a:cubicBezTo>
                  <a:cubicBezTo>
                    <a:pt x="37621" y="115379"/>
                    <a:pt x="43471" y="119702"/>
                    <a:pt x="49182" y="123589"/>
                  </a:cubicBezTo>
                  <a:cubicBezTo>
                    <a:pt x="54913" y="127456"/>
                    <a:pt x="60526" y="130867"/>
                    <a:pt x="65900" y="134119"/>
                  </a:cubicBezTo>
                  <a:cubicBezTo>
                    <a:pt x="71254" y="137372"/>
                    <a:pt x="76331" y="140465"/>
                    <a:pt x="81071" y="143539"/>
                  </a:cubicBezTo>
                  <a:cubicBezTo>
                    <a:pt x="83431" y="145086"/>
                    <a:pt x="85712" y="146633"/>
                    <a:pt x="87893" y="148180"/>
                  </a:cubicBezTo>
                  <a:cubicBezTo>
                    <a:pt x="88448" y="148576"/>
                    <a:pt x="88984" y="148973"/>
                    <a:pt x="89519" y="149350"/>
                  </a:cubicBezTo>
                  <a:cubicBezTo>
                    <a:pt x="89777" y="149548"/>
                    <a:pt x="90055" y="149746"/>
                    <a:pt x="90312" y="149925"/>
                  </a:cubicBezTo>
                  <a:cubicBezTo>
                    <a:pt x="90570" y="150123"/>
                    <a:pt x="90828" y="150321"/>
                    <a:pt x="91106" y="150520"/>
                  </a:cubicBezTo>
                  <a:cubicBezTo>
                    <a:pt x="91621" y="150916"/>
                    <a:pt x="92137" y="151313"/>
                    <a:pt x="92653" y="151690"/>
                  </a:cubicBezTo>
                  <a:cubicBezTo>
                    <a:pt x="93148" y="152086"/>
                    <a:pt x="93644" y="152483"/>
                    <a:pt x="94140" y="152880"/>
                  </a:cubicBezTo>
                  <a:cubicBezTo>
                    <a:pt x="98126" y="156013"/>
                    <a:pt x="101656" y="159226"/>
                    <a:pt x="104789" y="162458"/>
                  </a:cubicBezTo>
                  <a:cubicBezTo>
                    <a:pt x="107903" y="165710"/>
                    <a:pt x="110560" y="169022"/>
                    <a:pt x="112801" y="172275"/>
                  </a:cubicBezTo>
                  <a:cubicBezTo>
                    <a:pt x="117303" y="178799"/>
                    <a:pt x="120139" y="185165"/>
                    <a:pt x="121725" y="190896"/>
                  </a:cubicBezTo>
                  <a:cubicBezTo>
                    <a:pt x="121844" y="191233"/>
                    <a:pt x="121924" y="191610"/>
                    <a:pt x="122003" y="191947"/>
                  </a:cubicBezTo>
                  <a:cubicBezTo>
                    <a:pt x="122102" y="192304"/>
                    <a:pt x="122181" y="192661"/>
                    <a:pt x="122261" y="192998"/>
                  </a:cubicBezTo>
                  <a:cubicBezTo>
                    <a:pt x="122340" y="193355"/>
                    <a:pt x="122439" y="193692"/>
                    <a:pt x="122499" y="194049"/>
                  </a:cubicBezTo>
                  <a:cubicBezTo>
                    <a:pt x="122578" y="194386"/>
                    <a:pt x="122638" y="194724"/>
                    <a:pt x="122697" y="195061"/>
                  </a:cubicBezTo>
                  <a:cubicBezTo>
                    <a:pt x="122757" y="195398"/>
                    <a:pt x="122816" y="195735"/>
                    <a:pt x="122876" y="196052"/>
                  </a:cubicBezTo>
                  <a:cubicBezTo>
                    <a:pt x="122935" y="196389"/>
                    <a:pt x="122995" y="196707"/>
                    <a:pt x="123034" y="197044"/>
                  </a:cubicBezTo>
                  <a:cubicBezTo>
                    <a:pt x="123113" y="197698"/>
                    <a:pt x="123193" y="198333"/>
                    <a:pt x="123272" y="198948"/>
                  </a:cubicBezTo>
                  <a:cubicBezTo>
                    <a:pt x="123292" y="199106"/>
                    <a:pt x="123312" y="199265"/>
                    <a:pt x="123332" y="199404"/>
                  </a:cubicBezTo>
                  <a:cubicBezTo>
                    <a:pt x="123351" y="199562"/>
                    <a:pt x="123351" y="199721"/>
                    <a:pt x="123371" y="199880"/>
                  </a:cubicBezTo>
                  <a:cubicBezTo>
                    <a:pt x="123391" y="200177"/>
                    <a:pt x="123411" y="200475"/>
                    <a:pt x="123431" y="200792"/>
                  </a:cubicBezTo>
                  <a:cubicBezTo>
                    <a:pt x="123451" y="201089"/>
                    <a:pt x="123470" y="201367"/>
                    <a:pt x="123490" y="201665"/>
                  </a:cubicBezTo>
                  <a:cubicBezTo>
                    <a:pt x="123490" y="201823"/>
                    <a:pt x="123510" y="201962"/>
                    <a:pt x="123510" y="202101"/>
                  </a:cubicBezTo>
                  <a:cubicBezTo>
                    <a:pt x="123530" y="202240"/>
                    <a:pt x="123510" y="202398"/>
                    <a:pt x="123510" y="202537"/>
                  </a:cubicBezTo>
                  <a:cubicBezTo>
                    <a:pt x="123470" y="203687"/>
                    <a:pt x="123451" y="204778"/>
                    <a:pt x="123411" y="205809"/>
                  </a:cubicBezTo>
                  <a:cubicBezTo>
                    <a:pt x="123292" y="209962"/>
                    <a:pt x="123193" y="213287"/>
                    <a:pt x="123114" y="215882"/>
                  </a:cubicBezTo>
                  <a:lnTo>
                    <a:pt x="123114" y="215882"/>
                  </a:lnTo>
                  <a:cubicBezTo>
                    <a:pt x="123114" y="215882"/>
                    <a:pt x="123114" y="215883"/>
                    <a:pt x="123113" y="215884"/>
                  </a:cubicBezTo>
                  <a:lnTo>
                    <a:pt x="123114" y="215884"/>
                  </a:lnTo>
                  <a:lnTo>
                    <a:pt x="123114" y="215884"/>
                  </a:lnTo>
                  <a:cubicBezTo>
                    <a:pt x="123114" y="215890"/>
                    <a:pt x="123114" y="215897"/>
                    <a:pt x="123113" y="215903"/>
                  </a:cubicBezTo>
                  <a:lnTo>
                    <a:pt x="123113" y="216221"/>
                  </a:lnTo>
                  <a:lnTo>
                    <a:pt x="123213" y="215923"/>
                  </a:lnTo>
                  <a:cubicBezTo>
                    <a:pt x="123867" y="214158"/>
                    <a:pt x="124303" y="212631"/>
                    <a:pt x="124621" y="211382"/>
                  </a:cubicBezTo>
                  <a:cubicBezTo>
                    <a:pt x="124958" y="210132"/>
                    <a:pt x="125156" y="209141"/>
                    <a:pt x="125315" y="208367"/>
                  </a:cubicBezTo>
                  <a:cubicBezTo>
                    <a:pt x="125473" y="207594"/>
                    <a:pt x="125553" y="207039"/>
                    <a:pt x="125612" y="206702"/>
                  </a:cubicBezTo>
                  <a:cubicBezTo>
                    <a:pt x="125632" y="206523"/>
                    <a:pt x="125652" y="206404"/>
                    <a:pt x="125672" y="206305"/>
                  </a:cubicBezTo>
                  <a:cubicBezTo>
                    <a:pt x="125672" y="206226"/>
                    <a:pt x="125672" y="206186"/>
                    <a:pt x="125672" y="206186"/>
                  </a:cubicBezTo>
                  <a:cubicBezTo>
                    <a:pt x="125672" y="206186"/>
                    <a:pt x="125672" y="206226"/>
                    <a:pt x="125652" y="206305"/>
                  </a:cubicBezTo>
                  <a:cubicBezTo>
                    <a:pt x="125632" y="206384"/>
                    <a:pt x="125612" y="206523"/>
                    <a:pt x="125592" y="206702"/>
                  </a:cubicBezTo>
                  <a:cubicBezTo>
                    <a:pt x="125513" y="207039"/>
                    <a:pt x="125434" y="207574"/>
                    <a:pt x="125275" y="208348"/>
                  </a:cubicBezTo>
                  <a:cubicBezTo>
                    <a:pt x="125116" y="209121"/>
                    <a:pt x="124898" y="210113"/>
                    <a:pt x="124561" y="211362"/>
                  </a:cubicBezTo>
                  <a:cubicBezTo>
                    <a:pt x="124244" y="212539"/>
                    <a:pt x="123820" y="213945"/>
                    <a:pt x="123225" y="215580"/>
                  </a:cubicBezTo>
                  <a:lnTo>
                    <a:pt x="123225" y="215580"/>
                  </a:lnTo>
                  <a:cubicBezTo>
                    <a:pt x="123320" y="213049"/>
                    <a:pt x="123417" y="209822"/>
                    <a:pt x="123550" y="205829"/>
                  </a:cubicBezTo>
                  <a:cubicBezTo>
                    <a:pt x="123907" y="201665"/>
                    <a:pt x="123451" y="196588"/>
                    <a:pt x="121904" y="190837"/>
                  </a:cubicBezTo>
                  <a:cubicBezTo>
                    <a:pt x="120337" y="185105"/>
                    <a:pt x="117501" y="178700"/>
                    <a:pt x="112999" y="172156"/>
                  </a:cubicBezTo>
                  <a:cubicBezTo>
                    <a:pt x="110739" y="168883"/>
                    <a:pt x="108081" y="165552"/>
                    <a:pt x="104948" y="162299"/>
                  </a:cubicBezTo>
                  <a:cubicBezTo>
                    <a:pt x="101815" y="159067"/>
                    <a:pt x="98285" y="155834"/>
                    <a:pt x="94299" y="152681"/>
                  </a:cubicBezTo>
                  <a:cubicBezTo>
                    <a:pt x="93803" y="152285"/>
                    <a:pt x="93307" y="151888"/>
                    <a:pt x="92791" y="151491"/>
                  </a:cubicBezTo>
                  <a:cubicBezTo>
                    <a:pt x="92276" y="151115"/>
                    <a:pt x="91760" y="150718"/>
                    <a:pt x="91245" y="150321"/>
                  </a:cubicBezTo>
                  <a:cubicBezTo>
                    <a:pt x="90987" y="150123"/>
                    <a:pt x="90729" y="149945"/>
                    <a:pt x="90471" y="149726"/>
                  </a:cubicBezTo>
                  <a:cubicBezTo>
                    <a:pt x="90193" y="149548"/>
                    <a:pt x="89936" y="149350"/>
                    <a:pt x="89658" y="149151"/>
                  </a:cubicBezTo>
                  <a:cubicBezTo>
                    <a:pt x="89123" y="148775"/>
                    <a:pt x="88587" y="148378"/>
                    <a:pt x="88052" y="147981"/>
                  </a:cubicBezTo>
                  <a:cubicBezTo>
                    <a:pt x="85870" y="146434"/>
                    <a:pt x="83590" y="144888"/>
                    <a:pt x="81230" y="143341"/>
                  </a:cubicBezTo>
                  <a:cubicBezTo>
                    <a:pt x="76490" y="140247"/>
                    <a:pt x="71393" y="137134"/>
                    <a:pt x="66039" y="133901"/>
                  </a:cubicBezTo>
                  <a:cubicBezTo>
                    <a:pt x="60684" y="130649"/>
                    <a:pt x="55052" y="127218"/>
                    <a:pt x="49341" y="123351"/>
                  </a:cubicBezTo>
                  <a:cubicBezTo>
                    <a:pt x="43629" y="119484"/>
                    <a:pt x="37799" y="115161"/>
                    <a:pt x="32306" y="109965"/>
                  </a:cubicBezTo>
                  <a:cubicBezTo>
                    <a:pt x="31612" y="109310"/>
                    <a:pt x="30937" y="108656"/>
                    <a:pt x="30243" y="108001"/>
                  </a:cubicBezTo>
                  <a:cubicBezTo>
                    <a:pt x="29569" y="107327"/>
                    <a:pt x="28915" y="106613"/>
                    <a:pt x="28240" y="105919"/>
                  </a:cubicBezTo>
                  <a:cubicBezTo>
                    <a:pt x="27546" y="105245"/>
                    <a:pt x="26912" y="104511"/>
                    <a:pt x="26257" y="103777"/>
                  </a:cubicBezTo>
                  <a:cubicBezTo>
                    <a:pt x="25940" y="103420"/>
                    <a:pt x="25603" y="103063"/>
                    <a:pt x="25285" y="102687"/>
                  </a:cubicBezTo>
                  <a:cubicBezTo>
                    <a:pt x="24948" y="102330"/>
                    <a:pt x="24651" y="101933"/>
                    <a:pt x="24314" y="101556"/>
                  </a:cubicBezTo>
                  <a:cubicBezTo>
                    <a:pt x="23996" y="101179"/>
                    <a:pt x="23679" y="100803"/>
                    <a:pt x="23362" y="100426"/>
                  </a:cubicBezTo>
                  <a:lnTo>
                    <a:pt x="22886" y="99851"/>
                  </a:lnTo>
                  <a:lnTo>
                    <a:pt x="22430" y="99276"/>
                  </a:lnTo>
                  <a:cubicBezTo>
                    <a:pt x="21815" y="98482"/>
                    <a:pt x="21200" y="97689"/>
                    <a:pt x="20585" y="96896"/>
                  </a:cubicBezTo>
                  <a:cubicBezTo>
                    <a:pt x="19990" y="96083"/>
                    <a:pt x="19395" y="95250"/>
                    <a:pt x="18781" y="94437"/>
                  </a:cubicBezTo>
                  <a:cubicBezTo>
                    <a:pt x="18206" y="93604"/>
                    <a:pt x="17631" y="92731"/>
                    <a:pt x="17055" y="91879"/>
                  </a:cubicBezTo>
                  <a:cubicBezTo>
                    <a:pt x="12514" y="84997"/>
                    <a:pt x="8548" y="77303"/>
                    <a:pt x="5573" y="68835"/>
                  </a:cubicBezTo>
                  <a:cubicBezTo>
                    <a:pt x="4086" y="64611"/>
                    <a:pt x="2856" y="60188"/>
                    <a:pt x="1924" y="55607"/>
                  </a:cubicBezTo>
                  <a:cubicBezTo>
                    <a:pt x="992" y="51046"/>
                    <a:pt x="397" y="46306"/>
                    <a:pt x="338" y="41448"/>
                  </a:cubicBezTo>
                  <a:cubicBezTo>
                    <a:pt x="298" y="36609"/>
                    <a:pt x="814" y="31651"/>
                    <a:pt x="2162" y="26792"/>
                  </a:cubicBezTo>
                  <a:cubicBezTo>
                    <a:pt x="3530" y="21954"/>
                    <a:pt x="5712" y="17214"/>
                    <a:pt x="8845" y="13030"/>
                  </a:cubicBezTo>
                  <a:cubicBezTo>
                    <a:pt x="9876" y="11681"/>
                    <a:pt x="10947" y="10412"/>
                    <a:pt x="12137" y="9242"/>
                  </a:cubicBezTo>
                  <a:cubicBezTo>
                    <a:pt x="12712" y="8647"/>
                    <a:pt x="13327" y="8111"/>
                    <a:pt x="13942" y="7556"/>
                  </a:cubicBezTo>
                  <a:cubicBezTo>
                    <a:pt x="14259" y="7278"/>
                    <a:pt x="14596" y="7021"/>
                    <a:pt x="14914" y="6763"/>
                  </a:cubicBezTo>
                  <a:cubicBezTo>
                    <a:pt x="15231" y="6505"/>
                    <a:pt x="15548" y="6247"/>
                    <a:pt x="15885" y="6009"/>
                  </a:cubicBezTo>
                  <a:cubicBezTo>
                    <a:pt x="16222" y="5771"/>
                    <a:pt x="16560" y="5533"/>
                    <a:pt x="16877" y="5295"/>
                  </a:cubicBezTo>
                  <a:cubicBezTo>
                    <a:pt x="17214" y="5057"/>
                    <a:pt x="17571" y="4859"/>
                    <a:pt x="17908" y="4641"/>
                  </a:cubicBezTo>
                  <a:cubicBezTo>
                    <a:pt x="18602" y="4185"/>
                    <a:pt x="19336" y="3828"/>
                    <a:pt x="20050" y="3451"/>
                  </a:cubicBezTo>
                  <a:cubicBezTo>
                    <a:pt x="21498" y="2737"/>
                    <a:pt x="22985" y="2103"/>
                    <a:pt x="24512" y="1646"/>
                  </a:cubicBezTo>
                  <a:cubicBezTo>
                    <a:pt x="25285" y="1369"/>
                    <a:pt x="26059" y="1210"/>
                    <a:pt x="26832" y="1012"/>
                  </a:cubicBezTo>
                  <a:lnTo>
                    <a:pt x="27110" y="932"/>
                  </a:lnTo>
                  <a:lnTo>
                    <a:pt x="27407" y="893"/>
                  </a:lnTo>
                  <a:lnTo>
                    <a:pt x="28002" y="774"/>
                  </a:lnTo>
                  <a:lnTo>
                    <a:pt x="28577" y="675"/>
                  </a:lnTo>
                  <a:cubicBezTo>
                    <a:pt x="28776" y="635"/>
                    <a:pt x="28974" y="595"/>
                    <a:pt x="29172" y="576"/>
                  </a:cubicBezTo>
                  <a:cubicBezTo>
                    <a:pt x="29946" y="496"/>
                    <a:pt x="30739" y="377"/>
                    <a:pt x="31512" y="357"/>
                  </a:cubicBezTo>
                  <a:cubicBezTo>
                    <a:pt x="31909" y="338"/>
                    <a:pt x="32306" y="298"/>
                    <a:pt x="32702" y="298"/>
                  </a:cubicBezTo>
                  <a:cubicBezTo>
                    <a:pt x="33079" y="298"/>
                    <a:pt x="33476" y="298"/>
                    <a:pt x="33872" y="318"/>
                  </a:cubicBezTo>
                  <a:lnTo>
                    <a:pt x="34447" y="318"/>
                  </a:lnTo>
                  <a:lnTo>
                    <a:pt x="35042" y="377"/>
                  </a:lnTo>
                  <a:cubicBezTo>
                    <a:pt x="35419" y="397"/>
                    <a:pt x="35816" y="437"/>
                    <a:pt x="36193" y="457"/>
                  </a:cubicBezTo>
                  <a:cubicBezTo>
                    <a:pt x="36569" y="516"/>
                    <a:pt x="36966" y="576"/>
                    <a:pt x="37343" y="635"/>
                  </a:cubicBezTo>
                  <a:lnTo>
                    <a:pt x="37918" y="714"/>
                  </a:lnTo>
                  <a:cubicBezTo>
                    <a:pt x="38116" y="754"/>
                    <a:pt x="38295" y="813"/>
                    <a:pt x="38473" y="853"/>
                  </a:cubicBezTo>
                  <a:cubicBezTo>
                    <a:pt x="38850" y="932"/>
                    <a:pt x="39227" y="1012"/>
                    <a:pt x="39604" y="1091"/>
                  </a:cubicBezTo>
                  <a:cubicBezTo>
                    <a:pt x="39980" y="1190"/>
                    <a:pt x="40337" y="1329"/>
                    <a:pt x="40714" y="1428"/>
                  </a:cubicBezTo>
                  <a:lnTo>
                    <a:pt x="41250" y="1587"/>
                  </a:lnTo>
                  <a:cubicBezTo>
                    <a:pt x="41349" y="1627"/>
                    <a:pt x="41448" y="1646"/>
                    <a:pt x="41527" y="1686"/>
                  </a:cubicBezTo>
                  <a:lnTo>
                    <a:pt x="41805" y="1785"/>
                  </a:lnTo>
                  <a:cubicBezTo>
                    <a:pt x="42142" y="1924"/>
                    <a:pt x="42499" y="2063"/>
                    <a:pt x="42856" y="2202"/>
                  </a:cubicBezTo>
                  <a:cubicBezTo>
                    <a:pt x="45672" y="3372"/>
                    <a:pt x="48171" y="5137"/>
                    <a:pt x="50293" y="7199"/>
                  </a:cubicBezTo>
                  <a:cubicBezTo>
                    <a:pt x="52415" y="9281"/>
                    <a:pt x="54160" y="11661"/>
                    <a:pt x="55568" y="14200"/>
                  </a:cubicBezTo>
                  <a:cubicBezTo>
                    <a:pt x="56976" y="16738"/>
                    <a:pt x="58067" y="19395"/>
                    <a:pt x="58900" y="22092"/>
                  </a:cubicBezTo>
                  <a:cubicBezTo>
                    <a:pt x="59732" y="24789"/>
                    <a:pt x="60327" y="27526"/>
                    <a:pt x="60724" y="30243"/>
                  </a:cubicBezTo>
                  <a:cubicBezTo>
                    <a:pt x="61478" y="35697"/>
                    <a:pt x="61577" y="41071"/>
                    <a:pt x="61636" y="46306"/>
                  </a:cubicBezTo>
                  <a:cubicBezTo>
                    <a:pt x="61676" y="51522"/>
                    <a:pt x="61696" y="56619"/>
                    <a:pt x="62132" y="61537"/>
                  </a:cubicBezTo>
                  <a:cubicBezTo>
                    <a:pt x="62529" y="66475"/>
                    <a:pt x="63481" y="71214"/>
                    <a:pt x="64770" y="75696"/>
                  </a:cubicBezTo>
                  <a:cubicBezTo>
                    <a:pt x="66059" y="80198"/>
                    <a:pt x="67685" y="84422"/>
                    <a:pt x="69509" y="88428"/>
                  </a:cubicBezTo>
                  <a:cubicBezTo>
                    <a:pt x="71354" y="92434"/>
                    <a:pt x="73357" y="96182"/>
                    <a:pt x="75459" y="99752"/>
                  </a:cubicBezTo>
                  <a:cubicBezTo>
                    <a:pt x="77541" y="103301"/>
                    <a:pt x="79703" y="106673"/>
                    <a:pt x="81864" y="109885"/>
                  </a:cubicBezTo>
                  <a:cubicBezTo>
                    <a:pt x="84046" y="113078"/>
                    <a:pt x="86247" y="116112"/>
                    <a:pt x="88389" y="119028"/>
                  </a:cubicBezTo>
                  <a:cubicBezTo>
                    <a:pt x="90531" y="121943"/>
                    <a:pt x="92633" y="124739"/>
                    <a:pt x="94655" y="127436"/>
                  </a:cubicBezTo>
                  <a:cubicBezTo>
                    <a:pt x="98701" y="132830"/>
                    <a:pt x="102429" y="137867"/>
                    <a:pt x="105741" y="142666"/>
                  </a:cubicBezTo>
                  <a:cubicBezTo>
                    <a:pt x="109033" y="147466"/>
                    <a:pt x="111909" y="152007"/>
                    <a:pt x="114328" y="156310"/>
                  </a:cubicBezTo>
                  <a:cubicBezTo>
                    <a:pt x="116748" y="160634"/>
                    <a:pt x="118711" y="164699"/>
                    <a:pt x="120258" y="168526"/>
                  </a:cubicBezTo>
                  <a:cubicBezTo>
                    <a:pt x="121805" y="172354"/>
                    <a:pt x="122955" y="175924"/>
                    <a:pt x="123808" y="179176"/>
                  </a:cubicBezTo>
                  <a:cubicBezTo>
                    <a:pt x="124680" y="182428"/>
                    <a:pt x="125255" y="185383"/>
                    <a:pt x="125612" y="188021"/>
                  </a:cubicBezTo>
                  <a:cubicBezTo>
                    <a:pt x="125830" y="189329"/>
                    <a:pt x="125930" y="190579"/>
                    <a:pt x="126049" y="191749"/>
                  </a:cubicBezTo>
                  <a:cubicBezTo>
                    <a:pt x="126128" y="192324"/>
                    <a:pt x="126128" y="192899"/>
                    <a:pt x="126168" y="193435"/>
                  </a:cubicBezTo>
                  <a:cubicBezTo>
                    <a:pt x="126207" y="193970"/>
                    <a:pt x="126247" y="194505"/>
                    <a:pt x="126267" y="195001"/>
                  </a:cubicBezTo>
                  <a:cubicBezTo>
                    <a:pt x="126425" y="199047"/>
                    <a:pt x="126128" y="201843"/>
                    <a:pt x="125989" y="203628"/>
                  </a:cubicBezTo>
                  <a:cubicBezTo>
                    <a:pt x="125870" y="204520"/>
                    <a:pt x="125791" y="205155"/>
                    <a:pt x="125751" y="205571"/>
                  </a:cubicBezTo>
                  <a:cubicBezTo>
                    <a:pt x="125711" y="205789"/>
                    <a:pt x="125711" y="205948"/>
                    <a:pt x="125692" y="206047"/>
                  </a:cubicBezTo>
                  <a:cubicBezTo>
                    <a:pt x="125711" y="205948"/>
                    <a:pt x="125731" y="205809"/>
                    <a:pt x="125771" y="205591"/>
                  </a:cubicBezTo>
                  <a:cubicBezTo>
                    <a:pt x="125830" y="205175"/>
                    <a:pt x="125910" y="204540"/>
                    <a:pt x="126029" y="203648"/>
                  </a:cubicBezTo>
                  <a:cubicBezTo>
                    <a:pt x="126207" y="201863"/>
                    <a:pt x="126524" y="199067"/>
                    <a:pt x="126366" y="195001"/>
                  </a:cubicBezTo>
                  <a:cubicBezTo>
                    <a:pt x="126366" y="194505"/>
                    <a:pt x="126326" y="193990"/>
                    <a:pt x="126287" y="193435"/>
                  </a:cubicBezTo>
                  <a:cubicBezTo>
                    <a:pt x="126247" y="192899"/>
                    <a:pt x="126247" y="192324"/>
                    <a:pt x="126187" y="191749"/>
                  </a:cubicBezTo>
                  <a:cubicBezTo>
                    <a:pt x="126049" y="190579"/>
                    <a:pt x="125969" y="189329"/>
                    <a:pt x="125751" y="188021"/>
                  </a:cubicBezTo>
                  <a:cubicBezTo>
                    <a:pt x="125394" y="185363"/>
                    <a:pt x="124819" y="182408"/>
                    <a:pt x="123966" y="179136"/>
                  </a:cubicBezTo>
                  <a:cubicBezTo>
                    <a:pt x="123113" y="175884"/>
                    <a:pt x="121963" y="172314"/>
                    <a:pt x="120416" y="168467"/>
                  </a:cubicBezTo>
                  <a:cubicBezTo>
                    <a:pt x="118889" y="164640"/>
                    <a:pt x="116906" y="160554"/>
                    <a:pt x="114507" y="156231"/>
                  </a:cubicBezTo>
                  <a:cubicBezTo>
                    <a:pt x="112087" y="151908"/>
                    <a:pt x="109212" y="147347"/>
                    <a:pt x="105920" y="142548"/>
                  </a:cubicBezTo>
                  <a:cubicBezTo>
                    <a:pt x="102628" y="137748"/>
                    <a:pt x="98880" y="132711"/>
                    <a:pt x="94834" y="127297"/>
                  </a:cubicBezTo>
                  <a:cubicBezTo>
                    <a:pt x="92811" y="124600"/>
                    <a:pt x="90729" y="121804"/>
                    <a:pt x="88587" y="118889"/>
                  </a:cubicBezTo>
                  <a:cubicBezTo>
                    <a:pt x="86445" y="115974"/>
                    <a:pt x="84244" y="112939"/>
                    <a:pt x="82082" y="109747"/>
                  </a:cubicBezTo>
                  <a:cubicBezTo>
                    <a:pt x="79921" y="106534"/>
                    <a:pt x="77759" y="103182"/>
                    <a:pt x="75677" y="99633"/>
                  </a:cubicBezTo>
                  <a:cubicBezTo>
                    <a:pt x="73595" y="96063"/>
                    <a:pt x="71572" y="92315"/>
                    <a:pt x="69747" y="88329"/>
                  </a:cubicBezTo>
                  <a:cubicBezTo>
                    <a:pt x="67943" y="84343"/>
                    <a:pt x="66316" y="80119"/>
                    <a:pt x="65027" y="75637"/>
                  </a:cubicBezTo>
                  <a:cubicBezTo>
                    <a:pt x="63738" y="71175"/>
                    <a:pt x="62806" y="66455"/>
                    <a:pt x="62410" y="61537"/>
                  </a:cubicBezTo>
                  <a:cubicBezTo>
                    <a:pt x="61973" y="56619"/>
                    <a:pt x="61954" y="51542"/>
                    <a:pt x="61914" y="46306"/>
                  </a:cubicBezTo>
                  <a:cubicBezTo>
                    <a:pt x="61854" y="41091"/>
                    <a:pt x="61755" y="35697"/>
                    <a:pt x="61002" y="30223"/>
                  </a:cubicBezTo>
                  <a:cubicBezTo>
                    <a:pt x="60625" y="27487"/>
                    <a:pt x="60010" y="24730"/>
                    <a:pt x="59177" y="22013"/>
                  </a:cubicBezTo>
                  <a:cubicBezTo>
                    <a:pt x="58324" y="19296"/>
                    <a:pt x="57234" y="16619"/>
                    <a:pt x="55826" y="14061"/>
                  </a:cubicBezTo>
                  <a:cubicBezTo>
                    <a:pt x="54398" y="11522"/>
                    <a:pt x="52653" y="9103"/>
                    <a:pt x="50491" y="7001"/>
                  </a:cubicBezTo>
                  <a:cubicBezTo>
                    <a:pt x="48349" y="4899"/>
                    <a:pt x="45811" y="3134"/>
                    <a:pt x="42975" y="1944"/>
                  </a:cubicBezTo>
                  <a:cubicBezTo>
                    <a:pt x="42618" y="1805"/>
                    <a:pt x="42261" y="1666"/>
                    <a:pt x="41884" y="1527"/>
                  </a:cubicBezTo>
                  <a:lnTo>
                    <a:pt x="41626" y="1408"/>
                  </a:lnTo>
                  <a:cubicBezTo>
                    <a:pt x="41527" y="1389"/>
                    <a:pt x="41428" y="1349"/>
                    <a:pt x="41349" y="1329"/>
                  </a:cubicBezTo>
                  <a:lnTo>
                    <a:pt x="40794" y="1151"/>
                  </a:lnTo>
                  <a:cubicBezTo>
                    <a:pt x="40417" y="1051"/>
                    <a:pt x="40060" y="913"/>
                    <a:pt x="39683" y="833"/>
                  </a:cubicBezTo>
                  <a:lnTo>
                    <a:pt x="38533" y="556"/>
                  </a:lnTo>
                  <a:cubicBezTo>
                    <a:pt x="38354" y="516"/>
                    <a:pt x="38156" y="476"/>
                    <a:pt x="37958" y="437"/>
                  </a:cubicBezTo>
                  <a:lnTo>
                    <a:pt x="37383" y="357"/>
                  </a:lnTo>
                  <a:cubicBezTo>
                    <a:pt x="37006" y="298"/>
                    <a:pt x="36609" y="238"/>
                    <a:pt x="36212" y="179"/>
                  </a:cubicBezTo>
                  <a:lnTo>
                    <a:pt x="35042" y="80"/>
                  </a:lnTo>
                  <a:lnTo>
                    <a:pt x="34467" y="40"/>
                  </a:lnTo>
                  <a:cubicBezTo>
                    <a:pt x="34269" y="20"/>
                    <a:pt x="34071" y="20"/>
                    <a:pt x="33872" y="20"/>
                  </a:cubicBezTo>
                  <a:cubicBezTo>
                    <a:pt x="33476" y="20"/>
                    <a:pt x="33079" y="0"/>
                    <a:pt x="32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9"/>
            <p:cNvSpPr/>
            <p:nvPr/>
          </p:nvSpPr>
          <p:spPr>
            <a:xfrm>
              <a:off x="59354" y="-2671057"/>
              <a:ext cx="2434784" cy="3922371"/>
            </a:xfrm>
            <a:custGeom>
              <a:rect b="b" l="l" r="r" t="t"/>
              <a:pathLst>
                <a:path extrusionOk="0" h="122297" w="75915">
                  <a:moveTo>
                    <a:pt x="14567" y="1"/>
                  </a:moveTo>
                  <a:cubicBezTo>
                    <a:pt x="13126" y="1"/>
                    <a:pt x="11635" y="282"/>
                    <a:pt x="10293" y="934"/>
                  </a:cubicBezTo>
                  <a:cubicBezTo>
                    <a:pt x="8865" y="1568"/>
                    <a:pt x="7635" y="2560"/>
                    <a:pt x="6565" y="3730"/>
                  </a:cubicBezTo>
                  <a:cubicBezTo>
                    <a:pt x="5494" y="4900"/>
                    <a:pt x="4641" y="6268"/>
                    <a:pt x="3907" y="7716"/>
                  </a:cubicBezTo>
                  <a:cubicBezTo>
                    <a:pt x="3193" y="9164"/>
                    <a:pt x="2578" y="10691"/>
                    <a:pt x="2122" y="12277"/>
                  </a:cubicBezTo>
                  <a:cubicBezTo>
                    <a:pt x="1170" y="15450"/>
                    <a:pt x="556" y="18822"/>
                    <a:pt x="278" y="22292"/>
                  </a:cubicBezTo>
                  <a:cubicBezTo>
                    <a:pt x="0" y="25762"/>
                    <a:pt x="119" y="29352"/>
                    <a:pt x="536" y="32981"/>
                  </a:cubicBezTo>
                  <a:cubicBezTo>
                    <a:pt x="952" y="36630"/>
                    <a:pt x="1746" y="40319"/>
                    <a:pt x="2836" y="43987"/>
                  </a:cubicBezTo>
                  <a:cubicBezTo>
                    <a:pt x="5057" y="51365"/>
                    <a:pt x="8330" y="57968"/>
                    <a:pt x="11879" y="63938"/>
                  </a:cubicBezTo>
                  <a:cubicBezTo>
                    <a:pt x="13664" y="66912"/>
                    <a:pt x="15548" y="69748"/>
                    <a:pt x="17452" y="72445"/>
                  </a:cubicBezTo>
                  <a:cubicBezTo>
                    <a:pt x="19336" y="75162"/>
                    <a:pt x="21260" y="77720"/>
                    <a:pt x="23183" y="80219"/>
                  </a:cubicBezTo>
                  <a:cubicBezTo>
                    <a:pt x="27031" y="85157"/>
                    <a:pt x="30878" y="89679"/>
                    <a:pt x="34745" y="93744"/>
                  </a:cubicBezTo>
                  <a:cubicBezTo>
                    <a:pt x="38612" y="97809"/>
                    <a:pt x="42459" y="101439"/>
                    <a:pt x="46287" y="104651"/>
                  </a:cubicBezTo>
                  <a:cubicBezTo>
                    <a:pt x="50094" y="107864"/>
                    <a:pt x="53882" y="110640"/>
                    <a:pt x="57571" y="113040"/>
                  </a:cubicBezTo>
                  <a:cubicBezTo>
                    <a:pt x="58463" y="113655"/>
                    <a:pt x="59395" y="114210"/>
                    <a:pt x="60308" y="114765"/>
                  </a:cubicBezTo>
                  <a:cubicBezTo>
                    <a:pt x="61200" y="115320"/>
                    <a:pt x="62112" y="115856"/>
                    <a:pt x="62985" y="116391"/>
                  </a:cubicBezTo>
                  <a:cubicBezTo>
                    <a:pt x="64750" y="117442"/>
                    <a:pt x="66455" y="118454"/>
                    <a:pt x="68161" y="119346"/>
                  </a:cubicBezTo>
                  <a:cubicBezTo>
                    <a:pt x="69866" y="120239"/>
                    <a:pt x="71552" y="121012"/>
                    <a:pt x="73238" y="121587"/>
                  </a:cubicBezTo>
                  <a:cubicBezTo>
                    <a:pt x="73674" y="121726"/>
                    <a:pt x="74090" y="121845"/>
                    <a:pt x="74527" y="121964"/>
                  </a:cubicBezTo>
                  <a:cubicBezTo>
                    <a:pt x="74626" y="122004"/>
                    <a:pt x="74725" y="122023"/>
                    <a:pt x="74844" y="122043"/>
                  </a:cubicBezTo>
                  <a:lnTo>
                    <a:pt x="75241" y="122142"/>
                  </a:lnTo>
                  <a:cubicBezTo>
                    <a:pt x="75439" y="122182"/>
                    <a:pt x="75617" y="122222"/>
                    <a:pt x="75816" y="122281"/>
                  </a:cubicBezTo>
                  <a:lnTo>
                    <a:pt x="75875" y="122281"/>
                  </a:lnTo>
                  <a:cubicBezTo>
                    <a:pt x="75885" y="122291"/>
                    <a:pt x="75900" y="122296"/>
                    <a:pt x="75907" y="122296"/>
                  </a:cubicBezTo>
                  <a:cubicBezTo>
                    <a:pt x="75915" y="122296"/>
                    <a:pt x="75915" y="122291"/>
                    <a:pt x="75895" y="122281"/>
                  </a:cubicBezTo>
                  <a:lnTo>
                    <a:pt x="75796" y="122182"/>
                  </a:lnTo>
                  <a:lnTo>
                    <a:pt x="75598" y="121964"/>
                  </a:lnTo>
                  <a:cubicBezTo>
                    <a:pt x="74963" y="121309"/>
                    <a:pt x="74328" y="120655"/>
                    <a:pt x="73714" y="120020"/>
                  </a:cubicBezTo>
                  <a:cubicBezTo>
                    <a:pt x="71433" y="117621"/>
                    <a:pt x="69390" y="115360"/>
                    <a:pt x="67566" y="113238"/>
                  </a:cubicBezTo>
                  <a:cubicBezTo>
                    <a:pt x="65741" y="111096"/>
                    <a:pt x="64095" y="109113"/>
                    <a:pt x="62668" y="107269"/>
                  </a:cubicBezTo>
                  <a:cubicBezTo>
                    <a:pt x="61934" y="106357"/>
                    <a:pt x="61259" y="105464"/>
                    <a:pt x="60625" y="104631"/>
                  </a:cubicBezTo>
                  <a:cubicBezTo>
                    <a:pt x="59970" y="103779"/>
                    <a:pt x="59395" y="102966"/>
                    <a:pt x="58820" y="102192"/>
                  </a:cubicBezTo>
                  <a:cubicBezTo>
                    <a:pt x="56579" y="99079"/>
                    <a:pt x="54933" y="96580"/>
                    <a:pt x="53704" y="94636"/>
                  </a:cubicBezTo>
                  <a:cubicBezTo>
                    <a:pt x="53089" y="93685"/>
                    <a:pt x="52593" y="92852"/>
                    <a:pt x="52157" y="92158"/>
                  </a:cubicBezTo>
                  <a:cubicBezTo>
                    <a:pt x="51721" y="91463"/>
                    <a:pt x="51403" y="90908"/>
                    <a:pt x="51145" y="90452"/>
                  </a:cubicBezTo>
                  <a:cubicBezTo>
                    <a:pt x="50888" y="90016"/>
                    <a:pt x="50689" y="89718"/>
                    <a:pt x="50570" y="89500"/>
                  </a:cubicBezTo>
                  <a:cubicBezTo>
                    <a:pt x="50511" y="89401"/>
                    <a:pt x="50451" y="89322"/>
                    <a:pt x="50432" y="89282"/>
                  </a:cubicBezTo>
                  <a:cubicBezTo>
                    <a:pt x="50392" y="89242"/>
                    <a:pt x="50392" y="89203"/>
                    <a:pt x="50372" y="89203"/>
                  </a:cubicBezTo>
                  <a:cubicBezTo>
                    <a:pt x="50372" y="89203"/>
                    <a:pt x="50392" y="89242"/>
                    <a:pt x="50412" y="89282"/>
                  </a:cubicBezTo>
                  <a:cubicBezTo>
                    <a:pt x="50432" y="89341"/>
                    <a:pt x="50491" y="89421"/>
                    <a:pt x="50531" y="89520"/>
                  </a:cubicBezTo>
                  <a:cubicBezTo>
                    <a:pt x="50650" y="89738"/>
                    <a:pt x="50828" y="90055"/>
                    <a:pt x="51086" y="90492"/>
                  </a:cubicBezTo>
                  <a:cubicBezTo>
                    <a:pt x="51344" y="90928"/>
                    <a:pt x="51661" y="91503"/>
                    <a:pt x="52078" y="92197"/>
                  </a:cubicBezTo>
                  <a:cubicBezTo>
                    <a:pt x="52494" y="92891"/>
                    <a:pt x="52990" y="93744"/>
                    <a:pt x="53605" y="94696"/>
                  </a:cubicBezTo>
                  <a:cubicBezTo>
                    <a:pt x="54814" y="96659"/>
                    <a:pt x="56460" y="99178"/>
                    <a:pt x="58681" y="102291"/>
                  </a:cubicBezTo>
                  <a:cubicBezTo>
                    <a:pt x="59257" y="103065"/>
                    <a:pt x="59832" y="103878"/>
                    <a:pt x="60466" y="104731"/>
                  </a:cubicBezTo>
                  <a:cubicBezTo>
                    <a:pt x="61121" y="105583"/>
                    <a:pt x="61775" y="106476"/>
                    <a:pt x="62509" y="107388"/>
                  </a:cubicBezTo>
                  <a:cubicBezTo>
                    <a:pt x="63957" y="109252"/>
                    <a:pt x="65583" y="111235"/>
                    <a:pt x="67407" y="113377"/>
                  </a:cubicBezTo>
                  <a:cubicBezTo>
                    <a:pt x="69232" y="115499"/>
                    <a:pt x="71274" y="117780"/>
                    <a:pt x="73555" y="120179"/>
                  </a:cubicBezTo>
                  <a:cubicBezTo>
                    <a:pt x="74071" y="120715"/>
                    <a:pt x="74606" y="121290"/>
                    <a:pt x="75161" y="121845"/>
                  </a:cubicBezTo>
                  <a:lnTo>
                    <a:pt x="75181" y="121885"/>
                  </a:lnTo>
                  <a:cubicBezTo>
                    <a:pt x="75194" y="121885"/>
                    <a:pt x="75199" y="121893"/>
                    <a:pt x="75194" y="121893"/>
                  </a:cubicBezTo>
                  <a:cubicBezTo>
                    <a:pt x="75192" y="121893"/>
                    <a:pt x="75188" y="121891"/>
                    <a:pt x="75181" y="121885"/>
                  </a:cubicBezTo>
                  <a:lnTo>
                    <a:pt x="75122" y="121885"/>
                  </a:lnTo>
                  <a:lnTo>
                    <a:pt x="74884" y="121825"/>
                  </a:lnTo>
                  <a:cubicBezTo>
                    <a:pt x="74784" y="121805"/>
                    <a:pt x="74685" y="121766"/>
                    <a:pt x="74586" y="121746"/>
                  </a:cubicBezTo>
                  <a:cubicBezTo>
                    <a:pt x="74150" y="121627"/>
                    <a:pt x="73733" y="121508"/>
                    <a:pt x="73317" y="121349"/>
                  </a:cubicBezTo>
                  <a:cubicBezTo>
                    <a:pt x="71631" y="120794"/>
                    <a:pt x="69965" y="120001"/>
                    <a:pt x="68280" y="119128"/>
                  </a:cubicBezTo>
                  <a:cubicBezTo>
                    <a:pt x="66574" y="118236"/>
                    <a:pt x="64869" y="117224"/>
                    <a:pt x="63124" y="116153"/>
                  </a:cubicBezTo>
                  <a:cubicBezTo>
                    <a:pt x="62231" y="115638"/>
                    <a:pt x="61339" y="115102"/>
                    <a:pt x="60427" y="114547"/>
                  </a:cubicBezTo>
                  <a:cubicBezTo>
                    <a:pt x="59534" y="113972"/>
                    <a:pt x="58602" y="113436"/>
                    <a:pt x="57690" y="112822"/>
                  </a:cubicBezTo>
                  <a:cubicBezTo>
                    <a:pt x="54021" y="110422"/>
                    <a:pt x="50253" y="107646"/>
                    <a:pt x="46445" y="104433"/>
                  </a:cubicBezTo>
                  <a:cubicBezTo>
                    <a:pt x="42638" y="101220"/>
                    <a:pt x="38791" y="97611"/>
                    <a:pt x="34943" y="93546"/>
                  </a:cubicBezTo>
                  <a:cubicBezTo>
                    <a:pt x="31076" y="89480"/>
                    <a:pt x="27249" y="84959"/>
                    <a:pt x="23401" y="80021"/>
                  </a:cubicBezTo>
                  <a:cubicBezTo>
                    <a:pt x="21498" y="77542"/>
                    <a:pt x="19574" y="74984"/>
                    <a:pt x="17670" y="72287"/>
                  </a:cubicBezTo>
                  <a:cubicBezTo>
                    <a:pt x="15786" y="69570"/>
                    <a:pt x="13922" y="66754"/>
                    <a:pt x="12137" y="63779"/>
                  </a:cubicBezTo>
                  <a:cubicBezTo>
                    <a:pt x="8568" y="57830"/>
                    <a:pt x="5315" y="51246"/>
                    <a:pt x="3114" y="43908"/>
                  </a:cubicBezTo>
                  <a:cubicBezTo>
                    <a:pt x="2023" y="40239"/>
                    <a:pt x="1230" y="36570"/>
                    <a:pt x="814" y="32941"/>
                  </a:cubicBezTo>
                  <a:cubicBezTo>
                    <a:pt x="397" y="29332"/>
                    <a:pt x="278" y="25762"/>
                    <a:pt x="576" y="22312"/>
                  </a:cubicBezTo>
                  <a:cubicBezTo>
                    <a:pt x="833" y="18861"/>
                    <a:pt x="1448" y="15510"/>
                    <a:pt x="2400" y="12357"/>
                  </a:cubicBezTo>
                  <a:cubicBezTo>
                    <a:pt x="2856" y="10790"/>
                    <a:pt x="3451" y="9263"/>
                    <a:pt x="4145" y="7835"/>
                  </a:cubicBezTo>
                  <a:cubicBezTo>
                    <a:pt x="4879" y="6407"/>
                    <a:pt x="5732" y="5078"/>
                    <a:pt x="6763" y="3928"/>
                  </a:cubicBezTo>
                  <a:cubicBezTo>
                    <a:pt x="7814" y="2778"/>
                    <a:pt x="9024" y="1806"/>
                    <a:pt x="10392" y="1192"/>
                  </a:cubicBezTo>
                  <a:cubicBezTo>
                    <a:pt x="11675" y="578"/>
                    <a:pt x="13063" y="295"/>
                    <a:pt x="14442" y="295"/>
                  </a:cubicBezTo>
                  <a:cubicBezTo>
                    <a:pt x="14533" y="295"/>
                    <a:pt x="14624" y="297"/>
                    <a:pt x="14715" y="299"/>
                  </a:cubicBezTo>
                  <a:cubicBezTo>
                    <a:pt x="16163" y="339"/>
                    <a:pt x="17611" y="656"/>
                    <a:pt x="18920" y="1211"/>
                  </a:cubicBezTo>
                  <a:cubicBezTo>
                    <a:pt x="20248" y="1747"/>
                    <a:pt x="21458" y="2481"/>
                    <a:pt x="22549" y="3333"/>
                  </a:cubicBezTo>
                  <a:cubicBezTo>
                    <a:pt x="24750" y="5039"/>
                    <a:pt x="26436" y="7240"/>
                    <a:pt x="27526" y="9640"/>
                  </a:cubicBezTo>
                  <a:cubicBezTo>
                    <a:pt x="28082" y="10830"/>
                    <a:pt x="28538" y="12039"/>
                    <a:pt x="28915" y="13269"/>
                  </a:cubicBezTo>
                  <a:cubicBezTo>
                    <a:pt x="29271" y="14498"/>
                    <a:pt x="29529" y="15728"/>
                    <a:pt x="29767" y="16938"/>
                  </a:cubicBezTo>
                  <a:cubicBezTo>
                    <a:pt x="30204" y="19397"/>
                    <a:pt x="30442" y="21796"/>
                    <a:pt x="30640" y="24116"/>
                  </a:cubicBezTo>
                  <a:cubicBezTo>
                    <a:pt x="30838" y="26457"/>
                    <a:pt x="31017" y="28717"/>
                    <a:pt x="31255" y="30899"/>
                  </a:cubicBezTo>
                  <a:cubicBezTo>
                    <a:pt x="31731" y="35262"/>
                    <a:pt x="32385" y="39327"/>
                    <a:pt x="33119" y="43095"/>
                  </a:cubicBezTo>
                  <a:cubicBezTo>
                    <a:pt x="34606" y="50611"/>
                    <a:pt x="36431" y="56957"/>
                    <a:pt x="38215" y="62272"/>
                  </a:cubicBezTo>
                  <a:cubicBezTo>
                    <a:pt x="39128" y="64929"/>
                    <a:pt x="40020" y="67349"/>
                    <a:pt x="40873" y="69530"/>
                  </a:cubicBezTo>
                  <a:cubicBezTo>
                    <a:pt x="41726" y="71711"/>
                    <a:pt x="42578" y="73655"/>
                    <a:pt x="43352" y="75420"/>
                  </a:cubicBezTo>
                  <a:cubicBezTo>
                    <a:pt x="44899" y="78910"/>
                    <a:pt x="46247" y="81587"/>
                    <a:pt x="47298" y="83630"/>
                  </a:cubicBezTo>
                  <a:cubicBezTo>
                    <a:pt x="47834" y="84641"/>
                    <a:pt x="48290" y="85514"/>
                    <a:pt x="48686" y="86208"/>
                  </a:cubicBezTo>
                  <a:cubicBezTo>
                    <a:pt x="49063" y="86942"/>
                    <a:pt x="49380" y="87497"/>
                    <a:pt x="49638" y="87933"/>
                  </a:cubicBezTo>
                  <a:cubicBezTo>
                    <a:pt x="49896" y="88390"/>
                    <a:pt x="50075" y="88707"/>
                    <a:pt x="50194" y="88905"/>
                  </a:cubicBezTo>
                  <a:cubicBezTo>
                    <a:pt x="50253" y="89004"/>
                    <a:pt x="50313" y="89084"/>
                    <a:pt x="50332" y="89143"/>
                  </a:cubicBezTo>
                  <a:cubicBezTo>
                    <a:pt x="50372" y="89183"/>
                    <a:pt x="50372" y="89203"/>
                    <a:pt x="50372" y="89203"/>
                  </a:cubicBezTo>
                  <a:cubicBezTo>
                    <a:pt x="50392" y="89203"/>
                    <a:pt x="50372" y="89183"/>
                    <a:pt x="50352" y="89123"/>
                  </a:cubicBezTo>
                  <a:cubicBezTo>
                    <a:pt x="50313" y="89084"/>
                    <a:pt x="50273" y="89004"/>
                    <a:pt x="50233" y="88885"/>
                  </a:cubicBezTo>
                  <a:cubicBezTo>
                    <a:pt x="50114" y="88687"/>
                    <a:pt x="49936" y="88370"/>
                    <a:pt x="49698" y="87914"/>
                  </a:cubicBezTo>
                  <a:cubicBezTo>
                    <a:pt x="49460" y="87477"/>
                    <a:pt x="49143" y="86902"/>
                    <a:pt x="48766" y="86168"/>
                  </a:cubicBezTo>
                  <a:cubicBezTo>
                    <a:pt x="48389" y="85455"/>
                    <a:pt x="47913" y="84602"/>
                    <a:pt x="47417" y="83571"/>
                  </a:cubicBezTo>
                  <a:cubicBezTo>
                    <a:pt x="46366" y="81548"/>
                    <a:pt x="45037" y="78851"/>
                    <a:pt x="43491" y="75341"/>
                  </a:cubicBezTo>
                  <a:cubicBezTo>
                    <a:pt x="42737" y="73595"/>
                    <a:pt x="41904" y="71652"/>
                    <a:pt x="41051" y="69451"/>
                  </a:cubicBezTo>
                  <a:cubicBezTo>
                    <a:pt x="40199" y="67289"/>
                    <a:pt x="39326" y="64870"/>
                    <a:pt x="38434" y="62212"/>
                  </a:cubicBezTo>
                  <a:cubicBezTo>
                    <a:pt x="36649" y="56898"/>
                    <a:pt x="34844" y="50552"/>
                    <a:pt x="33377" y="43035"/>
                  </a:cubicBezTo>
                  <a:cubicBezTo>
                    <a:pt x="32643" y="39287"/>
                    <a:pt x="32008" y="35242"/>
                    <a:pt x="31512" y="30879"/>
                  </a:cubicBezTo>
                  <a:cubicBezTo>
                    <a:pt x="31274" y="28697"/>
                    <a:pt x="31096" y="26437"/>
                    <a:pt x="30917" y="24097"/>
                  </a:cubicBezTo>
                  <a:cubicBezTo>
                    <a:pt x="30719" y="21776"/>
                    <a:pt x="30481" y="19357"/>
                    <a:pt x="30045" y="16898"/>
                  </a:cubicBezTo>
                  <a:cubicBezTo>
                    <a:pt x="29807" y="15668"/>
                    <a:pt x="29529" y="14419"/>
                    <a:pt x="29172" y="13189"/>
                  </a:cubicBezTo>
                  <a:cubicBezTo>
                    <a:pt x="28815" y="11960"/>
                    <a:pt x="28359" y="10711"/>
                    <a:pt x="27804" y="9521"/>
                  </a:cubicBezTo>
                  <a:cubicBezTo>
                    <a:pt x="26693" y="7081"/>
                    <a:pt x="24968" y="4860"/>
                    <a:pt x="22727" y="3115"/>
                  </a:cubicBezTo>
                  <a:cubicBezTo>
                    <a:pt x="21636" y="2243"/>
                    <a:pt x="20387" y="1489"/>
                    <a:pt x="19039" y="934"/>
                  </a:cubicBezTo>
                  <a:cubicBezTo>
                    <a:pt x="17690" y="378"/>
                    <a:pt x="16222" y="41"/>
                    <a:pt x="14715" y="2"/>
                  </a:cubicBezTo>
                  <a:cubicBezTo>
                    <a:pt x="14666" y="1"/>
                    <a:pt x="14617" y="1"/>
                    <a:pt x="14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9"/>
            <p:cNvSpPr/>
            <p:nvPr/>
          </p:nvSpPr>
          <p:spPr>
            <a:xfrm>
              <a:off x="4861481" y="-3851325"/>
              <a:ext cx="4127282" cy="4635310"/>
            </a:xfrm>
            <a:custGeom>
              <a:rect b="b" l="l" r="r" t="t"/>
              <a:pathLst>
                <a:path extrusionOk="0" h="144526" w="128686">
                  <a:moveTo>
                    <a:pt x="55123" y="89789"/>
                  </a:moveTo>
                  <a:cubicBezTo>
                    <a:pt x="55119" y="89811"/>
                    <a:pt x="55115" y="89831"/>
                    <a:pt x="55111" y="89850"/>
                  </a:cubicBezTo>
                  <a:cubicBezTo>
                    <a:pt x="55111" y="89857"/>
                    <a:pt x="55111" y="89864"/>
                    <a:pt x="55111" y="89870"/>
                  </a:cubicBezTo>
                  <a:cubicBezTo>
                    <a:pt x="55116" y="89846"/>
                    <a:pt x="55120" y="89818"/>
                    <a:pt x="55123" y="89789"/>
                  </a:cubicBezTo>
                  <a:close/>
                  <a:moveTo>
                    <a:pt x="118878" y="1"/>
                  </a:moveTo>
                  <a:cubicBezTo>
                    <a:pt x="118749" y="1"/>
                    <a:pt x="118620" y="6"/>
                    <a:pt x="118493" y="15"/>
                  </a:cubicBezTo>
                  <a:cubicBezTo>
                    <a:pt x="117937" y="74"/>
                    <a:pt x="117382" y="213"/>
                    <a:pt x="116866" y="431"/>
                  </a:cubicBezTo>
                  <a:cubicBezTo>
                    <a:pt x="114824" y="1363"/>
                    <a:pt x="113257" y="3168"/>
                    <a:pt x="112345" y="5191"/>
                  </a:cubicBezTo>
                  <a:cubicBezTo>
                    <a:pt x="111413" y="7213"/>
                    <a:pt x="110798" y="9375"/>
                    <a:pt x="109668" y="11299"/>
                  </a:cubicBezTo>
                  <a:cubicBezTo>
                    <a:pt x="109390" y="11775"/>
                    <a:pt x="109073" y="12231"/>
                    <a:pt x="108716" y="12647"/>
                  </a:cubicBezTo>
                  <a:cubicBezTo>
                    <a:pt x="108359" y="13064"/>
                    <a:pt x="107982" y="13460"/>
                    <a:pt x="107526" y="13797"/>
                  </a:cubicBezTo>
                  <a:cubicBezTo>
                    <a:pt x="106653" y="14472"/>
                    <a:pt x="105662" y="14987"/>
                    <a:pt x="104591" y="15305"/>
                  </a:cubicBezTo>
                  <a:cubicBezTo>
                    <a:pt x="103298" y="15711"/>
                    <a:pt x="101941" y="15880"/>
                    <a:pt x="100575" y="15880"/>
                  </a:cubicBezTo>
                  <a:cubicBezTo>
                    <a:pt x="99678" y="15880"/>
                    <a:pt x="98776" y="15807"/>
                    <a:pt x="97888" y="15681"/>
                  </a:cubicBezTo>
                  <a:cubicBezTo>
                    <a:pt x="95092" y="15265"/>
                    <a:pt x="92414" y="14392"/>
                    <a:pt x="89678" y="13797"/>
                  </a:cubicBezTo>
                  <a:cubicBezTo>
                    <a:pt x="89003" y="13659"/>
                    <a:pt x="88309" y="13520"/>
                    <a:pt x="87615" y="13421"/>
                  </a:cubicBezTo>
                  <a:cubicBezTo>
                    <a:pt x="87278" y="13361"/>
                    <a:pt x="86941" y="13321"/>
                    <a:pt x="86584" y="13282"/>
                  </a:cubicBezTo>
                  <a:lnTo>
                    <a:pt x="85533" y="13202"/>
                  </a:lnTo>
                  <a:cubicBezTo>
                    <a:pt x="85193" y="13188"/>
                    <a:pt x="84853" y="13180"/>
                    <a:pt x="84513" y="13180"/>
                  </a:cubicBezTo>
                  <a:cubicBezTo>
                    <a:pt x="83466" y="13180"/>
                    <a:pt x="82421" y="13251"/>
                    <a:pt x="81388" y="13401"/>
                  </a:cubicBezTo>
                  <a:cubicBezTo>
                    <a:pt x="75895" y="14234"/>
                    <a:pt x="70838" y="17208"/>
                    <a:pt x="67585" y="21512"/>
                  </a:cubicBezTo>
                  <a:cubicBezTo>
                    <a:pt x="65939" y="23654"/>
                    <a:pt x="64730" y="26053"/>
                    <a:pt x="63460" y="28354"/>
                  </a:cubicBezTo>
                  <a:cubicBezTo>
                    <a:pt x="62826" y="29504"/>
                    <a:pt x="62171" y="30634"/>
                    <a:pt x="61438" y="31725"/>
                  </a:cubicBezTo>
                  <a:cubicBezTo>
                    <a:pt x="60704" y="32796"/>
                    <a:pt x="59911" y="33827"/>
                    <a:pt x="58998" y="34739"/>
                  </a:cubicBezTo>
                  <a:cubicBezTo>
                    <a:pt x="58542" y="35195"/>
                    <a:pt x="58066" y="35632"/>
                    <a:pt x="57551" y="36008"/>
                  </a:cubicBezTo>
                  <a:cubicBezTo>
                    <a:pt x="57055" y="36405"/>
                    <a:pt x="56520" y="36762"/>
                    <a:pt x="55964" y="37059"/>
                  </a:cubicBezTo>
                  <a:cubicBezTo>
                    <a:pt x="54834" y="37674"/>
                    <a:pt x="53604" y="38071"/>
                    <a:pt x="52355" y="38150"/>
                  </a:cubicBezTo>
                  <a:cubicBezTo>
                    <a:pt x="52143" y="38170"/>
                    <a:pt x="51932" y="38179"/>
                    <a:pt x="51721" y="38179"/>
                  </a:cubicBezTo>
                  <a:cubicBezTo>
                    <a:pt x="51299" y="38179"/>
                    <a:pt x="50881" y="38144"/>
                    <a:pt x="50471" y="38091"/>
                  </a:cubicBezTo>
                  <a:cubicBezTo>
                    <a:pt x="49856" y="37992"/>
                    <a:pt x="49241" y="37833"/>
                    <a:pt x="48666" y="37595"/>
                  </a:cubicBezTo>
                  <a:cubicBezTo>
                    <a:pt x="48091" y="37357"/>
                    <a:pt x="47516" y="37079"/>
                    <a:pt x="47040" y="36683"/>
                  </a:cubicBezTo>
                  <a:lnTo>
                    <a:pt x="46862" y="36544"/>
                  </a:lnTo>
                  <a:lnTo>
                    <a:pt x="46683" y="36385"/>
                  </a:lnTo>
                  <a:cubicBezTo>
                    <a:pt x="46564" y="36286"/>
                    <a:pt x="46445" y="36187"/>
                    <a:pt x="46346" y="36068"/>
                  </a:cubicBezTo>
                  <a:lnTo>
                    <a:pt x="46049" y="35731"/>
                  </a:lnTo>
                  <a:cubicBezTo>
                    <a:pt x="45930" y="35612"/>
                    <a:pt x="45870" y="35473"/>
                    <a:pt x="45771" y="35354"/>
                  </a:cubicBezTo>
                  <a:cubicBezTo>
                    <a:pt x="45057" y="34343"/>
                    <a:pt x="44819" y="33093"/>
                    <a:pt x="44641" y="31864"/>
                  </a:cubicBezTo>
                  <a:cubicBezTo>
                    <a:pt x="44482" y="30634"/>
                    <a:pt x="44383" y="29365"/>
                    <a:pt x="43907" y="28155"/>
                  </a:cubicBezTo>
                  <a:cubicBezTo>
                    <a:pt x="43867" y="28016"/>
                    <a:pt x="43788" y="27858"/>
                    <a:pt x="43728" y="27719"/>
                  </a:cubicBezTo>
                  <a:cubicBezTo>
                    <a:pt x="43649" y="27580"/>
                    <a:pt x="43570" y="27441"/>
                    <a:pt x="43490" y="27302"/>
                  </a:cubicBezTo>
                  <a:cubicBezTo>
                    <a:pt x="43451" y="27243"/>
                    <a:pt x="43411" y="27164"/>
                    <a:pt x="43371" y="27104"/>
                  </a:cubicBezTo>
                  <a:lnTo>
                    <a:pt x="43213" y="26906"/>
                  </a:lnTo>
                  <a:lnTo>
                    <a:pt x="43074" y="26727"/>
                  </a:lnTo>
                  <a:cubicBezTo>
                    <a:pt x="43014" y="26668"/>
                    <a:pt x="42975" y="26589"/>
                    <a:pt x="42895" y="26549"/>
                  </a:cubicBezTo>
                  <a:lnTo>
                    <a:pt x="42558" y="26212"/>
                  </a:lnTo>
                  <a:cubicBezTo>
                    <a:pt x="42439" y="26113"/>
                    <a:pt x="42300" y="26033"/>
                    <a:pt x="42162" y="25934"/>
                  </a:cubicBezTo>
                  <a:cubicBezTo>
                    <a:pt x="42043" y="25835"/>
                    <a:pt x="41884" y="25775"/>
                    <a:pt x="41745" y="25696"/>
                  </a:cubicBezTo>
                  <a:cubicBezTo>
                    <a:pt x="41606" y="25617"/>
                    <a:pt x="41468" y="25537"/>
                    <a:pt x="41309" y="25498"/>
                  </a:cubicBezTo>
                  <a:cubicBezTo>
                    <a:pt x="40734" y="25240"/>
                    <a:pt x="40099" y="25141"/>
                    <a:pt x="39465" y="25101"/>
                  </a:cubicBezTo>
                  <a:cubicBezTo>
                    <a:pt x="39369" y="25095"/>
                    <a:pt x="39273" y="25092"/>
                    <a:pt x="39178" y="25092"/>
                  </a:cubicBezTo>
                  <a:cubicBezTo>
                    <a:pt x="38644" y="25092"/>
                    <a:pt x="38122" y="25182"/>
                    <a:pt x="37600" y="25300"/>
                  </a:cubicBezTo>
                  <a:lnTo>
                    <a:pt x="37144" y="25438"/>
                  </a:lnTo>
                  <a:lnTo>
                    <a:pt x="36708" y="25597"/>
                  </a:lnTo>
                  <a:cubicBezTo>
                    <a:pt x="36549" y="25656"/>
                    <a:pt x="36411" y="25716"/>
                    <a:pt x="36272" y="25795"/>
                  </a:cubicBezTo>
                  <a:cubicBezTo>
                    <a:pt x="36153" y="25875"/>
                    <a:pt x="35994" y="25934"/>
                    <a:pt x="35875" y="26013"/>
                  </a:cubicBezTo>
                  <a:cubicBezTo>
                    <a:pt x="35320" y="26331"/>
                    <a:pt x="34864" y="26767"/>
                    <a:pt x="34447" y="27243"/>
                  </a:cubicBezTo>
                  <a:cubicBezTo>
                    <a:pt x="34051" y="27719"/>
                    <a:pt x="33733" y="28254"/>
                    <a:pt x="33475" y="28829"/>
                  </a:cubicBezTo>
                  <a:cubicBezTo>
                    <a:pt x="33218" y="29385"/>
                    <a:pt x="33059" y="29980"/>
                    <a:pt x="32940" y="30594"/>
                  </a:cubicBezTo>
                  <a:cubicBezTo>
                    <a:pt x="32504" y="33014"/>
                    <a:pt x="33099" y="35532"/>
                    <a:pt x="34308" y="37615"/>
                  </a:cubicBezTo>
                  <a:cubicBezTo>
                    <a:pt x="35518" y="39697"/>
                    <a:pt x="37243" y="41402"/>
                    <a:pt x="39048" y="42890"/>
                  </a:cubicBezTo>
                  <a:cubicBezTo>
                    <a:pt x="40873" y="44397"/>
                    <a:pt x="42776" y="45726"/>
                    <a:pt x="44561" y="47173"/>
                  </a:cubicBezTo>
                  <a:cubicBezTo>
                    <a:pt x="46366" y="48621"/>
                    <a:pt x="48012" y="50227"/>
                    <a:pt x="49222" y="52131"/>
                  </a:cubicBezTo>
                  <a:cubicBezTo>
                    <a:pt x="50471" y="54015"/>
                    <a:pt x="51363" y="56097"/>
                    <a:pt x="51978" y="58239"/>
                  </a:cubicBezTo>
                  <a:cubicBezTo>
                    <a:pt x="52593" y="60381"/>
                    <a:pt x="52970" y="62562"/>
                    <a:pt x="53208" y="64744"/>
                  </a:cubicBezTo>
                  <a:cubicBezTo>
                    <a:pt x="53465" y="66945"/>
                    <a:pt x="53584" y="69107"/>
                    <a:pt x="53703" y="71288"/>
                  </a:cubicBezTo>
                  <a:cubicBezTo>
                    <a:pt x="53743" y="72359"/>
                    <a:pt x="53803" y="73430"/>
                    <a:pt x="53763" y="74501"/>
                  </a:cubicBezTo>
                  <a:cubicBezTo>
                    <a:pt x="53703" y="75572"/>
                    <a:pt x="53545" y="76623"/>
                    <a:pt x="53188" y="77614"/>
                  </a:cubicBezTo>
                  <a:cubicBezTo>
                    <a:pt x="52831" y="78586"/>
                    <a:pt x="52196" y="79459"/>
                    <a:pt x="51403" y="80113"/>
                  </a:cubicBezTo>
                  <a:cubicBezTo>
                    <a:pt x="50643" y="80721"/>
                    <a:pt x="49683" y="81147"/>
                    <a:pt x="48715" y="81147"/>
                  </a:cubicBezTo>
                  <a:cubicBezTo>
                    <a:pt x="48672" y="81147"/>
                    <a:pt x="48630" y="81146"/>
                    <a:pt x="48587" y="81144"/>
                  </a:cubicBezTo>
                  <a:cubicBezTo>
                    <a:pt x="47595" y="81105"/>
                    <a:pt x="46604" y="80629"/>
                    <a:pt x="46009" y="79816"/>
                  </a:cubicBezTo>
                  <a:cubicBezTo>
                    <a:pt x="45374" y="79022"/>
                    <a:pt x="45077" y="78011"/>
                    <a:pt x="44958" y="77019"/>
                  </a:cubicBezTo>
                  <a:cubicBezTo>
                    <a:pt x="44839" y="76008"/>
                    <a:pt x="44879" y="74977"/>
                    <a:pt x="45057" y="73985"/>
                  </a:cubicBezTo>
                  <a:cubicBezTo>
                    <a:pt x="45216" y="72974"/>
                    <a:pt x="45553" y="72022"/>
                    <a:pt x="45830" y="71050"/>
                  </a:cubicBezTo>
                  <a:cubicBezTo>
                    <a:pt x="46108" y="70079"/>
                    <a:pt x="46386" y="69087"/>
                    <a:pt x="46564" y="68095"/>
                  </a:cubicBezTo>
                  <a:cubicBezTo>
                    <a:pt x="46723" y="67084"/>
                    <a:pt x="46782" y="66053"/>
                    <a:pt x="46624" y="65041"/>
                  </a:cubicBezTo>
                  <a:cubicBezTo>
                    <a:pt x="46425" y="64050"/>
                    <a:pt x="45969" y="63098"/>
                    <a:pt x="45235" y="62364"/>
                  </a:cubicBezTo>
                  <a:cubicBezTo>
                    <a:pt x="44502" y="61650"/>
                    <a:pt x="43530" y="61214"/>
                    <a:pt x="42538" y="61055"/>
                  </a:cubicBezTo>
                  <a:cubicBezTo>
                    <a:pt x="42246" y="61014"/>
                    <a:pt x="41951" y="60994"/>
                    <a:pt x="41657" y="60994"/>
                  </a:cubicBezTo>
                  <a:cubicBezTo>
                    <a:pt x="40955" y="60994"/>
                    <a:pt x="40254" y="61109"/>
                    <a:pt x="39584" y="61333"/>
                  </a:cubicBezTo>
                  <a:cubicBezTo>
                    <a:pt x="38632" y="61630"/>
                    <a:pt x="37779" y="62166"/>
                    <a:pt x="37085" y="62860"/>
                  </a:cubicBezTo>
                  <a:cubicBezTo>
                    <a:pt x="36391" y="63574"/>
                    <a:pt x="35875" y="64427"/>
                    <a:pt x="35518" y="65339"/>
                  </a:cubicBezTo>
                  <a:cubicBezTo>
                    <a:pt x="35161" y="66231"/>
                    <a:pt x="34983" y="67203"/>
                    <a:pt x="34923" y="68155"/>
                  </a:cubicBezTo>
                  <a:cubicBezTo>
                    <a:pt x="34844" y="69107"/>
                    <a:pt x="34923" y="70059"/>
                    <a:pt x="35082" y="71011"/>
                  </a:cubicBezTo>
                  <a:cubicBezTo>
                    <a:pt x="35240" y="71943"/>
                    <a:pt x="35518" y="72835"/>
                    <a:pt x="35855" y="73727"/>
                  </a:cubicBezTo>
                  <a:cubicBezTo>
                    <a:pt x="36530" y="75473"/>
                    <a:pt x="37462" y="77079"/>
                    <a:pt x="38413" y="78646"/>
                  </a:cubicBezTo>
                  <a:cubicBezTo>
                    <a:pt x="39385" y="80192"/>
                    <a:pt x="40357" y="81719"/>
                    <a:pt x="41249" y="83286"/>
                  </a:cubicBezTo>
                  <a:cubicBezTo>
                    <a:pt x="42122" y="84833"/>
                    <a:pt x="42955" y="86419"/>
                    <a:pt x="43669" y="88026"/>
                  </a:cubicBezTo>
                  <a:cubicBezTo>
                    <a:pt x="45097" y="91219"/>
                    <a:pt x="46148" y="94570"/>
                    <a:pt x="46465" y="97922"/>
                  </a:cubicBezTo>
                  <a:cubicBezTo>
                    <a:pt x="46624" y="99607"/>
                    <a:pt x="46624" y="101293"/>
                    <a:pt x="46386" y="102939"/>
                  </a:cubicBezTo>
                  <a:cubicBezTo>
                    <a:pt x="46148" y="104565"/>
                    <a:pt x="45692" y="106171"/>
                    <a:pt x="45057" y="107659"/>
                  </a:cubicBezTo>
                  <a:cubicBezTo>
                    <a:pt x="43788" y="110633"/>
                    <a:pt x="41765" y="113271"/>
                    <a:pt x="39127" y="114957"/>
                  </a:cubicBezTo>
                  <a:cubicBezTo>
                    <a:pt x="37819" y="115790"/>
                    <a:pt x="36371" y="116404"/>
                    <a:pt x="34884" y="116682"/>
                  </a:cubicBezTo>
                  <a:cubicBezTo>
                    <a:pt x="33888" y="116878"/>
                    <a:pt x="32885" y="116954"/>
                    <a:pt x="31889" y="116954"/>
                  </a:cubicBezTo>
                  <a:cubicBezTo>
                    <a:pt x="31377" y="116954"/>
                    <a:pt x="30867" y="116934"/>
                    <a:pt x="30362" y="116900"/>
                  </a:cubicBezTo>
                  <a:cubicBezTo>
                    <a:pt x="27348" y="116662"/>
                    <a:pt x="24472" y="115968"/>
                    <a:pt x="21577" y="115690"/>
                  </a:cubicBezTo>
                  <a:cubicBezTo>
                    <a:pt x="20782" y="115614"/>
                    <a:pt x="19987" y="115568"/>
                    <a:pt x="19195" y="115568"/>
                  </a:cubicBezTo>
                  <a:cubicBezTo>
                    <a:pt x="18545" y="115568"/>
                    <a:pt x="17897" y="115599"/>
                    <a:pt x="17253" y="115671"/>
                  </a:cubicBezTo>
                  <a:cubicBezTo>
                    <a:pt x="15845" y="115849"/>
                    <a:pt x="14457" y="116166"/>
                    <a:pt x="13148" y="116642"/>
                  </a:cubicBezTo>
                  <a:cubicBezTo>
                    <a:pt x="11820" y="117098"/>
                    <a:pt x="10570" y="117713"/>
                    <a:pt x="9420" y="118427"/>
                  </a:cubicBezTo>
                  <a:cubicBezTo>
                    <a:pt x="8250" y="119141"/>
                    <a:pt x="7179" y="119954"/>
                    <a:pt x="6188" y="120866"/>
                  </a:cubicBezTo>
                  <a:cubicBezTo>
                    <a:pt x="4224" y="122671"/>
                    <a:pt x="2677" y="124833"/>
                    <a:pt x="1606" y="127153"/>
                  </a:cubicBezTo>
                  <a:cubicBezTo>
                    <a:pt x="1071" y="128323"/>
                    <a:pt x="674" y="129513"/>
                    <a:pt x="417" y="130742"/>
                  </a:cubicBezTo>
                  <a:cubicBezTo>
                    <a:pt x="139" y="131952"/>
                    <a:pt x="0" y="133201"/>
                    <a:pt x="79" y="134411"/>
                  </a:cubicBezTo>
                  <a:cubicBezTo>
                    <a:pt x="139" y="135641"/>
                    <a:pt x="417" y="136850"/>
                    <a:pt x="992" y="137901"/>
                  </a:cubicBezTo>
                  <a:cubicBezTo>
                    <a:pt x="1567" y="138972"/>
                    <a:pt x="2459" y="139825"/>
                    <a:pt x="3490" y="140360"/>
                  </a:cubicBezTo>
                  <a:cubicBezTo>
                    <a:pt x="4191" y="140731"/>
                    <a:pt x="4971" y="140942"/>
                    <a:pt x="5742" y="140942"/>
                  </a:cubicBezTo>
                  <a:cubicBezTo>
                    <a:pt x="6128" y="140942"/>
                    <a:pt x="6511" y="140889"/>
                    <a:pt x="6882" y="140777"/>
                  </a:cubicBezTo>
                  <a:cubicBezTo>
                    <a:pt x="7992" y="140460"/>
                    <a:pt x="8924" y="139706"/>
                    <a:pt x="9579" y="138814"/>
                  </a:cubicBezTo>
                  <a:cubicBezTo>
                    <a:pt x="10253" y="137921"/>
                    <a:pt x="10749" y="136950"/>
                    <a:pt x="11245" y="135998"/>
                  </a:cubicBezTo>
                  <a:cubicBezTo>
                    <a:pt x="11740" y="135066"/>
                    <a:pt x="12216" y="134133"/>
                    <a:pt x="12811" y="133281"/>
                  </a:cubicBezTo>
                  <a:cubicBezTo>
                    <a:pt x="13406" y="132448"/>
                    <a:pt x="14140" y="131734"/>
                    <a:pt x="14993" y="131218"/>
                  </a:cubicBezTo>
                  <a:cubicBezTo>
                    <a:pt x="15845" y="130703"/>
                    <a:pt x="16797" y="130385"/>
                    <a:pt x="17769" y="130227"/>
                  </a:cubicBezTo>
                  <a:cubicBezTo>
                    <a:pt x="18250" y="130147"/>
                    <a:pt x="18732" y="130109"/>
                    <a:pt x="19211" y="130109"/>
                  </a:cubicBezTo>
                  <a:cubicBezTo>
                    <a:pt x="20646" y="130109"/>
                    <a:pt x="22048" y="130455"/>
                    <a:pt x="23282" y="131079"/>
                  </a:cubicBezTo>
                  <a:cubicBezTo>
                    <a:pt x="24928" y="131893"/>
                    <a:pt x="26217" y="133221"/>
                    <a:pt x="27129" y="134709"/>
                  </a:cubicBezTo>
                  <a:cubicBezTo>
                    <a:pt x="27605" y="135442"/>
                    <a:pt x="27962" y="136216"/>
                    <a:pt x="28260" y="137009"/>
                  </a:cubicBezTo>
                  <a:cubicBezTo>
                    <a:pt x="28557" y="137802"/>
                    <a:pt x="28756" y="138615"/>
                    <a:pt x="28894" y="139409"/>
                  </a:cubicBezTo>
                  <a:cubicBezTo>
                    <a:pt x="28974" y="139825"/>
                    <a:pt x="29013" y="140222"/>
                    <a:pt x="29053" y="140618"/>
                  </a:cubicBezTo>
                  <a:cubicBezTo>
                    <a:pt x="29073" y="141015"/>
                    <a:pt x="29113" y="141431"/>
                    <a:pt x="29093" y="141828"/>
                  </a:cubicBezTo>
                  <a:cubicBezTo>
                    <a:pt x="29113" y="142225"/>
                    <a:pt x="29073" y="142601"/>
                    <a:pt x="29053" y="142998"/>
                  </a:cubicBezTo>
                  <a:cubicBezTo>
                    <a:pt x="29033" y="143196"/>
                    <a:pt x="29013" y="143375"/>
                    <a:pt x="28994" y="143573"/>
                  </a:cubicBezTo>
                  <a:cubicBezTo>
                    <a:pt x="28954" y="143890"/>
                    <a:pt x="28914" y="144208"/>
                    <a:pt x="28855" y="144525"/>
                  </a:cubicBezTo>
                  <a:cubicBezTo>
                    <a:pt x="29807" y="143236"/>
                    <a:pt x="30719" y="141987"/>
                    <a:pt x="31611" y="140757"/>
                  </a:cubicBezTo>
                  <a:cubicBezTo>
                    <a:pt x="32444" y="139627"/>
                    <a:pt x="33218" y="138496"/>
                    <a:pt x="33991" y="137406"/>
                  </a:cubicBezTo>
                  <a:cubicBezTo>
                    <a:pt x="34745" y="136295"/>
                    <a:pt x="35498" y="135224"/>
                    <a:pt x="36212" y="134173"/>
                  </a:cubicBezTo>
                  <a:cubicBezTo>
                    <a:pt x="36926" y="133102"/>
                    <a:pt x="37620" y="132071"/>
                    <a:pt x="38275" y="131040"/>
                  </a:cubicBezTo>
                  <a:cubicBezTo>
                    <a:pt x="40932" y="126955"/>
                    <a:pt x="43153" y="123167"/>
                    <a:pt x="45017" y="119676"/>
                  </a:cubicBezTo>
                  <a:cubicBezTo>
                    <a:pt x="46862" y="116186"/>
                    <a:pt x="48329" y="112993"/>
                    <a:pt x="49539" y="110138"/>
                  </a:cubicBezTo>
                  <a:cubicBezTo>
                    <a:pt x="49817" y="109424"/>
                    <a:pt x="50094" y="108710"/>
                    <a:pt x="50372" y="108036"/>
                  </a:cubicBezTo>
                  <a:cubicBezTo>
                    <a:pt x="50630" y="107361"/>
                    <a:pt x="50887" y="106707"/>
                    <a:pt x="51106" y="106072"/>
                  </a:cubicBezTo>
                  <a:cubicBezTo>
                    <a:pt x="51542" y="104783"/>
                    <a:pt x="51998" y="103613"/>
                    <a:pt x="52315" y="102483"/>
                  </a:cubicBezTo>
                  <a:cubicBezTo>
                    <a:pt x="53029" y="100262"/>
                    <a:pt x="53485" y="98338"/>
                    <a:pt x="53882" y="96752"/>
                  </a:cubicBezTo>
                  <a:cubicBezTo>
                    <a:pt x="54060" y="95958"/>
                    <a:pt x="54199" y="95225"/>
                    <a:pt x="54338" y="94590"/>
                  </a:cubicBezTo>
                  <a:cubicBezTo>
                    <a:pt x="54477" y="93936"/>
                    <a:pt x="54596" y="93380"/>
                    <a:pt x="54675" y="92865"/>
                  </a:cubicBezTo>
                  <a:cubicBezTo>
                    <a:pt x="54834" y="91853"/>
                    <a:pt x="54933" y="91139"/>
                    <a:pt x="55012" y="90683"/>
                  </a:cubicBezTo>
                  <a:cubicBezTo>
                    <a:pt x="55052" y="90445"/>
                    <a:pt x="55072" y="90267"/>
                    <a:pt x="55092" y="90168"/>
                  </a:cubicBezTo>
                  <a:cubicBezTo>
                    <a:pt x="55092" y="90050"/>
                    <a:pt x="55111" y="89990"/>
                    <a:pt x="55111" y="89989"/>
                  </a:cubicBezTo>
                  <a:lnTo>
                    <a:pt x="55111" y="89989"/>
                  </a:lnTo>
                  <a:cubicBezTo>
                    <a:pt x="55111" y="89990"/>
                    <a:pt x="55091" y="90050"/>
                    <a:pt x="55072" y="90148"/>
                  </a:cubicBezTo>
                  <a:cubicBezTo>
                    <a:pt x="55052" y="90267"/>
                    <a:pt x="55012" y="90445"/>
                    <a:pt x="54973" y="90663"/>
                  </a:cubicBezTo>
                  <a:cubicBezTo>
                    <a:pt x="54893" y="91139"/>
                    <a:pt x="54774" y="91853"/>
                    <a:pt x="54616" y="92865"/>
                  </a:cubicBezTo>
                  <a:cubicBezTo>
                    <a:pt x="54536" y="93360"/>
                    <a:pt x="54417" y="93936"/>
                    <a:pt x="54279" y="94570"/>
                  </a:cubicBezTo>
                  <a:cubicBezTo>
                    <a:pt x="54140" y="95225"/>
                    <a:pt x="53981" y="95938"/>
                    <a:pt x="53803" y="96732"/>
                  </a:cubicBezTo>
                  <a:cubicBezTo>
                    <a:pt x="53406" y="98318"/>
                    <a:pt x="52930" y="100242"/>
                    <a:pt x="52216" y="102463"/>
                  </a:cubicBezTo>
                  <a:cubicBezTo>
                    <a:pt x="51899" y="103574"/>
                    <a:pt x="51443" y="104744"/>
                    <a:pt x="51006" y="106033"/>
                  </a:cubicBezTo>
                  <a:cubicBezTo>
                    <a:pt x="50788" y="106667"/>
                    <a:pt x="50530" y="107322"/>
                    <a:pt x="50253" y="107996"/>
                  </a:cubicBezTo>
                  <a:cubicBezTo>
                    <a:pt x="49975" y="108670"/>
                    <a:pt x="49717" y="109364"/>
                    <a:pt x="49420" y="110098"/>
                  </a:cubicBezTo>
                  <a:cubicBezTo>
                    <a:pt x="48210" y="112934"/>
                    <a:pt x="46723" y="116127"/>
                    <a:pt x="44879" y="119617"/>
                  </a:cubicBezTo>
                  <a:cubicBezTo>
                    <a:pt x="43014" y="123087"/>
                    <a:pt x="40773" y="126875"/>
                    <a:pt x="38136" y="130941"/>
                  </a:cubicBezTo>
                  <a:cubicBezTo>
                    <a:pt x="37481" y="131972"/>
                    <a:pt x="36767" y="133003"/>
                    <a:pt x="36073" y="134074"/>
                  </a:cubicBezTo>
                  <a:cubicBezTo>
                    <a:pt x="35359" y="135125"/>
                    <a:pt x="34606" y="136196"/>
                    <a:pt x="33852" y="137306"/>
                  </a:cubicBezTo>
                  <a:cubicBezTo>
                    <a:pt x="33079" y="138397"/>
                    <a:pt x="32286" y="139508"/>
                    <a:pt x="31473" y="140638"/>
                  </a:cubicBezTo>
                  <a:cubicBezTo>
                    <a:pt x="30699" y="141669"/>
                    <a:pt x="29926" y="142740"/>
                    <a:pt x="29152" y="143811"/>
                  </a:cubicBezTo>
                  <a:lnTo>
                    <a:pt x="29172" y="143593"/>
                  </a:lnTo>
                  <a:cubicBezTo>
                    <a:pt x="29192" y="143395"/>
                    <a:pt x="29212" y="143196"/>
                    <a:pt x="29232" y="143018"/>
                  </a:cubicBezTo>
                  <a:cubicBezTo>
                    <a:pt x="29271" y="142621"/>
                    <a:pt x="29291" y="142225"/>
                    <a:pt x="29291" y="141808"/>
                  </a:cubicBezTo>
                  <a:cubicBezTo>
                    <a:pt x="29291" y="141412"/>
                    <a:pt x="29271" y="141015"/>
                    <a:pt x="29232" y="140598"/>
                  </a:cubicBezTo>
                  <a:cubicBezTo>
                    <a:pt x="29192" y="140202"/>
                    <a:pt x="29152" y="139785"/>
                    <a:pt x="29073" y="139389"/>
                  </a:cubicBezTo>
                  <a:cubicBezTo>
                    <a:pt x="28934" y="138576"/>
                    <a:pt x="28736" y="137743"/>
                    <a:pt x="28438" y="136950"/>
                  </a:cubicBezTo>
                  <a:cubicBezTo>
                    <a:pt x="28141" y="136136"/>
                    <a:pt x="27764" y="135343"/>
                    <a:pt x="27308" y="134590"/>
                  </a:cubicBezTo>
                  <a:cubicBezTo>
                    <a:pt x="26376" y="133102"/>
                    <a:pt x="25047" y="131734"/>
                    <a:pt x="23361" y="130901"/>
                  </a:cubicBezTo>
                  <a:cubicBezTo>
                    <a:pt x="22095" y="130253"/>
                    <a:pt x="20634" y="129902"/>
                    <a:pt x="19143" y="129902"/>
                  </a:cubicBezTo>
                  <a:cubicBezTo>
                    <a:pt x="18673" y="129902"/>
                    <a:pt x="18200" y="129937"/>
                    <a:pt x="17729" y="130009"/>
                  </a:cubicBezTo>
                  <a:cubicBezTo>
                    <a:pt x="16738" y="130167"/>
                    <a:pt x="15766" y="130504"/>
                    <a:pt x="14894" y="131040"/>
                  </a:cubicBezTo>
                  <a:cubicBezTo>
                    <a:pt x="14001" y="131555"/>
                    <a:pt x="13228" y="132289"/>
                    <a:pt x="12633" y="133162"/>
                  </a:cubicBezTo>
                  <a:cubicBezTo>
                    <a:pt x="11423" y="134867"/>
                    <a:pt x="10709" y="136930"/>
                    <a:pt x="9400" y="138675"/>
                  </a:cubicBezTo>
                  <a:cubicBezTo>
                    <a:pt x="8766" y="139547"/>
                    <a:pt x="7873" y="140242"/>
                    <a:pt x="6822" y="140559"/>
                  </a:cubicBezTo>
                  <a:cubicBezTo>
                    <a:pt x="6469" y="140665"/>
                    <a:pt x="6103" y="140716"/>
                    <a:pt x="5734" y="140716"/>
                  </a:cubicBezTo>
                  <a:cubicBezTo>
                    <a:pt x="5005" y="140716"/>
                    <a:pt x="4268" y="140518"/>
                    <a:pt x="3609" y="140162"/>
                  </a:cubicBezTo>
                  <a:cubicBezTo>
                    <a:pt x="2598" y="139647"/>
                    <a:pt x="1745" y="138814"/>
                    <a:pt x="1190" y="137802"/>
                  </a:cubicBezTo>
                  <a:cubicBezTo>
                    <a:pt x="635" y="136771"/>
                    <a:pt x="357" y="135601"/>
                    <a:pt x="298" y="134411"/>
                  </a:cubicBezTo>
                  <a:cubicBezTo>
                    <a:pt x="238" y="133201"/>
                    <a:pt x="377" y="131992"/>
                    <a:pt x="635" y="130782"/>
                  </a:cubicBezTo>
                  <a:cubicBezTo>
                    <a:pt x="912" y="129592"/>
                    <a:pt x="1289" y="128402"/>
                    <a:pt x="1825" y="127252"/>
                  </a:cubicBezTo>
                  <a:cubicBezTo>
                    <a:pt x="2876" y="124971"/>
                    <a:pt x="4423" y="122830"/>
                    <a:pt x="6366" y="121045"/>
                  </a:cubicBezTo>
                  <a:cubicBezTo>
                    <a:pt x="7318" y="120152"/>
                    <a:pt x="8389" y="119339"/>
                    <a:pt x="9539" y="118625"/>
                  </a:cubicBezTo>
                  <a:cubicBezTo>
                    <a:pt x="10689" y="117931"/>
                    <a:pt x="11919" y="117336"/>
                    <a:pt x="13228" y="116860"/>
                  </a:cubicBezTo>
                  <a:cubicBezTo>
                    <a:pt x="14517" y="116404"/>
                    <a:pt x="15885" y="116087"/>
                    <a:pt x="17293" y="115928"/>
                  </a:cubicBezTo>
                  <a:cubicBezTo>
                    <a:pt x="17903" y="115850"/>
                    <a:pt x="18521" y="115817"/>
                    <a:pt x="19144" y="115817"/>
                  </a:cubicBezTo>
                  <a:cubicBezTo>
                    <a:pt x="19940" y="115817"/>
                    <a:pt x="20745" y="115870"/>
                    <a:pt x="21557" y="115948"/>
                  </a:cubicBezTo>
                  <a:cubicBezTo>
                    <a:pt x="24413" y="116226"/>
                    <a:pt x="27308" y="116920"/>
                    <a:pt x="30342" y="117158"/>
                  </a:cubicBezTo>
                  <a:cubicBezTo>
                    <a:pt x="30845" y="117191"/>
                    <a:pt x="31351" y="117211"/>
                    <a:pt x="31860" y="117211"/>
                  </a:cubicBezTo>
                  <a:cubicBezTo>
                    <a:pt x="32878" y="117211"/>
                    <a:pt x="33905" y="117131"/>
                    <a:pt x="34923" y="116920"/>
                  </a:cubicBezTo>
                  <a:cubicBezTo>
                    <a:pt x="36450" y="116642"/>
                    <a:pt x="37938" y="116028"/>
                    <a:pt x="39266" y="115175"/>
                  </a:cubicBezTo>
                  <a:cubicBezTo>
                    <a:pt x="40615" y="114322"/>
                    <a:pt x="41805" y="113211"/>
                    <a:pt x="42816" y="111962"/>
                  </a:cubicBezTo>
                  <a:cubicBezTo>
                    <a:pt x="43827" y="110693"/>
                    <a:pt x="44660" y="109265"/>
                    <a:pt x="45295" y="107758"/>
                  </a:cubicBezTo>
                  <a:cubicBezTo>
                    <a:pt x="45949" y="106251"/>
                    <a:pt x="46406" y="104644"/>
                    <a:pt x="46644" y="102979"/>
                  </a:cubicBezTo>
                  <a:cubicBezTo>
                    <a:pt x="46901" y="101313"/>
                    <a:pt x="46901" y="99607"/>
                    <a:pt x="46743" y="97902"/>
                  </a:cubicBezTo>
                  <a:cubicBezTo>
                    <a:pt x="46406" y="94511"/>
                    <a:pt x="45354" y="91139"/>
                    <a:pt x="43907" y="87907"/>
                  </a:cubicBezTo>
                  <a:cubicBezTo>
                    <a:pt x="43193" y="86300"/>
                    <a:pt x="42360" y="84714"/>
                    <a:pt x="41468" y="83147"/>
                  </a:cubicBezTo>
                  <a:cubicBezTo>
                    <a:pt x="40595" y="81581"/>
                    <a:pt x="39603" y="80054"/>
                    <a:pt x="38651" y="78507"/>
                  </a:cubicBezTo>
                  <a:cubicBezTo>
                    <a:pt x="37700" y="76940"/>
                    <a:pt x="36767" y="75354"/>
                    <a:pt x="36113" y="73628"/>
                  </a:cubicBezTo>
                  <a:cubicBezTo>
                    <a:pt x="35776" y="72756"/>
                    <a:pt x="35498" y="71863"/>
                    <a:pt x="35340" y="70951"/>
                  </a:cubicBezTo>
                  <a:cubicBezTo>
                    <a:pt x="35181" y="70039"/>
                    <a:pt x="35121" y="69107"/>
                    <a:pt x="35181" y="68175"/>
                  </a:cubicBezTo>
                  <a:cubicBezTo>
                    <a:pt x="35240" y="67243"/>
                    <a:pt x="35439" y="66311"/>
                    <a:pt x="35776" y="65438"/>
                  </a:cubicBezTo>
                  <a:cubicBezTo>
                    <a:pt x="36113" y="64565"/>
                    <a:pt x="36609" y="63732"/>
                    <a:pt x="37283" y="63058"/>
                  </a:cubicBezTo>
                  <a:cubicBezTo>
                    <a:pt x="37938" y="62384"/>
                    <a:pt x="38770" y="61888"/>
                    <a:pt x="39663" y="61591"/>
                  </a:cubicBezTo>
                  <a:cubicBezTo>
                    <a:pt x="40302" y="61382"/>
                    <a:pt x="40971" y="61271"/>
                    <a:pt x="41641" y="61271"/>
                  </a:cubicBezTo>
                  <a:cubicBezTo>
                    <a:pt x="41928" y="61271"/>
                    <a:pt x="42214" y="61291"/>
                    <a:pt x="42499" y="61333"/>
                  </a:cubicBezTo>
                  <a:cubicBezTo>
                    <a:pt x="43451" y="61472"/>
                    <a:pt x="44343" y="61888"/>
                    <a:pt x="45037" y="62562"/>
                  </a:cubicBezTo>
                  <a:cubicBezTo>
                    <a:pt x="45711" y="63237"/>
                    <a:pt x="46168" y="64149"/>
                    <a:pt x="46346" y="65101"/>
                  </a:cubicBezTo>
                  <a:cubicBezTo>
                    <a:pt x="46505" y="66053"/>
                    <a:pt x="46445" y="67064"/>
                    <a:pt x="46287" y="68036"/>
                  </a:cubicBezTo>
                  <a:cubicBezTo>
                    <a:pt x="46108" y="69027"/>
                    <a:pt x="45850" y="69999"/>
                    <a:pt x="45553" y="70971"/>
                  </a:cubicBezTo>
                  <a:cubicBezTo>
                    <a:pt x="45414" y="71447"/>
                    <a:pt x="45275" y="71943"/>
                    <a:pt x="45116" y="72419"/>
                  </a:cubicBezTo>
                  <a:cubicBezTo>
                    <a:pt x="44978" y="72914"/>
                    <a:pt x="44859" y="73430"/>
                    <a:pt x="44779" y="73926"/>
                  </a:cubicBezTo>
                  <a:cubicBezTo>
                    <a:pt x="44601" y="74957"/>
                    <a:pt x="44561" y="76008"/>
                    <a:pt x="44680" y="77039"/>
                  </a:cubicBezTo>
                  <a:cubicBezTo>
                    <a:pt x="44799" y="78090"/>
                    <a:pt x="45116" y="79141"/>
                    <a:pt x="45771" y="79994"/>
                  </a:cubicBezTo>
                  <a:cubicBezTo>
                    <a:pt x="46425" y="80867"/>
                    <a:pt x="47496" y="81402"/>
                    <a:pt x="48587" y="81442"/>
                  </a:cubicBezTo>
                  <a:cubicBezTo>
                    <a:pt x="48629" y="81443"/>
                    <a:pt x="48672" y="81444"/>
                    <a:pt x="48714" y="81444"/>
                  </a:cubicBezTo>
                  <a:cubicBezTo>
                    <a:pt x="49761" y="81444"/>
                    <a:pt x="50781" y="80979"/>
                    <a:pt x="51582" y="80331"/>
                  </a:cubicBezTo>
                  <a:cubicBezTo>
                    <a:pt x="52414" y="79657"/>
                    <a:pt x="53069" y="78725"/>
                    <a:pt x="53446" y="77714"/>
                  </a:cubicBezTo>
                  <a:cubicBezTo>
                    <a:pt x="53822" y="76682"/>
                    <a:pt x="53981" y="75592"/>
                    <a:pt x="54041" y="74521"/>
                  </a:cubicBezTo>
                  <a:cubicBezTo>
                    <a:pt x="54080" y="73430"/>
                    <a:pt x="54041" y="72359"/>
                    <a:pt x="53981" y="71268"/>
                  </a:cubicBezTo>
                  <a:cubicBezTo>
                    <a:pt x="53862" y="69107"/>
                    <a:pt x="53743" y="66906"/>
                    <a:pt x="53485" y="64724"/>
                  </a:cubicBezTo>
                  <a:cubicBezTo>
                    <a:pt x="53247" y="62523"/>
                    <a:pt x="52871" y="60322"/>
                    <a:pt x="52256" y="58160"/>
                  </a:cubicBezTo>
                  <a:cubicBezTo>
                    <a:pt x="51641" y="55998"/>
                    <a:pt x="50729" y="53876"/>
                    <a:pt x="49460" y="51973"/>
                  </a:cubicBezTo>
                  <a:cubicBezTo>
                    <a:pt x="48845" y="51021"/>
                    <a:pt x="48131" y="50108"/>
                    <a:pt x="47318" y="49276"/>
                  </a:cubicBezTo>
                  <a:cubicBezTo>
                    <a:pt x="46525" y="48443"/>
                    <a:pt x="45652" y="47689"/>
                    <a:pt x="44760" y="46955"/>
                  </a:cubicBezTo>
                  <a:cubicBezTo>
                    <a:pt x="42955" y="45488"/>
                    <a:pt x="41031" y="44159"/>
                    <a:pt x="39246" y="42672"/>
                  </a:cubicBezTo>
                  <a:cubicBezTo>
                    <a:pt x="37442" y="41184"/>
                    <a:pt x="35756" y="39519"/>
                    <a:pt x="34566" y="37476"/>
                  </a:cubicBezTo>
                  <a:cubicBezTo>
                    <a:pt x="33971" y="36445"/>
                    <a:pt x="33535" y="35334"/>
                    <a:pt x="33297" y="34184"/>
                  </a:cubicBezTo>
                  <a:cubicBezTo>
                    <a:pt x="33158" y="33609"/>
                    <a:pt x="33119" y="33014"/>
                    <a:pt x="33079" y="32419"/>
                  </a:cubicBezTo>
                  <a:cubicBezTo>
                    <a:pt x="33079" y="31824"/>
                    <a:pt x="33119" y="31229"/>
                    <a:pt x="33218" y="30654"/>
                  </a:cubicBezTo>
                  <a:cubicBezTo>
                    <a:pt x="33337" y="30059"/>
                    <a:pt x="33495" y="29484"/>
                    <a:pt x="33733" y="28948"/>
                  </a:cubicBezTo>
                  <a:cubicBezTo>
                    <a:pt x="33991" y="28413"/>
                    <a:pt x="34289" y="27897"/>
                    <a:pt x="34665" y="27441"/>
                  </a:cubicBezTo>
                  <a:cubicBezTo>
                    <a:pt x="35062" y="26985"/>
                    <a:pt x="35498" y="26589"/>
                    <a:pt x="36014" y="26271"/>
                  </a:cubicBezTo>
                  <a:cubicBezTo>
                    <a:pt x="36133" y="26192"/>
                    <a:pt x="36272" y="26132"/>
                    <a:pt x="36411" y="26073"/>
                  </a:cubicBezTo>
                  <a:cubicBezTo>
                    <a:pt x="36549" y="25994"/>
                    <a:pt x="36668" y="25934"/>
                    <a:pt x="36807" y="25875"/>
                  </a:cubicBezTo>
                  <a:lnTo>
                    <a:pt x="37224" y="25716"/>
                  </a:lnTo>
                  <a:lnTo>
                    <a:pt x="37660" y="25597"/>
                  </a:lnTo>
                  <a:cubicBezTo>
                    <a:pt x="38151" y="25482"/>
                    <a:pt x="38642" y="25408"/>
                    <a:pt x="39134" y="25408"/>
                  </a:cubicBezTo>
                  <a:cubicBezTo>
                    <a:pt x="39237" y="25408"/>
                    <a:pt x="39341" y="25412"/>
                    <a:pt x="39445" y="25419"/>
                  </a:cubicBezTo>
                  <a:cubicBezTo>
                    <a:pt x="40059" y="25438"/>
                    <a:pt x="40654" y="25537"/>
                    <a:pt x="41210" y="25775"/>
                  </a:cubicBezTo>
                  <a:cubicBezTo>
                    <a:pt x="41349" y="25815"/>
                    <a:pt x="41487" y="25894"/>
                    <a:pt x="41606" y="25974"/>
                  </a:cubicBezTo>
                  <a:cubicBezTo>
                    <a:pt x="41745" y="26033"/>
                    <a:pt x="41884" y="26093"/>
                    <a:pt x="42003" y="26192"/>
                  </a:cubicBezTo>
                  <a:cubicBezTo>
                    <a:pt x="42122" y="26271"/>
                    <a:pt x="42241" y="26370"/>
                    <a:pt x="42360" y="26450"/>
                  </a:cubicBezTo>
                  <a:lnTo>
                    <a:pt x="42697" y="26767"/>
                  </a:lnTo>
                  <a:cubicBezTo>
                    <a:pt x="42757" y="26807"/>
                    <a:pt x="42796" y="26866"/>
                    <a:pt x="42836" y="26926"/>
                  </a:cubicBezTo>
                  <a:lnTo>
                    <a:pt x="42975" y="27104"/>
                  </a:lnTo>
                  <a:lnTo>
                    <a:pt x="43133" y="27283"/>
                  </a:lnTo>
                  <a:cubicBezTo>
                    <a:pt x="43173" y="27342"/>
                    <a:pt x="43213" y="27402"/>
                    <a:pt x="43252" y="27461"/>
                  </a:cubicBezTo>
                  <a:cubicBezTo>
                    <a:pt x="43332" y="27600"/>
                    <a:pt x="43411" y="27719"/>
                    <a:pt x="43470" y="27858"/>
                  </a:cubicBezTo>
                  <a:cubicBezTo>
                    <a:pt x="43550" y="27997"/>
                    <a:pt x="43609" y="28135"/>
                    <a:pt x="43649" y="28274"/>
                  </a:cubicBezTo>
                  <a:cubicBezTo>
                    <a:pt x="44105" y="29424"/>
                    <a:pt x="44204" y="30674"/>
                    <a:pt x="44363" y="31923"/>
                  </a:cubicBezTo>
                  <a:cubicBezTo>
                    <a:pt x="44462" y="32538"/>
                    <a:pt x="44561" y="33173"/>
                    <a:pt x="44740" y="33787"/>
                  </a:cubicBezTo>
                  <a:cubicBezTo>
                    <a:pt x="44779" y="33946"/>
                    <a:pt x="44839" y="34085"/>
                    <a:pt x="44879" y="34243"/>
                  </a:cubicBezTo>
                  <a:cubicBezTo>
                    <a:pt x="44938" y="34382"/>
                    <a:pt x="44998" y="34541"/>
                    <a:pt x="45077" y="34700"/>
                  </a:cubicBezTo>
                  <a:cubicBezTo>
                    <a:pt x="45216" y="34977"/>
                    <a:pt x="45354" y="35275"/>
                    <a:pt x="45553" y="35532"/>
                  </a:cubicBezTo>
                  <a:cubicBezTo>
                    <a:pt x="45652" y="35671"/>
                    <a:pt x="45731" y="35810"/>
                    <a:pt x="45830" y="35929"/>
                  </a:cubicBezTo>
                  <a:lnTo>
                    <a:pt x="46148" y="36286"/>
                  </a:lnTo>
                  <a:cubicBezTo>
                    <a:pt x="46267" y="36425"/>
                    <a:pt x="46386" y="36524"/>
                    <a:pt x="46505" y="36623"/>
                  </a:cubicBezTo>
                  <a:lnTo>
                    <a:pt x="46683" y="36802"/>
                  </a:lnTo>
                  <a:lnTo>
                    <a:pt x="46881" y="36940"/>
                  </a:lnTo>
                  <a:cubicBezTo>
                    <a:pt x="47377" y="37337"/>
                    <a:pt x="47972" y="37635"/>
                    <a:pt x="48567" y="37892"/>
                  </a:cubicBezTo>
                  <a:cubicBezTo>
                    <a:pt x="49162" y="38150"/>
                    <a:pt x="49797" y="38289"/>
                    <a:pt x="50431" y="38408"/>
                  </a:cubicBezTo>
                  <a:cubicBezTo>
                    <a:pt x="50868" y="38461"/>
                    <a:pt x="51304" y="38496"/>
                    <a:pt x="51740" y="38496"/>
                  </a:cubicBezTo>
                  <a:cubicBezTo>
                    <a:pt x="51958" y="38496"/>
                    <a:pt x="52176" y="38487"/>
                    <a:pt x="52395" y="38467"/>
                  </a:cubicBezTo>
                  <a:cubicBezTo>
                    <a:pt x="53684" y="38388"/>
                    <a:pt x="54973" y="37972"/>
                    <a:pt x="56103" y="37337"/>
                  </a:cubicBezTo>
                  <a:cubicBezTo>
                    <a:pt x="56698" y="37040"/>
                    <a:pt x="57233" y="36663"/>
                    <a:pt x="57749" y="36266"/>
                  </a:cubicBezTo>
                  <a:cubicBezTo>
                    <a:pt x="58285" y="35870"/>
                    <a:pt x="58760" y="35433"/>
                    <a:pt x="59217" y="34957"/>
                  </a:cubicBezTo>
                  <a:cubicBezTo>
                    <a:pt x="60149" y="34025"/>
                    <a:pt x="60962" y="32994"/>
                    <a:pt x="61696" y="31903"/>
                  </a:cubicBezTo>
                  <a:cubicBezTo>
                    <a:pt x="62449" y="30813"/>
                    <a:pt x="63104" y="29662"/>
                    <a:pt x="63738" y="28512"/>
                  </a:cubicBezTo>
                  <a:cubicBezTo>
                    <a:pt x="65007" y="26212"/>
                    <a:pt x="66217" y="23832"/>
                    <a:pt x="67823" y="21710"/>
                  </a:cubicBezTo>
                  <a:cubicBezTo>
                    <a:pt x="71036" y="17466"/>
                    <a:pt x="76034" y="14531"/>
                    <a:pt x="81448" y="13718"/>
                  </a:cubicBezTo>
                  <a:cubicBezTo>
                    <a:pt x="82466" y="13568"/>
                    <a:pt x="83495" y="13498"/>
                    <a:pt x="84527" y="13498"/>
                  </a:cubicBezTo>
                  <a:cubicBezTo>
                    <a:pt x="84862" y="13498"/>
                    <a:pt x="85198" y="13505"/>
                    <a:pt x="85533" y="13520"/>
                  </a:cubicBezTo>
                  <a:lnTo>
                    <a:pt x="86564" y="13599"/>
                  </a:lnTo>
                  <a:cubicBezTo>
                    <a:pt x="86901" y="13639"/>
                    <a:pt x="87258" y="13678"/>
                    <a:pt x="87595" y="13738"/>
                  </a:cubicBezTo>
                  <a:cubicBezTo>
                    <a:pt x="88270" y="13837"/>
                    <a:pt x="88964" y="13956"/>
                    <a:pt x="89638" y="14115"/>
                  </a:cubicBezTo>
                  <a:cubicBezTo>
                    <a:pt x="92355" y="14710"/>
                    <a:pt x="95032" y="15582"/>
                    <a:pt x="97868" y="15999"/>
                  </a:cubicBezTo>
                  <a:cubicBezTo>
                    <a:pt x="98757" y="16123"/>
                    <a:pt x="99661" y="16196"/>
                    <a:pt x="100565" y="16196"/>
                  </a:cubicBezTo>
                  <a:cubicBezTo>
                    <a:pt x="101960" y="16196"/>
                    <a:pt x="103354" y="16023"/>
                    <a:pt x="104690" y="15602"/>
                  </a:cubicBezTo>
                  <a:cubicBezTo>
                    <a:pt x="105781" y="15285"/>
                    <a:pt x="106832" y="14749"/>
                    <a:pt x="107724" y="14055"/>
                  </a:cubicBezTo>
                  <a:cubicBezTo>
                    <a:pt x="108180" y="13698"/>
                    <a:pt x="108597" y="13282"/>
                    <a:pt x="108973" y="12865"/>
                  </a:cubicBezTo>
                  <a:cubicBezTo>
                    <a:pt x="109330" y="12429"/>
                    <a:pt x="109668" y="11953"/>
                    <a:pt x="109945" y="11457"/>
                  </a:cubicBezTo>
                  <a:cubicBezTo>
                    <a:pt x="111095" y="9494"/>
                    <a:pt x="111710" y="7332"/>
                    <a:pt x="112642" y="5349"/>
                  </a:cubicBezTo>
                  <a:cubicBezTo>
                    <a:pt x="113079" y="4338"/>
                    <a:pt x="113673" y="3426"/>
                    <a:pt x="114407" y="2613"/>
                  </a:cubicBezTo>
                  <a:cubicBezTo>
                    <a:pt x="114784" y="2236"/>
                    <a:pt x="115181" y="1859"/>
                    <a:pt x="115617" y="1542"/>
                  </a:cubicBezTo>
                  <a:cubicBezTo>
                    <a:pt x="116053" y="1205"/>
                    <a:pt x="116509" y="947"/>
                    <a:pt x="117005" y="729"/>
                  </a:cubicBezTo>
                  <a:cubicBezTo>
                    <a:pt x="117501" y="510"/>
                    <a:pt x="118017" y="391"/>
                    <a:pt x="118532" y="312"/>
                  </a:cubicBezTo>
                  <a:cubicBezTo>
                    <a:pt x="118615" y="309"/>
                    <a:pt x="118697" y="307"/>
                    <a:pt x="118779" y="307"/>
                  </a:cubicBezTo>
                  <a:cubicBezTo>
                    <a:pt x="119227" y="307"/>
                    <a:pt x="119660" y="356"/>
                    <a:pt x="120079" y="491"/>
                  </a:cubicBezTo>
                  <a:cubicBezTo>
                    <a:pt x="120218" y="530"/>
                    <a:pt x="120317" y="610"/>
                    <a:pt x="120456" y="649"/>
                  </a:cubicBezTo>
                  <a:cubicBezTo>
                    <a:pt x="120575" y="709"/>
                    <a:pt x="120694" y="748"/>
                    <a:pt x="120793" y="828"/>
                  </a:cubicBezTo>
                  <a:cubicBezTo>
                    <a:pt x="121031" y="947"/>
                    <a:pt x="121229" y="1105"/>
                    <a:pt x="121428" y="1284"/>
                  </a:cubicBezTo>
                  <a:cubicBezTo>
                    <a:pt x="121804" y="1641"/>
                    <a:pt x="122122" y="2057"/>
                    <a:pt x="122340" y="2533"/>
                  </a:cubicBezTo>
                  <a:cubicBezTo>
                    <a:pt x="122776" y="3505"/>
                    <a:pt x="122875" y="4596"/>
                    <a:pt x="122776" y="5627"/>
                  </a:cubicBezTo>
                  <a:cubicBezTo>
                    <a:pt x="122657" y="6678"/>
                    <a:pt x="122379" y="7709"/>
                    <a:pt x="121943" y="8681"/>
                  </a:cubicBezTo>
                  <a:cubicBezTo>
                    <a:pt x="121725" y="9157"/>
                    <a:pt x="121467" y="9613"/>
                    <a:pt x="121170" y="10049"/>
                  </a:cubicBezTo>
                  <a:cubicBezTo>
                    <a:pt x="120892" y="10486"/>
                    <a:pt x="120575" y="10922"/>
                    <a:pt x="120277" y="11358"/>
                  </a:cubicBezTo>
                  <a:cubicBezTo>
                    <a:pt x="119643" y="12211"/>
                    <a:pt x="119008" y="13064"/>
                    <a:pt x="118413" y="13936"/>
                  </a:cubicBezTo>
                  <a:cubicBezTo>
                    <a:pt x="117818" y="14809"/>
                    <a:pt x="117263" y="15721"/>
                    <a:pt x="116866" y="16732"/>
                  </a:cubicBezTo>
                  <a:cubicBezTo>
                    <a:pt x="116490" y="17724"/>
                    <a:pt x="116271" y="18795"/>
                    <a:pt x="116311" y="19846"/>
                  </a:cubicBezTo>
                  <a:cubicBezTo>
                    <a:pt x="116331" y="20917"/>
                    <a:pt x="116569" y="21948"/>
                    <a:pt x="116946" y="22940"/>
                  </a:cubicBezTo>
                  <a:cubicBezTo>
                    <a:pt x="117303" y="23931"/>
                    <a:pt x="117818" y="24843"/>
                    <a:pt x="118374" y="25716"/>
                  </a:cubicBezTo>
                  <a:cubicBezTo>
                    <a:pt x="118949" y="26589"/>
                    <a:pt x="119583" y="27402"/>
                    <a:pt x="120277" y="28175"/>
                  </a:cubicBezTo>
                  <a:cubicBezTo>
                    <a:pt x="120952" y="28948"/>
                    <a:pt x="121666" y="29682"/>
                    <a:pt x="122360" y="30416"/>
                  </a:cubicBezTo>
                  <a:cubicBezTo>
                    <a:pt x="123748" y="31883"/>
                    <a:pt x="125136" y="33371"/>
                    <a:pt x="126207" y="35056"/>
                  </a:cubicBezTo>
                  <a:cubicBezTo>
                    <a:pt x="127278" y="36742"/>
                    <a:pt x="127893" y="38646"/>
                    <a:pt x="128150" y="40589"/>
                  </a:cubicBezTo>
                  <a:cubicBezTo>
                    <a:pt x="128408" y="42553"/>
                    <a:pt x="128329" y="44516"/>
                    <a:pt x="128131" y="46459"/>
                  </a:cubicBezTo>
                  <a:cubicBezTo>
                    <a:pt x="127912" y="48403"/>
                    <a:pt x="127575" y="50307"/>
                    <a:pt x="127258" y="52211"/>
                  </a:cubicBezTo>
                  <a:cubicBezTo>
                    <a:pt x="126604" y="56018"/>
                    <a:pt x="125850" y="59746"/>
                    <a:pt x="124997" y="63395"/>
                  </a:cubicBezTo>
                  <a:cubicBezTo>
                    <a:pt x="123312" y="70713"/>
                    <a:pt x="121249" y="77733"/>
                    <a:pt x="118830" y="84377"/>
                  </a:cubicBezTo>
                  <a:cubicBezTo>
                    <a:pt x="116390" y="91040"/>
                    <a:pt x="113594" y="97327"/>
                    <a:pt x="110441" y="103197"/>
                  </a:cubicBezTo>
                  <a:cubicBezTo>
                    <a:pt x="108874" y="106132"/>
                    <a:pt x="107189" y="108948"/>
                    <a:pt x="105443" y="111665"/>
                  </a:cubicBezTo>
                  <a:cubicBezTo>
                    <a:pt x="103698" y="114362"/>
                    <a:pt x="101894" y="116979"/>
                    <a:pt x="99970" y="119419"/>
                  </a:cubicBezTo>
                  <a:cubicBezTo>
                    <a:pt x="98066" y="121878"/>
                    <a:pt x="96083" y="124218"/>
                    <a:pt x="94040" y="126439"/>
                  </a:cubicBezTo>
                  <a:cubicBezTo>
                    <a:pt x="93245" y="127289"/>
                    <a:pt x="92437" y="128123"/>
                    <a:pt x="91621" y="128940"/>
                  </a:cubicBezTo>
                  <a:lnTo>
                    <a:pt x="91621" y="128940"/>
                  </a:lnTo>
                  <a:cubicBezTo>
                    <a:pt x="97401" y="122500"/>
                    <a:pt x="102155" y="115594"/>
                    <a:pt x="105939" y="108551"/>
                  </a:cubicBezTo>
                  <a:cubicBezTo>
                    <a:pt x="110500" y="100063"/>
                    <a:pt x="113654" y="91377"/>
                    <a:pt x="115617" y="82889"/>
                  </a:cubicBezTo>
                  <a:cubicBezTo>
                    <a:pt x="116609" y="78646"/>
                    <a:pt x="117243" y="74422"/>
                    <a:pt x="117541" y="70297"/>
                  </a:cubicBezTo>
                  <a:cubicBezTo>
                    <a:pt x="117699" y="68234"/>
                    <a:pt x="117739" y="66192"/>
                    <a:pt x="117699" y="64189"/>
                  </a:cubicBezTo>
                  <a:cubicBezTo>
                    <a:pt x="117640" y="62166"/>
                    <a:pt x="117501" y="60183"/>
                    <a:pt x="117243" y="58239"/>
                  </a:cubicBezTo>
                  <a:cubicBezTo>
                    <a:pt x="116232" y="50465"/>
                    <a:pt x="113376" y="43346"/>
                    <a:pt x="109172" y="37754"/>
                  </a:cubicBezTo>
                  <a:cubicBezTo>
                    <a:pt x="108101" y="36346"/>
                    <a:pt x="106990" y="35017"/>
                    <a:pt x="105781" y="33847"/>
                  </a:cubicBezTo>
                  <a:cubicBezTo>
                    <a:pt x="105186" y="33232"/>
                    <a:pt x="104531" y="32677"/>
                    <a:pt x="103916" y="32121"/>
                  </a:cubicBezTo>
                  <a:cubicBezTo>
                    <a:pt x="103599" y="31844"/>
                    <a:pt x="103262" y="31586"/>
                    <a:pt x="102945" y="31328"/>
                  </a:cubicBezTo>
                  <a:lnTo>
                    <a:pt x="102469" y="30932"/>
                  </a:lnTo>
                  <a:cubicBezTo>
                    <a:pt x="102290" y="30813"/>
                    <a:pt x="102132" y="30694"/>
                    <a:pt x="101953" y="30575"/>
                  </a:cubicBezTo>
                  <a:cubicBezTo>
                    <a:pt x="101616" y="30337"/>
                    <a:pt x="101299" y="30099"/>
                    <a:pt x="100962" y="29861"/>
                  </a:cubicBezTo>
                  <a:cubicBezTo>
                    <a:pt x="100605" y="29643"/>
                    <a:pt x="100267" y="29424"/>
                    <a:pt x="99911" y="29206"/>
                  </a:cubicBezTo>
                  <a:lnTo>
                    <a:pt x="99395" y="28889"/>
                  </a:lnTo>
                  <a:cubicBezTo>
                    <a:pt x="99216" y="28790"/>
                    <a:pt x="99038" y="28691"/>
                    <a:pt x="98859" y="28592"/>
                  </a:cubicBezTo>
                  <a:cubicBezTo>
                    <a:pt x="98522" y="28413"/>
                    <a:pt x="98165" y="28215"/>
                    <a:pt x="97808" y="28016"/>
                  </a:cubicBezTo>
                  <a:cubicBezTo>
                    <a:pt x="96361" y="27342"/>
                    <a:pt x="94913" y="26708"/>
                    <a:pt x="93426" y="26251"/>
                  </a:cubicBezTo>
                  <a:cubicBezTo>
                    <a:pt x="91958" y="25775"/>
                    <a:pt x="90451" y="25458"/>
                    <a:pt x="88964" y="25200"/>
                  </a:cubicBezTo>
                  <a:cubicBezTo>
                    <a:pt x="88607" y="25161"/>
                    <a:pt x="88230" y="25121"/>
                    <a:pt x="87853" y="25062"/>
                  </a:cubicBezTo>
                  <a:cubicBezTo>
                    <a:pt x="87476" y="25042"/>
                    <a:pt x="87119" y="24962"/>
                    <a:pt x="86743" y="24962"/>
                  </a:cubicBezTo>
                  <a:cubicBezTo>
                    <a:pt x="86109" y="24928"/>
                    <a:pt x="85476" y="24879"/>
                    <a:pt x="84842" y="24879"/>
                  </a:cubicBezTo>
                  <a:cubicBezTo>
                    <a:pt x="84742" y="24879"/>
                    <a:pt x="84642" y="24880"/>
                    <a:pt x="84541" y="24883"/>
                  </a:cubicBezTo>
                  <a:cubicBezTo>
                    <a:pt x="81646" y="24903"/>
                    <a:pt x="78830" y="25379"/>
                    <a:pt x="76252" y="26251"/>
                  </a:cubicBezTo>
                  <a:cubicBezTo>
                    <a:pt x="73674" y="27164"/>
                    <a:pt x="71353" y="28473"/>
                    <a:pt x="69370" y="30039"/>
                  </a:cubicBezTo>
                  <a:cubicBezTo>
                    <a:pt x="67367" y="31626"/>
                    <a:pt x="65701" y="33450"/>
                    <a:pt x="64293" y="35334"/>
                  </a:cubicBezTo>
                  <a:cubicBezTo>
                    <a:pt x="62905" y="37238"/>
                    <a:pt x="61755" y="39221"/>
                    <a:pt x="60843" y="41184"/>
                  </a:cubicBezTo>
                  <a:cubicBezTo>
                    <a:pt x="60367" y="42176"/>
                    <a:pt x="59950" y="43167"/>
                    <a:pt x="59593" y="44139"/>
                  </a:cubicBezTo>
                  <a:cubicBezTo>
                    <a:pt x="59217" y="45131"/>
                    <a:pt x="58879" y="46103"/>
                    <a:pt x="58582" y="47074"/>
                  </a:cubicBezTo>
                  <a:cubicBezTo>
                    <a:pt x="57412" y="50922"/>
                    <a:pt x="56817" y="54590"/>
                    <a:pt x="56480" y="57962"/>
                  </a:cubicBezTo>
                  <a:cubicBezTo>
                    <a:pt x="56143" y="61313"/>
                    <a:pt x="56044" y="64387"/>
                    <a:pt x="55984" y="67163"/>
                  </a:cubicBezTo>
                  <a:cubicBezTo>
                    <a:pt x="55925" y="69960"/>
                    <a:pt x="55925" y="72438"/>
                    <a:pt x="55905" y="74660"/>
                  </a:cubicBezTo>
                  <a:cubicBezTo>
                    <a:pt x="55885" y="76861"/>
                    <a:pt x="55865" y="78804"/>
                    <a:pt x="55806" y="80510"/>
                  </a:cubicBezTo>
                  <a:cubicBezTo>
                    <a:pt x="55687" y="83881"/>
                    <a:pt x="55488" y="86261"/>
                    <a:pt x="55349" y="87788"/>
                  </a:cubicBezTo>
                  <a:cubicBezTo>
                    <a:pt x="55250" y="88541"/>
                    <a:pt x="55191" y="89097"/>
                    <a:pt x="55151" y="89454"/>
                  </a:cubicBezTo>
                  <a:cubicBezTo>
                    <a:pt x="55136" y="89588"/>
                    <a:pt x="55133" y="89700"/>
                    <a:pt x="55123" y="89789"/>
                  </a:cubicBezTo>
                  <a:lnTo>
                    <a:pt x="55123" y="89789"/>
                  </a:lnTo>
                  <a:cubicBezTo>
                    <a:pt x="55139" y="89701"/>
                    <a:pt x="55155" y="89593"/>
                    <a:pt x="55171" y="89434"/>
                  </a:cubicBezTo>
                  <a:cubicBezTo>
                    <a:pt x="55211" y="89077"/>
                    <a:pt x="55290" y="88522"/>
                    <a:pt x="55389" y="87768"/>
                  </a:cubicBezTo>
                  <a:cubicBezTo>
                    <a:pt x="55548" y="86241"/>
                    <a:pt x="55766" y="83861"/>
                    <a:pt x="55885" y="80490"/>
                  </a:cubicBezTo>
                  <a:cubicBezTo>
                    <a:pt x="55944" y="78784"/>
                    <a:pt x="55984" y="76841"/>
                    <a:pt x="56004" y="74640"/>
                  </a:cubicBezTo>
                  <a:cubicBezTo>
                    <a:pt x="56044" y="72419"/>
                    <a:pt x="56044" y="69920"/>
                    <a:pt x="56103" y="67143"/>
                  </a:cubicBezTo>
                  <a:cubicBezTo>
                    <a:pt x="56182" y="64367"/>
                    <a:pt x="56282" y="61313"/>
                    <a:pt x="56619" y="57942"/>
                  </a:cubicBezTo>
                  <a:cubicBezTo>
                    <a:pt x="56956" y="54590"/>
                    <a:pt x="57551" y="50941"/>
                    <a:pt x="58741" y="47094"/>
                  </a:cubicBezTo>
                  <a:cubicBezTo>
                    <a:pt x="59038" y="46142"/>
                    <a:pt x="59355" y="45170"/>
                    <a:pt x="59732" y="44199"/>
                  </a:cubicBezTo>
                  <a:cubicBezTo>
                    <a:pt x="60109" y="43207"/>
                    <a:pt x="60525" y="42235"/>
                    <a:pt x="60982" y="41244"/>
                  </a:cubicBezTo>
                  <a:cubicBezTo>
                    <a:pt x="61914" y="39281"/>
                    <a:pt x="63044" y="37317"/>
                    <a:pt x="64432" y="35433"/>
                  </a:cubicBezTo>
                  <a:cubicBezTo>
                    <a:pt x="65820" y="33549"/>
                    <a:pt x="67486" y="31745"/>
                    <a:pt x="69469" y="30178"/>
                  </a:cubicBezTo>
                  <a:cubicBezTo>
                    <a:pt x="71453" y="28631"/>
                    <a:pt x="73753" y="27322"/>
                    <a:pt x="76291" y="26430"/>
                  </a:cubicBezTo>
                  <a:cubicBezTo>
                    <a:pt x="78850" y="25557"/>
                    <a:pt x="81646" y="25101"/>
                    <a:pt x="84541" y="25081"/>
                  </a:cubicBezTo>
                  <a:cubicBezTo>
                    <a:pt x="84678" y="25074"/>
                    <a:pt x="84815" y="25071"/>
                    <a:pt x="84952" y="25071"/>
                  </a:cubicBezTo>
                  <a:cubicBezTo>
                    <a:pt x="85535" y="25071"/>
                    <a:pt x="86129" y="25129"/>
                    <a:pt x="86723" y="25161"/>
                  </a:cubicBezTo>
                  <a:cubicBezTo>
                    <a:pt x="87080" y="25161"/>
                    <a:pt x="87456" y="25220"/>
                    <a:pt x="87813" y="25260"/>
                  </a:cubicBezTo>
                  <a:cubicBezTo>
                    <a:pt x="88190" y="25319"/>
                    <a:pt x="88547" y="25339"/>
                    <a:pt x="88924" y="25399"/>
                  </a:cubicBezTo>
                  <a:cubicBezTo>
                    <a:pt x="90391" y="25656"/>
                    <a:pt x="91879" y="25954"/>
                    <a:pt x="93346" y="26450"/>
                  </a:cubicBezTo>
                  <a:cubicBezTo>
                    <a:pt x="94814" y="26886"/>
                    <a:pt x="96262" y="27521"/>
                    <a:pt x="97689" y="28215"/>
                  </a:cubicBezTo>
                  <a:cubicBezTo>
                    <a:pt x="98046" y="28393"/>
                    <a:pt x="98384" y="28592"/>
                    <a:pt x="98740" y="28770"/>
                  </a:cubicBezTo>
                  <a:cubicBezTo>
                    <a:pt x="98919" y="28869"/>
                    <a:pt x="99097" y="28968"/>
                    <a:pt x="99276" y="29067"/>
                  </a:cubicBezTo>
                  <a:lnTo>
                    <a:pt x="99792" y="29385"/>
                  </a:lnTo>
                  <a:cubicBezTo>
                    <a:pt x="100129" y="29603"/>
                    <a:pt x="100466" y="29821"/>
                    <a:pt x="100823" y="30019"/>
                  </a:cubicBezTo>
                  <a:cubicBezTo>
                    <a:pt x="101140" y="30257"/>
                    <a:pt x="101477" y="30495"/>
                    <a:pt x="101814" y="30733"/>
                  </a:cubicBezTo>
                  <a:cubicBezTo>
                    <a:pt x="101973" y="30852"/>
                    <a:pt x="102151" y="30971"/>
                    <a:pt x="102310" y="31090"/>
                  </a:cubicBezTo>
                  <a:lnTo>
                    <a:pt x="102786" y="31487"/>
                  </a:lnTo>
                  <a:cubicBezTo>
                    <a:pt x="103123" y="31745"/>
                    <a:pt x="103441" y="32002"/>
                    <a:pt x="103758" y="32260"/>
                  </a:cubicBezTo>
                  <a:cubicBezTo>
                    <a:pt x="104373" y="32835"/>
                    <a:pt x="105007" y="33371"/>
                    <a:pt x="105602" y="33986"/>
                  </a:cubicBezTo>
                  <a:cubicBezTo>
                    <a:pt x="106812" y="35156"/>
                    <a:pt x="107922" y="36484"/>
                    <a:pt x="108973" y="37873"/>
                  </a:cubicBezTo>
                  <a:cubicBezTo>
                    <a:pt x="113138" y="43445"/>
                    <a:pt x="115994" y="50505"/>
                    <a:pt x="116965" y="58259"/>
                  </a:cubicBezTo>
                  <a:cubicBezTo>
                    <a:pt x="117243" y="60183"/>
                    <a:pt x="117382" y="62166"/>
                    <a:pt x="117422" y="64169"/>
                  </a:cubicBezTo>
                  <a:cubicBezTo>
                    <a:pt x="117481" y="66172"/>
                    <a:pt x="117441" y="68214"/>
                    <a:pt x="117283" y="70277"/>
                  </a:cubicBezTo>
                  <a:cubicBezTo>
                    <a:pt x="116985" y="74382"/>
                    <a:pt x="116331" y="78586"/>
                    <a:pt x="115339" y="82810"/>
                  </a:cubicBezTo>
                  <a:cubicBezTo>
                    <a:pt x="113376" y="91278"/>
                    <a:pt x="110223" y="99944"/>
                    <a:pt x="105681" y="108412"/>
                  </a:cubicBezTo>
                  <a:cubicBezTo>
                    <a:pt x="101120" y="116880"/>
                    <a:pt x="95171" y="125150"/>
                    <a:pt x="87714" y="132646"/>
                  </a:cubicBezTo>
                  <a:lnTo>
                    <a:pt x="87913" y="132844"/>
                  </a:lnTo>
                  <a:cubicBezTo>
                    <a:pt x="87916" y="132841"/>
                    <a:pt x="87919" y="132838"/>
                    <a:pt x="87923" y="132835"/>
                  </a:cubicBezTo>
                  <a:lnTo>
                    <a:pt x="87923" y="132835"/>
                  </a:lnTo>
                  <a:lnTo>
                    <a:pt x="87932" y="132844"/>
                  </a:lnTo>
                  <a:cubicBezTo>
                    <a:pt x="88000" y="132776"/>
                    <a:pt x="88068" y="132708"/>
                    <a:pt x="88136" y="132639"/>
                  </a:cubicBezTo>
                  <a:lnTo>
                    <a:pt x="88136" y="132639"/>
                  </a:lnTo>
                  <a:cubicBezTo>
                    <a:pt x="90202" y="130738"/>
                    <a:pt x="92248" y="128741"/>
                    <a:pt x="94239" y="126598"/>
                  </a:cubicBezTo>
                  <a:cubicBezTo>
                    <a:pt x="96281" y="124396"/>
                    <a:pt x="98265" y="122036"/>
                    <a:pt x="100168" y="119577"/>
                  </a:cubicBezTo>
                  <a:cubicBezTo>
                    <a:pt x="102092" y="117118"/>
                    <a:pt x="103916" y="114520"/>
                    <a:pt x="105681" y="111803"/>
                  </a:cubicBezTo>
                  <a:cubicBezTo>
                    <a:pt x="107427" y="109087"/>
                    <a:pt x="109112" y="106271"/>
                    <a:pt x="110679" y="103316"/>
                  </a:cubicBezTo>
                  <a:cubicBezTo>
                    <a:pt x="113832" y="97446"/>
                    <a:pt x="116648" y="91139"/>
                    <a:pt x="119087" y="84476"/>
                  </a:cubicBezTo>
                  <a:cubicBezTo>
                    <a:pt x="121507" y="77793"/>
                    <a:pt x="123569" y="70773"/>
                    <a:pt x="125275" y="63455"/>
                  </a:cubicBezTo>
                  <a:cubicBezTo>
                    <a:pt x="126108" y="59786"/>
                    <a:pt x="126861" y="56058"/>
                    <a:pt x="127536" y="52250"/>
                  </a:cubicBezTo>
                  <a:cubicBezTo>
                    <a:pt x="127853" y="50346"/>
                    <a:pt x="128190" y="48423"/>
                    <a:pt x="128408" y="46459"/>
                  </a:cubicBezTo>
                  <a:cubicBezTo>
                    <a:pt x="128607" y="44516"/>
                    <a:pt x="128686" y="42533"/>
                    <a:pt x="128428" y="40530"/>
                  </a:cubicBezTo>
                  <a:cubicBezTo>
                    <a:pt x="128170" y="38567"/>
                    <a:pt x="127516" y="36584"/>
                    <a:pt x="126425" y="34878"/>
                  </a:cubicBezTo>
                  <a:cubicBezTo>
                    <a:pt x="125354" y="33153"/>
                    <a:pt x="123946" y="31665"/>
                    <a:pt x="122558" y="30198"/>
                  </a:cubicBezTo>
                  <a:cubicBezTo>
                    <a:pt x="121844" y="29464"/>
                    <a:pt x="121150" y="28730"/>
                    <a:pt x="120476" y="27957"/>
                  </a:cubicBezTo>
                  <a:cubicBezTo>
                    <a:pt x="119801" y="27183"/>
                    <a:pt x="119167" y="26390"/>
                    <a:pt x="118611" y="25537"/>
                  </a:cubicBezTo>
                  <a:cubicBezTo>
                    <a:pt x="118056" y="24685"/>
                    <a:pt x="117560" y="23773"/>
                    <a:pt x="117203" y="22821"/>
                  </a:cubicBezTo>
                  <a:cubicBezTo>
                    <a:pt x="116847" y="21849"/>
                    <a:pt x="116609" y="20837"/>
                    <a:pt x="116589" y="19826"/>
                  </a:cubicBezTo>
                  <a:cubicBezTo>
                    <a:pt x="116569" y="18795"/>
                    <a:pt x="116767" y="17783"/>
                    <a:pt x="117144" y="16812"/>
                  </a:cubicBezTo>
                  <a:cubicBezTo>
                    <a:pt x="117501" y="15840"/>
                    <a:pt x="118056" y="14948"/>
                    <a:pt x="118631" y="14075"/>
                  </a:cubicBezTo>
                  <a:cubicBezTo>
                    <a:pt x="119226" y="13202"/>
                    <a:pt x="119861" y="12370"/>
                    <a:pt x="120495" y="11517"/>
                  </a:cubicBezTo>
                  <a:cubicBezTo>
                    <a:pt x="120813" y="11080"/>
                    <a:pt x="121110" y="10644"/>
                    <a:pt x="121408" y="10188"/>
                  </a:cubicBezTo>
                  <a:cubicBezTo>
                    <a:pt x="121685" y="9752"/>
                    <a:pt x="121963" y="9276"/>
                    <a:pt x="122201" y="8780"/>
                  </a:cubicBezTo>
                  <a:cubicBezTo>
                    <a:pt x="122637" y="7789"/>
                    <a:pt x="122935" y="6737"/>
                    <a:pt x="123054" y="5647"/>
                  </a:cubicBezTo>
                  <a:cubicBezTo>
                    <a:pt x="123133" y="4556"/>
                    <a:pt x="123054" y="3426"/>
                    <a:pt x="122598" y="2394"/>
                  </a:cubicBezTo>
                  <a:cubicBezTo>
                    <a:pt x="122360" y="1899"/>
                    <a:pt x="122022" y="1423"/>
                    <a:pt x="121606" y="1046"/>
                  </a:cubicBezTo>
                  <a:cubicBezTo>
                    <a:pt x="121408" y="867"/>
                    <a:pt x="121170" y="689"/>
                    <a:pt x="120932" y="550"/>
                  </a:cubicBezTo>
                  <a:cubicBezTo>
                    <a:pt x="120813" y="471"/>
                    <a:pt x="120674" y="411"/>
                    <a:pt x="120555" y="352"/>
                  </a:cubicBezTo>
                  <a:cubicBezTo>
                    <a:pt x="120416" y="312"/>
                    <a:pt x="120297" y="233"/>
                    <a:pt x="120158" y="193"/>
                  </a:cubicBezTo>
                  <a:cubicBezTo>
                    <a:pt x="119746" y="56"/>
                    <a:pt x="119310" y="1"/>
                    <a:pt x="1188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9"/>
            <p:cNvSpPr/>
            <p:nvPr/>
          </p:nvSpPr>
          <p:spPr>
            <a:xfrm>
              <a:off x="5822856" y="-2671057"/>
              <a:ext cx="2435105" cy="3922371"/>
            </a:xfrm>
            <a:custGeom>
              <a:rect b="b" l="l" r="r" t="t"/>
              <a:pathLst>
                <a:path extrusionOk="0" h="122297" w="75925">
                  <a:moveTo>
                    <a:pt x="25533" y="89203"/>
                  </a:moveTo>
                  <a:lnTo>
                    <a:pt x="25533" y="89203"/>
                  </a:lnTo>
                  <a:cubicBezTo>
                    <a:pt x="25533" y="89203"/>
                    <a:pt x="25513" y="89223"/>
                    <a:pt x="25493" y="89282"/>
                  </a:cubicBezTo>
                  <a:cubicBezTo>
                    <a:pt x="25533" y="89242"/>
                    <a:pt x="25533" y="89203"/>
                    <a:pt x="25533" y="89203"/>
                  </a:cubicBezTo>
                  <a:close/>
                  <a:moveTo>
                    <a:pt x="61340" y="1"/>
                  </a:moveTo>
                  <a:cubicBezTo>
                    <a:pt x="61290" y="1"/>
                    <a:pt x="61240" y="1"/>
                    <a:pt x="61190" y="2"/>
                  </a:cubicBezTo>
                  <a:cubicBezTo>
                    <a:pt x="59683" y="41"/>
                    <a:pt x="58215" y="378"/>
                    <a:pt x="56886" y="934"/>
                  </a:cubicBezTo>
                  <a:cubicBezTo>
                    <a:pt x="55538" y="1489"/>
                    <a:pt x="54289" y="2243"/>
                    <a:pt x="53178" y="3115"/>
                  </a:cubicBezTo>
                  <a:cubicBezTo>
                    <a:pt x="50957" y="4860"/>
                    <a:pt x="49232" y="7081"/>
                    <a:pt x="48121" y="9521"/>
                  </a:cubicBezTo>
                  <a:cubicBezTo>
                    <a:pt x="47566" y="10711"/>
                    <a:pt x="47110" y="11960"/>
                    <a:pt x="46733" y="13189"/>
                  </a:cubicBezTo>
                  <a:cubicBezTo>
                    <a:pt x="46376" y="14419"/>
                    <a:pt x="46098" y="15668"/>
                    <a:pt x="45880" y="16898"/>
                  </a:cubicBezTo>
                  <a:cubicBezTo>
                    <a:pt x="45424" y="19357"/>
                    <a:pt x="45206" y="21776"/>
                    <a:pt x="45008" y="24097"/>
                  </a:cubicBezTo>
                  <a:cubicBezTo>
                    <a:pt x="44809" y="26437"/>
                    <a:pt x="44631" y="28697"/>
                    <a:pt x="44393" y="30879"/>
                  </a:cubicBezTo>
                  <a:cubicBezTo>
                    <a:pt x="43917" y="35242"/>
                    <a:pt x="43282" y="39287"/>
                    <a:pt x="42548" y="43035"/>
                  </a:cubicBezTo>
                  <a:cubicBezTo>
                    <a:pt x="41081" y="50552"/>
                    <a:pt x="39276" y="56898"/>
                    <a:pt x="37491" y="62212"/>
                  </a:cubicBezTo>
                  <a:cubicBezTo>
                    <a:pt x="36599" y="64870"/>
                    <a:pt x="35707" y="67289"/>
                    <a:pt x="34854" y="69451"/>
                  </a:cubicBezTo>
                  <a:cubicBezTo>
                    <a:pt x="34001" y="71652"/>
                    <a:pt x="33168" y="73595"/>
                    <a:pt x="32415" y="75341"/>
                  </a:cubicBezTo>
                  <a:cubicBezTo>
                    <a:pt x="30868" y="78851"/>
                    <a:pt x="29559" y="81548"/>
                    <a:pt x="28508" y="83571"/>
                  </a:cubicBezTo>
                  <a:cubicBezTo>
                    <a:pt x="27992" y="84602"/>
                    <a:pt x="27536" y="85455"/>
                    <a:pt x="27159" y="86168"/>
                  </a:cubicBezTo>
                  <a:cubicBezTo>
                    <a:pt x="26782" y="86902"/>
                    <a:pt x="26465" y="87477"/>
                    <a:pt x="26227" y="87914"/>
                  </a:cubicBezTo>
                  <a:cubicBezTo>
                    <a:pt x="25969" y="88370"/>
                    <a:pt x="25811" y="88687"/>
                    <a:pt x="25692" y="88885"/>
                  </a:cubicBezTo>
                  <a:cubicBezTo>
                    <a:pt x="25632" y="89004"/>
                    <a:pt x="25593" y="89084"/>
                    <a:pt x="25573" y="89123"/>
                  </a:cubicBezTo>
                  <a:cubicBezTo>
                    <a:pt x="25553" y="89183"/>
                    <a:pt x="25533" y="89203"/>
                    <a:pt x="25533" y="89203"/>
                  </a:cubicBezTo>
                  <a:cubicBezTo>
                    <a:pt x="25533" y="89203"/>
                    <a:pt x="25553" y="89183"/>
                    <a:pt x="25573" y="89143"/>
                  </a:cubicBezTo>
                  <a:cubicBezTo>
                    <a:pt x="25612" y="89084"/>
                    <a:pt x="25652" y="89004"/>
                    <a:pt x="25712" y="88905"/>
                  </a:cubicBezTo>
                  <a:cubicBezTo>
                    <a:pt x="25831" y="88707"/>
                    <a:pt x="26009" y="88390"/>
                    <a:pt x="26267" y="87933"/>
                  </a:cubicBezTo>
                  <a:cubicBezTo>
                    <a:pt x="26525" y="87497"/>
                    <a:pt x="26842" y="86942"/>
                    <a:pt x="27239" y="86208"/>
                  </a:cubicBezTo>
                  <a:cubicBezTo>
                    <a:pt x="27615" y="85494"/>
                    <a:pt x="28091" y="84641"/>
                    <a:pt x="28607" y="83630"/>
                  </a:cubicBezTo>
                  <a:cubicBezTo>
                    <a:pt x="29678" y="81587"/>
                    <a:pt x="31007" y="78910"/>
                    <a:pt x="32573" y="75420"/>
                  </a:cubicBezTo>
                  <a:cubicBezTo>
                    <a:pt x="33347" y="73655"/>
                    <a:pt x="34180" y="71711"/>
                    <a:pt x="35032" y="69530"/>
                  </a:cubicBezTo>
                  <a:cubicBezTo>
                    <a:pt x="35905" y="67349"/>
                    <a:pt x="36797" y="64929"/>
                    <a:pt x="37690" y="62272"/>
                  </a:cubicBezTo>
                  <a:cubicBezTo>
                    <a:pt x="39494" y="56957"/>
                    <a:pt x="41319" y="50611"/>
                    <a:pt x="42786" y="43095"/>
                  </a:cubicBezTo>
                  <a:cubicBezTo>
                    <a:pt x="43520" y="39327"/>
                    <a:pt x="44175" y="35262"/>
                    <a:pt x="44651" y="30899"/>
                  </a:cubicBezTo>
                  <a:cubicBezTo>
                    <a:pt x="44908" y="28717"/>
                    <a:pt x="45087" y="26457"/>
                    <a:pt x="45265" y="24116"/>
                  </a:cubicBezTo>
                  <a:cubicBezTo>
                    <a:pt x="45483" y="21796"/>
                    <a:pt x="45702" y="19397"/>
                    <a:pt x="46138" y="16938"/>
                  </a:cubicBezTo>
                  <a:cubicBezTo>
                    <a:pt x="46376" y="15728"/>
                    <a:pt x="46654" y="14498"/>
                    <a:pt x="47010" y="13269"/>
                  </a:cubicBezTo>
                  <a:cubicBezTo>
                    <a:pt x="47367" y="12039"/>
                    <a:pt x="47824" y="10830"/>
                    <a:pt x="48379" y="9640"/>
                  </a:cubicBezTo>
                  <a:cubicBezTo>
                    <a:pt x="49470" y="7240"/>
                    <a:pt x="51155" y="5039"/>
                    <a:pt x="53357" y="3333"/>
                  </a:cubicBezTo>
                  <a:cubicBezTo>
                    <a:pt x="54447" y="2481"/>
                    <a:pt x="55677" y="1747"/>
                    <a:pt x="56986" y="1211"/>
                  </a:cubicBezTo>
                  <a:cubicBezTo>
                    <a:pt x="58314" y="656"/>
                    <a:pt x="59742" y="319"/>
                    <a:pt x="61210" y="299"/>
                  </a:cubicBezTo>
                  <a:cubicBezTo>
                    <a:pt x="61300" y="297"/>
                    <a:pt x="61390" y="295"/>
                    <a:pt x="61480" y="295"/>
                  </a:cubicBezTo>
                  <a:cubicBezTo>
                    <a:pt x="62844" y="295"/>
                    <a:pt x="64248" y="578"/>
                    <a:pt x="65513" y="1192"/>
                  </a:cubicBezTo>
                  <a:cubicBezTo>
                    <a:pt x="66882" y="1806"/>
                    <a:pt x="68091" y="2778"/>
                    <a:pt x="69142" y="3928"/>
                  </a:cubicBezTo>
                  <a:cubicBezTo>
                    <a:pt x="70193" y="5078"/>
                    <a:pt x="71026" y="6407"/>
                    <a:pt x="71760" y="7835"/>
                  </a:cubicBezTo>
                  <a:cubicBezTo>
                    <a:pt x="72454" y="9263"/>
                    <a:pt x="73049" y="10790"/>
                    <a:pt x="73525" y="12357"/>
                  </a:cubicBezTo>
                  <a:cubicBezTo>
                    <a:pt x="74457" y="15510"/>
                    <a:pt x="75072" y="18861"/>
                    <a:pt x="75349" y="22312"/>
                  </a:cubicBezTo>
                  <a:cubicBezTo>
                    <a:pt x="75627" y="25762"/>
                    <a:pt x="75508" y="29332"/>
                    <a:pt x="75092" y="32941"/>
                  </a:cubicBezTo>
                  <a:cubicBezTo>
                    <a:pt x="74675" y="36570"/>
                    <a:pt x="73902" y="40239"/>
                    <a:pt x="72811" y="43908"/>
                  </a:cubicBezTo>
                  <a:cubicBezTo>
                    <a:pt x="70590" y="51246"/>
                    <a:pt x="67338" y="57830"/>
                    <a:pt x="63768" y="63779"/>
                  </a:cubicBezTo>
                  <a:cubicBezTo>
                    <a:pt x="62003" y="66754"/>
                    <a:pt x="60119" y="69570"/>
                    <a:pt x="58235" y="72287"/>
                  </a:cubicBezTo>
                  <a:cubicBezTo>
                    <a:pt x="56351" y="74984"/>
                    <a:pt x="54408" y="77542"/>
                    <a:pt x="52504" y="80021"/>
                  </a:cubicBezTo>
                  <a:cubicBezTo>
                    <a:pt x="48656" y="84959"/>
                    <a:pt x="44829" y="89480"/>
                    <a:pt x="40962" y="93546"/>
                  </a:cubicBezTo>
                  <a:cubicBezTo>
                    <a:pt x="37115" y="97611"/>
                    <a:pt x="33267" y="101220"/>
                    <a:pt x="29460" y="104433"/>
                  </a:cubicBezTo>
                  <a:cubicBezTo>
                    <a:pt x="25652" y="107646"/>
                    <a:pt x="21884" y="110422"/>
                    <a:pt x="18215" y="112822"/>
                  </a:cubicBezTo>
                  <a:cubicBezTo>
                    <a:pt x="17303" y="113436"/>
                    <a:pt x="16371" y="113972"/>
                    <a:pt x="15479" y="114547"/>
                  </a:cubicBezTo>
                  <a:cubicBezTo>
                    <a:pt x="14566" y="115102"/>
                    <a:pt x="13674" y="115638"/>
                    <a:pt x="12801" y="116153"/>
                  </a:cubicBezTo>
                  <a:cubicBezTo>
                    <a:pt x="11036" y="117224"/>
                    <a:pt x="9331" y="118236"/>
                    <a:pt x="7645" y="119128"/>
                  </a:cubicBezTo>
                  <a:cubicBezTo>
                    <a:pt x="5940" y="120001"/>
                    <a:pt x="4274" y="120794"/>
                    <a:pt x="2588" y="121349"/>
                  </a:cubicBezTo>
                  <a:cubicBezTo>
                    <a:pt x="2172" y="121508"/>
                    <a:pt x="1755" y="121627"/>
                    <a:pt x="1339" y="121746"/>
                  </a:cubicBezTo>
                  <a:cubicBezTo>
                    <a:pt x="1240" y="121766"/>
                    <a:pt x="1121" y="121805"/>
                    <a:pt x="1022" y="121825"/>
                  </a:cubicBezTo>
                  <a:lnTo>
                    <a:pt x="784" y="121885"/>
                  </a:lnTo>
                  <a:lnTo>
                    <a:pt x="724" y="121885"/>
                  </a:lnTo>
                  <a:cubicBezTo>
                    <a:pt x="717" y="121891"/>
                    <a:pt x="713" y="121893"/>
                    <a:pt x="711" y="121893"/>
                  </a:cubicBezTo>
                  <a:cubicBezTo>
                    <a:pt x="706" y="121893"/>
                    <a:pt x="711" y="121885"/>
                    <a:pt x="724" y="121885"/>
                  </a:cubicBezTo>
                  <a:lnTo>
                    <a:pt x="744" y="121845"/>
                  </a:lnTo>
                  <a:cubicBezTo>
                    <a:pt x="1299" y="121290"/>
                    <a:pt x="1835" y="120715"/>
                    <a:pt x="2370" y="120179"/>
                  </a:cubicBezTo>
                  <a:cubicBezTo>
                    <a:pt x="4651" y="117780"/>
                    <a:pt x="6674" y="115499"/>
                    <a:pt x="8498" y="113377"/>
                  </a:cubicBezTo>
                  <a:cubicBezTo>
                    <a:pt x="10322" y="111235"/>
                    <a:pt x="11968" y="109252"/>
                    <a:pt x="13396" y="107388"/>
                  </a:cubicBezTo>
                  <a:cubicBezTo>
                    <a:pt x="14130" y="106476"/>
                    <a:pt x="14785" y="105583"/>
                    <a:pt x="15439" y="104731"/>
                  </a:cubicBezTo>
                  <a:cubicBezTo>
                    <a:pt x="16074" y="103878"/>
                    <a:pt x="16669" y="103065"/>
                    <a:pt x="17224" y="102291"/>
                  </a:cubicBezTo>
                  <a:cubicBezTo>
                    <a:pt x="19465" y="99178"/>
                    <a:pt x="21091" y="96659"/>
                    <a:pt x="22301" y="94696"/>
                  </a:cubicBezTo>
                  <a:cubicBezTo>
                    <a:pt x="22915" y="93744"/>
                    <a:pt x="23411" y="92891"/>
                    <a:pt x="23828" y="92197"/>
                  </a:cubicBezTo>
                  <a:cubicBezTo>
                    <a:pt x="24244" y="91503"/>
                    <a:pt x="24561" y="90928"/>
                    <a:pt x="24819" y="90492"/>
                  </a:cubicBezTo>
                  <a:cubicBezTo>
                    <a:pt x="25077" y="90055"/>
                    <a:pt x="25255" y="89738"/>
                    <a:pt x="25374" y="89520"/>
                  </a:cubicBezTo>
                  <a:cubicBezTo>
                    <a:pt x="25434" y="89421"/>
                    <a:pt x="25474" y="89341"/>
                    <a:pt x="25493" y="89282"/>
                  </a:cubicBezTo>
                  <a:lnTo>
                    <a:pt x="25493" y="89282"/>
                  </a:lnTo>
                  <a:cubicBezTo>
                    <a:pt x="25454" y="89322"/>
                    <a:pt x="25414" y="89401"/>
                    <a:pt x="25355" y="89500"/>
                  </a:cubicBezTo>
                  <a:cubicBezTo>
                    <a:pt x="25216" y="89718"/>
                    <a:pt x="25037" y="90036"/>
                    <a:pt x="24780" y="90472"/>
                  </a:cubicBezTo>
                  <a:cubicBezTo>
                    <a:pt x="24522" y="90908"/>
                    <a:pt x="24185" y="91463"/>
                    <a:pt x="23748" y="92158"/>
                  </a:cubicBezTo>
                  <a:cubicBezTo>
                    <a:pt x="23332" y="92852"/>
                    <a:pt x="22836" y="93685"/>
                    <a:pt x="22201" y="94636"/>
                  </a:cubicBezTo>
                  <a:cubicBezTo>
                    <a:pt x="20992" y="96580"/>
                    <a:pt x="19326" y="99098"/>
                    <a:pt x="17105" y="102192"/>
                  </a:cubicBezTo>
                  <a:cubicBezTo>
                    <a:pt x="16530" y="102966"/>
                    <a:pt x="15935" y="103779"/>
                    <a:pt x="15300" y="104631"/>
                  </a:cubicBezTo>
                  <a:cubicBezTo>
                    <a:pt x="14646" y="105464"/>
                    <a:pt x="13991" y="106357"/>
                    <a:pt x="13258" y="107269"/>
                  </a:cubicBezTo>
                  <a:cubicBezTo>
                    <a:pt x="11810" y="109133"/>
                    <a:pt x="10184" y="111096"/>
                    <a:pt x="8339" y="113238"/>
                  </a:cubicBezTo>
                  <a:cubicBezTo>
                    <a:pt x="6515" y="115360"/>
                    <a:pt x="4472" y="117621"/>
                    <a:pt x="2192" y="120020"/>
                  </a:cubicBezTo>
                  <a:cubicBezTo>
                    <a:pt x="1577" y="120655"/>
                    <a:pt x="962" y="121309"/>
                    <a:pt x="308" y="121964"/>
                  </a:cubicBezTo>
                  <a:lnTo>
                    <a:pt x="109" y="122182"/>
                  </a:lnTo>
                  <a:lnTo>
                    <a:pt x="10" y="122281"/>
                  </a:lnTo>
                  <a:cubicBezTo>
                    <a:pt x="0" y="122291"/>
                    <a:pt x="0" y="122296"/>
                    <a:pt x="5" y="122296"/>
                  </a:cubicBezTo>
                  <a:cubicBezTo>
                    <a:pt x="10" y="122296"/>
                    <a:pt x="20" y="122291"/>
                    <a:pt x="30" y="122281"/>
                  </a:cubicBezTo>
                  <a:lnTo>
                    <a:pt x="109" y="122281"/>
                  </a:lnTo>
                  <a:cubicBezTo>
                    <a:pt x="288" y="122222"/>
                    <a:pt x="486" y="122182"/>
                    <a:pt x="665" y="122142"/>
                  </a:cubicBezTo>
                  <a:lnTo>
                    <a:pt x="1081" y="122043"/>
                  </a:lnTo>
                  <a:cubicBezTo>
                    <a:pt x="1180" y="122023"/>
                    <a:pt x="1299" y="122004"/>
                    <a:pt x="1398" y="121964"/>
                  </a:cubicBezTo>
                  <a:cubicBezTo>
                    <a:pt x="1815" y="121845"/>
                    <a:pt x="2251" y="121726"/>
                    <a:pt x="2668" y="121587"/>
                  </a:cubicBezTo>
                  <a:cubicBezTo>
                    <a:pt x="4373" y="121012"/>
                    <a:pt x="6059" y="120239"/>
                    <a:pt x="7764" y="119346"/>
                  </a:cubicBezTo>
                  <a:cubicBezTo>
                    <a:pt x="9450" y="118454"/>
                    <a:pt x="11155" y="117442"/>
                    <a:pt x="12920" y="116391"/>
                  </a:cubicBezTo>
                  <a:cubicBezTo>
                    <a:pt x="13813" y="115856"/>
                    <a:pt x="14705" y="115320"/>
                    <a:pt x="15617" y="114765"/>
                  </a:cubicBezTo>
                  <a:cubicBezTo>
                    <a:pt x="16510" y="114210"/>
                    <a:pt x="17442" y="113655"/>
                    <a:pt x="18354" y="113040"/>
                  </a:cubicBezTo>
                  <a:cubicBezTo>
                    <a:pt x="22043" y="110640"/>
                    <a:pt x="25811" y="107864"/>
                    <a:pt x="29638" y="104651"/>
                  </a:cubicBezTo>
                  <a:cubicBezTo>
                    <a:pt x="33446" y="101439"/>
                    <a:pt x="37313" y="97809"/>
                    <a:pt x="41180" y="93744"/>
                  </a:cubicBezTo>
                  <a:cubicBezTo>
                    <a:pt x="45047" y="89679"/>
                    <a:pt x="48875" y="85157"/>
                    <a:pt x="52742" y="80199"/>
                  </a:cubicBezTo>
                  <a:cubicBezTo>
                    <a:pt x="54646" y="77720"/>
                    <a:pt x="56569" y="75162"/>
                    <a:pt x="58473" y="72445"/>
                  </a:cubicBezTo>
                  <a:cubicBezTo>
                    <a:pt x="60377" y="69748"/>
                    <a:pt x="62241" y="66912"/>
                    <a:pt x="64026" y="63938"/>
                  </a:cubicBezTo>
                  <a:cubicBezTo>
                    <a:pt x="67595" y="57968"/>
                    <a:pt x="70868" y="51365"/>
                    <a:pt x="73089" y="43987"/>
                  </a:cubicBezTo>
                  <a:cubicBezTo>
                    <a:pt x="74179" y="40299"/>
                    <a:pt x="74973" y="36630"/>
                    <a:pt x="75389" y="32981"/>
                  </a:cubicBezTo>
                  <a:cubicBezTo>
                    <a:pt x="75806" y="29352"/>
                    <a:pt x="75925" y="25762"/>
                    <a:pt x="75627" y="22292"/>
                  </a:cubicBezTo>
                  <a:cubicBezTo>
                    <a:pt x="75349" y="18822"/>
                    <a:pt x="74735" y="15450"/>
                    <a:pt x="73803" y="12277"/>
                  </a:cubicBezTo>
                  <a:cubicBezTo>
                    <a:pt x="73327" y="10691"/>
                    <a:pt x="72732" y="9164"/>
                    <a:pt x="72018" y="7716"/>
                  </a:cubicBezTo>
                  <a:cubicBezTo>
                    <a:pt x="71284" y="6268"/>
                    <a:pt x="70411" y="4900"/>
                    <a:pt x="69360" y="3730"/>
                  </a:cubicBezTo>
                  <a:cubicBezTo>
                    <a:pt x="68290" y="2560"/>
                    <a:pt x="67040" y="1568"/>
                    <a:pt x="65632" y="934"/>
                  </a:cubicBezTo>
                  <a:cubicBezTo>
                    <a:pt x="64271" y="282"/>
                    <a:pt x="62798" y="1"/>
                    <a:pt x="613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9"/>
            <p:cNvSpPr/>
            <p:nvPr/>
          </p:nvSpPr>
          <p:spPr>
            <a:xfrm>
              <a:off x="4582899" y="-3054580"/>
              <a:ext cx="4056049" cy="6936063"/>
            </a:xfrm>
            <a:custGeom>
              <a:rect b="b" l="l" r="r" t="t"/>
              <a:pathLst>
                <a:path extrusionOk="0" h="216262" w="126465">
                  <a:moveTo>
                    <a:pt x="2915" y="203688"/>
                  </a:moveTo>
                  <a:cubicBezTo>
                    <a:pt x="2915" y="203688"/>
                    <a:pt x="2895" y="203748"/>
                    <a:pt x="2915" y="203847"/>
                  </a:cubicBezTo>
                  <a:cubicBezTo>
                    <a:pt x="2915" y="203748"/>
                    <a:pt x="2915" y="203688"/>
                    <a:pt x="2915" y="203688"/>
                  </a:cubicBezTo>
                  <a:close/>
                  <a:moveTo>
                    <a:pt x="93287" y="1"/>
                  </a:moveTo>
                  <a:cubicBezTo>
                    <a:pt x="90424" y="1"/>
                    <a:pt x="87595" y="446"/>
                    <a:pt x="84938" y="1370"/>
                  </a:cubicBezTo>
                  <a:cubicBezTo>
                    <a:pt x="82617" y="2163"/>
                    <a:pt x="80476" y="3333"/>
                    <a:pt x="78552" y="4761"/>
                  </a:cubicBezTo>
                  <a:cubicBezTo>
                    <a:pt x="76628" y="6189"/>
                    <a:pt x="74943" y="7894"/>
                    <a:pt x="73495" y="9739"/>
                  </a:cubicBezTo>
                  <a:cubicBezTo>
                    <a:pt x="70600" y="13447"/>
                    <a:pt x="68617" y="17691"/>
                    <a:pt x="67288" y="21994"/>
                  </a:cubicBezTo>
                  <a:cubicBezTo>
                    <a:pt x="66614" y="24136"/>
                    <a:pt x="66098" y="26317"/>
                    <a:pt x="65701" y="28499"/>
                  </a:cubicBezTo>
                  <a:cubicBezTo>
                    <a:pt x="65523" y="29590"/>
                    <a:pt x="65364" y="30680"/>
                    <a:pt x="65245" y="31771"/>
                  </a:cubicBezTo>
                  <a:lnTo>
                    <a:pt x="65067" y="33397"/>
                  </a:lnTo>
                  <a:cubicBezTo>
                    <a:pt x="65007" y="33953"/>
                    <a:pt x="64968" y="34488"/>
                    <a:pt x="64928" y="35023"/>
                  </a:cubicBezTo>
                  <a:cubicBezTo>
                    <a:pt x="64591" y="39347"/>
                    <a:pt x="64551" y="43610"/>
                    <a:pt x="64511" y="47775"/>
                  </a:cubicBezTo>
                  <a:cubicBezTo>
                    <a:pt x="64472" y="51939"/>
                    <a:pt x="64452" y="56025"/>
                    <a:pt x="64154" y="60011"/>
                  </a:cubicBezTo>
                  <a:cubicBezTo>
                    <a:pt x="64095" y="61002"/>
                    <a:pt x="63996" y="61994"/>
                    <a:pt x="63897" y="62985"/>
                  </a:cubicBezTo>
                  <a:cubicBezTo>
                    <a:pt x="63837" y="63461"/>
                    <a:pt x="63778" y="63957"/>
                    <a:pt x="63718" y="64453"/>
                  </a:cubicBezTo>
                  <a:lnTo>
                    <a:pt x="63639" y="65167"/>
                  </a:lnTo>
                  <a:lnTo>
                    <a:pt x="63520" y="65901"/>
                  </a:lnTo>
                  <a:cubicBezTo>
                    <a:pt x="63361" y="66872"/>
                    <a:pt x="63222" y="67824"/>
                    <a:pt x="63044" y="68776"/>
                  </a:cubicBezTo>
                  <a:cubicBezTo>
                    <a:pt x="62846" y="69728"/>
                    <a:pt x="62647" y="70680"/>
                    <a:pt x="62449" y="71612"/>
                  </a:cubicBezTo>
                  <a:cubicBezTo>
                    <a:pt x="61576" y="75340"/>
                    <a:pt x="60446" y="78930"/>
                    <a:pt x="59157" y="82380"/>
                  </a:cubicBezTo>
                  <a:cubicBezTo>
                    <a:pt x="56539" y="89262"/>
                    <a:pt x="53247" y="95509"/>
                    <a:pt x="49777" y="101299"/>
                  </a:cubicBezTo>
                  <a:cubicBezTo>
                    <a:pt x="49340" y="102013"/>
                    <a:pt x="48904" y="102727"/>
                    <a:pt x="48468" y="103441"/>
                  </a:cubicBezTo>
                  <a:cubicBezTo>
                    <a:pt x="48012" y="104155"/>
                    <a:pt x="47556" y="104849"/>
                    <a:pt x="47119" y="105543"/>
                  </a:cubicBezTo>
                  <a:cubicBezTo>
                    <a:pt x="46247" y="106932"/>
                    <a:pt x="45315" y="108280"/>
                    <a:pt x="44422" y="109629"/>
                  </a:cubicBezTo>
                  <a:cubicBezTo>
                    <a:pt x="43510" y="110957"/>
                    <a:pt x="42618" y="112286"/>
                    <a:pt x="41705" y="113555"/>
                  </a:cubicBezTo>
                  <a:cubicBezTo>
                    <a:pt x="41249" y="114210"/>
                    <a:pt x="40793" y="114844"/>
                    <a:pt x="40337" y="115479"/>
                  </a:cubicBezTo>
                  <a:cubicBezTo>
                    <a:pt x="39881" y="116113"/>
                    <a:pt x="39425" y="116728"/>
                    <a:pt x="38969" y="117343"/>
                  </a:cubicBezTo>
                  <a:cubicBezTo>
                    <a:pt x="35339" y="122340"/>
                    <a:pt x="31790" y="127001"/>
                    <a:pt x="28458" y="131502"/>
                  </a:cubicBezTo>
                  <a:cubicBezTo>
                    <a:pt x="25126" y="135984"/>
                    <a:pt x="22013" y="140308"/>
                    <a:pt x="19177" y="144492"/>
                  </a:cubicBezTo>
                  <a:cubicBezTo>
                    <a:pt x="16361" y="148676"/>
                    <a:pt x="13842" y="152762"/>
                    <a:pt x="11641" y="156728"/>
                  </a:cubicBezTo>
                  <a:cubicBezTo>
                    <a:pt x="9460" y="160694"/>
                    <a:pt x="7595" y="164561"/>
                    <a:pt x="6068" y="168289"/>
                  </a:cubicBezTo>
                  <a:cubicBezTo>
                    <a:pt x="3054" y="175786"/>
                    <a:pt x="1329" y="182727"/>
                    <a:pt x="535" y="188894"/>
                  </a:cubicBezTo>
                  <a:cubicBezTo>
                    <a:pt x="159" y="191968"/>
                    <a:pt x="0" y="194863"/>
                    <a:pt x="0" y="197541"/>
                  </a:cubicBezTo>
                  <a:cubicBezTo>
                    <a:pt x="0" y="198215"/>
                    <a:pt x="40" y="198869"/>
                    <a:pt x="60" y="199504"/>
                  </a:cubicBezTo>
                  <a:cubicBezTo>
                    <a:pt x="79" y="199821"/>
                    <a:pt x="79" y="200138"/>
                    <a:pt x="99" y="200456"/>
                  </a:cubicBezTo>
                  <a:cubicBezTo>
                    <a:pt x="99" y="200773"/>
                    <a:pt x="139" y="201090"/>
                    <a:pt x="159" y="201388"/>
                  </a:cubicBezTo>
                  <a:cubicBezTo>
                    <a:pt x="218" y="202003"/>
                    <a:pt x="258" y="202617"/>
                    <a:pt x="317" y="203212"/>
                  </a:cubicBezTo>
                  <a:cubicBezTo>
                    <a:pt x="377" y="203787"/>
                    <a:pt x="456" y="204363"/>
                    <a:pt x="535" y="204938"/>
                  </a:cubicBezTo>
                  <a:cubicBezTo>
                    <a:pt x="813" y="207179"/>
                    <a:pt x="1249" y="209221"/>
                    <a:pt x="1706" y="211046"/>
                  </a:cubicBezTo>
                  <a:cubicBezTo>
                    <a:pt x="2181" y="212870"/>
                    <a:pt x="2697" y="214496"/>
                    <a:pt x="3233" y="215924"/>
                  </a:cubicBezTo>
                  <a:lnTo>
                    <a:pt x="3371" y="216261"/>
                  </a:lnTo>
                  <a:lnTo>
                    <a:pt x="3352" y="215904"/>
                  </a:lnTo>
                  <a:cubicBezTo>
                    <a:pt x="3351" y="215898"/>
                    <a:pt x="3351" y="215891"/>
                    <a:pt x="3351" y="215885"/>
                  </a:cubicBezTo>
                  <a:lnTo>
                    <a:pt x="3351" y="215885"/>
                  </a:lnTo>
                  <a:lnTo>
                    <a:pt x="3352" y="215885"/>
                  </a:lnTo>
                  <a:cubicBezTo>
                    <a:pt x="3351" y="215884"/>
                    <a:pt x="3351" y="215883"/>
                    <a:pt x="3351" y="215882"/>
                  </a:cubicBezTo>
                  <a:lnTo>
                    <a:pt x="3351" y="215882"/>
                  </a:lnTo>
                  <a:cubicBezTo>
                    <a:pt x="3193" y="211432"/>
                    <a:pt x="3094" y="208385"/>
                    <a:pt x="3014" y="206445"/>
                  </a:cubicBezTo>
                  <a:cubicBezTo>
                    <a:pt x="2975" y="205473"/>
                    <a:pt x="2955" y="204799"/>
                    <a:pt x="2935" y="204343"/>
                  </a:cubicBezTo>
                  <a:cubicBezTo>
                    <a:pt x="2935" y="204125"/>
                    <a:pt x="2915" y="203966"/>
                    <a:pt x="2915" y="203847"/>
                  </a:cubicBezTo>
                  <a:cubicBezTo>
                    <a:pt x="2915" y="203966"/>
                    <a:pt x="2915" y="204125"/>
                    <a:pt x="2915" y="204343"/>
                  </a:cubicBezTo>
                  <a:cubicBezTo>
                    <a:pt x="2935" y="204799"/>
                    <a:pt x="2955" y="205493"/>
                    <a:pt x="2975" y="206445"/>
                  </a:cubicBezTo>
                  <a:cubicBezTo>
                    <a:pt x="3033" y="208332"/>
                    <a:pt x="3109" y="211267"/>
                    <a:pt x="3222" y="215523"/>
                  </a:cubicBezTo>
                  <a:lnTo>
                    <a:pt x="3222" y="215523"/>
                  </a:lnTo>
                  <a:cubicBezTo>
                    <a:pt x="2750" y="214184"/>
                    <a:pt x="2281" y="212678"/>
                    <a:pt x="1844" y="211006"/>
                  </a:cubicBezTo>
                  <a:cubicBezTo>
                    <a:pt x="1388" y="209182"/>
                    <a:pt x="952" y="207159"/>
                    <a:pt x="694" y="204918"/>
                  </a:cubicBezTo>
                  <a:cubicBezTo>
                    <a:pt x="635" y="204343"/>
                    <a:pt x="535" y="203768"/>
                    <a:pt x="476" y="203193"/>
                  </a:cubicBezTo>
                  <a:cubicBezTo>
                    <a:pt x="436" y="202598"/>
                    <a:pt x="377" y="202003"/>
                    <a:pt x="337" y="201388"/>
                  </a:cubicBezTo>
                  <a:cubicBezTo>
                    <a:pt x="317" y="201071"/>
                    <a:pt x="278" y="200773"/>
                    <a:pt x="258" y="200456"/>
                  </a:cubicBezTo>
                  <a:cubicBezTo>
                    <a:pt x="258" y="200138"/>
                    <a:pt x="238" y="199821"/>
                    <a:pt x="238" y="199504"/>
                  </a:cubicBezTo>
                  <a:cubicBezTo>
                    <a:pt x="218" y="198869"/>
                    <a:pt x="179" y="198215"/>
                    <a:pt x="179" y="197541"/>
                  </a:cubicBezTo>
                  <a:cubicBezTo>
                    <a:pt x="179" y="194863"/>
                    <a:pt x="357" y="191988"/>
                    <a:pt x="734" y="188914"/>
                  </a:cubicBezTo>
                  <a:cubicBezTo>
                    <a:pt x="1527" y="182766"/>
                    <a:pt x="3252" y="175845"/>
                    <a:pt x="6287" y="168389"/>
                  </a:cubicBezTo>
                  <a:cubicBezTo>
                    <a:pt x="7794" y="164660"/>
                    <a:pt x="9658" y="160813"/>
                    <a:pt x="11859" y="156847"/>
                  </a:cubicBezTo>
                  <a:cubicBezTo>
                    <a:pt x="14041" y="152881"/>
                    <a:pt x="16559" y="148815"/>
                    <a:pt x="19395" y="144631"/>
                  </a:cubicBezTo>
                  <a:cubicBezTo>
                    <a:pt x="22211" y="140446"/>
                    <a:pt x="25325" y="136143"/>
                    <a:pt x="28676" y="131661"/>
                  </a:cubicBezTo>
                  <a:cubicBezTo>
                    <a:pt x="32008" y="127159"/>
                    <a:pt x="35558" y="122499"/>
                    <a:pt x="39187" y="117502"/>
                  </a:cubicBezTo>
                  <a:cubicBezTo>
                    <a:pt x="39643" y="116887"/>
                    <a:pt x="40099" y="116272"/>
                    <a:pt x="40575" y="115637"/>
                  </a:cubicBezTo>
                  <a:cubicBezTo>
                    <a:pt x="41011" y="115003"/>
                    <a:pt x="41467" y="114348"/>
                    <a:pt x="41924" y="113714"/>
                  </a:cubicBezTo>
                  <a:cubicBezTo>
                    <a:pt x="42856" y="112445"/>
                    <a:pt x="43748" y="111116"/>
                    <a:pt x="44660" y="109787"/>
                  </a:cubicBezTo>
                  <a:cubicBezTo>
                    <a:pt x="45553" y="108439"/>
                    <a:pt x="46485" y="107090"/>
                    <a:pt x="47357" y="105702"/>
                  </a:cubicBezTo>
                  <a:cubicBezTo>
                    <a:pt x="47813" y="104988"/>
                    <a:pt x="48270" y="104294"/>
                    <a:pt x="48706" y="103600"/>
                  </a:cubicBezTo>
                  <a:cubicBezTo>
                    <a:pt x="49142" y="102886"/>
                    <a:pt x="49578" y="102152"/>
                    <a:pt x="50015" y="101438"/>
                  </a:cubicBezTo>
                  <a:cubicBezTo>
                    <a:pt x="53505" y="95648"/>
                    <a:pt x="56797" y="89381"/>
                    <a:pt x="59435" y="82480"/>
                  </a:cubicBezTo>
                  <a:cubicBezTo>
                    <a:pt x="60724" y="79029"/>
                    <a:pt x="61854" y="75420"/>
                    <a:pt x="62746" y="71672"/>
                  </a:cubicBezTo>
                  <a:cubicBezTo>
                    <a:pt x="62945" y="70740"/>
                    <a:pt x="63143" y="69788"/>
                    <a:pt x="63341" y="68836"/>
                  </a:cubicBezTo>
                  <a:cubicBezTo>
                    <a:pt x="63520" y="67884"/>
                    <a:pt x="63659" y="66912"/>
                    <a:pt x="63817" y="65940"/>
                  </a:cubicBezTo>
                  <a:lnTo>
                    <a:pt x="63936" y="65226"/>
                  </a:lnTo>
                  <a:lnTo>
                    <a:pt x="64016" y="64493"/>
                  </a:lnTo>
                  <a:cubicBezTo>
                    <a:pt x="64075" y="63997"/>
                    <a:pt x="64135" y="63501"/>
                    <a:pt x="64194" y="63005"/>
                  </a:cubicBezTo>
                  <a:cubicBezTo>
                    <a:pt x="64293" y="62014"/>
                    <a:pt x="64392" y="61022"/>
                    <a:pt x="64452" y="60031"/>
                  </a:cubicBezTo>
                  <a:cubicBezTo>
                    <a:pt x="64749" y="56025"/>
                    <a:pt x="64769" y="51939"/>
                    <a:pt x="64809" y="47775"/>
                  </a:cubicBezTo>
                  <a:cubicBezTo>
                    <a:pt x="64849" y="43610"/>
                    <a:pt x="64888" y="39366"/>
                    <a:pt x="65225" y="35043"/>
                  </a:cubicBezTo>
                  <a:cubicBezTo>
                    <a:pt x="65265" y="34508"/>
                    <a:pt x="65325" y="33972"/>
                    <a:pt x="65364" y="33417"/>
                  </a:cubicBezTo>
                  <a:cubicBezTo>
                    <a:pt x="65424" y="32882"/>
                    <a:pt x="65483" y="32346"/>
                    <a:pt x="65543" y="31811"/>
                  </a:cubicBezTo>
                  <a:cubicBezTo>
                    <a:pt x="65662" y="30720"/>
                    <a:pt x="65820" y="29629"/>
                    <a:pt x="66019" y="28539"/>
                  </a:cubicBezTo>
                  <a:cubicBezTo>
                    <a:pt x="66395" y="26377"/>
                    <a:pt x="66911" y="24215"/>
                    <a:pt x="67565" y="22074"/>
                  </a:cubicBezTo>
                  <a:cubicBezTo>
                    <a:pt x="68894" y="17790"/>
                    <a:pt x="70857" y="13586"/>
                    <a:pt x="73733" y="9917"/>
                  </a:cubicBezTo>
                  <a:cubicBezTo>
                    <a:pt x="75181" y="8093"/>
                    <a:pt x="76827" y="6407"/>
                    <a:pt x="78731" y="4999"/>
                  </a:cubicBezTo>
                  <a:cubicBezTo>
                    <a:pt x="80634" y="3571"/>
                    <a:pt x="82756" y="2421"/>
                    <a:pt x="85037" y="1647"/>
                  </a:cubicBezTo>
                  <a:cubicBezTo>
                    <a:pt x="87671" y="731"/>
                    <a:pt x="90483" y="285"/>
                    <a:pt x="93329" y="285"/>
                  </a:cubicBezTo>
                  <a:cubicBezTo>
                    <a:pt x="95412" y="285"/>
                    <a:pt x="97512" y="524"/>
                    <a:pt x="99573" y="993"/>
                  </a:cubicBezTo>
                  <a:cubicBezTo>
                    <a:pt x="100386" y="1191"/>
                    <a:pt x="101199" y="1370"/>
                    <a:pt x="101993" y="1647"/>
                  </a:cubicBezTo>
                  <a:lnTo>
                    <a:pt x="102588" y="1846"/>
                  </a:lnTo>
                  <a:lnTo>
                    <a:pt x="102885" y="1925"/>
                  </a:lnTo>
                  <a:lnTo>
                    <a:pt x="103183" y="2044"/>
                  </a:lnTo>
                  <a:cubicBezTo>
                    <a:pt x="103559" y="2183"/>
                    <a:pt x="103956" y="2341"/>
                    <a:pt x="104353" y="2500"/>
                  </a:cubicBezTo>
                  <a:cubicBezTo>
                    <a:pt x="105880" y="3135"/>
                    <a:pt x="107367" y="3868"/>
                    <a:pt x="108735" y="4761"/>
                  </a:cubicBezTo>
                  <a:cubicBezTo>
                    <a:pt x="111532" y="6486"/>
                    <a:pt x="113971" y="8687"/>
                    <a:pt x="116073" y="11107"/>
                  </a:cubicBezTo>
                  <a:cubicBezTo>
                    <a:pt x="117104" y="12317"/>
                    <a:pt x="118076" y="13586"/>
                    <a:pt x="118948" y="14915"/>
                  </a:cubicBezTo>
                  <a:cubicBezTo>
                    <a:pt x="119821" y="16223"/>
                    <a:pt x="120595" y="17612"/>
                    <a:pt x="121308" y="19000"/>
                  </a:cubicBezTo>
                  <a:cubicBezTo>
                    <a:pt x="122697" y="21796"/>
                    <a:pt x="123787" y="24711"/>
                    <a:pt x="124541" y="27666"/>
                  </a:cubicBezTo>
                  <a:cubicBezTo>
                    <a:pt x="125295" y="30621"/>
                    <a:pt x="125751" y="33615"/>
                    <a:pt x="125989" y="36590"/>
                  </a:cubicBezTo>
                  <a:cubicBezTo>
                    <a:pt x="126187" y="39545"/>
                    <a:pt x="126167" y="42500"/>
                    <a:pt x="125969" y="45395"/>
                  </a:cubicBezTo>
                  <a:cubicBezTo>
                    <a:pt x="125770" y="48291"/>
                    <a:pt x="125374" y="51126"/>
                    <a:pt x="124878" y="53903"/>
                  </a:cubicBezTo>
                  <a:lnTo>
                    <a:pt x="124680" y="54954"/>
                  </a:lnTo>
                  <a:cubicBezTo>
                    <a:pt x="124600" y="55291"/>
                    <a:pt x="124541" y="55648"/>
                    <a:pt x="124462" y="55985"/>
                  </a:cubicBezTo>
                  <a:cubicBezTo>
                    <a:pt x="124323" y="56679"/>
                    <a:pt x="124164" y="57353"/>
                    <a:pt x="124025" y="58047"/>
                  </a:cubicBezTo>
                  <a:cubicBezTo>
                    <a:pt x="123867" y="58722"/>
                    <a:pt x="123688" y="59396"/>
                    <a:pt x="123510" y="60070"/>
                  </a:cubicBezTo>
                  <a:cubicBezTo>
                    <a:pt x="123351" y="60745"/>
                    <a:pt x="123173" y="61399"/>
                    <a:pt x="122994" y="62073"/>
                  </a:cubicBezTo>
                  <a:cubicBezTo>
                    <a:pt x="120059" y="72703"/>
                    <a:pt x="115597" y="82242"/>
                    <a:pt x="110282" y="90551"/>
                  </a:cubicBezTo>
                  <a:cubicBezTo>
                    <a:pt x="104948" y="98860"/>
                    <a:pt x="98760" y="105920"/>
                    <a:pt x="92216" y="111751"/>
                  </a:cubicBezTo>
                  <a:cubicBezTo>
                    <a:pt x="88963" y="114686"/>
                    <a:pt x="85612" y="117323"/>
                    <a:pt x="82280" y="119743"/>
                  </a:cubicBezTo>
                  <a:cubicBezTo>
                    <a:pt x="78949" y="122162"/>
                    <a:pt x="75637" y="124403"/>
                    <a:pt x="72384" y="126485"/>
                  </a:cubicBezTo>
                  <a:cubicBezTo>
                    <a:pt x="65880" y="130670"/>
                    <a:pt x="59633" y="134338"/>
                    <a:pt x="53902" y="137888"/>
                  </a:cubicBezTo>
                  <a:cubicBezTo>
                    <a:pt x="48131" y="141398"/>
                    <a:pt x="42856" y="144809"/>
                    <a:pt x="38116" y="148200"/>
                  </a:cubicBezTo>
                  <a:cubicBezTo>
                    <a:pt x="35756" y="149886"/>
                    <a:pt x="33535" y="151592"/>
                    <a:pt x="31433" y="153277"/>
                  </a:cubicBezTo>
                  <a:cubicBezTo>
                    <a:pt x="29331" y="154963"/>
                    <a:pt x="27387" y="156668"/>
                    <a:pt x="25563" y="158334"/>
                  </a:cubicBezTo>
                  <a:cubicBezTo>
                    <a:pt x="21934" y="161706"/>
                    <a:pt x="18860" y="165057"/>
                    <a:pt x="16301" y="168309"/>
                  </a:cubicBezTo>
                  <a:cubicBezTo>
                    <a:pt x="13743" y="171562"/>
                    <a:pt x="11701" y="174715"/>
                    <a:pt x="10055" y="177650"/>
                  </a:cubicBezTo>
                  <a:cubicBezTo>
                    <a:pt x="8409" y="180605"/>
                    <a:pt x="7179" y="183361"/>
                    <a:pt x="6207" y="185840"/>
                  </a:cubicBezTo>
                  <a:cubicBezTo>
                    <a:pt x="5989" y="186475"/>
                    <a:pt x="5771" y="187090"/>
                    <a:pt x="5553" y="187665"/>
                  </a:cubicBezTo>
                  <a:cubicBezTo>
                    <a:pt x="5454" y="187962"/>
                    <a:pt x="5354" y="188260"/>
                    <a:pt x="5255" y="188537"/>
                  </a:cubicBezTo>
                  <a:cubicBezTo>
                    <a:pt x="5176" y="188835"/>
                    <a:pt x="5077" y="189112"/>
                    <a:pt x="4998" y="189410"/>
                  </a:cubicBezTo>
                  <a:cubicBezTo>
                    <a:pt x="4839" y="189965"/>
                    <a:pt x="4680" y="190501"/>
                    <a:pt x="4522" y="191036"/>
                  </a:cubicBezTo>
                  <a:cubicBezTo>
                    <a:pt x="4383" y="191552"/>
                    <a:pt x="4264" y="192067"/>
                    <a:pt x="4145" y="192563"/>
                  </a:cubicBezTo>
                  <a:cubicBezTo>
                    <a:pt x="4026" y="193059"/>
                    <a:pt x="3907" y="193535"/>
                    <a:pt x="3808" y="193971"/>
                  </a:cubicBezTo>
                  <a:cubicBezTo>
                    <a:pt x="3728" y="194447"/>
                    <a:pt x="3649" y="194883"/>
                    <a:pt x="3570" y="195300"/>
                  </a:cubicBezTo>
                  <a:cubicBezTo>
                    <a:pt x="3490" y="195736"/>
                    <a:pt x="3431" y="196133"/>
                    <a:pt x="3352" y="196529"/>
                  </a:cubicBezTo>
                  <a:cubicBezTo>
                    <a:pt x="3292" y="196906"/>
                    <a:pt x="3252" y="197283"/>
                    <a:pt x="3213" y="197640"/>
                  </a:cubicBezTo>
                  <a:cubicBezTo>
                    <a:pt x="3133" y="198354"/>
                    <a:pt x="3034" y="198988"/>
                    <a:pt x="2995" y="199563"/>
                  </a:cubicBezTo>
                  <a:cubicBezTo>
                    <a:pt x="2955" y="200158"/>
                    <a:pt x="2915" y="200654"/>
                    <a:pt x="2895" y="201110"/>
                  </a:cubicBezTo>
                  <a:cubicBezTo>
                    <a:pt x="2876" y="201566"/>
                    <a:pt x="2836" y="201943"/>
                    <a:pt x="2836" y="202280"/>
                  </a:cubicBezTo>
                  <a:cubicBezTo>
                    <a:pt x="2856" y="202598"/>
                    <a:pt x="2856" y="202855"/>
                    <a:pt x="2876" y="203074"/>
                  </a:cubicBezTo>
                  <a:cubicBezTo>
                    <a:pt x="2876" y="203292"/>
                    <a:pt x="2895" y="203430"/>
                    <a:pt x="2895" y="203549"/>
                  </a:cubicBezTo>
                  <a:cubicBezTo>
                    <a:pt x="2895" y="203649"/>
                    <a:pt x="2915" y="203688"/>
                    <a:pt x="2915" y="203688"/>
                  </a:cubicBezTo>
                  <a:cubicBezTo>
                    <a:pt x="2915" y="203688"/>
                    <a:pt x="2915" y="203649"/>
                    <a:pt x="2915" y="203549"/>
                  </a:cubicBezTo>
                  <a:cubicBezTo>
                    <a:pt x="2915" y="203430"/>
                    <a:pt x="2895" y="203292"/>
                    <a:pt x="2895" y="203074"/>
                  </a:cubicBezTo>
                  <a:cubicBezTo>
                    <a:pt x="2895" y="202875"/>
                    <a:pt x="2895" y="202598"/>
                    <a:pt x="2876" y="202280"/>
                  </a:cubicBezTo>
                  <a:cubicBezTo>
                    <a:pt x="2876" y="201943"/>
                    <a:pt x="2935" y="201566"/>
                    <a:pt x="2955" y="201110"/>
                  </a:cubicBezTo>
                  <a:cubicBezTo>
                    <a:pt x="2995" y="200674"/>
                    <a:pt x="3034" y="200158"/>
                    <a:pt x="3074" y="199583"/>
                  </a:cubicBezTo>
                  <a:cubicBezTo>
                    <a:pt x="3114" y="199008"/>
                    <a:pt x="3213" y="198374"/>
                    <a:pt x="3292" y="197660"/>
                  </a:cubicBezTo>
                  <a:cubicBezTo>
                    <a:pt x="3352" y="197303"/>
                    <a:pt x="3391" y="196926"/>
                    <a:pt x="3451" y="196549"/>
                  </a:cubicBezTo>
                  <a:cubicBezTo>
                    <a:pt x="3530" y="196152"/>
                    <a:pt x="3589" y="195756"/>
                    <a:pt x="3669" y="195339"/>
                  </a:cubicBezTo>
                  <a:cubicBezTo>
                    <a:pt x="3748" y="194903"/>
                    <a:pt x="3827" y="194467"/>
                    <a:pt x="3927" y="194011"/>
                  </a:cubicBezTo>
                  <a:cubicBezTo>
                    <a:pt x="4026" y="193555"/>
                    <a:pt x="4145" y="193079"/>
                    <a:pt x="4264" y="192583"/>
                  </a:cubicBezTo>
                  <a:cubicBezTo>
                    <a:pt x="4383" y="192107"/>
                    <a:pt x="4502" y="191591"/>
                    <a:pt x="4641" y="191056"/>
                  </a:cubicBezTo>
                  <a:cubicBezTo>
                    <a:pt x="4799" y="190540"/>
                    <a:pt x="4958" y="190005"/>
                    <a:pt x="5117" y="189449"/>
                  </a:cubicBezTo>
                  <a:cubicBezTo>
                    <a:pt x="5216" y="189172"/>
                    <a:pt x="5295" y="188874"/>
                    <a:pt x="5374" y="188597"/>
                  </a:cubicBezTo>
                  <a:cubicBezTo>
                    <a:pt x="5473" y="188299"/>
                    <a:pt x="5573" y="188022"/>
                    <a:pt x="5692" y="187724"/>
                  </a:cubicBezTo>
                  <a:cubicBezTo>
                    <a:pt x="5890" y="187129"/>
                    <a:pt x="6108" y="186534"/>
                    <a:pt x="6326" y="185900"/>
                  </a:cubicBezTo>
                  <a:cubicBezTo>
                    <a:pt x="7298" y="183421"/>
                    <a:pt x="8547" y="180684"/>
                    <a:pt x="10193" y="177749"/>
                  </a:cubicBezTo>
                  <a:cubicBezTo>
                    <a:pt x="11839" y="174794"/>
                    <a:pt x="13902" y="171681"/>
                    <a:pt x="16460" y="168428"/>
                  </a:cubicBezTo>
                  <a:cubicBezTo>
                    <a:pt x="19018" y="165196"/>
                    <a:pt x="22072" y="161844"/>
                    <a:pt x="25701" y="158493"/>
                  </a:cubicBezTo>
                  <a:cubicBezTo>
                    <a:pt x="27526" y="156827"/>
                    <a:pt x="29469" y="155141"/>
                    <a:pt x="31552" y="153456"/>
                  </a:cubicBezTo>
                  <a:cubicBezTo>
                    <a:pt x="33654" y="151770"/>
                    <a:pt x="35875" y="150084"/>
                    <a:pt x="38255" y="148379"/>
                  </a:cubicBezTo>
                  <a:cubicBezTo>
                    <a:pt x="42994" y="145008"/>
                    <a:pt x="48270" y="141616"/>
                    <a:pt x="54021" y="138086"/>
                  </a:cubicBezTo>
                  <a:cubicBezTo>
                    <a:pt x="59772" y="134557"/>
                    <a:pt x="65999" y="130888"/>
                    <a:pt x="72503" y="126703"/>
                  </a:cubicBezTo>
                  <a:cubicBezTo>
                    <a:pt x="75776" y="124621"/>
                    <a:pt x="79087" y="122400"/>
                    <a:pt x="82419" y="119961"/>
                  </a:cubicBezTo>
                  <a:cubicBezTo>
                    <a:pt x="85771" y="117541"/>
                    <a:pt x="89122" y="114904"/>
                    <a:pt x="92394" y="111969"/>
                  </a:cubicBezTo>
                  <a:cubicBezTo>
                    <a:pt x="98939" y="106118"/>
                    <a:pt x="105166" y="99039"/>
                    <a:pt x="110500" y="90710"/>
                  </a:cubicBezTo>
                  <a:cubicBezTo>
                    <a:pt x="115835" y="82380"/>
                    <a:pt x="120317" y="72802"/>
                    <a:pt x="123272" y="62153"/>
                  </a:cubicBezTo>
                  <a:cubicBezTo>
                    <a:pt x="123450" y="61498"/>
                    <a:pt x="123609" y="60824"/>
                    <a:pt x="123787" y="60150"/>
                  </a:cubicBezTo>
                  <a:cubicBezTo>
                    <a:pt x="123946" y="59475"/>
                    <a:pt x="124144" y="58801"/>
                    <a:pt x="124283" y="58107"/>
                  </a:cubicBezTo>
                  <a:cubicBezTo>
                    <a:pt x="124442" y="57433"/>
                    <a:pt x="124600" y="56739"/>
                    <a:pt x="124739" y="56064"/>
                  </a:cubicBezTo>
                  <a:cubicBezTo>
                    <a:pt x="124819" y="55707"/>
                    <a:pt x="124878" y="55370"/>
                    <a:pt x="124957" y="55013"/>
                  </a:cubicBezTo>
                  <a:cubicBezTo>
                    <a:pt x="125017" y="54676"/>
                    <a:pt x="125076" y="54319"/>
                    <a:pt x="125156" y="53982"/>
                  </a:cubicBezTo>
                  <a:cubicBezTo>
                    <a:pt x="125651" y="51186"/>
                    <a:pt x="126048" y="48330"/>
                    <a:pt x="126246" y="45415"/>
                  </a:cubicBezTo>
                  <a:cubicBezTo>
                    <a:pt x="126445" y="42520"/>
                    <a:pt x="126465" y="39565"/>
                    <a:pt x="126266" y="36570"/>
                  </a:cubicBezTo>
                  <a:cubicBezTo>
                    <a:pt x="126028" y="33596"/>
                    <a:pt x="125572" y="30581"/>
                    <a:pt x="124819" y="27607"/>
                  </a:cubicBezTo>
                  <a:cubicBezTo>
                    <a:pt x="124045" y="24632"/>
                    <a:pt x="122954" y="21697"/>
                    <a:pt x="121566" y="18881"/>
                  </a:cubicBezTo>
                  <a:cubicBezTo>
                    <a:pt x="120832" y="17473"/>
                    <a:pt x="120079" y="16085"/>
                    <a:pt x="119167" y="14756"/>
                  </a:cubicBezTo>
                  <a:cubicBezTo>
                    <a:pt x="118314" y="13427"/>
                    <a:pt x="117322" y="12158"/>
                    <a:pt x="116291" y="10909"/>
                  </a:cubicBezTo>
                  <a:cubicBezTo>
                    <a:pt x="114169" y="8489"/>
                    <a:pt x="111710" y="6268"/>
                    <a:pt x="108894" y="4523"/>
                  </a:cubicBezTo>
                  <a:cubicBezTo>
                    <a:pt x="107486" y="3611"/>
                    <a:pt x="105979" y="2877"/>
                    <a:pt x="104452" y="2222"/>
                  </a:cubicBezTo>
                  <a:lnTo>
                    <a:pt x="103262" y="1766"/>
                  </a:lnTo>
                  <a:lnTo>
                    <a:pt x="102984" y="1667"/>
                  </a:lnTo>
                  <a:lnTo>
                    <a:pt x="102667" y="1568"/>
                  </a:lnTo>
                  <a:lnTo>
                    <a:pt x="102072" y="1370"/>
                  </a:lnTo>
                  <a:cubicBezTo>
                    <a:pt x="101279" y="1092"/>
                    <a:pt x="100446" y="914"/>
                    <a:pt x="99633" y="715"/>
                  </a:cubicBezTo>
                  <a:cubicBezTo>
                    <a:pt x="97535" y="244"/>
                    <a:pt x="95402" y="1"/>
                    <a:pt x="932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9"/>
            <p:cNvSpPr/>
            <p:nvPr/>
          </p:nvSpPr>
          <p:spPr>
            <a:xfrm>
              <a:off x="5833985" y="-2671025"/>
              <a:ext cx="2419517" cy="3916116"/>
            </a:xfrm>
            <a:custGeom>
              <a:rect b="b" l="l" r="r" t="t"/>
              <a:pathLst>
                <a:path extrusionOk="0" h="122102" w="75439">
                  <a:moveTo>
                    <a:pt x="61086" y="1"/>
                  </a:moveTo>
                  <a:cubicBezTo>
                    <a:pt x="60365" y="1"/>
                    <a:pt x="59646" y="76"/>
                    <a:pt x="58939" y="199"/>
                  </a:cubicBezTo>
                  <a:cubicBezTo>
                    <a:pt x="57115" y="556"/>
                    <a:pt x="55429" y="1329"/>
                    <a:pt x="53922" y="2321"/>
                  </a:cubicBezTo>
                  <a:cubicBezTo>
                    <a:pt x="52434" y="3293"/>
                    <a:pt x="51106" y="4522"/>
                    <a:pt x="50015" y="5871"/>
                  </a:cubicBezTo>
                  <a:cubicBezTo>
                    <a:pt x="49460" y="6565"/>
                    <a:pt x="48964" y="7279"/>
                    <a:pt x="48528" y="8032"/>
                  </a:cubicBezTo>
                  <a:lnTo>
                    <a:pt x="48210" y="8588"/>
                  </a:lnTo>
                  <a:lnTo>
                    <a:pt x="47933" y="9183"/>
                  </a:lnTo>
                  <a:cubicBezTo>
                    <a:pt x="47834" y="9361"/>
                    <a:pt x="47734" y="9559"/>
                    <a:pt x="47655" y="9758"/>
                  </a:cubicBezTo>
                  <a:lnTo>
                    <a:pt x="47397" y="10333"/>
                  </a:lnTo>
                  <a:cubicBezTo>
                    <a:pt x="46723" y="11899"/>
                    <a:pt x="46247" y="13526"/>
                    <a:pt x="45870" y="15132"/>
                  </a:cubicBezTo>
                  <a:cubicBezTo>
                    <a:pt x="45136" y="18364"/>
                    <a:pt x="44859" y="21597"/>
                    <a:pt x="44601" y="24710"/>
                  </a:cubicBezTo>
                  <a:cubicBezTo>
                    <a:pt x="44462" y="26277"/>
                    <a:pt x="44343" y="27804"/>
                    <a:pt x="44204" y="29331"/>
                  </a:cubicBezTo>
                  <a:cubicBezTo>
                    <a:pt x="44046" y="30838"/>
                    <a:pt x="43867" y="32326"/>
                    <a:pt x="43689" y="33793"/>
                  </a:cubicBezTo>
                  <a:cubicBezTo>
                    <a:pt x="43292" y="36728"/>
                    <a:pt x="42836" y="39584"/>
                    <a:pt x="42320" y="42340"/>
                  </a:cubicBezTo>
                  <a:cubicBezTo>
                    <a:pt x="41269" y="47834"/>
                    <a:pt x="39980" y="52970"/>
                    <a:pt x="38533" y="57729"/>
                  </a:cubicBezTo>
                  <a:cubicBezTo>
                    <a:pt x="35657" y="67248"/>
                    <a:pt x="32226" y="75340"/>
                    <a:pt x="28795" y="82181"/>
                  </a:cubicBezTo>
                  <a:cubicBezTo>
                    <a:pt x="25365" y="89023"/>
                    <a:pt x="21934" y="94635"/>
                    <a:pt x="18761" y="99276"/>
                  </a:cubicBezTo>
                  <a:cubicBezTo>
                    <a:pt x="17174" y="101576"/>
                    <a:pt x="15687" y="103659"/>
                    <a:pt x="14259" y="105523"/>
                  </a:cubicBezTo>
                  <a:cubicBezTo>
                    <a:pt x="12851" y="107407"/>
                    <a:pt x="11522" y="109053"/>
                    <a:pt x="10313" y="110540"/>
                  </a:cubicBezTo>
                  <a:cubicBezTo>
                    <a:pt x="7873" y="113495"/>
                    <a:pt x="5890" y="115736"/>
                    <a:pt x="4343" y="117422"/>
                  </a:cubicBezTo>
                  <a:cubicBezTo>
                    <a:pt x="3570" y="118274"/>
                    <a:pt x="2916" y="118988"/>
                    <a:pt x="2360" y="119583"/>
                  </a:cubicBezTo>
                  <a:cubicBezTo>
                    <a:pt x="1805" y="120178"/>
                    <a:pt x="1349" y="120654"/>
                    <a:pt x="992" y="121011"/>
                  </a:cubicBezTo>
                  <a:cubicBezTo>
                    <a:pt x="655" y="121388"/>
                    <a:pt x="397" y="121665"/>
                    <a:pt x="238" y="121824"/>
                  </a:cubicBezTo>
                  <a:cubicBezTo>
                    <a:pt x="159" y="121923"/>
                    <a:pt x="99" y="121983"/>
                    <a:pt x="60" y="122022"/>
                  </a:cubicBezTo>
                  <a:cubicBezTo>
                    <a:pt x="20" y="122062"/>
                    <a:pt x="0" y="122102"/>
                    <a:pt x="0" y="122102"/>
                  </a:cubicBezTo>
                  <a:cubicBezTo>
                    <a:pt x="0" y="122102"/>
                    <a:pt x="20" y="122082"/>
                    <a:pt x="60" y="122042"/>
                  </a:cubicBezTo>
                  <a:cubicBezTo>
                    <a:pt x="99" y="122003"/>
                    <a:pt x="159" y="121943"/>
                    <a:pt x="258" y="121844"/>
                  </a:cubicBezTo>
                  <a:cubicBezTo>
                    <a:pt x="417" y="121685"/>
                    <a:pt x="675" y="121427"/>
                    <a:pt x="1032" y="121070"/>
                  </a:cubicBezTo>
                  <a:cubicBezTo>
                    <a:pt x="1388" y="120694"/>
                    <a:pt x="1845" y="120238"/>
                    <a:pt x="2420" y="119643"/>
                  </a:cubicBezTo>
                  <a:cubicBezTo>
                    <a:pt x="2975" y="119048"/>
                    <a:pt x="3649" y="118354"/>
                    <a:pt x="4423" y="117501"/>
                  </a:cubicBezTo>
                  <a:cubicBezTo>
                    <a:pt x="5970" y="115815"/>
                    <a:pt x="7973" y="113594"/>
                    <a:pt x="10432" y="110639"/>
                  </a:cubicBezTo>
                  <a:cubicBezTo>
                    <a:pt x="11641" y="109152"/>
                    <a:pt x="12990" y="107506"/>
                    <a:pt x="14398" y="105642"/>
                  </a:cubicBezTo>
                  <a:cubicBezTo>
                    <a:pt x="15826" y="103778"/>
                    <a:pt x="17333" y="101695"/>
                    <a:pt x="18939" y="99375"/>
                  </a:cubicBezTo>
                  <a:cubicBezTo>
                    <a:pt x="22112" y="94754"/>
                    <a:pt x="25583" y="89142"/>
                    <a:pt x="29014" y="82281"/>
                  </a:cubicBezTo>
                  <a:cubicBezTo>
                    <a:pt x="32464" y="75439"/>
                    <a:pt x="35895" y="67348"/>
                    <a:pt x="38790" y="57809"/>
                  </a:cubicBezTo>
                  <a:cubicBezTo>
                    <a:pt x="40238" y="53029"/>
                    <a:pt x="41547" y="47893"/>
                    <a:pt x="42598" y="42380"/>
                  </a:cubicBezTo>
                  <a:cubicBezTo>
                    <a:pt x="43114" y="39624"/>
                    <a:pt x="43590" y="36768"/>
                    <a:pt x="43966" y="33833"/>
                  </a:cubicBezTo>
                  <a:cubicBezTo>
                    <a:pt x="44165" y="32365"/>
                    <a:pt x="44323" y="30858"/>
                    <a:pt x="44482" y="29351"/>
                  </a:cubicBezTo>
                  <a:cubicBezTo>
                    <a:pt x="44621" y="27824"/>
                    <a:pt x="44760" y="26297"/>
                    <a:pt x="44879" y="24730"/>
                  </a:cubicBezTo>
                  <a:cubicBezTo>
                    <a:pt x="45136" y="21617"/>
                    <a:pt x="45434" y="18404"/>
                    <a:pt x="46168" y="15191"/>
                  </a:cubicBezTo>
                  <a:cubicBezTo>
                    <a:pt x="46525" y="13605"/>
                    <a:pt x="47001" y="11999"/>
                    <a:pt x="47655" y="10452"/>
                  </a:cubicBezTo>
                  <a:lnTo>
                    <a:pt x="47913" y="9877"/>
                  </a:lnTo>
                  <a:cubicBezTo>
                    <a:pt x="47992" y="9678"/>
                    <a:pt x="48091" y="9480"/>
                    <a:pt x="48190" y="9302"/>
                  </a:cubicBezTo>
                  <a:lnTo>
                    <a:pt x="48468" y="8726"/>
                  </a:lnTo>
                  <a:lnTo>
                    <a:pt x="48785" y="8171"/>
                  </a:lnTo>
                  <a:cubicBezTo>
                    <a:pt x="49202" y="7437"/>
                    <a:pt x="49698" y="6723"/>
                    <a:pt x="50233" y="6069"/>
                  </a:cubicBezTo>
                  <a:cubicBezTo>
                    <a:pt x="51324" y="4720"/>
                    <a:pt x="52613" y="3531"/>
                    <a:pt x="54100" y="2559"/>
                  </a:cubicBezTo>
                  <a:cubicBezTo>
                    <a:pt x="55568" y="1587"/>
                    <a:pt x="57214" y="834"/>
                    <a:pt x="58999" y="496"/>
                  </a:cubicBezTo>
                  <a:cubicBezTo>
                    <a:pt x="59653" y="363"/>
                    <a:pt x="60330" y="296"/>
                    <a:pt x="61012" y="296"/>
                  </a:cubicBezTo>
                  <a:cubicBezTo>
                    <a:pt x="61240" y="296"/>
                    <a:pt x="61468" y="303"/>
                    <a:pt x="61696" y="318"/>
                  </a:cubicBezTo>
                  <a:cubicBezTo>
                    <a:pt x="62608" y="358"/>
                    <a:pt x="63520" y="556"/>
                    <a:pt x="64373" y="873"/>
                  </a:cubicBezTo>
                  <a:cubicBezTo>
                    <a:pt x="65245" y="1191"/>
                    <a:pt x="66078" y="1607"/>
                    <a:pt x="66832" y="2162"/>
                  </a:cubicBezTo>
                  <a:cubicBezTo>
                    <a:pt x="67586" y="2718"/>
                    <a:pt x="68280" y="3352"/>
                    <a:pt x="68914" y="4066"/>
                  </a:cubicBezTo>
                  <a:cubicBezTo>
                    <a:pt x="70164" y="5494"/>
                    <a:pt x="71116" y="7140"/>
                    <a:pt x="71869" y="8845"/>
                  </a:cubicBezTo>
                  <a:cubicBezTo>
                    <a:pt x="72266" y="9678"/>
                    <a:pt x="72583" y="10551"/>
                    <a:pt x="72881" y="11423"/>
                  </a:cubicBezTo>
                  <a:lnTo>
                    <a:pt x="73079" y="12078"/>
                  </a:lnTo>
                  <a:lnTo>
                    <a:pt x="73277" y="12752"/>
                  </a:lnTo>
                  <a:cubicBezTo>
                    <a:pt x="73396" y="13188"/>
                    <a:pt x="73515" y="13625"/>
                    <a:pt x="73634" y="14061"/>
                  </a:cubicBezTo>
                  <a:cubicBezTo>
                    <a:pt x="74546" y="17591"/>
                    <a:pt x="74983" y="21141"/>
                    <a:pt x="75102" y="24591"/>
                  </a:cubicBezTo>
                  <a:cubicBezTo>
                    <a:pt x="75141" y="25028"/>
                    <a:pt x="75121" y="25464"/>
                    <a:pt x="75141" y="25900"/>
                  </a:cubicBezTo>
                  <a:cubicBezTo>
                    <a:pt x="75141" y="26317"/>
                    <a:pt x="75141" y="26753"/>
                    <a:pt x="75141" y="27189"/>
                  </a:cubicBezTo>
                  <a:cubicBezTo>
                    <a:pt x="75102" y="28042"/>
                    <a:pt x="75082" y="28895"/>
                    <a:pt x="75022" y="29728"/>
                  </a:cubicBezTo>
                  <a:cubicBezTo>
                    <a:pt x="75002" y="30144"/>
                    <a:pt x="74963" y="30561"/>
                    <a:pt x="74943" y="30977"/>
                  </a:cubicBezTo>
                  <a:lnTo>
                    <a:pt x="74884" y="31612"/>
                  </a:lnTo>
                  <a:lnTo>
                    <a:pt x="74824" y="32226"/>
                  </a:lnTo>
                  <a:cubicBezTo>
                    <a:pt x="74765" y="32643"/>
                    <a:pt x="74725" y="33059"/>
                    <a:pt x="74685" y="33476"/>
                  </a:cubicBezTo>
                  <a:cubicBezTo>
                    <a:pt x="74646" y="33892"/>
                    <a:pt x="74566" y="34289"/>
                    <a:pt x="74507" y="34705"/>
                  </a:cubicBezTo>
                  <a:cubicBezTo>
                    <a:pt x="74031" y="37958"/>
                    <a:pt x="73297" y="41091"/>
                    <a:pt x="72405" y="44086"/>
                  </a:cubicBezTo>
                  <a:cubicBezTo>
                    <a:pt x="70580" y="50075"/>
                    <a:pt x="68101" y="55469"/>
                    <a:pt x="65384" y="60367"/>
                  </a:cubicBezTo>
                  <a:cubicBezTo>
                    <a:pt x="62687" y="65265"/>
                    <a:pt x="59752" y="69688"/>
                    <a:pt x="56857" y="73733"/>
                  </a:cubicBezTo>
                  <a:cubicBezTo>
                    <a:pt x="51046" y="81824"/>
                    <a:pt x="45414" y="88527"/>
                    <a:pt x="40139" y="94060"/>
                  </a:cubicBezTo>
                  <a:cubicBezTo>
                    <a:pt x="39465" y="94754"/>
                    <a:pt x="38830" y="95449"/>
                    <a:pt x="38176" y="96083"/>
                  </a:cubicBezTo>
                  <a:cubicBezTo>
                    <a:pt x="37521" y="96738"/>
                    <a:pt x="36867" y="97372"/>
                    <a:pt x="36232" y="98007"/>
                  </a:cubicBezTo>
                  <a:cubicBezTo>
                    <a:pt x="35598" y="98622"/>
                    <a:pt x="34963" y="99216"/>
                    <a:pt x="34328" y="99811"/>
                  </a:cubicBezTo>
                  <a:cubicBezTo>
                    <a:pt x="34031" y="100109"/>
                    <a:pt x="33714" y="100406"/>
                    <a:pt x="33416" y="100684"/>
                  </a:cubicBezTo>
                  <a:cubicBezTo>
                    <a:pt x="33099" y="100962"/>
                    <a:pt x="32782" y="101239"/>
                    <a:pt x="32484" y="101517"/>
                  </a:cubicBezTo>
                  <a:cubicBezTo>
                    <a:pt x="30045" y="103758"/>
                    <a:pt x="27665" y="105662"/>
                    <a:pt x="25484" y="107407"/>
                  </a:cubicBezTo>
                  <a:cubicBezTo>
                    <a:pt x="21041" y="110857"/>
                    <a:pt x="17135" y="113396"/>
                    <a:pt x="13862" y="115359"/>
                  </a:cubicBezTo>
                  <a:cubicBezTo>
                    <a:pt x="12216" y="116351"/>
                    <a:pt x="10769" y="117243"/>
                    <a:pt x="9460" y="117977"/>
                  </a:cubicBezTo>
                  <a:cubicBezTo>
                    <a:pt x="8151" y="118750"/>
                    <a:pt x="6981" y="119365"/>
                    <a:pt x="5950" y="119881"/>
                  </a:cubicBezTo>
                  <a:cubicBezTo>
                    <a:pt x="3887" y="120892"/>
                    <a:pt x="2380" y="121408"/>
                    <a:pt x="1408" y="121705"/>
                  </a:cubicBezTo>
                  <a:cubicBezTo>
                    <a:pt x="932" y="121864"/>
                    <a:pt x="575" y="121943"/>
                    <a:pt x="337" y="122003"/>
                  </a:cubicBezTo>
                  <a:cubicBezTo>
                    <a:pt x="218" y="122022"/>
                    <a:pt x="139" y="122062"/>
                    <a:pt x="80" y="122062"/>
                  </a:cubicBezTo>
                  <a:cubicBezTo>
                    <a:pt x="40" y="122082"/>
                    <a:pt x="0" y="122102"/>
                    <a:pt x="0" y="122102"/>
                  </a:cubicBezTo>
                  <a:cubicBezTo>
                    <a:pt x="0" y="122102"/>
                    <a:pt x="40" y="122102"/>
                    <a:pt x="80" y="122082"/>
                  </a:cubicBezTo>
                  <a:cubicBezTo>
                    <a:pt x="139" y="122062"/>
                    <a:pt x="238" y="122062"/>
                    <a:pt x="357" y="122022"/>
                  </a:cubicBezTo>
                  <a:cubicBezTo>
                    <a:pt x="575" y="121983"/>
                    <a:pt x="932" y="121903"/>
                    <a:pt x="1428" y="121765"/>
                  </a:cubicBezTo>
                  <a:cubicBezTo>
                    <a:pt x="2420" y="121487"/>
                    <a:pt x="3927" y="120991"/>
                    <a:pt x="6009" y="119980"/>
                  </a:cubicBezTo>
                  <a:cubicBezTo>
                    <a:pt x="7040" y="119484"/>
                    <a:pt x="8210" y="118849"/>
                    <a:pt x="9519" y="118116"/>
                  </a:cubicBezTo>
                  <a:cubicBezTo>
                    <a:pt x="10848" y="117362"/>
                    <a:pt x="12296" y="116489"/>
                    <a:pt x="13942" y="115518"/>
                  </a:cubicBezTo>
                  <a:cubicBezTo>
                    <a:pt x="17234" y="113554"/>
                    <a:pt x="21160" y="111016"/>
                    <a:pt x="25603" y="107585"/>
                  </a:cubicBezTo>
                  <a:cubicBezTo>
                    <a:pt x="27804" y="105840"/>
                    <a:pt x="30184" y="103916"/>
                    <a:pt x="32623" y="101695"/>
                  </a:cubicBezTo>
                  <a:cubicBezTo>
                    <a:pt x="32940" y="101418"/>
                    <a:pt x="33238" y="101140"/>
                    <a:pt x="33555" y="100862"/>
                  </a:cubicBezTo>
                  <a:cubicBezTo>
                    <a:pt x="33872" y="100565"/>
                    <a:pt x="34170" y="100268"/>
                    <a:pt x="34487" y="99990"/>
                  </a:cubicBezTo>
                  <a:cubicBezTo>
                    <a:pt x="35122" y="99395"/>
                    <a:pt x="35756" y="98800"/>
                    <a:pt x="36391" y="98185"/>
                  </a:cubicBezTo>
                  <a:cubicBezTo>
                    <a:pt x="37025" y="97551"/>
                    <a:pt x="37680" y="96916"/>
                    <a:pt x="38334" y="96262"/>
                  </a:cubicBezTo>
                  <a:cubicBezTo>
                    <a:pt x="38989" y="95607"/>
                    <a:pt x="39643" y="94933"/>
                    <a:pt x="40298" y="94239"/>
                  </a:cubicBezTo>
                  <a:cubicBezTo>
                    <a:pt x="45612" y="88706"/>
                    <a:pt x="51264" y="81983"/>
                    <a:pt x="57075" y="73892"/>
                  </a:cubicBezTo>
                  <a:cubicBezTo>
                    <a:pt x="59990" y="69827"/>
                    <a:pt x="62905" y="65424"/>
                    <a:pt x="65642" y="60506"/>
                  </a:cubicBezTo>
                  <a:cubicBezTo>
                    <a:pt x="68339" y="55608"/>
                    <a:pt x="70858" y="50174"/>
                    <a:pt x="72682" y="44165"/>
                  </a:cubicBezTo>
                  <a:cubicBezTo>
                    <a:pt x="73575" y="41170"/>
                    <a:pt x="74308" y="38017"/>
                    <a:pt x="74784" y="34745"/>
                  </a:cubicBezTo>
                  <a:cubicBezTo>
                    <a:pt x="74844" y="34348"/>
                    <a:pt x="74923" y="33932"/>
                    <a:pt x="74963" y="33515"/>
                  </a:cubicBezTo>
                  <a:cubicBezTo>
                    <a:pt x="75002" y="33099"/>
                    <a:pt x="75062" y="32683"/>
                    <a:pt x="75102" y="32266"/>
                  </a:cubicBezTo>
                  <a:lnTo>
                    <a:pt x="75181" y="31651"/>
                  </a:lnTo>
                  <a:lnTo>
                    <a:pt x="75221" y="31017"/>
                  </a:lnTo>
                  <a:cubicBezTo>
                    <a:pt x="75260" y="30600"/>
                    <a:pt x="75300" y="30184"/>
                    <a:pt x="75320" y="29748"/>
                  </a:cubicBezTo>
                  <a:cubicBezTo>
                    <a:pt x="75379" y="28915"/>
                    <a:pt x="75399" y="28062"/>
                    <a:pt x="75439" y="27189"/>
                  </a:cubicBezTo>
                  <a:cubicBezTo>
                    <a:pt x="75419" y="26753"/>
                    <a:pt x="75419" y="26337"/>
                    <a:pt x="75419" y="25900"/>
                  </a:cubicBezTo>
                  <a:cubicBezTo>
                    <a:pt x="75419" y="25464"/>
                    <a:pt x="75439" y="25028"/>
                    <a:pt x="75399" y="24591"/>
                  </a:cubicBezTo>
                  <a:cubicBezTo>
                    <a:pt x="75280" y="21121"/>
                    <a:pt x="74824" y="17551"/>
                    <a:pt x="73932" y="14002"/>
                  </a:cubicBezTo>
                  <a:cubicBezTo>
                    <a:pt x="73793" y="13565"/>
                    <a:pt x="73674" y="13109"/>
                    <a:pt x="73555" y="12673"/>
                  </a:cubicBezTo>
                  <a:lnTo>
                    <a:pt x="73356" y="11999"/>
                  </a:lnTo>
                  <a:lnTo>
                    <a:pt x="73158" y="11344"/>
                  </a:lnTo>
                  <a:cubicBezTo>
                    <a:pt x="72861" y="10452"/>
                    <a:pt x="72524" y="9579"/>
                    <a:pt x="72147" y="8726"/>
                  </a:cubicBezTo>
                  <a:cubicBezTo>
                    <a:pt x="71373" y="7001"/>
                    <a:pt x="70402" y="5335"/>
                    <a:pt x="69132" y="3868"/>
                  </a:cubicBezTo>
                  <a:cubicBezTo>
                    <a:pt x="68498" y="3154"/>
                    <a:pt x="67784" y="2499"/>
                    <a:pt x="67010" y="1924"/>
                  </a:cubicBezTo>
                  <a:cubicBezTo>
                    <a:pt x="66217" y="1369"/>
                    <a:pt x="65364" y="933"/>
                    <a:pt x="64472" y="596"/>
                  </a:cubicBezTo>
                  <a:cubicBezTo>
                    <a:pt x="63580" y="278"/>
                    <a:pt x="62648" y="80"/>
                    <a:pt x="61715" y="20"/>
                  </a:cubicBezTo>
                  <a:cubicBezTo>
                    <a:pt x="61506" y="7"/>
                    <a:pt x="61296" y="1"/>
                    <a:pt x="610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9"/>
            <p:cNvSpPr/>
            <p:nvPr/>
          </p:nvSpPr>
          <p:spPr>
            <a:xfrm>
              <a:off x="-850191" y="-1175068"/>
              <a:ext cx="1860462" cy="3775575"/>
            </a:xfrm>
            <a:custGeom>
              <a:rect b="b" l="l" r="r" t="t"/>
              <a:pathLst>
                <a:path extrusionOk="0" h="117720" w="58008">
                  <a:moveTo>
                    <a:pt x="7299" y="1"/>
                  </a:moveTo>
                  <a:cubicBezTo>
                    <a:pt x="7120" y="417"/>
                    <a:pt x="6922" y="834"/>
                    <a:pt x="6723" y="1250"/>
                  </a:cubicBezTo>
                  <a:lnTo>
                    <a:pt x="6386" y="1964"/>
                  </a:lnTo>
                  <a:cubicBezTo>
                    <a:pt x="6287" y="2182"/>
                    <a:pt x="6188" y="2440"/>
                    <a:pt x="6089" y="2678"/>
                  </a:cubicBezTo>
                  <a:cubicBezTo>
                    <a:pt x="5910" y="3154"/>
                    <a:pt x="5692" y="3630"/>
                    <a:pt x="5534" y="4126"/>
                  </a:cubicBezTo>
                  <a:cubicBezTo>
                    <a:pt x="4839" y="6069"/>
                    <a:pt x="4304" y="8032"/>
                    <a:pt x="3947" y="10016"/>
                  </a:cubicBezTo>
                  <a:cubicBezTo>
                    <a:pt x="3233" y="13982"/>
                    <a:pt x="3114" y="17948"/>
                    <a:pt x="3590" y="21736"/>
                  </a:cubicBezTo>
                  <a:cubicBezTo>
                    <a:pt x="3828" y="23640"/>
                    <a:pt x="4185" y="25504"/>
                    <a:pt x="4720" y="27289"/>
                  </a:cubicBezTo>
                  <a:cubicBezTo>
                    <a:pt x="5256" y="29073"/>
                    <a:pt x="5930" y="30799"/>
                    <a:pt x="6704" y="32445"/>
                  </a:cubicBezTo>
                  <a:cubicBezTo>
                    <a:pt x="7477" y="34091"/>
                    <a:pt x="8409" y="35638"/>
                    <a:pt x="9381" y="37105"/>
                  </a:cubicBezTo>
                  <a:cubicBezTo>
                    <a:pt x="9639" y="37462"/>
                    <a:pt x="9877" y="37839"/>
                    <a:pt x="10134" y="38176"/>
                  </a:cubicBezTo>
                  <a:cubicBezTo>
                    <a:pt x="10412" y="38533"/>
                    <a:pt x="10670" y="38890"/>
                    <a:pt x="10928" y="39227"/>
                  </a:cubicBezTo>
                  <a:cubicBezTo>
                    <a:pt x="11503" y="39901"/>
                    <a:pt x="12038" y="40576"/>
                    <a:pt x="12633" y="41210"/>
                  </a:cubicBezTo>
                  <a:cubicBezTo>
                    <a:pt x="13208" y="41865"/>
                    <a:pt x="13823" y="42460"/>
                    <a:pt x="14418" y="43054"/>
                  </a:cubicBezTo>
                  <a:cubicBezTo>
                    <a:pt x="15053" y="43630"/>
                    <a:pt x="15667" y="44205"/>
                    <a:pt x="16322" y="44720"/>
                  </a:cubicBezTo>
                  <a:cubicBezTo>
                    <a:pt x="16956" y="45276"/>
                    <a:pt x="17650" y="45751"/>
                    <a:pt x="18305" y="46247"/>
                  </a:cubicBezTo>
                  <a:cubicBezTo>
                    <a:pt x="18999" y="46723"/>
                    <a:pt x="19653" y="47199"/>
                    <a:pt x="20367" y="47616"/>
                  </a:cubicBezTo>
                  <a:cubicBezTo>
                    <a:pt x="21756" y="48468"/>
                    <a:pt x="23203" y="49202"/>
                    <a:pt x="24611" y="49876"/>
                  </a:cubicBezTo>
                  <a:cubicBezTo>
                    <a:pt x="26039" y="50570"/>
                    <a:pt x="27467" y="51225"/>
                    <a:pt x="28835" y="51919"/>
                  </a:cubicBezTo>
                  <a:cubicBezTo>
                    <a:pt x="30204" y="52613"/>
                    <a:pt x="31532" y="53327"/>
                    <a:pt x="32762" y="54160"/>
                  </a:cubicBezTo>
                  <a:cubicBezTo>
                    <a:pt x="34011" y="54973"/>
                    <a:pt x="35142" y="55905"/>
                    <a:pt x="36133" y="56956"/>
                  </a:cubicBezTo>
                  <a:cubicBezTo>
                    <a:pt x="37125" y="58007"/>
                    <a:pt x="37978" y="59157"/>
                    <a:pt x="38612" y="60387"/>
                  </a:cubicBezTo>
                  <a:cubicBezTo>
                    <a:pt x="39247" y="61636"/>
                    <a:pt x="39663" y="62965"/>
                    <a:pt x="39802" y="64294"/>
                  </a:cubicBezTo>
                  <a:cubicBezTo>
                    <a:pt x="39921" y="65642"/>
                    <a:pt x="39723" y="66991"/>
                    <a:pt x="39267" y="68200"/>
                  </a:cubicBezTo>
                  <a:cubicBezTo>
                    <a:pt x="38811" y="69430"/>
                    <a:pt x="38116" y="70541"/>
                    <a:pt x="37264" y="71492"/>
                  </a:cubicBezTo>
                  <a:cubicBezTo>
                    <a:pt x="35578" y="73396"/>
                    <a:pt x="33416" y="74705"/>
                    <a:pt x="31175" y="75558"/>
                  </a:cubicBezTo>
                  <a:cubicBezTo>
                    <a:pt x="30065" y="75974"/>
                    <a:pt x="28915" y="76272"/>
                    <a:pt x="27764" y="76470"/>
                  </a:cubicBezTo>
                  <a:cubicBezTo>
                    <a:pt x="26634" y="76668"/>
                    <a:pt x="25504" y="76787"/>
                    <a:pt x="24373" y="76867"/>
                  </a:cubicBezTo>
                  <a:cubicBezTo>
                    <a:pt x="22581" y="76994"/>
                    <a:pt x="20826" y="77006"/>
                    <a:pt x="19119" y="77006"/>
                  </a:cubicBezTo>
                  <a:cubicBezTo>
                    <a:pt x="18693" y="77006"/>
                    <a:pt x="18269" y="77006"/>
                    <a:pt x="17849" y="77006"/>
                  </a:cubicBezTo>
                  <a:cubicBezTo>
                    <a:pt x="16798" y="77006"/>
                    <a:pt x="15767" y="77025"/>
                    <a:pt x="14755" y="77045"/>
                  </a:cubicBezTo>
                  <a:cubicBezTo>
                    <a:pt x="14239" y="77065"/>
                    <a:pt x="13744" y="77105"/>
                    <a:pt x="13248" y="77125"/>
                  </a:cubicBezTo>
                  <a:cubicBezTo>
                    <a:pt x="12752" y="77184"/>
                    <a:pt x="12256" y="77224"/>
                    <a:pt x="11761" y="77303"/>
                  </a:cubicBezTo>
                  <a:cubicBezTo>
                    <a:pt x="11265" y="77363"/>
                    <a:pt x="10789" y="77482"/>
                    <a:pt x="10333" y="77561"/>
                  </a:cubicBezTo>
                  <a:cubicBezTo>
                    <a:pt x="9857" y="77680"/>
                    <a:pt x="9381" y="77759"/>
                    <a:pt x="8925" y="77898"/>
                  </a:cubicBezTo>
                  <a:cubicBezTo>
                    <a:pt x="8012" y="78156"/>
                    <a:pt x="7140" y="78473"/>
                    <a:pt x="6307" y="78830"/>
                  </a:cubicBezTo>
                  <a:cubicBezTo>
                    <a:pt x="5454" y="79167"/>
                    <a:pt x="4661" y="79584"/>
                    <a:pt x="3907" y="80020"/>
                  </a:cubicBezTo>
                  <a:cubicBezTo>
                    <a:pt x="3154" y="80476"/>
                    <a:pt x="2440" y="80952"/>
                    <a:pt x="1785" y="81487"/>
                  </a:cubicBezTo>
                  <a:cubicBezTo>
                    <a:pt x="1448" y="81745"/>
                    <a:pt x="1151" y="82023"/>
                    <a:pt x="833" y="82301"/>
                  </a:cubicBezTo>
                  <a:cubicBezTo>
                    <a:pt x="695" y="82439"/>
                    <a:pt x="556" y="82578"/>
                    <a:pt x="397" y="82737"/>
                  </a:cubicBezTo>
                  <a:lnTo>
                    <a:pt x="179" y="82955"/>
                  </a:lnTo>
                  <a:lnTo>
                    <a:pt x="40" y="83074"/>
                  </a:lnTo>
                  <a:cubicBezTo>
                    <a:pt x="40" y="83114"/>
                    <a:pt x="40" y="83173"/>
                    <a:pt x="40" y="83193"/>
                  </a:cubicBezTo>
                  <a:lnTo>
                    <a:pt x="40" y="83272"/>
                  </a:lnTo>
                  <a:cubicBezTo>
                    <a:pt x="40" y="84065"/>
                    <a:pt x="1" y="84859"/>
                    <a:pt x="1" y="85632"/>
                  </a:cubicBezTo>
                  <a:cubicBezTo>
                    <a:pt x="1" y="91800"/>
                    <a:pt x="596" y="96916"/>
                    <a:pt x="1190" y="101061"/>
                  </a:cubicBezTo>
                  <a:cubicBezTo>
                    <a:pt x="1805" y="105225"/>
                    <a:pt x="2440" y="108458"/>
                    <a:pt x="2975" y="110917"/>
                  </a:cubicBezTo>
                  <a:cubicBezTo>
                    <a:pt x="3511" y="113376"/>
                    <a:pt x="3927" y="115082"/>
                    <a:pt x="4205" y="116152"/>
                  </a:cubicBezTo>
                  <a:cubicBezTo>
                    <a:pt x="4344" y="116708"/>
                    <a:pt x="4443" y="117085"/>
                    <a:pt x="4522" y="117342"/>
                  </a:cubicBezTo>
                  <a:cubicBezTo>
                    <a:pt x="4562" y="117461"/>
                    <a:pt x="4582" y="117560"/>
                    <a:pt x="4601" y="117620"/>
                  </a:cubicBezTo>
                  <a:cubicBezTo>
                    <a:pt x="4621" y="117679"/>
                    <a:pt x="4621" y="117719"/>
                    <a:pt x="4621" y="117719"/>
                  </a:cubicBezTo>
                  <a:cubicBezTo>
                    <a:pt x="4621" y="117719"/>
                    <a:pt x="4621" y="117679"/>
                    <a:pt x="4621" y="117620"/>
                  </a:cubicBezTo>
                  <a:cubicBezTo>
                    <a:pt x="4601" y="117560"/>
                    <a:pt x="4582" y="117461"/>
                    <a:pt x="4562" y="117342"/>
                  </a:cubicBezTo>
                  <a:cubicBezTo>
                    <a:pt x="4502" y="117085"/>
                    <a:pt x="4403" y="116688"/>
                    <a:pt x="4284" y="116152"/>
                  </a:cubicBezTo>
                  <a:cubicBezTo>
                    <a:pt x="4026" y="115062"/>
                    <a:pt x="3610" y="113356"/>
                    <a:pt x="3094" y="110897"/>
                  </a:cubicBezTo>
                  <a:cubicBezTo>
                    <a:pt x="2579" y="108438"/>
                    <a:pt x="1944" y="105206"/>
                    <a:pt x="1349" y="101041"/>
                  </a:cubicBezTo>
                  <a:cubicBezTo>
                    <a:pt x="774" y="96896"/>
                    <a:pt x="219" y="91800"/>
                    <a:pt x="219" y="85632"/>
                  </a:cubicBezTo>
                  <a:cubicBezTo>
                    <a:pt x="219" y="84879"/>
                    <a:pt x="258" y="84085"/>
                    <a:pt x="258" y="83292"/>
                  </a:cubicBezTo>
                  <a:lnTo>
                    <a:pt x="258" y="83173"/>
                  </a:lnTo>
                  <a:lnTo>
                    <a:pt x="338" y="83094"/>
                  </a:lnTo>
                  <a:lnTo>
                    <a:pt x="556" y="82876"/>
                  </a:lnTo>
                  <a:cubicBezTo>
                    <a:pt x="695" y="82737"/>
                    <a:pt x="833" y="82598"/>
                    <a:pt x="992" y="82459"/>
                  </a:cubicBezTo>
                  <a:cubicBezTo>
                    <a:pt x="1290" y="82182"/>
                    <a:pt x="1587" y="81904"/>
                    <a:pt x="1924" y="81646"/>
                  </a:cubicBezTo>
                  <a:cubicBezTo>
                    <a:pt x="2579" y="81130"/>
                    <a:pt x="3293" y="80655"/>
                    <a:pt x="4026" y="80218"/>
                  </a:cubicBezTo>
                  <a:cubicBezTo>
                    <a:pt x="4780" y="79782"/>
                    <a:pt x="5553" y="79365"/>
                    <a:pt x="6406" y="79028"/>
                  </a:cubicBezTo>
                  <a:cubicBezTo>
                    <a:pt x="7239" y="78691"/>
                    <a:pt x="8092" y="78374"/>
                    <a:pt x="9004" y="78136"/>
                  </a:cubicBezTo>
                  <a:cubicBezTo>
                    <a:pt x="9440" y="77997"/>
                    <a:pt x="9916" y="77898"/>
                    <a:pt x="10372" y="77779"/>
                  </a:cubicBezTo>
                  <a:cubicBezTo>
                    <a:pt x="10848" y="77700"/>
                    <a:pt x="11324" y="77601"/>
                    <a:pt x="11800" y="77541"/>
                  </a:cubicBezTo>
                  <a:cubicBezTo>
                    <a:pt x="12276" y="77462"/>
                    <a:pt x="12772" y="77422"/>
                    <a:pt x="13268" y="77363"/>
                  </a:cubicBezTo>
                  <a:cubicBezTo>
                    <a:pt x="13764" y="77343"/>
                    <a:pt x="14259" y="77303"/>
                    <a:pt x="14755" y="77283"/>
                  </a:cubicBezTo>
                  <a:cubicBezTo>
                    <a:pt x="15767" y="77263"/>
                    <a:pt x="16798" y="77244"/>
                    <a:pt x="17849" y="77244"/>
                  </a:cubicBezTo>
                  <a:cubicBezTo>
                    <a:pt x="18550" y="77244"/>
                    <a:pt x="19259" y="77248"/>
                    <a:pt x="19977" y="77248"/>
                  </a:cubicBezTo>
                  <a:cubicBezTo>
                    <a:pt x="21414" y="77248"/>
                    <a:pt x="22886" y="77230"/>
                    <a:pt x="24393" y="77125"/>
                  </a:cubicBezTo>
                  <a:cubicBezTo>
                    <a:pt x="25524" y="77045"/>
                    <a:pt x="26674" y="76926"/>
                    <a:pt x="27824" y="76708"/>
                  </a:cubicBezTo>
                  <a:cubicBezTo>
                    <a:pt x="28974" y="76510"/>
                    <a:pt x="30124" y="76232"/>
                    <a:pt x="31275" y="75796"/>
                  </a:cubicBezTo>
                  <a:cubicBezTo>
                    <a:pt x="33535" y="74943"/>
                    <a:pt x="35737" y="73614"/>
                    <a:pt x="37482" y="71671"/>
                  </a:cubicBezTo>
                  <a:cubicBezTo>
                    <a:pt x="38335" y="70699"/>
                    <a:pt x="39049" y="69569"/>
                    <a:pt x="39524" y="68300"/>
                  </a:cubicBezTo>
                  <a:cubicBezTo>
                    <a:pt x="39981" y="67050"/>
                    <a:pt x="40199" y="65662"/>
                    <a:pt x="40060" y="64274"/>
                  </a:cubicBezTo>
                  <a:cubicBezTo>
                    <a:pt x="39941" y="62886"/>
                    <a:pt x="39505" y="61537"/>
                    <a:pt x="38850" y="60268"/>
                  </a:cubicBezTo>
                  <a:cubicBezTo>
                    <a:pt x="38196" y="58999"/>
                    <a:pt x="37343" y="57829"/>
                    <a:pt x="36332" y="56758"/>
                  </a:cubicBezTo>
                  <a:cubicBezTo>
                    <a:pt x="35340" y="55687"/>
                    <a:pt x="34170" y="54755"/>
                    <a:pt x="32921" y="53922"/>
                  </a:cubicBezTo>
                  <a:cubicBezTo>
                    <a:pt x="31671" y="53089"/>
                    <a:pt x="30343" y="52355"/>
                    <a:pt x="28954" y="51661"/>
                  </a:cubicBezTo>
                  <a:cubicBezTo>
                    <a:pt x="27586" y="50967"/>
                    <a:pt x="26158" y="50313"/>
                    <a:pt x="24750" y="49638"/>
                  </a:cubicBezTo>
                  <a:cubicBezTo>
                    <a:pt x="23322" y="48944"/>
                    <a:pt x="21894" y="48230"/>
                    <a:pt x="20506" y="47358"/>
                  </a:cubicBezTo>
                  <a:cubicBezTo>
                    <a:pt x="19812" y="46961"/>
                    <a:pt x="19158" y="46485"/>
                    <a:pt x="18464" y="46029"/>
                  </a:cubicBezTo>
                  <a:cubicBezTo>
                    <a:pt x="17809" y="45533"/>
                    <a:pt x="17135" y="45057"/>
                    <a:pt x="16500" y="44502"/>
                  </a:cubicBezTo>
                  <a:cubicBezTo>
                    <a:pt x="15866" y="43987"/>
                    <a:pt x="15251" y="43411"/>
                    <a:pt x="14616" y="42836"/>
                  </a:cubicBezTo>
                  <a:cubicBezTo>
                    <a:pt x="14021" y="42241"/>
                    <a:pt x="13407" y="41666"/>
                    <a:pt x="12851" y="41012"/>
                  </a:cubicBezTo>
                  <a:cubicBezTo>
                    <a:pt x="12256" y="40397"/>
                    <a:pt x="11721" y="39723"/>
                    <a:pt x="11166" y="39049"/>
                  </a:cubicBezTo>
                  <a:cubicBezTo>
                    <a:pt x="10908" y="38711"/>
                    <a:pt x="10650" y="38354"/>
                    <a:pt x="10392" y="38017"/>
                  </a:cubicBezTo>
                  <a:cubicBezTo>
                    <a:pt x="10115" y="37660"/>
                    <a:pt x="9877" y="37303"/>
                    <a:pt x="9639" y="36946"/>
                  </a:cubicBezTo>
                  <a:cubicBezTo>
                    <a:pt x="8647" y="35479"/>
                    <a:pt x="7735" y="33952"/>
                    <a:pt x="6981" y="32306"/>
                  </a:cubicBezTo>
                  <a:cubicBezTo>
                    <a:pt x="6208" y="30680"/>
                    <a:pt x="5534" y="28974"/>
                    <a:pt x="4998" y="27209"/>
                  </a:cubicBezTo>
                  <a:cubicBezTo>
                    <a:pt x="4482" y="25424"/>
                    <a:pt x="4125" y="23580"/>
                    <a:pt x="3888" y="21696"/>
                  </a:cubicBezTo>
                  <a:cubicBezTo>
                    <a:pt x="3412" y="17928"/>
                    <a:pt x="3550" y="14002"/>
                    <a:pt x="4244" y="10075"/>
                  </a:cubicBezTo>
                  <a:cubicBezTo>
                    <a:pt x="4601" y="8112"/>
                    <a:pt x="5117" y="6148"/>
                    <a:pt x="5811" y="4225"/>
                  </a:cubicBezTo>
                  <a:cubicBezTo>
                    <a:pt x="5970" y="3729"/>
                    <a:pt x="6188" y="3273"/>
                    <a:pt x="6366" y="2777"/>
                  </a:cubicBezTo>
                  <a:cubicBezTo>
                    <a:pt x="6466" y="2539"/>
                    <a:pt x="6565" y="2301"/>
                    <a:pt x="6664" y="2063"/>
                  </a:cubicBezTo>
                  <a:lnTo>
                    <a:pt x="7001" y="1369"/>
                  </a:lnTo>
                  <a:lnTo>
                    <a:pt x="7080" y="1210"/>
                  </a:lnTo>
                  <a:lnTo>
                    <a:pt x="7080" y="1389"/>
                  </a:lnTo>
                  <a:cubicBezTo>
                    <a:pt x="7100" y="1924"/>
                    <a:pt x="7140" y="2440"/>
                    <a:pt x="7160" y="2975"/>
                  </a:cubicBezTo>
                  <a:cubicBezTo>
                    <a:pt x="7437" y="7180"/>
                    <a:pt x="8231" y="11245"/>
                    <a:pt x="9381" y="15092"/>
                  </a:cubicBezTo>
                  <a:lnTo>
                    <a:pt x="9579" y="15826"/>
                  </a:lnTo>
                  <a:cubicBezTo>
                    <a:pt x="9658" y="16064"/>
                    <a:pt x="9738" y="16282"/>
                    <a:pt x="9817" y="16520"/>
                  </a:cubicBezTo>
                  <a:cubicBezTo>
                    <a:pt x="9976" y="16996"/>
                    <a:pt x="10134" y="17472"/>
                    <a:pt x="10313" y="17948"/>
                  </a:cubicBezTo>
                  <a:cubicBezTo>
                    <a:pt x="10452" y="18424"/>
                    <a:pt x="10650" y="18860"/>
                    <a:pt x="10828" y="19336"/>
                  </a:cubicBezTo>
                  <a:cubicBezTo>
                    <a:pt x="11007" y="19792"/>
                    <a:pt x="11185" y="20248"/>
                    <a:pt x="11364" y="20705"/>
                  </a:cubicBezTo>
                  <a:cubicBezTo>
                    <a:pt x="11761" y="21597"/>
                    <a:pt x="12157" y="22489"/>
                    <a:pt x="12554" y="23362"/>
                  </a:cubicBezTo>
                  <a:cubicBezTo>
                    <a:pt x="12772" y="23798"/>
                    <a:pt x="12990" y="24235"/>
                    <a:pt x="13208" y="24671"/>
                  </a:cubicBezTo>
                  <a:cubicBezTo>
                    <a:pt x="13426" y="25087"/>
                    <a:pt x="13645" y="25524"/>
                    <a:pt x="13883" y="25940"/>
                  </a:cubicBezTo>
                  <a:cubicBezTo>
                    <a:pt x="15707" y="29292"/>
                    <a:pt x="17829" y="32385"/>
                    <a:pt x="20169" y="35162"/>
                  </a:cubicBezTo>
                  <a:cubicBezTo>
                    <a:pt x="22509" y="37938"/>
                    <a:pt x="25067" y="40397"/>
                    <a:pt x="27705" y="42618"/>
                  </a:cubicBezTo>
                  <a:cubicBezTo>
                    <a:pt x="30323" y="44839"/>
                    <a:pt x="33000" y="46862"/>
                    <a:pt x="35598" y="48806"/>
                  </a:cubicBezTo>
                  <a:cubicBezTo>
                    <a:pt x="38196" y="50769"/>
                    <a:pt x="40734" y="52673"/>
                    <a:pt x="43094" y="54616"/>
                  </a:cubicBezTo>
                  <a:cubicBezTo>
                    <a:pt x="45474" y="56560"/>
                    <a:pt x="47695" y="58562"/>
                    <a:pt x="49698" y="60665"/>
                  </a:cubicBezTo>
                  <a:cubicBezTo>
                    <a:pt x="49936" y="60922"/>
                    <a:pt x="50174" y="61180"/>
                    <a:pt x="50432" y="61458"/>
                  </a:cubicBezTo>
                  <a:lnTo>
                    <a:pt x="50789" y="61835"/>
                  </a:lnTo>
                  <a:cubicBezTo>
                    <a:pt x="50908" y="61973"/>
                    <a:pt x="51027" y="62112"/>
                    <a:pt x="51146" y="62251"/>
                  </a:cubicBezTo>
                  <a:cubicBezTo>
                    <a:pt x="51602" y="62806"/>
                    <a:pt x="52058" y="63342"/>
                    <a:pt x="52494" y="63877"/>
                  </a:cubicBezTo>
                  <a:cubicBezTo>
                    <a:pt x="53367" y="64988"/>
                    <a:pt x="54180" y="66118"/>
                    <a:pt x="54874" y="67288"/>
                  </a:cubicBezTo>
                  <a:cubicBezTo>
                    <a:pt x="56262" y="69609"/>
                    <a:pt x="57234" y="72127"/>
                    <a:pt x="57492" y="74665"/>
                  </a:cubicBezTo>
                  <a:cubicBezTo>
                    <a:pt x="57730" y="77184"/>
                    <a:pt x="57274" y="79722"/>
                    <a:pt x="56123" y="81805"/>
                  </a:cubicBezTo>
                  <a:cubicBezTo>
                    <a:pt x="55528" y="82836"/>
                    <a:pt x="54755" y="83748"/>
                    <a:pt x="53863" y="84462"/>
                  </a:cubicBezTo>
                  <a:cubicBezTo>
                    <a:pt x="53426" y="84839"/>
                    <a:pt x="52950" y="85156"/>
                    <a:pt x="52474" y="85454"/>
                  </a:cubicBezTo>
                  <a:cubicBezTo>
                    <a:pt x="51979" y="85731"/>
                    <a:pt x="51483" y="85989"/>
                    <a:pt x="50967" y="86207"/>
                  </a:cubicBezTo>
                  <a:cubicBezTo>
                    <a:pt x="48905" y="87100"/>
                    <a:pt x="46743" y="87476"/>
                    <a:pt x="44661" y="87675"/>
                  </a:cubicBezTo>
                  <a:cubicBezTo>
                    <a:pt x="42578" y="87873"/>
                    <a:pt x="40556" y="87913"/>
                    <a:pt x="38592" y="88052"/>
                  </a:cubicBezTo>
                  <a:cubicBezTo>
                    <a:pt x="36629" y="88190"/>
                    <a:pt x="34765" y="88468"/>
                    <a:pt x="33000" y="88904"/>
                  </a:cubicBezTo>
                  <a:cubicBezTo>
                    <a:pt x="29450" y="89737"/>
                    <a:pt x="26337" y="91046"/>
                    <a:pt x="23620" y="92533"/>
                  </a:cubicBezTo>
                  <a:cubicBezTo>
                    <a:pt x="22271" y="93287"/>
                    <a:pt x="21022" y="94080"/>
                    <a:pt x="19872" y="94893"/>
                  </a:cubicBezTo>
                  <a:cubicBezTo>
                    <a:pt x="18721" y="95726"/>
                    <a:pt x="17650" y="96559"/>
                    <a:pt x="16699" y="97412"/>
                  </a:cubicBezTo>
                  <a:cubicBezTo>
                    <a:pt x="14755" y="99117"/>
                    <a:pt x="13169" y="100843"/>
                    <a:pt x="11860" y="102489"/>
                  </a:cubicBezTo>
                  <a:cubicBezTo>
                    <a:pt x="9242" y="105781"/>
                    <a:pt x="7695" y="108736"/>
                    <a:pt x="6704" y="111036"/>
                  </a:cubicBezTo>
                  <a:cubicBezTo>
                    <a:pt x="5712" y="113376"/>
                    <a:pt x="5256" y="115062"/>
                    <a:pt x="4978" y="116133"/>
                  </a:cubicBezTo>
                  <a:cubicBezTo>
                    <a:pt x="4839" y="116688"/>
                    <a:pt x="4760" y="117085"/>
                    <a:pt x="4701" y="117342"/>
                  </a:cubicBezTo>
                  <a:cubicBezTo>
                    <a:pt x="4681" y="117461"/>
                    <a:pt x="4661" y="117560"/>
                    <a:pt x="4641" y="117620"/>
                  </a:cubicBezTo>
                  <a:cubicBezTo>
                    <a:pt x="4621" y="117679"/>
                    <a:pt x="4621" y="117719"/>
                    <a:pt x="4621" y="117719"/>
                  </a:cubicBezTo>
                  <a:cubicBezTo>
                    <a:pt x="4621" y="117719"/>
                    <a:pt x="4641" y="117679"/>
                    <a:pt x="4661" y="117620"/>
                  </a:cubicBezTo>
                  <a:cubicBezTo>
                    <a:pt x="4681" y="117560"/>
                    <a:pt x="4701" y="117461"/>
                    <a:pt x="4740" y="117342"/>
                  </a:cubicBezTo>
                  <a:cubicBezTo>
                    <a:pt x="4800" y="117085"/>
                    <a:pt x="4899" y="116688"/>
                    <a:pt x="5038" y="116152"/>
                  </a:cubicBezTo>
                  <a:cubicBezTo>
                    <a:pt x="5335" y="115082"/>
                    <a:pt x="5811" y="113396"/>
                    <a:pt x="6823" y="111095"/>
                  </a:cubicBezTo>
                  <a:cubicBezTo>
                    <a:pt x="7834" y="108795"/>
                    <a:pt x="9381" y="105860"/>
                    <a:pt x="11999" y="102588"/>
                  </a:cubicBezTo>
                  <a:cubicBezTo>
                    <a:pt x="13307" y="100942"/>
                    <a:pt x="14874" y="99236"/>
                    <a:pt x="16818" y="97551"/>
                  </a:cubicBezTo>
                  <a:cubicBezTo>
                    <a:pt x="17789" y="96698"/>
                    <a:pt x="18860" y="95885"/>
                    <a:pt x="19991" y="95052"/>
                  </a:cubicBezTo>
                  <a:cubicBezTo>
                    <a:pt x="21141" y="94239"/>
                    <a:pt x="22390" y="93466"/>
                    <a:pt x="23739" y="92712"/>
                  </a:cubicBezTo>
                  <a:cubicBezTo>
                    <a:pt x="26416" y="91244"/>
                    <a:pt x="29529" y="89955"/>
                    <a:pt x="33059" y="89122"/>
                  </a:cubicBezTo>
                  <a:cubicBezTo>
                    <a:pt x="34805" y="88706"/>
                    <a:pt x="36669" y="88428"/>
                    <a:pt x="38612" y="88290"/>
                  </a:cubicBezTo>
                  <a:cubicBezTo>
                    <a:pt x="40556" y="88151"/>
                    <a:pt x="42598" y="88111"/>
                    <a:pt x="44681" y="87913"/>
                  </a:cubicBezTo>
                  <a:cubicBezTo>
                    <a:pt x="46783" y="87714"/>
                    <a:pt x="48964" y="87338"/>
                    <a:pt x="51066" y="86445"/>
                  </a:cubicBezTo>
                  <a:cubicBezTo>
                    <a:pt x="51582" y="86207"/>
                    <a:pt x="52098" y="85949"/>
                    <a:pt x="52593" y="85652"/>
                  </a:cubicBezTo>
                  <a:cubicBezTo>
                    <a:pt x="53109" y="85374"/>
                    <a:pt x="53585" y="85037"/>
                    <a:pt x="54041" y="84660"/>
                  </a:cubicBezTo>
                  <a:cubicBezTo>
                    <a:pt x="54953" y="83907"/>
                    <a:pt x="55727" y="82975"/>
                    <a:pt x="56341" y="81924"/>
                  </a:cubicBezTo>
                  <a:cubicBezTo>
                    <a:pt x="57551" y="79782"/>
                    <a:pt x="58007" y="77204"/>
                    <a:pt x="57749" y="74626"/>
                  </a:cubicBezTo>
                  <a:cubicBezTo>
                    <a:pt x="57492" y="72048"/>
                    <a:pt x="56500" y="69490"/>
                    <a:pt x="55112" y="67130"/>
                  </a:cubicBezTo>
                  <a:cubicBezTo>
                    <a:pt x="54398" y="65960"/>
                    <a:pt x="53605" y="64809"/>
                    <a:pt x="52712" y="63699"/>
                  </a:cubicBezTo>
                  <a:cubicBezTo>
                    <a:pt x="52276" y="63163"/>
                    <a:pt x="51820" y="62608"/>
                    <a:pt x="51344" y="62073"/>
                  </a:cubicBezTo>
                  <a:cubicBezTo>
                    <a:pt x="51245" y="61934"/>
                    <a:pt x="51126" y="61795"/>
                    <a:pt x="51007" y="61656"/>
                  </a:cubicBezTo>
                  <a:lnTo>
                    <a:pt x="50630" y="61260"/>
                  </a:lnTo>
                  <a:cubicBezTo>
                    <a:pt x="50392" y="61002"/>
                    <a:pt x="50134" y="60724"/>
                    <a:pt x="49896" y="60466"/>
                  </a:cubicBezTo>
                  <a:cubicBezTo>
                    <a:pt x="47893" y="58344"/>
                    <a:pt x="45652" y="56341"/>
                    <a:pt x="43273" y="54398"/>
                  </a:cubicBezTo>
                  <a:cubicBezTo>
                    <a:pt x="40893" y="52435"/>
                    <a:pt x="38374" y="50531"/>
                    <a:pt x="35776" y="48587"/>
                  </a:cubicBezTo>
                  <a:cubicBezTo>
                    <a:pt x="33178" y="46624"/>
                    <a:pt x="30501" y="44601"/>
                    <a:pt x="27883" y="42380"/>
                  </a:cubicBezTo>
                  <a:cubicBezTo>
                    <a:pt x="25266" y="40179"/>
                    <a:pt x="22707" y="37740"/>
                    <a:pt x="20387" y="34963"/>
                  </a:cubicBezTo>
                  <a:cubicBezTo>
                    <a:pt x="18067" y="32207"/>
                    <a:pt x="15965" y="29133"/>
                    <a:pt x="14140" y="25801"/>
                  </a:cubicBezTo>
                  <a:cubicBezTo>
                    <a:pt x="13902" y="25385"/>
                    <a:pt x="13684" y="24948"/>
                    <a:pt x="13466" y="24532"/>
                  </a:cubicBezTo>
                  <a:cubicBezTo>
                    <a:pt x="13248" y="24096"/>
                    <a:pt x="13050" y="23679"/>
                    <a:pt x="12831" y="23243"/>
                  </a:cubicBezTo>
                  <a:cubicBezTo>
                    <a:pt x="12415" y="22370"/>
                    <a:pt x="12038" y="21478"/>
                    <a:pt x="11642" y="20586"/>
                  </a:cubicBezTo>
                  <a:cubicBezTo>
                    <a:pt x="11463" y="20129"/>
                    <a:pt x="11285" y="19673"/>
                    <a:pt x="11106" y="19217"/>
                  </a:cubicBezTo>
                  <a:cubicBezTo>
                    <a:pt x="10928" y="18761"/>
                    <a:pt x="10729" y="18305"/>
                    <a:pt x="10571" y="17849"/>
                  </a:cubicBezTo>
                  <a:cubicBezTo>
                    <a:pt x="10412" y="17373"/>
                    <a:pt x="10253" y="16917"/>
                    <a:pt x="10095" y="16441"/>
                  </a:cubicBezTo>
                  <a:cubicBezTo>
                    <a:pt x="10015" y="16203"/>
                    <a:pt x="9936" y="15965"/>
                    <a:pt x="9857" y="15727"/>
                  </a:cubicBezTo>
                  <a:lnTo>
                    <a:pt x="9658" y="15013"/>
                  </a:lnTo>
                  <a:cubicBezTo>
                    <a:pt x="8508" y="11186"/>
                    <a:pt x="7735" y="7140"/>
                    <a:pt x="7437" y="2956"/>
                  </a:cubicBezTo>
                  <a:cubicBezTo>
                    <a:pt x="7418" y="2420"/>
                    <a:pt x="7398" y="1905"/>
                    <a:pt x="7378" y="1389"/>
                  </a:cubicBezTo>
                  <a:cubicBezTo>
                    <a:pt x="7358" y="913"/>
                    <a:pt x="7338" y="457"/>
                    <a:pt x="72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9"/>
            <p:cNvSpPr/>
            <p:nvPr/>
          </p:nvSpPr>
          <p:spPr>
            <a:xfrm>
              <a:off x="-422760" y="673655"/>
              <a:ext cx="482787" cy="497958"/>
            </a:xfrm>
            <a:custGeom>
              <a:rect b="b" l="l" r="r" t="t"/>
              <a:pathLst>
                <a:path extrusionOk="0" h="15526" w="15053">
                  <a:moveTo>
                    <a:pt x="8831" y="1"/>
                  </a:moveTo>
                  <a:cubicBezTo>
                    <a:pt x="8528" y="1"/>
                    <a:pt x="8220" y="23"/>
                    <a:pt x="7913" y="68"/>
                  </a:cubicBezTo>
                  <a:cubicBezTo>
                    <a:pt x="6703" y="266"/>
                    <a:pt x="5613" y="762"/>
                    <a:pt x="4680" y="1357"/>
                  </a:cubicBezTo>
                  <a:cubicBezTo>
                    <a:pt x="3748" y="1972"/>
                    <a:pt x="2955" y="2685"/>
                    <a:pt x="2321" y="3439"/>
                  </a:cubicBezTo>
                  <a:cubicBezTo>
                    <a:pt x="1012" y="4966"/>
                    <a:pt x="278" y="6672"/>
                    <a:pt x="99" y="8258"/>
                  </a:cubicBezTo>
                  <a:cubicBezTo>
                    <a:pt x="0" y="9071"/>
                    <a:pt x="60" y="9825"/>
                    <a:pt x="238" y="10519"/>
                  </a:cubicBezTo>
                  <a:cubicBezTo>
                    <a:pt x="397" y="11193"/>
                    <a:pt x="675" y="11808"/>
                    <a:pt x="1012" y="12323"/>
                  </a:cubicBezTo>
                  <a:cubicBezTo>
                    <a:pt x="1349" y="12839"/>
                    <a:pt x="1726" y="13275"/>
                    <a:pt x="2102" y="13632"/>
                  </a:cubicBezTo>
                  <a:cubicBezTo>
                    <a:pt x="2479" y="14009"/>
                    <a:pt x="2876" y="14307"/>
                    <a:pt x="3272" y="14525"/>
                  </a:cubicBezTo>
                  <a:cubicBezTo>
                    <a:pt x="3649" y="14743"/>
                    <a:pt x="4026" y="14902"/>
                    <a:pt x="4383" y="15021"/>
                  </a:cubicBezTo>
                  <a:cubicBezTo>
                    <a:pt x="4740" y="15159"/>
                    <a:pt x="5077" y="15239"/>
                    <a:pt x="5375" y="15298"/>
                  </a:cubicBezTo>
                  <a:cubicBezTo>
                    <a:pt x="5969" y="15417"/>
                    <a:pt x="6445" y="15477"/>
                    <a:pt x="6802" y="15496"/>
                  </a:cubicBezTo>
                  <a:cubicBezTo>
                    <a:pt x="7159" y="15516"/>
                    <a:pt x="7417" y="15516"/>
                    <a:pt x="7576" y="15516"/>
                  </a:cubicBezTo>
                  <a:cubicBezTo>
                    <a:pt x="7734" y="15496"/>
                    <a:pt x="7814" y="15496"/>
                    <a:pt x="7814" y="15477"/>
                  </a:cubicBezTo>
                  <a:cubicBezTo>
                    <a:pt x="7814" y="15457"/>
                    <a:pt x="7536" y="15457"/>
                    <a:pt x="6822" y="15377"/>
                  </a:cubicBezTo>
                  <a:cubicBezTo>
                    <a:pt x="6465" y="15338"/>
                    <a:pt x="5989" y="15278"/>
                    <a:pt x="5414" y="15139"/>
                  </a:cubicBezTo>
                  <a:cubicBezTo>
                    <a:pt x="5117" y="15060"/>
                    <a:pt x="4799" y="14981"/>
                    <a:pt x="4462" y="14842"/>
                  </a:cubicBezTo>
                  <a:cubicBezTo>
                    <a:pt x="4125" y="14723"/>
                    <a:pt x="3748" y="14564"/>
                    <a:pt x="3372" y="14346"/>
                  </a:cubicBezTo>
                  <a:cubicBezTo>
                    <a:pt x="2995" y="14108"/>
                    <a:pt x="2618" y="13831"/>
                    <a:pt x="2261" y="13474"/>
                  </a:cubicBezTo>
                  <a:cubicBezTo>
                    <a:pt x="1904" y="13117"/>
                    <a:pt x="1527" y="12700"/>
                    <a:pt x="1230" y="12185"/>
                  </a:cubicBezTo>
                  <a:cubicBezTo>
                    <a:pt x="912" y="11689"/>
                    <a:pt x="655" y="11094"/>
                    <a:pt x="476" y="10439"/>
                  </a:cubicBezTo>
                  <a:cubicBezTo>
                    <a:pt x="337" y="9785"/>
                    <a:pt x="278" y="9051"/>
                    <a:pt x="377" y="8298"/>
                  </a:cubicBezTo>
                  <a:cubicBezTo>
                    <a:pt x="536" y="6771"/>
                    <a:pt x="1269" y="5105"/>
                    <a:pt x="2539" y="3637"/>
                  </a:cubicBezTo>
                  <a:cubicBezTo>
                    <a:pt x="3173" y="2904"/>
                    <a:pt x="3927" y="2190"/>
                    <a:pt x="4839" y="1615"/>
                  </a:cubicBezTo>
                  <a:cubicBezTo>
                    <a:pt x="5751" y="1039"/>
                    <a:pt x="6802" y="564"/>
                    <a:pt x="7972" y="365"/>
                  </a:cubicBezTo>
                  <a:cubicBezTo>
                    <a:pt x="8264" y="320"/>
                    <a:pt x="8557" y="298"/>
                    <a:pt x="8847" y="298"/>
                  </a:cubicBezTo>
                  <a:cubicBezTo>
                    <a:pt x="9701" y="298"/>
                    <a:pt x="10529" y="491"/>
                    <a:pt x="11225" y="861"/>
                  </a:cubicBezTo>
                  <a:cubicBezTo>
                    <a:pt x="12177" y="1357"/>
                    <a:pt x="12871" y="2130"/>
                    <a:pt x="13386" y="2943"/>
                  </a:cubicBezTo>
                  <a:cubicBezTo>
                    <a:pt x="13644" y="3360"/>
                    <a:pt x="13882" y="3776"/>
                    <a:pt x="14061" y="4212"/>
                  </a:cubicBezTo>
                  <a:cubicBezTo>
                    <a:pt x="14239" y="4629"/>
                    <a:pt x="14378" y="5045"/>
                    <a:pt x="14497" y="5462"/>
                  </a:cubicBezTo>
                  <a:cubicBezTo>
                    <a:pt x="14695" y="6315"/>
                    <a:pt x="14775" y="7148"/>
                    <a:pt x="14775" y="7921"/>
                  </a:cubicBezTo>
                  <a:cubicBezTo>
                    <a:pt x="14755" y="9468"/>
                    <a:pt x="14497" y="10836"/>
                    <a:pt x="14041" y="11927"/>
                  </a:cubicBezTo>
                  <a:cubicBezTo>
                    <a:pt x="13585" y="13037"/>
                    <a:pt x="12930" y="13831"/>
                    <a:pt x="12197" y="14326"/>
                  </a:cubicBezTo>
                  <a:cubicBezTo>
                    <a:pt x="11483" y="14822"/>
                    <a:pt x="10789" y="15040"/>
                    <a:pt x="10213" y="15179"/>
                  </a:cubicBezTo>
                  <a:cubicBezTo>
                    <a:pt x="9638" y="15318"/>
                    <a:pt x="9162" y="15377"/>
                    <a:pt x="8805" y="15397"/>
                  </a:cubicBezTo>
                  <a:cubicBezTo>
                    <a:pt x="8091" y="15457"/>
                    <a:pt x="7814" y="15457"/>
                    <a:pt x="7814" y="15477"/>
                  </a:cubicBezTo>
                  <a:cubicBezTo>
                    <a:pt x="7814" y="15496"/>
                    <a:pt x="7873" y="15516"/>
                    <a:pt x="8032" y="15516"/>
                  </a:cubicBezTo>
                  <a:cubicBezTo>
                    <a:pt x="8138" y="15516"/>
                    <a:pt x="8288" y="15525"/>
                    <a:pt x="8481" y="15525"/>
                  </a:cubicBezTo>
                  <a:cubicBezTo>
                    <a:pt x="8578" y="15525"/>
                    <a:pt x="8686" y="15523"/>
                    <a:pt x="8805" y="15516"/>
                  </a:cubicBezTo>
                  <a:cubicBezTo>
                    <a:pt x="9162" y="15496"/>
                    <a:pt x="9638" y="15457"/>
                    <a:pt x="10253" y="15338"/>
                  </a:cubicBezTo>
                  <a:cubicBezTo>
                    <a:pt x="10828" y="15219"/>
                    <a:pt x="11562" y="15001"/>
                    <a:pt x="12316" y="14485"/>
                  </a:cubicBezTo>
                  <a:cubicBezTo>
                    <a:pt x="13069" y="13989"/>
                    <a:pt x="13783" y="13156"/>
                    <a:pt x="14259" y="12026"/>
                  </a:cubicBezTo>
                  <a:cubicBezTo>
                    <a:pt x="14735" y="10876"/>
                    <a:pt x="15013" y="9488"/>
                    <a:pt x="15032" y="7921"/>
                  </a:cubicBezTo>
                  <a:cubicBezTo>
                    <a:pt x="15052" y="7128"/>
                    <a:pt x="14973" y="6275"/>
                    <a:pt x="14755" y="5402"/>
                  </a:cubicBezTo>
                  <a:cubicBezTo>
                    <a:pt x="14656" y="4966"/>
                    <a:pt x="14517" y="4530"/>
                    <a:pt x="14318" y="4093"/>
                  </a:cubicBezTo>
                  <a:cubicBezTo>
                    <a:pt x="14140" y="3657"/>
                    <a:pt x="13902" y="3221"/>
                    <a:pt x="13644" y="2804"/>
                  </a:cubicBezTo>
                  <a:cubicBezTo>
                    <a:pt x="13109" y="1952"/>
                    <a:pt x="12355" y="1139"/>
                    <a:pt x="11364" y="603"/>
                  </a:cubicBezTo>
                  <a:cubicBezTo>
                    <a:pt x="10620" y="202"/>
                    <a:pt x="9742" y="1"/>
                    <a:pt x="883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9"/>
            <p:cNvSpPr/>
            <p:nvPr/>
          </p:nvSpPr>
          <p:spPr>
            <a:xfrm>
              <a:off x="2942516" y="746652"/>
              <a:ext cx="896234" cy="1089727"/>
            </a:xfrm>
            <a:custGeom>
              <a:rect b="b" l="l" r="r" t="t"/>
              <a:pathLst>
                <a:path extrusionOk="0" h="33977" w="27944">
                  <a:moveTo>
                    <a:pt x="6112" y="0"/>
                  </a:moveTo>
                  <a:cubicBezTo>
                    <a:pt x="5238" y="0"/>
                    <a:pt x="4308" y="79"/>
                    <a:pt x="3352" y="350"/>
                  </a:cubicBezTo>
                  <a:cubicBezTo>
                    <a:pt x="2777" y="528"/>
                    <a:pt x="2182" y="786"/>
                    <a:pt x="1647" y="1203"/>
                  </a:cubicBezTo>
                  <a:cubicBezTo>
                    <a:pt x="1112" y="1599"/>
                    <a:pt x="675" y="2155"/>
                    <a:pt x="398" y="2829"/>
                  </a:cubicBezTo>
                  <a:cubicBezTo>
                    <a:pt x="120" y="3483"/>
                    <a:pt x="1" y="4217"/>
                    <a:pt x="21" y="4971"/>
                  </a:cubicBezTo>
                  <a:cubicBezTo>
                    <a:pt x="21" y="5724"/>
                    <a:pt x="140" y="6478"/>
                    <a:pt x="338" y="7251"/>
                  </a:cubicBezTo>
                  <a:cubicBezTo>
                    <a:pt x="735" y="8798"/>
                    <a:pt x="1587" y="10285"/>
                    <a:pt x="2658" y="11713"/>
                  </a:cubicBezTo>
                  <a:cubicBezTo>
                    <a:pt x="3729" y="13121"/>
                    <a:pt x="5038" y="14470"/>
                    <a:pt x="6268" y="15997"/>
                  </a:cubicBezTo>
                  <a:cubicBezTo>
                    <a:pt x="6882" y="16770"/>
                    <a:pt x="7477" y="17564"/>
                    <a:pt x="7993" y="18476"/>
                  </a:cubicBezTo>
                  <a:cubicBezTo>
                    <a:pt x="8489" y="19368"/>
                    <a:pt x="8866" y="20360"/>
                    <a:pt x="9203" y="21391"/>
                  </a:cubicBezTo>
                  <a:cubicBezTo>
                    <a:pt x="9520" y="22442"/>
                    <a:pt x="9778" y="23533"/>
                    <a:pt x="10055" y="24643"/>
                  </a:cubicBezTo>
                  <a:cubicBezTo>
                    <a:pt x="10333" y="25754"/>
                    <a:pt x="10650" y="26904"/>
                    <a:pt x="11126" y="28034"/>
                  </a:cubicBezTo>
                  <a:cubicBezTo>
                    <a:pt x="11582" y="29165"/>
                    <a:pt x="12217" y="30216"/>
                    <a:pt x="13010" y="31069"/>
                  </a:cubicBezTo>
                  <a:cubicBezTo>
                    <a:pt x="13407" y="31505"/>
                    <a:pt x="13843" y="31882"/>
                    <a:pt x="14299" y="32219"/>
                  </a:cubicBezTo>
                  <a:cubicBezTo>
                    <a:pt x="14755" y="32556"/>
                    <a:pt x="15251" y="32853"/>
                    <a:pt x="15747" y="33091"/>
                  </a:cubicBezTo>
                  <a:cubicBezTo>
                    <a:pt x="16758" y="33567"/>
                    <a:pt x="17810" y="33865"/>
                    <a:pt x="18861" y="33944"/>
                  </a:cubicBezTo>
                  <a:cubicBezTo>
                    <a:pt x="19094" y="33966"/>
                    <a:pt x="19326" y="33976"/>
                    <a:pt x="19556" y="33976"/>
                  </a:cubicBezTo>
                  <a:cubicBezTo>
                    <a:pt x="20379" y="33976"/>
                    <a:pt x="21175" y="33844"/>
                    <a:pt x="21934" y="33627"/>
                  </a:cubicBezTo>
                  <a:cubicBezTo>
                    <a:pt x="23858" y="33032"/>
                    <a:pt x="25425" y="31802"/>
                    <a:pt x="26456" y="30335"/>
                  </a:cubicBezTo>
                  <a:cubicBezTo>
                    <a:pt x="26972" y="29601"/>
                    <a:pt x="27348" y="28788"/>
                    <a:pt x="27567" y="27975"/>
                  </a:cubicBezTo>
                  <a:cubicBezTo>
                    <a:pt x="27805" y="27162"/>
                    <a:pt x="27924" y="26349"/>
                    <a:pt x="27943" y="25556"/>
                  </a:cubicBezTo>
                  <a:cubicBezTo>
                    <a:pt x="27943" y="24762"/>
                    <a:pt x="27884" y="23989"/>
                    <a:pt x="27765" y="23255"/>
                  </a:cubicBezTo>
                  <a:cubicBezTo>
                    <a:pt x="27646" y="22521"/>
                    <a:pt x="27487" y="21807"/>
                    <a:pt x="27309" y="21153"/>
                  </a:cubicBezTo>
                  <a:cubicBezTo>
                    <a:pt x="26932" y="19804"/>
                    <a:pt x="26496" y="18575"/>
                    <a:pt x="26059" y="17464"/>
                  </a:cubicBezTo>
                  <a:cubicBezTo>
                    <a:pt x="25187" y="15204"/>
                    <a:pt x="24354" y="13300"/>
                    <a:pt x="23541" y="11713"/>
                  </a:cubicBezTo>
                  <a:cubicBezTo>
                    <a:pt x="21954" y="8540"/>
                    <a:pt x="20447" y="6716"/>
                    <a:pt x="19475" y="5645"/>
                  </a:cubicBezTo>
                  <a:cubicBezTo>
                    <a:pt x="19218" y="5387"/>
                    <a:pt x="19019" y="5169"/>
                    <a:pt x="18841" y="4971"/>
                  </a:cubicBezTo>
                  <a:cubicBezTo>
                    <a:pt x="18642" y="4792"/>
                    <a:pt x="18484" y="4653"/>
                    <a:pt x="18385" y="4554"/>
                  </a:cubicBezTo>
                  <a:cubicBezTo>
                    <a:pt x="18166" y="4354"/>
                    <a:pt x="18048" y="4254"/>
                    <a:pt x="18030" y="4254"/>
                  </a:cubicBezTo>
                  <a:cubicBezTo>
                    <a:pt x="18028" y="4254"/>
                    <a:pt x="18028" y="4255"/>
                    <a:pt x="18028" y="4257"/>
                  </a:cubicBezTo>
                  <a:cubicBezTo>
                    <a:pt x="18008" y="4257"/>
                    <a:pt x="18107" y="4356"/>
                    <a:pt x="18325" y="4594"/>
                  </a:cubicBezTo>
                  <a:cubicBezTo>
                    <a:pt x="18444" y="4713"/>
                    <a:pt x="18603" y="4852"/>
                    <a:pt x="18761" y="5030"/>
                  </a:cubicBezTo>
                  <a:cubicBezTo>
                    <a:pt x="18940" y="5228"/>
                    <a:pt x="19138" y="5447"/>
                    <a:pt x="19396" y="5724"/>
                  </a:cubicBezTo>
                  <a:cubicBezTo>
                    <a:pt x="20328" y="6815"/>
                    <a:pt x="21796" y="8639"/>
                    <a:pt x="23362" y="11812"/>
                  </a:cubicBezTo>
                  <a:cubicBezTo>
                    <a:pt x="24156" y="13379"/>
                    <a:pt x="24988" y="15283"/>
                    <a:pt x="25841" y="17544"/>
                  </a:cubicBezTo>
                  <a:cubicBezTo>
                    <a:pt x="26258" y="18674"/>
                    <a:pt x="26694" y="19884"/>
                    <a:pt x="27071" y="21212"/>
                  </a:cubicBezTo>
                  <a:cubicBezTo>
                    <a:pt x="27229" y="21867"/>
                    <a:pt x="27388" y="22561"/>
                    <a:pt x="27507" y="23295"/>
                  </a:cubicBezTo>
                  <a:cubicBezTo>
                    <a:pt x="27626" y="24009"/>
                    <a:pt x="27686" y="24762"/>
                    <a:pt x="27666" y="25536"/>
                  </a:cubicBezTo>
                  <a:cubicBezTo>
                    <a:pt x="27646" y="26309"/>
                    <a:pt x="27547" y="27122"/>
                    <a:pt x="27309" y="27896"/>
                  </a:cubicBezTo>
                  <a:cubicBezTo>
                    <a:pt x="27071" y="28689"/>
                    <a:pt x="26734" y="29462"/>
                    <a:pt x="26238" y="30176"/>
                  </a:cubicBezTo>
                  <a:cubicBezTo>
                    <a:pt x="25246" y="31584"/>
                    <a:pt x="23699" y="32774"/>
                    <a:pt x="21855" y="33329"/>
                  </a:cubicBezTo>
                  <a:cubicBezTo>
                    <a:pt x="21124" y="33555"/>
                    <a:pt x="20348" y="33671"/>
                    <a:pt x="19556" y="33671"/>
                  </a:cubicBezTo>
                  <a:cubicBezTo>
                    <a:pt x="18329" y="33671"/>
                    <a:pt x="17067" y="33392"/>
                    <a:pt x="15886" y="32814"/>
                  </a:cubicBezTo>
                  <a:cubicBezTo>
                    <a:pt x="15390" y="32576"/>
                    <a:pt x="14934" y="32298"/>
                    <a:pt x="14478" y="31981"/>
                  </a:cubicBezTo>
                  <a:cubicBezTo>
                    <a:pt x="14022" y="31644"/>
                    <a:pt x="13605" y="31287"/>
                    <a:pt x="13228" y="30870"/>
                  </a:cubicBezTo>
                  <a:cubicBezTo>
                    <a:pt x="12455" y="30037"/>
                    <a:pt x="11860" y="29026"/>
                    <a:pt x="11404" y="27915"/>
                  </a:cubicBezTo>
                  <a:cubicBezTo>
                    <a:pt x="10492" y="25694"/>
                    <a:pt x="10135" y="23414"/>
                    <a:pt x="9480" y="21312"/>
                  </a:cubicBezTo>
                  <a:cubicBezTo>
                    <a:pt x="9163" y="20261"/>
                    <a:pt x="8766" y="19249"/>
                    <a:pt x="8251" y="18317"/>
                  </a:cubicBezTo>
                  <a:cubicBezTo>
                    <a:pt x="7735" y="17405"/>
                    <a:pt x="7120" y="16592"/>
                    <a:pt x="6506" y="15818"/>
                  </a:cubicBezTo>
                  <a:cubicBezTo>
                    <a:pt x="5256" y="14272"/>
                    <a:pt x="3947" y="12923"/>
                    <a:pt x="2896" y="11535"/>
                  </a:cubicBezTo>
                  <a:cubicBezTo>
                    <a:pt x="1825" y="10147"/>
                    <a:pt x="993" y="8679"/>
                    <a:pt x="596" y="7172"/>
                  </a:cubicBezTo>
                  <a:cubicBezTo>
                    <a:pt x="417" y="6438"/>
                    <a:pt x="298" y="5685"/>
                    <a:pt x="279" y="4951"/>
                  </a:cubicBezTo>
                  <a:cubicBezTo>
                    <a:pt x="279" y="4237"/>
                    <a:pt x="378" y="3543"/>
                    <a:pt x="636" y="2908"/>
                  </a:cubicBezTo>
                  <a:cubicBezTo>
                    <a:pt x="893" y="2293"/>
                    <a:pt x="1310" y="1778"/>
                    <a:pt x="1806" y="1401"/>
                  </a:cubicBezTo>
                  <a:cubicBezTo>
                    <a:pt x="2301" y="1004"/>
                    <a:pt x="2876" y="747"/>
                    <a:pt x="3432" y="588"/>
                  </a:cubicBezTo>
                  <a:cubicBezTo>
                    <a:pt x="4359" y="300"/>
                    <a:pt x="5261" y="219"/>
                    <a:pt x="6116" y="219"/>
                  </a:cubicBezTo>
                  <a:cubicBezTo>
                    <a:pt x="6321" y="219"/>
                    <a:pt x="6524" y="223"/>
                    <a:pt x="6724" y="231"/>
                  </a:cubicBezTo>
                  <a:cubicBezTo>
                    <a:pt x="7755" y="271"/>
                    <a:pt x="8707" y="409"/>
                    <a:pt x="9579" y="588"/>
                  </a:cubicBezTo>
                  <a:cubicBezTo>
                    <a:pt x="11305" y="945"/>
                    <a:pt x="12693" y="1421"/>
                    <a:pt x="13804" y="1877"/>
                  </a:cubicBezTo>
                  <a:cubicBezTo>
                    <a:pt x="14914" y="2313"/>
                    <a:pt x="15747" y="2750"/>
                    <a:pt x="16382" y="3126"/>
                  </a:cubicBezTo>
                  <a:cubicBezTo>
                    <a:pt x="16996" y="3483"/>
                    <a:pt x="17393" y="3781"/>
                    <a:pt x="17651" y="3979"/>
                  </a:cubicBezTo>
                  <a:cubicBezTo>
                    <a:pt x="17909" y="4158"/>
                    <a:pt x="18008" y="4257"/>
                    <a:pt x="18028" y="4257"/>
                  </a:cubicBezTo>
                  <a:cubicBezTo>
                    <a:pt x="18028" y="4237"/>
                    <a:pt x="18008" y="4217"/>
                    <a:pt x="17948" y="4177"/>
                  </a:cubicBezTo>
                  <a:cubicBezTo>
                    <a:pt x="17889" y="4118"/>
                    <a:pt x="17810" y="4039"/>
                    <a:pt x="17691" y="3939"/>
                  </a:cubicBezTo>
                  <a:cubicBezTo>
                    <a:pt x="17433" y="3721"/>
                    <a:pt x="17036" y="3424"/>
                    <a:pt x="16421" y="3027"/>
                  </a:cubicBezTo>
                  <a:cubicBezTo>
                    <a:pt x="15807" y="2650"/>
                    <a:pt x="14974" y="2194"/>
                    <a:pt x="13863" y="1718"/>
                  </a:cubicBezTo>
                  <a:cubicBezTo>
                    <a:pt x="12753" y="1262"/>
                    <a:pt x="11344" y="766"/>
                    <a:pt x="9619" y="390"/>
                  </a:cubicBezTo>
                  <a:cubicBezTo>
                    <a:pt x="8747" y="211"/>
                    <a:pt x="7775" y="53"/>
                    <a:pt x="6744" y="13"/>
                  </a:cubicBezTo>
                  <a:cubicBezTo>
                    <a:pt x="6537" y="5"/>
                    <a:pt x="6326" y="0"/>
                    <a:pt x="61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9"/>
            <p:cNvSpPr/>
            <p:nvPr/>
          </p:nvSpPr>
          <p:spPr>
            <a:xfrm>
              <a:off x="7309611" y="-1168076"/>
              <a:ext cx="1858537" cy="3787730"/>
            </a:xfrm>
            <a:custGeom>
              <a:rect b="b" l="l" r="r" t="t"/>
              <a:pathLst>
                <a:path extrusionOk="0" h="118099" w="57948">
                  <a:moveTo>
                    <a:pt x="50669" y="1"/>
                  </a:moveTo>
                  <a:cubicBezTo>
                    <a:pt x="50669" y="6"/>
                    <a:pt x="50669" y="13"/>
                    <a:pt x="50669" y="21"/>
                  </a:cubicBezTo>
                  <a:lnTo>
                    <a:pt x="50669" y="80"/>
                  </a:lnTo>
                  <a:lnTo>
                    <a:pt x="50649" y="179"/>
                  </a:lnTo>
                  <a:lnTo>
                    <a:pt x="50649" y="398"/>
                  </a:lnTo>
                  <a:cubicBezTo>
                    <a:pt x="50630" y="556"/>
                    <a:pt x="50630" y="695"/>
                    <a:pt x="50630" y="854"/>
                  </a:cubicBezTo>
                  <a:cubicBezTo>
                    <a:pt x="50610" y="1211"/>
                    <a:pt x="50590" y="1587"/>
                    <a:pt x="50570" y="1964"/>
                  </a:cubicBezTo>
                  <a:cubicBezTo>
                    <a:pt x="50550" y="2321"/>
                    <a:pt x="50530" y="2698"/>
                    <a:pt x="50511" y="3055"/>
                  </a:cubicBezTo>
                  <a:cubicBezTo>
                    <a:pt x="50431" y="3789"/>
                    <a:pt x="50372" y="4542"/>
                    <a:pt x="50292" y="5316"/>
                  </a:cubicBezTo>
                  <a:cubicBezTo>
                    <a:pt x="49935" y="8370"/>
                    <a:pt x="49281" y="11642"/>
                    <a:pt x="48230" y="15112"/>
                  </a:cubicBezTo>
                  <a:cubicBezTo>
                    <a:pt x="48111" y="15549"/>
                    <a:pt x="47952" y="15985"/>
                    <a:pt x="47813" y="16421"/>
                  </a:cubicBezTo>
                  <a:cubicBezTo>
                    <a:pt x="47655" y="16857"/>
                    <a:pt x="47516" y="17294"/>
                    <a:pt x="47357" y="17730"/>
                  </a:cubicBezTo>
                  <a:cubicBezTo>
                    <a:pt x="47278" y="17948"/>
                    <a:pt x="47199" y="18186"/>
                    <a:pt x="47119" y="18404"/>
                  </a:cubicBezTo>
                  <a:cubicBezTo>
                    <a:pt x="47020" y="18622"/>
                    <a:pt x="46941" y="18841"/>
                    <a:pt x="46842" y="19059"/>
                  </a:cubicBezTo>
                  <a:cubicBezTo>
                    <a:pt x="46683" y="19515"/>
                    <a:pt x="46505" y="19951"/>
                    <a:pt x="46326" y="20407"/>
                  </a:cubicBezTo>
                  <a:cubicBezTo>
                    <a:pt x="46128" y="20863"/>
                    <a:pt x="45929" y="21300"/>
                    <a:pt x="45711" y="21756"/>
                  </a:cubicBezTo>
                  <a:lnTo>
                    <a:pt x="45414" y="22450"/>
                  </a:lnTo>
                  <a:cubicBezTo>
                    <a:pt x="45315" y="22668"/>
                    <a:pt x="45216" y="22906"/>
                    <a:pt x="45097" y="23124"/>
                  </a:cubicBezTo>
                  <a:cubicBezTo>
                    <a:pt x="44859" y="23580"/>
                    <a:pt x="44640" y="24036"/>
                    <a:pt x="44402" y="24493"/>
                  </a:cubicBezTo>
                  <a:cubicBezTo>
                    <a:pt x="44283" y="24730"/>
                    <a:pt x="44184" y="24949"/>
                    <a:pt x="44045" y="25187"/>
                  </a:cubicBezTo>
                  <a:cubicBezTo>
                    <a:pt x="43927" y="25405"/>
                    <a:pt x="43788" y="25643"/>
                    <a:pt x="43669" y="25861"/>
                  </a:cubicBezTo>
                  <a:cubicBezTo>
                    <a:pt x="43411" y="26317"/>
                    <a:pt x="43153" y="26793"/>
                    <a:pt x="42895" y="27249"/>
                  </a:cubicBezTo>
                  <a:cubicBezTo>
                    <a:pt x="42618" y="27705"/>
                    <a:pt x="42320" y="28161"/>
                    <a:pt x="42043" y="28617"/>
                  </a:cubicBezTo>
                  <a:cubicBezTo>
                    <a:pt x="41487" y="29549"/>
                    <a:pt x="40833" y="30462"/>
                    <a:pt x="40198" y="31374"/>
                  </a:cubicBezTo>
                  <a:cubicBezTo>
                    <a:pt x="38870" y="33198"/>
                    <a:pt x="37442" y="35023"/>
                    <a:pt x="35776" y="36768"/>
                  </a:cubicBezTo>
                  <a:cubicBezTo>
                    <a:pt x="34983" y="37660"/>
                    <a:pt x="34090" y="38513"/>
                    <a:pt x="33218" y="39386"/>
                  </a:cubicBezTo>
                  <a:cubicBezTo>
                    <a:pt x="32285" y="40219"/>
                    <a:pt x="31373" y="41071"/>
                    <a:pt x="30382" y="41904"/>
                  </a:cubicBezTo>
                  <a:cubicBezTo>
                    <a:pt x="28438" y="43570"/>
                    <a:pt x="26356" y="45216"/>
                    <a:pt x="24174" y="46862"/>
                  </a:cubicBezTo>
                  <a:cubicBezTo>
                    <a:pt x="21993" y="48508"/>
                    <a:pt x="19732" y="50194"/>
                    <a:pt x="17432" y="51959"/>
                  </a:cubicBezTo>
                  <a:cubicBezTo>
                    <a:pt x="15151" y="53744"/>
                    <a:pt x="12811" y="55628"/>
                    <a:pt x="10570" y="57730"/>
                  </a:cubicBezTo>
                  <a:cubicBezTo>
                    <a:pt x="8309" y="59832"/>
                    <a:pt x="6148" y="62172"/>
                    <a:pt x="4204" y="64809"/>
                  </a:cubicBezTo>
                  <a:cubicBezTo>
                    <a:pt x="3252" y="66138"/>
                    <a:pt x="2380" y="67546"/>
                    <a:pt x="1686" y="69073"/>
                  </a:cubicBezTo>
                  <a:cubicBezTo>
                    <a:pt x="972" y="70620"/>
                    <a:pt x="436" y="72246"/>
                    <a:pt x="218" y="73972"/>
                  </a:cubicBezTo>
                  <a:cubicBezTo>
                    <a:pt x="0" y="75697"/>
                    <a:pt x="79" y="77482"/>
                    <a:pt x="555" y="79207"/>
                  </a:cubicBezTo>
                  <a:cubicBezTo>
                    <a:pt x="1011" y="80932"/>
                    <a:pt x="1904" y="82598"/>
                    <a:pt x="3233" y="83867"/>
                  </a:cubicBezTo>
                  <a:cubicBezTo>
                    <a:pt x="4541" y="85156"/>
                    <a:pt x="6207" y="86069"/>
                    <a:pt x="7992" y="86683"/>
                  </a:cubicBezTo>
                  <a:cubicBezTo>
                    <a:pt x="9757" y="87278"/>
                    <a:pt x="11641" y="87576"/>
                    <a:pt x="13545" y="87754"/>
                  </a:cubicBezTo>
                  <a:cubicBezTo>
                    <a:pt x="15468" y="87913"/>
                    <a:pt x="17392" y="87953"/>
                    <a:pt x="19336" y="88111"/>
                  </a:cubicBezTo>
                  <a:cubicBezTo>
                    <a:pt x="21279" y="88250"/>
                    <a:pt x="23242" y="88528"/>
                    <a:pt x="25166" y="89004"/>
                  </a:cubicBezTo>
                  <a:cubicBezTo>
                    <a:pt x="29053" y="89956"/>
                    <a:pt x="32861" y="91602"/>
                    <a:pt x="36391" y="93862"/>
                  </a:cubicBezTo>
                  <a:cubicBezTo>
                    <a:pt x="43451" y="98384"/>
                    <a:pt x="48686" y="104908"/>
                    <a:pt x="51482" y="111968"/>
                  </a:cubicBezTo>
                  <a:cubicBezTo>
                    <a:pt x="51641" y="112424"/>
                    <a:pt x="51800" y="112861"/>
                    <a:pt x="51978" y="113297"/>
                  </a:cubicBezTo>
                  <a:cubicBezTo>
                    <a:pt x="52117" y="113753"/>
                    <a:pt x="52256" y="114189"/>
                    <a:pt x="52414" y="114645"/>
                  </a:cubicBezTo>
                  <a:cubicBezTo>
                    <a:pt x="52533" y="115102"/>
                    <a:pt x="52652" y="115538"/>
                    <a:pt x="52791" y="115994"/>
                  </a:cubicBezTo>
                  <a:cubicBezTo>
                    <a:pt x="52851" y="116212"/>
                    <a:pt x="52890" y="116450"/>
                    <a:pt x="52950" y="116668"/>
                  </a:cubicBezTo>
                  <a:cubicBezTo>
                    <a:pt x="53029" y="117025"/>
                    <a:pt x="53128" y="117402"/>
                    <a:pt x="53208" y="117759"/>
                  </a:cubicBezTo>
                  <a:lnTo>
                    <a:pt x="53287" y="118096"/>
                  </a:lnTo>
                  <a:cubicBezTo>
                    <a:pt x="53289" y="118098"/>
                    <a:pt x="53290" y="118099"/>
                    <a:pt x="53292" y="118099"/>
                  </a:cubicBezTo>
                  <a:cubicBezTo>
                    <a:pt x="53307" y="118099"/>
                    <a:pt x="53308" y="118011"/>
                    <a:pt x="53327" y="117957"/>
                  </a:cubicBezTo>
                  <a:lnTo>
                    <a:pt x="53366" y="117799"/>
                  </a:lnTo>
                  <a:lnTo>
                    <a:pt x="53545" y="117124"/>
                  </a:lnTo>
                  <a:cubicBezTo>
                    <a:pt x="53604" y="116867"/>
                    <a:pt x="53664" y="116609"/>
                    <a:pt x="53723" y="116351"/>
                  </a:cubicBezTo>
                  <a:cubicBezTo>
                    <a:pt x="53842" y="115915"/>
                    <a:pt x="53941" y="115459"/>
                    <a:pt x="54060" y="115022"/>
                  </a:cubicBezTo>
                  <a:cubicBezTo>
                    <a:pt x="54259" y="114130"/>
                    <a:pt x="54477" y="113237"/>
                    <a:pt x="54675" y="112345"/>
                  </a:cubicBezTo>
                  <a:cubicBezTo>
                    <a:pt x="55468" y="108815"/>
                    <a:pt x="56123" y="105345"/>
                    <a:pt x="56638" y="101934"/>
                  </a:cubicBezTo>
                  <a:cubicBezTo>
                    <a:pt x="57154" y="98542"/>
                    <a:pt x="57531" y="95211"/>
                    <a:pt x="57749" y="91958"/>
                  </a:cubicBezTo>
                  <a:cubicBezTo>
                    <a:pt x="57808" y="91145"/>
                    <a:pt x="57828" y="90352"/>
                    <a:pt x="57868" y="89539"/>
                  </a:cubicBezTo>
                  <a:cubicBezTo>
                    <a:pt x="57888" y="88746"/>
                    <a:pt x="57927" y="87933"/>
                    <a:pt x="57947" y="87139"/>
                  </a:cubicBezTo>
                  <a:cubicBezTo>
                    <a:pt x="57947" y="86346"/>
                    <a:pt x="57947" y="85573"/>
                    <a:pt x="57947" y="84780"/>
                  </a:cubicBezTo>
                  <a:cubicBezTo>
                    <a:pt x="57947" y="84403"/>
                    <a:pt x="57927" y="84006"/>
                    <a:pt x="57927" y="83629"/>
                  </a:cubicBezTo>
                  <a:lnTo>
                    <a:pt x="57908" y="83034"/>
                  </a:lnTo>
                  <a:lnTo>
                    <a:pt x="57908" y="82975"/>
                  </a:lnTo>
                  <a:cubicBezTo>
                    <a:pt x="57908" y="82935"/>
                    <a:pt x="57927" y="82876"/>
                    <a:pt x="57888" y="82836"/>
                  </a:cubicBezTo>
                  <a:lnTo>
                    <a:pt x="57769" y="82697"/>
                  </a:lnTo>
                  <a:lnTo>
                    <a:pt x="57551" y="82499"/>
                  </a:lnTo>
                  <a:cubicBezTo>
                    <a:pt x="55369" y="80278"/>
                    <a:pt x="52632" y="78830"/>
                    <a:pt x="49856" y="77918"/>
                  </a:cubicBezTo>
                  <a:cubicBezTo>
                    <a:pt x="48468" y="77482"/>
                    <a:pt x="47060" y="77164"/>
                    <a:pt x="45652" y="76986"/>
                  </a:cubicBezTo>
                  <a:cubicBezTo>
                    <a:pt x="44244" y="76807"/>
                    <a:pt x="42856" y="76807"/>
                    <a:pt x="41487" y="76788"/>
                  </a:cubicBezTo>
                  <a:cubicBezTo>
                    <a:pt x="38751" y="76768"/>
                    <a:pt x="36093" y="76827"/>
                    <a:pt x="33535" y="76649"/>
                  </a:cubicBezTo>
                  <a:cubicBezTo>
                    <a:pt x="30996" y="76470"/>
                    <a:pt x="28518" y="76074"/>
                    <a:pt x="26296" y="75161"/>
                  </a:cubicBezTo>
                  <a:cubicBezTo>
                    <a:pt x="24075" y="74269"/>
                    <a:pt x="22112" y="72940"/>
                    <a:pt x="20644" y="71274"/>
                  </a:cubicBezTo>
                  <a:cubicBezTo>
                    <a:pt x="19911" y="70442"/>
                    <a:pt x="19296" y="69509"/>
                    <a:pt x="18860" y="68538"/>
                  </a:cubicBezTo>
                  <a:cubicBezTo>
                    <a:pt x="18423" y="67546"/>
                    <a:pt x="18185" y="66515"/>
                    <a:pt x="18106" y="65484"/>
                  </a:cubicBezTo>
                  <a:cubicBezTo>
                    <a:pt x="18027" y="64433"/>
                    <a:pt x="18146" y="63421"/>
                    <a:pt x="18404" y="62450"/>
                  </a:cubicBezTo>
                  <a:cubicBezTo>
                    <a:pt x="18661" y="61478"/>
                    <a:pt x="19058" y="60566"/>
                    <a:pt x="19534" y="59713"/>
                  </a:cubicBezTo>
                  <a:cubicBezTo>
                    <a:pt x="20486" y="58027"/>
                    <a:pt x="21755" y="56619"/>
                    <a:pt x="23104" y="55429"/>
                  </a:cubicBezTo>
                  <a:cubicBezTo>
                    <a:pt x="23798" y="54854"/>
                    <a:pt x="24512" y="54319"/>
                    <a:pt x="25226" y="53843"/>
                  </a:cubicBezTo>
                  <a:cubicBezTo>
                    <a:pt x="25959" y="53387"/>
                    <a:pt x="26693" y="52950"/>
                    <a:pt x="27427" y="52534"/>
                  </a:cubicBezTo>
                  <a:cubicBezTo>
                    <a:pt x="28894" y="51741"/>
                    <a:pt x="30342" y="51047"/>
                    <a:pt x="31730" y="50372"/>
                  </a:cubicBezTo>
                  <a:cubicBezTo>
                    <a:pt x="33118" y="49718"/>
                    <a:pt x="34447" y="49083"/>
                    <a:pt x="35696" y="48409"/>
                  </a:cubicBezTo>
                  <a:cubicBezTo>
                    <a:pt x="36331" y="48072"/>
                    <a:pt x="36926" y="47735"/>
                    <a:pt x="37501" y="47378"/>
                  </a:cubicBezTo>
                  <a:cubicBezTo>
                    <a:pt x="37779" y="47199"/>
                    <a:pt x="38076" y="47041"/>
                    <a:pt x="38354" y="46842"/>
                  </a:cubicBezTo>
                  <a:cubicBezTo>
                    <a:pt x="38632" y="46664"/>
                    <a:pt x="38889" y="46485"/>
                    <a:pt x="39167" y="46287"/>
                  </a:cubicBezTo>
                  <a:cubicBezTo>
                    <a:pt x="41289" y="44820"/>
                    <a:pt x="43034" y="43273"/>
                    <a:pt x="44502" y="41766"/>
                  </a:cubicBezTo>
                  <a:cubicBezTo>
                    <a:pt x="47417" y="38712"/>
                    <a:pt x="49182" y="35895"/>
                    <a:pt x="50392" y="33674"/>
                  </a:cubicBezTo>
                  <a:cubicBezTo>
                    <a:pt x="51581" y="31453"/>
                    <a:pt x="52157" y="29787"/>
                    <a:pt x="52533" y="28736"/>
                  </a:cubicBezTo>
                  <a:cubicBezTo>
                    <a:pt x="52712" y="28201"/>
                    <a:pt x="52831" y="27824"/>
                    <a:pt x="52910" y="27566"/>
                  </a:cubicBezTo>
                  <a:cubicBezTo>
                    <a:pt x="52950" y="27447"/>
                    <a:pt x="52970" y="27348"/>
                    <a:pt x="52989" y="27289"/>
                  </a:cubicBezTo>
                  <a:cubicBezTo>
                    <a:pt x="53009" y="27230"/>
                    <a:pt x="53009" y="27210"/>
                    <a:pt x="53009" y="27209"/>
                  </a:cubicBezTo>
                  <a:lnTo>
                    <a:pt x="53009" y="27209"/>
                  </a:lnTo>
                  <a:cubicBezTo>
                    <a:pt x="53009" y="27210"/>
                    <a:pt x="53009" y="27230"/>
                    <a:pt x="52970" y="27309"/>
                  </a:cubicBezTo>
                  <a:cubicBezTo>
                    <a:pt x="52950" y="27368"/>
                    <a:pt x="52930" y="27447"/>
                    <a:pt x="52890" y="27566"/>
                  </a:cubicBezTo>
                  <a:cubicBezTo>
                    <a:pt x="52791" y="27824"/>
                    <a:pt x="52672" y="28201"/>
                    <a:pt x="52494" y="28736"/>
                  </a:cubicBezTo>
                  <a:cubicBezTo>
                    <a:pt x="52077" y="29768"/>
                    <a:pt x="51482" y="31414"/>
                    <a:pt x="50273" y="33635"/>
                  </a:cubicBezTo>
                  <a:cubicBezTo>
                    <a:pt x="49975" y="34170"/>
                    <a:pt x="49658" y="34785"/>
                    <a:pt x="49261" y="35380"/>
                  </a:cubicBezTo>
                  <a:cubicBezTo>
                    <a:pt x="49063" y="35697"/>
                    <a:pt x="48865" y="36014"/>
                    <a:pt x="48666" y="36352"/>
                  </a:cubicBezTo>
                  <a:cubicBezTo>
                    <a:pt x="48428" y="36669"/>
                    <a:pt x="48210" y="36986"/>
                    <a:pt x="47972" y="37343"/>
                  </a:cubicBezTo>
                  <a:cubicBezTo>
                    <a:pt x="47000" y="38692"/>
                    <a:pt x="45850" y="40139"/>
                    <a:pt x="44383" y="41647"/>
                  </a:cubicBezTo>
                  <a:cubicBezTo>
                    <a:pt x="42915" y="43154"/>
                    <a:pt x="41170" y="44701"/>
                    <a:pt x="39048" y="46148"/>
                  </a:cubicBezTo>
                  <a:cubicBezTo>
                    <a:pt x="38790" y="46327"/>
                    <a:pt x="38513" y="46505"/>
                    <a:pt x="38255" y="46704"/>
                  </a:cubicBezTo>
                  <a:cubicBezTo>
                    <a:pt x="37977" y="46882"/>
                    <a:pt x="37680" y="47041"/>
                    <a:pt x="37402" y="47219"/>
                  </a:cubicBezTo>
                  <a:cubicBezTo>
                    <a:pt x="36827" y="47576"/>
                    <a:pt x="36232" y="47913"/>
                    <a:pt x="35617" y="48250"/>
                  </a:cubicBezTo>
                  <a:cubicBezTo>
                    <a:pt x="34368" y="48905"/>
                    <a:pt x="33039" y="49539"/>
                    <a:pt x="31651" y="50194"/>
                  </a:cubicBezTo>
                  <a:cubicBezTo>
                    <a:pt x="30263" y="50868"/>
                    <a:pt x="28795" y="51562"/>
                    <a:pt x="27328" y="52355"/>
                  </a:cubicBezTo>
                  <a:cubicBezTo>
                    <a:pt x="26594" y="52752"/>
                    <a:pt x="25860" y="53188"/>
                    <a:pt x="25126" y="53664"/>
                  </a:cubicBezTo>
                  <a:cubicBezTo>
                    <a:pt x="24393" y="54160"/>
                    <a:pt x="23659" y="54676"/>
                    <a:pt x="22965" y="55271"/>
                  </a:cubicBezTo>
                  <a:cubicBezTo>
                    <a:pt x="21596" y="56461"/>
                    <a:pt x="20307" y="57888"/>
                    <a:pt x="19336" y="59614"/>
                  </a:cubicBezTo>
                  <a:cubicBezTo>
                    <a:pt x="18840" y="60466"/>
                    <a:pt x="18443" y="61398"/>
                    <a:pt x="18166" y="62390"/>
                  </a:cubicBezTo>
                  <a:cubicBezTo>
                    <a:pt x="17908" y="63382"/>
                    <a:pt x="17789" y="64433"/>
                    <a:pt x="17868" y="65504"/>
                  </a:cubicBezTo>
                  <a:cubicBezTo>
                    <a:pt x="17928" y="66555"/>
                    <a:pt x="18185" y="67626"/>
                    <a:pt x="18622" y="68637"/>
                  </a:cubicBezTo>
                  <a:cubicBezTo>
                    <a:pt x="19078" y="69648"/>
                    <a:pt x="19693" y="70600"/>
                    <a:pt x="20446" y="71453"/>
                  </a:cubicBezTo>
                  <a:cubicBezTo>
                    <a:pt x="21953" y="73158"/>
                    <a:pt x="23956" y="74507"/>
                    <a:pt x="26197" y="75419"/>
                  </a:cubicBezTo>
                  <a:cubicBezTo>
                    <a:pt x="28458" y="76331"/>
                    <a:pt x="30957" y="76728"/>
                    <a:pt x="33515" y="76926"/>
                  </a:cubicBezTo>
                  <a:cubicBezTo>
                    <a:pt x="35449" y="77060"/>
                    <a:pt x="37427" y="77060"/>
                    <a:pt x="39450" y="77060"/>
                  </a:cubicBezTo>
                  <a:lnTo>
                    <a:pt x="39450" y="77060"/>
                  </a:lnTo>
                  <a:cubicBezTo>
                    <a:pt x="40124" y="77060"/>
                    <a:pt x="40803" y="77060"/>
                    <a:pt x="41487" y="77065"/>
                  </a:cubicBezTo>
                  <a:cubicBezTo>
                    <a:pt x="42856" y="77085"/>
                    <a:pt x="44224" y="77085"/>
                    <a:pt x="45612" y="77264"/>
                  </a:cubicBezTo>
                  <a:cubicBezTo>
                    <a:pt x="47000" y="77442"/>
                    <a:pt x="48408" y="77759"/>
                    <a:pt x="49777" y="78196"/>
                  </a:cubicBezTo>
                  <a:cubicBezTo>
                    <a:pt x="52513" y="79088"/>
                    <a:pt x="55211" y="80536"/>
                    <a:pt x="57352" y="82697"/>
                  </a:cubicBezTo>
                  <a:lnTo>
                    <a:pt x="57551" y="82896"/>
                  </a:lnTo>
                  <a:lnTo>
                    <a:pt x="57630" y="82975"/>
                  </a:lnTo>
                  <a:lnTo>
                    <a:pt x="57630" y="83054"/>
                  </a:lnTo>
                  <a:lnTo>
                    <a:pt x="57630" y="83629"/>
                  </a:lnTo>
                  <a:cubicBezTo>
                    <a:pt x="57650" y="84026"/>
                    <a:pt x="57650" y="84403"/>
                    <a:pt x="57650" y="84799"/>
                  </a:cubicBezTo>
                  <a:cubicBezTo>
                    <a:pt x="57670" y="85573"/>
                    <a:pt x="57650" y="86366"/>
                    <a:pt x="57650" y="87139"/>
                  </a:cubicBezTo>
                  <a:cubicBezTo>
                    <a:pt x="57630" y="87933"/>
                    <a:pt x="57610" y="88726"/>
                    <a:pt x="57590" y="89539"/>
                  </a:cubicBezTo>
                  <a:cubicBezTo>
                    <a:pt x="57531" y="90332"/>
                    <a:pt x="57511" y="91145"/>
                    <a:pt x="57451" y="91958"/>
                  </a:cubicBezTo>
                  <a:cubicBezTo>
                    <a:pt x="57233" y="95191"/>
                    <a:pt x="56857" y="98503"/>
                    <a:pt x="56341" y="101914"/>
                  </a:cubicBezTo>
                  <a:cubicBezTo>
                    <a:pt x="55845" y="105305"/>
                    <a:pt x="55171" y="108756"/>
                    <a:pt x="54378" y="112286"/>
                  </a:cubicBezTo>
                  <a:cubicBezTo>
                    <a:pt x="54179" y="113178"/>
                    <a:pt x="53981" y="114070"/>
                    <a:pt x="53763" y="114963"/>
                  </a:cubicBezTo>
                  <a:cubicBezTo>
                    <a:pt x="53664" y="115399"/>
                    <a:pt x="53545" y="115855"/>
                    <a:pt x="53446" y="116291"/>
                  </a:cubicBezTo>
                  <a:lnTo>
                    <a:pt x="53287" y="116867"/>
                  </a:lnTo>
                  <a:lnTo>
                    <a:pt x="53227" y="116609"/>
                  </a:lnTo>
                  <a:cubicBezTo>
                    <a:pt x="53168" y="116391"/>
                    <a:pt x="53128" y="116153"/>
                    <a:pt x="53069" y="115934"/>
                  </a:cubicBezTo>
                  <a:cubicBezTo>
                    <a:pt x="52950" y="115478"/>
                    <a:pt x="52811" y="115022"/>
                    <a:pt x="52692" y="114566"/>
                  </a:cubicBezTo>
                  <a:cubicBezTo>
                    <a:pt x="52533" y="114110"/>
                    <a:pt x="52394" y="113674"/>
                    <a:pt x="52236" y="113218"/>
                  </a:cubicBezTo>
                  <a:cubicBezTo>
                    <a:pt x="52077" y="112761"/>
                    <a:pt x="51919" y="112325"/>
                    <a:pt x="51740" y="111869"/>
                  </a:cubicBezTo>
                  <a:cubicBezTo>
                    <a:pt x="48924" y="104750"/>
                    <a:pt x="43669" y="98185"/>
                    <a:pt x="36549" y="93624"/>
                  </a:cubicBezTo>
                  <a:cubicBezTo>
                    <a:pt x="32980" y="91344"/>
                    <a:pt x="29152" y="89678"/>
                    <a:pt x="25245" y="88726"/>
                  </a:cubicBezTo>
                  <a:cubicBezTo>
                    <a:pt x="23282" y="88250"/>
                    <a:pt x="21299" y="87953"/>
                    <a:pt x="19355" y="87814"/>
                  </a:cubicBezTo>
                  <a:cubicBezTo>
                    <a:pt x="17392" y="87675"/>
                    <a:pt x="15468" y="87635"/>
                    <a:pt x="13565" y="87457"/>
                  </a:cubicBezTo>
                  <a:cubicBezTo>
                    <a:pt x="11681" y="87298"/>
                    <a:pt x="9817" y="87001"/>
                    <a:pt x="8071" y="86406"/>
                  </a:cubicBezTo>
                  <a:cubicBezTo>
                    <a:pt x="6326" y="85811"/>
                    <a:pt x="4700" y="84918"/>
                    <a:pt x="3431" y="83669"/>
                  </a:cubicBezTo>
                  <a:cubicBezTo>
                    <a:pt x="2142" y="82420"/>
                    <a:pt x="1269" y="80813"/>
                    <a:pt x="813" y="79147"/>
                  </a:cubicBezTo>
                  <a:cubicBezTo>
                    <a:pt x="357" y="77462"/>
                    <a:pt x="278" y="75697"/>
                    <a:pt x="496" y="74011"/>
                  </a:cubicBezTo>
                  <a:cubicBezTo>
                    <a:pt x="714" y="72326"/>
                    <a:pt x="1249" y="70719"/>
                    <a:pt x="1924" y="69212"/>
                  </a:cubicBezTo>
                  <a:cubicBezTo>
                    <a:pt x="2618" y="67705"/>
                    <a:pt x="3490" y="66297"/>
                    <a:pt x="4442" y="64988"/>
                  </a:cubicBezTo>
                  <a:cubicBezTo>
                    <a:pt x="6346" y="62370"/>
                    <a:pt x="8508" y="60050"/>
                    <a:pt x="10749" y="57948"/>
                  </a:cubicBezTo>
                  <a:cubicBezTo>
                    <a:pt x="12990" y="55846"/>
                    <a:pt x="15310" y="53962"/>
                    <a:pt x="17590" y="52197"/>
                  </a:cubicBezTo>
                  <a:cubicBezTo>
                    <a:pt x="19891" y="50412"/>
                    <a:pt x="22152" y="48726"/>
                    <a:pt x="24333" y="47080"/>
                  </a:cubicBezTo>
                  <a:cubicBezTo>
                    <a:pt x="26515" y="45434"/>
                    <a:pt x="28597" y="43788"/>
                    <a:pt x="30540" y="42103"/>
                  </a:cubicBezTo>
                  <a:cubicBezTo>
                    <a:pt x="31532" y="41290"/>
                    <a:pt x="32464" y="40417"/>
                    <a:pt x="33376" y="39584"/>
                  </a:cubicBezTo>
                  <a:cubicBezTo>
                    <a:pt x="34269" y="38692"/>
                    <a:pt x="35161" y="37859"/>
                    <a:pt x="35954" y="36947"/>
                  </a:cubicBezTo>
                  <a:cubicBezTo>
                    <a:pt x="37620" y="35201"/>
                    <a:pt x="39068" y="33357"/>
                    <a:pt x="40397" y="31533"/>
                  </a:cubicBezTo>
                  <a:cubicBezTo>
                    <a:pt x="41031" y="30601"/>
                    <a:pt x="41686" y="29688"/>
                    <a:pt x="42241" y="28756"/>
                  </a:cubicBezTo>
                  <a:cubicBezTo>
                    <a:pt x="42518" y="28300"/>
                    <a:pt x="42816" y="27844"/>
                    <a:pt x="43094" y="27368"/>
                  </a:cubicBezTo>
                  <a:cubicBezTo>
                    <a:pt x="43351" y="26912"/>
                    <a:pt x="43609" y="26436"/>
                    <a:pt x="43867" y="25980"/>
                  </a:cubicBezTo>
                  <a:cubicBezTo>
                    <a:pt x="44006" y="25762"/>
                    <a:pt x="44125" y="25524"/>
                    <a:pt x="44244" y="25306"/>
                  </a:cubicBezTo>
                  <a:cubicBezTo>
                    <a:pt x="44383" y="25068"/>
                    <a:pt x="44482" y="24830"/>
                    <a:pt x="44601" y="24612"/>
                  </a:cubicBezTo>
                  <a:cubicBezTo>
                    <a:pt x="44839" y="24136"/>
                    <a:pt x="45057" y="23679"/>
                    <a:pt x="45295" y="23223"/>
                  </a:cubicBezTo>
                  <a:cubicBezTo>
                    <a:pt x="45414" y="23005"/>
                    <a:pt x="45513" y="22767"/>
                    <a:pt x="45612" y="22549"/>
                  </a:cubicBezTo>
                  <a:cubicBezTo>
                    <a:pt x="45711" y="22311"/>
                    <a:pt x="45810" y="22093"/>
                    <a:pt x="45929" y="21855"/>
                  </a:cubicBezTo>
                  <a:cubicBezTo>
                    <a:pt x="46128" y="21399"/>
                    <a:pt x="46326" y="20943"/>
                    <a:pt x="46524" y="20506"/>
                  </a:cubicBezTo>
                  <a:cubicBezTo>
                    <a:pt x="46703" y="20050"/>
                    <a:pt x="46881" y="19594"/>
                    <a:pt x="47060" y="19138"/>
                  </a:cubicBezTo>
                  <a:cubicBezTo>
                    <a:pt x="47139" y="18920"/>
                    <a:pt x="47238" y="18702"/>
                    <a:pt x="47318" y="18484"/>
                  </a:cubicBezTo>
                  <a:cubicBezTo>
                    <a:pt x="47417" y="18246"/>
                    <a:pt x="47496" y="18028"/>
                    <a:pt x="47556" y="17809"/>
                  </a:cubicBezTo>
                  <a:cubicBezTo>
                    <a:pt x="47714" y="17353"/>
                    <a:pt x="47873" y="16917"/>
                    <a:pt x="48012" y="16481"/>
                  </a:cubicBezTo>
                  <a:cubicBezTo>
                    <a:pt x="48170" y="16044"/>
                    <a:pt x="48309" y="15608"/>
                    <a:pt x="48428" y="15172"/>
                  </a:cubicBezTo>
                  <a:cubicBezTo>
                    <a:pt x="49499" y="11701"/>
                    <a:pt x="50134" y="8390"/>
                    <a:pt x="50491" y="5336"/>
                  </a:cubicBezTo>
                  <a:cubicBezTo>
                    <a:pt x="50570" y="4562"/>
                    <a:pt x="50630" y="3809"/>
                    <a:pt x="50709" y="3075"/>
                  </a:cubicBezTo>
                  <a:cubicBezTo>
                    <a:pt x="50729" y="2698"/>
                    <a:pt x="50729" y="2341"/>
                    <a:pt x="50748" y="1984"/>
                  </a:cubicBezTo>
                  <a:cubicBezTo>
                    <a:pt x="50768" y="1627"/>
                    <a:pt x="50788" y="1290"/>
                    <a:pt x="50808" y="973"/>
                  </a:cubicBezTo>
                  <a:cubicBezTo>
                    <a:pt x="50808" y="913"/>
                    <a:pt x="50808" y="834"/>
                    <a:pt x="50808" y="794"/>
                  </a:cubicBezTo>
                  <a:lnTo>
                    <a:pt x="50887" y="953"/>
                  </a:lnTo>
                  <a:cubicBezTo>
                    <a:pt x="51026" y="1250"/>
                    <a:pt x="51165" y="1548"/>
                    <a:pt x="51304" y="1845"/>
                  </a:cubicBezTo>
                  <a:cubicBezTo>
                    <a:pt x="51562" y="2460"/>
                    <a:pt x="51819" y="3055"/>
                    <a:pt x="52038" y="3670"/>
                  </a:cubicBezTo>
                  <a:cubicBezTo>
                    <a:pt x="52930" y="6069"/>
                    <a:pt x="53485" y="8330"/>
                    <a:pt x="53842" y="10392"/>
                  </a:cubicBezTo>
                  <a:cubicBezTo>
                    <a:pt x="54199" y="12455"/>
                    <a:pt x="54338" y="14339"/>
                    <a:pt x="54378" y="15985"/>
                  </a:cubicBezTo>
                  <a:cubicBezTo>
                    <a:pt x="54397" y="16401"/>
                    <a:pt x="54417" y="16798"/>
                    <a:pt x="54397" y="17195"/>
                  </a:cubicBezTo>
                  <a:cubicBezTo>
                    <a:pt x="54397" y="17591"/>
                    <a:pt x="54378" y="17948"/>
                    <a:pt x="54378" y="18325"/>
                  </a:cubicBezTo>
                  <a:cubicBezTo>
                    <a:pt x="54378" y="18503"/>
                    <a:pt x="54378" y="18682"/>
                    <a:pt x="54358" y="18860"/>
                  </a:cubicBezTo>
                  <a:cubicBezTo>
                    <a:pt x="54358" y="19039"/>
                    <a:pt x="54338" y="19198"/>
                    <a:pt x="54338" y="19376"/>
                  </a:cubicBezTo>
                  <a:cubicBezTo>
                    <a:pt x="54298" y="19713"/>
                    <a:pt x="54278" y="20030"/>
                    <a:pt x="54259" y="20348"/>
                  </a:cubicBezTo>
                  <a:cubicBezTo>
                    <a:pt x="54040" y="22847"/>
                    <a:pt x="53644" y="24552"/>
                    <a:pt x="53406" y="25643"/>
                  </a:cubicBezTo>
                  <a:cubicBezTo>
                    <a:pt x="53267" y="26198"/>
                    <a:pt x="53168" y="26575"/>
                    <a:pt x="53108" y="26833"/>
                  </a:cubicBezTo>
                  <a:cubicBezTo>
                    <a:pt x="53069" y="26952"/>
                    <a:pt x="53049" y="27051"/>
                    <a:pt x="53029" y="27110"/>
                  </a:cubicBezTo>
                  <a:cubicBezTo>
                    <a:pt x="53009" y="27170"/>
                    <a:pt x="53009" y="27209"/>
                    <a:pt x="53009" y="27209"/>
                  </a:cubicBezTo>
                  <a:cubicBezTo>
                    <a:pt x="53009" y="27209"/>
                    <a:pt x="53029" y="27170"/>
                    <a:pt x="53049" y="27130"/>
                  </a:cubicBezTo>
                  <a:cubicBezTo>
                    <a:pt x="53069" y="27071"/>
                    <a:pt x="53108" y="26971"/>
                    <a:pt x="53148" y="26852"/>
                  </a:cubicBezTo>
                  <a:cubicBezTo>
                    <a:pt x="53208" y="26595"/>
                    <a:pt x="53327" y="26198"/>
                    <a:pt x="53485" y="25663"/>
                  </a:cubicBezTo>
                  <a:cubicBezTo>
                    <a:pt x="53723" y="24572"/>
                    <a:pt x="54159" y="22866"/>
                    <a:pt x="54378" y="20368"/>
                  </a:cubicBezTo>
                  <a:cubicBezTo>
                    <a:pt x="54417" y="20050"/>
                    <a:pt x="54437" y="19713"/>
                    <a:pt x="54457" y="19376"/>
                  </a:cubicBezTo>
                  <a:cubicBezTo>
                    <a:pt x="54477" y="19217"/>
                    <a:pt x="54497" y="19039"/>
                    <a:pt x="54497" y="18860"/>
                  </a:cubicBezTo>
                  <a:cubicBezTo>
                    <a:pt x="54516" y="18682"/>
                    <a:pt x="54516" y="18503"/>
                    <a:pt x="54516" y="18325"/>
                  </a:cubicBezTo>
                  <a:cubicBezTo>
                    <a:pt x="54536" y="17968"/>
                    <a:pt x="54536" y="17591"/>
                    <a:pt x="54556" y="17195"/>
                  </a:cubicBezTo>
                  <a:cubicBezTo>
                    <a:pt x="54556" y="16798"/>
                    <a:pt x="54536" y="16401"/>
                    <a:pt x="54536" y="15985"/>
                  </a:cubicBezTo>
                  <a:cubicBezTo>
                    <a:pt x="54497" y="14319"/>
                    <a:pt x="54378" y="12455"/>
                    <a:pt x="54021" y="10373"/>
                  </a:cubicBezTo>
                  <a:cubicBezTo>
                    <a:pt x="53664" y="8290"/>
                    <a:pt x="53128" y="6030"/>
                    <a:pt x="52236" y="3590"/>
                  </a:cubicBezTo>
                  <a:cubicBezTo>
                    <a:pt x="51998" y="2995"/>
                    <a:pt x="51760" y="2381"/>
                    <a:pt x="51482" y="1766"/>
                  </a:cubicBezTo>
                  <a:cubicBezTo>
                    <a:pt x="51343" y="1449"/>
                    <a:pt x="51185" y="1111"/>
                    <a:pt x="51046" y="794"/>
                  </a:cubicBezTo>
                  <a:cubicBezTo>
                    <a:pt x="50927" y="536"/>
                    <a:pt x="50788" y="259"/>
                    <a:pt x="506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9"/>
            <p:cNvSpPr/>
            <p:nvPr/>
          </p:nvSpPr>
          <p:spPr>
            <a:xfrm>
              <a:off x="8255398" y="674553"/>
              <a:ext cx="485321" cy="500331"/>
            </a:xfrm>
            <a:custGeom>
              <a:rect b="b" l="l" r="r" t="t"/>
              <a:pathLst>
                <a:path extrusionOk="0" h="15600" w="15132">
                  <a:moveTo>
                    <a:pt x="6253" y="1"/>
                  </a:moveTo>
                  <a:cubicBezTo>
                    <a:pt x="5224" y="1"/>
                    <a:pt x="4339" y="278"/>
                    <a:pt x="3649" y="674"/>
                  </a:cubicBezTo>
                  <a:cubicBezTo>
                    <a:pt x="2876" y="1111"/>
                    <a:pt x="2340" y="1666"/>
                    <a:pt x="1964" y="2142"/>
                  </a:cubicBezTo>
                  <a:cubicBezTo>
                    <a:pt x="1587" y="2638"/>
                    <a:pt x="1369" y="3054"/>
                    <a:pt x="1210" y="3371"/>
                  </a:cubicBezTo>
                  <a:cubicBezTo>
                    <a:pt x="1131" y="3550"/>
                    <a:pt x="1051" y="3689"/>
                    <a:pt x="1012" y="3808"/>
                  </a:cubicBezTo>
                  <a:cubicBezTo>
                    <a:pt x="952" y="3927"/>
                    <a:pt x="913" y="4026"/>
                    <a:pt x="893" y="4085"/>
                  </a:cubicBezTo>
                  <a:cubicBezTo>
                    <a:pt x="833" y="4244"/>
                    <a:pt x="813" y="4303"/>
                    <a:pt x="833" y="4323"/>
                  </a:cubicBezTo>
                  <a:cubicBezTo>
                    <a:pt x="833" y="4323"/>
                    <a:pt x="873" y="4264"/>
                    <a:pt x="952" y="4105"/>
                  </a:cubicBezTo>
                  <a:cubicBezTo>
                    <a:pt x="992" y="4046"/>
                    <a:pt x="1032" y="3946"/>
                    <a:pt x="1091" y="3828"/>
                  </a:cubicBezTo>
                  <a:cubicBezTo>
                    <a:pt x="1150" y="3728"/>
                    <a:pt x="1230" y="3590"/>
                    <a:pt x="1309" y="3431"/>
                  </a:cubicBezTo>
                  <a:cubicBezTo>
                    <a:pt x="1488" y="3133"/>
                    <a:pt x="1726" y="2717"/>
                    <a:pt x="2102" y="2261"/>
                  </a:cubicBezTo>
                  <a:cubicBezTo>
                    <a:pt x="2479" y="1805"/>
                    <a:pt x="2995" y="1269"/>
                    <a:pt x="3768" y="853"/>
                  </a:cubicBezTo>
                  <a:cubicBezTo>
                    <a:pt x="4418" y="494"/>
                    <a:pt x="5260" y="238"/>
                    <a:pt x="6242" y="238"/>
                  </a:cubicBezTo>
                  <a:cubicBezTo>
                    <a:pt x="6399" y="238"/>
                    <a:pt x="6559" y="244"/>
                    <a:pt x="6723" y="258"/>
                  </a:cubicBezTo>
                  <a:cubicBezTo>
                    <a:pt x="7893" y="357"/>
                    <a:pt x="9202" y="833"/>
                    <a:pt x="10491" y="1725"/>
                  </a:cubicBezTo>
                  <a:cubicBezTo>
                    <a:pt x="11760" y="2598"/>
                    <a:pt x="13010" y="3867"/>
                    <a:pt x="13902" y="5612"/>
                  </a:cubicBezTo>
                  <a:cubicBezTo>
                    <a:pt x="14338" y="6465"/>
                    <a:pt x="14675" y="7457"/>
                    <a:pt x="14755" y="8528"/>
                  </a:cubicBezTo>
                  <a:cubicBezTo>
                    <a:pt x="14834" y="9598"/>
                    <a:pt x="14636" y="10729"/>
                    <a:pt x="14081" y="11780"/>
                  </a:cubicBezTo>
                  <a:cubicBezTo>
                    <a:pt x="13803" y="12295"/>
                    <a:pt x="13446" y="12771"/>
                    <a:pt x="13069" y="13168"/>
                  </a:cubicBezTo>
                  <a:cubicBezTo>
                    <a:pt x="12673" y="13584"/>
                    <a:pt x="12256" y="13941"/>
                    <a:pt x="11800" y="14219"/>
                  </a:cubicBezTo>
                  <a:cubicBezTo>
                    <a:pt x="10888" y="14774"/>
                    <a:pt x="9876" y="15052"/>
                    <a:pt x="8924" y="15191"/>
                  </a:cubicBezTo>
                  <a:cubicBezTo>
                    <a:pt x="8288" y="15282"/>
                    <a:pt x="7669" y="15322"/>
                    <a:pt x="7072" y="15322"/>
                  </a:cubicBezTo>
                  <a:cubicBezTo>
                    <a:pt x="6758" y="15322"/>
                    <a:pt x="6449" y="15311"/>
                    <a:pt x="6148" y="15290"/>
                  </a:cubicBezTo>
                  <a:cubicBezTo>
                    <a:pt x="5295" y="15211"/>
                    <a:pt x="4482" y="15032"/>
                    <a:pt x="3768" y="14735"/>
                  </a:cubicBezTo>
                  <a:cubicBezTo>
                    <a:pt x="3074" y="14437"/>
                    <a:pt x="2479" y="14001"/>
                    <a:pt x="2043" y="13505"/>
                  </a:cubicBezTo>
                  <a:cubicBezTo>
                    <a:pt x="1587" y="12990"/>
                    <a:pt x="1289" y="12434"/>
                    <a:pt x="1051" y="11879"/>
                  </a:cubicBezTo>
                  <a:cubicBezTo>
                    <a:pt x="595" y="10788"/>
                    <a:pt x="437" y="9757"/>
                    <a:pt x="357" y="8884"/>
                  </a:cubicBezTo>
                  <a:cubicBezTo>
                    <a:pt x="179" y="7139"/>
                    <a:pt x="397" y="5969"/>
                    <a:pt x="556" y="5275"/>
                  </a:cubicBezTo>
                  <a:cubicBezTo>
                    <a:pt x="734" y="4581"/>
                    <a:pt x="853" y="4323"/>
                    <a:pt x="833" y="4323"/>
                  </a:cubicBezTo>
                  <a:cubicBezTo>
                    <a:pt x="831" y="4321"/>
                    <a:pt x="829" y="4320"/>
                    <a:pt x="826" y="4320"/>
                  </a:cubicBezTo>
                  <a:cubicBezTo>
                    <a:pt x="805" y="4320"/>
                    <a:pt x="768" y="4397"/>
                    <a:pt x="714" y="4522"/>
                  </a:cubicBezTo>
                  <a:cubicBezTo>
                    <a:pt x="655" y="4660"/>
                    <a:pt x="556" y="4898"/>
                    <a:pt x="456" y="5255"/>
                  </a:cubicBezTo>
                  <a:cubicBezTo>
                    <a:pt x="238" y="5949"/>
                    <a:pt x="0" y="7120"/>
                    <a:pt x="139" y="8904"/>
                  </a:cubicBezTo>
                  <a:cubicBezTo>
                    <a:pt x="218" y="9777"/>
                    <a:pt x="357" y="10828"/>
                    <a:pt x="813" y="11978"/>
                  </a:cubicBezTo>
                  <a:cubicBezTo>
                    <a:pt x="1051" y="12533"/>
                    <a:pt x="1369" y="13128"/>
                    <a:pt x="1845" y="13664"/>
                  </a:cubicBezTo>
                  <a:cubicBezTo>
                    <a:pt x="2301" y="14199"/>
                    <a:pt x="2915" y="14675"/>
                    <a:pt x="3649" y="14993"/>
                  </a:cubicBezTo>
                  <a:cubicBezTo>
                    <a:pt x="4403" y="15310"/>
                    <a:pt x="5236" y="15488"/>
                    <a:pt x="6128" y="15568"/>
                  </a:cubicBezTo>
                  <a:cubicBezTo>
                    <a:pt x="6436" y="15588"/>
                    <a:pt x="6751" y="15599"/>
                    <a:pt x="7073" y="15599"/>
                  </a:cubicBezTo>
                  <a:cubicBezTo>
                    <a:pt x="7683" y="15599"/>
                    <a:pt x="8315" y="15559"/>
                    <a:pt x="8964" y="15468"/>
                  </a:cubicBezTo>
                  <a:cubicBezTo>
                    <a:pt x="9936" y="15330"/>
                    <a:pt x="10987" y="15052"/>
                    <a:pt x="11959" y="14477"/>
                  </a:cubicBezTo>
                  <a:cubicBezTo>
                    <a:pt x="12435" y="14179"/>
                    <a:pt x="12871" y="13803"/>
                    <a:pt x="13267" y="13386"/>
                  </a:cubicBezTo>
                  <a:cubicBezTo>
                    <a:pt x="13684" y="12950"/>
                    <a:pt x="14041" y="12454"/>
                    <a:pt x="14338" y="11919"/>
                  </a:cubicBezTo>
                  <a:cubicBezTo>
                    <a:pt x="14913" y="10828"/>
                    <a:pt x="15132" y="9618"/>
                    <a:pt x="15032" y="8508"/>
                  </a:cubicBezTo>
                  <a:cubicBezTo>
                    <a:pt x="14953" y="7377"/>
                    <a:pt x="14616" y="6366"/>
                    <a:pt x="14160" y="5474"/>
                  </a:cubicBezTo>
                  <a:cubicBezTo>
                    <a:pt x="13704" y="4581"/>
                    <a:pt x="13148" y="3808"/>
                    <a:pt x="12534" y="3153"/>
                  </a:cubicBezTo>
                  <a:cubicBezTo>
                    <a:pt x="11939" y="2479"/>
                    <a:pt x="11284" y="1944"/>
                    <a:pt x="10630" y="1487"/>
                  </a:cubicBezTo>
                  <a:cubicBezTo>
                    <a:pt x="9321" y="595"/>
                    <a:pt x="7953" y="119"/>
                    <a:pt x="6723" y="20"/>
                  </a:cubicBezTo>
                  <a:cubicBezTo>
                    <a:pt x="6563" y="7"/>
                    <a:pt x="6406" y="1"/>
                    <a:pt x="62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9"/>
            <p:cNvSpPr/>
            <p:nvPr/>
          </p:nvSpPr>
          <p:spPr>
            <a:xfrm>
              <a:off x="4472858" y="745080"/>
              <a:ext cx="901301" cy="1087707"/>
            </a:xfrm>
            <a:custGeom>
              <a:rect b="b" l="l" r="r" t="t"/>
              <a:pathLst>
                <a:path extrusionOk="0" h="33914" w="28102">
                  <a:moveTo>
                    <a:pt x="21971" y="0"/>
                  </a:moveTo>
                  <a:cubicBezTo>
                    <a:pt x="21511" y="0"/>
                    <a:pt x="21048" y="24"/>
                    <a:pt x="20585" y="62"/>
                  </a:cubicBezTo>
                  <a:cubicBezTo>
                    <a:pt x="18146" y="320"/>
                    <a:pt x="15905" y="974"/>
                    <a:pt x="13882" y="1847"/>
                  </a:cubicBezTo>
                  <a:cubicBezTo>
                    <a:pt x="12871" y="2283"/>
                    <a:pt x="11919" y="2779"/>
                    <a:pt x="11046" y="3374"/>
                  </a:cubicBezTo>
                  <a:cubicBezTo>
                    <a:pt x="10610" y="3651"/>
                    <a:pt x="10194" y="3988"/>
                    <a:pt x="9837" y="4345"/>
                  </a:cubicBezTo>
                  <a:cubicBezTo>
                    <a:pt x="9638" y="4524"/>
                    <a:pt x="9460" y="4702"/>
                    <a:pt x="9281" y="4861"/>
                  </a:cubicBezTo>
                  <a:cubicBezTo>
                    <a:pt x="9123" y="5059"/>
                    <a:pt x="8944" y="5238"/>
                    <a:pt x="8766" y="5416"/>
                  </a:cubicBezTo>
                  <a:cubicBezTo>
                    <a:pt x="7437" y="6884"/>
                    <a:pt x="6366" y="8431"/>
                    <a:pt x="5474" y="9977"/>
                  </a:cubicBezTo>
                  <a:cubicBezTo>
                    <a:pt x="4601" y="11504"/>
                    <a:pt x="3887" y="13031"/>
                    <a:pt x="3253" y="14479"/>
                  </a:cubicBezTo>
                  <a:cubicBezTo>
                    <a:pt x="2638" y="15907"/>
                    <a:pt x="2102" y="17295"/>
                    <a:pt x="1626" y="18584"/>
                  </a:cubicBezTo>
                  <a:cubicBezTo>
                    <a:pt x="1150" y="19893"/>
                    <a:pt x="774" y="21142"/>
                    <a:pt x="516" y="22332"/>
                  </a:cubicBezTo>
                  <a:cubicBezTo>
                    <a:pt x="0" y="24712"/>
                    <a:pt x="99" y="26874"/>
                    <a:pt x="734" y="28559"/>
                  </a:cubicBezTo>
                  <a:cubicBezTo>
                    <a:pt x="1051" y="29412"/>
                    <a:pt x="1488" y="30126"/>
                    <a:pt x="1944" y="30701"/>
                  </a:cubicBezTo>
                  <a:cubicBezTo>
                    <a:pt x="2400" y="31296"/>
                    <a:pt x="2896" y="31752"/>
                    <a:pt x="3372" y="32129"/>
                  </a:cubicBezTo>
                  <a:cubicBezTo>
                    <a:pt x="4343" y="32883"/>
                    <a:pt x="5236" y="33259"/>
                    <a:pt x="5930" y="33478"/>
                  </a:cubicBezTo>
                  <a:cubicBezTo>
                    <a:pt x="6267" y="33616"/>
                    <a:pt x="6564" y="33676"/>
                    <a:pt x="6822" y="33735"/>
                  </a:cubicBezTo>
                  <a:cubicBezTo>
                    <a:pt x="7080" y="33775"/>
                    <a:pt x="7278" y="33815"/>
                    <a:pt x="7437" y="33834"/>
                  </a:cubicBezTo>
                  <a:cubicBezTo>
                    <a:pt x="7754" y="33854"/>
                    <a:pt x="7893" y="33854"/>
                    <a:pt x="7893" y="33854"/>
                  </a:cubicBezTo>
                  <a:cubicBezTo>
                    <a:pt x="7893" y="33834"/>
                    <a:pt x="7754" y="33815"/>
                    <a:pt x="7437" y="33775"/>
                  </a:cubicBezTo>
                  <a:cubicBezTo>
                    <a:pt x="7278" y="33735"/>
                    <a:pt x="7080" y="33696"/>
                    <a:pt x="6842" y="33636"/>
                  </a:cubicBezTo>
                  <a:cubicBezTo>
                    <a:pt x="6584" y="33577"/>
                    <a:pt x="6287" y="33497"/>
                    <a:pt x="5950" y="33378"/>
                  </a:cubicBezTo>
                  <a:cubicBezTo>
                    <a:pt x="5275" y="33140"/>
                    <a:pt x="4423" y="32744"/>
                    <a:pt x="3471" y="32010"/>
                  </a:cubicBezTo>
                  <a:cubicBezTo>
                    <a:pt x="3015" y="31633"/>
                    <a:pt x="2539" y="31177"/>
                    <a:pt x="2082" y="30582"/>
                  </a:cubicBezTo>
                  <a:cubicBezTo>
                    <a:pt x="1646" y="30007"/>
                    <a:pt x="1230" y="29313"/>
                    <a:pt x="932" y="28500"/>
                  </a:cubicBezTo>
                  <a:cubicBezTo>
                    <a:pt x="337" y="26854"/>
                    <a:pt x="238" y="24732"/>
                    <a:pt x="774" y="22392"/>
                  </a:cubicBezTo>
                  <a:cubicBezTo>
                    <a:pt x="1012" y="21222"/>
                    <a:pt x="1388" y="19972"/>
                    <a:pt x="1864" y="18683"/>
                  </a:cubicBezTo>
                  <a:cubicBezTo>
                    <a:pt x="2360" y="17394"/>
                    <a:pt x="2896" y="16026"/>
                    <a:pt x="3510" y="14578"/>
                  </a:cubicBezTo>
                  <a:cubicBezTo>
                    <a:pt x="4125" y="13150"/>
                    <a:pt x="4839" y="11643"/>
                    <a:pt x="5731" y="10116"/>
                  </a:cubicBezTo>
                  <a:cubicBezTo>
                    <a:pt x="6604" y="8589"/>
                    <a:pt x="7655" y="7062"/>
                    <a:pt x="8984" y="5615"/>
                  </a:cubicBezTo>
                  <a:cubicBezTo>
                    <a:pt x="9162" y="5436"/>
                    <a:pt x="9321" y="5258"/>
                    <a:pt x="9499" y="5079"/>
                  </a:cubicBezTo>
                  <a:cubicBezTo>
                    <a:pt x="9678" y="4901"/>
                    <a:pt x="9856" y="4722"/>
                    <a:pt x="10035" y="4564"/>
                  </a:cubicBezTo>
                  <a:cubicBezTo>
                    <a:pt x="10392" y="4207"/>
                    <a:pt x="10788" y="3889"/>
                    <a:pt x="11205" y="3612"/>
                  </a:cubicBezTo>
                  <a:cubicBezTo>
                    <a:pt x="12058" y="3037"/>
                    <a:pt x="13010" y="2541"/>
                    <a:pt x="14001" y="2104"/>
                  </a:cubicBezTo>
                  <a:cubicBezTo>
                    <a:pt x="16004" y="1252"/>
                    <a:pt x="18225" y="597"/>
                    <a:pt x="20605" y="359"/>
                  </a:cubicBezTo>
                  <a:cubicBezTo>
                    <a:pt x="21072" y="320"/>
                    <a:pt x="21539" y="297"/>
                    <a:pt x="22000" y="297"/>
                  </a:cubicBezTo>
                  <a:cubicBezTo>
                    <a:pt x="22716" y="297"/>
                    <a:pt x="23420" y="354"/>
                    <a:pt x="24095" y="498"/>
                  </a:cubicBezTo>
                  <a:cubicBezTo>
                    <a:pt x="25186" y="736"/>
                    <a:pt x="26217" y="1232"/>
                    <a:pt x="26892" y="2045"/>
                  </a:cubicBezTo>
                  <a:cubicBezTo>
                    <a:pt x="27586" y="2858"/>
                    <a:pt x="27824" y="3929"/>
                    <a:pt x="27804" y="4940"/>
                  </a:cubicBezTo>
                  <a:cubicBezTo>
                    <a:pt x="27804" y="5972"/>
                    <a:pt x="27605" y="6963"/>
                    <a:pt x="27308" y="7875"/>
                  </a:cubicBezTo>
                  <a:cubicBezTo>
                    <a:pt x="26654" y="9720"/>
                    <a:pt x="25523" y="11227"/>
                    <a:pt x="24413" y="12595"/>
                  </a:cubicBezTo>
                  <a:cubicBezTo>
                    <a:pt x="23282" y="13944"/>
                    <a:pt x="22132" y="15153"/>
                    <a:pt x="21180" y="16403"/>
                  </a:cubicBezTo>
                  <a:cubicBezTo>
                    <a:pt x="20704" y="17037"/>
                    <a:pt x="20268" y="17672"/>
                    <a:pt x="19911" y="18326"/>
                  </a:cubicBezTo>
                  <a:cubicBezTo>
                    <a:pt x="19534" y="18981"/>
                    <a:pt x="19256" y="19635"/>
                    <a:pt x="18999" y="20290"/>
                  </a:cubicBezTo>
                  <a:cubicBezTo>
                    <a:pt x="18523" y="21599"/>
                    <a:pt x="18225" y="22868"/>
                    <a:pt x="17928" y="24038"/>
                  </a:cubicBezTo>
                  <a:cubicBezTo>
                    <a:pt x="17650" y="25208"/>
                    <a:pt x="17372" y="26299"/>
                    <a:pt x="17016" y="27270"/>
                  </a:cubicBezTo>
                  <a:cubicBezTo>
                    <a:pt x="16678" y="28242"/>
                    <a:pt x="16262" y="29095"/>
                    <a:pt x="15786" y="29829"/>
                  </a:cubicBezTo>
                  <a:cubicBezTo>
                    <a:pt x="14814" y="31316"/>
                    <a:pt x="13605" y="32208"/>
                    <a:pt x="12573" y="32764"/>
                  </a:cubicBezTo>
                  <a:cubicBezTo>
                    <a:pt x="11522" y="33339"/>
                    <a:pt x="10590" y="33577"/>
                    <a:pt x="9896" y="33696"/>
                  </a:cubicBezTo>
                  <a:cubicBezTo>
                    <a:pt x="9539" y="33775"/>
                    <a:pt x="9242" y="33795"/>
                    <a:pt x="8984" y="33815"/>
                  </a:cubicBezTo>
                  <a:cubicBezTo>
                    <a:pt x="8802" y="33829"/>
                    <a:pt x="8649" y="33843"/>
                    <a:pt x="8519" y="33843"/>
                  </a:cubicBezTo>
                  <a:cubicBezTo>
                    <a:pt x="8465" y="33843"/>
                    <a:pt x="8415" y="33840"/>
                    <a:pt x="8369" y="33834"/>
                  </a:cubicBezTo>
                  <a:cubicBezTo>
                    <a:pt x="8052" y="33834"/>
                    <a:pt x="7893" y="33834"/>
                    <a:pt x="7893" y="33854"/>
                  </a:cubicBezTo>
                  <a:cubicBezTo>
                    <a:pt x="7893" y="33854"/>
                    <a:pt x="8032" y="33874"/>
                    <a:pt x="8349" y="33894"/>
                  </a:cubicBezTo>
                  <a:cubicBezTo>
                    <a:pt x="8508" y="33914"/>
                    <a:pt x="8726" y="33914"/>
                    <a:pt x="8984" y="33914"/>
                  </a:cubicBezTo>
                  <a:cubicBezTo>
                    <a:pt x="9242" y="33894"/>
                    <a:pt x="9539" y="33874"/>
                    <a:pt x="9896" y="33815"/>
                  </a:cubicBezTo>
                  <a:cubicBezTo>
                    <a:pt x="10610" y="33696"/>
                    <a:pt x="11562" y="33478"/>
                    <a:pt x="12633" y="32922"/>
                  </a:cubicBezTo>
                  <a:cubicBezTo>
                    <a:pt x="13704" y="32347"/>
                    <a:pt x="14953" y="31455"/>
                    <a:pt x="15945" y="29948"/>
                  </a:cubicBezTo>
                  <a:cubicBezTo>
                    <a:pt x="16440" y="29214"/>
                    <a:pt x="16877" y="28321"/>
                    <a:pt x="17214" y="27350"/>
                  </a:cubicBezTo>
                  <a:cubicBezTo>
                    <a:pt x="17591" y="26358"/>
                    <a:pt x="17868" y="25267"/>
                    <a:pt x="18166" y="24097"/>
                  </a:cubicBezTo>
                  <a:cubicBezTo>
                    <a:pt x="18463" y="22927"/>
                    <a:pt x="18761" y="21678"/>
                    <a:pt x="19237" y="20389"/>
                  </a:cubicBezTo>
                  <a:cubicBezTo>
                    <a:pt x="19494" y="19734"/>
                    <a:pt x="19772" y="19100"/>
                    <a:pt x="20129" y="18465"/>
                  </a:cubicBezTo>
                  <a:cubicBezTo>
                    <a:pt x="20486" y="17831"/>
                    <a:pt x="20922" y="17196"/>
                    <a:pt x="21398" y="16581"/>
                  </a:cubicBezTo>
                  <a:cubicBezTo>
                    <a:pt x="22330" y="15332"/>
                    <a:pt x="23481" y="14122"/>
                    <a:pt x="24631" y="12774"/>
                  </a:cubicBezTo>
                  <a:cubicBezTo>
                    <a:pt x="25186" y="12099"/>
                    <a:pt x="25761" y="11366"/>
                    <a:pt x="26257" y="10572"/>
                  </a:cubicBezTo>
                  <a:cubicBezTo>
                    <a:pt x="26773" y="9779"/>
                    <a:pt x="27248" y="8926"/>
                    <a:pt x="27566" y="7975"/>
                  </a:cubicBezTo>
                  <a:cubicBezTo>
                    <a:pt x="27883" y="7023"/>
                    <a:pt x="28081" y="6011"/>
                    <a:pt x="28101" y="4940"/>
                  </a:cubicBezTo>
                  <a:cubicBezTo>
                    <a:pt x="28101" y="4425"/>
                    <a:pt x="28042" y="3869"/>
                    <a:pt x="27883" y="3354"/>
                  </a:cubicBezTo>
                  <a:cubicBezTo>
                    <a:pt x="27744" y="2818"/>
                    <a:pt x="27486" y="2303"/>
                    <a:pt x="27129" y="1866"/>
                  </a:cubicBezTo>
                  <a:cubicBezTo>
                    <a:pt x="26396" y="974"/>
                    <a:pt x="25285" y="439"/>
                    <a:pt x="24155" y="220"/>
                  </a:cubicBezTo>
                  <a:cubicBezTo>
                    <a:pt x="23445" y="61"/>
                    <a:pt x="22712" y="0"/>
                    <a:pt x="219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9"/>
            <p:cNvSpPr/>
            <p:nvPr/>
          </p:nvSpPr>
          <p:spPr>
            <a:xfrm>
              <a:off x="2183744" y="4599520"/>
              <a:ext cx="441446" cy="437629"/>
            </a:xfrm>
            <a:custGeom>
              <a:rect b="b" l="l" r="r" t="t"/>
              <a:pathLst>
                <a:path extrusionOk="0" h="13645" w="13764">
                  <a:moveTo>
                    <a:pt x="6406" y="1"/>
                  </a:moveTo>
                  <a:cubicBezTo>
                    <a:pt x="6287" y="1"/>
                    <a:pt x="6148" y="1"/>
                    <a:pt x="5989" y="21"/>
                  </a:cubicBezTo>
                  <a:cubicBezTo>
                    <a:pt x="5831" y="60"/>
                    <a:pt x="5632" y="60"/>
                    <a:pt x="5434" y="100"/>
                  </a:cubicBezTo>
                  <a:cubicBezTo>
                    <a:pt x="5216" y="159"/>
                    <a:pt x="4978" y="199"/>
                    <a:pt x="4720" y="298"/>
                  </a:cubicBezTo>
                  <a:cubicBezTo>
                    <a:pt x="4204" y="457"/>
                    <a:pt x="3590" y="715"/>
                    <a:pt x="2935" y="1171"/>
                  </a:cubicBezTo>
                  <a:cubicBezTo>
                    <a:pt x="2281" y="1627"/>
                    <a:pt x="1587" y="2281"/>
                    <a:pt x="1012" y="3213"/>
                  </a:cubicBezTo>
                  <a:cubicBezTo>
                    <a:pt x="714" y="3670"/>
                    <a:pt x="496" y="4225"/>
                    <a:pt x="298" y="4820"/>
                  </a:cubicBezTo>
                  <a:cubicBezTo>
                    <a:pt x="119" y="5415"/>
                    <a:pt x="20" y="6069"/>
                    <a:pt x="0" y="6783"/>
                  </a:cubicBezTo>
                  <a:cubicBezTo>
                    <a:pt x="20" y="7497"/>
                    <a:pt x="119" y="8251"/>
                    <a:pt x="377" y="9004"/>
                  </a:cubicBezTo>
                  <a:cubicBezTo>
                    <a:pt x="635" y="9778"/>
                    <a:pt x="1051" y="10531"/>
                    <a:pt x="1626" y="11205"/>
                  </a:cubicBezTo>
                  <a:cubicBezTo>
                    <a:pt x="2221" y="11900"/>
                    <a:pt x="2955" y="12494"/>
                    <a:pt x="3847" y="12931"/>
                  </a:cubicBezTo>
                  <a:cubicBezTo>
                    <a:pt x="4740" y="13367"/>
                    <a:pt x="5791" y="13645"/>
                    <a:pt x="6882" y="13645"/>
                  </a:cubicBezTo>
                  <a:cubicBezTo>
                    <a:pt x="7972" y="13645"/>
                    <a:pt x="9023" y="13367"/>
                    <a:pt x="9916" y="12931"/>
                  </a:cubicBezTo>
                  <a:cubicBezTo>
                    <a:pt x="10788" y="12494"/>
                    <a:pt x="11542" y="11900"/>
                    <a:pt x="12117" y="11205"/>
                  </a:cubicBezTo>
                  <a:cubicBezTo>
                    <a:pt x="12712" y="10531"/>
                    <a:pt x="13109" y="9778"/>
                    <a:pt x="13366" y="9024"/>
                  </a:cubicBezTo>
                  <a:cubicBezTo>
                    <a:pt x="13624" y="8251"/>
                    <a:pt x="13743" y="7497"/>
                    <a:pt x="13763" y="6783"/>
                  </a:cubicBezTo>
                  <a:cubicBezTo>
                    <a:pt x="13743" y="6089"/>
                    <a:pt x="13644" y="5415"/>
                    <a:pt x="13466" y="4820"/>
                  </a:cubicBezTo>
                  <a:cubicBezTo>
                    <a:pt x="13267" y="4225"/>
                    <a:pt x="13049" y="3670"/>
                    <a:pt x="12752" y="3213"/>
                  </a:cubicBezTo>
                  <a:cubicBezTo>
                    <a:pt x="12177" y="2281"/>
                    <a:pt x="11482" y="1627"/>
                    <a:pt x="10828" y="1171"/>
                  </a:cubicBezTo>
                  <a:cubicBezTo>
                    <a:pt x="10174" y="715"/>
                    <a:pt x="9559" y="457"/>
                    <a:pt x="9043" y="298"/>
                  </a:cubicBezTo>
                  <a:cubicBezTo>
                    <a:pt x="8785" y="199"/>
                    <a:pt x="8547" y="159"/>
                    <a:pt x="8329" y="100"/>
                  </a:cubicBezTo>
                  <a:cubicBezTo>
                    <a:pt x="8131" y="60"/>
                    <a:pt x="7933" y="60"/>
                    <a:pt x="7774" y="21"/>
                  </a:cubicBezTo>
                  <a:cubicBezTo>
                    <a:pt x="7615" y="1"/>
                    <a:pt x="7477" y="1"/>
                    <a:pt x="7358" y="1"/>
                  </a:cubicBezTo>
                  <a:lnTo>
                    <a:pt x="7080" y="1"/>
                  </a:lnTo>
                  <a:cubicBezTo>
                    <a:pt x="6941" y="1"/>
                    <a:pt x="6882" y="21"/>
                    <a:pt x="6882" y="21"/>
                  </a:cubicBezTo>
                  <a:cubicBezTo>
                    <a:pt x="6882" y="40"/>
                    <a:pt x="6941" y="40"/>
                    <a:pt x="7080" y="60"/>
                  </a:cubicBezTo>
                  <a:cubicBezTo>
                    <a:pt x="7139" y="80"/>
                    <a:pt x="7239" y="80"/>
                    <a:pt x="7358" y="100"/>
                  </a:cubicBezTo>
                  <a:cubicBezTo>
                    <a:pt x="7457" y="100"/>
                    <a:pt x="7596" y="120"/>
                    <a:pt x="7754" y="140"/>
                  </a:cubicBezTo>
                  <a:cubicBezTo>
                    <a:pt x="7913" y="179"/>
                    <a:pt x="8091" y="199"/>
                    <a:pt x="8290" y="259"/>
                  </a:cubicBezTo>
                  <a:cubicBezTo>
                    <a:pt x="8508" y="318"/>
                    <a:pt x="8726" y="358"/>
                    <a:pt x="8984" y="457"/>
                  </a:cubicBezTo>
                  <a:cubicBezTo>
                    <a:pt x="9480" y="616"/>
                    <a:pt x="10074" y="893"/>
                    <a:pt x="10709" y="1349"/>
                  </a:cubicBezTo>
                  <a:cubicBezTo>
                    <a:pt x="11324" y="1805"/>
                    <a:pt x="11998" y="2440"/>
                    <a:pt x="12534" y="3352"/>
                  </a:cubicBezTo>
                  <a:cubicBezTo>
                    <a:pt x="12811" y="3789"/>
                    <a:pt x="13029" y="4324"/>
                    <a:pt x="13208" y="4899"/>
                  </a:cubicBezTo>
                  <a:cubicBezTo>
                    <a:pt x="13386" y="5474"/>
                    <a:pt x="13466" y="6109"/>
                    <a:pt x="13485" y="6783"/>
                  </a:cubicBezTo>
                  <a:cubicBezTo>
                    <a:pt x="13466" y="7477"/>
                    <a:pt x="13347" y="8191"/>
                    <a:pt x="13109" y="8925"/>
                  </a:cubicBezTo>
                  <a:cubicBezTo>
                    <a:pt x="12851" y="9639"/>
                    <a:pt x="12454" y="10373"/>
                    <a:pt x="11899" y="11027"/>
                  </a:cubicBezTo>
                  <a:cubicBezTo>
                    <a:pt x="11344" y="11681"/>
                    <a:pt x="10630" y="12257"/>
                    <a:pt x="9777" y="12673"/>
                  </a:cubicBezTo>
                  <a:cubicBezTo>
                    <a:pt x="8924" y="13089"/>
                    <a:pt x="7933" y="13347"/>
                    <a:pt x="6882" y="13347"/>
                  </a:cubicBezTo>
                  <a:cubicBezTo>
                    <a:pt x="5831" y="13347"/>
                    <a:pt x="4839" y="13089"/>
                    <a:pt x="3986" y="12673"/>
                  </a:cubicBezTo>
                  <a:cubicBezTo>
                    <a:pt x="3133" y="12257"/>
                    <a:pt x="2420" y="11681"/>
                    <a:pt x="1864" y="11027"/>
                  </a:cubicBezTo>
                  <a:cubicBezTo>
                    <a:pt x="1309" y="10373"/>
                    <a:pt x="912" y="9639"/>
                    <a:pt x="655" y="8925"/>
                  </a:cubicBezTo>
                  <a:cubicBezTo>
                    <a:pt x="397" y="8191"/>
                    <a:pt x="298" y="7477"/>
                    <a:pt x="278" y="6783"/>
                  </a:cubicBezTo>
                  <a:cubicBezTo>
                    <a:pt x="298" y="6109"/>
                    <a:pt x="377" y="5454"/>
                    <a:pt x="555" y="4879"/>
                  </a:cubicBezTo>
                  <a:cubicBezTo>
                    <a:pt x="734" y="4304"/>
                    <a:pt x="952" y="3789"/>
                    <a:pt x="1230" y="3332"/>
                  </a:cubicBezTo>
                  <a:cubicBezTo>
                    <a:pt x="1765" y="2440"/>
                    <a:pt x="2439" y="1786"/>
                    <a:pt x="3054" y="1349"/>
                  </a:cubicBezTo>
                  <a:cubicBezTo>
                    <a:pt x="3689" y="893"/>
                    <a:pt x="4284" y="616"/>
                    <a:pt x="4780" y="457"/>
                  </a:cubicBezTo>
                  <a:cubicBezTo>
                    <a:pt x="5017" y="358"/>
                    <a:pt x="5255" y="318"/>
                    <a:pt x="5454" y="239"/>
                  </a:cubicBezTo>
                  <a:cubicBezTo>
                    <a:pt x="5672" y="199"/>
                    <a:pt x="5850" y="179"/>
                    <a:pt x="6009" y="140"/>
                  </a:cubicBezTo>
                  <a:cubicBezTo>
                    <a:pt x="6168" y="100"/>
                    <a:pt x="6287" y="100"/>
                    <a:pt x="6406" y="80"/>
                  </a:cubicBezTo>
                  <a:cubicBezTo>
                    <a:pt x="6525" y="80"/>
                    <a:pt x="6604" y="60"/>
                    <a:pt x="6683" y="60"/>
                  </a:cubicBezTo>
                  <a:cubicBezTo>
                    <a:pt x="6822" y="40"/>
                    <a:pt x="6882" y="40"/>
                    <a:pt x="6882" y="21"/>
                  </a:cubicBezTo>
                  <a:cubicBezTo>
                    <a:pt x="6882" y="21"/>
                    <a:pt x="6822" y="1"/>
                    <a:pt x="66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9"/>
            <p:cNvSpPr/>
            <p:nvPr/>
          </p:nvSpPr>
          <p:spPr>
            <a:xfrm>
              <a:off x="2319860" y="3907524"/>
              <a:ext cx="166039" cy="599435"/>
            </a:xfrm>
            <a:custGeom>
              <a:rect b="b" l="l" r="r" t="t"/>
              <a:pathLst>
                <a:path extrusionOk="0" h="18690" w="5177">
                  <a:moveTo>
                    <a:pt x="2648" y="0"/>
                  </a:moveTo>
                  <a:cubicBezTo>
                    <a:pt x="2426" y="0"/>
                    <a:pt x="2201" y="53"/>
                    <a:pt x="2003" y="159"/>
                  </a:cubicBezTo>
                  <a:cubicBezTo>
                    <a:pt x="1706" y="318"/>
                    <a:pt x="1468" y="575"/>
                    <a:pt x="1289" y="853"/>
                  </a:cubicBezTo>
                  <a:cubicBezTo>
                    <a:pt x="892" y="1408"/>
                    <a:pt x="654" y="2083"/>
                    <a:pt x="476" y="2797"/>
                  </a:cubicBezTo>
                  <a:cubicBezTo>
                    <a:pt x="298" y="3530"/>
                    <a:pt x="179" y="4304"/>
                    <a:pt x="99" y="5117"/>
                  </a:cubicBezTo>
                  <a:cubicBezTo>
                    <a:pt x="20" y="5950"/>
                    <a:pt x="0" y="6822"/>
                    <a:pt x="0" y="7735"/>
                  </a:cubicBezTo>
                  <a:cubicBezTo>
                    <a:pt x="20" y="8647"/>
                    <a:pt x="79" y="9599"/>
                    <a:pt x="198" y="10610"/>
                  </a:cubicBezTo>
                  <a:cubicBezTo>
                    <a:pt x="456" y="12613"/>
                    <a:pt x="853" y="14398"/>
                    <a:pt x="1309" y="15984"/>
                  </a:cubicBezTo>
                  <a:cubicBezTo>
                    <a:pt x="1547" y="16778"/>
                    <a:pt x="1805" y="17511"/>
                    <a:pt x="2142" y="18186"/>
                  </a:cubicBezTo>
                  <a:cubicBezTo>
                    <a:pt x="2182" y="18265"/>
                    <a:pt x="2241" y="18344"/>
                    <a:pt x="2300" y="18424"/>
                  </a:cubicBezTo>
                  <a:cubicBezTo>
                    <a:pt x="2320" y="18483"/>
                    <a:pt x="2360" y="18503"/>
                    <a:pt x="2400" y="18562"/>
                  </a:cubicBezTo>
                  <a:cubicBezTo>
                    <a:pt x="2400" y="18562"/>
                    <a:pt x="2419" y="18602"/>
                    <a:pt x="2459" y="18622"/>
                  </a:cubicBezTo>
                  <a:cubicBezTo>
                    <a:pt x="2479" y="18622"/>
                    <a:pt x="2519" y="18662"/>
                    <a:pt x="2558" y="18681"/>
                  </a:cubicBezTo>
                  <a:cubicBezTo>
                    <a:pt x="2580" y="18687"/>
                    <a:pt x="2601" y="18689"/>
                    <a:pt x="2622" y="18689"/>
                  </a:cubicBezTo>
                  <a:cubicBezTo>
                    <a:pt x="2680" y="18689"/>
                    <a:pt x="2738" y="18671"/>
                    <a:pt x="2796" y="18642"/>
                  </a:cubicBezTo>
                  <a:cubicBezTo>
                    <a:pt x="2856" y="18602"/>
                    <a:pt x="2895" y="18562"/>
                    <a:pt x="2915" y="18523"/>
                  </a:cubicBezTo>
                  <a:cubicBezTo>
                    <a:pt x="2995" y="18443"/>
                    <a:pt x="3034" y="18364"/>
                    <a:pt x="3074" y="18285"/>
                  </a:cubicBezTo>
                  <a:cubicBezTo>
                    <a:pt x="3252" y="17968"/>
                    <a:pt x="3391" y="17650"/>
                    <a:pt x="3510" y="17333"/>
                  </a:cubicBezTo>
                  <a:cubicBezTo>
                    <a:pt x="3966" y="16103"/>
                    <a:pt x="4244" y="14993"/>
                    <a:pt x="4462" y="14001"/>
                  </a:cubicBezTo>
                  <a:cubicBezTo>
                    <a:pt x="4680" y="13030"/>
                    <a:pt x="4819" y="12177"/>
                    <a:pt x="4938" y="11443"/>
                  </a:cubicBezTo>
                  <a:cubicBezTo>
                    <a:pt x="5136" y="9976"/>
                    <a:pt x="5176" y="9004"/>
                    <a:pt x="5176" y="8409"/>
                  </a:cubicBezTo>
                  <a:cubicBezTo>
                    <a:pt x="5176" y="7794"/>
                    <a:pt x="5156" y="7576"/>
                    <a:pt x="5136" y="7576"/>
                  </a:cubicBezTo>
                  <a:cubicBezTo>
                    <a:pt x="5117" y="7576"/>
                    <a:pt x="5097" y="7794"/>
                    <a:pt x="5057" y="8389"/>
                  </a:cubicBezTo>
                  <a:cubicBezTo>
                    <a:pt x="5017" y="9004"/>
                    <a:pt x="4938" y="9956"/>
                    <a:pt x="4720" y="11403"/>
                  </a:cubicBezTo>
                  <a:cubicBezTo>
                    <a:pt x="4601" y="12137"/>
                    <a:pt x="4442" y="12970"/>
                    <a:pt x="4224" y="13962"/>
                  </a:cubicBezTo>
                  <a:cubicBezTo>
                    <a:pt x="3986" y="14933"/>
                    <a:pt x="3709" y="16044"/>
                    <a:pt x="3252" y="17254"/>
                  </a:cubicBezTo>
                  <a:cubicBezTo>
                    <a:pt x="3133" y="17551"/>
                    <a:pt x="2995" y="17849"/>
                    <a:pt x="2836" y="18146"/>
                  </a:cubicBezTo>
                  <a:cubicBezTo>
                    <a:pt x="2796" y="18205"/>
                    <a:pt x="2757" y="18285"/>
                    <a:pt x="2697" y="18344"/>
                  </a:cubicBezTo>
                  <a:cubicBezTo>
                    <a:pt x="2677" y="18364"/>
                    <a:pt x="2657" y="18404"/>
                    <a:pt x="2638" y="18404"/>
                  </a:cubicBezTo>
                  <a:cubicBezTo>
                    <a:pt x="2638" y="18404"/>
                    <a:pt x="2618" y="18384"/>
                    <a:pt x="2598" y="18364"/>
                  </a:cubicBezTo>
                  <a:cubicBezTo>
                    <a:pt x="2558" y="18344"/>
                    <a:pt x="2538" y="18305"/>
                    <a:pt x="2519" y="18265"/>
                  </a:cubicBezTo>
                  <a:cubicBezTo>
                    <a:pt x="2479" y="18205"/>
                    <a:pt x="2439" y="18126"/>
                    <a:pt x="2380" y="18047"/>
                  </a:cubicBezTo>
                  <a:cubicBezTo>
                    <a:pt x="2063" y="17412"/>
                    <a:pt x="1825" y="16678"/>
                    <a:pt x="1587" y="15905"/>
                  </a:cubicBezTo>
                  <a:cubicBezTo>
                    <a:pt x="1130" y="14338"/>
                    <a:pt x="734" y="12554"/>
                    <a:pt x="496" y="10570"/>
                  </a:cubicBezTo>
                  <a:cubicBezTo>
                    <a:pt x="377" y="9579"/>
                    <a:pt x="298" y="8627"/>
                    <a:pt x="298" y="7735"/>
                  </a:cubicBezTo>
                  <a:cubicBezTo>
                    <a:pt x="298" y="6822"/>
                    <a:pt x="317" y="5970"/>
                    <a:pt x="397" y="5157"/>
                  </a:cubicBezTo>
                  <a:cubicBezTo>
                    <a:pt x="456" y="4343"/>
                    <a:pt x="575" y="3570"/>
                    <a:pt x="754" y="2876"/>
                  </a:cubicBezTo>
                  <a:cubicBezTo>
                    <a:pt x="912" y="2182"/>
                    <a:pt x="1150" y="1527"/>
                    <a:pt x="1507" y="1012"/>
                  </a:cubicBezTo>
                  <a:cubicBezTo>
                    <a:pt x="1686" y="754"/>
                    <a:pt x="1884" y="516"/>
                    <a:pt x="2122" y="397"/>
                  </a:cubicBezTo>
                  <a:cubicBezTo>
                    <a:pt x="2300" y="315"/>
                    <a:pt x="2487" y="271"/>
                    <a:pt x="2665" y="271"/>
                  </a:cubicBezTo>
                  <a:cubicBezTo>
                    <a:pt x="2744" y="271"/>
                    <a:pt x="2822" y="279"/>
                    <a:pt x="2895" y="298"/>
                  </a:cubicBezTo>
                  <a:cubicBezTo>
                    <a:pt x="3153" y="357"/>
                    <a:pt x="3352" y="516"/>
                    <a:pt x="3550" y="694"/>
                  </a:cubicBezTo>
                  <a:cubicBezTo>
                    <a:pt x="3709" y="873"/>
                    <a:pt x="3867" y="1071"/>
                    <a:pt x="3966" y="1289"/>
                  </a:cubicBezTo>
                  <a:cubicBezTo>
                    <a:pt x="4224" y="1726"/>
                    <a:pt x="4363" y="2162"/>
                    <a:pt x="4482" y="2559"/>
                  </a:cubicBezTo>
                  <a:cubicBezTo>
                    <a:pt x="4601" y="2975"/>
                    <a:pt x="4680" y="3372"/>
                    <a:pt x="4740" y="3729"/>
                  </a:cubicBezTo>
                  <a:cubicBezTo>
                    <a:pt x="4998" y="5157"/>
                    <a:pt x="5017" y="6128"/>
                    <a:pt x="5057" y="6743"/>
                  </a:cubicBezTo>
                  <a:cubicBezTo>
                    <a:pt x="5097" y="7338"/>
                    <a:pt x="5117" y="7576"/>
                    <a:pt x="5136" y="7576"/>
                  </a:cubicBezTo>
                  <a:cubicBezTo>
                    <a:pt x="5156" y="7576"/>
                    <a:pt x="5176" y="7338"/>
                    <a:pt x="5176" y="6723"/>
                  </a:cubicBezTo>
                  <a:cubicBezTo>
                    <a:pt x="5176" y="6128"/>
                    <a:pt x="5176" y="5157"/>
                    <a:pt x="4958" y="3689"/>
                  </a:cubicBezTo>
                  <a:cubicBezTo>
                    <a:pt x="4898" y="3312"/>
                    <a:pt x="4819" y="2916"/>
                    <a:pt x="4700" y="2499"/>
                  </a:cubicBezTo>
                  <a:cubicBezTo>
                    <a:pt x="4581" y="2083"/>
                    <a:pt x="4442" y="1627"/>
                    <a:pt x="4184" y="1170"/>
                  </a:cubicBezTo>
                  <a:cubicBezTo>
                    <a:pt x="4065" y="952"/>
                    <a:pt x="3927" y="714"/>
                    <a:pt x="3728" y="516"/>
                  </a:cubicBezTo>
                  <a:cubicBezTo>
                    <a:pt x="3530" y="318"/>
                    <a:pt x="3292" y="119"/>
                    <a:pt x="2975" y="40"/>
                  </a:cubicBezTo>
                  <a:cubicBezTo>
                    <a:pt x="2869" y="14"/>
                    <a:pt x="2759" y="0"/>
                    <a:pt x="26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9"/>
            <p:cNvSpPr/>
            <p:nvPr/>
          </p:nvSpPr>
          <p:spPr>
            <a:xfrm>
              <a:off x="1748038" y="4162949"/>
              <a:ext cx="440804" cy="437886"/>
            </a:xfrm>
            <a:custGeom>
              <a:rect b="b" l="l" r="r" t="t"/>
              <a:pathLst>
                <a:path extrusionOk="0" h="13653" w="13744">
                  <a:moveTo>
                    <a:pt x="1471" y="134"/>
                  </a:moveTo>
                  <a:cubicBezTo>
                    <a:pt x="2059" y="134"/>
                    <a:pt x="2948" y="432"/>
                    <a:pt x="4026" y="1139"/>
                  </a:cubicBezTo>
                  <a:cubicBezTo>
                    <a:pt x="4641" y="1536"/>
                    <a:pt x="5315" y="2051"/>
                    <a:pt x="6069" y="2706"/>
                  </a:cubicBezTo>
                  <a:cubicBezTo>
                    <a:pt x="6446" y="3043"/>
                    <a:pt x="6842" y="3420"/>
                    <a:pt x="7239" y="3816"/>
                  </a:cubicBezTo>
                  <a:cubicBezTo>
                    <a:pt x="7656" y="4213"/>
                    <a:pt x="8072" y="4649"/>
                    <a:pt x="8488" y="5145"/>
                  </a:cubicBezTo>
                  <a:cubicBezTo>
                    <a:pt x="9341" y="6136"/>
                    <a:pt x="10234" y="7287"/>
                    <a:pt x="11106" y="8655"/>
                  </a:cubicBezTo>
                  <a:cubicBezTo>
                    <a:pt x="11562" y="9349"/>
                    <a:pt x="11999" y="10083"/>
                    <a:pt x="12435" y="10876"/>
                  </a:cubicBezTo>
                  <a:cubicBezTo>
                    <a:pt x="12653" y="11273"/>
                    <a:pt x="12851" y="11689"/>
                    <a:pt x="13050" y="12125"/>
                  </a:cubicBezTo>
                  <a:cubicBezTo>
                    <a:pt x="13149" y="12344"/>
                    <a:pt x="13228" y="12562"/>
                    <a:pt x="13308" y="12780"/>
                  </a:cubicBezTo>
                  <a:cubicBezTo>
                    <a:pt x="13347" y="12899"/>
                    <a:pt x="13387" y="13018"/>
                    <a:pt x="13407" y="13117"/>
                  </a:cubicBezTo>
                  <a:cubicBezTo>
                    <a:pt x="13426" y="13177"/>
                    <a:pt x="13426" y="13236"/>
                    <a:pt x="13446" y="13295"/>
                  </a:cubicBezTo>
                  <a:cubicBezTo>
                    <a:pt x="13446" y="13315"/>
                    <a:pt x="13446" y="13335"/>
                    <a:pt x="13446" y="13355"/>
                  </a:cubicBezTo>
                  <a:lnTo>
                    <a:pt x="13367" y="13355"/>
                  </a:lnTo>
                  <a:cubicBezTo>
                    <a:pt x="13327" y="13335"/>
                    <a:pt x="13268" y="13335"/>
                    <a:pt x="13208" y="13315"/>
                  </a:cubicBezTo>
                  <a:cubicBezTo>
                    <a:pt x="13109" y="13295"/>
                    <a:pt x="12990" y="13256"/>
                    <a:pt x="12871" y="13216"/>
                  </a:cubicBezTo>
                  <a:cubicBezTo>
                    <a:pt x="12653" y="13137"/>
                    <a:pt x="12435" y="13058"/>
                    <a:pt x="12217" y="12958"/>
                  </a:cubicBezTo>
                  <a:cubicBezTo>
                    <a:pt x="11780" y="12760"/>
                    <a:pt x="11364" y="12562"/>
                    <a:pt x="10967" y="12344"/>
                  </a:cubicBezTo>
                  <a:cubicBezTo>
                    <a:pt x="10174" y="11907"/>
                    <a:pt x="9440" y="11471"/>
                    <a:pt x="8746" y="11035"/>
                  </a:cubicBezTo>
                  <a:cubicBezTo>
                    <a:pt x="7378" y="10142"/>
                    <a:pt x="6208" y="9250"/>
                    <a:pt x="5236" y="8397"/>
                  </a:cubicBezTo>
                  <a:cubicBezTo>
                    <a:pt x="4740" y="7981"/>
                    <a:pt x="4304" y="7564"/>
                    <a:pt x="3907" y="7148"/>
                  </a:cubicBezTo>
                  <a:cubicBezTo>
                    <a:pt x="3511" y="6731"/>
                    <a:pt x="3134" y="6355"/>
                    <a:pt x="2797" y="5978"/>
                  </a:cubicBezTo>
                  <a:cubicBezTo>
                    <a:pt x="2142" y="5224"/>
                    <a:pt x="1607" y="4550"/>
                    <a:pt x="1230" y="3935"/>
                  </a:cubicBezTo>
                  <a:cubicBezTo>
                    <a:pt x="437" y="2725"/>
                    <a:pt x="159" y="1754"/>
                    <a:pt x="239" y="1179"/>
                  </a:cubicBezTo>
                  <a:cubicBezTo>
                    <a:pt x="278" y="881"/>
                    <a:pt x="358" y="703"/>
                    <a:pt x="437" y="603"/>
                  </a:cubicBezTo>
                  <a:cubicBezTo>
                    <a:pt x="496" y="485"/>
                    <a:pt x="536" y="445"/>
                    <a:pt x="516" y="425"/>
                  </a:cubicBezTo>
                  <a:lnTo>
                    <a:pt x="516" y="425"/>
                  </a:lnTo>
                  <a:cubicBezTo>
                    <a:pt x="520" y="429"/>
                    <a:pt x="524" y="430"/>
                    <a:pt x="529" y="430"/>
                  </a:cubicBezTo>
                  <a:cubicBezTo>
                    <a:pt x="553" y="430"/>
                    <a:pt x="597" y="395"/>
                    <a:pt x="695" y="346"/>
                  </a:cubicBezTo>
                  <a:cubicBezTo>
                    <a:pt x="794" y="266"/>
                    <a:pt x="972" y="187"/>
                    <a:pt x="1270" y="147"/>
                  </a:cubicBezTo>
                  <a:cubicBezTo>
                    <a:pt x="1332" y="139"/>
                    <a:pt x="1399" y="134"/>
                    <a:pt x="1471" y="134"/>
                  </a:cubicBezTo>
                  <a:close/>
                  <a:moveTo>
                    <a:pt x="1567" y="1"/>
                  </a:moveTo>
                  <a:cubicBezTo>
                    <a:pt x="1453" y="1"/>
                    <a:pt x="1347" y="10"/>
                    <a:pt x="1250" y="28"/>
                  </a:cubicBezTo>
                  <a:cubicBezTo>
                    <a:pt x="953" y="88"/>
                    <a:pt x="754" y="187"/>
                    <a:pt x="655" y="286"/>
                  </a:cubicBezTo>
                  <a:cubicBezTo>
                    <a:pt x="556" y="385"/>
                    <a:pt x="516" y="425"/>
                    <a:pt x="516" y="425"/>
                  </a:cubicBezTo>
                  <a:cubicBezTo>
                    <a:pt x="516" y="425"/>
                    <a:pt x="516" y="425"/>
                    <a:pt x="516" y="425"/>
                  </a:cubicBezTo>
                  <a:lnTo>
                    <a:pt x="516" y="425"/>
                  </a:lnTo>
                  <a:cubicBezTo>
                    <a:pt x="516" y="425"/>
                    <a:pt x="477" y="465"/>
                    <a:pt x="377" y="564"/>
                  </a:cubicBezTo>
                  <a:cubicBezTo>
                    <a:pt x="278" y="663"/>
                    <a:pt x="179" y="861"/>
                    <a:pt x="120" y="1159"/>
                  </a:cubicBezTo>
                  <a:cubicBezTo>
                    <a:pt x="1" y="1793"/>
                    <a:pt x="258" y="2805"/>
                    <a:pt x="1052" y="4054"/>
                  </a:cubicBezTo>
                  <a:cubicBezTo>
                    <a:pt x="1429" y="4689"/>
                    <a:pt x="1964" y="5383"/>
                    <a:pt x="2618" y="6136"/>
                  </a:cubicBezTo>
                  <a:cubicBezTo>
                    <a:pt x="2956" y="6533"/>
                    <a:pt x="3313" y="6930"/>
                    <a:pt x="3709" y="7346"/>
                  </a:cubicBezTo>
                  <a:cubicBezTo>
                    <a:pt x="4126" y="7763"/>
                    <a:pt x="4562" y="8179"/>
                    <a:pt x="5058" y="8615"/>
                  </a:cubicBezTo>
                  <a:cubicBezTo>
                    <a:pt x="6049" y="9468"/>
                    <a:pt x="7219" y="10380"/>
                    <a:pt x="8588" y="11273"/>
                  </a:cubicBezTo>
                  <a:cubicBezTo>
                    <a:pt x="9282" y="11729"/>
                    <a:pt x="10016" y="12165"/>
                    <a:pt x="10829" y="12601"/>
                  </a:cubicBezTo>
                  <a:cubicBezTo>
                    <a:pt x="11225" y="12820"/>
                    <a:pt x="11662" y="13038"/>
                    <a:pt x="12098" y="13236"/>
                  </a:cubicBezTo>
                  <a:cubicBezTo>
                    <a:pt x="12316" y="13335"/>
                    <a:pt x="12534" y="13434"/>
                    <a:pt x="12772" y="13514"/>
                  </a:cubicBezTo>
                  <a:cubicBezTo>
                    <a:pt x="12891" y="13553"/>
                    <a:pt x="13030" y="13593"/>
                    <a:pt x="13149" y="13613"/>
                  </a:cubicBezTo>
                  <a:cubicBezTo>
                    <a:pt x="13228" y="13633"/>
                    <a:pt x="13288" y="13633"/>
                    <a:pt x="13367" y="13652"/>
                  </a:cubicBezTo>
                  <a:cubicBezTo>
                    <a:pt x="13407" y="13652"/>
                    <a:pt x="13446" y="13652"/>
                    <a:pt x="13486" y="13633"/>
                  </a:cubicBezTo>
                  <a:cubicBezTo>
                    <a:pt x="13545" y="13633"/>
                    <a:pt x="13605" y="13613"/>
                    <a:pt x="13645" y="13573"/>
                  </a:cubicBezTo>
                  <a:cubicBezTo>
                    <a:pt x="1368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06" y="12463"/>
                    <a:pt x="13426" y="12225"/>
                    <a:pt x="13327" y="12006"/>
                  </a:cubicBezTo>
                  <a:cubicBezTo>
                    <a:pt x="13129" y="11570"/>
                    <a:pt x="12911" y="11154"/>
                    <a:pt x="12693" y="10737"/>
                  </a:cubicBezTo>
                  <a:cubicBezTo>
                    <a:pt x="12256" y="9944"/>
                    <a:pt x="11820" y="9190"/>
                    <a:pt x="11364" y="8496"/>
                  </a:cubicBezTo>
                  <a:cubicBezTo>
                    <a:pt x="10472" y="7128"/>
                    <a:pt x="9559" y="5958"/>
                    <a:pt x="8707" y="4966"/>
                  </a:cubicBezTo>
                  <a:cubicBezTo>
                    <a:pt x="8270" y="4471"/>
                    <a:pt x="7854" y="4034"/>
                    <a:pt x="7418" y="3638"/>
                  </a:cubicBezTo>
                  <a:cubicBezTo>
                    <a:pt x="7021" y="3221"/>
                    <a:pt x="6624" y="2864"/>
                    <a:pt x="6228" y="2527"/>
                  </a:cubicBezTo>
                  <a:cubicBezTo>
                    <a:pt x="5474" y="1873"/>
                    <a:pt x="4780" y="1337"/>
                    <a:pt x="4145" y="960"/>
                  </a:cubicBezTo>
                  <a:cubicBezTo>
                    <a:pt x="3087" y="289"/>
                    <a:pt x="2200" y="1"/>
                    <a:pt x="1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9"/>
            <p:cNvSpPr/>
            <p:nvPr/>
          </p:nvSpPr>
          <p:spPr>
            <a:xfrm>
              <a:off x="1494890" y="4731595"/>
              <a:ext cx="596645" cy="169054"/>
            </a:xfrm>
            <a:custGeom>
              <a:rect b="b" l="l" r="r" t="t"/>
              <a:pathLst>
                <a:path extrusionOk="0" h="5271" w="18603">
                  <a:moveTo>
                    <a:pt x="7544" y="0"/>
                  </a:moveTo>
                  <a:cubicBezTo>
                    <a:pt x="7366" y="0"/>
                    <a:pt x="7185" y="3"/>
                    <a:pt x="7001" y="8"/>
                  </a:cubicBezTo>
                  <a:cubicBezTo>
                    <a:pt x="6267" y="28"/>
                    <a:pt x="5474" y="67"/>
                    <a:pt x="4661" y="147"/>
                  </a:cubicBezTo>
                  <a:cubicBezTo>
                    <a:pt x="3848" y="246"/>
                    <a:pt x="2975" y="384"/>
                    <a:pt x="2103" y="682"/>
                  </a:cubicBezTo>
                  <a:cubicBezTo>
                    <a:pt x="1647" y="821"/>
                    <a:pt x="1210" y="1019"/>
                    <a:pt x="794" y="1317"/>
                  </a:cubicBezTo>
                  <a:cubicBezTo>
                    <a:pt x="695" y="1376"/>
                    <a:pt x="616" y="1475"/>
                    <a:pt x="516" y="1555"/>
                  </a:cubicBezTo>
                  <a:cubicBezTo>
                    <a:pt x="417" y="1654"/>
                    <a:pt x="338" y="1753"/>
                    <a:pt x="259" y="1852"/>
                  </a:cubicBezTo>
                  <a:cubicBezTo>
                    <a:pt x="100" y="2090"/>
                    <a:pt x="21" y="2348"/>
                    <a:pt x="1" y="2645"/>
                  </a:cubicBezTo>
                  <a:cubicBezTo>
                    <a:pt x="21" y="2923"/>
                    <a:pt x="100" y="3201"/>
                    <a:pt x="259" y="3419"/>
                  </a:cubicBezTo>
                  <a:cubicBezTo>
                    <a:pt x="338" y="3538"/>
                    <a:pt x="417" y="3617"/>
                    <a:pt x="516" y="3716"/>
                  </a:cubicBezTo>
                  <a:cubicBezTo>
                    <a:pt x="596" y="3815"/>
                    <a:pt x="695" y="3895"/>
                    <a:pt x="794" y="3974"/>
                  </a:cubicBezTo>
                  <a:cubicBezTo>
                    <a:pt x="1210" y="4271"/>
                    <a:pt x="1667" y="4450"/>
                    <a:pt x="2103" y="4609"/>
                  </a:cubicBezTo>
                  <a:cubicBezTo>
                    <a:pt x="2975" y="4886"/>
                    <a:pt x="3848" y="5025"/>
                    <a:pt x="4661" y="5124"/>
                  </a:cubicBezTo>
                  <a:cubicBezTo>
                    <a:pt x="5474" y="5223"/>
                    <a:pt x="6267" y="5263"/>
                    <a:pt x="7001" y="5263"/>
                  </a:cubicBezTo>
                  <a:cubicBezTo>
                    <a:pt x="7198" y="5268"/>
                    <a:pt x="7392" y="5271"/>
                    <a:pt x="7583" y="5271"/>
                  </a:cubicBezTo>
                  <a:cubicBezTo>
                    <a:pt x="8104" y="5271"/>
                    <a:pt x="8604" y="5252"/>
                    <a:pt x="9084" y="5223"/>
                  </a:cubicBezTo>
                  <a:cubicBezTo>
                    <a:pt x="10392" y="5124"/>
                    <a:pt x="11543" y="4946"/>
                    <a:pt x="12534" y="4767"/>
                  </a:cubicBezTo>
                  <a:cubicBezTo>
                    <a:pt x="13526" y="4589"/>
                    <a:pt x="14359" y="4390"/>
                    <a:pt x="15073" y="4192"/>
                  </a:cubicBezTo>
                  <a:cubicBezTo>
                    <a:pt x="16500" y="3795"/>
                    <a:pt x="17413" y="3439"/>
                    <a:pt x="17948" y="3181"/>
                  </a:cubicBezTo>
                  <a:cubicBezTo>
                    <a:pt x="18226" y="3042"/>
                    <a:pt x="18404" y="2923"/>
                    <a:pt x="18503" y="2824"/>
                  </a:cubicBezTo>
                  <a:cubicBezTo>
                    <a:pt x="18603" y="2725"/>
                    <a:pt x="18583" y="2645"/>
                    <a:pt x="18583" y="2645"/>
                  </a:cubicBezTo>
                  <a:cubicBezTo>
                    <a:pt x="18563" y="2645"/>
                    <a:pt x="18563" y="2705"/>
                    <a:pt x="18464" y="2784"/>
                  </a:cubicBezTo>
                  <a:cubicBezTo>
                    <a:pt x="18345" y="2844"/>
                    <a:pt x="18166" y="2943"/>
                    <a:pt x="17909" y="3062"/>
                  </a:cubicBezTo>
                  <a:cubicBezTo>
                    <a:pt x="17353" y="3300"/>
                    <a:pt x="16441" y="3637"/>
                    <a:pt x="15013" y="3994"/>
                  </a:cubicBezTo>
                  <a:cubicBezTo>
                    <a:pt x="14299" y="4172"/>
                    <a:pt x="13466" y="4351"/>
                    <a:pt x="12475" y="4529"/>
                  </a:cubicBezTo>
                  <a:cubicBezTo>
                    <a:pt x="11503" y="4708"/>
                    <a:pt x="10373" y="4866"/>
                    <a:pt x="9084" y="4946"/>
                  </a:cubicBezTo>
                  <a:cubicBezTo>
                    <a:pt x="8604" y="4975"/>
                    <a:pt x="8104" y="4993"/>
                    <a:pt x="7583" y="4993"/>
                  </a:cubicBezTo>
                  <a:cubicBezTo>
                    <a:pt x="7392" y="4993"/>
                    <a:pt x="7198" y="4991"/>
                    <a:pt x="7001" y="4985"/>
                  </a:cubicBezTo>
                  <a:cubicBezTo>
                    <a:pt x="6287" y="4966"/>
                    <a:pt x="5514" y="4926"/>
                    <a:pt x="4701" y="4847"/>
                  </a:cubicBezTo>
                  <a:cubicBezTo>
                    <a:pt x="3888" y="4747"/>
                    <a:pt x="3035" y="4609"/>
                    <a:pt x="2202" y="4331"/>
                  </a:cubicBezTo>
                  <a:cubicBezTo>
                    <a:pt x="1786" y="4172"/>
                    <a:pt x="1349" y="3994"/>
                    <a:pt x="973" y="3736"/>
                  </a:cubicBezTo>
                  <a:cubicBezTo>
                    <a:pt x="616" y="3478"/>
                    <a:pt x="318" y="3082"/>
                    <a:pt x="298" y="2645"/>
                  </a:cubicBezTo>
                  <a:cubicBezTo>
                    <a:pt x="318" y="2189"/>
                    <a:pt x="616" y="1812"/>
                    <a:pt x="973" y="1555"/>
                  </a:cubicBezTo>
                  <a:cubicBezTo>
                    <a:pt x="1349" y="1277"/>
                    <a:pt x="1786" y="1098"/>
                    <a:pt x="2202" y="960"/>
                  </a:cubicBezTo>
                  <a:cubicBezTo>
                    <a:pt x="3035" y="682"/>
                    <a:pt x="3888" y="543"/>
                    <a:pt x="4701" y="444"/>
                  </a:cubicBezTo>
                  <a:cubicBezTo>
                    <a:pt x="5514" y="345"/>
                    <a:pt x="6287" y="305"/>
                    <a:pt x="7001" y="305"/>
                  </a:cubicBezTo>
                  <a:cubicBezTo>
                    <a:pt x="7270" y="298"/>
                    <a:pt x="7533" y="293"/>
                    <a:pt x="7791" y="293"/>
                  </a:cubicBezTo>
                  <a:cubicBezTo>
                    <a:pt x="8238" y="293"/>
                    <a:pt x="8669" y="307"/>
                    <a:pt x="9084" y="345"/>
                  </a:cubicBezTo>
                  <a:cubicBezTo>
                    <a:pt x="10373" y="424"/>
                    <a:pt x="11503" y="583"/>
                    <a:pt x="12475" y="761"/>
                  </a:cubicBezTo>
                  <a:cubicBezTo>
                    <a:pt x="13466" y="920"/>
                    <a:pt x="14299" y="1118"/>
                    <a:pt x="15013" y="1297"/>
                  </a:cubicBezTo>
                  <a:cubicBezTo>
                    <a:pt x="16441" y="1654"/>
                    <a:pt x="17353" y="1971"/>
                    <a:pt x="17909" y="2209"/>
                  </a:cubicBezTo>
                  <a:cubicBezTo>
                    <a:pt x="18166" y="2328"/>
                    <a:pt x="18345" y="2427"/>
                    <a:pt x="18464" y="2506"/>
                  </a:cubicBezTo>
                  <a:cubicBezTo>
                    <a:pt x="18563" y="2586"/>
                    <a:pt x="18563" y="2645"/>
                    <a:pt x="18583" y="2645"/>
                  </a:cubicBezTo>
                  <a:cubicBezTo>
                    <a:pt x="18583" y="2645"/>
                    <a:pt x="18603" y="2566"/>
                    <a:pt x="18503" y="2467"/>
                  </a:cubicBezTo>
                  <a:cubicBezTo>
                    <a:pt x="18404" y="2368"/>
                    <a:pt x="18226" y="2249"/>
                    <a:pt x="17948" y="2110"/>
                  </a:cubicBezTo>
                  <a:cubicBezTo>
                    <a:pt x="17413" y="1832"/>
                    <a:pt x="16500" y="1475"/>
                    <a:pt x="15073" y="1079"/>
                  </a:cubicBezTo>
                  <a:cubicBezTo>
                    <a:pt x="14359" y="900"/>
                    <a:pt x="13526" y="702"/>
                    <a:pt x="12534" y="503"/>
                  </a:cubicBezTo>
                  <a:cubicBezTo>
                    <a:pt x="11543" y="325"/>
                    <a:pt x="10392" y="147"/>
                    <a:pt x="9084" y="67"/>
                  </a:cubicBezTo>
                  <a:cubicBezTo>
                    <a:pt x="8593" y="23"/>
                    <a:pt x="8080" y="0"/>
                    <a:pt x="75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9"/>
            <p:cNvSpPr/>
            <p:nvPr/>
          </p:nvSpPr>
          <p:spPr>
            <a:xfrm>
              <a:off x="1749321" y="5032659"/>
              <a:ext cx="438880" cy="439586"/>
            </a:xfrm>
            <a:custGeom>
              <a:rect b="b" l="l" r="r" t="t"/>
              <a:pathLst>
                <a:path extrusionOk="0" h="13706" w="13684">
                  <a:moveTo>
                    <a:pt x="13287" y="1"/>
                  </a:moveTo>
                  <a:cubicBezTo>
                    <a:pt x="13188" y="1"/>
                    <a:pt x="13089" y="21"/>
                    <a:pt x="13010" y="60"/>
                  </a:cubicBezTo>
                  <a:cubicBezTo>
                    <a:pt x="12653" y="140"/>
                    <a:pt x="12355" y="279"/>
                    <a:pt x="12038" y="417"/>
                  </a:cubicBezTo>
                  <a:cubicBezTo>
                    <a:pt x="10848" y="973"/>
                    <a:pt x="9857" y="1568"/>
                    <a:pt x="9004" y="2103"/>
                  </a:cubicBezTo>
                  <a:cubicBezTo>
                    <a:pt x="8151" y="2638"/>
                    <a:pt x="7457" y="3134"/>
                    <a:pt x="6862" y="3590"/>
                  </a:cubicBezTo>
                  <a:cubicBezTo>
                    <a:pt x="5692" y="4483"/>
                    <a:pt x="4978" y="5137"/>
                    <a:pt x="4542" y="5554"/>
                  </a:cubicBezTo>
                  <a:cubicBezTo>
                    <a:pt x="4105" y="5990"/>
                    <a:pt x="3967" y="6168"/>
                    <a:pt x="3986" y="6188"/>
                  </a:cubicBezTo>
                  <a:cubicBezTo>
                    <a:pt x="3986" y="6188"/>
                    <a:pt x="4165" y="6030"/>
                    <a:pt x="4621" y="5633"/>
                  </a:cubicBezTo>
                  <a:cubicBezTo>
                    <a:pt x="5077" y="5236"/>
                    <a:pt x="5811" y="4602"/>
                    <a:pt x="6981" y="3749"/>
                  </a:cubicBezTo>
                  <a:cubicBezTo>
                    <a:pt x="7576" y="3313"/>
                    <a:pt x="8290" y="2817"/>
                    <a:pt x="9143" y="2301"/>
                  </a:cubicBezTo>
                  <a:cubicBezTo>
                    <a:pt x="9995" y="1766"/>
                    <a:pt x="10967" y="1191"/>
                    <a:pt x="12157" y="655"/>
                  </a:cubicBezTo>
                  <a:cubicBezTo>
                    <a:pt x="12454" y="536"/>
                    <a:pt x="12752" y="398"/>
                    <a:pt x="13069" y="318"/>
                  </a:cubicBezTo>
                  <a:cubicBezTo>
                    <a:pt x="13149" y="298"/>
                    <a:pt x="13228" y="279"/>
                    <a:pt x="13307" y="279"/>
                  </a:cubicBezTo>
                  <a:cubicBezTo>
                    <a:pt x="13320" y="272"/>
                    <a:pt x="13334" y="270"/>
                    <a:pt x="13346" y="270"/>
                  </a:cubicBezTo>
                  <a:cubicBezTo>
                    <a:pt x="13371" y="270"/>
                    <a:pt x="13393" y="279"/>
                    <a:pt x="13406" y="279"/>
                  </a:cubicBezTo>
                  <a:cubicBezTo>
                    <a:pt x="13406" y="279"/>
                    <a:pt x="13406" y="298"/>
                    <a:pt x="13406" y="338"/>
                  </a:cubicBezTo>
                  <a:cubicBezTo>
                    <a:pt x="13406" y="378"/>
                    <a:pt x="13406" y="417"/>
                    <a:pt x="13386" y="457"/>
                  </a:cubicBezTo>
                  <a:cubicBezTo>
                    <a:pt x="13386" y="536"/>
                    <a:pt x="13347" y="616"/>
                    <a:pt x="13327" y="695"/>
                  </a:cubicBezTo>
                  <a:cubicBezTo>
                    <a:pt x="13109" y="1389"/>
                    <a:pt x="12752" y="2083"/>
                    <a:pt x="12375" y="2797"/>
                  </a:cubicBezTo>
                  <a:cubicBezTo>
                    <a:pt x="11602" y="4225"/>
                    <a:pt x="10610" y="5752"/>
                    <a:pt x="9381" y="7338"/>
                  </a:cubicBezTo>
                  <a:cubicBezTo>
                    <a:pt x="8766" y="8112"/>
                    <a:pt x="8151" y="8846"/>
                    <a:pt x="7516" y="9480"/>
                  </a:cubicBezTo>
                  <a:cubicBezTo>
                    <a:pt x="6882" y="10115"/>
                    <a:pt x="6247" y="10710"/>
                    <a:pt x="5632" y="11245"/>
                  </a:cubicBezTo>
                  <a:cubicBezTo>
                    <a:pt x="4998" y="11761"/>
                    <a:pt x="4383" y="12217"/>
                    <a:pt x="3768" y="12594"/>
                  </a:cubicBezTo>
                  <a:cubicBezTo>
                    <a:pt x="3154" y="12971"/>
                    <a:pt x="2519" y="13268"/>
                    <a:pt x="1904" y="13387"/>
                  </a:cubicBezTo>
                  <a:cubicBezTo>
                    <a:pt x="1755" y="13417"/>
                    <a:pt x="1602" y="13437"/>
                    <a:pt x="1453" y="13437"/>
                  </a:cubicBezTo>
                  <a:cubicBezTo>
                    <a:pt x="1304" y="13437"/>
                    <a:pt x="1160" y="13417"/>
                    <a:pt x="1032" y="13367"/>
                  </a:cubicBezTo>
                  <a:cubicBezTo>
                    <a:pt x="774" y="13288"/>
                    <a:pt x="556" y="13109"/>
                    <a:pt x="417" y="12891"/>
                  </a:cubicBezTo>
                  <a:cubicBezTo>
                    <a:pt x="278" y="12673"/>
                    <a:pt x="258" y="12415"/>
                    <a:pt x="238" y="12157"/>
                  </a:cubicBezTo>
                  <a:cubicBezTo>
                    <a:pt x="258" y="11919"/>
                    <a:pt x="298" y="11662"/>
                    <a:pt x="357" y="11424"/>
                  </a:cubicBezTo>
                  <a:cubicBezTo>
                    <a:pt x="496" y="10968"/>
                    <a:pt x="694" y="10551"/>
                    <a:pt x="913" y="10174"/>
                  </a:cubicBezTo>
                  <a:cubicBezTo>
                    <a:pt x="1111" y="9798"/>
                    <a:pt x="1329" y="9460"/>
                    <a:pt x="1527" y="9163"/>
                  </a:cubicBezTo>
                  <a:cubicBezTo>
                    <a:pt x="2380" y="7973"/>
                    <a:pt x="3054" y="7279"/>
                    <a:pt x="3431" y="6823"/>
                  </a:cubicBezTo>
                  <a:cubicBezTo>
                    <a:pt x="3848" y="6367"/>
                    <a:pt x="3986" y="6188"/>
                    <a:pt x="3986" y="6188"/>
                  </a:cubicBezTo>
                  <a:cubicBezTo>
                    <a:pt x="3985" y="6187"/>
                    <a:pt x="3983" y="6186"/>
                    <a:pt x="3981" y="6186"/>
                  </a:cubicBezTo>
                  <a:cubicBezTo>
                    <a:pt x="3944" y="6186"/>
                    <a:pt x="3763" y="6334"/>
                    <a:pt x="3372" y="6744"/>
                  </a:cubicBezTo>
                  <a:cubicBezTo>
                    <a:pt x="2955" y="7160"/>
                    <a:pt x="2261" y="7854"/>
                    <a:pt x="1369" y="9044"/>
                  </a:cubicBezTo>
                  <a:cubicBezTo>
                    <a:pt x="1151" y="9341"/>
                    <a:pt x="932" y="9679"/>
                    <a:pt x="714" y="10055"/>
                  </a:cubicBezTo>
                  <a:cubicBezTo>
                    <a:pt x="496" y="10452"/>
                    <a:pt x="278" y="10868"/>
                    <a:pt x="139" y="11364"/>
                  </a:cubicBezTo>
                  <a:cubicBezTo>
                    <a:pt x="60" y="11602"/>
                    <a:pt x="20" y="11880"/>
                    <a:pt x="0" y="12157"/>
                  </a:cubicBezTo>
                  <a:cubicBezTo>
                    <a:pt x="0" y="12455"/>
                    <a:pt x="40" y="12752"/>
                    <a:pt x="199" y="13030"/>
                  </a:cubicBezTo>
                  <a:cubicBezTo>
                    <a:pt x="357" y="13308"/>
                    <a:pt x="635" y="13526"/>
                    <a:pt x="952" y="13625"/>
                  </a:cubicBezTo>
                  <a:cubicBezTo>
                    <a:pt x="1142" y="13681"/>
                    <a:pt x="1332" y="13705"/>
                    <a:pt x="1522" y="13705"/>
                  </a:cubicBezTo>
                  <a:cubicBezTo>
                    <a:pt x="1669" y="13705"/>
                    <a:pt x="1816" y="13691"/>
                    <a:pt x="1964" y="13665"/>
                  </a:cubicBezTo>
                  <a:cubicBezTo>
                    <a:pt x="2638" y="13526"/>
                    <a:pt x="3273" y="13228"/>
                    <a:pt x="3907" y="12852"/>
                  </a:cubicBezTo>
                  <a:cubicBezTo>
                    <a:pt x="4562" y="12455"/>
                    <a:pt x="5176" y="11979"/>
                    <a:pt x="5811" y="11463"/>
                  </a:cubicBezTo>
                  <a:cubicBezTo>
                    <a:pt x="6465" y="10928"/>
                    <a:pt x="7080" y="10333"/>
                    <a:pt x="7735" y="9698"/>
                  </a:cubicBezTo>
                  <a:cubicBezTo>
                    <a:pt x="8369" y="9044"/>
                    <a:pt x="9004" y="8310"/>
                    <a:pt x="9638" y="7517"/>
                  </a:cubicBezTo>
                  <a:cubicBezTo>
                    <a:pt x="10868" y="5930"/>
                    <a:pt x="11859" y="4384"/>
                    <a:pt x="12633" y="2936"/>
                  </a:cubicBezTo>
                  <a:cubicBezTo>
                    <a:pt x="13030" y="2202"/>
                    <a:pt x="13367" y="1508"/>
                    <a:pt x="13605" y="794"/>
                  </a:cubicBezTo>
                  <a:cubicBezTo>
                    <a:pt x="13624" y="695"/>
                    <a:pt x="13664" y="596"/>
                    <a:pt x="13684" y="517"/>
                  </a:cubicBezTo>
                  <a:cubicBezTo>
                    <a:pt x="13684" y="457"/>
                    <a:pt x="13684" y="417"/>
                    <a:pt x="13684" y="358"/>
                  </a:cubicBezTo>
                  <a:cubicBezTo>
                    <a:pt x="13684" y="318"/>
                    <a:pt x="13684" y="298"/>
                    <a:pt x="13684" y="259"/>
                  </a:cubicBezTo>
                  <a:cubicBezTo>
                    <a:pt x="13684" y="239"/>
                    <a:pt x="13684" y="179"/>
                    <a:pt x="13664" y="140"/>
                  </a:cubicBezTo>
                  <a:cubicBezTo>
                    <a:pt x="13624" y="60"/>
                    <a:pt x="13545" y="21"/>
                    <a:pt x="1346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9"/>
            <p:cNvSpPr/>
            <p:nvPr/>
          </p:nvSpPr>
          <p:spPr>
            <a:xfrm>
              <a:off x="2319860" y="5129935"/>
              <a:ext cx="169215" cy="596035"/>
            </a:xfrm>
            <a:custGeom>
              <a:rect b="b" l="l" r="r" t="t"/>
              <a:pathLst>
                <a:path extrusionOk="0" h="18584" w="5276">
                  <a:moveTo>
                    <a:pt x="2620" y="0"/>
                  </a:moveTo>
                  <a:cubicBezTo>
                    <a:pt x="2591" y="0"/>
                    <a:pt x="2530" y="11"/>
                    <a:pt x="2459" y="81"/>
                  </a:cubicBezTo>
                  <a:cubicBezTo>
                    <a:pt x="2360" y="181"/>
                    <a:pt x="2241" y="359"/>
                    <a:pt x="2102" y="637"/>
                  </a:cubicBezTo>
                  <a:cubicBezTo>
                    <a:pt x="1825" y="1172"/>
                    <a:pt x="1468" y="2084"/>
                    <a:pt x="1091" y="3512"/>
                  </a:cubicBezTo>
                  <a:cubicBezTo>
                    <a:pt x="892" y="4226"/>
                    <a:pt x="694" y="5059"/>
                    <a:pt x="496" y="6051"/>
                  </a:cubicBezTo>
                  <a:cubicBezTo>
                    <a:pt x="317" y="7042"/>
                    <a:pt x="159" y="8192"/>
                    <a:pt x="60" y="9501"/>
                  </a:cubicBezTo>
                  <a:cubicBezTo>
                    <a:pt x="20" y="10156"/>
                    <a:pt x="0" y="10850"/>
                    <a:pt x="20" y="11584"/>
                  </a:cubicBezTo>
                  <a:cubicBezTo>
                    <a:pt x="20" y="12317"/>
                    <a:pt x="60" y="13111"/>
                    <a:pt x="159" y="13924"/>
                  </a:cubicBezTo>
                  <a:cubicBezTo>
                    <a:pt x="238" y="14737"/>
                    <a:pt x="377" y="15609"/>
                    <a:pt x="674" y="16482"/>
                  </a:cubicBezTo>
                  <a:cubicBezTo>
                    <a:pt x="833" y="16938"/>
                    <a:pt x="1011" y="17374"/>
                    <a:pt x="1309" y="17791"/>
                  </a:cubicBezTo>
                  <a:cubicBezTo>
                    <a:pt x="1388" y="17890"/>
                    <a:pt x="1468" y="17969"/>
                    <a:pt x="1547" y="18068"/>
                  </a:cubicBezTo>
                  <a:cubicBezTo>
                    <a:pt x="1646" y="18168"/>
                    <a:pt x="1745" y="18247"/>
                    <a:pt x="1864" y="18326"/>
                  </a:cubicBezTo>
                  <a:cubicBezTo>
                    <a:pt x="2082" y="18485"/>
                    <a:pt x="2360" y="18564"/>
                    <a:pt x="2638" y="18584"/>
                  </a:cubicBezTo>
                  <a:cubicBezTo>
                    <a:pt x="2915" y="18564"/>
                    <a:pt x="3193" y="18485"/>
                    <a:pt x="3411" y="18326"/>
                  </a:cubicBezTo>
                  <a:cubicBezTo>
                    <a:pt x="3530" y="18247"/>
                    <a:pt x="3629" y="18168"/>
                    <a:pt x="3728" y="18068"/>
                  </a:cubicBezTo>
                  <a:cubicBezTo>
                    <a:pt x="3808" y="17989"/>
                    <a:pt x="3887" y="17890"/>
                    <a:pt x="3966" y="17791"/>
                  </a:cubicBezTo>
                  <a:cubicBezTo>
                    <a:pt x="4264" y="17374"/>
                    <a:pt x="4442" y="16918"/>
                    <a:pt x="4601" y="16482"/>
                  </a:cubicBezTo>
                  <a:cubicBezTo>
                    <a:pt x="4898" y="15609"/>
                    <a:pt x="5037" y="14737"/>
                    <a:pt x="5117" y="13924"/>
                  </a:cubicBezTo>
                  <a:cubicBezTo>
                    <a:pt x="5216" y="13111"/>
                    <a:pt x="5255" y="12317"/>
                    <a:pt x="5255" y="11584"/>
                  </a:cubicBezTo>
                  <a:cubicBezTo>
                    <a:pt x="5275" y="10850"/>
                    <a:pt x="5255" y="10156"/>
                    <a:pt x="5216" y="9501"/>
                  </a:cubicBezTo>
                  <a:cubicBezTo>
                    <a:pt x="5117" y="8192"/>
                    <a:pt x="4958" y="7042"/>
                    <a:pt x="4760" y="6051"/>
                  </a:cubicBezTo>
                  <a:cubicBezTo>
                    <a:pt x="4581" y="5059"/>
                    <a:pt x="4383" y="4226"/>
                    <a:pt x="4184" y="3512"/>
                  </a:cubicBezTo>
                  <a:cubicBezTo>
                    <a:pt x="3808" y="2084"/>
                    <a:pt x="3451" y="1172"/>
                    <a:pt x="3173" y="637"/>
                  </a:cubicBezTo>
                  <a:cubicBezTo>
                    <a:pt x="3034" y="359"/>
                    <a:pt x="2915" y="181"/>
                    <a:pt x="2816" y="81"/>
                  </a:cubicBezTo>
                  <a:cubicBezTo>
                    <a:pt x="2745" y="11"/>
                    <a:pt x="2685" y="0"/>
                    <a:pt x="2656" y="0"/>
                  </a:cubicBezTo>
                  <a:cubicBezTo>
                    <a:pt x="2644" y="0"/>
                    <a:pt x="2638" y="2"/>
                    <a:pt x="2638" y="2"/>
                  </a:cubicBezTo>
                  <a:cubicBezTo>
                    <a:pt x="2638" y="22"/>
                    <a:pt x="2697" y="22"/>
                    <a:pt x="2776" y="121"/>
                  </a:cubicBezTo>
                  <a:cubicBezTo>
                    <a:pt x="2856" y="240"/>
                    <a:pt x="2955" y="419"/>
                    <a:pt x="3074" y="676"/>
                  </a:cubicBezTo>
                  <a:cubicBezTo>
                    <a:pt x="3292" y="1232"/>
                    <a:pt x="3629" y="2144"/>
                    <a:pt x="3986" y="3572"/>
                  </a:cubicBezTo>
                  <a:cubicBezTo>
                    <a:pt x="4165" y="4286"/>
                    <a:pt x="4343" y="5119"/>
                    <a:pt x="4522" y="6090"/>
                  </a:cubicBezTo>
                  <a:cubicBezTo>
                    <a:pt x="4700" y="7082"/>
                    <a:pt x="4859" y="8212"/>
                    <a:pt x="4938" y="9501"/>
                  </a:cubicBezTo>
                  <a:cubicBezTo>
                    <a:pt x="4978" y="10156"/>
                    <a:pt x="4998" y="10850"/>
                    <a:pt x="4978" y="11584"/>
                  </a:cubicBezTo>
                  <a:cubicBezTo>
                    <a:pt x="4958" y="12297"/>
                    <a:pt x="4918" y="13071"/>
                    <a:pt x="4839" y="13884"/>
                  </a:cubicBezTo>
                  <a:cubicBezTo>
                    <a:pt x="4740" y="14697"/>
                    <a:pt x="4601" y="15550"/>
                    <a:pt x="4323" y="16383"/>
                  </a:cubicBezTo>
                  <a:cubicBezTo>
                    <a:pt x="4165" y="16799"/>
                    <a:pt x="4006" y="17235"/>
                    <a:pt x="3728" y="17612"/>
                  </a:cubicBezTo>
                  <a:cubicBezTo>
                    <a:pt x="3471" y="17969"/>
                    <a:pt x="3074" y="18267"/>
                    <a:pt x="2638" y="18286"/>
                  </a:cubicBezTo>
                  <a:cubicBezTo>
                    <a:pt x="2201" y="18267"/>
                    <a:pt x="1805" y="17969"/>
                    <a:pt x="1547" y="17612"/>
                  </a:cubicBezTo>
                  <a:cubicBezTo>
                    <a:pt x="1269" y="17235"/>
                    <a:pt x="1111" y="16799"/>
                    <a:pt x="952" y="16383"/>
                  </a:cubicBezTo>
                  <a:cubicBezTo>
                    <a:pt x="674" y="15550"/>
                    <a:pt x="536" y="14697"/>
                    <a:pt x="436" y="13884"/>
                  </a:cubicBezTo>
                  <a:cubicBezTo>
                    <a:pt x="357" y="13071"/>
                    <a:pt x="317" y="12297"/>
                    <a:pt x="298" y="11584"/>
                  </a:cubicBezTo>
                  <a:cubicBezTo>
                    <a:pt x="278" y="10850"/>
                    <a:pt x="298" y="10156"/>
                    <a:pt x="337" y="9501"/>
                  </a:cubicBezTo>
                  <a:cubicBezTo>
                    <a:pt x="417" y="8212"/>
                    <a:pt x="575" y="7082"/>
                    <a:pt x="754" y="6090"/>
                  </a:cubicBezTo>
                  <a:cubicBezTo>
                    <a:pt x="932" y="5119"/>
                    <a:pt x="1111" y="4286"/>
                    <a:pt x="1289" y="3572"/>
                  </a:cubicBezTo>
                  <a:cubicBezTo>
                    <a:pt x="1646" y="2144"/>
                    <a:pt x="1983" y="1232"/>
                    <a:pt x="2201" y="676"/>
                  </a:cubicBezTo>
                  <a:cubicBezTo>
                    <a:pt x="2320" y="419"/>
                    <a:pt x="2419" y="240"/>
                    <a:pt x="2499" y="121"/>
                  </a:cubicBezTo>
                  <a:cubicBezTo>
                    <a:pt x="2578" y="22"/>
                    <a:pt x="2638" y="22"/>
                    <a:pt x="2638" y="2"/>
                  </a:cubicBezTo>
                  <a:cubicBezTo>
                    <a:pt x="2638" y="2"/>
                    <a:pt x="2631" y="0"/>
                    <a:pt x="26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9"/>
            <p:cNvSpPr/>
            <p:nvPr/>
          </p:nvSpPr>
          <p:spPr>
            <a:xfrm>
              <a:off x="2623972" y="5035866"/>
              <a:ext cx="436892" cy="436988"/>
            </a:xfrm>
            <a:custGeom>
              <a:rect b="b" l="l" r="r" t="t"/>
              <a:pathLst>
                <a:path extrusionOk="0" h="13625" w="13622">
                  <a:moveTo>
                    <a:pt x="191" y="54"/>
                  </a:moveTo>
                  <a:cubicBezTo>
                    <a:pt x="210" y="54"/>
                    <a:pt x="231" y="56"/>
                    <a:pt x="255" y="60"/>
                  </a:cubicBezTo>
                  <a:cubicBezTo>
                    <a:pt x="394" y="79"/>
                    <a:pt x="592" y="139"/>
                    <a:pt x="870" y="238"/>
                  </a:cubicBezTo>
                  <a:cubicBezTo>
                    <a:pt x="1405" y="476"/>
                    <a:pt x="2298" y="892"/>
                    <a:pt x="3547" y="1626"/>
                  </a:cubicBezTo>
                  <a:cubicBezTo>
                    <a:pt x="4182" y="2003"/>
                    <a:pt x="4896" y="2479"/>
                    <a:pt x="5729" y="3034"/>
                  </a:cubicBezTo>
                  <a:cubicBezTo>
                    <a:pt x="6542" y="3609"/>
                    <a:pt x="7454" y="4303"/>
                    <a:pt x="8426" y="5156"/>
                  </a:cubicBezTo>
                  <a:cubicBezTo>
                    <a:pt x="8922" y="5592"/>
                    <a:pt x="9417" y="6068"/>
                    <a:pt x="9913" y="6604"/>
                  </a:cubicBezTo>
                  <a:cubicBezTo>
                    <a:pt x="10429" y="7119"/>
                    <a:pt x="10944" y="7695"/>
                    <a:pt x="11440" y="8329"/>
                  </a:cubicBezTo>
                  <a:cubicBezTo>
                    <a:pt x="11956" y="8964"/>
                    <a:pt x="12452" y="9678"/>
                    <a:pt x="12848" y="10471"/>
                  </a:cubicBezTo>
                  <a:cubicBezTo>
                    <a:pt x="13046" y="10868"/>
                    <a:pt x="13225" y="11304"/>
                    <a:pt x="13304" y="11740"/>
                  </a:cubicBezTo>
                  <a:cubicBezTo>
                    <a:pt x="13384" y="12196"/>
                    <a:pt x="13304" y="12672"/>
                    <a:pt x="13007" y="12990"/>
                  </a:cubicBezTo>
                  <a:cubicBezTo>
                    <a:pt x="12756" y="13225"/>
                    <a:pt x="12429" y="13319"/>
                    <a:pt x="12099" y="13319"/>
                  </a:cubicBezTo>
                  <a:cubicBezTo>
                    <a:pt x="11985" y="13319"/>
                    <a:pt x="11870" y="13307"/>
                    <a:pt x="11757" y="13287"/>
                  </a:cubicBezTo>
                  <a:cubicBezTo>
                    <a:pt x="11301" y="13227"/>
                    <a:pt x="10885" y="13049"/>
                    <a:pt x="10468" y="12851"/>
                  </a:cubicBezTo>
                  <a:cubicBezTo>
                    <a:pt x="9675" y="12454"/>
                    <a:pt x="8981" y="11958"/>
                    <a:pt x="8346" y="11443"/>
                  </a:cubicBezTo>
                  <a:cubicBezTo>
                    <a:pt x="7692" y="10947"/>
                    <a:pt x="7137" y="10411"/>
                    <a:pt x="6601" y="9916"/>
                  </a:cubicBezTo>
                  <a:cubicBezTo>
                    <a:pt x="6066" y="9400"/>
                    <a:pt x="5590" y="8904"/>
                    <a:pt x="5173" y="8428"/>
                  </a:cubicBezTo>
                  <a:cubicBezTo>
                    <a:pt x="4301" y="7457"/>
                    <a:pt x="3627" y="6544"/>
                    <a:pt x="3051" y="5711"/>
                  </a:cubicBezTo>
                  <a:cubicBezTo>
                    <a:pt x="2476" y="4898"/>
                    <a:pt x="2020" y="4165"/>
                    <a:pt x="1643" y="3550"/>
                  </a:cubicBezTo>
                  <a:cubicBezTo>
                    <a:pt x="890" y="2281"/>
                    <a:pt x="473" y="1408"/>
                    <a:pt x="255" y="853"/>
                  </a:cubicBezTo>
                  <a:cubicBezTo>
                    <a:pt x="136" y="575"/>
                    <a:pt x="97" y="377"/>
                    <a:pt x="77" y="258"/>
                  </a:cubicBezTo>
                  <a:cubicBezTo>
                    <a:pt x="57" y="119"/>
                    <a:pt x="77" y="79"/>
                    <a:pt x="77" y="79"/>
                  </a:cubicBezTo>
                  <a:cubicBezTo>
                    <a:pt x="77" y="79"/>
                    <a:pt x="115" y="54"/>
                    <a:pt x="191" y="54"/>
                  </a:cubicBezTo>
                  <a:close/>
                  <a:moveTo>
                    <a:pt x="255" y="0"/>
                  </a:moveTo>
                  <a:cubicBezTo>
                    <a:pt x="135" y="0"/>
                    <a:pt x="74" y="60"/>
                    <a:pt x="73" y="76"/>
                  </a:cubicBezTo>
                  <a:lnTo>
                    <a:pt x="73" y="76"/>
                  </a:lnTo>
                  <a:cubicBezTo>
                    <a:pt x="58" y="77"/>
                    <a:pt x="0" y="137"/>
                    <a:pt x="17" y="258"/>
                  </a:cubicBezTo>
                  <a:cubicBezTo>
                    <a:pt x="17" y="397"/>
                    <a:pt x="57" y="615"/>
                    <a:pt x="136" y="892"/>
                  </a:cubicBezTo>
                  <a:cubicBezTo>
                    <a:pt x="335" y="1468"/>
                    <a:pt x="731" y="2360"/>
                    <a:pt x="1465" y="3649"/>
                  </a:cubicBezTo>
                  <a:cubicBezTo>
                    <a:pt x="1822" y="4284"/>
                    <a:pt x="2278" y="5037"/>
                    <a:pt x="2853" y="5850"/>
                  </a:cubicBezTo>
                  <a:cubicBezTo>
                    <a:pt x="3408" y="6683"/>
                    <a:pt x="4103" y="7615"/>
                    <a:pt x="4955" y="8607"/>
                  </a:cubicBezTo>
                  <a:cubicBezTo>
                    <a:pt x="5392" y="9103"/>
                    <a:pt x="5868" y="9618"/>
                    <a:pt x="6403" y="10114"/>
                  </a:cubicBezTo>
                  <a:cubicBezTo>
                    <a:pt x="6938" y="10630"/>
                    <a:pt x="7514" y="11165"/>
                    <a:pt x="8148" y="11681"/>
                  </a:cubicBezTo>
                  <a:cubicBezTo>
                    <a:pt x="8803" y="12176"/>
                    <a:pt x="9516" y="12692"/>
                    <a:pt x="10349" y="13109"/>
                  </a:cubicBezTo>
                  <a:cubicBezTo>
                    <a:pt x="10766" y="13307"/>
                    <a:pt x="11202" y="13505"/>
                    <a:pt x="11698" y="13584"/>
                  </a:cubicBezTo>
                  <a:cubicBezTo>
                    <a:pt x="11837" y="13604"/>
                    <a:pt x="11956" y="13604"/>
                    <a:pt x="12095" y="13624"/>
                  </a:cubicBezTo>
                  <a:cubicBezTo>
                    <a:pt x="12214" y="13604"/>
                    <a:pt x="12352" y="13604"/>
                    <a:pt x="12471" y="13584"/>
                  </a:cubicBezTo>
                  <a:cubicBezTo>
                    <a:pt x="12749" y="13525"/>
                    <a:pt x="13007" y="13406"/>
                    <a:pt x="13205" y="13208"/>
                  </a:cubicBezTo>
                  <a:cubicBezTo>
                    <a:pt x="13403" y="12990"/>
                    <a:pt x="13542" y="12752"/>
                    <a:pt x="13582" y="12474"/>
                  </a:cubicBezTo>
                  <a:cubicBezTo>
                    <a:pt x="13602" y="12355"/>
                    <a:pt x="13602" y="12216"/>
                    <a:pt x="13622" y="12077"/>
                  </a:cubicBezTo>
                  <a:cubicBezTo>
                    <a:pt x="13602" y="11958"/>
                    <a:pt x="13602" y="11819"/>
                    <a:pt x="13582" y="11700"/>
                  </a:cubicBezTo>
                  <a:cubicBezTo>
                    <a:pt x="13503" y="11205"/>
                    <a:pt x="13324" y="10749"/>
                    <a:pt x="13126" y="10332"/>
                  </a:cubicBezTo>
                  <a:cubicBezTo>
                    <a:pt x="12709" y="9519"/>
                    <a:pt x="12194" y="8805"/>
                    <a:pt x="11678" y="8151"/>
                  </a:cubicBezTo>
                  <a:cubicBezTo>
                    <a:pt x="11162" y="7516"/>
                    <a:pt x="10627" y="6921"/>
                    <a:pt x="10111" y="6406"/>
                  </a:cubicBezTo>
                  <a:cubicBezTo>
                    <a:pt x="9616" y="5870"/>
                    <a:pt x="9100" y="5394"/>
                    <a:pt x="8604" y="4958"/>
                  </a:cubicBezTo>
                  <a:cubicBezTo>
                    <a:pt x="7613" y="4105"/>
                    <a:pt x="6700" y="3411"/>
                    <a:pt x="5868" y="2836"/>
                  </a:cubicBezTo>
                  <a:cubicBezTo>
                    <a:pt x="5035" y="2281"/>
                    <a:pt x="4301" y="1825"/>
                    <a:pt x="3646" y="1448"/>
                  </a:cubicBezTo>
                  <a:cubicBezTo>
                    <a:pt x="2377" y="734"/>
                    <a:pt x="1485" y="337"/>
                    <a:pt x="910" y="139"/>
                  </a:cubicBezTo>
                  <a:cubicBezTo>
                    <a:pt x="612" y="40"/>
                    <a:pt x="394" y="0"/>
                    <a:pt x="2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9"/>
            <p:cNvSpPr/>
            <p:nvPr/>
          </p:nvSpPr>
          <p:spPr>
            <a:xfrm>
              <a:off x="2713550" y="4734994"/>
              <a:ext cx="601103" cy="166039"/>
            </a:xfrm>
            <a:custGeom>
              <a:rect b="b" l="l" r="r" t="t"/>
              <a:pathLst>
                <a:path extrusionOk="0" h="5177" w="18742">
                  <a:moveTo>
                    <a:pt x="10293" y="1"/>
                  </a:moveTo>
                  <a:cubicBezTo>
                    <a:pt x="9698" y="1"/>
                    <a:pt x="8726" y="41"/>
                    <a:pt x="7259" y="239"/>
                  </a:cubicBezTo>
                  <a:cubicBezTo>
                    <a:pt x="6525" y="338"/>
                    <a:pt x="5672" y="477"/>
                    <a:pt x="4701" y="695"/>
                  </a:cubicBezTo>
                  <a:cubicBezTo>
                    <a:pt x="3709" y="933"/>
                    <a:pt x="2599" y="1211"/>
                    <a:pt x="1369" y="1667"/>
                  </a:cubicBezTo>
                  <a:cubicBezTo>
                    <a:pt x="1052" y="1786"/>
                    <a:pt x="734" y="1905"/>
                    <a:pt x="417" y="2083"/>
                  </a:cubicBezTo>
                  <a:cubicBezTo>
                    <a:pt x="338" y="2123"/>
                    <a:pt x="258" y="2182"/>
                    <a:pt x="179" y="2242"/>
                  </a:cubicBezTo>
                  <a:cubicBezTo>
                    <a:pt x="139" y="2281"/>
                    <a:pt x="100" y="2301"/>
                    <a:pt x="60" y="2361"/>
                  </a:cubicBezTo>
                  <a:cubicBezTo>
                    <a:pt x="20" y="2440"/>
                    <a:pt x="1" y="2539"/>
                    <a:pt x="20" y="2619"/>
                  </a:cubicBezTo>
                  <a:cubicBezTo>
                    <a:pt x="40" y="2658"/>
                    <a:pt x="80" y="2698"/>
                    <a:pt x="80" y="2718"/>
                  </a:cubicBezTo>
                  <a:cubicBezTo>
                    <a:pt x="100" y="2738"/>
                    <a:pt x="120" y="2757"/>
                    <a:pt x="139" y="2777"/>
                  </a:cubicBezTo>
                  <a:cubicBezTo>
                    <a:pt x="179" y="2817"/>
                    <a:pt x="219" y="2837"/>
                    <a:pt x="278" y="2876"/>
                  </a:cubicBezTo>
                  <a:cubicBezTo>
                    <a:pt x="358" y="2936"/>
                    <a:pt x="437" y="2976"/>
                    <a:pt x="516" y="3015"/>
                  </a:cubicBezTo>
                  <a:cubicBezTo>
                    <a:pt x="1191" y="3372"/>
                    <a:pt x="1924" y="3610"/>
                    <a:pt x="2718" y="3868"/>
                  </a:cubicBezTo>
                  <a:cubicBezTo>
                    <a:pt x="4304" y="4324"/>
                    <a:pt x="6089" y="4721"/>
                    <a:pt x="8092" y="4979"/>
                  </a:cubicBezTo>
                  <a:cubicBezTo>
                    <a:pt x="9083" y="5097"/>
                    <a:pt x="10055" y="5157"/>
                    <a:pt x="10967" y="5177"/>
                  </a:cubicBezTo>
                  <a:cubicBezTo>
                    <a:pt x="11880" y="5157"/>
                    <a:pt x="12752" y="5157"/>
                    <a:pt x="13565" y="5058"/>
                  </a:cubicBezTo>
                  <a:cubicBezTo>
                    <a:pt x="14398" y="4998"/>
                    <a:pt x="15172" y="4879"/>
                    <a:pt x="15886" y="4701"/>
                  </a:cubicBezTo>
                  <a:cubicBezTo>
                    <a:pt x="16619" y="4522"/>
                    <a:pt x="17294" y="4284"/>
                    <a:pt x="17849" y="3888"/>
                  </a:cubicBezTo>
                  <a:cubicBezTo>
                    <a:pt x="18127" y="3709"/>
                    <a:pt x="18384" y="3471"/>
                    <a:pt x="18543" y="3174"/>
                  </a:cubicBezTo>
                  <a:cubicBezTo>
                    <a:pt x="18702" y="2876"/>
                    <a:pt x="18741" y="2519"/>
                    <a:pt x="18662" y="2202"/>
                  </a:cubicBezTo>
                  <a:cubicBezTo>
                    <a:pt x="18583" y="1885"/>
                    <a:pt x="18384" y="1647"/>
                    <a:pt x="18186" y="1449"/>
                  </a:cubicBezTo>
                  <a:cubicBezTo>
                    <a:pt x="17968" y="1250"/>
                    <a:pt x="17750" y="1111"/>
                    <a:pt x="17532" y="992"/>
                  </a:cubicBezTo>
                  <a:cubicBezTo>
                    <a:pt x="17075" y="735"/>
                    <a:pt x="16619" y="596"/>
                    <a:pt x="16203" y="477"/>
                  </a:cubicBezTo>
                  <a:cubicBezTo>
                    <a:pt x="15767" y="358"/>
                    <a:pt x="15370" y="278"/>
                    <a:pt x="15013" y="219"/>
                  </a:cubicBezTo>
                  <a:cubicBezTo>
                    <a:pt x="13545" y="1"/>
                    <a:pt x="12574" y="1"/>
                    <a:pt x="11979" y="1"/>
                  </a:cubicBezTo>
                  <a:cubicBezTo>
                    <a:pt x="11364" y="1"/>
                    <a:pt x="11126" y="21"/>
                    <a:pt x="11126" y="41"/>
                  </a:cubicBezTo>
                  <a:cubicBezTo>
                    <a:pt x="11126" y="60"/>
                    <a:pt x="11364" y="80"/>
                    <a:pt x="11959" y="100"/>
                  </a:cubicBezTo>
                  <a:cubicBezTo>
                    <a:pt x="12574" y="160"/>
                    <a:pt x="13545" y="179"/>
                    <a:pt x="14973" y="417"/>
                  </a:cubicBezTo>
                  <a:cubicBezTo>
                    <a:pt x="15330" y="497"/>
                    <a:pt x="15727" y="576"/>
                    <a:pt x="16143" y="695"/>
                  </a:cubicBezTo>
                  <a:cubicBezTo>
                    <a:pt x="16540" y="814"/>
                    <a:pt x="16976" y="953"/>
                    <a:pt x="17413" y="1191"/>
                  </a:cubicBezTo>
                  <a:cubicBezTo>
                    <a:pt x="17611" y="1310"/>
                    <a:pt x="17829" y="1449"/>
                    <a:pt x="18008" y="1627"/>
                  </a:cubicBezTo>
                  <a:cubicBezTo>
                    <a:pt x="18186" y="1806"/>
                    <a:pt x="18345" y="2024"/>
                    <a:pt x="18404" y="2281"/>
                  </a:cubicBezTo>
                  <a:cubicBezTo>
                    <a:pt x="18464" y="2519"/>
                    <a:pt x="18424" y="2797"/>
                    <a:pt x="18305" y="3035"/>
                  </a:cubicBezTo>
                  <a:cubicBezTo>
                    <a:pt x="18186" y="3293"/>
                    <a:pt x="17948" y="3491"/>
                    <a:pt x="17690" y="3670"/>
                  </a:cubicBezTo>
                  <a:cubicBezTo>
                    <a:pt x="17175" y="4027"/>
                    <a:pt x="16520" y="4265"/>
                    <a:pt x="15826" y="4423"/>
                  </a:cubicBezTo>
                  <a:cubicBezTo>
                    <a:pt x="15112" y="4602"/>
                    <a:pt x="14359" y="4701"/>
                    <a:pt x="13545" y="4780"/>
                  </a:cubicBezTo>
                  <a:cubicBezTo>
                    <a:pt x="12732" y="4860"/>
                    <a:pt x="11880" y="4879"/>
                    <a:pt x="10967" y="4879"/>
                  </a:cubicBezTo>
                  <a:cubicBezTo>
                    <a:pt x="10055" y="4879"/>
                    <a:pt x="9123" y="4800"/>
                    <a:pt x="8132" y="4681"/>
                  </a:cubicBezTo>
                  <a:cubicBezTo>
                    <a:pt x="6129" y="4443"/>
                    <a:pt x="4364" y="4046"/>
                    <a:pt x="2797" y="3590"/>
                  </a:cubicBezTo>
                  <a:cubicBezTo>
                    <a:pt x="2023" y="3352"/>
                    <a:pt x="1290" y="3114"/>
                    <a:pt x="655" y="2777"/>
                  </a:cubicBezTo>
                  <a:cubicBezTo>
                    <a:pt x="576" y="2738"/>
                    <a:pt x="496" y="2698"/>
                    <a:pt x="437" y="2658"/>
                  </a:cubicBezTo>
                  <a:cubicBezTo>
                    <a:pt x="397" y="2619"/>
                    <a:pt x="358" y="2599"/>
                    <a:pt x="338" y="2579"/>
                  </a:cubicBezTo>
                  <a:cubicBezTo>
                    <a:pt x="298" y="2559"/>
                    <a:pt x="298" y="2539"/>
                    <a:pt x="298" y="2539"/>
                  </a:cubicBezTo>
                  <a:cubicBezTo>
                    <a:pt x="298" y="2539"/>
                    <a:pt x="298" y="2539"/>
                    <a:pt x="298" y="2519"/>
                  </a:cubicBezTo>
                  <a:cubicBezTo>
                    <a:pt x="298" y="2519"/>
                    <a:pt x="338" y="2480"/>
                    <a:pt x="358" y="2460"/>
                  </a:cubicBezTo>
                  <a:cubicBezTo>
                    <a:pt x="417" y="2420"/>
                    <a:pt x="496" y="2381"/>
                    <a:pt x="556" y="2341"/>
                  </a:cubicBezTo>
                  <a:cubicBezTo>
                    <a:pt x="853" y="2162"/>
                    <a:pt x="1151" y="2043"/>
                    <a:pt x="1448" y="1924"/>
                  </a:cubicBezTo>
                  <a:cubicBezTo>
                    <a:pt x="2658" y="1468"/>
                    <a:pt x="3769" y="1171"/>
                    <a:pt x="4740" y="953"/>
                  </a:cubicBezTo>
                  <a:cubicBezTo>
                    <a:pt x="5732" y="715"/>
                    <a:pt x="6565" y="576"/>
                    <a:pt x="7299" y="457"/>
                  </a:cubicBezTo>
                  <a:cubicBezTo>
                    <a:pt x="8746" y="219"/>
                    <a:pt x="9698" y="160"/>
                    <a:pt x="10313" y="120"/>
                  </a:cubicBezTo>
                  <a:cubicBezTo>
                    <a:pt x="10908" y="80"/>
                    <a:pt x="11126" y="60"/>
                    <a:pt x="11126" y="41"/>
                  </a:cubicBezTo>
                  <a:cubicBezTo>
                    <a:pt x="11126" y="21"/>
                    <a:pt x="10908" y="1"/>
                    <a:pt x="102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9"/>
            <p:cNvSpPr/>
            <p:nvPr/>
          </p:nvSpPr>
          <p:spPr>
            <a:xfrm>
              <a:off x="2620700" y="4160416"/>
              <a:ext cx="438880" cy="439778"/>
            </a:xfrm>
            <a:custGeom>
              <a:rect b="b" l="l" r="r" t="t"/>
              <a:pathLst>
                <a:path extrusionOk="0" h="13712" w="13684">
                  <a:moveTo>
                    <a:pt x="12198" y="1"/>
                  </a:moveTo>
                  <a:cubicBezTo>
                    <a:pt x="12039" y="1"/>
                    <a:pt x="11880" y="20"/>
                    <a:pt x="11721" y="48"/>
                  </a:cubicBezTo>
                  <a:cubicBezTo>
                    <a:pt x="11046" y="167"/>
                    <a:pt x="10412" y="484"/>
                    <a:pt x="9777" y="861"/>
                  </a:cubicBezTo>
                  <a:cubicBezTo>
                    <a:pt x="9143" y="1258"/>
                    <a:pt x="8508" y="1714"/>
                    <a:pt x="7873" y="2249"/>
                  </a:cubicBezTo>
                  <a:cubicBezTo>
                    <a:pt x="7239" y="2765"/>
                    <a:pt x="6604" y="3380"/>
                    <a:pt x="5950" y="4014"/>
                  </a:cubicBezTo>
                  <a:cubicBezTo>
                    <a:pt x="5315" y="4669"/>
                    <a:pt x="4680" y="5402"/>
                    <a:pt x="4066" y="6196"/>
                  </a:cubicBezTo>
                  <a:cubicBezTo>
                    <a:pt x="2816" y="7782"/>
                    <a:pt x="1825" y="9329"/>
                    <a:pt x="1051" y="10777"/>
                  </a:cubicBezTo>
                  <a:cubicBezTo>
                    <a:pt x="655" y="11510"/>
                    <a:pt x="318" y="12204"/>
                    <a:pt x="80" y="12918"/>
                  </a:cubicBezTo>
                  <a:cubicBezTo>
                    <a:pt x="60" y="13018"/>
                    <a:pt x="20" y="13097"/>
                    <a:pt x="20" y="13196"/>
                  </a:cubicBezTo>
                  <a:cubicBezTo>
                    <a:pt x="0" y="13256"/>
                    <a:pt x="0" y="13295"/>
                    <a:pt x="0" y="13355"/>
                  </a:cubicBezTo>
                  <a:cubicBezTo>
                    <a:pt x="0" y="13374"/>
                    <a:pt x="0" y="13414"/>
                    <a:pt x="0" y="13434"/>
                  </a:cubicBezTo>
                  <a:cubicBezTo>
                    <a:pt x="0" y="13474"/>
                    <a:pt x="0" y="13533"/>
                    <a:pt x="20" y="13553"/>
                  </a:cubicBezTo>
                  <a:cubicBezTo>
                    <a:pt x="60" y="13632"/>
                    <a:pt x="139" y="13692"/>
                    <a:pt x="218" y="13712"/>
                  </a:cubicBezTo>
                  <a:lnTo>
                    <a:pt x="397" y="13712"/>
                  </a:lnTo>
                  <a:cubicBezTo>
                    <a:pt x="496" y="13692"/>
                    <a:pt x="595" y="13672"/>
                    <a:pt x="675" y="13652"/>
                  </a:cubicBezTo>
                  <a:cubicBezTo>
                    <a:pt x="1032" y="13553"/>
                    <a:pt x="1349" y="13414"/>
                    <a:pt x="1646" y="13295"/>
                  </a:cubicBezTo>
                  <a:cubicBezTo>
                    <a:pt x="2836" y="12740"/>
                    <a:pt x="3828" y="12145"/>
                    <a:pt x="4680" y="11610"/>
                  </a:cubicBezTo>
                  <a:cubicBezTo>
                    <a:pt x="5533" y="11074"/>
                    <a:pt x="6227" y="10558"/>
                    <a:pt x="6822" y="10122"/>
                  </a:cubicBezTo>
                  <a:cubicBezTo>
                    <a:pt x="7992" y="9230"/>
                    <a:pt x="8706" y="8575"/>
                    <a:pt x="9143" y="8139"/>
                  </a:cubicBezTo>
                  <a:cubicBezTo>
                    <a:pt x="9579" y="7723"/>
                    <a:pt x="9718" y="7544"/>
                    <a:pt x="9718" y="7524"/>
                  </a:cubicBezTo>
                  <a:cubicBezTo>
                    <a:pt x="9717" y="7523"/>
                    <a:pt x="9715" y="7523"/>
                    <a:pt x="9713" y="7523"/>
                  </a:cubicBezTo>
                  <a:cubicBezTo>
                    <a:pt x="9677" y="7523"/>
                    <a:pt x="9494" y="7685"/>
                    <a:pt x="9063" y="8060"/>
                  </a:cubicBezTo>
                  <a:cubicBezTo>
                    <a:pt x="8607" y="8456"/>
                    <a:pt x="7893" y="9091"/>
                    <a:pt x="6703" y="9964"/>
                  </a:cubicBezTo>
                  <a:cubicBezTo>
                    <a:pt x="6108" y="10400"/>
                    <a:pt x="5394" y="10876"/>
                    <a:pt x="4542" y="11411"/>
                  </a:cubicBezTo>
                  <a:cubicBezTo>
                    <a:pt x="3709" y="11927"/>
                    <a:pt x="2717" y="12522"/>
                    <a:pt x="1527" y="13037"/>
                  </a:cubicBezTo>
                  <a:cubicBezTo>
                    <a:pt x="1230" y="13176"/>
                    <a:pt x="932" y="13295"/>
                    <a:pt x="615" y="13394"/>
                  </a:cubicBezTo>
                  <a:cubicBezTo>
                    <a:pt x="536" y="13414"/>
                    <a:pt x="456" y="13434"/>
                    <a:pt x="377" y="13434"/>
                  </a:cubicBezTo>
                  <a:lnTo>
                    <a:pt x="278" y="13434"/>
                  </a:lnTo>
                  <a:cubicBezTo>
                    <a:pt x="278" y="13434"/>
                    <a:pt x="278" y="13414"/>
                    <a:pt x="278" y="13374"/>
                  </a:cubicBezTo>
                  <a:cubicBezTo>
                    <a:pt x="278" y="13335"/>
                    <a:pt x="278" y="13295"/>
                    <a:pt x="298" y="13256"/>
                  </a:cubicBezTo>
                  <a:cubicBezTo>
                    <a:pt x="318" y="13176"/>
                    <a:pt x="337" y="13097"/>
                    <a:pt x="357" y="12998"/>
                  </a:cubicBezTo>
                  <a:cubicBezTo>
                    <a:pt x="575" y="12323"/>
                    <a:pt x="932" y="11629"/>
                    <a:pt x="1309" y="10915"/>
                  </a:cubicBezTo>
                  <a:cubicBezTo>
                    <a:pt x="2083" y="9488"/>
                    <a:pt x="3074" y="7961"/>
                    <a:pt x="4304" y="6374"/>
                  </a:cubicBezTo>
                  <a:cubicBezTo>
                    <a:pt x="4918" y="5581"/>
                    <a:pt x="5533" y="4867"/>
                    <a:pt x="6168" y="4232"/>
                  </a:cubicBezTo>
                  <a:cubicBezTo>
                    <a:pt x="6822" y="3598"/>
                    <a:pt x="7437" y="2983"/>
                    <a:pt x="8072" y="2467"/>
                  </a:cubicBezTo>
                  <a:cubicBezTo>
                    <a:pt x="8686" y="1952"/>
                    <a:pt x="9301" y="1496"/>
                    <a:pt x="9916" y="1119"/>
                  </a:cubicBezTo>
                  <a:cubicBezTo>
                    <a:pt x="10551" y="742"/>
                    <a:pt x="11165" y="445"/>
                    <a:pt x="11780" y="326"/>
                  </a:cubicBezTo>
                  <a:cubicBezTo>
                    <a:pt x="11929" y="296"/>
                    <a:pt x="12083" y="276"/>
                    <a:pt x="12231" y="276"/>
                  </a:cubicBezTo>
                  <a:cubicBezTo>
                    <a:pt x="12380" y="276"/>
                    <a:pt x="12524" y="296"/>
                    <a:pt x="12653" y="345"/>
                  </a:cubicBezTo>
                  <a:cubicBezTo>
                    <a:pt x="12910" y="425"/>
                    <a:pt x="13129" y="583"/>
                    <a:pt x="13267" y="801"/>
                  </a:cubicBezTo>
                  <a:cubicBezTo>
                    <a:pt x="13406" y="1020"/>
                    <a:pt x="13446" y="1297"/>
                    <a:pt x="13446" y="1535"/>
                  </a:cubicBezTo>
                  <a:cubicBezTo>
                    <a:pt x="13446" y="1793"/>
                    <a:pt x="13386" y="2051"/>
                    <a:pt x="13327" y="2269"/>
                  </a:cubicBezTo>
                  <a:cubicBezTo>
                    <a:pt x="13188" y="2745"/>
                    <a:pt x="12990" y="3161"/>
                    <a:pt x="12792" y="3538"/>
                  </a:cubicBezTo>
                  <a:cubicBezTo>
                    <a:pt x="12573" y="3915"/>
                    <a:pt x="12355" y="4232"/>
                    <a:pt x="12157" y="4530"/>
                  </a:cubicBezTo>
                  <a:cubicBezTo>
                    <a:pt x="11304" y="5739"/>
                    <a:pt x="10650" y="6434"/>
                    <a:pt x="10253" y="6890"/>
                  </a:cubicBezTo>
                  <a:cubicBezTo>
                    <a:pt x="9837" y="7326"/>
                    <a:pt x="9698" y="7504"/>
                    <a:pt x="9718" y="7524"/>
                  </a:cubicBezTo>
                  <a:cubicBezTo>
                    <a:pt x="9718" y="7525"/>
                    <a:pt x="9718" y="7526"/>
                    <a:pt x="9719" y="7526"/>
                  </a:cubicBezTo>
                  <a:cubicBezTo>
                    <a:pt x="9738" y="7526"/>
                    <a:pt x="9919" y="7363"/>
                    <a:pt x="10313" y="6969"/>
                  </a:cubicBezTo>
                  <a:cubicBezTo>
                    <a:pt x="10729" y="6533"/>
                    <a:pt x="11443" y="5858"/>
                    <a:pt x="12316" y="4669"/>
                  </a:cubicBezTo>
                  <a:cubicBezTo>
                    <a:pt x="12534" y="4351"/>
                    <a:pt x="12752" y="4014"/>
                    <a:pt x="12970" y="3637"/>
                  </a:cubicBezTo>
                  <a:cubicBezTo>
                    <a:pt x="13188" y="3261"/>
                    <a:pt x="13406" y="2844"/>
                    <a:pt x="13545" y="2348"/>
                  </a:cubicBezTo>
                  <a:cubicBezTo>
                    <a:pt x="13624" y="2091"/>
                    <a:pt x="13684" y="1833"/>
                    <a:pt x="13684" y="1535"/>
                  </a:cubicBezTo>
                  <a:cubicBezTo>
                    <a:pt x="13684" y="1258"/>
                    <a:pt x="13664" y="940"/>
                    <a:pt x="13486" y="682"/>
                  </a:cubicBezTo>
                  <a:cubicBezTo>
                    <a:pt x="13327" y="405"/>
                    <a:pt x="13049" y="187"/>
                    <a:pt x="12732" y="88"/>
                  </a:cubicBezTo>
                  <a:cubicBezTo>
                    <a:pt x="12554" y="25"/>
                    <a:pt x="12376" y="1"/>
                    <a:pt x="1219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9"/>
            <p:cNvSpPr/>
            <p:nvPr/>
          </p:nvSpPr>
          <p:spPr>
            <a:xfrm>
              <a:off x="5692128" y="4599520"/>
              <a:ext cx="440837" cy="437629"/>
            </a:xfrm>
            <a:custGeom>
              <a:rect b="b" l="l" r="r" t="t"/>
              <a:pathLst>
                <a:path extrusionOk="0" h="13645" w="13745">
                  <a:moveTo>
                    <a:pt x="6387" y="1"/>
                  </a:moveTo>
                  <a:cubicBezTo>
                    <a:pt x="6268" y="1"/>
                    <a:pt x="6129" y="1"/>
                    <a:pt x="5970" y="40"/>
                  </a:cubicBezTo>
                  <a:cubicBezTo>
                    <a:pt x="5811" y="60"/>
                    <a:pt x="5633" y="60"/>
                    <a:pt x="5415" y="120"/>
                  </a:cubicBezTo>
                  <a:cubicBezTo>
                    <a:pt x="5217" y="159"/>
                    <a:pt x="4979" y="199"/>
                    <a:pt x="4721" y="298"/>
                  </a:cubicBezTo>
                  <a:cubicBezTo>
                    <a:pt x="4205" y="457"/>
                    <a:pt x="3590" y="715"/>
                    <a:pt x="2936" y="1171"/>
                  </a:cubicBezTo>
                  <a:cubicBezTo>
                    <a:pt x="2262" y="1627"/>
                    <a:pt x="1568" y="2281"/>
                    <a:pt x="1012" y="3213"/>
                  </a:cubicBezTo>
                  <a:cubicBezTo>
                    <a:pt x="715" y="3670"/>
                    <a:pt x="477" y="4225"/>
                    <a:pt x="279" y="4820"/>
                  </a:cubicBezTo>
                  <a:cubicBezTo>
                    <a:pt x="100" y="5415"/>
                    <a:pt x="1" y="6069"/>
                    <a:pt x="1" y="6783"/>
                  </a:cubicBezTo>
                  <a:cubicBezTo>
                    <a:pt x="1" y="7497"/>
                    <a:pt x="120" y="8251"/>
                    <a:pt x="378" y="9004"/>
                  </a:cubicBezTo>
                  <a:cubicBezTo>
                    <a:pt x="636" y="9778"/>
                    <a:pt x="1032" y="10531"/>
                    <a:pt x="1627" y="11205"/>
                  </a:cubicBezTo>
                  <a:cubicBezTo>
                    <a:pt x="2202" y="11900"/>
                    <a:pt x="2956" y="12494"/>
                    <a:pt x="3848" y="12931"/>
                  </a:cubicBezTo>
                  <a:cubicBezTo>
                    <a:pt x="4741" y="13367"/>
                    <a:pt x="5772" y="13645"/>
                    <a:pt x="6863" y="13645"/>
                  </a:cubicBezTo>
                  <a:cubicBezTo>
                    <a:pt x="7973" y="13645"/>
                    <a:pt x="9004" y="13367"/>
                    <a:pt x="9897" y="12931"/>
                  </a:cubicBezTo>
                  <a:cubicBezTo>
                    <a:pt x="10789" y="12494"/>
                    <a:pt x="11543" y="11900"/>
                    <a:pt x="12118" y="11205"/>
                  </a:cubicBezTo>
                  <a:cubicBezTo>
                    <a:pt x="12693" y="10531"/>
                    <a:pt x="13109" y="9778"/>
                    <a:pt x="13367" y="9024"/>
                  </a:cubicBezTo>
                  <a:cubicBezTo>
                    <a:pt x="13625" y="8251"/>
                    <a:pt x="13744" y="7497"/>
                    <a:pt x="13744" y="6783"/>
                  </a:cubicBezTo>
                  <a:cubicBezTo>
                    <a:pt x="13724" y="6089"/>
                    <a:pt x="13645" y="5415"/>
                    <a:pt x="13447" y="4820"/>
                  </a:cubicBezTo>
                  <a:cubicBezTo>
                    <a:pt x="13268" y="4225"/>
                    <a:pt x="13030" y="3670"/>
                    <a:pt x="12733" y="3213"/>
                  </a:cubicBezTo>
                  <a:cubicBezTo>
                    <a:pt x="12158" y="2281"/>
                    <a:pt x="11463" y="1627"/>
                    <a:pt x="10809" y="1171"/>
                  </a:cubicBezTo>
                  <a:cubicBezTo>
                    <a:pt x="10155" y="715"/>
                    <a:pt x="9540" y="457"/>
                    <a:pt x="9024" y="298"/>
                  </a:cubicBezTo>
                  <a:cubicBezTo>
                    <a:pt x="8766" y="199"/>
                    <a:pt x="8528" y="159"/>
                    <a:pt x="8330" y="100"/>
                  </a:cubicBezTo>
                  <a:cubicBezTo>
                    <a:pt x="8112" y="60"/>
                    <a:pt x="7933" y="60"/>
                    <a:pt x="7775" y="21"/>
                  </a:cubicBezTo>
                  <a:cubicBezTo>
                    <a:pt x="7616" y="1"/>
                    <a:pt x="7477" y="1"/>
                    <a:pt x="7358" y="1"/>
                  </a:cubicBezTo>
                  <a:lnTo>
                    <a:pt x="7081" y="1"/>
                  </a:lnTo>
                  <a:cubicBezTo>
                    <a:pt x="6942" y="1"/>
                    <a:pt x="6863" y="21"/>
                    <a:pt x="6863" y="21"/>
                  </a:cubicBezTo>
                  <a:cubicBezTo>
                    <a:pt x="6863" y="40"/>
                    <a:pt x="6942" y="40"/>
                    <a:pt x="7061" y="60"/>
                  </a:cubicBezTo>
                  <a:cubicBezTo>
                    <a:pt x="7140" y="80"/>
                    <a:pt x="7220" y="80"/>
                    <a:pt x="7339" y="100"/>
                  </a:cubicBezTo>
                  <a:cubicBezTo>
                    <a:pt x="7457" y="100"/>
                    <a:pt x="7576" y="120"/>
                    <a:pt x="7735" y="140"/>
                  </a:cubicBezTo>
                  <a:cubicBezTo>
                    <a:pt x="7894" y="179"/>
                    <a:pt x="8072" y="199"/>
                    <a:pt x="8290" y="259"/>
                  </a:cubicBezTo>
                  <a:cubicBezTo>
                    <a:pt x="8489" y="318"/>
                    <a:pt x="8727" y="358"/>
                    <a:pt x="8965" y="457"/>
                  </a:cubicBezTo>
                  <a:cubicBezTo>
                    <a:pt x="9460" y="616"/>
                    <a:pt x="10055" y="893"/>
                    <a:pt x="10690" y="1349"/>
                  </a:cubicBezTo>
                  <a:cubicBezTo>
                    <a:pt x="11325" y="1805"/>
                    <a:pt x="11979" y="2440"/>
                    <a:pt x="12514" y="3352"/>
                  </a:cubicBezTo>
                  <a:cubicBezTo>
                    <a:pt x="12812" y="3789"/>
                    <a:pt x="13030" y="4324"/>
                    <a:pt x="13209" y="4899"/>
                  </a:cubicBezTo>
                  <a:cubicBezTo>
                    <a:pt x="13367" y="5474"/>
                    <a:pt x="13466" y="6109"/>
                    <a:pt x="13466" y="6783"/>
                  </a:cubicBezTo>
                  <a:cubicBezTo>
                    <a:pt x="13447" y="7477"/>
                    <a:pt x="13347" y="8191"/>
                    <a:pt x="13090" y="8925"/>
                  </a:cubicBezTo>
                  <a:cubicBezTo>
                    <a:pt x="12852" y="9639"/>
                    <a:pt x="12455" y="10373"/>
                    <a:pt x="11880" y="11027"/>
                  </a:cubicBezTo>
                  <a:cubicBezTo>
                    <a:pt x="11325" y="11681"/>
                    <a:pt x="10611" y="12257"/>
                    <a:pt x="9758" y="12673"/>
                  </a:cubicBezTo>
                  <a:cubicBezTo>
                    <a:pt x="8905" y="13089"/>
                    <a:pt x="7914" y="13347"/>
                    <a:pt x="6863" y="13347"/>
                  </a:cubicBezTo>
                  <a:cubicBezTo>
                    <a:pt x="5811" y="13347"/>
                    <a:pt x="4820" y="13089"/>
                    <a:pt x="3967" y="12673"/>
                  </a:cubicBezTo>
                  <a:cubicBezTo>
                    <a:pt x="3114" y="12257"/>
                    <a:pt x="2400" y="11681"/>
                    <a:pt x="1845" y="11027"/>
                  </a:cubicBezTo>
                  <a:cubicBezTo>
                    <a:pt x="1290" y="10373"/>
                    <a:pt x="893" y="9639"/>
                    <a:pt x="636" y="8925"/>
                  </a:cubicBezTo>
                  <a:cubicBezTo>
                    <a:pt x="398" y="8191"/>
                    <a:pt x="279" y="7477"/>
                    <a:pt x="259" y="6783"/>
                  </a:cubicBezTo>
                  <a:cubicBezTo>
                    <a:pt x="279" y="6109"/>
                    <a:pt x="358" y="5454"/>
                    <a:pt x="536" y="4879"/>
                  </a:cubicBezTo>
                  <a:cubicBezTo>
                    <a:pt x="715" y="4304"/>
                    <a:pt x="933" y="3789"/>
                    <a:pt x="1211" y="3332"/>
                  </a:cubicBezTo>
                  <a:cubicBezTo>
                    <a:pt x="1746" y="2440"/>
                    <a:pt x="2420" y="1786"/>
                    <a:pt x="3055" y="1349"/>
                  </a:cubicBezTo>
                  <a:cubicBezTo>
                    <a:pt x="3670" y="893"/>
                    <a:pt x="4265" y="616"/>
                    <a:pt x="4760" y="457"/>
                  </a:cubicBezTo>
                  <a:cubicBezTo>
                    <a:pt x="5018" y="358"/>
                    <a:pt x="5256" y="318"/>
                    <a:pt x="5455" y="239"/>
                  </a:cubicBezTo>
                  <a:cubicBezTo>
                    <a:pt x="5653" y="199"/>
                    <a:pt x="5831" y="179"/>
                    <a:pt x="5990" y="140"/>
                  </a:cubicBezTo>
                  <a:cubicBezTo>
                    <a:pt x="6149" y="100"/>
                    <a:pt x="6287" y="100"/>
                    <a:pt x="6387" y="80"/>
                  </a:cubicBezTo>
                  <a:cubicBezTo>
                    <a:pt x="6506" y="80"/>
                    <a:pt x="6605" y="60"/>
                    <a:pt x="6664" y="60"/>
                  </a:cubicBezTo>
                  <a:cubicBezTo>
                    <a:pt x="6803" y="40"/>
                    <a:pt x="6863" y="40"/>
                    <a:pt x="6863" y="21"/>
                  </a:cubicBezTo>
                  <a:cubicBezTo>
                    <a:pt x="6863" y="21"/>
                    <a:pt x="6803" y="1"/>
                    <a:pt x="66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9"/>
            <p:cNvSpPr/>
            <p:nvPr/>
          </p:nvSpPr>
          <p:spPr>
            <a:xfrm>
              <a:off x="5827602" y="3907524"/>
              <a:ext cx="166039" cy="599435"/>
            </a:xfrm>
            <a:custGeom>
              <a:rect b="b" l="l" r="r" t="t"/>
              <a:pathLst>
                <a:path extrusionOk="0" h="18690" w="5177">
                  <a:moveTo>
                    <a:pt x="2654" y="0"/>
                  </a:moveTo>
                  <a:cubicBezTo>
                    <a:pt x="2438" y="0"/>
                    <a:pt x="2222" y="53"/>
                    <a:pt x="2024" y="159"/>
                  </a:cubicBezTo>
                  <a:cubicBezTo>
                    <a:pt x="1706" y="318"/>
                    <a:pt x="1488" y="575"/>
                    <a:pt x="1290" y="853"/>
                  </a:cubicBezTo>
                  <a:cubicBezTo>
                    <a:pt x="893" y="1408"/>
                    <a:pt x="655" y="2083"/>
                    <a:pt x="477" y="2797"/>
                  </a:cubicBezTo>
                  <a:cubicBezTo>
                    <a:pt x="298" y="3530"/>
                    <a:pt x="179" y="4304"/>
                    <a:pt x="100" y="5117"/>
                  </a:cubicBezTo>
                  <a:cubicBezTo>
                    <a:pt x="41" y="5950"/>
                    <a:pt x="21" y="6822"/>
                    <a:pt x="1" y="7735"/>
                  </a:cubicBezTo>
                  <a:cubicBezTo>
                    <a:pt x="21" y="8647"/>
                    <a:pt x="80" y="9599"/>
                    <a:pt x="199" y="10610"/>
                  </a:cubicBezTo>
                  <a:cubicBezTo>
                    <a:pt x="457" y="12613"/>
                    <a:pt x="854" y="14398"/>
                    <a:pt x="1310" y="15984"/>
                  </a:cubicBezTo>
                  <a:cubicBezTo>
                    <a:pt x="1548" y="16778"/>
                    <a:pt x="1806" y="17511"/>
                    <a:pt x="2143" y="18186"/>
                  </a:cubicBezTo>
                  <a:cubicBezTo>
                    <a:pt x="2202" y="18265"/>
                    <a:pt x="2242" y="18344"/>
                    <a:pt x="2301" y="18424"/>
                  </a:cubicBezTo>
                  <a:cubicBezTo>
                    <a:pt x="2321" y="18483"/>
                    <a:pt x="2361" y="18503"/>
                    <a:pt x="2401" y="18562"/>
                  </a:cubicBezTo>
                  <a:cubicBezTo>
                    <a:pt x="2420" y="18562"/>
                    <a:pt x="2440" y="18602"/>
                    <a:pt x="2460" y="18622"/>
                  </a:cubicBezTo>
                  <a:cubicBezTo>
                    <a:pt x="2480" y="18622"/>
                    <a:pt x="2520" y="18662"/>
                    <a:pt x="2559" y="18681"/>
                  </a:cubicBezTo>
                  <a:cubicBezTo>
                    <a:pt x="2580" y="18687"/>
                    <a:pt x="2603" y="18689"/>
                    <a:pt x="2626" y="18689"/>
                  </a:cubicBezTo>
                  <a:cubicBezTo>
                    <a:pt x="2689" y="18689"/>
                    <a:pt x="2754" y="18671"/>
                    <a:pt x="2797" y="18642"/>
                  </a:cubicBezTo>
                  <a:cubicBezTo>
                    <a:pt x="2857" y="18602"/>
                    <a:pt x="2896" y="18562"/>
                    <a:pt x="2936" y="18523"/>
                  </a:cubicBezTo>
                  <a:cubicBezTo>
                    <a:pt x="2996" y="18443"/>
                    <a:pt x="3035" y="18364"/>
                    <a:pt x="3095" y="18285"/>
                  </a:cubicBezTo>
                  <a:cubicBezTo>
                    <a:pt x="3273" y="17968"/>
                    <a:pt x="3392" y="17650"/>
                    <a:pt x="3511" y="17333"/>
                  </a:cubicBezTo>
                  <a:cubicBezTo>
                    <a:pt x="3967" y="16103"/>
                    <a:pt x="4245" y="14993"/>
                    <a:pt x="4463" y="14001"/>
                  </a:cubicBezTo>
                  <a:cubicBezTo>
                    <a:pt x="4681" y="13030"/>
                    <a:pt x="4840" y="12177"/>
                    <a:pt x="4939" y="11443"/>
                  </a:cubicBezTo>
                  <a:cubicBezTo>
                    <a:pt x="5137" y="9976"/>
                    <a:pt x="5177" y="9004"/>
                    <a:pt x="5177" y="8409"/>
                  </a:cubicBezTo>
                  <a:cubicBezTo>
                    <a:pt x="5177" y="7794"/>
                    <a:pt x="5157" y="7576"/>
                    <a:pt x="5137" y="7576"/>
                  </a:cubicBezTo>
                  <a:cubicBezTo>
                    <a:pt x="5117" y="7576"/>
                    <a:pt x="5098" y="7794"/>
                    <a:pt x="5058" y="8389"/>
                  </a:cubicBezTo>
                  <a:cubicBezTo>
                    <a:pt x="5018" y="9004"/>
                    <a:pt x="4939" y="9956"/>
                    <a:pt x="4721" y="11403"/>
                  </a:cubicBezTo>
                  <a:cubicBezTo>
                    <a:pt x="4602" y="12137"/>
                    <a:pt x="4463" y="12970"/>
                    <a:pt x="4225" y="13962"/>
                  </a:cubicBezTo>
                  <a:cubicBezTo>
                    <a:pt x="3987" y="14933"/>
                    <a:pt x="3709" y="16044"/>
                    <a:pt x="3253" y="17254"/>
                  </a:cubicBezTo>
                  <a:cubicBezTo>
                    <a:pt x="3134" y="17551"/>
                    <a:pt x="2996" y="17849"/>
                    <a:pt x="2837" y="18146"/>
                  </a:cubicBezTo>
                  <a:cubicBezTo>
                    <a:pt x="2797" y="18205"/>
                    <a:pt x="2758" y="18285"/>
                    <a:pt x="2698" y="18344"/>
                  </a:cubicBezTo>
                  <a:cubicBezTo>
                    <a:pt x="2678" y="18364"/>
                    <a:pt x="2658" y="18404"/>
                    <a:pt x="2639" y="18404"/>
                  </a:cubicBezTo>
                  <a:cubicBezTo>
                    <a:pt x="2639" y="18404"/>
                    <a:pt x="2619" y="18384"/>
                    <a:pt x="2599" y="18364"/>
                  </a:cubicBezTo>
                  <a:cubicBezTo>
                    <a:pt x="2579" y="18344"/>
                    <a:pt x="2539" y="18305"/>
                    <a:pt x="2520" y="18265"/>
                  </a:cubicBezTo>
                  <a:cubicBezTo>
                    <a:pt x="2480" y="18205"/>
                    <a:pt x="2440" y="18126"/>
                    <a:pt x="2401" y="18047"/>
                  </a:cubicBezTo>
                  <a:cubicBezTo>
                    <a:pt x="2063" y="17412"/>
                    <a:pt x="1825" y="16678"/>
                    <a:pt x="1587" y="15905"/>
                  </a:cubicBezTo>
                  <a:cubicBezTo>
                    <a:pt x="1131" y="14338"/>
                    <a:pt x="735" y="12554"/>
                    <a:pt x="497" y="10570"/>
                  </a:cubicBezTo>
                  <a:cubicBezTo>
                    <a:pt x="378" y="9579"/>
                    <a:pt x="298" y="8627"/>
                    <a:pt x="298" y="7735"/>
                  </a:cubicBezTo>
                  <a:cubicBezTo>
                    <a:pt x="298" y="6822"/>
                    <a:pt x="318" y="5970"/>
                    <a:pt x="398" y="5157"/>
                  </a:cubicBezTo>
                  <a:cubicBezTo>
                    <a:pt x="477" y="4343"/>
                    <a:pt x="576" y="3570"/>
                    <a:pt x="755" y="2876"/>
                  </a:cubicBezTo>
                  <a:cubicBezTo>
                    <a:pt x="913" y="2182"/>
                    <a:pt x="1151" y="1527"/>
                    <a:pt x="1508" y="1012"/>
                  </a:cubicBezTo>
                  <a:cubicBezTo>
                    <a:pt x="1687" y="754"/>
                    <a:pt x="1885" y="516"/>
                    <a:pt x="2143" y="397"/>
                  </a:cubicBezTo>
                  <a:cubicBezTo>
                    <a:pt x="2307" y="315"/>
                    <a:pt x="2490" y="271"/>
                    <a:pt x="2666" y="271"/>
                  </a:cubicBezTo>
                  <a:cubicBezTo>
                    <a:pt x="2745" y="271"/>
                    <a:pt x="2823" y="279"/>
                    <a:pt x="2896" y="298"/>
                  </a:cubicBezTo>
                  <a:cubicBezTo>
                    <a:pt x="3154" y="357"/>
                    <a:pt x="3372" y="516"/>
                    <a:pt x="3551" y="694"/>
                  </a:cubicBezTo>
                  <a:cubicBezTo>
                    <a:pt x="3729" y="873"/>
                    <a:pt x="3868" y="1071"/>
                    <a:pt x="3987" y="1289"/>
                  </a:cubicBezTo>
                  <a:cubicBezTo>
                    <a:pt x="4225" y="1726"/>
                    <a:pt x="4364" y="2162"/>
                    <a:pt x="4483" y="2559"/>
                  </a:cubicBezTo>
                  <a:cubicBezTo>
                    <a:pt x="4602" y="2975"/>
                    <a:pt x="4681" y="3372"/>
                    <a:pt x="4761" y="3729"/>
                  </a:cubicBezTo>
                  <a:cubicBezTo>
                    <a:pt x="4998" y="5157"/>
                    <a:pt x="5018" y="6128"/>
                    <a:pt x="5078" y="6743"/>
                  </a:cubicBezTo>
                  <a:cubicBezTo>
                    <a:pt x="5098" y="7338"/>
                    <a:pt x="5117" y="7576"/>
                    <a:pt x="5137" y="7576"/>
                  </a:cubicBezTo>
                  <a:cubicBezTo>
                    <a:pt x="5157" y="7576"/>
                    <a:pt x="5177" y="7338"/>
                    <a:pt x="5177" y="6723"/>
                  </a:cubicBezTo>
                  <a:cubicBezTo>
                    <a:pt x="5177" y="6128"/>
                    <a:pt x="5177" y="5157"/>
                    <a:pt x="4959" y="3689"/>
                  </a:cubicBezTo>
                  <a:cubicBezTo>
                    <a:pt x="4899" y="3312"/>
                    <a:pt x="4820" y="2916"/>
                    <a:pt x="4701" y="2499"/>
                  </a:cubicBezTo>
                  <a:cubicBezTo>
                    <a:pt x="4582" y="2083"/>
                    <a:pt x="4443" y="1627"/>
                    <a:pt x="4205" y="1170"/>
                  </a:cubicBezTo>
                  <a:cubicBezTo>
                    <a:pt x="4066" y="952"/>
                    <a:pt x="3928" y="714"/>
                    <a:pt x="3729" y="516"/>
                  </a:cubicBezTo>
                  <a:cubicBezTo>
                    <a:pt x="3531" y="318"/>
                    <a:pt x="3293" y="119"/>
                    <a:pt x="2976" y="40"/>
                  </a:cubicBezTo>
                  <a:cubicBezTo>
                    <a:pt x="2870" y="14"/>
                    <a:pt x="2762" y="0"/>
                    <a:pt x="26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9"/>
            <p:cNvSpPr/>
            <p:nvPr/>
          </p:nvSpPr>
          <p:spPr>
            <a:xfrm>
              <a:off x="6128475" y="4160416"/>
              <a:ext cx="439522" cy="439778"/>
            </a:xfrm>
            <a:custGeom>
              <a:rect b="b" l="l" r="r" t="t"/>
              <a:pathLst>
                <a:path extrusionOk="0" h="13712" w="13704">
                  <a:moveTo>
                    <a:pt x="12208" y="1"/>
                  </a:moveTo>
                  <a:cubicBezTo>
                    <a:pt x="12049" y="1"/>
                    <a:pt x="11890" y="20"/>
                    <a:pt x="11740" y="48"/>
                  </a:cubicBezTo>
                  <a:cubicBezTo>
                    <a:pt x="11066" y="187"/>
                    <a:pt x="10412" y="484"/>
                    <a:pt x="9777" y="861"/>
                  </a:cubicBezTo>
                  <a:cubicBezTo>
                    <a:pt x="9142" y="1258"/>
                    <a:pt x="8508" y="1714"/>
                    <a:pt x="7873" y="2249"/>
                  </a:cubicBezTo>
                  <a:cubicBezTo>
                    <a:pt x="7239" y="2765"/>
                    <a:pt x="6624" y="3380"/>
                    <a:pt x="5969" y="4014"/>
                  </a:cubicBezTo>
                  <a:cubicBezTo>
                    <a:pt x="5315" y="4669"/>
                    <a:pt x="4700" y="5402"/>
                    <a:pt x="4066" y="6196"/>
                  </a:cubicBezTo>
                  <a:cubicBezTo>
                    <a:pt x="3015" y="7544"/>
                    <a:pt x="2142" y="8853"/>
                    <a:pt x="1448" y="10083"/>
                  </a:cubicBezTo>
                  <a:cubicBezTo>
                    <a:pt x="1091" y="10697"/>
                    <a:pt x="774" y="11292"/>
                    <a:pt x="516" y="11847"/>
                  </a:cubicBezTo>
                  <a:cubicBezTo>
                    <a:pt x="377" y="12125"/>
                    <a:pt x="258" y="12403"/>
                    <a:pt x="159" y="12680"/>
                  </a:cubicBezTo>
                  <a:cubicBezTo>
                    <a:pt x="119" y="12819"/>
                    <a:pt x="80" y="12958"/>
                    <a:pt x="40" y="13117"/>
                  </a:cubicBezTo>
                  <a:cubicBezTo>
                    <a:pt x="20" y="13176"/>
                    <a:pt x="20" y="13256"/>
                    <a:pt x="0" y="13335"/>
                  </a:cubicBezTo>
                  <a:cubicBezTo>
                    <a:pt x="0" y="13374"/>
                    <a:pt x="0" y="13414"/>
                    <a:pt x="0" y="13454"/>
                  </a:cubicBezTo>
                  <a:cubicBezTo>
                    <a:pt x="20" y="13533"/>
                    <a:pt x="40" y="13593"/>
                    <a:pt x="80" y="13632"/>
                  </a:cubicBezTo>
                  <a:cubicBezTo>
                    <a:pt x="139" y="13672"/>
                    <a:pt x="199" y="13692"/>
                    <a:pt x="258" y="13712"/>
                  </a:cubicBezTo>
                  <a:lnTo>
                    <a:pt x="397" y="13712"/>
                  </a:lnTo>
                  <a:cubicBezTo>
                    <a:pt x="476" y="13692"/>
                    <a:pt x="555" y="13692"/>
                    <a:pt x="615" y="13672"/>
                  </a:cubicBezTo>
                  <a:cubicBezTo>
                    <a:pt x="774" y="13632"/>
                    <a:pt x="893" y="13593"/>
                    <a:pt x="1031" y="13533"/>
                  </a:cubicBezTo>
                  <a:cubicBezTo>
                    <a:pt x="1289" y="13454"/>
                    <a:pt x="1527" y="13335"/>
                    <a:pt x="1765" y="13236"/>
                  </a:cubicBezTo>
                  <a:cubicBezTo>
                    <a:pt x="2241" y="13018"/>
                    <a:pt x="2677" y="12780"/>
                    <a:pt x="3094" y="12561"/>
                  </a:cubicBezTo>
                  <a:cubicBezTo>
                    <a:pt x="3927" y="12105"/>
                    <a:pt x="4621" y="11649"/>
                    <a:pt x="5256" y="11233"/>
                  </a:cubicBezTo>
                  <a:cubicBezTo>
                    <a:pt x="6505" y="10400"/>
                    <a:pt x="7417" y="9686"/>
                    <a:pt x="8072" y="9131"/>
                  </a:cubicBezTo>
                  <a:cubicBezTo>
                    <a:pt x="8726" y="8575"/>
                    <a:pt x="9142" y="8179"/>
                    <a:pt x="9380" y="7921"/>
                  </a:cubicBezTo>
                  <a:cubicBezTo>
                    <a:pt x="9638" y="7663"/>
                    <a:pt x="9718" y="7544"/>
                    <a:pt x="9718" y="7524"/>
                  </a:cubicBezTo>
                  <a:lnTo>
                    <a:pt x="9718" y="7524"/>
                  </a:lnTo>
                  <a:cubicBezTo>
                    <a:pt x="9698" y="7524"/>
                    <a:pt x="9599" y="7604"/>
                    <a:pt x="9321" y="7842"/>
                  </a:cubicBezTo>
                  <a:cubicBezTo>
                    <a:pt x="9043" y="8080"/>
                    <a:pt x="8627" y="8476"/>
                    <a:pt x="7953" y="9012"/>
                  </a:cubicBezTo>
                  <a:cubicBezTo>
                    <a:pt x="7278" y="9547"/>
                    <a:pt x="6386" y="10221"/>
                    <a:pt x="5117" y="11034"/>
                  </a:cubicBezTo>
                  <a:cubicBezTo>
                    <a:pt x="4502" y="11451"/>
                    <a:pt x="3788" y="11887"/>
                    <a:pt x="2975" y="12323"/>
                  </a:cubicBezTo>
                  <a:cubicBezTo>
                    <a:pt x="2558" y="12561"/>
                    <a:pt x="2122" y="12780"/>
                    <a:pt x="1666" y="12998"/>
                  </a:cubicBezTo>
                  <a:cubicBezTo>
                    <a:pt x="1428" y="13097"/>
                    <a:pt x="1190" y="13196"/>
                    <a:pt x="932" y="13295"/>
                  </a:cubicBezTo>
                  <a:cubicBezTo>
                    <a:pt x="813" y="13335"/>
                    <a:pt x="694" y="13374"/>
                    <a:pt x="555" y="13394"/>
                  </a:cubicBezTo>
                  <a:cubicBezTo>
                    <a:pt x="496" y="13414"/>
                    <a:pt x="437" y="13434"/>
                    <a:pt x="377" y="13434"/>
                  </a:cubicBezTo>
                  <a:lnTo>
                    <a:pt x="278" y="13434"/>
                  </a:lnTo>
                  <a:cubicBezTo>
                    <a:pt x="278" y="13414"/>
                    <a:pt x="278" y="13374"/>
                    <a:pt x="278" y="13355"/>
                  </a:cubicBezTo>
                  <a:cubicBezTo>
                    <a:pt x="298" y="13295"/>
                    <a:pt x="298" y="13236"/>
                    <a:pt x="318" y="13176"/>
                  </a:cubicBezTo>
                  <a:cubicBezTo>
                    <a:pt x="337" y="13057"/>
                    <a:pt x="377" y="12918"/>
                    <a:pt x="437" y="12780"/>
                  </a:cubicBezTo>
                  <a:cubicBezTo>
                    <a:pt x="536" y="12522"/>
                    <a:pt x="655" y="12244"/>
                    <a:pt x="774" y="11966"/>
                  </a:cubicBezTo>
                  <a:cubicBezTo>
                    <a:pt x="1031" y="11411"/>
                    <a:pt x="1349" y="10836"/>
                    <a:pt x="1706" y="10221"/>
                  </a:cubicBezTo>
                  <a:cubicBezTo>
                    <a:pt x="2400" y="9012"/>
                    <a:pt x="3253" y="7703"/>
                    <a:pt x="4304" y="6374"/>
                  </a:cubicBezTo>
                  <a:cubicBezTo>
                    <a:pt x="4918" y="5581"/>
                    <a:pt x="5533" y="4867"/>
                    <a:pt x="6168" y="4232"/>
                  </a:cubicBezTo>
                  <a:cubicBezTo>
                    <a:pt x="6822" y="3598"/>
                    <a:pt x="7437" y="2983"/>
                    <a:pt x="8072" y="2467"/>
                  </a:cubicBezTo>
                  <a:cubicBezTo>
                    <a:pt x="8686" y="1952"/>
                    <a:pt x="9301" y="1496"/>
                    <a:pt x="9936" y="1119"/>
                  </a:cubicBezTo>
                  <a:cubicBezTo>
                    <a:pt x="10550" y="742"/>
                    <a:pt x="11165" y="445"/>
                    <a:pt x="11780" y="326"/>
                  </a:cubicBezTo>
                  <a:cubicBezTo>
                    <a:pt x="11939" y="296"/>
                    <a:pt x="12092" y="276"/>
                    <a:pt x="12239" y="276"/>
                  </a:cubicBezTo>
                  <a:cubicBezTo>
                    <a:pt x="12385" y="276"/>
                    <a:pt x="12524" y="296"/>
                    <a:pt x="12653" y="345"/>
                  </a:cubicBezTo>
                  <a:cubicBezTo>
                    <a:pt x="12930" y="425"/>
                    <a:pt x="13148" y="583"/>
                    <a:pt x="13267" y="801"/>
                  </a:cubicBezTo>
                  <a:cubicBezTo>
                    <a:pt x="13426" y="1020"/>
                    <a:pt x="13446" y="1297"/>
                    <a:pt x="13446" y="1535"/>
                  </a:cubicBezTo>
                  <a:cubicBezTo>
                    <a:pt x="13446" y="1793"/>
                    <a:pt x="13406" y="2051"/>
                    <a:pt x="13327" y="2269"/>
                  </a:cubicBezTo>
                  <a:cubicBezTo>
                    <a:pt x="13188" y="2745"/>
                    <a:pt x="12990" y="3161"/>
                    <a:pt x="12791" y="3538"/>
                  </a:cubicBezTo>
                  <a:cubicBezTo>
                    <a:pt x="12573" y="3915"/>
                    <a:pt x="12355" y="4232"/>
                    <a:pt x="12157" y="4530"/>
                  </a:cubicBezTo>
                  <a:cubicBezTo>
                    <a:pt x="11304" y="5739"/>
                    <a:pt x="10650" y="6434"/>
                    <a:pt x="10253" y="6890"/>
                  </a:cubicBezTo>
                  <a:cubicBezTo>
                    <a:pt x="9856" y="7326"/>
                    <a:pt x="9698" y="7504"/>
                    <a:pt x="9718" y="7524"/>
                  </a:cubicBezTo>
                  <a:cubicBezTo>
                    <a:pt x="9719" y="7525"/>
                    <a:pt x="9720" y="7526"/>
                    <a:pt x="9722" y="7526"/>
                  </a:cubicBezTo>
                  <a:cubicBezTo>
                    <a:pt x="9756" y="7526"/>
                    <a:pt x="9920" y="7363"/>
                    <a:pt x="10332" y="6969"/>
                  </a:cubicBezTo>
                  <a:cubicBezTo>
                    <a:pt x="10749" y="6533"/>
                    <a:pt x="11443" y="5858"/>
                    <a:pt x="12315" y="4669"/>
                  </a:cubicBezTo>
                  <a:cubicBezTo>
                    <a:pt x="12534" y="4351"/>
                    <a:pt x="12772" y="4034"/>
                    <a:pt x="12990" y="3637"/>
                  </a:cubicBezTo>
                  <a:cubicBezTo>
                    <a:pt x="13188" y="3261"/>
                    <a:pt x="13406" y="2844"/>
                    <a:pt x="13565" y="2348"/>
                  </a:cubicBezTo>
                  <a:cubicBezTo>
                    <a:pt x="13644" y="2091"/>
                    <a:pt x="13684" y="1833"/>
                    <a:pt x="13704" y="1555"/>
                  </a:cubicBezTo>
                  <a:cubicBezTo>
                    <a:pt x="13684" y="1258"/>
                    <a:pt x="13664" y="960"/>
                    <a:pt x="13486" y="682"/>
                  </a:cubicBezTo>
                  <a:cubicBezTo>
                    <a:pt x="13327" y="405"/>
                    <a:pt x="13049" y="187"/>
                    <a:pt x="12732" y="88"/>
                  </a:cubicBezTo>
                  <a:cubicBezTo>
                    <a:pt x="12564" y="25"/>
                    <a:pt x="12386" y="1"/>
                    <a:pt x="1220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9"/>
            <p:cNvSpPr/>
            <p:nvPr/>
          </p:nvSpPr>
          <p:spPr>
            <a:xfrm>
              <a:off x="6221325" y="4734994"/>
              <a:ext cx="601103" cy="166039"/>
            </a:xfrm>
            <a:custGeom>
              <a:rect b="b" l="l" r="r" t="t"/>
              <a:pathLst>
                <a:path extrusionOk="0" h="5177" w="18742">
                  <a:moveTo>
                    <a:pt x="10313" y="1"/>
                  </a:moveTo>
                  <a:cubicBezTo>
                    <a:pt x="9698" y="1"/>
                    <a:pt x="8726" y="41"/>
                    <a:pt x="7259" y="239"/>
                  </a:cubicBezTo>
                  <a:cubicBezTo>
                    <a:pt x="6545" y="338"/>
                    <a:pt x="5692" y="477"/>
                    <a:pt x="4701" y="695"/>
                  </a:cubicBezTo>
                  <a:cubicBezTo>
                    <a:pt x="3709" y="933"/>
                    <a:pt x="2599" y="1211"/>
                    <a:pt x="1369" y="1667"/>
                  </a:cubicBezTo>
                  <a:cubicBezTo>
                    <a:pt x="1052" y="1786"/>
                    <a:pt x="734" y="1905"/>
                    <a:pt x="437" y="2083"/>
                  </a:cubicBezTo>
                  <a:cubicBezTo>
                    <a:pt x="358" y="2143"/>
                    <a:pt x="278" y="2182"/>
                    <a:pt x="199" y="2242"/>
                  </a:cubicBezTo>
                  <a:cubicBezTo>
                    <a:pt x="159" y="2281"/>
                    <a:pt x="120" y="2301"/>
                    <a:pt x="60" y="2381"/>
                  </a:cubicBezTo>
                  <a:cubicBezTo>
                    <a:pt x="20" y="2440"/>
                    <a:pt x="1" y="2539"/>
                    <a:pt x="40" y="2619"/>
                  </a:cubicBezTo>
                  <a:cubicBezTo>
                    <a:pt x="40" y="2658"/>
                    <a:pt x="80" y="2698"/>
                    <a:pt x="100" y="2718"/>
                  </a:cubicBezTo>
                  <a:cubicBezTo>
                    <a:pt x="120" y="2738"/>
                    <a:pt x="139" y="2757"/>
                    <a:pt x="159" y="2777"/>
                  </a:cubicBezTo>
                  <a:cubicBezTo>
                    <a:pt x="199" y="2817"/>
                    <a:pt x="239" y="2837"/>
                    <a:pt x="278" y="2876"/>
                  </a:cubicBezTo>
                  <a:cubicBezTo>
                    <a:pt x="358" y="2936"/>
                    <a:pt x="437" y="2976"/>
                    <a:pt x="516" y="3015"/>
                  </a:cubicBezTo>
                  <a:cubicBezTo>
                    <a:pt x="1190" y="3372"/>
                    <a:pt x="1944" y="3610"/>
                    <a:pt x="2717" y="3868"/>
                  </a:cubicBezTo>
                  <a:cubicBezTo>
                    <a:pt x="4304" y="4324"/>
                    <a:pt x="6089" y="4721"/>
                    <a:pt x="8092" y="4979"/>
                  </a:cubicBezTo>
                  <a:cubicBezTo>
                    <a:pt x="9103" y="5097"/>
                    <a:pt x="10055" y="5157"/>
                    <a:pt x="10967" y="5177"/>
                  </a:cubicBezTo>
                  <a:cubicBezTo>
                    <a:pt x="11880" y="5157"/>
                    <a:pt x="12752" y="5157"/>
                    <a:pt x="13585" y="5058"/>
                  </a:cubicBezTo>
                  <a:cubicBezTo>
                    <a:pt x="14398" y="4998"/>
                    <a:pt x="15172" y="4879"/>
                    <a:pt x="15905" y="4701"/>
                  </a:cubicBezTo>
                  <a:cubicBezTo>
                    <a:pt x="16619" y="4522"/>
                    <a:pt x="17294" y="4284"/>
                    <a:pt x="17849" y="3888"/>
                  </a:cubicBezTo>
                  <a:cubicBezTo>
                    <a:pt x="18126" y="3709"/>
                    <a:pt x="18384" y="3471"/>
                    <a:pt x="18543" y="3174"/>
                  </a:cubicBezTo>
                  <a:cubicBezTo>
                    <a:pt x="18702" y="2876"/>
                    <a:pt x="18741" y="2519"/>
                    <a:pt x="18662" y="2202"/>
                  </a:cubicBezTo>
                  <a:cubicBezTo>
                    <a:pt x="18583" y="1885"/>
                    <a:pt x="18384" y="1647"/>
                    <a:pt x="18186" y="1449"/>
                  </a:cubicBezTo>
                  <a:cubicBezTo>
                    <a:pt x="17988" y="1250"/>
                    <a:pt x="17750" y="1111"/>
                    <a:pt x="17532" y="992"/>
                  </a:cubicBezTo>
                  <a:cubicBezTo>
                    <a:pt x="17075" y="735"/>
                    <a:pt x="16619" y="596"/>
                    <a:pt x="16203" y="477"/>
                  </a:cubicBezTo>
                  <a:cubicBezTo>
                    <a:pt x="15786" y="358"/>
                    <a:pt x="15390" y="278"/>
                    <a:pt x="15013" y="219"/>
                  </a:cubicBezTo>
                  <a:cubicBezTo>
                    <a:pt x="13545" y="1"/>
                    <a:pt x="12574" y="1"/>
                    <a:pt x="11979" y="1"/>
                  </a:cubicBezTo>
                  <a:cubicBezTo>
                    <a:pt x="11364" y="1"/>
                    <a:pt x="11146" y="21"/>
                    <a:pt x="11146" y="41"/>
                  </a:cubicBezTo>
                  <a:cubicBezTo>
                    <a:pt x="11146" y="60"/>
                    <a:pt x="11364" y="80"/>
                    <a:pt x="11979" y="100"/>
                  </a:cubicBezTo>
                  <a:cubicBezTo>
                    <a:pt x="12574" y="160"/>
                    <a:pt x="13545" y="179"/>
                    <a:pt x="14973" y="417"/>
                  </a:cubicBezTo>
                  <a:cubicBezTo>
                    <a:pt x="15330" y="497"/>
                    <a:pt x="15727" y="576"/>
                    <a:pt x="16143" y="695"/>
                  </a:cubicBezTo>
                  <a:cubicBezTo>
                    <a:pt x="16540" y="814"/>
                    <a:pt x="16976" y="953"/>
                    <a:pt x="17413" y="1191"/>
                  </a:cubicBezTo>
                  <a:cubicBezTo>
                    <a:pt x="17631" y="1310"/>
                    <a:pt x="17829" y="1449"/>
                    <a:pt x="18007" y="1627"/>
                  </a:cubicBezTo>
                  <a:cubicBezTo>
                    <a:pt x="18186" y="1806"/>
                    <a:pt x="18364" y="2024"/>
                    <a:pt x="18404" y="2281"/>
                  </a:cubicBezTo>
                  <a:cubicBezTo>
                    <a:pt x="18464" y="2519"/>
                    <a:pt x="18444" y="2797"/>
                    <a:pt x="18305" y="3035"/>
                  </a:cubicBezTo>
                  <a:cubicBezTo>
                    <a:pt x="18186" y="3293"/>
                    <a:pt x="17948" y="3491"/>
                    <a:pt x="17710" y="3670"/>
                  </a:cubicBezTo>
                  <a:cubicBezTo>
                    <a:pt x="17175" y="4027"/>
                    <a:pt x="16540" y="4265"/>
                    <a:pt x="15826" y="4423"/>
                  </a:cubicBezTo>
                  <a:cubicBezTo>
                    <a:pt x="15132" y="4602"/>
                    <a:pt x="14358" y="4701"/>
                    <a:pt x="13545" y="4780"/>
                  </a:cubicBezTo>
                  <a:cubicBezTo>
                    <a:pt x="12732" y="4860"/>
                    <a:pt x="11880" y="4879"/>
                    <a:pt x="10967" y="4879"/>
                  </a:cubicBezTo>
                  <a:cubicBezTo>
                    <a:pt x="10075" y="4879"/>
                    <a:pt x="9123" y="4800"/>
                    <a:pt x="8131" y="4681"/>
                  </a:cubicBezTo>
                  <a:cubicBezTo>
                    <a:pt x="6148" y="4443"/>
                    <a:pt x="4363" y="4046"/>
                    <a:pt x="2797" y="3590"/>
                  </a:cubicBezTo>
                  <a:cubicBezTo>
                    <a:pt x="2023" y="3352"/>
                    <a:pt x="1290" y="3114"/>
                    <a:pt x="655" y="2777"/>
                  </a:cubicBezTo>
                  <a:cubicBezTo>
                    <a:pt x="576" y="2738"/>
                    <a:pt x="496" y="2698"/>
                    <a:pt x="437" y="2658"/>
                  </a:cubicBezTo>
                  <a:cubicBezTo>
                    <a:pt x="397" y="2619"/>
                    <a:pt x="358" y="2599"/>
                    <a:pt x="338" y="2579"/>
                  </a:cubicBezTo>
                  <a:cubicBezTo>
                    <a:pt x="318" y="2559"/>
                    <a:pt x="298" y="2539"/>
                    <a:pt x="298" y="2539"/>
                  </a:cubicBezTo>
                  <a:cubicBezTo>
                    <a:pt x="298" y="2539"/>
                    <a:pt x="298" y="2539"/>
                    <a:pt x="298" y="2519"/>
                  </a:cubicBezTo>
                  <a:cubicBezTo>
                    <a:pt x="318" y="2519"/>
                    <a:pt x="338" y="2480"/>
                    <a:pt x="358" y="2460"/>
                  </a:cubicBezTo>
                  <a:cubicBezTo>
                    <a:pt x="417" y="2420"/>
                    <a:pt x="496" y="2381"/>
                    <a:pt x="556" y="2341"/>
                  </a:cubicBezTo>
                  <a:cubicBezTo>
                    <a:pt x="853" y="2162"/>
                    <a:pt x="1171" y="2043"/>
                    <a:pt x="1468" y="1924"/>
                  </a:cubicBezTo>
                  <a:cubicBezTo>
                    <a:pt x="2678" y="1468"/>
                    <a:pt x="3788" y="1171"/>
                    <a:pt x="4760" y="953"/>
                  </a:cubicBezTo>
                  <a:cubicBezTo>
                    <a:pt x="5732" y="715"/>
                    <a:pt x="6565" y="576"/>
                    <a:pt x="7299" y="457"/>
                  </a:cubicBezTo>
                  <a:cubicBezTo>
                    <a:pt x="8746" y="219"/>
                    <a:pt x="9718" y="160"/>
                    <a:pt x="10313" y="120"/>
                  </a:cubicBezTo>
                  <a:cubicBezTo>
                    <a:pt x="10908" y="80"/>
                    <a:pt x="11146" y="60"/>
                    <a:pt x="11146" y="41"/>
                  </a:cubicBezTo>
                  <a:cubicBezTo>
                    <a:pt x="11146" y="21"/>
                    <a:pt x="10908" y="1"/>
                    <a:pt x="10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9"/>
            <p:cNvSpPr/>
            <p:nvPr/>
          </p:nvSpPr>
          <p:spPr>
            <a:xfrm>
              <a:off x="6132292" y="5035866"/>
              <a:ext cx="436346" cy="436988"/>
            </a:xfrm>
            <a:custGeom>
              <a:rect b="b" l="l" r="r" t="t"/>
              <a:pathLst>
                <a:path extrusionOk="0" h="13625" w="13605">
                  <a:moveTo>
                    <a:pt x="258" y="0"/>
                  </a:moveTo>
                  <a:cubicBezTo>
                    <a:pt x="99" y="0"/>
                    <a:pt x="60" y="79"/>
                    <a:pt x="60" y="79"/>
                  </a:cubicBezTo>
                  <a:cubicBezTo>
                    <a:pt x="76" y="79"/>
                    <a:pt x="104" y="54"/>
                    <a:pt x="176" y="54"/>
                  </a:cubicBezTo>
                  <a:cubicBezTo>
                    <a:pt x="194" y="54"/>
                    <a:pt x="214" y="56"/>
                    <a:pt x="238" y="60"/>
                  </a:cubicBezTo>
                  <a:cubicBezTo>
                    <a:pt x="377" y="79"/>
                    <a:pt x="575" y="139"/>
                    <a:pt x="853" y="238"/>
                  </a:cubicBezTo>
                  <a:cubicBezTo>
                    <a:pt x="1408" y="476"/>
                    <a:pt x="2281" y="892"/>
                    <a:pt x="3530" y="1626"/>
                  </a:cubicBezTo>
                  <a:cubicBezTo>
                    <a:pt x="4165" y="2003"/>
                    <a:pt x="4899" y="2479"/>
                    <a:pt x="5712" y="3034"/>
                  </a:cubicBezTo>
                  <a:cubicBezTo>
                    <a:pt x="6525" y="3609"/>
                    <a:pt x="7437" y="4303"/>
                    <a:pt x="8409" y="5156"/>
                  </a:cubicBezTo>
                  <a:cubicBezTo>
                    <a:pt x="8904" y="5592"/>
                    <a:pt x="9400" y="6068"/>
                    <a:pt x="9896" y="6604"/>
                  </a:cubicBezTo>
                  <a:cubicBezTo>
                    <a:pt x="10412" y="7119"/>
                    <a:pt x="10927" y="7695"/>
                    <a:pt x="11443" y="8329"/>
                  </a:cubicBezTo>
                  <a:cubicBezTo>
                    <a:pt x="11939" y="8964"/>
                    <a:pt x="12434" y="9678"/>
                    <a:pt x="12851" y="10471"/>
                  </a:cubicBezTo>
                  <a:cubicBezTo>
                    <a:pt x="13029" y="10868"/>
                    <a:pt x="13208" y="11304"/>
                    <a:pt x="13287" y="11740"/>
                  </a:cubicBezTo>
                  <a:cubicBezTo>
                    <a:pt x="13367" y="12196"/>
                    <a:pt x="13287" y="12672"/>
                    <a:pt x="12990" y="12990"/>
                  </a:cubicBezTo>
                  <a:cubicBezTo>
                    <a:pt x="12754" y="13225"/>
                    <a:pt x="12420" y="13319"/>
                    <a:pt x="12085" y="13319"/>
                  </a:cubicBezTo>
                  <a:cubicBezTo>
                    <a:pt x="11969" y="13319"/>
                    <a:pt x="11853" y="13307"/>
                    <a:pt x="11740" y="13287"/>
                  </a:cubicBezTo>
                  <a:cubicBezTo>
                    <a:pt x="11284" y="13227"/>
                    <a:pt x="10868" y="13049"/>
                    <a:pt x="10471" y="12851"/>
                  </a:cubicBezTo>
                  <a:cubicBezTo>
                    <a:pt x="9658" y="12454"/>
                    <a:pt x="8964" y="11958"/>
                    <a:pt x="8329" y="11443"/>
                  </a:cubicBezTo>
                  <a:cubicBezTo>
                    <a:pt x="7695" y="10947"/>
                    <a:pt x="7120" y="10411"/>
                    <a:pt x="6584" y="9916"/>
                  </a:cubicBezTo>
                  <a:cubicBezTo>
                    <a:pt x="6049" y="9400"/>
                    <a:pt x="5593" y="8904"/>
                    <a:pt x="5156" y="8428"/>
                  </a:cubicBezTo>
                  <a:cubicBezTo>
                    <a:pt x="4304" y="7457"/>
                    <a:pt x="3610" y="6544"/>
                    <a:pt x="3034" y="5711"/>
                  </a:cubicBezTo>
                  <a:cubicBezTo>
                    <a:pt x="2459" y="4898"/>
                    <a:pt x="2003" y="4165"/>
                    <a:pt x="1626" y="3550"/>
                  </a:cubicBezTo>
                  <a:cubicBezTo>
                    <a:pt x="873" y="2281"/>
                    <a:pt x="456" y="1408"/>
                    <a:pt x="238" y="853"/>
                  </a:cubicBezTo>
                  <a:cubicBezTo>
                    <a:pt x="139" y="575"/>
                    <a:pt x="80" y="377"/>
                    <a:pt x="60" y="258"/>
                  </a:cubicBezTo>
                  <a:cubicBezTo>
                    <a:pt x="40" y="119"/>
                    <a:pt x="80" y="79"/>
                    <a:pt x="60" y="79"/>
                  </a:cubicBezTo>
                  <a:cubicBezTo>
                    <a:pt x="60" y="77"/>
                    <a:pt x="59" y="76"/>
                    <a:pt x="57" y="76"/>
                  </a:cubicBezTo>
                  <a:cubicBezTo>
                    <a:pt x="46" y="76"/>
                    <a:pt x="0" y="136"/>
                    <a:pt x="0" y="258"/>
                  </a:cubicBezTo>
                  <a:cubicBezTo>
                    <a:pt x="0" y="397"/>
                    <a:pt x="40" y="615"/>
                    <a:pt x="139" y="892"/>
                  </a:cubicBezTo>
                  <a:cubicBezTo>
                    <a:pt x="318" y="1468"/>
                    <a:pt x="714" y="2360"/>
                    <a:pt x="1448" y="3649"/>
                  </a:cubicBezTo>
                  <a:cubicBezTo>
                    <a:pt x="1805" y="4284"/>
                    <a:pt x="2261" y="5037"/>
                    <a:pt x="2836" y="5850"/>
                  </a:cubicBezTo>
                  <a:cubicBezTo>
                    <a:pt x="3411" y="6683"/>
                    <a:pt x="4085" y="7615"/>
                    <a:pt x="4938" y="8607"/>
                  </a:cubicBezTo>
                  <a:cubicBezTo>
                    <a:pt x="5375" y="9103"/>
                    <a:pt x="5850" y="9618"/>
                    <a:pt x="6386" y="10114"/>
                  </a:cubicBezTo>
                  <a:cubicBezTo>
                    <a:pt x="6921" y="10630"/>
                    <a:pt x="7496" y="11165"/>
                    <a:pt x="8151" y="11681"/>
                  </a:cubicBezTo>
                  <a:cubicBezTo>
                    <a:pt x="8785" y="12176"/>
                    <a:pt x="9499" y="12692"/>
                    <a:pt x="10332" y="13109"/>
                  </a:cubicBezTo>
                  <a:cubicBezTo>
                    <a:pt x="10749" y="13307"/>
                    <a:pt x="11185" y="13505"/>
                    <a:pt x="11701" y="13584"/>
                  </a:cubicBezTo>
                  <a:cubicBezTo>
                    <a:pt x="11820" y="13604"/>
                    <a:pt x="11939" y="13604"/>
                    <a:pt x="12077" y="13624"/>
                  </a:cubicBezTo>
                  <a:cubicBezTo>
                    <a:pt x="12196" y="13604"/>
                    <a:pt x="12335" y="13604"/>
                    <a:pt x="12474" y="13584"/>
                  </a:cubicBezTo>
                  <a:cubicBezTo>
                    <a:pt x="12732" y="13525"/>
                    <a:pt x="12990" y="13406"/>
                    <a:pt x="13188" y="13208"/>
                  </a:cubicBezTo>
                  <a:cubicBezTo>
                    <a:pt x="13386" y="12990"/>
                    <a:pt x="13525" y="12752"/>
                    <a:pt x="13565" y="12474"/>
                  </a:cubicBezTo>
                  <a:cubicBezTo>
                    <a:pt x="13605" y="12355"/>
                    <a:pt x="13605" y="12216"/>
                    <a:pt x="13605" y="12077"/>
                  </a:cubicBezTo>
                  <a:cubicBezTo>
                    <a:pt x="13605" y="11958"/>
                    <a:pt x="13585" y="11819"/>
                    <a:pt x="13565" y="11700"/>
                  </a:cubicBezTo>
                  <a:cubicBezTo>
                    <a:pt x="13505" y="11205"/>
                    <a:pt x="13307" y="10749"/>
                    <a:pt x="13109" y="10332"/>
                  </a:cubicBezTo>
                  <a:cubicBezTo>
                    <a:pt x="12692" y="9519"/>
                    <a:pt x="12177" y="8805"/>
                    <a:pt x="11661" y="8151"/>
                  </a:cubicBezTo>
                  <a:cubicBezTo>
                    <a:pt x="11145" y="7516"/>
                    <a:pt x="10630" y="6921"/>
                    <a:pt x="10114" y="6406"/>
                  </a:cubicBezTo>
                  <a:cubicBezTo>
                    <a:pt x="9599" y="5870"/>
                    <a:pt x="9083" y="5394"/>
                    <a:pt x="8607" y="4958"/>
                  </a:cubicBezTo>
                  <a:cubicBezTo>
                    <a:pt x="7615" y="4105"/>
                    <a:pt x="6683" y="3411"/>
                    <a:pt x="5850" y="2836"/>
                  </a:cubicBezTo>
                  <a:cubicBezTo>
                    <a:pt x="5018" y="2281"/>
                    <a:pt x="4284" y="1825"/>
                    <a:pt x="3649" y="1448"/>
                  </a:cubicBezTo>
                  <a:cubicBezTo>
                    <a:pt x="2360" y="734"/>
                    <a:pt x="1468" y="337"/>
                    <a:pt x="893" y="139"/>
                  </a:cubicBezTo>
                  <a:cubicBezTo>
                    <a:pt x="595" y="40"/>
                    <a:pt x="397"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9"/>
            <p:cNvSpPr/>
            <p:nvPr/>
          </p:nvSpPr>
          <p:spPr>
            <a:xfrm>
              <a:off x="5827602" y="5129935"/>
              <a:ext cx="169856" cy="596035"/>
            </a:xfrm>
            <a:custGeom>
              <a:rect b="b" l="l" r="r" t="t"/>
              <a:pathLst>
                <a:path extrusionOk="0" h="18584" w="5296">
                  <a:moveTo>
                    <a:pt x="2639" y="2"/>
                  </a:moveTo>
                  <a:cubicBezTo>
                    <a:pt x="2639" y="22"/>
                    <a:pt x="2698" y="22"/>
                    <a:pt x="2777" y="121"/>
                  </a:cubicBezTo>
                  <a:cubicBezTo>
                    <a:pt x="2857" y="240"/>
                    <a:pt x="2956" y="419"/>
                    <a:pt x="3075" y="676"/>
                  </a:cubicBezTo>
                  <a:cubicBezTo>
                    <a:pt x="3313" y="1232"/>
                    <a:pt x="3630" y="2144"/>
                    <a:pt x="3987" y="3572"/>
                  </a:cubicBezTo>
                  <a:cubicBezTo>
                    <a:pt x="4166" y="4286"/>
                    <a:pt x="4364" y="5119"/>
                    <a:pt x="4542" y="6090"/>
                  </a:cubicBezTo>
                  <a:cubicBezTo>
                    <a:pt x="4701" y="7082"/>
                    <a:pt x="4879" y="8212"/>
                    <a:pt x="4959" y="9501"/>
                  </a:cubicBezTo>
                  <a:cubicBezTo>
                    <a:pt x="4998" y="10156"/>
                    <a:pt x="5018" y="10850"/>
                    <a:pt x="4998" y="11584"/>
                  </a:cubicBezTo>
                  <a:cubicBezTo>
                    <a:pt x="4979" y="12297"/>
                    <a:pt x="4939" y="13071"/>
                    <a:pt x="4840" y="13884"/>
                  </a:cubicBezTo>
                  <a:cubicBezTo>
                    <a:pt x="4761" y="14697"/>
                    <a:pt x="4602" y="15550"/>
                    <a:pt x="4324" y="16383"/>
                  </a:cubicBezTo>
                  <a:cubicBezTo>
                    <a:pt x="4185" y="16799"/>
                    <a:pt x="4007" y="17235"/>
                    <a:pt x="3729" y="17612"/>
                  </a:cubicBezTo>
                  <a:cubicBezTo>
                    <a:pt x="3471" y="17969"/>
                    <a:pt x="3095" y="18267"/>
                    <a:pt x="2639" y="18286"/>
                  </a:cubicBezTo>
                  <a:cubicBezTo>
                    <a:pt x="2202" y="18267"/>
                    <a:pt x="1806" y="17969"/>
                    <a:pt x="1548" y="17612"/>
                  </a:cubicBezTo>
                  <a:cubicBezTo>
                    <a:pt x="1290" y="17235"/>
                    <a:pt x="1112" y="16799"/>
                    <a:pt x="973" y="16383"/>
                  </a:cubicBezTo>
                  <a:cubicBezTo>
                    <a:pt x="675" y="15550"/>
                    <a:pt x="536" y="14697"/>
                    <a:pt x="457" y="13884"/>
                  </a:cubicBezTo>
                  <a:cubicBezTo>
                    <a:pt x="358" y="13071"/>
                    <a:pt x="318" y="12297"/>
                    <a:pt x="298" y="11584"/>
                  </a:cubicBezTo>
                  <a:cubicBezTo>
                    <a:pt x="279" y="10850"/>
                    <a:pt x="298" y="10156"/>
                    <a:pt x="338" y="9501"/>
                  </a:cubicBezTo>
                  <a:cubicBezTo>
                    <a:pt x="417" y="8212"/>
                    <a:pt x="596" y="7082"/>
                    <a:pt x="755" y="6090"/>
                  </a:cubicBezTo>
                  <a:cubicBezTo>
                    <a:pt x="933" y="5119"/>
                    <a:pt x="1112" y="4286"/>
                    <a:pt x="1290" y="3572"/>
                  </a:cubicBezTo>
                  <a:cubicBezTo>
                    <a:pt x="1667" y="2144"/>
                    <a:pt x="1984" y="1232"/>
                    <a:pt x="2222" y="676"/>
                  </a:cubicBezTo>
                  <a:cubicBezTo>
                    <a:pt x="2341" y="419"/>
                    <a:pt x="2440" y="240"/>
                    <a:pt x="2520" y="121"/>
                  </a:cubicBezTo>
                  <a:cubicBezTo>
                    <a:pt x="2599" y="22"/>
                    <a:pt x="2639" y="22"/>
                    <a:pt x="2639" y="2"/>
                  </a:cubicBezTo>
                  <a:close/>
                  <a:moveTo>
                    <a:pt x="2629" y="0"/>
                  </a:moveTo>
                  <a:cubicBezTo>
                    <a:pt x="2602" y="0"/>
                    <a:pt x="2531" y="11"/>
                    <a:pt x="2460" y="81"/>
                  </a:cubicBezTo>
                  <a:cubicBezTo>
                    <a:pt x="2361" y="181"/>
                    <a:pt x="2242" y="359"/>
                    <a:pt x="2103" y="637"/>
                  </a:cubicBezTo>
                  <a:cubicBezTo>
                    <a:pt x="1845" y="1172"/>
                    <a:pt x="1488" y="2084"/>
                    <a:pt x="1092" y="3512"/>
                  </a:cubicBezTo>
                  <a:cubicBezTo>
                    <a:pt x="893" y="4226"/>
                    <a:pt x="695" y="5059"/>
                    <a:pt x="517" y="6051"/>
                  </a:cubicBezTo>
                  <a:cubicBezTo>
                    <a:pt x="338" y="7042"/>
                    <a:pt x="160" y="8192"/>
                    <a:pt x="60" y="9501"/>
                  </a:cubicBezTo>
                  <a:cubicBezTo>
                    <a:pt x="21" y="10156"/>
                    <a:pt x="1" y="10850"/>
                    <a:pt x="21" y="11584"/>
                  </a:cubicBezTo>
                  <a:cubicBezTo>
                    <a:pt x="21" y="12317"/>
                    <a:pt x="60" y="13111"/>
                    <a:pt x="160" y="13924"/>
                  </a:cubicBezTo>
                  <a:cubicBezTo>
                    <a:pt x="259" y="14737"/>
                    <a:pt x="398" y="15609"/>
                    <a:pt x="675" y="16482"/>
                  </a:cubicBezTo>
                  <a:cubicBezTo>
                    <a:pt x="834" y="16938"/>
                    <a:pt x="1012" y="17374"/>
                    <a:pt x="1310" y="17791"/>
                  </a:cubicBezTo>
                  <a:cubicBezTo>
                    <a:pt x="1389" y="17890"/>
                    <a:pt x="1469" y="17969"/>
                    <a:pt x="1568" y="18068"/>
                  </a:cubicBezTo>
                  <a:cubicBezTo>
                    <a:pt x="1667" y="18168"/>
                    <a:pt x="1746" y="18247"/>
                    <a:pt x="1865" y="18326"/>
                  </a:cubicBezTo>
                  <a:cubicBezTo>
                    <a:pt x="2083" y="18485"/>
                    <a:pt x="2361" y="18564"/>
                    <a:pt x="2639" y="18584"/>
                  </a:cubicBezTo>
                  <a:cubicBezTo>
                    <a:pt x="2936" y="18564"/>
                    <a:pt x="3194" y="18485"/>
                    <a:pt x="3432" y="18326"/>
                  </a:cubicBezTo>
                  <a:cubicBezTo>
                    <a:pt x="3531" y="18247"/>
                    <a:pt x="3630" y="18168"/>
                    <a:pt x="3729" y="18068"/>
                  </a:cubicBezTo>
                  <a:cubicBezTo>
                    <a:pt x="3809" y="17989"/>
                    <a:pt x="3908" y="17890"/>
                    <a:pt x="3967" y="17791"/>
                  </a:cubicBezTo>
                  <a:cubicBezTo>
                    <a:pt x="4265" y="17374"/>
                    <a:pt x="4463" y="16918"/>
                    <a:pt x="4602" y="16482"/>
                  </a:cubicBezTo>
                  <a:cubicBezTo>
                    <a:pt x="4899" y="15609"/>
                    <a:pt x="5038" y="14737"/>
                    <a:pt x="5137" y="13924"/>
                  </a:cubicBezTo>
                  <a:cubicBezTo>
                    <a:pt x="5217" y="13111"/>
                    <a:pt x="5256" y="12317"/>
                    <a:pt x="5276" y="11584"/>
                  </a:cubicBezTo>
                  <a:cubicBezTo>
                    <a:pt x="5296" y="10850"/>
                    <a:pt x="5276" y="10156"/>
                    <a:pt x="5217" y="9501"/>
                  </a:cubicBezTo>
                  <a:cubicBezTo>
                    <a:pt x="5137" y="8192"/>
                    <a:pt x="4959" y="7042"/>
                    <a:pt x="4780" y="6051"/>
                  </a:cubicBezTo>
                  <a:cubicBezTo>
                    <a:pt x="4582" y="5059"/>
                    <a:pt x="4384" y="4226"/>
                    <a:pt x="4205" y="3512"/>
                  </a:cubicBezTo>
                  <a:cubicBezTo>
                    <a:pt x="3809" y="2084"/>
                    <a:pt x="3452" y="1172"/>
                    <a:pt x="3174" y="637"/>
                  </a:cubicBezTo>
                  <a:cubicBezTo>
                    <a:pt x="3035" y="359"/>
                    <a:pt x="2916" y="181"/>
                    <a:pt x="2817" y="81"/>
                  </a:cubicBezTo>
                  <a:cubicBezTo>
                    <a:pt x="2746" y="11"/>
                    <a:pt x="2686" y="0"/>
                    <a:pt x="2657" y="0"/>
                  </a:cubicBezTo>
                  <a:cubicBezTo>
                    <a:pt x="2649" y="0"/>
                    <a:pt x="2644" y="1"/>
                    <a:pt x="2641" y="2"/>
                  </a:cubicBezTo>
                  <a:lnTo>
                    <a:pt x="2641" y="2"/>
                  </a:lnTo>
                  <a:cubicBezTo>
                    <a:pt x="2640" y="1"/>
                    <a:pt x="2636" y="0"/>
                    <a:pt x="26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9"/>
            <p:cNvSpPr/>
            <p:nvPr/>
          </p:nvSpPr>
          <p:spPr>
            <a:xfrm>
              <a:off x="5257096" y="5032659"/>
              <a:ext cx="439522" cy="439233"/>
            </a:xfrm>
            <a:custGeom>
              <a:rect b="b" l="l" r="r" t="t"/>
              <a:pathLst>
                <a:path extrusionOk="0" h="13695" w="13704">
                  <a:moveTo>
                    <a:pt x="13307" y="1"/>
                  </a:moveTo>
                  <a:cubicBezTo>
                    <a:pt x="13208" y="1"/>
                    <a:pt x="13148" y="21"/>
                    <a:pt x="13069" y="41"/>
                  </a:cubicBezTo>
                  <a:cubicBezTo>
                    <a:pt x="12930" y="80"/>
                    <a:pt x="12791" y="120"/>
                    <a:pt x="12672" y="160"/>
                  </a:cubicBezTo>
                  <a:cubicBezTo>
                    <a:pt x="12415" y="259"/>
                    <a:pt x="12157" y="358"/>
                    <a:pt x="11919" y="477"/>
                  </a:cubicBezTo>
                  <a:cubicBezTo>
                    <a:pt x="11443" y="695"/>
                    <a:pt x="11007" y="913"/>
                    <a:pt x="10610" y="1151"/>
                  </a:cubicBezTo>
                  <a:cubicBezTo>
                    <a:pt x="9777" y="1607"/>
                    <a:pt x="9063" y="2044"/>
                    <a:pt x="8448" y="2460"/>
                  </a:cubicBezTo>
                  <a:cubicBezTo>
                    <a:pt x="7199" y="3313"/>
                    <a:pt x="6287" y="4007"/>
                    <a:pt x="5632" y="4582"/>
                  </a:cubicBezTo>
                  <a:cubicBezTo>
                    <a:pt x="4978" y="5137"/>
                    <a:pt x="4561" y="5534"/>
                    <a:pt x="4323" y="5792"/>
                  </a:cubicBezTo>
                  <a:cubicBezTo>
                    <a:pt x="4066" y="6049"/>
                    <a:pt x="3967" y="6168"/>
                    <a:pt x="3986" y="6188"/>
                  </a:cubicBezTo>
                  <a:cubicBezTo>
                    <a:pt x="4006" y="6188"/>
                    <a:pt x="4105" y="6089"/>
                    <a:pt x="4383" y="5851"/>
                  </a:cubicBezTo>
                  <a:cubicBezTo>
                    <a:pt x="4641" y="5613"/>
                    <a:pt x="5077" y="5236"/>
                    <a:pt x="5751" y="4701"/>
                  </a:cubicBezTo>
                  <a:cubicBezTo>
                    <a:pt x="6406" y="4165"/>
                    <a:pt x="7318" y="3471"/>
                    <a:pt x="8567" y="2658"/>
                  </a:cubicBezTo>
                  <a:cubicBezTo>
                    <a:pt x="9202" y="2262"/>
                    <a:pt x="9916" y="1825"/>
                    <a:pt x="10729" y="1369"/>
                  </a:cubicBezTo>
                  <a:cubicBezTo>
                    <a:pt x="11126" y="1151"/>
                    <a:pt x="11562" y="933"/>
                    <a:pt x="12038" y="715"/>
                  </a:cubicBezTo>
                  <a:cubicBezTo>
                    <a:pt x="12276" y="616"/>
                    <a:pt x="12514" y="517"/>
                    <a:pt x="12752" y="417"/>
                  </a:cubicBezTo>
                  <a:cubicBezTo>
                    <a:pt x="12891" y="378"/>
                    <a:pt x="13010" y="338"/>
                    <a:pt x="13129" y="298"/>
                  </a:cubicBezTo>
                  <a:cubicBezTo>
                    <a:pt x="13208" y="298"/>
                    <a:pt x="13267" y="279"/>
                    <a:pt x="13327" y="279"/>
                  </a:cubicBezTo>
                  <a:lnTo>
                    <a:pt x="13406" y="279"/>
                  </a:lnTo>
                  <a:cubicBezTo>
                    <a:pt x="13406" y="298"/>
                    <a:pt x="13406" y="318"/>
                    <a:pt x="13406" y="358"/>
                  </a:cubicBezTo>
                  <a:cubicBezTo>
                    <a:pt x="13406" y="417"/>
                    <a:pt x="13406" y="477"/>
                    <a:pt x="13386" y="536"/>
                  </a:cubicBezTo>
                  <a:cubicBezTo>
                    <a:pt x="13347" y="655"/>
                    <a:pt x="13307" y="794"/>
                    <a:pt x="13267" y="913"/>
                  </a:cubicBezTo>
                  <a:cubicBezTo>
                    <a:pt x="13168" y="1191"/>
                    <a:pt x="13049" y="1449"/>
                    <a:pt x="12930" y="1726"/>
                  </a:cubicBezTo>
                  <a:cubicBezTo>
                    <a:pt x="12653" y="2281"/>
                    <a:pt x="12355" y="2876"/>
                    <a:pt x="11998" y="3471"/>
                  </a:cubicBezTo>
                  <a:cubicBezTo>
                    <a:pt x="11304" y="4681"/>
                    <a:pt x="10451" y="5990"/>
                    <a:pt x="9400" y="7338"/>
                  </a:cubicBezTo>
                  <a:cubicBezTo>
                    <a:pt x="8786" y="8112"/>
                    <a:pt x="8151" y="8846"/>
                    <a:pt x="7516" y="9480"/>
                  </a:cubicBezTo>
                  <a:cubicBezTo>
                    <a:pt x="6882" y="10115"/>
                    <a:pt x="6267" y="10710"/>
                    <a:pt x="5632" y="11245"/>
                  </a:cubicBezTo>
                  <a:cubicBezTo>
                    <a:pt x="4998" y="11761"/>
                    <a:pt x="4383" y="12217"/>
                    <a:pt x="3768" y="12594"/>
                  </a:cubicBezTo>
                  <a:cubicBezTo>
                    <a:pt x="3153" y="12971"/>
                    <a:pt x="2519" y="13268"/>
                    <a:pt x="1904" y="13387"/>
                  </a:cubicBezTo>
                  <a:cubicBezTo>
                    <a:pt x="1755" y="13417"/>
                    <a:pt x="1607" y="13437"/>
                    <a:pt x="1460" y="13437"/>
                  </a:cubicBezTo>
                  <a:cubicBezTo>
                    <a:pt x="1314" y="13437"/>
                    <a:pt x="1170" y="13417"/>
                    <a:pt x="1031" y="13367"/>
                  </a:cubicBezTo>
                  <a:cubicBezTo>
                    <a:pt x="774" y="13288"/>
                    <a:pt x="556" y="13109"/>
                    <a:pt x="417" y="12891"/>
                  </a:cubicBezTo>
                  <a:cubicBezTo>
                    <a:pt x="278" y="12673"/>
                    <a:pt x="258" y="12415"/>
                    <a:pt x="238" y="12157"/>
                  </a:cubicBezTo>
                  <a:cubicBezTo>
                    <a:pt x="258" y="11919"/>
                    <a:pt x="298" y="11662"/>
                    <a:pt x="377" y="11424"/>
                  </a:cubicBezTo>
                  <a:cubicBezTo>
                    <a:pt x="496" y="10968"/>
                    <a:pt x="714" y="10551"/>
                    <a:pt x="913" y="10174"/>
                  </a:cubicBezTo>
                  <a:cubicBezTo>
                    <a:pt x="1111" y="9798"/>
                    <a:pt x="1329" y="9460"/>
                    <a:pt x="1547" y="9163"/>
                  </a:cubicBezTo>
                  <a:cubicBezTo>
                    <a:pt x="2380" y="7973"/>
                    <a:pt x="3054" y="7279"/>
                    <a:pt x="3451" y="6823"/>
                  </a:cubicBezTo>
                  <a:cubicBezTo>
                    <a:pt x="3848" y="6367"/>
                    <a:pt x="4006" y="6188"/>
                    <a:pt x="3986" y="6188"/>
                  </a:cubicBezTo>
                  <a:cubicBezTo>
                    <a:pt x="3985" y="6187"/>
                    <a:pt x="3983" y="6186"/>
                    <a:pt x="3981" y="6186"/>
                  </a:cubicBezTo>
                  <a:cubicBezTo>
                    <a:pt x="3944" y="6186"/>
                    <a:pt x="3763" y="6333"/>
                    <a:pt x="3372" y="6724"/>
                  </a:cubicBezTo>
                  <a:cubicBezTo>
                    <a:pt x="2955" y="7160"/>
                    <a:pt x="2261" y="7854"/>
                    <a:pt x="1369" y="9044"/>
                  </a:cubicBezTo>
                  <a:cubicBezTo>
                    <a:pt x="1150" y="9341"/>
                    <a:pt x="932" y="9679"/>
                    <a:pt x="714" y="10055"/>
                  </a:cubicBezTo>
                  <a:cubicBezTo>
                    <a:pt x="496" y="10432"/>
                    <a:pt x="278" y="10868"/>
                    <a:pt x="139" y="11364"/>
                  </a:cubicBezTo>
                  <a:cubicBezTo>
                    <a:pt x="60" y="11602"/>
                    <a:pt x="20" y="11880"/>
                    <a:pt x="0" y="12157"/>
                  </a:cubicBezTo>
                  <a:cubicBezTo>
                    <a:pt x="0" y="12435"/>
                    <a:pt x="40" y="12752"/>
                    <a:pt x="199" y="13030"/>
                  </a:cubicBezTo>
                  <a:cubicBezTo>
                    <a:pt x="357" y="13308"/>
                    <a:pt x="635" y="13526"/>
                    <a:pt x="952" y="13625"/>
                  </a:cubicBezTo>
                  <a:cubicBezTo>
                    <a:pt x="1121" y="13675"/>
                    <a:pt x="1289" y="13694"/>
                    <a:pt x="1458" y="13694"/>
                  </a:cubicBezTo>
                  <a:cubicBezTo>
                    <a:pt x="1626" y="13694"/>
                    <a:pt x="1795" y="13675"/>
                    <a:pt x="1964" y="13645"/>
                  </a:cubicBezTo>
                  <a:cubicBezTo>
                    <a:pt x="2638" y="13526"/>
                    <a:pt x="3272" y="13228"/>
                    <a:pt x="3907" y="12832"/>
                  </a:cubicBezTo>
                  <a:cubicBezTo>
                    <a:pt x="4561" y="12455"/>
                    <a:pt x="5176" y="11979"/>
                    <a:pt x="5811" y="11463"/>
                  </a:cubicBezTo>
                  <a:cubicBezTo>
                    <a:pt x="6445" y="10928"/>
                    <a:pt x="7080" y="10333"/>
                    <a:pt x="7734" y="9679"/>
                  </a:cubicBezTo>
                  <a:cubicBezTo>
                    <a:pt x="8369" y="9024"/>
                    <a:pt x="9004" y="8310"/>
                    <a:pt x="9638" y="7517"/>
                  </a:cubicBezTo>
                  <a:cubicBezTo>
                    <a:pt x="10689" y="6168"/>
                    <a:pt x="11542" y="4840"/>
                    <a:pt x="12256" y="3630"/>
                  </a:cubicBezTo>
                  <a:cubicBezTo>
                    <a:pt x="12613" y="3015"/>
                    <a:pt x="12910" y="2420"/>
                    <a:pt x="13188" y="1845"/>
                  </a:cubicBezTo>
                  <a:cubicBezTo>
                    <a:pt x="13307" y="1568"/>
                    <a:pt x="13426" y="1290"/>
                    <a:pt x="13525" y="1012"/>
                  </a:cubicBezTo>
                  <a:cubicBezTo>
                    <a:pt x="13585" y="873"/>
                    <a:pt x="13624" y="735"/>
                    <a:pt x="13664" y="596"/>
                  </a:cubicBezTo>
                  <a:cubicBezTo>
                    <a:pt x="13664" y="517"/>
                    <a:pt x="13684" y="457"/>
                    <a:pt x="13684" y="378"/>
                  </a:cubicBezTo>
                  <a:cubicBezTo>
                    <a:pt x="13704" y="338"/>
                    <a:pt x="13704" y="298"/>
                    <a:pt x="13684" y="239"/>
                  </a:cubicBezTo>
                  <a:cubicBezTo>
                    <a:pt x="13684" y="179"/>
                    <a:pt x="13664" y="120"/>
                    <a:pt x="13605" y="80"/>
                  </a:cubicBezTo>
                  <a:cubicBezTo>
                    <a:pt x="13565" y="21"/>
                    <a:pt x="13486" y="1"/>
                    <a:pt x="1342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9"/>
            <p:cNvSpPr/>
            <p:nvPr/>
          </p:nvSpPr>
          <p:spPr>
            <a:xfrm>
              <a:off x="5003306" y="4731595"/>
              <a:ext cx="596003" cy="169054"/>
            </a:xfrm>
            <a:custGeom>
              <a:rect b="b" l="l" r="r" t="t"/>
              <a:pathLst>
                <a:path extrusionOk="0" h="5271" w="18583">
                  <a:moveTo>
                    <a:pt x="7524" y="0"/>
                  </a:moveTo>
                  <a:cubicBezTo>
                    <a:pt x="7346" y="0"/>
                    <a:pt x="7165" y="3"/>
                    <a:pt x="6981" y="8"/>
                  </a:cubicBezTo>
                  <a:cubicBezTo>
                    <a:pt x="6247" y="28"/>
                    <a:pt x="5474" y="67"/>
                    <a:pt x="4641" y="147"/>
                  </a:cubicBezTo>
                  <a:cubicBezTo>
                    <a:pt x="3828" y="246"/>
                    <a:pt x="2955" y="384"/>
                    <a:pt x="2083" y="682"/>
                  </a:cubicBezTo>
                  <a:cubicBezTo>
                    <a:pt x="1647" y="821"/>
                    <a:pt x="1190" y="1019"/>
                    <a:pt x="794" y="1317"/>
                  </a:cubicBezTo>
                  <a:cubicBezTo>
                    <a:pt x="675" y="1376"/>
                    <a:pt x="595" y="1475"/>
                    <a:pt x="496" y="1555"/>
                  </a:cubicBezTo>
                  <a:cubicBezTo>
                    <a:pt x="417" y="1654"/>
                    <a:pt x="318" y="1753"/>
                    <a:pt x="239" y="1852"/>
                  </a:cubicBezTo>
                  <a:cubicBezTo>
                    <a:pt x="80" y="2090"/>
                    <a:pt x="1" y="2348"/>
                    <a:pt x="1" y="2645"/>
                  </a:cubicBezTo>
                  <a:cubicBezTo>
                    <a:pt x="1" y="2923"/>
                    <a:pt x="80" y="3201"/>
                    <a:pt x="239" y="3419"/>
                  </a:cubicBezTo>
                  <a:cubicBezTo>
                    <a:pt x="318" y="3538"/>
                    <a:pt x="417" y="3617"/>
                    <a:pt x="496" y="3716"/>
                  </a:cubicBezTo>
                  <a:cubicBezTo>
                    <a:pt x="595" y="3815"/>
                    <a:pt x="675" y="3895"/>
                    <a:pt x="794" y="3974"/>
                  </a:cubicBezTo>
                  <a:cubicBezTo>
                    <a:pt x="1190" y="4271"/>
                    <a:pt x="1647" y="4450"/>
                    <a:pt x="2083" y="4609"/>
                  </a:cubicBezTo>
                  <a:cubicBezTo>
                    <a:pt x="2955" y="4886"/>
                    <a:pt x="3828" y="5025"/>
                    <a:pt x="4641" y="5124"/>
                  </a:cubicBezTo>
                  <a:cubicBezTo>
                    <a:pt x="5474" y="5223"/>
                    <a:pt x="6247" y="5263"/>
                    <a:pt x="6981" y="5263"/>
                  </a:cubicBezTo>
                  <a:cubicBezTo>
                    <a:pt x="7178" y="5268"/>
                    <a:pt x="7372" y="5271"/>
                    <a:pt x="7562" y="5271"/>
                  </a:cubicBezTo>
                  <a:cubicBezTo>
                    <a:pt x="8084" y="5271"/>
                    <a:pt x="8584" y="5252"/>
                    <a:pt x="9063" y="5223"/>
                  </a:cubicBezTo>
                  <a:cubicBezTo>
                    <a:pt x="10372" y="5124"/>
                    <a:pt x="11523" y="4946"/>
                    <a:pt x="12514" y="4767"/>
                  </a:cubicBezTo>
                  <a:cubicBezTo>
                    <a:pt x="13506" y="4589"/>
                    <a:pt x="14339" y="4390"/>
                    <a:pt x="15053" y="4192"/>
                  </a:cubicBezTo>
                  <a:cubicBezTo>
                    <a:pt x="16480" y="3795"/>
                    <a:pt x="17393" y="3439"/>
                    <a:pt x="17928" y="3181"/>
                  </a:cubicBezTo>
                  <a:cubicBezTo>
                    <a:pt x="18206" y="3042"/>
                    <a:pt x="18384" y="2923"/>
                    <a:pt x="18483" y="2824"/>
                  </a:cubicBezTo>
                  <a:cubicBezTo>
                    <a:pt x="18583" y="2725"/>
                    <a:pt x="18563" y="2645"/>
                    <a:pt x="18563" y="2645"/>
                  </a:cubicBezTo>
                  <a:cubicBezTo>
                    <a:pt x="18543" y="2645"/>
                    <a:pt x="18543" y="2705"/>
                    <a:pt x="18444" y="2784"/>
                  </a:cubicBezTo>
                  <a:cubicBezTo>
                    <a:pt x="18345" y="2844"/>
                    <a:pt x="18166" y="2943"/>
                    <a:pt x="17888" y="3062"/>
                  </a:cubicBezTo>
                  <a:cubicBezTo>
                    <a:pt x="17333" y="3300"/>
                    <a:pt x="16421" y="3637"/>
                    <a:pt x="15013" y="3994"/>
                  </a:cubicBezTo>
                  <a:cubicBezTo>
                    <a:pt x="14299" y="4172"/>
                    <a:pt x="13446" y="4351"/>
                    <a:pt x="12474" y="4529"/>
                  </a:cubicBezTo>
                  <a:cubicBezTo>
                    <a:pt x="11483" y="4708"/>
                    <a:pt x="10353" y="4866"/>
                    <a:pt x="9063" y="4946"/>
                  </a:cubicBezTo>
                  <a:cubicBezTo>
                    <a:pt x="8584" y="4975"/>
                    <a:pt x="8095" y="4993"/>
                    <a:pt x="7579" y="4993"/>
                  </a:cubicBezTo>
                  <a:cubicBezTo>
                    <a:pt x="7390" y="4993"/>
                    <a:pt x="7198" y="4991"/>
                    <a:pt x="7001" y="4985"/>
                  </a:cubicBezTo>
                  <a:cubicBezTo>
                    <a:pt x="6267" y="4966"/>
                    <a:pt x="5494" y="4926"/>
                    <a:pt x="4681" y="4847"/>
                  </a:cubicBezTo>
                  <a:cubicBezTo>
                    <a:pt x="3868" y="4747"/>
                    <a:pt x="3035" y="4609"/>
                    <a:pt x="2182" y="4331"/>
                  </a:cubicBezTo>
                  <a:cubicBezTo>
                    <a:pt x="1766" y="4172"/>
                    <a:pt x="1329" y="3994"/>
                    <a:pt x="972" y="3736"/>
                  </a:cubicBezTo>
                  <a:cubicBezTo>
                    <a:pt x="595" y="3478"/>
                    <a:pt x="298" y="3082"/>
                    <a:pt x="298" y="2645"/>
                  </a:cubicBezTo>
                  <a:cubicBezTo>
                    <a:pt x="298" y="2189"/>
                    <a:pt x="595" y="1812"/>
                    <a:pt x="972" y="1555"/>
                  </a:cubicBezTo>
                  <a:cubicBezTo>
                    <a:pt x="1329" y="1277"/>
                    <a:pt x="1766" y="1098"/>
                    <a:pt x="2182" y="960"/>
                  </a:cubicBezTo>
                  <a:cubicBezTo>
                    <a:pt x="3015" y="682"/>
                    <a:pt x="3868" y="543"/>
                    <a:pt x="4681" y="444"/>
                  </a:cubicBezTo>
                  <a:cubicBezTo>
                    <a:pt x="5494" y="345"/>
                    <a:pt x="6267" y="305"/>
                    <a:pt x="7001" y="305"/>
                  </a:cubicBezTo>
                  <a:cubicBezTo>
                    <a:pt x="7270" y="298"/>
                    <a:pt x="7530" y="293"/>
                    <a:pt x="7785" y="293"/>
                  </a:cubicBezTo>
                  <a:cubicBezTo>
                    <a:pt x="8226" y="293"/>
                    <a:pt x="8649" y="307"/>
                    <a:pt x="9063" y="345"/>
                  </a:cubicBezTo>
                  <a:cubicBezTo>
                    <a:pt x="10353" y="424"/>
                    <a:pt x="11483" y="583"/>
                    <a:pt x="12474" y="761"/>
                  </a:cubicBezTo>
                  <a:cubicBezTo>
                    <a:pt x="13446" y="920"/>
                    <a:pt x="14299" y="1118"/>
                    <a:pt x="15013" y="1297"/>
                  </a:cubicBezTo>
                  <a:cubicBezTo>
                    <a:pt x="16421" y="1654"/>
                    <a:pt x="17333" y="1971"/>
                    <a:pt x="17888" y="2209"/>
                  </a:cubicBezTo>
                  <a:cubicBezTo>
                    <a:pt x="18166" y="2328"/>
                    <a:pt x="18345" y="2427"/>
                    <a:pt x="18444" y="2506"/>
                  </a:cubicBezTo>
                  <a:cubicBezTo>
                    <a:pt x="18543" y="2586"/>
                    <a:pt x="18543" y="2645"/>
                    <a:pt x="18563" y="2645"/>
                  </a:cubicBezTo>
                  <a:cubicBezTo>
                    <a:pt x="18583" y="2645"/>
                    <a:pt x="18583" y="2566"/>
                    <a:pt x="18483" y="2467"/>
                  </a:cubicBezTo>
                  <a:cubicBezTo>
                    <a:pt x="18384" y="2368"/>
                    <a:pt x="18206" y="2249"/>
                    <a:pt x="17928" y="2110"/>
                  </a:cubicBezTo>
                  <a:cubicBezTo>
                    <a:pt x="17393" y="1832"/>
                    <a:pt x="16480" y="1475"/>
                    <a:pt x="15053" y="1079"/>
                  </a:cubicBezTo>
                  <a:cubicBezTo>
                    <a:pt x="14339" y="900"/>
                    <a:pt x="13506" y="702"/>
                    <a:pt x="12514" y="503"/>
                  </a:cubicBezTo>
                  <a:cubicBezTo>
                    <a:pt x="11523" y="325"/>
                    <a:pt x="10372" y="147"/>
                    <a:pt x="9063" y="67"/>
                  </a:cubicBezTo>
                  <a:cubicBezTo>
                    <a:pt x="8573" y="23"/>
                    <a:pt x="8060" y="0"/>
                    <a:pt x="75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9"/>
            <p:cNvSpPr/>
            <p:nvPr/>
          </p:nvSpPr>
          <p:spPr>
            <a:xfrm>
              <a:off x="5255813" y="4162949"/>
              <a:ext cx="440804" cy="437886"/>
            </a:xfrm>
            <a:custGeom>
              <a:rect b="b" l="l" r="r" t="t"/>
              <a:pathLst>
                <a:path extrusionOk="0" h="13653" w="13744">
                  <a:moveTo>
                    <a:pt x="1579" y="1"/>
                  </a:moveTo>
                  <a:cubicBezTo>
                    <a:pt x="1467" y="1"/>
                    <a:pt x="1364" y="10"/>
                    <a:pt x="1270" y="28"/>
                  </a:cubicBezTo>
                  <a:cubicBezTo>
                    <a:pt x="953" y="88"/>
                    <a:pt x="754" y="187"/>
                    <a:pt x="655" y="286"/>
                  </a:cubicBezTo>
                  <a:cubicBezTo>
                    <a:pt x="556" y="385"/>
                    <a:pt x="516" y="425"/>
                    <a:pt x="536" y="425"/>
                  </a:cubicBezTo>
                  <a:cubicBezTo>
                    <a:pt x="536" y="429"/>
                    <a:pt x="538" y="430"/>
                    <a:pt x="542" y="430"/>
                  </a:cubicBezTo>
                  <a:cubicBezTo>
                    <a:pt x="558" y="430"/>
                    <a:pt x="613" y="395"/>
                    <a:pt x="695" y="346"/>
                  </a:cubicBezTo>
                  <a:cubicBezTo>
                    <a:pt x="794" y="266"/>
                    <a:pt x="992" y="187"/>
                    <a:pt x="1270" y="147"/>
                  </a:cubicBezTo>
                  <a:cubicBezTo>
                    <a:pt x="1332" y="139"/>
                    <a:pt x="1399" y="134"/>
                    <a:pt x="1471" y="134"/>
                  </a:cubicBezTo>
                  <a:cubicBezTo>
                    <a:pt x="2059" y="134"/>
                    <a:pt x="2948" y="432"/>
                    <a:pt x="4026" y="1139"/>
                  </a:cubicBezTo>
                  <a:cubicBezTo>
                    <a:pt x="4641" y="1536"/>
                    <a:pt x="5335" y="2051"/>
                    <a:pt x="6069" y="2706"/>
                  </a:cubicBezTo>
                  <a:cubicBezTo>
                    <a:pt x="6446" y="3043"/>
                    <a:pt x="6842" y="3420"/>
                    <a:pt x="7239" y="3816"/>
                  </a:cubicBezTo>
                  <a:cubicBezTo>
                    <a:pt x="7655" y="4213"/>
                    <a:pt x="8072" y="4649"/>
                    <a:pt x="8488" y="5145"/>
                  </a:cubicBezTo>
                  <a:cubicBezTo>
                    <a:pt x="9341" y="6136"/>
                    <a:pt x="10234" y="7287"/>
                    <a:pt x="11126" y="8655"/>
                  </a:cubicBezTo>
                  <a:cubicBezTo>
                    <a:pt x="11562" y="9349"/>
                    <a:pt x="12018" y="10083"/>
                    <a:pt x="12435" y="10876"/>
                  </a:cubicBezTo>
                  <a:cubicBezTo>
                    <a:pt x="12653" y="11273"/>
                    <a:pt x="12871" y="11689"/>
                    <a:pt x="13050" y="12125"/>
                  </a:cubicBezTo>
                  <a:cubicBezTo>
                    <a:pt x="13149" y="12344"/>
                    <a:pt x="13248" y="12562"/>
                    <a:pt x="13327" y="12780"/>
                  </a:cubicBezTo>
                  <a:cubicBezTo>
                    <a:pt x="13367" y="12899"/>
                    <a:pt x="13387" y="13018"/>
                    <a:pt x="13426" y="13117"/>
                  </a:cubicBezTo>
                  <a:cubicBezTo>
                    <a:pt x="13426" y="13177"/>
                    <a:pt x="13446" y="13236"/>
                    <a:pt x="13446" y="13295"/>
                  </a:cubicBezTo>
                  <a:cubicBezTo>
                    <a:pt x="13446" y="13315"/>
                    <a:pt x="13446" y="13335"/>
                    <a:pt x="13446" y="13355"/>
                  </a:cubicBezTo>
                  <a:lnTo>
                    <a:pt x="13387" y="13355"/>
                  </a:lnTo>
                  <a:cubicBezTo>
                    <a:pt x="13327" y="13335"/>
                    <a:pt x="13288" y="13335"/>
                    <a:pt x="13228" y="13315"/>
                  </a:cubicBezTo>
                  <a:cubicBezTo>
                    <a:pt x="13109" y="13295"/>
                    <a:pt x="12990" y="13256"/>
                    <a:pt x="12891" y="13216"/>
                  </a:cubicBezTo>
                  <a:cubicBezTo>
                    <a:pt x="12653" y="13137"/>
                    <a:pt x="12435" y="13058"/>
                    <a:pt x="12217" y="12958"/>
                  </a:cubicBezTo>
                  <a:cubicBezTo>
                    <a:pt x="11780" y="12760"/>
                    <a:pt x="11384" y="12562"/>
                    <a:pt x="10967" y="12344"/>
                  </a:cubicBezTo>
                  <a:cubicBezTo>
                    <a:pt x="10174" y="11907"/>
                    <a:pt x="9440" y="11471"/>
                    <a:pt x="8766" y="11035"/>
                  </a:cubicBezTo>
                  <a:cubicBezTo>
                    <a:pt x="7398" y="10142"/>
                    <a:pt x="6228" y="9250"/>
                    <a:pt x="5236" y="8397"/>
                  </a:cubicBezTo>
                  <a:cubicBezTo>
                    <a:pt x="4760" y="7981"/>
                    <a:pt x="4304" y="7564"/>
                    <a:pt x="3907" y="7148"/>
                  </a:cubicBezTo>
                  <a:cubicBezTo>
                    <a:pt x="3511" y="6731"/>
                    <a:pt x="3134" y="6355"/>
                    <a:pt x="2817" y="5978"/>
                  </a:cubicBezTo>
                  <a:cubicBezTo>
                    <a:pt x="2142" y="5224"/>
                    <a:pt x="1627" y="4550"/>
                    <a:pt x="1230" y="3935"/>
                  </a:cubicBezTo>
                  <a:cubicBezTo>
                    <a:pt x="437" y="2725"/>
                    <a:pt x="159" y="1754"/>
                    <a:pt x="239" y="1179"/>
                  </a:cubicBezTo>
                  <a:cubicBezTo>
                    <a:pt x="278" y="881"/>
                    <a:pt x="358" y="703"/>
                    <a:pt x="437" y="603"/>
                  </a:cubicBezTo>
                  <a:cubicBezTo>
                    <a:pt x="516" y="485"/>
                    <a:pt x="536" y="445"/>
                    <a:pt x="536" y="425"/>
                  </a:cubicBezTo>
                  <a:cubicBezTo>
                    <a:pt x="516" y="425"/>
                    <a:pt x="477" y="465"/>
                    <a:pt x="377" y="564"/>
                  </a:cubicBezTo>
                  <a:cubicBezTo>
                    <a:pt x="278" y="663"/>
                    <a:pt x="179" y="861"/>
                    <a:pt x="120" y="1159"/>
                  </a:cubicBezTo>
                  <a:cubicBezTo>
                    <a:pt x="1" y="1793"/>
                    <a:pt x="258" y="2805"/>
                    <a:pt x="1052" y="4054"/>
                  </a:cubicBezTo>
                  <a:cubicBezTo>
                    <a:pt x="1428" y="4689"/>
                    <a:pt x="1964" y="5383"/>
                    <a:pt x="2618" y="6136"/>
                  </a:cubicBezTo>
                  <a:cubicBezTo>
                    <a:pt x="2955" y="6533"/>
                    <a:pt x="3312" y="6930"/>
                    <a:pt x="3729" y="7346"/>
                  </a:cubicBezTo>
                  <a:cubicBezTo>
                    <a:pt x="4126" y="7763"/>
                    <a:pt x="4562" y="8179"/>
                    <a:pt x="5058" y="8615"/>
                  </a:cubicBezTo>
                  <a:cubicBezTo>
                    <a:pt x="6049" y="9468"/>
                    <a:pt x="7219" y="10380"/>
                    <a:pt x="8588" y="11273"/>
                  </a:cubicBezTo>
                  <a:cubicBezTo>
                    <a:pt x="9282" y="11729"/>
                    <a:pt x="10035" y="12165"/>
                    <a:pt x="10829" y="12601"/>
                  </a:cubicBezTo>
                  <a:cubicBezTo>
                    <a:pt x="11245" y="12820"/>
                    <a:pt x="11661" y="13038"/>
                    <a:pt x="12098" y="13236"/>
                  </a:cubicBezTo>
                  <a:cubicBezTo>
                    <a:pt x="12316" y="13335"/>
                    <a:pt x="12554" y="13434"/>
                    <a:pt x="12792" y="13514"/>
                  </a:cubicBezTo>
                  <a:cubicBezTo>
                    <a:pt x="12911" y="13553"/>
                    <a:pt x="13030" y="13593"/>
                    <a:pt x="13149" y="13613"/>
                  </a:cubicBezTo>
                  <a:cubicBezTo>
                    <a:pt x="13228" y="13633"/>
                    <a:pt x="13288" y="13633"/>
                    <a:pt x="13367" y="13652"/>
                  </a:cubicBezTo>
                  <a:cubicBezTo>
                    <a:pt x="13407" y="13652"/>
                    <a:pt x="13446" y="13652"/>
                    <a:pt x="13486" y="13633"/>
                  </a:cubicBezTo>
                  <a:cubicBezTo>
                    <a:pt x="13545" y="13633"/>
                    <a:pt x="13605" y="13613"/>
                    <a:pt x="13664" y="13573"/>
                  </a:cubicBezTo>
                  <a:cubicBezTo>
                    <a:pt x="1370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26" y="12463"/>
                    <a:pt x="13426" y="12225"/>
                    <a:pt x="13327" y="12006"/>
                  </a:cubicBezTo>
                  <a:cubicBezTo>
                    <a:pt x="13129" y="11570"/>
                    <a:pt x="12911" y="11154"/>
                    <a:pt x="12693" y="10737"/>
                  </a:cubicBezTo>
                  <a:cubicBezTo>
                    <a:pt x="12276" y="9944"/>
                    <a:pt x="11820" y="9190"/>
                    <a:pt x="11364" y="8496"/>
                  </a:cubicBezTo>
                  <a:cubicBezTo>
                    <a:pt x="10472" y="7128"/>
                    <a:pt x="9579" y="5958"/>
                    <a:pt x="8707" y="4966"/>
                  </a:cubicBezTo>
                  <a:cubicBezTo>
                    <a:pt x="8270" y="4471"/>
                    <a:pt x="7854" y="4034"/>
                    <a:pt x="7437" y="3638"/>
                  </a:cubicBezTo>
                  <a:cubicBezTo>
                    <a:pt x="7021" y="3221"/>
                    <a:pt x="6624" y="2864"/>
                    <a:pt x="6247" y="2527"/>
                  </a:cubicBezTo>
                  <a:cubicBezTo>
                    <a:pt x="5474" y="1873"/>
                    <a:pt x="4780" y="1337"/>
                    <a:pt x="4145" y="960"/>
                  </a:cubicBezTo>
                  <a:cubicBezTo>
                    <a:pt x="3087" y="289"/>
                    <a:pt x="2200" y="1"/>
                    <a:pt x="157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1" name="Google Shape;2891;p19"/>
          <p:cNvSpPr/>
          <p:nvPr/>
        </p:nvSpPr>
        <p:spPr>
          <a:xfrm>
            <a:off x="543000" y="355350"/>
            <a:ext cx="39687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9"/>
          <p:cNvSpPr/>
          <p:nvPr/>
        </p:nvSpPr>
        <p:spPr>
          <a:xfrm>
            <a:off x="4619700" y="355350"/>
            <a:ext cx="39687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9"/>
          <p:cNvSpPr txBox="1"/>
          <p:nvPr>
            <p:ph type="title"/>
          </p:nvPr>
        </p:nvSpPr>
        <p:spPr>
          <a:xfrm>
            <a:off x="5094550" y="1750500"/>
            <a:ext cx="3031200" cy="572700"/>
          </a:xfrm>
          <a:prstGeom prst="rect">
            <a:avLst/>
          </a:prstGeom>
        </p:spPr>
        <p:txBody>
          <a:bodyPr anchorCtr="0" anchor="t" bIns="91425" lIns="91425" spcFirstLastPara="1" rIns="91425" wrap="square" tIns="91425">
            <a:noAutofit/>
          </a:bodyPr>
          <a:lstStyle>
            <a:lvl1pPr lvl="0" rtl="0" algn="r">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894" name="Google Shape;2894;p19"/>
          <p:cNvSpPr txBox="1"/>
          <p:nvPr>
            <p:ph idx="1" type="subTitle"/>
          </p:nvPr>
        </p:nvSpPr>
        <p:spPr>
          <a:xfrm>
            <a:off x="5094775" y="2323200"/>
            <a:ext cx="3031200" cy="1069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SECTION_TITLE_AND_DESCRIPTION_1">
    <p:spTree>
      <p:nvGrpSpPr>
        <p:cNvPr id="2895" name="Shape 2895"/>
        <p:cNvGrpSpPr/>
        <p:nvPr/>
      </p:nvGrpSpPr>
      <p:grpSpPr>
        <a:xfrm>
          <a:off x="0" y="0"/>
          <a:ext cx="0" cy="0"/>
          <a:chOff x="0" y="0"/>
          <a:chExt cx="0" cy="0"/>
        </a:xfrm>
      </p:grpSpPr>
      <p:grpSp>
        <p:nvGrpSpPr>
          <p:cNvPr id="2896" name="Google Shape;2896;p20"/>
          <p:cNvGrpSpPr/>
          <p:nvPr/>
        </p:nvGrpSpPr>
        <p:grpSpPr>
          <a:xfrm>
            <a:off x="-560053" y="-4406426"/>
            <a:ext cx="10264106" cy="10275602"/>
            <a:chOff x="-348400" y="-3139050"/>
            <a:chExt cx="8319775" cy="8442000"/>
          </a:xfrm>
        </p:grpSpPr>
        <p:sp>
          <p:nvSpPr>
            <p:cNvPr id="2897" name="Google Shape;2897;p20"/>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0"/>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0"/>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0"/>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0"/>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0"/>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0"/>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0"/>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0"/>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0"/>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0"/>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0"/>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0"/>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0"/>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0"/>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0"/>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0"/>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0"/>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0"/>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0"/>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0"/>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0"/>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0"/>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0"/>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0"/>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0"/>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0"/>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0"/>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0"/>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0"/>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0"/>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0"/>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0"/>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0"/>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0"/>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0"/>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0"/>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0"/>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0"/>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0"/>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0"/>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0"/>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0"/>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0"/>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0"/>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0"/>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0"/>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0"/>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0"/>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0"/>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0"/>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0"/>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0"/>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0"/>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0"/>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0"/>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0"/>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0"/>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0"/>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0"/>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0"/>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0"/>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0"/>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0"/>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0"/>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0"/>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0"/>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0"/>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0"/>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0"/>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0"/>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0"/>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0"/>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0"/>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0"/>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0"/>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0"/>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0"/>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0"/>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0"/>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0"/>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0"/>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0"/>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0"/>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0"/>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0"/>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0"/>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0"/>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0"/>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0"/>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0"/>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0"/>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0"/>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0"/>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0"/>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0"/>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0"/>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0"/>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0"/>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0"/>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0"/>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0"/>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0"/>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0"/>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0"/>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0"/>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0"/>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0"/>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0"/>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0"/>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0"/>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0"/>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0"/>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0"/>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0"/>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0"/>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0"/>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0"/>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0"/>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0"/>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0"/>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0"/>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0"/>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0"/>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0"/>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0"/>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20"/>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0"/>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20"/>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0"/>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0"/>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0"/>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0"/>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0"/>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20"/>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20"/>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0"/>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0"/>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0"/>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0"/>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0"/>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0"/>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0"/>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0"/>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0"/>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20"/>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0"/>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0"/>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0"/>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20"/>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20"/>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0"/>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0"/>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0"/>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0"/>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0"/>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20"/>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0"/>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0"/>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0"/>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0"/>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0"/>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0"/>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0"/>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20"/>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0"/>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0"/>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0"/>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0"/>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0"/>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0"/>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0"/>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0"/>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0"/>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0"/>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0"/>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0"/>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0"/>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0"/>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20"/>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0"/>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0"/>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0"/>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0"/>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0"/>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0"/>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0"/>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0"/>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0"/>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0"/>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0"/>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0"/>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0"/>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0"/>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0"/>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0"/>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0"/>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0"/>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0"/>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0"/>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0"/>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0"/>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0"/>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0"/>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0"/>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0"/>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0"/>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0"/>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0"/>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0"/>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20"/>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0"/>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0"/>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20"/>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0"/>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0"/>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0"/>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0"/>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0"/>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0"/>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0"/>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0"/>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0"/>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0"/>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0"/>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0"/>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0"/>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0"/>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0"/>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0"/>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0"/>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0"/>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0"/>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0"/>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0"/>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0"/>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0"/>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0"/>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0"/>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0"/>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0"/>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8" name="Google Shape;3138;p20"/>
          <p:cNvSpPr txBox="1"/>
          <p:nvPr>
            <p:ph type="title"/>
          </p:nvPr>
        </p:nvSpPr>
        <p:spPr>
          <a:xfrm>
            <a:off x="1934550" y="1057272"/>
            <a:ext cx="5274900" cy="8478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6000"/>
              <a:buNone/>
              <a:defRPr sz="100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3139" name="Google Shape;3139;p20"/>
          <p:cNvSpPr txBox="1"/>
          <p:nvPr>
            <p:ph idx="1" type="subTitle"/>
          </p:nvPr>
        </p:nvSpPr>
        <p:spPr>
          <a:xfrm>
            <a:off x="1934550" y="2427082"/>
            <a:ext cx="5274900" cy="1451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07" name="Shape 207"/>
        <p:cNvGrpSpPr/>
        <p:nvPr/>
      </p:nvGrpSpPr>
      <p:grpSpPr>
        <a:xfrm>
          <a:off x="0" y="0"/>
          <a:ext cx="0" cy="0"/>
          <a:chOff x="0" y="0"/>
          <a:chExt cx="0" cy="0"/>
        </a:xfrm>
      </p:grpSpPr>
      <p:grpSp>
        <p:nvGrpSpPr>
          <p:cNvPr id="208" name="Google Shape;208;p3"/>
          <p:cNvGrpSpPr/>
          <p:nvPr/>
        </p:nvGrpSpPr>
        <p:grpSpPr>
          <a:xfrm>
            <a:off x="-355513" y="-175287"/>
            <a:ext cx="9855027" cy="7300734"/>
            <a:chOff x="-153050" y="420950"/>
            <a:chExt cx="7938000" cy="5880575"/>
          </a:xfrm>
        </p:grpSpPr>
        <p:sp>
          <p:nvSpPr>
            <p:cNvPr id="209" name="Google Shape;209;p3"/>
            <p:cNvSpPr/>
            <p:nvPr/>
          </p:nvSpPr>
          <p:spPr>
            <a:xfrm>
              <a:off x="546000" y="4434800"/>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8"/>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
            <p:cNvSpPr/>
            <p:nvPr/>
          </p:nvSpPr>
          <p:spPr>
            <a:xfrm>
              <a:off x="2472125" y="4434800"/>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3"/>
                  </a:cubicBezTo>
                  <a:cubicBezTo>
                    <a:pt x="75419" y="599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
            <p:cNvSpPr/>
            <p:nvPr/>
          </p:nvSpPr>
          <p:spPr>
            <a:xfrm>
              <a:off x="4257425" y="4434800"/>
              <a:ext cx="2034225" cy="1244450"/>
            </a:xfrm>
            <a:custGeom>
              <a:rect b="b" l="l" r="r" t="t"/>
              <a:pathLst>
                <a:path extrusionOk="0" h="49778" w="81369">
                  <a:moveTo>
                    <a:pt x="7299" y="1"/>
                  </a:moveTo>
                  <a:cubicBezTo>
                    <a:pt x="5494" y="2916"/>
                    <a:pt x="4007" y="5990"/>
                    <a:pt x="2936" y="9183"/>
                  </a:cubicBezTo>
                  <a:cubicBezTo>
                    <a:pt x="1" y="17888"/>
                    <a:pt x="596" y="27804"/>
                    <a:pt x="5573" y="35677"/>
                  </a:cubicBezTo>
                  <a:cubicBezTo>
                    <a:pt x="16758" y="38810"/>
                    <a:pt x="27348" y="43550"/>
                    <a:pt x="36649" y="49777"/>
                  </a:cubicBezTo>
                  <a:cubicBezTo>
                    <a:pt x="36114" y="39505"/>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
            <p:cNvSpPr/>
            <p:nvPr/>
          </p:nvSpPr>
          <p:spPr>
            <a:xfrm>
              <a:off x="5696700" y="4710750"/>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8"/>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3"/>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2"/>
                    <a:pt x="1250" y="20574"/>
                  </a:cubicBezTo>
                  <a:cubicBezTo>
                    <a:pt x="1329" y="20316"/>
                    <a:pt x="1428" y="20038"/>
                    <a:pt x="1527" y="19761"/>
                  </a:cubicBezTo>
                  <a:cubicBezTo>
                    <a:pt x="1626" y="19483"/>
                    <a:pt x="1726" y="19186"/>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7"/>
                  </a:cubicBezTo>
                  <a:cubicBezTo>
                    <a:pt x="4284" y="1416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6"/>
                    <a:pt x="40793" y="1437"/>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
            <p:cNvSpPr/>
            <p:nvPr/>
          </p:nvSpPr>
          <p:spPr>
            <a:xfrm>
              <a:off x="765125" y="4716400"/>
              <a:ext cx="28775" cy="299975"/>
            </a:xfrm>
            <a:custGeom>
              <a:rect b="b" l="l" r="r" t="t"/>
              <a:pathLst>
                <a:path extrusionOk="0" h="11999" w="1151">
                  <a:moveTo>
                    <a:pt x="933" y="1"/>
                  </a:moveTo>
                  <a:cubicBezTo>
                    <a:pt x="754" y="1"/>
                    <a:pt x="556" y="1111"/>
                    <a:pt x="278" y="5990"/>
                  </a:cubicBezTo>
                  <a:cubicBezTo>
                    <a:pt x="1" y="10849"/>
                    <a:pt x="60" y="11979"/>
                    <a:pt x="219" y="11999"/>
                  </a:cubicBezTo>
                  <a:cubicBezTo>
                    <a:pt x="378" y="11999"/>
                    <a:pt x="576" y="10868"/>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
            <p:cNvSpPr/>
            <p:nvPr/>
          </p:nvSpPr>
          <p:spPr>
            <a:xfrm>
              <a:off x="1020450" y="4582025"/>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917"/>
                    <a:pt x="2103" y="3095"/>
                    <a:pt x="2044" y="3274"/>
                  </a:cubicBezTo>
                  <a:cubicBezTo>
                    <a:pt x="1964" y="3472"/>
                    <a:pt x="1905" y="3690"/>
                    <a:pt x="1825" y="3908"/>
                  </a:cubicBezTo>
                  <a:cubicBezTo>
                    <a:pt x="1766" y="4126"/>
                    <a:pt x="1687" y="4345"/>
                    <a:pt x="1607" y="4583"/>
                  </a:cubicBezTo>
                  <a:cubicBezTo>
                    <a:pt x="1548" y="4821"/>
                    <a:pt x="1468" y="5059"/>
                    <a:pt x="1389" y="5336"/>
                  </a:cubicBezTo>
                  <a:cubicBezTo>
                    <a:pt x="1330" y="5594"/>
                    <a:pt x="1250" y="5872"/>
                    <a:pt x="1171" y="6149"/>
                  </a:cubicBezTo>
                  <a:cubicBezTo>
                    <a:pt x="1111" y="6447"/>
                    <a:pt x="1012" y="6744"/>
                    <a:pt x="953" y="7061"/>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705"/>
                    <a:pt x="60" y="14181"/>
                  </a:cubicBezTo>
                  <a:cubicBezTo>
                    <a:pt x="1" y="16105"/>
                    <a:pt x="80" y="18286"/>
                    <a:pt x="417" y="20705"/>
                  </a:cubicBezTo>
                  <a:cubicBezTo>
                    <a:pt x="735" y="23105"/>
                    <a:pt x="1349" y="25743"/>
                    <a:pt x="2321" y="28559"/>
                  </a:cubicBezTo>
                  <a:cubicBezTo>
                    <a:pt x="3293" y="31375"/>
                    <a:pt x="4463" y="3383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2" y="51019"/>
                    <a:pt x="20009" y="51192"/>
                    <a:pt x="20076" y="51192"/>
                  </a:cubicBezTo>
                  <a:cubicBezTo>
                    <a:pt x="20084" y="51192"/>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1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5"/>
                    <a:pt x="616" y="14201"/>
                  </a:cubicBezTo>
                  <a:cubicBezTo>
                    <a:pt x="596" y="13725"/>
                    <a:pt x="635" y="13269"/>
                    <a:pt x="655" y="12813"/>
                  </a:cubicBezTo>
                  <a:cubicBezTo>
                    <a:pt x="695" y="12376"/>
                    <a:pt x="715" y="11940"/>
                    <a:pt x="754" y="11504"/>
                  </a:cubicBezTo>
                  <a:cubicBezTo>
                    <a:pt x="794" y="11087"/>
                    <a:pt x="834" y="10691"/>
                    <a:pt x="873" y="10294"/>
                  </a:cubicBezTo>
                  <a:cubicBezTo>
                    <a:pt x="933" y="9917"/>
                    <a:pt x="992" y="9540"/>
                    <a:pt x="1052" y="9164"/>
                  </a:cubicBezTo>
                  <a:cubicBezTo>
                    <a:pt x="1092" y="8807"/>
                    <a:pt x="1151" y="8450"/>
                    <a:pt x="1211" y="8132"/>
                  </a:cubicBezTo>
                  <a:cubicBezTo>
                    <a:pt x="1290" y="7795"/>
                    <a:pt x="1349" y="7458"/>
                    <a:pt x="1409" y="7161"/>
                  </a:cubicBezTo>
                  <a:cubicBezTo>
                    <a:pt x="1449" y="6843"/>
                    <a:pt x="1528" y="6546"/>
                    <a:pt x="1607" y="6268"/>
                  </a:cubicBezTo>
                  <a:cubicBezTo>
                    <a:pt x="1667" y="5971"/>
                    <a:pt x="1746" y="5713"/>
                    <a:pt x="1806" y="5435"/>
                  </a:cubicBezTo>
                  <a:cubicBezTo>
                    <a:pt x="1865" y="5178"/>
                    <a:pt x="1925" y="4940"/>
                    <a:pt x="2004" y="470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9"/>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
            <p:cNvSpPr/>
            <p:nvPr/>
          </p:nvSpPr>
          <p:spPr>
            <a:xfrm>
              <a:off x="1858325" y="4352000"/>
              <a:ext cx="207275" cy="1021000"/>
            </a:xfrm>
            <a:custGeom>
              <a:rect b="b" l="l" r="r" t="t"/>
              <a:pathLst>
                <a:path extrusionOk="0" h="40840" w="8291">
                  <a:moveTo>
                    <a:pt x="6486" y="1"/>
                  </a:moveTo>
                  <a:cubicBezTo>
                    <a:pt x="6446" y="1"/>
                    <a:pt x="6327" y="219"/>
                    <a:pt x="6030" y="814"/>
                  </a:cubicBezTo>
                  <a:cubicBezTo>
                    <a:pt x="5752" y="1429"/>
                    <a:pt x="5316" y="2420"/>
                    <a:pt x="4701" y="3927"/>
                  </a:cubicBezTo>
                  <a:cubicBezTo>
                    <a:pt x="4086" y="5454"/>
                    <a:pt x="3273" y="7497"/>
                    <a:pt x="2381" y="10254"/>
                  </a:cubicBezTo>
                  <a:cubicBezTo>
                    <a:pt x="1944" y="11642"/>
                    <a:pt x="1488" y="13208"/>
                    <a:pt x="1092" y="15013"/>
                  </a:cubicBezTo>
                  <a:cubicBezTo>
                    <a:pt x="715" y="16798"/>
                    <a:pt x="358" y="18801"/>
                    <a:pt x="239" y="21062"/>
                  </a:cubicBezTo>
                  <a:cubicBezTo>
                    <a:pt x="1" y="25563"/>
                    <a:pt x="794" y="29212"/>
                    <a:pt x="1806" y="31949"/>
                  </a:cubicBezTo>
                  <a:cubicBezTo>
                    <a:pt x="1944" y="32286"/>
                    <a:pt x="2083" y="32623"/>
                    <a:pt x="2202" y="32941"/>
                  </a:cubicBezTo>
                  <a:cubicBezTo>
                    <a:pt x="2341" y="33258"/>
                    <a:pt x="2480" y="33555"/>
                    <a:pt x="2619" y="33853"/>
                  </a:cubicBezTo>
                  <a:cubicBezTo>
                    <a:pt x="2698" y="33992"/>
                    <a:pt x="2757" y="34130"/>
                    <a:pt x="2817" y="34269"/>
                  </a:cubicBezTo>
                  <a:cubicBezTo>
                    <a:pt x="2896" y="34408"/>
                    <a:pt x="2976" y="34547"/>
                    <a:pt x="3055" y="34686"/>
                  </a:cubicBezTo>
                  <a:cubicBezTo>
                    <a:pt x="3194" y="34944"/>
                    <a:pt x="3333" y="35201"/>
                    <a:pt x="3471" y="35439"/>
                  </a:cubicBezTo>
                  <a:cubicBezTo>
                    <a:pt x="3769" y="35935"/>
                    <a:pt x="4046" y="36371"/>
                    <a:pt x="4324" y="36768"/>
                  </a:cubicBezTo>
                  <a:cubicBezTo>
                    <a:pt x="4602" y="37165"/>
                    <a:pt x="4879" y="37522"/>
                    <a:pt x="5117" y="37859"/>
                  </a:cubicBezTo>
                  <a:cubicBezTo>
                    <a:pt x="5653" y="38473"/>
                    <a:pt x="6089" y="39009"/>
                    <a:pt x="6506" y="39386"/>
                  </a:cubicBezTo>
                  <a:cubicBezTo>
                    <a:pt x="6704" y="39584"/>
                    <a:pt x="6882" y="39763"/>
                    <a:pt x="7041" y="39921"/>
                  </a:cubicBezTo>
                  <a:cubicBezTo>
                    <a:pt x="7219" y="40060"/>
                    <a:pt x="7358" y="40179"/>
                    <a:pt x="7497" y="40298"/>
                  </a:cubicBezTo>
                  <a:cubicBezTo>
                    <a:pt x="7962" y="40673"/>
                    <a:pt x="8185" y="40839"/>
                    <a:pt x="8239" y="40839"/>
                  </a:cubicBezTo>
                  <a:cubicBezTo>
                    <a:pt x="8245" y="40839"/>
                    <a:pt x="8249" y="40837"/>
                    <a:pt x="8251" y="40833"/>
                  </a:cubicBezTo>
                  <a:cubicBezTo>
                    <a:pt x="8290" y="40794"/>
                    <a:pt x="8112" y="40595"/>
                    <a:pt x="7656" y="40119"/>
                  </a:cubicBezTo>
                  <a:cubicBezTo>
                    <a:pt x="7537" y="40001"/>
                    <a:pt x="7398" y="39882"/>
                    <a:pt x="7239" y="39723"/>
                  </a:cubicBezTo>
                  <a:cubicBezTo>
                    <a:pt x="7100" y="39544"/>
                    <a:pt x="6942" y="39366"/>
                    <a:pt x="6744" y="39168"/>
                  </a:cubicBezTo>
                  <a:cubicBezTo>
                    <a:pt x="6367" y="38771"/>
                    <a:pt x="5970" y="38236"/>
                    <a:pt x="5454" y="37601"/>
                  </a:cubicBezTo>
                  <a:cubicBezTo>
                    <a:pt x="5217" y="37264"/>
                    <a:pt x="4979" y="36907"/>
                    <a:pt x="4701" y="36510"/>
                  </a:cubicBezTo>
                  <a:cubicBezTo>
                    <a:pt x="4443" y="36114"/>
                    <a:pt x="4185" y="35677"/>
                    <a:pt x="3908" y="35201"/>
                  </a:cubicBezTo>
                  <a:cubicBezTo>
                    <a:pt x="3769" y="34963"/>
                    <a:pt x="3630" y="34706"/>
                    <a:pt x="3491" y="34448"/>
                  </a:cubicBezTo>
                  <a:cubicBezTo>
                    <a:pt x="3432" y="34309"/>
                    <a:pt x="3352" y="34190"/>
                    <a:pt x="3293" y="34051"/>
                  </a:cubicBezTo>
                  <a:cubicBezTo>
                    <a:pt x="3233" y="33912"/>
                    <a:pt x="3154" y="33773"/>
                    <a:pt x="3095" y="33635"/>
                  </a:cubicBezTo>
                  <a:cubicBezTo>
                    <a:pt x="2976" y="33337"/>
                    <a:pt x="2817" y="33040"/>
                    <a:pt x="2698" y="32742"/>
                  </a:cubicBezTo>
                  <a:cubicBezTo>
                    <a:pt x="2579" y="32425"/>
                    <a:pt x="2460" y="32088"/>
                    <a:pt x="2321" y="31771"/>
                  </a:cubicBezTo>
                  <a:cubicBezTo>
                    <a:pt x="1369" y="29073"/>
                    <a:pt x="596" y="25504"/>
                    <a:pt x="834" y="21081"/>
                  </a:cubicBezTo>
                  <a:cubicBezTo>
                    <a:pt x="953" y="18880"/>
                    <a:pt x="1290" y="16897"/>
                    <a:pt x="1667" y="15132"/>
                  </a:cubicBezTo>
                  <a:cubicBezTo>
                    <a:pt x="2044" y="13367"/>
                    <a:pt x="2480" y="11800"/>
                    <a:pt x="2916" y="10432"/>
                  </a:cubicBezTo>
                  <a:cubicBezTo>
                    <a:pt x="3769" y="7676"/>
                    <a:pt x="4542" y="5613"/>
                    <a:pt x="5098" y="4086"/>
                  </a:cubicBezTo>
                  <a:cubicBezTo>
                    <a:pt x="6248" y="1032"/>
                    <a:pt x="6565" y="41"/>
                    <a:pt x="64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
            <p:cNvSpPr/>
            <p:nvPr/>
          </p:nvSpPr>
          <p:spPr>
            <a:xfrm>
              <a:off x="2062100" y="4217125"/>
              <a:ext cx="247425" cy="987700"/>
            </a:xfrm>
            <a:custGeom>
              <a:rect b="b" l="l" r="r" t="t"/>
              <a:pathLst>
                <a:path extrusionOk="0" h="39508" w="9897">
                  <a:moveTo>
                    <a:pt x="9227" y="1"/>
                  </a:moveTo>
                  <a:cubicBezTo>
                    <a:pt x="9225" y="1"/>
                    <a:pt x="9224" y="1"/>
                    <a:pt x="9222" y="2"/>
                  </a:cubicBezTo>
                  <a:cubicBezTo>
                    <a:pt x="9182" y="2"/>
                    <a:pt x="9202" y="260"/>
                    <a:pt x="9301" y="874"/>
                  </a:cubicBezTo>
                  <a:cubicBezTo>
                    <a:pt x="9381" y="1489"/>
                    <a:pt x="9520" y="2500"/>
                    <a:pt x="9440" y="4047"/>
                  </a:cubicBezTo>
                  <a:cubicBezTo>
                    <a:pt x="9401" y="4821"/>
                    <a:pt x="9301" y="5713"/>
                    <a:pt x="9103" y="6744"/>
                  </a:cubicBezTo>
                  <a:cubicBezTo>
                    <a:pt x="8885" y="7756"/>
                    <a:pt x="8568" y="8926"/>
                    <a:pt x="8112" y="10215"/>
                  </a:cubicBezTo>
                  <a:cubicBezTo>
                    <a:pt x="7636" y="11504"/>
                    <a:pt x="7041" y="12912"/>
                    <a:pt x="6267" y="14479"/>
                  </a:cubicBezTo>
                  <a:cubicBezTo>
                    <a:pt x="5514" y="16025"/>
                    <a:pt x="4621" y="17711"/>
                    <a:pt x="3669" y="19635"/>
                  </a:cubicBezTo>
                  <a:cubicBezTo>
                    <a:pt x="2717" y="21538"/>
                    <a:pt x="1924" y="23303"/>
                    <a:pt x="1349" y="24969"/>
                  </a:cubicBezTo>
                  <a:cubicBezTo>
                    <a:pt x="774" y="26615"/>
                    <a:pt x="457" y="28182"/>
                    <a:pt x="298" y="29570"/>
                  </a:cubicBezTo>
                  <a:cubicBezTo>
                    <a:pt x="1" y="32366"/>
                    <a:pt x="417" y="34508"/>
                    <a:pt x="972" y="35995"/>
                  </a:cubicBezTo>
                  <a:cubicBezTo>
                    <a:pt x="1508" y="37483"/>
                    <a:pt x="2142" y="38336"/>
                    <a:pt x="2519" y="38851"/>
                  </a:cubicBezTo>
                  <a:cubicBezTo>
                    <a:pt x="2915" y="39323"/>
                    <a:pt x="3096" y="39507"/>
                    <a:pt x="3130" y="39507"/>
                  </a:cubicBezTo>
                  <a:cubicBezTo>
                    <a:pt x="3132" y="39507"/>
                    <a:pt x="3133" y="39507"/>
                    <a:pt x="3134" y="39506"/>
                  </a:cubicBezTo>
                  <a:cubicBezTo>
                    <a:pt x="3174" y="39466"/>
                    <a:pt x="3055" y="39248"/>
                    <a:pt x="2698" y="38732"/>
                  </a:cubicBezTo>
                  <a:cubicBezTo>
                    <a:pt x="2380" y="38177"/>
                    <a:pt x="1845" y="37324"/>
                    <a:pt x="1369" y="35857"/>
                  </a:cubicBezTo>
                  <a:cubicBezTo>
                    <a:pt x="893" y="34409"/>
                    <a:pt x="536" y="32347"/>
                    <a:pt x="833" y="29630"/>
                  </a:cubicBezTo>
                  <a:cubicBezTo>
                    <a:pt x="1012" y="28281"/>
                    <a:pt x="1329" y="26774"/>
                    <a:pt x="1904" y="25168"/>
                  </a:cubicBezTo>
                  <a:cubicBezTo>
                    <a:pt x="2460" y="23541"/>
                    <a:pt x="3253" y="21796"/>
                    <a:pt x="4205" y="19892"/>
                  </a:cubicBezTo>
                  <a:cubicBezTo>
                    <a:pt x="5137" y="17989"/>
                    <a:pt x="6049" y="16303"/>
                    <a:pt x="6803" y="14717"/>
                  </a:cubicBezTo>
                  <a:cubicBezTo>
                    <a:pt x="7556" y="13150"/>
                    <a:pt x="8171" y="11722"/>
                    <a:pt x="8627" y="10393"/>
                  </a:cubicBezTo>
                  <a:cubicBezTo>
                    <a:pt x="9083" y="9084"/>
                    <a:pt x="9381" y="7895"/>
                    <a:pt x="9579" y="6824"/>
                  </a:cubicBezTo>
                  <a:cubicBezTo>
                    <a:pt x="9777" y="5773"/>
                    <a:pt x="9857" y="4841"/>
                    <a:pt x="9877" y="4067"/>
                  </a:cubicBezTo>
                  <a:cubicBezTo>
                    <a:pt x="9896" y="2481"/>
                    <a:pt x="9678" y="1449"/>
                    <a:pt x="9520" y="835"/>
                  </a:cubicBezTo>
                  <a:cubicBezTo>
                    <a:pt x="9348" y="243"/>
                    <a:pt x="9268" y="1"/>
                    <a:pt x="92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
            <p:cNvSpPr/>
            <p:nvPr/>
          </p:nvSpPr>
          <p:spPr>
            <a:xfrm>
              <a:off x="2391300" y="4507175"/>
              <a:ext cx="59025" cy="359975"/>
            </a:xfrm>
            <a:custGeom>
              <a:rect b="b" l="l" r="r" t="t"/>
              <a:pathLst>
                <a:path extrusionOk="0" h="14399" w="2361">
                  <a:moveTo>
                    <a:pt x="2274" y="0"/>
                  </a:moveTo>
                  <a:cubicBezTo>
                    <a:pt x="2191" y="0"/>
                    <a:pt x="2012" y="310"/>
                    <a:pt x="1647" y="1310"/>
                  </a:cubicBezTo>
                  <a:cubicBezTo>
                    <a:pt x="1309" y="2341"/>
                    <a:pt x="754" y="4106"/>
                    <a:pt x="358" y="7061"/>
                  </a:cubicBezTo>
                  <a:cubicBezTo>
                    <a:pt x="1" y="10036"/>
                    <a:pt x="100" y="11900"/>
                    <a:pt x="179" y="12971"/>
                  </a:cubicBezTo>
                  <a:cubicBezTo>
                    <a:pt x="278" y="14061"/>
                    <a:pt x="397" y="14399"/>
                    <a:pt x="477" y="14399"/>
                  </a:cubicBezTo>
                  <a:cubicBezTo>
                    <a:pt x="556" y="14399"/>
                    <a:pt x="596" y="14042"/>
                    <a:pt x="596" y="12971"/>
                  </a:cubicBezTo>
                  <a:cubicBezTo>
                    <a:pt x="615" y="11880"/>
                    <a:pt x="596" y="10075"/>
                    <a:pt x="952" y="7140"/>
                  </a:cubicBezTo>
                  <a:cubicBezTo>
                    <a:pt x="1329" y="4225"/>
                    <a:pt x="1805" y="2480"/>
                    <a:pt x="2063" y="1409"/>
                  </a:cubicBezTo>
                  <a:cubicBezTo>
                    <a:pt x="2301" y="378"/>
                    <a:pt x="2361" y="21"/>
                    <a:pt x="2281" y="1"/>
                  </a:cubicBezTo>
                  <a:cubicBezTo>
                    <a:pt x="2279" y="0"/>
                    <a:pt x="2276" y="0"/>
                    <a:pt x="22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
            <p:cNvSpPr/>
            <p:nvPr/>
          </p:nvSpPr>
          <p:spPr>
            <a:xfrm>
              <a:off x="4619850" y="4366150"/>
              <a:ext cx="268250" cy="532225"/>
            </a:xfrm>
            <a:custGeom>
              <a:rect b="b" l="l" r="r" t="t"/>
              <a:pathLst>
                <a:path extrusionOk="0" h="21289" w="10730">
                  <a:moveTo>
                    <a:pt x="10670" y="0"/>
                  </a:moveTo>
                  <a:cubicBezTo>
                    <a:pt x="10620" y="0"/>
                    <a:pt x="10482" y="85"/>
                    <a:pt x="10234" y="268"/>
                  </a:cubicBezTo>
                  <a:cubicBezTo>
                    <a:pt x="9936" y="506"/>
                    <a:pt x="9460" y="883"/>
                    <a:pt x="8825" y="1517"/>
                  </a:cubicBezTo>
                  <a:cubicBezTo>
                    <a:pt x="8667" y="1676"/>
                    <a:pt x="8488" y="1854"/>
                    <a:pt x="8290" y="2033"/>
                  </a:cubicBezTo>
                  <a:cubicBezTo>
                    <a:pt x="8112" y="2231"/>
                    <a:pt x="7913" y="2449"/>
                    <a:pt x="7695" y="2667"/>
                  </a:cubicBezTo>
                  <a:cubicBezTo>
                    <a:pt x="7497" y="2905"/>
                    <a:pt x="7259" y="3143"/>
                    <a:pt x="7041" y="3421"/>
                  </a:cubicBezTo>
                  <a:cubicBezTo>
                    <a:pt x="6803" y="3699"/>
                    <a:pt x="6565" y="3996"/>
                    <a:pt x="6307" y="4313"/>
                  </a:cubicBezTo>
                  <a:cubicBezTo>
                    <a:pt x="5315" y="5583"/>
                    <a:pt x="4145" y="7248"/>
                    <a:pt x="2995" y="9469"/>
                  </a:cubicBezTo>
                  <a:cubicBezTo>
                    <a:pt x="2717" y="10025"/>
                    <a:pt x="2479" y="10580"/>
                    <a:pt x="2241" y="11076"/>
                  </a:cubicBezTo>
                  <a:cubicBezTo>
                    <a:pt x="2023" y="11611"/>
                    <a:pt x="1805" y="12107"/>
                    <a:pt x="1627" y="12583"/>
                  </a:cubicBezTo>
                  <a:cubicBezTo>
                    <a:pt x="1468" y="13059"/>
                    <a:pt x="1309" y="13515"/>
                    <a:pt x="1151" y="13951"/>
                  </a:cubicBezTo>
                  <a:cubicBezTo>
                    <a:pt x="1032" y="14388"/>
                    <a:pt x="913" y="14804"/>
                    <a:pt x="794" y="15201"/>
                  </a:cubicBezTo>
                  <a:cubicBezTo>
                    <a:pt x="695" y="15577"/>
                    <a:pt x="615" y="15954"/>
                    <a:pt x="536" y="16311"/>
                  </a:cubicBezTo>
                  <a:cubicBezTo>
                    <a:pt x="496" y="16470"/>
                    <a:pt x="457" y="16648"/>
                    <a:pt x="417" y="16807"/>
                  </a:cubicBezTo>
                  <a:cubicBezTo>
                    <a:pt x="397" y="16986"/>
                    <a:pt x="357" y="17144"/>
                    <a:pt x="338" y="17283"/>
                  </a:cubicBezTo>
                  <a:cubicBezTo>
                    <a:pt x="278" y="17600"/>
                    <a:pt x="239" y="17878"/>
                    <a:pt x="199" y="18156"/>
                  </a:cubicBezTo>
                  <a:cubicBezTo>
                    <a:pt x="139" y="18413"/>
                    <a:pt x="139" y="18651"/>
                    <a:pt x="100" y="18889"/>
                  </a:cubicBezTo>
                  <a:cubicBezTo>
                    <a:pt x="1" y="19802"/>
                    <a:pt x="1" y="20396"/>
                    <a:pt x="1" y="20773"/>
                  </a:cubicBezTo>
                  <a:cubicBezTo>
                    <a:pt x="1" y="21150"/>
                    <a:pt x="40" y="21289"/>
                    <a:pt x="80" y="21289"/>
                  </a:cubicBezTo>
                  <a:cubicBezTo>
                    <a:pt x="120" y="21289"/>
                    <a:pt x="159" y="21150"/>
                    <a:pt x="239" y="20793"/>
                  </a:cubicBezTo>
                  <a:cubicBezTo>
                    <a:pt x="298" y="20416"/>
                    <a:pt x="357" y="19841"/>
                    <a:pt x="516" y="18949"/>
                  </a:cubicBezTo>
                  <a:cubicBezTo>
                    <a:pt x="556" y="18731"/>
                    <a:pt x="595" y="18473"/>
                    <a:pt x="655" y="18215"/>
                  </a:cubicBezTo>
                  <a:cubicBezTo>
                    <a:pt x="695" y="17957"/>
                    <a:pt x="754" y="17680"/>
                    <a:pt x="814" y="17382"/>
                  </a:cubicBezTo>
                  <a:cubicBezTo>
                    <a:pt x="853" y="17243"/>
                    <a:pt x="893" y="17085"/>
                    <a:pt x="913" y="16926"/>
                  </a:cubicBezTo>
                  <a:cubicBezTo>
                    <a:pt x="952" y="16767"/>
                    <a:pt x="992" y="16589"/>
                    <a:pt x="1052" y="16430"/>
                  </a:cubicBezTo>
                  <a:cubicBezTo>
                    <a:pt x="1131" y="16093"/>
                    <a:pt x="1210" y="15716"/>
                    <a:pt x="1329" y="15340"/>
                  </a:cubicBezTo>
                  <a:cubicBezTo>
                    <a:pt x="1448" y="14963"/>
                    <a:pt x="1567" y="14546"/>
                    <a:pt x="1706" y="14130"/>
                  </a:cubicBezTo>
                  <a:cubicBezTo>
                    <a:pt x="1845" y="13694"/>
                    <a:pt x="2003" y="13257"/>
                    <a:pt x="2182" y="12781"/>
                  </a:cubicBezTo>
                  <a:cubicBezTo>
                    <a:pt x="2360" y="12325"/>
                    <a:pt x="2559" y="11829"/>
                    <a:pt x="2777" y="11314"/>
                  </a:cubicBezTo>
                  <a:cubicBezTo>
                    <a:pt x="3015" y="10818"/>
                    <a:pt x="3253" y="10283"/>
                    <a:pt x="3531" y="9747"/>
                  </a:cubicBezTo>
                  <a:cubicBezTo>
                    <a:pt x="4661" y="7546"/>
                    <a:pt x="5791" y="5920"/>
                    <a:pt x="6743" y="4650"/>
                  </a:cubicBezTo>
                  <a:cubicBezTo>
                    <a:pt x="6981" y="4333"/>
                    <a:pt x="7219" y="4036"/>
                    <a:pt x="7437" y="3758"/>
                  </a:cubicBezTo>
                  <a:cubicBezTo>
                    <a:pt x="7655" y="3480"/>
                    <a:pt x="7874" y="3242"/>
                    <a:pt x="8072" y="3004"/>
                  </a:cubicBezTo>
                  <a:cubicBezTo>
                    <a:pt x="8270" y="2766"/>
                    <a:pt x="8449" y="2548"/>
                    <a:pt x="8627" y="2350"/>
                  </a:cubicBezTo>
                  <a:cubicBezTo>
                    <a:pt x="8806" y="2152"/>
                    <a:pt x="8964" y="1973"/>
                    <a:pt x="9123" y="1815"/>
                  </a:cubicBezTo>
                  <a:cubicBezTo>
                    <a:pt x="9718" y="1140"/>
                    <a:pt x="10154" y="724"/>
                    <a:pt x="10392" y="446"/>
                  </a:cubicBezTo>
                  <a:cubicBezTo>
                    <a:pt x="10650" y="169"/>
                    <a:pt x="10729" y="30"/>
                    <a:pt x="10690" y="10"/>
                  </a:cubicBezTo>
                  <a:cubicBezTo>
                    <a:pt x="10686" y="3"/>
                    <a:pt x="10680" y="0"/>
                    <a:pt x="106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
            <p:cNvSpPr/>
            <p:nvPr/>
          </p:nvSpPr>
          <p:spPr>
            <a:xfrm>
              <a:off x="4899975" y="4195000"/>
              <a:ext cx="441750" cy="554200"/>
            </a:xfrm>
            <a:custGeom>
              <a:rect b="b" l="l" r="r" t="t"/>
              <a:pathLst>
                <a:path extrusionOk="0" h="22168" w="17670">
                  <a:moveTo>
                    <a:pt x="17611" y="0"/>
                  </a:moveTo>
                  <a:cubicBezTo>
                    <a:pt x="17537" y="0"/>
                    <a:pt x="17361" y="55"/>
                    <a:pt x="17055" y="193"/>
                  </a:cubicBezTo>
                  <a:cubicBezTo>
                    <a:pt x="16639" y="371"/>
                    <a:pt x="15964" y="629"/>
                    <a:pt x="15013" y="1184"/>
                  </a:cubicBezTo>
                  <a:cubicBezTo>
                    <a:pt x="14755" y="1303"/>
                    <a:pt x="14497" y="1462"/>
                    <a:pt x="14219" y="1601"/>
                  </a:cubicBezTo>
                  <a:cubicBezTo>
                    <a:pt x="13942" y="1779"/>
                    <a:pt x="13644" y="1958"/>
                    <a:pt x="13327" y="2156"/>
                  </a:cubicBezTo>
                  <a:cubicBezTo>
                    <a:pt x="13010" y="2374"/>
                    <a:pt x="12672" y="2572"/>
                    <a:pt x="12316" y="2830"/>
                  </a:cubicBezTo>
                  <a:cubicBezTo>
                    <a:pt x="11978" y="3088"/>
                    <a:pt x="11602" y="3346"/>
                    <a:pt x="11205" y="3643"/>
                  </a:cubicBezTo>
                  <a:cubicBezTo>
                    <a:pt x="9658" y="4833"/>
                    <a:pt x="7814" y="6439"/>
                    <a:pt x="5890" y="8760"/>
                  </a:cubicBezTo>
                  <a:cubicBezTo>
                    <a:pt x="3967" y="11100"/>
                    <a:pt x="2757" y="13242"/>
                    <a:pt x="1964" y="15026"/>
                  </a:cubicBezTo>
                  <a:cubicBezTo>
                    <a:pt x="1170" y="16811"/>
                    <a:pt x="714" y="18219"/>
                    <a:pt x="456" y="19310"/>
                  </a:cubicBezTo>
                  <a:cubicBezTo>
                    <a:pt x="397" y="19568"/>
                    <a:pt x="337" y="19826"/>
                    <a:pt x="298" y="20044"/>
                  </a:cubicBezTo>
                  <a:cubicBezTo>
                    <a:pt x="238" y="20262"/>
                    <a:pt x="199" y="20460"/>
                    <a:pt x="179" y="20659"/>
                  </a:cubicBezTo>
                  <a:cubicBezTo>
                    <a:pt x="119" y="21035"/>
                    <a:pt x="80" y="21313"/>
                    <a:pt x="60" y="21551"/>
                  </a:cubicBezTo>
                  <a:cubicBezTo>
                    <a:pt x="0" y="21987"/>
                    <a:pt x="20" y="22166"/>
                    <a:pt x="60" y="22166"/>
                  </a:cubicBezTo>
                  <a:cubicBezTo>
                    <a:pt x="62" y="22167"/>
                    <a:pt x="64" y="22167"/>
                    <a:pt x="66" y="22167"/>
                  </a:cubicBezTo>
                  <a:cubicBezTo>
                    <a:pt x="105" y="22167"/>
                    <a:pt x="165" y="21986"/>
                    <a:pt x="278" y="21591"/>
                  </a:cubicBezTo>
                  <a:cubicBezTo>
                    <a:pt x="337" y="21372"/>
                    <a:pt x="417" y="21095"/>
                    <a:pt x="496" y="20718"/>
                  </a:cubicBezTo>
                  <a:cubicBezTo>
                    <a:pt x="536" y="20540"/>
                    <a:pt x="595" y="20341"/>
                    <a:pt x="655" y="20123"/>
                  </a:cubicBezTo>
                  <a:cubicBezTo>
                    <a:pt x="714" y="19905"/>
                    <a:pt x="793" y="19667"/>
                    <a:pt x="853" y="19409"/>
                  </a:cubicBezTo>
                  <a:cubicBezTo>
                    <a:pt x="1150" y="18378"/>
                    <a:pt x="1646" y="16990"/>
                    <a:pt x="2459" y="15264"/>
                  </a:cubicBezTo>
                  <a:cubicBezTo>
                    <a:pt x="3272" y="13519"/>
                    <a:pt x="4462" y="11417"/>
                    <a:pt x="6346" y="9137"/>
                  </a:cubicBezTo>
                  <a:cubicBezTo>
                    <a:pt x="8230" y="6856"/>
                    <a:pt x="10035" y="5269"/>
                    <a:pt x="11542" y="4080"/>
                  </a:cubicBezTo>
                  <a:cubicBezTo>
                    <a:pt x="11919" y="3782"/>
                    <a:pt x="12276" y="3504"/>
                    <a:pt x="12613" y="3247"/>
                  </a:cubicBezTo>
                  <a:cubicBezTo>
                    <a:pt x="12950" y="2989"/>
                    <a:pt x="13287" y="2791"/>
                    <a:pt x="13605" y="2572"/>
                  </a:cubicBezTo>
                  <a:cubicBezTo>
                    <a:pt x="13902" y="2374"/>
                    <a:pt x="14180" y="2156"/>
                    <a:pt x="14457" y="1997"/>
                  </a:cubicBezTo>
                  <a:cubicBezTo>
                    <a:pt x="14735" y="1839"/>
                    <a:pt x="14973" y="1680"/>
                    <a:pt x="15211" y="1541"/>
                  </a:cubicBezTo>
                  <a:cubicBezTo>
                    <a:pt x="16123" y="946"/>
                    <a:pt x="16778" y="629"/>
                    <a:pt x="17154" y="391"/>
                  </a:cubicBezTo>
                  <a:cubicBezTo>
                    <a:pt x="17531" y="173"/>
                    <a:pt x="17670" y="54"/>
                    <a:pt x="17650" y="14"/>
                  </a:cubicBezTo>
                  <a:cubicBezTo>
                    <a:pt x="17646" y="5"/>
                    <a:pt x="17633" y="0"/>
                    <a:pt x="176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
            <p:cNvSpPr/>
            <p:nvPr/>
          </p:nvSpPr>
          <p:spPr>
            <a:xfrm>
              <a:off x="5391775" y="4256275"/>
              <a:ext cx="747175" cy="496225"/>
            </a:xfrm>
            <a:custGeom>
              <a:rect b="b" l="l" r="r" t="t"/>
              <a:pathLst>
                <a:path extrusionOk="0" h="19849" w="29887">
                  <a:moveTo>
                    <a:pt x="29838" y="1"/>
                  </a:moveTo>
                  <a:cubicBezTo>
                    <a:pt x="29787" y="1"/>
                    <a:pt x="29626" y="146"/>
                    <a:pt x="29272" y="518"/>
                  </a:cubicBezTo>
                  <a:cubicBezTo>
                    <a:pt x="29074" y="716"/>
                    <a:pt x="28836" y="974"/>
                    <a:pt x="28518" y="1311"/>
                  </a:cubicBezTo>
                  <a:cubicBezTo>
                    <a:pt x="28221" y="1668"/>
                    <a:pt x="27824" y="2045"/>
                    <a:pt x="27368" y="2541"/>
                  </a:cubicBezTo>
                  <a:cubicBezTo>
                    <a:pt x="26436" y="3513"/>
                    <a:pt x="25147" y="4782"/>
                    <a:pt x="23382" y="6368"/>
                  </a:cubicBezTo>
                  <a:cubicBezTo>
                    <a:pt x="22926" y="6745"/>
                    <a:pt x="22450" y="7161"/>
                    <a:pt x="21934" y="7598"/>
                  </a:cubicBezTo>
                  <a:cubicBezTo>
                    <a:pt x="21419" y="8014"/>
                    <a:pt x="20864" y="8451"/>
                    <a:pt x="20269" y="8926"/>
                  </a:cubicBezTo>
                  <a:cubicBezTo>
                    <a:pt x="19674" y="9383"/>
                    <a:pt x="19039" y="9839"/>
                    <a:pt x="18365" y="10334"/>
                  </a:cubicBezTo>
                  <a:cubicBezTo>
                    <a:pt x="17691" y="10810"/>
                    <a:pt x="16977" y="11326"/>
                    <a:pt x="16203" y="11822"/>
                  </a:cubicBezTo>
                  <a:cubicBezTo>
                    <a:pt x="13149" y="13825"/>
                    <a:pt x="10512" y="15193"/>
                    <a:pt x="8370" y="16244"/>
                  </a:cubicBezTo>
                  <a:cubicBezTo>
                    <a:pt x="7279" y="16740"/>
                    <a:pt x="6347" y="17196"/>
                    <a:pt x="5494" y="17553"/>
                  </a:cubicBezTo>
                  <a:cubicBezTo>
                    <a:pt x="5078" y="17732"/>
                    <a:pt x="4681" y="17890"/>
                    <a:pt x="4324" y="18049"/>
                  </a:cubicBezTo>
                  <a:cubicBezTo>
                    <a:pt x="3947" y="18208"/>
                    <a:pt x="3610" y="18326"/>
                    <a:pt x="3293" y="18465"/>
                  </a:cubicBezTo>
                  <a:cubicBezTo>
                    <a:pt x="2063" y="18961"/>
                    <a:pt x="1211" y="19259"/>
                    <a:pt x="715" y="19477"/>
                  </a:cubicBezTo>
                  <a:cubicBezTo>
                    <a:pt x="199" y="19675"/>
                    <a:pt x="1" y="19794"/>
                    <a:pt x="21" y="19834"/>
                  </a:cubicBezTo>
                  <a:cubicBezTo>
                    <a:pt x="26" y="19843"/>
                    <a:pt x="41" y="19848"/>
                    <a:pt x="69" y="19848"/>
                  </a:cubicBezTo>
                  <a:cubicBezTo>
                    <a:pt x="157" y="19848"/>
                    <a:pt x="369" y="19800"/>
                    <a:pt x="774" y="19695"/>
                  </a:cubicBezTo>
                  <a:cubicBezTo>
                    <a:pt x="1310" y="19536"/>
                    <a:pt x="2182" y="19318"/>
                    <a:pt x="3452" y="18842"/>
                  </a:cubicBezTo>
                  <a:cubicBezTo>
                    <a:pt x="3769" y="18743"/>
                    <a:pt x="4106" y="18604"/>
                    <a:pt x="4483" y="18485"/>
                  </a:cubicBezTo>
                  <a:cubicBezTo>
                    <a:pt x="4860" y="18326"/>
                    <a:pt x="5256" y="18168"/>
                    <a:pt x="5693" y="17989"/>
                  </a:cubicBezTo>
                  <a:cubicBezTo>
                    <a:pt x="6545" y="17672"/>
                    <a:pt x="7497" y="17236"/>
                    <a:pt x="8608" y="16740"/>
                  </a:cubicBezTo>
                  <a:cubicBezTo>
                    <a:pt x="10769" y="15709"/>
                    <a:pt x="13427" y="14340"/>
                    <a:pt x="16540" y="12318"/>
                  </a:cubicBezTo>
                  <a:cubicBezTo>
                    <a:pt x="17314" y="11802"/>
                    <a:pt x="18028" y="11286"/>
                    <a:pt x="18722" y="10810"/>
                  </a:cubicBezTo>
                  <a:cubicBezTo>
                    <a:pt x="19396" y="10315"/>
                    <a:pt x="20031" y="9839"/>
                    <a:pt x="20626" y="9383"/>
                  </a:cubicBezTo>
                  <a:cubicBezTo>
                    <a:pt x="21220" y="8907"/>
                    <a:pt x="21776" y="8451"/>
                    <a:pt x="22291" y="8034"/>
                  </a:cubicBezTo>
                  <a:cubicBezTo>
                    <a:pt x="22807" y="7578"/>
                    <a:pt x="23283" y="7161"/>
                    <a:pt x="23739" y="6765"/>
                  </a:cubicBezTo>
                  <a:cubicBezTo>
                    <a:pt x="25504" y="5139"/>
                    <a:pt x="26773" y="3850"/>
                    <a:pt x="27666" y="2818"/>
                  </a:cubicBezTo>
                  <a:cubicBezTo>
                    <a:pt x="28102" y="2303"/>
                    <a:pt x="28499" y="1906"/>
                    <a:pt x="28776" y="1529"/>
                  </a:cubicBezTo>
                  <a:cubicBezTo>
                    <a:pt x="29054" y="1172"/>
                    <a:pt x="29272" y="895"/>
                    <a:pt x="29451" y="657"/>
                  </a:cubicBezTo>
                  <a:cubicBezTo>
                    <a:pt x="29768" y="221"/>
                    <a:pt x="29887" y="22"/>
                    <a:pt x="29847" y="2"/>
                  </a:cubicBezTo>
                  <a:cubicBezTo>
                    <a:pt x="29845" y="1"/>
                    <a:pt x="29842" y="1"/>
                    <a:pt x="29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
            <p:cNvSpPr/>
            <p:nvPr/>
          </p:nvSpPr>
          <p:spPr>
            <a:xfrm>
              <a:off x="5174625" y="4526650"/>
              <a:ext cx="423425" cy="454575"/>
            </a:xfrm>
            <a:custGeom>
              <a:rect b="b" l="l" r="r" t="t"/>
              <a:pathLst>
                <a:path extrusionOk="0" h="18183" w="16937">
                  <a:moveTo>
                    <a:pt x="16871" y="1"/>
                  </a:moveTo>
                  <a:cubicBezTo>
                    <a:pt x="16801" y="1"/>
                    <a:pt x="16659" y="53"/>
                    <a:pt x="16401" y="174"/>
                  </a:cubicBezTo>
                  <a:cubicBezTo>
                    <a:pt x="16044" y="352"/>
                    <a:pt x="15489" y="630"/>
                    <a:pt x="14696" y="1146"/>
                  </a:cubicBezTo>
                  <a:cubicBezTo>
                    <a:pt x="14498" y="1265"/>
                    <a:pt x="14299" y="1403"/>
                    <a:pt x="14061" y="1542"/>
                  </a:cubicBezTo>
                  <a:cubicBezTo>
                    <a:pt x="13823" y="1701"/>
                    <a:pt x="13585" y="1860"/>
                    <a:pt x="13308" y="2058"/>
                  </a:cubicBezTo>
                  <a:cubicBezTo>
                    <a:pt x="12792" y="2415"/>
                    <a:pt x="12197" y="2851"/>
                    <a:pt x="11543" y="3347"/>
                  </a:cubicBezTo>
                  <a:cubicBezTo>
                    <a:pt x="10214" y="4378"/>
                    <a:pt x="8627" y="5747"/>
                    <a:pt x="6862" y="7611"/>
                  </a:cubicBezTo>
                  <a:cubicBezTo>
                    <a:pt x="6426" y="8067"/>
                    <a:pt x="6030" y="8543"/>
                    <a:pt x="5633" y="8979"/>
                  </a:cubicBezTo>
                  <a:cubicBezTo>
                    <a:pt x="5276" y="9415"/>
                    <a:pt x="4919" y="9852"/>
                    <a:pt x="4582" y="10248"/>
                  </a:cubicBezTo>
                  <a:cubicBezTo>
                    <a:pt x="4265" y="10665"/>
                    <a:pt x="3967" y="11061"/>
                    <a:pt x="3689" y="11438"/>
                  </a:cubicBezTo>
                  <a:cubicBezTo>
                    <a:pt x="3412" y="11835"/>
                    <a:pt x="3174" y="12192"/>
                    <a:pt x="2936" y="12529"/>
                  </a:cubicBezTo>
                  <a:cubicBezTo>
                    <a:pt x="2004" y="13937"/>
                    <a:pt x="1389" y="15028"/>
                    <a:pt x="973" y="15880"/>
                  </a:cubicBezTo>
                  <a:cubicBezTo>
                    <a:pt x="536" y="16713"/>
                    <a:pt x="298" y="17288"/>
                    <a:pt x="179" y="17645"/>
                  </a:cubicBezTo>
                  <a:cubicBezTo>
                    <a:pt x="40" y="18002"/>
                    <a:pt x="1" y="18161"/>
                    <a:pt x="40" y="18181"/>
                  </a:cubicBezTo>
                  <a:cubicBezTo>
                    <a:pt x="43" y="18182"/>
                    <a:pt x="46" y="18183"/>
                    <a:pt x="50" y="18183"/>
                  </a:cubicBezTo>
                  <a:cubicBezTo>
                    <a:pt x="95" y="18183"/>
                    <a:pt x="193" y="18058"/>
                    <a:pt x="378" y="17744"/>
                  </a:cubicBezTo>
                  <a:cubicBezTo>
                    <a:pt x="576" y="17427"/>
                    <a:pt x="854" y="16872"/>
                    <a:pt x="1330" y="16079"/>
                  </a:cubicBezTo>
                  <a:cubicBezTo>
                    <a:pt x="1786" y="15266"/>
                    <a:pt x="2440" y="14214"/>
                    <a:pt x="3372" y="12846"/>
                  </a:cubicBezTo>
                  <a:cubicBezTo>
                    <a:pt x="3610" y="12509"/>
                    <a:pt x="3868" y="12152"/>
                    <a:pt x="4146" y="11775"/>
                  </a:cubicBezTo>
                  <a:cubicBezTo>
                    <a:pt x="4423" y="11418"/>
                    <a:pt x="4721" y="11022"/>
                    <a:pt x="5038" y="10625"/>
                  </a:cubicBezTo>
                  <a:cubicBezTo>
                    <a:pt x="5375" y="10228"/>
                    <a:pt x="5712" y="9792"/>
                    <a:pt x="6089" y="9356"/>
                  </a:cubicBezTo>
                  <a:cubicBezTo>
                    <a:pt x="6466" y="8939"/>
                    <a:pt x="6862" y="8463"/>
                    <a:pt x="7299" y="8007"/>
                  </a:cubicBezTo>
                  <a:cubicBezTo>
                    <a:pt x="9044" y="6163"/>
                    <a:pt x="10591" y="4814"/>
                    <a:pt x="11880" y="3783"/>
                  </a:cubicBezTo>
                  <a:cubicBezTo>
                    <a:pt x="12514" y="3268"/>
                    <a:pt x="13090" y="2811"/>
                    <a:pt x="13605" y="2455"/>
                  </a:cubicBezTo>
                  <a:cubicBezTo>
                    <a:pt x="13863" y="2256"/>
                    <a:pt x="14101" y="2078"/>
                    <a:pt x="14319" y="1919"/>
                  </a:cubicBezTo>
                  <a:cubicBezTo>
                    <a:pt x="14537" y="1760"/>
                    <a:pt x="14736" y="1622"/>
                    <a:pt x="14934" y="1483"/>
                  </a:cubicBezTo>
                  <a:cubicBezTo>
                    <a:pt x="15687" y="947"/>
                    <a:pt x="16203" y="610"/>
                    <a:pt x="16520" y="372"/>
                  </a:cubicBezTo>
                  <a:cubicBezTo>
                    <a:pt x="16818" y="154"/>
                    <a:pt x="16937" y="35"/>
                    <a:pt x="16917" y="15"/>
                  </a:cubicBezTo>
                  <a:cubicBezTo>
                    <a:pt x="16908" y="6"/>
                    <a:pt x="16893" y="1"/>
                    <a:pt x="168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
            <p:cNvSpPr/>
            <p:nvPr/>
          </p:nvSpPr>
          <p:spPr>
            <a:xfrm>
              <a:off x="5063575" y="4594325"/>
              <a:ext cx="206775" cy="374450"/>
            </a:xfrm>
            <a:custGeom>
              <a:rect b="b" l="l" r="r" t="t"/>
              <a:pathLst>
                <a:path extrusionOk="0" h="14978" w="8271">
                  <a:moveTo>
                    <a:pt x="8216" y="1"/>
                  </a:moveTo>
                  <a:cubicBezTo>
                    <a:pt x="8177" y="1"/>
                    <a:pt x="8078" y="50"/>
                    <a:pt x="7893" y="184"/>
                  </a:cubicBezTo>
                  <a:cubicBezTo>
                    <a:pt x="7675" y="342"/>
                    <a:pt x="7338" y="600"/>
                    <a:pt x="6882" y="1056"/>
                  </a:cubicBezTo>
                  <a:cubicBezTo>
                    <a:pt x="6763" y="1175"/>
                    <a:pt x="6624" y="1294"/>
                    <a:pt x="6485" y="1433"/>
                  </a:cubicBezTo>
                  <a:cubicBezTo>
                    <a:pt x="6366" y="1572"/>
                    <a:pt x="6228" y="1731"/>
                    <a:pt x="6069" y="1889"/>
                  </a:cubicBezTo>
                  <a:cubicBezTo>
                    <a:pt x="5772" y="2207"/>
                    <a:pt x="5434" y="2583"/>
                    <a:pt x="5058" y="3040"/>
                  </a:cubicBezTo>
                  <a:cubicBezTo>
                    <a:pt x="4344" y="3932"/>
                    <a:pt x="3491" y="5102"/>
                    <a:pt x="2618" y="6669"/>
                  </a:cubicBezTo>
                  <a:cubicBezTo>
                    <a:pt x="1746" y="8215"/>
                    <a:pt x="1210" y="9564"/>
                    <a:pt x="853" y="10655"/>
                  </a:cubicBezTo>
                  <a:cubicBezTo>
                    <a:pt x="496" y="11765"/>
                    <a:pt x="278" y="12618"/>
                    <a:pt x="179" y="13253"/>
                  </a:cubicBezTo>
                  <a:cubicBezTo>
                    <a:pt x="40" y="13887"/>
                    <a:pt x="20" y="14324"/>
                    <a:pt x="1" y="14601"/>
                  </a:cubicBezTo>
                  <a:cubicBezTo>
                    <a:pt x="1" y="14859"/>
                    <a:pt x="20" y="14958"/>
                    <a:pt x="60" y="14978"/>
                  </a:cubicBezTo>
                  <a:cubicBezTo>
                    <a:pt x="100" y="14978"/>
                    <a:pt x="159" y="14879"/>
                    <a:pt x="239" y="14621"/>
                  </a:cubicBezTo>
                  <a:cubicBezTo>
                    <a:pt x="318" y="14383"/>
                    <a:pt x="397" y="13967"/>
                    <a:pt x="576" y="13352"/>
                  </a:cubicBezTo>
                  <a:cubicBezTo>
                    <a:pt x="734" y="12737"/>
                    <a:pt x="992" y="11904"/>
                    <a:pt x="1369" y="10833"/>
                  </a:cubicBezTo>
                  <a:cubicBezTo>
                    <a:pt x="1746" y="9782"/>
                    <a:pt x="2281" y="8473"/>
                    <a:pt x="3134" y="6946"/>
                  </a:cubicBezTo>
                  <a:cubicBezTo>
                    <a:pt x="4859" y="3912"/>
                    <a:pt x="6347" y="2306"/>
                    <a:pt x="7180" y="1354"/>
                  </a:cubicBezTo>
                  <a:cubicBezTo>
                    <a:pt x="7596" y="858"/>
                    <a:pt x="7893" y="561"/>
                    <a:pt x="8052" y="342"/>
                  </a:cubicBezTo>
                  <a:cubicBezTo>
                    <a:pt x="8211" y="144"/>
                    <a:pt x="8270" y="45"/>
                    <a:pt x="8231" y="5"/>
                  </a:cubicBezTo>
                  <a:cubicBezTo>
                    <a:pt x="8228" y="2"/>
                    <a:pt x="8223" y="1"/>
                    <a:pt x="8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
            <p:cNvSpPr/>
            <p:nvPr/>
          </p:nvSpPr>
          <p:spPr>
            <a:xfrm>
              <a:off x="4837000" y="4640025"/>
              <a:ext cx="88275" cy="313400"/>
            </a:xfrm>
            <a:custGeom>
              <a:rect b="b" l="l" r="r" t="t"/>
              <a:pathLst>
                <a:path extrusionOk="0" h="12536" w="3531">
                  <a:moveTo>
                    <a:pt x="3461" y="1"/>
                  </a:moveTo>
                  <a:cubicBezTo>
                    <a:pt x="3374" y="1"/>
                    <a:pt x="3154" y="234"/>
                    <a:pt x="2698" y="1053"/>
                  </a:cubicBezTo>
                  <a:cubicBezTo>
                    <a:pt x="2222" y="1906"/>
                    <a:pt x="1468" y="3393"/>
                    <a:pt x="754" y="5991"/>
                  </a:cubicBezTo>
                  <a:cubicBezTo>
                    <a:pt x="80" y="8589"/>
                    <a:pt x="20" y="10255"/>
                    <a:pt x="1" y="11246"/>
                  </a:cubicBezTo>
                  <a:cubicBezTo>
                    <a:pt x="1" y="12218"/>
                    <a:pt x="80" y="12535"/>
                    <a:pt x="159" y="12535"/>
                  </a:cubicBezTo>
                  <a:cubicBezTo>
                    <a:pt x="258" y="12535"/>
                    <a:pt x="318" y="12218"/>
                    <a:pt x="417" y="11266"/>
                  </a:cubicBezTo>
                  <a:cubicBezTo>
                    <a:pt x="536" y="10314"/>
                    <a:pt x="655" y="8688"/>
                    <a:pt x="1329" y="6149"/>
                  </a:cubicBezTo>
                  <a:cubicBezTo>
                    <a:pt x="2023" y="3611"/>
                    <a:pt x="2698" y="2124"/>
                    <a:pt x="3075" y="1231"/>
                  </a:cubicBezTo>
                  <a:cubicBezTo>
                    <a:pt x="3451" y="359"/>
                    <a:pt x="3531" y="41"/>
                    <a:pt x="3471" y="2"/>
                  </a:cubicBezTo>
                  <a:cubicBezTo>
                    <a:pt x="3468" y="1"/>
                    <a:pt x="3465" y="1"/>
                    <a:pt x="3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
            <p:cNvSpPr/>
            <p:nvPr/>
          </p:nvSpPr>
          <p:spPr>
            <a:xfrm>
              <a:off x="4542025" y="4186075"/>
              <a:ext cx="291525" cy="384100"/>
            </a:xfrm>
            <a:custGeom>
              <a:rect b="b" l="l" r="r" t="t"/>
              <a:pathLst>
                <a:path extrusionOk="0" h="15364" w="11661">
                  <a:moveTo>
                    <a:pt x="11603" y="0"/>
                  </a:moveTo>
                  <a:cubicBezTo>
                    <a:pt x="11547" y="0"/>
                    <a:pt x="11443" y="55"/>
                    <a:pt x="11244" y="193"/>
                  </a:cubicBezTo>
                  <a:cubicBezTo>
                    <a:pt x="10987" y="351"/>
                    <a:pt x="10610" y="629"/>
                    <a:pt x="10055" y="1085"/>
                  </a:cubicBezTo>
                  <a:cubicBezTo>
                    <a:pt x="8944" y="2017"/>
                    <a:pt x="7080" y="3643"/>
                    <a:pt x="4641" y="6777"/>
                  </a:cubicBezTo>
                  <a:cubicBezTo>
                    <a:pt x="3431" y="8363"/>
                    <a:pt x="2598" y="9732"/>
                    <a:pt x="1963" y="10862"/>
                  </a:cubicBezTo>
                  <a:cubicBezTo>
                    <a:pt x="1329" y="11972"/>
                    <a:pt x="912" y="12865"/>
                    <a:pt x="635" y="13519"/>
                  </a:cubicBezTo>
                  <a:cubicBezTo>
                    <a:pt x="337" y="14194"/>
                    <a:pt x="178" y="14650"/>
                    <a:pt x="99" y="14927"/>
                  </a:cubicBezTo>
                  <a:cubicBezTo>
                    <a:pt x="20" y="15225"/>
                    <a:pt x="0" y="15344"/>
                    <a:pt x="40" y="15364"/>
                  </a:cubicBezTo>
                  <a:cubicBezTo>
                    <a:pt x="79" y="15364"/>
                    <a:pt x="159" y="15284"/>
                    <a:pt x="317" y="15026"/>
                  </a:cubicBezTo>
                  <a:cubicBezTo>
                    <a:pt x="456" y="14769"/>
                    <a:pt x="674" y="14332"/>
                    <a:pt x="1011" y="13698"/>
                  </a:cubicBezTo>
                  <a:cubicBezTo>
                    <a:pt x="1329" y="13063"/>
                    <a:pt x="1785" y="12230"/>
                    <a:pt x="2439" y="11120"/>
                  </a:cubicBezTo>
                  <a:cubicBezTo>
                    <a:pt x="3074" y="10029"/>
                    <a:pt x="3927" y="8700"/>
                    <a:pt x="5116" y="7134"/>
                  </a:cubicBezTo>
                  <a:cubicBezTo>
                    <a:pt x="7516" y="4040"/>
                    <a:pt x="9301" y="2394"/>
                    <a:pt x="10332" y="1402"/>
                  </a:cubicBezTo>
                  <a:cubicBezTo>
                    <a:pt x="10848" y="887"/>
                    <a:pt x="11185" y="569"/>
                    <a:pt x="11383" y="351"/>
                  </a:cubicBezTo>
                  <a:cubicBezTo>
                    <a:pt x="11601" y="133"/>
                    <a:pt x="11661" y="34"/>
                    <a:pt x="11641" y="14"/>
                  </a:cubicBezTo>
                  <a:cubicBezTo>
                    <a:pt x="11632" y="5"/>
                    <a:pt x="11620" y="0"/>
                    <a:pt x="116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
            <p:cNvSpPr/>
            <p:nvPr/>
          </p:nvSpPr>
          <p:spPr>
            <a:xfrm>
              <a:off x="2885100" y="4460500"/>
              <a:ext cx="90750" cy="440375"/>
            </a:xfrm>
            <a:custGeom>
              <a:rect b="b" l="l" r="r" t="t"/>
              <a:pathLst>
                <a:path extrusionOk="0" h="17615" w="3630">
                  <a:moveTo>
                    <a:pt x="3597" y="1"/>
                  </a:moveTo>
                  <a:cubicBezTo>
                    <a:pt x="3554" y="1"/>
                    <a:pt x="3473" y="85"/>
                    <a:pt x="3312" y="282"/>
                  </a:cubicBezTo>
                  <a:cubicBezTo>
                    <a:pt x="3154" y="520"/>
                    <a:pt x="2916" y="876"/>
                    <a:pt x="2599" y="1491"/>
                  </a:cubicBezTo>
                  <a:cubicBezTo>
                    <a:pt x="2519" y="1650"/>
                    <a:pt x="2420" y="1809"/>
                    <a:pt x="2341" y="1987"/>
                  </a:cubicBezTo>
                  <a:cubicBezTo>
                    <a:pt x="2261" y="2165"/>
                    <a:pt x="2162" y="2364"/>
                    <a:pt x="2063" y="2582"/>
                  </a:cubicBezTo>
                  <a:cubicBezTo>
                    <a:pt x="1865" y="2998"/>
                    <a:pt x="1686" y="3494"/>
                    <a:pt x="1468" y="4069"/>
                  </a:cubicBezTo>
                  <a:cubicBezTo>
                    <a:pt x="1052" y="5200"/>
                    <a:pt x="615" y="6667"/>
                    <a:pt x="318" y="8512"/>
                  </a:cubicBezTo>
                  <a:cubicBezTo>
                    <a:pt x="40" y="10356"/>
                    <a:pt x="1" y="11883"/>
                    <a:pt x="40" y="13093"/>
                  </a:cubicBezTo>
                  <a:cubicBezTo>
                    <a:pt x="80" y="13687"/>
                    <a:pt x="120" y="14223"/>
                    <a:pt x="179" y="14679"/>
                  </a:cubicBezTo>
                  <a:cubicBezTo>
                    <a:pt x="219" y="14917"/>
                    <a:pt x="239" y="15135"/>
                    <a:pt x="258" y="15333"/>
                  </a:cubicBezTo>
                  <a:cubicBezTo>
                    <a:pt x="298" y="15532"/>
                    <a:pt x="318" y="15710"/>
                    <a:pt x="358" y="15889"/>
                  </a:cubicBezTo>
                  <a:cubicBezTo>
                    <a:pt x="477" y="16563"/>
                    <a:pt x="596" y="16979"/>
                    <a:pt x="695" y="17257"/>
                  </a:cubicBezTo>
                  <a:cubicBezTo>
                    <a:pt x="774" y="17515"/>
                    <a:pt x="834" y="17614"/>
                    <a:pt x="873" y="17614"/>
                  </a:cubicBezTo>
                  <a:cubicBezTo>
                    <a:pt x="913" y="17594"/>
                    <a:pt x="933" y="17475"/>
                    <a:pt x="913" y="17198"/>
                  </a:cubicBezTo>
                  <a:cubicBezTo>
                    <a:pt x="893" y="16940"/>
                    <a:pt x="834" y="16484"/>
                    <a:pt x="774" y="15829"/>
                  </a:cubicBezTo>
                  <a:cubicBezTo>
                    <a:pt x="754" y="15651"/>
                    <a:pt x="734" y="15472"/>
                    <a:pt x="715" y="15274"/>
                  </a:cubicBezTo>
                  <a:cubicBezTo>
                    <a:pt x="695" y="15076"/>
                    <a:pt x="695" y="14877"/>
                    <a:pt x="675" y="14639"/>
                  </a:cubicBezTo>
                  <a:cubicBezTo>
                    <a:pt x="615" y="14183"/>
                    <a:pt x="615" y="13668"/>
                    <a:pt x="596" y="13073"/>
                  </a:cubicBezTo>
                  <a:cubicBezTo>
                    <a:pt x="576" y="11883"/>
                    <a:pt x="615" y="10415"/>
                    <a:pt x="913" y="8611"/>
                  </a:cubicBezTo>
                  <a:cubicBezTo>
                    <a:pt x="1508" y="4982"/>
                    <a:pt x="2460" y="2919"/>
                    <a:pt x="2975" y="1670"/>
                  </a:cubicBezTo>
                  <a:cubicBezTo>
                    <a:pt x="3233" y="1055"/>
                    <a:pt x="3431" y="658"/>
                    <a:pt x="3531" y="401"/>
                  </a:cubicBezTo>
                  <a:cubicBezTo>
                    <a:pt x="3630" y="123"/>
                    <a:pt x="3630" y="24"/>
                    <a:pt x="3610" y="4"/>
                  </a:cubicBezTo>
                  <a:cubicBezTo>
                    <a:pt x="3606" y="2"/>
                    <a:pt x="3602" y="1"/>
                    <a:pt x="35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
            <p:cNvSpPr/>
            <p:nvPr/>
          </p:nvSpPr>
          <p:spPr>
            <a:xfrm>
              <a:off x="3262900" y="4239875"/>
              <a:ext cx="173550" cy="400200"/>
            </a:xfrm>
            <a:custGeom>
              <a:rect b="b" l="l" r="r" t="t"/>
              <a:pathLst>
                <a:path extrusionOk="0" h="16008" w="6942">
                  <a:moveTo>
                    <a:pt x="6869" y="1"/>
                  </a:moveTo>
                  <a:cubicBezTo>
                    <a:pt x="6785" y="1"/>
                    <a:pt x="6463" y="323"/>
                    <a:pt x="5771" y="1333"/>
                  </a:cubicBezTo>
                  <a:cubicBezTo>
                    <a:pt x="5037" y="2404"/>
                    <a:pt x="3808" y="4268"/>
                    <a:pt x="2400" y="7560"/>
                  </a:cubicBezTo>
                  <a:cubicBezTo>
                    <a:pt x="992" y="10852"/>
                    <a:pt x="496" y="13013"/>
                    <a:pt x="218" y="14282"/>
                  </a:cubicBezTo>
                  <a:cubicBezTo>
                    <a:pt x="99" y="14937"/>
                    <a:pt x="40" y="15353"/>
                    <a:pt x="20" y="15631"/>
                  </a:cubicBezTo>
                  <a:cubicBezTo>
                    <a:pt x="0" y="15889"/>
                    <a:pt x="0" y="16008"/>
                    <a:pt x="60" y="16008"/>
                  </a:cubicBezTo>
                  <a:cubicBezTo>
                    <a:pt x="99" y="16008"/>
                    <a:pt x="159" y="15928"/>
                    <a:pt x="238" y="15671"/>
                  </a:cubicBezTo>
                  <a:cubicBezTo>
                    <a:pt x="337" y="15433"/>
                    <a:pt x="456" y="15016"/>
                    <a:pt x="635" y="14382"/>
                  </a:cubicBezTo>
                  <a:cubicBezTo>
                    <a:pt x="1012" y="13152"/>
                    <a:pt x="1547" y="11030"/>
                    <a:pt x="2935" y="7778"/>
                  </a:cubicBezTo>
                  <a:cubicBezTo>
                    <a:pt x="4343" y="4545"/>
                    <a:pt x="5474" y="2681"/>
                    <a:pt x="6108" y="1551"/>
                  </a:cubicBezTo>
                  <a:cubicBezTo>
                    <a:pt x="6763" y="440"/>
                    <a:pt x="6941" y="63"/>
                    <a:pt x="6882" y="4"/>
                  </a:cubicBezTo>
                  <a:cubicBezTo>
                    <a:pt x="6878" y="2"/>
                    <a:pt x="6874" y="1"/>
                    <a:pt x="68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
            <p:cNvSpPr/>
            <p:nvPr/>
          </p:nvSpPr>
          <p:spPr>
            <a:xfrm>
              <a:off x="3131500" y="4538400"/>
              <a:ext cx="29775" cy="187950"/>
            </a:xfrm>
            <a:custGeom>
              <a:rect b="b" l="l" r="r" t="t"/>
              <a:pathLst>
                <a:path extrusionOk="0" h="7518" w="1191">
                  <a:moveTo>
                    <a:pt x="946" y="1"/>
                  </a:moveTo>
                  <a:cubicBezTo>
                    <a:pt x="789" y="1"/>
                    <a:pt x="592" y="717"/>
                    <a:pt x="298" y="3730"/>
                  </a:cubicBezTo>
                  <a:cubicBezTo>
                    <a:pt x="1" y="6784"/>
                    <a:pt x="80" y="7498"/>
                    <a:pt x="239" y="7517"/>
                  </a:cubicBezTo>
                  <a:cubicBezTo>
                    <a:pt x="241" y="7518"/>
                    <a:pt x="243" y="7518"/>
                    <a:pt x="245" y="7518"/>
                  </a:cubicBezTo>
                  <a:cubicBezTo>
                    <a:pt x="403" y="7518"/>
                    <a:pt x="600" y="6783"/>
                    <a:pt x="893" y="3789"/>
                  </a:cubicBezTo>
                  <a:cubicBezTo>
                    <a:pt x="1191" y="735"/>
                    <a:pt x="1131" y="21"/>
                    <a:pt x="953" y="1"/>
                  </a:cubicBezTo>
                  <a:cubicBezTo>
                    <a:pt x="951" y="1"/>
                    <a:pt x="948" y="1"/>
                    <a:pt x="9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
            <p:cNvSpPr/>
            <p:nvPr/>
          </p:nvSpPr>
          <p:spPr>
            <a:xfrm>
              <a:off x="3458225" y="4240875"/>
              <a:ext cx="205775" cy="563800"/>
            </a:xfrm>
            <a:custGeom>
              <a:rect b="b" l="l" r="r" t="t"/>
              <a:pathLst>
                <a:path extrusionOk="0" h="22552" w="8231">
                  <a:moveTo>
                    <a:pt x="8197" y="1"/>
                  </a:moveTo>
                  <a:cubicBezTo>
                    <a:pt x="8147" y="1"/>
                    <a:pt x="8027" y="88"/>
                    <a:pt x="7794" y="321"/>
                  </a:cubicBezTo>
                  <a:cubicBezTo>
                    <a:pt x="7537" y="599"/>
                    <a:pt x="7100" y="1035"/>
                    <a:pt x="6545" y="1749"/>
                  </a:cubicBezTo>
                  <a:cubicBezTo>
                    <a:pt x="6406" y="1947"/>
                    <a:pt x="6267" y="2126"/>
                    <a:pt x="6089" y="2344"/>
                  </a:cubicBezTo>
                  <a:cubicBezTo>
                    <a:pt x="5930" y="2562"/>
                    <a:pt x="5772" y="2800"/>
                    <a:pt x="5593" y="3058"/>
                  </a:cubicBezTo>
                  <a:cubicBezTo>
                    <a:pt x="5216" y="3573"/>
                    <a:pt x="4859" y="4168"/>
                    <a:pt x="4423" y="4862"/>
                  </a:cubicBezTo>
                  <a:cubicBezTo>
                    <a:pt x="3610" y="6270"/>
                    <a:pt x="2658" y="8075"/>
                    <a:pt x="1805" y="10415"/>
                  </a:cubicBezTo>
                  <a:cubicBezTo>
                    <a:pt x="1587" y="11010"/>
                    <a:pt x="1409" y="11585"/>
                    <a:pt x="1250" y="12121"/>
                  </a:cubicBezTo>
                  <a:cubicBezTo>
                    <a:pt x="1091" y="12676"/>
                    <a:pt x="933" y="13191"/>
                    <a:pt x="814" y="13687"/>
                  </a:cubicBezTo>
                  <a:cubicBezTo>
                    <a:pt x="715" y="14183"/>
                    <a:pt x="596" y="14659"/>
                    <a:pt x="516" y="15115"/>
                  </a:cubicBezTo>
                  <a:cubicBezTo>
                    <a:pt x="437" y="15551"/>
                    <a:pt x="358" y="15988"/>
                    <a:pt x="298" y="16384"/>
                  </a:cubicBezTo>
                  <a:cubicBezTo>
                    <a:pt x="239" y="16781"/>
                    <a:pt x="199" y="17178"/>
                    <a:pt x="159" y="17515"/>
                  </a:cubicBezTo>
                  <a:cubicBezTo>
                    <a:pt x="139" y="17693"/>
                    <a:pt x="120" y="17872"/>
                    <a:pt x="100" y="18030"/>
                  </a:cubicBezTo>
                  <a:cubicBezTo>
                    <a:pt x="80" y="18209"/>
                    <a:pt x="80" y="18367"/>
                    <a:pt x="60" y="18526"/>
                  </a:cubicBezTo>
                  <a:cubicBezTo>
                    <a:pt x="40" y="18843"/>
                    <a:pt x="40" y="19121"/>
                    <a:pt x="20" y="19399"/>
                  </a:cubicBezTo>
                  <a:cubicBezTo>
                    <a:pt x="1" y="19656"/>
                    <a:pt x="1" y="19914"/>
                    <a:pt x="1" y="20132"/>
                  </a:cubicBezTo>
                  <a:cubicBezTo>
                    <a:pt x="1" y="21064"/>
                    <a:pt x="60" y="21659"/>
                    <a:pt x="100" y="22036"/>
                  </a:cubicBezTo>
                  <a:cubicBezTo>
                    <a:pt x="139" y="22393"/>
                    <a:pt x="179" y="22552"/>
                    <a:pt x="219" y="22552"/>
                  </a:cubicBezTo>
                  <a:cubicBezTo>
                    <a:pt x="258" y="22552"/>
                    <a:pt x="298" y="22393"/>
                    <a:pt x="318" y="22016"/>
                  </a:cubicBezTo>
                  <a:cubicBezTo>
                    <a:pt x="358" y="21659"/>
                    <a:pt x="358" y="21064"/>
                    <a:pt x="417" y="20152"/>
                  </a:cubicBezTo>
                  <a:cubicBezTo>
                    <a:pt x="437" y="19934"/>
                    <a:pt x="437" y="19696"/>
                    <a:pt x="477" y="19418"/>
                  </a:cubicBezTo>
                  <a:cubicBezTo>
                    <a:pt x="496" y="19161"/>
                    <a:pt x="516" y="18883"/>
                    <a:pt x="556" y="18566"/>
                  </a:cubicBezTo>
                  <a:cubicBezTo>
                    <a:pt x="576" y="18407"/>
                    <a:pt x="576" y="18248"/>
                    <a:pt x="596" y="18090"/>
                  </a:cubicBezTo>
                  <a:cubicBezTo>
                    <a:pt x="615" y="17931"/>
                    <a:pt x="655" y="17753"/>
                    <a:pt x="675" y="17594"/>
                  </a:cubicBezTo>
                  <a:cubicBezTo>
                    <a:pt x="715" y="17237"/>
                    <a:pt x="774" y="16860"/>
                    <a:pt x="834" y="16464"/>
                  </a:cubicBezTo>
                  <a:cubicBezTo>
                    <a:pt x="913" y="16087"/>
                    <a:pt x="992" y="15670"/>
                    <a:pt x="1072" y="15214"/>
                  </a:cubicBezTo>
                  <a:cubicBezTo>
                    <a:pt x="1151" y="14778"/>
                    <a:pt x="1270" y="14322"/>
                    <a:pt x="1389" y="13826"/>
                  </a:cubicBezTo>
                  <a:cubicBezTo>
                    <a:pt x="1508" y="13350"/>
                    <a:pt x="1666" y="12834"/>
                    <a:pt x="1805" y="12299"/>
                  </a:cubicBezTo>
                  <a:cubicBezTo>
                    <a:pt x="1984" y="11764"/>
                    <a:pt x="2162" y="11208"/>
                    <a:pt x="2361" y="10633"/>
                  </a:cubicBezTo>
                  <a:cubicBezTo>
                    <a:pt x="3213" y="8313"/>
                    <a:pt x="4106" y="6548"/>
                    <a:pt x="4899" y="5140"/>
                  </a:cubicBezTo>
                  <a:cubicBezTo>
                    <a:pt x="5315" y="4466"/>
                    <a:pt x="5653" y="3851"/>
                    <a:pt x="6010" y="3335"/>
                  </a:cubicBezTo>
                  <a:cubicBezTo>
                    <a:pt x="6168" y="3077"/>
                    <a:pt x="6327" y="2840"/>
                    <a:pt x="6466" y="2621"/>
                  </a:cubicBezTo>
                  <a:cubicBezTo>
                    <a:pt x="6624" y="2403"/>
                    <a:pt x="6763" y="2205"/>
                    <a:pt x="6902" y="2007"/>
                  </a:cubicBezTo>
                  <a:cubicBezTo>
                    <a:pt x="7398" y="1253"/>
                    <a:pt x="7755" y="797"/>
                    <a:pt x="7973" y="480"/>
                  </a:cubicBezTo>
                  <a:cubicBezTo>
                    <a:pt x="8171" y="162"/>
                    <a:pt x="8231" y="23"/>
                    <a:pt x="8211" y="4"/>
                  </a:cubicBezTo>
                  <a:cubicBezTo>
                    <a:pt x="8207" y="2"/>
                    <a:pt x="8202" y="1"/>
                    <a:pt x="81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
            <p:cNvSpPr/>
            <p:nvPr/>
          </p:nvSpPr>
          <p:spPr>
            <a:xfrm>
              <a:off x="3682325" y="4529325"/>
              <a:ext cx="79850" cy="236200"/>
            </a:xfrm>
            <a:custGeom>
              <a:rect b="b" l="l" r="r" t="t"/>
              <a:pathLst>
                <a:path extrusionOk="0" h="9448" w="3194">
                  <a:moveTo>
                    <a:pt x="3143" y="1"/>
                  </a:moveTo>
                  <a:cubicBezTo>
                    <a:pt x="3104" y="1"/>
                    <a:pt x="3048" y="30"/>
                    <a:pt x="2955" y="107"/>
                  </a:cubicBezTo>
                  <a:cubicBezTo>
                    <a:pt x="2836" y="226"/>
                    <a:pt x="2638" y="384"/>
                    <a:pt x="2400" y="702"/>
                  </a:cubicBezTo>
                  <a:cubicBezTo>
                    <a:pt x="1944" y="1296"/>
                    <a:pt x="1170" y="2367"/>
                    <a:pt x="536" y="4370"/>
                  </a:cubicBezTo>
                  <a:cubicBezTo>
                    <a:pt x="219" y="5362"/>
                    <a:pt x="100" y="6215"/>
                    <a:pt x="40" y="6889"/>
                  </a:cubicBezTo>
                  <a:cubicBezTo>
                    <a:pt x="0" y="7563"/>
                    <a:pt x="0" y="8079"/>
                    <a:pt x="60" y="8456"/>
                  </a:cubicBezTo>
                  <a:cubicBezTo>
                    <a:pt x="80" y="8852"/>
                    <a:pt x="139" y="9090"/>
                    <a:pt x="199" y="9249"/>
                  </a:cubicBezTo>
                  <a:cubicBezTo>
                    <a:pt x="238" y="9388"/>
                    <a:pt x="298" y="9447"/>
                    <a:pt x="338" y="9447"/>
                  </a:cubicBezTo>
                  <a:cubicBezTo>
                    <a:pt x="377" y="9447"/>
                    <a:pt x="397" y="9368"/>
                    <a:pt x="417" y="9229"/>
                  </a:cubicBezTo>
                  <a:cubicBezTo>
                    <a:pt x="457" y="9070"/>
                    <a:pt x="457" y="8813"/>
                    <a:pt x="476" y="8456"/>
                  </a:cubicBezTo>
                  <a:cubicBezTo>
                    <a:pt x="516" y="7722"/>
                    <a:pt x="516" y="6453"/>
                    <a:pt x="1091" y="4529"/>
                  </a:cubicBezTo>
                  <a:cubicBezTo>
                    <a:pt x="1706" y="2625"/>
                    <a:pt x="2400" y="1574"/>
                    <a:pt x="2757" y="940"/>
                  </a:cubicBezTo>
                  <a:cubicBezTo>
                    <a:pt x="2935" y="602"/>
                    <a:pt x="3074" y="404"/>
                    <a:pt x="3134" y="265"/>
                  </a:cubicBezTo>
                  <a:cubicBezTo>
                    <a:pt x="3193" y="107"/>
                    <a:pt x="3193" y="47"/>
                    <a:pt x="3173" y="7"/>
                  </a:cubicBezTo>
                  <a:cubicBezTo>
                    <a:pt x="3165" y="3"/>
                    <a:pt x="3155" y="1"/>
                    <a:pt x="31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
            <p:cNvSpPr/>
            <p:nvPr/>
          </p:nvSpPr>
          <p:spPr>
            <a:xfrm>
              <a:off x="3998625" y="4234800"/>
              <a:ext cx="184950" cy="570375"/>
            </a:xfrm>
            <a:custGeom>
              <a:rect b="b" l="l" r="r" t="t"/>
              <a:pathLst>
                <a:path extrusionOk="0" h="22815" w="7398">
                  <a:moveTo>
                    <a:pt x="7344" y="0"/>
                  </a:moveTo>
                  <a:cubicBezTo>
                    <a:pt x="7302" y="0"/>
                    <a:pt x="7180" y="105"/>
                    <a:pt x="6942" y="326"/>
                  </a:cubicBezTo>
                  <a:cubicBezTo>
                    <a:pt x="6684" y="604"/>
                    <a:pt x="6268" y="1040"/>
                    <a:pt x="5712" y="1774"/>
                  </a:cubicBezTo>
                  <a:cubicBezTo>
                    <a:pt x="5573" y="1952"/>
                    <a:pt x="5415" y="2150"/>
                    <a:pt x="5256" y="2369"/>
                  </a:cubicBezTo>
                  <a:cubicBezTo>
                    <a:pt x="5117" y="2587"/>
                    <a:pt x="4939" y="2825"/>
                    <a:pt x="4760" y="3083"/>
                  </a:cubicBezTo>
                  <a:cubicBezTo>
                    <a:pt x="4403" y="3598"/>
                    <a:pt x="4046" y="4213"/>
                    <a:pt x="3630" y="4927"/>
                  </a:cubicBezTo>
                  <a:cubicBezTo>
                    <a:pt x="2837" y="6335"/>
                    <a:pt x="1944" y="8179"/>
                    <a:pt x="1211" y="10579"/>
                  </a:cubicBezTo>
                  <a:cubicBezTo>
                    <a:pt x="1032" y="11193"/>
                    <a:pt x="873" y="11769"/>
                    <a:pt x="735" y="12324"/>
                  </a:cubicBezTo>
                  <a:cubicBezTo>
                    <a:pt x="616" y="12879"/>
                    <a:pt x="497" y="13415"/>
                    <a:pt x="397" y="13910"/>
                  </a:cubicBezTo>
                  <a:cubicBezTo>
                    <a:pt x="318" y="14426"/>
                    <a:pt x="239" y="14902"/>
                    <a:pt x="179" y="15358"/>
                  </a:cubicBezTo>
                  <a:cubicBezTo>
                    <a:pt x="140" y="15814"/>
                    <a:pt x="100" y="16250"/>
                    <a:pt x="60" y="16647"/>
                  </a:cubicBezTo>
                  <a:cubicBezTo>
                    <a:pt x="41" y="17064"/>
                    <a:pt x="21" y="17440"/>
                    <a:pt x="21" y="17797"/>
                  </a:cubicBezTo>
                  <a:cubicBezTo>
                    <a:pt x="1" y="17976"/>
                    <a:pt x="1" y="18154"/>
                    <a:pt x="1" y="18313"/>
                  </a:cubicBezTo>
                  <a:cubicBezTo>
                    <a:pt x="1" y="18491"/>
                    <a:pt x="1" y="18650"/>
                    <a:pt x="1" y="18809"/>
                  </a:cubicBezTo>
                  <a:cubicBezTo>
                    <a:pt x="21" y="19126"/>
                    <a:pt x="21" y="19404"/>
                    <a:pt x="21" y="19681"/>
                  </a:cubicBezTo>
                  <a:cubicBezTo>
                    <a:pt x="41" y="19959"/>
                    <a:pt x="80" y="20197"/>
                    <a:pt x="80" y="20435"/>
                  </a:cubicBezTo>
                  <a:cubicBezTo>
                    <a:pt x="159" y="21347"/>
                    <a:pt x="278" y="21942"/>
                    <a:pt x="358" y="22319"/>
                  </a:cubicBezTo>
                  <a:cubicBezTo>
                    <a:pt x="437" y="22676"/>
                    <a:pt x="497" y="22815"/>
                    <a:pt x="536" y="22815"/>
                  </a:cubicBezTo>
                  <a:cubicBezTo>
                    <a:pt x="576" y="22795"/>
                    <a:pt x="596" y="22656"/>
                    <a:pt x="596" y="22279"/>
                  </a:cubicBezTo>
                  <a:cubicBezTo>
                    <a:pt x="576" y="21902"/>
                    <a:pt x="516" y="21307"/>
                    <a:pt x="497" y="20415"/>
                  </a:cubicBezTo>
                  <a:cubicBezTo>
                    <a:pt x="497" y="20177"/>
                    <a:pt x="477" y="19939"/>
                    <a:pt x="477" y="19681"/>
                  </a:cubicBezTo>
                  <a:cubicBezTo>
                    <a:pt x="497" y="19404"/>
                    <a:pt x="497" y="19126"/>
                    <a:pt x="497" y="18809"/>
                  </a:cubicBezTo>
                  <a:cubicBezTo>
                    <a:pt x="497" y="18650"/>
                    <a:pt x="497" y="18491"/>
                    <a:pt x="497" y="18333"/>
                  </a:cubicBezTo>
                  <a:cubicBezTo>
                    <a:pt x="516" y="18174"/>
                    <a:pt x="516" y="17996"/>
                    <a:pt x="536" y="17817"/>
                  </a:cubicBezTo>
                  <a:cubicBezTo>
                    <a:pt x="556" y="17480"/>
                    <a:pt x="576" y="17103"/>
                    <a:pt x="616" y="16707"/>
                  </a:cubicBezTo>
                  <a:cubicBezTo>
                    <a:pt x="655" y="16310"/>
                    <a:pt x="695" y="15874"/>
                    <a:pt x="754" y="15437"/>
                  </a:cubicBezTo>
                  <a:cubicBezTo>
                    <a:pt x="814" y="14981"/>
                    <a:pt x="893" y="14525"/>
                    <a:pt x="973" y="14029"/>
                  </a:cubicBezTo>
                  <a:cubicBezTo>
                    <a:pt x="1072" y="13534"/>
                    <a:pt x="1191" y="13018"/>
                    <a:pt x="1310" y="12463"/>
                  </a:cubicBezTo>
                  <a:cubicBezTo>
                    <a:pt x="1449" y="11927"/>
                    <a:pt x="1587" y="11352"/>
                    <a:pt x="1766" y="10757"/>
                  </a:cubicBezTo>
                  <a:cubicBezTo>
                    <a:pt x="2500" y="8417"/>
                    <a:pt x="3352" y="6612"/>
                    <a:pt x="4106" y="5185"/>
                  </a:cubicBezTo>
                  <a:cubicBezTo>
                    <a:pt x="4503" y="4491"/>
                    <a:pt x="4840" y="3876"/>
                    <a:pt x="5177" y="3360"/>
                  </a:cubicBezTo>
                  <a:cubicBezTo>
                    <a:pt x="5335" y="3102"/>
                    <a:pt x="5494" y="2845"/>
                    <a:pt x="5633" y="2626"/>
                  </a:cubicBezTo>
                  <a:cubicBezTo>
                    <a:pt x="5792" y="2408"/>
                    <a:pt x="5930" y="2210"/>
                    <a:pt x="6049" y="2012"/>
                  </a:cubicBezTo>
                  <a:cubicBezTo>
                    <a:pt x="6545" y="1258"/>
                    <a:pt x="6922" y="782"/>
                    <a:pt x="7120" y="485"/>
                  </a:cubicBezTo>
                  <a:cubicBezTo>
                    <a:pt x="7338" y="167"/>
                    <a:pt x="7398" y="28"/>
                    <a:pt x="7358" y="9"/>
                  </a:cubicBezTo>
                  <a:cubicBezTo>
                    <a:pt x="7355" y="3"/>
                    <a:pt x="7351" y="0"/>
                    <a:pt x="73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
            <p:cNvSpPr/>
            <p:nvPr/>
          </p:nvSpPr>
          <p:spPr>
            <a:xfrm>
              <a:off x="4229175" y="4216575"/>
              <a:ext cx="113550" cy="400200"/>
            </a:xfrm>
            <a:custGeom>
              <a:rect b="b" l="l" r="r" t="t"/>
              <a:pathLst>
                <a:path extrusionOk="0" h="16008" w="4542">
                  <a:moveTo>
                    <a:pt x="4509" y="1"/>
                  </a:moveTo>
                  <a:cubicBezTo>
                    <a:pt x="4466" y="1"/>
                    <a:pt x="4387" y="83"/>
                    <a:pt x="4244" y="262"/>
                  </a:cubicBezTo>
                  <a:cubicBezTo>
                    <a:pt x="4086" y="460"/>
                    <a:pt x="3828" y="797"/>
                    <a:pt x="3511" y="1333"/>
                  </a:cubicBezTo>
                  <a:cubicBezTo>
                    <a:pt x="2896" y="2423"/>
                    <a:pt x="1845" y="4287"/>
                    <a:pt x="913" y="7619"/>
                  </a:cubicBezTo>
                  <a:cubicBezTo>
                    <a:pt x="20" y="10951"/>
                    <a:pt x="0" y="13112"/>
                    <a:pt x="20" y="14362"/>
                  </a:cubicBezTo>
                  <a:cubicBezTo>
                    <a:pt x="20" y="14977"/>
                    <a:pt x="80" y="15393"/>
                    <a:pt x="100" y="15651"/>
                  </a:cubicBezTo>
                  <a:cubicBezTo>
                    <a:pt x="139" y="15909"/>
                    <a:pt x="199" y="16008"/>
                    <a:pt x="238" y="16008"/>
                  </a:cubicBezTo>
                  <a:cubicBezTo>
                    <a:pt x="278" y="16008"/>
                    <a:pt x="318" y="15909"/>
                    <a:pt x="338" y="15651"/>
                  </a:cubicBezTo>
                  <a:cubicBezTo>
                    <a:pt x="377" y="15393"/>
                    <a:pt x="377" y="14977"/>
                    <a:pt x="437" y="14362"/>
                  </a:cubicBezTo>
                  <a:cubicBezTo>
                    <a:pt x="536" y="13132"/>
                    <a:pt x="615" y="11030"/>
                    <a:pt x="1488" y="7778"/>
                  </a:cubicBezTo>
                  <a:cubicBezTo>
                    <a:pt x="2380" y="4525"/>
                    <a:pt x="3352" y="2661"/>
                    <a:pt x="3887" y="1531"/>
                  </a:cubicBezTo>
                  <a:cubicBezTo>
                    <a:pt x="4145" y="976"/>
                    <a:pt x="4343" y="619"/>
                    <a:pt x="4423" y="381"/>
                  </a:cubicBezTo>
                  <a:cubicBezTo>
                    <a:pt x="4522" y="143"/>
                    <a:pt x="4542" y="44"/>
                    <a:pt x="4522" y="4"/>
                  </a:cubicBezTo>
                  <a:cubicBezTo>
                    <a:pt x="4518" y="2"/>
                    <a:pt x="4514" y="1"/>
                    <a:pt x="450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
            <p:cNvSpPr/>
            <p:nvPr/>
          </p:nvSpPr>
          <p:spPr>
            <a:xfrm>
              <a:off x="2502850" y="3770450"/>
              <a:ext cx="624225" cy="1831500"/>
            </a:xfrm>
            <a:custGeom>
              <a:rect b="b" l="l" r="r" t="t"/>
              <a:pathLst>
                <a:path extrusionOk="0" h="73260" w="24969">
                  <a:moveTo>
                    <a:pt x="24968" y="1"/>
                  </a:move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5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2"/>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60"/>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9"/>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3"/>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3"/>
                  </a:cubicBezTo>
                  <a:cubicBezTo>
                    <a:pt x="5454" y="67665"/>
                    <a:pt x="5315" y="67368"/>
                    <a:pt x="5157" y="67050"/>
                  </a:cubicBezTo>
                  <a:cubicBezTo>
                    <a:pt x="5018" y="66733"/>
                    <a:pt x="4839" y="66396"/>
                    <a:pt x="4701" y="66039"/>
                  </a:cubicBezTo>
                  <a:cubicBezTo>
                    <a:pt x="4423" y="65325"/>
                    <a:pt x="4086" y="64552"/>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8"/>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7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
            <p:cNvSpPr/>
            <p:nvPr/>
          </p:nvSpPr>
          <p:spPr>
            <a:xfrm>
              <a:off x="4280250" y="3969675"/>
              <a:ext cx="581075" cy="1485550"/>
            </a:xfrm>
            <a:custGeom>
              <a:rect b="b" l="l" r="r" t="t"/>
              <a:pathLst>
                <a:path extrusionOk="0" h="59422" w="23243">
                  <a:moveTo>
                    <a:pt x="23232" y="0"/>
                  </a:moveTo>
                  <a:cubicBezTo>
                    <a:pt x="23201" y="0"/>
                    <a:pt x="23121" y="61"/>
                    <a:pt x="22965" y="182"/>
                  </a:cubicBezTo>
                  <a:cubicBezTo>
                    <a:pt x="22786" y="341"/>
                    <a:pt x="22489" y="559"/>
                    <a:pt x="22092" y="896"/>
                  </a:cubicBezTo>
                  <a:cubicBezTo>
                    <a:pt x="21676" y="1233"/>
                    <a:pt x="21160" y="1690"/>
                    <a:pt x="20486" y="2265"/>
                  </a:cubicBezTo>
                  <a:cubicBezTo>
                    <a:pt x="19812" y="2840"/>
                    <a:pt x="19038" y="3574"/>
                    <a:pt x="18086" y="4446"/>
                  </a:cubicBezTo>
                  <a:cubicBezTo>
                    <a:pt x="16202" y="6231"/>
                    <a:pt x="13704" y="8650"/>
                    <a:pt x="10788" y="12200"/>
                  </a:cubicBezTo>
                  <a:cubicBezTo>
                    <a:pt x="9341" y="13985"/>
                    <a:pt x="7794" y="16067"/>
                    <a:pt x="6267" y="18526"/>
                  </a:cubicBezTo>
                  <a:cubicBezTo>
                    <a:pt x="4760" y="20966"/>
                    <a:pt x="3272" y="23841"/>
                    <a:pt x="2082" y="27173"/>
                  </a:cubicBezTo>
                  <a:cubicBezTo>
                    <a:pt x="892" y="30504"/>
                    <a:pt x="337" y="33697"/>
                    <a:pt x="159" y="36593"/>
                  </a:cubicBezTo>
                  <a:cubicBezTo>
                    <a:pt x="0" y="39488"/>
                    <a:pt x="218" y="42066"/>
                    <a:pt x="654" y="44327"/>
                  </a:cubicBezTo>
                  <a:cubicBezTo>
                    <a:pt x="1091" y="46607"/>
                    <a:pt x="1706" y="48531"/>
                    <a:pt x="2400" y="50157"/>
                  </a:cubicBezTo>
                  <a:cubicBezTo>
                    <a:pt x="3074" y="51803"/>
                    <a:pt x="3808" y="53132"/>
                    <a:pt x="4522" y="54223"/>
                  </a:cubicBezTo>
                  <a:cubicBezTo>
                    <a:pt x="5910" y="56404"/>
                    <a:pt x="7100" y="57673"/>
                    <a:pt x="7833" y="58427"/>
                  </a:cubicBezTo>
                  <a:cubicBezTo>
                    <a:pt x="8190" y="58804"/>
                    <a:pt x="8468" y="59042"/>
                    <a:pt x="8647" y="59200"/>
                  </a:cubicBezTo>
                  <a:cubicBezTo>
                    <a:pt x="8807" y="59343"/>
                    <a:pt x="8887" y="59421"/>
                    <a:pt x="8902" y="59421"/>
                  </a:cubicBezTo>
                  <a:cubicBezTo>
                    <a:pt x="8904" y="59421"/>
                    <a:pt x="8904" y="59420"/>
                    <a:pt x="8904" y="59418"/>
                  </a:cubicBezTo>
                  <a:cubicBezTo>
                    <a:pt x="8904" y="59418"/>
                    <a:pt x="8845" y="59339"/>
                    <a:pt x="8686" y="59161"/>
                  </a:cubicBezTo>
                  <a:cubicBezTo>
                    <a:pt x="8528" y="58982"/>
                    <a:pt x="8270" y="58744"/>
                    <a:pt x="7913" y="58348"/>
                  </a:cubicBezTo>
                  <a:cubicBezTo>
                    <a:pt x="7199" y="57574"/>
                    <a:pt x="6068" y="56305"/>
                    <a:pt x="4680" y="54123"/>
                  </a:cubicBezTo>
                  <a:cubicBezTo>
                    <a:pt x="4006" y="53033"/>
                    <a:pt x="3292" y="51704"/>
                    <a:pt x="2618" y="50078"/>
                  </a:cubicBezTo>
                  <a:cubicBezTo>
                    <a:pt x="1944" y="48452"/>
                    <a:pt x="1349" y="46528"/>
                    <a:pt x="912" y="44287"/>
                  </a:cubicBezTo>
                  <a:cubicBezTo>
                    <a:pt x="496" y="42046"/>
                    <a:pt x="298" y="39468"/>
                    <a:pt x="456" y="36612"/>
                  </a:cubicBezTo>
                  <a:cubicBezTo>
                    <a:pt x="635" y="33737"/>
                    <a:pt x="1170" y="30584"/>
                    <a:pt x="2360" y="27272"/>
                  </a:cubicBezTo>
                  <a:cubicBezTo>
                    <a:pt x="3550" y="23960"/>
                    <a:pt x="5017" y="21124"/>
                    <a:pt x="6525" y="18665"/>
                  </a:cubicBezTo>
                  <a:cubicBezTo>
                    <a:pt x="8032" y="16226"/>
                    <a:pt x="9559" y="14163"/>
                    <a:pt x="11006" y="12379"/>
                  </a:cubicBezTo>
                  <a:cubicBezTo>
                    <a:pt x="13902" y="8829"/>
                    <a:pt x="16361" y="6390"/>
                    <a:pt x="18225" y="4605"/>
                  </a:cubicBezTo>
                  <a:cubicBezTo>
                    <a:pt x="19157" y="3712"/>
                    <a:pt x="19931" y="2979"/>
                    <a:pt x="20605" y="2404"/>
                  </a:cubicBezTo>
                  <a:cubicBezTo>
                    <a:pt x="21259" y="1809"/>
                    <a:pt x="21755" y="1333"/>
                    <a:pt x="22152" y="996"/>
                  </a:cubicBezTo>
                  <a:cubicBezTo>
                    <a:pt x="22548" y="639"/>
                    <a:pt x="22826" y="401"/>
                    <a:pt x="23004" y="242"/>
                  </a:cubicBezTo>
                  <a:cubicBezTo>
                    <a:pt x="23183" y="83"/>
                    <a:pt x="23242" y="4"/>
                    <a:pt x="23242" y="4"/>
                  </a:cubicBezTo>
                  <a:cubicBezTo>
                    <a:pt x="23240" y="1"/>
                    <a:pt x="23237" y="0"/>
                    <a:pt x="232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
            <p:cNvSpPr/>
            <p:nvPr/>
          </p:nvSpPr>
          <p:spPr>
            <a:xfrm>
              <a:off x="5167700" y="3590000"/>
              <a:ext cx="2073375" cy="2319275"/>
            </a:xfrm>
            <a:custGeom>
              <a:rect b="b" l="l" r="r" t="t"/>
              <a:pathLst>
                <a:path extrusionOk="0" h="92771" w="82935">
                  <a:moveTo>
                    <a:pt x="82915" y="0"/>
                  </a:moveTo>
                  <a:cubicBezTo>
                    <a:pt x="82915" y="0"/>
                    <a:pt x="82895" y="40"/>
                    <a:pt x="82856" y="139"/>
                  </a:cubicBezTo>
                  <a:lnTo>
                    <a:pt x="82637" y="575"/>
                  </a:lnTo>
                  <a:cubicBezTo>
                    <a:pt x="82419" y="972"/>
                    <a:pt x="82142" y="1607"/>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4"/>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2"/>
                    <a:pt x="15270" y="52950"/>
                  </a:cubicBezTo>
                  <a:cubicBezTo>
                    <a:pt x="15032" y="53168"/>
                    <a:pt x="14794" y="53406"/>
                    <a:pt x="14556" y="53624"/>
                  </a:cubicBezTo>
                  <a:cubicBezTo>
                    <a:pt x="13604" y="54497"/>
                    <a:pt x="12672" y="55369"/>
                    <a:pt x="11839" y="56261"/>
                  </a:cubicBezTo>
                  <a:cubicBezTo>
                    <a:pt x="10154" y="58026"/>
                    <a:pt x="8686" y="59831"/>
                    <a:pt x="7417" y="61596"/>
                  </a:cubicBezTo>
                  <a:cubicBezTo>
                    <a:pt x="4879" y="65146"/>
                    <a:pt x="3153" y="68597"/>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12"/>
                  </a:cubicBezTo>
                  <a:cubicBezTo>
                    <a:pt x="2479" y="92533"/>
                    <a:pt x="2420" y="92374"/>
                    <a:pt x="2320" y="92176"/>
                  </a:cubicBezTo>
                  <a:cubicBezTo>
                    <a:pt x="2241" y="91958"/>
                    <a:pt x="2122" y="91720"/>
                    <a:pt x="2003" y="91383"/>
                  </a:cubicBezTo>
                  <a:cubicBezTo>
                    <a:pt x="1884" y="91046"/>
                    <a:pt x="1726" y="90649"/>
                    <a:pt x="1567" y="90173"/>
                  </a:cubicBezTo>
                  <a:cubicBezTo>
                    <a:pt x="1269" y="89241"/>
                    <a:pt x="893" y="87972"/>
                    <a:pt x="635" y="86326"/>
                  </a:cubicBezTo>
                  <a:cubicBezTo>
                    <a:pt x="357" y="84700"/>
                    <a:pt x="198" y="82657"/>
                    <a:pt x="377" y="80218"/>
                  </a:cubicBezTo>
                  <a:cubicBezTo>
                    <a:pt x="575" y="77798"/>
                    <a:pt x="1091" y="74962"/>
                    <a:pt x="2241" y="71829"/>
                  </a:cubicBezTo>
                  <a:cubicBezTo>
                    <a:pt x="3391" y="68716"/>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2"/>
                    <a:pt x="16202" y="52513"/>
                  </a:cubicBezTo>
                  <a:cubicBezTo>
                    <a:pt x="16698" y="52077"/>
                    <a:pt x="17214" y="51641"/>
                    <a:pt x="17729" y="51205"/>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3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6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
            <p:cNvSpPr/>
            <p:nvPr/>
          </p:nvSpPr>
          <p:spPr>
            <a:xfrm>
              <a:off x="4543500" y="2459600"/>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3"/>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
            <p:cNvSpPr/>
            <p:nvPr/>
          </p:nvSpPr>
          <p:spPr>
            <a:xfrm>
              <a:off x="4362550" y="1584550"/>
              <a:ext cx="2318300" cy="4393650"/>
            </a:xfrm>
            <a:custGeom>
              <a:rect b="b" l="l" r="r" t="t"/>
              <a:pathLst>
                <a:path extrusionOk="0" h="175746" w="92732">
                  <a:moveTo>
                    <a:pt x="51700" y="1"/>
                  </a:moveTo>
                  <a:cubicBezTo>
                    <a:pt x="39603" y="16619"/>
                    <a:pt x="32325" y="35538"/>
                    <a:pt x="30758" y="54795"/>
                  </a:cubicBezTo>
                  <a:cubicBezTo>
                    <a:pt x="29727" y="67249"/>
                    <a:pt x="30877" y="80278"/>
                    <a:pt x="24531" y="91641"/>
                  </a:cubicBezTo>
                  <a:cubicBezTo>
                    <a:pt x="20367" y="99078"/>
                    <a:pt x="13247" y="105245"/>
                    <a:pt x="9202" y="112741"/>
                  </a:cubicBezTo>
                  <a:cubicBezTo>
                    <a:pt x="2995" y="124164"/>
                    <a:pt x="4641" y="137233"/>
                    <a:pt x="4660" y="149727"/>
                  </a:cubicBezTo>
                  <a:cubicBezTo>
                    <a:pt x="4680" y="157620"/>
                    <a:pt x="3689" y="166008"/>
                    <a:pt x="0" y="173167"/>
                  </a:cubicBezTo>
                  <a:cubicBezTo>
                    <a:pt x="2479" y="173921"/>
                    <a:pt x="4898" y="174774"/>
                    <a:pt x="7238" y="175745"/>
                  </a:cubicBezTo>
                  <a:cubicBezTo>
                    <a:pt x="10015" y="169419"/>
                    <a:pt x="10768" y="162240"/>
                    <a:pt x="11066" y="155458"/>
                  </a:cubicBezTo>
                  <a:cubicBezTo>
                    <a:pt x="11562" y="144115"/>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
            <p:cNvSpPr/>
            <p:nvPr/>
          </p:nvSpPr>
          <p:spPr>
            <a:xfrm>
              <a:off x="4076975" y="1172075"/>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5"/>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12"/>
                    <a:pt x="14418" y="140663"/>
                    <a:pt x="20625" y="129240"/>
                  </a:cubicBezTo>
                  <a:cubicBezTo>
                    <a:pt x="24670" y="121744"/>
                    <a:pt x="31790" y="115577"/>
                    <a:pt x="35954" y="108140"/>
                  </a:cubicBezTo>
                  <a:cubicBezTo>
                    <a:pt x="42300" y="96777"/>
                    <a:pt x="41150" y="83748"/>
                    <a:pt x="42181" y="71294"/>
                  </a:cubicBezTo>
                  <a:cubicBezTo>
                    <a:pt x="43748" y="52037"/>
                    <a:pt x="51026" y="33118"/>
                    <a:pt x="63123" y="16500"/>
                  </a:cubicBezTo>
                  <a:cubicBezTo>
                    <a:pt x="58602" y="1386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
            <p:cNvSpPr/>
            <p:nvPr/>
          </p:nvSpPr>
          <p:spPr>
            <a:xfrm>
              <a:off x="2755200" y="1000950"/>
              <a:ext cx="1955900" cy="4853300"/>
            </a:xfrm>
            <a:custGeom>
              <a:rect b="b" l="l" r="r" t="t"/>
              <a:pathLst>
                <a:path extrusionOk="0" h="194132" w="78236">
                  <a:moveTo>
                    <a:pt x="31289" y="1"/>
                  </a:moveTo>
                  <a:cubicBezTo>
                    <a:pt x="23322" y="1"/>
                    <a:pt x="16438" y="881"/>
                    <a:pt x="11701" y="2919"/>
                  </a:cubicBezTo>
                  <a:cubicBezTo>
                    <a:pt x="6942" y="4961"/>
                    <a:pt x="3213" y="7222"/>
                    <a:pt x="1" y="9622"/>
                  </a:cubicBezTo>
                  <a:cubicBezTo>
                    <a:pt x="3194" y="18427"/>
                    <a:pt x="4820" y="27648"/>
                    <a:pt x="5712" y="36790"/>
                  </a:cubicBezTo>
                  <a:cubicBezTo>
                    <a:pt x="7120" y="51327"/>
                    <a:pt x="6843" y="65922"/>
                    <a:pt x="8727" y="80419"/>
                  </a:cubicBezTo>
                  <a:cubicBezTo>
                    <a:pt x="10749" y="95947"/>
                    <a:pt x="15311" y="111257"/>
                    <a:pt x="15906" y="126864"/>
                  </a:cubicBezTo>
                  <a:cubicBezTo>
                    <a:pt x="16421" y="140329"/>
                    <a:pt x="14022" y="153775"/>
                    <a:pt x="15073" y="167221"/>
                  </a:cubicBezTo>
                  <a:cubicBezTo>
                    <a:pt x="15826" y="176561"/>
                    <a:pt x="18563" y="186219"/>
                    <a:pt x="24453" y="194132"/>
                  </a:cubicBezTo>
                  <a:lnTo>
                    <a:pt x="24473" y="194132"/>
                  </a:lnTo>
                  <a:cubicBezTo>
                    <a:pt x="29272" y="193299"/>
                    <a:pt x="34250" y="192862"/>
                    <a:pt x="39366" y="192862"/>
                  </a:cubicBezTo>
                  <a:cubicBezTo>
                    <a:pt x="43967" y="192862"/>
                    <a:pt x="48508" y="193219"/>
                    <a:pt x="52871" y="193913"/>
                  </a:cubicBezTo>
                  <a:cubicBezTo>
                    <a:pt x="58642" y="186021"/>
                    <a:pt x="61339" y="176462"/>
                    <a:pt x="62073" y="167221"/>
                  </a:cubicBezTo>
                  <a:cubicBezTo>
                    <a:pt x="63124" y="153775"/>
                    <a:pt x="60724" y="140310"/>
                    <a:pt x="61260" y="126864"/>
                  </a:cubicBezTo>
                  <a:cubicBezTo>
                    <a:pt x="61855" y="111257"/>
                    <a:pt x="66396" y="95927"/>
                    <a:pt x="68439" y="80419"/>
                  </a:cubicBezTo>
                  <a:cubicBezTo>
                    <a:pt x="70323" y="65922"/>
                    <a:pt x="70045" y="51307"/>
                    <a:pt x="71453" y="36790"/>
                  </a:cubicBezTo>
                  <a:cubicBezTo>
                    <a:pt x="72445" y="26676"/>
                    <a:pt x="74309" y="16463"/>
                    <a:pt x="78235" y="6845"/>
                  </a:cubicBezTo>
                  <a:cubicBezTo>
                    <a:pt x="63164" y="2804"/>
                    <a:pt x="45502" y="1"/>
                    <a:pt x="312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
            <p:cNvSpPr/>
            <p:nvPr/>
          </p:nvSpPr>
          <p:spPr>
            <a:xfrm>
              <a:off x="372975" y="2839375"/>
              <a:ext cx="2529000" cy="3317300"/>
            </a:xfrm>
            <a:custGeom>
              <a:rect b="b" l="l" r="r" t="t"/>
              <a:pathLst>
                <a:path extrusionOk="0" h="132692" w="101160">
                  <a:moveTo>
                    <a:pt x="31988" y="1"/>
                  </a:moveTo>
                  <a:cubicBezTo>
                    <a:pt x="27328" y="5236"/>
                    <a:pt x="21735" y="10115"/>
                    <a:pt x="14537" y="14081"/>
                  </a:cubicBezTo>
                  <a:cubicBezTo>
                    <a:pt x="9559" y="16818"/>
                    <a:pt x="4660" y="19376"/>
                    <a:pt x="0" y="21736"/>
                  </a:cubicBezTo>
                  <a:cubicBezTo>
                    <a:pt x="2360" y="31929"/>
                    <a:pt x="8766" y="41567"/>
                    <a:pt x="18324" y="48528"/>
                  </a:cubicBezTo>
                  <a:cubicBezTo>
                    <a:pt x="26534" y="54537"/>
                    <a:pt x="36986" y="58800"/>
                    <a:pt x="42895" y="6635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2"/>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
            <p:cNvSpPr/>
            <p:nvPr/>
          </p:nvSpPr>
          <p:spPr>
            <a:xfrm>
              <a:off x="47225" y="710500"/>
              <a:ext cx="7485375" cy="3020325"/>
            </a:xfrm>
            <a:custGeom>
              <a:rect b="b" l="l" r="r" t="t"/>
              <a:pathLst>
                <a:path extrusionOk="0" h="120813" w="299415">
                  <a:moveTo>
                    <a:pt x="1" y="0"/>
                  </a:moveTo>
                  <a:lnTo>
                    <a:pt x="1" y="113098"/>
                  </a:lnTo>
                  <a:cubicBezTo>
                    <a:pt x="4622" y="110897"/>
                    <a:pt x="8866" y="108814"/>
                    <a:pt x="12951" y="106732"/>
                  </a:cubicBezTo>
                  <a:cubicBezTo>
                    <a:pt x="17849" y="104253"/>
                    <a:pt x="22747" y="101675"/>
                    <a:pt x="27467" y="99077"/>
                  </a:cubicBezTo>
                  <a:cubicBezTo>
                    <a:pt x="33952" y="95508"/>
                    <a:pt x="39644" y="90907"/>
                    <a:pt x="44859" y="85037"/>
                  </a:cubicBezTo>
                  <a:cubicBezTo>
                    <a:pt x="49797" y="79524"/>
                    <a:pt x="53704" y="73634"/>
                    <a:pt x="57472" y="67922"/>
                  </a:cubicBezTo>
                  <a:cubicBezTo>
                    <a:pt x="63164" y="59296"/>
                    <a:pt x="68558" y="51145"/>
                    <a:pt x="76570" y="45969"/>
                  </a:cubicBezTo>
                  <a:cubicBezTo>
                    <a:pt x="77304" y="45493"/>
                    <a:pt x="77978" y="45077"/>
                    <a:pt x="78652" y="44700"/>
                  </a:cubicBezTo>
                  <a:cubicBezTo>
                    <a:pt x="88112" y="39484"/>
                    <a:pt x="93585" y="34288"/>
                    <a:pt x="98880" y="29251"/>
                  </a:cubicBezTo>
                  <a:cubicBezTo>
                    <a:pt x="101894" y="26376"/>
                    <a:pt x="104750" y="23659"/>
                    <a:pt x="108201" y="21101"/>
                  </a:cubicBezTo>
                  <a:cubicBezTo>
                    <a:pt x="111790" y="18404"/>
                    <a:pt x="115638" y="16202"/>
                    <a:pt x="119941" y="14358"/>
                  </a:cubicBezTo>
                  <a:cubicBezTo>
                    <a:pt x="124463" y="12415"/>
                    <a:pt x="131086" y="11423"/>
                    <a:pt x="139594" y="11423"/>
                  </a:cubicBezTo>
                  <a:cubicBezTo>
                    <a:pt x="153040" y="11423"/>
                    <a:pt x="170610" y="13981"/>
                    <a:pt x="186594" y="18265"/>
                  </a:cubicBezTo>
                  <a:cubicBezTo>
                    <a:pt x="196827" y="21021"/>
                    <a:pt x="205612" y="24294"/>
                    <a:pt x="211344" y="27467"/>
                  </a:cubicBezTo>
                  <a:cubicBezTo>
                    <a:pt x="212534" y="28121"/>
                    <a:pt x="213723" y="28795"/>
                    <a:pt x="214933" y="29469"/>
                  </a:cubicBezTo>
                  <a:cubicBezTo>
                    <a:pt x="218007" y="31155"/>
                    <a:pt x="221180" y="32900"/>
                    <a:pt x="224413" y="34804"/>
                  </a:cubicBezTo>
                  <a:cubicBezTo>
                    <a:pt x="237323" y="42280"/>
                    <a:pt x="252295" y="52315"/>
                    <a:pt x="265503" y="69846"/>
                  </a:cubicBezTo>
                  <a:cubicBezTo>
                    <a:pt x="269469" y="75101"/>
                    <a:pt x="273138" y="80872"/>
                    <a:pt x="276410" y="87040"/>
                  </a:cubicBezTo>
                  <a:cubicBezTo>
                    <a:pt x="277977" y="89975"/>
                    <a:pt x="279821" y="93148"/>
                    <a:pt x="281904" y="96479"/>
                  </a:cubicBezTo>
                  <a:cubicBezTo>
                    <a:pt x="286584" y="103976"/>
                    <a:pt x="292474" y="112166"/>
                    <a:pt x="299415" y="120812"/>
                  </a:cubicBezTo>
                  <a:lnTo>
                    <a:pt x="2994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
            <p:cNvSpPr/>
            <p:nvPr/>
          </p:nvSpPr>
          <p:spPr>
            <a:xfrm>
              <a:off x="42775" y="705525"/>
              <a:ext cx="7494300" cy="3038675"/>
            </a:xfrm>
            <a:custGeom>
              <a:rect b="b" l="l" r="r" t="t"/>
              <a:pathLst>
                <a:path extrusionOk="0" h="121547" w="299772">
                  <a:moveTo>
                    <a:pt x="299394" y="398"/>
                  </a:moveTo>
                  <a:lnTo>
                    <a:pt x="299394" y="120456"/>
                  </a:lnTo>
                  <a:cubicBezTo>
                    <a:pt x="292612" y="111988"/>
                    <a:pt x="286841" y="103956"/>
                    <a:pt x="282240" y="96559"/>
                  </a:cubicBezTo>
                  <a:cubicBezTo>
                    <a:pt x="280158" y="93267"/>
                    <a:pt x="278314" y="90094"/>
                    <a:pt x="276767" y="87159"/>
                  </a:cubicBezTo>
                  <a:cubicBezTo>
                    <a:pt x="273475" y="80992"/>
                    <a:pt x="269806" y="75181"/>
                    <a:pt x="265840" y="69926"/>
                  </a:cubicBezTo>
                  <a:cubicBezTo>
                    <a:pt x="259910" y="62073"/>
                    <a:pt x="253247" y="55191"/>
                    <a:pt x="245473" y="48905"/>
                  </a:cubicBezTo>
                  <a:cubicBezTo>
                    <a:pt x="239524" y="44086"/>
                    <a:pt x="232920" y="39604"/>
                    <a:pt x="224690" y="34825"/>
                  </a:cubicBezTo>
                  <a:cubicBezTo>
                    <a:pt x="221437" y="32941"/>
                    <a:pt x="218284" y="31195"/>
                    <a:pt x="215210" y="29490"/>
                  </a:cubicBezTo>
                  <a:cubicBezTo>
                    <a:pt x="213961" y="28816"/>
                    <a:pt x="212791" y="28161"/>
                    <a:pt x="211621" y="27507"/>
                  </a:cubicBezTo>
                  <a:cubicBezTo>
                    <a:pt x="205790" y="24274"/>
                    <a:pt x="197223" y="21082"/>
                    <a:pt x="186832" y="18285"/>
                  </a:cubicBezTo>
                  <a:cubicBezTo>
                    <a:pt x="170808" y="14002"/>
                    <a:pt x="153237" y="11424"/>
                    <a:pt x="139772" y="11424"/>
                  </a:cubicBezTo>
                  <a:cubicBezTo>
                    <a:pt x="131244" y="11424"/>
                    <a:pt x="124601" y="12415"/>
                    <a:pt x="120059" y="14379"/>
                  </a:cubicBezTo>
                  <a:cubicBezTo>
                    <a:pt x="115736" y="16223"/>
                    <a:pt x="111869" y="18444"/>
                    <a:pt x="108260" y="21141"/>
                  </a:cubicBezTo>
                  <a:cubicBezTo>
                    <a:pt x="104809" y="23719"/>
                    <a:pt x="101953" y="26436"/>
                    <a:pt x="98919" y="29312"/>
                  </a:cubicBezTo>
                  <a:cubicBezTo>
                    <a:pt x="93644" y="34329"/>
                    <a:pt x="88171" y="39525"/>
                    <a:pt x="78751" y="44740"/>
                  </a:cubicBezTo>
                  <a:cubicBezTo>
                    <a:pt x="78076" y="45117"/>
                    <a:pt x="77382" y="45533"/>
                    <a:pt x="76649" y="46009"/>
                  </a:cubicBezTo>
                  <a:cubicBezTo>
                    <a:pt x="68597" y="51205"/>
                    <a:pt x="63183" y="59376"/>
                    <a:pt x="57472" y="68022"/>
                  </a:cubicBezTo>
                  <a:cubicBezTo>
                    <a:pt x="53724" y="73714"/>
                    <a:pt x="49817" y="79604"/>
                    <a:pt x="44899" y="85117"/>
                  </a:cubicBezTo>
                  <a:cubicBezTo>
                    <a:pt x="39703" y="90967"/>
                    <a:pt x="34031" y="95548"/>
                    <a:pt x="27546" y="99098"/>
                  </a:cubicBezTo>
                  <a:cubicBezTo>
                    <a:pt x="22826" y="101696"/>
                    <a:pt x="17948" y="104274"/>
                    <a:pt x="13030" y="106753"/>
                  </a:cubicBezTo>
                  <a:cubicBezTo>
                    <a:pt x="9024" y="108795"/>
                    <a:pt x="4879" y="110838"/>
                    <a:pt x="377" y="112999"/>
                  </a:cubicBezTo>
                  <a:lnTo>
                    <a:pt x="377" y="398"/>
                  </a:lnTo>
                  <a:close/>
                  <a:moveTo>
                    <a:pt x="0" y="1"/>
                  </a:moveTo>
                  <a:lnTo>
                    <a:pt x="0" y="113614"/>
                  </a:lnTo>
                  <a:cubicBezTo>
                    <a:pt x="4086" y="111651"/>
                    <a:pt x="8548" y="109469"/>
                    <a:pt x="13208" y="107110"/>
                  </a:cubicBezTo>
                  <a:cubicBezTo>
                    <a:pt x="17888" y="104750"/>
                    <a:pt x="22767" y="102172"/>
                    <a:pt x="27745" y="99435"/>
                  </a:cubicBezTo>
                  <a:cubicBezTo>
                    <a:pt x="34963" y="95469"/>
                    <a:pt x="40536" y="90590"/>
                    <a:pt x="45196" y="85355"/>
                  </a:cubicBezTo>
                  <a:cubicBezTo>
                    <a:pt x="57670" y="71393"/>
                    <a:pt x="63639" y="54874"/>
                    <a:pt x="76847" y="46327"/>
                  </a:cubicBezTo>
                  <a:cubicBezTo>
                    <a:pt x="77521" y="45890"/>
                    <a:pt x="78215" y="45454"/>
                    <a:pt x="78929" y="45077"/>
                  </a:cubicBezTo>
                  <a:cubicBezTo>
                    <a:pt x="93823" y="36847"/>
                    <a:pt x="99018" y="28498"/>
                    <a:pt x="108498" y="21439"/>
                  </a:cubicBezTo>
                  <a:cubicBezTo>
                    <a:pt x="111710" y="19039"/>
                    <a:pt x="115439" y="16778"/>
                    <a:pt x="120198" y="14716"/>
                  </a:cubicBezTo>
                  <a:cubicBezTo>
                    <a:pt x="124938" y="12693"/>
                    <a:pt x="131819" y="11801"/>
                    <a:pt x="139772" y="11801"/>
                  </a:cubicBezTo>
                  <a:cubicBezTo>
                    <a:pt x="153991" y="11801"/>
                    <a:pt x="171661" y="14617"/>
                    <a:pt x="186732" y="18662"/>
                  </a:cubicBezTo>
                  <a:cubicBezTo>
                    <a:pt x="196688" y="21339"/>
                    <a:pt x="205493" y="24532"/>
                    <a:pt x="211442" y="27844"/>
                  </a:cubicBezTo>
                  <a:cubicBezTo>
                    <a:pt x="215567" y="30144"/>
                    <a:pt x="219970" y="32504"/>
                    <a:pt x="224491" y="35162"/>
                  </a:cubicBezTo>
                  <a:cubicBezTo>
                    <a:pt x="237937" y="42975"/>
                    <a:pt x="252672" y="53109"/>
                    <a:pt x="265522" y="70164"/>
                  </a:cubicBezTo>
                  <a:cubicBezTo>
                    <a:pt x="269350" y="75221"/>
                    <a:pt x="273019" y="80912"/>
                    <a:pt x="276430" y="87338"/>
                  </a:cubicBezTo>
                  <a:cubicBezTo>
                    <a:pt x="278076" y="90451"/>
                    <a:pt x="279920" y="93604"/>
                    <a:pt x="281923" y="96777"/>
                  </a:cubicBezTo>
                  <a:cubicBezTo>
                    <a:pt x="287158" y="105166"/>
                    <a:pt x="293405" y="113614"/>
                    <a:pt x="299771" y="121547"/>
                  </a:cubicBezTo>
                  <a:lnTo>
                    <a:pt x="299771"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
            <p:cNvSpPr/>
            <p:nvPr/>
          </p:nvSpPr>
          <p:spPr>
            <a:xfrm>
              <a:off x="717050" y="3957850"/>
              <a:ext cx="37700" cy="118025"/>
            </a:xfrm>
            <a:custGeom>
              <a:rect b="b" l="l" r="r" t="t"/>
              <a:pathLst>
                <a:path extrusionOk="0" fill="none" h="4721" w="1508">
                  <a:moveTo>
                    <a:pt x="1507" y="4721"/>
                  </a:moveTo>
                  <a:cubicBezTo>
                    <a:pt x="1130" y="3095"/>
                    <a:pt x="635" y="1508"/>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
            <p:cNvSpPr/>
            <p:nvPr/>
          </p:nvSpPr>
          <p:spPr>
            <a:xfrm>
              <a:off x="542525" y="4153700"/>
              <a:ext cx="51575" cy="119000"/>
            </a:xfrm>
            <a:custGeom>
              <a:rect b="b" l="l" r="r" t="t"/>
              <a:pathLst>
                <a:path extrusionOk="0" fill="none" h="4760" w="2063">
                  <a:moveTo>
                    <a:pt x="2063" y="4760"/>
                  </a:moveTo>
                  <a:cubicBezTo>
                    <a:pt x="1468" y="3114"/>
                    <a:pt x="774" y="1527"/>
                    <a:pt x="0"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
            <p:cNvSpPr/>
            <p:nvPr/>
          </p:nvSpPr>
          <p:spPr>
            <a:xfrm>
              <a:off x="1963925" y="1241475"/>
              <a:ext cx="1402600" cy="4682675"/>
            </a:xfrm>
            <a:custGeom>
              <a:rect b="b" l="l" r="r" t="t"/>
              <a:pathLst>
                <a:path extrusionOk="0" h="187307" w="56104">
                  <a:moveTo>
                    <a:pt x="31652" y="1"/>
                  </a:moveTo>
                  <a:cubicBezTo>
                    <a:pt x="22172" y="7060"/>
                    <a:pt x="16957" y="15409"/>
                    <a:pt x="2083" y="23639"/>
                  </a:cubicBezTo>
                  <a:cubicBezTo>
                    <a:pt x="1369" y="24016"/>
                    <a:pt x="675" y="24452"/>
                    <a:pt x="1" y="24889"/>
                  </a:cubicBezTo>
                  <a:cubicBezTo>
                    <a:pt x="7795" y="38612"/>
                    <a:pt x="12515" y="53466"/>
                    <a:pt x="13764" y="68518"/>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65"/>
                    <a:pt x="56104" y="184511"/>
                  </a:cubicBezTo>
                  <a:cubicBezTo>
                    <a:pt x="50214" y="176578"/>
                    <a:pt x="47477" y="166940"/>
                    <a:pt x="46724" y="157580"/>
                  </a:cubicBezTo>
                  <a:cubicBezTo>
                    <a:pt x="45653" y="144154"/>
                    <a:pt x="48072" y="130689"/>
                    <a:pt x="47557" y="117243"/>
                  </a:cubicBezTo>
                  <a:cubicBezTo>
                    <a:pt x="46962" y="101636"/>
                    <a:pt x="42400" y="86306"/>
                    <a:pt x="40378" y="70798"/>
                  </a:cubicBezTo>
                  <a:cubicBezTo>
                    <a:pt x="38494" y="56301"/>
                    <a:pt x="38771" y="41686"/>
                    <a:pt x="37363" y="27169"/>
                  </a:cubicBezTo>
                  <a:cubicBezTo>
                    <a:pt x="36451" y="18027"/>
                    <a:pt x="34845" y="8786"/>
                    <a:pt x="3165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
            <p:cNvSpPr/>
            <p:nvPr/>
          </p:nvSpPr>
          <p:spPr>
            <a:xfrm>
              <a:off x="1172675" y="1863675"/>
              <a:ext cx="1909775" cy="4128400"/>
            </a:xfrm>
            <a:custGeom>
              <a:rect b="b" l="l" r="r" t="t"/>
              <a:pathLst>
                <a:path extrusionOk="0" h="165136" w="76391">
                  <a:moveTo>
                    <a:pt x="31651" y="1"/>
                  </a:moveTo>
                  <a:cubicBezTo>
                    <a:pt x="18443" y="8548"/>
                    <a:pt x="12474" y="25067"/>
                    <a:pt x="0" y="39048"/>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50"/>
                    <a:pt x="65087" y="14429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68"/>
                    <a:pt x="73178" y="112999"/>
                    <a:pt x="66971" y="101576"/>
                  </a:cubicBezTo>
                  <a:cubicBezTo>
                    <a:pt x="62925" y="94080"/>
                    <a:pt x="55806" y="87913"/>
                    <a:pt x="51641" y="80476"/>
                  </a:cubicBezTo>
                  <a:cubicBezTo>
                    <a:pt x="45275" y="69113"/>
                    <a:pt x="46445" y="56084"/>
                    <a:pt x="45414" y="43630"/>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
            <p:cNvSpPr/>
            <p:nvPr/>
          </p:nvSpPr>
          <p:spPr>
            <a:xfrm>
              <a:off x="317450" y="4428350"/>
              <a:ext cx="115525" cy="153225"/>
            </a:xfrm>
            <a:custGeom>
              <a:rect b="b" l="l" r="r" t="t"/>
              <a:pathLst>
                <a:path extrusionOk="0" fill="none" h="6129" w="4621">
                  <a:moveTo>
                    <a:pt x="4621" y="6129"/>
                  </a:moveTo>
                  <a:cubicBezTo>
                    <a:pt x="3352" y="3808"/>
                    <a:pt x="1785" y="172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
            <p:cNvSpPr/>
            <p:nvPr/>
          </p:nvSpPr>
          <p:spPr>
            <a:xfrm>
              <a:off x="339250" y="2997050"/>
              <a:ext cx="33750" cy="386225"/>
            </a:xfrm>
            <a:custGeom>
              <a:rect b="b" l="l" r="r" t="t"/>
              <a:pathLst>
                <a:path extrusionOk="0" fill="none" h="15449" w="1350">
                  <a:moveTo>
                    <a:pt x="1349" y="15449"/>
                  </a:moveTo>
                  <a:cubicBezTo>
                    <a:pt x="179" y="10352"/>
                    <a:pt x="1" y="5116"/>
                    <a:pt x="953"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
            <p:cNvSpPr/>
            <p:nvPr/>
          </p:nvSpPr>
          <p:spPr>
            <a:xfrm>
              <a:off x="42775" y="3383250"/>
              <a:ext cx="2559250" cy="2913250"/>
            </a:xfrm>
            <a:custGeom>
              <a:rect b="b" l="l" r="r" t="t"/>
              <a:pathLst>
                <a:path extrusionOk="0" h="116530" w="102370">
                  <a:moveTo>
                    <a:pt x="13208" y="1"/>
                  </a:moveTo>
                  <a:cubicBezTo>
                    <a:pt x="8548" y="2360"/>
                    <a:pt x="4086" y="4542"/>
                    <a:pt x="0" y="6505"/>
                  </a:cubicBezTo>
                  <a:lnTo>
                    <a:pt x="0" y="57015"/>
                  </a:lnTo>
                  <a:cubicBezTo>
                    <a:pt x="2836" y="58542"/>
                    <a:pt x="5831" y="59812"/>
                    <a:pt x="9024" y="60823"/>
                  </a:cubicBezTo>
                  <a:cubicBezTo>
                    <a:pt x="17115" y="63342"/>
                    <a:pt x="26396" y="64056"/>
                    <a:pt x="32980" y="68597"/>
                  </a:cubicBezTo>
                  <a:cubicBezTo>
                    <a:pt x="43669" y="75974"/>
                    <a:pt x="42876" y="90213"/>
                    <a:pt x="52851" y="98205"/>
                  </a:cubicBezTo>
                  <a:cubicBezTo>
                    <a:pt x="57571" y="101953"/>
                    <a:pt x="64076" y="103797"/>
                    <a:pt x="70422" y="105324"/>
                  </a:cubicBezTo>
                  <a:cubicBezTo>
                    <a:pt x="76748" y="106832"/>
                    <a:pt x="83332" y="108140"/>
                    <a:pt x="88805" y="111155"/>
                  </a:cubicBezTo>
                  <a:cubicBezTo>
                    <a:pt x="91344" y="112543"/>
                    <a:pt x="93604" y="114407"/>
                    <a:pt x="95191" y="116529"/>
                  </a:cubicBezTo>
                  <a:cubicBezTo>
                    <a:pt x="97412" y="114526"/>
                    <a:pt x="99812" y="112642"/>
                    <a:pt x="102370" y="110937"/>
                  </a:cubicBezTo>
                  <a:cubicBezTo>
                    <a:pt x="101180" y="108696"/>
                    <a:pt x="100307" y="106316"/>
                    <a:pt x="99653" y="103976"/>
                  </a:cubicBezTo>
                  <a:cubicBezTo>
                    <a:pt x="97967" y="98304"/>
                    <a:pt x="96678" y="92216"/>
                    <a:pt x="91958" y="87794"/>
                  </a:cubicBezTo>
                  <a:cubicBezTo>
                    <a:pt x="86763" y="82915"/>
                    <a:pt x="78394" y="80991"/>
                    <a:pt x="72682" y="76490"/>
                  </a:cubicBezTo>
                  <a:cubicBezTo>
                    <a:pt x="62410" y="68339"/>
                    <a:pt x="63778" y="54457"/>
                    <a:pt x="56103" y="44621"/>
                  </a:cubicBezTo>
                  <a:cubicBezTo>
                    <a:pt x="50194" y="37045"/>
                    <a:pt x="39742" y="32782"/>
                    <a:pt x="31532" y="26773"/>
                  </a:cubicBezTo>
                  <a:cubicBezTo>
                    <a:pt x="21993" y="19812"/>
                    <a:pt x="15568" y="1019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
            <p:cNvSpPr/>
            <p:nvPr/>
          </p:nvSpPr>
          <p:spPr>
            <a:xfrm>
              <a:off x="4711075" y="869150"/>
              <a:ext cx="157200" cy="302950"/>
            </a:xfrm>
            <a:custGeom>
              <a:rect b="b" l="l" r="r" t="t"/>
              <a:pathLst>
                <a:path extrusionOk="0" h="12118" w="6288">
                  <a:moveTo>
                    <a:pt x="6287" y="0"/>
                  </a:moveTo>
                  <a:lnTo>
                    <a:pt x="6287" y="0"/>
                  </a:lnTo>
                  <a:cubicBezTo>
                    <a:pt x="3768" y="3887"/>
                    <a:pt x="1686" y="7933"/>
                    <a:pt x="0" y="12117"/>
                  </a:cubicBezTo>
                  <a:lnTo>
                    <a:pt x="6287"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
            <p:cNvSpPr/>
            <p:nvPr/>
          </p:nvSpPr>
          <p:spPr>
            <a:xfrm>
              <a:off x="5655050" y="1488375"/>
              <a:ext cx="72900" cy="96200"/>
            </a:xfrm>
            <a:custGeom>
              <a:rect b="b" l="l" r="r" t="t"/>
              <a:pathLst>
                <a:path extrusionOk="0" h="3848" w="2916">
                  <a:moveTo>
                    <a:pt x="2916" y="0"/>
                  </a:moveTo>
                  <a:lnTo>
                    <a:pt x="2916" y="0"/>
                  </a:lnTo>
                  <a:cubicBezTo>
                    <a:pt x="1904" y="1270"/>
                    <a:pt x="932" y="2539"/>
                    <a:pt x="0" y="3848"/>
                  </a:cubicBezTo>
                  <a:lnTo>
                    <a:pt x="2916"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
            <p:cNvSpPr/>
            <p:nvPr/>
          </p:nvSpPr>
          <p:spPr>
            <a:xfrm>
              <a:off x="6680825" y="2355000"/>
              <a:ext cx="154700" cy="104625"/>
            </a:xfrm>
            <a:custGeom>
              <a:rect b="b" l="l" r="r" t="t"/>
              <a:pathLst>
                <a:path extrusionOk="0" h="4185" w="6188">
                  <a:moveTo>
                    <a:pt x="6188" y="1"/>
                  </a:moveTo>
                  <a:cubicBezTo>
                    <a:pt x="4066" y="1329"/>
                    <a:pt x="1984" y="2717"/>
                    <a:pt x="0" y="4185"/>
                  </a:cubicBezTo>
                  <a:lnTo>
                    <a:pt x="6188"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
            <p:cNvSpPr/>
            <p:nvPr/>
          </p:nvSpPr>
          <p:spPr>
            <a:xfrm>
              <a:off x="7075975" y="2997050"/>
              <a:ext cx="14875" cy="127925"/>
            </a:xfrm>
            <a:custGeom>
              <a:rect b="b" l="l" r="r" t="t"/>
              <a:pathLst>
                <a:path extrusionOk="0" h="5117" w="595">
                  <a:moveTo>
                    <a:pt x="0" y="0"/>
                  </a:moveTo>
                  <a:lnTo>
                    <a:pt x="595" y="5116"/>
                  </a:lnTo>
                  <a:cubicBezTo>
                    <a:pt x="516" y="3391"/>
                    <a:pt x="317" y="1686"/>
                    <a:pt x="0"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
            <p:cNvSpPr/>
            <p:nvPr/>
          </p:nvSpPr>
          <p:spPr>
            <a:xfrm>
              <a:off x="4846925" y="3124450"/>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8"/>
                    <a:pt x="84878" y="73694"/>
                    <a:pt x="92970" y="71175"/>
                  </a:cubicBezTo>
                  <a:cubicBezTo>
                    <a:pt x="98364" y="69489"/>
                    <a:pt x="103242" y="66971"/>
                    <a:pt x="107605" y="6389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
            <p:cNvSpPr/>
            <p:nvPr/>
          </p:nvSpPr>
          <p:spPr>
            <a:xfrm>
              <a:off x="-150075" y="424425"/>
              <a:ext cx="7931075" cy="3465700"/>
            </a:xfrm>
            <a:custGeom>
              <a:rect b="b" l="l" r="r" t="t"/>
              <a:pathLst>
                <a:path extrusionOk="0" h="138628" w="317243">
                  <a:moveTo>
                    <a:pt x="0" y="1"/>
                  </a:moveTo>
                  <a:lnTo>
                    <a:pt x="0" y="133485"/>
                  </a:lnTo>
                  <a:cubicBezTo>
                    <a:pt x="0" y="133485"/>
                    <a:pt x="3734" y="138404"/>
                    <a:pt x="14204" y="138404"/>
                  </a:cubicBezTo>
                  <a:cubicBezTo>
                    <a:pt x="14308" y="138404"/>
                    <a:pt x="14412" y="138404"/>
                    <a:pt x="14517" y="138403"/>
                  </a:cubicBezTo>
                  <a:cubicBezTo>
                    <a:pt x="14517" y="138403"/>
                    <a:pt x="16396" y="138627"/>
                    <a:pt x="19320" y="138627"/>
                  </a:cubicBezTo>
                  <a:cubicBezTo>
                    <a:pt x="27156" y="138627"/>
                    <a:pt x="42499" y="137018"/>
                    <a:pt x="49301" y="125176"/>
                  </a:cubicBezTo>
                  <a:cubicBezTo>
                    <a:pt x="58641" y="108914"/>
                    <a:pt x="56083" y="88488"/>
                    <a:pt x="56083" y="88488"/>
                  </a:cubicBezTo>
                  <a:lnTo>
                    <a:pt x="56083" y="88488"/>
                  </a:lnTo>
                  <a:cubicBezTo>
                    <a:pt x="56083" y="88488"/>
                    <a:pt x="56331" y="88501"/>
                    <a:pt x="56781" y="88501"/>
                  </a:cubicBezTo>
                  <a:cubicBezTo>
                    <a:pt x="59713" y="88501"/>
                    <a:pt x="71214" y="87935"/>
                    <a:pt x="78572" y="79425"/>
                  </a:cubicBezTo>
                  <a:cubicBezTo>
                    <a:pt x="87060" y="69589"/>
                    <a:pt x="84502" y="60506"/>
                    <a:pt x="84501" y="60506"/>
                  </a:cubicBezTo>
                  <a:lnTo>
                    <a:pt x="84501" y="60506"/>
                  </a:lnTo>
                  <a:cubicBezTo>
                    <a:pt x="84502" y="60506"/>
                    <a:pt x="88233" y="61768"/>
                    <a:pt x="93143" y="61768"/>
                  </a:cubicBezTo>
                  <a:cubicBezTo>
                    <a:pt x="97152" y="61768"/>
                    <a:pt x="101947" y="60926"/>
                    <a:pt x="106137" y="57868"/>
                  </a:cubicBezTo>
                  <a:cubicBezTo>
                    <a:pt x="115478" y="51046"/>
                    <a:pt x="111651" y="42737"/>
                    <a:pt x="120138" y="35558"/>
                  </a:cubicBezTo>
                  <a:cubicBezTo>
                    <a:pt x="128626" y="28359"/>
                    <a:pt x="141199" y="27982"/>
                    <a:pt x="157600" y="27982"/>
                  </a:cubicBezTo>
                  <a:cubicBezTo>
                    <a:pt x="174000" y="27982"/>
                    <a:pt x="186573" y="28359"/>
                    <a:pt x="195061" y="35558"/>
                  </a:cubicBezTo>
                  <a:cubicBezTo>
                    <a:pt x="203549" y="42737"/>
                    <a:pt x="199722" y="51046"/>
                    <a:pt x="209062" y="57868"/>
                  </a:cubicBezTo>
                  <a:cubicBezTo>
                    <a:pt x="213252" y="60926"/>
                    <a:pt x="218047" y="61768"/>
                    <a:pt x="222057" y="61768"/>
                  </a:cubicBezTo>
                  <a:cubicBezTo>
                    <a:pt x="226966" y="61768"/>
                    <a:pt x="230698" y="60506"/>
                    <a:pt x="230698" y="60506"/>
                  </a:cubicBezTo>
                  <a:lnTo>
                    <a:pt x="230698" y="60506"/>
                  </a:lnTo>
                  <a:cubicBezTo>
                    <a:pt x="230698" y="60506"/>
                    <a:pt x="228140" y="69589"/>
                    <a:pt x="236628" y="79425"/>
                  </a:cubicBezTo>
                  <a:cubicBezTo>
                    <a:pt x="243986" y="87935"/>
                    <a:pt x="255487" y="88501"/>
                    <a:pt x="258418" y="88501"/>
                  </a:cubicBezTo>
                  <a:cubicBezTo>
                    <a:pt x="258868" y="88501"/>
                    <a:pt x="259116" y="88488"/>
                    <a:pt x="259117" y="88488"/>
                  </a:cubicBezTo>
                  <a:lnTo>
                    <a:pt x="259117" y="88488"/>
                  </a:lnTo>
                  <a:cubicBezTo>
                    <a:pt x="259117" y="88488"/>
                    <a:pt x="256558" y="108914"/>
                    <a:pt x="265899" y="125176"/>
                  </a:cubicBezTo>
                  <a:cubicBezTo>
                    <a:pt x="272687" y="137018"/>
                    <a:pt x="288035" y="138627"/>
                    <a:pt x="295876" y="138627"/>
                  </a:cubicBezTo>
                  <a:cubicBezTo>
                    <a:pt x="298803" y="138627"/>
                    <a:pt x="300683" y="138403"/>
                    <a:pt x="300683" y="138403"/>
                  </a:cubicBezTo>
                  <a:cubicBezTo>
                    <a:pt x="311630" y="137273"/>
                    <a:pt x="317242" y="133862"/>
                    <a:pt x="317242" y="133862"/>
                  </a:cubicBezTo>
                  <a:lnTo>
                    <a:pt x="317242" y="1"/>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
            <p:cNvSpPr/>
            <p:nvPr/>
          </p:nvSpPr>
          <p:spPr>
            <a:xfrm>
              <a:off x="-9775" y="537950"/>
              <a:ext cx="7649975" cy="3238975"/>
            </a:xfrm>
            <a:custGeom>
              <a:rect b="b" l="l" r="r" t="t"/>
              <a:pathLst>
                <a:path extrusionOk="0" h="129559" w="305999">
                  <a:moveTo>
                    <a:pt x="0" y="1"/>
                  </a:moveTo>
                  <a:lnTo>
                    <a:pt x="0" y="127218"/>
                  </a:lnTo>
                  <a:cubicBezTo>
                    <a:pt x="1270" y="128071"/>
                    <a:pt x="3927" y="129321"/>
                    <a:pt x="8627" y="129321"/>
                  </a:cubicBezTo>
                  <a:lnTo>
                    <a:pt x="9281" y="129321"/>
                  </a:lnTo>
                  <a:lnTo>
                    <a:pt x="9698" y="129380"/>
                  </a:lnTo>
                  <a:cubicBezTo>
                    <a:pt x="9718" y="129380"/>
                    <a:pt x="11284" y="129559"/>
                    <a:pt x="13684" y="129559"/>
                  </a:cubicBezTo>
                  <a:cubicBezTo>
                    <a:pt x="20665" y="129559"/>
                    <a:pt x="33178" y="128151"/>
                    <a:pt x="38592" y="118731"/>
                  </a:cubicBezTo>
                  <a:cubicBezTo>
                    <a:pt x="47139" y="103818"/>
                    <a:pt x="44899" y="84581"/>
                    <a:pt x="44879" y="84403"/>
                  </a:cubicBezTo>
                  <a:lnTo>
                    <a:pt x="44264" y="79148"/>
                  </a:lnTo>
                  <a:lnTo>
                    <a:pt x="50808" y="79425"/>
                  </a:lnTo>
                  <a:lnTo>
                    <a:pt x="51165" y="79425"/>
                  </a:lnTo>
                  <a:cubicBezTo>
                    <a:pt x="53743" y="79425"/>
                    <a:pt x="62628" y="78910"/>
                    <a:pt x="68339" y="72286"/>
                  </a:cubicBezTo>
                  <a:cubicBezTo>
                    <a:pt x="75181" y="64353"/>
                    <a:pt x="73475" y="57214"/>
                    <a:pt x="73416" y="56976"/>
                  </a:cubicBezTo>
                  <a:lnTo>
                    <a:pt x="71076" y="48528"/>
                  </a:lnTo>
                  <a:lnTo>
                    <a:pt x="71076" y="48528"/>
                  </a:lnTo>
                  <a:lnTo>
                    <a:pt x="81031" y="51761"/>
                  </a:lnTo>
                  <a:cubicBezTo>
                    <a:pt x="81051" y="51780"/>
                    <a:pt x="83907" y="52693"/>
                    <a:pt x="87516" y="52693"/>
                  </a:cubicBezTo>
                  <a:cubicBezTo>
                    <a:pt x="91165" y="52693"/>
                    <a:pt x="94259" y="51761"/>
                    <a:pt x="96758" y="49956"/>
                  </a:cubicBezTo>
                  <a:cubicBezTo>
                    <a:pt x="100367" y="47318"/>
                    <a:pt x="101319" y="44403"/>
                    <a:pt x="102548" y="40715"/>
                  </a:cubicBezTo>
                  <a:cubicBezTo>
                    <a:pt x="103877" y="36709"/>
                    <a:pt x="105384" y="32167"/>
                    <a:pt x="110461" y="27884"/>
                  </a:cubicBezTo>
                  <a:cubicBezTo>
                    <a:pt x="121051" y="18900"/>
                    <a:pt x="136777" y="18900"/>
                    <a:pt x="151988" y="18900"/>
                  </a:cubicBezTo>
                  <a:cubicBezTo>
                    <a:pt x="167198" y="18900"/>
                    <a:pt x="182925" y="18900"/>
                    <a:pt x="193515" y="27884"/>
                  </a:cubicBezTo>
                  <a:cubicBezTo>
                    <a:pt x="198592" y="32167"/>
                    <a:pt x="200099" y="36709"/>
                    <a:pt x="201408" y="40715"/>
                  </a:cubicBezTo>
                  <a:cubicBezTo>
                    <a:pt x="202637" y="44403"/>
                    <a:pt x="203609" y="47318"/>
                    <a:pt x="207218" y="49956"/>
                  </a:cubicBezTo>
                  <a:cubicBezTo>
                    <a:pt x="209697" y="51761"/>
                    <a:pt x="212811" y="52693"/>
                    <a:pt x="216460" y="52693"/>
                  </a:cubicBezTo>
                  <a:cubicBezTo>
                    <a:pt x="220069" y="52693"/>
                    <a:pt x="222905" y="51780"/>
                    <a:pt x="222905" y="51780"/>
                  </a:cubicBezTo>
                  <a:lnTo>
                    <a:pt x="232721" y="48508"/>
                  </a:lnTo>
                  <a:lnTo>
                    <a:pt x="230579" y="56917"/>
                  </a:lnTo>
                  <a:cubicBezTo>
                    <a:pt x="230500" y="57214"/>
                    <a:pt x="228795" y="64353"/>
                    <a:pt x="235636" y="72286"/>
                  </a:cubicBezTo>
                  <a:cubicBezTo>
                    <a:pt x="241348" y="78910"/>
                    <a:pt x="250213" y="79425"/>
                    <a:pt x="252791" y="79425"/>
                  </a:cubicBezTo>
                  <a:lnTo>
                    <a:pt x="253128" y="79425"/>
                  </a:lnTo>
                  <a:lnTo>
                    <a:pt x="259751" y="79068"/>
                  </a:lnTo>
                  <a:lnTo>
                    <a:pt x="259751" y="79068"/>
                  </a:lnTo>
                  <a:lnTo>
                    <a:pt x="259097" y="84403"/>
                  </a:lnTo>
                  <a:cubicBezTo>
                    <a:pt x="259077" y="84601"/>
                    <a:pt x="256836" y="103818"/>
                    <a:pt x="265384" y="118731"/>
                  </a:cubicBezTo>
                  <a:cubicBezTo>
                    <a:pt x="270797" y="128151"/>
                    <a:pt x="283291" y="129559"/>
                    <a:pt x="290272" y="129559"/>
                  </a:cubicBezTo>
                  <a:cubicBezTo>
                    <a:pt x="292671" y="129559"/>
                    <a:pt x="294238" y="129380"/>
                    <a:pt x="294337" y="129360"/>
                  </a:cubicBezTo>
                  <a:cubicBezTo>
                    <a:pt x="299831" y="128785"/>
                    <a:pt x="303757" y="127575"/>
                    <a:pt x="305998" y="126703"/>
                  </a:cubicBezTo>
                  <a:lnTo>
                    <a:pt x="305998"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
            <p:cNvSpPr/>
            <p:nvPr/>
          </p:nvSpPr>
          <p:spPr>
            <a:xfrm>
              <a:off x="207875" y="2618250"/>
              <a:ext cx="410525" cy="978100"/>
            </a:xfrm>
            <a:custGeom>
              <a:rect b="b" l="l" r="r" t="t"/>
              <a:pathLst>
                <a:path extrusionOk="0" h="39124" w="16421">
                  <a:moveTo>
                    <a:pt x="7200" y="0"/>
                  </a:moveTo>
                  <a:cubicBezTo>
                    <a:pt x="7173" y="0"/>
                    <a:pt x="7147" y="1"/>
                    <a:pt x="7120" y="1"/>
                  </a:cubicBezTo>
                  <a:cubicBezTo>
                    <a:pt x="5077" y="41"/>
                    <a:pt x="3253" y="1171"/>
                    <a:pt x="2241" y="2599"/>
                  </a:cubicBezTo>
                  <a:cubicBezTo>
                    <a:pt x="1210" y="4027"/>
                    <a:pt x="893" y="5692"/>
                    <a:pt x="754" y="7338"/>
                  </a:cubicBezTo>
                  <a:cubicBezTo>
                    <a:pt x="0" y="16084"/>
                    <a:pt x="4105" y="24671"/>
                    <a:pt x="2678" y="33397"/>
                  </a:cubicBezTo>
                  <a:cubicBezTo>
                    <a:pt x="2335" y="35523"/>
                    <a:pt x="241" y="39123"/>
                    <a:pt x="3685" y="39123"/>
                  </a:cubicBezTo>
                  <a:cubicBezTo>
                    <a:pt x="4031" y="39123"/>
                    <a:pt x="4433" y="39087"/>
                    <a:pt x="4899" y="39009"/>
                  </a:cubicBezTo>
                  <a:cubicBezTo>
                    <a:pt x="9043" y="38335"/>
                    <a:pt x="10789" y="33655"/>
                    <a:pt x="12177" y="30898"/>
                  </a:cubicBezTo>
                  <a:cubicBezTo>
                    <a:pt x="14398" y="26476"/>
                    <a:pt x="15727" y="21736"/>
                    <a:pt x="16084" y="16976"/>
                  </a:cubicBezTo>
                  <a:cubicBezTo>
                    <a:pt x="16421" y="12633"/>
                    <a:pt x="15905" y="8152"/>
                    <a:pt x="13585" y="4245"/>
                  </a:cubicBezTo>
                  <a:cubicBezTo>
                    <a:pt x="12327" y="2123"/>
                    <a:pt x="10096" y="0"/>
                    <a:pt x="7200"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
            <p:cNvSpPr/>
            <p:nvPr/>
          </p:nvSpPr>
          <p:spPr>
            <a:xfrm>
              <a:off x="287700" y="2788100"/>
              <a:ext cx="192375" cy="655175"/>
            </a:xfrm>
            <a:custGeom>
              <a:rect b="b" l="l" r="r" t="t"/>
              <a:pathLst>
                <a:path extrusionOk="0" h="26207" w="7695">
                  <a:moveTo>
                    <a:pt x="3195" y="1"/>
                  </a:moveTo>
                  <a:cubicBezTo>
                    <a:pt x="1705" y="1"/>
                    <a:pt x="484" y="1158"/>
                    <a:pt x="238" y="2369"/>
                  </a:cubicBezTo>
                  <a:cubicBezTo>
                    <a:pt x="0" y="3618"/>
                    <a:pt x="516" y="4888"/>
                    <a:pt x="992" y="6097"/>
                  </a:cubicBezTo>
                  <a:cubicBezTo>
                    <a:pt x="3609" y="12820"/>
                    <a:pt x="3828" y="19305"/>
                    <a:pt x="4423" y="26206"/>
                  </a:cubicBezTo>
                  <a:cubicBezTo>
                    <a:pt x="7100" y="24421"/>
                    <a:pt x="7159" y="17917"/>
                    <a:pt x="7377" y="15239"/>
                  </a:cubicBezTo>
                  <a:cubicBezTo>
                    <a:pt x="7695" y="11313"/>
                    <a:pt x="7397" y="7347"/>
                    <a:pt x="6485" y="3480"/>
                  </a:cubicBezTo>
                  <a:cubicBezTo>
                    <a:pt x="6148" y="1992"/>
                    <a:pt x="5295" y="188"/>
                    <a:pt x="3411" y="9"/>
                  </a:cubicBezTo>
                  <a:cubicBezTo>
                    <a:pt x="3339" y="4"/>
                    <a:pt x="3266" y="1"/>
                    <a:pt x="319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
            <p:cNvSpPr/>
            <p:nvPr/>
          </p:nvSpPr>
          <p:spPr>
            <a:xfrm>
              <a:off x="7009525" y="2618250"/>
              <a:ext cx="410050" cy="978100"/>
            </a:xfrm>
            <a:custGeom>
              <a:rect b="b" l="l" r="r" t="t"/>
              <a:pathLst>
                <a:path extrusionOk="0" h="39124" w="16402">
                  <a:moveTo>
                    <a:pt x="9201" y="0"/>
                  </a:moveTo>
                  <a:cubicBezTo>
                    <a:pt x="6305" y="0"/>
                    <a:pt x="4074" y="2123"/>
                    <a:pt x="2817" y="4245"/>
                  </a:cubicBezTo>
                  <a:cubicBezTo>
                    <a:pt x="516" y="8152"/>
                    <a:pt x="1" y="12633"/>
                    <a:pt x="318" y="16976"/>
                  </a:cubicBezTo>
                  <a:cubicBezTo>
                    <a:pt x="675" y="21736"/>
                    <a:pt x="2023" y="26476"/>
                    <a:pt x="4245" y="30898"/>
                  </a:cubicBezTo>
                  <a:cubicBezTo>
                    <a:pt x="5633" y="33655"/>
                    <a:pt x="7378" y="38335"/>
                    <a:pt x="11523" y="39009"/>
                  </a:cubicBezTo>
                  <a:cubicBezTo>
                    <a:pt x="11988" y="39087"/>
                    <a:pt x="12390" y="39123"/>
                    <a:pt x="12736" y="39123"/>
                  </a:cubicBezTo>
                  <a:cubicBezTo>
                    <a:pt x="16181" y="39123"/>
                    <a:pt x="14086" y="35523"/>
                    <a:pt x="13744" y="33397"/>
                  </a:cubicBezTo>
                  <a:cubicBezTo>
                    <a:pt x="12316" y="24671"/>
                    <a:pt x="16401" y="16084"/>
                    <a:pt x="15667" y="7338"/>
                  </a:cubicBezTo>
                  <a:cubicBezTo>
                    <a:pt x="15529" y="5692"/>
                    <a:pt x="15191" y="4027"/>
                    <a:pt x="14180" y="2599"/>
                  </a:cubicBezTo>
                  <a:cubicBezTo>
                    <a:pt x="13149" y="1171"/>
                    <a:pt x="11324" y="41"/>
                    <a:pt x="9282" y="1"/>
                  </a:cubicBezTo>
                  <a:cubicBezTo>
                    <a:pt x="9255" y="1"/>
                    <a:pt x="9228" y="0"/>
                    <a:pt x="920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
            <p:cNvSpPr/>
            <p:nvPr/>
          </p:nvSpPr>
          <p:spPr>
            <a:xfrm>
              <a:off x="7147850" y="2788100"/>
              <a:ext cx="192400" cy="655175"/>
            </a:xfrm>
            <a:custGeom>
              <a:rect b="b" l="l" r="r" t="t"/>
              <a:pathLst>
                <a:path extrusionOk="0" h="26207" w="7696">
                  <a:moveTo>
                    <a:pt x="4498" y="1"/>
                  </a:moveTo>
                  <a:cubicBezTo>
                    <a:pt x="4427" y="1"/>
                    <a:pt x="4356" y="4"/>
                    <a:pt x="4284" y="9"/>
                  </a:cubicBezTo>
                  <a:cubicBezTo>
                    <a:pt x="2400" y="188"/>
                    <a:pt x="1547" y="1992"/>
                    <a:pt x="1190" y="3480"/>
                  </a:cubicBezTo>
                  <a:cubicBezTo>
                    <a:pt x="278" y="7347"/>
                    <a:pt x="1" y="11313"/>
                    <a:pt x="318" y="15239"/>
                  </a:cubicBezTo>
                  <a:cubicBezTo>
                    <a:pt x="536" y="17917"/>
                    <a:pt x="596" y="24421"/>
                    <a:pt x="3273" y="26206"/>
                  </a:cubicBezTo>
                  <a:cubicBezTo>
                    <a:pt x="3868" y="19305"/>
                    <a:pt x="4066" y="12820"/>
                    <a:pt x="6684" y="6097"/>
                  </a:cubicBezTo>
                  <a:cubicBezTo>
                    <a:pt x="7160" y="4888"/>
                    <a:pt x="7695" y="3618"/>
                    <a:pt x="7437" y="2369"/>
                  </a:cubicBezTo>
                  <a:cubicBezTo>
                    <a:pt x="7210" y="1158"/>
                    <a:pt x="5972" y="1"/>
                    <a:pt x="4498"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
            <p:cNvSpPr/>
            <p:nvPr/>
          </p:nvSpPr>
          <p:spPr>
            <a:xfrm>
              <a:off x="4539050" y="2772450"/>
              <a:ext cx="2313825" cy="3369400"/>
            </a:xfrm>
            <a:custGeom>
              <a:rect b="b" l="l" r="r" t="t"/>
              <a:pathLst>
                <a:path extrusionOk="0" h="134776" w="92553">
                  <a:moveTo>
                    <a:pt x="44383" y="51839"/>
                  </a:moveTo>
                  <a:cubicBezTo>
                    <a:pt x="44383" y="51839"/>
                    <a:pt x="44363" y="51859"/>
                    <a:pt x="44323" y="51919"/>
                  </a:cubicBezTo>
                  <a:cubicBezTo>
                    <a:pt x="44363" y="51879"/>
                    <a:pt x="44383" y="51839"/>
                    <a:pt x="44383" y="51839"/>
                  </a:cubicBezTo>
                  <a:close/>
                  <a:moveTo>
                    <a:pt x="71353" y="0"/>
                  </a:moveTo>
                  <a:cubicBezTo>
                    <a:pt x="70798" y="615"/>
                    <a:pt x="70243" y="1230"/>
                    <a:pt x="69707" y="1825"/>
                  </a:cubicBezTo>
                  <a:cubicBezTo>
                    <a:pt x="69231" y="2360"/>
                    <a:pt x="68795" y="2896"/>
                    <a:pt x="68339" y="3411"/>
                  </a:cubicBezTo>
                  <a:cubicBezTo>
                    <a:pt x="67446" y="4482"/>
                    <a:pt x="66594" y="5514"/>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74"/>
                    <a:pt x="56202" y="22311"/>
                    <a:pt x="55984" y="22767"/>
                  </a:cubicBezTo>
                  <a:cubicBezTo>
                    <a:pt x="55786" y="23223"/>
                    <a:pt x="55587" y="23659"/>
                    <a:pt x="55409" y="24095"/>
                  </a:cubicBezTo>
                  <a:cubicBezTo>
                    <a:pt x="53862" y="27625"/>
                    <a:pt x="52811" y="30858"/>
                    <a:pt x="51978" y="33733"/>
                  </a:cubicBezTo>
                  <a:cubicBezTo>
                    <a:pt x="51165" y="36609"/>
                    <a:pt x="50471" y="3910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805"/>
                    <a:pt x="46167" y="49281"/>
                    <a:pt x="45910" y="49658"/>
                  </a:cubicBezTo>
                  <a:cubicBezTo>
                    <a:pt x="45652" y="50055"/>
                    <a:pt x="45434" y="50392"/>
                    <a:pt x="45235" y="50669"/>
                  </a:cubicBezTo>
                  <a:cubicBezTo>
                    <a:pt x="45037" y="50947"/>
                    <a:pt x="44878" y="51165"/>
                    <a:pt x="44740" y="51344"/>
                  </a:cubicBezTo>
                  <a:cubicBezTo>
                    <a:pt x="44621" y="51502"/>
                    <a:pt x="44521" y="51641"/>
                    <a:pt x="44462" y="51720"/>
                  </a:cubicBezTo>
                  <a:cubicBezTo>
                    <a:pt x="44402" y="51800"/>
                    <a:pt x="44383" y="51839"/>
                    <a:pt x="44383" y="51839"/>
                  </a:cubicBezTo>
                  <a:cubicBezTo>
                    <a:pt x="44383" y="51843"/>
                    <a:pt x="44384" y="51844"/>
                    <a:pt x="44386" y="51844"/>
                  </a:cubicBezTo>
                  <a:cubicBezTo>
                    <a:pt x="44397" y="51844"/>
                    <a:pt x="44432" y="51806"/>
                    <a:pt x="44482" y="51740"/>
                  </a:cubicBezTo>
                  <a:cubicBezTo>
                    <a:pt x="44541" y="51661"/>
                    <a:pt x="44640" y="51542"/>
                    <a:pt x="44779" y="51363"/>
                  </a:cubicBezTo>
                  <a:cubicBezTo>
                    <a:pt x="44918" y="51205"/>
                    <a:pt x="45077" y="50987"/>
                    <a:pt x="45295" y="50709"/>
                  </a:cubicBezTo>
                  <a:cubicBezTo>
                    <a:pt x="45473" y="50431"/>
                    <a:pt x="45711" y="50114"/>
                    <a:pt x="45969" y="49717"/>
                  </a:cubicBezTo>
                  <a:cubicBezTo>
                    <a:pt x="46247" y="49321"/>
                    <a:pt x="46505" y="48845"/>
                    <a:pt x="46842" y="48329"/>
                  </a:cubicBezTo>
                  <a:cubicBezTo>
                    <a:pt x="46980" y="48052"/>
                    <a:pt x="47139" y="47774"/>
                    <a:pt x="47298" y="47457"/>
                  </a:cubicBezTo>
                  <a:cubicBezTo>
                    <a:pt x="47377" y="47318"/>
                    <a:pt x="47476" y="47159"/>
                    <a:pt x="47556" y="47001"/>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51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6"/>
                    <a:pt x="65979" y="6723"/>
                  </a:cubicBezTo>
                  <a:cubicBezTo>
                    <a:pt x="66772" y="5672"/>
                    <a:pt x="67645" y="4641"/>
                    <a:pt x="68517" y="3590"/>
                  </a:cubicBezTo>
                  <a:cubicBezTo>
                    <a:pt x="68973" y="307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8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41"/>
                    <a:pt x="72702" y="16560"/>
                  </a:cubicBezTo>
                  <a:cubicBezTo>
                    <a:pt x="72741" y="16778"/>
                    <a:pt x="72801" y="16996"/>
                    <a:pt x="72860" y="17214"/>
                  </a:cubicBezTo>
                  <a:cubicBezTo>
                    <a:pt x="72960" y="17670"/>
                    <a:pt x="73059" y="18106"/>
                    <a:pt x="73178" y="18563"/>
                  </a:cubicBezTo>
                  <a:cubicBezTo>
                    <a:pt x="73297" y="19019"/>
                    <a:pt x="73416" y="19475"/>
                    <a:pt x="73535" y="19931"/>
                  </a:cubicBezTo>
                  <a:cubicBezTo>
                    <a:pt x="74526" y="23560"/>
                    <a:pt x="75994" y="27348"/>
                    <a:pt x="78076" y="31076"/>
                  </a:cubicBezTo>
                  <a:cubicBezTo>
                    <a:pt x="78195" y="31314"/>
                    <a:pt x="78334" y="31532"/>
                    <a:pt x="78473" y="31770"/>
                  </a:cubicBezTo>
                  <a:cubicBezTo>
                    <a:pt x="78612" y="31988"/>
                    <a:pt x="78750" y="32226"/>
                    <a:pt x="78909" y="32464"/>
                  </a:cubicBezTo>
                  <a:cubicBezTo>
                    <a:pt x="79206" y="32901"/>
                    <a:pt x="79504" y="33357"/>
                    <a:pt x="79861" y="33793"/>
                  </a:cubicBezTo>
                  <a:cubicBezTo>
                    <a:pt x="80515" y="34665"/>
                    <a:pt x="81269" y="35498"/>
                    <a:pt x="82082" y="36272"/>
                  </a:cubicBezTo>
                  <a:cubicBezTo>
                    <a:pt x="82875" y="37065"/>
                    <a:pt x="83768" y="37799"/>
                    <a:pt x="84720" y="38473"/>
                  </a:cubicBezTo>
                  <a:cubicBezTo>
                    <a:pt x="85652" y="39167"/>
                    <a:pt x="86643" y="39782"/>
                    <a:pt x="87694" y="40337"/>
                  </a:cubicBezTo>
                  <a:cubicBezTo>
                    <a:pt x="88745" y="40893"/>
                    <a:pt x="89836" y="41408"/>
                    <a:pt x="90966" y="41864"/>
                  </a:cubicBezTo>
                  <a:cubicBezTo>
                    <a:pt x="91244" y="41983"/>
                    <a:pt x="91542" y="42082"/>
                    <a:pt x="91819" y="42182"/>
                  </a:cubicBezTo>
                  <a:lnTo>
                    <a:pt x="92018" y="42261"/>
                  </a:lnTo>
                  <a:lnTo>
                    <a:pt x="91839" y="42499"/>
                  </a:lnTo>
                  <a:cubicBezTo>
                    <a:pt x="91442" y="42955"/>
                    <a:pt x="91046" y="43431"/>
                    <a:pt x="90629" y="43887"/>
                  </a:cubicBezTo>
                  <a:cubicBezTo>
                    <a:pt x="88983" y="45751"/>
                    <a:pt x="87159" y="47516"/>
                    <a:pt x="85156" y="49182"/>
                  </a:cubicBezTo>
                  <a:cubicBezTo>
                    <a:pt x="84164" y="49995"/>
                    <a:pt x="83133" y="50808"/>
                    <a:pt x="82023" y="51562"/>
                  </a:cubicBezTo>
                  <a:cubicBezTo>
                    <a:pt x="81765" y="51760"/>
                    <a:pt x="81487" y="51958"/>
                    <a:pt x="81209" y="52157"/>
                  </a:cubicBezTo>
                  <a:cubicBezTo>
                    <a:pt x="80932" y="52335"/>
                    <a:pt x="80654" y="52514"/>
                    <a:pt x="80376" y="52712"/>
                  </a:cubicBezTo>
                  <a:cubicBezTo>
                    <a:pt x="80099" y="52890"/>
                    <a:pt x="79821" y="53089"/>
                    <a:pt x="79544" y="53267"/>
                  </a:cubicBezTo>
                  <a:cubicBezTo>
                    <a:pt x="79246" y="53446"/>
                    <a:pt x="78968" y="53644"/>
                    <a:pt x="78671" y="53822"/>
                  </a:cubicBezTo>
                  <a:cubicBezTo>
                    <a:pt x="76390" y="55290"/>
                    <a:pt x="73991" y="56698"/>
                    <a:pt x="71552" y="58185"/>
                  </a:cubicBezTo>
                  <a:cubicBezTo>
                    <a:pt x="69112" y="59673"/>
                    <a:pt x="66653" y="61220"/>
                    <a:pt x="64273" y="63044"/>
                  </a:cubicBezTo>
                  <a:cubicBezTo>
                    <a:pt x="63996" y="63262"/>
                    <a:pt x="63698" y="63500"/>
                    <a:pt x="63401" y="63718"/>
                  </a:cubicBezTo>
                  <a:cubicBezTo>
                    <a:pt x="63103" y="63956"/>
                    <a:pt x="62826" y="64194"/>
                    <a:pt x="62528" y="64432"/>
                  </a:cubicBezTo>
                  <a:cubicBezTo>
                    <a:pt x="62251" y="64690"/>
                    <a:pt x="61953" y="64908"/>
                    <a:pt x="61676" y="65186"/>
                  </a:cubicBezTo>
                  <a:cubicBezTo>
                    <a:pt x="61398" y="6544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80"/>
                  </a:cubicBezTo>
                  <a:cubicBezTo>
                    <a:pt x="49499" y="89142"/>
                    <a:pt x="48706" y="91145"/>
                    <a:pt x="47734" y="93029"/>
                  </a:cubicBezTo>
                  <a:cubicBezTo>
                    <a:pt x="47258" y="93981"/>
                    <a:pt x="46703" y="94873"/>
                    <a:pt x="46128" y="95746"/>
                  </a:cubicBezTo>
                  <a:cubicBezTo>
                    <a:pt x="45553" y="96618"/>
                    <a:pt x="44918" y="97451"/>
                    <a:pt x="44224" y="98225"/>
                  </a:cubicBezTo>
                  <a:cubicBezTo>
                    <a:pt x="42856" y="99772"/>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9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6"/>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36"/>
                    <a:pt x="4839" y="94576"/>
                    <a:pt x="5751" y="90312"/>
                  </a:cubicBezTo>
                  <a:cubicBezTo>
                    <a:pt x="6624" y="86048"/>
                    <a:pt x="8091" y="82201"/>
                    <a:pt x="10114" y="79048"/>
                  </a:cubicBezTo>
                  <a:cubicBezTo>
                    <a:pt x="12097" y="75855"/>
                    <a:pt x="14616" y="73396"/>
                    <a:pt x="17095" y="71413"/>
                  </a:cubicBezTo>
                  <a:cubicBezTo>
                    <a:pt x="19613" y="69430"/>
                    <a:pt x="22072" y="67843"/>
                    <a:pt x="24353" y="66455"/>
                  </a:cubicBezTo>
                  <a:cubicBezTo>
                    <a:pt x="26634" y="65067"/>
                    <a:pt x="28716" y="63837"/>
                    <a:pt x="30580" y="62727"/>
                  </a:cubicBezTo>
                  <a:cubicBezTo>
                    <a:pt x="34328" y="60486"/>
                    <a:pt x="37184" y="58582"/>
                    <a:pt x="39226" y="56936"/>
                  </a:cubicBezTo>
                  <a:cubicBezTo>
                    <a:pt x="41269" y="55310"/>
                    <a:pt x="42538" y="54001"/>
                    <a:pt x="43312" y="53128"/>
                  </a:cubicBezTo>
                  <a:cubicBezTo>
                    <a:pt x="43708" y="52712"/>
                    <a:pt x="43966" y="52375"/>
                    <a:pt x="44145" y="52157"/>
                  </a:cubicBezTo>
                  <a:cubicBezTo>
                    <a:pt x="44224" y="52058"/>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1"/>
                    <a:pt x="39147" y="56837"/>
                  </a:cubicBezTo>
                  <a:cubicBezTo>
                    <a:pt x="37104" y="58463"/>
                    <a:pt x="34269" y="60347"/>
                    <a:pt x="30501" y="62568"/>
                  </a:cubicBezTo>
                  <a:cubicBezTo>
                    <a:pt x="28636" y="63679"/>
                    <a:pt x="26534" y="64888"/>
                    <a:pt x="24254" y="66277"/>
                  </a:cubicBezTo>
                  <a:cubicBezTo>
                    <a:pt x="21973" y="67685"/>
                    <a:pt x="19494" y="69251"/>
                    <a:pt x="16976" y="71234"/>
                  </a:cubicBezTo>
                  <a:cubicBezTo>
                    <a:pt x="15726" y="72246"/>
                    <a:pt x="14457" y="73356"/>
                    <a:pt x="13267" y="74625"/>
                  </a:cubicBezTo>
                  <a:cubicBezTo>
                    <a:pt x="12077" y="75895"/>
                    <a:pt x="10927" y="77323"/>
                    <a:pt x="9916" y="78909"/>
                  </a:cubicBezTo>
                  <a:cubicBezTo>
                    <a:pt x="7893" y="82102"/>
                    <a:pt x="6406" y="85969"/>
                    <a:pt x="5513" y="90253"/>
                  </a:cubicBezTo>
                  <a:cubicBezTo>
                    <a:pt x="4601" y="94536"/>
                    <a:pt x="4264" y="99236"/>
                    <a:pt x="4046" y="104234"/>
                  </a:cubicBezTo>
                  <a:cubicBezTo>
                    <a:pt x="3927" y="106732"/>
                    <a:pt x="3847" y="109310"/>
                    <a:pt x="3629" y="111968"/>
                  </a:cubicBezTo>
                  <a:cubicBezTo>
                    <a:pt x="3431" y="114625"/>
                    <a:pt x="3114" y="117362"/>
                    <a:pt x="2538" y="12013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3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41"/>
                  </a:lnTo>
                  <a:cubicBezTo>
                    <a:pt x="13466" y="132434"/>
                    <a:pt x="14041" y="130847"/>
                    <a:pt x="14556" y="129241"/>
                  </a:cubicBezTo>
                  <a:cubicBezTo>
                    <a:pt x="15548" y="126008"/>
                    <a:pt x="16321" y="122617"/>
                    <a:pt x="17729" y="119345"/>
                  </a:cubicBezTo>
                  <a:cubicBezTo>
                    <a:pt x="18423" y="117699"/>
                    <a:pt x="19256" y="116112"/>
                    <a:pt x="20367" y="114645"/>
                  </a:cubicBezTo>
                  <a:lnTo>
                    <a:pt x="20783" y="114110"/>
                  </a:lnTo>
                  <a:cubicBezTo>
                    <a:pt x="20922" y="113931"/>
                    <a:pt x="21081" y="113772"/>
                    <a:pt x="21220" y="113594"/>
                  </a:cubicBezTo>
                  <a:cubicBezTo>
                    <a:pt x="21378" y="113415"/>
                    <a:pt x="21517" y="113237"/>
                    <a:pt x="21676" y="113078"/>
                  </a:cubicBezTo>
                  <a:lnTo>
                    <a:pt x="22171" y="112583"/>
                  </a:lnTo>
                  <a:cubicBezTo>
                    <a:pt x="22826" y="111948"/>
                    <a:pt x="23540" y="111353"/>
                    <a:pt x="24293" y="110798"/>
                  </a:cubicBezTo>
                  <a:cubicBezTo>
                    <a:pt x="27308" y="108577"/>
                    <a:pt x="30877" y="107050"/>
                    <a:pt x="34447" y="105304"/>
                  </a:cubicBezTo>
                  <a:cubicBezTo>
                    <a:pt x="36212" y="104432"/>
                    <a:pt x="38017" y="103520"/>
                    <a:pt x="39722" y="102409"/>
                  </a:cubicBezTo>
                  <a:cubicBezTo>
                    <a:pt x="41448" y="101299"/>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506"/>
                    <a:pt x="59970" y="67228"/>
                    <a:pt x="60228" y="66951"/>
                  </a:cubicBezTo>
                  <a:cubicBezTo>
                    <a:pt x="60505" y="66673"/>
                    <a:pt x="60763" y="66396"/>
                    <a:pt x="61041" y="6615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8"/>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6"/>
                  </a:cubicBezTo>
                  <a:cubicBezTo>
                    <a:pt x="91264" y="43590"/>
                    <a:pt x="91661" y="43133"/>
                    <a:pt x="92057" y="42657"/>
                  </a:cubicBezTo>
                  <a:lnTo>
                    <a:pt x="92454" y="42182"/>
                  </a:lnTo>
                  <a:cubicBezTo>
                    <a:pt x="92553" y="42102"/>
                    <a:pt x="92414" y="42102"/>
                    <a:pt x="92355" y="42063"/>
                  </a:cubicBezTo>
                  <a:lnTo>
                    <a:pt x="92137" y="41983"/>
                  </a:lnTo>
                  <a:lnTo>
                    <a:pt x="91918" y="41904"/>
                  </a:lnTo>
                  <a:cubicBezTo>
                    <a:pt x="91621" y="41785"/>
                    <a:pt x="91343" y="41686"/>
                    <a:pt x="91066" y="41567"/>
                  </a:cubicBezTo>
                  <a:cubicBezTo>
                    <a:pt x="89935" y="41130"/>
                    <a:pt x="88864" y="40635"/>
                    <a:pt x="87833" y="40060"/>
                  </a:cubicBezTo>
                  <a:cubicBezTo>
                    <a:pt x="86782" y="39504"/>
                    <a:pt x="85790" y="38909"/>
                    <a:pt x="84858" y="38235"/>
                  </a:cubicBezTo>
                  <a:cubicBezTo>
                    <a:pt x="83946" y="37561"/>
                    <a:pt x="83054" y="36847"/>
                    <a:pt x="82260" y="36054"/>
                  </a:cubicBezTo>
                  <a:cubicBezTo>
                    <a:pt x="81467" y="35280"/>
                    <a:pt x="80714" y="34467"/>
                    <a:pt x="80059" y="33595"/>
                  </a:cubicBezTo>
                  <a:cubicBezTo>
                    <a:pt x="79722" y="33178"/>
                    <a:pt x="79444" y="32722"/>
                    <a:pt x="79127" y="32286"/>
                  </a:cubicBezTo>
                  <a:cubicBezTo>
                    <a:pt x="78988" y="32068"/>
                    <a:pt x="78849" y="31830"/>
                    <a:pt x="78711" y="31611"/>
                  </a:cubicBezTo>
                  <a:cubicBezTo>
                    <a:pt x="78572" y="31374"/>
                    <a:pt x="78433" y="31155"/>
                    <a:pt x="78314" y="30917"/>
                  </a:cubicBezTo>
                  <a:cubicBezTo>
                    <a:pt x="76252" y="27209"/>
                    <a:pt x="74784" y="23461"/>
                    <a:pt x="73792" y="19832"/>
                  </a:cubicBezTo>
                  <a:cubicBezTo>
                    <a:pt x="73674" y="19376"/>
                    <a:pt x="73535" y="18919"/>
                    <a:pt x="73416" y="18483"/>
                  </a:cubicBezTo>
                  <a:cubicBezTo>
                    <a:pt x="73317" y="18027"/>
                    <a:pt x="73217" y="17591"/>
                    <a:pt x="73098" y="17135"/>
                  </a:cubicBezTo>
                  <a:lnTo>
                    <a:pt x="72960" y="16480"/>
                  </a:lnTo>
                  <a:lnTo>
                    <a:pt x="72821" y="15806"/>
                  </a:lnTo>
                  <a:cubicBezTo>
                    <a:pt x="72722" y="15370"/>
                    <a:pt x="72642" y="14933"/>
                    <a:pt x="72563" y="14517"/>
                  </a:cubicBezTo>
                  <a:cubicBezTo>
                    <a:pt x="72246" y="12772"/>
                    <a:pt x="71988" y="11086"/>
                    <a:pt x="71809" y="9460"/>
                  </a:cubicBezTo>
                  <a:cubicBezTo>
                    <a:pt x="71631" y="7814"/>
                    <a:pt x="71512" y="6227"/>
                    <a:pt x="71433" y="4720"/>
                  </a:cubicBezTo>
                  <a:cubicBezTo>
                    <a:pt x="71413" y="3947"/>
                    <a:pt x="71373" y="3193"/>
                    <a:pt x="71373" y="2460"/>
                  </a:cubicBezTo>
                  <a:cubicBezTo>
                    <a:pt x="71353" y="2103"/>
                    <a:pt x="71353" y="1746"/>
                    <a:pt x="71353" y="138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
            <p:cNvSpPr/>
            <p:nvPr/>
          </p:nvSpPr>
          <p:spPr>
            <a:xfrm>
              <a:off x="4357575" y="1932100"/>
              <a:ext cx="1974250" cy="4050250"/>
            </a:xfrm>
            <a:custGeom>
              <a:rect b="b" l="l" r="r" t="t"/>
              <a:pathLst>
                <a:path extrusionOk="0" h="162010" w="78970">
                  <a:moveTo>
                    <a:pt x="24730" y="77739"/>
                  </a:moveTo>
                  <a:cubicBezTo>
                    <a:pt x="24730" y="77739"/>
                    <a:pt x="24711" y="77779"/>
                    <a:pt x="24671" y="77838"/>
                  </a:cubicBezTo>
                  <a:cubicBezTo>
                    <a:pt x="24711" y="77779"/>
                    <a:pt x="24730" y="77759"/>
                    <a:pt x="24730" y="77739"/>
                  </a:cubicBezTo>
                  <a:close/>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14"/>
                    <a:pt x="46545" y="952"/>
                    <a:pt x="45851" y="1032"/>
                  </a:cubicBezTo>
                  <a:cubicBezTo>
                    <a:pt x="45157" y="1131"/>
                    <a:pt x="44502" y="1190"/>
                    <a:pt x="43927" y="1230"/>
                  </a:cubicBezTo>
                  <a:cubicBezTo>
                    <a:pt x="43650" y="1250"/>
                    <a:pt x="43372" y="1289"/>
                    <a:pt x="43134" y="1289"/>
                  </a:cubicBezTo>
                  <a:cubicBezTo>
                    <a:pt x="42856" y="1289"/>
                    <a:pt x="42598" y="1309"/>
                    <a:pt x="42380" y="1309"/>
                  </a:cubicBezTo>
                  <a:cubicBezTo>
                    <a:pt x="42142" y="1785"/>
                    <a:pt x="41904" y="2241"/>
                    <a:pt x="41686" y="2698"/>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3"/>
                    <a:pt x="28181" y="69013"/>
                    <a:pt x="27864" y="70005"/>
                  </a:cubicBezTo>
                  <a:cubicBezTo>
                    <a:pt x="27725" y="70481"/>
                    <a:pt x="27606" y="70957"/>
                    <a:pt x="27447" y="71393"/>
                  </a:cubicBezTo>
                  <a:cubicBezTo>
                    <a:pt x="27289" y="7180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2"/>
                    <a:pt x="24810" y="77561"/>
                  </a:cubicBezTo>
                  <a:cubicBezTo>
                    <a:pt x="24770" y="77620"/>
                    <a:pt x="24750" y="77680"/>
                    <a:pt x="24750" y="77699"/>
                  </a:cubicBezTo>
                  <a:cubicBezTo>
                    <a:pt x="24770" y="77680"/>
                    <a:pt x="24790" y="77640"/>
                    <a:pt x="24830" y="77580"/>
                  </a:cubicBezTo>
                  <a:cubicBezTo>
                    <a:pt x="24889" y="77461"/>
                    <a:pt x="24988" y="77283"/>
                    <a:pt x="25127" y="7704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6"/>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9"/>
                    <a:pt x="53625" y="15707"/>
                    <a:pt x="53744" y="15905"/>
                  </a:cubicBezTo>
                  <a:cubicBezTo>
                    <a:pt x="53883" y="16084"/>
                    <a:pt x="54021" y="16282"/>
                    <a:pt x="54140" y="16480"/>
                  </a:cubicBezTo>
                  <a:cubicBezTo>
                    <a:pt x="54279" y="1667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20"/>
                  </a:cubicBezTo>
                  <a:cubicBezTo>
                    <a:pt x="75915" y="28260"/>
                    <a:pt x="76490" y="28300"/>
                    <a:pt x="77065" y="28319"/>
                  </a:cubicBezTo>
                  <a:cubicBezTo>
                    <a:pt x="77363" y="28339"/>
                    <a:pt x="77640" y="28339"/>
                    <a:pt x="77938" y="28339"/>
                  </a:cubicBezTo>
                  <a:lnTo>
                    <a:pt x="78632" y="28339"/>
                  </a:lnTo>
                  <a:cubicBezTo>
                    <a:pt x="78632" y="28438"/>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614"/>
                    <a:pt x="78354" y="33872"/>
                  </a:cubicBezTo>
                  <a:cubicBezTo>
                    <a:pt x="77819" y="34467"/>
                    <a:pt x="77284" y="35062"/>
                    <a:pt x="76728" y="35697"/>
                  </a:cubicBezTo>
                  <a:cubicBezTo>
                    <a:pt x="76173" y="36351"/>
                    <a:pt x="75578" y="37006"/>
                    <a:pt x="75003" y="37700"/>
                  </a:cubicBezTo>
                  <a:cubicBezTo>
                    <a:pt x="74428" y="38414"/>
                    <a:pt x="73833" y="39128"/>
                    <a:pt x="73238" y="39901"/>
                  </a:cubicBezTo>
                  <a:cubicBezTo>
                    <a:pt x="72960" y="40278"/>
                    <a:pt x="72663" y="40674"/>
                    <a:pt x="72365" y="41051"/>
                  </a:cubicBezTo>
                  <a:cubicBezTo>
                    <a:pt x="72068" y="41448"/>
                    <a:pt x="71770" y="41864"/>
                    <a:pt x="71473" y="42261"/>
                  </a:cubicBezTo>
                  <a:cubicBezTo>
                    <a:pt x="71175" y="42677"/>
                    <a:pt x="70878" y="43094"/>
                    <a:pt x="70581" y="43510"/>
                  </a:cubicBezTo>
                  <a:cubicBezTo>
                    <a:pt x="70283" y="43947"/>
                    <a:pt x="69986" y="44363"/>
                    <a:pt x="69688" y="44799"/>
                  </a:cubicBezTo>
                  <a:cubicBezTo>
                    <a:pt x="69113" y="45692"/>
                    <a:pt x="68518" y="46584"/>
                    <a:pt x="67943" y="47516"/>
                  </a:cubicBezTo>
                  <a:cubicBezTo>
                    <a:pt x="67348" y="48448"/>
                    <a:pt x="66813" y="49440"/>
                    <a:pt x="66237" y="50412"/>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896"/>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9"/>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18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24"/>
                    <a:pt x="3352" y="151055"/>
                  </a:cubicBezTo>
                  <a:cubicBezTo>
                    <a:pt x="4701" y="145582"/>
                    <a:pt x="4998" y="140267"/>
                    <a:pt x="4978" y="13534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7"/>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96"/>
                    <a:pt x="23779" y="79365"/>
                  </a:cubicBezTo>
                  <a:cubicBezTo>
                    <a:pt x="24135" y="78830"/>
                    <a:pt x="24354" y="7841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2"/>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87"/>
                    <a:pt x="6605" y="161665"/>
                  </a:cubicBezTo>
                  <a:lnTo>
                    <a:pt x="7140" y="161863"/>
                  </a:lnTo>
                  <a:lnTo>
                    <a:pt x="7299" y="161923"/>
                  </a:lnTo>
                  <a:lnTo>
                    <a:pt x="7437" y="161982"/>
                  </a:lnTo>
                  <a:cubicBezTo>
                    <a:pt x="7459" y="161993"/>
                    <a:pt x="7487" y="162010"/>
                    <a:pt x="7507" y="162010"/>
                  </a:cubicBezTo>
                  <a:cubicBezTo>
                    <a:pt x="7524" y="162010"/>
                    <a:pt x="7537" y="161998"/>
                    <a:pt x="7537" y="161962"/>
                  </a:cubicBezTo>
                  <a:lnTo>
                    <a:pt x="7695" y="161586"/>
                  </a:lnTo>
                  <a:cubicBezTo>
                    <a:pt x="7854" y="161229"/>
                    <a:pt x="8013" y="160852"/>
                    <a:pt x="8151" y="160475"/>
                  </a:cubicBezTo>
                  <a:cubicBezTo>
                    <a:pt x="9321" y="157500"/>
                    <a:pt x="10075" y="154268"/>
                    <a:pt x="10571" y="150897"/>
                  </a:cubicBezTo>
                  <a:cubicBezTo>
                    <a:pt x="11086" y="147545"/>
                    <a:pt x="11324" y="144055"/>
                    <a:pt x="11463" y="140465"/>
                  </a:cubicBezTo>
                  <a:cubicBezTo>
                    <a:pt x="11602" y="13687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4"/>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4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30"/>
                    <a:pt x="69946" y="44958"/>
                  </a:cubicBezTo>
                  <a:cubicBezTo>
                    <a:pt x="70243" y="44522"/>
                    <a:pt x="70541" y="44085"/>
                    <a:pt x="70838" y="43669"/>
                  </a:cubicBezTo>
                  <a:cubicBezTo>
                    <a:pt x="71116" y="43252"/>
                    <a:pt x="71413" y="42836"/>
                    <a:pt x="71711" y="42420"/>
                  </a:cubicBezTo>
                  <a:cubicBezTo>
                    <a:pt x="72008" y="42023"/>
                    <a:pt x="72306" y="41626"/>
                    <a:pt x="72603" y="41230"/>
                  </a:cubicBezTo>
                  <a:cubicBezTo>
                    <a:pt x="72901" y="40833"/>
                    <a:pt x="73198" y="40456"/>
                    <a:pt x="73476" y="40060"/>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42"/>
                    <a:pt x="77383" y="28042"/>
                    <a:pt x="77085" y="28042"/>
                  </a:cubicBezTo>
                  <a:cubicBezTo>
                    <a:pt x="76510" y="28002"/>
                    <a:pt x="75955" y="27982"/>
                    <a:pt x="75380" y="27923"/>
                  </a:cubicBezTo>
                  <a:cubicBezTo>
                    <a:pt x="74269" y="27824"/>
                    <a:pt x="73159" y="27665"/>
                    <a:pt x="72068" y="27467"/>
                  </a:cubicBezTo>
                  <a:cubicBezTo>
                    <a:pt x="69886" y="27050"/>
                    <a:pt x="67764" y="26436"/>
                    <a:pt x="65801" y="25622"/>
                  </a:cubicBezTo>
                  <a:cubicBezTo>
                    <a:pt x="61875" y="24016"/>
                    <a:pt x="58483" y="2155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48"/>
                    <a:pt x="53724" y="15370"/>
                    <a:pt x="53625" y="15171"/>
                  </a:cubicBezTo>
                  <a:cubicBezTo>
                    <a:pt x="53387" y="14775"/>
                    <a:pt x="53169" y="14378"/>
                    <a:pt x="52950" y="13981"/>
                  </a:cubicBezTo>
                  <a:cubicBezTo>
                    <a:pt x="52118" y="12415"/>
                    <a:pt x="51404" y="10808"/>
                    <a:pt x="50987" y="9202"/>
                  </a:cubicBezTo>
                  <a:cubicBezTo>
                    <a:pt x="50531" y="7616"/>
                    <a:pt x="50273" y="6029"/>
                    <a:pt x="50194" y="4522"/>
                  </a:cubicBezTo>
                  <a:cubicBezTo>
                    <a:pt x="50154" y="3768"/>
                    <a:pt x="50154" y="301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
            <p:cNvSpPr/>
            <p:nvPr/>
          </p:nvSpPr>
          <p:spPr>
            <a:xfrm>
              <a:off x="4070525" y="1268750"/>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6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37"/>
                  </a:cubicBezTo>
                  <a:cubicBezTo>
                    <a:pt x="15885" y="68934"/>
                    <a:pt x="15865" y="69231"/>
                    <a:pt x="15846" y="69429"/>
                  </a:cubicBezTo>
                  <a:cubicBezTo>
                    <a:pt x="15826" y="69509"/>
                    <a:pt x="15826" y="69588"/>
                    <a:pt x="15826" y="69628"/>
                  </a:cubicBezTo>
                  <a:cubicBezTo>
                    <a:pt x="15826" y="69568"/>
                    <a:pt x="15846" y="69509"/>
                    <a:pt x="15865" y="69410"/>
                  </a:cubicBezTo>
                  <a:cubicBezTo>
                    <a:pt x="15885" y="69211"/>
                    <a:pt x="15925" y="68914"/>
                    <a:pt x="15984" y="68517"/>
                  </a:cubicBezTo>
                  <a:cubicBezTo>
                    <a:pt x="16024" y="68121"/>
                    <a:pt x="16103" y="67605"/>
                    <a:pt x="16183" y="66951"/>
                  </a:cubicBezTo>
                  <a:cubicBezTo>
                    <a:pt x="16242" y="66316"/>
                    <a:pt x="16322" y="65543"/>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77"/>
                  </a:lnTo>
                  <a:lnTo>
                    <a:pt x="24175" y="377"/>
                  </a:lnTo>
                  <a:lnTo>
                    <a:pt x="24433" y="555"/>
                  </a:lnTo>
                  <a:cubicBezTo>
                    <a:pt x="24651" y="714"/>
                    <a:pt x="24869" y="873"/>
                    <a:pt x="25087" y="1031"/>
                  </a:cubicBezTo>
                  <a:cubicBezTo>
                    <a:pt x="25504" y="1349"/>
                    <a:pt x="25920" y="1666"/>
                    <a:pt x="26317" y="2023"/>
                  </a:cubicBezTo>
                  <a:cubicBezTo>
                    <a:pt x="27150" y="2717"/>
                    <a:pt x="27903" y="3491"/>
                    <a:pt x="28597" y="4343"/>
                  </a:cubicBezTo>
                  <a:cubicBezTo>
                    <a:pt x="29271" y="5216"/>
                    <a:pt x="29906" y="6148"/>
                    <a:pt x="30422" y="7139"/>
                  </a:cubicBezTo>
                  <a:cubicBezTo>
                    <a:pt x="30957" y="8131"/>
                    <a:pt x="31413" y="9182"/>
                    <a:pt x="31810" y="10273"/>
                  </a:cubicBezTo>
                  <a:cubicBezTo>
                    <a:pt x="32623" y="12454"/>
                    <a:pt x="33238" y="14775"/>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90"/>
                    <a:pt x="41031" y="87853"/>
                    <a:pt x="40694" y="89915"/>
                  </a:cubicBezTo>
                  <a:cubicBezTo>
                    <a:pt x="40556" y="90946"/>
                    <a:pt x="40337" y="91978"/>
                    <a:pt x="40139" y="93009"/>
                  </a:cubicBezTo>
                  <a:cubicBezTo>
                    <a:pt x="40040" y="93524"/>
                    <a:pt x="39901" y="94040"/>
                    <a:pt x="39782" y="94556"/>
                  </a:cubicBezTo>
                  <a:lnTo>
                    <a:pt x="39604" y="95349"/>
                  </a:lnTo>
                  <a:cubicBezTo>
                    <a:pt x="39524" y="95607"/>
                    <a:pt x="39445" y="95845"/>
                    <a:pt x="39366" y="96103"/>
                  </a:cubicBezTo>
                  <a:cubicBezTo>
                    <a:pt x="39227" y="96618"/>
                    <a:pt x="39068" y="97134"/>
                    <a:pt x="38910" y="97649"/>
                  </a:cubicBezTo>
                  <a:cubicBezTo>
                    <a:pt x="38731" y="98165"/>
                    <a:pt x="38553" y="98681"/>
                    <a:pt x="38374" y="99176"/>
                  </a:cubicBezTo>
                  <a:cubicBezTo>
                    <a:pt x="38275" y="99434"/>
                    <a:pt x="38196" y="99692"/>
                    <a:pt x="38096" y="99950"/>
                  </a:cubicBezTo>
                  <a:lnTo>
                    <a:pt x="37779" y="100684"/>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26"/>
                    <a:pt x="33734" y="107902"/>
                  </a:cubicBezTo>
                  <a:cubicBezTo>
                    <a:pt x="32444" y="109727"/>
                    <a:pt x="31017" y="111492"/>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51"/>
                  </a:cubicBezTo>
                  <a:cubicBezTo>
                    <a:pt x="19316" y="128348"/>
                    <a:pt x="19197" y="128626"/>
                    <a:pt x="19078" y="128903"/>
                  </a:cubicBezTo>
                  <a:cubicBezTo>
                    <a:pt x="18959" y="129201"/>
                    <a:pt x="18840" y="129479"/>
                    <a:pt x="18741" y="129756"/>
                  </a:cubicBezTo>
                  <a:cubicBezTo>
                    <a:pt x="18642" y="130054"/>
                    <a:pt x="18543" y="130331"/>
                    <a:pt x="18444" y="130629"/>
                  </a:cubicBezTo>
                  <a:cubicBezTo>
                    <a:pt x="18344" y="130926"/>
                    <a:pt x="18245" y="131204"/>
                    <a:pt x="18146" y="131501"/>
                  </a:cubicBezTo>
                  <a:lnTo>
                    <a:pt x="18007" y="131918"/>
                  </a:lnTo>
                  <a:lnTo>
                    <a:pt x="17888" y="13235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55"/>
                    <a:pt x="15945" y="148655"/>
                    <a:pt x="16024" y="153117"/>
                  </a:cubicBezTo>
                  <a:cubicBezTo>
                    <a:pt x="16103" y="157599"/>
                    <a:pt x="16302" y="161942"/>
                    <a:pt x="16123" y="166166"/>
                  </a:cubicBezTo>
                  <a:cubicBezTo>
                    <a:pt x="15925" y="170371"/>
                    <a:pt x="15409" y="174476"/>
                    <a:pt x="14358" y="178343"/>
                  </a:cubicBezTo>
                  <a:cubicBezTo>
                    <a:pt x="13843" y="180266"/>
                    <a:pt x="13188" y="182131"/>
                    <a:pt x="12415" y="183915"/>
                  </a:cubicBezTo>
                  <a:cubicBezTo>
                    <a:pt x="12217" y="184352"/>
                    <a:pt x="11998" y="184788"/>
                    <a:pt x="11800" y="185224"/>
                  </a:cubicBezTo>
                  <a:lnTo>
                    <a:pt x="11641" y="185542"/>
                  </a:lnTo>
                  <a:lnTo>
                    <a:pt x="11602" y="185621"/>
                  </a:lnTo>
                  <a:lnTo>
                    <a:pt x="11562" y="185621"/>
                  </a:lnTo>
                  <a:lnTo>
                    <a:pt x="10868" y="185423"/>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3"/>
                  </a:cubicBezTo>
                  <a:cubicBezTo>
                    <a:pt x="3035" y="179196"/>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72"/>
                    <a:pt x="9658" y="141119"/>
                    <a:pt x="9341" y="135944"/>
                  </a:cubicBezTo>
                  <a:cubicBezTo>
                    <a:pt x="9182" y="133365"/>
                    <a:pt x="9043" y="130867"/>
                    <a:pt x="8905" y="128467"/>
                  </a:cubicBezTo>
                  <a:cubicBezTo>
                    <a:pt x="8786" y="126048"/>
                    <a:pt x="8706" y="123747"/>
                    <a:pt x="8687" y="121506"/>
                  </a:cubicBezTo>
                  <a:cubicBezTo>
                    <a:pt x="8627" y="117044"/>
                    <a:pt x="8865" y="112919"/>
                    <a:pt x="9262" y="109151"/>
                  </a:cubicBezTo>
                  <a:cubicBezTo>
                    <a:pt x="10075" y="101616"/>
                    <a:pt x="11304" y="95428"/>
                    <a:pt x="12256" y="90332"/>
                  </a:cubicBezTo>
                  <a:cubicBezTo>
                    <a:pt x="13248" y="85255"/>
                    <a:pt x="14001" y="8128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1"/>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8"/>
                    <a:pt x="7437" y="168031"/>
                    <a:pt x="6327" y="171204"/>
                  </a:cubicBezTo>
                  <a:cubicBezTo>
                    <a:pt x="6049" y="171997"/>
                    <a:pt x="5732" y="172790"/>
                    <a:pt x="5434" y="173583"/>
                  </a:cubicBezTo>
                  <a:cubicBezTo>
                    <a:pt x="5256" y="173980"/>
                    <a:pt x="5097" y="174377"/>
                    <a:pt x="4919" y="17477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34"/>
                  </a:cubicBezTo>
                  <a:cubicBezTo>
                    <a:pt x="13466" y="182230"/>
                    <a:pt x="14120" y="180346"/>
                    <a:pt x="14636" y="178422"/>
                  </a:cubicBezTo>
                  <a:cubicBezTo>
                    <a:pt x="15687" y="174535"/>
                    <a:pt x="16222" y="170410"/>
                    <a:pt x="16401" y="166166"/>
                  </a:cubicBezTo>
                  <a:cubicBezTo>
                    <a:pt x="16599" y="161922"/>
                    <a:pt x="16401" y="157579"/>
                    <a:pt x="16322" y="153117"/>
                  </a:cubicBezTo>
                  <a:cubicBezTo>
                    <a:pt x="16242" y="148655"/>
                    <a:pt x="16222" y="144074"/>
                    <a:pt x="16798" y="139414"/>
                  </a:cubicBezTo>
                  <a:cubicBezTo>
                    <a:pt x="16837" y="13883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53"/>
                  </a:cubicBezTo>
                  <a:lnTo>
                    <a:pt x="18285" y="132017"/>
                  </a:lnTo>
                  <a:lnTo>
                    <a:pt x="18444" y="131581"/>
                  </a:lnTo>
                  <a:cubicBezTo>
                    <a:pt x="18543" y="131303"/>
                    <a:pt x="18622" y="131006"/>
                    <a:pt x="18721" y="130728"/>
                  </a:cubicBezTo>
                  <a:cubicBezTo>
                    <a:pt x="18820" y="130430"/>
                    <a:pt x="18919" y="130153"/>
                    <a:pt x="19019" y="129855"/>
                  </a:cubicBezTo>
                  <a:cubicBezTo>
                    <a:pt x="19118" y="129578"/>
                    <a:pt x="19237" y="129300"/>
                    <a:pt x="19356" y="129022"/>
                  </a:cubicBezTo>
                  <a:cubicBezTo>
                    <a:pt x="19475" y="128745"/>
                    <a:pt x="19574" y="128467"/>
                    <a:pt x="19693" y="128170"/>
                  </a:cubicBezTo>
                  <a:cubicBezTo>
                    <a:pt x="19812" y="127892"/>
                    <a:pt x="19931" y="127614"/>
                    <a:pt x="20070" y="127337"/>
                  </a:cubicBezTo>
                  <a:cubicBezTo>
                    <a:pt x="20347" y="126801"/>
                    <a:pt x="20605" y="126246"/>
                    <a:pt x="20883" y="125691"/>
                  </a:cubicBezTo>
                  <a:cubicBezTo>
                    <a:pt x="22013" y="123509"/>
                    <a:pt x="23461" y="121467"/>
                    <a:pt x="24968" y="119444"/>
                  </a:cubicBezTo>
                  <a:cubicBezTo>
                    <a:pt x="26515" y="117441"/>
                    <a:pt x="28161" y="115478"/>
                    <a:pt x="29787" y="113475"/>
                  </a:cubicBezTo>
                  <a:cubicBezTo>
                    <a:pt x="31255" y="111690"/>
                    <a:pt x="32682" y="109905"/>
                    <a:pt x="33971" y="108061"/>
                  </a:cubicBezTo>
                  <a:cubicBezTo>
                    <a:pt x="34289" y="107605"/>
                    <a:pt x="34626" y="107149"/>
                    <a:pt x="34923" y="106673"/>
                  </a:cubicBezTo>
                  <a:cubicBezTo>
                    <a:pt x="35221" y="106197"/>
                    <a:pt x="35538" y="105741"/>
                    <a:pt x="35816" y="105265"/>
                  </a:cubicBezTo>
                  <a:cubicBezTo>
                    <a:pt x="36411" y="104313"/>
                    <a:pt x="36867" y="103301"/>
                    <a:pt x="37382" y="102330"/>
                  </a:cubicBezTo>
                  <a:cubicBezTo>
                    <a:pt x="37620" y="101834"/>
                    <a:pt x="37819" y="101318"/>
                    <a:pt x="38057" y="100803"/>
                  </a:cubicBezTo>
                  <a:lnTo>
                    <a:pt x="38374" y="100049"/>
                  </a:lnTo>
                  <a:cubicBezTo>
                    <a:pt x="38473" y="99811"/>
                    <a:pt x="38553" y="99553"/>
                    <a:pt x="38652" y="99295"/>
                  </a:cubicBezTo>
                  <a:cubicBezTo>
                    <a:pt x="38830" y="98780"/>
                    <a:pt x="39028" y="98264"/>
                    <a:pt x="39207" y="97749"/>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92"/>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40"/>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801"/>
                    <a:pt x="42122" y="25146"/>
                  </a:cubicBezTo>
                  <a:cubicBezTo>
                    <a:pt x="40972" y="24492"/>
                    <a:pt x="39921" y="23738"/>
                    <a:pt x="38949" y="22905"/>
                  </a:cubicBezTo>
                  <a:cubicBezTo>
                    <a:pt x="37977" y="22053"/>
                    <a:pt x="37125" y="21121"/>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5"/>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
            <p:cNvSpPr/>
            <p:nvPr/>
          </p:nvSpPr>
          <p:spPr>
            <a:xfrm>
              <a:off x="2793375" y="1120625"/>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6"/>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1"/>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6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7"/>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3"/>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3"/>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3"/>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53"/>
                  </a:cubicBezTo>
                  <a:cubicBezTo>
                    <a:pt x="53070" y="186291"/>
                    <a:pt x="52911" y="186529"/>
                    <a:pt x="52772" y="186767"/>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33"/>
                    <a:pt x="44284" y="188175"/>
                  </a:cubicBezTo>
                  <a:cubicBezTo>
                    <a:pt x="42162" y="188016"/>
                    <a:pt x="40040" y="187937"/>
                    <a:pt x="37958" y="18791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22"/>
                    <a:pt x="19991" y="184526"/>
                  </a:cubicBezTo>
                  <a:cubicBezTo>
                    <a:pt x="19773" y="184109"/>
                    <a:pt x="19555" y="183712"/>
                    <a:pt x="19336" y="183296"/>
                  </a:cubicBezTo>
                  <a:cubicBezTo>
                    <a:pt x="19118" y="182880"/>
                    <a:pt x="18940" y="182463"/>
                    <a:pt x="18741" y="182047"/>
                  </a:cubicBezTo>
                  <a:cubicBezTo>
                    <a:pt x="17948" y="180401"/>
                    <a:pt x="17254" y="178735"/>
                    <a:pt x="16679" y="177049"/>
                  </a:cubicBezTo>
                  <a:cubicBezTo>
                    <a:pt x="16600" y="176831"/>
                    <a:pt x="16540" y="176613"/>
                    <a:pt x="16461" y="176415"/>
                  </a:cubicBezTo>
                  <a:cubicBezTo>
                    <a:pt x="16401" y="176196"/>
                    <a:pt x="16322" y="175998"/>
                    <a:pt x="16263" y="175780"/>
                  </a:cubicBezTo>
                  <a:cubicBezTo>
                    <a:pt x="16124" y="175364"/>
                    <a:pt x="15985" y="174947"/>
                    <a:pt x="15866" y="174531"/>
                  </a:cubicBezTo>
                  <a:cubicBezTo>
                    <a:pt x="15628" y="173678"/>
                    <a:pt x="15390" y="172845"/>
                    <a:pt x="15211" y="172012"/>
                  </a:cubicBezTo>
                  <a:cubicBezTo>
                    <a:pt x="13585" y="165289"/>
                    <a:pt x="13327" y="158804"/>
                    <a:pt x="13427" y="152796"/>
                  </a:cubicBezTo>
                  <a:cubicBezTo>
                    <a:pt x="13526" y="146767"/>
                    <a:pt x="13982" y="141174"/>
                    <a:pt x="14240" y="135979"/>
                  </a:cubicBezTo>
                  <a:cubicBezTo>
                    <a:pt x="14319" y="134690"/>
                    <a:pt x="14379" y="133420"/>
                    <a:pt x="14438" y="132171"/>
                  </a:cubicBezTo>
                  <a:cubicBezTo>
                    <a:pt x="14478" y="130922"/>
                    <a:pt x="14517" y="129692"/>
                    <a:pt x="14537" y="12848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91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7"/>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9"/>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4"/>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4"/>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2"/>
                    <a:pt x="54458" y="184506"/>
                    <a:pt x="54716" y="183990"/>
                  </a:cubicBezTo>
                  <a:cubicBezTo>
                    <a:pt x="55786" y="181987"/>
                    <a:pt x="56718" y="179865"/>
                    <a:pt x="57512" y="177664"/>
                  </a:cubicBezTo>
                  <a:cubicBezTo>
                    <a:pt x="59098" y="173261"/>
                    <a:pt x="60110" y="168542"/>
                    <a:pt x="60586" y="163623"/>
                  </a:cubicBezTo>
                  <a:cubicBezTo>
                    <a:pt x="60724" y="162394"/>
                    <a:pt x="60764" y="161145"/>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9"/>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3"/>
                    <a:pt x="68478" y="59152"/>
                    <a:pt x="68697" y="54571"/>
                  </a:cubicBezTo>
                  <a:cubicBezTo>
                    <a:pt x="68915" y="50010"/>
                    <a:pt x="69113" y="45528"/>
                    <a:pt x="69371" y="41165"/>
                  </a:cubicBezTo>
                  <a:cubicBezTo>
                    <a:pt x="69629" y="36803"/>
                    <a:pt x="69946" y="32559"/>
                    <a:pt x="70462" y="28434"/>
                  </a:cubicBezTo>
                  <a:cubicBezTo>
                    <a:pt x="70957" y="24309"/>
                    <a:pt x="71612" y="20283"/>
                    <a:pt x="72465" y="16436"/>
                  </a:cubicBezTo>
                  <a:cubicBezTo>
                    <a:pt x="72881" y="14492"/>
                    <a:pt x="73357" y="12608"/>
                    <a:pt x="73892" y="10764"/>
                  </a:cubicBezTo>
                  <a:cubicBezTo>
                    <a:pt x="74011" y="10288"/>
                    <a:pt x="74150" y="9832"/>
                    <a:pt x="74289" y="9376"/>
                  </a:cubicBezTo>
                  <a:cubicBezTo>
                    <a:pt x="74428" y="8920"/>
                    <a:pt x="74567" y="8464"/>
                    <a:pt x="74706" y="8008"/>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7"/>
                    <a:pt x="72465" y="4378"/>
                    <a:pt x="72048" y="416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6"/>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
            <p:cNvSpPr/>
            <p:nvPr/>
          </p:nvSpPr>
          <p:spPr>
            <a:xfrm>
              <a:off x="618375" y="2933075"/>
              <a:ext cx="2288575" cy="3229050"/>
            </a:xfrm>
            <a:custGeom>
              <a:rect b="b" l="l" r="r" t="t"/>
              <a:pathLst>
                <a:path extrusionOk="0" h="129162" w="91543">
                  <a:moveTo>
                    <a:pt x="8369" y="44700"/>
                  </a:moveTo>
                  <a:lnTo>
                    <a:pt x="8369" y="44700"/>
                  </a:lnTo>
                  <a:cubicBezTo>
                    <a:pt x="8435" y="44749"/>
                    <a:pt x="8473" y="44785"/>
                    <a:pt x="8496" y="44785"/>
                  </a:cubicBezTo>
                  <a:cubicBezTo>
                    <a:pt x="8501" y="44785"/>
                    <a:pt x="8505" y="44783"/>
                    <a:pt x="8508" y="44780"/>
                  </a:cubicBezTo>
                  <a:cubicBezTo>
                    <a:pt x="8508" y="44780"/>
                    <a:pt x="8469" y="44760"/>
                    <a:pt x="8369" y="44700"/>
                  </a:cubicBezTo>
                  <a:close/>
                  <a:moveTo>
                    <a:pt x="25365" y="1"/>
                  </a:moveTo>
                  <a:cubicBezTo>
                    <a:pt x="25325" y="477"/>
                    <a:pt x="25286" y="953"/>
                    <a:pt x="25246" y="1429"/>
                  </a:cubicBezTo>
                  <a:cubicBezTo>
                    <a:pt x="25226" y="1786"/>
                    <a:pt x="25167" y="2143"/>
                    <a:pt x="25147" y="2500"/>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7"/>
                    <a:pt x="17313" y="26555"/>
                  </a:cubicBezTo>
                  <a:cubicBezTo>
                    <a:pt x="17016" y="26971"/>
                    <a:pt x="16738" y="27368"/>
                    <a:pt x="16421" y="27745"/>
                  </a:cubicBezTo>
                  <a:cubicBezTo>
                    <a:pt x="15191" y="29252"/>
                    <a:pt x="13823" y="30501"/>
                    <a:pt x="12455" y="31552"/>
                  </a:cubicBezTo>
                  <a:cubicBezTo>
                    <a:pt x="11086" y="32603"/>
                    <a:pt x="9678" y="33416"/>
                    <a:pt x="8310" y="34091"/>
                  </a:cubicBezTo>
                  <a:cubicBezTo>
                    <a:pt x="6961" y="34785"/>
                    <a:pt x="5653" y="35340"/>
                    <a:pt x="4403" y="35757"/>
                  </a:cubicBezTo>
                  <a:cubicBezTo>
                    <a:pt x="4086" y="35876"/>
                    <a:pt x="3788" y="35975"/>
                    <a:pt x="3471" y="36054"/>
                  </a:cubicBezTo>
                  <a:cubicBezTo>
                    <a:pt x="3174" y="36153"/>
                    <a:pt x="2876" y="36252"/>
                    <a:pt x="2579" y="36332"/>
                  </a:cubicBezTo>
                  <a:cubicBezTo>
                    <a:pt x="2004" y="36510"/>
                    <a:pt x="1429" y="36669"/>
                    <a:pt x="873" y="36808"/>
                  </a:cubicBezTo>
                  <a:cubicBezTo>
                    <a:pt x="754" y="36827"/>
                    <a:pt x="615" y="36867"/>
                    <a:pt x="477" y="36907"/>
                  </a:cubicBezTo>
                  <a:lnTo>
                    <a:pt x="239" y="36946"/>
                  </a:lnTo>
                  <a:lnTo>
                    <a:pt x="100" y="36986"/>
                  </a:lnTo>
                  <a:lnTo>
                    <a:pt x="20" y="37006"/>
                  </a:lnTo>
                  <a:lnTo>
                    <a:pt x="1" y="37006"/>
                  </a:lnTo>
                  <a:lnTo>
                    <a:pt x="20" y="37026"/>
                  </a:lnTo>
                  <a:lnTo>
                    <a:pt x="40" y="37046"/>
                  </a:lnTo>
                  <a:cubicBezTo>
                    <a:pt x="239" y="37284"/>
                    <a:pt x="437" y="37502"/>
                    <a:pt x="635" y="37720"/>
                  </a:cubicBezTo>
                  <a:cubicBezTo>
                    <a:pt x="972" y="38116"/>
                    <a:pt x="1329" y="38473"/>
                    <a:pt x="1647" y="38811"/>
                  </a:cubicBezTo>
                  <a:cubicBezTo>
                    <a:pt x="2301" y="39505"/>
                    <a:pt x="2916" y="40119"/>
                    <a:pt x="3491" y="40655"/>
                  </a:cubicBezTo>
                  <a:cubicBezTo>
                    <a:pt x="4641" y="41746"/>
                    <a:pt x="5593" y="4255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1"/>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4"/>
                    <a:pt x="4126" y="36014"/>
                    <a:pt x="4443" y="35915"/>
                  </a:cubicBezTo>
                  <a:cubicBezTo>
                    <a:pt x="5692" y="35479"/>
                    <a:pt x="7021" y="34943"/>
                    <a:pt x="8389" y="34269"/>
                  </a:cubicBezTo>
                  <a:cubicBezTo>
                    <a:pt x="9758" y="33575"/>
                    <a:pt x="11166" y="32762"/>
                    <a:pt x="12554" y="31711"/>
                  </a:cubicBezTo>
                  <a:cubicBezTo>
                    <a:pt x="13942" y="30660"/>
                    <a:pt x="15310" y="29391"/>
                    <a:pt x="16560" y="27884"/>
                  </a:cubicBezTo>
                  <a:cubicBezTo>
                    <a:pt x="16877" y="27507"/>
                    <a:pt x="17175" y="27090"/>
                    <a:pt x="17472" y="26694"/>
                  </a:cubicBezTo>
                  <a:cubicBezTo>
                    <a:pt x="17611" y="26476"/>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608"/>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805"/>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2"/>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8"/>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6"/>
                    <a:pt x="90570" y="120991"/>
                    <a:pt x="90789" y="121447"/>
                  </a:cubicBezTo>
                  <a:cubicBezTo>
                    <a:pt x="90888" y="121685"/>
                    <a:pt x="90987" y="121923"/>
                    <a:pt x="91086" y="122142"/>
                  </a:cubicBezTo>
                  <a:lnTo>
                    <a:pt x="91146" y="122300"/>
                  </a:lnTo>
                  <a:lnTo>
                    <a:pt x="90868" y="122419"/>
                  </a:lnTo>
                  <a:cubicBezTo>
                    <a:pt x="89956" y="122816"/>
                    <a:pt x="89083" y="123232"/>
                    <a:pt x="88230" y="123649"/>
                  </a:cubicBezTo>
                  <a:cubicBezTo>
                    <a:pt x="86505" y="124501"/>
                    <a:pt x="84899" y="125354"/>
                    <a:pt x="83411" y="126247"/>
                  </a:cubicBezTo>
                  <a:cubicBezTo>
                    <a:pt x="83035" y="126465"/>
                    <a:pt x="82678" y="126663"/>
                    <a:pt x="82301" y="126881"/>
                  </a:cubicBezTo>
                  <a:cubicBezTo>
                    <a:pt x="81944" y="127099"/>
                    <a:pt x="81607" y="127337"/>
                    <a:pt x="81250" y="127555"/>
                  </a:cubicBezTo>
                  <a:cubicBezTo>
                    <a:pt x="80615" y="127972"/>
                    <a:pt x="80000" y="128369"/>
                    <a:pt x="79405" y="128765"/>
                  </a:cubicBezTo>
                  <a:lnTo>
                    <a:pt x="79227" y="128408"/>
                  </a:lnTo>
                  <a:cubicBezTo>
                    <a:pt x="79148" y="128250"/>
                    <a:pt x="79048" y="128091"/>
                    <a:pt x="78989" y="127932"/>
                  </a:cubicBezTo>
                  <a:cubicBezTo>
                    <a:pt x="78830" y="127615"/>
                    <a:pt x="78672" y="127298"/>
                    <a:pt x="78533" y="126961"/>
                  </a:cubicBezTo>
                  <a:cubicBezTo>
                    <a:pt x="78235" y="126306"/>
                    <a:pt x="77978" y="125652"/>
                    <a:pt x="77740" y="124997"/>
                  </a:cubicBezTo>
                  <a:cubicBezTo>
                    <a:pt x="77244" y="123688"/>
                    <a:pt x="76847" y="122340"/>
                    <a:pt x="76470" y="121011"/>
                  </a:cubicBezTo>
                  <a:cubicBezTo>
                    <a:pt x="75717" y="118374"/>
                    <a:pt x="75003" y="115776"/>
                    <a:pt x="74011" y="113317"/>
                  </a:cubicBezTo>
                  <a:cubicBezTo>
                    <a:pt x="73020" y="110877"/>
                    <a:pt x="71731" y="108617"/>
                    <a:pt x="70025" y="106752"/>
                  </a:cubicBezTo>
                  <a:cubicBezTo>
                    <a:pt x="69827" y="106495"/>
                    <a:pt x="69589" y="106296"/>
                    <a:pt x="69391" y="106078"/>
                  </a:cubicBezTo>
                  <a:lnTo>
                    <a:pt x="69053" y="105741"/>
                  </a:lnTo>
                  <a:cubicBezTo>
                    <a:pt x="68934" y="105622"/>
                    <a:pt x="68815" y="105523"/>
                    <a:pt x="68696" y="105424"/>
                  </a:cubicBezTo>
                  <a:lnTo>
                    <a:pt x="68002" y="104809"/>
                  </a:lnTo>
                  <a:cubicBezTo>
                    <a:pt x="67764" y="104631"/>
                    <a:pt x="67507" y="104452"/>
                    <a:pt x="67269" y="104254"/>
                  </a:cubicBezTo>
                  <a:lnTo>
                    <a:pt x="66912" y="103976"/>
                  </a:lnTo>
                  <a:lnTo>
                    <a:pt x="66535" y="103718"/>
                  </a:lnTo>
                  <a:cubicBezTo>
                    <a:pt x="66277" y="103560"/>
                    <a:pt x="66039" y="103381"/>
                    <a:pt x="65781" y="103222"/>
                  </a:cubicBezTo>
                  <a:cubicBezTo>
                    <a:pt x="65266" y="102905"/>
                    <a:pt x="64770" y="102588"/>
                    <a:pt x="64234" y="102290"/>
                  </a:cubicBezTo>
                  <a:cubicBezTo>
                    <a:pt x="62172" y="101120"/>
                    <a:pt x="60070" y="100149"/>
                    <a:pt x="58047" y="99177"/>
                  </a:cubicBezTo>
                  <a:cubicBezTo>
                    <a:pt x="56024" y="98205"/>
                    <a:pt x="54081" y="97253"/>
                    <a:pt x="52276" y="96143"/>
                  </a:cubicBezTo>
                  <a:cubicBezTo>
                    <a:pt x="52038" y="96004"/>
                    <a:pt x="51820" y="95865"/>
                    <a:pt x="51602" y="95726"/>
                  </a:cubicBezTo>
                  <a:cubicBezTo>
                    <a:pt x="51384" y="95568"/>
                    <a:pt x="51166" y="95429"/>
                    <a:pt x="50947" y="95290"/>
                  </a:cubicBezTo>
                  <a:cubicBezTo>
                    <a:pt x="50531" y="94993"/>
                    <a:pt x="50114" y="94675"/>
                    <a:pt x="49698" y="94358"/>
                  </a:cubicBezTo>
                  <a:cubicBezTo>
                    <a:pt x="48925" y="93723"/>
                    <a:pt x="48151" y="93049"/>
                    <a:pt x="47477" y="92315"/>
                  </a:cubicBezTo>
                  <a:cubicBezTo>
                    <a:pt x="46089" y="90868"/>
                    <a:pt x="44978" y="89261"/>
                    <a:pt x="44066" y="87635"/>
                  </a:cubicBezTo>
                  <a:cubicBezTo>
                    <a:pt x="43114" y="86009"/>
                    <a:pt x="42400" y="84323"/>
                    <a:pt x="41746" y="82657"/>
                  </a:cubicBezTo>
                  <a:cubicBezTo>
                    <a:pt x="41111" y="81011"/>
                    <a:pt x="40576" y="79385"/>
                    <a:pt x="40060" y="77799"/>
                  </a:cubicBezTo>
                  <a:cubicBezTo>
                    <a:pt x="39029" y="74626"/>
                    <a:pt x="38077" y="71631"/>
                    <a:pt x="36887" y="68974"/>
                  </a:cubicBezTo>
                  <a:cubicBezTo>
                    <a:pt x="36292" y="67625"/>
                    <a:pt x="35657" y="66376"/>
                    <a:pt x="34943" y="65206"/>
                  </a:cubicBezTo>
                  <a:cubicBezTo>
                    <a:pt x="34249" y="64036"/>
                    <a:pt x="33496" y="62945"/>
                    <a:pt x="32663" y="61993"/>
                  </a:cubicBezTo>
                  <a:cubicBezTo>
                    <a:pt x="31057" y="60050"/>
                    <a:pt x="29292" y="58483"/>
                    <a:pt x="27606" y="57154"/>
                  </a:cubicBezTo>
                  <a:cubicBezTo>
                    <a:pt x="25920" y="55826"/>
                    <a:pt x="24274" y="54735"/>
                    <a:pt x="22787" y="53743"/>
                  </a:cubicBezTo>
                  <a:cubicBezTo>
                    <a:pt x="22410" y="53506"/>
                    <a:pt x="22033" y="53268"/>
                    <a:pt x="21676" y="53049"/>
                  </a:cubicBezTo>
                  <a:cubicBezTo>
                    <a:pt x="21300" y="52811"/>
                    <a:pt x="20943" y="52593"/>
                    <a:pt x="20605" y="52375"/>
                  </a:cubicBezTo>
                  <a:cubicBezTo>
                    <a:pt x="19911" y="51959"/>
                    <a:pt x="19237" y="51562"/>
                    <a:pt x="18622" y="51165"/>
                  </a:cubicBezTo>
                  <a:cubicBezTo>
                    <a:pt x="16104" y="49658"/>
                    <a:pt x="14121" y="48468"/>
                    <a:pt x="12613" y="47516"/>
                  </a:cubicBezTo>
                  <a:cubicBezTo>
                    <a:pt x="11880" y="47060"/>
                    <a:pt x="11245" y="46644"/>
                    <a:pt x="10710" y="46287"/>
                  </a:cubicBezTo>
                  <a:cubicBezTo>
                    <a:pt x="10194" y="45950"/>
                    <a:pt x="9778" y="45652"/>
                    <a:pt x="9440" y="4543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8"/>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5"/>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9"/>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3"/>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1"/>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7"/>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517"/>
                  </a:cubicBezTo>
                  <a:cubicBezTo>
                    <a:pt x="29728" y="6168"/>
                    <a:pt x="28895" y="4879"/>
                    <a:pt x="28062" y="3689"/>
                  </a:cubicBezTo>
                  <a:cubicBezTo>
                    <a:pt x="27646" y="3075"/>
                    <a:pt x="27209" y="2500"/>
                    <a:pt x="26793" y="1924"/>
                  </a:cubicBezTo>
                  <a:cubicBezTo>
                    <a:pt x="26594" y="1647"/>
                    <a:pt x="26376" y="1369"/>
                    <a:pt x="26178" y="1091"/>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
            <p:cNvSpPr/>
            <p:nvPr/>
          </p:nvSpPr>
          <p:spPr>
            <a:xfrm>
              <a:off x="1251000" y="2629675"/>
              <a:ext cx="92250" cy="116175"/>
            </a:xfrm>
            <a:custGeom>
              <a:rect b="b" l="l" r="r" t="t"/>
              <a:pathLst>
                <a:path extrusionOk="0" h="4647" w="3690">
                  <a:moveTo>
                    <a:pt x="60" y="296"/>
                  </a:moveTo>
                  <a:cubicBezTo>
                    <a:pt x="139" y="334"/>
                    <a:pt x="471" y="380"/>
                    <a:pt x="1270" y="397"/>
                  </a:cubicBezTo>
                  <a:cubicBezTo>
                    <a:pt x="1508" y="397"/>
                    <a:pt x="1765" y="397"/>
                    <a:pt x="2083" y="377"/>
                  </a:cubicBezTo>
                  <a:cubicBezTo>
                    <a:pt x="2241" y="377"/>
                    <a:pt x="2420" y="357"/>
                    <a:pt x="2598" y="357"/>
                  </a:cubicBezTo>
                  <a:cubicBezTo>
                    <a:pt x="2757" y="337"/>
                    <a:pt x="2896" y="337"/>
                    <a:pt x="3074" y="337"/>
                  </a:cubicBezTo>
                  <a:lnTo>
                    <a:pt x="3094" y="337"/>
                  </a:lnTo>
                  <a:lnTo>
                    <a:pt x="3094" y="357"/>
                  </a:lnTo>
                  <a:lnTo>
                    <a:pt x="3035" y="416"/>
                  </a:lnTo>
                  <a:cubicBezTo>
                    <a:pt x="2896" y="595"/>
                    <a:pt x="2757" y="793"/>
                    <a:pt x="2598" y="992"/>
                  </a:cubicBezTo>
                  <a:cubicBezTo>
                    <a:pt x="2281" y="1408"/>
                    <a:pt x="1944" y="1864"/>
                    <a:pt x="1567" y="2360"/>
                  </a:cubicBezTo>
                  <a:cubicBezTo>
                    <a:pt x="1171" y="2876"/>
                    <a:pt x="833" y="3332"/>
                    <a:pt x="516" y="3748"/>
                  </a:cubicBezTo>
                  <a:cubicBezTo>
                    <a:pt x="496" y="3768"/>
                    <a:pt x="476" y="3808"/>
                    <a:pt x="457" y="3827"/>
                  </a:cubicBezTo>
                  <a:lnTo>
                    <a:pt x="457" y="3847"/>
                  </a:lnTo>
                  <a:lnTo>
                    <a:pt x="437" y="3847"/>
                  </a:lnTo>
                  <a:lnTo>
                    <a:pt x="437" y="3827"/>
                  </a:lnTo>
                  <a:lnTo>
                    <a:pt x="437" y="3808"/>
                  </a:lnTo>
                  <a:cubicBezTo>
                    <a:pt x="437" y="3768"/>
                    <a:pt x="437" y="3748"/>
                    <a:pt x="437" y="3708"/>
                  </a:cubicBezTo>
                  <a:cubicBezTo>
                    <a:pt x="417" y="3589"/>
                    <a:pt x="417" y="3490"/>
                    <a:pt x="417" y="3391"/>
                  </a:cubicBezTo>
                  <a:cubicBezTo>
                    <a:pt x="377" y="2558"/>
                    <a:pt x="318" y="1944"/>
                    <a:pt x="258" y="1487"/>
                  </a:cubicBezTo>
                  <a:cubicBezTo>
                    <a:pt x="173" y="689"/>
                    <a:pt x="103" y="370"/>
                    <a:pt x="60" y="296"/>
                  </a:cubicBezTo>
                  <a:close/>
                  <a:moveTo>
                    <a:pt x="3689" y="0"/>
                  </a:moveTo>
                  <a:lnTo>
                    <a:pt x="3550" y="20"/>
                  </a:lnTo>
                  <a:cubicBezTo>
                    <a:pt x="3451" y="20"/>
                    <a:pt x="3352" y="40"/>
                    <a:pt x="3273" y="40"/>
                  </a:cubicBezTo>
                  <a:cubicBezTo>
                    <a:pt x="3015" y="60"/>
                    <a:pt x="2797" y="79"/>
                    <a:pt x="2579" y="99"/>
                  </a:cubicBezTo>
                  <a:cubicBezTo>
                    <a:pt x="2400" y="119"/>
                    <a:pt x="2222" y="119"/>
                    <a:pt x="2083" y="139"/>
                  </a:cubicBezTo>
                  <a:cubicBezTo>
                    <a:pt x="1765" y="159"/>
                    <a:pt x="1488" y="179"/>
                    <a:pt x="1270" y="179"/>
                  </a:cubicBezTo>
                  <a:cubicBezTo>
                    <a:pt x="338" y="218"/>
                    <a:pt x="40" y="238"/>
                    <a:pt x="40" y="278"/>
                  </a:cubicBezTo>
                  <a:cubicBezTo>
                    <a:pt x="0" y="278"/>
                    <a:pt x="0" y="575"/>
                    <a:pt x="60" y="1507"/>
                  </a:cubicBezTo>
                  <a:cubicBezTo>
                    <a:pt x="80" y="1963"/>
                    <a:pt x="100" y="2578"/>
                    <a:pt x="139" y="3391"/>
                  </a:cubicBezTo>
                  <a:cubicBezTo>
                    <a:pt x="159" y="3669"/>
                    <a:pt x="159" y="3966"/>
                    <a:pt x="179" y="4264"/>
                  </a:cubicBezTo>
                  <a:cubicBezTo>
                    <a:pt x="179" y="4383"/>
                    <a:pt x="179" y="4482"/>
                    <a:pt x="179" y="4601"/>
                  </a:cubicBezTo>
                  <a:lnTo>
                    <a:pt x="199" y="4641"/>
                  </a:lnTo>
                  <a:cubicBezTo>
                    <a:pt x="199" y="4645"/>
                    <a:pt x="199" y="4646"/>
                    <a:pt x="199" y="4646"/>
                  </a:cubicBezTo>
                  <a:cubicBezTo>
                    <a:pt x="200" y="4646"/>
                    <a:pt x="203" y="4621"/>
                    <a:pt x="219" y="4621"/>
                  </a:cubicBezTo>
                  <a:lnTo>
                    <a:pt x="258" y="4561"/>
                  </a:lnTo>
                  <a:lnTo>
                    <a:pt x="377" y="4403"/>
                  </a:lnTo>
                  <a:cubicBezTo>
                    <a:pt x="496" y="4244"/>
                    <a:pt x="615" y="4085"/>
                    <a:pt x="754" y="3907"/>
                  </a:cubicBezTo>
                  <a:cubicBezTo>
                    <a:pt x="1071" y="3510"/>
                    <a:pt x="1408" y="3054"/>
                    <a:pt x="1785" y="2538"/>
                  </a:cubicBezTo>
                  <a:cubicBezTo>
                    <a:pt x="2182" y="2043"/>
                    <a:pt x="2519" y="1587"/>
                    <a:pt x="2836" y="1170"/>
                  </a:cubicBezTo>
                  <a:cubicBezTo>
                    <a:pt x="2975" y="972"/>
                    <a:pt x="3134" y="773"/>
                    <a:pt x="3273" y="575"/>
                  </a:cubicBezTo>
                  <a:cubicBezTo>
                    <a:pt x="3392" y="416"/>
                    <a:pt x="3491" y="278"/>
                    <a:pt x="3610" y="119"/>
                  </a:cubicBezTo>
                  <a:cubicBezTo>
                    <a:pt x="3649" y="79"/>
                    <a:pt x="3689" y="40"/>
                    <a:pt x="368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
            <p:cNvSpPr/>
            <p:nvPr/>
          </p:nvSpPr>
          <p:spPr>
            <a:xfrm>
              <a:off x="2004100" y="1362950"/>
              <a:ext cx="1368375" cy="4565175"/>
            </a:xfrm>
            <a:custGeom>
              <a:rect b="b" l="l" r="r" t="t"/>
              <a:pathLst>
                <a:path extrusionOk="0" h="182607" w="54735">
                  <a:moveTo>
                    <a:pt x="18325" y="100406"/>
                  </a:moveTo>
                  <a:cubicBezTo>
                    <a:pt x="18357" y="100472"/>
                    <a:pt x="18377" y="100510"/>
                    <a:pt x="18382" y="100510"/>
                  </a:cubicBezTo>
                  <a:cubicBezTo>
                    <a:pt x="18383" y="100510"/>
                    <a:pt x="18384" y="100508"/>
                    <a:pt x="18384" y="100505"/>
                  </a:cubicBezTo>
                  <a:cubicBezTo>
                    <a:pt x="18384" y="100505"/>
                    <a:pt x="18364" y="100485"/>
                    <a:pt x="18325" y="100406"/>
                  </a:cubicBezTo>
                  <a:close/>
                  <a:moveTo>
                    <a:pt x="31770" y="0"/>
                  </a:moveTo>
                  <a:lnTo>
                    <a:pt x="31671" y="11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4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6" y="24082"/>
                    <a:pt x="7319" y="24085"/>
                    <a:pt x="7063" y="24085"/>
                  </a:cubicBezTo>
                  <a:cubicBezTo>
                    <a:pt x="5804" y="24085"/>
                    <a:pt x="4571" y="24005"/>
                    <a:pt x="3352" y="23857"/>
                  </a:cubicBezTo>
                  <a:cubicBezTo>
                    <a:pt x="2618" y="23778"/>
                    <a:pt x="1904" y="23659"/>
                    <a:pt x="1190" y="23540"/>
                  </a:cubicBezTo>
                  <a:cubicBezTo>
                    <a:pt x="1012" y="23500"/>
                    <a:pt x="833" y="23461"/>
                    <a:pt x="655" y="23421"/>
                  </a:cubicBezTo>
                  <a:lnTo>
                    <a:pt x="238" y="23342"/>
                  </a:lnTo>
                  <a:cubicBezTo>
                    <a:pt x="159" y="23322"/>
                    <a:pt x="80" y="23302"/>
                    <a:pt x="0" y="23282"/>
                  </a:cubicBezTo>
                  <a:lnTo>
                    <a:pt x="0" y="23282"/>
                  </a:ln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6"/>
                    <a:pt x="7338" y="40515"/>
                    <a:pt x="8032" y="42796"/>
                  </a:cubicBezTo>
                  <a:cubicBezTo>
                    <a:pt x="8726" y="45096"/>
                    <a:pt x="9321" y="47318"/>
                    <a:pt x="9817" y="49479"/>
                  </a:cubicBezTo>
                  <a:cubicBezTo>
                    <a:pt x="10808" y="53802"/>
                    <a:pt x="11463" y="5784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6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55"/>
                    <a:pt x="15072" y="92612"/>
                  </a:cubicBezTo>
                  <a:cubicBezTo>
                    <a:pt x="15290" y="93366"/>
                    <a:pt x="15489" y="94040"/>
                    <a:pt x="15727" y="94655"/>
                  </a:cubicBezTo>
                  <a:cubicBezTo>
                    <a:pt x="15965" y="95270"/>
                    <a:pt x="16143" y="95845"/>
                    <a:pt x="16361" y="96360"/>
                  </a:cubicBezTo>
                  <a:cubicBezTo>
                    <a:pt x="16579" y="96856"/>
                    <a:pt x="16778" y="9731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7"/>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3"/>
                    <a:pt x="16639" y="96816"/>
                    <a:pt x="16421" y="96321"/>
                  </a:cubicBezTo>
                  <a:cubicBezTo>
                    <a:pt x="16222" y="95805"/>
                    <a:pt x="16044" y="95230"/>
                    <a:pt x="15826" y="94615"/>
                  </a:cubicBezTo>
                  <a:cubicBezTo>
                    <a:pt x="15588" y="94000"/>
                    <a:pt x="15389" y="93326"/>
                    <a:pt x="15171" y="92572"/>
                  </a:cubicBezTo>
                  <a:cubicBezTo>
                    <a:pt x="15072" y="92216"/>
                    <a:pt x="14953" y="91839"/>
                    <a:pt x="14854" y="91422"/>
                  </a:cubicBezTo>
                  <a:cubicBezTo>
                    <a:pt x="14755" y="91026"/>
                    <a:pt x="14656" y="90609"/>
                    <a:pt x="14557" y="90173"/>
                  </a:cubicBezTo>
                  <a:cubicBezTo>
                    <a:pt x="14517" y="89955"/>
                    <a:pt x="14457" y="89737"/>
                    <a:pt x="14398" y="89499"/>
                  </a:cubicBezTo>
                  <a:cubicBezTo>
                    <a:pt x="14358" y="89281"/>
                    <a:pt x="14319" y="89043"/>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1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56" y="23639"/>
                  </a:lnTo>
                  <a:lnTo>
                    <a:pt x="476" y="2363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2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7"/>
                  </a:cubicBezTo>
                  <a:cubicBezTo>
                    <a:pt x="25563" y="14239"/>
                    <a:pt x="26277" y="12613"/>
                    <a:pt x="26872" y="10947"/>
                  </a:cubicBezTo>
                  <a:cubicBezTo>
                    <a:pt x="27487" y="9261"/>
                    <a:pt x="27982" y="7536"/>
                    <a:pt x="28657" y="5831"/>
                  </a:cubicBezTo>
                  <a:cubicBezTo>
                    <a:pt x="29331" y="4145"/>
                    <a:pt x="30184" y="2479"/>
                    <a:pt x="31314" y="992"/>
                  </a:cubicBezTo>
                  <a:lnTo>
                    <a:pt x="31631" y="595"/>
                  </a:lnTo>
                  <a:lnTo>
                    <a:pt x="31651" y="595"/>
                  </a:ln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2"/>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2"/>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2"/>
                    <a:pt x="49261" y="170728"/>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5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5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19"/>
                    <a:pt x="36093" y="126841"/>
                  </a:cubicBezTo>
                  <a:cubicBezTo>
                    <a:pt x="35974" y="126543"/>
                    <a:pt x="35895" y="126246"/>
                    <a:pt x="35796" y="125968"/>
                  </a:cubicBezTo>
                  <a:cubicBezTo>
                    <a:pt x="35677" y="125691"/>
                    <a:pt x="35558" y="125413"/>
                    <a:pt x="35459" y="125135"/>
                  </a:cubicBezTo>
                  <a:cubicBezTo>
                    <a:pt x="35340" y="124858"/>
                    <a:pt x="35221" y="124580"/>
                    <a:pt x="35122" y="124303"/>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59"/>
                    <a:pt x="28518" y="113891"/>
                    <a:pt x="27506" y="11266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0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27"/>
                    <a:pt x="24631" y="109370"/>
                  </a:cubicBezTo>
                  <a:cubicBezTo>
                    <a:pt x="25464" y="110381"/>
                    <a:pt x="26396" y="111511"/>
                    <a:pt x="27387" y="112741"/>
                  </a:cubicBezTo>
                  <a:cubicBezTo>
                    <a:pt x="28399" y="113990"/>
                    <a:pt x="29490" y="115359"/>
                    <a:pt x="30600" y="116886"/>
                  </a:cubicBezTo>
                  <a:cubicBezTo>
                    <a:pt x="31691" y="118413"/>
                    <a:pt x="32841" y="120118"/>
                    <a:pt x="33852" y="122081"/>
                  </a:cubicBezTo>
                  <a:cubicBezTo>
                    <a:pt x="34090" y="122577"/>
                    <a:pt x="34348" y="123073"/>
                    <a:pt x="34606" y="123589"/>
                  </a:cubicBezTo>
                  <a:cubicBezTo>
                    <a:pt x="34725" y="123846"/>
                    <a:pt x="34824" y="124124"/>
                    <a:pt x="34943" y="124382"/>
                  </a:cubicBezTo>
                  <a:cubicBezTo>
                    <a:pt x="35042" y="124659"/>
                    <a:pt x="35161" y="124937"/>
                    <a:pt x="35280" y="125215"/>
                  </a:cubicBezTo>
                  <a:cubicBezTo>
                    <a:pt x="35379" y="125473"/>
                    <a:pt x="35498" y="125750"/>
                    <a:pt x="35617" y="126028"/>
                  </a:cubicBezTo>
                  <a:cubicBezTo>
                    <a:pt x="35717" y="126325"/>
                    <a:pt x="35816" y="126603"/>
                    <a:pt x="35895" y="126900"/>
                  </a:cubicBezTo>
                  <a:cubicBezTo>
                    <a:pt x="35994" y="127198"/>
                    <a:pt x="36093" y="127476"/>
                    <a:pt x="36193" y="127773"/>
                  </a:cubicBezTo>
                  <a:lnTo>
                    <a:pt x="36351" y="128229"/>
                  </a:lnTo>
                  <a:cubicBezTo>
                    <a:pt x="36391" y="128388"/>
                    <a:pt x="36430" y="128527"/>
                    <a:pt x="36470" y="128685"/>
                  </a:cubicBezTo>
                  <a:cubicBezTo>
                    <a:pt x="37184" y="131124"/>
                    <a:pt x="37660" y="133822"/>
                    <a:pt x="37958" y="136697"/>
                  </a:cubicBezTo>
                  <a:cubicBezTo>
                    <a:pt x="38255" y="139573"/>
                    <a:pt x="38354" y="14264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68"/>
                    <a:pt x="44105" y="182289"/>
                  </a:cubicBezTo>
                  <a:cubicBezTo>
                    <a:pt x="45216" y="181952"/>
                    <a:pt x="46326" y="181615"/>
                    <a:pt x="47457" y="181317"/>
                  </a:cubicBezTo>
                  <a:cubicBezTo>
                    <a:pt x="48607" y="181020"/>
                    <a:pt x="49757" y="180742"/>
                    <a:pt x="50927" y="180484"/>
                  </a:cubicBezTo>
                  <a:cubicBezTo>
                    <a:pt x="51522" y="180346"/>
                    <a:pt x="52117" y="180227"/>
                    <a:pt x="52712" y="180108"/>
                  </a:cubicBezTo>
                  <a:cubicBezTo>
                    <a:pt x="53010" y="180068"/>
                    <a:pt x="53307" y="180009"/>
                    <a:pt x="53624" y="179949"/>
                  </a:cubicBezTo>
                  <a:cubicBezTo>
                    <a:pt x="53981" y="179870"/>
                    <a:pt x="54358" y="179810"/>
                    <a:pt x="54735" y="179751"/>
                  </a:cubicBezTo>
                  <a:cubicBezTo>
                    <a:pt x="54457" y="179354"/>
                    <a:pt x="54160" y="178957"/>
                    <a:pt x="53882" y="178541"/>
                  </a:cubicBezTo>
                  <a:lnTo>
                    <a:pt x="53525" y="178025"/>
                  </a:lnTo>
                  <a:lnTo>
                    <a:pt x="53188" y="177490"/>
                  </a:lnTo>
                  <a:cubicBezTo>
                    <a:pt x="52950" y="177133"/>
                    <a:pt x="52712" y="176796"/>
                    <a:pt x="52494" y="176419"/>
                  </a:cubicBezTo>
                  <a:cubicBezTo>
                    <a:pt x="52276" y="176062"/>
                    <a:pt x="52058" y="175685"/>
                    <a:pt x="51839" y="175309"/>
                  </a:cubicBezTo>
                  <a:cubicBezTo>
                    <a:pt x="51007" y="173821"/>
                    <a:pt x="50193" y="172255"/>
                    <a:pt x="49519" y="170609"/>
                  </a:cubicBezTo>
                  <a:cubicBezTo>
                    <a:pt x="48825" y="168982"/>
                    <a:pt x="48190" y="167277"/>
                    <a:pt x="47655" y="165532"/>
                  </a:cubicBezTo>
                  <a:cubicBezTo>
                    <a:pt x="47139" y="163767"/>
                    <a:pt x="46663" y="161962"/>
                    <a:pt x="46287" y="160098"/>
                  </a:cubicBezTo>
                  <a:cubicBezTo>
                    <a:pt x="45930" y="158234"/>
                    <a:pt x="45632" y="156330"/>
                    <a:pt x="45434" y="154367"/>
                  </a:cubicBezTo>
                  <a:cubicBezTo>
                    <a:pt x="45374" y="153891"/>
                    <a:pt x="45335" y="153395"/>
                    <a:pt x="45295" y="152899"/>
                  </a:cubicBezTo>
                  <a:cubicBezTo>
                    <a:pt x="45255" y="152423"/>
                    <a:pt x="45216" y="151927"/>
                    <a:pt x="45196" y="151432"/>
                  </a:cubicBezTo>
                  <a:cubicBezTo>
                    <a:pt x="45156" y="150936"/>
                    <a:pt x="45117" y="150440"/>
                    <a:pt x="45097" y="149925"/>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5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00"/>
                    <a:pt x="35042" y="14735"/>
                    <a:pt x="34328" y="10808"/>
                  </a:cubicBezTo>
                  <a:cubicBezTo>
                    <a:pt x="33971" y="8845"/>
                    <a:pt x="33555" y="6921"/>
                    <a:pt x="33119" y="5037"/>
                  </a:cubicBezTo>
                  <a:cubicBezTo>
                    <a:pt x="33000" y="4561"/>
                    <a:pt x="32881" y="4085"/>
                    <a:pt x="32762" y="3629"/>
                  </a:cubicBezTo>
                  <a:cubicBezTo>
                    <a:pt x="32643" y="3153"/>
                    <a:pt x="32524" y="2697"/>
                    <a:pt x="32405" y="222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
            <p:cNvSpPr/>
            <p:nvPr/>
          </p:nvSpPr>
          <p:spPr>
            <a:xfrm>
              <a:off x="1252000" y="1932100"/>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3"/>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9"/>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3"/>
                  </a:lnTo>
                  <a:lnTo>
                    <a:pt x="3233" y="28042"/>
                  </a:lnTo>
                  <a:lnTo>
                    <a:pt x="3114" y="28201"/>
                  </a:lnTo>
                  <a:lnTo>
                    <a:pt x="2876" y="28498"/>
                  </a:lnTo>
                  <a:cubicBezTo>
                    <a:pt x="2578" y="28914"/>
                    <a:pt x="2261" y="29311"/>
                    <a:pt x="1963" y="29728"/>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7"/>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397"/>
                  </a:cubicBezTo>
                  <a:cubicBezTo>
                    <a:pt x="377" y="40912"/>
                    <a:pt x="734" y="41388"/>
                    <a:pt x="1111" y="41884"/>
                  </a:cubicBezTo>
                  <a:cubicBezTo>
                    <a:pt x="1468" y="42360"/>
                    <a:pt x="1805" y="42836"/>
                    <a:pt x="2142" y="43312"/>
                  </a:cubicBezTo>
                  <a:cubicBezTo>
                    <a:pt x="2479" y="43788"/>
                    <a:pt x="2796" y="44264"/>
                    <a:pt x="3133" y="44740"/>
                  </a:cubicBezTo>
                  <a:cubicBezTo>
                    <a:pt x="3431" y="45216"/>
                    <a:pt x="3748" y="45672"/>
                    <a:pt x="4046" y="46128"/>
                  </a:cubicBezTo>
                  <a:cubicBezTo>
                    <a:pt x="5255" y="48012"/>
                    <a:pt x="6346" y="49836"/>
                    <a:pt x="7318" y="51601"/>
                  </a:cubicBezTo>
                  <a:cubicBezTo>
                    <a:pt x="8270" y="53366"/>
                    <a:pt x="9123" y="55092"/>
                    <a:pt x="9876" y="56758"/>
                  </a:cubicBezTo>
                  <a:cubicBezTo>
                    <a:pt x="10630" y="58404"/>
                    <a:pt x="11284" y="60010"/>
                    <a:pt x="11859" y="61537"/>
                  </a:cubicBezTo>
                  <a:cubicBezTo>
                    <a:pt x="12434" y="63064"/>
                    <a:pt x="12930" y="64531"/>
                    <a:pt x="13347" y="65920"/>
                  </a:cubicBezTo>
                  <a:cubicBezTo>
                    <a:pt x="13763" y="67308"/>
                    <a:pt x="14140" y="68617"/>
                    <a:pt x="14497" y="6984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7"/>
                    <a:pt x="20545" y="84204"/>
                    <a:pt x="20744" y="84442"/>
                  </a:cubicBezTo>
                  <a:cubicBezTo>
                    <a:pt x="20922" y="84680"/>
                    <a:pt x="21081" y="84878"/>
                    <a:pt x="21200" y="85017"/>
                  </a:cubicBezTo>
                  <a:cubicBezTo>
                    <a:pt x="21299" y="85176"/>
                    <a:pt x="21398" y="85295"/>
                    <a:pt x="21458" y="85354"/>
                  </a:cubicBezTo>
                  <a:cubicBezTo>
                    <a:pt x="21517" y="85434"/>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6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8"/>
                  </a:cubicBezTo>
                  <a:cubicBezTo>
                    <a:pt x="11463" y="59931"/>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71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4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lnTo>
                    <a:pt x="3510" y="28181"/>
                  </a:lnTo>
                  <a:cubicBezTo>
                    <a:pt x="3768" y="28141"/>
                    <a:pt x="4026" y="28121"/>
                    <a:pt x="4284" y="28101"/>
                  </a:cubicBezTo>
                  <a:cubicBezTo>
                    <a:pt x="5315" y="27963"/>
                    <a:pt x="6386" y="27804"/>
                    <a:pt x="7437" y="27586"/>
                  </a:cubicBezTo>
                  <a:cubicBezTo>
                    <a:pt x="9559" y="27149"/>
                    <a:pt x="11720" y="2649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8"/>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94"/>
                    <a:pt x="42201" y="4190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22"/>
                    <a:pt x="64769" y="101160"/>
                  </a:cubicBezTo>
                  <a:lnTo>
                    <a:pt x="65087" y="101913"/>
                  </a:lnTo>
                  <a:cubicBezTo>
                    <a:pt x="65285" y="10242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285"/>
                  </a:lnTo>
                  <a:lnTo>
                    <a:pt x="67863" y="112682"/>
                  </a:lnTo>
                  <a:cubicBezTo>
                    <a:pt x="67903" y="113197"/>
                    <a:pt x="67962" y="113713"/>
                    <a:pt x="68022" y="114229"/>
                  </a:cubicBezTo>
                  <a:cubicBezTo>
                    <a:pt x="68101" y="114744"/>
                    <a:pt x="68101" y="115260"/>
                    <a:pt x="68160" y="115756"/>
                  </a:cubicBezTo>
                  <a:cubicBezTo>
                    <a:pt x="68180" y="116271"/>
                    <a:pt x="68240" y="116787"/>
                    <a:pt x="68260" y="117302"/>
                  </a:cubicBezTo>
                  <a:cubicBezTo>
                    <a:pt x="68299" y="118314"/>
                    <a:pt x="68359" y="119325"/>
                    <a:pt x="68359" y="120337"/>
                  </a:cubicBezTo>
                  <a:cubicBezTo>
                    <a:pt x="68418" y="122340"/>
                    <a:pt x="68379" y="124342"/>
                    <a:pt x="68359" y="126286"/>
                  </a:cubicBezTo>
                  <a:cubicBezTo>
                    <a:pt x="68279" y="130213"/>
                    <a:pt x="68141" y="134040"/>
                    <a:pt x="68200" y="137768"/>
                  </a:cubicBezTo>
                  <a:cubicBezTo>
                    <a:pt x="68260" y="141497"/>
                    <a:pt x="68597" y="145106"/>
                    <a:pt x="69271" y="148576"/>
                  </a:cubicBezTo>
                  <a:cubicBezTo>
                    <a:pt x="69925" y="152047"/>
                    <a:pt x="70977" y="155319"/>
                    <a:pt x="72385" y="158353"/>
                  </a:cubicBezTo>
                  <a:cubicBezTo>
                    <a:pt x="72563" y="158710"/>
                    <a:pt x="72761" y="159087"/>
                    <a:pt x="72940" y="159464"/>
                  </a:cubicBezTo>
                  <a:lnTo>
                    <a:pt x="73019" y="159602"/>
                  </a:lnTo>
                  <a:lnTo>
                    <a:pt x="72900" y="159642"/>
                  </a:lnTo>
                  <a:lnTo>
                    <a:pt x="72325" y="159840"/>
                  </a:lnTo>
                  <a:cubicBezTo>
                    <a:pt x="71552" y="160118"/>
                    <a:pt x="70778" y="160376"/>
                    <a:pt x="70025" y="160654"/>
                  </a:cubicBezTo>
                  <a:cubicBezTo>
                    <a:pt x="69648" y="160792"/>
                    <a:pt x="69271" y="160931"/>
                    <a:pt x="68894" y="161070"/>
                  </a:cubicBezTo>
                  <a:cubicBezTo>
                    <a:pt x="68517" y="161229"/>
                    <a:pt x="68160" y="161367"/>
                    <a:pt x="67784" y="161526"/>
                  </a:cubicBezTo>
                  <a:cubicBezTo>
                    <a:pt x="67407" y="161665"/>
                    <a:pt x="67050" y="161824"/>
                    <a:pt x="66673" y="161962"/>
                  </a:cubicBezTo>
                  <a:lnTo>
                    <a:pt x="66138" y="162181"/>
                  </a:lnTo>
                  <a:lnTo>
                    <a:pt x="66078" y="162200"/>
                  </a:ln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9"/>
                    <a:pt x="61299" y="129459"/>
                  </a:cubicBezTo>
                  <a:cubicBezTo>
                    <a:pt x="60783" y="124680"/>
                    <a:pt x="59772" y="120257"/>
                    <a:pt x="58086" y="116450"/>
                  </a:cubicBezTo>
                  <a:cubicBezTo>
                    <a:pt x="57670" y="115518"/>
                    <a:pt x="57214" y="114585"/>
                    <a:pt x="56718" y="113733"/>
                  </a:cubicBezTo>
                  <a:cubicBezTo>
                    <a:pt x="56242" y="112860"/>
                    <a:pt x="55706" y="112027"/>
                    <a:pt x="55151" y="111254"/>
                  </a:cubicBezTo>
                  <a:cubicBezTo>
                    <a:pt x="54021" y="109687"/>
                    <a:pt x="52791" y="108299"/>
                    <a:pt x="51522" y="107089"/>
                  </a:cubicBezTo>
                  <a:cubicBezTo>
                    <a:pt x="50233" y="105860"/>
                    <a:pt x="48924" y="104789"/>
                    <a:pt x="47615" y="103837"/>
                  </a:cubicBezTo>
                  <a:cubicBezTo>
                    <a:pt x="46326" y="102865"/>
                    <a:pt x="45037" y="102012"/>
                    <a:pt x="43808" y="101219"/>
                  </a:cubicBezTo>
                  <a:cubicBezTo>
                    <a:pt x="41309" y="99653"/>
                    <a:pt x="39008" y="98324"/>
                    <a:pt x="36946" y="97094"/>
                  </a:cubicBezTo>
                  <a:cubicBezTo>
                    <a:pt x="34883" y="95885"/>
                    <a:pt x="33039" y="94774"/>
                    <a:pt x="31453" y="93743"/>
                  </a:cubicBezTo>
                  <a:cubicBezTo>
                    <a:pt x="29846" y="92731"/>
                    <a:pt x="28498" y="91780"/>
                    <a:pt x="27348" y="90907"/>
                  </a:cubicBezTo>
                  <a:cubicBezTo>
                    <a:pt x="25067" y="89162"/>
                    <a:pt x="23639" y="87754"/>
                    <a:pt x="22767" y="86822"/>
                  </a:cubicBezTo>
                  <a:cubicBezTo>
                    <a:pt x="22330" y="86366"/>
                    <a:pt x="22033" y="86009"/>
                    <a:pt x="21834" y="85790"/>
                  </a:cubicBezTo>
                  <a:cubicBezTo>
                    <a:pt x="21735" y="85672"/>
                    <a:pt x="21656" y="85592"/>
                    <a:pt x="21616" y="85533"/>
                  </a:cubicBezTo>
                  <a:cubicBezTo>
                    <a:pt x="21577" y="85493"/>
                    <a:pt x="21537" y="85453"/>
                    <a:pt x="21537" y="85453"/>
                  </a:cubicBezTo>
                  <a:lnTo>
                    <a:pt x="21537" y="85453"/>
                  </a:lnTo>
                  <a:cubicBezTo>
                    <a:pt x="21537" y="85473"/>
                    <a:pt x="21557" y="85493"/>
                    <a:pt x="21596" y="85553"/>
                  </a:cubicBezTo>
                  <a:cubicBezTo>
                    <a:pt x="21656" y="85592"/>
                    <a:pt x="21715" y="85691"/>
                    <a:pt x="21815" y="85810"/>
                  </a:cubicBezTo>
                  <a:cubicBezTo>
                    <a:pt x="21993" y="86028"/>
                    <a:pt x="22291" y="86385"/>
                    <a:pt x="22727" y="86861"/>
                  </a:cubicBezTo>
                  <a:cubicBezTo>
                    <a:pt x="23580" y="87813"/>
                    <a:pt x="24988" y="89241"/>
                    <a:pt x="27288" y="90986"/>
                  </a:cubicBezTo>
                  <a:cubicBezTo>
                    <a:pt x="28418" y="91879"/>
                    <a:pt x="29767" y="92831"/>
                    <a:pt x="31373" y="93862"/>
                  </a:cubicBezTo>
                  <a:cubicBezTo>
                    <a:pt x="32960" y="94913"/>
                    <a:pt x="34804" y="96004"/>
                    <a:pt x="36867" y="97233"/>
                  </a:cubicBezTo>
                  <a:cubicBezTo>
                    <a:pt x="38929" y="98463"/>
                    <a:pt x="41230" y="99791"/>
                    <a:pt x="43689" y="101378"/>
                  </a:cubicBezTo>
                  <a:cubicBezTo>
                    <a:pt x="44938" y="102171"/>
                    <a:pt x="46207" y="103044"/>
                    <a:pt x="47496" y="103996"/>
                  </a:cubicBezTo>
                  <a:cubicBezTo>
                    <a:pt x="48805" y="104967"/>
                    <a:pt x="50114" y="106018"/>
                    <a:pt x="51383" y="107228"/>
                  </a:cubicBezTo>
                  <a:cubicBezTo>
                    <a:pt x="52652" y="108438"/>
                    <a:pt x="53862" y="109826"/>
                    <a:pt x="54973" y="111373"/>
                  </a:cubicBezTo>
                  <a:cubicBezTo>
                    <a:pt x="55508" y="112146"/>
                    <a:pt x="56044" y="112979"/>
                    <a:pt x="56519" y="113832"/>
                  </a:cubicBezTo>
                  <a:cubicBezTo>
                    <a:pt x="57015" y="114704"/>
                    <a:pt x="57471" y="115617"/>
                    <a:pt x="57888" y="116549"/>
                  </a:cubicBezTo>
                  <a:cubicBezTo>
                    <a:pt x="59554" y="120337"/>
                    <a:pt x="60545" y="12471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40"/>
                    <a:pt x="68656" y="120337"/>
                  </a:cubicBezTo>
                  <a:cubicBezTo>
                    <a:pt x="68656" y="119325"/>
                    <a:pt x="68597" y="118314"/>
                    <a:pt x="68557" y="117283"/>
                  </a:cubicBezTo>
                  <a:cubicBezTo>
                    <a:pt x="68537" y="116767"/>
                    <a:pt x="68478" y="116251"/>
                    <a:pt x="68458" y="115756"/>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9"/>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06"/>
                    <a:pt x="65563" y="102310"/>
                    <a:pt x="65364" y="101814"/>
                  </a:cubicBezTo>
                  <a:lnTo>
                    <a:pt x="65047" y="101041"/>
                  </a:lnTo>
                  <a:cubicBezTo>
                    <a:pt x="64948" y="100803"/>
                    <a:pt x="64809" y="100545"/>
                    <a:pt x="64690" y="100307"/>
                  </a:cubicBezTo>
                  <a:cubicBezTo>
                    <a:pt x="64452" y="99811"/>
                    <a:pt x="64194" y="99315"/>
                    <a:pt x="63956" y="98820"/>
                  </a:cubicBezTo>
                  <a:cubicBezTo>
                    <a:pt x="63698" y="98344"/>
                    <a:pt x="63401" y="97848"/>
                    <a:pt x="63143" y="97372"/>
                  </a:cubicBezTo>
                  <a:cubicBezTo>
                    <a:pt x="62846" y="96896"/>
                    <a:pt x="62548" y="96420"/>
                    <a:pt x="62231" y="95944"/>
                  </a:cubicBezTo>
                  <a:cubicBezTo>
                    <a:pt x="61001" y="94080"/>
                    <a:pt x="59613" y="92275"/>
                    <a:pt x="58185" y="90491"/>
                  </a:cubicBezTo>
                  <a:cubicBezTo>
                    <a:pt x="55310" y="86921"/>
                    <a:pt x="52176" y="83411"/>
                    <a:pt x="49598" y="79365"/>
                  </a:cubicBezTo>
                  <a:cubicBezTo>
                    <a:pt x="47417" y="75835"/>
                    <a:pt x="45850" y="72028"/>
                    <a:pt x="44918" y="68161"/>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
            <p:cNvSpPr/>
            <p:nvPr/>
          </p:nvSpPr>
          <p:spPr>
            <a:xfrm>
              <a:off x="39800" y="3855725"/>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65"/>
                  </a:cubicBezTo>
                  <a:cubicBezTo>
                    <a:pt x="8806" y="41825"/>
                    <a:pt x="8925" y="41865"/>
                    <a:pt x="9004" y="41884"/>
                  </a:cubicBezTo>
                  <a:cubicBezTo>
                    <a:pt x="9083" y="41904"/>
                    <a:pt x="9123" y="41924"/>
                    <a:pt x="9123" y="41924"/>
                  </a:cubicBezTo>
                  <a:cubicBezTo>
                    <a:pt x="9123" y="41904"/>
                    <a:pt x="9103" y="4190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6"/>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5"/>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4"/>
                    <a:pt x="59019" y="30283"/>
                    <a:pt x="60089" y="32821"/>
                  </a:cubicBezTo>
                  <a:cubicBezTo>
                    <a:pt x="61160" y="35380"/>
                    <a:pt x="62013" y="38097"/>
                    <a:pt x="62925" y="40873"/>
                  </a:cubicBezTo>
                  <a:cubicBezTo>
                    <a:pt x="63818" y="43630"/>
                    <a:pt x="64770" y="46465"/>
                    <a:pt x="66098" y="49202"/>
                  </a:cubicBezTo>
                  <a:cubicBezTo>
                    <a:pt x="67427" y="51939"/>
                    <a:pt x="69212" y="54576"/>
                    <a:pt x="71572" y="56738"/>
                  </a:cubicBezTo>
                  <a:cubicBezTo>
                    <a:pt x="73932" y="58880"/>
                    <a:pt x="76827" y="60466"/>
                    <a:pt x="79782" y="61894"/>
                  </a:cubicBezTo>
                  <a:cubicBezTo>
                    <a:pt x="81567" y="62787"/>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3"/>
                    <a:pt x="92196" y="69212"/>
                  </a:cubicBezTo>
                  <a:cubicBezTo>
                    <a:pt x="92514" y="69549"/>
                    <a:pt x="92851" y="69866"/>
                    <a:pt x="93148" y="70223"/>
                  </a:cubicBezTo>
                  <a:lnTo>
                    <a:pt x="93604" y="70739"/>
                  </a:lnTo>
                  <a:lnTo>
                    <a:pt x="94021" y="71294"/>
                  </a:lnTo>
                  <a:cubicBezTo>
                    <a:pt x="94318" y="71651"/>
                    <a:pt x="94556" y="72048"/>
                    <a:pt x="94814" y="72425"/>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78"/>
                  </a:cubicBezTo>
                  <a:lnTo>
                    <a:pt x="102306" y="91994"/>
                  </a:lnTo>
                  <a:lnTo>
                    <a:pt x="102306" y="91994"/>
                  </a:lnTo>
                  <a:cubicBezTo>
                    <a:pt x="102307" y="91993"/>
                    <a:pt x="102307" y="91993"/>
                    <a:pt x="102308" y="91993"/>
                  </a:cubicBezTo>
                  <a:cubicBezTo>
                    <a:pt x="102309" y="91993"/>
                    <a:pt x="102310" y="91994"/>
                    <a:pt x="102309" y="91996"/>
                  </a:cubicBezTo>
                  <a:lnTo>
                    <a:pt x="102309" y="91996"/>
                  </a:lnTo>
                  <a:lnTo>
                    <a:pt x="102306" y="91994"/>
                  </a:lnTo>
                  <a:lnTo>
                    <a:pt x="102306" y="91994"/>
                  </a:lnTo>
                  <a:cubicBezTo>
                    <a:pt x="102304" y="91995"/>
                    <a:pt x="102303" y="91997"/>
                    <a:pt x="102308" y="91998"/>
                  </a:cubicBezTo>
                  <a:lnTo>
                    <a:pt x="102308" y="91998"/>
                  </a:lnTo>
                  <a:cubicBezTo>
                    <a:pt x="102308" y="91997"/>
                    <a:pt x="102308" y="91997"/>
                    <a:pt x="102309" y="91996"/>
                  </a:cubicBezTo>
                  <a:lnTo>
                    <a:pt x="102309" y="91996"/>
                  </a:lnTo>
                  <a:lnTo>
                    <a:pt x="102310" y="91998"/>
                  </a:lnTo>
                  <a:cubicBezTo>
                    <a:pt x="102309" y="91998"/>
                    <a:pt x="102308" y="91998"/>
                    <a:pt x="102308" y="91998"/>
                  </a:cubicBezTo>
                  <a:lnTo>
                    <a:pt x="102308" y="91998"/>
                  </a:lnTo>
                  <a:cubicBezTo>
                    <a:pt x="102306" y="92002"/>
                    <a:pt x="102301" y="92008"/>
                    <a:pt x="102291" y="92018"/>
                  </a:cubicBezTo>
                  <a:lnTo>
                    <a:pt x="102053" y="92196"/>
                  </a:lnTo>
                  <a:lnTo>
                    <a:pt x="101537" y="92553"/>
                  </a:lnTo>
                  <a:cubicBezTo>
                    <a:pt x="100863" y="93049"/>
                    <a:pt x="100208" y="93525"/>
                    <a:pt x="99534" y="94001"/>
                  </a:cubicBezTo>
                  <a:cubicBezTo>
                    <a:pt x="98225" y="9497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9"/>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2"/>
                    <a:pt x="57353" y="81904"/>
                    <a:pt x="56837" y="81646"/>
                  </a:cubicBezTo>
                  <a:cubicBezTo>
                    <a:pt x="56322" y="81368"/>
                    <a:pt x="55826" y="81091"/>
                    <a:pt x="55350" y="80793"/>
                  </a:cubicBezTo>
                  <a:cubicBezTo>
                    <a:pt x="54854" y="80496"/>
                    <a:pt x="54398" y="80179"/>
                    <a:pt x="53922" y="79861"/>
                  </a:cubicBezTo>
                  <a:cubicBezTo>
                    <a:pt x="53486" y="79524"/>
                    <a:pt x="53030" y="79207"/>
                    <a:pt x="52633" y="78830"/>
                  </a:cubicBezTo>
                  <a:cubicBezTo>
                    <a:pt x="51780" y="78136"/>
                    <a:pt x="51027" y="77363"/>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65"/>
                    <a:pt x="46822" y="71512"/>
                  </a:cubicBezTo>
                  <a:cubicBezTo>
                    <a:pt x="44918" y="68022"/>
                    <a:pt x="43610" y="64532"/>
                    <a:pt x="42162" y="61418"/>
                  </a:cubicBezTo>
                  <a:cubicBezTo>
                    <a:pt x="40734" y="58285"/>
                    <a:pt x="39128" y="55508"/>
                    <a:pt x="37204" y="53287"/>
                  </a:cubicBezTo>
                  <a:cubicBezTo>
                    <a:pt x="36252" y="5215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31"/>
                  </a:cubicBezTo>
                  <a:cubicBezTo>
                    <a:pt x="22846" y="45236"/>
                    <a:pt x="21121" y="4483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82" y="41924"/>
                    <a:pt x="9160" y="41915"/>
                    <a:pt x="9144" y="41915"/>
                  </a:cubicBezTo>
                  <a:cubicBezTo>
                    <a:pt x="9136" y="41915"/>
                    <a:pt x="9129" y="41917"/>
                    <a:pt x="9123" y="41924"/>
                  </a:cubicBezTo>
                  <a:cubicBezTo>
                    <a:pt x="9123" y="41924"/>
                    <a:pt x="9163" y="41924"/>
                    <a:pt x="9182" y="41944"/>
                  </a:cubicBezTo>
                  <a:cubicBezTo>
                    <a:pt x="9242" y="41964"/>
                    <a:pt x="9341" y="41984"/>
                    <a:pt x="9460" y="42023"/>
                  </a:cubicBezTo>
                  <a:cubicBezTo>
                    <a:pt x="9698" y="42103"/>
                    <a:pt x="10055" y="42222"/>
                    <a:pt x="10571" y="42380"/>
                  </a:cubicBezTo>
                  <a:cubicBezTo>
                    <a:pt x="11582" y="42658"/>
                    <a:pt x="13188" y="43114"/>
                    <a:pt x="15509" y="43649"/>
                  </a:cubicBezTo>
                  <a:cubicBezTo>
                    <a:pt x="16659" y="43927"/>
                    <a:pt x="18007" y="44244"/>
                    <a:pt x="19534" y="44601"/>
                  </a:cubicBezTo>
                  <a:cubicBezTo>
                    <a:pt x="21061" y="44978"/>
                    <a:pt x="22787" y="45395"/>
                    <a:pt x="24690" y="45970"/>
                  </a:cubicBezTo>
                  <a:cubicBezTo>
                    <a:pt x="26594" y="46565"/>
                    <a:pt x="28677" y="47298"/>
                    <a:pt x="30818" y="48449"/>
                  </a:cubicBezTo>
                  <a:cubicBezTo>
                    <a:pt x="31096" y="48587"/>
                    <a:pt x="31354" y="48746"/>
                    <a:pt x="31631" y="48885"/>
                  </a:cubicBezTo>
                  <a:cubicBezTo>
                    <a:pt x="31909" y="49043"/>
                    <a:pt x="32167" y="49222"/>
                    <a:pt x="32425" y="49400"/>
                  </a:cubicBezTo>
                  <a:cubicBezTo>
                    <a:pt x="32980" y="49718"/>
                    <a:pt x="33496" y="50114"/>
                    <a:pt x="34031" y="50511"/>
                  </a:cubicBezTo>
                  <a:cubicBezTo>
                    <a:pt x="35082" y="51344"/>
                    <a:pt x="36094" y="52296"/>
                    <a:pt x="37026" y="53406"/>
                  </a:cubicBezTo>
                  <a:cubicBezTo>
                    <a:pt x="38929" y="55627"/>
                    <a:pt x="40516" y="58384"/>
                    <a:pt x="41924" y="61517"/>
                  </a:cubicBezTo>
                  <a:cubicBezTo>
                    <a:pt x="43372" y="64631"/>
                    <a:pt x="44681" y="68101"/>
                    <a:pt x="46584" y="71611"/>
                  </a:cubicBezTo>
                  <a:cubicBezTo>
                    <a:pt x="47080" y="72504"/>
                    <a:pt x="47596" y="73357"/>
                    <a:pt x="48171" y="74229"/>
                  </a:cubicBezTo>
                  <a:cubicBezTo>
                    <a:pt x="48329" y="74447"/>
                    <a:pt x="48468" y="74646"/>
                    <a:pt x="48627" y="74864"/>
                  </a:cubicBezTo>
                  <a:cubicBezTo>
                    <a:pt x="48766" y="75082"/>
                    <a:pt x="48924" y="75300"/>
                    <a:pt x="49103" y="75498"/>
                  </a:cubicBezTo>
                  <a:cubicBezTo>
                    <a:pt x="49262" y="75717"/>
                    <a:pt x="49420" y="75915"/>
                    <a:pt x="49579" y="76133"/>
                  </a:cubicBezTo>
                  <a:cubicBezTo>
                    <a:pt x="49757" y="76331"/>
                    <a:pt x="49936" y="76530"/>
                    <a:pt x="50114" y="76728"/>
                  </a:cubicBezTo>
                  <a:cubicBezTo>
                    <a:pt x="50808" y="77541"/>
                    <a:pt x="51582" y="78314"/>
                    <a:pt x="52435" y="79028"/>
                  </a:cubicBezTo>
                  <a:cubicBezTo>
                    <a:pt x="52851" y="79405"/>
                    <a:pt x="53307" y="79722"/>
                    <a:pt x="53763" y="80079"/>
                  </a:cubicBezTo>
                  <a:cubicBezTo>
                    <a:pt x="54239" y="80377"/>
                    <a:pt x="54695" y="80714"/>
                    <a:pt x="55191" y="81011"/>
                  </a:cubicBezTo>
                  <a:cubicBezTo>
                    <a:pt x="55667" y="81329"/>
                    <a:pt x="56183" y="81587"/>
                    <a:pt x="56698" y="81884"/>
                  </a:cubicBezTo>
                  <a:cubicBezTo>
                    <a:pt x="57214" y="82142"/>
                    <a:pt x="57730" y="82419"/>
                    <a:pt x="58265" y="82657"/>
                  </a:cubicBezTo>
                  <a:cubicBezTo>
                    <a:pt x="59336" y="83153"/>
                    <a:pt x="60466" y="83609"/>
                    <a:pt x="61616" y="84006"/>
                  </a:cubicBezTo>
                  <a:cubicBezTo>
                    <a:pt x="62767" y="8442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72"/>
                  </a:cubicBezTo>
                  <a:lnTo>
                    <a:pt x="95112" y="97630"/>
                  </a:lnTo>
                  <a:lnTo>
                    <a:pt x="95211" y="97749"/>
                  </a:lnTo>
                  <a:cubicBezTo>
                    <a:pt x="95228" y="97767"/>
                    <a:pt x="95262" y="97832"/>
                    <a:pt x="95283" y="97832"/>
                  </a:cubicBezTo>
                  <a:cubicBezTo>
                    <a:pt x="95286" y="97832"/>
                    <a:pt x="95288" y="97831"/>
                    <a:pt x="95290" y="97828"/>
                  </a:cubicBezTo>
                  <a:lnTo>
                    <a:pt x="95528" y="97650"/>
                  </a:lnTo>
                  <a:lnTo>
                    <a:pt x="95984" y="97253"/>
                  </a:lnTo>
                  <a:cubicBezTo>
                    <a:pt x="97194" y="96242"/>
                    <a:pt x="98384" y="95191"/>
                    <a:pt x="99713" y="94219"/>
                  </a:cubicBezTo>
                  <a:cubicBezTo>
                    <a:pt x="100367" y="93743"/>
                    <a:pt x="101021" y="93267"/>
                    <a:pt x="101696" y="92791"/>
                  </a:cubicBezTo>
                  <a:lnTo>
                    <a:pt x="102191" y="92434"/>
                  </a:lnTo>
                  <a:lnTo>
                    <a:pt x="102449" y="92256"/>
                  </a:lnTo>
                  <a:lnTo>
                    <a:pt x="102568" y="92157"/>
                  </a:lnTo>
                  <a:cubicBezTo>
                    <a:pt x="102588" y="92137"/>
                    <a:pt x="102667" y="92117"/>
                    <a:pt x="102667" y="92077"/>
                  </a:cubicBezTo>
                  <a:lnTo>
                    <a:pt x="102548" y="91819"/>
                  </a:lnTo>
                  <a:cubicBezTo>
                    <a:pt x="102350" y="91463"/>
                    <a:pt x="102172" y="91086"/>
                    <a:pt x="101993" y="90709"/>
                  </a:cubicBezTo>
                  <a:cubicBezTo>
                    <a:pt x="101279" y="89202"/>
                    <a:pt x="100684" y="8761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6"/>
                  </a:cubicBezTo>
                  <a:lnTo>
                    <a:pt x="90193" y="67169"/>
                  </a:lnTo>
                  <a:cubicBezTo>
                    <a:pt x="88647" y="66039"/>
                    <a:pt x="86961" y="65087"/>
                    <a:pt x="85216" y="64214"/>
                  </a:cubicBezTo>
                  <a:cubicBezTo>
                    <a:pt x="83490" y="63322"/>
                    <a:pt x="81686" y="62509"/>
                    <a:pt x="79901" y="6161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3"/>
                  </a:cubicBezTo>
                  <a:cubicBezTo>
                    <a:pt x="59276" y="30144"/>
                    <a:pt x="57948" y="27725"/>
                    <a:pt x="56322" y="2560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
            <p:cNvSpPr/>
            <p:nvPr/>
          </p:nvSpPr>
          <p:spPr>
            <a:xfrm>
              <a:off x="4842450" y="3824300"/>
              <a:ext cx="2697600" cy="2457225"/>
            </a:xfrm>
            <a:custGeom>
              <a:rect b="b" l="l" r="r" t="t"/>
              <a:pathLst>
                <a:path extrusionOk="0" h="98289" w="107904">
                  <a:moveTo>
                    <a:pt x="80086" y="0"/>
                  </a:moveTo>
                  <a:cubicBezTo>
                    <a:pt x="80078" y="0"/>
                    <a:pt x="80074" y="14"/>
                    <a:pt x="80060" y="28"/>
                  </a:cubicBezTo>
                  <a:lnTo>
                    <a:pt x="80040" y="68"/>
                  </a:lnTo>
                  <a:lnTo>
                    <a:pt x="79941" y="167"/>
                  </a:lnTo>
                  <a:lnTo>
                    <a:pt x="79802" y="346"/>
                  </a:lnTo>
                  <a:cubicBezTo>
                    <a:pt x="79425" y="802"/>
                    <a:pt x="79029" y="1258"/>
                    <a:pt x="78612" y="1734"/>
                  </a:cubicBezTo>
                  <a:cubicBezTo>
                    <a:pt x="76966" y="3598"/>
                    <a:pt x="75003" y="5521"/>
                    <a:pt x="72683" y="7425"/>
                  </a:cubicBezTo>
                  <a:cubicBezTo>
                    <a:pt x="72108" y="7881"/>
                    <a:pt x="71513" y="8357"/>
                    <a:pt x="70878" y="8813"/>
                  </a:cubicBezTo>
                  <a:cubicBezTo>
                    <a:pt x="70243" y="9289"/>
                    <a:pt x="69589" y="9726"/>
                    <a:pt x="68935" y="10202"/>
                  </a:cubicBezTo>
                  <a:cubicBezTo>
                    <a:pt x="67586" y="11114"/>
                    <a:pt x="66158" y="12026"/>
                    <a:pt x="64651" y="12958"/>
                  </a:cubicBezTo>
                  <a:cubicBezTo>
                    <a:pt x="63144" y="13870"/>
                    <a:pt x="61577" y="1482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2"/>
                    <a:pt x="48052" y="24540"/>
                  </a:cubicBezTo>
                  <a:cubicBezTo>
                    <a:pt x="47854" y="24738"/>
                    <a:pt x="47656" y="24936"/>
                    <a:pt x="47457" y="25154"/>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91"/>
                    <a:pt x="36411" y="49249"/>
                  </a:cubicBezTo>
                  <a:cubicBezTo>
                    <a:pt x="35281" y="51808"/>
                    <a:pt x="33793" y="54346"/>
                    <a:pt x="31751" y="56508"/>
                  </a:cubicBezTo>
                  <a:cubicBezTo>
                    <a:pt x="30739" y="57598"/>
                    <a:pt x="29589" y="58610"/>
                    <a:pt x="28360" y="59482"/>
                  </a:cubicBezTo>
                  <a:cubicBezTo>
                    <a:pt x="27090" y="60355"/>
                    <a:pt x="25742" y="61148"/>
                    <a:pt x="24354" y="61882"/>
                  </a:cubicBezTo>
                  <a:cubicBezTo>
                    <a:pt x="21557" y="63349"/>
                    <a:pt x="18563" y="64619"/>
                    <a:pt x="15608" y="66225"/>
                  </a:cubicBezTo>
                  <a:cubicBezTo>
                    <a:pt x="14141" y="67018"/>
                    <a:pt x="12693" y="67911"/>
                    <a:pt x="11325" y="68982"/>
                  </a:cubicBezTo>
                  <a:cubicBezTo>
                    <a:pt x="9976" y="70052"/>
                    <a:pt x="8727" y="71322"/>
                    <a:pt x="7715" y="72789"/>
                  </a:cubicBezTo>
                  <a:cubicBezTo>
                    <a:pt x="6684" y="74237"/>
                    <a:pt x="5851" y="75843"/>
                    <a:pt x="5157" y="77509"/>
                  </a:cubicBezTo>
                  <a:cubicBezTo>
                    <a:pt x="4463" y="79195"/>
                    <a:pt x="3927" y="80960"/>
                    <a:pt x="3392" y="82725"/>
                  </a:cubicBezTo>
                  <a:cubicBezTo>
                    <a:pt x="2876" y="84509"/>
                    <a:pt x="2400" y="86334"/>
                    <a:pt x="1786" y="88119"/>
                  </a:cubicBezTo>
                  <a:cubicBezTo>
                    <a:pt x="1488" y="89031"/>
                    <a:pt x="1171" y="89923"/>
                    <a:pt x="794" y="90796"/>
                  </a:cubicBezTo>
                  <a:cubicBezTo>
                    <a:pt x="596" y="91252"/>
                    <a:pt x="417" y="91688"/>
                    <a:pt x="199" y="92125"/>
                  </a:cubicBezTo>
                  <a:lnTo>
                    <a:pt x="120" y="92283"/>
                  </a:lnTo>
                  <a:lnTo>
                    <a:pt x="60" y="92402"/>
                  </a:lnTo>
                  <a:cubicBezTo>
                    <a:pt x="40" y="92442"/>
                    <a:pt x="1" y="92501"/>
                    <a:pt x="1" y="92561"/>
                  </a:cubicBezTo>
                  <a:lnTo>
                    <a:pt x="239" y="92739"/>
                  </a:lnTo>
                  <a:lnTo>
                    <a:pt x="397" y="92839"/>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7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3"/>
                    <a:pt x="69292" y="51054"/>
                  </a:cubicBezTo>
                  <a:cubicBezTo>
                    <a:pt x="69530" y="50895"/>
                    <a:pt x="69787" y="50737"/>
                    <a:pt x="70025" y="50578"/>
                  </a:cubicBezTo>
                  <a:cubicBezTo>
                    <a:pt x="70521" y="50241"/>
                    <a:pt x="71037" y="49983"/>
                    <a:pt x="71552" y="49706"/>
                  </a:cubicBezTo>
                  <a:cubicBezTo>
                    <a:pt x="73595" y="48615"/>
                    <a:pt x="75737" y="47841"/>
                    <a:pt x="77819" y="47207"/>
                  </a:cubicBezTo>
                  <a:cubicBezTo>
                    <a:pt x="82023" y="45957"/>
                    <a:pt x="86089" y="45204"/>
                    <a:pt x="89817" y="44232"/>
                  </a:cubicBezTo>
                  <a:cubicBezTo>
                    <a:pt x="91681" y="43756"/>
                    <a:pt x="93466" y="43241"/>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62"/>
                  </a:cubicBezTo>
                  <a:cubicBezTo>
                    <a:pt x="107864" y="17658"/>
                    <a:pt x="107844" y="6751"/>
                    <a:pt x="107844" y="1238"/>
                  </a:cubicBezTo>
                  <a:cubicBezTo>
                    <a:pt x="107507" y="1317"/>
                    <a:pt x="107169" y="1377"/>
                    <a:pt x="106872" y="1456"/>
                  </a:cubicBezTo>
                  <a:cubicBezTo>
                    <a:pt x="106575" y="1516"/>
                    <a:pt x="106297" y="1575"/>
                    <a:pt x="106039" y="1615"/>
                  </a:cubicBezTo>
                  <a:cubicBezTo>
                    <a:pt x="105504" y="1734"/>
                    <a:pt x="105028" y="1813"/>
                    <a:pt x="104591" y="1892"/>
                  </a:cubicBezTo>
                  <a:cubicBezTo>
                    <a:pt x="103699" y="2031"/>
                    <a:pt x="103005" y="2130"/>
                    <a:pt x="102469" y="2210"/>
                  </a:cubicBezTo>
                  <a:cubicBezTo>
                    <a:pt x="101934" y="2269"/>
                    <a:pt x="101557" y="2329"/>
                    <a:pt x="101319" y="2368"/>
                  </a:cubicBezTo>
                  <a:cubicBezTo>
                    <a:pt x="101200" y="2368"/>
                    <a:pt x="101121" y="2388"/>
                    <a:pt x="101061" y="2388"/>
                  </a:cubicBezTo>
                  <a:cubicBezTo>
                    <a:pt x="101002" y="2408"/>
                    <a:pt x="100982" y="2408"/>
                    <a:pt x="100982" y="2408"/>
                  </a:cubicBezTo>
                  <a:lnTo>
                    <a:pt x="101061" y="2408"/>
                  </a:lnTo>
                  <a:cubicBezTo>
                    <a:pt x="101121" y="2408"/>
                    <a:pt x="101220" y="2408"/>
                    <a:pt x="101339" y="2388"/>
                  </a:cubicBezTo>
                  <a:cubicBezTo>
                    <a:pt x="101577" y="2368"/>
                    <a:pt x="101954" y="2329"/>
                    <a:pt x="102489" y="2269"/>
                  </a:cubicBezTo>
                  <a:cubicBezTo>
                    <a:pt x="103025" y="2210"/>
                    <a:pt x="103719" y="2110"/>
                    <a:pt x="104611" y="1972"/>
                  </a:cubicBezTo>
                  <a:cubicBezTo>
                    <a:pt x="105048" y="1892"/>
                    <a:pt x="105523" y="1813"/>
                    <a:pt x="106059" y="1714"/>
                  </a:cubicBezTo>
                  <a:cubicBezTo>
                    <a:pt x="106337" y="1674"/>
                    <a:pt x="106614" y="1615"/>
                    <a:pt x="106892" y="1555"/>
                  </a:cubicBezTo>
                  <a:cubicBezTo>
                    <a:pt x="107169" y="1496"/>
                    <a:pt x="107447" y="1436"/>
                    <a:pt x="107745" y="1377"/>
                  </a:cubicBezTo>
                  <a:lnTo>
                    <a:pt x="107745" y="1377"/>
                  </a:lnTo>
                  <a:cubicBezTo>
                    <a:pt x="107725" y="6850"/>
                    <a:pt x="107705" y="17678"/>
                    <a:pt x="107685" y="35843"/>
                  </a:cubicBezTo>
                  <a:cubicBezTo>
                    <a:pt x="107407" y="36022"/>
                    <a:pt x="107130" y="36220"/>
                    <a:pt x="106852" y="36399"/>
                  </a:cubicBezTo>
                  <a:cubicBezTo>
                    <a:pt x="106555" y="36597"/>
                    <a:pt x="106257" y="36815"/>
                    <a:pt x="105960" y="37014"/>
                  </a:cubicBezTo>
                  <a:cubicBezTo>
                    <a:pt x="105345" y="37410"/>
                    <a:pt x="104710" y="37807"/>
                    <a:pt x="104056" y="38184"/>
                  </a:cubicBezTo>
                  <a:cubicBezTo>
                    <a:pt x="102727" y="38957"/>
                    <a:pt x="101339" y="39711"/>
                    <a:pt x="99832" y="40424"/>
                  </a:cubicBezTo>
                  <a:cubicBezTo>
                    <a:pt x="98345" y="41138"/>
                    <a:pt x="96758" y="41793"/>
                    <a:pt x="95072" y="42408"/>
                  </a:cubicBezTo>
                  <a:cubicBezTo>
                    <a:pt x="93387" y="43003"/>
                    <a:pt x="91602" y="43518"/>
                    <a:pt x="89758" y="43994"/>
                  </a:cubicBezTo>
                  <a:cubicBezTo>
                    <a:pt x="86029" y="4496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7"/>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13"/>
                    <a:pt x="16580" y="91768"/>
                    <a:pt x="14954" y="92541"/>
                  </a:cubicBezTo>
                  <a:lnTo>
                    <a:pt x="14339" y="92839"/>
                  </a:lnTo>
                  <a:lnTo>
                    <a:pt x="13724" y="93156"/>
                  </a:lnTo>
                  <a:cubicBezTo>
                    <a:pt x="13327" y="93354"/>
                    <a:pt x="12931" y="93572"/>
                    <a:pt x="12534" y="93810"/>
                  </a:cubicBezTo>
                  <a:cubicBezTo>
                    <a:pt x="11741" y="94286"/>
                    <a:pt x="10987" y="94802"/>
                    <a:pt x="10254" y="95377"/>
                  </a:cubicBezTo>
                  <a:cubicBezTo>
                    <a:pt x="9441" y="96012"/>
                    <a:pt x="8687" y="96706"/>
                    <a:pt x="7993" y="97439"/>
                  </a:cubicBezTo>
                  <a:cubicBezTo>
                    <a:pt x="7894" y="97539"/>
                    <a:pt x="7814" y="97638"/>
                    <a:pt x="7735" y="97717"/>
                  </a:cubicBezTo>
                  <a:lnTo>
                    <a:pt x="7596" y="97876"/>
                  </a:lnTo>
                  <a:cubicBezTo>
                    <a:pt x="7586" y="97886"/>
                    <a:pt x="7586" y="97886"/>
                    <a:pt x="7589" y="97886"/>
                  </a:cubicBezTo>
                  <a:cubicBezTo>
                    <a:pt x="7591" y="97886"/>
                    <a:pt x="7596" y="97886"/>
                    <a:pt x="7596" y="97895"/>
                  </a:cubicBezTo>
                  <a:lnTo>
                    <a:pt x="7100" y="97479"/>
                  </a:lnTo>
                  <a:cubicBezTo>
                    <a:pt x="6724" y="97162"/>
                    <a:pt x="6327" y="96844"/>
                    <a:pt x="5950" y="96527"/>
                  </a:cubicBezTo>
                  <a:cubicBezTo>
                    <a:pt x="5157" y="95893"/>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44"/>
                  </a:lnTo>
                  <a:cubicBezTo>
                    <a:pt x="675" y="91807"/>
                    <a:pt x="873" y="91371"/>
                    <a:pt x="1072" y="90915"/>
                  </a:cubicBezTo>
                  <a:cubicBezTo>
                    <a:pt x="1448" y="90042"/>
                    <a:pt x="1766" y="89130"/>
                    <a:pt x="2083" y="8821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71"/>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7"/>
                    <a:pt x="31969" y="5672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6"/>
                    <a:pt x="43610" y="31024"/>
                  </a:cubicBezTo>
                  <a:cubicBezTo>
                    <a:pt x="44185" y="29954"/>
                    <a:pt x="44800" y="28942"/>
                    <a:pt x="45474" y="27990"/>
                  </a:cubicBezTo>
                  <a:cubicBezTo>
                    <a:pt x="45831" y="27514"/>
                    <a:pt x="46148" y="27038"/>
                    <a:pt x="46525" y="26622"/>
                  </a:cubicBezTo>
                  <a:cubicBezTo>
                    <a:pt x="46723" y="26404"/>
                    <a:pt x="46902" y="26186"/>
                    <a:pt x="47080" y="25968"/>
                  </a:cubicBezTo>
                  <a:cubicBezTo>
                    <a:pt x="47180" y="25849"/>
                    <a:pt x="47259" y="25749"/>
                    <a:pt x="47358" y="25630"/>
                  </a:cubicBezTo>
                  <a:lnTo>
                    <a:pt x="47656" y="25333"/>
                  </a:lnTo>
                  <a:cubicBezTo>
                    <a:pt x="47854" y="25115"/>
                    <a:pt x="48052" y="24916"/>
                    <a:pt x="48231" y="24718"/>
                  </a:cubicBezTo>
                  <a:cubicBezTo>
                    <a:pt x="48429" y="24520"/>
                    <a:pt x="48627" y="24322"/>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7"/>
                  </a:cubicBezTo>
                  <a:cubicBezTo>
                    <a:pt x="66277" y="12224"/>
                    <a:pt x="67705" y="11312"/>
                    <a:pt x="69054" y="10400"/>
                  </a:cubicBezTo>
                  <a:cubicBezTo>
                    <a:pt x="69728" y="9924"/>
                    <a:pt x="70382" y="9468"/>
                    <a:pt x="70997" y="8992"/>
                  </a:cubicBezTo>
                  <a:cubicBezTo>
                    <a:pt x="71632" y="8536"/>
                    <a:pt x="72246" y="8060"/>
                    <a:pt x="72822" y="7584"/>
                  </a:cubicBezTo>
                  <a:cubicBezTo>
                    <a:pt x="75142" y="5680"/>
                    <a:pt x="77105" y="3737"/>
                    <a:pt x="78771" y="1873"/>
                  </a:cubicBezTo>
                  <a:cubicBezTo>
                    <a:pt x="79187" y="1397"/>
                    <a:pt x="79584" y="921"/>
                    <a:pt x="79961" y="465"/>
                  </a:cubicBezTo>
                  <a:lnTo>
                    <a:pt x="80100" y="286"/>
                  </a:lnTo>
                  <a:lnTo>
                    <a:pt x="80139" y="227"/>
                  </a:lnTo>
                  <a:cubicBezTo>
                    <a:pt x="80146" y="220"/>
                    <a:pt x="80150" y="218"/>
                    <a:pt x="80154" y="218"/>
                  </a:cubicBezTo>
                  <a:cubicBezTo>
                    <a:pt x="80161" y="218"/>
                    <a:pt x="80166" y="227"/>
                    <a:pt x="80179" y="227"/>
                  </a:cubicBezTo>
                  <a:cubicBezTo>
                    <a:pt x="80318" y="266"/>
                    <a:pt x="80437" y="306"/>
                    <a:pt x="80576" y="346"/>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507"/>
                    <a:pt x="91840" y="2527"/>
                    <a:pt x="92197" y="2547"/>
                  </a:cubicBezTo>
                  <a:cubicBezTo>
                    <a:pt x="92911" y="2606"/>
                    <a:pt x="93565" y="2626"/>
                    <a:pt x="94180" y="2646"/>
                  </a:cubicBezTo>
                  <a:cubicBezTo>
                    <a:pt x="94900" y="2669"/>
                    <a:pt x="95554" y="2679"/>
                    <a:pt x="96146" y="2679"/>
                  </a:cubicBezTo>
                  <a:cubicBezTo>
                    <a:pt x="97575" y="2679"/>
                    <a:pt x="98644" y="2623"/>
                    <a:pt x="99415" y="2567"/>
                  </a:cubicBezTo>
                  <a:cubicBezTo>
                    <a:pt x="99971" y="2527"/>
                    <a:pt x="100347" y="2487"/>
                    <a:pt x="100605" y="2467"/>
                  </a:cubicBezTo>
                  <a:cubicBezTo>
                    <a:pt x="100724" y="2448"/>
                    <a:pt x="100823" y="2428"/>
                    <a:pt x="100883" y="2428"/>
                  </a:cubicBezTo>
                  <a:cubicBezTo>
                    <a:pt x="100942" y="242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507"/>
                    <a:pt x="92911" y="2487"/>
                    <a:pt x="92197" y="2428"/>
                  </a:cubicBezTo>
                  <a:cubicBezTo>
                    <a:pt x="91840" y="2388"/>
                    <a:pt x="91483" y="2368"/>
                    <a:pt x="91106" y="2329"/>
                  </a:cubicBezTo>
                  <a:cubicBezTo>
                    <a:pt x="90729" y="2289"/>
                    <a:pt x="90352" y="2249"/>
                    <a:pt x="89936" y="2210"/>
                  </a:cubicBezTo>
                  <a:cubicBezTo>
                    <a:pt x="88350" y="2011"/>
                    <a:pt x="86545" y="1754"/>
                    <a:pt x="84562" y="1278"/>
                  </a:cubicBezTo>
                  <a:cubicBezTo>
                    <a:pt x="84304" y="1238"/>
                    <a:pt x="84046" y="1178"/>
                    <a:pt x="83788" y="1119"/>
                  </a:cubicBezTo>
                  <a:cubicBezTo>
                    <a:pt x="83550" y="1040"/>
                    <a:pt x="83293" y="980"/>
                    <a:pt x="83035" y="901"/>
                  </a:cubicBezTo>
                  <a:cubicBezTo>
                    <a:pt x="82499" y="762"/>
                    <a:pt x="81984" y="623"/>
                    <a:pt x="81448" y="445"/>
                  </a:cubicBezTo>
                  <a:cubicBezTo>
                    <a:pt x="81171" y="346"/>
                    <a:pt x="80893" y="266"/>
                    <a:pt x="80615" y="167"/>
                  </a:cubicBezTo>
                  <a:cubicBezTo>
                    <a:pt x="80476" y="127"/>
                    <a:pt x="80338" y="8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
            <p:cNvSpPr/>
            <p:nvPr/>
          </p:nvSpPr>
          <p:spPr>
            <a:xfrm>
              <a:off x="-12250" y="534500"/>
              <a:ext cx="7656400" cy="3246025"/>
            </a:xfrm>
            <a:custGeom>
              <a:rect b="b" l="l" r="r" t="t"/>
              <a:pathLst>
                <a:path extrusionOk="0" h="129841" w="306256">
                  <a:moveTo>
                    <a:pt x="306256" y="0"/>
                  </a:moveTo>
                  <a:cubicBezTo>
                    <a:pt x="158968" y="0"/>
                    <a:pt x="60922" y="20"/>
                    <a:pt x="0" y="20"/>
                  </a:cubicBezTo>
                  <a:cubicBezTo>
                    <a:pt x="20" y="49459"/>
                    <a:pt x="40" y="81288"/>
                    <a:pt x="40" y="100783"/>
                  </a:cubicBezTo>
                  <a:cubicBezTo>
                    <a:pt x="60" y="110500"/>
                    <a:pt x="60" y="117143"/>
                    <a:pt x="79" y="121367"/>
                  </a:cubicBezTo>
                  <a:cubicBezTo>
                    <a:pt x="79" y="123470"/>
                    <a:pt x="79" y="124977"/>
                    <a:pt x="79" y="125948"/>
                  </a:cubicBezTo>
                  <a:cubicBezTo>
                    <a:pt x="79" y="126424"/>
                    <a:pt x="99" y="126781"/>
                    <a:pt x="99" y="127019"/>
                  </a:cubicBezTo>
                  <a:cubicBezTo>
                    <a:pt x="99" y="127238"/>
                    <a:pt x="99" y="127356"/>
                    <a:pt x="99" y="127356"/>
                  </a:cubicBezTo>
                  <a:cubicBezTo>
                    <a:pt x="99" y="127356"/>
                    <a:pt x="99" y="127238"/>
                    <a:pt x="119" y="127019"/>
                  </a:cubicBezTo>
                  <a:cubicBezTo>
                    <a:pt x="119" y="126781"/>
                    <a:pt x="119" y="126424"/>
                    <a:pt x="119" y="125948"/>
                  </a:cubicBezTo>
                  <a:cubicBezTo>
                    <a:pt x="119" y="124977"/>
                    <a:pt x="119" y="123470"/>
                    <a:pt x="139" y="121367"/>
                  </a:cubicBezTo>
                  <a:cubicBezTo>
                    <a:pt x="139" y="117143"/>
                    <a:pt x="159" y="110500"/>
                    <a:pt x="159" y="100783"/>
                  </a:cubicBezTo>
                  <a:cubicBezTo>
                    <a:pt x="179" y="81348"/>
                    <a:pt x="198" y="49578"/>
                    <a:pt x="218" y="258"/>
                  </a:cubicBezTo>
                  <a:cubicBezTo>
                    <a:pt x="61041" y="258"/>
                    <a:pt x="158929" y="258"/>
                    <a:pt x="305958" y="278"/>
                  </a:cubicBezTo>
                  <a:lnTo>
                    <a:pt x="305958" y="79206"/>
                  </a:lnTo>
                  <a:lnTo>
                    <a:pt x="305958" y="126742"/>
                  </a:lnTo>
                  <a:lnTo>
                    <a:pt x="305681" y="126841"/>
                  </a:lnTo>
                  <a:lnTo>
                    <a:pt x="305304" y="126980"/>
                  </a:lnTo>
                  <a:cubicBezTo>
                    <a:pt x="305046" y="127079"/>
                    <a:pt x="304788" y="127158"/>
                    <a:pt x="304530" y="127257"/>
                  </a:cubicBezTo>
                  <a:cubicBezTo>
                    <a:pt x="304015" y="127416"/>
                    <a:pt x="303499" y="127575"/>
                    <a:pt x="302984" y="127733"/>
                  </a:cubicBezTo>
                  <a:cubicBezTo>
                    <a:pt x="301952" y="128031"/>
                    <a:pt x="300921" y="128289"/>
                    <a:pt x="299870" y="128507"/>
                  </a:cubicBezTo>
                  <a:cubicBezTo>
                    <a:pt x="297768" y="128943"/>
                    <a:pt x="295666" y="129260"/>
                    <a:pt x="293564" y="129439"/>
                  </a:cubicBezTo>
                  <a:cubicBezTo>
                    <a:pt x="292513" y="129508"/>
                    <a:pt x="291462" y="129543"/>
                    <a:pt x="290413" y="129543"/>
                  </a:cubicBezTo>
                  <a:cubicBezTo>
                    <a:pt x="289364" y="129543"/>
                    <a:pt x="288318" y="129508"/>
                    <a:pt x="287277" y="129439"/>
                  </a:cubicBezTo>
                  <a:cubicBezTo>
                    <a:pt x="285195" y="129320"/>
                    <a:pt x="283152" y="129062"/>
                    <a:pt x="281149" y="128665"/>
                  </a:cubicBezTo>
                  <a:cubicBezTo>
                    <a:pt x="279166" y="128249"/>
                    <a:pt x="277223" y="127674"/>
                    <a:pt x="275378" y="126920"/>
                  </a:cubicBezTo>
                  <a:cubicBezTo>
                    <a:pt x="274446" y="126543"/>
                    <a:pt x="273554" y="126107"/>
                    <a:pt x="272701" y="125631"/>
                  </a:cubicBezTo>
                  <a:cubicBezTo>
                    <a:pt x="271848" y="125155"/>
                    <a:pt x="271015" y="124620"/>
                    <a:pt x="270262" y="124025"/>
                  </a:cubicBezTo>
                  <a:cubicBezTo>
                    <a:pt x="268715" y="122855"/>
                    <a:pt x="267367" y="121467"/>
                    <a:pt x="266315" y="119900"/>
                  </a:cubicBezTo>
                  <a:cubicBezTo>
                    <a:pt x="266177" y="119721"/>
                    <a:pt x="266058" y="119523"/>
                    <a:pt x="265939" y="119325"/>
                  </a:cubicBezTo>
                  <a:cubicBezTo>
                    <a:pt x="265820" y="119107"/>
                    <a:pt x="265681" y="118928"/>
                    <a:pt x="265562" y="118710"/>
                  </a:cubicBezTo>
                  <a:cubicBezTo>
                    <a:pt x="265344" y="118313"/>
                    <a:pt x="265126" y="117897"/>
                    <a:pt x="264907" y="117481"/>
                  </a:cubicBezTo>
                  <a:cubicBezTo>
                    <a:pt x="264471" y="116667"/>
                    <a:pt x="264075" y="115835"/>
                    <a:pt x="263698" y="115002"/>
                  </a:cubicBezTo>
                  <a:cubicBezTo>
                    <a:pt x="262230" y="111650"/>
                    <a:pt x="261199" y="108239"/>
                    <a:pt x="260505" y="104927"/>
                  </a:cubicBezTo>
                  <a:cubicBezTo>
                    <a:pt x="259811" y="101616"/>
                    <a:pt x="259414" y="98383"/>
                    <a:pt x="259216" y="95329"/>
                  </a:cubicBezTo>
                  <a:cubicBezTo>
                    <a:pt x="259018" y="92275"/>
                    <a:pt x="259018" y="89380"/>
                    <a:pt x="259176" y="86683"/>
                  </a:cubicBezTo>
                  <a:cubicBezTo>
                    <a:pt x="259216" y="86008"/>
                    <a:pt x="259255" y="85354"/>
                    <a:pt x="259315" y="84699"/>
                  </a:cubicBezTo>
                  <a:cubicBezTo>
                    <a:pt x="259394" y="84045"/>
                    <a:pt x="259474" y="83410"/>
                    <a:pt x="259553" y="82796"/>
                  </a:cubicBezTo>
                  <a:cubicBezTo>
                    <a:pt x="259712" y="81487"/>
                    <a:pt x="259870" y="80237"/>
                    <a:pt x="260009" y="79048"/>
                  </a:cubicBezTo>
                  <a:lnTo>
                    <a:pt x="260009" y="79048"/>
                  </a:lnTo>
                  <a:cubicBezTo>
                    <a:pt x="258641" y="79127"/>
                    <a:pt x="257292" y="79206"/>
                    <a:pt x="255944" y="79266"/>
                  </a:cubicBezTo>
                  <a:cubicBezTo>
                    <a:pt x="255289" y="79305"/>
                    <a:pt x="254635" y="79345"/>
                    <a:pt x="254000" y="79385"/>
                  </a:cubicBezTo>
                  <a:cubicBezTo>
                    <a:pt x="253683" y="79385"/>
                    <a:pt x="253346" y="79424"/>
                    <a:pt x="253028" y="79424"/>
                  </a:cubicBezTo>
                  <a:cubicBezTo>
                    <a:pt x="252711" y="79424"/>
                    <a:pt x="252394" y="79424"/>
                    <a:pt x="252077" y="79404"/>
                  </a:cubicBezTo>
                  <a:cubicBezTo>
                    <a:pt x="249518" y="79305"/>
                    <a:pt x="247020" y="78849"/>
                    <a:pt x="244679" y="78056"/>
                  </a:cubicBezTo>
                  <a:cubicBezTo>
                    <a:pt x="244382" y="77977"/>
                    <a:pt x="244084" y="77858"/>
                    <a:pt x="243807" y="77759"/>
                  </a:cubicBezTo>
                  <a:cubicBezTo>
                    <a:pt x="243509" y="77640"/>
                    <a:pt x="243232" y="77540"/>
                    <a:pt x="242954" y="77421"/>
                  </a:cubicBezTo>
                  <a:cubicBezTo>
                    <a:pt x="242399" y="77144"/>
                    <a:pt x="241824" y="76926"/>
                    <a:pt x="241308" y="76628"/>
                  </a:cubicBezTo>
                  <a:cubicBezTo>
                    <a:pt x="241030" y="76489"/>
                    <a:pt x="240773" y="76331"/>
                    <a:pt x="240515" y="76192"/>
                  </a:cubicBezTo>
                  <a:cubicBezTo>
                    <a:pt x="240257" y="76033"/>
                    <a:pt x="239999" y="75875"/>
                    <a:pt x="239741" y="75716"/>
                  </a:cubicBezTo>
                  <a:cubicBezTo>
                    <a:pt x="239226" y="75399"/>
                    <a:pt x="238790" y="75022"/>
                    <a:pt x="238314" y="74685"/>
                  </a:cubicBezTo>
                  <a:cubicBezTo>
                    <a:pt x="238056" y="74506"/>
                    <a:pt x="237857" y="74308"/>
                    <a:pt x="237639" y="74110"/>
                  </a:cubicBezTo>
                  <a:cubicBezTo>
                    <a:pt x="237421" y="73911"/>
                    <a:pt x="237203" y="73713"/>
                    <a:pt x="236985" y="73534"/>
                  </a:cubicBezTo>
                  <a:cubicBezTo>
                    <a:pt x="236568" y="73118"/>
                    <a:pt x="236172" y="72702"/>
                    <a:pt x="235795" y="72265"/>
                  </a:cubicBezTo>
                  <a:cubicBezTo>
                    <a:pt x="235438" y="71829"/>
                    <a:pt x="235081" y="71373"/>
                    <a:pt x="234724" y="70937"/>
                  </a:cubicBezTo>
                  <a:cubicBezTo>
                    <a:pt x="234387" y="70480"/>
                    <a:pt x="234089" y="70024"/>
                    <a:pt x="233772" y="69568"/>
                  </a:cubicBezTo>
                  <a:cubicBezTo>
                    <a:pt x="232562" y="67704"/>
                    <a:pt x="231670" y="65741"/>
                    <a:pt x="231154" y="63758"/>
                  </a:cubicBezTo>
                  <a:lnTo>
                    <a:pt x="230976" y="63024"/>
                  </a:lnTo>
                  <a:cubicBezTo>
                    <a:pt x="230916" y="62786"/>
                    <a:pt x="230877" y="62528"/>
                    <a:pt x="230837" y="62290"/>
                  </a:cubicBezTo>
                  <a:cubicBezTo>
                    <a:pt x="230718" y="61794"/>
                    <a:pt x="230698" y="61318"/>
                    <a:pt x="230639" y="60823"/>
                  </a:cubicBezTo>
                  <a:cubicBezTo>
                    <a:pt x="230560" y="59871"/>
                    <a:pt x="230560" y="58919"/>
                    <a:pt x="230659" y="58007"/>
                  </a:cubicBezTo>
                  <a:cubicBezTo>
                    <a:pt x="230698" y="57788"/>
                    <a:pt x="230718" y="57570"/>
                    <a:pt x="230758" y="57352"/>
                  </a:cubicBezTo>
                  <a:cubicBezTo>
                    <a:pt x="230797" y="57134"/>
                    <a:pt x="230857" y="56916"/>
                    <a:pt x="230916" y="56698"/>
                  </a:cubicBezTo>
                  <a:cubicBezTo>
                    <a:pt x="231035" y="56261"/>
                    <a:pt x="231135" y="55825"/>
                    <a:pt x="231234" y="55409"/>
                  </a:cubicBezTo>
                  <a:cubicBezTo>
                    <a:pt x="231452" y="54576"/>
                    <a:pt x="231670" y="53763"/>
                    <a:pt x="231868" y="52989"/>
                  </a:cubicBezTo>
                  <a:cubicBezTo>
                    <a:pt x="232285" y="51323"/>
                    <a:pt x="232662" y="49816"/>
                    <a:pt x="233019" y="48428"/>
                  </a:cubicBezTo>
                  <a:lnTo>
                    <a:pt x="233019" y="48428"/>
                  </a:lnTo>
                  <a:cubicBezTo>
                    <a:pt x="228933" y="49796"/>
                    <a:pt x="224888" y="51145"/>
                    <a:pt x="222964" y="51799"/>
                  </a:cubicBezTo>
                  <a:lnTo>
                    <a:pt x="223004" y="51780"/>
                  </a:lnTo>
                  <a:lnTo>
                    <a:pt x="223004" y="51780"/>
                  </a:lnTo>
                  <a:cubicBezTo>
                    <a:pt x="222964" y="51799"/>
                    <a:pt x="222924" y="51799"/>
                    <a:pt x="222905" y="51799"/>
                  </a:cubicBezTo>
                  <a:lnTo>
                    <a:pt x="222845" y="51819"/>
                  </a:lnTo>
                  <a:lnTo>
                    <a:pt x="222746" y="51859"/>
                  </a:lnTo>
                  <a:lnTo>
                    <a:pt x="222508" y="51918"/>
                  </a:lnTo>
                  <a:lnTo>
                    <a:pt x="222072" y="52037"/>
                  </a:lnTo>
                  <a:cubicBezTo>
                    <a:pt x="221754" y="52117"/>
                    <a:pt x="221457" y="52176"/>
                    <a:pt x="221140" y="52236"/>
                  </a:cubicBezTo>
                  <a:cubicBezTo>
                    <a:pt x="220545" y="52355"/>
                    <a:pt x="219910" y="52454"/>
                    <a:pt x="219295" y="52533"/>
                  </a:cubicBezTo>
                  <a:cubicBezTo>
                    <a:pt x="218387" y="52636"/>
                    <a:pt x="217468" y="52695"/>
                    <a:pt x="216554" y="52695"/>
                  </a:cubicBezTo>
                  <a:cubicBezTo>
                    <a:pt x="216231" y="52695"/>
                    <a:pt x="215908" y="52688"/>
                    <a:pt x="215587" y="52672"/>
                  </a:cubicBezTo>
                  <a:cubicBezTo>
                    <a:pt x="213128" y="52553"/>
                    <a:pt x="210688" y="51958"/>
                    <a:pt x="208586" y="50748"/>
                  </a:cubicBezTo>
                  <a:cubicBezTo>
                    <a:pt x="208071" y="50451"/>
                    <a:pt x="207575" y="50134"/>
                    <a:pt x="207099" y="49757"/>
                  </a:cubicBezTo>
                  <a:lnTo>
                    <a:pt x="206742" y="49479"/>
                  </a:lnTo>
                  <a:lnTo>
                    <a:pt x="206385" y="49182"/>
                  </a:lnTo>
                  <a:cubicBezTo>
                    <a:pt x="206167" y="48983"/>
                    <a:pt x="205949" y="48765"/>
                    <a:pt x="205731" y="48567"/>
                  </a:cubicBezTo>
                  <a:cubicBezTo>
                    <a:pt x="204878" y="47714"/>
                    <a:pt x="204164" y="46742"/>
                    <a:pt x="203589" y="45711"/>
                  </a:cubicBezTo>
                  <a:cubicBezTo>
                    <a:pt x="203034" y="44660"/>
                    <a:pt x="202597" y="43550"/>
                    <a:pt x="202201" y="42419"/>
                  </a:cubicBezTo>
                  <a:cubicBezTo>
                    <a:pt x="201804" y="41289"/>
                    <a:pt x="201447" y="40158"/>
                    <a:pt x="201050" y="39048"/>
                  </a:cubicBezTo>
                  <a:cubicBezTo>
                    <a:pt x="200277" y="36807"/>
                    <a:pt x="199305" y="34626"/>
                    <a:pt x="197996" y="32662"/>
                  </a:cubicBezTo>
                  <a:cubicBezTo>
                    <a:pt x="197342" y="31690"/>
                    <a:pt x="196608" y="30778"/>
                    <a:pt x="195815" y="29925"/>
                  </a:cubicBezTo>
                  <a:cubicBezTo>
                    <a:pt x="195438" y="29509"/>
                    <a:pt x="195002" y="29112"/>
                    <a:pt x="194585" y="28696"/>
                  </a:cubicBezTo>
                  <a:cubicBezTo>
                    <a:pt x="194149" y="28319"/>
                    <a:pt x="193733" y="27923"/>
                    <a:pt x="193277" y="27566"/>
                  </a:cubicBezTo>
                  <a:cubicBezTo>
                    <a:pt x="192404" y="26832"/>
                    <a:pt x="191452" y="26177"/>
                    <a:pt x="190500" y="25563"/>
                  </a:cubicBezTo>
                  <a:cubicBezTo>
                    <a:pt x="190004" y="25265"/>
                    <a:pt x="189528" y="24948"/>
                    <a:pt x="189033" y="24690"/>
                  </a:cubicBezTo>
                  <a:cubicBezTo>
                    <a:pt x="188775" y="24551"/>
                    <a:pt x="188537" y="24412"/>
                    <a:pt x="188279" y="24274"/>
                  </a:cubicBezTo>
                  <a:lnTo>
                    <a:pt x="187525" y="23897"/>
                  </a:lnTo>
                  <a:cubicBezTo>
                    <a:pt x="185483" y="22885"/>
                    <a:pt x="183381" y="22112"/>
                    <a:pt x="181239" y="21497"/>
                  </a:cubicBezTo>
                  <a:cubicBezTo>
                    <a:pt x="176955" y="20268"/>
                    <a:pt x="172612" y="19673"/>
                    <a:pt x="168349" y="19336"/>
                  </a:cubicBezTo>
                  <a:cubicBezTo>
                    <a:pt x="164085" y="18998"/>
                    <a:pt x="159861" y="18939"/>
                    <a:pt x="155736" y="18919"/>
                  </a:cubicBezTo>
                  <a:cubicBezTo>
                    <a:pt x="154862" y="18921"/>
                    <a:pt x="153990" y="18922"/>
                    <a:pt x="153122" y="18922"/>
                  </a:cubicBezTo>
                  <a:cubicBezTo>
                    <a:pt x="152749" y="18922"/>
                    <a:pt x="152377" y="18922"/>
                    <a:pt x="152005" y="18922"/>
                  </a:cubicBezTo>
                  <a:cubicBezTo>
                    <a:pt x="145093" y="18922"/>
                    <a:pt x="138380" y="18942"/>
                    <a:pt x="131938" y="19732"/>
                  </a:cubicBezTo>
                  <a:cubicBezTo>
                    <a:pt x="128150" y="20188"/>
                    <a:pt x="124462" y="20922"/>
                    <a:pt x="120971" y="22112"/>
                  </a:cubicBezTo>
                  <a:cubicBezTo>
                    <a:pt x="117501" y="23302"/>
                    <a:pt x="114268" y="24968"/>
                    <a:pt x="111472" y="27129"/>
                  </a:cubicBezTo>
                  <a:cubicBezTo>
                    <a:pt x="108696" y="29251"/>
                    <a:pt x="106376" y="31928"/>
                    <a:pt x="104868" y="34943"/>
                  </a:cubicBezTo>
                  <a:cubicBezTo>
                    <a:pt x="104075" y="36430"/>
                    <a:pt x="103500" y="37997"/>
                    <a:pt x="102965" y="39544"/>
                  </a:cubicBezTo>
                  <a:cubicBezTo>
                    <a:pt x="102429" y="41090"/>
                    <a:pt x="101973" y="42637"/>
                    <a:pt x="101358" y="44105"/>
                  </a:cubicBezTo>
                  <a:cubicBezTo>
                    <a:pt x="100763" y="45572"/>
                    <a:pt x="99970" y="46941"/>
                    <a:pt x="98939" y="48071"/>
                  </a:cubicBezTo>
                  <a:cubicBezTo>
                    <a:pt x="98423" y="48666"/>
                    <a:pt x="97848" y="49162"/>
                    <a:pt x="97253" y="49638"/>
                  </a:cubicBezTo>
                  <a:cubicBezTo>
                    <a:pt x="96658" y="50114"/>
                    <a:pt x="96024" y="50530"/>
                    <a:pt x="95369" y="50907"/>
                  </a:cubicBezTo>
                  <a:cubicBezTo>
                    <a:pt x="94060" y="51621"/>
                    <a:pt x="92632" y="52097"/>
                    <a:pt x="91205" y="52374"/>
                  </a:cubicBezTo>
                  <a:cubicBezTo>
                    <a:pt x="89983" y="52625"/>
                    <a:pt x="88762" y="52721"/>
                    <a:pt x="87553" y="52721"/>
                  </a:cubicBezTo>
                  <a:cubicBezTo>
                    <a:pt x="87329" y="52721"/>
                    <a:pt x="87105" y="52718"/>
                    <a:pt x="86881" y="52712"/>
                  </a:cubicBezTo>
                  <a:cubicBezTo>
                    <a:pt x="85453" y="52652"/>
                    <a:pt x="84045" y="52474"/>
                    <a:pt x="82677" y="52196"/>
                  </a:cubicBezTo>
                  <a:cubicBezTo>
                    <a:pt x="82003" y="52037"/>
                    <a:pt x="81348" y="51879"/>
                    <a:pt x="80694" y="51641"/>
                  </a:cubicBezTo>
                  <a:cubicBezTo>
                    <a:pt x="80040" y="51442"/>
                    <a:pt x="79385" y="51224"/>
                    <a:pt x="78731" y="51026"/>
                  </a:cubicBezTo>
                  <a:cubicBezTo>
                    <a:pt x="76093" y="50153"/>
                    <a:pt x="73515" y="49320"/>
                    <a:pt x="71016" y="48507"/>
                  </a:cubicBezTo>
                  <a:lnTo>
                    <a:pt x="71016" y="48507"/>
                  </a:lnTo>
                  <a:cubicBezTo>
                    <a:pt x="71730" y="51085"/>
                    <a:pt x="72424" y="53604"/>
                    <a:pt x="73118" y="56083"/>
                  </a:cubicBezTo>
                  <a:cubicBezTo>
                    <a:pt x="73198" y="56380"/>
                    <a:pt x="73277" y="56678"/>
                    <a:pt x="73356" y="56975"/>
                  </a:cubicBezTo>
                  <a:cubicBezTo>
                    <a:pt x="73456" y="57273"/>
                    <a:pt x="73495" y="57570"/>
                    <a:pt x="73535" y="57868"/>
                  </a:cubicBezTo>
                  <a:cubicBezTo>
                    <a:pt x="73614" y="58483"/>
                    <a:pt x="73654" y="59097"/>
                    <a:pt x="73634" y="59692"/>
                  </a:cubicBezTo>
                  <a:cubicBezTo>
                    <a:pt x="73614" y="60902"/>
                    <a:pt x="73456" y="62112"/>
                    <a:pt x="73178" y="63262"/>
                  </a:cubicBezTo>
                  <a:cubicBezTo>
                    <a:pt x="73118" y="63559"/>
                    <a:pt x="73039" y="63837"/>
                    <a:pt x="72960" y="64134"/>
                  </a:cubicBezTo>
                  <a:lnTo>
                    <a:pt x="72702" y="64967"/>
                  </a:lnTo>
                  <a:lnTo>
                    <a:pt x="72563" y="65384"/>
                  </a:lnTo>
                  <a:lnTo>
                    <a:pt x="72385" y="65800"/>
                  </a:lnTo>
                  <a:cubicBezTo>
                    <a:pt x="72285" y="66058"/>
                    <a:pt x="72166" y="66336"/>
                    <a:pt x="72067" y="66613"/>
                  </a:cubicBezTo>
                  <a:cubicBezTo>
                    <a:pt x="71948" y="66871"/>
                    <a:pt x="71810" y="67129"/>
                    <a:pt x="71691" y="67387"/>
                  </a:cubicBezTo>
                  <a:cubicBezTo>
                    <a:pt x="71552" y="67645"/>
                    <a:pt x="71433" y="67902"/>
                    <a:pt x="71294" y="68160"/>
                  </a:cubicBezTo>
                  <a:cubicBezTo>
                    <a:pt x="71135" y="68398"/>
                    <a:pt x="70996" y="68656"/>
                    <a:pt x="70858" y="68894"/>
                  </a:cubicBezTo>
                  <a:cubicBezTo>
                    <a:pt x="70699" y="69152"/>
                    <a:pt x="70580" y="69410"/>
                    <a:pt x="70401" y="69628"/>
                  </a:cubicBezTo>
                  <a:cubicBezTo>
                    <a:pt x="69152" y="71531"/>
                    <a:pt x="67724" y="73257"/>
                    <a:pt x="66039" y="74605"/>
                  </a:cubicBezTo>
                  <a:cubicBezTo>
                    <a:pt x="64353" y="75954"/>
                    <a:pt x="62509" y="76965"/>
                    <a:pt x="60605" y="77699"/>
                  </a:cubicBezTo>
                  <a:cubicBezTo>
                    <a:pt x="58721" y="78433"/>
                    <a:pt x="56797" y="78929"/>
                    <a:pt x="54913" y="79186"/>
                  </a:cubicBezTo>
                  <a:cubicBezTo>
                    <a:pt x="53981" y="79325"/>
                    <a:pt x="53049" y="79404"/>
                    <a:pt x="52137" y="79444"/>
                  </a:cubicBezTo>
                  <a:cubicBezTo>
                    <a:pt x="51681" y="79464"/>
                    <a:pt x="51225" y="79464"/>
                    <a:pt x="50788" y="79464"/>
                  </a:cubicBezTo>
                  <a:cubicBezTo>
                    <a:pt x="50332" y="79444"/>
                    <a:pt x="49896" y="79424"/>
                    <a:pt x="49440" y="79404"/>
                  </a:cubicBezTo>
                  <a:cubicBezTo>
                    <a:pt x="47635" y="79325"/>
                    <a:pt x="45910" y="79266"/>
                    <a:pt x="44264" y="79186"/>
                  </a:cubicBezTo>
                  <a:lnTo>
                    <a:pt x="44264" y="79186"/>
                  </a:lnTo>
                  <a:cubicBezTo>
                    <a:pt x="44422" y="80495"/>
                    <a:pt x="44561" y="81804"/>
                    <a:pt x="44720" y="83073"/>
                  </a:cubicBezTo>
                  <a:cubicBezTo>
                    <a:pt x="44779" y="83688"/>
                    <a:pt x="44859" y="84303"/>
                    <a:pt x="44918" y="84918"/>
                  </a:cubicBezTo>
                  <a:cubicBezTo>
                    <a:pt x="44978" y="85532"/>
                    <a:pt x="45037" y="86127"/>
                    <a:pt x="45057" y="86742"/>
                  </a:cubicBezTo>
                  <a:cubicBezTo>
                    <a:pt x="45196" y="89161"/>
                    <a:pt x="45196" y="91502"/>
                    <a:pt x="45097" y="93782"/>
                  </a:cubicBezTo>
                  <a:cubicBezTo>
                    <a:pt x="44898" y="98343"/>
                    <a:pt x="44303" y="102587"/>
                    <a:pt x="43371" y="106494"/>
                  </a:cubicBezTo>
                  <a:cubicBezTo>
                    <a:pt x="42439" y="110381"/>
                    <a:pt x="41170" y="113931"/>
                    <a:pt x="39584" y="117044"/>
                  </a:cubicBezTo>
                  <a:cubicBezTo>
                    <a:pt x="39405" y="117421"/>
                    <a:pt x="39187" y="117798"/>
                    <a:pt x="38969" y="118175"/>
                  </a:cubicBezTo>
                  <a:cubicBezTo>
                    <a:pt x="38870" y="118373"/>
                    <a:pt x="38770" y="118551"/>
                    <a:pt x="38671" y="118730"/>
                  </a:cubicBezTo>
                  <a:cubicBezTo>
                    <a:pt x="38572" y="118928"/>
                    <a:pt x="38453" y="119107"/>
                    <a:pt x="38354" y="119285"/>
                  </a:cubicBezTo>
                  <a:cubicBezTo>
                    <a:pt x="37918" y="119999"/>
                    <a:pt x="37422" y="120654"/>
                    <a:pt x="36926" y="121288"/>
                  </a:cubicBezTo>
                  <a:cubicBezTo>
                    <a:pt x="35875" y="122518"/>
                    <a:pt x="34725" y="123569"/>
                    <a:pt x="33515" y="124441"/>
                  </a:cubicBezTo>
                  <a:cubicBezTo>
                    <a:pt x="31096" y="126167"/>
                    <a:pt x="28537" y="127238"/>
                    <a:pt x="26138" y="127971"/>
                  </a:cubicBezTo>
                  <a:cubicBezTo>
                    <a:pt x="23738" y="128685"/>
                    <a:pt x="21497" y="129082"/>
                    <a:pt x="19475" y="129320"/>
                  </a:cubicBezTo>
                  <a:cubicBezTo>
                    <a:pt x="17341" y="129570"/>
                    <a:pt x="15442" y="129650"/>
                    <a:pt x="13776" y="129650"/>
                  </a:cubicBezTo>
                  <a:cubicBezTo>
                    <a:pt x="12266" y="129650"/>
                    <a:pt x="10948" y="129584"/>
                    <a:pt x="9817" y="129518"/>
                  </a:cubicBezTo>
                  <a:lnTo>
                    <a:pt x="9817" y="129478"/>
                  </a:lnTo>
                  <a:cubicBezTo>
                    <a:pt x="9638" y="129459"/>
                    <a:pt x="9480" y="129439"/>
                    <a:pt x="9380" y="129439"/>
                  </a:cubicBezTo>
                  <a:cubicBezTo>
                    <a:pt x="9177" y="129443"/>
                    <a:pt x="8977" y="129445"/>
                    <a:pt x="8781" y="129445"/>
                  </a:cubicBezTo>
                  <a:cubicBezTo>
                    <a:pt x="5469" y="129445"/>
                    <a:pt x="3274" y="128833"/>
                    <a:pt x="1963" y="128308"/>
                  </a:cubicBezTo>
                  <a:cubicBezTo>
                    <a:pt x="1269" y="128031"/>
                    <a:pt x="813" y="127773"/>
                    <a:pt x="516" y="127614"/>
                  </a:cubicBezTo>
                  <a:cubicBezTo>
                    <a:pt x="377" y="127515"/>
                    <a:pt x="258" y="127456"/>
                    <a:pt x="198" y="127416"/>
                  </a:cubicBezTo>
                  <a:cubicBezTo>
                    <a:pt x="139" y="127376"/>
                    <a:pt x="99" y="127356"/>
                    <a:pt x="99" y="127356"/>
                  </a:cubicBezTo>
                  <a:lnTo>
                    <a:pt x="99" y="127356"/>
                  </a:lnTo>
                  <a:cubicBezTo>
                    <a:pt x="99" y="127356"/>
                    <a:pt x="218" y="127456"/>
                    <a:pt x="496" y="127634"/>
                  </a:cubicBezTo>
                  <a:cubicBezTo>
                    <a:pt x="793" y="127793"/>
                    <a:pt x="1250" y="128051"/>
                    <a:pt x="1944" y="128348"/>
                  </a:cubicBezTo>
                  <a:cubicBezTo>
                    <a:pt x="2638" y="128626"/>
                    <a:pt x="3590" y="128923"/>
                    <a:pt x="4819" y="129161"/>
                  </a:cubicBezTo>
                  <a:cubicBezTo>
                    <a:pt x="5891" y="129372"/>
                    <a:pt x="7212" y="129505"/>
                    <a:pt x="8768" y="129505"/>
                  </a:cubicBezTo>
                  <a:cubicBezTo>
                    <a:pt x="8968" y="129505"/>
                    <a:pt x="9172" y="129503"/>
                    <a:pt x="9380" y="129498"/>
                  </a:cubicBezTo>
                  <a:cubicBezTo>
                    <a:pt x="9480" y="129518"/>
                    <a:pt x="9638" y="129538"/>
                    <a:pt x="9797" y="129558"/>
                  </a:cubicBezTo>
                  <a:cubicBezTo>
                    <a:pt x="11007" y="129677"/>
                    <a:pt x="12395" y="129736"/>
                    <a:pt x="14001" y="129736"/>
                  </a:cubicBezTo>
                  <a:cubicBezTo>
                    <a:pt x="15627" y="129736"/>
                    <a:pt x="17452" y="129657"/>
                    <a:pt x="19475" y="129419"/>
                  </a:cubicBezTo>
                  <a:cubicBezTo>
                    <a:pt x="21517" y="129181"/>
                    <a:pt x="23778" y="128804"/>
                    <a:pt x="26178" y="128070"/>
                  </a:cubicBezTo>
                  <a:cubicBezTo>
                    <a:pt x="28577" y="127356"/>
                    <a:pt x="31135" y="126286"/>
                    <a:pt x="33594" y="124540"/>
                  </a:cubicBezTo>
                  <a:cubicBezTo>
                    <a:pt x="34804" y="123668"/>
                    <a:pt x="35974" y="122617"/>
                    <a:pt x="37025" y="121367"/>
                  </a:cubicBezTo>
                  <a:cubicBezTo>
                    <a:pt x="37521" y="120733"/>
                    <a:pt x="38037" y="120078"/>
                    <a:pt x="38473" y="119364"/>
                  </a:cubicBezTo>
                  <a:cubicBezTo>
                    <a:pt x="38572" y="119166"/>
                    <a:pt x="38691" y="118988"/>
                    <a:pt x="38790" y="118809"/>
                  </a:cubicBezTo>
                  <a:cubicBezTo>
                    <a:pt x="38889" y="118631"/>
                    <a:pt x="38989" y="118432"/>
                    <a:pt x="39108" y="118254"/>
                  </a:cubicBezTo>
                  <a:cubicBezTo>
                    <a:pt x="39306" y="117877"/>
                    <a:pt x="39524" y="117500"/>
                    <a:pt x="39703" y="117104"/>
                  </a:cubicBezTo>
                  <a:cubicBezTo>
                    <a:pt x="41309" y="113990"/>
                    <a:pt x="42578" y="110440"/>
                    <a:pt x="43530" y="106534"/>
                  </a:cubicBezTo>
                  <a:cubicBezTo>
                    <a:pt x="44482" y="102607"/>
                    <a:pt x="45077" y="98343"/>
                    <a:pt x="45275" y="93782"/>
                  </a:cubicBezTo>
                  <a:cubicBezTo>
                    <a:pt x="45374" y="91502"/>
                    <a:pt x="45374" y="89142"/>
                    <a:pt x="45235" y="86722"/>
                  </a:cubicBezTo>
                  <a:cubicBezTo>
                    <a:pt x="45196" y="86127"/>
                    <a:pt x="45156" y="85513"/>
                    <a:pt x="45097" y="84898"/>
                  </a:cubicBezTo>
                  <a:cubicBezTo>
                    <a:pt x="45037" y="84283"/>
                    <a:pt x="44958" y="83668"/>
                    <a:pt x="44898" y="83053"/>
                  </a:cubicBezTo>
                  <a:cubicBezTo>
                    <a:pt x="44760" y="81844"/>
                    <a:pt x="44621" y="80614"/>
                    <a:pt x="44462" y="79385"/>
                  </a:cubicBezTo>
                  <a:lnTo>
                    <a:pt x="44462" y="79385"/>
                  </a:lnTo>
                  <a:cubicBezTo>
                    <a:pt x="46049" y="79444"/>
                    <a:pt x="47714" y="79523"/>
                    <a:pt x="49440" y="79603"/>
                  </a:cubicBezTo>
                  <a:cubicBezTo>
                    <a:pt x="49876" y="79623"/>
                    <a:pt x="50312" y="79642"/>
                    <a:pt x="50768" y="79662"/>
                  </a:cubicBezTo>
                  <a:cubicBezTo>
                    <a:pt x="50902" y="79668"/>
                    <a:pt x="51036" y="79671"/>
                    <a:pt x="51169" y="79671"/>
                  </a:cubicBezTo>
                  <a:cubicBezTo>
                    <a:pt x="51492" y="79671"/>
                    <a:pt x="51814" y="79656"/>
                    <a:pt x="52137" y="79642"/>
                  </a:cubicBezTo>
                  <a:cubicBezTo>
                    <a:pt x="53069" y="79603"/>
                    <a:pt x="54001" y="79523"/>
                    <a:pt x="54933" y="79385"/>
                  </a:cubicBezTo>
                  <a:cubicBezTo>
                    <a:pt x="56837" y="79127"/>
                    <a:pt x="58780" y="78631"/>
                    <a:pt x="60684" y="77897"/>
                  </a:cubicBezTo>
                  <a:cubicBezTo>
                    <a:pt x="62588" y="77144"/>
                    <a:pt x="64472" y="76132"/>
                    <a:pt x="66158" y="74764"/>
                  </a:cubicBezTo>
                  <a:cubicBezTo>
                    <a:pt x="67863" y="73396"/>
                    <a:pt x="69311" y="71650"/>
                    <a:pt x="70580" y="69747"/>
                  </a:cubicBezTo>
                  <a:cubicBezTo>
                    <a:pt x="70739" y="69509"/>
                    <a:pt x="70877" y="69251"/>
                    <a:pt x="71016" y="69013"/>
                  </a:cubicBezTo>
                  <a:cubicBezTo>
                    <a:pt x="71175" y="68755"/>
                    <a:pt x="71314" y="68517"/>
                    <a:pt x="71472" y="68259"/>
                  </a:cubicBezTo>
                  <a:cubicBezTo>
                    <a:pt x="71611" y="68021"/>
                    <a:pt x="71730" y="67744"/>
                    <a:pt x="71869" y="67486"/>
                  </a:cubicBezTo>
                  <a:cubicBezTo>
                    <a:pt x="71988" y="67228"/>
                    <a:pt x="72127" y="66970"/>
                    <a:pt x="72246" y="66693"/>
                  </a:cubicBezTo>
                  <a:cubicBezTo>
                    <a:pt x="72365" y="66415"/>
                    <a:pt x="72464" y="66157"/>
                    <a:pt x="72583" y="65880"/>
                  </a:cubicBezTo>
                  <a:lnTo>
                    <a:pt x="72742" y="65463"/>
                  </a:lnTo>
                  <a:lnTo>
                    <a:pt x="72880" y="65047"/>
                  </a:lnTo>
                  <a:cubicBezTo>
                    <a:pt x="72980" y="64749"/>
                    <a:pt x="73079" y="64472"/>
                    <a:pt x="73158" y="64194"/>
                  </a:cubicBezTo>
                  <a:cubicBezTo>
                    <a:pt x="73237" y="63896"/>
                    <a:pt x="73297" y="63599"/>
                    <a:pt x="73376" y="63321"/>
                  </a:cubicBezTo>
                  <a:cubicBezTo>
                    <a:pt x="74883" y="58582"/>
                    <a:pt x="72385" y="53406"/>
                    <a:pt x="71334" y="48845"/>
                  </a:cubicBezTo>
                  <a:lnTo>
                    <a:pt x="71334" y="48845"/>
                  </a:lnTo>
                  <a:cubicBezTo>
                    <a:pt x="73693" y="49618"/>
                    <a:pt x="76133" y="50411"/>
                    <a:pt x="78651" y="51224"/>
                  </a:cubicBezTo>
                  <a:cubicBezTo>
                    <a:pt x="79306" y="51442"/>
                    <a:pt x="79960" y="51661"/>
                    <a:pt x="80615" y="51859"/>
                  </a:cubicBezTo>
                  <a:cubicBezTo>
                    <a:pt x="81249" y="52097"/>
                    <a:pt x="81943" y="52256"/>
                    <a:pt x="82618" y="52414"/>
                  </a:cubicBezTo>
                  <a:cubicBezTo>
                    <a:pt x="83986" y="52692"/>
                    <a:pt x="85414" y="52890"/>
                    <a:pt x="86862" y="52930"/>
                  </a:cubicBezTo>
                  <a:cubicBezTo>
                    <a:pt x="87088" y="52936"/>
                    <a:pt x="87315" y="52939"/>
                    <a:pt x="87544" y="52939"/>
                  </a:cubicBezTo>
                  <a:cubicBezTo>
                    <a:pt x="88759" y="52939"/>
                    <a:pt x="90006" y="52846"/>
                    <a:pt x="91224" y="52612"/>
                  </a:cubicBezTo>
                  <a:cubicBezTo>
                    <a:pt x="92692" y="52315"/>
                    <a:pt x="94140" y="51839"/>
                    <a:pt x="95468" y="51105"/>
                  </a:cubicBezTo>
                  <a:cubicBezTo>
                    <a:pt x="96143" y="50728"/>
                    <a:pt x="96797" y="50312"/>
                    <a:pt x="97392" y="49816"/>
                  </a:cubicBezTo>
                  <a:cubicBezTo>
                    <a:pt x="97987" y="49340"/>
                    <a:pt x="98582" y="48825"/>
                    <a:pt x="99097" y="48230"/>
                  </a:cubicBezTo>
                  <a:cubicBezTo>
                    <a:pt x="100149" y="47060"/>
                    <a:pt x="100962" y="45672"/>
                    <a:pt x="101576" y="44184"/>
                  </a:cubicBezTo>
                  <a:cubicBezTo>
                    <a:pt x="102191" y="42697"/>
                    <a:pt x="102667" y="41150"/>
                    <a:pt x="103183" y="39603"/>
                  </a:cubicBezTo>
                  <a:cubicBezTo>
                    <a:pt x="103718" y="38076"/>
                    <a:pt x="104293" y="36529"/>
                    <a:pt x="105067" y="35042"/>
                  </a:cubicBezTo>
                  <a:cubicBezTo>
                    <a:pt x="106574" y="32067"/>
                    <a:pt x="108854" y="29430"/>
                    <a:pt x="111611" y="27308"/>
                  </a:cubicBezTo>
                  <a:cubicBezTo>
                    <a:pt x="114368" y="25166"/>
                    <a:pt x="117600" y="23540"/>
                    <a:pt x="121051" y="22350"/>
                  </a:cubicBezTo>
                  <a:cubicBezTo>
                    <a:pt x="124501" y="21180"/>
                    <a:pt x="128170" y="20426"/>
                    <a:pt x="131958" y="19970"/>
                  </a:cubicBezTo>
                  <a:cubicBezTo>
                    <a:pt x="138308" y="19204"/>
                    <a:pt x="144953" y="19179"/>
                    <a:pt x="151809" y="19179"/>
                  </a:cubicBezTo>
                  <a:cubicBezTo>
                    <a:pt x="152272" y="19179"/>
                    <a:pt x="152736" y="19179"/>
                    <a:pt x="153202" y="19179"/>
                  </a:cubicBezTo>
                  <a:cubicBezTo>
                    <a:pt x="154043" y="19179"/>
                    <a:pt x="154888" y="19179"/>
                    <a:pt x="155736" y="19177"/>
                  </a:cubicBezTo>
                  <a:cubicBezTo>
                    <a:pt x="159841" y="19197"/>
                    <a:pt x="164045" y="19256"/>
                    <a:pt x="168309" y="19593"/>
                  </a:cubicBezTo>
                  <a:cubicBezTo>
                    <a:pt x="172573" y="19931"/>
                    <a:pt x="176896" y="20525"/>
                    <a:pt x="181160" y="21735"/>
                  </a:cubicBezTo>
                  <a:cubicBezTo>
                    <a:pt x="183262" y="22370"/>
                    <a:pt x="185364" y="23123"/>
                    <a:pt x="187387" y="24135"/>
                  </a:cubicBezTo>
                  <a:lnTo>
                    <a:pt x="188140" y="24512"/>
                  </a:lnTo>
                  <a:cubicBezTo>
                    <a:pt x="188378" y="24650"/>
                    <a:pt x="188616" y="24789"/>
                    <a:pt x="188874" y="24928"/>
                  </a:cubicBezTo>
                  <a:cubicBezTo>
                    <a:pt x="189370" y="25186"/>
                    <a:pt x="189846" y="25483"/>
                    <a:pt x="190322" y="25781"/>
                  </a:cubicBezTo>
                  <a:cubicBezTo>
                    <a:pt x="191274" y="26396"/>
                    <a:pt x="192226" y="27050"/>
                    <a:pt x="193098" y="27784"/>
                  </a:cubicBezTo>
                  <a:cubicBezTo>
                    <a:pt x="193534" y="28121"/>
                    <a:pt x="193951" y="28517"/>
                    <a:pt x="194387" y="28894"/>
                  </a:cubicBezTo>
                  <a:cubicBezTo>
                    <a:pt x="194804" y="29291"/>
                    <a:pt x="195220" y="29688"/>
                    <a:pt x="195597" y="30124"/>
                  </a:cubicBezTo>
                  <a:cubicBezTo>
                    <a:pt x="196390" y="30957"/>
                    <a:pt x="197124" y="31849"/>
                    <a:pt x="197758" y="32821"/>
                  </a:cubicBezTo>
                  <a:cubicBezTo>
                    <a:pt x="199047" y="34744"/>
                    <a:pt x="199999" y="36906"/>
                    <a:pt x="200773" y="39127"/>
                  </a:cubicBezTo>
                  <a:cubicBezTo>
                    <a:pt x="201169" y="40238"/>
                    <a:pt x="201526" y="41368"/>
                    <a:pt x="201923" y="42499"/>
                  </a:cubicBezTo>
                  <a:cubicBezTo>
                    <a:pt x="202320" y="43629"/>
                    <a:pt x="202756" y="44759"/>
                    <a:pt x="203331" y="45830"/>
                  </a:cubicBezTo>
                  <a:cubicBezTo>
                    <a:pt x="203926" y="46901"/>
                    <a:pt x="204660" y="47893"/>
                    <a:pt x="205513" y="48765"/>
                  </a:cubicBezTo>
                  <a:cubicBezTo>
                    <a:pt x="205750" y="48964"/>
                    <a:pt x="205949" y="49182"/>
                    <a:pt x="206187" y="49380"/>
                  </a:cubicBezTo>
                  <a:lnTo>
                    <a:pt x="206544" y="49677"/>
                  </a:lnTo>
                  <a:lnTo>
                    <a:pt x="206901" y="49975"/>
                  </a:lnTo>
                  <a:cubicBezTo>
                    <a:pt x="207396" y="50352"/>
                    <a:pt x="207912" y="50689"/>
                    <a:pt x="208448" y="50986"/>
                  </a:cubicBezTo>
                  <a:cubicBezTo>
                    <a:pt x="210589" y="52236"/>
                    <a:pt x="213088" y="52831"/>
                    <a:pt x="215567" y="52950"/>
                  </a:cubicBezTo>
                  <a:cubicBezTo>
                    <a:pt x="215886" y="52965"/>
                    <a:pt x="216205" y="52972"/>
                    <a:pt x="216524" y="52972"/>
                  </a:cubicBezTo>
                  <a:cubicBezTo>
                    <a:pt x="217455" y="52972"/>
                    <a:pt x="218385" y="52909"/>
                    <a:pt x="219315" y="52791"/>
                  </a:cubicBezTo>
                  <a:cubicBezTo>
                    <a:pt x="219950" y="52731"/>
                    <a:pt x="220565" y="52632"/>
                    <a:pt x="221179" y="52513"/>
                  </a:cubicBezTo>
                  <a:cubicBezTo>
                    <a:pt x="221497" y="52454"/>
                    <a:pt x="221814" y="52374"/>
                    <a:pt x="222111" y="52315"/>
                  </a:cubicBezTo>
                  <a:lnTo>
                    <a:pt x="222567" y="52196"/>
                  </a:lnTo>
                  <a:lnTo>
                    <a:pt x="222805" y="52137"/>
                  </a:lnTo>
                  <a:lnTo>
                    <a:pt x="222924" y="52097"/>
                  </a:lnTo>
                  <a:lnTo>
                    <a:pt x="222984" y="52077"/>
                  </a:lnTo>
                  <a:cubicBezTo>
                    <a:pt x="223004" y="52077"/>
                    <a:pt x="223004" y="52077"/>
                    <a:pt x="222984" y="52057"/>
                  </a:cubicBezTo>
                  <a:lnTo>
                    <a:pt x="223043" y="52057"/>
                  </a:lnTo>
                  <a:cubicBezTo>
                    <a:pt x="224868" y="51442"/>
                    <a:pt x="228715" y="50173"/>
                    <a:pt x="232602" y="48864"/>
                  </a:cubicBezTo>
                  <a:lnTo>
                    <a:pt x="232602" y="48864"/>
                  </a:lnTo>
                  <a:cubicBezTo>
                    <a:pt x="232285" y="50094"/>
                    <a:pt x="231948" y="51442"/>
                    <a:pt x="231571" y="52910"/>
                  </a:cubicBezTo>
                  <a:cubicBezTo>
                    <a:pt x="231373" y="53683"/>
                    <a:pt x="231174" y="54496"/>
                    <a:pt x="230956" y="55349"/>
                  </a:cubicBezTo>
                  <a:cubicBezTo>
                    <a:pt x="230857" y="55766"/>
                    <a:pt x="230738" y="56182"/>
                    <a:pt x="230639" y="56618"/>
                  </a:cubicBezTo>
                  <a:cubicBezTo>
                    <a:pt x="230579" y="56837"/>
                    <a:pt x="230520" y="57055"/>
                    <a:pt x="230480" y="57293"/>
                  </a:cubicBezTo>
                  <a:cubicBezTo>
                    <a:pt x="230421" y="57511"/>
                    <a:pt x="230401" y="57749"/>
                    <a:pt x="230361" y="57987"/>
                  </a:cubicBezTo>
                  <a:cubicBezTo>
                    <a:pt x="230262" y="58899"/>
                    <a:pt x="230262" y="59871"/>
                    <a:pt x="230341" y="60862"/>
                  </a:cubicBezTo>
                  <a:cubicBezTo>
                    <a:pt x="230401" y="61358"/>
                    <a:pt x="230441" y="61854"/>
                    <a:pt x="230540" y="62350"/>
                  </a:cubicBezTo>
                  <a:cubicBezTo>
                    <a:pt x="230579" y="62588"/>
                    <a:pt x="230619" y="62845"/>
                    <a:pt x="230678" y="63083"/>
                  </a:cubicBezTo>
                  <a:cubicBezTo>
                    <a:pt x="230738" y="63341"/>
                    <a:pt x="230797" y="63599"/>
                    <a:pt x="230877" y="63837"/>
                  </a:cubicBezTo>
                  <a:cubicBezTo>
                    <a:pt x="231392" y="65840"/>
                    <a:pt x="232305" y="67843"/>
                    <a:pt x="233514" y="69727"/>
                  </a:cubicBezTo>
                  <a:cubicBezTo>
                    <a:pt x="233832" y="70183"/>
                    <a:pt x="234149" y="70659"/>
                    <a:pt x="234486" y="71115"/>
                  </a:cubicBezTo>
                  <a:cubicBezTo>
                    <a:pt x="234843" y="71571"/>
                    <a:pt x="235200" y="72007"/>
                    <a:pt x="235577" y="72464"/>
                  </a:cubicBezTo>
                  <a:cubicBezTo>
                    <a:pt x="235954" y="72900"/>
                    <a:pt x="236370" y="73316"/>
                    <a:pt x="236767" y="73733"/>
                  </a:cubicBezTo>
                  <a:cubicBezTo>
                    <a:pt x="236985" y="73931"/>
                    <a:pt x="237223" y="74129"/>
                    <a:pt x="237441" y="74328"/>
                  </a:cubicBezTo>
                  <a:cubicBezTo>
                    <a:pt x="237659" y="74526"/>
                    <a:pt x="237877" y="74744"/>
                    <a:pt x="238115" y="74903"/>
                  </a:cubicBezTo>
                  <a:cubicBezTo>
                    <a:pt x="238591" y="75260"/>
                    <a:pt x="239067" y="75656"/>
                    <a:pt x="239583" y="75954"/>
                  </a:cubicBezTo>
                  <a:cubicBezTo>
                    <a:pt x="239841" y="76113"/>
                    <a:pt x="240098" y="76271"/>
                    <a:pt x="240356" y="76450"/>
                  </a:cubicBezTo>
                  <a:cubicBezTo>
                    <a:pt x="240614" y="76588"/>
                    <a:pt x="240892" y="76727"/>
                    <a:pt x="241169" y="76886"/>
                  </a:cubicBezTo>
                  <a:cubicBezTo>
                    <a:pt x="241685" y="77183"/>
                    <a:pt x="242260" y="77421"/>
                    <a:pt x="242835" y="77679"/>
                  </a:cubicBezTo>
                  <a:cubicBezTo>
                    <a:pt x="243113" y="77798"/>
                    <a:pt x="243410" y="77917"/>
                    <a:pt x="243688" y="78016"/>
                  </a:cubicBezTo>
                  <a:cubicBezTo>
                    <a:pt x="243985" y="78135"/>
                    <a:pt x="244263" y="78254"/>
                    <a:pt x="244580" y="78334"/>
                  </a:cubicBezTo>
                  <a:cubicBezTo>
                    <a:pt x="246940" y="79127"/>
                    <a:pt x="249479" y="79583"/>
                    <a:pt x="252057" y="79702"/>
                  </a:cubicBezTo>
                  <a:lnTo>
                    <a:pt x="253028" y="79702"/>
                  </a:lnTo>
                  <a:cubicBezTo>
                    <a:pt x="253346" y="79702"/>
                    <a:pt x="253663" y="79682"/>
                    <a:pt x="254000" y="79662"/>
                  </a:cubicBezTo>
                  <a:cubicBezTo>
                    <a:pt x="254635" y="79623"/>
                    <a:pt x="255289" y="79603"/>
                    <a:pt x="255944" y="79563"/>
                  </a:cubicBezTo>
                  <a:cubicBezTo>
                    <a:pt x="257173" y="79504"/>
                    <a:pt x="258423" y="79424"/>
                    <a:pt x="259672" y="79365"/>
                  </a:cubicBezTo>
                  <a:lnTo>
                    <a:pt x="259672" y="79365"/>
                  </a:lnTo>
                  <a:cubicBezTo>
                    <a:pt x="259533" y="80456"/>
                    <a:pt x="259394" y="81586"/>
                    <a:pt x="259255" y="82756"/>
                  </a:cubicBezTo>
                  <a:cubicBezTo>
                    <a:pt x="259176" y="83391"/>
                    <a:pt x="259097" y="84025"/>
                    <a:pt x="259018" y="84660"/>
                  </a:cubicBezTo>
                  <a:cubicBezTo>
                    <a:pt x="258958" y="85314"/>
                    <a:pt x="258918" y="85988"/>
                    <a:pt x="258879" y="86663"/>
                  </a:cubicBezTo>
                  <a:cubicBezTo>
                    <a:pt x="258720" y="89360"/>
                    <a:pt x="258720" y="92275"/>
                    <a:pt x="258918" y="95349"/>
                  </a:cubicBezTo>
                  <a:cubicBezTo>
                    <a:pt x="259117" y="98423"/>
                    <a:pt x="259513" y="101655"/>
                    <a:pt x="260207" y="104987"/>
                  </a:cubicBezTo>
                  <a:cubicBezTo>
                    <a:pt x="260921" y="108318"/>
                    <a:pt x="261933" y="111729"/>
                    <a:pt x="263420" y="115101"/>
                  </a:cubicBezTo>
                  <a:cubicBezTo>
                    <a:pt x="263797" y="115954"/>
                    <a:pt x="264213" y="116786"/>
                    <a:pt x="264630" y="117619"/>
                  </a:cubicBezTo>
                  <a:cubicBezTo>
                    <a:pt x="264868" y="118036"/>
                    <a:pt x="265086" y="118452"/>
                    <a:pt x="265304" y="118869"/>
                  </a:cubicBezTo>
                  <a:cubicBezTo>
                    <a:pt x="265423" y="119067"/>
                    <a:pt x="265562" y="119265"/>
                    <a:pt x="265681" y="119464"/>
                  </a:cubicBezTo>
                  <a:cubicBezTo>
                    <a:pt x="265800" y="119682"/>
                    <a:pt x="265939" y="119880"/>
                    <a:pt x="266077" y="120078"/>
                  </a:cubicBezTo>
                  <a:cubicBezTo>
                    <a:pt x="267148" y="121645"/>
                    <a:pt x="268497" y="123073"/>
                    <a:pt x="270064" y="124263"/>
                  </a:cubicBezTo>
                  <a:cubicBezTo>
                    <a:pt x="270857" y="124878"/>
                    <a:pt x="271690" y="125393"/>
                    <a:pt x="272562" y="125889"/>
                  </a:cubicBezTo>
                  <a:cubicBezTo>
                    <a:pt x="273415" y="126385"/>
                    <a:pt x="274327" y="126821"/>
                    <a:pt x="275259" y="127198"/>
                  </a:cubicBezTo>
                  <a:cubicBezTo>
                    <a:pt x="277124" y="127971"/>
                    <a:pt x="279087" y="128527"/>
                    <a:pt x="281090" y="128943"/>
                  </a:cubicBezTo>
                  <a:cubicBezTo>
                    <a:pt x="283113" y="129359"/>
                    <a:pt x="285175" y="129617"/>
                    <a:pt x="287257" y="129736"/>
                  </a:cubicBezTo>
                  <a:cubicBezTo>
                    <a:pt x="288299" y="129806"/>
                    <a:pt x="289350" y="129840"/>
                    <a:pt x="290406" y="129840"/>
                  </a:cubicBezTo>
                  <a:cubicBezTo>
                    <a:pt x="291462" y="129840"/>
                    <a:pt x="292523" y="129806"/>
                    <a:pt x="293584" y="129736"/>
                  </a:cubicBezTo>
                  <a:cubicBezTo>
                    <a:pt x="295706" y="129538"/>
                    <a:pt x="297827" y="129240"/>
                    <a:pt x="299930" y="128804"/>
                  </a:cubicBezTo>
                  <a:cubicBezTo>
                    <a:pt x="300981" y="128566"/>
                    <a:pt x="302032" y="128308"/>
                    <a:pt x="303063" y="128011"/>
                  </a:cubicBezTo>
                  <a:cubicBezTo>
                    <a:pt x="303598" y="127872"/>
                    <a:pt x="304114" y="127713"/>
                    <a:pt x="304630" y="127535"/>
                  </a:cubicBezTo>
                  <a:cubicBezTo>
                    <a:pt x="304887" y="127456"/>
                    <a:pt x="305145" y="127356"/>
                    <a:pt x="305403" y="127277"/>
                  </a:cubicBezTo>
                  <a:lnTo>
                    <a:pt x="305780" y="127119"/>
                  </a:lnTo>
                  <a:lnTo>
                    <a:pt x="306256" y="126940"/>
                  </a:lnTo>
                  <a:lnTo>
                    <a:pt x="306256" y="79206"/>
                  </a:lnTo>
                  <a:lnTo>
                    <a:pt x="3062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
            <p:cNvSpPr/>
            <p:nvPr/>
          </p:nvSpPr>
          <p:spPr>
            <a:xfrm>
              <a:off x="-153050" y="420950"/>
              <a:ext cx="7938000" cy="3472800"/>
            </a:xfrm>
            <a:custGeom>
              <a:rect b="b" l="l" r="r" t="t"/>
              <a:pathLst>
                <a:path extrusionOk="0" h="138912" w="317520">
                  <a:moveTo>
                    <a:pt x="317520" y="1"/>
                  </a:moveTo>
                  <a:cubicBezTo>
                    <a:pt x="166603" y="1"/>
                    <a:pt x="61814" y="21"/>
                    <a:pt x="0" y="21"/>
                  </a:cubicBezTo>
                  <a:cubicBezTo>
                    <a:pt x="20" y="58761"/>
                    <a:pt x="40" y="96103"/>
                    <a:pt x="40" y="118770"/>
                  </a:cubicBezTo>
                  <a:cubicBezTo>
                    <a:pt x="60" y="124442"/>
                    <a:pt x="60" y="129182"/>
                    <a:pt x="60" y="133108"/>
                  </a:cubicBezTo>
                  <a:lnTo>
                    <a:pt x="60" y="133485"/>
                  </a:lnTo>
                  <a:lnTo>
                    <a:pt x="60" y="133584"/>
                  </a:lnTo>
                  <a:lnTo>
                    <a:pt x="60" y="133644"/>
                  </a:lnTo>
                  <a:cubicBezTo>
                    <a:pt x="60" y="133663"/>
                    <a:pt x="79" y="133663"/>
                    <a:pt x="99" y="133683"/>
                  </a:cubicBezTo>
                  <a:cubicBezTo>
                    <a:pt x="139" y="133743"/>
                    <a:pt x="179" y="133782"/>
                    <a:pt x="218" y="133822"/>
                  </a:cubicBezTo>
                  <a:cubicBezTo>
                    <a:pt x="377" y="134001"/>
                    <a:pt x="555" y="134179"/>
                    <a:pt x="714" y="134338"/>
                  </a:cubicBezTo>
                  <a:cubicBezTo>
                    <a:pt x="1071" y="134655"/>
                    <a:pt x="1428" y="134933"/>
                    <a:pt x="1785" y="135190"/>
                  </a:cubicBezTo>
                  <a:cubicBezTo>
                    <a:pt x="2499" y="135706"/>
                    <a:pt x="3233" y="136123"/>
                    <a:pt x="3947" y="136460"/>
                  </a:cubicBezTo>
                  <a:cubicBezTo>
                    <a:pt x="5355" y="137154"/>
                    <a:pt x="6703" y="137550"/>
                    <a:pt x="7873" y="137848"/>
                  </a:cubicBezTo>
                  <a:cubicBezTo>
                    <a:pt x="10213" y="138403"/>
                    <a:pt x="11939" y="138482"/>
                    <a:pt x="13029" y="138542"/>
                  </a:cubicBezTo>
                  <a:cubicBezTo>
                    <a:pt x="13399" y="138555"/>
                    <a:pt x="13701" y="138560"/>
                    <a:pt x="13939" y="138560"/>
                  </a:cubicBezTo>
                  <a:cubicBezTo>
                    <a:pt x="14415" y="138560"/>
                    <a:pt x="14636" y="138542"/>
                    <a:pt x="14636" y="138542"/>
                  </a:cubicBezTo>
                  <a:lnTo>
                    <a:pt x="14259" y="138542"/>
                  </a:lnTo>
                  <a:cubicBezTo>
                    <a:pt x="13981" y="138542"/>
                    <a:pt x="13585" y="138542"/>
                    <a:pt x="13049" y="138502"/>
                  </a:cubicBezTo>
                  <a:cubicBezTo>
                    <a:pt x="11939" y="138443"/>
                    <a:pt x="10233" y="138363"/>
                    <a:pt x="7893" y="137788"/>
                  </a:cubicBezTo>
                  <a:cubicBezTo>
                    <a:pt x="6723" y="137491"/>
                    <a:pt x="5394" y="137094"/>
                    <a:pt x="3986" y="136400"/>
                  </a:cubicBezTo>
                  <a:cubicBezTo>
                    <a:pt x="3272" y="136043"/>
                    <a:pt x="2558" y="135647"/>
                    <a:pt x="1844" y="135131"/>
                  </a:cubicBezTo>
                  <a:cubicBezTo>
                    <a:pt x="1487" y="134873"/>
                    <a:pt x="1130" y="134576"/>
                    <a:pt x="793" y="134278"/>
                  </a:cubicBezTo>
                  <a:cubicBezTo>
                    <a:pt x="615" y="134100"/>
                    <a:pt x="436" y="133941"/>
                    <a:pt x="298" y="133763"/>
                  </a:cubicBezTo>
                  <a:cubicBezTo>
                    <a:pt x="258" y="133723"/>
                    <a:pt x="218" y="133683"/>
                    <a:pt x="179" y="133644"/>
                  </a:cubicBezTo>
                  <a:cubicBezTo>
                    <a:pt x="159" y="133624"/>
                    <a:pt x="159" y="133604"/>
                    <a:pt x="159" y="133584"/>
                  </a:cubicBezTo>
                  <a:lnTo>
                    <a:pt x="159" y="133485"/>
                  </a:lnTo>
                  <a:lnTo>
                    <a:pt x="159" y="133128"/>
                  </a:lnTo>
                  <a:cubicBezTo>
                    <a:pt x="159" y="129182"/>
                    <a:pt x="179" y="124442"/>
                    <a:pt x="179" y="118790"/>
                  </a:cubicBezTo>
                  <a:cubicBezTo>
                    <a:pt x="179" y="96163"/>
                    <a:pt x="198" y="58880"/>
                    <a:pt x="218" y="259"/>
                  </a:cubicBezTo>
                  <a:cubicBezTo>
                    <a:pt x="61953" y="259"/>
                    <a:pt x="166564" y="278"/>
                    <a:pt x="317222" y="298"/>
                  </a:cubicBezTo>
                  <a:lnTo>
                    <a:pt x="317222" y="53446"/>
                  </a:lnTo>
                  <a:lnTo>
                    <a:pt x="317222" y="101795"/>
                  </a:lnTo>
                  <a:lnTo>
                    <a:pt x="317222" y="124839"/>
                  </a:lnTo>
                  <a:lnTo>
                    <a:pt x="317222" y="130471"/>
                  </a:lnTo>
                  <a:lnTo>
                    <a:pt x="317222" y="133267"/>
                  </a:lnTo>
                  <a:lnTo>
                    <a:pt x="317222" y="133921"/>
                  </a:lnTo>
                  <a:lnTo>
                    <a:pt x="317163" y="133941"/>
                  </a:lnTo>
                  <a:lnTo>
                    <a:pt x="317024" y="134020"/>
                  </a:lnTo>
                  <a:lnTo>
                    <a:pt x="316707" y="134199"/>
                  </a:lnTo>
                  <a:cubicBezTo>
                    <a:pt x="316310" y="134397"/>
                    <a:pt x="315894" y="134596"/>
                    <a:pt x="315457" y="134774"/>
                  </a:cubicBezTo>
                  <a:cubicBezTo>
                    <a:pt x="313772" y="135528"/>
                    <a:pt x="312027" y="136123"/>
                    <a:pt x="310262" y="136618"/>
                  </a:cubicBezTo>
                  <a:cubicBezTo>
                    <a:pt x="308497" y="137114"/>
                    <a:pt x="306712" y="137511"/>
                    <a:pt x="304927" y="137828"/>
                  </a:cubicBezTo>
                  <a:cubicBezTo>
                    <a:pt x="303122" y="138126"/>
                    <a:pt x="301318" y="138383"/>
                    <a:pt x="299533" y="138502"/>
                  </a:cubicBezTo>
                  <a:cubicBezTo>
                    <a:pt x="298376" y="138579"/>
                    <a:pt x="297227" y="138614"/>
                    <a:pt x="296081" y="138614"/>
                  </a:cubicBezTo>
                  <a:cubicBezTo>
                    <a:pt x="295440" y="138614"/>
                    <a:pt x="294799" y="138603"/>
                    <a:pt x="294159" y="138582"/>
                  </a:cubicBezTo>
                  <a:cubicBezTo>
                    <a:pt x="290589" y="138463"/>
                    <a:pt x="287059" y="138026"/>
                    <a:pt x="283648" y="137193"/>
                  </a:cubicBezTo>
                  <a:cubicBezTo>
                    <a:pt x="282795" y="136955"/>
                    <a:pt x="281942" y="136757"/>
                    <a:pt x="281129" y="136480"/>
                  </a:cubicBezTo>
                  <a:cubicBezTo>
                    <a:pt x="280713" y="136341"/>
                    <a:pt x="280296" y="136202"/>
                    <a:pt x="279880" y="136063"/>
                  </a:cubicBezTo>
                  <a:cubicBezTo>
                    <a:pt x="279483" y="135904"/>
                    <a:pt x="279067" y="135766"/>
                    <a:pt x="278670" y="135607"/>
                  </a:cubicBezTo>
                  <a:cubicBezTo>
                    <a:pt x="277064" y="134953"/>
                    <a:pt x="275497" y="134199"/>
                    <a:pt x="274050" y="133287"/>
                  </a:cubicBezTo>
                  <a:cubicBezTo>
                    <a:pt x="271134" y="131482"/>
                    <a:pt x="268596" y="129102"/>
                    <a:pt x="266771" y="126266"/>
                  </a:cubicBezTo>
                  <a:cubicBezTo>
                    <a:pt x="265006" y="123391"/>
                    <a:pt x="263598" y="120337"/>
                    <a:pt x="262508" y="117204"/>
                  </a:cubicBezTo>
                  <a:cubicBezTo>
                    <a:pt x="261417" y="114090"/>
                    <a:pt x="260644" y="110877"/>
                    <a:pt x="260088" y="107685"/>
                  </a:cubicBezTo>
                  <a:cubicBezTo>
                    <a:pt x="259553" y="104472"/>
                    <a:pt x="259216" y="101259"/>
                    <a:pt x="259117" y="98086"/>
                  </a:cubicBezTo>
                  <a:cubicBezTo>
                    <a:pt x="259057" y="96500"/>
                    <a:pt x="259037" y="94913"/>
                    <a:pt x="259077" y="93327"/>
                  </a:cubicBezTo>
                  <a:cubicBezTo>
                    <a:pt x="259097" y="92553"/>
                    <a:pt x="259117" y="91760"/>
                    <a:pt x="259176" y="90987"/>
                  </a:cubicBezTo>
                  <a:cubicBezTo>
                    <a:pt x="259196" y="90590"/>
                    <a:pt x="259216" y="90193"/>
                    <a:pt x="259255" y="89817"/>
                  </a:cubicBezTo>
                  <a:lnTo>
                    <a:pt x="259315" y="89222"/>
                  </a:lnTo>
                  <a:lnTo>
                    <a:pt x="259335" y="88924"/>
                  </a:lnTo>
                  <a:lnTo>
                    <a:pt x="259394" y="88488"/>
                  </a:lnTo>
                  <a:lnTo>
                    <a:pt x="258839" y="88488"/>
                  </a:lnTo>
                  <a:lnTo>
                    <a:pt x="258482" y="88508"/>
                  </a:lnTo>
                  <a:cubicBezTo>
                    <a:pt x="258224" y="88508"/>
                    <a:pt x="257966" y="88488"/>
                    <a:pt x="257728" y="88488"/>
                  </a:cubicBezTo>
                  <a:cubicBezTo>
                    <a:pt x="257233" y="88468"/>
                    <a:pt x="256737" y="88448"/>
                    <a:pt x="256241" y="88409"/>
                  </a:cubicBezTo>
                  <a:cubicBezTo>
                    <a:pt x="255249" y="88329"/>
                    <a:pt x="254258" y="88210"/>
                    <a:pt x="253286" y="88052"/>
                  </a:cubicBezTo>
                  <a:cubicBezTo>
                    <a:pt x="251343" y="87734"/>
                    <a:pt x="249439" y="87238"/>
                    <a:pt x="247595" y="86604"/>
                  </a:cubicBezTo>
                  <a:cubicBezTo>
                    <a:pt x="243926" y="85315"/>
                    <a:pt x="240574" y="83292"/>
                    <a:pt x="237917" y="80595"/>
                  </a:cubicBezTo>
                  <a:cubicBezTo>
                    <a:pt x="235319" y="77878"/>
                    <a:pt x="233197" y="74725"/>
                    <a:pt x="231948" y="71294"/>
                  </a:cubicBezTo>
                  <a:cubicBezTo>
                    <a:pt x="231313" y="69569"/>
                    <a:pt x="230877" y="67804"/>
                    <a:pt x="230698" y="65999"/>
                  </a:cubicBezTo>
                  <a:cubicBezTo>
                    <a:pt x="230659" y="65563"/>
                    <a:pt x="230619" y="65107"/>
                    <a:pt x="230599" y="64651"/>
                  </a:cubicBezTo>
                  <a:cubicBezTo>
                    <a:pt x="230599" y="64433"/>
                    <a:pt x="230599" y="64214"/>
                    <a:pt x="230599" y="63996"/>
                  </a:cubicBezTo>
                  <a:lnTo>
                    <a:pt x="230599" y="63322"/>
                  </a:lnTo>
                  <a:cubicBezTo>
                    <a:pt x="230619" y="63104"/>
                    <a:pt x="230639" y="62866"/>
                    <a:pt x="230639" y="62648"/>
                  </a:cubicBezTo>
                  <a:cubicBezTo>
                    <a:pt x="230659" y="62430"/>
                    <a:pt x="230678" y="62211"/>
                    <a:pt x="230718" y="61993"/>
                  </a:cubicBezTo>
                  <a:cubicBezTo>
                    <a:pt x="230738" y="61775"/>
                    <a:pt x="230758" y="61537"/>
                    <a:pt x="230817" y="61339"/>
                  </a:cubicBezTo>
                  <a:cubicBezTo>
                    <a:pt x="230837" y="61220"/>
                    <a:pt x="230837" y="61121"/>
                    <a:pt x="230877" y="61002"/>
                  </a:cubicBezTo>
                  <a:lnTo>
                    <a:pt x="230916" y="60764"/>
                  </a:lnTo>
                  <a:lnTo>
                    <a:pt x="230996" y="60446"/>
                  </a:lnTo>
                  <a:lnTo>
                    <a:pt x="230559" y="60585"/>
                  </a:lnTo>
                  <a:lnTo>
                    <a:pt x="230321" y="60645"/>
                  </a:lnTo>
                  <a:lnTo>
                    <a:pt x="229885" y="60764"/>
                  </a:lnTo>
                  <a:cubicBezTo>
                    <a:pt x="229588" y="60843"/>
                    <a:pt x="229290" y="60922"/>
                    <a:pt x="228973" y="60982"/>
                  </a:cubicBezTo>
                  <a:cubicBezTo>
                    <a:pt x="228378" y="61121"/>
                    <a:pt x="227783" y="61240"/>
                    <a:pt x="227168" y="61339"/>
                  </a:cubicBezTo>
                  <a:cubicBezTo>
                    <a:pt x="225959" y="61537"/>
                    <a:pt x="224749" y="61676"/>
                    <a:pt x="223539" y="61716"/>
                  </a:cubicBezTo>
                  <a:cubicBezTo>
                    <a:pt x="223067" y="61739"/>
                    <a:pt x="222596" y="61751"/>
                    <a:pt x="222125" y="61751"/>
                  </a:cubicBezTo>
                  <a:cubicBezTo>
                    <a:pt x="220180" y="61751"/>
                    <a:pt x="218248" y="61548"/>
                    <a:pt x="216380" y="61101"/>
                  </a:cubicBezTo>
                  <a:cubicBezTo>
                    <a:pt x="214060" y="60565"/>
                    <a:pt x="211839" y="59633"/>
                    <a:pt x="209895" y="58325"/>
                  </a:cubicBezTo>
                  <a:cubicBezTo>
                    <a:pt x="207952" y="57035"/>
                    <a:pt x="206246" y="55409"/>
                    <a:pt x="204957" y="53506"/>
                  </a:cubicBezTo>
                  <a:cubicBezTo>
                    <a:pt x="204323" y="52573"/>
                    <a:pt x="203767" y="51562"/>
                    <a:pt x="203311" y="50511"/>
                  </a:cubicBezTo>
                  <a:cubicBezTo>
                    <a:pt x="202855" y="49460"/>
                    <a:pt x="202478" y="48389"/>
                    <a:pt x="202121" y="47318"/>
                  </a:cubicBezTo>
                  <a:cubicBezTo>
                    <a:pt x="201407" y="45176"/>
                    <a:pt x="200713" y="42995"/>
                    <a:pt x="199662" y="41012"/>
                  </a:cubicBezTo>
                  <a:cubicBezTo>
                    <a:pt x="198611" y="39029"/>
                    <a:pt x="197203" y="37264"/>
                    <a:pt x="195537" y="35836"/>
                  </a:cubicBezTo>
                  <a:cubicBezTo>
                    <a:pt x="194704" y="35102"/>
                    <a:pt x="193832" y="34448"/>
                    <a:pt x="192919" y="33853"/>
                  </a:cubicBezTo>
                  <a:cubicBezTo>
                    <a:pt x="192444" y="33575"/>
                    <a:pt x="191987" y="33297"/>
                    <a:pt x="191511" y="33000"/>
                  </a:cubicBezTo>
                  <a:cubicBezTo>
                    <a:pt x="191036" y="32762"/>
                    <a:pt x="190560" y="32504"/>
                    <a:pt x="190084" y="32266"/>
                  </a:cubicBezTo>
                  <a:cubicBezTo>
                    <a:pt x="188140" y="31314"/>
                    <a:pt x="186117" y="30620"/>
                    <a:pt x="184075" y="30065"/>
                  </a:cubicBezTo>
                  <a:cubicBezTo>
                    <a:pt x="182032" y="29530"/>
                    <a:pt x="179970" y="29173"/>
                    <a:pt x="177927" y="28875"/>
                  </a:cubicBezTo>
                  <a:cubicBezTo>
                    <a:pt x="173822" y="28340"/>
                    <a:pt x="169776" y="28161"/>
                    <a:pt x="165810" y="28062"/>
                  </a:cubicBezTo>
                  <a:cubicBezTo>
                    <a:pt x="163153" y="28009"/>
                    <a:pt x="160539" y="28000"/>
                    <a:pt x="157964" y="28000"/>
                  </a:cubicBezTo>
                  <a:cubicBezTo>
                    <a:pt x="156677" y="28000"/>
                    <a:pt x="155399" y="28003"/>
                    <a:pt x="154129" y="28003"/>
                  </a:cubicBezTo>
                  <a:cubicBezTo>
                    <a:pt x="150322" y="28022"/>
                    <a:pt x="146574" y="28102"/>
                    <a:pt x="142925" y="28340"/>
                  </a:cubicBezTo>
                  <a:cubicBezTo>
                    <a:pt x="139276" y="28597"/>
                    <a:pt x="135706" y="28994"/>
                    <a:pt x="132275" y="29827"/>
                  </a:cubicBezTo>
                  <a:cubicBezTo>
                    <a:pt x="130570" y="30224"/>
                    <a:pt x="128904" y="30739"/>
                    <a:pt x="127317" y="31374"/>
                  </a:cubicBezTo>
                  <a:cubicBezTo>
                    <a:pt x="125711" y="32008"/>
                    <a:pt x="124184" y="32782"/>
                    <a:pt x="122756" y="33694"/>
                  </a:cubicBezTo>
                  <a:cubicBezTo>
                    <a:pt x="122419" y="33912"/>
                    <a:pt x="122062" y="34150"/>
                    <a:pt x="121725" y="34388"/>
                  </a:cubicBezTo>
                  <a:cubicBezTo>
                    <a:pt x="121388" y="34646"/>
                    <a:pt x="121051" y="34884"/>
                    <a:pt x="120733" y="35162"/>
                  </a:cubicBezTo>
                  <a:cubicBezTo>
                    <a:pt x="120059" y="35677"/>
                    <a:pt x="119444" y="36232"/>
                    <a:pt x="118869" y="36827"/>
                  </a:cubicBezTo>
                  <a:cubicBezTo>
                    <a:pt x="117739" y="37997"/>
                    <a:pt x="116747" y="39326"/>
                    <a:pt x="115974" y="40734"/>
                  </a:cubicBezTo>
                  <a:cubicBezTo>
                    <a:pt x="114387" y="43570"/>
                    <a:pt x="113673" y="46664"/>
                    <a:pt x="112563" y="49500"/>
                  </a:cubicBezTo>
                  <a:cubicBezTo>
                    <a:pt x="112008" y="50927"/>
                    <a:pt x="111353" y="52276"/>
                    <a:pt x="110520" y="53506"/>
                  </a:cubicBezTo>
                  <a:cubicBezTo>
                    <a:pt x="110322" y="53823"/>
                    <a:pt x="110084" y="54100"/>
                    <a:pt x="109866" y="54398"/>
                  </a:cubicBezTo>
                  <a:cubicBezTo>
                    <a:pt x="109628" y="54695"/>
                    <a:pt x="109410" y="54973"/>
                    <a:pt x="109152" y="55251"/>
                  </a:cubicBezTo>
                  <a:cubicBezTo>
                    <a:pt x="108676" y="55806"/>
                    <a:pt x="108140" y="56302"/>
                    <a:pt x="107605" y="56778"/>
                  </a:cubicBezTo>
                  <a:cubicBezTo>
                    <a:pt x="107050" y="57254"/>
                    <a:pt x="106494" y="57710"/>
                    <a:pt x="105900" y="58106"/>
                  </a:cubicBezTo>
                  <a:cubicBezTo>
                    <a:pt x="105602" y="58305"/>
                    <a:pt x="105305" y="58503"/>
                    <a:pt x="105007" y="58701"/>
                  </a:cubicBezTo>
                  <a:cubicBezTo>
                    <a:pt x="104868" y="58800"/>
                    <a:pt x="104710" y="58880"/>
                    <a:pt x="104551" y="58979"/>
                  </a:cubicBezTo>
                  <a:lnTo>
                    <a:pt x="104075" y="59217"/>
                  </a:lnTo>
                  <a:cubicBezTo>
                    <a:pt x="103480" y="59594"/>
                    <a:pt x="102806" y="59852"/>
                    <a:pt x="102171" y="60149"/>
                  </a:cubicBezTo>
                  <a:cubicBezTo>
                    <a:pt x="101854" y="60268"/>
                    <a:pt x="101517" y="60387"/>
                    <a:pt x="101199" y="60506"/>
                  </a:cubicBezTo>
                  <a:lnTo>
                    <a:pt x="100704" y="60684"/>
                  </a:lnTo>
                  <a:cubicBezTo>
                    <a:pt x="100545" y="60724"/>
                    <a:pt x="100386" y="60784"/>
                    <a:pt x="100208" y="60823"/>
                  </a:cubicBezTo>
                  <a:cubicBezTo>
                    <a:pt x="97886" y="61522"/>
                    <a:pt x="95487" y="61790"/>
                    <a:pt x="93160" y="61790"/>
                  </a:cubicBezTo>
                  <a:cubicBezTo>
                    <a:pt x="92844" y="61790"/>
                    <a:pt x="92529" y="61785"/>
                    <a:pt x="92216" y="61775"/>
                  </a:cubicBezTo>
                  <a:cubicBezTo>
                    <a:pt x="90907" y="61735"/>
                    <a:pt x="89618" y="61597"/>
                    <a:pt x="88349" y="61398"/>
                  </a:cubicBezTo>
                  <a:cubicBezTo>
                    <a:pt x="87714" y="61279"/>
                    <a:pt x="87099" y="61160"/>
                    <a:pt x="86465" y="61022"/>
                  </a:cubicBezTo>
                  <a:cubicBezTo>
                    <a:pt x="86167" y="60962"/>
                    <a:pt x="85870" y="60883"/>
                    <a:pt x="85553" y="60803"/>
                  </a:cubicBezTo>
                  <a:lnTo>
                    <a:pt x="85096" y="60684"/>
                  </a:lnTo>
                  <a:lnTo>
                    <a:pt x="84858" y="60605"/>
                  </a:lnTo>
                  <a:lnTo>
                    <a:pt x="84462" y="60486"/>
                  </a:lnTo>
                  <a:lnTo>
                    <a:pt x="84462" y="60486"/>
                  </a:lnTo>
                  <a:cubicBezTo>
                    <a:pt x="84501" y="60605"/>
                    <a:pt x="84541" y="60744"/>
                    <a:pt x="84561" y="60883"/>
                  </a:cubicBezTo>
                  <a:lnTo>
                    <a:pt x="84601" y="61002"/>
                  </a:lnTo>
                  <a:cubicBezTo>
                    <a:pt x="84601" y="61041"/>
                    <a:pt x="84620" y="61081"/>
                    <a:pt x="84620" y="61121"/>
                  </a:cubicBezTo>
                  <a:lnTo>
                    <a:pt x="84700" y="61557"/>
                  </a:lnTo>
                  <a:cubicBezTo>
                    <a:pt x="84720" y="61854"/>
                    <a:pt x="84779" y="62152"/>
                    <a:pt x="84799" y="62449"/>
                  </a:cubicBezTo>
                  <a:cubicBezTo>
                    <a:pt x="84858" y="63064"/>
                    <a:pt x="84858" y="63659"/>
                    <a:pt x="84858" y="64234"/>
                  </a:cubicBezTo>
                  <a:cubicBezTo>
                    <a:pt x="84858" y="65424"/>
                    <a:pt x="84700" y="66574"/>
                    <a:pt x="84521" y="67685"/>
                  </a:cubicBezTo>
                  <a:cubicBezTo>
                    <a:pt x="84402" y="68240"/>
                    <a:pt x="84283" y="68795"/>
                    <a:pt x="84145" y="69351"/>
                  </a:cubicBezTo>
                  <a:cubicBezTo>
                    <a:pt x="83986" y="69886"/>
                    <a:pt x="83847" y="70422"/>
                    <a:pt x="83649" y="70937"/>
                  </a:cubicBezTo>
                  <a:cubicBezTo>
                    <a:pt x="83450" y="71453"/>
                    <a:pt x="83272" y="71968"/>
                    <a:pt x="83074" y="72464"/>
                  </a:cubicBezTo>
                  <a:cubicBezTo>
                    <a:pt x="82836" y="72960"/>
                    <a:pt x="82617" y="73436"/>
                    <a:pt x="82380" y="73912"/>
                  </a:cubicBezTo>
                  <a:cubicBezTo>
                    <a:pt x="82280" y="74170"/>
                    <a:pt x="82122" y="74388"/>
                    <a:pt x="82003" y="74606"/>
                  </a:cubicBezTo>
                  <a:cubicBezTo>
                    <a:pt x="81864" y="74844"/>
                    <a:pt x="81745" y="75062"/>
                    <a:pt x="81606" y="75300"/>
                  </a:cubicBezTo>
                  <a:cubicBezTo>
                    <a:pt x="81467" y="75518"/>
                    <a:pt x="81368" y="75756"/>
                    <a:pt x="81209" y="75974"/>
                  </a:cubicBezTo>
                  <a:cubicBezTo>
                    <a:pt x="81071" y="76192"/>
                    <a:pt x="80912" y="76391"/>
                    <a:pt x="80773" y="76609"/>
                  </a:cubicBezTo>
                  <a:cubicBezTo>
                    <a:pt x="80634" y="76827"/>
                    <a:pt x="80496" y="77025"/>
                    <a:pt x="80337" y="77244"/>
                  </a:cubicBezTo>
                  <a:cubicBezTo>
                    <a:pt x="80198" y="77462"/>
                    <a:pt x="80059" y="77660"/>
                    <a:pt x="79901" y="77858"/>
                  </a:cubicBezTo>
                  <a:cubicBezTo>
                    <a:pt x="79583" y="78255"/>
                    <a:pt x="79266" y="78652"/>
                    <a:pt x="78969" y="79028"/>
                  </a:cubicBezTo>
                  <a:cubicBezTo>
                    <a:pt x="77699" y="80575"/>
                    <a:pt x="76291" y="81884"/>
                    <a:pt x="74804" y="82995"/>
                  </a:cubicBezTo>
                  <a:cubicBezTo>
                    <a:pt x="73297" y="84105"/>
                    <a:pt x="71730" y="84998"/>
                    <a:pt x="70144" y="85711"/>
                  </a:cubicBezTo>
                  <a:cubicBezTo>
                    <a:pt x="68557" y="86425"/>
                    <a:pt x="66951" y="86981"/>
                    <a:pt x="65384" y="87397"/>
                  </a:cubicBezTo>
                  <a:cubicBezTo>
                    <a:pt x="63798" y="87814"/>
                    <a:pt x="62231" y="88111"/>
                    <a:pt x="60704" y="88290"/>
                  </a:cubicBezTo>
                  <a:cubicBezTo>
                    <a:pt x="59930" y="88389"/>
                    <a:pt x="59177" y="88468"/>
                    <a:pt x="58423" y="88508"/>
                  </a:cubicBezTo>
                  <a:cubicBezTo>
                    <a:pt x="58046" y="88528"/>
                    <a:pt x="57670" y="88528"/>
                    <a:pt x="57313" y="88547"/>
                  </a:cubicBezTo>
                  <a:lnTo>
                    <a:pt x="56321" y="88547"/>
                  </a:lnTo>
                  <a:lnTo>
                    <a:pt x="56103" y="88528"/>
                  </a:lnTo>
                  <a:lnTo>
                    <a:pt x="56143" y="88984"/>
                  </a:lnTo>
                  <a:lnTo>
                    <a:pt x="56182" y="89321"/>
                  </a:lnTo>
                  <a:cubicBezTo>
                    <a:pt x="56202" y="89559"/>
                    <a:pt x="56222" y="89797"/>
                    <a:pt x="56242" y="90015"/>
                  </a:cubicBezTo>
                  <a:cubicBezTo>
                    <a:pt x="56281" y="90471"/>
                    <a:pt x="56301" y="90927"/>
                    <a:pt x="56321" y="91383"/>
                  </a:cubicBezTo>
                  <a:cubicBezTo>
                    <a:pt x="56381" y="92295"/>
                    <a:pt x="56400" y="93188"/>
                    <a:pt x="56420" y="94080"/>
                  </a:cubicBezTo>
                  <a:cubicBezTo>
                    <a:pt x="56440" y="95865"/>
                    <a:pt x="56400" y="97590"/>
                    <a:pt x="56321" y="99296"/>
                  </a:cubicBezTo>
                  <a:cubicBezTo>
                    <a:pt x="56123" y="102687"/>
                    <a:pt x="55746" y="105900"/>
                    <a:pt x="55171" y="108934"/>
                  </a:cubicBezTo>
                  <a:cubicBezTo>
                    <a:pt x="55032" y="109707"/>
                    <a:pt x="54854" y="110441"/>
                    <a:pt x="54695" y="111175"/>
                  </a:cubicBezTo>
                  <a:cubicBezTo>
                    <a:pt x="54516" y="111909"/>
                    <a:pt x="54358" y="112642"/>
                    <a:pt x="54159" y="113336"/>
                  </a:cubicBezTo>
                  <a:cubicBezTo>
                    <a:pt x="53803" y="114764"/>
                    <a:pt x="53346" y="116133"/>
                    <a:pt x="52910" y="117442"/>
                  </a:cubicBezTo>
                  <a:cubicBezTo>
                    <a:pt x="51978" y="120079"/>
                    <a:pt x="50887" y="122479"/>
                    <a:pt x="49678" y="124680"/>
                  </a:cubicBezTo>
                  <a:cubicBezTo>
                    <a:pt x="49083" y="125771"/>
                    <a:pt x="48408" y="126782"/>
                    <a:pt x="47714" y="127734"/>
                  </a:cubicBezTo>
                  <a:cubicBezTo>
                    <a:pt x="47536" y="127972"/>
                    <a:pt x="47338" y="128190"/>
                    <a:pt x="47159" y="128408"/>
                  </a:cubicBezTo>
                  <a:cubicBezTo>
                    <a:pt x="46961" y="128626"/>
                    <a:pt x="46802" y="128864"/>
                    <a:pt x="46604" y="129082"/>
                  </a:cubicBezTo>
                  <a:cubicBezTo>
                    <a:pt x="46405" y="129281"/>
                    <a:pt x="46207" y="129479"/>
                    <a:pt x="46009" y="129697"/>
                  </a:cubicBezTo>
                  <a:lnTo>
                    <a:pt x="45711" y="129995"/>
                  </a:lnTo>
                  <a:lnTo>
                    <a:pt x="45414" y="130272"/>
                  </a:lnTo>
                  <a:cubicBezTo>
                    <a:pt x="43808" y="131819"/>
                    <a:pt x="42082" y="133009"/>
                    <a:pt x="40357" y="133981"/>
                  </a:cubicBezTo>
                  <a:cubicBezTo>
                    <a:pt x="38651" y="134933"/>
                    <a:pt x="36946" y="135666"/>
                    <a:pt x="35340" y="136222"/>
                  </a:cubicBezTo>
                  <a:cubicBezTo>
                    <a:pt x="33713" y="136797"/>
                    <a:pt x="32186" y="137213"/>
                    <a:pt x="30739" y="137531"/>
                  </a:cubicBezTo>
                  <a:cubicBezTo>
                    <a:pt x="27843" y="138165"/>
                    <a:pt x="25364" y="138443"/>
                    <a:pt x="23302" y="138601"/>
                  </a:cubicBezTo>
                  <a:cubicBezTo>
                    <a:pt x="21805" y="138702"/>
                    <a:pt x="20528" y="138730"/>
                    <a:pt x="19447" y="138730"/>
                  </a:cubicBezTo>
                  <a:cubicBezTo>
                    <a:pt x="19038" y="138730"/>
                    <a:pt x="18658" y="138726"/>
                    <a:pt x="18304" y="138720"/>
                  </a:cubicBezTo>
                  <a:cubicBezTo>
                    <a:pt x="17015" y="138701"/>
                    <a:pt x="16103" y="138661"/>
                    <a:pt x="15508" y="138601"/>
                  </a:cubicBezTo>
                  <a:cubicBezTo>
                    <a:pt x="15211" y="138582"/>
                    <a:pt x="14993" y="138562"/>
                    <a:pt x="14854" y="138562"/>
                  </a:cubicBezTo>
                  <a:cubicBezTo>
                    <a:pt x="14715" y="138542"/>
                    <a:pt x="14636" y="138542"/>
                    <a:pt x="14636" y="138542"/>
                  </a:cubicBezTo>
                  <a:cubicBezTo>
                    <a:pt x="14636" y="138542"/>
                    <a:pt x="15726" y="138720"/>
                    <a:pt x="18304" y="138780"/>
                  </a:cubicBezTo>
                  <a:cubicBezTo>
                    <a:pt x="18678" y="138786"/>
                    <a:pt x="19082" y="138790"/>
                    <a:pt x="19517" y="138790"/>
                  </a:cubicBezTo>
                  <a:cubicBezTo>
                    <a:pt x="20584" y="138790"/>
                    <a:pt x="21843" y="138765"/>
                    <a:pt x="23322" y="138681"/>
                  </a:cubicBezTo>
                  <a:cubicBezTo>
                    <a:pt x="25384" y="138542"/>
                    <a:pt x="27863" y="138264"/>
                    <a:pt x="30758" y="137630"/>
                  </a:cubicBezTo>
                  <a:cubicBezTo>
                    <a:pt x="32206" y="137312"/>
                    <a:pt x="33753" y="136896"/>
                    <a:pt x="35379" y="136341"/>
                  </a:cubicBezTo>
                  <a:cubicBezTo>
                    <a:pt x="37005" y="135766"/>
                    <a:pt x="38711" y="135052"/>
                    <a:pt x="40416" y="134100"/>
                  </a:cubicBezTo>
                  <a:cubicBezTo>
                    <a:pt x="42142" y="133128"/>
                    <a:pt x="43887" y="131918"/>
                    <a:pt x="45513" y="130391"/>
                  </a:cubicBezTo>
                  <a:lnTo>
                    <a:pt x="45810" y="130094"/>
                  </a:lnTo>
                  <a:lnTo>
                    <a:pt x="46108" y="129796"/>
                  </a:lnTo>
                  <a:cubicBezTo>
                    <a:pt x="46306" y="129578"/>
                    <a:pt x="46505" y="129380"/>
                    <a:pt x="46703" y="129162"/>
                  </a:cubicBezTo>
                  <a:cubicBezTo>
                    <a:pt x="46901" y="128963"/>
                    <a:pt x="47080" y="128725"/>
                    <a:pt x="47258" y="128507"/>
                  </a:cubicBezTo>
                  <a:cubicBezTo>
                    <a:pt x="47456" y="128269"/>
                    <a:pt x="47655" y="128051"/>
                    <a:pt x="47833" y="127813"/>
                  </a:cubicBezTo>
                  <a:cubicBezTo>
                    <a:pt x="48527" y="126881"/>
                    <a:pt x="49221" y="125850"/>
                    <a:pt x="49816" y="124739"/>
                  </a:cubicBezTo>
                  <a:cubicBezTo>
                    <a:pt x="51026" y="122558"/>
                    <a:pt x="52117" y="120139"/>
                    <a:pt x="53049" y="117501"/>
                  </a:cubicBezTo>
                  <a:cubicBezTo>
                    <a:pt x="53505" y="116172"/>
                    <a:pt x="53941" y="114804"/>
                    <a:pt x="54318" y="113376"/>
                  </a:cubicBezTo>
                  <a:cubicBezTo>
                    <a:pt x="54516" y="112682"/>
                    <a:pt x="54675" y="111948"/>
                    <a:pt x="54854" y="111214"/>
                  </a:cubicBezTo>
                  <a:cubicBezTo>
                    <a:pt x="55012" y="110481"/>
                    <a:pt x="55191" y="109727"/>
                    <a:pt x="55330" y="108974"/>
                  </a:cubicBezTo>
                  <a:cubicBezTo>
                    <a:pt x="55924" y="105939"/>
                    <a:pt x="56301" y="102707"/>
                    <a:pt x="56500" y="99316"/>
                  </a:cubicBezTo>
                  <a:cubicBezTo>
                    <a:pt x="56599" y="97610"/>
                    <a:pt x="56619" y="95865"/>
                    <a:pt x="56599" y="94080"/>
                  </a:cubicBezTo>
                  <a:cubicBezTo>
                    <a:pt x="56599" y="93188"/>
                    <a:pt x="56559" y="92295"/>
                    <a:pt x="56519" y="91383"/>
                  </a:cubicBezTo>
                  <a:cubicBezTo>
                    <a:pt x="56500" y="90927"/>
                    <a:pt x="56460" y="90471"/>
                    <a:pt x="56420" y="90015"/>
                  </a:cubicBezTo>
                  <a:cubicBezTo>
                    <a:pt x="56400" y="89777"/>
                    <a:pt x="56381" y="89539"/>
                    <a:pt x="56361" y="89321"/>
                  </a:cubicBezTo>
                  <a:lnTo>
                    <a:pt x="56301" y="88726"/>
                  </a:lnTo>
                  <a:lnTo>
                    <a:pt x="57313" y="88726"/>
                  </a:lnTo>
                  <a:cubicBezTo>
                    <a:pt x="57689" y="88726"/>
                    <a:pt x="58066" y="88706"/>
                    <a:pt x="58443" y="88686"/>
                  </a:cubicBezTo>
                  <a:cubicBezTo>
                    <a:pt x="59197" y="88647"/>
                    <a:pt x="59950" y="88587"/>
                    <a:pt x="60724" y="88488"/>
                  </a:cubicBezTo>
                  <a:cubicBezTo>
                    <a:pt x="62271" y="88309"/>
                    <a:pt x="63837" y="88012"/>
                    <a:pt x="65424" y="87595"/>
                  </a:cubicBezTo>
                  <a:cubicBezTo>
                    <a:pt x="67030" y="87159"/>
                    <a:pt x="68636" y="86604"/>
                    <a:pt x="70223" y="85890"/>
                  </a:cubicBezTo>
                  <a:cubicBezTo>
                    <a:pt x="71829" y="85176"/>
                    <a:pt x="73416" y="84284"/>
                    <a:pt x="74923" y="83153"/>
                  </a:cubicBezTo>
                  <a:cubicBezTo>
                    <a:pt x="76430" y="82043"/>
                    <a:pt x="77858" y="80714"/>
                    <a:pt x="79127" y="79167"/>
                  </a:cubicBezTo>
                  <a:cubicBezTo>
                    <a:pt x="79444" y="78771"/>
                    <a:pt x="79762" y="78394"/>
                    <a:pt x="80079" y="77997"/>
                  </a:cubicBezTo>
                  <a:cubicBezTo>
                    <a:pt x="80238" y="77799"/>
                    <a:pt x="80377" y="77581"/>
                    <a:pt x="80515" y="77363"/>
                  </a:cubicBezTo>
                  <a:cubicBezTo>
                    <a:pt x="80674" y="77144"/>
                    <a:pt x="80813" y="76946"/>
                    <a:pt x="80952" y="76728"/>
                  </a:cubicBezTo>
                  <a:cubicBezTo>
                    <a:pt x="81110" y="76510"/>
                    <a:pt x="81249" y="76292"/>
                    <a:pt x="81388" y="76073"/>
                  </a:cubicBezTo>
                  <a:cubicBezTo>
                    <a:pt x="81547" y="75875"/>
                    <a:pt x="81666" y="75637"/>
                    <a:pt x="81785" y="75399"/>
                  </a:cubicBezTo>
                  <a:cubicBezTo>
                    <a:pt x="81923" y="75181"/>
                    <a:pt x="82062" y="74943"/>
                    <a:pt x="82181" y="74725"/>
                  </a:cubicBezTo>
                  <a:cubicBezTo>
                    <a:pt x="82320" y="74487"/>
                    <a:pt x="82459" y="74269"/>
                    <a:pt x="82578" y="74011"/>
                  </a:cubicBezTo>
                  <a:cubicBezTo>
                    <a:pt x="82796" y="73535"/>
                    <a:pt x="83034" y="73039"/>
                    <a:pt x="83272" y="72544"/>
                  </a:cubicBezTo>
                  <a:cubicBezTo>
                    <a:pt x="83470" y="72048"/>
                    <a:pt x="83669" y="71532"/>
                    <a:pt x="83867" y="70997"/>
                  </a:cubicBezTo>
                  <a:cubicBezTo>
                    <a:pt x="84045" y="70481"/>
                    <a:pt x="84204" y="69946"/>
                    <a:pt x="84363" y="69410"/>
                  </a:cubicBezTo>
                  <a:cubicBezTo>
                    <a:pt x="84501" y="68855"/>
                    <a:pt x="84620" y="68300"/>
                    <a:pt x="84739" y="67725"/>
                  </a:cubicBezTo>
                  <a:cubicBezTo>
                    <a:pt x="84938" y="66594"/>
                    <a:pt x="85096" y="65444"/>
                    <a:pt x="85096" y="64234"/>
                  </a:cubicBezTo>
                  <a:cubicBezTo>
                    <a:pt x="85096" y="63639"/>
                    <a:pt x="85077" y="63044"/>
                    <a:pt x="85017" y="62430"/>
                  </a:cubicBezTo>
                  <a:cubicBezTo>
                    <a:pt x="84997" y="62132"/>
                    <a:pt x="84958" y="61835"/>
                    <a:pt x="84918" y="61537"/>
                  </a:cubicBezTo>
                  <a:lnTo>
                    <a:pt x="84839" y="61081"/>
                  </a:lnTo>
                  <a:cubicBezTo>
                    <a:pt x="84839" y="61041"/>
                    <a:pt x="84819" y="61002"/>
                    <a:pt x="84819" y="60962"/>
                  </a:cubicBezTo>
                  <a:lnTo>
                    <a:pt x="84799" y="60863"/>
                  </a:lnTo>
                  <a:lnTo>
                    <a:pt x="84779" y="60803"/>
                  </a:lnTo>
                  <a:lnTo>
                    <a:pt x="84779" y="60803"/>
                  </a:lnTo>
                  <a:lnTo>
                    <a:pt x="85057" y="60883"/>
                  </a:lnTo>
                  <a:lnTo>
                    <a:pt x="85513" y="61022"/>
                  </a:lnTo>
                  <a:cubicBezTo>
                    <a:pt x="85810" y="61101"/>
                    <a:pt x="86128" y="61160"/>
                    <a:pt x="86425" y="61240"/>
                  </a:cubicBezTo>
                  <a:cubicBezTo>
                    <a:pt x="87060" y="61379"/>
                    <a:pt x="87674" y="61498"/>
                    <a:pt x="88309" y="61616"/>
                  </a:cubicBezTo>
                  <a:cubicBezTo>
                    <a:pt x="89598" y="61815"/>
                    <a:pt x="90887" y="61954"/>
                    <a:pt x="92216" y="61993"/>
                  </a:cubicBezTo>
                  <a:cubicBezTo>
                    <a:pt x="92570" y="62007"/>
                    <a:pt x="92927" y="62013"/>
                    <a:pt x="93285" y="62013"/>
                  </a:cubicBezTo>
                  <a:cubicBezTo>
                    <a:pt x="95593" y="62013"/>
                    <a:pt x="97970" y="61728"/>
                    <a:pt x="100287" y="61041"/>
                  </a:cubicBezTo>
                  <a:cubicBezTo>
                    <a:pt x="100446" y="61002"/>
                    <a:pt x="100624" y="60942"/>
                    <a:pt x="100783" y="60903"/>
                  </a:cubicBezTo>
                  <a:lnTo>
                    <a:pt x="101279" y="60724"/>
                  </a:lnTo>
                  <a:cubicBezTo>
                    <a:pt x="101616" y="60605"/>
                    <a:pt x="101953" y="60486"/>
                    <a:pt x="102270" y="60347"/>
                  </a:cubicBezTo>
                  <a:cubicBezTo>
                    <a:pt x="102905" y="60050"/>
                    <a:pt x="103579" y="59792"/>
                    <a:pt x="104194" y="59435"/>
                  </a:cubicBezTo>
                  <a:lnTo>
                    <a:pt x="104670" y="59157"/>
                  </a:lnTo>
                  <a:cubicBezTo>
                    <a:pt x="104829" y="59078"/>
                    <a:pt x="104987" y="58999"/>
                    <a:pt x="105126" y="58900"/>
                  </a:cubicBezTo>
                  <a:cubicBezTo>
                    <a:pt x="105424" y="58701"/>
                    <a:pt x="105721" y="58503"/>
                    <a:pt x="106038" y="58285"/>
                  </a:cubicBezTo>
                  <a:cubicBezTo>
                    <a:pt x="106633" y="57888"/>
                    <a:pt x="107189" y="57432"/>
                    <a:pt x="107764" y="56956"/>
                  </a:cubicBezTo>
                  <a:cubicBezTo>
                    <a:pt x="108299" y="56460"/>
                    <a:pt x="108835" y="55965"/>
                    <a:pt x="109330" y="55389"/>
                  </a:cubicBezTo>
                  <a:cubicBezTo>
                    <a:pt x="109588" y="55132"/>
                    <a:pt x="109806" y="54834"/>
                    <a:pt x="110044" y="54537"/>
                  </a:cubicBezTo>
                  <a:cubicBezTo>
                    <a:pt x="110282" y="54239"/>
                    <a:pt x="110500" y="53942"/>
                    <a:pt x="110719" y="53625"/>
                  </a:cubicBezTo>
                  <a:cubicBezTo>
                    <a:pt x="111571" y="52395"/>
                    <a:pt x="112226" y="51007"/>
                    <a:pt x="112801" y="49579"/>
                  </a:cubicBezTo>
                  <a:cubicBezTo>
                    <a:pt x="113911" y="46723"/>
                    <a:pt x="114625" y="43649"/>
                    <a:pt x="116192" y="40853"/>
                  </a:cubicBezTo>
                  <a:cubicBezTo>
                    <a:pt x="116946" y="39445"/>
                    <a:pt x="117917" y="38156"/>
                    <a:pt x="119048" y="36986"/>
                  </a:cubicBezTo>
                  <a:cubicBezTo>
                    <a:pt x="119623" y="36391"/>
                    <a:pt x="120238" y="35856"/>
                    <a:pt x="120872" y="35340"/>
                  </a:cubicBezTo>
                  <a:cubicBezTo>
                    <a:pt x="121189" y="35082"/>
                    <a:pt x="121546" y="34844"/>
                    <a:pt x="121864" y="34586"/>
                  </a:cubicBezTo>
                  <a:cubicBezTo>
                    <a:pt x="122201" y="34349"/>
                    <a:pt x="122558" y="34130"/>
                    <a:pt x="122895" y="33892"/>
                  </a:cubicBezTo>
                  <a:cubicBezTo>
                    <a:pt x="124303" y="33000"/>
                    <a:pt x="125830" y="32246"/>
                    <a:pt x="127417" y="31592"/>
                  </a:cubicBezTo>
                  <a:cubicBezTo>
                    <a:pt x="129003" y="30977"/>
                    <a:pt x="130649" y="30462"/>
                    <a:pt x="132355" y="30065"/>
                  </a:cubicBezTo>
                  <a:cubicBezTo>
                    <a:pt x="135746" y="29252"/>
                    <a:pt x="139315" y="28835"/>
                    <a:pt x="142944" y="28597"/>
                  </a:cubicBezTo>
                  <a:cubicBezTo>
                    <a:pt x="146593" y="28359"/>
                    <a:pt x="150322" y="28280"/>
                    <a:pt x="154129" y="28260"/>
                  </a:cubicBezTo>
                  <a:cubicBezTo>
                    <a:pt x="155399" y="28254"/>
                    <a:pt x="156679" y="28249"/>
                    <a:pt x="157969" y="28249"/>
                  </a:cubicBezTo>
                  <a:cubicBezTo>
                    <a:pt x="160548" y="28249"/>
                    <a:pt x="163166" y="28267"/>
                    <a:pt x="165810" y="28320"/>
                  </a:cubicBezTo>
                  <a:cubicBezTo>
                    <a:pt x="169756" y="28419"/>
                    <a:pt x="173802" y="28597"/>
                    <a:pt x="177907" y="29133"/>
                  </a:cubicBezTo>
                  <a:cubicBezTo>
                    <a:pt x="179930" y="29430"/>
                    <a:pt x="181992" y="29787"/>
                    <a:pt x="184015" y="30323"/>
                  </a:cubicBezTo>
                  <a:cubicBezTo>
                    <a:pt x="186038" y="30858"/>
                    <a:pt x="188041" y="31572"/>
                    <a:pt x="189965" y="32484"/>
                  </a:cubicBezTo>
                  <a:cubicBezTo>
                    <a:pt x="190441" y="32742"/>
                    <a:pt x="190917" y="32980"/>
                    <a:pt x="191392" y="33238"/>
                  </a:cubicBezTo>
                  <a:cubicBezTo>
                    <a:pt x="191849" y="33516"/>
                    <a:pt x="192305" y="33793"/>
                    <a:pt x="192761" y="34091"/>
                  </a:cubicBezTo>
                  <a:cubicBezTo>
                    <a:pt x="193673" y="34666"/>
                    <a:pt x="194546" y="35300"/>
                    <a:pt x="195359" y="36034"/>
                  </a:cubicBezTo>
                  <a:cubicBezTo>
                    <a:pt x="197005" y="37442"/>
                    <a:pt x="198393" y="39187"/>
                    <a:pt x="199424" y="41151"/>
                  </a:cubicBezTo>
                  <a:cubicBezTo>
                    <a:pt x="200475" y="43094"/>
                    <a:pt x="201150" y="45256"/>
                    <a:pt x="201863" y="47397"/>
                  </a:cubicBezTo>
                  <a:cubicBezTo>
                    <a:pt x="202220" y="48468"/>
                    <a:pt x="202597" y="49559"/>
                    <a:pt x="203073" y="50610"/>
                  </a:cubicBezTo>
                  <a:cubicBezTo>
                    <a:pt x="203529" y="51661"/>
                    <a:pt x="204085" y="52692"/>
                    <a:pt x="204739" y="53664"/>
                  </a:cubicBezTo>
                  <a:cubicBezTo>
                    <a:pt x="207377" y="57511"/>
                    <a:pt x="211620" y="60288"/>
                    <a:pt x="216301" y="61379"/>
                  </a:cubicBezTo>
                  <a:cubicBezTo>
                    <a:pt x="218201" y="61826"/>
                    <a:pt x="220152" y="62028"/>
                    <a:pt x="222124" y="62028"/>
                  </a:cubicBezTo>
                  <a:cubicBezTo>
                    <a:pt x="222601" y="62028"/>
                    <a:pt x="223080" y="62016"/>
                    <a:pt x="223559" y="61993"/>
                  </a:cubicBezTo>
                  <a:cubicBezTo>
                    <a:pt x="224769" y="61934"/>
                    <a:pt x="225998" y="61815"/>
                    <a:pt x="227228" y="61616"/>
                  </a:cubicBezTo>
                  <a:cubicBezTo>
                    <a:pt x="227843" y="61517"/>
                    <a:pt x="228437" y="61398"/>
                    <a:pt x="229052" y="61260"/>
                  </a:cubicBezTo>
                  <a:cubicBezTo>
                    <a:pt x="229350" y="61180"/>
                    <a:pt x="229647" y="61121"/>
                    <a:pt x="229964" y="61041"/>
                  </a:cubicBezTo>
                  <a:lnTo>
                    <a:pt x="230401" y="60903"/>
                  </a:lnTo>
                  <a:lnTo>
                    <a:pt x="230619" y="60843"/>
                  </a:lnTo>
                  <a:lnTo>
                    <a:pt x="230599" y="60942"/>
                  </a:lnTo>
                  <a:cubicBezTo>
                    <a:pt x="230579" y="61061"/>
                    <a:pt x="230559" y="61160"/>
                    <a:pt x="230540" y="61279"/>
                  </a:cubicBezTo>
                  <a:cubicBezTo>
                    <a:pt x="230500" y="61498"/>
                    <a:pt x="230480" y="61716"/>
                    <a:pt x="230440" y="61954"/>
                  </a:cubicBezTo>
                  <a:cubicBezTo>
                    <a:pt x="230401" y="62172"/>
                    <a:pt x="230401" y="62390"/>
                    <a:pt x="230381" y="62628"/>
                  </a:cubicBezTo>
                  <a:cubicBezTo>
                    <a:pt x="230361" y="62846"/>
                    <a:pt x="230341" y="63084"/>
                    <a:pt x="230341" y="63302"/>
                  </a:cubicBezTo>
                  <a:lnTo>
                    <a:pt x="230321" y="63976"/>
                  </a:lnTo>
                  <a:cubicBezTo>
                    <a:pt x="230321" y="64214"/>
                    <a:pt x="230321" y="64433"/>
                    <a:pt x="230341" y="64671"/>
                  </a:cubicBezTo>
                  <a:cubicBezTo>
                    <a:pt x="230341" y="65127"/>
                    <a:pt x="230381" y="65563"/>
                    <a:pt x="230421" y="66019"/>
                  </a:cubicBezTo>
                  <a:cubicBezTo>
                    <a:pt x="230619" y="67844"/>
                    <a:pt x="231055" y="69648"/>
                    <a:pt x="231690" y="71373"/>
                  </a:cubicBezTo>
                  <a:cubicBezTo>
                    <a:pt x="231848" y="71810"/>
                    <a:pt x="232007" y="72246"/>
                    <a:pt x="232186" y="72682"/>
                  </a:cubicBezTo>
                  <a:cubicBezTo>
                    <a:pt x="232384" y="73099"/>
                    <a:pt x="232582" y="73515"/>
                    <a:pt x="232800" y="73932"/>
                  </a:cubicBezTo>
                  <a:cubicBezTo>
                    <a:pt x="232840" y="74031"/>
                    <a:pt x="232880" y="74150"/>
                    <a:pt x="232939" y="74249"/>
                  </a:cubicBezTo>
                  <a:lnTo>
                    <a:pt x="233118" y="74546"/>
                  </a:lnTo>
                  <a:lnTo>
                    <a:pt x="233455" y="75161"/>
                  </a:lnTo>
                  <a:cubicBezTo>
                    <a:pt x="233693" y="75558"/>
                    <a:pt x="233911" y="75994"/>
                    <a:pt x="234189" y="76371"/>
                  </a:cubicBezTo>
                  <a:cubicBezTo>
                    <a:pt x="234446" y="76748"/>
                    <a:pt x="234724" y="77144"/>
                    <a:pt x="234982" y="77541"/>
                  </a:cubicBezTo>
                  <a:cubicBezTo>
                    <a:pt x="235061" y="77620"/>
                    <a:pt x="235121" y="77719"/>
                    <a:pt x="235180" y="77819"/>
                  </a:cubicBezTo>
                  <a:lnTo>
                    <a:pt x="235398" y="78096"/>
                  </a:lnTo>
                  <a:lnTo>
                    <a:pt x="235854" y="78652"/>
                  </a:lnTo>
                  <a:cubicBezTo>
                    <a:pt x="236152" y="79009"/>
                    <a:pt x="236429" y="79385"/>
                    <a:pt x="236747" y="79762"/>
                  </a:cubicBezTo>
                  <a:lnTo>
                    <a:pt x="237223" y="80278"/>
                  </a:lnTo>
                  <a:lnTo>
                    <a:pt x="237461" y="80536"/>
                  </a:lnTo>
                  <a:lnTo>
                    <a:pt x="237719" y="80793"/>
                  </a:lnTo>
                  <a:cubicBezTo>
                    <a:pt x="240396" y="83510"/>
                    <a:pt x="243807" y="85553"/>
                    <a:pt x="247495" y="86862"/>
                  </a:cubicBezTo>
                  <a:cubicBezTo>
                    <a:pt x="249360" y="87516"/>
                    <a:pt x="251283" y="88012"/>
                    <a:pt x="253246" y="88329"/>
                  </a:cubicBezTo>
                  <a:cubicBezTo>
                    <a:pt x="254218" y="88488"/>
                    <a:pt x="255210" y="88607"/>
                    <a:pt x="256221" y="88686"/>
                  </a:cubicBezTo>
                  <a:cubicBezTo>
                    <a:pt x="256717" y="88726"/>
                    <a:pt x="257213" y="88746"/>
                    <a:pt x="257709" y="88765"/>
                  </a:cubicBezTo>
                  <a:cubicBezTo>
                    <a:pt x="257966" y="88765"/>
                    <a:pt x="258224" y="88785"/>
                    <a:pt x="258482" y="88785"/>
                  </a:cubicBezTo>
                  <a:lnTo>
                    <a:pt x="258859" y="88785"/>
                  </a:lnTo>
                  <a:lnTo>
                    <a:pt x="259057" y="88765"/>
                  </a:lnTo>
                  <a:lnTo>
                    <a:pt x="259017" y="89182"/>
                  </a:lnTo>
                  <a:lnTo>
                    <a:pt x="258978" y="89777"/>
                  </a:lnTo>
                  <a:cubicBezTo>
                    <a:pt x="258938" y="90174"/>
                    <a:pt x="258918" y="90570"/>
                    <a:pt x="258898" y="90947"/>
                  </a:cubicBezTo>
                  <a:cubicBezTo>
                    <a:pt x="258839" y="91740"/>
                    <a:pt x="258819" y="92533"/>
                    <a:pt x="258799" y="93327"/>
                  </a:cubicBezTo>
                  <a:cubicBezTo>
                    <a:pt x="258760" y="94893"/>
                    <a:pt x="258760" y="96500"/>
                    <a:pt x="258819" y="98086"/>
                  </a:cubicBezTo>
                  <a:cubicBezTo>
                    <a:pt x="258938" y="101279"/>
                    <a:pt x="259275" y="104512"/>
                    <a:pt x="259811" y="107724"/>
                  </a:cubicBezTo>
                  <a:cubicBezTo>
                    <a:pt x="260366" y="110937"/>
                    <a:pt x="261139" y="114150"/>
                    <a:pt x="262250" y="117303"/>
                  </a:cubicBezTo>
                  <a:cubicBezTo>
                    <a:pt x="263341" y="120436"/>
                    <a:pt x="264749" y="123510"/>
                    <a:pt x="266514" y="126425"/>
                  </a:cubicBezTo>
                  <a:cubicBezTo>
                    <a:pt x="268378" y="129281"/>
                    <a:pt x="270936" y="131700"/>
                    <a:pt x="273891" y="133525"/>
                  </a:cubicBezTo>
                  <a:cubicBezTo>
                    <a:pt x="275358" y="134437"/>
                    <a:pt x="276925" y="135210"/>
                    <a:pt x="278551" y="135865"/>
                  </a:cubicBezTo>
                  <a:cubicBezTo>
                    <a:pt x="278968" y="136043"/>
                    <a:pt x="279384" y="136182"/>
                    <a:pt x="279781" y="136341"/>
                  </a:cubicBezTo>
                  <a:cubicBezTo>
                    <a:pt x="280197" y="136480"/>
                    <a:pt x="280614" y="136618"/>
                    <a:pt x="281030" y="136757"/>
                  </a:cubicBezTo>
                  <a:cubicBezTo>
                    <a:pt x="281863" y="137035"/>
                    <a:pt x="282716" y="137233"/>
                    <a:pt x="283569" y="137471"/>
                  </a:cubicBezTo>
                  <a:cubicBezTo>
                    <a:pt x="286999" y="138304"/>
                    <a:pt x="290549" y="138760"/>
                    <a:pt x="294139" y="138879"/>
                  </a:cubicBezTo>
                  <a:cubicBezTo>
                    <a:pt x="294786" y="138900"/>
                    <a:pt x="295434" y="138912"/>
                    <a:pt x="296082" y="138912"/>
                  </a:cubicBezTo>
                  <a:cubicBezTo>
                    <a:pt x="297239" y="138912"/>
                    <a:pt x="298396" y="138876"/>
                    <a:pt x="299553" y="138800"/>
                  </a:cubicBezTo>
                  <a:cubicBezTo>
                    <a:pt x="301357" y="138661"/>
                    <a:pt x="303162" y="138423"/>
                    <a:pt x="304967" y="138106"/>
                  </a:cubicBezTo>
                  <a:cubicBezTo>
                    <a:pt x="306771" y="137808"/>
                    <a:pt x="308556" y="137392"/>
                    <a:pt x="310341" y="136896"/>
                  </a:cubicBezTo>
                  <a:cubicBezTo>
                    <a:pt x="312106" y="136400"/>
                    <a:pt x="313871" y="135805"/>
                    <a:pt x="315576" y="135052"/>
                  </a:cubicBezTo>
                  <a:cubicBezTo>
                    <a:pt x="316013" y="134853"/>
                    <a:pt x="316429" y="134655"/>
                    <a:pt x="316846" y="134457"/>
                  </a:cubicBezTo>
                  <a:lnTo>
                    <a:pt x="317163" y="134278"/>
                  </a:lnTo>
                  <a:lnTo>
                    <a:pt x="317322" y="134199"/>
                  </a:lnTo>
                  <a:lnTo>
                    <a:pt x="317421" y="134139"/>
                  </a:lnTo>
                  <a:lnTo>
                    <a:pt x="317500" y="134100"/>
                  </a:lnTo>
                  <a:cubicBezTo>
                    <a:pt x="317520" y="134080"/>
                    <a:pt x="317500" y="134040"/>
                    <a:pt x="317520" y="134020"/>
                  </a:cubicBezTo>
                  <a:lnTo>
                    <a:pt x="317520" y="133267"/>
                  </a:lnTo>
                  <a:lnTo>
                    <a:pt x="317520" y="130471"/>
                  </a:lnTo>
                  <a:lnTo>
                    <a:pt x="317520" y="124839"/>
                  </a:lnTo>
                  <a:lnTo>
                    <a:pt x="317520" y="101795"/>
                  </a:lnTo>
                  <a:lnTo>
                    <a:pt x="317520" y="53446"/>
                  </a:lnTo>
                  <a:lnTo>
                    <a:pt x="31752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 name="Google Shape;272;p3"/>
          <p:cNvSpPr txBox="1"/>
          <p:nvPr>
            <p:ph type="title"/>
          </p:nvPr>
        </p:nvSpPr>
        <p:spPr>
          <a:xfrm>
            <a:off x="2144550" y="2719489"/>
            <a:ext cx="4854900" cy="841800"/>
          </a:xfrm>
          <a:prstGeom prst="rect">
            <a:avLst/>
          </a:prstGeom>
        </p:spPr>
        <p:txBody>
          <a:bodyPr anchorCtr="0" anchor="b" bIns="91425" lIns="91425" spcFirstLastPara="1" rIns="91425" wrap="square" tIns="91425">
            <a:noAutofit/>
          </a:bodyPr>
          <a:lstStyle>
            <a:lvl1pPr lvl="0">
              <a:lnSpc>
                <a:spcPct val="50000"/>
              </a:lnSpc>
              <a:spcBef>
                <a:spcPts val="0"/>
              </a:spcBef>
              <a:spcAft>
                <a:spcPts val="0"/>
              </a:spcAft>
              <a:buSzPts val="3600"/>
              <a:buNone/>
              <a:defRPr sz="87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73" name="Google Shape;273;p3"/>
          <p:cNvSpPr txBox="1"/>
          <p:nvPr>
            <p:ph hasCustomPrompt="1" idx="2" type="title"/>
          </p:nvPr>
        </p:nvSpPr>
        <p:spPr>
          <a:xfrm>
            <a:off x="2144559" y="1114414"/>
            <a:ext cx="1325400" cy="12534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1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274" name="Google Shape;274;p3"/>
          <p:cNvSpPr txBox="1"/>
          <p:nvPr>
            <p:ph idx="1" type="subTitle"/>
          </p:nvPr>
        </p:nvSpPr>
        <p:spPr>
          <a:xfrm>
            <a:off x="2144550" y="3459636"/>
            <a:ext cx="4854900" cy="375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ONE_COLUMN_TEXT_1">
    <p:spTree>
      <p:nvGrpSpPr>
        <p:cNvPr id="3140" name="Shape 3140"/>
        <p:cNvGrpSpPr/>
        <p:nvPr/>
      </p:nvGrpSpPr>
      <p:grpSpPr>
        <a:xfrm>
          <a:off x="0" y="0"/>
          <a:ext cx="0" cy="0"/>
          <a:chOff x="0" y="0"/>
          <a:chExt cx="0" cy="0"/>
        </a:xfrm>
      </p:grpSpPr>
      <p:grpSp>
        <p:nvGrpSpPr>
          <p:cNvPr id="3141" name="Google Shape;3141;p21"/>
          <p:cNvGrpSpPr/>
          <p:nvPr/>
        </p:nvGrpSpPr>
        <p:grpSpPr>
          <a:xfrm>
            <a:off x="-355513" y="-175287"/>
            <a:ext cx="9855027" cy="7300734"/>
            <a:chOff x="-153050" y="420950"/>
            <a:chExt cx="7938000" cy="5880575"/>
          </a:xfrm>
        </p:grpSpPr>
        <p:sp>
          <p:nvSpPr>
            <p:cNvPr id="3142" name="Google Shape;3142;p21"/>
            <p:cNvSpPr/>
            <p:nvPr/>
          </p:nvSpPr>
          <p:spPr>
            <a:xfrm>
              <a:off x="546000" y="4434800"/>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8"/>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1"/>
            <p:cNvSpPr/>
            <p:nvPr/>
          </p:nvSpPr>
          <p:spPr>
            <a:xfrm>
              <a:off x="2472125" y="4434800"/>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3"/>
                  </a:cubicBezTo>
                  <a:cubicBezTo>
                    <a:pt x="75419" y="599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1"/>
            <p:cNvSpPr/>
            <p:nvPr/>
          </p:nvSpPr>
          <p:spPr>
            <a:xfrm>
              <a:off x="4257425" y="4434800"/>
              <a:ext cx="2034225" cy="1244450"/>
            </a:xfrm>
            <a:custGeom>
              <a:rect b="b" l="l" r="r" t="t"/>
              <a:pathLst>
                <a:path extrusionOk="0" h="49778" w="81369">
                  <a:moveTo>
                    <a:pt x="7299" y="1"/>
                  </a:moveTo>
                  <a:cubicBezTo>
                    <a:pt x="5494" y="2916"/>
                    <a:pt x="4007" y="5990"/>
                    <a:pt x="2936" y="9183"/>
                  </a:cubicBezTo>
                  <a:cubicBezTo>
                    <a:pt x="1" y="17888"/>
                    <a:pt x="596" y="27804"/>
                    <a:pt x="5573" y="35677"/>
                  </a:cubicBezTo>
                  <a:cubicBezTo>
                    <a:pt x="16758" y="38810"/>
                    <a:pt x="27348" y="43550"/>
                    <a:pt x="36649" y="49777"/>
                  </a:cubicBezTo>
                  <a:cubicBezTo>
                    <a:pt x="36114" y="39505"/>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1"/>
            <p:cNvSpPr/>
            <p:nvPr/>
          </p:nvSpPr>
          <p:spPr>
            <a:xfrm>
              <a:off x="5696700" y="4710750"/>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8"/>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3"/>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2"/>
                    <a:pt x="1250" y="20574"/>
                  </a:cubicBezTo>
                  <a:cubicBezTo>
                    <a:pt x="1329" y="20316"/>
                    <a:pt x="1428" y="20038"/>
                    <a:pt x="1527" y="19761"/>
                  </a:cubicBezTo>
                  <a:cubicBezTo>
                    <a:pt x="1626" y="19483"/>
                    <a:pt x="1726" y="19186"/>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7"/>
                  </a:cubicBezTo>
                  <a:cubicBezTo>
                    <a:pt x="4284" y="1416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6"/>
                    <a:pt x="40793" y="1437"/>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1"/>
            <p:cNvSpPr/>
            <p:nvPr/>
          </p:nvSpPr>
          <p:spPr>
            <a:xfrm>
              <a:off x="765125" y="4716400"/>
              <a:ext cx="28775" cy="299975"/>
            </a:xfrm>
            <a:custGeom>
              <a:rect b="b" l="l" r="r" t="t"/>
              <a:pathLst>
                <a:path extrusionOk="0" h="11999" w="1151">
                  <a:moveTo>
                    <a:pt x="933" y="1"/>
                  </a:moveTo>
                  <a:cubicBezTo>
                    <a:pt x="754" y="1"/>
                    <a:pt x="556" y="1111"/>
                    <a:pt x="278" y="5990"/>
                  </a:cubicBezTo>
                  <a:cubicBezTo>
                    <a:pt x="1" y="10849"/>
                    <a:pt x="60" y="11979"/>
                    <a:pt x="219" y="11999"/>
                  </a:cubicBezTo>
                  <a:cubicBezTo>
                    <a:pt x="378" y="11999"/>
                    <a:pt x="576" y="10868"/>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1"/>
            <p:cNvSpPr/>
            <p:nvPr/>
          </p:nvSpPr>
          <p:spPr>
            <a:xfrm>
              <a:off x="1020450" y="4582025"/>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917"/>
                    <a:pt x="2103" y="3095"/>
                    <a:pt x="2044" y="3274"/>
                  </a:cubicBezTo>
                  <a:cubicBezTo>
                    <a:pt x="1964" y="3472"/>
                    <a:pt x="1905" y="3690"/>
                    <a:pt x="1825" y="3908"/>
                  </a:cubicBezTo>
                  <a:cubicBezTo>
                    <a:pt x="1766" y="4126"/>
                    <a:pt x="1687" y="4345"/>
                    <a:pt x="1607" y="4583"/>
                  </a:cubicBezTo>
                  <a:cubicBezTo>
                    <a:pt x="1548" y="4821"/>
                    <a:pt x="1468" y="5059"/>
                    <a:pt x="1389" y="5336"/>
                  </a:cubicBezTo>
                  <a:cubicBezTo>
                    <a:pt x="1330" y="5594"/>
                    <a:pt x="1250" y="5872"/>
                    <a:pt x="1171" y="6149"/>
                  </a:cubicBezTo>
                  <a:cubicBezTo>
                    <a:pt x="1111" y="6447"/>
                    <a:pt x="1012" y="6744"/>
                    <a:pt x="953" y="7061"/>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705"/>
                    <a:pt x="60" y="14181"/>
                  </a:cubicBezTo>
                  <a:cubicBezTo>
                    <a:pt x="1" y="16105"/>
                    <a:pt x="80" y="18286"/>
                    <a:pt x="417" y="20705"/>
                  </a:cubicBezTo>
                  <a:cubicBezTo>
                    <a:pt x="735" y="23105"/>
                    <a:pt x="1349" y="25743"/>
                    <a:pt x="2321" y="28559"/>
                  </a:cubicBezTo>
                  <a:cubicBezTo>
                    <a:pt x="3293" y="31375"/>
                    <a:pt x="4463" y="3383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2" y="51019"/>
                    <a:pt x="20009" y="51192"/>
                    <a:pt x="20076" y="51192"/>
                  </a:cubicBezTo>
                  <a:cubicBezTo>
                    <a:pt x="20084" y="51192"/>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1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5"/>
                    <a:pt x="616" y="14201"/>
                  </a:cubicBezTo>
                  <a:cubicBezTo>
                    <a:pt x="596" y="13725"/>
                    <a:pt x="635" y="13269"/>
                    <a:pt x="655" y="12813"/>
                  </a:cubicBezTo>
                  <a:cubicBezTo>
                    <a:pt x="695" y="12376"/>
                    <a:pt x="715" y="11940"/>
                    <a:pt x="754" y="11504"/>
                  </a:cubicBezTo>
                  <a:cubicBezTo>
                    <a:pt x="794" y="11087"/>
                    <a:pt x="834" y="10691"/>
                    <a:pt x="873" y="10294"/>
                  </a:cubicBezTo>
                  <a:cubicBezTo>
                    <a:pt x="933" y="9917"/>
                    <a:pt x="992" y="9540"/>
                    <a:pt x="1052" y="9164"/>
                  </a:cubicBezTo>
                  <a:cubicBezTo>
                    <a:pt x="1092" y="8807"/>
                    <a:pt x="1151" y="8450"/>
                    <a:pt x="1211" y="8132"/>
                  </a:cubicBezTo>
                  <a:cubicBezTo>
                    <a:pt x="1290" y="7795"/>
                    <a:pt x="1349" y="7458"/>
                    <a:pt x="1409" y="7161"/>
                  </a:cubicBezTo>
                  <a:cubicBezTo>
                    <a:pt x="1449" y="6843"/>
                    <a:pt x="1528" y="6546"/>
                    <a:pt x="1607" y="6268"/>
                  </a:cubicBezTo>
                  <a:cubicBezTo>
                    <a:pt x="1667" y="5971"/>
                    <a:pt x="1746" y="5713"/>
                    <a:pt x="1806" y="5435"/>
                  </a:cubicBezTo>
                  <a:cubicBezTo>
                    <a:pt x="1865" y="5178"/>
                    <a:pt x="1925" y="4940"/>
                    <a:pt x="2004" y="470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9"/>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1"/>
            <p:cNvSpPr/>
            <p:nvPr/>
          </p:nvSpPr>
          <p:spPr>
            <a:xfrm>
              <a:off x="1858325" y="4352000"/>
              <a:ext cx="207275" cy="1021000"/>
            </a:xfrm>
            <a:custGeom>
              <a:rect b="b" l="l" r="r" t="t"/>
              <a:pathLst>
                <a:path extrusionOk="0" h="40840" w="8291">
                  <a:moveTo>
                    <a:pt x="6486" y="1"/>
                  </a:moveTo>
                  <a:cubicBezTo>
                    <a:pt x="6446" y="1"/>
                    <a:pt x="6327" y="219"/>
                    <a:pt x="6030" y="814"/>
                  </a:cubicBezTo>
                  <a:cubicBezTo>
                    <a:pt x="5752" y="1429"/>
                    <a:pt x="5316" y="2420"/>
                    <a:pt x="4701" y="3927"/>
                  </a:cubicBezTo>
                  <a:cubicBezTo>
                    <a:pt x="4086" y="5454"/>
                    <a:pt x="3273" y="7497"/>
                    <a:pt x="2381" y="10254"/>
                  </a:cubicBezTo>
                  <a:cubicBezTo>
                    <a:pt x="1944" y="11642"/>
                    <a:pt x="1488" y="13208"/>
                    <a:pt x="1092" y="15013"/>
                  </a:cubicBezTo>
                  <a:cubicBezTo>
                    <a:pt x="715" y="16798"/>
                    <a:pt x="358" y="18801"/>
                    <a:pt x="239" y="21062"/>
                  </a:cubicBezTo>
                  <a:cubicBezTo>
                    <a:pt x="1" y="25563"/>
                    <a:pt x="794" y="29212"/>
                    <a:pt x="1806" y="31949"/>
                  </a:cubicBezTo>
                  <a:cubicBezTo>
                    <a:pt x="1944" y="32286"/>
                    <a:pt x="2083" y="32623"/>
                    <a:pt x="2202" y="32941"/>
                  </a:cubicBezTo>
                  <a:cubicBezTo>
                    <a:pt x="2341" y="33258"/>
                    <a:pt x="2480" y="33555"/>
                    <a:pt x="2619" y="33853"/>
                  </a:cubicBezTo>
                  <a:cubicBezTo>
                    <a:pt x="2698" y="33992"/>
                    <a:pt x="2757" y="34130"/>
                    <a:pt x="2817" y="34269"/>
                  </a:cubicBezTo>
                  <a:cubicBezTo>
                    <a:pt x="2896" y="34408"/>
                    <a:pt x="2976" y="34547"/>
                    <a:pt x="3055" y="34686"/>
                  </a:cubicBezTo>
                  <a:cubicBezTo>
                    <a:pt x="3194" y="34944"/>
                    <a:pt x="3333" y="35201"/>
                    <a:pt x="3471" y="35439"/>
                  </a:cubicBezTo>
                  <a:cubicBezTo>
                    <a:pt x="3769" y="35935"/>
                    <a:pt x="4046" y="36371"/>
                    <a:pt x="4324" y="36768"/>
                  </a:cubicBezTo>
                  <a:cubicBezTo>
                    <a:pt x="4602" y="37165"/>
                    <a:pt x="4879" y="37522"/>
                    <a:pt x="5117" y="37859"/>
                  </a:cubicBezTo>
                  <a:cubicBezTo>
                    <a:pt x="5653" y="38473"/>
                    <a:pt x="6089" y="39009"/>
                    <a:pt x="6506" y="39386"/>
                  </a:cubicBezTo>
                  <a:cubicBezTo>
                    <a:pt x="6704" y="39584"/>
                    <a:pt x="6882" y="39763"/>
                    <a:pt x="7041" y="39921"/>
                  </a:cubicBezTo>
                  <a:cubicBezTo>
                    <a:pt x="7219" y="40060"/>
                    <a:pt x="7358" y="40179"/>
                    <a:pt x="7497" y="40298"/>
                  </a:cubicBezTo>
                  <a:cubicBezTo>
                    <a:pt x="7962" y="40673"/>
                    <a:pt x="8185" y="40839"/>
                    <a:pt x="8239" y="40839"/>
                  </a:cubicBezTo>
                  <a:cubicBezTo>
                    <a:pt x="8245" y="40839"/>
                    <a:pt x="8249" y="40837"/>
                    <a:pt x="8251" y="40833"/>
                  </a:cubicBezTo>
                  <a:cubicBezTo>
                    <a:pt x="8290" y="40794"/>
                    <a:pt x="8112" y="40595"/>
                    <a:pt x="7656" y="40119"/>
                  </a:cubicBezTo>
                  <a:cubicBezTo>
                    <a:pt x="7537" y="40001"/>
                    <a:pt x="7398" y="39882"/>
                    <a:pt x="7239" y="39723"/>
                  </a:cubicBezTo>
                  <a:cubicBezTo>
                    <a:pt x="7100" y="39544"/>
                    <a:pt x="6942" y="39366"/>
                    <a:pt x="6744" y="39168"/>
                  </a:cubicBezTo>
                  <a:cubicBezTo>
                    <a:pt x="6367" y="38771"/>
                    <a:pt x="5970" y="38236"/>
                    <a:pt x="5454" y="37601"/>
                  </a:cubicBezTo>
                  <a:cubicBezTo>
                    <a:pt x="5217" y="37264"/>
                    <a:pt x="4979" y="36907"/>
                    <a:pt x="4701" y="36510"/>
                  </a:cubicBezTo>
                  <a:cubicBezTo>
                    <a:pt x="4443" y="36114"/>
                    <a:pt x="4185" y="35677"/>
                    <a:pt x="3908" y="35201"/>
                  </a:cubicBezTo>
                  <a:cubicBezTo>
                    <a:pt x="3769" y="34963"/>
                    <a:pt x="3630" y="34706"/>
                    <a:pt x="3491" y="34448"/>
                  </a:cubicBezTo>
                  <a:cubicBezTo>
                    <a:pt x="3432" y="34309"/>
                    <a:pt x="3352" y="34190"/>
                    <a:pt x="3293" y="34051"/>
                  </a:cubicBezTo>
                  <a:cubicBezTo>
                    <a:pt x="3233" y="33912"/>
                    <a:pt x="3154" y="33773"/>
                    <a:pt x="3095" y="33635"/>
                  </a:cubicBezTo>
                  <a:cubicBezTo>
                    <a:pt x="2976" y="33337"/>
                    <a:pt x="2817" y="33040"/>
                    <a:pt x="2698" y="32742"/>
                  </a:cubicBezTo>
                  <a:cubicBezTo>
                    <a:pt x="2579" y="32425"/>
                    <a:pt x="2460" y="32088"/>
                    <a:pt x="2321" y="31771"/>
                  </a:cubicBezTo>
                  <a:cubicBezTo>
                    <a:pt x="1369" y="29073"/>
                    <a:pt x="596" y="25504"/>
                    <a:pt x="834" y="21081"/>
                  </a:cubicBezTo>
                  <a:cubicBezTo>
                    <a:pt x="953" y="18880"/>
                    <a:pt x="1290" y="16897"/>
                    <a:pt x="1667" y="15132"/>
                  </a:cubicBezTo>
                  <a:cubicBezTo>
                    <a:pt x="2044" y="13367"/>
                    <a:pt x="2480" y="11800"/>
                    <a:pt x="2916" y="10432"/>
                  </a:cubicBezTo>
                  <a:cubicBezTo>
                    <a:pt x="3769" y="7676"/>
                    <a:pt x="4542" y="5613"/>
                    <a:pt x="5098" y="4086"/>
                  </a:cubicBezTo>
                  <a:cubicBezTo>
                    <a:pt x="6248" y="1032"/>
                    <a:pt x="6565" y="41"/>
                    <a:pt x="64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1"/>
            <p:cNvSpPr/>
            <p:nvPr/>
          </p:nvSpPr>
          <p:spPr>
            <a:xfrm>
              <a:off x="2062100" y="4217125"/>
              <a:ext cx="247425" cy="987700"/>
            </a:xfrm>
            <a:custGeom>
              <a:rect b="b" l="l" r="r" t="t"/>
              <a:pathLst>
                <a:path extrusionOk="0" h="39508" w="9897">
                  <a:moveTo>
                    <a:pt x="9227" y="1"/>
                  </a:moveTo>
                  <a:cubicBezTo>
                    <a:pt x="9225" y="1"/>
                    <a:pt x="9224" y="1"/>
                    <a:pt x="9222" y="2"/>
                  </a:cubicBezTo>
                  <a:cubicBezTo>
                    <a:pt x="9182" y="2"/>
                    <a:pt x="9202" y="260"/>
                    <a:pt x="9301" y="874"/>
                  </a:cubicBezTo>
                  <a:cubicBezTo>
                    <a:pt x="9381" y="1489"/>
                    <a:pt x="9520" y="2500"/>
                    <a:pt x="9440" y="4047"/>
                  </a:cubicBezTo>
                  <a:cubicBezTo>
                    <a:pt x="9401" y="4821"/>
                    <a:pt x="9301" y="5713"/>
                    <a:pt x="9103" y="6744"/>
                  </a:cubicBezTo>
                  <a:cubicBezTo>
                    <a:pt x="8885" y="7756"/>
                    <a:pt x="8568" y="8926"/>
                    <a:pt x="8112" y="10215"/>
                  </a:cubicBezTo>
                  <a:cubicBezTo>
                    <a:pt x="7636" y="11504"/>
                    <a:pt x="7041" y="12912"/>
                    <a:pt x="6267" y="14479"/>
                  </a:cubicBezTo>
                  <a:cubicBezTo>
                    <a:pt x="5514" y="16025"/>
                    <a:pt x="4621" y="17711"/>
                    <a:pt x="3669" y="19635"/>
                  </a:cubicBezTo>
                  <a:cubicBezTo>
                    <a:pt x="2717" y="21538"/>
                    <a:pt x="1924" y="23303"/>
                    <a:pt x="1349" y="24969"/>
                  </a:cubicBezTo>
                  <a:cubicBezTo>
                    <a:pt x="774" y="26615"/>
                    <a:pt x="457" y="28182"/>
                    <a:pt x="298" y="29570"/>
                  </a:cubicBezTo>
                  <a:cubicBezTo>
                    <a:pt x="1" y="32366"/>
                    <a:pt x="417" y="34508"/>
                    <a:pt x="972" y="35995"/>
                  </a:cubicBezTo>
                  <a:cubicBezTo>
                    <a:pt x="1508" y="37483"/>
                    <a:pt x="2142" y="38336"/>
                    <a:pt x="2519" y="38851"/>
                  </a:cubicBezTo>
                  <a:cubicBezTo>
                    <a:pt x="2915" y="39323"/>
                    <a:pt x="3096" y="39507"/>
                    <a:pt x="3130" y="39507"/>
                  </a:cubicBezTo>
                  <a:cubicBezTo>
                    <a:pt x="3132" y="39507"/>
                    <a:pt x="3133" y="39507"/>
                    <a:pt x="3134" y="39506"/>
                  </a:cubicBezTo>
                  <a:cubicBezTo>
                    <a:pt x="3174" y="39466"/>
                    <a:pt x="3055" y="39248"/>
                    <a:pt x="2698" y="38732"/>
                  </a:cubicBezTo>
                  <a:cubicBezTo>
                    <a:pt x="2380" y="38177"/>
                    <a:pt x="1845" y="37324"/>
                    <a:pt x="1369" y="35857"/>
                  </a:cubicBezTo>
                  <a:cubicBezTo>
                    <a:pt x="893" y="34409"/>
                    <a:pt x="536" y="32347"/>
                    <a:pt x="833" y="29630"/>
                  </a:cubicBezTo>
                  <a:cubicBezTo>
                    <a:pt x="1012" y="28281"/>
                    <a:pt x="1329" y="26774"/>
                    <a:pt x="1904" y="25168"/>
                  </a:cubicBezTo>
                  <a:cubicBezTo>
                    <a:pt x="2460" y="23541"/>
                    <a:pt x="3253" y="21796"/>
                    <a:pt x="4205" y="19892"/>
                  </a:cubicBezTo>
                  <a:cubicBezTo>
                    <a:pt x="5137" y="17989"/>
                    <a:pt x="6049" y="16303"/>
                    <a:pt x="6803" y="14717"/>
                  </a:cubicBezTo>
                  <a:cubicBezTo>
                    <a:pt x="7556" y="13150"/>
                    <a:pt x="8171" y="11722"/>
                    <a:pt x="8627" y="10393"/>
                  </a:cubicBezTo>
                  <a:cubicBezTo>
                    <a:pt x="9083" y="9084"/>
                    <a:pt x="9381" y="7895"/>
                    <a:pt x="9579" y="6824"/>
                  </a:cubicBezTo>
                  <a:cubicBezTo>
                    <a:pt x="9777" y="5773"/>
                    <a:pt x="9857" y="4841"/>
                    <a:pt x="9877" y="4067"/>
                  </a:cubicBezTo>
                  <a:cubicBezTo>
                    <a:pt x="9896" y="2481"/>
                    <a:pt x="9678" y="1449"/>
                    <a:pt x="9520" y="835"/>
                  </a:cubicBezTo>
                  <a:cubicBezTo>
                    <a:pt x="9348" y="243"/>
                    <a:pt x="9268" y="1"/>
                    <a:pt x="92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1"/>
            <p:cNvSpPr/>
            <p:nvPr/>
          </p:nvSpPr>
          <p:spPr>
            <a:xfrm>
              <a:off x="2391300" y="4507175"/>
              <a:ext cx="59025" cy="359975"/>
            </a:xfrm>
            <a:custGeom>
              <a:rect b="b" l="l" r="r" t="t"/>
              <a:pathLst>
                <a:path extrusionOk="0" h="14399" w="2361">
                  <a:moveTo>
                    <a:pt x="2274" y="0"/>
                  </a:moveTo>
                  <a:cubicBezTo>
                    <a:pt x="2191" y="0"/>
                    <a:pt x="2012" y="310"/>
                    <a:pt x="1647" y="1310"/>
                  </a:cubicBezTo>
                  <a:cubicBezTo>
                    <a:pt x="1309" y="2341"/>
                    <a:pt x="754" y="4106"/>
                    <a:pt x="358" y="7061"/>
                  </a:cubicBezTo>
                  <a:cubicBezTo>
                    <a:pt x="1" y="10036"/>
                    <a:pt x="100" y="11900"/>
                    <a:pt x="179" y="12971"/>
                  </a:cubicBezTo>
                  <a:cubicBezTo>
                    <a:pt x="278" y="14061"/>
                    <a:pt x="397" y="14399"/>
                    <a:pt x="477" y="14399"/>
                  </a:cubicBezTo>
                  <a:cubicBezTo>
                    <a:pt x="556" y="14399"/>
                    <a:pt x="596" y="14042"/>
                    <a:pt x="596" y="12971"/>
                  </a:cubicBezTo>
                  <a:cubicBezTo>
                    <a:pt x="615" y="11880"/>
                    <a:pt x="596" y="10075"/>
                    <a:pt x="952" y="7140"/>
                  </a:cubicBezTo>
                  <a:cubicBezTo>
                    <a:pt x="1329" y="4225"/>
                    <a:pt x="1805" y="2480"/>
                    <a:pt x="2063" y="1409"/>
                  </a:cubicBezTo>
                  <a:cubicBezTo>
                    <a:pt x="2301" y="378"/>
                    <a:pt x="2361" y="21"/>
                    <a:pt x="2281" y="1"/>
                  </a:cubicBezTo>
                  <a:cubicBezTo>
                    <a:pt x="2279" y="0"/>
                    <a:pt x="2276" y="0"/>
                    <a:pt x="22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1"/>
            <p:cNvSpPr/>
            <p:nvPr/>
          </p:nvSpPr>
          <p:spPr>
            <a:xfrm>
              <a:off x="4619850" y="4366150"/>
              <a:ext cx="268250" cy="532225"/>
            </a:xfrm>
            <a:custGeom>
              <a:rect b="b" l="l" r="r" t="t"/>
              <a:pathLst>
                <a:path extrusionOk="0" h="21289" w="10730">
                  <a:moveTo>
                    <a:pt x="10670" y="0"/>
                  </a:moveTo>
                  <a:cubicBezTo>
                    <a:pt x="10620" y="0"/>
                    <a:pt x="10482" y="85"/>
                    <a:pt x="10234" y="268"/>
                  </a:cubicBezTo>
                  <a:cubicBezTo>
                    <a:pt x="9936" y="506"/>
                    <a:pt x="9460" y="883"/>
                    <a:pt x="8825" y="1517"/>
                  </a:cubicBezTo>
                  <a:cubicBezTo>
                    <a:pt x="8667" y="1676"/>
                    <a:pt x="8488" y="1854"/>
                    <a:pt x="8290" y="2033"/>
                  </a:cubicBezTo>
                  <a:cubicBezTo>
                    <a:pt x="8112" y="2231"/>
                    <a:pt x="7913" y="2449"/>
                    <a:pt x="7695" y="2667"/>
                  </a:cubicBezTo>
                  <a:cubicBezTo>
                    <a:pt x="7497" y="2905"/>
                    <a:pt x="7259" y="3143"/>
                    <a:pt x="7041" y="3421"/>
                  </a:cubicBezTo>
                  <a:cubicBezTo>
                    <a:pt x="6803" y="3699"/>
                    <a:pt x="6565" y="3996"/>
                    <a:pt x="6307" y="4313"/>
                  </a:cubicBezTo>
                  <a:cubicBezTo>
                    <a:pt x="5315" y="5583"/>
                    <a:pt x="4145" y="7248"/>
                    <a:pt x="2995" y="9469"/>
                  </a:cubicBezTo>
                  <a:cubicBezTo>
                    <a:pt x="2717" y="10025"/>
                    <a:pt x="2479" y="10580"/>
                    <a:pt x="2241" y="11076"/>
                  </a:cubicBezTo>
                  <a:cubicBezTo>
                    <a:pt x="2023" y="11611"/>
                    <a:pt x="1805" y="12107"/>
                    <a:pt x="1627" y="12583"/>
                  </a:cubicBezTo>
                  <a:cubicBezTo>
                    <a:pt x="1468" y="13059"/>
                    <a:pt x="1309" y="13515"/>
                    <a:pt x="1151" y="13951"/>
                  </a:cubicBezTo>
                  <a:cubicBezTo>
                    <a:pt x="1032" y="14388"/>
                    <a:pt x="913" y="14804"/>
                    <a:pt x="794" y="15201"/>
                  </a:cubicBezTo>
                  <a:cubicBezTo>
                    <a:pt x="695" y="15577"/>
                    <a:pt x="615" y="15954"/>
                    <a:pt x="536" y="16311"/>
                  </a:cubicBezTo>
                  <a:cubicBezTo>
                    <a:pt x="496" y="16470"/>
                    <a:pt x="457" y="16648"/>
                    <a:pt x="417" y="16807"/>
                  </a:cubicBezTo>
                  <a:cubicBezTo>
                    <a:pt x="397" y="16986"/>
                    <a:pt x="357" y="17144"/>
                    <a:pt x="338" y="17283"/>
                  </a:cubicBezTo>
                  <a:cubicBezTo>
                    <a:pt x="278" y="17600"/>
                    <a:pt x="239" y="17878"/>
                    <a:pt x="199" y="18156"/>
                  </a:cubicBezTo>
                  <a:cubicBezTo>
                    <a:pt x="139" y="18413"/>
                    <a:pt x="139" y="18651"/>
                    <a:pt x="100" y="18889"/>
                  </a:cubicBezTo>
                  <a:cubicBezTo>
                    <a:pt x="1" y="19802"/>
                    <a:pt x="1" y="20396"/>
                    <a:pt x="1" y="20773"/>
                  </a:cubicBezTo>
                  <a:cubicBezTo>
                    <a:pt x="1" y="21150"/>
                    <a:pt x="40" y="21289"/>
                    <a:pt x="80" y="21289"/>
                  </a:cubicBezTo>
                  <a:cubicBezTo>
                    <a:pt x="120" y="21289"/>
                    <a:pt x="159" y="21150"/>
                    <a:pt x="239" y="20793"/>
                  </a:cubicBezTo>
                  <a:cubicBezTo>
                    <a:pt x="298" y="20416"/>
                    <a:pt x="357" y="19841"/>
                    <a:pt x="516" y="18949"/>
                  </a:cubicBezTo>
                  <a:cubicBezTo>
                    <a:pt x="556" y="18731"/>
                    <a:pt x="595" y="18473"/>
                    <a:pt x="655" y="18215"/>
                  </a:cubicBezTo>
                  <a:cubicBezTo>
                    <a:pt x="695" y="17957"/>
                    <a:pt x="754" y="17680"/>
                    <a:pt x="814" y="17382"/>
                  </a:cubicBezTo>
                  <a:cubicBezTo>
                    <a:pt x="853" y="17243"/>
                    <a:pt x="893" y="17085"/>
                    <a:pt x="913" y="16926"/>
                  </a:cubicBezTo>
                  <a:cubicBezTo>
                    <a:pt x="952" y="16767"/>
                    <a:pt x="992" y="16589"/>
                    <a:pt x="1052" y="16430"/>
                  </a:cubicBezTo>
                  <a:cubicBezTo>
                    <a:pt x="1131" y="16093"/>
                    <a:pt x="1210" y="15716"/>
                    <a:pt x="1329" y="15340"/>
                  </a:cubicBezTo>
                  <a:cubicBezTo>
                    <a:pt x="1448" y="14963"/>
                    <a:pt x="1567" y="14546"/>
                    <a:pt x="1706" y="14130"/>
                  </a:cubicBezTo>
                  <a:cubicBezTo>
                    <a:pt x="1845" y="13694"/>
                    <a:pt x="2003" y="13257"/>
                    <a:pt x="2182" y="12781"/>
                  </a:cubicBezTo>
                  <a:cubicBezTo>
                    <a:pt x="2360" y="12325"/>
                    <a:pt x="2559" y="11829"/>
                    <a:pt x="2777" y="11314"/>
                  </a:cubicBezTo>
                  <a:cubicBezTo>
                    <a:pt x="3015" y="10818"/>
                    <a:pt x="3253" y="10283"/>
                    <a:pt x="3531" y="9747"/>
                  </a:cubicBezTo>
                  <a:cubicBezTo>
                    <a:pt x="4661" y="7546"/>
                    <a:pt x="5791" y="5920"/>
                    <a:pt x="6743" y="4650"/>
                  </a:cubicBezTo>
                  <a:cubicBezTo>
                    <a:pt x="6981" y="4333"/>
                    <a:pt x="7219" y="4036"/>
                    <a:pt x="7437" y="3758"/>
                  </a:cubicBezTo>
                  <a:cubicBezTo>
                    <a:pt x="7655" y="3480"/>
                    <a:pt x="7874" y="3242"/>
                    <a:pt x="8072" y="3004"/>
                  </a:cubicBezTo>
                  <a:cubicBezTo>
                    <a:pt x="8270" y="2766"/>
                    <a:pt x="8449" y="2548"/>
                    <a:pt x="8627" y="2350"/>
                  </a:cubicBezTo>
                  <a:cubicBezTo>
                    <a:pt x="8806" y="2152"/>
                    <a:pt x="8964" y="1973"/>
                    <a:pt x="9123" y="1815"/>
                  </a:cubicBezTo>
                  <a:cubicBezTo>
                    <a:pt x="9718" y="1140"/>
                    <a:pt x="10154" y="724"/>
                    <a:pt x="10392" y="446"/>
                  </a:cubicBezTo>
                  <a:cubicBezTo>
                    <a:pt x="10650" y="169"/>
                    <a:pt x="10729" y="30"/>
                    <a:pt x="10690" y="10"/>
                  </a:cubicBezTo>
                  <a:cubicBezTo>
                    <a:pt x="10686" y="3"/>
                    <a:pt x="10680" y="0"/>
                    <a:pt x="106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1"/>
            <p:cNvSpPr/>
            <p:nvPr/>
          </p:nvSpPr>
          <p:spPr>
            <a:xfrm>
              <a:off x="4899975" y="4195000"/>
              <a:ext cx="441750" cy="554200"/>
            </a:xfrm>
            <a:custGeom>
              <a:rect b="b" l="l" r="r" t="t"/>
              <a:pathLst>
                <a:path extrusionOk="0" h="22168" w="17670">
                  <a:moveTo>
                    <a:pt x="17611" y="0"/>
                  </a:moveTo>
                  <a:cubicBezTo>
                    <a:pt x="17537" y="0"/>
                    <a:pt x="17361" y="55"/>
                    <a:pt x="17055" y="193"/>
                  </a:cubicBezTo>
                  <a:cubicBezTo>
                    <a:pt x="16639" y="371"/>
                    <a:pt x="15964" y="629"/>
                    <a:pt x="15013" y="1184"/>
                  </a:cubicBezTo>
                  <a:cubicBezTo>
                    <a:pt x="14755" y="1303"/>
                    <a:pt x="14497" y="1462"/>
                    <a:pt x="14219" y="1601"/>
                  </a:cubicBezTo>
                  <a:cubicBezTo>
                    <a:pt x="13942" y="1779"/>
                    <a:pt x="13644" y="1958"/>
                    <a:pt x="13327" y="2156"/>
                  </a:cubicBezTo>
                  <a:cubicBezTo>
                    <a:pt x="13010" y="2374"/>
                    <a:pt x="12672" y="2572"/>
                    <a:pt x="12316" y="2830"/>
                  </a:cubicBezTo>
                  <a:cubicBezTo>
                    <a:pt x="11978" y="3088"/>
                    <a:pt x="11602" y="3346"/>
                    <a:pt x="11205" y="3643"/>
                  </a:cubicBezTo>
                  <a:cubicBezTo>
                    <a:pt x="9658" y="4833"/>
                    <a:pt x="7814" y="6439"/>
                    <a:pt x="5890" y="8760"/>
                  </a:cubicBezTo>
                  <a:cubicBezTo>
                    <a:pt x="3967" y="11100"/>
                    <a:pt x="2757" y="13242"/>
                    <a:pt x="1964" y="15026"/>
                  </a:cubicBezTo>
                  <a:cubicBezTo>
                    <a:pt x="1170" y="16811"/>
                    <a:pt x="714" y="18219"/>
                    <a:pt x="456" y="19310"/>
                  </a:cubicBezTo>
                  <a:cubicBezTo>
                    <a:pt x="397" y="19568"/>
                    <a:pt x="337" y="19826"/>
                    <a:pt x="298" y="20044"/>
                  </a:cubicBezTo>
                  <a:cubicBezTo>
                    <a:pt x="238" y="20262"/>
                    <a:pt x="199" y="20460"/>
                    <a:pt x="179" y="20659"/>
                  </a:cubicBezTo>
                  <a:cubicBezTo>
                    <a:pt x="119" y="21035"/>
                    <a:pt x="80" y="21313"/>
                    <a:pt x="60" y="21551"/>
                  </a:cubicBezTo>
                  <a:cubicBezTo>
                    <a:pt x="0" y="21987"/>
                    <a:pt x="20" y="22166"/>
                    <a:pt x="60" y="22166"/>
                  </a:cubicBezTo>
                  <a:cubicBezTo>
                    <a:pt x="62" y="22167"/>
                    <a:pt x="64" y="22167"/>
                    <a:pt x="66" y="22167"/>
                  </a:cubicBezTo>
                  <a:cubicBezTo>
                    <a:pt x="105" y="22167"/>
                    <a:pt x="165" y="21986"/>
                    <a:pt x="278" y="21591"/>
                  </a:cubicBezTo>
                  <a:cubicBezTo>
                    <a:pt x="337" y="21372"/>
                    <a:pt x="417" y="21095"/>
                    <a:pt x="496" y="20718"/>
                  </a:cubicBezTo>
                  <a:cubicBezTo>
                    <a:pt x="536" y="20540"/>
                    <a:pt x="595" y="20341"/>
                    <a:pt x="655" y="20123"/>
                  </a:cubicBezTo>
                  <a:cubicBezTo>
                    <a:pt x="714" y="19905"/>
                    <a:pt x="793" y="19667"/>
                    <a:pt x="853" y="19409"/>
                  </a:cubicBezTo>
                  <a:cubicBezTo>
                    <a:pt x="1150" y="18378"/>
                    <a:pt x="1646" y="16990"/>
                    <a:pt x="2459" y="15264"/>
                  </a:cubicBezTo>
                  <a:cubicBezTo>
                    <a:pt x="3272" y="13519"/>
                    <a:pt x="4462" y="11417"/>
                    <a:pt x="6346" y="9137"/>
                  </a:cubicBezTo>
                  <a:cubicBezTo>
                    <a:pt x="8230" y="6856"/>
                    <a:pt x="10035" y="5269"/>
                    <a:pt x="11542" y="4080"/>
                  </a:cubicBezTo>
                  <a:cubicBezTo>
                    <a:pt x="11919" y="3782"/>
                    <a:pt x="12276" y="3504"/>
                    <a:pt x="12613" y="3247"/>
                  </a:cubicBezTo>
                  <a:cubicBezTo>
                    <a:pt x="12950" y="2989"/>
                    <a:pt x="13287" y="2791"/>
                    <a:pt x="13605" y="2572"/>
                  </a:cubicBezTo>
                  <a:cubicBezTo>
                    <a:pt x="13902" y="2374"/>
                    <a:pt x="14180" y="2156"/>
                    <a:pt x="14457" y="1997"/>
                  </a:cubicBezTo>
                  <a:cubicBezTo>
                    <a:pt x="14735" y="1839"/>
                    <a:pt x="14973" y="1680"/>
                    <a:pt x="15211" y="1541"/>
                  </a:cubicBezTo>
                  <a:cubicBezTo>
                    <a:pt x="16123" y="946"/>
                    <a:pt x="16778" y="629"/>
                    <a:pt x="17154" y="391"/>
                  </a:cubicBezTo>
                  <a:cubicBezTo>
                    <a:pt x="17531" y="173"/>
                    <a:pt x="17670" y="54"/>
                    <a:pt x="17650" y="14"/>
                  </a:cubicBezTo>
                  <a:cubicBezTo>
                    <a:pt x="17646" y="5"/>
                    <a:pt x="17633" y="0"/>
                    <a:pt x="176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1"/>
            <p:cNvSpPr/>
            <p:nvPr/>
          </p:nvSpPr>
          <p:spPr>
            <a:xfrm>
              <a:off x="5391775" y="4256275"/>
              <a:ext cx="747175" cy="496225"/>
            </a:xfrm>
            <a:custGeom>
              <a:rect b="b" l="l" r="r" t="t"/>
              <a:pathLst>
                <a:path extrusionOk="0" h="19849" w="29887">
                  <a:moveTo>
                    <a:pt x="29838" y="1"/>
                  </a:moveTo>
                  <a:cubicBezTo>
                    <a:pt x="29787" y="1"/>
                    <a:pt x="29626" y="146"/>
                    <a:pt x="29272" y="518"/>
                  </a:cubicBezTo>
                  <a:cubicBezTo>
                    <a:pt x="29074" y="716"/>
                    <a:pt x="28836" y="974"/>
                    <a:pt x="28518" y="1311"/>
                  </a:cubicBezTo>
                  <a:cubicBezTo>
                    <a:pt x="28221" y="1668"/>
                    <a:pt x="27824" y="2045"/>
                    <a:pt x="27368" y="2541"/>
                  </a:cubicBezTo>
                  <a:cubicBezTo>
                    <a:pt x="26436" y="3513"/>
                    <a:pt x="25147" y="4782"/>
                    <a:pt x="23382" y="6368"/>
                  </a:cubicBezTo>
                  <a:cubicBezTo>
                    <a:pt x="22926" y="6745"/>
                    <a:pt x="22450" y="7161"/>
                    <a:pt x="21934" y="7598"/>
                  </a:cubicBezTo>
                  <a:cubicBezTo>
                    <a:pt x="21419" y="8014"/>
                    <a:pt x="20864" y="8451"/>
                    <a:pt x="20269" y="8926"/>
                  </a:cubicBezTo>
                  <a:cubicBezTo>
                    <a:pt x="19674" y="9383"/>
                    <a:pt x="19039" y="9839"/>
                    <a:pt x="18365" y="10334"/>
                  </a:cubicBezTo>
                  <a:cubicBezTo>
                    <a:pt x="17691" y="10810"/>
                    <a:pt x="16977" y="11326"/>
                    <a:pt x="16203" y="11822"/>
                  </a:cubicBezTo>
                  <a:cubicBezTo>
                    <a:pt x="13149" y="13825"/>
                    <a:pt x="10512" y="15193"/>
                    <a:pt x="8370" y="16244"/>
                  </a:cubicBezTo>
                  <a:cubicBezTo>
                    <a:pt x="7279" y="16740"/>
                    <a:pt x="6347" y="17196"/>
                    <a:pt x="5494" y="17553"/>
                  </a:cubicBezTo>
                  <a:cubicBezTo>
                    <a:pt x="5078" y="17732"/>
                    <a:pt x="4681" y="17890"/>
                    <a:pt x="4324" y="18049"/>
                  </a:cubicBezTo>
                  <a:cubicBezTo>
                    <a:pt x="3947" y="18208"/>
                    <a:pt x="3610" y="18326"/>
                    <a:pt x="3293" y="18465"/>
                  </a:cubicBezTo>
                  <a:cubicBezTo>
                    <a:pt x="2063" y="18961"/>
                    <a:pt x="1211" y="19259"/>
                    <a:pt x="715" y="19477"/>
                  </a:cubicBezTo>
                  <a:cubicBezTo>
                    <a:pt x="199" y="19675"/>
                    <a:pt x="1" y="19794"/>
                    <a:pt x="21" y="19834"/>
                  </a:cubicBezTo>
                  <a:cubicBezTo>
                    <a:pt x="26" y="19843"/>
                    <a:pt x="41" y="19848"/>
                    <a:pt x="69" y="19848"/>
                  </a:cubicBezTo>
                  <a:cubicBezTo>
                    <a:pt x="157" y="19848"/>
                    <a:pt x="369" y="19800"/>
                    <a:pt x="774" y="19695"/>
                  </a:cubicBezTo>
                  <a:cubicBezTo>
                    <a:pt x="1310" y="19536"/>
                    <a:pt x="2182" y="19318"/>
                    <a:pt x="3452" y="18842"/>
                  </a:cubicBezTo>
                  <a:cubicBezTo>
                    <a:pt x="3769" y="18743"/>
                    <a:pt x="4106" y="18604"/>
                    <a:pt x="4483" y="18485"/>
                  </a:cubicBezTo>
                  <a:cubicBezTo>
                    <a:pt x="4860" y="18326"/>
                    <a:pt x="5256" y="18168"/>
                    <a:pt x="5693" y="17989"/>
                  </a:cubicBezTo>
                  <a:cubicBezTo>
                    <a:pt x="6545" y="17672"/>
                    <a:pt x="7497" y="17236"/>
                    <a:pt x="8608" y="16740"/>
                  </a:cubicBezTo>
                  <a:cubicBezTo>
                    <a:pt x="10769" y="15709"/>
                    <a:pt x="13427" y="14340"/>
                    <a:pt x="16540" y="12318"/>
                  </a:cubicBezTo>
                  <a:cubicBezTo>
                    <a:pt x="17314" y="11802"/>
                    <a:pt x="18028" y="11286"/>
                    <a:pt x="18722" y="10810"/>
                  </a:cubicBezTo>
                  <a:cubicBezTo>
                    <a:pt x="19396" y="10315"/>
                    <a:pt x="20031" y="9839"/>
                    <a:pt x="20626" y="9383"/>
                  </a:cubicBezTo>
                  <a:cubicBezTo>
                    <a:pt x="21220" y="8907"/>
                    <a:pt x="21776" y="8451"/>
                    <a:pt x="22291" y="8034"/>
                  </a:cubicBezTo>
                  <a:cubicBezTo>
                    <a:pt x="22807" y="7578"/>
                    <a:pt x="23283" y="7161"/>
                    <a:pt x="23739" y="6765"/>
                  </a:cubicBezTo>
                  <a:cubicBezTo>
                    <a:pt x="25504" y="5139"/>
                    <a:pt x="26773" y="3850"/>
                    <a:pt x="27666" y="2818"/>
                  </a:cubicBezTo>
                  <a:cubicBezTo>
                    <a:pt x="28102" y="2303"/>
                    <a:pt x="28499" y="1906"/>
                    <a:pt x="28776" y="1529"/>
                  </a:cubicBezTo>
                  <a:cubicBezTo>
                    <a:pt x="29054" y="1172"/>
                    <a:pt x="29272" y="895"/>
                    <a:pt x="29451" y="657"/>
                  </a:cubicBezTo>
                  <a:cubicBezTo>
                    <a:pt x="29768" y="221"/>
                    <a:pt x="29887" y="22"/>
                    <a:pt x="29847" y="2"/>
                  </a:cubicBezTo>
                  <a:cubicBezTo>
                    <a:pt x="29845" y="1"/>
                    <a:pt x="29842" y="1"/>
                    <a:pt x="29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1"/>
            <p:cNvSpPr/>
            <p:nvPr/>
          </p:nvSpPr>
          <p:spPr>
            <a:xfrm>
              <a:off x="5174625" y="4526650"/>
              <a:ext cx="423425" cy="454575"/>
            </a:xfrm>
            <a:custGeom>
              <a:rect b="b" l="l" r="r" t="t"/>
              <a:pathLst>
                <a:path extrusionOk="0" h="18183" w="16937">
                  <a:moveTo>
                    <a:pt x="16871" y="1"/>
                  </a:moveTo>
                  <a:cubicBezTo>
                    <a:pt x="16801" y="1"/>
                    <a:pt x="16659" y="53"/>
                    <a:pt x="16401" y="174"/>
                  </a:cubicBezTo>
                  <a:cubicBezTo>
                    <a:pt x="16044" y="352"/>
                    <a:pt x="15489" y="630"/>
                    <a:pt x="14696" y="1146"/>
                  </a:cubicBezTo>
                  <a:cubicBezTo>
                    <a:pt x="14498" y="1265"/>
                    <a:pt x="14299" y="1403"/>
                    <a:pt x="14061" y="1542"/>
                  </a:cubicBezTo>
                  <a:cubicBezTo>
                    <a:pt x="13823" y="1701"/>
                    <a:pt x="13585" y="1860"/>
                    <a:pt x="13308" y="2058"/>
                  </a:cubicBezTo>
                  <a:cubicBezTo>
                    <a:pt x="12792" y="2415"/>
                    <a:pt x="12197" y="2851"/>
                    <a:pt x="11543" y="3347"/>
                  </a:cubicBezTo>
                  <a:cubicBezTo>
                    <a:pt x="10214" y="4378"/>
                    <a:pt x="8627" y="5747"/>
                    <a:pt x="6862" y="7611"/>
                  </a:cubicBezTo>
                  <a:cubicBezTo>
                    <a:pt x="6426" y="8067"/>
                    <a:pt x="6030" y="8543"/>
                    <a:pt x="5633" y="8979"/>
                  </a:cubicBezTo>
                  <a:cubicBezTo>
                    <a:pt x="5276" y="9415"/>
                    <a:pt x="4919" y="9852"/>
                    <a:pt x="4582" y="10248"/>
                  </a:cubicBezTo>
                  <a:cubicBezTo>
                    <a:pt x="4265" y="10665"/>
                    <a:pt x="3967" y="11061"/>
                    <a:pt x="3689" y="11438"/>
                  </a:cubicBezTo>
                  <a:cubicBezTo>
                    <a:pt x="3412" y="11835"/>
                    <a:pt x="3174" y="12192"/>
                    <a:pt x="2936" y="12529"/>
                  </a:cubicBezTo>
                  <a:cubicBezTo>
                    <a:pt x="2004" y="13937"/>
                    <a:pt x="1389" y="15028"/>
                    <a:pt x="973" y="15880"/>
                  </a:cubicBezTo>
                  <a:cubicBezTo>
                    <a:pt x="536" y="16713"/>
                    <a:pt x="298" y="17288"/>
                    <a:pt x="179" y="17645"/>
                  </a:cubicBezTo>
                  <a:cubicBezTo>
                    <a:pt x="40" y="18002"/>
                    <a:pt x="1" y="18161"/>
                    <a:pt x="40" y="18181"/>
                  </a:cubicBezTo>
                  <a:cubicBezTo>
                    <a:pt x="43" y="18182"/>
                    <a:pt x="46" y="18183"/>
                    <a:pt x="50" y="18183"/>
                  </a:cubicBezTo>
                  <a:cubicBezTo>
                    <a:pt x="95" y="18183"/>
                    <a:pt x="193" y="18058"/>
                    <a:pt x="378" y="17744"/>
                  </a:cubicBezTo>
                  <a:cubicBezTo>
                    <a:pt x="576" y="17427"/>
                    <a:pt x="854" y="16872"/>
                    <a:pt x="1330" y="16079"/>
                  </a:cubicBezTo>
                  <a:cubicBezTo>
                    <a:pt x="1786" y="15266"/>
                    <a:pt x="2440" y="14214"/>
                    <a:pt x="3372" y="12846"/>
                  </a:cubicBezTo>
                  <a:cubicBezTo>
                    <a:pt x="3610" y="12509"/>
                    <a:pt x="3868" y="12152"/>
                    <a:pt x="4146" y="11775"/>
                  </a:cubicBezTo>
                  <a:cubicBezTo>
                    <a:pt x="4423" y="11418"/>
                    <a:pt x="4721" y="11022"/>
                    <a:pt x="5038" y="10625"/>
                  </a:cubicBezTo>
                  <a:cubicBezTo>
                    <a:pt x="5375" y="10228"/>
                    <a:pt x="5712" y="9792"/>
                    <a:pt x="6089" y="9356"/>
                  </a:cubicBezTo>
                  <a:cubicBezTo>
                    <a:pt x="6466" y="8939"/>
                    <a:pt x="6862" y="8463"/>
                    <a:pt x="7299" y="8007"/>
                  </a:cubicBezTo>
                  <a:cubicBezTo>
                    <a:pt x="9044" y="6163"/>
                    <a:pt x="10591" y="4814"/>
                    <a:pt x="11880" y="3783"/>
                  </a:cubicBezTo>
                  <a:cubicBezTo>
                    <a:pt x="12514" y="3268"/>
                    <a:pt x="13090" y="2811"/>
                    <a:pt x="13605" y="2455"/>
                  </a:cubicBezTo>
                  <a:cubicBezTo>
                    <a:pt x="13863" y="2256"/>
                    <a:pt x="14101" y="2078"/>
                    <a:pt x="14319" y="1919"/>
                  </a:cubicBezTo>
                  <a:cubicBezTo>
                    <a:pt x="14537" y="1760"/>
                    <a:pt x="14736" y="1622"/>
                    <a:pt x="14934" y="1483"/>
                  </a:cubicBezTo>
                  <a:cubicBezTo>
                    <a:pt x="15687" y="947"/>
                    <a:pt x="16203" y="610"/>
                    <a:pt x="16520" y="372"/>
                  </a:cubicBezTo>
                  <a:cubicBezTo>
                    <a:pt x="16818" y="154"/>
                    <a:pt x="16937" y="35"/>
                    <a:pt x="16917" y="15"/>
                  </a:cubicBezTo>
                  <a:cubicBezTo>
                    <a:pt x="16908" y="6"/>
                    <a:pt x="16893" y="1"/>
                    <a:pt x="168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1"/>
            <p:cNvSpPr/>
            <p:nvPr/>
          </p:nvSpPr>
          <p:spPr>
            <a:xfrm>
              <a:off x="5063575" y="4594325"/>
              <a:ext cx="206775" cy="374450"/>
            </a:xfrm>
            <a:custGeom>
              <a:rect b="b" l="l" r="r" t="t"/>
              <a:pathLst>
                <a:path extrusionOk="0" h="14978" w="8271">
                  <a:moveTo>
                    <a:pt x="8216" y="1"/>
                  </a:moveTo>
                  <a:cubicBezTo>
                    <a:pt x="8177" y="1"/>
                    <a:pt x="8078" y="50"/>
                    <a:pt x="7893" y="184"/>
                  </a:cubicBezTo>
                  <a:cubicBezTo>
                    <a:pt x="7675" y="342"/>
                    <a:pt x="7338" y="600"/>
                    <a:pt x="6882" y="1056"/>
                  </a:cubicBezTo>
                  <a:cubicBezTo>
                    <a:pt x="6763" y="1175"/>
                    <a:pt x="6624" y="1294"/>
                    <a:pt x="6485" y="1433"/>
                  </a:cubicBezTo>
                  <a:cubicBezTo>
                    <a:pt x="6366" y="1572"/>
                    <a:pt x="6228" y="1731"/>
                    <a:pt x="6069" y="1889"/>
                  </a:cubicBezTo>
                  <a:cubicBezTo>
                    <a:pt x="5772" y="2207"/>
                    <a:pt x="5434" y="2583"/>
                    <a:pt x="5058" y="3040"/>
                  </a:cubicBezTo>
                  <a:cubicBezTo>
                    <a:pt x="4344" y="3932"/>
                    <a:pt x="3491" y="5102"/>
                    <a:pt x="2618" y="6669"/>
                  </a:cubicBezTo>
                  <a:cubicBezTo>
                    <a:pt x="1746" y="8215"/>
                    <a:pt x="1210" y="9564"/>
                    <a:pt x="853" y="10655"/>
                  </a:cubicBezTo>
                  <a:cubicBezTo>
                    <a:pt x="496" y="11765"/>
                    <a:pt x="278" y="12618"/>
                    <a:pt x="179" y="13253"/>
                  </a:cubicBezTo>
                  <a:cubicBezTo>
                    <a:pt x="40" y="13887"/>
                    <a:pt x="20" y="14324"/>
                    <a:pt x="1" y="14601"/>
                  </a:cubicBezTo>
                  <a:cubicBezTo>
                    <a:pt x="1" y="14859"/>
                    <a:pt x="20" y="14958"/>
                    <a:pt x="60" y="14978"/>
                  </a:cubicBezTo>
                  <a:cubicBezTo>
                    <a:pt x="100" y="14978"/>
                    <a:pt x="159" y="14879"/>
                    <a:pt x="239" y="14621"/>
                  </a:cubicBezTo>
                  <a:cubicBezTo>
                    <a:pt x="318" y="14383"/>
                    <a:pt x="397" y="13967"/>
                    <a:pt x="576" y="13352"/>
                  </a:cubicBezTo>
                  <a:cubicBezTo>
                    <a:pt x="734" y="12737"/>
                    <a:pt x="992" y="11904"/>
                    <a:pt x="1369" y="10833"/>
                  </a:cubicBezTo>
                  <a:cubicBezTo>
                    <a:pt x="1746" y="9782"/>
                    <a:pt x="2281" y="8473"/>
                    <a:pt x="3134" y="6946"/>
                  </a:cubicBezTo>
                  <a:cubicBezTo>
                    <a:pt x="4859" y="3912"/>
                    <a:pt x="6347" y="2306"/>
                    <a:pt x="7180" y="1354"/>
                  </a:cubicBezTo>
                  <a:cubicBezTo>
                    <a:pt x="7596" y="858"/>
                    <a:pt x="7893" y="561"/>
                    <a:pt x="8052" y="342"/>
                  </a:cubicBezTo>
                  <a:cubicBezTo>
                    <a:pt x="8211" y="144"/>
                    <a:pt x="8270" y="45"/>
                    <a:pt x="8231" y="5"/>
                  </a:cubicBezTo>
                  <a:cubicBezTo>
                    <a:pt x="8228" y="2"/>
                    <a:pt x="8223" y="1"/>
                    <a:pt x="8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1"/>
            <p:cNvSpPr/>
            <p:nvPr/>
          </p:nvSpPr>
          <p:spPr>
            <a:xfrm>
              <a:off x="4837000" y="4640025"/>
              <a:ext cx="88275" cy="313400"/>
            </a:xfrm>
            <a:custGeom>
              <a:rect b="b" l="l" r="r" t="t"/>
              <a:pathLst>
                <a:path extrusionOk="0" h="12536" w="3531">
                  <a:moveTo>
                    <a:pt x="3461" y="1"/>
                  </a:moveTo>
                  <a:cubicBezTo>
                    <a:pt x="3374" y="1"/>
                    <a:pt x="3154" y="234"/>
                    <a:pt x="2698" y="1053"/>
                  </a:cubicBezTo>
                  <a:cubicBezTo>
                    <a:pt x="2222" y="1906"/>
                    <a:pt x="1468" y="3393"/>
                    <a:pt x="754" y="5991"/>
                  </a:cubicBezTo>
                  <a:cubicBezTo>
                    <a:pt x="80" y="8589"/>
                    <a:pt x="20" y="10255"/>
                    <a:pt x="1" y="11246"/>
                  </a:cubicBezTo>
                  <a:cubicBezTo>
                    <a:pt x="1" y="12218"/>
                    <a:pt x="80" y="12535"/>
                    <a:pt x="159" y="12535"/>
                  </a:cubicBezTo>
                  <a:cubicBezTo>
                    <a:pt x="258" y="12535"/>
                    <a:pt x="318" y="12218"/>
                    <a:pt x="417" y="11266"/>
                  </a:cubicBezTo>
                  <a:cubicBezTo>
                    <a:pt x="536" y="10314"/>
                    <a:pt x="655" y="8688"/>
                    <a:pt x="1329" y="6149"/>
                  </a:cubicBezTo>
                  <a:cubicBezTo>
                    <a:pt x="2023" y="3611"/>
                    <a:pt x="2698" y="2124"/>
                    <a:pt x="3075" y="1231"/>
                  </a:cubicBezTo>
                  <a:cubicBezTo>
                    <a:pt x="3451" y="359"/>
                    <a:pt x="3531" y="41"/>
                    <a:pt x="3471" y="2"/>
                  </a:cubicBezTo>
                  <a:cubicBezTo>
                    <a:pt x="3468" y="1"/>
                    <a:pt x="3465" y="1"/>
                    <a:pt x="3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1"/>
            <p:cNvSpPr/>
            <p:nvPr/>
          </p:nvSpPr>
          <p:spPr>
            <a:xfrm>
              <a:off x="4542025" y="4186075"/>
              <a:ext cx="291525" cy="384100"/>
            </a:xfrm>
            <a:custGeom>
              <a:rect b="b" l="l" r="r" t="t"/>
              <a:pathLst>
                <a:path extrusionOk="0" h="15364" w="11661">
                  <a:moveTo>
                    <a:pt x="11603" y="0"/>
                  </a:moveTo>
                  <a:cubicBezTo>
                    <a:pt x="11547" y="0"/>
                    <a:pt x="11443" y="55"/>
                    <a:pt x="11244" y="193"/>
                  </a:cubicBezTo>
                  <a:cubicBezTo>
                    <a:pt x="10987" y="351"/>
                    <a:pt x="10610" y="629"/>
                    <a:pt x="10055" y="1085"/>
                  </a:cubicBezTo>
                  <a:cubicBezTo>
                    <a:pt x="8944" y="2017"/>
                    <a:pt x="7080" y="3643"/>
                    <a:pt x="4641" y="6777"/>
                  </a:cubicBezTo>
                  <a:cubicBezTo>
                    <a:pt x="3431" y="8363"/>
                    <a:pt x="2598" y="9732"/>
                    <a:pt x="1963" y="10862"/>
                  </a:cubicBezTo>
                  <a:cubicBezTo>
                    <a:pt x="1329" y="11972"/>
                    <a:pt x="912" y="12865"/>
                    <a:pt x="635" y="13519"/>
                  </a:cubicBezTo>
                  <a:cubicBezTo>
                    <a:pt x="337" y="14194"/>
                    <a:pt x="178" y="14650"/>
                    <a:pt x="99" y="14927"/>
                  </a:cubicBezTo>
                  <a:cubicBezTo>
                    <a:pt x="20" y="15225"/>
                    <a:pt x="0" y="15344"/>
                    <a:pt x="40" y="15364"/>
                  </a:cubicBezTo>
                  <a:cubicBezTo>
                    <a:pt x="79" y="15364"/>
                    <a:pt x="159" y="15284"/>
                    <a:pt x="317" y="15026"/>
                  </a:cubicBezTo>
                  <a:cubicBezTo>
                    <a:pt x="456" y="14769"/>
                    <a:pt x="674" y="14332"/>
                    <a:pt x="1011" y="13698"/>
                  </a:cubicBezTo>
                  <a:cubicBezTo>
                    <a:pt x="1329" y="13063"/>
                    <a:pt x="1785" y="12230"/>
                    <a:pt x="2439" y="11120"/>
                  </a:cubicBezTo>
                  <a:cubicBezTo>
                    <a:pt x="3074" y="10029"/>
                    <a:pt x="3927" y="8700"/>
                    <a:pt x="5116" y="7134"/>
                  </a:cubicBezTo>
                  <a:cubicBezTo>
                    <a:pt x="7516" y="4040"/>
                    <a:pt x="9301" y="2394"/>
                    <a:pt x="10332" y="1402"/>
                  </a:cubicBezTo>
                  <a:cubicBezTo>
                    <a:pt x="10848" y="887"/>
                    <a:pt x="11185" y="569"/>
                    <a:pt x="11383" y="351"/>
                  </a:cubicBezTo>
                  <a:cubicBezTo>
                    <a:pt x="11601" y="133"/>
                    <a:pt x="11661" y="34"/>
                    <a:pt x="11641" y="14"/>
                  </a:cubicBezTo>
                  <a:cubicBezTo>
                    <a:pt x="11632" y="5"/>
                    <a:pt x="11620" y="0"/>
                    <a:pt x="116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1"/>
            <p:cNvSpPr/>
            <p:nvPr/>
          </p:nvSpPr>
          <p:spPr>
            <a:xfrm>
              <a:off x="2885100" y="4460500"/>
              <a:ext cx="90750" cy="440375"/>
            </a:xfrm>
            <a:custGeom>
              <a:rect b="b" l="l" r="r" t="t"/>
              <a:pathLst>
                <a:path extrusionOk="0" h="17615" w="3630">
                  <a:moveTo>
                    <a:pt x="3597" y="1"/>
                  </a:moveTo>
                  <a:cubicBezTo>
                    <a:pt x="3554" y="1"/>
                    <a:pt x="3473" y="85"/>
                    <a:pt x="3312" y="282"/>
                  </a:cubicBezTo>
                  <a:cubicBezTo>
                    <a:pt x="3154" y="520"/>
                    <a:pt x="2916" y="876"/>
                    <a:pt x="2599" y="1491"/>
                  </a:cubicBezTo>
                  <a:cubicBezTo>
                    <a:pt x="2519" y="1650"/>
                    <a:pt x="2420" y="1809"/>
                    <a:pt x="2341" y="1987"/>
                  </a:cubicBezTo>
                  <a:cubicBezTo>
                    <a:pt x="2261" y="2165"/>
                    <a:pt x="2162" y="2364"/>
                    <a:pt x="2063" y="2582"/>
                  </a:cubicBezTo>
                  <a:cubicBezTo>
                    <a:pt x="1865" y="2998"/>
                    <a:pt x="1686" y="3494"/>
                    <a:pt x="1468" y="4069"/>
                  </a:cubicBezTo>
                  <a:cubicBezTo>
                    <a:pt x="1052" y="5200"/>
                    <a:pt x="615" y="6667"/>
                    <a:pt x="318" y="8512"/>
                  </a:cubicBezTo>
                  <a:cubicBezTo>
                    <a:pt x="40" y="10356"/>
                    <a:pt x="1" y="11883"/>
                    <a:pt x="40" y="13093"/>
                  </a:cubicBezTo>
                  <a:cubicBezTo>
                    <a:pt x="80" y="13687"/>
                    <a:pt x="120" y="14223"/>
                    <a:pt x="179" y="14679"/>
                  </a:cubicBezTo>
                  <a:cubicBezTo>
                    <a:pt x="219" y="14917"/>
                    <a:pt x="239" y="15135"/>
                    <a:pt x="258" y="15333"/>
                  </a:cubicBezTo>
                  <a:cubicBezTo>
                    <a:pt x="298" y="15532"/>
                    <a:pt x="318" y="15710"/>
                    <a:pt x="358" y="15889"/>
                  </a:cubicBezTo>
                  <a:cubicBezTo>
                    <a:pt x="477" y="16563"/>
                    <a:pt x="596" y="16979"/>
                    <a:pt x="695" y="17257"/>
                  </a:cubicBezTo>
                  <a:cubicBezTo>
                    <a:pt x="774" y="17515"/>
                    <a:pt x="834" y="17614"/>
                    <a:pt x="873" y="17614"/>
                  </a:cubicBezTo>
                  <a:cubicBezTo>
                    <a:pt x="913" y="17594"/>
                    <a:pt x="933" y="17475"/>
                    <a:pt x="913" y="17198"/>
                  </a:cubicBezTo>
                  <a:cubicBezTo>
                    <a:pt x="893" y="16940"/>
                    <a:pt x="834" y="16484"/>
                    <a:pt x="774" y="15829"/>
                  </a:cubicBezTo>
                  <a:cubicBezTo>
                    <a:pt x="754" y="15651"/>
                    <a:pt x="734" y="15472"/>
                    <a:pt x="715" y="15274"/>
                  </a:cubicBezTo>
                  <a:cubicBezTo>
                    <a:pt x="695" y="15076"/>
                    <a:pt x="695" y="14877"/>
                    <a:pt x="675" y="14639"/>
                  </a:cubicBezTo>
                  <a:cubicBezTo>
                    <a:pt x="615" y="14183"/>
                    <a:pt x="615" y="13668"/>
                    <a:pt x="596" y="13073"/>
                  </a:cubicBezTo>
                  <a:cubicBezTo>
                    <a:pt x="576" y="11883"/>
                    <a:pt x="615" y="10415"/>
                    <a:pt x="913" y="8611"/>
                  </a:cubicBezTo>
                  <a:cubicBezTo>
                    <a:pt x="1508" y="4982"/>
                    <a:pt x="2460" y="2919"/>
                    <a:pt x="2975" y="1670"/>
                  </a:cubicBezTo>
                  <a:cubicBezTo>
                    <a:pt x="3233" y="1055"/>
                    <a:pt x="3431" y="658"/>
                    <a:pt x="3531" y="401"/>
                  </a:cubicBezTo>
                  <a:cubicBezTo>
                    <a:pt x="3630" y="123"/>
                    <a:pt x="3630" y="24"/>
                    <a:pt x="3610" y="4"/>
                  </a:cubicBezTo>
                  <a:cubicBezTo>
                    <a:pt x="3606" y="2"/>
                    <a:pt x="3602" y="1"/>
                    <a:pt x="35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1"/>
            <p:cNvSpPr/>
            <p:nvPr/>
          </p:nvSpPr>
          <p:spPr>
            <a:xfrm>
              <a:off x="3262900" y="4239875"/>
              <a:ext cx="173550" cy="400200"/>
            </a:xfrm>
            <a:custGeom>
              <a:rect b="b" l="l" r="r" t="t"/>
              <a:pathLst>
                <a:path extrusionOk="0" h="16008" w="6942">
                  <a:moveTo>
                    <a:pt x="6869" y="1"/>
                  </a:moveTo>
                  <a:cubicBezTo>
                    <a:pt x="6785" y="1"/>
                    <a:pt x="6463" y="323"/>
                    <a:pt x="5771" y="1333"/>
                  </a:cubicBezTo>
                  <a:cubicBezTo>
                    <a:pt x="5037" y="2404"/>
                    <a:pt x="3808" y="4268"/>
                    <a:pt x="2400" y="7560"/>
                  </a:cubicBezTo>
                  <a:cubicBezTo>
                    <a:pt x="992" y="10852"/>
                    <a:pt x="496" y="13013"/>
                    <a:pt x="218" y="14282"/>
                  </a:cubicBezTo>
                  <a:cubicBezTo>
                    <a:pt x="99" y="14937"/>
                    <a:pt x="40" y="15353"/>
                    <a:pt x="20" y="15631"/>
                  </a:cubicBezTo>
                  <a:cubicBezTo>
                    <a:pt x="0" y="15889"/>
                    <a:pt x="0" y="16008"/>
                    <a:pt x="60" y="16008"/>
                  </a:cubicBezTo>
                  <a:cubicBezTo>
                    <a:pt x="99" y="16008"/>
                    <a:pt x="159" y="15928"/>
                    <a:pt x="238" y="15671"/>
                  </a:cubicBezTo>
                  <a:cubicBezTo>
                    <a:pt x="337" y="15433"/>
                    <a:pt x="456" y="15016"/>
                    <a:pt x="635" y="14382"/>
                  </a:cubicBezTo>
                  <a:cubicBezTo>
                    <a:pt x="1012" y="13152"/>
                    <a:pt x="1547" y="11030"/>
                    <a:pt x="2935" y="7778"/>
                  </a:cubicBezTo>
                  <a:cubicBezTo>
                    <a:pt x="4343" y="4545"/>
                    <a:pt x="5474" y="2681"/>
                    <a:pt x="6108" y="1551"/>
                  </a:cubicBezTo>
                  <a:cubicBezTo>
                    <a:pt x="6763" y="440"/>
                    <a:pt x="6941" y="63"/>
                    <a:pt x="6882" y="4"/>
                  </a:cubicBezTo>
                  <a:cubicBezTo>
                    <a:pt x="6878" y="2"/>
                    <a:pt x="6874" y="1"/>
                    <a:pt x="68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1"/>
            <p:cNvSpPr/>
            <p:nvPr/>
          </p:nvSpPr>
          <p:spPr>
            <a:xfrm>
              <a:off x="3131500" y="4538400"/>
              <a:ext cx="29775" cy="187950"/>
            </a:xfrm>
            <a:custGeom>
              <a:rect b="b" l="l" r="r" t="t"/>
              <a:pathLst>
                <a:path extrusionOk="0" h="7518" w="1191">
                  <a:moveTo>
                    <a:pt x="946" y="1"/>
                  </a:moveTo>
                  <a:cubicBezTo>
                    <a:pt x="789" y="1"/>
                    <a:pt x="592" y="717"/>
                    <a:pt x="298" y="3730"/>
                  </a:cubicBezTo>
                  <a:cubicBezTo>
                    <a:pt x="1" y="6784"/>
                    <a:pt x="80" y="7498"/>
                    <a:pt x="239" y="7517"/>
                  </a:cubicBezTo>
                  <a:cubicBezTo>
                    <a:pt x="241" y="7518"/>
                    <a:pt x="243" y="7518"/>
                    <a:pt x="245" y="7518"/>
                  </a:cubicBezTo>
                  <a:cubicBezTo>
                    <a:pt x="403" y="7518"/>
                    <a:pt x="600" y="6783"/>
                    <a:pt x="893" y="3789"/>
                  </a:cubicBezTo>
                  <a:cubicBezTo>
                    <a:pt x="1191" y="735"/>
                    <a:pt x="1131" y="21"/>
                    <a:pt x="953" y="1"/>
                  </a:cubicBezTo>
                  <a:cubicBezTo>
                    <a:pt x="951" y="1"/>
                    <a:pt x="948" y="1"/>
                    <a:pt x="9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1"/>
            <p:cNvSpPr/>
            <p:nvPr/>
          </p:nvSpPr>
          <p:spPr>
            <a:xfrm>
              <a:off x="3458225" y="4240875"/>
              <a:ext cx="205775" cy="563800"/>
            </a:xfrm>
            <a:custGeom>
              <a:rect b="b" l="l" r="r" t="t"/>
              <a:pathLst>
                <a:path extrusionOk="0" h="22552" w="8231">
                  <a:moveTo>
                    <a:pt x="8197" y="1"/>
                  </a:moveTo>
                  <a:cubicBezTo>
                    <a:pt x="8147" y="1"/>
                    <a:pt x="8027" y="88"/>
                    <a:pt x="7794" y="321"/>
                  </a:cubicBezTo>
                  <a:cubicBezTo>
                    <a:pt x="7537" y="599"/>
                    <a:pt x="7100" y="1035"/>
                    <a:pt x="6545" y="1749"/>
                  </a:cubicBezTo>
                  <a:cubicBezTo>
                    <a:pt x="6406" y="1947"/>
                    <a:pt x="6267" y="2126"/>
                    <a:pt x="6089" y="2344"/>
                  </a:cubicBezTo>
                  <a:cubicBezTo>
                    <a:pt x="5930" y="2562"/>
                    <a:pt x="5772" y="2800"/>
                    <a:pt x="5593" y="3058"/>
                  </a:cubicBezTo>
                  <a:cubicBezTo>
                    <a:pt x="5216" y="3573"/>
                    <a:pt x="4859" y="4168"/>
                    <a:pt x="4423" y="4862"/>
                  </a:cubicBezTo>
                  <a:cubicBezTo>
                    <a:pt x="3610" y="6270"/>
                    <a:pt x="2658" y="8075"/>
                    <a:pt x="1805" y="10415"/>
                  </a:cubicBezTo>
                  <a:cubicBezTo>
                    <a:pt x="1587" y="11010"/>
                    <a:pt x="1409" y="11585"/>
                    <a:pt x="1250" y="12121"/>
                  </a:cubicBezTo>
                  <a:cubicBezTo>
                    <a:pt x="1091" y="12676"/>
                    <a:pt x="933" y="13191"/>
                    <a:pt x="814" y="13687"/>
                  </a:cubicBezTo>
                  <a:cubicBezTo>
                    <a:pt x="715" y="14183"/>
                    <a:pt x="596" y="14659"/>
                    <a:pt x="516" y="15115"/>
                  </a:cubicBezTo>
                  <a:cubicBezTo>
                    <a:pt x="437" y="15551"/>
                    <a:pt x="358" y="15988"/>
                    <a:pt x="298" y="16384"/>
                  </a:cubicBezTo>
                  <a:cubicBezTo>
                    <a:pt x="239" y="16781"/>
                    <a:pt x="199" y="17178"/>
                    <a:pt x="159" y="17515"/>
                  </a:cubicBezTo>
                  <a:cubicBezTo>
                    <a:pt x="139" y="17693"/>
                    <a:pt x="120" y="17872"/>
                    <a:pt x="100" y="18030"/>
                  </a:cubicBezTo>
                  <a:cubicBezTo>
                    <a:pt x="80" y="18209"/>
                    <a:pt x="80" y="18367"/>
                    <a:pt x="60" y="18526"/>
                  </a:cubicBezTo>
                  <a:cubicBezTo>
                    <a:pt x="40" y="18843"/>
                    <a:pt x="40" y="19121"/>
                    <a:pt x="20" y="19399"/>
                  </a:cubicBezTo>
                  <a:cubicBezTo>
                    <a:pt x="1" y="19656"/>
                    <a:pt x="1" y="19914"/>
                    <a:pt x="1" y="20132"/>
                  </a:cubicBezTo>
                  <a:cubicBezTo>
                    <a:pt x="1" y="21064"/>
                    <a:pt x="60" y="21659"/>
                    <a:pt x="100" y="22036"/>
                  </a:cubicBezTo>
                  <a:cubicBezTo>
                    <a:pt x="139" y="22393"/>
                    <a:pt x="179" y="22552"/>
                    <a:pt x="219" y="22552"/>
                  </a:cubicBezTo>
                  <a:cubicBezTo>
                    <a:pt x="258" y="22552"/>
                    <a:pt x="298" y="22393"/>
                    <a:pt x="318" y="22016"/>
                  </a:cubicBezTo>
                  <a:cubicBezTo>
                    <a:pt x="358" y="21659"/>
                    <a:pt x="358" y="21064"/>
                    <a:pt x="417" y="20152"/>
                  </a:cubicBezTo>
                  <a:cubicBezTo>
                    <a:pt x="437" y="19934"/>
                    <a:pt x="437" y="19696"/>
                    <a:pt x="477" y="19418"/>
                  </a:cubicBezTo>
                  <a:cubicBezTo>
                    <a:pt x="496" y="19161"/>
                    <a:pt x="516" y="18883"/>
                    <a:pt x="556" y="18566"/>
                  </a:cubicBezTo>
                  <a:cubicBezTo>
                    <a:pt x="576" y="18407"/>
                    <a:pt x="576" y="18248"/>
                    <a:pt x="596" y="18090"/>
                  </a:cubicBezTo>
                  <a:cubicBezTo>
                    <a:pt x="615" y="17931"/>
                    <a:pt x="655" y="17753"/>
                    <a:pt x="675" y="17594"/>
                  </a:cubicBezTo>
                  <a:cubicBezTo>
                    <a:pt x="715" y="17237"/>
                    <a:pt x="774" y="16860"/>
                    <a:pt x="834" y="16464"/>
                  </a:cubicBezTo>
                  <a:cubicBezTo>
                    <a:pt x="913" y="16087"/>
                    <a:pt x="992" y="15670"/>
                    <a:pt x="1072" y="15214"/>
                  </a:cubicBezTo>
                  <a:cubicBezTo>
                    <a:pt x="1151" y="14778"/>
                    <a:pt x="1270" y="14322"/>
                    <a:pt x="1389" y="13826"/>
                  </a:cubicBezTo>
                  <a:cubicBezTo>
                    <a:pt x="1508" y="13350"/>
                    <a:pt x="1666" y="12834"/>
                    <a:pt x="1805" y="12299"/>
                  </a:cubicBezTo>
                  <a:cubicBezTo>
                    <a:pt x="1984" y="11764"/>
                    <a:pt x="2162" y="11208"/>
                    <a:pt x="2361" y="10633"/>
                  </a:cubicBezTo>
                  <a:cubicBezTo>
                    <a:pt x="3213" y="8313"/>
                    <a:pt x="4106" y="6548"/>
                    <a:pt x="4899" y="5140"/>
                  </a:cubicBezTo>
                  <a:cubicBezTo>
                    <a:pt x="5315" y="4466"/>
                    <a:pt x="5653" y="3851"/>
                    <a:pt x="6010" y="3335"/>
                  </a:cubicBezTo>
                  <a:cubicBezTo>
                    <a:pt x="6168" y="3077"/>
                    <a:pt x="6327" y="2840"/>
                    <a:pt x="6466" y="2621"/>
                  </a:cubicBezTo>
                  <a:cubicBezTo>
                    <a:pt x="6624" y="2403"/>
                    <a:pt x="6763" y="2205"/>
                    <a:pt x="6902" y="2007"/>
                  </a:cubicBezTo>
                  <a:cubicBezTo>
                    <a:pt x="7398" y="1253"/>
                    <a:pt x="7755" y="797"/>
                    <a:pt x="7973" y="480"/>
                  </a:cubicBezTo>
                  <a:cubicBezTo>
                    <a:pt x="8171" y="162"/>
                    <a:pt x="8231" y="23"/>
                    <a:pt x="8211" y="4"/>
                  </a:cubicBezTo>
                  <a:cubicBezTo>
                    <a:pt x="8207" y="2"/>
                    <a:pt x="8202" y="1"/>
                    <a:pt x="81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1"/>
            <p:cNvSpPr/>
            <p:nvPr/>
          </p:nvSpPr>
          <p:spPr>
            <a:xfrm>
              <a:off x="3682325" y="4529325"/>
              <a:ext cx="79850" cy="236200"/>
            </a:xfrm>
            <a:custGeom>
              <a:rect b="b" l="l" r="r" t="t"/>
              <a:pathLst>
                <a:path extrusionOk="0" h="9448" w="3194">
                  <a:moveTo>
                    <a:pt x="3143" y="1"/>
                  </a:moveTo>
                  <a:cubicBezTo>
                    <a:pt x="3104" y="1"/>
                    <a:pt x="3048" y="30"/>
                    <a:pt x="2955" y="107"/>
                  </a:cubicBezTo>
                  <a:cubicBezTo>
                    <a:pt x="2836" y="226"/>
                    <a:pt x="2638" y="384"/>
                    <a:pt x="2400" y="702"/>
                  </a:cubicBezTo>
                  <a:cubicBezTo>
                    <a:pt x="1944" y="1296"/>
                    <a:pt x="1170" y="2367"/>
                    <a:pt x="536" y="4370"/>
                  </a:cubicBezTo>
                  <a:cubicBezTo>
                    <a:pt x="219" y="5362"/>
                    <a:pt x="100" y="6215"/>
                    <a:pt x="40" y="6889"/>
                  </a:cubicBezTo>
                  <a:cubicBezTo>
                    <a:pt x="0" y="7563"/>
                    <a:pt x="0" y="8079"/>
                    <a:pt x="60" y="8456"/>
                  </a:cubicBezTo>
                  <a:cubicBezTo>
                    <a:pt x="80" y="8852"/>
                    <a:pt x="139" y="9090"/>
                    <a:pt x="199" y="9249"/>
                  </a:cubicBezTo>
                  <a:cubicBezTo>
                    <a:pt x="238" y="9388"/>
                    <a:pt x="298" y="9447"/>
                    <a:pt x="338" y="9447"/>
                  </a:cubicBezTo>
                  <a:cubicBezTo>
                    <a:pt x="377" y="9447"/>
                    <a:pt x="397" y="9368"/>
                    <a:pt x="417" y="9229"/>
                  </a:cubicBezTo>
                  <a:cubicBezTo>
                    <a:pt x="457" y="9070"/>
                    <a:pt x="457" y="8813"/>
                    <a:pt x="476" y="8456"/>
                  </a:cubicBezTo>
                  <a:cubicBezTo>
                    <a:pt x="516" y="7722"/>
                    <a:pt x="516" y="6453"/>
                    <a:pt x="1091" y="4529"/>
                  </a:cubicBezTo>
                  <a:cubicBezTo>
                    <a:pt x="1706" y="2625"/>
                    <a:pt x="2400" y="1574"/>
                    <a:pt x="2757" y="940"/>
                  </a:cubicBezTo>
                  <a:cubicBezTo>
                    <a:pt x="2935" y="602"/>
                    <a:pt x="3074" y="404"/>
                    <a:pt x="3134" y="265"/>
                  </a:cubicBezTo>
                  <a:cubicBezTo>
                    <a:pt x="3193" y="107"/>
                    <a:pt x="3193" y="47"/>
                    <a:pt x="3173" y="7"/>
                  </a:cubicBezTo>
                  <a:cubicBezTo>
                    <a:pt x="3165" y="3"/>
                    <a:pt x="3155" y="1"/>
                    <a:pt x="31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1"/>
            <p:cNvSpPr/>
            <p:nvPr/>
          </p:nvSpPr>
          <p:spPr>
            <a:xfrm>
              <a:off x="3998625" y="4234800"/>
              <a:ext cx="184950" cy="570375"/>
            </a:xfrm>
            <a:custGeom>
              <a:rect b="b" l="l" r="r" t="t"/>
              <a:pathLst>
                <a:path extrusionOk="0" h="22815" w="7398">
                  <a:moveTo>
                    <a:pt x="7344" y="0"/>
                  </a:moveTo>
                  <a:cubicBezTo>
                    <a:pt x="7302" y="0"/>
                    <a:pt x="7180" y="105"/>
                    <a:pt x="6942" y="326"/>
                  </a:cubicBezTo>
                  <a:cubicBezTo>
                    <a:pt x="6684" y="604"/>
                    <a:pt x="6268" y="1040"/>
                    <a:pt x="5712" y="1774"/>
                  </a:cubicBezTo>
                  <a:cubicBezTo>
                    <a:pt x="5573" y="1952"/>
                    <a:pt x="5415" y="2150"/>
                    <a:pt x="5256" y="2369"/>
                  </a:cubicBezTo>
                  <a:cubicBezTo>
                    <a:pt x="5117" y="2587"/>
                    <a:pt x="4939" y="2825"/>
                    <a:pt x="4760" y="3083"/>
                  </a:cubicBezTo>
                  <a:cubicBezTo>
                    <a:pt x="4403" y="3598"/>
                    <a:pt x="4046" y="4213"/>
                    <a:pt x="3630" y="4927"/>
                  </a:cubicBezTo>
                  <a:cubicBezTo>
                    <a:pt x="2837" y="6335"/>
                    <a:pt x="1944" y="8179"/>
                    <a:pt x="1211" y="10579"/>
                  </a:cubicBezTo>
                  <a:cubicBezTo>
                    <a:pt x="1032" y="11193"/>
                    <a:pt x="873" y="11769"/>
                    <a:pt x="735" y="12324"/>
                  </a:cubicBezTo>
                  <a:cubicBezTo>
                    <a:pt x="616" y="12879"/>
                    <a:pt x="497" y="13415"/>
                    <a:pt x="397" y="13910"/>
                  </a:cubicBezTo>
                  <a:cubicBezTo>
                    <a:pt x="318" y="14426"/>
                    <a:pt x="239" y="14902"/>
                    <a:pt x="179" y="15358"/>
                  </a:cubicBezTo>
                  <a:cubicBezTo>
                    <a:pt x="140" y="15814"/>
                    <a:pt x="100" y="16250"/>
                    <a:pt x="60" y="16647"/>
                  </a:cubicBezTo>
                  <a:cubicBezTo>
                    <a:pt x="41" y="17064"/>
                    <a:pt x="21" y="17440"/>
                    <a:pt x="21" y="17797"/>
                  </a:cubicBezTo>
                  <a:cubicBezTo>
                    <a:pt x="1" y="17976"/>
                    <a:pt x="1" y="18154"/>
                    <a:pt x="1" y="18313"/>
                  </a:cubicBezTo>
                  <a:cubicBezTo>
                    <a:pt x="1" y="18491"/>
                    <a:pt x="1" y="18650"/>
                    <a:pt x="1" y="18809"/>
                  </a:cubicBezTo>
                  <a:cubicBezTo>
                    <a:pt x="21" y="19126"/>
                    <a:pt x="21" y="19404"/>
                    <a:pt x="21" y="19681"/>
                  </a:cubicBezTo>
                  <a:cubicBezTo>
                    <a:pt x="41" y="19959"/>
                    <a:pt x="80" y="20197"/>
                    <a:pt x="80" y="20435"/>
                  </a:cubicBezTo>
                  <a:cubicBezTo>
                    <a:pt x="159" y="21347"/>
                    <a:pt x="278" y="21942"/>
                    <a:pt x="358" y="22319"/>
                  </a:cubicBezTo>
                  <a:cubicBezTo>
                    <a:pt x="437" y="22676"/>
                    <a:pt x="497" y="22815"/>
                    <a:pt x="536" y="22815"/>
                  </a:cubicBezTo>
                  <a:cubicBezTo>
                    <a:pt x="576" y="22795"/>
                    <a:pt x="596" y="22656"/>
                    <a:pt x="596" y="22279"/>
                  </a:cubicBezTo>
                  <a:cubicBezTo>
                    <a:pt x="576" y="21902"/>
                    <a:pt x="516" y="21307"/>
                    <a:pt x="497" y="20415"/>
                  </a:cubicBezTo>
                  <a:cubicBezTo>
                    <a:pt x="497" y="20177"/>
                    <a:pt x="477" y="19939"/>
                    <a:pt x="477" y="19681"/>
                  </a:cubicBezTo>
                  <a:cubicBezTo>
                    <a:pt x="497" y="19404"/>
                    <a:pt x="497" y="19126"/>
                    <a:pt x="497" y="18809"/>
                  </a:cubicBezTo>
                  <a:cubicBezTo>
                    <a:pt x="497" y="18650"/>
                    <a:pt x="497" y="18491"/>
                    <a:pt x="497" y="18333"/>
                  </a:cubicBezTo>
                  <a:cubicBezTo>
                    <a:pt x="516" y="18174"/>
                    <a:pt x="516" y="17996"/>
                    <a:pt x="536" y="17817"/>
                  </a:cubicBezTo>
                  <a:cubicBezTo>
                    <a:pt x="556" y="17480"/>
                    <a:pt x="576" y="17103"/>
                    <a:pt x="616" y="16707"/>
                  </a:cubicBezTo>
                  <a:cubicBezTo>
                    <a:pt x="655" y="16310"/>
                    <a:pt x="695" y="15874"/>
                    <a:pt x="754" y="15437"/>
                  </a:cubicBezTo>
                  <a:cubicBezTo>
                    <a:pt x="814" y="14981"/>
                    <a:pt x="893" y="14525"/>
                    <a:pt x="973" y="14029"/>
                  </a:cubicBezTo>
                  <a:cubicBezTo>
                    <a:pt x="1072" y="13534"/>
                    <a:pt x="1191" y="13018"/>
                    <a:pt x="1310" y="12463"/>
                  </a:cubicBezTo>
                  <a:cubicBezTo>
                    <a:pt x="1449" y="11927"/>
                    <a:pt x="1587" y="11352"/>
                    <a:pt x="1766" y="10757"/>
                  </a:cubicBezTo>
                  <a:cubicBezTo>
                    <a:pt x="2500" y="8417"/>
                    <a:pt x="3352" y="6612"/>
                    <a:pt x="4106" y="5185"/>
                  </a:cubicBezTo>
                  <a:cubicBezTo>
                    <a:pt x="4503" y="4491"/>
                    <a:pt x="4840" y="3876"/>
                    <a:pt x="5177" y="3360"/>
                  </a:cubicBezTo>
                  <a:cubicBezTo>
                    <a:pt x="5335" y="3102"/>
                    <a:pt x="5494" y="2845"/>
                    <a:pt x="5633" y="2626"/>
                  </a:cubicBezTo>
                  <a:cubicBezTo>
                    <a:pt x="5792" y="2408"/>
                    <a:pt x="5930" y="2210"/>
                    <a:pt x="6049" y="2012"/>
                  </a:cubicBezTo>
                  <a:cubicBezTo>
                    <a:pt x="6545" y="1258"/>
                    <a:pt x="6922" y="782"/>
                    <a:pt x="7120" y="485"/>
                  </a:cubicBezTo>
                  <a:cubicBezTo>
                    <a:pt x="7338" y="167"/>
                    <a:pt x="7398" y="28"/>
                    <a:pt x="7358" y="9"/>
                  </a:cubicBezTo>
                  <a:cubicBezTo>
                    <a:pt x="7355" y="3"/>
                    <a:pt x="7351" y="0"/>
                    <a:pt x="73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1"/>
            <p:cNvSpPr/>
            <p:nvPr/>
          </p:nvSpPr>
          <p:spPr>
            <a:xfrm>
              <a:off x="4229175" y="4216575"/>
              <a:ext cx="113550" cy="400200"/>
            </a:xfrm>
            <a:custGeom>
              <a:rect b="b" l="l" r="r" t="t"/>
              <a:pathLst>
                <a:path extrusionOk="0" h="16008" w="4542">
                  <a:moveTo>
                    <a:pt x="4509" y="1"/>
                  </a:moveTo>
                  <a:cubicBezTo>
                    <a:pt x="4466" y="1"/>
                    <a:pt x="4387" y="83"/>
                    <a:pt x="4244" y="262"/>
                  </a:cubicBezTo>
                  <a:cubicBezTo>
                    <a:pt x="4086" y="460"/>
                    <a:pt x="3828" y="797"/>
                    <a:pt x="3511" y="1333"/>
                  </a:cubicBezTo>
                  <a:cubicBezTo>
                    <a:pt x="2896" y="2423"/>
                    <a:pt x="1845" y="4287"/>
                    <a:pt x="913" y="7619"/>
                  </a:cubicBezTo>
                  <a:cubicBezTo>
                    <a:pt x="20" y="10951"/>
                    <a:pt x="0" y="13112"/>
                    <a:pt x="20" y="14362"/>
                  </a:cubicBezTo>
                  <a:cubicBezTo>
                    <a:pt x="20" y="14977"/>
                    <a:pt x="80" y="15393"/>
                    <a:pt x="100" y="15651"/>
                  </a:cubicBezTo>
                  <a:cubicBezTo>
                    <a:pt x="139" y="15909"/>
                    <a:pt x="199" y="16008"/>
                    <a:pt x="238" y="16008"/>
                  </a:cubicBezTo>
                  <a:cubicBezTo>
                    <a:pt x="278" y="16008"/>
                    <a:pt x="318" y="15909"/>
                    <a:pt x="338" y="15651"/>
                  </a:cubicBezTo>
                  <a:cubicBezTo>
                    <a:pt x="377" y="15393"/>
                    <a:pt x="377" y="14977"/>
                    <a:pt x="437" y="14362"/>
                  </a:cubicBezTo>
                  <a:cubicBezTo>
                    <a:pt x="536" y="13132"/>
                    <a:pt x="615" y="11030"/>
                    <a:pt x="1488" y="7778"/>
                  </a:cubicBezTo>
                  <a:cubicBezTo>
                    <a:pt x="2380" y="4525"/>
                    <a:pt x="3352" y="2661"/>
                    <a:pt x="3887" y="1531"/>
                  </a:cubicBezTo>
                  <a:cubicBezTo>
                    <a:pt x="4145" y="976"/>
                    <a:pt x="4343" y="619"/>
                    <a:pt x="4423" y="381"/>
                  </a:cubicBezTo>
                  <a:cubicBezTo>
                    <a:pt x="4522" y="143"/>
                    <a:pt x="4542" y="44"/>
                    <a:pt x="4522" y="4"/>
                  </a:cubicBezTo>
                  <a:cubicBezTo>
                    <a:pt x="4518" y="2"/>
                    <a:pt x="4514" y="1"/>
                    <a:pt x="450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1"/>
            <p:cNvSpPr/>
            <p:nvPr/>
          </p:nvSpPr>
          <p:spPr>
            <a:xfrm>
              <a:off x="2502850" y="3770450"/>
              <a:ext cx="624225" cy="1831500"/>
            </a:xfrm>
            <a:custGeom>
              <a:rect b="b" l="l" r="r" t="t"/>
              <a:pathLst>
                <a:path extrusionOk="0" h="73260" w="24969">
                  <a:moveTo>
                    <a:pt x="24968" y="1"/>
                  </a:move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5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2"/>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60"/>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9"/>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3"/>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3"/>
                  </a:cubicBezTo>
                  <a:cubicBezTo>
                    <a:pt x="5454" y="67665"/>
                    <a:pt x="5315" y="67368"/>
                    <a:pt x="5157" y="67050"/>
                  </a:cubicBezTo>
                  <a:cubicBezTo>
                    <a:pt x="5018" y="66733"/>
                    <a:pt x="4839" y="66396"/>
                    <a:pt x="4701" y="66039"/>
                  </a:cubicBezTo>
                  <a:cubicBezTo>
                    <a:pt x="4423" y="65325"/>
                    <a:pt x="4086" y="64552"/>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8"/>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7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1"/>
            <p:cNvSpPr/>
            <p:nvPr/>
          </p:nvSpPr>
          <p:spPr>
            <a:xfrm>
              <a:off x="4280250" y="3969675"/>
              <a:ext cx="581075" cy="1485550"/>
            </a:xfrm>
            <a:custGeom>
              <a:rect b="b" l="l" r="r" t="t"/>
              <a:pathLst>
                <a:path extrusionOk="0" h="59422" w="23243">
                  <a:moveTo>
                    <a:pt x="23232" y="0"/>
                  </a:moveTo>
                  <a:cubicBezTo>
                    <a:pt x="23201" y="0"/>
                    <a:pt x="23121" y="61"/>
                    <a:pt x="22965" y="182"/>
                  </a:cubicBezTo>
                  <a:cubicBezTo>
                    <a:pt x="22786" y="341"/>
                    <a:pt x="22489" y="559"/>
                    <a:pt x="22092" y="896"/>
                  </a:cubicBezTo>
                  <a:cubicBezTo>
                    <a:pt x="21676" y="1233"/>
                    <a:pt x="21160" y="1690"/>
                    <a:pt x="20486" y="2265"/>
                  </a:cubicBezTo>
                  <a:cubicBezTo>
                    <a:pt x="19812" y="2840"/>
                    <a:pt x="19038" y="3574"/>
                    <a:pt x="18086" y="4446"/>
                  </a:cubicBezTo>
                  <a:cubicBezTo>
                    <a:pt x="16202" y="6231"/>
                    <a:pt x="13704" y="8650"/>
                    <a:pt x="10788" y="12200"/>
                  </a:cubicBezTo>
                  <a:cubicBezTo>
                    <a:pt x="9341" y="13985"/>
                    <a:pt x="7794" y="16067"/>
                    <a:pt x="6267" y="18526"/>
                  </a:cubicBezTo>
                  <a:cubicBezTo>
                    <a:pt x="4760" y="20966"/>
                    <a:pt x="3272" y="23841"/>
                    <a:pt x="2082" y="27173"/>
                  </a:cubicBezTo>
                  <a:cubicBezTo>
                    <a:pt x="892" y="30504"/>
                    <a:pt x="337" y="33697"/>
                    <a:pt x="159" y="36593"/>
                  </a:cubicBezTo>
                  <a:cubicBezTo>
                    <a:pt x="0" y="39488"/>
                    <a:pt x="218" y="42066"/>
                    <a:pt x="654" y="44327"/>
                  </a:cubicBezTo>
                  <a:cubicBezTo>
                    <a:pt x="1091" y="46607"/>
                    <a:pt x="1706" y="48531"/>
                    <a:pt x="2400" y="50157"/>
                  </a:cubicBezTo>
                  <a:cubicBezTo>
                    <a:pt x="3074" y="51803"/>
                    <a:pt x="3808" y="53132"/>
                    <a:pt x="4522" y="54223"/>
                  </a:cubicBezTo>
                  <a:cubicBezTo>
                    <a:pt x="5910" y="56404"/>
                    <a:pt x="7100" y="57673"/>
                    <a:pt x="7833" y="58427"/>
                  </a:cubicBezTo>
                  <a:cubicBezTo>
                    <a:pt x="8190" y="58804"/>
                    <a:pt x="8468" y="59042"/>
                    <a:pt x="8647" y="59200"/>
                  </a:cubicBezTo>
                  <a:cubicBezTo>
                    <a:pt x="8807" y="59343"/>
                    <a:pt x="8887" y="59421"/>
                    <a:pt x="8902" y="59421"/>
                  </a:cubicBezTo>
                  <a:cubicBezTo>
                    <a:pt x="8904" y="59421"/>
                    <a:pt x="8904" y="59420"/>
                    <a:pt x="8904" y="59418"/>
                  </a:cubicBezTo>
                  <a:cubicBezTo>
                    <a:pt x="8904" y="59418"/>
                    <a:pt x="8845" y="59339"/>
                    <a:pt x="8686" y="59161"/>
                  </a:cubicBezTo>
                  <a:cubicBezTo>
                    <a:pt x="8528" y="58982"/>
                    <a:pt x="8270" y="58744"/>
                    <a:pt x="7913" y="58348"/>
                  </a:cubicBezTo>
                  <a:cubicBezTo>
                    <a:pt x="7199" y="57574"/>
                    <a:pt x="6068" y="56305"/>
                    <a:pt x="4680" y="54123"/>
                  </a:cubicBezTo>
                  <a:cubicBezTo>
                    <a:pt x="4006" y="53033"/>
                    <a:pt x="3292" y="51704"/>
                    <a:pt x="2618" y="50078"/>
                  </a:cubicBezTo>
                  <a:cubicBezTo>
                    <a:pt x="1944" y="48452"/>
                    <a:pt x="1349" y="46528"/>
                    <a:pt x="912" y="44287"/>
                  </a:cubicBezTo>
                  <a:cubicBezTo>
                    <a:pt x="496" y="42046"/>
                    <a:pt x="298" y="39468"/>
                    <a:pt x="456" y="36612"/>
                  </a:cubicBezTo>
                  <a:cubicBezTo>
                    <a:pt x="635" y="33737"/>
                    <a:pt x="1170" y="30584"/>
                    <a:pt x="2360" y="27272"/>
                  </a:cubicBezTo>
                  <a:cubicBezTo>
                    <a:pt x="3550" y="23960"/>
                    <a:pt x="5017" y="21124"/>
                    <a:pt x="6525" y="18665"/>
                  </a:cubicBezTo>
                  <a:cubicBezTo>
                    <a:pt x="8032" y="16226"/>
                    <a:pt x="9559" y="14163"/>
                    <a:pt x="11006" y="12379"/>
                  </a:cubicBezTo>
                  <a:cubicBezTo>
                    <a:pt x="13902" y="8829"/>
                    <a:pt x="16361" y="6390"/>
                    <a:pt x="18225" y="4605"/>
                  </a:cubicBezTo>
                  <a:cubicBezTo>
                    <a:pt x="19157" y="3712"/>
                    <a:pt x="19931" y="2979"/>
                    <a:pt x="20605" y="2404"/>
                  </a:cubicBezTo>
                  <a:cubicBezTo>
                    <a:pt x="21259" y="1809"/>
                    <a:pt x="21755" y="1333"/>
                    <a:pt x="22152" y="996"/>
                  </a:cubicBezTo>
                  <a:cubicBezTo>
                    <a:pt x="22548" y="639"/>
                    <a:pt x="22826" y="401"/>
                    <a:pt x="23004" y="242"/>
                  </a:cubicBezTo>
                  <a:cubicBezTo>
                    <a:pt x="23183" y="83"/>
                    <a:pt x="23242" y="4"/>
                    <a:pt x="23242" y="4"/>
                  </a:cubicBezTo>
                  <a:cubicBezTo>
                    <a:pt x="23240" y="1"/>
                    <a:pt x="23237" y="0"/>
                    <a:pt x="232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1"/>
            <p:cNvSpPr/>
            <p:nvPr/>
          </p:nvSpPr>
          <p:spPr>
            <a:xfrm>
              <a:off x="5167700" y="3590000"/>
              <a:ext cx="2073375" cy="2319275"/>
            </a:xfrm>
            <a:custGeom>
              <a:rect b="b" l="l" r="r" t="t"/>
              <a:pathLst>
                <a:path extrusionOk="0" h="92771" w="82935">
                  <a:moveTo>
                    <a:pt x="82915" y="0"/>
                  </a:moveTo>
                  <a:cubicBezTo>
                    <a:pt x="82915" y="0"/>
                    <a:pt x="82895" y="40"/>
                    <a:pt x="82856" y="139"/>
                  </a:cubicBezTo>
                  <a:lnTo>
                    <a:pt x="82637" y="575"/>
                  </a:lnTo>
                  <a:cubicBezTo>
                    <a:pt x="82419" y="972"/>
                    <a:pt x="82142" y="1607"/>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4"/>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2"/>
                    <a:pt x="15270" y="52950"/>
                  </a:cubicBezTo>
                  <a:cubicBezTo>
                    <a:pt x="15032" y="53168"/>
                    <a:pt x="14794" y="53406"/>
                    <a:pt x="14556" y="53624"/>
                  </a:cubicBezTo>
                  <a:cubicBezTo>
                    <a:pt x="13604" y="54497"/>
                    <a:pt x="12672" y="55369"/>
                    <a:pt x="11839" y="56261"/>
                  </a:cubicBezTo>
                  <a:cubicBezTo>
                    <a:pt x="10154" y="58026"/>
                    <a:pt x="8686" y="59831"/>
                    <a:pt x="7417" y="61596"/>
                  </a:cubicBezTo>
                  <a:cubicBezTo>
                    <a:pt x="4879" y="65146"/>
                    <a:pt x="3153" y="68597"/>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12"/>
                  </a:cubicBezTo>
                  <a:cubicBezTo>
                    <a:pt x="2479" y="92533"/>
                    <a:pt x="2420" y="92374"/>
                    <a:pt x="2320" y="92176"/>
                  </a:cubicBezTo>
                  <a:cubicBezTo>
                    <a:pt x="2241" y="91958"/>
                    <a:pt x="2122" y="91720"/>
                    <a:pt x="2003" y="91383"/>
                  </a:cubicBezTo>
                  <a:cubicBezTo>
                    <a:pt x="1884" y="91046"/>
                    <a:pt x="1726" y="90649"/>
                    <a:pt x="1567" y="90173"/>
                  </a:cubicBezTo>
                  <a:cubicBezTo>
                    <a:pt x="1269" y="89241"/>
                    <a:pt x="893" y="87972"/>
                    <a:pt x="635" y="86326"/>
                  </a:cubicBezTo>
                  <a:cubicBezTo>
                    <a:pt x="357" y="84700"/>
                    <a:pt x="198" y="82657"/>
                    <a:pt x="377" y="80218"/>
                  </a:cubicBezTo>
                  <a:cubicBezTo>
                    <a:pt x="575" y="77798"/>
                    <a:pt x="1091" y="74962"/>
                    <a:pt x="2241" y="71829"/>
                  </a:cubicBezTo>
                  <a:cubicBezTo>
                    <a:pt x="3391" y="68716"/>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2"/>
                    <a:pt x="16202" y="52513"/>
                  </a:cubicBezTo>
                  <a:cubicBezTo>
                    <a:pt x="16698" y="52077"/>
                    <a:pt x="17214" y="51641"/>
                    <a:pt x="17729" y="51205"/>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3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6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1"/>
            <p:cNvSpPr/>
            <p:nvPr/>
          </p:nvSpPr>
          <p:spPr>
            <a:xfrm>
              <a:off x="4543500" y="2459600"/>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3"/>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1"/>
            <p:cNvSpPr/>
            <p:nvPr/>
          </p:nvSpPr>
          <p:spPr>
            <a:xfrm>
              <a:off x="4362550" y="1584550"/>
              <a:ext cx="2318300" cy="4393650"/>
            </a:xfrm>
            <a:custGeom>
              <a:rect b="b" l="l" r="r" t="t"/>
              <a:pathLst>
                <a:path extrusionOk="0" h="175746" w="92732">
                  <a:moveTo>
                    <a:pt x="51700" y="1"/>
                  </a:moveTo>
                  <a:cubicBezTo>
                    <a:pt x="39603" y="16619"/>
                    <a:pt x="32325" y="35538"/>
                    <a:pt x="30758" y="54795"/>
                  </a:cubicBezTo>
                  <a:cubicBezTo>
                    <a:pt x="29727" y="67249"/>
                    <a:pt x="30877" y="80278"/>
                    <a:pt x="24531" y="91641"/>
                  </a:cubicBezTo>
                  <a:cubicBezTo>
                    <a:pt x="20367" y="99078"/>
                    <a:pt x="13247" y="105245"/>
                    <a:pt x="9202" y="112741"/>
                  </a:cubicBezTo>
                  <a:cubicBezTo>
                    <a:pt x="2995" y="124164"/>
                    <a:pt x="4641" y="137233"/>
                    <a:pt x="4660" y="149727"/>
                  </a:cubicBezTo>
                  <a:cubicBezTo>
                    <a:pt x="4680" y="157620"/>
                    <a:pt x="3689" y="166008"/>
                    <a:pt x="0" y="173167"/>
                  </a:cubicBezTo>
                  <a:cubicBezTo>
                    <a:pt x="2479" y="173921"/>
                    <a:pt x="4898" y="174774"/>
                    <a:pt x="7238" y="175745"/>
                  </a:cubicBezTo>
                  <a:cubicBezTo>
                    <a:pt x="10015" y="169419"/>
                    <a:pt x="10768" y="162240"/>
                    <a:pt x="11066" y="155458"/>
                  </a:cubicBezTo>
                  <a:cubicBezTo>
                    <a:pt x="11562" y="144115"/>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1"/>
            <p:cNvSpPr/>
            <p:nvPr/>
          </p:nvSpPr>
          <p:spPr>
            <a:xfrm>
              <a:off x="4076975" y="1172075"/>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5"/>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12"/>
                    <a:pt x="14418" y="140663"/>
                    <a:pt x="20625" y="129240"/>
                  </a:cubicBezTo>
                  <a:cubicBezTo>
                    <a:pt x="24670" y="121744"/>
                    <a:pt x="31790" y="115577"/>
                    <a:pt x="35954" y="108140"/>
                  </a:cubicBezTo>
                  <a:cubicBezTo>
                    <a:pt x="42300" y="96777"/>
                    <a:pt x="41150" y="83748"/>
                    <a:pt x="42181" y="71294"/>
                  </a:cubicBezTo>
                  <a:cubicBezTo>
                    <a:pt x="43748" y="52037"/>
                    <a:pt x="51026" y="33118"/>
                    <a:pt x="63123" y="16500"/>
                  </a:cubicBezTo>
                  <a:cubicBezTo>
                    <a:pt x="58602" y="1386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21"/>
            <p:cNvSpPr/>
            <p:nvPr/>
          </p:nvSpPr>
          <p:spPr>
            <a:xfrm>
              <a:off x="2755200" y="1000950"/>
              <a:ext cx="1955900" cy="4853300"/>
            </a:xfrm>
            <a:custGeom>
              <a:rect b="b" l="l" r="r" t="t"/>
              <a:pathLst>
                <a:path extrusionOk="0" h="194132" w="78236">
                  <a:moveTo>
                    <a:pt x="31289" y="1"/>
                  </a:moveTo>
                  <a:cubicBezTo>
                    <a:pt x="23322" y="1"/>
                    <a:pt x="16438" y="881"/>
                    <a:pt x="11701" y="2919"/>
                  </a:cubicBezTo>
                  <a:cubicBezTo>
                    <a:pt x="6942" y="4961"/>
                    <a:pt x="3213" y="7222"/>
                    <a:pt x="1" y="9622"/>
                  </a:cubicBezTo>
                  <a:cubicBezTo>
                    <a:pt x="3194" y="18427"/>
                    <a:pt x="4820" y="27648"/>
                    <a:pt x="5712" y="36790"/>
                  </a:cubicBezTo>
                  <a:cubicBezTo>
                    <a:pt x="7120" y="51327"/>
                    <a:pt x="6843" y="65922"/>
                    <a:pt x="8727" y="80419"/>
                  </a:cubicBezTo>
                  <a:cubicBezTo>
                    <a:pt x="10749" y="95947"/>
                    <a:pt x="15311" y="111257"/>
                    <a:pt x="15906" y="126864"/>
                  </a:cubicBezTo>
                  <a:cubicBezTo>
                    <a:pt x="16421" y="140329"/>
                    <a:pt x="14022" y="153775"/>
                    <a:pt x="15073" y="167221"/>
                  </a:cubicBezTo>
                  <a:cubicBezTo>
                    <a:pt x="15826" y="176561"/>
                    <a:pt x="18563" y="186219"/>
                    <a:pt x="24453" y="194132"/>
                  </a:cubicBezTo>
                  <a:lnTo>
                    <a:pt x="24473" y="194132"/>
                  </a:lnTo>
                  <a:cubicBezTo>
                    <a:pt x="29272" y="193299"/>
                    <a:pt x="34250" y="192862"/>
                    <a:pt x="39366" y="192862"/>
                  </a:cubicBezTo>
                  <a:cubicBezTo>
                    <a:pt x="43967" y="192862"/>
                    <a:pt x="48508" y="193219"/>
                    <a:pt x="52871" y="193913"/>
                  </a:cubicBezTo>
                  <a:cubicBezTo>
                    <a:pt x="58642" y="186021"/>
                    <a:pt x="61339" y="176462"/>
                    <a:pt x="62073" y="167221"/>
                  </a:cubicBezTo>
                  <a:cubicBezTo>
                    <a:pt x="63124" y="153775"/>
                    <a:pt x="60724" y="140310"/>
                    <a:pt x="61260" y="126864"/>
                  </a:cubicBezTo>
                  <a:cubicBezTo>
                    <a:pt x="61855" y="111257"/>
                    <a:pt x="66396" y="95927"/>
                    <a:pt x="68439" y="80419"/>
                  </a:cubicBezTo>
                  <a:cubicBezTo>
                    <a:pt x="70323" y="65922"/>
                    <a:pt x="70045" y="51307"/>
                    <a:pt x="71453" y="36790"/>
                  </a:cubicBezTo>
                  <a:cubicBezTo>
                    <a:pt x="72445" y="26676"/>
                    <a:pt x="74309" y="16463"/>
                    <a:pt x="78235" y="6845"/>
                  </a:cubicBezTo>
                  <a:cubicBezTo>
                    <a:pt x="63164" y="2804"/>
                    <a:pt x="45502" y="1"/>
                    <a:pt x="312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1"/>
            <p:cNvSpPr/>
            <p:nvPr/>
          </p:nvSpPr>
          <p:spPr>
            <a:xfrm>
              <a:off x="372975" y="2839375"/>
              <a:ext cx="2529000" cy="3317300"/>
            </a:xfrm>
            <a:custGeom>
              <a:rect b="b" l="l" r="r" t="t"/>
              <a:pathLst>
                <a:path extrusionOk="0" h="132692" w="101160">
                  <a:moveTo>
                    <a:pt x="31988" y="1"/>
                  </a:moveTo>
                  <a:cubicBezTo>
                    <a:pt x="27328" y="5236"/>
                    <a:pt x="21735" y="10115"/>
                    <a:pt x="14537" y="14081"/>
                  </a:cubicBezTo>
                  <a:cubicBezTo>
                    <a:pt x="9559" y="16818"/>
                    <a:pt x="4660" y="19376"/>
                    <a:pt x="0" y="21736"/>
                  </a:cubicBezTo>
                  <a:cubicBezTo>
                    <a:pt x="2360" y="31929"/>
                    <a:pt x="8766" y="41567"/>
                    <a:pt x="18324" y="48528"/>
                  </a:cubicBezTo>
                  <a:cubicBezTo>
                    <a:pt x="26534" y="54537"/>
                    <a:pt x="36986" y="58800"/>
                    <a:pt x="42895" y="6635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2"/>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1"/>
            <p:cNvSpPr/>
            <p:nvPr/>
          </p:nvSpPr>
          <p:spPr>
            <a:xfrm>
              <a:off x="47225" y="710500"/>
              <a:ext cx="7485375" cy="3020325"/>
            </a:xfrm>
            <a:custGeom>
              <a:rect b="b" l="l" r="r" t="t"/>
              <a:pathLst>
                <a:path extrusionOk="0" h="120813" w="299415">
                  <a:moveTo>
                    <a:pt x="1" y="0"/>
                  </a:moveTo>
                  <a:lnTo>
                    <a:pt x="1" y="113098"/>
                  </a:lnTo>
                  <a:cubicBezTo>
                    <a:pt x="4622" y="110897"/>
                    <a:pt x="8866" y="108814"/>
                    <a:pt x="12951" y="106732"/>
                  </a:cubicBezTo>
                  <a:cubicBezTo>
                    <a:pt x="17849" y="104253"/>
                    <a:pt x="22747" y="101675"/>
                    <a:pt x="27467" y="99077"/>
                  </a:cubicBezTo>
                  <a:cubicBezTo>
                    <a:pt x="33952" y="95508"/>
                    <a:pt x="39644" y="90907"/>
                    <a:pt x="44859" y="85037"/>
                  </a:cubicBezTo>
                  <a:cubicBezTo>
                    <a:pt x="49797" y="79524"/>
                    <a:pt x="53704" y="73634"/>
                    <a:pt x="57472" y="67922"/>
                  </a:cubicBezTo>
                  <a:cubicBezTo>
                    <a:pt x="63164" y="59296"/>
                    <a:pt x="68558" y="51145"/>
                    <a:pt x="76570" y="45969"/>
                  </a:cubicBezTo>
                  <a:cubicBezTo>
                    <a:pt x="77304" y="45493"/>
                    <a:pt x="77978" y="45077"/>
                    <a:pt x="78652" y="44700"/>
                  </a:cubicBezTo>
                  <a:cubicBezTo>
                    <a:pt x="88112" y="39484"/>
                    <a:pt x="93585" y="34288"/>
                    <a:pt x="98880" y="29251"/>
                  </a:cubicBezTo>
                  <a:cubicBezTo>
                    <a:pt x="101894" y="26376"/>
                    <a:pt x="104750" y="23659"/>
                    <a:pt x="108201" y="21101"/>
                  </a:cubicBezTo>
                  <a:cubicBezTo>
                    <a:pt x="111790" y="18404"/>
                    <a:pt x="115638" y="16202"/>
                    <a:pt x="119941" y="14358"/>
                  </a:cubicBezTo>
                  <a:cubicBezTo>
                    <a:pt x="124463" y="12415"/>
                    <a:pt x="131086" y="11423"/>
                    <a:pt x="139594" y="11423"/>
                  </a:cubicBezTo>
                  <a:cubicBezTo>
                    <a:pt x="153040" y="11423"/>
                    <a:pt x="170610" y="13981"/>
                    <a:pt x="186594" y="18265"/>
                  </a:cubicBezTo>
                  <a:cubicBezTo>
                    <a:pt x="196827" y="21021"/>
                    <a:pt x="205612" y="24294"/>
                    <a:pt x="211344" y="27467"/>
                  </a:cubicBezTo>
                  <a:cubicBezTo>
                    <a:pt x="212534" y="28121"/>
                    <a:pt x="213723" y="28795"/>
                    <a:pt x="214933" y="29469"/>
                  </a:cubicBezTo>
                  <a:cubicBezTo>
                    <a:pt x="218007" y="31155"/>
                    <a:pt x="221180" y="32900"/>
                    <a:pt x="224413" y="34804"/>
                  </a:cubicBezTo>
                  <a:cubicBezTo>
                    <a:pt x="237323" y="42280"/>
                    <a:pt x="252295" y="52315"/>
                    <a:pt x="265503" y="69846"/>
                  </a:cubicBezTo>
                  <a:cubicBezTo>
                    <a:pt x="269469" y="75101"/>
                    <a:pt x="273138" y="80872"/>
                    <a:pt x="276410" y="87040"/>
                  </a:cubicBezTo>
                  <a:cubicBezTo>
                    <a:pt x="277977" y="89975"/>
                    <a:pt x="279821" y="93148"/>
                    <a:pt x="281904" y="96479"/>
                  </a:cubicBezTo>
                  <a:cubicBezTo>
                    <a:pt x="286584" y="103976"/>
                    <a:pt x="292474" y="112166"/>
                    <a:pt x="299415" y="120812"/>
                  </a:cubicBezTo>
                  <a:lnTo>
                    <a:pt x="2994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1"/>
            <p:cNvSpPr/>
            <p:nvPr/>
          </p:nvSpPr>
          <p:spPr>
            <a:xfrm>
              <a:off x="42775" y="705525"/>
              <a:ext cx="7494300" cy="3038675"/>
            </a:xfrm>
            <a:custGeom>
              <a:rect b="b" l="l" r="r" t="t"/>
              <a:pathLst>
                <a:path extrusionOk="0" h="121547" w="299772">
                  <a:moveTo>
                    <a:pt x="299394" y="398"/>
                  </a:moveTo>
                  <a:lnTo>
                    <a:pt x="299394" y="120456"/>
                  </a:lnTo>
                  <a:cubicBezTo>
                    <a:pt x="292612" y="111988"/>
                    <a:pt x="286841" y="103956"/>
                    <a:pt x="282240" y="96559"/>
                  </a:cubicBezTo>
                  <a:cubicBezTo>
                    <a:pt x="280158" y="93267"/>
                    <a:pt x="278314" y="90094"/>
                    <a:pt x="276767" y="87159"/>
                  </a:cubicBezTo>
                  <a:cubicBezTo>
                    <a:pt x="273475" y="80992"/>
                    <a:pt x="269806" y="75181"/>
                    <a:pt x="265840" y="69926"/>
                  </a:cubicBezTo>
                  <a:cubicBezTo>
                    <a:pt x="259910" y="62073"/>
                    <a:pt x="253247" y="55191"/>
                    <a:pt x="245473" y="48905"/>
                  </a:cubicBezTo>
                  <a:cubicBezTo>
                    <a:pt x="239524" y="44086"/>
                    <a:pt x="232920" y="39604"/>
                    <a:pt x="224690" y="34825"/>
                  </a:cubicBezTo>
                  <a:cubicBezTo>
                    <a:pt x="221437" y="32941"/>
                    <a:pt x="218284" y="31195"/>
                    <a:pt x="215210" y="29490"/>
                  </a:cubicBezTo>
                  <a:cubicBezTo>
                    <a:pt x="213961" y="28816"/>
                    <a:pt x="212791" y="28161"/>
                    <a:pt x="211621" y="27507"/>
                  </a:cubicBezTo>
                  <a:cubicBezTo>
                    <a:pt x="205790" y="24274"/>
                    <a:pt x="197223" y="21082"/>
                    <a:pt x="186832" y="18285"/>
                  </a:cubicBezTo>
                  <a:cubicBezTo>
                    <a:pt x="170808" y="14002"/>
                    <a:pt x="153237" y="11424"/>
                    <a:pt x="139772" y="11424"/>
                  </a:cubicBezTo>
                  <a:cubicBezTo>
                    <a:pt x="131244" y="11424"/>
                    <a:pt x="124601" y="12415"/>
                    <a:pt x="120059" y="14379"/>
                  </a:cubicBezTo>
                  <a:cubicBezTo>
                    <a:pt x="115736" y="16223"/>
                    <a:pt x="111869" y="18444"/>
                    <a:pt x="108260" y="21141"/>
                  </a:cubicBezTo>
                  <a:cubicBezTo>
                    <a:pt x="104809" y="23719"/>
                    <a:pt x="101953" y="26436"/>
                    <a:pt x="98919" y="29312"/>
                  </a:cubicBezTo>
                  <a:cubicBezTo>
                    <a:pt x="93644" y="34329"/>
                    <a:pt x="88171" y="39525"/>
                    <a:pt x="78751" y="44740"/>
                  </a:cubicBezTo>
                  <a:cubicBezTo>
                    <a:pt x="78076" y="45117"/>
                    <a:pt x="77382" y="45533"/>
                    <a:pt x="76649" y="46009"/>
                  </a:cubicBezTo>
                  <a:cubicBezTo>
                    <a:pt x="68597" y="51205"/>
                    <a:pt x="63183" y="59376"/>
                    <a:pt x="57472" y="68022"/>
                  </a:cubicBezTo>
                  <a:cubicBezTo>
                    <a:pt x="53724" y="73714"/>
                    <a:pt x="49817" y="79604"/>
                    <a:pt x="44899" y="85117"/>
                  </a:cubicBezTo>
                  <a:cubicBezTo>
                    <a:pt x="39703" y="90967"/>
                    <a:pt x="34031" y="95548"/>
                    <a:pt x="27546" y="99098"/>
                  </a:cubicBezTo>
                  <a:cubicBezTo>
                    <a:pt x="22826" y="101696"/>
                    <a:pt x="17948" y="104274"/>
                    <a:pt x="13030" y="106753"/>
                  </a:cubicBezTo>
                  <a:cubicBezTo>
                    <a:pt x="9024" y="108795"/>
                    <a:pt x="4879" y="110838"/>
                    <a:pt x="377" y="112999"/>
                  </a:cubicBezTo>
                  <a:lnTo>
                    <a:pt x="377" y="398"/>
                  </a:lnTo>
                  <a:close/>
                  <a:moveTo>
                    <a:pt x="0" y="1"/>
                  </a:moveTo>
                  <a:lnTo>
                    <a:pt x="0" y="113614"/>
                  </a:lnTo>
                  <a:cubicBezTo>
                    <a:pt x="4086" y="111651"/>
                    <a:pt x="8548" y="109469"/>
                    <a:pt x="13208" y="107110"/>
                  </a:cubicBezTo>
                  <a:cubicBezTo>
                    <a:pt x="17888" y="104750"/>
                    <a:pt x="22767" y="102172"/>
                    <a:pt x="27745" y="99435"/>
                  </a:cubicBezTo>
                  <a:cubicBezTo>
                    <a:pt x="34963" y="95469"/>
                    <a:pt x="40536" y="90590"/>
                    <a:pt x="45196" y="85355"/>
                  </a:cubicBezTo>
                  <a:cubicBezTo>
                    <a:pt x="57670" y="71393"/>
                    <a:pt x="63639" y="54874"/>
                    <a:pt x="76847" y="46327"/>
                  </a:cubicBezTo>
                  <a:cubicBezTo>
                    <a:pt x="77521" y="45890"/>
                    <a:pt x="78215" y="45454"/>
                    <a:pt x="78929" y="45077"/>
                  </a:cubicBezTo>
                  <a:cubicBezTo>
                    <a:pt x="93823" y="36847"/>
                    <a:pt x="99018" y="28498"/>
                    <a:pt x="108498" y="21439"/>
                  </a:cubicBezTo>
                  <a:cubicBezTo>
                    <a:pt x="111710" y="19039"/>
                    <a:pt x="115439" y="16778"/>
                    <a:pt x="120198" y="14716"/>
                  </a:cubicBezTo>
                  <a:cubicBezTo>
                    <a:pt x="124938" y="12693"/>
                    <a:pt x="131819" y="11801"/>
                    <a:pt x="139772" y="11801"/>
                  </a:cubicBezTo>
                  <a:cubicBezTo>
                    <a:pt x="153991" y="11801"/>
                    <a:pt x="171661" y="14617"/>
                    <a:pt x="186732" y="18662"/>
                  </a:cubicBezTo>
                  <a:cubicBezTo>
                    <a:pt x="196688" y="21339"/>
                    <a:pt x="205493" y="24532"/>
                    <a:pt x="211442" y="27844"/>
                  </a:cubicBezTo>
                  <a:cubicBezTo>
                    <a:pt x="215567" y="30144"/>
                    <a:pt x="219970" y="32504"/>
                    <a:pt x="224491" y="35162"/>
                  </a:cubicBezTo>
                  <a:cubicBezTo>
                    <a:pt x="237937" y="42975"/>
                    <a:pt x="252672" y="53109"/>
                    <a:pt x="265522" y="70164"/>
                  </a:cubicBezTo>
                  <a:cubicBezTo>
                    <a:pt x="269350" y="75221"/>
                    <a:pt x="273019" y="80912"/>
                    <a:pt x="276430" y="87338"/>
                  </a:cubicBezTo>
                  <a:cubicBezTo>
                    <a:pt x="278076" y="90451"/>
                    <a:pt x="279920" y="93604"/>
                    <a:pt x="281923" y="96777"/>
                  </a:cubicBezTo>
                  <a:cubicBezTo>
                    <a:pt x="287158" y="105166"/>
                    <a:pt x="293405" y="113614"/>
                    <a:pt x="299771" y="121547"/>
                  </a:cubicBezTo>
                  <a:lnTo>
                    <a:pt x="299771"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1"/>
            <p:cNvSpPr/>
            <p:nvPr/>
          </p:nvSpPr>
          <p:spPr>
            <a:xfrm>
              <a:off x="717050" y="3957850"/>
              <a:ext cx="37700" cy="118025"/>
            </a:xfrm>
            <a:custGeom>
              <a:rect b="b" l="l" r="r" t="t"/>
              <a:pathLst>
                <a:path extrusionOk="0" fill="none" h="4721" w="1508">
                  <a:moveTo>
                    <a:pt x="1507" y="4721"/>
                  </a:moveTo>
                  <a:cubicBezTo>
                    <a:pt x="1130" y="3095"/>
                    <a:pt x="635" y="1508"/>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1"/>
            <p:cNvSpPr/>
            <p:nvPr/>
          </p:nvSpPr>
          <p:spPr>
            <a:xfrm>
              <a:off x="542525" y="4153700"/>
              <a:ext cx="51575" cy="119000"/>
            </a:xfrm>
            <a:custGeom>
              <a:rect b="b" l="l" r="r" t="t"/>
              <a:pathLst>
                <a:path extrusionOk="0" fill="none" h="4760" w="2063">
                  <a:moveTo>
                    <a:pt x="2063" y="4760"/>
                  </a:moveTo>
                  <a:cubicBezTo>
                    <a:pt x="1468" y="3114"/>
                    <a:pt x="774" y="1527"/>
                    <a:pt x="0"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1"/>
            <p:cNvSpPr/>
            <p:nvPr/>
          </p:nvSpPr>
          <p:spPr>
            <a:xfrm>
              <a:off x="1963925" y="1241475"/>
              <a:ext cx="1402600" cy="4682675"/>
            </a:xfrm>
            <a:custGeom>
              <a:rect b="b" l="l" r="r" t="t"/>
              <a:pathLst>
                <a:path extrusionOk="0" h="187307" w="56104">
                  <a:moveTo>
                    <a:pt x="31652" y="1"/>
                  </a:moveTo>
                  <a:cubicBezTo>
                    <a:pt x="22172" y="7060"/>
                    <a:pt x="16957" y="15409"/>
                    <a:pt x="2083" y="23639"/>
                  </a:cubicBezTo>
                  <a:cubicBezTo>
                    <a:pt x="1369" y="24016"/>
                    <a:pt x="675" y="24452"/>
                    <a:pt x="1" y="24889"/>
                  </a:cubicBezTo>
                  <a:cubicBezTo>
                    <a:pt x="7795" y="38612"/>
                    <a:pt x="12515" y="53466"/>
                    <a:pt x="13764" y="68518"/>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65"/>
                    <a:pt x="56104" y="184511"/>
                  </a:cubicBezTo>
                  <a:cubicBezTo>
                    <a:pt x="50214" y="176578"/>
                    <a:pt x="47477" y="166940"/>
                    <a:pt x="46724" y="157580"/>
                  </a:cubicBezTo>
                  <a:cubicBezTo>
                    <a:pt x="45653" y="144154"/>
                    <a:pt x="48072" y="130689"/>
                    <a:pt x="47557" y="117243"/>
                  </a:cubicBezTo>
                  <a:cubicBezTo>
                    <a:pt x="46962" y="101636"/>
                    <a:pt x="42400" y="86306"/>
                    <a:pt x="40378" y="70798"/>
                  </a:cubicBezTo>
                  <a:cubicBezTo>
                    <a:pt x="38494" y="56301"/>
                    <a:pt x="38771" y="41686"/>
                    <a:pt x="37363" y="27169"/>
                  </a:cubicBezTo>
                  <a:cubicBezTo>
                    <a:pt x="36451" y="18027"/>
                    <a:pt x="34845" y="8786"/>
                    <a:pt x="3165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1"/>
            <p:cNvSpPr/>
            <p:nvPr/>
          </p:nvSpPr>
          <p:spPr>
            <a:xfrm>
              <a:off x="1172675" y="1863675"/>
              <a:ext cx="1909775" cy="4128400"/>
            </a:xfrm>
            <a:custGeom>
              <a:rect b="b" l="l" r="r" t="t"/>
              <a:pathLst>
                <a:path extrusionOk="0" h="165136" w="76391">
                  <a:moveTo>
                    <a:pt x="31651" y="1"/>
                  </a:moveTo>
                  <a:cubicBezTo>
                    <a:pt x="18443" y="8548"/>
                    <a:pt x="12474" y="25067"/>
                    <a:pt x="0" y="39048"/>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50"/>
                    <a:pt x="65087" y="14429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68"/>
                    <a:pt x="73178" y="112999"/>
                    <a:pt x="66971" y="101576"/>
                  </a:cubicBezTo>
                  <a:cubicBezTo>
                    <a:pt x="62925" y="94080"/>
                    <a:pt x="55806" y="87913"/>
                    <a:pt x="51641" y="80476"/>
                  </a:cubicBezTo>
                  <a:cubicBezTo>
                    <a:pt x="45275" y="69113"/>
                    <a:pt x="46445" y="56084"/>
                    <a:pt x="45414" y="43630"/>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1"/>
            <p:cNvSpPr/>
            <p:nvPr/>
          </p:nvSpPr>
          <p:spPr>
            <a:xfrm>
              <a:off x="317450" y="4428350"/>
              <a:ext cx="115525" cy="153225"/>
            </a:xfrm>
            <a:custGeom>
              <a:rect b="b" l="l" r="r" t="t"/>
              <a:pathLst>
                <a:path extrusionOk="0" fill="none" h="6129" w="4621">
                  <a:moveTo>
                    <a:pt x="4621" y="6129"/>
                  </a:moveTo>
                  <a:cubicBezTo>
                    <a:pt x="3352" y="3808"/>
                    <a:pt x="1785" y="172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1"/>
            <p:cNvSpPr/>
            <p:nvPr/>
          </p:nvSpPr>
          <p:spPr>
            <a:xfrm>
              <a:off x="339250" y="2997050"/>
              <a:ext cx="33750" cy="386225"/>
            </a:xfrm>
            <a:custGeom>
              <a:rect b="b" l="l" r="r" t="t"/>
              <a:pathLst>
                <a:path extrusionOk="0" fill="none" h="15449" w="1350">
                  <a:moveTo>
                    <a:pt x="1349" y="15449"/>
                  </a:moveTo>
                  <a:cubicBezTo>
                    <a:pt x="179" y="10352"/>
                    <a:pt x="1" y="5116"/>
                    <a:pt x="953"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1"/>
            <p:cNvSpPr/>
            <p:nvPr/>
          </p:nvSpPr>
          <p:spPr>
            <a:xfrm>
              <a:off x="42775" y="3383250"/>
              <a:ext cx="2559250" cy="2913250"/>
            </a:xfrm>
            <a:custGeom>
              <a:rect b="b" l="l" r="r" t="t"/>
              <a:pathLst>
                <a:path extrusionOk="0" h="116530" w="102370">
                  <a:moveTo>
                    <a:pt x="13208" y="1"/>
                  </a:moveTo>
                  <a:cubicBezTo>
                    <a:pt x="8548" y="2360"/>
                    <a:pt x="4086" y="4542"/>
                    <a:pt x="0" y="6505"/>
                  </a:cubicBezTo>
                  <a:lnTo>
                    <a:pt x="0" y="57015"/>
                  </a:lnTo>
                  <a:cubicBezTo>
                    <a:pt x="2836" y="58542"/>
                    <a:pt x="5831" y="59812"/>
                    <a:pt x="9024" y="60823"/>
                  </a:cubicBezTo>
                  <a:cubicBezTo>
                    <a:pt x="17115" y="63342"/>
                    <a:pt x="26396" y="64056"/>
                    <a:pt x="32980" y="68597"/>
                  </a:cubicBezTo>
                  <a:cubicBezTo>
                    <a:pt x="43669" y="75974"/>
                    <a:pt x="42876" y="90213"/>
                    <a:pt x="52851" y="98205"/>
                  </a:cubicBezTo>
                  <a:cubicBezTo>
                    <a:pt x="57571" y="101953"/>
                    <a:pt x="64076" y="103797"/>
                    <a:pt x="70422" y="105324"/>
                  </a:cubicBezTo>
                  <a:cubicBezTo>
                    <a:pt x="76748" y="106832"/>
                    <a:pt x="83332" y="108140"/>
                    <a:pt x="88805" y="111155"/>
                  </a:cubicBezTo>
                  <a:cubicBezTo>
                    <a:pt x="91344" y="112543"/>
                    <a:pt x="93604" y="114407"/>
                    <a:pt x="95191" y="116529"/>
                  </a:cubicBezTo>
                  <a:cubicBezTo>
                    <a:pt x="97412" y="114526"/>
                    <a:pt x="99812" y="112642"/>
                    <a:pt x="102370" y="110937"/>
                  </a:cubicBezTo>
                  <a:cubicBezTo>
                    <a:pt x="101180" y="108696"/>
                    <a:pt x="100307" y="106316"/>
                    <a:pt x="99653" y="103976"/>
                  </a:cubicBezTo>
                  <a:cubicBezTo>
                    <a:pt x="97967" y="98304"/>
                    <a:pt x="96678" y="92216"/>
                    <a:pt x="91958" y="87794"/>
                  </a:cubicBezTo>
                  <a:cubicBezTo>
                    <a:pt x="86763" y="82915"/>
                    <a:pt x="78394" y="80991"/>
                    <a:pt x="72682" y="76490"/>
                  </a:cubicBezTo>
                  <a:cubicBezTo>
                    <a:pt x="62410" y="68339"/>
                    <a:pt x="63778" y="54457"/>
                    <a:pt x="56103" y="44621"/>
                  </a:cubicBezTo>
                  <a:cubicBezTo>
                    <a:pt x="50194" y="37045"/>
                    <a:pt x="39742" y="32782"/>
                    <a:pt x="31532" y="26773"/>
                  </a:cubicBezTo>
                  <a:cubicBezTo>
                    <a:pt x="21993" y="19812"/>
                    <a:pt x="15568" y="1019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1"/>
            <p:cNvSpPr/>
            <p:nvPr/>
          </p:nvSpPr>
          <p:spPr>
            <a:xfrm>
              <a:off x="4711075" y="869150"/>
              <a:ext cx="157200" cy="302950"/>
            </a:xfrm>
            <a:custGeom>
              <a:rect b="b" l="l" r="r" t="t"/>
              <a:pathLst>
                <a:path extrusionOk="0" h="12118" w="6288">
                  <a:moveTo>
                    <a:pt x="6287" y="0"/>
                  </a:moveTo>
                  <a:lnTo>
                    <a:pt x="6287" y="0"/>
                  </a:lnTo>
                  <a:cubicBezTo>
                    <a:pt x="3768" y="3887"/>
                    <a:pt x="1686" y="7933"/>
                    <a:pt x="0" y="12117"/>
                  </a:cubicBezTo>
                  <a:lnTo>
                    <a:pt x="6287"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1"/>
            <p:cNvSpPr/>
            <p:nvPr/>
          </p:nvSpPr>
          <p:spPr>
            <a:xfrm>
              <a:off x="5655050" y="1488375"/>
              <a:ext cx="72900" cy="96200"/>
            </a:xfrm>
            <a:custGeom>
              <a:rect b="b" l="l" r="r" t="t"/>
              <a:pathLst>
                <a:path extrusionOk="0" h="3848" w="2916">
                  <a:moveTo>
                    <a:pt x="2916" y="0"/>
                  </a:moveTo>
                  <a:lnTo>
                    <a:pt x="2916" y="0"/>
                  </a:lnTo>
                  <a:cubicBezTo>
                    <a:pt x="1904" y="1270"/>
                    <a:pt x="932" y="2539"/>
                    <a:pt x="0" y="3848"/>
                  </a:cubicBezTo>
                  <a:lnTo>
                    <a:pt x="2916"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1"/>
            <p:cNvSpPr/>
            <p:nvPr/>
          </p:nvSpPr>
          <p:spPr>
            <a:xfrm>
              <a:off x="6680825" y="2355000"/>
              <a:ext cx="154700" cy="104625"/>
            </a:xfrm>
            <a:custGeom>
              <a:rect b="b" l="l" r="r" t="t"/>
              <a:pathLst>
                <a:path extrusionOk="0" h="4185" w="6188">
                  <a:moveTo>
                    <a:pt x="6188" y="1"/>
                  </a:moveTo>
                  <a:cubicBezTo>
                    <a:pt x="4066" y="1329"/>
                    <a:pt x="1984" y="2717"/>
                    <a:pt x="0" y="4185"/>
                  </a:cubicBezTo>
                  <a:lnTo>
                    <a:pt x="6188"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21"/>
            <p:cNvSpPr/>
            <p:nvPr/>
          </p:nvSpPr>
          <p:spPr>
            <a:xfrm>
              <a:off x="7075975" y="2997050"/>
              <a:ext cx="14875" cy="127925"/>
            </a:xfrm>
            <a:custGeom>
              <a:rect b="b" l="l" r="r" t="t"/>
              <a:pathLst>
                <a:path extrusionOk="0" h="5117" w="595">
                  <a:moveTo>
                    <a:pt x="0" y="0"/>
                  </a:moveTo>
                  <a:lnTo>
                    <a:pt x="595" y="5116"/>
                  </a:lnTo>
                  <a:cubicBezTo>
                    <a:pt x="516" y="3391"/>
                    <a:pt x="317" y="1686"/>
                    <a:pt x="0"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1"/>
            <p:cNvSpPr/>
            <p:nvPr/>
          </p:nvSpPr>
          <p:spPr>
            <a:xfrm>
              <a:off x="4846925" y="3124450"/>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8"/>
                    <a:pt x="84878" y="73694"/>
                    <a:pt x="92970" y="71175"/>
                  </a:cubicBezTo>
                  <a:cubicBezTo>
                    <a:pt x="98364" y="69489"/>
                    <a:pt x="103242" y="66971"/>
                    <a:pt x="107605" y="6389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1"/>
            <p:cNvSpPr/>
            <p:nvPr/>
          </p:nvSpPr>
          <p:spPr>
            <a:xfrm>
              <a:off x="-150075" y="424425"/>
              <a:ext cx="7931075" cy="3465700"/>
            </a:xfrm>
            <a:custGeom>
              <a:rect b="b" l="l" r="r" t="t"/>
              <a:pathLst>
                <a:path extrusionOk="0" h="138628" w="317243">
                  <a:moveTo>
                    <a:pt x="0" y="1"/>
                  </a:moveTo>
                  <a:lnTo>
                    <a:pt x="0" y="133485"/>
                  </a:lnTo>
                  <a:cubicBezTo>
                    <a:pt x="0" y="133485"/>
                    <a:pt x="3734" y="138404"/>
                    <a:pt x="14204" y="138404"/>
                  </a:cubicBezTo>
                  <a:cubicBezTo>
                    <a:pt x="14308" y="138404"/>
                    <a:pt x="14412" y="138404"/>
                    <a:pt x="14517" y="138403"/>
                  </a:cubicBezTo>
                  <a:cubicBezTo>
                    <a:pt x="14517" y="138403"/>
                    <a:pt x="16396" y="138627"/>
                    <a:pt x="19320" y="138627"/>
                  </a:cubicBezTo>
                  <a:cubicBezTo>
                    <a:pt x="27156" y="138627"/>
                    <a:pt x="42499" y="137018"/>
                    <a:pt x="49301" y="125176"/>
                  </a:cubicBezTo>
                  <a:cubicBezTo>
                    <a:pt x="58641" y="108914"/>
                    <a:pt x="56083" y="88488"/>
                    <a:pt x="56083" y="88488"/>
                  </a:cubicBezTo>
                  <a:lnTo>
                    <a:pt x="56083" y="88488"/>
                  </a:lnTo>
                  <a:cubicBezTo>
                    <a:pt x="56083" y="88488"/>
                    <a:pt x="56331" y="88501"/>
                    <a:pt x="56781" y="88501"/>
                  </a:cubicBezTo>
                  <a:cubicBezTo>
                    <a:pt x="59713" y="88501"/>
                    <a:pt x="71214" y="87935"/>
                    <a:pt x="78572" y="79425"/>
                  </a:cubicBezTo>
                  <a:cubicBezTo>
                    <a:pt x="87060" y="69589"/>
                    <a:pt x="84502" y="60506"/>
                    <a:pt x="84501" y="60506"/>
                  </a:cubicBezTo>
                  <a:lnTo>
                    <a:pt x="84501" y="60506"/>
                  </a:lnTo>
                  <a:cubicBezTo>
                    <a:pt x="84502" y="60506"/>
                    <a:pt x="88233" y="61768"/>
                    <a:pt x="93143" y="61768"/>
                  </a:cubicBezTo>
                  <a:cubicBezTo>
                    <a:pt x="97152" y="61768"/>
                    <a:pt x="101947" y="60926"/>
                    <a:pt x="106137" y="57868"/>
                  </a:cubicBezTo>
                  <a:cubicBezTo>
                    <a:pt x="115478" y="51046"/>
                    <a:pt x="111651" y="42737"/>
                    <a:pt x="120138" y="35558"/>
                  </a:cubicBezTo>
                  <a:cubicBezTo>
                    <a:pt x="128626" y="28359"/>
                    <a:pt x="141199" y="27982"/>
                    <a:pt x="157600" y="27982"/>
                  </a:cubicBezTo>
                  <a:cubicBezTo>
                    <a:pt x="174000" y="27982"/>
                    <a:pt x="186573" y="28359"/>
                    <a:pt x="195061" y="35558"/>
                  </a:cubicBezTo>
                  <a:cubicBezTo>
                    <a:pt x="203549" y="42737"/>
                    <a:pt x="199722" y="51046"/>
                    <a:pt x="209062" y="57868"/>
                  </a:cubicBezTo>
                  <a:cubicBezTo>
                    <a:pt x="213252" y="60926"/>
                    <a:pt x="218047" y="61768"/>
                    <a:pt x="222057" y="61768"/>
                  </a:cubicBezTo>
                  <a:cubicBezTo>
                    <a:pt x="226966" y="61768"/>
                    <a:pt x="230698" y="60506"/>
                    <a:pt x="230698" y="60506"/>
                  </a:cubicBezTo>
                  <a:lnTo>
                    <a:pt x="230698" y="60506"/>
                  </a:lnTo>
                  <a:cubicBezTo>
                    <a:pt x="230698" y="60506"/>
                    <a:pt x="228140" y="69589"/>
                    <a:pt x="236628" y="79425"/>
                  </a:cubicBezTo>
                  <a:cubicBezTo>
                    <a:pt x="243986" y="87935"/>
                    <a:pt x="255487" y="88501"/>
                    <a:pt x="258418" y="88501"/>
                  </a:cubicBezTo>
                  <a:cubicBezTo>
                    <a:pt x="258868" y="88501"/>
                    <a:pt x="259116" y="88488"/>
                    <a:pt x="259117" y="88488"/>
                  </a:cubicBezTo>
                  <a:lnTo>
                    <a:pt x="259117" y="88488"/>
                  </a:lnTo>
                  <a:cubicBezTo>
                    <a:pt x="259117" y="88488"/>
                    <a:pt x="256558" y="108914"/>
                    <a:pt x="265899" y="125176"/>
                  </a:cubicBezTo>
                  <a:cubicBezTo>
                    <a:pt x="272687" y="137018"/>
                    <a:pt x="288035" y="138627"/>
                    <a:pt x="295876" y="138627"/>
                  </a:cubicBezTo>
                  <a:cubicBezTo>
                    <a:pt x="298803" y="138627"/>
                    <a:pt x="300683" y="138403"/>
                    <a:pt x="300683" y="138403"/>
                  </a:cubicBezTo>
                  <a:cubicBezTo>
                    <a:pt x="311630" y="137273"/>
                    <a:pt x="317242" y="133862"/>
                    <a:pt x="317242" y="133862"/>
                  </a:cubicBezTo>
                  <a:lnTo>
                    <a:pt x="317242" y="1"/>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1"/>
            <p:cNvSpPr/>
            <p:nvPr/>
          </p:nvSpPr>
          <p:spPr>
            <a:xfrm>
              <a:off x="-9775" y="537950"/>
              <a:ext cx="7649975" cy="3238975"/>
            </a:xfrm>
            <a:custGeom>
              <a:rect b="b" l="l" r="r" t="t"/>
              <a:pathLst>
                <a:path extrusionOk="0" h="129559" w="305999">
                  <a:moveTo>
                    <a:pt x="0" y="1"/>
                  </a:moveTo>
                  <a:lnTo>
                    <a:pt x="0" y="127218"/>
                  </a:lnTo>
                  <a:cubicBezTo>
                    <a:pt x="1270" y="128071"/>
                    <a:pt x="3927" y="129321"/>
                    <a:pt x="8627" y="129321"/>
                  </a:cubicBezTo>
                  <a:lnTo>
                    <a:pt x="9281" y="129321"/>
                  </a:lnTo>
                  <a:lnTo>
                    <a:pt x="9698" y="129380"/>
                  </a:lnTo>
                  <a:cubicBezTo>
                    <a:pt x="9718" y="129380"/>
                    <a:pt x="11284" y="129559"/>
                    <a:pt x="13684" y="129559"/>
                  </a:cubicBezTo>
                  <a:cubicBezTo>
                    <a:pt x="20665" y="129559"/>
                    <a:pt x="33178" y="128151"/>
                    <a:pt x="38592" y="118731"/>
                  </a:cubicBezTo>
                  <a:cubicBezTo>
                    <a:pt x="47139" y="103818"/>
                    <a:pt x="44899" y="84581"/>
                    <a:pt x="44879" y="84403"/>
                  </a:cubicBezTo>
                  <a:lnTo>
                    <a:pt x="44264" y="79148"/>
                  </a:lnTo>
                  <a:lnTo>
                    <a:pt x="50808" y="79425"/>
                  </a:lnTo>
                  <a:lnTo>
                    <a:pt x="51165" y="79425"/>
                  </a:lnTo>
                  <a:cubicBezTo>
                    <a:pt x="53743" y="79425"/>
                    <a:pt x="62628" y="78910"/>
                    <a:pt x="68339" y="72286"/>
                  </a:cubicBezTo>
                  <a:cubicBezTo>
                    <a:pt x="75181" y="64353"/>
                    <a:pt x="73475" y="57214"/>
                    <a:pt x="73416" y="56976"/>
                  </a:cubicBezTo>
                  <a:lnTo>
                    <a:pt x="71076" y="48528"/>
                  </a:lnTo>
                  <a:lnTo>
                    <a:pt x="71076" y="48528"/>
                  </a:lnTo>
                  <a:lnTo>
                    <a:pt x="81031" y="51761"/>
                  </a:lnTo>
                  <a:cubicBezTo>
                    <a:pt x="81051" y="51780"/>
                    <a:pt x="83907" y="52693"/>
                    <a:pt x="87516" y="52693"/>
                  </a:cubicBezTo>
                  <a:cubicBezTo>
                    <a:pt x="91165" y="52693"/>
                    <a:pt x="94259" y="51761"/>
                    <a:pt x="96758" y="49956"/>
                  </a:cubicBezTo>
                  <a:cubicBezTo>
                    <a:pt x="100367" y="47318"/>
                    <a:pt x="101319" y="44403"/>
                    <a:pt x="102548" y="40715"/>
                  </a:cubicBezTo>
                  <a:cubicBezTo>
                    <a:pt x="103877" y="36709"/>
                    <a:pt x="105384" y="32167"/>
                    <a:pt x="110461" y="27884"/>
                  </a:cubicBezTo>
                  <a:cubicBezTo>
                    <a:pt x="121051" y="18900"/>
                    <a:pt x="136777" y="18900"/>
                    <a:pt x="151988" y="18900"/>
                  </a:cubicBezTo>
                  <a:cubicBezTo>
                    <a:pt x="167198" y="18900"/>
                    <a:pt x="182925" y="18900"/>
                    <a:pt x="193515" y="27884"/>
                  </a:cubicBezTo>
                  <a:cubicBezTo>
                    <a:pt x="198592" y="32167"/>
                    <a:pt x="200099" y="36709"/>
                    <a:pt x="201408" y="40715"/>
                  </a:cubicBezTo>
                  <a:cubicBezTo>
                    <a:pt x="202637" y="44403"/>
                    <a:pt x="203609" y="47318"/>
                    <a:pt x="207218" y="49956"/>
                  </a:cubicBezTo>
                  <a:cubicBezTo>
                    <a:pt x="209697" y="51761"/>
                    <a:pt x="212811" y="52693"/>
                    <a:pt x="216460" y="52693"/>
                  </a:cubicBezTo>
                  <a:cubicBezTo>
                    <a:pt x="220069" y="52693"/>
                    <a:pt x="222905" y="51780"/>
                    <a:pt x="222905" y="51780"/>
                  </a:cubicBezTo>
                  <a:lnTo>
                    <a:pt x="232721" y="48508"/>
                  </a:lnTo>
                  <a:lnTo>
                    <a:pt x="230579" y="56917"/>
                  </a:lnTo>
                  <a:cubicBezTo>
                    <a:pt x="230500" y="57214"/>
                    <a:pt x="228795" y="64353"/>
                    <a:pt x="235636" y="72286"/>
                  </a:cubicBezTo>
                  <a:cubicBezTo>
                    <a:pt x="241348" y="78910"/>
                    <a:pt x="250213" y="79425"/>
                    <a:pt x="252791" y="79425"/>
                  </a:cubicBezTo>
                  <a:lnTo>
                    <a:pt x="253128" y="79425"/>
                  </a:lnTo>
                  <a:lnTo>
                    <a:pt x="259751" y="79068"/>
                  </a:lnTo>
                  <a:lnTo>
                    <a:pt x="259751" y="79068"/>
                  </a:lnTo>
                  <a:lnTo>
                    <a:pt x="259097" y="84403"/>
                  </a:lnTo>
                  <a:cubicBezTo>
                    <a:pt x="259077" y="84601"/>
                    <a:pt x="256836" y="103818"/>
                    <a:pt x="265384" y="118731"/>
                  </a:cubicBezTo>
                  <a:cubicBezTo>
                    <a:pt x="270797" y="128151"/>
                    <a:pt x="283291" y="129559"/>
                    <a:pt x="290272" y="129559"/>
                  </a:cubicBezTo>
                  <a:cubicBezTo>
                    <a:pt x="292671" y="129559"/>
                    <a:pt x="294238" y="129380"/>
                    <a:pt x="294337" y="129360"/>
                  </a:cubicBezTo>
                  <a:cubicBezTo>
                    <a:pt x="299831" y="128785"/>
                    <a:pt x="303757" y="127575"/>
                    <a:pt x="305998" y="126703"/>
                  </a:cubicBezTo>
                  <a:lnTo>
                    <a:pt x="305998"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1"/>
            <p:cNvSpPr/>
            <p:nvPr/>
          </p:nvSpPr>
          <p:spPr>
            <a:xfrm>
              <a:off x="207875" y="2618250"/>
              <a:ext cx="410525" cy="978100"/>
            </a:xfrm>
            <a:custGeom>
              <a:rect b="b" l="l" r="r" t="t"/>
              <a:pathLst>
                <a:path extrusionOk="0" h="39124" w="16421">
                  <a:moveTo>
                    <a:pt x="7200" y="0"/>
                  </a:moveTo>
                  <a:cubicBezTo>
                    <a:pt x="7173" y="0"/>
                    <a:pt x="7147" y="1"/>
                    <a:pt x="7120" y="1"/>
                  </a:cubicBezTo>
                  <a:cubicBezTo>
                    <a:pt x="5077" y="41"/>
                    <a:pt x="3253" y="1171"/>
                    <a:pt x="2241" y="2599"/>
                  </a:cubicBezTo>
                  <a:cubicBezTo>
                    <a:pt x="1210" y="4027"/>
                    <a:pt x="893" y="5692"/>
                    <a:pt x="754" y="7338"/>
                  </a:cubicBezTo>
                  <a:cubicBezTo>
                    <a:pt x="0" y="16084"/>
                    <a:pt x="4105" y="24671"/>
                    <a:pt x="2678" y="33397"/>
                  </a:cubicBezTo>
                  <a:cubicBezTo>
                    <a:pt x="2335" y="35523"/>
                    <a:pt x="241" y="39123"/>
                    <a:pt x="3685" y="39123"/>
                  </a:cubicBezTo>
                  <a:cubicBezTo>
                    <a:pt x="4031" y="39123"/>
                    <a:pt x="4433" y="39087"/>
                    <a:pt x="4899" y="39009"/>
                  </a:cubicBezTo>
                  <a:cubicBezTo>
                    <a:pt x="9043" y="38335"/>
                    <a:pt x="10789" y="33655"/>
                    <a:pt x="12177" y="30898"/>
                  </a:cubicBezTo>
                  <a:cubicBezTo>
                    <a:pt x="14398" y="26476"/>
                    <a:pt x="15727" y="21736"/>
                    <a:pt x="16084" y="16976"/>
                  </a:cubicBezTo>
                  <a:cubicBezTo>
                    <a:pt x="16421" y="12633"/>
                    <a:pt x="15905" y="8152"/>
                    <a:pt x="13585" y="4245"/>
                  </a:cubicBezTo>
                  <a:cubicBezTo>
                    <a:pt x="12327" y="2123"/>
                    <a:pt x="10096" y="0"/>
                    <a:pt x="7200"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1"/>
            <p:cNvSpPr/>
            <p:nvPr/>
          </p:nvSpPr>
          <p:spPr>
            <a:xfrm>
              <a:off x="287700" y="2788100"/>
              <a:ext cx="192375" cy="655175"/>
            </a:xfrm>
            <a:custGeom>
              <a:rect b="b" l="l" r="r" t="t"/>
              <a:pathLst>
                <a:path extrusionOk="0" h="26207" w="7695">
                  <a:moveTo>
                    <a:pt x="3195" y="1"/>
                  </a:moveTo>
                  <a:cubicBezTo>
                    <a:pt x="1705" y="1"/>
                    <a:pt x="484" y="1158"/>
                    <a:pt x="238" y="2369"/>
                  </a:cubicBezTo>
                  <a:cubicBezTo>
                    <a:pt x="0" y="3618"/>
                    <a:pt x="516" y="4888"/>
                    <a:pt x="992" y="6097"/>
                  </a:cubicBezTo>
                  <a:cubicBezTo>
                    <a:pt x="3609" y="12820"/>
                    <a:pt x="3828" y="19305"/>
                    <a:pt x="4423" y="26206"/>
                  </a:cubicBezTo>
                  <a:cubicBezTo>
                    <a:pt x="7100" y="24421"/>
                    <a:pt x="7159" y="17917"/>
                    <a:pt x="7377" y="15239"/>
                  </a:cubicBezTo>
                  <a:cubicBezTo>
                    <a:pt x="7695" y="11313"/>
                    <a:pt x="7397" y="7347"/>
                    <a:pt x="6485" y="3480"/>
                  </a:cubicBezTo>
                  <a:cubicBezTo>
                    <a:pt x="6148" y="1992"/>
                    <a:pt x="5295" y="188"/>
                    <a:pt x="3411" y="9"/>
                  </a:cubicBezTo>
                  <a:cubicBezTo>
                    <a:pt x="3339" y="4"/>
                    <a:pt x="3266" y="1"/>
                    <a:pt x="319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1"/>
            <p:cNvSpPr/>
            <p:nvPr/>
          </p:nvSpPr>
          <p:spPr>
            <a:xfrm>
              <a:off x="7009525" y="2618250"/>
              <a:ext cx="410050" cy="978100"/>
            </a:xfrm>
            <a:custGeom>
              <a:rect b="b" l="l" r="r" t="t"/>
              <a:pathLst>
                <a:path extrusionOk="0" h="39124" w="16402">
                  <a:moveTo>
                    <a:pt x="9201" y="0"/>
                  </a:moveTo>
                  <a:cubicBezTo>
                    <a:pt x="6305" y="0"/>
                    <a:pt x="4074" y="2123"/>
                    <a:pt x="2817" y="4245"/>
                  </a:cubicBezTo>
                  <a:cubicBezTo>
                    <a:pt x="516" y="8152"/>
                    <a:pt x="1" y="12633"/>
                    <a:pt x="318" y="16976"/>
                  </a:cubicBezTo>
                  <a:cubicBezTo>
                    <a:pt x="675" y="21736"/>
                    <a:pt x="2023" y="26476"/>
                    <a:pt x="4245" y="30898"/>
                  </a:cubicBezTo>
                  <a:cubicBezTo>
                    <a:pt x="5633" y="33655"/>
                    <a:pt x="7378" y="38335"/>
                    <a:pt x="11523" y="39009"/>
                  </a:cubicBezTo>
                  <a:cubicBezTo>
                    <a:pt x="11988" y="39087"/>
                    <a:pt x="12390" y="39123"/>
                    <a:pt x="12736" y="39123"/>
                  </a:cubicBezTo>
                  <a:cubicBezTo>
                    <a:pt x="16181" y="39123"/>
                    <a:pt x="14086" y="35523"/>
                    <a:pt x="13744" y="33397"/>
                  </a:cubicBezTo>
                  <a:cubicBezTo>
                    <a:pt x="12316" y="24671"/>
                    <a:pt x="16401" y="16084"/>
                    <a:pt x="15667" y="7338"/>
                  </a:cubicBezTo>
                  <a:cubicBezTo>
                    <a:pt x="15529" y="5692"/>
                    <a:pt x="15191" y="4027"/>
                    <a:pt x="14180" y="2599"/>
                  </a:cubicBezTo>
                  <a:cubicBezTo>
                    <a:pt x="13149" y="1171"/>
                    <a:pt x="11324" y="41"/>
                    <a:pt x="9282" y="1"/>
                  </a:cubicBezTo>
                  <a:cubicBezTo>
                    <a:pt x="9255" y="1"/>
                    <a:pt x="9228" y="0"/>
                    <a:pt x="920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1"/>
            <p:cNvSpPr/>
            <p:nvPr/>
          </p:nvSpPr>
          <p:spPr>
            <a:xfrm>
              <a:off x="7147850" y="2788100"/>
              <a:ext cx="192400" cy="655175"/>
            </a:xfrm>
            <a:custGeom>
              <a:rect b="b" l="l" r="r" t="t"/>
              <a:pathLst>
                <a:path extrusionOk="0" h="26207" w="7696">
                  <a:moveTo>
                    <a:pt x="4498" y="1"/>
                  </a:moveTo>
                  <a:cubicBezTo>
                    <a:pt x="4427" y="1"/>
                    <a:pt x="4356" y="4"/>
                    <a:pt x="4284" y="9"/>
                  </a:cubicBezTo>
                  <a:cubicBezTo>
                    <a:pt x="2400" y="188"/>
                    <a:pt x="1547" y="1992"/>
                    <a:pt x="1190" y="3480"/>
                  </a:cubicBezTo>
                  <a:cubicBezTo>
                    <a:pt x="278" y="7347"/>
                    <a:pt x="1" y="11313"/>
                    <a:pt x="318" y="15239"/>
                  </a:cubicBezTo>
                  <a:cubicBezTo>
                    <a:pt x="536" y="17917"/>
                    <a:pt x="596" y="24421"/>
                    <a:pt x="3273" y="26206"/>
                  </a:cubicBezTo>
                  <a:cubicBezTo>
                    <a:pt x="3868" y="19305"/>
                    <a:pt x="4066" y="12820"/>
                    <a:pt x="6684" y="6097"/>
                  </a:cubicBezTo>
                  <a:cubicBezTo>
                    <a:pt x="7160" y="4888"/>
                    <a:pt x="7695" y="3618"/>
                    <a:pt x="7437" y="2369"/>
                  </a:cubicBezTo>
                  <a:cubicBezTo>
                    <a:pt x="7210" y="1158"/>
                    <a:pt x="5972" y="1"/>
                    <a:pt x="4498"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1"/>
            <p:cNvSpPr/>
            <p:nvPr/>
          </p:nvSpPr>
          <p:spPr>
            <a:xfrm>
              <a:off x="4539050" y="2772450"/>
              <a:ext cx="2313825" cy="3369400"/>
            </a:xfrm>
            <a:custGeom>
              <a:rect b="b" l="l" r="r" t="t"/>
              <a:pathLst>
                <a:path extrusionOk="0" h="134776" w="92553">
                  <a:moveTo>
                    <a:pt x="44383" y="51839"/>
                  </a:moveTo>
                  <a:cubicBezTo>
                    <a:pt x="44383" y="51839"/>
                    <a:pt x="44363" y="51859"/>
                    <a:pt x="44323" y="51919"/>
                  </a:cubicBezTo>
                  <a:cubicBezTo>
                    <a:pt x="44363" y="51879"/>
                    <a:pt x="44383" y="51839"/>
                    <a:pt x="44383" y="51839"/>
                  </a:cubicBezTo>
                  <a:close/>
                  <a:moveTo>
                    <a:pt x="71353" y="0"/>
                  </a:moveTo>
                  <a:cubicBezTo>
                    <a:pt x="70798" y="615"/>
                    <a:pt x="70243" y="1230"/>
                    <a:pt x="69707" y="1825"/>
                  </a:cubicBezTo>
                  <a:cubicBezTo>
                    <a:pt x="69231" y="2360"/>
                    <a:pt x="68795" y="2896"/>
                    <a:pt x="68339" y="3411"/>
                  </a:cubicBezTo>
                  <a:cubicBezTo>
                    <a:pt x="67446" y="4482"/>
                    <a:pt x="66594" y="5514"/>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74"/>
                    <a:pt x="56202" y="22311"/>
                    <a:pt x="55984" y="22767"/>
                  </a:cubicBezTo>
                  <a:cubicBezTo>
                    <a:pt x="55786" y="23223"/>
                    <a:pt x="55587" y="23659"/>
                    <a:pt x="55409" y="24095"/>
                  </a:cubicBezTo>
                  <a:cubicBezTo>
                    <a:pt x="53862" y="27625"/>
                    <a:pt x="52811" y="30858"/>
                    <a:pt x="51978" y="33733"/>
                  </a:cubicBezTo>
                  <a:cubicBezTo>
                    <a:pt x="51165" y="36609"/>
                    <a:pt x="50471" y="3910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805"/>
                    <a:pt x="46167" y="49281"/>
                    <a:pt x="45910" y="49658"/>
                  </a:cubicBezTo>
                  <a:cubicBezTo>
                    <a:pt x="45652" y="50055"/>
                    <a:pt x="45434" y="50392"/>
                    <a:pt x="45235" y="50669"/>
                  </a:cubicBezTo>
                  <a:cubicBezTo>
                    <a:pt x="45037" y="50947"/>
                    <a:pt x="44878" y="51165"/>
                    <a:pt x="44740" y="51344"/>
                  </a:cubicBezTo>
                  <a:cubicBezTo>
                    <a:pt x="44621" y="51502"/>
                    <a:pt x="44521" y="51641"/>
                    <a:pt x="44462" y="51720"/>
                  </a:cubicBezTo>
                  <a:cubicBezTo>
                    <a:pt x="44402" y="51800"/>
                    <a:pt x="44383" y="51839"/>
                    <a:pt x="44383" y="51839"/>
                  </a:cubicBezTo>
                  <a:cubicBezTo>
                    <a:pt x="44383" y="51843"/>
                    <a:pt x="44384" y="51844"/>
                    <a:pt x="44386" y="51844"/>
                  </a:cubicBezTo>
                  <a:cubicBezTo>
                    <a:pt x="44397" y="51844"/>
                    <a:pt x="44432" y="51806"/>
                    <a:pt x="44482" y="51740"/>
                  </a:cubicBezTo>
                  <a:cubicBezTo>
                    <a:pt x="44541" y="51661"/>
                    <a:pt x="44640" y="51542"/>
                    <a:pt x="44779" y="51363"/>
                  </a:cubicBezTo>
                  <a:cubicBezTo>
                    <a:pt x="44918" y="51205"/>
                    <a:pt x="45077" y="50987"/>
                    <a:pt x="45295" y="50709"/>
                  </a:cubicBezTo>
                  <a:cubicBezTo>
                    <a:pt x="45473" y="50431"/>
                    <a:pt x="45711" y="50114"/>
                    <a:pt x="45969" y="49717"/>
                  </a:cubicBezTo>
                  <a:cubicBezTo>
                    <a:pt x="46247" y="49321"/>
                    <a:pt x="46505" y="48845"/>
                    <a:pt x="46842" y="48329"/>
                  </a:cubicBezTo>
                  <a:cubicBezTo>
                    <a:pt x="46980" y="48052"/>
                    <a:pt x="47139" y="47774"/>
                    <a:pt x="47298" y="47457"/>
                  </a:cubicBezTo>
                  <a:cubicBezTo>
                    <a:pt x="47377" y="47318"/>
                    <a:pt x="47476" y="47159"/>
                    <a:pt x="47556" y="47001"/>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51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6"/>
                    <a:pt x="65979" y="6723"/>
                  </a:cubicBezTo>
                  <a:cubicBezTo>
                    <a:pt x="66772" y="5672"/>
                    <a:pt x="67645" y="4641"/>
                    <a:pt x="68517" y="3590"/>
                  </a:cubicBezTo>
                  <a:cubicBezTo>
                    <a:pt x="68973" y="307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8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41"/>
                    <a:pt x="72702" y="16560"/>
                  </a:cubicBezTo>
                  <a:cubicBezTo>
                    <a:pt x="72741" y="16778"/>
                    <a:pt x="72801" y="16996"/>
                    <a:pt x="72860" y="17214"/>
                  </a:cubicBezTo>
                  <a:cubicBezTo>
                    <a:pt x="72960" y="17670"/>
                    <a:pt x="73059" y="18106"/>
                    <a:pt x="73178" y="18563"/>
                  </a:cubicBezTo>
                  <a:cubicBezTo>
                    <a:pt x="73297" y="19019"/>
                    <a:pt x="73416" y="19475"/>
                    <a:pt x="73535" y="19931"/>
                  </a:cubicBezTo>
                  <a:cubicBezTo>
                    <a:pt x="74526" y="23560"/>
                    <a:pt x="75994" y="27348"/>
                    <a:pt x="78076" y="31076"/>
                  </a:cubicBezTo>
                  <a:cubicBezTo>
                    <a:pt x="78195" y="31314"/>
                    <a:pt x="78334" y="31532"/>
                    <a:pt x="78473" y="31770"/>
                  </a:cubicBezTo>
                  <a:cubicBezTo>
                    <a:pt x="78612" y="31988"/>
                    <a:pt x="78750" y="32226"/>
                    <a:pt x="78909" y="32464"/>
                  </a:cubicBezTo>
                  <a:cubicBezTo>
                    <a:pt x="79206" y="32901"/>
                    <a:pt x="79504" y="33357"/>
                    <a:pt x="79861" y="33793"/>
                  </a:cubicBezTo>
                  <a:cubicBezTo>
                    <a:pt x="80515" y="34665"/>
                    <a:pt x="81269" y="35498"/>
                    <a:pt x="82082" y="36272"/>
                  </a:cubicBezTo>
                  <a:cubicBezTo>
                    <a:pt x="82875" y="37065"/>
                    <a:pt x="83768" y="37799"/>
                    <a:pt x="84720" y="38473"/>
                  </a:cubicBezTo>
                  <a:cubicBezTo>
                    <a:pt x="85652" y="39167"/>
                    <a:pt x="86643" y="39782"/>
                    <a:pt x="87694" y="40337"/>
                  </a:cubicBezTo>
                  <a:cubicBezTo>
                    <a:pt x="88745" y="40893"/>
                    <a:pt x="89836" y="41408"/>
                    <a:pt x="90966" y="41864"/>
                  </a:cubicBezTo>
                  <a:cubicBezTo>
                    <a:pt x="91244" y="41983"/>
                    <a:pt x="91542" y="42082"/>
                    <a:pt x="91819" y="42182"/>
                  </a:cubicBezTo>
                  <a:lnTo>
                    <a:pt x="92018" y="42261"/>
                  </a:lnTo>
                  <a:lnTo>
                    <a:pt x="91839" y="42499"/>
                  </a:lnTo>
                  <a:cubicBezTo>
                    <a:pt x="91442" y="42955"/>
                    <a:pt x="91046" y="43431"/>
                    <a:pt x="90629" y="43887"/>
                  </a:cubicBezTo>
                  <a:cubicBezTo>
                    <a:pt x="88983" y="45751"/>
                    <a:pt x="87159" y="47516"/>
                    <a:pt x="85156" y="49182"/>
                  </a:cubicBezTo>
                  <a:cubicBezTo>
                    <a:pt x="84164" y="49995"/>
                    <a:pt x="83133" y="50808"/>
                    <a:pt x="82023" y="51562"/>
                  </a:cubicBezTo>
                  <a:cubicBezTo>
                    <a:pt x="81765" y="51760"/>
                    <a:pt x="81487" y="51958"/>
                    <a:pt x="81209" y="52157"/>
                  </a:cubicBezTo>
                  <a:cubicBezTo>
                    <a:pt x="80932" y="52335"/>
                    <a:pt x="80654" y="52514"/>
                    <a:pt x="80376" y="52712"/>
                  </a:cubicBezTo>
                  <a:cubicBezTo>
                    <a:pt x="80099" y="52890"/>
                    <a:pt x="79821" y="53089"/>
                    <a:pt x="79544" y="53267"/>
                  </a:cubicBezTo>
                  <a:cubicBezTo>
                    <a:pt x="79246" y="53446"/>
                    <a:pt x="78968" y="53644"/>
                    <a:pt x="78671" y="53822"/>
                  </a:cubicBezTo>
                  <a:cubicBezTo>
                    <a:pt x="76390" y="55290"/>
                    <a:pt x="73991" y="56698"/>
                    <a:pt x="71552" y="58185"/>
                  </a:cubicBezTo>
                  <a:cubicBezTo>
                    <a:pt x="69112" y="59673"/>
                    <a:pt x="66653" y="61220"/>
                    <a:pt x="64273" y="63044"/>
                  </a:cubicBezTo>
                  <a:cubicBezTo>
                    <a:pt x="63996" y="63262"/>
                    <a:pt x="63698" y="63500"/>
                    <a:pt x="63401" y="63718"/>
                  </a:cubicBezTo>
                  <a:cubicBezTo>
                    <a:pt x="63103" y="63956"/>
                    <a:pt x="62826" y="64194"/>
                    <a:pt x="62528" y="64432"/>
                  </a:cubicBezTo>
                  <a:cubicBezTo>
                    <a:pt x="62251" y="64690"/>
                    <a:pt x="61953" y="64908"/>
                    <a:pt x="61676" y="65186"/>
                  </a:cubicBezTo>
                  <a:cubicBezTo>
                    <a:pt x="61398" y="6544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80"/>
                  </a:cubicBezTo>
                  <a:cubicBezTo>
                    <a:pt x="49499" y="89142"/>
                    <a:pt x="48706" y="91145"/>
                    <a:pt x="47734" y="93029"/>
                  </a:cubicBezTo>
                  <a:cubicBezTo>
                    <a:pt x="47258" y="93981"/>
                    <a:pt x="46703" y="94873"/>
                    <a:pt x="46128" y="95746"/>
                  </a:cubicBezTo>
                  <a:cubicBezTo>
                    <a:pt x="45553" y="96618"/>
                    <a:pt x="44918" y="97451"/>
                    <a:pt x="44224" y="98225"/>
                  </a:cubicBezTo>
                  <a:cubicBezTo>
                    <a:pt x="42856" y="99772"/>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9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6"/>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36"/>
                    <a:pt x="4839" y="94576"/>
                    <a:pt x="5751" y="90312"/>
                  </a:cubicBezTo>
                  <a:cubicBezTo>
                    <a:pt x="6624" y="86048"/>
                    <a:pt x="8091" y="82201"/>
                    <a:pt x="10114" y="79048"/>
                  </a:cubicBezTo>
                  <a:cubicBezTo>
                    <a:pt x="12097" y="75855"/>
                    <a:pt x="14616" y="73396"/>
                    <a:pt x="17095" y="71413"/>
                  </a:cubicBezTo>
                  <a:cubicBezTo>
                    <a:pt x="19613" y="69430"/>
                    <a:pt x="22072" y="67843"/>
                    <a:pt x="24353" y="66455"/>
                  </a:cubicBezTo>
                  <a:cubicBezTo>
                    <a:pt x="26634" y="65067"/>
                    <a:pt x="28716" y="63837"/>
                    <a:pt x="30580" y="62727"/>
                  </a:cubicBezTo>
                  <a:cubicBezTo>
                    <a:pt x="34328" y="60486"/>
                    <a:pt x="37184" y="58582"/>
                    <a:pt x="39226" y="56936"/>
                  </a:cubicBezTo>
                  <a:cubicBezTo>
                    <a:pt x="41269" y="55310"/>
                    <a:pt x="42538" y="54001"/>
                    <a:pt x="43312" y="53128"/>
                  </a:cubicBezTo>
                  <a:cubicBezTo>
                    <a:pt x="43708" y="52712"/>
                    <a:pt x="43966" y="52375"/>
                    <a:pt x="44145" y="52157"/>
                  </a:cubicBezTo>
                  <a:cubicBezTo>
                    <a:pt x="44224" y="52058"/>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1"/>
                    <a:pt x="39147" y="56837"/>
                  </a:cubicBezTo>
                  <a:cubicBezTo>
                    <a:pt x="37104" y="58463"/>
                    <a:pt x="34269" y="60347"/>
                    <a:pt x="30501" y="62568"/>
                  </a:cubicBezTo>
                  <a:cubicBezTo>
                    <a:pt x="28636" y="63679"/>
                    <a:pt x="26534" y="64888"/>
                    <a:pt x="24254" y="66277"/>
                  </a:cubicBezTo>
                  <a:cubicBezTo>
                    <a:pt x="21973" y="67685"/>
                    <a:pt x="19494" y="69251"/>
                    <a:pt x="16976" y="71234"/>
                  </a:cubicBezTo>
                  <a:cubicBezTo>
                    <a:pt x="15726" y="72246"/>
                    <a:pt x="14457" y="73356"/>
                    <a:pt x="13267" y="74625"/>
                  </a:cubicBezTo>
                  <a:cubicBezTo>
                    <a:pt x="12077" y="75895"/>
                    <a:pt x="10927" y="77323"/>
                    <a:pt x="9916" y="78909"/>
                  </a:cubicBezTo>
                  <a:cubicBezTo>
                    <a:pt x="7893" y="82102"/>
                    <a:pt x="6406" y="85969"/>
                    <a:pt x="5513" y="90253"/>
                  </a:cubicBezTo>
                  <a:cubicBezTo>
                    <a:pt x="4601" y="94536"/>
                    <a:pt x="4264" y="99236"/>
                    <a:pt x="4046" y="104234"/>
                  </a:cubicBezTo>
                  <a:cubicBezTo>
                    <a:pt x="3927" y="106732"/>
                    <a:pt x="3847" y="109310"/>
                    <a:pt x="3629" y="111968"/>
                  </a:cubicBezTo>
                  <a:cubicBezTo>
                    <a:pt x="3431" y="114625"/>
                    <a:pt x="3114" y="117362"/>
                    <a:pt x="2538" y="12013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3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41"/>
                  </a:lnTo>
                  <a:cubicBezTo>
                    <a:pt x="13466" y="132434"/>
                    <a:pt x="14041" y="130847"/>
                    <a:pt x="14556" y="129241"/>
                  </a:cubicBezTo>
                  <a:cubicBezTo>
                    <a:pt x="15548" y="126008"/>
                    <a:pt x="16321" y="122617"/>
                    <a:pt x="17729" y="119345"/>
                  </a:cubicBezTo>
                  <a:cubicBezTo>
                    <a:pt x="18423" y="117699"/>
                    <a:pt x="19256" y="116112"/>
                    <a:pt x="20367" y="114645"/>
                  </a:cubicBezTo>
                  <a:lnTo>
                    <a:pt x="20783" y="114110"/>
                  </a:lnTo>
                  <a:cubicBezTo>
                    <a:pt x="20922" y="113931"/>
                    <a:pt x="21081" y="113772"/>
                    <a:pt x="21220" y="113594"/>
                  </a:cubicBezTo>
                  <a:cubicBezTo>
                    <a:pt x="21378" y="113415"/>
                    <a:pt x="21517" y="113237"/>
                    <a:pt x="21676" y="113078"/>
                  </a:cubicBezTo>
                  <a:lnTo>
                    <a:pt x="22171" y="112583"/>
                  </a:lnTo>
                  <a:cubicBezTo>
                    <a:pt x="22826" y="111948"/>
                    <a:pt x="23540" y="111353"/>
                    <a:pt x="24293" y="110798"/>
                  </a:cubicBezTo>
                  <a:cubicBezTo>
                    <a:pt x="27308" y="108577"/>
                    <a:pt x="30877" y="107050"/>
                    <a:pt x="34447" y="105304"/>
                  </a:cubicBezTo>
                  <a:cubicBezTo>
                    <a:pt x="36212" y="104432"/>
                    <a:pt x="38017" y="103520"/>
                    <a:pt x="39722" y="102409"/>
                  </a:cubicBezTo>
                  <a:cubicBezTo>
                    <a:pt x="41448" y="101299"/>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506"/>
                    <a:pt x="59970" y="67228"/>
                    <a:pt x="60228" y="66951"/>
                  </a:cubicBezTo>
                  <a:cubicBezTo>
                    <a:pt x="60505" y="66673"/>
                    <a:pt x="60763" y="66396"/>
                    <a:pt x="61041" y="6615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8"/>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6"/>
                  </a:cubicBezTo>
                  <a:cubicBezTo>
                    <a:pt x="91264" y="43590"/>
                    <a:pt x="91661" y="43133"/>
                    <a:pt x="92057" y="42657"/>
                  </a:cubicBezTo>
                  <a:lnTo>
                    <a:pt x="92454" y="42182"/>
                  </a:lnTo>
                  <a:cubicBezTo>
                    <a:pt x="92553" y="42102"/>
                    <a:pt x="92414" y="42102"/>
                    <a:pt x="92355" y="42063"/>
                  </a:cubicBezTo>
                  <a:lnTo>
                    <a:pt x="92137" y="41983"/>
                  </a:lnTo>
                  <a:lnTo>
                    <a:pt x="91918" y="41904"/>
                  </a:lnTo>
                  <a:cubicBezTo>
                    <a:pt x="91621" y="41785"/>
                    <a:pt x="91343" y="41686"/>
                    <a:pt x="91066" y="41567"/>
                  </a:cubicBezTo>
                  <a:cubicBezTo>
                    <a:pt x="89935" y="41130"/>
                    <a:pt x="88864" y="40635"/>
                    <a:pt x="87833" y="40060"/>
                  </a:cubicBezTo>
                  <a:cubicBezTo>
                    <a:pt x="86782" y="39504"/>
                    <a:pt x="85790" y="38909"/>
                    <a:pt x="84858" y="38235"/>
                  </a:cubicBezTo>
                  <a:cubicBezTo>
                    <a:pt x="83946" y="37561"/>
                    <a:pt x="83054" y="36847"/>
                    <a:pt x="82260" y="36054"/>
                  </a:cubicBezTo>
                  <a:cubicBezTo>
                    <a:pt x="81467" y="35280"/>
                    <a:pt x="80714" y="34467"/>
                    <a:pt x="80059" y="33595"/>
                  </a:cubicBezTo>
                  <a:cubicBezTo>
                    <a:pt x="79722" y="33178"/>
                    <a:pt x="79444" y="32722"/>
                    <a:pt x="79127" y="32286"/>
                  </a:cubicBezTo>
                  <a:cubicBezTo>
                    <a:pt x="78988" y="32068"/>
                    <a:pt x="78849" y="31830"/>
                    <a:pt x="78711" y="31611"/>
                  </a:cubicBezTo>
                  <a:cubicBezTo>
                    <a:pt x="78572" y="31374"/>
                    <a:pt x="78433" y="31155"/>
                    <a:pt x="78314" y="30917"/>
                  </a:cubicBezTo>
                  <a:cubicBezTo>
                    <a:pt x="76252" y="27209"/>
                    <a:pt x="74784" y="23461"/>
                    <a:pt x="73792" y="19832"/>
                  </a:cubicBezTo>
                  <a:cubicBezTo>
                    <a:pt x="73674" y="19376"/>
                    <a:pt x="73535" y="18919"/>
                    <a:pt x="73416" y="18483"/>
                  </a:cubicBezTo>
                  <a:cubicBezTo>
                    <a:pt x="73317" y="18027"/>
                    <a:pt x="73217" y="17591"/>
                    <a:pt x="73098" y="17135"/>
                  </a:cubicBezTo>
                  <a:lnTo>
                    <a:pt x="72960" y="16480"/>
                  </a:lnTo>
                  <a:lnTo>
                    <a:pt x="72821" y="15806"/>
                  </a:lnTo>
                  <a:cubicBezTo>
                    <a:pt x="72722" y="15370"/>
                    <a:pt x="72642" y="14933"/>
                    <a:pt x="72563" y="14517"/>
                  </a:cubicBezTo>
                  <a:cubicBezTo>
                    <a:pt x="72246" y="12772"/>
                    <a:pt x="71988" y="11086"/>
                    <a:pt x="71809" y="9460"/>
                  </a:cubicBezTo>
                  <a:cubicBezTo>
                    <a:pt x="71631" y="7814"/>
                    <a:pt x="71512" y="6227"/>
                    <a:pt x="71433" y="4720"/>
                  </a:cubicBezTo>
                  <a:cubicBezTo>
                    <a:pt x="71413" y="3947"/>
                    <a:pt x="71373" y="3193"/>
                    <a:pt x="71373" y="2460"/>
                  </a:cubicBezTo>
                  <a:cubicBezTo>
                    <a:pt x="71353" y="2103"/>
                    <a:pt x="71353" y="1746"/>
                    <a:pt x="71353" y="138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1"/>
            <p:cNvSpPr/>
            <p:nvPr/>
          </p:nvSpPr>
          <p:spPr>
            <a:xfrm>
              <a:off x="4357575" y="1932100"/>
              <a:ext cx="1974250" cy="4050250"/>
            </a:xfrm>
            <a:custGeom>
              <a:rect b="b" l="l" r="r" t="t"/>
              <a:pathLst>
                <a:path extrusionOk="0" h="162010" w="78970">
                  <a:moveTo>
                    <a:pt x="24730" y="77739"/>
                  </a:moveTo>
                  <a:cubicBezTo>
                    <a:pt x="24730" y="77739"/>
                    <a:pt x="24711" y="77779"/>
                    <a:pt x="24671" y="77838"/>
                  </a:cubicBezTo>
                  <a:cubicBezTo>
                    <a:pt x="24711" y="77779"/>
                    <a:pt x="24730" y="77759"/>
                    <a:pt x="24730" y="77739"/>
                  </a:cubicBezTo>
                  <a:close/>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14"/>
                    <a:pt x="46545" y="952"/>
                    <a:pt x="45851" y="1032"/>
                  </a:cubicBezTo>
                  <a:cubicBezTo>
                    <a:pt x="45157" y="1131"/>
                    <a:pt x="44502" y="1190"/>
                    <a:pt x="43927" y="1230"/>
                  </a:cubicBezTo>
                  <a:cubicBezTo>
                    <a:pt x="43650" y="1250"/>
                    <a:pt x="43372" y="1289"/>
                    <a:pt x="43134" y="1289"/>
                  </a:cubicBezTo>
                  <a:cubicBezTo>
                    <a:pt x="42856" y="1289"/>
                    <a:pt x="42598" y="1309"/>
                    <a:pt x="42380" y="1309"/>
                  </a:cubicBezTo>
                  <a:cubicBezTo>
                    <a:pt x="42142" y="1785"/>
                    <a:pt x="41904" y="2241"/>
                    <a:pt x="41686" y="2698"/>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3"/>
                    <a:pt x="28181" y="69013"/>
                    <a:pt x="27864" y="70005"/>
                  </a:cubicBezTo>
                  <a:cubicBezTo>
                    <a:pt x="27725" y="70481"/>
                    <a:pt x="27606" y="70957"/>
                    <a:pt x="27447" y="71393"/>
                  </a:cubicBezTo>
                  <a:cubicBezTo>
                    <a:pt x="27289" y="7180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2"/>
                    <a:pt x="24810" y="77561"/>
                  </a:cubicBezTo>
                  <a:cubicBezTo>
                    <a:pt x="24770" y="77620"/>
                    <a:pt x="24750" y="77680"/>
                    <a:pt x="24750" y="77699"/>
                  </a:cubicBezTo>
                  <a:cubicBezTo>
                    <a:pt x="24770" y="77680"/>
                    <a:pt x="24790" y="77640"/>
                    <a:pt x="24830" y="77580"/>
                  </a:cubicBezTo>
                  <a:cubicBezTo>
                    <a:pt x="24889" y="77461"/>
                    <a:pt x="24988" y="77283"/>
                    <a:pt x="25127" y="7704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6"/>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9"/>
                    <a:pt x="53625" y="15707"/>
                    <a:pt x="53744" y="15905"/>
                  </a:cubicBezTo>
                  <a:cubicBezTo>
                    <a:pt x="53883" y="16084"/>
                    <a:pt x="54021" y="16282"/>
                    <a:pt x="54140" y="16480"/>
                  </a:cubicBezTo>
                  <a:cubicBezTo>
                    <a:pt x="54279" y="1667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20"/>
                  </a:cubicBezTo>
                  <a:cubicBezTo>
                    <a:pt x="75915" y="28260"/>
                    <a:pt x="76490" y="28300"/>
                    <a:pt x="77065" y="28319"/>
                  </a:cubicBezTo>
                  <a:cubicBezTo>
                    <a:pt x="77363" y="28339"/>
                    <a:pt x="77640" y="28339"/>
                    <a:pt x="77938" y="28339"/>
                  </a:cubicBezTo>
                  <a:lnTo>
                    <a:pt x="78632" y="28339"/>
                  </a:lnTo>
                  <a:cubicBezTo>
                    <a:pt x="78632" y="28438"/>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614"/>
                    <a:pt x="78354" y="33872"/>
                  </a:cubicBezTo>
                  <a:cubicBezTo>
                    <a:pt x="77819" y="34467"/>
                    <a:pt x="77284" y="35062"/>
                    <a:pt x="76728" y="35697"/>
                  </a:cubicBezTo>
                  <a:cubicBezTo>
                    <a:pt x="76173" y="36351"/>
                    <a:pt x="75578" y="37006"/>
                    <a:pt x="75003" y="37700"/>
                  </a:cubicBezTo>
                  <a:cubicBezTo>
                    <a:pt x="74428" y="38414"/>
                    <a:pt x="73833" y="39128"/>
                    <a:pt x="73238" y="39901"/>
                  </a:cubicBezTo>
                  <a:cubicBezTo>
                    <a:pt x="72960" y="40278"/>
                    <a:pt x="72663" y="40674"/>
                    <a:pt x="72365" y="41051"/>
                  </a:cubicBezTo>
                  <a:cubicBezTo>
                    <a:pt x="72068" y="41448"/>
                    <a:pt x="71770" y="41864"/>
                    <a:pt x="71473" y="42261"/>
                  </a:cubicBezTo>
                  <a:cubicBezTo>
                    <a:pt x="71175" y="42677"/>
                    <a:pt x="70878" y="43094"/>
                    <a:pt x="70581" y="43510"/>
                  </a:cubicBezTo>
                  <a:cubicBezTo>
                    <a:pt x="70283" y="43947"/>
                    <a:pt x="69986" y="44363"/>
                    <a:pt x="69688" y="44799"/>
                  </a:cubicBezTo>
                  <a:cubicBezTo>
                    <a:pt x="69113" y="45692"/>
                    <a:pt x="68518" y="46584"/>
                    <a:pt x="67943" y="47516"/>
                  </a:cubicBezTo>
                  <a:cubicBezTo>
                    <a:pt x="67348" y="48448"/>
                    <a:pt x="66813" y="49440"/>
                    <a:pt x="66237" y="50412"/>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896"/>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9"/>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18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24"/>
                    <a:pt x="3352" y="151055"/>
                  </a:cubicBezTo>
                  <a:cubicBezTo>
                    <a:pt x="4701" y="145582"/>
                    <a:pt x="4998" y="140267"/>
                    <a:pt x="4978" y="13534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7"/>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96"/>
                    <a:pt x="23779" y="79365"/>
                  </a:cubicBezTo>
                  <a:cubicBezTo>
                    <a:pt x="24135" y="78830"/>
                    <a:pt x="24354" y="7841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2"/>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87"/>
                    <a:pt x="6605" y="161665"/>
                  </a:cubicBezTo>
                  <a:lnTo>
                    <a:pt x="7140" y="161863"/>
                  </a:lnTo>
                  <a:lnTo>
                    <a:pt x="7299" y="161923"/>
                  </a:lnTo>
                  <a:lnTo>
                    <a:pt x="7437" y="161982"/>
                  </a:lnTo>
                  <a:cubicBezTo>
                    <a:pt x="7459" y="161993"/>
                    <a:pt x="7487" y="162010"/>
                    <a:pt x="7507" y="162010"/>
                  </a:cubicBezTo>
                  <a:cubicBezTo>
                    <a:pt x="7524" y="162010"/>
                    <a:pt x="7537" y="161998"/>
                    <a:pt x="7537" y="161962"/>
                  </a:cubicBezTo>
                  <a:lnTo>
                    <a:pt x="7695" y="161586"/>
                  </a:lnTo>
                  <a:cubicBezTo>
                    <a:pt x="7854" y="161229"/>
                    <a:pt x="8013" y="160852"/>
                    <a:pt x="8151" y="160475"/>
                  </a:cubicBezTo>
                  <a:cubicBezTo>
                    <a:pt x="9321" y="157500"/>
                    <a:pt x="10075" y="154268"/>
                    <a:pt x="10571" y="150897"/>
                  </a:cubicBezTo>
                  <a:cubicBezTo>
                    <a:pt x="11086" y="147545"/>
                    <a:pt x="11324" y="144055"/>
                    <a:pt x="11463" y="140465"/>
                  </a:cubicBezTo>
                  <a:cubicBezTo>
                    <a:pt x="11602" y="13687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4"/>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4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30"/>
                    <a:pt x="69946" y="44958"/>
                  </a:cubicBezTo>
                  <a:cubicBezTo>
                    <a:pt x="70243" y="44522"/>
                    <a:pt x="70541" y="44085"/>
                    <a:pt x="70838" y="43669"/>
                  </a:cubicBezTo>
                  <a:cubicBezTo>
                    <a:pt x="71116" y="43252"/>
                    <a:pt x="71413" y="42836"/>
                    <a:pt x="71711" y="42420"/>
                  </a:cubicBezTo>
                  <a:cubicBezTo>
                    <a:pt x="72008" y="42023"/>
                    <a:pt x="72306" y="41626"/>
                    <a:pt x="72603" y="41230"/>
                  </a:cubicBezTo>
                  <a:cubicBezTo>
                    <a:pt x="72901" y="40833"/>
                    <a:pt x="73198" y="40456"/>
                    <a:pt x="73476" y="40060"/>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42"/>
                    <a:pt x="77383" y="28042"/>
                    <a:pt x="77085" y="28042"/>
                  </a:cubicBezTo>
                  <a:cubicBezTo>
                    <a:pt x="76510" y="28002"/>
                    <a:pt x="75955" y="27982"/>
                    <a:pt x="75380" y="27923"/>
                  </a:cubicBezTo>
                  <a:cubicBezTo>
                    <a:pt x="74269" y="27824"/>
                    <a:pt x="73159" y="27665"/>
                    <a:pt x="72068" y="27467"/>
                  </a:cubicBezTo>
                  <a:cubicBezTo>
                    <a:pt x="69886" y="27050"/>
                    <a:pt x="67764" y="26436"/>
                    <a:pt x="65801" y="25622"/>
                  </a:cubicBezTo>
                  <a:cubicBezTo>
                    <a:pt x="61875" y="24016"/>
                    <a:pt x="58483" y="2155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48"/>
                    <a:pt x="53724" y="15370"/>
                    <a:pt x="53625" y="15171"/>
                  </a:cubicBezTo>
                  <a:cubicBezTo>
                    <a:pt x="53387" y="14775"/>
                    <a:pt x="53169" y="14378"/>
                    <a:pt x="52950" y="13981"/>
                  </a:cubicBezTo>
                  <a:cubicBezTo>
                    <a:pt x="52118" y="12415"/>
                    <a:pt x="51404" y="10808"/>
                    <a:pt x="50987" y="9202"/>
                  </a:cubicBezTo>
                  <a:cubicBezTo>
                    <a:pt x="50531" y="7616"/>
                    <a:pt x="50273" y="6029"/>
                    <a:pt x="50194" y="4522"/>
                  </a:cubicBezTo>
                  <a:cubicBezTo>
                    <a:pt x="50154" y="3768"/>
                    <a:pt x="50154" y="301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1"/>
            <p:cNvSpPr/>
            <p:nvPr/>
          </p:nvSpPr>
          <p:spPr>
            <a:xfrm>
              <a:off x="4070525" y="1268750"/>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6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37"/>
                  </a:cubicBezTo>
                  <a:cubicBezTo>
                    <a:pt x="15885" y="68934"/>
                    <a:pt x="15865" y="69231"/>
                    <a:pt x="15846" y="69429"/>
                  </a:cubicBezTo>
                  <a:cubicBezTo>
                    <a:pt x="15826" y="69509"/>
                    <a:pt x="15826" y="69588"/>
                    <a:pt x="15826" y="69628"/>
                  </a:cubicBezTo>
                  <a:cubicBezTo>
                    <a:pt x="15826" y="69568"/>
                    <a:pt x="15846" y="69509"/>
                    <a:pt x="15865" y="69410"/>
                  </a:cubicBezTo>
                  <a:cubicBezTo>
                    <a:pt x="15885" y="69211"/>
                    <a:pt x="15925" y="68914"/>
                    <a:pt x="15984" y="68517"/>
                  </a:cubicBezTo>
                  <a:cubicBezTo>
                    <a:pt x="16024" y="68121"/>
                    <a:pt x="16103" y="67605"/>
                    <a:pt x="16183" y="66951"/>
                  </a:cubicBezTo>
                  <a:cubicBezTo>
                    <a:pt x="16242" y="66316"/>
                    <a:pt x="16322" y="65543"/>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77"/>
                  </a:lnTo>
                  <a:lnTo>
                    <a:pt x="24175" y="377"/>
                  </a:lnTo>
                  <a:lnTo>
                    <a:pt x="24433" y="555"/>
                  </a:lnTo>
                  <a:cubicBezTo>
                    <a:pt x="24651" y="714"/>
                    <a:pt x="24869" y="873"/>
                    <a:pt x="25087" y="1031"/>
                  </a:cubicBezTo>
                  <a:cubicBezTo>
                    <a:pt x="25504" y="1349"/>
                    <a:pt x="25920" y="1666"/>
                    <a:pt x="26317" y="2023"/>
                  </a:cubicBezTo>
                  <a:cubicBezTo>
                    <a:pt x="27150" y="2717"/>
                    <a:pt x="27903" y="3491"/>
                    <a:pt x="28597" y="4343"/>
                  </a:cubicBezTo>
                  <a:cubicBezTo>
                    <a:pt x="29271" y="5216"/>
                    <a:pt x="29906" y="6148"/>
                    <a:pt x="30422" y="7139"/>
                  </a:cubicBezTo>
                  <a:cubicBezTo>
                    <a:pt x="30957" y="8131"/>
                    <a:pt x="31413" y="9182"/>
                    <a:pt x="31810" y="10273"/>
                  </a:cubicBezTo>
                  <a:cubicBezTo>
                    <a:pt x="32623" y="12454"/>
                    <a:pt x="33238" y="14775"/>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90"/>
                    <a:pt x="41031" y="87853"/>
                    <a:pt x="40694" y="89915"/>
                  </a:cubicBezTo>
                  <a:cubicBezTo>
                    <a:pt x="40556" y="90946"/>
                    <a:pt x="40337" y="91978"/>
                    <a:pt x="40139" y="93009"/>
                  </a:cubicBezTo>
                  <a:cubicBezTo>
                    <a:pt x="40040" y="93524"/>
                    <a:pt x="39901" y="94040"/>
                    <a:pt x="39782" y="94556"/>
                  </a:cubicBezTo>
                  <a:lnTo>
                    <a:pt x="39604" y="95349"/>
                  </a:lnTo>
                  <a:cubicBezTo>
                    <a:pt x="39524" y="95607"/>
                    <a:pt x="39445" y="95845"/>
                    <a:pt x="39366" y="96103"/>
                  </a:cubicBezTo>
                  <a:cubicBezTo>
                    <a:pt x="39227" y="96618"/>
                    <a:pt x="39068" y="97134"/>
                    <a:pt x="38910" y="97649"/>
                  </a:cubicBezTo>
                  <a:cubicBezTo>
                    <a:pt x="38731" y="98165"/>
                    <a:pt x="38553" y="98681"/>
                    <a:pt x="38374" y="99176"/>
                  </a:cubicBezTo>
                  <a:cubicBezTo>
                    <a:pt x="38275" y="99434"/>
                    <a:pt x="38196" y="99692"/>
                    <a:pt x="38096" y="99950"/>
                  </a:cubicBezTo>
                  <a:lnTo>
                    <a:pt x="37779" y="100684"/>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26"/>
                    <a:pt x="33734" y="107902"/>
                  </a:cubicBezTo>
                  <a:cubicBezTo>
                    <a:pt x="32444" y="109727"/>
                    <a:pt x="31017" y="111492"/>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51"/>
                  </a:cubicBezTo>
                  <a:cubicBezTo>
                    <a:pt x="19316" y="128348"/>
                    <a:pt x="19197" y="128626"/>
                    <a:pt x="19078" y="128903"/>
                  </a:cubicBezTo>
                  <a:cubicBezTo>
                    <a:pt x="18959" y="129201"/>
                    <a:pt x="18840" y="129479"/>
                    <a:pt x="18741" y="129756"/>
                  </a:cubicBezTo>
                  <a:cubicBezTo>
                    <a:pt x="18642" y="130054"/>
                    <a:pt x="18543" y="130331"/>
                    <a:pt x="18444" y="130629"/>
                  </a:cubicBezTo>
                  <a:cubicBezTo>
                    <a:pt x="18344" y="130926"/>
                    <a:pt x="18245" y="131204"/>
                    <a:pt x="18146" y="131501"/>
                  </a:cubicBezTo>
                  <a:lnTo>
                    <a:pt x="18007" y="131918"/>
                  </a:lnTo>
                  <a:lnTo>
                    <a:pt x="17888" y="13235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55"/>
                    <a:pt x="15945" y="148655"/>
                    <a:pt x="16024" y="153117"/>
                  </a:cubicBezTo>
                  <a:cubicBezTo>
                    <a:pt x="16103" y="157599"/>
                    <a:pt x="16302" y="161942"/>
                    <a:pt x="16123" y="166166"/>
                  </a:cubicBezTo>
                  <a:cubicBezTo>
                    <a:pt x="15925" y="170371"/>
                    <a:pt x="15409" y="174476"/>
                    <a:pt x="14358" y="178343"/>
                  </a:cubicBezTo>
                  <a:cubicBezTo>
                    <a:pt x="13843" y="180266"/>
                    <a:pt x="13188" y="182131"/>
                    <a:pt x="12415" y="183915"/>
                  </a:cubicBezTo>
                  <a:cubicBezTo>
                    <a:pt x="12217" y="184352"/>
                    <a:pt x="11998" y="184788"/>
                    <a:pt x="11800" y="185224"/>
                  </a:cubicBezTo>
                  <a:lnTo>
                    <a:pt x="11641" y="185542"/>
                  </a:lnTo>
                  <a:lnTo>
                    <a:pt x="11602" y="185621"/>
                  </a:lnTo>
                  <a:lnTo>
                    <a:pt x="11562" y="185621"/>
                  </a:lnTo>
                  <a:lnTo>
                    <a:pt x="10868" y="185423"/>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3"/>
                  </a:cubicBezTo>
                  <a:cubicBezTo>
                    <a:pt x="3035" y="179196"/>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72"/>
                    <a:pt x="9658" y="141119"/>
                    <a:pt x="9341" y="135944"/>
                  </a:cubicBezTo>
                  <a:cubicBezTo>
                    <a:pt x="9182" y="133365"/>
                    <a:pt x="9043" y="130867"/>
                    <a:pt x="8905" y="128467"/>
                  </a:cubicBezTo>
                  <a:cubicBezTo>
                    <a:pt x="8786" y="126048"/>
                    <a:pt x="8706" y="123747"/>
                    <a:pt x="8687" y="121506"/>
                  </a:cubicBezTo>
                  <a:cubicBezTo>
                    <a:pt x="8627" y="117044"/>
                    <a:pt x="8865" y="112919"/>
                    <a:pt x="9262" y="109151"/>
                  </a:cubicBezTo>
                  <a:cubicBezTo>
                    <a:pt x="10075" y="101616"/>
                    <a:pt x="11304" y="95428"/>
                    <a:pt x="12256" y="90332"/>
                  </a:cubicBezTo>
                  <a:cubicBezTo>
                    <a:pt x="13248" y="85255"/>
                    <a:pt x="14001" y="8128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1"/>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8"/>
                    <a:pt x="7437" y="168031"/>
                    <a:pt x="6327" y="171204"/>
                  </a:cubicBezTo>
                  <a:cubicBezTo>
                    <a:pt x="6049" y="171997"/>
                    <a:pt x="5732" y="172790"/>
                    <a:pt x="5434" y="173583"/>
                  </a:cubicBezTo>
                  <a:cubicBezTo>
                    <a:pt x="5256" y="173980"/>
                    <a:pt x="5097" y="174377"/>
                    <a:pt x="4919" y="17477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34"/>
                  </a:cubicBezTo>
                  <a:cubicBezTo>
                    <a:pt x="13466" y="182230"/>
                    <a:pt x="14120" y="180346"/>
                    <a:pt x="14636" y="178422"/>
                  </a:cubicBezTo>
                  <a:cubicBezTo>
                    <a:pt x="15687" y="174535"/>
                    <a:pt x="16222" y="170410"/>
                    <a:pt x="16401" y="166166"/>
                  </a:cubicBezTo>
                  <a:cubicBezTo>
                    <a:pt x="16599" y="161922"/>
                    <a:pt x="16401" y="157579"/>
                    <a:pt x="16322" y="153117"/>
                  </a:cubicBezTo>
                  <a:cubicBezTo>
                    <a:pt x="16242" y="148655"/>
                    <a:pt x="16222" y="144074"/>
                    <a:pt x="16798" y="139414"/>
                  </a:cubicBezTo>
                  <a:cubicBezTo>
                    <a:pt x="16837" y="13883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53"/>
                  </a:cubicBezTo>
                  <a:lnTo>
                    <a:pt x="18285" y="132017"/>
                  </a:lnTo>
                  <a:lnTo>
                    <a:pt x="18444" y="131581"/>
                  </a:lnTo>
                  <a:cubicBezTo>
                    <a:pt x="18543" y="131303"/>
                    <a:pt x="18622" y="131006"/>
                    <a:pt x="18721" y="130728"/>
                  </a:cubicBezTo>
                  <a:cubicBezTo>
                    <a:pt x="18820" y="130430"/>
                    <a:pt x="18919" y="130153"/>
                    <a:pt x="19019" y="129855"/>
                  </a:cubicBezTo>
                  <a:cubicBezTo>
                    <a:pt x="19118" y="129578"/>
                    <a:pt x="19237" y="129300"/>
                    <a:pt x="19356" y="129022"/>
                  </a:cubicBezTo>
                  <a:cubicBezTo>
                    <a:pt x="19475" y="128745"/>
                    <a:pt x="19574" y="128467"/>
                    <a:pt x="19693" y="128170"/>
                  </a:cubicBezTo>
                  <a:cubicBezTo>
                    <a:pt x="19812" y="127892"/>
                    <a:pt x="19931" y="127614"/>
                    <a:pt x="20070" y="127337"/>
                  </a:cubicBezTo>
                  <a:cubicBezTo>
                    <a:pt x="20347" y="126801"/>
                    <a:pt x="20605" y="126246"/>
                    <a:pt x="20883" y="125691"/>
                  </a:cubicBezTo>
                  <a:cubicBezTo>
                    <a:pt x="22013" y="123509"/>
                    <a:pt x="23461" y="121467"/>
                    <a:pt x="24968" y="119444"/>
                  </a:cubicBezTo>
                  <a:cubicBezTo>
                    <a:pt x="26515" y="117441"/>
                    <a:pt x="28161" y="115478"/>
                    <a:pt x="29787" y="113475"/>
                  </a:cubicBezTo>
                  <a:cubicBezTo>
                    <a:pt x="31255" y="111690"/>
                    <a:pt x="32682" y="109905"/>
                    <a:pt x="33971" y="108061"/>
                  </a:cubicBezTo>
                  <a:cubicBezTo>
                    <a:pt x="34289" y="107605"/>
                    <a:pt x="34626" y="107149"/>
                    <a:pt x="34923" y="106673"/>
                  </a:cubicBezTo>
                  <a:cubicBezTo>
                    <a:pt x="35221" y="106197"/>
                    <a:pt x="35538" y="105741"/>
                    <a:pt x="35816" y="105265"/>
                  </a:cubicBezTo>
                  <a:cubicBezTo>
                    <a:pt x="36411" y="104313"/>
                    <a:pt x="36867" y="103301"/>
                    <a:pt x="37382" y="102330"/>
                  </a:cubicBezTo>
                  <a:cubicBezTo>
                    <a:pt x="37620" y="101834"/>
                    <a:pt x="37819" y="101318"/>
                    <a:pt x="38057" y="100803"/>
                  </a:cubicBezTo>
                  <a:lnTo>
                    <a:pt x="38374" y="100049"/>
                  </a:lnTo>
                  <a:cubicBezTo>
                    <a:pt x="38473" y="99811"/>
                    <a:pt x="38553" y="99553"/>
                    <a:pt x="38652" y="99295"/>
                  </a:cubicBezTo>
                  <a:cubicBezTo>
                    <a:pt x="38830" y="98780"/>
                    <a:pt x="39028" y="98264"/>
                    <a:pt x="39207" y="97749"/>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92"/>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40"/>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801"/>
                    <a:pt x="42122" y="25146"/>
                  </a:cubicBezTo>
                  <a:cubicBezTo>
                    <a:pt x="40972" y="24492"/>
                    <a:pt x="39921" y="23738"/>
                    <a:pt x="38949" y="22905"/>
                  </a:cubicBezTo>
                  <a:cubicBezTo>
                    <a:pt x="37977" y="22053"/>
                    <a:pt x="37125" y="21121"/>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5"/>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1"/>
            <p:cNvSpPr/>
            <p:nvPr/>
          </p:nvSpPr>
          <p:spPr>
            <a:xfrm>
              <a:off x="2793375" y="1120625"/>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6"/>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1"/>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6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7"/>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3"/>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3"/>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3"/>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53"/>
                  </a:cubicBezTo>
                  <a:cubicBezTo>
                    <a:pt x="53070" y="186291"/>
                    <a:pt x="52911" y="186529"/>
                    <a:pt x="52772" y="186767"/>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33"/>
                    <a:pt x="44284" y="188175"/>
                  </a:cubicBezTo>
                  <a:cubicBezTo>
                    <a:pt x="42162" y="188016"/>
                    <a:pt x="40040" y="187937"/>
                    <a:pt x="37958" y="18791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22"/>
                    <a:pt x="19991" y="184526"/>
                  </a:cubicBezTo>
                  <a:cubicBezTo>
                    <a:pt x="19773" y="184109"/>
                    <a:pt x="19555" y="183712"/>
                    <a:pt x="19336" y="183296"/>
                  </a:cubicBezTo>
                  <a:cubicBezTo>
                    <a:pt x="19118" y="182880"/>
                    <a:pt x="18940" y="182463"/>
                    <a:pt x="18741" y="182047"/>
                  </a:cubicBezTo>
                  <a:cubicBezTo>
                    <a:pt x="17948" y="180401"/>
                    <a:pt x="17254" y="178735"/>
                    <a:pt x="16679" y="177049"/>
                  </a:cubicBezTo>
                  <a:cubicBezTo>
                    <a:pt x="16600" y="176831"/>
                    <a:pt x="16540" y="176613"/>
                    <a:pt x="16461" y="176415"/>
                  </a:cubicBezTo>
                  <a:cubicBezTo>
                    <a:pt x="16401" y="176196"/>
                    <a:pt x="16322" y="175998"/>
                    <a:pt x="16263" y="175780"/>
                  </a:cubicBezTo>
                  <a:cubicBezTo>
                    <a:pt x="16124" y="175364"/>
                    <a:pt x="15985" y="174947"/>
                    <a:pt x="15866" y="174531"/>
                  </a:cubicBezTo>
                  <a:cubicBezTo>
                    <a:pt x="15628" y="173678"/>
                    <a:pt x="15390" y="172845"/>
                    <a:pt x="15211" y="172012"/>
                  </a:cubicBezTo>
                  <a:cubicBezTo>
                    <a:pt x="13585" y="165289"/>
                    <a:pt x="13327" y="158804"/>
                    <a:pt x="13427" y="152796"/>
                  </a:cubicBezTo>
                  <a:cubicBezTo>
                    <a:pt x="13526" y="146767"/>
                    <a:pt x="13982" y="141174"/>
                    <a:pt x="14240" y="135979"/>
                  </a:cubicBezTo>
                  <a:cubicBezTo>
                    <a:pt x="14319" y="134690"/>
                    <a:pt x="14379" y="133420"/>
                    <a:pt x="14438" y="132171"/>
                  </a:cubicBezTo>
                  <a:cubicBezTo>
                    <a:pt x="14478" y="130922"/>
                    <a:pt x="14517" y="129692"/>
                    <a:pt x="14537" y="12848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91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7"/>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9"/>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4"/>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4"/>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2"/>
                    <a:pt x="54458" y="184506"/>
                    <a:pt x="54716" y="183990"/>
                  </a:cubicBezTo>
                  <a:cubicBezTo>
                    <a:pt x="55786" y="181987"/>
                    <a:pt x="56718" y="179865"/>
                    <a:pt x="57512" y="177664"/>
                  </a:cubicBezTo>
                  <a:cubicBezTo>
                    <a:pt x="59098" y="173261"/>
                    <a:pt x="60110" y="168542"/>
                    <a:pt x="60586" y="163623"/>
                  </a:cubicBezTo>
                  <a:cubicBezTo>
                    <a:pt x="60724" y="162394"/>
                    <a:pt x="60764" y="161145"/>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9"/>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3"/>
                    <a:pt x="68478" y="59152"/>
                    <a:pt x="68697" y="54571"/>
                  </a:cubicBezTo>
                  <a:cubicBezTo>
                    <a:pt x="68915" y="50010"/>
                    <a:pt x="69113" y="45528"/>
                    <a:pt x="69371" y="41165"/>
                  </a:cubicBezTo>
                  <a:cubicBezTo>
                    <a:pt x="69629" y="36803"/>
                    <a:pt x="69946" y="32559"/>
                    <a:pt x="70462" y="28434"/>
                  </a:cubicBezTo>
                  <a:cubicBezTo>
                    <a:pt x="70957" y="24309"/>
                    <a:pt x="71612" y="20283"/>
                    <a:pt x="72465" y="16436"/>
                  </a:cubicBezTo>
                  <a:cubicBezTo>
                    <a:pt x="72881" y="14492"/>
                    <a:pt x="73357" y="12608"/>
                    <a:pt x="73892" y="10764"/>
                  </a:cubicBezTo>
                  <a:cubicBezTo>
                    <a:pt x="74011" y="10288"/>
                    <a:pt x="74150" y="9832"/>
                    <a:pt x="74289" y="9376"/>
                  </a:cubicBezTo>
                  <a:cubicBezTo>
                    <a:pt x="74428" y="8920"/>
                    <a:pt x="74567" y="8464"/>
                    <a:pt x="74706" y="8008"/>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7"/>
                    <a:pt x="72465" y="4378"/>
                    <a:pt x="72048" y="416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6"/>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1"/>
            <p:cNvSpPr/>
            <p:nvPr/>
          </p:nvSpPr>
          <p:spPr>
            <a:xfrm>
              <a:off x="618375" y="2933075"/>
              <a:ext cx="2288575" cy="3229050"/>
            </a:xfrm>
            <a:custGeom>
              <a:rect b="b" l="l" r="r" t="t"/>
              <a:pathLst>
                <a:path extrusionOk="0" h="129162" w="91543">
                  <a:moveTo>
                    <a:pt x="8369" y="44700"/>
                  </a:moveTo>
                  <a:lnTo>
                    <a:pt x="8369" y="44700"/>
                  </a:lnTo>
                  <a:cubicBezTo>
                    <a:pt x="8435" y="44749"/>
                    <a:pt x="8473" y="44785"/>
                    <a:pt x="8496" y="44785"/>
                  </a:cubicBezTo>
                  <a:cubicBezTo>
                    <a:pt x="8501" y="44785"/>
                    <a:pt x="8505" y="44783"/>
                    <a:pt x="8508" y="44780"/>
                  </a:cubicBezTo>
                  <a:cubicBezTo>
                    <a:pt x="8508" y="44780"/>
                    <a:pt x="8469" y="44760"/>
                    <a:pt x="8369" y="44700"/>
                  </a:cubicBezTo>
                  <a:close/>
                  <a:moveTo>
                    <a:pt x="25365" y="1"/>
                  </a:moveTo>
                  <a:cubicBezTo>
                    <a:pt x="25325" y="477"/>
                    <a:pt x="25286" y="953"/>
                    <a:pt x="25246" y="1429"/>
                  </a:cubicBezTo>
                  <a:cubicBezTo>
                    <a:pt x="25226" y="1786"/>
                    <a:pt x="25167" y="2143"/>
                    <a:pt x="25147" y="2500"/>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7"/>
                    <a:pt x="17313" y="26555"/>
                  </a:cubicBezTo>
                  <a:cubicBezTo>
                    <a:pt x="17016" y="26971"/>
                    <a:pt x="16738" y="27368"/>
                    <a:pt x="16421" y="27745"/>
                  </a:cubicBezTo>
                  <a:cubicBezTo>
                    <a:pt x="15191" y="29252"/>
                    <a:pt x="13823" y="30501"/>
                    <a:pt x="12455" y="31552"/>
                  </a:cubicBezTo>
                  <a:cubicBezTo>
                    <a:pt x="11086" y="32603"/>
                    <a:pt x="9678" y="33416"/>
                    <a:pt x="8310" y="34091"/>
                  </a:cubicBezTo>
                  <a:cubicBezTo>
                    <a:pt x="6961" y="34785"/>
                    <a:pt x="5653" y="35340"/>
                    <a:pt x="4403" y="35757"/>
                  </a:cubicBezTo>
                  <a:cubicBezTo>
                    <a:pt x="4086" y="35876"/>
                    <a:pt x="3788" y="35975"/>
                    <a:pt x="3471" y="36054"/>
                  </a:cubicBezTo>
                  <a:cubicBezTo>
                    <a:pt x="3174" y="36153"/>
                    <a:pt x="2876" y="36252"/>
                    <a:pt x="2579" y="36332"/>
                  </a:cubicBezTo>
                  <a:cubicBezTo>
                    <a:pt x="2004" y="36510"/>
                    <a:pt x="1429" y="36669"/>
                    <a:pt x="873" y="36808"/>
                  </a:cubicBezTo>
                  <a:cubicBezTo>
                    <a:pt x="754" y="36827"/>
                    <a:pt x="615" y="36867"/>
                    <a:pt x="477" y="36907"/>
                  </a:cubicBezTo>
                  <a:lnTo>
                    <a:pt x="239" y="36946"/>
                  </a:lnTo>
                  <a:lnTo>
                    <a:pt x="100" y="36986"/>
                  </a:lnTo>
                  <a:lnTo>
                    <a:pt x="20" y="37006"/>
                  </a:lnTo>
                  <a:lnTo>
                    <a:pt x="1" y="37006"/>
                  </a:lnTo>
                  <a:lnTo>
                    <a:pt x="20" y="37026"/>
                  </a:lnTo>
                  <a:lnTo>
                    <a:pt x="40" y="37046"/>
                  </a:lnTo>
                  <a:cubicBezTo>
                    <a:pt x="239" y="37284"/>
                    <a:pt x="437" y="37502"/>
                    <a:pt x="635" y="37720"/>
                  </a:cubicBezTo>
                  <a:cubicBezTo>
                    <a:pt x="972" y="38116"/>
                    <a:pt x="1329" y="38473"/>
                    <a:pt x="1647" y="38811"/>
                  </a:cubicBezTo>
                  <a:cubicBezTo>
                    <a:pt x="2301" y="39505"/>
                    <a:pt x="2916" y="40119"/>
                    <a:pt x="3491" y="40655"/>
                  </a:cubicBezTo>
                  <a:cubicBezTo>
                    <a:pt x="4641" y="41746"/>
                    <a:pt x="5593" y="4255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1"/>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4"/>
                    <a:pt x="4126" y="36014"/>
                    <a:pt x="4443" y="35915"/>
                  </a:cubicBezTo>
                  <a:cubicBezTo>
                    <a:pt x="5692" y="35479"/>
                    <a:pt x="7021" y="34943"/>
                    <a:pt x="8389" y="34269"/>
                  </a:cubicBezTo>
                  <a:cubicBezTo>
                    <a:pt x="9758" y="33575"/>
                    <a:pt x="11166" y="32762"/>
                    <a:pt x="12554" y="31711"/>
                  </a:cubicBezTo>
                  <a:cubicBezTo>
                    <a:pt x="13942" y="30660"/>
                    <a:pt x="15310" y="29391"/>
                    <a:pt x="16560" y="27884"/>
                  </a:cubicBezTo>
                  <a:cubicBezTo>
                    <a:pt x="16877" y="27507"/>
                    <a:pt x="17175" y="27090"/>
                    <a:pt x="17472" y="26694"/>
                  </a:cubicBezTo>
                  <a:cubicBezTo>
                    <a:pt x="17611" y="26476"/>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608"/>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805"/>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2"/>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8"/>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6"/>
                    <a:pt x="90570" y="120991"/>
                    <a:pt x="90789" y="121447"/>
                  </a:cubicBezTo>
                  <a:cubicBezTo>
                    <a:pt x="90888" y="121685"/>
                    <a:pt x="90987" y="121923"/>
                    <a:pt x="91086" y="122142"/>
                  </a:cubicBezTo>
                  <a:lnTo>
                    <a:pt x="91146" y="122300"/>
                  </a:lnTo>
                  <a:lnTo>
                    <a:pt x="90868" y="122419"/>
                  </a:lnTo>
                  <a:cubicBezTo>
                    <a:pt x="89956" y="122816"/>
                    <a:pt x="89083" y="123232"/>
                    <a:pt x="88230" y="123649"/>
                  </a:cubicBezTo>
                  <a:cubicBezTo>
                    <a:pt x="86505" y="124501"/>
                    <a:pt x="84899" y="125354"/>
                    <a:pt x="83411" y="126247"/>
                  </a:cubicBezTo>
                  <a:cubicBezTo>
                    <a:pt x="83035" y="126465"/>
                    <a:pt x="82678" y="126663"/>
                    <a:pt x="82301" y="126881"/>
                  </a:cubicBezTo>
                  <a:cubicBezTo>
                    <a:pt x="81944" y="127099"/>
                    <a:pt x="81607" y="127337"/>
                    <a:pt x="81250" y="127555"/>
                  </a:cubicBezTo>
                  <a:cubicBezTo>
                    <a:pt x="80615" y="127972"/>
                    <a:pt x="80000" y="128369"/>
                    <a:pt x="79405" y="128765"/>
                  </a:cubicBezTo>
                  <a:lnTo>
                    <a:pt x="79227" y="128408"/>
                  </a:lnTo>
                  <a:cubicBezTo>
                    <a:pt x="79148" y="128250"/>
                    <a:pt x="79048" y="128091"/>
                    <a:pt x="78989" y="127932"/>
                  </a:cubicBezTo>
                  <a:cubicBezTo>
                    <a:pt x="78830" y="127615"/>
                    <a:pt x="78672" y="127298"/>
                    <a:pt x="78533" y="126961"/>
                  </a:cubicBezTo>
                  <a:cubicBezTo>
                    <a:pt x="78235" y="126306"/>
                    <a:pt x="77978" y="125652"/>
                    <a:pt x="77740" y="124997"/>
                  </a:cubicBezTo>
                  <a:cubicBezTo>
                    <a:pt x="77244" y="123688"/>
                    <a:pt x="76847" y="122340"/>
                    <a:pt x="76470" y="121011"/>
                  </a:cubicBezTo>
                  <a:cubicBezTo>
                    <a:pt x="75717" y="118374"/>
                    <a:pt x="75003" y="115776"/>
                    <a:pt x="74011" y="113317"/>
                  </a:cubicBezTo>
                  <a:cubicBezTo>
                    <a:pt x="73020" y="110877"/>
                    <a:pt x="71731" y="108617"/>
                    <a:pt x="70025" y="106752"/>
                  </a:cubicBezTo>
                  <a:cubicBezTo>
                    <a:pt x="69827" y="106495"/>
                    <a:pt x="69589" y="106296"/>
                    <a:pt x="69391" y="106078"/>
                  </a:cubicBezTo>
                  <a:lnTo>
                    <a:pt x="69053" y="105741"/>
                  </a:lnTo>
                  <a:cubicBezTo>
                    <a:pt x="68934" y="105622"/>
                    <a:pt x="68815" y="105523"/>
                    <a:pt x="68696" y="105424"/>
                  </a:cubicBezTo>
                  <a:lnTo>
                    <a:pt x="68002" y="104809"/>
                  </a:lnTo>
                  <a:cubicBezTo>
                    <a:pt x="67764" y="104631"/>
                    <a:pt x="67507" y="104452"/>
                    <a:pt x="67269" y="104254"/>
                  </a:cubicBezTo>
                  <a:lnTo>
                    <a:pt x="66912" y="103976"/>
                  </a:lnTo>
                  <a:lnTo>
                    <a:pt x="66535" y="103718"/>
                  </a:lnTo>
                  <a:cubicBezTo>
                    <a:pt x="66277" y="103560"/>
                    <a:pt x="66039" y="103381"/>
                    <a:pt x="65781" y="103222"/>
                  </a:cubicBezTo>
                  <a:cubicBezTo>
                    <a:pt x="65266" y="102905"/>
                    <a:pt x="64770" y="102588"/>
                    <a:pt x="64234" y="102290"/>
                  </a:cubicBezTo>
                  <a:cubicBezTo>
                    <a:pt x="62172" y="101120"/>
                    <a:pt x="60070" y="100149"/>
                    <a:pt x="58047" y="99177"/>
                  </a:cubicBezTo>
                  <a:cubicBezTo>
                    <a:pt x="56024" y="98205"/>
                    <a:pt x="54081" y="97253"/>
                    <a:pt x="52276" y="96143"/>
                  </a:cubicBezTo>
                  <a:cubicBezTo>
                    <a:pt x="52038" y="96004"/>
                    <a:pt x="51820" y="95865"/>
                    <a:pt x="51602" y="95726"/>
                  </a:cubicBezTo>
                  <a:cubicBezTo>
                    <a:pt x="51384" y="95568"/>
                    <a:pt x="51166" y="95429"/>
                    <a:pt x="50947" y="95290"/>
                  </a:cubicBezTo>
                  <a:cubicBezTo>
                    <a:pt x="50531" y="94993"/>
                    <a:pt x="50114" y="94675"/>
                    <a:pt x="49698" y="94358"/>
                  </a:cubicBezTo>
                  <a:cubicBezTo>
                    <a:pt x="48925" y="93723"/>
                    <a:pt x="48151" y="93049"/>
                    <a:pt x="47477" y="92315"/>
                  </a:cubicBezTo>
                  <a:cubicBezTo>
                    <a:pt x="46089" y="90868"/>
                    <a:pt x="44978" y="89261"/>
                    <a:pt x="44066" y="87635"/>
                  </a:cubicBezTo>
                  <a:cubicBezTo>
                    <a:pt x="43114" y="86009"/>
                    <a:pt x="42400" y="84323"/>
                    <a:pt x="41746" y="82657"/>
                  </a:cubicBezTo>
                  <a:cubicBezTo>
                    <a:pt x="41111" y="81011"/>
                    <a:pt x="40576" y="79385"/>
                    <a:pt x="40060" y="77799"/>
                  </a:cubicBezTo>
                  <a:cubicBezTo>
                    <a:pt x="39029" y="74626"/>
                    <a:pt x="38077" y="71631"/>
                    <a:pt x="36887" y="68974"/>
                  </a:cubicBezTo>
                  <a:cubicBezTo>
                    <a:pt x="36292" y="67625"/>
                    <a:pt x="35657" y="66376"/>
                    <a:pt x="34943" y="65206"/>
                  </a:cubicBezTo>
                  <a:cubicBezTo>
                    <a:pt x="34249" y="64036"/>
                    <a:pt x="33496" y="62945"/>
                    <a:pt x="32663" y="61993"/>
                  </a:cubicBezTo>
                  <a:cubicBezTo>
                    <a:pt x="31057" y="60050"/>
                    <a:pt x="29292" y="58483"/>
                    <a:pt x="27606" y="57154"/>
                  </a:cubicBezTo>
                  <a:cubicBezTo>
                    <a:pt x="25920" y="55826"/>
                    <a:pt x="24274" y="54735"/>
                    <a:pt x="22787" y="53743"/>
                  </a:cubicBezTo>
                  <a:cubicBezTo>
                    <a:pt x="22410" y="53506"/>
                    <a:pt x="22033" y="53268"/>
                    <a:pt x="21676" y="53049"/>
                  </a:cubicBezTo>
                  <a:cubicBezTo>
                    <a:pt x="21300" y="52811"/>
                    <a:pt x="20943" y="52593"/>
                    <a:pt x="20605" y="52375"/>
                  </a:cubicBezTo>
                  <a:cubicBezTo>
                    <a:pt x="19911" y="51959"/>
                    <a:pt x="19237" y="51562"/>
                    <a:pt x="18622" y="51165"/>
                  </a:cubicBezTo>
                  <a:cubicBezTo>
                    <a:pt x="16104" y="49658"/>
                    <a:pt x="14121" y="48468"/>
                    <a:pt x="12613" y="47516"/>
                  </a:cubicBezTo>
                  <a:cubicBezTo>
                    <a:pt x="11880" y="47060"/>
                    <a:pt x="11245" y="46644"/>
                    <a:pt x="10710" y="46287"/>
                  </a:cubicBezTo>
                  <a:cubicBezTo>
                    <a:pt x="10194" y="45950"/>
                    <a:pt x="9778" y="45652"/>
                    <a:pt x="9440" y="4543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8"/>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5"/>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9"/>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3"/>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1"/>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7"/>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517"/>
                  </a:cubicBezTo>
                  <a:cubicBezTo>
                    <a:pt x="29728" y="6168"/>
                    <a:pt x="28895" y="4879"/>
                    <a:pt x="28062" y="3689"/>
                  </a:cubicBezTo>
                  <a:cubicBezTo>
                    <a:pt x="27646" y="3075"/>
                    <a:pt x="27209" y="2500"/>
                    <a:pt x="26793" y="1924"/>
                  </a:cubicBezTo>
                  <a:cubicBezTo>
                    <a:pt x="26594" y="1647"/>
                    <a:pt x="26376" y="1369"/>
                    <a:pt x="26178" y="1091"/>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1"/>
            <p:cNvSpPr/>
            <p:nvPr/>
          </p:nvSpPr>
          <p:spPr>
            <a:xfrm>
              <a:off x="1251000" y="2629675"/>
              <a:ext cx="92250" cy="116175"/>
            </a:xfrm>
            <a:custGeom>
              <a:rect b="b" l="l" r="r" t="t"/>
              <a:pathLst>
                <a:path extrusionOk="0" h="4647" w="3690">
                  <a:moveTo>
                    <a:pt x="60" y="296"/>
                  </a:moveTo>
                  <a:cubicBezTo>
                    <a:pt x="139" y="334"/>
                    <a:pt x="471" y="380"/>
                    <a:pt x="1270" y="397"/>
                  </a:cubicBezTo>
                  <a:cubicBezTo>
                    <a:pt x="1508" y="397"/>
                    <a:pt x="1765" y="397"/>
                    <a:pt x="2083" y="377"/>
                  </a:cubicBezTo>
                  <a:cubicBezTo>
                    <a:pt x="2241" y="377"/>
                    <a:pt x="2420" y="357"/>
                    <a:pt x="2598" y="357"/>
                  </a:cubicBezTo>
                  <a:cubicBezTo>
                    <a:pt x="2757" y="337"/>
                    <a:pt x="2896" y="337"/>
                    <a:pt x="3074" y="337"/>
                  </a:cubicBezTo>
                  <a:lnTo>
                    <a:pt x="3094" y="337"/>
                  </a:lnTo>
                  <a:lnTo>
                    <a:pt x="3094" y="357"/>
                  </a:lnTo>
                  <a:lnTo>
                    <a:pt x="3035" y="416"/>
                  </a:lnTo>
                  <a:cubicBezTo>
                    <a:pt x="2896" y="595"/>
                    <a:pt x="2757" y="793"/>
                    <a:pt x="2598" y="992"/>
                  </a:cubicBezTo>
                  <a:cubicBezTo>
                    <a:pt x="2281" y="1408"/>
                    <a:pt x="1944" y="1864"/>
                    <a:pt x="1567" y="2360"/>
                  </a:cubicBezTo>
                  <a:cubicBezTo>
                    <a:pt x="1171" y="2876"/>
                    <a:pt x="833" y="3332"/>
                    <a:pt x="516" y="3748"/>
                  </a:cubicBezTo>
                  <a:cubicBezTo>
                    <a:pt x="496" y="3768"/>
                    <a:pt x="476" y="3808"/>
                    <a:pt x="457" y="3827"/>
                  </a:cubicBezTo>
                  <a:lnTo>
                    <a:pt x="457" y="3847"/>
                  </a:lnTo>
                  <a:lnTo>
                    <a:pt x="437" y="3847"/>
                  </a:lnTo>
                  <a:lnTo>
                    <a:pt x="437" y="3827"/>
                  </a:lnTo>
                  <a:lnTo>
                    <a:pt x="437" y="3808"/>
                  </a:lnTo>
                  <a:cubicBezTo>
                    <a:pt x="437" y="3768"/>
                    <a:pt x="437" y="3748"/>
                    <a:pt x="437" y="3708"/>
                  </a:cubicBezTo>
                  <a:cubicBezTo>
                    <a:pt x="417" y="3589"/>
                    <a:pt x="417" y="3490"/>
                    <a:pt x="417" y="3391"/>
                  </a:cubicBezTo>
                  <a:cubicBezTo>
                    <a:pt x="377" y="2558"/>
                    <a:pt x="318" y="1944"/>
                    <a:pt x="258" y="1487"/>
                  </a:cubicBezTo>
                  <a:cubicBezTo>
                    <a:pt x="173" y="689"/>
                    <a:pt x="103" y="370"/>
                    <a:pt x="60" y="296"/>
                  </a:cubicBezTo>
                  <a:close/>
                  <a:moveTo>
                    <a:pt x="3689" y="0"/>
                  </a:moveTo>
                  <a:lnTo>
                    <a:pt x="3550" y="20"/>
                  </a:lnTo>
                  <a:cubicBezTo>
                    <a:pt x="3451" y="20"/>
                    <a:pt x="3352" y="40"/>
                    <a:pt x="3273" y="40"/>
                  </a:cubicBezTo>
                  <a:cubicBezTo>
                    <a:pt x="3015" y="60"/>
                    <a:pt x="2797" y="79"/>
                    <a:pt x="2579" y="99"/>
                  </a:cubicBezTo>
                  <a:cubicBezTo>
                    <a:pt x="2400" y="119"/>
                    <a:pt x="2222" y="119"/>
                    <a:pt x="2083" y="139"/>
                  </a:cubicBezTo>
                  <a:cubicBezTo>
                    <a:pt x="1765" y="159"/>
                    <a:pt x="1488" y="179"/>
                    <a:pt x="1270" y="179"/>
                  </a:cubicBezTo>
                  <a:cubicBezTo>
                    <a:pt x="338" y="218"/>
                    <a:pt x="40" y="238"/>
                    <a:pt x="40" y="278"/>
                  </a:cubicBezTo>
                  <a:cubicBezTo>
                    <a:pt x="0" y="278"/>
                    <a:pt x="0" y="575"/>
                    <a:pt x="60" y="1507"/>
                  </a:cubicBezTo>
                  <a:cubicBezTo>
                    <a:pt x="80" y="1963"/>
                    <a:pt x="100" y="2578"/>
                    <a:pt x="139" y="3391"/>
                  </a:cubicBezTo>
                  <a:cubicBezTo>
                    <a:pt x="159" y="3669"/>
                    <a:pt x="159" y="3966"/>
                    <a:pt x="179" y="4264"/>
                  </a:cubicBezTo>
                  <a:cubicBezTo>
                    <a:pt x="179" y="4383"/>
                    <a:pt x="179" y="4482"/>
                    <a:pt x="179" y="4601"/>
                  </a:cubicBezTo>
                  <a:lnTo>
                    <a:pt x="199" y="4641"/>
                  </a:lnTo>
                  <a:cubicBezTo>
                    <a:pt x="199" y="4645"/>
                    <a:pt x="199" y="4646"/>
                    <a:pt x="199" y="4646"/>
                  </a:cubicBezTo>
                  <a:cubicBezTo>
                    <a:pt x="200" y="4646"/>
                    <a:pt x="203" y="4621"/>
                    <a:pt x="219" y="4621"/>
                  </a:cubicBezTo>
                  <a:lnTo>
                    <a:pt x="258" y="4561"/>
                  </a:lnTo>
                  <a:lnTo>
                    <a:pt x="377" y="4403"/>
                  </a:lnTo>
                  <a:cubicBezTo>
                    <a:pt x="496" y="4244"/>
                    <a:pt x="615" y="4085"/>
                    <a:pt x="754" y="3907"/>
                  </a:cubicBezTo>
                  <a:cubicBezTo>
                    <a:pt x="1071" y="3510"/>
                    <a:pt x="1408" y="3054"/>
                    <a:pt x="1785" y="2538"/>
                  </a:cubicBezTo>
                  <a:cubicBezTo>
                    <a:pt x="2182" y="2043"/>
                    <a:pt x="2519" y="1587"/>
                    <a:pt x="2836" y="1170"/>
                  </a:cubicBezTo>
                  <a:cubicBezTo>
                    <a:pt x="2975" y="972"/>
                    <a:pt x="3134" y="773"/>
                    <a:pt x="3273" y="575"/>
                  </a:cubicBezTo>
                  <a:cubicBezTo>
                    <a:pt x="3392" y="416"/>
                    <a:pt x="3491" y="278"/>
                    <a:pt x="3610" y="119"/>
                  </a:cubicBezTo>
                  <a:cubicBezTo>
                    <a:pt x="3649" y="79"/>
                    <a:pt x="3689" y="40"/>
                    <a:pt x="368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1"/>
            <p:cNvSpPr/>
            <p:nvPr/>
          </p:nvSpPr>
          <p:spPr>
            <a:xfrm>
              <a:off x="2004100" y="1362950"/>
              <a:ext cx="1368375" cy="4565175"/>
            </a:xfrm>
            <a:custGeom>
              <a:rect b="b" l="l" r="r" t="t"/>
              <a:pathLst>
                <a:path extrusionOk="0" h="182607" w="54735">
                  <a:moveTo>
                    <a:pt x="18325" y="100406"/>
                  </a:moveTo>
                  <a:cubicBezTo>
                    <a:pt x="18357" y="100472"/>
                    <a:pt x="18377" y="100510"/>
                    <a:pt x="18382" y="100510"/>
                  </a:cubicBezTo>
                  <a:cubicBezTo>
                    <a:pt x="18383" y="100510"/>
                    <a:pt x="18384" y="100508"/>
                    <a:pt x="18384" y="100505"/>
                  </a:cubicBezTo>
                  <a:cubicBezTo>
                    <a:pt x="18384" y="100505"/>
                    <a:pt x="18364" y="100485"/>
                    <a:pt x="18325" y="100406"/>
                  </a:cubicBezTo>
                  <a:close/>
                  <a:moveTo>
                    <a:pt x="31770" y="0"/>
                  </a:moveTo>
                  <a:lnTo>
                    <a:pt x="31671" y="11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4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6" y="24082"/>
                    <a:pt x="7319" y="24085"/>
                    <a:pt x="7063" y="24085"/>
                  </a:cubicBezTo>
                  <a:cubicBezTo>
                    <a:pt x="5804" y="24085"/>
                    <a:pt x="4571" y="24005"/>
                    <a:pt x="3352" y="23857"/>
                  </a:cubicBezTo>
                  <a:cubicBezTo>
                    <a:pt x="2618" y="23778"/>
                    <a:pt x="1904" y="23659"/>
                    <a:pt x="1190" y="23540"/>
                  </a:cubicBezTo>
                  <a:cubicBezTo>
                    <a:pt x="1012" y="23500"/>
                    <a:pt x="833" y="23461"/>
                    <a:pt x="655" y="23421"/>
                  </a:cubicBezTo>
                  <a:lnTo>
                    <a:pt x="238" y="23342"/>
                  </a:lnTo>
                  <a:cubicBezTo>
                    <a:pt x="159" y="23322"/>
                    <a:pt x="80" y="23302"/>
                    <a:pt x="0" y="23282"/>
                  </a:cubicBezTo>
                  <a:lnTo>
                    <a:pt x="0" y="23282"/>
                  </a:ln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6"/>
                    <a:pt x="7338" y="40515"/>
                    <a:pt x="8032" y="42796"/>
                  </a:cubicBezTo>
                  <a:cubicBezTo>
                    <a:pt x="8726" y="45096"/>
                    <a:pt x="9321" y="47318"/>
                    <a:pt x="9817" y="49479"/>
                  </a:cubicBezTo>
                  <a:cubicBezTo>
                    <a:pt x="10808" y="53802"/>
                    <a:pt x="11463" y="5784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6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55"/>
                    <a:pt x="15072" y="92612"/>
                  </a:cubicBezTo>
                  <a:cubicBezTo>
                    <a:pt x="15290" y="93366"/>
                    <a:pt x="15489" y="94040"/>
                    <a:pt x="15727" y="94655"/>
                  </a:cubicBezTo>
                  <a:cubicBezTo>
                    <a:pt x="15965" y="95270"/>
                    <a:pt x="16143" y="95845"/>
                    <a:pt x="16361" y="96360"/>
                  </a:cubicBezTo>
                  <a:cubicBezTo>
                    <a:pt x="16579" y="96856"/>
                    <a:pt x="16778" y="9731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7"/>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3"/>
                    <a:pt x="16639" y="96816"/>
                    <a:pt x="16421" y="96321"/>
                  </a:cubicBezTo>
                  <a:cubicBezTo>
                    <a:pt x="16222" y="95805"/>
                    <a:pt x="16044" y="95230"/>
                    <a:pt x="15826" y="94615"/>
                  </a:cubicBezTo>
                  <a:cubicBezTo>
                    <a:pt x="15588" y="94000"/>
                    <a:pt x="15389" y="93326"/>
                    <a:pt x="15171" y="92572"/>
                  </a:cubicBezTo>
                  <a:cubicBezTo>
                    <a:pt x="15072" y="92216"/>
                    <a:pt x="14953" y="91839"/>
                    <a:pt x="14854" y="91422"/>
                  </a:cubicBezTo>
                  <a:cubicBezTo>
                    <a:pt x="14755" y="91026"/>
                    <a:pt x="14656" y="90609"/>
                    <a:pt x="14557" y="90173"/>
                  </a:cubicBezTo>
                  <a:cubicBezTo>
                    <a:pt x="14517" y="89955"/>
                    <a:pt x="14457" y="89737"/>
                    <a:pt x="14398" y="89499"/>
                  </a:cubicBezTo>
                  <a:cubicBezTo>
                    <a:pt x="14358" y="89281"/>
                    <a:pt x="14319" y="89043"/>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1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56" y="23639"/>
                  </a:lnTo>
                  <a:lnTo>
                    <a:pt x="476" y="2363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2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7"/>
                  </a:cubicBezTo>
                  <a:cubicBezTo>
                    <a:pt x="25563" y="14239"/>
                    <a:pt x="26277" y="12613"/>
                    <a:pt x="26872" y="10947"/>
                  </a:cubicBezTo>
                  <a:cubicBezTo>
                    <a:pt x="27487" y="9261"/>
                    <a:pt x="27982" y="7536"/>
                    <a:pt x="28657" y="5831"/>
                  </a:cubicBezTo>
                  <a:cubicBezTo>
                    <a:pt x="29331" y="4145"/>
                    <a:pt x="30184" y="2479"/>
                    <a:pt x="31314" y="992"/>
                  </a:cubicBezTo>
                  <a:lnTo>
                    <a:pt x="31631" y="595"/>
                  </a:lnTo>
                  <a:lnTo>
                    <a:pt x="31651" y="595"/>
                  </a:ln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2"/>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2"/>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2"/>
                    <a:pt x="49261" y="170728"/>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5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5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19"/>
                    <a:pt x="36093" y="126841"/>
                  </a:cubicBezTo>
                  <a:cubicBezTo>
                    <a:pt x="35974" y="126543"/>
                    <a:pt x="35895" y="126246"/>
                    <a:pt x="35796" y="125968"/>
                  </a:cubicBezTo>
                  <a:cubicBezTo>
                    <a:pt x="35677" y="125691"/>
                    <a:pt x="35558" y="125413"/>
                    <a:pt x="35459" y="125135"/>
                  </a:cubicBezTo>
                  <a:cubicBezTo>
                    <a:pt x="35340" y="124858"/>
                    <a:pt x="35221" y="124580"/>
                    <a:pt x="35122" y="124303"/>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59"/>
                    <a:pt x="28518" y="113891"/>
                    <a:pt x="27506" y="11266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0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27"/>
                    <a:pt x="24631" y="109370"/>
                  </a:cubicBezTo>
                  <a:cubicBezTo>
                    <a:pt x="25464" y="110381"/>
                    <a:pt x="26396" y="111511"/>
                    <a:pt x="27387" y="112741"/>
                  </a:cubicBezTo>
                  <a:cubicBezTo>
                    <a:pt x="28399" y="113990"/>
                    <a:pt x="29490" y="115359"/>
                    <a:pt x="30600" y="116886"/>
                  </a:cubicBezTo>
                  <a:cubicBezTo>
                    <a:pt x="31691" y="118413"/>
                    <a:pt x="32841" y="120118"/>
                    <a:pt x="33852" y="122081"/>
                  </a:cubicBezTo>
                  <a:cubicBezTo>
                    <a:pt x="34090" y="122577"/>
                    <a:pt x="34348" y="123073"/>
                    <a:pt x="34606" y="123589"/>
                  </a:cubicBezTo>
                  <a:cubicBezTo>
                    <a:pt x="34725" y="123846"/>
                    <a:pt x="34824" y="124124"/>
                    <a:pt x="34943" y="124382"/>
                  </a:cubicBezTo>
                  <a:cubicBezTo>
                    <a:pt x="35042" y="124659"/>
                    <a:pt x="35161" y="124937"/>
                    <a:pt x="35280" y="125215"/>
                  </a:cubicBezTo>
                  <a:cubicBezTo>
                    <a:pt x="35379" y="125473"/>
                    <a:pt x="35498" y="125750"/>
                    <a:pt x="35617" y="126028"/>
                  </a:cubicBezTo>
                  <a:cubicBezTo>
                    <a:pt x="35717" y="126325"/>
                    <a:pt x="35816" y="126603"/>
                    <a:pt x="35895" y="126900"/>
                  </a:cubicBezTo>
                  <a:cubicBezTo>
                    <a:pt x="35994" y="127198"/>
                    <a:pt x="36093" y="127476"/>
                    <a:pt x="36193" y="127773"/>
                  </a:cubicBezTo>
                  <a:lnTo>
                    <a:pt x="36351" y="128229"/>
                  </a:lnTo>
                  <a:cubicBezTo>
                    <a:pt x="36391" y="128388"/>
                    <a:pt x="36430" y="128527"/>
                    <a:pt x="36470" y="128685"/>
                  </a:cubicBezTo>
                  <a:cubicBezTo>
                    <a:pt x="37184" y="131124"/>
                    <a:pt x="37660" y="133822"/>
                    <a:pt x="37958" y="136697"/>
                  </a:cubicBezTo>
                  <a:cubicBezTo>
                    <a:pt x="38255" y="139573"/>
                    <a:pt x="38354" y="14264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68"/>
                    <a:pt x="44105" y="182289"/>
                  </a:cubicBezTo>
                  <a:cubicBezTo>
                    <a:pt x="45216" y="181952"/>
                    <a:pt x="46326" y="181615"/>
                    <a:pt x="47457" y="181317"/>
                  </a:cubicBezTo>
                  <a:cubicBezTo>
                    <a:pt x="48607" y="181020"/>
                    <a:pt x="49757" y="180742"/>
                    <a:pt x="50927" y="180484"/>
                  </a:cubicBezTo>
                  <a:cubicBezTo>
                    <a:pt x="51522" y="180346"/>
                    <a:pt x="52117" y="180227"/>
                    <a:pt x="52712" y="180108"/>
                  </a:cubicBezTo>
                  <a:cubicBezTo>
                    <a:pt x="53010" y="180068"/>
                    <a:pt x="53307" y="180009"/>
                    <a:pt x="53624" y="179949"/>
                  </a:cubicBezTo>
                  <a:cubicBezTo>
                    <a:pt x="53981" y="179870"/>
                    <a:pt x="54358" y="179810"/>
                    <a:pt x="54735" y="179751"/>
                  </a:cubicBezTo>
                  <a:cubicBezTo>
                    <a:pt x="54457" y="179354"/>
                    <a:pt x="54160" y="178957"/>
                    <a:pt x="53882" y="178541"/>
                  </a:cubicBezTo>
                  <a:lnTo>
                    <a:pt x="53525" y="178025"/>
                  </a:lnTo>
                  <a:lnTo>
                    <a:pt x="53188" y="177490"/>
                  </a:lnTo>
                  <a:cubicBezTo>
                    <a:pt x="52950" y="177133"/>
                    <a:pt x="52712" y="176796"/>
                    <a:pt x="52494" y="176419"/>
                  </a:cubicBezTo>
                  <a:cubicBezTo>
                    <a:pt x="52276" y="176062"/>
                    <a:pt x="52058" y="175685"/>
                    <a:pt x="51839" y="175309"/>
                  </a:cubicBezTo>
                  <a:cubicBezTo>
                    <a:pt x="51007" y="173821"/>
                    <a:pt x="50193" y="172255"/>
                    <a:pt x="49519" y="170609"/>
                  </a:cubicBezTo>
                  <a:cubicBezTo>
                    <a:pt x="48825" y="168982"/>
                    <a:pt x="48190" y="167277"/>
                    <a:pt x="47655" y="165532"/>
                  </a:cubicBezTo>
                  <a:cubicBezTo>
                    <a:pt x="47139" y="163767"/>
                    <a:pt x="46663" y="161962"/>
                    <a:pt x="46287" y="160098"/>
                  </a:cubicBezTo>
                  <a:cubicBezTo>
                    <a:pt x="45930" y="158234"/>
                    <a:pt x="45632" y="156330"/>
                    <a:pt x="45434" y="154367"/>
                  </a:cubicBezTo>
                  <a:cubicBezTo>
                    <a:pt x="45374" y="153891"/>
                    <a:pt x="45335" y="153395"/>
                    <a:pt x="45295" y="152899"/>
                  </a:cubicBezTo>
                  <a:cubicBezTo>
                    <a:pt x="45255" y="152423"/>
                    <a:pt x="45216" y="151927"/>
                    <a:pt x="45196" y="151432"/>
                  </a:cubicBezTo>
                  <a:cubicBezTo>
                    <a:pt x="45156" y="150936"/>
                    <a:pt x="45117" y="150440"/>
                    <a:pt x="45097" y="149925"/>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5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00"/>
                    <a:pt x="35042" y="14735"/>
                    <a:pt x="34328" y="10808"/>
                  </a:cubicBezTo>
                  <a:cubicBezTo>
                    <a:pt x="33971" y="8845"/>
                    <a:pt x="33555" y="6921"/>
                    <a:pt x="33119" y="5037"/>
                  </a:cubicBezTo>
                  <a:cubicBezTo>
                    <a:pt x="33000" y="4561"/>
                    <a:pt x="32881" y="4085"/>
                    <a:pt x="32762" y="3629"/>
                  </a:cubicBezTo>
                  <a:cubicBezTo>
                    <a:pt x="32643" y="3153"/>
                    <a:pt x="32524" y="2697"/>
                    <a:pt x="32405" y="222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1"/>
            <p:cNvSpPr/>
            <p:nvPr/>
          </p:nvSpPr>
          <p:spPr>
            <a:xfrm>
              <a:off x="1252000" y="1932100"/>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3"/>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9"/>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3"/>
                  </a:lnTo>
                  <a:lnTo>
                    <a:pt x="3233" y="28042"/>
                  </a:lnTo>
                  <a:lnTo>
                    <a:pt x="3114" y="28201"/>
                  </a:lnTo>
                  <a:lnTo>
                    <a:pt x="2876" y="28498"/>
                  </a:lnTo>
                  <a:cubicBezTo>
                    <a:pt x="2578" y="28914"/>
                    <a:pt x="2261" y="29311"/>
                    <a:pt x="1963" y="29728"/>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7"/>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397"/>
                  </a:cubicBezTo>
                  <a:cubicBezTo>
                    <a:pt x="377" y="40912"/>
                    <a:pt x="734" y="41388"/>
                    <a:pt x="1111" y="41884"/>
                  </a:cubicBezTo>
                  <a:cubicBezTo>
                    <a:pt x="1468" y="42360"/>
                    <a:pt x="1805" y="42836"/>
                    <a:pt x="2142" y="43312"/>
                  </a:cubicBezTo>
                  <a:cubicBezTo>
                    <a:pt x="2479" y="43788"/>
                    <a:pt x="2796" y="44264"/>
                    <a:pt x="3133" y="44740"/>
                  </a:cubicBezTo>
                  <a:cubicBezTo>
                    <a:pt x="3431" y="45216"/>
                    <a:pt x="3748" y="45672"/>
                    <a:pt x="4046" y="46128"/>
                  </a:cubicBezTo>
                  <a:cubicBezTo>
                    <a:pt x="5255" y="48012"/>
                    <a:pt x="6346" y="49836"/>
                    <a:pt x="7318" y="51601"/>
                  </a:cubicBezTo>
                  <a:cubicBezTo>
                    <a:pt x="8270" y="53366"/>
                    <a:pt x="9123" y="55092"/>
                    <a:pt x="9876" y="56758"/>
                  </a:cubicBezTo>
                  <a:cubicBezTo>
                    <a:pt x="10630" y="58404"/>
                    <a:pt x="11284" y="60010"/>
                    <a:pt x="11859" y="61537"/>
                  </a:cubicBezTo>
                  <a:cubicBezTo>
                    <a:pt x="12434" y="63064"/>
                    <a:pt x="12930" y="64531"/>
                    <a:pt x="13347" y="65920"/>
                  </a:cubicBezTo>
                  <a:cubicBezTo>
                    <a:pt x="13763" y="67308"/>
                    <a:pt x="14140" y="68617"/>
                    <a:pt x="14497" y="6984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7"/>
                    <a:pt x="20545" y="84204"/>
                    <a:pt x="20744" y="84442"/>
                  </a:cubicBezTo>
                  <a:cubicBezTo>
                    <a:pt x="20922" y="84680"/>
                    <a:pt x="21081" y="84878"/>
                    <a:pt x="21200" y="85017"/>
                  </a:cubicBezTo>
                  <a:cubicBezTo>
                    <a:pt x="21299" y="85176"/>
                    <a:pt x="21398" y="85295"/>
                    <a:pt x="21458" y="85354"/>
                  </a:cubicBezTo>
                  <a:cubicBezTo>
                    <a:pt x="21517" y="85434"/>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6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8"/>
                  </a:cubicBezTo>
                  <a:cubicBezTo>
                    <a:pt x="11463" y="59931"/>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71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4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lnTo>
                    <a:pt x="3510" y="28181"/>
                  </a:lnTo>
                  <a:cubicBezTo>
                    <a:pt x="3768" y="28141"/>
                    <a:pt x="4026" y="28121"/>
                    <a:pt x="4284" y="28101"/>
                  </a:cubicBezTo>
                  <a:cubicBezTo>
                    <a:pt x="5315" y="27963"/>
                    <a:pt x="6386" y="27804"/>
                    <a:pt x="7437" y="27586"/>
                  </a:cubicBezTo>
                  <a:cubicBezTo>
                    <a:pt x="9559" y="27149"/>
                    <a:pt x="11720" y="2649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8"/>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94"/>
                    <a:pt x="42201" y="4190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22"/>
                    <a:pt x="64769" y="101160"/>
                  </a:cubicBezTo>
                  <a:lnTo>
                    <a:pt x="65087" y="101913"/>
                  </a:lnTo>
                  <a:cubicBezTo>
                    <a:pt x="65285" y="10242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285"/>
                  </a:lnTo>
                  <a:lnTo>
                    <a:pt x="67863" y="112682"/>
                  </a:lnTo>
                  <a:cubicBezTo>
                    <a:pt x="67903" y="113197"/>
                    <a:pt x="67962" y="113713"/>
                    <a:pt x="68022" y="114229"/>
                  </a:cubicBezTo>
                  <a:cubicBezTo>
                    <a:pt x="68101" y="114744"/>
                    <a:pt x="68101" y="115260"/>
                    <a:pt x="68160" y="115756"/>
                  </a:cubicBezTo>
                  <a:cubicBezTo>
                    <a:pt x="68180" y="116271"/>
                    <a:pt x="68240" y="116787"/>
                    <a:pt x="68260" y="117302"/>
                  </a:cubicBezTo>
                  <a:cubicBezTo>
                    <a:pt x="68299" y="118314"/>
                    <a:pt x="68359" y="119325"/>
                    <a:pt x="68359" y="120337"/>
                  </a:cubicBezTo>
                  <a:cubicBezTo>
                    <a:pt x="68418" y="122340"/>
                    <a:pt x="68379" y="124342"/>
                    <a:pt x="68359" y="126286"/>
                  </a:cubicBezTo>
                  <a:cubicBezTo>
                    <a:pt x="68279" y="130213"/>
                    <a:pt x="68141" y="134040"/>
                    <a:pt x="68200" y="137768"/>
                  </a:cubicBezTo>
                  <a:cubicBezTo>
                    <a:pt x="68260" y="141497"/>
                    <a:pt x="68597" y="145106"/>
                    <a:pt x="69271" y="148576"/>
                  </a:cubicBezTo>
                  <a:cubicBezTo>
                    <a:pt x="69925" y="152047"/>
                    <a:pt x="70977" y="155319"/>
                    <a:pt x="72385" y="158353"/>
                  </a:cubicBezTo>
                  <a:cubicBezTo>
                    <a:pt x="72563" y="158710"/>
                    <a:pt x="72761" y="159087"/>
                    <a:pt x="72940" y="159464"/>
                  </a:cubicBezTo>
                  <a:lnTo>
                    <a:pt x="73019" y="159602"/>
                  </a:lnTo>
                  <a:lnTo>
                    <a:pt x="72900" y="159642"/>
                  </a:lnTo>
                  <a:lnTo>
                    <a:pt x="72325" y="159840"/>
                  </a:lnTo>
                  <a:cubicBezTo>
                    <a:pt x="71552" y="160118"/>
                    <a:pt x="70778" y="160376"/>
                    <a:pt x="70025" y="160654"/>
                  </a:cubicBezTo>
                  <a:cubicBezTo>
                    <a:pt x="69648" y="160792"/>
                    <a:pt x="69271" y="160931"/>
                    <a:pt x="68894" y="161070"/>
                  </a:cubicBezTo>
                  <a:cubicBezTo>
                    <a:pt x="68517" y="161229"/>
                    <a:pt x="68160" y="161367"/>
                    <a:pt x="67784" y="161526"/>
                  </a:cubicBezTo>
                  <a:cubicBezTo>
                    <a:pt x="67407" y="161665"/>
                    <a:pt x="67050" y="161824"/>
                    <a:pt x="66673" y="161962"/>
                  </a:cubicBezTo>
                  <a:lnTo>
                    <a:pt x="66138" y="162181"/>
                  </a:lnTo>
                  <a:lnTo>
                    <a:pt x="66078" y="162200"/>
                  </a:ln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9"/>
                    <a:pt x="61299" y="129459"/>
                  </a:cubicBezTo>
                  <a:cubicBezTo>
                    <a:pt x="60783" y="124680"/>
                    <a:pt x="59772" y="120257"/>
                    <a:pt x="58086" y="116450"/>
                  </a:cubicBezTo>
                  <a:cubicBezTo>
                    <a:pt x="57670" y="115518"/>
                    <a:pt x="57214" y="114585"/>
                    <a:pt x="56718" y="113733"/>
                  </a:cubicBezTo>
                  <a:cubicBezTo>
                    <a:pt x="56242" y="112860"/>
                    <a:pt x="55706" y="112027"/>
                    <a:pt x="55151" y="111254"/>
                  </a:cubicBezTo>
                  <a:cubicBezTo>
                    <a:pt x="54021" y="109687"/>
                    <a:pt x="52791" y="108299"/>
                    <a:pt x="51522" y="107089"/>
                  </a:cubicBezTo>
                  <a:cubicBezTo>
                    <a:pt x="50233" y="105860"/>
                    <a:pt x="48924" y="104789"/>
                    <a:pt x="47615" y="103837"/>
                  </a:cubicBezTo>
                  <a:cubicBezTo>
                    <a:pt x="46326" y="102865"/>
                    <a:pt x="45037" y="102012"/>
                    <a:pt x="43808" y="101219"/>
                  </a:cubicBezTo>
                  <a:cubicBezTo>
                    <a:pt x="41309" y="99653"/>
                    <a:pt x="39008" y="98324"/>
                    <a:pt x="36946" y="97094"/>
                  </a:cubicBezTo>
                  <a:cubicBezTo>
                    <a:pt x="34883" y="95885"/>
                    <a:pt x="33039" y="94774"/>
                    <a:pt x="31453" y="93743"/>
                  </a:cubicBezTo>
                  <a:cubicBezTo>
                    <a:pt x="29846" y="92731"/>
                    <a:pt x="28498" y="91780"/>
                    <a:pt x="27348" y="90907"/>
                  </a:cubicBezTo>
                  <a:cubicBezTo>
                    <a:pt x="25067" y="89162"/>
                    <a:pt x="23639" y="87754"/>
                    <a:pt x="22767" y="86822"/>
                  </a:cubicBezTo>
                  <a:cubicBezTo>
                    <a:pt x="22330" y="86366"/>
                    <a:pt x="22033" y="86009"/>
                    <a:pt x="21834" y="85790"/>
                  </a:cubicBezTo>
                  <a:cubicBezTo>
                    <a:pt x="21735" y="85672"/>
                    <a:pt x="21656" y="85592"/>
                    <a:pt x="21616" y="85533"/>
                  </a:cubicBezTo>
                  <a:cubicBezTo>
                    <a:pt x="21577" y="85493"/>
                    <a:pt x="21537" y="85453"/>
                    <a:pt x="21537" y="85453"/>
                  </a:cubicBezTo>
                  <a:lnTo>
                    <a:pt x="21537" y="85453"/>
                  </a:lnTo>
                  <a:cubicBezTo>
                    <a:pt x="21537" y="85473"/>
                    <a:pt x="21557" y="85493"/>
                    <a:pt x="21596" y="85553"/>
                  </a:cubicBezTo>
                  <a:cubicBezTo>
                    <a:pt x="21656" y="85592"/>
                    <a:pt x="21715" y="85691"/>
                    <a:pt x="21815" y="85810"/>
                  </a:cubicBezTo>
                  <a:cubicBezTo>
                    <a:pt x="21993" y="86028"/>
                    <a:pt x="22291" y="86385"/>
                    <a:pt x="22727" y="86861"/>
                  </a:cubicBezTo>
                  <a:cubicBezTo>
                    <a:pt x="23580" y="87813"/>
                    <a:pt x="24988" y="89241"/>
                    <a:pt x="27288" y="90986"/>
                  </a:cubicBezTo>
                  <a:cubicBezTo>
                    <a:pt x="28418" y="91879"/>
                    <a:pt x="29767" y="92831"/>
                    <a:pt x="31373" y="93862"/>
                  </a:cubicBezTo>
                  <a:cubicBezTo>
                    <a:pt x="32960" y="94913"/>
                    <a:pt x="34804" y="96004"/>
                    <a:pt x="36867" y="97233"/>
                  </a:cubicBezTo>
                  <a:cubicBezTo>
                    <a:pt x="38929" y="98463"/>
                    <a:pt x="41230" y="99791"/>
                    <a:pt x="43689" y="101378"/>
                  </a:cubicBezTo>
                  <a:cubicBezTo>
                    <a:pt x="44938" y="102171"/>
                    <a:pt x="46207" y="103044"/>
                    <a:pt x="47496" y="103996"/>
                  </a:cubicBezTo>
                  <a:cubicBezTo>
                    <a:pt x="48805" y="104967"/>
                    <a:pt x="50114" y="106018"/>
                    <a:pt x="51383" y="107228"/>
                  </a:cubicBezTo>
                  <a:cubicBezTo>
                    <a:pt x="52652" y="108438"/>
                    <a:pt x="53862" y="109826"/>
                    <a:pt x="54973" y="111373"/>
                  </a:cubicBezTo>
                  <a:cubicBezTo>
                    <a:pt x="55508" y="112146"/>
                    <a:pt x="56044" y="112979"/>
                    <a:pt x="56519" y="113832"/>
                  </a:cubicBezTo>
                  <a:cubicBezTo>
                    <a:pt x="57015" y="114704"/>
                    <a:pt x="57471" y="115617"/>
                    <a:pt x="57888" y="116549"/>
                  </a:cubicBezTo>
                  <a:cubicBezTo>
                    <a:pt x="59554" y="120337"/>
                    <a:pt x="60545" y="12471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40"/>
                    <a:pt x="68656" y="120337"/>
                  </a:cubicBezTo>
                  <a:cubicBezTo>
                    <a:pt x="68656" y="119325"/>
                    <a:pt x="68597" y="118314"/>
                    <a:pt x="68557" y="117283"/>
                  </a:cubicBezTo>
                  <a:cubicBezTo>
                    <a:pt x="68537" y="116767"/>
                    <a:pt x="68478" y="116251"/>
                    <a:pt x="68458" y="115756"/>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9"/>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06"/>
                    <a:pt x="65563" y="102310"/>
                    <a:pt x="65364" y="101814"/>
                  </a:cubicBezTo>
                  <a:lnTo>
                    <a:pt x="65047" y="101041"/>
                  </a:lnTo>
                  <a:cubicBezTo>
                    <a:pt x="64948" y="100803"/>
                    <a:pt x="64809" y="100545"/>
                    <a:pt x="64690" y="100307"/>
                  </a:cubicBezTo>
                  <a:cubicBezTo>
                    <a:pt x="64452" y="99811"/>
                    <a:pt x="64194" y="99315"/>
                    <a:pt x="63956" y="98820"/>
                  </a:cubicBezTo>
                  <a:cubicBezTo>
                    <a:pt x="63698" y="98344"/>
                    <a:pt x="63401" y="97848"/>
                    <a:pt x="63143" y="97372"/>
                  </a:cubicBezTo>
                  <a:cubicBezTo>
                    <a:pt x="62846" y="96896"/>
                    <a:pt x="62548" y="96420"/>
                    <a:pt x="62231" y="95944"/>
                  </a:cubicBezTo>
                  <a:cubicBezTo>
                    <a:pt x="61001" y="94080"/>
                    <a:pt x="59613" y="92275"/>
                    <a:pt x="58185" y="90491"/>
                  </a:cubicBezTo>
                  <a:cubicBezTo>
                    <a:pt x="55310" y="86921"/>
                    <a:pt x="52176" y="83411"/>
                    <a:pt x="49598" y="79365"/>
                  </a:cubicBezTo>
                  <a:cubicBezTo>
                    <a:pt x="47417" y="75835"/>
                    <a:pt x="45850" y="72028"/>
                    <a:pt x="44918" y="68161"/>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1"/>
            <p:cNvSpPr/>
            <p:nvPr/>
          </p:nvSpPr>
          <p:spPr>
            <a:xfrm>
              <a:off x="39800" y="3855725"/>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65"/>
                  </a:cubicBezTo>
                  <a:cubicBezTo>
                    <a:pt x="8806" y="41825"/>
                    <a:pt x="8925" y="41865"/>
                    <a:pt x="9004" y="41884"/>
                  </a:cubicBezTo>
                  <a:cubicBezTo>
                    <a:pt x="9083" y="41904"/>
                    <a:pt x="9123" y="41924"/>
                    <a:pt x="9123" y="41924"/>
                  </a:cubicBezTo>
                  <a:cubicBezTo>
                    <a:pt x="9123" y="41904"/>
                    <a:pt x="9103" y="4190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6"/>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5"/>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4"/>
                    <a:pt x="59019" y="30283"/>
                    <a:pt x="60089" y="32821"/>
                  </a:cubicBezTo>
                  <a:cubicBezTo>
                    <a:pt x="61160" y="35380"/>
                    <a:pt x="62013" y="38097"/>
                    <a:pt x="62925" y="40873"/>
                  </a:cubicBezTo>
                  <a:cubicBezTo>
                    <a:pt x="63818" y="43630"/>
                    <a:pt x="64770" y="46465"/>
                    <a:pt x="66098" y="49202"/>
                  </a:cubicBezTo>
                  <a:cubicBezTo>
                    <a:pt x="67427" y="51939"/>
                    <a:pt x="69212" y="54576"/>
                    <a:pt x="71572" y="56738"/>
                  </a:cubicBezTo>
                  <a:cubicBezTo>
                    <a:pt x="73932" y="58880"/>
                    <a:pt x="76827" y="60466"/>
                    <a:pt x="79782" y="61894"/>
                  </a:cubicBezTo>
                  <a:cubicBezTo>
                    <a:pt x="81567" y="62787"/>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3"/>
                    <a:pt x="92196" y="69212"/>
                  </a:cubicBezTo>
                  <a:cubicBezTo>
                    <a:pt x="92514" y="69549"/>
                    <a:pt x="92851" y="69866"/>
                    <a:pt x="93148" y="70223"/>
                  </a:cubicBezTo>
                  <a:lnTo>
                    <a:pt x="93604" y="70739"/>
                  </a:lnTo>
                  <a:lnTo>
                    <a:pt x="94021" y="71294"/>
                  </a:lnTo>
                  <a:cubicBezTo>
                    <a:pt x="94318" y="71651"/>
                    <a:pt x="94556" y="72048"/>
                    <a:pt x="94814" y="72425"/>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78"/>
                  </a:cubicBezTo>
                  <a:lnTo>
                    <a:pt x="102306" y="91994"/>
                  </a:lnTo>
                  <a:lnTo>
                    <a:pt x="102306" y="91994"/>
                  </a:lnTo>
                  <a:cubicBezTo>
                    <a:pt x="102307" y="91993"/>
                    <a:pt x="102307" y="91993"/>
                    <a:pt x="102308" y="91993"/>
                  </a:cubicBezTo>
                  <a:cubicBezTo>
                    <a:pt x="102309" y="91993"/>
                    <a:pt x="102310" y="91994"/>
                    <a:pt x="102309" y="91996"/>
                  </a:cubicBezTo>
                  <a:lnTo>
                    <a:pt x="102309" y="91996"/>
                  </a:lnTo>
                  <a:lnTo>
                    <a:pt x="102306" y="91994"/>
                  </a:lnTo>
                  <a:lnTo>
                    <a:pt x="102306" y="91994"/>
                  </a:lnTo>
                  <a:cubicBezTo>
                    <a:pt x="102304" y="91995"/>
                    <a:pt x="102303" y="91997"/>
                    <a:pt x="102308" y="91998"/>
                  </a:cubicBezTo>
                  <a:lnTo>
                    <a:pt x="102308" y="91998"/>
                  </a:lnTo>
                  <a:cubicBezTo>
                    <a:pt x="102308" y="91997"/>
                    <a:pt x="102308" y="91997"/>
                    <a:pt x="102309" y="91996"/>
                  </a:cubicBezTo>
                  <a:lnTo>
                    <a:pt x="102309" y="91996"/>
                  </a:lnTo>
                  <a:lnTo>
                    <a:pt x="102310" y="91998"/>
                  </a:lnTo>
                  <a:cubicBezTo>
                    <a:pt x="102309" y="91998"/>
                    <a:pt x="102308" y="91998"/>
                    <a:pt x="102308" y="91998"/>
                  </a:cubicBezTo>
                  <a:lnTo>
                    <a:pt x="102308" y="91998"/>
                  </a:lnTo>
                  <a:cubicBezTo>
                    <a:pt x="102306" y="92002"/>
                    <a:pt x="102301" y="92008"/>
                    <a:pt x="102291" y="92018"/>
                  </a:cubicBezTo>
                  <a:lnTo>
                    <a:pt x="102053" y="92196"/>
                  </a:lnTo>
                  <a:lnTo>
                    <a:pt x="101537" y="92553"/>
                  </a:lnTo>
                  <a:cubicBezTo>
                    <a:pt x="100863" y="93049"/>
                    <a:pt x="100208" y="93525"/>
                    <a:pt x="99534" y="94001"/>
                  </a:cubicBezTo>
                  <a:cubicBezTo>
                    <a:pt x="98225" y="9497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9"/>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2"/>
                    <a:pt x="57353" y="81904"/>
                    <a:pt x="56837" y="81646"/>
                  </a:cubicBezTo>
                  <a:cubicBezTo>
                    <a:pt x="56322" y="81368"/>
                    <a:pt x="55826" y="81091"/>
                    <a:pt x="55350" y="80793"/>
                  </a:cubicBezTo>
                  <a:cubicBezTo>
                    <a:pt x="54854" y="80496"/>
                    <a:pt x="54398" y="80179"/>
                    <a:pt x="53922" y="79861"/>
                  </a:cubicBezTo>
                  <a:cubicBezTo>
                    <a:pt x="53486" y="79524"/>
                    <a:pt x="53030" y="79207"/>
                    <a:pt x="52633" y="78830"/>
                  </a:cubicBezTo>
                  <a:cubicBezTo>
                    <a:pt x="51780" y="78136"/>
                    <a:pt x="51027" y="77363"/>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65"/>
                    <a:pt x="46822" y="71512"/>
                  </a:cubicBezTo>
                  <a:cubicBezTo>
                    <a:pt x="44918" y="68022"/>
                    <a:pt x="43610" y="64532"/>
                    <a:pt x="42162" y="61418"/>
                  </a:cubicBezTo>
                  <a:cubicBezTo>
                    <a:pt x="40734" y="58285"/>
                    <a:pt x="39128" y="55508"/>
                    <a:pt x="37204" y="53287"/>
                  </a:cubicBezTo>
                  <a:cubicBezTo>
                    <a:pt x="36252" y="5215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31"/>
                  </a:cubicBezTo>
                  <a:cubicBezTo>
                    <a:pt x="22846" y="45236"/>
                    <a:pt x="21121" y="4483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82" y="41924"/>
                    <a:pt x="9160" y="41915"/>
                    <a:pt x="9144" y="41915"/>
                  </a:cubicBezTo>
                  <a:cubicBezTo>
                    <a:pt x="9136" y="41915"/>
                    <a:pt x="9129" y="41917"/>
                    <a:pt x="9123" y="41924"/>
                  </a:cubicBezTo>
                  <a:cubicBezTo>
                    <a:pt x="9123" y="41924"/>
                    <a:pt x="9163" y="41924"/>
                    <a:pt x="9182" y="41944"/>
                  </a:cubicBezTo>
                  <a:cubicBezTo>
                    <a:pt x="9242" y="41964"/>
                    <a:pt x="9341" y="41984"/>
                    <a:pt x="9460" y="42023"/>
                  </a:cubicBezTo>
                  <a:cubicBezTo>
                    <a:pt x="9698" y="42103"/>
                    <a:pt x="10055" y="42222"/>
                    <a:pt x="10571" y="42380"/>
                  </a:cubicBezTo>
                  <a:cubicBezTo>
                    <a:pt x="11582" y="42658"/>
                    <a:pt x="13188" y="43114"/>
                    <a:pt x="15509" y="43649"/>
                  </a:cubicBezTo>
                  <a:cubicBezTo>
                    <a:pt x="16659" y="43927"/>
                    <a:pt x="18007" y="44244"/>
                    <a:pt x="19534" y="44601"/>
                  </a:cubicBezTo>
                  <a:cubicBezTo>
                    <a:pt x="21061" y="44978"/>
                    <a:pt x="22787" y="45395"/>
                    <a:pt x="24690" y="45970"/>
                  </a:cubicBezTo>
                  <a:cubicBezTo>
                    <a:pt x="26594" y="46565"/>
                    <a:pt x="28677" y="47298"/>
                    <a:pt x="30818" y="48449"/>
                  </a:cubicBezTo>
                  <a:cubicBezTo>
                    <a:pt x="31096" y="48587"/>
                    <a:pt x="31354" y="48746"/>
                    <a:pt x="31631" y="48885"/>
                  </a:cubicBezTo>
                  <a:cubicBezTo>
                    <a:pt x="31909" y="49043"/>
                    <a:pt x="32167" y="49222"/>
                    <a:pt x="32425" y="49400"/>
                  </a:cubicBezTo>
                  <a:cubicBezTo>
                    <a:pt x="32980" y="49718"/>
                    <a:pt x="33496" y="50114"/>
                    <a:pt x="34031" y="50511"/>
                  </a:cubicBezTo>
                  <a:cubicBezTo>
                    <a:pt x="35082" y="51344"/>
                    <a:pt x="36094" y="52296"/>
                    <a:pt x="37026" y="53406"/>
                  </a:cubicBezTo>
                  <a:cubicBezTo>
                    <a:pt x="38929" y="55627"/>
                    <a:pt x="40516" y="58384"/>
                    <a:pt x="41924" y="61517"/>
                  </a:cubicBezTo>
                  <a:cubicBezTo>
                    <a:pt x="43372" y="64631"/>
                    <a:pt x="44681" y="68101"/>
                    <a:pt x="46584" y="71611"/>
                  </a:cubicBezTo>
                  <a:cubicBezTo>
                    <a:pt x="47080" y="72504"/>
                    <a:pt x="47596" y="73357"/>
                    <a:pt x="48171" y="74229"/>
                  </a:cubicBezTo>
                  <a:cubicBezTo>
                    <a:pt x="48329" y="74447"/>
                    <a:pt x="48468" y="74646"/>
                    <a:pt x="48627" y="74864"/>
                  </a:cubicBezTo>
                  <a:cubicBezTo>
                    <a:pt x="48766" y="75082"/>
                    <a:pt x="48924" y="75300"/>
                    <a:pt x="49103" y="75498"/>
                  </a:cubicBezTo>
                  <a:cubicBezTo>
                    <a:pt x="49262" y="75717"/>
                    <a:pt x="49420" y="75915"/>
                    <a:pt x="49579" y="76133"/>
                  </a:cubicBezTo>
                  <a:cubicBezTo>
                    <a:pt x="49757" y="76331"/>
                    <a:pt x="49936" y="76530"/>
                    <a:pt x="50114" y="76728"/>
                  </a:cubicBezTo>
                  <a:cubicBezTo>
                    <a:pt x="50808" y="77541"/>
                    <a:pt x="51582" y="78314"/>
                    <a:pt x="52435" y="79028"/>
                  </a:cubicBezTo>
                  <a:cubicBezTo>
                    <a:pt x="52851" y="79405"/>
                    <a:pt x="53307" y="79722"/>
                    <a:pt x="53763" y="80079"/>
                  </a:cubicBezTo>
                  <a:cubicBezTo>
                    <a:pt x="54239" y="80377"/>
                    <a:pt x="54695" y="80714"/>
                    <a:pt x="55191" y="81011"/>
                  </a:cubicBezTo>
                  <a:cubicBezTo>
                    <a:pt x="55667" y="81329"/>
                    <a:pt x="56183" y="81587"/>
                    <a:pt x="56698" y="81884"/>
                  </a:cubicBezTo>
                  <a:cubicBezTo>
                    <a:pt x="57214" y="82142"/>
                    <a:pt x="57730" y="82419"/>
                    <a:pt x="58265" y="82657"/>
                  </a:cubicBezTo>
                  <a:cubicBezTo>
                    <a:pt x="59336" y="83153"/>
                    <a:pt x="60466" y="83609"/>
                    <a:pt x="61616" y="84006"/>
                  </a:cubicBezTo>
                  <a:cubicBezTo>
                    <a:pt x="62767" y="8442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72"/>
                  </a:cubicBezTo>
                  <a:lnTo>
                    <a:pt x="95112" y="97630"/>
                  </a:lnTo>
                  <a:lnTo>
                    <a:pt x="95211" y="97749"/>
                  </a:lnTo>
                  <a:cubicBezTo>
                    <a:pt x="95228" y="97767"/>
                    <a:pt x="95262" y="97832"/>
                    <a:pt x="95283" y="97832"/>
                  </a:cubicBezTo>
                  <a:cubicBezTo>
                    <a:pt x="95286" y="97832"/>
                    <a:pt x="95288" y="97831"/>
                    <a:pt x="95290" y="97828"/>
                  </a:cubicBezTo>
                  <a:lnTo>
                    <a:pt x="95528" y="97650"/>
                  </a:lnTo>
                  <a:lnTo>
                    <a:pt x="95984" y="97253"/>
                  </a:lnTo>
                  <a:cubicBezTo>
                    <a:pt x="97194" y="96242"/>
                    <a:pt x="98384" y="95191"/>
                    <a:pt x="99713" y="94219"/>
                  </a:cubicBezTo>
                  <a:cubicBezTo>
                    <a:pt x="100367" y="93743"/>
                    <a:pt x="101021" y="93267"/>
                    <a:pt x="101696" y="92791"/>
                  </a:cubicBezTo>
                  <a:lnTo>
                    <a:pt x="102191" y="92434"/>
                  </a:lnTo>
                  <a:lnTo>
                    <a:pt x="102449" y="92256"/>
                  </a:lnTo>
                  <a:lnTo>
                    <a:pt x="102568" y="92157"/>
                  </a:lnTo>
                  <a:cubicBezTo>
                    <a:pt x="102588" y="92137"/>
                    <a:pt x="102667" y="92117"/>
                    <a:pt x="102667" y="92077"/>
                  </a:cubicBezTo>
                  <a:lnTo>
                    <a:pt x="102548" y="91819"/>
                  </a:lnTo>
                  <a:cubicBezTo>
                    <a:pt x="102350" y="91463"/>
                    <a:pt x="102172" y="91086"/>
                    <a:pt x="101993" y="90709"/>
                  </a:cubicBezTo>
                  <a:cubicBezTo>
                    <a:pt x="101279" y="89202"/>
                    <a:pt x="100684" y="8761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6"/>
                  </a:cubicBezTo>
                  <a:lnTo>
                    <a:pt x="90193" y="67169"/>
                  </a:lnTo>
                  <a:cubicBezTo>
                    <a:pt x="88647" y="66039"/>
                    <a:pt x="86961" y="65087"/>
                    <a:pt x="85216" y="64214"/>
                  </a:cubicBezTo>
                  <a:cubicBezTo>
                    <a:pt x="83490" y="63322"/>
                    <a:pt x="81686" y="62509"/>
                    <a:pt x="79901" y="6161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3"/>
                  </a:cubicBezTo>
                  <a:cubicBezTo>
                    <a:pt x="59276" y="30144"/>
                    <a:pt x="57948" y="27725"/>
                    <a:pt x="56322" y="2560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1"/>
            <p:cNvSpPr/>
            <p:nvPr/>
          </p:nvSpPr>
          <p:spPr>
            <a:xfrm>
              <a:off x="4842450" y="3824300"/>
              <a:ext cx="2697600" cy="2457225"/>
            </a:xfrm>
            <a:custGeom>
              <a:rect b="b" l="l" r="r" t="t"/>
              <a:pathLst>
                <a:path extrusionOk="0" h="98289" w="107904">
                  <a:moveTo>
                    <a:pt x="80086" y="0"/>
                  </a:moveTo>
                  <a:cubicBezTo>
                    <a:pt x="80078" y="0"/>
                    <a:pt x="80074" y="14"/>
                    <a:pt x="80060" y="28"/>
                  </a:cubicBezTo>
                  <a:lnTo>
                    <a:pt x="80040" y="68"/>
                  </a:lnTo>
                  <a:lnTo>
                    <a:pt x="79941" y="167"/>
                  </a:lnTo>
                  <a:lnTo>
                    <a:pt x="79802" y="346"/>
                  </a:lnTo>
                  <a:cubicBezTo>
                    <a:pt x="79425" y="802"/>
                    <a:pt x="79029" y="1258"/>
                    <a:pt x="78612" y="1734"/>
                  </a:cubicBezTo>
                  <a:cubicBezTo>
                    <a:pt x="76966" y="3598"/>
                    <a:pt x="75003" y="5521"/>
                    <a:pt x="72683" y="7425"/>
                  </a:cubicBezTo>
                  <a:cubicBezTo>
                    <a:pt x="72108" y="7881"/>
                    <a:pt x="71513" y="8357"/>
                    <a:pt x="70878" y="8813"/>
                  </a:cubicBezTo>
                  <a:cubicBezTo>
                    <a:pt x="70243" y="9289"/>
                    <a:pt x="69589" y="9726"/>
                    <a:pt x="68935" y="10202"/>
                  </a:cubicBezTo>
                  <a:cubicBezTo>
                    <a:pt x="67586" y="11114"/>
                    <a:pt x="66158" y="12026"/>
                    <a:pt x="64651" y="12958"/>
                  </a:cubicBezTo>
                  <a:cubicBezTo>
                    <a:pt x="63144" y="13870"/>
                    <a:pt x="61577" y="1482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2"/>
                    <a:pt x="48052" y="24540"/>
                  </a:cubicBezTo>
                  <a:cubicBezTo>
                    <a:pt x="47854" y="24738"/>
                    <a:pt x="47656" y="24936"/>
                    <a:pt x="47457" y="25154"/>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91"/>
                    <a:pt x="36411" y="49249"/>
                  </a:cubicBezTo>
                  <a:cubicBezTo>
                    <a:pt x="35281" y="51808"/>
                    <a:pt x="33793" y="54346"/>
                    <a:pt x="31751" y="56508"/>
                  </a:cubicBezTo>
                  <a:cubicBezTo>
                    <a:pt x="30739" y="57598"/>
                    <a:pt x="29589" y="58610"/>
                    <a:pt x="28360" y="59482"/>
                  </a:cubicBezTo>
                  <a:cubicBezTo>
                    <a:pt x="27090" y="60355"/>
                    <a:pt x="25742" y="61148"/>
                    <a:pt x="24354" y="61882"/>
                  </a:cubicBezTo>
                  <a:cubicBezTo>
                    <a:pt x="21557" y="63349"/>
                    <a:pt x="18563" y="64619"/>
                    <a:pt x="15608" y="66225"/>
                  </a:cubicBezTo>
                  <a:cubicBezTo>
                    <a:pt x="14141" y="67018"/>
                    <a:pt x="12693" y="67911"/>
                    <a:pt x="11325" y="68982"/>
                  </a:cubicBezTo>
                  <a:cubicBezTo>
                    <a:pt x="9976" y="70052"/>
                    <a:pt x="8727" y="71322"/>
                    <a:pt x="7715" y="72789"/>
                  </a:cubicBezTo>
                  <a:cubicBezTo>
                    <a:pt x="6684" y="74237"/>
                    <a:pt x="5851" y="75843"/>
                    <a:pt x="5157" y="77509"/>
                  </a:cubicBezTo>
                  <a:cubicBezTo>
                    <a:pt x="4463" y="79195"/>
                    <a:pt x="3927" y="80960"/>
                    <a:pt x="3392" y="82725"/>
                  </a:cubicBezTo>
                  <a:cubicBezTo>
                    <a:pt x="2876" y="84509"/>
                    <a:pt x="2400" y="86334"/>
                    <a:pt x="1786" y="88119"/>
                  </a:cubicBezTo>
                  <a:cubicBezTo>
                    <a:pt x="1488" y="89031"/>
                    <a:pt x="1171" y="89923"/>
                    <a:pt x="794" y="90796"/>
                  </a:cubicBezTo>
                  <a:cubicBezTo>
                    <a:pt x="596" y="91252"/>
                    <a:pt x="417" y="91688"/>
                    <a:pt x="199" y="92125"/>
                  </a:cubicBezTo>
                  <a:lnTo>
                    <a:pt x="120" y="92283"/>
                  </a:lnTo>
                  <a:lnTo>
                    <a:pt x="60" y="92402"/>
                  </a:lnTo>
                  <a:cubicBezTo>
                    <a:pt x="40" y="92442"/>
                    <a:pt x="1" y="92501"/>
                    <a:pt x="1" y="92561"/>
                  </a:cubicBezTo>
                  <a:lnTo>
                    <a:pt x="239" y="92739"/>
                  </a:lnTo>
                  <a:lnTo>
                    <a:pt x="397" y="92839"/>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7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3"/>
                    <a:pt x="69292" y="51054"/>
                  </a:cubicBezTo>
                  <a:cubicBezTo>
                    <a:pt x="69530" y="50895"/>
                    <a:pt x="69787" y="50737"/>
                    <a:pt x="70025" y="50578"/>
                  </a:cubicBezTo>
                  <a:cubicBezTo>
                    <a:pt x="70521" y="50241"/>
                    <a:pt x="71037" y="49983"/>
                    <a:pt x="71552" y="49706"/>
                  </a:cubicBezTo>
                  <a:cubicBezTo>
                    <a:pt x="73595" y="48615"/>
                    <a:pt x="75737" y="47841"/>
                    <a:pt x="77819" y="47207"/>
                  </a:cubicBezTo>
                  <a:cubicBezTo>
                    <a:pt x="82023" y="45957"/>
                    <a:pt x="86089" y="45204"/>
                    <a:pt x="89817" y="44232"/>
                  </a:cubicBezTo>
                  <a:cubicBezTo>
                    <a:pt x="91681" y="43756"/>
                    <a:pt x="93466" y="43241"/>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62"/>
                  </a:cubicBezTo>
                  <a:cubicBezTo>
                    <a:pt x="107864" y="17658"/>
                    <a:pt x="107844" y="6751"/>
                    <a:pt x="107844" y="1238"/>
                  </a:cubicBezTo>
                  <a:cubicBezTo>
                    <a:pt x="107507" y="1317"/>
                    <a:pt x="107169" y="1377"/>
                    <a:pt x="106872" y="1456"/>
                  </a:cubicBezTo>
                  <a:cubicBezTo>
                    <a:pt x="106575" y="1516"/>
                    <a:pt x="106297" y="1575"/>
                    <a:pt x="106039" y="1615"/>
                  </a:cubicBezTo>
                  <a:cubicBezTo>
                    <a:pt x="105504" y="1734"/>
                    <a:pt x="105028" y="1813"/>
                    <a:pt x="104591" y="1892"/>
                  </a:cubicBezTo>
                  <a:cubicBezTo>
                    <a:pt x="103699" y="2031"/>
                    <a:pt x="103005" y="2130"/>
                    <a:pt x="102469" y="2210"/>
                  </a:cubicBezTo>
                  <a:cubicBezTo>
                    <a:pt x="101934" y="2269"/>
                    <a:pt x="101557" y="2329"/>
                    <a:pt x="101319" y="2368"/>
                  </a:cubicBezTo>
                  <a:cubicBezTo>
                    <a:pt x="101200" y="2368"/>
                    <a:pt x="101121" y="2388"/>
                    <a:pt x="101061" y="2388"/>
                  </a:cubicBezTo>
                  <a:cubicBezTo>
                    <a:pt x="101002" y="2408"/>
                    <a:pt x="100982" y="2408"/>
                    <a:pt x="100982" y="2408"/>
                  </a:cubicBezTo>
                  <a:lnTo>
                    <a:pt x="101061" y="2408"/>
                  </a:lnTo>
                  <a:cubicBezTo>
                    <a:pt x="101121" y="2408"/>
                    <a:pt x="101220" y="2408"/>
                    <a:pt x="101339" y="2388"/>
                  </a:cubicBezTo>
                  <a:cubicBezTo>
                    <a:pt x="101577" y="2368"/>
                    <a:pt x="101954" y="2329"/>
                    <a:pt x="102489" y="2269"/>
                  </a:cubicBezTo>
                  <a:cubicBezTo>
                    <a:pt x="103025" y="2210"/>
                    <a:pt x="103719" y="2110"/>
                    <a:pt x="104611" y="1972"/>
                  </a:cubicBezTo>
                  <a:cubicBezTo>
                    <a:pt x="105048" y="1892"/>
                    <a:pt x="105523" y="1813"/>
                    <a:pt x="106059" y="1714"/>
                  </a:cubicBezTo>
                  <a:cubicBezTo>
                    <a:pt x="106337" y="1674"/>
                    <a:pt x="106614" y="1615"/>
                    <a:pt x="106892" y="1555"/>
                  </a:cubicBezTo>
                  <a:cubicBezTo>
                    <a:pt x="107169" y="1496"/>
                    <a:pt x="107447" y="1436"/>
                    <a:pt x="107745" y="1377"/>
                  </a:cubicBezTo>
                  <a:lnTo>
                    <a:pt x="107745" y="1377"/>
                  </a:lnTo>
                  <a:cubicBezTo>
                    <a:pt x="107725" y="6850"/>
                    <a:pt x="107705" y="17678"/>
                    <a:pt x="107685" y="35843"/>
                  </a:cubicBezTo>
                  <a:cubicBezTo>
                    <a:pt x="107407" y="36022"/>
                    <a:pt x="107130" y="36220"/>
                    <a:pt x="106852" y="36399"/>
                  </a:cubicBezTo>
                  <a:cubicBezTo>
                    <a:pt x="106555" y="36597"/>
                    <a:pt x="106257" y="36815"/>
                    <a:pt x="105960" y="37014"/>
                  </a:cubicBezTo>
                  <a:cubicBezTo>
                    <a:pt x="105345" y="37410"/>
                    <a:pt x="104710" y="37807"/>
                    <a:pt x="104056" y="38184"/>
                  </a:cubicBezTo>
                  <a:cubicBezTo>
                    <a:pt x="102727" y="38957"/>
                    <a:pt x="101339" y="39711"/>
                    <a:pt x="99832" y="40424"/>
                  </a:cubicBezTo>
                  <a:cubicBezTo>
                    <a:pt x="98345" y="41138"/>
                    <a:pt x="96758" y="41793"/>
                    <a:pt x="95072" y="42408"/>
                  </a:cubicBezTo>
                  <a:cubicBezTo>
                    <a:pt x="93387" y="43003"/>
                    <a:pt x="91602" y="43518"/>
                    <a:pt x="89758" y="43994"/>
                  </a:cubicBezTo>
                  <a:cubicBezTo>
                    <a:pt x="86029" y="4496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7"/>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13"/>
                    <a:pt x="16580" y="91768"/>
                    <a:pt x="14954" y="92541"/>
                  </a:cubicBezTo>
                  <a:lnTo>
                    <a:pt x="14339" y="92839"/>
                  </a:lnTo>
                  <a:lnTo>
                    <a:pt x="13724" y="93156"/>
                  </a:lnTo>
                  <a:cubicBezTo>
                    <a:pt x="13327" y="93354"/>
                    <a:pt x="12931" y="93572"/>
                    <a:pt x="12534" y="93810"/>
                  </a:cubicBezTo>
                  <a:cubicBezTo>
                    <a:pt x="11741" y="94286"/>
                    <a:pt x="10987" y="94802"/>
                    <a:pt x="10254" y="95377"/>
                  </a:cubicBezTo>
                  <a:cubicBezTo>
                    <a:pt x="9441" y="96012"/>
                    <a:pt x="8687" y="96706"/>
                    <a:pt x="7993" y="97439"/>
                  </a:cubicBezTo>
                  <a:cubicBezTo>
                    <a:pt x="7894" y="97539"/>
                    <a:pt x="7814" y="97638"/>
                    <a:pt x="7735" y="97717"/>
                  </a:cubicBezTo>
                  <a:lnTo>
                    <a:pt x="7596" y="97876"/>
                  </a:lnTo>
                  <a:cubicBezTo>
                    <a:pt x="7586" y="97886"/>
                    <a:pt x="7586" y="97886"/>
                    <a:pt x="7589" y="97886"/>
                  </a:cubicBezTo>
                  <a:cubicBezTo>
                    <a:pt x="7591" y="97886"/>
                    <a:pt x="7596" y="97886"/>
                    <a:pt x="7596" y="97895"/>
                  </a:cubicBezTo>
                  <a:lnTo>
                    <a:pt x="7100" y="97479"/>
                  </a:lnTo>
                  <a:cubicBezTo>
                    <a:pt x="6724" y="97162"/>
                    <a:pt x="6327" y="96844"/>
                    <a:pt x="5950" y="96527"/>
                  </a:cubicBezTo>
                  <a:cubicBezTo>
                    <a:pt x="5157" y="95893"/>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44"/>
                  </a:lnTo>
                  <a:cubicBezTo>
                    <a:pt x="675" y="91807"/>
                    <a:pt x="873" y="91371"/>
                    <a:pt x="1072" y="90915"/>
                  </a:cubicBezTo>
                  <a:cubicBezTo>
                    <a:pt x="1448" y="90042"/>
                    <a:pt x="1766" y="89130"/>
                    <a:pt x="2083" y="8821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71"/>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7"/>
                    <a:pt x="31969" y="5672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6"/>
                    <a:pt x="43610" y="31024"/>
                  </a:cubicBezTo>
                  <a:cubicBezTo>
                    <a:pt x="44185" y="29954"/>
                    <a:pt x="44800" y="28942"/>
                    <a:pt x="45474" y="27990"/>
                  </a:cubicBezTo>
                  <a:cubicBezTo>
                    <a:pt x="45831" y="27514"/>
                    <a:pt x="46148" y="27038"/>
                    <a:pt x="46525" y="26622"/>
                  </a:cubicBezTo>
                  <a:cubicBezTo>
                    <a:pt x="46723" y="26404"/>
                    <a:pt x="46902" y="26186"/>
                    <a:pt x="47080" y="25968"/>
                  </a:cubicBezTo>
                  <a:cubicBezTo>
                    <a:pt x="47180" y="25849"/>
                    <a:pt x="47259" y="25749"/>
                    <a:pt x="47358" y="25630"/>
                  </a:cubicBezTo>
                  <a:lnTo>
                    <a:pt x="47656" y="25333"/>
                  </a:lnTo>
                  <a:cubicBezTo>
                    <a:pt x="47854" y="25115"/>
                    <a:pt x="48052" y="24916"/>
                    <a:pt x="48231" y="24718"/>
                  </a:cubicBezTo>
                  <a:cubicBezTo>
                    <a:pt x="48429" y="24520"/>
                    <a:pt x="48627" y="24322"/>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7"/>
                  </a:cubicBezTo>
                  <a:cubicBezTo>
                    <a:pt x="66277" y="12224"/>
                    <a:pt x="67705" y="11312"/>
                    <a:pt x="69054" y="10400"/>
                  </a:cubicBezTo>
                  <a:cubicBezTo>
                    <a:pt x="69728" y="9924"/>
                    <a:pt x="70382" y="9468"/>
                    <a:pt x="70997" y="8992"/>
                  </a:cubicBezTo>
                  <a:cubicBezTo>
                    <a:pt x="71632" y="8536"/>
                    <a:pt x="72246" y="8060"/>
                    <a:pt x="72822" y="7584"/>
                  </a:cubicBezTo>
                  <a:cubicBezTo>
                    <a:pt x="75142" y="5680"/>
                    <a:pt x="77105" y="3737"/>
                    <a:pt x="78771" y="1873"/>
                  </a:cubicBezTo>
                  <a:cubicBezTo>
                    <a:pt x="79187" y="1397"/>
                    <a:pt x="79584" y="921"/>
                    <a:pt x="79961" y="465"/>
                  </a:cubicBezTo>
                  <a:lnTo>
                    <a:pt x="80100" y="286"/>
                  </a:lnTo>
                  <a:lnTo>
                    <a:pt x="80139" y="227"/>
                  </a:lnTo>
                  <a:cubicBezTo>
                    <a:pt x="80146" y="220"/>
                    <a:pt x="80150" y="218"/>
                    <a:pt x="80154" y="218"/>
                  </a:cubicBezTo>
                  <a:cubicBezTo>
                    <a:pt x="80161" y="218"/>
                    <a:pt x="80166" y="227"/>
                    <a:pt x="80179" y="227"/>
                  </a:cubicBezTo>
                  <a:cubicBezTo>
                    <a:pt x="80318" y="266"/>
                    <a:pt x="80437" y="306"/>
                    <a:pt x="80576" y="346"/>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507"/>
                    <a:pt x="91840" y="2527"/>
                    <a:pt x="92197" y="2547"/>
                  </a:cubicBezTo>
                  <a:cubicBezTo>
                    <a:pt x="92911" y="2606"/>
                    <a:pt x="93565" y="2626"/>
                    <a:pt x="94180" y="2646"/>
                  </a:cubicBezTo>
                  <a:cubicBezTo>
                    <a:pt x="94900" y="2669"/>
                    <a:pt x="95554" y="2679"/>
                    <a:pt x="96146" y="2679"/>
                  </a:cubicBezTo>
                  <a:cubicBezTo>
                    <a:pt x="97575" y="2679"/>
                    <a:pt x="98644" y="2623"/>
                    <a:pt x="99415" y="2567"/>
                  </a:cubicBezTo>
                  <a:cubicBezTo>
                    <a:pt x="99971" y="2527"/>
                    <a:pt x="100347" y="2487"/>
                    <a:pt x="100605" y="2467"/>
                  </a:cubicBezTo>
                  <a:cubicBezTo>
                    <a:pt x="100724" y="2448"/>
                    <a:pt x="100823" y="2428"/>
                    <a:pt x="100883" y="2428"/>
                  </a:cubicBezTo>
                  <a:cubicBezTo>
                    <a:pt x="100942" y="242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507"/>
                    <a:pt x="92911" y="2487"/>
                    <a:pt x="92197" y="2428"/>
                  </a:cubicBezTo>
                  <a:cubicBezTo>
                    <a:pt x="91840" y="2388"/>
                    <a:pt x="91483" y="2368"/>
                    <a:pt x="91106" y="2329"/>
                  </a:cubicBezTo>
                  <a:cubicBezTo>
                    <a:pt x="90729" y="2289"/>
                    <a:pt x="90352" y="2249"/>
                    <a:pt x="89936" y="2210"/>
                  </a:cubicBezTo>
                  <a:cubicBezTo>
                    <a:pt x="88350" y="2011"/>
                    <a:pt x="86545" y="1754"/>
                    <a:pt x="84562" y="1278"/>
                  </a:cubicBezTo>
                  <a:cubicBezTo>
                    <a:pt x="84304" y="1238"/>
                    <a:pt x="84046" y="1178"/>
                    <a:pt x="83788" y="1119"/>
                  </a:cubicBezTo>
                  <a:cubicBezTo>
                    <a:pt x="83550" y="1040"/>
                    <a:pt x="83293" y="980"/>
                    <a:pt x="83035" y="901"/>
                  </a:cubicBezTo>
                  <a:cubicBezTo>
                    <a:pt x="82499" y="762"/>
                    <a:pt x="81984" y="623"/>
                    <a:pt x="81448" y="445"/>
                  </a:cubicBezTo>
                  <a:cubicBezTo>
                    <a:pt x="81171" y="346"/>
                    <a:pt x="80893" y="266"/>
                    <a:pt x="80615" y="167"/>
                  </a:cubicBezTo>
                  <a:cubicBezTo>
                    <a:pt x="80476" y="127"/>
                    <a:pt x="80338" y="8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1"/>
            <p:cNvSpPr/>
            <p:nvPr/>
          </p:nvSpPr>
          <p:spPr>
            <a:xfrm>
              <a:off x="-12250" y="534500"/>
              <a:ext cx="7656400" cy="3246025"/>
            </a:xfrm>
            <a:custGeom>
              <a:rect b="b" l="l" r="r" t="t"/>
              <a:pathLst>
                <a:path extrusionOk="0" h="129841" w="306256">
                  <a:moveTo>
                    <a:pt x="306256" y="0"/>
                  </a:moveTo>
                  <a:cubicBezTo>
                    <a:pt x="158968" y="0"/>
                    <a:pt x="60922" y="20"/>
                    <a:pt x="0" y="20"/>
                  </a:cubicBezTo>
                  <a:cubicBezTo>
                    <a:pt x="20" y="49459"/>
                    <a:pt x="40" y="81288"/>
                    <a:pt x="40" y="100783"/>
                  </a:cubicBezTo>
                  <a:cubicBezTo>
                    <a:pt x="60" y="110500"/>
                    <a:pt x="60" y="117143"/>
                    <a:pt x="79" y="121367"/>
                  </a:cubicBezTo>
                  <a:cubicBezTo>
                    <a:pt x="79" y="123470"/>
                    <a:pt x="79" y="124977"/>
                    <a:pt x="79" y="125948"/>
                  </a:cubicBezTo>
                  <a:cubicBezTo>
                    <a:pt x="79" y="126424"/>
                    <a:pt x="99" y="126781"/>
                    <a:pt x="99" y="127019"/>
                  </a:cubicBezTo>
                  <a:cubicBezTo>
                    <a:pt x="99" y="127238"/>
                    <a:pt x="99" y="127356"/>
                    <a:pt x="99" y="127356"/>
                  </a:cubicBezTo>
                  <a:cubicBezTo>
                    <a:pt x="99" y="127356"/>
                    <a:pt x="99" y="127238"/>
                    <a:pt x="119" y="127019"/>
                  </a:cubicBezTo>
                  <a:cubicBezTo>
                    <a:pt x="119" y="126781"/>
                    <a:pt x="119" y="126424"/>
                    <a:pt x="119" y="125948"/>
                  </a:cubicBezTo>
                  <a:cubicBezTo>
                    <a:pt x="119" y="124977"/>
                    <a:pt x="119" y="123470"/>
                    <a:pt x="139" y="121367"/>
                  </a:cubicBezTo>
                  <a:cubicBezTo>
                    <a:pt x="139" y="117143"/>
                    <a:pt x="159" y="110500"/>
                    <a:pt x="159" y="100783"/>
                  </a:cubicBezTo>
                  <a:cubicBezTo>
                    <a:pt x="179" y="81348"/>
                    <a:pt x="198" y="49578"/>
                    <a:pt x="218" y="258"/>
                  </a:cubicBezTo>
                  <a:cubicBezTo>
                    <a:pt x="61041" y="258"/>
                    <a:pt x="158929" y="258"/>
                    <a:pt x="305958" y="278"/>
                  </a:cubicBezTo>
                  <a:lnTo>
                    <a:pt x="305958" y="79206"/>
                  </a:lnTo>
                  <a:lnTo>
                    <a:pt x="305958" y="126742"/>
                  </a:lnTo>
                  <a:lnTo>
                    <a:pt x="305681" y="126841"/>
                  </a:lnTo>
                  <a:lnTo>
                    <a:pt x="305304" y="126980"/>
                  </a:lnTo>
                  <a:cubicBezTo>
                    <a:pt x="305046" y="127079"/>
                    <a:pt x="304788" y="127158"/>
                    <a:pt x="304530" y="127257"/>
                  </a:cubicBezTo>
                  <a:cubicBezTo>
                    <a:pt x="304015" y="127416"/>
                    <a:pt x="303499" y="127575"/>
                    <a:pt x="302984" y="127733"/>
                  </a:cubicBezTo>
                  <a:cubicBezTo>
                    <a:pt x="301952" y="128031"/>
                    <a:pt x="300921" y="128289"/>
                    <a:pt x="299870" y="128507"/>
                  </a:cubicBezTo>
                  <a:cubicBezTo>
                    <a:pt x="297768" y="128943"/>
                    <a:pt x="295666" y="129260"/>
                    <a:pt x="293564" y="129439"/>
                  </a:cubicBezTo>
                  <a:cubicBezTo>
                    <a:pt x="292513" y="129508"/>
                    <a:pt x="291462" y="129543"/>
                    <a:pt x="290413" y="129543"/>
                  </a:cubicBezTo>
                  <a:cubicBezTo>
                    <a:pt x="289364" y="129543"/>
                    <a:pt x="288318" y="129508"/>
                    <a:pt x="287277" y="129439"/>
                  </a:cubicBezTo>
                  <a:cubicBezTo>
                    <a:pt x="285195" y="129320"/>
                    <a:pt x="283152" y="129062"/>
                    <a:pt x="281149" y="128665"/>
                  </a:cubicBezTo>
                  <a:cubicBezTo>
                    <a:pt x="279166" y="128249"/>
                    <a:pt x="277223" y="127674"/>
                    <a:pt x="275378" y="126920"/>
                  </a:cubicBezTo>
                  <a:cubicBezTo>
                    <a:pt x="274446" y="126543"/>
                    <a:pt x="273554" y="126107"/>
                    <a:pt x="272701" y="125631"/>
                  </a:cubicBezTo>
                  <a:cubicBezTo>
                    <a:pt x="271848" y="125155"/>
                    <a:pt x="271015" y="124620"/>
                    <a:pt x="270262" y="124025"/>
                  </a:cubicBezTo>
                  <a:cubicBezTo>
                    <a:pt x="268715" y="122855"/>
                    <a:pt x="267367" y="121467"/>
                    <a:pt x="266315" y="119900"/>
                  </a:cubicBezTo>
                  <a:cubicBezTo>
                    <a:pt x="266177" y="119721"/>
                    <a:pt x="266058" y="119523"/>
                    <a:pt x="265939" y="119325"/>
                  </a:cubicBezTo>
                  <a:cubicBezTo>
                    <a:pt x="265820" y="119107"/>
                    <a:pt x="265681" y="118928"/>
                    <a:pt x="265562" y="118710"/>
                  </a:cubicBezTo>
                  <a:cubicBezTo>
                    <a:pt x="265344" y="118313"/>
                    <a:pt x="265126" y="117897"/>
                    <a:pt x="264907" y="117481"/>
                  </a:cubicBezTo>
                  <a:cubicBezTo>
                    <a:pt x="264471" y="116667"/>
                    <a:pt x="264075" y="115835"/>
                    <a:pt x="263698" y="115002"/>
                  </a:cubicBezTo>
                  <a:cubicBezTo>
                    <a:pt x="262230" y="111650"/>
                    <a:pt x="261199" y="108239"/>
                    <a:pt x="260505" y="104927"/>
                  </a:cubicBezTo>
                  <a:cubicBezTo>
                    <a:pt x="259811" y="101616"/>
                    <a:pt x="259414" y="98383"/>
                    <a:pt x="259216" y="95329"/>
                  </a:cubicBezTo>
                  <a:cubicBezTo>
                    <a:pt x="259018" y="92275"/>
                    <a:pt x="259018" y="89380"/>
                    <a:pt x="259176" y="86683"/>
                  </a:cubicBezTo>
                  <a:cubicBezTo>
                    <a:pt x="259216" y="86008"/>
                    <a:pt x="259255" y="85354"/>
                    <a:pt x="259315" y="84699"/>
                  </a:cubicBezTo>
                  <a:cubicBezTo>
                    <a:pt x="259394" y="84045"/>
                    <a:pt x="259474" y="83410"/>
                    <a:pt x="259553" y="82796"/>
                  </a:cubicBezTo>
                  <a:cubicBezTo>
                    <a:pt x="259712" y="81487"/>
                    <a:pt x="259870" y="80237"/>
                    <a:pt x="260009" y="79048"/>
                  </a:cubicBezTo>
                  <a:lnTo>
                    <a:pt x="260009" y="79048"/>
                  </a:lnTo>
                  <a:cubicBezTo>
                    <a:pt x="258641" y="79127"/>
                    <a:pt x="257292" y="79206"/>
                    <a:pt x="255944" y="79266"/>
                  </a:cubicBezTo>
                  <a:cubicBezTo>
                    <a:pt x="255289" y="79305"/>
                    <a:pt x="254635" y="79345"/>
                    <a:pt x="254000" y="79385"/>
                  </a:cubicBezTo>
                  <a:cubicBezTo>
                    <a:pt x="253683" y="79385"/>
                    <a:pt x="253346" y="79424"/>
                    <a:pt x="253028" y="79424"/>
                  </a:cubicBezTo>
                  <a:cubicBezTo>
                    <a:pt x="252711" y="79424"/>
                    <a:pt x="252394" y="79424"/>
                    <a:pt x="252077" y="79404"/>
                  </a:cubicBezTo>
                  <a:cubicBezTo>
                    <a:pt x="249518" y="79305"/>
                    <a:pt x="247020" y="78849"/>
                    <a:pt x="244679" y="78056"/>
                  </a:cubicBezTo>
                  <a:cubicBezTo>
                    <a:pt x="244382" y="77977"/>
                    <a:pt x="244084" y="77858"/>
                    <a:pt x="243807" y="77759"/>
                  </a:cubicBezTo>
                  <a:cubicBezTo>
                    <a:pt x="243509" y="77640"/>
                    <a:pt x="243232" y="77540"/>
                    <a:pt x="242954" y="77421"/>
                  </a:cubicBezTo>
                  <a:cubicBezTo>
                    <a:pt x="242399" y="77144"/>
                    <a:pt x="241824" y="76926"/>
                    <a:pt x="241308" y="76628"/>
                  </a:cubicBezTo>
                  <a:cubicBezTo>
                    <a:pt x="241030" y="76489"/>
                    <a:pt x="240773" y="76331"/>
                    <a:pt x="240515" y="76192"/>
                  </a:cubicBezTo>
                  <a:cubicBezTo>
                    <a:pt x="240257" y="76033"/>
                    <a:pt x="239999" y="75875"/>
                    <a:pt x="239741" y="75716"/>
                  </a:cubicBezTo>
                  <a:cubicBezTo>
                    <a:pt x="239226" y="75399"/>
                    <a:pt x="238790" y="75022"/>
                    <a:pt x="238314" y="74685"/>
                  </a:cubicBezTo>
                  <a:cubicBezTo>
                    <a:pt x="238056" y="74506"/>
                    <a:pt x="237857" y="74308"/>
                    <a:pt x="237639" y="74110"/>
                  </a:cubicBezTo>
                  <a:cubicBezTo>
                    <a:pt x="237421" y="73911"/>
                    <a:pt x="237203" y="73713"/>
                    <a:pt x="236985" y="73534"/>
                  </a:cubicBezTo>
                  <a:cubicBezTo>
                    <a:pt x="236568" y="73118"/>
                    <a:pt x="236172" y="72702"/>
                    <a:pt x="235795" y="72265"/>
                  </a:cubicBezTo>
                  <a:cubicBezTo>
                    <a:pt x="235438" y="71829"/>
                    <a:pt x="235081" y="71373"/>
                    <a:pt x="234724" y="70937"/>
                  </a:cubicBezTo>
                  <a:cubicBezTo>
                    <a:pt x="234387" y="70480"/>
                    <a:pt x="234089" y="70024"/>
                    <a:pt x="233772" y="69568"/>
                  </a:cubicBezTo>
                  <a:cubicBezTo>
                    <a:pt x="232562" y="67704"/>
                    <a:pt x="231670" y="65741"/>
                    <a:pt x="231154" y="63758"/>
                  </a:cubicBezTo>
                  <a:lnTo>
                    <a:pt x="230976" y="63024"/>
                  </a:lnTo>
                  <a:cubicBezTo>
                    <a:pt x="230916" y="62786"/>
                    <a:pt x="230877" y="62528"/>
                    <a:pt x="230837" y="62290"/>
                  </a:cubicBezTo>
                  <a:cubicBezTo>
                    <a:pt x="230718" y="61794"/>
                    <a:pt x="230698" y="61318"/>
                    <a:pt x="230639" y="60823"/>
                  </a:cubicBezTo>
                  <a:cubicBezTo>
                    <a:pt x="230560" y="59871"/>
                    <a:pt x="230560" y="58919"/>
                    <a:pt x="230659" y="58007"/>
                  </a:cubicBezTo>
                  <a:cubicBezTo>
                    <a:pt x="230698" y="57788"/>
                    <a:pt x="230718" y="57570"/>
                    <a:pt x="230758" y="57352"/>
                  </a:cubicBezTo>
                  <a:cubicBezTo>
                    <a:pt x="230797" y="57134"/>
                    <a:pt x="230857" y="56916"/>
                    <a:pt x="230916" y="56698"/>
                  </a:cubicBezTo>
                  <a:cubicBezTo>
                    <a:pt x="231035" y="56261"/>
                    <a:pt x="231135" y="55825"/>
                    <a:pt x="231234" y="55409"/>
                  </a:cubicBezTo>
                  <a:cubicBezTo>
                    <a:pt x="231452" y="54576"/>
                    <a:pt x="231670" y="53763"/>
                    <a:pt x="231868" y="52989"/>
                  </a:cubicBezTo>
                  <a:cubicBezTo>
                    <a:pt x="232285" y="51323"/>
                    <a:pt x="232662" y="49816"/>
                    <a:pt x="233019" y="48428"/>
                  </a:cubicBezTo>
                  <a:lnTo>
                    <a:pt x="233019" y="48428"/>
                  </a:lnTo>
                  <a:cubicBezTo>
                    <a:pt x="228933" y="49796"/>
                    <a:pt x="224888" y="51145"/>
                    <a:pt x="222964" y="51799"/>
                  </a:cubicBezTo>
                  <a:lnTo>
                    <a:pt x="223004" y="51780"/>
                  </a:lnTo>
                  <a:lnTo>
                    <a:pt x="223004" y="51780"/>
                  </a:lnTo>
                  <a:cubicBezTo>
                    <a:pt x="222964" y="51799"/>
                    <a:pt x="222924" y="51799"/>
                    <a:pt x="222905" y="51799"/>
                  </a:cubicBezTo>
                  <a:lnTo>
                    <a:pt x="222845" y="51819"/>
                  </a:lnTo>
                  <a:lnTo>
                    <a:pt x="222746" y="51859"/>
                  </a:lnTo>
                  <a:lnTo>
                    <a:pt x="222508" y="51918"/>
                  </a:lnTo>
                  <a:lnTo>
                    <a:pt x="222072" y="52037"/>
                  </a:lnTo>
                  <a:cubicBezTo>
                    <a:pt x="221754" y="52117"/>
                    <a:pt x="221457" y="52176"/>
                    <a:pt x="221140" y="52236"/>
                  </a:cubicBezTo>
                  <a:cubicBezTo>
                    <a:pt x="220545" y="52355"/>
                    <a:pt x="219910" y="52454"/>
                    <a:pt x="219295" y="52533"/>
                  </a:cubicBezTo>
                  <a:cubicBezTo>
                    <a:pt x="218387" y="52636"/>
                    <a:pt x="217468" y="52695"/>
                    <a:pt x="216554" y="52695"/>
                  </a:cubicBezTo>
                  <a:cubicBezTo>
                    <a:pt x="216231" y="52695"/>
                    <a:pt x="215908" y="52688"/>
                    <a:pt x="215587" y="52672"/>
                  </a:cubicBezTo>
                  <a:cubicBezTo>
                    <a:pt x="213128" y="52553"/>
                    <a:pt x="210688" y="51958"/>
                    <a:pt x="208586" y="50748"/>
                  </a:cubicBezTo>
                  <a:cubicBezTo>
                    <a:pt x="208071" y="50451"/>
                    <a:pt x="207575" y="50134"/>
                    <a:pt x="207099" y="49757"/>
                  </a:cubicBezTo>
                  <a:lnTo>
                    <a:pt x="206742" y="49479"/>
                  </a:lnTo>
                  <a:lnTo>
                    <a:pt x="206385" y="49182"/>
                  </a:lnTo>
                  <a:cubicBezTo>
                    <a:pt x="206167" y="48983"/>
                    <a:pt x="205949" y="48765"/>
                    <a:pt x="205731" y="48567"/>
                  </a:cubicBezTo>
                  <a:cubicBezTo>
                    <a:pt x="204878" y="47714"/>
                    <a:pt x="204164" y="46742"/>
                    <a:pt x="203589" y="45711"/>
                  </a:cubicBezTo>
                  <a:cubicBezTo>
                    <a:pt x="203034" y="44660"/>
                    <a:pt x="202597" y="43550"/>
                    <a:pt x="202201" y="42419"/>
                  </a:cubicBezTo>
                  <a:cubicBezTo>
                    <a:pt x="201804" y="41289"/>
                    <a:pt x="201447" y="40158"/>
                    <a:pt x="201050" y="39048"/>
                  </a:cubicBezTo>
                  <a:cubicBezTo>
                    <a:pt x="200277" y="36807"/>
                    <a:pt x="199305" y="34626"/>
                    <a:pt x="197996" y="32662"/>
                  </a:cubicBezTo>
                  <a:cubicBezTo>
                    <a:pt x="197342" y="31690"/>
                    <a:pt x="196608" y="30778"/>
                    <a:pt x="195815" y="29925"/>
                  </a:cubicBezTo>
                  <a:cubicBezTo>
                    <a:pt x="195438" y="29509"/>
                    <a:pt x="195002" y="29112"/>
                    <a:pt x="194585" y="28696"/>
                  </a:cubicBezTo>
                  <a:cubicBezTo>
                    <a:pt x="194149" y="28319"/>
                    <a:pt x="193733" y="27923"/>
                    <a:pt x="193277" y="27566"/>
                  </a:cubicBezTo>
                  <a:cubicBezTo>
                    <a:pt x="192404" y="26832"/>
                    <a:pt x="191452" y="26177"/>
                    <a:pt x="190500" y="25563"/>
                  </a:cubicBezTo>
                  <a:cubicBezTo>
                    <a:pt x="190004" y="25265"/>
                    <a:pt x="189528" y="24948"/>
                    <a:pt x="189033" y="24690"/>
                  </a:cubicBezTo>
                  <a:cubicBezTo>
                    <a:pt x="188775" y="24551"/>
                    <a:pt x="188537" y="24412"/>
                    <a:pt x="188279" y="24274"/>
                  </a:cubicBezTo>
                  <a:lnTo>
                    <a:pt x="187525" y="23897"/>
                  </a:lnTo>
                  <a:cubicBezTo>
                    <a:pt x="185483" y="22885"/>
                    <a:pt x="183381" y="22112"/>
                    <a:pt x="181239" y="21497"/>
                  </a:cubicBezTo>
                  <a:cubicBezTo>
                    <a:pt x="176955" y="20268"/>
                    <a:pt x="172612" y="19673"/>
                    <a:pt x="168349" y="19336"/>
                  </a:cubicBezTo>
                  <a:cubicBezTo>
                    <a:pt x="164085" y="18998"/>
                    <a:pt x="159861" y="18939"/>
                    <a:pt x="155736" y="18919"/>
                  </a:cubicBezTo>
                  <a:cubicBezTo>
                    <a:pt x="154862" y="18921"/>
                    <a:pt x="153990" y="18922"/>
                    <a:pt x="153122" y="18922"/>
                  </a:cubicBezTo>
                  <a:cubicBezTo>
                    <a:pt x="152749" y="18922"/>
                    <a:pt x="152377" y="18922"/>
                    <a:pt x="152005" y="18922"/>
                  </a:cubicBezTo>
                  <a:cubicBezTo>
                    <a:pt x="145093" y="18922"/>
                    <a:pt x="138380" y="18942"/>
                    <a:pt x="131938" y="19732"/>
                  </a:cubicBezTo>
                  <a:cubicBezTo>
                    <a:pt x="128150" y="20188"/>
                    <a:pt x="124462" y="20922"/>
                    <a:pt x="120971" y="22112"/>
                  </a:cubicBezTo>
                  <a:cubicBezTo>
                    <a:pt x="117501" y="23302"/>
                    <a:pt x="114268" y="24968"/>
                    <a:pt x="111472" y="27129"/>
                  </a:cubicBezTo>
                  <a:cubicBezTo>
                    <a:pt x="108696" y="29251"/>
                    <a:pt x="106376" y="31928"/>
                    <a:pt x="104868" y="34943"/>
                  </a:cubicBezTo>
                  <a:cubicBezTo>
                    <a:pt x="104075" y="36430"/>
                    <a:pt x="103500" y="37997"/>
                    <a:pt x="102965" y="39544"/>
                  </a:cubicBezTo>
                  <a:cubicBezTo>
                    <a:pt x="102429" y="41090"/>
                    <a:pt x="101973" y="42637"/>
                    <a:pt x="101358" y="44105"/>
                  </a:cubicBezTo>
                  <a:cubicBezTo>
                    <a:pt x="100763" y="45572"/>
                    <a:pt x="99970" y="46941"/>
                    <a:pt x="98939" y="48071"/>
                  </a:cubicBezTo>
                  <a:cubicBezTo>
                    <a:pt x="98423" y="48666"/>
                    <a:pt x="97848" y="49162"/>
                    <a:pt x="97253" y="49638"/>
                  </a:cubicBezTo>
                  <a:cubicBezTo>
                    <a:pt x="96658" y="50114"/>
                    <a:pt x="96024" y="50530"/>
                    <a:pt x="95369" y="50907"/>
                  </a:cubicBezTo>
                  <a:cubicBezTo>
                    <a:pt x="94060" y="51621"/>
                    <a:pt x="92632" y="52097"/>
                    <a:pt x="91205" y="52374"/>
                  </a:cubicBezTo>
                  <a:cubicBezTo>
                    <a:pt x="89983" y="52625"/>
                    <a:pt x="88762" y="52721"/>
                    <a:pt x="87553" y="52721"/>
                  </a:cubicBezTo>
                  <a:cubicBezTo>
                    <a:pt x="87329" y="52721"/>
                    <a:pt x="87105" y="52718"/>
                    <a:pt x="86881" y="52712"/>
                  </a:cubicBezTo>
                  <a:cubicBezTo>
                    <a:pt x="85453" y="52652"/>
                    <a:pt x="84045" y="52474"/>
                    <a:pt x="82677" y="52196"/>
                  </a:cubicBezTo>
                  <a:cubicBezTo>
                    <a:pt x="82003" y="52037"/>
                    <a:pt x="81348" y="51879"/>
                    <a:pt x="80694" y="51641"/>
                  </a:cubicBezTo>
                  <a:cubicBezTo>
                    <a:pt x="80040" y="51442"/>
                    <a:pt x="79385" y="51224"/>
                    <a:pt x="78731" y="51026"/>
                  </a:cubicBezTo>
                  <a:cubicBezTo>
                    <a:pt x="76093" y="50153"/>
                    <a:pt x="73515" y="49320"/>
                    <a:pt x="71016" y="48507"/>
                  </a:cubicBezTo>
                  <a:lnTo>
                    <a:pt x="71016" y="48507"/>
                  </a:lnTo>
                  <a:cubicBezTo>
                    <a:pt x="71730" y="51085"/>
                    <a:pt x="72424" y="53604"/>
                    <a:pt x="73118" y="56083"/>
                  </a:cubicBezTo>
                  <a:cubicBezTo>
                    <a:pt x="73198" y="56380"/>
                    <a:pt x="73277" y="56678"/>
                    <a:pt x="73356" y="56975"/>
                  </a:cubicBezTo>
                  <a:cubicBezTo>
                    <a:pt x="73456" y="57273"/>
                    <a:pt x="73495" y="57570"/>
                    <a:pt x="73535" y="57868"/>
                  </a:cubicBezTo>
                  <a:cubicBezTo>
                    <a:pt x="73614" y="58483"/>
                    <a:pt x="73654" y="59097"/>
                    <a:pt x="73634" y="59692"/>
                  </a:cubicBezTo>
                  <a:cubicBezTo>
                    <a:pt x="73614" y="60902"/>
                    <a:pt x="73456" y="62112"/>
                    <a:pt x="73178" y="63262"/>
                  </a:cubicBezTo>
                  <a:cubicBezTo>
                    <a:pt x="73118" y="63559"/>
                    <a:pt x="73039" y="63837"/>
                    <a:pt x="72960" y="64134"/>
                  </a:cubicBezTo>
                  <a:lnTo>
                    <a:pt x="72702" y="64967"/>
                  </a:lnTo>
                  <a:lnTo>
                    <a:pt x="72563" y="65384"/>
                  </a:lnTo>
                  <a:lnTo>
                    <a:pt x="72385" y="65800"/>
                  </a:lnTo>
                  <a:cubicBezTo>
                    <a:pt x="72285" y="66058"/>
                    <a:pt x="72166" y="66336"/>
                    <a:pt x="72067" y="66613"/>
                  </a:cubicBezTo>
                  <a:cubicBezTo>
                    <a:pt x="71948" y="66871"/>
                    <a:pt x="71810" y="67129"/>
                    <a:pt x="71691" y="67387"/>
                  </a:cubicBezTo>
                  <a:cubicBezTo>
                    <a:pt x="71552" y="67645"/>
                    <a:pt x="71433" y="67902"/>
                    <a:pt x="71294" y="68160"/>
                  </a:cubicBezTo>
                  <a:cubicBezTo>
                    <a:pt x="71135" y="68398"/>
                    <a:pt x="70996" y="68656"/>
                    <a:pt x="70858" y="68894"/>
                  </a:cubicBezTo>
                  <a:cubicBezTo>
                    <a:pt x="70699" y="69152"/>
                    <a:pt x="70580" y="69410"/>
                    <a:pt x="70401" y="69628"/>
                  </a:cubicBezTo>
                  <a:cubicBezTo>
                    <a:pt x="69152" y="71531"/>
                    <a:pt x="67724" y="73257"/>
                    <a:pt x="66039" y="74605"/>
                  </a:cubicBezTo>
                  <a:cubicBezTo>
                    <a:pt x="64353" y="75954"/>
                    <a:pt x="62509" y="76965"/>
                    <a:pt x="60605" y="77699"/>
                  </a:cubicBezTo>
                  <a:cubicBezTo>
                    <a:pt x="58721" y="78433"/>
                    <a:pt x="56797" y="78929"/>
                    <a:pt x="54913" y="79186"/>
                  </a:cubicBezTo>
                  <a:cubicBezTo>
                    <a:pt x="53981" y="79325"/>
                    <a:pt x="53049" y="79404"/>
                    <a:pt x="52137" y="79444"/>
                  </a:cubicBezTo>
                  <a:cubicBezTo>
                    <a:pt x="51681" y="79464"/>
                    <a:pt x="51225" y="79464"/>
                    <a:pt x="50788" y="79464"/>
                  </a:cubicBezTo>
                  <a:cubicBezTo>
                    <a:pt x="50332" y="79444"/>
                    <a:pt x="49896" y="79424"/>
                    <a:pt x="49440" y="79404"/>
                  </a:cubicBezTo>
                  <a:cubicBezTo>
                    <a:pt x="47635" y="79325"/>
                    <a:pt x="45910" y="79266"/>
                    <a:pt x="44264" y="79186"/>
                  </a:cubicBezTo>
                  <a:lnTo>
                    <a:pt x="44264" y="79186"/>
                  </a:lnTo>
                  <a:cubicBezTo>
                    <a:pt x="44422" y="80495"/>
                    <a:pt x="44561" y="81804"/>
                    <a:pt x="44720" y="83073"/>
                  </a:cubicBezTo>
                  <a:cubicBezTo>
                    <a:pt x="44779" y="83688"/>
                    <a:pt x="44859" y="84303"/>
                    <a:pt x="44918" y="84918"/>
                  </a:cubicBezTo>
                  <a:cubicBezTo>
                    <a:pt x="44978" y="85532"/>
                    <a:pt x="45037" y="86127"/>
                    <a:pt x="45057" y="86742"/>
                  </a:cubicBezTo>
                  <a:cubicBezTo>
                    <a:pt x="45196" y="89161"/>
                    <a:pt x="45196" y="91502"/>
                    <a:pt x="45097" y="93782"/>
                  </a:cubicBezTo>
                  <a:cubicBezTo>
                    <a:pt x="44898" y="98343"/>
                    <a:pt x="44303" y="102587"/>
                    <a:pt x="43371" y="106494"/>
                  </a:cubicBezTo>
                  <a:cubicBezTo>
                    <a:pt x="42439" y="110381"/>
                    <a:pt x="41170" y="113931"/>
                    <a:pt x="39584" y="117044"/>
                  </a:cubicBezTo>
                  <a:cubicBezTo>
                    <a:pt x="39405" y="117421"/>
                    <a:pt x="39187" y="117798"/>
                    <a:pt x="38969" y="118175"/>
                  </a:cubicBezTo>
                  <a:cubicBezTo>
                    <a:pt x="38870" y="118373"/>
                    <a:pt x="38770" y="118551"/>
                    <a:pt x="38671" y="118730"/>
                  </a:cubicBezTo>
                  <a:cubicBezTo>
                    <a:pt x="38572" y="118928"/>
                    <a:pt x="38453" y="119107"/>
                    <a:pt x="38354" y="119285"/>
                  </a:cubicBezTo>
                  <a:cubicBezTo>
                    <a:pt x="37918" y="119999"/>
                    <a:pt x="37422" y="120654"/>
                    <a:pt x="36926" y="121288"/>
                  </a:cubicBezTo>
                  <a:cubicBezTo>
                    <a:pt x="35875" y="122518"/>
                    <a:pt x="34725" y="123569"/>
                    <a:pt x="33515" y="124441"/>
                  </a:cubicBezTo>
                  <a:cubicBezTo>
                    <a:pt x="31096" y="126167"/>
                    <a:pt x="28537" y="127238"/>
                    <a:pt x="26138" y="127971"/>
                  </a:cubicBezTo>
                  <a:cubicBezTo>
                    <a:pt x="23738" y="128685"/>
                    <a:pt x="21497" y="129082"/>
                    <a:pt x="19475" y="129320"/>
                  </a:cubicBezTo>
                  <a:cubicBezTo>
                    <a:pt x="17341" y="129570"/>
                    <a:pt x="15442" y="129650"/>
                    <a:pt x="13776" y="129650"/>
                  </a:cubicBezTo>
                  <a:cubicBezTo>
                    <a:pt x="12266" y="129650"/>
                    <a:pt x="10948" y="129584"/>
                    <a:pt x="9817" y="129518"/>
                  </a:cubicBezTo>
                  <a:lnTo>
                    <a:pt x="9817" y="129478"/>
                  </a:lnTo>
                  <a:cubicBezTo>
                    <a:pt x="9638" y="129459"/>
                    <a:pt x="9480" y="129439"/>
                    <a:pt x="9380" y="129439"/>
                  </a:cubicBezTo>
                  <a:cubicBezTo>
                    <a:pt x="9177" y="129443"/>
                    <a:pt x="8977" y="129445"/>
                    <a:pt x="8781" y="129445"/>
                  </a:cubicBezTo>
                  <a:cubicBezTo>
                    <a:pt x="5469" y="129445"/>
                    <a:pt x="3274" y="128833"/>
                    <a:pt x="1963" y="128308"/>
                  </a:cubicBezTo>
                  <a:cubicBezTo>
                    <a:pt x="1269" y="128031"/>
                    <a:pt x="813" y="127773"/>
                    <a:pt x="516" y="127614"/>
                  </a:cubicBezTo>
                  <a:cubicBezTo>
                    <a:pt x="377" y="127515"/>
                    <a:pt x="258" y="127456"/>
                    <a:pt x="198" y="127416"/>
                  </a:cubicBezTo>
                  <a:cubicBezTo>
                    <a:pt x="139" y="127376"/>
                    <a:pt x="99" y="127356"/>
                    <a:pt x="99" y="127356"/>
                  </a:cubicBezTo>
                  <a:lnTo>
                    <a:pt x="99" y="127356"/>
                  </a:lnTo>
                  <a:cubicBezTo>
                    <a:pt x="99" y="127356"/>
                    <a:pt x="218" y="127456"/>
                    <a:pt x="496" y="127634"/>
                  </a:cubicBezTo>
                  <a:cubicBezTo>
                    <a:pt x="793" y="127793"/>
                    <a:pt x="1250" y="128051"/>
                    <a:pt x="1944" y="128348"/>
                  </a:cubicBezTo>
                  <a:cubicBezTo>
                    <a:pt x="2638" y="128626"/>
                    <a:pt x="3590" y="128923"/>
                    <a:pt x="4819" y="129161"/>
                  </a:cubicBezTo>
                  <a:cubicBezTo>
                    <a:pt x="5891" y="129372"/>
                    <a:pt x="7212" y="129505"/>
                    <a:pt x="8768" y="129505"/>
                  </a:cubicBezTo>
                  <a:cubicBezTo>
                    <a:pt x="8968" y="129505"/>
                    <a:pt x="9172" y="129503"/>
                    <a:pt x="9380" y="129498"/>
                  </a:cubicBezTo>
                  <a:cubicBezTo>
                    <a:pt x="9480" y="129518"/>
                    <a:pt x="9638" y="129538"/>
                    <a:pt x="9797" y="129558"/>
                  </a:cubicBezTo>
                  <a:cubicBezTo>
                    <a:pt x="11007" y="129677"/>
                    <a:pt x="12395" y="129736"/>
                    <a:pt x="14001" y="129736"/>
                  </a:cubicBezTo>
                  <a:cubicBezTo>
                    <a:pt x="15627" y="129736"/>
                    <a:pt x="17452" y="129657"/>
                    <a:pt x="19475" y="129419"/>
                  </a:cubicBezTo>
                  <a:cubicBezTo>
                    <a:pt x="21517" y="129181"/>
                    <a:pt x="23778" y="128804"/>
                    <a:pt x="26178" y="128070"/>
                  </a:cubicBezTo>
                  <a:cubicBezTo>
                    <a:pt x="28577" y="127356"/>
                    <a:pt x="31135" y="126286"/>
                    <a:pt x="33594" y="124540"/>
                  </a:cubicBezTo>
                  <a:cubicBezTo>
                    <a:pt x="34804" y="123668"/>
                    <a:pt x="35974" y="122617"/>
                    <a:pt x="37025" y="121367"/>
                  </a:cubicBezTo>
                  <a:cubicBezTo>
                    <a:pt x="37521" y="120733"/>
                    <a:pt x="38037" y="120078"/>
                    <a:pt x="38473" y="119364"/>
                  </a:cubicBezTo>
                  <a:cubicBezTo>
                    <a:pt x="38572" y="119166"/>
                    <a:pt x="38691" y="118988"/>
                    <a:pt x="38790" y="118809"/>
                  </a:cubicBezTo>
                  <a:cubicBezTo>
                    <a:pt x="38889" y="118631"/>
                    <a:pt x="38989" y="118432"/>
                    <a:pt x="39108" y="118254"/>
                  </a:cubicBezTo>
                  <a:cubicBezTo>
                    <a:pt x="39306" y="117877"/>
                    <a:pt x="39524" y="117500"/>
                    <a:pt x="39703" y="117104"/>
                  </a:cubicBezTo>
                  <a:cubicBezTo>
                    <a:pt x="41309" y="113990"/>
                    <a:pt x="42578" y="110440"/>
                    <a:pt x="43530" y="106534"/>
                  </a:cubicBezTo>
                  <a:cubicBezTo>
                    <a:pt x="44482" y="102607"/>
                    <a:pt x="45077" y="98343"/>
                    <a:pt x="45275" y="93782"/>
                  </a:cubicBezTo>
                  <a:cubicBezTo>
                    <a:pt x="45374" y="91502"/>
                    <a:pt x="45374" y="89142"/>
                    <a:pt x="45235" y="86722"/>
                  </a:cubicBezTo>
                  <a:cubicBezTo>
                    <a:pt x="45196" y="86127"/>
                    <a:pt x="45156" y="85513"/>
                    <a:pt x="45097" y="84898"/>
                  </a:cubicBezTo>
                  <a:cubicBezTo>
                    <a:pt x="45037" y="84283"/>
                    <a:pt x="44958" y="83668"/>
                    <a:pt x="44898" y="83053"/>
                  </a:cubicBezTo>
                  <a:cubicBezTo>
                    <a:pt x="44760" y="81844"/>
                    <a:pt x="44621" y="80614"/>
                    <a:pt x="44462" y="79385"/>
                  </a:cubicBezTo>
                  <a:lnTo>
                    <a:pt x="44462" y="79385"/>
                  </a:lnTo>
                  <a:cubicBezTo>
                    <a:pt x="46049" y="79444"/>
                    <a:pt x="47714" y="79523"/>
                    <a:pt x="49440" y="79603"/>
                  </a:cubicBezTo>
                  <a:cubicBezTo>
                    <a:pt x="49876" y="79623"/>
                    <a:pt x="50312" y="79642"/>
                    <a:pt x="50768" y="79662"/>
                  </a:cubicBezTo>
                  <a:cubicBezTo>
                    <a:pt x="50902" y="79668"/>
                    <a:pt x="51036" y="79671"/>
                    <a:pt x="51169" y="79671"/>
                  </a:cubicBezTo>
                  <a:cubicBezTo>
                    <a:pt x="51492" y="79671"/>
                    <a:pt x="51814" y="79656"/>
                    <a:pt x="52137" y="79642"/>
                  </a:cubicBezTo>
                  <a:cubicBezTo>
                    <a:pt x="53069" y="79603"/>
                    <a:pt x="54001" y="79523"/>
                    <a:pt x="54933" y="79385"/>
                  </a:cubicBezTo>
                  <a:cubicBezTo>
                    <a:pt x="56837" y="79127"/>
                    <a:pt x="58780" y="78631"/>
                    <a:pt x="60684" y="77897"/>
                  </a:cubicBezTo>
                  <a:cubicBezTo>
                    <a:pt x="62588" y="77144"/>
                    <a:pt x="64472" y="76132"/>
                    <a:pt x="66158" y="74764"/>
                  </a:cubicBezTo>
                  <a:cubicBezTo>
                    <a:pt x="67863" y="73396"/>
                    <a:pt x="69311" y="71650"/>
                    <a:pt x="70580" y="69747"/>
                  </a:cubicBezTo>
                  <a:cubicBezTo>
                    <a:pt x="70739" y="69509"/>
                    <a:pt x="70877" y="69251"/>
                    <a:pt x="71016" y="69013"/>
                  </a:cubicBezTo>
                  <a:cubicBezTo>
                    <a:pt x="71175" y="68755"/>
                    <a:pt x="71314" y="68517"/>
                    <a:pt x="71472" y="68259"/>
                  </a:cubicBezTo>
                  <a:cubicBezTo>
                    <a:pt x="71611" y="68021"/>
                    <a:pt x="71730" y="67744"/>
                    <a:pt x="71869" y="67486"/>
                  </a:cubicBezTo>
                  <a:cubicBezTo>
                    <a:pt x="71988" y="67228"/>
                    <a:pt x="72127" y="66970"/>
                    <a:pt x="72246" y="66693"/>
                  </a:cubicBezTo>
                  <a:cubicBezTo>
                    <a:pt x="72365" y="66415"/>
                    <a:pt x="72464" y="66157"/>
                    <a:pt x="72583" y="65880"/>
                  </a:cubicBezTo>
                  <a:lnTo>
                    <a:pt x="72742" y="65463"/>
                  </a:lnTo>
                  <a:lnTo>
                    <a:pt x="72880" y="65047"/>
                  </a:lnTo>
                  <a:cubicBezTo>
                    <a:pt x="72980" y="64749"/>
                    <a:pt x="73079" y="64472"/>
                    <a:pt x="73158" y="64194"/>
                  </a:cubicBezTo>
                  <a:cubicBezTo>
                    <a:pt x="73237" y="63896"/>
                    <a:pt x="73297" y="63599"/>
                    <a:pt x="73376" y="63321"/>
                  </a:cubicBezTo>
                  <a:cubicBezTo>
                    <a:pt x="74883" y="58582"/>
                    <a:pt x="72385" y="53406"/>
                    <a:pt x="71334" y="48845"/>
                  </a:cubicBezTo>
                  <a:lnTo>
                    <a:pt x="71334" y="48845"/>
                  </a:lnTo>
                  <a:cubicBezTo>
                    <a:pt x="73693" y="49618"/>
                    <a:pt x="76133" y="50411"/>
                    <a:pt x="78651" y="51224"/>
                  </a:cubicBezTo>
                  <a:cubicBezTo>
                    <a:pt x="79306" y="51442"/>
                    <a:pt x="79960" y="51661"/>
                    <a:pt x="80615" y="51859"/>
                  </a:cubicBezTo>
                  <a:cubicBezTo>
                    <a:pt x="81249" y="52097"/>
                    <a:pt x="81943" y="52256"/>
                    <a:pt x="82618" y="52414"/>
                  </a:cubicBezTo>
                  <a:cubicBezTo>
                    <a:pt x="83986" y="52692"/>
                    <a:pt x="85414" y="52890"/>
                    <a:pt x="86862" y="52930"/>
                  </a:cubicBezTo>
                  <a:cubicBezTo>
                    <a:pt x="87088" y="52936"/>
                    <a:pt x="87315" y="52939"/>
                    <a:pt x="87544" y="52939"/>
                  </a:cubicBezTo>
                  <a:cubicBezTo>
                    <a:pt x="88759" y="52939"/>
                    <a:pt x="90006" y="52846"/>
                    <a:pt x="91224" y="52612"/>
                  </a:cubicBezTo>
                  <a:cubicBezTo>
                    <a:pt x="92692" y="52315"/>
                    <a:pt x="94140" y="51839"/>
                    <a:pt x="95468" y="51105"/>
                  </a:cubicBezTo>
                  <a:cubicBezTo>
                    <a:pt x="96143" y="50728"/>
                    <a:pt x="96797" y="50312"/>
                    <a:pt x="97392" y="49816"/>
                  </a:cubicBezTo>
                  <a:cubicBezTo>
                    <a:pt x="97987" y="49340"/>
                    <a:pt x="98582" y="48825"/>
                    <a:pt x="99097" y="48230"/>
                  </a:cubicBezTo>
                  <a:cubicBezTo>
                    <a:pt x="100149" y="47060"/>
                    <a:pt x="100962" y="45672"/>
                    <a:pt x="101576" y="44184"/>
                  </a:cubicBezTo>
                  <a:cubicBezTo>
                    <a:pt x="102191" y="42697"/>
                    <a:pt x="102667" y="41150"/>
                    <a:pt x="103183" y="39603"/>
                  </a:cubicBezTo>
                  <a:cubicBezTo>
                    <a:pt x="103718" y="38076"/>
                    <a:pt x="104293" y="36529"/>
                    <a:pt x="105067" y="35042"/>
                  </a:cubicBezTo>
                  <a:cubicBezTo>
                    <a:pt x="106574" y="32067"/>
                    <a:pt x="108854" y="29430"/>
                    <a:pt x="111611" y="27308"/>
                  </a:cubicBezTo>
                  <a:cubicBezTo>
                    <a:pt x="114368" y="25166"/>
                    <a:pt x="117600" y="23540"/>
                    <a:pt x="121051" y="22350"/>
                  </a:cubicBezTo>
                  <a:cubicBezTo>
                    <a:pt x="124501" y="21180"/>
                    <a:pt x="128170" y="20426"/>
                    <a:pt x="131958" y="19970"/>
                  </a:cubicBezTo>
                  <a:cubicBezTo>
                    <a:pt x="138308" y="19204"/>
                    <a:pt x="144953" y="19179"/>
                    <a:pt x="151809" y="19179"/>
                  </a:cubicBezTo>
                  <a:cubicBezTo>
                    <a:pt x="152272" y="19179"/>
                    <a:pt x="152736" y="19179"/>
                    <a:pt x="153202" y="19179"/>
                  </a:cubicBezTo>
                  <a:cubicBezTo>
                    <a:pt x="154043" y="19179"/>
                    <a:pt x="154888" y="19179"/>
                    <a:pt x="155736" y="19177"/>
                  </a:cubicBezTo>
                  <a:cubicBezTo>
                    <a:pt x="159841" y="19197"/>
                    <a:pt x="164045" y="19256"/>
                    <a:pt x="168309" y="19593"/>
                  </a:cubicBezTo>
                  <a:cubicBezTo>
                    <a:pt x="172573" y="19931"/>
                    <a:pt x="176896" y="20525"/>
                    <a:pt x="181160" y="21735"/>
                  </a:cubicBezTo>
                  <a:cubicBezTo>
                    <a:pt x="183262" y="22370"/>
                    <a:pt x="185364" y="23123"/>
                    <a:pt x="187387" y="24135"/>
                  </a:cubicBezTo>
                  <a:lnTo>
                    <a:pt x="188140" y="24512"/>
                  </a:lnTo>
                  <a:cubicBezTo>
                    <a:pt x="188378" y="24650"/>
                    <a:pt x="188616" y="24789"/>
                    <a:pt x="188874" y="24928"/>
                  </a:cubicBezTo>
                  <a:cubicBezTo>
                    <a:pt x="189370" y="25186"/>
                    <a:pt x="189846" y="25483"/>
                    <a:pt x="190322" y="25781"/>
                  </a:cubicBezTo>
                  <a:cubicBezTo>
                    <a:pt x="191274" y="26396"/>
                    <a:pt x="192226" y="27050"/>
                    <a:pt x="193098" y="27784"/>
                  </a:cubicBezTo>
                  <a:cubicBezTo>
                    <a:pt x="193534" y="28121"/>
                    <a:pt x="193951" y="28517"/>
                    <a:pt x="194387" y="28894"/>
                  </a:cubicBezTo>
                  <a:cubicBezTo>
                    <a:pt x="194804" y="29291"/>
                    <a:pt x="195220" y="29688"/>
                    <a:pt x="195597" y="30124"/>
                  </a:cubicBezTo>
                  <a:cubicBezTo>
                    <a:pt x="196390" y="30957"/>
                    <a:pt x="197124" y="31849"/>
                    <a:pt x="197758" y="32821"/>
                  </a:cubicBezTo>
                  <a:cubicBezTo>
                    <a:pt x="199047" y="34744"/>
                    <a:pt x="199999" y="36906"/>
                    <a:pt x="200773" y="39127"/>
                  </a:cubicBezTo>
                  <a:cubicBezTo>
                    <a:pt x="201169" y="40238"/>
                    <a:pt x="201526" y="41368"/>
                    <a:pt x="201923" y="42499"/>
                  </a:cubicBezTo>
                  <a:cubicBezTo>
                    <a:pt x="202320" y="43629"/>
                    <a:pt x="202756" y="44759"/>
                    <a:pt x="203331" y="45830"/>
                  </a:cubicBezTo>
                  <a:cubicBezTo>
                    <a:pt x="203926" y="46901"/>
                    <a:pt x="204660" y="47893"/>
                    <a:pt x="205513" y="48765"/>
                  </a:cubicBezTo>
                  <a:cubicBezTo>
                    <a:pt x="205750" y="48964"/>
                    <a:pt x="205949" y="49182"/>
                    <a:pt x="206187" y="49380"/>
                  </a:cubicBezTo>
                  <a:lnTo>
                    <a:pt x="206544" y="49677"/>
                  </a:lnTo>
                  <a:lnTo>
                    <a:pt x="206901" y="49975"/>
                  </a:lnTo>
                  <a:cubicBezTo>
                    <a:pt x="207396" y="50352"/>
                    <a:pt x="207912" y="50689"/>
                    <a:pt x="208448" y="50986"/>
                  </a:cubicBezTo>
                  <a:cubicBezTo>
                    <a:pt x="210589" y="52236"/>
                    <a:pt x="213088" y="52831"/>
                    <a:pt x="215567" y="52950"/>
                  </a:cubicBezTo>
                  <a:cubicBezTo>
                    <a:pt x="215886" y="52965"/>
                    <a:pt x="216205" y="52972"/>
                    <a:pt x="216524" y="52972"/>
                  </a:cubicBezTo>
                  <a:cubicBezTo>
                    <a:pt x="217455" y="52972"/>
                    <a:pt x="218385" y="52909"/>
                    <a:pt x="219315" y="52791"/>
                  </a:cubicBezTo>
                  <a:cubicBezTo>
                    <a:pt x="219950" y="52731"/>
                    <a:pt x="220565" y="52632"/>
                    <a:pt x="221179" y="52513"/>
                  </a:cubicBezTo>
                  <a:cubicBezTo>
                    <a:pt x="221497" y="52454"/>
                    <a:pt x="221814" y="52374"/>
                    <a:pt x="222111" y="52315"/>
                  </a:cubicBezTo>
                  <a:lnTo>
                    <a:pt x="222567" y="52196"/>
                  </a:lnTo>
                  <a:lnTo>
                    <a:pt x="222805" y="52137"/>
                  </a:lnTo>
                  <a:lnTo>
                    <a:pt x="222924" y="52097"/>
                  </a:lnTo>
                  <a:lnTo>
                    <a:pt x="222984" y="52077"/>
                  </a:lnTo>
                  <a:cubicBezTo>
                    <a:pt x="223004" y="52077"/>
                    <a:pt x="223004" y="52077"/>
                    <a:pt x="222984" y="52057"/>
                  </a:cubicBezTo>
                  <a:lnTo>
                    <a:pt x="223043" y="52057"/>
                  </a:lnTo>
                  <a:cubicBezTo>
                    <a:pt x="224868" y="51442"/>
                    <a:pt x="228715" y="50173"/>
                    <a:pt x="232602" y="48864"/>
                  </a:cubicBezTo>
                  <a:lnTo>
                    <a:pt x="232602" y="48864"/>
                  </a:lnTo>
                  <a:cubicBezTo>
                    <a:pt x="232285" y="50094"/>
                    <a:pt x="231948" y="51442"/>
                    <a:pt x="231571" y="52910"/>
                  </a:cubicBezTo>
                  <a:cubicBezTo>
                    <a:pt x="231373" y="53683"/>
                    <a:pt x="231174" y="54496"/>
                    <a:pt x="230956" y="55349"/>
                  </a:cubicBezTo>
                  <a:cubicBezTo>
                    <a:pt x="230857" y="55766"/>
                    <a:pt x="230738" y="56182"/>
                    <a:pt x="230639" y="56618"/>
                  </a:cubicBezTo>
                  <a:cubicBezTo>
                    <a:pt x="230579" y="56837"/>
                    <a:pt x="230520" y="57055"/>
                    <a:pt x="230480" y="57293"/>
                  </a:cubicBezTo>
                  <a:cubicBezTo>
                    <a:pt x="230421" y="57511"/>
                    <a:pt x="230401" y="57749"/>
                    <a:pt x="230361" y="57987"/>
                  </a:cubicBezTo>
                  <a:cubicBezTo>
                    <a:pt x="230262" y="58899"/>
                    <a:pt x="230262" y="59871"/>
                    <a:pt x="230341" y="60862"/>
                  </a:cubicBezTo>
                  <a:cubicBezTo>
                    <a:pt x="230401" y="61358"/>
                    <a:pt x="230441" y="61854"/>
                    <a:pt x="230540" y="62350"/>
                  </a:cubicBezTo>
                  <a:cubicBezTo>
                    <a:pt x="230579" y="62588"/>
                    <a:pt x="230619" y="62845"/>
                    <a:pt x="230678" y="63083"/>
                  </a:cubicBezTo>
                  <a:cubicBezTo>
                    <a:pt x="230738" y="63341"/>
                    <a:pt x="230797" y="63599"/>
                    <a:pt x="230877" y="63837"/>
                  </a:cubicBezTo>
                  <a:cubicBezTo>
                    <a:pt x="231392" y="65840"/>
                    <a:pt x="232305" y="67843"/>
                    <a:pt x="233514" y="69727"/>
                  </a:cubicBezTo>
                  <a:cubicBezTo>
                    <a:pt x="233832" y="70183"/>
                    <a:pt x="234149" y="70659"/>
                    <a:pt x="234486" y="71115"/>
                  </a:cubicBezTo>
                  <a:cubicBezTo>
                    <a:pt x="234843" y="71571"/>
                    <a:pt x="235200" y="72007"/>
                    <a:pt x="235577" y="72464"/>
                  </a:cubicBezTo>
                  <a:cubicBezTo>
                    <a:pt x="235954" y="72900"/>
                    <a:pt x="236370" y="73316"/>
                    <a:pt x="236767" y="73733"/>
                  </a:cubicBezTo>
                  <a:cubicBezTo>
                    <a:pt x="236985" y="73931"/>
                    <a:pt x="237223" y="74129"/>
                    <a:pt x="237441" y="74328"/>
                  </a:cubicBezTo>
                  <a:cubicBezTo>
                    <a:pt x="237659" y="74526"/>
                    <a:pt x="237877" y="74744"/>
                    <a:pt x="238115" y="74903"/>
                  </a:cubicBezTo>
                  <a:cubicBezTo>
                    <a:pt x="238591" y="75260"/>
                    <a:pt x="239067" y="75656"/>
                    <a:pt x="239583" y="75954"/>
                  </a:cubicBezTo>
                  <a:cubicBezTo>
                    <a:pt x="239841" y="76113"/>
                    <a:pt x="240098" y="76271"/>
                    <a:pt x="240356" y="76450"/>
                  </a:cubicBezTo>
                  <a:cubicBezTo>
                    <a:pt x="240614" y="76588"/>
                    <a:pt x="240892" y="76727"/>
                    <a:pt x="241169" y="76886"/>
                  </a:cubicBezTo>
                  <a:cubicBezTo>
                    <a:pt x="241685" y="77183"/>
                    <a:pt x="242260" y="77421"/>
                    <a:pt x="242835" y="77679"/>
                  </a:cubicBezTo>
                  <a:cubicBezTo>
                    <a:pt x="243113" y="77798"/>
                    <a:pt x="243410" y="77917"/>
                    <a:pt x="243688" y="78016"/>
                  </a:cubicBezTo>
                  <a:cubicBezTo>
                    <a:pt x="243985" y="78135"/>
                    <a:pt x="244263" y="78254"/>
                    <a:pt x="244580" y="78334"/>
                  </a:cubicBezTo>
                  <a:cubicBezTo>
                    <a:pt x="246940" y="79127"/>
                    <a:pt x="249479" y="79583"/>
                    <a:pt x="252057" y="79702"/>
                  </a:cubicBezTo>
                  <a:lnTo>
                    <a:pt x="253028" y="79702"/>
                  </a:lnTo>
                  <a:cubicBezTo>
                    <a:pt x="253346" y="79702"/>
                    <a:pt x="253663" y="79682"/>
                    <a:pt x="254000" y="79662"/>
                  </a:cubicBezTo>
                  <a:cubicBezTo>
                    <a:pt x="254635" y="79623"/>
                    <a:pt x="255289" y="79603"/>
                    <a:pt x="255944" y="79563"/>
                  </a:cubicBezTo>
                  <a:cubicBezTo>
                    <a:pt x="257173" y="79504"/>
                    <a:pt x="258423" y="79424"/>
                    <a:pt x="259672" y="79365"/>
                  </a:cubicBezTo>
                  <a:lnTo>
                    <a:pt x="259672" y="79365"/>
                  </a:lnTo>
                  <a:cubicBezTo>
                    <a:pt x="259533" y="80456"/>
                    <a:pt x="259394" y="81586"/>
                    <a:pt x="259255" y="82756"/>
                  </a:cubicBezTo>
                  <a:cubicBezTo>
                    <a:pt x="259176" y="83391"/>
                    <a:pt x="259097" y="84025"/>
                    <a:pt x="259018" y="84660"/>
                  </a:cubicBezTo>
                  <a:cubicBezTo>
                    <a:pt x="258958" y="85314"/>
                    <a:pt x="258918" y="85988"/>
                    <a:pt x="258879" y="86663"/>
                  </a:cubicBezTo>
                  <a:cubicBezTo>
                    <a:pt x="258720" y="89360"/>
                    <a:pt x="258720" y="92275"/>
                    <a:pt x="258918" y="95349"/>
                  </a:cubicBezTo>
                  <a:cubicBezTo>
                    <a:pt x="259117" y="98423"/>
                    <a:pt x="259513" y="101655"/>
                    <a:pt x="260207" y="104987"/>
                  </a:cubicBezTo>
                  <a:cubicBezTo>
                    <a:pt x="260921" y="108318"/>
                    <a:pt x="261933" y="111729"/>
                    <a:pt x="263420" y="115101"/>
                  </a:cubicBezTo>
                  <a:cubicBezTo>
                    <a:pt x="263797" y="115954"/>
                    <a:pt x="264213" y="116786"/>
                    <a:pt x="264630" y="117619"/>
                  </a:cubicBezTo>
                  <a:cubicBezTo>
                    <a:pt x="264868" y="118036"/>
                    <a:pt x="265086" y="118452"/>
                    <a:pt x="265304" y="118869"/>
                  </a:cubicBezTo>
                  <a:cubicBezTo>
                    <a:pt x="265423" y="119067"/>
                    <a:pt x="265562" y="119265"/>
                    <a:pt x="265681" y="119464"/>
                  </a:cubicBezTo>
                  <a:cubicBezTo>
                    <a:pt x="265800" y="119682"/>
                    <a:pt x="265939" y="119880"/>
                    <a:pt x="266077" y="120078"/>
                  </a:cubicBezTo>
                  <a:cubicBezTo>
                    <a:pt x="267148" y="121645"/>
                    <a:pt x="268497" y="123073"/>
                    <a:pt x="270064" y="124263"/>
                  </a:cubicBezTo>
                  <a:cubicBezTo>
                    <a:pt x="270857" y="124878"/>
                    <a:pt x="271690" y="125393"/>
                    <a:pt x="272562" y="125889"/>
                  </a:cubicBezTo>
                  <a:cubicBezTo>
                    <a:pt x="273415" y="126385"/>
                    <a:pt x="274327" y="126821"/>
                    <a:pt x="275259" y="127198"/>
                  </a:cubicBezTo>
                  <a:cubicBezTo>
                    <a:pt x="277124" y="127971"/>
                    <a:pt x="279087" y="128527"/>
                    <a:pt x="281090" y="128943"/>
                  </a:cubicBezTo>
                  <a:cubicBezTo>
                    <a:pt x="283113" y="129359"/>
                    <a:pt x="285175" y="129617"/>
                    <a:pt x="287257" y="129736"/>
                  </a:cubicBezTo>
                  <a:cubicBezTo>
                    <a:pt x="288299" y="129806"/>
                    <a:pt x="289350" y="129840"/>
                    <a:pt x="290406" y="129840"/>
                  </a:cubicBezTo>
                  <a:cubicBezTo>
                    <a:pt x="291462" y="129840"/>
                    <a:pt x="292523" y="129806"/>
                    <a:pt x="293584" y="129736"/>
                  </a:cubicBezTo>
                  <a:cubicBezTo>
                    <a:pt x="295706" y="129538"/>
                    <a:pt x="297827" y="129240"/>
                    <a:pt x="299930" y="128804"/>
                  </a:cubicBezTo>
                  <a:cubicBezTo>
                    <a:pt x="300981" y="128566"/>
                    <a:pt x="302032" y="128308"/>
                    <a:pt x="303063" y="128011"/>
                  </a:cubicBezTo>
                  <a:cubicBezTo>
                    <a:pt x="303598" y="127872"/>
                    <a:pt x="304114" y="127713"/>
                    <a:pt x="304630" y="127535"/>
                  </a:cubicBezTo>
                  <a:cubicBezTo>
                    <a:pt x="304887" y="127456"/>
                    <a:pt x="305145" y="127356"/>
                    <a:pt x="305403" y="127277"/>
                  </a:cubicBezTo>
                  <a:lnTo>
                    <a:pt x="305780" y="127119"/>
                  </a:lnTo>
                  <a:lnTo>
                    <a:pt x="306256" y="126940"/>
                  </a:lnTo>
                  <a:lnTo>
                    <a:pt x="306256" y="79206"/>
                  </a:lnTo>
                  <a:lnTo>
                    <a:pt x="3062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1"/>
            <p:cNvSpPr/>
            <p:nvPr/>
          </p:nvSpPr>
          <p:spPr>
            <a:xfrm>
              <a:off x="-153050" y="420950"/>
              <a:ext cx="7938000" cy="3472800"/>
            </a:xfrm>
            <a:custGeom>
              <a:rect b="b" l="l" r="r" t="t"/>
              <a:pathLst>
                <a:path extrusionOk="0" h="138912" w="317520">
                  <a:moveTo>
                    <a:pt x="317520" y="1"/>
                  </a:moveTo>
                  <a:cubicBezTo>
                    <a:pt x="166603" y="1"/>
                    <a:pt x="61814" y="21"/>
                    <a:pt x="0" y="21"/>
                  </a:cubicBezTo>
                  <a:cubicBezTo>
                    <a:pt x="20" y="58761"/>
                    <a:pt x="40" y="96103"/>
                    <a:pt x="40" y="118770"/>
                  </a:cubicBezTo>
                  <a:cubicBezTo>
                    <a:pt x="60" y="124442"/>
                    <a:pt x="60" y="129182"/>
                    <a:pt x="60" y="133108"/>
                  </a:cubicBezTo>
                  <a:lnTo>
                    <a:pt x="60" y="133485"/>
                  </a:lnTo>
                  <a:lnTo>
                    <a:pt x="60" y="133584"/>
                  </a:lnTo>
                  <a:lnTo>
                    <a:pt x="60" y="133644"/>
                  </a:lnTo>
                  <a:cubicBezTo>
                    <a:pt x="60" y="133663"/>
                    <a:pt x="79" y="133663"/>
                    <a:pt x="99" y="133683"/>
                  </a:cubicBezTo>
                  <a:cubicBezTo>
                    <a:pt x="139" y="133743"/>
                    <a:pt x="179" y="133782"/>
                    <a:pt x="218" y="133822"/>
                  </a:cubicBezTo>
                  <a:cubicBezTo>
                    <a:pt x="377" y="134001"/>
                    <a:pt x="555" y="134179"/>
                    <a:pt x="714" y="134338"/>
                  </a:cubicBezTo>
                  <a:cubicBezTo>
                    <a:pt x="1071" y="134655"/>
                    <a:pt x="1428" y="134933"/>
                    <a:pt x="1785" y="135190"/>
                  </a:cubicBezTo>
                  <a:cubicBezTo>
                    <a:pt x="2499" y="135706"/>
                    <a:pt x="3233" y="136123"/>
                    <a:pt x="3947" y="136460"/>
                  </a:cubicBezTo>
                  <a:cubicBezTo>
                    <a:pt x="5355" y="137154"/>
                    <a:pt x="6703" y="137550"/>
                    <a:pt x="7873" y="137848"/>
                  </a:cubicBezTo>
                  <a:cubicBezTo>
                    <a:pt x="10213" y="138403"/>
                    <a:pt x="11939" y="138482"/>
                    <a:pt x="13029" y="138542"/>
                  </a:cubicBezTo>
                  <a:cubicBezTo>
                    <a:pt x="13399" y="138555"/>
                    <a:pt x="13701" y="138560"/>
                    <a:pt x="13939" y="138560"/>
                  </a:cubicBezTo>
                  <a:cubicBezTo>
                    <a:pt x="14415" y="138560"/>
                    <a:pt x="14636" y="138542"/>
                    <a:pt x="14636" y="138542"/>
                  </a:cubicBezTo>
                  <a:lnTo>
                    <a:pt x="14259" y="138542"/>
                  </a:lnTo>
                  <a:cubicBezTo>
                    <a:pt x="13981" y="138542"/>
                    <a:pt x="13585" y="138542"/>
                    <a:pt x="13049" y="138502"/>
                  </a:cubicBezTo>
                  <a:cubicBezTo>
                    <a:pt x="11939" y="138443"/>
                    <a:pt x="10233" y="138363"/>
                    <a:pt x="7893" y="137788"/>
                  </a:cubicBezTo>
                  <a:cubicBezTo>
                    <a:pt x="6723" y="137491"/>
                    <a:pt x="5394" y="137094"/>
                    <a:pt x="3986" y="136400"/>
                  </a:cubicBezTo>
                  <a:cubicBezTo>
                    <a:pt x="3272" y="136043"/>
                    <a:pt x="2558" y="135647"/>
                    <a:pt x="1844" y="135131"/>
                  </a:cubicBezTo>
                  <a:cubicBezTo>
                    <a:pt x="1487" y="134873"/>
                    <a:pt x="1130" y="134576"/>
                    <a:pt x="793" y="134278"/>
                  </a:cubicBezTo>
                  <a:cubicBezTo>
                    <a:pt x="615" y="134100"/>
                    <a:pt x="436" y="133941"/>
                    <a:pt x="298" y="133763"/>
                  </a:cubicBezTo>
                  <a:cubicBezTo>
                    <a:pt x="258" y="133723"/>
                    <a:pt x="218" y="133683"/>
                    <a:pt x="179" y="133644"/>
                  </a:cubicBezTo>
                  <a:cubicBezTo>
                    <a:pt x="159" y="133624"/>
                    <a:pt x="159" y="133604"/>
                    <a:pt x="159" y="133584"/>
                  </a:cubicBezTo>
                  <a:lnTo>
                    <a:pt x="159" y="133485"/>
                  </a:lnTo>
                  <a:lnTo>
                    <a:pt x="159" y="133128"/>
                  </a:lnTo>
                  <a:cubicBezTo>
                    <a:pt x="159" y="129182"/>
                    <a:pt x="179" y="124442"/>
                    <a:pt x="179" y="118790"/>
                  </a:cubicBezTo>
                  <a:cubicBezTo>
                    <a:pt x="179" y="96163"/>
                    <a:pt x="198" y="58880"/>
                    <a:pt x="218" y="259"/>
                  </a:cubicBezTo>
                  <a:cubicBezTo>
                    <a:pt x="61953" y="259"/>
                    <a:pt x="166564" y="278"/>
                    <a:pt x="317222" y="298"/>
                  </a:cubicBezTo>
                  <a:lnTo>
                    <a:pt x="317222" y="53446"/>
                  </a:lnTo>
                  <a:lnTo>
                    <a:pt x="317222" y="101795"/>
                  </a:lnTo>
                  <a:lnTo>
                    <a:pt x="317222" y="124839"/>
                  </a:lnTo>
                  <a:lnTo>
                    <a:pt x="317222" y="130471"/>
                  </a:lnTo>
                  <a:lnTo>
                    <a:pt x="317222" y="133267"/>
                  </a:lnTo>
                  <a:lnTo>
                    <a:pt x="317222" y="133921"/>
                  </a:lnTo>
                  <a:lnTo>
                    <a:pt x="317163" y="133941"/>
                  </a:lnTo>
                  <a:lnTo>
                    <a:pt x="317024" y="134020"/>
                  </a:lnTo>
                  <a:lnTo>
                    <a:pt x="316707" y="134199"/>
                  </a:lnTo>
                  <a:cubicBezTo>
                    <a:pt x="316310" y="134397"/>
                    <a:pt x="315894" y="134596"/>
                    <a:pt x="315457" y="134774"/>
                  </a:cubicBezTo>
                  <a:cubicBezTo>
                    <a:pt x="313772" y="135528"/>
                    <a:pt x="312027" y="136123"/>
                    <a:pt x="310262" y="136618"/>
                  </a:cubicBezTo>
                  <a:cubicBezTo>
                    <a:pt x="308497" y="137114"/>
                    <a:pt x="306712" y="137511"/>
                    <a:pt x="304927" y="137828"/>
                  </a:cubicBezTo>
                  <a:cubicBezTo>
                    <a:pt x="303122" y="138126"/>
                    <a:pt x="301318" y="138383"/>
                    <a:pt x="299533" y="138502"/>
                  </a:cubicBezTo>
                  <a:cubicBezTo>
                    <a:pt x="298376" y="138579"/>
                    <a:pt x="297227" y="138614"/>
                    <a:pt x="296081" y="138614"/>
                  </a:cubicBezTo>
                  <a:cubicBezTo>
                    <a:pt x="295440" y="138614"/>
                    <a:pt x="294799" y="138603"/>
                    <a:pt x="294159" y="138582"/>
                  </a:cubicBezTo>
                  <a:cubicBezTo>
                    <a:pt x="290589" y="138463"/>
                    <a:pt x="287059" y="138026"/>
                    <a:pt x="283648" y="137193"/>
                  </a:cubicBezTo>
                  <a:cubicBezTo>
                    <a:pt x="282795" y="136955"/>
                    <a:pt x="281942" y="136757"/>
                    <a:pt x="281129" y="136480"/>
                  </a:cubicBezTo>
                  <a:cubicBezTo>
                    <a:pt x="280713" y="136341"/>
                    <a:pt x="280296" y="136202"/>
                    <a:pt x="279880" y="136063"/>
                  </a:cubicBezTo>
                  <a:cubicBezTo>
                    <a:pt x="279483" y="135904"/>
                    <a:pt x="279067" y="135766"/>
                    <a:pt x="278670" y="135607"/>
                  </a:cubicBezTo>
                  <a:cubicBezTo>
                    <a:pt x="277064" y="134953"/>
                    <a:pt x="275497" y="134199"/>
                    <a:pt x="274050" y="133287"/>
                  </a:cubicBezTo>
                  <a:cubicBezTo>
                    <a:pt x="271134" y="131482"/>
                    <a:pt x="268596" y="129102"/>
                    <a:pt x="266771" y="126266"/>
                  </a:cubicBezTo>
                  <a:cubicBezTo>
                    <a:pt x="265006" y="123391"/>
                    <a:pt x="263598" y="120337"/>
                    <a:pt x="262508" y="117204"/>
                  </a:cubicBezTo>
                  <a:cubicBezTo>
                    <a:pt x="261417" y="114090"/>
                    <a:pt x="260644" y="110877"/>
                    <a:pt x="260088" y="107685"/>
                  </a:cubicBezTo>
                  <a:cubicBezTo>
                    <a:pt x="259553" y="104472"/>
                    <a:pt x="259216" y="101259"/>
                    <a:pt x="259117" y="98086"/>
                  </a:cubicBezTo>
                  <a:cubicBezTo>
                    <a:pt x="259057" y="96500"/>
                    <a:pt x="259037" y="94913"/>
                    <a:pt x="259077" y="93327"/>
                  </a:cubicBezTo>
                  <a:cubicBezTo>
                    <a:pt x="259097" y="92553"/>
                    <a:pt x="259117" y="91760"/>
                    <a:pt x="259176" y="90987"/>
                  </a:cubicBezTo>
                  <a:cubicBezTo>
                    <a:pt x="259196" y="90590"/>
                    <a:pt x="259216" y="90193"/>
                    <a:pt x="259255" y="89817"/>
                  </a:cubicBezTo>
                  <a:lnTo>
                    <a:pt x="259315" y="89222"/>
                  </a:lnTo>
                  <a:lnTo>
                    <a:pt x="259335" y="88924"/>
                  </a:lnTo>
                  <a:lnTo>
                    <a:pt x="259394" y="88488"/>
                  </a:lnTo>
                  <a:lnTo>
                    <a:pt x="258839" y="88488"/>
                  </a:lnTo>
                  <a:lnTo>
                    <a:pt x="258482" y="88508"/>
                  </a:lnTo>
                  <a:cubicBezTo>
                    <a:pt x="258224" y="88508"/>
                    <a:pt x="257966" y="88488"/>
                    <a:pt x="257728" y="88488"/>
                  </a:cubicBezTo>
                  <a:cubicBezTo>
                    <a:pt x="257233" y="88468"/>
                    <a:pt x="256737" y="88448"/>
                    <a:pt x="256241" y="88409"/>
                  </a:cubicBezTo>
                  <a:cubicBezTo>
                    <a:pt x="255249" y="88329"/>
                    <a:pt x="254258" y="88210"/>
                    <a:pt x="253286" y="88052"/>
                  </a:cubicBezTo>
                  <a:cubicBezTo>
                    <a:pt x="251343" y="87734"/>
                    <a:pt x="249439" y="87238"/>
                    <a:pt x="247595" y="86604"/>
                  </a:cubicBezTo>
                  <a:cubicBezTo>
                    <a:pt x="243926" y="85315"/>
                    <a:pt x="240574" y="83292"/>
                    <a:pt x="237917" y="80595"/>
                  </a:cubicBezTo>
                  <a:cubicBezTo>
                    <a:pt x="235319" y="77878"/>
                    <a:pt x="233197" y="74725"/>
                    <a:pt x="231948" y="71294"/>
                  </a:cubicBezTo>
                  <a:cubicBezTo>
                    <a:pt x="231313" y="69569"/>
                    <a:pt x="230877" y="67804"/>
                    <a:pt x="230698" y="65999"/>
                  </a:cubicBezTo>
                  <a:cubicBezTo>
                    <a:pt x="230659" y="65563"/>
                    <a:pt x="230619" y="65107"/>
                    <a:pt x="230599" y="64651"/>
                  </a:cubicBezTo>
                  <a:cubicBezTo>
                    <a:pt x="230599" y="64433"/>
                    <a:pt x="230599" y="64214"/>
                    <a:pt x="230599" y="63996"/>
                  </a:cubicBezTo>
                  <a:lnTo>
                    <a:pt x="230599" y="63322"/>
                  </a:lnTo>
                  <a:cubicBezTo>
                    <a:pt x="230619" y="63104"/>
                    <a:pt x="230639" y="62866"/>
                    <a:pt x="230639" y="62648"/>
                  </a:cubicBezTo>
                  <a:cubicBezTo>
                    <a:pt x="230659" y="62430"/>
                    <a:pt x="230678" y="62211"/>
                    <a:pt x="230718" y="61993"/>
                  </a:cubicBezTo>
                  <a:cubicBezTo>
                    <a:pt x="230738" y="61775"/>
                    <a:pt x="230758" y="61537"/>
                    <a:pt x="230817" y="61339"/>
                  </a:cubicBezTo>
                  <a:cubicBezTo>
                    <a:pt x="230837" y="61220"/>
                    <a:pt x="230837" y="61121"/>
                    <a:pt x="230877" y="61002"/>
                  </a:cubicBezTo>
                  <a:lnTo>
                    <a:pt x="230916" y="60764"/>
                  </a:lnTo>
                  <a:lnTo>
                    <a:pt x="230996" y="60446"/>
                  </a:lnTo>
                  <a:lnTo>
                    <a:pt x="230559" y="60585"/>
                  </a:lnTo>
                  <a:lnTo>
                    <a:pt x="230321" y="60645"/>
                  </a:lnTo>
                  <a:lnTo>
                    <a:pt x="229885" y="60764"/>
                  </a:lnTo>
                  <a:cubicBezTo>
                    <a:pt x="229588" y="60843"/>
                    <a:pt x="229290" y="60922"/>
                    <a:pt x="228973" y="60982"/>
                  </a:cubicBezTo>
                  <a:cubicBezTo>
                    <a:pt x="228378" y="61121"/>
                    <a:pt x="227783" y="61240"/>
                    <a:pt x="227168" y="61339"/>
                  </a:cubicBezTo>
                  <a:cubicBezTo>
                    <a:pt x="225959" y="61537"/>
                    <a:pt x="224749" y="61676"/>
                    <a:pt x="223539" y="61716"/>
                  </a:cubicBezTo>
                  <a:cubicBezTo>
                    <a:pt x="223067" y="61739"/>
                    <a:pt x="222596" y="61751"/>
                    <a:pt x="222125" y="61751"/>
                  </a:cubicBezTo>
                  <a:cubicBezTo>
                    <a:pt x="220180" y="61751"/>
                    <a:pt x="218248" y="61548"/>
                    <a:pt x="216380" y="61101"/>
                  </a:cubicBezTo>
                  <a:cubicBezTo>
                    <a:pt x="214060" y="60565"/>
                    <a:pt x="211839" y="59633"/>
                    <a:pt x="209895" y="58325"/>
                  </a:cubicBezTo>
                  <a:cubicBezTo>
                    <a:pt x="207952" y="57035"/>
                    <a:pt x="206246" y="55409"/>
                    <a:pt x="204957" y="53506"/>
                  </a:cubicBezTo>
                  <a:cubicBezTo>
                    <a:pt x="204323" y="52573"/>
                    <a:pt x="203767" y="51562"/>
                    <a:pt x="203311" y="50511"/>
                  </a:cubicBezTo>
                  <a:cubicBezTo>
                    <a:pt x="202855" y="49460"/>
                    <a:pt x="202478" y="48389"/>
                    <a:pt x="202121" y="47318"/>
                  </a:cubicBezTo>
                  <a:cubicBezTo>
                    <a:pt x="201407" y="45176"/>
                    <a:pt x="200713" y="42995"/>
                    <a:pt x="199662" y="41012"/>
                  </a:cubicBezTo>
                  <a:cubicBezTo>
                    <a:pt x="198611" y="39029"/>
                    <a:pt x="197203" y="37264"/>
                    <a:pt x="195537" y="35836"/>
                  </a:cubicBezTo>
                  <a:cubicBezTo>
                    <a:pt x="194704" y="35102"/>
                    <a:pt x="193832" y="34448"/>
                    <a:pt x="192919" y="33853"/>
                  </a:cubicBezTo>
                  <a:cubicBezTo>
                    <a:pt x="192444" y="33575"/>
                    <a:pt x="191987" y="33297"/>
                    <a:pt x="191511" y="33000"/>
                  </a:cubicBezTo>
                  <a:cubicBezTo>
                    <a:pt x="191036" y="32762"/>
                    <a:pt x="190560" y="32504"/>
                    <a:pt x="190084" y="32266"/>
                  </a:cubicBezTo>
                  <a:cubicBezTo>
                    <a:pt x="188140" y="31314"/>
                    <a:pt x="186117" y="30620"/>
                    <a:pt x="184075" y="30065"/>
                  </a:cubicBezTo>
                  <a:cubicBezTo>
                    <a:pt x="182032" y="29530"/>
                    <a:pt x="179970" y="29173"/>
                    <a:pt x="177927" y="28875"/>
                  </a:cubicBezTo>
                  <a:cubicBezTo>
                    <a:pt x="173822" y="28340"/>
                    <a:pt x="169776" y="28161"/>
                    <a:pt x="165810" y="28062"/>
                  </a:cubicBezTo>
                  <a:cubicBezTo>
                    <a:pt x="163153" y="28009"/>
                    <a:pt x="160539" y="28000"/>
                    <a:pt x="157964" y="28000"/>
                  </a:cubicBezTo>
                  <a:cubicBezTo>
                    <a:pt x="156677" y="28000"/>
                    <a:pt x="155399" y="28003"/>
                    <a:pt x="154129" y="28003"/>
                  </a:cubicBezTo>
                  <a:cubicBezTo>
                    <a:pt x="150322" y="28022"/>
                    <a:pt x="146574" y="28102"/>
                    <a:pt x="142925" y="28340"/>
                  </a:cubicBezTo>
                  <a:cubicBezTo>
                    <a:pt x="139276" y="28597"/>
                    <a:pt x="135706" y="28994"/>
                    <a:pt x="132275" y="29827"/>
                  </a:cubicBezTo>
                  <a:cubicBezTo>
                    <a:pt x="130570" y="30224"/>
                    <a:pt x="128904" y="30739"/>
                    <a:pt x="127317" y="31374"/>
                  </a:cubicBezTo>
                  <a:cubicBezTo>
                    <a:pt x="125711" y="32008"/>
                    <a:pt x="124184" y="32782"/>
                    <a:pt x="122756" y="33694"/>
                  </a:cubicBezTo>
                  <a:cubicBezTo>
                    <a:pt x="122419" y="33912"/>
                    <a:pt x="122062" y="34150"/>
                    <a:pt x="121725" y="34388"/>
                  </a:cubicBezTo>
                  <a:cubicBezTo>
                    <a:pt x="121388" y="34646"/>
                    <a:pt x="121051" y="34884"/>
                    <a:pt x="120733" y="35162"/>
                  </a:cubicBezTo>
                  <a:cubicBezTo>
                    <a:pt x="120059" y="35677"/>
                    <a:pt x="119444" y="36232"/>
                    <a:pt x="118869" y="36827"/>
                  </a:cubicBezTo>
                  <a:cubicBezTo>
                    <a:pt x="117739" y="37997"/>
                    <a:pt x="116747" y="39326"/>
                    <a:pt x="115974" y="40734"/>
                  </a:cubicBezTo>
                  <a:cubicBezTo>
                    <a:pt x="114387" y="43570"/>
                    <a:pt x="113673" y="46664"/>
                    <a:pt x="112563" y="49500"/>
                  </a:cubicBezTo>
                  <a:cubicBezTo>
                    <a:pt x="112008" y="50927"/>
                    <a:pt x="111353" y="52276"/>
                    <a:pt x="110520" y="53506"/>
                  </a:cubicBezTo>
                  <a:cubicBezTo>
                    <a:pt x="110322" y="53823"/>
                    <a:pt x="110084" y="54100"/>
                    <a:pt x="109866" y="54398"/>
                  </a:cubicBezTo>
                  <a:cubicBezTo>
                    <a:pt x="109628" y="54695"/>
                    <a:pt x="109410" y="54973"/>
                    <a:pt x="109152" y="55251"/>
                  </a:cubicBezTo>
                  <a:cubicBezTo>
                    <a:pt x="108676" y="55806"/>
                    <a:pt x="108140" y="56302"/>
                    <a:pt x="107605" y="56778"/>
                  </a:cubicBezTo>
                  <a:cubicBezTo>
                    <a:pt x="107050" y="57254"/>
                    <a:pt x="106494" y="57710"/>
                    <a:pt x="105900" y="58106"/>
                  </a:cubicBezTo>
                  <a:cubicBezTo>
                    <a:pt x="105602" y="58305"/>
                    <a:pt x="105305" y="58503"/>
                    <a:pt x="105007" y="58701"/>
                  </a:cubicBezTo>
                  <a:cubicBezTo>
                    <a:pt x="104868" y="58800"/>
                    <a:pt x="104710" y="58880"/>
                    <a:pt x="104551" y="58979"/>
                  </a:cubicBezTo>
                  <a:lnTo>
                    <a:pt x="104075" y="59217"/>
                  </a:lnTo>
                  <a:cubicBezTo>
                    <a:pt x="103480" y="59594"/>
                    <a:pt x="102806" y="59852"/>
                    <a:pt x="102171" y="60149"/>
                  </a:cubicBezTo>
                  <a:cubicBezTo>
                    <a:pt x="101854" y="60268"/>
                    <a:pt x="101517" y="60387"/>
                    <a:pt x="101199" y="60506"/>
                  </a:cubicBezTo>
                  <a:lnTo>
                    <a:pt x="100704" y="60684"/>
                  </a:lnTo>
                  <a:cubicBezTo>
                    <a:pt x="100545" y="60724"/>
                    <a:pt x="100386" y="60784"/>
                    <a:pt x="100208" y="60823"/>
                  </a:cubicBezTo>
                  <a:cubicBezTo>
                    <a:pt x="97886" y="61522"/>
                    <a:pt x="95487" y="61790"/>
                    <a:pt x="93160" y="61790"/>
                  </a:cubicBezTo>
                  <a:cubicBezTo>
                    <a:pt x="92844" y="61790"/>
                    <a:pt x="92529" y="61785"/>
                    <a:pt x="92216" y="61775"/>
                  </a:cubicBezTo>
                  <a:cubicBezTo>
                    <a:pt x="90907" y="61735"/>
                    <a:pt x="89618" y="61597"/>
                    <a:pt x="88349" y="61398"/>
                  </a:cubicBezTo>
                  <a:cubicBezTo>
                    <a:pt x="87714" y="61279"/>
                    <a:pt x="87099" y="61160"/>
                    <a:pt x="86465" y="61022"/>
                  </a:cubicBezTo>
                  <a:cubicBezTo>
                    <a:pt x="86167" y="60962"/>
                    <a:pt x="85870" y="60883"/>
                    <a:pt x="85553" y="60803"/>
                  </a:cubicBezTo>
                  <a:lnTo>
                    <a:pt x="85096" y="60684"/>
                  </a:lnTo>
                  <a:lnTo>
                    <a:pt x="84858" y="60605"/>
                  </a:lnTo>
                  <a:lnTo>
                    <a:pt x="84462" y="60486"/>
                  </a:lnTo>
                  <a:lnTo>
                    <a:pt x="84462" y="60486"/>
                  </a:lnTo>
                  <a:cubicBezTo>
                    <a:pt x="84501" y="60605"/>
                    <a:pt x="84541" y="60744"/>
                    <a:pt x="84561" y="60883"/>
                  </a:cubicBezTo>
                  <a:lnTo>
                    <a:pt x="84601" y="61002"/>
                  </a:lnTo>
                  <a:cubicBezTo>
                    <a:pt x="84601" y="61041"/>
                    <a:pt x="84620" y="61081"/>
                    <a:pt x="84620" y="61121"/>
                  </a:cubicBezTo>
                  <a:lnTo>
                    <a:pt x="84700" y="61557"/>
                  </a:lnTo>
                  <a:cubicBezTo>
                    <a:pt x="84720" y="61854"/>
                    <a:pt x="84779" y="62152"/>
                    <a:pt x="84799" y="62449"/>
                  </a:cubicBezTo>
                  <a:cubicBezTo>
                    <a:pt x="84858" y="63064"/>
                    <a:pt x="84858" y="63659"/>
                    <a:pt x="84858" y="64234"/>
                  </a:cubicBezTo>
                  <a:cubicBezTo>
                    <a:pt x="84858" y="65424"/>
                    <a:pt x="84700" y="66574"/>
                    <a:pt x="84521" y="67685"/>
                  </a:cubicBezTo>
                  <a:cubicBezTo>
                    <a:pt x="84402" y="68240"/>
                    <a:pt x="84283" y="68795"/>
                    <a:pt x="84145" y="69351"/>
                  </a:cubicBezTo>
                  <a:cubicBezTo>
                    <a:pt x="83986" y="69886"/>
                    <a:pt x="83847" y="70422"/>
                    <a:pt x="83649" y="70937"/>
                  </a:cubicBezTo>
                  <a:cubicBezTo>
                    <a:pt x="83450" y="71453"/>
                    <a:pt x="83272" y="71968"/>
                    <a:pt x="83074" y="72464"/>
                  </a:cubicBezTo>
                  <a:cubicBezTo>
                    <a:pt x="82836" y="72960"/>
                    <a:pt x="82617" y="73436"/>
                    <a:pt x="82380" y="73912"/>
                  </a:cubicBezTo>
                  <a:cubicBezTo>
                    <a:pt x="82280" y="74170"/>
                    <a:pt x="82122" y="74388"/>
                    <a:pt x="82003" y="74606"/>
                  </a:cubicBezTo>
                  <a:cubicBezTo>
                    <a:pt x="81864" y="74844"/>
                    <a:pt x="81745" y="75062"/>
                    <a:pt x="81606" y="75300"/>
                  </a:cubicBezTo>
                  <a:cubicBezTo>
                    <a:pt x="81467" y="75518"/>
                    <a:pt x="81368" y="75756"/>
                    <a:pt x="81209" y="75974"/>
                  </a:cubicBezTo>
                  <a:cubicBezTo>
                    <a:pt x="81071" y="76192"/>
                    <a:pt x="80912" y="76391"/>
                    <a:pt x="80773" y="76609"/>
                  </a:cubicBezTo>
                  <a:cubicBezTo>
                    <a:pt x="80634" y="76827"/>
                    <a:pt x="80496" y="77025"/>
                    <a:pt x="80337" y="77244"/>
                  </a:cubicBezTo>
                  <a:cubicBezTo>
                    <a:pt x="80198" y="77462"/>
                    <a:pt x="80059" y="77660"/>
                    <a:pt x="79901" y="77858"/>
                  </a:cubicBezTo>
                  <a:cubicBezTo>
                    <a:pt x="79583" y="78255"/>
                    <a:pt x="79266" y="78652"/>
                    <a:pt x="78969" y="79028"/>
                  </a:cubicBezTo>
                  <a:cubicBezTo>
                    <a:pt x="77699" y="80575"/>
                    <a:pt x="76291" y="81884"/>
                    <a:pt x="74804" y="82995"/>
                  </a:cubicBezTo>
                  <a:cubicBezTo>
                    <a:pt x="73297" y="84105"/>
                    <a:pt x="71730" y="84998"/>
                    <a:pt x="70144" y="85711"/>
                  </a:cubicBezTo>
                  <a:cubicBezTo>
                    <a:pt x="68557" y="86425"/>
                    <a:pt x="66951" y="86981"/>
                    <a:pt x="65384" y="87397"/>
                  </a:cubicBezTo>
                  <a:cubicBezTo>
                    <a:pt x="63798" y="87814"/>
                    <a:pt x="62231" y="88111"/>
                    <a:pt x="60704" y="88290"/>
                  </a:cubicBezTo>
                  <a:cubicBezTo>
                    <a:pt x="59930" y="88389"/>
                    <a:pt x="59177" y="88468"/>
                    <a:pt x="58423" y="88508"/>
                  </a:cubicBezTo>
                  <a:cubicBezTo>
                    <a:pt x="58046" y="88528"/>
                    <a:pt x="57670" y="88528"/>
                    <a:pt x="57313" y="88547"/>
                  </a:cubicBezTo>
                  <a:lnTo>
                    <a:pt x="56321" y="88547"/>
                  </a:lnTo>
                  <a:lnTo>
                    <a:pt x="56103" y="88528"/>
                  </a:lnTo>
                  <a:lnTo>
                    <a:pt x="56143" y="88984"/>
                  </a:lnTo>
                  <a:lnTo>
                    <a:pt x="56182" y="89321"/>
                  </a:lnTo>
                  <a:cubicBezTo>
                    <a:pt x="56202" y="89559"/>
                    <a:pt x="56222" y="89797"/>
                    <a:pt x="56242" y="90015"/>
                  </a:cubicBezTo>
                  <a:cubicBezTo>
                    <a:pt x="56281" y="90471"/>
                    <a:pt x="56301" y="90927"/>
                    <a:pt x="56321" y="91383"/>
                  </a:cubicBezTo>
                  <a:cubicBezTo>
                    <a:pt x="56381" y="92295"/>
                    <a:pt x="56400" y="93188"/>
                    <a:pt x="56420" y="94080"/>
                  </a:cubicBezTo>
                  <a:cubicBezTo>
                    <a:pt x="56440" y="95865"/>
                    <a:pt x="56400" y="97590"/>
                    <a:pt x="56321" y="99296"/>
                  </a:cubicBezTo>
                  <a:cubicBezTo>
                    <a:pt x="56123" y="102687"/>
                    <a:pt x="55746" y="105900"/>
                    <a:pt x="55171" y="108934"/>
                  </a:cubicBezTo>
                  <a:cubicBezTo>
                    <a:pt x="55032" y="109707"/>
                    <a:pt x="54854" y="110441"/>
                    <a:pt x="54695" y="111175"/>
                  </a:cubicBezTo>
                  <a:cubicBezTo>
                    <a:pt x="54516" y="111909"/>
                    <a:pt x="54358" y="112642"/>
                    <a:pt x="54159" y="113336"/>
                  </a:cubicBezTo>
                  <a:cubicBezTo>
                    <a:pt x="53803" y="114764"/>
                    <a:pt x="53346" y="116133"/>
                    <a:pt x="52910" y="117442"/>
                  </a:cubicBezTo>
                  <a:cubicBezTo>
                    <a:pt x="51978" y="120079"/>
                    <a:pt x="50887" y="122479"/>
                    <a:pt x="49678" y="124680"/>
                  </a:cubicBezTo>
                  <a:cubicBezTo>
                    <a:pt x="49083" y="125771"/>
                    <a:pt x="48408" y="126782"/>
                    <a:pt x="47714" y="127734"/>
                  </a:cubicBezTo>
                  <a:cubicBezTo>
                    <a:pt x="47536" y="127972"/>
                    <a:pt x="47338" y="128190"/>
                    <a:pt x="47159" y="128408"/>
                  </a:cubicBezTo>
                  <a:cubicBezTo>
                    <a:pt x="46961" y="128626"/>
                    <a:pt x="46802" y="128864"/>
                    <a:pt x="46604" y="129082"/>
                  </a:cubicBezTo>
                  <a:cubicBezTo>
                    <a:pt x="46405" y="129281"/>
                    <a:pt x="46207" y="129479"/>
                    <a:pt x="46009" y="129697"/>
                  </a:cubicBezTo>
                  <a:lnTo>
                    <a:pt x="45711" y="129995"/>
                  </a:lnTo>
                  <a:lnTo>
                    <a:pt x="45414" y="130272"/>
                  </a:lnTo>
                  <a:cubicBezTo>
                    <a:pt x="43808" y="131819"/>
                    <a:pt x="42082" y="133009"/>
                    <a:pt x="40357" y="133981"/>
                  </a:cubicBezTo>
                  <a:cubicBezTo>
                    <a:pt x="38651" y="134933"/>
                    <a:pt x="36946" y="135666"/>
                    <a:pt x="35340" y="136222"/>
                  </a:cubicBezTo>
                  <a:cubicBezTo>
                    <a:pt x="33713" y="136797"/>
                    <a:pt x="32186" y="137213"/>
                    <a:pt x="30739" y="137531"/>
                  </a:cubicBezTo>
                  <a:cubicBezTo>
                    <a:pt x="27843" y="138165"/>
                    <a:pt x="25364" y="138443"/>
                    <a:pt x="23302" y="138601"/>
                  </a:cubicBezTo>
                  <a:cubicBezTo>
                    <a:pt x="21805" y="138702"/>
                    <a:pt x="20528" y="138730"/>
                    <a:pt x="19447" y="138730"/>
                  </a:cubicBezTo>
                  <a:cubicBezTo>
                    <a:pt x="19038" y="138730"/>
                    <a:pt x="18658" y="138726"/>
                    <a:pt x="18304" y="138720"/>
                  </a:cubicBezTo>
                  <a:cubicBezTo>
                    <a:pt x="17015" y="138701"/>
                    <a:pt x="16103" y="138661"/>
                    <a:pt x="15508" y="138601"/>
                  </a:cubicBezTo>
                  <a:cubicBezTo>
                    <a:pt x="15211" y="138582"/>
                    <a:pt x="14993" y="138562"/>
                    <a:pt x="14854" y="138562"/>
                  </a:cubicBezTo>
                  <a:cubicBezTo>
                    <a:pt x="14715" y="138542"/>
                    <a:pt x="14636" y="138542"/>
                    <a:pt x="14636" y="138542"/>
                  </a:cubicBezTo>
                  <a:cubicBezTo>
                    <a:pt x="14636" y="138542"/>
                    <a:pt x="15726" y="138720"/>
                    <a:pt x="18304" y="138780"/>
                  </a:cubicBezTo>
                  <a:cubicBezTo>
                    <a:pt x="18678" y="138786"/>
                    <a:pt x="19082" y="138790"/>
                    <a:pt x="19517" y="138790"/>
                  </a:cubicBezTo>
                  <a:cubicBezTo>
                    <a:pt x="20584" y="138790"/>
                    <a:pt x="21843" y="138765"/>
                    <a:pt x="23322" y="138681"/>
                  </a:cubicBezTo>
                  <a:cubicBezTo>
                    <a:pt x="25384" y="138542"/>
                    <a:pt x="27863" y="138264"/>
                    <a:pt x="30758" y="137630"/>
                  </a:cubicBezTo>
                  <a:cubicBezTo>
                    <a:pt x="32206" y="137312"/>
                    <a:pt x="33753" y="136896"/>
                    <a:pt x="35379" y="136341"/>
                  </a:cubicBezTo>
                  <a:cubicBezTo>
                    <a:pt x="37005" y="135766"/>
                    <a:pt x="38711" y="135052"/>
                    <a:pt x="40416" y="134100"/>
                  </a:cubicBezTo>
                  <a:cubicBezTo>
                    <a:pt x="42142" y="133128"/>
                    <a:pt x="43887" y="131918"/>
                    <a:pt x="45513" y="130391"/>
                  </a:cubicBezTo>
                  <a:lnTo>
                    <a:pt x="45810" y="130094"/>
                  </a:lnTo>
                  <a:lnTo>
                    <a:pt x="46108" y="129796"/>
                  </a:lnTo>
                  <a:cubicBezTo>
                    <a:pt x="46306" y="129578"/>
                    <a:pt x="46505" y="129380"/>
                    <a:pt x="46703" y="129162"/>
                  </a:cubicBezTo>
                  <a:cubicBezTo>
                    <a:pt x="46901" y="128963"/>
                    <a:pt x="47080" y="128725"/>
                    <a:pt x="47258" y="128507"/>
                  </a:cubicBezTo>
                  <a:cubicBezTo>
                    <a:pt x="47456" y="128269"/>
                    <a:pt x="47655" y="128051"/>
                    <a:pt x="47833" y="127813"/>
                  </a:cubicBezTo>
                  <a:cubicBezTo>
                    <a:pt x="48527" y="126881"/>
                    <a:pt x="49221" y="125850"/>
                    <a:pt x="49816" y="124739"/>
                  </a:cubicBezTo>
                  <a:cubicBezTo>
                    <a:pt x="51026" y="122558"/>
                    <a:pt x="52117" y="120139"/>
                    <a:pt x="53049" y="117501"/>
                  </a:cubicBezTo>
                  <a:cubicBezTo>
                    <a:pt x="53505" y="116172"/>
                    <a:pt x="53941" y="114804"/>
                    <a:pt x="54318" y="113376"/>
                  </a:cubicBezTo>
                  <a:cubicBezTo>
                    <a:pt x="54516" y="112682"/>
                    <a:pt x="54675" y="111948"/>
                    <a:pt x="54854" y="111214"/>
                  </a:cubicBezTo>
                  <a:cubicBezTo>
                    <a:pt x="55012" y="110481"/>
                    <a:pt x="55191" y="109727"/>
                    <a:pt x="55330" y="108974"/>
                  </a:cubicBezTo>
                  <a:cubicBezTo>
                    <a:pt x="55924" y="105939"/>
                    <a:pt x="56301" y="102707"/>
                    <a:pt x="56500" y="99316"/>
                  </a:cubicBezTo>
                  <a:cubicBezTo>
                    <a:pt x="56599" y="97610"/>
                    <a:pt x="56619" y="95865"/>
                    <a:pt x="56599" y="94080"/>
                  </a:cubicBezTo>
                  <a:cubicBezTo>
                    <a:pt x="56599" y="93188"/>
                    <a:pt x="56559" y="92295"/>
                    <a:pt x="56519" y="91383"/>
                  </a:cubicBezTo>
                  <a:cubicBezTo>
                    <a:pt x="56500" y="90927"/>
                    <a:pt x="56460" y="90471"/>
                    <a:pt x="56420" y="90015"/>
                  </a:cubicBezTo>
                  <a:cubicBezTo>
                    <a:pt x="56400" y="89777"/>
                    <a:pt x="56381" y="89539"/>
                    <a:pt x="56361" y="89321"/>
                  </a:cubicBezTo>
                  <a:lnTo>
                    <a:pt x="56301" y="88726"/>
                  </a:lnTo>
                  <a:lnTo>
                    <a:pt x="57313" y="88726"/>
                  </a:lnTo>
                  <a:cubicBezTo>
                    <a:pt x="57689" y="88726"/>
                    <a:pt x="58066" y="88706"/>
                    <a:pt x="58443" y="88686"/>
                  </a:cubicBezTo>
                  <a:cubicBezTo>
                    <a:pt x="59197" y="88647"/>
                    <a:pt x="59950" y="88587"/>
                    <a:pt x="60724" y="88488"/>
                  </a:cubicBezTo>
                  <a:cubicBezTo>
                    <a:pt x="62271" y="88309"/>
                    <a:pt x="63837" y="88012"/>
                    <a:pt x="65424" y="87595"/>
                  </a:cubicBezTo>
                  <a:cubicBezTo>
                    <a:pt x="67030" y="87159"/>
                    <a:pt x="68636" y="86604"/>
                    <a:pt x="70223" y="85890"/>
                  </a:cubicBezTo>
                  <a:cubicBezTo>
                    <a:pt x="71829" y="85176"/>
                    <a:pt x="73416" y="84284"/>
                    <a:pt x="74923" y="83153"/>
                  </a:cubicBezTo>
                  <a:cubicBezTo>
                    <a:pt x="76430" y="82043"/>
                    <a:pt x="77858" y="80714"/>
                    <a:pt x="79127" y="79167"/>
                  </a:cubicBezTo>
                  <a:cubicBezTo>
                    <a:pt x="79444" y="78771"/>
                    <a:pt x="79762" y="78394"/>
                    <a:pt x="80079" y="77997"/>
                  </a:cubicBezTo>
                  <a:cubicBezTo>
                    <a:pt x="80238" y="77799"/>
                    <a:pt x="80377" y="77581"/>
                    <a:pt x="80515" y="77363"/>
                  </a:cubicBezTo>
                  <a:cubicBezTo>
                    <a:pt x="80674" y="77144"/>
                    <a:pt x="80813" y="76946"/>
                    <a:pt x="80952" y="76728"/>
                  </a:cubicBezTo>
                  <a:cubicBezTo>
                    <a:pt x="81110" y="76510"/>
                    <a:pt x="81249" y="76292"/>
                    <a:pt x="81388" y="76073"/>
                  </a:cubicBezTo>
                  <a:cubicBezTo>
                    <a:pt x="81547" y="75875"/>
                    <a:pt x="81666" y="75637"/>
                    <a:pt x="81785" y="75399"/>
                  </a:cubicBezTo>
                  <a:cubicBezTo>
                    <a:pt x="81923" y="75181"/>
                    <a:pt x="82062" y="74943"/>
                    <a:pt x="82181" y="74725"/>
                  </a:cubicBezTo>
                  <a:cubicBezTo>
                    <a:pt x="82320" y="74487"/>
                    <a:pt x="82459" y="74269"/>
                    <a:pt x="82578" y="74011"/>
                  </a:cubicBezTo>
                  <a:cubicBezTo>
                    <a:pt x="82796" y="73535"/>
                    <a:pt x="83034" y="73039"/>
                    <a:pt x="83272" y="72544"/>
                  </a:cubicBezTo>
                  <a:cubicBezTo>
                    <a:pt x="83470" y="72048"/>
                    <a:pt x="83669" y="71532"/>
                    <a:pt x="83867" y="70997"/>
                  </a:cubicBezTo>
                  <a:cubicBezTo>
                    <a:pt x="84045" y="70481"/>
                    <a:pt x="84204" y="69946"/>
                    <a:pt x="84363" y="69410"/>
                  </a:cubicBezTo>
                  <a:cubicBezTo>
                    <a:pt x="84501" y="68855"/>
                    <a:pt x="84620" y="68300"/>
                    <a:pt x="84739" y="67725"/>
                  </a:cubicBezTo>
                  <a:cubicBezTo>
                    <a:pt x="84938" y="66594"/>
                    <a:pt x="85096" y="65444"/>
                    <a:pt x="85096" y="64234"/>
                  </a:cubicBezTo>
                  <a:cubicBezTo>
                    <a:pt x="85096" y="63639"/>
                    <a:pt x="85077" y="63044"/>
                    <a:pt x="85017" y="62430"/>
                  </a:cubicBezTo>
                  <a:cubicBezTo>
                    <a:pt x="84997" y="62132"/>
                    <a:pt x="84958" y="61835"/>
                    <a:pt x="84918" y="61537"/>
                  </a:cubicBezTo>
                  <a:lnTo>
                    <a:pt x="84839" y="61081"/>
                  </a:lnTo>
                  <a:cubicBezTo>
                    <a:pt x="84839" y="61041"/>
                    <a:pt x="84819" y="61002"/>
                    <a:pt x="84819" y="60962"/>
                  </a:cubicBezTo>
                  <a:lnTo>
                    <a:pt x="84799" y="60863"/>
                  </a:lnTo>
                  <a:lnTo>
                    <a:pt x="84779" y="60803"/>
                  </a:lnTo>
                  <a:lnTo>
                    <a:pt x="84779" y="60803"/>
                  </a:lnTo>
                  <a:lnTo>
                    <a:pt x="85057" y="60883"/>
                  </a:lnTo>
                  <a:lnTo>
                    <a:pt x="85513" y="61022"/>
                  </a:lnTo>
                  <a:cubicBezTo>
                    <a:pt x="85810" y="61101"/>
                    <a:pt x="86128" y="61160"/>
                    <a:pt x="86425" y="61240"/>
                  </a:cubicBezTo>
                  <a:cubicBezTo>
                    <a:pt x="87060" y="61379"/>
                    <a:pt x="87674" y="61498"/>
                    <a:pt x="88309" y="61616"/>
                  </a:cubicBezTo>
                  <a:cubicBezTo>
                    <a:pt x="89598" y="61815"/>
                    <a:pt x="90887" y="61954"/>
                    <a:pt x="92216" y="61993"/>
                  </a:cubicBezTo>
                  <a:cubicBezTo>
                    <a:pt x="92570" y="62007"/>
                    <a:pt x="92927" y="62013"/>
                    <a:pt x="93285" y="62013"/>
                  </a:cubicBezTo>
                  <a:cubicBezTo>
                    <a:pt x="95593" y="62013"/>
                    <a:pt x="97970" y="61728"/>
                    <a:pt x="100287" y="61041"/>
                  </a:cubicBezTo>
                  <a:cubicBezTo>
                    <a:pt x="100446" y="61002"/>
                    <a:pt x="100624" y="60942"/>
                    <a:pt x="100783" y="60903"/>
                  </a:cubicBezTo>
                  <a:lnTo>
                    <a:pt x="101279" y="60724"/>
                  </a:lnTo>
                  <a:cubicBezTo>
                    <a:pt x="101616" y="60605"/>
                    <a:pt x="101953" y="60486"/>
                    <a:pt x="102270" y="60347"/>
                  </a:cubicBezTo>
                  <a:cubicBezTo>
                    <a:pt x="102905" y="60050"/>
                    <a:pt x="103579" y="59792"/>
                    <a:pt x="104194" y="59435"/>
                  </a:cubicBezTo>
                  <a:lnTo>
                    <a:pt x="104670" y="59157"/>
                  </a:lnTo>
                  <a:cubicBezTo>
                    <a:pt x="104829" y="59078"/>
                    <a:pt x="104987" y="58999"/>
                    <a:pt x="105126" y="58900"/>
                  </a:cubicBezTo>
                  <a:cubicBezTo>
                    <a:pt x="105424" y="58701"/>
                    <a:pt x="105721" y="58503"/>
                    <a:pt x="106038" y="58285"/>
                  </a:cubicBezTo>
                  <a:cubicBezTo>
                    <a:pt x="106633" y="57888"/>
                    <a:pt x="107189" y="57432"/>
                    <a:pt x="107764" y="56956"/>
                  </a:cubicBezTo>
                  <a:cubicBezTo>
                    <a:pt x="108299" y="56460"/>
                    <a:pt x="108835" y="55965"/>
                    <a:pt x="109330" y="55389"/>
                  </a:cubicBezTo>
                  <a:cubicBezTo>
                    <a:pt x="109588" y="55132"/>
                    <a:pt x="109806" y="54834"/>
                    <a:pt x="110044" y="54537"/>
                  </a:cubicBezTo>
                  <a:cubicBezTo>
                    <a:pt x="110282" y="54239"/>
                    <a:pt x="110500" y="53942"/>
                    <a:pt x="110719" y="53625"/>
                  </a:cubicBezTo>
                  <a:cubicBezTo>
                    <a:pt x="111571" y="52395"/>
                    <a:pt x="112226" y="51007"/>
                    <a:pt x="112801" y="49579"/>
                  </a:cubicBezTo>
                  <a:cubicBezTo>
                    <a:pt x="113911" y="46723"/>
                    <a:pt x="114625" y="43649"/>
                    <a:pt x="116192" y="40853"/>
                  </a:cubicBezTo>
                  <a:cubicBezTo>
                    <a:pt x="116946" y="39445"/>
                    <a:pt x="117917" y="38156"/>
                    <a:pt x="119048" y="36986"/>
                  </a:cubicBezTo>
                  <a:cubicBezTo>
                    <a:pt x="119623" y="36391"/>
                    <a:pt x="120238" y="35856"/>
                    <a:pt x="120872" y="35340"/>
                  </a:cubicBezTo>
                  <a:cubicBezTo>
                    <a:pt x="121189" y="35082"/>
                    <a:pt x="121546" y="34844"/>
                    <a:pt x="121864" y="34586"/>
                  </a:cubicBezTo>
                  <a:cubicBezTo>
                    <a:pt x="122201" y="34349"/>
                    <a:pt x="122558" y="34130"/>
                    <a:pt x="122895" y="33892"/>
                  </a:cubicBezTo>
                  <a:cubicBezTo>
                    <a:pt x="124303" y="33000"/>
                    <a:pt x="125830" y="32246"/>
                    <a:pt x="127417" y="31592"/>
                  </a:cubicBezTo>
                  <a:cubicBezTo>
                    <a:pt x="129003" y="30977"/>
                    <a:pt x="130649" y="30462"/>
                    <a:pt x="132355" y="30065"/>
                  </a:cubicBezTo>
                  <a:cubicBezTo>
                    <a:pt x="135746" y="29252"/>
                    <a:pt x="139315" y="28835"/>
                    <a:pt x="142944" y="28597"/>
                  </a:cubicBezTo>
                  <a:cubicBezTo>
                    <a:pt x="146593" y="28359"/>
                    <a:pt x="150322" y="28280"/>
                    <a:pt x="154129" y="28260"/>
                  </a:cubicBezTo>
                  <a:cubicBezTo>
                    <a:pt x="155399" y="28254"/>
                    <a:pt x="156679" y="28249"/>
                    <a:pt x="157969" y="28249"/>
                  </a:cubicBezTo>
                  <a:cubicBezTo>
                    <a:pt x="160548" y="28249"/>
                    <a:pt x="163166" y="28267"/>
                    <a:pt x="165810" y="28320"/>
                  </a:cubicBezTo>
                  <a:cubicBezTo>
                    <a:pt x="169756" y="28419"/>
                    <a:pt x="173802" y="28597"/>
                    <a:pt x="177907" y="29133"/>
                  </a:cubicBezTo>
                  <a:cubicBezTo>
                    <a:pt x="179930" y="29430"/>
                    <a:pt x="181992" y="29787"/>
                    <a:pt x="184015" y="30323"/>
                  </a:cubicBezTo>
                  <a:cubicBezTo>
                    <a:pt x="186038" y="30858"/>
                    <a:pt x="188041" y="31572"/>
                    <a:pt x="189965" y="32484"/>
                  </a:cubicBezTo>
                  <a:cubicBezTo>
                    <a:pt x="190441" y="32742"/>
                    <a:pt x="190917" y="32980"/>
                    <a:pt x="191392" y="33238"/>
                  </a:cubicBezTo>
                  <a:cubicBezTo>
                    <a:pt x="191849" y="33516"/>
                    <a:pt x="192305" y="33793"/>
                    <a:pt x="192761" y="34091"/>
                  </a:cubicBezTo>
                  <a:cubicBezTo>
                    <a:pt x="193673" y="34666"/>
                    <a:pt x="194546" y="35300"/>
                    <a:pt x="195359" y="36034"/>
                  </a:cubicBezTo>
                  <a:cubicBezTo>
                    <a:pt x="197005" y="37442"/>
                    <a:pt x="198393" y="39187"/>
                    <a:pt x="199424" y="41151"/>
                  </a:cubicBezTo>
                  <a:cubicBezTo>
                    <a:pt x="200475" y="43094"/>
                    <a:pt x="201150" y="45256"/>
                    <a:pt x="201863" y="47397"/>
                  </a:cubicBezTo>
                  <a:cubicBezTo>
                    <a:pt x="202220" y="48468"/>
                    <a:pt x="202597" y="49559"/>
                    <a:pt x="203073" y="50610"/>
                  </a:cubicBezTo>
                  <a:cubicBezTo>
                    <a:pt x="203529" y="51661"/>
                    <a:pt x="204085" y="52692"/>
                    <a:pt x="204739" y="53664"/>
                  </a:cubicBezTo>
                  <a:cubicBezTo>
                    <a:pt x="207377" y="57511"/>
                    <a:pt x="211620" y="60288"/>
                    <a:pt x="216301" y="61379"/>
                  </a:cubicBezTo>
                  <a:cubicBezTo>
                    <a:pt x="218201" y="61826"/>
                    <a:pt x="220152" y="62028"/>
                    <a:pt x="222124" y="62028"/>
                  </a:cubicBezTo>
                  <a:cubicBezTo>
                    <a:pt x="222601" y="62028"/>
                    <a:pt x="223080" y="62016"/>
                    <a:pt x="223559" y="61993"/>
                  </a:cubicBezTo>
                  <a:cubicBezTo>
                    <a:pt x="224769" y="61934"/>
                    <a:pt x="225998" y="61815"/>
                    <a:pt x="227228" y="61616"/>
                  </a:cubicBezTo>
                  <a:cubicBezTo>
                    <a:pt x="227843" y="61517"/>
                    <a:pt x="228437" y="61398"/>
                    <a:pt x="229052" y="61260"/>
                  </a:cubicBezTo>
                  <a:cubicBezTo>
                    <a:pt x="229350" y="61180"/>
                    <a:pt x="229647" y="61121"/>
                    <a:pt x="229964" y="61041"/>
                  </a:cubicBezTo>
                  <a:lnTo>
                    <a:pt x="230401" y="60903"/>
                  </a:lnTo>
                  <a:lnTo>
                    <a:pt x="230619" y="60843"/>
                  </a:lnTo>
                  <a:lnTo>
                    <a:pt x="230599" y="60942"/>
                  </a:lnTo>
                  <a:cubicBezTo>
                    <a:pt x="230579" y="61061"/>
                    <a:pt x="230559" y="61160"/>
                    <a:pt x="230540" y="61279"/>
                  </a:cubicBezTo>
                  <a:cubicBezTo>
                    <a:pt x="230500" y="61498"/>
                    <a:pt x="230480" y="61716"/>
                    <a:pt x="230440" y="61954"/>
                  </a:cubicBezTo>
                  <a:cubicBezTo>
                    <a:pt x="230401" y="62172"/>
                    <a:pt x="230401" y="62390"/>
                    <a:pt x="230381" y="62628"/>
                  </a:cubicBezTo>
                  <a:cubicBezTo>
                    <a:pt x="230361" y="62846"/>
                    <a:pt x="230341" y="63084"/>
                    <a:pt x="230341" y="63302"/>
                  </a:cubicBezTo>
                  <a:lnTo>
                    <a:pt x="230321" y="63976"/>
                  </a:lnTo>
                  <a:cubicBezTo>
                    <a:pt x="230321" y="64214"/>
                    <a:pt x="230321" y="64433"/>
                    <a:pt x="230341" y="64671"/>
                  </a:cubicBezTo>
                  <a:cubicBezTo>
                    <a:pt x="230341" y="65127"/>
                    <a:pt x="230381" y="65563"/>
                    <a:pt x="230421" y="66019"/>
                  </a:cubicBezTo>
                  <a:cubicBezTo>
                    <a:pt x="230619" y="67844"/>
                    <a:pt x="231055" y="69648"/>
                    <a:pt x="231690" y="71373"/>
                  </a:cubicBezTo>
                  <a:cubicBezTo>
                    <a:pt x="231848" y="71810"/>
                    <a:pt x="232007" y="72246"/>
                    <a:pt x="232186" y="72682"/>
                  </a:cubicBezTo>
                  <a:cubicBezTo>
                    <a:pt x="232384" y="73099"/>
                    <a:pt x="232582" y="73515"/>
                    <a:pt x="232800" y="73932"/>
                  </a:cubicBezTo>
                  <a:cubicBezTo>
                    <a:pt x="232840" y="74031"/>
                    <a:pt x="232880" y="74150"/>
                    <a:pt x="232939" y="74249"/>
                  </a:cubicBezTo>
                  <a:lnTo>
                    <a:pt x="233118" y="74546"/>
                  </a:lnTo>
                  <a:lnTo>
                    <a:pt x="233455" y="75161"/>
                  </a:lnTo>
                  <a:cubicBezTo>
                    <a:pt x="233693" y="75558"/>
                    <a:pt x="233911" y="75994"/>
                    <a:pt x="234189" y="76371"/>
                  </a:cubicBezTo>
                  <a:cubicBezTo>
                    <a:pt x="234446" y="76748"/>
                    <a:pt x="234724" y="77144"/>
                    <a:pt x="234982" y="77541"/>
                  </a:cubicBezTo>
                  <a:cubicBezTo>
                    <a:pt x="235061" y="77620"/>
                    <a:pt x="235121" y="77719"/>
                    <a:pt x="235180" y="77819"/>
                  </a:cubicBezTo>
                  <a:lnTo>
                    <a:pt x="235398" y="78096"/>
                  </a:lnTo>
                  <a:lnTo>
                    <a:pt x="235854" y="78652"/>
                  </a:lnTo>
                  <a:cubicBezTo>
                    <a:pt x="236152" y="79009"/>
                    <a:pt x="236429" y="79385"/>
                    <a:pt x="236747" y="79762"/>
                  </a:cubicBezTo>
                  <a:lnTo>
                    <a:pt x="237223" y="80278"/>
                  </a:lnTo>
                  <a:lnTo>
                    <a:pt x="237461" y="80536"/>
                  </a:lnTo>
                  <a:lnTo>
                    <a:pt x="237719" y="80793"/>
                  </a:lnTo>
                  <a:cubicBezTo>
                    <a:pt x="240396" y="83510"/>
                    <a:pt x="243807" y="85553"/>
                    <a:pt x="247495" y="86862"/>
                  </a:cubicBezTo>
                  <a:cubicBezTo>
                    <a:pt x="249360" y="87516"/>
                    <a:pt x="251283" y="88012"/>
                    <a:pt x="253246" y="88329"/>
                  </a:cubicBezTo>
                  <a:cubicBezTo>
                    <a:pt x="254218" y="88488"/>
                    <a:pt x="255210" y="88607"/>
                    <a:pt x="256221" y="88686"/>
                  </a:cubicBezTo>
                  <a:cubicBezTo>
                    <a:pt x="256717" y="88726"/>
                    <a:pt x="257213" y="88746"/>
                    <a:pt x="257709" y="88765"/>
                  </a:cubicBezTo>
                  <a:cubicBezTo>
                    <a:pt x="257966" y="88765"/>
                    <a:pt x="258224" y="88785"/>
                    <a:pt x="258482" y="88785"/>
                  </a:cubicBezTo>
                  <a:lnTo>
                    <a:pt x="258859" y="88785"/>
                  </a:lnTo>
                  <a:lnTo>
                    <a:pt x="259057" y="88765"/>
                  </a:lnTo>
                  <a:lnTo>
                    <a:pt x="259017" y="89182"/>
                  </a:lnTo>
                  <a:lnTo>
                    <a:pt x="258978" y="89777"/>
                  </a:lnTo>
                  <a:cubicBezTo>
                    <a:pt x="258938" y="90174"/>
                    <a:pt x="258918" y="90570"/>
                    <a:pt x="258898" y="90947"/>
                  </a:cubicBezTo>
                  <a:cubicBezTo>
                    <a:pt x="258839" y="91740"/>
                    <a:pt x="258819" y="92533"/>
                    <a:pt x="258799" y="93327"/>
                  </a:cubicBezTo>
                  <a:cubicBezTo>
                    <a:pt x="258760" y="94893"/>
                    <a:pt x="258760" y="96500"/>
                    <a:pt x="258819" y="98086"/>
                  </a:cubicBezTo>
                  <a:cubicBezTo>
                    <a:pt x="258938" y="101279"/>
                    <a:pt x="259275" y="104512"/>
                    <a:pt x="259811" y="107724"/>
                  </a:cubicBezTo>
                  <a:cubicBezTo>
                    <a:pt x="260366" y="110937"/>
                    <a:pt x="261139" y="114150"/>
                    <a:pt x="262250" y="117303"/>
                  </a:cubicBezTo>
                  <a:cubicBezTo>
                    <a:pt x="263341" y="120436"/>
                    <a:pt x="264749" y="123510"/>
                    <a:pt x="266514" y="126425"/>
                  </a:cubicBezTo>
                  <a:cubicBezTo>
                    <a:pt x="268378" y="129281"/>
                    <a:pt x="270936" y="131700"/>
                    <a:pt x="273891" y="133525"/>
                  </a:cubicBezTo>
                  <a:cubicBezTo>
                    <a:pt x="275358" y="134437"/>
                    <a:pt x="276925" y="135210"/>
                    <a:pt x="278551" y="135865"/>
                  </a:cubicBezTo>
                  <a:cubicBezTo>
                    <a:pt x="278968" y="136043"/>
                    <a:pt x="279384" y="136182"/>
                    <a:pt x="279781" y="136341"/>
                  </a:cubicBezTo>
                  <a:cubicBezTo>
                    <a:pt x="280197" y="136480"/>
                    <a:pt x="280614" y="136618"/>
                    <a:pt x="281030" y="136757"/>
                  </a:cubicBezTo>
                  <a:cubicBezTo>
                    <a:pt x="281863" y="137035"/>
                    <a:pt x="282716" y="137233"/>
                    <a:pt x="283569" y="137471"/>
                  </a:cubicBezTo>
                  <a:cubicBezTo>
                    <a:pt x="286999" y="138304"/>
                    <a:pt x="290549" y="138760"/>
                    <a:pt x="294139" y="138879"/>
                  </a:cubicBezTo>
                  <a:cubicBezTo>
                    <a:pt x="294786" y="138900"/>
                    <a:pt x="295434" y="138912"/>
                    <a:pt x="296082" y="138912"/>
                  </a:cubicBezTo>
                  <a:cubicBezTo>
                    <a:pt x="297239" y="138912"/>
                    <a:pt x="298396" y="138876"/>
                    <a:pt x="299553" y="138800"/>
                  </a:cubicBezTo>
                  <a:cubicBezTo>
                    <a:pt x="301357" y="138661"/>
                    <a:pt x="303162" y="138423"/>
                    <a:pt x="304967" y="138106"/>
                  </a:cubicBezTo>
                  <a:cubicBezTo>
                    <a:pt x="306771" y="137808"/>
                    <a:pt x="308556" y="137392"/>
                    <a:pt x="310341" y="136896"/>
                  </a:cubicBezTo>
                  <a:cubicBezTo>
                    <a:pt x="312106" y="136400"/>
                    <a:pt x="313871" y="135805"/>
                    <a:pt x="315576" y="135052"/>
                  </a:cubicBezTo>
                  <a:cubicBezTo>
                    <a:pt x="316013" y="134853"/>
                    <a:pt x="316429" y="134655"/>
                    <a:pt x="316846" y="134457"/>
                  </a:cubicBezTo>
                  <a:lnTo>
                    <a:pt x="317163" y="134278"/>
                  </a:lnTo>
                  <a:lnTo>
                    <a:pt x="317322" y="134199"/>
                  </a:lnTo>
                  <a:lnTo>
                    <a:pt x="317421" y="134139"/>
                  </a:lnTo>
                  <a:lnTo>
                    <a:pt x="317500" y="134100"/>
                  </a:lnTo>
                  <a:cubicBezTo>
                    <a:pt x="317520" y="134080"/>
                    <a:pt x="317500" y="134040"/>
                    <a:pt x="317520" y="134020"/>
                  </a:cubicBezTo>
                  <a:lnTo>
                    <a:pt x="317520" y="133267"/>
                  </a:lnTo>
                  <a:lnTo>
                    <a:pt x="317520" y="130471"/>
                  </a:lnTo>
                  <a:lnTo>
                    <a:pt x="317520" y="124839"/>
                  </a:lnTo>
                  <a:lnTo>
                    <a:pt x="317520" y="101795"/>
                  </a:lnTo>
                  <a:lnTo>
                    <a:pt x="317520" y="53446"/>
                  </a:lnTo>
                  <a:lnTo>
                    <a:pt x="31752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5" name="Google Shape;3205;p21"/>
          <p:cNvSpPr txBox="1"/>
          <p:nvPr>
            <p:ph type="title"/>
          </p:nvPr>
        </p:nvSpPr>
        <p:spPr>
          <a:xfrm>
            <a:off x="1628250" y="1444725"/>
            <a:ext cx="5887500" cy="5727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206" name="Google Shape;3206;p21"/>
          <p:cNvSpPr txBox="1"/>
          <p:nvPr>
            <p:ph idx="1" type="subTitle"/>
          </p:nvPr>
        </p:nvSpPr>
        <p:spPr>
          <a:xfrm>
            <a:off x="1628250" y="2017425"/>
            <a:ext cx="5887500" cy="173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Font typeface="Nunito Light"/>
              <a:buChar char="●"/>
              <a:defRPr/>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1600"/>
              </a:spcBef>
              <a:spcAft>
                <a:spcPts val="0"/>
              </a:spcAft>
              <a:buClr>
                <a:srgbClr val="E76A28"/>
              </a:buClr>
              <a:buSzPts val="1500"/>
              <a:buFont typeface="Nunito Light"/>
              <a:buChar char="■"/>
              <a:defRPr/>
            </a:lvl3pPr>
            <a:lvl4pPr lvl="3" rtl="0" algn="ctr">
              <a:lnSpc>
                <a:spcPct val="100000"/>
              </a:lnSpc>
              <a:spcBef>
                <a:spcPts val="1600"/>
              </a:spcBef>
              <a:spcAft>
                <a:spcPts val="0"/>
              </a:spcAft>
              <a:buClr>
                <a:srgbClr val="E76A28"/>
              </a:buClr>
              <a:buSzPts val="1500"/>
              <a:buFont typeface="Nunito Light"/>
              <a:buChar char="●"/>
              <a:defRPr/>
            </a:lvl4pPr>
            <a:lvl5pPr lvl="4" rtl="0" algn="ctr">
              <a:lnSpc>
                <a:spcPct val="100000"/>
              </a:lnSpc>
              <a:spcBef>
                <a:spcPts val="1600"/>
              </a:spcBef>
              <a:spcAft>
                <a:spcPts val="0"/>
              </a:spcAft>
              <a:buClr>
                <a:srgbClr val="E76A28"/>
              </a:buClr>
              <a:buSzPts val="1400"/>
              <a:buFont typeface="Nunito Light"/>
              <a:buChar char="○"/>
              <a:defRPr/>
            </a:lvl5pPr>
            <a:lvl6pPr lvl="5" rtl="0" algn="ctr">
              <a:lnSpc>
                <a:spcPct val="100000"/>
              </a:lnSpc>
              <a:spcBef>
                <a:spcPts val="1600"/>
              </a:spcBef>
              <a:spcAft>
                <a:spcPts val="0"/>
              </a:spcAft>
              <a:buClr>
                <a:srgbClr val="999999"/>
              </a:buClr>
              <a:buSzPts val="1400"/>
              <a:buFont typeface="Nunito Light"/>
              <a:buChar char="■"/>
              <a:defRPr/>
            </a:lvl6pPr>
            <a:lvl7pPr lvl="6" rtl="0" algn="ctr">
              <a:lnSpc>
                <a:spcPct val="100000"/>
              </a:lnSpc>
              <a:spcBef>
                <a:spcPts val="1600"/>
              </a:spcBef>
              <a:spcAft>
                <a:spcPts val="0"/>
              </a:spcAft>
              <a:buClr>
                <a:srgbClr val="999999"/>
              </a:buClr>
              <a:buSzPts val="1300"/>
              <a:buFont typeface="Nunito Light"/>
              <a:buChar char="●"/>
              <a:defRPr/>
            </a:lvl7pPr>
            <a:lvl8pPr lvl="7" rtl="0" algn="ctr">
              <a:lnSpc>
                <a:spcPct val="100000"/>
              </a:lnSpc>
              <a:spcBef>
                <a:spcPts val="1600"/>
              </a:spcBef>
              <a:spcAft>
                <a:spcPts val="0"/>
              </a:spcAft>
              <a:buClr>
                <a:srgbClr val="999999"/>
              </a:buClr>
              <a:buSzPts val="1300"/>
              <a:buFont typeface="Nunito Light"/>
              <a:buChar char="○"/>
              <a:defRPr/>
            </a:lvl8pPr>
            <a:lvl9pPr lvl="8" rtl="0" algn="ctr">
              <a:lnSpc>
                <a:spcPct val="100000"/>
              </a:lnSpc>
              <a:spcBef>
                <a:spcPts val="1600"/>
              </a:spcBef>
              <a:spcAft>
                <a:spcPts val="1600"/>
              </a:spcAft>
              <a:buClr>
                <a:srgbClr val="999999"/>
              </a:buClr>
              <a:buSzPts val="1400"/>
              <a:buFont typeface="Nunito Light"/>
              <a:buChar char="■"/>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ONE_COLUMN_TEXT_2">
    <p:spTree>
      <p:nvGrpSpPr>
        <p:cNvPr id="3207" name="Shape 3207"/>
        <p:cNvGrpSpPr/>
        <p:nvPr/>
      </p:nvGrpSpPr>
      <p:grpSpPr>
        <a:xfrm>
          <a:off x="0" y="0"/>
          <a:ext cx="0" cy="0"/>
          <a:chOff x="0" y="0"/>
          <a:chExt cx="0" cy="0"/>
        </a:xfrm>
      </p:grpSpPr>
      <p:grpSp>
        <p:nvGrpSpPr>
          <p:cNvPr id="3208" name="Google Shape;3208;p22"/>
          <p:cNvGrpSpPr/>
          <p:nvPr/>
        </p:nvGrpSpPr>
        <p:grpSpPr>
          <a:xfrm rot="10800000">
            <a:off x="-355589" y="-2005387"/>
            <a:ext cx="9855027" cy="7300734"/>
            <a:chOff x="-153050" y="420950"/>
            <a:chExt cx="7938000" cy="5880575"/>
          </a:xfrm>
        </p:grpSpPr>
        <p:sp>
          <p:nvSpPr>
            <p:cNvPr id="3209" name="Google Shape;3209;p22"/>
            <p:cNvSpPr/>
            <p:nvPr/>
          </p:nvSpPr>
          <p:spPr>
            <a:xfrm>
              <a:off x="546000" y="4434800"/>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8"/>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2"/>
            <p:cNvSpPr/>
            <p:nvPr/>
          </p:nvSpPr>
          <p:spPr>
            <a:xfrm>
              <a:off x="2472125" y="4434800"/>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3"/>
                  </a:cubicBezTo>
                  <a:cubicBezTo>
                    <a:pt x="75419" y="599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2"/>
            <p:cNvSpPr/>
            <p:nvPr/>
          </p:nvSpPr>
          <p:spPr>
            <a:xfrm>
              <a:off x="4257425" y="4434800"/>
              <a:ext cx="2034225" cy="1244450"/>
            </a:xfrm>
            <a:custGeom>
              <a:rect b="b" l="l" r="r" t="t"/>
              <a:pathLst>
                <a:path extrusionOk="0" h="49778" w="81369">
                  <a:moveTo>
                    <a:pt x="7299" y="1"/>
                  </a:moveTo>
                  <a:cubicBezTo>
                    <a:pt x="5494" y="2916"/>
                    <a:pt x="4007" y="5990"/>
                    <a:pt x="2936" y="9183"/>
                  </a:cubicBezTo>
                  <a:cubicBezTo>
                    <a:pt x="1" y="17888"/>
                    <a:pt x="596" y="27804"/>
                    <a:pt x="5573" y="35677"/>
                  </a:cubicBezTo>
                  <a:cubicBezTo>
                    <a:pt x="16758" y="38810"/>
                    <a:pt x="27348" y="43550"/>
                    <a:pt x="36649" y="49777"/>
                  </a:cubicBezTo>
                  <a:cubicBezTo>
                    <a:pt x="36114" y="39505"/>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2"/>
            <p:cNvSpPr/>
            <p:nvPr/>
          </p:nvSpPr>
          <p:spPr>
            <a:xfrm>
              <a:off x="5696700" y="4710750"/>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8"/>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3"/>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2"/>
                    <a:pt x="1250" y="20574"/>
                  </a:cubicBezTo>
                  <a:cubicBezTo>
                    <a:pt x="1329" y="20316"/>
                    <a:pt x="1428" y="20038"/>
                    <a:pt x="1527" y="19761"/>
                  </a:cubicBezTo>
                  <a:cubicBezTo>
                    <a:pt x="1626" y="19483"/>
                    <a:pt x="1726" y="19186"/>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7"/>
                  </a:cubicBezTo>
                  <a:cubicBezTo>
                    <a:pt x="4284" y="1416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6"/>
                    <a:pt x="40793" y="1437"/>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2"/>
            <p:cNvSpPr/>
            <p:nvPr/>
          </p:nvSpPr>
          <p:spPr>
            <a:xfrm>
              <a:off x="765125" y="4716400"/>
              <a:ext cx="28775" cy="299975"/>
            </a:xfrm>
            <a:custGeom>
              <a:rect b="b" l="l" r="r" t="t"/>
              <a:pathLst>
                <a:path extrusionOk="0" h="11999" w="1151">
                  <a:moveTo>
                    <a:pt x="933" y="1"/>
                  </a:moveTo>
                  <a:cubicBezTo>
                    <a:pt x="754" y="1"/>
                    <a:pt x="556" y="1111"/>
                    <a:pt x="278" y="5990"/>
                  </a:cubicBezTo>
                  <a:cubicBezTo>
                    <a:pt x="1" y="10849"/>
                    <a:pt x="60" y="11979"/>
                    <a:pt x="219" y="11999"/>
                  </a:cubicBezTo>
                  <a:cubicBezTo>
                    <a:pt x="378" y="11999"/>
                    <a:pt x="576" y="10868"/>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2"/>
            <p:cNvSpPr/>
            <p:nvPr/>
          </p:nvSpPr>
          <p:spPr>
            <a:xfrm>
              <a:off x="1020450" y="4582025"/>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917"/>
                    <a:pt x="2103" y="3095"/>
                    <a:pt x="2044" y="3274"/>
                  </a:cubicBezTo>
                  <a:cubicBezTo>
                    <a:pt x="1964" y="3472"/>
                    <a:pt x="1905" y="3690"/>
                    <a:pt x="1825" y="3908"/>
                  </a:cubicBezTo>
                  <a:cubicBezTo>
                    <a:pt x="1766" y="4126"/>
                    <a:pt x="1687" y="4345"/>
                    <a:pt x="1607" y="4583"/>
                  </a:cubicBezTo>
                  <a:cubicBezTo>
                    <a:pt x="1548" y="4821"/>
                    <a:pt x="1468" y="5059"/>
                    <a:pt x="1389" y="5336"/>
                  </a:cubicBezTo>
                  <a:cubicBezTo>
                    <a:pt x="1330" y="5594"/>
                    <a:pt x="1250" y="5872"/>
                    <a:pt x="1171" y="6149"/>
                  </a:cubicBezTo>
                  <a:cubicBezTo>
                    <a:pt x="1111" y="6447"/>
                    <a:pt x="1012" y="6744"/>
                    <a:pt x="953" y="7061"/>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705"/>
                    <a:pt x="60" y="14181"/>
                  </a:cubicBezTo>
                  <a:cubicBezTo>
                    <a:pt x="1" y="16105"/>
                    <a:pt x="80" y="18286"/>
                    <a:pt x="417" y="20705"/>
                  </a:cubicBezTo>
                  <a:cubicBezTo>
                    <a:pt x="735" y="23105"/>
                    <a:pt x="1349" y="25743"/>
                    <a:pt x="2321" y="28559"/>
                  </a:cubicBezTo>
                  <a:cubicBezTo>
                    <a:pt x="3293" y="31375"/>
                    <a:pt x="4463" y="3383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2" y="51019"/>
                    <a:pt x="20009" y="51192"/>
                    <a:pt x="20076" y="51192"/>
                  </a:cubicBezTo>
                  <a:cubicBezTo>
                    <a:pt x="20084" y="51192"/>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1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5"/>
                    <a:pt x="616" y="14201"/>
                  </a:cubicBezTo>
                  <a:cubicBezTo>
                    <a:pt x="596" y="13725"/>
                    <a:pt x="635" y="13269"/>
                    <a:pt x="655" y="12813"/>
                  </a:cubicBezTo>
                  <a:cubicBezTo>
                    <a:pt x="695" y="12376"/>
                    <a:pt x="715" y="11940"/>
                    <a:pt x="754" y="11504"/>
                  </a:cubicBezTo>
                  <a:cubicBezTo>
                    <a:pt x="794" y="11087"/>
                    <a:pt x="834" y="10691"/>
                    <a:pt x="873" y="10294"/>
                  </a:cubicBezTo>
                  <a:cubicBezTo>
                    <a:pt x="933" y="9917"/>
                    <a:pt x="992" y="9540"/>
                    <a:pt x="1052" y="9164"/>
                  </a:cubicBezTo>
                  <a:cubicBezTo>
                    <a:pt x="1092" y="8807"/>
                    <a:pt x="1151" y="8450"/>
                    <a:pt x="1211" y="8132"/>
                  </a:cubicBezTo>
                  <a:cubicBezTo>
                    <a:pt x="1290" y="7795"/>
                    <a:pt x="1349" y="7458"/>
                    <a:pt x="1409" y="7161"/>
                  </a:cubicBezTo>
                  <a:cubicBezTo>
                    <a:pt x="1449" y="6843"/>
                    <a:pt x="1528" y="6546"/>
                    <a:pt x="1607" y="6268"/>
                  </a:cubicBezTo>
                  <a:cubicBezTo>
                    <a:pt x="1667" y="5971"/>
                    <a:pt x="1746" y="5713"/>
                    <a:pt x="1806" y="5435"/>
                  </a:cubicBezTo>
                  <a:cubicBezTo>
                    <a:pt x="1865" y="5178"/>
                    <a:pt x="1925" y="4940"/>
                    <a:pt x="2004" y="470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9"/>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2"/>
            <p:cNvSpPr/>
            <p:nvPr/>
          </p:nvSpPr>
          <p:spPr>
            <a:xfrm>
              <a:off x="1858325" y="4352000"/>
              <a:ext cx="207275" cy="1021000"/>
            </a:xfrm>
            <a:custGeom>
              <a:rect b="b" l="l" r="r" t="t"/>
              <a:pathLst>
                <a:path extrusionOk="0" h="40840" w="8291">
                  <a:moveTo>
                    <a:pt x="6486" y="1"/>
                  </a:moveTo>
                  <a:cubicBezTo>
                    <a:pt x="6446" y="1"/>
                    <a:pt x="6327" y="219"/>
                    <a:pt x="6030" y="814"/>
                  </a:cubicBezTo>
                  <a:cubicBezTo>
                    <a:pt x="5752" y="1429"/>
                    <a:pt x="5316" y="2420"/>
                    <a:pt x="4701" y="3927"/>
                  </a:cubicBezTo>
                  <a:cubicBezTo>
                    <a:pt x="4086" y="5454"/>
                    <a:pt x="3273" y="7497"/>
                    <a:pt x="2381" y="10254"/>
                  </a:cubicBezTo>
                  <a:cubicBezTo>
                    <a:pt x="1944" y="11642"/>
                    <a:pt x="1488" y="13208"/>
                    <a:pt x="1092" y="15013"/>
                  </a:cubicBezTo>
                  <a:cubicBezTo>
                    <a:pt x="715" y="16798"/>
                    <a:pt x="358" y="18801"/>
                    <a:pt x="239" y="21062"/>
                  </a:cubicBezTo>
                  <a:cubicBezTo>
                    <a:pt x="1" y="25563"/>
                    <a:pt x="794" y="29212"/>
                    <a:pt x="1806" y="31949"/>
                  </a:cubicBezTo>
                  <a:cubicBezTo>
                    <a:pt x="1944" y="32286"/>
                    <a:pt x="2083" y="32623"/>
                    <a:pt x="2202" y="32941"/>
                  </a:cubicBezTo>
                  <a:cubicBezTo>
                    <a:pt x="2341" y="33258"/>
                    <a:pt x="2480" y="33555"/>
                    <a:pt x="2619" y="33853"/>
                  </a:cubicBezTo>
                  <a:cubicBezTo>
                    <a:pt x="2698" y="33992"/>
                    <a:pt x="2757" y="34130"/>
                    <a:pt x="2817" y="34269"/>
                  </a:cubicBezTo>
                  <a:cubicBezTo>
                    <a:pt x="2896" y="34408"/>
                    <a:pt x="2976" y="34547"/>
                    <a:pt x="3055" y="34686"/>
                  </a:cubicBezTo>
                  <a:cubicBezTo>
                    <a:pt x="3194" y="34944"/>
                    <a:pt x="3333" y="35201"/>
                    <a:pt x="3471" y="35439"/>
                  </a:cubicBezTo>
                  <a:cubicBezTo>
                    <a:pt x="3769" y="35935"/>
                    <a:pt x="4046" y="36371"/>
                    <a:pt x="4324" y="36768"/>
                  </a:cubicBezTo>
                  <a:cubicBezTo>
                    <a:pt x="4602" y="37165"/>
                    <a:pt x="4879" y="37522"/>
                    <a:pt x="5117" y="37859"/>
                  </a:cubicBezTo>
                  <a:cubicBezTo>
                    <a:pt x="5653" y="38473"/>
                    <a:pt x="6089" y="39009"/>
                    <a:pt x="6506" y="39386"/>
                  </a:cubicBezTo>
                  <a:cubicBezTo>
                    <a:pt x="6704" y="39584"/>
                    <a:pt x="6882" y="39763"/>
                    <a:pt x="7041" y="39921"/>
                  </a:cubicBezTo>
                  <a:cubicBezTo>
                    <a:pt x="7219" y="40060"/>
                    <a:pt x="7358" y="40179"/>
                    <a:pt x="7497" y="40298"/>
                  </a:cubicBezTo>
                  <a:cubicBezTo>
                    <a:pt x="7962" y="40673"/>
                    <a:pt x="8185" y="40839"/>
                    <a:pt x="8239" y="40839"/>
                  </a:cubicBezTo>
                  <a:cubicBezTo>
                    <a:pt x="8245" y="40839"/>
                    <a:pt x="8249" y="40837"/>
                    <a:pt x="8251" y="40833"/>
                  </a:cubicBezTo>
                  <a:cubicBezTo>
                    <a:pt x="8290" y="40794"/>
                    <a:pt x="8112" y="40595"/>
                    <a:pt x="7656" y="40119"/>
                  </a:cubicBezTo>
                  <a:cubicBezTo>
                    <a:pt x="7537" y="40001"/>
                    <a:pt x="7398" y="39882"/>
                    <a:pt x="7239" y="39723"/>
                  </a:cubicBezTo>
                  <a:cubicBezTo>
                    <a:pt x="7100" y="39544"/>
                    <a:pt x="6942" y="39366"/>
                    <a:pt x="6744" y="39168"/>
                  </a:cubicBezTo>
                  <a:cubicBezTo>
                    <a:pt x="6367" y="38771"/>
                    <a:pt x="5970" y="38236"/>
                    <a:pt x="5454" y="37601"/>
                  </a:cubicBezTo>
                  <a:cubicBezTo>
                    <a:pt x="5217" y="37264"/>
                    <a:pt x="4979" y="36907"/>
                    <a:pt x="4701" y="36510"/>
                  </a:cubicBezTo>
                  <a:cubicBezTo>
                    <a:pt x="4443" y="36114"/>
                    <a:pt x="4185" y="35677"/>
                    <a:pt x="3908" y="35201"/>
                  </a:cubicBezTo>
                  <a:cubicBezTo>
                    <a:pt x="3769" y="34963"/>
                    <a:pt x="3630" y="34706"/>
                    <a:pt x="3491" y="34448"/>
                  </a:cubicBezTo>
                  <a:cubicBezTo>
                    <a:pt x="3432" y="34309"/>
                    <a:pt x="3352" y="34190"/>
                    <a:pt x="3293" y="34051"/>
                  </a:cubicBezTo>
                  <a:cubicBezTo>
                    <a:pt x="3233" y="33912"/>
                    <a:pt x="3154" y="33773"/>
                    <a:pt x="3095" y="33635"/>
                  </a:cubicBezTo>
                  <a:cubicBezTo>
                    <a:pt x="2976" y="33337"/>
                    <a:pt x="2817" y="33040"/>
                    <a:pt x="2698" y="32742"/>
                  </a:cubicBezTo>
                  <a:cubicBezTo>
                    <a:pt x="2579" y="32425"/>
                    <a:pt x="2460" y="32088"/>
                    <a:pt x="2321" y="31771"/>
                  </a:cubicBezTo>
                  <a:cubicBezTo>
                    <a:pt x="1369" y="29073"/>
                    <a:pt x="596" y="25504"/>
                    <a:pt x="834" y="21081"/>
                  </a:cubicBezTo>
                  <a:cubicBezTo>
                    <a:pt x="953" y="18880"/>
                    <a:pt x="1290" y="16897"/>
                    <a:pt x="1667" y="15132"/>
                  </a:cubicBezTo>
                  <a:cubicBezTo>
                    <a:pt x="2044" y="13367"/>
                    <a:pt x="2480" y="11800"/>
                    <a:pt x="2916" y="10432"/>
                  </a:cubicBezTo>
                  <a:cubicBezTo>
                    <a:pt x="3769" y="7676"/>
                    <a:pt x="4542" y="5613"/>
                    <a:pt x="5098" y="4086"/>
                  </a:cubicBezTo>
                  <a:cubicBezTo>
                    <a:pt x="6248" y="1032"/>
                    <a:pt x="6565" y="41"/>
                    <a:pt x="64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2"/>
            <p:cNvSpPr/>
            <p:nvPr/>
          </p:nvSpPr>
          <p:spPr>
            <a:xfrm>
              <a:off x="2062100" y="4217125"/>
              <a:ext cx="247425" cy="987700"/>
            </a:xfrm>
            <a:custGeom>
              <a:rect b="b" l="l" r="r" t="t"/>
              <a:pathLst>
                <a:path extrusionOk="0" h="39508" w="9897">
                  <a:moveTo>
                    <a:pt x="9227" y="1"/>
                  </a:moveTo>
                  <a:cubicBezTo>
                    <a:pt x="9225" y="1"/>
                    <a:pt x="9224" y="1"/>
                    <a:pt x="9222" y="2"/>
                  </a:cubicBezTo>
                  <a:cubicBezTo>
                    <a:pt x="9182" y="2"/>
                    <a:pt x="9202" y="260"/>
                    <a:pt x="9301" y="874"/>
                  </a:cubicBezTo>
                  <a:cubicBezTo>
                    <a:pt x="9381" y="1489"/>
                    <a:pt x="9520" y="2500"/>
                    <a:pt x="9440" y="4047"/>
                  </a:cubicBezTo>
                  <a:cubicBezTo>
                    <a:pt x="9401" y="4821"/>
                    <a:pt x="9301" y="5713"/>
                    <a:pt x="9103" y="6744"/>
                  </a:cubicBezTo>
                  <a:cubicBezTo>
                    <a:pt x="8885" y="7756"/>
                    <a:pt x="8568" y="8926"/>
                    <a:pt x="8112" y="10215"/>
                  </a:cubicBezTo>
                  <a:cubicBezTo>
                    <a:pt x="7636" y="11504"/>
                    <a:pt x="7041" y="12912"/>
                    <a:pt x="6267" y="14479"/>
                  </a:cubicBezTo>
                  <a:cubicBezTo>
                    <a:pt x="5514" y="16025"/>
                    <a:pt x="4621" y="17711"/>
                    <a:pt x="3669" y="19635"/>
                  </a:cubicBezTo>
                  <a:cubicBezTo>
                    <a:pt x="2717" y="21538"/>
                    <a:pt x="1924" y="23303"/>
                    <a:pt x="1349" y="24969"/>
                  </a:cubicBezTo>
                  <a:cubicBezTo>
                    <a:pt x="774" y="26615"/>
                    <a:pt x="457" y="28182"/>
                    <a:pt x="298" y="29570"/>
                  </a:cubicBezTo>
                  <a:cubicBezTo>
                    <a:pt x="1" y="32366"/>
                    <a:pt x="417" y="34508"/>
                    <a:pt x="972" y="35995"/>
                  </a:cubicBezTo>
                  <a:cubicBezTo>
                    <a:pt x="1508" y="37483"/>
                    <a:pt x="2142" y="38336"/>
                    <a:pt x="2519" y="38851"/>
                  </a:cubicBezTo>
                  <a:cubicBezTo>
                    <a:pt x="2915" y="39323"/>
                    <a:pt x="3096" y="39507"/>
                    <a:pt x="3130" y="39507"/>
                  </a:cubicBezTo>
                  <a:cubicBezTo>
                    <a:pt x="3132" y="39507"/>
                    <a:pt x="3133" y="39507"/>
                    <a:pt x="3134" y="39506"/>
                  </a:cubicBezTo>
                  <a:cubicBezTo>
                    <a:pt x="3174" y="39466"/>
                    <a:pt x="3055" y="39248"/>
                    <a:pt x="2698" y="38732"/>
                  </a:cubicBezTo>
                  <a:cubicBezTo>
                    <a:pt x="2380" y="38177"/>
                    <a:pt x="1845" y="37324"/>
                    <a:pt x="1369" y="35857"/>
                  </a:cubicBezTo>
                  <a:cubicBezTo>
                    <a:pt x="893" y="34409"/>
                    <a:pt x="536" y="32347"/>
                    <a:pt x="833" y="29630"/>
                  </a:cubicBezTo>
                  <a:cubicBezTo>
                    <a:pt x="1012" y="28281"/>
                    <a:pt x="1329" y="26774"/>
                    <a:pt x="1904" y="25168"/>
                  </a:cubicBezTo>
                  <a:cubicBezTo>
                    <a:pt x="2460" y="23541"/>
                    <a:pt x="3253" y="21796"/>
                    <a:pt x="4205" y="19892"/>
                  </a:cubicBezTo>
                  <a:cubicBezTo>
                    <a:pt x="5137" y="17989"/>
                    <a:pt x="6049" y="16303"/>
                    <a:pt x="6803" y="14717"/>
                  </a:cubicBezTo>
                  <a:cubicBezTo>
                    <a:pt x="7556" y="13150"/>
                    <a:pt x="8171" y="11722"/>
                    <a:pt x="8627" y="10393"/>
                  </a:cubicBezTo>
                  <a:cubicBezTo>
                    <a:pt x="9083" y="9084"/>
                    <a:pt x="9381" y="7895"/>
                    <a:pt x="9579" y="6824"/>
                  </a:cubicBezTo>
                  <a:cubicBezTo>
                    <a:pt x="9777" y="5773"/>
                    <a:pt x="9857" y="4841"/>
                    <a:pt x="9877" y="4067"/>
                  </a:cubicBezTo>
                  <a:cubicBezTo>
                    <a:pt x="9896" y="2481"/>
                    <a:pt x="9678" y="1449"/>
                    <a:pt x="9520" y="835"/>
                  </a:cubicBezTo>
                  <a:cubicBezTo>
                    <a:pt x="9348" y="243"/>
                    <a:pt x="9268" y="1"/>
                    <a:pt x="92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2"/>
            <p:cNvSpPr/>
            <p:nvPr/>
          </p:nvSpPr>
          <p:spPr>
            <a:xfrm>
              <a:off x="2391300" y="4507175"/>
              <a:ext cx="59025" cy="359975"/>
            </a:xfrm>
            <a:custGeom>
              <a:rect b="b" l="l" r="r" t="t"/>
              <a:pathLst>
                <a:path extrusionOk="0" h="14399" w="2361">
                  <a:moveTo>
                    <a:pt x="2274" y="0"/>
                  </a:moveTo>
                  <a:cubicBezTo>
                    <a:pt x="2191" y="0"/>
                    <a:pt x="2012" y="310"/>
                    <a:pt x="1647" y="1310"/>
                  </a:cubicBezTo>
                  <a:cubicBezTo>
                    <a:pt x="1309" y="2341"/>
                    <a:pt x="754" y="4106"/>
                    <a:pt x="358" y="7061"/>
                  </a:cubicBezTo>
                  <a:cubicBezTo>
                    <a:pt x="1" y="10036"/>
                    <a:pt x="100" y="11900"/>
                    <a:pt x="179" y="12971"/>
                  </a:cubicBezTo>
                  <a:cubicBezTo>
                    <a:pt x="278" y="14061"/>
                    <a:pt x="397" y="14399"/>
                    <a:pt x="477" y="14399"/>
                  </a:cubicBezTo>
                  <a:cubicBezTo>
                    <a:pt x="556" y="14399"/>
                    <a:pt x="596" y="14042"/>
                    <a:pt x="596" y="12971"/>
                  </a:cubicBezTo>
                  <a:cubicBezTo>
                    <a:pt x="615" y="11880"/>
                    <a:pt x="596" y="10075"/>
                    <a:pt x="952" y="7140"/>
                  </a:cubicBezTo>
                  <a:cubicBezTo>
                    <a:pt x="1329" y="4225"/>
                    <a:pt x="1805" y="2480"/>
                    <a:pt x="2063" y="1409"/>
                  </a:cubicBezTo>
                  <a:cubicBezTo>
                    <a:pt x="2301" y="378"/>
                    <a:pt x="2361" y="21"/>
                    <a:pt x="2281" y="1"/>
                  </a:cubicBezTo>
                  <a:cubicBezTo>
                    <a:pt x="2279" y="0"/>
                    <a:pt x="2276" y="0"/>
                    <a:pt x="22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2"/>
            <p:cNvSpPr/>
            <p:nvPr/>
          </p:nvSpPr>
          <p:spPr>
            <a:xfrm>
              <a:off x="4619850" y="4366150"/>
              <a:ext cx="268250" cy="532225"/>
            </a:xfrm>
            <a:custGeom>
              <a:rect b="b" l="l" r="r" t="t"/>
              <a:pathLst>
                <a:path extrusionOk="0" h="21289" w="10730">
                  <a:moveTo>
                    <a:pt x="10670" y="0"/>
                  </a:moveTo>
                  <a:cubicBezTo>
                    <a:pt x="10620" y="0"/>
                    <a:pt x="10482" y="85"/>
                    <a:pt x="10234" y="268"/>
                  </a:cubicBezTo>
                  <a:cubicBezTo>
                    <a:pt x="9936" y="506"/>
                    <a:pt x="9460" y="883"/>
                    <a:pt x="8825" y="1517"/>
                  </a:cubicBezTo>
                  <a:cubicBezTo>
                    <a:pt x="8667" y="1676"/>
                    <a:pt x="8488" y="1854"/>
                    <a:pt x="8290" y="2033"/>
                  </a:cubicBezTo>
                  <a:cubicBezTo>
                    <a:pt x="8112" y="2231"/>
                    <a:pt x="7913" y="2449"/>
                    <a:pt x="7695" y="2667"/>
                  </a:cubicBezTo>
                  <a:cubicBezTo>
                    <a:pt x="7497" y="2905"/>
                    <a:pt x="7259" y="3143"/>
                    <a:pt x="7041" y="3421"/>
                  </a:cubicBezTo>
                  <a:cubicBezTo>
                    <a:pt x="6803" y="3699"/>
                    <a:pt x="6565" y="3996"/>
                    <a:pt x="6307" y="4313"/>
                  </a:cubicBezTo>
                  <a:cubicBezTo>
                    <a:pt x="5315" y="5583"/>
                    <a:pt x="4145" y="7248"/>
                    <a:pt x="2995" y="9469"/>
                  </a:cubicBezTo>
                  <a:cubicBezTo>
                    <a:pt x="2717" y="10025"/>
                    <a:pt x="2479" y="10580"/>
                    <a:pt x="2241" y="11076"/>
                  </a:cubicBezTo>
                  <a:cubicBezTo>
                    <a:pt x="2023" y="11611"/>
                    <a:pt x="1805" y="12107"/>
                    <a:pt x="1627" y="12583"/>
                  </a:cubicBezTo>
                  <a:cubicBezTo>
                    <a:pt x="1468" y="13059"/>
                    <a:pt x="1309" y="13515"/>
                    <a:pt x="1151" y="13951"/>
                  </a:cubicBezTo>
                  <a:cubicBezTo>
                    <a:pt x="1032" y="14388"/>
                    <a:pt x="913" y="14804"/>
                    <a:pt x="794" y="15201"/>
                  </a:cubicBezTo>
                  <a:cubicBezTo>
                    <a:pt x="695" y="15577"/>
                    <a:pt x="615" y="15954"/>
                    <a:pt x="536" y="16311"/>
                  </a:cubicBezTo>
                  <a:cubicBezTo>
                    <a:pt x="496" y="16470"/>
                    <a:pt x="457" y="16648"/>
                    <a:pt x="417" y="16807"/>
                  </a:cubicBezTo>
                  <a:cubicBezTo>
                    <a:pt x="397" y="16986"/>
                    <a:pt x="357" y="17144"/>
                    <a:pt x="338" y="17283"/>
                  </a:cubicBezTo>
                  <a:cubicBezTo>
                    <a:pt x="278" y="17600"/>
                    <a:pt x="239" y="17878"/>
                    <a:pt x="199" y="18156"/>
                  </a:cubicBezTo>
                  <a:cubicBezTo>
                    <a:pt x="139" y="18413"/>
                    <a:pt x="139" y="18651"/>
                    <a:pt x="100" y="18889"/>
                  </a:cubicBezTo>
                  <a:cubicBezTo>
                    <a:pt x="1" y="19802"/>
                    <a:pt x="1" y="20396"/>
                    <a:pt x="1" y="20773"/>
                  </a:cubicBezTo>
                  <a:cubicBezTo>
                    <a:pt x="1" y="21150"/>
                    <a:pt x="40" y="21289"/>
                    <a:pt x="80" y="21289"/>
                  </a:cubicBezTo>
                  <a:cubicBezTo>
                    <a:pt x="120" y="21289"/>
                    <a:pt x="159" y="21150"/>
                    <a:pt x="239" y="20793"/>
                  </a:cubicBezTo>
                  <a:cubicBezTo>
                    <a:pt x="298" y="20416"/>
                    <a:pt x="357" y="19841"/>
                    <a:pt x="516" y="18949"/>
                  </a:cubicBezTo>
                  <a:cubicBezTo>
                    <a:pt x="556" y="18731"/>
                    <a:pt x="595" y="18473"/>
                    <a:pt x="655" y="18215"/>
                  </a:cubicBezTo>
                  <a:cubicBezTo>
                    <a:pt x="695" y="17957"/>
                    <a:pt x="754" y="17680"/>
                    <a:pt x="814" y="17382"/>
                  </a:cubicBezTo>
                  <a:cubicBezTo>
                    <a:pt x="853" y="17243"/>
                    <a:pt x="893" y="17085"/>
                    <a:pt x="913" y="16926"/>
                  </a:cubicBezTo>
                  <a:cubicBezTo>
                    <a:pt x="952" y="16767"/>
                    <a:pt x="992" y="16589"/>
                    <a:pt x="1052" y="16430"/>
                  </a:cubicBezTo>
                  <a:cubicBezTo>
                    <a:pt x="1131" y="16093"/>
                    <a:pt x="1210" y="15716"/>
                    <a:pt x="1329" y="15340"/>
                  </a:cubicBezTo>
                  <a:cubicBezTo>
                    <a:pt x="1448" y="14963"/>
                    <a:pt x="1567" y="14546"/>
                    <a:pt x="1706" y="14130"/>
                  </a:cubicBezTo>
                  <a:cubicBezTo>
                    <a:pt x="1845" y="13694"/>
                    <a:pt x="2003" y="13257"/>
                    <a:pt x="2182" y="12781"/>
                  </a:cubicBezTo>
                  <a:cubicBezTo>
                    <a:pt x="2360" y="12325"/>
                    <a:pt x="2559" y="11829"/>
                    <a:pt x="2777" y="11314"/>
                  </a:cubicBezTo>
                  <a:cubicBezTo>
                    <a:pt x="3015" y="10818"/>
                    <a:pt x="3253" y="10283"/>
                    <a:pt x="3531" y="9747"/>
                  </a:cubicBezTo>
                  <a:cubicBezTo>
                    <a:pt x="4661" y="7546"/>
                    <a:pt x="5791" y="5920"/>
                    <a:pt x="6743" y="4650"/>
                  </a:cubicBezTo>
                  <a:cubicBezTo>
                    <a:pt x="6981" y="4333"/>
                    <a:pt x="7219" y="4036"/>
                    <a:pt x="7437" y="3758"/>
                  </a:cubicBezTo>
                  <a:cubicBezTo>
                    <a:pt x="7655" y="3480"/>
                    <a:pt x="7874" y="3242"/>
                    <a:pt x="8072" y="3004"/>
                  </a:cubicBezTo>
                  <a:cubicBezTo>
                    <a:pt x="8270" y="2766"/>
                    <a:pt x="8449" y="2548"/>
                    <a:pt x="8627" y="2350"/>
                  </a:cubicBezTo>
                  <a:cubicBezTo>
                    <a:pt x="8806" y="2152"/>
                    <a:pt x="8964" y="1973"/>
                    <a:pt x="9123" y="1815"/>
                  </a:cubicBezTo>
                  <a:cubicBezTo>
                    <a:pt x="9718" y="1140"/>
                    <a:pt x="10154" y="724"/>
                    <a:pt x="10392" y="446"/>
                  </a:cubicBezTo>
                  <a:cubicBezTo>
                    <a:pt x="10650" y="169"/>
                    <a:pt x="10729" y="30"/>
                    <a:pt x="10690" y="10"/>
                  </a:cubicBezTo>
                  <a:cubicBezTo>
                    <a:pt x="10686" y="3"/>
                    <a:pt x="10680" y="0"/>
                    <a:pt x="106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2"/>
            <p:cNvSpPr/>
            <p:nvPr/>
          </p:nvSpPr>
          <p:spPr>
            <a:xfrm>
              <a:off x="4899975" y="4195000"/>
              <a:ext cx="441750" cy="554200"/>
            </a:xfrm>
            <a:custGeom>
              <a:rect b="b" l="l" r="r" t="t"/>
              <a:pathLst>
                <a:path extrusionOk="0" h="22168" w="17670">
                  <a:moveTo>
                    <a:pt x="17611" y="0"/>
                  </a:moveTo>
                  <a:cubicBezTo>
                    <a:pt x="17537" y="0"/>
                    <a:pt x="17361" y="55"/>
                    <a:pt x="17055" y="193"/>
                  </a:cubicBezTo>
                  <a:cubicBezTo>
                    <a:pt x="16639" y="371"/>
                    <a:pt x="15964" y="629"/>
                    <a:pt x="15013" y="1184"/>
                  </a:cubicBezTo>
                  <a:cubicBezTo>
                    <a:pt x="14755" y="1303"/>
                    <a:pt x="14497" y="1462"/>
                    <a:pt x="14219" y="1601"/>
                  </a:cubicBezTo>
                  <a:cubicBezTo>
                    <a:pt x="13942" y="1779"/>
                    <a:pt x="13644" y="1958"/>
                    <a:pt x="13327" y="2156"/>
                  </a:cubicBezTo>
                  <a:cubicBezTo>
                    <a:pt x="13010" y="2374"/>
                    <a:pt x="12672" y="2572"/>
                    <a:pt x="12316" y="2830"/>
                  </a:cubicBezTo>
                  <a:cubicBezTo>
                    <a:pt x="11978" y="3088"/>
                    <a:pt x="11602" y="3346"/>
                    <a:pt x="11205" y="3643"/>
                  </a:cubicBezTo>
                  <a:cubicBezTo>
                    <a:pt x="9658" y="4833"/>
                    <a:pt x="7814" y="6439"/>
                    <a:pt x="5890" y="8760"/>
                  </a:cubicBezTo>
                  <a:cubicBezTo>
                    <a:pt x="3967" y="11100"/>
                    <a:pt x="2757" y="13242"/>
                    <a:pt x="1964" y="15026"/>
                  </a:cubicBezTo>
                  <a:cubicBezTo>
                    <a:pt x="1170" y="16811"/>
                    <a:pt x="714" y="18219"/>
                    <a:pt x="456" y="19310"/>
                  </a:cubicBezTo>
                  <a:cubicBezTo>
                    <a:pt x="397" y="19568"/>
                    <a:pt x="337" y="19826"/>
                    <a:pt x="298" y="20044"/>
                  </a:cubicBezTo>
                  <a:cubicBezTo>
                    <a:pt x="238" y="20262"/>
                    <a:pt x="199" y="20460"/>
                    <a:pt x="179" y="20659"/>
                  </a:cubicBezTo>
                  <a:cubicBezTo>
                    <a:pt x="119" y="21035"/>
                    <a:pt x="80" y="21313"/>
                    <a:pt x="60" y="21551"/>
                  </a:cubicBezTo>
                  <a:cubicBezTo>
                    <a:pt x="0" y="21987"/>
                    <a:pt x="20" y="22166"/>
                    <a:pt x="60" y="22166"/>
                  </a:cubicBezTo>
                  <a:cubicBezTo>
                    <a:pt x="62" y="22167"/>
                    <a:pt x="64" y="22167"/>
                    <a:pt x="66" y="22167"/>
                  </a:cubicBezTo>
                  <a:cubicBezTo>
                    <a:pt x="105" y="22167"/>
                    <a:pt x="165" y="21986"/>
                    <a:pt x="278" y="21591"/>
                  </a:cubicBezTo>
                  <a:cubicBezTo>
                    <a:pt x="337" y="21372"/>
                    <a:pt x="417" y="21095"/>
                    <a:pt x="496" y="20718"/>
                  </a:cubicBezTo>
                  <a:cubicBezTo>
                    <a:pt x="536" y="20540"/>
                    <a:pt x="595" y="20341"/>
                    <a:pt x="655" y="20123"/>
                  </a:cubicBezTo>
                  <a:cubicBezTo>
                    <a:pt x="714" y="19905"/>
                    <a:pt x="793" y="19667"/>
                    <a:pt x="853" y="19409"/>
                  </a:cubicBezTo>
                  <a:cubicBezTo>
                    <a:pt x="1150" y="18378"/>
                    <a:pt x="1646" y="16990"/>
                    <a:pt x="2459" y="15264"/>
                  </a:cubicBezTo>
                  <a:cubicBezTo>
                    <a:pt x="3272" y="13519"/>
                    <a:pt x="4462" y="11417"/>
                    <a:pt x="6346" y="9137"/>
                  </a:cubicBezTo>
                  <a:cubicBezTo>
                    <a:pt x="8230" y="6856"/>
                    <a:pt x="10035" y="5269"/>
                    <a:pt x="11542" y="4080"/>
                  </a:cubicBezTo>
                  <a:cubicBezTo>
                    <a:pt x="11919" y="3782"/>
                    <a:pt x="12276" y="3504"/>
                    <a:pt x="12613" y="3247"/>
                  </a:cubicBezTo>
                  <a:cubicBezTo>
                    <a:pt x="12950" y="2989"/>
                    <a:pt x="13287" y="2791"/>
                    <a:pt x="13605" y="2572"/>
                  </a:cubicBezTo>
                  <a:cubicBezTo>
                    <a:pt x="13902" y="2374"/>
                    <a:pt x="14180" y="2156"/>
                    <a:pt x="14457" y="1997"/>
                  </a:cubicBezTo>
                  <a:cubicBezTo>
                    <a:pt x="14735" y="1839"/>
                    <a:pt x="14973" y="1680"/>
                    <a:pt x="15211" y="1541"/>
                  </a:cubicBezTo>
                  <a:cubicBezTo>
                    <a:pt x="16123" y="946"/>
                    <a:pt x="16778" y="629"/>
                    <a:pt x="17154" y="391"/>
                  </a:cubicBezTo>
                  <a:cubicBezTo>
                    <a:pt x="17531" y="173"/>
                    <a:pt x="17670" y="54"/>
                    <a:pt x="17650" y="14"/>
                  </a:cubicBezTo>
                  <a:cubicBezTo>
                    <a:pt x="17646" y="5"/>
                    <a:pt x="17633" y="0"/>
                    <a:pt x="176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2"/>
            <p:cNvSpPr/>
            <p:nvPr/>
          </p:nvSpPr>
          <p:spPr>
            <a:xfrm>
              <a:off x="5391775" y="4256275"/>
              <a:ext cx="747175" cy="496225"/>
            </a:xfrm>
            <a:custGeom>
              <a:rect b="b" l="l" r="r" t="t"/>
              <a:pathLst>
                <a:path extrusionOk="0" h="19849" w="29887">
                  <a:moveTo>
                    <a:pt x="29838" y="1"/>
                  </a:moveTo>
                  <a:cubicBezTo>
                    <a:pt x="29787" y="1"/>
                    <a:pt x="29626" y="146"/>
                    <a:pt x="29272" y="518"/>
                  </a:cubicBezTo>
                  <a:cubicBezTo>
                    <a:pt x="29074" y="716"/>
                    <a:pt x="28836" y="974"/>
                    <a:pt x="28518" y="1311"/>
                  </a:cubicBezTo>
                  <a:cubicBezTo>
                    <a:pt x="28221" y="1668"/>
                    <a:pt x="27824" y="2045"/>
                    <a:pt x="27368" y="2541"/>
                  </a:cubicBezTo>
                  <a:cubicBezTo>
                    <a:pt x="26436" y="3513"/>
                    <a:pt x="25147" y="4782"/>
                    <a:pt x="23382" y="6368"/>
                  </a:cubicBezTo>
                  <a:cubicBezTo>
                    <a:pt x="22926" y="6745"/>
                    <a:pt x="22450" y="7161"/>
                    <a:pt x="21934" y="7598"/>
                  </a:cubicBezTo>
                  <a:cubicBezTo>
                    <a:pt x="21419" y="8014"/>
                    <a:pt x="20864" y="8451"/>
                    <a:pt x="20269" y="8926"/>
                  </a:cubicBezTo>
                  <a:cubicBezTo>
                    <a:pt x="19674" y="9383"/>
                    <a:pt x="19039" y="9839"/>
                    <a:pt x="18365" y="10334"/>
                  </a:cubicBezTo>
                  <a:cubicBezTo>
                    <a:pt x="17691" y="10810"/>
                    <a:pt x="16977" y="11326"/>
                    <a:pt x="16203" y="11822"/>
                  </a:cubicBezTo>
                  <a:cubicBezTo>
                    <a:pt x="13149" y="13825"/>
                    <a:pt x="10512" y="15193"/>
                    <a:pt x="8370" y="16244"/>
                  </a:cubicBezTo>
                  <a:cubicBezTo>
                    <a:pt x="7279" y="16740"/>
                    <a:pt x="6347" y="17196"/>
                    <a:pt x="5494" y="17553"/>
                  </a:cubicBezTo>
                  <a:cubicBezTo>
                    <a:pt x="5078" y="17732"/>
                    <a:pt x="4681" y="17890"/>
                    <a:pt x="4324" y="18049"/>
                  </a:cubicBezTo>
                  <a:cubicBezTo>
                    <a:pt x="3947" y="18208"/>
                    <a:pt x="3610" y="18326"/>
                    <a:pt x="3293" y="18465"/>
                  </a:cubicBezTo>
                  <a:cubicBezTo>
                    <a:pt x="2063" y="18961"/>
                    <a:pt x="1211" y="19259"/>
                    <a:pt x="715" y="19477"/>
                  </a:cubicBezTo>
                  <a:cubicBezTo>
                    <a:pt x="199" y="19675"/>
                    <a:pt x="1" y="19794"/>
                    <a:pt x="21" y="19834"/>
                  </a:cubicBezTo>
                  <a:cubicBezTo>
                    <a:pt x="26" y="19843"/>
                    <a:pt x="41" y="19848"/>
                    <a:pt x="69" y="19848"/>
                  </a:cubicBezTo>
                  <a:cubicBezTo>
                    <a:pt x="157" y="19848"/>
                    <a:pt x="369" y="19800"/>
                    <a:pt x="774" y="19695"/>
                  </a:cubicBezTo>
                  <a:cubicBezTo>
                    <a:pt x="1310" y="19536"/>
                    <a:pt x="2182" y="19318"/>
                    <a:pt x="3452" y="18842"/>
                  </a:cubicBezTo>
                  <a:cubicBezTo>
                    <a:pt x="3769" y="18743"/>
                    <a:pt x="4106" y="18604"/>
                    <a:pt x="4483" y="18485"/>
                  </a:cubicBezTo>
                  <a:cubicBezTo>
                    <a:pt x="4860" y="18326"/>
                    <a:pt x="5256" y="18168"/>
                    <a:pt x="5693" y="17989"/>
                  </a:cubicBezTo>
                  <a:cubicBezTo>
                    <a:pt x="6545" y="17672"/>
                    <a:pt x="7497" y="17236"/>
                    <a:pt x="8608" y="16740"/>
                  </a:cubicBezTo>
                  <a:cubicBezTo>
                    <a:pt x="10769" y="15709"/>
                    <a:pt x="13427" y="14340"/>
                    <a:pt x="16540" y="12318"/>
                  </a:cubicBezTo>
                  <a:cubicBezTo>
                    <a:pt x="17314" y="11802"/>
                    <a:pt x="18028" y="11286"/>
                    <a:pt x="18722" y="10810"/>
                  </a:cubicBezTo>
                  <a:cubicBezTo>
                    <a:pt x="19396" y="10315"/>
                    <a:pt x="20031" y="9839"/>
                    <a:pt x="20626" y="9383"/>
                  </a:cubicBezTo>
                  <a:cubicBezTo>
                    <a:pt x="21220" y="8907"/>
                    <a:pt x="21776" y="8451"/>
                    <a:pt x="22291" y="8034"/>
                  </a:cubicBezTo>
                  <a:cubicBezTo>
                    <a:pt x="22807" y="7578"/>
                    <a:pt x="23283" y="7161"/>
                    <a:pt x="23739" y="6765"/>
                  </a:cubicBezTo>
                  <a:cubicBezTo>
                    <a:pt x="25504" y="5139"/>
                    <a:pt x="26773" y="3850"/>
                    <a:pt x="27666" y="2818"/>
                  </a:cubicBezTo>
                  <a:cubicBezTo>
                    <a:pt x="28102" y="2303"/>
                    <a:pt x="28499" y="1906"/>
                    <a:pt x="28776" y="1529"/>
                  </a:cubicBezTo>
                  <a:cubicBezTo>
                    <a:pt x="29054" y="1172"/>
                    <a:pt x="29272" y="895"/>
                    <a:pt x="29451" y="657"/>
                  </a:cubicBezTo>
                  <a:cubicBezTo>
                    <a:pt x="29768" y="221"/>
                    <a:pt x="29887" y="22"/>
                    <a:pt x="29847" y="2"/>
                  </a:cubicBezTo>
                  <a:cubicBezTo>
                    <a:pt x="29845" y="1"/>
                    <a:pt x="29842" y="1"/>
                    <a:pt x="29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2"/>
            <p:cNvSpPr/>
            <p:nvPr/>
          </p:nvSpPr>
          <p:spPr>
            <a:xfrm>
              <a:off x="5174625" y="4526650"/>
              <a:ext cx="423425" cy="454575"/>
            </a:xfrm>
            <a:custGeom>
              <a:rect b="b" l="l" r="r" t="t"/>
              <a:pathLst>
                <a:path extrusionOk="0" h="18183" w="16937">
                  <a:moveTo>
                    <a:pt x="16871" y="1"/>
                  </a:moveTo>
                  <a:cubicBezTo>
                    <a:pt x="16801" y="1"/>
                    <a:pt x="16659" y="53"/>
                    <a:pt x="16401" y="174"/>
                  </a:cubicBezTo>
                  <a:cubicBezTo>
                    <a:pt x="16044" y="352"/>
                    <a:pt x="15489" y="630"/>
                    <a:pt x="14696" y="1146"/>
                  </a:cubicBezTo>
                  <a:cubicBezTo>
                    <a:pt x="14498" y="1265"/>
                    <a:pt x="14299" y="1403"/>
                    <a:pt x="14061" y="1542"/>
                  </a:cubicBezTo>
                  <a:cubicBezTo>
                    <a:pt x="13823" y="1701"/>
                    <a:pt x="13585" y="1860"/>
                    <a:pt x="13308" y="2058"/>
                  </a:cubicBezTo>
                  <a:cubicBezTo>
                    <a:pt x="12792" y="2415"/>
                    <a:pt x="12197" y="2851"/>
                    <a:pt x="11543" y="3347"/>
                  </a:cubicBezTo>
                  <a:cubicBezTo>
                    <a:pt x="10214" y="4378"/>
                    <a:pt x="8627" y="5747"/>
                    <a:pt x="6862" y="7611"/>
                  </a:cubicBezTo>
                  <a:cubicBezTo>
                    <a:pt x="6426" y="8067"/>
                    <a:pt x="6030" y="8543"/>
                    <a:pt x="5633" y="8979"/>
                  </a:cubicBezTo>
                  <a:cubicBezTo>
                    <a:pt x="5276" y="9415"/>
                    <a:pt x="4919" y="9852"/>
                    <a:pt x="4582" y="10248"/>
                  </a:cubicBezTo>
                  <a:cubicBezTo>
                    <a:pt x="4265" y="10665"/>
                    <a:pt x="3967" y="11061"/>
                    <a:pt x="3689" y="11438"/>
                  </a:cubicBezTo>
                  <a:cubicBezTo>
                    <a:pt x="3412" y="11835"/>
                    <a:pt x="3174" y="12192"/>
                    <a:pt x="2936" y="12529"/>
                  </a:cubicBezTo>
                  <a:cubicBezTo>
                    <a:pt x="2004" y="13937"/>
                    <a:pt x="1389" y="15028"/>
                    <a:pt x="973" y="15880"/>
                  </a:cubicBezTo>
                  <a:cubicBezTo>
                    <a:pt x="536" y="16713"/>
                    <a:pt x="298" y="17288"/>
                    <a:pt x="179" y="17645"/>
                  </a:cubicBezTo>
                  <a:cubicBezTo>
                    <a:pt x="40" y="18002"/>
                    <a:pt x="1" y="18161"/>
                    <a:pt x="40" y="18181"/>
                  </a:cubicBezTo>
                  <a:cubicBezTo>
                    <a:pt x="43" y="18182"/>
                    <a:pt x="46" y="18183"/>
                    <a:pt x="50" y="18183"/>
                  </a:cubicBezTo>
                  <a:cubicBezTo>
                    <a:pt x="95" y="18183"/>
                    <a:pt x="193" y="18058"/>
                    <a:pt x="378" y="17744"/>
                  </a:cubicBezTo>
                  <a:cubicBezTo>
                    <a:pt x="576" y="17427"/>
                    <a:pt x="854" y="16872"/>
                    <a:pt x="1330" y="16079"/>
                  </a:cubicBezTo>
                  <a:cubicBezTo>
                    <a:pt x="1786" y="15266"/>
                    <a:pt x="2440" y="14214"/>
                    <a:pt x="3372" y="12846"/>
                  </a:cubicBezTo>
                  <a:cubicBezTo>
                    <a:pt x="3610" y="12509"/>
                    <a:pt x="3868" y="12152"/>
                    <a:pt x="4146" y="11775"/>
                  </a:cubicBezTo>
                  <a:cubicBezTo>
                    <a:pt x="4423" y="11418"/>
                    <a:pt x="4721" y="11022"/>
                    <a:pt x="5038" y="10625"/>
                  </a:cubicBezTo>
                  <a:cubicBezTo>
                    <a:pt x="5375" y="10228"/>
                    <a:pt x="5712" y="9792"/>
                    <a:pt x="6089" y="9356"/>
                  </a:cubicBezTo>
                  <a:cubicBezTo>
                    <a:pt x="6466" y="8939"/>
                    <a:pt x="6862" y="8463"/>
                    <a:pt x="7299" y="8007"/>
                  </a:cubicBezTo>
                  <a:cubicBezTo>
                    <a:pt x="9044" y="6163"/>
                    <a:pt x="10591" y="4814"/>
                    <a:pt x="11880" y="3783"/>
                  </a:cubicBezTo>
                  <a:cubicBezTo>
                    <a:pt x="12514" y="3268"/>
                    <a:pt x="13090" y="2811"/>
                    <a:pt x="13605" y="2455"/>
                  </a:cubicBezTo>
                  <a:cubicBezTo>
                    <a:pt x="13863" y="2256"/>
                    <a:pt x="14101" y="2078"/>
                    <a:pt x="14319" y="1919"/>
                  </a:cubicBezTo>
                  <a:cubicBezTo>
                    <a:pt x="14537" y="1760"/>
                    <a:pt x="14736" y="1622"/>
                    <a:pt x="14934" y="1483"/>
                  </a:cubicBezTo>
                  <a:cubicBezTo>
                    <a:pt x="15687" y="947"/>
                    <a:pt x="16203" y="610"/>
                    <a:pt x="16520" y="372"/>
                  </a:cubicBezTo>
                  <a:cubicBezTo>
                    <a:pt x="16818" y="154"/>
                    <a:pt x="16937" y="35"/>
                    <a:pt x="16917" y="15"/>
                  </a:cubicBezTo>
                  <a:cubicBezTo>
                    <a:pt x="16908" y="6"/>
                    <a:pt x="16893" y="1"/>
                    <a:pt x="168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2"/>
            <p:cNvSpPr/>
            <p:nvPr/>
          </p:nvSpPr>
          <p:spPr>
            <a:xfrm>
              <a:off x="5063575" y="4594325"/>
              <a:ext cx="206775" cy="374450"/>
            </a:xfrm>
            <a:custGeom>
              <a:rect b="b" l="l" r="r" t="t"/>
              <a:pathLst>
                <a:path extrusionOk="0" h="14978" w="8271">
                  <a:moveTo>
                    <a:pt x="8216" y="1"/>
                  </a:moveTo>
                  <a:cubicBezTo>
                    <a:pt x="8177" y="1"/>
                    <a:pt x="8078" y="50"/>
                    <a:pt x="7893" y="184"/>
                  </a:cubicBezTo>
                  <a:cubicBezTo>
                    <a:pt x="7675" y="342"/>
                    <a:pt x="7338" y="600"/>
                    <a:pt x="6882" y="1056"/>
                  </a:cubicBezTo>
                  <a:cubicBezTo>
                    <a:pt x="6763" y="1175"/>
                    <a:pt x="6624" y="1294"/>
                    <a:pt x="6485" y="1433"/>
                  </a:cubicBezTo>
                  <a:cubicBezTo>
                    <a:pt x="6366" y="1572"/>
                    <a:pt x="6228" y="1731"/>
                    <a:pt x="6069" y="1889"/>
                  </a:cubicBezTo>
                  <a:cubicBezTo>
                    <a:pt x="5772" y="2207"/>
                    <a:pt x="5434" y="2583"/>
                    <a:pt x="5058" y="3040"/>
                  </a:cubicBezTo>
                  <a:cubicBezTo>
                    <a:pt x="4344" y="3932"/>
                    <a:pt x="3491" y="5102"/>
                    <a:pt x="2618" y="6669"/>
                  </a:cubicBezTo>
                  <a:cubicBezTo>
                    <a:pt x="1746" y="8215"/>
                    <a:pt x="1210" y="9564"/>
                    <a:pt x="853" y="10655"/>
                  </a:cubicBezTo>
                  <a:cubicBezTo>
                    <a:pt x="496" y="11765"/>
                    <a:pt x="278" y="12618"/>
                    <a:pt x="179" y="13253"/>
                  </a:cubicBezTo>
                  <a:cubicBezTo>
                    <a:pt x="40" y="13887"/>
                    <a:pt x="20" y="14324"/>
                    <a:pt x="1" y="14601"/>
                  </a:cubicBezTo>
                  <a:cubicBezTo>
                    <a:pt x="1" y="14859"/>
                    <a:pt x="20" y="14958"/>
                    <a:pt x="60" y="14978"/>
                  </a:cubicBezTo>
                  <a:cubicBezTo>
                    <a:pt x="100" y="14978"/>
                    <a:pt x="159" y="14879"/>
                    <a:pt x="239" y="14621"/>
                  </a:cubicBezTo>
                  <a:cubicBezTo>
                    <a:pt x="318" y="14383"/>
                    <a:pt x="397" y="13967"/>
                    <a:pt x="576" y="13352"/>
                  </a:cubicBezTo>
                  <a:cubicBezTo>
                    <a:pt x="734" y="12737"/>
                    <a:pt x="992" y="11904"/>
                    <a:pt x="1369" y="10833"/>
                  </a:cubicBezTo>
                  <a:cubicBezTo>
                    <a:pt x="1746" y="9782"/>
                    <a:pt x="2281" y="8473"/>
                    <a:pt x="3134" y="6946"/>
                  </a:cubicBezTo>
                  <a:cubicBezTo>
                    <a:pt x="4859" y="3912"/>
                    <a:pt x="6347" y="2306"/>
                    <a:pt x="7180" y="1354"/>
                  </a:cubicBezTo>
                  <a:cubicBezTo>
                    <a:pt x="7596" y="858"/>
                    <a:pt x="7893" y="561"/>
                    <a:pt x="8052" y="342"/>
                  </a:cubicBezTo>
                  <a:cubicBezTo>
                    <a:pt x="8211" y="144"/>
                    <a:pt x="8270" y="45"/>
                    <a:pt x="8231" y="5"/>
                  </a:cubicBezTo>
                  <a:cubicBezTo>
                    <a:pt x="8228" y="2"/>
                    <a:pt x="8223" y="1"/>
                    <a:pt x="8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2"/>
            <p:cNvSpPr/>
            <p:nvPr/>
          </p:nvSpPr>
          <p:spPr>
            <a:xfrm>
              <a:off x="4837000" y="4640025"/>
              <a:ext cx="88275" cy="313400"/>
            </a:xfrm>
            <a:custGeom>
              <a:rect b="b" l="l" r="r" t="t"/>
              <a:pathLst>
                <a:path extrusionOk="0" h="12536" w="3531">
                  <a:moveTo>
                    <a:pt x="3461" y="1"/>
                  </a:moveTo>
                  <a:cubicBezTo>
                    <a:pt x="3374" y="1"/>
                    <a:pt x="3154" y="234"/>
                    <a:pt x="2698" y="1053"/>
                  </a:cubicBezTo>
                  <a:cubicBezTo>
                    <a:pt x="2222" y="1906"/>
                    <a:pt x="1468" y="3393"/>
                    <a:pt x="754" y="5991"/>
                  </a:cubicBezTo>
                  <a:cubicBezTo>
                    <a:pt x="80" y="8589"/>
                    <a:pt x="20" y="10255"/>
                    <a:pt x="1" y="11246"/>
                  </a:cubicBezTo>
                  <a:cubicBezTo>
                    <a:pt x="1" y="12218"/>
                    <a:pt x="80" y="12535"/>
                    <a:pt x="159" y="12535"/>
                  </a:cubicBezTo>
                  <a:cubicBezTo>
                    <a:pt x="258" y="12535"/>
                    <a:pt x="318" y="12218"/>
                    <a:pt x="417" y="11266"/>
                  </a:cubicBezTo>
                  <a:cubicBezTo>
                    <a:pt x="536" y="10314"/>
                    <a:pt x="655" y="8688"/>
                    <a:pt x="1329" y="6149"/>
                  </a:cubicBezTo>
                  <a:cubicBezTo>
                    <a:pt x="2023" y="3611"/>
                    <a:pt x="2698" y="2124"/>
                    <a:pt x="3075" y="1231"/>
                  </a:cubicBezTo>
                  <a:cubicBezTo>
                    <a:pt x="3451" y="359"/>
                    <a:pt x="3531" y="41"/>
                    <a:pt x="3471" y="2"/>
                  </a:cubicBezTo>
                  <a:cubicBezTo>
                    <a:pt x="3468" y="1"/>
                    <a:pt x="3465" y="1"/>
                    <a:pt x="3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2"/>
            <p:cNvSpPr/>
            <p:nvPr/>
          </p:nvSpPr>
          <p:spPr>
            <a:xfrm>
              <a:off x="4542025" y="4186075"/>
              <a:ext cx="291525" cy="384100"/>
            </a:xfrm>
            <a:custGeom>
              <a:rect b="b" l="l" r="r" t="t"/>
              <a:pathLst>
                <a:path extrusionOk="0" h="15364" w="11661">
                  <a:moveTo>
                    <a:pt x="11603" y="0"/>
                  </a:moveTo>
                  <a:cubicBezTo>
                    <a:pt x="11547" y="0"/>
                    <a:pt x="11443" y="55"/>
                    <a:pt x="11244" y="193"/>
                  </a:cubicBezTo>
                  <a:cubicBezTo>
                    <a:pt x="10987" y="351"/>
                    <a:pt x="10610" y="629"/>
                    <a:pt x="10055" y="1085"/>
                  </a:cubicBezTo>
                  <a:cubicBezTo>
                    <a:pt x="8944" y="2017"/>
                    <a:pt x="7080" y="3643"/>
                    <a:pt x="4641" y="6777"/>
                  </a:cubicBezTo>
                  <a:cubicBezTo>
                    <a:pt x="3431" y="8363"/>
                    <a:pt x="2598" y="9732"/>
                    <a:pt x="1963" y="10862"/>
                  </a:cubicBezTo>
                  <a:cubicBezTo>
                    <a:pt x="1329" y="11972"/>
                    <a:pt x="912" y="12865"/>
                    <a:pt x="635" y="13519"/>
                  </a:cubicBezTo>
                  <a:cubicBezTo>
                    <a:pt x="337" y="14194"/>
                    <a:pt x="178" y="14650"/>
                    <a:pt x="99" y="14927"/>
                  </a:cubicBezTo>
                  <a:cubicBezTo>
                    <a:pt x="20" y="15225"/>
                    <a:pt x="0" y="15344"/>
                    <a:pt x="40" y="15364"/>
                  </a:cubicBezTo>
                  <a:cubicBezTo>
                    <a:pt x="79" y="15364"/>
                    <a:pt x="159" y="15284"/>
                    <a:pt x="317" y="15026"/>
                  </a:cubicBezTo>
                  <a:cubicBezTo>
                    <a:pt x="456" y="14769"/>
                    <a:pt x="674" y="14332"/>
                    <a:pt x="1011" y="13698"/>
                  </a:cubicBezTo>
                  <a:cubicBezTo>
                    <a:pt x="1329" y="13063"/>
                    <a:pt x="1785" y="12230"/>
                    <a:pt x="2439" y="11120"/>
                  </a:cubicBezTo>
                  <a:cubicBezTo>
                    <a:pt x="3074" y="10029"/>
                    <a:pt x="3927" y="8700"/>
                    <a:pt x="5116" y="7134"/>
                  </a:cubicBezTo>
                  <a:cubicBezTo>
                    <a:pt x="7516" y="4040"/>
                    <a:pt x="9301" y="2394"/>
                    <a:pt x="10332" y="1402"/>
                  </a:cubicBezTo>
                  <a:cubicBezTo>
                    <a:pt x="10848" y="887"/>
                    <a:pt x="11185" y="569"/>
                    <a:pt x="11383" y="351"/>
                  </a:cubicBezTo>
                  <a:cubicBezTo>
                    <a:pt x="11601" y="133"/>
                    <a:pt x="11661" y="34"/>
                    <a:pt x="11641" y="14"/>
                  </a:cubicBezTo>
                  <a:cubicBezTo>
                    <a:pt x="11632" y="5"/>
                    <a:pt x="11620" y="0"/>
                    <a:pt x="116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2"/>
            <p:cNvSpPr/>
            <p:nvPr/>
          </p:nvSpPr>
          <p:spPr>
            <a:xfrm>
              <a:off x="2885100" y="4460500"/>
              <a:ext cx="90750" cy="440375"/>
            </a:xfrm>
            <a:custGeom>
              <a:rect b="b" l="l" r="r" t="t"/>
              <a:pathLst>
                <a:path extrusionOk="0" h="17615" w="3630">
                  <a:moveTo>
                    <a:pt x="3597" y="1"/>
                  </a:moveTo>
                  <a:cubicBezTo>
                    <a:pt x="3554" y="1"/>
                    <a:pt x="3473" y="85"/>
                    <a:pt x="3312" y="282"/>
                  </a:cubicBezTo>
                  <a:cubicBezTo>
                    <a:pt x="3154" y="520"/>
                    <a:pt x="2916" y="876"/>
                    <a:pt x="2599" y="1491"/>
                  </a:cubicBezTo>
                  <a:cubicBezTo>
                    <a:pt x="2519" y="1650"/>
                    <a:pt x="2420" y="1809"/>
                    <a:pt x="2341" y="1987"/>
                  </a:cubicBezTo>
                  <a:cubicBezTo>
                    <a:pt x="2261" y="2165"/>
                    <a:pt x="2162" y="2364"/>
                    <a:pt x="2063" y="2582"/>
                  </a:cubicBezTo>
                  <a:cubicBezTo>
                    <a:pt x="1865" y="2998"/>
                    <a:pt x="1686" y="3494"/>
                    <a:pt x="1468" y="4069"/>
                  </a:cubicBezTo>
                  <a:cubicBezTo>
                    <a:pt x="1052" y="5200"/>
                    <a:pt x="615" y="6667"/>
                    <a:pt x="318" y="8512"/>
                  </a:cubicBezTo>
                  <a:cubicBezTo>
                    <a:pt x="40" y="10356"/>
                    <a:pt x="1" y="11883"/>
                    <a:pt x="40" y="13093"/>
                  </a:cubicBezTo>
                  <a:cubicBezTo>
                    <a:pt x="80" y="13687"/>
                    <a:pt x="120" y="14223"/>
                    <a:pt x="179" y="14679"/>
                  </a:cubicBezTo>
                  <a:cubicBezTo>
                    <a:pt x="219" y="14917"/>
                    <a:pt x="239" y="15135"/>
                    <a:pt x="258" y="15333"/>
                  </a:cubicBezTo>
                  <a:cubicBezTo>
                    <a:pt x="298" y="15532"/>
                    <a:pt x="318" y="15710"/>
                    <a:pt x="358" y="15889"/>
                  </a:cubicBezTo>
                  <a:cubicBezTo>
                    <a:pt x="477" y="16563"/>
                    <a:pt x="596" y="16979"/>
                    <a:pt x="695" y="17257"/>
                  </a:cubicBezTo>
                  <a:cubicBezTo>
                    <a:pt x="774" y="17515"/>
                    <a:pt x="834" y="17614"/>
                    <a:pt x="873" y="17614"/>
                  </a:cubicBezTo>
                  <a:cubicBezTo>
                    <a:pt x="913" y="17594"/>
                    <a:pt x="933" y="17475"/>
                    <a:pt x="913" y="17198"/>
                  </a:cubicBezTo>
                  <a:cubicBezTo>
                    <a:pt x="893" y="16940"/>
                    <a:pt x="834" y="16484"/>
                    <a:pt x="774" y="15829"/>
                  </a:cubicBezTo>
                  <a:cubicBezTo>
                    <a:pt x="754" y="15651"/>
                    <a:pt x="734" y="15472"/>
                    <a:pt x="715" y="15274"/>
                  </a:cubicBezTo>
                  <a:cubicBezTo>
                    <a:pt x="695" y="15076"/>
                    <a:pt x="695" y="14877"/>
                    <a:pt x="675" y="14639"/>
                  </a:cubicBezTo>
                  <a:cubicBezTo>
                    <a:pt x="615" y="14183"/>
                    <a:pt x="615" y="13668"/>
                    <a:pt x="596" y="13073"/>
                  </a:cubicBezTo>
                  <a:cubicBezTo>
                    <a:pt x="576" y="11883"/>
                    <a:pt x="615" y="10415"/>
                    <a:pt x="913" y="8611"/>
                  </a:cubicBezTo>
                  <a:cubicBezTo>
                    <a:pt x="1508" y="4982"/>
                    <a:pt x="2460" y="2919"/>
                    <a:pt x="2975" y="1670"/>
                  </a:cubicBezTo>
                  <a:cubicBezTo>
                    <a:pt x="3233" y="1055"/>
                    <a:pt x="3431" y="658"/>
                    <a:pt x="3531" y="401"/>
                  </a:cubicBezTo>
                  <a:cubicBezTo>
                    <a:pt x="3630" y="123"/>
                    <a:pt x="3630" y="24"/>
                    <a:pt x="3610" y="4"/>
                  </a:cubicBezTo>
                  <a:cubicBezTo>
                    <a:pt x="3606" y="2"/>
                    <a:pt x="3602" y="1"/>
                    <a:pt x="35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2"/>
            <p:cNvSpPr/>
            <p:nvPr/>
          </p:nvSpPr>
          <p:spPr>
            <a:xfrm>
              <a:off x="3262900" y="4239875"/>
              <a:ext cx="173550" cy="400200"/>
            </a:xfrm>
            <a:custGeom>
              <a:rect b="b" l="l" r="r" t="t"/>
              <a:pathLst>
                <a:path extrusionOk="0" h="16008" w="6942">
                  <a:moveTo>
                    <a:pt x="6869" y="1"/>
                  </a:moveTo>
                  <a:cubicBezTo>
                    <a:pt x="6785" y="1"/>
                    <a:pt x="6463" y="323"/>
                    <a:pt x="5771" y="1333"/>
                  </a:cubicBezTo>
                  <a:cubicBezTo>
                    <a:pt x="5037" y="2404"/>
                    <a:pt x="3808" y="4268"/>
                    <a:pt x="2400" y="7560"/>
                  </a:cubicBezTo>
                  <a:cubicBezTo>
                    <a:pt x="992" y="10852"/>
                    <a:pt x="496" y="13013"/>
                    <a:pt x="218" y="14282"/>
                  </a:cubicBezTo>
                  <a:cubicBezTo>
                    <a:pt x="99" y="14937"/>
                    <a:pt x="40" y="15353"/>
                    <a:pt x="20" y="15631"/>
                  </a:cubicBezTo>
                  <a:cubicBezTo>
                    <a:pt x="0" y="15889"/>
                    <a:pt x="0" y="16008"/>
                    <a:pt x="60" y="16008"/>
                  </a:cubicBezTo>
                  <a:cubicBezTo>
                    <a:pt x="99" y="16008"/>
                    <a:pt x="159" y="15928"/>
                    <a:pt x="238" y="15671"/>
                  </a:cubicBezTo>
                  <a:cubicBezTo>
                    <a:pt x="337" y="15433"/>
                    <a:pt x="456" y="15016"/>
                    <a:pt x="635" y="14382"/>
                  </a:cubicBezTo>
                  <a:cubicBezTo>
                    <a:pt x="1012" y="13152"/>
                    <a:pt x="1547" y="11030"/>
                    <a:pt x="2935" y="7778"/>
                  </a:cubicBezTo>
                  <a:cubicBezTo>
                    <a:pt x="4343" y="4545"/>
                    <a:pt x="5474" y="2681"/>
                    <a:pt x="6108" y="1551"/>
                  </a:cubicBezTo>
                  <a:cubicBezTo>
                    <a:pt x="6763" y="440"/>
                    <a:pt x="6941" y="63"/>
                    <a:pt x="6882" y="4"/>
                  </a:cubicBezTo>
                  <a:cubicBezTo>
                    <a:pt x="6878" y="2"/>
                    <a:pt x="6874" y="1"/>
                    <a:pt x="68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2"/>
            <p:cNvSpPr/>
            <p:nvPr/>
          </p:nvSpPr>
          <p:spPr>
            <a:xfrm>
              <a:off x="3131500" y="4538400"/>
              <a:ext cx="29775" cy="187950"/>
            </a:xfrm>
            <a:custGeom>
              <a:rect b="b" l="l" r="r" t="t"/>
              <a:pathLst>
                <a:path extrusionOk="0" h="7518" w="1191">
                  <a:moveTo>
                    <a:pt x="946" y="1"/>
                  </a:moveTo>
                  <a:cubicBezTo>
                    <a:pt x="789" y="1"/>
                    <a:pt x="592" y="717"/>
                    <a:pt x="298" y="3730"/>
                  </a:cubicBezTo>
                  <a:cubicBezTo>
                    <a:pt x="1" y="6784"/>
                    <a:pt x="80" y="7498"/>
                    <a:pt x="239" y="7517"/>
                  </a:cubicBezTo>
                  <a:cubicBezTo>
                    <a:pt x="241" y="7518"/>
                    <a:pt x="243" y="7518"/>
                    <a:pt x="245" y="7518"/>
                  </a:cubicBezTo>
                  <a:cubicBezTo>
                    <a:pt x="403" y="7518"/>
                    <a:pt x="600" y="6783"/>
                    <a:pt x="893" y="3789"/>
                  </a:cubicBezTo>
                  <a:cubicBezTo>
                    <a:pt x="1191" y="735"/>
                    <a:pt x="1131" y="21"/>
                    <a:pt x="953" y="1"/>
                  </a:cubicBezTo>
                  <a:cubicBezTo>
                    <a:pt x="951" y="1"/>
                    <a:pt x="948" y="1"/>
                    <a:pt x="9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2"/>
            <p:cNvSpPr/>
            <p:nvPr/>
          </p:nvSpPr>
          <p:spPr>
            <a:xfrm>
              <a:off x="3458225" y="4240875"/>
              <a:ext cx="205775" cy="563800"/>
            </a:xfrm>
            <a:custGeom>
              <a:rect b="b" l="l" r="r" t="t"/>
              <a:pathLst>
                <a:path extrusionOk="0" h="22552" w="8231">
                  <a:moveTo>
                    <a:pt x="8197" y="1"/>
                  </a:moveTo>
                  <a:cubicBezTo>
                    <a:pt x="8147" y="1"/>
                    <a:pt x="8027" y="88"/>
                    <a:pt x="7794" y="321"/>
                  </a:cubicBezTo>
                  <a:cubicBezTo>
                    <a:pt x="7537" y="599"/>
                    <a:pt x="7100" y="1035"/>
                    <a:pt x="6545" y="1749"/>
                  </a:cubicBezTo>
                  <a:cubicBezTo>
                    <a:pt x="6406" y="1947"/>
                    <a:pt x="6267" y="2126"/>
                    <a:pt x="6089" y="2344"/>
                  </a:cubicBezTo>
                  <a:cubicBezTo>
                    <a:pt x="5930" y="2562"/>
                    <a:pt x="5772" y="2800"/>
                    <a:pt x="5593" y="3058"/>
                  </a:cubicBezTo>
                  <a:cubicBezTo>
                    <a:pt x="5216" y="3573"/>
                    <a:pt x="4859" y="4168"/>
                    <a:pt x="4423" y="4862"/>
                  </a:cubicBezTo>
                  <a:cubicBezTo>
                    <a:pt x="3610" y="6270"/>
                    <a:pt x="2658" y="8075"/>
                    <a:pt x="1805" y="10415"/>
                  </a:cubicBezTo>
                  <a:cubicBezTo>
                    <a:pt x="1587" y="11010"/>
                    <a:pt x="1409" y="11585"/>
                    <a:pt x="1250" y="12121"/>
                  </a:cubicBezTo>
                  <a:cubicBezTo>
                    <a:pt x="1091" y="12676"/>
                    <a:pt x="933" y="13191"/>
                    <a:pt x="814" y="13687"/>
                  </a:cubicBezTo>
                  <a:cubicBezTo>
                    <a:pt x="715" y="14183"/>
                    <a:pt x="596" y="14659"/>
                    <a:pt x="516" y="15115"/>
                  </a:cubicBezTo>
                  <a:cubicBezTo>
                    <a:pt x="437" y="15551"/>
                    <a:pt x="358" y="15988"/>
                    <a:pt x="298" y="16384"/>
                  </a:cubicBezTo>
                  <a:cubicBezTo>
                    <a:pt x="239" y="16781"/>
                    <a:pt x="199" y="17178"/>
                    <a:pt x="159" y="17515"/>
                  </a:cubicBezTo>
                  <a:cubicBezTo>
                    <a:pt x="139" y="17693"/>
                    <a:pt x="120" y="17872"/>
                    <a:pt x="100" y="18030"/>
                  </a:cubicBezTo>
                  <a:cubicBezTo>
                    <a:pt x="80" y="18209"/>
                    <a:pt x="80" y="18367"/>
                    <a:pt x="60" y="18526"/>
                  </a:cubicBezTo>
                  <a:cubicBezTo>
                    <a:pt x="40" y="18843"/>
                    <a:pt x="40" y="19121"/>
                    <a:pt x="20" y="19399"/>
                  </a:cubicBezTo>
                  <a:cubicBezTo>
                    <a:pt x="1" y="19656"/>
                    <a:pt x="1" y="19914"/>
                    <a:pt x="1" y="20132"/>
                  </a:cubicBezTo>
                  <a:cubicBezTo>
                    <a:pt x="1" y="21064"/>
                    <a:pt x="60" y="21659"/>
                    <a:pt x="100" y="22036"/>
                  </a:cubicBezTo>
                  <a:cubicBezTo>
                    <a:pt x="139" y="22393"/>
                    <a:pt x="179" y="22552"/>
                    <a:pt x="219" y="22552"/>
                  </a:cubicBezTo>
                  <a:cubicBezTo>
                    <a:pt x="258" y="22552"/>
                    <a:pt x="298" y="22393"/>
                    <a:pt x="318" y="22016"/>
                  </a:cubicBezTo>
                  <a:cubicBezTo>
                    <a:pt x="358" y="21659"/>
                    <a:pt x="358" y="21064"/>
                    <a:pt x="417" y="20152"/>
                  </a:cubicBezTo>
                  <a:cubicBezTo>
                    <a:pt x="437" y="19934"/>
                    <a:pt x="437" y="19696"/>
                    <a:pt x="477" y="19418"/>
                  </a:cubicBezTo>
                  <a:cubicBezTo>
                    <a:pt x="496" y="19161"/>
                    <a:pt x="516" y="18883"/>
                    <a:pt x="556" y="18566"/>
                  </a:cubicBezTo>
                  <a:cubicBezTo>
                    <a:pt x="576" y="18407"/>
                    <a:pt x="576" y="18248"/>
                    <a:pt x="596" y="18090"/>
                  </a:cubicBezTo>
                  <a:cubicBezTo>
                    <a:pt x="615" y="17931"/>
                    <a:pt x="655" y="17753"/>
                    <a:pt x="675" y="17594"/>
                  </a:cubicBezTo>
                  <a:cubicBezTo>
                    <a:pt x="715" y="17237"/>
                    <a:pt x="774" y="16860"/>
                    <a:pt x="834" y="16464"/>
                  </a:cubicBezTo>
                  <a:cubicBezTo>
                    <a:pt x="913" y="16087"/>
                    <a:pt x="992" y="15670"/>
                    <a:pt x="1072" y="15214"/>
                  </a:cubicBezTo>
                  <a:cubicBezTo>
                    <a:pt x="1151" y="14778"/>
                    <a:pt x="1270" y="14322"/>
                    <a:pt x="1389" y="13826"/>
                  </a:cubicBezTo>
                  <a:cubicBezTo>
                    <a:pt x="1508" y="13350"/>
                    <a:pt x="1666" y="12834"/>
                    <a:pt x="1805" y="12299"/>
                  </a:cubicBezTo>
                  <a:cubicBezTo>
                    <a:pt x="1984" y="11764"/>
                    <a:pt x="2162" y="11208"/>
                    <a:pt x="2361" y="10633"/>
                  </a:cubicBezTo>
                  <a:cubicBezTo>
                    <a:pt x="3213" y="8313"/>
                    <a:pt x="4106" y="6548"/>
                    <a:pt x="4899" y="5140"/>
                  </a:cubicBezTo>
                  <a:cubicBezTo>
                    <a:pt x="5315" y="4466"/>
                    <a:pt x="5653" y="3851"/>
                    <a:pt x="6010" y="3335"/>
                  </a:cubicBezTo>
                  <a:cubicBezTo>
                    <a:pt x="6168" y="3077"/>
                    <a:pt x="6327" y="2840"/>
                    <a:pt x="6466" y="2621"/>
                  </a:cubicBezTo>
                  <a:cubicBezTo>
                    <a:pt x="6624" y="2403"/>
                    <a:pt x="6763" y="2205"/>
                    <a:pt x="6902" y="2007"/>
                  </a:cubicBezTo>
                  <a:cubicBezTo>
                    <a:pt x="7398" y="1253"/>
                    <a:pt x="7755" y="797"/>
                    <a:pt x="7973" y="480"/>
                  </a:cubicBezTo>
                  <a:cubicBezTo>
                    <a:pt x="8171" y="162"/>
                    <a:pt x="8231" y="23"/>
                    <a:pt x="8211" y="4"/>
                  </a:cubicBezTo>
                  <a:cubicBezTo>
                    <a:pt x="8207" y="2"/>
                    <a:pt x="8202" y="1"/>
                    <a:pt x="81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2"/>
            <p:cNvSpPr/>
            <p:nvPr/>
          </p:nvSpPr>
          <p:spPr>
            <a:xfrm>
              <a:off x="3682325" y="4529325"/>
              <a:ext cx="79850" cy="236200"/>
            </a:xfrm>
            <a:custGeom>
              <a:rect b="b" l="l" r="r" t="t"/>
              <a:pathLst>
                <a:path extrusionOk="0" h="9448" w="3194">
                  <a:moveTo>
                    <a:pt x="3143" y="1"/>
                  </a:moveTo>
                  <a:cubicBezTo>
                    <a:pt x="3104" y="1"/>
                    <a:pt x="3048" y="30"/>
                    <a:pt x="2955" y="107"/>
                  </a:cubicBezTo>
                  <a:cubicBezTo>
                    <a:pt x="2836" y="226"/>
                    <a:pt x="2638" y="384"/>
                    <a:pt x="2400" y="702"/>
                  </a:cubicBezTo>
                  <a:cubicBezTo>
                    <a:pt x="1944" y="1296"/>
                    <a:pt x="1170" y="2367"/>
                    <a:pt x="536" y="4370"/>
                  </a:cubicBezTo>
                  <a:cubicBezTo>
                    <a:pt x="219" y="5362"/>
                    <a:pt x="100" y="6215"/>
                    <a:pt x="40" y="6889"/>
                  </a:cubicBezTo>
                  <a:cubicBezTo>
                    <a:pt x="0" y="7563"/>
                    <a:pt x="0" y="8079"/>
                    <a:pt x="60" y="8456"/>
                  </a:cubicBezTo>
                  <a:cubicBezTo>
                    <a:pt x="80" y="8852"/>
                    <a:pt x="139" y="9090"/>
                    <a:pt x="199" y="9249"/>
                  </a:cubicBezTo>
                  <a:cubicBezTo>
                    <a:pt x="238" y="9388"/>
                    <a:pt x="298" y="9447"/>
                    <a:pt x="338" y="9447"/>
                  </a:cubicBezTo>
                  <a:cubicBezTo>
                    <a:pt x="377" y="9447"/>
                    <a:pt x="397" y="9368"/>
                    <a:pt x="417" y="9229"/>
                  </a:cubicBezTo>
                  <a:cubicBezTo>
                    <a:pt x="457" y="9070"/>
                    <a:pt x="457" y="8813"/>
                    <a:pt x="476" y="8456"/>
                  </a:cubicBezTo>
                  <a:cubicBezTo>
                    <a:pt x="516" y="7722"/>
                    <a:pt x="516" y="6453"/>
                    <a:pt x="1091" y="4529"/>
                  </a:cubicBezTo>
                  <a:cubicBezTo>
                    <a:pt x="1706" y="2625"/>
                    <a:pt x="2400" y="1574"/>
                    <a:pt x="2757" y="940"/>
                  </a:cubicBezTo>
                  <a:cubicBezTo>
                    <a:pt x="2935" y="602"/>
                    <a:pt x="3074" y="404"/>
                    <a:pt x="3134" y="265"/>
                  </a:cubicBezTo>
                  <a:cubicBezTo>
                    <a:pt x="3193" y="107"/>
                    <a:pt x="3193" y="47"/>
                    <a:pt x="3173" y="7"/>
                  </a:cubicBezTo>
                  <a:cubicBezTo>
                    <a:pt x="3165" y="3"/>
                    <a:pt x="3155" y="1"/>
                    <a:pt x="31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2"/>
            <p:cNvSpPr/>
            <p:nvPr/>
          </p:nvSpPr>
          <p:spPr>
            <a:xfrm>
              <a:off x="3998625" y="4234800"/>
              <a:ext cx="184950" cy="570375"/>
            </a:xfrm>
            <a:custGeom>
              <a:rect b="b" l="l" r="r" t="t"/>
              <a:pathLst>
                <a:path extrusionOk="0" h="22815" w="7398">
                  <a:moveTo>
                    <a:pt x="7344" y="0"/>
                  </a:moveTo>
                  <a:cubicBezTo>
                    <a:pt x="7302" y="0"/>
                    <a:pt x="7180" y="105"/>
                    <a:pt x="6942" y="326"/>
                  </a:cubicBezTo>
                  <a:cubicBezTo>
                    <a:pt x="6684" y="604"/>
                    <a:pt x="6268" y="1040"/>
                    <a:pt x="5712" y="1774"/>
                  </a:cubicBezTo>
                  <a:cubicBezTo>
                    <a:pt x="5573" y="1952"/>
                    <a:pt x="5415" y="2150"/>
                    <a:pt x="5256" y="2369"/>
                  </a:cubicBezTo>
                  <a:cubicBezTo>
                    <a:pt x="5117" y="2587"/>
                    <a:pt x="4939" y="2825"/>
                    <a:pt x="4760" y="3083"/>
                  </a:cubicBezTo>
                  <a:cubicBezTo>
                    <a:pt x="4403" y="3598"/>
                    <a:pt x="4046" y="4213"/>
                    <a:pt x="3630" y="4927"/>
                  </a:cubicBezTo>
                  <a:cubicBezTo>
                    <a:pt x="2837" y="6335"/>
                    <a:pt x="1944" y="8179"/>
                    <a:pt x="1211" y="10579"/>
                  </a:cubicBezTo>
                  <a:cubicBezTo>
                    <a:pt x="1032" y="11193"/>
                    <a:pt x="873" y="11769"/>
                    <a:pt x="735" y="12324"/>
                  </a:cubicBezTo>
                  <a:cubicBezTo>
                    <a:pt x="616" y="12879"/>
                    <a:pt x="497" y="13415"/>
                    <a:pt x="397" y="13910"/>
                  </a:cubicBezTo>
                  <a:cubicBezTo>
                    <a:pt x="318" y="14426"/>
                    <a:pt x="239" y="14902"/>
                    <a:pt x="179" y="15358"/>
                  </a:cubicBezTo>
                  <a:cubicBezTo>
                    <a:pt x="140" y="15814"/>
                    <a:pt x="100" y="16250"/>
                    <a:pt x="60" y="16647"/>
                  </a:cubicBezTo>
                  <a:cubicBezTo>
                    <a:pt x="41" y="17064"/>
                    <a:pt x="21" y="17440"/>
                    <a:pt x="21" y="17797"/>
                  </a:cubicBezTo>
                  <a:cubicBezTo>
                    <a:pt x="1" y="17976"/>
                    <a:pt x="1" y="18154"/>
                    <a:pt x="1" y="18313"/>
                  </a:cubicBezTo>
                  <a:cubicBezTo>
                    <a:pt x="1" y="18491"/>
                    <a:pt x="1" y="18650"/>
                    <a:pt x="1" y="18809"/>
                  </a:cubicBezTo>
                  <a:cubicBezTo>
                    <a:pt x="21" y="19126"/>
                    <a:pt x="21" y="19404"/>
                    <a:pt x="21" y="19681"/>
                  </a:cubicBezTo>
                  <a:cubicBezTo>
                    <a:pt x="41" y="19959"/>
                    <a:pt x="80" y="20197"/>
                    <a:pt x="80" y="20435"/>
                  </a:cubicBezTo>
                  <a:cubicBezTo>
                    <a:pt x="159" y="21347"/>
                    <a:pt x="278" y="21942"/>
                    <a:pt x="358" y="22319"/>
                  </a:cubicBezTo>
                  <a:cubicBezTo>
                    <a:pt x="437" y="22676"/>
                    <a:pt x="497" y="22815"/>
                    <a:pt x="536" y="22815"/>
                  </a:cubicBezTo>
                  <a:cubicBezTo>
                    <a:pt x="576" y="22795"/>
                    <a:pt x="596" y="22656"/>
                    <a:pt x="596" y="22279"/>
                  </a:cubicBezTo>
                  <a:cubicBezTo>
                    <a:pt x="576" y="21902"/>
                    <a:pt x="516" y="21307"/>
                    <a:pt x="497" y="20415"/>
                  </a:cubicBezTo>
                  <a:cubicBezTo>
                    <a:pt x="497" y="20177"/>
                    <a:pt x="477" y="19939"/>
                    <a:pt x="477" y="19681"/>
                  </a:cubicBezTo>
                  <a:cubicBezTo>
                    <a:pt x="497" y="19404"/>
                    <a:pt x="497" y="19126"/>
                    <a:pt x="497" y="18809"/>
                  </a:cubicBezTo>
                  <a:cubicBezTo>
                    <a:pt x="497" y="18650"/>
                    <a:pt x="497" y="18491"/>
                    <a:pt x="497" y="18333"/>
                  </a:cubicBezTo>
                  <a:cubicBezTo>
                    <a:pt x="516" y="18174"/>
                    <a:pt x="516" y="17996"/>
                    <a:pt x="536" y="17817"/>
                  </a:cubicBezTo>
                  <a:cubicBezTo>
                    <a:pt x="556" y="17480"/>
                    <a:pt x="576" y="17103"/>
                    <a:pt x="616" y="16707"/>
                  </a:cubicBezTo>
                  <a:cubicBezTo>
                    <a:pt x="655" y="16310"/>
                    <a:pt x="695" y="15874"/>
                    <a:pt x="754" y="15437"/>
                  </a:cubicBezTo>
                  <a:cubicBezTo>
                    <a:pt x="814" y="14981"/>
                    <a:pt x="893" y="14525"/>
                    <a:pt x="973" y="14029"/>
                  </a:cubicBezTo>
                  <a:cubicBezTo>
                    <a:pt x="1072" y="13534"/>
                    <a:pt x="1191" y="13018"/>
                    <a:pt x="1310" y="12463"/>
                  </a:cubicBezTo>
                  <a:cubicBezTo>
                    <a:pt x="1449" y="11927"/>
                    <a:pt x="1587" y="11352"/>
                    <a:pt x="1766" y="10757"/>
                  </a:cubicBezTo>
                  <a:cubicBezTo>
                    <a:pt x="2500" y="8417"/>
                    <a:pt x="3352" y="6612"/>
                    <a:pt x="4106" y="5185"/>
                  </a:cubicBezTo>
                  <a:cubicBezTo>
                    <a:pt x="4503" y="4491"/>
                    <a:pt x="4840" y="3876"/>
                    <a:pt x="5177" y="3360"/>
                  </a:cubicBezTo>
                  <a:cubicBezTo>
                    <a:pt x="5335" y="3102"/>
                    <a:pt x="5494" y="2845"/>
                    <a:pt x="5633" y="2626"/>
                  </a:cubicBezTo>
                  <a:cubicBezTo>
                    <a:pt x="5792" y="2408"/>
                    <a:pt x="5930" y="2210"/>
                    <a:pt x="6049" y="2012"/>
                  </a:cubicBezTo>
                  <a:cubicBezTo>
                    <a:pt x="6545" y="1258"/>
                    <a:pt x="6922" y="782"/>
                    <a:pt x="7120" y="485"/>
                  </a:cubicBezTo>
                  <a:cubicBezTo>
                    <a:pt x="7338" y="167"/>
                    <a:pt x="7398" y="28"/>
                    <a:pt x="7358" y="9"/>
                  </a:cubicBezTo>
                  <a:cubicBezTo>
                    <a:pt x="7355" y="3"/>
                    <a:pt x="7351" y="0"/>
                    <a:pt x="73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2"/>
            <p:cNvSpPr/>
            <p:nvPr/>
          </p:nvSpPr>
          <p:spPr>
            <a:xfrm>
              <a:off x="4229175" y="4216575"/>
              <a:ext cx="113550" cy="400200"/>
            </a:xfrm>
            <a:custGeom>
              <a:rect b="b" l="l" r="r" t="t"/>
              <a:pathLst>
                <a:path extrusionOk="0" h="16008" w="4542">
                  <a:moveTo>
                    <a:pt x="4509" y="1"/>
                  </a:moveTo>
                  <a:cubicBezTo>
                    <a:pt x="4466" y="1"/>
                    <a:pt x="4387" y="83"/>
                    <a:pt x="4244" y="262"/>
                  </a:cubicBezTo>
                  <a:cubicBezTo>
                    <a:pt x="4086" y="460"/>
                    <a:pt x="3828" y="797"/>
                    <a:pt x="3511" y="1333"/>
                  </a:cubicBezTo>
                  <a:cubicBezTo>
                    <a:pt x="2896" y="2423"/>
                    <a:pt x="1845" y="4287"/>
                    <a:pt x="913" y="7619"/>
                  </a:cubicBezTo>
                  <a:cubicBezTo>
                    <a:pt x="20" y="10951"/>
                    <a:pt x="0" y="13112"/>
                    <a:pt x="20" y="14362"/>
                  </a:cubicBezTo>
                  <a:cubicBezTo>
                    <a:pt x="20" y="14977"/>
                    <a:pt x="80" y="15393"/>
                    <a:pt x="100" y="15651"/>
                  </a:cubicBezTo>
                  <a:cubicBezTo>
                    <a:pt x="139" y="15909"/>
                    <a:pt x="199" y="16008"/>
                    <a:pt x="238" y="16008"/>
                  </a:cubicBezTo>
                  <a:cubicBezTo>
                    <a:pt x="278" y="16008"/>
                    <a:pt x="318" y="15909"/>
                    <a:pt x="338" y="15651"/>
                  </a:cubicBezTo>
                  <a:cubicBezTo>
                    <a:pt x="377" y="15393"/>
                    <a:pt x="377" y="14977"/>
                    <a:pt x="437" y="14362"/>
                  </a:cubicBezTo>
                  <a:cubicBezTo>
                    <a:pt x="536" y="13132"/>
                    <a:pt x="615" y="11030"/>
                    <a:pt x="1488" y="7778"/>
                  </a:cubicBezTo>
                  <a:cubicBezTo>
                    <a:pt x="2380" y="4525"/>
                    <a:pt x="3352" y="2661"/>
                    <a:pt x="3887" y="1531"/>
                  </a:cubicBezTo>
                  <a:cubicBezTo>
                    <a:pt x="4145" y="976"/>
                    <a:pt x="4343" y="619"/>
                    <a:pt x="4423" y="381"/>
                  </a:cubicBezTo>
                  <a:cubicBezTo>
                    <a:pt x="4522" y="143"/>
                    <a:pt x="4542" y="44"/>
                    <a:pt x="4522" y="4"/>
                  </a:cubicBezTo>
                  <a:cubicBezTo>
                    <a:pt x="4518" y="2"/>
                    <a:pt x="4514" y="1"/>
                    <a:pt x="450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2"/>
            <p:cNvSpPr/>
            <p:nvPr/>
          </p:nvSpPr>
          <p:spPr>
            <a:xfrm>
              <a:off x="2502850" y="3770450"/>
              <a:ext cx="624225" cy="1831500"/>
            </a:xfrm>
            <a:custGeom>
              <a:rect b="b" l="l" r="r" t="t"/>
              <a:pathLst>
                <a:path extrusionOk="0" h="73260" w="24969">
                  <a:moveTo>
                    <a:pt x="24968" y="1"/>
                  </a:move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5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2"/>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60"/>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9"/>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3"/>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3"/>
                  </a:cubicBezTo>
                  <a:cubicBezTo>
                    <a:pt x="5454" y="67665"/>
                    <a:pt x="5315" y="67368"/>
                    <a:pt x="5157" y="67050"/>
                  </a:cubicBezTo>
                  <a:cubicBezTo>
                    <a:pt x="5018" y="66733"/>
                    <a:pt x="4839" y="66396"/>
                    <a:pt x="4701" y="66039"/>
                  </a:cubicBezTo>
                  <a:cubicBezTo>
                    <a:pt x="4423" y="65325"/>
                    <a:pt x="4086" y="64552"/>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8"/>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7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2"/>
            <p:cNvSpPr/>
            <p:nvPr/>
          </p:nvSpPr>
          <p:spPr>
            <a:xfrm>
              <a:off x="4280250" y="3969675"/>
              <a:ext cx="581075" cy="1485550"/>
            </a:xfrm>
            <a:custGeom>
              <a:rect b="b" l="l" r="r" t="t"/>
              <a:pathLst>
                <a:path extrusionOk="0" h="59422" w="23243">
                  <a:moveTo>
                    <a:pt x="23232" y="0"/>
                  </a:moveTo>
                  <a:cubicBezTo>
                    <a:pt x="23201" y="0"/>
                    <a:pt x="23121" y="61"/>
                    <a:pt x="22965" y="182"/>
                  </a:cubicBezTo>
                  <a:cubicBezTo>
                    <a:pt x="22786" y="341"/>
                    <a:pt x="22489" y="559"/>
                    <a:pt x="22092" y="896"/>
                  </a:cubicBezTo>
                  <a:cubicBezTo>
                    <a:pt x="21676" y="1233"/>
                    <a:pt x="21160" y="1690"/>
                    <a:pt x="20486" y="2265"/>
                  </a:cubicBezTo>
                  <a:cubicBezTo>
                    <a:pt x="19812" y="2840"/>
                    <a:pt x="19038" y="3574"/>
                    <a:pt x="18086" y="4446"/>
                  </a:cubicBezTo>
                  <a:cubicBezTo>
                    <a:pt x="16202" y="6231"/>
                    <a:pt x="13704" y="8650"/>
                    <a:pt x="10788" y="12200"/>
                  </a:cubicBezTo>
                  <a:cubicBezTo>
                    <a:pt x="9341" y="13985"/>
                    <a:pt x="7794" y="16067"/>
                    <a:pt x="6267" y="18526"/>
                  </a:cubicBezTo>
                  <a:cubicBezTo>
                    <a:pt x="4760" y="20966"/>
                    <a:pt x="3272" y="23841"/>
                    <a:pt x="2082" y="27173"/>
                  </a:cubicBezTo>
                  <a:cubicBezTo>
                    <a:pt x="892" y="30504"/>
                    <a:pt x="337" y="33697"/>
                    <a:pt x="159" y="36593"/>
                  </a:cubicBezTo>
                  <a:cubicBezTo>
                    <a:pt x="0" y="39488"/>
                    <a:pt x="218" y="42066"/>
                    <a:pt x="654" y="44327"/>
                  </a:cubicBezTo>
                  <a:cubicBezTo>
                    <a:pt x="1091" y="46607"/>
                    <a:pt x="1706" y="48531"/>
                    <a:pt x="2400" y="50157"/>
                  </a:cubicBezTo>
                  <a:cubicBezTo>
                    <a:pt x="3074" y="51803"/>
                    <a:pt x="3808" y="53132"/>
                    <a:pt x="4522" y="54223"/>
                  </a:cubicBezTo>
                  <a:cubicBezTo>
                    <a:pt x="5910" y="56404"/>
                    <a:pt x="7100" y="57673"/>
                    <a:pt x="7833" y="58427"/>
                  </a:cubicBezTo>
                  <a:cubicBezTo>
                    <a:pt x="8190" y="58804"/>
                    <a:pt x="8468" y="59042"/>
                    <a:pt x="8647" y="59200"/>
                  </a:cubicBezTo>
                  <a:cubicBezTo>
                    <a:pt x="8807" y="59343"/>
                    <a:pt x="8887" y="59421"/>
                    <a:pt x="8902" y="59421"/>
                  </a:cubicBezTo>
                  <a:cubicBezTo>
                    <a:pt x="8904" y="59421"/>
                    <a:pt x="8904" y="59420"/>
                    <a:pt x="8904" y="59418"/>
                  </a:cubicBezTo>
                  <a:cubicBezTo>
                    <a:pt x="8904" y="59418"/>
                    <a:pt x="8845" y="59339"/>
                    <a:pt x="8686" y="59161"/>
                  </a:cubicBezTo>
                  <a:cubicBezTo>
                    <a:pt x="8528" y="58982"/>
                    <a:pt x="8270" y="58744"/>
                    <a:pt x="7913" y="58348"/>
                  </a:cubicBezTo>
                  <a:cubicBezTo>
                    <a:pt x="7199" y="57574"/>
                    <a:pt x="6068" y="56305"/>
                    <a:pt x="4680" y="54123"/>
                  </a:cubicBezTo>
                  <a:cubicBezTo>
                    <a:pt x="4006" y="53033"/>
                    <a:pt x="3292" y="51704"/>
                    <a:pt x="2618" y="50078"/>
                  </a:cubicBezTo>
                  <a:cubicBezTo>
                    <a:pt x="1944" y="48452"/>
                    <a:pt x="1349" y="46528"/>
                    <a:pt x="912" y="44287"/>
                  </a:cubicBezTo>
                  <a:cubicBezTo>
                    <a:pt x="496" y="42046"/>
                    <a:pt x="298" y="39468"/>
                    <a:pt x="456" y="36612"/>
                  </a:cubicBezTo>
                  <a:cubicBezTo>
                    <a:pt x="635" y="33737"/>
                    <a:pt x="1170" y="30584"/>
                    <a:pt x="2360" y="27272"/>
                  </a:cubicBezTo>
                  <a:cubicBezTo>
                    <a:pt x="3550" y="23960"/>
                    <a:pt x="5017" y="21124"/>
                    <a:pt x="6525" y="18665"/>
                  </a:cubicBezTo>
                  <a:cubicBezTo>
                    <a:pt x="8032" y="16226"/>
                    <a:pt x="9559" y="14163"/>
                    <a:pt x="11006" y="12379"/>
                  </a:cubicBezTo>
                  <a:cubicBezTo>
                    <a:pt x="13902" y="8829"/>
                    <a:pt x="16361" y="6390"/>
                    <a:pt x="18225" y="4605"/>
                  </a:cubicBezTo>
                  <a:cubicBezTo>
                    <a:pt x="19157" y="3712"/>
                    <a:pt x="19931" y="2979"/>
                    <a:pt x="20605" y="2404"/>
                  </a:cubicBezTo>
                  <a:cubicBezTo>
                    <a:pt x="21259" y="1809"/>
                    <a:pt x="21755" y="1333"/>
                    <a:pt x="22152" y="996"/>
                  </a:cubicBezTo>
                  <a:cubicBezTo>
                    <a:pt x="22548" y="639"/>
                    <a:pt x="22826" y="401"/>
                    <a:pt x="23004" y="242"/>
                  </a:cubicBezTo>
                  <a:cubicBezTo>
                    <a:pt x="23183" y="83"/>
                    <a:pt x="23242" y="4"/>
                    <a:pt x="23242" y="4"/>
                  </a:cubicBezTo>
                  <a:cubicBezTo>
                    <a:pt x="23240" y="1"/>
                    <a:pt x="23237" y="0"/>
                    <a:pt x="232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2"/>
            <p:cNvSpPr/>
            <p:nvPr/>
          </p:nvSpPr>
          <p:spPr>
            <a:xfrm>
              <a:off x="5167700" y="3590000"/>
              <a:ext cx="2073375" cy="2319275"/>
            </a:xfrm>
            <a:custGeom>
              <a:rect b="b" l="l" r="r" t="t"/>
              <a:pathLst>
                <a:path extrusionOk="0" h="92771" w="82935">
                  <a:moveTo>
                    <a:pt x="82915" y="0"/>
                  </a:moveTo>
                  <a:cubicBezTo>
                    <a:pt x="82915" y="0"/>
                    <a:pt x="82895" y="40"/>
                    <a:pt x="82856" y="139"/>
                  </a:cubicBezTo>
                  <a:lnTo>
                    <a:pt x="82637" y="575"/>
                  </a:lnTo>
                  <a:cubicBezTo>
                    <a:pt x="82419" y="972"/>
                    <a:pt x="82142" y="1607"/>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4"/>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2"/>
                    <a:pt x="15270" y="52950"/>
                  </a:cubicBezTo>
                  <a:cubicBezTo>
                    <a:pt x="15032" y="53168"/>
                    <a:pt x="14794" y="53406"/>
                    <a:pt x="14556" y="53624"/>
                  </a:cubicBezTo>
                  <a:cubicBezTo>
                    <a:pt x="13604" y="54497"/>
                    <a:pt x="12672" y="55369"/>
                    <a:pt x="11839" y="56261"/>
                  </a:cubicBezTo>
                  <a:cubicBezTo>
                    <a:pt x="10154" y="58026"/>
                    <a:pt x="8686" y="59831"/>
                    <a:pt x="7417" y="61596"/>
                  </a:cubicBezTo>
                  <a:cubicBezTo>
                    <a:pt x="4879" y="65146"/>
                    <a:pt x="3153" y="68597"/>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12"/>
                  </a:cubicBezTo>
                  <a:cubicBezTo>
                    <a:pt x="2479" y="92533"/>
                    <a:pt x="2420" y="92374"/>
                    <a:pt x="2320" y="92176"/>
                  </a:cubicBezTo>
                  <a:cubicBezTo>
                    <a:pt x="2241" y="91958"/>
                    <a:pt x="2122" y="91720"/>
                    <a:pt x="2003" y="91383"/>
                  </a:cubicBezTo>
                  <a:cubicBezTo>
                    <a:pt x="1884" y="91046"/>
                    <a:pt x="1726" y="90649"/>
                    <a:pt x="1567" y="90173"/>
                  </a:cubicBezTo>
                  <a:cubicBezTo>
                    <a:pt x="1269" y="89241"/>
                    <a:pt x="893" y="87972"/>
                    <a:pt x="635" y="86326"/>
                  </a:cubicBezTo>
                  <a:cubicBezTo>
                    <a:pt x="357" y="84700"/>
                    <a:pt x="198" y="82657"/>
                    <a:pt x="377" y="80218"/>
                  </a:cubicBezTo>
                  <a:cubicBezTo>
                    <a:pt x="575" y="77798"/>
                    <a:pt x="1091" y="74962"/>
                    <a:pt x="2241" y="71829"/>
                  </a:cubicBezTo>
                  <a:cubicBezTo>
                    <a:pt x="3391" y="68716"/>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2"/>
                    <a:pt x="16202" y="52513"/>
                  </a:cubicBezTo>
                  <a:cubicBezTo>
                    <a:pt x="16698" y="52077"/>
                    <a:pt x="17214" y="51641"/>
                    <a:pt x="17729" y="51205"/>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3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6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2"/>
            <p:cNvSpPr/>
            <p:nvPr/>
          </p:nvSpPr>
          <p:spPr>
            <a:xfrm>
              <a:off x="4543500" y="2459600"/>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3"/>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2"/>
            <p:cNvSpPr/>
            <p:nvPr/>
          </p:nvSpPr>
          <p:spPr>
            <a:xfrm>
              <a:off x="4362550" y="1584550"/>
              <a:ext cx="2318300" cy="4393650"/>
            </a:xfrm>
            <a:custGeom>
              <a:rect b="b" l="l" r="r" t="t"/>
              <a:pathLst>
                <a:path extrusionOk="0" h="175746" w="92732">
                  <a:moveTo>
                    <a:pt x="51700" y="1"/>
                  </a:moveTo>
                  <a:cubicBezTo>
                    <a:pt x="39603" y="16619"/>
                    <a:pt x="32325" y="35538"/>
                    <a:pt x="30758" y="54795"/>
                  </a:cubicBezTo>
                  <a:cubicBezTo>
                    <a:pt x="29727" y="67249"/>
                    <a:pt x="30877" y="80278"/>
                    <a:pt x="24531" y="91641"/>
                  </a:cubicBezTo>
                  <a:cubicBezTo>
                    <a:pt x="20367" y="99078"/>
                    <a:pt x="13247" y="105245"/>
                    <a:pt x="9202" y="112741"/>
                  </a:cubicBezTo>
                  <a:cubicBezTo>
                    <a:pt x="2995" y="124164"/>
                    <a:pt x="4641" y="137233"/>
                    <a:pt x="4660" y="149727"/>
                  </a:cubicBezTo>
                  <a:cubicBezTo>
                    <a:pt x="4680" y="157620"/>
                    <a:pt x="3689" y="166008"/>
                    <a:pt x="0" y="173167"/>
                  </a:cubicBezTo>
                  <a:cubicBezTo>
                    <a:pt x="2479" y="173921"/>
                    <a:pt x="4898" y="174774"/>
                    <a:pt x="7238" y="175745"/>
                  </a:cubicBezTo>
                  <a:cubicBezTo>
                    <a:pt x="10015" y="169419"/>
                    <a:pt x="10768" y="162240"/>
                    <a:pt x="11066" y="155458"/>
                  </a:cubicBezTo>
                  <a:cubicBezTo>
                    <a:pt x="11562" y="144115"/>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2"/>
            <p:cNvSpPr/>
            <p:nvPr/>
          </p:nvSpPr>
          <p:spPr>
            <a:xfrm>
              <a:off x="4076975" y="1172075"/>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5"/>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12"/>
                    <a:pt x="14418" y="140663"/>
                    <a:pt x="20625" y="129240"/>
                  </a:cubicBezTo>
                  <a:cubicBezTo>
                    <a:pt x="24670" y="121744"/>
                    <a:pt x="31790" y="115577"/>
                    <a:pt x="35954" y="108140"/>
                  </a:cubicBezTo>
                  <a:cubicBezTo>
                    <a:pt x="42300" y="96777"/>
                    <a:pt x="41150" y="83748"/>
                    <a:pt x="42181" y="71294"/>
                  </a:cubicBezTo>
                  <a:cubicBezTo>
                    <a:pt x="43748" y="52037"/>
                    <a:pt x="51026" y="33118"/>
                    <a:pt x="63123" y="16500"/>
                  </a:cubicBezTo>
                  <a:cubicBezTo>
                    <a:pt x="58602" y="1386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2"/>
            <p:cNvSpPr/>
            <p:nvPr/>
          </p:nvSpPr>
          <p:spPr>
            <a:xfrm>
              <a:off x="2755200" y="1000950"/>
              <a:ext cx="1955900" cy="4853300"/>
            </a:xfrm>
            <a:custGeom>
              <a:rect b="b" l="l" r="r" t="t"/>
              <a:pathLst>
                <a:path extrusionOk="0" h="194132" w="78236">
                  <a:moveTo>
                    <a:pt x="31289" y="1"/>
                  </a:moveTo>
                  <a:cubicBezTo>
                    <a:pt x="23322" y="1"/>
                    <a:pt x="16438" y="881"/>
                    <a:pt x="11701" y="2919"/>
                  </a:cubicBezTo>
                  <a:cubicBezTo>
                    <a:pt x="6942" y="4961"/>
                    <a:pt x="3213" y="7222"/>
                    <a:pt x="1" y="9622"/>
                  </a:cubicBezTo>
                  <a:cubicBezTo>
                    <a:pt x="3194" y="18427"/>
                    <a:pt x="4820" y="27648"/>
                    <a:pt x="5712" y="36790"/>
                  </a:cubicBezTo>
                  <a:cubicBezTo>
                    <a:pt x="7120" y="51327"/>
                    <a:pt x="6843" y="65922"/>
                    <a:pt x="8727" y="80419"/>
                  </a:cubicBezTo>
                  <a:cubicBezTo>
                    <a:pt x="10749" y="95947"/>
                    <a:pt x="15311" y="111257"/>
                    <a:pt x="15906" y="126864"/>
                  </a:cubicBezTo>
                  <a:cubicBezTo>
                    <a:pt x="16421" y="140329"/>
                    <a:pt x="14022" y="153775"/>
                    <a:pt x="15073" y="167221"/>
                  </a:cubicBezTo>
                  <a:cubicBezTo>
                    <a:pt x="15826" y="176561"/>
                    <a:pt x="18563" y="186219"/>
                    <a:pt x="24453" y="194132"/>
                  </a:cubicBezTo>
                  <a:lnTo>
                    <a:pt x="24473" y="194132"/>
                  </a:lnTo>
                  <a:cubicBezTo>
                    <a:pt x="29272" y="193299"/>
                    <a:pt x="34250" y="192862"/>
                    <a:pt x="39366" y="192862"/>
                  </a:cubicBezTo>
                  <a:cubicBezTo>
                    <a:pt x="43967" y="192862"/>
                    <a:pt x="48508" y="193219"/>
                    <a:pt x="52871" y="193913"/>
                  </a:cubicBezTo>
                  <a:cubicBezTo>
                    <a:pt x="58642" y="186021"/>
                    <a:pt x="61339" y="176462"/>
                    <a:pt x="62073" y="167221"/>
                  </a:cubicBezTo>
                  <a:cubicBezTo>
                    <a:pt x="63124" y="153775"/>
                    <a:pt x="60724" y="140310"/>
                    <a:pt x="61260" y="126864"/>
                  </a:cubicBezTo>
                  <a:cubicBezTo>
                    <a:pt x="61855" y="111257"/>
                    <a:pt x="66396" y="95927"/>
                    <a:pt x="68439" y="80419"/>
                  </a:cubicBezTo>
                  <a:cubicBezTo>
                    <a:pt x="70323" y="65922"/>
                    <a:pt x="70045" y="51307"/>
                    <a:pt x="71453" y="36790"/>
                  </a:cubicBezTo>
                  <a:cubicBezTo>
                    <a:pt x="72445" y="26676"/>
                    <a:pt x="74309" y="16463"/>
                    <a:pt x="78235" y="6845"/>
                  </a:cubicBezTo>
                  <a:cubicBezTo>
                    <a:pt x="63164" y="2804"/>
                    <a:pt x="45502" y="1"/>
                    <a:pt x="312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2"/>
            <p:cNvSpPr/>
            <p:nvPr/>
          </p:nvSpPr>
          <p:spPr>
            <a:xfrm>
              <a:off x="372975" y="2839375"/>
              <a:ext cx="2529000" cy="3317300"/>
            </a:xfrm>
            <a:custGeom>
              <a:rect b="b" l="l" r="r" t="t"/>
              <a:pathLst>
                <a:path extrusionOk="0" h="132692" w="101160">
                  <a:moveTo>
                    <a:pt x="31988" y="1"/>
                  </a:moveTo>
                  <a:cubicBezTo>
                    <a:pt x="27328" y="5236"/>
                    <a:pt x="21735" y="10115"/>
                    <a:pt x="14537" y="14081"/>
                  </a:cubicBezTo>
                  <a:cubicBezTo>
                    <a:pt x="9559" y="16818"/>
                    <a:pt x="4660" y="19376"/>
                    <a:pt x="0" y="21736"/>
                  </a:cubicBezTo>
                  <a:cubicBezTo>
                    <a:pt x="2360" y="31929"/>
                    <a:pt x="8766" y="41567"/>
                    <a:pt x="18324" y="48528"/>
                  </a:cubicBezTo>
                  <a:cubicBezTo>
                    <a:pt x="26534" y="54537"/>
                    <a:pt x="36986" y="58800"/>
                    <a:pt x="42895" y="6635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2"/>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2"/>
            <p:cNvSpPr/>
            <p:nvPr/>
          </p:nvSpPr>
          <p:spPr>
            <a:xfrm>
              <a:off x="47225" y="710500"/>
              <a:ext cx="7485375" cy="3020325"/>
            </a:xfrm>
            <a:custGeom>
              <a:rect b="b" l="l" r="r" t="t"/>
              <a:pathLst>
                <a:path extrusionOk="0" h="120813" w="299415">
                  <a:moveTo>
                    <a:pt x="1" y="0"/>
                  </a:moveTo>
                  <a:lnTo>
                    <a:pt x="1" y="113098"/>
                  </a:lnTo>
                  <a:cubicBezTo>
                    <a:pt x="4622" y="110897"/>
                    <a:pt x="8866" y="108814"/>
                    <a:pt x="12951" y="106732"/>
                  </a:cubicBezTo>
                  <a:cubicBezTo>
                    <a:pt x="17849" y="104253"/>
                    <a:pt x="22747" y="101675"/>
                    <a:pt x="27467" y="99077"/>
                  </a:cubicBezTo>
                  <a:cubicBezTo>
                    <a:pt x="33952" y="95508"/>
                    <a:pt x="39644" y="90907"/>
                    <a:pt x="44859" y="85037"/>
                  </a:cubicBezTo>
                  <a:cubicBezTo>
                    <a:pt x="49797" y="79524"/>
                    <a:pt x="53704" y="73634"/>
                    <a:pt x="57472" y="67922"/>
                  </a:cubicBezTo>
                  <a:cubicBezTo>
                    <a:pt x="63164" y="59296"/>
                    <a:pt x="68558" y="51145"/>
                    <a:pt x="76570" y="45969"/>
                  </a:cubicBezTo>
                  <a:cubicBezTo>
                    <a:pt x="77304" y="45493"/>
                    <a:pt x="77978" y="45077"/>
                    <a:pt x="78652" y="44700"/>
                  </a:cubicBezTo>
                  <a:cubicBezTo>
                    <a:pt x="88112" y="39484"/>
                    <a:pt x="93585" y="34288"/>
                    <a:pt x="98880" y="29251"/>
                  </a:cubicBezTo>
                  <a:cubicBezTo>
                    <a:pt x="101894" y="26376"/>
                    <a:pt x="104750" y="23659"/>
                    <a:pt x="108201" y="21101"/>
                  </a:cubicBezTo>
                  <a:cubicBezTo>
                    <a:pt x="111790" y="18404"/>
                    <a:pt x="115638" y="16202"/>
                    <a:pt x="119941" y="14358"/>
                  </a:cubicBezTo>
                  <a:cubicBezTo>
                    <a:pt x="124463" y="12415"/>
                    <a:pt x="131086" y="11423"/>
                    <a:pt x="139594" y="11423"/>
                  </a:cubicBezTo>
                  <a:cubicBezTo>
                    <a:pt x="153040" y="11423"/>
                    <a:pt x="170610" y="13981"/>
                    <a:pt x="186594" y="18265"/>
                  </a:cubicBezTo>
                  <a:cubicBezTo>
                    <a:pt x="196827" y="21021"/>
                    <a:pt x="205612" y="24294"/>
                    <a:pt x="211344" y="27467"/>
                  </a:cubicBezTo>
                  <a:cubicBezTo>
                    <a:pt x="212534" y="28121"/>
                    <a:pt x="213723" y="28795"/>
                    <a:pt x="214933" y="29469"/>
                  </a:cubicBezTo>
                  <a:cubicBezTo>
                    <a:pt x="218007" y="31155"/>
                    <a:pt x="221180" y="32900"/>
                    <a:pt x="224413" y="34804"/>
                  </a:cubicBezTo>
                  <a:cubicBezTo>
                    <a:pt x="237323" y="42280"/>
                    <a:pt x="252295" y="52315"/>
                    <a:pt x="265503" y="69846"/>
                  </a:cubicBezTo>
                  <a:cubicBezTo>
                    <a:pt x="269469" y="75101"/>
                    <a:pt x="273138" y="80872"/>
                    <a:pt x="276410" y="87040"/>
                  </a:cubicBezTo>
                  <a:cubicBezTo>
                    <a:pt x="277977" y="89975"/>
                    <a:pt x="279821" y="93148"/>
                    <a:pt x="281904" y="96479"/>
                  </a:cubicBezTo>
                  <a:cubicBezTo>
                    <a:pt x="286584" y="103976"/>
                    <a:pt x="292474" y="112166"/>
                    <a:pt x="299415" y="120812"/>
                  </a:cubicBezTo>
                  <a:lnTo>
                    <a:pt x="2994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2"/>
            <p:cNvSpPr/>
            <p:nvPr/>
          </p:nvSpPr>
          <p:spPr>
            <a:xfrm>
              <a:off x="42775" y="705525"/>
              <a:ext cx="7494300" cy="3038675"/>
            </a:xfrm>
            <a:custGeom>
              <a:rect b="b" l="l" r="r" t="t"/>
              <a:pathLst>
                <a:path extrusionOk="0" h="121547" w="299772">
                  <a:moveTo>
                    <a:pt x="299394" y="398"/>
                  </a:moveTo>
                  <a:lnTo>
                    <a:pt x="299394" y="120456"/>
                  </a:lnTo>
                  <a:cubicBezTo>
                    <a:pt x="292612" y="111988"/>
                    <a:pt x="286841" y="103956"/>
                    <a:pt x="282240" y="96559"/>
                  </a:cubicBezTo>
                  <a:cubicBezTo>
                    <a:pt x="280158" y="93267"/>
                    <a:pt x="278314" y="90094"/>
                    <a:pt x="276767" y="87159"/>
                  </a:cubicBezTo>
                  <a:cubicBezTo>
                    <a:pt x="273475" y="80992"/>
                    <a:pt x="269806" y="75181"/>
                    <a:pt x="265840" y="69926"/>
                  </a:cubicBezTo>
                  <a:cubicBezTo>
                    <a:pt x="259910" y="62073"/>
                    <a:pt x="253247" y="55191"/>
                    <a:pt x="245473" y="48905"/>
                  </a:cubicBezTo>
                  <a:cubicBezTo>
                    <a:pt x="239524" y="44086"/>
                    <a:pt x="232920" y="39604"/>
                    <a:pt x="224690" y="34825"/>
                  </a:cubicBezTo>
                  <a:cubicBezTo>
                    <a:pt x="221437" y="32941"/>
                    <a:pt x="218284" y="31195"/>
                    <a:pt x="215210" y="29490"/>
                  </a:cubicBezTo>
                  <a:cubicBezTo>
                    <a:pt x="213961" y="28816"/>
                    <a:pt x="212791" y="28161"/>
                    <a:pt x="211621" y="27507"/>
                  </a:cubicBezTo>
                  <a:cubicBezTo>
                    <a:pt x="205790" y="24274"/>
                    <a:pt x="197223" y="21082"/>
                    <a:pt x="186832" y="18285"/>
                  </a:cubicBezTo>
                  <a:cubicBezTo>
                    <a:pt x="170808" y="14002"/>
                    <a:pt x="153237" y="11424"/>
                    <a:pt x="139772" y="11424"/>
                  </a:cubicBezTo>
                  <a:cubicBezTo>
                    <a:pt x="131244" y="11424"/>
                    <a:pt x="124601" y="12415"/>
                    <a:pt x="120059" y="14379"/>
                  </a:cubicBezTo>
                  <a:cubicBezTo>
                    <a:pt x="115736" y="16223"/>
                    <a:pt x="111869" y="18444"/>
                    <a:pt x="108260" y="21141"/>
                  </a:cubicBezTo>
                  <a:cubicBezTo>
                    <a:pt x="104809" y="23719"/>
                    <a:pt x="101953" y="26436"/>
                    <a:pt x="98919" y="29312"/>
                  </a:cubicBezTo>
                  <a:cubicBezTo>
                    <a:pt x="93644" y="34329"/>
                    <a:pt x="88171" y="39525"/>
                    <a:pt x="78751" y="44740"/>
                  </a:cubicBezTo>
                  <a:cubicBezTo>
                    <a:pt x="78076" y="45117"/>
                    <a:pt x="77382" y="45533"/>
                    <a:pt x="76649" y="46009"/>
                  </a:cubicBezTo>
                  <a:cubicBezTo>
                    <a:pt x="68597" y="51205"/>
                    <a:pt x="63183" y="59376"/>
                    <a:pt x="57472" y="68022"/>
                  </a:cubicBezTo>
                  <a:cubicBezTo>
                    <a:pt x="53724" y="73714"/>
                    <a:pt x="49817" y="79604"/>
                    <a:pt x="44899" y="85117"/>
                  </a:cubicBezTo>
                  <a:cubicBezTo>
                    <a:pt x="39703" y="90967"/>
                    <a:pt x="34031" y="95548"/>
                    <a:pt x="27546" y="99098"/>
                  </a:cubicBezTo>
                  <a:cubicBezTo>
                    <a:pt x="22826" y="101696"/>
                    <a:pt x="17948" y="104274"/>
                    <a:pt x="13030" y="106753"/>
                  </a:cubicBezTo>
                  <a:cubicBezTo>
                    <a:pt x="9024" y="108795"/>
                    <a:pt x="4879" y="110838"/>
                    <a:pt x="377" y="112999"/>
                  </a:cubicBezTo>
                  <a:lnTo>
                    <a:pt x="377" y="398"/>
                  </a:lnTo>
                  <a:close/>
                  <a:moveTo>
                    <a:pt x="0" y="1"/>
                  </a:moveTo>
                  <a:lnTo>
                    <a:pt x="0" y="113614"/>
                  </a:lnTo>
                  <a:cubicBezTo>
                    <a:pt x="4086" y="111651"/>
                    <a:pt x="8548" y="109469"/>
                    <a:pt x="13208" y="107110"/>
                  </a:cubicBezTo>
                  <a:cubicBezTo>
                    <a:pt x="17888" y="104750"/>
                    <a:pt x="22767" y="102172"/>
                    <a:pt x="27745" y="99435"/>
                  </a:cubicBezTo>
                  <a:cubicBezTo>
                    <a:pt x="34963" y="95469"/>
                    <a:pt x="40536" y="90590"/>
                    <a:pt x="45196" y="85355"/>
                  </a:cubicBezTo>
                  <a:cubicBezTo>
                    <a:pt x="57670" y="71393"/>
                    <a:pt x="63639" y="54874"/>
                    <a:pt x="76847" y="46327"/>
                  </a:cubicBezTo>
                  <a:cubicBezTo>
                    <a:pt x="77521" y="45890"/>
                    <a:pt x="78215" y="45454"/>
                    <a:pt x="78929" y="45077"/>
                  </a:cubicBezTo>
                  <a:cubicBezTo>
                    <a:pt x="93823" y="36847"/>
                    <a:pt x="99018" y="28498"/>
                    <a:pt x="108498" y="21439"/>
                  </a:cubicBezTo>
                  <a:cubicBezTo>
                    <a:pt x="111710" y="19039"/>
                    <a:pt x="115439" y="16778"/>
                    <a:pt x="120198" y="14716"/>
                  </a:cubicBezTo>
                  <a:cubicBezTo>
                    <a:pt x="124938" y="12693"/>
                    <a:pt x="131819" y="11801"/>
                    <a:pt x="139772" y="11801"/>
                  </a:cubicBezTo>
                  <a:cubicBezTo>
                    <a:pt x="153991" y="11801"/>
                    <a:pt x="171661" y="14617"/>
                    <a:pt x="186732" y="18662"/>
                  </a:cubicBezTo>
                  <a:cubicBezTo>
                    <a:pt x="196688" y="21339"/>
                    <a:pt x="205493" y="24532"/>
                    <a:pt x="211442" y="27844"/>
                  </a:cubicBezTo>
                  <a:cubicBezTo>
                    <a:pt x="215567" y="30144"/>
                    <a:pt x="219970" y="32504"/>
                    <a:pt x="224491" y="35162"/>
                  </a:cubicBezTo>
                  <a:cubicBezTo>
                    <a:pt x="237937" y="42975"/>
                    <a:pt x="252672" y="53109"/>
                    <a:pt x="265522" y="70164"/>
                  </a:cubicBezTo>
                  <a:cubicBezTo>
                    <a:pt x="269350" y="75221"/>
                    <a:pt x="273019" y="80912"/>
                    <a:pt x="276430" y="87338"/>
                  </a:cubicBezTo>
                  <a:cubicBezTo>
                    <a:pt x="278076" y="90451"/>
                    <a:pt x="279920" y="93604"/>
                    <a:pt x="281923" y="96777"/>
                  </a:cubicBezTo>
                  <a:cubicBezTo>
                    <a:pt x="287158" y="105166"/>
                    <a:pt x="293405" y="113614"/>
                    <a:pt x="299771" y="121547"/>
                  </a:cubicBezTo>
                  <a:lnTo>
                    <a:pt x="299771"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2"/>
            <p:cNvSpPr/>
            <p:nvPr/>
          </p:nvSpPr>
          <p:spPr>
            <a:xfrm>
              <a:off x="717050" y="3957850"/>
              <a:ext cx="37700" cy="118025"/>
            </a:xfrm>
            <a:custGeom>
              <a:rect b="b" l="l" r="r" t="t"/>
              <a:pathLst>
                <a:path extrusionOk="0" fill="none" h="4721" w="1508">
                  <a:moveTo>
                    <a:pt x="1507" y="4721"/>
                  </a:moveTo>
                  <a:cubicBezTo>
                    <a:pt x="1130" y="3095"/>
                    <a:pt x="635" y="1508"/>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2"/>
            <p:cNvSpPr/>
            <p:nvPr/>
          </p:nvSpPr>
          <p:spPr>
            <a:xfrm>
              <a:off x="542525" y="4153700"/>
              <a:ext cx="51575" cy="119000"/>
            </a:xfrm>
            <a:custGeom>
              <a:rect b="b" l="l" r="r" t="t"/>
              <a:pathLst>
                <a:path extrusionOk="0" fill="none" h="4760" w="2063">
                  <a:moveTo>
                    <a:pt x="2063" y="4760"/>
                  </a:moveTo>
                  <a:cubicBezTo>
                    <a:pt x="1468" y="3114"/>
                    <a:pt x="774" y="1527"/>
                    <a:pt x="0"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2"/>
            <p:cNvSpPr/>
            <p:nvPr/>
          </p:nvSpPr>
          <p:spPr>
            <a:xfrm>
              <a:off x="1963925" y="1241475"/>
              <a:ext cx="1402600" cy="4682675"/>
            </a:xfrm>
            <a:custGeom>
              <a:rect b="b" l="l" r="r" t="t"/>
              <a:pathLst>
                <a:path extrusionOk="0" h="187307" w="56104">
                  <a:moveTo>
                    <a:pt x="31652" y="1"/>
                  </a:moveTo>
                  <a:cubicBezTo>
                    <a:pt x="22172" y="7060"/>
                    <a:pt x="16957" y="15409"/>
                    <a:pt x="2083" y="23639"/>
                  </a:cubicBezTo>
                  <a:cubicBezTo>
                    <a:pt x="1369" y="24016"/>
                    <a:pt x="675" y="24452"/>
                    <a:pt x="1" y="24889"/>
                  </a:cubicBezTo>
                  <a:cubicBezTo>
                    <a:pt x="7795" y="38612"/>
                    <a:pt x="12515" y="53466"/>
                    <a:pt x="13764" y="68518"/>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65"/>
                    <a:pt x="56104" y="184511"/>
                  </a:cubicBezTo>
                  <a:cubicBezTo>
                    <a:pt x="50214" y="176578"/>
                    <a:pt x="47477" y="166940"/>
                    <a:pt x="46724" y="157580"/>
                  </a:cubicBezTo>
                  <a:cubicBezTo>
                    <a:pt x="45653" y="144154"/>
                    <a:pt x="48072" y="130689"/>
                    <a:pt x="47557" y="117243"/>
                  </a:cubicBezTo>
                  <a:cubicBezTo>
                    <a:pt x="46962" y="101636"/>
                    <a:pt x="42400" y="86306"/>
                    <a:pt x="40378" y="70798"/>
                  </a:cubicBezTo>
                  <a:cubicBezTo>
                    <a:pt x="38494" y="56301"/>
                    <a:pt x="38771" y="41686"/>
                    <a:pt x="37363" y="27169"/>
                  </a:cubicBezTo>
                  <a:cubicBezTo>
                    <a:pt x="36451" y="18027"/>
                    <a:pt x="34845" y="8786"/>
                    <a:pt x="3165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2"/>
            <p:cNvSpPr/>
            <p:nvPr/>
          </p:nvSpPr>
          <p:spPr>
            <a:xfrm>
              <a:off x="1172675" y="1863675"/>
              <a:ext cx="1909775" cy="4128400"/>
            </a:xfrm>
            <a:custGeom>
              <a:rect b="b" l="l" r="r" t="t"/>
              <a:pathLst>
                <a:path extrusionOk="0" h="165136" w="76391">
                  <a:moveTo>
                    <a:pt x="31651" y="1"/>
                  </a:moveTo>
                  <a:cubicBezTo>
                    <a:pt x="18443" y="8548"/>
                    <a:pt x="12474" y="25067"/>
                    <a:pt x="0" y="39048"/>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50"/>
                    <a:pt x="65087" y="14429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68"/>
                    <a:pt x="73178" y="112999"/>
                    <a:pt x="66971" y="101576"/>
                  </a:cubicBezTo>
                  <a:cubicBezTo>
                    <a:pt x="62925" y="94080"/>
                    <a:pt x="55806" y="87913"/>
                    <a:pt x="51641" y="80476"/>
                  </a:cubicBezTo>
                  <a:cubicBezTo>
                    <a:pt x="45275" y="69113"/>
                    <a:pt x="46445" y="56084"/>
                    <a:pt x="45414" y="43630"/>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2"/>
            <p:cNvSpPr/>
            <p:nvPr/>
          </p:nvSpPr>
          <p:spPr>
            <a:xfrm>
              <a:off x="317450" y="4428350"/>
              <a:ext cx="115525" cy="153225"/>
            </a:xfrm>
            <a:custGeom>
              <a:rect b="b" l="l" r="r" t="t"/>
              <a:pathLst>
                <a:path extrusionOk="0" fill="none" h="6129" w="4621">
                  <a:moveTo>
                    <a:pt x="4621" y="6129"/>
                  </a:moveTo>
                  <a:cubicBezTo>
                    <a:pt x="3352" y="3808"/>
                    <a:pt x="1785" y="172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2"/>
            <p:cNvSpPr/>
            <p:nvPr/>
          </p:nvSpPr>
          <p:spPr>
            <a:xfrm>
              <a:off x="339250" y="2997050"/>
              <a:ext cx="33750" cy="386225"/>
            </a:xfrm>
            <a:custGeom>
              <a:rect b="b" l="l" r="r" t="t"/>
              <a:pathLst>
                <a:path extrusionOk="0" fill="none" h="15449" w="1350">
                  <a:moveTo>
                    <a:pt x="1349" y="15449"/>
                  </a:moveTo>
                  <a:cubicBezTo>
                    <a:pt x="179" y="10352"/>
                    <a:pt x="1" y="5116"/>
                    <a:pt x="953"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2"/>
            <p:cNvSpPr/>
            <p:nvPr/>
          </p:nvSpPr>
          <p:spPr>
            <a:xfrm>
              <a:off x="42775" y="3383250"/>
              <a:ext cx="2559250" cy="2913250"/>
            </a:xfrm>
            <a:custGeom>
              <a:rect b="b" l="l" r="r" t="t"/>
              <a:pathLst>
                <a:path extrusionOk="0" h="116530" w="102370">
                  <a:moveTo>
                    <a:pt x="13208" y="1"/>
                  </a:moveTo>
                  <a:cubicBezTo>
                    <a:pt x="8548" y="2360"/>
                    <a:pt x="4086" y="4542"/>
                    <a:pt x="0" y="6505"/>
                  </a:cubicBezTo>
                  <a:lnTo>
                    <a:pt x="0" y="57015"/>
                  </a:lnTo>
                  <a:cubicBezTo>
                    <a:pt x="2836" y="58542"/>
                    <a:pt x="5831" y="59812"/>
                    <a:pt x="9024" y="60823"/>
                  </a:cubicBezTo>
                  <a:cubicBezTo>
                    <a:pt x="17115" y="63342"/>
                    <a:pt x="26396" y="64056"/>
                    <a:pt x="32980" y="68597"/>
                  </a:cubicBezTo>
                  <a:cubicBezTo>
                    <a:pt x="43669" y="75974"/>
                    <a:pt x="42876" y="90213"/>
                    <a:pt x="52851" y="98205"/>
                  </a:cubicBezTo>
                  <a:cubicBezTo>
                    <a:pt x="57571" y="101953"/>
                    <a:pt x="64076" y="103797"/>
                    <a:pt x="70422" y="105324"/>
                  </a:cubicBezTo>
                  <a:cubicBezTo>
                    <a:pt x="76748" y="106832"/>
                    <a:pt x="83332" y="108140"/>
                    <a:pt x="88805" y="111155"/>
                  </a:cubicBezTo>
                  <a:cubicBezTo>
                    <a:pt x="91344" y="112543"/>
                    <a:pt x="93604" y="114407"/>
                    <a:pt x="95191" y="116529"/>
                  </a:cubicBezTo>
                  <a:cubicBezTo>
                    <a:pt x="97412" y="114526"/>
                    <a:pt x="99812" y="112642"/>
                    <a:pt x="102370" y="110937"/>
                  </a:cubicBezTo>
                  <a:cubicBezTo>
                    <a:pt x="101180" y="108696"/>
                    <a:pt x="100307" y="106316"/>
                    <a:pt x="99653" y="103976"/>
                  </a:cubicBezTo>
                  <a:cubicBezTo>
                    <a:pt x="97967" y="98304"/>
                    <a:pt x="96678" y="92216"/>
                    <a:pt x="91958" y="87794"/>
                  </a:cubicBezTo>
                  <a:cubicBezTo>
                    <a:pt x="86763" y="82915"/>
                    <a:pt x="78394" y="80991"/>
                    <a:pt x="72682" y="76490"/>
                  </a:cubicBezTo>
                  <a:cubicBezTo>
                    <a:pt x="62410" y="68339"/>
                    <a:pt x="63778" y="54457"/>
                    <a:pt x="56103" y="44621"/>
                  </a:cubicBezTo>
                  <a:cubicBezTo>
                    <a:pt x="50194" y="37045"/>
                    <a:pt x="39742" y="32782"/>
                    <a:pt x="31532" y="26773"/>
                  </a:cubicBezTo>
                  <a:cubicBezTo>
                    <a:pt x="21993" y="19812"/>
                    <a:pt x="15568" y="1019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2"/>
            <p:cNvSpPr/>
            <p:nvPr/>
          </p:nvSpPr>
          <p:spPr>
            <a:xfrm>
              <a:off x="4711075" y="869150"/>
              <a:ext cx="157200" cy="302950"/>
            </a:xfrm>
            <a:custGeom>
              <a:rect b="b" l="l" r="r" t="t"/>
              <a:pathLst>
                <a:path extrusionOk="0" h="12118" w="6288">
                  <a:moveTo>
                    <a:pt x="6287" y="0"/>
                  </a:moveTo>
                  <a:lnTo>
                    <a:pt x="6287" y="0"/>
                  </a:lnTo>
                  <a:cubicBezTo>
                    <a:pt x="3768" y="3887"/>
                    <a:pt x="1686" y="7933"/>
                    <a:pt x="0" y="12117"/>
                  </a:cubicBezTo>
                  <a:lnTo>
                    <a:pt x="6287"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2"/>
            <p:cNvSpPr/>
            <p:nvPr/>
          </p:nvSpPr>
          <p:spPr>
            <a:xfrm>
              <a:off x="5655050" y="1488375"/>
              <a:ext cx="72900" cy="96200"/>
            </a:xfrm>
            <a:custGeom>
              <a:rect b="b" l="l" r="r" t="t"/>
              <a:pathLst>
                <a:path extrusionOk="0" h="3848" w="2916">
                  <a:moveTo>
                    <a:pt x="2916" y="0"/>
                  </a:moveTo>
                  <a:lnTo>
                    <a:pt x="2916" y="0"/>
                  </a:lnTo>
                  <a:cubicBezTo>
                    <a:pt x="1904" y="1270"/>
                    <a:pt x="932" y="2539"/>
                    <a:pt x="0" y="3848"/>
                  </a:cubicBezTo>
                  <a:lnTo>
                    <a:pt x="2916"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2"/>
            <p:cNvSpPr/>
            <p:nvPr/>
          </p:nvSpPr>
          <p:spPr>
            <a:xfrm>
              <a:off x="6680825" y="2355000"/>
              <a:ext cx="154700" cy="104625"/>
            </a:xfrm>
            <a:custGeom>
              <a:rect b="b" l="l" r="r" t="t"/>
              <a:pathLst>
                <a:path extrusionOk="0" h="4185" w="6188">
                  <a:moveTo>
                    <a:pt x="6188" y="1"/>
                  </a:moveTo>
                  <a:cubicBezTo>
                    <a:pt x="4066" y="1329"/>
                    <a:pt x="1984" y="2717"/>
                    <a:pt x="0" y="4185"/>
                  </a:cubicBezTo>
                  <a:lnTo>
                    <a:pt x="6188"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2"/>
            <p:cNvSpPr/>
            <p:nvPr/>
          </p:nvSpPr>
          <p:spPr>
            <a:xfrm>
              <a:off x="7075975" y="2997050"/>
              <a:ext cx="14875" cy="127925"/>
            </a:xfrm>
            <a:custGeom>
              <a:rect b="b" l="l" r="r" t="t"/>
              <a:pathLst>
                <a:path extrusionOk="0" h="5117" w="595">
                  <a:moveTo>
                    <a:pt x="0" y="0"/>
                  </a:moveTo>
                  <a:lnTo>
                    <a:pt x="595" y="5116"/>
                  </a:lnTo>
                  <a:cubicBezTo>
                    <a:pt x="516" y="3391"/>
                    <a:pt x="317" y="1686"/>
                    <a:pt x="0"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2"/>
            <p:cNvSpPr/>
            <p:nvPr/>
          </p:nvSpPr>
          <p:spPr>
            <a:xfrm>
              <a:off x="4846925" y="3124450"/>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8"/>
                    <a:pt x="84878" y="73694"/>
                    <a:pt x="92970" y="71175"/>
                  </a:cubicBezTo>
                  <a:cubicBezTo>
                    <a:pt x="98364" y="69489"/>
                    <a:pt x="103242" y="66971"/>
                    <a:pt x="107605" y="6389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2"/>
            <p:cNvSpPr/>
            <p:nvPr/>
          </p:nvSpPr>
          <p:spPr>
            <a:xfrm>
              <a:off x="-150075" y="424425"/>
              <a:ext cx="7931075" cy="3465700"/>
            </a:xfrm>
            <a:custGeom>
              <a:rect b="b" l="l" r="r" t="t"/>
              <a:pathLst>
                <a:path extrusionOk="0" h="138628" w="317243">
                  <a:moveTo>
                    <a:pt x="0" y="1"/>
                  </a:moveTo>
                  <a:lnTo>
                    <a:pt x="0" y="133485"/>
                  </a:lnTo>
                  <a:cubicBezTo>
                    <a:pt x="0" y="133485"/>
                    <a:pt x="3734" y="138404"/>
                    <a:pt x="14204" y="138404"/>
                  </a:cubicBezTo>
                  <a:cubicBezTo>
                    <a:pt x="14308" y="138404"/>
                    <a:pt x="14412" y="138404"/>
                    <a:pt x="14517" y="138403"/>
                  </a:cubicBezTo>
                  <a:cubicBezTo>
                    <a:pt x="14517" y="138403"/>
                    <a:pt x="16396" y="138627"/>
                    <a:pt x="19320" y="138627"/>
                  </a:cubicBezTo>
                  <a:cubicBezTo>
                    <a:pt x="27156" y="138627"/>
                    <a:pt x="42499" y="137018"/>
                    <a:pt x="49301" y="125176"/>
                  </a:cubicBezTo>
                  <a:cubicBezTo>
                    <a:pt x="58641" y="108914"/>
                    <a:pt x="56083" y="88488"/>
                    <a:pt x="56083" y="88488"/>
                  </a:cubicBezTo>
                  <a:lnTo>
                    <a:pt x="56083" y="88488"/>
                  </a:lnTo>
                  <a:cubicBezTo>
                    <a:pt x="56083" y="88488"/>
                    <a:pt x="56331" y="88501"/>
                    <a:pt x="56781" y="88501"/>
                  </a:cubicBezTo>
                  <a:cubicBezTo>
                    <a:pt x="59713" y="88501"/>
                    <a:pt x="71214" y="87935"/>
                    <a:pt x="78572" y="79425"/>
                  </a:cubicBezTo>
                  <a:cubicBezTo>
                    <a:pt x="87060" y="69589"/>
                    <a:pt x="84502" y="60506"/>
                    <a:pt x="84501" y="60506"/>
                  </a:cubicBezTo>
                  <a:lnTo>
                    <a:pt x="84501" y="60506"/>
                  </a:lnTo>
                  <a:cubicBezTo>
                    <a:pt x="84502" y="60506"/>
                    <a:pt x="88233" y="61768"/>
                    <a:pt x="93143" y="61768"/>
                  </a:cubicBezTo>
                  <a:cubicBezTo>
                    <a:pt x="97152" y="61768"/>
                    <a:pt x="101947" y="60926"/>
                    <a:pt x="106137" y="57868"/>
                  </a:cubicBezTo>
                  <a:cubicBezTo>
                    <a:pt x="115478" y="51046"/>
                    <a:pt x="111651" y="42737"/>
                    <a:pt x="120138" y="35558"/>
                  </a:cubicBezTo>
                  <a:cubicBezTo>
                    <a:pt x="128626" y="28359"/>
                    <a:pt x="141199" y="27982"/>
                    <a:pt x="157600" y="27982"/>
                  </a:cubicBezTo>
                  <a:cubicBezTo>
                    <a:pt x="174000" y="27982"/>
                    <a:pt x="186573" y="28359"/>
                    <a:pt x="195061" y="35558"/>
                  </a:cubicBezTo>
                  <a:cubicBezTo>
                    <a:pt x="203549" y="42737"/>
                    <a:pt x="199722" y="51046"/>
                    <a:pt x="209062" y="57868"/>
                  </a:cubicBezTo>
                  <a:cubicBezTo>
                    <a:pt x="213252" y="60926"/>
                    <a:pt x="218047" y="61768"/>
                    <a:pt x="222057" y="61768"/>
                  </a:cubicBezTo>
                  <a:cubicBezTo>
                    <a:pt x="226966" y="61768"/>
                    <a:pt x="230698" y="60506"/>
                    <a:pt x="230698" y="60506"/>
                  </a:cubicBezTo>
                  <a:lnTo>
                    <a:pt x="230698" y="60506"/>
                  </a:lnTo>
                  <a:cubicBezTo>
                    <a:pt x="230698" y="60506"/>
                    <a:pt x="228140" y="69589"/>
                    <a:pt x="236628" y="79425"/>
                  </a:cubicBezTo>
                  <a:cubicBezTo>
                    <a:pt x="243986" y="87935"/>
                    <a:pt x="255487" y="88501"/>
                    <a:pt x="258418" y="88501"/>
                  </a:cubicBezTo>
                  <a:cubicBezTo>
                    <a:pt x="258868" y="88501"/>
                    <a:pt x="259116" y="88488"/>
                    <a:pt x="259117" y="88488"/>
                  </a:cubicBezTo>
                  <a:lnTo>
                    <a:pt x="259117" y="88488"/>
                  </a:lnTo>
                  <a:cubicBezTo>
                    <a:pt x="259117" y="88488"/>
                    <a:pt x="256558" y="108914"/>
                    <a:pt x="265899" y="125176"/>
                  </a:cubicBezTo>
                  <a:cubicBezTo>
                    <a:pt x="272687" y="137018"/>
                    <a:pt x="288035" y="138627"/>
                    <a:pt x="295876" y="138627"/>
                  </a:cubicBezTo>
                  <a:cubicBezTo>
                    <a:pt x="298803" y="138627"/>
                    <a:pt x="300683" y="138403"/>
                    <a:pt x="300683" y="138403"/>
                  </a:cubicBezTo>
                  <a:cubicBezTo>
                    <a:pt x="311630" y="137273"/>
                    <a:pt x="317242" y="133862"/>
                    <a:pt x="317242" y="133862"/>
                  </a:cubicBezTo>
                  <a:lnTo>
                    <a:pt x="317242" y="1"/>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2"/>
            <p:cNvSpPr/>
            <p:nvPr/>
          </p:nvSpPr>
          <p:spPr>
            <a:xfrm>
              <a:off x="-9775" y="537950"/>
              <a:ext cx="7649975" cy="3238975"/>
            </a:xfrm>
            <a:custGeom>
              <a:rect b="b" l="l" r="r" t="t"/>
              <a:pathLst>
                <a:path extrusionOk="0" h="129559" w="305999">
                  <a:moveTo>
                    <a:pt x="0" y="1"/>
                  </a:moveTo>
                  <a:lnTo>
                    <a:pt x="0" y="127218"/>
                  </a:lnTo>
                  <a:cubicBezTo>
                    <a:pt x="1270" y="128071"/>
                    <a:pt x="3927" y="129321"/>
                    <a:pt x="8627" y="129321"/>
                  </a:cubicBezTo>
                  <a:lnTo>
                    <a:pt x="9281" y="129321"/>
                  </a:lnTo>
                  <a:lnTo>
                    <a:pt x="9698" y="129380"/>
                  </a:lnTo>
                  <a:cubicBezTo>
                    <a:pt x="9718" y="129380"/>
                    <a:pt x="11284" y="129559"/>
                    <a:pt x="13684" y="129559"/>
                  </a:cubicBezTo>
                  <a:cubicBezTo>
                    <a:pt x="20665" y="129559"/>
                    <a:pt x="33178" y="128151"/>
                    <a:pt x="38592" y="118731"/>
                  </a:cubicBezTo>
                  <a:cubicBezTo>
                    <a:pt x="47139" y="103818"/>
                    <a:pt x="44899" y="84581"/>
                    <a:pt x="44879" y="84403"/>
                  </a:cubicBezTo>
                  <a:lnTo>
                    <a:pt x="44264" y="79148"/>
                  </a:lnTo>
                  <a:lnTo>
                    <a:pt x="50808" y="79425"/>
                  </a:lnTo>
                  <a:lnTo>
                    <a:pt x="51165" y="79425"/>
                  </a:lnTo>
                  <a:cubicBezTo>
                    <a:pt x="53743" y="79425"/>
                    <a:pt x="62628" y="78910"/>
                    <a:pt x="68339" y="72286"/>
                  </a:cubicBezTo>
                  <a:cubicBezTo>
                    <a:pt x="75181" y="64353"/>
                    <a:pt x="73475" y="57214"/>
                    <a:pt x="73416" y="56976"/>
                  </a:cubicBezTo>
                  <a:lnTo>
                    <a:pt x="71076" y="48528"/>
                  </a:lnTo>
                  <a:lnTo>
                    <a:pt x="71076" y="48528"/>
                  </a:lnTo>
                  <a:lnTo>
                    <a:pt x="81031" y="51761"/>
                  </a:lnTo>
                  <a:cubicBezTo>
                    <a:pt x="81051" y="51780"/>
                    <a:pt x="83907" y="52693"/>
                    <a:pt x="87516" y="52693"/>
                  </a:cubicBezTo>
                  <a:cubicBezTo>
                    <a:pt x="91165" y="52693"/>
                    <a:pt x="94259" y="51761"/>
                    <a:pt x="96758" y="49956"/>
                  </a:cubicBezTo>
                  <a:cubicBezTo>
                    <a:pt x="100367" y="47318"/>
                    <a:pt x="101319" y="44403"/>
                    <a:pt x="102548" y="40715"/>
                  </a:cubicBezTo>
                  <a:cubicBezTo>
                    <a:pt x="103877" y="36709"/>
                    <a:pt x="105384" y="32167"/>
                    <a:pt x="110461" y="27884"/>
                  </a:cubicBezTo>
                  <a:cubicBezTo>
                    <a:pt x="121051" y="18900"/>
                    <a:pt x="136777" y="18900"/>
                    <a:pt x="151988" y="18900"/>
                  </a:cubicBezTo>
                  <a:cubicBezTo>
                    <a:pt x="167198" y="18900"/>
                    <a:pt x="182925" y="18900"/>
                    <a:pt x="193515" y="27884"/>
                  </a:cubicBezTo>
                  <a:cubicBezTo>
                    <a:pt x="198592" y="32167"/>
                    <a:pt x="200099" y="36709"/>
                    <a:pt x="201408" y="40715"/>
                  </a:cubicBezTo>
                  <a:cubicBezTo>
                    <a:pt x="202637" y="44403"/>
                    <a:pt x="203609" y="47318"/>
                    <a:pt x="207218" y="49956"/>
                  </a:cubicBezTo>
                  <a:cubicBezTo>
                    <a:pt x="209697" y="51761"/>
                    <a:pt x="212811" y="52693"/>
                    <a:pt x="216460" y="52693"/>
                  </a:cubicBezTo>
                  <a:cubicBezTo>
                    <a:pt x="220069" y="52693"/>
                    <a:pt x="222905" y="51780"/>
                    <a:pt x="222905" y="51780"/>
                  </a:cubicBezTo>
                  <a:lnTo>
                    <a:pt x="232721" y="48508"/>
                  </a:lnTo>
                  <a:lnTo>
                    <a:pt x="230579" y="56917"/>
                  </a:lnTo>
                  <a:cubicBezTo>
                    <a:pt x="230500" y="57214"/>
                    <a:pt x="228795" y="64353"/>
                    <a:pt x="235636" y="72286"/>
                  </a:cubicBezTo>
                  <a:cubicBezTo>
                    <a:pt x="241348" y="78910"/>
                    <a:pt x="250213" y="79425"/>
                    <a:pt x="252791" y="79425"/>
                  </a:cubicBezTo>
                  <a:lnTo>
                    <a:pt x="253128" y="79425"/>
                  </a:lnTo>
                  <a:lnTo>
                    <a:pt x="259751" y="79068"/>
                  </a:lnTo>
                  <a:lnTo>
                    <a:pt x="259751" y="79068"/>
                  </a:lnTo>
                  <a:lnTo>
                    <a:pt x="259097" y="84403"/>
                  </a:lnTo>
                  <a:cubicBezTo>
                    <a:pt x="259077" y="84601"/>
                    <a:pt x="256836" y="103818"/>
                    <a:pt x="265384" y="118731"/>
                  </a:cubicBezTo>
                  <a:cubicBezTo>
                    <a:pt x="270797" y="128151"/>
                    <a:pt x="283291" y="129559"/>
                    <a:pt x="290272" y="129559"/>
                  </a:cubicBezTo>
                  <a:cubicBezTo>
                    <a:pt x="292671" y="129559"/>
                    <a:pt x="294238" y="129380"/>
                    <a:pt x="294337" y="129360"/>
                  </a:cubicBezTo>
                  <a:cubicBezTo>
                    <a:pt x="299831" y="128785"/>
                    <a:pt x="303757" y="127575"/>
                    <a:pt x="305998" y="126703"/>
                  </a:cubicBezTo>
                  <a:lnTo>
                    <a:pt x="305998"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22"/>
            <p:cNvSpPr/>
            <p:nvPr/>
          </p:nvSpPr>
          <p:spPr>
            <a:xfrm>
              <a:off x="207875" y="2618250"/>
              <a:ext cx="410525" cy="978100"/>
            </a:xfrm>
            <a:custGeom>
              <a:rect b="b" l="l" r="r" t="t"/>
              <a:pathLst>
                <a:path extrusionOk="0" h="39124" w="16421">
                  <a:moveTo>
                    <a:pt x="7200" y="0"/>
                  </a:moveTo>
                  <a:cubicBezTo>
                    <a:pt x="7173" y="0"/>
                    <a:pt x="7147" y="1"/>
                    <a:pt x="7120" y="1"/>
                  </a:cubicBezTo>
                  <a:cubicBezTo>
                    <a:pt x="5077" y="41"/>
                    <a:pt x="3253" y="1171"/>
                    <a:pt x="2241" y="2599"/>
                  </a:cubicBezTo>
                  <a:cubicBezTo>
                    <a:pt x="1210" y="4027"/>
                    <a:pt x="893" y="5692"/>
                    <a:pt x="754" y="7338"/>
                  </a:cubicBezTo>
                  <a:cubicBezTo>
                    <a:pt x="0" y="16084"/>
                    <a:pt x="4105" y="24671"/>
                    <a:pt x="2678" y="33397"/>
                  </a:cubicBezTo>
                  <a:cubicBezTo>
                    <a:pt x="2335" y="35523"/>
                    <a:pt x="241" y="39123"/>
                    <a:pt x="3685" y="39123"/>
                  </a:cubicBezTo>
                  <a:cubicBezTo>
                    <a:pt x="4031" y="39123"/>
                    <a:pt x="4433" y="39087"/>
                    <a:pt x="4899" y="39009"/>
                  </a:cubicBezTo>
                  <a:cubicBezTo>
                    <a:pt x="9043" y="38335"/>
                    <a:pt x="10789" y="33655"/>
                    <a:pt x="12177" y="30898"/>
                  </a:cubicBezTo>
                  <a:cubicBezTo>
                    <a:pt x="14398" y="26476"/>
                    <a:pt x="15727" y="21736"/>
                    <a:pt x="16084" y="16976"/>
                  </a:cubicBezTo>
                  <a:cubicBezTo>
                    <a:pt x="16421" y="12633"/>
                    <a:pt x="15905" y="8152"/>
                    <a:pt x="13585" y="4245"/>
                  </a:cubicBezTo>
                  <a:cubicBezTo>
                    <a:pt x="12327" y="2123"/>
                    <a:pt x="10096" y="0"/>
                    <a:pt x="7200"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2"/>
            <p:cNvSpPr/>
            <p:nvPr/>
          </p:nvSpPr>
          <p:spPr>
            <a:xfrm>
              <a:off x="287700" y="2788100"/>
              <a:ext cx="192375" cy="655175"/>
            </a:xfrm>
            <a:custGeom>
              <a:rect b="b" l="l" r="r" t="t"/>
              <a:pathLst>
                <a:path extrusionOk="0" h="26207" w="7695">
                  <a:moveTo>
                    <a:pt x="3195" y="1"/>
                  </a:moveTo>
                  <a:cubicBezTo>
                    <a:pt x="1705" y="1"/>
                    <a:pt x="484" y="1158"/>
                    <a:pt x="238" y="2369"/>
                  </a:cubicBezTo>
                  <a:cubicBezTo>
                    <a:pt x="0" y="3618"/>
                    <a:pt x="516" y="4888"/>
                    <a:pt x="992" y="6097"/>
                  </a:cubicBezTo>
                  <a:cubicBezTo>
                    <a:pt x="3609" y="12820"/>
                    <a:pt x="3828" y="19305"/>
                    <a:pt x="4423" y="26206"/>
                  </a:cubicBezTo>
                  <a:cubicBezTo>
                    <a:pt x="7100" y="24421"/>
                    <a:pt x="7159" y="17917"/>
                    <a:pt x="7377" y="15239"/>
                  </a:cubicBezTo>
                  <a:cubicBezTo>
                    <a:pt x="7695" y="11313"/>
                    <a:pt x="7397" y="7347"/>
                    <a:pt x="6485" y="3480"/>
                  </a:cubicBezTo>
                  <a:cubicBezTo>
                    <a:pt x="6148" y="1992"/>
                    <a:pt x="5295" y="188"/>
                    <a:pt x="3411" y="9"/>
                  </a:cubicBezTo>
                  <a:cubicBezTo>
                    <a:pt x="3339" y="4"/>
                    <a:pt x="3266" y="1"/>
                    <a:pt x="319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22"/>
            <p:cNvSpPr/>
            <p:nvPr/>
          </p:nvSpPr>
          <p:spPr>
            <a:xfrm>
              <a:off x="7009525" y="2618250"/>
              <a:ext cx="410050" cy="978100"/>
            </a:xfrm>
            <a:custGeom>
              <a:rect b="b" l="l" r="r" t="t"/>
              <a:pathLst>
                <a:path extrusionOk="0" h="39124" w="16402">
                  <a:moveTo>
                    <a:pt x="9201" y="0"/>
                  </a:moveTo>
                  <a:cubicBezTo>
                    <a:pt x="6305" y="0"/>
                    <a:pt x="4074" y="2123"/>
                    <a:pt x="2817" y="4245"/>
                  </a:cubicBezTo>
                  <a:cubicBezTo>
                    <a:pt x="516" y="8152"/>
                    <a:pt x="1" y="12633"/>
                    <a:pt x="318" y="16976"/>
                  </a:cubicBezTo>
                  <a:cubicBezTo>
                    <a:pt x="675" y="21736"/>
                    <a:pt x="2023" y="26476"/>
                    <a:pt x="4245" y="30898"/>
                  </a:cubicBezTo>
                  <a:cubicBezTo>
                    <a:pt x="5633" y="33655"/>
                    <a:pt x="7378" y="38335"/>
                    <a:pt x="11523" y="39009"/>
                  </a:cubicBezTo>
                  <a:cubicBezTo>
                    <a:pt x="11988" y="39087"/>
                    <a:pt x="12390" y="39123"/>
                    <a:pt x="12736" y="39123"/>
                  </a:cubicBezTo>
                  <a:cubicBezTo>
                    <a:pt x="16181" y="39123"/>
                    <a:pt x="14086" y="35523"/>
                    <a:pt x="13744" y="33397"/>
                  </a:cubicBezTo>
                  <a:cubicBezTo>
                    <a:pt x="12316" y="24671"/>
                    <a:pt x="16401" y="16084"/>
                    <a:pt x="15667" y="7338"/>
                  </a:cubicBezTo>
                  <a:cubicBezTo>
                    <a:pt x="15529" y="5692"/>
                    <a:pt x="15191" y="4027"/>
                    <a:pt x="14180" y="2599"/>
                  </a:cubicBezTo>
                  <a:cubicBezTo>
                    <a:pt x="13149" y="1171"/>
                    <a:pt x="11324" y="41"/>
                    <a:pt x="9282" y="1"/>
                  </a:cubicBezTo>
                  <a:cubicBezTo>
                    <a:pt x="9255" y="1"/>
                    <a:pt x="9228" y="0"/>
                    <a:pt x="920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22"/>
            <p:cNvSpPr/>
            <p:nvPr/>
          </p:nvSpPr>
          <p:spPr>
            <a:xfrm>
              <a:off x="7147850" y="2788100"/>
              <a:ext cx="192400" cy="655175"/>
            </a:xfrm>
            <a:custGeom>
              <a:rect b="b" l="l" r="r" t="t"/>
              <a:pathLst>
                <a:path extrusionOk="0" h="26207" w="7696">
                  <a:moveTo>
                    <a:pt x="4498" y="1"/>
                  </a:moveTo>
                  <a:cubicBezTo>
                    <a:pt x="4427" y="1"/>
                    <a:pt x="4356" y="4"/>
                    <a:pt x="4284" y="9"/>
                  </a:cubicBezTo>
                  <a:cubicBezTo>
                    <a:pt x="2400" y="188"/>
                    <a:pt x="1547" y="1992"/>
                    <a:pt x="1190" y="3480"/>
                  </a:cubicBezTo>
                  <a:cubicBezTo>
                    <a:pt x="278" y="7347"/>
                    <a:pt x="1" y="11313"/>
                    <a:pt x="318" y="15239"/>
                  </a:cubicBezTo>
                  <a:cubicBezTo>
                    <a:pt x="536" y="17917"/>
                    <a:pt x="596" y="24421"/>
                    <a:pt x="3273" y="26206"/>
                  </a:cubicBezTo>
                  <a:cubicBezTo>
                    <a:pt x="3868" y="19305"/>
                    <a:pt x="4066" y="12820"/>
                    <a:pt x="6684" y="6097"/>
                  </a:cubicBezTo>
                  <a:cubicBezTo>
                    <a:pt x="7160" y="4888"/>
                    <a:pt x="7695" y="3618"/>
                    <a:pt x="7437" y="2369"/>
                  </a:cubicBezTo>
                  <a:cubicBezTo>
                    <a:pt x="7210" y="1158"/>
                    <a:pt x="5972" y="1"/>
                    <a:pt x="4498"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2"/>
            <p:cNvSpPr/>
            <p:nvPr/>
          </p:nvSpPr>
          <p:spPr>
            <a:xfrm>
              <a:off x="4539050" y="2772450"/>
              <a:ext cx="2313825" cy="3369400"/>
            </a:xfrm>
            <a:custGeom>
              <a:rect b="b" l="l" r="r" t="t"/>
              <a:pathLst>
                <a:path extrusionOk="0" h="134776" w="92553">
                  <a:moveTo>
                    <a:pt x="44383" y="51839"/>
                  </a:moveTo>
                  <a:cubicBezTo>
                    <a:pt x="44383" y="51839"/>
                    <a:pt x="44363" y="51859"/>
                    <a:pt x="44323" y="51919"/>
                  </a:cubicBezTo>
                  <a:cubicBezTo>
                    <a:pt x="44363" y="51879"/>
                    <a:pt x="44383" y="51839"/>
                    <a:pt x="44383" y="51839"/>
                  </a:cubicBezTo>
                  <a:close/>
                  <a:moveTo>
                    <a:pt x="71353" y="0"/>
                  </a:moveTo>
                  <a:cubicBezTo>
                    <a:pt x="70798" y="615"/>
                    <a:pt x="70243" y="1230"/>
                    <a:pt x="69707" y="1825"/>
                  </a:cubicBezTo>
                  <a:cubicBezTo>
                    <a:pt x="69231" y="2360"/>
                    <a:pt x="68795" y="2896"/>
                    <a:pt x="68339" y="3411"/>
                  </a:cubicBezTo>
                  <a:cubicBezTo>
                    <a:pt x="67446" y="4482"/>
                    <a:pt x="66594" y="5514"/>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74"/>
                    <a:pt x="56202" y="22311"/>
                    <a:pt x="55984" y="22767"/>
                  </a:cubicBezTo>
                  <a:cubicBezTo>
                    <a:pt x="55786" y="23223"/>
                    <a:pt x="55587" y="23659"/>
                    <a:pt x="55409" y="24095"/>
                  </a:cubicBezTo>
                  <a:cubicBezTo>
                    <a:pt x="53862" y="27625"/>
                    <a:pt x="52811" y="30858"/>
                    <a:pt x="51978" y="33733"/>
                  </a:cubicBezTo>
                  <a:cubicBezTo>
                    <a:pt x="51165" y="36609"/>
                    <a:pt x="50471" y="3910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805"/>
                    <a:pt x="46167" y="49281"/>
                    <a:pt x="45910" y="49658"/>
                  </a:cubicBezTo>
                  <a:cubicBezTo>
                    <a:pt x="45652" y="50055"/>
                    <a:pt x="45434" y="50392"/>
                    <a:pt x="45235" y="50669"/>
                  </a:cubicBezTo>
                  <a:cubicBezTo>
                    <a:pt x="45037" y="50947"/>
                    <a:pt x="44878" y="51165"/>
                    <a:pt x="44740" y="51344"/>
                  </a:cubicBezTo>
                  <a:cubicBezTo>
                    <a:pt x="44621" y="51502"/>
                    <a:pt x="44521" y="51641"/>
                    <a:pt x="44462" y="51720"/>
                  </a:cubicBezTo>
                  <a:cubicBezTo>
                    <a:pt x="44402" y="51800"/>
                    <a:pt x="44383" y="51839"/>
                    <a:pt x="44383" y="51839"/>
                  </a:cubicBezTo>
                  <a:cubicBezTo>
                    <a:pt x="44383" y="51843"/>
                    <a:pt x="44384" y="51844"/>
                    <a:pt x="44386" y="51844"/>
                  </a:cubicBezTo>
                  <a:cubicBezTo>
                    <a:pt x="44397" y="51844"/>
                    <a:pt x="44432" y="51806"/>
                    <a:pt x="44482" y="51740"/>
                  </a:cubicBezTo>
                  <a:cubicBezTo>
                    <a:pt x="44541" y="51661"/>
                    <a:pt x="44640" y="51542"/>
                    <a:pt x="44779" y="51363"/>
                  </a:cubicBezTo>
                  <a:cubicBezTo>
                    <a:pt x="44918" y="51205"/>
                    <a:pt x="45077" y="50987"/>
                    <a:pt x="45295" y="50709"/>
                  </a:cubicBezTo>
                  <a:cubicBezTo>
                    <a:pt x="45473" y="50431"/>
                    <a:pt x="45711" y="50114"/>
                    <a:pt x="45969" y="49717"/>
                  </a:cubicBezTo>
                  <a:cubicBezTo>
                    <a:pt x="46247" y="49321"/>
                    <a:pt x="46505" y="48845"/>
                    <a:pt x="46842" y="48329"/>
                  </a:cubicBezTo>
                  <a:cubicBezTo>
                    <a:pt x="46980" y="48052"/>
                    <a:pt x="47139" y="47774"/>
                    <a:pt x="47298" y="47457"/>
                  </a:cubicBezTo>
                  <a:cubicBezTo>
                    <a:pt x="47377" y="47318"/>
                    <a:pt x="47476" y="47159"/>
                    <a:pt x="47556" y="47001"/>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51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6"/>
                    <a:pt x="65979" y="6723"/>
                  </a:cubicBezTo>
                  <a:cubicBezTo>
                    <a:pt x="66772" y="5672"/>
                    <a:pt x="67645" y="4641"/>
                    <a:pt x="68517" y="3590"/>
                  </a:cubicBezTo>
                  <a:cubicBezTo>
                    <a:pt x="68973" y="307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8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41"/>
                    <a:pt x="72702" y="16560"/>
                  </a:cubicBezTo>
                  <a:cubicBezTo>
                    <a:pt x="72741" y="16778"/>
                    <a:pt x="72801" y="16996"/>
                    <a:pt x="72860" y="17214"/>
                  </a:cubicBezTo>
                  <a:cubicBezTo>
                    <a:pt x="72960" y="17670"/>
                    <a:pt x="73059" y="18106"/>
                    <a:pt x="73178" y="18563"/>
                  </a:cubicBezTo>
                  <a:cubicBezTo>
                    <a:pt x="73297" y="19019"/>
                    <a:pt x="73416" y="19475"/>
                    <a:pt x="73535" y="19931"/>
                  </a:cubicBezTo>
                  <a:cubicBezTo>
                    <a:pt x="74526" y="23560"/>
                    <a:pt x="75994" y="27348"/>
                    <a:pt x="78076" y="31076"/>
                  </a:cubicBezTo>
                  <a:cubicBezTo>
                    <a:pt x="78195" y="31314"/>
                    <a:pt x="78334" y="31532"/>
                    <a:pt x="78473" y="31770"/>
                  </a:cubicBezTo>
                  <a:cubicBezTo>
                    <a:pt x="78612" y="31988"/>
                    <a:pt x="78750" y="32226"/>
                    <a:pt x="78909" y="32464"/>
                  </a:cubicBezTo>
                  <a:cubicBezTo>
                    <a:pt x="79206" y="32901"/>
                    <a:pt x="79504" y="33357"/>
                    <a:pt x="79861" y="33793"/>
                  </a:cubicBezTo>
                  <a:cubicBezTo>
                    <a:pt x="80515" y="34665"/>
                    <a:pt x="81269" y="35498"/>
                    <a:pt x="82082" y="36272"/>
                  </a:cubicBezTo>
                  <a:cubicBezTo>
                    <a:pt x="82875" y="37065"/>
                    <a:pt x="83768" y="37799"/>
                    <a:pt x="84720" y="38473"/>
                  </a:cubicBezTo>
                  <a:cubicBezTo>
                    <a:pt x="85652" y="39167"/>
                    <a:pt x="86643" y="39782"/>
                    <a:pt x="87694" y="40337"/>
                  </a:cubicBezTo>
                  <a:cubicBezTo>
                    <a:pt x="88745" y="40893"/>
                    <a:pt x="89836" y="41408"/>
                    <a:pt x="90966" y="41864"/>
                  </a:cubicBezTo>
                  <a:cubicBezTo>
                    <a:pt x="91244" y="41983"/>
                    <a:pt x="91542" y="42082"/>
                    <a:pt x="91819" y="42182"/>
                  </a:cubicBezTo>
                  <a:lnTo>
                    <a:pt x="92018" y="42261"/>
                  </a:lnTo>
                  <a:lnTo>
                    <a:pt x="91839" y="42499"/>
                  </a:lnTo>
                  <a:cubicBezTo>
                    <a:pt x="91442" y="42955"/>
                    <a:pt x="91046" y="43431"/>
                    <a:pt x="90629" y="43887"/>
                  </a:cubicBezTo>
                  <a:cubicBezTo>
                    <a:pt x="88983" y="45751"/>
                    <a:pt x="87159" y="47516"/>
                    <a:pt x="85156" y="49182"/>
                  </a:cubicBezTo>
                  <a:cubicBezTo>
                    <a:pt x="84164" y="49995"/>
                    <a:pt x="83133" y="50808"/>
                    <a:pt x="82023" y="51562"/>
                  </a:cubicBezTo>
                  <a:cubicBezTo>
                    <a:pt x="81765" y="51760"/>
                    <a:pt x="81487" y="51958"/>
                    <a:pt x="81209" y="52157"/>
                  </a:cubicBezTo>
                  <a:cubicBezTo>
                    <a:pt x="80932" y="52335"/>
                    <a:pt x="80654" y="52514"/>
                    <a:pt x="80376" y="52712"/>
                  </a:cubicBezTo>
                  <a:cubicBezTo>
                    <a:pt x="80099" y="52890"/>
                    <a:pt x="79821" y="53089"/>
                    <a:pt x="79544" y="53267"/>
                  </a:cubicBezTo>
                  <a:cubicBezTo>
                    <a:pt x="79246" y="53446"/>
                    <a:pt x="78968" y="53644"/>
                    <a:pt x="78671" y="53822"/>
                  </a:cubicBezTo>
                  <a:cubicBezTo>
                    <a:pt x="76390" y="55290"/>
                    <a:pt x="73991" y="56698"/>
                    <a:pt x="71552" y="58185"/>
                  </a:cubicBezTo>
                  <a:cubicBezTo>
                    <a:pt x="69112" y="59673"/>
                    <a:pt x="66653" y="61220"/>
                    <a:pt x="64273" y="63044"/>
                  </a:cubicBezTo>
                  <a:cubicBezTo>
                    <a:pt x="63996" y="63262"/>
                    <a:pt x="63698" y="63500"/>
                    <a:pt x="63401" y="63718"/>
                  </a:cubicBezTo>
                  <a:cubicBezTo>
                    <a:pt x="63103" y="63956"/>
                    <a:pt x="62826" y="64194"/>
                    <a:pt x="62528" y="64432"/>
                  </a:cubicBezTo>
                  <a:cubicBezTo>
                    <a:pt x="62251" y="64690"/>
                    <a:pt x="61953" y="64908"/>
                    <a:pt x="61676" y="65186"/>
                  </a:cubicBezTo>
                  <a:cubicBezTo>
                    <a:pt x="61398" y="6544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80"/>
                  </a:cubicBezTo>
                  <a:cubicBezTo>
                    <a:pt x="49499" y="89142"/>
                    <a:pt x="48706" y="91145"/>
                    <a:pt x="47734" y="93029"/>
                  </a:cubicBezTo>
                  <a:cubicBezTo>
                    <a:pt x="47258" y="93981"/>
                    <a:pt x="46703" y="94873"/>
                    <a:pt x="46128" y="95746"/>
                  </a:cubicBezTo>
                  <a:cubicBezTo>
                    <a:pt x="45553" y="96618"/>
                    <a:pt x="44918" y="97451"/>
                    <a:pt x="44224" y="98225"/>
                  </a:cubicBezTo>
                  <a:cubicBezTo>
                    <a:pt x="42856" y="99772"/>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9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6"/>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36"/>
                    <a:pt x="4839" y="94576"/>
                    <a:pt x="5751" y="90312"/>
                  </a:cubicBezTo>
                  <a:cubicBezTo>
                    <a:pt x="6624" y="86048"/>
                    <a:pt x="8091" y="82201"/>
                    <a:pt x="10114" y="79048"/>
                  </a:cubicBezTo>
                  <a:cubicBezTo>
                    <a:pt x="12097" y="75855"/>
                    <a:pt x="14616" y="73396"/>
                    <a:pt x="17095" y="71413"/>
                  </a:cubicBezTo>
                  <a:cubicBezTo>
                    <a:pt x="19613" y="69430"/>
                    <a:pt x="22072" y="67843"/>
                    <a:pt x="24353" y="66455"/>
                  </a:cubicBezTo>
                  <a:cubicBezTo>
                    <a:pt x="26634" y="65067"/>
                    <a:pt x="28716" y="63837"/>
                    <a:pt x="30580" y="62727"/>
                  </a:cubicBezTo>
                  <a:cubicBezTo>
                    <a:pt x="34328" y="60486"/>
                    <a:pt x="37184" y="58582"/>
                    <a:pt x="39226" y="56936"/>
                  </a:cubicBezTo>
                  <a:cubicBezTo>
                    <a:pt x="41269" y="55310"/>
                    <a:pt x="42538" y="54001"/>
                    <a:pt x="43312" y="53128"/>
                  </a:cubicBezTo>
                  <a:cubicBezTo>
                    <a:pt x="43708" y="52712"/>
                    <a:pt x="43966" y="52375"/>
                    <a:pt x="44145" y="52157"/>
                  </a:cubicBezTo>
                  <a:cubicBezTo>
                    <a:pt x="44224" y="52058"/>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1"/>
                    <a:pt x="39147" y="56837"/>
                  </a:cubicBezTo>
                  <a:cubicBezTo>
                    <a:pt x="37104" y="58463"/>
                    <a:pt x="34269" y="60347"/>
                    <a:pt x="30501" y="62568"/>
                  </a:cubicBezTo>
                  <a:cubicBezTo>
                    <a:pt x="28636" y="63679"/>
                    <a:pt x="26534" y="64888"/>
                    <a:pt x="24254" y="66277"/>
                  </a:cubicBezTo>
                  <a:cubicBezTo>
                    <a:pt x="21973" y="67685"/>
                    <a:pt x="19494" y="69251"/>
                    <a:pt x="16976" y="71234"/>
                  </a:cubicBezTo>
                  <a:cubicBezTo>
                    <a:pt x="15726" y="72246"/>
                    <a:pt x="14457" y="73356"/>
                    <a:pt x="13267" y="74625"/>
                  </a:cubicBezTo>
                  <a:cubicBezTo>
                    <a:pt x="12077" y="75895"/>
                    <a:pt x="10927" y="77323"/>
                    <a:pt x="9916" y="78909"/>
                  </a:cubicBezTo>
                  <a:cubicBezTo>
                    <a:pt x="7893" y="82102"/>
                    <a:pt x="6406" y="85969"/>
                    <a:pt x="5513" y="90253"/>
                  </a:cubicBezTo>
                  <a:cubicBezTo>
                    <a:pt x="4601" y="94536"/>
                    <a:pt x="4264" y="99236"/>
                    <a:pt x="4046" y="104234"/>
                  </a:cubicBezTo>
                  <a:cubicBezTo>
                    <a:pt x="3927" y="106732"/>
                    <a:pt x="3847" y="109310"/>
                    <a:pt x="3629" y="111968"/>
                  </a:cubicBezTo>
                  <a:cubicBezTo>
                    <a:pt x="3431" y="114625"/>
                    <a:pt x="3114" y="117362"/>
                    <a:pt x="2538" y="12013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3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41"/>
                  </a:lnTo>
                  <a:cubicBezTo>
                    <a:pt x="13466" y="132434"/>
                    <a:pt x="14041" y="130847"/>
                    <a:pt x="14556" y="129241"/>
                  </a:cubicBezTo>
                  <a:cubicBezTo>
                    <a:pt x="15548" y="126008"/>
                    <a:pt x="16321" y="122617"/>
                    <a:pt x="17729" y="119345"/>
                  </a:cubicBezTo>
                  <a:cubicBezTo>
                    <a:pt x="18423" y="117699"/>
                    <a:pt x="19256" y="116112"/>
                    <a:pt x="20367" y="114645"/>
                  </a:cubicBezTo>
                  <a:lnTo>
                    <a:pt x="20783" y="114110"/>
                  </a:lnTo>
                  <a:cubicBezTo>
                    <a:pt x="20922" y="113931"/>
                    <a:pt x="21081" y="113772"/>
                    <a:pt x="21220" y="113594"/>
                  </a:cubicBezTo>
                  <a:cubicBezTo>
                    <a:pt x="21378" y="113415"/>
                    <a:pt x="21517" y="113237"/>
                    <a:pt x="21676" y="113078"/>
                  </a:cubicBezTo>
                  <a:lnTo>
                    <a:pt x="22171" y="112583"/>
                  </a:lnTo>
                  <a:cubicBezTo>
                    <a:pt x="22826" y="111948"/>
                    <a:pt x="23540" y="111353"/>
                    <a:pt x="24293" y="110798"/>
                  </a:cubicBezTo>
                  <a:cubicBezTo>
                    <a:pt x="27308" y="108577"/>
                    <a:pt x="30877" y="107050"/>
                    <a:pt x="34447" y="105304"/>
                  </a:cubicBezTo>
                  <a:cubicBezTo>
                    <a:pt x="36212" y="104432"/>
                    <a:pt x="38017" y="103520"/>
                    <a:pt x="39722" y="102409"/>
                  </a:cubicBezTo>
                  <a:cubicBezTo>
                    <a:pt x="41448" y="101299"/>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506"/>
                    <a:pt x="59970" y="67228"/>
                    <a:pt x="60228" y="66951"/>
                  </a:cubicBezTo>
                  <a:cubicBezTo>
                    <a:pt x="60505" y="66673"/>
                    <a:pt x="60763" y="66396"/>
                    <a:pt x="61041" y="6615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8"/>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6"/>
                  </a:cubicBezTo>
                  <a:cubicBezTo>
                    <a:pt x="91264" y="43590"/>
                    <a:pt x="91661" y="43133"/>
                    <a:pt x="92057" y="42657"/>
                  </a:cubicBezTo>
                  <a:lnTo>
                    <a:pt x="92454" y="42182"/>
                  </a:lnTo>
                  <a:cubicBezTo>
                    <a:pt x="92553" y="42102"/>
                    <a:pt x="92414" y="42102"/>
                    <a:pt x="92355" y="42063"/>
                  </a:cubicBezTo>
                  <a:lnTo>
                    <a:pt x="92137" y="41983"/>
                  </a:lnTo>
                  <a:lnTo>
                    <a:pt x="91918" y="41904"/>
                  </a:lnTo>
                  <a:cubicBezTo>
                    <a:pt x="91621" y="41785"/>
                    <a:pt x="91343" y="41686"/>
                    <a:pt x="91066" y="41567"/>
                  </a:cubicBezTo>
                  <a:cubicBezTo>
                    <a:pt x="89935" y="41130"/>
                    <a:pt x="88864" y="40635"/>
                    <a:pt x="87833" y="40060"/>
                  </a:cubicBezTo>
                  <a:cubicBezTo>
                    <a:pt x="86782" y="39504"/>
                    <a:pt x="85790" y="38909"/>
                    <a:pt x="84858" y="38235"/>
                  </a:cubicBezTo>
                  <a:cubicBezTo>
                    <a:pt x="83946" y="37561"/>
                    <a:pt x="83054" y="36847"/>
                    <a:pt x="82260" y="36054"/>
                  </a:cubicBezTo>
                  <a:cubicBezTo>
                    <a:pt x="81467" y="35280"/>
                    <a:pt x="80714" y="34467"/>
                    <a:pt x="80059" y="33595"/>
                  </a:cubicBezTo>
                  <a:cubicBezTo>
                    <a:pt x="79722" y="33178"/>
                    <a:pt x="79444" y="32722"/>
                    <a:pt x="79127" y="32286"/>
                  </a:cubicBezTo>
                  <a:cubicBezTo>
                    <a:pt x="78988" y="32068"/>
                    <a:pt x="78849" y="31830"/>
                    <a:pt x="78711" y="31611"/>
                  </a:cubicBezTo>
                  <a:cubicBezTo>
                    <a:pt x="78572" y="31374"/>
                    <a:pt x="78433" y="31155"/>
                    <a:pt x="78314" y="30917"/>
                  </a:cubicBezTo>
                  <a:cubicBezTo>
                    <a:pt x="76252" y="27209"/>
                    <a:pt x="74784" y="23461"/>
                    <a:pt x="73792" y="19832"/>
                  </a:cubicBezTo>
                  <a:cubicBezTo>
                    <a:pt x="73674" y="19376"/>
                    <a:pt x="73535" y="18919"/>
                    <a:pt x="73416" y="18483"/>
                  </a:cubicBezTo>
                  <a:cubicBezTo>
                    <a:pt x="73317" y="18027"/>
                    <a:pt x="73217" y="17591"/>
                    <a:pt x="73098" y="17135"/>
                  </a:cubicBezTo>
                  <a:lnTo>
                    <a:pt x="72960" y="16480"/>
                  </a:lnTo>
                  <a:lnTo>
                    <a:pt x="72821" y="15806"/>
                  </a:lnTo>
                  <a:cubicBezTo>
                    <a:pt x="72722" y="15370"/>
                    <a:pt x="72642" y="14933"/>
                    <a:pt x="72563" y="14517"/>
                  </a:cubicBezTo>
                  <a:cubicBezTo>
                    <a:pt x="72246" y="12772"/>
                    <a:pt x="71988" y="11086"/>
                    <a:pt x="71809" y="9460"/>
                  </a:cubicBezTo>
                  <a:cubicBezTo>
                    <a:pt x="71631" y="7814"/>
                    <a:pt x="71512" y="6227"/>
                    <a:pt x="71433" y="4720"/>
                  </a:cubicBezTo>
                  <a:cubicBezTo>
                    <a:pt x="71413" y="3947"/>
                    <a:pt x="71373" y="3193"/>
                    <a:pt x="71373" y="2460"/>
                  </a:cubicBezTo>
                  <a:cubicBezTo>
                    <a:pt x="71353" y="2103"/>
                    <a:pt x="71353" y="1746"/>
                    <a:pt x="71353" y="138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2"/>
            <p:cNvSpPr/>
            <p:nvPr/>
          </p:nvSpPr>
          <p:spPr>
            <a:xfrm>
              <a:off x="4357575" y="1932100"/>
              <a:ext cx="1974250" cy="4050250"/>
            </a:xfrm>
            <a:custGeom>
              <a:rect b="b" l="l" r="r" t="t"/>
              <a:pathLst>
                <a:path extrusionOk="0" h="162010" w="78970">
                  <a:moveTo>
                    <a:pt x="24730" y="77739"/>
                  </a:moveTo>
                  <a:cubicBezTo>
                    <a:pt x="24730" y="77739"/>
                    <a:pt x="24711" y="77779"/>
                    <a:pt x="24671" y="77838"/>
                  </a:cubicBezTo>
                  <a:cubicBezTo>
                    <a:pt x="24711" y="77779"/>
                    <a:pt x="24730" y="77759"/>
                    <a:pt x="24730" y="77739"/>
                  </a:cubicBezTo>
                  <a:close/>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14"/>
                    <a:pt x="46545" y="952"/>
                    <a:pt x="45851" y="1032"/>
                  </a:cubicBezTo>
                  <a:cubicBezTo>
                    <a:pt x="45157" y="1131"/>
                    <a:pt x="44502" y="1190"/>
                    <a:pt x="43927" y="1230"/>
                  </a:cubicBezTo>
                  <a:cubicBezTo>
                    <a:pt x="43650" y="1250"/>
                    <a:pt x="43372" y="1289"/>
                    <a:pt x="43134" y="1289"/>
                  </a:cubicBezTo>
                  <a:cubicBezTo>
                    <a:pt x="42856" y="1289"/>
                    <a:pt x="42598" y="1309"/>
                    <a:pt x="42380" y="1309"/>
                  </a:cubicBezTo>
                  <a:cubicBezTo>
                    <a:pt x="42142" y="1785"/>
                    <a:pt x="41904" y="2241"/>
                    <a:pt x="41686" y="2698"/>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3"/>
                    <a:pt x="28181" y="69013"/>
                    <a:pt x="27864" y="70005"/>
                  </a:cubicBezTo>
                  <a:cubicBezTo>
                    <a:pt x="27725" y="70481"/>
                    <a:pt x="27606" y="70957"/>
                    <a:pt x="27447" y="71393"/>
                  </a:cubicBezTo>
                  <a:cubicBezTo>
                    <a:pt x="27289" y="7180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2"/>
                    <a:pt x="24810" y="77561"/>
                  </a:cubicBezTo>
                  <a:cubicBezTo>
                    <a:pt x="24770" y="77620"/>
                    <a:pt x="24750" y="77680"/>
                    <a:pt x="24750" y="77699"/>
                  </a:cubicBezTo>
                  <a:cubicBezTo>
                    <a:pt x="24770" y="77680"/>
                    <a:pt x="24790" y="77640"/>
                    <a:pt x="24830" y="77580"/>
                  </a:cubicBezTo>
                  <a:cubicBezTo>
                    <a:pt x="24889" y="77461"/>
                    <a:pt x="24988" y="77283"/>
                    <a:pt x="25127" y="7704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6"/>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9"/>
                    <a:pt x="53625" y="15707"/>
                    <a:pt x="53744" y="15905"/>
                  </a:cubicBezTo>
                  <a:cubicBezTo>
                    <a:pt x="53883" y="16084"/>
                    <a:pt x="54021" y="16282"/>
                    <a:pt x="54140" y="16480"/>
                  </a:cubicBezTo>
                  <a:cubicBezTo>
                    <a:pt x="54279" y="1667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20"/>
                  </a:cubicBezTo>
                  <a:cubicBezTo>
                    <a:pt x="75915" y="28260"/>
                    <a:pt x="76490" y="28300"/>
                    <a:pt x="77065" y="28319"/>
                  </a:cubicBezTo>
                  <a:cubicBezTo>
                    <a:pt x="77363" y="28339"/>
                    <a:pt x="77640" y="28339"/>
                    <a:pt x="77938" y="28339"/>
                  </a:cubicBezTo>
                  <a:lnTo>
                    <a:pt x="78632" y="28339"/>
                  </a:lnTo>
                  <a:cubicBezTo>
                    <a:pt x="78632" y="28438"/>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614"/>
                    <a:pt x="78354" y="33872"/>
                  </a:cubicBezTo>
                  <a:cubicBezTo>
                    <a:pt x="77819" y="34467"/>
                    <a:pt x="77284" y="35062"/>
                    <a:pt x="76728" y="35697"/>
                  </a:cubicBezTo>
                  <a:cubicBezTo>
                    <a:pt x="76173" y="36351"/>
                    <a:pt x="75578" y="37006"/>
                    <a:pt x="75003" y="37700"/>
                  </a:cubicBezTo>
                  <a:cubicBezTo>
                    <a:pt x="74428" y="38414"/>
                    <a:pt x="73833" y="39128"/>
                    <a:pt x="73238" y="39901"/>
                  </a:cubicBezTo>
                  <a:cubicBezTo>
                    <a:pt x="72960" y="40278"/>
                    <a:pt x="72663" y="40674"/>
                    <a:pt x="72365" y="41051"/>
                  </a:cubicBezTo>
                  <a:cubicBezTo>
                    <a:pt x="72068" y="41448"/>
                    <a:pt x="71770" y="41864"/>
                    <a:pt x="71473" y="42261"/>
                  </a:cubicBezTo>
                  <a:cubicBezTo>
                    <a:pt x="71175" y="42677"/>
                    <a:pt x="70878" y="43094"/>
                    <a:pt x="70581" y="43510"/>
                  </a:cubicBezTo>
                  <a:cubicBezTo>
                    <a:pt x="70283" y="43947"/>
                    <a:pt x="69986" y="44363"/>
                    <a:pt x="69688" y="44799"/>
                  </a:cubicBezTo>
                  <a:cubicBezTo>
                    <a:pt x="69113" y="45692"/>
                    <a:pt x="68518" y="46584"/>
                    <a:pt x="67943" y="47516"/>
                  </a:cubicBezTo>
                  <a:cubicBezTo>
                    <a:pt x="67348" y="48448"/>
                    <a:pt x="66813" y="49440"/>
                    <a:pt x="66237" y="50412"/>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896"/>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9"/>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18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24"/>
                    <a:pt x="3352" y="151055"/>
                  </a:cubicBezTo>
                  <a:cubicBezTo>
                    <a:pt x="4701" y="145582"/>
                    <a:pt x="4998" y="140267"/>
                    <a:pt x="4978" y="13534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7"/>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96"/>
                    <a:pt x="23779" y="79365"/>
                  </a:cubicBezTo>
                  <a:cubicBezTo>
                    <a:pt x="24135" y="78830"/>
                    <a:pt x="24354" y="7841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2"/>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87"/>
                    <a:pt x="6605" y="161665"/>
                  </a:cubicBezTo>
                  <a:lnTo>
                    <a:pt x="7140" y="161863"/>
                  </a:lnTo>
                  <a:lnTo>
                    <a:pt x="7299" y="161923"/>
                  </a:lnTo>
                  <a:lnTo>
                    <a:pt x="7437" y="161982"/>
                  </a:lnTo>
                  <a:cubicBezTo>
                    <a:pt x="7459" y="161993"/>
                    <a:pt x="7487" y="162010"/>
                    <a:pt x="7507" y="162010"/>
                  </a:cubicBezTo>
                  <a:cubicBezTo>
                    <a:pt x="7524" y="162010"/>
                    <a:pt x="7537" y="161998"/>
                    <a:pt x="7537" y="161962"/>
                  </a:cubicBezTo>
                  <a:lnTo>
                    <a:pt x="7695" y="161586"/>
                  </a:lnTo>
                  <a:cubicBezTo>
                    <a:pt x="7854" y="161229"/>
                    <a:pt x="8013" y="160852"/>
                    <a:pt x="8151" y="160475"/>
                  </a:cubicBezTo>
                  <a:cubicBezTo>
                    <a:pt x="9321" y="157500"/>
                    <a:pt x="10075" y="154268"/>
                    <a:pt x="10571" y="150897"/>
                  </a:cubicBezTo>
                  <a:cubicBezTo>
                    <a:pt x="11086" y="147545"/>
                    <a:pt x="11324" y="144055"/>
                    <a:pt x="11463" y="140465"/>
                  </a:cubicBezTo>
                  <a:cubicBezTo>
                    <a:pt x="11602" y="13687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4"/>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4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30"/>
                    <a:pt x="69946" y="44958"/>
                  </a:cubicBezTo>
                  <a:cubicBezTo>
                    <a:pt x="70243" y="44522"/>
                    <a:pt x="70541" y="44085"/>
                    <a:pt x="70838" y="43669"/>
                  </a:cubicBezTo>
                  <a:cubicBezTo>
                    <a:pt x="71116" y="43252"/>
                    <a:pt x="71413" y="42836"/>
                    <a:pt x="71711" y="42420"/>
                  </a:cubicBezTo>
                  <a:cubicBezTo>
                    <a:pt x="72008" y="42023"/>
                    <a:pt x="72306" y="41626"/>
                    <a:pt x="72603" y="41230"/>
                  </a:cubicBezTo>
                  <a:cubicBezTo>
                    <a:pt x="72901" y="40833"/>
                    <a:pt x="73198" y="40456"/>
                    <a:pt x="73476" y="40060"/>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42"/>
                    <a:pt x="77383" y="28042"/>
                    <a:pt x="77085" y="28042"/>
                  </a:cubicBezTo>
                  <a:cubicBezTo>
                    <a:pt x="76510" y="28002"/>
                    <a:pt x="75955" y="27982"/>
                    <a:pt x="75380" y="27923"/>
                  </a:cubicBezTo>
                  <a:cubicBezTo>
                    <a:pt x="74269" y="27824"/>
                    <a:pt x="73159" y="27665"/>
                    <a:pt x="72068" y="27467"/>
                  </a:cubicBezTo>
                  <a:cubicBezTo>
                    <a:pt x="69886" y="27050"/>
                    <a:pt x="67764" y="26436"/>
                    <a:pt x="65801" y="25622"/>
                  </a:cubicBezTo>
                  <a:cubicBezTo>
                    <a:pt x="61875" y="24016"/>
                    <a:pt x="58483" y="2155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48"/>
                    <a:pt x="53724" y="15370"/>
                    <a:pt x="53625" y="15171"/>
                  </a:cubicBezTo>
                  <a:cubicBezTo>
                    <a:pt x="53387" y="14775"/>
                    <a:pt x="53169" y="14378"/>
                    <a:pt x="52950" y="13981"/>
                  </a:cubicBezTo>
                  <a:cubicBezTo>
                    <a:pt x="52118" y="12415"/>
                    <a:pt x="51404" y="10808"/>
                    <a:pt x="50987" y="9202"/>
                  </a:cubicBezTo>
                  <a:cubicBezTo>
                    <a:pt x="50531" y="7616"/>
                    <a:pt x="50273" y="6029"/>
                    <a:pt x="50194" y="4522"/>
                  </a:cubicBezTo>
                  <a:cubicBezTo>
                    <a:pt x="50154" y="3768"/>
                    <a:pt x="50154" y="301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2"/>
            <p:cNvSpPr/>
            <p:nvPr/>
          </p:nvSpPr>
          <p:spPr>
            <a:xfrm>
              <a:off x="4070525" y="1268750"/>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6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37"/>
                  </a:cubicBezTo>
                  <a:cubicBezTo>
                    <a:pt x="15885" y="68934"/>
                    <a:pt x="15865" y="69231"/>
                    <a:pt x="15846" y="69429"/>
                  </a:cubicBezTo>
                  <a:cubicBezTo>
                    <a:pt x="15826" y="69509"/>
                    <a:pt x="15826" y="69588"/>
                    <a:pt x="15826" y="69628"/>
                  </a:cubicBezTo>
                  <a:cubicBezTo>
                    <a:pt x="15826" y="69568"/>
                    <a:pt x="15846" y="69509"/>
                    <a:pt x="15865" y="69410"/>
                  </a:cubicBezTo>
                  <a:cubicBezTo>
                    <a:pt x="15885" y="69211"/>
                    <a:pt x="15925" y="68914"/>
                    <a:pt x="15984" y="68517"/>
                  </a:cubicBezTo>
                  <a:cubicBezTo>
                    <a:pt x="16024" y="68121"/>
                    <a:pt x="16103" y="67605"/>
                    <a:pt x="16183" y="66951"/>
                  </a:cubicBezTo>
                  <a:cubicBezTo>
                    <a:pt x="16242" y="66316"/>
                    <a:pt x="16322" y="65543"/>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77"/>
                  </a:lnTo>
                  <a:lnTo>
                    <a:pt x="24175" y="377"/>
                  </a:lnTo>
                  <a:lnTo>
                    <a:pt x="24433" y="555"/>
                  </a:lnTo>
                  <a:cubicBezTo>
                    <a:pt x="24651" y="714"/>
                    <a:pt x="24869" y="873"/>
                    <a:pt x="25087" y="1031"/>
                  </a:cubicBezTo>
                  <a:cubicBezTo>
                    <a:pt x="25504" y="1349"/>
                    <a:pt x="25920" y="1666"/>
                    <a:pt x="26317" y="2023"/>
                  </a:cubicBezTo>
                  <a:cubicBezTo>
                    <a:pt x="27150" y="2717"/>
                    <a:pt x="27903" y="3491"/>
                    <a:pt x="28597" y="4343"/>
                  </a:cubicBezTo>
                  <a:cubicBezTo>
                    <a:pt x="29271" y="5216"/>
                    <a:pt x="29906" y="6148"/>
                    <a:pt x="30422" y="7139"/>
                  </a:cubicBezTo>
                  <a:cubicBezTo>
                    <a:pt x="30957" y="8131"/>
                    <a:pt x="31413" y="9182"/>
                    <a:pt x="31810" y="10273"/>
                  </a:cubicBezTo>
                  <a:cubicBezTo>
                    <a:pt x="32623" y="12454"/>
                    <a:pt x="33238" y="14775"/>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90"/>
                    <a:pt x="41031" y="87853"/>
                    <a:pt x="40694" y="89915"/>
                  </a:cubicBezTo>
                  <a:cubicBezTo>
                    <a:pt x="40556" y="90946"/>
                    <a:pt x="40337" y="91978"/>
                    <a:pt x="40139" y="93009"/>
                  </a:cubicBezTo>
                  <a:cubicBezTo>
                    <a:pt x="40040" y="93524"/>
                    <a:pt x="39901" y="94040"/>
                    <a:pt x="39782" y="94556"/>
                  </a:cubicBezTo>
                  <a:lnTo>
                    <a:pt x="39604" y="95349"/>
                  </a:lnTo>
                  <a:cubicBezTo>
                    <a:pt x="39524" y="95607"/>
                    <a:pt x="39445" y="95845"/>
                    <a:pt x="39366" y="96103"/>
                  </a:cubicBezTo>
                  <a:cubicBezTo>
                    <a:pt x="39227" y="96618"/>
                    <a:pt x="39068" y="97134"/>
                    <a:pt x="38910" y="97649"/>
                  </a:cubicBezTo>
                  <a:cubicBezTo>
                    <a:pt x="38731" y="98165"/>
                    <a:pt x="38553" y="98681"/>
                    <a:pt x="38374" y="99176"/>
                  </a:cubicBezTo>
                  <a:cubicBezTo>
                    <a:pt x="38275" y="99434"/>
                    <a:pt x="38196" y="99692"/>
                    <a:pt x="38096" y="99950"/>
                  </a:cubicBezTo>
                  <a:lnTo>
                    <a:pt x="37779" y="100684"/>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26"/>
                    <a:pt x="33734" y="107902"/>
                  </a:cubicBezTo>
                  <a:cubicBezTo>
                    <a:pt x="32444" y="109727"/>
                    <a:pt x="31017" y="111492"/>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51"/>
                  </a:cubicBezTo>
                  <a:cubicBezTo>
                    <a:pt x="19316" y="128348"/>
                    <a:pt x="19197" y="128626"/>
                    <a:pt x="19078" y="128903"/>
                  </a:cubicBezTo>
                  <a:cubicBezTo>
                    <a:pt x="18959" y="129201"/>
                    <a:pt x="18840" y="129479"/>
                    <a:pt x="18741" y="129756"/>
                  </a:cubicBezTo>
                  <a:cubicBezTo>
                    <a:pt x="18642" y="130054"/>
                    <a:pt x="18543" y="130331"/>
                    <a:pt x="18444" y="130629"/>
                  </a:cubicBezTo>
                  <a:cubicBezTo>
                    <a:pt x="18344" y="130926"/>
                    <a:pt x="18245" y="131204"/>
                    <a:pt x="18146" y="131501"/>
                  </a:cubicBezTo>
                  <a:lnTo>
                    <a:pt x="18007" y="131918"/>
                  </a:lnTo>
                  <a:lnTo>
                    <a:pt x="17888" y="13235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55"/>
                    <a:pt x="15945" y="148655"/>
                    <a:pt x="16024" y="153117"/>
                  </a:cubicBezTo>
                  <a:cubicBezTo>
                    <a:pt x="16103" y="157599"/>
                    <a:pt x="16302" y="161942"/>
                    <a:pt x="16123" y="166166"/>
                  </a:cubicBezTo>
                  <a:cubicBezTo>
                    <a:pt x="15925" y="170371"/>
                    <a:pt x="15409" y="174476"/>
                    <a:pt x="14358" y="178343"/>
                  </a:cubicBezTo>
                  <a:cubicBezTo>
                    <a:pt x="13843" y="180266"/>
                    <a:pt x="13188" y="182131"/>
                    <a:pt x="12415" y="183915"/>
                  </a:cubicBezTo>
                  <a:cubicBezTo>
                    <a:pt x="12217" y="184352"/>
                    <a:pt x="11998" y="184788"/>
                    <a:pt x="11800" y="185224"/>
                  </a:cubicBezTo>
                  <a:lnTo>
                    <a:pt x="11641" y="185542"/>
                  </a:lnTo>
                  <a:lnTo>
                    <a:pt x="11602" y="185621"/>
                  </a:lnTo>
                  <a:lnTo>
                    <a:pt x="11562" y="185621"/>
                  </a:lnTo>
                  <a:lnTo>
                    <a:pt x="10868" y="185423"/>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3"/>
                  </a:cubicBezTo>
                  <a:cubicBezTo>
                    <a:pt x="3035" y="179196"/>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72"/>
                    <a:pt x="9658" y="141119"/>
                    <a:pt x="9341" y="135944"/>
                  </a:cubicBezTo>
                  <a:cubicBezTo>
                    <a:pt x="9182" y="133365"/>
                    <a:pt x="9043" y="130867"/>
                    <a:pt x="8905" y="128467"/>
                  </a:cubicBezTo>
                  <a:cubicBezTo>
                    <a:pt x="8786" y="126048"/>
                    <a:pt x="8706" y="123747"/>
                    <a:pt x="8687" y="121506"/>
                  </a:cubicBezTo>
                  <a:cubicBezTo>
                    <a:pt x="8627" y="117044"/>
                    <a:pt x="8865" y="112919"/>
                    <a:pt x="9262" y="109151"/>
                  </a:cubicBezTo>
                  <a:cubicBezTo>
                    <a:pt x="10075" y="101616"/>
                    <a:pt x="11304" y="95428"/>
                    <a:pt x="12256" y="90332"/>
                  </a:cubicBezTo>
                  <a:cubicBezTo>
                    <a:pt x="13248" y="85255"/>
                    <a:pt x="14001" y="8128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1"/>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8"/>
                    <a:pt x="7437" y="168031"/>
                    <a:pt x="6327" y="171204"/>
                  </a:cubicBezTo>
                  <a:cubicBezTo>
                    <a:pt x="6049" y="171997"/>
                    <a:pt x="5732" y="172790"/>
                    <a:pt x="5434" y="173583"/>
                  </a:cubicBezTo>
                  <a:cubicBezTo>
                    <a:pt x="5256" y="173980"/>
                    <a:pt x="5097" y="174377"/>
                    <a:pt x="4919" y="17477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34"/>
                  </a:cubicBezTo>
                  <a:cubicBezTo>
                    <a:pt x="13466" y="182230"/>
                    <a:pt x="14120" y="180346"/>
                    <a:pt x="14636" y="178422"/>
                  </a:cubicBezTo>
                  <a:cubicBezTo>
                    <a:pt x="15687" y="174535"/>
                    <a:pt x="16222" y="170410"/>
                    <a:pt x="16401" y="166166"/>
                  </a:cubicBezTo>
                  <a:cubicBezTo>
                    <a:pt x="16599" y="161922"/>
                    <a:pt x="16401" y="157579"/>
                    <a:pt x="16322" y="153117"/>
                  </a:cubicBezTo>
                  <a:cubicBezTo>
                    <a:pt x="16242" y="148655"/>
                    <a:pt x="16222" y="144074"/>
                    <a:pt x="16798" y="139414"/>
                  </a:cubicBezTo>
                  <a:cubicBezTo>
                    <a:pt x="16837" y="13883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53"/>
                  </a:cubicBezTo>
                  <a:lnTo>
                    <a:pt x="18285" y="132017"/>
                  </a:lnTo>
                  <a:lnTo>
                    <a:pt x="18444" y="131581"/>
                  </a:lnTo>
                  <a:cubicBezTo>
                    <a:pt x="18543" y="131303"/>
                    <a:pt x="18622" y="131006"/>
                    <a:pt x="18721" y="130728"/>
                  </a:cubicBezTo>
                  <a:cubicBezTo>
                    <a:pt x="18820" y="130430"/>
                    <a:pt x="18919" y="130153"/>
                    <a:pt x="19019" y="129855"/>
                  </a:cubicBezTo>
                  <a:cubicBezTo>
                    <a:pt x="19118" y="129578"/>
                    <a:pt x="19237" y="129300"/>
                    <a:pt x="19356" y="129022"/>
                  </a:cubicBezTo>
                  <a:cubicBezTo>
                    <a:pt x="19475" y="128745"/>
                    <a:pt x="19574" y="128467"/>
                    <a:pt x="19693" y="128170"/>
                  </a:cubicBezTo>
                  <a:cubicBezTo>
                    <a:pt x="19812" y="127892"/>
                    <a:pt x="19931" y="127614"/>
                    <a:pt x="20070" y="127337"/>
                  </a:cubicBezTo>
                  <a:cubicBezTo>
                    <a:pt x="20347" y="126801"/>
                    <a:pt x="20605" y="126246"/>
                    <a:pt x="20883" y="125691"/>
                  </a:cubicBezTo>
                  <a:cubicBezTo>
                    <a:pt x="22013" y="123509"/>
                    <a:pt x="23461" y="121467"/>
                    <a:pt x="24968" y="119444"/>
                  </a:cubicBezTo>
                  <a:cubicBezTo>
                    <a:pt x="26515" y="117441"/>
                    <a:pt x="28161" y="115478"/>
                    <a:pt x="29787" y="113475"/>
                  </a:cubicBezTo>
                  <a:cubicBezTo>
                    <a:pt x="31255" y="111690"/>
                    <a:pt x="32682" y="109905"/>
                    <a:pt x="33971" y="108061"/>
                  </a:cubicBezTo>
                  <a:cubicBezTo>
                    <a:pt x="34289" y="107605"/>
                    <a:pt x="34626" y="107149"/>
                    <a:pt x="34923" y="106673"/>
                  </a:cubicBezTo>
                  <a:cubicBezTo>
                    <a:pt x="35221" y="106197"/>
                    <a:pt x="35538" y="105741"/>
                    <a:pt x="35816" y="105265"/>
                  </a:cubicBezTo>
                  <a:cubicBezTo>
                    <a:pt x="36411" y="104313"/>
                    <a:pt x="36867" y="103301"/>
                    <a:pt x="37382" y="102330"/>
                  </a:cubicBezTo>
                  <a:cubicBezTo>
                    <a:pt x="37620" y="101834"/>
                    <a:pt x="37819" y="101318"/>
                    <a:pt x="38057" y="100803"/>
                  </a:cubicBezTo>
                  <a:lnTo>
                    <a:pt x="38374" y="100049"/>
                  </a:lnTo>
                  <a:cubicBezTo>
                    <a:pt x="38473" y="99811"/>
                    <a:pt x="38553" y="99553"/>
                    <a:pt x="38652" y="99295"/>
                  </a:cubicBezTo>
                  <a:cubicBezTo>
                    <a:pt x="38830" y="98780"/>
                    <a:pt x="39028" y="98264"/>
                    <a:pt x="39207" y="97749"/>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92"/>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40"/>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801"/>
                    <a:pt x="42122" y="25146"/>
                  </a:cubicBezTo>
                  <a:cubicBezTo>
                    <a:pt x="40972" y="24492"/>
                    <a:pt x="39921" y="23738"/>
                    <a:pt x="38949" y="22905"/>
                  </a:cubicBezTo>
                  <a:cubicBezTo>
                    <a:pt x="37977" y="22053"/>
                    <a:pt x="37125" y="21121"/>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5"/>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2"/>
            <p:cNvSpPr/>
            <p:nvPr/>
          </p:nvSpPr>
          <p:spPr>
            <a:xfrm>
              <a:off x="2793375" y="1120625"/>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6"/>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1"/>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6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7"/>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3"/>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3"/>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3"/>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53"/>
                  </a:cubicBezTo>
                  <a:cubicBezTo>
                    <a:pt x="53070" y="186291"/>
                    <a:pt x="52911" y="186529"/>
                    <a:pt x="52772" y="186767"/>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33"/>
                    <a:pt x="44284" y="188175"/>
                  </a:cubicBezTo>
                  <a:cubicBezTo>
                    <a:pt x="42162" y="188016"/>
                    <a:pt x="40040" y="187937"/>
                    <a:pt x="37958" y="18791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22"/>
                    <a:pt x="19991" y="184526"/>
                  </a:cubicBezTo>
                  <a:cubicBezTo>
                    <a:pt x="19773" y="184109"/>
                    <a:pt x="19555" y="183712"/>
                    <a:pt x="19336" y="183296"/>
                  </a:cubicBezTo>
                  <a:cubicBezTo>
                    <a:pt x="19118" y="182880"/>
                    <a:pt x="18940" y="182463"/>
                    <a:pt x="18741" y="182047"/>
                  </a:cubicBezTo>
                  <a:cubicBezTo>
                    <a:pt x="17948" y="180401"/>
                    <a:pt x="17254" y="178735"/>
                    <a:pt x="16679" y="177049"/>
                  </a:cubicBezTo>
                  <a:cubicBezTo>
                    <a:pt x="16600" y="176831"/>
                    <a:pt x="16540" y="176613"/>
                    <a:pt x="16461" y="176415"/>
                  </a:cubicBezTo>
                  <a:cubicBezTo>
                    <a:pt x="16401" y="176196"/>
                    <a:pt x="16322" y="175998"/>
                    <a:pt x="16263" y="175780"/>
                  </a:cubicBezTo>
                  <a:cubicBezTo>
                    <a:pt x="16124" y="175364"/>
                    <a:pt x="15985" y="174947"/>
                    <a:pt x="15866" y="174531"/>
                  </a:cubicBezTo>
                  <a:cubicBezTo>
                    <a:pt x="15628" y="173678"/>
                    <a:pt x="15390" y="172845"/>
                    <a:pt x="15211" y="172012"/>
                  </a:cubicBezTo>
                  <a:cubicBezTo>
                    <a:pt x="13585" y="165289"/>
                    <a:pt x="13327" y="158804"/>
                    <a:pt x="13427" y="152796"/>
                  </a:cubicBezTo>
                  <a:cubicBezTo>
                    <a:pt x="13526" y="146767"/>
                    <a:pt x="13982" y="141174"/>
                    <a:pt x="14240" y="135979"/>
                  </a:cubicBezTo>
                  <a:cubicBezTo>
                    <a:pt x="14319" y="134690"/>
                    <a:pt x="14379" y="133420"/>
                    <a:pt x="14438" y="132171"/>
                  </a:cubicBezTo>
                  <a:cubicBezTo>
                    <a:pt x="14478" y="130922"/>
                    <a:pt x="14517" y="129692"/>
                    <a:pt x="14537" y="12848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91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7"/>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9"/>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4"/>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4"/>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2"/>
                    <a:pt x="54458" y="184506"/>
                    <a:pt x="54716" y="183990"/>
                  </a:cubicBezTo>
                  <a:cubicBezTo>
                    <a:pt x="55786" y="181987"/>
                    <a:pt x="56718" y="179865"/>
                    <a:pt x="57512" y="177664"/>
                  </a:cubicBezTo>
                  <a:cubicBezTo>
                    <a:pt x="59098" y="173261"/>
                    <a:pt x="60110" y="168542"/>
                    <a:pt x="60586" y="163623"/>
                  </a:cubicBezTo>
                  <a:cubicBezTo>
                    <a:pt x="60724" y="162394"/>
                    <a:pt x="60764" y="161145"/>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9"/>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3"/>
                    <a:pt x="68478" y="59152"/>
                    <a:pt x="68697" y="54571"/>
                  </a:cubicBezTo>
                  <a:cubicBezTo>
                    <a:pt x="68915" y="50010"/>
                    <a:pt x="69113" y="45528"/>
                    <a:pt x="69371" y="41165"/>
                  </a:cubicBezTo>
                  <a:cubicBezTo>
                    <a:pt x="69629" y="36803"/>
                    <a:pt x="69946" y="32559"/>
                    <a:pt x="70462" y="28434"/>
                  </a:cubicBezTo>
                  <a:cubicBezTo>
                    <a:pt x="70957" y="24309"/>
                    <a:pt x="71612" y="20283"/>
                    <a:pt x="72465" y="16436"/>
                  </a:cubicBezTo>
                  <a:cubicBezTo>
                    <a:pt x="72881" y="14492"/>
                    <a:pt x="73357" y="12608"/>
                    <a:pt x="73892" y="10764"/>
                  </a:cubicBezTo>
                  <a:cubicBezTo>
                    <a:pt x="74011" y="10288"/>
                    <a:pt x="74150" y="9832"/>
                    <a:pt x="74289" y="9376"/>
                  </a:cubicBezTo>
                  <a:cubicBezTo>
                    <a:pt x="74428" y="8920"/>
                    <a:pt x="74567" y="8464"/>
                    <a:pt x="74706" y="8008"/>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7"/>
                    <a:pt x="72465" y="4378"/>
                    <a:pt x="72048" y="416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6"/>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2"/>
            <p:cNvSpPr/>
            <p:nvPr/>
          </p:nvSpPr>
          <p:spPr>
            <a:xfrm>
              <a:off x="618375" y="2933075"/>
              <a:ext cx="2288575" cy="3229050"/>
            </a:xfrm>
            <a:custGeom>
              <a:rect b="b" l="l" r="r" t="t"/>
              <a:pathLst>
                <a:path extrusionOk="0" h="129162" w="91543">
                  <a:moveTo>
                    <a:pt x="8369" y="44700"/>
                  </a:moveTo>
                  <a:lnTo>
                    <a:pt x="8369" y="44700"/>
                  </a:lnTo>
                  <a:cubicBezTo>
                    <a:pt x="8435" y="44749"/>
                    <a:pt x="8473" y="44785"/>
                    <a:pt x="8496" y="44785"/>
                  </a:cubicBezTo>
                  <a:cubicBezTo>
                    <a:pt x="8501" y="44785"/>
                    <a:pt x="8505" y="44783"/>
                    <a:pt x="8508" y="44780"/>
                  </a:cubicBezTo>
                  <a:cubicBezTo>
                    <a:pt x="8508" y="44780"/>
                    <a:pt x="8469" y="44760"/>
                    <a:pt x="8369" y="44700"/>
                  </a:cubicBezTo>
                  <a:close/>
                  <a:moveTo>
                    <a:pt x="25365" y="1"/>
                  </a:moveTo>
                  <a:cubicBezTo>
                    <a:pt x="25325" y="477"/>
                    <a:pt x="25286" y="953"/>
                    <a:pt x="25246" y="1429"/>
                  </a:cubicBezTo>
                  <a:cubicBezTo>
                    <a:pt x="25226" y="1786"/>
                    <a:pt x="25167" y="2143"/>
                    <a:pt x="25147" y="2500"/>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7"/>
                    <a:pt x="17313" y="26555"/>
                  </a:cubicBezTo>
                  <a:cubicBezTo>
                    <a:pt x="17016" y="26971"/>
                    <a:pt x="16738" y="27368"/>
                    <a:pt x="16421" y="27745"/>
                  </a:cubicBezTo>
                  <a:cubicBezTo>
                    <a:pt x="15191" y="29252"/>
                    <a:pt x="13823" y="30501"/>
                    <a:pt x="12455" y="31552"/>
                  </a:cubicBezTo>
                  <a:cubicBezTo>
                    <a:pt x="11086" y="32603"/>
                    <a:pt x="9678" y="33416"/>
                    <a:pt x="8310" y="34091"/>
                  </a:cubicBezTo>
                  <a:cubicBezTo>
                    <a:pt x="6961" y="34785"/>
                    <a:pt x="5653" y="35340"/>
                    <a:pt x="4403" y="35757"/>
                  </a:cubicBezTo>
                  <a:cubicBezTo>
                    <a:pt x="4086" y="35876"/>
                    <a:pt x="3788" y="35975"/>
                    <a:pt x="3471" y="36054"/>
                  </a:cubicBezTo>
                  <a:cubicBezTo>
                    <a:pt x="3174" y="36153"/>
                    <a:pt x="2876" y="36252"/>
                    <a:pt x="2579" y="36332"/>
                  </a:cubicBezTo>
                  <a:cubicBezTo>
                    <a:pt x="2004" y="36510"/>
                    <a:pt x="1429" y="36669"/>
                    <a:pt x="873" y="36808"/>
                  </a:cubicBezTo>
                  <a:cubicBezTo>
                    <a:pt x="754" y="36827"/>
                    <a:pt x="615" y="36867"/>
                    <a:pt x="477" y="36907"/>
                  </a:cubicBezTo>
                  <a:lnTo>
                    <a:pt x="239" y="36946"/>
                  </a:lnTo>
                  <a:lnTo>
                    <a:pt x="100" y="36986"/>
                  </a:lnTo>
                  <a:lnTo>
                    <a:pt x="20" y="37006"/>
                  </a:lnTo>
                  <a:lnTo>
                    <a:pt x="1" y="37006"/>
                  </a:lnTo>
                  <a:lnTo>
                    <a:pt x="20" y="37026"/>
                  </a:lnTo>
                  <a:lnTo>
                    <a:pt x="40" y="37046"/>
                  </a:lnTo>
                  <a:cubicBezTo>
                    <a:pt x="239" y="37284"/>
                    <a:pt x="437" y="37502"/>
                    <a:pt x="635" y="37720"/>
                  </a:cubicBezTo>
                  <a:cubicBezTo>
                    <a:pt x="972" y="38116"/>
                    <a:pt x="1329" y="38473"/>
                    <a:pt x="1647" y="38811"/>
                  </a:cubicBezTo>
                  <a:cubicBezTo>
                    <a:pt x="2301" y="39505"/>
                    <a:pt x="2916" y="40119"/>
                    <a:pt x="3491" y="40655"/>
                  </a:cubicBezTo>
                  <a:cubicBezTo>
                    <a:pt x="4641" y="41746"/>
                    <a:pt x="5593" y="4255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1"/>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4"/>
                    <a:pt x="4126" y="36014"/>
                    <a:pt x="4443" y="35915"/>
                  </a:cubicBezTo>
                  <a:cubicBezTo>
                    <a:pt x="5692" y="35479"/>
                    <a:pt x="7021" y="34943"/>
                    <a:pt x="8389" y="34269"/>
                  </a:cubicBezTo>
                  <a:cubicBezTo>
                    <a:pt x="9758" y="33575"/>
                    <a:pt x="11166" y="32762"/>
                    <a:pt x="12554" y="31711"/>
                  </a:cubicBezTo>
                  <a:cubicBezTo>
                    <a:pt x="13942" y="30660"/>
                    <a:pt x="15310" y="29391"/>
                    <a:pt x="16560" y="27884"/>
                  </a:cubicBezTo>
                  <a:cubicBezTo>
                    <a:pt x="16877" y="27507"/>
                    <a:pt x="17175" y="27090"/>
                    <a:pt x="17472" y="26694"/>
                  </a:cubicBezTo>
                  <a:cubicBezTo>
                    <a:pt x="17611" y="26476"/>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608"/>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805"/>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2"/>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8"/>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6"/>
                    <a:pt x="90570" y="120991"/>
                    <a:pt x="90789" y="121447"/>
                  </a:cubicBezTo>
                  <a:cubicBezTo>
                    <a:pt x="90888" y="121685"/>
                    <a:pt x="90987" y="121923"/>
                    <a:pt x="91086" y="122142"/>
                  </a:cubicBezTo>
                  <a:lnTo>
                    <a:pt x="91146" y="122300"/>
                  </a:lnTo>
                  <a:lnTo>
                    <a:pt x="90868" y="122419"/>
                  </a:lnTo>
                  <a:cubicBezTo>
                    <a:pt x="89956" y="122816"/>
                    <a:pt x="89083" y="123232"/>
                    <a:pt x="88230" y="123649"/>
                  </a:cubicBezTo>
                  <a:cubicBezTo>
                    <a:pt x="86505" y="124501"/>
                    <a:pt x="84899" y="125354"/>
                    <a:pt x="83411" y="126247"/>
                  </a:cubicBezTo>
                  <a:cubicBezTo>
                    <a:pt x="83035" y="126465"/>
                    <a:pt x="82678" y="126663"/>
                    <a:pt x="82301" y="126881"/>
                  </a:cubicBezTo>
                  <a:cubicBezTo>
                    <a:pt x="81944" y="127099"/>
                    <a:pt x="81607" y="127337"/>
                    <a:pt x="81250" y="127555"/>
                  </a:cubicBezTo>
                  <a:cubicBezTo>
                    <a:pt x="80615" y="127972"/>
                    <a:pt x="80000" y="128369"/>
                    <a:pt x="79405" y="128765"/>
                  </a:cubicBezTo>
                  <a:lnTo>
                    <a:pt x="79227" y="128408"/>
                  </a:lnTo>
                  <a:cubicBezTo>
                    <a:pt x="79148" y="128250"/>
                    <a:pt x="79048" y="128091"/>
                    <a:pt x="78989" y="127932"/>
                  </a:cubicBezTo>
                  <a:cubicBezTo>
                    <a:pt x="78830" y="127615"/>
                    <a:pt x="78672" y="127298"/>
                    <a:pt x="78533" y="126961"/>
                  </a:cubicBezTo>
                  <a:cubicBezTo>
                    <a:pt x="78235" y="126306"/>
                    <a:pt x="77978" y="125652"/>
                    <a:pt x="77740" y="124997"/>
                  </a:cubicBezTo>
                  <a:cubicBezTo>
                    <a:pt x="77244" y="123688"/>
                    <a:pt x="76847" y="122340"/>
                    <a:pt x="76470" y="121011"/>
                  </a:cubicBezTo>
                  <a:cubicBezTo>
                    <a:pt x="75717" y="118374"/>
                    <a:pt x="75003" y="115776"/>
                    <a:pt x="74011" y="113317"/>
                  </a:cubicBezTo>
                  <a:cubicBezTo>
                    <a:pt x="73020" y="110877"/>
                    <a:pt x="71731" y="108617"/>
                    <a:pt x="70025" y="106752"/>
                  </a:cubicBezTo>
                  <a:cubicBezTo>
                    <a:pt x="69827" y="106495"/>
                    <a:pt x="69589" y="106296"/>
                    <a:pt x="69391" y="106078"/>
                  </a:cubicBezTo>
                  <a:lnTo>
                    <a:pt x="69053" y="105741"/>
                  </a:lnTo>
                  <a:cubicBezTo>
                    <a:pt x="68934" y="105622"/>
                    <a:pt x="68815" y="105523"/>
                    <a:pt x="68696" y="105424"/>
                  </a:cubicBezTo>
                  <a:lnTo>
                    <a:pt x="68002" y="104809"/>
                  </a:lnTo>
                  <a:cubicBezTo>
                    <a:pt x="67764" y="104631"/>
                    <a:pt x="67507" y="104452"/>
                    <a:pt x="67269" y="104254"/>
                  </a:cubicBezTo>
                  <a:lnTo>
                    <a:pt x="66912" y="103976"/>
                  </a:lnTo>
                  <a:lnTo>
                    <a:pt x="66535" y="103718"/>
                  </a:lnTo>
                  <a:cubicBezTo>
                    <a:pt x="66277" y="103560"/>
                    <a:pt x="66039" y="103381"/>
                    <a:pt x="65781" y="103222"/>
                  </a:cubicBezTo>
                  <a:cubicBezTo>
                    <a:pt x="65266" y="102905"/>
                    <a:pt x="64770" y="102588"/>
                    <a:pt x="64234" y="102290"/>
                  </a:cubicBezTo>
                  <a:cubicBezTo>
                    <a:pt x="62172" y="101120"/>
                    <a:pt x="60070" y="100149"/>
                    <a:pt x="58047" y="99177"/>
                  </a:cubicBezTo>
                  <a:cubicBezTo>
                    <a:pt x="56024" y="98205"/>
                    <a:pt x="54081" y="97253"/>
                    <a:pt x="52276" y="96143"/>
                  </a:cubicBezTo>
                  <a:cubicBezTo>
                    <a:pt x="52038" y="96004"/>
                    <a:pt x="51820" y="95865"/>
                    <a:pt x="51602" y="95726"/>
                  </a:cubicBezTo>
                  <a:cubicBezTo>
                    <a:pt x="51384" y="95568"/>
                    <a:pt x="51166" y="95429"/>
                    <a:pt x="50947" y="95290"/>
                  </a:cubicBezTo>
                  <a:cubicBezTo>
                    <a:pt x="50531" y="94993"/>
                    <a:pt x="50114" y="94675"/>
                    <a:pt x="49698" y="94358"/>
                  </a:cubicBezTo>
                  <a:cubicBezTo>
                    <a:pt x="48925" y="93723"/>
                    <a:pt x="48151" y="93049"/>
                    <a:pt x="47477" y="92315"/>
                  </a:cubicBezTo>
                  <a:cubicBezTo>
                    <a:pt x="46089" y="90868"/>
                    <a:pt x="44978" y="89261"/>
                    <a:pt x="44066" y="87635"/>
                  </a:cubicBezTo>
                  <a:cubicBezTo>
                    <a:pt x="43114" y="86009"/>
                    <a:pt x="42400" y="84323"/>
                    <a:pt x="41746" y="82657"/>
                  </a:cubicBezTo>
                  <a:cubicBezTo>
                    <a:pt x="41111" y="81011"/>
                    <a:pt x="40576" y="79385"/>
                    <a:pt x="40060" y="77799"/>
                  </a:cubicBezTo>
                  <a:cubicBezTo>
                    <a:pt x="39029" y="74626"/>
                    <a:pt x="38077" y="71631"/>
                    <a:pt x="36887" y="68974"/>
                  </a:cubicBezTo>
                  <a:cubicBezTo>
                    <a:pt x="36292" y="67625"/>
                    <a:pt x="35657" y="66376"/>
                    <a:pt x="34943" y="65206"/>
                  </a:cubicBezTo>
                  <a:cubicBezTo>
                    <a:pt x="34249" y="64036"/>
                    <a:pt x="33496" y="62945"/>
                    <a:pt x="32663" y="61993"/>
                  </a:cubicBezTo>
                  <a:cubicBezTo>
                    <a:pt x="31057" y="60050"/>
                    <a:pt x="29292" y="58483"/>
                    <a:pt x="27606" y="57154"/>
                  </a:cubicBezTo>
                  <a:cubicBezTo>
                    <a:pt x="25920" y="55826"/>
                    <a:pt x="24274" y="54735"/>
                    <a:pt x="22787" y="53743"/>
                  </a:cubicBezTo>
                  <a:cubicBezTo>
                    <a:pt x="22410" y="53506"/>
                    <a:pt x="22033" y="53268"/>
                    <a:pt x="21676" y="53049"/>
                  </a:cubicBezTo>
                  <a:cubicBezTo>
                    <a:pt x="21300" y="52811"/>
                    <a:pt x="20943" y="52593"/>
                    <a:pt x="20605" y="52375"/>
                  </a:cubicBezTo>
                  <a:cubicBezTo>
                    <a:pt x="19911" y="51959"/>
                    <a:pt x="19237" y="51562"/>
                    <a:pt x="18622" y="51165"/>
                  </a:cubicBezTo>
                  <a:cubicBezTo>
                    <a:pt x="16104" y="49658"/>
                    <a:pt x="14121" y="48468"/>
                    <a:pt x="12613" y="47516"/>
                  </a:cubicBezTo>
                  <a:cubicBezTo>
                    <a:pt x="11880" y="47060"/>
                    <a:pt x="11245" y="46644"/>
                    <a:pt x="10710" y="46287"/>
                  </a:cubicBezTo>
                  <a:cubicBezTo>
                    <a:pt x="10194" y="45950"/>
                    <a:pt x="9778" y="45652"/>
                    <a:pt x="9440" y="4543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8"/>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5"/>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9"/>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3"/>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1"/>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7"/>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517"/>
                  </a:cubicBezTo>
                  <a:cubicBezTo>
                    <a:pt x="29728" y="6168"/>
                    <a:pt x="28895" y="4879"/>
                    <a:pt x="28062" y="3689"/>
                  </a:cubicBezTo>
                  <a:cubicBezTo>
                    <a:pt x="27646" y="3075"/>
                    <a:pt x="27209" y="2500"/>
                    <a:pt x="26793" y="1924"/>
                  </a:cubicBezTo>
                  <a:cubicBezTo>
                    <a:pt x="26594" y="1647"/>
                    <a:pt x="26376" y="1369"/>
                    <a:pt x="26178" y="1091"/>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2"/>
            <p:cNvSpPr/>
            <p:nvPr/>
          </p:nvSpPr>
          <p:spPr>
            <a:xfrm>
              <a:off x="1251000" y="2629675"/>
              <a:ext cx="92250" cy="116175"/>
            </a:xfrm>
            <a:custGeom>
              <a:rect b="b" l="l" r="r" t="t"/>
              <a:pathLst>
                <a:path extrusionOk="0" h="4647" w="3690">
                  <a:moveTo>
                    <a:pt x="60" y="296"/>
                  </a:moveTo>
                  <a:cubicBezTo>
                    <a:pt x="139" y="334"/>
                    <a:pt x="471" y="380"/>
                    <a:pt x="1270" y="397"/>
                  </a:cubicBezTo>
                  <a:cubicBezTo>
                    <a:pt x="1508" y="397"/>
                    <a:pt x="1765" y="397"/>
                    <a:pt x="2083" y="377"/>
                  </a:cubicBezTo>
                  <a:cubicBezTo>
                    <a:pt x="2241" y="377"/>
                    <a:pt x="2420" y="357"/>
                    <a:pt x="2598" y="357"/>
                  </a:cubicBezTo>
                  <a:cubicBezTo>
                    <a:pt x="2757" y="337"/>
                    <a:pt x="2896" y="337"/>
                    <a:pt x="3074" y="337"/>
                  </a:cubicBezTo>
                  <a:lnTo>
                    <a:pt x="3094" y="337"/>
                  </a:lnTo>
                  <a:lnTo>
                    <a:pt x="3094" y="357"/>
                  </a:lnTo>
                  <a:lnTo>
                    <a:pt x="3035" y="416"/>
                  </a:lnTo>
                  <a:cubicBezTo>
                    <a:pt x="2896" y="595"/>
                    <a:pt x="2757" y="793"/>
                    <a:pt x="2598" y="992"/>
                  </a:cubicBezTo>
                  <a:cubicBezTo>
                    <a:pt x="2281" y="1408"/>
                    <a:pt x="1944" y="1864"/>
                    <a:pt x="1567" y="2360"/>
                  </a:cubicBezTo>
                  <a:cubicBezTo>
                    <a:pt x="1171" y="2876"/>
                    <a:pt x="833" y="3332"/>
                    <a:pt x="516" y="3748"/>
                  </a:cubicBezTo>
                  <a:cubicBezTo>
                    <a:pt x="496" y="3768"/>
                    <a:pt x="476" y="3808"/>
                    <a:pt x="457" y="3827"/>
                  </a:cubicBezTo>
                  <a:lnTo>
                    <a:pt x="457" y="3847"/>
                  </a:lnTo>
                  <a:lnTo>
                    <a:pt x="437" y="3847"/>
                  </a:lnTo>
                  <a:lnTo>
                    <a:pt x="437" y="3827"/>
                  </a:lnTo>
                  <a:lnTo>
                    <a:pt x="437" y="3808"/>
                  </a:lnTo>
                  <a:cubicBezTo>
                    <a:pt x="437" y="3768"/>
                    <a:pt x="437" y="3748"/>
                    <a:pt x="437" y="3708"/>
                  </a:cubicBezTo>
                  <a:cubicBezTo>
                    <a:pt x="417" y="3589"/>
                    <a:pt x="417" y="3490"/>
                    <a:pt x="417" y="3391"/>
                  </a:cubicBezTo>
                  <a:cubicBezTo>
                    <a:pt x="377" y="2558"/>
                    <a:pt x="318" y="1944"/>
                    <a:pt x="258" y="1487"/>
                  </a:cubicBezTo>
                  <a:cubicBezTo>
                    <a:pt x="173" y="689"/>
                    <a:pt x="103" y="370"/>
                    <a:pt x="60" y="296"/>
                  </a:cubicBezTo>
                  <a:close/>
                  <a:moveTo>
                    <a:pt x="3689" y="0"/>
                  </a:moveTo>
                  <a:lnTo>
                    <a:pt x="3550" y="20"/>
                  </a:lnTo>
                  <a:cubicBezTo>
                    <a:pt x="3451" y="20"/>
                    <a:pt x="3352" y="40"/>
                    <a:pt x="3273" y="40"/>
                  </a:cubicBezTo>
                  <a:cubicBezTo>
                    <a:pt x="3015" y="60"/>
                    <a:pt x="2797" y="79"/>
                    <a:pt x="2579" y="99"/>
                  </a:cubicBezTo>
                  <a:cubicBezTo>
                    <a:pt x="2400" y="119"/>
                    <a:pt x="2222" y="119"/>
                    <a:pt x="2083" y="139"/>
                  </a:cubicBezTo>
                  <a:cubicBezTo>
                    <a:pt x="1765" y="159"/>
                    <a:pt x="1488" y="179"/>
                    <a:pt x="1270" y="179"/>
                  </a:cubicBezTo>
                  <a:cubicBezTo>
                    <a:pt x="338" y="218"/>
                    <a:pt x="40" y="238"/>
                    <a:pt x="40" y="278"/>
                  </a:cubicBezTo>
                  <a:cubicBezTo>
                    <a:pt x="0" y="278"/>
                    <a:pt x="0" y="575"/>
                    <a:pt x="60" y="1507"/>
                  </a:cubicBezTo>
                  <a:cubicBezTo>
                    <a:pt x="80" y="1963"/>
                    <a:pt x="100" y="2578"/>
                    <a:pt x="139" y="3391"/>
                  </a:cubicBezTo>
                  <a:cubicBezTo>
                    <a:pt x="159" y="3669"/>
                    <a:pt x="159" y="3966"/>
                    <a:pt x="179" y="4264"/>
                  </a:cubicBezTo>
                  <a:cubicBezTo>
                    <a:pt x="179" y="4383"/>
                    <a:pt x="179" y="4482"/>
                    <a:pt x="179" y="4601"/>
                  </a:cubicBezTo>
                  <a:lnTo>
                    <a:pt x="199" y="4641"/>
                  </a:lnTo>
                  <a:cubicBezTo>
                    <a:pt x="199" y="4645"/>
                    <a:pt x="199" y="4646"/>
                    <a:pt x="199" y="4646"/>
                  </a:cubicBezTo>
                  <a:cubicBezTo>
                    <a:pt x="200" y="4646"/>
                    <a:pt x="203" y="4621"/>
                    <a:pt x="219" y="4621"/>
                  </a:cubicBezTo>
                  <a:lnTo>
                    <a:pt x="258" y="4561"/>
                  </a:lnTo>
                  <a:lnTo>
                    <a:pt x="377" y="4403"/>
                  </a:lnTo>
                  <a:cubicBezTo>
                    <a:pt x="496" y="4244"/>
                    <a:pt x="615" y="4085"/>
                    <a:pt x="754" y="3907"/>
                  </a:cubicBezTo>
                  <a:cubicBezTo>
                    <a:pt x="1071" y="3510"/>
                    <a:pt x="1408" y="3054"/>
                    <a:pt x="1785" y="2538"/>
                  </a:cubicBezTo>
                  <a:cubicBezTo>
                    <a:pt x="2182" y="2043"/>
                    <a:pt x="2519" y="1587"/>
                    <a:pt x="2836" y="1170"/>
                  </a:cubicBezTo>
                  <a:cubicBezTo>
                    <a:pt x="2975" y="972"/>
                    <a:pt x="3134" y="773"/>
                    <a:pt x="3273" y="575"/>
                  </a:cubicBezTo>
                  <a:cubicBezTo>
                    <a:pt x="3392" y="416"/>
                    <a:pt x="3491" y="278"/>
                    <a:pt x="3610" y="119"/>
                  </a:cubicBezTo>
                  <a:cubicBezTo>
                    <a:pt x="3649" y="79"/>
                    <a:pt x="3689" y="40"/>
                    <a:pt x="368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2"/>
            <p:cNvSpPr/>
            <p:nvPr/>
          </p:nvSpPr>
          <p:spPr>
            <a:xfrm>
              <a:off x="2004100" y="1362950"/>
              <a:ext cx="1368375" cy="4565175"/>
            </a:xfrm>
            <a:custGeom>
              <a:rect b="b" l="l" r="r" t="t"/>
              <a:pathLst>
                <a:path extrusionOk="0" h="182607" w="54735">
                  <a:moveTo>
                    <a:pt x="18325" y="100406"/>
                  </a:moveTo>
                  <a:cubicBezTo>
                    <a:pt x="18357" y="100472"/>
                    <a:pt x="18377" y="100510"/>
                    <a:pt x="18382" y="100510"/>
                  </a:cubicBezTo>
                  <a:cubicBezTo>
                    <a:pt x="18383" y="100510"/>
                    <a:pt x="18384" y="100508"/>
                    <a:pt x="18384" y="100505"/>
                  </a:cubicBezTo>
                  <a:cubicBezTo>
                    <a:pt x="18384" y="100505"/>
                    <a:pt x="18364" y="100485"/>
                    <a:pt x="18325" y="100406"/>
                  </a:cubicBezTo>
                  <a:close/>
                  <a:moveTo>
                    <a:pt x="31770" y="0"/>
                  </a:moveTo>
                  <a:lnTo>
                    <a:pt x="31671" y="11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4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6" y="24082"/>
                    <a:pt x="7319" y="24085"/>
                    <a:pt x="7063" y="24085"/>
                  </a:cubicBezTo>
                  <a:cubicBezTo>
                    <a:pt x="5804" y="24085"/>
                    <a:pt x="4571" y="24005"/>
                    <a:pt x="3352" y="23857"/>
                  </a:cubicBezTo>
                  <a:cubicBezTo>
                    <a:pt x="2618" y="23778"/>
                    <a:pt x="1904" y="23659"/>
                    <a:pt x="1190" y="23540"/>
                  </a:cubicBezTo>
                  <a:cubicBezTo>
                    <a:pt x="1012" y="23500"/>
                    <a:pt x="833" y="23461"/>
                    <a:pt x="655" y="23421"/>
                  </a:cubicBezTo>
                  <a:lnTo>
                    <a:pt x="238" y="23342"/>
                  </a:lnTo>
                  <a:cubicBezTo>
                    <a:pt x="159" y="23322"/>
                    <a:pt x="80" y="23302"/>
                    <a:pt x="0" y="23282"/>
                  </a:cubicBezTo>
                  <a:lnTo>
                    <a:pt x="0" y="23282"/>
                  </a:ln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6"/>
                    <a:pt x="7338" y="40515"/>
                    <a:pt x="8032" y="42796"/>
                  </a:cubicBezTo>
                  <a:cubicBezTo>
                    <a:pt x="8726" y="45096"/>
                    <a:pt x="9321" y="47318"/>
                    <a:pt x="9817" y="49479"/>
                  </a:cubicBezTo>
                  <a:cubicBezTo>
                    <a:pt x="10808" y="53802"/>
                    <a:pt x="11463" y="5784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6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55"/>
                    <a:pt x="15072" y="92612"/>
                  </a:cubicBezTo>
                  <a:cubicBezTo>
                    <a:pt x="15290" y="93366"/>
                    <a:pt x="15489" y="94040"/>
                    <a:pt x="15727" y="94655"/>
                  </a:cubicBezTo>
                  <a:cubicBezTo>
                    <a:pt x="15965" y="95270"/>
                    <a:pt x="16143" y="95845"/>
                    <a:pt x="16361" y="96360"/>
                  </a:cubicBezTo>
                  <a:cubicBezTo>
                    <a:pt x="16579" y="96856"/>
                    <a:pt x="16778" y="9731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7"/>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3"/>
                    <a:pt x="16639" y="96816"/>
                    <a:pt x="16421" y="96321"/>
                  </a:cubicBezTo>
                  <a:cubicBezTo>
                    <a:pt x="16222" y="95805"/>
                    <a:pt x="16044" y="95230"/>
                    <a:pt x="15826" y="94615"/>
                  </a:cubicBezTo>
                  <a:cubicBezTo>
                    <a:pt x="15588" y="94000"/>
                    <a:pt x="15389" y="93326"/>
                    <a:pt x="15171" y="92572"/>
                  </a:cubicBezTo>
                  <a:cubicBezTo>
                    <a:pt x="15072" y="92216"/>
                    <a:pt x="14953" y="91839"/>
                    <a:pt x="14854" y="91422"/>
                  </a:cubicBezTo>
                  <a:cubicBezTo>
                    <a:pt x="14755" y="91026"/>
                    <a:pt x="14656" y="90609"/>
                    <a:pt x="14557" y="90173"/>
                  </a:cubicBezTo>
                  <a:cubicBezTo>
                    <a:pt x="14517" y="89955"/>
                    <a:pt x="14457" y="89737"/>
                    <a:pt x="14398" y="89499"/>
                  </a:cubicBezTo>
                  <a:cubicBezTo>
                    <a:pt x="14358" y="89281"/>
                    <a:pt x="14319" y="89043"/>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1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56" y="23639"/>
                  </a:lnTo>
                  <a:lnTo>
                    <a:pt x="476" y="2363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2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7"/>
                  </a:cubicBezTo>
                  <a:cubicBezTo>
                    <a:pt x="25563" y="14239"/>
                    <a:pt x="26277" y="12613"/>
                    <a:pt x="26872" y="10947"/>
                  </a:cubicBezTo>
                  <a:cubicBezTo>
                    <a:pt x="27487" y="9261"/>
                    <a:pt x="27982" y="7536"/>
                    <a:pt x="28657" y="5831"/>
                  </a:cubicBezTo>
                  <a:cubicBezTo>
                    <a:pt x="29331" y="4145"/>
                    <a:pt x="30184" y="2479"/>
                    <a:pt x="31314" y="992"/>
                  </a:cubicBezTo>
                  <a:lnTo>
                    <a:pt x="31631" y="595"/>
                  </a:lnTo>
                  <a:lnTo>
                    <a:pt x="31651" y="595"/>
                  </a:ln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2"/>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2"/>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2"/>
                    <a:pt x="49261" y="170728"/>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5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5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19"/>
                    <a:pt x="36093" y="126841"/>
                  </a:cubicBezTo>
                  <a:cubicBezTo>
                    <a:pt x="35974" y="126543"/>
                    <a:pt x="35895" y="126246"/>
                    <a:pt x="35796" y="125968"/>
                  </a:cubicBezTo>
                  <a:cubicBezTo>
                    <a:pt x="35677" y="125691"/>
                    <a:pt x="35558" y="125413"/>
                    <a:pt x="35459" y="125135"/>
                  </a:cubicBezTo>
                  <a:cubicBezTo>
                    <a:pt x="35340" y="124858"/>
                    <a:pt x="35221" y="124580"/>
                    <a:pt x="35122" y="124303"/>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59"/>
                    <a:pt x="28518" y="113891"/>
                    <a:pt x="27506" y="11266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0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27"/>
                    <a:pt x="24631" y="109370"/>
                  </a:cubicBezTo>
                  <a:cubicBezTo>
                    <a:pt x="25464" y="110381"/>
                    <a:pt x="26396" y="111511"/>
                    <a:pt x="27387" y="112741"/>
                  </a:cubicBezTo>
                  <a:cubicBezTo>
                    <a:pt x="28399" y="113990"/>
                    <a:pt x="29490" y="115359"/>
                    <a:pt x="30600" y="116886"/>
                  </a:cubicBezTo>
                  <a:cubicBezTo>
                    <a:pt x="31691" y="118413"/>
                    <a:pt x="32841" y="120118"/>
                    <a:pt x="33852" y="122081"/>
                  </a:cubicBezTo>
                  <a:cubicBezTo>
                    <a:pt x="34090" y="122577"/>
                    <a:pt x="34348" y="123073"/>
                    <a:pt x="34606" y="123589"/>
                  </a:cubicBezTo>
                  <a:cubicBezTo>
                    <a:pt x="34725" y="123846"/>
                    <a:pt x="34824" y="124124"/>
                    <a:pt x="34943" y="124382"/>
                  </a:cubicBezTo>
                  <a:cubicBezTo>
                    <a:pt x="35042" y="124659"/>
                    <a:pt x="35161" y="124937"/>
                    <a:pt x="35280" y="125215"/>
                  </a:cubicBezTo>
                  <a:cubicBezTo>
                    <a:pt x="35379" y="125473"/>
                    <a:pt x="35498" y="125750"/>
                    <a:pt x="35617" y="126028"/>
                  </a:cubicBezTo>
                  <a:cubicBezTo>
                    <a:pt x="35717" y="126325"/>
                    <a:pt x="35816" y="126603"/>
                    <a:pt x="35895" y="126900"/>
                  </a:cubicBezTo>
                  <a:cubicBezTo>
                    <a:pt x="35994" y="127198"/>
                    <a:pt x="36093" y="127476"/>
                    <a:pt x="36193" y="127773"/>
                  </a:cubicBezTo>
                  <a:lnTo>
                    <a:pt x="36351" y="128229"/>
                  </a:lnTo>
                  <a:cubicBezTo>
                    <a:pt x="36391" y="128388"/>
                    <a:pt x="36430" y="128527"/>
                    <a:pt x="36470" y="128685"/>
                  </a:cubicBezTo>
                  <a:cubicBezTo>
                    <a:pt x="37184" y="131124"/>
                    <a:pt x="37660" y="133822"/>
                    <a:pt x="37958" y="136697"/>
                  </a:cubicBezTo>
                  <a:cubicBezTo>
                    <a:pt x="38255" y="139573"/>
                    <a:pt x="38354" y="14264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68"/>
                    <a:pt x="44105" y="182289"/>
                  </a:cubicBezTo>
                  <a:cubicBezTo>
                    <a:pt x="45216" y="181952"/>
                    <a:pt x="46326" y="181615"/>
                    <a:pt x="47457" y="181317"/>
                  </a:cubicBezTo>
                  <a:cubicBezTo>
                    <a:pt x="48607" y="181020"/>
                    <a:pt x="49757" y="180742"/>
                    <a:pt x="50927" y="180484"/>
                  </a:cubicBezTo>
                  <a:cubicBezTo>
                    <a:pt x="51522" y="180346"/>
                    <a:pt x="52117" y="180227"/>
                    <a:pt x="52712" y="180108"/>
                  </a:cubicBezTo>
                  <a:cubicBezTo>
                    <a:pt x="53010" y="180068"/>
                    <a:pt x="53307" y="180009"/>
                    <a:pt x="53624" y="179949"/>
                  </a:cubicBezTo>
                  <a:cubicBezTo>
                    <a:pt x="53981" y="179870"/>
                    <a:pt x="54358" y="179810"/>
                    <a:pt x="54735" y="179751"/>
                  </a:cubicBezTo>
                  <a:cubicBezTo>
                    <a:pt x="54457" y="179354"/>
                    <a:pt x="54160" y="178957"/>
                    <a:pt x="53882" y="178541"/>
                  </a:cubicBezTo>
                  <a:lnTo>
                    <a:pt x="53525" y="178025"/>
                  </a:lnTo>
                  <a:lnTo>
                    <a:pt x="53188" y="177490"/>
                  </a:lnTo>
                  <a:cubicBezTo>
                    <a:pt x="52950" y="177133"/>
                    <a:pt x="52712" y="176796"/>
                    <a:pt x="52494" y="176419"/>
                  </a:cubicBezTo>
                  <a:cubicBezTo>
                    <a:pt x="52276" y="176062"/>
                    <a:pt x="52058" y="175685"/>
                    <a:pt x="51839" y="175309"/>
                  </a:cubicBezTo>
                  <a:cubicBezTo>
                    <a:pt x="51007" y="173821"/>
                    <a:pt x="50193" y="172255"/>
                    <a:pt x="49519" y="170609"/>
                  </a:cubicBezTo>
                  <a:cubicBezTo>
                    <a:pt x="48825" y="168982"/>
                    <a:pt x="48190" y="167277"/>
                    <a:pt x="47655" y="165532"/>
                  </a:cubicBezTo>
                  <a:cubicBezTo>
                    <a:pt x="47139" y="163767"/>
                    <a:pt x="46663" y="161962"/>
                    <a:pt x="46287" y="160098"/>
                  </a:cubicBezTo>
                  <a:cubicBezTo>
                    <a:pt x="45930" y="158234"/>
                    <a:pt x="45632" y="156330"/>
                    <a:pt x="45434" y="154367"/>
                  </a:cubicBezTo>
                  <a:cubicBezTo>
                    <a:pt x="45374" y="153891"/>
                    <a:pt x="45335" y="153395"/>
                    <a:pt x="45295" y="152899"/>
                  </a:cubicBezTo>
                  <a:cubicBezTo>
                    <a:pt x="45255" y="152423"/>
                    <a:pt x="45216" y="151927"/>
                    <a:pt x="45196" y="151432"/>
                  </a:cubicBezTo>
                  <a:cubicBezTo>
                    <a:pt x="45156" y="150936"/>
                    <a:pt x="45117" y="150440"/>
                    <a:pt x="45097" y="149925"/>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5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00"/>
                    <a:pt x="35042" y="14735"/>
                    <a:pt x="34328" y="10808"/>
                  </a:cubicBezTo>
                  <a:cubicBezTo>
                    <a:pt x="33971" y="8845"/>
                    <a:pt x="33555" y="6921"/>
                    <a:pt x="33119" y="5037"/>
                  </a:cubicBezTo>
                  <a:cubicBezTo>
                    <a:pt x="33000" y="4561"/>
                    <a:pt x="32881" y="4085"/>
                    <a:pt x="32762" y="3629"/>
                  </a:cubicBezTo>
                  <a:cubicBezTo>
                    <a:pt x="32643" y="3153"/>
                    <a:pt x="32524" y="2697"/>
                    <a:pt x="32405" y="222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2"/>
            <p:cNvSpPr/>
            <p:nvPr/>
          </p:nvSpPr>
          <p:spPr>
            <a:xfrm>
              <a:off x="1252000" y="1932100"/>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3"/>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9"/>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3"/>
                  </a:lnTo>
                  <a:lnTo>
                    <a:pt x="3233" y="28042"/>
                  </a:lnTo>
                  <a:lnTo>
                    <a:pt x="3114" y="28201"/>
                  </a:lnTo>
                  <a:lnTo>
                    <a:pt x="2876" y="28498"/>
                  </a:lnTo>
                  <a:cubicBezTo>
                    <a:pt x="2578" y="28914"/>
                    <a:pt x="2261" y="29311"/>
                    <a:pt x="1963" y="29728"/>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7"/>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397"/>
                  </a:cubicBezTo>
                  <a:cubicBezTo>
                    <a:pt x="377" y="40912"/>
                    <a:pt x="734" y="41388"/>
                    <a:pt x="1111" y="41884"/>
                  </a:cubicBezTo>
                  <a:cubicBezTo>
                    <a:pt x="1468" y="42360"/>
                    <a:pt x="1805" y="42836"/>
                    <a:pt x="2142" y="43312"/>
                  </a:cubicBezTo>
                  <a:cubicBezTo>
                    <a:pt x="2479" y="43788"/>
                    <a:pt x="2796" y="44264"/>
                    <a:pt x="3133" y="44740"/>
                  </a:cubicBezTo>
                  <a:cubicBezTo>
                    <a:pt x="3431" y="45216"/>
                    <a:pt x="3748" y="45672"/>
                    <a:pt x="4046" y="46128"/>
                  </a:cubicBezTo>
                  <a:cubicBezTo>
                    <a:pt x="5255" y="48012"/>
                    <a:pt x="6346" y="49836"/>
                    <a:pt x="7318" y="51601"/>
                  </a:cubicBezTo>
                  <a:cubicBezTo>
                    <a:pt x="8270" y="53366"/>
                    <a:pt x="9123" y="55092"/>
                    <a:pt x="9876" y="56758"/>
                  </a:cubicBezTo>
                  <a:cubicBezTo>
                    <a:pt x="10630" y="58404"/>
                    <a:pt x="11284" y="60010"/>
                    <a:pt x="11859" y="61537"/>
                  </a:cubicBezTo>
                  <a:cubicBezTo>
                    <a:pt x="12434" y="63064"/>
                    <a:pt x="12930" y="64531"/>
                    <a:pt x="13347" y="65920"/>
                  </a:cubicBezTo>
                  <a:cubicBezTo>
                    <a:pt x="13763" y="67308"/>
                    <a:pt x="14140" y="68617"/>
                    <a:pt x="14497" y="6984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7"/>
                    <a:pt x="20545" y="84204"/>
                    <a:pt x="20744" y="84442"/>
                  </a:cubicBezTo>
                  <a:cubicBezTo>
                    <a:pt x="20922" y="84680"/>
                    <a:pt x="21081" y="84878"/>
                    <a:pt x="21200" y="85017"/>
                  </a:cubicBezTo>
                  <a:cubicBezTo>
                    <a:pt x="21299" y="85176"/>
                    <a:pt x="21398" y="85295"/>
                    <a:pt x="21458" y="85354"/>
                  </a:cubicBezTo>
                  <a:cubicBezTo>
                    <a:pt x="21517" y="85434"/>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6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8"/>
                  </a:cubicBezTo>
                  <a:cubicBezTo>
                    <a:pt x="11463" y="59931"/>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71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4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lnTo>
                    <a:pt x="3510" y="28181"/>
                  </a:lnTo>
                  <a:cubicBezTo>
                    <a:pt x="3768" y="28141"/>
                    <a:pt x="4026" y="28121"/>
                    <a:pt x="4284" y="28101"/>
                  </a:cubicBezTo>
                  <a:cubicBezTo>
                    <a:pt x="5315" y="27963"/>
                    <a:pt x="6386" y="27804"/>
                    <a:pt x="7437" y="27586"/>
                  </a:cubicBezTo>
                  <a:cubicBezTo>
                    <a:pt x="9559" y="27149"/>
                    <a:pt x="11720" y="2649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8"/>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94"/>
                    <a:pt x="42201" y="4190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22"/>
                    <a:pt x="64769" y="101160"/>
                  </a:cubicBezTo>
                  <a:lnTo>
                    <a:pt x="65087" y="101913"/>
                  </a:lnTo>
                  <a:cubicBezTo>
                    <a:pt x="65285" y="10242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285"/>
                  </a:lnTo>
                  <a:lnTo>
                    <a:pt x="67863" y="112682"/>
                  </a:lnTo>
                  <a:cubicBezTo>
                    <a:pt x="67903" y="113197"/>
                    <a:pt x="67962" y="113713"/>
                    <a:pt x="68022" y="114229"/>
                  </a:cubicBezTo>
                  <a:cubicBezTo>
                    <a:pt x="68101" y="114744"/>
                    <a:pt x="68101" y="115260"/>
                    <a:pt x="68160" y="115756"/>
                  </a:cubicBezTo>
                  <a:cubicBezTo>
                    <a:pt x="68180" y="116271"/>
                    <a:pt x="68240" y="116787"/>
                    <a:pt x="68260" y="117302"/>
                  </a:cubicBezTo>
                  <a:cubicBezTo>
                    <a:pt x="68299" y="118314"/>
                    <a:pt x="68359" y="119325"/>
                    <a:pt x="68359" y="120337"/>
                  </a:cubicBezTo>
                  <a:cubicBezTo>
                    <a:pt x="68418" y="122340"/>
                    <a:pt x="68379" y="124342"/>
                    <a:pt x="68359" y="126286"/>
                  </a:cubicBezTo>
                  <a:cubicBezTo>
                    <a:pt x="68279" y="130213"/>
                    <a:pt x="68141" y="134040"/>
                    <a:pt x="68200" y="137768"/>
                  </a:cubicBezTo>
                  <a:cubicBezTo>
                    <a:pt x="68260" y="141497"/>
                    <a:pt x="68597" y="145106"/>
                    <a:pt x="69271" y="148576"/>
                  </a:cubicBezTo>
                  <a:cubicBezTo>
                    <a:pt x="69925" y="152047"/>
                    <a:pt x="70977" y="155319"/>
                    <a:pt x="72385" y="158353"/>
                  </a:cubicBezTo>
                  <a:cubicBezTo>
                    <a:pt x="72563" y="158710"/>
                    <a:pt x="72761" y="159087"/>
                    <a:pt x="72940" y="159464"/>
                  </a:cubicBezTo>
                  <a:lnTo>
                    <a:pt x="73019" y="159602"/>
                  </a:lnTo>
                  <a:lnTo>
                    <a:pt x="72900" y="159642"/>
                  </a:lnTo>
                  <a:lnTo>
                    <a:pt x="72325" y="159840"/>
                  </a:lnTo>
                  <a:cubicBezTo>
                    <a:pt x="71552" y="160118"/>
                    <a:pt x="70778" y="160376"/>
                    <a:pt x="70025" y="160654"/>
                  </a:cubicBezTo>
                  <a:cubicBezTo>
                    <a:pt x="69648" y="160792"/>
                    <a:pt x="69271" y="160931"/>
                    <a:pt x="68894" y="161070"/>
                  </a:cubicBezTo>
                  <a:cubicBezTo>
                    <a:pt x="68517" y="161229"/>
                    <a:pt x="68160" y="161367"/>
                    <a:pt x="67784" y="161526"/>
                  </a:cubicBezTo>
                  <a:cubicBezTo>
                    <a:pt x="67407" y="161665"/>
                    <a:pt x="67050" y="161824"/>
                    <a:pt x="66673" y="161962"/>
                  </a:cubicBezTo>
                  <a:lnTo>
                    <a:pt x="66138" y="162181"/>
                  </a:lnTo>
                  <a:lnTo>
                    <a:pt x="66078" y="162200"/>
                  </a:ln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9"/>
                    <a:pt x="61299" y="129459"/>
                  </a:cubicBezTo>
                  <a:cubicBezTo>
                    <a:pt x="60783" y="124680"/>
                    <a:pt x="59772" y="120257"/>
                    <a:pt x="58086" y="116450"/>
                  </a:cubicBezTo>
                  <a:cubicBezTo>
                    <a:pt x="57670" y="115518"/>
                    <a:pt x="57214" y="114585"/>
                    <a:pt x="56718" y="113733"/>
                  </a:cubicBezTo>
                  <a:cubicBezTo>
                    <a:pt x="56242" y="112860"/>
                    <a:pt x="55706" y="112027"/>
                    <a:pt x="55151" y="111254"/>
                  </a:cubicBezTo>
                  <a:cubicBezTo>
                    <a:pt x="54021" y="109687"/>
                    <a:pt x="52791" y="108299"/>
                    <a:pt x="51522" y="107089"/>
                  </a:cubicBezTo>
                  <a:cubicBezTo>
                    <a:pt x="50233" y="105860"/>
                    <a:pt x="48924" y="104789"/>
                    <a:pt x="47615" y="103837"/>
                  </a:cubicBezTo>
                  <a:cubicBezTo>
                    <a:pt x="46326" y="102865"/>
                    <a:pt x="45037" y="102012"/>
                    <a:pt x="43808" y="101219"/>
                  </a:cubicBezTo>
                  <a:cubicBezTo>
                    <a:pt x="41309" y="99653"/>
                    <a:pt x="39008" y="98324"/>
                    <a:pt x="36946" y="97094"/>
                  </a:cubicBezTo>
                  <a:cubicBezTo>
                    <a:pt x="34883" y="95885"/>
                    <a:pt x="33039" y="94774"/>
                    <a:pt x="31453" y="93743"/>
                  </a:cubicBezTo>
                  <a:cubicBezTo>
                    <a:pt x="29846" y="92731"/>
                    <a:pt x="28498" y="91780"/>
                    <a:pt x="27348" y="90907"/>
                  </a:cubicBezTo>
                  <a:cubicBezTo>
                    <a:pt x="25067" y="89162"/>
                    <a:pt x="23639" y="87754"/>
                    <a:pt x="22767" y="86822"/>
                  </a:cubicBezTo>
                  <a:cubicBezTo>
                    <a:pt x="22330" y="86366"/>
                    <a:pt x="22033" y="86009"/>
                    <a:pt x="21834" y="85790"/>
                  </a:cubicBezTo>
                  <a:cubicBezTo>
                    <a:pt x="21735" y="85672"/>
                    <a:pt x="21656" y="85592"/>
                    <a:pt x="21616" y="85533"/>
                  </a:cubicBezTo>
                  <a:cubicBezTo>
                    <a:pt x="21577" y="85493"/>
                    <a:pt x="21537" y="85453"/>
                    <a:pt x="21537" y="85453"/>
                  </a:cubicBezTo>
                  <a:lnTo>
                    <a:pt x="21537" y="85453"/>
                  </a:lnTo>
                  <a:cubicBezTo>
                    <a:pt x="21537" y="85473"/>
                    <a:pt x="21557" y="85493"/>
                    <a:pt x="21596" y="85553"/>
                  </a:cubicBezTo>
                  <a:cubicBezTo>
                    <a:pt x="21656" y="85592"/>
                    <a:pt x="21715" y="85691"/>
                    <a:pt x="21815" y="85810"/>
                  </a:cubicBezTo>
                  <a:cubicBezTo>
                    <a:pt x="21993" y="86028"/>
                    <a:pt x="22291" y="86385"/>
                    <a:pt x="22727" y="86861"/>
                  </a:cubicBezTo>
                  <a:cubicBezTo>
                    <a:pt x="23580" y="87813"/>
                    <a:pt x="24988" y="89241"/>
                    <a:pt x="27288" y="90986"/>
                  </a:cubicBezTo>
                  <a:cubicBezTo>
                    <a:pt x="28418" y="91879"/>
                    <a:pt x="29767" y="92831"/>
                    <a:pt x="31373" y="93862"/>
                  </a:cubicBezTo>
                  <a:cubicBezTo>
                    <a:pt x="32960" y="94913"/>
                    <a:pt x="34804" y="96004"/>
                    <a:pt x="36867" y="97233"/>
                  </a:cubicBezTo>
                  <a:cubicBezTo>
                    <a:pt x="38929" y="98463"/>
                    <a:pt x="41230" y="99791"/>
                    <a:pt x="43689" y="101378"/>
                  </a:cubicBezTo>
                  <a:cubicBezTo>
                    <a:pt x="44938" y="102171"/>
                    <a:pt x="46207" y="103044"/>
                    <a:pt x="47496" y="103996"/>
                  </a:cubicBezTo>
                  <a:cubicBezTo>
                    <a:pt x="48805" y="104967"/>
                    <a:pt x="50114" y="106018"/>
                    <a:pt x="51383" y="107228"/>
                  </a:cubicBezTo>
                  <a:cubicBezTo>
                    <a:pt x="52652" y="108438"/>
                    <a:pt x="53862" y="109826"/>
                    <a:pt x="54973" y="111373"/>
                  </a:cubicBezTo>
                  <a:cubicBezTo>
                    <a:pt x="55508" y="112146"/>
                    <a:pt x="56044" y="112979"/>
                    <a:pt x="56519" y="113832"/>
                  </a:cubicBezTo>
                  <a:cubicBezTo>
                    <a:pt x="57015" y="114704"/>
                    <a:pt x="57471" y="115617"/>
                    <a:pt x="57888" y="116549"/>
                  </a:cubicBezTo>
                  <a:cubicBezTo>
                    <a:pt x="59554" y="120337"/>
                    <a:pt x="60545" y="12471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40"/>
                    <a:pt x="68656" y="120337"/>
                  </a:cubicBezTo>
                  <a:cubicBezTo>
                    <a:pt x="68656" y="119325"/>
                    <a:pt x="68597" y="118314"/>
                    <a:pt x="68557" y="117283"/>
                  </a:cubicBezTo>
                  <a:cubicBezTo>
                    <a:pt x="68537" y="116767"/>
                    <a:pt x="68478" y="116251"/>
                    <a:pt x="68458" y="115756"/>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9"/>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06"/>
                    <a:pt x="65563" y="102310"/>
                    <a:pt x="65364" y="101814"/>
                  </a:cubicBezTo>
                  <a:lnTo>
                    <a:pt x="65047" y="101041"/>
                  </a:lnTo>
                  <a:cubicBezTo>
                    <a:pt x="64948" y="100803"/>
                    <a:pt x="64809" y="100545"/>
                    <a:pt x="64690" y="100307"/>
                  </a:cubicBezTo>
                  <a:cubicBezTo>
                    <a:pt x="64452" y="99811"/>
                    <a:pt x="64194" y="99315"/>
                    <a:pt x="63956" y="98820"/>
                  </a:cubicBezTo>
                  <a:cubicBezTo>
                    <a:pt x="63698" y="98344"/>
                    <a:pt x="63401" y="97848"/>
                    <a:pt x="63143" y="97372"/>
                  </a:cubicBezTo>
                  <a:cubicBezTo>
                    <a:pt x="62846" y="96896"/>
                    <a:pt x="62548" y="96420"/>
                    <a:pt x="62231" y="95944"/>
                  </a:cubicBezTo>
                  <a:cubicBezTo>
                    <a:pt x="61001" y="94080"/>
                    <a:pt x="59613" y="92275"/>
                    <a:pt x="58185" y="90491"/>
                  </a:cubicBezTo>
                  <a:cubicBezTo>
                    <a:pt x="55310" y="86921"/>
                    <a:pt x="52176" y="83411"/>
                    <a:pt x="49598" y="79365"/>
                  </a:cubicBezTo>
                  <a:cubicBezTo>
                    <a:pt x="47417" y="75835"/>
                    <a:pt x="45850" y="72028"/>
                    <a:pt x="44918" y="68161"/>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2"/>
            <p:cNvSpPr/>
            <p:nvPr/>
          </p:nvSpPr>
          <p:spPr>
            <a:xfrm>
              <a:off x="39800" y="3855725"/>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65"/>
                  </a:cubicBezTo>
                  <a:cubicBezTo>
                    <a:pt x="8806" y="41825"/>
                    <a:pt x="8925" y="41865"/>
                    <a:pt x="9004" y="41884"/>
                  </a:cubicBezTo>
                  <a:cubicBezTo>
                    <a:pt x="9083" y="41904"/>
                    <a:pt x="9123" y="41924"/>
                    <a:pt x="9123" y="41924"/>
                  </a:cubicBezTo>
                  <a:cubicBezTo>
                    <a:pt x="9123" y="41904"/>
                    <a:pt x="9103" y="4190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6"/>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5"/>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4"/>
                    <a:pt x="59019" y="30283"/>
                    <a:pt x="60089" y="32821"/>
                  </a:cubicBezTo>
                  <a:cubicBezTo>
                    <a:pt x="61160" y="35380"/>
                    <a:pt x="62013" y="38097"/>
                    <a:pt x="62925" y="40873"/>
                  </a:cubicBezTo>
                  <a:cubicBezTo>
                    <a:pt x="63818" y="43630"/>
                    <a:pt x="64770" y="46465"/>
                    <a:pt x="66098" y="49202"/>
                  </a:cubicBezTo>
                  <a:cubicBezTo>
                    <a:pt x="67427" y="51939"/>
                    <a:pt x="69212" y="54576"/>
                    <a:pt x="71572" y="56738"/>
                  </a:cubicBezTo>
                  <a:cubicBezTo>
                    <a:pt x="73932" y="58880"/>
                    <a:pt x="76827" y="60466"/>
                    <a:pt x="79782" y="61894"/>
                  </a:cubicBezTo>
                  <a:cubicBezTo>
                    <a:pt x="81567" y="62787"/>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3"/>
                    <a:pt x="92196" y="69212"/>
                  </a:cubicBezTo>
                  <a:cubicBezTo>
                    <a:pt x="92514" y="69549"/>
                    <a:pt x="92851" y="69866"/>
                    <a:pt x="93148" y="70223"/>
                  </a:cubicBezTo>
                  <a:lnTo>
                    <a:pt x="93604" y="70739"/>
                  </a:lnTo>
                  <a:lnTo>
                    <a:pt x="94021" y="71294"/>
                  </a:lnTo>
                  <a:cubicBezTo>
                    <a:pt x="94318" y="71651"/>
                    <a:pt x="94556" y="72048"/>
                    <a:pt x="94814" y="72425"/>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78"/>
                  </a:cubicBezTo>
                  <a:lnTo>
                    <a:pt x="102306" y="91994"/>
                  </a:lnTo>
                  <a:lnTo>
                    <a:pt x="102306" y="91994"/>
                  </a:lnTo>
                  <a:cubicBezTo>
                    <a:pt x="102307" y="91993"/>
                    <a:pt x="102307" y="91993"/>
                    <a:pt x="102308" y="91993"/>
                  </a:cubicBezTo>
                  <a:cubicBezTo>
                    <a:pt x="102309" y="91993"/>
                    <a:pt x="102310" y="91994"/>
                    <a:pt x="102309" y="91996"/>
                  </a:cubicBezTo>
                  <a:lnTo>
                    <a:pt x="102309" y="91996"/>
                  </a:lnTo>
                  <a:lnTo>
                    <a:pt x="102306" y="91994"/>
                  </a:lnTo>
                  <a:lnTo>
                    <a:pt x="102306" y="91994"/>
                  </a:lnTo>
                  <a:cubicBezTo>
                    <a:pt x="102304" y="91995"/>
                    <a:pt x="102303" y="91997"/>
                    <a:pt x="102308" y="91998"/>
                  </a:cubicBezTo>
                  <a:lnTo>
                    <a:pt x="102308" y="91998"/>
                  </a:lnTo>
                  <a:cubicBezTo>
                    <a:pt x="102308" y="91997"/>
                    <a:pt x="102308" y="91997"/>
                    <a:pt x="102309" y="91996"/>
                  </a:cubicBezTo>
                  <a:lnTo>
                    <a:pt x="102309" y="91996"/>
                  </a:lnTo>
                  <a:lnTo>
                    <a:pt x="102310" y="91998"/>
                  </a:lnTo>
                  <a:cubicBezTo>
                    <a:pt x="102309" y="91998"/>
                    <a:pt x="102308" y="91998"/>
                    <a:pt x="102308" y="91998"/>
                  </a:cubicBezTo>
                  <a:lnTo>
                    <a:pt x="102308" y="91998"/>
                  </a:lnTo>
                  <a:cubicBezTo>
                    <a:pt x="102306" y="92002"/>
                    <a:pt x="102301" y="92008"/>
                    <a:pt x="102291" y="92018"/>
                  </a:cubicBezTo>
                  <a:lnTo>
                    <a:pt x="102053" y="92196"/>
                  </a:lnTo>
                  <a:lnTo>
                    <a:pt x="101537" y="92553"/>
                  </a:lnTo>
                  <a:cubicBezTo>
                    <a:pt x="100863" y="93049"/>
                    <a:pt x="100208" y="93525"/>
                    <a:pt x="99534" y="94001"/>
                  </a:cubicBezTo>
                  <a:cubicBezTo>
                    <a:pt x="98225" y="9497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9"/>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2"/>
                    <a:pt x="57353" y="81904"/>
                    <a:pt x="56837" y="81646"/>
                  </a:cubicBezTo>
                  <a:cubicBezTo>
                    <a:pt x="56322" y="81368"/>
                    <a:pt x="55826" y="81091"/>
                    <a:pt x="55350" y="80793"/>
                  </a:cubicBezTo>
                  <a:cubicBezTo>
                    <a:pt x="54854" y="80496"/>
                    <a:pt x="54398" y="80179"/>
                    <a:pt x="53922" y="79861"/>
                  </a:cubicBezTo>
                  <a:cubicBezTo>
                    <a:pt x="53486" y="79524"/>
                    <a:pt x="53030" y="79207"/>
                    <a:pt x="52633" y="78830"/>
                  </a:cubicBezTo>
                  <a:cubicBezTo>
                    <a:pt x="51780" y="78136"/>
                    <a:pt x="51027" y="77363"/>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65"/>
                    <a:pt x="46822" y="71512"/>
                  </a:cubicBezTo>
                  <a:cubicBezTo>
                    <a:pt x="44918" y="68022"/>
                    <a:pt x="43610" y="64532"/>
                    <a:pt x="42162" y="61418"/>
                  </a:cubicBezTo>
                  <a:cubicBezTo>
                    <a:pt x="40734" y="58285"/>
                    <a:pt x="39128" y="55508"/>
                    <a:pt x="37204" y="53287"/>
                  </a:cubicBezTo>
                  <a:cubicBezTo>
                    <a:pt x="36252" y="5215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31"/>
                  </a:cubicBezTo>
                  <a:cubicBezTo>
                    <a:pt x="22846" y="45236"/>
                    <a:pt x="21121" y="4483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82" y="41924"/>
                    <a:pt x="9160" y="41915"/>
                    <a:pt x="9144" y="41915"/>
                  </a:cubicBezTo>
                  <a:cubicBezTo>
                    <a:pt x="9136" y="41915"/>
                    <a:pt x="9129" y="41917"/>
                    <a:pt x="9123" y="41924"/>
                  </a:cubicBezTo>
                  <a:cubicBezTo>
                    <a:pt x="9123" y="41924"/>
                    <a:pt x="9163" y="41924"/>
                    <a:pt x="9182" y="41944"/>
                  </a:cubicBezTo>
                  <a:cubicBezTo>
                    <a:pt x="9242" y="41964"/>
                    <a:pt x="9341" y="41984"/>
                    <a:pt x="9460" y="42023"/>
                  </a:cubicBezTo>
                  <a:cubicBezTo>
                    <a:pt x="9698" y="42103"/>
                    <a:pt x="10055" y="42222"/>
                    <a:pt x="10571" y="42380"/>
                  </a:cubicBezTo>
                  <a:cubicBezTo>
                    <a:pt x="11582" y="42658"/>
                    <a:pt x="13188" y="43114"/>
                    <a:pt x="15509" y="43649"/>
                  </a:cubicBezTo>
                  <a:cubicBezTo>
                    <a:pt x="16659" y="43927"/>
                    <a:pt x="18007" y="44244"/>
                    <a:pt x="19534" y="44601"/>
                  </a:cubicBezTo>
                  <a:cubicBezTo>
                    <a:pt x="21061" y="44978"/>
                    <a:pt x="22787" y="45395"/>
                    <a:pt x="24690" y="45970"/>
                  </a:cubicBezTo>
                  <a:cubicBezTo>
                    <a:pt x="26594" y="46565"/>
                    <a:pt x="28677" y="47298"/>
                    <a:pt x="30818" y="48449"/>
                  </a:cubicBezTo>
                  <a:cubicBezTo>
                    <a:pt x="31096" y="48587"/>
                    <a:pt x="31354" y="48746"/>
                    <a:pt x="31631" y="48885"/>
                  </a:cubicBezTo>
                  <a:cubicBezTo>
                    <a:pt x="31909" y="49043"/>
                    <a:pt x="32167" y="49222"/>
                    <a:pt x="32425" y="49400"/>
                  </a:cubicBezTo>
                  <a:cubicBezTo>
                    <a:pt x="32980" y="49718"/>
                    <a:pt x="33496" y="50114"/>
                    <a:pt x="34031" y="50511"/>
                  </a:cubicBezTo>
                  <a:cubicBezTo>
                    <a:pt x="35082" y="51344"/>
                    <a:pt x="36094" y="52296"/>
                    <a:pt x="37026" y="53406"/>
                  </a:cubicBezTo>
                  <a:cubicBezTo>
                    <a:pt x="38929" y="55627"/>
                    <a:pt x="40516" y="58384"/>
                    <a:pt x="41924" y="61517"/>
                  </a:cubicBezTo>
                  <a:cubicBezTo>
                    <a:pt x="43372" y="64631"/>
                    <a:pt x="44681" y="68101"/>
                    <a:pt x="46584" y="71611"/>
                  </a:cubicBezTo>
                  <a:cubicBezTo>
                    <a:pt x="47080" y="72504"/>
                    <a:pt x="47596" y="73357"/>
                    <a:pt x="48171" y="74229"/>
                  </a:cubicBezTo>
                  <a:cubicBezTo>
                    <a:pt x="48329" y="74447"/>
                    <a:pt x="48468" y="74646"/>
                    <a:pt x="48627" y="74864"/>
                  </a:cubicBezTo>
                  <a:cubicBezTo>
                    <a:pt x="48766" y="75082"/>
                    <a:pt x="48924" y="75300"/>
                    <a:pt x="49103" y="75498"/>
                  </a:cubicBezTo>
                  <a:cubicBezTo>
                    <a:pt x="49262" y="75717"/>
                    <a:pt x="49420" y="75915"/>
                    <a:pt x="49579" y="76133"/>
                  </a:cubicBezTo>
                  <a:cubicBezTo>
                    <a:pt x="49757" y="76331"/>
                    <a:pt x="49936" y="76530"/>
                    <a:pt x="50114" y="76728"/>
                  </a:cubicBezTo>
                  <a:cubicBezTo>
                    <a:pt x="50808" y="77541"/>
                    <a:pt x="51582" y="78314"/>
                    <a:pt x="52435" y="79028"/>
                  </a:cubicBezTo>
                  <a:cubicBezTo>
                    <a:pt x="52851" y="79405"/>
                    <a:pt x="53307" y="79722"/>
                    <a:pt x="53763" y="80079"/>
                  </a:cubicBezTo>
                  <a:cubicBezTo>
                    <a:pt x="54239" y="80377"/>
                    <a:pt x="54695" y="80714"/>
                    <a:pt x="55191" y="81011"/>
                  </a:cubicBezTo>
                  <a:cubicBezTo>
                    <a:pt x="55667" y="81329"/>
                    <a:pt x="56183" y="81587"/>
                    <a:pt x="56698" y="81884"/>
                  </a:cubicBezTo>
                  <a:cubicBezTo>
                    <a:pt x="57214" y="82142"/>
                    <a:pt x="57730" y="82419"/>
                    <a:pt x="58265" y="82657"/>
                  </a:cubicBezTo>
                  <a:cubicBezTo>
                    <a:pt x="59336" y="83153"/>
                    <a:pt x="60466" y="83609"/>
                    <a:pt x="61616" y="84006"/>
                  </a:cubicBezTo>
                  <a:cubicBezTo>
                    <a:pt x="62767" y="8442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72"/>
                  </a:cubicBezTo>
                  <a:lnTo>
                    <a:pt x="95112" y="97630"/>
                  </a:lnTo>
                  <a:lnTo>
                    <a:pt x="95211" y="97749"/>
                  </a:lnTo>
                  <a:cubicBezTo>
                    <a:pt x="95228" y="97767"/>
                    <a:pt x="95262" y="97832"/>
                    <a:pt x="95283" y="97832"/>
                  </a:cubicBezTo>
                  <a:cubicBezTo>
                    <a:pt x="95286" y="97832"/>
                    <a:pt x="95288" y="97831"/>
                    <a:pt x="95290" y="97828"/>
                  </a:cubicBezTo>
                  <a:lnTo>
                    <a:pt x="95528" y="97650"/>
                  </a:lnTo>
                  <a:lnTo>
                    <a:pt x="95984" y="97253"/>
                  </a:lnTo>
                  <a:cubicBezTo>
                    <a:pt x="97194" y="96242"/>
                    <a:pt x="98384" y="95191"/>
                    <a:pt x="99713" y="94219"/>
                  </a:cubicBezTo>
                  <a:cubicBezTo>
                    <a:pt x="100367" y="93743"/>
                    <a:pt x="101021" y="93267"/>
                    <a:pt x="101696" y="92791"/>
                  </a:cubicBezTo>
                  <a:lnTo>
                    <a:pt x="102191" y="92434"/>
                  </a:lnTo>
                  <a:lnTo>
                    <a:pt x="102449" y="92256"/>
                  </a:lnTo>
                  <a:lnTo>
                    <a:pt x="102568" y="92157"/>
                  </a:lnTo>
                  <a:cubicBezTo>
                    <a:pt x="102588" y="92137"/>
                    <a:pt x="102667" y="92117"/>
                    <a:pt x="102667" y="92077"/>
                  </a:cubicBezTo>
                  <a:lnTo>
                    <a:pt x="102548" y="91819"/>
                  </a:lnTo>
                  <a:cubicBezTo>
                    <a:pt x="102350" y="91463"/>
                    <a:pt x="102172" y="91086"/>
                    <a:pt x="101993" y="90709"/>
                  </a:cubicBezTo>
                  <a:cubicBezTo>
                    <a:pt x="101279" y="89202"/>
                    <a:pt x="100684" y="8761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6"/>
                  </a:cubicBezTo>
                  <a:lnTo>
                    <a:pt x="90193" y="67169"/>
                  </a:lnTo>
                  <a:cubicBezTo>
                    <a:pt x="88647" y="66039"/>
                    <a:pt x="86961" y="65087"/>
                    <a:pt x="85216" y="64214"/>
                  </a:cubicBezTo>
                  <a:cubicBezTo>
                    <a:pt x="83490" y="63322"/>
                    <a:pt x="81686" y="62509"/>
                    <a:pt x="79901" y="6161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3"/>
                  </a:cubicBezTo>
                  <a:cubicBezTo>
                    <a:pt x="59276" y="30144"/>
                    <a:pt x="57948" y="27725"/>
                    <a:pt x="56322" y="2560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2"/>
            <p:cNvSpPr/>
            <p:nvPr/>
          </p:nvSpPr>
          <p:spPr>
            <a:xfrm>
              <a:off x="4842450" y="3824300"/>
              <a:ext cx="2697600" cy="2457225"/>
            </a:xfrm>
            <a:custGeom>
              <a:rect b="b" l="l" r="r" t="t"/>
              <a:pathLst>
                <a:path extrusionOk="0" h="98289" w="107904">
                  <a:moveTo>
                    <a:pt x="80086" y="0"/>
                  </a:moveTo>
                  <a:cubicBezTo>
                    <a:pt x="80078" y="0"/>
                    <a:pt x="80074" y="14"/>
                    <a:pt x="80060" y="28"/>
                  </a:cubicBezTo>
                  <a:lnTo>
                    <a:pt x="80040" y="68"/>
                  </a:lnTo>
                  <a:lnTo>
                    <a:pt x="79941" y="167"/>
                  </a:lnTo>
                  <a:lnTo>
                    <a:pt x="79802" y="346"/>
                  </a:lnTo>
                  <a:cubicBezTo>
                    <a:pt x="79425" y="802"/>
                    <a:pt x="79029" y="1258"/>
                    <a:pt x="78612" y="1734"/>
                  </a:cubicBezTo>
                  <a:cubicBezTo>
                    <a:pt x="76966" y="3598"/>
                    <a:pt x="75003" y="5521"/>
                    <a:pt x="72683" y="7425"/>
                  </a:cubicBezTo>
                  <a:cubicBezTo>
                    <a:pt x="72108" y="7881"/>
                    <a:pt x="71513" y="8357"/>
                    <a:pt x="70878" y="8813"/>
                  </a:cubicBezTo>
                  <a:cubicBezTo>
                    <a:pt x="70243" y="9289"/>
                    <a:pt x="69589" y="9726"/>
                    <a:pt x="68935" y="10202"/>
                  </a:cubicBezTo>
                  <a:cubicBezTo>
                    <a:pt x="67586" y="11114"/>
                    <a:pt x="66158" y="12026"/>
                    <a:pt x="64651" y="12958"/>
                  </a:cubicBezTo>
                  <a:cubicBezTo>
                    <a:pt x="63144" y="13870"/>
                    <a:pt x="61577" y="1482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2"/>
                    <a:pt x="48052" y="24540"/>
                  </a:cubicBezTo>
                  <a:cubicBezTo>
                    <a:pt x="47854" y="24738"/>
                    <a:pt x="47656" y="24936"/>
                    <a:pt x="47457" y="25154"/>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91"/>
                    <a:pt x="36411" y="49249"/>
                  </a:cubicBezTo>
                  <a:cubicBezTo>
                    <a:pt x="35281" y="51808"/>
                    <a:pt x="33793" y="54346"/>
                    <a:pt x="31751" y="56508"/>
                  </a:cubicBezTo>
                  <a:cubicBezTo>
                    <a:pt x="30739" y="57598"/>
                    <a:pt x="29589" y="58610"/>
                    <a:pt x="28360" y="59482"/>
                  </a:cubicBezTo>
                  <a:cubicBezTo>
                    <a:pt x="27090" y="60355"/>
                    <a:pt x="25742" y="61148"/>
                    <a:pt x="24354" y="61882"/>
                  </a:cubicBezTo>
                  <a:cubicBezTo>
                    <a:pt x="21557" y="63349"/>
                    <a:pt x="18563" y="64619"/>
                    <a:pt x="15608" y="66225"/>
                  </a:cubicBezTo>
                  <a:cubicBezTo>
                    <a:pt x="14141" y="67018"/>
                    <a:pt x="12693" y="67911"/>
                    <a:pt x="11325" y="68982"/>
                  </a:cubicBezTo>
                  <a:cubicBezTo>
                    <a:pt x="9976" y="70052"/>
                    <a:pt x="8727" y="71322"/>
                    <a:pt x="7715" y="72789"/>
                  </a:cubicBezTo>
                  <a:cubicBezTo>
                    <a:pt x="6684" y="74237"/>
                    <a:pt x="5851" y="75843"/>
                    <a:pt x="5157" y="77509"/>
                  </a:cubicBezTo>
                  <a:cubicBezTo>
                    <a:pt x="4463" y="79195"/>
                    <a:pt x="3927" y="80960"/>
                    <a:pt x="3392" y="82725"/>
                  </a:cubicBezTo>
                  <a:cubicBezTo>
                    <a:pt x="2876" y="84509"/>
                    <a:pt x="2400" y="86334"/>
                    <a:pt x="1786" y="88119"/>
                  </a:cubicBezTo>
                  <a:cubicBezTo>
                    <a:pt x="1488" y="89031"/>
                    <a:pt x="1171" y="89923"/>
                    <a:pt x="794" y="90796"/>
                  </a:cubicBezTo>
                  <a:cubicBezTo>
                    <a:pt x="596" y="91252"/>
                    <a:pt x="417" y="91688"/>
                    <a:pt x="199" y="92125"/>
                  </a:cubicBezTo>
                  <a:lnTo>
                    <a:pt x="120" y="92283"/>
                  </a:lnTo>
                  <a:lnTo>
                    <a:pt x="60" y="92402"/>
                  </a:lnTo>
                  <a:cubicBezTo>
                    <a:pt x="40" y="92442"/>
                    <a:pt x="1" y="92501"/>
                    <a:pt x="1" y="92561"/>
                  </a:cubicBezTo>
                  <a:lnTo>
                    <a:pt x="239" y="92739"/>
                  </a:lnTo>
                  <a:lnTo>
                    <a:pt x="397" y="92839"/>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7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3"/>
                    <a:pt x="69292" y="51054"/>
                  </a:cubicBezTo>
                  <a:cubicBezTo>
                    <a:pt x="69530" y="50895"/>
                    <a:pt x="69787" y="50737"/>
                    <a:pt x="70025" y="50578"/>
                  </a:cubicBezTo>
                  <a:cubicBezTo>
                    <a:pt x="70521" y="50241"/>
                    <a:pt x="71037" y="49983"/>
                    <a:pt x="71552" y="49706"/>
                  </a:cubicBezTo>
                  <a:cubicBezTo>
                    <a:pt x="73595" y="48615"/>
                    <a:pt x="75737" y="47841"/>
                    <a:pt x="77819" y="47207"/>
                  </a:cubicBezTo>
                  <a:cubicBezTo>
                    <a:pt x="82023" y="45957"/>
                    <a:pt x="86089" y="45204"/>
                    <a:pt x="89817" y="44232"/>
                  </a:cubicBezTo>
                  <a:cubicBezTo>
                    <a:pt x="91681" y="43756"/>
                    <a:pt x="93466" y="43241"/>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62"/>
                  </a:cubicBezTo>
                  <a:cubicBezTo>
                    <a:pt x="107864" y="17658"/>
                    <a:pt x="107844" y="6751"/>
                    <a:pt x="107844" y="1238"/>
                  </a:cubicBezTo>
                  <a:cubicBezTo>
                    <a:pt x="107507" y="1317"/>
                    <a:pt x="107169" y="1377"/>
                    <a:pt x="106872" y="1456"/>
                  </a:cubicBezTo>
                  <a:cubicBezTo>
                    <a:pt x="106575" y="1516"/>
                    <a:pt x="106297" y="1575"/>
                    <a:pt x="106039" y="1615"/>
                  </a:cubicBezTo>
                  <a:cubicBezTo>
                    <a:pt x="105504" y="1734"/>
                    <a:pt x="105028" y="1813"/>
                    <a:pt x="104591" y="1892"/>
                  </a:cubicBezTo>
                  <a:cubicBezTo>
                    <a:pt x="103699" y="2031"/>
                    <a:pt x="103005" y="2130"/>
                    <a:pt x="102469" y="2210"/>
                  </a:cubicBezTo>
                  <a:cubicBezTo>
                    <a:pt x="101934" y="2269"/>
                    <a:pt x="101557" y="2329"/>
                    <a:pt x="101319" y="2368"/>
                  </a:cubicBezTo>
                  <a:cubicBezTo>
                    <a:pt x="101200" y="2368"/>
                    <a:pt x="101121" y="2388"/>
                    <a:pt x="101061" y="2388"/>
                  </a:cubicBezTo>
                  <a:cubicBezTo>
                    <a:pt x="101002" y="2408"/>
                    <a:pt x="100982" y="2408"/>
                    <a:pt x="100982" y="2408"/>
                  </a:cubicBezTo>
                  <a:lnTo>
                    <a:pt x="101061" y="2408"/>
                  </a:lnTo>
                  <a:cubicBezTo>
                    <a:pt x="101121" y="2408"/>
                    <a:pt x="101220" y="2408"/>
                    <a:pt x="101339" y="2388"/>
                  </a:cubicBezTo>
                  <a:cubicBezTo>
                    <a:pt x="101577" y="2368"/>
                    <a:pt x="101954" y="2329"/>
                    <a:pt x="102489" y="2269"/>
                  </a:cubicBezTo>
                  <a:cubicBezTo>
                    <a:pt x="103025" y="2210"/>
                    <a:pt x="103719" y="2110"/>
                    <a:pt x="104611" y="1972"/>
                  </a:cubicBezTo>
                  <a:cubicBezTo>
                    <a:pt x="105048" y="1892"/>
                    <a:pt x="105523" y="1813"/>
                    <a:pt x="106059" y="1714"/>
                  </a:cubicBezTo>
                  <a:cubicBezTo>
                    <a:pt x="106337" y="1674"/>
                    <a:pt x="106614" y="1615"/>
                    <a:pt x="106892" y="1555"/>
                  </a:cubicBezTo>
                  <a:cubicBezTo>
                    <a:pt x="107169" y="1496"/>
                    <a:pt x="107447" y="1436"/>
                    <a:pt x="107745" y="1377"/>
                  </a:cubicBezTo>
                  <a:lnTo>
                    <a:pt x="107745" y="1377"/>
                  </a:lnTo>
                  <a:cubicBezTo>
                    <a:pt x="107725" y="6850"/>
                    <a:pt x="107705" y="17678"/>
                    <a:pt x="107685" y="35843"/>
                  </a:cubicBezTo>
                  <a:cubicBezTo>
                    <a:pt x="107407" y="36022"/>
                    <a:pt x="107130" y="36220"/>
                    <a:pt x="106852" y="36399"/>
                  </a:cubicBezTo>
                  <a:cubicBezTo>
                    <a:pt x="106555" y="36597"/>
                    <a:pt x="106257" y="36815"/>
                    <a:pt x="105960" y="37014"/>
                  </a:cubicBezTo>
                  <a:cubicBezTo>
                    <a:pt x="105345" y="37410"/>
                    <a:pt x="104710" y="37807"/>
                    <a:pt x="104056" y="38184"/>
                  </a:cubicBezTo>
                  <a:cubicBezTo>
                    <a:pt x="102727" y="38957"/>
                    <a:pt x="101339" y="39711"/>
                    <a:pt x="99832" y="40424"/>
                  </a:cubicBezTo>
                  <a:cubicBezTo>
                    <a:pt x="98345" y="41138"/>
                    <a:pt x="96758" y="41793"/>
                    <a:pt x="95072" y="42408"/>
                  </a:cubicBezTo>
                  <a:cubicBezTo>
                    <a:pt x="93387" y="43003"/>
                    <a:pt x="91602" y="43518"/>
                    <a:pt x="89758" y="43994"/>
                  </a:cubicBezTo>
                  <a:cubicBezTo>
                    <a:pt x="86029" y="4496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7"/>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13"/>
                    <a:pt x="16580" y="91768"/>
                    <a:pt x="14954" y="92541"/>
                  </a:cubicBezTo>
                  <a:lnTo>
                    <a:pt x="14339" y="92839"/>
                  </a:lnTo>
                  <a:lnTo>
                    <a:pt x="13724" y="93156"/>
                  </a:lnTo>
                  <a:cubicBezTo>
                    <a:pt x="13327" y="93354"/>
                    <a:pt x="12931" y="93572"/>
                    <a:pt x="12534" y="93810"/>
                  </a:cubicBezTo>
                  <a:cubicBezTo>
                    <a:pt x="11741" y="94286"/>
                    <a:pt x="10987" y="94802"/>
                    <a:pt x="10254" y="95377"/>
                  </a:cubicBezTo>
                  <a:cubicBezTo>
                    <a:pt x="9441" y="96012"/>
                    <a:pt x="8687" y="96706"/>
                    <a:pt x="7993" y="97439"/>
                  </a:cubicBezTo>
                  <a:cubicBezTo>
                    <a:pt x="7894" y="97539"/>
                    <a:pt x="7814" y="97638"/>
                    <a:pt x="7735" y="97717"/>
                  </a:cubicBezTo>
                  <a:lnTo>
                    <a:pt x="7596" y="97876"/>
                  </a:lnTo>
                  <a:cubicBezTo>
                    <a:pt x="7586" y="97886"/>
                    <a:pt x="7586" y="97886"/>
                    <a:pt x="7589" y="97886"/>
                  </a:cubicBezTo>
                  <a:cubicBezTo>
                    <a:pt x="7591" y="97886"/>
                    <a:pt x="7596" y="97886"/>
                    <a:pt x="7596" y="97895"/>
                  </a:cubicBezTo>
                  <a:lnTo>
                    <a:pt x="7100" y="97479"/>
                  </a:lnTo>
                  <a:cubicBezTo>
                    <a:pt x="6724" y="97162"/>
                    <a:pt x="6327" y="96844"/>
                    <a:pt x="5950" y="96527"/>
                  </a:cubicBezTo>
                  <a:cubicBezTo>
                    <a:pt x="5157" y="95893"/>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44"/>
                  </a:lnTo>
                  <a:cubicBezTo>
                    <a:pt x="675" y="91807"/>
                    <a:pt x="873" y="91371"/>
                    <a:pt x="1072" y="90915"/>
                  </a:cubicBezTo>
                  <a:cubicBezTo>
                    <a:pt x="1448" y="90042"/>
                    <a:pt x="1766" y="89130"/>
                    <a:pt x="2083" y="8821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71"/>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7"/>
                    <a:pt x="31969" y="5672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6"/>
                    <a:pt x="43610" y="31024"/>
                  </a:cubicBezTo>
                  <a:cubicBezTo>
                    <a:pt x="44185" y="29954"/>
                    <a:pt x="44800" y="28942"/>
                    <a:pt x="45474" y="27990"/>
                  </a:cubicBezTo>
                  <a:cubicBezTo>
                    <a:pt x="45831" y="27514"/>
                    <a:pt x="46148" y="27038"/>
                    <a:pt x="46525" y="26622"/>
                  </a:cubicBezTo>
                  <a:cubicBezTo>
                    <a:pt x="46723" y="26404"/>
                    <a:pt x="46902" y="26186"/>
                    <a:pt x="47080" y="25968"/>
                  </a:cubicBezTo>
                  <a:cubicBezTo>
                    <a:pt x="47180" y="25849"/>
                    <a:pt x="47259" y="25749"/>
                    <a:pt x="47358" y="25630"/>
                  </a:cubicBezTo>
                  <a:lnTo>
                    <a:pt x="47656" y="25333"/>
                  </a:lnTo>
                  <a:cubicBezTo>
                    <a:pt x="47854" y="25115"/>
                    <a:pt x="48052" y="24916"/>
                    <a:pt x="48231" y="24718"/>
                  </a:cubicBezTo>
                  <a:cubicBezTo>
                    <a:pt x="48429" y="24520"/>
                    <a:pt x="48627" y="24322"/>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7"/>
                  </a:cubicBezTo>
                  <a:cubicBezTo>
                    <a:pt x="66277" y="12224"/>
                    <a:pt x="67705" y="11312"/>
                    <a:pt x="69054" y="10400"/>
                  </a:cubicBezTo>
                  <a:cubicBezTo>
                    <a:pt x="69728" y="9924"/>
                    <a:pt x="70382" y="9468"/>
                    <a:pt x="70997" y="8992"/>
                  </a:cubicBezTo>
                  <a:cubicBezTo>
                    <a:pt x="71632" y="8536"/>
                    <a:pt x="72246" y="8060"/>
                    <a:pt x="72822" y="7584"/>
                  </a:cubicBezTo>
                  <a:cubicBezTo>
                    <a:pt x="75142" y="5680"/>
                    <a:pt x="77105" y="3737"/>
                    <a:pt x="78771" y="1873"/>
                  </a:cubicBezTo>
                  <a:cubicBezTo>
                    <a:pt x="79187" y="1397"/>
                    <a:pt x="79584" y="921"/>
                    <a:pt x="79961" y="465"/>
                  </a:cubicBezTo>
                  <a:lnTo>
                    <a:pt x="80100" y="286"/>
                  </a:lnTo>
                  <a:lnTo>
                    <a:pt x="80139" y="227"/>
                  </a:lnTo>
                  <a:cubicBezTo>
                    <a:pt x="80146" y="220"/>
                    <a:pt x="80150" y="218"/>
                    <a:pt x="80154" y="218"/>
                  </a:cubicBezTo>
                  <a:cubicBezTo>
                    <a:pt x="80161" y="218"/>
                    <a:pt x="80166" y="227"/>
                    <a:pt x="80179" y="227"/>
                  </a:cubicBezTo>
                  <a:cubicBezTo>
                    <a:pt x="80318" y="266"/>
                    <a:pt x="80437" y="306"/>
                    <a:pt x="80576" y="346"/>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507"/>
                    <a:pt x="91840" y="2527"/>
                    <a:pt x="92197" y="2547"/>
                  </a:cubicBezTo>
                  <a:cubicBezTo>
                    <a:pt x="92911" y="2606"/>
                    <a:pt x="93565" y="2626"/>
                    <a:pt x="94180" y="2646"/>
                  </a:cubicBezTo>
                  <a:cubicBezTo>
                    <a:pt x="94900" y="2669"/>
                    <a:pt x="95554" y="2679"/>
                    <a:pt x="96146" y="2679"/>
                  </a:cubicBezTo>
                  <a:cubicBezTo>
                    <a:pt x="97575" y="2679"/>
                    <a:pt x="98644" y="2623"/>
                    <a:pt x="99415" y="2567"/>
                  </a:cubicBezTo>
                  <a:cubicBezTo>
                    <a:pt x="99971" y="2527"/>
                    <a:pt x="100347" y="2487"/>
                    <a:pt x="100605" y="2467"/>
                  </a:cubicBezTo>
                  <a:cubicBezTo>
                    <a:pt x="100724" y="2448"/>
                    <a:pt x="100823" y="2428"/>
                    <a:pt x="100883" y="2428"/>
                  </a:cubicBezTo>
                  <a:cubicBezTo>
                    <a:pt x="100942" y="242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507"/>
                    <a:pt x="92911" y="2487"/>
                    <a:pt x="92197" y="2428"/>
                  </a:cubicBezTo>
                  <a:cubicBezTo>
                    <a:pt x="91840" y="2388"/>
                    <a:pt x="91483" y="2368"/>
                    <a:pt x="91106" y="2329"/>
                  </a:cubicBezTo>
                  <a:cubicBezTo>
                    <a:pt x="90729" y="2289"/>
                    <a:pt x="90352" y="2249"/>
                    <a:pt x="89936" y="2210"/>
                  </a:cubicBezTo>
                  <a:cubicBezTo>
                    <a:pt x="88350" y="2011"/>
                    <a:pt x="86545" y="1754"/>
                    <a:pt x="84562" y="1278"/>
                  </a:cubicBezTo>
                  <a:cubicBezTo>
                    <a:pt x="84304" y="1238"/>
                    <a:pt x="84046" y="1178"/>
                    <a:pt x="83788" y="1119"/>
                  </a:cubicBezTo>
                  <a:cubicBezTo>
                    <a:pt x="83550" y="1040"/>
                    <a:pt x="83293" y="980"/>
                    <a:pt x="83035" y="901"/>
                  </a:cubicBezTo>
                  <a:cubicBezTo>
                    <a:pt x="82499" y="762"/>
                    <a:pt x="81984" y="623"/>
                    <a:pt x="81448" y="445"/>
                  </a:cubicBezTo>
                  <a:cubicBezTo>
                    <a:pt x="81171" y="346"/>
                    <a:pt x="80893" y="266"/>
                    <a:pt x="80615" y="167"/>
                  </a:cubicBezTo>
                  <a:cubicBezTo>
                    <a:pt x="80476" y="127"/>
                    <a:pt x="80338" y="8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2"/>
            <p:cNvSpPr/>
            <p:nvPr/>
          </p:nvSpPr>
          <p:spPr>
            <a:xfrm>
              <a:off x="-12250" y="534500"/>
              <a:ext cx="7656400" cy="3246025"/>
            </a:xfrm>
            <a:custGeom>
              <a:rect b="b" l="l" r="r" t="t"/>
              <a:pathLst>
                <a:path extrusionOk="0" h="129841" w="306256">
                  <a:moveTo>
                    <a:pt x="306256" y="0"/>
                  </a:moveTo>
                  <a:cubicBezTo>
                    <a:pt x="158968" y="0"/>
                    <a:pt x="60922" y="20"/>
                    <a:pt x="0" y="20"/>
                  </a:cubicBezTo>
                  <a:cubicBezTo>
                    <a:pt x="20" y="49459"/>
                    <a:pt x="40" y="81288"/>
                    <a:pt x="40" y="100783"/>
                  </a:cubicBezTo>
                  <a:cubicBezTo>
                    <a:pt x="60" y="110500"/>
                    <a:pt x="60" y="117143"/>
                    <a:pt x="79" y="121367"/>
                  </a:cubicBezTo>
                  <a:cubicBezTo>
                    <a:pt x="79" y="123470"/>
                    <a:pt x="79" y="124977"/>
                    <a:pt x="79" y="125948"/>
                  </a:cubicBezTo>
                  <a:cubicBezTo>
                    <a:pt x="79" y="126424"/>
                    <a:pt x="99" y="126781"/>
                    <a:pt x="99" y="127019"/>
                  </a:cubicBezTo>
                  <a:cubicBezTo>
                    <a:pt x="99" y="127238"/>
                    <a:pt x="99" y="127356"/>
                    <a:pt x="99" y="127356"/>
                  </a:cubicBezTo>
                  <a:cubicBezTo>
                    <a:pt x="99" y="127356"/>
                    <a:pt x="99" y="127238"/>
                    <a:pt x="119" y="127019"/>
                  </a:cubicBezTo>
                  <a:cubicBezTo>
                    <a:pt x="119" y="126781"/>
                    <a:pt x="119" y="126424"/>
                    <a:pt x="119" y="125948"/>
                  </a:cubicBezTo>
                  <a:cubicBezTo>
                    <a:pt x="119" y="124977"/>
                    <a:pt x="119" y="123470"/>
                    <a:pt x="139" y="121367"/>
                  </a:cubicBezTo>
                  <a:cubicBezTo>
                    <a:pt x="139" y="117143"/>
                    <a:pt x="159" y="110500"/>
                    <a:pt x="159" y="100783"/>
                  </a:cubicBezTo>
                  <a:cubicBezTo>
                    <a:pt x="179" y="81348"/>
                    <a:pt x="198" y="49578"/>
                    <a:pt x="218" y="258"/>
                  </a:cubicBezTo>
                  <a:cubicBezTo>
                    <a:pt x="61041" y="258"/>
                    <a:pt x="158929" y="258"/>
                    <a:pt x="305958" y="278"/>
                  </a:cubicBezTo>
                  <a:lnTo>
                    <a:pt x="305958" y="79206"/>
                  </a:lnTo>
                  <a:lnTo>
                    <a:pt x="305958" y="126742"/>
                  </a:lnTo>
                  <a:lnTo>
                    <a:pt x="305681" y="126841"/>
                  </a:lnTo>
                  <a:lnTo>
                    <a:pt x="305304" y="126980"/>
                  </a:lnTo>
                  <a:cubicBezTo>
                    <a:pt x="305046" y="127079"/>
                    <a:pt x="304788" y="127158"/>
                    <a:pt x="304530" y="127257"/>
                  </a:cubicBezTo>
                  <a:cubicBezTo>
                    <a:pt x="304015" y="127416"/>
                    <a:pt x="303499" y="127575"/>
                    <a:pt x="302984" y="127733"/>
                  </a:cubicBezTo>
                  <a:cubicBezTo>
                    <a:pt x="301952" y="128031"/>
                    <a:pt x="300921" y="128289"/>
                    <a:pt x="299870" y="128507"/>
                  </a:cubicBezTo>
                  <a:cubicBezTo>
                    <a:pt x="297768" y="128943"/>
                    <a:pt x="295666" y="129260"/>
                    <a:pt x="293564" y="129439"/>
                  </a:cubicBezTo>
                  <a:cubicBezTo>
                    <a:pt x="292513" y="129508"/>
                    <a:pt x="291462" y="129543"/>
                    <a:pt x="290413" y="129543"/>
                  </a:cubicBezTo>
                  <a:cubicBezTo>
                    <a:pt x="289364" y="129543"/>
                    <a:pt x="288318" y="129508"/>
                    <a:pt x="287277" y="129439"/>
                  </a:cubicBezTo>
                  <a:cubicBezTo>
                    <a:pt x="285195" y="129320"/>
                    <a:pt x="283152" y="129062"/>
                    <a:pt x="281149" y="128665"/>
                  </a:cubicBezTo>
                  <a:cubicBezTo>
                    <a:pt x="279166" y="128249"/>
                    <a:pt x="277223" y="127674"/>
                    <a:pt x="275378" y="126920"/>
                  </a:cubicBezTo>
                  <a:cubicBezTo>
                    <a:pt x="274446" y="126543"/>
                    <a:pt x="273554" y="126107"/>
                    <a:pt x="272701" y="125631"/>
                  </a:cubicBezTo>
                  <a:cubicBezTo>
                    <a:pt x="271848" y="125155"/>
                    <a:pt x="271015" y="124620"/>
                    <a:pt x="270262" y="124025"/>
                  </a:cubicBezTo>
                  <a:cubicBezTo>
                    <a:pt x="268715" y="122855"/>
                    <a:pt x="267367" y="121467"/>
                    <a:pt x="266315" y="119900"/>
                  </a:cubicBezTo>
                  <a:cubicBezTo>
                    <a:pt x="266177" y="119721"/>
                    <a:pt x="266058" y="119523"/>
                    <a:pt x="265939" y="119325"/>
                  </a:cubicBezTo>
                  <a:cubicBezTo>
                    <a:pt x="265820" y="119107"/>
                    <a:pt x="265681" y="118928"/>
                    <a:pt x="265562" y="118710"/>
                  </a:cubicBezTo>
                  <a:cubicBezTo>
                    <a:pt x="265344" y="118313"/>
                    <a:pt x="265126" y="117897"/>
                    <a:pt x="264907" y="117481"/>
                  </a:cubicBezTo>
                  <a:cubicBezTo>
                    <a:pt x="264471" y="116667"/>
                    <a:pt x="264075" y="115835"/>
                    <a:pt x="263698" y="115002"/>
                  </a:cubicBezTo>
                  <a:cubicBezTo>
                    <a:pt x="262230" y="111650"/>
                    <a:pt x="261199" y="108239"/>
                    <a:pt x="260505" y="104927"/>
                  </a:cubicBezTo>
                  <a:cubicBezTo>
                    <a:pt x="259811" y="101616"/>
                    <a:pt x="259414" y="98383"/>
                    <a:pt x="259216" y="95329"/>
                  </a:cubicBezTo>
                  <a:cubicBezTo>
                    <a:pt x="259018" y="92275"/>
                    <a:pt x="259018" y="89380"/>
                    <a:pt x="259176" y="86683"/>
                  </a:cubicBezTo>
                  <a:cubicBezTo>
                    <a:pt x="259216" y="86008"/>
                    <a:pt x="259255" y="85354"/>
                    <a:pt x="259315" y="84699"/>
                  </a:cubicBezTo>
                  <a:cubicBezTo>
                    <a:pt x="259394" y="84045"/>
                    <a:pt x="259474" y="83410"/>
                    <a:pt x="259553" y="82796"/>
                  </a:cubicBezTo>
                  <a:cubicBezTo>
                    <a:pt x="259712" y="81487"/>
                    <a:pt x="259870" y="80237"/>
                    <a:pt x="260009" y="79048"/>
                  </a:cubicBezTo>
                  <a:lnTo>
                    <a:pt x="260009" y="79048"/>
                  </a:lnTo>
                  <a:cubicBezTo>
                    <a:pt x="258641" y="79127"/>
                    <a:pt x="257292" y="79206"/>
                    <a:pt x="255944" y="79266"/>
                  </a:cubicBezTo>
                  <a:cubicBezTo>
                    <a:pt x="255289" y="79305"/>
                    <a:pt x="254635" y="79345"/>
                    <a:pt x="254000" y="79385"/>
                  </a:cubicBezTo>
                  <a:cubicBezTo>
                    <a:pt x="253683" y="79385"/>
                    <a:pt x="253346" y="79424"/>
                    <a:pt x="253028" y="79424"/>
                  </a:cubicBezTo>
                  <a:cubicBezTo>
                    <a:pt x="252711" y="79424"/>
                    <a:pt x="252394" y="79424"/>
                    <a:pt x="252077" y="79404"/>
                  </a:cubicBezTo>
                  <a:cubicBezTo>
                    <a:pt x="249518" y="79305"/>
                    <a:pt x="247020" y="78849"/>
                    <a:pt x="244679" y="78056"/>
                  </a:cubicBezTo>
                  <a:cubicBezTo>
                    <a:pt x="244382" y="77977"/>
                    <a:pt x="244084" y="77858"/>
                    <a:pt x="243807" y="77759"/>
                  </a:cubicBezTo>
                  <a:cubicBezTo>
                    <a:pt x="243509" y="77640"/>
                    <a:pt x="243232" y="77540"/>
                    <a:pt x="242954" y="77421"/>
                  </a:cubicBezTo>
                  <a:cubicBezTo>
                    <a:pt x="242399" y="77144"/>
                    <a:pt x="241824" y="76926"/>
                    <a:pt x="241308" y="76628"/>
                  </a:cubicBezTo>
                  <a:cubicBezTo>
                    <a:pt x="241030" y="76489"/>
                    <a:pt x="240773" y="76331"/>
                    <a:pt x="240515" y="76192"/>
                  </a:cubicBezTo>
                  <a:cubicBezTo>
                    <a:pt x="240257" y="76033"/>
                    <a:pt x="239999" y="75875"/>
                    <a:pt x="239741" y="75716"/>
                  </a:cubicBezTo>
                  <a:cubicBezTo>
                    <a:pt x="239226" y="75399"/>
                    <a:pt x="238790" y="75022"/>
                    <a:pt x="238314" y="74685"/>
                  </a:cubicBezTo>
                  <a:cubicBezTo>
                    <a:pt x="238056" y="74506"/>
                    <a:pt x="237857" y="74308"/>
                    <a:pt x="237639" y="74110"/>
                  </a:cubicBezTo>
                  <a:cubicBezTo>
                    <a:pt x="237421" y="73911"/>
                    <a:pt x="237203" y="73713"/>
                    <a:pt x="236985" y="73534"/>
                  </a:cubicBezTo>
                  <a:cubicBezTo>
                    <a:pt x="236568" y="73118"/>
                    <a:pt x="236172" y="72702"/>
                    <a:pt x="235795" y="72265"/>
                  </a:cubicBezTo>
                  <a:cubicBezTo>
                    <a:pt x="235438" y="71829"/>
                    <a:pt x="235081" y="71373"/>
                    <a:pt x="234724" y="70937"/>
                  </a:cubicBezTo>
                  <a:cubicBezTo>
                    <a:pt x="234387" y="70480"/>
                    <a:pt x="234089" y="70024"/>
                    <a:pt x="233772" y="69568"/>
                  </a:cubicBezTo>
                  <a:cubicBezTo>
                    <a:pt x="232562" y="67704"/>
                    <a:pt x="231670" y="65741"/>
                    <a:pt x="231154" y="63758"/>
                  </a:cubicBezTo>
                  <a:lnTo>
                    <a:pt x="230976" y="63024"/>
                  </a:lnTo>
                  <a:cubicBezTo>
                    <a:pt x="230916" y="62786"/>
                    <a:pt x="230877" y="62528"/>
                    <a:pt x="230837" y="62290"/>
                  </a:cubicBezTo>
                  <a:cubicBezTo>
                    <a:pt x="230718" y="61794"/>
                    <a:pt x="230698" y="61318"/>
                    <a:pt x="230639" y="60823"/>
                  </a:cubicBezTo>
                  <a:cubicBezTo>
                    <a:pt x="230560" y="59871"/>
                    <a:pt x="230560" y="58919"/>
                    <a:pt x="230659" y="58007"/>
                  </a:cubicBezTo>
                  <a:cubicBezTo>
                    <a:pt x="230698" y="57788"/>
                    <a:pt x="230718" y="57570"/>
                    <a:pt x="230758" y="57352"/>
                  </a:cubicBezTo>
                  <a:cubicBezTo>
                    <a:pt x="230797" y="57134"/>
                    <a:pt x="230857" y="56916"/>
                    <a:pt x="230916" y="56698"/>
                  </a:cubicBezTo>
                  <a:cubicBezTo>
                    <a:pt x="231035" y="56261"/>
                    <a:pt x="231135" y="55825"/>
                    <a:pt x="231234" y="55409"/>
                  </a:cubicBezTo>
                  <a:cubicBezTo>
                    <a:pt x="231452" y="54576"/>
                    <a:pt x="231670" y="53763"/>
                    <a:pt x="231868" y="52989"/>
                  </a:cubicBezTo>
                  <a:cubicBezTo>
                    <a:pt x="232285" y="51323"/>
                    <a:pt x="232662" y="49816"/>
                    <a:pt x="233019" y="48428"/>
                  </a:cubicBezTo>
                  <a:lnTo>
                    <a:pt x="233019" y="48428"/>
                  </a:lnTo>
                  <a:cubicBezTo>
                    <a:pt x="228933" y="49796"/>
                    <a:pt x="224888" y="51145"/>
                    <a:pt x="222964" y="51799"/>
                  </a:cubicBezTo>
                  <a:lnTo>
                    <a:pt x="223004" y="51780"/>
                  </a:lnTo>
                  <a:lnTo>
                    <a:pt x="223004" y="51780"/>
                  </a:lnTo>
                  <a:cubicBezTo>
                    <a:pt x="222964" y="51799"/>
                    <a:pt x="222924" y="51799"/>
                    <a:pt x="222905" y="51799"/>
                  </a:cubicBezTo>
                  <a:lnTo>
                    <a:pt x="222845" y="51819"/>
                  </a:lnTo>
                  <a:lnTo>
                    <a:pt x="222746" y="51859"/>
                  </a:lnTo>
                  <a:lnTo>
                    <a:pt x="222508" y="51918"/>
                  </a:lnTo>
                  <a:lnTo>
                    <a:pt x="222072" y="52037"/>
                  </a:lnTo>
                  <a:cubicBezTo>
                    <a:pt x="221754" y="52117"/>
                    <a:pt x="221457" y="52176"/>
                    <a:pt x="221140" y="52236"/>
                  </a:cubicBezTo>
                  <a:cubicBezTo>
                    <a:pt x="220545" y="52355"/>
                    <a:pt x="219910" y="52454"/>
                    <a:pt x="219295" y="52533"/>
                  </a:cubicBezTo>
                  <a:cubicBezTo>
                    <a:pt x="218387" y="52636"/>
                    <a:pt x="217468" y="52695"/>
                    <a:pt x="216554" y="52695"/>
                  </a:cubicBezTo>
                  <a:cubicBezTo>
                    <a:pt x="216231" y="52695"/>
                    <a:pt x="215908" y="52688"/>
                    <a:pt x="215587" y="52672"/>
                  </a:cubicBezTo>
                  <a:cubicBezTo>
                    <a:pt x="213128" y="52553"/>
                    <a:pt x="210688" y="51958"/>
                    <a:pt x="208586" y="50748"/>
                  </a:cubicBezTo>
                  <a:cubicBezTo>
                    <a:pt x="208071" y="50451"/>
                    <a:pt x="207575" y="50134"/>
                    <a:pt x="207099" y="49757"/>
                  </a:cubicBezTo>
                  <a:lnTo>
                    <a:pt x="206742" y="49479"/>
                  </a:lnTo>
                  <a:lnTo>
                    <a:pt x="206385" y="49182"/>
                  </a:lnTo>
                  <a:cubicBezTo>
                    <a:pt x="206167" y="48983"/>
                    <a:pt x="205949" y="48765"/>
                    <a:pt x="205731" y="48567"/>
                  </a:cubicBezTo>
                  <a:cubicBezTo>
                    <a:pt x="204878" y="47714"/>
                    <a:pt x="204164" y="46742"/>
                    <a:pt x="203589" y="45711"/>
                  </a:cubicBezTo>
                  <a:cubicBezTo>
                    <a:pt x="203034" y="44660"/>
                    <a:pt x="202597" y="43550"/>
                    <a:pt x="202201" y="42419"/>
                  </a:cubicBezTo>
                  <a:cubicBezTo>
                    <a:pt x="201804" y="41289"/>
                    <a:pt x="201447" y="40158"/>
                    <a:pt x="201050" y="39048"/>
                  </a:cubicBezTo>
                  <a:cubicBezTo>
                    <a:pt x="200277" y="36807"/>
                    <a:pt x="199305" y="34626"/>
                    <a:pt x="197996" y="32662"/>
                  </a:cubicBezTo>
                  <a:cubicBezTo>
                    <a:pt x="197342" y="31690"/>
                    <a:pt x="196608" y="30778"/>
                    <a:pt x="195815" y="29925"/>
                  </a:cubicBezTo>
                  <a:cubicBezTo>
                    <a:pt x="195438" y="29509"/>
                    <a:pt x="195002" y="29112"/>
                    <a:pt x="194585" y="28696"/>
                  </a:cubicBezTo>
                  <a:cubicBezTo>
                    <a:pt x="194149" y="28319"/>
                    <a:pt x="193733" y="27923"/>
                    <a:pt x="193277" y="27566"/>
                  </a:cubicBezTo>
                  <a:cubicBezTo>
                    <a:pt x="192404" y="26832"/>
                    <a:pt x="191452" y="26177"/>
                    <a:pt x="190500" y="25563"/>
                  </a:cubicBezTo>
                  <a:cubicBezTo>
                    <a:pt x="190004" y="25265"/>
                    <a:pt x="189528" y="24948"/>
                    <a:pt x="189033" y="24690"/>
                  </a:cubicBezTo>
                  <a:cubicBezTo>
                    <a:pt x="188775" y="24551"/>
                    <a:pt x="188537" y="24412"/>
                    <a:pt x="188279" y="24274"/>
                  </a:cubicBezTo>
                  <a:lnTo>
                    <a:pt x="187525" y="23897"/>
                  </a:lnTo>
                  <a:cubicBezTo>
                    <a:pt x="185483" y="22885"/>
                    <a:pt x="183381" y="22112"/>
                    <a:pt x="181239" y="21497"/>
                  </a:cubicBezTo>
                  <a:cubicBezTo>
                    <a:pt x="176955" y="20268"/>
                    <a:pt x="172612" y="19673"/>
                    <a:pt x="168349" y="19336"/>
                  </a:cubicBezTo>
                  <a:cubicBezTo>
                    <a:pt x="164085" y="18998"/>
                    <a:pt x="159861" y="18939"/>
                    <a:pt x="155736" y="18919"/>
                  </a:cubicBezTo>
                  <a:cubicBezTo>
                    <a:pt x="154862" y="18921"/>
                    <a:pt x="153990" y="18922"/>
                    <a:pt x="153122" y="18922"/>
                  </a:cubicBezTo>
                  <a:cubicBezTo>
                    <a:pt x="152749" y="18922"/>
                    <a:pt x="152377" y="18922"/>
                    <a:pt x="152005" y="18922"/>
                  </a:cubicBezTo>
                  <a:cubicBezTo>
                    <a:pt x="145093" y="18922"/>
                    <a:pt x="138380" y="18942"/>
                    <a:pt x="131938" y="19732"/>
                  </a:cubicBezTo>
                  <a:cubicBezTo>
                    <a:pt x="128150" y="20188"/>
                    <a:pt x="124462" y="20922"/>
                    <a:pt x="120971" y="22112"/>
                  </a:cubicBezTo>
                  <a:cubicBezTo>
                    <a:pt x="117501" y="23302"/>
                    <a:pt x="114268" y="24968"/>
                    <a:pt x="111472" y="27129"/>
                  </a:cubicBezTo>
                  <a:cubicBezTo>
                    <a:pt x="108696" y="29251"/>
                    <a:pt x="106376" y="31928"/>
                    <a:pt x="104868" y="34943"/>
                  </a:cubicBezTo>
                  <a:cubicBezTo>
                    <a:pt x="104075" y="36430"/>
                    <a:pt x="103500" y="37997"/>
                    <a:pt x="102965" y="39544"/>
                  </a:cubicBezTo>
                  <a:cubicBezTo>
                    <a:pt x="102429" y="41090"/>
                    <a:pt x="101973" y="42637"/>
                    <a:pt x="101358" y="44105"/>
                  </a:cubicBezTo>
                  <a:cubicBezTo>
                    <a:pt x="100763" y="45572"/>
                    <a:pt x="99970" y="46941"/>
                    <a:pt x="98939" y="48071"/>
                  </a:cubicBezTo>
                  <a:cubicBezTo>
                    <a:pt x="98423" y="48666"/>
                    <a:pt x="97848" y="49162"/>
                    <a:pt x="97253" y="49638"/>
                  </a:cubicBezTo>
                  <a:cubicBezTo>
                    <a:pt x="96658" y="50114"/>
                    <a:pt x="96024" y="50530"/>
                    <a:pt x="95369" y="50907"/>
                  </a:cubicBezTo>
                  <a:cubicBezTo>
                    <a:pt x="94060" y="51621"/>
                    <a:pt x="92632" y="52097"/>
                    <a:pt x="91205" y="52374"/>
                  </a:cubicBezTo>
                  <a:cubicBezTo>
                    <a:pt x="89983" y="52625"/>
                    <a:pt x="88762" y="52721"/>
                    <a:pt x="87553" y="52721"/>
                  </a:cubicBezTo>
                  <a:cubicBezTo>
                    <a:pt x="87329" y="52721"/>
                    <a:pt x="87105" y="52718"/>
                    <a:pt x="86881" y="52712"/>
                  </a:cubicBezTo>
                  <a:cubicBezTo>
                    <a:pt x="85453" y="52652"/>
                    <a:pt x="84045" y="52474"/>
                    <a:pt x="82677" y="52196"/>
                  </a:cubicBezTo>
                  <a:cubicBezTo>
                    <a:pt x="82003" y="52037"/>
                    <a:pt x="81348" y="51879"/>
                    <a:pt x="80694" y="51641"/>
                  </a:cubicBezTo>
                  <a:cubicBezTo>
                    <a:pt x="80040" y="51442"/>
                    <a:pt x="79385" y="51224"/>
                    <a:pt x="78731" y="51026"/>
                  </a:cubicBezTo>
                  <a:cubicBezTo>
                    <a:pt x="76093" y="50153"/>
                    <a:pt x="73515" y="49320"/>
                    <a:pt x="71016" y="48507"/>
                  </a:cubicBezTo>
                  <a:lnTo>
                    <a:pt x="71016" y="48507"/>
                  </a:lnTo>
                  <a:cubicBezTo>
                    <a:pt x="71730" y="51085"/>
                    <a:pt x="72424" y="53604"/>
                    <a:pt x="73118" y="56083"/>
                  </a:cubicBezTo>
                  <a:cubicBezTo>
                    <a:pt x="73198" y="56380"/>
                    <a:pt x="73277" y="56678"/>
                    <a:pt x="73356" y="56975"/>
                  </a:cubicBezTo>
                  <a:cubicBezTo>
                    <a:pt x="73456" y="57273"/>
                    <a:pt x="73495" y="57570"/>
                    <a:pt x="73535" y="57868"/>
                  </a:cubicBezTo>
                  <a:cubicBezTo>
                    <a:pt x="73614" y="58483"/>
                    <a:pt x="73654" y="59097"/>
                    <a:pt x="73634" y="59692"/>
                  </a:cubicBezTo>
                  <a:cubicBezTo>
                    <a:pt x="73614" y="60902"/>
                    <a:pt x="73456" y="62112"/>
                    <a:pt x="73178" y="63262"/>
                  </a:cubicBezTo>
                  <a:cubicBezTo>
                    <a:pt x="73118" y="63559"/>
                    <a:pt x="73039" y="63837"/>
                    <a:pt x="72960" y="64134"/>
                  </a:cubicBezTo>
                  <a:lnTo>
                    <a:pt x="72702" y="64967"/>
                  </a:lnTo>
                  <a:lnTo>
                    <a:pt x="72563" y="65384"/>
                  </a:lnTo>
                  <a:lnTo>
                    <a:pt x="72385" y="65800"/>
                  </a:lnTo>
                  <a:cubicBezTo>
                    <a:pt x="72285" y="66058"/>
                    <a:pt x="72166" y="66336"/>
                    <a:pt x="72067" y="66613"/>
                  </a:cubicBezTo>
                  <a:cubicBezTo>
                    <a:pt x="71948" y="66871"/>
                    <a:pt x="71810" y="67129"/>
                    <a:pt x="71691" y="67387"/>
                  </a:cubicBezTo>
                  <a:cubicBezTo>
                    <a:pt x="71552" y="67645"/>
                    <a:pt x="71433" y="67902"/>
                    <a:pt x="71294" y="68160"/>
                  </a:cubicBezTo>
                  <a:cubicBezTo>
                    <a:pt x="71135" y="68398"/>
                    <a:pt x="70996" y="68656"/>
                    <a:pt x="70858" y="68894"/>
                  </a:cubicBezTo>
                  <a:cubicBezTo>
                    <a:pt x="70699" y="69152"/>
                    <a:pt x="70580" y="69410"/>
                    <a:pt x="70401" y="69628"/>
                  </a:cubicBezTo>
                  <a:cubicBezTo>
                    <a:pt x="69152" y="71531"/>
                    <a:pt x="67724" y="73257"/>
                    <a:pt x="66039" y="74605"/>
                  </a:cubicBezTo>
                  <a:cubicBezTo>
                    <a:pt x="64353" y="75954"/>
                    <a:pt x="62509" y="76965"/>
                    <a:pt x="60605" y="77699"/>
                  </a:cubicBezTo>
                  <a:cubicBezTo>
                    <a:pt x="58721" y="78433"/>
                    <a:pt x="56797" y="78929"/>
                    <a:pt x="54913" y="79186"/>
                  </a:cubicBezTo>
                  <a:cubicBezTo>
                    <a:pt x="53981" y="79325"/>
                    <a:pt x="53049" y="79404"/>
                    <a:pt x="52137" y="79444"/>
                  </a:cubicBezTo>
                  <a:cubicBezTo>
                    <a:pt x="51681" y="79464"/>
                    <a:pt x="51225" y="79464"/>
                    <a:pt x="50788" y="79464"/>
                  </a:cubicBezTo>
                  <a:cubicBezTo>
                    <a:pt x="50332" y="79444"/>
                    <a:pt x="49896" y="79424"/>
                    <a:pt x="49440" y="79404"/>
                  </a:cubicBezTo>
                  <a:cubicBezTo>
                    <a:pt x="47635" y="79325"/>
                    <a:pt x="45910" y="79266"/>
                    <a:pt x="44264" y="79186"/>
                  </a:cubicBezTo>
                  <a:lnTo>
                    <a:pt x="44264" y="79186"/>
                  </a:lnTo>
                  <a:cubicBezTo>
                    <a:pt x="44422" y="80495"/>
                    <a:pt x="44561" y="81804"/>
                    <a:pt x="44720" y="83073"/>
                  </a:cubicBezTo>
                  <a:cubicBezTo>
                    <a:pt x="44779" y="83688"/>
                    <a:pt x="44859" y="84303"/>
                    <a:pt x="44918" y="84918"/>
                  </a:cubicBezTo>
                  <a:cubicBezTo>
                    <a:pt x="44978" y="85532"/>
                    <a:pt x="45037" y="86127"/>
                    <a:pt x="45057" y="86742"/>
                  </a:cubicBezTo>
                  <a:cubicBezTo>
                    <a:pt x="45196" y="89161"/>
                    <a:pt x="45196" y="91502"/>
                    <a:pt x="45097" y="93782"/>
                  </a:cubicBezTo>
                  <a:cubicBezTo>
                    <a:pt x="44898" y="98343"/>
                    <a:pt x="44303" y="102587"/>
                    <a:pt x="43371" y="106494"/>
                  </a:cubicBezTo>
                  <a:cubicBezTo>
                    <a:pt x="42439" y="110381"/>
                    <a:pt x="41170" y="113931"/>
                    <a:pt x="39584" y="117044"/>
                  </a:cubicBezTo>
                  <a:cubicBezTo>
                    <a:pt x="39405" y="117421"/>
                    <a:pt x="39187" y="117798"/>
                    <a:pt x="38969" y="118175"/>
                  </a:cubicBezTo>
                  <a:cubicBezTo>
                    <a:pt x="38870" y="118373"/>
                    <a:pt x="38770" y="118551"/>
                    <a:pt x="38671" y="118730"/>
                  </a:cubicBezTo>
                  <a:cubicBezTo>
                    <a:pt x="38572" y="118928"/>
                    <a:pt x="38453" y="119107"/>
                    <a:pt x="38354" y="119285"/>
                  </a:cubicBezTo>
                  <a:cubicBezTo>
                    <a:pt x="37918" y="119999"/>
                    <a:pt x="37422" y="120654"/>
                    <a:pt x="36926" y="121288"/>
                  </a:cubicBezTo>
                  <a:cubicBezTo>
                    <a:pt x="35875" y="122518"/>
                    <a:pt x="34725" y="123569"/>
                    <a:pt x="33515" y="124441"/>
                  </a:cubicBezTo>
                  <a:cubicBezTo>
                    <a:pt x="31096" y="126167"/>
                    <a:pt x="28537" y="127238"/>
                    <a:pt x="26138" y="127971"/>
                  </a:cubicBezTo>
                  <a:cubicBezTo>
                    <a:pt x="23738" y="128685"/>
                    <a:pt x="21497" y="129082"/>
                    <a:pt x="19475" y="129320"/>
                  </a:cubicBezTo>
                  <a:cubicBezTo>
                    <a:pt x="17341" y="129570"/>
                    <a:pt x="15442" y="129650"/>
                    <a:pt x="13776" y="129650"/>
                  </a:cubicBezTo>
                  <a:cubicBezTo>
                    <a:pt x="12266" y="129650"/>
                    <a:pt x="10948" y="129584"/>
                    <a:pt x="9817" y="129518"/>
                  </a:cubicBezTo>
                  <a:lnTo>
                    <a:pt x="9817" y="129478"/>
                  </a:lnTo>
                  <a:cubicBezTo>
                    <a:pt x="9638" y="129459"/>
                    <a:pt x="9480" y="129439"/>
                    <a:pt x="9380" y="129439"/>
                  </a:cubicBezTo>
                  <a:cubicBezTo>
                    <a:pt x="9177" y="129443"/>
                    <a:pt x="8977" y="129445"/>
                    <a:pt x="8781" y="129445"/>
                  </a:cubicBezTo>
                  <a:cubicBezTo>
                    <a:pt x="5469" y="129445"/>
                    <a:pt x="3274" y="128833"/>
                    <a:pt x="1963" y="128308"/>
                  </a:cubicBezTo>
                  <a:cubicBezTo>
                    <a:pt x="1269" y="128031"/>
                    <a:pt x="813" y="127773"/>
                    <a:pt x="516" y="127614"/>
                  </a:cubicBezTo>
                  <a:cubicBezTo>
                    <a:pt x="377" y="127515"/>
                    <a:pt x="258" y="127456"/>
                    <a:pt x="198" y="127416"/>
                  </a:cubicBezTo>
                  <a:cubicBezTo>
                    <a:pt x="139" y="127376"/>
                    <a:pt x="99" y="127356"/>
                    <a:pt x="99" y="127356"/>
                  </a:cubicBezTo>
                  <a:lnTo>
                    <a:pt x="99" y="127356"/>
                  </a:lnTo>
                  <a:cubicBezTo>
                    <a:pt x="99" y="127356"/>
                    <a:pt x="218" y="127456"/>
                    <a:pt x="496" y="127634"/>
                  </a:cubicBezTo>
                  <a:cubicBezTo>
                    <a:pt x="793" y="127793"/>
                    <a:pt x="1250" y="128051"/>
                    <a:pt x="1944" y="128348"/>
                  </a:cubicBezTo>
                  <a:cubicBezTo>
                    <a:pt x="2638" y="128626"/>
                    <a:pt x="3590" y="128923"/>
                    <a:pt x="4819" y="129161"/>
                  </a:cubicBezTo>
                  <a:cubicBezTo>
                    <a:pt x="5891" y="129372"/>
                    <a:pt x="7212" y="129505"/>
                    <a:pt x="8768" y="129505"/>
                  </a:cubicBezTo>
                  <a:cubicBezTo>
                    <a:pt x="8968" y="129505"/>
                    <a:pt x="9172" y="129503"/>
                    <a:pt x="9380" y="129498"/>
                  </a:cubicBezTo>
                  <a:cubicBezTo>
                    <a:pt x="9480" y="129518"/>
                    <a:pt x="9638" y="129538"/>
                    <a:pt x="9797" y="129558"/>
                  </a:cubicBezTo>
                  <a:cubicBezTo>
                    <a:pt x="11007" y="129677"/>
                    <a:pt x="12395" y="129736"/>
                    <a:pt x="14001" y="129736"/>
                  </a:cubicBezTo>
                  <a:cubicBezTo>
                    <a:pt x="15627" y="129736"/>
                    <a:pt x="17452" y="129657"/>
                    <a:pt x="19475" y="129419"/>
                  </a:cubicBezTo>
                  <a:cubicBezTo>
                    <a:pt x="21517" y="129181"/>
                    <a:pt x="23778" y="128804"/>
                    <a:pt x="26178" y="128070"/>
                  </a:cubicBezTo>
                  <a:cubicBezTo>
                    <a:pt x="28577" y="127356"/>
                    <a:pt x="31135" y="126286"/>
                    <a:pt x="33594" y="124540"/>
                  </a:cubicBezTo>
                  <a:cubicBezTo>
                    <a:pt x="34804" y="123668"/>
                    <a:pt x="35974" y="122617"/>
                    <a:pt x="37025" y="121367"/>
                  </a:cubicBezTo>
                  <a:cubicBezTo>
                    <a:pt x="37521" y="120733"/>
                    <a:pt x="38037" y="120078"/>
                    <a:pt x="38473" y="119364"/>
                  </a:cubicBezTo>
                  <a:cubicBezTo>
                    <a:pt x="38572" y="119166"/>
                    <a:pt x="38691" y="118988"/>
                    <a:pt x="38790" y="118809"/>
                  </a:cubicBezTo>
                  <a:cubicBezTo>
                    <a:pt x="38889" y="118631"/>
                    <a:pt x="38989" y="118432"/>
                    <a:pt x="39108" y="118254"/>
                  </a:cubicBezTo>
                  <a:cubicBezTo>
                    <a:pt x="39306" y="117877"/>
                    <a:pt x="39524" y="117500"/>
                    <a:pt x="39703" y="117104"/>
                  </a:cubicBezTo>
                  <a:cubicBezTo>
                    <a:pt x="41309" y="113990"/>
                    <a:pt x="42578" y="110440"/>
                    <a:pt x="43530" y="106534"/>
                  </a:cubicBezTo>
                  <a:cubicBezTo>
                    <a:pt x="44482" y="102607"/>
                    <a:pt x="45077" y="98343"/>
                    <a:pt x="45275" y="93782"/>
                  </a:cubicBezTo>
                  <a:cubicBezTo>
                    <a:pt x="45374" y="91502"/>
                    <a:pt x="45374" y="89142"/>
                    <a:pt x="45235" y="86722"/>
                  </a:cubicBezTo>
                  <a:cubicBezTo>
                    <a:pt x="45196" y="86127"/>
                    <a:pt x="45156" y="85513"/>
                    <a:pt x="45097" y="84898"/>
                  </a:cubicBezTo>
                  <a:cubicBezTo>
                    <a:pt x="45037" y="84283"/>
                    <a:pt x="44958" y="83668"/>
                    <a:pt x="44898" y="83053"/>
                  </a:cubicBezTo>
                  <a:cubicBezTo>
                    <a:pt x="44760" y="81844"/>
                    <a:pt x="44621" y="80614"/>
                    <a:pt x="44462" y="79385"/>
                  </a:cubicBezTo>
                  <a:lnTo>
                    <a:pt x="44462" y="79385"/>
                  </a:lnTo>
                  <a:cubicBezTo>
                    <a:pt x="46049" y="79444"/>
                    <a:pt x="47714" y="79523"/>
                    <a:pt x="49440" y="79603"/>
                  </a:cubicBezTo>
                  <a:cubicBezTo>
                    <a:pt x="49876" y="79623"/>
                    <a:pt x="50312" y="79642"/>
                    <a:pt x="50768" y="79662"/>
                  </a:cubicBezTo>
                  <a:cubicBezTo>
                    <a:pt x="50902" y="79668"/>
                    <a:pt x="51036" y="79671"/>
                    <a:pt x="51169" y="79671"/>
                  </a:cubicBezTo>
                  <a:cubicBezTo>
                    <a:pt x="51492" y="79671"/>
                    <a:pt x="51814" y="79656"/>
                    <a:pt x="52137" y="79642"/>
                  </a:cubicBezTo>
                  <a:cubicBezTo>
                    <a:pt x="53069" y="79603"/>
                    <a:pt x="54001" y="79523"/>
                    <a:pt x="54933" y="79385"/>
                  </a:cubicBezTo>
                  <a:cubicBezTo>
                    <a:pt x="56837" y="79127"/>
                    <a:pt x="58780" y="78631"/>
                    <a:pt x="60684" y="77897"/>
                  </a:cubicBezTo>
                  <a:cubicBezTo>
                    <a:pt x="62588" y="77144"/>
                    <a:pt x="64472" y="76132"/>
                    <a:pt x="66158" y="74764"/>
                  </a:cubicBezTo>
                  <a:cubicBezTo>
                    <a:pt x="67863" y="73396"/>
                    <a:pt x="69311" y="71650"/>
                    <a:pt x="70580" y="69747"/>
                  </a:cubicBezTo>
                  <a:cubicBezTo>
                    <a:pt x="70739" y="69509"/>
                    <a:pt x="70877" y="69251"/>
                    <a:pt x="71016" y="69013"/>
                  </a:cubicBezTo>
                  <a:cubicBezTo>
                    <a:pt x="71175" y="68755"/>
                    <a:pt x="71314" y="68517"/>
                    <a:pt x="71472" y="68259"/>
                  </a:cubicBezTo>
                  <a:cubicBezTo>
                    <a:pt x="71611" y="68021"/>
                    <a:pt x="71730" y="67744"/>
                    <a:pt x="71869" y="67486"/>
                  </a:cubicBezTo>
                  <a:cubicBezTo>
                    <a:pt x="71988" y="67228"/>
                    <a:pt x="72127" y="66970"/>
                    <a:pt x="72246" y="66693"/>
                  </a:cubicBezTo>
                  <a:cubicBezTo>
                    <a:pt x="72365" y="66415"/>
                    <a:pt x="72464" y="66157"/>
                    <a:pt x="72583" y="65880"/>
                  </a:cubicBezTo>
                  <a:lnTo>
                    <a:pt x="72742" y="65463"/>
                  </a:lnTo>
                  <a:lnTo>
                    <a:pt x="72880" y="65047"/>
                  </a:lnTo>
                  <a:cubicBezTo>
                    <a:pt x="72980" y="64749"/>
                    <a:pt x="73079" y="64472"/>
                    <a:pt x="73158" y="64194"/>
                  </a:cubicBezTo>
                  <a:cubicBezTo>
                    <a:pt x="73237" y="63896"/>
                    <a:pt x="73297" y="63599"/>
                    <a:pt x="73376" y="63321"/>
                  </a:cubicBezTo>
                  <a:cubicBezTo>
                    <a:pt x="74883" y="58582"/>
                    <a:pt x="72385" y="53406"/>
                    <a:pt x="71334" y="48845"/>
                  </a:cubicBezTo>
                  <a:lnTo>
                    <a:pt x="71334" y="48845"/>
                  </a:lnTo>
                  <a:cubicBezTo>
                    <a:pt x="73693" y="49618"/>
                    <a:pt x="76133" y="50411"/>
                    <a:pt x="78651" y="51224"/>
                  </a:cubicBezTo>
                  <a:cubicBezTo>
                    <a:pt x="79306" y="51442"/>
                    <a:pt x="79960" y="51661"/>
                    <a:pt x="80615" y="51859"/>
                  </a:cubicBezTo>
                  <a:cubicBezTo>
                    <a:pt x="81249" y="52097"/>
                    <a:pt x="81943" y="52256"/>
                    <a:pt x="82618" y="52414"/>
                  </a:cubicBezTo>
                  <a:cubicBezTo>
                    <a:pt x="83986" y="52692"/>
                    <a:pt x="85414" y="52890"/>
                    <a:pt x="86862" y="52930"/>
                  </a:cubicBezTo>
                  <a:cubicBezTo>
                    <a:pt x="87088" y="52936"/>
                    <a:pt x="87315" y="52939"/>
                    <a:pt x="87544" y="52939"/>
                  </a:cubicBezTo>
                  <a:cubicBezTo>
                    <a:pt x="88759" y="52939"/>
                    <a:pt x="90006" y="52846"/>
                    <a:pt x="91224" y="52612"/>
                  </a:cubicBezTo>
                  <a:cubicBezTo>
                    <a:pt x="92692" y="52315"/>
                    <a:pt x="94140" y="51839"/>
                    <a:pt x="95468" y="51105"/>
                  </a:cubicBezTo>
                  <a:cubicBezTo>
                    <a:pt x="96143" y="50728"/>
                    <a:pt x="96797" y="50312"/>
                    <a:pt x="97392" y="49816"/>
                  </a:cubicBezTo>
                  <a:cubicBezTo>
                    <a:pt x="97987" y="49340"/>
                    <a:pt x="98582" y="48825"/>
                    <a:pt x="99097" y="48230"/>
                  </a:cubicBezTo>
                  <a:cubicBezTo>
                    <a:pt x="100149" y="47060"/>
                    <a:pt x="100962" y="45672"/>
                    <a:pt x="101576" y="44184"/>
                  </a:cubicBezTo>
                  <a:cubicBezTo>
                    <a:pt x="102191" y="42697"/>
                    <a:pt x="102667" y="41150"/>
                    <a:pt x="103183" y="39603"/>
                  </a:cubicBezTo>
                  <a:cubicBezTo>
                    <a:pt x="103718" y="38076"/>
                    <a:pt x="104293" y="36529"/>
                    <a:pt x="105067" y="35042"/>
                  </a:cubicBezTo>
                  <a:cubicBezTo>
                    <a:pt x="106574" y="32067"/>
                    <a:pt x="108854" y="29430"/>
                    <a:pt x="111611" y="27308"/>
                  </a:cubicBezTo>
                  <a:cubicBezTo>
                    <a:pt x="114368" y="25166"/>
                    <a:pt x="117600" y="23540"/>
                    <a:pt x="121051" y="22350"/>
                  </a:cubicBezTo>
                  <a:cubicBezTo>
                    <a:pt x="124501" y="21180"/>
                    <a:pt x="128170" y="20426"/>
                    <a:pt x="131958" y="19970"/>
                  </a:cubicBezTo>
                  <a:cubicBezTo>
                    <a:pt x="138308" y="19204"/>
                    <a:pt x="144953" y="19179"/>
                    <a:pt x="151809" y="19179"/>
                  </a:cubicBezTo>
                  <a:cubicBezTo>
                    <a:pt x="152272" y="19179"/>
                    <a:pt x="152736" y="19179"/>
                    <a:pt x="153202" y="19179"/>
                  </a:cubicBezTo>
                  <a:cubicBezTo>
                    <a:pt x="154043" y="19179"/>
                    <a:pt x="154888" y="19179"/>
                    <a:pt x="155736" y="19177"/>
                  </a:cubicBezTo>
                  <a:cubicBezTo>
                    <a:pt x="159841" y="19197"/>
                    <a:pt x="164045" y="19256"/>
                    <a:pt x="168309" y="19593"/>
                  </a:cubicBezTo>
                  <a:cubicBezTo>
                    <a:pt x="172573" y="19931"/>
                    <a:pt x="176896" y="20525"/>
                    <a:pt x="181160" y="21735"/>
                  </a:cubicBezTo>
                  <a:cubicBezTo>
                    <a:pt x="183262" y="22370"/>
                    <a:pt x="185364" y="23123"/>
                    <a:pt x="187387" y="24135"/>
                  </a:cubicBezTo>
                  <a:lnTo>
                    <a:pt x="188140" y="24512"/>
                  </a:lnTo>
                  <a:cubicBezTo>
                    <a:pt x="188378" y="24650"/>
                    <a:pt x="188616" y="24789"/>
                    <a:pt x="188874" y="24928"/>
                  </a:cubicBezTo>
                  <a:cubicBezTo>
                    <a:pt x="189370" y="25186"/>
                    <a:pt x="189846" y="25483"/>
                    <a:pt x="190322" y="25781"/>
                  </a:cubicBezTo>
                  <a:cubicBezTo>
                    <a:pt x="191274" y="26396"/>
                    <a:pt x="192226" y="27050"/>
                    <a:pt x="193098" y="27784"/>
                  </a:cubicBezTo>
                  <a:cubicBezTo>
                    <a:pt x="193534" y="28121"/>
                    <a:pt x="193951" y="28517"/>
                    <a:pt x="194387" y="28894"/>
                  </a:cubicBezTo>
                  <a:cubicBezTo>
                    <a:pt x="194804" y="29291"/>
                    <a:pt x="195220" y="29688"/>
                    <a:pt x="195597" y="30124"/>
                  </a:cubicBezTo>
                  <a:cubicBezTo>
                    <a:pt x="196390" y="30957"/>
                    <a:pt x="197124" y="31849"/>
                    <a:pt x="197758" y="32821"/>
                  </a:cubicBezTo>
                  <a:cubicBezTo>
                    <a:pt x="199047" y="34744"/>
                    <a:pt x="199999" y="36906"/>
                    <a:pt x="200773" y="39127"/>
                  </a:cubicBezTo>
                  <a:cubicBezTo>
                    <a:pt x="201169" y="40238"/>
                    <a:pt x="201526" y="41368"/>
                    <a:pt x="201923" y="42499"/>
                  </a:cubicBezTo>
                  <a:cubicBezTo>
                    <a:pt x="202320" y="43629"/>
                    <a:pt x="202756" y="44759"/>
                    <a:pt x="203331" y="45830"/>
                  </a:cubicBezTo>
                  <a:cubicBezTo>
                    <a:pt x="203926" y="46901"/>
                    <a:pt x="204660" y="47893"/>
                    <a:pt x="205513" y="48765"/>
                  </a:cubicBezTo>
                  <a:cubicBezTo>
                    <a:pt x="205750" y="48964"/>
                    <a:pt x="205949" y="49182"/>
                    <a:pt x="206187" y="49380"/>
                  </a:cubicBezTo>
                  <a:lnTo>
                    <a:pt x="206544" y="49677"/>
                  </a:lnTo>
                  <a:lnTo>
                    <a:pt x="206901" y="49975"/>
                  </a:lnTo>
                  <a:cubicBezTo>
                    <a:pt x="207396" y="50352"/>
                    <a:pt x="207912" y="50689"/>
                    <a:pt x="208448" y="50986"/>
                  </a:cubicBezTo>
                  <a:cubicBezTo>
                    <a:pt x="210589" y="52236"/>
                    <a:pt x="213088" y="52831"/>
                    <a:pt x="215567" y="52950"/>
                  </a:cubicBezTo>
                  <a:cubicBezTo>
                    <a:pt x="215886" y="52965"/>
                    <a:pt x="216205" y="52972"/>
                    <a:pt x="216524" y="52972"/>
                  </a:cubicBezTo>
                  <a:cubicBezTo>
                    <a:pt x="217455" y="52972"/>
                    <a:pt x="218385" y="52909"/>
                    <a:pt x="219315" y="52791"/>
                  </a:cubicBezTo>
                  <a:cubicBezTo>
                    <a:pt x="219950" y="52731"/>
                    <a:pt x="220565" y="52632"/>
                    <a:pt x="221179" y="52513"/>
                  </a:cubicBezTo>
                  <a:cubicBezTo>
                    <a:pt x="221497" y="52454"/>
                    <a:pt x="221814" y="52374"/>
                    <a:pt x="222111" y="52315"/>
                  </a:cubicBezTo>
                  <a:lnTo>
                    <a:pt x="222567" y="52196"/>
                  </a:lnTo>
                  <a:lnTo>
                    <a:pt x="222805" y="52137"/>
                  </a:lnTo>
                  <a:lnTo>
                    <a:pt x="222924" y="52097"/>
                  </a:lnTo>
                  <a:lnTo>
                    <a:pt x="222984" y="52077"/>
                  </a:lnTo>
                  <a:cubicBezTo>
                    <a:pt x="223004" y="52077"/>
                    <a:pt x="223004" y="52077"/>
                    <a:pt x="222984" y="52057"/>
                  </a:cubicBezTo>
                  <a:lnTo>
                    <a:pt x="223043" y="52057"/>
                  </a:lnTo>
                  <a:cubicBezTo>
                    <a:pt x="224868" y="51442"/>
                    <a:pt x="228715" y="50173"/>
                    <a:pt x="232602" y="48864"/>
                  </a:cubicBezTo>
                  <a:lnTo>
                    <a:pt x="232602" y="48864"/>
                  </a:lnTo>
                  <a:cubicBezTo>
                    <a:pt x="232285" y="50094"/>
                    <a:pt x="231948" y="51442"/>
                    <a:pt x="231571" y="52910"/>
                  </a:cubicBezTo>
                  <a:cubicBezTo>
                    <a:pt x="231373" y="53683"/>
                    <a:pt x="231174" y="54496"/>
                    <a:pt x="230956" y="55349"/>
                  </a:cubicBezTo>
                  <a:cubicBezTo>
                    <a:pt x="230857" y="55766"/>
                    <a:pt x="230738" y="56182"/>
                    <a:pt x="230639" y="56618"/>
                  </a:cubicBezTo>
                  <a:cubicBezTo>
                    <a:pt x="230579" y="56837"/>
                    <a:pt x="230520" y="57055"/>
                    <a:pt x="230480" y="57293"/>
                  </a:cubicBezTo>
                  <a:cubicBezTo>
                    <a:pt x="230421" y="57511"/>
                    <a:pt x="230401" y="57749"/>
                    <a:pt x="230361" y="57987"/>
                  </a:cubicBezTo>
                  <a:cubicBezTo>
                    <a:pt x="230262" y="58899"/>
                    <a:pt x="230262" y="59871"/>
                    <a:pt x="230341" y="60862"/>
                  </a:cubicBezTo>
                  <a:cubicBezTo>
                    <a:pt x="230401" y="61358"/>
                    <a:pt x="230441" y="61854"/>
                    <a:pt x="230540" y="62350"/>
                  </a:cubicBezTo>
                  <a:cubicBezTo>
                    <a:pt x="230579" y="62588"/>
                    <a:pt x="230619" y="62845"/>
                    <a:pt x="230678" y="63083"/>
                  </a:cubicBezTo>
                  <a:cubicBezTo>
                    <a:pt x="230738" y="63341"/>
                    <a:pt x="230797" y="63599"/>
                    <a:pt x="230877" y="63837"/>
                  </a:cubicBezTo>
                  <a:cubicBezTo>
                    <a:pt x="231392" y="65840"/>
                    <a:pt x="232305" y="67843"/>
                    <a:pt x="233514" y="69727"/>
                  </a:cubicBezTo>
                  <a:cubicBezTo>
                    <a:pt x="233832" y="70183"/>
                    <a:pt x="234149" y="70659"/>
                    <a:pt x="234486" y="71115"/>
                  </a:cubicBezTo>
                  <a:cubicBezTo>
                    <a:pt x="234843" y="71571"/>
                    <a:pt x="235200" y="72007"/>
                    <a:pt x="235577" y="72464"/>
                  </a:cubicBezTo>
                  <a:cubicBezTo>
                    <a:pt x="235954" y="72900"/>
                    <a:pt x="236370" y="73316"/>
                    <a:pt x="236767" y="73733"/>
                  </a:cubicBezTo>
                  <a:cubicBezTo>
                    <a:pt x="236985" y="73931"/>
                    <a:pt x="237223" y="74129"/>
                    <a:pt x="237441" y="74328"/>
                  </a:cubicBezTo>
                  <a:cubicBezTo>
                    <a:pt x="237659" y="74526"/>
                    <a:pt x="237877" y="74744"/>
                    <a:pt x="238115" y="74903"/>
                  </a:cubicBezTo>
                  <a:cubicBezTo>
                    <a:pt x="238591" y="75260"/>
                    <a:pt x="239067" y="75656"/>
                    <a:pt x="239583" y="75954"/>
                  </a:cubicBezTo>
                  <a:cubicBezTo>
                    <a:pt x="239841" y="76113"/>
                    <a:pt x="240098" y="76271"/>
                    <a:pt x="240356" y="76450"/>
                  </a:cubicBezTo>
                  <a:cubicBezTo>
                    <a:pt x="240614" y="76588"/>
                    <a:pt x="240892" y="76727"/>
                    <a:pt x="241169" y="76886"/>
                  </a:cubicBezTo>
                  <a:cubicBezTo>
                    <a:pt x="241685" y="77183"/>
                    <a:pt x="242260" y="77421"/>
                    <a:pt x="242835" y="77679"/>
                  </a:cubicBezTo>
                  <a:cubicBezTo>
                    <a:pt x="243113" y="77798"/>
                    <a:pt x="243410" y="77917"/>
                    <a:pt x="243688" y="78016"/>
                  </a:cubicBezTo>
                  <a:cubicBezTo>
                    <a:pt x="243985" y="78135"/>
                    <a:pt x="244263" y="78254"/>
                    <a:pt x="244580" y="78334"/>
                  </a:cubicBezTo>
                  <a:cubicBezTo>
                    <a:pt x="246940" y="79127"/>
                    <a:pt x="249479" y="79583"/>
                    <a:pt x="252057" y="79702"/>
                  </a:cubicBezTo>
                  <a:lnTo>
                    <a:pt x="253028" y="79702"/>
                  </a:lnTo>
                  <a:cubicBezTo>
                    <a:pt x="253346" y="79702"/>
                    <a:pt x="253663" y="79682"/>
                    <a:pt x="254000" y="79662"/>
                  </a:cubicBezTo>
                  <a:cubicBezTo>
                    <a:pt x="254635" y="79623"/>
                    <a:pt x="255289" y="79603"/>
                    <a:pt x="255944" y="79563"/>
                  </a:cubicBezTo>
                  <a:cubicBezTo>
                    <a:pt x="257173" y="79504"/>
                    <a:pt x="258423" y="79424"/>
                    <a:pt x="259672" y="79365"/>
                  </a:cubicBezTo>
                  <a:lnTo>
                    <a:pt x="259672" y="79365"/>
                  </a:lnTo>
                  <a:cubicBezTo>
                    <a:pt x="259533" y="80456"/>
                    <a:pt x="259394" y="81586"/>
                    <a:pt x="259255" y="82756"/>
                  </a:cubicBezTo>
                  <a:cubicBezTo>
                    <a:pt x="259176" y="83391"/>
                    <a:pt x="259097" y="84025"/>
                    <a:pt x="259018" y="84660"/>
                  </a:cubicBezTo>
                  <a:cubicBezTo>
                    <a:pt x="258958" y="85314"/>
                    <a:pt x="258918" y="85988"/>
                    <a:pt x="258879" y="86663"/>
                  </a:cubicBezTo>
                  <a:cubicBezTo>
                    <a:pt x="258720" y="89360"/>
                    <a:pt x="258720" y="92275"/>
                    <a:pt x="258918" y="95349"/>
                  </a:cubicBezTo>
                  <a:cubicBezTo>
                    <a:pt x="259117" y="98423"/>
                    <a:pt x="259513" y="101655"/>
                    <a:pt x="260207" y="104987"/>
                  </a:cubicBezTo>
                  <a:cubicBezTo>
                    <a:pt x="260921" y="108318"/>
                    <a:pt x="261933" y="111729"/>
                    <a:pt x="263420" y="115101"/>
                  </a:cubicBezTo>
                  <a:cubicBezTo>
                    <a:pt x="263797" y="115954"/>
                    <a:pt x="264213" y="116786"/>
                    <a:pt x="264630" y="117619"/>
                  </a:cubicBezTo>
                  <a:cubicBezTo>
                    <a:pt x="264868" y="118036"/>
                    <a:pt x="265086" y="118452"/>
                    <a:pt x="265304" y="118869"/>
                  </a:cubicBezTo>
                  <a:cubicBezTo>
                    <a:pt x="265423" y="119067"/>
                    <a:pt x="265562" y="119265"/>
                    <a:pt x="265681" y="119464"/>
                  </a:cubicBezTo>
                  <a:cubicBezTo>
                    <a:pt x="265800" y="119682"/>
                    <a:pt x="265939" y="119880"/>
                    <a:pt x="266077" y="120078"/>
                  </a:cubicBezTo>
                  <a:cubicBezTo>
                    <a:pt x="267148" y="121645"/>
                    <a:pt x="268497" y="123073"/>
                    <a:pt x="270064" y="124263"/>
                  </a:cubicBezTo>
                  <a:cubicBezTo>
                    <a:pt x="270857" y="124878"/>
                    <a:pt x="271690" y="125393"/>
                    <a:pt x="272562" y="125889"/>
                  </a:cubicBezTo>
                  <a:cubicBezTo>
                    <a:pt x="273415" y="126385"/>
                    <a:pt x="274327" y="126821"/>
                    <a:pt x="275259" y="127198"/>
                  </a:cubicBezTo>
                  <a:cubicBezTo>
                    <a:pt x="277124" y="127971"/>
                    <a:pt x="279087" y="128527"/>
                    <a:pt x="281090" y="128943"/>
                  </a:cubicBezTo>
                  <a:cubicBezTo>
                    <a:pt x="283113" y="129359"/>
                    <a:pt x="285175" y="129617"/>
                    <a:pt x="287257" y="129736"/>
                  </a:cubicBezTo>
                  <a:cubicBezTo>
                    <a:pt x="288299" y="129806"/>
                    <a:pt x="289350" y="129840"/>
                    <a:pt x="290406" y="129840"/>
                  </a:cubicBezTo>
                  <a:cubicBezTo>
                    <a:pt x="291462" y="129840"/>
                    <a:pt x="292523" y="129806"/>
                    <a:pt x="293584" y="129736"/>
                  </a:cubicBezTo>
                  <a:cubicBezTo>
                    <a:pt x="295706" y="129538"/>
                    <a:pt x="297827" y="129240"/>
                    <a:pt x="299930" y="128804"/>
                  </a:cubicBezTo>
                  <a:cubicBezTo>
                    <a:pt x="300981" y="128566"/>
                    <a:pt x="302032" y="128308"/>
                    <a:pt x="303063" y="128011"/>
                  </a:cubicBezTo>
                  <a:cubicBezTo>
                    <a:pt x="303598" y="127872"/>
                    <a:pt x="304114" y="127713"/>
                    <a:pt x="304630" y="127535"/>
                  </a:cubicBezTo>
                  <a:cubicBezTo>
                    <a:pt x="304887" y="127456"/>
                    <a:pt x="305145" y="127356"/>
                    <a:pt x="305403" y="127277"/>
                  </a:cubicBezTo>
                  <a:lnTo>
                    <a:pt x="305780" y="127119"/>
                  </a:lnTo>
                  <a:lnTo>
                    <a:pt x="306256" y="126940"/>
                  </a:lnTo>
                  <a:lnTo>
                    <a:pt x="306256" y="79206"/>
                  </a:lnTo>
                  <a:lnTo>
                    <a:pt x="3062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2"/>
            <p:cNvSpPr/>
            <p:nvPr/>
          </p:nvSpPr>
          <p:spPr>
            <a:xfrm>
              <a:off x="-153050" y="420950"/>
              <a:ext cx="7938000" cy="3472800"/>
            </a:xfrm>
            <a:custGeom>
              <a:rect b="b" l="l" r="r" t="t"/>
              <a:pathLst>
                <a:path extrusionOk="0" h="138912" w="317520">
                  <a:moveTo>
                    <a:pt x="317520" y="1"/>
                  </a:moveTo>
                  <a:cubicBezTo>
                    <a:pt x="166603" y="1"/>
                    <a:pt x="61814" y="21"/>
                    <a:pt x="0" y="21"/>
                  </a:cubicBezTo>
                  <a:cubicBezTo>
                    <a:pt x="20" y="58761"/>
                    <a:pt x="40" y="96103"/>
                    <a:pt x="40" y="118770"/>
                  </a:cubicBezTo>
                  <a:cubicBezTo>
                    <a:pt x="60" y="124442"/>
                    <a:pt x="60" y="129182"/>
                    <a:pt x="60" y="133108"/>
                  </a:cubicBezTo>
                  <a:lnTo>
                    <a:pt x="60" y="133485"/>
                  </a:lnTo>
                  <a:lnTo>
                    <a:pt x="60" y="133584"/>
                  </a:lnTo>
                  <a:lnTo>
                    <a:pt x="60" y="133644"/>
                  </a:lnTo>
                  <a:cubicBezTo>
                    <a:pt x="60" y="133663"/>
                    <a:pt x="79" y="133663"/>
                    <a:pt x="99" y="133683"/>
                  </a:cubicBezTo>
                  <a:cubicBezTo>
                    <a:pt x="139" y="133743"/>
                    <a:pt x="179" y="133782"/>
                    <a:pt x="218" y="133822"/>
                  </a:cubicBezTo>
                  <a:cubicBezTo>
                    <a:pt x="377" y="134001"/>
                    <a:pt x="555" y="134179"/>
                    <a:pt x="714" y="134338"/>
                  </a:cubicBezTo>
                  <a:cubicBezTo>
                    <a:pt x="1071" y="134655"/>
                    <a:pt x="1428" y="134933"/>
                    <a:pt x="1785" y="135190"/>
                  </a:cubicBezTo>
                  <a:cubicBezTo>
                    <a:pt x="2499" y="135706"/>
                    <a:pt x="3233" y="136123"/>
                    <a:pt x="3947" y="136460"/>
                  </a:cubicBezTo>
                  <a:cubicBezTo>
                    <a:pt x="5355" y="137154"/>
                    <a:pt x="6703" y="137550"/>
                    <a:pt x="7873" y="137848"/>
                  </a:cubicBezTo>
                  <a:cubicBezTo>
                    <a:pt x="10213" y="138403"/>
                    <a:pt x="11939" y="138482"/>
                    <a:pt x="13029" y="138542"/>
                  </a:cubicBezTo>
                  <a:cubicBezTo>
                    <a:pt x="13399" y="138555"/>
                    <a:pt x="13701" y="138560"/>
                    <a:pt x="13939" y="138560"/>
                  </a:cubicBezTo>
                  <a:cubicBezTo>
                    <a:pt x="14415" y="138560"/>
                    <a:pt x="14636" y="138542"/>
                    <a:pt x="14636" y="138542"/>
                  </a:cubicBezTo>
                  <a:lnTo>
                    <a:pt x="14259" y="138542"/>
                  </a:lnTo>
                  <a:cubicBezTo>
                    <a:pt x="13981" y="138542"/>
                    <a:pt x="13585" y="138542"/>
                    <a:pt x="13049" y="138502"/>
                  </a:cubicBezTo>
                  <a:cubicBezTo>
                    <a:pt x="11939" y="138443"/>
                    <a:pt x="10233" y="138363"/>
                    <a:pt x="7893" y="137788"/>
                  </a:cubicBezTo>
                  <a:cubicBezTo>
                    <a:pt x="6723" y="137491"/>
                    <a:pt x="5394" y="137094"/>
                    <a:pt x="3986" y="136400"/>
                  </a:cubicBezTo>
                  <a:cubicBezTo>
                    <a:pt x="3272" y="136043"/>
                    <a:pt x="2558" y="135647"/>
                    <a:pt x="1844" y="135131"/>
                  </a:cubicBezTo>
                  <a:cubicBezTo>
                    <a:pt x="1487" y="134873"/>
                    <a:pt x="1130" y="134576"/>
                    <a:pt x="793" y="134278"/>
                  </a:cubicBezTo>
                  <a:cubicBezTo>
                    <a:pt x="615" y="134100"/>
                    <a:pt x="436" y="133941"/>
                    <a:pt x="298" y="133763"/>
                  </a:cubicBezTo>
                  <a:cubicBezTo>
                    <a:pt x="258" y="133723"/>
                    <a:pt x="218" y="133683"/>
                    <a:pt x="179" y="133644"/>
                  </a:cubicBezTo>
                  <a:cubicBezTo>
                    <a:pt x="159" y="133624"/>
                    <a:pt x="159" y="133604"/>
                    <a:pt x="159" y="133584"/>
                  </a:cubicBezTo>
                  <a:lnTo>
                    <a:pt x="159" y="133485"/>
                  </a:lnTo>
                  <a:lnTo>
                    <a:pt x="159" y="133128"/>
                  </a:lnTo>
                  <a:cubicBezTo>
                    <a:pt x="159" y="129182"/>
                    <a:pt x="179" y="124442"/>
                    <a:pt x="179" y="118790"/>
                  </a:cubicBezTo>
                  <a:cubicBezTo>
                    <a:pt x="179" y="96163"/>
                    <a:pt x="198" y="58880"/>
                    <a:pt x="218" y="259"/>
                  </a:cubicBezTo>
                  <a:cubicBezTo>
                    <a:pt x="61953" y="259"/>
                    <a:pt x="166564" y="278"/>
                    <a:pt x="317222" y="298"/>
                  </a:cubicBezTo>
                  <a:lnTo>
                    <a:pt x="317222" y="53446"/>
                  </a:lnTo>
                  <a:lnTo>
                    <a:pt x="317222" y="101795"/>
                  </a:lnTo>
                  <a:lnTo>
                    <a:pt x="317222" y="124839"/>
                  </a:lnTo>
                  <a:lnTo>
                    <a:pt x="317222" y="130471"/>
                  </a:lnTo>
                  <a:lnTo>
                    <a:pt x="317222" y="133267"/>
                  </a:lnTo>
                  <a:lnTo>
                    <a:pt x="317222" y="133921"/>
                  </a:lnTo>
                  <a:lnTo>
                    <a:pt x="317163" y="133941"/>
                  </a:lnTo>
                  <a:lnTo>
                    <a:pt x="317024" y="134020"/>
                  </a:lnTo>
                  <a:lnTo>
                    <a:pt x="316707" y="134199"/>
                  </a:lnTo>
                  <a:cubicBezTo>
                    <a:pt x="316310" y="134397"/>
                    <a:pt x="315894" y="134596"/>
                    <a:pt x="315457" y="134774"/>
                  </a:cubicBezTo>
                  <a:cubicBezTo>
                    <a:pt x="313772" y="135528"/>
                    <a:pt x="312027" y="136123"/>
                    <a:pt x="310262" y="136618"/>
                  </a:cubicBezTo>
                  <a:cubicBezTo>
                    <a:pt x="308497" y="137114"/>
                    <a:pt x="306712" y="137511"/>
                    <a:pt x="304927" y="137828"/>
                  </a:cubicBezTo>
                  <a:cubicBezTo>
                    <a:pt x="303122" y="138126"/>
                    <a:pt x="301318" y="138383"/>
                    <a:pt x="299533" y="138502"/>
                  </a:cubicBezTo>
                  <a:cubicBezTo>
                    <a:pt x="298376" y="138579"/>
                    <a:pt x="297227" y="138614"/>
                    <a:pt x="296081" y="138614"/>
                  </a:cubicBezTo>
                  <a:cubicBezTo>
                    <a:pt x="295440" y="138614"/>
                    <a:pt x="294799" y="138603"/>
                    <a:pt x="294159" y="138582"/>
                  </a:cubicBezTo>
                  <a:cubicBezTo>
                    <a:pt x="290589" y="138463"/>
                    <a:pt x="287059" y="138026"/>
                    <a:pt x="283648" y="137193"/>
                  </a:cubicBezTo>
                  <a:cubicBezTo>
                    <a:pt x="282795" y="136955"/>
                    <a:pt x="281942" y="136757"/>
                    <a:pt x="281129" y="136480"/>
                  </a:cubicBezTo>
                  <a:cubicBezTo>
                    <a:pt x="280713" y="136341"/>
                    <a:pt x="280296" y="136202"/>
                    <a:pt x="279880" y="136063"/>
                  </a:cubicBezTo>
                  <a:cubicBezTo>
                    <a:pt x="279483" y="135904"/>
                    <a:pt x="279067" y="135766"/>
                    <a:pt x="278670" y="135607"/>
                  </a:cubicBezTo>
                  <a:cubicBezTo>
                    <a:pt x="277064" y="134953"/>
                    <a:pt x="275497" y="134199"/>
                    <a:pt x="274050" y="133287"/>
                  </a:cubicBezTo>
                  <a:cubicBezTo>
                    <a:pt x="271134" y="131482"/>
                    <a:pt x="268596" y="129102"/>
                    <a:pt x="266771" y="126266"/>
                  </a:cubicBezTo>
                  <a:cubicBezTo>
                    <a:pt x="265006" y="123391"/>
                    <a:pt x="263598" y="120337"/>
                    <a:pt x="262508" y="117204"/>
                  </a:cubicBezTo>
                  <a:cubicBezTo>
                    <a:pt x="261417" y="114090"/>
                    <a:pt x="260644" y="110877"/>
                    <a:pt x="260088" y="107685"/>
                  </a:cubicBezTo>
                  <a:cubicBezTo>
                    <a:pt x="259553" y="104472"/>
                    <a:pt x="259216" y="101259"/>
                    <a:pt x="259117" y="98086"/>
                  </a:cubicBezTo>
                  <a:cubicBezTo>
                    <a:pt x="259057" y="96500"/>
                    <a:pt x="259037" y="94913"/>
                    <a:pt x="259077" y="93327"/>
                  </a:cubicBezTo>
                  <a:cubicBezTo>
                    <a:pt x="259097" y="92553"/>
                    <a:pt x="259117" y="91760"/>
                    <a:pt x="259176" y="90987"/>
                  </a:cubicBezTo>
                  <a:cubicBezTo>
                    <a:pt x="259196" y="90590"/>
                    <a:pt x="259216" y="90193"/>
                    <a:pt x="259255" y="89817"/>
                  </a:cubicBezTo>
                  <a:lnTo>
                    <a:pt x="259315" y="89222"/>
                  </a:lnTo>
                  <a:lnTo>
                    <a:pt x="259335" y="88924"/>
                  </a:lnTo>
                  <a:lnTo>
                    <a:pt x="259394" y="88488"/>
                  </a:lnTo>
                  <a:lnTo>
                    <a:pt x="258839" y="88488"/>
                  </a:lnTo>
                  <a:lnTo>
                    <a:pt x="258482" y="88508"/>
                  </a:lnTo>
                  <a:cubicBezTo>
                    <a:pt x="258224" y="88508"/>
                    <a:pt x="257966" y="88488"/>
                    <a:pt x="257728" y="88488"/>
                  </a:cubicBezTo>
                  <a:cubicBezTo>
                    <a:pt x="257233" y="88468"/>
                    <a:pt x="256737" y="88448"/>
                    <a:pt x="256241" y="88409"/>
                  </a:cubicBezTo>
                  <a:cubicBezTo>
                    <a:pt x="255249" y="88329"/>
                    <a:pt x="254258" y="88210"/>
                    <a:pt x="253286" y="88052"/>
                  </a:cubicBezTo>
                  <a:cubicBezTo>
                    <a:pt x="251343" y="87734"/>
                    <a:pt x="249439" y="87238"/>
                    <a:pt x="247595" y="86604"/>
                  </a:cubicBezTo>
                  <a:cubicBezTo>
                    <a:pt x="243926" y="85315"/>
                    <a:pt x="240574" y="83292"/>
                    <a:pt x="237917" y="80595"/>
                  </a:cubicBezTo>
                  <a:cubicBezTo>
                    <a:pt x="235319" y="77878"/>
                    <a:pt x="233197" y="74725"/>
                    <a:pt x="231948" y="71294"/>
                  </a:cubicBezTo>
                  <a:cubicBezTo>
                    <a:pt x="231313" y="69569"/>
                    <a:pt x="230877" y="67804"/>
                    <a:pt x="230698" y="65999"/>
                  </a:cubicBezTo>
                  <a:cubicBezTo>
                    <a:pt x="230659" y="65563"/>
                    <a:pt x="230619" y="65107"/>
                    <a:pt x="230599" y="64651"/>
                  </a:cubicBezTo>
                  <a:cubicBezTo>
                    <a:pt x="230599" y="64433"/>
                    <a:pt x="230599" y="64214"/>
                    <a:pt x="230599" y="63996"/>
                  </a:cubicBezTo>
                  <a:lnTo>
                    <a:pt x="230599" y="63322"/>
                  </a:lnTo>
                  <a:cubicBezTo>
                    <a:pt x="230619" y="63104"/>
                    <a:pt x="230639" y="62866"/>
                    <a:pt x="230639" y="62648"/>
                  </a:cubicBezTo>
                  <a:cubicBezTo>
                    <a:pt x="230659" y="62430"/>
                    <a:pt x="230678" y="62211"/>
                    <a:pt x="230718" y="61993"/>
                  </a:cubicBezTo>
                  <a:cubicBezTo>
                    <a:pt x="230738" y="61775"/>
                    <a:pt x="230758" y="61537"/>
                    <a:pt x="230817" y="61339"/>
                  </a:cubicBezTo>
                  <a:cubicBezTo>
                    <a:pt x="230837" y="61220"/>
                    <a:pt x="230837" y="61121"/>
                    <a:pt x="230877" y="61002"/>
                  </a:cubicBezTo>
                  <a:lnTo>
                    <a:pt x="230916" y="60764"/>
                  </a:lnTo>
                  <a:lnTo>
                    <a:pt x="230996" y="60446"/>
                  </a:lnTo>
                  <a:lnTo>
                    <a:pt x="230559" y="60585"/>
                  </a:lnTo>
                  <a:lnTo>
                    <a:pt x="230321" y="60645"/>
                  </a:lnTo>
                  <a:lnTo>
                    <a:pt x="229885" y="60764"/>
                  </a:lnTo>
                  <a:cubicBezTo>
                    <a:pt x="229588" y="60843"/>
                    <a:pt x="229290" y="60922"/>
                    <a:pt x="228973" y="60982"/>
                  </a:cubicBezTo>
                  <a:cubicBezTo>
                    <a:pt x="228378" y="61121"/>
                    <a:pt x="227783" y="61240"/>
                    <a:pt x="227168" y="61339"/>
                  </a:cubicBezTo>
                  <a:cubicBezTo>
                    <a:pt x="225959" y="61537"/>
                    <a:pt x="224749" y="61676"/>
                    <a:pt x="223539" y="61716"/>
                  </a:cubicBezTo>
                  <a:cubicBezTo>
                    <a:pt x="223067" y="61739"/>
                    <a:pt x="222596" y="61751"/>
                    <a:pt x="222125" y="61751"/>
                  </a:cubicBezTo>
                  <a:cubicBezTo>
                    <a:pt x="220180" y="61751"/>
                    <a:pt x="218248" y="61548"/>
                    <a:pt x="216380" y="61101"/>
                  </a:cubicBezTo>
                  <a:cubicBezTo>
                    <a:pt x="214060" y="60565"/>
                    <a:pt x="211839" y="59633"/>
                    <a:pt x="209895" y="58325"/>
                  </a:cubicBezTo>
                  <a:cubicBezTo>
                    <a:pt x="207952" y="57035"/>
                    <a:pt x="206246" y="55409"/>
                    <a:pt x="204957" y="53506"/>
                  </a:cubicBezTo>
                  <a:cubicBezTo>
                    <a:pt x="204323" y="52573"/>
                    <a:pt x="203767" y="51562"/>
                    <a:pt x="203311" y="50511"/>
                  </a:cubicBezTo>
                  <a:cubicBezTo>
                    <a:pt x="202855" y="49460"/>
                    <a:pt x="202478" y="48389"/>
                    <a:pt x="202121" y="47318"/>
                  </a:cubicBezTo>
                  <a:cubicBezTo>
                    <a:pt x="201407" y="45176"/>
                    <a:pt x="200713" y="42995"/>
                    <a:pt x="199662" y="41012"/>
                  </a:cubicBezTo>
                  <a:cubicBezTo>
                    <a:pt x="198611" y="39029"/>
                    <a:pt x="197203" y="37264"/>
                    <a:pt x="195537" y="35836"/>
                  </a:cubicBezTo>
                  <a:cubicBezTo>
                    <a:pt x="194704" y="35102"/>
                    <a:pt x="193832" y="34448"/>
                    <a:pt x="192919" y="33853"/>
                  </a:cubicBezTo>
                  <a:cubicBezTo>
                    <a:pt x="192444" y="33575"/>
                    <a:pt x="191987" y="33297"/>
                    <a:pt x="191511" y="33000"/>
                  </a:cubicBezTo>
                  <a:cubicBezTo>
                    <a:pt x="191036" y="32762"/>
                    <a:pt x="190560" y="32504"/>
                    <a:pt x="190084" y="32266"/>
                  </a:cubicBezTo>
                  <a:cubicBezTo>
                    <a:pt x="188140" y="31314"/>
                    <a:pt x="186117" y="30620"/>
                    <a:pt x="184075" y="30065"/>
                  </a:cubicBezTo>
                  <a:cubicBezTo>
                    <a:pt x="182032" y="29530"/>
                    <a:pt x="179970" y="29173"/>
                    <a:pt x="177927" y="28875"/>
                  </a:cubicBezTo>
                  <a:cubicBezTo>
                    <a:pt x="173822" y="28340"/>
                    <a:pt x="169776" y="28161"/>
                    <a:pt x="165810" y="28062"/>
                  </a:cubicBezTo>
                  <a:cubicBezTo>
                    <a:pt x="163153" y="28009"/>
                    <a:pt x="160539" y="28000"/>
                    <a:pt x="157964" y="28000"/>
                  </a:cubicBezTo>
                  <a:cubicBezTo>
                    <a:pt x="156677" y="28000"/>
                    <a:pt x="155399" y="28003"/>
                    <a:pt x="154129" y="28003"/>
                  </a:cubicBezTo>
                  <a:cubicBezTo>
                    <a:pt x="150322" y="28022"/>
                    <a:pt x="146574" y="28102"/>
                    <a:pt x="142925" y="28340"/>
                  </a:cubicBezTo>
                  <a:cubicBezTo>
                    <a:pt x="139276" y="28597"/>
                    <a:pt x="135706" y="28994"/>
                    <a:pt x="132275" y="29827"/>
                  </a:cubicBezTo>
                  <a:cubicBezTo>
                    <a:pt x="130570" y="30224"/>
                    <a:pt x="128904" y="30739"/>
                    <a:pt x="127317" y="31374"/>
                  </a:cubicBezTo>
                  <a:cubicBezTo>
                    <a:pt x="125711" y="32008"/>
                    <a:pt x="124184" y="32782"/>
                    <a:pt x="122756" y="33694"/>
                  </a:cubicBezTo>
                  <a:cubicBezTo>
                    <a:pt x="122419" y="33912"/>
                    <a:pt x="122062" y="34150"/>
                    <a:pt x="121725" y="34388"/>
                  </a:cubicBezTo>
                  <a:cubicBezTo>
                    <a:pt x="121388" y="34646"/>
                    <a:pt x="121051" y="34884"/>
                    <a:pt x="120733" y="35162"/>
                  </a:cubicBezTo>
                  <a:cubicBezTo>
                    <a:pt x="120059" y="35677"/>
                    <a:pt x="119444" y="36232"/>
                    <a:pt x="118869" y="36827"/>
                  </a:cubicBezTo>
                  <a:cubicBezTo>
                    <a:pt x="117739" y="37997"/>
                    <a:pt x="116747" y="39326"/>
                    <a:pt x="115974" y="40734"/>
                  </a:cubicBezTo>
                  <a:cubicBezTo>
                    <a:pt x="114387" y="43570"/>
                    <a:pt x="113673" y="46664"/>
                    <a:pt x="112563" y="49500"/>
                  </a:cubicBezTo>
                  <a:cubicBezTo>
                    <a:pt x="112008" y="50927"/>
                    <a:pt x="111353" y="52276"/>
                    <a:pt x="110520" y="53506"/>
                  </a:cubicBezTo>
                  <a:cubicBezTo>
                    <a:pt x="110322" y="53823"/>
                    <a:pt x="110084" y="54100"/>
                    <a:pt x="109866" y="54398"/>
                  </a:cubicBezTo>
                  <a:cubicBezTo>
                    <a:pt x="109628" y="54695"/>
                    <a:pt x="109410" y="54973"/>
                    <a:pt x="109152" y="55251"/>
                  </a:cubicBezTo>
                  <a:cubicBezTo>
                    <a:pt x="108676" y="55806"/>
                    <a:pt x="108140" y="56302"/>
                    <a:pt x="107605" y="56778"/>
                  </a:cubicBezTo>
                  <a:cubicBezTo>
                    <a:pt x="107050" y="57254"/>
                    <a:pt x="106494" y="57710"/>
                    <a:pt x="105900" y="58106"/>
                  </a:cubicBezTo>
                  <a:cubicBezTo>
                    <a:pt x="105602" y="58305"/>
                    <a:pt x="105305" y="58503"/>
                    <a:pt x="105007" y="58701"/>
                  </a:cubicBezTo>
                  <a:cubicBezTo>
                    <a:pt x="104868" y="58800"/>
                    <a:pt x="104710" y="58880"/>
                    <a:pt x="104551" y="58979"/>
                  </a:cubicBezTo>
                  <a:lnTo>
                    <a:pt x="104075" y="59217"/>
                  </a:lnTo>
                  <a:cubicBezTo>
                    <a:pt x="103480" y="59594"/>
                    <a:pt x="102806" y="59852"/>
                    <a:pt x="102171" y="60149"/>
                  </a:cubicBezTo>
                  <a:cubicBezTo>
                    <a:pt x="101854" y="60268"/>
                    <a:pt x="101517" y="60387"/>
                    <a:pt x="101199" y="60506"/>
                  </a:cubicBezTo>
                  <a:lnTo>
                    <a:pt x="100704" y="60684"/>
                  </a:lnTo>
                  <a:cubicBezTo>
                    <a:pt x="100545" y="60724"/>
                    <a:pt x="100386" y="60784"/>
                    <a:pt x="100208" y="60823"/>
                  </a:cubicBezTo>
                  <a:cubicBezTo>
                    <a:pt x="97886" y="61522"/>
                    <a:pt x="95487" y="61790"/>
                    <a:pt x="93160" y="61790"/>
                  </a:cubicBezTo>
                  <a:cubicBezTo>
                    <a:pt x="92844" y="61790"/>
                    <a:pt x="92529" y="61785"/>
                    <a:pt x="92216" y="61775"/>
                  </a:cubicBezTo>
                  <a:cubicBezTo>
                    <a:pt x="90907" y="61735"/>
                    <a:pt x="89618" y="61597"/>
                    <a:pt x="88349" y="61398"/>
                  </a:cubicBezTo>
                  <a:cubicBezTo>
                    <a:pt x="87714" y="61279"/>
                    <a:pt x="87099" y="61160"/>
                    <a:pt x="86465" y="61022"/>
                  </a:cubicBezTo>
                  <a:cubicBezTo>
                    <a:pt x="86167" y="60962"/>
                    <a:pt x="85870" y="60883"/>
                    <a:pt x="85553" y="60803"/>
                  </a:cubicBezTo>
                  <a:lnTo>
                    <a:pt x="85096" y="60684"/>
                  </a:lnTo>
                  <a:lnTo>
                    <a:pt x="84858" y="60605"/>
                  </a:lnTo>
                  <a:lnTo>
                    <a:pt x="84462" y="60486"/>
                  </a:lnTo>
                  <a:lnTo>
                    <a:pt x="84462" y="60486"/>
                  </a:lnTo>
                  <a:cubicBezTo>
                    <a:pt x="84501" y="60605"/>
                    <a:pt x="84541" y="60744"/>
                    <a:pt x="84561" y="60883"/>
                  </a:cubicBezTo>
                  <a:lnTo>
                    <a:pt x="84601" y="61002"/>
                  </a:lnTo>
                  <a:cubicBezTo>
                    <a:pt x="84601" y="61041"/>
                    <a:pt x="84620" y="61081"/>
                    <a:pt x="84620" y="61121"/>
                  </a:cubicBezTo>
                  <a:lnTo>
                    <a:pt x="84700" y="61557"/>
                  </a:lnTo>
                  <a:cubicBezTo>
                    <a:pt x="84720" y="61854"/>
                    <a:pt x="84779" y="62152"/>
                    <a:pt x="84799" y="62449"/>
                  </a:cubicBezTo>
                  <a:cubicBezTo>
                    <a:pt x="84858" y="63064"/>
                    <a:pt x="84858" y="63659"/>
                    <a:pt x="84858" y="64234"/>
                  </a:cubicBezTo>
                  <a:cubicBezTo>
                    <a:pt x="84858" y="65424"/>
                    <a:pt x="84700" y="66574"/>
                    <a:pt x="84521" y="67685"/>
                  </a:cubicBezTo>
                  <a:cubicBezTo>
                    <a:pt x="84402" y="68240"/>
                    <a:pt x="84283" y="68795"/>
                    <a:pt x="84145" y="69351"/>
                  </a:cubicBezTo>
                  <a:cubicBezTo>
                    <a:pt x="83986" y="69886"/>
                    <a:pt x="83847" y="70422"/>
                    <a:pt x="83649" y="70937"/>
                  </a:cubicBezTo>
                  <a:cubicBezTo>
                    <a:pt x="83450" y="71453"/>
                    <a:pt x="83272" y="71968"/>
                    <a:pt x="83074" y="72464"/>
                  </a:cubicBezTo>
                  <a:cubicBezTo>
                    <a:pt x="82836" y="72960"/>
                    <a:pt x="82617" y="73436"/>
                    <a:pt x="82380" y="73912"/>
                  </a:cubicBezTo>
                  <a:cubicBezTo>
                    <a:pt x="82280" y="74170"/>
                    <a:pt x="82122" y="74388"/>
                    <a:pt x="82003" y="74606"/>
                  </a:cubicBezTo>
                  <a:cubicBezTo>
                    <a:pt x="81864" y="74844"/>
                    <a:pt x="81745" y="75062"/>
                    <a:pt x="81606" y="75300"/>
                  </a:cubicBezTo>
                  <a:cubicBezTo>
                    <a:pt x="81467" y="75518"/>
                    <a:pt x="81368" y="75756"/>
                    <a:pt x="81209" y="75974"/>
                  </a:cubicBezTo>
                  <a:cubicBezTo>
                    <a:pt x="81071" y="76192"/>
                    <a:pt x="80912" y="76391"/>
                    <a:pt x="80773" y="76609"/>
                  </a:cubicBezTo>
                  <a:cubicBezTo>
                    <a:pt x="80634" y="76827"/>
                    <a:pt x="80496" y="77025"/>
                    <a:pt x="80337" y="77244"/>
                  </a:cubicBezTo>
                  <a:cubicBezTo>
                    <a:pt x="80198" y="77462"/>
                    <a:pt x="80059" y="77660"/>
                    <a:pt x="79901" y="77858"/>
                  </a:cubicBezTo>
                  <a:cubicBezTo>
                    <a:pt x="79583" y="78255"/>
                    <a:pt x="79266" y="78652"/>
                    <a:pt x="78969" y="79028"/>
                  </a:cubicBezTo>
                  <a:cubicBezTo>
                    <a:pt x="77699" y="80575"/>
                    <a:pt x="76291" y="81884"/>
                    <a:pt x="74804" y="82995"/>
                  </a:cubicBezTo>
                  <a:cubicBezTo>
                    <a:pt x="73297" y="84105"/>
                    <a:pt x="71730" y="84998"/>
                    <a:pt x="70144" y="85711"/>
                  </a:cubicBezTo>
                  <a:cubicBezTo>
                    <a:pt x="68557" y="86425"/>
                    <a:pt x="66951" y="86981"/>
                    <a:pt x="65384" y="87397"/>
                  </a:cubicBezTo>
                  <a:cubicBezTo>
                    <a:pt x="63798" y="87814"/>
                    <a:pt x="62231" y="88111"/>
                    <a:pt x="60704" y="88290"/>
                  </a:cubicBezTo>
                  <a:cubicBezTo>
                    <a:pt x="59930" y="88389"/>
                    <a:pt x="59177" y="88468"/>
                    <a:pt x="58423" y="88508"/>
                  </a:cubicBezTo>
                  <a:cubicBezTo>
                    <a:pt x="58046" y="88528"/>
                    <a:pt x="57670" y="88528"/>
                    <a:pt x="57313" y="88547"/>
                  </a:cubicBezTo>
                  <a:lnTo>
                    <a:pt x="56321" y="88547"/>
                  </a:lnTo>
                  <a:lnTo>
                    <a:pt x="56103" y="88528"/>
                  </a:lnTo>
                  <a:lnTo>
                    <a:pt x="56143" y="88984"/>
                  </a:lnTo>
                  <a:lnTo>
                    <a:pt x="56182" y="89321"/>
                  </a:lnTo>
                  <a:cubicBezTo>
                    <a:pt x="56202" y="89559"/>
                    <a:pt x="56222" y="89797"/>
                    <a:pt x="56242" y="90015"/>
                  </a:cubicBezTo>
                  <a:cubicBezTo>
                    <a:pt x="56281" y="90471"/>
                    <a:pt x="56301" y="90927"/>
                    <a:pt x="56321" y="91383"/>
                  </a:cubicBezTo>
                  <a:cubicBezTo>
                    <a:pt x="56381" y="92295"/>
                    <a:pt x="56400" y="93188"/>
                    <a:pt x="56420" y="94080"/>
                  </a:cubicBezTo>
                  <a:cubicBezTo>
                    <a:pt x="56440" y="95865"/>
                    <a:pt x="56400" y="97590"/>
                    <a:pt x="56321" y="99296"/>
                  </a:cubicBezTo>
                  <a:cubicBezTo>
                    <a:pt x="56123" y="102687"/>
                    <a:pt x="55746" y="105900"/>
                    <a:pt x="55171" y="108934"/>
                  </a:cubicBezTo>
                  <a:cubicBezTo>
                    <a:pt x="55032" y="109707"/>
                    <a:pt x="54854" y="110441"/>
                    <a:pt x="54695" y="111175"/>
                  </a:cubicBezTo>
                  <a:cubicBezTo>
                    <a:pt x="54516" y="111909"/>
                    <a:pt x="54358" y="112642"/>
                    <a:pt x="54159" y="113336"/>
                  </a:cubicBezTo>
                  <a:cubicBezTo>
                    <a:pt x="53803" y="114764"/>
                    <a:pt x="53346" y="116133"/>
                    <a:pt x="52910" y="117442"/>
                  </a:cubicBezTo>
                  <a:cubicBezTo>
                    <a:pt x="51978" y="120079"/>
                    <a:pt x="50887" y="122479"/>
                    <a:pt x="49678" y="124680"/>
                  </a:cubicBezTo>
                  <a:cubicBezTo>
                    <a:pt x="49083" y="125771"/>
                    <a:pt x="48408" y="126782"/>
                    <a:pt x="47714" y="127734"/>
                  </a:cubicBezTo>
                  <a:cubicBezTo>
                    <a:pt x="47536" y="127972"/>
                    <a:pt x="47338" y="128190"/>
                    <a:pt x="47159" y="128408"/>
                  </a:cubicBezTo>
                  <a:cubicBezTo>
                    <a:pt x="46961" y="128626"/>
                    <a:pt x="46802" y="128864"/>
                    <a:pt x="46604" y="129082"/>
                  </a:cubicBezTo>
                  <a:cubicBezTo>
                    <a:pt x="46405" y="129281"/>
                    <a:pt x="46207" y="129479"/>
                    <a:pt x="46009" y="129697"/>
                  </a:cubicBezTo>
                  <a:lnTo>
                    <a:pt x="45711" y="129995"/>
                  </a:lnTo>
                  <a:lnTo>
                    <a:pt x="45414" y="130272"/>
                  </a:lnTo>
                  <a:cubicBezTo>
                    <a:pt x="43808" y="131819"/>
                    <a:pt x="42082" y="133009"/>
                    <a:pt x="40357" y="133981"/>
                  </a:cubicBezTo>
                  <a:cubicBezTo>
                    <a:pt x="38651" y="134933"/>
                    <a:pt x="36946" y="135666"/>
                    <a:pt x="35340" y="136222"/>
                  </a:cubicBezTo>
                  <a:cubicBezTo>
                    <a:pt x="33713" y="136797"/>
                    <a:pt x="32186" y="137213"/>
                    <a:pt x="30739" y="137531"/>
                  </a:cubicBezTo>
                  <a:cubicBezTo>
                    <a:pt x="27843" y="138165"/>
                    <a:pt x="25364" y="138443"/>
                    <a:pt x="23302" y="138601"/>
                  </a:cubicBezTo>
                  <a:cubicBezTo>
                    <a:pt x="21805" y="138702"/>
                    <a:pt x="20528" y="138730"/>
                    <a:pt x="19447" y="138730"/>
                  </a:cubicBezTo>
                  <a:cubicBezTo>
                    <a:pt x="19038" y="138730"/>
                    <a:pt x="18658" y="138726"/>
                    <a:pt x="18304" y="138720"/>
                  </a:cubicBezTo>
                  <a:cubicBezTo>
                    <a:pt x="17015" y="138701"/>
                    <a:pt x="16103" y="138661"/>
                    <a:pt x="15508" y="138601"/>
                  </a:cubicBezTo>
                  <a:cubicBezTo>
                    <a:pt x="15211" y="138582"/>
                    <a:pt x="14993" y="138562"/>
                    <a:pt x="14854" y="138562"/>
                  </a:cubicBezTo>
                  <a:cubicBezTo>
                    <a:pt x="14715" y="138542"/>
                    <a:pt x="14636" y="138542"/>
                    <a:pt x="14636" y="138542"/>
                  </a:cubicBezTo>
                  <a:cubicBezTo>
                    <a:pt x="14636" y="138542"/>
                    <a:pt x="15726" y="138720"/>
                    <a:pt x="18304" y="138780"/>
                  </a:cubicBezTo>
                  <a:cubicBezTo>
                    <a:pt x="18678" y="138786"/>
                    <a:pt x="19082" y="138790"/>
                    <a:pt x="19517" y="138790"/>
                  </a:cubicBezTo>
                  <a:cubicBezTo>
                    <a:pt x="20584" y="138790"/>
                    <a:pt x="21843" y="138765"/>
                    <a:pt x="23322" y="138681"/>
                  </a:cubicBezTo>
                  <a:cubicBezTo>
                    <a:pt x="25384" y="138542"/>
                    <a:pt x="27863" y="138264"/>
                    <a:pt x="30758" y="137630"/>
                  </a:cubicBezTo>
                  <a:cubicBezTo>
                    <a:pt x="32206" y="137312"/>
                    <a:pt x="33753" y="136896"/>
                    <a:pt x="35379" y="136341"/>
                  </a:cubicBezTo>
                  <a:cubicBezTo>
                    <a:pt x="37005" y="135766"/>
                    <a:pt x="38711" y="135052"/>
                    <a:pt x="40416" y="134100"/>
                  </a:cubicBezTo>
                  <a:cubicBezTo>
                    <a:pt x="42142" y="133128"/>
                    <a:pt x="43887" y="131918"/>
                    <a:pt x="45513" y="130391"/>
                  </a:cubicBezTo>
                  <a:lnTo>
                    <a:pt x="45810" y="130094"/>
                  </a:lnTo>
                  <a:lnTo>
                    <a:pt x="46108" y="129796"/>
                  </a:lnTo>
                  <a:cubicBezTo>
                    <a:pt x="46306" y="129578"/>
                    <a:pt x="46505" y="129380"/>
                    <a:pt x="46703" y="129162"/>
                  </a:cubicBezTo>
                  <a:cubicBezTo>
                    <a:pt x="46901" y="128963"/>
                    <a:pt x="47080" y="128725"/>
                    <a:pt x="47258" y="128507"/>
                  </a:cubicBezTo>
                  <a:cubicBezTo>
                    <a:pt x="47456" y="128269"/>
                    <a:pt x="47655" y="128051"/>
                    <a:pt x="47833" y="127813"/>
                  </a:cubicBezTo>
                  <a:cubicBezTo>
                    <a:pt x="48527" y="126881"/>
                    <a:pt x="49221" y="125850"/>
                    <a:pt x="49816" y="124739"/>
                  </a:cubicBezTo>
                  <a:cubicBezTo>
                    <a:pt x="51026" y="122558"/>
                    <a:pt x="52117" y="120139"/>
                    <a:pt x="53049" y="117501"/>
                  </a:cubicBezTo>
                  <a:cubicBezTo>
                    <a:pt x="53505" y="116172"/>
                    <a:pt x="53941" y="114804"/>
                    <a:pt x="54318" y="113376"/>
                  </a:cubicBezTo>
                  <a:cubicBezTo>
                    <a:pt x="54516" y="112682"/>
                    <a:pt x="54675" y="111948"/>
                    <a:pt x="54854" y="111214"/>
                  </a:cubicBezTo>
                  <a:cubicBezTo>
                    <a:pt x="55012" y="110481"/>
                    <a:pt x="55191" y="109727"/>
                    <a:pt x="55330" y="108974"/>
                  </a:cubicBezTo>
                  <a:cubicBezTo>
                    <a:pt x="55924" y="105939"/>
                    <a:pt x="56301" y="102707"/>
                    <a:pt x="56500" y="99316"/>
                  </a:cubicBezTo>
                  <a:cubicBezTo>
                    <a:pt x="56599" y="97610"/>
                    <a:pt x="56619" y="95865"/>
                    <a:pt x="56599" y="94080"/>
                  </a:cubicBezTo>
                  <a:cubicBezTo>
                    <a:pt x="56599" y="93188"/>
                    <a:pt x="56559" y="92295"/>
                    <a:pt x="56519" y="91383"/>
                  </a:cubicBezTo>
                  <a:cubicBezTo>
                    <a:pt x="56500" y="90927"/>
                    <a:pt x="56460" y="90471"/>
                    <a:pt x="56420" y="90015"/>
                  </a:cubicBezTo>
                  <a:cubicBezTo>
                    <a:pt x="56400" y="89777"/>
                    <a:pt x="56381" y="89539"/>
                    <a:pt x="56361" y="89321"/>
                  </a:cubicBezTo>
                  <a:lnTo>
                    <a:pt x="56301" y="88726"/>
                  </a:lnTo>
                  <a:lnTo>
                    <a:pt x="57313" y="88726"/>
                  </a:lnTo>
                  <a:cubicBezTo>
                    <a:pt x="57689" y="88726"/>
                    <a:pt x="58066" y="88706"/>
                    <a:pt x="58443" y="88686"/>
                  </a:cubicBezTo>
                  <a:cubicBezTo>
                    <a:pt x="59197" y="88647"/>
                    <a:pt x="59950" y="88587"/>
                    <a:pt x="60724" y="88488"/>
                  </a:cubicBezTo>
                  <a:cubicBezTo>
                    <a:pt x="62271" y="88309"/>
                    <a:pt x="63837" y="88012"/>
                    <a:pt x="65424" y="87595"/>
                  </a:cubicBezTo>
                  <a:cubicBezTo>
                    <a:pt x="67030" y="87159"/>
                    <a:pt x="68636" y="86604"/>
                    <a:pt x="70223" y="85890"/>
                  </a:cubicBezTo>
                  <a:cubicBezTo>
                    <a:pt x="71829" y="85176"/>
                    <a:pt x="73416" y="84284"/>
                    <a:pt x="74923" y="83153"/>
                  </a:cubicBezTo>
                  <a:cubicBezTo>
                    <a:pt x="76430" y="82043"/>
                    <a:pt x="77858" y="80714"/>
                    <a:pt x="79127" y="79167"/>
                  </a:cubicBezTo>
                  <a:cubicBezTo>
                    <a:pt x="79444" y="78771"/>
                    <a:pt x="79762" y="78394"/>
                    <a:pt x="80079" y="77997"/>
                  </a:cubicBezTo>
                  <a:cubicBezTo>
                    <a:pt x="80238" y="77799"/>
                    <a:pt x="80377" y="77581"/>
                    <a:pt x="80515" y="77363"/>
                  </a:cubicBezTo>
                  <a:cubicBezTo>
                    <a:pt x="80674" y="77144"/>
                    <a:pt x="80813" y="76946"/>
                    <a:pt x="80952" y="76728"/>
                  </a:cubicBezTo>
                  <a:cubicBezTo>
                    <a:pt x="81110" y="76510"/>
                    <a:pt x="81249" y="76292"/>
                    <a:pt x="81388" y="76073"/>
                  </a:cubicBezTo>
                  <a:cubicBezTo>
                    <a:pt x="81547" y="75875"/>
                    <a:pt x="81666" y="75637"/>
                    <a:pt x="81785" y="75399"/>
                  </a:cubicBezTo>
                  <a:cubicBezTo>
                    <a:pt x="81923" y="75181"/>
                    <a:pt x="82062" y="74943"/>
                    <a:pt x="82181" y="74725"/>
                  </a:cubicBezTo>
                  <a:cubicBezTo>
                    <a:pt x="82320" y="74487"/>
                    <a:pt x="82459" y="74269"/>
                    <a:pt x="82578" y="74011"/>
                  </a:cubicBezTo>
                  <a:cubicBezTo>
                    <a:pt x="82796" y="73535"/>
                    <a:pt x="83034" y="73039"/>
                    <a:pt x="83272" y="72544"/>
                  </a:cubicBezTo>
                  <a:cubicBezTo>
                    <a:pt x="83470" y="72048"/>
                    <a:pt x="83669" y="71532"/>
                    <a:pt x="83867" y="70997"/>
                  </a:cubicBezTo>
                  <a:cubicBezTo>
                    <a:pt x="84045" y="70481"/>
                    <a:pt x="84204" y="69946"/>
                    <a:pt x="84363" y="69410"/>
                  </a:cubicBezTo>
                  <a:cubicBezTo>
                    <a:pt x="84501" y="68855"/>
                    <a:pt x="84620" y="68300"/>
                    <a:pt x="84739" y="67725"/>
                  </a:cubicBezTo>
                  <a:cubicBezTo>
                    <a:pt x="84938" y="66594"/>
                    <a:pt x="85096" y="65444"/>
                    <a:pt x="85096" y="64234"/>
                  </a:cubicBezTo>
                  <a:cubicBezTo>
                    <a:pt x="85096" y="63639"/>
                    <a:pt x="85077" y="63044"/>
                    <a:pt x="85017" y="62430"/>
                  </a:cubicBezTo>
                  <a:cubicBezTo>
                    <a:pt x="84997" y="62132"/>
                    <a:pt x="84958" y="61835"/>
                    <a:pt x="84918" y="61537"/>
                  </a:cubicBezTo>
                  <a:lnTo>
                    <a:pt x="84839" y="61081"/>
                  </a:lnTo>
                  <a:cubicBezTo>
                    <a:pt x="84839" y="61041"/>
                    <a:pt x="84819" y="61002"/>
                    <a:pt x="84819" y="60962"/>
                  </a:cubicBezTo>
                  <a:lnTo>
                    <a:pt x="84799" y="60863"/>
                  </a:lnTo>
                  <a:lnTo>
                    <a:pt x="84779" y="60803"/>
                  </a:lnTo>
                  <a:lnTo>
                    <a:pt x="84779" y="60803"/>
                  </a:lnTo>
                  <a:lnTo>
                    <a:pt x="85057" y="60883"/>
                  </a:lnTo>
                  <a:lnTo>
                    <a:pt x="85513" y="61022"/>
                  </a:lnTo>
                  <a:cubicBezTo>
                    <a:pt x="85810" y="61101"/>
                    <a:pt x="86128" y="61160"/>
                    <a:pt x="86425" y="61240"/>
                  </a:cubicBezTo>
                  <a:cubicBezTo>
                    <a:pt x="87060" y="61379"/>
                    <a:pt x="87674" y="61498"/>
                    <a:pt x="88309" y="61616"/>
                  </a:cubicBezTo>
                  <a:cubicBezTo>
                    <a:pt x="89598" y="61815"/>
                    <a:pt x="90887" y="61954"/>
                    <a:pt x="92216" y="61993"/>
                  </a:cubicBezTo>
                  <a:cubicBezTo>
                    <a:pt x="92570" y="62007"/>
                    <a:pt x="92927" y="62013"/>
                    <a:pt x="93285" y="62013"/>
                  </a:cubicBezTo>
                  <a:cubicBezTo>
                    <a:pt x="95593" y="62013"/>
                    <a:pt x="97970" y="61728"/>
                    <a:pt x="100287" y="61041"/>
                  </a:cubicBezTo>
                  <a:cubicBezTo>
                    <a:pt x="100446" y="61002"/>
                    <a:pt x="100624" y="60942"/>
                    <a:pt x="100783" y="60903"/>
                  </a:cubicBezTo>
                  <a:lnTo>
                    <a:pt x="101279" y="60724"/>
                  </a:lnTo>
                  <a:cubicBezTo>
                    <a:pt x="101616" y="60605"/>
                    <a:pt x="101953" y="60486"/>
                    <a:pt x="102270" y="60347"/>
                  </a:cubicBezTo>
                  <a:cubicBezTo>
                    <a:pt x="102905" y="60050"/>
                    <a:pt x="103579" y="59792"/>
                    <a:pt x="104194" y="59435"/>
                  </a:cubicBezTo>
                  <a:lnTo>
                    <a:pt x="104670" y="59157"/>
                  </a:lnTo>
                  <a:cubicBezTo>
                    <a:pt x="104829" y="59078"/>
                    <a:pt x="104987" y="58999"/>
                    <a:pt x="105126" y="58900"/>
                  </a:cubicBezTo>
                  <a:cubicBezTo>
                    <a:pt x="105424" y="58701"/>
                    <a:pt x="105721" y="58503"/>
                    <a:pt x="106038" y="58285"/>
                  </a:cubicBezTo>
                  <a:cubicBezTo>
                    <a:pt x="106633" y="57888"/>
                    <a:pt x="107189" y="57432"/>
                    <a:pt x="107764" y="56956"/>
                  </a:cubicBezTo>
                  <a:cubicBezTo>
                    <a:pt x="108299" y="56460"/>
                    <a:pt x="108835" y="55965"/>
                    <a:pt x="109330" y="55389"/>
                  </a:cubicBezTo>
                  <a:cubicBezTo>
                    <a:pt x="109588" y="55132"/>
                    <a:pt x="109806" y="54834"/>
                    <a:pt x="110044" y="54537"/>
                  </a:cubicBezTo>
                  <a:cubicBezTo>
                    <a:pt x="110282" y="54239"/>
                    <a:pt x="110500" y="53942"/>
                    <a:pt x="110719" y="53625"/>
                  </a:cubicBezTo>
                  <a:cubicBezTo>
                    <a:pt x="111571" y="52395"/>
                    <a:pt x="112226" y="51007"/>
                    <a:pt x="112801" y="49579"/>
                  </a:cubicBezTo>
                  <a:cubicBezTo>
                    <a:pt x="113911" y="46723"/>
                    <a:pt x="114625" y="43649"/>
                    <a:pt x="116192" y="40853"/>
                  </a:cubicBezTo>
                  <a:cubicBezTo>
                    <a:pt x="116946" y="39445"/>
                    <a:pt x="117917" y="38156"/>
                    <a:pt x="119048" y="36986"/>
                  </a:cubicBezTo>
                  <a:cubicBezTo>
                    <a:pt x="119623" y="36391"/>
                    <a:pt x="120238" y="35856"/>
                    <a:pt x="120872" y="35340"/>
                  </a:cubicBezTo>
                  <a:cubicBezTo>
                    <a:pt x="121189" y="35082"/>
                    <a:pt x="121546" y="34844"/>
                    <a:pt x="121864" y="34586"/>
                  </a:cubicBezTo>
                  <a:cubicBezTo>
                    <a:pt x="122201" y="34349"/>
                    <a:pt x="122558" y="34130"/>
                    <a:pt x="122895" y="33892"/>
                  </a:cubicBezTo>
                  <a:cubicBezTo>
                    <a:pt x="124303" y="33000"/>
                    <a:pt x="125830" y="32246"/>
                    <a:pt x="127417" y="31592"/>
                  </a:cubicBezTo>
                  <a:cubicBezTo>
                    <a:pt x="129003" y="30977"/>
                    <a:pt x="130649" y="30462"/>
                    <a:pt x="132355" y="30065"/>
                  </a:cubicBezTo>
                  <a:cubicBezTo>
                    <a:pt x="135746" y="29252"/>
                    <a:pt x="139315" y="28835"/>
                    <a:pt x="142944" y="28597"/>
                  </a:cubicBezTo>
                  <a:cubicBezTo>
                    <a:pt x="146593" y="28359"/>
                    <a:pt x="150322" y="28280"/>
                    <a:pt x="154129" y="28260"/>
                  </a:cubicBezTo>
                  <a:cubicBezTo>
                    <a:pt x="155399" y="28254"/>
                    <a:pt x="156679" y="28249"/>
                    <a:pt x="157969" y="28249"/>
                  </a:cubicBezTo>
                  <a:cubicBezTo>
                    <a:pt x="160548" y="28249"/>
                    <a:pt x="163166" y="28267"/>
                    <a:pt x="165810" y="28320"/>
                  </a:cubicBezTo>
                  <a:cubicBezTo>
                    <a:pt x="169756" y="28419"/>
                    <a:pt x="173802" y="28597"/>
                    <a:pt x="177907" y="29133"/>
                  </a:cubicBezTo>
                  <a:cubicBezTo>
                    <a:pt x="179930" y="29430"/>
                    <a:pt x="181992" y="29787"/>
                    <a:pt x="184015" y="30323"/>
                  </a:cubicBezTo>
                  <a:cubicBezTo>
                    <a:pt x="186038" y="30858"/>
                    <a:pt x="188041" y="31572"/>
                    <a:pt x="189965" y="32484"/>
                  </a:cubicBezTo>
                  <a:cubicBezTo>
                    <a:pt x="190441" y="32742"/>
                    <a:pt x="190917" y="32980"/>
                    <a:pt x="191392" y="33238"/>
                  </a:cubicBezTo>
                  <a:cubicBezTo>
                    <a:pt x="191849" y="33516"/>
                    <a:pt x="192305" y="33793"/>
                    <a:pt x="192761" y="34091"/>
                  </a:cubicBezTo>
                  <a:cubicBezTo>
                    <a:pt x="193673" y="34666"/>
                    <a:pt x="194546" y="35300"/>
                    <a:pt x="195359" y="36034"/>
                  </a:cubicBezTo>
                  <a:cubicBezTo>
                    <a:pt x="197005" y="37442"/>
                    <a:pt x="198393" y="39187"/>
                    <a:pt x="199424" y="41151"/>
                  </a:cubicBezTo>
                  <a:cubicBezTo>
                    <a:pt x="200475" y="43094"/>
                    <a:pt x="201150" y="45256"/>
                    <a:pt x="201863" y="47397"/>
                  </a:cubicBezTo>
                  <a:cubicBezTo>
                    <a:pt x="202220" y="48468"/>
                    <a:pt x="202597" y="49559"/>
                    <a:pt x="203073" y="50610"/>
                  </a:cubicBezTo>
                  <a:cubicBezTo>
                    <a:pt x="203529" y="51661"/>
                    <a:pt x="204085" y="52692"/>
                    <a:pt x="204739" y="53664"/>
                  </a:cubicBezTo>
                  <a:cubicBezTo>
                    <a:pt x="207377" y="57511"/>
                    <a:pt x="211620" y="60288"/>
                    <a:pt x="216301" y="61379"/>
                  </a:cubicBezTo>
                  <a:cubicBezTo>
                    <a:pt x="218201" y="61826"/>
                    <a:pt x="220152" y="62028"/>
                    <a:pt x="222124" y="62028"/>
                  </a:cubicBezTo>
                  <a:cubicBezTo>
                    <a:pt x="222601" y="62028"/>
                    <a:pt x="223080" y="62016"/>
                    <a:pt x="223559" y="61993"/>
                  </a:cubicBezTo>
                  <a:cubicBezTo>
                    <a:pt x="224769" y="61934"/>
                    <a:pt x="225998" y="61815"/>
                    <a:pt x="227228" y="61616"/>
                  </a:cubicBezTo>
                  <a:cubicBezTo>
                    <a:pt x="227843" y="61517"/>
                    <a:pt x="228437" y="61398"/>
                    <a:pt x="229052" y="61260"/>
                  </a:cubicBezTo>
                  <a:cubicBezTo>
                    <a:pt x="229350" y="61180"/>
                    <a:pt x="229647" y="61121"/>
                    <a:pt x="229964" y="61041"/>
                  </a:cubicBezTo>
                  <a:lnTo>
                    <a:pt x="230401" y="60903"/>
                  </a:lnTo>
                  <a:lnTo>
                    <a:pt x="230619" y="60843"/>
                  </a:lnTo>
                  <a:lnTo>
                    <a:pt x="230599" y="60942"/>
                  </a:lnTo>
                  <a:cubicBezTo>
                    <a:pt x="230579" y="61061"/>
                    <a:pt x="230559" y="61160"/>
                    <a:pt x="230540" y="61279"/>
                  </a:cubicBezTo>
                  <a:cubicBezTo>
                    <a:pt x="230500" y="61498"/>
                    <a:pt x="230480" y="61716"/>
                    <a:pt x="230440" y="61954"/>
                  </a:cubicBezTo>
                  <a:cubicBezTo>
                    <a:pt x="230401" y="62172"/>
                    <a:pt x="230401" y="62390"/>
                    <a:pt x="230381" y="62628"/>
                  </a:cubicBezTo>
                  <a:cubicBezTo>
                    <a:pt x="230361" y="62846"/>
                    <a:pt x="230341" y="63084"/>
                    <a:pt x="230341" y="63302"/>
                  </a:cubicBezTo>
                  <a:lnTo>
                    <a:pt x="230321" y="63976"/>
                  </a:lnTo>
                  <a:cubicBezTo>
                    <a:pt x="230321" y="64214"/>
                    <a:pt x="230321" y="64433"/>
                    <a:pt x="230341" y="64671"/>
                  </a:cubicBezTo>
                  <a:cubicBezTo>
                    <a:pt x="230341" y="65127"/>
                    <a:pt x="230381" y="65563"/>
                    <a:pt x="230421" y="66019"/>
                  </a:cubicBezTo>
                  <a:cubicBezTo>
                    <a:pt x="230619" y="67844"/>
                    <a:pt x="231055" y="69648"/>
                    <a:pt x="231690" y="71373"/>
                  </a:cubicBezTo>
                  <a:cubicBezTo>
                    <a:pt x="231848" y="71810"/>
                    <a:pt x="232007" y="72246"/>
                    <a:pt x="232186" y="72682"/>
                  </a:cubicBezTo>
                  <a:cubicBezTo>
                    <a:pt x="232384" y="73099"/>
                    <a:pt x="232582" y="73515"/>
                    <a:pt x="232800" y="73932"/>
                  </a:cubicBezTo>
                  <a:cubicBezTo>
                    <a:pt x="232840" y="74031"/>
                    <a:pt x="232880" y="74150"/>
                    <a:pt x="232939" y="74249"/>
                  </a:cubicBezTo>
                  <a:lnTo>
                    <a:pt x="233118" y="74546"/>
                  </a:lnTo>
                  <a:lnTo>
                    <a:pt x="233455" y="75161"/>
                  </a:lnTo>
                  <a:cubicBezTo>
                    <a:pt x="233693" y="75558"/>
                    <a:pt x="233911" y="75994"/>
                    <a:pt x="234189" y="76371"/>
                  </a:cubicBezTo>
                  <a:cubicBezTo>
                    <a:pt x="234446" y="76748"/>
                    <a:pt x="234724" y="77144"/>
                    <a:pt x="234982" y="77541"/>
                  </a:cubicBezTo>
                  <a:cubicBezTo>
                    <a:pt x="235061" y="77620"/>
                    <a:pt x="235121" y="77719"/>
                    <a:pt x="235180" y="77819"/>
                  </a:cubicBezTo>
                  <a:lnTo>
                    <a:pt x="235398" y="78096"/>
                  </a:lnTo>
                  <a:lnTo>
                    <a:pt x="235854" y="78652"/>
                  </a:lnTo>
                  <a:cubicBezTo>
                    <a:pt x="236152" y="79009"/>
                    <a:pt x="236429" y="79385"/>
                    <a:pt x="236747" y="79762"/>
                  </a:cubicBezTo>
                  <a:lnTo>
                    <a:pt x="237223" y="80278"/>
                  </a:lnTo>
                  <a:lnTo>
                    <a:pt x="237461" y="80536"/>
                  </a:lnTo>
                  <a:lnTo>
                    <a:pt x="237719" y="80793"/>
                  </a:lnTo>
                  <a:cubicBezTo>
                    <a:pt x="240396" y="83510"/>
                    <a:pt x="243807" y="85553"/>
                    <a:pt x="247495" y="86862"/>
                  </a:cubicBezTo>
                  <a:cubicBezTo>
                    <a:pt x="249360" y="87516"/>
                    <a:pt x="251283" y="88012"/>
                    <a:pt x="253246" y="88329"/>
                  </a:cubicBezTo>
                  <a:cubicBezTo>
                    <a:pt x="254218" y="88488"/>
                    <a:pt x="255210" y="88607"/>
                    <a:pt x="256221" y="88686"/>
                  </a:cubicBezTo>
                  <a:cubicBezTo>
                    <a:pt x="256717" y="88726"/>
                    <a:pt x="257213" y="88746"/>
                    <a:pt x="257709" y="88765"/>
                  </a:cubicBezTo>
                  <a:cubicBezTo>
                    <a:pt x="257966" y="88765"/>
                    <a:pt x="258224" y="88785"/>
                    <a:pt x="258482" y="88785"/>
                  </a:cubicBezTo>
                  <a:lnTo>
                    <a:pt x="258859" y="88785"/>
                  </a:lnTo>
                  <a:lnTo>
                    <a:pt x="259057" y="88765"/>
                  </a:lnTo>
                  <a:lnTo>
                    <a:pt x="259017" y="89182"/>
                  </a:lnTo>
                  <a:lnTo>
                    <a:pt x="258978" y="89777"/>
                  </a:lnTo>
                  <a:cubicBezTo>
                    <a:pt x="258938" y="90174"/>
                    <a:pt x="258918" y="90570"/>
                    <a:pt x="258898" y="90947"/>
                  </a:cubicBezTo>
                  <a:cubicBezTo>
                    <a:pt x="258839" y="91740"/>
                    <a:pt x="258819" y="92533"/>
                    <a:pt x="258799" y="93327"/>
                  </a:cubicBezTo>
                  <a:cubicBezTo>
                    <a:pt x="258760" y="94893"/>
                    <a:pt x="258760" y="96500"/>
                    <a:pt x="258819" y="98086"/>
                  </a:cubicBezTo>
                  <a:cubicBezTo>
                    <a:pt x="258938" y="101279"/>
                    <a:pt x="259275" y="104512"/>
                    <a:pt x="259811" y="107724"/>
                  </a:cubicBezTo>
                  <a:cubicBezTo>
                    <a:pt x="260366" y="110937"/>
                    <a:pt x="261139" y="114150"/>
                    <a:pt x="262250" y="117303"/>
                  </a:cubicBezTo>
                  <a:cubicBezTo>
                    <a:pt x="263341" y="120436"/>
                    <a:pt x="264749" y="123510"/>
                    <a:pt x="266514" y="126425"/>
                  </a:cubicBezTo>
                  <a:cubicBezTo>
                    <a:pt x="268378" y="129281"/>
                    <a:pt x="270936" y="131700"/>
                    <a:pt x="273891" y="133525"/>
                  </a:cubicBezTo>
                  <a:cubicBezTo>
                    <a:pt x="275358" y="134437"/>
                    <a:pt x="276925" y="135210"/>
                    <a:pt x="278551" y="135865"/>
                  </a:cubicBezTo>
                  <a:cubicBezTo>
                    <a:pt x="278968" y="136043"/>
                    <a:pt x="279384" y="136182"/>
                    <a:pt x="279781" y="136341"/>
                  </a:cubicBezTo>
                  <a:cubicBezTo>
                    <a:pt x="280197" y="136480"/>
                    <a:pt x="280614" y="136618"/>
                    <a:pt x="281030" y="136757"/>
                  </a:cubicBezTo>
                  <a:cubicBezTo>
                    <a:pt x="281863" y="137035"/>
                    <a:pt x="282716" y="137233"/>
                    <a:pt x="283569" y="137471"/>
                  </a:cubicBezTo>
                  <a:cubicBezTo>
                    <a:pt x="286999" y="138304"/>
                    <a:pt x="290549" y="138760"/>
                    <a:pt x="294139" y="138879"/>
                  </a:cubicBezTo>
                  <a:cubicBezTo>
                    <a:pt x="294786" y="138900"/>
                    <a:pt x="295434" y="138912"/>
                    <a:pt x="296082" y="138912"/>
                  </a:cubicBezTo>
                  <a:cubicBezTo>
                    <a:pt x="297239" y="138912"/>
                    <a:pt x="298396" y="138876"/>
                    <a:pt x="299553" y="138800"/>
                  </a:cubicBezTo>
                  <a:cubicBezTo>
                    <a:pt x="301357" y="138661"/>
                    <a:pt x="303162" y="138423"/>
                    <a:pt x="304967" y="138106"/>
                  </a:cubicBezTo>
                  <a:cubicBezTo>
                    <a:pt x="306771" y="137808"/>
                    <a:pt x="308556" y="137392"/>
                    <a:pt x="310341" y="136896"/>
                  </a:cubicBezTo>
                  <a:cubicBezTo>
                    <a:pt x="312106" y="136400"/>
                    <a:pt x="313871" y="135805"/>
                    <a:pt x="315576" y="135052"/>
                  </a:cubicBezTo>
                  <a:cubicBezTo>
                    <a:pt x="316013" y="134853"/>
                    <a:pt x="316429" y="134655"/>
                    <a:pt x="316846" y="134457"/>
                  </a:cubicBezTo>
                  <a:lnTo>
                    <a:pt x="317163" y="134278"/>
                  </a:lnTo>
                  <a:lnTo>
                    <a:pt x="317322" y="134199"/>
                  </a:lnTo>
                  <a:lnTo>
                    <a:pt x="317421" y="134139"/>
                  </a:lnTo>
                  <a:lnTo>
                    <a:pt x="317500" y="134100"/>
                  </a:lnTo>
                  <a:cubicBezTo>
                    <a:pt x="317520" y="134080"/>
                    <a:pt x="317500" y="134040"/>
                    <a:pt x="317520" y="134020"/>
                  </a:cubicBezTo>
                  <a:lnTo>
                    <a:pt x="317520" y="133267"/>
                  </a:lnTo>
                  <a:lnTo>
                    <a:pt x="317520" y="130471"/>
                  </a:lnTo>
                  <a:lnTo>
                    <a:pt x="317520" y="124839"/>
                  </a:lnTo>
                  <a:lnTo>
                    <a:pt x="317520" y="101795"/>
                  </a:lnTo>
                  <a:lnTo>
                    <a:pt x="317520" y="53446"/>
                  </a:lnTo>
                  <a:lnTo>
                    <a:pt x="31752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2" name="Google Shape;3272;p22"/>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2"/>
          <p:cNvSpPr txBox="1"/>
          <p:nvPr>
            <p:ph type="title"/>
          </p:nvPr>
        </p:nvSpPr>
        <p:spPr>
          <a:xfrm>
            <a:off x="720000" y="445025"/>
            <a:ext cx="77109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274" name="Google Shape;3274;p22"/>
          <p:cNvSpPr txBox="1"/>
          <p:nvPr>
            <p:ph idx="1" type="subTitle"/>
          </p:nvPr>
        </p:nvSpPr>
        <p:spPr>
          <a:xfrm>
            <a:off x="720000" y="1114425"/>
            <a:ext cx="7710900" cy="1061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300"/>
            </a:lvl1pPr>
            <a:lvl2pPr lvl="1" rtl="0" algn="ctr">
              <a:lnSpc>
                <a:spcPct val="100000"/>
              </a:lnSpc>
              <a:spcBef>
                <a:spcPts val="0"/>
              </a:spcBef>
              <a:spcAft>
                <a:spcPts val="0"/>
              </a:spcAft>
              <a:buSzPts val="1400"/>
              <a:buFont typeface="Nunito Light"/>
              <a:buChar char="○"/>
              <a:defRPr/>
            </a:lvl2pPr>
            <a:lvl3pPr lvl="2" rtl="0" algn="ctr">
              <a:lnSpc>
                <a:spcPct val="100000"/>
              </a:lnSpc>
              <a:spcBef>
                <a:spcPts val="1600"/>
              </a:spcBef>
              <a:spcAft>
                <a:spcPts val="0"/>
              </a:spcAft>
              <a:buSzPts val="1400"/>
              <a:buFont typeface="Nunito Light"/>
              <a:buChar char="■"/>
              <a:defRPr/>
            </a:lvl3pPr>
            <a:lvl4pPr lvl="3" rtl="0" algn="ctr">
              <a:lnSpc>
                <a:spcPct val="100000"/>
              </a:lnSpc>
              <a:spcBef>
                <a:spcPts val="1600"/>
              </a:spcBef>
              <a:spcAft>
                <a:spcPts val="0"/>
              </a:spcAft>
              <a:buSzPts val="1400"/>
              <a:buFont typeface="Nunito Light"/>
              <a:buChar char="●"/>
              <a:defRPr/>
            </a:lvl4pPr>
            <a:lvl5pPr lvl="4" rtl="0" algn="ctr">
              <a:lnSpc>
                <a:spcPct val="100000"/>
              </a:lnSpc>
              <a:spcBef>
                <a:spcPts val="1600"/>
              </a:spcBef>
              <a:spcAft>
                <a:spcPts val="0"/>
              </a:spcAft>
              <a:buSzPts val="1400"/>
              <a:buFont typeface="Nunito Light"/>
              <a:buChar char="○"/>
              <a:defRPr/>
            </a:lvl5pPr>
            <a:lvl6pPr lvl="5" rtl="0" algn="ctr">
              <a:lnSpc>
                <a:spcPct val="100000"/>
              </a:lnSpc>
              <a:spcBef>
                <a:spcPts val="1600"/>
              </a:spcBef>
              <a:spcAft>
                <a:spcPts val="0"/>
              </a:spcAft>
              <a:buSzPts val="1400"/>
              <a:buFont typeface="Nunito Light"/>
              <a:buChar char="■"/>
              <a:defRPr/>
            </a:lvl6pPr>
            <a:lvl7pPr lvl="6" rtl="0" algn="ctr">
              <a:lnSpc>
                <a:spcPct val="100000"/>
              </a:lnSpc>
              <a:spcBef>
                <a:spcPts val="1600"/>
              </a:spcBef>
              <a:spcAft>
                <a:spcPts val="0"/>
              </a:spcAft>
              <a:buSzPts val="1400"/>
              <a:buFont typeface="Nunito Light"/>
              <a:buChar char="●"/>
              <a:defRPr/>
            </a:lvl7pPr>
            <a:lvl8pPr lvl="7" rtl="0" algn="ctr">
              <a:lnSpc>
                <a:spcPct val="100000"/>
              </a:lnSpc>
              <a:spcBef>
                <a:spcPts val="1600"/>
              </a:spcBef>
              <a:spcAft>
                <a:spcPts val="0"/>
              </a:spcAft>
              <a:buSzPts val="1400"/>
              <a:buFont typeface="Nunito Light"/>
              <a:buChar char="○"/>
              <a:defRPr/>
            </a:lvl8pPr>
            <a:lvl9pPr lvl="8" rtl="0" algn="ctr">
              <a:lnSpc>
                <a:spcPct val="100000"/>
              </a:lnSpc>
              <a:spcBef>
                <a:spcPts val="1600"/>
              </a:spcBef>
              <a:spcAft>
                <a:spcPts val="1600"/>
              </a:spcAft>
              <a:buSzPts val="1400"/>
              <a:buFont typeface="Nunito Light"/>
              <a:buChar char="■"/>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3275" name="Shape 3275"/>
        <p:cNvGrpSpPr/>
        <p:nvPr/>
      </p:nvGrpSpPr>
      <p:grpSpPr>
        <a:xfrm>
          <a:off x="0" y="0"/>
          <a:ext cx="0" cy="0"/>
          <a:chOff x="0" y="0"/>
          <a:chExt cx="0" cy="0"/>
        </a:xfrm>
      </p:grpSpPr>
      <p:grpSp>
        <p:nvGrpSpPr>
          <p:cNvPr id="3276" name="Google Shape;3276;p23"/>
          <p:cNvGrpSpPr/>
          <p:nvPr/>
        </p:nvGrpSpPr>
        <p:grpSpPr>
          <a:xfrm>
            <a:off x="-560053" y="-4406426"/>
            <a:ext cx="10264106" cy="10275602"/>
            <a:chOff x="-348400" y="-3139050"/>
            <a:chExt cx="8319775" cy="8442000"/>
          </a:xfrm>
        </p:grpSpPr>
        <p:sp>
          <p:nvSpPr>
            <p:cNvPr id="3277" name="Google Shape;3277;p23"/>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3"/>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3"/>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3"/>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3"/>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3"/>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3"/>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3"/>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3"/>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3"/>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3"/>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3"/>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3"/>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3"/>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3"/>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3"/>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3"/>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3"/>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3"/>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3"/>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3"/>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3"/>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3"/>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3"/>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3"/>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3"/>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3"/>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3"/>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3"/>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3"/>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3"/>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3"/>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3"/>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3"/>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3"/>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3"/>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3"/>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3"/>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3"/>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3"/>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3"/>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3"/>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3"/>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3"/>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3"/>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3"/>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3"/>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3"/>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3"/>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3"/>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3"/>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3"/>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3"/>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3"/>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3"/>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3"/>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3"/>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3"/>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3"/>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3"/>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3"/>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3"/>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3"/>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3"/>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3"/>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3"/>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3"/>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3"/>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3"/>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3"/>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3"/>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3"/>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3"/>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3"/>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3"/>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3"/>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3"/>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3"/>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3"/>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3"/>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3"/>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3"/>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3"/>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3"/>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3"/>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3"/>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3"/>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3"/>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3"/>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3"/>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3"/>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3"/>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3"/>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3"/>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3"/>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3"/>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3"/>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3"/>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3"/>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3"/>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3"/>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3"/>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3"/>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3"/>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3"/>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3"/>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3"/>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3"/>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3"/>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3"/>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3"/>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3"/>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3"/>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3"/>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3"/>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3"/>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3"/>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3"/>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3"/>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3"/>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3"/>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3"/>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3"/>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3"/>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3"/>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3"/>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3"/>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3"/>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3"/>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3"/>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3"/>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3"/>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3"/>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3"/>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3"/>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3"/>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3"/>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23"/>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3"/>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3"/>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3"/>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3"/>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3"/>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3"/>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3"/>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3"/>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3"/>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3"/>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3"/>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3"/>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3"/>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3"/>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3"/>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3"/>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3"/>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3"/>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3"/>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3"/>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23"/>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3"/>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3"/>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3"/>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3"/>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3"/>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23"/>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3"/>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3"/>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3"/>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3"/>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3"/>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3"/>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3"/>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3"/>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3"/>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3"/>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3"/>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3"/>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3"/>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3"/>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3"/>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3"/>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3"/>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3"/>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3"/>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3"/>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3"/>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3"/>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3"/>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3"/>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3"/>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3"/>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3"/>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3"/>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3"/>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3"/>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3"/>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3"/>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3"/>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3"/>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3"/>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3"/>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3"/>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3"/>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3"/>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3"/>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3"/>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3"/>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3"/>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3"/>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3"/>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3"/>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3"/>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3"/>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3"/>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3"/>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3"/>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3"/>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3"/>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3"/>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3"/>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3"/>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3"/>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3"/>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3"/>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3"/>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3"/>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3"/>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3"/>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3"/>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3"/>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3"/>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3"/>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3"/>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3"/>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3"/>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3"/>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3"/>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3"/>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3"/>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3"/>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3"/>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8" name="Google Shape;3518;p23"/>
          <p:cNvSpPr txBox="1"/>
          <p:nvPr>
            <p:ph type="title"/>
          </p:nvPr>
        </p:nvSpPr>
        <p:spPr>
          <a:xfrm>
            <a:off x="2144550" y="2604500"/>
            <a:ext cx="4854900" cy="8418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3600"/>
              <a:buNone/>
              <a:defRPr sz="8700"/>
            </a:lvl1pPr>
            <a:lvl2pPr lvl="1" rtl="0" algn="ctr">
              <a:lnSpc>
                <a:spcPct val="50000"/>
              </a:lnSpc>
              <a:spcBef>
                <a:spcPts val="0"/>
              </a:spcBef>
              <a:spcAft>
                <a:spcPts val="0"/>
              </a:spcAft>
              <a:buSzPts val="3600"/>
              <a:buNone/>
              <a:defRPr sz="3600"/>
            </a:lvl2pPr>
            <a:lvl3pPr lvl="2" rtl="0" algn="ctr">
              <a:lnSpc>
                <a:spcPct val="50000"/>
              </a:lnSpc>
              <a:spcBef>
                <a:spcPts val="0"/>
              </a:spcBef>
              <a:spcAft>
                <a:spcPts val="0"/>
              </a:spcAft>
              <a:buSzPts val="3600"/>
              <a:buNone/>
              <a:defRPr sz="3600"/>
            </a:lvl3pPr>
            <a:lvl4pPr lvl="3" rtl="0" algn="ctr">
              <a:lnSpc>
                <a:spcPct val="50000"/>
              </a:lnSpc>
              <a:spcBef>
                <a:spcPts val="0"/>
              </a:spcBef>
              <a:spcAft>
                <a:spcPts val="0"/>
              </a:spcAft>
              <a:buSzPts val="3600"/>
              <a:buNone/>
              <a:defRPr sz="3600"/>
            </a:lvl4pPr>
            <a:lvl5pPr lvl="4" rtl="0" algn="ctr">
              <a:lnSpc>
                <a:spcPct val="50000"/>
              </a:lnSpc>
              <a:spcBef>
                <a:spcPts val="0"/>
              </a:spcBef>
              <a:spcAft>
                <a:spcPts val="0"/>
              </a:spcAft>
              <a:buSzPts val="3600"/>
              <a:buNone/>
              <a:defRPr sz="3600"/>
            </a:lvl5pPr>
            <a:lvl6pPr lvl="5" rtl="0" algn="ctr">
              <a:lnSpc>
                <a:spcPct val="50000"/>
              </a:lnSpc>
              <a:spcBef>
                <a:spcPts val="0"/>
              </a:spcBef>
              <a:spcAft>
                <a:spcPts val="0"/>
              </a:spcAft>
              <a:buSzPts val="3600"/>
              <a:buNone/>
              <a:defRPr sz="3600"/>
            </a:lvl6pPr>
            <a:lvl7pPr lvl="6" rtl="0" algn="ctr">
              <a:lnSpc>
                <a:spcPct val="50000"/>
              </a:lnSpc>
              <a:spcBef>
                <a:spcPts val="0"/>
              </a:spcBef>
              <a:spcAft>
                <a:spcPts val="0"/>
              </a:spcAft>
              <a:buSzPts val="3600"/>
              <a:buNone/>
              <a:defRPr sz="3600"/>
            </a:lvl7pPr>
            <a:lvl8pPr lvl="7" rtl="0" algn="ctr">
              <a:lnSpc>
                <a:spcPct val="50000"/>
              </a:lnSpc>
              <a:spcBef>
                <a:spcPts val="0"/>
              </a:spcBef>
              <a:spcAft>
                <a:spcPts val="0"/>
              </a:spcAft>
              <a:buSzPts val="3600"/>
              <a:buNone/>
              <a:defRPr sz="3600"/>
            </a:lvl8pPr>
            <a:lvl9pPr lvl="8" rtl="0" algn="ctr">
              <a:lnSpc>
                <a:spcPct val="50000"/>
              </a:lnSpc>
              <a:spcBef>
                <a:spcPts val="0"/>
              </a:spcBef>
              <a:spcAft>
                <a:spcPts val="0"/>
              </a:spcAft>
              <a:buSzPts val="3600"/>
              <a:buNone/>
              <a:defRPr sz="3600"/>
            </a:lvl9pPr>
          </a:lstStyle>
          <a:p/>
        </p:txBody>
      </p:sp>
      <p:sp>
        <p:nvSpPr>
          <p:cNvPr id="3519" name="Google Shape;3519;p23"/>
          <p:cNvSpPr txBox="1"/>
          <p:nvPr>
            <p:ph hasCustomPrompt="1" idx="2" type="title"/>
          </p:nvPr>
        </p:nvSpPr>
        <p:spPr>
          <a:xfrm>
            <a:off x="3795000" y="1322200"/>
            <a:ext cx="1554000" cy="841800"/>
          </a:xfrm>
          <a:prstGeom prst="rect">
            <a:avLst/>
          </a:prstGeom>
          <a:noFill/>
          <a:ln>
            <a:noFill/>
          </a:ln>
        </p:spPr>
        <p:txBody>
          <a:bodyPr anchorCtr="0" anchor="ctr" bIns="91425" lIns="91425" spcFirstLastPara="1" rIns="91425" wrap="square" tIns="91425">
            <a:noAutofit/>
          </a:bodyPr>
          <a:lstStyle>
            <a:lvl1pPr lvl="0" rtl="0" algn="ctr">
              <a:lnSpc>
                <a:spcPct val="50000"/>
              </a:lnSpc>
              <a:spcBef>
                <a:spcPts val="0"/>
              </a:spcBef>
              <a:spcAft>
                <a:spcPts val="0"/>
              </a:spcAft>
              <a:buClr>
                <a:schemeClr val="lt1"/>
              </a:buClr>
              <a:buSzPts val="6000"/>
              <a:buNone/>
              <a:defRPr sz="14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3520" name="Google Shape;3520;p23"/>
          <p:cNvSpPr txBox="1"/>
          <p:nvPr>
            <p:ph idx="1" type="subTitle"/>
          </p:nvPr>
        </p:nvSpPr>
        <p:spPr>
          <a:xfrm>
            <a:off x="2144550" y="3446300"/>
            <a:ext cx="4854900" cy="375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3521" name="Shape 3521"/>
        <p:cNvGrpSpPr/>
        <p:nvPr/>
      </p:nvGrpSpPr>
      <p:grpSpPr>
        <a:xfrm>
          <a:off x="0" y="0"/>
          <a:ext cx="0" cy="0"/>
          <a:chOff x="0" y="0"/>
          <a:chExt cx="0" cy="0"/>
        </a:xfrm>
      </p:grpSpPr>
      <p:grpSp>
        <p:nvGrpSpPr>
          <p:cNvPr id="3522" name="Google Shape;3522;p24"/>
          <p:cNvGrpSpPr/>
          <p:nvPr/>
        </p:nvGrpSpPr>
        <p:grpSpPr>
          <a:xfrm>
            <a:off x="-526493" y="-4156190"/>
            <a:ext cx="10193874" cy="9376172"/>
            <a:chOff x="-859717" y="-3851325"/>
            <a:chExt cx="10193874" cy="9577295"/>
          </a:xfrm>
        </p:grpSpPr>
        <p:sp>
          <p:nvSpPr>
            <p:cNvPr id="3523" name="Google Shape;3523;p24"/>
            <p:cNvSpPr/>
            <p:nvPr/>
          </p:nvSpPr>
          <p:spPr>
            <a:xfrm>
              <a:off x="-663817" y="2720297"/>
              <a:ext cx="614445" cy="226368"/>
            </a:xfrm>
            <a:custGeom>
              <a:rect b="b" l="l" r="r" t="t"/>
              <a:pathLst>
                <a:path extrusionOk="0" h="7058" w="19158">
                  <a:moveTo>
                    <a:pt x="43" y="1"/>
                  </a:moveTo>
                  <a:cubicBezTo>
                    <a:pt x="32" y="1"/>
                    <a:pt x="24" y="4"/>
                    <a:pt x="20" y="12"/>
                  </a:cubicBezTo>
                  <a:cubicBezTo>
                    <a:pt x="0" y="32"/>
                    <a:pt x="60" y="151"/>
                    <a:pt x="278" y="389"/>
                  </a:cubicBezTo>
                  <a:cubicBezTo>
                    <a:pt x="377" y="508"/>
                    <a:pt x="536" y="647"/>
                    <a:pt x="714" y="845"/>
                  </a:cubicBezTo>
                  <a:cubicBezTo>
                    <a:pt x="912" y="1024"/>
                    <a:pt x="1150" y="1222"/>
                    <a:pt x="1448" y="1480"/>
                  </a:cubicBezTo>
                  <a:cubicBezTo>
                    <a:pt x="2043" y="1995"/>
                    <a:pt x="2896" y="2610"/>
                    <a:pt x="4085" y="3324"/>
                  </a:cubicBezTo>
                  <a:cubicBezTo>
                    <a:pt x="5275" y="4038"/>
                    <a:pt x="6822" y="4831"/>
                    <a:pt x="8825" y="5525"/>
                  </a:cubicBezTo>
                  <a:cubicBezTo>
                    <a:pt x="10848" y="6239"/>
                    <a:pt x="12534" y="6576"/>
                    <a:pt x="13902" y="6795"/>
                  </a:cubicBezTo>
                  <a:cubicBezTo>
                    <a:pt x="14596" y="6874"/>
                    <a:pt x="15191" y="6953"/>
                    <a:pt x="15726" y="6993"/>
                  </a:cubicBezTo>
                  <a:cubicBezTo>
                    <a:pt x="15984" y="7013"/>
                    <a:pt x="16242" y="7033"/>
                    <a:pt x="16460" y="7052"/>
                  </a:cubicBezTo>
                  <a:lnTo>
                    <a:pt x="17095" y="7052"/>
                  </a:lnTo>
                  <a:cubicBezTo>
                    <a:pt x="17240" y="7056"/>
                    <a:pt x="17377" y="7058"/>
                    <a:pt x="17504" y="7058"/>
                  </a:cubicBezTo>
                  <a:cubicBezTo>
                    <a:pt x="18071" y="7058"/>
                    <a:pt x="18462" y="7025"/>
                    <a:pt x="18721" y="6993"/>
                  </a:cubicBezTo>
                  <a:cubicBezTo>
                    <a:pt x="19038" y="6953"/>
                    <a:pt x="19157" y="6914"/>
                    <a:pt x="19157" y="6874"/>
                  </a:cubicBezTo>
                  <a:cubicBezTo>
                    <a:pt x="19157" y="6834"/>
                    <a:pt x="19018" y="6795"/>
                    <a:pt x="18721" y="6775"/>
                  </a:cubicBezTo>
                  <a:cubicBezTo>
                    <a:pt x="18404" y="6735"/>
                    <a:pt x="17888" y="6715"/>
                    <a:pt x="17134" y="6636"/>
                  </a:cubicBezTo>
                  <a:cubicBezTo>
                    <a:pt x="16936" y="6616"/>
                    <a:pt x="16718" y="6596"/>
                    <a:pt x="16500" y="6596"/>
                  </a:cubicBezTo>
                  <a:cubicBezTo>
                    <a:pt x="16282" y="6557"/>
                    <a:pt x="16044" y="6537"/>
                    <a:pt x="15766" y="6497"/>
                  </a:cubicBezTo>
                  <a:cubicBezTo>
                    <a:pt x="15250" y="6457"/>
                    <a:pt x="14656" y="6358"/>
                    <a:pt x="14001" y="6259"/>
                  </a:cubicBezTo>
                  <a:cubicBezTo>
                    <a:pt x="12653" y="6021"/>
                    <a:pt x="11007" y="5664"/>
                    <a:pt x="9023" y="4970"/>
                  </a:cubicBezTo>
                  <a:cubicBezTo>
                    <a:pt x="7040" y="4296"/>
                    <a:pt x="5533" y="3542"/>
                    <a:pt x="4343" y="2868"/>
                  </a:cubicBezTo>
                  <a:cubicBezTo>
                    <a:pt x="3173" y="2174"/>
                    <a:pt x="2320" y="1619"/>
                    <a:pt x="1706" y="1162"/>
                  </a:cubicBezTo>
                  <a:cubicBezTo>
                    <a:pt x="1388" y="924"/>
                    <a:pt x="1131" y="746"/>
                    <a:pt x="932" y="587"/>
                  </a:cubicBezTo>
                  <a:cubicBezTo>
                    <a:pt x="714" y="429"/>
                    <a:pt x="555" y="310"/>
                    <a:pt x="417" y="211"/>
                  </a:cubicBezTo>
                  <a:cubicBezTo>
                    <a:pt x="209" y="67"/>
                    <a:pt x="92"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4"/>
            <p:cNvSpPr/>
            <p:nvPr/>
          </p:nvSpPr>
          <p:spPr>
            <a:xfrm>
              <a:off x="-344523" y="324967"/>
              <a:ext cx="9189559" cy="5345760"/>
            </a:xfrm>
            <a:custGeom>
              <a:rect b="b" l="l" r="r" t="t"/>
              <a:pathLst>
                <a:path extrusionOk="0" h="477300" w="311115">
                  <a:moveTo>
                    <a:pt x="1" y="0"/>
                  </a:moveTo>
                  <a:lnTo>
                    <a:pt x="1" y="477299"/>
                  </a:lnTo>
                  <a:lnTo>
                    <a:pt x="311115" y="477299"/>
                  </a:lnTo>
                  <a:lnTo>
                    <a:pt x="311115"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4"/>
            <p:cNvSpPr/>
            <p:nvPr/>
          </p:nvSpPr>
          <p:spPr>
            <a:xfrm>
              <a:off x="-5523" y="324980"/>
              <a:ext cx="8546519" cy="4416717"/>
            </a:xfrm>
            <a:custGeom>
              <a:rect b="b" l="l" r="r" t="t"/>
              <a:pathLst>
                <a:path extrusionOk="0" h="398351" w="266475">
                  <a:moveTo>
                    <a:pt x="5712" y="0"/>
                  </a:moveTo>
                  <a:cubicBezTo>
                    <a:pt x="2559" y="0"/>
                    <a:pt x="1" y="2559"/>
                    <a:pt x="1" y="5732"/>
                  </a:cubicBezTo>
                  <a:lnTo>
                    <a:pt x="1" y="392640"/>
                  </a:lnTo>
                  <a:cubicBezTo>
                    <a:pt x="1" y="395793"/>
                    <a:pt x="2559" y="398351"/>
                    <a:pt x="5712" y="398351"/>
                  </a:cubicBezTo>
                  <a:lnTo>
                    <a:pt x="260763" y="398351"/>
                  </a:lnTo>
                  <a:cubicBezTo>
                    <a:pt x="263916" y="398351"/>
                    <a:pt x="266475" y="395793"/>
                    <a:pt x="266475" y="392640"/>
                  </a:cubicBezTo>
                  <a:lnTo>
                    <a:pt x="266475" y="5732"/>
                  </a:lnTo>
                  <a:cubicBezTo>
                    <a:pt x="266475" y="2559"/>
                    <a:pt x="263916" y="0"/>
                    <a:pt x="260763" y="0"/>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4"/>
            <p:cNvSpPr/>
            <p:nvPr/>
          </p:nvSpPr>
          <p:spPr>
            <a:xfrm>
              <a:off x="3528321" y="-17059"/>
              <a:ext cx="513320" cy="1141941"/>
            </a:xfrm>
            <a:custGeom>
              <a:rect b="b" l="l" r="r" t="t"/>
              <a:pathLst>
                <a:path extrusionOk="0" h="35605" w="16005">
                  <a:moveTo>
                    <a:pt x="34" y="1"/>
                  </a:moveTo>
                  <a:cubicBezTo>
                    <a:pt x="27" y="1"/>
                    <a:pt x="23" y="3"/>
                    <a:pt x="20" y="7"/>
                  </a:cubicBezTo>
                  <a:cubicBezTo>
                    <a:pt x="1" y="47"/>
                    <a:pt x="159" y="226"/>
                    <a:pt x="596" y="642"/>
                  </a:cubicBezTo>
                  <a:cubicBezTo>
                    <a:pt x="1032" y="1078"/>
                    <a:pt x="1785" y="1713"/>
                    <a:pt x="2817" y="2784"/>
                  </a:cubicBezTo>
                  <a:cubicBezTo>
                    <a:pt x="3074" y="3062"/>
                    <a:pt x="3372" y="3339"/>
                    <a:pt x="3669" y="3656"/>
                  </a:cubicBezTo>
                  <a:cubicBezTo>
                    <a:pt x="3967" y="3974"/>
                    <a:pt x="4264" y="4331"/>
                    <a:pt x="4602" y="4708"/>
                  </a:cubicBezTo>
                  <a:cubicBezTo>
                    <a:pt x="4780" y="4906"/>
                    <a:pt x="4958" y="5104"/>
                    <a:pt x="5137" y="5302"/>
                  </a:cubicBezTo>
                  <a:cubicBezTo>
                    <a:pt x="5315" y="5501"/>
                    <a:pt x="5494" y="5739"/>
                    <a:pt x="5672" y="5957"/>
                  </a:cubicBezTo>
                  <a:cubicBezTo>
                    <a:pt x="6029" y="6413"/>
                    <a:pt x="6406" y="6909"/>
                    <a:pt x="6823" y="7424"/>
                  </a:cubicBezTo>
                  <a:cubicBezTo>
                    <a:pt x="8389" y="9546"/>
                    <a:pt x="10194" y="12323"/>
                    <a:pt x="11860" y="16031"/>
                  </a:cubicBezTo>
                  <a:cubicBezTo>
                    <a:pt x="13486" y="19779"/>
                    <a:pt x="14319" y="22972"/>
                    <a:pt x="14815" y="25570"/>
                  </a:cubicBezTo>
                  <a:cubicBezTo>
                    <a:pt x="14934" y="26224"/>
                    <a:pt x="15033" y="26839"/>
                    <a:pt x="15112" y="27414"/>
                  </a:cubicBezTo>
                  <a:cubicBezTo>
                    <a:pt x="15152" y="27692"/>
                    <a:pt x="15231" y="27970"/>
                    <a:pt x="15251" y="28247"/>
                  </a:cubicBezTo>
                  <a:cubicBezTo>
                    <a:pt x="15271" y="28505"/>
                    <a:pt x="15291" y="28783"/>
                    <a:pt x="15330" y="29021"/>
                  </a:cubicBezTo>
                  <a:cubicBezTo>
                    <a:pt x="15370" y="29536"/>
                    <a:pt x="15429" y="30012"/>
                    <a:pt x="15469" y="30448"/>
                  </a:cubicBezTo>
                  <a:cubicBezTo>
                    <a:pt x="15509" y="30885"/>
                    <a:pt x="15509" y="31281"/>
                    <a:pt x="15529" y="31658"/>
                  </a:cubicBezTo>
                  <a:cubicBezTo>
                    <a:pt x="15648" y="33146"/>
                    <a:pt x="15588" y="34137"/>
                    <a:pt x="15628" y="34752"/>
                  </a:cubicBezTo>
                  <a:cubicBezTo>
                    <a:pt x="15628" y="35347"/>
                    <a:pt x="15667" y="35605"/>
                    <a:pt x="15707" y="35605"/>
                  </a:cubicBezTo>
                  <a:cubicBezTo>
                    <a:pt x="15747" y="35605"/>
                    <a:pt x="15786" y="35367"/>
                    <a:pt x="15846" y="34752"/>
                  </a:cubicBezTo>
                  <a:cubicBezTo>
                    <a:pt x="15886" y="34137"/>
                    <a:pt x="16005" y="33146"/>
                    <a:pt x="15945" y="31638"/>
                  </a:cubicBezTo>
                  <a:cubicBezTo>
                    <a:pt x="15945" y="31262"/>
                    <a:pt x="15945" y="30845"/>
                    <a:pt x="15925" y="30409"/>
                  </a:cubicBezTo>
                  <a:cubicBezTo>
                    <a:pt x="15886" y="29973"/>
                    <a:pt x="15846" y="29497"/>
                    <a:pt x="15806" y="28981"/>
                  </a:cubicBezTo>
                  <a:cubicBezTo>
                    <a:pt x="15786" y="28723"/>
                    <a:pt x="15767" y="28446"/>
                    <a:pt x="15747" y="28188"/>
                  </a:cubicBezTo>
                  <a:cubicBezTo>
                    <a:pt x="15727" y="27910"/>
                    <a:pt x="15667" y="27632"/>
                    <a:pt x="15628" y="27335"/>
                  </a:cubicBezTo>
                  <a:cubicBezTo>
                    <a:pt x="15548" y="26740"/>
                    <a:pt x="15449" y="26125"/>
                    <a:pt x="15370" y="25471"/>
                  </a:cubicBezTo>
                  <a:cubicBezTo>
                    <a:pt x="14874" y="22833"/>
                    <a:pt x="14041" y="19581"/>
                    <a:pt x="12395" y="15793"/>
                  </a:cubicBezTo>
                  <a:cubicBezTo>
                    <a:pt x="10710" y="12025"/>
                    <a:pt x="8865" y="9229"/>
                    <a:pt x="7259" y="7087"/>
                  </a:cubicBezTo>
                  <a:cubicBezTo>
                    <a:pt x="6842" y="6572"/>
                    <a:pt x="6446" y="6096"/>
                    <a:pt x="6069" y="5640"/>
                  </a:cubicBezTo>
                  <a:cubicBezTo>
                    <a:pt x="5871" y="5402"/>
                    <a:pt x="5712" y="5164"/>
                    <a:pt x="5514" y="4985"/>
                  </a:cubicBezTo>
                  <a:cubicBezTo>
                    <a:pt x="5335" y="4767"/>
                    <a:pt x="5157" y="4589"/>
                    <a:pt x="4978" y="4390"/>
                  </a:cubicBezTo>
                  <a:cubicBezTo>
                    <a:pt x="4621" y="4013"/>
                    <a:pt x="4304" y="3656"/>
                    <a:pt x="4007" y="3339"/>
                  </a:cubicBezTo>
                  <a:cubicBezTo>
                    <a:pt x="3689" y="3022"/>
                    <a:pt x="3372" y="2744"/>
                    <a:pt x="3114" y="2486"/>
                  </a:cubicBezTo>
                  <a:cubicBezTo>
                    <a:pt x="2023" y="1435"/>
                    <a:pt x="1230" y="840"/>
                    <a:pt x="734" y="464"/>
                  </a:cubicBezTo>
                  <a:cubicBezTo>
                    <a:pt x="311" y="146"/>
                    <a:pt x="91"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4"/>
            <p:cNvSpPr/>
            <p:nvPr/>
          </p:nvSpPr>
          <p:spPr>
            <a:xfrm>
              <a:off x="4306850" y="57382"/>
              <a:ext cx="469413" cy="1218883"/>
            </a:xfrm>
            <a:custGeom>
              <a:rect b="b" l="l" r="r" t="t"/>
              <a:pathLst>
                <a:path extrusionOk="0" h="38004" w="14636">
                  <a:moveTo>
                    <a:pt x="14600" y="1"/>
                  </a:moveTo>
                  <a:cubicBezTo>
                    <a:pt x="14535" y="1"/>
                    <a:pt x="14333" y="169"/>
                    <a:pt x="13922" y="562"/>
                  </a:cubicBezTo>
                  <a:cubicBezTo>
                    <a:pt x="13466" y="998"/>
                    <a:pt x="12712" y="1692"/>
                    <a:pt x="11701" y="2902"/>
                  </a:cubicBezTo>
                  <a:cubicBezTo>
                    <a:pt x="11443" y="3180"/>
                    <a:pt x="11165" y="3497"/>
                    <a:pt x="10868" y="3854"/>
                  </a:cubicBezTo>
                  <a:cubicBezTo>
                    <a:pt x="10590" y="4211"/>
                    <a:pt x="10293" y="4608"/>
                    <a:pt x="9975" y="5024"/>
                  </a:cubicBezTo>
                  <a:cubicBezTo>
                    <a:pt x="9797" y="5242"/>
                    <a:pt x="9638" y="5460"/>
                    <a:pt x="9460" y="5678"/>
                  </a:cubicBezTo>
                  <a:cubicBezTo>
                    <a:pt x="9281" y="5916"/>
                    <a:pt x="9123" y="6154"/>
                    <a:pt x="8964" y="6412"/>
                  </a:cubicBezTo>
                  <a:cubicBezTo>
                    <a:pt x="8607" y="6908"/>
                    <a:pt x="8250" y="7443"/>
                    <a:pt x="7853" y="8019"/>
                  </a:cubicBezTo>
                  <a:cubicBezTo>
                    <a:pt x="6366" y="10359"/>
                    <a:pt x="4680" y="13393"/>
                    <a:pt x="3153" y="17379"/>
                  </a:cubicBezTo>
                  <a:cubicBezTo>
                    <a:pt x="1686" y="21385"/>
                    <a:pt x="952" y="24776"/>
                    <a:pt x="516" y="27513"/>
                  </a:cubicBezTo>
                  <a:cubicBezTo>
                    <a:pt x="437" y="28187"/>
                    <a:pt x="357" y="28841"/>
                    <a:pt x="278" y="29436"/>
                  </a:cubicBezTo>
                  <a:cubicBezTo>
                    <a:pt x="258" y="29754"/>
                    <a:pt x="199" y="30031"/>
                    <a:pt x="199" y="30329"/>
                  </a:cubicBezTo>
                  <a:cubicBezTo>
                    <a:pt x="179" y="30606"/>
                    <a:pt x="159" y="30884"/>
                    <a:pt x="139" y="31142"/>
                  </a:cubicBezTo>
                  <a:cubicBezTo>
                    <a:pt x="99" y="31677"/>
                    <a:pt x="80" y="32173"/>
                    <a:pt x="40" y="32629"/>
                  </a:cubicBezTo>
                  <a:cubicBezTo>
                    <a:pt x="40" y="33085"/>
                    <a:pt x="40" y="33522"/>
                    <a:pt x="40" y="33898"/>
                  </a:cubicBezTo>
                  <a:cubicBezTo>
                    <a:pt x="0" y="35465"/>
                    <a:pt x="119" y="36476"/>
                    <a:pt x="159" y="37131"/>
                  </a:cubicBezTo>
                  <a:cubicBezTo>
                    <a:pt x="218" y="37765"/>
                    <a:pt x="278" y="38003"/>
                    <a:pt x="318" y="38003"/>
                  </a:cubicBezTo>
                  <a:cubicBezTo>
                    <a:pt x="357" y="38003"/>
                    <a:pt x="377" y="37746"/>
                    <a:pt x="397" y="37111"/>
                  </a:cubicBezTo>
                  <a:cubicBezTo>
                    <a:pt x="417" y="36476"/>
                    <a:pt x="377" y="35445"/>
                    <a:pt x="456" y="33918"/>
                  </a:cubicBezTo>
                  <a:cubicBezTo>
                    <a:pt x="476" y="33522"/>
                    <a:pt x="476" y="33105"/>
                    <a:pt x="496" y="32649"/>
                  </a:cubicBezTo>
                  <a:cubicBezTo>
                    <a:pt x="536" y="32193"/>
                    <a:pt x="575" y="31717"/>
                    <a:pt x="635" y="31181"/>
                  </a:cubicBezTo>
                  <a:cubicBezTo>
                    <a:pt x="655" y="30924"/>
                    <a:pt x="674" y="30646"/>
                    <a:pt x="694" y="30368"/>
                  </a:cubicBezTo>
                  <a:cubicBezTo>
                    <a:pt x="714" y="30091"/>
                    <a:pt x="774" y="29793"/>
                    <a:pt x="813" y="29496"/>
                  </a:cubicBezTo>
                  <a:cubicBezTo>
                    <a:pt x="893" y="28901"/>
                    <a:pt x="972" y="28266"/>
                    <a:pt x="1071" y="27592"/>
                  </a:cubicBezTo>
                  <a:cubicBezTo>
                    <a:pt x="1507" y="24895"/>
                    <a:pt x="2241" y="21544"/>
                    <a:pt x="3709" y="17577"/>
                  </a:cubicBezTo>
                  <a:cubicBezTo>
                    <a:pt x="5216" y="13651"/>
                    <a:pt x="6882" y="10636"/>
                    <a:pt x="8310" y="8316"/>
                  </a:cubicBezTo>
                  <a:cubicBezTo>
                    <a:pt x="8686" y="7741"/>
                    <a:pt x="9043" y="7206"/>
                    <a:pt x="9380" y="6710"/>
                  </a:cubicBezTo>
                  <a:cubicBezTo>
                    <a:pt x="9559" y="6452"/>
                    <a:pt x="9698" y="6214"/>
                    <a:pt x="9876" y="5976"/>
                  </a:cubicBezTo>
                  <a:cubicBezTo>
                    <a:pt x="10035" y="5758"/>
                    <a:pt x="10213" y="5540"/>
                    <a:pt x="10372" y="5322"/>
                  </a:cubicBezTo>
                  <a:cubicBezTo>
                    <a:pt x="10669" y="4905"/>
                    <a:pt x="10967" y="4508"/>
                    <a:pt x="11245" y="4151"/>
                  </a:cubicBezTo>
                  <a:cubicBezTo>
                    <a:pt x="11522" y="3775"/>
                    <a:pt x="11780" y="3457"/>
                    <a:pt x="12038" y="3160"/>
                  </a:cubicBezTo>
                  <a:cubicBezTo>
                    <a:pt x="12990" y="1950"/>
                    <a:pt x="13684" y="1216"/>
                    <a:pt x="14100" y="721"/>
                  </a:cubicBezTo>
                  <a:cubicBezTo>
                    <a:pt x="14497" y="225"/>
                    <a:pt x="14636" y="27"/>
                    <a:pt x="14616" y="7"/>
                  </a:cubicBezTo>
                  <a:cubicBezTo>
                    <a:pt x="14612" y="3"/>
                    <a:pt x="14607" y="1"/>
                    <a:pt x="146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4"/>
            <p:cNvSpPr/>
            <p:nvPr/>
          </p:nvSpPr>
          <p:spPr>
            <a:xfrm>
              <a:off x="4124293" y="164408"/>
              <a:ext cx="111965" cy="498727"/>
            </a:xfrm>
            <a:custGeom>
              <a:rect b="b" l="l" r="r" t="t"/>
              <a:pathLst>
                <a:path extrusionOk="0" h="15550" w="3491">
                  <a:moveTo>
                    <a:pt x="3404" y="1"/>
                  </a:moveTo>
                  <a:cubicBezTo>
                    <a:pt x="3320" y="1"/>
                    <a:pt x="3102" y="331"/>
                    <a:pt x="2678" y="1409"/>
                  </a:cubicBezTo>
                  <a:cubicBezTo>
                    <a:pt x="2261" y="2520"/>
                    <a:pt x="1567" y="4404"/>
                    <a:pt x="893" y="7597"/>
                  </a:cubicBezTo>
                  <a:cubicBezTo>
                    <a:pt x="239" y="10770"/>
                    <a:pt x="100" y="12793"/>
                    <a:pt x="40" y="13963"/>
                  </a:cubicBezTo>
                  <a:cubicBezTo>
                    <a:pt x="1" y="15152"/>
                    <a:pt x="60" y="15549"/>
                    <a:pt x="139" y="15549"/>
                  </a:cubicBezTo>
                  <a:cubicBezTo>
                    <a:pt x="239" y="15549"/>
                    <a:pt x="318" y="15172"/>
                    <a:pt x="457" y="14002"/>
                  </a:cubicBezTo>
                  <a:cubicBezTo>
                    <a:pt x="635" y="12832"/>
                    <a:pt x="834" y="10869"/>
                    <a:pt x="1468" y="7716"/>
                  </a:cubicBezTo>
                  <a:cubicBezTo>
                    <a:pt x="2142" y="4563"/>
                    <a:pt x="2757" y="2679"/>
                    <a:pt x="3074" y="1548"/>
                  </a:cubicBezTo>
                  <a:cubicBezTo>
                    <a:pt x="3412" y="418"/>
                    <a:pt x="3491" y="41"/>
                    <a:pt x="3412" y="1"/>
                  </a:cubicBezTo>
                  <a:cubicBezTo>
                    <a:pt x="3409" y="1"/>
                    <a:pt x="3407" y="1"/>
                    <a:pt x="340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4"/>
            <p:cNvSpPr/>
            <p:nvPr/>
          </p:nvSpPr>
          <p:spPr>
            <a:xfrm>
              <a:off x="3805653" y="1731598"/>
              <a:ext cx="247439" cy="1340887"/>
            </a:xfrm>
            <a:custGeom>
              <a:rect b="b" l="l" r="r" t="t"/>
              <a:pathLst>
                <a:path extrusionOk="0" h="41808" w="7715">
                  <a:moveTo>
                    <a:pt x="7688" y="0"/>
                  </a:moveTo>
                  <a:cubicBezTo>
                    <a:pt x="7639" y="0"/>
                    <a:pt x="7460" y="204"/>
                    <a:pt x="7100" y="716"/>
                  </a:cubicBezTo>
                  <a:cubicBezTo>
                    <a:pt x="6703" y="1271"/>
                    <a:pt x="6049" y="2143"/>
                    <a:pt x="5275" y="3571"/>
                  </a:cubicBezTo>
                  <a:cubicBezTo>
                    <a:pt x="5077" y="3928"/>
                    <a:pt x="4859" y="4325"/>
                    <a:pt x="4641" y="4741"/>
                  </a:cubicBezTo>
                  <a:cubicBezTo>
                    <a:pt x="4422" y="5178"/>
                    <a:pt x="4204" y="5654"/>
                    <a:pt x="3966" y="6149"/>
                  </a:cubicBezTo>
                  <a:cubicBezTo>
                    <a:pt x="3847" y="6407"/>
                    <a:pt x="3728" y="6665"/>
                    <a:pt x="3590" y="6943"/>
                  </a:cubicBezTo>
                  <a:cubicBezTo>
                    <a:pt x="3471" y="7220"/>
                    <a:pt x="3371" y="7518"/>
                    <a:pt x="3252" y="7815"/>
                  </a:cubicBezTo>
                  <a:cubicBezTo>
                    <a:pt x="3014" y="8410"/>
                    <a:pt x="2776" y="9045"/>
                    <a:pt x="2519" y="9719"/>
                  </a:cubicBezTo>
                  <a:cubicBezTo>
                    <a:pt x="1587" y="12476"/>
                    <a:pt x="655" y="16005"/>
                    <a:pt x="298" y="20467"/>
                  </a:cubicBezTo>
                  <a:cubicBezTo>
                    <a:pt x="0" y="24949"/>
                    <a:pt x="397" y="28578"/>
                    <a:pt x="912" y="31434"/>
                  </a:cubicBezTo>
                  <a:cubicBezTo>
                    <a:pt x="1091" y="32148"/>
                    <a:pt x="1230" y="32822"/>
                    <a:pt x="1368" y="33437"/>
                  </a:cubicBezTo>
                  <a:cubicBezTo>
                    <a:pt x="1448" y="33754"/>
                    <a:pt x="1507" y="34052"/>
                    <a:pt x="1587" y="34330"/>
                  </a:cubicBezTo>
                  <a:cubicBezTo>
                    <a:pt x="1686" y="34627"/>
                    <a:pt x="1765" y="34905"/>
                    <a:pt x="1844" y="35182"/>
                  </a:cubicBezTo>
                  <a:cubicBezTo>
                    <a:pt x="2003" y="35698"/>
                    <a:pt x="2162" y="36194"/>
                    <a:pt x="2301" y="36670"/>
                  </a:cubicBezTo>
                  <a:cubicBezTo>
                    <a:pt x="2459" y="37126"/>
                    <a:pt x="2618" y="37522"/>
                    <a:pt x="2757" y="37919"/>
                  </a:cubicBezTo>
                  <a:cubicBezTo>
                    <a:pt x="3332" y="39466"/>
                    <a:pt x="3847" y="40418"/>
                    <a:pt x="4145" y="41013"/>
                  </a:cubicBezTo>
                  <a:cubicBezTo>
                    <a:pt x="4430" y="41583"/>
                    <a:pt x="4569" y="41807"/>
                    <a:pt x="4615" y="41807"/>
                  </a:cubicBezTo>
                  <a:cubicBezTo>
                    <a:pt x="4617" y="41807"/>
                    <a:pt x="4619" y="41807"/>
                    <a:pt x="4621" y="41806"/>
                  </a:cubicBezTo>
                  <a:cubicBezTo>
                    <a:pt x="4660" y="41786"/>
                    <a:pt x="4581" y="41528"/>
                    <a:pt x="4343" y="40914"/>
                  </a:cubicBezTo>
                  <a:cubicBezTo>
                    <a:pt x="4105" y="40279"/>
                    <a:pt x="3649" y="39327"/>
                    <a:pt x="3153" y="37780"/>
                  </a:cubicBezTo>
                  <a:cubicBezTo>
                    <a:pt x="3034" y="37384"/>
                    <a:pt x="2876" y="36987"/>
                    <a:pt x="2737" y="36531"/>
                  </a:cubicBezTo>
                  <a:cubicBezTo>
                    <a:pt x="2598" y="36075"/>
                    <a:pt x="2459" y="35579"/>
                    <a:pt x="2320" y="35043"/>
                  </a:cubicBezTo>
                  <a:cubicBezTo>
                    <a:pt x="2241" y="34766"/>
                    <a:pt x="2162" y="34508"/>
                    <a:pt x="2082" y="34211"/>
                  </a:cubicBezTo>
                  <a:cubicBezTo>
                    <a:pt x="1983" y="33933"/>
                    <a:pt x="1944" y="33635"/>
                    <a:pt x="1884" y="33318"/>
                  </a:cubicBezTo>
                  <a:cubicBezTo>
                    <a:pt x="1745" y="32703"/>
                    <a:pt x="1606" y="32049"/>
                    <a:pt x="1448" y="31335"/>
                  </a:cubicBezTo>
                  <a:cubicBezTo>
                    <a:pt x="972" y="28519"/>
                    <a:pt x="595" y="24930"/>
                    <a:pt x="893" y="20527"/>
                  </a:cubicBezTo>
                  <a:cubicBezTo>
                    <a:pt x="1249" y="16105"/>
                    <a:pt x="2142" y="12614"/>
                    <a:pt x="3034" y="9897"/>
                  </a:cubicBezTo>
                  <a:cubicBezTo>
                    <a:pt x="3272" y="9223"/>
                    <a:pt x="3510" y="8589"/>
                    <a:pt x="3728" y="7994"/>
                  </a:cubicBezTo>
                  <a:cubicBezTo>
                    <a:pt x="3847" y="7696"/>
                    <a:pt x="3947" y="7419"/>
                    <a:pt x="4066" y="7141"/>
                  </a:cubicBezTo>
                  <a:cubicBezTo>
                    <a:pt x="4185" y="6863"/>
                    <a:pt x="4304" y="6605"/>
                    <a:pt x="4422" y="6367"/>
                  </a:cubicBezTo>
                  <a:cubicBezTo>
                    <a:pt x="4641" y="5852"/>
                    <a:pt x="4859" y="5376"/>
                    <a:pt x="5037" y="4940"/>
                  </a:cubicBezTo>
                  <a:cubicBezTo>
                    <a:pt x="5255" y="4523"/>
                    <a:pt x="5474" y="4146"/>
                    <a:pt x="5652" y="3770"/>
                  </a:cubicBezTo>
                  <a:cubicBezTo>
                    <a:pt x="6366" y="2322"/>
                    <a:pt x="6961" y="1429"/>
                    <a:pt x="7278" y="854"/>
                  </a:cubicBezTo>
                  <a:cubicBezTo>
                    <a:pt x="7615" y="279"/>
                    <a:pt x="7715" y="41"/>
                    <a:pt x="7695" y="2"/>
                  </a:cubicBezTo>
                  <a:cubicBezTo>
                    <a:pt x="7693" y="1"/>
                    <a:pt x="7691" y="0"/>
                    <a:pt x="76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4"/>
            <p:cNvSpPr/>
            <p:nvPr/>
          </p:nvSpPr>
          <p:spPr>
            <a:xfrm>
              <a:off x="4378725" y="1806038"/>
              <a:ext cx="129765" cy="1230173"/>
            </a:xfrm>
            <a:custGeom>
              <a:rect b="b" l="l" r="r" t="t"/>
              <a:pathLst>
                <a:path extrusionOk="0" h="38356" w="4046">
                  <a:moveTo>
                    <a:pt x="40" y="1"/>
                  </a:moveTo>
                  <a:cubicBezTo>
                    <a:pt x="0" y="21"/>
                    <a:pt x="40" y="259"/>
                    <a:pt x="218" y="834"/>
                  </a:cubicBezTo>
                  <a:cubicBezTo>
                    <a:pt x="397" y="1389"/>
                    <a:pt x="714" y="2301"/>
                    <a:pt x="1111" y="3690"/>
                  </a:cubicBezTo>
                  <a:cubicBezTo>
                    <a:pt x="1210" y="4046"/>
                    <a:pt x="1329" y="4423"/>
                    <a:pt x="1448" y="4820"/>
                  </a:cubicBezTo>
                  <a:cubicBezTo>
                    <a:pt x="1547" y="5236"/>
                    <a:pt x="1666" y="5692"/>
                    <a:pt x="1785" y="6168"/>
                  </a:cubicBezTo>
                  <a:cubicBezTo>
                    <a:pt x="2063" y="7120"/>
                    <a:pt x="2261" y="8231"/>
                    <a:pt x="2519" y="9500"/>
                  </a:cubicBezTo>
                  <a:cubicBezTo>
                    <a:pt x="2975" y="12019"/>
                    <a:pt x="3411" y="15211"/>
                    <a:pt x="3451" y="19178"/>
                  </a:cubicBezTo>
                  <a:cubicBezTo>
                    <a:pt x="3451" y="23124"/>
                    <a:pt x="3054" y="26317"/>
                    <a:pt x="2618" y="28855"/>
                  </a:cubicBezTo>
                  <a:cubicBezTo>
                    <a:pt x="2360" y="30105"/>
                    <a:pt x="2182" y="31235"/>
                    <a:pt x="1924" y="32187"/>
                  </a:cubicBezTo>
                  <a:cubicBezTo>
                    <a:pt x="1805" y="32663"/>
                    <a:pt x="1706" y="33119"/>
                    <a:pt x="1606" y="33536"/>
                  </a:cubicBezTo>
                  <a:cubicBezTo>
                    <a:pt x="1488" y="33932"/>
                    <a:pt x="1369" y="34309"/>
                    <a:pt x="1269" y="34666"/>
                  </a:cubicBezTo>
                  <a:cubicBezTo>
                    <a:pt x="893" y="36074"/>
                    <a:pt x="575" y="36966"/>
                    <a:pt x="417" y="37541"/>
                  </a:cubicBezTo>
                  <a:cubicBezTo>
                    <a:pt x="238" y="38117"/>
                    <a:pt x="198" y="38355"/>
                    <a:pt x="238" y="38355"/>
                  </a:cubicBezTo>
                  <a:cubicBezTo>
                    <a:pt x="240" y="38355"/>
                    <a:pt x="242" y="38356"/>
                    <a:pt x="244" y="38356"/>
                  </a:cubicBezTo>
                  <a:cubicBezTo>
                    <a:pt x="289" y="38356"/>
                    <a:pt x="407" y="38151"/>
                    <a:pt x="615" y="37621"/>
                  </a:cubicBezTo>
                  <a:cubicBezTo>
                    <a:pt x="853" y="37066"/>
                    <a:pt x="1250" y="36193"/>
                    <a:pt x="1666" y="34785"/>
                  </a:cubicBezTo>
                  <a:cubicBezTo>
                    <a:pt x="1785" y="34428"/>
                    <a:pt x="1924" y="34071"/>
                    <a:pt x="2043" y="33655"/>
                  </a:cubicBezTo>
                  <a:cubicBezTo>
                    <a:pt x="2142" y="33238"/>
                    <a:pt x="2261" y="32782"/>
                    <a:pt x="2400" y="32306"/>
                  </a:cubicBezTo>
                  <a:cubicBezTo>
                    <a:pt x="2677" y="31354"/>
                    <a:pt x="2876" y="30224"/>
                    <a:pt x="3153" y="28955"/>
                  </a:cubicBezTo>
                  <a:cubicBezTo>
                    <a:pt x="3629" y="26396"/>
                    <a:pt x="4046" y="23164"/>
                    <a:pt x="4026" y="19158"/>
                  </a:cubicBezTo>
                  <a:cubicBezTo>
                    <a:pt x="3986" y="15152"/>
                    <a:pt x="3550" y="11939"/>
                    <a:pt x="3054" y="9381"/>
                  </a:cubicBezTo>
                  <a:cubicBezTo>
                    <a:pt x="2777" y="8112"/>
                    <a:pt x="2558" y="7001"/>
                    <a:pt x="2261" y="6049"/>
                  </a:cubicBezTo>
                  <a:cubicBezTo>
                    <a:pt x="2122" y="5554"/>
                    <a:pt x="2003" y="5117"/>
                    <a:pt x="1884" y="4701"/>
                  </a:cubicBezTo>
                  <a:cubicBezTo>
                    <a:pt x="1765" y="4284"/>
                    <a:pt x="1626" y="3908"/>
                    <a:pt x="1507" y="3571"/>
                  </a:cubicBezTo>
                  <a:cubicBezTo>
                    <a:pt x="1071" y="2182"/>
                    <a:pt x="674" y="1290"/>
                    <a:pt x="436" y="735"/>
                  </a:cubicBezTo>
                  <a:cubicBezTo>
                    <a:pt x="198" y="199"/>
                    <a:pt x="79" y="1"/>
                    <a:pt x="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4"/>
            <p:cNvSpPr/>
            <p:nvPr/>
          </p:nvSpPr>
          <p:spPr>
            <a:xfrm>
              <a:off x="3834903" y="3559602"/>
              <a:ext cx="267805" cy="920769"/>
            </a:xfrm>
            <a:custGeom>
              <a:rect b="b" l="l" r="r" t="t"/>
              <a:pathLst>
                <a:path extrusionOk="0" h="28709" w="8350">
                  <a:moveTo>
                    <a:pt x="5576" y="0"/>
                  </a:moveTo>
                  <a:cubicBezTo>
                    <a:pt x="5575" y="0"/>
                    <a:pt x="5574" y="0"/>
                    <a:pt x="5573" y="1"/>
                  </a:cubicBezTo>
                  <a:cubicBezTo>
                    <a:pt x="5494" y="21"/>
                    <a:pt x="5632" y="754"/>
                    <a:pt x="6168" y="3055"/>
                  </a:cubicBezTo>
                  <a:cubicBezTo>
                    <a:pt x="6426" y="4205"/>
                    <a:pt x="6803" y="5752"/>
                    <a:pt x="7159" y="7814"/>
                  </a:cubicBezTo>
                  <a:cubicBezTo>
                    <a:pt x="7338" y="8845"/>
                    <a:pt x="7497" y="9996"/>
                    <a:pt x="7596" y="11305"/>
                  </a:cubicBezTo>
                  <a:cubicBezTo>
                    <a:pt x="7715" y="12594"/>
                    <a:pt x="7754" y="14041"/>
                    <a:pt x="7616" y="15648"/>
                  </a:cubicBezTo>
                  <a:cubicBezTo>
                    <a:pt x="7338" y="18821"/>
                    <a:pt x="6406" y="21280"/>
                    <a:pt x="5414" y="23084"/>
                  </a:cubicBezTo>
                  <a:cubicBezTo>
                    <a:pt x="4403" y="24889"/>
                    <a:pt x="3332" y="26059"/>
                    <a:pt x="2479" y="26832"/>
                  </a:cubicBezTo>
                  <a:cubicBezTo>
                    <a:pt x="2261" y="27031"/>
                    <a:pt x="2043" y="27189"/>
                    <a:pt x="1864" y="27348"/>
                  </a:cubicBezTo>
                  <a:cubicBezTo>
                    <a:pt x="1765" y="27427"/>
                    <a:pt x="1686" y="27507"/>
                    <a:pt x="1587" y="27566"/>
                  </a:cubicBezTo>
                  <a:cubicBezTo>
                    <a:pt x="1508" y="27626"/>
                    <a:pt x="1428" y="27685"/>
                    <a:pt x="1329" y="27745"/>
                  </a:cubicBezTo>
                  <a:cubicBezTo>
                    <a:pt x="1170" y="27864"/>
                    <a:pt x="1032" y="27963"/>
                    <a:pt x="893" y="28062"/>
                  </a:cubicBezTo>
                  <a:cubicBezTo>
                    <a:pt x="774" y="28161"/>
                    <a:pt x="655" y="28221"/>
                    <a:pt x="556" y="28280"/>
                  </a:cubicBezTo>
                  <a:cubicBezTo>
                    <a:pt x="139" y="28538"/>
                    <a:pt x="0" y="28657"/>
                    <a:pt x="20" y="28697"/>
                  </a:cubicBezTo>
                  <a:cubicBezTo>
                    <a:pt x="24" y="28704"/>
                    <a:pt x="34" y="28708"/>
                    <a:pt x="50" y="28708"/>
                  </a:cubicBezTo>
                  <a:cubicBezTo>
                    <a:pt x="119" y="28708"/>
                    <a:pt x="306" y="28638"/>
                    <a:pt x="675" y="28478"/>
                  </a:cubicBezTo>
                  <a:cubicBezTo>
                    <a:pt x="893" y="28379"/>
                    <a:pt x="1170" y="28221"/>
                    <a:pt x="1527" y="28022"/>
                  </a:cubicBezTo>
                  <a:cubicBezTo>
                    <a:pt x="1607" y="27963"/>
                    <a:pt x="1706" y="27903"/>
                    <a:pt x="1805" y="27844"/>
                  </a:cubicBezTo>
                  <a:cubicBezTo>
                    <a:pt x="1904" y="27784"/>
                    <a:pt x="2003" y="27725"/>
                    <a:pt x="2102" y="27645"/>
                  </a:cubicBezTo>
                  <a:cubicBezTo>
                    <a:pt x="2301" y="27487"/>
                    <a:pt x="2539" y="27348"/>
                    <a:pt x="2757" y="27150"/>
                  </a:cubicBezTo>
                  <a:cubicBezTo>
                    <a:pt x="3669" y="26376"/>
                    <a:pt x="4819" y="25186"/>
                    <a:pt x="5890" y="23342"/>
                  </a:cubicBezTo>
                  <a:cubicBezTo>
                    <a:pt x="6941" y="21498"/>
                    <a:pt x="7933" y="18959"/>
                    <a:pt x="8211" y="15687"/>
                  </a:cubicBezTo>
                  <a:cubicBezTo>
                    <a:pt x="8349" y="14041"/>
                    <a:pt x="8310" y="12574"/>
                    <a:pt x="8191" y="11245"/>
                  </a:cubicBezTo>
                  <a:cubicBezTo>
                    <a:pt x="8072" y="9916"/>
                    <a:pt x="7893" y="8746"/>
                    <a:pt x="7695" y="7715"/>
                  </a:cubicBezTo>
                  <a:cubicBezTo>
                    <a:pt x="7298" y="5633"/>
                    <a:pt x="6882" y="4106"/>
                    <a:pt x="6565" y="2956"/>
                  </a:cubicBezTo>
                  <a:cubicBezTo>
                    <a:pt x="5939" y="706"/>
                    <a:pt x="5660" y="0"/>
                    <a:pt x="5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4"/>
            <p:cNvSpPr/>
            <p:nvPr/>
          </p:nvSpPr>
          <p:spPr>
            <a:xfrm>
              <a:off x="4289659" y="3507452"/>
              <a:ext cx="188298" cy="981002"/>
            </a:xfrm>
            <a:custGeom>
              <a:rect b="b" l="l" r="r" t="t"/>
              <a:pathLst>
                <a:path extrusionOk="0" h="30587" w="5871">
                  <a:moveTo>
                    <a:pt x="1964" y="1"/>
                  </a:moveTo>
                  <a:cubicBezTo>
                    <a:pt x="1924" y="1"/>
                    <a:pt x="1845" y="159"/>
                    <a:pt x="1667" y="615"/>
                  </a:cubicBezTo>
                  <a:cubicBezTo>
                    <a:pt x="1528" y="1071"/>
                    <a:pt x="1250" y="1805"/>
                    <a:pt x="992" y="2975"/>
                  </a:cubicBezTo>
                  <a:cubicBezTo>
                    <a:pt x="933" y="3253"/>
                    <a:pt x="854" y="3570"/>
                    <a:pt x="774" y="3907"/>
                  </a:cubicBezTo>
                  <a:cubicBezTo>
                    <a:pt x="715" y="4264"/>
                    <a:pt x="655" y="4621"/>
                    <a:pt x="576" y="5018"/>
                  </a:cubicBezTo>
                  <a:cubicBezTo>
                    <a:pt x="417" y="5811"/>
                    <a:pt x="358" y="6743"/>
                    <a:pt x="219" y="7794"/>
                  </a:cubicBezTo>
                  <a:cubicBezTo>
                    <a:pt x="60" y="9876"/>
                    <a:pt x="1" y="12514"/>
                    <a:pt x="397" y="15747"/>
                  </a:cubicBezTo>
                  <a:cubicBezTo>
                    <a:pt x="814" y="18959"/>
                    <a:pt x="1528" y="21498"/>
                    <a:pt x="2222" y="23481"/>
                  </a:cubicBezTo>
                  <a:cubicBezTo>
                    <a:pt x="2599" y="24472"/>
                    <a:pt x="2896" y="25345"/>
                    <a:pt x="3253" y="26079"/>
                  </a:cubicBezTo>
                  <a:cubicBezTo>
                    <a:pt x="3432" y="26436"/>
                    <a:pt x="3570" y="26773"/>
                    <a:pt x="3729" y="27090"/>
                  </a:cubicBezTo>
                  <a:cubicBezTo>
                    <a:pt x="3868" y="27407"/>
                    <a:pt x="4027" y="27685"/>
                    <a:pt x="4165" y="27963"/>
                  </a:cubicBezTo>
                  <a:cubicBezTo>
                    <a:pt x="4701" y="29014"/>
                    <a:pt x="5157" y="29668"/>
                    <a:pt x="5415" y="30065"/>
                  </a:cubicBezTo>
                  <a:cubicBezTo>
                    <a:pt x="5665" y="30422"/>
                    <a:pt x="5786" y="30586"/>
                    <a:pt x="5837" y="30586"/>
                  </a:cubicBezTo>
                  <a:cubicBezTo>
                    <a:pt x="5842" y="30586"/>
                    <a:pt x="5847" y="30584"/>
                    <a:pt x="5851" y="30580"/>
                  </a:cubicBezTo>
                  <a:cubicBezTo>
                    <a:pt x="5871" y="30560"/>
                    <a:pt x="5811" y="30382"/>
                    <a:pt x="5613" y="29946"/>
                  </a:cubicBezTo>
                  <a:cubicBezTo>
                    <a:pt x="5415" y="29509"/>
                    <a:pt x="5038" y="28835"/>
                    <a:pt x="4562" y="27764"/>
                  </a:cubicBezTo>
                  <a:cubicBezTo>
                    <a:pt x="4423" y="27506"/>
                    <a:pt x="4284" y="27229"/>
                    <a:pt x="4146" y="26912"/>
                  </a:cubicBezTo>
                  <a:cubicBezTo>
                    <a:pt x="4007" y="26594"/>
                    <a:pt x="3868" y="26237"/>
                    <a:pt x="3709" y="25880"/>
                  </a:cubicBezTo>
                  <a:cubicBezTo>
                    <a:pt x="3392" y="25147"/>
                    <a:pt x="3114" y="24274"/>
                    <a:pt x="2737" y="23302"/>
                  </a:cubicBezTo>
                  <a:cubicBezTo>
                    <a:pt x="2103" y="21339"/>
                    <a:pt x="1409" y="18840"/>
                    <a:pt x="992" y="15667"/>
                  </a:cubicBezTo>
                  <a:cubicBezTo>
                    <a:pt x="596" y="12494"/>
                    <a:pt x="635" y="9896"/>
                    <a:pt x="774" y="7834"/>
                  </a:cubicBezTo>
                  <a:cubicBezTo>
                    <a:pt x="873" y="6803"/>
                    <a:pt x="933" y="5890"/>
                    <a:pt x="1072" y="5097"/>
                  </a:cubicBezTo>
                  <a:cubicBezTo>
                    <a:pt x="1131" y="4701"/>
                    <a:pt x="1191" y="4344"/>
                    <a:pt x="1230" y="3987"/>
                  </a:cubicBezTo>
                  <a:cubicBezTo>
                    <a:pt x="1290" y="3649"/>
                    <a:pt x="1349" y="3352"/>
                    <a:pt x="1409" y="3055"/>
                  </a:cubicBezTo>
                  <a:cubicBezTo>
                    <a:pt x="1607" y="1904"/>
                    <a:pt x="1805" y="1151"/>
                    <a:pt x="1905" y="675"/>
                  </a:cubicBezTo>
                  <a:cubicBezTo>
                    <a:pt x="1984" y="199"/>
                    <a:pt x="2004" y="20"/>
                    <a:pt x="19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4"/>
            <p:cNvSpPr/>
            <p:nvPr/>
          </p:nvSpPr>
          <p:spPr>
            <a:xfrm>
              <a:off x="3701321" y="4191205"/>
              <a:ext cx="206739" cy="181979"/>
            </a:xfrm>
            <a:custGeom>
              <a:rect b="b" l="l" r="r" t="t"/>
              <a:pathLst>
                <a:path extrusionOk="0" h="5674" w="6446">
                  <a:moveTo>
                    <a:pt x="6386" y="0"/>
                  </a:moveTo>
                  <a:cubicBezTo>
                    <a:pt x="6347" y="0"/>
                    <a:pt x="6287" y="40"/>
                    <a:pt x="6228" y="159"/>
                  </a:cubicBezTo>
                  <a:cubicBezTo>
                    <a:pt x="6168" y="298"/>
                    <a:pt x="6089" y="496"/>
                    <a:pt x="5970" y="793"/>
                  </a:cubicBezTo>
                  <a:cubicBezTo>
                    <a:pt x="5930" y="873"/>
                    <a:pt x="5891" y="952"/>
                    <a:pt x="5871" y="1051"/>
                  </a:cubicBezTo>
                  <a:cubicBezTo>
                    <a:pt x="5811" y="1131"/>
                    <a:pt x="5772" y="1230"/>
                    <a:pt x="5732" y="1329"/>
                  </a:cubicBezTo>
                  <a:cubicBezTo>
                    <a:pt x="5633" y="1527"/>
                    <a:pt x="5494" y="1745"/>
                    <a:pt x="5355" y="2003"/>
                  </a:cubicBezTo>
                  <a:cubicBezTo>
                    <a:pt x="5058" y="2479"/>
                    <a:pt x="4621" y="3054"/>
                    <a:pt x="3947" y="3649"/>
                  </a:cubicBezTo>
                  <a:cubicBezTo>
                    <a:pt x="3273" y="4224"/>
                    <a:pt x="2638" y="4561"/>
                    <a:pt x="2123" y="4799"/>
                  </a:cubicBezTo>
                  <a:cubicBezTo>
                    <a:pt x="1845" y="4918"/>
                    <a:pt x="1627" y="5017"/>
                    <a:pt x="1409" y="5077"/>
                  </a:cubicBezTo>
                  <a:cubicBezTo>
                    <a:pt x="1310" y="5117"/>
                    <a:pt x="1210" y="5136"/>
                    <a:pt x="1111" y="5176"/>
                  </a:cubicBezTo>
                  <a:cubicBezTo>
                    <a:pt x="1012" y="5196"/>
                    <a:pt x="933" y="5216"/>
                    <a:pt x="854" y="5236"/>
                  </a:cubicBezTo>
                  <a:cubicBezTo>
                    <a:pt x="536" y="5335"/>
                    <a:pt x="318" y="5355"/>
                    <a:pt x="199" y="5414"/>
                  </a:cubicBezTo>
                  <a:cubicBezTo>
                    <a:pt x="60" y="5454"/>
                    <a:pt x="1" y="5493"/>
                    <a:pt x="1" y="5533"/>
                  </a:cubicBezTo>
                  <a:cubicBezTo>
                    <a:pt x="1" y="5573"/>
                    <a:pt x="60" y="5612"/>
                    <a:pt x="199" y="5632"/>
                  </a:cubicBezTo>
                  <a:cubicBezTo>
                    <a:pt x="285" y="5657"/>
                    <a:pt x="409" y="5674"/>
                    <a:pt x="570" y="5674"/>
                  </a:cubicBezTo>
                  <a:cubicBezTo>
                    <a:pt x="670" y="5674"/>
                    <a:pt x="784" y="5667"/>
                    <a:pt x="913" y="5652"/>
                  </a:cubicBezTo>
                  <a:cubicBezTo>
                    <a:pt x="1012" y="5632"/>
                    <a:pt x="1111" y="5632"/>
                    <a:pt x="1210" y="5612"/>
                  </a:cubicBezTo>
                  <a:cubicBezTo>
                    <a:pt x="1310" y="5593"/>
                    <a:pt x="1409" y="5573"/>
                    <a:pt x="1528" y="5553"/>
                  </a:cubicBezTo>
                  <a:cubicBezTo>
                    <a:pt x="1766" y="5513"/>
                    <a:pt x="2024" y="5414"/>
                    <a:pt x="2321" y="5315"/>
                  </a:cubicBezTo>
                  <a:cubicBezTo>
                    <a:pt x="2896" y="5077"/>
                    <a:pt x="3610" y="4720"/>
                    <a:pt x="4344" y="4085"/>
                  </a:cubicBezTo>
                  <a:cubicBezTo>
                    <a:pt x="5058" y="3451"/>
                    <a:pt x="5514" y="2816"/>
                    <a:pt x="5831" y="2281"/>
                  </a:cubicBezTo>
                  <a:cubicBezTo>
                    <a:pt x="5970" y="1983"/>
                    <a:pt x="6089" y="1745"/>
                    <a:pt x="6168" y="1527"/>
                  </a:cubicBezTo>
                  <a:cubicBezTo>
                    <a:pt x="6208" y="1408"/>
                    <a:pt x="6248" y="1309"/>
                    <a:pt x="6287" y="1210"/>
                  </a:cubicBezTo>
                  <a:cubicBezTo>
                    <a:pt x="6327" y="1111"/>
                    <a:pt x="6327" y="1012"/>
                    <a:pt x="6367" y="932"/>
                  </a:cubicBezTo>
                  <a:cubicBezTo>
                    <a:pt x="6446" y="595"/>
                    <a:pt x="6446" y="357"/>
                    <a:pt x="6446" y="218"/>
                  </a:cubicBezTo>
                  <a:cubicBezTo>
                    <a:pt x="6446" y="60"/>
                    <a:pt x="6426" y="0"/>
                    <a:pt x="6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4"/>
            <p:cNvSpPr/>
            <p:nvPr/>
          </p:nvSpPr>
          <p:spPr>
            <a:xfrm>
              <a:off x="4607049" y="4164489"/>
              <a:ext cx="196572" cy="259146"/>
            </a:xfrm>
            <a:custGeom>
              <a:rect b="b" l="l" r="r" t="t"/>
              <a:pathLst>
                <a:path extrusionOk="0" h="8080" w="6129">
                  <a:moveTo>
                    <a:pt x="199" y="0"/>
                  </a:moveTo>
                  <a:cubicBezTo>
                    <a:pt x="159" y="0"/>
                    <a:pt x="120" y="60"/>
                    <a:pt x="80" y="218"/>
                  </a:cubicBezTo>
                  <a:cubicBezTo>
                    <a:pt x="40" y="397"/>
                    <a:pt x="1" y="655"/>
                    <a:pt x="20" y="1071"/>
                  </a:cubicBezTo>
                  <a:cubicBezTo>
                    <a:pt x="40" y="1170"/>
                    <a:pt x="40" y="1289"/>
                    <a:pt x="40" y="1408"/>
                  </a:cubicBezTo>
                  <a:cubicBezTo>
                    <a:pt x="60" y="1527"/>
                    <a:pt x="80" y="1646"/>
                    <a:pt x="100" y="1785"/>
                  </a:cubicBezTo>
                  <a:cubicBezTo>
                    <a:pt x="139" y="2063"/>
                    <a:pt x="219" y="2380"/>
                    <a:pt x="318" y="2737"/>
                  </a:cubicBezTo>
                  <a:cubicBezTo>
                    <a:pt x="536" y="3431"/>
                    <a:pt x="913" y="4284"/>
                    <a:pt x="1567" y="5196"/>
                  </a:cubicBezTo>
                  <a:cubicBezTo>
                    <a:pt x="2242" y="6088"/>
                    <a:pt x="2955" y="6683"/>
                    <a:pt x="3550" y="7100"/>
                  </a:cubicBezTo>
                  <a:cubicBezTo>
                    <a:pt x="3868" y="7298"/>
                    <a:pt x="4126" y="7477"/>
                    <a:pt x="4383" y="7596"/>
                  </a:cubicBezTo>
                  <a:cubicBezTo>
                    <a:pt x="4522" y="7655"/>
                    <a:pt x="4641" y="7695"/>
                    <a:pt x="4740" y="7754"/>
                  </a:cubicBezTo>
                  <a:cubicBezTo>
                    <a:pt x="4859" y="7794"/>
                    <a:pt x="4958" y="7834"/>
                    <a:pt x="5058" y="7873"/>
                  </a:cubicBezTo>
                  <a:cubicBezTo>
                    <a:pt x="5434" y="8012"/>
                    <a:pt x="5712" y="8052"/>
                    <a:pt x="5891" y="8072"/>
                  </a:cubicBezTo>
                  <a:cubicBezTo>
                    <a:pt x="5933" y="8077"/>
                    <a:pt x="5970" y="8079"/>
                    <a:pt x="6001" y="8079"/>
                  </a:cubicBezTo>
                  <a:cubicBezTo>
                    <a:pt x="6086" y="8079"/>
                    <a:pt x="6129" y="8061"/>
                    <a:pt x="6129" y="8032"/>
                  </a:cubicBezTo>
                  <a:cubicBezTo>
                    <a:pt x="6129" y="7992"/>
                    <a:pt x="6089" y="7933"/>
                    <a:pt x="5950" y="7834"/>
                  </a:cubicBezTo>
                  <a:cubicBezTo>
                    <a:pt x="5811" y="7754"/>
                    <a:pt x="5573" y="7675"/>
                    <a:pt x="5216" y="7477"/>
                  </a:cubicBezTo>
                  <a:cubicBezTo>
                    <a:pt x="5137" y="7437"/>
                    <a:pt x="5038" y="7397"/>
                    <a:pt x="4939" y="7338"/>
                  </a:cubicBezTo>
                  <a:cubicBezTo>
                    <a:pt x="4839" y="7278"/>
                    <a:pt x="4740" y="7219"/>
                    <a:pt x="4621" y="7159"/>
                  </a:cubicBezTo>
                  <a:cubicBezTo>
                    <a:pt x="4383" y="7020"/>
                    <a:pt x="4145" y="6842"/>
                    <a:pt x="3868" y="6664"/>
                  </a:cubicBezTo>
                  <a:cubicBezTo>
                    <a:pt x="3312" y="6247"/>
                    <a:pt x="2678" y="5672"/>
                    <a:pt x="2043" y="4839"/>
                  </a:cubicBezTo>
                  <a:cubicBezTo>
                    <a:pt x="1428" y="3986"/>
                    <a:pt x="1072" y="3213"/>
                    <a:pt x="834" y="2558"/>
                  </a:cubicBezTo>
                  <a:cubicBezTo>
                    <a:pt x="734" y="2241"/>
                    <a:pt x="635" y="1944"/>
                    <a:pt x="576" y="1686"/>
                  </a:cubicBezTo>
                  <a:cubicBezTo>
                    <a:pt x="556" y="1567"/>
                    <a:pt x="516" y="1448"/>
                    <a:pt x="496" y="1329"/>
                  </a:cubicBezTo>
                  <a:cubicBezTo>
                    <a:pt x="477" y="1230"/>
                    <a:pt x="457" y="1131"/>
                    <a:pt x="437" y="1031"/>
                  </a:cubicBezTo>
                  <a:cubicBezTo>
                    <a:pt x="358" y="635"/>
                    <a:pt x="358" y="397"/>
                    <a:pt x="318" y="218"/>
                  </a:cubicBezTo>
                  <a:cubicBezTo>
                    <a:pt x="278" y="60"/>
                    <a:pt x="23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4"/>
            <p:cNvSpPr/>
            <p:nvPr/>
          </p:nvSpPr>
          <p:spPr>
            <a:xfrm>
              <a:off x="942825" y="4099606"/>
              <a:ext cx="38808" cy="23573"/>
            </a:xfrm>
            <a:custGeom>
              <a:rect b="b" l="l" r="r" t="t"/>
              <a:pathLst>
                <a:path extrusionOk="0" fill="none" h="735" w="1210">
                  <a:moveTo>
                    <a:pt x="1210" y="0"/>
                  </a:moveTo>
                  <a:cubicBezTo>
                    <a:pt x="853" y="298"/>
                    <a:pt x="456" y="556"/>
                    <a:pt x="0" y="734"/>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4"/>
            <p:cNvSpPr/>
            <p:nvPr/>
          </p:nvSpPr>
          <p:spPr>
            <a:xfrm>
              <a:off x="1233498" y="2165410"/>
              <a:ext cx="151382" cy="7665"/>
            </a:xfrm>
            <a:custGeom>
              <a:rect b="b" l="l" r="r" t="t"/>
              <a:pathLst>
                <a:path extrusionOk="0" fill="none" h="239" w="4720">
                  <a:moveTo>
                    <a:pt x="0" y="239"/>
                  </a:moveTo>
                  <a:cubicBezTo>
                    <a:pt x="1587" y="60"/>
                    <a:pt x="3173" y="1"/>
                    <a:pt x="4720" y="4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4"/>
            <p:cNvSpPr/>
            <p:nvPr/>
          </p:nvSpPr>
          <p:spPr>
            <a:xfrm>
              <a:off x="2950791" y="3694434"/>
              <a:ext cx="35023" cy="54106"/>
            </a:xfrm>
            <a:custGeom>
              <a:rect b="b" l="l" r="r" t="t"/>
              <a:pathLst>
                <a:path extrusionOk="0" fill="none" h="1687" w="1092">
                  <a:moveTo>
                    <a:pt x="1091" y="1687"/>
                  </a:moveTo>
                  <a:cubicBezTo>
                    <a:pt x="754" y="1111"/>
                    <a:pt x="378" y="556"/>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4"/>
            <p:cNvSpPr/>
            <p:nvPr/>
          </p:nvSpPr>
          <p:spPr>
            <a:xfrm>
              <a:off x="1333982" y="3728142"/>
              <a:ext cx="674" cy="11482"/>
            </a:xfrm>
            <a:custGeom>
              <a:rect b="b" l="l" r="r" t="t"/>
              <a:pathLst>
                <a:path extrusionOk="0" fill="none" h="358" w="21">
                  <a:moveTo>
                    <a:pt x="20" y="1"/>
                  </a:moveTo>
                  <a:cubicBezTo>
                    <a:pt x="20" y="41"/>
                    <a:pt x="0" y="60"/>
                    <a:pt x="20" y="100"/>
                  </a:cubicBezTo>
                  <a:cubicBezTo>
                    <a:pt x="0" y="179"/>
                    <a:pt x="0" y="279"/>
                    <a:pt x="0" y="358"/>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4"/>
            <p:cNvSpPr/>
            <p:nvPr/>
          </p:nvSpPr>
          <p:spPr>
            <a:xfrm>
              <a:off x="1334623" y="3224540"/>
              <a:ext cx="2002928" cy="1252912"/>
            </a:xfrm>
            <a:custGeom>
              <a:rect b="b" l="l" r="r" t="t"/>
              <a:pathLst>
                <a:path extrusionOk="0" h="39065" w="62450">
                  <a:moveTo>
                    <a:pt x="23801" y="1"/>
                  </a:moveTo>
                  <a:cubicBezTo>
                    <a:pt x="20723" y="1"/>
                    <a:pt x="17643" y="407"/>
                    <a:pt x="14675" y="1206"/>
                  </a:cubicBezTo>
                  <a:cubicBezTo>
                    <a:pt x="11046" y="2158"/>
                    <a:pt x="7516" y="3725"/>
                    <a:pt x="4780" y="6243"/>
                  </a:cubicBezTo>
                  <a:cubicBezTo>
                    <a:pt x="2102" y="8683"/>
                    <a:pt x="179" y="12094"/>
                    <a:pt x="0" y="15703"/>
                  </a:cubicBezTo>
                  <a:cubicBezTo>
                    <a:pt x="595" y="16338"/>
                    <a:pt x="1071" y="17091"/>
                    <a:pt x="1448" y="17904"/>
                  </a:cubicBezTo>
                  <a:cubicBezTo>
                    <a:pt x="4423" y="22981"/>
                    <a:pt x="4899" y="29882"/>
                    <a:pt x="3610" y="36585"/>
                  </a:cubicBezTo>
                  <a:lnTo>
                    <a:pt x="3748" y="36605"/>
                  </a:lnTo>
                  <a:cubicBezTo>
                    <a:pt x="4105" y="34781"/>
                    <a:pt x="4621" y="33055"/>
                    <a:pt x="5394" y="31409"/>
                  </a:cubicBezTo>
                  <a:cubicBezTo>
                    <a:pt x="9222" y="23179"/>
                    <a:pt x="19534" y="17646"/>
                    <a:pt x="28538" y="16357"/>
                  </a:cubicBezTo>
                  <a:cubicBezTo>
                    <a:pt x="29596" y="16206"/>
                    <a:pt x="30659" y="16133"/>
                    <a:pt x="31720" y="16133"/>
                  </a:cubicBezTo>
                  <a:cubicBezTo>
                    <a:pt x="37741" y="16133"/>
                    <a:pt x="43724" y="18472"/>
                    <a:pt x="48647" y="22029"/>
                  </a:cubicBezTo>
                  <a:cubicBezTo>
                    <a:pt x="54437" y="26194"/>
                    <a:pt x="58582" y="33075"/>
                    <a:pt x="62449" y="39064"/>
                  </a:cubicBezTo>
                  <a:cubicBezTo>
                    <a:pt x="58919" y="30557"/>
                    <a:pt x="54834" y="22049"/>
                    <a:pt x="50392" y="14652"/>
                  </a:cubicBezTo>
                  <a:cubicBezTo>
                    <a:pt x="50392" y="14632"/>
                    <a:pt x="50372" y="14632"/>
                    <a:pt x="50372" y="14612"/>
                  </a:cubicBezTo>
                  <a:cubicBezTo>
                    <a:pt x="46663" y="9258"/>
                    <a:pt x="41091" y="4082"/>
                    <a:pt x="35181" y="1960"/>
                  </a:cubicBezTo>
                  <a:cubicBezTo>
                    <a:pt x="31545" y="645"/>
                    <a:pt x="27675" y="1"/>
                    <a:pt x="2380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4"/>
            <p:cNvSpPr/>
            <p:nvPr/>
          </p:nvSpPr>
          <p:spPr>
            <a:xfrm>
              <a:off x="-258677" y="4956359"/>
              <a:ext cx="913393" cy="574322"/>
            </a:xfrm>
            <a:custGeom>
              <a:rect b="b" l="l" r="r" t="t"/>
              <a:pathLst>
                <a:path extrusionOk="0" h="17907" w="28479">
                  <a:moveTo>
                    <a:pt x="1250" y="0"/>
                  </a:moveTo>
                  <a:lnTo>
                    <a:pt x="1250" y="0"/>
                  </a:lnTo>
                  <a:cubicBezTo>
                    <a:pt x="1" y="4680"/>
                    <a:pt x="1349" y="9955"/>
                    <a:pt x="4701" y="13485"/>
                  </a:cubicBezTo>
                  <a:cubicBezTo>
                    <a:pt x="7375" y="16303"/>
                    <a:pt x="11263" y="17907"/>
                    <a:pt x="15145" y="17907"/>
                  </a:cubicBezTo>
                  <a:cubicBezTo>
                    <a:pt x="16099" y="17907"/>
                    <a:pt x="17053" y="17810"/>
                    <a:pt x="17988" y="17610"/>
                  </a:cubicBezTo>
                  <a:cubicBezTo>
                    <a:pt x="22727" y="16619"/>
                    <a:pt x="26833" y="13029"/>
                    <a:pt x="28479" y="8468"/>
                  </a:cubicBezTo>
                  <a:lnTo>
                    <a:pt x="1250"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4"/>
            <p:cNvSpPr/>
            <p:nvPr/>
          </p:nvSpPr>
          <p:spPr>
            <a:xfrm>
              <a:off x="-859717" y="4144764"/>
              <a:ext cx="647512" cy="853417"/>
            </a:xfrm>
            <a:custGeom>
              <a:rect b="b" l="l" r="r" t="t"/>
              <a:pathLst>
                <a:path extrusionOk="0" h="26609" w="20189">
                  <a:moveTo>
                    <a:pt x="7814" y="0"/>
                  </a:moveTo>
                  <a:cubicBezTo>
                    <a:pt x="3530" y="2261"/>
                    <a:pt x="575" y="6842"/>
                    <a:pt x="278" y="11661"/>
                  </a:cubicBezTo>
                  <a:cubicBezTo>
                    <a:pt x="0" y="16480"/>
                    <a:pt x="2380" y="21398"/>
                    <a:pt x="6366" y="24135"/>
                  </a:cubicBezTo>
                  <a:cubicBezTo>
                    <a:pt x="8729" y="25769"/>
                    <a:pt x="11600" y="26609"/>
                    <a:pt x="14463" y="26609"/>
                  </a:cubicBezTo>
                  <a:cubicBezTo>
                    <a:pt x="16431" y="26609"/>
                    <a:pt x="18395" y="26212"/>
                    <a:pt x="20188" y="25404"/>
                  </a:cubicBezTo>
                  <a:lnTo>
                    <a:pt x="7814"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4"/>
            <p:cNvSpPr/>
            <p:nvPr/>
          </p:nvSpPr>
          <p:spPr>
            <a:xfrm>
              <a:off x="-761767" y="2504064"/>
              <a:ext cx="786161" cy="908005"/>
            </a:xfrm>
            <a:custGeom>
              <a:rect b="b" l="l" r="r" t="t"/>
              <a:pathLst>
                <a:path extrusionOk="0" h="28311" w="24512">
                  <a:moveTo>
                    <a:pt x="15121" y="0"/>
                  </a:moveTo>
                  <a:cubicBezTo>
                    <a:pt x="12942" y="0"/>
                    <a:pt x="10764" y="453"/>
                    <a:pt x="8785" y="1380"/>
                  </a:cubicBezTo>
                  <a:cubicBezTo>
                    <a:pt x="3768" y="3740"/>
                    <a:pt x="298" y="9075"/>
                    <a:pt x="139" y="14627"/>
                  </a:cubicBezTo>
                  <a:cubicBezTo>
                    <a:pt x="0" y="20180"/>
                    <a:pt x="3193" y="25673"/>
                    <a:pt x="8091" y="28311"/>
                  </a:cubicBezTo>
                  <a:lnTo>
                    <a:pt x="24512" y="3165"/>
                  </a:lnTo>
                  <a:cubicBezTo>
                    <a:pt x="21863" y="1082"/>
                    <a:pt x="18490" y="0"/>
                    <a:pt x="1512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4"/>
            <p:cNvSpPr/>
            <p:nvPr/>
          </p:nvSpPr>
          <p:spPr>
            <a:xfrm>
              <a:off x="-18871" y="1865244"/>
              <a:ext cx="1008135" cy="726987"/>
            </a:xfrm>
            <a:custGeom>
              <a:rect b="b" l="l" r="r" t="t"/>
              <a:pathLst>
                <a:path extrusionOk="0" h="22667" w="31433">
                  <a:moveTo>
                    <a:pt x="14920" y="1"/>
                  </a:moveTo>
                  <a:cubicBezTo>
                    <a:pt x="13949" y="1"/>
                    <a:pt x="12978" y="61"/>
                    <a:pt x="12018" y="178"/>
                  </a:cubicBezTo>
                  <a:cubicBezTo>
                    <a:pt x="9361" y="495"/>
                    <a:pt x="6683" y="1288"/>
                    <a:pt x="4601" y="2974"/>
                  </a:cubicBezTo>
                  <a:cubicBezTo>
                    <a:pt x="1904" y="5195"/>
                    <a:pt x="555" y="8745"/>
                    <a:pt x="278" y="12255"/>
                  </a:cubicBezTo>
                  <a:cubicBezTo>
                    <a:pt x="0" y="15745"/>
                    <a:pt x="674" y="19236"/>
                    <a:pt x="1329" y="22666"/>
                  </a:cubicBezTo>
                  <a:lnTo>
                    <a:pt x="31433" y="10411"/>
                  </a:lnTo>
                  <a:cubicBezTo>
                    <a:pt x="30164" y="6663"/>
                    <a:pt x="27189" y="3608"/>
                    <a:pt x="23619" y="1883"/>
                  </a:cubicBezTo>
                  <a:cubicBezTo>
                    <a:pt x="20922" y="580"/>
                    <a:pt x="17920" y="1"/>
                    <a:pt x="149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4"/>
            <p:cNvSpPr/>
            <p:nvPr/>
          </p:nvSpPr>
          <p:spPr>
            <a:xfrm>
              <a:off x="977784" y="1602089"/>
              <a:ext cx="788085" cy="607229"/>
            </a:xfrm>
            <a:custGeom>
              <a:rect b="b" l="l" r="r" t="t"/>
              <a:pathLst>
                <a:path extrusionOk="0" h="18933" w="24572">
                  <a:moveTo>
                    <a:pt x="11240" y="1"/>
                  </a:moveTo>
                  <a:cubicBezTo>
                    <a:pt x="8388" y="1"/>
                    <a:pt x="5542" y="1067"/>
                    <a:pt x="3571" y="3127"/>
                  </a:cubicBezTo>
                  <a:cubicBezTo>
                    <a:pt x="1667" y="5111"/>
                    <a:pt x="695" y="7847"/>
                    <a:pt x="358" y="10564"/>
                  </a:cubicBezTo>
                  <a:cubicBezTo>
                    <a:pt x="1" y="13301"/>
                    <a:pt x="239" y="16057"/>
                    <a:pt x="477" y="18814"/>
                  </a:cubicBezTo>
                  <a:lnTo>
                    <a:pt x="23818" y="18933"/>
                  </a:lnTo>
                  <a:cubicBezTo>
                    <a:pt x="24572" y="15165"/>
                    <a:pt x="24255" y="11159"/>
                    <a:pt x="22609" y="7689"/>
                  </a:cubicBezTo>
                  <a:cubicBezTo>
                    <a:pt x="20943" y="4238"/>
                    <a:pt x="17869" y="1402"/>
                    <a:pt x="14180" y="391"/>
                  </a:cubicBezTo>
                  <a:cubicBezTo>
                    <a:pt x="13224" y="130"/>
                    <a:pt x="12231" y="1"/>
                    <a:pt x="1124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4"/>
            <p:cNvSpPr/>
            <p:nvPr/>
          </p:nvSpPr>
          <p:spPr>
            <a:xfrm>
              <a:off x="1749321" y="1752798"/>
              <a:ext cx="763261" cy="710951"/>
            </a:xfrm>
            <a:custGeom>
              <a:rect b="b" l="l" r="r" t="t"/>
              <a:pathLst>
                <a:path extrusionOk="0" h="22167" w="23798">
                  <a:moveTo>
                    <a:pt x="11019" y="0"/>
                  </a:moveTo>
                  <a:cubicBezTo>
                    <a:pt x="8738" y="0"/>
                    <a:pt x="6479" y="711"/>
                    <a:pt x="4740" y="2177"/>
                  </a:cubicBezTo>
                  <a:cubicBezTo>
                    <a:pt x="1349" y="5052"/>
                    <a:pt x="575" y="9891"/>
                    <a:pt x="0" y="14313"/>
                  </a:cubicBezTo>
                  <a:lnTo>
                    <a:pt x="22092" y="22166"/>
                  </a:lnTo>
                  <a:cubicBezTo>
                    <a:pt x="23322" y="18398"/>
                    <a:pt x="23798" y="14293"/>
                    <a:pt x="22866" y="10426"/>
                  </a:cubicBezTo>
                  <a:cubicBezTo>
                    <a:pt x="21934" y="6559"/>
                    <a:pt x="19495" y="2970"/>
                    <a:pt x="15945" y="1165"/>
                  </a:cubicBezTo>
                  <a:cubicBezTo>
                    <a:pt x="14429" y="395"/>
                    <a:pt x="12718" y="0"/>
                    <a:pt x="1101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4"/>
            <p:cNvSpPr/>
            <p:nvPr/>
          </p:nvSpPr>
          <p:spPr>
            <a:xfrm>
              <a:off x="2462326" y="2133594"/>
              <a:ext cx="725127" cy="761401"/>
            </a:xfrm>
            <a:custGeom>
              <a:rect b="b" l="l" r="r" t="t"/>
              <a:pathLst>
                <a:path extrusionOk="0" h="23740" w="22609">
                  <a:moveTo>
                    <a:pt x="8845" y="1"/>
                  </a:moveTo>
                  <a:cubicBezTo>
                    <a:pt x="7378" y="1"/>
                    <a:pt x="5910" y="279"/>
                    <a:pt x="4641" y="993"/>
                  </a:cubicBezTo>
                  <a:cubicBezTo>
                    <a:pt x="1488" y="2817"/>
                    <a:pt x="595" y="6902"/>
                    <a:pt x="0" y="10492"/>
                  </a:cubicBezTo>
                  <a:lnTo>
                    <a:pt x="15350" y="23739"/>
                  </a:lnTo>
                  <a:cubicBezTo>
                    <a:pt x="20109" y="20903"/>
                    <a:pt x="22608" y="14736"/>
                    <a:pt x="21141" y="9381"/>
                  </a:cubicBezTo>
                  <a:cubicBezTo>
                    <a:pt x="19673" y="4047"/>
                    <a:pt x="14378" y="1"/>
                    <a:pt x="884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4"/>
            <p:cNvSpPr/>
            <p:nvPr/>
          </p:nvSpPr>
          <p:spPr>
            <a:xfrm>
              <a:off x="2962882" y="2715582"/>
              <a:ext cx="587729" cy="713036"/>
            </a:xfrm>
            <a:custGeom>
              <a:rect b="b" l="l" r="r" t="t"/>
              <a:pathLst>
                <a:path extrusionOk="0" h="22232" w="18325">
                  <a:moveTo>
                    <a:pt x="8648" y="0"/>
                  </a:moveTo>
                  <a:cubicBezTo>
                    <a:pt x="8210" y="0"/>
                    <a:pt x="7772" y="33"/>
                    <a:pt x="7338" y="100"/>
                  </a:cubicBezTo>
                  <a:cubicBezTo>
                    <a:pt x="3987" y="615"/>
                    <a:pt x="1032" y="3134"/>
                    <a:pt x="1" y="6366"/>
                  </a:cubicBezTo>
                  <a:lnTo>
                    <a:pt x="10650" y="22231"/>
                  </a:lnTo>
                  <a:cubicBezTo>
                    <a:pt x="13129" y="21974"/>
                    <a:pt x="15310" y="20308"/>
                    <a:pt x="16599" y="18166"/>
                  </a:cubicBezTo>
                  <a:cubicBezTo>
                    <a:pt x="17869" y="16024"/>
                    <a:pt x="18325" y="13466"/>
                    <a:pt x="18265" y="10987"/>
                  </a:cubicBezTo>
                  <a:cubicBezTo>
                    <a:pt x="18226" y="8488"/>
                    <a:pt x="17670" y="5910"/>
                    <a:pt x="16223" y="3868"/>
                  </a:cubicBezTo>
                  <a:cubicBezTo>
                    <a:pt x="14514" y="1468"/>
                    <a:pt x="11588" y="0"/>
                    <a:pt x="864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4"/>
            <p:cNvSpPr/>
            <p:nvPr/>
          </p:nvSpPr>
          <p:spPr>
            <a:xfrm>
              <a:off x="3291722" y="3404403"/>
              <a:ext cx="494879" cy="791902"/>
            </a:xfrm>
            <a:custGeom>
              <a:rect b="b" l="l" r="r" t="t"/>
              <a:pathLst>
                <a:path extrusionOk="0" h="24691" w="15430">
                  <a:moveTo>
                    <a:pt x="4682" y="0"/>
                  </a:moveTo>
                  <a:cubicBezTo>
                    <a:pt x="2994" y="0"/>
                    <a:pt x="1343" y="479"/>
                    <a:pt x="0" y="1528"/>
                  </a:cubicBezTo>
                  <a:lnTo>
                    <a:pt x="7536" y="24691"/>
                  </a:lnTo>
                  <a:cubicBezTo>
                    <a:pt x="11741" y="23620"/>
                    <a:pt x="14219" y="19138"/>
                    <a:pt x="14834" y="14854"/>
                  </a:cubicBezTo>
                  <a:cubicBezTo>
                    <a:pt x="15429" y="10630"/>
                    <a:pt x="14557" y="5990"/>
                    <a:pt x="11602" y="2916"/>
                  </a:cubicBezTo>
                  <a:cubicBezTo>
                    <a:pt x="9818" y="1073"/>
                    <a:pt x="7209" y="0"/>
                    <a:pt x="46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4"/>
            <p:cNvSpPr/>
            <p:nvPr/>
          </p:nvSpPr>
          <p:spPr>
            <a:xfrm>
              <a:off x="177670" y="2605156"/>
              <a:ext cx="2772507" cy="1574824"/>
            </a:xfrm>
            <a:custGeom>
              <a:rect b="b" l="l" r="r" t="t"/>
              <a:pathLst>
                <a:path extrusionOk="0" h="49102" w="86445">
                  <a:moveTo>
                    <a:pt x="36009" y="1"/>
                  </a:moveTo>
                  <a:cubicBezTo>
                    <a:pt x="27112" y="1"/>
                    <a:pt x="18227" y="2857"/>
                    <a:pt x="11760" y="8877"/>
                  </a:cubicBezTo>
                  <a:cubicBezTo>
                    <a:pt x="3133" y="16909"/>
                    <a:pt x="0" y="30930"/>
                    <a:pt x="6009" y="41064"/>
                  </a:cubicBezTo>
                  <a:cubicBezTo>
                    <a:pt x="7992" y="44415"/>
                    <a:pt x="10947" y="47291"/>
                    <a:pt x="14636" y="48520"/>
                  </a:cubicBezTo>
                  <a:cubicBezTo>
                    <a:pt x="15793" y="48906"/>
                    <a:pt x="17025" y="49102"/>
                    <a:pt x="18255" y="49102"/>
                  </a:cubicBezTo>
                  <a:cubicBezTo>
                    <a:pt x="20756" y="49102"/>
                    <a:pt x="23246" y="48291"/>
                    <a:pt x="25067" y="46616"/>
                  </a:cubicBezTo>
                  <a:lnTo>
                    <a:pt x="25067" y="46596"/>
                  </a:lnTo>
                  <a:cubicBezTo>
                    <a:pt x="26554" y="45228"/>
                    <a:pt x="27050" y="42749"/>
                    <a:pt x="27228" y="40607"/>
                  </a:cubicBezTo>
                  <a:cubicBezTo>
                    <a:pt x="27447" y="37970"/>
                    <a:pt x="27883" y="34856"/>
                    <a:pt x="30243" y="33627"/>
                  </a:cubicBezTo>
                  <a:cubicBezTo>
                    <a:pt x="30821" y="33320"/>
                    <a:pt x="31462" y="33180"/>
                    <a:pt x="32115" y="33180"/>
                  </a:cubicBezTo>
                  <a:cubicBezTo>
                    <a:pt x="33276" y="33180"/>
                    <a:pt x="34472" y="33624"/>
                    <a:pt x="35399" y="34361"/>
                  </a:cubicBezTo>
                  <a:cubicBezTo>
                    <a:pt x="35657" y="34559"/>
                    <a:pt x="35875" y="34797"/>
                    <a:pt x="36073" y="35015"/>
                  </a:cubicBezTo>
                  <a:cubicBezTo>
                    <a:pt x="36252" y="31406"/>
                    <a:pt x="38175" y="27995"/>
                    <a:pt x="40853" y="25555"/>
                  </a:cubicBezTo>
                  <a:cubicBezTo>
                    <a:pt x="43589" y="23037"/>
                    <a:pt x="47119" y="21470"/>
                    <a:pt x="50748" y="20518"/>
                  </a:cubicBezTo>
                  <a:cubicBezTo>
                    <a:pt x="53716" y="19719"/>
                    <a:pt x="56796" y="19313"/>
                    <a:pt x="59874" y="19313"/>
                  </a:cubicBezTo>
                  <a:cubicBezTo>
                    <a:pt x="63748" y="19313"/>
                    <a:pt x="67618" y="19957"/>
                    <a:pt x="71254" y="21272"/>
                  </a:cubicBezTo>
                  <a:cubicBezTo>
                    <a:pt x="77164" y="23394"/>
                    <a:pt x="82736" y="28570"/>
                    <a:pt x="86445" y="33924"/>
                  </a:cubicBezTo>
                  <a:cubicBezTo>
                    <a:pt x="82776" y="27816"/>
                    <a:pt x="78889" y="22482"/>
                    <a:pt x="74963" y="18555"/>
                  </a:cubicBezTo>
                  <a:cubicBezTo>
                    <a:pt x="66574" y="10246"/>
                    <a:pt x="56361" y="3424"/>
                    <a:pt x="44839" y="945"/>
                  </a:cubicBezTo>
                  <a:cubicBezTo>
                    <a:pt x="41954" y="319"/>
                    <a:pt x="38981" y="1"/>
                    <a:pt x="3600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4"/>
            <p:cNvSpPr/>
            <p:nvPr/>
          </p:nvSpPr>
          <p:spPr>
            <a:xfrm>
              <a:off x="532553" y="3288653"/>
              <a:ext cx="463095" cy="463063"/>
            </a:xfrm>
            <a:custGeom>
              <a:rect b="b" l="l" r="r" t="t"/>
              <a:pathLst>
                <a:path extrusionOk="0" h="14438" w="14439">
                  <a:moveTo>
                    <a:pt x="7220" y="1"/>
                  </a:moveTo>
                  <a:cubicBezTo>
                    <a:pt x="3233" y="1"/>
                    <a:pt x="1" y="3233"/>
                    <a:pt x="1" y="7219"/>
                  </a:cubicBezTo>
                  <a:cubicBezTo>
                    <a:pt x="1" y="11205"/>
                    <a:pt x="3233" y="14438"/>
                    <a:pt x="7220" y="14438"/>
                  </a:cubicBezTo>
                  <a:cubicBezTo>
                    <a:pt x="11206" y="14438"/>
                    <a:pt x="14438" y="11205"/>
                    <a:pt x="14438" y="7219"/>
                  </a:cubicBezTo>
                  <a:cubicBezTo>
                    <a:pt x="14438" y="3233"/>
                    <a:pt x="11225" y="1"/>
                    <a:pt x="72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4"/>
            <p:cNvSpPr/>
            <p:nvPr/>
          </p:nvSpPr>
          <p:spPr>
            <a:xfrm>
              <a:off x="3693687" y="5557397"/>
              <a:ext cx="21681" cy="112607"/>
            </a:xfrm>
            <a:custGeom>
              <a:rect b="b" l="l" r="r" t="t"/>
              <a:pathLst>
                <a:path extrusionOk="0" fill="none" h="3511" w="676">
                  <a:moveTo>
                    <a:pt x="675" y="3511"/>
                  </a:moveTo>
                  <a:cubicBezTo>
                    <a:pt x="497" y="2420"/>
                    <a:pt x="259" y="1230"/>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4"/>
            <p:cNvSpPr/>
            <p:nvPr/>
          </p:nvSpPr>
          <p:spPr>
            <a:xfrm>
              <a:off x="981601" y="4089439"/>
              <a:ext cx="11482" cy="10841"/>
            </a:xfrm>
            <a:custGeom>
              <a:rect b="b" l="l" r="r" t="t"/>
              <a:pathLst>
                <a:path extrusionOk="0" fill="none" h="338" w="358">
                  <a:moveTo>
                    <a:pt x="358" y="0"/>
                  </a:moveTo>
                  <a:cubicBezTo>
                    <a:pt x="239" y="119"/>
                    <a:pt x="100" y="238"/>
                    <a:pt x="1" y="33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4"/>
            <p:cNvSpPr/>
            <p:nvPr/>
          </p:nvSpPr>
          <p:spPr>
            <a:xfrm>
              <a:off x="-86287" y="2166693"/>
              <a:ext cx="3795267" cy="3390737"/>
            </a:xfrm>
            <a:custGeom>
              <a:rect b="b" l="l" r="r" t="t"/>
              <a:pathLst>
                <a:path extrusionOk="0" h="105721" w="118334">
                  <a:moveTo>
                    <a:pt x="45943" y="0"/>
                  </a:moveTo>
                  <a:cubicBezTo>
                    <a:pt x="45918" y="0"/>
                    <a:pt x="45894" y="0"/>
                    <a:pt x="45870" y="0"/>
                  </a:cubicBezTo>
                  <a:cubicBezTo>
                    <a:pt x="44640" y="0"/>
                    <a:pt x="43391" y="40"/>
                    <a:pt x="42161" y="119"/>
                  </a:cubicBezTo>
                  <a:cubicBezTo>
                    <a:pt x="41805" y="139"/>
                    <a:pt x="41467" y="139"/>
                    <a:pt x="41130" y="179"/>
                  </a:cubicBezTo>
                  <a:cubicBezTo>
                    <a:pt x="40972" y="179"/>
                    <a:pt x="40833" y="199"/>
                    <a:pt x="40674" y="218"/>
                  </a:cubicBezTo>
                  <a:cubicBezTo>
                    <a:pt x="30441" y="1369"/>
                    <a:pt x="19693" y="6346"/>
                    <a:pt x="12712" y="13485"/>
                  </a:cubicBezTo>
                  <a:cubicBezTo>
                    <a:pt x="4522" y="21815"/>
                    <a:pt x="0" y="33614"/>
                    <a:pt x="496" y="45295"/>
                  </a:cubicBezTo>
                  <a:cubicBezTo>
                    <a:pt x="793" y="51879"/>
                    <a:pt x="2657" y="58483"/>
                    <a:pt x="6386" y="63936"/>
                  </a:cubicBezTo>
                  <a:cubicBezTo>
                    <a:pt x="10154" y="69390"/>
                    <a:pt x="15806" y="73594"/>
                    <a:pt x="22251" y="75042"/>
                  </a:cubicBezTo>
                  <a:cubicBezTo>
                    <a:pt x="23829" y="75396"/>
                    <a:pt x="25451" y="75572"/>
                    <a:pt x="27073" y="75572"/>
                  </a:cubicBezTo>
                  <a:cubicBezTo>
                    <a:pt x="32072" y="75572"/>
                    <a:pt x="37074" y="73899"/>
                    <a:pt x="40833" y="70619"/>
                  </a:cubicBezTo>
                  <a:cubicBezTo>
                    <a:pt x="45791" y="66256"/>
                    <a:pt x="48250" y="59038"/>
                    <a:pt x="46405" y="52692"/>
                  </a:cubicBezTo>
                  <a:cubicBezTo>
                    <a:pt x="46247" y="52077"/>
                    <a:pt x="46009" y="51462"/>
                    <a:pt x="45731" y="50887"/>
                  </a:cubicBezTo>
                  <a:cubicBezTo>
                    <a:pt x="45315" y="50134"/>
                    <a:pt x="44839" y="49440"/>
                    <a:pt x="44303" y="48785"/>
                  </a:cubicBezTo>
                  <a:cubicBezTo>
                    <a:pt x="44065" y="48527"/>
                    <a:pt x="43847" y="48270"/>
                    <a:pt x="43629" y="48032"/>
                  </a:cubicBezTo>
                  <a:cubicBezTo>
                    <a:pt x="42696" y="47291"/>
                    <a:pt x="41492" y="46846"/>
                    <a:pt x="40319" y="46846"/>
                  </a:cubicBezTo>
                  <a:cubicBezTo>
                    <a:pt x="39671" y="46846"/>
                    <a:pt x="39032" y="46982"/>
                    <a:pt x="38453" y="47278"/>
                  </a:cubicBezTo>
                  <a:cubicBezTo>
                    <a:pt x="36113" y="48527"/>
                    <a:pt x="35677" y="51641"/>
                    <a:pt x="35458" y="54278"/>
                  </a:cubicBezTo>
                  <a:cubicBezTo>
                    <a:pt x="35260" y="56420"/>
                    <a:pt x="34784" y="58899"/>
                    <a:pt x="33277" y="60267"/>
                  </a:cubicBezTo>
                  <a:lnTo>
                    <a:pt x="33277" y="60287"/>
                  </a:lnTo>
                  <a:cubicBezTo>
                    <a:pt x="31469" y="61962"/>
                    <a:pt x="28984" y="62773"/>
                    <a:pt x="26479" y="62773"/>
                  </a:cubicBezTo>
                  <a:cubicBezTo>
                    <a:pt x="25246" y="62773"/>
                    <a:pt x="24009" y="62577"/>
                    <a:pt x="22846" y="62191"/>
                  </a:cubicBezTo>
                  <a:cubicBezTo>
                    <a:pt x="19177" y="60962"/>
                    <a:pt x="16222" y="58086"/>
                    <a:pt x="14239" y="54735"/>
                  </a:cubicBezTo>
                  <a:cubicBezTo>
                    <a:pt x="8230" y="44601"/>
                    <a:pt x="11363" y="30580"/>
                    <a:pt x="19990" y="22529"/>
                  </a:cubicBezTo>
                  <a:cubicBezTo>
                    <a:pt x="26456" y="16524"/>
                    <a:pt x="35339" y="13671"/>
                    <a:pt x="44227" y="13671"/>
                  </a:cubicBezTo>
                  <a:cubicBezTo>
                    <a:pt x="47197" y="13671"/>
                    <a:pt x="50168" y="13990"/>
                    <a:pt x="53049" y="14616"/>
                  </a:cubicBezTo>
                  <a:cubicBezTo>
                    <a:pt x="64591" y="17095"/>
                    <a:pt x="74804" y="23917"/>
                    <a:pt x="83173" y="32226"/>
                  </a:cubicBezTo>
                  <a:cubicBezTo>
                    <a:pt x="87119" y="36153"/>
                    <a:pt x="91006" y="41487"/>
                    <a:pt x="94675" y="47595"/>
                  </a:cubicBezTo>
                  <a:cubicBezTo>
                    <a:pt x="94675" y="47615"/>
                    <a:pt x="94695" y="47615"/>
                    <a:pt x="94695" y="47635"/>
                  </a:cubicBezTo>
                  <a:cubicBezTo>
                    <a:pt x="99137" y="55032"/>
                    <a:pt x="103222" y="63540"/>
                    <a:pt x="106752" y="72047"/>
                  </a:cubicBezTo>
                  <a:cubicBezTo>
                    <a:pt x="111908" y="84462"/>
                    <a:pt x="115875" y="96856"/>
                    <a:pt x="117838" y="105721"/>
                  </a:cubicBezTo>
                  <a:lnTo>
                    <a:pt x="118334" y="105622"/>
                  </a:lnTo>
                  <a:cubicBezTo>
                    <a:pt x="117303" y="89955"/>
                    <a:pt x="116251" y="74209"/>
                    <a:pt x="112384" y="58998"/>
                  </a:cubicBezTo>
                  <a:cubicBezTo>
                    <a:pt x="108517" y="43788"/>
                    <a:pt x="101596" y="28994"/>
                    <a:pt x="90332" y="18086"/>
                  </a:cubicBezTo>
                  <a:cubicBezTo>
                    <a:pt x="78569" y="6680"/>
                    <a:pt x="62299" y="0"/>
                    <a:pt x="45943"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4"/>
            <p:cNvSpPr/>
            <p:nvPr/>
          </p:nvSpPr>
          <p:spPr>
            <a:xfrm>
              <a:off x="-635850" y="2173685"/>
              <a:ext cx="2127593" cy="3052308"/>
            </a:xfrm>
            <a:custGeom>
              <a:rect b="b" l="l" r="r" t="t"/>
              <a:pathLst>
                <a:path extrusionOk="0" h="95169" w="66337">
                  <a:moveTo>
                    <a:pt x="57809" y="0"/>
                  </a:moveTo>
                  <a:cubicBezTo>
                    <a:pt x="36034" y="1587"/>
                    <a:pt x="24235" y="7735"/>
                    <a:pt x="13288" y="21022"/>
                  </a:cubicBezTo>
                  <a:cubicBezTo>
                    <a:pt x="4998" y="31096"/>
                    <a:pt x="1" y="46168"/>
                    <a:pt x="715" y="59177"/>
                  </a:cubicBezTo>
                  <a:cubicBezTo>
                    <a:pt x="1448" y="72206"/>
                    <a:pt x="8568" y="85057"/>
                    <a:pt x="19991" y="91323"/>
                  </a:cubicBezTo>
                  <a:cubicBezTo>
                    <a:pt x="24676" y="93881"/>
                    <a:pt x="30046" y="95169"/>
                    <a:pt x="35392" y="95169"/>
                  </a:cubicBezTo>
                  <a:cubicBezTo>
                    <a:pt x="43102" y="95169"/>
                    <a:pt x="50762" y="92490"/>
                    <a:pt x="56242" y="87079"/>
                  </a:cubicBezTo>
                  <a:cubicBezTo>
                    <a:pt x="60506" y="82855"/>
                    <a:pt x="63699" y="76212"/>
                    <a:pt x="65048" y="69350"/>
                  </a:cubicBezTo>
                  <a:cubicBezTo>
                    <a:pt x="66337" y="62647"/>
                    <a:pt x="65861" y="55746"/>
                    <a:pt x="62886" y="50669"/>
                  </a:cubicBezTo>
                  <a:lnTo>
                    <a:pt x="62886" y="50669"/>
                  </a:lnTo>
                  <a:cubicBezTo>
                    <a:pt x="63144" y="51244"/>
                    <a:pt x="63382" y="51859"/>
                    <a:pt x="63560" y="52474"/>
                  </a:cubicBezTo>
                  <a:cubicBezTo>
                    <a:pt x="65385" y="58820"/>
                    <a:pt x="62926" y="66038"/>
                    <a:pt x="57968" y="70401"/>
                  </a:cubicBezTo>
                  <a:cubicBezTo>
                    <a:pt x="54224" y="73681"/>
                    <a:pt x="49214" y="75354"/>
                    <a:pt x="44210" y="75354"/>
                  </a:cubicBezTo>
                  <a:cubicBezTo>
                    <a:pt x="42587" y="75354"/>
                    <a:pt x="40964" y="75178"/>
                    <a:pt x="39386" y="74824"/>
                  </a:cubicBezTo>
                  <a:cubicBezTo>
                    <a:pt x="32941" y="73376"/>
                    <a:pt x="27289" y="69172"/>
                    <a:pt x="23541" y="63718"/>
                  </a:cubicBezTo>
                  <a:cubicBezTo>
                    <a:pt x="19792" y="58265"/>
                    <a:pt x="17928" y="51661"/>
                    <a:pt x="17651" y="45077"/>
                  </a:cubicBezTo>
                  <a:cubicBezTo>
                    <a:pt x="17135" y="33396"/>
                    <a:pt x="21676" y="21597"/>
                    <a:pt x="29847" y="13267"/>
                  </a:cubicBezTo>
                  <a:cubicBezTo>
                    <a:pt x="36828" y="6128"/>
                    <a:pt x="47576" y="1151"/>
                    <a:pt x="5780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4"/>
            <p:cNvSpPr/>
            <p:nvPr/>
          </p:nvSpPr>
          <p:spPr>
            <a:xfrm>
              <a:off x="7335686" y="4099606"/>
              <a:ext cx="38808" cy="23573"/>
            </a:xfrm>
            <a:custGeom>
              <a:rect b="b" l="l" r="r" t="t"/>
              <a:pathLst>
                <a:path extrusionOk="0" fill="none" h="735" w="1210">
                  <a:moveTo>
                    <a:pt x="1210" y="734"/>
                  </a:moveTo>
                  <a:cubicBezTo>
                    <a:pt x="754" y="556"/>
                    <a:pt x="337" y="298"/>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4"/>
            <p:cNvSpPr/>
            <p:nvPr/>
          </p:nvSpPr>
          <p:spPr>
            <a:xfrm>
              <a:off x="6931796" y="2165410"/>
              <a:ext cx="152024" cy="7665"/>
            </a:xfrm>
            <a:custGeom>
              <a:rect b="b" l="l" r="r" t="t"/>
              <a:pathLst>
                <a:path extrusionOk="0" fill="none" h="239" w="4740">
                  <a:moveTo>
                    <a:pt x="0" y="40"/>
                  </a:moveTo>
                  <a:cubicBezTo>
                    <a:pt x="1567" y="1"/>
                    <a:pt x="3134" y="60"/>
                    <a:pt x="4740" y="239"/>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4"/>
            <p:cNvSpPr/>
            <p:nvPr/>
          </p:nvSpPr>
          <p:spPr>
            <a:xfrm>
              <a:off x="5330863" y="3694434"/>
              <a:ext cx="35665" cy="54106"/>
            </a:xfrm>
            <a:custGeom>
              <a:rect b="b" l="l" r="r" t="t"/>
              <a:pathLst>
                <a:path extrusionOk="0" fill="none" h="1687" w="1112">
                  <a:moveTo>
                    <a:pt x="1111" y="1"/>
                  </a:moveTo>
                  <a:cubicBezTo>
                    <a:pt x="715" y="556"/>
                    <a:pt x="358" y="1111"/>
                    <a:pt x="1" y="168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4"/>
            <p:cNvSpPr/>
            <p:nvPr/>
          </p:nvSpPr>
          <p:spPr>
            <a:xfrm>
              <a:off x="6982663" y="3728142"/>
              <a:ext cx="674" cy="11482"/>
            </a:xfrm>
            <a:custGeom>
              <a:rect b="b" l="l" r="r" t="t"/>
              <a:pathLst>
                <a:path extrusionOk="0" fill="none" h="358" w="21">
                  <a:moveTo>
                    <a:pt x="21" y="358"/>
                  </a:moveTo>
                  <a:cubicBezTo>
                    <a:pt x="21" y="279"/>
                    <a:pt x="21" y="179"/>
                    <a:pt x="1" y="100"/>
                  </a:cubicBezTo>
                  <a:cubicBezTo>
                    <a:pt x="21" y="60"/>
                    <a:pt x="1" y="41"/>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4"/>
            <p:cNvSpPr/>
            <p:nvPr/>
          </p:nvSpPr>
          <p:spPr>
            <a:xfrm>
              <a:off x="4979123" y="3224540"/>
              <a:ext cx="2002928" cy="1252912"/>
            </a:xfrm>
            <a:custGeom>
              <a:rect b="b" l="l" r="r" t="t"/>
              <a:pathLst>
                <a:path extrusionOk="0" h="39065" w="62450">
                  <a:moveTo>
                    <a:pt x="38652" y="1"/>
                  </a:moveTo>
                  <a:cubicBezTo>
                    <a:pt x="34775" y="1"/>
                    <a:pt x="30905" y="645"/>
                    <a:pt x="27269" y="1960"/>
                  </a:cubicBezTo>
                  <a:cubicBezTo>
                    <a:pt x="21359" y="4082"/>
                    <a:pt x="15807" y="9258"/>
                    <a:pt x="12078" y="14612"/>
                  </a:cubicBezTo>
                  <a:cubicBezTo>
                    <a:pt x="12078" y="14632"/>
                    <a:pt x="12058" y="14632"/>
                    <a:pt x="12058" y="14652"/>
                  </a:cubicBezTo>
                  <a:cubicBezTo>
                    <a:pt x="7616" y="22049"/>
                    <a:pt x="3551" y="30557"/>
                    <a:pt x="1" y="39064"/>
                  </a:cubicBezTo>
                  <a:cubicBezTo>
                    <a:pt x="3868" y="33075"/>
                    <a:pt x="8033" y="26194"/>
                    <a:pt x="13823" y="22029"/>
                  </a:cubicBezTo>
                  <a:cubicBezTo>
                    <a:pt x="18729" y="18472"/>
                    <a:pt x="24710" y="16133"/>
                    <a:pt x="30730" y="16133"/>
                  </a:cubicBezTo>
                  <a:cubicBezTo>
                    <a:pt x="31791" y="16133"/>
                    <a:pt x="32854" y="16206"/>
                    <a:pt x="33913" y="16357"/>
                  </a:cubicBezTo>
                  <a:cubicBezTo>
                    <a:pt x="42916" y="17646"/>
                    <a:pt x="53248" y="23179"/>
                    <a:pt x="57076" y="31409"/>
                  </a:cubicBezTo>
                  <a:cubicBezTo>
                    <a:pt x="57849" y="33055"/>
                    <a:pt x="58365" y="34781"/>
                    <a:pt x="58702" y="36605"/>
                  </a:cubicBezTo>
                  <a:lnTo>
                    <a:pt x="58841" y="36585"/>
                  </a:lnTo>
                  <a:cubicBezTo>
                    <a:pt x="57552" y="29882"/>
                    <a:pt x="58028" y="22981"/>
                    <a:pt x="61022" y="17904"/>
                  </a:cubicBezTo>
                  <a:cubicBezTo>
                    <a:pt x="61379" y="17091"/>
                    <a:pt x="61855" y="16338"/>
                    <a:pt x="62450" y="15703"/>
                  </a:cubicBezTo>
                  <a:cubicBezTo>
                    <a:pt x="62291" y="12094"/>
                    <a:pt x="60368" y="8683"/>
                    <a:pt x="57690" y="6243"/>
                  </a:cubicBezTo>
                  <a:cubicBezTo>
                    <a:pt x="54934" y="3725"/>
                    <a:pt x="51404" y="2158"/>
                    <a:pt x="47795" y="1206"/>
                  </a:cubicBezTo>
                  <a:cubicBezTo>
                    <a:pt x="44818" y="407"/>
                    <a:pt x="41733" y="1"/>
                    <a:pt x="38652"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4"/>
            <p:cNvSpPr/>
            <p:nvPr/>
          </p:nvSpPr>
          <p:spPr>
            <a:xfrm>
              <a:off x="7662601" y="4956359"/>
              <a:ext cx="912751" cy="574322"/>
            </a:xfrm>
            <a:custGeom>
              <a:rect b="b" l="l" r="r" t="t"/>
              <a:pathLst>
                <a:path extrusionOk="0" h="17907" w="28459">
                  <a:moveTo>
                    <a:pt x="27209" y="0"/>
                  </a:moveTo>
                  <a:lnTo>
                    <a:pt x="0" y="8468"/>
                  </a:lnTo>
                  <a:cubicBezTo>
                    <a:pt x="1627" y="13029"/>
                    <a:pt x="5732" y="16619"/>
                    <a:pt x="10491" y="17610"/>
                  </a:cubicBezTo>
                  <a:cubicBezTo>
                    <a:pt x="11426" y="17810"/>
                    <a:pt x="12379" y="17907"/>
                    <a:pt x="13332" y="17907"/>
                  </a:cubicBezTo>
                  <a:cubicBezTo>
                    <a:pt x="17209" y="17907"/>
                    <a:pt x="21088" y="16303"/>
                    <a:pt x="23778" y="13485"/>
                  </a:cubicBezTo>
                  <a:cubicBezTo>
                    <a:pt x="27110" y="9955"/>
                    <a:pt x="28458" y="4680"/>
                    <a:pt x="2720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4"/>
            <p:cNvSpPr/>
            <p:nvPr/>
          </p:nvSpPr>
          <p:spPr>
            <a:xfrm>
              <a:off x="8528881" y="4144764"/>
              <a:ext cx="648153" cy="853417"/>
            </a:xfrm>
            <a:custGeom>
              <a:rect b="b" l="l" r="r" t="t"/>
              <a:pathLst>
                <a:path extrusionOk="0" h="26609" w="20209">
                  <a:moveTo>
                    <a:pt x="12395" y="0"/>
                  </a:moveTo>
                  <a:lnTo>
                    <a:pt x="1" y="25404"/>
                  </a:lnTo>
                  <a:cubicBezTo>
                    <a:pt x="1802" y="26212"/>
                    <a:pt x="3768" y="26609"/>
                    <a:pt x="5734" y="26609"/>
                  </a:cubicBezTo>
                  <a:cubicBezTo>
                    <a:pt x="8596" y="26609"/>
                    <a:pt x="11461" y="25769"/>
                    <a:pt x="13823" y="24135"/>
                  </a:cubicBezTo>
                  <a:cubicBezTo>
                    <a:pt x="17809" y="21398"/>
                    <a:pt x="20209" y="16480"/>
                    <a:pt x="19911" y="11661"/>
                  </a:cubicBezTo>
                  <a:cubicBezTo>
                    <a:pt x="19614" y="6842"/>
                    <a:pt x="16679" y="2261"/>
                    <a:pt x="1239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4"/>
            <p:cNvSpPr/>
            <p:nvPr/>
          </p:nvSpPr>
          <p:spPr>
            <a:xfrm>
              <a:off x="8806853" y="3390644"/>
              <a:ext cx="527304" cy="770061"/>
            </a:xfrm>
            <a:custGeom>
              <a:rect b="b" l="l" r="r" t="t"/>
              <a:pathLst>
                <a:path extrusionOk="0" h="24010" w="16441">
                  <a:moveTo>
                    <a:pt x="4121" y="1"/>
                  </a:moveTo>
                  <a:cubicBezTo>
                    <a:pt x="2715" y="1"/>
                    <a:pt x="1311" y="254"/>
                    <a:pt x="0" y="787"/>
                  </a:cubicBezTo>
                  <a:lnTo>
                    <a:pt x="3768" y="24009"/>
                  </a:lnTo>
                  <a:cubicBezTo>
                    <a:pt x="7338" y="22938"/>
                    <a:pt x="10927" y="21352"/>
                    <a:pt x="13247" y="18437"/>
                  </a:cubicBezTo>
                  <a:cubicBezTo>
                    <a:pt x="16341" y="14510"/>
                    <a:pt x="16440" y="8501"/>
                    <a:pt x="13426" y="4495"/>
                  </a:cubicBezTo>
                  <a:cubicBezTo>
                    <a:pt x="11278" y="1636"/>
                    <a:pt x="7690" y="1"/>
                    <a:pt x="412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4"/>
            <p:cNvSpPr/>
            <p:nvPr/>
          </p:nvSpPr>
          <p:spPr>
            <a:xfrm>
              <a:off x="8292281" y="2504064"/>
              <a:ext cx="786803" cy="908005"/>
            </a:xfrm>
            <a:custGeom>
              <a:rect b="b" l="l" r="r" t="t"/>
              <a:pathLst>
                <a:path extrusionOk="0" h="28311" w="24532">
                  <a:moveTo>
                    <a:pt x="9405" y="0"/>
                  </a:moveTo>
                  <a:cubicBezTo>
                    <a:pt x="6039" y="0"/>
                    <a:pt x="2662" y="1082"/>
                    <a:pt x="0" y="3165"/>
                  </a:cubicBezTo>
                  <a:lnTo>
                    <a:pt x="16441" y="28311"/>
                  </a:lnTo>
                  <a:cubicBezTo>
                    <a:pt x="21319" y="25673"/>
                    <a:pt x="24532" y="20180"/>
                    <a:pt x="24373" y="14627"/>
                  </a:cubicBezTo>
                  <a:cubicBezTo>
                    <a:pt x="24234" y="9075"/>
                    <a:pt x="20744" y="3740"/>
                    <a:pt x="15727" y="1380"/>
                  </a:cubicBezTo>
                  <a:cubicBezTo>
                    <a:pt x="13756" y="453"/>
                    <a:pt x="11583" y="0"/>
                    <a:pt x="940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4"/>
            <p:cNvSpPr/>
            <p:nvPr/>
          </p:nvSpPr>
          <p:spPr>
            <a:xfrm>
              <a:off x="7327411" y="1865244"/>
              <a:ext cx="1008135" cy="726987"/>
            </a:xfrm>
            <a:custGeom>
              <a:rect b="b" l="l" r="r" t="t"/>
              <a:pathLst>
                <a:path extrusionOk="0" h="22667" w="31433">
                  <a:moveTo>
                    <a:pt x="16513" y="1"/>
                  </a:moveTo>
                  <a:cubicBezTo>
                    <a:pt x="13513" y="1"/>
                    <a:pt x="10511" y="580"/>
                    <a:pt x="7814" y="1883"/>
                  </a:cubicBezTo>
                  <a:cubicBezTo>
                    <a:pt x="4264" y="3608"/>
                    <a:pt x="1270" y="6663"/>
                    <a:pt x="0" y="10411"/>
                  </a:cubicBezTo>
                  <a:lnTo>
                    <a:pt x="30124" y="22666"/>
                  </a:lnTo>
                  <a:cubicBezTo>
                    <a:pt x="30779" y="19236"/>
                    <a:pt x="31433" y="15745"/>
                    <a:pt x="31155" y="12255"/>
                  </a:cubicBezTo>
                  <a:cubicBezTo>
                    <a:pt x="30878" y="8745"/>
                    <a:pt x="29549" y="5195"/>
                    <a:pt x="26832" y="2974"/>
                  </a:cubicBezTo>
                  <a:cubicBezTo>
                    <a:pt x="24770" y="1288"/>
                    <a:pt x="22073" y="495"/>
                    <a:pt x="19415" y="178"/>
                  </a:cubicBezTo>
                  <a:cubicBezTo>
                    <a:pt x="18455" y="61"/>
                    <a:pt x="17484" y="1"/>
                    <a:pt x="16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4"/>
            <p:cNvSpPr/>
            <p:nvPr/>
          </p:nvSpPr>
          <p:spPr>
            <a:xfrm>
              <a:off x="6551448" y="1602089"/>
              <a:ext cx="787444" cy="607229"/>
            </a:xfrm>
            <a:custGeom>
              <a:rect b="b" l="l" r="r" t="t"/>
              <a:pathLst>
                <a:path extrusionOk="0" h="18933" w="24552">
                  <a:moveTo>
                    <a:pt x="13316" y="1"/>
                  </a:moveTo>
                  <a:cubicBezTo>
                    <a:pt x="12322" y="1"/>
                    <a:pt x="11329" y="130"/>
                    <a:pt x="10372" y="391"/>
                  </a:cubicBezTo>
                  <a:cubicBezTo>
                    <a:pt x="6683" y="1402"/>
                    <a:pt x="3609" y="4238"/>
                    <a:pt x="1944" y="7689"/>
                  </a:cubicBezTo>
                  <a:cubicBezTo>
                    <a:pt x="298" y="11159"/>
                    <a:pt x="0" y="15165"/>
                    <a:pt x="734" y="18933"/>
                  </a:cubicBezTo>
                  <a:lnTo>
                    <a:pt x="24075" y="18814"/>
                  </a:lnTo>
                  <a:cubicBezTo>
                    <a:pt x="24313" y="16057"/>
                    <a:pt x="24551" y="13301"/>
                    <a:pt x="24214" y="10564"/>
                  </a:cubicBezTo>
                  <a:cubicBezTo>
                    <a:pt x="23857" y="7847"/>
                    <a:pt x="22885" y="5111"/>
                    <a:pt x="20982" y="3127"/>
                  </a:cubicBezTo>
                  <a:cubicBezTo>
                    <a:pt x="19025" y="1067"/>
                    <a:pt x="16172" y="1"/>
                    <a:pt x="13316"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4"/>
            <p:cNvSpPr/>
            <p:nvPr/>
          </p:nvSpPr>
          <p:spPr>
            <a:xfrm>
              <a:off x="5804093" y="1752798"/>
              <a:ext cx="763261" cy="710951"/>
            </a:xfrm>
            <a:custGeom>
              <a:rect b="b" l="l" r="r" t="t"/>
              <a:pathLst>
                <a:path extrusionOk="0" h="22167" w="23798">
                  <a:moveTo>
                    <a:pt x="12791" y="0"/>
                  </a:moveTo>
                  <a:cubicBezTo>
                    <a:pt x="11090" y="0"/>
                    <a:pt x="9381" y="395"/>
                    <a:pt x="7873" y="1165"/>
                  </a:cubicBezTo>
                  <a:cubicBezTo>
                    <a:pt x="4323" y="2970"/>
                    <a:pt x="1864" y="6559"/>
                    <a:pt x="932" y="10426"/>
                  </a:cubicBezTo>
                  <a:cubicBezTo>
                    <a:pt x="0" y="14293"/>
                    <a:pt x="476" y="18398"/>
                    <a:pt x="1726" y="22166"/>
                  </a:cubicBezTo>
                  <a:lnTo>
                    <a:pt x="23798" y="14313"/>
                  </a:lnTo>
                  <a:cubicBezTo>
                    <a:pt x="23243" y="9891"/>
                    <a:pt x="22469" y="5052"/>
                    <a:pt x="19078" y="2177"/>
                  </a:cubicBezTo>
                  <a:cubicBezTo>
                    <a:pt x="17339" y="711"/>
                    <a:pt x="15073" y="0"/>
                    <a:pt x="1279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4"/>
            <p:cNvSpPr/>
            <p:nvPr/>
          </p:nvSpPr>
          <p:spPr>
            <a:xfrm>
              <a:off x="5129864" y="2133594"/>
              <a:ext cx="724486" cy="761401"/>
            </a:xfrm>
            <a:custGeom>
              <a:rect b="b" l="l" r="r" t="t"/>
              <a:pathLst>
                <a:path extrusionOk="0" h="23740" w="22589">
                  <a:moveTo>
                    <a:pt x="13764" y="1"/>
                  </a:moveTo>
                  <a:cubicBezTo>
                    <a:pt x="8211" y="1"/>
                    <a:pt x="2916" y="4047"/>
                    <a:pt x="1449" y="9381"/>
                  </a:cubicBezTo>
                  <a:cubicBezTo>
                    <a:pt x="1" y="14736"/>
                    <a:pt x="2480" y="20903"/>
                    <a:pt x="7259" y="23739"/>
                  </a:cubicBezTo>
                  <a:lnTo>
                    <a:pt x="22589" y="10492"/>
                  </a:lnTo>
                  <a:cubicBezTo>
                    <a:pt x="22014" y="6902"/>
                    <a:pt x="21121" y="2817"/>
                    <a:pt x="17948" y="993"/>
                  </a:cubicBezTo>
                  <a:cubicBezTo>
                    <a:pt x="16699" y="279"/>
                    <a:pt x="15212" y="1"/>
                    <a:pt x="1376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4"/>
            <p:cNvSpPr/>
            <p:nvPr/>
          </p:nvSpPr>
          <p:spPr>
            <a:xfrm>
              <a:off x="4766707" y="2715582"/>
              <a:ext cx="587729" cy="713036"/>
            </a:xfrm>
            <a:custGeom>
              <a:rect b="b" l="l" r="r" t="t"/>
              <a:pathLst>
                <a:path extrusionOk="0" h="22232" w="18325">
                  <a:moveTo>
                    <a:pt x="9663" y="0"/>
                  </a:moveTo>
                  <a:cubicBezTo>
                    <a:pt x="6733" y="0"/>
                    <a:pt x="3792" y="1468"/>
                    <a:pt x="2083" y="3868"/>
                  </a:cubicBezTo>
                  <a:cubicBezTo>
                    <a:pt x="635" y="5910"/>
                    <a:pt x="80" y="8488"/>
                    <a:pt x="40" y="10987"/>
                  </a:cubicBezTo>
                  <a:cubicBezTo>
                    <a:pt x="0" y="13466"/>
                    <a:pt x="437" y="16024"/>
                    <a:pt x="1706" y="18166"/>
                  </a:cubicBezTo>
                  <a:cubicBezTo>
                    <a:pt x="2995" y="20308"/>
                    <a:pt x="5196" y="21974"/>
                    <a:pt x="7675" y="22231"/>
                  </a:cubicBezTo>
                  <a:lnTo>
                    <a:pt x="18324" y="6366"/>
                  </a:lnTo>
                  <a:cubicBezTo>
                    <a:pt x="17273" y="3134"/>
                    <a:pt x="14319" y="615"/>
                    <a:pt x="10967" y="100"/>
                  </a:cubicBezTo>
                  <a:cubicBezTo>
                    <a:pt x="10535" y="33"/>
                    <a:pt x="10099" y="0"/>
                    <a:pt x="96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4"/>
            <p:cNvSpPr/>
            <p:nvPr/>
          </p:nvSpPr>
          <p:spPr>
            <a:xfrm>
              <a:off x="4530107" y="3404403"/>
              <a:ext cx="495488" cy="791902"/>
            </a:xfrm>
            <a:custGeom>
              <a:rect b="b" l="l" r="r" t="t"/>
              <a:pathLst>
                <a:path extrusionOk="0" h="24691" w="15449">
                  <a:moveTo>
                    <a:pt x="10753" y="0"/>
                  </a:moveTo>
                  <a:cubicBezTo>
                    <a:pt x="8224" y="0"/>
                    <a:pt x="5619" y="1073"/>
                    <a:pt x="3847" y="2916"/>
                  </a:cubicBezTo>
                  <a:cubicBezTo>
                    <a:pt x="873" y="5990"/>
                    <a:pt x="0" y="10630"/>
                    <a:pt x="595" y="14854"/>
                  </a:cubicBezTo>
                  <a:cubicBezTo>
                    <a:pt x="1210" y="19138"/>
                    <a:pt x="3708" y="23620"/>
                    <a:pt x="7913" y="24691"/>
                  </a:cubicBezTo>
                  <a:lnTo>
                    <a:pt x="15449" y="1528"/>
                  </a:lnTo>
                  <a:cubicBezTo>
                    <a:pt x="14098" y="479"/>
                    <a:pt x="12443" y="0"/>
                    <a:pt x="107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4"/>
            <p:cNvSpPr/>
            <p:nvPr/>
          </p:nvSpPr>
          <p:spPr>
            <a:xfrm>
              <a:off x="5367137" y="2605156"/>
              <a:ext cx="2771898" cy="1574824"/>
            </a:xfrm>
            <a:custGeom>
              <a:rect b="b" l="l" r="r" t="t"/>
              <a:pathLst>
                <a:path extrusionOk="0" h="49102" w="86426">
                  <a:moveTo>
                    <a:pt x="50424" y="1"/>
                  </a:moveTo>
                  <a:cubicBezTo>
                    <a:pt x="47455" y="1"/>
                    <a:pt x="44486" y="319"/>
                    <a:pt x="41606" y="945"/>
                  </a:cubicBezTo>
                  <a:cubicBezTo>
                    <a:pt x="30064" y="3424"/>
                    <a:pt x="19851" y="10246"/>
                    <a:pt x="11482" y="18555"/>
                  </a:cubicBezTo>
                  <a:cubicBezTo>
                    <a:pt x="7536" y="22482"/>
                    <a:pt x="3649" y="27816"/>
                    <a:pt x="0" y="33924"/>
                  </a:cubicBezTo>
                  <a:cubicBezTo>
                    <a:pt x="3709" y="28570"/>
                    <a:pt x="9261" y="23394"/>
                    <a:pt x="15171" y="21272"/>
                  </a:cubicBezTo>
                  <a:cubicBezTo>
                    <a:pt x="18807" y="19957"/>
                    <a:pt x="22677" y="19313"/>
                    <a:pt x="26554" y="19313"/>
                  </a:cubicBezTo>
                  <a:cubicBezTo>
                    <a:pt x="29635" y="19313"/>
                    <a:pt x="32720" y="19719"/>
                    <a:pt x="35697" y="20518"/>
                  </a:cubicBezTo>
                  <a:cubicBezTo>
                    <a:pt x="39306" y="21470"/>
                    <a:pt x="42836" y="23037"/>
                    <a:pt x="45592" y="25555"/>
                  </a:cubicBezTo>
                  <a:cubicBezTo>
                    <a:pt x="48270" y="27995"/>
                    <a:pt x="50193" y="31406"/>
                    <a:pt x="50372" y="35015"/>
                  </a:cubicBezTo>
                  <a:cubicBezTo>
                    <a:pt x="50550" y="34797"/>
                    <a:pt x="50788" y="34559"/>
                    <a:pt x="51046" y="34361"/>
                  </a:cubicBezTo>
                  <a:cubicBezTo>
                    <a:pt x="51960" y="33624"/>
                    <a:pt x="53151" y="33180"/>
                    <a:pt x="54317" y="33180"/>
                  </a:cubicBezTo>
                  <a:cubicBezTo>
                    <a:pt x="54971" y="33180"/>
                    <a:pt x="55617" y="33320"/>
                    <a:pt x="56202" y="33627"/>
                  </a:cubicBezTo>
                  <a:cubicBezTo>
                    <a:pt x="58542" y="34856"/>
                    <a:pt x="58979" y="37970"/>
                    <a:pt x="59197" y="40607"/>
                  </a:cubicBezTo>
                  <a:cubicBezTo>
                    <a:pt x="59395" y="42749"/>
                    <a:pt x="59871" y="45228"/>
                    <a:pt x="61378" y="46596"/>
                  </a:cubicBezTo>
                  <a:lnTo>
                    <a:pt x="61378" y="46616"/>
                  </a:lnTo>
                  <a:cubicBezTo>
                    <a:pt x="63199" y="48291"/>
                    <a:pt x="65680" y="49102"/>
                    <a:pt x="68181" y="49102"/>
                  </a:cubicBezTo>
                  <a:cubicBezTo>
                    <a:pt x="69411" y="49102"/>
                    <a:pt x="70646" y="48906"/>
                    <a:pt x="71809" y="48520"/>
                  </a:cubicBezTo>
                  <a:cubicBezTo>
                    <a:pt x="75478" y="47291"/>
                    <a:pt x="78453" y="44415"/>
                    <a:pt x="80436" y="41064"/>
                  </a:cubicBezTo>
                  <a:cubicBezTo>
                    <a:pt x="86425" y="30930"/>
                    <a:pt x="83292" y="16909"/>
                    <a:pt x="74665" y="8877"/>
                  </a:cubicBezTo>
                  <a:cubicBezTo>
                    <a:pt x="68198" y="2857"/>
                    <a:pt x="59313" y="1"/>
                    <a:pt x="5042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4"/>
            <p:cNvSpPr/>
            <p:nvPr/>
          </p:nvSpPr>
          <p:spPr>
            <a:xfrm>
              <a:off x="7321061" y="3288653"/>
              <a:ext cx="463063" cy="463063"/>
            </a:xfrm>
            <a:custGeom>
              <a:rect b="b" l="l" r="r" t="t"/>
              <a:pathLst>
                <a:path extrusionOk="0" h="14438" w="14438">
                  <a:moveTo>
                    <a:pt x="7219" y="1"/>
                  </a:moveTo>
                  <a:cubicBezTo>
                    <a:pt x="3233" y="1"/>
                    <a:pt x="0" y="3233"/>
                    <a:pt x="0" y="7219"/>
                  </a:cubicBezTo>
                  <a:cubicBezTo>
                    <a:pt x="0" y="11205"/>
                    <a:pt x="3233" y="14438"/>
                    <a:pt x="7219" y="14438"/>
                  </a:cubicBezTo>
                  <a:cubicBezTo>
                    <a:pt x="11205" y="14438"/>
                    <a:pt x="14437" y="11205"/>
                    <a:pt x="14437" y="7219"/>
                  </a:cubicBezTo>
                  <a:cubicBezTo>
                    <a:pt x="14437" y="3233"/>
                    <a:pt x="11205" y="1"/>
                    <a:pt x="721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4"/>
            <p:cNvSpPr/>
            <p:nvPr/>
          </p:nvSpPr>
          <p:spPr>
            <a:xfrm>
              <a:off x="4601340" y="5557397"/>
              <a:ext cx="22290" cy="112607"/>
            </a:xfrm>
            <a:custGeom>
              <a:rect b="b" l="l" r="r" t="t"/>
              <a:pathLst>
                <a:path extrusionOk="0" fill="none" h="3511" w="695">
                  <a:moveTo>
                    <a:pt x="694" y="1"/>
                  </a:moveTo>
                  <a:cubicBezTo>
                    <a:pt x="417" y="1230"/>
                    <a:pt x="198" y="2420"/>
                    <a:pt x="0" y="351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4"/>
            <p:cNvSpPr/>
            <p:nvPr/>
          </p:nvSpPr>
          <p:spPr>
            <a:xfrm>
              <a:off x="7323594" y="4089439"/>
              <a:ext cx="12123" cy="10841"/>
            </a:xfrm>
            <a:custGeom>
              <a:rect b="b" l="l" r="r" t="t"/>
              <a:pathLst>
                <a:path extrusionOk="0" fill="none" h="338" w="378">
                  <a:moveTo>
                    <a:pt x="377" y="337"/>
                  </a:moveTo>
                  <a:cubicBezTo>
                    <a:pt x="258" y="238"/>
                    <a:pt x="119" y="119"/>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4"/>
            <p:cNvSpPr/>
            <p:nvPr/>
          </p:nvSpPr>
          <p:spPr>
            <a:xfrm>
              <a:off x="4608332" y="2166693"/>
              <a:ext cx="3794658" cy="3390737"/>
            </a:xfrm>
            <a:custGeom>
              <a:rect b="b" l="l" r="r" t="t"/>
              <a:pathLst>
                <a:path extrusionOk="0" h="105721" w="118315">
                  <a:moveTo>
                    <a:pt x="72372" y="0"/>
                  </a:moveTo>
                  <a:cubicBezTo>
                    <a:pt x="56015" y="0"/>
                    <a:pt x="39745" y="6680"/>
                    <a:pt x="27982" y="18086"/>
                  </a:cubicBezTo>
                  <a:cubicBezTo>
                    <a:pt x="16718" y="28994"/>
                    <a:pt x="9817" y="43788"/>
                    <a:pt x="5950" y="58998"/>
                  </a:cubicBezTo>
                  <a:cubicBezTo>
                    <a:pt x="2083" y="74209"/>
                    <a:pt x="1012" y="89955"/>
                    <a:pt x="0" y="105622"/>
                  </a:cubicBezTo>
                  <a:lnTo>
                    <a:pt x="476" y="105721"/>
                  </a:lnTo>
                  <a:cubicBezTo>
                    <a:pt x="2440" y="96856"/>
                    <a:pt x="6406" y="84462"/>
                    <a:pt x="11562" y="72047"/>
                  </a:cubicBezTo>
                  <a:cubicBezTo>
                    <a:pt x="15112" y="63540"/>
                    <a:pt x="19177" y="55032"/>
                    <a:pt x="23619" y="47635"/>
                  </a:cubicBezTo>
                  <a:cubicBezTo>
                    <a:pt x="23619" y="47615"/>
                    <a:pt x="23639" y="47615"/>
                    <a:pt x="23639" y="47595"/>
                  </a:cubicBezTo>
                  <a:cubicBezTo>
                    <a:pt x="27308" y="41487"/>
                    <a:pt x="31195" y="36153"/>
                    <a:pt x="35141" y="32226"/>
                  </a:cubicBezTo>
                  <a:cubicBezTo>
                    <a:pt x="43510" y="23917"/>
                    <a:pt x="53743" y="17095"/>
                    <a:pt x="65265" y="14616"/>
                  </a:cubicBezTo>
                  <a:cubicBezTo>
                    <a:pt x="68146" y="13990"/>
                    <a:pt x="71118" y="13671"/>
                    <a:pt x="74090" y="13671"/>
                  </a:cubicBezTo>
                  <a:cubicBezTo>
                    <a:pt x="82983" y="13671"/>
                    <a:pt x="91873" y="16524"/>
                    <a:pt x="98324" y="22529"/>
                  </a:cubicBezTo>
                  <a:cubicBezTo>
                    <a:pt x="106951" y="30580"/>
                    <a:pt x="110084" y="44601"/>
                    <a:pt x="104095" y="54735"/>
                  </a:cubicBezTo>
                  <a:cubicBezTo>
                    <a:pt x="102112" y="58086"/>
                    <a:pt x="99137" y="60962"/>
                    <a:pt x="95468" y="62191"/>
                  </a:cubicBezTo>
                  <a:cubicBezTo>
                    <a:pt x="94305" y="62577"/>
                    <a:pt x="93070" y="62773"/>
                    <a:pt x="91840" y="62773"/>
                  </a:cubicBezTo>
                  <a:cubicBezTo>
                    <a:pt x="89339" y="62773"/>
                    <a:pt x="86858" y="61962"/>
                    <a:pt x="85037" y="60287"/>
                  </a:cubicBezTo>
                  <a:lnTo>
                    <a:pt x="85037" y="60267"/>
                  </a:lnTo>
                  <a:cubicBezTo>
                    <a:pt x="83530" y="58899"/>
                    <a:pt x="83054" y="56420"/>
                    <a:pt x="82856" y="54278"/>
                  </a:cubicBezTo>
                  <a:cubicBezTo>
                    <a:pt x="82657" y="51641"/>
                    <a:pt x="82201" y="48527"/>
                    <a:pt x="79861" y="47278"/>
                  </a:cubicBezTo>
                  <a:cubicBezTo>
                    <a:pt x="79283" y="46982"/>
                    <a:pt x="78644" y="46846"/>
                    <a:pt x="77996" y="46846"/>
                  </a:cubicBezTo>
                  <a:cubicBezTo>
                    <a:pt x="76824" y="46846"/>
                    <a:pt x="75625" y="47291"/>
                    <a:pt x="74705" y="48032"/>
                  </a:cubicBezTo>
                  <a:cubicBezTo>
                    <a:pt x="74467" y="48270"/>
                    <a:pt x="74249" y="48527"/>
                    <a:pt x="74031" y="48785"/>
                  </a:cubicBezTo>
                  <a:cubicBezTo>
                    <a:pt x="73495" y="49440"/>
                    <a:pt x="72999" y="50134"/>
                    <a:pt x="72583" y="50887"/>
                  </a:cubicBezTo>
                  <a:cubicBezTo>
                    <a:pt x="72305" y="51462"/>
                    <a:pt x="72087" y="52077"/>
                    <a:pt x="71909" y="52692"/>
                  </a:cubicBezTo>
                  <a:cubicBezTo>
                    <a:pt x="70084" y="59038"/>
                    <a:pt x="72524" y="66256"/>
                    <a:pt x="77481" y="70619"/>
                  </a:cubicBezTo>
                  <a:cubicBezTo>
                    <a:pt x="81240" y="73899"/>
                    <a:pt x="86242" y="75572"/>
                    <a:pt x="91241" y="75572"/>
                  </a:cubicBezTo>
                  <a:cubicBezTo>
                    <a:pt x="92863" y="75572"/>
                    <a:pt x="94485" y="75396"/>
                    <a:pt x="96063" y="75042"/>
                  </a:cubicBezTo>
                  <a:cubicBezTo>
                    <a:pt x="102509" y="73594"/>
                    <a:pt x="108160" y="69390"/>
                    <a:pt x="111928" y="63936"/>
                  </a:cubicBezTo>
                  <a:cubicBezTo>
                    <a:pt x="115657" y="58483"/>
                    <a:pt x="117521" y="51879"/>
                    <a:pt x="117818" y="45295"/>
                  </a:cubicBezTo>
                  <a:cubicBezTo>
                    <a:pt x="118314" y="33614"/>
                    <a:pt x="113793" y="21815"/>
                    <a:pt x="105602" y="13485"/>
                  </a:cubicBezTo>
                  <a:cubicBezTo>
                    <a:pt x="98622" y="6346"/>
                    <a:pt x="87873" y="1369"/>
                    <a:pt x="77640" y="218"/>
                  </a:cubicBezTo>
                  <a:cubicBezTo>
                    <a:pt x="77481" y="199"/>
                    <a:pt x="77343" y="179"/>
                    <a:pt x="77184" y="179"/>
                  </a:cubicBezTo>
                  <a:cubicBezTo>
                    <a:pt x="76847" y="139"/>
                    <a:pt x="76510" y="139"/>
                    <a:pt x="76153" y="119"/>
                  </a:cubicBezTo>
                  <a:cubicBezTo>
                    <a:pt x="74923" y="40"/>
                    <a:pt x="73674" y="0"/>
                    <a:pt x="72444" y="0"/>
                  </a:cubicBezTo>
                  <a:cubicBezTo>
                    <a:pt x="72420" y="0"/>
                    <a:pt x="72396" y="0"/>
                    <a:pt x="72372"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4"/>
            <p:cNvSpPr/>
            <p:nvPr/>
          </p:nvSpPr>
          <p:spPr>
            <a:xfrm>
              <a:off x="6824930" y="2173685"/>
              <a:ext cx="2128235" cy="3052308"/>
            </a:xfrm>
            <a:custGeom>
              <a:rect b="b" l="l" r="r" t="t"/>
              <a:pathLst>
                <a:path extrusionOk="0" h="95169" w="66357">
                  <a:moveTo>
                    <a:pt x="8528" y="0"/>
                  </a:moveTo>
                  <a:lnTo>
                    <a:pt x="8528" y="0"/>
                  </a:lnTo>
                  <a:cubicBezTo>
                    <a:pt x="18761" y="1151"/>
                    <a:pt x="29510" y="6128"/>
                    <a:pt x="36490" y="13267"/>
                  </a:cubicBezTo>
                  <a:cubicBezTo>
                    <a:pt x="44681" y="21597"/>
                    <a:pt x="49202" y="33396"/>
                    <a:pt x="48706" y="45077"/>
                  </a:cubicBezTo>
                  <a:cubicBezTo>
                    <a:pt x="48409" y="51661"/>
                    <a:pt x="46545" y="58265"/>
                    <a:pt x="42816" y="63718"/>
                  </a:cubicBezTo>
                  <a:cubicBezTo>
                    <a:pt x="39048" y="69172"/>
                    <a:pt x="33397" y="73376"/>
                    <a:pt x="26951" y="74824"/>
                  </a:cubicBezTo>
                  <a:cubicBezTo>
                    <a:pt x="25373" y="75178"/>
                    <a:pt x="23751" y="75354"/>
                    <a:pt x="22129" y="75354"/>
                  </a:cubicBezTo>
                  <a:cubicBezTo>
                    <a:pt x="17130" y="75354"/>
                    <a:pt x="12128" y="73681"/>
                    <a:pt x="8369" y="70401"/>
                  </a:cubicBezTo>
                  <a:cubicBezTo>
                    <a:pt x="3412" y="66038"/>
                    <a:pt x="972" y="58820"/>
                    <a:pt x="2797" y="52474"/>
                  </a:cubicBezTo>
                  <a:cubicBezTo>
                    <a:pt x="2975" y="51859"/>
                    <a:pt x="3193" y="51244"/>
                    <a:pt x="3471" y="50669"/>
                  </a:cubicBezTo>
                  <a:lnTo>
                    <a:pt x="3471" y="50669"/>
                  </a:lnTo>
                  <a:cubicBezTo>
                    <a:pt x="477" y="55746"/>
                    <a:pt x="1" y="62647"/>
                    <a:pt x="1290" y="69350"/>
                  </a:cubicBezTo>
                  <a:cubicBezTo>
                    <a:pt x="2638" y="76212"/>
                    <a:pt x="5831" y="82855"/>
                    <a:pt x="10115" y="87079"/>
                  </a:cubicBezTo>
                  <a:cubicBezTo>
                    <a:pt x="15595" y="92490"/>
                    <a:pt x="23255" y="95169"/>
                    <a:pt x="30961" y="95169"/>
                  </a:cubicBezTo>
                  <a:cubicBezTo>
                    <a:pt x="36304" y="95169"/>
                    <a:pt x="41669" y="93881"/>
                    <a:pt x="46346" y="91323"/>
                  </a:cubicBezTo>
                  <a:cubicBezTo>
                    <a:pt x="57789" y="85057"/>
                    <a:pt x="64889" y="72206"/>
                    <a:pt x="65623" y="59177"/>
                  </a:cubicBezTo>
                  <a:cubicBezTo>
                    <a:pt x="66356" y="46168"/>
                    <a:pt x="61339" y="31096"/>
                    <a:pt x="53049" y="21022"/>
                  </a:cubicBezTo>
                  <a:cubicBezTo>
                    <a:pt x="42103" y="7735"/>
                    <a:pt x="30323" y="1587"/>
                    <a:pt x="852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4"/>
            <p:cNvSpPr/>
            <p:nvPr/>
          </p:nvSpPr>
          <p:spPr>
            <a:xfrm>
              <a:off x="-684183" y="-3846354"/>
              <a:ext cx="4139405" cy="4916554"/>
            </a:xfrm>
            <a:custGeom>
              <a:rect b="b" l="l" r="r" t="t"/>
              <a:pathLst>
                <a:path extrusionOk="0" h="153295" w="129064">
                  <a:moveTo>
                    <a:pt x="10182" y="0"/>
                  </a:moveTo>
                  <a:cubicBezTo>
                    <a:pt x="9547" y="0"/>
                    <a:pt x="8916" y="147"/>
                    <a:pt x="8310" y="474"/>
                  </a:cubicBezTo>
                  <a:cubicBezTo>
                    <a:pt x="5335" y="2101"/>
                    <a:pt x="5752" y="6642"/>
                    <a:pt x="7517" y="9537"/>
                  </a:cubicBezTo>
                  <a:cubicBezTo>
                    <a:pt x="9282" y="12453"/>
                    <a:pt x="11999" y="14971"/>
                    <a:pt x="12534" y="18323"/>
                  </a:cubicBezTo>
                  <a:cubicBezTo>
                    <a:pt x="13109" y="21872"/>
                    <a:pt x="11027" y="25303"/>
                    <a:pt x="8647" y="27980"/>
                  </a:cubicBezTo>
                  <a:cubicBezTo>
                    <a:pt x="6267" y="30677"/>
                    <a:pt x="3431" y="33077"/>
                    <a:pt x="1924" y="36349"/>
                  </a:cubicBezTo>
                  <a:cubicBezTo>
                    <a:pt x="1" y="40534"/>
                    <a:pt x="576" y="45412"/>
                    <a:pt x="1309" y="49953"/>
                  </a:cubicBezTo>
                  <a:cubicBezTo>
                    <a:pt x="6565" y="82060"/>
                    <a:pt x="19138" y="114564"/>
                    <a:pt x="44264" y="135248"/>
                  </a:cubicBezTo>
                  <a:lnTo>
                    <a:pt x="103619" y="153294"/>
                  </a:lnTo>
                  <a:cubicBezTo>
                    <a:pt x="101557" y="149843"/>
                    <a:pt x="99970" y="145996"/>
                    <a:pt x="99871" y="141970"/>
                  </a:cubicBezTo>
                  <a:cubicBezTo>
                    <a:pt x="99792" y="137945"/>
                    <a:pt x="101398" y="133741"/>
                    <a:pt x="104690" y="131440"/>
                  </a:cubicBezTo>
                  <a:cubicBezTo>
                    <a:pt x="106200" y="130391"/>
                    <a:pt x="108060" y="129846"/>
                    <a:pt x="109892" y="129846"/>
                  </a:cubicBezTo>
                  <a:cubicBezTo>
                    <a:pt x="112080" y="129846"/>
                    <a:pt x="114229" y="130624"/>
                    <a:pt x="115697" y="132253"/>
                  </a:cubicBezTo>
                  <a:cubicBezTo>
                    <a:pt x="118116" y="134930"/>
                    <a:pt x="118771" y="139551"/>
                    <a:pt x="122221" y="140523"/>
                  </a:cubicBezTo>
                  <a:cubicBezTo>
                    <a:pt x="122587" y="140627"/>
                    <a:pt x="122958" y="140676"/>
                    <a:pt x="123328" y="140676"/>
                  </a:cubicBezTo>
                  <a:cubicBezTo>
                    <a:pt x="125203" y="140676"/>
                    <a:pt x="127041" y="139413"/>
                    <a:pt x="127952" y="137707"/>
                  </a:cubicBezTo>
                  <a:cubicBezTo>
                    <a:pt x="129063" y="135684"/>
                    <a:pt x="129063" y="133245"/>
                    <a:pt x="128627" y="130984"/>
                  </a:cubicBezTo>
                  <a:cubicBezTo>
                    <a:pt x="126941" y="122397"/>
                    <a:pt x="118711" y="115575"/>
                    <a:pt x="109946" y="115535"/>
                  </a:cubicBezTo>
                  <a:cubicBezTo>
                    <a:pt x="109922" y="115535"/>
                    <a:pt x="109898" y="115535"/>
                    <a:pt x="109875" y="115535"/>
                  </a:cubicBezTo>
                  <a:cubicBezTo>
                    <a:pt x="105619" y="115535"/>
                    <a:pt x="101340" y="116931"/>
                    <a:pt x="97141" y="116931"/>
                  </a:cubicBezTo>
                  <a:cubicBezTo>
                    <a:pt x="96002" y="116931"/>
                    <a:pt x="94869" y="116828"/>
                    <a:pt x="93743" y="116567"/>
                  </a:cubicBezTo>
                  <a:cubicBezTo>
                    <a:pt x="86842" y="114940"/>
                    <a:pt x="82479" y="107524"/>
                    <a:pt x="82360" y="100444"/>
                  </a:cubicBezTo>
                  <a:cubicBezTo>
                    <a:pt x="82221" y="93364"/>
                    <a:pt x="85434" y="86641"/>
                    <a:pt x="89162" y="80613"/>
                  </a:cubicBezTo>
                  <a:cubicBezTo>
                    <a:pt x="90848" y="77876"/>
                    <a:pt x="92692" y="75159"/>
                    <a:pt x="93565" y="72045"/>
                  </a:cubicBezTo>
                  <a:cubicBezTo>
                    <a:pt x="94457" y="68952"/>
                    <a:pt x="94180" y="65303"/>
                    <a:pt x="91998" y="62923"/>
                  </a:cubicBezTo>
                  <a:cubicBezTo>
                    <a:pt x="90859" y="61669"/>
                    <a:pt x="89109" y="60977"/>
                    <a:pt x="87423" y="60977"/>
                  </a:cubicBezTo>
                  <a:cubicBezTo>
                    <a:pt x="85910" y="60977"/>
                    <a:pt x="84450" y="61534"/>
                    <a:pt x="83530" y="62745"/>
                  </a:cubicBezTo>
                  <a:cubicBezTo>
                    <a:pt x="81488" y="65402"/>
                    <a:pt x="82876" y="69170"/>
                    <a:pt x="83828" y="72363"/>
                  </a:cubicBezTo>
                  <a:cubicBezTo>
                    <a:pt x="84780" y="75575"/>
                    <a:pt x="84542" y="80057"/>
                    <a:pt x="81329" y="81009"/>
                  </a:cubicBezTo>
                  <a:cubicBezTo>
                    <a:pt x="81006" y="81104"/>
                    <a:pt x="80680" y="81148"/>
                    <a:pt x="80355" y="81148"/>
                  </a:cubicBezTo>
                  <a:cubicBezTo>
                    <a:pt x="78510" y="81148"/>
                    <a:pt x="76728" y="79712"/>
                    <a:pt x="75935" y="77975"/>
                  </a:cubicBezTo>
                  <a:cubicBezTo>
                    <a:pt x="75003" y="75932"/>
                    <a:pt x="75102" y="73572"/>
                    <a:pt x="75221" y="71332"/>
                  </a:cubicBezTo>
                  <a:cubicBezTo>
                    <a:pt x="75578" y="63994"/>
                    <a:pt x="76153" y="56101"/>
                    <a:pt x="80794" y="50410"/>
                  </a:cubicBezTo>
                  <a:cubicBezTo>
                    <a:pt x="82915" y="47812"/>
                    <a:pt x="85712" y="45908"/>
                    <a:pt x="88349" y="43865"/>
                  </a:cubicBezTo>
                  <a:cubicBezTo>
                    <a:pt x="91007" y="41842"/>
                    <a:pt x="93605" y="39562"/>
                    <a:pt x="95072" y="36567"/>
                  </a:cubicBezTo>
                  <a:cubicBezTo>
                    <a:pt x="96520" y="33573"/>
                    <a:pt x="96599" y="29666"/>
                    <a:pt x="94457" y="27128"/>
                  </a:cubicBezTo>
                  <a:cubicBezTo>
                    <a:pt x="93340" y="25806"/>
                    <a:pt x="91567" y="25093"/>
                    <a:pt x="89856" y="25093"/>
                  </a:cubicBezTo>
                  <a:cubicBezTo>
                    <a:pt x="88256" y="25093"/>
                    <a:pt x="86712" y="25716"/>
                    <a:pt x="85811" y="27048"/>
                  </a:cubicBezTo>
                  <a:cubicBezTo>
                    <a:pt x="84383" y="29190"/>
                    <a:pt x="84938" y="32105"/>
                    <a:pt x="83887" y="34445"/>
                  </a:cubicBezTo>
                  <a:cubicBezTo>
                    <a:pt x="82794" y="36912"/>
                    <a:pt x="80050" y="38191"/>
                    <a:pt x="77312" y="38191"/>
                  </a:cubicBezTo>
                  <a:cubicBezTo>
                    <a:pt x="76374" y="38191"/>
                    <a:pt x="75437" y="38041"/>
                    <a:pt x="74566" y="37737"/>
                  </a:cubicBezTo>
                  <a:cubicBezTo>
                    <a:pt x="71136" y="36528"/>
                    <a:pt x="68637" y="33593"/>
                    <a:pt x="66753" y="30499"/>
                  </a:cubicBezTo>
                  <a:cubicBezTo>
                    <a:pt x="64849" y="27405"/>
                    <a:pt x="63401" y="24034"/>
                    <a:pt x="61160" y="21178"/>
                  </a:cubicBezTo>
                  <a:cubicBezTo>
                    <a:pt x="57241" y="16185"/>
                    <a:pt x="50932" y="13179"/>
                    <a:pt x="44593" y="13179"/>
                  </a:cubicBezTo>
                  <a:cubicBezTo>
                    <a:pt x="43908" y="13179"/>
                    <a:pt x="43222" y="13214"/>
                    <a:pt x="42539" y="13285"/>
                  </a:cubicBezTo>
                  <a:cubicBezTo>
                    <a:pt x="38751" y="13682"/>
                    <a:pt x="35122" y="15090"/>
                    <a:pt x="31374" y="15665"/>
                  </a:cubicBezTo>
                  <a:cubicBezTo>
                    <a:pt x="30446" y="15807"/>
                    <a:pt x="29488" y="15887"/>
                    <a:pt x="28531" y="15887"/>
                  </a:cubicBezTo>
                  <a:cubicBezTo>
                    <a:pt x="25602" y="15887"/>
                    <a:pt x="22683" y="15135"/>
                    <a:pt x="20665" y="13087"/>
                  </a:cubicBezTo>
                  <a:cubicBezTo>
                    <a:pt x="18364" y="10767"/>
                    <a:pt x="17730" y="7296"/>
                    <a:pt x="16223" y="4381"/>
                  </a:cubicBezTo>
                  <a:cubicBezTo>
                    <a:pt x="15015" y="2092"/>
                    <a:pt x="12580" y="0"/>
                    <a:pt x="101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4"/>
            <p:cNvSpPr/>
            <p:nvPr/>
          </p:nvSpPr>
          <p:spPr>
            <a:xfrm>
              <a:off x="-344535" y="-3049994"/>
              <a:ext cx="4181356" cy="6920027"/>
            </a:xfrm>
            <a:custGeom>
              <a:rect b="b" l="l" r="r" t="t"/>
              <a:pathLst>
                <a:path extrusionOk="0" h="215762" w="130372">
                  <a:moveTo>
                    <a:pt x="33838" y="1"/>
                  </a:moveTo>
                  <a:cubicBezTo>
                    <a:pt x="28145" y="1"/>
                    <a:pt x="22382" y="1764"/>
                    <a:pt x="17631" y="4935"/>
                  </a:cubicBezTo>
                  <a:cubicBezTo>
                    <a:pt x="9480" y="10409"/>
                    <a:pt x="4185" y="19531"/>
                    <a:pt x="2083" y="29149"/>
                  </a:cubicBezTo>
                  <a:cubicBezTo>
                    <a:pt x="1" y="38747"/>
                    <a:pt x="853" y="48802"/>
                    <a:pt x="3114" y="58361"/>
                  </a:cubicBezTo>
                  <a:cubicBezTo>
                    <a:pt x="7774" y="78192"/>
                    <a:pt x="18483" y="96575"/>
                    <a:pt x="33416" y="110418"/>
                  </a:cubicBezTo>
                  <a:cubicBezTo>
                    <a:pt x="44343" y="120551"/>
                    <a:pt x="57293" y="128167"/>
                    <a:pt x="70025" y="135901"/>
                  </a:cubicBezTo>
                  <a:cubicBezTo>
                    <a:pt x="82757" y="143635"/>
                    <a:pt x="95508" y="151687"/>
                    <a:pt x="105781" y="162455"/>
                  </a:cubicBezTo>
                  <a:cubicBezTo>
                    <a:pt x="116073" y="173223"/>
                    <a:pt x="123768" y="187145"/>
                    <a:pt x="124303" y="202018"/>
                  </a:cubicBezTo>
                  <a:lnTo>
                    <a:pt x="123887" y="215761"/>
                  </a:lnTo>
                  <a:cubicBezTo>
                    <a:pt x="130372" y="198250"/>
                    <a:pt x="126326" y="178340"/>
                    <a:pt x="118037" y="161622"/>
                  </a:cubicBezTo>
                  <a:cubicBezTo>
                    <a:pt x="109747" y="144884"/>
                    <a:pt x="97551" y="130487"/>
                    <a:pt x="86644" y="115316"/>
                  </a:cubicBezTo>
                  <a:cubicBezTo>
                    <a:pt x="75756" y="100165"/>
                    <a:pt x="65880" y="83507"/>
                    <a:pt x="63382" y="65004"/>
                  </a:cubicBezTo>
                  <a:cubicBezTo>
                    <a:pt x="61855" y="53819"/>
                    <a:pt x="63124" y="42396"/>
                    <a:pt x="61736" y="31192"/>
                  </a:cubicBezTo>
                  <a:cubicBezTo>
                    <a:pt x="60347" y="19987"/>
                    <a:pt x="55548" y="8247"/>
                    <a:pt x="45613" y="2873"/>
                  </a:cubicBezTo>
                  <a:cubicBezTo>
                    <a:pt x="41994" y="914"/>
                    <a:pt x="37934" y="1"/>
                    <a:pt x="33838"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4"/>
            <p:cNvSpPr/>
            <p:nvPr/>
          </p:nvSpPr>
          <p:spPr>
            <a:xfrm>
              <a:off x="23722" y="-2666439"/>
              <a:ext cx="2458967" cy="3911530"/>
            </a:xfrm>
            <a:custGeom>
              <a:rect b="b" l="l" r="r" t="t"/>
              <a:pathLst>
                <a:path extrusionOk="0" h="121959" w="76669">
                  <a:moveTo>
                    <a:pt x="15595" y="1"/>
                  </a:moveTo>
                  <a:cubicBezTo>
                    <a:pt x="14385" y="1"/>
                    <a:pt x="13175" y="212"/>
                    <a:pt x="11999" y="671"/>
                  </a:cubicBezTo>
                  <a:cubicBezTo>
                    <a:pt x="7477" y="2456"/>
                    <a:pt x="4879" y="7255"/>
                    <a:pt x="3452" y="11915"/>
                  </a:cubicBezTo>
                  <a:cubicBezTo>
                    <a:pt x="1" y="23120"/>
                    <a:pt x="1131" y="35395"/>
                    <a:pt x="4939" y="46481"/>
                  </a:cubicBezTo>
                  <a:cubicBezTo>
                    <a:pt x="8746" y="57586"/>
                    <a:pt x="15132" y="67621"/>
                    <a:pt x="22152" y="77021"/>
                  </a:cubicBezTo>
                  <a:cubicBezTo>
                    <a:pt x="33278" y="91895"/>
                    <a:pt x="46505" y="105677"/>
                    <a:pt x="62608" y="115196"/>
                  </a:cubicBezTo>
                  <a:cubicBezTo>
                    <a:pt x="66773" y="117655"/>
                    <a:pt x="71969" y="121007"/>
                    <a:pt x="76669" y="121959"/>
                  </a:cubicBezTo>
                  <a:cubicBezTo>
                    <a:pt x="66932" y="112003"/>
                    <a:pt x="58384" y="101195"/>
                    <a:pt x="51483" y="89059"/>
                  </a:cubicBezTo>
                  <a:cubicBezTo>
                    <a:pt x="44681" y="77061"/>
                    <a:pt x="39465" y="64151"/>
                    <a:pt x="36114" y="50764"/>
                  </a:cubicBezTo>
                  <a:cubicBezTo>
                    <a:pt x="34210" y="43209"/>
                    <a:pt x="32901" y="35494"/>
                    <a:pt x="32207" y="27740"/>
                  </a:cubicBezTo>
                  <a:cubicBezTo>
                    <a:pt x="31612" y="21176"/>
                    <a:pt x="31394" y="14315"/>
                    <a:pt x="28320" y="8484"/>
                  </a:cubicBezTo>
                  <a:cubicBezTo>
                    <a:pt x="25818" y="3769"/>
                    <a:pt x="20709" y="1"/>
                    <a:pt x="15595"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4"/>
            <p:cNvSpPr/>
            <p:nvPr/>
          </p:nvSpPr>
          <p:spPr>
            <a:xfrm>
              <a:off x="4861481" y="-3846354"/>
              <a:ext cx="4139373" cy="4916554"/>
            </a:xfrm>
            <a:custGeom>
              <a:rect b="b" l="l" r="r" t="t"/>
              <a:pathLst>
                <a:path extrusionOk="0" h="153295" w="129063">
                  <a:moveTo>
                    <a:pt x="118882" y="0"/>
                  </a:moveTo>
                  <a:cubicBezTo>
                    <a:pt x="116484" y="0"/>
                    <a:pt x="114052" y="2092"/>
                    <a:pt x="112860" y="4381"/>
                  </a:cubicBezTo>
                  <a:cubicBezTo>
                    <a:pt x="111333" y="7296"/>
                    <a:pt x="110699" y="10767"/>
                    <a:pt x="108398" y="13087"/>
                  </a:cubicBezTo>
                  <a:cubicBezTo>
                    <a:pt x="106380" y="15135"/>
                    <a:pt x="103472" y="15887"/>
                    <a:pt x="100549" y="15887"/>
                  </a:cubicBezTo>
                  <a:cubicBezTo>
                    <a:pt x="99594" y="15887"/>
                    <a:pt x="98637" y="15807"/>
                    <a:pt x="97709" y="15665"/>
                  </a:cubicBezTo>
                  <a:cubicBezTo>
                    <a:pt x="93941" y="15090"/>
                    <a:pt x="90332" y="13682"/>
                    <a:pt x="86544" y="13285"/>
                  </a:cubicBezTo>
                  <a:cubicBezTo>
                    <a:pt x="85873" y="13217"/>
                    <a:pt x="85199" y="13183"/>
                    <a:pt x="84526" y="13183"/>
                  </a:cubicBezTo>
                  <a:cubicBezTo>
                    <a:pt x="78172" y="13183"/>
                    <a:pt x="71829" y="16176"/>
                    <a:pt x="67903" y="21178"/>
                  </a:cubicBezTo>
                  <a:cubicBezTo>
                    <a:pt x="65662" y="24034"/>
                    <a:pt x="64214" y="27405"/>
                    <a:pt x="62330" y="30499"/>
                  </a:cubicBezTo>
                  <a:cubicBezTo>
                    <a:pt x="60426" y="33593"/>
                    <a:pt x="57928" y="36547"/>
                    <a:pt x="54517" y="37737"/>
                  </a:cubicBezTo>
                  <a:cubicBezTo>
                    <a:pt x="53640" y="38041"/>
                    <a:pt x="52698" y="38191"/>
                    <a:pt x="51756" y="38191"/>
                  </a:cubicBezTo>
                  <a:cubicBezTo>
                    <a:pt x="49011" y="38191"/>
                    <a:pt x="46269" y="36916"/>
                    <a:pt x="45176" y="34465"/>
                  </a:cubicBezTo>
                  <a:cubicBezTo>
                    <a:pt x="44125" y="32105"/>
                    <a:pt x="44700" y="29190"/>
                    <a:pt x="43252" y="27068"/>
                  </a:cubicBezTo>
                  <a:cubicBezTo>
                    <a:pt x="42350" y="25724"/>
                    <a:pt x="40801" y="25095"/>
                    <a:pt x="39197" y="25095"/>
                  </a:cubicBezTo>
                  <a:cubicBezTo>
                    <a:pt x="37490" y="25095"/>
                    <a:pt x="35721" y="25808"/>
                    <a:pt x="34606" y="27128"/>
                  </a:cubicBezTo>
                  <a:cubicBezTo>
                    <a:pt x="32464" y="29666"/>
                    <a:pt x="32543" y="33573"/>
                    <a:pt x="34011" y="36567"/>
                  </a:cubicBezTo>
                  <a:cubicBezTo>
                    <a:pt x="35459" y="39562"/>
                    <a:pt x="38076" y="41842"/>
                    <a:pt x="40714" y="43885"/>
                  </a:cubicBezTo>
                  <a:cubicBezTo>
                    <a:pt x="43371" y="45908"/>
                    <a:pt x="46168" y="47831"/>
                    <a:pt x="48270" y="50410"/>
                  </a:cubicBezTo>
                  <a:cubicBezTo>
                    <a:pt x="52930" y="56101"/>
                    <a:pt x="53485" y="63994"/>
                    <a:pt x="53862" y="71332"/>
                  </a:cubicBezTo>
                  <a:cubicBezTo>
                    <a:pt x="53961" y="73572"/>
                    <a:pt x="54060" y="75932"/>
                    <a:pt x="53128" y="77975"/>
                  </a:cubicBezTo>
                  <a:cubicBezTo>
                    <a:pt x="52336" y="79712"/>
                    <a:pt x="50553" y="81148"/>
                    <a:pt x="48708" y="81148"/>
                  </a:cubicBezTo>
                  <a:cubicBezTo>
                    <a:pt x="48383" y="81148"/>
                    <a:pt x="48057" y="81104"/>
                    <a:pt x="47734" y="81009"/>
                  </a:cubicBezTo>
                  <a:cubicBezTo>
                    <a:pt x="44522" y="80077"/>
                    <a:pt x="44303" y="75575"/>
                    <a:pt x="45255" y="72363"/>
                  </a:cubicBezTo>
                  <a:cubicBezTo>
                    <a:pt x="46187" y="69170"/>
                    <a:pt x="47576" y="65402"/>
                    <a:pt x="45553" y="62745"/>
                  </a:cubicBezTo>
                  <a:cubicBezTo>
                    <a:pt x="44624" y="61534"/>
                    <a:pt x="43158" y="60977"/>
                    <a:pt x="41643" y="60977"/>
                  </a:cubicBezTo>
                  <a:cubicBezTo>
                    <a:pt x="39955" y="60977"/>
                    <a:pt x="38204" y="61669"/>
                    <a:pt x="37065" y="62923"/>
                  </a:cubicBezTo>
                  <a:cubicBezTo>
                    <a:pt x="34884" y="65303"/>
                    <a:pt x="34626" y="68952"/>
                    <a:pt x="35498" y="72045"/>
                  </a:cubicBezTo>
                  <a:cubicBezTo>
                    <a:pt x="36371" y="75159"/>
                    <a:pt x="38215" y="77876"/>
                    <a:pt x="39901" y="80613"/>
                  </a:cubicBezTo>
                  <a:cubicBezTo>
                    <a:pt x="43629" y="86641"/>
                    <a:pt x="46842" y="93364"/>
                    <a:pt x="46723" y="100444"/>
                  </a:cubicBezTo>
                  <a:cubicBezTo>
                    <a:pt x="46584" y="107524"/>
                    <a:pt x="42221" y="114940"/>
                    <a:pt x="35320" y="116567"/>
                  </a:cubicBezTo>
                  <a:cubicBezTo>
                    <a:pt x="34194" y="116828"/>
                    <a:pt x="33061" y="116931"/>
                    <a:pt x="31922" y="116931"/>
                  </a:cubicBezTo>
                  <a:cubicBezTo>
                    <a:pt x="27723" y="116931"/>
                    <a:pt x="23444" y="115535"/>
                    <a:pt x="19188" y="115535"/>
                  </a:cubicBezTo>
                  <a:cubicBezTo>
                    <a:pt x="19165" y="115535"/>
                    <a:pt x="19141" y="115535"/>
                    <a:pt x="19118" y="115535"/>
                  </a:cubicBezTo>
                  <a:cubicBezTo>
                    <a:pt x="10372" y="115575"/>
                    <a:pt x="2122" y="122397"/>
                    <a:pt x="456" y="130984"/>
                  </a:cubicBezTo>
                  <a:cubicBezTo>
                    <a:pt x="0" y="133245"/>
                    <a:pt x="0" y="135704"/>
                    <a:pt x="1111" y="137707"/>
                  </a:cubicBezTo>
                  <a:cubicBezTo>
                    <a:pt x="2022" y="139413"/>
                    <a:pt x="3860" y="140676"/>
                    <a:pt x="5735" y="140676"/>
                  </a:cubicBezTo>
                  <a:cubicBezTo>
                    <a:pt x="6105" y="140676"/>
                    <a:pt x="6476" y="140627"/>
                    <a:pt x="6842" y="140523"/>
                  </a:cubicBezTo>
                  <a:cubicBezTo>
                    <a:pt x="10312" y="139551"/>
                    <a:pt x="10967" y="134930"/>
                    <a:pt x="13366" y="132253"/>
                  </a:cubicBezTo>
                  <a:cubicBezTo>
                    <a:pt x="14834" y="130624"/>
                    <a:pt x="16989" y="129846"/>
                    <a:pt x="19179" y="129846"/>
                  </a:cubicBezTo>
                  <a:cubicBezTo>
                    <a:pt x="21013" y="129846"/>
                    <a:pt x="22872" y="130391"/>
                    <a:pt x="24373" y="131440"/>
                  </a:cubicBezTo>
                  <a:cubicBezTo>
                    <a:pt x="27665" y="133741"/>
                    <a:pt x="29291" y="137945"/>
                    <a:pt x="29192" y="141970"/>
                  </a:cubicBezTo>
                  <a:cubicBezTo>
                    <a:pt x="29113" y="145996"/>
                    <a:pt x="27526" y="149843"/>
                    <a:pt x="25444" y="153294"/>
                  </a:cubicBezTo>
                  <a:lnTo>
                    <a:pt x="84819" y="135248"/>
                  </a:lnTo>
                  <a:cubicBezTo>
                    <a:pt x="109925" y="114564"/>
                    <a:pt x="122498" y="82060"/>
                    <a:pt x="127754" y="49953"/>
                  </a:cubicBezTo>
                  <a:cubicBezTo>
                    <a:pt x="128488" y="45412"/>
                    <a:pt x="129063" y="40534"/>
                    <a:pt x="127139" y="36349"/>
                  </a:cubicBezTo>
                  <a:cubicBezTo>
                    <a:pt x="125632" y="33077"/>
                    <a:pt x="122816" y="30677"/>
                    <a:pt x="120436" y="27980"/>
                  </a:cubicBezTo>
                  <a:cubicBezTo>
                    <a:pt x="118036" y="25303"/>
                    <a:pt x="115974" y="21872"/>
                    <a:pt x="116529" y="18323"/>
                  </a:cubicBezTo>
                  <a:cubicBezTo>
                    <a:pt x="117065" y="14971"/>
                    <a:pt x="119782" y="12453"/>
                    <a:pt x="121547" y="9537"/>
                  </a:cubicBezTo>
                  <a:cubicBezTo>
                    <a:pt x="123331" y="6642"/>
                    <a:pt x="123748" y="2101"/>
                    <a:pt x="120753" y="474"/>
                  </a:cubicBezTo>
                  <a:cubicBezTo>
                    <a:pt x="120148" y="147"/>
                    <a:pt x="119516" y="0"/>
                    <a:pt x="1188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4"/>
            <p:cNvSpPr/>
            <p:nvPr/>
          </p:nvSpPr>
          <p:spPr>
            <a:xfrm>
              <a:off x="4480491" y="-3050186"/>
              <a:ext cx="4181356" cy="6920219"/>
            </a:xfrm>
            <a:custGeom>
              <a:rect b="b" l="l" r="r" t="t"/>
              <a:pathLst>
                <a:path extrusionOk="0" h="215768" w="130372">
                  <a:moveTo>
                    <a:pt x="96536" y="1"/>
                  </a:moveTo>
                  <a:cubicBezTo>
                    <a:pt x="92436" y="1"/>
                    <a:pt x="88375" y="917"/>
                    <a:pt x="84759" y="2879"/>
                  </a:cubicBezTo>
                  <a:cubicBezTo>
                    <a:pt x="74824" y="8253"/>
                    <a:pt x="70025" y="19993"/>
                    <a:pt x="68636" y="31198"/>
                  </a:cubicBezTo>
                  <a:cubicBezTo>
                    <a:pt x="67248" y="42402"/>
                    <a:pt x="68498" y="53825"/>
                    <a:pt x="66990" y="65010"/>
                  </a:cubicBezTo>
                  <a:cubicBezTo>
                    <a:pt x="64492" y="83513"/>
                    <a:pt x="54596" y="100171"/>
                    <a:pt x="43708" y="115322"/>
                  </a:cubicBezTo>
                  <a:cubicBezTo>
                    <a:pt x="32821" y="130493"/>
                    <a:pt x="20605" y="144890"/>
                    <a:pt x="12335" y="161628"/>
                  </a:cubicBezTo>
                  <a:cubicBezTo>
                    <a:pt x="4046" y="178346"/>
                    <a:pt x="0" y="198256"/>
                    <a:pt x="6485" y="215767"/>
                  </a:cubicBezTo>
                  <a:lnTo>
                    <a:pt x="6049" y="202024"/>
                  </a:lnTo>
                  <a:cubicBezTo>
                    <a:pt x="6584" y="187151"/>
                    <a:pt x="14299" y="173229"/>
                    <a:pt x="24571" y="162461"/>
                  </a:cubicBezTo>
                  <a:cubicBezTo>
                    <a:pt x="34864" y="151693"/>
                    <a:pt x="47615" y="143641"/>
                    <a:pt x="60327" y="135907"/>
                  </a:cubicBezTo>
                  <a:cubicBezTo>
                    <a:pt x="73059" y="128173"/>
                    <a:pt x="86009" y="120557"/>
                    <a:pt x="96936" y="110424"/>
                  </a:cubicBezTo>
                  <a:cubicBezTo>
                    <a:pt x="111889" y="96581"/>
                    <a:pt x="122578" y="78198"/>
                    <a:pt x="127258" y="58367"/>
                  </a:cubicBezTo>
                  <a:cubicBezTo>
                    <a:pt x="129499" y="48788"/>
                    <a:pt x="130372" y="38753"/>
                    <a:pt x="128269" y="29135"/>
                  </a:cubicBezTo>
                  <a:cubicBezTo>
                    <a:pt x="126167" y="19537"/>
                    <a:pt x="120892" y="10415"/>
                    <a:pt x="112722" y="4941"/>
                  </a:cubicBezTo>
                  <a:cubicBezTo>
                    <a:pt x="107975" y="1762"/>
                    <a:pt x="102218" y="1"/>
                    <a:pt x="9653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4"/>
            <p:cNvSpPr/>
            <p:nvPr/>
          </p:nvSpPr>
          <p:spPr>
            <a:xfrm>
              <a:off x="5833985" y="-2666439"/>
              <a:ext cx="2459608" cy="3911530"/>
            </a:xfrm>
            <a:custGeom>
              <a:rect b="b" l="l" r="r" t="t"/>
              <a:pathLst>
                <a:path extrusionOk="0" h="121959" w="76689">
                  <a:moveTo>
                    <a:pt x="61084" y="1"/>
                  </a:moveTo>
                  <a:cubicBezTo>
                    <a:pt x="55980" y="1"/>
                    <a:pt x="50871" y="3769"/>
                    <a:pt x="48369" y="8484"/>
                  </a:cubicBezTo>
                  <a:cubicBezTo>
                    <a:pt x="45275" y="14315"/>
                    <a:pt x="45057" y="21176"/>
                    <a:pt x="44482" y="27740"/>
                  </a:cubicBezTo>
                  <a:cubicBezTo>
                    <a:pt x="43788" y="35494"/>
                    <a:pt x="42479" y="43209"/>
                    <a:pt x="40575" y="50764"/>
                  </a:cubicBezTo>
                  <a:cubicBezTo>
                    <a:pt x="37204" y="64151"/>
                    <a:pt x="32008" y="77061"/>
                    <a:pt x="25186" y="89059"/>
                  </a:cubicBezTo>
                  <a:cubicBezTo>
                    <a:pt x="18305" y="101195"/>
                    <a:pt x="9737" y="111984"/>
                    <a:pt x="0" y="121959"/>
                  </a:cubicBezTo>
                  <a:cubicBezTo>
                    <a:pt x="4720" y="121007"/>
                    <a:pt x="9896" y="117655"/>
                    <a:pt x="14061" y="115196"/>
                  </a:cubicBezTo>
                  <a:cubicBezTo>
                    <a:pt x="30164" y="105677"/>
                    <a:pt x="43391" y="91895"/>
                    <a:pt x="54537" y="77021"/>
                  </a:cubicBezTo>
                  <a:cubicBezTo>
                    <a:pt x="61557" y="67621"/>
                    <a:pt x="67923" y="57586"/>
                    <a:pt x="71730" y="46481"/>
                  </a:cubicBezTo>
                  <a:cubicBezTo>
                    <a:pt x="75558" y="35395"/>
                    <a:pt x="76688" y="23120"/>
                    <a:pt x="73238" y="11915"/>
                  </a:cubicBezTo>
                  <a:cubicBezTo>
                    <a:pt x="71810" y="7255"/>
                    <a:pt x="69212" y="2456"/>
                    <a:pt x="64670" y="671"/>
                  </a:cubicBezTo>
                  <a:cubicBezTo>
                    <a:pt x="63498" y="212"/>
                    <a:pt x="62291" y="1"/>
                    <a:pt x="6108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4"/>
            <p:cNvSpPr/>
            <p:nvPr/>
          </p:nvSpPr>
          <p:spPr>
            <a:xfrm>
              <a:off x="5297796" y="263030"/>
              <a:ext cx="1059034" cy="1482712"/>
            </a:xfrm>
            <a:custGeom>
              <a:rect b="b" l="l" r="r" t="t"/>
              <a:pathLst>
                <a:path extrusionOk="0" h="46230" w="33020">
                  <a:moveTo>
                    <a:pt x="33000" y="0"/>
                  </a:moveTo>
                  <a:cubicBezTo>
                    <a:pt x="33000" y="0"/>
                    <a:pt x="32960" y="80"/>
                    <a:pt x="32881" y="258"/>
                  </a:cubicBezTo>
                  <a:cubicBezTo>
                    <a:pt x="32782" y="417"/>
                    <a:pt x="32663" y="694"/>
                    <a:pt x="32504" y="1091"/>
                  </a:cubicBezTo>
                  <a:cubicBezTo>
                    <a:pt x="32127" y="1864"/>
                    <a:pt x="31552" y="3134"/>
                    <a:pt x="30461" y="4938"/>
                  </a:cubicBezTo>
                  <a:cubicBezTo>
                    <a:pt x="29906" y="5850"/>
                    <a:pt x="29252" y="6882"/>
                    <a:pt x="28399" y="8052"/>
                  </a:cubicBezTo>
                  <a:cubicBezTo>
                    <a:pt x="27546" y="9222"/>
                    <a:pt x="26555" y="10531"/>
                    <a:pt x="25345" y="11959"/>
                  </a:cubicBezTo>
                  <a:cubicBezTo>
                    <a:pt x="22965" y="14874"/>
                    <a:pt x="19792" y="18305"/>
                    <a:pt x="16183" y="22806"/>
                  </a:cubicBezTo>
                  <a:cubicBezTo>
                    <a:pt x="12574" y="27328"/>
                    <a:pt x="9817" y="31096"/>
                    <a:pt x="7675" y="34189"/>
                  </a:cubicBezTo>
                  <a:cubicBezTo>
                    <a:pt x="5533" y="37263"/>
                    <a:pt x="3987" y="39663"/>
                    <a:pt x="2856" y="41448"/>
                  </a:cubicBezTo>
                  <a:cubicBezTo>
                    <a:pt x="1746" y="43232"/>
                    <a:pt x="1032" y="44422"/>
                    <a:pt x="595" y="45176"/>
                  </a:cubicBezTo>
                  <a:cubicBezTo>
                    <a:pt x="377" y="45553"/>
                    <a:pt x="219" y="45810"/>
                    <a:pt x="139" y="45989"/>
                  </a:cubicBezTo>
                  <a:cubicBezTo>
                    <a:pt x="40" y="46148"/>
                    <a:pt x="0" y="46227"/>
                    <a:pt x="20" y="46227"/>
                  </a:cubicBezTo>
                  <a:cubicBezTo>
                    <a:pt x="20" y="46229"/>
                    <a:pt x="21" y="46230"/>
                    <a:pt x="22" y="46230"/>
                  </a:cubicBezTo>
                  <a:cubicBezTo>
                    <a:pt x="33" y="46230"/>
                    <a:pt x="90" y="46151"/>
                    <a:pt x="179" y="46009"/>
                  </a:cubicBezTo>
                  <a:cubicBezTo>
                    <a:pt x="278" y="45850"/>
                    <a:pt x="437" y="45592"/>
                    <a:pt x="675" y="45235"/>
                  </a:cubicBezTo>
                  <a:cubicBezTo>
                    <a:pt x="1131" y="44502"/>
                    <a:pt x="1884" y="43312"/>
                    <a:pt x="3015" y="41547"/>
                  </a:cubicBezTo>
                  <a:cubicBezTo>
                    <a:pt x="4165" y="39782"/>
                    <a:pt x="5732" y="37402"/>
                    <a:pt x="7874" y="34328"/>
                  </a:cubicBezTo>
                  <a:cubicBezTo>
                    <a:pt x="10035" y="31254"/>
                    <a:pt x="12772" y="27486"/>
                    <a:pt x="16401" y="22985"/>
                  </a:cubicBezTo>
                  <a:cubicBezTo>
                    <a:pt x="20010" y="18483"/>
                    <a:pt x="23163" y="15032"/>
                    <a:pt x="25543" y="12117"/>
                  </a:cubicBezTo>
                  <a:cubicBezTo>
                    <a:pt x="26733" y="10669"/>
                    <a:pt x="27745" y="9361"/>
                    <a:pt x="28577" y="8191"/>
                  </a:cubicBezTo>
                  <a:cubicBezTo>
                    <a:pt x="29430" y="7001"/>
                    <a:pt x="30065" y="5950"/>
                    <a:pt x="30620" y="5037"/>
                  </a:cubicBezTo>
                  <a:cubicBezTo>
                    <a:pt x="31711" y="3213"/>
                    <a:pt x="32246" y="1924"/>
                    <a:pt x="32603" y="1131"/>
                  </a:cubicBezTo>
                  <a:cubicBezTo>
                    <a:pt x="32762" y="734"/>
                    <a:pt x="32861" y="456"/>
                    <a:pt x="32921" y="258"/>
                  </a:cubicBezTo>
                  <a:cubicBezTo>
                    <a:pt x="32980" y="80"/>
                    <a:pt x="33020" y="0"/>
                    <a:pt x="3300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4"/>
            <p:cNvSpPr/>
            <p:nvPr/>
          </p:nvSpPr>
          <p:spPr>
            <a:xfrm>
              <a:off x="5585936" y="1440251"/>
              <a:ext cx="131690" cy="164275"/>
            </a:xfrm>
            <a:custGeom>
              <a:rect b="b" l="l" r="r" t="t"/>
              <a:pathLst>
                <a:path extrusionOk="0" h="5122" w="4106">
                  <a:moveTo>
                    <a:pt x="4057" y="0"/>
                  </a:moveTo>
                  <a:cubicBezTo>
                    <a:pt x="4018" y="0"/>
                    <a:pt x="3876" y="95"/>
                    <a:pt x="3570" y="419"/>
                  </a:cubicBezTo>
                  <a:cubicBezTo>
                    <a:pt x="3233" y="757"/>
                    <a:pt x="2677" y="1351"/>
                    <a:pt x="1844" y="2402"/>
                  </a:cubicBezTo>
                  <a:cubicBezTo>
                    <a:pt x="1031" y="3434"/>
                    <a:pt x="575" y="4128"/>
                    <a:pt x="317" y="4524"/>
                  </a:cubicBezTo>
                  <a:cubicBezTo>
                    <a:pt x="60" y="4941"/>
                    <a:pt x="0" y="5100"/>
                    <a:pt x="40" y="5119"/>
                  </a:cubicBezTo>
                  <a:cubicBezTo>
                    <a:pt x="42" y="5121"/>
                    <a:pt x="46" y="5121"/>
                    <a:pt x="49" y="5121"/>
                  </a:cubicBezTo>
                  <a:cubicBezTo>
                    <a:pt x="94" y="5121"/>
                    <a:pt x="199" y="4994"/>
                    <a:pt x="476" y="4643"/>
                  </a:cubicBezTo>
                  <a:cubicBezTo>
                    <a:pt x="773" y="4267"/>
                    <a:pt x="1249" y="3592"/>
                    <a:pt x="2063" y="2561"/>
                  </a:cubicBezTo>
                  <a:cubicBezTo>
                    <a:pt x="2876" y="1530"/>
                    <a:pt x="3411" y="915"/>
                    <a:pt x="3709" y="538"/>
                  </a:cubicBezTo>
                  <a:cubicBezTo>
                    <a:pt x="4026" y="162"/>
                    <a:pt x="4105" y="23"/>
                    <a:pt x="4065" y="3"/>
                  </a:cubicBezTo>
                  <a:cubicBezTo>
                    <a:pt x="4064" y="1"/>
                    <a:pt x="4061" y="0"/>
                    <a:pt x="40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4"/>
            <p:cNvSpPr/>
            <p:nvPr/>
          </p:nvSpPr>
          <p:spPr>
            <a:xfrm>
              <a:off x="7031638" y="-359048"/>
              <a:ext cx="735294" cy="1132897"/>
            </a:xfrm>
            <a:custGeom>
              <a:rect b="b" l="l" r="r" t="t"/>
              <a:pathLst>
                <a:path extrusionOk="0" h="35323" w="22926">
                  <a:moveTo>
                    <a:pt x="22903" y="0"/>
                  </a:moveTo>
                  <a:cubicBezTo>
                    <a:pt x="22878" y="0"/>
                    <a:pt x="22779" y="243"/>
                    <a:pt x="22569" y="834"/>
                  </a:cubicBezTo>
                  <a:cubicBezTo>
                    <a:pt x="22371" y="1449"/>
                    <a:pt x="22053" y="2441"/>
                    <a:pt x="21498" y="3928"/>
                  </a:cubicBezTo>
                  <a:cubicBezTo>
                    <a:pt x="21359" y="4285"/>
                    <a:pt x="21220" y="4701"/>
                    <a:pt x="21042" y="5118"/>
                  </a:cubicBezTo>
                  <a:cubicBezTo>
                    <a:pt x="20863" y="5554"/>
                    <a:pt x="20685" y="6030"/>
                    <a:pt x="20467" y="6526"/>
                  </a:cubicBezTo>
                  <a:cubicBezTo>
                    <a:pt x="20090" y="7537"/>
                    <a:pt x="19554" y="8648"/>
                    <a:pt x="18999" y="9937"/>
                  </a:cubicBezTo>
                  <a:cubicBezTo>
                    <a:pt x="17789" y="12475"/>
                    <a:pt x="16183" y="15569"/>
                    <a:pt x="13843" y="19218"/>
                  </a:cubicBezTo>
                  <a:cubicBezTo>
                    <a:pt x="11483" y="22827"/>
                    <a:pt x="9302" y="25564"/>
                    <a:pt x="7477" y="27706"/>
                  </a:cubicBezTo>
                  <a:cubicBezTo>
                    <a:pt x="6545" y="28737"/>
                    <a:pt x="5732" y="29669"/>
                    <a:pt x="4978" y="30442"/>
                  </a:cubicBezTo>
                  <a:cubicBezTo>
                    <a:pt x="4602" y="30839"/>
                    <a:pt x="4264" y="31196"/>
                    <a:pt x="3927" y="31533"/>
                  </a:cubicBezTo>
                  <a:cubicBezTo>
                    <a:pt x="3610" y="31870"/>
                    <a:pt x="3293" y="32168"/>
                    <a:pt x="3015" y="32445"/>
                  </a:cubicBezTo>
                  <a:cubicBezTo>
                    <a:pt x="1905" y="33556"/>
                    <a:pt x="1111" y="34250"/>
                    <a:pt x="635" y="34686"/>
                  </a:cubicBezTo>
                  <a:cubicBezTo>
                    <a:pt x="179" y="35142"/>
                    <a:pt x="1" y="35321"/>
                    <a:pt x="1" y="35321"/>
                  </a:cubicBezTo>
                  <a:cubicBezTo>
                    <a:pt x="2" y="35322"/>
                    <a:pt x="3" y="35322"/>
                    <a:pt x="6" y="35322"/>
                  </a:cubicBezTo>
                  <a:cubicBezTo>
                    <a:pt x="43" y="35322"/>
                    <a:pt x="246" y="35159"/>
                    <a:pt x="715" y="34765"/>
                  </a:cubicBezTo>
                  <a:cubicBezTo>
                    <a:pt x="1210" y="34349"/>
                    <a:pt x="2004" y="33675"/>
                    <a:pt x="3154" y="32584"/>
                  </a:cubicBezTo>
                  <a:cubicBezTo>
                    <a:pt x="3432" y="32306"/>
                    <a:pt x="3749" y="32009"/>
                    <a:pt x="4086" y="31692"/>
                  </a:cubicBezTo>
                  <a:cubicBezTo>
                    <a:pt x="4403" y="31355"/>
                    <a:pt x="4760" y="30998"/>
                    <a:pt x="5137" y="30601"/>
                  </a:cubicBezTo>
                  <a:cubicBezTo>
                    <a:pt x="5910" y="29847"/>
                    <a:pt x="6724" y="28915"/>
                    <a:pt x="7675" y="27864"/>
                  </a:cubicBezTo>
                  <a:cubicBezTo>
                    <a:pt x="9520" y="25742"/>
                    <a:pt x="11701" y="23006"/>
                    <a:pt x="14081" y="19357"/>
                  </a:cubicBezTo>
                  <a:cubicBezTo>
                    <a:pt x="16421" y="15708"/>
                    <a:pt x="18027" y="12594"/>
                    <a:pt x="19217" y="10036"/>
                  </a:cubicBezTo>
                  <a:cubicBezTo>
                    <a:pt x="19773" y="8747"/>
                    <a:pt x="20308" y="7616"/>
                    <a:pt x="20685" y="6605"/>
                  </a:cubicBezTo>
                  <a:cubicBezTo>
                    <a:pt x="20883" y="6109"/>
                    <a:pt x="21062" y="5633"/>
                    <a:pt x="21240" y="5197"/>
                  </a:cubicBezTo>
                  <a:cubicBezTo>
                    <a:pt x="21399" y="4761"/>
                    <a:pt x="21538" y="4364"/>
                    <a:pt x="21676" y="3987"/>
                  </a:cubicBezTo>
                  <a:cubicBezTo>
                    <a:pt x="22212" y="2500"/>
                    <a:pt x="22489" y="1489"/>
                    <a:pt x="22688" y="854"/>
                  </a:cubicBezTo>
                  <a:cubicBezTo>
                    <a:pt x="22866" y="239"/>
                    <a:pt x="22926" y="1"/>
                    <a:pt x="22906" y="1"/>
                  </a:cubicBezTo>
                  <a:cubicBezTo>
                    <a:pt x="22905" y="1"/>
                    <a:pt x="22904" y="0"/>
                    <a:pt x="229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4"/>
            <p:cNvSpPr/>
            <p:nvPr/>
          </p:nvSpPr>
          <p:spPr>
            <a:xfrm>
              <a:off x="1665997" y="-354557"/>
              <a:ext cx="494237" cy="1084532"/>
            </a:xfrm>
            <a:custGeom>
              <a:rect b="b" l="l" r="r" t="t"/>
              <a:pathLst>
                <a:path extrusionOk="0" h="33815" w="15410">
                  <a:moveTo>
                    <a:pt x="20" y="0"/>
                  </a:moveTo>
                  <a:cubicBezTo>
                    <a:pt x="0" y="0"/>
                    <a:pt x="20" y="218"/>
                    <a:pt x="119" y="774"/>
                  </a:cubicBezTo>
                  <a:cubicBezTo>
                    <a:pt x="219" y="1349"/>
                    <a:pt x="357" y="2261"/>
                    <a:pt x="675" y="3609"/>
                  </a:cubicBezTo>
                  <a:cubicBezTo>
                    <a:pt x="1309" y="6326"/>
                    <a:pt x="2360" y="10947"/>
                    <a:pt x="5474" y="17928"/>
                  </a:cubicBezTo>
                  <a:cubicBezTo>
                    <a:pt x="8687" y="24849"/>
                    <a:pt x="11483" y="28696"/>
                    <a:pt x="13109" y="30937"/>
                  </a:cubicBezTo>
                  <a:cubicBezTo>
                    <a:pt x="13922" y="32067"/>
                    <a:pt x="14517" y="32781"/>
                    <a:pt x="14874" y="33217"/>
                  </a:cubicBezTo>
                  <a:cubicBezTo>
                    <a:pt x="15211" y="33649"/>
                    <a:pt x="15372" y="33814"/>
                    <a:pt x="15388" y="33814"/>
                  </a:cubicBezTo>
                  <a:cubicBezTo>
                    <a:pt x="15389" y="33814"/>
                    <a:pt x="15390" y="33813"/>
                    <a:pt x="15390" y="33812"/>
                  </a:cubicBezTo>
                  <a:cubicBezTo>
                    <a:pt x="15409" y="33812"/>
                    <a:pt x="15290" y="33614"/>
                    <a:pt x="14953" y="33158"/>
                  </a:cubicBezTo>
                  <a:cubicBezTo>
                    <a:pt x="14616" y="32702"/>
                    <a:pt x="14061" y="31968"/>
                    <a:pt x="13268" y="30838"/>
                  </a:cubicBezTo>
                  <a:cubicBezTo>
                    <a:pt x="11681" y="28557"/>
                    <a:pt x="8925" y="24710"/>
                    <a:pt x="5732" y="17809"/>
                  </a:cubicBezTo>
                  <a:cubicBezTo>
                    <a:pt x="2618" y="10848"/>
                    <a:pt x="1547" y="6247"/>
                    <a:pt x="853" y="3570"/>
                  </a:cubicBezTo>
                  <a:cubicBezTo>
                    <a:pt x="516" y="2221"/>
                    <a:pt x="357" y="1309"/>
                    <a:pt x="219" y="754"/>
                  </a:cubicBezTo>
                  <a:cubicBezTo>
                    <a:pt x="100" y="198"/>
                    <a:pt x="40" y="0"/>
                    <a:pt x="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4"/>
            <p:cNvSpPr/>
            <p:nvPr/>
          </p:nvSpPr>
          <p:spPr>
            <a:xfrm>
              <a:off x="2017736" y="212131"/>
              <a:ext cx="311039" cy="581410"/>
            </a:xfrm>
            <a:custGeom>
              <a:rect b="b" l="l" r="r" t="t"/>
              <a:pathLst>
                <a:path extrusionOk="0" h="18128" w="9698">
                  <a:moveTo>
                    <a:pt x="63" y="0"/>
                  </a:moveTo>
                  <a:cubicBezTo>
                    <a:pt x="62" y="0"/>
                    <a:pt x="61" y="0"/>
                    <a:pt x="60" y="1"/>
                  </a:cubicBezTo>
                  <a:cubicBezTo>
                    <a:pt x="0" y="21"/>
                    <a:pt x="853" y="1766"/>
                    <a:pt x="4720" y="9123"/>
                  </a:cubicBezTo>
                  <a:cubicBezTo>
                    <a:pt x="8563" y="16397"/>
                    <a:pt x="9537" y="18127"/>
                    <a:pt x="9616" y="18127"/>
                  </a:cubicBezTo>
                  <a:cubicBezTo>
                    <a:pt x="9617" y="18127"/>
                    <a:pt x="9618" y="18127"/>
                    <a:pt x="9618" y="18127"/>
                  </a:cubicBezTo>
                  <a:cubicBezTo>
                    <a:pt x="9698" y="18087"/>
                    <a:pt x="8845" y="16342"/>
                    <a:pt x="4958" y="9004"/>
                  </a:cubicBezTo>
                  <a:cubicBezTo>
                    <a:pt x="1135" y="1730"/>
                    <a:pt x="161" y="0"/>
                    <a:pt x="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4"/>
            <p:cNvSpPr/>
            <p:nvPr/>
          </p:nvSpPr>
          <p:spPr>
            <a:xfrm>
              <a:off x="2306485" y="840560"/>
              <a:ext cx="866952" cy="1016410"/>
            </a:xfrm>
            <a:custGeom>
              <a:rect b="b" l="l" r="r" t="t"/>
              <a:pathLst>
                <a:path extrusionOk="0" h="31691" w="27031">
                  <a:moveTo>
                    <a:pt x="1" y="0"/>
                  </a:moveTo>
                  <a:cubicBezTo>
                    <a:pt x="1" y="20"/>
                    <a:pt x="120" y="238"/>
                    <a:pt x="457" y="773"/>
                  </a:cubicBezTo>
                  <a:cubicBezTo>
                    <a:pt x="635" y="1051"/>
                    <a:pt x="873" y="1388"/>
                    <a:pt x="1190" y="1825"/>
                  </a:cubicBezTo>
                  <a:cubicBezTo>
                    <a:pt x="1349" y="2043"/>
                    <a:pt x="1508" y="2281"/>
                    <a:pt x="1726" y="2519"/>
                  </a:cubicBezTo>
                  <a:cubicBezTo>
                    <a:pt x="1924" y="2776"/>
                    <a:pt x="2142" y="3074"/>
                    <a:pt x="2380" y="3371"/>
                  </a:cubicBezTo>
                  <a:cubicBezTo>
                    <a:pt x="3372" y="4581"/>
                    <a:pt x="4800" y="6148"/>
                    <a:pt x="6803" y="8071"/>
                  </a:cubicBezTo>
                  <a:cubicBezTo>
                    <a:pt x="7814" y="9023"/>
                    <a:pt x="8964" y="10074"/>
                    <a:pt x="10273" y="11225"/>
                  </a:cubicBezTo>
                  <a:cubicBezTo>
                    <a:pt x="11582" y="12375"/>
                    <a:pt x="13050" y="13624"/>
                    <a:pt x="14636" y="15052"/>
                  </a:cubicBezTo>
                  <a:cubicBezTo>
                    <a:pt x="17809" y="17868"/>
                    <a:pt x="20209" y="20367"/>
                    <a:pt x="21914" y="22548"/>
                  </a:cubicBezTo>
                  <a:cubicBezTo>
                    <a:pt x="23640" y="24710"/>
                    <a:pt x="24710" y="26514"/>
                    <a:pt x="25405" y="27903"/>
                  </a:cubicBezTo>
                  <a:cubicBezTo>
                    <a:pt x="25583" y="28260"/>
                    <a:pt x="25722" y="28577"/>
                    <a:pt x="25861" y="28874"/>
                  </a:cubicBezTo>
                  <a:cubicBezTo>
                    <a:pt x="25940" y="29013"/>
                    <a:pt x="26000" y="29152"/>
                    <a:pt x="26059" y="29291"/>
                  </a:cubicBezTo>
                  <a:cubicBezTo>
                    <a:pt x="26118" y="29430"/>
                    <a:pt x="26178" y="29568"/>
                    <a:pt x="26218" y="29687"/>
                  </a:cubicBezTo>
                  <a:cubicBezTo>
                    <a:pt x="26416" y="30183"/>
                    <a:pt x="26575" y="30560"/>
                    <a:pt x="26674" y="30857"/>
                  </a:cubicBezTo>
                  <a:cubicBezTo>
                    <a:pt x="26892" y="31472"/>
                    <a:pt x="26991" y="31690"/>
                    <a:pt x="27011" y="31690"/>
                  </a:cubicBezTo>
                  <a:cubicBezTo>
                    <a:pt x="27031" y="31690"/>
                    <a:pt x="26971" y="31433"/>
                    <a:pt x="26773" y="30818"/>
                  </a:cubicBezTo>
                  <a:cubicBezTo>
                    <a:pt x="26694" y="30520"/>
                    <a:pt x="26555" y="30124"/>
                    <a:pt x="26356" y="29628"/>
                  </a:cubicBezTo>
                  <a:cubicBezTo>
                    <a:pt x="26317" y="29489"/>
                    <a:pt x="26257" y="29370"/>
                    <a:pt x="26218" y="29231"/>
                  </a:cubicBezTo>
                  <a:cubicBezTo>
                    <a:pt x="26158" y="29093"/>
                    <a:pt x="26099" y="28954"/>
                    <a:pt x="26019" y="28795"/>
                  </a:cubicBezTo>
                  <a:cubicBezTo>
                    <a:pt x="25881" y="28498"/>
                    <a:pt x="25762" y="28160"/>
                    <a:pt x="25583" y="27823"/>
                  </a:cubicBezTo>
                  <a:cubicBezTo>
                    <a:pt x="24889" y="26395"/>
                    <a:pt x="23838" y="24571"/>
                    <a:pt x="22113" y="22370"/>
                  </a:cubicBezTo>
                  <a:cubicBezTo>
                    <a:pt x="20407" y="20188"/>
                    <a:pt x="18007" y="17670"/>
                    <a:pt x="14815" y="14834"/>
                  </a:cubicBezTo>
                  <a:cubicBezTo>
                    <a:pt x="13228" y="13406"/>
                    <a:pt x="11761" y="12157"/>
                    <a:pt x="10452" y="11006"/>
                  </a:cubicBezTo>
                  <a:cubicBezTo>
                    <a:pt x="9143" y="9856"/>
                    <a:pt x="7993" y="8825"/>
                    <a:pt x="6981" y="7873"/>
                  </a:cubicBezTo>
                  <a:cubicBezTo>
                    <a:pt x="4958" y="5969"/>
                    <a:pt x="3550" y="4442"/>
                    <a:pt x="2539" y="3252"/>
                  </a:cubicBezTo>
                  <a:cubicBezTo>
                    <a:pt x="2281" y="2955"/>
                    <a:pt x="2063" y="2677"/>
                    <a:pt x="1865" y="2419"/>
                  </a:cubicBezTo>
                  <a:cubicBezTo>
                    <a:pt x="1647" y="2162"/>
                    <a:pt x="1468" y="1944"/>
                    <a:pt x="1309" y="1725"/>
                  </a:cubicBezTo>
                  <a:cubicBezTo>
                    <a:pt x="992" y="1309"/>
                    <a:pt x="734" y="972"/>
                    <a:pt x="556" y="714"/>
                  </a:cubicBezTo>
                  <a:cubicBezTo>
                    <a:pt x="179" y="198"/>
                    <a:pt x="20"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4"/>
            <p:cNvSpPr/>
            <p:nvPr/>
          </p:nvSpPr>
          <p:spPr>
            <a:xfrm>
              <a:off x="2775899" y="1505615"/>
              <a:ext cx="318672" cy="387596"/>
            </a:xfrm>
            <a:custGeom>
              <a:rect b="b" l="l" r="r" t="t"/>
              <a:pathLst>
                <a:path extrusionOk="0" h="12085" w="9936">
                  <a:moveTo>
                    <a:pt x="34" y="1"/>
                  </a:moveTo>
                  <a:cubicBezTo>
                    <a:pt x="25" y="1"/>
                    <a:pt x="20" y="3"/>
                    <a:pt x="20" y="8"/>
                  </a:cubicBezTo>
                  <a:cubicBezTo>
                    <a:pt x="0" y="8"/>
                    <a:pt x="79" y="87"/>
                    <a:pt x="278" y="206"/>
                  </a:cubicBezTo>
                  <a:cubicBezTo>
                    <a:pt x="476" y="345"/>
                    <a:pt x="833" y="543"/>
                    <a:pt x="1309" y="880"/>
                  </a:cubicBezTo>
                  <a:cubicBezTo>
                    <a:pt x="2281" y="1535"/>
                    <a:pt x="3986" y="2645"/>
                    <a:pt x="6069" y="5144"/>
                  </a:cubicBezTo>
                  <a:cubicBezTo>
                    <a:pt x="8111" y="7662"/>
                    <a:pt x="8865" y="9546"/>
                    <a:pt x="9321" y="10637"/>
                  </a:cubicBezTo>
                  <a:cubicBezTo>
                    <a:pt x="9559" y="11173"/>
                    <a:pt x="9678" y="11549"/>
                    <a:pt x="9777" y="11767"/>
                  </a:cubicBezTo>
                  <a:cubicBezTo>
                    <a:pt x="9856" y="12005"/>
                    <a:pt x="9916" y="12085"/>
                    <a:pt x="9936" y="12085"/>
                  </a:cubicBezTo>
                  <a:cubicBezTo>
                    <a:pt x="9936" y="12065"/>
                    <a:pt x="9936" y="11986"/>
                    <a:pt x="9876" y="11728"/>
                  </a:cubicBezTo>
                  <a:cubicBezTo>
                    <a:pt x="9817" y="11510"/>
                    <a:pt x="9718" y="11113"/>
                    <a:pt x="9499" y="10558"/>
                  </a:cubicBezTo>
                  <a:cubicBezTo>
                    <a:pt x="9083" y="9447"/>
                    <a:pt x="8329" y="7524"/>
                    <a:pt x="6287" y="4965"/>
                  </a:cubicBezTo>
                  <a:cubicBezTo>
                    <a:pt x="4165" y="2447"/>
                    <a:pt x="2420" y="1336"/>
                    <a:pt x="1428" y="721"/>
                  </a:cubicBezTo>
                  <a:cubicBezTo>
                    <a:pt x="912" y="404"/>
                    <a:pt x="555" y="226"/>
                    <a:pt x="337" y="127"/>
                  </a:cubicBezTo>
                  <a:cubicBezTo>
                    <a:pt x="166" y="33"/>
                    <a:pt x="68"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4"/>
            <p:cNvSpPr/>
            <p:nvPr/>
          </p:nvSpPr>
          <p:spPr>
            <a:xfrm>
              <a:off x="2419702" y="1540734"/>
              <a:ext cx="1008167" cy="905214"/>
            </a:xfrm>
            <a:custGeom>
              <a:rect b="b" l="l" r="r" t="t"/>
              <a:pathLst>
                <a:path extrusionOk="0" h="28224" w="31434">
                  <a:moveTo>
                    <a:pt x="25" y="1"/>
                  </a:moveTo>
                  <a:cubicBezTo>
                    <a:pt x="22" y="1"/>
                    <a:pt x="20" y="2"/>
                    <a:pt x="20" y="3"/>
                  </a:cubicBezTo>
                  <a:cubicBezTo>
                    <a:pt x="1" y="23"/>
                    <a:pt x="219" y="142"/>
                    <a:pt x="794" y="459"/>
                  </a:cubicBezTo>
                  <a:cubicBezTo>
                    <a:pt x="1369" y="777"/>
                    <a:pt x="2301" y="1233"/>
                    <a:pt x="3669" y="2046"/>
                  </a:cubicBezTo>
                  <a:cubicBezTo>
                    <a:pt x="4007" y="2224"/>
                    <a:pt x="4383" y="2443"/>
                    <a:pt x="4800" y="2680"/>
                  </a:cubicBezTo>
                  <a:cubicBezTo>
                    <a:pt x="5196" y="2918"/>
                    <a:pt x="5613" y="3176"/>
                    <a:pt x="6089" y="3454"/>
                  </a:cubicBezTo>
                  <a:cubicBezTo>
                    <a:pt x="7021" y="4009"/>
                    <a:pt x="8032" y="4703"/>
                    <a:pt x="9202" y="5477"/>
                  </a:cubicBezTo>
                  <a:cubicBezTo>
                    <a:pt x="11523" y="7063"/>
                    <a:pt x="14339" y="9145"/>
                    <a:pt x="17571" y="12041"/>
                  </a:cubicBezTo>
                  <a:cubicBezTo>
                    <a:pt x="20784" y="14936"/>
                    <a:pt x="23164" y="17534"/>
                    <a:pt x="24988" y="19656"/>
                  </a:cubicBezTo>
                  <a:cubicBezTo>
                    <a:pt x="25880" y="20747"/>
                    <a:pt x="26674" y="21679"/>
                    <a:pt x="27328" y="22551"/>
                  </a:cubicBezTo>
                  <a:cubicBezTo>
                    <a:pt x="27645" y="22988"/>
                    <a:pt x="27963" y="23384"/>
                    <a:pt x="28240" y="23761"/>
                  </a:cubicBezTo>
                  <a:cubicBezTo>
                    <a:pt x="28518" y="24138"/>
                    <a:pt x="28756" y="24475"/>
                    <a:pt x="28994" y="24812"/>
                  </a:cubicBezTo>
                  <a:cubicBezTo>
                    <a:pt x="29946" y="26081"/>
                    <a:pt x="30501" y="26954"/>
                    <a:pt x="30878" y="27489"/>
                  </a:cubicBezTo>
                  <a:cubicBezTo>
                    <a:pt x="31235" y="28025"/>
                    <a:pt x="31394" y="28223"/>
                    <a:pt x="31413" y="28223"/>
                  </a:cubicBezTo>
                  <a:cubicBezTo>
                    <a:pt x="31433" y="28203"/>
                    <a:pt x="31294" y="27985"/>
                    <a:pt x="30957" y="27430"/>
                  </a:cubicBezTo>
                  <a:cubicBezTo>
                    <a:pt x="30620" y="26875"/>
                    <a:pt x="30085" y="25982"/>
                    <a:pt x="29153" y="24693"/>
                  </a:cubicBezTo>
                  <a:cubicBezTo>
                    <a:pt x="28935" y="24356"/>
                    <a:pt x="28677" y="23999"/>
                    <a:pt x="28419" y="23622"/>
                  </a:cubicBezTo>
                  <a:cubicBezTo>
                    <a:pt x="28121" y="23245"/>
                    <a:pt x="27824" y="22849"/>
                    <a:pt x="27507" y="22413"/>
                  </a:cubicBezTo>
                  <a:cubicBezTo>
                    <a:pt x="26872" y="21540"/>
                    <a:pt x="26059" y="20588"/>
                    <a:pt x="25186" y="19497"/>
                  </a:cubicBezTo>
                  <a:cubicBezTo>
                    <a:pt x="23342" y="17336"/>
                    <a:pt x="20982" y="14758"/>
                    <a:pt x="17750" y="11823"/>
                  </a:cubicBezTo>
                  <a:cubicBezTo>
                    <a:pt x="14517" y="8927"/>
                    <a:pt x="11681" y="6845"/>
                    <a:pt x="9341" y="5259"/>
                  </a:cubicBezTo>
                  <a:cubicBezTo>
                    <a:pt x="8151" y="4505"/>
                    <a:pt x="7140" y="3811"/>
                    <a:pt x="6188" y="3275"/>
                  </a:cubicBezTo>
                  <a:cubicBezTo>
                    <a:pt x="5732" y="2978"/>
                    <a:pt x="5296" y="2740"/>
                    <a:pt x="4899" y="2482"/>
                  </a:cubicBezTo>
                  <a:cubicBezTo>
                    <a:pt x="4482" y="2264"/>
                    <a:pt x="4106" y="2066"/>
                    <a:pt x="3769" y="1867"/>
                  </a:cubicBezTo>
                  <a:cubicBezTo>
                    <a:pt x="2380" y="1094"/>
                    <a:pt x="1428" y="638"/>
                    <a:pt x="833" y="360"/>
                  </a:cubicBezTo>
                  <a:cubicBezTo>
                    <a:pt x="305" y="105"/>
                    <a:pt x="62" y="1"/>
                    <a:pt x="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4"/>
            <p:cNvSpPr/>
            <p:nvPr/>
          </p:nvSpPr>
          <p:spPr>
            <a:xfrm>
              <a:off x="3298072" y="2048891"/>
              <a:ext cx="103722" cy="150965"/>
            </a:xfrm>
            <a:custGeom>
              <a:rect b="b" l="l" r="r" t="t"/>
              <a:pathLst>
                <a:path extrusionOk="0" h="4707" w="3234">
                  <a:moveTo>
                    <a:pt x="32" y="1"/>
                  </a:moveTo>
                  <a:cubicBezTo>
                    <a:pt x="27" y="1"/>
                    <a:pt x="23" y="2"/>
                    <a:pt x="21" y="4"/>
                  </a:cubicBezTo>
                  <a:cubicBezTo>
                    <a:pt x="1" y="44"/>
                    <a:pt x="80" y="143"/>
                    <a:pt x="358" y="461"/>
                  </a:cubicBezTo>
                  <a:cubicBezTo>
                    <a:pt x="635" y="778"/>
                    <a:pt x="1131" y="1293"/>
                    <a:pt x="1786" y="2226"/>
                  </a:cubicBezTo>
                  <a:cubicBezTo>
                    <a:pt x="2420" y="3197"/>
                    <a:pt x="2718" y="3832"/>
                    <a:pt x="2896" y="4228"/>
                  </a:cubicBezTo>
                  <a:cubicBezTo>
                    <a:pt x="3062" y="4579"/>
                    <a:pt x="3142" y="4707"/>
                    <a:pt x="3185" y="4707"/>
                  </a:cubicBezTo>
                  <a:cubicBezTo>
                    <a:pt x="3188" y="4707"/>
                    <a:pt x="3191" y="4706"/>
                    <a:pt x="3194" y="4704"/>
                  </a:cubicBezTo>
                  <a:cubicBezTo>
                    <a:pt x="3233" y="4685"/>
                    <a:pt x="3213" y="4546"/>
                    <a:pt x="3075" y="4149"/>
                  </a:cubicBezTo>
                  <a:cubicBezTo>
                    <a:pt x="2936" y="3753"/>
                    <a:pt x="2678" y="3058"/>
                    <a:pt x="2023" y="2087"/>
                  </a:cubicBezTo>
                  <a:cubicBezTo>
                    <a:pt x="1349" y="1115"/>
                    <a:pt x="814" y="599"/>
                    <a:pt x="496" y="322"/>
                  </a:cubicBezTo>
                  <a:cubicBezTo>
                    <a:pt x="215" y="76"/>
                    <a:pt x="74" y="1"/>
                    <a:pt x="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4"/>
            <p:cNvSpPr/>
            <p:nvPr/>
          </p:nvSpPr>
          <p:spPr>
            <a:xfrm>
              <a:off x="1671706" y="1036972"/>
              <a:ext cx="945209" cy="382561"/>
            </a:xfrm>
            <a:custGeom>
              <a:rect b="b" l="l" r="r" t="t"/>
              <a:pathLst>
                <a:path extrusionOk="0" h="11928" w="29471">
                  <a:moveTo>
                    <a:pt x="15" y="0"/>
                  </a:moveTo>
                  <a:cubicBezTo>
                    <a:pt x="8" y="0"/>
                    <a:pt x="3" y="1"/>
                    <a:pt x="1" y="4"/>
                  </a:cubicBezTo>
                  <a:cubicBezTo>
                    <a:pt x="1" y="24"/>
                    <a:pt x="160" y="123"/>
                    <a:pt x="596" y="321"/>
                  </a:cubicBezTo>
                  <a:cubicBezTo>
                    <a:pt x="1032" y="539"/>
                    <a:pt x="1746" y="857"/>
                    <a:pt x="2817" y="1333"/>
                  </a:cubicBezTo>
                  <a:cubicBezTo>
                    <a:pt x="4979" y="2284"/>
                    <a:pt x="8628" y="3891"/>
                    <a:pt x="14597" y="6310"/>
                  </a:cubicBezTo>
                  <a:cubicBezTo>
                    <a:pt x="20586" y="8730"/>
                    <a:pt x="24294" y="10118"/>
                    <a:pt x="26515" y="10931"/>
                  </a:cubicBezTo>
                  <a:cubicBezTo>
                    <a:pt x="27626" y="11328"/>
                    <a:pt x="28360" y="11585"/>
                    <a:pt x="28816" y="11744"/>
                  </a:cubicBezTo>
                  <a:cubicBezTo>
                    <a:pt x="29201" y="11878"/>
                    <a:pt x="29389" y="11927"/>
                    <a:pt x="29449" y="11927"/>
                  </a:cubicBezTo>
                  <a:cubicBezTo>
                    <a:pt x="29460" y="11927"/>
                    <a:pt x="29467" y="11926"/>
                    <a:pt x="29470" y="11922"/>
                  </a:cubicBezTo>
                  <a:cubicBezTo>
                    <a:pt x="29470" y="11903"/>
                    <a:pt x="29292" y="11823"/>
                    <a:pt x="28856" y="11645"/>
                  </a:cubicBezTo>
                  <a:cubicBezTo>
                    <a:pt x="28399" y="11466"/>
                    <a:pt x="27685" y="11169"/>
                    <a:pt x="26595" y="10752"/>
                  </a:cubicBezTo>
                  <a:cubicBezTo>
                    <a:pt x="24393" y="9880"/>
                    <a:pt x="20685" y="8472"/>
                    <a:pt x="14696" y="6052"/>
                  </a:cubicBezTo>
                  <a:cubicBezTo>
                    <a:pt x="8727" y="3633"/>
                    <a:pt x="5078" y="2066"/>
                    <a:pt x="2896" y="1154"/>
                  </a:cubicBezTo>
                  <a:cubicBezTo>
                    <a:pt x="1806" y="698"/>
                    <a:pt x="1092" y="401"/>
                    <a:pt x="636" y="222"/>
                  </a:cubicBezTo>
                  <a:cubicBezTo>
                    <a:pt x="252" y="65"/>
                    <a:pt x="68" y="0"/>
                    <a:pt x="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4"/>
            <p:cNvSpPr/>
            <p:nvPr/>
          </p:nvSpPr>
          <p:spPr>
            <a:xfrm>
              <a:off x="906551" y="161906"/>
              <a:ext cx="807169" cy="730996"/>
            </a:xfrm>
            <a:custGeom>
              <a:rect b="b" l="l" r="r" t="t"/>
              <a:pathLst>
                <a:path extrusionOk="0" h="22792" w="25167">
                  <a:moveTo>
                    <a:pt x="1" y="0"/>
                  </a:moveTo>
                  <a:cubicBezTo>
                    <a:pt x="1" y="20"/>
                    <a:pt x="100" y="198"/>
                    <a:pt x="378" y="655"/>
                  </a:cubicBezTo>
                  <a:cubicBezTo>
                    <a:pt x="655" y="1111"/>
                    <a:pt x="1111" y="1825"/>
                    <a:pt x="1805" y="2895"/>
                  </a:cubicBezTo>
                  <a:cubicBezTo>
                    <a:pt x="2519" y="3986"/>
                    <a:pt x="3491" y="5434"/>
                    <a:pt x="4840" y="7298"/>
                  </a:cubicBezTo>
                  <a:cubicBezTo>
                    <a:pt x="6188" y="9142"/>
                    <a:pt x="7913" y="11423"/>
                    <a:pt x="10392" y="13981"/>
                  </a:cubicBezTo>
                  <a:cubicBezTo>
                    <a:pt x="12871" y="16500"/>
                    <a:pt x="15172" y="18245"/>
                    <a:pt x="17115" y="19474"/>
                  </a:cubicBezTo>
                  <a:cubicBezTo>
                    <a:pt x="19079" y="20684"/>
                    <a:pt x="20665" y="21398"/>
                    <a:pt x="21875" y="21854"/>
                  </a:cubicBezTo>
                  <a:cubicBezTo>
                    <a:pt x="22192" y="21973"/>
                    <a:pt x="22470" y="22072"/>
                    <a:pt x="22728" y="22152"/>
                  </a:cubicBezTo>
                  <a:cubicBezTo>
                    <a:pt x="22985" y="22251"/>
                    <a:pt x="23203" y="22310"/>
                    <a:pt x="23422" y="22370"/>
                  </a:cubicBezTo>
                  <a:cubicBezTo>
                    <a:pt x="23858" y="22509"/>
                    <a:pt x="24175" y="22588"/>
                    <a:pt x="24433" y="22647"/>
                  </a:cubicBezTo>
                  <a:cubicBezTo>
                    <a:pt x="24865" y="22747"/>
                    <a:pt x="25088" y="22791"/>
                    <a:pt x="25149" y="22791"/>
                  </a:cubicBezTo>
                  <a:cubicBezTo>
                    <a:pt x="25161" y="22791"/>
                    <a:pt x="25167" y="22789"/>
                    <a:pt x="25167" y="22786"/>
                  </a:cubicBezTo>
                  <a:cubicBezTo>
                    <a:pt x="25167" y="22766"/>
                    <a:pt x="24968" y="22687"/>
                    <a:pt x="24473" y="22548"/>
                  </a:cubicBezTo>
                  <a:cubicBezTo>
                    <a:pt x="24215" y="22469"/>
                    <a:pt x="23878" y="22370"/>
                    <a:pt x="23461" y="22231"/>
                  </a:cubicBezTo>
                  <a:cubicBezTo>
                    <a:pt x="23263" y="22171"/>
                    <a:pt x="23025" y="22092"/>
                    <a:pt x="22787" y="21993"/>
                  </a:cubicBezTo>
                  <a:cubicBezTo>
                    <a:pt x="22529" y="21894"/>
                    <a:pt x="22252" y="21814"/>
                    <a:pt x="21954" y="21676"/>
                  </a:cubicBezTo>
                  <a:cubicBezTo>
                    <a:pt x="20764" y="21200"/>
                    <a:pt x="19178" y="20466"/>
                    <a:pt x="17254" y="19256"/>
                  </a:cubicBezTo>
                  <a:cubicBezTo>
                    <a:pt x="15311" y="18027"/>
                    <a:pt x="13050" y="16301"/>
                    <a:pt x="10571" y="13783"/>
                  </a:cubicBezTo>
                  <a:cubicBezTo>
                    <a:pt x="8132" y="11244"/>
                    <a:pt x="6406" y="8984"/>
                    <a:pt x="5038" y="7139"/>
                  </a:cubicBezTo>
                  <a:cubicBezTo>
                    <a:pt x="3689" y="5295"/>
                    <a:pt x="2698" y="3867"/>
                    <a:pt x="1964" y="2796"/>
                  </a:cubicBezTo>
                  <a:cubicBezTo>
                    <a:pt x="1250" y="1725"/>
                    <a:pt x="754" y="1031"/>
                    <a:pt x="457" y="595"/>
                  </a:cubicBezTo>
                  <a:cubicBezTo>
                    <a:pt x="159" y="159"/>
                    <a:pt x="21"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4"/>
            <p:cNvSpPr/>
            <p:nvPr/>
          </p:nvSpPr>
          <p:spPr>
            <a:xfrm>
              <a:off x="678868" y="117967"/>
              <a:ext cx="475154" cy="488015"/>
            </a:xfrm>
            <a:custGeom>
              <a:rect b="b" l="l" r="r" t="t"/>
              <a:pathLst>
                <a:path extrusionOk="0" h="15216" w="14815">
                  <a:moveTo>
                    <a:pt x="4" y="1"/>
                  </a:moveTo>
                  <a:cubicBezTo>
                    <a:pt x="2" y="1"/>
                    <a:pt x="1" y="1"/>
                    <a:pt x="0" y="2"/>
                  </a:cubicBezTo>
                  <a:cubicBezTo>
                    <a:pt x="0" y="22"/>
                    <a:pt x="60" y="121"/>
                    <a:pt x="258" y="379"/>
                  </a:cubicBezTo>
                  <a:cubicBezTo>
                    <a:pt x="436" y="656"/>
                    <a:pt x="754" y="1053"/>
                    <a:pt x="1250" y="1668"/>
                  </a:cubicBezTo>
                  <a:cubicBezTo>
                    <a:pt x="2261" y="2897"/>
                    <a:pt x="3947" y="4940"/>
                    <a:pt x="6961" y="8033"/>
                  </a:cubicBezTo>
                  <a:cubicBezTo>
                    <a:pt x="9975" y="11127"/>
                    <a:pt x="11958" y="12872"/>
                    <a:pt x="13168" y="13923"/>
                  </a:cubicBezTo>
                  <a:cubicBezTo>
                    <a:pt x="13763" y="14439"/>
                    <a:pt x="14160" y="14756"/>
                    <a:pt x="14418" y="14954"/>
                  </a:cubicBezTo>
                  <a:cubicBezTo>
                    <a:pt x="14650" y="15133"/>
                    <a:pt x="14753" y="15215"/>
                    <a:pt x="14786" y="15215"/>
                  </a:cubicBezTo>
                  <a:cubicBezTo>
                    <a:pt x="14790" y="15215"/>
                    <a:pt x="14792" y="15214"/>
                    <a:pt x="14794" y="15212"/>
                  </a:cubicBezTo>
                  <a:cubicBezTo>
                    <a:pt x="14814" y="15173"/>
                    <a:pt x="14457" y="14836"/>
                    <a:pt x="13287" y="13765"/>
                  </a:cubicBezTo>
                  <a:cubicBezTo>
                    <a:pt x="12137" y="12694"/>
                    <a:pt x="10154" y="10929"/>
                    <a:pt x="7159" y="7855"/>
                  </a:cubicBezTo>
                  <a:cubicBezTo>
                    <a:pt x="4165" y="4761"/>
                    <a:pt x="2439" y="2738"/>
                    <a:pt x="1408" y="1549"/>
                  </a:cubicBezTo>
                  <a:cubicBezTo>
                    <a:pt x="402" y="388"/>
                    <a:pt x="57" y="1"/>
                    <a:pt x="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4"/>
            <p:cNvSpPr/>
            <p:nvPr/>
          </p:nvSpPr>
          <p:spPr>
            <a:xfrm>
              <a:off x="2469959" y="2855450"/>
              <a:ext cx="741003" cy="860666"/>
            </a:xfrm>
            <a:custGeom>
              <a:rect b="b" l="l" r="r" t="t"/>
              <a:pathLst>
                <a:path extrusionOk="0" h="26835" w="23104">
                  <a:moveTo>
                    <a:pt x="24" y="0"/>
                  </a:moveTo>
                  <a:cubicBezTo>
                    <a:pt x="21" y="0"/>
                    <a:pt x="20" y="1"/>
                    <a:pt x="20" y="2"/>
                  </a:cubicBezTo>
                  <a:cubicBezTo>
                    <a:pt x="0" y="2"/>
                    <a:pt x="179" y="141"/>
                    <a:pt x="635" y="439"/>
                  </a:cubicBezTo>
                  <a:cubicBezTo>
                    <a:pt x="1091" y="736"/>
                    <a:pt x="1845" y="1192"/>
                    <a:pt x="2935" y="1966"/>
                  </a:cubicBezTo>
                  <a:cubicBezTo>
                    <a:pt x="3213" y="2144"/>
                    <a:pt x="3510" y="2343"/>
                    <a:pt x="3828" y="2581"/>
                  </a:cubicBezTo>
                  <a:cubicBezTo>
                    <a:pt x="4145" y="2799"/>
                    <a:pt x="4482" y="3056"/>
                    <a:pt x="4859" y="3334"/>
                  </a:cubicBezTo>
                  <a:cubicBezTo>
                    <a:pt x="5593" y="3850"/>
                    <a:pt x="6386" y="4544"/>
                    <a:pt x="7318" y="5278"/>
                  </a:cubicBezTo>
                  <a:cubicBezTo>
                    <a:pt x="9123" y="6805"/>
                    <a:pt x="11304" y="8808"/>
                    <a:pt x="13684" y="11564"/>
                  </a:cubicBezTo>
                  <a:cubicBezTo>
                    <a:pt x="16064" y="14340"/>
                    <a:pt x="17710" y="16800"/>
                    <a:pt x="18959" y="18822"/>
                  </a:cubicBezTo>
                  <a:cubicBezTo>
                    <a:pt x="19554" y="19834"/>
                    <a:pt x="20109" y="20726"/>
                    <a:pt x="20506" y="21539"/>
                  </a:cubicBezTo>
                  <a:cubicBezTo>
                    <a:pt x="20724" y="21936"/>
                    <a:pt x="20922" y="22313"/>
                    <a:pt x="21101" y="22670"/>
                  </a:cubicBezTo>
                  <a:cubicBezTo>
                    <a:pt x="21279" y="23007"/>
                    <a:pt x="21438" y="23344"/>
                    <a:pt x="21577" y="23641"/>
                  </a:cubicBezTo>
                  <a:cubicBezTo>
                    <a:pt x="22172" y="24831"/>
                    <a:pt x="22509" y="25664"/>
                    <a:pt x="22747" y="26160"/>
                  </a:cubicBezTo>
                  <a:cubicBezTo>
                    <a:pt x="22965" y="26656"/>
                    <a:pt x="23064" y="26834"/>
                    <a:pt x="23084" y="26834"/>
                  </a:cubicBezTo>
                  <a:cubicBezTo>
                    <a:pt x="23104" y="26814"/>
                    <a:pt x="23044" y="26616"/>
                    <a:pt x="22826" y="26120"/>
                  </a:cubicBezTo>
                  <a:cubicBezTo>
                    <a:pt x="22628" y="25605"/>
                    <a:pt x="22330" y="24772"/>
                    <a:pt x="21755" y="23562"/>
                  </a:cubicBezTo>
                  <a:cubicBezTo>
                    <a:pt x="21616" y="23265"/>
                    <a:pt x="21458" y="22927"/>
                    <a:pt x="21299" y="22570"/>
                  </a:cubicBezTo>
                  <a:cubicBezTo>
                    <a:pt x="21121" y="22213"/>
                    <a:pt x="20922" y="21837"/>
                    <a:pt x="20704" y="21440"/>
                  </a:cubicBezTo>
                  <a:cubicBezTo>
                    <a:pt x="20308" y="20607"/>
                    <a:pt x="19752" y="19715"/>
                    <a:pt x="19177" y="18684"/>
                  </a:cubicBezTo>
                  <a:cubicBezTo>
                    <a:pt x="17928" y="16661"/>
                    <a:pt x="16282" y="14182"/>
                    <a:pt x="13902" y="11386"/>
                  </a:cubicBezTo>
                  <a:cubicBezTo>
                    <a:pt x="11483" y="8629"/>
                    <a:pt x="9301" y="6606"/>
                    <a:pt x="7477" y="5079"/>
                  </a:cubicBezTo>
                  <a:cubicBezTo>
                    <a:pt x="6545" y="4346"/>
                    <a:pt x="5751" y="3671"/>
                    <a:pt x="4998" y="3156"/>
                  </a:cubicBezTo>
                  <a:cubicBezTo>
                    <a:pt x="4621" y="2878"/>
                    <a:pt x="4284" y="2640"/>
                    <a:pt x="3967" y="2402"/>
                  </a:cubicBezTo>
                  <a:cubicBezTo>
                    <a:pt x="3629" y="2184"/>
                    <a:pt x="3332" y="1986"/>
                    <a:pt x="3054" y="1787"/>
                  </a:cubicBezTo>
                  <a:cubicBezTo>
                    <a:pt x="1944" y="1054"/>
                    <a:pt x="1170" y="617"/>
                    <a:pt x="694" y="340"/>
                  </a:cubicBezTo>
                  <a:cubicBezTo>
                    <a:pt x="258" y="103"/>
                    <a:pt x="55" y="0"/>
                    <a:pt x="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4"/>
            <p:cNvSpPr/>
            <p:nvPr/>
          </p:nvSpPr>
          <p:spPr>
            <a:xfrm>
              <a:off x="2859224" y="3302476"/>
              <a:ext cx="215623" cy="285189"/>
            </a:xfrm>
            <a:custGeom>
              <a:rect b="b" l="l" r="r" t="t"/>
              <a:pathLst>
                <a:path extrusionOk="0" h="8892" w="6723">
                  <a:moveTo>
                    <a:pt x="51" y="0"/>
                  </a:moveTo>
                  <a:cubicBezTo>
                    <a:pt x="45" y="0"/>
                    <a:pt x="42" y="2"/>
                    <a:pt x="40" y="6"/>
                  </a:cubicBezTo>
                  <a:cubicBezTo>
                    <a:pt x="0" y="26"/>
                    <a:pt x="179" y="224"/>
                    <a:pt x="734" y="839"/>
                  </a:cubicBezTo>
                  <a:cubicBezTo>
                    <a:pt x="1289" y="1454"/>
                    <a:pt x="2261" y="2465"/>
                    <a:pt x="3609" y="4250"/>
                  </a:cubicBezTo>
                  <a:cubicBezTo>
                    <a:pt x="4958" y="6074"/>
                    <a:pt x="5652" y="7284"/>
                    <a:pt x="6088" y="7978"/>
                  </a:cubicBezTo>
                  <a:cubicBezTo>
                    <a:pt x="6488" y="8663"/>
                    <a:pt x="6632" y="8891"/>
                    <a:pt x="6678" y="8891"/>
                  </a:cubicBezTo>
                  <a:cubicBezTo>
                    <a:pt x="6680" y="8891"/>
                    <a:pt x="6682" y="8891"/>
                    <a:pt x="6683" y="8890"/>
                  </a:cubicBezTo>
                  <a:cubicBezTo>
                    <a:pt x="6723" y="8870"/>
                    <a:pt x="6624" y="8613"/>
                    <a:pt x="6247" y="7879"/>
                  </a:cubicBezTo>
                  <a:cubicBezTo>
                    <a:pt x="5870" y="7145"/>
                    <a:pt x="5176" y="5916"/>
                    <a:pt x="3827" y="4091"/>
                  </a:cubicBezTo>
                  <a:cubicBezTo>
                    <a:pt x="2459" y="2286"/>
                    <a:pt x="1468" y="1275"/>
                    <a:pt x="873" y="700"/>
                  </a:cubicBezTo>
                  <a:cubicBezTo>
                    <a:pt x="334" y="179"/>
                    <a:pt x="104" y="0"/>
                    <a:pt x="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4"/>
            <p:cNvSpPr/>
            <p:nvPr/>
          </p:nvSpPr>
          <p:spPr>
            <a:xfrm>
              <a:off x="2908199" y="3038616"/>
              <a:ext cx="169856" cy="204334"/>
            </a:xfrm>
            <a:custGeom>
              <a:rect b="b" l="l" r="r" t="t"/>
              <a:pathLst>
                <a:path extrusionOk="0" h="6371" w="5296">
                  <a:moveTo>
                    <a:pt x="49" y="0"/>
                  </a:moveTo>
                  <a:cubicBezTo>
                    <a:pt x="45" y="0"/>
                    <a:pt x="42" y="1"/>
                    <a:pt x="40" y="3"/>
                  </a:cubicBezTo>
                  <a:cubicBezTo>
                    <a:pt x="0" y="43"/>
                    <a:pt x="139" y="181"/>
                    <a:pt x="615" y="578"/>
                  </a:cubicBezTo>
                  <a:cubicBezTo>
                    <a:pt x="1051" y="994"/>
                    <a:pt x="1844" y="1669"/>
                    <a:pt x="2915" y="2958"/>
                  </a:cubicBezTo>
                  <a:cubicBezTo>
                    <a:pt x="3966" y="4267"/>
                    <a:pt x="4482" y="5159"/>
                    <a:pt x="4799" y="5694"/>
                  </a:cubicBezTo>
                  <a:cubicBezTo>
                    <a:pt x="5101" y="6185"/>
                    <a:pt x="5205" y="6370"/>
                    <a:pt x="5249" y="6370"/>
                  </a:cubicBezTo>
                  <a:cubicBezTo>
                    <a:pt x="5251" y="6370"/>
                    <a:pt x="5253" y="6370"/>
                    <a:pt x="5255" y="6369"/>
                  </a:cubicBezTo>
                  <a:cubicBezTo>
                    <a:pt x="5295" y="6349"/>
                    <a:pt x="5236" y="6151"/>
                    <a:pt x="4978" y="5595"/>
                  </a:cubicBezTo>
                  <a:cubicBezTo>
                    <a:pt x="4700" y="5040"/>
                    <a:pt x="4204" y="4108"/>
                    <a:pt x="3133" y="2779"/>
                  </a:cubicBezTo>
                  <a:cubicBezTo>
                    <a:pt x="2043" y="1490"/>
                    <a:pt x="1210" y="816"/>
                    <a:pt x="734" y="439"/>
                  </a:cubicBezTo>
                  <a:cubicBezTo>
                    <a:pt x="283" y="97"/>
                    <a:pt x="95" y="0"/>
                    <a:pt x="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4"/>
            <p:cNvSpPr/>
            <p:nvPr/>
          </p:nvSpPr>
          <p:spPr>
            <a:xfrm>
              <a:off x="1683155" y="2546399"/>
              <a:ext cx="720669" cy="302155"/>
            </a:xfrm>
            <a:custGeom>
              <a:rect b="b" l="l" r="r" t="t"/>
              <a:pathLst>
                <a:path extrusionOk="0" h="9421" w="22470">
                  <a:moveTo>
                    <a:pt x="536" y="0"/>
                  </a:moveTo>
                  <a:cubicBezTo>
                    <a:pt x="140" y="0"/>
                    <a:pt x="1" y="20"/>
                    <a:pt x="1" y="40"/>
                  </a:cubicBezTo>
                  <a:cubicBezTo>
                    <a:pt x="1" y="60"/>
                    <a:pt x="140" y="80"/>
                    <a:pt x="516" y="119"/>
                  </a:cubicBezTo>
                  <a:cubicBezTo>
                    <a:pt x="893" y="159"/>
                    <a:pt x="1508" y="179"/>
                    <a:pt x="2420" y="298"/>
                  </a:cubicBezTo>
                  <a:cubicBezTo>
                    <a:pt x="2638" y="318"/>
                    <a:pt x="2896" y="338"/>
                    <a:pt x="3154" y="377"/>
                  </a:cubicBezTo>
                  <a:cubicBezTo>
                    <a:pt x="3432" y="417"/>
                    <a:pt x="3729" y="476"/>
                    <a:pt x="4027" y="516"/>
                  </a:cubicBezTo>
                  <a:cubicBezTo>
                    <a:pt x="4661" y="595"/>
                    <a:pt x="5355" y="754"/>
                    <a:pt x="6149" y="913"/>
                  </a:cubicBezTo>
                  <a:cubicBezTo>
                    <a:pt x="7755" y="1290"/>
                    <a:pt x="9718" y="1825"/>
                    <a:pt x="12039" y="2777"/>
                  </a:cubicBezTo>
                  <a:cubicBezTo>
                    <a:pt x="14359" y="3768"/>
                    <a:pt x="16124" y="4780"/>
                    <a:pt x="17512" y="5652"/>
                  </a:cubicBezTo>
                  <a:cubicBezTo>
                    <a:pt x="18186" y="6109"/>
                    <a:pt x="18781" y="6505"/>
                    <a:pt x="19277" y="6882"/>
                  </a:cubicBezTo>
                  <a:cubicBezTo>
                    <a:pt x="19535" y="7080"/>
                    <a:pt x="19773" y="7259"/>
                    <a:pt x="19991" y="7417"/>
                  </a:cubicBezTo>
                  <a:cubicBezTo>
                    <a:pt x="20209" y="7576"/>
                    <a:pt x="20388" y="7735"/>
                    <a:pt x="20566" y="7873"/>
                  </a:cubicBezTo>
                  <a:cubicBezTo>
                    <a:pt x="21300" y="8449"/>
                    <a:pt x="21756" y="8865"/>
                    <a:pt x="22034" y="9103"/>
                  </a:cubicBezTo>
                  <a:cubicBezTo>
                    <a:pt x="22331" y="9341"/>
                    <a:pt x="22450" y="9420"/>
                    <a:pt x="22470" y="9420"/>
                  </a:cubicBezTo>
                  <a:cubicBezTo>
                    <a:pt x="22470" y="9401"/>
                    <a:pt x="22371" y="9282"/>
                    <a:pt x="22113" y="9024"/>
                  </a:cubicBezTo>
                  <a:cubicBezTo>
                    <a:pt x="21835" y="8766"/>
                    <a:pt x="21419" y="8330"/>
                    <a:pt x="20705" y="7735"/>
                  </a:cubicBezTo>
                  <a:cubicBezTo>
                    <a:pt x="20526" y="7576"/>
                    <a:pt x="20328" y="7417"/>
                    <a:pt x="20130" y="7239"/>
                  </a:cubicBezTo>
                  <a:cubicBezTo>
                    <a:pt x="19912" y="7080"/>
                    <a:pt x="19674" y="6902"/>
                    <a:pt x="19416" y="6703"/>
                  </a:cubicBezTo>
                  <a:cubicBezTo>
                    <a:pt x="18920" y="6307"/>
                    <a:pt x="18325" y="5910"/>
                    <a:pt x="17651" y="5454"/>
                  </a:cubicBezTo>
                  <a:cubicBezTo>
                    <a:pt x="16263" y="4562"/>
                    <a:pt x="14478" y="3530"/>
                    <a:pt x="12138" y="2539"/>
                  </a:cubicBezTo>
                  <a:cubicBezTo>
                    <a:pt x="9798" y="1567"/>
                    <a:pt x="7814" y="1032"/>
                    <a:pt x="6208" y="675"/>
                  </a:cubicBezTo>
                  <a:cubicBezTo>
                    <a:pt x="5395" y="516"/>
                    <a:pt x="4701" y="377"/>
                    <a:pt x="4066" y="298"/>
                  </a:cubicBezTo>
                  <a:cubicBezTo>
                    <a:pt x="3749" y="258"/>
                    <a:pt x="3471" y="219"/>
                    <a:pt x="3194" y="179"/>
                  </a:cubicBezTo>
                  <a:cubicBezTo>
                    <a:pt x="2916" y="139"/>
                    <a:pt x="2678" y="119"/>
                    <a:pt x="2440" y="100"/>
                  </a:cubicBezTo>
                  <a:cubicBezTo>
                    <a:pt x="1508" y="20"/>
                    <a:pt x="913" y="20"/>
                    <a:pt x="53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4"/>
            <p:cNvSpPr/>
            <p:nvPr/>
          </p:nvSpPr>
          <p:spPr>
            <a:xfrm>
              <a:off x="1701597" y="2423177"/>
              <a:ext cx="677435" cy="124762"/>
            </a:xfrm>
            <a:custGeom>
              <a:rect b="b" l="l" r="r" t="t"/>
              <a:pathLst>
                <a:path extrusionOk="0" h="3890" w="21122">
                  <a:moveTo>
                    <a:pt x="103" y="0"/>
                  </a:moveTo>
                  <a:cubicBezTo>
                    <a:pt x="31" y="0"/>
                    <a:pt x="1" y="5"/>
                    <a:pt x="1" y="15"/>
                  </a:cubicBezTo>
                  <a:cubicBezTo>
                    <a:pt x="1" y="35"/>
                    <a:pt x="120" y="75"/>
                    <a:pt x="437" y="114"/>
                  </a:cubicBezTo>
                  <a:cubicBezTo>
                    <a:pt x="755" y="174"/>
                    <a:pt x="1290" y="233"/>
                    <a:pt x="2083" y="332"/>
                  </a:cubicBezTo>
                  <a:cubicBezTo>
                    <a:pt x="3650" y="531"/>
                    <a:pt x="6327" y="828"/>
                    <a:pt x="10611" y="1621"/>
                  </a:cubicBezTo>
                  <a:cubicBezTo>
                    <a:pt x="14894" y="2415"/>
                    <a:pt x="17512" y="3069"/>
                    <a:pt x="19059" y="3446"/>
                  </a:cubicBezTo>
                  <a:cubicBezTo>
                    <a:pt x="19832" y="3624"/>
                    <a:pt x="20348" y="3743"/>
                    <a:pt x="20665" y="3823"/>
                  </a:cubicBezTo>
                  <a:cubicBezTo>
                    <a:pt x="20903" y="3867"/>
                    <a:pt x="21041" y="3890"/>
                    <a:pt x="21095" y="3890"/>
                  </a:cubicBezTo>
                  <a:cubicBezTo>
                    <a:pt x="21113" y="3890"/>
                    <a:pt x="21121" y="3887"/>
                    <a:pt x="21121" y="3882"/>
                  </a:cubicBezTo>
                  <a:cubicBezTo>
                    <a:pt x="21121" y="3862"/>
                    <a:pt x="21002" y="3823"/>
                    <a:pt x="20705" y="3723"/>
                  </a:cubicBezTo>
                  <a:cubicBezTo>
                    <a:pt x="20388" y="3624"/>
                    <a:pt x="19892" y="3466"/>
                    <a:pt x="19118" y="3248"/>
                  </a:cubicBezTo>
                  <a:cubicBezTo>
                    <a:pt x="17572" y="2831"/>
                    <a:pt x="14974" y="2137"/>
                    <a:pt x="10670" y="1344"/>
                  </a:cubicBezTo>
                  <a:cubicBezTo>
                    <a:pt x="6367" y="570"/>
                    <a:pt x="3690" y="293"/>
                    <a:pt x="2103" y="134"/>
                  </a:cubicBezTo>
                  <a:cubicBezTo>
                    <a:pt x="1310" y="55"/>
                    <a:pt x="774" y="35"/>
                    <a:pt x="457" y="15"/>
                  </a:cubicBezTo>
                  <a:cubicBezTo>
                    <a:pt x="289" y="5"/>
                    <a:pt x="175" y="0"/>
                    <a:pt x="1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4"/>
            <p:cNvSpPr/>
            <p:nvPr/>
          </p:nvSpPr>
          <p:spPr>
            <a:xfrm>
              <a:off x="540186" y="2274713"/>
              <a:ext cx="891134" cy="395807"/>
            </a:xfrm>
            <a:custGeom>
              <a:rect b="b" l="l" r="r" t="t"/>
              <a:pathLst>
                <a:path extrusionOk="0" h="12341" w="27785">
                  <a:moveTo>
                    <a:pt x="24999" y="1"/>
                  </a:moveTo>
                  <a:cubicBezTo>
                    <a:pt x="24900" y="1"/>
                    <a:pt x="24797" y="2"/>
                    <a:pt x="24691" y="4"/>
                  </a:cubicBezTo>
                  <a:cubicBezTo>
                    <a:pt x="24393" y="4"/>
                    <a:pt x="24076" y="4"/>
                    <a:pt x="23739" y="23"/>
                  </a:cubicBezTo>
                  <a:cubicBezTo>
                    <a:pt x="23382" y="43"/>
                    <a:pt x="23025" y="63"/>
                    <a:pt x="22609" y="83"/>
                  </a:cubicBezTo>
                  <a:cubicBezTo>
                    <a:pt x="21815" y="123"/>
                    <a:pt x="20903" y="281"/>
                    <a:pt x="19872" y="400"/>
                  </a:cubicBezTo>
                  <a:cubicBezTo>
                    <a:pt x="17809" y="777"/>
                    <a:pt x="15271" y="1392"/>
                    <a:pt x="12316" y="2661"/>
                  </a:cubicBezTo>
                  <a:cubicBezTo>
                    <a:pt x="9381" y="3970"/>
                    <a:pt x="7200" y="5417"/>
                    <a:pt x="5534" y="6667"/>
                  </a:cubicBezTo>
                  <a:cubicBezTo>
                    <a:pt x="5137" y="7004"/>
                    <a:pt x="4760" y="7321"/>
                    <a:pt x="4403" y="7619"/>
                  </a:cubicBezTo>
                  <a:cubicBezTo>
                    <a:pt x="4225" y="7758"/>
                    <a:pt x="4047" y="7896"/>
                    <a:pt x="3888" y="8035"/>
                  </a:cubicBezTo>
                  <a:cubicBezTo>
                    <a:pt x="3729" y="8194"/>
                    <a:pt x="3590" y="8333"/>
                    <a:pt x="3432" y="8471"/>
                  </a:cubicBezTo>
                  <a:cubicBezTo>
                    <a:pt x="3154" y="8749"/>
                    <a:pt x="2876" y="9007"/>
                    <a:pt x="2619" y="9245"/>
                  </a:cubicBezTo>
                  <a:cubicBezTo>
                    <a:pt x="2381" y="9483"/>
                    <a:pt x="2163" y="9721"/>
                    <a:pt x="1964" y="9939"/>
                  </a:cubicBezTo>
                  <a:cubicBezTo>
                    <a:pt x="1151" y="10792"/>
                    <a:pt x="695" y="11426"/>
                    <a:pt x="398" y="11803"/>
                  </a:cubicBezTo>
                  <a:cubicBezTo>
                    <a:pt x="100" y="12180"/>
                    <a:pt x="1" y="12319"/>
                    <a:pt x="21" y="12339"/>
                  </a:cubicBezTo>
                  <a:cubicBezTo>
                    <a:pt x="21" y="12340"/>
                    <a:pt x="21" y="12340"/>
                    <a:pt x="22" y="12340"/>
                  </a:cubicBezTo>
                  <a:cubicBezTo>
                    <a:pt x="39" y="12340"/>
                    <a:pt x="179" y="12198"/>
                    <a:pt x="477" y="11863"/>
                  </a:cubicBezTo>
                  <a:cubicBezTo>
                    <a:pt x="794" y="11506"/>
                    <a:pt x="1270" y="10891"/>
                    <a:pt x="2103" y="10078"/>
                  </a:cubicBezTo>
                  <a:cubicBezTo>
                    <a:pt x="2321" y="9860"/>
                    <a:pt x="2520" y="9622"/>
                    <a:pt x="2777" y="9384"/>
                  </a:cubicBezTo>
                  <a:cubicBezTo>
                    <a:pt x="3015" y="9166"/>
                    <a:pt x="3293" y="8908"/>
                    <a:pt x="3590" y="8630"/>
                  </a:cubicBezTo>
                  <a:cubicBezTo>
                    <a:pt x="3729" y="8511"/>
                    <a:pt x="3888" y="8372"/>
                    <a:pt x="4047" y="8214"/>
                  </a:cubicBezTo>
                  <a:cubicBezTo>
                    <a:pt x="4205" y="8075"/>
                    <a:pt x="4384" y="7936"/>
                    <a:pt x="4562" y="7797"/>
                  </a:cubicBezTo>
                  <a:cubicBezTo>
                    <a:pt x="4899" y="7500"/>
                    <a:pt x="5276" y="7202"/>
                    <a:pt x="5693" y="6885"/>
                  </a:cubicBezTo>
                  <a:cubicBezTo>
                    <a:pt x="7339" y="5636"/>
                    <a:pt x="9500" y="4208"/>
                    <a:pt x="12435" y="2919"/>
                  </a:cubicBezTo>
                  <a:cubicBezTo>
                    <a:pt x="15370" y="1650"/>
                    <a:pt x="17889" y="1035"/>
                    <a:pt x="19912" y="658"/>
                  </a:cubicBezTo>
                  <a:cubicBezTo>
                    <a:pt x="20943" y="519"/>
                    <a:pt x="21835" y="360"/>
                    <a:pt x="22628" y="321"/>
                  </a:cubicBezTo>
                  <a:cubicBezTo>
                    <a:pt x="23025" y="281"/>
                    <a:pt x="23402" y="261"/>
                    <a:pt x="23739" y="222"/>
                  </a:cubicBezTo>
                  <a:cubicBezTo>
                    <a:pt x="24076" y="202"/>
                    <a:pt x="24393" y="202"/>
                    <a:pt x="24691" y="202"/>
                  </a:cubicBezTo>
                  <a:cubicBezTo>
                    <a:pt x="24983" y="192"/>
                    <a:pt x="25251" y="188"/>
                    <a:pt x="25496" y="188"/>
                  </a:cubicBezTo>
                  <a:cubicBezTo>
                    <a:pt x="26229" y="188"/>
                    <a:pt x="26753" y="222"/>
                    <a:pt x="27110" y="222"/>
                  </a:cubicBezTo>
                  <a:cubicBezTo>
                    <a:pt x="27250" y="227"/>
                    <a:pt x="27365" y="230"/>
                    <a:pt x="27459" y="230"/>
                  </a:cubicBezTo>
                  <a:cubicBezTo>
                    <a:pt x="27685" y="230"/>
                    <a:pt x="27785" y="216"/>
                    <a:pt x="27785" y="202"/>
                  </a:cubicBezTo>
                  <a:cubicBezTo>
                    <a:pt x="27785" y="182"/>
                    <a:pt x="27606" y="162"/>
                    <a:pt x="27130" y="123"/>
                  </a:cubicBezTo>
                  <a:cubicBezTo>
                    <a:pt x="26679" y="86"/>
                    <a:pt x="26013" y="1"/>
                    <a:pt x="249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4"/>
            <p:cNvSpPr/>
            <p:nvPr/>
          </p:nvSpPr>
          <p:spPr>
            <a:xfrm>
              <a:off x="789518" y="2474461"/>
              <a:ext cx="230922" cy="165141"/>
            </a:xfrm>
            <a:custGeom>
              <a:rect b="b" l="l" r="r" t="t"/>
              <a:pathLst>
                <a:path extrusionOk="0" h="5149" w="7200">
                  <a:moveTo>
                    <a:pt x="7154" y="0"/>
                  </a:moveTo>
                  <a:cubicBezTo>
                    <a:pt x="7114" y="0"/>
                    <a:pt x="6927" y="129"/>
                    <a:pt x="6466" y="498"/>
                  </a:cubicBezTo>
                  <a:cubicBezTo>
                    <a:pt x="5950" y="895"/>
                    <a:pt x="5097" y="1609"/>
                    <a:pt x="3650" y="2660"/>
                  </a:cubicBezTo>
                  <a:cubicBezTo>
                    <a:pt x="2202" y="3691"/>
                    <a:pt x="1270" y="4266"/>
                    <a:pt x="735" y="4623"/>
                  </a:cubicBezTo>
                  <a:cubicBezTo>
                    <a:pt x="179" y="4980"/>
                    <a:pt x="1" y="5119"/>
                    <a:pt x="40" y="5139"/>
                  </a:cubicBezTo>
                  <a:cubicBezTo>
                    <a:pt x="40" y="5145"/>
                    <a:pt x="45" y="5148"/>
                    <a:pt x="56" y="5148"/>
                  </a:cubicBezTo>
                  <a:cubicBezTo>
                    <a:pt x="112" y="5148"/>
                    <a:pt x="332" y="5053"/>
                    <a:pt x="834" y="4802"/>
                  </a:cubicBezTo>
                  <a:cubicBezTo>
                    <a:pt x="1409" y="4484"/>
                    <a:pt x="2361" y="3929"/>
                    <a:pt x="3808" y="2878"/>
                  </a:cubicBezTo>
                  <a:cubicBezTo>
                    <a:pt x="5276" y="1827"/>
                    <a:pt x="6109" y="1093"/>
                    <a:pt x="6585" y="657"/>
                  </a:cubicBezTo>
                  <a:cubicBezTo>
                    <a:pt x="7061" y="201"/>
                    <a:pt x="7200" y="42"/>
                    <a:pt x="7160" y="3"/>
                  </a:cubicBezTo>
                  <a:cubicBezTo>
                    <a:pt x="7159" y="1"/>
                    <a:pt x="7156" y="0"/>
                    <a:pt x="71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4"/>
            <p:cNvSpPr/>
            <p:nvPr/>
          </p:nvSpPr>
          <p:spPr>
            <a:xfrm>
              <a:off x="113429" y="2729565"/>
              <a:ext cx="309756" cy="1230782"/>
            </a:xfrm>
            <a:custGeom>
              <a:rect b="b" l="l" r="r" t="t"/>
              <a:pathLst>
                <a:path extrusionOk="0" h="38375" w="9658">
                  <a:moveTo>
                    <a:pt x="9638" y="1"/>
                  </a:moveTo>
                  <a:lnTo>
                    <a:pt x="9638" y="1"/>
                  </a:lnTo>
                  <a:cubicBezTo>
                    <a:pt x="9638" y="1"/>
                    <a:pt x="9440" y="160"/>
                    <a:pt x="8964" y="576"/>
                  </a:cubicBezTo>
                  <a:cubicBezTo>
                    <a:pt x="8726" y="794"/>
                    <a:pt x="8428" y="1092"/>
                    <a:pt x="8052" y="1468"/>
                  </a:cubicBezTo>
                  <a:cubicBezTo>
                    <a:pt x="7873" y="1667"/>
                    <a:pt x="7675" y="1885"/>
                    <a:pt x="7457" y="2123"/>
                  </a:cubicBezTo>
                  <a:cubicBezTo>
                    <a:pt x="7239" y="2381"/>
                    <a:pt x="7001" y="2638"/>
                    <a:pt x="6743" y="2936"/>
                  </a:cubicBezTo>
                  <a:cubicBezTo>
                    <a:pt x="5751" y="4146"/>
                    <a:pt x="4502" y="5871"/>
                    <a:pt x="3213" y="8350"/>
                  </a:cubicBezTo>
                  <a:cubicBezTo>
                    <a:pt x="2578" y="9579"/>
                    <a:pt x="1963" y="11027"/>
                    <a:pt x="1428" y="12693"/>
                  </a:cubicBezTo>
                  <a:cubicBezTo>
                    <a:pt x="892" y="14379"/>
                    <a:pt x="456" y="16263"/>
                    <a:pt x="218" y="18404"/>
                  </a:cubicBezTo>
                  <a:cubicBezTo>
                    <a:pt x="0" y="20546"/>
                    <a:pt x="40" y="22490"/>
                    <a:pt x="218" y="24235"/>
                  </a:cubicBezTo>
                  <a:cubicBezTo>
                    <a:pt x="397" y="25980"/>
                    <a:pt x="694" y="27527"/>
                    <a:pt x="1051" y="28875"/>
                  </a:cubicBezTo>
                  <a:cubicBezTo>
                    <a:pt x="1785" y="31552"/>
                    <a:pt x="2657" y="33496"/>
                    <a:pt x="3371" y="34884"/>
                  </a:cubicBezTo>
                  <a:cubicBezTo>
                    <a:pt x="3550" y="35241"/>
                    <a:pt x="3748" y="35539"/>
                    <a:pt x="3907" y="35836"/>
                  </a:cubicBezTo>
                  <a:cubicBezTo>
                    <a:pt x="4046" y="36114"/>
                    <a:pt x="4204" y="36371"/>
                    <a:pt x="4363" y="36590"/>
                  </a:cubicBezTo>
                  <a:cubicBezTo>
                    <a:pt x="4641" y="37046"/>
                    <a:pt x="4859" y="37403"/>
                    <a:pt x="5057" y="37660"/>
                  </a:cubicBezTo>
                  <a:cubicBezTo>
                    <a:pt x="5434" y="38176"/>
                    <a:pt x="5593" y="38374"/>
                    <a:pt x="5593" y="38374"/>
                  </a:cubicBezTo>
                  <a:cubicBezTo>
                    <a:pt x="5612" y="38355"/>
                    <a:pt x="5493" y="38136"/>
                    <a:pt x="5136" y="37601"/>
                  </a:cubicBezTo>
                  <a:cubicBezTo>
                    <a:pt x="4958" y="37323"/>
                    <a:pt x="4760" y="36966"/>
                    <a:pt x="4482" y="36510"/>
                  </a:cubicBezTo>
                  <a:cubicBezTo>
                    <a:pt x="4343" y="36292"/>
                    <a:pt x="4204" y="36034"/>
                    <a:pt x="4046" y="35737"/>
                  </a:cubicBezTo>
                  <a:cubicBezTo>
                    <a:pt x="3907" y="35459"/>
                    <a:pt x="3728" y="35142"/>
                    <a:pt x="3550" y="34805"/>
                  </a:cubicBezTo>
                  <a:cubicBezTo>
                    <a:pt x="2856" y="33397"/>
                    <a:pt x="2003" y="31473"/>
                    <a:pt x="1289" y="28796"/>
                  </a:cubicBezTo>
                  <a:cubicBezTo>
                    <a:pt x="952" y="27467"/>
                    <a:pt x="655" y="25940"/>
                    <a:pt x="476" y="24215"/>
                  </a:cubicBezTo>
                  <a:cubicBezTo>
                    <a:pt x="317" y="22470"/>
                    <a:pt x="278" y="20546"/>
                    <a:pt x="496" y="18424"/>
                  </a:cubicBezTo>
                  <a:cubicBezTo>
                    <a:pt x="734" y="16322"/>
                    <a:pt x="1170" y="14438"/>
                    <a:pt x="1686" y="12772"/>
                  </a:cubicBezTo>
                  <a:cubicBezTo>
                    <a:pt x="2221" y="11126"/>
                    <a:pt x="2816" y="9698"/>
                    <a:pt x="3431" y="8449"/>
                  </a:cubicBezTo>
                  <a:cubicBezTo>
                    <a:pt x="4700" y="5990"/>
                    <a:pt x="5910" y="4284"/>
                    <a:pt x="6901" y="3055"/>
                  </a:cubicBezTo>
                  <a:cubicBezTo>
                    <a:pt x="7139" y="2757"/>
                    <a:pt x="7377" y="2500"/>
                    <a:pt x="7576" y="2242"/>
                  </a:cubicBezTo>
                  <a:cubicBezTo>
                    <a:pt x="7794" y="1984"/>
                    <a:pt x="7992" y="1766"/>
                    <a:pt x="8171" y="1587"/>
                  </a:cubicBezTo>
                  <a:cubicBezTo>
                    <a:pt x="8528" y="1191"/>
                    <a:pt x="8805" y="873"/>
                    <a:pt x="9043" y="655"/>
                  </a:cubicBezTo>
                  <a:cubicBezTo>
                    <a:pt x="9499" y="199"/>
                    <a:pt x="9658" y="21"/>
                    <a:pt x="96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4"/>
            <p:cNvSpPr/>
            <p:nvPr/>
          </p:nvSpPr>
          <p:spPr>
            <a:xfrm>
              <a:off x="245087" y="3257479"/>
              <a:ext cx="11482" cy="233456"/>
            </a:xfrm>
            <a:custGeom>
              <a:rect b="b" l="l" r="r" t="t"/>
              <a:pathLst>
                <a:path extrusionOk="0" h="7279" w="358">
                  <a:moveTo>
                    <a:pt x="317" y="1"/>
                  </a:moveTo>
                  <a:cubicBezTo>
                    <a:pt x="278" y="1"/>
                    <a:pt x="218" y="159"/>
                    <a:pt x="159" y="695"/>
                  </a:cubicBezTo>
                  <a:cubicBezTo>
                    <a:pt x="99" y="1250"/>
                    <a:pt x="0" y="2162"/>
                    <a:pt x="0" y="3630"/>
                  </a:cubicBezTo>
                  <a:cubicBezTo>
                    <a:pt x="0" y="5117"/>
                    <a:pt x="79" y="6030"/>
                    <a:pt x="139" y="6585"/>
                  </a:cubicBezTo>
                  <a:cubicBezTo>
                    <a:pt x="198" y="7120"/>
                    <a:pt x="258" y="7279"/>
                    <a:pt x="298" y="7279"/>
                  </a:cubicBezTo>
                  <a:cubicBezTo>
                    <a:pt x="337" y="7279"/>
                    <a:pt x="357" y="7100"/>
                    <a:pt x="337" y="6565"/>
                  </a:cubicBezTo>
                  <a:cubicBezTo>
                    <a:pt x="317" y="6030"/>
                    <a:pt x="278" y="5117"/>
                    <a:pt x="278" y="3650"/>
                  </a:cubicBezTo>
                  <a:cubicBezTo>
                    <a:pt x="278" y="2162"/>
                    <a:pt x="337" y="1250"/>
                    <a:pt x="357" y="715"/>
                  </a:cubicBezTo>
                  <a:cubicBezTo>
                    <a:pt x="357" y="179"/>
                    <a:pt x="357" y="1"/>
                    <a:pt x="3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4"/>
            <p:cNvSpPr/>
            <p:nvPr/>
          </p:nvSpPr>
          <p:spPr>
            <a:xfrm>
              <a:off x="255895" y="4056982"/>
              <a:ext cx="618262" cy="405621"/>
            </a:xfrm>
            <a:custGeom>
              <a:rect b="b" l="l" r="r" t="t"/>
              <a:pathLst>
                <a:path extrusionOk="0" h="12647" w="19277">
                  <a:moveTo>
                    <a:pt x="20" y="1"/>
                  </a:moveTo>
                  <a:cubicBezTo>
                    <a:pt x="0" y="1"/>
                    <a:pt x="20" y="159"/>
                    <a:pt x="119" y="516"/>
                  </a:cubicBezTo>
                  <a:cubicBezTo>
                    <a:pt x="199" y="893"/>
                    <a:pt x="377" y="1488"/>
                    <a:pt x="734" y="2361"/>
                  </a:cubicBezTo>
                  <a:cubicBezTo>
                    <a:pt x="1091" y="3233"/>
                    <a:pt x="1646" y="4364"/>
                    <a:pt x="2598" y="5732"/>
                  </a:cubicBezTo>
                  <a:cubicBezTo>
                    <a:pt x="3590" y="7061"/>
                    <a:pt x="4998" y="8647"/>
                    <a:pt x="7159" y="10035"/>
                  </a:cubicBezTo>
                  <a:cubicBezTo>
                    <a:pt x="9341" y="11404"/>
                    <a:pt x="11364" y="12018"/>
                    <a:pt x="12990" y="12336"/>
                  </a:cubicBezTo>
                  <a:cubicBezTo>
                    <a:pt x="14301" y="12573"/>
                    <a:pt x="15373" y="12646"/>
                    <a:pt x="16226" y="12646"/>
                  </a:cubicBezTo>
                  <a:cubicBezTo>
                    <a:pt x="16444" y="12646"/>
                    <a:pt x="16648" y="12641"/>
                    <a:pt x="16837" y="12633"/>
                  </a:cubicBezTo>
                  <a:cubicBezTo>
                    <a:pt x="17769" y="12574"/>
                    <a:pt x="18384" y="12475"/>
                    <a:pt x="18761" y="12395"/>
                  </a:cubicBezTo>
                  <a:cubicBezTo>
                    <a:pt x="19138" y="12336"/>
                    <a:pt x="19276" y="12276"/>
                    <a:pt x="19276" y="12276"/>
                  </a:cubicBezTo>
                  <a:cubicBezTo>
                    <a:pt x="19276" y="12268"/>
                    <a:pt x="19253" y="12263"/>
                    <a:pt x="19196" y="12263"/>
                  </a:cubicBezTo>
                  <a:cubicBezTo>
                    <a:pt x="19117" y="12263"/>
                    <a:pt x="18973" y="12273"/>
                    <a:pt x="18741" y="12296"/>
                  </a:cubicBezTo>
                  <a:cubicBezTo>
                    <a:pt x="18364" y="12336"/>
                    <a:pt x="17749" y="12415"/>
                    <a:pt x="16837" y="12435"/>
                  </a:cubicBezTo>
                  <a:cubicBezTo>
                    <a:pt x="16712" y="12438"/>
                    <a:pt x="16582" y="12439"/>
                    <a:pt x="16446" y="12439"/>
                  </a:cubicBezTo>
                  <a:cubicBezTo>
                    <a:pt x="15564" y="12439"/>
                    <a:pt x="14441" y="12373"/>
                    <a:pt x="13049" y="12098"/>
                  </a:cubicBezTo>
                  <a:cubicBezTo>
                    <a:pt x="11443" y="11761"/>
                    <a:pt x="9460" y="11146"/>
                    <a:pt x="7298" y="9817"/>
                  </a:cubicBezTo>
                  <a:cubicBezTo>
                    <a:pt x="5176" y="8429"/>
                    <a:pt x="3788" y="6882"/>
                    <a:pt x="2816" y="5573"/>
                  </a:cubicBezTo>
                  <a:cubicBezTo>
                    <a:pt x="1845" y="4245"/>
                    <a:pt x="1289" y="3134"/>
                    <a:pt x="913" y="2281"/>
                  </a:cubicBezTo>
                  <a:cubicBezTo>
                    <a:pt x="536" y="1429"/>
                    <a:pt x="337" y="853"/>
                    <a:pt x="218" y="497"/>
                  </a:cubicBezTo>
                  <a:cubicBezTo>
                    <a:pt x="99" y="140"/>
                    <a:pt x="40" y="1"/>
                    <a:pt x="2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4"/>
            <p:cNvSpPr/>
            <p:nvPr/>
          </p:nvSpPr>
          <p:spPr>
            <a:xfrm>
              <a:off x="1188340" y="4086232"/>
              <a:ext cx="80791" cy="229254"/>
            </a:xfrm>
            <a:custGeom>
              <a:rect b="b" l="l" r="r" t="t"/>
              <a:pathLst>
                <a:path extrusionOk="0" h="7148" w="2519">
                  <a:moveTo>
                    <a:pt x="2400" y="1"/>
                  </a:moveTo>
                  <a:cubicBezTo>
                    <a:pt x="2360" y="1"/>
                    <a:pt x="2360" y="179"/>
                    <a:pt x="2320" y="755"/>
                  </a:cubicBezTo>
                  <a:cubicBezTo>
                    <a:pt x="2281" y="1310"/>
                    <a:pt x="2241" y="2282"/>
                    <a:pt x="1785" y="3749"/>
                  </a:cubicBezTo>
                  <a:cubicBezTo>
                    <a:pt x="1269" y="5217"/>
                    <a:pt x="734" y="6030"/>
                    <a:pt x="417" y="6506"/>
                  </a:cubicBezTo>
                  <a:cubicBezTo>
                    <a:pt x="99" y="6962"/>
                    <a:pt x="0" y="7120"/>
                    <a:pt x="40" y="7140"/>
                  </a:cubicBezTo>
                  <a:cubicBezTo>
                    <a:pt x="42" y="7145"/>
                    <a:pt x="46" y="7147"/>
                    <a:pt x="53" y="7147"/>
                  </a:cubicBezTo>
                  <a:cubicBezTo>
                    <a:pt x="100" y="7147"/>
                    <a:pt x="260" y="7007"/>
                    <a:pt x="575" y="6605"/>
                  </a:cubicBezTo>
                  <a:cubicBezTo>
                    <a:pt x="932" y="6149"/>
                    <a:pt x="1527" y="5355"/>
                    <a:pt x="2043" y="3848"/>
                  </a:cubicBezTo>
                  <a:cubicBezTo>
                    <a:pt x="2519" y="2321"/>
                    <a:pt x="2519" y="1330"/>
                    <a:pt x="2519" y="755"/>
                  </a:cubicBezTo>
                  <a:cubicBezTo>
                    <a:pt x="2499" y="179"/>
                    <a:pt x="2439" y="1"/>
                    <a:pt x="24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4"/>
            <p:cNvSpPr/>
            <p:nvPr/>
          </p:nvSpPr>
          <p:spPr>
            <a:xfrm>
              <a:off x="1115183" y="3967307"/>
              <a:ext cx="89065" cy="287530"/>
            </a:xfrm>
            <a:custGeom>
              <a:rect b="b" l="l" r="r" t="t"/>
              <a:pathLst>
                <a:path extrusionOk="0" h="8965" w="2777">
                  <a:moveTo>
                    <a:pt x="2341" y="1"/>
                  </a:moveTo>
                  <a:cubicBezTo>
                    <a:pt x="2321" y="20"/>
                    <a:pt x="2321" y="60"/>
                    <a:pt x="2321" y="219"/>
                  </a:cubicBezTo>
                  <a:cubicBezTo>
                    <a:pt x="2341" y="357"/>
                    <a:pt x="2360" y="595"/>
                    <a:pt x="2380" y="933"/>
                  </a:cubicBezTo>
                  <a:cubicBezTo>
                    <a:pt x="2420" y="1627"/>
                    <a:pt x="2499" y="2836"/>
                    <a:pt x="2043" y="4701"/>
                  </a:cubicBezTo>
                  <a:cubicBezTo>
                    <a:pt x="1527" y="6565"/>
                    <a:pt x="873" y="7576"/>
                    <a:pt x="496" y="8151"/>
                  </a:cubicBezTo>
                  <a:cubicBezTo>
                    <a:pt x="318" y="8468"/>
                    <a:pt x="179" y="8647"/>
                    <a:pt x="100" y="8766"/>
                  </a:cubicBezTo>
                  <a:cubicBezTo>
                    <a:pt x="20" y="8885"/>
                    <a:pt x="0" y="8944"/>
                    <a:pt x="20" y="8964"/>
                  </a:cubicBezTo>
                  <a:cubicBezTo>
                    <a:pt x="20" y="8964"/>
                    <a:pt x="80" y="8944"/>
                    <a:pt x="179" y="8845"/>
                  </a:cubicBezTo>
                  <a:cubicBezTo>
                    <a:pt x="278" y="8726"/>
                    <a:pt x="457" y="8568"/>
                    <a:pt x="655" y="8270"/>
                  </a:cubicBezTo>
                  <a:cubicBezTo>
                    <a:pt x="1071" y="7695"/>
                    <a:pt x="1785" y="6684"/>
                    <a:pt x="2301" y="4780"/>
                  </a:cubicBezTo>
                  <a:cubicBezTo>
                    <a:pt x="2777" y="2856"/>
                    <a:pt x="2658" y="1627"/>
                    <a:pt x="2579" y="933"/>
                  </a:cubicBezTo>
                  <a:cubicBezTo>
                    <a:pt x="2539" y="576"/>
                    <a:pt x="2460" y="338"/>
                    <a:pt x="2440" y="199"/>
                  </a:cubicBezTo>
                  <a:cubicBezTo>
                    <a:pt x="2400" y="60"/>
                    <a:pt x="2360" y="1"/>
                    <a:pt x="23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4"/>
            <p:cNvSpPr/>
            <p:nvPr/>
          </p:nvSpPr>
          <p:spPr>
            <a:xfrm>
              <a:off x="1120282" y="3798766"/>
              <a:ext cx="109431" cy="101862"/>
            </a:xfrm>
            <a:custGeom>
              <a:rect b="b" l="l" r="r" t="t"/>
              <a:pathLst>
                <a:path extrusionOk="0" h="3176" w="3412">
                  <a:moveTo>
                    <a:pt x="2082" y="0"/>
                  </a:moveTo>
                  <a:cubicBezTo>
                    <a:pt x="1706" y="20"/>
                    <a:pt x="1190" y="119"/>
                    <a:pt x="734" y="516"/>
                  </a:cubicBezTo>
                  <a:cubicBezTo>
                    <a:pt x="278" y="932"/>
                    <a:pt x="119" y="1428"/>
                    <a:pt x="60" y="1805"/>
                  </a:cubicBezTo>
                  <a:cubicBezTo>
                    <a:pt x="0" y="2182"/>
                    <a:pt x="40" y="2479"/>
                    <a:pt x="99" y="2697"/>
                  </a:cubicBezTo>
                  <a:cubicBezTo>
                    <a:pt x="226" y="3076"/>
                    <a:pt x="352" y="3176"/>
                    <a:pt x="389" y="3176"/>
                  </a:cubicBezTo>
                  <a:cubicBezTo>
                    <a:pt x="392" y="3176"/>
                    <a:pt x="395" y="3175"/>
                    <a:pt x="397" y="3173"/>
                  </a:cubicBezTo>
                  <a:cubicBezTo>
                    <a:pt x="436" y="3153"/>
                    <a:pt x="377" y="3034"/>
                    <a:pt x="298" y="2658"/>
                  </a:cubicBezTo>
                  <a:cubicBezTo>
                    <a:pt x="258" y="2459"/>
                    <a:pt x="238" y="2182"/>
                    <a:pt x="298" y="1845"/>
                  </a:cubicBezTo>
                  <a:cubicBezTo>
                    <a:pt x="357" y="1507"/>
                    <a:pt x="516" y="1091"/>
                    <a:pt x="912" y="734"/>
                  </a:cubicBezTo>
                  <a:cubicBezTo>
                    <a:pt x="1309" y="377"/>
                    <a:pt x="1745" y="278"/>
                    <a:pt x="2082" y="258"/>
                  </a:cubicBezTo>
                  <a:cubicBezTo>
                    <a:pt x="2130" y="255"/>
                    <a:pt x="2176" y="254"/>
                    <a:pt x="2221" y="254"/>
                  </a:cubicBezTo>
                  <a:cubicBezTo>
                    <a:pt x="2507" y="254"/>
                    <a:pt x="2721" y="306"/>
                    <a:pt x="2876" y="357"/>
                  </a:cubicBezTo>
                  <a:cubicBezTo>
                    <a:pt x="3186" y="455"/>
                    <a:pt x="3321" y="526"/>
                    <a:pt x="3371" y="526"/>
                  </a:cubicBezTo>
                  <a:cubicBezTo>
                    <a:pt x="3381" y="526"/>
                    <a:pt x="3388" y="523"/>
                    <a:pt x="3391" y="516"/>
                  </a:cubicBezTo>
                  <a:cubicBezTo>
                    <a:pt x="3411" y="496"/>
                    <a:pt x="3352" y="357"/>
                    <a:pt x="2955" y="159"/>
                  </a:cubicBezTo>
                  <a:cubicBezTo>
                    <a:pt x="2757" y="80"/>
                    <a:pt x="2459" y="0"/>
                    <a:pt x="20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4"/>
            <p:cNvSpPr/>
            <p:nvPr/>
          </p:nvSpPr>
          <p:spPr>
            <a:xfrm>
              <a:off x="4855098" y="3071073"/>
              <a:ext cx="501229" cy="1257531"/>
            </a:xfrm>
            <a:custGeom>
              <a:rect b="b" l="l" r="r" t="t"/>
              <a:pathLst>
                <a:path extrusionOk="0" h="39209" w="15628">
                  <a:moveTo>
                    <a:pt x="15607" y="1"/>
                  </a:moveTo>
                  <a:cubicBezTo>
                    <a:pt x="15593" y="1"/>
                    <a:pt x="15432" y="204"/>
                    <a:pt x="15053" y="696"/>
                  </a:cubicBezTo>
                  <a:cubicBezTo>
                    <a:pt x="14676" y="1212"/>
                    <a:pt x="14041" y="2045"/>
                    <a:pt x="13169" y="3374"/>
                  </a:cubicBezTo>
                  <a:cubicBezTo>
                    <a:pt x="12951" y="3711"/>
                    <a:pt x="12693" y="4048"/>
                    <a:pt x="12455" y="4444"/>
                  </a:cubicBezTo>
                  <a:cubicBezTo>
                    <a:pt x="12197" y="4841"/>
                    <a:pt x="11939" y="5277"/>
                    <a:pt x="11642" y="5734"/>
                  </a:cubicBezTo>
                  <a:cubicBezTo>
                    <a:pt x="11067" y="6646"/>
                    <a:pt x="10472" y="7717"/>
                    <a:pt x="9758" y="8946"/>
                  </a:cubicBezTo>
                  <a:cubicBezTo>
                    <a:pt x="8390" y="11405"/>
                    <a:pt x="6803" y="14539"/>
                    <a:pt x="5197" y="18564"/>
                  </a:cubicBezTo>
                  <a:cubicBezTo>
                    <a:pt x="3610" y="22590"/>
                    <a:pt x="2619" y="25961"/>
                    <a:pt x="1905" y="28678"/>
                  </a:cubicBezTo>
                  <a:cubicBezTo>
                    <a:pt x="1587" y="30047"/>
                    <a:pt x="1270" y="31256"/>
                    <a:pt x="1072" y="32307"/>
                  </a:cubicBezTo>
                  <a:cubicBezTo>
                    <a:pt x="973" y="32843"/>
                    <a:pt x="873" y="33339"/>
                    <a:pt x="774" y="33795"/>
                  </a:cubicBezTo>
                  <a:cubicBezTo>
                    <a:pt x="695" y="34251"/>
                    <a:pt x="616" y="34667"/>
                    <a:pt x="556" y="35064"/>
                  </a:cubicBezTo>
                  <a:cubicBezTo>
                    <a:pt x="278" y="36631"/>
                    <a:pt x="179" y="37662"/>
                    <a:pt x="100" y="38316"/>
                  </a:cubicBezTo>
                  <a:cubicBezTo>
                    <a:pt x="21" y="38951"/>
                    <a:pt x="1" y="39209"/>
                    <a:pt x="21" y="39209"/>
                  </a:cubicBezTo>
                  <a:cubicBezTo>
                    <a:pt x="41" y="39209"/>
                    <a:pt x="100" y="38971"/>
                    <a:pt x="199" y="38336"/>
                  </a:cubicBezTo>
                  <a:cubicBezTo>
                    <a:pt x="318" y="37682"/>
                    <a:pt x="457" y="36650"/>
                    <a:pt x="754" y="35104"/>
                  </a:cubicBezTo>
                  <a:cubicBezTo>
                    <a:pt x="814" y="34707"/>
                    <a:pt x="893" y="34291"/>
                    <a:pt x="992" y="33834"/>
                  </a:cubicBezTo>
                  <a:cubicBezTo>
                    <a:pt x="1072" y="33378"/>
                    <a:pt x="1191" y="32883"/>
                    <a:pt x="1290" y="32367"/>
                  </a:cubicBezTo>
                  <a:cubicBezTo>
                    <a:pt x="1508" y="31296"/>
                    <a:pt x="1825" y="30106"/>
                    <a:pt x="2143" y="28738"/>
                  </a:cubicBezTo>
                  <a:cubicBezTo>
                    <a:pt x="2857" y="26041"/>
                    <a:pt x="3868" y="22689"/>
                    <a:pt x="5454" y="18663"/>
                  </a:cubicBezTo>
                  <a:cubicBezTo>
                    <a:pt x="7061" y="14658"/>
                    <a:pt x="8627" y="11524"/>
                    <a:pt x="9976" y="9065"/>
                  </a:cubicBezTo>
                  <a:cubicBezTo>
                    <a:pt x="10670" y="7836"/>
                    <a:pt x="11265" y="6765"/>
                    <a:pt x="11840" y="5852"/>
                  </a:cubicBezTo>
                  <a:cubicBezTo>
                    <a:pt x="12118" y="5396"/>
                    <a:pt x="12376" y="4960"/>
                    <a:pt x="12614" y="4563"/>
                  </a:cubicBezTo>
                  <a:cubicBezTo>
                    <a:pt x="12871" y="4167"/>
                    <a:pt x="13109" y="3810"/>
                    <a:pt x="13328" y="3473"/>
                  </a:cubicBezTo>
                  <a:cubicBezTo>
                    <a:pt x="14180" y="2144"/>
                    <a:pt x="14775" y="1291"/>
                    <a:pt x="15132" y="756"/>
                  </a:cubicBezTo>
                  <a:cubicBezTo>
                    <a:pt x="15509" y="220"/>
                    <a:pt x="15628" y="2"/>
                    <a:pt x="15608" y="2"/>
                  </a:cubicBezTo>
                  <a:cubicBezTo>
                    <a:pt x="15608" y="1"/>
                    <a:pt x="15608" y="1"/>
                    <a:pt x="156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4"/>
            <p:cNvSpPr/>
            <p:nvPr/>
          </p:nvSpPr>
          <p:spPr>
            <a:xfrm>
              <a:off x="5293979" y="3216105"/>
              <a:ext cx="148239" cy="293335"/>
            </a:xfrm>
            <a:custGeom>
              <a:rect b="b" l="l" r="r" t="t"/>
              <a:pathLst>
                <a:path extrusionOk="0" h="9146" w="4622">
                  <a:moveTo>
                    <a:pt x="4595" y="0"/>
                  </a:moveTo>
                  <a:cubicBezTo>
                    <a:pt x="4546" y="0"/>
                    <a:pt x="4384" y="192"/>
                    <a:pt x="4006" y="815"/>
                  </a:cubicBezTo>
                  <a:cubicBezTo>
                    <a:pt x="3590" y="1449"/>
                    <a:pt x="2936" y="2560"/>
                    <a:pt x="2003" y="4424"/>
                  </a:cubicBezTo>
                  <a:cubicBezTo>
                    <a:pt x="1091" y="6288"/>
                    <a:pt x="595" y="7478"/>
                    <a:pt x="338" y="8172"/>
                  </a:cubicBezTo>
                  <a:cubicBezTo>
                    <a:pt x="60" y="8886"/>
                    <a:pt x="0" y="9124"/>
                    <a:pt x="40" y="9144"/>
                  </a:cubicBezTo>
                  <a:cubicBezTo>
                    <a:pt x="42" y="9145"/>
                    <a:pt x="44" y="9145"/>
                    <a:pt x="45" y="9145"/>
                  </a:cubicBezTo>
                  <a:cubicBezTo>
                    <a:pt x="90" y="9145"/>
                    <a:pt x="211" y="8917"/>
                    <a:pt x="496" y="8252"/>
                  </a:cubicBezTo>
                  <a:cubicBezTo>
                    <a:pt x="833" y="7558"/>
                    <a:pt x="1329" y="6387"/>
                    <a:pt x="2261" y="4543"/>
                  </a:cubicBezTo>
                  <a:cubicBezTo>
                    <a:pt x="3193" y="2699"/>
                    <a:pt x="3808" y="1588"/>
                    <a:pt x="4165" y="914"/>
                  </a:cubicBezTo>
                  <a:cubicBezTo>
                    <a:pt x="4522" y="240"/>
                    <a:pt x="4621" y="22"/>
                    <a:pt x="4601" y="2"/>
                  </a:cubicBezTo>
                  <a:cubicBezTo>
                    <a:pt x="4599" y="1"/>
                    <a:pt x="4597" y="0"/>
                    <a:pt x="459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4"/>
            <p:cNvSpPr/>
            <p:nvPr/>
          </p:nvSpPr>
          <p:spPr>
            <a:xfrm>
              <a:off x="5094905" y="3779042"/>
              <a:ext cx="91599" cy="242404"/>
            </a:xfrm>
            <a:custGeom>
              <a:rect b="b" l="l" r="r" t="t"/>
              <a:pathLst>
                <a:path extrusionOk="0" h="7558" w="2856">
                  <a:moveTo>
                    <a:pt x="2774" y="0"/>
                  </a:moveTo>
                  <a:cubicBezTo>
                    <a:pt x="2708" y="0"/>
                    <a:pt x="2385" y="698"/>
                    <a:pt x="1309" y="3729"/>
                  </a:cubicBezTo>
                  <a:cubicBezTo>
                    <a:pt x="199" y="6803"/>
                    <a:pt x="0" y="7536"/>
                    <a:pt x="80" y="7556"/>
                  </a:cubicBezTo>
                  <a:cubicBezTo>
                    <a:pt x="81" y="7557"/>
                    <a:pt x="83" y="7558"/>
                    <a:pt x="85" y="7558"/>
                  </a:cubicBezTo>
                  <a:cubicBezTo>
                    <a:pt x="156" y="7558"/>
                    <a:pt x="486" y="6821"/>
                    <a:pt x="1567" y="3828"/>
                  </a:cubicBezTo>
                  <a:cubicBezTo>
                    <a:pt x="2658" y="754"/>
                    <a:pt x="2856" y="20"/>
                    <a:pt x="2777" y="0"/>
                  </a:cubicBezTo>
                  <a:cubicBezTo>
                    <a:pt x="2776" y="0"/>
                    <a:pt x="2775" y="0"/>
                    <a:pt x="27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4"/>
            <p:cNvSpPr/>
            <p:nvPr/>
          </p:nvSpPr>
          <p:spPr>
            <a:xfrm>
              <a:off x="5539495" y="2598421"/>
              <a:ext cx="665312" cy="587280"/>
            </a:xfrm>
            <a:custGeom>
              <a:rect b="b" l="l" r="r" t="t"/>
              <a:pathLst>
                <a:path extrusionOk="0" h="18311" w="20744">
                  <a:moveTo>
                    <a:pt x="20717" y="1"/>
                  </a:moveTo>
                  <a:cubicBezTo>
                    <a:pt x="20681" y="1"/>
                    <a:pt x="20517" y="64"/>
                    <a:pt x="20169" y="203"/>
                  </a:cubicBezTo>
                  <a:cubicBezTo>
                    <a:pt x="19772" y="362"/>
                    <a:pt x="19118" y="600"/>
                    <a:pt x="18186" y="1056"/>
                  </a:cubicBezTo>
                  <a:cubicBezTo>
                    <a:pt x="17948" y="1175"/>
                    <a:pt x="17690" y="1294"/>
                    <a:pt x="17412" y="1432"/>
                  </a:cubicBezTo>
                  <a:cubicBezTo>
                    <a:pt x="17135" y="1571"/>
                    <a:pt x="16837" y="1730"/>
                    <a:pt x="16520" y="1889"/>
                  </a:cubicBezTo>
                  <a:cubicBezTo>
                    <a:pt x="15885" y="2226"/>
                    <a:pt x="15191" y="2662"/>
                    <a:pt x="14398" y="3118"/>
                  </a:cubicBezTo>
                  <a:cubicBezTo>
                    <a:pt x="12811" y="4110"/>
                    <a:pt x="10908" y="5438"/>
                    <a:pt x="8746" y="7322"/>
                  </a:cubicBezTo>
                  <a:cubicBezTo>
                    <a:pt x="6604" y="9226"/>
                    <a:pt x="5077" y="10952"/>
                    <a:pt x="3887" y="12399"/>
                  </a:cubicBezTo>
                  <a:cubicBezTo>
                    <a:pt x="3332" y="13133"/>
                    <a:pt x="2816" y="13768"/>
                    <a:pt x="2420" y="14362"/>
                  </a:cubicBezTo>
                  <a:cubicBezTo>
                    <a:pt x="2202" y="14660"/>
                    <a:pt x="2023" y="14938"/>
                    <a:pt x="1845" y="15195"/>
                  </a:cubicBezTo>
                  <a:cubicBezTo>
                    <a:pt x="1666" y="15453"/>
                    <a:pt x="1527" y="15691"/>
                    <a:pt x="1389" y="15909"/>
                  </a:cubicBezTo>
                  <a:cubicBezTo>
                    <a:pt x="813" y="16782"/>
                    <a:pt x="496" y="17397"/>
                    <a:pt x="278" y="17773"/>
                  </a:cubicBezTo>
                  <a:cubicBezTo>
                    <a:pt x="80" y="18150"/>
                    <a:pt x="0" y="18289"/>
                    <a:pt x="20" y="18309"/>
                  </a:cubicBezTo>
                  <a:cubicBezTo>
                    <a:pt x="21" y="18310"/>
                    <a:pt x="23" y="18311"/>
                    <a:pt x="25" y="18311"/>
                  </a:cubicBezTo>
                  <a:cubicBezTo>
                    <a:pt x="53" y="18311"/>
                    <a:pt x="154" y="18167"/>
                    <a:pt x="377" y="17813"/>
                  </a:cubicBezTo>
                  <a:cubicBezTo>
                    <a:pt x="615" y="17456"/>
                    <a:pt x="952" y="16861"/>
                    <a:pt x="1547" y="16008"/>
                  </a:cubicBezTo>
                  <a:cubicBezTo>
                    <a:pt x="1686" y="15790"/>
                    <a:pt x="1845" y="15552"/>
                    <a:pt x="2023" y="15295"/>
                  </a:cubicBezTo>
                  <a:cubicBezTo>
                    <a:pt x="2202" y="15057"/>
                    <a:pt x="2400" y="14779"/>
                    <a:pt x="2598" y="14501"/>
                  </a:cubicBezTo>
                  <a:cubicBezTo>
                    <a:pt x="2995" y="13906"/>
                    <a:pt x="3530" y="13292"/>
                    <a:pt x="4086" y="12558"/>
                  </a:cubicBezTo>
                  <a:cubicBezTo>
                    <a:pt x="5276" y="11130"/>
                    <a:pt x="6803" y="9424"/>
                    <a:pt x="8924" y="7521"/>
                  </a:cubicBezTo>
                  <a:cubicBezTo>
                    <a:pt x="11066" y="5637"/>
                    <a:pt x="12970" y="4328"/>
                    <a:pt x="14517" y="3336"/>
                  </a:cubicBezTo>
                  <a:cubicBezTo>
                    <a:pt x="15310" y="2860"/>
                    <a:pt x="16004" y="2424"/>
                    <a:pt x="16639" y="2087"/>
                  </a:cubicBezTo>
                  <a:cubicBezTo>
                    <a:pt x="16956" y="1928"/>
                    <a:pt x="17234" y="1770"/>
                    <a:pt x="17511" y="1611"/>
                  </a:cubicBezTo>
                  <a:cubicBezTo>
                    <a:pt x="17769" y="1472"/>
                    <a:pt x="18027" y="1353"/>
                    <a:pt x="18265" y="1234"/>
                  </a:cubicBezTo>
                  <a:cubicBezTo>
                    <a:pt x="19197" y="758"/>
                    <a:pt x="19832" y="481"/>
                    <a:pt x="20209" y="302"/>
                  </a:cubicBezTo>
                  <a:cubicBezTo>
                    <a:pt x="20585" y="104"/>
                    <a:pt x="20744" y="24"/>
                    <a:pt x="20724" y="5"/>
                  </a:cubicBezTo>
                  <a:cubicBezTo>
                    <a:pt x="20724" y="2"/>
                    <a:pt x="20722" y="1"/>
                    <a:pt x="207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4"/>
            <p:cNvSpPr/>
            <p:nvPr/>
          </p:nvSpPr>
          <p:spPr>
            <a:xfrm>
              <a:off x="5902684" y="2771645"/>
              <a:ext cx="162223" cy="119598"/>
            </a:xfrm>
            <a:custGeom>
              <a:rect b="b" l="l" r="r" t="t"/>
              <a:pathLst>
                <a:path extrusionOk="0" h="3729" w="5058">
                  <a:moveTo>
                    <a:pt x="4990" y="1"/>
                  </a:moveTo>
                  <a:cubicBezTo>
                    <a:pt x="4916" y="1"/>
                    <a:pt x="4749" y="50"/>
                    <a:pt x="4442" y="196"/>
                  </a:cubicBezTo>
                  <a:cubicBezTo>
                    <a:pt x="4006" y="394"/>
                    <a:pt x="3292" y="732"/>
                    <a:pt x="2241" y="1485"/>
                  </a:cubicBezTo>
                  <a:cubicBezTo>
                    <a:pt x="1230" y="2259"/>
                    <a:pt x="674" y="2853"/>
                    <a:pt x="377" y="3210"/>
                  </a:cubicBezTo>
                  <a:cubicBezTo>
                    <a:pt x="79" y="3567"/>
                    <a:pt x="0" y="3706"/>
                    <a:pt x="40" y="3726"/>
                  </a:cubicBezTo>
                  <a:cubicBezTo>
                    <a:pt x="42" y="3728"/>
                    <a:pt x="44" y="3729"/>
                    <a:pt x="48" y="3729"/>
                  </a:cubicBezTo>
                  <a:cubicBezTo>
                    <a:pt x="84" y="3729"/>
                    <a:pt x="210" y="3635"/>
                    <a:pt x="516" y="3329"/>
                  </a:cubicBezTo>
                  <a:cubicBezTo>
                    <a:pt x="853" y="3032"/>
                    <a:pt x="1408" y="2457"/>
                    <a:pt x="2420" y="1703"/>
                  </a:cubicBezTo>
                  <a:cubicBezTo>
                    <a:pt x="3431" y="969"/>
                    <a:pt x="4125" y="593"/>
                    <a:pt x="4522" y="375"/>
                  </a:cubicBezTo>
                  <a:cubicBezTo>
                    <a:pt x="4918" y="137"/>
                    <a:pt x="5057" y="57"/>
                    <a:pt x="5037" y="18"/>
                  </a:cubicBezTo>
                  <a:cubicBezTo>
                    <a:pt x="5032" y="7"/>
                    <a:pt x="5017" y="1"/>
                    <a:pt x="499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4"/>
            <p:cNvSpPr/>
            <p:nvPr/>
          </p:nvSpPr>
          <p:spPr>
            <a:xfrm>
              <a:off x="5930010" y="2290685"/>
              <a:ext cx="1385981" cy="283906"/>
            </a:xfrm>
            <a:custGeom>
              <a:rect b="b" l="l" r="r" t="t"/>
              <a:pathLst>
                <a:path extrusionOk="0" h="8852" w="43214">
                  <a:moveTo>
                    <a:pt x="24272" y="1"/>
                  </a:moveTo>
                  <a:cubicBezTo>
                    <a:pt x="23233" y="1"/>
                    <a:pt x="22144" y="43"/>
                    <a:pt x="21002" y="140"/>
                  </a:cubicBezTo>
                  <a:cubicBezTo>
                    <a:pt x="16322" y="576"/>
                    <a:pt x="12653" y="1727"/>
                    <a:pt x="9837" y="2857"/>
                  </a:cubicBezTo>
                  <a:cubicBezTo>
                    <a:pt x="7021" y="4047"/>
                    <a:pt x="5038" y="5197"/>
                    <a:pt x="3590" y="6129"/>
                  </a:cubicBezTo>
                  <a:cubicBezTo>
                    <a:pt x="3233" y="6367"/>
                    <a:pt x="2916" y="6585"/>
                    <a:pt x="2619" y="6784"/>
                  </a:cubicBezTo>
                  <a:cubicBezTo>
                    <a:pt x="2321" y="6982"/>
                    <a:pt x="2063" y="7180"/>
                    <a:pt x="1825" y="7359"/>
                  </a:cubicBezTo>
                  <a:cubicBezTo>
                    <a:pt x="1349" y="7716"/>
                    <a:pt x="992" y="7973"/>
                    <a:pt x="735" y="8211"/>
                  </a:cubicBezTo>
                  <a:cubicBezTo>
                    <a:pt x="457" y="8430"/>
                    <a:pt x="278" y="8588"/>
                    <a:pt x="159" y="8687"/>
                  </a:cubicBezTo>
                  <a:cubicBezTo>
                    <a:pt x="40" y="8787"/>
                    <a:pt x="1" y="8846"/>
                    <a:pt x="1" y="8846"/>
                  </a:cubicBezTo>
                  <a:cubicBezTo>
                    <a:pt x="1" y="8849"/>
                    <a:pt x="2" y="8851"/>
                    <a:pt x="6" y="8851"/>
                  </a:cubicBezTo>
                  <a:cubicBezTo>
                    <a:pt x="23" y="8851"/>
                    <a:pt x="83" y="8810"/>
                    <a:pt x="199" y="8727"/>
                  </a:cubicBezTo>
                  <a:cubicBezTo>
                    <a:pt x="318" y="8648"/>
                    <a:pt x="516" y="8509"/>
                    <a:pt x="794" y="8291"/>
                  </a:cubicBezTo>
                  <a:cubicBezTo>
                    <a:pt x="1072" y="8073"/>
                    <a:pt x="1449" y="7815"/>
                    <a:pt x="1924" y="7478"/>
                  </a:cubicBezTo>
                  <a:cubicBezTo>
                    <a:pt x="2143" y="7319"/>
                    <a:pt x="2420" y="7121"/>
                    <a:pt x="2718" y="6922"/>
                  </a:cubicBezTo>
                  <a:cubicBezTo>
                    <a:pt x="3015" y="6744"/>
                    <a:pt x="3333" y="6506"/>
                    <a:pt x="3689" y="6288"/>
                  </a:cubicBezTo>
                  <a:cubicBezTo>
                    <a:pt x="5137" y="5376"/>
                    <a:pt x="7140" y="4245"/>
                    <a:pt x="9936" y="3095"/>
                  </a:cubicBezTo>
                  <a:cubicBezTo>
                    <a:pt x="12752" y="1965"/>
                    <a:pt x="16382" y="834"/>
                    <a:pt x="21022" y="398"/>
                  </a:cubicBezTo>
                  <a:cubicBezTo>
                    <a:pt x="22170" y="305"/>
                    <a:pt x="23264" y="264"/>
                    <a:pt x="24305" y="264"/>
                  </a:cubicBezTo>
                  <a:cubicBezTo>
                    <a:pt x="27489" y="264"/>
                    <a:pt x="30178" y="649"/>
                    <a:pt x="32405" y="1112"/>
                  </a:cubicBezTo>
                  <a:cubicBezTo>
                    <a:pt x="35360" y="1766"/>
                    <a:pt x="37542" y="2540"/>
                    <a:pt x="39108" y="3174"/>
                  </a:cubicBezTo>
                  <a:cubicBezTo>
                    <a:pt x="39505" y="3333"/>
                    <a:pt x="39862" y="3511"/>
                    <a:pt x="40199" y="3650"/>
                  </a:cubicBezTo>
                  <a:cubicBezTo>
                    <a:pt x="40516" y="3789"/>
                    <a:pt x="40814" y="3928"/>
                    <a:pt x="41072" y="4047"/>
                  </a:cubicBezTo>
                  <a:cubicBezTo>
                    <a:pt x="41607" y="4305"/>
                    <a:pt x="42004" y="4483"/>
                    <a:pt x="42321" y="4642"/>
                  </a:cubicBezTo>
                  <a:cubicBezTo>
                    <a:pt x="42638" y="4820"/>
                    <a:pt x="42856" y="4919"/>
                    <a:pt x="42995" y="4979"/>
                  </a:cubicBezTo>
                  <a:cubicBezTo>
                    <a:pt x="43101" y="5040"/>
                    <a:pt x="43161" y="5065"/>
                    <a:pt x="43183" y="5065"/>
                  </a:cubicBezTo>
                  <a:cubicBezTo>
                    <a:pt x="43190" y="5065"/>
                    <a:pt x="43194" y="5063"/>
                    <a:pt x="43194" y="5058"/>
                  </a:cubicBezTo>
                  <a:cubicBezTo>
                    <a:pt x="43213" y="5058"/>
                    <a:pt x="43154" y="5019"/>
                    <a:pt x="43015" y="4939"/>
                  </a:cubicBezTo>
                  <a:cubicBezTo>
                    <a:pt x="42876" y="4860"/>
                    <a:pt x="42678" y="4741"/>
                    <a:pt x="42361" y="4563"/>
                  </a:cubicBezTo>
                  <a:cubicBezTo>
                    <a:pt x="42063" y="4384"/>
                    <a:pt x="41667" y="4166"/>
                    <a:pt x="41131" y="3908"/>
                  </a:cubicBezTo>
                  <a:cubicBezTo>
                    <a:pt x="40873" y="3789"/>
                    <a:pt x="40596" y="3630"/>
                    <a:pt x="40258" y="3492"/>
                  </a:cubicBezTo>
                  <a:cubicBezTo>
                    <a:pt x="39941" y="3353"/>
                    <a:pt x="39584" y="3174"/>
                    <a:pt x="39188" y="3016"/>
                  </a:cubicBezTo>
                  <a:cubicBezTo>
                    <a:pt x="37601" y="2341"/>
                    <a:pt x="35439" y="1548"/>
                    <a:pt x="32465" y="874"/>
                  </a:cubicBezTo>
                  <a:cubicBezTo>
                    <a:pt x="30216" y="409"/>
                    <a:pt x="27490" y="1"/>
                    <a:pt x="242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4"/>
            <p:cNvSpPr/>
            <p:nvPr/>
          </p:nvSpPr>
          <p:spPr>
            <a:xfrm>
              <a:off x="6631565" y="2502332"/>
              <a:ext cx="587119" cy="52342"/>
            </a:xfrm>
            <a:custGeom>
              <a:rect b="b" l="l" r="r" t="t"/>
              <a:pathLst>
                <a:path extrusionOk="0" h="1632" w="18306">
                  <a:moveTo>
                    <a:pt x="5493" y="1"/>
                  </a:moveTo>
                  <a:cubicBezTo>
                    <a:pt x="3827" y="1"/>
                    <a:pt x="2627" y="84"/>
                    <a:pt x="1786" y="145"/>
                  </a:cubicBezTo>
                  <a:cubicBezTo>
                    <a:pt x="1111" y="185"/>
                    <a:pt x="655" y="244"/>
                    <a:pt x="378" y="284"/>
                  </a:cubicBezTo>
                  <a:cubicBezTo>
                    <a:pt x="100" y="323"/>
                    <a:pt x="1" y="343"/>
                    <a:pt x="1" y="363"/>
                  </a:cubicBezTo>
                  <a:cubicBezTo>
                    <a:pt x="1" y="384"/>
                    <a:pt x="54" y="393"/>
                    <a:pt x="181" y="393"/>
                  </a:cubicBezTo>
                  <a:cubicBezTo>
                    <a:pt x="418" y="393"/>
                    <a:pt x="914" y="362"/>
                    <a:pt x="1805" y="323"/>
                  </a:cubicBezTo>
                  <a:cubicBezTo>
                    <a:pt x="2578" y="301"/>
                    <a:pt x="3647" y="247"/>
                    <a:pt x="5098" y="247"/>
                  </a:cubicBezTo>
                  <a:cubicBezTo>
                    <a:pt x="6219" y="247"/>
                    <a:pt x="7567" y="279"/>
                    <a:pt x="9183" y="383"/>
                  </a:cubicBezTo>
                  <a:cubicBezTo>
                    <a:pt x="12911" y="661"/>
                    <a:pt x="15172" y="1097"/>
                    <a:pt x="16520" y="1335"/>
                  </a:cubicBezTo>
                  <a:cubicBezTo>
                    <a:pt x="17573" y="1539"/>
                    <a:pt x="18065" y="1631"/>
                    <a:pt x="18225" y="1631"/>
                  </a:cubicBezTo>
                  <a:cubicBezTo>
                    <a:pt x="18266" y="1631"/>
                    <a:pt x="18285" y="1625"/>
                    <a:pt x="18285" y="1612"/>
                  </a:cubicBezTo>
                  <a:cubicBezTo>
                    <a:pt x="18305" y="1612"/>
                    <a:pt x="18186" y="1553"/>
                    <a:pt x="17928" y="1474"/>
                  </a:cubicBezTo>
                  <a:cubicBezTo>
                    <a:pt x="17651" y="1414"/>
                    <a:pt x="17214" y="1295"/>
                    <a:pt x="16560" y="1137"/>
                  </a:cubicBezTo>
                  <a:cubicBezTo>
                    <a:pt x="15211" y="859"/>
                    <a:pt x="12951" y="383"/>
                    <a:pt x="9203" y="125"/>
                  </a:cubicBezTo>
                  <a:cubicBezTo>
                    <a:pt x="7766" y="33"/>
                    <a:pt x="6538" y="1"/>
                    <a:pt x="54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4"/>
            <p:cNvSpPr/>
            <p:nvPr/>
          </p:nvSpPr>
          <p:spPr>
            <a:xfrm>
              <a:off x="7485785" y="2450984"/>
              <a:ext cx="848510" cy="850434"/>
            </a:xfrm>
            <a:custGeom>
              <a:rect b="b" l="l" r="r" t="t"/>
              <a:pathLst>
                <a:path extrusionOk="0" h="26516" w="26456">
                  <a:moveTo>
                    <a:pt x="0" y="1"/>
                  </a:moveTo>
                  <a:cubicBezTo>
                    <a:pt x="0" y="21"/>
                    <a:pt x="218" y="100"/>
                    <a:pt x="794" y="259"/>
                  </a:cubicBezTo>
                  <a:cubicBezTo>
                    <a:pt x="1369" y="397"/>
                    <a:pt x="2301" y="675"/>
                    <a:pt x="3689" y="1131"/>
                  </a:cubicBezTo>
                  <a:cubicBezTo>
                    <a:pt x="5077" y="1627"/>
                    <a:pt x="6902" y="2361"/>
                    <a:pt x="9182" y="3590"/>
                  </a:cubicBezTo>
                  <a:cubicBezTo>
                    <a:pt x="11443" y="4859"/>
                    <a:pt x="14180" y="6644"/>
                    <a:pt x="17016" y="9480"/>
                  </a:cubicBezTo>
                  <a:cubicBezTo>
                    <a:pt x="19832" y="12316"/>
                    <a:pt x="21617" y="15053"/>
                    <a:pt x="22886" y="17313"/>
                  </a:cubicBezTo>
                  <a:cubicBezTo>
                    <a:pt x="24115" y="19594"/>
                    <a:pt x="24829" y="21438"/>
                    <a:pt x="25305" y="22827"/>
                  </a:cubicBezTo>
                  <a:cubicBezTo>
                    <a:pt x="25781" y="24195"/>
                    <a:pt x="26039" y="25147"/>
                    <a:pt x="26198" y="25722"/>
                  </a:cubicBezTo>
                  <a:cubicBezTo>
                    <a:pt x="26356" y="26297"/>
                    <a:pt x="26416" y="26515"/>
                    <a:pt x="26436" y="26515"/>
                  </a:cubicBezTo>
                  <a:cubicBezTo>
                    <a:pt x="26455" y="26515"/>
                    <a:pt x="26416" y="26277"/>
                    <a:pt x="26297" y="25702"/>
                  </a:cubicBezTo>
                  <a:cubicBezTo>
                    <a:pt x="26178" y="25107"/>
                    <a:pt x="25940" y="24155"/>
                    <a:pt x="25503" y="22767"/>
                  </a:cubicBezTo>
                  <a:cubicBezTo>
                    <a:pt x="25047" y="21359"/>
                    <a:pt x="24333" y="19515"/>
                    <a:pt x="23104" y="17194"/>
                  </a:cubicBezTo>
                  <a:cubicBezTo>
                    <a:pt x="21835" y="14914"/>
                    <a:pt x="20050" y="12157"/>
                    <a:pt x="17214" y="9282"/>
                  </a:cubicBezTo>
                  <a:cubicBezTo>
                    <a:pt x="14358" y="6446"/>
                    <a:pt x="11602" y="4641"/>
                    <a:pt x="9321" y="3372"/>
                  </a:cubicBezTo>
                  <a:cubicBezTo>
                    <a:pt x="7001" y="2143"/>
                    <a:pt x="5156" y="1429"/>
                    <a:pt x="3748" y="953"/>
                  </a:cubicBezTo>
                  <a:cubicBezTo>
                    <a:pt x="2360" y="516"/>
                    <a:pt x="1408" y="278"/>
                    <a:pt x="833" y="159"/>
                  </a:cubicBezTo>
                  <a:cubicBezTo>
                    <a:pt x="238" y="21"/>
                    <a:pt x="0" y="1"/>
                    <a:pt x="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4"/>
            <p:cNvSpPr/>
            <p:nvPr/>
          </p:nvSpPr>
          <p:spPr>
            <a:xfrm>
              <a:off x="7816517" y="2754871"/>
              <a:ext cx="333329" cy="470215"/>
            </a:xfrm>
            <a:custGeom>
              <a:rect b="b" l="l" r="r" t="t"/>
              <a:pathLst>
                <a:path extrusionOk="0" h="14661" w="10393">
                  <a:moveTo>
                    <a:pt x="10" y="0"/>
                  </a:moveTo>
                  <a:cubicBezTo>
                    <a:pt x="4" y="0"/>
                    <a:pt x="1" y="2"/>
                    <a:pt x="1" y="5"/>
                  </a:cubicBezTo>
                  <a:cubicBezTo>
                    <a:pt x="1" y="25"/>
                    <a:pt x="80" y="84"/>
                    <a:pt x="338" y="243"/>
                  </a:cubicBezTo>
                  <a:cubicBezTo>
                    <a:pt x="576" y="382"/>
                    <a:pt x="992" y="580"/>
                    <a:pt x="1567" y="957"/>
                  </a:cubicBezTo>
                  <a:cubicBezTo>
                    <a:pt x="1706" y="1056"/>
                    <a:pt x="1885" y="1155"/>
                    <a:pt x="2043" y="1255"/>
                  </a:cubicBezTo>
                  <a:cubicBezTo>
                    <a:pt x="2222" y="1373"/>
                    <a:pt x="2400" y="1512"/>
                    <a:pt x="2579" y="1651"/>
                  </a:cubicBezTo>
                  <a:cubicBezTo>
                    <a:pt x="2975" y="1909"/>
                    <a:pt x="3392" y="2266"/>
                    <a:pt x="3868" y="2643"/>
                  </a:cubicBezTo>
                  <a:cubicBezTo>
                    <a:pt x="4800" y="3436"/>
                    <a:pt x="5891" y="4527"/>
                    <a:pt x="6981" y="6054"/>
                  </a:cubicBezTo>
                  <a:cubicBezTo>
                    <a:pt x="8072" y="7620"/>
                    <a:pt x="8726" y="9009"/>
                    <a:pt x="9183" y="10139"/>
                  </a:cubicBezTo>
                  <a:cubicBezTo>
                    <a:pt x="9381" y="10714"/>
                    <a:pt x="9579" y="11230"/>
                    <a:pt x="9698" y="11686"/>
                  </a:cubicBezTo>
                  <a:cubicBezTo>
                    <a:pt x="9758" y="11904"/>
                    <a:pt x="9817" y="12122"/>
                    <a:pt x="9877" y="12320"/>
                  </a:cubicBezTo>
                  <a:cubicBezTo>
                    <a:pt x="9916" y="12519"/>
                    <a:pt x="9956" y="12697"/>
                    <a:pt x="9996" y="12876"/>
                  </a:cubicBezTo>
                  <a:cubicBezTo>
                    <a:pt x="10154" y="13550"/>
                    <a:pt x="10214" y="14006"/>
                    <a:pt x="10273" y="14284"/>
                  </a:cubicBezTo>
                  <a:cubicBezTo>
                    <a:pt x="10313" y="14561"/>
                    <a:pt x="10353" y="14660"/>
                    <a:pt x="10372" y="14660"/>
                  </a:cubicBezTo>
                  <a:cubicBezTo>
                    <a:pt x="10392" y="14660"/>
                    <a:pt x="10392" y="14541"/>
                    <a:pt x="10372" y="14264"/>
                  </a:cubicBezTo>
                  <a:cubicBezTo>
                    <a:pt x="10353" y="13986"/>
                    <a:pt x="10313" y="13510"/>
                    <a:pt x="10174" y="12836"/>
                  </a:cubicBezTo>
                  <a:cubicBezTo>
                    <a:pt x="10154" y="12657"/>
                    <a:pt x="10115" y="12459"/>
                    <a:pt x="10075" y="12261"/>
                  </a:cubicBezTo>
                  <a:cubicBezTo>
                    <a:pt x="10015" y="12063"/>
                    <a:pt x="9976" y="11844"/>
                    <a:pt x="9916" y="11626"/>
                  </a:cubicBezTo>
                  <a:cubicBezTo>
                    <a:pt x="9797" y="11150"/>
                    <a:pt x="9599" y="10635"/>
                    <a:pt x="9421" y="10060"/>
                  </a:cubicBezTo>
                  <a:cubicBezTo>
                    <a:pt x="8964" y="8890"/>
                    <a:pt x="8310" y="7482"/>
                    <a:pt x="7199" y="5895"/>
                  </a:cubicBezTo>
                  <a:cubicBezTo>
                    <a:pt x="6089" y="4348"/>
                    <a:pt x="4978" y="3257"/>
                    <a:pt x="4026" y="2444"/>
                  </a:cubicBezTo>
                  <a:cubicBezTo>
                    <a:pt x="3531" y="2068"/>
                    <a:pt x="3114" y="1711"/>
                    <a:pt x="2718" y="1453"/>
                  </a:cubicBezTo>
                  <a:cubicBezTo>
                    <a:pt x="2519" y="1314"/>
                    <a:pt x="2341" y="1195"/>
                    <a:pt x="2162" y="1076"/>
                  </a:cubicBezTo>
                  <a:cubicBezTo>
                    <a:pt x="1984" y="977"/>
                    <a:pt x="1825" y="878"/>
                    <a:pt x="1666" y="798"/>
                  </a:cubicBezTo>
                  <a:cubicBezTo>
                    <a:pt x="1072" y="441"/>
                    <a:pt x="635" y="263"/>
                    <a:pt x="377" y="144"/>
                  </a:cubicBezTo>
                  <a:cubicBezTo>
                    <a:pt x="161" y="44"/>
                    <a:pt x="43" y="0"/>
                    <a:pt x="1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4"/>
            <p:cNvSpPr/>
            <p:nvPr/>
          </p:nvSpPr>
          <p:spPr>
            <a:xfrm>
              <a:off x="7889675" y="3363029"/>
              <a:ext cx="319955" cy="740201"/>
            </a:xfrm>
            <a:custGeom>
              <a:rect b="b" l="l" r="r" t="t"/>
              <a:pathLst>
                <a:path extrusionOk="0" h="23079" w="9976">
                  <a:moveTo>
                    <a:pt x="9358" y="0"/>
                  </a:moveTo>
                  <a:cubicBezTo>
                    <a:pt x="9339" y="0"/>
                    <a:pt x="9319" y="181"/>
                    <a:pt x="9281" y="577"/>
                  </a:cubicBezTo>
                  <a:cubicBezTo>
                    <a:pt x="9281" y="795"/>
                    <a:pt x="9261" y="1073"/>
                    <a:pt x="9261" y="1430"/>
                  </a:cubicBezTo>
                  <a:cubicBezTo>
                    <a:pt x="9261" y="1787"/>
                    <a:pt x="9242" y="2223"/>
                    <a:pt x="9281" y="2739"/>
                  </a:cubicBezTo>
                  <a:cubicBezTo>
                    <a:pt x="9301" y="3790"/>
                    <a:pt x="9400" y="5198"/>
                    <a:pt x="9539" y="7042"/>
                  </a:cubicBezTo>
                  <a:cubicBezTo>
                    <a:pt x="9618" y="7954"/>
                    <a:pt x="9678" y="9005"/>
                    <a:pt x="9698" y="10155"/>
                  </a:cubicBezTo>
                  <a:cubicBezTo>
                    <a:pt x="9698" y="11325"/>
                    <a:pt x="9658" y="12615"/>
                    <a:pt x="9380" y="14003"/>
                  </a:cubicBezTo>
                  <a:cubicBezTo>
                    <a:pt x="9123" y="15371"/>
                    <a:pt x="8667" y="16601"/>
                    <a:pt x="8091" y="17592"/>
                  </a:cubicBezTo>
                  <a:cubicBezTo>
                    <a:pt x="7516" y="18584"/>
                    <a:pt x="6842" y="19377"/>
                    <a:pt x="6188" y="20012"/>
                  </a:cubicBezTo>
                  <a:cubicBezTo>
                    <a:pt x="5513" y="20646"/>
                    <a:pt x="4859" y="21122"/>
                    <a:pt x="4264" y="21479"/>
                  </a:cubicBezTo>
                  <a:cubicBezTo>
                    <a:pt x="3669" y="21856"/>
                    <a:pt x="3114" y="22114"/>
                    <a:pt x="2638" y="22312"/>
                  </a:cubicBezTo>
                  <a:cubicBezTo>
                    <a:pt x="1666" y="22709"/>
                    <a:pt x="992" y="22828"/>
                    <a:pt x="575" y="22927"/>
                  </a:cubicBezTo>
                  <a:cubicBezTo>
                    <a:pt x="159" y="23006"/>
                    <a:pt x="0" y="23046"/>
                    <a:pt x="0" y="23066"/>
                  </a:cubicBezTo>
                  <a:cubicBezTo>
                    <a:pt x="0" y="23074"/>
                    <a:pt x="31" y="23079"/>
                    <a:pt x="98" y="23079"/>
                  </a:cubicBezTo>
                  <a:cubicBezTo>
                    <a:pt x="192" y="23079"/>
                    <a:pt x="359" y="23069"/>
                    <a:pt x="615" y="23046"/>
                  </a:cubicBezTo>
                  <a:cubicBezTo>
                    <a:pt x="1031" y="22966"/>
                    <a:pt x="1726" y="22867"/>
                    <a:pt x="2717" y="22490"/>
                  </a:cubicBezTo>
                  <a:cubicBezTo>
                    <a:pt x="3193" y="22292"/>
                    <a:pt x="3768" y="22054"/>
                    <a:pt x="4383" y="21677"/>
                  </a:cubicBezTo>
                  <a:cubicBezTo>
                    <a:pt x="4998" y="21301"/>
                    <a:pt x="5672" y="20825"/>
                    <a:pt x="6366" y="20190"/>
                  </a:cubicBezTo>
                  <a:cubicBezTo>
                    <a:pt x="7040" y="19555"/>
                    <a:pt x="7734" y="18742"/>
                    <a:pt x="8329" y="17711"/>
                  </a:cubicBezTo>
                  <a:cubicBezTo>
                    <a:pt x="8924" y="16700"/>
                    <a:pt x="9380" y="15450"/>
                    <a:pt x="9658" y="14042"/>
                  </a:cubicBezTo>
                  <a:cubicBezTo>
                    <a:pt x="9936" y="12634"/>
                    <a:pt x="9975" y="11325"/>
                    <a:pt x="9956" y="10155"/>
                  </a:cubicBezTo>
                  <a:cubicBezTo>
                    <a:pt x="9956" y="8985"/>
                    <a:pt x="9876" y="7954"/>
                    <a:pt x="9797" y="7022"/>
                  </a:cubicBezTo>
                  <a:cubicBezTo>
                    <a:pt x="9638" y="5178"/>
                    <a:pt x="9519" y="3770"/>
                    <a:pt x="9460" y="2739"/>
                  </a:cubicBezTo>
                  <a:cubicBezTo>
                    <a:pt x="9440" y="2223"/>
                    <a:pt x="9420" y="1787"/>
                    <a:pt x="9420" y="1430"/>
                  </a:cubicBezTo>
                  <a:cubicBezTo>
                    <a:pt x="9400" y="1073"/>
                    <a:pt x="9400" y="795"/>
                    <a:pt x="9400" y="577"/>
                  </a:cubicBezTo>
                  <a:cubicBezTo>
                    <a:pt x="9400" y="160"/>
                    <a:pt x="9380" y="2"/>
                    <a:pt x="9361" y="2"/>
                  </a:cubicBezTo>
                  <a:cubicBezTo>
                    <a:pt x="9360" y="1"/>
                    <a:pt x="9359" y="0"/>
                    <a:pt x="93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4"/>
            <p:cNvSpPr/>
            <p:nvPr/>
          </p:nvSpPr>
          <p:spPr>
            <a:xfrm>
              <a:off x="8030858" y="3788503"/>
              <a:ext cx="71265" cy="141183"/>
            </a:xfrm>
            <a:custGeom>
              <a:rect b="b" l="l" r="r" t="t"/>
              <a:pathLst>
                <a:path extrusionOk="0" h="4402" w="2222">
                  <a:moveTo>
                    <a:pt x="2072" y="1"/>
                  </a:moveTo>
                  <a:cubicBezTo>
                    <a:pt x="2069" y="1"/>
                    <a:pt x="2066" y="2"/>
                    <a:pt x="2063" y="3"/>
                  </a:cubicBezTo>
                  <a:cubicBezTo>
                    <a:pt x="2024" y="3"/>
                    <a:pt x="2004" y="122"/>
                    <a:pt x="2004" y="499"/>
                  </a:cubicBezTo>
                  <a:cubicBezTo>
                    <a:pt x="1964" y="856"/>
                    <a:pt x="1944" y="1510"/>
                    <a:pt x="1548" y="2422"/>
                  </a:cubicBezTo>
                  <a:cubicBezTo>
                    <a:pt x="1111" y="3335"/>
                    <a:pt x="635" y="3771"/>
                    <a:pt x="378" y="4029"/>
                  </a:cubicBezTo>
                  <a:cubicBezTo>
                    <a:pt x="100" y="4267"/>
                    <a:pt x="1" y="4366"/>
                    <a:pt x="40" y="4386"/>
                  </a:cubicBezTo>
                  <a:cubicBezTo>
                    <a:pt x="40" y="4396"/>
                    <a:pt x="49" y="4402"/>
                    <a:pt x="67" y="4402"/>
                  </a:cubicBezTo>
                  <a:cubicBezTo>
                    <a:pt x="121" y="4402"/>
                    <a:pt x="259" y="4346"/>
                    <a:pt x="497" y="4168"/>
                  </a:cubicBezTo>
                  <a:cubicBezTo>
                    <a:pt x="794" y="3949"/>
                    <a:pt x="1330" y="3513"/>
                    <a:pt x="1786" y="2541"/>
                  </a:cubicBezTo>
                  <a:cubicBezTo>
                    <a:pt x="2222" y="1570"/>
                    <a:pt x="2202" y="876"/>
                    <a:pt x="2182" y="499"/>
                  </a:cubicBezTo>
                  <a:cubicBezTo>
                    <a:pt x="2164" y="129"/>
                    <a:pt x="2111" y="1"/>
                    <a:pt x="20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4"/>
            <p:cNvSpPr/>
            <p:nvPr/>
          </p:nvSpPr>
          <p:spPr>
            <a:xfrm>
              <a:off x="7849584" y="3824200"/>
              <a:ext cx="477078" cy="579582"/>
            </a:xfrm>
            <a:custGeom>
              <a:rect b="b" l="l" r="r" t="t"/>
              <a:pathLst>
                <a:path extrusionOk="0" h="18071" w="14875">
                  <a:moveTo>
                    <a:pt x="14855" y="0"/>
                  </a:moveTo>
                  <a:cubicBezTo>
                    <a:pt x="14835" y="0"/>
                    <a:pt x="14775" y="139"/>
                    <a:pt x="14676" y="476"/>
                  </a:cubicBezTo>
                  <a:cubicBezTo>
                    <a:pt x="14577" y="833"/>
                    <a:pt x="14438" y="1409"/>
                    <a:pt x="14141" y="2261"/>
                  </a:cubicBezTo>
                  <a:cubicBezTo>
                    <a:pt x="14061" y="2479"/>
                    <a:pt x="14002" y="2698"/>
                    <a:pt x="13903" y="2955"/>
                  </a:cubicBezTo>
                  <a:cubicBezTo>
                    <a:pt x="13803" y="3193"/>
                    <a:pt x="13704" y="3451"/>
                    <a:pt x="13585" y="3749"/>
                  </a:cubicBezTo>
                  <a:cubicBezTo>
                    <a:pt x="13387" y="4324"/>
                    <a:pt x="13070" y="4938"/>
                    <a:pt x="12733" y="5672"/>
                  </a:cubicBezTo>
                  <a:cubicBezTo>
                    <a:pt x="12019" y="7080"/>
                    <a:pt x="11027" y="8806"/>
                    <a:pt x="9480" y="10709"/>
                  </a:cubicBezTo>
                  <a:cubicBezTo>
                    <a:pt x="7914" y="12593"/>
                    <a:pt x="6426" y="13902"/>
                    <a:pt x="5177" y="14894"/>
                  </a:cubicBezTo>
                  <a:cubicBezTo>
                    <a:pt x="4522" y="15350"/>
                    <a:pt x="3967" y="15786"/>
                    <a:pt x="3452" y="16103"/>
                  </a:cubicBezTo>
                  <a:cubicBezTo>
                    <a:pt x="3194" y="16262"/>
                    <a:pt x="2956" y="16421"/>
                    <a:pt x="2738" y="16560"/>
                  </a:cubicBezTo>
                  <a:cubicBezTo>
                    <a:pt x="2500" y="16698"/>
                    <a:pt x="2281" y="16817"/>
                    <a:pt x="2103" y="16917"/>
                  </a:cubicBezTo>
                  <a:cubicBezTo>
                    <a:pt x="1330" y="17373"/>
                    <a:pt x="774" y="17630"/>
                    <a:pt x="457" y="17789"/>
                  </a:cubicBezTo>
                  <a:cubicBezTo>
                    <a:pt x="140" y="17968"/>
                    <a:pt x="1" y="18047"/>
                    <a:pt x="21" y="18067"/>
                  </a:cubicBezTo>
                  <a:cubicBezTo>
                    <a:pt x="21" y="18069"/>
                    <a:pt x="23" y="18070"/>
                    <a:pt x="27" y="18070"/>
                  </a:cubicBezTo>
                  <a:cubicBezTo>
                    <a:pt x="59" y="18070"/>
                    <a:pt x="202" y="18010"/>
                    <a:pt x="497" y="17888"/>
                  </a:cubicBezTo>
                  <a:cubicBezTo>
                    <a:pt x="834" y="17749"/>
                    <a:pt x="1389" y="17531"/>
                    <a:pt x="2182" y="17095"/>
                  </a:cubicBezTo>
                  <a:cubicBezTo>
                    <a:pt x="2381" y="16976"/>
                    <a:pt x="2599" y="16877"/>
                    <a:pt x="2837" y="16738"/>
                  </a:cubicBezTo>
                  <a:cubicBezTo>
                    <a:pt x="3055" y="16599"/>
                    <a:pt x="3313" y="16441"/>
                    <a:pt x="3571" y="16282"/>
                  </a:cubicBezTo>
                  <a:cubicBezTo>
                    <a:pt x="4106" y="15965"/>
                    <a:pt x="4661" y="15548"/>
                    <a:pt x="5316" y="15092"/>
                  </a:cubicBezTo>
                  <a:cubicBezTo>
                    <a:pt x="6585" y="14101"/>
                    <a:pt x="8112" y="12792"/>
                    <a:pt x="9679" y="10888"/>
                  </a:cubicBezTo>
                  <a:cubicBezTo>
                    <a:pt x="11245" y="8964"/>
                    <a:pt x="12257" y="7219"/>
                    <a:pt x="12971" y="5771"/>
                  </a:cubicBezTo>
                  <a:cubicBezTo>
                    <a:pt x="13288" y="5038"/>
                    <a:pt x="13605" y="4403"/>
                    <a:pt x="13803" y="3828"/>
                  </a:cubicBezTo>
                  <a:cubicBezTo>
                    <a:pt x="13903" y="3530"/>
                    <a:pt x="14002" y="3273"/>
                    <a:pt x="14101" y="3015"/>
                  </a:cubicBezTo>
                  <a:cubicBezTo>
                    <a:pt x="14200" y="2777"/>
                    <a:pt x="14260" y="2539"/>
                    <a:pt x="14319" y="2321"/>
                  </a:cubicBezTo>
                  <a:cubicBezTo>
                    <a:pt x="14597" y="1448"/>
                    <a:pt x="14716" y="873"/>
                    <a:pt x="14775" y="516"/>
                  </a:cubicBezTo>
                  <a:cubicBezTo>
                    <a:pt x="14855" y="139"/>
                    <a:pt x="14874" y="0"/>
                    <a:pt x="148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4"/>
            <p:cNvSpPr/>
            <p:nvPr/>
          </p:nvSpPr>
          <p:spPr>
            <a:xfrm>
              <a:off x="7205279" y="4170198"/>
              <a:ext cx="546387" cy="169150"/>
            </a:xfrm>
            <a:custGeom>
              <a:rect b="b" l="l" r="r" t="t"/>
              <a:pathLst>
                <a:path extrusionOk="0" h="5274" w="17036">
                  <a:moveTo>
                    <a:pt x="1" y="1"/>
                  </a:moveTo>
                  <a:cubicBezTo>
                    <a:pt x="1" y="21"/>
                    <a:pt x="40" y="120"/>
                    <a:pt x="199" y="377"/>
                  </a:cubicBezTo>
                  <a:cubicBezTo>
                    <a:pt x="358" y="615"/>
                    <a:pt x="635" y="1012"/>
                    <a:pt x="1111" y="1567"/>
                  </a:cubicBezTo>
                  <a:cubicBezTo>
                    <a:pt x="1607" y="2103"/>
                    <a:pt x="2321" y="2777"/>
                    <a:pt x="3412" y="3491"/>
                  </a:cubicBezTo>
                  <a:cubicBezTo>
                    <a:pt x="4483" y="4165"/>
                    <a:pt x="5990" y="4899"/>
                    <a:pt x="7973" y="5177"/>
                  </a:cubicBezTo>
                  <a:cubicBezTo>
                    <a:pt x="8495" y="5244"/>
                    <a:pt x="8991" y="5274"/>
                    <a:pt x="9463" y="5274"/>
                  </a:cubicBezTo>
                  <a:cubicBezTo>
                    <a:pt x="10784" y="5274"/>
                    <a:pt x="11906" y="5043"/>
                    <a:pt x="12812" y="4780"/>
                  </a:cubicBezTo>
                  <a:cubicBezTo>
                    <a:pt x="14061" y="4383"/>
                    <a:pt x="14934" y="3907"/>
                    <a:pt x="15529" y="3531"/>
                  </a:cubicBezTo>
                  <a:cubicBezTo>
                    <a:pt x="16143" y="3134"/>
                    <a:pt x="16520" y="2817"/>
                    <a:pt x="16738" y="2618"/>
                  </a:cubicBezTo>
                  <a:cubicBezTo>
                    <a:pt x="16957" y="2420"/>
                    <a:pt x="17036" y="2341"/>
                    <a:pt x="17016" y="2321"/>
                  </a:cubicBezTo>
                  <a:cubicBezTo>
                    <a:pt x="17016" y="2319"/>
                    <a:pt x="17014" y="2317"/>
                    <a:pt x="17011" y="2317"/>
                  </a:cubicBezTo>
                  <a:cubicBezTo>
                    <a:pt x="16986" y="2317"/>
                    <a:pt x="16871" y="2382"/>
                    <a:pt x="16679" y="2539"/>
                  </a:cubicBezTo>
                  <a:cubicBezTo>
                    <a:pt x="16441" y="2718"/>
                    <a:pt x="16044" y="2995"/>
                    <a:pt x="15429" y="3352"/>
                  </a:cubicBezTo>
                  <a:cubicBezTo>
                    <a:pt x="14815" y="3729"/>
                    <a:pt x="13962" y="4165"/>
                    <a:pt x="12752" y="4522"/>
                  </a:cubicBezTo>
                  <a:cubicBezTo>
                    <a:pt x="11872" y="4782"/>
                    <a:pt x="10782" y="5000"/>
                    <a:pt x="9512" y="5000"/>
                  </a:cubicBezTo>
                  <a:cubicBezTo>
                    <a:pt x="9037" y="5000"/>
                    <a:pt x="8536" y="4969"/>
                    <a:pt x="8013" y="4899"/>
                  </a:cubicBezTo>
                  <a:cubicBezTo>
                    <a:pt x="6069" y="4621"/>
                    <a:pt x="4621" y="3927"/>
                    <a:pt x="3531" y="3273"/>
                  </a:cubicBezTo>
                  <a:cubicBezTo>
                    <a:pt x="2460" y="2599"/>
                    <a:pt x="1746" y="1944"/>
                    <a:pt x="1250" y="1429"/>
                  </a:cubicBezTo>
                  <a:cubicBezTo>
                    <a:pt x="774" y="913"/>
                    <a:pt x="477" y="536"/>
                    <a:pt x="278" y="318"/>
                  </a:cubicBezTo>
                  <a:cubicBezTo>
                    <a:pt x="100" y="80"/>
                    <a:pt x="21"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4"/>
            <p:cNvSpPr/>
            <p:nvPr/>
          </p:nvSpPr>
          <p:spPr>
            <a:xfrm>
              <a:off x="7089529" y="3811467"/>
              <a:ext cx="57281" cy="372137"/>
            </a:xfrm>
            <a:custGeom>
              <a:rect b="b" l="l" r="r" t="t"/>
              <a:pathLst>
                <a:path extrusionOk="0" h="11603" w="1786">
                  <a:moveTo>
                    <a:pt x="1012" y="1"/>
                  </a:moveTo>
                  <a:cubicBezTo>
                    <a:pt x="992" y="1"/>
                    <a:pt x="952" y="60"/>
                    <a:pt x="873" y="219"/>
                  </a:cubicBezTo>
                  <a:cubicBezTo>
                    <a:pt x="813" y="397"/>
                    <a:pt x="714" y="675"/>
                    <a:pt x="595" y="1092"/>
                  </a:cubicBezTo>
                  <a:cubicBezTo>
                    <a:pt x="377" y="1944"/>
                    <a:pt x="0" y="3452"/>
                    <a:pt x="139" y="5891"/>
                  </a:cubicBezTo>
                  <a:cubicBezTo>
                    <a:pt x="318" y="8310"/>
                    <a:pt x="893" y="9738"/>
                    <a:pt x="1230" y="10571"/>
                  </a:cubicBezTo>
                  <a:cubicBezTo>
                    <a:pt x="1389" y="10968"/>
                    <a:pt x="1527" y="11225"/>
                    <a:pt x="1627" y="11384"/>
                  </a:cubicBezTo>
                  <a:cubicBezTo>
                    <a:pt x="1706" y="11543"/>
                    <a:pt x="1746" y="11602"/>
                    <a:pt x="1765" y="11602"/>
                  </a:cubicBezTo>
                  <a:cubicBezTo>
                    <a:pt x="1785" y="11582"/>
                    <a:pt x="1785" y="11523"/>
                    <a:pt x="1726" y="11344"/>
                  </a:cubicBezTo>
                  <a:cubicBezTo>
                    <a:pt x="1666" y="11166"/>
                    <a:pt x="1547" y="10908"/>
                    <a:pt x="1408" y="10492"/>
                  </a:cubicBezTo>
                  <a:cubicBezTo>
                    <a:pt x="1111" y="9659"/>
                    <a:pt x="595" y="8251"/>
                    <a:pt x="417" y="5871"/>
                  </a:cubicBezTo>
                  <a:cubicBezTo>
                    <a:pt x="278" y="3471"/>
                    <a:pt x="615" y="2004"/>
                    <a:pt x="794" y="1151"/>
                  </a:cubicBezTo>
                  <a:cubicBezTo>
                    <a:pt x="873" y="715"/>
                    <a:pt x="952" y="437"/>
                    <a:pt x="992" y="259"/>
                  </a:cubicBezTo>
                  <a:cubicBezTo>
                    <a:pt x="1012" y="80"/>
                    <a:pt x="1032" y="1"/>
                    <a:pt x="10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4"/>
            <p:cNvSpPr/>
            <p:nvPr/>
          </p:nvSpPr>
          <p:spPr>
            <a:xfrm>
              <a:off x="7195112" y="3884560"/>
              <a:ext cx="42656" cy="201159"/>
            </a:xfrm>
            <a:custGeom>
              <a:rect b="b" l="l" r="r" t="t"/>
              <a:pathLst>
                <a:path extrusionOk="0" h="6272" w="1330">
                  <a:moveTo>
                    <a:pt x="235" y="1"/>
                  </a:moveTo>
                  <a:cubicBezTo>
                    <a:pt x="212" y="1"/>
                    <a:pt x="156" y="167"/>
                    <a:pt x="100" y="617"/>
                  </a:cubicBezTo>
                  <a:cubicBezTo>
                    <a:pt x="60" y="1093"/>
                    <a:pt x="0" y="1926"/>
                    <a:pt x="199" y="3235"/>
                  </a:cubicBezTo>
                  <a:cubicBezTo>
                    <a:pt x="437" y="4544"/>
                    <a:pt x="754" y="5297"/>
                    <a:pt x="952" y="5734"/>
                  </a:cubicBezTo>
                  <a:cubicBezTo>
                    <a:pt x="1156" y="6140"/>
                    <a:pt x="1255" y="6271"/>
                    <a:pt x="1284" y="6271"/>
                  </a:cubicBezTo>
                  <a:cubicBezTo>
                    <a:pt x="1286" y="6271"/>
                    <a:pt x="1288" y="6270"/>
                    <a:pt x="1289" y="6269"/>
                  </a:cubicBezTo>
                  <a:cubicBezTo>
                    <a:pt x="1329" y="6249"/>
                    <a:pt x="1289" y="6110"/>
                    <a:pt x="1131" y="5654"/>
                  </a:cubicBezTo>
                  <a:cubicBezTo>
                    <a:pt x="972" y="5198"/>
                    <a:pt x="694" y="4464"/>
                    <a:pt x="476" y="3175"/>
                  </a:cubicBezTo>
                  <a:cubicBezTo>
                    <a:pt x="258" y="1906"/>
                    <a:pt x="298" y="1113"/>
                    <a:pt x="298" y="637"/>
                  </a:cubicBezTo>
                  <a:cubicBezTo>
                    <a:pt x="298" y="161"/>
                    <a:pt x="298" y="2"/>
                    <a:pt x="238" y="2"/>
                  </a:cubicBezTo>
                  <a:cubicBezTo>
                    <a:pt x="237" y="1"/>
                    <a:pt x="236" y="1"/>
                    <a:pt x="2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4"/>
            <p:cNvSpPr/>
            <p:nvPr/>
          </p:nvSpPr>
          <p:spPr>
            <a:xfrm>
              <a:off x="6973779" y="3809575"/>
              <a:ext cx="150773" cy="530575"/>
            </a:xfrm>
            <a:custGeom>
              <a:rect b="b" l="l" r="r" t="t"/>
              <a:pathLst>
                <a:path extrusionOk="0" h="16543" w="4701">
                  <a:moveTo>
                    <a:pt x="555" y="0"/>
                  </a:moveTo>
                  <a:cubicBezTo>
                    <a:pt x="536" y="0"/>
                    <a:pt x="496" y="100"/>
                    <a:pt x="436" y="357"/>
                  </a:cubicBezTo>
                  <a:cubicBezTo>
                    <a:pt x="377" y="635"/>
                    <a:pt x="258" y="1051"/>
                    <a:pt x="179" y="1706"/>
                  </a:cubicBezTo>
                  <a:cubicBezTo>
                    <a:pt x="159" y="1865"/>
                    <a:pt x="119" y="2043"/>
                    <a:pt x="99" y="2221"/>
                  </a:cubicBezTo>
                  <a:cubicBezTo>
                    <a:pt x="79" y="2420"/>
                    <a:pt x="79" y="2638"/>
                    <a:pt x="60" y="2856"/>
                  </a:cubicBezTo>
                  <a:cubicBezTo>
                    <a:pt x="0" y="3312"/>
                    <a:pt x="20" y="3808"/>
                    <a:pt x="0" y="4403"/>
                  </a:cubicBezTo>
                  <a:cubicBezTo>
                    <a:pt x="40" y="5573"/>
                    <a:pt x="159" y="7040"/>
                    <a:pt x="595" y="8786"/>
                  </a:cubicBezTo>
                  <a:cubicBezTo>
                    <a:pt x="1031" y="10531"/>
                    <a:pt x="1606" y="11879"/>
                    <a:pt x="2142" y="12911"/>
                  </a:cubicBezTo>
                  <a:cubicBezTo>
                    <a:pt x="2420" y="13426"/>
                    <a:pt x="2657" y="13882"/>
                    <a:pt x="2915" y="14259"/>
                  </a:cubicBezTo>
                  <a:cubicBezTo>
                    <a:pt x="3034" y="14457"/>
                    <a:pt x="3153" y="14616"/>
                    <a:pt x="3252" y="14794"/>
                  </a:cubicBezTo>
                  <a:cubicBezTo>
                    <a:pt x="3352" y="14953"/>
                    <a:pt x="3471" y="15092"/>
                    <a:pt x="3570" y="15231"/>
                  </a:cubicBezTo>
                  <a:cubicBezTo>
                    <a:pt x="3947" y="15766"/>
                    <a:pt x="4244" y="16084"/>
                    <a:pt x="4422" y="16282"/>
                  </a:cubicBezTo>
                  <a:cubicBezTo>
                    <a:pt x="4583" y="16461"/>
                    <a:pt x="4664" y="16543"/>
                    <a:pt x="4678" y="16543"/>
                  </a:cubicBezTo>
                  <a:cubicBezTo>
                    <a:pt x="4680" y="16543"/>
                    <a:pt x="4680" y="16542"/>
                    <a:pt x="4680" y="16540"/>
                  </a:cubicBezTo>
                  <a:cubicBezTo>
                    <a:pt x="4700" y="16520"/>
                    <a:pt x="4660" y="16440"/>
                    <a:pt x="4502" y="16203"/>
                  </a:cubicBezTo>
                  <a:cubicBezTo>
                    <a:pt x="4343" y="15984"/>
                    <a:pt x="4085" y="15647"/>
                    <a:pt x="3728" y="15112"/>
                  </a:cubicBezTo>
                  <a:cubicBezTo>
                    <a:pt x="3629" y="14973"/>
                    <a:pt x="3530" y="14834"/>
                    <a:pt x="3431" y="14676"/>
                  </a:cubicBezTo>
                  <a:cubicBezTo>
                    <a:pt x="3332" y="14497"/>
                    <a:pt x="3213" y="14338"/>
                    <a:pt x="3114" y="14140"/>
                  </a:cubicBezTo>
                  <a:cubicBezTo>
                    <a:pt x="2876" y="13763"/>
                    <a:pt x="2638" y="13307"/>
                    <a:pt x="2360" y="12811"/>
                  </a:cubicBezTo>
                  <a:cubicBezTo>
                    <a:pt x="1864" y="11760"/>
                    <a:pt x="1289" y="10432"/>
                    <a:pt x="853" y="8706"/>
                  </a:cubicBezTo>
                  <a:cubicBezTo>
                    <a:pt x="436" y="6981"/>
                    <a:pt x="298" y="5553"/>
                    <a:pt x="258" y="4403"/>
                  </a:cubicBezTo>
                  <a:cubicBezTo>
                    <a:pt x="258" y="3828"/>
                    <a:pt x="238" y="3312"/>
                    <a:pt x="278" y="2876"/>
                  </a:cubicBezTo>
                  <a:cubicBezTo>
                    <a:pt x="298" y="2638"/>
                    <a:pt x="298" y="2440"/>
                    <a:pt x="317" y="2241"/>
                  </a:cubicBezTo>
                  <a:cubicBezTo>
                    <a:pt x="337" y="2063"/>
                    <a:pt x="357" y="1884"/>
                    <a:pt x="377" y="1726"/>
                  </a:cubicBezTo>
                  <a:cubicBezTo>
                    <a:pt x="417" y="1071"/>
                    <a:pt x="516" y="655"/>
                    <a:pt x="536" y="377"/>
                  </a:cubicBezTo>
                  <a:cubicBezTo>
                    <a:pt x="575" y="119"/>
                    <a:pt x="575" y="20"/>
                    <a:pt x="5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4"/>
            <p:cNvSpPr/>
            <p:nvPr/>
          </p:nvSpPr>
          <p:spPr>
            <a:xfrm>
              <a:off x="-857183" y="-1155985"/>
              <a:ext cx="1871270" cy="3756492"/>
            </a:xfrm>
            <a:custGeom>
              <a:rect b="b" l="l" r="r" t="t"/>
              <a:pathLst>
                <a:path extrusionOk="0" h="117125" w="58345">
                  <a:moveTo>
                    <a:pt x="7398" y="1"/>
                  </a:moveTo>
                  <a:cubicBezTo>
                    <a:pt x="3411" y="8013"/>
                    <a:pt x="2539" y="18285"/>
                    <a:pt x="5117" y="26832"/>
                  </a:cubicBezTo>
                  <a:cubicBezTo>
                    <a:pt x="7695" y="35380"/>
                    <a:pt x="13644" y="42876"/>
                    <a:pt x="21379" y="47338"/>
                  </a:cubicBezTo>
                  <a:cubicBezTo>
                    <a:pt x="25404" y="49658"/>
                    <a:pt x="29866" y="51185"/>
                    <a:pt x="33674" y="53862"/>
                  </a:cubicBezTo>
                  <a:cubicBezTo>
                    <a:pt x="37462" y="56540"/>
                    <a:pt x="40615" y="60843"/>
                    <a:pt x="40139" y="65464"/>
                  </a:cubicBezTo>
                  <a:cubicBezTo>
                    <a:pt x="39604" y="70580"/>
                    <a:pt x="34765" y="74308"/>
                    <a:pt x="29787" y="75597"/>
                  </a:cubicBezTo>
                  <a:cubicBezTo>
                    <a:pt x="26365" y="76497"/>
                    <a:pt x="22821" y="76535"/>
                    <a:pt x="19271" y="76535"/>
                  </a:cubicBezTo>
                  <a:cubicBezTo>
                    <a:pt x="18948" y="76535"/>
                    <a:pt x="18626" y="76535"/>
                    <a:pt x="18303" y="76535"/>
                  </a:cubicBezTo>
                  <a:cubicBezTo>
                    <a:pt x="17012" y="76535"/>
                    <a:pt x="15722" y="76539"/>
                    <a:pt x="14438" y="76589"/>
                  </a:cubicBezTo>
                  <a:cubicBezTo>
                    <a:pt x="9301" y="76787"/>
                    <a:pt x="3887" y="78770"/>
                    <a:pt x="377" y="82538"/>
                  </a:cubicBezTo>
                  <a:cubicBezTo>
                    <a:pt x="0" y="94041"/>
                    <a:pt x="2023" y="105959"/>
                    <a:pt x="4839" y="117124"/>
                  </a:cubicBezTo>
                  <a:cubicBezTo>
                    <a:pt x="8072" y="101775"/>
                    <a:pt x="21954" y="89301"/>
                    <a:pt x="37541" y="87695"/>
                  </a:cubicBezTo>
                  <a:cubicBezTo>
                    <a:pt x="40675" y="87377"/>
                    <a:pt x="43848" y="87437"/>
                    <a:pt x="46941" y="86941"/>
                  </a:cubicBezTo>
                  <a:cubicBezTo>
                    <a:pt x="50055" y="86425"/>
                    <a:pt x="53188" y="85255"/>
                    <a:pt x="55270" y="82915"/>
                  </a:cubicBezTo>
                  <a:cubicBezTo>
                    <a:pt x="57690" y="80198"/>
                    <a:pt x="58344" y="76232"/>
                    <a:pt x="57630" y="72682"/>
                  </a:cubicBezTo>
                  <a:cubicBezTo>
                    <a:pt x="56916" y="69132"/>
                    <a:pt x="54993" y="65920"/>
                    <a:pt x="52732" y="63084"/>
                  </a:cubicBezTo>
                  <a:cubicBezTo>
                    <a:pt x="44561" y="52811"/>
                    <a:pt x="32187" y="46743"/>
                    <a:pt x="23044" y="37303"/>
                  </a:cubicBezTo>
                  <a:cubicBezTo>
                    <a:pt x="13426" y="27408"/>
                    <a:pt x="7715" y="13803"/>
                    <a:pt x="739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4"/>
            <p:cNvSpPr/>
            <p:nvPr/>
          </p:nvSpPr>
          <p:spPr>
            <a:xfrm>
              <a:off x="-528151" y="678337"/>
              <a:ext cx="587536" cy="492377"/>
            </a:xfrm>
            <a:custGeom>
              <a:rect b="b" l="l" r="r" t="t"/>
              <a:pathLst>
                <a:path extrusionOk="0" h="15352" w="18319">
                  <a:moveTo>
                    <a:pt x="12163" y="1"/>
                  </a:moveTo>
                  <a:cubicBezTo>
                    <a:pt x="6470" y="1"/>
                    <a:pt x="1" y="8459"/>
                    <a:pt x="5666" y="13605"/>
                  </a:cubicBezTo>
                  <a:cubicBezTo>
                    <a:pt x="7094" y="14914"/>
                    <a:pt x="9156" y="15311"/>
                    <a:pt x="11100" y="15350"/>
                  </a:cubicBezTo>
                  <a:cubicBezTo>
                    <a:pt x="11155" y="15351"/>
                    <a:pt x="11209" y="15351"/>
                    <a:pt x="11264" y="15351"/>
                  </a:cubicBezTo>
                  <a:cubicBezTo>
                    <a:pt x="12901" y="15351"/>
                    <a:pt x="14613" y="15058"/>
                    <a:pt x="15879" y="14022"/>
                  </a:cubicBezTo>
                  <a:cubicBezTo>
                    <a:pt x="17208" y="12931"/>
                    <a:pt x="17823" y="11186"/>
                    <a:pt x="18061" y="9461"/>
                  </a:cubicBezTo>
                  <a:cubicBezTo>
                    <a:pt x="18318" y="7696"/>
                    <a:pt x="18239" y="5851"/>
                    <a:pt x="17565" y="4205"/>
                  </a:cubicBezTo>
                  <a:cubicBezTo>
                    <a:pt x="16330" y="1194"/>
                    <a:pt x="14301" y="1"/>
                    <a:pt x="12163"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4"/>
            <p:cNvSpPr/>
            <p:nvPr/>
          </p:nvSpPr>
          <p:spPr>
            <a:xfrm>
              <a:off x="2919264" y="749955"/>
              <a:ext cx="940462" cy="1081741"/>
            </a:xfrm>
            <a:custGeom>
              <a:rect b="b" l="l" r="r" t="t"/>
              <a:pathLst>
                <a:path extrusionOk="0" h="33728" w="29323">
                  <a:moveTo>
                    <a:pt x="6845" y="0"/>
                  </a:moveTo>
                  <a:cubicBezTo>
                    <a:pt x="2967" y="0"/>
                    <a:pt x="1" y="1728"/>
                    <a:pt x="1123" y="6791"/>
                  </a:cubicBezTo>
                  <a:cubicBezTo>
                    <a:pt x="1638" y="9171"/>
                    <a:pt x="3145" y="11194"/>
                    <a:pt x="4732" y="13038"/>
                  </a:cubicBezTo>
                  <a:cubicBezTo>
                    <a:pt x="6318" y="14882"/>
                    <a:pt x="8044" y="16647"/>
                    <a:pt x="9134" y="18829"/>
                  </a:cubicBezTo>
                  <a:cubicBezTo>
                    <a:pt x="10899" y="22398"/>
                    <a:pt x="10840" y="26781"/>
                    <a:pt x="13160" y="30034"/>
                  </a:cubicBezTo>
                  <a:cubicBezTo>
                    <a:pt x="14782" y="32300"/>
                    <a:pt x="17516" y="33727"/>
                    <a:pt x="20298" y="33727"/>
                  </a:cubicBezTo>
                  <a:cubicBezTo>
                    <a:pt x="20510" y="33727"/>
                    <a:pt x="20722" y="33719"/>
                    <a:pt x="20934" y="33702"/>
                  </a:cubicBezTo>
                  <a:cubicBezTo>
                    <a:pt x="23909" y="33464"/>
                    <a:pt x="26725" y="31481"/>
                    <a:pt x="27875" y="28705"/>
                  </a:cubicBezTo>
                  <a:cubicBezTo>
                    <a:pt x="29323" y="25195"/>
                    <a:pt x="28113" y="21169"/>
                    <a:pt x="26765" y="17619"/>
                  </a:cubicBezTo>
                  <a:cubicBezTo>
                    <a:pt x="24881" y="12681"/>
                    <a:pt x="22620" y="7723"/>
                    <a:pt x="18753" y="4154"/>
                  </a:cubicBezTo>
                  <a:cubicBezTo>
                    <a:pt x="16516" y="2104"/>
                    <a:pt x="11125" y="0"/>
                    <a:pt x="6845"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4"/>
            <p:cNvSpPr/>
            <p:nvPr/>
          </p:nvSpPr>
          <p:spPr>
            <a:xfrm>
              <a:off x="7303228" y="-1155985"/>
              <a:ext cx="1870629" cy="3756492"/>
            </a:xfrm>
            <a:custGeom>
              <a:rect b="b" l="l" r="r" t="t"/>
              <a:pathLst>
                <a:path extrusionOk="0" h="117125" w="58325">
                  <a:moveTo>
                    <a:pt x="50928" y="1"/>
                  </a:moveTo>
                  <a:cubicBezTo>
                    <a:pt x="50610" y="13803"/>
                    <a:pt x="44899" y="27408"/>
                    <a:pt x="35301" y="37303"/>
                  </a:cubicBezTo>
                  <a:cubicBezTo>
                    <a:pt x="26158" y="46743"/>
                    <a:pt x="13784" y="52811"/>
                    <a:pt x="5613" y="63084"/>
                  </a:cubicBezTo>
                  <a:cubicBezTo>
                    <a:pt x="3352" y="65920"/>
                    <a:pt x="1409" y="69132"/>
                    <a:pt x="695" y="72682"/>
                  </a:cubicBezTo>
                  <a:cubicBezTo>
                    <a:pt x="1" y="76232"/>
                    <a:pt x="655" y="80198"/>
                    <a:pt x="3055" y="82915"/>
                  </a:cubicBezTo>
                  <a:cubicBezTo>
                    <a:pt x="5157" y="85255"/>
                    <a:pt x="8290" y="86425"/>
                    <a:pt x="11384" y="86941"/>
                  </a:cubicBezTo>
                  <a:cubicBezTo>
                    <a:pt x="14497" y="87437"/>
                    <a:pt x="17651" y="87377"/>
                    <a:pt x="20784" y="87695"/>
                  </a:cubicBezTo>
                  <a:cubicBezTo>
                    <a:pt x="36391" y="89301"/>
                    <a:pt x="50253" y="101775"/>
                    <a:pt x="53486" y="117124"/>
                  </a:cubicBezTo>
                  <a:cubicBezTo>
                    <a:pt x="56322" y="105959"/>
                    <a:pt x="58325" y="94041"/>
                    <a:pt x="57968" y="82538"/>
                  </a:cubicBezTo>
                  <a:cubicBezTo>
                    <a:pt x="54458" y="78790"/>
                    <a:pt x="49024" y="76787"/>
                    <a:pt x="43888" y="76589"/>
                  </a:cubicBezTo>
                  <a:cubicBezTo>
                    <a:pt x="42638" y="76541"/>
                    <a:pt x="41382" y="76535"/>
                    <a:pt x="40126" y="76535"/>
                  </a:cubicBezTo>
                  <a:cubicBezTo>
                    <a:pt x="39711" y="76535"/>
                    <a:pt x="39297" y="76535"/>
                    <a:pt x="38882" y="76535"/>
                  </a:cubicBezTo>
                  <a:cubicBezTo>
                    <a:pt x="35390" y="76535"/>
                    <a:pt x="31905" y="76489"/>
                    <a:pt x="28538" y="75617"/>
                  </a:cubicBezTo>
                  <a:cubicBezTo>
                    <a:pt x="23580" y="74308"/>
                    <a:pt x="18741" y="70580"/>
                    <a:pt x="18206" y="65464"/>
                  </a:cubicBezTo>
                  <a:cubicBezTo>
                    <a:pt x="17730" y="60843"/>
                    <a:pt x="20863" y="56540"/>
                    <a:pt x="24671" y="53862"/>
                  </a:cubicBezTo>
                  <a:cubicBezTo>
                    <a:pt x="28459" y="51185"/>
                    <a:pt x="32941" y="49658"/>
                    <a:pt x="36966" y="47338"/>
                  </a:cubicBezTo>
                  <a:cubicBezTo>
                    <a:pt x="44701" y="42876"/>
                    <a:pt x="50630" y="35380"/>
                    <a:pt x="53208" y="26832"/>
                  </a:cubicBezTo>
                  <a:cubicBezTo>
                    <a:pt x="55786" y="18285"/>
                    <a:pt x="54914" y="8013"/>
                    <a:pt x="5092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4"/>
            <p:cNvSpPr/>
            <p:nvPr/>
          </p:nvSpPr>
          <p:spPr>
            <a:xfrm>
              <a:off x="8257932" y="678337"/>
              <a:ext cx="587087" cy="492377"/>
            </a:xfrm>
            <a:custGeom>
              <a:rect b="b" l="l" r="r" t="t"/>
              <a:pathLst>
                <a:path extrusionOk="0" h="15352" w="18305">
                  <a:moveTo>
                    <a:pt x="6144" y="1"/>
                  </a:moveTo>
                  <a:cubicBezTo>
                    <a:pt x="4008" y="1"/>
                    <a:pt x="1983" y="1194"/>
                    <a:pt x="754" y="4205"/>
                  </a:cubicBezTo>
                  <a:cubicBezTo>
                    <a:pt x="80" y="5851"/>
                    <a:pt x="1" y="7696"/>
                    <a:pt x="239" y="9461"/>
                  </a:cubicBezTo>
                  <a:cubicBezTo>
                    <a:pt x="496" y="11186"/>
                    <a:pt x="1091" y="12931"/>
                    <a:pt x="2440" y="14022"/>
                  </a:cubicBezTo>
                  <a:cubicBezTo>
                    <a:pt x="3687" y="15058"/>
                    <a:pt x="5417" y="15351"/>
                    <a:pt x="7055" y="15351"/>
                  </a:cubicBezTo>
                  <a:cubicBezTo>
                    <a:pt x="7110" y="15351"/>
                    <a:pt x="7165" y="15351"/>
                    <a:pt x="7219" y="15350"/>
                  </a:cubicBezTo>
                  <a:cubicBezTo>
                    <a:pt x="9163" y="15311"/>
                    <a:pt x="11205" y="14914"/>
                    <a:pt x="12653" y="13605"/>
                  </a:cubicBezTo>
                  <a:cubicBezTo>
                    <a:pt x="18304" y="8459"/>
                    <a:pt x="11830" y="1"/>
                    <a:pt x="6144"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4"/>
            <p:cNvSpPr/>
            <p:nvPr/>
          </p:nvSpPr>
          <p:spPr>
            <a:xfrm>
              <a:off x="4456950" y="749955"/>
              <a:ext cx="941103" cy="1081741"/>
            </a:xfrm>
            <a:custGeom>
              <a:rect b="b" l="l" r="r" t="t"/>
              <a:pathLst>
                <a:path extrusionOk="0" h="33728" w="29343">
                  <a:moveTo>
                    <a:pt x="22491" y="0"/>
                  </a:moveTo>
                  <a:cubicBezTo>
                    <a:pt x="18208" y="0"/>
                    <a:pt x="12817" y="2104"/>
                    <a:pt x="10590" y="4154"/>
                  </a:cubicBezTo>
                  <a:cubicBezTo>
                    <a:pt x="6703" y="7723"/>
                    <a:pt x="4462" y="12681"/>
                    <a:pt x="2578" y="17619"/>
                  </a:cubicBezTo>
                  <a:cubicBezTo>
                    <a:pt x="1210" y="21169"/>
                    <a:pt x="0" y="25195"/>
                    <a:pt x="1468" y="28705"/>
                  </a:cubicBezTo>
                  <a:cubicBezTo>
                    <a:pt x="2618" y="31481"/>
                    <a:pt x="5414" y="33464"/>
                    <a:pt x="8389" y="33702"/>
                  </a:cubicBezTo>
                  <a:cubicBezTo>
                    <a:pt x="8601" y="33719"/>
                    <a:pt x="8814" y="33727"/>
                    <a:pt x="9026" y="33727"/>
                  </a:cubicBezTo>
                  <a:cubicBezTo>
                    <a:pt x="11810" y="33727"/>
                    <a:pt x="14560" y="32300"/>
                    <a:pt x="16163" y="30034"/>
                  </a:cubicBezTo>
                  <a:cubicBezTo>
                    <a:pt x="18483" y="26781"/>
                    <a:pt x="18424" y="22398"/>
                    <a:pt x="20209" y="18829"/>
                  </a:cubicBezTo>
                  <a:cubicBezTo>
                    <a:pt x="21299" y="16647"/>
                    <a:pt x="23005" y="14882"/>
                    <a:pt x="24591" y="13038"/>
                  </a:cubicBezTo>
                  <a:cubicBezTo>
                    <a:pt x="26178" y="11194"/>
                    <a:pt x="27685" y="9171"/>
                    <a:pt x="28220" y="6791"/>
                  </a:cubicBezTo>
                  <a:cubicBezTo>
                    <a:pt x="29342" y="1728"/>
                    <a:pt x="26372" y="0"/>
                    <a:pt x="22491"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4"/>
            <p:cNvSpPr/>
            <p:nvPr/>
          </p:nvSpPr>
          <p:spPr>
            <a:xfrm>
              <a:off x="2188170" y="4600161"/>
              <a:ext cx="432562" cy="432530"/>
            </a:xfrm>
            <a:custGeom>
              <a:rect b="b" l="l" r="r" t="t"/>
              <a:pathLst>
                <a:path extrusionOk="0" h="13486" w="13487">
                  <a:moveTo>
                    <a:pt x="6744" y="1"/>
                  </a:moveTo>
                  <a:cubicBezTo>
                    <a:pt x="3035" y="1"/>
                    <a:pt x="1" y="3015"/>
                    <a:pt x="1" y="6743"/>
                  </a:cubicBezTo>
                  <a:cubicBezTo>
                    <a:pt x="1" y="10472"/>
                    <a:pt x="3035" y="13486"/>
                    <a:pt x="6744" y="13486"/>
                  </a:cubicBezTo>
                  <a:cubicBezTo>
                    <a:pt x="10472" y="13486"/>
                    <a:pt x="13486" y="10472"/>
                    <a:pt x="13486" y="6743"/>
                  </a:cubicBezTo>
                  <a:cubicBezTo>
                    <a:pt x="13486" y="3015"/>
                    <a:pt x="10472" y="1"/>
                    <a:pt x="674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4"/>
            <p:cNvSpPr/>
            <p:nvPr/>
          </p:nvSpPr>
          <p:spPr>
            <a:xfrm>
              <a:off x="2324927" y="3911982"/>
              <a:ext cx="159689" cy="590262"/>
            </a:xfrm>
            <a:custGeom>
              <a:rect b="b" l="l" r="r" t="t"/>
              <a:pathLst>
                <a:path extrusionOk="0" h="18404" w="4979">
                  <a:moveTo>
                    <a:pt x="2480" y="0"/>
                  </a:moveTo>
                  <a:cubicBezTo>
                    <a:pt x="1111" y="0"/>
                    <a:pt x="1" y="2340"/>
                    <a:pt x="1" y="7437"/>
                  </a:cubicBezTo>
                  <a:cubicBezTo>
                    <a:pt x="1" y="12514"/>
                    <a:pt x="1905" y="18404"/>
                    <a:pt x="2480" y="18404"/>
                  </a:cubicBezTo>
                  <a:cubicBezTo>
                    <a:pt x="3055"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4"/>
            <p:cNvSpPr/>
            <p:nvPr/>
          </p:nvSpPr>
          <p:spPr>
            <a:xfrm>
              <a:off x="1733413" y="4164713"/>
              <a:ext cx="462421" cy="431086"/>
            </a:xfrm>
            <a:custGeom>
              <a:rect b="b" l="l" r="r" t="t"/>
              <a:pathLst>
                <a:path extrusionOk="0" h="13441" w="14418">
                  <a:moveTo>
                    <a:pt x="1968" y="1"/>
                  </a:moveTo>
                  <a:cubicBezTo>
                    <a:pt x="1548" y="1"/>
                    <a:pt x="1214" y="128"/>
                    <a:pt x="972" y="370"/>
                  </a:cubicBezTo>
                  <a:cubicBezTo>
                    <a:pt x="1" y="1342"/>
                    <a:pt x="873" y="3801"/>
                    <a:pt x="4482" y="7390"/>
                  </a:cubicBezTo>
                  <a:cubicBezTo>
                    <a:pt x="7835" y="10761"/>
                    <a:pt x="12865" y="13440"/>
                    <a:pt x="13854" y="13440"/>
                  </a:cubicBezTo>
                  <a:cubicBezTo>
                    <a:pt x="13924" y="13440"/>
                    <a:pt x="13974" y="13427"/>
                    <a:pt x="14001" y="13399"/>
                  </a:cubicBezTo>
                  <a:cubicBezTo>
                    <a:pt x="14418" y="12983"/>
                    <a:pt x="11602" y="7470"/>
                    <a:pt x="7993" y="3860"/>
                  </a:cubicBezTo>
                  <a:cubicBezTo>
                    <a:pt x="5296" y="1164"/>
                    <a:pt x="3238" y="1"/>
                    <a:pt x="19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4"/>
            <p:cNvSpPr/>
            <p:nvPr/>
          </p:nvSpPr>
          <p:spPr>
            <a:xfrm>
              <a:off x="1499989" y="4736277"/>
              <a:ext cx="590904" cy="159689"/>
            </a:xfrm>
            <a:custGeom>
              <a:rect b="b" l="l" r="r" t="t"/>
              <a:pathLst>
                <a:path extrusionOk="0" h="4979" w="18424">
                  <a:moveTo>
                    <a:pt x="7437" y="1"/>
                  </a:moveTo>
                  <a:cubicBezTo>
                    <a:pt x="2341" y="1"/>
                    <a:pt x="0" y="1111"/>
                    <a:pt x="0" y="2499"/>
                  </a:cubicBezTo>
                  <a:cubicBezTo>
                    <a:pt x="0" y="3868"/>
                    <a:pt x="2341" y="4978"/>
                    <a:pt x="7437" y="4978"/>
                  </a:cubicBezTo>
                  <a:cubicBezTo>
                    <a:pt x="12514" y="4978"/>
                    <a:pt x="18424" y="3074"/>
                    <a:pt x="18424" y="2499"/>
                  </a:cubicBezTo>
                  <a:cubicBezTo>
                    <a:pt x="18424" y="1924"/>
                    <a:pt x="1251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4"/>
            <p:cNvSpPr/>
            <p:nvPr/>
          </p:nvSpPr>
          <p:spPr>
            <a:xfrm>
              <a:off x="1733413" y="5037085"/>
              <a:ext cx="462421" cy="431054"/>
            </a:xfrm>
            <a:custGeom>
              <a:rect b="b" l="l" r="r" t="t"/>
              <a:pathLst>
                <a:path extrusionOk="0" h="13440" w="14418">
                  <a:moveTo>
                    <a:pt x="13858" y="0"/>
                  </a:moveTo>
                  <a:cubicBezTo>
                    <a:pt x="12882" y="0"/>
                    <a:pt x="7835" y="2679"/>
                    <a:pt x="4482" y="6050"/>
                  </a:cubicBezTo>
                  <a:cubicBezTo>
                    <a:pt x="873" y="9640"/>
                    <a:pt x="1" y="12099"/>
                    <a:pt x="972" y="13071"/>
                  </a:cubicBezTo>
                  <a:cubicBezTo>
                    <a:pt x="1214" y="13312"/>
                    <a:pt x="1547" y="13440"/>
                    <a:pt x="1967" y="13440"/>
                  </a:cubicBezTo>
                  <a:cubicBezTo>
                    <a:pt x="3236" y="13440"/>
                    <a:pt x="5295" y="12273"/>
                    <a:pt x="7993" y="9560"/>
                  </a:cubicBezTo>
                  <a:cubicBezTo>
                    <a:pt x="11602" y="5971"/>
                    <a:pt x="14418" y="438"/>
                    <a:pt x="14001" y="41"/>
                  </a:cubicBezTo>
                  <a:cubicBezTo>
                    <a:pt x="13975" y="14"/>
                    <a:pt x="13927" y="0"/>
                    <a:pt x="1385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4"/>
            <p:cNvSpPr/>
            <p:nvPr/>
          </p:nvSpPr>
          <p:spPr>
            <a:xfrm>
              <a:off x="2324286" y="5129999"/>
              <a:ext cx="160330" cy="590904"/>
            </a:xfrm>
            <a:custGeom>
              <a:rect b="b" l="l" r="r" t="t"/>
              <a:pathLst>
                <a:path extrusionOk="0" h="18424" w="4999">
                  <a:moveTo>
                    <a:pt x="2500" y="0"/>
                  </a:moveTo>
                  <a:cubicBezTo>
                    <a:pt x="1925" y="0"/>
                    <a:pt x="1" y="5910"/>
                    <a:pt x="1" y="10987"/>
                  </a:cubicBezTo>
                  <a:cubicBezTo>
                    <a:pt x="1" y="16083"/>
                    <a:pt x="1131" y="18423"/>
                    <a:pt x="2500" y="18423"/>
                  </a:cubicBezTo>
                  <a:cubicBezTo>
                    <a:pt x="3868" y="18423"/>
                    <a:pt x="4998" y="16083"/>
                    <a:pt x="4998" y="10987"/>
                  </a:cubicBezTo>
                  <a:cubicBezTo>
                    <a:pt x="4998" y="5910"/>
                    <a:pt x="3075" y="0"/>
                    <a:pt x="250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4"/>
            <p:cNvSpPr/>
            <p:nvPr/>
          </p:nvSpPr>
          <p:spPr>
            <a:xfrm>
              <a:off x="2613067" y="5037085"/>
              <a:ext cx="462421" cy="431054"/>
            </a:xfrm>
            <a:custGeom>
              <a:rect b="b" l="l" r="r" t="t"/>
              <a:pathLst>
                <a:path extrusionOk="0" h="13440" w="14418">
                  <a:moveTo>
                    <a:pt x="564" y="0"/>
                  </a:moveTo>
                  <a:cubicBezTo>
                    <a:pt x="494" y="0"/>
                    <a:pt x="444" y="14"/>
                    <a:pt x="417" y="41"/>
                  </a:cubicBezTo>
                  <a:cubicBezTo>
                    <a:pt x="0" y="438"/>
                    <a:pt x="2816" y="5971"/>
                    <a:pt x="6426" y="9560"/>
                  </a:cubicBezTo>
                  <a:cubicBezTo>
                    <a:pt x="9123" y="12273"/>
                    <a:pt x="11182" y="13440"/>
                    <a:pt x="12451" y="13440"/>
                  </a:cubicBezTo>
                  <a:cubicBezTo>
                    <a:pt x="12871" y="13440"/>
                    <a:pt x="13204" y="13312"/>
                    <a:pt x="13446" y="13071"/>
                  </a:cubicBezTo>
                  <a:cubicBezTo>
                    <a:pt x="14418" y="12099"/>
                    <a:pt x="13545" y="9640"/>
                    <a:pt x="9936" y="6050"/>
                  </a:cubicBezTo>
                  <a:cubicBezTo>
                    <a:pt x="6583" y="2679"/>
                    <a:pt x="1553" y="0"/>
                    <a:pt x="56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4"/>
            <p:cNvSpPr/>
            <p:nvPr/>
          </p:nvSpPr>
          <p:spPr>
            <a:xfrm>
              <a:off x="2718650" y="4736277"/>
              <a:ext cx="590262" cy="159689"/>
            </a:xfrm>
            <a:custGeom>
              <a:rect b="b" l="l" r="r" t="t"/>
              <a:pathLst>
                <a:path extrusionOk="0" h="4979" w="18404">
                  <a:moveTo>
                    <a:pt x="10967" y="1"/>
                  </a:moveTo>
                  <a:cubicBezTo>
                    <a:pt x="5890" y="1"/>
                    <a:pt x="0" y="1924"/>
                    <a:pt x="0" y="2499"/>
                  </a:cubicBezTo>
                  <a:cubicBezTo>
                    <a:pt x="0" y="3074"/>
                    <a:pt x="5890" y="4978"/>
                    <a:pt x="10967" y="4978"/>
                  </a:cubicBezTo>
                  <a:cubicBezTo>
                    <a:pt x="16064" y="4978"/>
                    <a:pt x="18404" y="3868"/>
                    <a:pt x="18404" y="2499"/>
                  </a:cubicBezTo>
                  <a:cubicBezTo>
                    <a:pt x="18404" y="1131"/>
                    <a:pt x="16064" y="1"/>
                    <a:pt x="1096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4"/>
            <p:cNvSpPr/>
            <p:nvPr/>
          </p:nvSpPr>
          <p:spPr>
            <a:xfrm>
              <a:off x="2613067" y="4164713"/>
              <a:ext cx="462421" cy="431086"/>
            </a:xfrm>
            <a:custGeom>
              <a:rect b="b" l="l" r="r" t="t"/>
              <a:pathLst>
                <a:path extrusionOk="0" h="13441" w="14418">
                  <a:moveTo>
                    <a:pt x="12450" y="1"/>
                  </a:moveTo>
                  <a:cubicBezTo>
                    <a:pt x="11181" y="1"/>
                    <a:pt x="9122" y="1164"/>
                    <a:pt x="6426" y="3860"/>
                  </a:cubicBezTo>
                  <a:cubicBezTo>
                    <a:pt x="2816" y="7470"/>
                    <a:pt x="0" y="12983"/>
                    <a:pt x="417" y="13399"/>
                  </a:cubicBezTo>
                  <a:cubicBezTo>
                    <a:pt x="444" y="13427"/>
                    <a:pt x="494" y="13440"/>
                    <a:pt x="564" y="13440"/>
                  </a:cubicBezTo>
                  <a:cubicBezTo>
                    <a:pt x="1553" y="13440"/>
                    <a:pt x="6585" y="10761"/>
                    <a:pt x="9956" y="7390"/>
                  </a:cubicBezTo>
                  <a:cubicBezTo>
                    <a:pt x="13545" y="3801"/>
                    <a:pt x="14418" y="1342"/>
                    <a:pt x="13446" y="370"/>
                  </a:cubicBezTo>
                  <a:cubicBezTo>
                    <a:pt x="13204" y="128"/>
                    <a:pt x="12870" y="1"/>
                    <a:pt x="1245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4"/>
            <p:cNvSpPr/>
            <p:nvPr/>
          </p:nvSpPr>
          <p:spPr>
            <a:xfrm>
              <a:off x="5696586" y="4600161"/>
              <a:ext cx="431920" cy="432530"/>
            </a:xfrm>
            <a:custGeom>
              <a:rect b="b" l="l" r="r" t="t"/>
              <a:pathLst>
                <a:path extrusionOk="0" h="13486" w="13467">
                  <a:moveTo>
                    <a:pt x="6724" y="1"/>
                  </a:moveTo>
                  <a:cubicBezTo>
                    <a:pt x="3015" y="1"/>
                    <a:pt x="1" y="3015"/>
                    <a:pt x="1" y="6743"/>
                  </a:cubicBezTo>
                  <a:cubicBezTo>
                    <a:pt x="1" y="10472"/>
                    <a:pt x="3015" y="13486"/>
                    <a:pt x="6724" y="13486"/>
                  </a:cubicBezTo>
                  <a:cubicBezTo>
                    <a:pt x="10452" y="13486"/>
                    <a:pt x="13466" y="10472"/>
                    <a:pt x="13466" y="6743"/>
                  </a:cubicBezTo>
                  <a:cubicBezTo>
                    <a:pt x="13466" y="3015"/>
                    <a:pt x="10452" y="1"/>
                    <a:pt x="672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4"/>
            <p:cNvSpPr/>
            <p:nvPr/>
          </p:nvSpPr>
          <p:spPr>
            <a:xfrm>
              <a:off x="5832702" y="3911982"/>
              <a:ext cx="159689" cy="590262"/>
            </a:xfrm>
            <a:custGeom>
              <a:rect b="b" l="l" r="r" t="t"/>
              <a:pathLst>
                <a:path extrusionOk="0" h="18404" w="4979">
                  <a:moveTo>
                    <a:pt x="2480" y="0"/>
                  </a:moveTo>
                  <a:cubicBezTo>
                    <a:pt x="1111" y="0"/>
                    <a:pt x="1" y="2340"/>
                    <a:pt x="1" y="7437"/>
                  </a:cubicBezTo>
                  <a:cubicBezTo>
                    <a:pt x="1" y="12514"/>
                    <a:pt x="1904" y="18404"/>
                    <a:pt x="2480" y="18404"/>
                  </a:cubicBezTo>
                  <a:cubicBezTo>
                    <a:pt x="3074"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4"/>
            <p:cNvSpPr/>
            <p:nvPr/>
          </p:nvSpPr>
          <p:spPr>
            <a:xfrm>
              <a:off x="6121483" y="4164713"/>
              <a:ext cx="461780" cy="431086"/>
            </a:xfrm>
            <a:custGeom>
              <a:rect b="b" l="l" r="r" t="t"/>
              <a:pathLst>
                <a:path extrusionOk="0" h="13441" w="14398">
                  <a:moveTo>
                    <a:pt x="12430" y="1"/>
                  </a:moveTo>
                  <a:cubicBezTo>
                    <a:pt x="11161" y="1"/>
                    <a:pt x="9102" y="1164"/>
                    <a:pt x="6406" y="3860"/>
                  </a:cubicBezTo>
                  <a:cubicBezTo>
                    <a:pt x="2816" y="7470"/>
                    <a:pt x="0" y="12983"/>
                    <a:pt x="397" y="13399"/>
                  </a:cubicBezTo>
                  <a:cubicBezTo>
                    <a:pt x="424" y="13427"/>
                    <a:pt x="474" y="13440"/>
                    <a:pt x="544" y="13440"/>
                  </a:cubicBezTo>
                  <a:cubicBezTo>
                    <a:pt x="1533" y="13440"/>
                    <a:pt x="6565" y="10761"/>
                    <a:pt x="9936" y="7390"/>
                  </a:cubicBezTo>
                  <a:cubicBezTo>
                    <a:pt x="13525" y="3801"/>
                    <a:pt x="14398" y="1342"/>
                    <a:pt x="13426" y="370"/>
                  </a:cubicBezTo>
                  <a:cubicBezTo>
                    <a:pt x="13184" y="128"/>
                    <a:pt x="12850" y="1"/>
                    <a:pt x="1243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4"/>
            <p:cNvSpPr/>
            <p:nvPr/>
          </p:nvSpPr>
          <p:spPr>
            <a:xfrm>
              <a:off x="6226424" y="4736277"/>
              <a:ext cx="590904" cy="159689"/>
            </a:xfrm>
            <a:custGeom>
              <a:rect b="b" l="l" r="r" t="t"/>
              <a:pathLst>
                <a:path extrusionOk="0" h="4979" w="18424">
                  <a:moveTo>
                    <a:pt x="10987" y="1"/>
                  </a:moveTo>
                  <a:cubicBezTo>
                    <a:pt x="5890" y="1"/>
                    <a:pt x="0" y="1924"/>
                    <a:pt x="0" y="2499"/>
                  </a:cubicBezTo>
                  <a:cubicBezTo>
                    <a:pt x="0" y="3074"/>
                    <a:pt x="5890" y="4978"/>
                    <a:pt x="10987" y="4978"/>
                  </a:cubicBezTo>
                  <a:cubicBezTo>
                    <a:pt x="16064" y="4978"/>
                    <a:pt x="18424" y="3868"/>
                    <a:pt x="18424" y="2499"/>
                  </a:cubicBezTo>
                  <a:cubicBezTo>
                    <a:pt x="18424" y="1111"/>
                    <a:pt x="16064" y="1"/>
                    <a:pt x="1098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4"/>
            <p:cNvSpPr/>
            <p:nvPr/>
          </p:nvSpPr>
          <p:spPr>
            <a:xfrm>
              <a:off x="6121483" y="5037085"/>
              <a:ext cx="461780" cy="431054"/>
            </a:xfrm>
            <a:custGeom>
              <a:rect b="b" l="l" r="r" t="t"/>
              <a:pathLst>
                <a:path extrusionOk="0" h="13440" w="14398">
                  <a:moveTo>
                    <a:pt x="544" y="0"/>
                  </a:moveTo>
                  <a:cubicBezTo>
                    <a:pt x="474" y="0"/>
                    <a:pt x="424" y="14"/>
                    <a:pt x="397" y="41"/>
                  </a:cubicBezTo>
                  <a:cubicBezTo>
                    <a:pt x="0" y="438"/>
                    <a:pt x="2816" y="5971"/>
                    <a:pt x="6406" y="9560"/>
                  </a:cubicBezTo>
                  <a:cubicBezTo>
                    <a:pt x="9103" y="12273"/>
                    <a:pt x="11162" y="13440"/>
                    <a:pt x="12431" y="13440"/>
                  </a:cubicBezTo>
                  <a:cubicBezTo>
                    <a:pt x="12851" y="13440"/>
                    <a:pt x="13184" y="13312"/>
                    <a:pt x="13426" y="13071"/>
                  </a:cubicBezTo>
                  <a:cubicBezTo>
                    <a:pt x="14398" y="12099"/>
                    <a:pt x="13525" y="9640"/>
                    <a:pt x="9936" y="6050"/>
                  </a:cubicBezTo>
                  <a:cubicBezTo>
                    <a:pt x="6565" y="2679"/>
                    <a:pt x="1533" y="0"/>
                    <a:pt x="54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4"/>
            <p:cNvSpPr/>
            <p:nvPr/>
          </p:nvSpPr>
          <p:spPr>
            <a:xfrm>
              <a:off x="5832702" y="5129999"/>
              <a:ext cx="159689" cy="590904"/>
            </a:xfrm>
            <a:custGeom>
              <a:rect b="b" l="l" r="r" t="t"/>
              <a:pathLst>
                <a:path extrusionOk="0" h="18424" w="4979">
                  <a:moveTo>
                    <a:pt x="2480" y="0"/>
                  </a:moveTo>
                  <a:cubicBezTo>
                    <a:pt x="1904" y="0"/>
                    <a:pt x="1" y="5910"/>
                    <a:pt x="1" y="10987"/>
                  </a:cubicBezTo>
                  <a:cubicBezTo>
                    <a:pt x="1" y="16083"/>
                    <a:pt x="1111" y="18423"/>
                    <a:pt x="2480" y="18423"/>
                  </a:cubicBezTo>
                  <a:cubicBezTo>
                    <a:pt x="3868" y="18423"/>
                    <a:pt x="4978" y="16083"/>
                    <a:pt x="4978" y="10987"/>
                  </a:cubicBezTo>
                  <a:cubicBezTo>
                    <a:pt x="4978" y="5910"/>
                    <a:pt x="3074"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4"/>
            <p:cNvSpPr/>
            <p:nvPr/>
          </p:nvSpPr>
          <p:spPr>
            <a:xfrm>
              <a:off x="5241829" y="5037085"/>
              <a:ext cx="461780" cy="431054"/>
            </a:xfrm>
            <a:custGeom>
              <a:rect b="b" l="l" r="r" t="t"/>
              <a:pathLst>
                <a:path extrusionOk="0" h="13440" w="14398">
                  <a:moveTo>
                    <a:pt x="13838" y="0"/>
                  </a:moveTo>
                  <a:cubicBezTo>
                    <a:pt x="12862" y="0"/>
                    <a:pt x="7815" y="2679"/>
                    <a:pt x="4462" y="6050"/>
                  </a:cubicBezTo>
                  <a:cubicBezTo>
                    <a:pt x="853" y="9640"/>
                    <a:pt x="0" y="12099"/>
                    <a:pt x="972" y="13071"/>
                  </a:cubicBezTo>
                  <a:cubicBezTo>
                    <a:pt x="1214" y="13312"/>
                    <a:pt x="1546" y="13440"/>
                    <a:pt x="1964" y="13440"/>
                  </a:cubicBezTo>
                  <a:cubicBezTo>
                    <a:pt x="3228" y="13440"/>
                    <a:pt x="5280" y="12273"/>
                    <a:pt x="7992" y="9560"/>
                  </a:cubicBezTo>
                  <a:cubicBezTo>
                    <a:pt x="11582" y="5971"/>
                    <a:pt x="14398" y="438"/>
                    <a:pt x="13981" y="41"/>
                  </a:cubicBezTo>
                  <a:cubicBezTo>
                    <a:pt x="13955" y="14"/>
                    <a:pt x="13907" y="0"/>
                    <a:pt x="1383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4"/>
            <p:cNvSpPr/>
            <p:nvPr/>
          </p:nvSpPr>
          <p:spPr>
            <a:xfrm>
              <a:off x="5007764" y="4736277"/>
              <a:ext cx="590904" cy="159689"/>
            </a:xfrm>
            <a:custGeom>
              <a:rect b="b" l="l" r="r" t="t"/>
              <a:pathLst>
                <a:path extrusionOk="0" h="4979" w="18424">
                  <a:moveTo>
                    <a:pt x="7437" y="1"/>
                  </a:moveTo>
                  <a:cubicBezTo>
                    <a:pt x="2360" y="1"/>
                    <a:pt x="0" y="1131"/>
                    <a:pt x="0" y="2499"/>
                  </a:cubicBezTo>
                  <a:cubicBezTo>
                    <a:pt x="0" y="3868"/>
                    <a:pt x="2360" y="4978"/>
                    <a:pt x="7437" y="4978"/>
                  </a:cubicBezTo>
                  <a:cubicBezTo>
                    <a:pt x="12534" y="4978"/>
                    <a:pt x="18424" y="3074"/>
                    <a:pt x="18424" y="2499"/>
                  </a:cubicBezTo>
                  <a:cubicBezTo>
                    <a:pt x="18424" y="1924"/>
                    <a:pt x="1253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4"/>
            <p:cNvSpPr/>
            <p:nvPr/>
          </p:nvSpPr>
          <p:spPr>
            <a:xfrm>
              <a:off x="5241829" y="4164713"/>
              <a:ext cx="461780" cy="431086"/>
            </a:xfrm>
            <a:custGeom>
              <a:rect b="b" l="l" r="r" t="t"/>
              <a:pathLst>
                <a:path extrusionOk="0" h="13441" w="14398">
                  <a:moveTo>
                    <a:pt x="1965" y="1"/>
                  </a:moveTo>
                  <a:cubicBezTo>
                    <a:pt x="1546" y="1"/>
                    <a:pt x="1214" y="128"/>
                    <a:pt x="972" y="370"/>
                  </a:cubicBezTo>
                  <a:cubicBezTo>
                    <a:pt x="0" y="1342"/>
                    <a:pt x="873" y="3801"/>
                    <a:pt x="4462" y="7390"/>
                  </a:cubicBezTo>
                  <a:cubicBezTo>
                    <a:pt x="7815" y="10761"/>
                    <a:pt x="12862" y="13440"/>
                    <a:pt x="13838" y="13440"/>
                  </a:cubicBezTo>
                  <a:cubicBezTo>
                    <a:pt x="13907" y="13440"/>
                    <a:pt x="13955" y="13427"/>
                    <a:pt x="13981" y="13399"/>
                  </a:cubicBezTo>
                  <a:cubicBezTo>
                    <a:pt x="14398" y="12983"/>
                    <a:pt x="11582" y="7470"/>
                    <a:pt x="7992" y="3860"/>
                  </a:cubicBezTo>
                  <a:cubicBezTo>
                    <a:pt x="5281" y="1164"/>
                    <a:pt x="3230" y="1"/>
                    <a:pt x="196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4"/>
            <p:cNvSpPr/>
            <p:nvPr/>
          </p:nvSpPr>
          <p:spPr>
            <a:xfrm>
              <a:off x="-240845" y="4910559"/>
              <a:ext cx="52823" cy="55999"/>
            </a:xfrm>
            <a:custGeom>
              <a:rect b="b" l="l" r="r" t="t"/>
              <a:pathLst>
                <a:path extrusionOk="0" h="1746" w="1647">
                  <a:moveTo>
                    <a:pt x="972" y="1289"/>
                  </a:moveTo>
                  <a:cubicBezTo>
                    <a:pt x="972" y="1299"/>
                    <a:pt x="967" y="1299"/>
                    <a:pt x="967" y="1299"/>
                  </a:cubicBezTo>
                  <a:cubicBezTo>
                    <a:pt x="967" y="1299"/>
                    <a:pt x="972" y="1299"/>
                    <a:pt x="992" y="1309"/>
                  </a:cubicBezTo>
                  <a:cubicBezTo>
                    <a:pt x="992" y="1329"/>
                    <a:pt x="1031" y="1349"/>
                    <a:pt x="1031" y="1349"/>
                  </a:cubicBezTo>
                  <a:cubicBezTo>
                    <a:pt x="1067" y="1385"/>
                    <a:pt x="1104" y="1405"/>
                    <a:pt x="1140" y="1438"/>
                  </a:cubicBezTo>
                  <a:lnTo>
                    <a:pt x="1140" y="1438"/>
                  </a:lnTo>
                  <a:cubicBezTo>
                    <a:pt x="1130" y="1435"/>
                    <a:pt x="1120" y="1431"/>
                    <a:pt x="1111" y="1428"/>
                  </a:cubicBezTo>
                  <a:cubicBezTo>
                    <a:pt x="1091" y="1408"/>
                    <a:pt x="1051" y="1408"/>
                    <a:pt x="1031" y="1388"/>
                  </a:cubicBezTo>
                  <a:lnTo>
                    <a:pt x="992" y="1388"/>
                  </a:lnTo>
                  <a:lnTo>
                    <a:pt x="972" y="1369"/>
                  </a:lnTo>
                  <a:cubicBezTo>
                    <a:pt x="972" y="1349"/>
                    <a:pt x="972" y="1329"/>
                    <a:pt x="972" y="1309"/>
                  </a:cubicBezTo>
                  <a:cubicBezTo>
                    <a:pt x="952" y="1309"/>
                    <a:pt x="952" y="1289"/>
                    <a:pt x="972" y="1289"/>
                  </a:cubicBezTo>
                  <a:close/>
                  <a:moveTo>
                    <a:pt x="0" y="0"/>
                  </a:moveTo>
                  <a:cubicBezTo>
                    <a:pt x="20" y="40"/>
                    <a:pt x="40" y="80"/>
                    <a:pt x="60" y="99"/>
                  </a:cubicBezTo>
                  <a:cubicBezTo>
                    <a:pt x="357" y="734"/>
                    <a:pt x="615" y="1250"/>
                    <a:pt x="793" y="1587"/>
                  </a:cubicBezTo>
                  <a:cubicBezTo>
                    <a:pt x="853" y="1607"/>
                    <a:pt x="892" y="1626"/>
                    <a:pt x="952" y="1646"/>
                  </a:cubicBezTo>
                  <a:cubicBezTo>
                    <a:pt x="992" y="1646"/>
                    <a:pt x="1011" y="1666"/>
                    <a:pt x="1051" y="1666"/>
                  </a:cubicBezTo>
                  <a:cubicBezTo>
                    <a:pt x="1111" y="1686"/>
                    <a:pt x="1150" y="1686"/>
                    <a:pt x="1210" y="1706"/>
                  </a:cubicBezTo>
                  <a:cubicBezTo>
                    <a:pt x="1309" y="1726"/>
                    <a:pt x="1388" y="1745"/>
                    <a:pt x="1448" y="1745"/>
                  </a:cubicBezTo>
                  <a:cubicBezTo>
                    <a:pt x="1567" y="1745"/>
                    <a:pt x="1606" y="1745"/>
                    <a:pt x="1606" y="1706"/>
                  </a:cubicBezTo>
                  <a:cubicBezTo>
                    <a:pt x="1646" y="1686"/>
                    <a:pt x="1606" y="1607"/>
                    <a:pt x="1448" y="1408"/>
                  </a:cubicBezTo>
                  <a:cubicBezTo>
                    <a:pt x="1408" y="1369"/>
                    <a:pt x="1368" y="1309"/>
                    <a:pt x="1309" y="1250"/>
                  </a:cubicBezTo>
                  <a:cubicBezTo>
                    <a:pt x="1269" y="1230"/>
                    <a:pt x="1249" y="1190"/>
                    <a:pt x="1210" y="1150"/>
                  </a:cubicBezTo>
                  <a:lnTo>
                    <a:pt x="1170" y="1111"/>
                  </a:lnTo>
                  <a:cubicBezTo>
                    <a:pt x="1130" y="1071"/>
                    <a:pt x="1091" y="1051"/>
                    <a:pt x="1071" y="1012"/>
                  </a:cubicBezTo>
                  <a:cubicBezTo>
                    <a:pt x="912" y="853"/>
                    <a:pt x="734" y="694"/>
                    <a:pt x="555" y="516"/>
                  </a:cubicBezTo>
                  <a:cubicBezTo>
                    <a:pt x="456" y="417"/>
                    <a:pt x="337" y="318"/>
                    <a:pt x="238" y="218"/>
                  </a:cubicBezTo>
                  <a:cubicBezTo>
                    <a:pt x="178" y="159"/>
                    <a:pt x="119" y="119"/>
                    <a:pt x="60" y="60"/>
                  </a:cubicBezTo>
                  <a:lnTo>
                    <a:pt x="20" y="20"/>
                  </a:lnTo>
                  <a:lnTo>
                    <a:pt x="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4"/>
            <p:cNvSpPr/>
            <p:nvPr/>
          </p:nvSpPr>
          <p:spPr>
            <a:xfrm>
              <a:off x="1311723" y="3707071"/>
              <a:ext cx="73799" cy="94261"/>
            </a:xfrm>
            <a:custGeom>
              <a:rect b="b" l="l" r="r" t="t"/>
              <a:pathLst>
                <a:path extrusionOk="0" h="2939" w="2301">
                  <a:moveTo>
                    <a:pt x="52" y="0"/>
                  </a:moveTo>
                  <a:cubicBezTo>
                    <a:pt x="46" y="0"/>
                    <a:pt x="42" y="1"/>
                    <a:pt x="40" y="4"/>
                  </a:cubicBezTo>
                  <a:cubicBezTo>
                    <a:pt x="0" y="43"/>
                    <a:pt x="100" y="202"/>
                    <a:pt x="437" y="598"/>
                  </a:cubicBezTo>
                  <a:cubicBezTo>
                    <a:pt x="595" y="797"/>
                    <a:pt x="813" y="1074"/>
                    <a:pt x="1091" y="1451"/>
                  </a:cubicBezTo>
                  <a:cubicBezTo>
                    <a:pt x="1349" y="1828"/>
                    <a:pt x="1686" y="2304"/>
                    <a:pt x="2023" y="2939"/>
                  </a:cubicBezTo>
                  <a:lnTo>
                    <a:pt x="2301" y="2800"/>
                  </a:lnTo>
                  <a:lnTo>
                    <a:pt x="2281" y="2800"/>
                  </a:lnTo>
                  <a:cubicBezTo>
                    <a:pt x="2279" y="2794"/>
                    <a:pt x="2276" y="2789"/>
                    <a:pt x="2274" y="2784"/>
                  </a:cubicBezTo>
                  <a:lnTo>
                    <a:pt x="2274" y="2784"/>
                  </a:lnTo>
                  <a:lnTo>
                    <a:pt x="2281" y="2780"/>
                  </a:lnTo>
                  <a:cubicBezTo>
                    <a:pt x="2264" y="2750"/>
                    <a:pt x="2248" y="2721"/>
                    <a:pt x="2231" y="2692"/>
                  </a:cubicBezTo>
                  <a:lnTo>
                    <a:pt x="2231" y="2692"/>
                  </a:lnTo>
                  <a:cubicBezTo>
                    <a:pt x="1630" y="1415"/>
                    <a:pt x="982" y="767"/>
                    <a:pt x="635" y="420"/>
                  </a:cubicBezTo>
                  <a:cubicBezTo>
                    <a:pt x="281" y="84"/>
                    <a:pt x="101" y="0"/>
                    <a:pt x="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4"/>
            <p:cNvSpPr/>
            <p:nvPr/>
          </p:nvSpPr>
          <p:spPr>
            <a:xfrm>
              <a:off x="2377077" y="2401977"/>
              <a:ext cx="115814" cy="95480"/>
            </a:xfrm>
            <a:custGeom>
              <a:rect b="b" l="l" r="r" t="t"/>
              <a:pathLst>
                <a:path extrusionOk="0" h="2977" w="3611">
                  <a:moveTo>
                    <a:pt x="2440" y="2032"/>
                  </a:moveTo>
                  <a:lnTo>
                    <a:pt x="2440" y="2032"/>
                  </a:lnTo>
                  <a:cubicBezTo>
                    <a:pt x="2475" y="2045"/>
                    <a:pt x="2511" y="2059"/>
                    <a:pt x="2546" y="2072"/>
                  </a:cubicBezTo>
                  <a:lnTo>
                    <a:pt x="2546" y="2072"/>
                  </a:lnTo>
                  <a:cubicBezTo>
                    <a:pt x="2545" y="2079"/>
                    <a:pt x="2543" y="2086"/>
                    <a:pt x="2541" y="2094"/>
                  </a:cubicBezTo>
                  <a:lnTo>
                    <a:pt x="2541" y="2094"/>
                  </a:lnTo>
                  <a:cubicBezTo>
                    <a:pt x="2514" y="2077"/>
                    <a:pt x="2487" y="2061"/>
                    <a:pt x="2460" y="2044"/>
                  </a:cubicBezTo>
                  <a:cubicBezTo>
                    <a:pt x="2453" y="2040"/>
                    <a:pt x="2446" y="2036"/>
                    <a:pt x="2440" y="2032"/>
                  </a:cubicBezTo>
                  <a:close/>
                  <a:moveTo>
                    <a:pt x="3051" y="0"/>
                  </a:moveTo>
                  <a:cubicBezTo>
                    <a:pt x="3026" y="0"/>
                    <a:pt x="2947" y="165"/>
                    <a:pt x="2797" y="597"/>
                  </a:cubicBezTo>
                  <a:cubicBezTo>
                    <a:pt x="2718" y="835"/>
                    <a:pt x="2619" y="1152"/>
                    <a:pt x="2480" y="1568"/>
                  </a:cubicBezTo>
                  <a:cubicBezTo>
                    <a:pt x="2480" y="1608"/>
                    <a:pt x="2460" y="1668"/>
                    <a:pt x="2440" y="1727"/>
                  </a:cubicBezTo>
                  <a:cubicBezTo>
                    <a:pt x="2440" y="1747"/>
                    <a:pt x="2440" y="1747"/>
                    <a:pt x="2420" y="1747"/>
                  </a:cubicBezTo>
                  <a:lnTo>
                    <a:pt x="2361" y="1727"/>
                  </a:lnTo>
                  <a:cubicBezTo>
                    <a:pt x="2301" y="1707"/>
                    <a:pt x="2242" y="1687"/>
                    <a:pt x="2182" y="1668"/>
                  </a:cubicBezTo>
                  <a:cubicBezTo>
                    <a:pt x="1938" y="1574"/>
                    <a:pt x="1676" y="1480"/>
                    <a:pt x="1380" y="1369"/>
                  </a:cubicBezTo>
                  <a:lnTo>
                    <a:pt x="1380" y="1369"/>
                  </a:lnTo>
                  <a:cubicBezTo>
                    <a:pt x="1370" y="1363"/>
                    <a:pt x="1359" y="1356"/>
                    <a:pt x="1349" y="1350"/>
                  </a:cubicBezTo>
                  <a:lnTo>
                    <a:pt x="1346" y="1357"/>
                  </a:lnTo>
                  <a:lnTo>
                    <a:pt x="1346" y="1357"/>
                  </a:lnTo>
                  <a:cubicBezTo>
                    <a:pt x="1341" y="1355"/>
                    <a:pt x="1335" y="1352"/>
                    <a:pt x="1330" y="1350"/>
                  </a:cubicBezTo>
                  <a:lnTo>
                    <a:pt x="1" y="855"/>
                  </a:lnTo>
                  <a:lnTo>
                    <a:pt x="1211" y="1608"/>
                  </a:lnTo>
                  <a:cubicBezTo>
                    <a:pt x="1468" y="1767"/>
                    <a:pt x="1865" y="2005"/>
                    <a:pt x="2301" y="2282"/>
                  </a:cubicBezTo>
                  <a:cubicBezTo>
                    <a:pt x="2757" y="2560"/>
                    <a:pt x="3174" y="2818"/>
                    <a:pt x="3432" y="2976"/>
                  </a:cubicBezTo>
                  <a:lnTo>
                    <a:pt x="3610" y="2739"/>
                  </a:lnTo>
                  <a:cubicBezTo>
                    <a:pt x="3432" y="2600"/>
                    <a:pt x="3273" y="2461"/>
                    <a:pt x="3134" y="2342"/>
                  </a:cubicBezTo>
                  <a:cubicBezTo>
                    <a:pt x="3055" y="2282"/>
                    <a:pt x="2995" y="2223"/>
                    <a:pt x="2916" y="2163"/>
                  </a:cubicBezTo>
                  <a:cubicBezTo>
                    <a:pt x="2896" y="2144"/>
                    <a:pt x="2857" y="2124"/>
                    <a:pt x="2837" y="2104"/>
                  </a:cubicBezTo>
                  <a:lnTo>
                    <a:pt x="2817" y="2084"/>
                  </a:lnTo>
                  <a:cubicBezTo>
                    <a:pt x="2876" y="1687"/>
                    <a:pt x="2936" y="1350"/>
                    <a:pt x="2976" y="1093"/>
                  </a:cubicBezTo>
                  <a:cubicBezTo>
                    <a:pt x="3015" y="815"/>
                    <a:pt x="3035" y="597"/>
                    <a:pt x="3055" y="438"/>
                  </a:cubicBezTo>
                  <a:cubicBezTo>
                    <a:pt x="3095" y="121"/>
                    <a:pt x="3095" y="2"/>
                    <a:pt x="3055" y="2"/>
                  </a:cubicBezTo>
                  <a:lnTo>
                    <a:pt x="3055" y="2"/>
                  </a:lnTo>
                  <a:cubicBezTo>
                    <a:pt x="3055" y="2"/>
                    <a:pt x="3055" y="2"/>
                    <a:pt x="3055" y="2"/>
                  </a:cubicBezTo>
                  <a:cubicBezTo>
                    <a:pt x="3054" y="1"/>
                    <a:pt x="3053" y="0"/>
                    <a:pt x="30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4"/>
            <p:cNvSpPr/>
            <p:nvPr/>
          </p:nvSpPr>
          <p:spPr>
            <a:xfrm>
              <a:off x="6931796" y="3707071"/>
              <a:ext cx="73157" cy="94261"/>
            </a:xfrm>
            <a:custGeom>
              <a:rect b="b" l="l" r="r" t="t"/>
              <a:pathLst>
                <a:path extrusionOk="0" h="2939" w="2281">
                  <a:moveTo>
                    <a:pt x="2249" y="0"/>
                  </a:moveTo>
                  <a:cubicBezTo>
                    <a:pt x="2200" y="0"/>
                    <a:pt x="2020" y="82"/>
                    <a:pt x="1666" y="400"/>
                  </a:cubicBezTo>
                  <a:cubicBezTo>
                    <a:pt x="1289" y="777"/>
                    <a:pt x="615" y="1451"/>
                    <a:pt x="0" y="2780"/>
                  </a:cubicBezTo>
                  <a:cubicBezTo>
                    <a:pt x="0" y="2800"/>
                    <a:pt x="0" y="2800"/>
                    <a:pt x="0" y="2800"/>
                  </a:cubicBezTo>
                  <a:lnTo>
                    <a:pt x="258" y="2939"/>
                  </a:lnTo>
                  <a:cubicBezTo>
                    <a:pt x="262" y="2931"/>
                    <a:pt x="267" y="2923"/>
                    <a:pt x="271" y="2915"/>
                  </a:cubicBezTo>
                  <a:lnTo>
                    <a:pt x="271" y="2915"/>
                  </a:lnTo>
                  <a:lnTo>
                    <a:pt x="278" y="2919"/>
                  </a:lnTo>
                  <a:cubicBezTo>
                    <a:pt x="290" y="2892"/>
                    <a:pt x="302" y="2865"/>
                    <a:pt x="315" y="2838"/>
                  </a:cubicBezTo>
                  <a:lnTo>
                    <a:pt x="315" y="2838"/>
                  </a:lnTo>
                  <a:cubicBezTo>
                    <a:pt x="649" y="2253"/>
                    <a:pt x="947" y="1808"/>
                    <a:pt x="1210" y="1451"/>
                  </a:cubicBezTo>
                  <a:cubicBezTo>
                    <a:pt x="1488" y="1074"/>
                    <a:pt x="1706" y="797"/>
                    <a:pt x="1864" y="598"/>
                  </a:cubicBezTo>
                  <a:cubicBezTo>
                    <a:pt x="2201" y="202"/>
                    <a:pt x="2281" y="43"/>
                    <a:pt x="2261" y="4"/>
                  </a:cubicBezTo>
                  <a:cubicBezTo>
                    <a:pt x="2259" y="1"/>
                    <a:pt x="2255" y="0"/>
                    <a:pt x="22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4"/>
            <p:cNvSpPr/>
            <p:nvPr/>
          </p:nvSpPr>
          <p:spPr>
            <a:xfrm>
              <a:off x="5823786" y="2402009"/>
              <a:ext cx="115814" cy="95448"/>
            </a:xfrm>
            <a:custGeom>
              <a:rect b="b" l="l" r="r" t="t"/>
              <a:pathLst>
                <a:path extrusionOk="0" h="2976" w="3611">
                  <a:moveTo>
                    <a:pt x="1157" y="2040"/>
                  </a:moveTo>
                  <a:lnTo>
                    <a:pt x="1157" y="2040"/>
                  </a:lnTo>
                  <a:cubicBezTo>
                    <a:pt x="1155" y="2041"/>
                    <a:pt x="1153" y="2042"/>
                    <a:pt x="1151" y="2043"/>
                  </a:cubicBezTo>
                  <a:cubicBezTo>
                    <a:pt x="1126" y="2059"/>
                    <a:pt x="1101" y="2074"/>
                    <a:pt x="1076" y="2090"/>
                  </a:cubicBezTo>
                  <a:lnTo>
                    <a:pt x="1076" y="2090"/>
                  </a:lnTo>
                  <a:cubicBezTo>
                    <a:pt x="1075" y="2083"/>
                    <a:pt x="1074" y="2076"/>
                    <a:pt x="1072" y="2068"/>
                  </a:cubicBezTo>
                  <a:lnTo>
                    <a:pt x="1072" y="2068"/>
                  </a:lnTo>
                  <a:cubicBezTo>
                    <a:pt x="1101" y="2058"/>
                    <a:pt x="1129" y="2049"/>
                    <a:pt x="1157" y="2040"/>
                  </a:cubicBezTo>
                  <a:close/>
                  <a:moveTo>
                    <a:pt x="556" y="1"/>
                  </a:moveTo>
                  <a:cubicBezTo>
                    <a:pt x="556" y="1"/>
                    <a:pt x="556" y="1"/>
                    <a:pt x="556" y="1"/>
                  </a:cubicBezTo>
                  <a:lnTo>
                    <a:pt x="556" y="1"/>
                  </a:lnTo>
                  <a:cubicBezTo>
                    <a:pt x="545" y="1"/>
                    <a:pt x="538" y="16"/>
                    <a:pt x="538" y="51"/>
                  </a:cubicBezTo>
                  <a:lnTo>
                    <a:pt x="538" y="51"/>
                  </a:lnTo>
                  <a:cubicBezTo>
                    <a:pt x="530" y="114"/>
                    <a:pt x="531" y="240"/>
                    <a:pt x="556" y="457"/>
                  </a:cubicBezTo>
                  <a:cubicBezTo>
                    <a:pt x="576" y="616"/>
                    <a:pt x="596" y="834"/>
                    <a:pt x="655" y="1111"/>
                  </a:cubicBezTo>
                  <a:cubicBezTo>
                    <a:pt x="695" y="1369"/>
                    <a:pt x="735" y="1686"/>
                    <a:pt x="814" y="2083"/>
                  </a:cubicBezTo>
                  <a:cubicBezTo>
                    <a:pt x="585" y="2255"/>
                    <a:pt x="338" y="2482"/>
                    <a:pt x="37" y="2728"/>
                  </a:cubicBezTo>
                  <a:lnTo>
                    <a:pt x="37" y="2728"/>
                  </a:lnTo>
                  <a:cubicBezTo>
                    <a:pt x="32" y="2731"/>
                    <a:pt x="26" y="2734"/>
                    <a:pt x="21" y="2738"/>
                  </a:cubicBezTo>
                  <a:lnTo>
                    <a:pt x="23" y="2740"/>
                  </a:lnTo>
                  <a:lnTo>
                    <a:pt x="23" y="2740"/>
                  </a:lnTo>
                  <a:cubicBezTo>
                    <a:pt x="15" y="2746"/>
                    <a:pt x="8" y="2751"/>
                    <a:pt x="1" y="2757"/>
                  </a:cubicBezTo>
                  <a:lnTo>
                    <a:pt x="179" y="2975"/>
                  </a:lnTo>
                  <a:cubicBezTo>
                    <a:pt x="184" y="2973"/>
                    <a:pt x="189" y="2970"/>
                    <a:pt x="193" y="2967"/>
                  </a:cubicBezTo>
                  <a:lnTo>
                    <a:pt x="193" y="2967"/>
                  </a:lnTo>
                  <a:lnTo>
                    <a:pt x="199" y="2975"/>
                  </a:lnTo>
                  <a:cubicBezTo>
                    <a:pt x="213" y="2964"/>
                    <a:pt x="226" y="2952"/>
                    <a:pt x="239" y="2940"/>
                  </a:cubicBezTo>
                  <a:lnTo>
                    <a:pt x="239" y="2940"/>
                  </a:lnTo>
                  <a:cubicBezTo>
                    <a:pt x="561" y="2749"/>
                    <a:pt x="918" y="2525"/>
                    <a:pt x="1310" y="2301"/>
                  </a:cubicBezTo>
                  <a:cubicBezTo>
                    <a:pt x="1766" y="2024"/>
                    <a:pt x="2163" y="1766"/>
                    <a:pt x="2420" y="1607"/>
                  </a:cubicBezTo>
                  <a:lnTo>
                    <a:pt x="3610" y="873"/>
                  </a:lnTo>
                  <a:lnTo>
                    <a:pt x="2282" y="1349"/>
                  </a:lnTo>
                  <a:cubicBezTo>
                    <a:pt x="1984" y="1468"/>
                    <a:pt x="1687" y="1567"/>
                    <a:pt x="1429" y="1667"/>
                  </a:cubicBezTo>
                  <a:cubicBezTo>
                    <a:pt x="1369" y="1686"/>
                    <a:pt x="1310" y="1706"/>
                    <a:pt x="1250" y="1726"/>
                  </a:cubicBezTo>
                  <a:lnTo>
                    <a:pt x="1211" y="1746"/>
                  </a:lnTo>
                  <a:lnTo>
                    <a:pt x="1191" y="1746"/>
                  </a:lnTo>
                  <a:cubicBezTo>
                    <a:pt x="1191" y="1746"/>
                    <a:pt x="1191" y="1746"/>
                    <a:pt x="1191" y="1726"/>
                  </a:cubicBezTo>
                  <a:cubicBezTo>
                    <a:pt x="1171" y="1667"/>
                    <a:pt x="1151" y="1627"/>
                    <a:pt x="1131" y="1567"/>
                  </a:cubicBezTo>
                  <a:cubicBezTo>
                    <a:pt x="1012" y="1151"/>
                    <a:pt x="913" y="834"/>
                    <a:pt x="834" y="596"/>
                  </a:cubicBezTo>
                  <a:cubicBezTo>
                    <a:pt x="705" y="225"/>
                    <a:pt x="628" y="63"/>
                    <a:pt x="583" y="16"/>
                  </a:cubicBezTo>
                  <a:lnTo>
                    <a:pt x="583" y="16"/>
                  </a:lnTo>
                  <a:cubicBezTo>
                    <a:pt x="574" y="6"/>
                    <a:pt x="565" y="1"/>
                    <a:pt x="556" y="1"/>
                  </a:cubicBezTo>
                  <a:lnTo>
                    <a:pt x="556" y="1"/>
                  </a:lnTo>
                  <a:cubicBezTo>
                    <a:pt x="556" y="1"/>
                    <a:pt x="556" y="1"/>
                    <a:pt x="5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4"/>
            <p:cNvSpPr/>
            <p:nvPr/>
          </p:nvSpPr>
          <p:spPr>
            <a:xfrm>
              <a:off x="5334038" y="2873314"/>
              <a:ext cx="52823" cy="50290"/>
            </a:xfrm>
            <a:custGeom>
              <a:rect b="b" l="l" r="r" t="t"/>
              <a:pathLst>
                <a:path extrusionOk="0" h="1568" w="1647">
                  <a:moveTo>
                    <a:pt x="324" y="412"/>
                  </a:moveTo>
                  <a:cubicBezTo>
                    <a:pt x="429" y="500"/>
                    <a:pt x="555" y="604"/>
                    <a:pt x="735" y="735"/>
                  </a:cubicBezTo>
                  <a:cubicBezTo>
                    <a:pt x="761" y="743"/>
                    <a:pt x="784" y="756"/>
                    <a:pt x="806" y="771"/>
                  </a:cubicBezTo>
                  <a:lnTo>
                    <a:pt x="806" y="771"/>
                  </a:lnTo>
                  <a:cubicBezTo>
                    <a:pt x="788" y="793"/>
                    <a:pt x="771" y="814"/>
                    <a:pt x="754" y="834"/>
                  </a:cubicBezTo>
                  <a:cubicBezTo>
                    <a:pt x="715" y="873"/>
                    <a:pt x="695" y="913"/>
                    <a:pt x="675" y="933"/>
                  </a:cubicBezTo>
                  <a:lnTo>
                    <a:pt x="635" y="992"/>
                  </a:lnTo>
                  <a:cubicBezTo>
                    <a:pt x="629" y="999"/>
                    <a:pt x="627" y="1001"/>
                    <a:pt x="626" y="1001"/>
                  </a:cubicBezTo>
                  <a:cubicBezTo>
                    <a:pt x="624" y="1001"/>
                    <a:pt x="629" y="992"/>
                    <a:pt x="616" y="992"/>
                  </a:cubicBezTo>
                  <a:lnTo>
                    <a:pt x="616" y="1012"/>
                  </a:lnTo>
                  <a:cubicBezTo>
                    <a:pt x="618" y="1020"/>
                    <a:pt x="618" y="1024"/>
                    <a:pt x="617" y="1024"/>
                  </a:cubicBezTo>
                  <a:cubicBezTo>
                    <a:pt x="608" y="1024"/>
                    <a:pt x="491" y="740"/>
                    <a:pt x="437" y="616"/>
                  </a:cubicBezTo>
                  <a:cubicBezTo>
                    <a:pt x="398" y="538"/>
                    <a:pt x="360" y="470"/>
                    <a:pt x="324" y="412"/>
                  </a:cubicBezTo>
                  <a:close/>
                  <a:moveTo>
                    <a:pt x="1449" y="1"/>
                  </a:moveTo>
                  <a:cubicBezTo>
                    <a:pt x="1290" y="120"/>
                    <a:pt x="1171" y="239"/>
                    <a:pt x="1052" y="358"/>
                  </a:cubicBezTo>
                  <a:cubicBezTo>
                    <a:pt x="992" y="397"/>
                    <a:pt x="933" y="457"/>
                    <a:pt x="873" y="497"/>
                  </a:cubicBezTo>
                  <a:cubicBezTo>
                    <a:pt x="675" y="397"/>
                    <a:pt x="497" y="278"/>
                    <a:pt x="378" y="199"/>
                  </a:cubicBezTo>
                  <a:cubicBezTo>
                    <a:pt x="187" y="72"/>
                    <a:pt x="86" y="34"/>
                    <a:pt x="43" y="34"/>
                  </a:cubicBezTo>
                  <a:cubicBezTo>
                    <a:pt x="32" y="34"/>
                    <a:pt x="25" y="36"/>
                    <a:pt x="21" y="40"/>
                  </a:cubicBezTo>
                  <a:cubicBezTo>
                    <a:pt x="21" y="40"/>
                    <a:pt x="21" y="40"/>
                    <a:pt x="21" y="40"/>
                  </a:cubicBezTo>
                  <a:lnTo>
                    <a:pt x="21" y="40"/>
                  </a:lnTo>
                  <a:cubicBezTo>
                    <a:pt x="1" y="60"/>
                    <a:pt x="1" y="140"/>
                    <a:pt x="60" y="318"/>
                  </a:cubicBezTo>
                  <a:cubicBezTo>
                    <a:pt x="100" y="417"/>
                    <a:pt x="160" y="556"/>
                    <a:pt x="219" y="715"/>
                  </a:cubicBezTo>
                  <a:cubicBezTo>
                    <a:pt x="239" y="794"/>
                    <a:pt x="278" y="893"/>
                    <a:pt x="318" y="992"/>
                  </a:cubicBezTo>
                  <a:cubicBezTo>
                    <a:pt x="378" y="1171"/>
                    <a:pt x="437" y="1349"/>
                    <a:pt x="516" y="1567"/>
                  </a:cubicBezTo>
                  <a:cubicBezTo>
                    <a:pt x="735" y="1310"/>
                    <a:pt x="1012" y="992"/>
                    <a:pt x="1349" y="576"/>
                  </a:cubicBezTo>
                  <a:cubicBezTo>
                    <a:pt x="1468" y="437"/>
                    <a:pt x="1587" y="278"/>
                    <a:pt x="1647" y="199"/>
                  </a:cubicBezTo>
                  <a:lnTo>
                    <a:pt x="144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4"/>
            <p:cNvSpPr/>
            <p:nvPr/>
          </p:nvSpPr>
          <p:spPr>
            <a:xfrm>
              <a:off x="8489848" y="4911200"/>
              <a:ext cx="67705" cy="63568"/>
            </a:xfrm>
            <a:custGeom>
              <a:rect b="b" l="l" r="r" t="t"/>
              <a:pathLst>
                <a:path extrusionOk="0" h="1982" w="2111">
                  <a:moveTo>
                    <a:pt x="2090" y="0"/>
                  </a:moveTo>
                  <a:lnTo>
                    <a:pt x="2090" y="20"/>
                  </a:lnTo>
                  <a:cubicBezTo>
                    <a:pt x="2090" y="0"/>
                    <a:pt x="2110" y="0"/>
                    <a:pt x="2090" y="0"/>
                  </a:cubicBezTo>
                  <a:close/>
                  <a:moveTo>
                    <a:pt x="1185" y="1257"/>
                  </a:moveTo>
                  <a:lnTo>
                    <a:pt x="1185" y="1257"/>
                  </a:lnTo>
                  <a:cubicBezTo>
                    <a:pt x="1198" y="1274"/>
                    <a:pt x="1198" y="1292"/>
                    <a:pt x="1198" y="1309"/>
                  </a:cubicBezTo>
                  <a:cubicBezTo>
                    <a:pt x="1198" y="1340"/>
                    <a:pt x="1198" y="1407"/>
                    <a:pt x="1217" y="1444"/>
                  </a:cubicBezTo>
                  <a:lnTo>
                    <a:pt x="1217" y="1444"/>
                  </a:lnTo>
                  <a:cubicBezTo>
                    <a:pt x="1184" y="1420"/>
                    <a:pt x="1125" y="1408"/>
                    <a:pt x="1079" y="1408"/>
                  </a:cubicBezTo>
                  <a:cubicBezTo>
                    <a:pt x="1059" y="1388"/>
                    <a:pt x="1019" y="1388"/>
                    <a:pt x="1039" y="1388"/>
                  </a:cubicBezTo>
                  <a:cubicBezTo>
                    <a:pt x="1059" y="1368"/>
                    <a:pt x="1059" y="1368"/>
                    <a:pt x="1079" y="1349"/>
                  </a:cubicBezTo>
                  <a:cubicBezTo>
                    <a:pt x="1099" y="1329"/>
                    <a:pt x="1138" y="1309"/>
                    <a:pt x="1158" y="1289"/>
                  </a:cubicBezTo>
                  <a:lnTo>
                    <a:pt x="1158" y="1269"/>
                  </a:lnTo>
                  <a:cubicBezTo>
                    <a:pt x="1170" y="1269"/>
                    <a:pt x="1181" y="1263"/>
                    <a:pt x="1185" y="1257"/>
                  </a:cubicBezTo>
                  <a:close/>
                  <a:moveTo>
                    <a:pt x="2090" y="20"/>
                  </a:moveTo>
                  <a:lnTo>
                    <a:pt x="2031" y="60"/>
                  </a:lnTo>
                  <a:cubicBezTo>
                    <a:pt x="1952" y="139"/>
                    <a:pt x="1852" y="218"/>
                    <a:pt x="1773" y="317"/>
                  </a:cubicBezTo>
                  <a:cubicBezTo>
                    <a:pt x="1575" y="496"/>
                    <a:pt x="1357" y="694"/>
                    <a:pt x="1119" y="912"/>
                  </a:cubicBezTo>
                  <a:cubicBezTo>
                    <a:pt x="900" y="1111"/>
                    <a:pt x="722" y="1289"/>
                    <a:pt x="543" y="1448"/>
                  </a:cubicBezTo>
                  <a:cubicBezTo>
                    <a:pt x="365" y="1626"/>
                    <a:pt x="206" y="1785"/>
                    <a:pt x="48" y="1924"/>
                  </a:cubicBezTo>
                  <a:cubicBezTo>
                    <a:pt x="5" y="1967"/>
                    <a:pt x="1" y="1981"/>
                    <a:pt x="16" y="1981"/>
                  </a:cubicBezTo>
                  <a:cubicBezTo>
                    <a:pt x="42" y="1981"/>
                    <a:pt x="129" y="1936"/>
                    <a:pt x="167" y="1924"/>
                  </a:cubicBezTo>
                  <a:cubicBezTo>
                    <a:pt x="266" y="1904"/>
                    <a:pt x="345" y="1864"/>
                    <a:pt x="405" y="1844"/>
                  </a:cubicBezTo>
                  <a:cubicBezTo>
                    <a:pt x="563" y="1805"/>
                    <a:pt x="682" y="1745"/>
                    <a:pt x="781" y="1706"/>
                  </a:cubicBezTo>
                  <a:cubicBezTo>
                    <a:pt x="1198" y="1567"/>
                    <a:pt x="1257" y="1507"/>
                    <a:pt x="1238" y="1468"/>
                  </a:cubicBezTo>
                  <a:lnTo>
                    <a:pt x="1238" y="1468"/>
                  </a:lnTo>
                  <a:cubicBezTo>
                    <a:pt x="1242" y="1470"/>
                    <a:pt x="1246" y="1471"/>
                    <a:pt x="1251" y="1471"/>
                  </a:cubicBezTo>
                  <a:cubicBezTo>
                    <a:pt x="1292" y="1471"/>
                    <a:pt x="1360" y="1387"/>
                    <a:pt x="1555" y="1051"/>
                  </a:cubicBezTo>
                  <a:cubicBezTo>
                    <a:pt x="1654" y="853"/>
                    <a:pt x="1813" y="575"/>
                    <a:pt x="1991" y="198"/>
                  </a:cubicBezTo>
                  <a:cubicBezTo>
                    <a:pt x="2011" y="159"/>
                    <a:pt x="2051" y="119"/>
                    <a:pt x="2071" y="60"/>
                  </a:cubicBezTo>
                  <a:lnTo>
                    <a:pt x="2090" y="2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4"/>
            <p:cNvSpPr/>
            <p:nvPr/>
          </p:nvSpPr>
          <p:spPr>
            <a:xfrm>
              <a:off x="2931066" y="2859331"/>
              <a:ext cx="63664" cy="64915"/>
            </a:xfrm>
            <a:custGeom>
              <a:rect b="b" l="l" r="r" t="t"/>
              <a:pathLst>
                <a:path extrusionOk="0" h="2024" w="1985">
                  <a:moveTo>
                    <a:pt x="1226" y="901"/>
                  </a:moveTo>
                  <a:cubicBezTo>
                    <a:pt x="1221" y="912"/>
                    <a:pt x="1216" y="922"/>
                    <a:pt x="1211" y="933"/>
                  </a:cubicBezTo>
                  <a:cubicBezTo>
                    <a:pt x="1171" y="1032"/>
                    <a:pt x="1112" y="1151"/>
                    <a:pt x="1072" y="1270"/>
                  </a:cubicBezTo>
                  <a:cubicBezTo>
                    <a:pt x="1052" y="1329"/>
                    <a:pt x="1012" y="1369"/>
                    <a:pt x="993" y="1428"/>
                  </a:cubicBezTo>
                  <a:cubicBezTo>
                    <a:pt x="953" y="1369"/>
                    <a:pt x="893" y="1309"/>
                    <a:pt x="854" y="1250"/>
                  </a:cubicBezTo>
                  <a:cubicBezTo>
                    <a:pt x="813" y="1201"/>
                    <a:pt x="773" y="1156"/>
                    <a:pt x="733" y="1112"/>
                  </a:cubicBezTo>
                  <a:lnTo>
                    <a:pt x="733" y="1112"/>
                  </a:lnTo>
                  <a:cubicBezTo>
                    <a:pt x="734" y="1112"/>
                    <a:pt x="734" y="1111"/>
                    <a:pt x="735" y="1111"/>
                  </a:cubicBezTo>
                  <a:cubicBezTo>
                    <a:pt x="735" y="1118"/>
                    <a:pt x="744" y="1122"/>
                    <a:pt x="760" y="1122"/>
                  </a:cubicBezTo>
                  <a:cubicBezTo>
                    <a:pt x="794" y="1122"/>
                    <a:pt x="860" y="1104"/>
                    <a:pt x="953" y="1052"/>
                  </a:cubicBezTo>
                  <a:cubicBezTo>
                    <a:pt x="1028" y="1023"/>
                    <a:pt x="1117" y="972"/>
                    <a:pt x="1226" y="901"/>
                  </a:cubicBezTo>
                  <a:close/>
                  <a:moveTo>
                    <a:pt x="1984" y="0"/>
                  </a:moveTo>
                  <a:lnTo>
                    <a:pt x="1528" y="377"/>
                  </a:lnTo>
                  <a:cubicBezTo>
                    <a:pt x="934" y="849"/>
                    <a:pt x="756" y="1013"/>
                    <a:pt x="735" y="1086"/>
                  </a:cubicBezTo>
                  <a:lnTo>
                    <a:pt x="735" y="1086"/>
                  </a:lnTo>
                  <a:cubicBezTo>
                    <a:pt x="718" y="1019"/>
                    <a:pt x="584" y="847"/>
                    <a:pt x="160" y="457"/>
                  </a:cubicBezTo>
                  <a:lnTo>
                    <a:pt x="1" y="635"/>
                  </a:lnTo>
                  <a:cubicBezTo>
                    <a:pt x="1" y="635"/>
                    <a:pt x="1" y="635"/>
                    <a:pt x="1" y="635"/>
                  </a:cubicBezTo>
                  <a:lnTo>
                    <a:pt x="1" y="635"/>
                  </a:lnTo>
                  <a:cubicBezTo>
                    <a:pt x="80" y="754"/>
                    <a:pt x="199" y="913"/>
                    <a:pt x="358" y="1111"/>
                  </a:cubicBezTo>
                  <a:cubicBezTo>
                    <a:pt x="576" y="1369"/>
                    <a:pt x="814" y="1666"/>
                    <a:pt x="1112" y="2023"/>
                  </a:cubicBezTo>
                  <a:cubicBezTo>
                    <a:pt x="1112" y="2023"/>
                    <a:pt x="1112" y="2003"/>
                    <a:pt x="1112" y="1984"/>
                  </a:cubicBezTo>
                  <a:cubicBezTo>
                    <a:pt x="1171" y="1845"/>
                    <a:pt x="1211" y="1706"/>
                    <a:pt x="1270" y="1587"/>
                  </a:cubicBezTo>
                  <a:cubicBezTo>
                    <a:pt x="1290" y="1508"/>
                    <a:pt x="1310" y="1448"/>
                    <a:pt x="1350" y="1389"/>
                  </a:cubicBezTo>
                  <a:cubicBezTo>
                    <a:pt x="1389" y="1270"/>
                    <a:pt x="1429" y="1151"/>
                    <a:pt x="1469" y="1052"/>
                  </a:cubicBezTo>
                  <a:cubicBezTo>
                    <a:pt x="1568" y="853"/>
                    <a:pt x="1647" y="675"/>
                    <a:pt x="1706" y="536"/>
                  </a:cubicBezTo>
                  <a:lnTo>
                    <a:pt x="1984"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4"/>
            <p:cNvSpPr/>
            <p:nvPr/>
          </p:nvSpPr>
          <p:spPr>
            <a:xfrm>
              <a:off x="1329524" y="3220724"/>
              <a:ext cx="2011844" cy="1258621"/>
            </a:xfrm>
            <a:custGeom>
              <a:rect b="b" l="l" r="r" t="t"/>
              <a:pathLst>
                <a:path extrusionOk="0" h="39243" w="62728">
                  <a:moveTo>
                    <a:pt x="24017" y="0"/>
                  </a:moveTo>
                  <a:cubicBezTo>
                    <a:pt x="23022" y="0"/>
                    <a:pt x="21996" y="43"/>
                    <a:pt x="20943" y="135"/>
                  </a:cubicBezTo>
                  <a:cubicBezTo>
                    <a:pt x="19713" y="215"/>
                    <a:pt x="18444" y="413"/>
                    <a:pt x="17155" y="651"/>
                  </a:cubicBezTo>
                  <a:cubicBezTo>
                    <a:pt x="16837" y="711"/>
                    <a:pt x="16500" y="790"/>
                    <a:pt x="16183" y="849"/>
                  </a:cubicBezTo>
                  <a:cubicBezTo>
                    <a:pt x="15846" y="929"/>
                    <a:pt x="15529" y="1008"/>
                    <a:pt x="15191" y="1087"/>
                  </a:cubicBezTo>
                  <a:cubicBezTo>
                    <a:pt x="14537" y="1246"/>
                    <a:pt x="13863" y="1444"/>
                    <a:pt x="13208" y="1662"/>
                  </a:cubicBezTo>
                  <a:cubicBezTo>
                    <a:pt x="10531" y="2515"/>
                    <a:pt x="7775" y="3765"/>
                    <a:pt x="5335" y="5807"/>
                  </a:cubicBezTo>
                  <a:cubicBezTo>
                    <a:pt x="4126" y="6838"/>
                    <a:pt x="3015" y="8068"/>
                    <a:pt x="2123" y="9476"/>
                  </a:cubicBezTo>
                  <a:cubicBezTo>
                    <a:pt x="1210" y="10884"/>
                    <a:pt x="516" y="12510"/>
                    <a:pt x="199" y="14255"/>
                  </a:cubicBezTo>
                  <a:cubicBezTo>
                    <a:pt x="120" y="14692"/>
                    <a:pt x="60" y="15128"/>
                    <a:pt x="20" y="15584"/>
                  </a:cubicBezTo>
                  <a:lnTo>
                    <a:pt x="20" y="15743"/>
                  </a:lnTo>
                  <a:cubicBezTo>
                    <a:pt x="20" y="15782"/>
                    <a:pt x="1" y="15862"/>
                    <a:pt x="20" y="15901"/>
                  </a:cubicBezTo>
                  <a:lnTo>
                    <a:pt x="100" y="16000"/>
                  </a:lnTo>
                  <a:cubicBezTo>
                    <a:pt x="179" y="16080"/>
                    <a:pt x="258" y="16159"/>
                    <a:pt x="318" y="16238"/>
                  </a:cubicBezTo>
                  <a:cubicBezTo>
                    <a:pt x="457" y="16417"/>
                    <a:pt x="596" y="16595"/>
                    <a:pt x="715" y="16774"/>
                  </a:cubicBezTo>
                  <a:cubicBezTo>
                    <a:pt x="972" y="17131"/>
                    <a:pt x="1191" y="17527"/>
                    <a:pt x="1389" y="17924"/>
                  </a:cubicBezTo>
                  <a:cubicBezTo>
                    <a:pt x="1587" y="18360"/>
                    <a:pt x="1825" y="18737"/>
                    <a:pt x="2023" y="19154"/>
                  </a:cubicBezTo>
                  <a:cubicBezTo>
                    <a:pt x="2837" y="20800"/>
                    <a:pt x="3431" y="22604"/>
                    <a:pt x="3808" y="24508"/>
                  </a:cubicBezTo>
                  <a:cubicBezTo>
                    <a:pt x="4165" y="26412"/>
                    <a:pt x="4324" y="28395"/>
                    <a:pt x="4284" y="30438"/>
                  </a:cubicBezTo>
                  <a:cubicBezTo>
                    <a:pt x="4245" y="32480"/>
                    <a:pt x="4026" y="34563"/>
                    <a:pt x="3630" y="36665"/>
                  </a:cubicBezTo>
                  <a:lnTo>
                    <a:pt x="3590" y="36823"/>
                  </a:lnTo>
                  <a:lnTo>
                    <a:pt x="3749" y="36843"/>
                  </a:lnTo>
                  <a:cubicBezTo>
                    <a:pt x="3769" y="36843"/>
                    <a:pt x="3808" y="36843"/>
                    <a:pt x="3888" y="36863"/>
                  </a:cubicBezTo>
                  <a:lnTo>
                    <a:pt x="4026" y="36883"/>
                  </a:lnTo>
                  <a:lnTo>
                    <a:pt x="4046" y="36744"/>
                  </a:lnTo>
                  <a:cubicBezTo>
                    <a:pt x="4245" y="35752"/>
                    <a:pt x="4562" y="34325"/>
                    <a:pt x="5196" y="32718"/>
                  </a:cubicBezTo>
                  <a:cubicBezTo>
                    <a:pt x="5514" y="31925"/>
                    <a:pt x="5891" y="31092"/>
                    <a:pt x="6366" y="30259"/>
                  </a:cubicBezTo>
                  <a:cubicBezTo>
                    <a:pt x="6842" y="29426"/>
                    <a:pt x="7398" y="28593"/>
                    <a:pt x="8032" y="27800"/>
                  </a:cubicBezTo>
                  <a:cubicBezTo>
                    <a:pt x="10551" y="24607"/>
                    <a:pt x="13783" y="22267"/>
                    <a:pt x="17056" y="20502"/>
                  </a:cubicBezTo>
                  <a:cubicBezTo>
                    <a:pt x="20367" y="18737"/>
                    <a:pt x="23798" y="17547"/>
                    <a:pt x="27150" y="16893"/>
                  </a:cubicBezTo>
                  <a:cubicBezTo>
                    <a:pt x="28742" y="16574"/>
                    <a:pt x="30298" y="16415"/>
                    <a:pt x="31853" y="16415"/>
                  </a:cubicBezTo>
                  <a:cubicBezTo>
                    <a:pt x="31945" y="16415"/>
                    <a:pt x="32036" y="16416"/>
                    <a:pt x="32127" y="16417"/>
                  </a:cubicBezTo>
                  <a:cubicBezTo>
                    <a:pt x="33754" y="16437"/>
                    <a:pt x="35340" y="16615"/>
                    <a:pt x="36847" y="16913"/>
                  </a:cubicBezTo>
                  <a:cubicBezTo>
                    <a:pt x="38374" y="17230"/>
                    <a:pt x="39822" y="17666"/>
                    <a:pt x="41190" y="18182"/>
                  </a:cubicBezTo>
                  <a:cubicBezTo>
                    <a:pt x="42579" y="18717"/>
                    <a:pt x="43887" y="19312"/>
                    <a:pt x="45097" y="19987"/>
                  </a:cubicBezTo>
                  <a:cubicBezTo>
                    <a:pt x="46327" y="20661"/>
                    <a:pt x="47477" y="21375"/>
                    <a:pt x="48548" y="22148"/>
                  </a:cubicBezTo>
                  <a:cubicBezTo>
                    <a:pt x="49619" y="22922"/>
                    <a:pt x="50610" y="23715"/>
                    <a:pt x="51503" y="24587"/>
                  </a:cubicBezTo>
                  <a:cubicBezTo>
                    <a:pt x="51741" y="24786"/>
                    <a:pt x="51959" y="25004"/>
                    <a:pt x="52177" y="25222"/>
                  </a:cubicBezTo>
                  <a:cubicBezTo>
                    <a:pt x="52375" y="25440"/>
                    <a:pt x="52593" y="25658"/>
                    <a:pt x="52812" y="25876"/>
                  </a:cubicBezTo>
                  <a:cubicBezTo>
                    <a:pt x="53208" y="26333"/>
                    <a:pt x="53625" y="26749"/>
                    <a:pt x="54001" y="27205"/>
                  </a:cubicBezTo>
                  <a:cubicBezTo>
                    <a:pt x="54200" y="27423"/>
                    <a:pt x="54378" y="27641"/>
                    <a:pt x="54577" y="27860"/>
                  </a:cubicBezTo>
                  <a:cubicBezTo>
                    <a:pt x="54755" y="28078"/>
                    <a:pt x="54933" y="28296"/>
                    <a:pt x="55112" y="28514"/>
                  </a:cubicBezTo>
                  <a:cubicBezTo>
                    <a:pt x="55469" y="28950"/>
                    <a:pt x="55806" y="29387"/>
                    <a:pt x="56143" y="29823"/>
                  </a:cubicBezTo>
                  <a:cubicBezTo>
                    <a:pt x="57472" y="31568"/>
                    <a:pt x="58622" y="33254"/>
                    <a:pt x="59653" y="34840"/>
                  </a:cubicBezTo>
                  <a:cubicBezTo>
                    <a:pt x="60704" y="36427"/>
                    <a:pt x="61636" y="37894"/>
                    <a:pt x="62509" y="39243"/>
                  </a:cubicBezTo>
                  <a:lnTo>
                    <a:pt x="62727" y="39144"/>
                  </a:lnTo>
                  <a:cubicBezTo>
                    <a:pt x="60685" y="34245"/>
                    <a:pt x="58860" y="30299"/>
                    <a:pt x="57293" y="27106"/>
                  </a:cubicBezTo>
                  <a:cubicBezTo>
                    <a:pt x="55747" y="23933"/>
                    <a:pt x="54438" y="21514"/>
                    <a:pt x="53446" y="19689"/>
                  </a:cubicBezTo>
                  <a:cubicBezTo>
                    <a:pt x="52435" y="17865"/>
                    <a:pt x="51701" y="16655"/>
                    <a:pt x="51245" y="15881"/>
                  </a:cubicBezTo>
                  <a:cubicBezTo>
                    <a:pt x="51007" y="15485"/>
                    <a:pt x="50848" y="15227"/>
                    <a:pt x="50729" y="15049"/>
                  </a:cubicBezTo>
                  <a:cubicBezTo>
                    <a:pt x="50610" y="14870"/>
                    <a:pt x="50551" y="14771"/>
                    <a:pt x="50551" y="14771"/>
                  </a:cubicBezTo>
                  <a:cubicBezTo>
                    <a:pt x="50531" y="14731"/>
                    <a:pt x="50531" y="14731"/>
                    <a:pt x="50531" y="14731"/>
                  </a:cubicBezTo>
                  <a:cubicBezTo>
                    <a:pt x="50531" y="14731"/>
                    <a:pt x="50531" y="14731"/>
                    <a:pt x="50531" y="14771"/>
                  </a:cubicBezTo>
                  <a:cubicBezTo>
                    <a:pt x="50531" y="14791"/>
                    <a:pt x="50590" y="14870"/>
                    <a:pt x="50690" y="15049"/>
                  </a:cubicBezTo>
                  <a:cubicBezTo>
                    <a:pt x="50789" y="15247"/>
                    <a:pt x="50947" y="15525"/>
                    <a:pt x="51185" y="15921"/>
                  </a:cubicBezTo>
                  <a:cubicBezTo>
                    <a:pt x="51622" y="16695"/>
                    <a:pt x="52336" y="17924"/>
                    <a:pt x="53327" y="19749"/>
                  </a:cubicBezTo>
                  <a:cubicBezTo>
                    <a:pt x="54299" y="21573"/>
                    <a:pt x="55588" y="24012"/>
                    <a:pt x="57115" y="27185"/>
                  </a:cubicBezTo>
                  <a:cubicBezTo>
                    <a:pt x="58535" y="30116"/>
                    <a:pt x="60172" y="33698"/>
                    <a:pt x="62010" y="38039"/>
                  </a:cubicBezTo>
                  <a:lnTo>
                    <a:pt x="62010" y="38039"/>
                  </a:lnTo>
                  <a:cubicBezTo>
                    <a:pt x="61341" y="36991"/>
                    <a:pt x="60633" y="35873"/>
                    <a:pt x="59871" y="34701"/>
                  </a:cubicBezTo>
                  <a:cubicBezTo>
                    <a:pt x="58820" y="33115"/>
                    <a:pt x="57670" y="31429"/>
                    <a:pt x="56342" y="29664"/>
                  </a:cubicBezTo>
                  <a:cubicBezTo>
                    <a:pt x="56004" y="29228"/>
                    <a:pt x="55667" y="28792"/>
                    <a:pt x="55310" y="28355"/>
                  </a:cubicBezTo>
                  <a:cubicBezTo>
                    <a:pt x="55132" y="28137"/>
                    <a:pt x="54953" y="27899"/>
                    <a:pt x="54775" y="27681"/>
                  </a:cubicBezTo>
                  <a:cubicBezTo>
                    <a:pt x="54577" y="27463"/>
                    <a:pt x="54398" y="27245"/>
                    <a:pt x="54200" y="27027"/>
                  </a:cubicBezTo>
                  <a:cubicBezTo>
                    <a:pt x="53823" y="26571"/>
                    <a:pt x="53406" y="26154"/>
                    <a:pt x="52990" y="25698"/>
                  </a:cubicBezTo>
                  <a:cubicBezTo>
                    <a:pt x="52792" y="25480"/>
                    <a:pt x="52574" y="25262"/>
                    <a:pt x="52355" y="25044"/>
                  </a:cubicBezTo>
                  <a:cubicBezTo>
                    <a:pt x="52137" y="24825"/>
                    <a:pt x="51919" y="24607"/>
                    <a:pt x="51681" y="24389"/>
                  </a:cubicBezTo>
                  <a:cubicBezTo>
                    <a:pt x="50789" y="23517"/>
                    <a:pt x="49777" y="22703"/>
                    <a:pt x="48706" y="21930"/>
                  </a:cubicBezTo>
                  <a:cubicBezTo>
                    <a:pt x="47636" y="21137"/>
                    <a:pt x="46466" y="20423"/>
                    <a:pt x="45236" y="19749"/>
                  </a:cubicBezTo>
                  <a:cubicBezTo>
                    <a:pt x="44006" y="19054"/>
                    <a:pt x="42678" y="18460"/>
                    <a:pt x="41290" y="17924"/>
                  </a:cubicBezTo>
                  <a:cubicBezTo>
                    <a:pt x="39901" y="17408"/>
                    <a:pt x="38454" y="16952"/>
                    <a:pt x="36907" y="16635"/>
                  </a:cubicBezTo>
                  <a:cubicBezTo>
                    <a:pt x="35380" y="16338"/>
                    <a:pt x="33773" y="16139"/>
                    <a:pt x="32127" y="16119"/>
                  </a:cubicBezTo>
                  <a:cubicBezTo>
                    <a:pt x="32045" y="16118"/>
                    <a:pt x="31962" y="16118"/>
                    <a:pt x="31879" y="16118"/>
                  </a:cubicBezTo>
                  <a:cubicBezTo>
                    <a:pt x="30312" y="16118"/>
                    <a:pt x="28710" y="16295"/>
                    <a:pt x="27090" y="16615"/>
                  </a:cubicBezTo>
                  <a:cubicBezTo>
                    <a:pt x="23719" y="17270"/>
                    <a:pt x="20268" y="18460"/>
                    <a:pt x="16937" y="20244"/>
                  </a:cubicBezTo>
                  <a:cubicBezTo>
                    <a:pt x="15271" y="21117"/>
                    <a:pt x="13625" y="22168"/>
                    <a:pt x="12078" y="23378"/>
                  </a:cubicBezTo>
                  <a:cubicBezTo>
                    <a:pt x="10551" y="24607"/>
                    <a:pt x="9064" y="26015"/>
                    <a:pt x="7794" y="27641"/>
                  </a:cubicBezTo>
                  <a:cubicBezTo>
                    <a:pt x="7180" y="28435"/>
                    <a:pt x="6604" y="29268"/>
                    <a:pt x="6129" y="30120"/>
                  </a:cubicBezTo>
                  <a:cubicBezTo>
                    <a:pt x="5633" y="30953"/>
                    <a:pt x="5236" y="31806"/>
                    <a:pt x="4919" y="32619"/>
                  </a:cubicBezTo>
                  <a:cubicBezTo>
                    <a:pt x="4652" y="33303"/>
                    <a:pt x="4441" y="33956"/>
                    <a:pt x="4271" y="34557"/>
                  </a:cubicBezTo>
                  <a:lnTo>
                    <a:pt x="4271" y="34557"/>
                  </a:lnTo>
                  <a:cubicBezTo>
                    <a:pt x="4452" y="33172"/>
                    <a:pt x="4556" y="31802"/>
                    <a:pt x="4582" y="30457"/>
                  </a:cubicBezTo>
                  <a:cubicBezTo>
                    <a:pt x="4621" y="28395"/>
                    <a:pt x="4463" y="26372"/>
                    <a:pt x="4106" y="24449"/>
                  </a:cubicBezTo>
                  <a:cubicBezTo>
                    <a:pt x="3729" y="22525"/>
                    <a:pt x="3114" y="20700"/>
                    <a:pt x="2301" y="19015"/>
                  </a:cubicBezTo>
                  <a:cubicBezTo>
                    <a:pt x="2103" y="18618"/>
                    <a:pt x="1845" y="18202"/>
                    <a:pt x="1647" y="17805"/>
                  </a:cubicBezTo>
                  <a:cubicBezTo>
                    <a:pt x="1448" y="17389"/>
                    <a:pt x="1230" y="16992"/>
                    <a:pt x="972" y="16615"/>
                  </a:cubicBezTo>
                  <a:cubicBezTo>
                    <a:pt x="834" y="16417"/>
                    <a:pt x="695" y="16238"/>
                    <a:pt x="556" y="16060"/>
                  </a:cubicBezTo>
                  <a:cubicBezTo>
                    <a:pt x="477" y="15981"/>
                    <a:pt x="397" y="15881"/>
                    <a:pt x="318" y="15802"/>
                  </a:cubicBezTo>
                  <a:lnTo>
                    <a:pt x="298" y="15782"/>
                  </a:lnTo>
                  <a:cubicBezTo>
                    <a:pt x="298" y="15782"/>
                    <a:pt x="298" y="15782"/>
                    <a:pt x="298" y="15762"/>
                  </a:cubicBezTo>
                  <a:lnTo>
                    <a:pt x="318" y="15604"/>
                  </a:lnTo>
                  <a:cubicBezTo>
                    <a:pt x="338" y="15168"/>
                    <a:pt x="397" y="14731"/>
                    <a:pt x="477" y="14315"/>
                  </a:cubicBezTo>
                  <a:cubicBezTo>
                    <a:pt x="794" y="12589"/>
                    <a:pt x="1468" y="11023"/>
                    <a:pt x="2361" y="9635"/>
                  </a:cubicBezTo>
                  <a:cubicBezTo>
                    <a:pt x="3253" y="8246"/>
                    <a:pt x="4324" y="7037"/>
                    <a:pt x="5514" y="6025"/>
                  </a:cubicBezTo>
                  <a:cubicBezTo>
                    <a:pt x="7913" y="4003"/>
                    <a:pt x="10650" y="2753"/>
                    <a:pt x="13288" y="1900"/>
                  </a:cubicBezTo>
                  <a:cubicBezTo>
                    <a:pt x="13962" y="1702"/>
                    <a:pt x="14616" y="1504"/>
                    <a:pt x="15271" y="1345"/>
                  </a:cubicBezTo>
                  <a:cubicBezTo>
                    <a:pt x="15588" y="1266"/>
                    <a:pt x="15925" y="1186"/>
                    <a:pt x="16243" y="1107"/>
                  </a:cubicBezTo>
                  <a:cubicBezTo>
                    <a:pt x="16580" y="1048"/>
                    <a:pt x="16897" y="968"/>
                    <a:pt x="17214" y="909"/>
                  </a:cubicBezTo>
                  <a:cubicBezTo>
                    <a:pt x="18503" y="671"/>
                    <a:pt x="19753" y="473"/>
                    <a:pt x="20982" y="373"/>
                  </a:cubicBezTo>
                  <a:cubicBezTo>
                    <a:pt x="21984" y="292"/>
                    <a:pt x="22962" y="254"/>
                    <a:pt x="23914" y="254"/>
                  </a:cubicBezTo>
                  <a:cubicBezTo>
                    <a:pt x="25280" y="254"/>
                    <a:pt x="26593" y="332"/>
                    <a:pt x="27844" y="473"/>
                  </a:cubicBezTo>
                  <a:cubicBezTo>
                    <a:pt x="29986" y="711"/>
                    <a:pt x="31929" y="1127"/>
                    <a:pt x="33694" y="1662"/>
                  </a:cubicBezTo>
                  <a:cubicBezTo>
                    <a:pt x="34587" y="1920"/>
                    <a:pt x="35419" y="2218"/>
                    <a:pt x="36213" y="2535"/>
                  </a:cubicBezTo>
                  <a:cubicBezTo>
                    <a:pt x="36609" y="2694"/>
                    <a:pt x="36986" y="2872"/>
                    <a:pt x="37363" y="3051"/>
                  </a:cubicBezTo>
                  <a:cubicBezTo>
                    <a:pt x="37720" y="3209"/>
                    <a:pt x="38077" y="3408"/>
                    <a:pt x="38434" y="3586"/>
                  </a:cubicBezTo>
                  <a:cubicBezTo>
                    <a:pt x="39802" y="4340"/>
                    <a:pt x="40992" y="5153"/>
                    <a:pt x="42043" y="5946"/>
                  </a:cubicBezTo>
                  <a:cubicBezTo>
                    <a:pt x="43094" y="6719"/>
                    <a:pt x="43987" y="7513"/>
                    <a:pt x="44780" y="8227"/>
                  </a:cubicBezTo>
                  <a:cubicBezTo>
                    <a:pt x="46366" y="9694"/>
                    <a:pt x="47477" y="10943"/>
                    <a:pt x="48310" y="11935"/>
                  </a:cubicBezTo>
                  <a:cubicBezTo>
                    <a:pt x="48726" y="12431"/>
                    <a:pt x="49083" y="12847"/>
                    <a:pt x="49361" y="13204"/>
                  </a:cubicBezTo>
                  <a:cubicBezTo>
                    <a:pt x="49639" y="13561"/>
                    <a:pt x="49857" y="13859"/>
                    <a:pt x="50035" y="14077"/>
                  </a:cubicBezTo>
                  <a:cubicBezTo>
                    <a:pt x="50194" y="14315"/>
                    <a:pt x="50313" y="14473"/>
                    <a:pt x="50412" y="14592"/>
                  </a:cubicBezTo>
                  <a:cubicBezTo>
                    <a:pt x="50491" y="14692"/>
                    <a:pt x="50531" y="14731"/>
                    <a:pt x="50531" y="14731"/>
                  </a:cubicBezTo>
                  <a:cubicBezTo>
                    <a:pt x="50531" y="14731"/>
                    <a:pt x="50491" y="14672"/>
                    <a:pt x="50412" y="14573"/>
                  </a:cubicBezTo>
                  <a:cubicBezTo>
                    <a:pt x="50352" y="14454"/>
                    <a:pt x="50233" y="14275"/>
                    <a:pt x="50075" y="14037"/>
                  </a:cubicBezTo>
                  <a:cubicBezTo>
                    <a:pt x="49896" y="13799"/>
                    <a:pt x="49678" y="13522"/>
                    <a:pt x="49420" y="13145"/>
                  </a:cubicBezTo>
                  <a:cubicBezTo>
                    <a:pt x="49143" y="12788"/>
                    <a:pt x="48806" y="12351"/>
                    <a:pt x="48389" y="11856"/>
                  </a:cubicBezTo>
                  <a:cubicBezTo>
                    <a:pt x="47576" y="10864"/>
                    <a:pt x="46466" y="9595"/>
                    <a:pt x="44899" y="8108"/>
                  </a:cubicBezTo>
                  <a:cubicBezTo>
                    <a:pt x="44106" y="7394"/>
                    <a:pt x="43213" y="6581"/>
                    <a:pt x="42162" y="5787"/>
                  </a:cubicBezTo>
                  <a:cubicBezTo>
                    <a:pt x="41111" y="4994"/>
                    <a:pt x="39901" y="4181"/>
                    <a:pt x="38513" y="3408"/>
                  </a:cubicBezTo>
                  <a:cubicBezTo>
                    <a:pt x="38176" y="3229"/>
                    <a:pt x="37819" y="3031"/>
                    <a:pt x="37442" y="2852"/>
                  </a:cubicBezTo>
                  <a:cubicBezTo>
                    <a:pt x="37065" y="2694"/>
                    <a:pt x="36689" y="2495"/>
                    <a:pt x="36292" y="2337"/>
                  </a:cubicBezTo>
                  <a:cubicBezTo>
                    <a:pt x="35499" y="2000"/>
                    <a:pt x="34646" y="1702"/>
                    <a:pt x="33754" y="1444"/>
                  </a:cubicBezTo>
                  <a:cubicBezTo>
                    <a:pt x="31989" y="909"/>
                    <a:pt x="30025" y="473"/>
                    <a:pt x="27884" y="215"/>
                  </a:cubicBezTo>
                  <a:cubicBezTo>
                    <a:pt x="26652" y="78"/>
                    <a:pt x="25362" y="0"/>
                    <a:pt x="2401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4"/>
            <p:cNvSpPr/>
            <p:nvPr/>
          </p:nvSpPr>
          <p:spPr>
            <a:xfrm>
              <a:off x="-237028" y="4954434"/>
              <a:ext cx="898094" cy="580961"/>
            </a:xfrm>
            <a:custGeom>
              <a:rect b="b" l="l" r="r" t="t"/>
              <a:pathLst>
                <a:path extrusionOk="0" h="18114" w="28002">
                  <a:moveTo>
                    <a:pt x="734" y="1"/>
                  </a:moveTo>
                  <a:cubicBezTo>
                    <a:pt x="734" y="20"/>
                    <a:pt x="734" y="60"/>
                    <a:pt x="734" y="60"/>
                  </a:cubicBezTo>
                  <a:lnTo>
                    <a:pt x="694" y="80"/>
                  </a:lnTo>
                  <a:lnTo>
                    <a:pt x="635" y="100"/>
                  </a:lnTo>
                  <a:lnTo>
                    <a:pt x="456" y="159"/>
                  </a:lnTo>
                  <a:cubicBezTo>
                    <a:pt x="436" y="159"/>
                    <a:pt x="436" y="179"/>
                    <a:pt x="436" y="199"/>
                  </a:cubicBezTo>
                  <a:lnTo>
                    <a:pt x="416" y="258"/>
                  </a:lnTo>
                  <a:lnTo>
                    <a:pt x="397" y="338"/>
                  </a:lnTo>
                  <a:lnTo>
                    <a:pt x="377" y="477"/>
                  </a:lnTo>
                  <a:cubicBezTo>
                    <a:pt x="357" y="576"/>
                    <a:pt x="337" y="655"/>
                    <a:pt x="317" y="754"/>
                  </a:cubicBezTo>
                  <a:cubicBezTo>
                    <a:pt x="278" y="933"/>
                    <a:pt x="238" y="1131"/>
                    <a:pt x="198" y="1329"/>
                  </a:cubicBezTo>
                  <a:cubicBezTo>
                    <a:pt x="59" y="2103"/>
                    <a:pt x="0" y="2956"/>
                    <a:pt x="20" y="3888"/>
                  </a:cubicBezTo>
                  <a:cubicBezTo>
                    <a:pt x="59" y="5732"/>
                    <a:pt x="416" y="7854"/>
                    <a:pt x="1448" y="10015"/>
                  </a:cubicBezTo>
                  <a:cubicBezTo>
                    <a:pt x="1963" y="11106"/>
                    <a:pt x="2638" y="12197"/>
                    <a:pt x="3530" y="13208"/>
                  </a:cubicBezTo>
                  <a:cubicBezTo>
                    <a:pt x="4422" y="14220"/>
                    <a:pt x="5513" y="15172"/>
                    <a:pt x="6782" y="15945"/>
                  </a:cubicBezTo>
                  <a:cubicBezTo>
                    <a:pt x="8071" y="16718"/>
                    <a:pt x="9559" y="17353"/>
                    <a:pt x="11185" y="17730"/>
                  </a:cubicBezTo>
                  <a:cubicBezTo>
                    <a:pt x="11998" y="17928"/>
                    <a:pt x="12851" y="18027"/>
                    <a:pt x="13723" y="18107"/>
                  </a:cubicBezTo>
                  <a:cubicBezTo>
                    <a:pt x="13911" y="18111"/>
                    <a:pt x="14100" y="18113"/>
                    <a:pt x="14290" y="18113"/>
                  </a:cubicBezTo>
                  <a:cubicBezTo>
                    <a:pt x="14981" y="18113"/>
                    <a:pt x="15685" y="18081"/>
                    <a:pt x="16401" y="17988"/>
                  </a:cubicBezTo>
                  <a:cubicBezTo>
                    <a:pt x="16619" y="17948"/>
                    <a:pt x="16817" y="17908"/>
                    <a:pt x="17015" y="17888"/>
                  </a:cubicBezTo>
                  <a:lnTo>
                    <a:pt x="17333" y="17829"/>
                  </a:lnTo>
                  <a:lnTo>
                    <a:pt x="17630" y="17750"/>
                  </a:lnTo>
                  <a:cubicBezTo>
                    <a:pt x="17828" y="17710"/>
                    <a:pt x="18027" y="17650"/>
                    <a:pt x="18225" y="17611"/>
                  </a:cubicBezTo>
                  <a:cubicBezTo>
                    <a:pt x="18423" y="17551"/>
                    <a:pt x="18622" y="17472"/>
                    <a:pt x="18820" y="17412"/>
                  </a:cubicBezTo>
                  <a:lnTo>
                    <a:pt x="19098" y="17333"/>
                  </a:lnTo>
                  <a:lnTo>
                    <a:pt x="19375" y="17214"/>
                  </a:lnTo>
                  <a:cubicBezTo>
                    <a:pt x="19574" y="17155"/>
                    <a:pt x="19752" y="17075"/>
                    <a:pt x="19931" y="16996"/>
                  </a:cubicBezTo>
                  <a:cubicBezTo>
                    <a:pt x="20109" y="16917"/>
                    <a:pt x="20287" y="16837"/>
                    <a:pt x="20466" y="16758"/>
                  </a:cubicBezTo>
                  <a:cubicBezTo>
                    <a:pt x="20644" y="16679"/>
                    <a:pt x="20823" y="16580"/>
                    <a:pt x="21001" y="16500"/>
                  </a:cubicBezTo>
                  <a:cubicBezTo>
                    <a:pt x="22350" y="15766"/>
                    <a:pt x="23540" y="14874"/>
                    <a:pt x="24531" y="13902"/>
                  </a:cubicBezTo>
                  <a:cubicBezTo>
                    <a:pt x="25503" y="12911"/>
                    <a:pt x="26296" y="11860"/>
                    <a:pt x="26911" y="10789"/>
                  </a:cubicBezTo>
                  <a:cubicBezTo>
                    <a:pt x="27050" y="10511"/>
                    <a:pt x="27209" y="10253"/>
                    <a:pt x="27328" y="9976"/>
                  </a:cubicBezTo>
                  <a:cubicBezTo>
                    <a:pt x="27466" y="9718"/>
                    <a:pt x="27605" y="9460"/>
                    <a:pt x="27704" y="9183"/>
                  </a:cubicBezTo>
                  <a:cubicBezTo>
                    <a:pt x="27744" y="9044"/>
                    <a:pt x="27804" y="8925"/>
                    <a:pt x="27863" y="8786"/>
                  </a:cubicBezTo>
                  <a:cubicBezTo>
                    <a:pt x="27903" y="8687"/>
                    <a:pt x="27942" y="8568"/>
                    <a:pt x="27982" y="8469"/>
                  </a:cubicBezTo>
                  <a:cubicBezTo>
                    <a:pt x="28002" y="8449"/>
                    <a:pt x="27982" y="8449"/>
                    <a:pt x="27962" y="8429"/>
                  </a:cubicBezTo>
                  <a:lnTo>
                    <a:pt x="27903" y="8429"/>
                  </a:lnTo>
                  <a:lnTo>
                    <a:pt x="27823" y="8389"/>
                  </a:lnTo>
                  <a:lnTo>
                    <a:pt x="27665" y="8350"/>
                  </a:lnTo>
                  <a:cubicBezTo>
                    <a:pt x="27387" y="8250"/>
                    <a:pt x="27109" y="8171"/>
                    <a:pt x="26852" y="8092"/>
                  </a:cubicBezTo>
                  <a:cubicBezTo>
                    <a:pt x="26594" y="8112"/>
                    <a:pt x="26356" y="8151"/>
                    <a:pt x="26098" y="8171"/>
                  </a:cubicBezTo>
                  <a:cubicBezTo>
                    <a:pt x="25860" y="8191"/>
                    <a:pt x="25622" y="8231"/>
                    <a:pt x="25384" y="8231"/>
                  </a:cubicBezTo>
                  <a:cubicBezTo>
                    <a:pt x="24928" y="8250"/>
                    <a:pt x="24472" y="8310"/>
                    <a:pt x="24016" y="8310"/>
                  </a:cubicBezTo>
                  <a:cubicBezTo>
                    <a:pt x="23646" y="8318"/>
                    <a:pt x="23283" y="8323"/>
                    <a:pt x="22927" y="8323"/>
                  </a:cubicBezTo>
                  <a:cubicBezTo>
                    <a:pt x="22424" y="8323"/>
                    <a:pt x="21934" y="8313"/>
                    <a:pt x="21458" y="8290"/>
                  </a:cubicBezTo>
                  <a:cubicBezTo>
                    <a:pt x="19831" y="8231"/>
                    <a:pt x="18384" y="8052"/>
                    <a:pt x="17114" y="7834"/>
                  </a:cubicBezTo>
                  <a:cubicBezTo>
                    <a:pt x="14556" y="7378"/>
                    <a:pt x="12652" y="6743"/>
                    <a:pt x="11244" y="6228"/>
                  </a:cubicBezTo>
                  <a:cubicBezTo>
                    <a:pt x="9856" y="5692"/>
                    <a:pt x="8944" y="5276"/>
                    <a:pt x="8369" y="4998"/>
                  </a:cubicBezTo>
                  <a:cubicBezTo>
                    <a:pt x="8091" y="4859"/>
                    <a:pt x="7893" y="4760"/>
                    <a:pt x="7754" y="4701"/>
                  </a:cubicBezTo>
                  <a:cubicBezTo>
                    <a:pt x="7615" y="4641"/>
                    <a:pt x="7556" y="4621"/>
                    <a:pt x="7556" y="4621"/>
                  </a:cubicBezTo>
                  <a:lnTo>
                    <a:pt x="7556" y="4621"/>
                  </a:lnTo>
                  <a:cubicBezTo>
                    <a:pt x="7556" y="4621"/>
                    <a:pt x="7615" y="4661"/>
                    <a:pt x="7734" y="4740"/>
                  </a:cubicBezTo>
                  <a:cubicBezTo>
                    <a:pt x="7853" y="4820"/>
                    <a:pt x="8052" y="4919"/>
                    <a:pt x="8329" y="5077"/>
                  </a:cubicBezTo>
                  <a:cubicBezTo>
                    <a:pt x="8884" y="5375"/>
                    <a:pt x="9777" y="5831"/>
                    <a:pt x="11185" y="6386"/>
                  </a:cubicBezTo>
                  <a:cubicBezTo>
                    <a:pt x="12573" y="6942"/>
                    <a:pt x="14497" y="7576"/>
                    <a:pt x="17075" y="8072"/>
                  </a:cubicBezTo>
                  <a:cubicBezTo>
                    <a:pt x="18364" y="8310"/>
                    <a:pt x="19812" y="8469"/>
                    <a:pt x="21438" y="8568"/>
                  </a:cubicBezTo>
                  <a:cubicBezTo>
                    <a:pt x="21914" y="8591"/>
                    <a:pt x="22411" y="8601"/>
                    <a:pt x="22920" y="8601"/>
                  </a:cubicBezTo>
                  <a:cubicBezTo>
                    <a:pt x="23280" y="8601"/>
                    <a:pt x="23646" y="8596"/>
                    <a:pt x="24016" y="8588"/>
                  </a:cubicBezTo>
                  <a:cubicBezTo>
                    <a:pt x="24472" y="8588"/>
                    <a:pt x="24928" y="8528"/>
                    <a:pt x="25404" y="8508"/>
                  </a:cubicBezTo>
                  <a:cubicBezTo>
                    <a:pt x="25642" y="8508"/>
                    <a:pt x="25880" y="8469"/>
                    <a:pt x="26118" y="8449"/>
                  </a:cubicBezTo>
                  <a:cubicBezTo>
                    <a:pt x="26356" y="8429"/>
                    <a:pt x="26594" y="8409"/>
                    <a:pt x="26832" y="8389"/>
                  </a:cubicBezTo>
                  <a:cubicBezTo>
                    <a:pt x="27070" y="8449"/>
                    <a:pt x="27328" y="8528"/>
                    <a:pt x="27566" y="8607"/>
                  </a:cubicBezTo>
                  <a:lnTo>
                    <a:pt x="27605" y="8627"/>
                  </a:lnTo>
                  <a:lnTo>
                    <a:pt x="27625" y="8627"/>
                  </a:lnTo>
                  <a:lnTo>
                    <a:pt x="27585" y="8687"/>
                  </a:lnTo>
                  <a:cubicBezTo>
                    <a:pt x="27546" y="8826"/>
                    <a:pt x="27486" y="8945"/>
                    <a:pt x="27447" y="9083"/>
                  </a:cubicBezTo>
                  <a:cubicBezTo>
                    <a:pt x="27347" y="9341"/>
                    <a:pt x="27209" y="9599"/>
                    <a:pt x="27090" y="9857"/>
                  </a:cubicBezTo>
                  <a:cubicBezTo>
                    <a:pt x="26971" y="10134"/>
                    <a:pt x="26812" y="10392"/>
                    <a:pt x="26653" y="10650"/>
                  </a:cubicBezTo>
                  <a:cubicBezTo>
                    <a:pt x="26058" y="11701"/>
                    <a:pt x="25285" y="12732"/>
                    <a:pt x="24313" y="13704"/>
                  </a:cubicBezTo>
                  <a:cubicBezTo>
                    <a:pt x="23361" y="14656"/>
                    <a:pt x="22191" y="15529"/>
                    <a:pt x="20863" y="16242"/>
                  </a:cubicBezTo>
                  <a:cubicBezTo>
                    <a:pt x="20684" y="16342"/>
                    <a:pt x="20525" y="16401"/>
                    <a:pt x="20347" y="16500"/>
                  </a:cubicBezTo>
                  <a:cubicBezTo>
                    <a:pt x="20168" y="16580"/>
                    <a:pt x="19990" y="16659"/>
                    <a:pt x="19831" y="16738"/>
                  </a:cubicBezTo>
                  <a:cubicBezTo>
                    <a:pt x="19653" y="16798"/>
                    <a:pt x="19455" y="16877"/>
                    <a:pt x="19276" y="16956"/>
                  </a:cubicBezTo>
                  <a:lnTo>
                    <a:pt x="18998" y="17056"/>
                  </a:lnTo>
                  <a:lnTo>
                    <a:pt x="18721" y="17135"/>
                  </a:lnTo>
                  <a:cubicBezTo>
                    <a:pt x="18542" y="17194"/>
                    <a:pt x="18344" y="17254"/>
                    <a:pt x="18146" y="17333"/>
                  </a:cubicBezTo>
                  <a:cubicBezTo>
                    <a:pt x="17947" y="17373"/>
                    <a:pt x="17769" y="17412"/>
                    <a:pt x="17571" y="17472"/>
                  </a:cubicBezTo>
                  <a:lnTo>
                    <a:pt x="17273" y="17531"/>
                  </a:lnTo>
                  <a:lnTo>
                    <a:pt x="16976" y="17591"/>
                  </a:lnTo>
                  <a:cubicBezTo>
                    <a:pt x="16757" y="17631"/>
                    <a:pt x="16559" y="17670"/>
                    <a:pt x="16361" y="17690"/>
                  </a:cubicBezTo>
                  <a:cubicBezTo>
                    <a:pt x="15692" y="17779"/>
                    <a:pt x="15022" y="17824"/>
                    <a:pt x="14370" y="17824"/>
                  </a:cubicBezTo>
                  <a:cubicBezTo>
                    <a:pt x="14152" y="17824"/>
                    <a:pt x="13936" y="17819"/>
                    <a:pt x="13723" y="17809"/>
                  </a:cubicBezTo>
                  <a:cubicBezTo>
                    <a:pt x="12871" y="17750"/>
                    <a:pt x="12038" y="17631"/>
                    <a:pt x="11244" y="17452"/>
                  </a:cubicBezTo>
                  <a:cubicBezTo>
                    <a:pt x="9658" y="17075"/>
                    <a:pt x="8210" y="16461"/>
                    <a:pt x="6941" y="15707"/>
                  </a:cubicBezTo>
                  <a:cubicBezTo>
                    <a:pt x="5692" y="14934"/>
                    <a:pt x="4621" y="14021"/>
                    <a:pt x="3748" y="13030"/>
                  </a:cubicBezTo>
                  <a:cubicBezTo>
                    <a:pt x="2876" y="12018"/>
                    <a:pt x="2201" y="10967"/>
                    <a:pt x="1705" y="9896"/>
                  </a:cubicBezTo>
                  <a:cubicBezTo>
                    <a:pt x="674" y="7774"/>
                    <a:pt x="297" y="5692"/>
                    <a:pt x="258" y="3888"/>
                  </a:cubicBezTo>
                  <a:cubicBezTo>
                    <a:pt x="258" y="2975"/>
                    <a:pt x="297" y="2142"/>
                    <a:pt x="436" y="1369"/>
                  </a:cubicBezTo>
                  <a:cubicBezTo>
                    <a:pt x="456" y="1171"/>
                    <a:pt x="496" y="992"/>
                    <a:pt x="535" y="794"/>
                  </a:cubicBezTo>
                  <a:cubicBezTo>
                    <a:pt x="555" y="715"/>
                    <a:pt x="575" y="615"/>
                    <a:pt x="595" y="536"/>
                  </a:cubicBezTo>
                  <a:cubicBezTo>
                    <a:pt x="613" y="446"/>
                    <a:pt x="631" y="340"/>
                    <a:pt x="634" y="321"/>
                  </a:cubicBezTo>
                  <a:lnTo>
                    <a:pt x="634" y="321"/>
                  </a:lnTo>
                  <a:cubicBezTo>
                    <a:pt x="634" y="321"/>
                    <a:pt x="635" y="321"/>
                    <a:pt x="636" y="321"/>
                  </a:cubicBezTo>
                  <a:cubicBezTo>
                    <a:pt x="656" y="321"/>
                    <a:pt x="813" y="258"/>
                    <a:pt x="813" y="258"/>
                  </a:cubicBezTo>
                  <a:cubicBezTo>
                    <a:pt x="813" y="252"/>
                    <a:pt x="815" y="250"/>
                    <a:pt x="819" y="250"/>
                  </a:cubicBezTo>
                  <a:cubicBezTo>
                    <a:pt x="826" y="250"/>
                    <a:pt x="840" y="258"/>
                    <a:pt x="853" y="258"/>
                  </a:cubicBezTo>
                  <a:lnTo>
                    <a:pt x="972" y="298"/>
                  </a:lnTo>
                  <a:cubicBezTo>
                    <a:pt x="1130" y="338"/>
                    <a:pt x="1289" y="397"/>
                    <a:pt x="1448" y="437"/>
                  </a:cubicBezTo>
                  <a:cubicBezTo>
                    <a:pt x="1567" y="556"/>
                    <a:pt x="1686" y="655"/>
                    <a:pt x="1824" y="774"/>
                  </a:cubicBezTo>
                  <a:cubicBezTo>
                    <a:pt x="1943" y="873"/>
                    <a:pt x="2082" y="972"/>
                    <a:pt x="2201" y="1091"/>
                  </a:cubicBezTo>
                  <a:cubicBezTo>
                    <a:pt x="2459" y="1290"/>
                    <a:pt x="2697" y="1488"/>
                    <a:pt x="2935" y="1666"/>
                  </a:cubicBezTo>
                  <a:cubicBezTo>
                    <a:pt x="3391" y="2023"/>
                    <a:pt x="3827" y="2341"/>
                    <a:pt x="4224" y="2618"/>
                  </a:cubicBezTo>
                  <a:cubicBezTo>
                    <a:pt x="5017" y="3174"/>
                    <a:pt x="5652" y="3570"/>
                    <a:pt x="6148" y="3868"/>
                  </a:cubicBezTo>
                  <a:cubicBezTo>
                    <a:pt x="6644" y="4165"/>
                    <a:pt x="7000" y="4344"/>
                    <a:pt x="7219" y="4463"/>
                  </a:cubicBezTo>
                  <a:cubicBezTo>
                    <a:pt x="7457" y="4582"/>
                    <a:pt x="7556" y="4621"/>
                    <a:pt x="7556" y="4621"/>
                  </a:cubicBezTo>
                  <a:cubicBezTo>
                    <a:pt x="7556" y="4621"/>
                    <a:pt x="7476" y="4542"/>
                    <a:pt x="7258" y="4423"/>
                  </a:cubicBezTo>
                  <a:cubicBezTo>
                    <a:pt x="7040" y="4284"/>
                    <a:pt x="6703" y="4086"/>
                    <a:pt x="6207" y="3769"/>
                  </a:cubicBezTo>
                  <a:cubicBezTo>
                    <a:pt x="5731" y="3471"/>
                    <a:pt x="5097" y="3055"/>
                    <a:pt x="4323" y="2499"/>
                  </a:cubicBezTo>
                  <a:cubicBezTo>
                    <a:pt x="3927" y="2202"/>
                    <a:pt x="3510" y="1885"/>
                    <a:pt x="3034" y="1528"/>
                  </a:cubicBezTo>
                  <a:cubicBezTo>
                    <a:pt x="2816" y="1329"/>
                    <a:pt x="2578" y="1151"/>
                    <a:pt x="2320" y="933"/>
                  </a:cubicBezTo>
                  <a:cubicBezTo>
                    <a:pt x="2201" y="834"/>
                    <a:pt x="2082" y="715"/>
                    <a:pt x="1943" y="615"/>
                  </a:cubicBezTo>
                  <a:cubicBezTo>
                    <a:pt x="1824" y="496"/>
                    <a:pt x="1686" y="377"/>
                    <a:pt x="1547" y="258"/>
                  </a:cubicBezTo>
                  <a:cubicBezTo>
                    <a:pt x="1368" y="199"/>
                    <a:pt x="1210" y="139"/>
                    <a:pt x="1031" y="100"/>
                  </a:cubicBezTo>
                  <a:lnTo>
                    <a:pt x="912" y="60"/>
                  </a:lnTo>
                  <a:lnTo>
                    <a:pt x="793" y="20"/>
                  </a:lnTo>
                  <a:lnTo>
                    <a:pt x="75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4"/>
            <p:cNvSpPr/>
            <p:nvPr/>
          </p:nvSpPr>
          <p:spPr>
            <a:xfrm>
              <a:off x="-856541" y="4131390"/>
              <a:ext cx="644978" cy="869293"/>
            </a:xfrm>
            <a:custGeom>
              <a:rect b="b" l="l" r="r" t="t"/>
              <a:pathLst>
                <a:path extrusionOk="0" h="27104" w="20110">
                  <a:moveTo>
                    <a:pt x="7675" y="1"/>
                  </a:moveTo>
                  <a:lnTo>
                    <a:pt x="7596" y="457"/>
                  </a:lnTo>
                  <a:cubicBezTo>
                    <a:pt x="7576" y="536"/>
                    <a:pt x="7556" y="636"/>
                    <a:pt x="7556" y="735"/>
                  </a:cubicBezTo>
                  <a:lnTo>
                    <a:pt x="7497" y="715"/>
                  </a:lnTo>
                  <a:cubicBezTo>
                    <a:pt x="7437" y="695"/>
                    <a:pt x="7378" y="675"/>
                    <a:pt x="7318" y="655"/>
                  </a:cubicBezTo>
                  <a:cubicBezTo>
                    <a:pt x="7305" y="655"/>
                    <a:pt x="7221" y="603"/>
                    <a:pt x="7143" y="603"/>
                  </a:cubicBezTo>
                  <a:cubicBezTo>
                    <a:pt x="7104" y="603"/>
                    <a:pt x="7067" y="616"/>
                    <a:pt x="7040" y="655"/>
                  </a:cubicBezTo>
                  <a:cubicBezTo>
                    <a:pt x="6921" y="735"/>
                    <a:pt x="6802" y="794"/>
                    <a:pt x="6683" y="874"/>
                  </a:cubicBezTo>
                  <a:cubicBezTo>
                    <a:pt x="6564" y="953"/>
                    <a:pt x="6445" y="1032"/>
                    <a:pt x="6326" y="1112"/>
                  </a:cubicBezTo>
                  <a:cubicBezTo>
                    <a:pt x="6207" y="1191"/>
                    <a:pt x="6088" y="1270"/>
                    <a:pt x="5970" y="1369"/>
                  </a:cubicBezTo>
                  <a:cubicBezTo>
                    <a:pt x="5851" y="1469"/>
                    <a:pt x="5712" y="1548"/>
                    <a:pt x="5593" y="1647"/>
                  </a:cubicBezTo>
                  <a:cubicBezTo>
                    <a:pt x="5474" y="1746"/>
                    <a:pt x="5335" y="1845"/>
                    <a:pt x="5216" y="1944"/>
                  </a:cubicBezTo>
                  <a:cubicBezTo>
                    <a:pt x="4700" y="2361"/>
                    <a:pt x="4205" y="2857"/>
                    <a:pt x="3709" y="3412"/>
                  </a:cubicBezTo>
                  <a:cubicBezTo>
                    <a:pt x="3233" y="3967"/>
                    <a:pt x="2757" y="4542"/>
                    <a:pt x="2340" y="5217"/>
                  </a:cubicBezTo>
                  <a:cubicBezTo>
                    <a:pt x="1329" y="6763"/>
                    <a:pt x="675" y="8409"/>
                    <a:pt x="318" y="10055"/>
                  </a:cubicBezTo>
                  <a:lnTo>
                    <a:pt x="258" y="10353"/>
                  </a:lnTo>
                  <a:lnTo>
                    <a:pt x="199" y="10670"/>
                  </a:lnTo>
                  <a:cubicBezTo>
                    <a:pt x="179" y="10869"/>
                    <a:pt x="139" y="11067"/>
                    <a:pt x="119" y="11265"/>
                  </a:cubicBezTo>
                  <a:cubicBezTo>
                    <a:pt x="80" y="11682"/>
                    <a:pt x="20" y="12078"/>
                    <a:pt x="20" y="12475"/>
                  </a:cubicBezTo>
                  <a:cubicBezTo>
                    <a:pt x="0" y="13268"/>
                    <a:pt x="60" y="14042"/>
                    <a:pt x="159" y="14795"/>
                  </a:cubicBezTo>
                  <a:cubicBezTo>
                    <a:pt x="595" y="17790"/>
                    <a:pt x="1884" y="20269"/>
                    <a:pt x="3411" y="22113"/>
                  </a:cubicBezTo>
                  <a:cubicBezTo>
                    <a:pt x="4958" y="23957"/>
                    <a:pt x="6763" y="25167"/>
                    <a:pt x="8448" y="25901"/>
                  </a:cubicBezTo>
                  <a:cubicBezTo>
                    <a:pt x="10154" y="26634"/>
                    <a:pt x="11740" y="26952"/>
                    <a:pt x="13089" y="27051"/>
                  </a:cubicBezTo>
                  <a:cubicBezTo>
                    <a:pt x="13511" y="27088"/>
                    <a:pt x="13911" y="27104"/>
                    <a:pt x="14290" y="27104"/>
                  </a:cubicBezTo>
                  <a:cubicBezTo>
                    <a:pt x="15123" y="27104"/>
                    <a:pt x="15853" y="27027"/>
                    <a:pt x="16480" y="26932"/>
                  </a:cubicBezTo>
                  <a:cubicBezTo>
                    <a:pt x="16936" y="26853"/>
                    <a:pt x="17353" y="26773"/>
                    <a:pt x="17710" y="26674"/>
                  </a:cubicBezTo>
                  <a:cubicBezTo>
                    <a:pt x="17888" y="26634"/>
                    <a:pt x="18047" y="26595"/>
                    <a:pt x="18205" y="26555"/>
                  </a:cubicBezTo>
                  <a:cubicBezTo>
                    <a:pt x="18364" y="26496"/>
                    <a:pt x="18503" y="26456"/>
                    <a:pt x="18642" y="26396"/>
                  </a:cubicBezTo>
                  <a:cubicBezTo>
                    <a:pt x="18781" y="26357"/>
                    <a:pt x="18900" y="26317"/>
                    <a:pt x="19019" y="26277"/>
                  </a:cubicBezTo>
                  <a:cubicBezTo>
                    <a:pt x="19118" y="26238"/>
                    <a:pt x="19217" y="26198"/>
                    <a:pt x="19316" y="26158"/>
                  </a:cubicBezTo>
                  <a:cubicBezTo>
                    <a:pt x="19494" y="26079"/>
                    <a:pt x="19653" y="26020"/>
                    <a:pt x="19772" y="25980"/>
                  </a:cubicBezTo>
                  <a:cubicBezTo>
                    <a:pt x="19990" y="25881"/>
                    <a:pt x="20089" y="25821"/>
                    <a:pt x="20109" y="25821"/>
                  </a:cubicBezTo>
                  <a:lnTo>
                    <a:pt x="20109" y="25801"/>
                  </a:lnTo>
                  <a:cubicBezTo>
                    <a:pt x="20089" y="25801"/>
                    <a:pt x="19990" y="25841"/>
                    <a:pt x="19752" y="25920"/>
                  </a:cubicBezTo>
                  <a:cubicBezTo>
                    <a:pt x="19633" y="25960"/>
                    <a:pt x="19475" y="26000"/>
                    <a:pt x="19296" y="26079"/>
                  </a:cubicBezTo>
                  <a:cubicBezTo>
                    <a:pt x="19197" y="26099"/>
                    <a:pt x="19098" y="26139"/>
                    <a:pt x="18979" y="26178"/>
                  </a:cubicBezTo>
                  <a:cubicBezTo>
                    <a:pt x="18860" y="26218"/>
                    <a:pt x="18741" y="26258"/>
                    <a:pt x="18602" y="26297"/>
                  </a:cubicBezTo>
                  <a:cubicBezTo>
                    <a:pt x="18483" y="26337"/>
                    <a:pt x="18344" y="26377"/>
                    <a:pt x="18186" y="26416"/>
                  </a:cubicBezTo>
                  <a:cubicBezTo>
                    <a:pt x="18027" y="26456"/>
                    <a:pt x="17868" y="26496"/>
                    <a:pt x="17690" y="26535"/>
                  </a:cubicBezTo>
                  <a:cubicBezTo>
                    <a:pt x="17333" y="26634"/>
                    <a:pt x="16916" y="26694"/>
                    <a:pt x="16480" y="26773"/>
                  </a:cubicBezTo>
                  <a:cubicBezTo>
                    <a:pt x="15886" y="26851"/>
                    <a:pt x="15199" y="26911"/>
                    <a:pt x="14425" y="26911"/>
                  </a:cubicBezTo>
                  <a:cubicBezTo>
                    <a:pt x="14011" y="26911"/>
                    <a:pt x="13572" y="26894"/>
                    <a:pt x="13109" y="26853"/>
                  </a:cubicBezTo>
                  <a:cubicBezTo>
                    <a:pt x="11780" y="26734"/>
                    <a:pt x="10233" y="26396"/>
                    <a:pt x="8567" y="25682"/>
                  </a:cubicBezTo>
                  <a:cubicBezTo>
                    <a:pt x="6902" y="24949"/>
                    <a:pt x="5137" y="23759"/>
                    <a:pt x="3629" y="21934"/>
                  </a:cubicBezTo>
                  <a:cubicBezTo>
                    <a:pt x="2142" y="20130"/>
                    <a:pt x="893" y="17690"/>
                    <a:pt x="456" y="14755"/>
                  </a:cubicBezTo>
                  <a:cubicBezTo>
                    <a:pt x="357" y="14022"/>
                    <a:pt x="298" y="13268"/>
                    <a:pt x="337" y="12495"/>
                  </a:cubicBezTo>
                  <a:cubicBezTo>
                    <a:pt x="337" y="12098"/>
                    <a:pt x="377" y="11701"/>
                    <a:pt x="417" y="11305"/>
                  </a:cubicBezTo>
                  <a:cubicBezTo>
                    <a:pt x="437" y="11106"/>
                    <a:pt x="476" y="10908"/>
                    <a:pt x="496" y="10710"/>
                  </a:cubicBezTo>
                  <a:lnTo>
                    <a:pt x="556" y="10412"/>
                  </a:lnTo>
                  <a:lnTo>
                    <a:pt x="615" y="10115"/>
                  </a:lnTo>
                  <a:cubicBezTo>
                    <a:pt x="952" y="8509"/>
                    <a:pt x="1607" y="6882"/>
                    <a:pt x="2598" y="5375"/>
                  </a:cubicBezTo>
                  <a:cubicBezTo>
                    <a:pt x="2995" y="4721"/>
                    <a:pt x="3471" y="4146"/>
                    <a:pt x="3947" y="3610"/>
                  </a:cubicBezTo>
                  <a:cubicBezTo>
                    <a:pt x="4423" y="3075"/>
                    <a:pt x="4918" y="2579"/>
                    <a:pt x="5414" y="2182"/>
                  </a:cubicBezTo>
                  <a:cubicBezTo>
                    <a:pt x="5533" y="2083"/>
                    <a:pt x="5652" y="1984"/>
                    <a:pt x="5771" y="1885"/>
                  </a:cubicBezTo>
                  <a:cubicBezTo>
                    <a:pt x="5910" y="1786"/>
                    <a:pt x="6029" y="1706"/>
                    <a:pt x="6148" y="1607"/>
                  </a:cubicBezTo>
                  <a:cubicBezTo>
                    <a:pt x="6267" y="1528"/>
                    <a:pt x="6386" y="1429"/>
                    <a:pt x="6505" y="1350"/>
                  </a:cubicBezTo>
                  <a:cubicBezTo>
                    <a:pt x="6624" y="1270"/>
                    <a:pt x="6743" y="1191"/>
                    <a:pt x="6842" y="1131"/>
                  </a:cubicBezTo>
                  <a:cubicBezTo>
                    <a:pt x="6961" y="1052"/>
                    <a:pt x="7060" y="993"/>
                    <a:pt x="7179" y="913"/>
                  </a:cubicBezTo>
                  <a:cubicBezTo>
                    <a:pt x="7171" y="911"/>
                    <a:pt x="7168" y="909"/>
                    <a:pt x="7168" y="909"/>
                  </a:cubicBezTo>
                  <a:cubicBezTo>
                    <a:pt x="7172" y="909"/>
                    <a:pt x="7332" y="958"/>
                    <a:pt x="7417" y="993"/>
                  </a:cubicBezTo>
                  <a:cubicBezTo>
                    <a:pt x="7516" y="1012"/>
                    <a:pt x="7596" y="1052"/>
                    <a:pt x="7695" y="1072"/>
                  </a:cubicBezTo>
                  <a:lnTo>
                    <a:pt x="7745" y="1097"/>
                  </a:lnTo>
                  <a:lnTo>
                    <a:pt x="7745" y="1097"/>
                  </a:lnTo>
                  <a:cubicBezTo>
                    <a:pt x="7776" y="1315"/>
                    <a:pt x="7809" y="1534"/>
                    <a:pt x="7834" y="1746"/>
                  </a:cubicBezTo>
                  <a:cubicBezTo>
                    <a:pt x="7893" y="2083"/>
                    <a:pt x="7933" y="2440"/>
                    <a:pt x="7992" y="2777"/>
                  </a:cubicBezTo>
                  <a:cubicBezTo>
                    <a:pt x="8131" y="3452"/>
                    <a:pt x="8230" y="4106"/>
                    <a:pt x="8389" y="4741"/>
                  </a:cubicBezTo>
                  <a:cubicBezTo>
                    <a:pt x="8468" y="5058"/>
                    <a:pt x="8528" y="5375"/>
                    <a:pt x="8607" y="5693"/>
                  </a:cubicBezTo>
                  <a:cubicBezTo>
                    <a:pt x="8686" y="6010"/>
                    <a:pt x="8766" y="6307"/>
                    <a:pt x="8845" y="6605"/>
                  </a:cubicBezTo>
                  <a:cubicBezTo>
                    <a:pt x="8924" y="6902"/>
                    <a:pt x="9004" y="7200"/>
                    <a:pt x="9083" y="7497"/>
                  </a:cubicBezTo>
                  <a:cubicBezTo>
                    <a:pt x="9182" y="7775"/>
                    <a:pt x="9281" y="8072"/>
                    <a:pt x="9361" y="8350"/>
                  </a:cubicBezTo>
                  <a:cubicBezTo>
                    <a:pt x="10075" y="10591"/>
                    <a:pt x="10908" y="12534"/>
                    <a:pt x="11740" y="14220"/>
                  </a:cubicBezTo>
                  <a:cubicBezTo>
                    <a:pt x="12573" y="15925"/>
                    <a:pt x="13446" y="17314"/>
                    <a:pt x="14219" y="18543"/>
                  </a:cubicBezTo>
                  <a:cubicBezTo>
                    <a:pt x="15032" y="19733"/>
                    <a:pt x="15786" y="20744"/>
                    <a:pt x="16460" y="21558"/>
                  </a:cubicBezTo>
                  <a:cubicBezTo>
                    <a:pt x="17789" y="23204"/>
                    <a:pt x="18820" y="24175"/>
                    <a:pt x="19435" y="24770"/>
                  </a:cubicBezTo>
                  <a:cubicBezTo>
                    <a:pt x="19475" y="24810"/>
                    <a:pt x="19514" y="24850"/>
                    <a:pt x="19554" y="24889"/>
                  </a:cubicBezTo>
                  <a:cubicBezTo>
                    <a:pt x="19594" y="24929"/>
                    <a:pt x="19633" y="24949"/>
                    <a:pt x="19633" y="24988"/>
                  </a:cubicBezTo>
                  <a:cubicBezTo>
                    <a:pt x="19693" y="25068"/>
                    <a:pt x="19732" y="25147"/>
                    <a:pt x="19752" y="25207"/>
                  </a:cubicBezTo>
                  <a:cubicBezTo>
                    <a:pt x="19832" y="25345"/>
                    <a:pt x="19891" y="25444"/>
                    <a:pt x="19931" y="25544"/>
                  </a:cubicBezTo>
                  <a:cubicBezTo>
                    <a:pt x="20030" y="25702"/>
                    <a:pt x="20070" y="25782"/>
                    <a:pt x="20089" y="25782"/>
                  </a:cubicBezTo>
                  <a:cubicBezTo>
                    <a:pt x="20089" y="25782"/>
                    <a:pt x="20070" y="25702"/>
                    <a:pt x="19990" y="25524"/>
                  </a:cubicBezTo>
                  <a:cubicBezTo>
                    <a:pt x="19951" y="25425"/>
                    <a:pt x="19891" y="25306"/>
                    <a:pt x="19832" y="25167"/>
                  </a:cubicBezTo>
                  <a:cubicBezTo>
                    <a:pt x="19792" y="25107"/>
                    <a:pt x="19752" y="25028"/>
                    <a:pt x="19713" y="24949"/>
                  </a:cubicBezTo>
                  <a:cubicBezTo>
                    <a:pt x="19693" y="24889"/>
                    <a:pt x="19653" y="24869"/>
                    <a:pt x="19613" y="24830"/>
                  </a:cubicBezTo>
                  <a:cubicBezTo>
                    <a:pt x="19594" y="24790"/>
                    <a:pt x="19554" y="24750"/>
                    <a:pt x="19514" y="24711"/>
                  </a:cubicBezTo>
                  <a:cubicBezTo>
                    <a:pt x="18919" y="24076"/>
                    <a:pt x="17908" y="23085"/>
                    <a:pt x="16599" y="21439"/>
                  </a:cubicBezTo>
                  <a:cubicBezTo>
                    <a:pt x="15945" y="20606"/>
                    <a:pt x="15211" y="19614"/>
                    <a:pt x="14418" y="18404"/>
                  </a:cubicBezTo>
                  <a:cubicBezTo>
                    <a:pt x="13644" y="17195"/>
                    <a:pt x="12791" y="15807"/>
                    <a:pt x="11978" y="14121"/>
                  </a:cubicBezTo>
                  <a:cubicBezTo>
                    <a:pt x="11145" y="12435"/>
                    <a:pt x="10332" y="10492"/>
                    <a:pt x="9638" y="8271"/>
                  </a:cubicBezTo>
                  <a:cubicBezTo>
                    <a:pt x="9539" y="7993"/>
                    <a:pt x="9460" y="7696"/>
                    <a:pt x="9361" y="7418"/>
                  </a:cubicBezTo>
                  <a:cubicBezTo>
                    <a:pt x="9281" y="7120"/>
                    <a:pt x="9202" y="6823"/>
                    <a:pt x="9123" y="6525"/>
                  </a:cubicBezTo>
                  <a:cubicBezTo>
                    <a:pt x="9043" y="6228"/>
                    <a:pt x="8964" y="5931"/>
                    <a:pt x="8885" y="5633"/>
                  </a:cubicBezTo>
                  <a:cubicBezTo>
                    <a:pt x="8805" y="5316"/>
                    <a:pt x="8746" y="4998"/>
                    <a:pt x="8667" y="4681"/>
                  </a:cubicBezTo>
                  <a:cubicBezTo>
                    <a:pt x="8508" y="4047"/>
                    <a:pt x="8409" y="3392"/>
                    <a:pt x="8290" y="2718"/>
                  </a:cubicBezTo>
                  <a:cubicBezTo>
                    <a:pt x="8210" y="2381"/>
                    <a:pt x="8171" y="2044"/>
                    <a:pt x="8131" y="1706"/>
                  </a:cubicBezTo>
                  <a:cubicBezTo>
                    <a:pt x="8072" y="1350"/>
                    <a:pt x="8032" y="993"/>
                    <a:pt x="7972" y="616"/>
                  </a:cubicBezTo>
                  <a:cubicBezTo>
                    <a:pt x="7953" y="576"/>
                    <a:pt x="7933" y="536"/>
                    <a:pt x="7873" y="417"/>
                  </a:cubicBezTo>
                  <a:lnTo>
                    <a:pt x="7675"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4"/>
            <p:cNvSpPr/>
            <p:nvPr/>
          </p:nvSpPr>
          <p:spPr>
            <a:xfrm>
              <a:off x="-763050" y="2500760"/>
              <a:ext cx="786803" cy="911308"/>
            </a:xfrm>
            <a:custGeom>
              <a:rect b="b" l="l" r="r" t="t"/>
              <a:pathLst>
                <a:path extrusionOk="0" h="28414" w="24532">
                  <a:moveTo>
                    <a:pt x="15202" y="230"/>
                  </a:moveTo>
                  <a:cubicBezTo>
                    <a:pt x="15987" y="230"/>
                    <a:pt x="16719" y="292"/>
                    <a:pt x="17393" y="392"/>
                  </a:cubicBezTo>
                  <a:cubicBezTo>
                    <a:pt x="18840" y="591"/>
                    <a:pt x="20010" y="948"/>
                    <a:pt x="20962" y="1304"/>
                  </a:cubicBezTo>
                  <a:cubicBezTo>
                    <a:pt x="21418" y="1503"/>
                    <a:pt x="21835" y="1661"/>
                    <a:pt x="22192" y="1860"/>
                  </a:cubicBezTo>
                  <a:cubicBezTo>
                    <a:pt x="22370" y="1959"/>
                    <a:pt x="22529" y="2038"/>
                    <a:pt x="22688" y="2118"/>
                  </a:cubicBezTo>
                  <a:cubicBezTo>
                    <a:pt x="22846" y="2197"/>
                    <a:pt x="22965" y="2276"/>
                    <a:pt x="23104" y="2356"/>
                  </a:cubicBezTo>
                  <a:cubicBezTo>
                    <a:pt x="23362" y="2514"/>
                    <a:pt x="23580" y="2633"/>
                    <a:pt x="23758" y="2752"/>
                  </a:cubicBezTo>
                  <a:cubicBezTo>
                    <a:pt x="23937" y="2871"/>
                    <a:pt x="24076" y="2970"/>
                    <a:pt x="24195" y="3050"/>
                  </a:cubicBezTo>
                  <a:cubicBezTo>
                    <a:pt x="24386" y="3189"/>
                    <a:pt x="24486" y="3252"/>
                    <a:pt x="24507" y="3252"/>
                  </a:cubicBezTo>
                  <a:lnTo>
                    <a:pt x="24507" y="3252"/>
                  </a:lnTo>
                  <a:cubicBezTo>
                    <a:pt x="24486" y="3269"/>
                    <a:pt x="24388" y="3347"/>
                    <a:pt x="24215" y="3486"/>
                  </a:cubicBezTo>
                  <a:cubicBezTo>
                    <a:pt x="24016" y="3664"/>
                    <a:pt x="23699" y="3942"/>
                    <a:pt x="23243" y="4339"/>
                  </a:cubicBezTo>
                  <a:cubicBezTo>
                    <a:pt x="22350" y="5172"/>
                    <a:pt x="20923" y="6500"/>
                    <a:pt x="18939" y="8721"/>
                  </a:cubicBezTo>
                  <a:cubicBezTo>
                    <a:pt x="17968" y="9832"/>
                    <a:pt x="16817" y="11141"/>
                    <a:pt x="15608" y="12767"/>
                  </a:cubicBezTo>
                  <a:cubicBezTo>
                    <a:pt x="14418" y="14393"/>
                    <a:pt x="13129" y="16337"/>
                    <a:pt x="11860" y="18637"/>
                  </a:cubicBezTo>
                  <a:cubicBezTo>
                    <a:pt x="10590" y="20957"/>
                    <a:pt x="9321" y="23634"/>
                    <a:pt x="8171" y="26748"/>
                  </a:cubicBezTo>
                  <a:cubicBezTo>
                    <a:pt x="8032" y="27125"/>
                    <a:pt x="7893" y="27521"/>
                    <a:pt x="7755" y="27918"/>
                  </a:cubicBezTo>
                  <a:lnTo>
                    <a:pt x="7735" y="27978"/>
                  </a:lnTo>
                  <a:lnTo>
                    <a:pt x="7556" y="27859"/>
                  </a:lnTo>
                  <a:cubicBezTo>
                    <a:pt x="7378" y="27759"/>
                    <a:pt x="7179" y="27640"/>
                    <a:pt x="7001" y="27521"/>
                  </a:cubicBezTo>
                  <a:cubicBezTo>
                    <a:pt x="6822" y="27402"/>
                    <a:pt x="6644" y="27283"/>
                    <a:pt x="6485" y="27145"/>
                  </a:cubicBezTo>
                  <a:lnTo>
                    <a:pt x="6208" y="26946"/>
                  </a:lnTo>
                  <a:lnTo>
                    <a:pt x="5950" y="26748"/>
                  </a:lnTo>
                  <a:cubicBezTo>
                    <a:pt x="5791" y="26589"/>
                    <a:pt x="5613" y="26451"/>
                    <a:pt x="5454" y="26312"/>
                  </a:cubicBezTo>
                  <a:cubicBezTo>
                    <a:pt x="5276" y="26153"/>
                    <a:pt x="5117" y="25994"/>
                    <a:pt x="4958" y="25836"/>
                  </a:cubicBezTo>
                  <a:lnTo>
                    <a:pt x="4720" y="25598"/>
                  </a:lnTo>
                  <a:lnTo>
                    <a:pt x="4482" y="25360"/>
                  </a:lnTo>
                  <a:cubicBezTo>
                    <a:pt x="4324" y="25181"/>
                    <a:pt x="4165" y="25023"/>
                    <a:pt x="4006" y="24844"/>
                  </a:cubicBezTo>
                  <a:cubicBezTo>
                    <a:pt x="3729" y="24467"/>
                    <a:pt x="3411" y="24110"/>
                    <a:pt x="3154" y="23714"/>
                  </a:cubicBezTo>
                  <a:cubicBezTo>
                    <a:pt x="2856" y="23337"/>
                    <a:pt x="2618" y="22921"/>
                    <a:pt x="2360" y="22504"/>
                  </a:cubicBezTo>
                  <a:cubicBezTo>
                    <a:pt x="2241" y="22286"/>
                    <a:pt x="2142" y="22068"/>
                    <a:pt x="2023" y="21850"/>
                  </a:cubicBezTo>
                  <a:lnTo>
                    <a:pt x="1845" y="21513"/>
                  </a:lnTo>
                  <a:lnTo>
                    <a:pt x="1686" y="21175"/>
                  </a:lnTo>
                  <a:cubicBezTo>
                    <a:pt x="853" y="19351"/>
                    <a:pt x="437" y="17467"/>
                    <a:pt x="338" y="15642"/>
                  </a:cubicBezTo>
                  <a:cubicBezTo>
                    <a:pt x="278" y="13838"/>
                    <a:pt x="556" y="12113"/>
                    <a:pt x="1091" y="10566"/>
                  </a:cubicBezTo>
                  <a:cubicBezTo>
                    <a:pt x="2142" y="7452"/>
                    <a:pt x="4006" y="5053"/>
                    <a:pt x="6029" y="3426"/>
                  </a:cubicBezTo>
                  <a:cubicBezTo>
                    <a:pt x="8072" y="1780"/>
                    <a:pt x="10253" y="908"/>
                    <a:pt x="12217" y="531"/>
                  </a:cubicBezTo>
                  <a:cubicBezTo>
                    <a:pt x="13279" y="316"/>
                    <a:pt x="14277" y="230"/>
                    <a:pt x="15202" y="230"/>
                  </a:cubicBezTo>
                  <a:close/>
                  <a:moveTo>
                    <a:pt x="15074" y="0"/>
                  </a:moveTo>
                  <a:cubicBezTo>
                    <a:pt x="14169" y="0"/>
                    <a:pt x="13192" y="79"/>
                    <a:pt x="12157" y="273"/>
                  </a:cubicBezTo>
                  <a:cubicBezTo>
                    <a:pt x="10174" y="650"/>
                    <a:pt x="7933" y="1542"/>
                    <a:pt x="5851" y="3208"/>
                  </a:cubicBezTo>
                  <a:cubicBezTo>
                    <a:pt x="3788" y="4854"/>
                    <a:pt x="1884" y="7294"/>
                    <a:pt x="814" y="10467"/>
                  </a:cubicBezTo>
                  <a:cubicBezTo>
                    <a:pt x="258" y="12033"/>
                    <a:pt x="0" y="13798"/>
                    <a:pt x="40" y="15662"/>
                  </a:cubicBezTo>
                  <a:cubicBezTo>
                    <a:pt x="139" y="17507"/>
                    <a:pt x="556" y="19430"/>
                    <a:pt x="1408" y="21294"/>
                  </a:cubicBezTo>
                  <a:lnTo>
                    <a:pt x="1567" y="21651"/>
                  </a:lnTo>
                  <a:lnTo>
                    <a:pt x="1746" y="21989"/>
                  </a:lnTo>
                  <a:cubicBezTo>
                    <a:pt x="1865" y="22207"/>
                    <a:pt x="1984" y="22425"/>
                    <a:pt x="2103" y="22643"/>
                  </a:cubicBezTo>
                  <a:cubicBezTo>
                    <a:pt x="2360" y="23079"/>
                    <a:pt x="2618" y="23496"/>
                    <a:pt x="2896" y="23892"/>
                  </a:cubicBezTo>
                  <a:cubicBezTo>
                    <a:pt x="3173" y="24289"/>
                    <a:pt x="3491" y="24666"/>
                    <a:pt x="3768" y="25023"/>
                  </a:cubicBezTo>
                  <a:cubicBezTo>
                    <a:pt x="3927" y="25201"/>
                    <a:pt x="4106" y="25380"/>
                    <a:pt x="4244" y="25558"/>
                  </a:cubicBezTo>
                  <a:lnTo>
                    <a:pt x="4482" y="25816"/>
                  </a:lnTo>
                  <a:lnTo>
                    <a:pt x="4740" y="26054"/>
                  </a:lnTo>
                  <a:lnTo>
                    <a:pt x="5236" y="26530"/>
                  </a:lnTo>
                  <a:cubicBezTo>
                    <a:pt x="5414" y="26669"/>
                    <a:pt x="5593" y="26827"/>
                    <a:pt x="5771" y="26966"/>
                  </a:cubicBezTo>
                  <a:lnTo>
                    <a:pt x="6029" y="27184"/>
                  </a:lnTo>
                  <a:lnTo>
                    <a:pt x="6287" y="27383"/>
                  </a:lnTo>
                  <a:cubicBezTo>
                    <a:pt x="6465" y="27502"/>
                    <a:pt x="6644" y="27640"/>
                    <a:pt x="6822" y="27759"/>
                  </a:cubicBezTo>
                  <a:cubicBezTo>
                    <a:pt x="7021" y="27878"/>
                    <a:pt x="7199" y="27997"/>
                    <a:pt x="7378" y="28116"/>
                  </a:cubicBezTo>
                  <a:lnTo>
                    <a:pt x="7755" y="28335"/>
                  </a:lnTo>
                  <a:cubicBezTo>
                    <a:pt x="7794" y="28354"/>
                    <a:pt x="7834" y="28394"/>
                    <a:pt x="7874" y="28414"/>
                  </a:cubicBezTo>
                  <a:lnTo>
                    <a:pt x="7933" y="28255"/>
                  </a:lnTo>
                  <a:lnTo>
                    <a:pt x="8012" y="28017"/>
                  </a:lnTo>
                  <a:cubicBezTo>
                    <a:pt x="8171" y="27621"/>
                    <a:pt x="8290" y="27224"/>
                    <a:pt x="8449" y="26847"/>
                  </a:cubicBezTo>
                  <a:cubicBezTo>
                    <a:pt x="9579" y="23734"/>
                    <a:pt x="10848" y="21076"/>
                    <a:pt x="12098" y="18776"/>
                  </a:cubicBezTo>
                  <a:cubicBezTo>
                    <a:pt x="13347" y="16475"/>
                    <a:pt x="14616" y="14532"/>
                    <a:pt x="15806" y="12906"/>
                  </a:cubicBezTo>
                  <a:cubicBezTo>
                    <a:pt x="16996" y="11280"/>
                    <a:pt x="18126" y="9971"/>
                    <a:pt x="19098" y="8840"/>
                  </a:cubicBezTo>
                  <a:cubicBezTo>
                    <a:pt x="21042" y="6619"/>
                    <a:pt x="22450" y="5271"/>
                    <a:pt x="23322" y="4418"/>
                  </a:cubicBezTo>
                  <a:cubicBezTo>
                    <a:pt x="23758" y="4002"/>
                    <a:pt x="24056" y="3724"/>
                    <a:pt x="24254" y="3526"/>
                  </a:cubicBezTo>
                  <a:cubicBezTo>
                    <a:pt x="24453" y="3347"/>
                    <a:pt x="24532" y="3268"/>
                    <a:pt x="24512" y="3248"/>
                  </a:cubicBezTo>
                  <a:cubicBezTo>
                    <a:pt x="24532" y="3248"/>
                    <a:pt x="24433" y="3169"/>
                    <a:pt x="24215" y="3010"/>
                  </a:cubicBezTo>
                  <a:cubicBezTo>
                    <a:pt x="24115" y="2911"/>
                    <a:pt x="23977" y="2812"/>
                    <a:pt x="23818" y="2693"/>
                  </a:cubicBezTo>
                  <a:cubicBezTo>
                    <a:pt x="23639" y="2554"/>
                    <a:pt x="23421" y="2415"/>
                    <a:pt x="23163" y="2256"/>
                  </a:cubicBezTo>
                  <a:cubicBezTo>
                    <a:pt x="23025" y="2177"/>
                    <a:pt x="22906" y="2078"/>
                    <a:pt x="22747" y="1999"/>
                  </a:cubicBezTo>
                  <a:cubicBezTo>
                    <a:pt x="22588" y="1919"/>
                    <a:pt x="22430" y="1820"/>
                    <a:pt x="22251" y="1741"/>
                  </a:cubicBezTo>
                  <a:cubicBezTo>
                    <a:pt x="21894" y="1523"/>
                    <a:pt x="21478" y="1364"/>
                    <a:pt x="21022" y="1146"/>
                  </a:cubicBezTo>
                  <a:cubicBezTo>
                    <a:pt x="20070" y="769"/>
                    <a:pt x="18900" y="392"/>
                    <a:pt x="17412" y="174"/>
                  </a:cubicBezTo>
                  <a:cubicBezTo>
                    <a:pt x="16703" y="69"/>
                    <a:pt x="15920" y="0"/>
                    <a:pt x="150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4"/>
            <p:cNvSpPr/>
            <p:nvPr/>
          </p:nvSpPr>
          <p:spPr>
            <a:xfrm>
              <a:off x="-18871" y="1862005"/>
              <a:ext cx="1014068" cy="737218"/>
            </a:xfrm>
            <a:custGeom>
              <a:rect b="b" l="l" r="r" t="t"/>
              <a:pathLst>
                <a:path extrusionOk="0" h="22986" w="31618">
                  <a:moveTo>
                    <a:pt x="14877" y="1"/>
                  </a:moveTo>
                  <a:cubicBezTo>
                    <a:pt x="13587" y="1"/>
                    <a:pt x="12135" y="101"/>
                    <a:pt x="10511" y="398"/>
                  </a:cubicBezTo>
                  <a:cubicBezTo>
                    <a:pt x="9480" y="596"/>
                    <a:pt x="8389" y="874"/>
                    <a:pt x="7298" y="1350"/>
                  </a:cubicBezTo>
                  <a:cubicBezTo>
                    <a:pt x="6188" y="1806"/>
                    <a:pt x="5057" y="2460"/>
                    <a:pt x="4046" y="3392"/>
                  </a:cubicBezTo>
                  <a:cubicBezTo>
                    <a:pt x="2043" y="5236"/>
                    <a:pt x="635" y="8172"/>
                    <a:pt x="218" y="11543"/>
                  </a:cubicBezTo>
                  <a:cubicBezTo>
                    <a:pt x="0" y="13248"/>
                    <a:pt x="40" y="15053"/>
                    <a:pt x="238" y="16937"/>
                  </a:cubicBezTo>
                  <a:cubicBezTo>
                    <a:pt x="337" y="17869"/>
                    <a:pt x="476" y="18821"/>
                    <a:pt x="635" y="19812"/>
                  </a:cubicBezTo>
                  <a:cubicBezTo>
                    <a:pt x="714" y="20288"/>
                    <a:pt x="793" y="20784"/>
                    <a:pt x="893" y="21280"/>
                  </a:cubicBezTo>
                  <a:cubicBezTo>
                    <a:pt x="992" y="21835"/>
                    <a:pt x="1111" y="22410"/>
                    <a:pt x="1210" y="22985"/>
                  </a:cubicBezTo>
                  <a:cubicBezTo>
                    <a:pt x="1428" y="22886"/>
                    <a:pt x="1745" y="22767"/>
                    <a:pt x="2122" y="22609"/>
                  </a:cubicBezTo>
                  <a:lnTo>
                    <a:pt x="2182" y="22589"/>
                  </a:lnTo>
                  <a:cubicBezTo>
                    <a:pt x="2201" y="22569"/>
                    <a:pt x="2221" y="22569"/>
                    <a:pt x="2241" y="22549"/>
                  </a:cubicBezTo>
                  <a:lnTo>
                    <a:pt x="2281" y="22529"/>
                  </a:lnTo>
                  <a:cubicBezTo>
                    <a:pt x="2320" y="22490"/>
                    <a:pt x="2360" y="22470"/>
                    <a:pt x="2380" y="22430"/>
                  </a:cubicBezTo>
                  <a:cubicBezTo>
                    <a:pt x="2459" y="22391"/>
                    <a:pt x="2539" y="22331"/>
                    <a:pt x="2598" y="22272"/>
                  </a:cubicBezTo>
                  <a:cubicBezTo>
                    <a:pt x="2757" y="22153"/>
                    <a:pt x="2896" y="22034"/>
                    <a:pt x="3054" y="21895"/>
                  </a:cubicBezTo>
                  <a:cubicBezTo>
                    <a:pt x="4740" y="20546"/>
                    <a:pt x="6426" y="19337"/>
                    <a:pt x="8091" y="18305"/>
                  </a:cubicBezTo>
                  <a:cubicBezTo>
                    <a:pt x="9757" y="17294"/>
                    <a:pt x="11403" y="16401"/>
                    <a:pt x="13010" y="15668"/>
                  </a:cubicBezTo>
                  <a:cubicBezTo>
                    <a:pt x="16222" y="14180"/>
                    <a:pt x="19256" y="13189"/>
                    <a:pt x="21973" y="12455"/>
                  </a:cubicBezTo>
                  <a:cubicBezTo>
                    <a:pt x="24690" y="11741"/>
                    <a:pt x="27129" y="11265"/>
                    <a:pt x="29271" y="10908"/>
                  </a:cubicBezTo>
                  <a:cubicBezTo>
                    <a:pt x="29807" y="10829"/>
                    <a:pt x="30322" y="10750"/>
                    <a:pt x="30818" y="10690"/>
                  </a:cubicBezTo>
                  <a:cubicBezTo>
                    <a:pt x="30937" y="10670"/>
                    <a:pt x="31056" y="10650"/>
                    <a:pt x="31195" y="10631"/>
                  </a:cubicBezTo>
                  <a:cubicBezTo>
                    <a:pt x="31274" y="10611"/>
                    <a:pt x="31373" y="10591"/>
                    <a:pt x="31473" y="10591"/>
                  </a:cubicBezTo>
                  <a:cubicBezTo>
                    <a:pt x="31482" y="10592"/>
                    <a:pt x="31490" y="10593"/>
                    <a:pt x="31497" y="10593"/>
                  </a:cubicBezTo>
                  <a:cubicBezTo>
                    <a:pt x="31618" y="10593"/>
                    <a:pt x="31511" y="10446"/>
                    <a:pt x="31492" y="10353"/>
                  </a:cubicBezTo>
                  <a:cubicBezTo>
                    <a:pt x="31453" y="10234"/>
                    <a:pt x="31393" y="10095"/>
                    <a:pt x="31354" y="9976"/>
                  </a:cubicBezTo>
                  <a:cubicBezTo>
                    <a:pt x="31314" y="9857"/>
                    <a:pt x="31274" y="9758"/>
                    <a:pt x="31215" y="9639"/>
                  </a:cubicBezTo>
                  <a:cubicBezTo>
                    <a:pt x="30858" y="8766"/>
                    <a:pt x="30421" y="8013"/>
                    <a:pt x="29985" y="7339"/>
                  </a:cubicBezTo>
                  <a:cubicBezTo>
                    <a:pt x="29529" y="6684"/>
                    <a:pt x="29073" y="6109"/>
                    <a:pt x="28617" y="5613"/>
                  </a:cubicBezTo>
                  <a:cubicBezTo>
                    <a:pt x="28399" y="5355"/>
                    <a:pt x="28161" y="5137"/>
                    <a:pt x="27962" y="4919"/>
                  </a:cubicBezTo>
                  <a:cubicBezTo>
                    <a:pt x="27744" y="4721"/>
                    <a:pt x="27526" y="4523"/>
                    <a:pt x="27328" y="4344"/>
                  </a:cubicBezTo>
                  <a:cubicBezTo>
                    <a:pt x="26495" y="3630"/>
                    <a:pt x="25781" y="3154"/>
                    <a:pt x="25226" y="2817"/>
                  </a:cubicBezTo>
                  <a:cubicBezTo>
                    <a:pt x="24948" y="2639"/>
                    <a:pt x="24710" y="2520"/>
                    <a:pt x="24512" y="2401"/>
                  </a:cubicBezTo>
                  <a:cubicBezTo>
                    <a:pt x="24294" y="2282"/>
                    <a:pt x="24135" y="2202"/>
                    <a:pt x="23996" y="2143"/>
                  </a:cubicBezTo>
                  <a:cubicBezTo>
                    <a:pt x="23738" y="2024"/>
                    <a:pt x="23619" y="1984"/>
                    <a:pt x="23619" y="1984"/>
                  </a:cubicBezTo>
                  <a:lnTo>
                    <a:pt x="23619" y="1984"/>
                  </a:lnTo>
                  <a:cubicBezTo>
                    <a:pt x="23619" y="1984"/>
                    <a:pt x="23718" y="2064"/>
                    <a:pt x="23976" y="2202"/>
                  </a:cubicBezTo>
                  <a:cubicBezTo>
                    <a:pt x="24095" y="2262"/>
                    <a:pt x="24274" y="2361"/>
                    <a:pt x="24472" y="2480"/>
                  </a:cubicBezTo>
                  <a:cubicBezTo>
                    <a:pt x="24651" y="2599"/>
                    <a:pt x="24889" y="2718"/>
                    <a:pt x="25166" y="2916"/>
                  </a:cubicBezTo>
                  <a:cubicBezTo>
                    <a:pt x="25702" y="3253"/>
                    <a:pt x="26416" y="3749"/>
                    <a:pt x="27209" y="4463"/>
                  </a:cubicBezTo>
                  <a:cubicBezTo>
                    <a:pt x="27407" y="4642"/>
                    <a:pt x="27625" y="4840"/>
                    <a:pt x="27843" y="5058"/>
                  </a:cubicBezTo>
                  <a:cubicBezTo>
                    <a:pt x="28042" y="5276"/>
                    <a:pt x="28260" y="5474"/>
                    <a:pt x="28478" y="5732"/>
                  </a:cubicBezTo>
                  <a:cubicBezTo>
                    <a:pt x="28934" y="6228"/>
                    <a:pt x="29370" y="6803"/>
                    <a:pt x="29807" y="7458"/>
                  </a:cubicBezTo>
                  <a:cubicBezTo>
                    <a:pt x="30243" y="8112"/>
                    <a:pt x="30659" y="8866"/>
                    <a:pt x="31016" y="9738"/>
                  </a:cubicBezTo>
                  <a:cubicBezTo>
                    <a:pt x="31056" y="9837"/>
                    <a:pt x="31096" y="9937"/>
                    <a:pt x="31135" y="10055"/>
                  </a:cubicBezTo>
                  <a:cubicBezTo>
                    <a:pt x="31175" y="10155"/>
                    <a:pt x="31215" y="10254"/>
                    <a:pt x="31254" y="10353"/>
                  </a:cubicBezTo>
                  <a:cubicBezTo>
                    <a:pt x="31254" y="10353"/>
                    <a:pt x="31254" y="10373"/>
                    <a:pt x="31235" y="10373"/>
                  </a:cubicBezTo>
                  <a:lnTo>
                    <a:pt x="31155" y="10393"/>
                  </a:lnTo>
                  <a:cubicBezTo>
                    <a:pt x="31036" y="10412"/>
                    <a:pt x="30917" y="10432"/>
                    <a:pt x="30778" y="10452"/>
                  </a:cubicBezTo>
                  <a:cubicBezTo>
                    <a:pt x="30283" y="10512"/>
                    <a:pt x="29767" y="10591"/>
                    <a:pt x="29232" y="10670"/>
                  </a:cubicBezTo>
                  <a:cubicBezTo>
                    <a:pt x="27090" y="11027"/>
                    <a:pt x="24631" y="11483"/>
                    <a:pt x="21894" y="12197"/>
                  </a:cubicBezTo>
                  <a:cubicBezTo>
                    <a:pt x="19157" y="12931"/>
                    <a:pt x="16123" y="13903"/>
                    <a:pt x="12891" y="15390"/>
                  </a:cubicBezTo>
                  <a:cubicBezTo>
                    <a:pt x="11284" y="16144"/>
                    <a:pt x="9618" y="17036"/>
                    <a:pt x="7933" y="18047"/>
                  </a:cubicBezTo>
                  <a:cubicBezTo>
                    <a:pt x="6247" y="19079"/>
                    <a:pt x="4561" y="20288"/>
                    <a:pt x="2856" y="21657"/>
                  </a:cubicBezTo>
                  <a:cubicBezTo>
                    <a:pt x="2717" y="21796"/>
                    <a:pt x="2558" y="21915"/>
                    <a:pt x="2420" y="22034"/>
                  </a:cubicBezTo>
                  <a:cubicBezTo>
                    <a:pt x="2340" y="22093"/>
                    <a:pt x="2261" y="22153"/>
                    <a:pt x="2201" y="22212"/>
                  </a:cubicBezTo>
                  <a:cubicBezTo>
                    <a:pt x="2162" y="22232"/>
                    <a:pt x="2122" y="22272"/>
                    <a:pt x="2082" y="22291"/>
                  </a:cubicBezTo>
                  <a:cubicBezTo>
                    <a:pt x="2073" y="22301"/>
                    <a:pt x="2077" y="22301"/>
                    <a:pt x="2082" y="22301"/>
                  </a:cubicBezTo>
                  <a:cubicBezTo>
                    <a:pt x="2087" y="22301"/>
                    <a:pt x="2092" y="22301"/>
                    <a:pt x="2082" y="22311"/>
                  </a:cubicBezTo>
                  <a:lnTo>
                    <a:pt x="2023" y="22331"/>
                  </a:lnTo>
                  <a:cubicBezTo>
                    <a:pt x="1765" y="22430"/>
                    <a:pt x="1567" y="22510"/>
                    <a:pt x="1428" y="22569"/>
                  </a:cubicBezTo>
                  <a:cubicBezTo>
                    <a:pt x="1349" y="22113"/>
                    <a:pt x="1269" y="21677"/>
                    <a:pt x="1190" y="21240"/>
                  </a:cubicBezTo>
                  <a:cubicBezTo>
                    <a:pt x="1091" y="20745"/>
                    <a:pt x="992" y="20249"/>
                    <a:pt x="912" y="19753"/>
                  </a:cubicBezTo>
                  <a:cubicBezTo>
                    <a:pt x="754" y="18781"/>
                    <a:pt x="615" y="17829"/>
                    <a:pt x="516" y="16897"/>
                  </a:cubicBezTo>
                  <a:cubicBezTo>
                    <a:pt x="317" y="15033"/>
                    <a:pt x="298" y="13248"/>
                    <a:pt x="496" y="11583"/>
                  </a:cubicBezTo>
                  <a:cubicBezTo>
                    <a:pt x="912" y="8251"/>
                    <a:pt x="2281" y="5395"/>
                    <a:pt x="4244" y="3571"/>
                  </a:cubicBezTo>
                  <a:cubicBezTo>
                    <a:pt x="5216" y="2678"/>
                    <a:pt x="6307" y="2044"/>
                    <a:pt x="7397" y="1568"/>
                  </a:cubicBezTo>
                  <a:cubicBezTo>
                    <a:pt x="8468" y="1112"/>
                    <a:pt x="9559" y="834"/>
                    <a:pt x="10550" y="636"/>
                  </a:cubicBezTo>
                  <a:cubicBezTo>
                    <a:pt x="12253" y="305"/>
                    <a:pt x="13776" y="209"/>
                    <a:pt x="15108" y="209"/>
                  </a:cubicBezTo>
                  <a:cubicBezTo>
                    <a:pt x="15375" y="209"/>
                    <a:pt x="15634" y="213"/>
                    <a:pt x="15885" y="219"/>
                  </a:cubicBezTo>
                  <a:cubicBezTo>
                    <a:pt x="17392" y="279"/>
                    <a:pt x="18642" y="477"/>
                    <a:pt x="19653" y="695"/>
                  </a:cubicBezTo>
                  <a:cubicBezTo>
                    <a:pt x="20645" y="913"/>
                    <a:pt x="21438" y="1151"/>
                    <a:pt x="22013" y="1369"/>
                  </a:cubicBezTo>
                  <a:cubicBezTo>
                    <a:pt x="22588" y="1568"/>
                    <a:pt x="22985" y="1746"/>
                    <a:pt x="23243" y="1845"/>
                  </a:cubicBezTo>
                  <a:cubicBezTo>
                    <a:pt x="23467" y="1932"/>
                    <a:pt x="23586" y="1988"/>
                    <a:pt x="23613" y="1988"/>
                  </a:cubicBezTo>
                  <a:cubicBezTo>
                    <a:pt x="23617" y="1988"/>
                    <a:pt x="23619" y="1987"/>
                    <a:pt x="23619" y="1984"/>
                  </a:cubicBezTo>
                  <a:cubicBezTo>
                    <a:pt x="23619" y="1984"/>
                    <a:pt x="23520" y="1925"/>
                    <a:pt x="23262" y="1786"/>
                  </a:cubicBezTo>
                  <a:cubicBezTo>
                    <a:pt x="23024" y="1667"/>
                    <a:pt x="22628" y="1488"/>
                    <a:pt x="22053" y="1270"/>
                  </a:cubicBezTo>
                  <a:cubicBezTo>
                    <a:pt x="21458" y="1032"/>
                    <a:pt x="20684" y="774"/>
                    <a:pt x="19673" y="536"/>
                  </a:cubicBezTo>
                  <a:cubicBezTo>
                    <a:pt x="18661" y="299"/>
                    <a:pt x="17412" y="100"/>
                    <a:pt x="15885" y="21"/>
                  </a:cubicBezTo>
                  <a:cubicBezTo>
                    <a:pt x="15561" y="8"/>
                    <a:pt x="15225" y="1"/>
                    <a:pt x="148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4"/>
            <p:cNvSpPr/>
            <p:nvPr/>
          </p:nvSpPr>
          <p:spPr>
            <a:xfrm>
              <a:off x="979067" y="1597471"/>
              <a:ext cx="779811" cy="607421"/>
            </a:xfrm>
            <a:custGeom>
              <a:rect b="b" l="l" r="r" t="t"/>
              <a:pathLst>
                <a:path extrusionOk="0" h="18939" w="24314">
                  <a:moveTo>
                    <a:pt x="11203" y="1"/>
                  </a:moveTo>
                  <a:cubicBezTo>
                    <a:pt x="10990" y="1"/>
                    <a:pt x="10779" y="7"/>
                    <a:pt x="10571" y="19"/>
                  </a:cubicBezTo>
                  <a:cubicBezTo>
                    <a:pt x="9718" y="79"/>
                    <a:pt x="8905" y="217"/>
                    <a:pt x="8112" y="436"/>
                  </a:cubicBezTo>
                  <a:cubicBezTo>
                    <a:pt x="7338" y="634"/>
                    <a:pt x="6604" y="931"/>
                    <a:pt x="5930" y="1288"/>
                  </a:cubicBezTo>
                  <a:cubicBezTo>
                    <a:pt x="4582" y="2022"/>
                    <a:pt x="3451" y="3014"/>
                    <a:pt x="2638" y="4104"/>
                  </a:cubicBezTo>
                  <a:cubicBezTo>
                    <a:pt x="1825" y="5215"/>
                    <a:pt x="1270" y="6405"/>
                    <a:pt x="873" y="7555"/>
                  </a:cubicBezTo>
                  <a:cubicBezTo>
                    <a:pt x="120" y="9875"/>
                    <a:pt x="1" y="12057"/>
                    <a:pt x="20" y="13901"/>
                  </a:cubicBezTo>
                  <a:cubicBezTo>
                    <a:pt x="20" y="14833"/>
                    <a:pt x="80" y="15706"/>
                    <a:pt x="120" y="16499"/>
                  </a:cubicBezTo>
                  <a:cubicBezTo>
                    <a:pt x="159" y="16895"/>
                    <a:pt x="199" y="17292"/>
                    <a:pt x="219" y="17649"/>
                  </a:cubicBezTo>
                  <a:cubicBezTo>
                    <a:pt x="258" y="18066"/>
                    <a:pt x="298" y="18442"/>
                    <a:pt x="318" y="18819"/>
                  </a:cubicBezTo>
                  <a:cubicBezTo>
                    <a:pt x="714" y="18760"/>
                    <a:pt x="1091" y="18720"/>
                    <a:pt x="1448" y="18660"/>
                  </a:cubicBezTo>
                  <a:cubicBezTo>
                    <a:pt x="1785" y="18621"/>
                    <a:pt x="2103" y="18581"/>
                    <a:pt x="2400" y="18541"/>
                  </a:cubicBezTo>
                  <a:cubicBezTo>
                    <a:pt x="2995" y="18482"/>
                    <a:pt x="3531" y="18422"/>
                    <a:pt x="4006" y="18363"/>
                  </a:cubicBezTo>
                  <a:cubicBezTo>
                    <a:pt x="4978" y="18264"/>
                    <a:pt x="5732" y="18185"/>
                    <a:pt x="6327" y="18125"/>
                  </a:cubicBezTo>
                  <a:cubicBezTo>
                    <a:pt x="6902" y="18066"/>
                    <a:pt x="7298" y="18026"/>
                    <a:pt x="7556" y="18006"/>
                  </a:cubicBezTo>
                  <a:cubicBezTo>
                    <a:pt x="7814" y="17966"/>
                    <a:pt x="7933" y="17947"/>
                    <a:pt x="7933" y="17947"/>
                  </a:cubicBezTo>
                  <a:cubicBezTo>
                    <a:pt x="7933" y="17927"/>
                    <a:pt x="7814" y="17927"/>
                    <a:pt x="7556" y="17927"/>
                  </a:cubicBezTo>
                  <a:cubicBezTo>
                    <a:pt x="7298" y="17947"/>
                    <a:pt x="6902" y="17966"/>
                    <a:pt x="6307" y="18006"/>
                  </a:cubicBezTo>
                  <a:cubicBezTo>
                    <a:pt x="5732" y="18046"/>
                    <a:pt x="4978" y="18105"/>
                    <a:pt x="4006" y="18185"/>
                  </a:cubicBezTo>
                  <a:cubicBezTo>
                    <a:pt x="3511" y="18244"/>
                    <a:pt x="2975" y="18284"/>
                    <a:pt x="2380" y="18363"/>
                  </a:cubicBezTo>
                  <a:cubicBezTo>
                    <a:pt x="2083" y="18383"/>
                    <a:pt x="1766" y="18422"/>
                    <a:pt x="1428" y="18462"/>
                  </a:cubicBezTo>
                  <a:cubicBezTo>
                    <a:pt x="1151" y="18502"/>
                    <a:pt x="833" y="18541"/>
                    <a:pt x="516" y="18581"/>
                  </a:cubicBezTo>
                  <a:cubicBezTo>
                    <a:pt x="496" y="18284"/>
                    <a:pt x="477" y="17966"/>
                    <a:pt x="457" y="17629"/>
                  </a:cubicBezTo>
                  <a:cubicBezTo>
                    <a:pt x="417" y="17272"/>
                    <a:pt x="397" y="16876"/>
                    <a:pt x="358" y="16479"/>
                  </a:cubicBezTo>
                  <a:cubicBezTo>
                    <a:pt x="318" y="15686"/>
                    <a:pt x="278" y="14833"/>
                    <a:pt x="278" y="13901"/>
                  </a:cubicBezTo>
                  <a:cubicBezTo>
                    <a:pt x="278" y="12057"/>
                    <a:pt x="397" y="9915"/>
                    <a:pt x="1151" y="7634"/>
                  </a:cubicBezTo>
                  <a:cubicBezTo>
                    <a:pt x="1528" y="6504"/>
                    <a:pt x="2083" y="5354"/>
                    <a:pt x="2876" y="4283"/>
                  </a:cubicBezTo>
                  <a:cubicBezTo>
                    <a:pt x="3669" y="3212"/>
                    <a:pt x="4760" y="2240"/>
                    <a:pt x="6069" y="1546"/>
                  </a:cubicBezTo>
                  <a:cubicBezTo>
                    <a:pt x="6723" y="1189"/>
                    <a:pt x="7457" y="911"/>
                    <a:pt x="8211" y="713"/>
                  </a:cubicBezTo>
                  <a:cubicBezTo>
                    <a:pt x="8964" y="495"/>
                    <a:pt x="9758" y="356"/>
                    <a:pt x="10590" y="317"/>
                  </a:cubicBezTo>
                  <a:cubicBezTo>
                    <a:pt x="10804" y="304"/>
                    <a:pt x="11020" y="297"/>
                    <a:pt x="11237" y="297"/>
                  </a:cubicBezTo>
                  <a:cubicBezTo>
                    <a:pt x="12693" y="297"/>
                    <a:pt x="14220" y="590"/>
                    <a:pt x="15687" y="1229"/>
                  </a:cubicBezTo>
                  <a:cubicBezTo>
                    <a:pt x="16718" y="1685"/>
                    <a:pt x="17670" y="2280"/>
                    <a:pt x="18503" y="2934"/>
                  </a:cubicBezTo>
                  <a:cubicBezTo>
                    <a:pt x="19336" y="3609"/>
                    <a:pt x="20070" y="4342"/>
                    <a:pt x="20704" y="5136"/>
                  </a:cubicBezTo>
                  <a:cubicBezTo>
                    <a:pt x="21954" y="6702"/>
                    <a:pt x="22787" y="8428"/>
                    <a:pt x="23283" y="10074"/>
                  </a:cubicBezTo>
                  <a:cubicBezTo>
                    <a:pt x="23798" y="11739"/>
                    <a:pt x="23996" y="13346"/>
                    <a:pt x="24016" y="14813"/>
                  </a:cubicBezTo>
                  <a:cubicBezTo>
                    <a:pt x="24036" y="15527"/>
                    <a:pt x="23996" y="16241"/>
                    <a:pt x="23957" y="16895"/>
                  </a:cubicBezTo>
                  <a:cubicBezTo>
                    <a:pt x="23937" y="17054"/>
                    <a:pt x="23917" y="17213"/>
                    <a:pt x="23897" y="17371"/>
                  </a:cubicBezTo>
                  <a:cubicBezTo>
                    <a:pt x="23878" y="17550"/>
                    <a:pt x="23858" y="17689"/>
                    <a:pt x="23838" y="17847"/>
                  </a:cubicBezTo>
                  <a:cubicBezTo>
                    <a:pt x="23818" y="18006"/>
                    <a:pt x="23798" y="18165"/>
                    <a:pt x="23778" y="18303"/>
                  </a:cubicBezTo>
                  <a:cubicBezTo>
                    <a:pt x="23759" y="18422"/>
                    <a:pt x="23739" y="18522"/>
                    <a:pt x="23719" y="18621"/>
                  </a:cubicBezTo>
                  <a:cubicBezTo>
                    <a:pt x="23382" y="18561"/>
                    <a:pt x="23045" y="18502"/>
                    <a:pt x="22707" y="18462"/>
                  </a:cubicBezTo>
                  <a:cubicBezTo>
                    <a:pt x="22350" y="18403"/>
                    <a:pt x="21974" y="18343"/>
                    <a:pt x="21617" y="18284"/>
                  </a:cubicBezTo>
                  <a:cubicBezTo>
                    <a:pt x="20903" y="18185"/>
                    <a:pt x="20229" y="18105"/>
                    <a:pt x="19574" y="18026"/>
                  </a:cubicBezTo>
                  <a:cubicBezTo>
                    <a:pt x="18285" y="17887"/>
                    <a:pt x="17115" y="17788"/>
                    <a:pt x="16084" y="17728"/>
                  </a:cubicBezTo>
                  <a:cubicBezTo>
                    <a:pt x="15033" y="17689"/>
                    <a:pt x="14101" y="17649"/>
                    <a:pt x="13288" y="17649"/>
                  </a:cubicBezTo>
                  <a:lnTo>
                    <a:pt x="12712" y="17649"/>
                  </a:lnTo>
                  <a:cubicBezTo>
                    <a:pt x="12514" y="17669"/>
                    <a:pt x="12336" y="17669"/>
                    <a:pt x="12157" y="17669"/>
                  </a:cubicBezTo>
                  <a:cubicBezTo>
                    <a:pt x="11800" y="17689"/>
                    <a:pt x="11483" y="17709"/>
                    <a:pt x="11166" y="17709"/>
                  </a:cubicBezTo>
                  <a:cubicBezTo>
                    <a:pt x="9976" y="17768"/>
                    <a:pt x="9163" y="17788"/>
                    <a:pt x="8647" y="17847"/>
                  </a:cubicBezTo>
                  <a:cubicBezTo>
                    <a:pt x="8389" y="17867"/>
                    <a:pt x="8211" y="17887"/>
                    <a:pt x="8092" y="17907"/>
                  </a:cubicBezTo>
                  <a:cubicBezTo>
                    <a:pt x="7973" y="17927"/>
                    <a:pt x="7933" y="17927"/>
                    <a:pt x="7933" y="17947"/>
                  </a:cubicBezTo>
                  <a:lnTo>
                    <a:pt x="8092" y="17947"/>
                  </a:lnTo>
                  <a:cubicBezTo>
                    <a:pt x="8211" y="17947"/>
                    <a:pt x="8389" y="17947"/>
                    <a:pt x="8647" y="17927"/>
                  </a:cubicBezTo>
                  <a:cubicBezTo>
                    <a:pt x="9163" y="17887"/>
                    <a:pt x="9976" y="17907"/>
                    <a:pt x="11185" y="17867"/>
                  </a:cubicBezTo>
                  <a:cubicBezTo>
                    <a:pt x="11483" y="17867"/>
                    <a:pt x="11800" y="17847"/>
                    <a:pt x="12157" y="17847"/>
                  </a:cubicBezTo>
                  <a:cubicBezTo>
                    <a:pt x="12336" y="17847"/>
                    <a:pt x="12514" y="17847"/>
                    <a:pt x="12712" y="17828"/>
                  </a:cubicBezTo>
                  <a:cubicBezTo>
                    <a:pt x="12891" y="17847"/>
                    <a:pt x="13089" y="17847"/>
                    <a:pt x="13288" y="17847"/>
                  </a:cubicBezTo>
                  <a:cubicBezTo>
                    <a:pt x="14101" y="17847"/>
                    <a:pt x="15033" y="17887"/>
                    <a:pt x="16064" y="17947"/>
                  </a:cubicBezTo>
                  <a:cubicBezTo>
                    <a:pt x="17115" y="18006"/>
                    <a:pt x="18265" y="18105"/>
                    <a:pt x="19554" y="18264"/>
                  </a:cubicBezTo>
                  <a:cubicBezTo>
                    <a:pt x="20189" y="18343"/>
                    <a:pt x="20883" y="18422"/>
                    <a:pt x="21577" y="18541"/>
                  </a:cubicBezTo>
                  <a:cubicBezTo>
                    <a:pt x="21934" y="18581"/>
                    <a:pt x="22311" y="18641"/>
                    <a:pt x="22668" y="18700"/>
                  </a:cubicBezTo>
                  <a:cubicBezTo>
                    <a:pt x="23084" y="18779"/>
                    <a:pt x="23501" y="18859"/>
                    <a:pt x="23937" y="18938"/>
                  </a:cubicBezTo>
                  <a:cubicBezTo>
                    <a:pt x="23977" y="18740"/>
                    <a:pt x="23996" y="18541"/>
                    <a:pt x="24036" y="18363"/>
                  </a:cubicBezTo>
                  <a:cubicBezTo>
                    <a:pt x="24056" y="18204"/>
                    <a:pt x="24076" y="18046"/>
                    <a:pt x="24096" y="17887"/>
                  </a:cubicBezTo>
                  <a:cubicBezTo>
                    <a:pt x="24115" y="17728"/>
                    <a:pt x="24135" y="17570"/>
                    <a:pt x="24175" y="17411"/>
                  </a:cubicBezTo>
                  <a:cubicBezTo>
                    <a:pt x="24175" y="17252"/>
                    <a:pt x="24195" y="17094"/>
                    <a:pt x="24215" y="16915"/>
                  </a:cubicBezTo>
                  <a:cubicBezTo>
                    <a:pt x="24274" y="16261"/>
                    <a:pt x="24314" y="15547"/>
                    <a:pt x="24294" y="14813"/>
                  </a:cubicBezTo>
                  <a:cubicBezTo>
                    <a:pt x="24254" y="13326"/>
                    <a:pt x="24076" y="11700"/>
                    <a:pt x="23560" y="9994"/>
                  </a:cubicBezTo>
                  <a:cubicBezTo>
                    <a:pt x="23045" y="8309"/>
                    <a:pt x="22212" y="6563"/>
                    <a:pt x="20923" y="4957"/>
                  </a:cubicBezTo>
                  <a:cubicBezTo>
                    <a:pt x="20288" y="4164"/>
                    <a:pt x="19534" y="3390"/>
                    <a:pt x="18682" y="2716"/>
                  </a:cubicBezTo>
                  <a:cubicBezTo>
                    <a:pt x="17829" y="2042"/>
                    <a:pt x="16857" y="1427"/>
                    <a:pt x="15786" y="971"/>
                  </a:cubicBezTo>
                  <a:cubicBezTo>
                    <a:pt x="14292" y="311"/>
                    <a:pt x="12706" y="1"/>
                    <a:pt x="112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4"/>
            <p:cNvSpPr/>
            <p:nvPr/>
          </p:nvSpPr>
          <p:spPr>
            <a:xfrm>
              <a:off x="1744863" y="1748436"/>
              <a:ext cx="758194" cy="715313"/>
            </a:xfrm>
            <a:custGeom>
              <a:rect b="b" l="l" r="r" t="t"/>
              <a:pathLst>
                <a:path extrusionOk="0" h="22303" w="23640">
                  <a:moveTo>
                    <a:pt x="11148" y="293"/>
                  </a:moveTo>
                  <a:cubicBezTo>
                    <a:pt x="12083" y="293"/>
                    <a:pt x="12991" y="414"/>
                    <a:pt x="13843" y="627"/>
                  </a:cubicBezTo>
                  <a:cubicBezTo>
                    <a:pt x="15271" y="984"/>
                    <a:pt x="16560" y="1638"/>
                    <a:pt x="17611" y="2431"/>
                  </a:cubicBezTo>
                  <a:cubicBezTo>
                    <a:pt x="18701" y="3205"/>
                    <a:pt x="19554" y="4117"/>
                    <a:pt x="20268" y="5049"/>
                  </a:cubicBezTo>
                  <a:cubicBezTo>
                    <a:pt x="21002" y="6001"/>
                    <a:pt x="21537" y="6973"/>
                    <a:pt x="21974" y="7925"/>
                  </a:cubicBezTo>
                  <a:cubicBezTo>
                    <a:pt x="22390" y="8877"/>
                    <a:pt x="22688" y="9789"/>
                    <a:pt x="22906" y="10681"/>
                  </a:cubicBezTo>
                  <a:cubicBezTo>
                    <a:pt x="23322" y="12446"/>
                    <a:pt x="23421" y="14033"/>
                    <a:pt x="23382" y="15361"/>
                  </a:cubicBezTo>
                  <a:cubicBezTo>
                    <a:pt x="23302" y="18039"/>
                    <a:pt x="22846" y="19764"/>
                    <a:pt x="22588" y="20815"/>
                  </a:cubicBezTo>
                  <a:cubicBezTo>
                    <a:pt x="22450" y="21351"/>
                    <a:pt x="22350" y="21727"/>
                    <a:pt x="22291" y="21965"/>
                  </a:cubicBezTo>
                  <a:cubicBezTo>
                    <a:pt x="22242" y="22146"/>
                    <a:pt x="22219" y="22259"/>
                    <a:pt x="22225" y="22292"/>
                  </a:cubicBezTo>
                  <a:lnTo>
                    <a:pt x="22225" y="22292"/>
                  </a:lnTo>
                  <a:cubicBezTo>
                    <a:pt x="22202" y="22274"/>
                    <a:pt x="22122" y="22250"/>
                    <a:pt x="21974" y="22183"/>
                  </a:cubicBezTo>
                  <a:cubicBezTo>
                    <a:pt x="21795" y="22104"/>
                    <a:pt x="21478" y="21985"/>
                    <a:pt x="21022" y="21826"/>
                  </a:cubicBezTo>
                  <a:cubicBezTo>
                    <a:pt x="20724" y="21648"/>
                    <a:pt x="20367" y="21430"/>
                    <a:pt x="19891" y="21152"/>
                  </a:cubicBezTo>
                  <a:cubicBezTo>
                    <a:pt x="19396" y="20875"/>
                    <a:pt x="18820" y="20557"/>
                    <a:pt x="18107" y="20180"/>
                  </a:cubicBezTo>
                  <a:cubicBezTo>
                    <a:pt x="16699" y="19447"/>
                    <a:pt x="14795" y="18515"/>
                    <a:pt x="12236" y="17483"/>
                  </a:cubicBezTo>
                  <a:cubicBezTo>
                    <a:pt x="9678" y="16452"/>
                    <a:pt x="6466" y="15342"/>
                    <a:pt x="2420" y="14429"/>
                  </a:cubicBezTo>
                  <a:cubicBezTo>
                    <a:pt x="1904" y="14310"/>
                    <a:pt x="1389" y="14211"/>
                    <a:pt x="853" y="14092"/>
                  </a:cubicBezTo>
                  <a:cubicBezTo>
                    <a:pt x="714" y="14072"/>
                    <a:pt x="595" y="14053"/>
                    <a:pt x="457" y="14013"/>
                  </a:cubicBezTo>
                  <a:lnTo>
                    <a:pt x="357" y="13993"/>
                  </a:lnTo>
                  <a:lnTo>
                    <a:pt x="357" y="13953"/>
                  </a:lnTo>
                  <a:cubicBezTo>
                    <a:pt x="397" y="13696"/>
                    <a:pt x="437" y="13418"/>
                    <a:pt x="476" y="13140"/>
                  </a:cubicBezTo>
                  <a:cubicBezTo>
                    <a:pt x="635" y="12010"/>
                    <a:pt x="814" y="10860"/>
                    <a:pt x="1091" y="9670"/>
                  </a:cubicBezTo>
                  <a:cubicBezTo>
                    <a:pt x="1369" y="8480"/>
                    <a:pt x="1726" y="7250"/>
                    <a:pt x="2301" y="6041"/>
                  </a:cubicBezTo>
                  <a:cubicBezTo>
                    <a:pt x="2856" y="4851"/>
                    <a:pt x="3610" y="3681"/>
                    <a:pt x="4661" y="2729"/>
                  </a:cubicBezTo>
                  <a:cubicBezTo>
                    <a:pt x="5315" y="2114"/>
                    <a:pt x="6049" y="1618"/>
                    <a:pt x="6822" y="1242"/>
                  </a:cubicBezTo>
                  <a:cubicBezTo>
                    <a:pt x="7596" y="865"/>
                    <a:pt x="8409" y="627"/>
                    <a:pt x="9222" y="468"/>
                  </a:cubicBezTo>
                  <a:cubicBezTo>
                    <a:pt x="9870" y="348"/>
                    <a:pt x="10515" y="293"/>
                    <a:pt x="11148" y="293"/>
                  </a:cubicBezTo>
                  <a:close/>
                  <a:moveTo>
                    <a:pt x="11169" y="1"/>
                  </a:moveTo>
                  <a:cubicBezTo>
                    <a:pt x="10508" y="1"/>
                    <a:pt x="9835" y="61"/>
                    <a:pt x="9163" y="191"/>
                  </a:cubicBezTo>
                  <a:cubicBezTo>
                    <a:pt x="8330" y="329"/>
                    <a:pt x="7497" y="587"/>
                    <a:pt x="6684" y="964"/>
                  </a:cubicBezTo>
                  <a:cubicBezTo>
                    <a:pt x="5890" y="1361"/>
                    <a:pt x="5137" y="1876"/>
                    <a:pt x="4443" y="2511"/>
                  </a:cubicBezTo>
                  <a:cubicBezTo>
                    <a:pt x="3372" y="3502"/>
                    <a:pt x="2598" y="4712"/>
                    <a:pt x="2023" y="5922"/>
                  </a:cubicBezTo>
                  <a:cubicBezTo>
                    <a:pt x="1448" y="7151"/>
                    <a:pt x="1091" y="8401"/>
                    <a:pt x="814" y="9591"/>
                  </a:cubicBezTo>
                  <a:cubicBezTo>
                    <a:pt x="516" y="10800"/>
                    <a:pt x="338" y="11970"/>
                    <a:pt x="179" y="13101"/>
                  </a:cubicBezTo>
                  <a:cubicBezTo>
                    <a:pt x="139" y="13378"/>
                    <a:pt x="100" y="13656"/>
                    <a:pt x="60" y="13934"/>
                  </a:cubicBezTo>
                  <a:lnTo>
                    <a:pt x="40" y="14092"/>
                  </a:lnTo>
                  <a:cubicBezTo>
                    <a:pt x="40" y="14152"/>
                    <a:pt x="1" y="14251"/>
                    <a:pt x="100" y="14251"/>
                  </a:cubicBezTo>
                  <a:lnTo>
                    <a:pt x="397" y="14310"/>
                  </a:lnTo>
                  <a:cubicBezTo>
                    <a:pt x="536" y="14330"/>
                    <a:pt x="675" y="14350"/>
                    <a:pt x="794" y="14390"/>
                  </a:cubicBezTo>
                  <a:cubicBezTo>
                    <a:pt x="1329" y="14489"/>
                    <a:pt x="1845" y="14588"/>
                    <a:pt x="2341" y="14707"/>
                  </a:cubicBezTo>
                  <a:cubicBezTo>
                    <a:pt x="6386" y="15599"/>
                    <a:pt x="9599" y="16710"/>
                    <a:pt x="12157" y="17702"/>
                  </a:cubicBezTo>
                  <a:cubicBezTo>
                    <a:pt x="14696" y="18713"/>
                    <a:pt x="16599" y="19625"/>
                    <a:pt x="18027" y="20339"/>
                  </a:cubicBezTo>
                  <a:cubicBezTo>
                    <a:pt x="18741" y="20696"/>
                    <a:pt x="19316" y="21013"/>
                    <a:pt x="19812" y="21271"/>
                  </a:cubicBezTo>
                  <a:cubicBezTo>
                    <a:pt x="20288" y="21529"/>
                    <a:pt x="20685" y="21747"/>
                    <a:pt x="20962" y="21906"/>
                  </a:cubicBezTo>
                  <a:cubicBezTo>
                    <a:pt x="21458" y="22064"/>
                    <a:pt x="21756" y="22164"/>
                    <a:pt x="21954" y="22223"/>
                  </a:cubicBezTo>
                  <a:cubicBezTo>
                    <a:pt x="22133" y="22277"/>
                    <a:pt x="22215" y="22298"/>
                    <a:pt x="22229" y="22302"/>
                  </a:cubicBezTo>
                  <a:lnTo>
                    <a:pt x="22229" y="22302"/>
                  </a:lnTo>
                  <a:cubicBezTo>
                    <a:pt x="22230" y="22302"/>
                    <a:pt x="22231" y="22302"/>
                    <a:pt x="22231" y="22302"/>
                  </a:cubicBezTo>
                  <a:cubicBezTo>
                    <a:pt x="22231" y="22302"/>
                    <a:pt x="22271" y="22203"/>
                    <a:pt x="22350" y="21985"/>
                  </a:cubicBezTo>
                  <a:cubicBezTo>
                    <a:pt x="22430" y="21747"/>
                    <a:pt x="22529" y="21390"/>
                    <a:pt x="22688" y="20855"/>
                  </a:cubicBezTo>
                  <a:cubicBezTo>
                    <a:pt x="23005" y="19804"/>
                    <a:pt x="23481" y="18078"/>
                    <a:pt x="23600" y="15361"/>
                  </a:cubicBezTo>
                  <a:cubicBezTo>
                    <a:pt x="23639" y="14013"/>
                    <a:pt x="23560" y="12426"/>
                    <a:pt x="23144" y="10622"/>
                  </a:cubicBezTo>
                  <a:cubicBezTo>
                    <a:pt x="22945" y="9729"/>
                    <a:pt x="22628" y="8777"/>
                    <a:pt x="22212" y="7806"/>
                  </a:cubicBezTo>
                  <a:cubicBezTo>
                    <a:pt x="21775" y="6834"/>
                    <a:pt x="21220" y="5842"/>
                    <a:pt x="20486" y="4891"/>
                  </a:cubicBezTo>
                  <a:cubicBezTo>
                    <a:pt x="19772" y="3939"/>
                    <a:pt x="18880" y="2987"/>
                    <a:pt x="17789" y="2194"/>
                  </a:cubicBezTo>
                  <a:cubicBezTo>
                    <a:pt x="16699" y="1380"/>
                    <a:pt x="15390" y="726"/>
                    <a:pt x="13922" y="349"/>
                  </a:cubicBezTo>
                  <a:cubicBezTo>
                    <a:pt x="13055" y="126"/>
                    <a:pt x="12125" y="1"/>
                    <a:pt x="111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4"/>
            <p:cNvSpPr/>
            <p:nvPr/>
          </p:nvSpPr>
          <p:spPr>
            <a:xfrm>
              <a:off x="2462326" y="2129617"/>
              <a:ext cx="696486" cy="770734"/>
            </a:xfrm>
            <a:custGeom>
              <a:rect b="b" l="l" r="r" t="t"/>
              <a:pathLst>
                <a:path extrusionOk="0" h="24031" w="21716">
                  <a:moveTo>
                    <a:pt x="8848" y="1"/>
                  </a:moveTo>
                  <a:cubicBezTo>
                    <a:pt x="8412" y="1"/>
                    <a:pt x="7981" y="33"/>
                    <a:pt x="7576" y="66"/>
                  </a:cubicBezTo>
                  <a:cubicBezTo>
                    <a:pt x="6564" y="184"/>
                    <a:pt x="5652" y="462"/>
                    <a:pt x="4859" y="859"/>
                  </a:cubicBezTo>
                  <a:cubicBezTo>
                    <a:pt x="4462" y="1077"/>
                    <a:pt x="4105" y="1315"/>
                    <a:pt x="3788" y="1573"/>
                  </a:cubicBezTo>
                  <a:cubicBezTo>
                    <a:pt x="3471" y="1830"/>
                    <a:pt x="3173" y="2088"/>
                    <a:pt x="2935" y="2386"/>
                  </a:cubicBezTo>
                  <a:cubicBezTo>
                    <a:pt x="2420" y="2961"/>
                    <a:pt x="2043" y="3556"/>
                    <a:pt x="1745" y="4131"/>
                  </a:cubicBezTo>
                  <a:cubicBezTo>
                    <a:pt x="1170" y="5281"/>
                    <a:pt x="853" y="6312"/>
                    <a:pt x="635" y="7145"/>
                  </a:cubicBezTo>
                  <a:cubicBezTo>
                    <a:pt x="437" y="7998"/>
                    <a:pt x="298" y="8672"/>
                    <a:pt x="218" y="9188"/>
                  </a:cubicBezTo>
                  <a:cubicBezTo>
                    <a:pt x="139" y="9703"/>
                    <a:pt x="80" y="10060"/>
                    <a:pt x="40" y="10279"/>
                  </a:cubicBezTo>
                  <a:cubicBezTo>
                    <a:pt x="0" y="10517"/>
                    <a:pt x="0" y="10616"/>
                    <a:pt x="0" y="10616"/>
                  </a:cubicBezTo>
                  <a:cubicBezTo>
                    <a:pt x="20" y="10616"/>
                    <a:pt x="40" y="10517"/>
                    <a:pt x="99" y="10298"/>
                  </a:cubicBezTo>
                  <a:cubicBezTo>
                    <a:pt x="159" y="10080"/>
                    <a:pt x="218" y="9723"/>
                    <a:pt x="337" y="9208"/>
                  </a:cubicBezTo>
                  <a:cubicBezTo>
                    <a:pt x="437" y="8692"/>
                    <a:pt x="575" y="8038"/>
                    <a:pt x="794" y="7205"/>
                  </a:cubicBezTo>
                  <a:cubicBezTo>
                    <a:pt x="1032" y="6372"/>
                    <a:pt x="1349" y="5341"/>
                    <a:pt x="1944" y="4230"/>
                  </a:cubicBezTo>
                  <a:cubicBezTo>
                    <a:pt x="2221" y="3675"/>
                    <a:pt x="2598" y="3080"/>
                    <a:pt x="3094" y="2544"/>
                  </a:cubicBezTo>
                  <a:cubicBezTo>
                    <a:pt x="3332" y="2267"/>
                    <a:pt x="3629" y="2009"/>
                    <a:pt x="3927" y="1751"/>
                  </a:cubicBezTo>
                  <a:cubicBezTo>
                    <a:pt x="4244" y="1513"/>
                    <a:pt x="4581" y="1275"/>
                    <a:pt x="4978" y="1077"/>
                  </a:cubicBezTo>
                  <a:cubicBezTo>
                    <a:pt x="5732" y="700"/>
                    <a:pt x="6624" y="442"/>
                    <a:pt x="7596" y="323"/>
                  </a:cubicBezTo>
                  <a:cubicBezTo>
                    <a:pt x="7946" y="295"/>
                    <a:pt x="8307" y="267"/>
                    <a:pt x="8670" y="267"/>
                  </a:cubicBezTo>
                  <a:cubicBezTo>
                    <a:pt x="8821" y="267"/>
                    <a:pt x="8972" y="272"/>
                    <a:pt x="9123" y="284"/>
                  </a:cubicBezTo>
                  <a:cubicBezTo>
                    <a:pt x="9400" y="284"/>
                    <a:pt x="9658" y="303"/>
                    <a:pt x="9936" y="323"/>
                  </a:cubicBezTo>
                  <a:cubicBezTo>
                    <a:pt x="10194" y="363"/>
                    <a:pt x="10471" y="403"/>
                    <a:pt x="10749" y="442"/>
                  </a:cubicBezTo>
                  <a:cubicBezTo>
                    <a:pt x="12950" y="819"/>
                    <a:pt x="15350" y="1850"/>
                    <a:pt x="17412" y="3774"/>
                  </a:cubicBezTo>
                  <a:cubicBezTo>
                    <a:pt x="18443" y="4746"/>
                    <a:pt x="19395" y="5916"/>
                    <a:pt x="20109" y="7304"/>
                  </a:cubicBezTo>
                  <a:cubicBezTo>
                    <a:pt x="20308" y="7641"/>
                    <a:pt x="20427" y="8018"/>
                    <a:pt x="20605" y="8375"/>
                  </a:cubicBezTo>
                  <a:cubicBezTo>
                    <a:pt x="20684" y="8553"/>
                    <a:pt x="20744" y="8752"/>
                    <a:pt x="20803" y="8950"/>
                  </a:cubicBezTo>
                  <a:cubicBezTo>
                    <a:pt x="20863" y="9128"/>
                    <a:pt x="20922" y="9327"/>
                    <a:pt x="20982" y="9525"/>
                  </a:cubicBezTo>
                  <a:cubicBezTo>
                    <a:pt x="21200" y="10318"/>
                    <a:pt x="21339" y="11151"/>
                    <a:pt x="21378" y="12004"/>
                  </a:cubicBezTo>
                  <a:cubicBezTo>
                    <a:pt x="21537" y="14899"/>
                    <a:pt x="20645" y="17577"/>
                    <a:pt x="19415" y="19579"/>
                  </a:cubicBezTo>
                  <a:lnTo>
                    <a:pt x="19237" y="19679"/>
                  </a:lnTo>
                  <a:cubicBezTo>
                    <a:pt x="19177" y="19718"/>
                    <a:pt x="19118" y="19778"/>
                    <a:pt x="19058" y="19817"/>
                  </a:cubicBezTo>
                  <a:cubicBezTo>
                    <a:pt x="18919" y="19917"/>
                    <a:pt x="18800" y="19996"/>
                    <a:pt x="18662" y="20095"/>
                  </a:cubicBezTo>
                  <a:cubicBezTo>
                    <a:pt x="18424" y="20293"/>
                    <a:pt x="18186" y="20492"/>
                    <a:pt x="17967" y="20710"/>
                  </a:cubicBezTo>
                  <a:cubicBezTo>
                    <a:pt x="17531" y="21126"/>
                    <a:pt x="17135" y="21563"/>
                    <a:pt x="16797" y="22039"/>
                  </a:cubicBezTo>
                  <a:cubicBezTo>
                    <a:pt x="16619" y="22277"/>
                    <a:pt x="16460" y="22514"/>
                    <a:pt x="16321" y="22752"/>
                  </a:cubicBezTo>
                  <a:cubicBezTo>
                    <a:pt x="16242" y="22871"/>
                    <a:pt x="16183" y="22990"/>
                    <a:pt x="16123" y="23109"/>
                  </a:cubicBezTo>
                  <a:lnTo>
                    <a:pt x="16103" y="23129"/>
                  </a:lnTo>
                  <a:cubicBezTo>
                    <a:pt x="16103" y="23139"/>
                    <a:pt x="16103" y="23139"/>
                    <a:pt x="16101" y="23139"/>
                  </a:cubicBezTo>
                  <a:cubicBezTo>
                    <a:pt x="16098" y="23139"/>
                    <a:pt x="16093" y="23139"/>
                    <a:pt x="16084" y="23149"/>
                  </a:cubicBezTo>
                  <a:lnTo>
                    <a:pt x="16004" y="23209"/>
                  </a:lnTo>
                  <a:lnTo>
                    <a:pt x="15846" y="23328"/>
                  </a:lnTo>
                  <a:cubicBezTo>
                    <a:pt x="15746" y="23407"/>
                    <a:pt x="15627" y="23486"/>
                    <a:pt x="15528" y="23566"/>
                  </a:cubicBezTo>
                  <a:cubicBezTo>
                    <a:pt x="15469" y="23605"/>
                    <a:pt x="15429" y="23645"/>
                    <a:pt x="15370" y="23685"/>
                  </a:cubicBezTo>
                  <a:lnTo>
                    <a:pt x="15350" y="23685"/>
                  </a:lnTo>
                  <a:cubicBezTo>
                    <a:pt x="15171" y="23526"/>
                    <a:pt x="14973" y="23367"/>
                    <a:pt x="14794" y="23209"/>
                  </a:cubicBezTo>
                  <a:cubicBezTo>
                    <a:pt x="12891" y="21007"/>
                    <a:pt x="11106" y="19222"/>
                    <a:pt x="9499" y="17795"/>
                  </a:cubicBezTo>
                  <a:cubicBezTo>
                    <a:pt x="7913" y="16367"/>
                    <a:pt x="6525" y="15236"/>
                    <a:pt x="5355" y="14364"/>
                  </a:cubicBezTo>
                  <a:cubicBezTo>
                    <a:pt x="2995" y="12599"/>
                    <a:pt x="1567" y="11726"/>
                    <a:pt x="893" y="11310"/>
                  </a:cubicBezTo>
                  <a:cubicBezTo>
                    <a:pt x="556" y="11032"/>
                    <a:pt x="337" y="10854"/>
                    <a:pt x="199" y="10755"/>
                  </a:cubicBezTo>
                  <a:cubicBezTo>
                    <a:pt x="60" y="10655"/>
                    <a:pt x="20" y="10616"/>
                    <a:pt x="0" y="10616"/>
                  </a:cubicBezTo>
                  <a:cubicBezTo>
                    <a:pt x="0" y="10616"/>
                    <a:pt x="40" y="10675"/>
                    <a:pt x="159" y="10774"/>
                  </a:cubicBezTo>
                  <a:cubicBezTo>
                    <a:pt x="278" y="10893"/>
                    <a:pt x="496" y="11092"/>
                    <a:pt x="813" y="11389"/>
                  </a:cubicBezTo>
                  <a:cubicBezTo>
                    <a:pt x="1488" y="11845"/>
                    <a:pt x="2896" y="12738"/>
                    <a:pt x="5216" y="14522"/>
                  </a:cubicBezTo>
                  <a:cubicBezTo>
                    <a:pt x="6366" y="15415"/>
                    <a:pt x="7754" y="16525"/>
                    <a:pt x="9341" y="17973"/>
                  </a:cubicBezTo>
                  <a:cubicBezTo>
                    <a:pt x="10908" y="19421"/>
                    <a:pt x="12673" y="21186"/>
                    <a:pt x="14596" y="23407"/>
                  </a:cubicBezTo>
                  <a:cubicBezTo>
                    <a:pt x="14794" y="23566"/>
                    <a:pt x="14993" y="23744"/>
                    <a:pt x="15211" y="23923"/>
                  </a:cubicBezTo>
                  <a:lnTo>
                    <a:pt x="15270" y="24002"/>
                  </a:lnTo>
                  <a:lnTo>
                    <a:pt x="15310" y="24022"/>
                  </a:lnTo>
                  <a:cubicBezTo>
                    <a:pt x="15317" y="24028"/>
                    <a:pt x="15323" y="24030"/>
                    <a:pt x="15329" y="24030"/>
                  </a:cubicBezTo>
                  <a:cubicBezTo>
                    <a:pt x="15341" y="24030"/>
                    <a:pt x="15350" y="24022"/>
                    <a:pt x="15350" y="24022"/>
                  </a:cubicBezTo>
                  <a:lnTo>
                    <a:pt x="15508" y="23923"/>
                  </a:lnTo>
                  <a:cubicBezTo>
                    <a:pt x="15568" y="23883"/>
                    <a:pt x="15627" y="23843"/>
                    <a:pt x="15687" y="23804"/>
                  </a:cubicBezTo>
                  <a:cubicBezTo>
                    <a:pt x="15806" y="23724"/>
                    <a:pt x="15905" y="23645"/>
                    <a:pt x="16004" y="23566"/>
                  </a:cubicBezTo>
                  <a:lnTo>
                    <a:pt x="16183" y="23447"/>
                  </a:lnTo>
                  <a:lnTo>
                    <a:pt x="16262" y="23387"/>
                  </a:lnTo>
                  <a:cubicBezTo>
                    <a:pt x="16262" y="23367"/>
                    <a:pt x="16302" y="23347"/>
                    <a:pt x="16321" y="23328"/>
                  </a:cubicBezTo>
                  <a:lnTo>
                    <a:pt x="16361" y="23248"/>
                  </a:lnTo>
                  <a:cubicBezTo>
                    <a:pt x="16421" y="23129"/>
                    <a:pt x="16480" y="23010"/>
                    <a:pt x="16559" y="22911"/>
                  </a:cubicBezTo>
                  <a:cubicBezTo>
                    <a:pt x="16698" y="22673"/>
                    <a:pt x="16857" y="22435"/>
                    <a:pt x="17016" y="22217"/>
                  </a:cubicBezTo>
                  <a:cubicBezTo>
                    <a:pt x="17353" y="21761"/>
                    <a:pt x="17730" y="21325"/>
                    <a:pt x="18166" y="20908"/>
                  </a:cubicBezTo>
                  <a:cubicBezTo>
                    <a:pt x="18384" y="20710"/>
                    <a:pt x="18602" y="20512"/>
                    <a:pt x="18840" y="20333"/>
                  </a:cubicBezTo>
                  <a:cubicBezTo>
                    <a:pt x="18959" y="20254"/>
                    <a:pt x="19078" y="20155"/>
                    <a:pt x="19217" y="20055"/>
                  </a:cubicBezTo>
                  <a:cubicBezTo>
                    <a:pt x="19276" y="20016"/>
                    <a:pt x="19336" y="19976"/>
                    <a:pt x="19395" y="19936"/>
                  </a:cubicBezTo>
                  <a:lnTo>
                    <a:pt x="19633" y="19778"/>
                  </a:lnTo>
                  <a:cubicBezTo>
                    <a:pt x="19713" y="19639"/>
                    <a:pt x="19792" y="19500"/>
                    <a:pt x="19891" y="19361"/>
                  </a:cubicBezTo>
                  <a:cubicBezTo>
                    <a:pt x="19970" y="19222"/>
                    <a:pt x="20030" y="19084"/>
                    <a:pt x="20109" y="18945"/>
                  </a:cubicBezTo>
                  <a:cubicBezTo>
                    <a:pt x="20268" y="18667"/>
                    <a:pt x="20407" y="18370"/>
                    <a:pt x="20526" y="18072"/>
                  </a:cubicBezTo>
                  <a:cubicBezTo>
                    <a:pt x="20784" y="17477"/>
                    <a:pt x="21022" y="16863"/>
                    <a:pt x="21200" y="16208"/>
                  </a:cubicBezTo>
                  <a:cubicBezTo>
                    <a:pt x="21378" y="15554"/>
                    <a:pt x="21517" y="14879"/>
                    <a:pt x="21616" y="14166"/>
                  </a:cubicBezTo>
                  <a:cubicBezTo>
                    <a:pt x="21696" y="13471"/>
                    <a:pt x="21716" y="12738"/>
                    <a:pt x="21676" y="12004"/>
                  </a:cubicBezTo>
                  <a:cubicBezTo>
                    <a:pt x="21636" y="11112"/>
                    <a:pt x="21497" y="10259"/>
                    <a:pt x="21279" y="9446"/>
                  </a:cubicBezTo>
                  <a:cubicBezTo>
                    <a:pt x="21200" y="9247"/>
                    <a:pt x="21141" y="9049"/>
                    <a:pt x="21081" y="8851"/>
                  </a:cubicBezTo>
                  <a:cubicBezTo>
                    <a:pt x="21022" y="8652"/>
                    <a:pt x="20962" y="8454"/>
                    <a:pt x="20863" y="8276"/>
                  </a:cubicBezTo>
                  <a:cubicBezTo>
                    <a:pt x="20704" y="7899"/>
                    <a:pt x="20565" y="7522"/>
                    <a:pt x="20367" y="7165"/>
                  </a:cubicBezTo>
                  <a:cubicBezTo>
                    <a:pt x="19633" y="5757"/>
                    <a:pt x="18662" y="4547"/>
                    <a:pt x="17611" y="3576"/>
                  </a:cubicBezTo>
                  <a:cubicBezTo>
                    <a:pt x="15508" y="1612"/>
                    <a:pt x="13049" y="561"/>
                    <a:pt x="10789" y="165"/>
                  </a:cubicBezTo>
                  <a:cubicBezTo>
                    <a:pt x="10511" y="125"/>
                    <a:pt x="10233" y="85"/>
                    <a:pt x="9956" y="66"/>
                  </a:cubicBezTo>
                  <a:cubicBezTo>
                    <a:pt x="9678" y="26"/>
                    <a:pt x="9400" y="26"/>
                    <a:pt x="9143" y="6"/>
                  </a:cubicBezTo>
                  <a:cubicBezTo>
                    <a:pt x="9044" y="2"/>
                    <a:pt x="8946" y="1"/>
                    <a:pt x="88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4"/>
            <p:cNvSpPr/>
            <p:nvPr/>
          </p:nvSpPr>
          <p:spPr>
            <a:xfrm>
              <a:off x="2962882" y="2711765"/>
              <a:ext cx="591545" cy="721311"/>
            </a:xfrm>
            <a:custGeom>
              <a:rect b="b" l="l" r="r" t="t"/>
              <a:pathLst>
                <a:path extrusionOk="0" h="22490" w="18444">
                  <a:moveTo>
                    <a:pt x="8593" y="255"/>
                  </a:moveTo>
                  <a:cubicBezTo>
                    <a:pt x="8670" y="255"/>
                    <a:pt x="8747" y="256"/>
                    <a:pt x="8826" y="258"/>
                  </a:cubicBezTo>
                  <a:cubicBezTo>
                    <a:pt x="10372" y="298"/>
                    <a:pt x="12137" y="734"/>
                    <a:pt x="13823" y="1865"/>
                  </a:cubicBezTo>
                  <a:cubicBezTo>
                    <a:pt x="14656" y="2420"/>
                    <a:pt x="15429" y="3154"/>
                    <a:pt x="16104" y="4066"/>
                  </a:cubicBezTo>
                  <a:cubicBezTo>
                    <a:pt x="16758" y="4978"/>
                    <a:pt x="17254" y="6089"/>
                    <a:pt x="17591" y="7299"/>
                  </a:cubicBezTo>
                  <a:cubicBezTo>
                    <a:pt x="17948" y="8528"/>
                    <a:pt x="18107" y="9857"/>
                    <a:pt x="18126" y="11265"/>
                  </a:cubicBezTo>
                  <a:cubicBezTo>
                    <a:pt x="18146" y="12673"/>
                    <a:pt x="18007" y="14160"/>
                    <a:pt x="17571" y="15647"/>
                  </a:cubicBezTo>
                  <a:cubicBezTo>
                    <a:pt x="17214" y="16877"/>
                    <a:pt x="16679" y="17988"/>
                    <a:pt x="15985" y="18939"/>
                  </a:cubicBezTo>
                  <a:cubicBezTo>
                    <a:pt x="15291" y="19872"/>
                    <a:pt x="14438" y="20625"/>
                    <a:pt x="13545" y="21180"/>
                  </a:cubicBezTo>
                  <a:cubicBezTo>
                    <a:pt x="13089" y="21478"/>
                    <a:pt x="12613" y="21696"/>
                    <a:pt x="12137" y="21855"/>
                  </a:cubicBezTo>
                  <a:cubicBezTo>
                    <a:pt x="12018" y="21894"/>
                    <a:pt x="11899" y="21934"/>
                    <a:pt x="11780" y="21974"/>
                  </a:cubicBezTo>
                  <a:cubicBezTo>
                    <a:pt x="11661" y="21993"/>
                    <a:pt x="11542" y="22033"/>
                    <a:pt x="11423" y="22073"/>
                  </a:cubicBezTo>
                  <a:cubicBezTo>
                    <a:pt x="11285" y="22093"/>
                    <a:pt x="11166" y="22112"/>
                    <a:pt x="11047" y="22132"/>
                  </a:cubicBezTo>
                  <a:cubicBezTo>
                    <a:pt x="10947" y="22152"/>
                    <a:pt x="10828" y="22172"/>
                    <a:pt x="10709" y="22192"/>
                  </a:cubicBezTo>
                  <a:cubicBezTo>
                    <a:pt x="10194" y="21418"/>
                    <a:pt x="9718" y="20704"/>
                    <a:pt x="9262" y="20030"/>
                  </a:cubicBezTo>
                  <a:cubicBezTo>
                    <a:pt x="7001" y="15707"/>
                    <a:pt x="4978" y="12693"/>
                    <a:pt x="3431" y="10531"/>
                  </a:cubicBezTo>
                  <a:cubicBezTo>
                    <a:pt x="2638" y="9440"/>
                    <a:pt x="1984" y="8588"/>
                    <a:pt x="1428" y="7893"/>
                  </a:cubicBezTo>
                  <a:cubicBezTo>
                    <a:pt x="1151" y="7556"/>
                    <a:pt x="893" y="7239"/>
                    <a:pt x="675" y="6981"/>
                  </a:cubicBezTo>
                  <a:cubicBezTo>
                    <a:pt x="457" y="6723"/>
                    <a:pt x="278" y="6505"/>
                    <a:pt x="120" y="6327"/>
                  </a:cubicBezTo>
                  <a:cubicBezTo>
                    <a:pt x="139" y="6267"/>
                    <a:pt x="159" y="6228"/>
                    <a:pt x="159" y="6188"/>
                  </a:cubicBezTo>
                  <a:cubicBezTo>
                    <a:pt x="179" y="6128"/>
                    <a:pt x="199" y="6069"/>
                    <a:pt x="219" y="6029"/>
                  </a:cubicBezTo>
                  <a:cubicBezTo>
                    <a:pt x="258" y="5930"/>
                    <a:pt x="298" y="5851"/>
                    <a:pt x="318" y="5752"/>
                  </a:cubicBezTo>
                  <a:cubicBezTo>
                    <a:pt x="397" y="5593"/>
                    <a:pt x="457" y="5474"/>
                    <a:pt x="496" y="5375"/>
                  </a:cubicBezTo>
                  <a:cubicBezTo>
                    <a:pt x="576" y="5177"/>
                    <a:pt x="615" y="5097"/>
                    <a:pt x="595" y="5077"/>
                  </a:cubicBezTo>
                  <a:lnTo>
                    <a:pt x="595" y="5077"/>
                  </a:lnTo>
                  <a:cubicBezTo>
                    <a:pt x="597" y="5078"/>
                    <a:pt x="598" y="5078"/>
                    <a:pt x="599" y="5078"/>
                  </a:cubicBezTo>
                  <a:cubicBezTo>
                    <a:pt x="644" y="5078"/>
                    <a:pt x="809" y="4739"/>
                    <a:pt x="1329" y="4007"/>
                  </a:cubicBezTo>
                  <a:cubicBezTo>
                    <a:pt x="1627" y="3650"/>
                    <a:pt x="2004" y="3174"/>
                    <a:pt x="2579" y="2658"/>
                  </a:cubicBezTo>
                  <a:cubicBezTo>
                    <a:pt x="3154" y="2142"/>
                    <a:pt x="3927" y="1567"/>
                    <a:pt x="4958" y="1071"/>
                  </a:cubicBezTo>
                  <a:cubicBezTo>
                    <a:pt x="5474" y="834"/>
                    <a:pt x="6049" y="615"/>
                    <a:pt x="6684" y="477"/>
                  </a:cubicBezTo>
                  <a:cubicBezTo>
                    <a:pt x="7272" y="334"/>
                    <a:pt x="7908" y="255"/>
                    <a:pt x="8593" y="255"/>
                  </a:cubicBezTo>
                  <a:close/>
                  <a:moveTo>
                    <a:pt x="8845" y="1"/>
                  </a:moveTo>
                  <a:cubicBezTo>
                    <a:pt x="8052" y="1"/>
                    <a:pt x="7298" y="80"/>
                    <a:pt x="6644" y="239"/>
                  </a:cubicBezTo>
                  <a:cubicBezTo>
                    <a:pt x="5970" y="417"/>
                    <a:pt x="5395" y="635"/>
                    <a:pt x="4859" y="893"/>
                  </a:cubicBezTo>
                  <a:cubicBezTo>
                    <a:pt x="3808" y="1389"/>
                    <a:pt x="3055" y="1984"/>
                    <a:pt x="2479" y="2539"/>
                  </a:cubicBezTo>
                  <a:cubicBezTo>
                    <a:pt x="1904" y="3074"/>
                    <a:pt x="1528" y="3550"/>
                    <a:pt x="1250" y="3947"/>
                  </a:cubicBezTo>
                  <a:cubicBezTo>
                    <a:pt x="972" y="4324"/>
                    <a:pt x="814" y="4621"/>
                    <a:pt x="714" y="4800"/>
                  </a:cubicBezTo>
                  <a:cubicBezTo>
                    <a:pt x="635" y="4998"/>
                    <a:pt x="595" y="5077"/>
                    <a:pt x="595" y="5077"/>
                  </a:cubicBezTo>
                  <a:cubicBezTo>
                    <a:pt x="595" y="5077"/>
                    <a:pt x="595" y="5077"/>
                    <a:pt x="595" y="5077"/>
                  </a:cubicBezTo>
                  <a:lnTo>
                    <a:pt x="595" y="5077"/>
                  </a:lnTo>
                  <a:cubicBezTo>
                    <a:pt x="595" y="5077"/>
                    <a:pt x="536" y="5157"/>
                    <a:pt x="437" y="5355"/>
                  </a:cubicBezTo>
                  <a:cubicBezTo>
                    <a:pt x="397" y="5434"/>
                    <a:pt x="318" y="5573"/>
                    <a:pt x="258" y="5732"/>
                  </a:cubicBezTo>
                  <a:cubicBezTo>
                    <a:pt x="219" y="5811"/>
                    <a:pt x="179" y="5890"/>
                    <a:pt x="139" y="5990"/>
                  </a:cubicBezTo>
                  <a:cubicBezTo>
                    <a:pt x="120" y="6049"/>
                    <a:pt x="100" y="6089"/>
                    <a:pt x="80" y="6148"/>
                  </a:cubicBezTo>
                  <a:cubicBezTo>
                    <a:pt x="40" y="6208"/>
                    <a:pt x="20" y="6267"/>
                    <a:pt x="1" y="6347"/>
                  </a:cubicBezTo>
                  <a:cubicBezTo>
                    <a:pt x="159" y="6545"/>
                    <a:pt x="358" y="6783"/>
                    <a:pt x="576" y="7080"/>
                  </a:cubicBezTo>
                  <a:cubicBezTo>
                    <a:pt x="794" y="7338"/>
                    <a:pt x="1032" y="7655"/>
                    <a:pt x="1290" y="7993"/>
                  </a:cubicBezTo>
                  <a:cubicBezTo>
                    <a:pt x="1825" y="8707"/>
                    <a:pt x="2479" y="9579"/>
                    <a:pt x="3253" y="10650"/>
                  </a:cubicBezTo>
                  <a:cubicBezTo>
                    <a:pt x="4780" y="12831"/>
                    <a:pt x="6783" y="15846"/>
                    <a:pt x="9024" y="20169"/>
                  </a:cubicBezTo>
                  <a:cubicBezTo>
                    <a:pt x="9262" y="20526"/>
                    <a:pt x="9520" y="20903"/>
                    <a:pt x="9777" y="21299"/>
                  </a:cubicBezTo>
                  <a:cubicBezTo>
                    <a:pt x="9896" y="21478"/>
                    <a:pt x="10035" y="21676"/>
                    <a:pt x="10174" y="21874"/>
                  </a:cubicBezTo>
                  <a:cubicBezTo>
                    <a:pt x="10234" y="21974"/>
                    <a:pt x="10293" y="22073"/>
                    <a:pt x="10372" y="22172"/>
                  </a:cubicBezTo>
                  <a:lnTo>
                    <a:pt x="10472" y="22331"/>
                  </a:lnTo>
                  <a:lnTo>
                    <a:pt x="10551" y="22469"/>
                  </a:lnTo>
                  <a:cubicBezTo>
                    <a:pt x="10571" y="22469"/>
                    <a:pt x="10571" y="22489"/>
                    <a:pt x="10590" y="22489"/>
                  </a:cubicBezTo>
                  <a:lnTo>
                    <a:pt x="10630" y="22489"/>
                  </a:lnTo>
                  <a:lnTo>
                    <a:pt x="10709" y="22469"/>
                  </a:lnTo>
                  <a:cubicBezTo>
                    <a:pt x="10848" y="22469"/>
                    <a:pt x="10987" y="22450"/>
                    <a:pt x="11106" y="22430"/>
                  </a:cubicBezTo>
                  <a:cubicBezTo>
                    <a:pt x="11245" y="22410"/>
                    <a:pt x="11364" y="22370"/>
                    <a:pt x="11483" y="22350"/>
                  </a:cubicBezTo>
                  <a:cubicBezTo>
                    <a:pt x="11622" y="22331"/>
                    <a:pt x="11741" y="22291"/>
                    <a:pt x="11860" y="22251"/>
                  </a:cubicBezTo>
                  <a:cubicBezTo>
                    <a:pt x="11979" y="22212"/>
                    <a:pt x="12118" y="22172"/>
                    <a:pt x="12237" y="22132"/>
                  </a:cubicBezTo>
                  <a:cubicBezTo>
                    <a:pt x="12732" y="21954"/>
                    <a:pt x="13228" y="21736"/>
                    <a:pt x="13704" y="21438"/>
                  </a:cubicBezTo>
                  <a:cubicBezTo>
                    <a:pt x="14636" y="20863"/>
                    <a:pt x="15509" y="20070"/>
                    <a:pt x="16223" y="19098"/>
                  </a:cubicBezTo>
                  <a:cubicBezTo>
                    <a:pt x="16956" y="18126"/>
                    <a:pt x="17492" y="16976"/>
                    <a:pt x="17869" y="15727"/>
                  </a:cubicBezTo>
                  <a:cubicBezTo>
                    <a:pt x="18305" y="14200"/>
                    <a:pt x="18444" y="12693"/>
                    <a:pt x="18424" y="11265"/>
                  </a:cubicBezTo>
                  <a:cubicBezTo>
                    <a:pt x="18404" y="9837"/>
                    <a:pt x="18226" y="8469"/>
                    <a:pt x="17888" y="7219"/>
                  </a:cubicBezTo>
                  <a:cubicBezTo>
                    <a:pt x="17531" y="5970"/>
                    <a:pt x="17016" y="4839"/>
                    <a:pt x="16342" y="3907"/>
                  </a:cubicBezTo>
                  <a:cubicBezTo>
                    <a:pt x="15647" y="2955"/>
                    <a:pt x="14834" y="2202"/>
                    <a:pt x="13982" y="1627"/>
                  </a:cubicBezTo>
                  <a:cubicBezTo>
                    <a:pt x="12237" y="496"/>
                    <a:pt x="10412" y="40"/>
                    <a:pt x="88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4"/>
            <p:cNvSpPr/>
            <p:nvPr/>
          </p:nvSpPr>
          <p:spPr>
            <a:xfrm>
              <a:off x="3294256" y="3400971"/>
              <a:ext cx="489779" cy="795975"/>
            </a:xfrm>
            <a:custGeom>
              <a:rect b="b" l="l" r="r" t="t"/>
              <a:pathLst>
                <a:path extrusionOk="0" h="24818" w="15271">
                  <a:moveTo>
                    <a:pt x="4696" y="271"/>
                  </a:moveTo>
                  <a:cubicBezTo>
                    <a:pt x="4858" y="271"/>
                    <a:pt x="5018" y="276"/>
                    <a:pt x="5177" y="286"/>
                  </a:cubicBezTo>
                  <a:cubicBezTo>
                    <a:pt x="5811" y="326"/>
                    <a:pt x="6386" y="445"/>
                    <a:pt x="6961" y="584"/>
                  </a:cubicBezTo>
                  <a:cubicBezTo>
                    <a:pt x="8072" y="881"/>
                    <a:pt x="9064" y="1337"/>
                    <a:pt x="9916" y="1912"/>
                  </a:cubicBezTo>
                  <a:cubicBezTo>
                    <a:pt x="10135" y="2031"/>
                    <a:pt x="10333" y="2190"/>
                    <a:pt x="10511" y="2349"/>
                  </a:cubicBezTo>
                  <a:lnTo>
                    <a:pt x="10670" y="2448"/>
                  </a:lnTo>
                  <a:cubicBezTo>
                    <a:pt x="10690" y="2488"/>
                    <a:pt x="10690" y="2448"/>
                    <a:pt x="10690" y="2507"/>
                  </a:cubicBezTo>
                  <a:cubicBezTo>
                    <a:pt x="10690" y="2626"/>
                    <a:pt x="10670" y="2745"/>
                    <a:pt x="10670" y="2864"/>
                  </a:cubicBezTo>
                  <a:cubicBezTo>
                    <a:pt x="10650" y="3340"/>
                    <a:pt x="10650" y="3816"/>
                    <a:pt x="10630" y="4253"/>
                  </a:cubicBezTo>
                  <a:cubicBezTo>
                    <a:pt x="10610" y="5125"/>
                    <a:pt x="10591" y="5958"/>
                    <a:pt x="10571" y="6712"/>
                  </a:cubicBezTo>
                  <a:cubicBezTo>
                    <a:pt x="10491" y="9706"/>
                    <a:pt x="10432" y="11689"/>
                    <a:pt x="10412" y="12919"/>
                  </a:cubicBezTo>
                  <a:cubicBezTo>
                    <a:pt x="10412" y="13534"/>
                    <a:pt x="10412" y="13970"/>
                    <a:pt x="10412" y="14228"/>
                  </a:cubicBezTo>
                  <a:cubicBezTo>
                    <a:pt x="10412" y="14505"/>
                    <a:pt x="10412" y="14624"/>
                    <a:pt x="10432" y="14624"/>
                  </a:cubicBezTo>
                  <a:cubicBezTo>
                    <a:pt x="10432" y="14624"/>
                    <a:pt x="10491" y="14525"/>
                    <a:pt x="10571" y="14267"/>
                  </a:cubicBezTo>
                  <a:cubicBezTo>
                    <a:pt x="10690" y="14010"/>
                    <a:pt x="10829" y="13613"/>
                    <a:pt x="11027" y="13038"/>
                  </a:cubicBezTo>
                  <a:cubicBezTo>
                    <a:pt x="11424" y="11868"/>
                    <a:pt x="12058" y="9984"/>
                    <a:pt x="12653" y="7029"/>
                  </a:cubicBezTo>
                  <a:cubicBezTo>
                    <a:pt x="12732" y="6652"/>
                    <a:pt x="12812" y="6275"/>
                    <a:pt x="12891" y="5859"/>
                  </a:cubicBezTo>
                  <a:cubicBezTo>
                    <a:pt x="12911" y="5680"/>
                    <a:pt x="12951" y="5502"/>
                    <a:pt x="12970" y="5323"/>
                  </a:cubicBezTo>
                  <a:cubicBezTo>
                    <a:pt x="12990" y="5284"/>
                    <a:pt x="12990" y="5264"/>
                    <a:pt x="12990" y="5244"/>
                  </a:cubicBezTo>
                  <a:lnTo>
                    <a:pt x="13030" y="5304"/>
                  </a:lnTo>
                  <a:cubicBezTo>
                    <a:pt x="13070" y="5383"/>
                    <a:pt x="13109" y="5462"/>
                    <a:pt x="13169" y="5542"/>
                  </a:cubicBezTo>
                  <a:cubicBezTo>
                    <a:pt x="13208" y="5641"/>
                    <a:pt x="13268" y="5740"/>
                    <a:pt x="13308" y="5859"/>
                  </a:cubicBezTo>
                  <a:cubicBezTo>
                    <a:pt x="13427" y="6057"/>
                    <a:pt x="13526" y="6256"/>
                    <a:pt x="13605" y="6474"/>
                  </a:cubicBezTo>
                  <a:cubicBezTo>
                    <a:pt x="13803" y="6910"/>
                    <a:pt x="13962" y="7386"/>
                    <a:pt x="14121" y="7862"/>
                  </a:cubicBezTo>
                  <a:cubicBezTo>
                    <a:pt x="14716" y="9805"/>
                    <a:pt x="14993" y="12165"/>
                    <a:pt x="14636" y="14803"/>
                  </a:cubicBezTo>
                  <a:cubicBezTo>
                    <a:pt x="14597" y="15120"/>
                    <a:pt x="14537" y="15457"/>
                    <a:pt x="14458" y="15794"/>
                  </a:cubicBezTo>
                  <a:cubicBezTo>
                    <a:pt x="14398" y="16132"/>
                    <a:pt x="14319" y="16469"/>
                    <a:pt x="14220" y="16806"/>
                  </a:cubicBezTo>
                  <a:cubicBezTo>
                    <a:pt x="14041" y="17480"/>
                    <a:pt x="13803" y="18154"/>
                    <a:pt x="13506" y="18848"/>
                  </a:cubicBezTo>
                  <a:cubicBezTo>
                    <a:pt x="13208" y="19523"/>
                    <a:pt x="12832" y="20197"/>
                    <a:pt x="12415" y="20851"/>
                  </a:cubicBezTo>
                  <a:cubicBezTo>
                    <a:pt x="11979" y="21506"/>
                    <a:pt x="11443" y="22121"/>
                    <a:pt x="10848" y="22696"/>
                  </a:cubicBezTo>
                  <a:cubicBezTo>
                    <a:pt x="10690" y="22834"/>
                    <a:pt x="10551" y="22973"/>
                    <a:pt x="10392" y="23112"/>
                  </a:cubicBezTo>
                  <a:cubicBezTo>
                    <a:pt x="10214" y="23231"/>
                    <a:pt x="10055" y="23350"/>
                    <a:pt x="9877" y="23489"/>
                  </a:cubicBezTo>
                  <a:cubicBezTo>
                    <a:pt x="9698" y="23588"/>
                    <a:pt x="9520" y="23707"/>
                    <a:pt x="9341" y="23826"/>
                  </a:cubicBezTo>
                  <a:cubicBezTo>
                    <a:pt x="9163" y="23945"/>
                    <a:pt x="8964" y="24024"/>
                    <a:pt x="8766" y="24124"/>
                  </a:cubicBezTo>
                  <a:cubicBezTo>
                    <a:pt x="8588" y="24223"/>
                    <a:pt x="8370" y="24302"/>
                    <a:pt x="8171" y="24381"/>
                  </a:cubicBezTo>
                  <a:lnTo>
                    <a:pt x="8032" y="24421"/>
                  </a:lnTo>
                  <a:lnTo>
                    <a:pt x="8032" y="24441"/>
                  </a:lnTo>
                  <a:lnTo>
                    <a:pt x="7993" y="24243"/>
                  </a:lnTo>
                  <a:cubicBezTo>
                    <a:pt x="7874" y="23806"/>
                    <a:pt x="7775" y="23350"/>
                    <a:pt x="7675" y="22894"/>
                  </a:cubicBezTo>
                  <a:cubicBezTo>
                    <a:pt x="7457" y="22002"/>
                    <a:pt x="7259" y="21050"/>
                    <a:pt x="7021" y="20118"/>
                  </a:cubicBezTo>
                  <a:cubicBezTo>
                    <a:pt x="6783" y="19166"/>
                    <a:pt x="6505" y="18194"/>
                    <a:pt x="6228" y="17202"/>
                  </a:cubicBezTo>
                  <a:cubicBezTo>
                    <a:pt x="5097" y="13256"/>
                    <a:pt x="3848" y="9746"/>
                    <a:pt x="2579" y="6632"/>
                  </a:cubicBezTo>
                  <a:cubicBezTo>
                    <a:pt x="1944" y="5066"/>
                    <a:pt x="1310" y="3618"/>
                    <a:pt x="695" y="2250"/>
                  </a:cubicBezTo>
                  <a:cubicBezTo>
                    <a:pt x="615" y="2071"/>
                    <a:pt x="536" y="1912"/>
                    <a:pt x="457" y="1734"/>
                  </a:cubicBezTo>
                  <a:lnTo>
                    <a:pt x="358" y="1536"/>
                  </a:lnTo>
                  <a:lnTo>
                    <a:pt x="437" y="1496"/>
                  </a:lnTo>
                  <a:cubicBezTo>
                    <a:pt x="576" y="1397"/>
                    <a:pt x="734" y="1298"/>
                    <a:pt x="873" y="1199"/>
                  </a:cubicBezTo>
                  <a:cubicBezTo>
                    <a:pt x="1032" y="1119"/>
                    <a:pt x="1191" y="1040"/>
                    <a:pt x="1349" y="961"/>
                  </a:cubicBezTo>
                  <a:cubicBezTo>
                    <a:pt x="1984" y="683"/>
                    <a:pt x="2638" y="465"/>
                    <a:pt x="3273" y="385"/>
                  </a:cubicBezTo>
                  <a:cubicBezTo>
                    <a:pt x="3758" y="312"/>
                    <a:pt x="4233" y="271"/>
                    <a:pt x="4696" y="271"/>
                  </a:cubicBezTo>
                  <a:close/>
                  <a:moveTo>
                    <a:pt x="4580" y="1"/>
                  </a:moveTo>
                  <a:cubicBezTo>
                    <a:pt x="4140" y="1"/>
                    <a:pt x="3691" y="40"/>
                    <a:pt x="3233" y="108"/>
                  </a:cubicBezTo>
                  <a:cubicBezTo>
                    <a:pt x="2559" y="207"/>
                    <a:pt x="1885" y="425"/>
                    <a:pt x="1230" y="703"/>
                  </a:cubicBezTo>
                  <a:cubicBezTo>
                    <a:pt x="1072" y="802"/>
                    <a:pt x="913" y="881"/>
                    <a:pt x="754" y="961"/>
                  </a:cubicBezTo>
                  <a:cubicBezTo>
                    <a:pt x="596" y="1040"/>
                    <a:pt x="437" y="1159"/>
                    <a:pt x="278" y="1258"/>
                  </a:cubicBezTo>
                  <a:lnTo>
                    <a:pt x="120" y="1357"/>
                  </a:lnTo>
                  <a:lnTo>
                    <a:pt x="1" y="1417"/>
                  </a:lnTo>
                  <a:lnTo>
                    <a:pt x="60" y="1556"/>
                  </a:lnTo>
                  <a:lnTo>
                    <a:pt x="199" y="1853"/>
                  </a:lnTo>
                  <a:cubicBezTo>
                    <a:pt x="278" y="2012"/>
                    <a:pt x="358" y="2190"/>
                    <a:pt x="437" y="2349"/>
                  </a:cubicBezTo>
                  <a:cubicBezTo>
                    <a:pt x="1052" y="3717"/>
                    <a:pt x="1686" y="5165"/>
                    <a:pt x="2321" y="6731"/>
                  </a:cubicBezTo>
                  <a:cubicBezTo>
                    <a:pt x="3570" y="9825"/>
                    <a:pt x="4820" y="13335"/>
                    <a:pt x="5950" y="17282"/>
                  </a:cubicBezTo>
                  <a:cubicBezTo>
                    <a:pt x="6228" y="18253"/>
                    <a:pt x="6505" y="19225"/>
                    <a:pt x="6743" y="20177"/>
                  </a:cubicBezTo>
                  <a:cubicBezTo>
                    <a:pt x="6981" y="21129"/>
                    <a:pt x="7180" y="22061"/>
                    <a:pt x="7398" y="22953"/>
                  </a:cubicBezTo>
                  <a:cubicBezTo>
                    <a:pt x="7497" y="23410"/>
                    <a:pt x="7596" y="23866"/>
                    <a:pt x="7695" y="24302"/>
                  </a:cubicBezTo>
                  <a:cubicBezTo>
                    <a:pt x="7735" y="24461"/>
                    <a:pt x="7775" y="24619"/>
                    <a:pt x="7814" y="24778"/>
                  </a:cubicBezTo>
                  <a:lnTo>
                    <a:pt x="7814" y="24818"/>
                  </a:lnTo>
                  <a:lnTo>
                    <a:pt x="7854" y="24818"/>
                  </a:lnTo>
                  <a:lnTo>
                    <a:pt x="7933" y="24778"/>
                  </a:lnTo>
                  <a:lnTo>
                    <a:pt x="8092" y="24718"/>
                  </a:lnTo>
                  <a:lnTo>
                    <a:pt x="8270" y="24659"/>
                  </a:lnTo>
                  <a:cubicBezTo>
                    <a:pt x="8489" y="24560"/>
                    <a:pt x="8707" y="24500"/>
                    <a:pt x="8905" y="24381"/>
                  </a:cubicBezTo>
                  <a:cubicBezTo>
                    <a:pt x="9103" y="24282"/>
                    <a:pt x="9302" y="24183"/>
                    <a:pt x="9500" y="24064"/>
                  </a:cubicBezTo>
                  <a:cubicBezTo>
                    <a:pt x="9678" y="23965"/>
                    <a:pt x="9857" y="23846"/>
                    <a:pt x="10055" y="23727"/>
                  </a:cubicBezTo>
                  <a:cubicBezTo>
                    <a:pt x="10234" y="23588"/>
                    <a:pt x="10392" y="23449"/>
                    <a:pt x="10571" y="23330"/>
                  </a:cubicBezTo>
                  <a:cubicBezTo>
                    <a:pt x="10749" y="23191"/>
                    <a:pt x="10888" y="23033"/>
                    <a:pt x="11047" y="22894"/>
                  </a:cubicBezTo>
                  <a:cubicBezTo>
                    <a:pt x="11681" y="22319"/>
                    <a:pt x="12217" y="21684"/>
                    <a:pt x="12653" y="21010"/>
                  </a:cubicBezTo>
                  <a:cubicBezTo>
                    <a:pt x="13089" y="20336"/>
                    <a:pt x="13466" y="19661"/>
                    <a:pt x="13764" y="18948"/>
                  </a:cubicBezTo>
                  <a:cubicBezTo>
                    <a:pt x="14061" y="18253"/>
                    <a:pt x="14319" y="17559"/>
                    <a:pt x="14497" y="16865"/>
                  </a:cubicBezTo>
                  <a:cubicBezTo>
                    <a:pt x="14597" y="16528"/>
                    <a:pt x="14676" y="16171"/>
                    <a:pt x="14735" y="15834"/>
                  </a:cubicBezTo>
                  <a:cubicBezTo>
                    <a:pt x="14815" y="15497"/>
                    <a:pt x="14874" y="15160"/>
                    <a:pt x="14914" y="14823"/>
                  </a:cubicBezTo>
                  <a:cubicBezTo>
                    <a:pt x="15271" y="12165"/>
                    <a:pt x="14973" y="9766"/>
                    <a:pt x="14359" y="7783"/>
                  </a:cubicBezTo>
                  <a:cubicBezTo>
                    <a:pt x="14200" y="7307"/>
                    <a:pt x="14041" y="6831"/>
                    <a:pt x="13843" y="6394"/>
                  </a:cubicBezTo>
                  <a:cubicBezTo>
                    <a:pt x="13744" y="6176"/>
                    <a:pt x="13645" y="5958"/>
                    <a:pt x="13526" y="5740"/>
                  </a:cubicBezTo>
                  <a:cubicBezTo>
                    <a:pt x="13466" y="5641"/>
                    <a:pt x="13427" y="5542"/>
                    <a:pt x="13367" y="5442"/>
                  </a:cubicBezTo>
                  <a:cubicBezTo>
                    <a:pt x="13308" y="5323"/>
                    <a:pt x="13248" y="5204"/>
                    <a:pt x="13169" y="5086"/>
                  </a:cubicBezTo>
                  <a:cubicBezTo>
                    <a:pt x="13070" y="4927"/>
                    <a:pt x="12970" y="4768"/>
                    <a:pt x="12891" y="4590"/>
                  </a:cubicBezTo>
                  <a:cubicBezTo>
                    <a:pt x="12887" y="4586"/>
                    <a:pt x="12884" y="4584"/>
                    <a:pt x="12881" y="4584"/>
                  </a:cubicBezTo>
                  <a:cubicBezTo>
                    <a:pt x="12871" y="4584"/>
                    <a:pt x="12871" y="4610"/>
                    <a:pt x="12871" y="4610"/>
                  </a:cubicBezTo>
                  <a:lnTo>
                    <a:pt x="12871" y="4649"/>
                  </a:lnTo>
                  <a:lnTo>
                    <a:pt x="12851" y="4709"/>
                  </a:lnTo>
                  <a:lnTo>
                    <a:pt x="12832" y="4867"/>
                  </a:lnTo>
                  <a:cubicBezTo>
                    <a:pt x="12812" y="4947"/>
                    <a:pt x="12812" y="5046"/>
                    <a:pt x="12792" y="5145"/>
                  </a:cubicBezTo>
                  <a:cubicBezTo>
                    <a:pt x="12752" y="5363"/>
                    <a:pt x="12713" y="5601"/>
                    <a:pt x="12673" y="5819"/>
                  </a:cubicBezTo>
                  <a:cubicBezTo>
                    <a:pt x="12613" y="6236"/>
                    <a:pt x="12534" y="6613"/>
                    <a:pt x="12455" y="6989"/>
                  </a:cubicBezTo>
                  <a:cubicBezTo>
                    <a:pt x="11880" y="9924"/>
                    <a:pt x="11285" y="11828"/>
                    <a:pt x="10928" y="12998"/>
                  </a:cubicBezTo>
                  <a:cubicBezTo>
                    <a:pt x="10749" y="13573"/>
                    <a:pt x="10610" y="13990"/>
                    <a:pt x="10531" y="14248"/>
                  </a:cubicBezTo>
                  <a:cubicBezTo>
                    <a:pt x="10491" y="14378"/>
                    <a:pt x="10461" y="14472"/>
                    <a:pt x="10444" y="14534"/>
                  </a:cubicBezTo>
                  <a:lnTo>
                    <a:pt x="10444" y="14534"/>
                  </a:lnTo>
                  <a:cubicBezTo>
                    <a:pt x="10451" y="14470"/>
                    <a:pt x="10462" y="14370"/>
                    <a:pt x="10472" y="14228"/>
                  </a:cubicBezTo>
                  <a:cubicBezTo>
                    <a:pt x="10491" y="13970"/>
                    <a:pt x="10511" y="13534"/>
                    <a:pt x="10531" y="12919"/>
                  </a:cubicBezTo>
                  <a:cubicBezTo>
                    <a:pt x="10591" y="11689"/>
                    <a:pt x="10670" y="9706"/>
                    <a:pt x="10789" y="6712"/>
                  </a:cubicBezTo>
                  <a:cubicBezTo>
                    <a:pt x="10809" y="5958"/>
                    <a:pt x="10829" y="5145"/>
                    <a:pt x="10868" y="4253"/>
                  </a:cubicBezTo>
                  <a:cubicBezTo>
                    <a:pt x="10888" y="3816"/>
                    <a:pt x="10888" y="3360"/>
                    <a:pt x="10908" y="2884"/>
                  </a:cubicBezTo>
                  <a:cubicBezTo>
                    <a:pt x="10928" y="2765"/>
                    <a:pt x="10928" y="2626"/>
                    <a:pt x="10928" y="2507"/>
                  </a:cubicBezTo>
                  <a:lnTo>
                    <a:pt x="10928" y="2369"/>
                  </a:lnTo>
                  <a:cubicBezTo>
                    <a:pt x="10908" y="2329"/>
                    <a:pt x="10848" y="2289"/>
                    <a:pt x="10829" y="2269"/>
                  </a:cubicBezTo>
                  <a:lnTo>
                    <a:pt x="10670" y="2150"/>
                  </a:lnTo>
                  <a:cubicBezTo>
                    <a:pt x="10472" y="1992"/>
                    <a:pt x="10273" y="1833"/>
                    <a:pt x="10055" y="1694"/>
                  </a:cubicBezTo>
                  <a:cubicBezTo>
                    <a:pt x="9202" y="1119"/>
                    <a:pt x="8171" y="623"/>
                    <a:pt x="7021" y="326"/>
                  </a:cubicBezTo>
                  <a:cubicBezTo>
                    <a:pt x="6446" y="187"/>
                    <a:pt x="5851" y="48"/>
                    <a:pt x="5197" y="29"/>
                  </a:cubicBezTo>
                  <a:cubicBezTo>
                    <a:pt x="4993" y="9"/>
                    <a:pt x="4788" y="1"/>
                    <a:pt x="45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4"/>
            <p:cNvSpPr/>
            <p:nvPr/>
          </p:nvSpPr>
          <p:spPr>
            <a:xfrm>
              <a:off x="528736" y="3284195"/>
              <a:ext cx="471979" cy="468162"/>
            </a:xfrm>
            <a:custGeom>
              <a:rect b="b" l="l" r="r" t="t"/>
              <a:pathLst>
                <a:path extrusionOk="0" h="14597" w="14716">
                  <a:moveTo>
                    <a:pt x="7358" y="1"/>
                  </a:moveTo>
                  <a:cubicBezTo>
                    <a:pt x="6188" y="1"/>
                    <a:pt x="5078" y="298"/>
                    <a:pt x="4126" y="754"/>
                  </a:cubicBezTo>
                  <a:cubicBezTo>
                    <a:pt x="3154" y="1230"/>
                    <a:pt x="2361" y="1885"/>
                    <a:pt x="1746" y="2599"/>
                  </a:cubicBezTo>
                  <a:cubicBezTo>
                    <a:pt x="1131" y="3332"/>
                    <a:pt x="675" y="4145"/>
                    <a:pt x="398" y="4959"/>
                  </a:cubicBezTo>
                  <a:cubicBezTo>
                    <a:pt x="120" y="5772"/>
                    <a:pt x="1" y="6585"/>
                    <a:pt x="1" y="7338"/>
                  </a:cubicBezTo>
                  <a:cubicBezTo>
                    <a:pt x="21" y="8092"/>
                    <a:pt x="120" y="8806"/>
                    <a:pt x="318" y="9460"/>
                  </a:cubicBezTo>
                  <a:cubicBezTo>
                    <a:pt x="517" y="10095"/>
                    <a:pt x="755" y="10670"/>
                    <a:pt x="1072" y="11166"/>
                  </a:cubicBezTo>
                  <a:cubicBezTo>
                    <a:pt x="1687" y="12157"/>
                    <a:pt x="2440" y="12871"/>
                    <a:pt x="3134" y="13347"/>
                  </a:cubicBezTo>
                  <a:cubicBezTo>
                    <a:pt x="3828" y="13823"/>
                    <a:pt x="4483" y="14121"/>
                    <a:pt x="5038" y="14279"/>
                  </a:cubicBezTo>
                  <a:cubicBezTo>
                    <a:pt x="5316" y="14378"/>
                    <a:pt x="5574" y="14418"/>
                    <a:pt x="5792" y="14478"/>
                  </a:cubicBezTo>
                  <a:cubicBezTo>
                    <a:pt x="6010" y="14537"/>
                    <a:pt x="6228" y="14557"/>
                    <a:pt x="6387" y="14577"/>
                  </a:cubicBezTo>
                  <a:cubicBezTo>
                    <a:pt x="6466" y="14577"/>
                    <a:pt x="6545" y="14597"/>
                    <a:pt x="6625" y="14597"/>
                  </a:cubicBezTo>
                  <a:lnTo>
                    <a:pt x="7120" y="14597"/>
                  </a:lnTo>
                  <a:cubicBezTo>
                    <a:pt x="7279" y="14597"/>
                    <a:pt x="7358" y="14597"/>
                    <a:pt x="7358" y="14577"/>
                  </a:cubicBezTo>
                  <a:cubicBezTo>
                    <a:pt x="7358" y="14577"/>
                    <a:pt x="7279" y="14557"/>
                    <a:pt x="7120" y="14537"/>
                  </a:cubicBezTo>
                  <a:cubicBezTo>
                    <a:pt x="7041" y="14537"/>
                    <a:pt x="6962" y="14517"/>
                    <a:pt x="6823" y="14517"/>
                  </a:cubicBezTo>
                  <a:cubicBezTo>
                    <a:pt x="6763" y="14497"/>
                    <a:pt x="6704" y="14497"/>
                    <a:pt x="6625" y="14497"/>
                  </a:cubicBezTo>
                  <a:cubicBezTo>
                    <a:pt x="6565" y="14478"/>
                    <a:pt x="6486" y="14478"/>
                    <a:pt x="6406" y="14458"/>
                  </a:cubicBezTo>
                  <a:cubicBezTo>
                    <a:pt x="6228" y="14418"/>
                    <a:pt x="6030" y="14398"/>
                    <a:pt x="5812" y="14339"/>
                  </a:cubicBezTo>
                  <a:cubicBezTo>
                    <a:pt x="5613" y="14279"/>
                    <a:pt x="5355" y="14220"/>
                    <a:pt x="5098" y="14121"/>
                  </a:cubicBezTo>
                  <a:cubicBezTo>
                    <a:pt x="4562" y="13942"/>
                    <a:pt x="3928" y="13645"/>
                    <a:pt x="3253" y="13169"/>
                  </a:cubicBezTo>
                  <a:cubicBezTo>
                    <a:pt x="2579" y="12693"/>
                    <a:pt x="1865" y="11999"/>
                    <a:pt x="1270" y="11027"/>
                  </a:cubicBezTo>
                  <a:cubicBezTo>
                    <a:pt x="973" y="10551"/>
                    <a:pt x="735" y="9976"/>
                    <a:pt x="556" y="9361"/>
                  </a:cubicBezTo>
                  <a:cubicBezTo>
                    <a:pt x="358" y="8746"/>
                    <a:pt x="279" y="8052"/>
                    <a:pt x="259" y="7338"/>
                  </a:cubicBezTo>
                  <a:cubicBezTo>
                    <a:pt x="279" y="6585"/>
                    <a:pt x="398" y="5811"/>
                    <a:pt x="655" y="5038"/>
                  </a:cubicBezTo>
                  <a:cubicBezTo>
                    <a:pt x="933" y="4264"/>
                    <a:pt x="1349" y="3491"/>
                    <a:pt x="1964" y="2777"/>
                  </a:cubicBezTo>
                  <a:cubicBezTo>
                    <a:pt x="2559" y="2083"/>
                    <a:pt x="3313" y="1468"/>
                    <a:pt x="4245" y="1012"/>
                  </a:cubicBezTo>
                  <a:cubicBezTo>
                    <a:pt x="5157" y="556"/>
                    <a:pt x="6208" y="298"/>
                    <a:pt x="7339" y="278"/>
                  </a:cubicBezTo>
                  <a:cubicBezTo>
                    <a:pt x="8469" y="298"/>
                    <a:pt x="9540" y="556"/>
                    <a:pt x="10452" y="1012"/>
                  </a:cubicBezTo>
                  <a:cubicBezTo>
                    <a:pt x="11364" y="1468"/>
                    <a:pt x="12138" y="2083"/>
                    <a:pt x="12733" y="2777"/>
                  </a:cubicBezTo>
                  <a:cubicBezTo>
                    <a:pt x="13328" y="3491"/>
                    <a:pt x="13764" y="4264"/>
                    <a:pt x="14022" y="5038"/>
                  </a:cubicBezTo>
                  <a:cubicBezTo>
                    <a:pt x="14299" y="5811"/>
                    <a:pt x="14418" y="6605"/>
                    <a:pt x="14438" y="7338"/>
                  </a:cubicBezTo>
                  <a:cubicBezTo>
                    <a:pt x="14418" y="8052"/>
                    <a:pt x="14319" y="8746"/>
                    <a:pt x="14141" y="9361"/>
                  </a:cubicBezTo>
                  <a:cubicBezTo>
                    <a:pt x="13942" y="9976"/>
                    <a:pt x="13724" y="10551"/>
                    <a:pt x="13407" y="11027"/>
                  </a:cubicBezTo>
                  <a:cubicBezTo>
                    <a:pt x="12832" y="11999"/>
                    <a:pt x="12118" y="12693"/>
                    <a:pt x="11444" y="13169"/>
                  </a:cubicBezTo>
                  <a:cubicBezTo>
                    <a:pt x="10769" y="13645"/>
                    <a:pt x="10135" y="13942"/>
                    <a:pt x="9599" y="14121"/>
                  </a:cubicBezTo>
                  <a:cubicBezTo>
                    <a:pt x="9342" y="14220"/>
                    <a:pt x="9084" y="14279"/>
                    <a:pt x="8866" y="14339"/>
                  </a:cubicBezTo>
                  <a:cubicBezTo>
                    <a:pt x="8647" y="14398"/>
                    <a:pt x="8469" y="14418"/>
                    <a:pt x="8290" y="14458"/>
                  </a:cubicBezTo>
                  <a:cubicBezTo>
                    <a:pt x="8211" y="14458"/>
                    <a:pt x="8132" y="14478"/>
                    <a:pt x="8052" y="14497"/>
                  </a:cubicBezTo>
                  <a:cubicBezTo>
                    <a:pt x="7993" y="14497"/>
                    <a:pt x="7914" y="14497"/>
                    <a:pt x="7854" y="14517"/>
                  </a:cubicBezTo>
                  <a:cubicBezTo>
                    <a:pt x="7735" y="14517"/>
                    <a:pt x="7636" y="14537"/>
                    <a:pt x="7557" y="14537"/>
                  </a:cubicBezTo>
                  <a:cubicBezTo>
                    <a:pt x="7418" y="14557"/>
                    <a:pt x="7358" y="14577"/>
                    <a:pt x="7358" y="14577"/>
                  </a:cubicBezTo>
                  <a:cubicBezTo>
                    <a:pt x="7358" y="14597"/>
                    <a:pt x="7418" y="14597"/>
                    <a:pt x="7577" y="14597"/>
                  </a:cubicBezTo>
                  <a:lnTo>
                    <a:pt x="8072" y="14597"/>
                  </a:lnTo>
                  <a:cubicBezTo>
                    <a:pt x="8152" y="14597"/>
                    <a:pt x="8231" y="14577"/>
                    <a:pt x="8310" y="14577"/>
                  </a:cubicBezTo>
                  <a:cubicBezTo>
                    <a:pt x="8489" y="14557"/>
                    <a:pt x="8687" y="14537"/>
                    <a:pt x="8905" y="14497"/>
                  </a:cubicBezTo>
                  <a:cubicBezTo>
                    <a:pt x="9143" y="14418"/>
                    <a:pt x="9401" y="14378"/>
                    <a:pt x="9659" y="14299"/>
                  </a:cubicBezTo>
                  <a:cubicBezTo>
                    <a:pt x="10214" y="14121"/>
                    <a:pt x="10869" y="13823"/>
                    <a:pt x="11582" y="13347"/>
                  </a:cubicBezTo>
                  <a:cubicBezTo>
                    <a:pt x="12277" y="12871"/>
                    <a:pt x="13010" y="12157"/>
                    <a:pt x="13625" y="11166"/>
                  </a:cubicBezTo>
                  <a:cubicBezTo>
                    <a:pt x="13942" y="10670"/>
                    <a:pt x="14200" y="10095"/>
                    <a:pt x="14399" y="9460"/>
                  </a:cubicBezTo>
                  <a:cubicBezTo>
                    <a:pt x="14597" y="8806"/>
                    <a:pt x="14696" y="8092"/>
                    <a:pt x="14716" y="7338"/>
                  </a:cubicBezTo>
                  <a:cubicBezTo>
                    <a:pt x="14696" y="6565"/>
                    <a:pt x="14577" y="5772"/>
                    <a:pt x="14299" y="4959"/>
                  </a:cubicBezTo>
                  <a:cubicBezTo>
                    <a:pt x="14022" y="4145"/>
                    <a:pt x="13585" y="3332"/>
                    <a:pt x="12971" y="2599"/>
                  </a:cubicBezTo>
                  <a:cubicBezTo>
                    <a:pt x="12356" y="1885"/>
                    <a:pt x="11543" y="1230"/>
                    <a:pt x="10591" y="754"/>
                  </a:cubicBezTo>
                  <a:cubicBezTo>
                    <a:pt x="9639"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4"/>
            <p:cNvSpPr/>
            <p:nvPr/>
          </p:nvSpPr>
          <p:spPr>
            <a:xfrm>
              <a:off x="264779" y="2600377"/>
              <a:ext cx="2689215" cy="1583451"/>
            </a:xfrm>
            <a:custGeom>
              <a:rect b="b" l="l" r="r" t="t"/>
              <a:pathLst>
                <a:path extrusionOk="0" h="49371" w="83848">
                  <a:moveTo>
                    <a:pt x="33474" y="1"/>
                  </a:moveTo>
                  <a:cubicBezTo>
                    <a:pt x="33330" y="1"/>
                    <a:pt x="33185" y="1"/>
                    <a:pt x="33040" y="3"/>
                  </a:cubicBezTo>
                  <a:cubicBezTo>
                    <a:pt x="30462" y="3"/>
                    <a:pt x="27943" y="281"/>
                    <a:pt x="25524" y="757"/>
                  </a:cubicBezTo>
                  <a:cubicBezTo>
                    <a:pt x="25226" y="816"/>
                    <a:pt x="24929" y="876"/>
                    <a:pt x="24631" y="935"/>
                  </a:cubicBezTo>
                  <a:cubicBezTo>
                    <a:pt x="24334" y="995"/>
                    <a:pt x="24037" y="1074"/>
                    <a:pt x="23739" y="1153"/>
                  </a:cubicBezTo>
                  <a:cubicBezTo>
                    <a:pt x="23442" y="1233"/>
                    <a:pt x="23144" y="1292"/>
                    <a:pt x="22847" y="1371"/>
                  </a:cubicBezTo>
                  <a:cubicBezTo>
                    <a:pt x="22569" y="1451"/>
                    <a:pt x="22272" y="1530"/>
                    <a:pt x="21974" y="1629"/>
                  </a:cubicBezTo>
                  <a:cubicBezTo>
                    <a:pt x="21399" y="1808"/>
                    <a:pt x="20844" y="1986"/>
                    <a:pt x="20269" y="2165"/>
                  </a:cubicBezTo>
                  <a:cubicBezTo>
                    <a:pt x="19713" y="2383"/>
                    <a:pt x="19158" y="2601"/>
                    <a:pt x="18603" y="2819"/>
                  </a:cubicBezTo>
                  <a:cubicBezTo>
                    <a:pt x="16441" y="3712"/>
                    <a:pt x="14379" y="4802"/>
                    <a:pt x="12515" y="6072"/>
                  </a:cubicBezTo>
                  <a:cubicBezTo>
                    <a:pt x="12058" y="6389"/>
                    <a:pt x="11602" y="6726"/>
                    <a:pt x="11166" y="7063"/>
                  </a:cubicBezTo>
                  <a:cubicBezTo>
                    <a:pt x="10948" y="7242"/>
                    <a:pt x="10710" y="7380"/>
                    <a:pt x="10492" y="7579"/>
                  </a:cubicBezTo>
                  <a:cubicBezTo>
                    <a:pt x="10293" y="7757"/>
                    <a:pt x="10075" y="7936"/>
                    <a:pt x="9877" y="8114"/>
                  </a:cubicBezTo>
                  <a:cubicBezTo>
                    <a:pt x="9024" y="8828"/>
                    <a:pt x="8231" y="9562"/>
                    <a:pt x="7517" y="10375"/>
                  </a:cubicBezTo>
                  <a:cubicBezTo>
                    <a:pt x="4602" y="13548"/>
                    <a:pt x="2599" y="17237"/>
                    <a:pt x="1409" y="20945"/>
                  </a:cubicBezTo>
                  <a:cubicBezTo>
                    <a:pt x="814" y="22789"/>
                    <a:pt x="417" y="24673"/>
                    <a:pt x="219" y="26498"/>
                  </a:cubicBezTo>
                  <a:cubicBezTo>
                    <a:pt x="21" y="28342"/>
                    <a:pt x="1" y="30147"/>
                    <a:pt x="160" y="31892"/>
                  </a:cubicBezTo>
                  <a:cubicBezTo>
                    <a:pt x="834" y="38872"/>
                    <a:pt x="4483" y="44683"/>
                    <a:pt x="9163" y="47519"/>
                  </a:cubicBezTo>
                  <a:cubicBezTo>
                    <a:pt x="9758" y="47876"/>
                    <a:pt x="10353" y="48193"/>
                    <a:pt x="10968" y="48431"/>
                  </a:cubicBezTo>
                  <a:cubicBezTo>
                    <a:pt x="11265" y="48570"/>
                    <a:pt x="11582" y="48669"/>
                    <a:pt x="11880" y="48788"/>
                  </a:cubicBezTo>
                  <a:cubicBezTo>
                    <a:pt x="12197" y="48887"/>
                    <a:pt x="12515" y="48986"/>
                    <a:pt x="12812" y="49046"/>
                  </a:cubicBezTo>
                  <a:cubicBezTo>
                    <a:pt x="13447" y="49205"/>
                    <a:pt x="14061" y="49284"/>
                    <a:pt x="14676" y="49343"/>
                  </a:cubicBezTo>
                  <a:cubicBezTo>
                    <a:pt x="14952" y="49361"/>
                    <a:pt x="15229" y="49371"/>
                    <a:pt x="15502" y="49371"/>
                  </a:cubicBezTo>
                  <a:cubicBezTo>
                    <a:pt x="15836" y="49371"/>
                    <a:pt x="16164" y="49356"/>
                    <a:pt x="16481" y="49323"/>
                  </a:cubicBezTo>
                  <a:cubicBezTo>
                    <a:pt x="18861" y="49145"/>
                    <a:pt x="20963" y="48213"/>
                    <a:pt x="22430" y="46845"/>
                  </a:cubicBezTo>
                  <a:lnTo>
                    <a:pt x="22470" y="46805"/>
                  </a:lnTo>
                  <a:lnTo>
                    <a:pt x="22470" y="46788"/>
                  </a:lnTo>
                  <a:lnTo>
                    <a:pt x="22470" y="46788"/>
                  </a:lnTo>
                  <a:cubicBezTo>
                    <a:pt x="22907" y="46378"/>
                    <a:pt x="23251" y="45878"/>
                    <a:pt x="23521" y="45377"/>
                  </a:cubicBezTo>
                  <a:cubicBezTo>
                    <a:pt x="23779" y="44842"/>
                    <a:pt x="23977" y="44286"/>
                    <a:pt x="24136" y="43751"/>
                  </a:cubicBezTo>
                  <a:cubicBezTo>
                    <a:pt x="24433" y="42660"/>
                    <a:pt x="24572" y="41569"/>
                    <a:pt x="24651" y="40538"/>
                  </a:cubicBezTo>
                  <a:cubicBezTo>
                    <a:pt x="24750" y="39487"/>
                    <a:pt x="24869" y="38515"/>
                    <a:pt x="25088" y="37583"/>
                  </a:cubicBezTo>
                  <a:cubicBezTo>
                    <a:pt x="25187" y="37127"/>
                    <a:pt x="25345" y="36691"/>
                    <a:pt x="25504" y="36275"/>
                  </a:cubicBezTo>
                  <a:cubicBezTo>
                    <a:pt x="25683" y="35858"/>
                    <a:pt x="25901" y="35461"/>
                    <a:pt x="26139" y="35124"/>
                  </a:cubicBezTo>
                  <a:cubicBezTo>
                    <a:pt x="26634" y="34430"/>
                    <a:pt x="27309" y="33915"/>
                    <a:pt x="28023" y="33657"/>
                  </a:cubicBezTo>
                  <a:cubicBezTo>
                    <a:pt x="28470" y="33483"/>
                    <a:pt x="28932" y="33418"/>
                    <a:pt x="29386" y="33418"/>
                  </a:cubicBezTo>
                  <a:cubicBezTo>
                    <a:pt x="29657" y="33418"/>
                    <a:pt x="29925" y="33441"/>
                    <a:pt x="30184" y="33478"/>
                  </a:cubicBezTo>
                  <a:cubicBezTo>
                    <a:pt x="30521" y="33538"/>
                    <a:pt x="30839" y="33637"/>
                    <a:pt x="31136" y="33736"/>
                  </a:cubicBezTo>
                  <a:cubicBezTo>
                    <a:pt x="31453" y="33855"/>
                    <a:pt x="31731" y="33994"/>
                    <a:pt x="31989" y="34153"/>
                  </a:cubicBezTo>
                  <a:cubicBezTo>
                    <a:pt x="32128" y="34212"/>
                    <a:pt x="32247" y="34311"/>
                    <a:pt x="32366" y="34391"/>
                  </a:cubicBezTo>
                  <a:cubicBezTo>
                    <a:pt x="32485" y="34470"/>
                    <a:pt x="32604" y="34549"/>
                    <a:pt x="32723" y="34648"/>
                  </a:cubicBezTo>
                  <a:cubicBezTo>
                    <a:pt x="32822" y="34728"/>
                    <a:pt x="32921" y="34827"/>
                    <a:pt x="33020" y="34926"/>
                  </a:cubicBezTo>
                  <a:cubicBezTo>
                    <a:pt x="33060" y="34966"/>
                    <a:pt x="33139" y="35045"/>
                    <a:pt x="33218" y="35124"/>
                  </a:cubicBezTo>
                  <a:cubicBezTo>
                    <a:pt x="33278" y="35204"/>
                    <a:pt x="33357" y="35283"/>
                    <a:pt x="33417" y="35362"/>
                  </a:cubicBezTo>
                  <a:cubicBezTo>
                    <a:pt x="33437" y="35184"/>
                    <a:pt x="33456" y="34966"/>
                    <a:pt x="33456" y="34807"/>
                  </a:cubicBezTo>
                  <a:cubicBezTo>
                    <a:pt x="33476" y="34688"/>
                    <a:pt x="33476" y="34549"/>
                    <a:pt x="33496" y="34430"/>
                  </a:cubicBezTo>
                  <a:cubicBezTo>
                    <a:pt x="33536" y="34192"/>
                    <a:pt x="33556" y="33954"/>
                    <a:pt x="33595" y="33716"/>
                  </a:cubicBezTo>
                  <a:cubicBezTo>
                    <a:pt x="33675" y="33260"/>
                    <a:pt x="33794" y="32804"/>
                    <a:pt x="33913" y="32407"/>
                  </a:cubicBezTo>
                  <a:cubicBezTo>
                    <a:pt x="34151" y="31575"/>
                    <a:pt x="34448" y="30861"/>
                    <a:pt x="34765" y="30226"/>
                  </a:cubicBezTo>
                  <a:cubicBezTo>
                    <a:pt x="35380" y="28977"/>
                    <a:pt x="36035" y="28084"/>
                    <a:pt x="36570" y="27430"/>
                  </a:cubicBezTo>
                  <a:cubicBezTo>
                    <a:pt x="37086" y="26775"/>
                    <a:pt x="37502" y="26359"/>
                    <a:pt x="37760" y="26081"/>
                  </a:cubicBezTo>
                  <a:lnTo>
                    <a:pt x="38037" y="25804"/>
                  </a:lnTo>
                  <a:cubicBezTo>
                    <a:pt x="38097" y="25744"/>
                    <a:pt x="38137" y="25704"/>
                    <a:pt x="38137" y="25704"/>
                  </a:cubicBezTo>
                  <a:cubicBezTo>
                    <a:pt x="38117" y="25704"/>
                    <a:pt x="38097" y="25724"/>
                    <a:pt x="38018" y="25784"/>
                  </a:cubicBezTo>
                  <a:cubicBezTo>
                    <a:pt x="37958" y="25843"/>
                    <a:pt x="37859" y="25923"/>
                    <a:pt x="37720" y="26061"/>
                  </a:cubicBezTo>
                  <a:cubicBezTo>
                    <a:pt x="37443" y="26299"/>
                    <a:pt x="37026" y="26716"/>
                    <a:pt x="36491" y="27370"/>
                  </a:cubicBezTo>
                  <a:cubicBezTo>
                    <a:pt x="35955" y="28025"/>
                    <a:pt x="35281" y="28897"/>
                    <a:pt x="34646" y="30166"/>
                  </a:cubicBezTo>
                  <a:cubicBezTo>
                    <a:pt x="34309" y="30801"/>
                    <a:pt x="34012" y="31515"/>
                    <a:pt x="33754" y="32348"/>
                  </a:cubicBezTo>
                  <a:cubicBezTo>
                    <a:pt x="33635" y="32764"/>
                    <a:pt x="33536" y="33221"/>
                    <a:pt x="33437" y="33677"/>
                  </a:cubicBezTo>
                  <a:cubicBezTo>
                    <a:pt x="33397" y="33915"/>
                    <a:pt x="33377" y="34153"/>
                    <a:pt x="33337" y="34410"/>
                  </a:cubicBezTo>
                  <a:cubicBezTo>
                    <a:pt x="33318" y="34529"/>
                    <a:pt x="33318" y="34668"/>
                    <a:pt x="33298" y="34787"/>
                  </a:cubicBezTo>
                  <a:lnTo>
                    <a:pt x="33298" y="34886"/>
                  </a:lnTo>
                  <a:cubicBezTo>
                    <a:pt x="33278" y="34926"/>
                    <a:pt x="33278" y="34966"/>
                    <a:pt x="33278" y="34985"/>
                  </a:cubicBezTo>
                  <a:lnTo>
                    <a:pt x="33218" y="34906"/>
                  </a:lnTo>
                  <a:lnTo>
                    <a:pt x="33119" y="34807"/>
                  </a:lnTo>
                  <a:cubicBezTo>
                    <a:pt x="33020" y="34708"/>
                    <a:pt x="32921" y="34609"/>
                    <a:pt x="32802" y="34510"/>
                  </a:cubicBezTo>
                  <a:cubicBezTo>
                    <a:pt x="32683" y="34430"/>
                    <a:pt x="32564" y="34331"/>
                    <a:pt x="32445" y="34252"/>
                  </a:cubicBezTo>
                  <a:cubicBezTo>
                    <a:pt x="32326" y="34172"/>
                    <a:pt x="32207" y="34073"/>
                    <a:pt x="32068" y="33994"/>
                  </a:cubicBezTo>
                  <a:cubicBezTo>
                    <a:pt x="31791" y="33835"/>
                    <a:pt x="31493" y="33696"/>
                    <a:pt x="31196" y="33577"/>
                  </a:cubicBezTo>
                  <a:cubicBezTo>
                    <a:pt x="30878" y="33458"/>
                    <a:pt x="30541" y="33359"/>
                    <a:pt x="30184" y="33300"/>
                  </a:cubicBezTo>
                  <a:cubicBezTo>
                    <a:pt x="29928" y="33256"/>
                    <a:pt x="29657" y="33231"/>
                    <a:pt x="29380" y="33231"/>
                  </a:cubicBezTo>
                  <a:cubicBezTo>
                    <a:pt x="28909" y="33231"/>
                    <a:pt x="28418" y="33303"/>
                    <a:pt x="27943" y="33478"/>
                  </a:cubicBezTo>
                  <a:cubicBezTo>
                    <a:pt x="27190" y="33736"/>
                    <a:pt x="26476" y="34291"/>
                    <a:pt x="25960" y="35005"/>
                  </a:cubicBezTo>
                  <a:cubicBezTo>
                    <a:pt x="25702" y="35362"/>
                    <a:pt x="25484" y="35759"/>
                    <a:pt x="25306" y="36195"/>
                  </a:cubicBezTo>
                  <a:cubicBezTo>
                    <a:pt x="25127" y="36612"/>
                    <a:pt x="24988" y="37068"/>
                    <a:pt x="24869" y="37544"/>
                  </a:cubicBezTo>
                  <a:cubicBezTo>
                    <a:pt x="24631" y="38476"/>
                    <a:pt x="24512" y="39467"/>
                    <a:pt x="24413" y="40499"/>
                  </a:cubicBezTo>
                  <a:cubicBezTo>
                    <a:pt x="24334" y="41550"/>
                    <a:pt x="24195" y="42621"/>
                    <a:pt x="23898" y="43691"/>
                  </a:cubicBezTo>
                  <a:cubicBezTo>
                    <a:pt x="23600" y="44742"/>
                    <a:pt x="23124" y="45853"/>
                    <a:pt x="22252" y="46646"/>
                  </a:cubicBezTo>
                  <a:lnTo>
                    <a:pt x="22212" y="46686"/>
                  </a:lnTo>
                  <a:lnTo>
                    <a:pt x="22212" y="46703"/>
                  </a:lnTo>
                  <a:lnTo>
                    <a:pt x="22212" y="46703"/>
                  </a:lnTo>
                  <a:cubicBezTo>
                    <a:pt x="20786" y="48012"/>
                    <a:pt x="18740" y="48909"/>
                    <a:pt x="16441" y="49086"/>
                  </a:cubicBezTo>
                  <a:cubicBezTo>
                    <a:pt x="16182" y="49112"/>
                    <a:pt x="15918" y="49123"/>
                    <a:pt x="15652" y="49123"/>
                  </a:cubicBezTo>
                  <a:cubicBezTo>
                    <a:pt x="15329" y="49123"/>
                    <a:pt x="15003" y="49107"/>
                    <a:pt x="14676" y="49086"/>
                  </a:cubicBezTo>
                  <a:cubicBezTo>
                    <a:pt x="14081" y="49026"/>
                    <a:pt x="13466" y="48947"/>
                    <a:pt x="12852" y="48788"/>
                  </a:cubicBezTo>
                  <a:cubicBezTo>
                    <a:pt x="12554" y="48729"/>
                    <a:pt x="12257" y="48629"/>
                    <a:pt x="11959" y="48550"/>
                  </a:cubicBezTo>
                  <a:cubicBezTo>
                    <a:pt x="11662" y="48431"/>
                    <a:pt x="11344" y="48332"/>
                    <a:pt x="11047" y="48193"/>
                  </a:cubicBezTo>
                  <a:cubicBezTo>
                    <a:pt x="10452" y="47955"/>
                    <a:pt x="9877" y="47638"/>
                    <a:pt x="9282" y="47301"/>
                  </a:cubicBezTo>
                  <a:cubicBezTo>
                    <a:pt x="4681" y="44504"/>
                    <a:pt x="1092" y="38753"/>
                    <a:pt x="437" y="31852"/>
                  </a:cubicBezTo>
                  <a:cubicBezTo>
                    <a:pt x="279" y="30127"/>
                    <a:pt x="279" y="28342"/>
                    <a:pt x="477" y="26518"/>
                  </a:cubicBezTo>
                  <a:cubicBezTo>
                    <a:pt x="695" y="24713"/>
                    <a:pt x="1072" y="22869"/>
                    <a:pt x="1667" y="21024"/>
                  </a:cubicBezTo>
                  <a:cubicBezTo>
                    <a:pt x="2857" y="17355"/>
                    <a:pt x="4840" y="13707"/>
                    <a:pt x="7715" y="10553"/>
                  </a:cubicBezTo>
                  <a:cubicBezTo>
                    <a:pt x="8429" y="9780"/>
                    <a:pt x="9203" y="9026"/>
                    <a:pt x="10055" y="8332"/>
                  </a:cubicBezTo>
                  <a:cubicBezTo>
                    <a:pt x="10254" y="8154"/>
                    <a:pt x="10472" y="7975"/>
                    <a:pt x="10670" y="7797"/>
                  </a:cubicBezTo>
                  <a:cubicBezTo>
                    <a:pt x="10869" y="7618"/>
                    <a:pt x="11107" y="7460"/>
                    <a:pt x="11325" y="7301"/>
                  </a:cubicBezTo>
                  <a:cubicBezTo>
                    <a:pt x="11781" y="6964"/>
                    <a:pt x="12217" y="6627"/>
                    <a:pt x="12673" y="6309"/>
                  </a:cubicBezTo>
                  <a:cubicBezTo>
                    <a:pt x="14517" y="5060"/>
                    <a:pt x="16540" y="3989"/>
                    <a:pt x="18702" y="3077"/>
                  </a:cubicBezTo>
                  <a:cubicBezTo>
                    <a:pt x="19257" y="2879"/>
                    <a:pt x="19793" y="2661"/>
                    <a:pt x="20348" y="2442"/>
                  </a:cubicBezTo>
                  <a:cubicBezTo>
                    <a:pt x="20923" y="2264"/>
                    <a:pt x="21478" y="2085"/>
                    <a:pt x="22053" y="1907"/>
                  </a:cubicBezTo>
                  <a:cubicBezTo>
                    <a:pt x="22331" y="1808"/>
                    <a:pt x="22629" y="1728"/>
                    <a:pt x="22926" y="1649"/>
                  </a:cubicBezTo>
                  <a:lnTo>
                    <a:pt x="23799" y="1431"/>
                  </a:lnTo>
                  <a:cubicBezTo>
                    <a:pt x="24096" y="1371"/>
                    <a:pt x="24374" y="1272"/>
                    <a:pt x="24671" y="1213"/>
                  </a:cubicBezTo>
                  <a:cubicBezTo>
                    <a:pt x="24969" y="1173"/>
                    <a:pt x="25286" y="1114"/>
                    <a:pt x="25583" y="1054"/>
                  </a:cubicBezTo>
                  <a:cubicBezTo>
                    <a:pt x="27983" y="578"/>
                    <a:pt x="30462" y="301"/>
                    <a:pt x="33020" y="301"/>
                  </a:cubicBezTo>
                  <a:cubicBezTo>
                    <a:pt x="33164" y="299"/>
                    <a:pt x="33308" y="298"/>
                    <a:pt x="33452" y="298"/>
                  </a:cubicBezTo>
                  <a:cubicBezTo>
                    <a:pt x="36729" y="298"/>
                    <a:pt x="39895" y="728"/>
                    <a:pt x="42916" y="1431"/>
                  </a:cubicBezTo>
                  <a:cubicBezTo>
                    <a:pt x="46069" y="2165"/>
                    <a:pt x="49024" y="3216"/>
                    <a:pt x="51800" y="4445"/>
                  </a:cubicBezTo>
                  <a:cubicBezTo>
                    <a:pt x="57373" y="6924"/>
                    <a:pt x="62133" y="10157"/>
                    <a:pt x="66238" y="13488"/>
                  </a:cubicBezTo>
                  <a:cubicBezTo>
                    <a:pt x="68300" y="15174"/>
                    <a:pt x="70204" y="16880"/>
                    <a:pt x="71949" y="18625"/>
                  </a:cubicBezTo>
                  <a:cubicBezTo>
                    <a:pt x="73694" y="20330"/>
                    <a:pt x="75241" y="22135"/>
                    <a:pt x="76649" y="23900"/>
                  </a:cubicBezTo>
                  <a:cubicBezTo>
                    <a:pt x="78745" y="26576"/>
                    <a:pt x="80529" y="29196"/>
                    <a:pt x="82102" y="31693"/>
                  </a:cubicBezTo>
                  <a:lnTo>
                    <a:pt x="82102" y="31693"/>
                  </a:lnTo>
                  <a:cubicBezTo>
                    <a:pt x="79571" y="28549"/>
                    <a:pt x="76774" y="26004"/>
                    <a:pt x="73912" y="24058"/>
                  </a:cubicBezTo>
                  <a:cubicBezTo>
                    <a:pt x="72147" y="22888"/>
                    <a:pt x="70343" y="21937"/>
                    <a:pt x="68538" y="21282"/>
                  </a:cubicBezTo>
                  <a:cubicBezTo>
                    <a:pt x="66733" y="20647"/>
                    <a:pt x="64968" y="20211"/>
                    <a:pt x="63303" y="19894"/>
                  </a:cubicBezTo>
                  <a:cubicBezTo>
                    <a:pt x="61160" y="19516"/>
                    <a:pt x="59145" y="19370"/>
                    <a:pt x="57283" y="19370"/>
                  </a:cubicBezTo>
                  <a:cubicBezTo>
                    <a:pt x="56217" y="19370"/>
                    <a:pt x="55201" y="19418"/>
                    <a:pt x="54240" y="19497"/>
                  </a:cubicBezTo>
                  <a:cubicBezTo>
                    <a:pt x="52911" y="19596"/>
                    <a:pt x="51681" y="19795"/>
                    <a:pt x="50551" y="19993"/>
                  </a:cubicBezTo>
                  <a:cubicBezTo>
                    <a:pt x="49421" y="20231"/>
                    <a:pt x="48370" y="20469"/>
                    <a:pt x="47418" y="20747"/>
                  </a:cubicBezTo>
                  <a:cubicBezTo>
                    <a:pt x="43610" y="21837"/>
                    <a:pt x="41290" y="23245"/>
                    <a:pt x="39941" y="24197"/>
                  </a:cubicBezTo>
                  <a:cubicBezTo>
                    <a:pt x="39267" y="24693"/>
                    <a:pt x="38811" y="25070"/>
                    <a:pt x="38533" y="25328"/>
                  </a:cubicBezTo>
                  <a:cubicBezTo>
                    <a:pt x="38394" y="25447"/>
                    <a:pt x="38295" y="25546"/>
                    <a:pt x="38216" y="25605"/>
                  </a:cubicBezTo>
                  <a:cubicBezTo>
                    <a:pt x="38156" y="25665"/>
                    <a:pt x="38117" y="25704"/>
                    <a:pt x="38137" y="25704"/>
                  </a:cubicBezTo>
                  <a:cubicBezTo>
                    <a:pt x="38137" y="25704"/>
                    <a:pt x="38156" y="25685"/>
                    <a:pt x="38236" y="25625"/>
                  </a:cubicBezTo>
                  <a:cubicBezTo>
                    <a:pt x="38315" y="25566"/>
                    <a:pt x="38414" y="25466"/>
                    <a:pt x="38553" y="25347"/>
                  </a:cubicBezTo>
                  <a:cubicBezTo>
                    <a:pt x="38851" y="25110"/>
                    <a:pt x="39307" y="24733"/>
                    <a:pt x="40001" y="24277"/>
                  </a:cubicBezTo>
                  <a:cubicBezTo>
                    <a:pt x="41369" y="23325"/>
                    <a:pt x="43689" y="21956"/>
                    <a:pt x="47477" y="20885"/>
                  </a:cubicBezTo>
                  <a:cubicBezTo>
                    <a:pt x="48429" y="20628"/>
                    <a:pt x="49460" y="20390"/>
                    <a:pt x="50591" y="20172"/>
                  </a:cubicBezTo>
                  <a:cubicBezTo>
                    <a:pt x="51721" y="19973"/>
                    <a:pt x="52931" y="19775"/>
                    <a:pt x="54260" y="19676"/>
                  </a:cubicBezTo>
                  <a:cubicBezTo>
                    <a:pt x="55174" y="19606"/>
                    <a:pt x="56139" y="19564"/>
                    <a:pt x="57150" y="19564"/>
                  </a:cubicBezTo>
                  <a:cubicBezTo>
                    <a:pt x="59035" y="19564"/>
                    <a:pt x="61082" y="19712"/>
                    <a:pt x="63263" y="20112"/>
                  </a:cubicBezTo>
                  <a:cubicBezTo>
                    <a:pt x="64929" y="20410"/>
                    <a:pt x="66674" y="20866"/>
                    <a:pt x="68479" y="21500"/>
                  </a:cubicBezTo>
                  <a:cubicBezTo>
                    <a:pt x="70263" y="22155"/>
                    <a:pt x="72028" y="23087"/>
                    <a:pt x="73793" y="24277"/>
                  </a:cubicBezTo>
                  <a:cubicBezTo>
                    <a:pt x="77230" y="26620"/>
                    <a:pt x="80590" y="29847"/>
                    <a:pt x="83494" y="33959"/>
                  </a:cubicBezTo>
                  <a:lnTo>
                    <a:pt x="83494" y="33959"/>
                  </a:lnTo>
                  <a:cubicBezTo>
                    <a:pt x="83533" y="34024"/>
                    <a:pt x="83571" y="34088"/>
                    <a:pt x="83610" y="34153"/>
                  </a:cubicBezTo>
                  <a:lnTo>
                    <a:pt x="83623" y="34143"/>
                  </a:lnTo>
                  <a:lnTo>
                    <a:pt x="83623" y="34143"/>
                  </a:lnTo>
                  <a:cubicBezTo>
                    <a:pt x="83625" y="34146"/>
                    <a:pt x="83628" y="34149"/>
                    <a:pt x="83630" y="34153"/>
                  </a:cubicBezTo>
                  <a:lnTo>
                    <a:pt x="83848" y="34014"/>
                  </a:lnTo>
                  <a:cubicBezTo>
                    <a:pt x="81924" y="30801"/>
                    <a:pt x="79683" y="27311"/>
                    <a:pt x="76867" y="23721"/>
                  </a:cubicBezTo>
                  <a:cubicBezTo>
                    <a:pt x="75459" y="21956"/>
                    <a:pt x="73912" y="20152"/>
                    <a:pt x="72147" y="18407"/>
                  </a:cubicBezTo>
                  <a:cubicBezTo>
                    <a:pt x="70402" y="16681"/>
                    <a:pt x="68498" y="14956"/>
                    <a:pt x="66436" y="13270"/>
                  </a:cubicBezTo>
                  <a:cubicBezTo>
                    <a:pt x="62311" y="9899"/>
                    <a:pt x="57532" y="6666"/>
                    <a:pt x="51939" y="4188"/>
                  </a:cubicBezTo>
                  <a:cubicBezTo>
                    <a:pt x="49143" y="2938"/>
                    <a:pt x="46168" y="1887"/>
                    <a:pt x="42995" y="1134"/>
                  </a:cubicBezTo>
                  <a:cubicBezTo>
                    <a:pt x="39956" y="431"/>
                    <a:pt x="36770" y="1"/>
                    <a:pt x="334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4"/>
            <p:cNvSpPr/>
            <p:nvPr/>
          </p:nvSpPr>
          <p:spPr>
            <a:xfrm>
              <a:off x="528736" y="3288012"/>
              <a:ext cx="471337" cy="468804"/>
            </a:xfrm>
            <a:custGeom>
              <a:rect b="b" l="l" r="r" t="t"/>
              <a:pathLst>
                <a:path extrusionOk="0" h="14617" w="14696">
                  <a:moveTo>
                    <a:pt x="7577" y="1"/>
                  </a:moveTo>
                  <a:cubicBezTo>
                    <a:pt x="7418" y="21"/>
                    <a:pt x="7358" y="21"/>
                    <a:pt x="7358" y="21"/>
                  </a:cubicBezTo>
                  <a:cubicBezTo>
                    <a:pt x="7358" y="40"/>
                    <a:pt x="7418" y="60"/>
                    <a:pt x="7577" y="60"/>
                  </a:cubicBezTo>
                  <a:cubicBezTo>
                    <a:pt x="7656" y="80"/>
                    <a:pt x="7735" y="80"/>
                    <a:pt x="7874" y="100"/>
                  </a:cubicBezTo>
                  <a:cubicBezTo>
                    <a:pt x="7933" y="100"/>
                    <a:pt x="7993" y="120"/>
                    <a:pt x="8072" y="120"/>
                  </a:cubicBezTo>
                  <a:cubicBezTo>
                    <a:pt x="8132" y="120"/>
                    <a:pt x="8211" y="140"/>
                    <a:pt x="8290" y="159"/>
                  </a:cubicBezTo>
                  <a:cubicBezTo>
                    <a:pt x="8469" y="199"/>
                    <a:pt x="8667" y="219"/>
                    <a:pt x="8885" y="259"/>
                  </a:cubicBezTo>
                  <a:cubicBezTo>
                    <a:pt x="9084" y="338"/>
                    <a:pt x="9342" y="378"/>
                    <a:pt x="9619" y="477"/>
                  </a:cubicBezTo>
                  <a:cubicBezTo>
                    <a:pt x="10155" y="675"/>
                    <a:pt x="10769" y="972"/>
                    <a:pt x="11463" y="1448"/>
                  </a:cubicBezTo>
                  <a:cubicBezTo>
                    <a:pt x="12118" y="1924"/>
                    <a:pt x="12832" y="2618"/>
                    <a:pt x="13427" y="3590"/>
                  </a:cubicBezTo>
                  <a:cubicBezTo>
                    <a:pt x="13724" y="4066"/>
                    <a:pt x="13962" y="4621"/>
                    <a:pt x="14141" y="5236"/>
                  </a:cubicBezTo>
                  <a:cubicBezTo>
                    <a:pt x="14339" y="5851"/>
                    <a:pt x="14418" y="6545"/>
                    <a:pt x="14438" y="7279"/>
                  </a:cubicBezTo>
                  <a:cubicBezTo>
                    <a:pt x="14418" y="8013"/>
                    <a:pt x="14299" y="8786"/>
                    <a:pt x="14042" y="9559"/>
                  </a:cubicBezTo>
                  <a:cubicBezTo>
                    <a:pt x="13764" y="10353"/>
                    <a:pt x="13347" y="11126"/>
                    <a:pt x="12733" y="11820"/>
                  </a:cubicBezTo>
                  <a:cubicBezTo>
                    <a:pt x="12138" y="12514"/>
                    <a:pt x="11364" y="13149"/>
                    <a:pt x="10452" y="13585"/>
                  </a:cubicBezTo>
                  <a:cubicBezTo>
                    <a:pt x="9540" y="14041"/>
                    <a:pt x="8489" y="14319"/>
                    <a:pt x="7358" y="14319"/>
                  </a:cubicBezTo>
                  <a:cubicBezTo>
                    <a:pt x="6228" y="14319"/>
                    <a:pt x="5157" y="14041"/>
                    <a:pt x="4245" y="13585"/>
                  </a:cubicBezTo>
                  <a:cubicBezTo>
                    <a:pt x="3333" y="13149"/>
                    <a:pt x="2559" y="12514"/>
                    <a:pt x="1964" y="11820"/>
                  </a:cubicBezTo>
                  <a:cubicBezTo>
                    <a:pt x="1369" y="11126"/>
                    <a:pt x="933" y="10353"/>
                    <a:pt x="675" y="9559"/>
                  </a:cubicBezTo>
                  <a:cubicBezTo>
                    <a:pt x="398" y="8786"/>
                    <a:pt x="279" y="8013"/>
                    <a:pt x="279" y="7279"/>
                  </a:cubicBezTo>
                  <a:cubicBezTo>
                    <a:pt x="279" y="6545"/>
                    <a:pt x="378" y="5851"/>
                    <a:pt x="556" y="5236"/>
                  </a:cubicBezTo>
                  <a:cubicBezTo>
                    <a:pt x="755" y="4621"/>
                    <a:pt x="973" y="4066"/>
                    <a:pt x="1290" y="3590"/>
                  </a:cubicBezTo>
                  <a:cubicBezTo>
                    <a:pt x="1865" y="2618"/>
                    <a:pt x="2579" y="1924"/>
                    <a:pt x="3253" y="1448"/>
                  </a:cubicBezTo>
                  <a:cubicBezTo>
                    <a:pt x="3928" y="972"/>
                    <a:pt x="4562" y="675"/>
                    <a:pt x="5098" y="477"/>
                  </a:cubicBezTo>
                  <a:cubicBezTo>
                    <a:pt x="5355" y="378"/>
                    <a:pt x="5613" y="338"/>
                    <a:pt x="5831" y="259"/>
                  </a:cubicBezTo>
                  <a:cubicBezTo>
                    <a:pt x="6050" y="219"/>
                    <a:pt x="6248" y="199"/>
                    <a:pt x="6406" y="159"/>
                  </a:cubicBezTo>
                  <a:cubicBezTo>
                    <a:pt x="6486" y="140"/>
                    <a:pt x="6565" y="120"/>
                    <a:pt x="6644" y="120"/>
                  </a:cubicBezTo>
                  <a:cubicBezTo>
                    <a:pt x="6704" y="100"/>
                    <a:pt x="6783" y="100"/>
                    <a:pt x="6843" y="100"/>
                  </a:cubicBezTo>
                  <a:cubicBezTo>
                    <a:pt x="6962" y="80"/>
                    <a:pt x="7061" y="80"/>
                    <a:pt x="7140" y="60"/>
                  </a:cubicBezTo>
                  <a:cubicBezTo>
                    <a:pt x="7279" y="60"/>
                    <a:pt x="7358" y="40"/>
                    <a:pt x="7358" y="21"/>
                  </a:cubicBezTo>
                  <a:lnTo>
                    <a:pt x="6625" y="21"/>
                  </a:lnTo>
                  <a:cubicBezTo>
                    <a:pt x="6545" y="21"/>
                    <a:pt x="6466" y="40"/>
                    <a:pt x="6387" y="40"/>
                  </a:cubicBezTo>
                  <a:cubicBezTo>
                    <a:pt x="6208" y="60"/>
                    <a:pt x="6010" y="80"/>
                    <a:pt x="5792" y="120"/>
                  </a:cubicBezTo>
                  <a:cubicBezTo>
                    <a:pt x="5574" y="179"/>
                    <a:pt x="5316" y="219"/>
                    <a:pt x="5038" y="318"/>
                  </a:cubicBezTo>
                  <a:cubicBezTo>
                    <a:pt x="4483" y="497"/>
                    <a:pt x="3828" y="794"/>
                    <a:pt x="3134" y="1270"/>
                  </a:cubicBezTo>
                  <a:cubicBezTo>
                    <a:pt x="2420" y="1746"/>
                    <a:pt x="1687" y="2460"/>
                    <a:pt x="1072" y="3451"/>
                  </a:cubicBezTo>
                  <a:cubicBezTo>
                    <a:pt x="755" y="3947"/>
                    <a:pt x="497" y="4522"/>
                    <a:pt x="298" y="5157"/>
                  </a:cubicBezTo>
                  <a:cubicBezTo>
                    <a:pt x="100" y="5811"/>
                    <a:pt x="1" y="6525"/>
                    <a:pt x="1" y="7279"/>
                  </a:cubicBezTo>
                  <a:cubicBezTo>
                    <a:pt x="1" y="8032"/>
                    <a:pt x="120" y="8845"/>
                    <a:pt x="398" y="9659"/>
                  </a:cubicBezTo>
                  <a:cubicBezTo>
                    <a:pt x="675" y="10472"/>
                    <a:pt x="1112" y="11285"/>
                    <a:pt x="1726" y="11999"/>
                  </a:cubicBezTo>
                  <a:cubicBezTo>
                    <a:pt x="2361" y="12732"/>
                    <a:pt x="3154" y="13387"/>
                    <a:pt x="4106" y="13863"/>
                  </a:cubicBezTo>
                  <a:cubicBezTo>
                    <a:pt x="5058" y="14319"/>
                    <a:pt x="6169" y="14597"/>
                    <a:pt x="7339" y="14616"/>
                  </a:cubicBezTo>
                  <a:cubicBezTo>
                    <a:pt x="8528" y="14597"/>
                    <a:pt x="9639" y="14319"/>
                    <a:pt x="10591" y="13863"/>
                  </a:cubicBezTo>
                  <a:cubicBezTo>
                    <a:pt x="11543" y="13387"/>
                    <a:pt x="12336" y="12732"/>
                    <a:pt x="12951" y="11999"/>
                  </a:cubicBezTo>
                  <a:cubicBezTo>
                    <a:pt x="13585" y="11285"/>
                    <a:pt x="14022" y="10472"/>
                    <a:pt x="14299" y="9659"/>
                  </a:cubicBezTo>
                  <a:cubicBezTo>
                    <a:pt x="14577" y="8845"/>
                    <a:pt x="14696" y="8032"/>
                    <a:pt x="14696" y="7279"/>
                  </a:cubicBezTo>
                  <a:cubicBezTo>
                    <a:pt x="14696" y="6525"/>
                    <a:pt x="14597" y="5811"/>
                    <a:pt x="14399" y="5157"/>
                  </a:cubicBezTo>
                  <a:cubicBezTo>
                    <a:pt x="14200" y="4522"/>
                    <a:pt x="13942" y="3947"/>
                    <a:pt x="13625" y="3451"/>
                  </a:cubicBezTo>
                  <a:cubicBezTo>
                    <a:pt x="13010" y="2460"/>
                    <a:pt x="12277" y="1746"/>
                    <a:pt x="11563" y="1270"/>
                  </a:cubicBezTo>
                  <a:cubicBezTo>
                    <a:pt x="10869" y="794"/>
                    <a:pt x="10214" y="497"/>
                    <a:pt x="9659" y="318"/>
                  </a:cubicBezTo>
                  <a:cubicBezTo>
                    <a:pt x="9381" y="219"/>
                    <a:pt x="9123" y="179"/>
                    <a:pt x="8905" y="120"/>
                  </a:cubicBezTo>
                  <a:cubicBezTo>
                    <a:pt x="8687" y="80"/>
                    <a:pt x="8469" y="60"/>
                    <a:pt x="8310" y="40"/>
                  </a:cubicBezTo>
                  <a:cubicBezTo>
                    <a:pt x="8231" y="21"/>
                    <a:pt x="8152" y="21"/>
                    <a:pt x="8072" y="21"/>
                  </a:cubicBezTo>
                  <a:cubicBezTo>
                    <a:pt x="7993" y="21"/>
                    <a:pt x="7933" y="1"/>
                    <a:pt x="78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4"/>
            <p:cNvSpPr/>
            <p:nvPr/>
          </p:nvSpPr>
          <p:spPr>
            <a:xfrm>
              <a:off x="-75479" y="2162684"/>
              <a:ext cx="3788275" cy="3399204"/>
            </a:xfrm>
            <a:custGeom>
              <a:rect b="b" l="l" r="r" t="t"/>
              <a:pathLst>
                <a:path extrusionOk="0" h="105985" w="118116">
                  <a:moveTo>
                    <a:pt x="105245" y="40085"/>
                  </a:moveTo>
                  <a:lnTo>
                    <a:pt x="105245" y="40085"/>
                  </a:lnTo>
                  <a:cubicBezTo>
                    <a:pt x="105245" y="40085"/>
                    <a:pt x="105265" y="40145"/>
                    <a:pt x="105324" y="40264"/>
                  </a:cubicBezTo>
                  <a:cubicBezTo>
                    <a:pt x="105285" y="40145"/>
                    <a:pt x="105245" y="40085"/>
                    <a:pt x="105245" y="40085"/>
                  </a:cubicBezTo>
                  <a:close/>
                  <a:moveTo>
                    <a:pt x="94333" y="47755"/>
                  </a:moveTo>
                  <a:cubicBezTo>
                    <a:pt x="94338" y="47755"/>
                    <a:pt x="94338" y="47760"/>
                    <a:pt x="94338" y="47760"/>
                  </a:cubicBezTo>
                  <a:lnTo>
                    <a:pt x="94321" y="47760"/>
                  </a:lnTo>
                  <a:cubicBezTo>
                    <a:pt x="94327" y="47756"/>
                    <a:pt x="94330" y="47755"/>
                    <a:pt x="94333" y="47755"/>
                  </a:cubicBezTo>
                  <a:close/>
                  <a:moveTo>
                    <a:pt x="46078" y="1"/>
                  </a:moveTo>
                  <a:cubicBezTo>
                    <a:pt x="45307" y="1"/>
                    <a:pt x="44534" y="30"/>
                    <a:pt x="43748" y="46"/>
                  </a:cubicBezTo>
                  <a:cubicBezTo>
                    <a:pt x="42776" y="86"/>
                    <a:pt x="41805" y="105"/>
                    <a:pt x="40793" y="185"/>
                  </a:cubicBezTo>
                  <a:lnTo>
                    <a:pt x="40813" y="185"/>
                  </a:lnTo>
                  <a:cubicBezTo>
                    <a:pt x="38691" y="403"/>
                    <a:pt x="36549" y="780"/>
                    <a:pt x="34328" y="1315"/>
                  </a:cubicBezTo>
                  <a:cubicBezTo>
                    <a:pt x="32107" y="1870"/>
                    <a:pt x="29846" y="2604"/>
                    <a:pt x="27566" y="3536"/>
                  </a:cubicBezTo>
                  <a:cubicBezTo>
                    <a:pt x="25305" y="4468"/>
                    <a:pt x="23005" y="5599"/>
                    <a:pt x="20744" y="6947"/>
                  </a:cubicBezTo>
                  <a:cubicBezTo>
                    <a:pt x="18463" y="8316"/>
                    <a:pt x="16242" y="9902"/>
                    <a:pt x="14120" y="11786"/>
                  </a:cubicBezTo>
                  <a:cubicBezTo>
                    <a:pt x="9916" y="15554"/>
                    <a:pt x="6227" y="20472"/>
                    <a:pt x="3669" y="26322"/>
                  </a:cubicBezTo>
                  <a:cubicBezTo>
                    <a:pt x="2400" y="29257"/>
                    <a:pt x="1408" y="32411"/>
                    <a:pt x="774" y="35722"/>
                  </a:cubicBezTo>
                  <a:cubicBezTo>
                    <a:pt x="436" y="37388"/>
                    <a:pt x="238" y="39094"/>
                    <a:pt x="99" y="40819"/>
                  </a:cubicBezTo>
                  <a:cubicBezTo>
                    <a:pt x="60" y="41255"/>
                    <a:pt x="60" y="41692"/>
                    <a:pt x="40" y="42128"/>
                  </a:cubicBezTo>
                  <a:cubicBezTo>
                    <a:pt x="20" y="42564"/>
                    <a:pt x="0" y="43000"/>
                    <a:pt x="0" y="43457"/>
                  </a:cubicBezTo>
                  <a:cubicBezTo>
                    <a:pt x="20" y="43893"/>
                    <a:pt x="20" y="44329"/>
                    <a:pt x="20" y="44765"/>
                  </a:cubicBezTo>
                  <a:lnTo>
                    <a:pt x="40" y="45440"/>
                  </a:lnTo>
                  <a:lnTo>
                    <a:pt x="79" y="46114"/>
                  </a:lnTo>
                  <a:cubicBezTo>
                    <a:pt x="298" y="49664"/>
                    <a:pt x="972" y="53313"/>
                    <a:pt x="2241" y="56843"/>
                  </a:cubicBezTo>
                  <a:cubicBezTo>
                    <a:pt x="2896" y="58627"/>
                    <a:pt x="3689" y="60353"/>
                    <a:pt x="4641" y="62038"/>
                  </a:cubicBezTo>
                  <a:cubicBezTo>
                    <a:pt x="5593" y="63704"/>
                    <a:pt x="6723" y="65311"/>
                    <a:pt x="8032" y="66798"/>
                  </a:cubicBezTo>
                  <a:cubicBezTo>
                    <a:pt x="9321" y="68305"/>
                    <a:pt x="10808" y="69673"/>
                    <a:pt x="12434" y="70883"/>
                  </a:cubicBezTo>
                  <a:cubicBezTo>
                    <a:pt x="13248" y="71498"/>
                    <a:pt x="14100" y="72033"/>
                    <a:pt x="14993" y="72569"/>
                  </a:cubicBezTo>
                  <a:cubicBezTo>
                    <a:pt x="15885" y="73065"/>
                    <a:pt x="16797" y="73560"/>
                    <a:pt x="17749" y="73957"/>
                  </a:cubicBezTo>
                  <a:cubicBezTo>
                    <a:pt x="18701" y="74373"/>
                    <a:pt x="19693" y="74711"/>
                    <a:pt x="20704" y="75008"/>
                  </a:cubicBezTo>
                  <a:cubicBezTo>
                    <a:pt x="21716" y="75266"/>
                    <a:pt x="22747" y="75524"/>
                    <a:pt x="23818" y="75643"/>
                  </a:cubicBezTo>
                  <a:cubicBezTo>
                    <a:pt x="24784" y="75770"/>
                    <a:pt x="25767" y="75835"/>
                    <a:pt x="26755" y="75835"/>
                  </a:cubicBezTo>
                  <a:cubicBezTo>
                    <a:pt x="27917" y="75835"/>
                    <a:pt x="29086" y="75746"/>
                    <a:pt x="30243" y="75563"/>
                  </a:cubicBezTo>
                  <a:cubicBezTo>
                    <a:pt x="30521" y="75524"/>
                    <a:pt x="30778" y="75464"/>
                    <a:pt x="31056" y="75425"/>
                  </a:cubicBezTo>
                  <a:cubicBezTo>
                    <a:pt x="31314" y="75365"/>
                    <a:pt x="31592" y="75306"/>
                    <a:pt x="31849" y="75246"/>
                  </a:cubicBezTo>
                  <a:lnTo>
                    <a:pt x="32643" y="75048"/>
                  </a:lnTo>
                  <a:cubicBezTo>
                    <a:pt x="32781" y="75008"/>
                    <a:pt x="32920" y="74968"/>
                    <a:pt x="33059" y="74929"/>
                  </a:cubicBezTo>
                  <a:lnTo>
                    <a:pt x="33436" y="74810"/>
                  </a:lnTo>
                  <a:lnTo>
                    <a:pt x="34229" y="74552"/>
                  </a:lnTo>
                  <a:lnTo>
                    <a:pt x="35003" y="74254"/>
                  </a:lnTo>
                  <a:cubicBezTo>
                    <a:pt x="35121" y="74195"/>
                    <a:pt x="35260" y="74155"/>
                    <a:pt x="35379" y="74096"/>
                  </a:cubicBezTo>
                  <a:lnTo>
                    <a:pt x="35776" y="73917"/>
                  </a:lnTo>
                  <a:cubicBezTo>
                    <a:pt x="36014" y="73798"/>
                    <a:pt x="36272" y="73699"/>
                    <a:pt x="36530" y="73580"/>
                  </a:cubicBezTo>
                  <a:cubicBezTo>
                    <a:pt x="38493" y="72549"/>
                    <a:pt x="40377" y="71240"/>
                    <a:pt x="41904" y="69554"/>
                  </a:cubicBezTo>
                  <a:cubicBezTo>
                    <a:pt x="43470" y="67889"/>
                    <a:pt x="44700" y="65886"/>
                    <a:pt x="45573" y="63724"/>
                  </a:cubicBezTo>
                  <a:cubicBezTo>
                    <a:pt x="45751" y="63169"/>
                    <a:pt x="45989" y="62633"/>
                    <a:pt x="46128" y="62078"/>
                  </a:cubicBezTo>
                  <a:cubicBezTo>
                    <a:pt x="46207" y="61781"/>
                    <a:pt x="46287" y="61503"/>
                    <a:pt x="46346" y="61225"/>
                  </a:cubicBezTo>
                  <a:lnTo>
                    <a:pt x="46525" y="60353"/>
                  </a:lnTo>
                  <a:cubicBezTo>
                    <a:pt x="46604" y="60075"/>
                    <a:pt x="46624" y="59778"/>
                    <a:pt x="46663" y="59480"/>
                  </a:cubicBezTo>
                  <a:cubicBezTo>
                    <a:pt x="46703" y="59203"/>
                    <a:pt x="46763" y="58905"/>
                    <a:pt x="46763" y="58608"/>
                  </a:cubicBezTo>
                  <a:lnTo>
                    <a:pt x="46822" y="57715"/>
                  </a:lnTo>
                  <a:cubicBezTo>
                    <a:pt x="46842" y="57418"/>
                    <a:pt x="46822" y="57120"/>
                    <a:pt x="46822" y="56823"/>
                  </a:cubicBezTo>
                  <a:cubicBezTo>
                    <a:pt x="46802" y="55633"/>
                    <a:pt x="46663" y="54443"/>
                    <a:pt x="46346" y="53273"/>
                  </a:cubicBezTo>
                  <a:cubicBezTo>
                    <a:pt x="46227" y="52698"/>
                    <a:pt x="46029" y="52103"/>
                    <a:pt x="45811" y="51548"/>
                  </a:cubicBezTo>
                  <a:cubicBezTo>
                    <a:pt x="45751" y="51409"/>
                    <a:pt x="45692" y="51270"/>
                    <a:pt x="45632" y="51131"/>
                  </a:cubicBezTo>
                  <a:cubicBezTo>
                    <a:pt x="45592" y="51052"/>
                    <a:pt x="45573" y="50992"/>
                    <a:pt x="45533" y="50913"/>
                  </a:cubicBezTo>
                  <a:lnTo>
                    <a:pt x="45414" y="50715"/>
                  </a:lnTo>
                  <a:cubicBezTo>
                    <a:pt x="45255" y="50457"/>
                    <a:pt x="45097" y="50199"/>
                    <a:pt x="44938" y="49941"/>
                  </a:cubicBezTo>
                  <a:cubicBezTo>
                    <a:pt x="44581" y="49446"/>
                    <a:pt x="44224" y="48950"/>
                    <a:pt x="43808" y="48494"/>
                  </a:cubicBezTo>
                  <a:lnTo>
                    <a:pt x="43490" y="48157"/>
                  </a:lnTo>
                  <a:lnTo>
                    <a:pt x="43411" y="48077"/>
                  </a:lnTo>
                  <a:cubicBezTo>
                    <a:pt x="43411" y="48057"/>
                    <a:pt x="43371" y="48038"/>
                    <a:pt x="43371" y="48018"/>
                  </a:cubicBezTo>
                  <a:lnTo>
                    <a:pt x="43312" y="47998"/>
                  </a:lnTo>
                  <a:lnTo>
                    <a:pt x="43133" y="47859"/>
                  </a:lnTo>
                  <a:cubicBezTo>
                    <a:pt x="42876" y="47681"/>
                    <a:pt x="42598" y="47502"/>
                    <a:pt x="42320" y="47383"/>
                  </a:cubicBezTo>
                  <a:cubicBezTo>
                    <a:pt x="41609" y="47027"/>
                    <a:pt x="40799" y="46818"/>
                    <a:pt x="39991" y="46818"/>
                  </a:cubicBezTo>
                  <a:cubicBezTo>
                    <a:pt x="39538" y="46818"/>
                    <a:pt x="39086" y="46884"/>
                    <a:pt x="38651" y="47026"/>
                  </a:cubicBezTo>
                  <a:cubicBezTo>
                    <a:pt x="38037" y="47244"/>
                    <a:pt x="37501" y="47601"/>
                    <a:pt x="37045" y="48038"/>
                  </a:cubicBezTo>
                  <a:cubicBezTo>
                    <a:pt x="36589" y="48494"/>
                    <a:pt x="36232" y="49049"/>
                    <a:pt x="35974" y="49624"/>
                  </a:cubicBezTo>
                  <a:cubicBezTo>
                    <a:pt x="35459" y="50774"/>
                    <a:pt x="35240" y="52043"/>
                    <a:pt x="35082" y="53293"/>
                  </a:cubicBezTo>
                  <a:cubicBezTo>
                    <a:pt x="35022" y="53927"/>
                    <a:pt x="34983" y="54542"/>
                    <a:pt x="34903" y="55157"/>
                  </a:cubicBezTo>
                  <a:cubicBezTo>
                    <a:pt x="34824" y="55792"/>
                    <a:pt x="34725" y="56406"/>
                    <a:pt x="34566" y="57021"/>
                  </a:cubicBezTo>
                  <a:cubicBezTo>
                    <a:pt x="34408" y="57616"/>
                    <a:pt x="34229" y="58211"/>
                    <a:pt x="33951" y="58786"/>
                  </a:cubicBezTo>
                  <a:cubicBezTo>
                    <a:pt x="33674" y="59341"/>
                    <a:pt x="33317" y="59857"/>
                    <a:pt x="32861" y="60273"/>
                  </a:cubicBezTo>
                  <a:lnTo>
                    <a:pt x="32801" y="60313"/>
                  </a:lnTo>
                  <a:lnTo>
                    <a:pt x="32801" y="60349"/>
                  </a:lnTo>
                  <a:lnTo>
                    <a:pt x="32801" y="60349"/>
                  </a:lnTo>
                  <a:cubicBezTo>
                    <a:pt x="31474" y="61569"/>
                    <a:pt x="29537" y="62439"/>
                    <a:pt x="27407" y="62673"/>
                  </a:cubicBezTo>
                  <a:cubicBezTo>
                    <a:pt x="26998" y="62718"/>
                    <a:pt x="26583" y="62740"/>
                    <a:pt x="26165" y="62740"/>
                  </a:cubicBezTo>
                  <a:cubicBezTo>
                    <a:pt x="25469" y="62740"/>
                    <a:pt x="24762" y="62678"/>
                    <a:pt x="24056" y="62554"/>
                  </a:cubicBezTo>
                  <a:cubicBezTo>
                    <a:pt x="22925" y="62356"/>
                    <a:pt x="21834" y="61939"/>
                    <a:pt x="20783" y="61424"/>
                  </a:cubicBezTo>
                  <a:cubicBezTo>
                    <a:pt x="19256" y="60630"/>
                    <a:pt x="17888" y="59579"/>
                    <a:pt x="16718" y="58350"/>
                  </a:cubicBezTo>
                  <a:cubicBezTo>
                    <a:pt x="15548" y="57120"/>
                    <a:pt x="14537" y="55752"/>
                    <a:pt x="13743" y="54265"/>
                  </a:cubicBezTo>
                  <a:cubicBezTo>
                    <a:pt x="12097" y="51330"/>
                    <a:pt x="11225" y="48057"/>
                    <a:pt x="11007" y="44785"/>
                  </a:cubicBezTo>
                  <a:cubicBezTo>
                    <a:pt x="10769" y="41513"/>
                    <a:pt x="11225" y="38261"/>
                    <a:pt x="12137" y="35187"/>
                  </a:cubicBezTo>
                  <a:cubicBezTo>
                    <a:pt x="13049" y="32133"/>
                    <a:pt x="14457" y="29257"/>
                    <a:pt x="16282" y="26739"/>
                  </a:cubicBezTo>
                  <a:cubicBezTo>
                    <a:pt x="17194" y="25470"/>
                    <a:pt x="18205" y="24300"/>
                    <a:pt x="19296" y="23209"/>
                  </a:cubicBezTo>
                  <a:cubicBezTo>
                    <a:pt x="20407" y="22158"/>
                    <a:pt x="21577" y="21186"/>
                    <a:pt x="22806" y="20294"/>
                  </a:cubicBezTo>
                  <a:cubicBezTo>
                    <a:pt x="25285" y="18529"/>
                    <a:pt x="27982" y="17180"/>
                    <a:pt x="30759" y="16169"/>
                  </a:cubicBezTo>
                  <a:cubicBezTo>
                    <a:pt x="35056" y="14639"/>
                    <a:pt x="39519" y="13947"/>
                    <a:pt x="43884" y="13947"/>
                  </a:cubicBezTo>
                  <a:cubicBezTo>
                    <a:pt x="45178" y="13947"/>
                    <a:pt x="46464" y="14008"/>
                    <a:pt x="47734" y="14126"/>
                  </a:cubicBezTo>
                  <a:cubicBezTo>
                    <a:pt x="50511" y="14384"/>
                    <a:pt x="53228" y="14919"/>
                    <a:pt x="55825" y="15673"/>
                  </a:cubicBezTo>
                  <a:cubicBezTo>
                    <a:pt x="58443" y="16427"/>
                    <a:pt x="60942" y="17378"/>
                    <a:pt x="63322" y="18489"/>
                  </a:cubicBezTo>
                  <a:cubicBezTo>
                    <a:pt x="65721" y="19600"/>
                    <a:pt x="67982" y="20889"/>
                    <a:pt x="70144" y="22257"/>
                  </a:cubicBezTo>
                  <a:cubicBezTo>
                    <a:pt x="72285" y="23645"/>
                    <a:pt x="74328" y="25113"/>
                    <a:pt x="76272" y="26659"/>
                  </a:cubicBezTo>
                  <a:cubicBezTo>
                    <a:pt x="78215" y="28206"/>
                    <a:pt x="80040" y="29832"/>
                    <a:pt x="81765" y="31498"/>
                  </a:cubicBezTo>
                  <a:cubicBezTo>
                    <a:pt x="83510" y="33144"/>
                    <a:pt x="85097" y="34889"/>
                    <a:pt x="86564" y="36694"/>
                  </a:cubicBezTo>
                  <a:cubicBezTo>
                    <a:pt x="89498" y="40302"/>
                    <a:pt x="91977" y="44069"/>
                    <a:pt x="94217" y="47796"/>
                  </a:cubicBezTo>
                  <a:lnTo>
                    <a:pt x="94217" y="47796"/>
                  </a:lnTo>
                  <a:cubicBezTo>
                    <a:pt x="94218" y="47804"/>
                    <a:pt x="94219" y="47812"/>
                    <a:pt x="94219" y="47819"/>
                  </a:cubicBezTo>
                  <a:cubicBezTo>
                    <a:pt x="94224" y="47819"/>
                    <a:pt x="94228" y="47819"/>
                    <a:pt x="94231" y="47820"/>
                  </a:cubicBezTo>
                  <a:lnTo>
                    <a:pt x="94231" y="47820"/>
                  </a:lnTo>
                  <a:lnTo>
                    <a:pt x="94239" y="47839"/>
                  </a:lnTo>
                  <a:cubicBezTo>
                    <a:pt x="97491" y="53253"/>
                    <a:pt x="100228" y="58647"/>
                    <a:pt x="102647" y="63863"/>
                  </a:cubicBezTo>
                  <a:cubicBezTo>
                    <a:pt x="105067" y="69098"/>
                    <a:pt x="107169" y="74175"/>
                    <a:pt x="109033" y="79034"/>
                  </a:cubicBezTo>
                  <a:cubicBezTo>
                    <a:pt x="110877" y="83912"/>
                    <a:pt x="112503" y="88592"/>
                    <a:pt x="113911" y="93074"/>
                  </a:cubicBezTo>
                  <a:cubicBezTo>
                    <a:pt x="114606" y="95295"/>
                    <a:pt x="115260" y="97497"/>
                    <a:pt x="115835" y="99619"/>
                  </a:cubicBezTo>
                  <a:cubicBezTo>
                    <a:pt x="116133" y="100690"/>
                    <a:pt x="116410" y="101741"/>
                    <a:pt x="116668" y="102792"/>
                  </a:cubicBezTo>
                  <a:cubicBezTo>
                    <a:pt x="116787" y="103307"/>
                    <a:pt x="116926" y="103823"/>
                    <a:pt x="117045" y="104339"/>
                  </a:cubicBezTo>
                  <a:cubicBezTo>
                    <a:pt x="117184" y="104894"/>
                    <a:pt x="117303" y="105449"/>
                    <a:pt x="117422" y="105984"/>
                  </a:cubicBezTo>
                  <a:cubicBezTo>
                    <a:pt x="117699" y="105925"/>
                    <a:pt x="117977" y="105866"/>
                    <a:pt x="118116" y="105846"/>
                  </a:cubicBezTo>
                  <a:cubicBezTo>
                    <a:pt x="117997" y="104200"/>
                    <a:pt x="117898" y="102593"/>
                    <a:pt x="117798" y="101007"/>
                  </a:cubicBezTo>
                  <a:cubicBezTo>
                    <a:pt x="117679" y="99460"/>
                    <a:pt x="117580" y="97953"/>
                    <a:pt x="117461" y="96485"/>
                  </a:cubicBezTo>
                  <a:cubicBezTo>
                    <a:pt x="117243" y="93530"/>
                    <a:pt x="117025" y="90714"/>
                    <a:pt x="116767" y="88037"/>
                  </a:cubicBezTo>
                  <a:cubicBezTo>
                    <a:pt x="116271" y="82683"/>
                    <a:pt x="115676" y="77864"/>
                    <a:pt x="115002" y="73541"/>
                  </a:cubicBezTo>
                  <a:cubicBezTo>
                    <a:pt x="114328" y="69237"/>
                    <a:pt x="113574" y="65410"/>
                    <a:pt x="112801" y="62058"/>
                  </a:cubicBezTo>
                  <a:cubicBezTo>
                    <a:pt x="112067" y="58707"/>
                    <a:pt x="111254" y="55811"/>
                    <a:pt x="110481" y="53352"/>
                  </a:cubicBezTo>
                  <a:cubicBezTo>
                    <a:pt x="108914" y="48395"/>
                    <a:pt x="107526" y="45103"/>
                    <a:pt x="106614" y="43020"/>
                  </a:cubicBezTo>
                  <a:cubicBezTo>
                    <a:pt x="106157" y="41989"/>
                    <a:pt x="105820" y="41255"/>
                    <a:pt x="105582" y="40779"/>
                  </a:cubicBezTo>
                  <a:cubicBezTo>
                    <a:pt x="105463" y="40541"/>
                    <a:pt x="105384" y="40363"/>
                    <a:pt x="105324" y="40264"/>
                  </a:cubicBezTo>
                  <a:lnTo>
                    <a:pt x="105324" y="40264"/>
                  </a:lnTo>
                  <a:cubicBezTo>
                    <a:pt x="105364" y="40383"/>
                    <a:pt x="105443" y="40561"/>
                    <a:pt x="105562" y="40799"/>
                  </a:cubicBezTo>
                  <a:cubicBezTo>
                    <a:pt x="105761" y="41275"/>
                    <a:pt x="106098" y="42009"/>
                    <a:pt x="106554" y="43060"/>
                  </a:cubicBezTo>
                  <a:cubicBezTo>
                    <a:pt x="107427" y="45142"/>
                    <a:pt x="108795" y="48434"/>
                    <a:pt x="110342" y="53372"/>
                  </a:cubicBezTo>
                  <a:cubicBezTo>
                    <a:pt x="111115" y="55851"/>
                    <a:pt x="111928" y="58727"/>
                    <a:pt x="112642" y="62098"/>
                  </a:cubicBezTo>
                  <a:cubicBezTo>
                    <a:pt x="113416" y="65449"/>
                    <a:pt x="114149" y="69257"/>
                    <a:pt x="114824" y="73580"/>
                  </a:cubicBezTo>
                  <a:cubicBezTo>
                    <a:pt x="115478" y="77884"/>
                    <a:pt x="116073" y="82703"/>
                    <a:pt x="116569" y="88057"/>
                  </a:cubicBezTo>
                  <a:cubicBezTo>
                    <a:pt x="116807" y="90734"/>
                    <a:pt x="117025" y="93550"/>
                    <a:pt x="117243" y="96505"/>
                  </a:cubicBezTo>
                  <a:cubicBezTo>
                    <a:pt x="117362" y="97973"/>
                    <a:pt x="117461" y="99480"/>
                    <a:pt x="117560" y="101027"/>
                  </a:cubicBezTo>
                  <a:cubicBezTo>
                    <a:pt x="117660" y="102534"/>
                    <a:pt x="117759" y="104081"/>
                    <a:pt x="117878" y="105667"/>
                  </a:cubicBezTo>
                  <a:cubicBezTo>
                    <a:pt x="117818" y="105667"/>
                    <a:pt x="117699" y="105687"/>
                    <a:pt x="117600" y="105707"/>
                  </a:cubicBezTo>
                  <a:cubicBezTo>
                    <a:pt x="117481" y="105251"/>
                    <a:pt x="117382" y="104775"/>
                    <a:pt x="117263" y="104279"/>
                  </a:cubicBezTo>
                  <a:cubicBezTo>
                    <a:pt x="117144" y="103763"/>
                    <a:pt x="117025" y="103248"/>
                    <a:pt x="116886" y="102732"/>
                  </a:cubicBezTo>
                  <a:cubicBezTo>
                    <a:pt x="116628" y="101681"/>
                    <a:pt x="116351" y="100630"/>
                    <a:pt x="116053" y="99559"/>
                  </a:cubicBezTo>
                  <a:cubicBezTo>
                    <a:pt x="115478" y="97417"/>
                    <a:pt x="114844" y="95236"/>
                    <a:pt x="114130" y="92995"/>
                  </a:cubicBezTo>
                  <a:cubicBezTo>
                    <a:pt x="112741" y="88513"/>
                    <a:pt x="111115" y="83833"/>
                    <a:pt x="109271" y="78954"/>
                  </a:cubicBezTo>
                  <a:cubicBezTo>
                    <a:pt x="107387" y="74076"/>
                    <a:pt x="105305" y="68999"/>
                    <a:pt x="102885" y="63764"/>
                  </a:cubicBezTo>
                  <a:cubicBezTo>
                    <a:pt x="100466" y="58529"/>
                    <a:pt x="97730" y="53117"/>
                    <a:pt x="94479" y="47684"/>
                  </a:cubicBezTo>
                  <a:lnTo>
                    <a:pt x="94479" y="47684"/>
                  </a:lnTo>
                  <a:cubicBezTo>
                    <a:pt x="94472" y="47665"/>
                    <a:pt x="94465" y="47649"/>
                    <a:pt x="94457" y="47641"/>
                  </a:cubicBezTo>
                  <a:cubicBezTo>
                    <a:pt x="92216" y="43913"/>
                    <a:pt x="89737" y="40145"/>
                    <a:pt x="86782" y="36516"/>
                  </a:cubicBezTo>
                  <a:cubicBezTo>
                    <a:pt x="85315" y="34711"/>
                    <a:pt x="83708" y="32946"/>
                    <a:pt x="81963" y="31280"/>
                  </a:cubicBezTo>
                  <a:cubicBezTo>
                    <a:pt x="80218" y="29614"/>
                    <a:pt x="78394" y="27988"/>
                    <a:pt x="76450" y="26441"/>
                  </a:cubicBezTo>
                  <a:cubicBezTo>
                    <a:pt x="74507" y="24894"/>
                    <a:pt x="72464" y="23407"/>
                    <a:pt x="70282" y="22019"/>
                  </a:cubicBezTo>
                  <a:cubicBezTo>
                    <a:pt x="68121" y="20631"/>
                    <a:pt x="65860" y="19342"/>
                    <a:pt x="63441" y="18231"/>
                  </a:cubicBezTo>
                  <a:cubicBezTo>
                    <a:pt x="61041" y="17121"/>
                    <a:pt x="58523" y="16149"/>
                    <a:pt x="55905" y="15395"/>
                  </a:cubicBezTo>
                  <a:cubicBezTo>
                    <a:pt x="53287" y="14642"/>
                    <a:pt x="50550" y="14086"/>
                    <a:pt x="47754" y="13829"/>
                  </a:cubicBezTo>
                  <a:cubicBezTo>
                    <a:pt x="46477" y="13711"/>
                    <a:pt x="45185" y="13650"/>
                    <a:pt x="43884" y="13650"/>
                  </a:cubicBezTo>
                  <a:cubicBezTo>
                    <a:pt x="39487" y="13650"/>
                    <a:pt x="34990" y="14345"/>
                    <a:pt x="30659" y="15891"/>
                  </a:cubicBezTo>
                  <a:cubicBezTo>
                    <a:pt x="27863" y="16902"/>
                    <a:pt x="25126" y="18271"/>
                    <a:pt x="22648" y="20056"/>
                  </a:cubicBezTo>
                  <a:cubicBezTo>
                    <a:pt x="21398" y="20948"/>
                    <a:pt x="20208" y="21920"/>
                    <a:pt x="19078" y="22991"/>
                  </a:cubicBezTo>
                  <a:cubicBezTo>
                    <a:pt x="17967" y="24081"/>
                    <a:pt x="16956" y="25271"/>
                    <a:pt x="16044" y="26560"/>
                  </a:cubicBezTo>
                  <a:cubicBezTo>
                    <a:pt x="14199" y="29119"/>
                    <a:pt x="12772" y="32014"/>
                    <a:pt x="11839" y="35108"/>
                  </a:cubicBezTo>
                  <a:cubicBezTo>
                    <a:pt x="10927" y="38201"/>
                    <a:pt x="10471" y="41493"/>
                    <a:pt x="10709" y="44805"/>
                  </a:cubicBezTo>
                  <a:cubicBezTo>
                    <a:pt x="10927" y="48097"/>
                    <a:pt x="11800" y="51429"/>
                    <a:pt x="13485" y="54403"/>
                  </a:cubicBezTo>
                  <a:cubicBezTo>
                    <a:pt x="14299" y="55911"/>
                    <a:pt x="15310" y="57299"/>
                    <a:pt x="16500" y="58548"/>
                  </a:cubicBezTo>
                  <a:cubicBezTo>
                    <a:pt x="17690" y="59797"/>
                    <a:pt x="19098" y="60868"/>
                    <a:pt x="20645" y="61681"/>
                  </a:cubicBezTo>
                  <a:cubicBezTo>
                    <a:pt x="21716" y="62217"/>
                    <a:pt x="22846" y="62633"/>
                    <a:pt x="23996" y="62832"/>
                  </a:cubicBezTo>
                  <a:cubicBezTo>
                    <a:pt x="24725" y="62970"/>
                    <a:pt x="25461" y="63036"/>
                    <a:pt x="26185" y="63036"/>
                  </a:cubicBezTo>
                  <a:cubicBezTo>
                    <a:pt x="26605" y="63036"/>
                    <a:pt x="27020" y="63014"/>
                    <a:pt x="27427" y="62970"/>
                  </a:cubicBezTo>
                  <a:cubicBezTo>
                    <a:pt x="29668" y="62713"/>
                    <a:pt x="31671" y="61800"/>
                    <a:pt x="33059" y="60511"/>
                  </a:cubicBezTo>
                  <a:lnTo>
                    <a:pt x="33099" y="60472"/>
                  </a:lnTo>
                  <a:lnTo>
                    <a:pt x="33099" y="60453"/>
                  </a:lnTo>
                  <a:lnTo>
                    <a:pt x="33099" y="60453"/>
                  </a:lnTo>
                  <a:cubicBezTo>
                    <a:pt x="33556" y="60004"/>
                    <a:pt x="33920" y="59464"/>
                    <a:pt x="34209" y="58905"/>
                  </a:cubicBezTo>
                  <a:cubicBezTo>
                    <a:pt x="34487" y="58330"/>
                    <a:pt x="34685" y="57715"/>
                    <a:pt x="34844" y="57081"/>
                  </a:cubicBezTo>
                  <a:cubicBezTo>
                    <a:pt x="35003" y="56466"/>
                    <a:pt x="35102" y="55831"/>
                    <a:pt x="35181" y="55197"/>
                  </a:cubicBezTo>
                  <a:cubicBezTo>
                    <a:pt x="35280" y="54562"/>
                    <a:pt x="35300" y="53947"/>
                    <a:pt x="35379" y="53332"/>
                  </a:cubicBezTo>
                  <a:cubicBezTo>
                    <a:pt x="35518" y="52083"/>
                    <a:pt x="35736" y="50854"/>
                    <a:pt x="36232" y="49743"/>
                  </a:cubicBezTo>
                  <a:cubicBezTo>
                    <a:pt x="36490" y="49188"/>
                    <a:pt x="36827" y="48672"/>
                    <a:pt x="37243" y="48256"/>
                  </a:cubicBezTo>
                  <a:cubicBezTo>
                    <a:pt x="37660" y="47839"/>
                    <a:pt x="38176" y="47502"/>
                    <a:pt x="38731" y="47324"/>
                  </a:cubicBezTo>
                  <a:cubicBezTo>
                    <a:pt x="39144" y="47186"/>
                    <a:pt x="39576" y="47122"/>
                    <a:pt x="40009" y="47122"/>
                  </a:cubicBezTo>
                  <a:cubicBezTo>
                    <a:pt x="40760" y="47122"/>
                    <a:pt x="41515" y="47314"/>
                    <a:pt x="42181" y="47641"/>
                  </a:cubicBezTo>
                  <a:cubicBezTo>
                    <a:pt x="42459" y="47760"/>
                    <a:pt x="42717" y="47919"/>
                    <a:pt x="42955" y="48097"/>
                  </a:cubicBezTo>
                  <a:lnTo>
                    <a:pt x="43133" y="48216"/>
                  </a:lnTo>
                  <a:lnTo>
                    <a:pt x="43173" y="48256"/>
                  </a:lnTo>
                  <a:cubicBezTo>
                    <a:pt x="43183" y="48266"/>
                    <a:pt x="43183" y="48266"/>
                    <a:pt x="43183" y="48266"/>
                  </a:cubicBezTo>
                  <a:cubicBezTo>
                    <a:pt x="43183" y="48266"/>
                    <a:pt x="43183" y="48266"/>
                    <a:pt x="43193" y="48276"/>
                  </a:cubicBezTo>
                  <a:lnTo>
                    <a:pt x="43272" y="48375"/>
                  </a:lnTo>
                  <a:lnTo>
                    <a:pt x="43570" y="48712"/>
                  </a:lnTo>
                  <a:cubicBezTo>
                    <a:pt x="43986" y="49128"/>
                    <a:pt x="44343" y="49624"/>
                    <a:pt x="44680" y="50120"/>
                  </a:cubicBezTo>
                  <a:cubicBezTo>
                    <a:pt x="44839" y="50358"/>
                    <a:pt x="44998" y="50616"/>
                    <a:pt x="45156" y="50873"/>
                  </a:cubicBezTo>
                  <a:lnTo>
                    <a:pt x="45255" y="51072"/>
                  </a:lnTo>
                  <a:cubicBezTo>
                    <a:pt x="45295" y="51111"/>
                    <a:pt x="45335" y="51191"/>
                    <a:pt x="45354" y="51250"/>
                  </a:cubicBezTo>
                  <a:cubicBezTo>
                    <a:pt x="45414" y="51389"/>
                    <a:pt x="45473" y="51528"/>
                    <a:pt x="45533" y="51667"/>
                  </a:cubicBezTo>
                  <a:cubicBezTo>
                    <a:pt x="45751" y="52222"/>
                    <a:pt x="45930" y="52777"/>
                    <a:pt x="46049" y="53352"/>
                  </a:cubicBezTo>
                  <a:cubicBezTo>
                    <a:pt x="46366" y="54503"/>
                    <a:pt x="46485" y="55673"/>
                    <a:pt x="46525" y="56843"/>
                  </a:cubicBezTo>
                  <a:cubicBezTo>
                    <a:pt x="46525" y="57140"/>
                    <a:pt x="46525" y="57418"/>
                    <a:pt x="46525" y="57715"/>
                  </a:cubicBezTo>
                  <a:lnTo>
                    <a:pt x="46465" y="58588"/>
                  </a:lnTo>
                  <a:cubicBezTo>
                    <a:pt x="46465" y="58885"/>
                    <a:pt x="46406" y="59163"/>
                    <a:pt x="46366" y="59460"/>
                  </a:cubicBezTo>
                  <a:cubicBezTo>
                    <a:pt x="46326" y="59738"/>
                    <a:pt x="46306" y="60035"/>
                    <a:pt x="46227" y="60313"/>
                  </a:cubicBezTo>
                  <a:lnTo>
                    <a:pt x="46049" y="61166"/>
                  </a:lnTo>
                  <a:cubicBezTo>
                    <a:pt x="45989" y="61443"/>
                    <a:pt x="45910" y="61721"/>
                    <a:pt x="45830" y="61999"/>
                  </a:cubicBezTo>
                  <a:cubicBezTo>
                    <a:pt x="45692" y="62554"/>
                    <a:pt x="45473" y="63089"/>
                    <a:pt x="45295" y="63625"/>
                  </a:cubicBezTo>
                  <a:cubicBezTo>
                    <a:pt x="44422" y="65747"/>
                    <a:pt x="43233" y="67710"/>
                    <a:pt x="41686" y="69356"/>
                  </a:cubicBezTo>
                  <a:cubicBezTo>
                    <a:pt x="40178" y="71022"/>
                    <a:pt x="38334" y="72311"/>
                    <a:pt x="36391" y="73322"/>
                  </a:cubicBezTo>
                  <a:cubicBezTo>
                    <a:pt x="36133" y="73441"/>
                    <a:pt x="35895" y="73541"/>
                    <a:pt x="35637" y="73660"/>
                  </a:cubicBezTo>
                  <a:lnTo>
                    <a:pt x="35260" y="73838"/>
                  </a:lnTo>
                  <a:cubicBezTo>
                    <a:pt x="35141" y="73878"/>
                    <a:pt x="35022" y="73937"/>
                    <a:pt x="34884" y="73977"/>
                  </a:cubicBezTo>
                  <a:lnTo>
                    <a:pt x="34130" y="74274"/>
                  </a:lnTo>
                  <a:lnTo>
                    <a:pt x="33357" y="74532"/>
                  </a:lnTo>
                  <a:lnTo>
                    <a:pt x="32960" y="74651"/>
                  </a:lnTo>
                  <a:cubicBezTo>
                    <a:pt x="32841" y="74691"/>
                    <a:pt x="32702" y="74730"/>
                    <a:pt x="32563" y="74770"/>
                  </a:cubicBezTo>
                  <a:lnTo>
                    <a:pt x="31790" y="74968"/>
                  </a:lnTo>
                  <a:cubicBezTo>
                    <a:pt x="31512" y="75028"/>
                    <a:pt x="31254" y="75087"/>
                    <a:pt x="30997" y="75127"/>
                  </a:cubicBezTo>
                  <a:cubicBezTo>
                    <a:pt x="30739" y="75187"/>
                    <a:pt x="30461" y="75246"/>
                    <a:pt x="30203" y="75266"/>
                  </a:cubicBezTo>
                  <a:cubicBezTo>
                    <a:pt x="29043" y="75450"/>
                    <a:pt x="27877" y="75546"/>
                    <a:pt x="26718" y="75546"/>
                  </a:cubicBezTo>
                  <a:cubicBezTo>
                    <a:pt x="25757" y="75546"/>
                    <a:pt x="24801" y="75480"/>
                    <a:pt x="23857" y="75345"/>
                  </a:cubicBezTo>
                  <a:cubicBezTo>
                    <a:pt x="22806" y="75226"/>
                    <a:pt x="21795" y="74988"/>
                    <a:pt x="20783" y="74730"/>
                  </a:cubicBezTo>
                  <a:cubicBezTo>
                    <a:pt x="19792" y="74433"/>
                    <a:pt x="18800" y="74116"/>
                    <a:pt x="17868" y="73699"/>
                  </a:cubicBezTo>
                  <a:cubicBezTo>
                    <a:pt x="16916" y="73303"/>
                    <a:pt x="16004" y="72827"/>
                    <a:pt x="15131" y="72331"/>
                  </a:cubicBezTo>
                  <a:cubicBezTo>
                    <a:pt x="14259" y="71795"/>
                    <a:pt x="13406" y="71260"/>
                    <a:pt x="12613" y="70645"/>
                  </a:cubicBezTo>
                  <a:cubicBezTo>
                    <a:pt x="10987" y="69455"/>
                    <a:pt x="9519" y="68107"/>
                    <a:pt x="8250" y="66619"/>
                  </a:cubicBezTo>
                  <a:cubicBezTo>
                    <a:pt x="6961" y="65152"/>
                    <a:pt x="5831" y="63565"/>
                    <a:pt x="4879" y="61900"/>
                  </a:cubicBezTo>
                  <a:cubicBezTo>
                    <a:pt x="3927" y="60234"/>
                    <a:pt x="3153" y="58508"/>
                    <a:pt x="2519" y="56763"/>
                  </a:cubicBezTo>
                  <a:cubicBezTo>
                    <a:pt x="1230" y="53253"/>
                    <a:pt x="575" y="49624"/>
                    <a:pt x="357" y="46094"/>
                  </a:cubicBezTo>
                  <a:lnTo>
                    <a:pt x="317" y="45440"/>
                  </a:lnTo>
                  <a:lnTo>
                    <a:pt x="298" y="44765"/>
                  </a:lnTo>
                  <a:cubicBezTo>
                    <a:pt x="298" y="44329"/>
                    <a:pt x="278" y="43893"/>
                    <a:pt x="278" y="43457"/>
                  </a:cubicBezTo>
                  <a:cubicBezTo>
                    <a:pt x="278" y="43020"/>
                    <a:pt x="298" y="42584"/>
                    <a:pt x="317" y="42148"/>
                  </a:cubicBezTo>
                  <a:cubicBezTo>
                    <a:pt x="337" y="41711"/>
                    <a:pt x="337" y="41275"/>
                    <a:pt x="377" y="40859"/>
                  </a:cubicBezTo>
                  <a:cubicBezTo>
                    <a:pt x="516" y="39133"/>
                    <a:pt x="694" y="37428"/>
                    <a:pt x="1031" y="35782"/>
                  </a:cubicBezTo>
                  <a:cubicBezTo>
                    <a:pt x="1666" y="32490"/>
                    <a:pt x="2658" y="29356"/>
                    <a:pt x="3907" y="26441"/>
                  </a:cubicBezTo>
                  <a:cubicBezTo>
                    <a:pt x="6465" y="20631"/>
                    <a:pt x="10114" y="15732"/>
                    <a:pt x="14299" y="11984"/>
                  </a:cubicBezTo>
                  <a:cubicBezTo>
                    <a:pt x="16381" y="10120"/>
                    <a:pt x="18602" y="8534"/>
                    <a:pt x="20863" y="7165"/>
                  </a:cubicBezTo>
                  <a:cubicBezTo>
                    <a:pt x="23104" y="5817"/>
                    <a:pt x="25384" y="4706"/>
                    <a:pt x="27665" y="3774"/>
                  </a:cubicBezTo>
                  <a:cubicBezTo>
                    <a:pt x="29926" y="2842"/>
                    <a:pt x="32167" y="2108"/>
                    <a:pt x="34388" y="1553"/>
                  </a:cubicBezTo>
                  <a:cubicBezTo>
                    <a:pt x="36569" y="1018"/>
                    <a:pt x="38751" y="641"/>
                    <a:pt x="40813" y="443"/>
                  </a:cubicBezTo>
                  <a:cubicBezTo>
                    <a:pt x="41805" y="343"/>
                    <a:pt x="42776" y="324"/>
                    <a:pt x="43748" y="304"/>
                  </a:cubicBezTo>
                  <a:cubicBezTo>
                    <a:pt x="44542" y="271"/>
                    <a:pt x="45322" y="239"/>
                    <a:pt x="46089" y="239"/>
                  </a:cubicBezTo>
                  <a:cubicBezTo>
                    <a:pt x="46261" y="239"/>
                    <a:pt x="46433" y="241"/>
                    <a:pt x="46604" y="244"/>
                  </a:cubicBezTo>
                  <a:cubicBezTo>
                    <a:pt x="48488" y="284"/>
                    <a:pt x="50332" y="403"/>
                    <a:pt x="52137" y="601"/>
                  </a:cubicBezTo>
                  <a:cubicBezTo>
                    <a:pt x="55706" y="998"/>
                    <a:pt x="59078" y="1672"/>
                    <a:pt x="62231" y="2525"/>
                  </a:cubicBezTo>
                  <a:cubicBezTo>
                    <a:pt x="68518" y="4290"/>
                    <a:pt x="73912" y="6749"/>
                    <a:pt x="78413" y="9466"/>
                  </a:cubicBezTo>
                  <a:cubicBezTo>
                    <a:pt x="82935" y="12163"/>
                    <a:pt x="86604" y="15098"/>
                    <a:pt x="89578" y="17914"/>
                  </a:cubicBezTo>
                  <a:cubicBezTo>
                    <a:pt x="91066" y="19322"/>
                    <a:pt x="92375" y="20730"/>
                    <a:pt x="93545" y="22078"/>
                  </a:cubicBezTo>
                  <a:cubicBezTo>
                    <a:pt x="94695" y="23447"/>
                    <a:pt x="95746" y="24716"/>
                    <a:pt x="96678" y="25926"/>
                  </a:cubicBezTo>
                  <a:cubicBezTo>
                    <a:pt x="98522" y="28365"/>
                    <a:pt x="99950" y="30507"/>
                    <a:pt x="101061" y="32331"/>
                  </a:cubicBezTo>
                  <a:cubicBezTo>
                    <a:pt x="102171" y="34136"/>
                    <a:pt x="102984" y="35623"/>
                    <a:pt x="103599" y="36773"/>
                  </a:cubicBezTo>
                  <a:cubicBezTo>
                    <a:pt x="103916" y="37348"/>
                    <a:pt x="104135" y="37864"/>
                    <a:pt x="104353" y="38281"/>
                  </a:cubicBezTo>
                  <a:cubicBezTo>
                    <a:pt x="104551" y="38697"/>
                    <a:pt x="104730" y="39054"/>
                    <a:pt x="104849" y="39312"/>
                  </a:cubicBezTo>
                  <a:cubicBezTo>
                    <a:pt x="104987" y="39589"/>
                    <a:pt x="105087" y="39768"/>
                    <a:pt x="105146" y="39907"/>
                  </a:cubicBezTo>
                  <a:cubicBezTo>
                    <a:pt x="105186" y="39966"/>
                    <a:pt x="105206" y="40006"/>
                    <a:pt x="105225" y="40046"/>
                  </a:cubicBezTo>
                  <a:cubicBezTo>
                    <a:pt x="105225" y="40065"/>
                    <a:pt x="105245" y="40085"/>
                    <a:pt x="105245" y="40085"/>
                  </a:cubicBezTo>
                  <a:cubicBezTo>
                    <a:pt x="105245" y="40085"/>
                    <a:pt x="105245" y="40065"/>
                    <a:pt x="105225" y="40026"/>
                  </a:cubicBezTo>
                  <a:cubicBezTo>
                    <a:pt x="105225" y="40006"/>
                    <a:pt x="105206" y="39946"/>
                    <a:pt x="105166" y="39887"/>
                  </a:cubicBezTo>
                  <a:cubicBezTo>
                    <a:pt x="105106" y="39768"/>
                    <a:pt x="105027" y="39570"/>
                    <a:pt x="104888" y="39292"/>
                  </a:cubicBezTo>
                  <a:cubicBezTo>
                    <a:pt x="104769" y="39014"/>
                    <a:pt x="104611" y="38677"/>
                    <a:pt x="104412" y="38241"/>
                  </a:cubicBezTo>
                  <a:cubicBezTo>
                    <a:pt x="104194" y="37824"/>
                    <a:pt x="103976" y="37309"/>
                    <a:pt x="103659" y="36734"/>
                  </a:cubicBezTo>
                  <a:cubicBezTo>
                    <a:pt x="103064" y="35584"/>
                    <a:pt x="102251" y="34076"/>
                    <a:pt x="101160" y="32272"/>
                  </a:cubicBezTo>
                  <a:cubicBezTo>
                    <a:pt x="100049" y="30447"/>
                    <a:pt x="98641" y="28286"/>
                    <a:pt x="96797" y="25846"/>
                  </a:cubicBezTo>
                  <a:cubicBezTo>
                    <a:pt x="95865" y="24617"/>
                    <a:pt x="94814" y="23328"/>
                    <a:pt x="93664" y="21959"/>
                  </a:cubicBezTo>
                  <a:cubicBezTo>
                    <a:pt x="92494" y="20611"/>
                    <a:pt x="91185" y="19203"/>
                    <a:pt x="89697" y="17795"/>
                  </a:cubicBezTo>
                  <a:cubicBezTo>
                    <a:pt x="86723" y="14959"/>
                    <a:pt x="83054" y="12004"/>
                    <a:pt x="78513" y="9287"/>
                  </a:cubicBezTo>
                  <a:cubicBezTo>
                    <a:pt x="74011" y="6551"/>
                    <a:pt x="68617" y="4072"/>
                    <a:pt x="62290" y="2307"/>
                  </a:cubicBezTo>
                  <a:cubicBezTo>
                    <a:pt x="59137" y="1434"/>
                    <a:pt x="55746" y="760"/>
                    <a:pt x="52157" y="363"/>
                  </a:cubicBezTo>
                  <a:cubicBezTo>
                    <a:pt x="50372" y="165"/>
                    <a:pt x="48508" y="46"/>
                    <a:pt x="46624" y="6"/>
                  </a:cubicBezTo>
                  <a:cubicBezTo>
                    <a:pt x="46442" y="2"/>
                    <a:pt x="46260" y="1"/>
                    <a:pt x="460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4"/>
            <p:cNvSpPr/>
            <p:nvPr/>
          </p:nvSpPr>
          <p:spPr>
            <a:xfrm>
              <a:off x="-621834" y="2169227"/>
              <a:ext cx="2104052" cy="3060422"/>
            </a:xfrm>
            <a:custGeom>
              <a:rect b="b" l="l" r="r" t="t"/>
              <a:pathLst>
                <a:path extrusionOk="0" h="95422" w="65603">
                  <a:moveTo>
                    <a:pt x="62449" y="50808"/>
                  </a:moveTo>
                  <a:cubicBezTo>
                    <a:pt x="62449" y="50808"/>
                    <a:pt x="62449" y="50808"/>
                    <a:pt x="62449" y="50808"/>
                  </a:cubicBezTo>
                  <a:lnTo>
                    <a:pt x="62449" y="50808"/>
                  </a:lnTo>
                  <a:cubicBezTo>
                    <a:pt x="62449" y="50809"/>
                    <a:pt x="62449" y="50848"/>
                    <a:pt x="62489" y="50888"/>
                  </a:cubicBezTo>
                  <a:cubicBezTo>
                    <a:pt x="62469" y="50828"/>
                    <a:pt x="62449" y="50808"/>
                    <a:pt x="62449" y="50808"/>
                  </a:cubicBezTo>
                  <a:close/>
                  <a:moveTo>
                    <a:pt x="57372" y="1"/>
                  </a:moveTo>
                  <a:cubicBezTo>
                    <a:pt x="57372" y="1"/>
                    <a:pt x="57372" y="1"/>
                    <a:pt x="57372" y="1"/>
                  </a:cubicBezTo>
                  <a:lnTo>
                    <a:pt x="57372" y="1"/>
                  </a:lnTo>
                  <a:cubicBezTo>
                    <a:pt x="55746" y="120"/>
                    <a:pt x="53783" y="298"/>
                    <a:pt x="51581" y="576"/>
                  </a:cubicBezTo>
                  <a:cubicBezTo>
                    <a:pt x="49380" y="833"/>
                    <a:pt x="46941" y="1210"/>
                    <a:pt x="44323" y="1766"/>
                  </a:cubicBezTo>
                  <a:cubicBezTo>
                    <a:pt x="41725" y="2301"/>
                    <a:pt x="38969" y="3015"/>
                    <a:pt x="36153" y="4006"/>
                  </a:cubicBezTo>
                  <a:cubicBezTo>
                    <a:pt x="34764" y="4502"/>
                    <a:pt x="33356" y="5077"/>
                    <a:pt x="31948" y="5692"/>
                  </a:cubicBezTo>
                  <a:cubicBezTo>
                    <a:pt x="30560" y="6347"/>
                    <a:pt x="29172" y="7041"/>
                    <a:pt x="27804" y="7854"/>
                  </a:cubicBezTo>
                  <a:cubicBezTo>
                    <a:pt x="25840" y="8984"/>
                    <a:pt x="23996" y="10253"/>
                    <a:pt x="22251" y="11622"/>
                  </a:cubicBezTo>
                  <a:cubicBezTo>
                    <a:pt x="21815" y="11979"/>
                    <a:pt x="21398" y="12316"/>
                    <a:pt x="20962" y="12673"/>
                  </a:cubicBezTo>
                  <a:cubicBezTo>
                    <a:pt x="20545" y="13030"/>
                    <a:pt x="20129" y="13387"/>
                    <a:pt x="19732" y="13744"/>
                  </a:cubicBezTo>
                  <a:cubicBezTo>
                    <a:pt x="18919" y="14477"/>
                    <a:pt x="18126" y="15231"/>
                    <a:pt x="17352" y="15985"/>
                  </a:cubicBezTo>
                  <a:cubicBezTo>
                    <a:pt x="15825" y="17512"/>
                    <a:pt x="14398" y="19098"/>
                    <a:pt x="13049" y="20724"/>
                  </a:cubicBezTo>
                  <a:cubicBezTo>
                    <a:pt x="11701" y="22331"/>
                    <a:pt x="10471" y="24016"/>
                    <a:pt x="9360" y="25742"/>
                  </a:cubicBezTo>
                  <a:cubicBezTo>
                    <a:pt x="8250" y="27487"/>
                    <a:pt x="7258" y="29252"/>
                    <a:pt x="6366" y="31056"/>
                  </a:cubicBezTo>
                  <a:cubicBezTo>
                    <a:pt x="5473" y="32841"/>
                    <a:pt x="4680" y="34666"/>
                    <a:pt x="4006" y="36490"/>
                  </a:cubicBezTo>
                  <a:cubicBezTo>
                    <a:pt x="2618" y="40139"/>
                    <a:pt x="1606" y="43808"/>
                    <a:pt x="952" y="47457"/>
                  </a:cubicBezTo>
                  <a:cubicBezTo>
                    <a:pt x="298" y="51106"/>
                    <a:pt x="0" y="54715"/>
                    <a:pt x="99" y="58225"/>
                  </a:cubicBezTo>
                  <a:cubicBezTo>
                    <a:pt x="139" y="58661"/>
                    <a:pt x="139" y="59098"/>
                    <a:pt x="179" y="59534"/>
                  </a:cubicBezTo>
                  <a:cubicBezTo>
                    <a:pt x="218" y="59970"/>
                    <a:pt x="238" y="60407"/>
                    <a:pt x="278" y="60823"/>
                  </a:cubicBezTo>
                  <a:cubicBezTo>
                    <a:pt x="337" y="61696"/>
                    <a:pt x="476" y="62548"/>
                    <a:pt x="595" y="63381"/>
                  </a:cubicBezTo>
                  <a:cubicBezTo>
                    <a:pt x="873" y="65067"/>
                    <a:pt x="1210" y="66713"/>
                    <a:pt x="1686" y="68319"/>
                  </a:cubicBezTo>
                  <a:cubicBezTo>
                    <a:pt x="2142" y="69906"/>
                    <a:pt x="2657" y="71453"/>
                    <a:pt x="3292" y="72940"/>
                  </a:cubicBezTo>
                  <a:lnTo>
                    <a:pt x="3530" y="73495"/>
                  </a:lnTo>
                  <a:lnTo>
                    <a:pt x="3788" y="74050"/>
                  </a:lnTo>
                  <a:cubicBezTo>
                    <a:pt x="3946" y="74407"/>
                    <a:pt x="4105" y="74764"/>
                    <a:pt x="4284" y="75141"/>
                  </a:cubicBezTo>
                  <a:cubicBezTo>
                    <a:pt x="4641" y="75835"/>
                    <a:pt x="4978" y="76549"/>
                    <a:pt x="5374" y="77223"/>
                  </a:cubicBezTo>
                  <a:cubicBezTo>
                    <a:pt x="6128" y="78612"/>
                    <a:pt x="6981" y="79881"/>
                    <a:pt x="7853" y="81130"/>
                  </a:cubicBezTo>
                  <a:cubicBezTo>
                    <a:pt x="8329" y="81725"/>
                    <a:pt x="8765" y="82360"/>
                    <a:pt x="9241" y="82915"/>
                  </a:cubicBezTo>
                  <a:cubicBezTo>
                    <a:pt x="9479" y="83213"/>
                    <a:pt x="9717" y="83490"/>
                    <a:pt x="9955" y="83788"/>
                  </a:cubicBezTo>
                  <a:cubicBezTo>
                    <a:pt x="10213" y="84065"/>
                    <a:pt x="10451" y="84323"/>
                    <a:pt x="10709" y="84601"/>
                  </a:cubicBezTo>
                  <a:cubicBezTo>
                    <a:pt x="14675" y="88983"/>
                    <a:pt x="19474" y="92077"/>
                    <a:pt x="24412" y="93723"/>
                  </a:cubicBezTo>
                  <a:cubicBezTo>
                    <a:pt x="27956" y="94904"/>
                    <a:pt x="31521" y="95422"/>
                    <a:pt x="34915" y="95422"/>
                  </a:cubicBezTo>
                  <a:cubicBezTo>
                    <a:pt x="36250" y="95422"/>
                    <a:pt x="37559" y="95342"/>
                    <a:pt x="38830" y="95191"/>
                  </a:cubicBezTo>
                  <a:cubicBezTo>
                    <a:pt x="41071" y="94913"/>
                    <a:pt x="43232" y="94437"/>
                    <a:pt x="45216" y="93763"/>
                  </a:cubicBezTo>
                  <a:cubicBezTo>
                    <a:pt x="46227" y="93426"/>
                    <a:pt x="47179" y="93029"/>
                    <a:pt x="48111" y="92632"/>
                  </a:cubicBezTo>
                  <a:cubicBezTo>
                    <a:pt x="48567" y="92394"/>
                    <a:pt x="49023" y="92196"/>
                    <a:pt x="49459" y="91958"/>
                  </a:cubicBezTo>
                  <a:cubicBezTo>
                    <a:pt x="49697" y="91839"/>
                    <a:pt x="49916" y="91720"/>
                    <a:pt x="50134" y="91601"/>
                  </a:cubicBezTo>
                  <a:cubicBezTo>
                    <a:pt x="50332" y="91482"/>
                    <a:pt x="50550" y="91363"/>
                    <a:pt x="50768" y="91224"/>
                  </a:cubicBezTo>
                  <a:cubicBezTo>
                    <a:pt x="54140" y="89261"/>
                    <a:pt x="56777" y="86663"/>
                    <a:pt x="58701" y="83946"/>
                  </a:cubicBezTo>
                  <a:cubicBezTo>
                    <a:pt x="60624" y="81229"/>
                    <a:pt x="61933" y="78453"/>
                    <a:pt x="62905" y="75875"/>
                  </a:cubicBezTo>
                  <a:cubicBezTo>
                    <a:pt x="63381" y="74566"/>
                    <a:pt x="63778" y="73297"/>
                    <a:pt x="64115" y="72087"/>
                  </a:cubicBezTo>
                  <a:cubicBezTo>
                    <a:pt x="64254" y="71492"/>
                    <a:pt x="64412" y="70897"/>
                    <a:pt x="64531" y="70302"/>
                  </a:cubicBezTo>
                  <a:cubicBezTo>
                    <a:pt x="64591" y="70005"/>
                    <a:pt x="64650" y="69727"/>
                    <a:pt x="64710" y="69450"/>
                  </a:cubicBezTo>
                  <a:cubicBezTo>
                    <a:pt x="64769" y="69152"/>
                    <a:pt x="64809" y="68875"/>
                    <a:pt x="64868" y="68597"/>
                  </a:cubicBezTo>
                  <a:cubicBezTo>
                    <a:pt x="65602" y="64115"/>
                    <a:pt x="65404" y="60526"/>
                    <a:pt x="64968" y="57848"/>
                  </a:cubicBezTo>
                  <a:cubicBezTo>
                    <a:pt x="64849" y="57194"/>
                    <a:pt x="64710" y="56579"/>
                    <a:pt x="64571" y="56024"/>
                  </a:cubicBezTo>
                  <a:cubicBezTo>
                    <a:pt x="64412" y="55469"/>
                    <a:pt x="64293" y="54953"/>
                    <a:pt x="64135" y="54497"/>
                  </a:cubicBezTo>
                  <a:cubicBezTo>
                    <a:pt x="64055" y="54259"/>
                    <a:pt x="63976" y="54061"/>
                    <a:pt x="63916" y="53842"/>
                  </a:cubicBezTo>
                  <a:cubicBezTo>
                    <a:pt x="63817" y="53644"/>
                    <a:pt x="63758" y="53446"/>
                    <a:pt x="63679" y="53267"/>
                  </a:cubicBezTo>
                  <a:cubicBezTo>
                    <a:pt x="63599" y="53089"/>
                    <a:pt x="63540" y="52930"/>
                    <a:pt x="63480" y="52772"/>
                  </a:cubicBezTo>
                  <a:cubicBezTo>
                    <a:pt x="63401" y="52613"/>
                    <a:pt x="63322" y="52474"/>
                    <a:pt x="63262" y="52335"/>
                  </a:cubicBezTo>
                  <a:cubicBezTo>
                    <a:pt x="63004" y="51780"/>
                    <a:pt x="62786" y="51403"/>
                    <a:pt x="62647" y="51165"/>
                  </a:cubicBezTo>
                  <a:cubicBezTo>
                    <a:pt x="62588" y="51046"/>
                    <a:pt x="62528" y="50947"/>
                    <a:pt x="62489" y="50888"/>
                  </a:cubicBezTo>
                  <a:lnTo>
                    <a:pt x="62489" y="50888"/>
                  </a:lnTo>
                  <a:cubicBezTo>
                    <a:pt x="62528" y="50947"/>
                    <a:pt x="62568" y="51046"/>
                    <a:pt x="62627" y="51165"/>
                  </a:cubicBezTo>
                  <a:cubicBezTo>
                    <a:pt x="62766" y="51423"/>
                    <a:pt x="62965" y="51800"/>
                    <a:pt x="63203" y="52355"/>
                  </a:cubicBezTo>
                  <a:cubicBezTo>
                    <a:pt x="63282" y="52494"/>
                    <a:pt x="63341" y="52633"/>
                    <a:pt x="63421" y="52791"/>
                  </a:cubicBezTo>
                  <a:cubicBezTo>
                    <a:pt x="63480" y="52950"/>
                    <a:pt x="63540" y="53128"/>
                    <a:pt x="63619" y="53307"/>
                  </a:cubicBezTo>
                  <a:cubicBezTo>
                    <a:pt x="63679" y="53485"/>
                    <a:pt x="63758" y="53664"/>
                    <a:pt x="63837" y="53882"/>
                  </a:cubicBezTo>
                  <a:cubicBezTo>
                    <a:pt x="63897" y="54080"/>
                    <a:pt x="63976" y="54299"/>
                    <a:pt x="64055" y="54517"/>
                  </a:cubicBezTo>
                  <a:cubicBezTo>
                    <a:pt x="64214" y="54973"/>
                    <a:pt x="64333" y="55488"/>
                    <a:pt x="64472" y="56044"/>
                  </a:cubicBezTo>
                  <a:cubicBezTo>
                    <a:pt x="64611" y="56599"/>
                    <a:pt x="64749" y="57214"/>
                    <a:pt x="64849" y="57868"/>
                  </a:cubicBezTo>
                  <a:cubicBezTo>
                    <a:pt x="65285" y="60545"/>
                    <a:pt x="65444" y="64115"/>
                    <a:pt x="64690" y="68557"/>
                  </a:cubicBezTo>
                  <a:cubicBezTo>
                    <a:pt x="64650" y="68835"/>
                    <a:pt x="64591" y="69112"/>
                    <a:pt x="64551" y="69410"/>
                  </a:cubicBezTo>
                  <a:cubicBezTo>
                    <a:pt x="64492" y="69688"/>
                    <a:pt x="64432" y="69985"/>
                    <a:pt x="64373" y="70263"/>
                  </a:cubicBezTo>
                  <a:cubicBezTo>
                    <a:pt x="64254" y="70858"/>
                    <a:pt x="64075" y="71433"/>
                    <a:pt x="63936" y="72048"/>
                  </a:cubicBezTo>
                  <a:cubicBezTo>
                    <a:pt x="63599" y="73257"/>
                    <a:pt x="63203" y="74507"/>
                    <a:pt x="62727" y="75796"/>
                  </a:cubicBezTo>
                  <a:cubicBezTo>
                    <a:pt x="61755" y="78374"/>
                    <a:pt x="60446" y="81130"/>
                    <a:pt x="58522" y="83827"/>
                  </a:cubicBezTo>
                  <a:cubicBezTo>
                    <a:pt x="56619" y="86524"/>
                    <a:pt x="54001" y="89083"/>
                    <a:pt x="50649" y="91026"/>
                  </a:cubicBezTo>
                  <a:cubicBezTo>
                    <a:pt x="50431" y="91165"/>
                    <a:pt x="50233" y="91284"/>
                    <a:pt x="50015" y="91403"/>
                  </a:cubicBezTo>
                  <a:cubicBezTo>
                    <a:pt x="49797" y="91522"/>
                    <a:pt x="49578" y="91641"/>
                    <a:pt x="49360" y="91760"/>
                  </a:cubicBezTo>
                  <a:cubicBezTo>
                    <a:pt x="48924" y="91998"/>
                    <a:pt x="48468" y="92196"/>
                    <a:pt x="48012" y="92414"/>
                  </a:cubicBezTo>
                  <a:cubicBezTo>
                    <a:pt x="47100" y="92811"/>
                    <a:pt x="46148" y="93207"/>
                    <a:pt x="45156" y="93545"/>
                  </a:cubicBezTo>
                  <a:cubicBezTo>
                    <a:pt x="43173" y="94219"/>
                    <a:pt x="41031" y="94675"/>
                    <a:pt x="38790" y="94953"/>
                  </a:cubicBezTo>
                  <a:cubicBezTo>
                    <a:pt x="37554" y="95096"/>
                    <a:pt x="36282" y="95171"/>
                    <a:pt x="34986" y="95171"/>
                  </a:cubicBezTo>
                  <a:cubicBezTo>
                    <a:pt x="31604" y="95171"/>
                    <a:pt x="28052" y="94655"/>
                    <a:pt x="24512" y="93465"/>
                  </a:cubicBezTo>
                  <a:cubicBezTo>
                    <a:pt x="19613" y="91839"/>
                    <a:pt x="14834" y="88765"/>
                    <a:pt x="10907" y="84422"/>
                  </a:cubicBezTo>
                  <a:cubicBezTo>
                    <a:pt x="10669" y="84145"/>
                    <a:pt x="10411" y="83887"/>
                    <a:pt x="10174" y="83609"/>
                  </a:cubicBezTo>
                  <a:cubicBezTo>
                    <a:pt x="9936" y="83332"/>
                    <a:pt x="9698" y="83034"/>
                    <a:pt x="9460" y="82756"/>
                  </a:cubicBezTo>
                  <a:cubicBezTo>
                    <a:pt x="8964" y="82181"/>
                    <a:pt x="8547" y="81567"/>
                    <a:pt x="8091" y="80972"/>
                  </a:cubicBezTo>
                  <a:cubicBezTo>
                    <a:pt x="7219" y="79742"/>
                    <a:pt x="6366" y="78453"/>
                    <a:pt x="5632" y="77104"/>
                  </a:cubicBezTo>
                  <a:cubicBezTo>
                    <a:pt x="5236" y="76430"/>
                    <a:pt x="4898" y="75716"/>
                    <a:pt x="4522" y="75022"/>
                  </a:cubicBezTo>
                  <a:cubicBezTo>
                    <a:pt x="4363" y="74665"/>
                    <a:pt x="4204" y="74308"/>
                    <a:pt x="4026" y="73931"/>
                  </a:cubicBezTo>
                  <a:lnTo>
                    <a:pt x="3788" y="73396"/>
                  </a:lnTo>
                  <a:lnTo>
                    <a:pt x="3550" y="72841"/>
                  </a:lnTo>
                  <a:cubicBezTo>
                    <a:pt x="2935" y="71373"/>
                    <a:pt x="2419" y="69826"/>
                    <a:pt x="1944" y="68240"/>
                  </a:cubicBezTo>
                  <a:cubicBezTo>
                    <a:pt x="1487" y="66653"/>
                    <a:pt x="1150" y="65027"/>
                    <a:pt x="873" y="63342"/>
                  </a:cubicBezTo>
                  <a:cubicBezTo>
                    <a:pt x="754" y="62509"/>
                    <a:pt x="615" y="61656"/>
                    <a:pt x="555" y="60803"/>
                  </a:cubicBezTo>
                  <a:cubicBezTo>
                    <a:pt x="535" y="60387"/>
                    <a:pt x="496" y="59950"/>
                    <a:pt x="456" y="59514"/>
                  </a:cubicBezTo>
                  <a:cubicBezTo>
                    <a:pt x="416" y="59078"/>
                    <a:pt x="416" y="58661"/>
                    <a:pt x="397" y="58225"/>
                  </a:cubicBezTo>
                  <a:cubicBezTo>
                    <a:pt x="278" y="54735"/>
                    <a:pt x="575" y="51145"/>
                    <a:pt x="1230" y="47516"/>
                  </a:cubicBezTo>
                  <a:cubicBezTo>
                    <a:pt x="1864" y="43887"/>
                    <a:pt x="2876" y="40218"/>
                    <a:pt x="4264" y="36589"/>
                  </a:cubicBezTo>
                  <a:cubicBezTo>
                    <a:pt x="4958" y="34765"/>
                    <a:pt x="5731" y="32960"/>
                    <a:pt x="6624" y="31175"/>
                  </a:cubicBezTo>
                  <a:cubicBezTo>
                    <a:pt x="7516" y="29390"/>
                    <a:pt x="8488" y="27625"/>
                    <a:pt x="9598" y="25920"/>
                  </a:cubicBezTo>
                  <a:cubicBezTo>
                    <a:pt x="10709" y="24195"/>
                    <a:pt x="11919" y="22509"/>
                    <a:pt x="13267" y="20903"/>
                  </a:cubicBezTo>
                  <a:cubicBezTo>
                    <a:pt x="14616" y="19296"/>
                    <a:pt x="16044" y="17710"/>
                    <a:pt x="17571" y="16203"/>
                  </a:cubicBezTo>
                  <a:cubicBezTo>
                    <a:pt x="18324" y="15449"/>
                    <a:pt x="19098" y="14696"/>
                    <a:pt x="19911" y="13962"/>
                  </a:cubicBezTo>
                  <a:cubicBezTo>
                    <a:pt x="20327" y="13605"/>
                    <a:pt x="20744" y="13248"/>
                    <a:pt x="21160" y="12891"/>
                  </a:cubicBezTo>
                  <a:cubicBezTo>
                    <a:pt x="21577" y="12554"/>
                    <a:pt x="21993" y="12197"/>
                    <a:pt x="22429" y="11860"/>
                  </a:cubicBezTo>
                  <a:cubicBezTo>
                    <a:pt x="24155" y="10491"/>
                    <a:pt x="25999" y="9242"/>
                    <a:pt x="27962" y="8112"/>
                  </a:cubicBezTo>
                  <a:cubicBezTo>
                    <a:pt x="29291" y="7298"/>
                    <a:pt x="30679" y="6624"/>
                    <a:pt x="32067" y="5970"/>
                  </a:cubicBezTo>
                  <a:cubicBezTo>
                    <a:pt x="33456" y="5355"/>
                    <a:pt x="34864" y="4780"/>
                    <a:pt x="36252" y="4284"/>
                  </a:cubicBezTo>
                  <a:cubicBezTo>
                    <a:pt x="39048" y="3312"/>
                    <a:pt x="41785" y="2598"/>
                    <a:pt x="44383" y="2043"/>
                  </a:cubicBezTo>
                  <a:cubicBezTo>
                    <a:pt x="46981" y="1508"/>
                    <a:pt x="49420" y="1131"/>
                    <a:pt x="51601" y="853"/>
                  </a:cubicBezTo>
                  <a:cubicBezTo>
                    <a:pt x="52163" y="787"/>
                    <a:pt x="52710" y="727"/>
                    <a:pt x="53239" y="671"/>
                  </a:cubicBezTo>
                  <a:lnTo>
                    <a:pt x="53239" y="671"/>
                  </a:lnTo>
                  <a:cubicBezTo>
                    <a:pt x="52790" y="764"/>
                    <a:pt x="52343" y="864"/>
                    <a:pt x="51899" y="972"/>
                  </a:cubicBezTo>
                  <a:cubicBezTo>
                    <a:pt x="50114" y="1409"/>
                    <a:pt x="48389" y="1904"/>
                    <a:pt x="46703" y="2519"/>
                  </a:cubicBezTo>
                  <a:cubicBezTo>
                    <a:pt x="43332" y="3709"/>
                    <a:pt x="40198" y="5236"/>
                    <a:pt x="37303" y="7021"/>
                  </a:cubicBezTo>
                  <a:cubicBezTo>
                    <a:pt x="36926" y="7219"/>
                    <a:pt x="36569" y="7457"/>
                    <a:pt x="36232" y="7695"/>
                  </a:cubicBezTo>
                  <a:cubicBezTo>
                    <a:pt x="35875" y="7933"/>
                    <a:pt x="35518" y="8171"/>
                    <a:pt x="35181" y="8389"/>
                  </a:cubicBezTo>
                  <a:cubicBezTo>
                    <a:pt x="34844" y="8647"/>
                    <a:pt x="34487" y="8885"/>
                    <a:pt x="34150" y="9123"/>
                  </a:cubicBezTo>
                  <a:lnTo>
                    <a:pt x="33654" y="9500"/>
                  </a:lnTo>
                  <a:lnTo>
                    <a:pt x="33158" y="9877"/>
                  </a:lnTo>
                  <a:cubicBezTo>
                    <a:pt x="32841" y="10154"/>
                    <a:pt x="32523" y="10392"/>
                    <a:pt x="32186" y="10650"/>
                  </a:cubicBezTo>
                  <a:cubicBezTo>
                    <a:pt x="31889" y="10928"/>
                    <a:pt x="31572" y="11205"/>
                    <a:pt x="31274" y="11463"/>
                  </a:cubicBezTo>
                  <a:cubicBezTo>
                    <a:pt x="30639" y="11998"/>
                    <a:pt x="30064" y="12574"/>
                    <a:pt x="29489" y="13129"/>
                  </a:cubicBezTo>
                  <a:cubicBezTo>
                    <a:pt x="27209" y="15429"/>
                    <a:pt x="25265" y="17928"/>
                    <a:pt x="23659" y="20526"/>
                  </a:cubicBezTo>
                  <a:cubicBezTo>
                    <a:pt x="20426" y="25742"/>
                    <a:pt x="18463" y="31314"/>
                    <a:pt x="17590" y="36728"/>
                  </a:cubicBezTo>
                  <a:cubicBezTo>
                    <a:pt x="17134" y="39425"/>
                    <a:pt x="16976" y="42102"/>
                    <a:pt x="17075" y="44680"/>
                  </a:cubicBezTo>
                  <a:cubicBezTo>
                    <a:pt x="17095" y="45989"/>
                    <a:pt x="17194" y="47258"/>
                    <a:pt x="17352" y="48508"/>
                  </a:cubicBezTo>
                  <a:cubicBezTo>
                    <a:pt x="17511" y="49737"/>
                    <a:pt x="17709" y="50967"/>
                    <a:pt x="17987" y="52157"/>
                  </a:cubicBezTo>
                  <a:cubicBezTo>
                    <a:pt x="19058" y="56916"/>
                    <a:pt x="20962" y="61200"/>
                    <a:pt x="23520" y="64650"/>
                  </a:cubicBezTo>
                  <a:cubicBezTo>
                    <a:pt x="26078" y="68121"/>
                    <a:pt x="29212" y="70798"/>
                    <a:pt x="32504" y="72603"/>
                  </a:cubicBezTo>
                  <a:cubicBezTo>
                    <a:pt x="35796" y="74427"/>
                    <a:pt x="39246" y="75399"/>
                    <a:pt x="42479" y="75558"/>
                  </a:cubicBezTo>
                  <a:cubicBezTo>
                    <a:pt x="42906" y="75581"/>
                    <a:pt x="43329" y="75593"/>
                    <a:pt x="43748" y="75593"/>
                  </a:cubicBezTo>
                  <a:cubicBezTo>
                    <a:pt x="46500" y="75593"/>
                    <a:pt x="49069" y="75097"/>
                    <a:pt x="51324" y="74288"/>
                  </a:cubicBezTo>
                  <a:cubicBezTo>
                    <a:pt x="53902" y="73337"/>
                    <a:pt x="56083" y="71968"/>
                    <a:pt x="57789" y="70421"/>
                  </a:cubicBezTo>
                  <a:cubicBezTo>
                    <a:pt x="59494" y="68855"/>
                    <a:pt x="60743" y="67149"/>
                    <a:pt x="61616" y="65483"/>
                  </a:cubicBezTo>
                  <a:cubicBezTo>
                    <a:pt x="62489" y="63818"/>
                    <a:pt x="63024" y="62211"/>
                    <a:pt x="63341" y="60764"/>
                  </a:cubicBezTo>
                  <a:cubicBezTo>
                    <a:pt x="63381" y="60585"/>
                    <a:pt x="63421" y="60407"/>
                    <a:pt x="63460" y="60228"/>
                  </a:cubicBezTo>
                  <a:cubicBezTo>
                    <a:pt x="63500" y="60050"/>
                    <a:pt x="63540" y="59891"/>
                    <a:pt x="63560" y="59712"/>
                  </a:cubicBezTo>
                  <a:cubicBezTo>
                    <a:pt x="63599" y="59356"/>
                    <a:pt x="63639" y="59018"/>
                    <a:pt x="63698" y="58701"/>
                  </a:cubicBezTo>
                  <a:cubicBezTo>
                    <a:pt x="63738" y="58047"/>
                    <a:pt x="63778" y="57452"/>
                    <a:pt x="63758" y="56877"/>
                  </a:cubicBezTo>
                  <a:cubicBezTo>
                    <a:pt x="63758" y="55746"/>
                    <a:pt x="63619" y="54794"/>
                    <a:pt x="63480" y="54021"/>
                  </a:cubicBezTo>
                  <a:cubicBezTo>
                    <a:pt x="63460" y="53823"/>
                    <a:pt x="63401" y="53644"/>
                    <a:pt x="63361" y="53466"/>
                  </a:cubicBezTo>
                  <a:cubicBezTo>
                    <a:pt x="63322" y="53287"/>
                    <a:pt x="63282" y="53128"/>
                    <a:pt x="63242" y="52970"/>
                  </a:cubicBezTo>
                  <a:cubicBezTo>
                    <a:pt x="63163" y="52653"/>
                    <a:pt x="63084" y="52375"/>
                    <a:pt x="63004" y="52137"/>
                  </a:cubicBezTo>
                  <a:cubicBezTo>
                    <a:pt x="62826" y="51661"/>
                    <a:pt x="62687" y="51324"/>
                    <a:pt x="62588" y="51126"/>
                  </a:cubicBezTo>
                  <a:cubicBezTo>
                    <a:pt x="62548" y="51007"/>
                    <a:pt x="62508" y="50927"/>
                    <a:pt x="62489" y="50888"/>
                  </a:cubicBezTo>
                  <a:lnTo>
                    <a:pt x="62489" y="50888"/>
                  </a:lnTo>
                  <a:cubicBezTo>
                    <a:pt x="62489" y="50888"/>
                    <a:pt x="62489" y="50888"/>
                    <a:pt x="62489" y="50888"/>
                  </a:cubicBezTo>
                  <a:lnTo>
                    <a:pt x="62489" y="50888"/>
                  </a:lnTo>
                  <a:cubicBezTo>
                    <a:pt x="62508" y="50947"/>
                    <a:pt x="62548" y="51026"/>
                    <a:pt x="62588" y="51145"/>
                  </a:cubicBezTo>
                  <a:cubicBezTo>
                    <a:pt x="62667" y="51364"/>
                    <a:pt x="62806" y="51681"/>
                    <a:pt x="62965" y="52157"/>
                  </a:cubicBezTo>
                  <a:cubicBezTo>
                    <a:pt x="63044" y="52395"/>
                    <a:pt x="63123" y="52672"/>
                    <a:pt x="63183" y="52990"/>
                  </a:cubicBezTo>
                  <a:cubicBezTo>
                    <a:pt x="63222" y="53148"/>
                    <a:pt x="63262" y="53307"/>
                    <a:pt x="63302" y="53485"/>
                  </a:cubicBezTo>
                  <a:cubicBezTo>
                    <a:pt x="63341" y="53664"/>
                    <a:pt x="63401" y="53842"/>
                    <a:pt x="63421" y="54041"/>
                  </a:cubicBezTo>
                  <a:cubicBezTo>
                    <a:pt x="63540" y="54814"/>
                    <a:pt x="63679" y="55766"/>
                    <a:pt x="63679" y="56896"/>
                  </a:cubicBezTo>
                  <a:cubicBezTo>
                    <a:pt x="63698" y="57452"/>
                    <a:pt x="63639" y="58047"/>
                    <a:pt x="63579" y="58701"/>
                  </a:cubicBezTo>
                  <a:cubicBezTo>
                    <a:pt x="63540" y="59018"/>
                    <a:pt x="63500" y="59356"/>
                    <a:pt x="63441" y="59693"/>
                  </a:cubicBezTo>
                  <a:cubicBezTo>
                    <a:pt x="63421" y="59871"/>
                    <a:pt x="63401" y="60050"/>
                    <a:pt x="63361" y="60208"/>
                  </a:cubicBezTo>
                  <a:cubicBezTo>
                    <a:pt x="63322" y="60387"/>
                    <a:pt x="63282" y="60565"/>
                    <a:pt x="63242" y="60744"/>
                  </a:cubicBezTo>
                  <a:cubicBezTo>
                    <a:pt x="62905" y="62191"/>
                    <a:pt x="62370" y="63778"/>
                    <a:pt x="61497" y="65424"/>
                  </a:cubicBezTo>
                  <a:cubicBezTo>
                    <a:pt x="60624" y="67070"/>
                    <a:pt x="59375" y="68756"/>
                    <a:pt x="57689" y="70302"/>
                  </a:cubicBezTo>
                  <a:cubicBezTo>
                    <a:pt x="56004" y="71829"/>
                    <a:pt x="53822" y="73178"/>
                    <a:pt x="51264" y="74110"/>
                  </a:cubicBezTo>
                  <a:cubicBezTo>
                    <a:pt x="49027" y="74902"/>
                    <a:pt x="46492" y="75394"/>
                    <a:pt x="43761" y="75394"/>
                  </a:cubicBezTo>
                  <a:cubicBezTo>
                    <a:pt x="43345" y="75394"/>
                    <a:pt x="42924" y="75383"/>
                    <a:pt x="42499" y="75359"/>
                  </a:cubicBezTo>
                  <a:cubicBezTo>
                    <a:pt x="39306" y="75181"/>
                    <a:pt x="35875" y="74229"/>
                    <a:pt x="32623" y="72404"/>
                  </a:cubicBezTo>
                  <a:cubicBezTo>
                    <a:pt x="29370" y="70620"/>
                    <a:pt x="26257" y="67962"/>
                    <a:pt x="23738" y="64512"/>
                  </a:cubicBezTo>
                  <a:cubicBezTo>
                    <a:pt x="21200" y="61081"/>
                    <a:pt x="19316" y="56837"/>
                    <a:pt x="18265" y="52117"/>
                  </a:cubicBezTo>
                  <a:cubicBezTo>
                    <a:pt x="17987" y="50927"/>
                    <a:pt x="17789" y="49718"/>
                    <a:pt x="17630" y="48468"/>
                  </a:cubicBezTo>
                  <a:cubicBezTo>
                    <a:pt x="17471" y="47239"/>
                    <a:pt x="17372" y="45969"/>
                    <a:pt x="17352" y="44680"/>
                  </a:cubicBezTo>
                  <a:cubicBezTo>
                    <a:pt x="17253" y="42122"/>
                    <a:pt x="17412" y="39465"/>
                    <a:pt x="17868" y="36768"/>
                  </a:cubicBezTo>
                  <a:cubicBezTo>
                    <a:pt x="18741" y="31393"/>
                    <a:pt x="20684" y="25861"/>
                    <a:pt x="23897" y="20685"/>
                  </a:cubicBezTo>
                  <a:cubicBezTo>
                    <a:pt x="25523" y="18106"/>
                    <a:pt x="27427" y="15608"/>
                    <a:pt x="29707" y="13347"/>
                  </a:cubicBezTo>
                  <a:cubicBezTo>
                    <a:pt x="30283" y="12792"/>
                    <a:pt x="30838" y="12217"/>
                    <a:pt x="31472" y="11681"/>
                  </a:cubicBezTo>
                  <a:cubicBezTo>
                    <a:pt x="31770" y="11423"/>
                    <a:pt x="32067" y="11146"/>
                    <a:pt x="32385" y="10888"/>
                  </a:cubicBezTo>
                  <a:cubicBezTo>
                    <a:pt x="32702" y="10630"/>
                    <a:pt x="33019" y="10372"/>
                    <a:pt x="33356" y="10114"/>
                  </a:cubicBezTo>
                  <a:lnTo>
                    <a:pt x="33832" y="9738"/>
                  </a:lnTo>
                  <a:lnTo>
                    <a:pt x="34328" y="9361"/>
                  </a:lnTo>
                  <a:cubicBezTo>
                    <a:pt x="34665" y="9123"/>
                    <a:pt x="35002" y="8885"/>
                    <a:pt x="35340" y="8647"/>
                  </a:cubicBezTo>
                  <a:cubicBezTo>
                    <a:pt x="35696" y="8409"/>
                    <a:pt x="36034" y="8171"/>
                    <a:pt x="36391" y="7953"/>
                  </a:cubicBezTo>
                  <a:cubicBezTo>
                    <a:pt x="36728" y="7715"/>
                    <a:pt x="37085" y="7477"/>
                    <a:pt x="37461" y="7259"/>
                  </a:cubicBezTo>
                  <a:cubicBezTo>
                    <a:pt x="40337" y="5494"/>
                    <a:pt x="43470" y="3967"/>
                    <a:pt x="46802" y="2797"/>
                  </a:cubicBezTo>
                  <a:cubicBezTo>
                    <a:pt x="48468" y="2182"/>
                    <a:pt x="50213" y="1686"/>
                    <a:pt x="51978" y="1250"/>
                  </a:cubicBezTo>
                  <a:cubicBezTo>
                    <a:pt x="53743" y="833"/>
                    <a:pt x="55567" y="516"/>
                    <a:pt x="57412" y="298"/>
                  </a:cubicBezTo>
                  <a:lnTo>
                    <a:pt x="5737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4"/>
            <p:cNvSpPr/>
            <p:nvPr/>
          </p:nvSpPr>
          <p:spPr>
            <a:xfrm>
              <a:off x="4974697" y="3219954"/>
              <a:ext cx="2009278" cy="1260032"/>
            </a:xfrm>
            <a:custGeom>
              <a:rect b="b" l="l" r="r" t="t"/>
              <a:pathLst>
                <a:path extrusionOk="0" h="39287" w="62648">
                  <a:moveTo>
                    <a:pt x="12069" y="14755"/>
                  </a:moveTo>
                  <a:cubicBezTo>
                    <a:pt x="12068" y="14758"/>
                    <a:pt x="12066" y="14762"/>
                    <a:pt x="12065" y="14765"/>
                  </a:cubicBezTo>
                  <a:lnTo>
                    <a:pt x="12065" y="14765"/>
                  </a:lnTo>
                  <a:lnTo>
                    <a:pt x="12068" y="14755"/>
                  </a:lnTo>
                  <a:close/>
                  <a:moveTo>
                    <a:pt x="61220" y="17908"/>
                  </a:moveTo>
                  <a:cubicBezTo>
                    <a:pt x="61160" y="18008"/>
                    <a:pt x="61160" y="18047"/>
                    <a:pt x="61160" y="18047"/>
                  </a:cubicBezTo>
                  <a:cubicBezTo>
                    <a:pt x="61160" y="18047"/>
                    <a:pt x="61180" y="18008"/>
                    <a:pt x="61220" y="17908"/>
                  </a:cubicBezTo>
                  <a:close/>
                  <a:moveTo>
                    <a:pt x="38850" y="1"/>
                  </a:moveTo>
                  <a:cubicBezTo>
                    <a:pt x="38592" y="21"/>
                    <a:pt x="38314" y="21"/>
                    <a:pt x="38037" y="21"/>
                  </a:cubicBezTo>
                  <a:cubicBezTo>
                    <a:pt x="37462" y="21"/>
                    <a:pt x="36906" y="80"/>
                    <a:pt x="36331" y="100"/>
                  </a:cubicBezTo>
                  <a:cubicBezTo>
                    <a:pt x="35181" y="199"/>
                    <a:pt x="34011" y="298"/>
                    <a:pt x="32821" y="536"/>
                  </a:cubicBezTo>
                  <a:cubicBezTo>
                    <a:pt x="31611" y="735"/>
                    <a:pt x="30382" y="1012"/>
                    <a:pt x="29152" y="1389"/>
                  </a:cubicBezTo>
                  <a:cubicBezTo>
                    <a:pt x="28537" y="1548"/>
                    <a:pt x="27923" y="1766"/>
                    <a:pt x="27308" y="1984"/>
                  </a:cubicBezTo>
                  <a:cubicBezTo>
                    <a:pt x="26991" y="2103"/>
                    <a:pt x="26673" y="2222"/>
                    <a:pt x="26376" y="2361"/>
                  </a:cubicBezTo>
                  <a:cubicBezTo>
                    <a:pt x="26059" y="2480"/>
                    <a:pt x="25761" y="2638"/>
                    <a:pt x="25444" y="2777"/>
                  </a:cubicBezTo>
                  <a:cubicBezTo>
                    <a:pt x="22985" y="3947"/>
                    <a:pt x="20605" y="5573"/>
                    <a:pt x="18364" y="7576"/>
                  </a:cubicBezTo>
                  <a:cubicBezTo>
                    <a:pt x="16123" y="9579"/>
                    <a:pt x="14001" y="11939"/>
                    <a:pt x="12097" y="14676"/>
                  </a:cubicBezTo>
                  <a:lnTo>
                    <a:pt x="12038" y="14755"/>
                  </a:lnTo>
                  <a:lnTo>
                    <a:pt x="12054" y="14755"/>
                  </a:lnTo>
                  <a:cubicBezTo>
                    <a:pt x="10413" y="17486"/>
                    <a:pt x="8478" y="20963"/>
                    <a:pt x="6425" y="25068"/>
                  </a:cubicBezTo>
                  <a:cubicBezTo>
                    <a:pt x="4363" y="29173"/>
                    <a:pt x="2182" y="33912"/>
                    <a:pt x="0" y="39148"/>
                  </a:cubicBezTo>
                  <a:lnTo>
                    <a:pt x="258" y="39287"/>
                  </a:lnTo>
                  <a:cubicBezTo>
                    <a:pt x="263" y="39279"/>
                    <a:pt x="267" y="39272"/>
                    <a:pt x="272" y="39264"/>
                  </a:cubicBezTo>
                  <a:lnTo>
                    <a:pt x="272" y="39264"/>
                  </a:lnTo>
                  <a:lnTo>
                    <a:pt x="278" y="39267"/>
                  </a:lnTo>
                  <a:cubicBezTo>
                    <a:pt x="283" y="39255"/>
                    <a:pt x="287" y="39244"/>
                    <a:pt x="292" y="39232"/>
                  </a:cubicBezTo>
                  <a:lnTo>
                    <a:pt x="292" y="39232"/>
                  </a:lnTo>
                  <a:cubicBezTo>
                    <a:pt x="503" y="38896"/>
                    <a:pt x="916" y="38258"/>
                    <a:pt x="1329" y="37621"/>
                  </a:cubicBezTo>
                  <a:cubicBezTo>
                    <a:pt x="3907" y="33615"/>
                    <a:pt x="6386" y="29827"/>
                    <a:pt x="9281" y="26634"/>
                  </a:cubicBezTo>
                  <a:cubicBezTo>
                    <a:pt x="10709" y="25048"/>
                    <a:pt x="12256" y="23600"/>
                    <a:pt x="13882" y="22390"/>
                  </a:cubicBezTo>
                  <a:cubicBezTo>
                    <a:pt x="15528" y="21181"/>
                    <a:pt x="17253" y="20169"/>
                    <a:pt x="18979" y="19316"/>
                  </a:cubicBezTo>
                  <a:cubicBezTo>
                    <a:pt x="22469" y="17631"/>
                    <a:pt x="26078" y="16659"/>
                    <a:pt x="29529" y="16461"/>
                  </a:cubicBezTo>
                  <a:cubicBezTo>
                    <a:pt x="29942" y="16437"/>
                    <a:pt x="30353" y="16426"/>
                    <a:pt x="30760" y="16426"/>
                  </a:cubicBezTo>
                  <a:cubicBezTo>
                    <a:pt x="33770" y="16426"/>
                    <a:pt x="36604" y="17041"/>
                    <a:pt x="39207" y="17809"/>
                  </a:cubicBezTo>
                  <a:cubicBezTo>
                    <a:pt x="42162" y="18722"/>
                    <a:pt x="44819" y="19931"/>
                    <a:pt x="47159" y="21339"/>
                  </a:cubicBezTo>
                  <a:cubicBezTo>
                    <a:pt x="49499" y="22727"/>
                    <a:pt x="51502" y="24314"/>
                    <a:pt x="53168" y="26019"/>
                  </a:cubicBezTo>
                  <a:cubicBezTo>
                    <a:pt x="54814" y="27705"/>
                    <a:pt x="56103" y="29530"/>
                    <a:pt x="56995" y="31374"/>
                  </a:cubicBezTo>
                  <a:cubicBezTo>
                    <a:pt x="57888" y="33218"/>
                    <a:pt x="58403" y="35043"/>
                    <a:pt x="58741" y="36748"/>
                  </a:cubicBezTo>
                  <a:lnTo>
                    <a:pt x="58760" y="36847"/>
                  </a:lnTo>
                  <a:lnTo>
                    <a:pt x="58860" y="36847"/>
                  </a:lnTo>
                  <a:cubicBezTo>
                    <a:pt x="58919" y="36827"/>
                    <a:pt x="58959" y="36827"/>
                    <a:pt x="58998" y="36827"/>
                  </a:cubicBezTo>
                  <a:lnTo>
                    <a:pt x="59098" y="36808"/>
                  </a:lnTo>
                  <a:lnTo>
                    <a:pt x="59078" y="36689"/>
                  </a:lnTo>
                  <a:cubicBezTo>
                    <a:pt x="58384" y="33119"/>
                    <a:pt x="58304" y="30065"/>
                    <a:pt x="58483" y="27606"/>
                  </a:cubicBezTo>
                  <a:cubicBezTo>
                    <a:pt x="58661" y="25127"/>
                    <a:pt x="59117" y="23223"/>
                    <a:pt x="59554" y="21815"/>
                  </a:cubicBezTo>
                  <a:cubicBezTo>
                    <a:pt x="59772" y="21101"/>
                    <a:pt x="60010" y="20526"/>
                    <a:pt x="60208" y="20030"/>
                  </a:cubicBezTo>
                  <a:cubicBezTo>
                    <a:pt x="60426" y="19574"/>
                    <a:pt x="60585" y="19178"/>
                    <a:pt x="60724" y="18880"/>
                  </a:cubicBezTo>
                  <a:cubicBezTo>
                    <a:pt x="60882" y="18603"/>
                    <a:pt x="61001" y="18384"/>
                    <a:pt x="61061" y="18246"/>
                  </a:cubicBezTo>
                  <a:cubicBezTo>
                    <a:pt x="61140" y="18107"/>
                    <a:pt x="61160" y="18047"/>
                    <a:pt x="61160" y="18047"/>
                  </a:cubicBezTo>
                  <a:lnTo>
                    <a:pt x="61160" y="18047"/>
                  </a:lnTo>
                  <a:cubicBezTo>
                    <a:pt x="61160" y="18047"/>
                    <a:pt x="61120" y="18107"/>
                    <a:pt x="61041" y="18246"/>
                  </a:cubicBezTo>
                  <a:cubicBezTo>
                    <a:pt x="60962" y="18365"/>
                    <a:pt x="60843" y="18583"/>
                    <a:pt x="60684" y="18860"/>
                  </a:cubicBezTo>
                  <a:cubicBezTo>
                    <a:pt x="60506" y="19138"/>
                    <a:pt x="60347" y="19535"/>
                    <a:pt x="60109" y="20011"/>
                  </a:cubicBezTo>
                  <a:cubicBezTo>
                    <a:pt x="59911" y="20486"/>
                    <a:pt x="59673" y="21062"/>
                    <a:pt x="59435" y="21776"/>
                  </a:cubicBezTo>
                  <a:cubicBezTo>
                    <a:pt x="58979" y="23184"/>
                    <a:pt x="58503" y="25107"/>
                    <a:pt x="58304" y="27586"/>
                  </a:cubicBezTo>
                  <a:cubicBezTo>
                    <a:pt x="58151" y="29716"/>
                    <a:pt x="58173" y="32285"/>
                    <a:pt x="58623" y="35255"/>
                  </a:cubicBezTo>
                  <a:lnTo>
                    <a:pt x="58623" y="35255"/>
                  </a:lnTo>
                  <a:cubicBezTo>
                    <a:pt x="58303" y="33963"/>
                    <a:pt x="57852" y="32619"/>
                    <a:pt x="57194" y="31275"/>
                  </a:cubicBezTo>
                  <a:cubicBezTo>
                    <a:pt x="56301" y="29411"/>
                    <a:pt x="55012" y="27566"/>
                    <a:pt x="53346" y="25841"/>
                  </a:cubicBezTo>
                  <a:cubicBezTo>
                    <a:pt x="51681" y="24116"/>
                    <a:pt x="49638" y="22529"/>
                    <a:pt x="47278" y="21101"/>
                  </a:cubicBezTo>
                  <a:cubicBezTo>
                    <a:pt x="44938" y="19693"/>
                    <a:pt x="42261" y="18484"/>
                    <a:pt x="39286" y="17551"/>
                  </a:cubicBezTo>
                  <a:cubicBezTo>
                    <a:pt x="37799" y="17095"/>
                    <a:pt x="36232" y="16719"/>
                    <a:pt x="34606" y="16461"/>
                  </a:cubicBezTo>
                  <a:cubicBezTo>
                    <a:pt x="33366" y="16264"/>
                    <a:pt x="32068" y="16148"/>
                    <a:pt x="30748" y="16148"/>
                  </a:cubicBezTo>
                  <a:cubicBezTo>
                    <a:pt x="30337" y="16148"/>
                    <a:pt x="29924" y="16160"/>
                    <a:pt x="29509" y="16183"/>
                  </a:cubicBezTo>
                  <a:cubicBezTo>
                    <a:pt x="26019" y="16381"/>
                    <a:pt x="22370" y="17353"/>
                    <a:pt x="18860" y="19059"/>
                  </a:cubicBezTo>
                  <a:cubicBezTo>
                    <a:pt x="17095" y="19931"/>
                    <a:pt x="15369" y="20943"/>
                    <a:pt x="13723" y="22172"/>
                  </a:cubicBezTo>
                  <a:cubicBezTo>
                    <a:pt x="12058" y="23402"/>
                    <a:pt x="10511" y="24849"/>
                    <a:pt x="9063" y="26456"/>
                  </a:cubicBezTo>
                  <a:cubicBezTo>
                    <a:pt x="6148" y="29668"/>
                    <a:pt x="3649" y="33456"/>
                    <a:pt x="1091" y="37462"/>
                  </a:cubicBezTo>
                  <a:cubicBezTo>
                    <a:pt x="1038" y="37543"/>
                    <a:pt x="984" y="37624"/>
                    <a:pt x="931" y="37706"/>
                  </a:cubicBezTo>
                  <a:lnTo>
                    <a:pt x="931" y="37706"/>
                  </a:lnTo>
                  <a:cubicBezTo>
                    <a:pt x="2842" y="33185"/>
                    <a:pt x="4775" y="28988"/>
                    <a:pt x="6644" y="25286"/>
                  </a:cubicBezTo>
                  <a:cubicBezTo>
                    <a:pt x="8686" y="21161"/>
                    <a:pt x="10669" y="17651"/>
                    <a:pt x="12335" y="14874"/>
                  </a:cubicBezTo>
                  <a:lnTo>
                    <a:pt x="12375" y="14795"/>
                  </a:lnTo>
                  <a:lnTo>
                    <a:pt x="12367" y="14795"/>
                  </a:lnTo>
                  <a:cubicBezTo>
                    <a:pt x="12368" y="14791"/>
                    <a:pt x="12369" y="14788"/>
                    <a:pt x="12370" y="14785"/>
                  </a:cubicBezTo>
                  <a:lnTo>
                    <a:pt x="12370" y="14785"/>
                  </a:lnTo>
                  <a:cubicBezTo>
                    <a:pt x="14245" y="12109"/>
                    <a:pt x="16355" y="9785"/>
                    <a:pt x="18562" y="7794"/>
                  </a:cubicBezTo>
                  <a:cubicBezTo>
                    <a:pt x="20783" y="5792"/>
                    <a:pt x="23143" y="4185"/>
                    <a:pt x="25563" y="3015"/>
                  </a:cubicBezTo>
                  <a:cubicBezTo>
                    <a:pt x="25860" y="2876"/>
                    <a:pt x="26158" y="2738"/>
                    <a:pt x="26475" y="2599"/>
                  </a:cubicBezTo>
                  <a:cubicBezTo>
                    <a:pt x="26772" y="2480"/>
                    <a:pt x="27090" y="2361"/>
                    <a:pt x="27387" y="2242"/>
                  </a:cubicBezTo>
                  <a:cubicBezTo>
                    <a:pt x="28002" y="2043"/>
                    <a:pt x="28617" y="1805"/>
                    <a:pt x="29232" y="1647"/>
                  </a:cubicBezTo>
                  <a:cubicBezTo>
                    <a:pt x="30461" y="1270"/>
                    <a:pt x="31671" y="1012"/>
                    <a:pt x="32861" y="794"/>
                  </a:cubicBezTo>
                  <a:cubicBezTo>
                    <a:pt x="34051" y="576"/>
                    <a:pt x="35221" y="457"/>
                    <a:pt x="36351" y="358"/>
                  </a:cubicBezTo>
                  <a:cubicBezTo>
                    <a:pt x="36926" y="338"/>
                    <a:pt x="37481" y="278"/>
                    <a:pt x="38037" y="278"/>
                  </a:cubicBezTo>
                  <a:lnTo>
                    <a:pt x="39683" y="278"/>
                  </a:lnTo>
                  <a:cubicBezTo>
                    <a:pt x="40754" y="298"/>
                    <a:pt x="41785" y="397"/>
                    <a:pt x="42796" y="497"/>
                  </a:cubicBezTo>
                  <a:cubicBezTo>
                    <a:pt x="43292" y="556"/>
                    <a:pt x="43788" y="616"/>
                    <a:pt x="44284" y="695"/>
                  </a:cubicBezTo>
                  <a:cubicBezTo>
                    <a:pt x="44760" y="774"/>
                    <a:pt x="45235" y="834"/>
                    <a:pt x="45692" y="953"/>
                  </a:cubicBezTo>
                  <a:cubicBezTo>
                    <a:pt x="47556" y="1329"/>
                    <a:pt x="49281" y="1786"/>
                    <a:pt x="50828" y="2381"/>
                  </a:cubicBezTo>
                  <a:cubicBezTo>
                    <a:pt x="53941" y="3531"/>
                    <a:pt x="56401" y="5097"/>
                    <a:pt x="58146" y="6803"/>
                  </a:cubicBezTo>
                  <a:cubicBezTo>
                    <a:pt x="59891" y="8508"/>
                    <a:pt x="60962" y="10273"/>
                    <a:pt x="61596" y="11820"/>
                  </a:cubicBezTo>
                  <a:cubicBezTo>
                    <a:pt x="61914" y="12594"/>
                    <a:pt x="62132" y="13308"/>
                    <a:pt x="62290" y="13942"/>
                  </a:cubicBezTo>
                  <a:cubicBezTo>
                    <a:pt x="62350" y="14279"/>
                    <a:pt x="62409" y="14577"/>
                    <a:pt x="62449" y="14874"/>
                  </a:cubicBezTo>
                  <a:cubicBezTo>
                    <a:pt x="62489" y="15152"/>
                    <a:pt x="62509" y="15430"/>
                    <a:pt x="62528" y="15667"/>
                  </a:cubicBezTo>
                  <a:cubicBezTo>
                    <a:pt x="62548" y="15727"/>
                    <a:pt x="62548" y="15786"/>
                    <a:pt x="62548" y="15846"/>
                  </a:cubicBezTo>
                  <a:cubicBezTo>
                    <a:pt x="62509" y="15886"/>
                    <a:pt x="62469" y="15925"/>
                    <a:pt x="62449" y="15965"/>
                  </a:cubicBezTo>
                  <a:cubicBezTo>
                    <a:pt x="62370" y="16044"/>
                    <a:pt x="62290" y="16124"/>
                    <a:pt x="62231" y="16223"/>
                  </a:cubicBezTo>
                  <a:cubicBezTo>
                    <a:pt x="62092" y="16381"/>
                    <a:pt x="61973" y="16540"/>
                    <a:pt x="61874" y="16699"/>
                  </a:cubicBezTo>
                  <a:cubicBezTo>
                    <a:pt x="61676" y="16996"/>
                    <a:pt x="61537" y="17254"/>
                    <a:pt x="61418" y="17452"/>
                  </a:cubicBezTo>
                  <a:cubicBezTo>
                    <a:pt x="61319" y="17651"/>
                    <a:pt x="61259" y="17809"/>
                    <a:pt x="61220" y="17908"/>
                  </a:cubicBezTo>
                  <a:cubicBezTo>
                    <a:pt x="61279" y="17809"/>
                    <a:pt x="61358" y="17670"/>
                    <a:pt x="61458" y="17472"/>
                  </a:cubicBezTo>
                  <a:cubicBezTo>
                    <a:pt x="61576" y="17274"/>
                    <a:pt x="61715" y="17016"/>
                    <a:pt x="61933" y="16738"/>
                  </a:cubicBezTo>
                  <a:cubicBezTo>
                    <a:pt x="62033" y="16580"/>
                    <a:pt x="62152" y="16421"/>
                    <a:pt x="62290" y="16262"/>
                  </a:cubicBezTo>
                  <a:cubicBezTo>
                    <a:pt x="62350" y="16183"/>
                    <a:pt x="62429" y="16104"/>
                    <a:pt x="62509" y="16005"/>
                  </a:cubicBezTo>
                  <a:cubicBezTo>
                    <a:pt x="62548" y="15965"/>
                    <a:pt x="62588" y="15905"/>
                    <a:pt x="62647" y="15866"/>
                  </a:cubicBezTo>
                  <a:cubicBezTo>
                    <a:pt x="62628" y="15786"/>
                    <a:pt x="62628" y="15727"/>
                    <a:pt x="62628" y="15667"/>
                  </a:cubicBezTo>
                  <a:cubicBezTo>
                    <a:pt x="62608" y="15410"/>
                    <a:pt x="62588" y="15132"/>
                    <a:pt x="62548" y="14835"/>
                  </a:cubicBezTo>
                  <a:cubicBezTo>
                    <a:pt x="62528" y="14557"/>
                    <a:pt x="62469" y="14240"/>
                    <a:pt x="62390" y="13922"/>
                  </a:cubicBezTo>
                  <a:cubicBezTo>
                    <a:pt x="62251" y="13248"/>
                    <a:pt x="62052" y="12534"/>
                    <a:pt x="61735" y="11741"/>
                  </a:cubicBezTo>
                  <a:cubicBezTo>
                    <a:pt x="61081" y="10194"/>
                    <a:pt x="60010" y="8389"/>
                    <a:pt x="58265" y="6664"/>
                  </a:cubicBezTo>
                  <a:cubicBezTo>
                    <a:pt x="56500" y="4939"/>
                    <a:pt x="54041" y="3332"/>
                    <a:pt x="50907" y="2162"/>
                  </a:cubicBezTo>
                  <a:cubicBezTo>
                    <a:pt x="49341" y="1567"/>
                    <a:pt x="47615" y="1092"/>
                    <a:pt x="45751" y="715"/>
                  </a:cubicBezTo>
                  <a:cubicBezTo>
                    <a:pt x="45275" y="596"/>
                    <a:pt x="44799" y="536"/>
                    <a:pt x="44303" y="457"/>
                  </a:cubicBezTo>
                  <a:cubicBezTo>
                    <a:pt x="43827" y="378"/>
                    <a:pt x="43332" y="318"/>
                    <a:pt x="42816" y="239"/>
                  </a:cubicBezTo>
                  <a:cubicBezTo>
                    <a:pt x="41805" y="140"/>
                    <a:pt x="40754" y="40"/>
                    <a:pt x="39683" y="21"/>
                  </a:cubicBezTo>
                  <a:cubicBezTo>
                    <a:pt x="39405" y="21"/>
                    <a:pt x="39127" y="21"/>
                    <a:pt x="388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4"/>
            <p:cNvSpPr/>
            <p:nvPr/>
          </p:nvSpPr>
          <p:spPr>
            <a:xfrm>
              <a:off x="7656251" y="4957994"/>
              <a:ext cx="896202" cy="577177"/>
            </a:xfrm>
            <a:custGeom>
              <a:rect b="b" l="l" r="r" t="t"/>
              <a:pathLst>
                <a:path extrusionOk="0" h="17996" w="27943">
                  <a:moveTo>
                    <a:pt x="27229" y="9"/>
                  </a:moveTo>
                  <a:cubicBezTo>
                    <a:pt x="27229" y="9"/>
                    <a:pt x="27227" y="10"/>
                    <a:pt x="27209" y="28"/>
                  </a:cubicBezTo>
                  <a:cubicBezTo>
                    <a:pt x="27209" y="33"/>
                    <a:pt x="27210" y="37"/>
                    <a:pt x="27212" y="42"/>
                  </a:cubicBezTo>
                  <a:lnTo>
                    <a:pt x="27212" y="42"/>
                  </a:lnTo>
                  <a:cubicBezTo>
                    <a:pt x="27210" y="43"/>
                    <a:pt x="27209" y="45"/>
                    <a:pt x="27209" y="48"/>
                  </a:cubicBezTo>
                  <a:lnTo>
                    <a:pt x="27212" y="42"/>
                  </a:lnTo>
                  <a:lnTo>
                    <a:pt x="27212" y="42"/>
                  </a:lnTo>
                  <a:cubicBezTo>
                    <a:pt x="27220" y="57"/>
                    <a:pt x="27242" y="73"/>
                    <a:pt x="27288" y="88"/>
                  </a:cubicBezTo>
                  <a:cubicBezTo>
                    <a:pt x="27328" y="88"/>
                    <a:pt x="27348" y="108"/>
                    <a:pt x="27387" y="128"/>
                  </a:cubicBezTo>
                  <a:cubicBezTo>
                    <a:pt x="27447" y="128"/>
                    <a:pt x="27427" y="187"/>
                    <a:pt x="27447" y="247"/>
                  </a:cubicBezTo>
                  <a:cubicBezTo>
                    <a:pt x="27467" y="366"/>
                    <a:pt x="27506" y="524"/>
                    <a:pt x="27546" y="723"/>
                  </a:cubicBezTo>
                  <a:cubicBezTo>
                    <a:pt x="27546" y="822"/>
                    <a:pt x="27586" y="921"/>
                    <a:pt x="27605" y="1040"/>
                  </a:cubicBezTo>
                  <a:cubicBezTo>
                    <a:pt x="27605" y="1159"/>
                    <a:pt x="27625" y="1298"/>
                    <a:pt x="27645" y="1436"/>
                  </a:cubicBezTo>
                  <a:cubicBezTo>
                    <a:pt x="27665" y="1575"/>
                    <a:pt x="27685" y="1714"/>
                    <a:pt x="27705" y="1873"/>
                  </a:cubicBezTo>
                  <a:cubicBezTo>
                    <a:pt x="27724" y="2031"/>
                    <a:pt x="27724" y="2210"/>
                    <a:pt x="27744" y="2388"/>
                  </a:cubicBezTo>
                  <a:cubicBezTo>
                    <a:pt x="27784" y="2745"/>
                    <a:pt x="27784" y="3162"/>
                    <a:pt x="27784" y="3618"/>
                  </a:cubicBezTo>
                  <a:cubicBezTo>
                    <a:pt x="27764" y="4550"/>
                    <a:pt x="27665" y="5661"/>
                    <a:pt x="27328" y="6969"/>
                  </a:cubicBezTo>
                  <a:cubicBezTo>
                    <a:pt x="27010" y="8278"/>
                    <a:pt x="26455" y="9766"/>
                    <a:pt x="25483" y="11312"/>
                  </a:cubicBezTo>
                  <a:cubicBezTo>
                    <a:pt x="24492" y="12839"/>
                    <a:pt x="23044" y="14406"/>
                    <a:pt x="21002" y="15636"/>
                  </a:cubicBezTo>
                  <a:cubicBezTo>
                    <a:pt x="18979" y="16845"/>
                    <a:pt x="16381" y="17718"/>
                    <a:pt x="13406" y="17718"/>
                  </a:cubicBezTo>
                  <a:cubicBezTo>
                    <a:pt x="11919" y="17678"/>
                    <a:pt x="10352" y="17440"/>
                    <a:pt x="8805" y="16865"/>
                  </a:cubicBezTo>
                  <a:cubicBezTo>
                    <a:pt x="8032" y="16588"/>
                    <a:pt x="7278" y="16211"/>
                    <a:pt x="6525" y="15774"/>
                  </a:cubicBezTo>
                  <a:cubicBezTo>
                    <a:pt x="5791" y="15318"/>
                    <a:pt x="5077" y="14803"/>
                    <a:pt x="4383" y="14208"/>
                  </a:cubicBezTo>
                  <a:cubicBezTo>
                    <a:pt x="3153" y="13137"/>
                    <a:pt x="2162" y="11927"/>
                    <a:pt x="1448" y="10718"/>
                  </a:cubicBezTo>
                  <a:cubicBezTo>
                    <a:pt x="1111" y="10123"/>
                    <a:pt x="813" y="9547"/>
                    <a:pt x="575" y="8972"/>
                  </a:cubicBezTo>
                  <a:cubicBezTo>
                    <a:pt x="516" y="8834"/>
                    <a:pt x="476" y="8695"/>
                    <a:pt x="417" y="8576"/>
                  </a:cubicBezTo>
                  <a:lnTo>
                    <a:pt x="397" y="8516"/>
                  </a:lnTo>
                  <a:lnTo>
                    <a:pt x="436" y="8496"/>
                  </a:lnTo>
                  <a:cubicBezTo>
                    <a:pt x="694" y="8417"/>
                    <a:pt x="952" y="8338"/>
                    <a:pt x="1170" y="8278"/>
                  </a:cubicBezTo>
                  <a:cubicBezTo>
                    <a:pt x="1468" y="8298"/>
                    <a:pt x="1765" y="8338"/>
                    <a:pt x="2043" y="8358"/>
                  </a:cubicBezTo>
                  <a:cubicBezTo>
                    <a:pt x="2340" y="8397"/>
                    <a:pt x="2638" y="8417"/>
                    <a:pt x="2935" y="8417"/>
                  </a:cubicBezTo>
                  <a:cubicBezTo>
                    <a:pt x="3530" y="8477"/>
                    <a:pt x="4105" y="8477"/>
                    <a:pt x="4680" y="8496"/>
                  </a:cubicBezTo>
                  <a:cubicBezTo>
                    <a:pt x="5811" y="8496"/>
                    <a:pt x="6882" y="8457"/>
                    <a:pt x="7913" y="8358"/>
                  </a:cubicBezTo>
                  <a:cubicBezTo>
                    <a:pt x="9975" y="8179"/>
                    <a:pt x="11839" y="7842"/>
                    <a:pt x="13485" y="7406"/>
                  </a:cubicBezTo>
                  <a:cubicBezTo>
                    <a:pt x="15131" y="6969"/>
                    <a:pt x="16579" y="6434"/>
                    <a:pt x="17829" y="5899"/>
                  </a:cubicBezTo>
                  <a:cubicBezTo>
                    <a:pt x="19098" y="5363"/>
                    <a:pt x="20169" y="4808"/>
                    <a:pt x="21101" y="4253"/>
                  </a:cubicBezTo>
                  <a:cubicBezTo>
                    <a:pt x="22925" y="3182"/>
                    <a:pt x="24175" y="2230"/>
                    <a:pt x="25007" y="1555"/>
                  </a:cubicBezTo>
                  <a:cubicBezTo>
                    <a:pt x="25860" y="881"/>
                    <a:pt x="26316" y="445"/>
                    <a:pt x="26515" y="266"/>
                  </a:cubicBezTo>
                  <a:cubicBezTo>
                    <a:pt x="26812" y="167"/>
                    <a:pt x="27010" y="88"/>
                    <a:pt x="27110" y="68"/>
                  </a:cubicBezTo>
                  <a:cubicBezTo>
                    <a:pt x="27208" y="29"/>
                    <a:pt x="27228" y="9"/>
                    <a:pt x="27229" y="9"/>
                  </a:cubicBezTo>
                  <a:close/>
                  <a:moveTo>
                    <a:pt x="27218" y="0"/>
                  </a:moveTo>
                  <a:cubicBezTo>
                    <a:pt x="27200" y="0"/>
                    <a:pt x="27160" y="14"/>
                    <a:pt x="27090" y="28"/>
                  </a:cubicBezTo>
                  <a:cubicBezTo>
                    <a:pt x="26991" y="48"/>
                    <a:pt x="26812" y="108"/>
                    <a:pt x="26495" y="207"/>
                  </a:cubicBezTo>
                  <a:cubicBezTo>
                    <a:pt x="26257" y="385"/>
                    <a:pt x="25781" y="782"/>
                    <a:pt x="24928" y="1436"/>
                  </a:cubicBezTo>
                  <a:cubicBezTo>
                    <a:pt x="24075" y="2091"/>
                    <a:pt x="22826" y="3023"/>
                    <a:pt x="20982" y="4074"/>
                  </a:cubicBezTo>
                  <a:cubicBezTo>
                    <a:pt x="20069" y="4590"/>
                    <a:pt x="18999" y="5145"/>
                    <a:pt x="17749" y="5680"/>
                  </a:cubicBezTo>
                  <a:cubicBezTo>
                    <a:pt x="16500" y="6196"/>
                    <a:pt x="15052" y="6712"/>
                    <a:pt x="13426" y="7148"/>
                  </a:cubicBezTo>
                  <a:cubicBezTo>
                    <a:pt x="11780" y="7564"/>
                    <a:pt x="9936" y="7901"/>
                    <a:pt x="7893" y="8080"/>
                  </a:cubicBezTo>
                  <a:cubicBezTo>
                    <a:pt x="6862" y="8179"/>
                    <a:pt x="5791" y="8199"/>
                    <a:pt x="4680" y="8199"/>
                  </a:cubicBezTo>
                  <a:cubicBezTo>
                    <a:pt x="4105" y="8179"/>
                    <a:pt x="3550" y="8179"/>
                    <a:pt x="2955" y="8139"/>
                  </a:cubicBezTo>
                  <a:cubicBezTo>
                    <a:pt x="2658" y="8120"/>
                    <a:pt x="2360" y="8100"/>
                    <a:pt x="2063" y="8060"/>
                  </a:cubicBezTo>
                  <a:cubicBezTo>
                    <a:pt x="1765" y="8040"/>
                    <a:pt x="1448" y="8001"/>
                    <a:pt x="1131" y="7981"/>
                  </a:cubicBezTo>
                  <a:cubicBezTo>
                    <a:pt x="893" y="8060"/>
                    <a:pt x="635" y="8120"/>
                    <a:pt x="357" y="8219"/>
                  </a:cubicBezTo>
                  <a:cubicBezTo>
                    <a:pt x="238" y="8258"/>
                    <a:pt x="119" y="8298"/>
                    <a:pt x="0" y="8318"/>
                  </a:cubicBezTo>
                  <a:cubicBezTo>
                    <a:pt x="0" y="8377"/>
                    <a:pt x="60" y="8457"/>
                    <a:pt x="79" y="8516"/>
                  </a:cubicBezTo>
                  <a:lnTo>
                    <a:pt x="139" y="8675"/>
                  </a:lnTo>
                  <a:cubicBezTo>
                    <a:pt x="179" y="8814"/>
                    <a:pt x="238" y="8953"/>
                    <a:pt x="298" y="9091"/>
                  </a:cubicBezTo>
                  <a:cubicBezTo>
                    <a:pt x="536" y="9666"/>
                    <a:pt x="833" y="10261"/>
                    <a:pt x="1190" y="10876"/>
                  </a:cubicBezTo>
                  <a:cubicBezTo>
                    <a:pt x="1924" y="12106"/>
                    <a:pt x="2935" y="13335"/>
                    <a:pt x="4165" y="14446"/>
                  </a:cubicBezTo>
                  <a:cubicBezTo>
                    <a:pt x="4879" y="15041"/>
                    <a:pt x="5612" y="15576"/>
                    <a:pt x="6366" y="16032"/>
                  </a:cubicBezTo>
                  <a:cubicBezTo>
                    <a:pt x="7139" y="16469"/>
                    <a:pt x="7913" y="16845"/>
                    <a:pt x="8706" y="17143"/>
                  </a:cubicBezTo>
                  <a:cubicBezTo>
                    <a:pt x="10273" y="17738"/>
                    <a:pt x="11879" y="17976"/>
                    <a:pt x="13386" y="17996"/>
                  </a:cubicBezTo>
                  <a:cubicBezTo>
                    <a:pt x="16421" y="17996"/>
                    <a:pt x="19078" y="17103"/>
                    <a:pt x="21140" y="15854"/>
                  </a:cubicBezTo>
                  <a:cubicBezTo>
                    <a:pt x="23223" y="14604"/>
                    <a:pt x="24690" y="12998"/>
                    <a:pt x="25682" y="11431"/>
                  </a:cubicBezTo>
                  <a:cubicBezTo>
                    <a:pt x="26653" y="9865"/>
                    <a:pt x="27229" y="8358"/>
                    <a:pt x="27546" y="7029"/>
                  </a:cubicBezTo>
                  <a:cubicBezTo>
                    <a:pt x="27843" y="5700"/>
                    <a:pt x="27943" y="4550"/>
                    <a:pt x="27943" y="3618"/>
                  </a:cubicBezTo>
                  <a:cubicBezTo>
                    <a:pt x="27923" y="3162"/>
                    <a:pt x="27923" y="2745"/>
                    <a:pt x="27883" y="2388"/>
                  </a:cubicBezTo>
                  <a:cubicBezTo>
                    <a:pt x="27863" y="2190"/>
                    <a:pt x="27843" y="2012"/>
                    <a:pt x="27843" y="1853"/>
                  </a:cubicBezTo>
                  <a:cubicBezTo>
                    <a:pt x="27804" y="1694"/>
                    <a:pt x="27784" y="1555"/>
                    <a:pt x="27764" y="1417"/>
                  </a:cubicBezTo>
                  <a:cubicBezTo>
                    <a:pt x="27744" y="1278"/>
                    <a:pt x="27724" y="1139"/>
                    <a:pt x="27705" y="1020"/>
                  </a:cubicBezTo>
                  <a:cubicBezTo>
                    <a:pt x="27665" y="921"/>
                    <a:pt x="27645" y="802"/>
                    <a:pt x="27625" y="703"/>
                  </a:cubicBezTo>
                  <a:cubicBezTo>
                    <a:pt x="27586" y="524"/>
                    <a:pt x="27546" y="366"/>
                    <a:pt x="27506" y="227"/>
                  </a:cubicBezTo>
                  <a:cubicBezTo>
                    <a:pt x="27486" y="187"/>
                    <a:pt x="27486" y="88"/>
                    <a:pt x="27427" y="88"/>
                  </a:cubicBezTo>
                  <a:cubicBezTo>
                    <a:pt x="27367" y="88"/>
                    <a:pt x="27328" y="68"/>
                    <a:pt x="27308" y="68"/>
                  </a:cubicBezTo>
                  <a:cubicBezTo>
                    <a:pt x="27266" y="54"/>
                    <a:pt x="27234" y="40"/>
                    <a:pt x="27218" y="40"/>
                  </a:cubicBezTo>
                  <a:cubicBezTo>
                    <a:pt x="27216" y="40"/>
                    <a:pt x="27214" y="40"/>
                    <a:pt x="27212" y="41"/>
                  </a:cubicBezTo>
                  <a:lnTo>
                    <a:pt x="27212" y="41"/>
                  </a:lnTo>
                  <a:lnTo>
                    <a:pt x="27229" y="9"/>
                  </a:lnTo>
                  <a:lnTo>
                    <a:pt x="27229" y="9"/>
                  </a:lnTo>
                  <a:cubicBezTo>
                    <a:pt x="27229" y="9"/>
                    <a:pt x="27229" y="9"/>
                    <a:pt x="27229" y="9"/>
                  </a:cubicBezTo>
                  <a:cubicBezTo>
                    <a:pt x="27229" y="3"/>
                    <a:pt x="27225" y="0"/>
                    <a:pt x="27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4"/>
            <p:cNvSpPr/>
            <p:nvPr/>
          </p:nvSpPr>
          <p:spPr>
            <a:xfrm>
              <a:off x="8521889" y="4146656"/>
              <a:ext cx="651328" cy="855566"/>
            </a:xfrm>
            <a:custGeom>
              <a:rect b="b" l="l" r="r" t="t"/>
              <a:pathLst>
                <a:path extrusionOk="0" h="26676" w="20308">
                  <a:moveTo>
                    <a:pt x="12574" y="1"/>
                  </a:moveTo>
                  <a:cubicBezTo>
                    <a:pt x="12574" y="1"/>
                    <a:pt x="12574" y="100"/>
                    <a:pt x="12594" y="358"/>
                  </a:cubicBezTo>
                  <a:cubicBezTo>
                    <a:pt x="12613" y="398"/>
                    <a:pt x="12613" y="437"/>
                    <a:pt x="12613" y="477"/>
                  </a:cubicBezTo>
                  <a:cubicBezTo>
                    <a:pt x="12653" y="477"/>
                    <a:pt x="12713" y="457"/>
                    <a:pt x="12752" y="437"/>
                  </a:cubicBezTo>
                  <a:cubicBezTo>
                    <a:pt x="12832" y="417"/>
                    <a:pt x="12911" y="398"/>
                    <a:pt x="13010" y="358"/>
                  </a:cubicBezTo>
                  <a:cubicBezTo>
                    <a:pt x="13050" y="358"/>
                    <a:pt x="13109" y="338"/>
                    <a:pt x="13149" y="338"/>
                  </a:cubicBezTo>
                  <a:cubicBezTo>
                    <a:pt x="13169" y="338"/>
                    <a:pt x="13169" y="338"/>
                    <a:pt x="13188" y="358"/>
                  </a:cubicBezTo>
                  <a:cubicBezTo>
                    <a:pt x="13228" y="378"/>
                    <a:pt x="13248" y="378"/>
                    <a:pt x="13268" y="398"/>
                  </a:cubicBezTo>
                  <a:cubicBezTo>
                    <a:pt x="13367" y="477"/>
                    <a:pt x="13466" y="536"/>
                    <a:pt x="13585" y="616"/>
                  </a:cubicBezTo>
                  <a:cubicBezTo>
                    <a:pt x="14041" y="913"/>
                    <a:pt x="14616" y="1349"/>
                    <a:pt x="15291" y="1944"/>
                  </a:cubicBezTo>
                  <a:cubicBezTo>
                    <a:pt x="15965" y="2559"/>
                    <a:pt x="16738" y="3372"/>
                    <a:pt x="17492" y="4483"/>
                  </a:cubicBezTo>
                  <a:cubicBezTo>
                    <a:pt x="17869" y="5038"/>
                    <a:pt x="18265" y="5653"/>
                    <a:pt x="18602" y="6367"/>
                  </a:cubicBezTo>
                  <a:cubicBezTo>
                    <a:pt x="18781" y="6704"/>
                    <a:pt x="18920" y="7081"/>
                    <a:pt x="19098" y="7477"/>
                  </a:cubicBezTo>
                  <a:cubicBezTo>
                    <a:pt x="19237" y="7874"/>
                    <a:pt x="19396" y="8290"/>
                    <a:pt x="19515" y="8727"/>
                  </a:cubicBezTo>
                  <a:cubicBezTo>
                    <a:pt x="19753" y="9599"/>
                    <a:pt x="19931" y="10571"/>
                    <a:pt x="20010" y="11602"/>
                  </a:cubicBezTo>
                  <a:cubicBezTo>
                    <a:pt x="20050" y="12653"/>
                    <a:pt x="19991" y="13764"/>
                    <a:pt x="19772" y="14934"/>
                  </a:cubicBezTo>
                  <a:cubicBezTo>
                    <a:pt x="19554" y="16084"/>
                    <a:pt x="19158" y="17294"/>
                    <a:pt x="18583" y="18504"/>
                  </a:cubicBezTo>
                  <a:cubicBezTo>
                    <a:pt x="18007" y="19693"/>
                    <a:pt x="17234" y="20883"/>
                    <a:pt x="16223" y="21974"/>
                  </a:cubicBezTo>
                  <a:cubicBezTo>
                    <a:pt x="15231" y="23085"/>
                    <a:pt x="13982" y="24056"/>
                    <a:pt x="12514" y="24810"/>
                  </a:cubicBezTo>
                  <a:cubicBezTo>
                    <a:pt x="11047" y="25563"/>
                    <a:pt x="9381" y="26099"/>
                    <a:pt x="7576" y="26297"/>
                  </a:cubicBezTo>
                  <a:cubicBezTo>
                    <a:pt x="7041" y="26351"/>
                    <a:pt x="6514" y="26378"/>
                    <a:pt x="5995" y="26378"/>
                  </a:cubicBezTo>
                  <a:cubicBezTo>
                    <a:pt x="4802" y="26378"/>
                    <a:pt x="3657" y="26236"/>
                    <a:pt x="2579" y="25960"/>
                  </a:cubicBezTo>
                  <a:cubicBezTo>
                    <a:pt x="2182" y="25881"/>
                    <a:pt x="1805" y="25762"/>
                    <a:pt x="1428" y="25643"/>
                  </a:cubicBezTo>
                  <a:cubicBezTo>
                    <a:pt x="1250" y="25583"/>
                    <a:pt x="1072" y="25504"/>
                    <a:pt x="893" y="25425"/>
                  </a:cubicBezTo>
                  <a:lnTo>
                    <a:pt x="417" y="25246"/>
                  </a:lnTo>
                  <a:lnTo>
                    <a:pt x="437" y="25226"/>
                  </a:lnTo>
                  <a:lnTo>
                    <a:pt x="576" y="24968"/>
                  </a:lnTo>
                  <a:lnTo>
                    <a:pt x="695" y="24711"/>
                  </a:lnTo>
                  <a:lnTo>
                    <a:pt x="754" y="24572"/>
                  </a:lnTo>
                  <a:lnTo>
                    <a:pt x="774" y="24552"/>
                  </a:lnTo>
                  <a:lnTo>
                    <a:pt x="814" y="24512"/>
                  </a:lnTo>
                  <a:cubicBezTo>
                    <a:pt x="1072" y="24235"/>
                    <a:pt x="1329" y="23977"/>
                    <a:pt x="1587" y="23719"/>
                  </a:cubicBezTo>
                  <a:cubicBezTo>
                    <a:pt x="3650" y="21637"/>
                    <a:pt x="5216" y="19495"/>
                    <a:pt x="6466" y="17512"/>
                  </a:cubicBezTo>
                  <a:cubicBezTo>
                    <a:pt x="7735" y="15529"/>
                    <a:pt x="8667" y="13665"/>
                    <a:pt x="9401" y="11999"/>
                  </a:cubicBezTo>
                  <a:cubicBezTo>
                    <a:pt x="9579" y="11563"/>
                    <a:pt x="9738" y="11166"/>
                    <a:pt x="9896" y="10769"/>
                  </a:cubicBezTo>
                  <a:cubicBezTo>
                    <a:pt x="10075" y="10373"/>
                    <a:pt x="10214" y="9976"/>
                    <a:pt x="10333" y="9619"/>
                  </a:cubicBezTo>
                  <a:cubicBezTo>
                    <a:pt x="10472" y="9242"/>
                    <a:pt x="10610" y="8885"/>
                    <a:pt x="10710" y="8528"/>
                  </a:cubicBezTo>
                  <a:cubicBezTo>
                    <a:pt x="10829" y="8171"/>
                    <a:pt x="10928" y="7834"/>
                    <a:pt x="11027" y="7517"/>
                  </a:cubicBezTo>
                  <a:cubicBezTo>
                    <a:pt x="11820" y="4919"/>
                    <a:pt x="12098" y="3095"/>
                    <a:pt x="12296" y="1944"/>
                  </a:cubicBezTo>
                  <a:cubicBezTo>
                    <a:pt x="12455" y="774"/>
                    <a:pt x="12494" y="259"/>
                    <a:pt x="12494" y="199"/>
                  </a:cubicBezTo>
                  <a:cubicBezTo>
                    <a:pt x="12573" y="3"/>
                    <a:pt x="12574" y="1"/>
                    <a:pt x="12574" y="1"/>
                  </a:cubicBezTo>
                  <a:lnTo>
                    <a:pt x="12574" y="1"/>
                  </a:lnTo>
                  <a:cubicBezTo>
                    <a:pt x="12574" y="1"/>
                    <a:pt x="12573" y="3"/>
                    <a:pt x="12475" y="179"/>
                  </a:cubicBezTo>
                  <a:cubicBezTo>
                    <a:pt x="12455" y="259"/>
                    <a:pt x="12356" y="755"/>
                    <a:pt x="12177" y="1925"/>
                  </a:cubicBezTo>
                  <a:cubicBezTo>
                    <a:pt x="11939" y="3075"/>
                    <a:pt x="11642" y="4879"/>
                    <a:pt x="10829" y="7457"/>
                  </a:cubicBezTo>
                  <a:cubicBezTo>
                    <a:pt x="10729" y="7775"/>
                    <a:pt x="10610" y="8112"/>
                    <a:pt x="10511" y="8469"/>
                  </a:cubicBezTo>
                  <a:cubicBezTo>
                    <a:pt x="10392" y="8806"/>
                    <a:pt x="10253" y="9163"/>
                    <a:pt x="10115" y="9540"/>
                  </a:cubicBezTo>
                  <a:cubicBezTo>
                    <a:pt x="9976" y="9897"/>
                    <a:pt x="9837" y="10293"/>
                    <a:pt x="9678" y="10670"/>
                  </a:cubicBezTo>
                  <a:cubicBezTo>
                    <a:pt x="9520" y="11067"/>
                    <a:pt x="9341" y="11483"/>
                    <a:pt x="9163" y="11900"/>
                  </a:cubicBezTo>
                  <a:cubicBezTo>
                    <a:pt x="8429" y="13546"/>
                    <a:pt x="7497" y="15390"/>
                    <a:pt x="6228" y="17373"/>
                  </a:cubicBezTo>
                  <a:cubicBezTo>
                    <a:pt x="4978" y="19336"/>
                    <a:pt x="3412" y="21439"/>
                    <a:pt x="1389" y="23521"/>
                  </a:cubicBezTo>
                  <a:cubicBezTo>
                    <a:pt x="1131" y="23779"/>
                    <a:pt x="873" y="24036"/>
                    <a:pt x="596" y="24294"/>
                  </a:cubicBezTo>
                  <a:lnTo>
                    <a:pt x="536" y="24354"/>
                  </a:lnTo>
                  <a:cubicBezTo>
                    <a:pt x="516" y="24374"/>
                    <a:pt x="516" y="24393"/>
                    <a:pt x="496" y="24413"/>
                  </a:cubicBezTo>
                  <a:lnTo>
                    <a:pt x="496" y="24453"/>
                  </a:lnTo>
                  <a:lnTo>
                    <a:pt x="417" y="24572"/>
                  </a:lnTo>
                  <a:lnTo>
                    <a:pt x="298" y="24830"/>
                  </a:lnTo>
                  <a:lnTo>
                    <a:pt x="179" y="25087"/>
                  </a:lnTo>
                  <a:lnTo>
                    <a:pt x="60" y="25306"/>
                  </a:lnTo>
                  <a:lnTo>
                    <a:pt x="40" y="25385"/>
                  </a:lnTo>
                  <a:cubicBezTo>
                    <a:pt x="40" y="25405"/>
                    <a:pt x="1" y="25425"/>
                    <a:pt x="40" y="25425"/>
                  </a:cubicBezTo>
                  <a:lnTo>
                    <a:pt x="179" y="25484"/>
                  </a:lnTo>
                  <a:lnTo>
                    <a:pt x="516" y="25603"/>
                  </a:lnTo>
                  <a:lnTo>
                    <a:pt x="794" y="25722"/>
                  </a:lnTo>
                  <a:cubicBezTo>
                    <a:pt x="972" y="25782"/>
                    <a:pt x="1151" y="25861"/>
                    <a:pt x="1349" y="25920"/>
                  </a:cubicBezTo>
                  <a:cubicBezTo>
                    <a:pt x="1726" y="26039"/>
                    <a:pt x="2103" y="26178"/>
                    <a:pt x="2499" y="26258"/>
                  </a:cubicBezTo>
                  <a:cubicBezTo>
                    <a:pt x="3605" y="26534"/>
                    <a:pt x="4778" y="26676"/>
                    <a:pt x="5992" y="26676"/>
                  </a:cubicBezTo>
                  <a:cubicBezTo>
                    <a:pt x="6520" y="26676"/>
                    <a:pt x="7055" y="26649"/>
                    <a:pt x="7596" y="26595"/>
                  </a:cubicBezTo>
                  <a:cubicBezTo>
                    <a:pt x="9440" y="26396"/>
                    <a:pt x="11166" y="25841"/>
                    <a:pt x="12653" y="25087"/>
                  </a:cubicBezTo>
                  <a:cubicBezTo>
                    <a:pt x="14140" y="24294"/>
                    <a:pt x="15429" y="23303"/>
                    <a:pt x="16441" y="22172"/>
                  </a:cubicBezTo>
                  <a:cubicBezTo>
                    <a:pt x="17452" y="21062"/>
                    <a:pt x="18265" y="19852"/>
                    <a:pt x="18840" y="18622"/>
                  </a:cubicBezTo>
                  <a:cubicBezTo>
                    <a:pt x="19435" y="17393"/>
                    <a:pt x="19812" y="16163"/>
                    <a:pt x="20030" y="14974"/>
                  </a:cubicBezTo>
                  <a:cubicBezTo>
                    <a:pt x="20268" y="13803"/>
                    <a:pt x="20308" y="12653"/>
                    <a:pt x="20248" y="11602"/>
                  </a:cubicBezTo>
                  <a:cubicBezTo>
                    <a:pt x="20189" y="10531"/>
                    <a:pt x="19991" y="9560"/>
                    <a:pt x="19733" y="8667"/>
                  </a:cubicBezTo>
                  <a:cubicBezTo>
                    <a:pt x="19614" y="8211"/>
                    <a:pt x="19455" y="7795"/>
                    <a:pt x="19316" y="7398"/>
                  </a:cubicBezTo>
                  <a:cubicBezTo>
                    <a:pt x="19138" y="7001"/>
                    <a:pt x="18999" y="6625"/>
                    <a:pt x="18801" y="6268"/>
                  </a:cubicBezTo>
                  <a:cubicBezTo>
                    <a:pt x="18464" y="5534"/>
                    <a:pt x="18047" y="4919"/>
                    <a:pt x="17670" y="4364"/>
                  </a:cubicBezTo>
                  <a:cubicBezTo>
                    <a:pt x="16877" y="3253"/>
                    <a:pt x="16104" y="2440"/>
                    <a:pt x="15410" y="1825"/>
                  </a:cubicBezTo>
                  <a:cubicBezTo>
                    <a:pt x="14715" y="1230"/>
                    <a:pt x="14121" y="814"/>
                    <a:pt x="13645" y="517"/>
                  </a:cubicBezTo>
                  <a:cubicBezTo>
                    <a:pt x="13526" y="457"/>
                    <a:pt x="13426" y="378"/>
                    <a:pt x="13327" y="318"/>
                  </a:cubicBezTo>
                  <a:lnTo>
                    <a:pt x="13248" y="279"/>
                  </a:lnTo>
                  <a:cubicBezTo>
                    <a:pt x="13216" y="263"/>
                    <a:pt x="13197" y="234"/>
                    <a:pt x="13170" y="234"/>
                  </a:cubicBezTo>
                  <a:cubicBezTo>
                    <a:pt x="13163" y="234"/>
                    <a:pt x="13156" y="235"/>
                    <a:pt x="13149" y="239"/>
                  </a:cubicBezTo>
                  <a:cubicBezTo>
                    <a:pt x="13089" y="259"/>
                    <a:pt x="13050" y="279"/>
                    <a:pt x="12990" y="279"/>
                  </a:cubicBezTo>
                  <a:cubicBezTo>
                    <a:pt x="12911" y="318"/>
                    <a:pt x="12832" y="338"/>
                    <a:pt x="12752" y="378"/>
                  </a:cubicBezTo>
                  <a:cubicBezTo>
                    <a:pt x="12732" y="378"/>
                    <a:pt x="12693" y="398"/>
                    <a:pt x="12673" y="398"/>
                  </a:cubicBezTo>
                  <a:cubicBezTo>
                    <a:pt x="12673" y="378"/>
                    <a:pt x="12653" y="358"/>
                    <a:pt x="12653" y="318"/>
                  </a:cubicBezTo>
                  <a:cubicBezTo>
                    <a:pt x="12613" y="120"/>
                    <a:pt x="12594" y="1"/>
                    <a:pt x="12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4"/>
            <p:cNvSpPr/>
            <p:nvPr/>
          </p:nvSpPr>
          <p:spPr>
            <a:xfrm>
              <a:off x="8830363" y="3389040"/>
              <a:ext cx="490421" cy="777534"/>
            </a:xfrm>
            <a:custGeom>
              <a:rect b="b" l="l" r="r" t="t"/>
              <a:pathLst>
                <a:path extrusionOk="0" h="24243" w="15291">
                  <a:moveTo>
                    <a:pt x="3522" y="0"/>
                  </a:moveTo>
                  <a:cubicBezTo>
                    <a:pt x="3423" y="0"/>
                    <a:pt x="3327" y="2"/>
                    <a:pt x="3233" y="4"/>
                  </a:cubicBezTo>
                  <a:cubicBezTo>
                    <a:pt x="3035" y="24"/>
                    <a:pt x="2837" y="24"/>
                    <a:pt x="2658" y="24"/>
                  </a:cubicBezTo>
                  <a:cubicBezTo>
                    <a:pt x="2480" y="44"/>
                    <a:pt x="2321" y="83"/>
                    <a:pt x="2162" y="83"/>
                  </a:cubicBezTo>
                  <a:cubicBezTo>
                    <a:pt x="1984" y="103"/>
                    <a:pt x="1845" y="123"/>
                    <a:pt x="1706" y="143"/>
                  </a:cubicBezTo>
                  <a:cubicBezTo>
                    <a:pt x="1567" y="182"/>
                    <a:pt x="1429" y="202"/>
                    <a:pt x="1310" y="222"/>
                  </a:cubicBezTo>
                  <a:cubicBezTo>
                    <a:pt x="834" y="321"/>
                    <a:pt x="516" y="440"/>
                    <a:pt x="298" y="500"/>
                  </a:cubicBezTo>
                  <a:cubicBezTo>
                    <a:pt x="100" y="559"/>
                    <a:pt x="21" y="599"/>
                    <a:pt x="21" y="619"/>
                  </a:cubicBezTo>
                  <a:cubicBezTo>
                    <a:pt x="21" y="619"/>
                    <a:pt x="120" y="599"/>
                    <a:pt x="318" y="559"/>
                  </a:cubicBezTo>
                  <a:cubicBezTo>
                    <a:pt x="536" y="520"/>
                    <a:pt x="854" y="420"/>
                    <a:pt x="1330" y="341"/>
                  </a:cubicBezTo>
                  <a:cubicBezTo>
                    <a:pt x="1449" y="321"/>
                    <a:pt x="1587" y="301"/>
                    <a:pt x="1726" y="282"/>
                  </a:cubicBezTo>
                  <a:cubicBezTo>
                    <a:pt x="1865" y="262"/>
                    <a:pt x="2004" y="242"/>
                    <a:pt x="2162" y="242"/>
                  </a:cubicBezTo>
                  <a:cubicBezTo>
                    <a:pt x="2321" y="222"/>
                    <a:pt x="2500" y="202"/>
                    <a:pt x="2678" y="182"/>
                  </a:cubicBezTo>
                  <a:lnTo>
                    <a:pt x="3233" y="182"/>
                  </a:lnTo>
                  <a:cubicBezTo>
                    <a:pt x="4046" y="182"/>
                    <a:pt x="5018" y="242"/>
                    <a:pt x="6168" y="520"/>
                  </a:cubicBezTo>
                  <a:cubicBezTo>
                    <a:pt x="7319" y="797"/>
                    <a:pt x="8627" y="1293"/>
                    <a:pt x="9976" y="2166"/>
                  </a:cubicBezTo>
                  <a:cubicBezTo>
                    <a:pt x="10630" y="2622"/>
                    <a:pt x="11305" y="3157"/>
                    <a:pt x="11919" y="3831"/>
                  </a:cubicBezTo>
                  <a:cubicBezTo>
                    <a:pt x="12554" y="4525"/>
                    <a:pt x="13109" y="5319"/>
                    <a:pt x="13585" y="6251"/>
                  </a:cubicBezTo>
                  <a:cubicBezTo>
                    <a:pt x="14498" y="8115"/>
                    <a:pt x="14993" y="10514"/>
                    <a:pt x="14617" y="13112"/>
                  </a:cubicBezTo>
                  <a:cubicBezTo>
                    <a:pt x="14418" y="14421"/>
                    <a:pt x="14022" y="15750"/>
                    <a:pt x="13308" y="17019"/>
                  </a:cubicBezTo>
                  <a:cubicBezTo>
                    <a:pt x="13109" y="17336"/>
                    <a:pt x="12931" y="17654"/>
                    <a:pt x="12713" y="17951"/>
                  </a:cubicBezTo>
                  <a:cubicBezTo>
                    <a:pt x="12594" y="18090"/>
                    <a:pt x="12495" y="18249"/>
                    <a:pt x="12376" y="18407"/>
                  </a:cubicBezTo>
                  <a:cubicBezTo>
                    <a:pt x="12257" y="18546"/>
                    <a:pt x="12138" y="18685"/>
                    <a:pt x="12019" y="18844"/>
                  </a:cubicBezTo>
                  <a:cubicBezTo>
                    <a:pt x="11503" y="19419"/>
                    <a:pt x="10928" y="19954"/>
                    <a:pt x="10293" y="20430"/>
                  </a:cubicBezTo>
                  <a:cubicBezTo>
                    <a:pt x="9024" y="21422"/>
                    <a:pt x="7656" y="22155"/>
                    <a:pt x="6307" y="22731"/>
                  </a:cubicBezTo>
                  <a:cubicBezTo>
                    <a:pt x="5633" y="23008"/>
                    <a:pt x="4978" y="23266"/>
                    <a:pt x="4324" y="23484"/>
                  </a:cubicBezTo>
                  <a:cubicBezTo>
                    <a:pt x="3987" y="23603"/>
                    <a:pt x="3650" y="23702"/>
                    <a:pt x="3332" y="23821"/>
                  </a:cubicBezTo>
                  <a:lnTo>
                    <a:pt x="3154" y="23881"/>
                  </a:lnTo>
                  <a:lnTo>
                    <a:pt x="3134" y="23881"/>
                  </a:lnTo>
                  <a:cubicBezTo>
                    <a:pt x="3114" y="23722"/>
                    <a:pt x="3095" y="23563"/>
                    <a:pt x="3075" y="23405"/>
                  </a:cubicBezTo>
                  <a:lnTo>
                    <a:pt x="3055" y="23345"/>
                  </a:lnTo>
                  <a:cubicBezTo>
                    <a:pt x="3055" y="23335"/>
                    <a:pt x="3055" y="23335"/>
                    <a:pt x="3055" y="23335"/>
                  </a:cubicBezTo>
                  <a:cubicBezTo>
                    <a:pt x="3055" y="23335"/>
                    <a:pt x="3055" y="23335"/>
                    <a:pt x="3055" y="23325"/>
                  </a:cubicBezTo>
                  <a:lnTo>
                    <a:pt x="3075" y="23206"/>
                  </a:lnTo>
                  <a:lnTo>
                    <a:pt x="3095" y="22969"/>
                  </a:lnTo>
                  <a:cubicBezTo>
                    <a:pt x="3095" y="22790"/>
                    <a:pt x="3114" y="22631"/>
                    <a:pt x="3134" y="22473"/>
                  </a:cubicBezTo>
                  <a:cubicBezTo>
                    <a:pt x="3154" y="22155"/>
                    <a:pt x="3194" y="21838"/>
                    <a:pt x="3214" y="21521"/>
                  </a:cubicBezTo>
                  <a:cubicBezTo>
                    <a:pt x="3253" y="21204"/>
                    <a:pt x="3233" y="20886"/>
                    <a:pt x="3253" y="20589"/>
                  </a:cubicBezTo>
                  <a:cubicBezTo>
                    <a:pt x="3273" y="20291"/>
                    <a:pt x="3293" y="19974"/>
                    <a:pt x="3293" y="19677"/>
                  </a:cubicBezTo>
                  <a:cubicBezTo>
                    <a:pt x="3313" y="18487"/>
                    <a:pt x="3273" y="17376"/>
                    <a:pt x="3233" y="16305"/>
                  </a:cubicBezTo>
                  <a:cubicBezTo>
                    <a:pt x="3114" y="14203"/>
                    <a:pt x="2896" y="12359"/>
                    <a:pt x="2638" y="10752"/>
                  </a:cubicBezTo>
                  <a:cubicBezTo>
                    <a:pt x="2400" y="9146"/>
                    <a:pt x="2103" y="7778"/>
                    <a:pt x="1825" y="6608"/>
                  </a:cubicBezTo>
                  <a:cubicBezTo>
                    <a:pt x="1270" y="4287"/>
                    <a:pt x="794" y="2800"/>
                    <a:pt x="497" y="1868"/>
                  </a:cubicBezTo>
                  <a:cubicBezTo>
                    <a:pt x="338" y="1412"/>
                    <a:pt x="219" y="1095"/>
                    <a:pt x="140" y="896"/>
                  </a:cubicBezTo>
                  <a:cubicBezTo>
                    <a:pt x="60" y="698"/>
                    <a:pt x="21" y="619"/>
                    <a:pt x="21" y="619"/>
                  </a:cubicBezTo>
                  <a:lnTo>
                    <a:pt x="21" y="619"/>
                  </a:lnTo>
                  <a:cubicBezTo>
                    <a:pt x="1" y="619"/>
                    <a:pt x="21" y="698"/>
                    <a:pt x="80" y="916"/>
                  </a:cubicBezTo>
                  <a:cubicBezTo>
                    <a:pt x="140" y="1114"/>
                    <a:pt x="239" y="1432"/>
                    <a:pt x="378" y="1908"/>
                  </a:cubicBezTo>
                  <a:cubicBezTo>
                    <a:pt x="655" y="2840"/>
                    <a:pt x="1111" y="4327"/>
                    <a:pt x="1627" y="6647"/>
                  </a:cubicBezTo>
                  <a:cubicBezTo>
                    <a:pt x="1885" y="7817"/>
                    <a:pt x="2162" y="9166"/>
                    <a:pt x="2400" y="10772"/>
                  </a:cubicBezTo>
                  <a:cubicBezTo>
                    <a:pt x="2638" y="12379"/>
                    <a:pt x="2857" y="14203"/>
                    <a:pt x="2956" y="16305"/>
                  </a:cubicBezTo>
                  <a:cubicBezTo>
                    <a:pt x="3015" y="17356"/>
                    <a:pt x="3035" y="18487"/>
                    <a:pt x="3015" y="19657"/>
                  </a:cubicBezTo>
                  <a:cubicBezTo>
                    <a:pt x="3015" y="19954"/>
                    <a:pt x="2995" y="20252"/>
                    <a:pt x="2976" y="20569"/>
                  </a:cubicBezTo>
                  <a:cubicBezTo>
                    <a:pt x="2956" y="20866"/>
                    <a:pt x="2956" y="21184"/>
                    <a:pt x="2936" y="21481"/>
                  </a:cubicBezTo>
                  <a:cubicBezTo>
                    <a:pt x="2896" y="21798"/>
                    <a:pt x="2876" y="22116"/>
                    <a:pt x="2857" y="22433"/>
                  </a:cubicBezTo>
                  <a:cubicBezTo>
                    <a:pt x="2837" y="22592"/>
                    <a:pt x="2817" y="22750"/>
                    <a:pt x="2797" y="22929"/>
                  </a:cubicBezTo>
                  <a:lnTo>
                    <a:pt x="2777" y="23167"/>
                  </a:lnTo>
                  <a:lnTo>
                    <a:pt x="2777" y="23286"/>
                  </a:lnTo>
                  <a:cubicBezTo>
                    <a:pt x="2757" y="23306"/>
                    <a:pt x="2777" y="23385"/>
                    <a:pt x="2777" y="23385"/>
                  </a:cubicBezTo>
                  <a:lnTo>
                    <a:pt x="2797" y="23444"/>
                  </a:lnTo>
                  <a:cubicBezTo>
                    <a:pt x="2817" y="23623"/>
                    <a:pt x="2837" y="23801"/>
                    <a:pt x="2876" y="23980"/>
                  </a:cubicBezTo>
                  <a:lnTo>
                    <a:pt x="2916" y="24218"/>
                  </a:lnTo>
                  <a:cubicBezTo>
                    <a:pt x="2916" y="24238"/>
                    <a:pt x="2921" y="24243"/>
                    <a:pt x="2928" y="24243"/>
                  </a:cubicBezTo>
                  <a:cubicBezTo>
                    <a:pt x="2936" y="24243"/>
                    <a:pt x="2946" y="24238"/>
                    <a:pt x="2956" y="24238"/>
                  </a:cubicBezTo>
                  <a:lnTo>
                    <a:pt x="3015" y="24218"/>
                  </a:lnTo>
                  <a:lnTo>
                    <a:pt x="3134" y="24178"/>
                  </a:lnTo>
                  <a:lnTo>
                    <a:pt x="3432" y="24079"/>
                  </a:lnTo>
                  <a:cubicBezTo>
                    <a:pt x="3749" y="23980"/>
                    <a:pt x="4086" y="23881"/>
                    <a:pt x="4423" y="23762"/>
                  </a:cubicBezTo>
                  <a:cubicBezTo>
                    <a:pt x="5078" y="23544"/>
                    <a:pt x="5752" y="23286"/>
                    <a:pt x="6446" y="22988"/>
                  </a:cubicBezTo>
                  <a:cubicBezTo>
                    <a:pt x="7795" y="22413"/>
                    <a:pt x="9183" y="21679"/>
                    <a:pt x="10472" y="20668"/>
                  </a:cubicBezTo>
                  <a:cubicBezTo>
                    <a:pt x="11126" y="20172"/>
                    <a:pt x="11721" y="19617"/>
                    <a:pt x="12237" y="19022"/>
                  </a:cubicBezTo>
                  <a:cubicBezTo>
                    <a:pt x="12356" y="18883"/>
                    <a:pt x="12495" y="18725"/>
                    <a:pt x="12614" y="18586"/>
                  </a:cubicBezTo>
                  <a:cubicBezTo>
                    <a:pt x="12733" y="18427"/>
                    <a:pt x="12832" y="18269"/>
                    <a:pt x="12951" y="18110"/>
                  </a:cubicBezTo>
                  <a:cubicBezTo>
                    <a:pt x="13189" y="17812"/>
                    <a:pt x="13367" y="17475"/>
                    <a:pt x="13565" y="17158"/>
                  </a:cubicBezTo>
                  <a:cubicBezTo>
                    <a:pt x="14299" y="15869"/>
                    <a:pt x="14716" y="14481"/>
                    <a:pt x="14894" y="13152"/>
                  </a:cubicBezTo>
                  <a:cubicBezTo>
                    <a:pt x="15291" y="10495"/>
                    <a:pt x="14775" y="8036"/>
                    <a:pt x="13823" y="6132"/>
                  </a:cubicBezTo>
                  <a:cubicBezTo>
                    <a:pt x="13347" y="5180"/>
                    <a:pt x="12752" y="4367"/>
                    <a:pt x="12118" y="3673"/>
                  </a:cubicBezTo>
                  <a:cubicBezTo>
                    <a:pt x="11483" y="2959"/>
                    <a:pt x="10789" y="2423"/>
                    <a:pt x="10115" y="1967"/>
                  </a:cubicBezTo>
                  <a:cubicBezTo>
                    <a:pt x="8727" y="1075"/>
                    <a:pt x="7398" y="579"/>
                    <a:pt x="6228" y="301"/>
                  </a:cubicBezTo>
                  <a:cubicBezTo>
                    <a:pt x="5192" y="73"/>
                    <a:pt x="4281" y="0"/>
                    <a:pt x="35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4"/>
            <p:cNvSpPr/>
            <p:nvPr/>
          </p:nvSpPr>
          <p:spPr>
            <a:xfrm>
              <a:off x="8287823" y="2500151"/>
              <a:ext cx="791261" cy="911276"/>
            </a:xfrm>
            <a:custGeom>
              <a:rect b="b" l="l" r="r" t="t"/>
              <a:pathLst>
                <a:path extrusionOk="0" h="28413" w="24671">
                  <a:moveTo>
                    <a:pt x="9630" y="0"/>
                  </a:moveTo>
                  <a:cubicBezTo>
                    <a:pt x="9412" y="0"/>
                    <a:pt x="9197" y="5"/>
                    <a:pt x="8984" y="15"/>
                  </a:cubicBezTo>
                  <a:cubicBezTo>
                    <a:pt x="7656" y="74"/>
                    <a:pt x="6426" y="272"/>
                    <a:pt x="5296" y="590"/>
                  </a:cubicBezTo>
                  <a:cubicBezTo>
                    <a:pt x="4721" y="729"/>
                    <a:pt x="4205" y="947"/>
                    <a:pt x="3689" y="1125"/>
                  </a:cubicBezTo>
                  <a:cubicBezTo>
                    <a:pt x="3194" y="1343"/>
                    <a:pt x="2698" y="1561"/>
                    <a:pt x="2261" y="1799"/>
                  </a:cubicBezTo>
                  <a:cubicBezTo>
                    <a:pt x="1805" y="2018"/>
                    <a:pt x="1389" y="2315"/>
                    <a:pt x="992" y="2553"/>
                  </a:cubicBezTo>
                  <a:cubicBezTo>
                    <a:pt x="794" y="2692"/>
                    <a:pt x="615" y="2831"/>
                    <a:pt x="417" y="2969"/>
                  </a:cubicBezTo>
                  <a:cubicBezTo>
                    <a:pt x="298" y="3049"/>
                    <a:pt x="179" y="3128"/>
                    <a:pt x="60" y="3227"/>
                  </a:cubicBezTo>
                  <a:lnTo>
                    <a:pt x="1" y="3267"/>
                  </a:lnTo>
                  <a:lnTo>
                    <a:pt x="1" y="3287"/>
                  </a:lnTo>
                  <a:lnTo>
                    <a:pt x="40" y="3307"/>
                  </a:lnTo>
                  <a:lnTo>
                    <a:pt x="139" y="3406"/>
                  </a:lnTo>
                  <a:lnTo>
                    <a:pt x="318" y="3545"/>
                  </a:lnTo>
                  <a:cubicBezTo>
                    <a:pt x="953" y="4120"/>
                    <a:pt x="1548" y="4675"/>
                    <a:pt x="2083" y="5191"/>
                  </a:cubicBezTo>
                  <a:cubicBezTo>
                    <a:pt x="4225" y="7233"/>
                    <a:pt x="5514" y="8701"/>
                    <a:pt x="6307" y="9593"/>
                  </a:cubicBezTo>
                  <a:cubicBezTo>
                    <a:pt x="6704" y="10049"/>
                    <a:pt x="6981" y="10367"/>
                    <a:pt x="7160" y="10565"/>
                  </a:cubicBezTo>
                  <a:cubicBezTo>
                    <a:pt x="7321" y="10762"/>
                    <a:pt x="7417" y="10845"/>
                    <a:pt x="7435" y="10845"/>
                  </a:cubicBezTo>
                  <a:cubicBezTo>
                    <a:pt x="7436" y="10845"/>
                    <a:pt x="7437" y="10844"/>
                    <a:pt x="7437" y="10843"/>
                  </a:cubicBezTo>
                  <a:cubicBezTo>
                    <a:pt x="7437" y="10843"/>
                    <a:pt x="7378" y="10743"/>
                    <a:pt x="7199" y="10545"/>
                  </a:cubicBezTo>
                  <a:cubicBezTo>
                    <a:pt x="7041" y="10327"/>
                    <a:pt x="6783" y="9990"/>
                    <a:pt x="6386" y="9534"/>
                  </a:cubicBezTo>
                  <a:cubicBezTo>
                    <a:pt x="5613" y="8602"/>
                    <a:pt x="4344" y="7114"/>
                    <a:pt x="2222" y="5032"/>
                  </a:cubicBezTo>
                  <a:cubicBezTo>
                    <a:pt x="1686" y="4516"/>
                    <a:pt x="1111" y="3961"/>
                    <a:pt x="457" y="3386"/>
                  </a:cubicBezTo>
                  <a:lnTo>
                    <a:pt x="377" y="3307"/>
                  </a:lnTo>
                  <a:cubicBezTo>
                    <a:pt x="377" y="3287"/>
                    <a:pt x="338" y="3287"/>
                    <a:pt x="358" y="3287"/>
                  </a:cubicBezTo>
                  <a:cubicBezTo>
                    <a:pt x="437" y="3227"/>
                    <a:pt x="496" y="3188"/>
                    <a:pt x="556" y="3148"/>
                  </a:cubicBezTo>
                  <a:cubicBezTo>
                    <a:pt x="734" y="3009"/>
                    <a:pt x="933" y="2870"/>
                    <a:pt x="1111" y="2751"/>
                  </a:cubicBezTo>
                  <a:cubicBezTo>
                    <a:pt x="1528" y="2513"/>
                    <a:pt x="1924" y="2236"/>
                    <a:pt x="2380" y="2018"/>
                  </a:cubicBezTo>
                  <a:cubicBezTo>
                    <a:pt x="2817" y="1780"/>
                    <a:pt x="3293" y="1581"/>
                    <a:pt x="3788" y="1363"/>
                  </a:cubicBezTo>
                  <a:cubicBezTo>
                    <a:pt x="4284" y="1185"/>
                    <a:pt x="4800" y="986"/>
                    <a:pt x="5375" y="848"/>
                  </a:cubicBezTo>
                  <a:cubicBezTo>
                    <a:pt x="6466" y="530"/>
                    <a:pt x="7695" y="332"/>
                    <a:pt x="8984" y="292"/>
                  </a:cubicBezTo>
                  <a:cubicBezTo>
                    <a:pt x="9197" y="283"/>
                    <a:pt x="9411" y="278"/>
                    <a:pt x="9628" y="278"/>
                  </a:cubicBezTo>
                  <a:cubicBezTo>
                    <a:pt x="10745" y="278"/>
                    <a:pt x="11913" y="410"/>
                    <a:pt x="13109" y="709"/>
                  </a:cubicBezTo>
                  <a:cubicBezTo>
                    <a:pt x="14537" y="1046"/>
                    <a:pt x="15985" y="1641"/>
                    <a:pt x="17353" y="2513"/>
                  </a:cubicBezTo>
                  <a:cubicBezTo>
                    <a:pt x="18741" y="3386"/>
                    <a:pt x="20030" y="4576"/>
                    <a:pt x="21161" y="6004"/>
                  </a:cubicBezTo>
                  <a:cubicBezTo>
                    <a:pt x="21300" y="6162"/>
                    <a:pt x="21438" y="6361"/>
                    <a:pt x="21557" y="6539"/>
                  </a:cubicBezTo>
                  <a:cubicBezTo>
                    <a:pt x="21696" y="6737"/>
                    <a:pt x="21835" y="6916"/>
                    <a:pt x="21954" y="7114"/>
                  </a:cubicBezTo>
                  <a:cubicBezTo>
                    <a:pt x="22192" y="7511"/>
                    <a:pt x="22450" y="7907"/>
                    <a:pt x="22668" y="8344"/>
                  </a:cubicBezTo>
                  <a:cubicBezTo>
                    <a:pt x="22886" y="8760"/>
                    <a:pt x="23084" y="9216"/>
                    <a:pt x="23283" y="9653"/>
                  </a:cubicBezTo>
                  <a:cubicBezTo>
                    <a:pt x="23362" y="9891"/>
                    <a:pt x="23441" y="10109"/>
                    <a:pt x="23540" y="10347"/>
                  </a:cubicBezTo>
                  <a:lnTo>
                    <a:pt x="23659" y="10704"/>
                  </a:lnTo>
                  <a:lnTo>
                    <a:pt x="23759" y="11061"/>
                  </a:lnTo>
                  <a:cubicBezTo>
                    <a:pt x="24056" y="12013"/>
                    <a:pt x="24215" y="12984"/>
                    <a:pt x="24314" y="13936"/>
                  </a:cubicBezTo>
                  <a:cubicBezTo>
                    <a:pt x="24334" y="14174"/>
                    <a:pt x="24354" y="14412"/>
                    <a:pt x="24354" y="14650"/>
                  </a:cubicBezTo>
                  <a:cubicBezTo>
                    <a:pt x="24373" y="14888"/>
                    <a:pt x="24354" y="15106"/>
                    <a:pt x="24354" y="15344"/>
                  </a:cubicBezTo>
                  <a:cubicBezTo>
                    <a:pt x="24373" y="15820"/>
                    <a:pt x="24314" y="16276"/>
                    <a:pt x="24274" y="16713"/>
                  </a:cubicBezTo>
                  <a:cubicBezTo>
                    <a:pt x="24056" y="18517"/>
                    <a:pt x="23540" y="20183"/>
                    <a:pt x="22807" y="21651"/>
                  </a:cubicBezTo>
                  <a:cubicBezTo>
                    <a:pt x="22073" y="23118"/>
                    <a:pt x="21161" y="24387"/>
                    <a:pt x="20169" y="25458"/>
                  </a:cubicBezTo>
                  <a:cubicBezTo>
                    <a:pt x="20050" y="25597"/>
                    <a:pt x="19911" y="25716"/>
                    <a:pt x="19773" y="25855"/>
                  </a:cubicBezTo>
                  <a:cubicBezTo>
                    <a:pt x="19654" y="25974"/>
                    <a:pt x="19515" y="26093"/>
                    <a:pt x="19396" y="26212"/>
                  </a:cubicBezTo>
                  <a:cubicBezTo>
                    <a:pt x="19138" y="26470"/>
                    <a:pt x="18860" y="26688"/>
                    <a:pt x="18583" y="26906"/>
                  </a:cubicBezTo>
                  <a:cubicBezTo>
                    <a:pt x="18325" y="27124"/>
                    <a:pt x="18027" y="27302"/>
                    <a:pt x="17770" y="27521"/>
                  </a:cubicBezTo>
                  <a:cubicBezTo>
                    <a:pt x="17631" y="27620"/>
                    <a:pt x="17492" y="27699"/>
                    <a:pt x="17353" y="27778"/>
                  </a:cubicBezTo>
                  <a:cubicBezTo>
                    <a:pt x="17214" y="27858"/>
                    <a:pt x="17095" y="27937"/>
                    <a:pt x="16976" y="28016"/>
                  </a:cubicBezTo>
                  <a:lnTo>
                    <a:pt x="16956" y="28016"/>
                  </a:lnTo>
                  <a:lnTo>
                    <a:pt x="16897" y="27838"/>
                  </a:lnTo>
                  <a:cubicBezTo>
                    <a:pt x="16857" y="27679"/>
                    <a:pt x="16798" y="27521"/>
                    <a:pt x="16738" y="27382"/>
                  </a:cubicBezTo>
                  <a:cubicBezTo>
                    <a:pt x="16639" y="27064"/>
                    <a:pt x="16520" y="26787"/>
                    <a:pt x="16421" y="26489"/>
                  </a:cubicBezTo>
                  <a:cubicBezTo>
                    <a:pt x="16203" y="25914"/>
                    <a:pt x="15985" y="25359"/>
                    <a:pt x="15767" y="24824"/>
                  </a:cubicBezTo>
                  <a:cubicBezTo>
                    <a:pt x="15310" y="23733"/>
                    <a:pt x="14874" y="22741"/>
                    <a:pt x="14438" y="21829"/>
                  </a:cubicBezTo>
                  <a:cubicBezTo>
                    <a:pt x="13565" y="20005"/>
                    <a:pt x="12732" y="18478"/>
                    <a:pt x="11979" y="17208"/>
                  </a:cubicBezTo>
                  <a:cubicBezTo>
                    <a:pt x="10452" y="14650"/>
                    <a:pt x="9262" y="13083"/>
                    <a:pt x="8528" y="12132"/>
                  </a:cubicBezTo>
                  <a:cubicBezTo>
                    <a:pt x="8151" y="11656"/>
                    <a:pt x="7874" y="11338"/>
                    <a:pt x="7695" y="11140"/>
                  </a:cubicBezTo>
                  <a:cubicBezTo>
                    <a:pt x="7537" y="10922"/>
                    <a:pt x="7437" y="10843"/>
                    <a:pt x="7437" y="10843"/>
                  </a:cubicBezTo>
                  <a:lnTo>
                    <a:pt x="7437" y="10843"/>
                  </a:lnTo>
                  <a:cubicBezTo>
                    <a:pt x="7437" y="10862"/>
                    <a:pt x="7497" y="10961"/>
                    <a:pt x="7656" y="11160"/>
                  </a:cubicBezTo>
                  <a:cubicBezTo>
                    <a:pt x="7814" y="11378"/>
                    <a:pt x="8072" y="11715"/>
                    <a:pt x="8429" y="12191"/>
                  </a:cubicBezTo>
                  <a:cubicBezTo>
                    <a:pt x="9143" y="13183"/>
                    <a:pt x="10293" y="14749"/>
                    <a:pt x="11800" y="17307"/>
                  </a:cubicBezTo>
                  <a:cubicBezTo>
                    <a:pt x="12534" y="18577"/>
                    <a:pt x="13367" y="20104"/>
                    <a:pt x="14220" y="21928"/>
                  </a:cubicBezTo>
                  <a:cubicBezTo>
                    <a:pt x="14656" y="22840"/>
                    <a:pt x="15073" y="23832"/>
                    <a:pt x="15509" y="24903"/>
                  </a:cubicBezTo>
                  <a:cubicBezTo>
                    <a:pt x="15727" y="25438"/>
                    <a:pt x="15945" y="25994"/>
                    <a:pt x="16163" y="26589"/>
                  </a:cubicBezTo>
                  <a:cubicBezTo>
                    <a:pt x="16282" y="26866"/>
                    <a:pt x="16381" y="27164"/>
                    <a:pt x="16481" y="27461"/>
                  </a:cubicBezTo>
                  <a:cubicBezTo>
                    <a:pt x="16540" y="27620"/>
                    <a:pt x="16580" y="27759"/>
                    <a:pt x="16639" y="27917"/>
                  </a:cubicBezTo>
                  <a:lnTo>
                    <a:pt x="16738" y="28195"/>
                  </a:lnTo>
                  <a:lnTo>
                    <a:pt x="16818" y="28413"/>
                  </a:lnTo>
                  <a:cubicBezTo>
                    <a:pt x="16877" y="28393"/>
                    <a:pt x="16956" y="28334"/>
                    <a:pt x="17016" y="28294"/>
                  </a:cubicBezTo>
                  <a:cubicBezTo>
                    <a:pt x="17175" y="28215"/>
                    <a:pt x="17333" y="28116"/>
                    <a:pt x="17492" y="28016"/>
                  </a:cubicBezTo>
                  <a:cubicBezTo>
                    <a:pt x="17631" y="27917"/>
                    <a:pt x="17789" y="27838"/>
                    <a:pt x="17928" y="27739"/>
                  </a:cubicBezTo>
                  <a:cubicBezTo>
                    <a:pt x="18206" y="27540"/>
                    <a:pt x="18483" y="27342"/>
                    <a:pt x="18761" y="27124"/>
                  </a:cubicBezTo>
                  <a:cubicBezTo>
                    <a:pt x="19019" y="26886"/>
                    <a:pt x="19316" y="26668"/>
                    <a:pt x="19574" y="26430"/>
                  </a:cubicBezTo>
                  <a:cubicBezTo>
                    <a:pt x="19713" y="26291"/>
                    <a:pt x="19832" y="26172"/>
                    <a:pt x="19971" y="26053"/>
                  </a:cubicBezTo>
                  <a:cubicBezTo>
                    <a:pt x="20110" y="25914"/>
                    <a:pt x="20248" y="25795"/>
                    <a:pt x="20367" y="25656"/>
                  </a:cubicBezTo>
                  <a:cubicBezTo>
                    <a:pt x="21399" y="24566"/>
                    <a:pt x="22311" y="23277"/>
                    <a:pt x="23065" y="21770"/>
                  </a:cubicBezTo>
                  <a:cubicBezTo>
                    <a:pt x="23818" y="20282"/>
                    <a:pt x="24334" y="18597"/>
                    <a:pt x="24572" y="16752"/>
                  </a:cubicBezTo>
                  <a:cubicBezTo>
                    <a:pt x="24592" y="16276"/>
                    <a:pt x="24671" y="15820"/>
                    <a:pt x="24651" y="15344"/>
                  </a:cubicBezTo>
                  <a:cubicBezTo>
                    <a:pt x="24651" y="15106"/>
                    <a:pt x="24671" y="14868"/>
                    <a:pt x="24651" y="14630"/>
                  </a:cubicBezTo>
                  <a:cubicBezTo>
                    <a:pt x="24631" y="14392"/>
                    <a:pt x="24611" y="14154"/>
                    <a:pt x="24611" y="13897"/>
                  </a:cubicBezTo>
                  <a:cubicBezTo>
                    <a:pt x="24512" y="12925"/>
                    <a:pt x="24354" y="11953"/>
                    <a:pt x="24036" y="10961"/>
                  </a:cubicBezTo>
                  <a:lnTo>
                    <a:pt x="23937" y="10605"/>
                  </a:lnTo>
                  <a:lnTo>
                    <a:pt x="23798" y="10248"/>
                  </a:lnTo>
                  <a:cubicBezTo>
                    <a:pt x="23719" y="10010"/>
                    <a:pt x="23640" y="9772"/>
                    <a:pt x="23540" y="9534"/>
                  </a:cubicBezTo>
                  <a:cubicBezTo>
                    <a:pt x="23342" y="9078"/>
                    <a:pt x="23164" y="8641"/>
                    <a:pt x="22926" y="8205"/>
                  </a:cubicBezTo>
                  <a:cubicBezTo>
                    <a:pt x="22708" y="7769"/>
                    <a:pt x="22450" y="7372"/>
                    <a:pt x="22192" y="6956"/>
                  </a:cubicBezTo>
                  <a:cubicBezTo>
                    <a:pt x="22073" y="6757"/>
                    <a:pt x="21934" y="6559"/>
                    <a:pt x="21795" y="6380"/>
                  </a:cubicBezTo>
                  <a:cubicBezTo>
                    <a:pt x="21657" y="6182"/>
                    <a:pt x="21538" y="5984"/>
                    <a:pt x="21379" y="5805"/>
                  </a:cubicBezTo>
                  <a:cubicBezTo>
                    <a:pt x="20248" y="4358"/>
                    <a:pt x="18940" y="3148"/>
                    <a:pt x="17512" y="2275"/>
                  </a:cubicBezTo>
                  <a:cubicBezTo>
                    <a:pt x="16104" y="1383"/>
                    <a:pt x="14616" y="768"/>
                    <a:pt x="13169" y="431"/>
                  </a:cubicBezTo>
                  <a:cubicBezTo>
                    <a:pt x="11956" y="132"/>
                    <a:pt x="10757" y="0"/>
                    <a:pt x="96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4"/>
            <p:cNvSpPr/>
            <p:nvPr/>
          </p:nvSpPr>
          <p:spPr>
            <a:xfrm>
              <a:off x="7321670" y="1860658"/>
              <a:ext cx="1011342" cy="731734"/>
            </a:xfrm>
            <a:custGeom>
              <a:rect b="b" l="l" r="r" t="t"/>
              <a:pathLst>
                <a:path extrusionOk="0" h="22815" w="31533">
                  <a:moveTo>
                    <a:pt x="16772" y="286"/>
                  </a:moveTo>
                  <a:cubicBezTo>
                    <a:pt x="17055" y="286"/>
                    <a:pt x="17335" y="291"/>
                    <a:pt x="17611" y="301"/>
                  </a:cubicBezTo>
                  <a:cubicBezTo>
                    <a:pt x="19376" y="380"/>
                    <a:pt x="21042" y="618"/>
                    <a:pt x="22569" y="1054"/>
                  </a:cubicBezTo>
                  <a:cubicBezTo>
                    <a:pt x="24076" y="1471"/>
                    <a:pt x="25444" y="2105"/>
                    <a:pt x="26555" y="2938"/>
                  </a:cubicBezTo>
                  <a:cubicBezTo>
                    <a:pt x="27130" y="3355"/>
                    <a:pt x="27606" y="3811"/>
                    <a:pt x="28042" y="4307"/>
                  </a:cubicBezTo>
                  <a:cubicBezTo>
                    <a:pt x="28499" y="4803"/>
                    <a:pt x="28855" y="5318"/>
                    <a:pt x="29193" y="5834"/>
                  </a:cubicBezTo>
                  <a:cubicBezTo>
                    <a:pt x="29827" y="6885"/>
                    <a:pt x="30263" y="7956"/>
                    <a:pt x="30581" y="8987"/>
                  </a:cubicBezTo>
                  <a:cubicBezTo>
                    <a:pt x="31215" y="11049"/>
                    <a:pt x="31315" y="12933"/>
                    <a:pt x="31295" y="14520"/>
                  </a:cubicBezTo>
                  <a:cubicBezTo>
                    <a:pt x="31295" y="15313"/>
                    <a:pt x="31235" y="16027"/>
                    <a:pt x="31176" y="16681"/>
                  </a:cubicBezTo>
                  <a:cubicBezTo>
                    <a:pt x="31116" y="17356"/>
                    <a:pt x="31037" y="17951"/>
                    <a:pt x="30977" y="18486"/>
                  </a:cubicBezTo>
                  <a:cubicBezTo>
                    <a:pt x="30819" y="19557"/>
                    <a:pt x="30680" y="20390"/>
                    <a:pt x="30581" y="21025"/>
                  </a:cubicBezTo>
                  <a:cubicBezTo>
                    <a:pt x="30462" y="21679"/>
                    <a:pt x="30402" y="22115"/>
                    <a:pt x="30343" y="22393"/>
                  </a:cubicBezTo>
                  <a:cubicBezTo>
                    <a:pt x="30306" y="22669"/>
                    <a:pt x="30286" y="22792"/>
                    <a:pt x="30300" y="22808"/>
                  </a:cubicBezTo>
                  <a:lnTo>
                    <a:pt x="30300" y="22808"/>
                  </a:lnTo>
                  <a:cubicBezTo>
                    <a:pt x="30278" y="22797"/>
                    <a:pt x="30158" y="22738"/>
                    <a:pt x="29926" y="22631"/>
                  </a:cubicBezTo>
                  <a:cubicBezTo>
                    <a:pt x="29867" y="22591"/>
                    <a:pt x="29788" y="22571"/>
                    <a:pt x="29688" y="22532"/>
                  </a:cubicBezTo>
                  <a:cubicBezTo>
                    <a:pt x="29649" y="22512"/>
                    <a:pt x="29609" y="22492"/>
                    <a:pt x="29569" y="22472"/>
                  </a:cubicBezTo>
                  <a:cubicBezTo>
                    <a:pt x="29530" y="22452"/>
                    <a:pt x="29510" y="22452"/>
                    <a:pt x="29490" y="22433"/>
                  </a:cubicBezTo>
                  <a:cubicBezTo>
                    <a:pt x="29470" y="22433"/>
                    <a:pt x="29450" y="22413"/>
                    <a:pt x="29431" y="22393"/>
                  </a:cubicBezTo>
                  <a:cubicBezTo>
                    <a:pt x="29252" y="22254"/>
                    <a:pt x="29054" y="22076"/>
                    <a:pt x="28796" y="21857"/>
                  </a:cubicBezTo>
                  <a:cubicBezTo>
                    <a:pt x="28538" y="21659"/>
                    <a:pt x="28261" y="21401"/>
                    <a:pt x="27923" y="21144"/>
                  </a:cubicBezTo>
                  <a:cubicBezTo>
                    <a:pt x="27586" y="20886"/>
                    <a:pt x="27190" y="20588"/>
                    <a:pt x="26773" y="20251"/>
                  </a:cubicBezTo>
                  <a:cubicBezTo>
                    <a:pt x="26337" y="19914"/>
                    <a:pt x="25841" y="19597"/>
                    <a:pt x="25286" y="19200"/>
                  </a:cubicBezTo>
                  <a:cubicBezTo>
                    <a:pt x="24750" y="18823"/>
                    <a:pt x="24116" y="18446"/>
                    <a:pt x="23461" y="18010"/>
                  </a:cubicBezTo>
                  <a:cubicBezTo>
                    <a:pt x="22093" y="17177"/>
                    <a:pt x="20447" y="16265"/>
                    <a:pt x="18484" y="15353"/>
                  </a:cubicBezTo>
                  <a:cubicBezTo>
                    <a:pt x="16501" y="14441"/>
                    <a:pt x="14180" y="13548"/>
                    <a:pt x="11463" y="12735"/>
                  </a:cubicBezTo>
                  <a:cubicBezTo>
                    <a:pt x="8746" y="11922"/>
                    <a:pt x="5653" y="11208"/>
                    <a:pt x="2143" y="10653"/>
                  </a:cubicBezTo>
                  <a:cubicBezTo>
                    <a:pt x="1706" y="10593"/>
                    <a:pt x="1250" y="10514"/>
                    <a:pt x="814" y="10454"/>
                  </a:cubicBezTo>
                  <a:lnTo>
                    <a:pt x="457" y="10395"/>
                  </a:lnTo>
                  <a:lnTo>
                    <a:pt x="417" y="10395"/>
                  </a:lnTo>
                  <a:lnTo>
                    <a:pt x="497" y="10137"/>
                  </a:lnTo>
                  <a:cubicBezTo>
                    <a:pt x="536" y="10038"/>
                    <a:pt x="576" y="9919"/>
                    <a:pt x="635" y="9820"/>
                  </a:cubicBezTo>
                  <a:cubicBezTo>
                    <a:pt x="973" y="8967"/>
                    <a:pt x="1429" y="8114"/>
                    <a:pt x="1984" y="7321"/>
                  </a:cubicBezTo>
                  <a:cubicBezTo>
                    <a:pt x="3095" y="5715"/>
                    <a:pt x="4582" y="4247"/>
                    <a:pt x="6406" y="3097"/>
                  </a:cubicBezTo>
                  <a:cubicBezTo>
                    <a:pt x="8211" y="1927"/>
                    <a:pt x="10174" y="1213"/>
                    <a:pt x="12078" y="777"/>
                  </a:cubicBezTo>
                  <a:cubicBezTo>
                    <a:pt x="13681" y="426"/>
                    <a:pt x="15269" y="286"/>
                    <a:pt x="16772" y="286"/>
                  </a:cubicBezTo>
                  <a:close/>
                  <a:moveTo>
                    <a:pt x="16607" y="0"/>
                  </a:moveTo>
                  <a:cubicBezTo>
                    <a:pt x="15131" y="0"/>
                    <a:pt x="13594" y="145"/>
                    <a:pt x="12019" y="499"/>
                  </a:cubicBezTo>
                  <a:cubicBezTo>
                    <a:pt x="10075" y="916"/>
                    <a:pt x="8092" y="1669"/>
                    <a:pt x="6248" y="2839"/>
                  </a:cubicBezTo>
                  <a:cubicBezTo>
                    <a:pt x="4384" y="4029"/>
                    <a:pt x="2876" y="5516"/>
                    <a:pt x="1746" y="7143"/>
                  </a:cubicBezTo>
                  <a:cubicBezTo>
                    <a:pt x="1171" y="7976"/>
                    <a:pt x="715" y="8828"/>
                    <a:pt x="358" y="9701"/>
                  </a:cubicBezTo>
                  <a:cubicBezTo>
                    <a:pt x="318" y="9820"/>
                    <a:pt x="278" y="9919"/>
                    <a:pt x="239" y="10038"/>
                  </a:cubicBezTo>
                  <a:cubicBezTo>
                    <a:pt x="179" y="10177"/>
                    <a:pt x="140" y="10296"/>
                    <a:pt x="80" y="10435"/>
                  </a:cubicBezTo>
                  <a:lnTo>
                    <a:pt x="21" y="10593"/>
                  </a:lnTo>
                  <a:cubicBezTo>
                    <a:pt x="21" y="10613"/>
                    <a:pt x="1" y="10633"/>
                    <a:pt x="21" y="10633"/>
                  </a:cubicBezTo>
                  <a:lnTo>
                    <a:pt x="60" y="10633"/>
                  </a:lnTo>
                  <a:lnTo>
                    <a:pt x="140" y="10653"/>
                  </a:lnTo>
                  <a:lnTo>
                    <a:pt x="417" y="10692"/>
                  </a:lnTo>
                  <a:lnTo>
                    <a:pt x="774" y="10732"/>
                  </a:lnTo>
                  <a:cubicBezTo>
                    <a:pt x="1211" y="10811"/>
                    <a:pt x="1667" y="10871"/>
                    <a:pt x="2103" y="10930"/>
                  </a:cubicBezTo>
                  <a:cubicBezTo>
                    <a:pt x="5593" y="11486"/>
                    <a:pt x="8687" y="12200"/>
                    <a:pt x="11384" y="12993"/>
                  </a:cubicBezTo>
                  <a:cubicBezTo>
                    <a:pt x="14081" y="13786"/>
                    <a:pt x="16401" y="14679"/>
                    <a:pt x="18385" y="15571"/>
                  </a:cubicBezTo>
                  <a:cubicBezTo>
                    <a:pt x="20348" y="16463"/>
                    <a:pt x="21974" y="17376"/>
                    <a:pt x="23342" y="18189"/>
                  </a:cubicBezTo>
                  <a:cubicBezTo>
                    <a:pt x="24017" y="18605"/>
                    <a:pt x="24631" y="18982"/>
                    <a:pt x="25187" y="19359"/>
                  </a:cubicBezTo>
                  <a:cubicBezTo>
                    <a:pt x="25722" y="19735"/>
                    <a:pt x="26238" y="20073"/>
                    <a:pt x="26674" y="20390"/>
                  </a:cubicBezTo>
                  <a:cubicBezTo>
                    <a:pt x="27110" y="20707"/>
                    <a:pt x="27487" y="21005"/>
                    <a:pt x="27844" y="21243"/>
                  </a:cubicBezTo>
                  <a:cubicBezTo>
                    <a:pt x="28181" y="21500"/>
                    <a:pt x="28459" y="21738"/>
                    <a:pt x="28717" y="21957"/>
                  </a:cubicBezTo>
                  <a:cubicBezTo>
                    <a:pt x="28974" y="22155"/>
                    <a:pt x="29193" y="22314"/>
                    <a:pt x="29371" y="22452"/>
                  </a:cubicBezTo>
                  <a:cubicBezTo>
                    <a:pt x="29391" y="22472"/>
                    <a:pt x="29411" y="22492"/>
                    <a:pt x="29450" y="22512"/>
                  </a:cubicBezTo>
                  <a:cubicBezTo>
                    <a:pt x="29470" y="22532"/>
                    <a:pt x="29510" y="22532"/>
                    <a:pt x="29530" y="22552"/>
                  </a:cubicBezTo>
                  <a:cubicBezTo>
                    <a:pt x="29569" y="22571"/>
                    <a:pt x="29629" y="22591"/>
                    <a:pt x="29669" y="22591"/>
                  </a:cubicBezTo>
                  <a:cubicBezTo>
                    <a:pt x="29748" y="22631"/>
                    <a:pt x="29827" y="22671"/>
                    <a:pt x="29907" y="22690"/>
                  </a:cubicBezTo>
                  <a:cubicBezTo>
                    <a:pt x="30121" y="22773"/>
                    <a:pt x="30240" y="22814"/>
                    <a:pt x="30285" y="22814"/>
                  </a:cubicBezTo>
                  <a:cubicBezTo>
                    <a:pt x="30294" y="22814"/>
                    <a:pt x="30300" y="22813"/>
                    <a:pt x="30303" y="22809"/>
                  </a:cubicBezTo>
                  <a:cubicBezTo>
                    <a:pt x="30303" y="22809"/>
                    <a:pt x="30343" y="22690"/>
                    <a:pt x="30402" y="22413"/>
                  </a:cubicBezTo>
                  <a:cubicBezTo>
                    <a:pt x="30462" y="22135"/>
                    <a:pt x="30561" y="21699"/>
                    <a:pt x="30700" y="21044"/>
                  </a:cubicBezTo>
                  <a:cubicBezTo>
                    <a:pt x="30819" y="20410"/>
                    <a:pt x="30977" y="19577"/>
                    <a:pt x="31136" y="18506"/>
                  </a:cubicBezTo>
                  <a:cubicBezTo>
                    <a:pt x="31215" y="17971"/>
                    <a:pt x="31295" y="17376"/>
                    <a:pt x="31374" y="16701"/>
                  </a:cubicBezTo>
                  <a:cubicBezTo>
                    <a:pt x="31434" y="16047"/>
                    <a:pt x="31493" y="15313"/>
                    <a:pt x="31513" y="14520"/>
                  </a:cubicBezTo>
                  <a:cubicBezTo>
                    <a:pt x="31533" y="12914"/>
                    <a:pt x="31453" y="11010"/>
                    <a:pt x="30819" y="8908"/>
                  </a:cubicBezTo>
                  <a:cubicBezTo>
                    <a:pt x="30501" y="7876"/>
                    <a:pt x="30065" y="6766"/>
                    <a:pt x="29411" y="5695"/>
                  </a:cubicBezTo>
                  <a:cubicBezTo>
                    <a:pt x="29074" y="5160"/>
                    <a:pt x="28697" y="4624"/>
                    <a:pt x="28261" y="4128"/>
                  </a:cubicBezTo>
                  <a:cubicBezTo>
                    <a:pt x="27804" y="3633"/>
                    <a:pt x="27309" y="3137"/>
                    <a:pt x="26734" y="2720"/>
                  </a:cubicBezTo>
                  <a:cubicBezTo>
                    <a:pt x="25583" y="1868"/>
                    <a:pt x="24175" y="1213"/>
                    <a:pt x="22648" y="777"/>
                  </a:cubicBezTo>
                  <a:cubicBezTo>
                    <a:pt x="21101" y="341"/>
                    <a:pt x="19416" y="83"/>
                    <a:pt x="17631" y="23"/>
                  </a:cubicBezTo>
                  <a:cubicBezTo>
                    <a:pt x="17293" y="8"/>
                    <a:pt x="16952" y="0"/>
                    <a:pt x="1660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4"/>
            <p:cNvSpPr/>
            <p:nvPr/>
          </p:nvSpPr>
          <p:spPr>
            <a:xfrm>
              <a:off x="6558439" y="1597759"/>
              <a:ext cx="779811" cy="606491"/>
            </a:xfrm>
            <a:custGeom>
              <a:rect b="b" l="l" r="r" t="t"/>
              <a:pathLst>
                <a:path extrusionOk="0" h="18910" w="24314">
                  <a:moveTo>
                    <a:pt x="13113" y="0"/>
                  </a:moveTo>
                  <a:cubicBezTo>
                    <a:pt x="11919" y="0"/>
                    <a:pt x="10684" y="179"/>
                    <a:pt x="9480" y="585"/>
                  </a:cubicBezTo>
                  <a:cubicBezTo>
                    <a:pt x="8290" y="982"/>
                    <a:pt x="7219" y="1557"/>
                    <a:pt x="6247" y="2231"/>
                  </a:cubicBezTo>
                  <a:cubicBezTo>
                    <a:pt x="5295" y="2905"/>
                    <a:pt x="4462" y="3679"/>
                    <a:pt x="3748" y="4492"/>
                  </a:cubicBezTo>
                  <a:cubicBezTo>
                    <a:pt x="2320" y="6138"/>
                    <a:pt x="1388" y="7982"/>
                    <a:pt x="813" y="9747"/>
                  </a:cubicBezTo>
                  <a:cubicBezTo>
                    <a:pt x="258" y="11512"/>
                    <a:pt x="60" y="13198"/>
                    <a:pt x="20" y="14725"/>
                  </a:cubicBezTo>
                  <a:cubicBezTo>
                    <a:pt x="0" y="15498"/>
                    <a:pt x="40" y="16212"/>
                    <a:pt x="80" y="16886"/>
                  </a:cubicBezTo>
                  <a:cubicBezTo>
                    <a:pt x="99" y="17065"/>
                    <a:pt x="119" y="17224"/>
                    <a:pt x="139" y="17402"/>
                  </a:cubicBezTo>
                  <a:cubicBezTo>
                    <a:pt x="159" y="17561"/>
                    <a:pt x="179" y="17719"/>
                    <a:pt x="199" y="17878"/>
                  </a:cubicBezTo>
                  <a:cubicBezTo>
                    <a:pt x="218" y="18037"/>
                    <a:pt x="238" y="18195"/>
                    <a:pt x="278" y="18334"/>
                  </a:cubicBezTo>
                  <a:cubicBezTo>
                    <a:pt x="298" y="18532"/>
                    <a:pt x="337" y="18731"/>
                    <a:pt x="377" y="18909"/>
                  </a:cubicBezTo>
                  <a:cubicBezTo>
                    <a:pt x="774" y="18850"/>
                    <a:pt x="1170" y="18770"/>
                    <a:pt x="1567" y="18711"/>
                  </a:cubicBezTo>
                  <a:cubicBezTo>
                    <a:pt x="1904" y="18651"/>
                    <a:pt x="2241" y="18592"/>
                    <a:pt x="2578" y="18552"/>
                  </a:cubicBezTo>
                  <a:cubicBezTo>
                    <a:pt x="3233" y="18453"/>
                    <a:pt x="3867" y="18354"/>
                    <a:pt x="4482" y="18275"/>
                  </a:cubicBezTo>
                  <a:cubicBezTo>
                    <a:pt x="5672" y="18136"/>
                    <a:pt x="6763" y="18037"/>
                    <a:pt x="7734" y="17977"/>
                  </a:cubicBezTo>
                  <a:cubicBezTo>
                    <a:pt x="9206" y="17872"/>
                    <a:pt x="10428" y="17824"/>
                    <a:pt x="11425" y="17824"/>
                  </a:cubicBezTo>
                  <a:cubicBezTo>
                    <a:pt x="11745" y="17824"/>
                    <a:pt x="12041" y="17829"/>
                    <a:pt x="12315" y="17838"/>
                  </a:cubicBezTo>
                  <a:cubicBezTo>
                    <a:pt x="13446" y="17858"/>
                    <a:pt x="14199" y="17858"/>
                    <a:pt x="14675" y="17878"/>
                  </a:cubicBezTo>
                  <a:cubicBezTo>
                    <a:pt x="15151" y="17878"/>
                    <a:pt x="15350" y="17858"/>
                    <a:pt x="15350" y="17858"/>
                  </a:cubicBezTo>
                  <a:cubicBezTo>
                    <a:pt x="15350" y="17838"/>
                    <a:pt x="15171" y="17819"/>
                    <a:pt x="14675" y="17799"/>
                  </a:cubicBezTo>
                  <a:cubicBezTo>
                    <a:pt x="14199" y="17759"/>
                    <a:pt x="13446" y="17719"/>
                    <a:pt x="12315" y="17680"/>
                  </a:cubicBezTo>
                  <a:cubicBezTo>
                    <a:pt x="11910" y="17658"/>
                    <a:pt x="11456" y="17647"/>
                    <a:pt x="10950" y="17647"/>
                  </a:cubicBezTo>
                  <a:cubicBezTo>
                    <a:pt x="10047" y="17647"/>
                    <a:pt x="8980" y="17683"/>
                    <a:pt x="7734" y="17759"/>
                  </a:cubicBezTo>
                  <a:cubicBezTo>
                    <a:pt x="6743" y="17819"/>
                    <a:pt x="5652" y="17898"/>
                    <a:pt x="4442" y="18057"/>
                  </a:cubicBezTo>
                  <a:cubicBezTo>
                    <a:pt x="3847" y="18116"/>
                    <a:pt x="3213" y="18195"/>
                    <a:pt x="2539" y="18294"/>
                  </a:cubicBezTo>
                  <a:cubicBezTo>
                    <a:pt x="2201" y="18354"/>
                    <a:pt x="1864" y="18394"/>
                    <a:pt x="1527" y="18453"/>
                  </a:cubicBezTo>
                  <a:cubicBezTo>
                    <a:pt x="1210" y="18513"/>
                    <a:pt x="893" y="18572"/>
                    <a:pt x="575" y="18612"/>
                  </a:cubicBezTo>
                  <a:cubicBezTo>
                    <a:pt x="555" y="18513"/>
                    <a:pt x="555" y="18413"/>
                    <a:pt x="536" y="18294"/>
                  </a:cubicBezTo>
                  <a:cubicBezTo>
                    <a:pt x="496" y="18156"/>
                    <a:pt x="476" y="17997"/>
                    <a:pt x="456" y="17838"/>
                  </a:cubicBezTo>
                  <a:cubicBezTo>
                    <a:pt x="437" y="17680"/>
                    <a:pt x="417" y="17521"/>
                    <a:pt x="397" y="17362"/>
                  </a:cubicBezTo>
                  <a:cubicBezTo>
                    <a:pt x="377" y="17204"/>
                    <a:pt x="377" y="17025"/>
                    <a:pt x="357" y="16867"/>
                  </a:cubicBezTo>
                  <a:cubicBezTo>
                    <a:pt x="298" y="16192"/>
                    <a:pt x="258" y="15478"/>
                    <a:pt x="298" y="14725"/>
                  </a:cubicBezTo>
                  <a:cubicBezTo>
                    <a:pt x="337" y="13238"/>
                    <a:pt x="536" y="11552"/>
                    <a:pt x="1091" y="9827"/>
                  </a:cubicBezTo>
                  <a:cubicBezTo>
                    <a:pt x="1646" y="8101"/>
                    <a:pt x="2578" y="6297"/>
                    <a:pt x="3966" y="4690"/>
                  </a:cubicBezTo>
                  <a:cubicBezTo>
                    <a:pt x="4680" y="3877"/>
                    <a:pt x="5493" y="3124"/>
                    <a:pt x="6426" y="2469"/>
                  </a:cubicBezTo>
                  <a:cubicBezTo>
                    <a:pt x="7358" y="1815"/>
                    <a:pt x="8429" y="1259"/>
                    <a:pt x="9579" y="863"/>
                  </a:cubicBezTo>
                  <a:cubicBezTo>
                    <a:pt x="10736" y="463"/>
                    <a:pt x="11912" y="293"/>
                    <a:pt x="13054" y="293"/>
                  </a:cubicBezTo>
                  <a:cubicBezTo>
                    <a:pt x="13557" y="293"/>
                    <a:pt x="14052" y="326"/>
                    <a:pt x="14537" y="387"/>
                  </a:cubicBezTo>
                  <a:cubicBezTo>
                    <a:pt x="15330" y="466"/>
                    <a:pt x="16083" y="665"/>
                    <a:pt x="16817" y="922"/>
                  </a:cubicBezTo>
                  <a:cubicBezTo>
                    <a:pt x="17531" y="1180"/>
                    <a:pt x="18205" y="1497"/>
                    <a:pt x="18820" y="1874"/>
                  </a:cubicBezTo>
                  <a:cubicBezTo>
                    <a:pt x="20050" y="2628"/>
                    <a:pt x="21021" y="3639"/>
                    <a:pt x="21735" y="4710"/>
                  </a:cubicBezTo>
                  <a:cubicBezTo>
                    <a:pt x="22469" y="5781"/>
                    <a:pt x="22945" y="6931"/>
                    <a:pt x="23282" y="8042"/>
                  </a:cubicBezTo>
                  <a:cubicBezTo>
                    <a:pt x="23956" y="10263"/>
                    <a:pt x="24056" y="12325"/>
                    <a:pt x="24036" y="14110"/>
                  </a:cubicBezTo>
                  <a:cubicBezTo>
                    <a:pt x="24036" y="15003"/>
                    <a:pt x="23976" y="15835"/>
                    <a:pt x="23937" y="16589"/>
                  </a:cubicBezTo>
                  <a:cubicBezTo>
                    <a:pt x="23897" y="16966"/>
                    <a:pt x="23877" y="17343"/>
                    <a:pt x="23857" y="17680"/>
                  </a:cubicBezTo>
                  <a:cubicBezTo>
                    <a:pt x="23838" y="17997"/>
                    <a:pt x="23798" y="18294"/>
                    <a:pt x="23778" y="18572"/>
                  </a:cubicBezTo>
                  <a:cubicBezTo>
                    <a:pt x="23262" y="18513"/>
                    <a:pt x="22767" y="18453"/>
                    <a:pt x="22291" y="18394"/>
                  </a:cubicBezTo>
                  <a:cubicBezTo>
                    <a:pt x="21795" y="18334"/>
                    <a:pt x="21339" y="18294"/>
                    <a:pt x="20902" y="18235"/>
                  </a:cubicBezTo>
                  <a:cubicBezTo>
                    <a:pt x="20070" y="18156"/>
                    <a:pt x="19336" y="18096"/>
                    <a:pt x="18741" y="18037"/>
                  </a:cubicBezTo>
                  <a:cubicBezTo>
                    <a:pt x="17531" y="17938"/>
                    <a:pt x="16797" y="17918"/>
                    <a:pt x="16381" y="17898"/>
                  </a:cubicBezTo>
                  <a:cubicBezTo>
                    <a:pt x="15964" y="17858"/>
                    <a:pt x="15707" y="17858"/>
                    <a:pt x="15548" y="17838"/>
                  </a:cubicBezTo>
                  <a:cubicBezTo>
                    <a:pt x="15409" y="17838"/>
                    <a:pt x="15370" y="17838"/>
                    <a:pt x="15350" y="17858"/>
                  </a:cubicBezTo>
                  <a:cubicBezTo>
                    <a:pt x="15350" y="17858"/>
                    <a:pt x="15409" y="17878"/>
                    <a:pt x="15548" y="17898"/>
                  </a:cubicBezTo>
                  <a:cubicBezTo>
                    <a:pt x="15707" y="17918"/>
                    <a:pt x="15964" y="17938"/>
                    <a:pt x="16381" y="17977"/>
                  </a:cubicBezTo>
                  <a:cubicBezTo>
                    <a:pt x="16778" y="18017"/>
                    <a:pt x="17511" y="18076"/>
                    <a:pt x="18721" y="18195"/>
                  </a:cubicBezTo>
                  <a:cubicBezTo>
                    <a:pt x="19316" y="18255"/>
                    <a:pt x="20050" y="18334"/>
                    <a:pt x="20902" y="18433"/>
                  </a:cubicBezTo>
                  <a:cubicBezTo>
                    <a:pt x="21319" y="18473"/>
                    <a:pt x="21775" y="18532"/>
                    <a:pt x="22271" y="18592"/>
                  </a:cubicBezTo>
                  <a:cubicBezTo>
                    <a:pt x="22806" y="18671"/>
                    <a:pt x="23381" y="18751"/>
                    <a:pt x="23976" y="18830"/>
                  </a:cubicBezTo>
                  <a:cubicBezTo>
                    <a:pt x="24016" y="18473"/>
                    <a:pt x="24036" y="18096"/>
                    <a:pt x="24075" y="17700"/>
                  </a:cubicBezTo>
                  <a:cubicBezTo>
                    <a:pt x="24115" y="17362"/>
                    <a:pt x="24135" y="16986"/>
                    <a:pt x="24175" y="16609"/>
                  </a:cubicBezTo>
                  <a:cubicBezTo>
                    <a:pt x="24214" y="15835"/>
                    <a:pt x="24274" y="15022"/>
                    <a:pt x="24294" y="14110"/>
                  </a:cubicBezTo>
                  <a:cubicBezTo>
                    <a:pt x="24313" y="12325"/>
                    <a:pt x="24234" y="10223"/>
                    <a:pt x="23560" y="7962"/>
                  </a:cubicBezTo>
                  <a:cubicBezTo>
                    <a:pt x="23223" y="6832"/>
                    <a:pt x="22707" y="5662"/>
                    <a:pt x="21973" y="4551"/>
                  </a:cubicBezTo>
                  <a:cubicBezTo>
                    <a:pt x="21240" y="3441"/>
                    <a:pt x="20228" y="2410"/>
                    <a:pt x="18959" y="1636"/>
                  </a:cubicBezTo>
                  <a:cubicBezTo>
                    <a:pt x="18344" y="1240"/>
                    <a:pt x="17650" y="902"/>
                    <a:pt x="16897" y="645"/>
                  </a:cubicBezTo>
                  <a:cubicBezTo>
                    <a:pt x="16163" y="387"/>
                    <a:pt x="15389" y="189"/>
                    <a:pt x="14576" y="89"/>
                  </a:cubicBezTo>
                  <a:cubicBezTo>
                    <a:pt x="14099" y="31"/>
                    <a:pt x="13609" y="0"/>
                    <a:pt x="131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4"/>
            <p:cNvSpPr/>
            <p:nvPr/>
          </p:nvSpPr>
          <p:spPr>
            <a:xfrm>
              <a:off x="5813619" y="1748019"/>
              <a:ext cx="757969" cy="715730"/>
            </a:xfrm>
            <a:custGeom>
              <a:rect b="b" l="l" r="r" t="t"/>
              <a:pathLst>
                <a:path extrusionOk="0" h="22316" w="23633">
                  <a:moveTo>
                    <a:pt x="12535" y="1"/>
                  </a:moveTo>
                  <a:cubicBezTo>
                    <a:pt x="11557" y="1"/>
                    <a:pt x="10605" y="134"/>
                    <a:pt x="9718" y="362"/>
                  </a:cubicBezTo>
                  <a:cubicBezTo>
                    <a:pt x="8251" y="739"/>
                    <a:pt x="6942" y="1393"/>
                    <a:pt x="5851" y="2207"/>
                  </a:cubicBezTo>
                  <a:cubicBezTo>
                    <a:pt x="4760" y="3000"/>
                    <a:pt x="3868" y="3952"/>
                    <a:pt x="3154" y="4904"/>
                  </a:cubicBezTo>
                  <a:cubicBezTo>
                    <a:pt x="2420" y="5855"/>
                    <a:pt x="1865" y="6847"/>
                    <a:pt x="1429" y="7819"/>
                  </a:cubicBezTo>
                  <a:cubicBezTo>
                    <a:pt x="1012" y="8790"/>
                    <a:pt x="715" y="9742"/>
                    <a:pt x="496" y="10635"/>
                  </a:cubicBezTo>
                  <a:cubicBezTo>
                    <a:pt x="80" y="12439"/>
                    <a:pt x="1" y="14026"/>
                    <a:pt x="60" y="15374"/>
                  </a:cubicBezTo>
                  <a:cubicBezTo>
                    <a:pt x="159" y="18072"/>
                    <a:pt x="655" y="19817"/>
                    <a:pt x="953" y="20868"/>
                  </a:cubicBezTo>
                  <a:cubicBezTo>
                    <a:pt x="1111" y="21383"/>
                    <a:pt x="1230" y="21760"/>
                    <a:pt x="1290" y="21978"/>
                  </a:cubicBezTo>
                  <a:cubicBezTo>
                    <a:pt x="1369" y="22216"/>
                    <a:pt x="1409" y="22315"/>
                    <a:pt x="1429" y="22315"/>
                  </a:cubicBezTo>
                  <a:cubicBezTo>
                    <a:pt x="1429" y="22315"/>
                    <a:pt x="1409" y="22196"/>
                    <a:pt x="1349" y="21958"/>
                  </a:cubicBezTo>
                  <a:cubicBezTo>
                    <a:pt x="1290" y="21720"/>
                    <a:pt x="1210" y="21364"/>
                    <a:pt x="1052" y="20828"/>
                  </a:cubicBezTo>
                  <a:cubicBezTo>
                    <a:pt x="794" y="19777"/>
                    <a:pt x="338" y="18052"/>
                    <a:pt x="259" y="15374"/>
                  </a:cubicBezTo>
                  <a:cubicBezTo>
                    <a:pt x="239" y="14026"/>
                    <a:pt x="318" y="12459"/>
                    <a:pt x="734" y="10694"/>
                  </a:cubicBezTo>
                  <a:cubicBezTo>
                    <a:pt x="953" y="9802"/>
                    <a:pt x="1250" y="8870"/>
                    <a:pt x="1686" y="7918"/>
                  </a:cubicBezTo>
                  <a:cubicBezTo>
                    <a:pt x="2103" y="6966"/>
                    <a:pt x="2658" y="5994"/>
                    <a:pt x="3372" y="5062"/>
                  </a:cubicBezTo>
                  <a:cubicBezTo>
                    <a:pt x="4086" y="4130"/>
                    <a:pt x="4959" y="3198"/>
                    <a:pt x="6029" y="2425"/>
                  </a:cubicBezTo>
                  <a:cubicBezTo>
                    <a:pt x="7100" y="1651"/>
                    <a:pt x="8370" y="997"/>
                    <a:pt x="9797" y="640"/>
                  </a:cubicBezTo>
                  <a:cubicBezTo>
                    <a:pt x="10649" y="427"/>
                    <a:pt x="11564" y="306"/>
                    <a:pt x="12505" y="306"/>
                  </a:cubicBezTo>
                  <a:cubicBezTo>
                    <a:pt x="13142" y="306"/>
                    <a:pt x="13790" y="361"/>
                    <a:pt x="14438" y="481"/>
                  </a:cubicBezTo>
                  <a:cubicBezTo>
                    <a:pt x="15231" y="640"/>
                    <a:pt x="16044" y="878"/>
                    <a:pt x="16818" y="1255"/>
                  </a:cubicBezTo>
                  <a:cubicBezTo>
                    <a:pt x="17591" y="1631"/>
                    <a:pt x="18345" y="2127"/>
                    <a:pt x="18999" y="2742"/>
                  </a:cubicBezTo>
                  <a:cubicBezTo>
                    <a:pt x="20050" y="3694"/>
                    <a:pt x="20784" y="4884"/>
                    <a:pt x="21359" y="6054"/>
                  </a:cubicBezTo>
                  <a:cubicBezTo>
                    <a:pt x="21914" y="7263"/>
                    <a:pt x="22271" y="8493"/>
                    <a:pt x="22549" y="9683"/>
                  </a:cubicBezTo>
                  <a:cubicBezTo>
                    <a:pt x="22827" y="10873"/>
                    <a:pt x="23025" y="12023"/>
                    <a:pt x="23184" y="13153"/>
                  </a:cubicBezTo>
                  <a:cubicBezTo>
                    <a:pt x="23223" y="13431"/>
                    <a:pt x="23243" y="13709"/>
                    <a:pt x="23283" y="13966"/>
                  </a:cubicBezTo>
                  <a:lnTo>
                    <a:pt x="23303" y="14006"/>
                  </a:lnTo>
                  <a:lnTo>
                    <a:pt x="23184" y="14026"/>
                  </a:lnTo>
                  <a:cubicBezTo>
                    <a:pt x="23065" y="14066"/>
                    <a:pt x="22926" y="14085"/>
                    <a:pt x="22787" y="14105"/>
                  </a:cubicBezTo>
                  <a:cubicBezTo>
                    <a:pt x="22251" y="14204"/>
                    <a:pt x="21736" y="14323"/>
                    <a:pt x="21240" y="14442"/>
                  </a:cubicBezTo>
                  <a:cubicBezTo>
                    <a:pt x="17175" y="15355"/>
                    <a:pt x="13962" y="16465"/>
                    <a:pt x="11404" y="17477"/>
                  </a:cubicBezTo>
                  <a:cubicBezTo>
                    <a:pt x="8845" y="18528"/>
                    <a:pt x="6942" y="19460"/>
                    <a:pt x="5534" y="20193"/>
                  </a:cubicBezTo>
                  <a:cubicBezTo>
                    <a:pt x="4820" y="20550"/>
                    <a:pt x="4245" y="20888"/>
                    <a:pt x="3769" y="21165"/>
                  </a:cubicBezTo>
                  <a:cubicBezTo>
                    <a:pt x="3293" y="21443"/>
                    <a:pt x="2916" y="21661"/>
                    <a:pt x="2638" y="21820"/>
                  </a:cubicBezTo>
                  <a:cubicBezTo>
                    <a:pt x="2182" y="21998"/>
                    <a:pt x="1865" y="22117"/>
                    <a:pt x="1686" y="22196"/>
                  </a:cubicBezTo>
                  <a:cubicBezTo>
                    <a:pt x="1488" y="22276"/>
                    <a:pt x="1429" y="22315"/>
                    <a:pt x="1429" y="22315"/>
                  </a:cubicBezTo>
                  <a:cubicBezTo>
                    <a:pt x="1429" y="22315"/>
                    <a:pt x="1508" y="22296"/>
                    <a:pt x="1686" y="22236"/>
                  </a:cubicBezTo>
                  <a:cubicBezTo>
                    <a:pt x="1885" y="22177"/>
                    <a:pt x="2202" y="22077"/>
                    <a:pt x="2678" y="21919"/>
                  </a:cubicBezTo>
                  <a:cubicBezTo>
                    <a:pt x="2975" y="21760"/>
                    <a:pt x="3352" y="21542"/>
                    <a:pt x="3828" y="21284"/>
                  </a:cubicBezTo>
                  <a:cubicBezTo>
                    <a:pt x="4324" y="21026"/>
                    <a:pt x="4899" y="20709"/>
                    <a:pt x="5613" y="20352"/>
                  </a:cubicBezTo>
                  <a:cubicBezTo>
                    <a:pt x="7041" y="19638"/>
                    <a:pt x="8945" y="18726"/>
                    <a:pt x="11483" y="17715"/>
                  </a:cubicBezTo>
                  <a:cubicBezTo>
                    <a:pt x="14041" y="16723"/>
                    <a:pt x="17254" y="15612"/>
                    <a:pt x="21300" y="14720"/>
                  </a:cubicBezTo>
                  <a:cubicBezTo>
                    <a:pt x="21795" y="14601"/>
                    <a:pt x="22311" y="14482"/>
                    <a:pt x="22846" y="14383"/>
                  </a:cubicBezTo>
                  <a:cubicBezTo>
                    <a:pt x="22965" y="14363"/>
                    <a:pt x="23104" y="14343"/>
                    <a:pt x="23243" y="14304"/>
                  </a:cubicBezTo>
                  <a:lnTo>
                    <a:pt x="23541" y="14244"/>
                  </a:lnTo>
                  <a:cubicBezTo>
                    <a:pt x="23549" y="14246"/>
                    <a:pt x="23557" y="14247"/>
                    <a:pt x="23564" y="14247"/>
                  </a:cubicBezTo>
                  <a:cubicBezTo>
                    <a:pt x="23633" y="14247"/>
                    <a:pt x="23600" y="14160"/>
                    <a:pt x="23600" y="14105"/>
                  </a:cubicBezTo>
                  <a:lnTo>
                    <a:pt x="23580" y="13927"/>
                  </a:lnTo>
                  <a:cubicBezTo>
                    <a:pt x="23541" y="13669"/>
                    <a:pt x="23501" y="13391"/>
                    <a:pt x="23461" y="13094"/>
                  </a:cubicBezTo>
                  <a:cubicBezTo>
                    <a:pt x="23303" y="11983"/>
                    <a:pt x="23124" y="10813"/>
                    <a:pt x="22827" y="9604"/>
                  </a:cubicBezTo>
                  <a:cubicBezTo>
                    <a:pt x="22549" y="8394"/>
                    <a:pt x="22192" y="7145"/>
                    <a:pt x="21617" y="5935"/>
                  </a:cubicBezTo>
                  <a:cubicBezTo>
                    <a:pt x="21042" y="4725"/>
                    <a:pt x="20268" y="3515"/>
                    <a:pt x="19197" y="2524"/>
                  </a:cubicBezTo>
                  <a:cubicBezTo>
                    <a:pt x="18503" y="1869"/>
                    <a:pt x="17750" y="1374"/>
                    <a:pt x="16957" y="977"/>
                  </a:cubicBezTo>
                  <a:cubicBezTo>
                    <a:pt x="16143" y="600"/>
                    <a:pt x="15311" y="342"/>
                    <a:pt x="14478" y="184"/>
                  </a:cubicBezTo>
                  <a:cubicBezTo>
                    <a:pt x="13826" y="58"/>
                    <a:pt x="13175" y="1"/>
                    <a:pt x="125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4"/>
            <p:cNvSpPr/>
            <p:nvPr/>
          </p:nvSpPr>
          <p:spPr>
            <a:xfrm>
              <a:off x="5158505" y="2129361"/>
              <a:ext cx="700944" cy="767527"/>
            </a:xfrm>
            <a:custGeom>
              <a:rect b="b" l="l" r="r" t="t"/>
              <a:pathLst>
                <a:path extrusionOk="0" h="23931" w="21855">
                  <a:moveTo>
                    <a:pt x="13006" y="1"/>
                  </a:moveTo>
                  <a:cubicBezTo>
                    <a:pt x="12734" y="1"/>
                    <a:pt x="12464" y="12"/>
                    <a:pt x="12197" y="34"/>
                  </a:cubicBezTo>
                  <a:lnTo>
                    <a:pt x="11840" y="34"/>
                  </a:lnTo>
                  <a:cubicBezTo>
                    <a:pt x="11721" y="54"/>
                    <a:pt x="11602" y="74"/>
                    <a:pt x="11483" y="93"/>
                  </a:cubicBezTo>
                  <a:cubicBezTo>
                    <a:pt x="11245" y="113"/>
                    <a:pt x="11007" y="153"/>
                    <a:pt x="10769" y="192"/>
                  </a:cubicBezTo>
                  <a:cubicBezTo>
                    <a:pt x="10531" y="232"/>
                    <a:pt x="10313" y="292"/>
                    <a:pt x="10075" y="331"/>
                  </a:cubicBezTo>
                  <a:cubicBezTo>
                    <a:pt x="9956" y="371"/>
                    <a:pt x="9857" y="391"/>
                    <a:pt x="9738" y="411"/>
                  </a:cubicBezTo>
                  <a:cubicBezTo>
                    <a:pt x="9619" y="450"/>
                    <a:pt x="9519" y="490"/>
                    <a:pt x="9400" y="510"/>
                  </a:cubicBezTo>
                  <a:cubicBezTo>
                    <a:pt x="9182" y="589"/>
                    <a:pt x="8964" y="649"/>
                    <a:pt x="8746" y="728"/>
                  </a:cubicBezTo>
                  <a:cubicBezTo>
                    <a:pt x="8548" y="807"/>
                    <a:pt x="8330" y="887"/>
                    <a:pt x="8131" y="966"/>
                  </a:cubicBezTo>
                  <a:lnTo>
                    <a:pt x="7814" y="1105"/>
                  </a:lnTo>
                  <a:cubicBezTo>
                    <a:pt x="7715" y="1144"/>
                    <a:pt x="7616" y="1184"/>
                    <a:pt x="7516" y="1244"/>
                  </a:cubicBezTo>
                  <a:cubicBezTo>
                    <a:pt x="7318" y="1343"/>
                    <a:pt x="7140" y="1442"/>
                    <a:pt x="6941" y="1521"/>
                  </a:cubicBezTo>
                  <a:cubicBezTo>
                    <a:pt x="6743" y="1620"/>
                    <a:pt x="6565" y="1739"/>
                    <a:pt x="6386" y="1858"/>
                  </a:cubicBezTo>
                  <a:cubicBezTo>
                    <a:pt x="6208" y="1957"/>
                    <a:pt x="6009" y="2057"/>
                    <a:pt x="5851" y="2176"/>
                  </a:cubicBezTo>
                  <a:cubicBezTo>
                    <a:pt x="5672" y="2314"/>
                    <a:pt x="5514" y="2433"/>
                    <a:pt x="5335" y="2552"/>
                  </a:cubicBezTo>
                  <a:lnTo>
                    <a:pt x="5097" y="2731"/>
                  </a:lnTo>
                  <a:lnTo>
                    <a:pt x="4859" y="2909"/>
                  </a:lnTo>
                  <a:cubicBezTo>
                    <a:pt x="3590" y="3921"/>
                    <a:pt x="2598" y="5091"/>
                    <a:pt x="1845" y="6301"/>
                  </a:cubicBezTo>
                  <a:cubicBezTo>
                    <a:pt x="1091" y="7490"/>
                    <a:pt x="615" y="8720"/>
                    <a:pt x="338" y="9910"/>
                  </a:cubicBezTo>
                  <a:cubicBezTo>
                    <a:pt x="60" y="11100"/>
                    <a:pt x="0" y="12230"/>
                    <a:pt x="40" y="13241"/>
                  </a:cubicBezTo>
                  <a:cubicBezTo>
                    <a:pt x="100" y="14273"/>
                    <a:pt x="258" y="15185"/>
                    <a:pt x="476" y="16018"/>
                  </a:cubicBezTo>
                  <a:cubicBezTo>
                    <a:pt x="694" y="16831"/>
                    <a:pt x="972" y="17545"/>
                    <a:pt x="1250" y="18160"/>
                  </a:cubicBezTo>
                  <a:cubicBezTo>
                    <a:pt x="1329" y="18298"/>
                    <a:pt x="1408" y="18457"/>
                    <a:pt x="1468" y="18596"/>
                  </a:cubicBezTo>
                  <a:cubicBezTo>
                    <a:pt x="1547" y="18735"/>
                    <a:pt x="1627" y="18874"/>
                    <a:pt x="1686" y="19012"/>
                  </a:cubicBezTo>
                  <a:cubicBezTo>
                    <a:pt x="1746" y="19151"/>
                    <a:pt x="1825" y="19270"/>
                    <a:pt x="1904" y="19389"/>
                  </a:cubicBezTo>
                  <a:cubicBezTo>
                    <a:pt x="1964" y="19508"/>
                    <a:pt x="2043" y="19627"/>
                    <a:pt x="2122" y="19746"/>
                  </a:cubicBezTo>
                  <a:cubicBezTo>
                    <a:pt x="2222" y="19825"/>
                    <a:pt x="2321" y="19885"/>
                    <a:pt x="2420" y="19944"/>
                  </a:cubicBezTo>
                  <a:cubicBezTo>
                    <a:pt x="2519" y="20024"/>
                    <a:pt x="2618" y="20083"/>
                    <a:pt x="2697" y="20143"/>
                  </a:cubicBezTo>
                  <a:cubicBezTo>
                    <a:pt x="2876" y="20262"/>
                    <a:pt x="3035" y="20401"/>
                    <a:pt x="3173" y="20520"/>
                  </a:cubicBezTo>
                  <a:cubicBezTo>
                    <a:pt x="3491" y="20758"/>
                    <a:pt x="3749" y="21015"/>
                    <a:pt x="3967" y="21233"/>
                  </a:cubicBezTo>
                  <a:cubicBezTo>
                    <a:pt x="4403" y="21690"/>
                    <a:pt x="4700" y="22086"/>
                    <a:pt x="4919" y="22384"/>
                  </a:cubicBezTo>
                  <a:cubicBezTo>
                    <a:pt x="5339" y="22977"/>
                    <a:pt x="5465" y="23237"/>
                    <a:pt x="5491" y="23237"/>
                  </a:cubicBezTo>
                  <a:cubicBezTo>
                    <a:pt x="5492" y="23237"/>
                    <a:pt x="5493" y="23237"/>
                    <a:pt x="5494" y="23236"/>
                  </a:cubicBezTo>
                  <a:cubicBezTo>
                    <a:pt x="5494" y="23236"/>
                    <a:pt x="5474" y="23177"/>
                    <a:pt x="5414" y="23018"/>
                  </a:cubicBezTo>
                  <a:cubicBezTo>
                    <a:pt x="5335" y="22879"/>
                    <a:pt x="5216" y="22641"/>
                    <a:pt x="4998" y="22324"/>
                  </a:cubicBezTo>
                  <a:cubicBezTo>
                    <a:pt x="4800" y="22007"/>
                    <a:pt x="4502" y="21610"/>
                    <a:pt x="4066" y="21134"/>
                  </a:cubicBezTo>
                  <a:cubicBezTo>
                    <a:pt x="3848" y="20896"/>
                    <a:pt x="3590" y="20639"/>
                    <a:pt x="3292" y="20381"/>
                  </a:cubicBezTo>
                  <a:cubicBezTo>
                    <a:pt x="3134" y="20262"/>
                    <a:pt x="2975" y="20123"/>
                    <a:pt x="2797" y="20004"/>
                  </a:cubicBezTo>
                  <a:cubicBezTo>
                    <a:pt x="2717" y="19925"/>
                    <a:pt x="2618" y="19865"/>
                    <a:pt x="2519" y="19806"/>
                  </a:cubicBezTo>
                  <a:cubicBezTo>
                    <a:pt x="2440" y="19746"/>
                    <a:pt x="2340" y="19687"/>
                    <a:pt x="2261" y="19627"/>
                  </a:cubicBezTo>
                  <a:cubicBezTo>
                    <a:pt x="2202" y="19508"/>
                    <a:pt x="2122" y="19409"/>
                    <a:pt x="2063" y="19290"/>
                  </a:cubicBezTo>
                  <a:cubicBezTo>
                    <a:pt x="2003" y="19171"/>
                    <a:pt x="1924" y="19052"/>
                    <a:pt x="1865" y="18913"/>
                  </a:cubicBezTo>
                  <a:cubicBezTo>
                    <a:pt x="1785" y="18774"/>
                    <a:pt x="1726" y="18655"/>
                    <a:pt x="1646" y="18517"/>
                  </a:cubicBezTo>
                  <a:cubicBezTo>
                    <a:pt x="1587" y="18358"/>
                    <a:pt x="1527" y="18219"/>
                    <a:pt x="1448" y="18060"/>
                  </a:cubicBezTo>
                  <a:cubicBezTo>
                    <a:pt x="1190" y="17446"/>
                    <a:pt x="913" y="16752"/>
                    <a:pt x="714" y="15939"/>
                  </a:cubicBezTo>
                  <a:cubicBezTo>
                    <a:pt x="496" y="15145"/>
                    <a:pt x="338" y="14233"/>
                    <a:pt x="298" y="13222"/>
                  </a:cubicBezTo>
                  <a:cubicBezTo>
                    <a:pt x="258" y="12230"/>
                    <a:pt x="318" y="11120"/>
                    <a:pt x="595" y="9969"/>
                  </a:cubicBezTo>
                  <a:cubicBezTo>
                    <a:pt x="893" y="8819"/>
                    <a:pt x="1349" y="7609"/>
                    <a:pt x="2083" y="6439"/>
                  </a:cubicBezTo>
                  <a:cubicBezTo>
                    <a:pt x="2816" y="5269"/>
                    <a:pt x="3808" y="4119"/>
                    <a:pt x="5038" y="3128"/>
                  </a:cubicBezTo>
                  <a:lnTo>
                    <a:pt x="5276" y="2949"/>
                  </a:lnTo>
                  <a:lnTo>
                    <a:pt x="5514" y="2771"/>
                  </a:lnTo>
                  <a:cubicBezTo>
                    <a:pt x="5672" y="2652"/>
                    <a:pt x="5851" y="2533"/>
                    <a:pt x="6009" y="2414"/>
                  </a:cubicBezTo>
                  <a:cubicBezTo>
                    <a:pt x="6168" y="2295"/>
                    <a:pt x="6366" y="2215"/>
                    <a:pt x="6545" y="2096"/>
                  </a:cubicBezTo>
                  <a:cubicBezTo>
                    <a:pt x="6723" y="1997"/>
                    <a:pt x="6902" y="1878"/>
                    <a:pt x="7080" y="1779"/>
                  </a:cubicBezTo>
                  <a:cubicBezTo>
                    <a:pt x="7279" y="1680"/>
                    <a:pt x="7457" y="1601"/>
                    <a:pt x="7655" y="1501"/>
                  </a:cubicBezTo>
                  <a:cubicBezTo>
                    <a:pt x="7754" y="1462"/>
                    <a:pt x="7854" y="1402"/>
                    <a:pt x="7953" y="1363"/>
                  </a:cubicBezTo>
                  <a:lnTo>
                    <a:pt x="8250" y="1244"/>
                  </a:lnTo>
                  <a:cubicBezTo>
                    <a:pt x="8449" y="1164"/>
                    <a:pt x="8647" y="1065"/>
                    <a:pt x="8865" y="986"/>
                  </a:cubicBezTo>
                  <a:cubicBezTo>
                    <a:pt x="9063" y="926"/>
                    <a:pt x="9281" y="867"/>
                    <a:pt x="9500" y="787"/>
                  </a:cubicBezTo>
                  <a:lnTo>
                    <a:pt x="9817" y="688"/>
                  </a:lnTo>
                  <a:cubicBezTo>
                    <a:pt x="9936" y="668"/>
                    <a:pt x="10035" y="649"/>
                    <a:pt x="10154" y="609"/>
                  </a:cubicBezTo>
                  <a:cubicBezTo>
                    <a:pt x="10372" y="569"/>
                    <a:pt x="10590" y="510"/>
                    <a:pt x="10828" y="470"/>
                  </a:cubicBezTo>
                  <a:cubicBezTo>
                    <a:pt x="11046" y="430"/>
                    <a:pt x="11284" y="411"/>
                    <a:pt x="11522" y="371"/>
                  </a:cubicBezTo>
                  <a:lnTo>
                    <a:pt x="11860" y="331"/>
                  </a:lnTo>
                  <a:cubicBezTo>
                    <a:pt x="11979" y="331"/>
                    <a:pt x="12098" y="311"/>
                    <a:pt x="12217" y="311"/>
                  </a:cubicBezTo>
                  <a:cubicBezTo>
                    <a:pt x="12445" y="297"/>
                    <a:pt x="12676" y="290"/>
                    <a:pt x="12909" y="290"/>
                  </a:cubicBezTo>
                  <a:cubicBezTo>
                    <a:pt x="13644" y="290"/>
                    <a:pt x="14394" y="364"/>
                    <a:pt x="15132" y="530"/>
                  </a:cubicBezTo>
                  <a:cubicBezTo>
                    <a:pt x="15727" y="668"/>
                    <a:pt x="16302" y="887"/>
                    <a:pt x="16837" y="1164"/>
                  </a:cubicBezTo>
                  <a:cubicBezTo>
                    <a:pt x="17353" y="1462"/>
                    <a:pt x="17829" y="1799"/>
                    <a:pt x="18245" y="2195"/>
                  </a:cubicBezTo>
                  <a:cubicBezTo>
                    <a:pt x="19058" y="3009"/>
                    <a:pt x="19653" y="3980"/>
                    <a:pt x="20070" y="4952"/>
                  </a:cubicBezTo>
                  <a:cubicBezTo>
                    <a:pt x="20506" y="5944"/>
                    <a:pt x="20784" y="6935"/>
                    <a:pt x="21002" y="7887"/>
                  </a:cubicBezTo>
                  <a:cubicBezTo>
                    <a:pt x="21061" y="8125"/>
                    <a:pt x="21121" y="8363"/>
                    <a:pt x="21180" y="8601"/>
                  </a:cubicBezTo>
                  <a:cubicBezTo>
                    <a:pt x="21220" y="8839"/>
                    <a:pt x="21260" y="9077"/>
                    <a:pt x="21299" y="9295"/>
                  </a:cubicBezTo>
                  <a:cubicBezTo>
                    <a:pt x="21379" y="9731"/>
                    <a:pt x="21458" y="10148"/>
                    <a:pt x="21537" y="10564"/>
                  </a:cubicBezTo>
                  <a:cubicBezTo>
                    <a:pt x="21260" y="10822"/>
                    <a:pt x="21002" y="11020"/>
                    <a:pt x="20764" y="11239"/>
                  </a:cubicBezTo>
                  <a:cubicBezTo>
                    <a:pt x="18523" y="12666"/>
                    <a:pt x="16639" y="14074"/>
                    <a:pt x="15052" y="15363"/>
                  </a:cubicBezTo>
                  <a:cubicBezTo>
                    <a:pt x="13466" y="16652"/>
                    <a:pt x="12157" y="17822"/>
                    <a:pt x="11086" y="18854"/>
                  </a:cubicBezTo>
                  <a:cubicBezTo>
                    <a:pt x="8964" y="20916"/>
                    <a:pt x="7715" y="22384"/>
                    <a:pt x="6961" y="23256"/>
                  </a:cubicBezTo>
                  <a:cubicBezTo>
                    <a:pt x="6822" y="23375"/>
                    <a:pt x="6703" y="23494"/>
                    <a:pt x="6604" y="23593"/>
                  </a:cubicBezTo>
                  <a:cubicBezTo>
                    <a:pt x="6545" y="23633"/>
                    <a:pt x="6485" y="23693"/>
                    <a:pt x="6426" y="23732"/>
                  </a:cubicBezTo>
                  <a:cubicBezTo>
                    <a:pt x="6406" y="23752"/>
                    <a:pt x="6406" y="23772"/>
                    <a:pt x="6386" y="23792"/>
                  </a:cubicBezTo>
                  <a:cubicBezTo>
                    <a:pt x="6366" y="23792"/>
                    <a:pt x="6366" y="23812"/>
                    <a:pt x="6346" y="23812"/>
                  </a:cubicBezTo>
                  <a:lnTo>
                    <a:pt x="6327" y="23792"/>
                  </a:lnTo>
                  <a:cubicBezTo>
                    <a:pt x="6287" y="23772"/>
                    <a:pt x="6227" y="23732"/>
                    <a:pt x="6188" y="23712"/>
                  </a:cubicBezTo>
                  <a:cubicBezTo>
                    <a:pt x="6148" y="23673"/>
                    <a:pt x="6108" y="23653"/>
                    <a:pt x="6069" y="23613"/>
                  </a:cubicBezTo>
                  <a:cubicBezTo>
                    <a:pt x="5989" y="23554"/>
                    <a:pt x="5910" y="23514"/>
                    <a:pt x="5851" y="23474"/>
                  </a:cubicBezTo>
                  <a:cubicBezTo>
                    <a:pt x="5613" y="23296"/>
                    <a:pt x="5494" y="23236"/>
                    <a:pt x="5494" y="23236"/>
                  </a:cubicBezTo>
                  <a:lnTo>
                    <a:pt x="5494" y="23236"/>
                  </a:lnTo>
                  <a:cubicBezTo>
                    <a:pt x="5494" y="23256"/>
                    <a:pt x="5573" y="23336"/>
                    <a:pt x="5811" y="23534"/>
                  </a:cubicBezTo>
                  <a:cubicBezTo>
                    <a:pt x="5870" y="23574"/>
                    <a:pt x="5950" y="23633"/>
                    <a:pt x="6029" y="23693"/>
                  </a:cubicBezTo>
                  <a:cubicBezTo>
                    <a:pt x="6069" y="23732"/>
                    <a:pt x="6108" y="23752"/>
                    <a:pt x="6148" y="23792"/>
                  </a:cubicBezTo>
                  <a:cubicBezTo>
                    <a:pt x="6208" y="23831"/>
                    <a:pt x="6227" y="23851"/>
                    <a:pt x="6307" y="23891"/>
                  </a:cubicBezTo>
                  <a:lnTo>
                    <a:pt x="6366" y="23931"/>
                  </a:lnTo>
                  <a:cubicBezTo>
                    <a:pt x="6386" y="23931"/>
                    <a:pt x="6406" y="23911"/>
                    <a:pt x="6406" y="23891"/>
                  </a:cubicBezTo>
                  <a:cubicBezTo>
                    <a:pt x="6446" y="23871"/>
                    <a:pt x="6485" y="23851"/>
                    <a:pt x="6505" y="23812"/>
                  </a:cubicBezTo>
                  <a:cubicBezTo>
                    <a:pt x="6565" y="23772"/>
                    <a:pt x="6624" y="23732"/>
                    <a:pt x="6684" y="23673"/>
                  </a:cubicBezTo>
                  <a:cubicBezTo>
                    <a:pt x="6783" y="23574"/>
                    <a:pt x="6922" y="23474"/>
                    <a:pt x="7060" y="23355"/>
                  </a:cubicBezTo>
                  <a:cubicBezTo>
                    <a:pt x="7854" y="22503"/>
                    <a:pt x="9103" y="21055"/>
                    <a:pt x="11245" y="19012"/>
                  </a:cubicBezTo>
                  <a:cubicBezTo>
                    <a:pt x="13406" y="16990"/>
                    <a:pt x="16441" y="14352"/>
                    <a:pt x="20942" y="11476"/>
                  </a:cubicBezTo>
                  <a:cubicBezTo>
                    <a:pt x="21240" y="11219"/>
                    <a:pt x="21517" y="10981"/>
                    <a:pt x="21855" y="10683"/>
                  </a:cubicBezTo>
                  <a:cubicBezTo>
                    <a:pt x="21775" y="10227"/>
                    <a:pt x="21676" y="9751"/>
                    <a:pt x="21597" y="9255"/>
                  </a:cubicBezTo>
                  <a:cubicBezTo>
                    <a:pt x="21557" y="9017"/>
                    <a:pt x="21498" y="8779"/>
                    <a:pt x="21458" y="8541"/>
                  </a:cubicBezTo>
                  <a:cubicBezTo>
                    <a:pt x="21418" y="8303"/>
                    <a:pt x="21359" y="8065"/>
                    <a:pt x="21299" y="7828"/>
                  </a:cubicBezTo>
                  <a:cubicBezTo>
                    <a:pt x="21081" y="6856"/>
                    <a:pt x="20784" y="5844"/>
                    <a:pt x="20347" y="4853"/>
                  </a:cubicBezTo>
                  <a:cubicBezTo>
                    <a:pt x="19911" y="3841"/>
                    <a:pt x="19316" y="2830"/>
                    <a:pt x="18444" y="1997"/>
                  </a:cubicBezTo>
                  <a:cubicBezTo>
                    <a:pt x="18007" y="1581"/>
                    <a:pt x="17511" y="1224"/>
                    <a:pt x="16976" y="906"/>
                  </a:cubicBezTo>
                  <a:cubicBezTo>
                    <a:pt x="16421" y="609"/>
                    <a:pt x="15826" y="391"/>
                    <a:pt x="15191" y="252"/>
                  </a:cubicBezTo>
                  <a:cubicBezTo>
                    <a:pt x="14458" y="79"/>
                    <a:pt x="13725" y="1"/>
                    <a:pt x="130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4"/>
            <p:cNvSpPr/>
            <p:nvPr/>
          </p:nvSpPr>
          <p:spPr>
            <a:xfrm>
              <a:off x="4762890" y="2712310"/>
              <a:ext cx="591545" cy="721022"/>
            </a:xfrm>
            <a:custGeom>
              <a:rect b="b" l="l" r="r" t="t"/>
              <a:pathLst>
                <a:path extrusionOk="0" h="22481" w="18444">
                  <a:moveTo>
                    <a:pt x="9835" y="0"/>
                  </a:moveTo>
                  <a:cubicBezTo>
                    <a:pt x="9757" y="0"/>
                    <a:pt x="9678" y="1"/>
                    <a:pt x="9599" y="3"/>
                  </a:cubicBezTo>
                  <a:cubicBezTo>
                    <a:pt x="8012" y="23"/>
                    <a:pt x="6188" y="479"/>
                    <a:pt x="4462" y="1610"/>
                  </a:cubicBezTo>
                  <a:cubicBezTo>
                    <a:pt x="3610" y="2185"/>
                    <a:pt x="2797" y="2938"/>
                    <a:pt x="2102" y="3890"/>
                  </a:cubicBezTo>
                  <a:cubicBezTo>
                    <a:pt x="1428" y="4842"/>
                    <a:pt x="893" y="5953"/>
                    <a:pt x="556" y="7202"/>
                  </a:cubicBezTo>
                  <a:cubicBezTo>
                    <a:pt x="199" y="8452"/>
                    <a:pt x="20" y="9820"/>
                    <a:pt x="20" y="11248"/>
                  </a:cubicBezTo>
                  <a:cubicBezTo>
                    <a:pt x="0" y="12676"/>
                    <a:pt x="139" y="14183"/>
                    <a:pt x="575" y="15710"/>
                  </a:cubicBezTo>
                  <a:cubicBezTo>
                    <a:pt x="952" y="16999"/>
                    <a:pt x="1527" y="18169"/>
                    <a:pt x="2261" y="19160"/>
                  </a:cubicBezTo>
                  <a:cubicBezTo>
                    <a:pt x="2995" y="20132"/>
                    <a:pt x="3907" y="20925"/>
                    <a:pt x="4859" y="21481"/>
                  </a:cubicBezTo>
                  <a:cubicBezTo>
                    <a:pt x="5335" y="21778"/>
                    <a:pt x="5831" y="21996"/>
                    <a:pt x="6326" y="22155"/>
                  </a:cubicBezTo>
                  <a:cubicBezTo>
                    <a:pt x="6584" y="22234"/>
                    <a:pt x="6822" y="22314"/>
                    <a:pt x="7080" y="22353"/>
                  </a:cubicBezTo>
                  <a:cubicBezTo>
                    <a:pt x="7199" y="22373"/>
                    <a:pt x="7318" y="22413"/>
                    <a:pt x="7437" y="22413"/>
                  </a:cubicBezTo>
                  <a:lnTo>
                    <a:pt x="7635" y="22452"/>
                  </a:lnTo>
                  <a:lnTo>
                    <a:pt x="7754" y="22472"/>
                  </a:lnTo>
                  <a:lnTo>
                    <a:pt x="7834" y="22472"/>
                  </a:lnTo>
                  <a:cubicBezTo>
                    <a:pt x="7839" y="22478"/>
                    <a:pt x="7845" y="22480"/>
                    <a:pt x="7851" y="22480"/>
                  </a:cubicBezTo>
                  <a:cubicBezTo>
                    <a:pt x="7863" y="22480"/>
                    <a:pt x="7873" y="22466"/>
                    <a:pt x="7873" y="22452"/>
                  </a:cubicBezTo>
                  <a:lnTo>
                    <a:pt x="7893" y="22413"/>
                  </a:lnTo>
                  <a:cubicBezTo>
                    <a:pt x="8448" y="21600"/>
                    <a:pt x="8944" y="20846"/>
                    <a:pt x="9420" y="20152"/>
                  </a:cubicBezTo>
                  <a:cubicBezTo>
                    <a:pt x="11721" y="15710"/>
                    <a:pt x="13763" y="12656"/>
                    <a:pt x="15290" y="10474"/>
                  </a:cubicBezTo>
                  <a:cubicBezTo>
                    <a:pt x="16064" y="9403"/>
                    <a:pt x="16718" y="8551"/>
                    <a:pt x="17234" y="7857"/>
                  </a:cubicBezTo>
                  <a:cubicBezTo>
                    <a:pt x="17769" y="7182"/>
                    <a:pt x="18166" y="6687"/>
                    <a:pt x="18443" y="6330"/>
                  </a:cubicBezTo>
                  <a:cubicBezTo>
                    <a:pt x="18404" y="6250"/>
                    <a:pt x="18384" y="6191"/>
                    <a:pt x="18364" y="6111"/>
                  </a:cubicBezTo>
                  <a:cubicBezTo>
                    <a:pt x="18344" y="6072"/>
                    <a:pt x="18324" y="6012"/>
                    <a:pt x="18305" y="5953"/>
                  </a:cubicBezTo>
                  <a:cubicBezTo>
                    <a:pt x="18265" y="5854"/>
                    <a:pt x="18225" y="5774"/>
                    <a:pt x="18186" y="5695"/>
                  </a:cubicBezTo>
                  <a:cubicBezTo>
                    <a:pt x="18106" y="5536"/>
                    <a:pt x="18047" y="5417"/>
                    <a:pt x="17987" y="5318"/>
                  </a:cubicBezTo>
                  <a:cubicBezTo>
                    <a:pt x="17888" y="5120"/>
                    <a:pt x="17829" y="5060"/>
                    <a:pt x="17829" y="5060"/>
                  </a:cubicBezTo>
                  <a:lnTo>
                    <a:pt x="17829" y="5060"/>
                  </a:lnTo>
                  <a:cubicBezTo>
                    <a:pt x="17829" y="5080"/>
                    <a:pt x="17849" y="5140"/>
                    <a:pt x="17948" y="5338"/>
                  </a:cubicBezTo>
                  <a:cubicBezTo>
                    <a:pt x="17987" y="5437"/>
                    <a:pt x="18047" y="5556"/>
                    <a:pt x="18106" y="5715"/>
                  </a:cubicBezTo>
                  <a:cubicBezTo>
                    <a:pt x="18146" y="5794"/>
                    <a:pt x="18166" y="5893"/>
                    <a:pt x="18205" y="5992"/>
                  </a:cubicBezTo>
                  <a:cubicBezTo>
                    <a:pt x="18225" y="6032"/>
                    <a:pt x="18245" y="6092"/>
                    <a:pt x="18265" y="6151"/>
                  </a:cubicBezTo>
                  <a:cubicBezTo>
                    <a:pt x="18285" y="6191"/>
                    <a:pt x="18305" y="6250"/>
                    <a:pt x="18324" y="6290"/>
                  </a:cubicBezTo>
                  <a:cubicBezTo>
                    <a:pt x="18186" y="6468"/>
                    <a:pt x="18007" y="6667"/>
                    <a:pt x="17809" y="6885"/>
                  </a:cubicBezTo>
                  <a:cubicBezTo>
                    <a:pt x="17611" y="7143"/>
                    <a:pt x="17373" y="7440"/>
                    <a:pt x="17095" y="7757"/>
                  </a:cubicBezTo>
                  <a:cubicBezTo>
                    <a:pt x="16559" y="8432"/>
                    <a:pt x="15905" y="9284"/>
                    <a:pt x="15112" y="10355"/>
                  </a:cubicBezTo>
                  <a:cubicBezTo>
                    <a:pt x="13565" y="12517"/>
                    <a:pt x="11483" y="15591"/>
                    <a:pt x="9182" y="20013"/>
                  </a:cubicBezTo>
                  <a:cubicBezTo>
                    <a:pt x="8726" y="20668"/>
                    <a:pt x="8250" y="21382"/>
                    <a:pt x="7715" y="22175"/>
                  </a:cubicBezTo>
                  <a:lnTo>
                    <a:pt x="7675" y="22155"/>
                  </a:lnTo>
                  <a:lnTo>
                    <a:pt x="7497" y="22135"/>
                  </a:lnTo>
                  <a:cubicBezTo>
                    <a:pt x="7378" y="22115"/>
                    <a:pt x="7259" y="22095"/>
                    <a:pt x="7140" y="22076"/>
                  </a:cubicBezTo>
                  <a:cubicBezTo>
                    <a:pt x="6902" y="22016"/>
                    <a:pt x="6664" y="21957"/>
                    <a:pt x="6426" y="21877"/>
                  </a:cubicBezTo>
                  <a:cubicBezTo>
                    <a:pt x="5950" y="21719"/>
                    <a:pt x="5474" y="21501"/>
                    <a:pt x="4998" y="21243"/>
                  </a:cubicBezTo>
                  <a:cubicBezTo>
                    <a:pt x="4086" y="20687"/>
                    <a:pt x="3213" y="19934"/>
                    <a:pt x="2499" y="18982"/>
                  </a:cubicBezTo>
                  <a:cubicBezTo>
                    <a:pt x="1785" y="18030"/>
                    <a:pt x="1230" y="16880"/>
                    <a:pt x="873" y="15630"/>
                  </a:cubicBezTo>
                  <a:cubicBezTo>
                    <a:pt x="437" y="14143"/>
                    <a:pt x="298" y="12656"/>
                    <a:pt x="318" y="11248"/>
                  </a:cubicBezTo>
                  <a:cubicBezTo>
                    <a:pt x="318" y="9840"/>
                    <a:pt x="496" y="8491"/>
                    <a:pt x="833" y="7282"/>
                  </a:cubicBezTo>
                  <a:cubicBezTo>
                    <a:pt x="1170" y="6072"/>
                    <a:pt x="1686" y="4961"/>
                    <a:pt x="2340" y="4049"/>
                  </a:cubicBezTo>
                  <a:cubicBezTo>
                    <a:pt x="2995" y="3137"/>
                    <a:pt x="3788" y="2383"/>
                    <a:pt x="4621" y="1828"/>
                  </a:cubicBezTo>
                  <a:cubicBezTo>
                    <a:pt x="6287" y="717"/>
                    <a:pt x="8072" y="261"/>
                    <a:pt x="9599" y="241"/>
                  </a:cubicBezTo>
                  <a:cubicBezTo>
                    <a:pt x="9678" y="239"/>
                    <a:pt x="9756" y="238"/>
                    <a:pt x="9834" y="238"/>
                  </a:cubicBezTo>
                  <a:cubicBezTo>
                    <a:pt x="10521" y="238"/>
                    <a:pt x="11171" y="315"/>
                    <a:pt x="11740" y="440"/>
                  </a:cubicBezTo>
                  <a:cubicBezTo>
                    <a:pt x="12395" y="598"/>
                    <a:pt x="12970" y="817"/>
                    <a:pt x="13486" y="1054"/>
                  </a:cubicBezTo>
                  <a:cubicBezTo>
                    <a:pt x="14517" y="1550"/>
                    <a:pt x="15270" y="2125"/>
                    <a:pt x="15846" y="2641"/>
                  </a:cubicBezTo>
                  <a:cubicBezTo>
                    <a:pt x="16421" y="3157"/>
                    <a:pt x="16817" y="3633"/>
                    <a:pt x="17095" y="3990"/>
                  </a:cubicBezTo>
                  <a:cubicBezTo>
                    <a:pt x="17635" y="4722"/>
                    <a:pt x="17800" y="5061"/>
                    <a:pt x="17827" y="5061"/>
                  </a:cubicBezTo>
                  <a:cubicBezTo>
                    <a:pt x="17827" y="5061"/>
                    <a:pt x="17828" y="5061"/>
                    <a:pt x="17829" y="5060"/>
                  </a:cubicBezTo>
                  <a:cubicBezTo>
                    <a:pt x="17829" y="5060"/>
                    <a:pt x="17809" y="4981"/>
                    <a:pt x="17710" y="4803"/>
                  </a:cubicBezTo>
                  <a:cubicBezTo>
                    <a:pt x="17611" y="4604"/>
                    <a:pt x="17452" y="4327"/>
                    <a:pt x="17194" y="3930"/>
                  </a:cubicBezTo>
                  <a:cubicBezTo>
                    <a:pt x="16916" y="3553"/>
                    <a:pt x="16540" y="3057"/>
                    <a:pt x="15965" y="2522"/>
                  </a:cubicBezTo>
                  <a:cubicBezTo>
                    <a:pt x="15389" y="1987"/>
                    <a:pt x="14616" y="1392"/>
                    <a:pt x="13585" y="876"/>
                  </a:cubicBezTo>
                  <a:cubicBezTo>
                    <a:pt x="13049" y="618"/>
                    <a:pt x="12454" y="400"/>
                    <a:pt x="11800" y="241"/>
                  </a:cubicBezTo>
                  <a:cubicBezTo>
                    <a:pt x="11193" y="81"/>
                    <a:pt x="10538" y="0"/>
                    <a:pt x="98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4"/>
            <p:cNvSpPr/>
            <p:nvPr/>
          </p:nvSpPr>
          <p:spPr>
            <a:xfrm>
              <a:off x="4532000" y="3402510"/>
              <a:ext cx="485321" cy="794275"/>
            </a:xfrm>
            <a:custGeom>
              <a:rect b="b" l="l" r="r" t="t"/>
              <a:pathLst>
                <a:path extrusionOk="0" h="24765" w="15132">
                  <a:moveTo>
                    <a:pt x="11066" y="170"/>
                  </a:moveTo>
                  <a:cubicBezTo>
                    <a:pt x="11133" y="170"/>
                    <a:pt x="11199" y="172"/>
                    <a:pt x="11265" y="179"/>
                  </a:cubicBezTo>
                  <a:cubicBezTo>
                    <a:pt x="11483" y="199"/>
                    <a:pt x="11661" y="219"/>
                    <a:pt x="11860" y="238"/>
                  </a:cubicBezTo>
                  <a:cubicBezTo>
                    <a:pt x="12217" y="298"/>
                    <a:pt x="12554" y="357"/>
                    <a:pt x="12831" y="437"/>
                  </a:cubicBezTo>
                  <a:cubicBezTo>
                    <a:pt x="12990" y="476"/>
                    <a:pt x="13129" y="516"/>
                    <a:pt x="13248" y="556"/>
                  </a:cubicBezTo>
                  <a:cubicBezTo>
                    <a:pt x="13387" y="595"/>
                    <a:pt x="13506" y="655"/>
                    <a:pt x="13625" y="694"/>
                  </a:cubicBezTo>
                  <a:cubicBezTo>
                    <a:pt x="13843" y="774"/>
                    <a:pt x="14041" y="873"/>
                    <a:pt x="14200" y="952"/>
                  </a:cubicBezTo>
                  <a:cubicBezTo>
                    <a:pt x="14537" y="1091"/>
                    <a:pt x="14755" y="1250"/>
                    <a:pt x="14894" y="1329"/>
                  </a:cubicBezTo>
                  <a:cubicBezTo>
                    <a:pt x="15025" y="1395"/>
                    <a:pt x="15089" y="1433"/>
                    <a:pt x="15107" y="1433"/>
                  </a:cubicBezTo>
                  <a:cubicBezTo>
                    <a:pt x="15108" y="1433"/>
                    <a:pt x="15109" y="1433"/>
                    <a:pt x="15109" y="1433"/>
                  </a:cubicBezTo>
                  <a:lnTo>
                    <a:pt x="15109" y="1433"/>
                  </a:lnTo>
                  <a:cubicBezTo>
                    <a:pt x="15096" y="1455"/>
                    <a:pt x="15038" y="1557"/>
                    <a:pt x="14934" y="1765"/>
                  </a:cubicBezTo>
                  <a:cubicBezTo>
                    <a:pt x="14815" y="2003"/>
                    <a:pt x="14616" y="2400"/>
                    <a:pt x="14358" y="2955"/>
                  </a:cubicBezTo>
                  <a:cubicBezTo>
                    <a:pt x="13843" y="4066"/>
                    <a:pt x="13010" y="5870"/>
                    <a:pt x="11939" y="8686"/>
                  </a:cubicBezTo>
                  <a:cubicBezTo>
                    <a:pt x="10848" y="11502"/>
                    <a:pt x="9500" y="15310"/>
                    <a:pt x="8171" y="20486"/>
                  </a:cubicBezTo>
                  <a:cubicBezTo>
                    <a:pt x="8032" y="21140"/>
                    <a:pt x="7874" y="21815"/>
                    <a:pt x="7715" y="22509"/>
                  </a:cubicBezTo>
                  <a:cubicBezTo>
                    <a:pt x="7636" y="22846"/>
                    <a:pt x="7556" y="23203"/>
                    <a:pt x="7457" y="23560"/>
                  </a:cubicBezTo>
                  <a:cubicBezTo>
                    <a:pt x="7417" y="23738"/>
                    <a:pt x="7378" y="23917"/>
                    <a:pt x="7338" y="24095"/>
                  </a:cubicBezTo>
                  <a:lnTo>
                    <a:pt x="7279" y="24373"/>
                  </a:lnTo>
                  <a:lnTo>
                    <a:pt x="6803" y="24195"/>
                  </a:lnTo>
                  <a:cubicBezTo>
                    <a:pt x="6644" y="24135"/>
                    <a:pt x="6466" y="24036"/>
                    <a:pt x="6307" y="23957"/>
                  </a:cubicBezTo>
                  <a:lnTo>
                    <a:pt x="6049" y="23838"/>
                  </a:lnTo>
                  <a:lnTo>
                    <a:pt x="5811" y="23679"/>
                  </a:lnTo>
                  <a:cubicBezTo>
                    <a:pt x="5633" y="23560"/>
                    <a:pt x="5474" y="23481"/>
                    <a:pt x="5315" y="23362"/>
                  </a:cubicBezTo>
                  <a:cubicBezTo>
                    <a:pt x="4681" y="22905"/>
                    <a:pt x="4106" y="22330"/>
                    <a:pt x="3570" y="21696"/>
                  </a:cubicBezTo>
                  <a:cubicBezTo>
                    <a:pt x="1468" y="19138"/>
                    <a:pt x="298" y="15389"/>
                    <a:pt x="576" y="11324"/>
                  </a:cubicBezTo>
                  <a:cubicBezTo>
                    <a:pt x="675" y="9619"/>
                    <a:pt x="1052" y="8012"/>
                    <a:pt x="1647" y="6584"/>
                  </a:cubicBezTo>
                  <a:cubicBezTo>
                    <a:pt x="1726" y="6406"/>
                    <a:pt x="1805" y="6227"/>
                    <a:pt x="1884" y="6049"/>
                  </a:cubicBezTo>
                  <a:cubicBezTo>
                    <a:pt x="1964" y="5890"/>
                    <a:pt x="2063" y="5712"/>
                    <a:pt x="2142" y="5553"/>
                  </a:cubicBezTo>
                  <a:cubicBezTo>
                    <a:pt x="2182" y="5454"/>
                    <a:pt x="2241" y="5375"/>
                    <a:pt x="2281" y="5295"/>
                  </a:cubicBezTo>
                  <a:cubicBezTo>
                    <a:pt x="2420" y="6049"/>
                    <a:pt x="2539" y="6763"/>
                    <a:pt x="2698" y="7457"/>
                  </a:cubicBezTo>
                  <a:cubicBezTo>
                    <a:pt x="3273" y="10233"/>
                    <a:pt x="4006" y="12633"/>
                    <a:pt x="4740" y="14616"/>
                  </a:cubicBezTo>
                  <a:lnTo>
                    <a:pt x="5038" y="15429"/>
                  </a:lnTo>
                  <a:lnTo>
                    <a:pt x="5018" y="14576"/>
                  </a:lnTo>
                  <a:cubicBezTo>
                    <a:pt x="5017" y="14557"/>
                    <a:pt x="5017" y="14537"/>
                    <a:pt x="5016" y="14517"/>
                  </a:cubicBezTo>
                  <a:lnTo>
                    <a:pt x="5016" y="14517"/>
                  </a:lnTo>
                  <a:lnTo>
                    <a:pt x="5018" y="14517"/>
                  </a:lnTo>
                  <a:cubicBezTo>
                    <a:pt x="5017" y="14515"/>
                    <a:pt x="5016" y="14513"/>
                    <a:pt x="5016" y="14511"/>
                  </a:cubicBezTo>
                  <a:lnTo>
                    <a:pt x="5016" y="14511"/>
                  </a:lnTo>
                  <a:cubicBezTo>
                    <a:pt x="4858" y="9821"/>
                    <a:pt x="4740" y="5995"/>
                    <a:pt x="4621" y="2916"/>
                  </a:cubicBezTo>
                  <a:cubicBezTo>
                    <a:pt x="4621" y="2816"/>
                    <a:pt x="4621" y="2717"/>
                    <a:pt x="4621" y="2638"/>
                  </a:cubicBezTo>
                  <a:cubicBezTo>
                    <a:pt x="4621" y="2545"/>
                    <a:pt x="4604" y="2418"/>
                    <a:pt x="4618" y="2418"/>
                  </a:cubicBezTo>
                  <a:lnTo>
                    <a:pt x="4618" y="2418"/>
                  </a:lnTo>
                  <a:cubicBezTo>
                    <a:pt x="4619" y="2418"/>
                    <a:pt x="4620" y="2418"/>
                    <a:pt x="4621" y="2420"/>
                  </a:cubicBezTo>
                  <a:cubicBezTo>
                    <a:pt x="4760" y="2301"/>
                    <a:pt x="4879" y="2202"/>
                    <a:pt x="5018" y="2102"/>
                  </a:cubicBezTo>
                  <a:cubicBezTo>
                    <a:pt x="5157" y="1983"/>
                    <a:pt x="5295" y="1904"/>
                    <a:pt x="5454" y="1805"/>
                  </a:cubicBezTo>
                  <a:cubicBezTo>
                    <a:pt x="5593" y="1706"/>
                    <a:pt x="5732" y="1607"/>
                    <a:pt x="5890" y="1527"/>
                  </a:cubicBezTo>
                  <a:cubicBezTo>
                    <a:pt x="6029" y="1448"/>
                    <a:pt x="6168" y="1369"/>
                    <a:pt x="6327" y="1270"/>
                  </a:cubicBezTo>
                  <a:cubicBezTo>
                    <a:pt x="6466" y="1210"/>
                    <a:pt x="6604" y="1131"/>
                    <a:pt x="6763" y="1071"/>
                  </a:cubicBezTo>
                  <a:cubicBezTo>
                    <a:pt x="7041" y="932"/>
                    <a:pt x="7338" y="833"/>
                    <a:pt x="7616" y="714"/>
                  </a:cubicBezTo>
                  <a:cubicBezTo>
                    <a:pt x="8726" y="318"/>
                    <a:pt x="9758" y="199"/>
                    <a:pt x="10650" y="179"/>
                  </a:cubicBezTo>
                  <a:cubicBezTo>
                    <a:pt x="10795" y="179"/>
                    <a:pt x="10932" y="170"/>
                    <a:pt x="11066" y="170"/>
                  </a:cubicBezTo>
                  <a:close/>
                  <a:moveTo>
                    <a:pt x="10650" y="0"/>
                  </a:moveTo>
                  <a:cubicBezTo>
                    <a:pt x="9758" y="0"/>
                    <a:pt x="8706" y="119"/>
                    <a:pt x="7556" y="516"/>
                  </a:cubicBezTo>
                  <a:cubicBezTo>
                    <a:pt x="7259" y="635"/>
                    <a:pt x="6961" y="714"/>
                    <a:pt x="6664" y="873"/>
                  </a:cubicBezTo>
                  <a:cubicBezTo>
                    <a:pt x="6525" y="932"/>
                    <a:pt x="6366" y="1012"/>
                    <a:pt x="6228" y="1071"/>
                  </a:cubicBezTo>
                  <a:cubicBezTo>
                    <a:pt x="6069" y="1170"/>
                    <a:pt x="5930" y="1250"/>
                    <a:pt x="5771" y="1329"/>
                  </a:cubicBezTo>
                  <a:cubicBezTo>
                    <a:pt x="5613" y="1408"/>
                    <a:pt x="5474" y="1508"/>
                    <a:pt x="5335" y="1607"/>
                  </a:cubicBezTo>
                  <a:cubicBezTo>
                    <a:pt x="5176" y="1706"/>
                    <a:pt x="5018" y="1805"/>
                    <a:pt x="4879" y="1924"/>
                  </a:cubicBezTo>
                  <a:cubicBezTo>
                    <a:pt x="4720" y="2043"/>
                    <a:pt x="4562" y="2162"/>
                    <a:pt x="4403" y="2281"/>
                  </a:cubicBezTo>
                  <a:cubicBezTo>
                    <a:pt x="4363" y="2301"/>
                    <a:pt x="4383" y="2321"/>
                    <a:pt x="4383" y="2340"/>
                  </a:cubicBezTo>
                  <a:lnTo>
                    <a:pt x="4383" y="2400"/>
                  </a:lnTo>
                  <a:lnTo>
                    <a:pt x="4383" y="2499"/>
                  </a:lnTo>
                  <a:lnTo>
                    <a:pt x="4383" y="2638"/>
                  </a:lnTo>
                  <a:cubicBezTo>
                    <a:pt x="4383" y="2737"/>
                    <a:pt x="4383" y="2816"/>
                    <a:pt x="4403" y="2916"/>
                  </a:cubicBezTo>
                  <a:cubicBezTo>
                    <a:pt x="4477" y="5827"/>
                    <a:pt x="4586" y="9364"/>
                    <a:pt x="4713" y="13670"/>
                  </a:cubicBezTo>
                  <a:lnTo>
                    <a:pt x="4713" y="13670"/>
                  </a:lnTo>
                  <a:cubicBezTo>
                    <a:pt x="4084" y="11868"/>
                    <a:pt x="3471" y="9772"/>
                    <a:pt x="2975" y="7397"/>
                  </a:cubicBezTo>
                  <a:cubicBezTo>
                    <a:pt x="2836" y="6703"/>
                    <a:pt x="2698" y="5989"/>
                    <a:pt x="2579" y="5256"/>
                  </a:cubicBezTo>
                  <a:lnTo>
                    <a:pt x="2499" y="4720"/>
                  </a:lnTo>
                  <a:lnTo>
                    <a:pt x="2440" y="4443"/>
                  </a:lnTo>
                  <a:cubicBezTo>
                    <a:pt x="2400" y="4502"/>
                    <a:pt x="2360" y="4601"/>
                    <a:pt x="2301" y="4681"/>
                  </a:cubicBezTo>
                  <a:cubicBezTo>
                    <a:pt x="2222" y="4839"/>
                    <a:pt x="2122" y="4998"/>
                    <a:pt x="2023" y="5156"/>
                  </a:cubicBezTo>
                  <a:cubicBezTo>
                    <a:pt x="1984" y="5236"/>
                    <a:pt x="1924" y="5315"/>
                    <a:pt x="1884" y="5414"/>
                  </a:cubicBezTo>
                  <a:cubicBezTo>
                    <a:pt x="1805" y="5573"/>
                    <a:pt x="1706" y="5751"/>
                    <a:pt x="1627" y="5930"/>
                  </a:cubicBezTo>
                  <a:cubicBezTo>
                    <a:pt x="1547" y="6108"/>
                    <a:pt x="1468" y="6287"/>
                    <a:pt x="1389" y="6465"/>
                  </a:cubicBezTo>
                  <a:cubicBezTo>
                    <a:pt x="774" y="7933"/>
                    <a:pt x="377" y="9579"/>
                    <a:pt x="278" y="11304"/>
                  </a:cubicBezTo>
                  <a:cubicBezTo>
                    <a:pt x="1" y="15429"/>
                    <a:pt x="1190" y="19257"/>
                    <a:pt x="3352" y="21894"/>
                  </a:cubicBezTo>
                  <a:cubicBezTo>
                    <a:pt x="3887" y="22549"/>
                    <a:pt x="4482" y="23124"/>
                    <a:pt x="5157" y="23600"/>
                  </a:cubicBezTo>
                  <a:cubicBezTo>
                    <a:pt x="5315" y="23719"/>
                    <a:pt x="5494" y="23818"/>
                    <a:pt x="5652" y="23917"/>
                  </a:cubicBezTo>
                  <a:lnTo>
                    <a:pt x="5910" y="24076"/>
                  </a:lnTo>
                  <a:lnTo>
                    <a:pt x="6168" y="24214"/>
                  </a:lnTo>
                  <a:cubicBezTo>
                    <a:pt x="6347" y="24294"/>
                    <a:pt x="6525" y="24393"/>
                    <a:pt x="6704" y="24472"/>
                  </a:cubicBezTo>
                  <a:cubicBezTo>
                    <a:pt x="6902" y="24551"/>
                    <a:pt x="7100" y="24611"/>
                    <a:pt x="7298" y="24690"/>
                  </a:cubicBezTo>
                  <a:lnTo>
                    <a:pt x="7417" y="24750"/>
                  </a:lnTo>
                  <a:lnTo>
                    <a:pt x="7457" y="24750"/>
                  </a:lnTo>
                  <a:cubicBezTo>
                    <a:pt x="7457" y="24760"/>
                    <a:pt x="7462" y="24765"/>
                    <a:pt x="7467" y="24765"/>
                  </a:cubicBezTo>
                  <a:cubicBezTo>
                    <a:pt x="7472" y="24765"/>
                    <a:pt x="7477" y="24760"/>
                    <a:pt x="7477" y="24750"/>
                  </a:cubicBezTo>
                  <a:lnTo>
                    <a:pt x="7497" y="24690"/>
                  </a:lnTo>
                  <a:lnTo>
                    <a:pt x="7556" y="24432"/>
                  </a:lnTo>
                  <a:lnTo>
                    <a:pt x="7616" y="24155"/>
                  </a:lnTo>
                  <a:cubicBezTo>
                    <a:pt x="7655" y="23976"/>
                    <a:pt x="7695" y="23798"/>
                    <a:pt x="7735" y="23619"/>
                  </a:cubicBezTo>
                  <a:cubicBezTo>
                    <a:pt x="7814" y="23262"/>
                    <a:pt x="7893" y="22925"/>
                    <a:pt x="7973" y="22568"/>
                  </a:cubicBezTo>
                  <a:cubicBezTo>
                    <a:pt x="8131" y="21894"/>
                    <a:pt x="8290" y="21220"/>
                    <a:pt x="8449" y="20565"/>
                  </a:cubicBezTo>
                  <a:cubicBezTo>
                    <a:pt x="9758" y="15389"/>
                    <a:pt x="11066" y="11582"/>
                    <a:pt x="12117" y="8766"/>
                  </a:cubicBezTo>
                  <a:cubicBezTo>
                    <a:pt x="13188" y="5950"/>
                    <a:pt x="13962" y="4125"/>
                    <a:pt x="14458" y="3015"/>
                  </a:cubicBezTo>
                  <a:cubicBezTo>
                    <a:pt x="14696" y="2440"/>
                    <a:pt x="14874" y="2043"/>
                    <a:pt x="14973" y="1805"/>
                  </a:cubicBezTo>
                  <a:cubicBezTo>
                    <a:pt x="15092" y="1547"/>
                    <a:pt x="15132" y="1428"/>
                    <a:pt x="15112" y="1428"/>
                  </a:cubicBezTo>
                  <a:cubicBezTo>
                    <a:pt x="15132" y="1428"/>
                    <a:pt x="15072" y="1389"/>
                    <a:pt x="14934" y="1270"/>
                  </a:cubicBezTo>
                  <a:cubicBezTo>
                    <a:pt x="14795" y="1190"/>
                    <a:pt x="14577" y="1012"/>
                    <a:pt x="14239" y="853"/>
                  </a:cubicBezTo>
                  <a:cubicBezTo>
                    <a:pt x="14081" y="774"/>
                    <a:pt x="13902" y="655"/>
                    <a:pt x="13664" y="575"/>
                  </a:cubicBezTo>
                  <a:cubicBezTo>
                    <a:pt x="13545" y="536"/>
                    <a:pt x="13426" y="476"/>
                    <a:pt x="13307" y="437"/>
                  </a:cubicBezTo>
                  <a:cubicBezTo>
                    <a:pt x="13169" y="377"/>
                    <a:pt x="13030" y="357"/>
                    <a:pt x="12871" y="298"/>
                  </a:cubicBezTo>
                  <a:cubicBezTo>
                    <a:pt x="12593" y="199"/>
                    <a:pt x="12256" y="159"/>
                    <a:pt x="11879" y="80"/>
                  </a:cubicBezTo>
                  <a:cubicBezTo>
                    <a:pt x="11701" y="60"/>
                    <a:pt x="11503" y="40"/>
                    <a:pt x="11285" y="20"/>
                  </a:cubicBezTo>
                  <a:cubicBezTo>
                    <a:pt x="11086" y="0"/>
                    <a:pt x="10868" y="0"/>
                    <a:pt x="1065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4"/>
            <p:cNvSpPr/>
            <p:nvPr/>
          </p:nvSpPr>
          <p:spPr>
            <a:xfrm>
              <a:off x="7316602" y="3288012"/>
              <a:ext cx="471979" cy="468804"/>
            </a:xfrm>
            <a:custGeom>
              <a:rect b="b" l="l" r="r" t="t"/>
              <a:pathLst>
                <a:path extrusionOk="0" h="14617" w="14716">
                  <a:moveTo>
                    <a:pt x="6624" y="1"/>
                  </a:moveTo>
                  <a:cubicBezTo>
                    <a:pt x="6564" y="21"/>
                    <a:pt x="6485" y="21"/>
                    <a:pt x="6386" y="40"/>
                  </a:cubicBezTo>
                  <a:cubicBezTo>
                    <a:pt x="6227" y="60"/>
                    <a:pt x="6029" y="80"/>
                    <a:pt x="5791" y="120"/>
                  </a:cubicBezTo>
                  <a:cubicBezTo>
                    <a:pt x="5573" y="179"/>
                    <a:pt x="5315" y="219"/>
                    <a:pt x="5037" y="318"/>
                  </a:cubicBezTo>
                  <a:cubicBezTo>
                    <a:pt x="4482" y="497"/>
                    <a:pt x="3828" y="774"/>
                    <a:pt x="3134" y="1270"/>
                  </a:cubicBezTo>
                  <a:cubicBezTo>
                    <a:pt x="2439" y="1746"/>
                    <a:pt x="1686" y="2460"/>
                    <a:pt x="1071" y="3451"/>
                  </a:cubicBezTo>
                  <a:cubicBezTo>
                    <a:pt x="754" y="3947"/>
                    <a:pt x="516" y="4522"/>
                    <a:pt x="298" y="5157"/>
                  </a:cubicBezTo>
                  <a:cubicBezTo>
                    <a:pt x="119" y="5811"/>
                    <a:pt x="20" y="6505"/>
                    <a:pt x="0" y="7279"/>
                  </a:cubicBezTo>
                  <a:cubicBezTo>
                    <a:pt x="0" y="8032"/>
                    <a:pt x="119" y="8845"/>
                    <a:pt x="397" y="9659"/>
                  </a:cubicBezTo>
                  <a:cubicBezTo>
                    <a:pt x="674" y="10472"/>
                    <a:pt x="1131" y="11265"/>
                    <a:pt x="1745" y="11999"/>
                  </a:cubicBezTo>
                  <a:cubicBezTo>
                    <a:pt x="2360" y="12732"/>
                    <a:pt x="3153" y="13387"/>
                    <a:pt x="4125" y="13843"/>
                  </a:cubicBezTo>
                  <a:cubicBezTo>
                    <a:pt x="5077" y="14319"/>
                    <a:pt x="6188" y="14597"/>
                    <a:pt x="7358" y="14616"/>
                  </a:cubicBezTo>
                  <a:cubicBezTo>
                    <a:pt x="8528" y="14597"/>
                    <a:pt x="9638" y="14319"/>
                    <a:pt x="10590" y="13843"/>
                  </a:cubicBezTo>
                  <a:cubicBezTo>
                    <a:pt x="11542" y="13387"/>
                    <a:pt x="12355" y="12732"/>
                    <a:pt x="12970" y="11999"/>
                  </a:cubicBezTo>
                  <a:cubicBezTo>
                    <a:pt x="13585" y="11285"/>
                    <a:pt x="14021" y="10472"/>
                    <a:pt x="14299" y="9659"/>
                  </a:cubicBezTo>
                  <a:cubicBezTo>
                    <a:pt x="14576" y="8845"/>
                    <a:pt x="14695" y="8032"/>
                    <a:pt x="14715" y="7279"/>
                  </a:cubicBezTo>
                  <a:cubicBezTo>
                    <a:pt x="14695" y="6525"/>
                    <a:pt x="14596" y="5811"/>
                    <a:pt x="14398" y="5157"/>
                  </a:cubicBezTo>
                  <a:cubicBezTo>
                    <a:pt x="14199" y="4522"/>
                    <a:pt x="13942" y="3947"/>
                    <a:pt x="13624" y="3451"/>
                  </a:cubicBezTo>
                  <a:cubicBezTo>
                    <a:pt x="13029" y="2460"/>
                    <a:pt x="12276" y="1746"/>
                    <a:pt x="11582" y="1270"/>
                  </a:cubicBezTo>
                  <a:cubicBezTo>
                    <a:pt x="10868" y="794"/>
                    <a:pt x="10213" y="497"/>
                    <a:pt x="9658" y="318"/>
                  </a:cubicBezTo>
                  <a:cubicBezTo>
                    <a:pt x="9400" y="219"/>
                    <a:pt x="9142" y="179"/>
                    <a:pt x="8904" y="120"/>
                  </a:cubicBezTo>
                  <a:cubicBezTo>
                    <a:pt x="8686" y="80"/>
                    <a:pt x="8488" y="60"/>
                    <a:pt x="8310" y="40"/>
                  </a:cubicBezTo>
                  <a:cubicBezTo>
                    <a:pt x="8230" y="21"/>
                    <a:pt x="8151" y="21"/>
                    <a:pt x="8072" y="21"/>
                  </a:cubicBezTo>
                  <a:cubicBezTo>
                    <a:pt x="8012" y="21"/>
                    <a:pt x="7933" y="1"/>
                    <a:pt x="7873" y="1"/>
                  </a:cubicBezTo>
                  <a:lnTo>
                    <a:pt x="7576" y="1"/>
                  </a:lnTo>
                  <a:cubicBezTo>
                    <a:pt x="7417" y="21"/>
                    <a:pt x="7358" y="21"/>
                    <a:pt x="7358" y="21"/>
                  </a:cubicBezTo>
                  <a:cubicBezTo>
                    <a:pt x="7358" y="40"/>
                    <a:pt x="7417" y="60"/>
                    <a:pt x="7576" y="80"/>
                  </a:cubicBezTo>
                  <a:cubicBezTo>
                    <a:pt x="7655" y="80"/>
                    <a:pt x="7754" y="80"/>
                    <a:pt x="7873" y="100"/>
                  </a:cubicBezTo>
                  <a:cubicBezTo>
                    <a:pt x="7933" y="100"/>
                    <a:pt x="7992" y="120"/>
                    <a:pt x="8072" y="120"/>
                  </a:cubicBezTo>
                  <a:cubicBezTo>
                    <a:pt x="8131" y="120"/>
                    <a:pt x="8210" y="140"/>
                    <a:pt x="8310" y="159"/>
                  </a:cubicBezTo>
                  <a:cubicBezTo>
                    <a:pt x="8468" y="199"/>
                    <a:pt x="8666" y="219"/>
                    <a:pt x="8885" y="278"/>
                  </a:cubicBezTo>
                  <a:cubicBezTo>
                    <a:pt x="9103" y="338"/>
                    <a:pt x="9341" y="378"/>
                    <a:pt x="9618" y="477"/>
                  </a:cubicBezTo>
                  <a:cubicBezTo>
                    <a:pt x="10154" y="675"/>
                    <a:pt x="10769" y="972"/>
                    <a:pt x="11463" y="1448"/>
                  </a:cubicBezTo>
                  <a:cubicBezTo>
                    <a:pt x="12137" y="1924"/>
                    <a:pt x="12851" y="2618"/>
                    <a:pt x="13426" y="3590"/>
                  </a:cubicBezTo>
                  <a:cubicBezTo>
                    <a:pt x="13723" y="4066"/>
                    <a:pt x="13961" y="4621"/>
                    <a:pt x="14160" y="5236"/>
                  </a:cubicBezTo>
                  <a:cubicBezTo>
                    <a:pt x="14338" y="5871"/>
                    <a:pt x="14437" y="6545"/>
                    <a:pt x="14437" y="7279"/>
                  </a:cubicBezTo>
                  <a:cubicBezTo>
                    <a:pt x="14437" y="8013"/>
                    <a:pt x="14299" y="8786"/>
                    <a:pt x="14041" y="9579"/>
                  </a:cubicBezTo>
                  <a:cubicBezTo>
                    <a:pt x="13763" y="10353"/>
                    <a:pt x="13347" y="11126"/>
                    <a:pt x="12752" y="11820"/>
                  </a:cubicBezTo>
                  <a:cubicBezTo>
                    <a:pt x="12157" y="12534"/>
                    <a:pt x="11383" y="13149"/>
                    <a:pt x="10471" y="13605"/>
                  </a:cubicBezTo>
                  <a:cubicBezTo>
                    <a:pt x="9559" y="14041"/>
                    <a:pt x="8488" y="14319"/>
                    <a:pt x="7358" y="14319"/>
                  </a:cubicBezTo>
                  <a:cubicBezTo>
                    <a:pt x="6227" y="14319"/>
                    <a:pt x="5176" y="14041"/>
                    <a:pt x="4244" y="13605"/>
                  </a:cubicBezTo>
                  <a:cubicBezTo>
                    <a:pt x="3332" y="13149"/>
                    <a:pt x="2558" y="12534"/>
                    <a:pt x="1963" y="11820"/>
                  </a:cubicBezTo>
                  <a:cubicBezTo>
                    <a:pt x="1369" y="11126"/>
                    <a:pt x="952" y="10353"/>
                    <a:pt x="674" y="9579"/>
                  </a:cubicBezTo>
                  <a:cubicBezTo>
                    <a:pt x="397" y="8786"/>
                    <a:pt x="278" y="8013"/>
                    <a:pt x="278" y="7279"/>
                  </a:cubicBezTo>
                  <a:cubicBezTo>
                    <a:pt x="278" y="6545"/>
                    <a:pt x="377" y="5871"/>
                    <a:pt x="555" y="5236"/>
                  </a:cubicBezTo>
                  <a:cubicBezTo>
                    <a:pt x="754" y="4621"/>
                    <a:pt x="992" y="4066"/>
                    <a:pt x="1289" y="3590"/>
                  </a:cubicBezTo>
                  <a:cubicBezTo>
                    <a:pt x="1864" y="2618"/>
                    <a:pt x="2578" y="1924"/>
                    <a:pt x="3253" y="1448"/>
                  </a:cubicBezTo>
                  <a:cubicBezTo>
                    <a:pt x="3927" y="972"/>
                    <a:pt x="4561" y="675"/>
                    <a:pt x="5097" y="477"/>
                  </a:cubicBezTo>
                  <a:cubicBezTo>
                    <a:pt x="5374" y="378"/>
                    <a:pt x="5612" y="338"/>
                    <a:pt x="5831" y="278"/>
                  </a:cubicBezTo>
                  <a:cubicBezTo>
                    <a:pt x="6049" y="219"/>
                    <a:pt x="6247" y="199"/>
                    <a:pt x="6406" y="159"/>
                  </a:cubicBezTo>
                  <a:cubicBezTo>
                    <a:pt x="6505" y="140"/>
                    <a:pt x="6584" y="120"/>
                    <a:pt x="6644" y="120"/>
                  </a:cubicBezTo>
                  <a:cubicBezTo>
                    <a:pt x="6723" y="120"/>
                    <a:pt x="6783" y="100"/>
                    <a:pt x="6842" y="100"/>
                  </a:cubicBezTo>
                  <a:cubicBezTo>
                    <a:pt x="6961" y="80"/>
                    <a:pt x="7060" y="80"/>
                    <a:pt x="7139" y="80"/>
                  </a:cubicBezTo>
                  <a:cubicBezTo>
                    <a:pt x="7298" y="60"/>
                    <a:pt x="7358" y="40"/>
                    <a:pt x="7358" y="21"/>
                  </a:cubicBezTo>
                  <a:cubicBezTo>
                    <a:pt x="7358" y="21"/>
                    <a:pt x="7298" y="21"/>
                    <a:pt x="71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4"/>
            <p:cNvSpPr/>
            <p:nvPr/>
          </p:nvSpPr>
          <p:spPr>
            <a:xfrm>
              <a:off x="5363320" y="2600730"/>
              <a:ext cx="2692390" cy="1582618"/>
            </a:xfrm>
            <a:custGeom>
              <a:rect b="b" l="l" r="r" t="t"/>
              <a:pathLst>
                <a:path extrusionOk="0" h="49345" w="83947">
                  <a:moveTo>
                    <a:pt x="50461" y="0"/>
                  </a:moveTo>
                  <a:cubicBezTo>
                    <a:pt x="48356" y="0"/>
                    <a:pt x="46209" y="164"/>
                    <a:pt x="44046" y="508"/>
                  </a:cubicBezTo>
                  <a:cubicBezTo>
                    <a:pt x="40654" y="1023"/>
                    <a:pt x="37263" y="2015"/>
                    <a:pt x="33892" y="3344"/>
                  </a:cubicBezTo>
                  <a:cubicBezTo>
                    <a:pt x="31691" y="4216"/>
                    <a:pt x="29588" y="5208"/>
                    <a:pt x="27586" y="6318"/>
                  </a:cubicBezTo>
                  <a:cubicBezTo>
                    <a:pt x="25602" y="7429"/>
                    <a:pt x="23718" y="8599"/>
                    <a:pt x="21934" y="9848"/>
                  </a:cubicBezTo>
                  <a:cubicBezTo>
                    <a:pt x="18364" y="12327"/>
                    <a:pt x="15191" y="15004"/>
                    <a:pt x="12395" y="17721"/>
                  </a:cubicBezTo>
                  <a:cubicBezTo>
                    <a:pt x="9539" y="20418"/>
                    <a:pt x="7219" y="23294"/>
                    <a:pt x="5196" y="26070"/>
                  </a:cubicBezTo>
                  <a:cubicBezTo>
                    <a:pt x="3233" y="28772"/>
                    <a:pt x="1555" y="31417"/>
                    <a:pt x="89" y="33855"/>
                  </a:cubicBezTo>
                  <a:lnTo>
                    <a:pt x="89" y="33855"/>
                  </a:lnTo>
                  <a:cubicBezTo>
                    <a:pt x="59" y="33897"/>
                    <a:pt x="30" y="33940"/>
                    <a:pt x="0" y="33983"/>
                  </a:cubicBezTo>
                  <a:lnTo>
                    <a:pt x="8" y="33989"/>
                  </a:lnTo>
                  <a:lnTo>
                    <a:pt x="8" y="33989"/>
                  </a:lnTo>
                  <a:cubicBezTo>
                    <a:pt x="6" y="33994"/>
                    <a:pt x="3" y="33998"/>
                    <a:pt x="0" y="34003"/>
                  </a:cubicBezTo>
                  <a:lnTo>
                    <a:pt x="138" y="34083"/>
                  </a:lnTo>
                  <a:lnTo>
                    <a:pt x="218" y="34142"/>
                  </a:lnTo>
                  <a:cubicBezTo>
                    <a:pt x="220" y="34139"/>
                    <a:pt x="222" y="34136"/>
                    <a:pt x="223" y="34133"/>
                  </a:cubicBezTo>
                  <a:lnTo>
                    <a:pt x="223" y="34133"/>
                  </a:lnTo>
                  <a:lnTo>
                    <a:pt x="238" y="34142"/>
                  </a:lnTo>
                  <a:cubicBezTo>
                    <a:pt x="1567" y="32238"/>
                    <a:pt x="2995" y="30493"/>
                    <a:pt x="4522" y="28946"/>
                  </a:cubicBezTo>
                  <a:cubicBezTo>
                    <a:pt x="6049" y="27379"/>
                    <a:pt x="7635" y="25991"/>
                    <a:pt x="9281" y="24801"/>
                  </a:cubicBezTo>
                  <a:cubicBezTo>
                    <a:pt x="10947" y="23631"/>
                    <a:pt x="12652" y="22620"/>
                    <a:pt x="14398" y="21906"/>
                  </a:cubicBezTo>
                  <a:cubicBezTo>
                    <a:pt x="16163" y="21172"/>
                    <a:pt x="17928" y="20676"/>
                    <a:pt x="19653" y="20319"/>
                  </a:cubicBezTo>
                  <a:cubicBezTo>
                    <a:pt x="22120" y="19798"/>
                    <a:pt x="24497" y="19587"/>
                    <a:pt x="26748" y="19587"/>
                  </a:cubicBezTo>
                  <a:cubicBezTo>
                    <a:pt x="27664" y="19587"/>
                    <a:pt x="28558" y="19622"/>
                    <a:pt x="29430" y="19685"/>
                  </a:cubicBezTo>
                  <a:cubicBezTo>
                    <a:pt x="30937" y="19804"/>
                    <a:pt x="32365" y="20022"/>
                    <a:pt x="33733" y="20280"/>
                  </a:cubicBezTo>
                  <a:cubicBezTo>
                    <a:pt x="35102" y="20557"/>
                    <a:pt x="36371" y="20894"/>
                    <a:pt x="37581" y="21291"/>
                  </a:cubicBezTo>
                  <a:cubicBezTo>
                    <a:pt x="40000" y="22084"/>
                    <a:pt x="42082" y="23096"/>
                    <a:pt x="43788" y="24305"/>
                  </a:cubicBezTo>
                  <a:cubicBezTo>
                    <a:pt x="45513" y="25475"/>
                    <a:pt x="46842" y="26824"/>
                    <a:pt x="47794" y="28172"/>
                  </a:cubicBezTo>
                  <a:cubicBezTo>
                    <a:pt x="48765" y="29501"/>
                    <a:pt x="49420" y="30830"/>
                    <a:pt x="49816" y="32020"/>
                  </a:cubicBezTo>
                  <a:cubicBezTo>
                    <a:pt x="50015" y="32615"/>
                    <a:pt x="50154" y="33190"/>
                    <a:pt x="50253" y="33705"/>
                  </a:cubicBezTo>
                  <a:cubicBezTo>
                    <a:pt x="50292" y="33983"/>
                    <a:pt x="50332" y="34241"/>
                    <a:pt x="50372" y="34479"/>
                  </a:cubicBezTo>
                  <a:cubicBezTo>
                    <a:pt x="50392" y="34776"/>
                    <a:pt x="50411" y="35054"/>
                    <a:pt x="50431" y="35312"/>
                  </a:cubicBezTo>
                  <a:lnTo>
                    <a:pt x="50649" y="35054"/>
                  </a:lnTo>
                  <a:lnTo>
                    <a:pt x="50768" y="34955"/>
                  </a:lnTo>
                  <a:lnTo>
                    <a:pt x="50828" y="34875"/>
                  </a:lnTo>
                  <a:cubicBezTo>
                    <a:pt x="50927" y="34756"/>
                    <a:pt x="51046" y="34677"/>
                    <a:pt x="51145" y="34578"/>
                  </a:cubicBezTo>
                  <a:cubicBezTo>
                    <a:pt x="51264" y="34499"/>
                    <a:pt x="51383" y="34419"/>
                    <a:pt x="51482" y="34340"/>
                  </a:cubicBezTo>
                  <a:cubicBezTo>
                    <a:pt x="51601" y="34261"/>
                    <a:pt x="51700" y="34181"/>
                    <a:pt x="51800" y="34122"/>
                  </a:cubicBezTo>
                  <a:cubicBezTo>
                    <a:pt x="52236" y="33864"/>
                    <a:pt x="52672" y="33685"/>
                    <a:pt x="53069" y="33566"/>
                  </a:cubicBezTo>
                  <a:cubicBezTo>
                    <a:pt x="53598" y="33408"/>
                    <a:pt x="54065" y="33355"/>
                    <a:pt x="54464" y="33355"/>
                  </a:cubicBezTo>
                  <a:cubicBezTo>
                    <a:pt x="54664" y="33355"/>
                    <a:pt x="54847" y="33368"/>
                    <a:pt x="55012" y="33388"/>
                  </a:cubicBezTo>
                  <a:cubicBezTo>
                    <a:pt x="55508" y="33447"/>
                    <a:pt x="55825" y="33566"/>
                    <a:pt x="56024" y="33646"/>
                  </a:cubicBezTo>
                  <a:cubicBezTo>
                    <a:pt x="56123" y="33685"/>
                    <a:pt x="56202" y="33705"/>
                    <a:pt x="56242" y="33725"/>
                  </a:cubicBezTo>
                  <a:cubicBezTo>
                    <a:pt x="56281" y="33745"/>
                    <a:pt x="56321" y="33765"/>
                    <a:pt x="56321" y="33765"/>
                  </a:cubicBezTo>
                  <a:cubicBezTo>
                    <a:pt x="56321" y="33765"/>
                    <a:pt x="56301" y="33745"/>
                    <a:pt x="56242" y="33705"/>
                  </a:cubicBezTo>
                  <a:cubicBezTo>
                    <a:pt x="56202" y="33685"/>
                    <a:pt x="56123" y="33666"/>
                    <a:pt x="56044" y="33606"/>
                  </a:cubicBezTo>
                  <a:cubicBezTo>
                    <a:pt x="55825" y="33527"/>
                    <a:pt x="55508" y="33388"/>
                    <a:pt x="55012" y="33328"/>
                  </a:cubicBezTo>
                  <a:cubicBezTo>
                    <a:pt x="54826" y="33299"/>
                    <a:pt x="54617" y="33280"/>
                    <a:pt x="54385" y="33280"/>
                  </a:cubicBezTo>
                  <a:cubicBezTo>
                    <a:pt x="54002" y="33280"/>
                    <a:pt x="53556" y="33331"/>
                    <a:pt x="53049" y="33467"/>
                  </a:cubicBezTo>
                  <a:cubicBezTo>
                    <a:pt x="52633" y="33586"/>
                    <a:pt x="52196" y="33765"/>
                    <a:pt x="51760" y="34023"/>
                  </a:cubicBezTo>
                  <a:cubicBezTo>
                    <a:pt x="51641" y="34102"/>
                    <a:pt x="51522" y="34161"/>
                    <a:pt x="51423" y="34241"/>
                  </a:cubicBezTo>
                  <a:cubicBezTo>
                    <a:pt x="51304" y="34320"/>
                    <a:pt x="51185" y="34399"/>
                    <a:pt x="51086" y="34499"/>
                  </a:cubicBezTo>
                  <a:cubicBezTo>
                    <a:pt x="50967" y="34578"/>
                    <a:pt x="50848" y="34677"/>
                    <a:pt x="50749" y="34776"/>
                  </a:cubicBezTo>
                  <a:cubicBezTo>
                    <a:pt x="50709" y="34816"/>
                    <a:pt x="50669" y="34875"/>
                    <a:pt x="50630" y="34915"/>
                  </a:cubicBezTo>
                  <a:lnTo>
                    <a:pt x="50530" y="35014"/>
                  </a:lnTo>
                  <a:cubicBezTo>
                    <a:pt x="50530" y="34955"/>
                    <a:pt x="50511" y="34875"/>
                    <a:pt x="50511" y="34816"/>
                  </a:cubicBezTo>
                  <a:cubicBezTo>
                    <a:pt x="50511" y="34697"/>
                    <a:pt x="50491" y="34578"/>
                    <a:pt x="50491" y="34459"/>
                  </a:cubicBezTo>
                  <a:cubicBezTo>
                    <a:pt x="50451" y="34221"/>
                    <a:pt x="50431" y="33963"/>
                    <a:pt x="50372" y="33685"/>
                  </a:cubicBezTo>
                  <a:cubicBezTo>
                    <a:pt x="50273" y="33150"/>
                    <a:pt x="50154" y="32575"/>
                    <a:pt x="49955" y="31980"/>
                  </a:cubicBezTo>
                  <a:cubicBezTo>
                    <a:pt x="49559" y="30750"/>
                    <a:pt x="48924" y="29422"/>
                    <a:pt x="47932" y="28053"/>
                  </a:cubicBezTo>
                  <a:cubicBezTo>
                    <a:pt x="46961" y="26705"/>
                    <a:pt x="45632" y="25336"/>
                    <a:pt x="43907" y="24127"/>
                  </a:cubicBezTo>
                  <a:cubicBezTo>
                    <a:pt x="42181" y="22917"/>
                    <a:pt x="40079" y="21886"/>
                    <a:pt x="37660" y="21073"/>
                  </a:cubicBezTo>
                  <a:cubicBezTo>
                    <a:pt x="36430" y="20676"/>
                    <a:pt x="35141" y="20339"/>
                    <a:pt x="33773" y="20061"/>
                  </a:cubicBezTo>
                  <a:cubicBezTo>
                    <a:pt x="32405" y="19784"/>
                    <a:pt x="30957" y="19566"/>
                    <a:pt x="29450" y="19447"/>
                  </a:cubicBezTo>
                  <a:cubicBezTo>
                    <a:pt x="28537" y="19375"/>
                    <a:pt x="27598" y="19336"/>
                    <a:pt x="26636" y="19336"/>
                  </a:cubicBezTo>
                  <a:cubicBezTo>
                    <a:pt x="24398" y="19336"/>
                    <a:pt x="22034" y="19548"/>
                    <a:pt x="19593" y="20061"/>
                  </a:cubicBezTo>
                  <a:cubicBezTo>
                    <a:pt x="17848" y="20418"/>
                    <a:pt x="16063" y="20914"/>
                    <a:pt x="14299" y="21648"/>
                  </a:cubicBezTo>
                  <a:cubicBezTo>
                    <a:pt x="12514" y="22382"/>
                    <a:pt x="10788" y="23393"/>
                    <a:pt x="9123" y="24583"/>
                  </a:cubicBezTo>
                  <a:cubicBezTo>
                    <a:pt x="7457" y="25773"/>
                    <a:pt x="5850" y="27181"/>
                    <a:pt x="4323" y="28747"/>
                  </a:cubicBezTo>
                  <a:cubicBezTo>
                    <a:pt x="3448" y="29634"/>
                    <a:pt x="2604" y="30578"/>
                    <a:pt x="1796" y="31579"/>
                  </a:cubicBezTo>
                  <a:lnTo>
                    <a:pt x="1796" y="31579"/>
                  </a:lnTo>
                  <a:cubicBezTo>
                    <a:pt x="2888" y="29854"/>
                    <a:pt x="4091" y="28059"/>
                    <a:pt x="5434" y="26229"/>
                  </a:cubicBezTo>
                  <a:cubicBezTo>
                    <a:pt x="7437" y="23472"/>
                    <a:pt x="9757" y="20617"/>
                    <a:pt x="12593" y="17939"/>
                  </a:cubicBezTo>
                  <a:cubicBezTo>
                    <a:pt x="15389" y="15223"/>
                    <a:pt x="18542" y="12565"/>
                    <a:pt x="22092" y="10086"/>
                  </a:cubicBezTo>
                  <a:cubicBezTo>
                    <a:pt x="23857" y="8837"/>
                    <a:pt x="25741" y="7667"/>
                    <a:pt x="27724" y="6576"/>
                  </a:cubicBezTo>
                  <a:cubicBezTo>
                    <a:pt x="29707" y="5466"/>
                    <a:pt x="31790" y="4494"/>
                    <a:pt x="33991" y="3601"/>
                  </a:cubicBezTo>
                  <a:cubicBezTo>
                    <a:pt x="37343" y="2293"/>
                    <a:pt x="40714" y="1321"/>
                    <a:pt x="44065" y="785"/>
                  </a:cubicBezTo>
                  <a:cubicBezTo>
                    <a:pt x="46254" y="451"/>
                    <a:pt x="48417" y="291"/>
                    <a:pt x="50534" y="291"/>
                  </a:cubicBezTo>
                  <a:cubicBezTo>
                    <a:pt x="51678" y="291"/>
                    <a:pt x="52808" y="338"/>
                    <a:pt x="53922" y="428"/>
                  </a:cubicBezTo>
                  <a:cubicBezTo>
                    <a:pt x="60268" y="944"/>
                    <a:pt x="66098" y="2947"/>
                    <a:pt x="70739" y="6021"/>
                  </a:cubicBezTo>
                  <a:cubicBezTo>
                    <a:pt x="71333" y="6378"/>
                    <a:pt x="71869" y="6814"/>
                    <a:pt x="72424" y="7211"/>
                  </a:cubicBezTo>
                  <a:lnTo>
                    <a:pt x="72841" y="7528"/>
                  </a:lnTo>
                  <a:lnTo>
                    <a:pt x="73039" y="7687"/>
                  </a:lnTo>
                  <a:lnTo>
                    <a:pt x="73237" y="7845"/>
                  </a:lnTo>
                  <a:cubicBezTo>
                    <a:pt x="73495" y="8063"/>
                    <a:pt x="73753" y="8282"/>
                    <a:pt x="74011" y="8500"/>
                  </a:cubicBezTo>
                  <a:cubicBezTo>
                    <a:pt x="75042" y="9372"/>
                    <a:pt x="75954" y="10324"/>
                    <a:pt x="76807" y="11316"/>
                  </a:cubicBezTo>
                  <a:cubicBezTo>
                    <a:pt x="78473" y="13299"/>
                    <a:pt x="79821" y="15441"/>
                    <a:pt x="80833" y="17622"/>
                  </a:cubicBezTo>
                  <a:cubicBezTo>
                    <a:pt x="82875" y="21985"/>
                    <a:pt x="83688" y="26507"/>
                    <a:pt x="83490" y="30592"/>
                  </a:cubicBezTo>
                  <a:cubicBezTo>
                    <a:pt x="83431" y="31623"/>
                    <a:pt x="83351" y="32615"/>
                    <a:pt x="83173" y="33586"/>
                  </a:cubicBezTo>
                  <a:cubicBezTo>
                    <a:pt x="83093" y="34082"/>
                    <a:pt x="82994" y="34538"/>
                    <a:pt x="82895" y="35014"/>
                  </a:cubicBezTo>
                  <a:cubicBezTo>
                    <a:pt x="82836" y="35252"/>
                    <a:pt x="82776" y="35490"/>
                    <a:pt x="82717" y="35708"/>
                  </a:cubicBezTo>
                  <a:cubicBezTo>
                    <a:pt x="82637" y="35946"/>
                    <a:pt x="82598" y="36164"/>
                    <a:pt x="82518" y="36402"/>
                  </a:cubicBezTo>
                  <a:cubicBezTo>
                    <a:pt x="81963" y="38187"/>
                    <a:pt x="81229" y="39853"/>
                    <a:pt x="80337" y="41301"/>
                  </a:cubicBezTo>
                  <a:cubicBezTo>
                    <a:pt x="79464" y="42768"/>
                    <a:pt x="78433" y="44057"/>
                    <a:pt x="77342" y="45128"/>
                  </a:cubicBezTo>
                  <a:cubicBezTo>
                    <a:pt x="76767" y="45664"/>
                    <a:pt x="76192" y="46159"/>
                    <a:pt x="75617" y="46596"/>
                  </a:cubicBezTo>
                  <a:cubicBezTo>
                    <a:pt x="75022" y="47032"/>
                    <a:pt x="74407" y="47409"/>
                    <a:pt x="73793" y="47726"/>
                  </a:cubicBezTo>
                  <a:cubicBezTo>
                    <a:pt x="71933" y="48731"/>
                    <a:pt x="70017" y="49134"/>
                    <a:pt x="68267" y="49134"/>
                  </a:cubicBezTo>
                  <a:cubicBezTo>
                    <a:pt x="67703" y="49134"/>
                    <a:pt x="67156" y="49092"/>
                    <a:pt x="66633" y="49015"/>
                  </a:cubicBezTo>
                  <a:cubicBezTo>
                    <a:pt x="64483" y="48699"/>
                    <a:pt x="62745" y="47775"/>
                    <a:pt x="61575" y="46692"/>
                  </a:cubicBezTo>
                  <a:lnTo>
                    <a:pt x="61575" y="46692"/>
                  </a:lnTo>
                  <a:lnTo>
                    <a:pt x="61557" y="46655"/>
                  </a:lnTo>
                  <a:cubicBezTo>
                    <a:pt x="61041" y="46199"/>
                    <a:pt x="60664" y="45644"/>
                    <a:pt x="60406" y="45069"/>
                  </a:cubicBezTo>
                  <a:cubicBezTo>
                    <a:pt x="60129" y="44493"/>
                    <a:pt x="59950" y="43918"/>
                    <a:pt x="59811" y="43363"/>
                  </a:cubicBezTo>
                  <a:cubicBezTo>
                    <a:pt x="59534" y="42233"/>
                    <a:pt x="59415" y="41182"/>
                    <a:pt x="59336" y="40250"/>
                  </a:cubicBezTo>
                  <a:cubicBezTo>
                    <a:pt x="59177" y="38385"/>
                    <a:pt x="58840" y="36938"/>
                    <a:pt x="58344" y="35926"/>
                  </a:cubicBezTo>
                  <a:cubicBezTo>
                    <a:pt x="57868" y="34915"/>
                    <a:pt x="57273" y="34380"/>
                    <a:pt x="56896" y="34102"/>
                  </a:cubicBezTo>
                  <a:cubicBezTo>
                    <a:pt x="56718" y="33963"/>
                    <a:pt x="56559" y="33884"/>
                    <a:pt x="56460" y="33824"/>
                  </a:cubicBezTo>
                  <a:cubicBezTo>
                    <a:pt x="56379" y="33792"/>
                    <a:pt x="56338" y="33760"/>
                    <a:pt x="56325" y="33760"/>
                  </a:cubicBezTo>
                  <a:cubicBezTo>
                    <a:pt x="56322" y="33760"/>
                    <a:pt x="56321" y="33761"/>
                    <a:pt x="56321" y="33765"/>
                  </a:cubicBezTo>
                  <a:cubicBezTo>
                    <a:pt x="56321" y="33765"/>
                    <a:pt x="56361" y="33785"/>
                    <a:pt x="56460" y="33844"/>
                  </a:cubicBezTo>
                  <a:cubicBezTo>
                    <a:pt x="56539" y="33923"/>
                    <a:pt x="56698" y="33983"/>
                    <a:pt x="56876" y="34142"/>
                  </a:cubicBezTo>
                  <a:cubicBezTo>
                    <a:pt x="57253" y="34439"/>
                    <a:pt x="57808" y="34974"/>
                    <a:pt x="58265" y="35966"/>
                  </a:cubicBezTo>
                  <a:cubicBezTo>
                    <a:pt x="58741" y="36958"/>
                    <a:pt x="59058" y="38405"/>
                    <a:pt x="59217" y="40269"/>
                  </a:cubicBezTo>
                  <a:cubicBezTo>
                    <a:pt x="59296" y="41202"/>
                    <a:pt x="59395" y="42253"/>
                    <a:pt x="59673" y="43403"/>
                  </a:cubicBezTo>
                  <a:cubicBezTo>
                    <a:pt x="59811" y="43958"/>
                    <a:pt x="59990" y="44553"/>
                    <a:pt x="60268" y="45128"/>
                  </a:cubicBezTo>
                  <a:cubicBezTo>
                    <a:pt x="60542" y="45715"/>
                    <a:pt x="60912" y="46283"/>
                    <a:pt x="61418" y="46775"/>
                  </a:cubicBezTo>
                  <a:lnTo>
                    <a:pt x="61418" y="46775"/>
                  </a:lnTo>
                  <a:lnTo>
                    <a:pt x="61418" y="46794"/>
                  </a:lnTo>
                  <a:lnTo>
                    <a:pt x="61438" y="46814"/>
                  </a:lnTo>
                  <a:cubicBezTo>
                    <a:pt x="62647" y="47924"/>
                    <a:pt x="64412" y="48896"/>
                    <a:pt x="66614" y="49213"/>
                  </a:cubicBezTo>
                  <a:cubicBezTo>
                    <a:pt x="67173" y="49295"/>
                    <a:pt x="67759" y="49345"/>
                    <a:pt x="68363" y="49345"/>
                  </a:cubicBezTo>
                  <a:cubicBezTo>
                    <a:pt x="68936" y="49345"/>
                    <a:pt x="69525" y="49300"/>
                    <a:pt x="70124" y="49194"/>
                  </a:cubicBezTo>
                  <a:cubicBezTo>
                    <a:pt x="70758" y="49114"/>
                    <a:pt x="71393" y="48936"/>
                    <a:pt x="72028" y="48737"/>
                  </a:cubicBezTo>
                  <a:cubicBezTo>
                    <a:pt x="72642" y="48519"/>
                    <a:pt x="73277" y="48261"/>
                    <a:pt x="73912" y="47924"/>
                  </a:cubicBezTo>
                  <a:cubicBezTo>
                    <a:pt x="74526" y="47607"/>
                    <a:pt x="75161" y="47230"/>
                    <a:pt x="75756" y="46774"/>
                  </a:cubicBezTo>
                  <a:cubicBezTo>
                    <a:pt x="76351" y="46338"/>
                    <a:pt x="76946" y="45842"/>
                    <a:pt x="77501" y="45307"/>
                  </a:cubicBezTo>
                  <a:cubicBezTo>
                    <a:pt x="78631" y="44216"/>
                    <a:pt x="79663" y="42927"/>
                    <a:pt x="80555" y="41439"/>
                  </a:cubicBezTo>
                  <a:cubicBezTo>
                    <a:pt x="81467" y="39952"/>
                    <a:pt x="82201" y="38286"/>
                    <a:pt x="82756" y="36462"/>
                  </a:cubicBezTo>
                  <a:cubicBezTo>
                    <a:pt x="82836" y="36244"/>
                    <a:pt x="82895" y="36006"/>
                    <a:pt x="82955" y="35788"/>
                  </a:cubicBezTo>
                  <a:cubicBezTo>
                    <a:pt x="83014" y="35550"/>
                    <a:pt x="83093" y="35312"/>
                    <a:pt x="83133" y="35074"/>
                  </a:cubicBezTo>
                  <a:cubicBezTo>
                    <a:pt x="83252" y="34598"/>
                    <a:pt x="83351" y="34122"/>
                    <a:pt x="83431" y="33646"/>
                  </a:cubicBezTo>
                  <a:cubicBezTo>
                    <a:pt x="83609" y="32654"/>
                    <a:pt x="83708" y="31643"/>
                    <a:pt x="83768" y="30612"/>
                  </a:cubicBezTo>
                  <a:cubicBezTo>
                    <a:pt x="83946" y="26487"/>
                    <a:pt x="83153" y="21926"/>
                    <a:pt x="81091" y="17503"/>
                  </a:cubicBezTo>
                  <a:cubicBezTo>
                    <a:pt x="80059" y="15302"/>
                    <a:pt x="78711" y="13140"/>
                    <a:pt x="77025" y="11137"/>
                  </a:cubicBezTo>
                  <a:cubicBezTo>
                    <a:pt x="76172" y="10146"/>
                    <a:pt x="75240" y="9174"/>
                    <a:pt x="74209" y="8301"/>
                  </a:cubicBezTo>
                  <a:cubicBezTo>
                    <a:pt x="73951" y="8083"/>
                    <a:pt x="73693" y="7845"/>
                    <a:pt x="73436" y="7627"/>
                  </a:cubicBezTo>
                  <a:lnTo>
                    <a:pt x="73237" y="7469"/>
                  </a:lnTo>
                  <a:lnTo>
                    <a:pt x="73019" y="7310"/>
                  </a:lnTo>
                  <a:lnTo>
                    <a:pt x="72603" y="6993"/>
                  </a:lnTo>
                  <a:cubicBezTo>
                    <a:pt x="72047" y="6596"/>
                    <a:pt x="71512" y="6140"/>
                    <a:pt x="70897" y="5783"/>
                  </a:cubicBezTo>
                  <a:cubicBezTo>
                    <a:pt x="66217" y="2669"/>
                    <a:pt x="60347" y="666"/>
                    <a:pt x="53941" y="151"/>
                  </a:cubicBezTo>
                  <a:cubicBezTo>
                    <a:pt x="52797" y="51"/>
                    <a:pt x="51636" y="0"/>
                    <a:pt x="504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4"/>
            <p:cNvSpPr/>
            <p:nvPr/>
          </p:nvSpPr>
          <p:spPr>
            <a:xfrm>
              <a:off x="7316602" y="3284195"/>
              <a:ext cx="471979" cy="468162"/>
            </a:xfrm>
            <a:custGeom>
              <a:rect b="b" l="l" r="r" t="t"/>
              <a:pathLst>
                <a:path extrusionOk="0" h="14597" w="14716">
                  <a:moveTo>
                    <a:pt x="7358" y="1"/>
                  </a:moveTo>
                  <a:cubicBezTo>
                    <a:pt x="6188" y="1"/>
                    <a:pt x="5077" y="298"/>
                    <a:pt x="4125" y="754"/>
                  </a:cubicBezTo>
                  <a:cubicBezTo>
                    <a:pt x="3153" y="1230"/>
                    <a:pt x="2360" y="1885"/>
                    <a:pt x="1745" y="2599"/>
                  </a:cubicBezTo>
                  <a:cubicBezTo>
                    <a:pt x="1131" y="3332"/>
                    <a:pt x="674" y="4145"/>
                    <a:pt x="397" y="4959"/>
                  </a:cubicBezTo>
                  <a:cubicBezTo>
                    <a:pt x="119" y="5772"/>
                    <a:pt x="0" y="6565"/>
                    <a:pt x="0" y="7338"/>
                  </a:cubicBezTo>
                  <a:cubicBezTo>
                    <a:pt x="20" y="8092"/>
                    <a:pt x="119" y="8806"/>
                    <a:pt x="298" y="9440"/>
                  </a:cubicBezTo>
                  <a:cubicBezTo>
                    <a:pt x="516" y="10095"/>
                    <a:pt x="754" y="10670"/>
                    <a:pt x="1071" y="11166"/>
                  </a:cubicBezTo>
                  <a:cubicBezTo>
                    <a:pt x="1686" y="12157"/>
                    <a:pt x="2420" y="12871"/>
                    <a:pt x="3134" y="13347"/>
                  </a:cubicBezTo>
                  <a:cubicBezTo>
                    <a:pt x="3847" y="13823"/>
                    <a:pt x="4482" y="14121"/>
                    <a:pt x="5037" y="14279"/>
                  </a:cubicBezTo>
                  <a:cubicBezTo>
                    <a:pt x="5315" y="14378"/>
                    <a:pt x="5573" y="14418"/>
                    <a:pt x="5791" y="14478"/>
                  </a:cubicBezTo>
                  <a:cubicBezTo>
                    <a:pt x="6029" y="14537"/>
                    <a:pt x="6227" y="14557"/>
                    <a:pt x="6386" y="14577"/>
                  </a:cubicBezTo>
                  <a:cubicBezTo>
                    <a:pt x="6485" y="14577"/>
                    <a:pt x="6564" y="14597"/>
                    <a:pt x="6624" y="14597"/>
                  </a:cubicBezTo>
                  <a:lnTo>
                    <a:pt x="7139" y="14597"/>
                  </a:lnTo>
                  <a:cubicBezTo>
                    <a:pt x="7298" y="14597"/>
                    <a:pt x="7358" y="14597"/>
                    <a:pt x="7358" y="14577"/>
                  </a:cubicBezTo>
                  <a:cubicBezTo>
                    <a:pt x="7358" y="14577"/>
                    <a:pt x="7298" y="14557"/>
                    <a:pt x="7139" y="14537"/>
                  </a:cubicBezTo>
                  <a:cubicBezTo>
                    <a:pt x="7060" y="14537"/>
                    <a:pt x="6961" y="14517"/>
                    <a:pt x="6842" y="14517"/>
                  </a:cubicBezTo>
                  <a:cubicBezTo>
                    <a:pt x="6783" y="14497"/>
                    <a:pt x="6723" y="14497"/>
                    <a:pt x="6644" y="14497"/>
                  </a:cubicBezTo>
                  <a:cubicBezTo>
                    <a:pt x="6564" y="14478"/>
                    <a:pt x="6485" y="14478"/>
                    <a:pt x="6406" y="14458"/>
                  </a:cubicBezTo>
                  <a:cubicBezTo>
                    <a:pt x="6247" y="14418"/>
                    <a:pt x="6049" y="14398"/>
                    <a:pt x="5831" y="14339"/>
                  </a:cubicBezTo>
                  <a:cubicBezTo>
                    <a:pt x="5612" y="14279"/>
                    <a:pt x="5355" y="14220"/>
                    <a:pt x="5097" y="14121"/>
                  </a:cubicBezTo>
                  <a:cubicBezTo>
                    <a:pt x="4561" y="13942"/>
                    <a:pt x="3927" y="13645"/>
                    <a:pt x="3253" y="13169"/>
                  </a:cubicBezTo>
                  <a:cubicBezTo>
                    <a:pt x="2578" y="12693"/>
                    <a:pt x="1864" y="11999"/>
                    <a:pt x="1289" y="11027"/>
                  </a:cubicBezTo>
                  <a:cubicBezTo>
                    <a:pt x="992" y="10551"/>
                    <a:pt x="754" y="9976"/>
                    <a:pt x="555" y="9361"/>
                  </a:cubicBezTo>
                  <a:cubicBezTo>
                    <a:pt x="377" y="8746"/>
                    <a:pt x="278" y="8052"/>
                    <a:pt x="278" y="7338"/>
                  </a:cubicBezTo>
                  <a:cubicBezTo>
                    <a:pt x="278" y="6585"/>
                    <a:pt x="397" y="5811"/>
                    <a:pt x="674" y="5038"/>
                  </a:cubicBezTo>
                  <a:cubicBezTo>
                    <a:pt x="952" y="4264"/>
                    <a:pt x="1369" y="3491"/>
                    <a:pt x="1963" y="2777"/>
                  </a:cubicBezTo>
                  <a:cubicBezTo>
                    <a:pt x="2558" y="2083"/>
                    <a:pt x="3332" y="1468"/>
                    <a:pt x="4244" y="1012"/>
                  </a:cubicBezTo>
                  <a:cubicBezTo>
                    <a:pt x="5156" y="556"/>
                    <a:pt x="6227" y="298"/>
                    <a:pt x="7358" y="278"/>
                  </a:cubicBezTo>
                  <a:cubicBezTo>
                    <a:pt x="8488" y="298"/>
                    <a:pt x="9539" y="556"/>
                    <a:pt x="10451" y="1012"/>
                  </a:cubicBezTo>
                  <a:cubicBezTo>
                    <a:pt x="11383" y="1468"/>
                    <a:pt x="12157" y="2083"/>
                    <a:pt x="12752" y="2777"/>
                  </a:cubicBezTo>
                  <a:cubicBezTo>
                    <a:pt x="13347" y="3491"/>
                    <a:pt x="13763" y="4264"/>
                    <a:pt x="14041" y="5038"/>
                  </a:cubicBezTo>
                  <a:cubicBezTo>
                    <a:pt x="14299" y="5811"/>
                    <a:pt x="14418" y="6605"/>
                    <a:pt x="14437" y="7338"/>
                  </a:cubicBezTo>
                  <a:cubicBezTo>
                    <a:pt x="14418" y="8052"/>
                    <a:pt x="14338" y="8746"/>
                    <a:pt x="14140" y="9361"/>
                  </a:cubicBezTo>
                  <a:cubicBezTo>
                    <a:pt x="13961" y="9976"/>
                    <a:pt x="13723" y="10551"/>
                    <a:pt x="13426" y="11027"/>
                  </a:cubicBezTo>
                  <a:cubicBezTo>
                    <a:pt x="12831" y="11999"/>
                    <a:pt x="12117" y="12693"/>
                    <a:pt x="11443" y="13169"/>
                  </a:cubicBezTo>
                  <a:cubicBezTo>
                    <a:pt x="10769" y="13645"/>
                    <a:pt x="10134" y="13942"/>
                    <a:pt x="9599" y="14121"/>
                  </a:cubicBezTo>
                  <a:cubicBezTo>
                    <a:pt x="9341" y="14220"/>
                    <a:pt x="9103" y="14279"/>
                    <a:pt x="8885" y="14339"/>
                  </a:cubicBezTo>
                  <a:cubicBezTo>
                    <a:pt x="8666" y="14398"/>
                    <a:pt x="8468" y="14418"/>
                    <a:pt x="8290" y="14458"/>
                  </a:cubicBezTo>
                  <a:cubicBezTo>
                    <a:pt x="8210" y="14458"/>
                    <a:pt x="8131" y="14478"/>
                    <a:pt x="8072" y="14497"/>
                  </a:cubicBezTo>
                  <a:cubicBezTo>
                    <a:pt x="7992" y="14497"/>
                    <a:pt x="7933" y="14497"/>
                    <a:pt x="7873" y="14517"/>
                  </a:cubicBezTo>
                  <a:cubicBezTo>
                    <a:pt x="7754" y="14517"/>
                    <a:pt x="7655" y="14537"/>
                    <a:pt x="7576" y="14537"/>
                  </a:cubicBezTo>
                  <a:cubicBezTo>
                    <a:pt x="7417" y="14557"/>
                    <a:pt x="7358" y="14577"/>
                    <a:pt x="7358" y="14577"/>
                  </a:cubicBezTo>
                  <a:cubicBezTo>
                    <a:pt x="7358" y="14597"/>
                    <a:pt x="7417" y="14597"/>
                    <a:pt x="7576" y="14597"/>
                  </a:cubicBezTo>
                  <a:lnTo>
                    <a:pt x="8072" y="14597"/>
                  </a:lnTo>
                  <a:cubicBezTo>
                    <a:pt x="8151" y="14597"/>
                    <a:pt x="8230" y="14577"/>
                    <a:pt x="8310" y="14577"/>
                  </a:cubicBezTo>
                  <a:cubicBezTo>
                    <a:pt x="8488" y="14537"/>
                    <a:pt x="8686" y="14537"/>
                    <a:pt x="8904" y="14478"/>
                  </a:cubicBezTo>
                  <a:cubicBezTo>
                    <a:pt x="9142" y="14418"/>
                    <a:pt x="9400" y="14378"/>
                    <a:pt x="9658" y="14279"/>
                  </a:cubicBezTo>
                  <a:cubicBezTo>
                    <a:pt x="10213" y="14121"/>
                    <a:pt x="10868" y="13823"/>
                    <a:pt x="11582" y="13347"/>
                  </a:cubicBezTo>
                  <a:cubicBezTo>
                    <a:pt x="12276" y="12851"/>
                    <a:pt x="13010" y="12157"/>
                    <a:pt x="13624" y="11166"/>
                  </a:cubicBezTo>
                  <a:cubicBezTo>
                    <a:pt x="13942" y="10670"/>
                    <a:pt x="14199" y="10095"/>
                    <a:pt x="14398" y="9440"/>
                  </a:cubicBezTo>
                  <a:cubicBezTo>
                    <a:pt x="14596" y="8806"/>
                    <a:pt x="14695" y="8092"/>
                    <a:pt x="14715" y="7338"/>
                  </a:cubicBezTo>
                  <a:cubicBezTo>
                    <a:pt x="14695" y="6565"/>
                    <a:pt x="14576" y="5772"/>
                    <a:pt x="14299" y="4959"/>
                  </a:cubicBezTo>
                  <a:cubicBezTo>
                    <a:pt x="14021" y="4145"/>
                    <a:pt x="13585" y="3332"/>
                    <a:pt x="12970" y="2599"/>
                  </a:cubicBezTo>
                  <a:cubicBezTo>
                    <a:pt x="12355" y="1885"/>
                    <a:pt x="11542" y="1230"/>
                    <a:pt x="10590" y="754"/>
                  </a:cubicBezTo>
                  <a:cubicBezTo>
                    <a:pt x="9638"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4"/>
            <p:cNvSpPr/>
            <p:nvPr/>
          </p:nvSpPr>
          <p:spPr>
            <a:xfrm>
              <a:off x="4604516" y="2162235"/>
              <a:ext cx="3801008" cy="3399653"/>
            </a:xfrm>
            <a:custGeom>
              <a:rect b="b" l="l" r="r" t="t"/>
              <a:pathLst>
                <a:path extrusionOk="0" h="105999" w="118513">
                  <a:moveTo>
                    <a:pt x="23778" y="47734"/>
                  </a:moveTo>
                  <a:cubicBezTo>
                    <a:pt x="23778" y="47734"/>
                    <a:pt x="23778" y="47735"/>
                    <a:pt x="23738" y="47774"/>
                  </a:cubicBezTo>
                  <a:cubicBezTo>
                    <a:pt x="23738" y="47774"/>
                    <a:pt x="23719" y="47833"/>
                    <a:pt x="23659" y="47933"/>
                  </a:cubicBezTo>
                  <a:cubicBezTo>
                    <a:pt x="23719" y="47833"/>
                    <a:pt x="23758" y="47774"/>
                    <a:pt x="23758" y="47774"/>
                  </a:cubicBezTo>
                  <a:cubicBezTo>
                    <a:pt x="23778" y="47735"/>
                    <a:pt x="23778" y="47734"/>
                    <a:pt x="23778" y="47734"/>
                  </a:cubicBezTo>
                  <a:close/>
                  <a:moveTo>
                    <a:pt x="72345" y="0"/>
                  </a:moveTo>
                  <a:cubicBezTo>
                    <a:pt x="71790" y="0"/>
                    <a:pt x="71235" y="0"/>
                    <a:pt x="70699" y="20"/>
                  </a:cubicBezTo>
                  <a:cubicBezTo>
                    <a:pt x="68518" y="80"/>
                    <a:pt x="66356" y="278"/>
                    <a:pt x="64234" y="576"/>
                  </a:cubicBezTo>
                  <a:cubicBezTo>
                    <a:pt x="60010" y="1151"/>
                    <a:pt x="55905" y="2142"/>
                    <a:pt x="52038" y="3471"/>
                  </a:cubicBezTo>
                  <a:cubicBezTo>
                    <a:pt x="48151" y="4800"/>
                    <a:pt x="44482" y="6465"/>
                    <a:pt x="41051" y="8409"/>
                  </a:cubicBezTo>
                  <a:cubicBezTo>
                    <a:pt x="40198" y="8865"/>
                    <a:pt x="39366" y="9400"/>
                    <a:pt x="38552" y="9916"/>
                  </a:cubicBezTo>
                  <a:cubicBezTo>
                    <a:pt x="37720" y="10412"/>
                    <a:pt x="36906" y="10947"/>
                    <a:pt x="36113" y="11503"/>
                  </a:cubicBezTo>
                  <a:cubicBezTo>
                    <a:pt x="34547" y="12593"/>
                    <a:pt x="33019" y="13743"/>
                    <a:pt x="31572" y="14933"/>
                  </a:cubicBezTo>
                  <a:cubicBezTo>
                    <a:pt x="28676" y="17333"/>
                    <a:pt x="26079" y="19931"/>
                    <a:pt x="23778" y="22687"/>
                  </a:cubicBezTo>
                  <a:cubicBezTo>
                    <a:pt x="21478" y="25424"/>
                    <a:pt x="19395" y="28260"/>
                    <a:pt x="17571" y="31135"/>
                  </a:cubicBezTo>
                  <a:cubicBezTo>
                    <a:pt x="16659" y="32583"/>
                    <a:pt x="15806" y="34031"/>
                    <a:pt x="15013" y="35498"/>
                  </a:cubicBezTo>
                  <a:cubicBezTo>
                    <a:pt x="14814" y="35855"/>
                    <a:pt x="14616" y="36232"/>
                    <a:pt x="14418" y="36589"/>
                  </a:cubicBezTo>
                  <a:lnTo>
                    <a:pt x="14140" y="37144"/>
                  </a:lnTo>
                  <a:lnTo>
                    <a:pt x="13862" y="37700"/>
                  </a:lnTo>
                  <a:cubicBezTo>
                    <a:pt x="13505" y="38433"/>
                    <a:pt x="13148" y="39167"/>
                    <a:pt x="12811" y="39901"/>
                  </a:cubicBezTo>
                  <a:cubicBezTo>
                    <a:pt x="11423" y="42836"/>
                    <a:pt x="10213" y="45751"/>
                    <a:pt x="9162" y="48646"/>
                  </a:cubicBezTo>
                  <a:cubicBezTo>
                    <a:pt x="8111" y="51542"/>
                    <a:pt x="7199" y="54398"/>
                    <a:pt x="6445" y="57194"/>
                  </a:cubicBezTo>
                  <a:cubicBezTo>
                    <a:pt x="6247" y="57908"/>
                    <a:pt x="6069" y="58602"/>
                    <a:pt x="5890" y="59296"/>
                  </a:cubicBezTo>
                  <a:cubicBezTo>
                    <a:pt x="5732" y="59990"/>
                    <a:pt x="5573" y="60684"/>
                    <a:pt x="5414" y="61378"/>
                  </a:cubicBezTo>
                  <a:cubicBezTo>
                    <a:pt x="5256" y="62072"/>
                    <a:pt x="5097" y="62747"/>
                    <a:pt x="4938" y="63421"/>
                  </a:cubicBezTo>
                  <a:cubicBezTo>
                    <a:pt x="4799" y="64115"/>
                    <a:pt x="4661" y="64789"/>
                    <a:pt x="4522" y="65444"/>
                  </a:cubicBezTo>
                  <a:cubicBezTo>
                    <a:pt x="3431" y="70818"/>
                    <a:pt x="2678" y="75934"/>
                    <a:pt x="2102" y="80733"/>
                  </a:cubicBezTo>
                  <a:cubicBezTo>
                    <a:pt x="1527" y="85513"/>
                    <a:pt x="1131" y="90015"/>
                    <a:pt x="813" y="94179"/>
                  </a:cubicBezTo>
                  <a:cubicBezTo>
                    <a:pt x="655" y="96281"/>
                    <a:pt x="496" y="98284"/>
                    <a:pt x="377" y="100208"/>
                  </a:cubicBezTo>
                  <a:cubicBezTo>
                    <a:pt x="238" y="102171"/>
                    <a:pt x="119" y="104055"/>
                    <a:pt x="0" y="105860"/>
                  </a:cubicBezTo>
                  <a:cubicBezTo>
                    <a:pt x="278" y="105919"/>
                    <a:pt x="536" y="105959"/>
                    <a:pt x="675" y="105998"/>
                  </a:cubicBezTo>
                  <a:cubicBezTo>
                    <a:pt x="774" y="105582"/>
                    <a:pt x="873" y="105185"/>
                    <a:pt x="952" y="104769"/>
                  </a:cubicBezTo>
                  <a:cubicBezTo>
                    <a:pt x="1032" y="104412"/>
                    <a:pt x="1131" y="104035"/>
                    <a:pt x="1210" y="103678"/>
                  </a:cubicBezTo>
                  <a:cubicBezTo>
                    <a:pt x="1388" y="102964"/>
                    <a:pt x="1567" y="102231"/>
                    <a:pt x="1745" y="101536"/>
                  </a:cubicBezTo>
                  <a:cubicBezTo>
                    <a:pt x="1944" y="100823"/>
                    <a:pt x="2122" y="100128"/>
                    <a:pt x="2301" y="99434"/>
                  </a:cubicBezTo>
                  <a:cubicBezTo>
                    <a:pt x="2499" y="98760"/>
                    <a:pt x="2697" y="98066"/>
                    <a:pt x="2876" y="97412"/>
                  </a:cubicBezTo>
                  <a:cubicBezTo>
                    <a:pt x="3649" y="94715"/>
                    <a:pt x="4443" y="92196"/>
                    <a:pt x="5236" y="89777"/>
                  </a:cubicBezTo>
                  <a:cubicBezTo>
                    <a:pt x="6802" y="84977"/>
                    <a:pt x="8389" y="80714"/>
                    <a:pt x="9876" y="76906"/>
                  </a:cubicBezTo>
                  <a:cubicBezTo>
                    <a:pt x="12851" y="69291"/>
                    <a:pt x="15489" y="63560"/>
                    <a:pt x="17591" y="59276"/>
                  </a:cubicBezTo>
                  <a:cubicBezTo>
                    <a:pt x="19693" y="54973"/>
                    <a:pt x="21279" y="52137"/>
                    <a:pt x="22291" y="50332"/>
                  </a:cubicBezTo>
                  <a:cubicBezTo>
                    <a:pt x="22787" y="49440"/>
                    <a:pt x="23163" y="48805"/>
                    <a:pt x="23401" y="48389"/>
                  </a:cubicBezTo>
                  <a:cubicBezTo>
                    <a:pt x="23520" y="48190"/>
                    <a:pt x="23600" y="48032"/>
                    <a:pt x="23659" y="47933"/>
                  </a:cubicBezTo>
                  <a:lnTo>
                    <a:pt x="23659" y="47933"/>
                  </a:lnTo>
                  <a:cubicBezTo>
                    <a:pt x="23580" y="48032"/>
                    <a:pt x="23500" y="48171"/>
                    <a:pt x="23381" y="48389"/>
                  </a:cubicBezTo>
                  <a:cubicBezTo>
                    <a:pt x="23124" y="48785"/>
                    <a:pt x="22747" y="49420"/>
                    <a:pt x="22231" y="50312"/>
                  </a:cubicBezTo>
                  <a:cubicBezTo>
                    <a:pt x="21200" y="52097"/>
                    <a:pt x="19594" y="54933"/>
                    <a:pt x="17472" y="59217"/>
                  </a:cubicBezTo>
                  <a:cubicBezTo>
                    <a:pt x="15350" y="63500"/>
                    <a:pt x="12712" y="69231"/>
                    <a:pt x="9698" y="76847"/>
                  </a:cubicBezTo>
                  <a:cubicBezTo>
                    <a:pt x="8210" y="80654"/>
                    <a:pt x="6624" y="84918"/>
                    <a:pt x="5037" y="89737"/>
                  </a:cubicBezTo>
                  <a:cubicBezTo>
                    <a:pt x="4244" y="92136"/>
                    <a:pt x="3451" y="94675"/>
                    <a:pt x="2678" y="97352"/>
                  </a:cubicBezTo>
                  <a:cubicBezTo>
                    <a:pt x="2479" y="98026"/>
                    <a:pt x="2281" y="98701"/>
                    <a:pt x="2102" y="99395"/>
                  </a:cubicBezTo>
                  <a:cubicBezTo>
                    <a:pt x="1904" y="100089"/>
                    <a:pt x="1726" y="100783"/>
                    <a:pt x="1547" y="101477"/>
                  </a:cubicBezTo>
                  <a:cubicBezTo>
                    <a:pt x="1349" y="102191"/>
                    <a:pt x="1170" y="102905"/>
                    <a:pt x="992" y="103639"/>
                  </a:cubicBezTo>
                  <a:cubicBezTo>
                    <a:pt x="913" y="103996"/>
                    <a:pt x="833" y="104372"/>
                    <a:pt x="734" y="104729"/>
                  </a:cubicBezTo>
                  <a:cubicBezTo>
                    <a:pt x="655" y="105066"/>
                    <a:pt x="575" y="105404"/>
                    <a:pt x="516" y="105741"/>
                  </a:cubicBezTo>
                  <a:cubicBezTo>
                    <a:pt x="456" y="105741"/>
                    <a:pt x="337" y="105701"/>
                    <a:pt x="218" y="105681"/>
                  </a:cubicBezTo>
                  <a:cubicBezTo>
                    <a:pt x="337" y="103956"/>
                    <a:pt x="456" y="102131"/>
                    <a:pt x="595" y="100228"/>
                  </a:cubicBezTo>
                  <a:cubicBezTo>
                    <a:pt x="714" y="98304"/>
                    <a:pt x="873" y="96301"/>
                    <a:pt x="1032" y="94219"/>
                  </a:cubicBezTo>
                  <a:cubicBezTo>
                    <a:pt x="1369" y="90034"/>
                    <a:pt x="1745" y="85552"/>
                    <a:pt x="2340" y="80753"/>
                  </a:cubicBezTo>
                  <a:cubicBezTo>
                    <a:pt x="2896" y="75974"/>
                    <a:pt x="3669" y="70877"/>
                    <a:pt x="4760" y="65503"/>
                  </a:cubicBezTo>
                  <a:cubicBezTo>
                    <a:pt x="4899" y="64849"/>
                    <a:pt x="5037" y="64174"/>
                    <a:pt x="5176" y="63480"/>
                  </a:cubicBezTo>
                  <a:cubicBezTo>
                    <a:pt x="5335" y="62806"/>
                    <a:pt x="5494" y="62132"/>
                    <a:pt x="5652" y="61438"/>
                  </a:cubicBezTo>
                  <a:cubicBezTo>
                    <a:pt x="5811" y="60763"/>
                    <a:pt x="5970" y="60069"/>
                    <a:pt x="6128" y="59375"/>
                  </a:cubicBezTo>
                  <a:cubicBezTo>
                    <a:pt x="6307" y="58681"/>
                    <a:pt x="6485" y="57967"/>
                    <a:pt x="6683" y="57273"/>
                  </a:cubicBezTo>
                  <a:cubicBezTo>
                    <a:pt x="7457" y="54477"/>
                    <a:pt x="8349" y="51621"/>
                    <a:pt x="9400" y="48746"/>
                  </a:cubicBezTo>
                  <a:cubicBezTo>
                    <a:pt x="10451" y="45870"/>
                    <a:pt x="11661" y="42955"/>
                    <a:pt x="13049" y="40020"/>
                  </a:cubicBezTo>
                  <a:cubicBezTo>
                    <a:pt x="13386" y="39306"/>
                    <a:pt x="13743" y="38572"/>
                    <a:pt x="14100" y="37819"/>
                  </a:cubicBezTo>
                  <a:lnTo>
                    <a:pt x="14358" y="37263"/>
                  </a:lnTo>
                  <a:lnTo>
                    <a:pt x="14656" y="36728"/>
                  </a:lnTo>
                  <a:cubicBezTo>
                    <a:pt x="14834" y="36351"/>
                    <a:pt x="15052" y="35994"/>
                    <a:pt x="15251" y="35637"/>
                  </a:cubicBezTo>
                  <a:cubicBezTo>
                    <a:pt x="16044" y="34170"/>
                    <a:pt x="16897" y="32722"/>
                    <a:pt x="17809" y="31294"/>
                  </a:cubicBezTo>
                  <a:cubicBezTo>
                    <a:pt x="19613" y="28419"/>
                    <a:pt x="21696" y="25603"/>
                    <a:pt x="23996" y="22866"/>
                  </a:cubicBezTo>
                  <a:cubicBezTo>
                    <a:pt x="26277" y="20129"/>
                    <a:pt x="28875" y="17531"/>
                    <a:pt x="31750" y="15151"/>
                  </a:cubicBezTo>
                  <a:cubicBezTo>
                    <a:pt x="33198" y="13962"/>
                    <a:pt x="34705" y="12811"/>
                    <a:pt x="36272" y="11741"/>
                  </a:cubicBezTo>
                  <a:cubicBezTo>
                    <a:pt x="37065" y="11185"/>
                    <a:pt x="37878" y="10650"/>
                    <a:pt x="38691" y="10154"/>
                  </a:cubicBezTo>
                  <a:cubicBezTo>
                    <a:pt x="39524" y="9658"/>
                    <a:pt x="40337" y="9123"/>
                    <a:pt x="41190" y="8647"/>
                  </a:cubicBezTo>
                  <a:cubicBezTo>
                    <a:pt x="44601" y="6723"/>
                    <a:pt x="48250" y="5057"/>
                    <a:pt x="52117" y="3749"/>
                  </a:cubicBezTo>
                  <a:cubicBezTo>
                    <a:pt x="55984" y="2420"/>
                    <a:pt x="60069" y="1428"/>
                    <a:pt x="64274" y="853"/>
                  </a:cubicBezTo>
                  <a:cubicBezTo>
                    <a:pt x="66396" y="576"/>
                    <a:pt x="68537" y="377"/>
                    <a:pt x="70719" y="318"/>
                  </a:cubicBezTo>
                  <a:cubicBezTo>
                    <a:pt x="71254" y="298"/>
                    <a:pt x="71790" y="298"/>
                    <a:pt x="72345" y="298"/>
                  </a:cubicBezTo>
                  <a:cubicBezTo>
                    <a:pt x="72881" y="298"/>
                    <a:pt x="73436" y="318"/>
                    <a:pt x="73991" y="338"/>
                  </a:cubicBezTo>
                  <a:cubicBezTo>
                    <a:pt x="75082" y="377"/>
                    <a:pt x="76192" y="377"/>
                    <a:pt x="77283" y="476"/>
                  </a:cubicBezTo>
                  <a:lnTo>
                    <a:pt x="77303" y="476"/>
                  </a:lnTo>
                  <a:cubicBezTo>
                    <a:pt x="80198" y="734"/>
                    <a:pt x="83629" y="1448"/>
                    <a:pt x="87338" y="2658"/>
                  </a:cubicBezTo>
                  <a:cubicBezTo>
                    <a:pt x="89182" y="3273"/>
                    <a:pt x="91086" y="4026"/>
                    <a:pt x="93029" y="4938"/>
                  </a:cubicBezTo>
                  <a:cubicBezTo>
                    <a:pt x="94973" y="5870"/>
                    <a:pt x="96916" y="6961"/>
                    <a:pt x="98860" y="8230"/>
                  </a:cubicBezTo>
                  <a:cubicBezTo>
                    <a:pt x="100783" y="9500"/>
                    <a:pt x="102707" y="10947"/>
                    <a:pt x="104492" y="12633"/>
                  </a:cubicBezTo>
                  <a:cubicBezTo>
                    <a:pt x="104928" y="13069"/>
                    <a:pt x="105384" y="13486"/>
                    <a:pt x="105820" y="13942"/>
                  </a:cubicBezTo>
                  <a:cubicBezTo>
                    <a:pt x="106237" y="14398"/>
                    <a:pt x="106673" y="14854"/>
                    <a:pt x="107109" y="15330"/>
                  </a:cubicBezTo>
                  <a:cubicBezTo>
                    <a:pt x="107506" y="15806"/>
                    <a:pt x="107923" y="16302"/>
                    <a:pt x="108319" y="16778"/>
                  </a:cubicBezTo>
                  <a:cubicBezTo>
                    <a:pt x="108537" y="17016"/>
                    <a:pt x="108716" y="17293"/>
                    <a:pt x="108914" y="17531"/>
                  </a:cubicBezTo>
                  <a:cubicBezTo>
                    <a:pt x="109112" y="17789"/>
                    <a:pt x="109291" y="18047"/>
                    <a:pt x="109489" y="18305"/>
                  </a:cubicBezTo>
                  <a:cubicBezTo>
                    <a:pt x="112523" y="22489"/>
                    <a:pt x="114943" y="27387"/>
                    <a:pt x="116351" y="32682"/>
                  </a:cubicBezTo>
                  <a:cubicBezTo>
                    <a:pt x="117898" y="38433"/>
                    <a:pt x="118215" y="44383"/>
                    <a:pt x="117323" y="50015"/>
                  </a:cubicBezTo>
                  <a:cubicBezTo>
                    <a:pt x="116866" y="52831"/>
                    <a:pt x="116133" y="55568"/>
                    <a:pt x="115062" y="58146"/>
                  </a:cubicBezTo>
                  <a:cubicBezTo>
                    <a:pt x="114526" y="59415"/>
                    <a:pt x="113931" y="60664"/>
                    <a:pt x="113257" y="61874"/>
                  </a:cubicBezTo>
                  <a:cubicBezTo>
                    <a:pt x="112563" y="63064"/>
                    <a:pt x="111809" y="64194"/>
                    <a:pt x="110977" y="65265"/>
                  </a:cubicBezTo>
                  <a:cubicBezTo>
                    <a:pt x="107665" y="69549"/>
                    <a:pt x="103223" y="72841"/>
                    <a:pt x="98304" y="74447"/>
                  </a:cubicBezTo>
                  <a:cubicBezTo>
                    <a:pt x="96042" y="75198"/>
                    <a:pt x="93695" y="75560"/>
                    <a:pt x="91374" y="75560"/>
                  </a:cubicBezTo>
                  <a:cubicBezTo>
                    <a:pt x="88671" y="75560"/>
                    <a:pt x="86004" y="75069"/>
                    <a:pt x="83550" y="74130"/>
                  </a:cubicBezTo>
                  <a:cubicBezTo>
                    <a:pt x="83272" y="74011"/>
                    <a:pt x="82975" y="73931"/>
                    <a:pt x="82697" y="73793"/>
                  </a:cubicBezTo>
                  <a:lnTo>
                    <a:pt x="81884" y="73416"/>
                  </a:lnTo>
                  <a:cubicBezTo>
                    <a:pt x="81606" y="73277"/>
                    <a:pt x="81349" y="73138"/>
                    <a:pt x="81071" y="72999"/>
                  </a:cubicBezTo>
                  <a:lnTo>
                    <a:pt x="80674" y="72781"/>
                  </a:lnTo>
                  <a:lnTo>
                    <a:pt x="80297" y="72543"/>
                  </a:lnTo>
                  <a:cubicBezTo>
                    <a:pt x="79266" y="71928"/>
                    <a:pt x="78314" y="71195"/>
                    <a:pt x="77442" y="70401"/>
                  </a:cubicBezTo>
                  <a:lnTo>
                    <a:pt x="76787" y="69787"/>
                  </a:lnTo>
                  <a:lnTo>
                    <a:pt x="76192" y="69152"/>
                  </a:lnTo>
                  <a:cubicBezTo>
                    <a:pt x="75994" y="68934"/>
                    <a:pt x="75816" y="68696"/>
                    <a:pt x="75617" y="68478"/>
                  </a:cubicBezTo>
                  <a:cubicBezTo>
                    <a:pt x="75439" y="68240"/>
                    <a:pt x="75240" y="68022"/>
                    <a:pt x="75082" y="67784"/>
                  </a:cubicBezTo>
                  <a:cubicBezTo>
                    <a:pt x="74388" y="66832"/>
                    <a:pt x="73832" y="65820"/>
                    <a:pt x="73317" y="64809"/>
                  </a:cubicBezTo>
                  <a:cubicBezTo>
                    <a:pt x="72345" y="62707"/>
                    <a:pt x="71730" y="60506"/>
                    <a:pt x="71611" y="58265"/>
                  </a:cubicBezTo>
                  <a:cubicBezTo>
                    <a:pt x="71453" y="56044"/>
                    <a:pt x="71790" y="53842"/>
                    <a:pt x="72524" y="51819"/>
                  </a:cubicBezTo>
                  <a:cubicBezTo>
                    <a:pt x="72623" y="51582"/>
                    <a:pt x="72722" y="51324"/>
                    <a:pt x="72821" y="51086"/>
                  </a:cubicBezTo>
                  <a:cubicBezTo>
                    <a:pt x="72960" y="50868"/>
                    <a:pt x="73099" y="50630"/>
                    <a:pt x="73237" y="50411"/>
                  </a:cubicBezTo>
                  <a:cubicBezTo>
                    <a:pt x="73535" y="49955"/>
                    <a:pt x="73852" y="49539"/>
                    <a:pt x="74170" y="49122"/>
                  </a:cubicBezTo>
                  <a:cubicBezTo>
                    <a:pt x="74348" y="48924"/>
                    <a:pt x="74527" y="48726"/>
                    <a:pt x="74705" y="48528"/>
                  </a:cubicBezTo>
                  <a:lnTo>
                    <a:pt x="74824" y="48389"/>
                  </a:lnTo>
                  <a:lnTo>
                    <a:pt x="74903" y="48309"/>
                  </a:lnTo>
                  <a:lnTo>
                    <a:pt x="74903" y="48290"/>
                  </a:lnTo>
                  <a:lnTo>
                    <a:pt x="74923" y="48290"/>
                  </a:lnTo>
                  <a:lnTo>
                    <a:pt x="74963" y="48250"/>
                  </a:lnTo>
                  <a:cubicBezTo>
                    <a:pt x="75062" y="48171"/>
                    <a:pt x="75161" y="48091"/>
                    <a:pt x="75280" y="48032"/>
                  </a:cubicBezTo>
                  <a:cubicBezTo>
                    <a:pt x="75716" y="47734"/>
                    <a:pt x="76173" y="47516"/>
                    <a:pt x="76668" y="47357"/>
                  </a:cubicBezTo>
                  <a:cubicBezTo>
                    <a:pt x="77140" y="47213"/>
                    <a:pt x="77635" y="47134"/>
                    <a:pt x="78124" y="47134"/>
                  </a:cubicBezTo>
                  <a:cubicBezTo>
                    <a:pt x="78642" y="47134"/>
                    <a:pt x="79154" y="47223"/>
                    <a:pt x="79623" y="47417"/>
                  </a:cubicBezTo>
                  <a:cubicBezTo>
                    <a:pt x="80555" y="47814"/>
                    <a:pt x="81269" y="48567"/>
                    <a:pt x="81725" y="49440"/>
                  </a:cubicBezTo>
                  <a:cubicBezTo>
                    <a:pt x="82181" y="50332"/>
                    <a:pt x="82419" y="51304"/>
                    <a:pt x="82598" y="52276"/>
                  </a:cubicBezTo>
                  <a:cubicBezTo>
                    <a:pt x="82677" y="52752"/>
                    <a:pt x="82737" y="53247"/>
                    <a:pt x="82776" y="53723"/>
                  </a:cubicBezTo>
                  <a:cubicBezTo>
                    <a:pt x="82816" y="54219"/>
                    <a:pt x="82856" y="54715"/>
                    <a:pt x="82915" y="55191"/>
                  </a:cubicBezTo>
                  <a:cubicBezTo>
                    <a:pt x="83054" y="56163"/>
                    <a:pt x="83232" y="57134"/>
                    <a:pt x="83550" y="58047"/>
                  </a:cubicBezTo>
                  <a:cubicBezTo>
                    <a:pt x="83861" y="58942"/>
                    <a:pt x="84325" y="59818"/>
                    <a:pt x="85017" y="60469"/>
                  </a:cubicBezTo>
                  <a:lnTo>
                    <a:pt x="85017" y="60469"/>
                  </a:lnTo>
                  <a:lnTo>
                    <a:pt x="85017" y="60486"/>
                  </a:lnTo>
                  <a:lnTo>
                    <a:pt x="85057" y="60525"/>
                  </a:lnTo>
                  <a:cubicBezTo>
                    <a:pt x="86445" y="61795"/>
                    <a:pt x="88190" y="62568"/>
                    <a:pt x="89975" y="62885"/>
                  </a:cubicBezTo>
                  <a:cubicBezTo>
                    <a:pt x="90629" y="63000"/>
                    <a:pt x="91285" y="63055"/>
                    <a:pt x="91937" y="63055"/>
                  </a:cubicBezTo>
                  <a:cubicBezTo>
                    <a:pt x="93085" y="63055"/>
                    <a:pt x="94222" y="62884"/>
                    <a:pt x="95310" y="62568"/>
                  </a:cubicBezTo>
                  <a:cubicBezTo>
                    <a:pt x="97015" y="62052"/>
                    <a:pt x="98562" y="61180"/>
                    <a:pt x="99911" y="60109"/>
                  </a:cubicBezTo>
                  <a:cubicBezTo>
                    <a:pt x="101259" y="59018"/>
                    <a:pt x="102429" y="57769"/>
                    <a:pt x="103401" y="56381"/>
                  </a:cubicBezTo>
                  <a:cubicBezTo>
                    <a:pt x="104353" y="55012"/>
                    <a:pt x="105146" y="53545"/>
                    <a:pt x="105761" y="52018"/>
                  </a:cubicBezTo>
                  <a:cubicBezTo>
                    <a:pt x="106376" y="50511"/>
                    <a:pt x="106812" y="48924"/>
                    <a:pt x="107090" y="47357"/>
                  </a:cubicBezTo>
                  <a:cubicBezTo>
                    <a:pt x="107625" y="44204"/>
                    <a:pt x="107526" y="41051"/>
                    <a:pt x="106951" y="38057"/>
                  </a:cubicBezTo>
                  <a:cubicBezTo>
                    <a:pt x="105820" y="32087"/>
                    <a:pt x="102885" y="26852"/>
                    <a:pt x="98998" y="23024"/>
                  </a:cubicBezTo>
                  <a:cubicBezTo>
                    <a:pt x="97015" y="21160"/>
                    <a:pt x="94873" y="19574"/>
                    <a:pt x="92613" y="18305"/>
                  </a:cubicBezTo>
                  <a:cubicBezTo>
                    <a:pt x="92335" y="18166"/>
                    <a:pt x="92057" y="18007"/>
                    <a:pt x="91780" y="17849"/>
                  </a:cubicBezTo>
                  <a:lnTo>
                    <a:pt x="91363" y="17630"/>
                  </a:lnTo>
                  <a:cubicBezTo>
                    <a:pt x="91205" y="17551"/>
                    <a:pt x="91066" y="17492"/>
                    <a:pt x="90927" y="17412"/>
                  </a:cubicBezTo>
                  <a:cubicBezTo>
                    <a:pt x="90352" y="17154"/>
                    <a:pt x="89777" y="16877"/>
                    <a:pt x="89202" y="16639"/>
                  </a:cubicBezTo>
                  <a:cubicBezTo>
                    <a:pt x="88627" y="16401"/>
                    <a:pt x="88052" y="16183"/>
                    <a:pt x="87476" y="15945"/>
                  </a:cubicBezTo>
                  <a:cubicBezTo>
                    <a:pt x="86881" y="15746"/>
                    <a:pt x="86306" y="15568"/>
                    <a:pt x="85731" y="15389"/>
                  </a:cubicBezTo>
                  <a:cubicBezTo>
                    <a:pt x="83391" y="14695"/>
                    <a:pt x="81071" y="14219"/>
                    <a:pt x="78810" y="13962"/>
                  </a:cubicBezTo>
                  <a:cubicBezTo>
                    <a:pt x="77229" y="13797"/>
                    <a:pt x="75676" y="13717"/>
                    <a:pt x="74159" y="13717"/>
                  </a:cubicBezTo>
                  <a:cubicBezTo>
                    <a:pt x="73487" y="13717"/>
                    <a:pt x="72823" y="13733"/>
                    <a:pt x="72167" y="13763"/>
                  </a:cubicBezTo>
                  <a:cubicBezTo>
                    <a:pt x="67863" y="13981"/>
                    <a:pt x="63897" y="14834"/>
                    <a:pt x="60327" y="16044"/>
                  </a:cubicBezTo>
                  <a:cubicBezTo>
                    <a:pt x="56758" y="17234"/>
                    <a:pt x="53565" y="18721"/>
                    <a:pt x="50729" y="20347"/>
                  </a:cubicBezTo>
                  <a:cubicBezTo>
                    <a:pt x="47893" y="21954"/>
                    <a:pt x="45394" y="23659"/>
                    <a:pt x="43173" y="25345"/>
                  </a:cubicBezTo>
                  <a:cubicBezTo>
                    <a:pt x="40972" y="27030"/>
                    <a:pt x="39028" y="28696"/>
                    <a:pt x="37323" y="30303"/>
                  </a:cubicBezTo>
                  <a:cubicBezTo>
                    <a:pt x="36887" y="30679"/>
                    <a:pt x="36470" y="31096"/>
                    <a:pt x="36074" y="31473"/>
                  </a:cubicBezTo>
                  <a:cubicBezTo>
                    <a:pt x="35677" y="31869"/>
                    <a:pt x="35280" y="32246"/>
                    <a:pt x="34903" y="32623"/>
                  </a:cubicBezTo>
                  <a:cubicBezTo>
                    <a:pt x="34150" y="33376"/>
                    <a:pt x="33476" y="34130"/>
                    <a:pt x="32841" y="34844"/>
                  </a:cubicBezTo>
                  <a:cubicBezTo>
                    <a:pt x="30322" y="37759"/>
                    <a:pt x="28577" y="40238"/>
                    <a:pt x="27249" y="42181"/>
                  </a:cubicBezTo>
                  <a:cubicBezTo>
                    <a:pt x="25940" y="44125"/>
                    <a:pt x="25087" y="45513"/>
                    <a:pt x="24532" y="46425"/>
                  </a:cubicBezTo>
                  <a:cubicBezTo>
                    <a:pt x="24274" y="46882"/>
                    <a:pt x="24076" y="47199"/>
                    <a:pt x="23957" y="47417"/>
                  </a:cubicBezTo>
                  <a:cubicBezTo>
                    <a:pt x="23877" y="47536"/>
                    <a:pt x="23838" y="47615"/>
                    <a:pt x="23818" y="47655"/>
                  </a:cubicBezTo>
                  <a:cubicBezTo>
                    <a:pt x="23778" y="47714"/>
                    <a:pt x="23758" y="47734"/>
                    <a:pt x="23778" y="47734"/>
                  </a:cubicBezTo>
                  <a:cubicBezTo>
                    <a:pt x="23778" y="47734"/>
                    <a:pt x="23798" y="47714"/>
                    <a:pt x="23838" y="47675"/>
                  </a:cubicBezTo>
                  <a:cubicBezTo>
                    <a:pt x="23857" y="47615"/>
                    <a:pt x="23917" y="47536"/>
                    <a:pt x="23976" y="47437"/>
                  </a:cubicBezTo>
                  <a:cubicBezTo>
                    <a:pt x="24115" y="47219"/>
                    <a:pt x="24314" y="46901"/>
                    <a:pt x="24591" y="46445"/>
                  </a:cubicBezTo>
                  <a:cubicBezTo>
                    <a:pt x="25146" y="45553"/>
                    <a:pt x="26019" y="44165"/>
                    <a:pt x="27348" y="42221"/>
                  </a:cubicBezTo>
                  <a:cubicBezTo>
                    <a:pt x="28676" y="40317"/>
                    <a:pt x="30422" y="37838"/>
                    <a:pt x="32960" y="34943"/>
                  </a:cubicBezTo>
                  <a:cubicBezTo>
                    <a:pt x="33595" y="34229"/>
                    <a:pt x="34269" y="33476"/>
                    <a:pt x="35022" y="32722"/>
                  </a:cubicBezTo>
                  <a:cubicBezTo>
                    <a:pt x="35379" y="32345"/>
                    <a:pt x="35796" y="31968"/>
                    <a:pt x="36193" y="31592"/>
                  </a:cubicBezTo>
                  <a:cubicBezTo>
                    <a:pt x="36589" y="31195"/>
                    <a:pt x="37006" y="30798"/>
                    <a:pt x="37422" y="30402"/>
                  </a:cubicBezTo>
                  <a:cubicBezTo>
                    <a:pt x="39147" y="28815"/>
                    <a:pt x="41091" y="27149"/>
                    <a:pt x="43292" y="25484"/>
                  </a:cubicBezTo>
                  <a:cubicBezTo>
                    <a:pt x="45513" y="23798"/>
                    <a:pt x="48012" y="22112"/>
                    <a:pt x="50828" y="20506"/>
                  </a:cubicBezTo>
                  <a:cubicBezTo>
                    <a:pt x="53664" y="18900"/>
                    <a:pt x="56857" y="17432"/>
                    <a:pt x="60407" y="16242"/>
                  </a:cubicBezTo>
                  <a:cubicBezTo>
                    <a:pt x="63956" y="15032"/>
                    <a:pt x="67903" y="14200"/>
                    <a:pt x="72186" y="13981"/>
                  </a:cubicBezTo>
                  <a:cubicBezTo>
                    <a:pt x="72795" y="13953"/>
                    <a:pt x="73412" y="13939"/>
                    <a:pt x="74036" y="13939"/>
                  </a:cubicBezTo>
                  <a:cubicBezTo>
                    <a:pt x="75586" y="13939"/>
                    <a:pt x="77178" y="14024"/>
                    <a:pt x="78790" y="14180"/>
                  </a:cubicBezTo>
                  <a:cubicBezTo>
                    <a:pt x="81051" y="14438"/>
                    <a:pt x="83351" y="14914"/>
                    <a:pt x="85672" y="15608"/>
                  </a:cubicBezTo>
                  <a:cubicBezTo>
                    <a:pt x="86247" y="15806"/>
                    <a:pt x="86822" y="15965"/>
                    <a:pt x="87397" y="16183"/>
                  </a:cubicBezTo>
                  <a:cubicBezTo>
                    <a:pt x="87972" y="16401"/>
                    <a:pt x="88547" y="16619"/>
                    <a:pt x="89122" y="16857"/>
                  </a:cubicBezTo>
                  <a:cubicBezTo>
                    <a:pt x="89698" y="17095"/>
                    <a:pt x="90253" y="17373"/>
                    <a:pt x="90828" y="17630"/>
                  </a:cubicBezTo>
                  <a:cubicBezTo>
                    <a:pt x="90967" y="17690"/>
                    <a:pt x="91125" y="17769"/>
                    <a:pt x="91264" y="17829"/>
                  </a:cubicBezTo>
                  <a:lnTo>
                    <a:pt x="91681" y="18067"/>
                  </a:lnTo>
                  <a:cubicBezTo>
                    <a:pt x="91958" y="18205"/>
                    <a:pt x="92236" y="18364"/>
                    <a:pt x="92514" y="18523"/>
                  </a:cubicBezTo>
                  <a:cubicBezTo>
                    <a:pt x="94735" y="19772"/>
                    <a:pt x="96876" y="21339"/>
                    <a:pt x="98820" y="23203"/>
                  </a:cubicBezTo>
                  <a:cubicBezTo>
                    <a:pt x="102687" y="26991"/>
                    <a:pt x="105582" y="32187"/>
                    <a:pt x="106713" y="38116"/>
                  </a:cubicBezTo>
                  <a:cubicBezTo>
                    <a:pt x="107268" y="41051"/>
                    <a:pt x="107367" y="44184"/>
                    <a:pt x="106832" y="47318"/>
                  </a:cubicBezTo>
                  <a:cubicBezTo>
                    <a:pt x="106554" y="48865"/>
                    <a:pt x="106138" y="50411"/>
                    <a:pt x="105523" y="51919"/>
                  </a:cubicBezTo>
                  <a:cubicBezTo>
                    <a:pt x="104908" y="53426"/>
                    <a:pt x="104135" y="54874"/>
                    <a:pt x="103183" y="56222"/>
                  </a:cubicBezTo>
                  <a:cubicBezTo>
                    <a:pt x="102231" y="57590"/>
                    <a:pt x="101081" y="58820"/>
                    <a:pt x="99752" y="59891"/>
                  </a:cubicBezTo>
                  <a:cubicBezTo>
                    <a:pt x="98423" y="60942"/>
                    <a:pt x="96896" y="61795"/>
                    <a:pt x="95230" y="62290"/>
                  </a:cubicBezTo>
                  <a:cubicBezTo>
                    <a:pt x="94183" y="62606"/>
                    <a:pt x="93071" y="62769"/>
                    <a:pt x="91950" y="62769"/>
                  </a:cubicBezTo>
                  <a:cubicBezTo>
                    <a:pt x="91311" y="62769"/>
                    <a:pt x="90669" y="62716"/>
                    <a:pt x="90035" y="62608"/>
                  </a:cubicBezTo>
                  <a:cubicBezTo>
                    <a:pt x="88307" y="62313"/>
                    <a:pt x="86618" y="61572"/>
                    <a:pt x="85295" y="60364"/>
                  </a:cubicBezTo>
                  <a:lnTo>
                    <a:pt x="85295" y="60364"/>
                  </a:lnTo>
                  <a:lnTo>
                    <a:pt x="85295" y="60347"/>
                  </a:lnTo>
                  <a:lnTo>
                    <a:pt x="85255" y="60307"/>
                  </a:lnTo>
                  <a:cubicBezTo>
                    <a:pt x="84581" y="59693"/>
                    <a:pt x="84125" y="58840"/>
                    <a:pt x="83808" y="57967"/>
                  </a:cubicBezTo>
                  <a:cubicBezTo>
                    <a:pt x="83510" y="57075"/>
                    <a:pt x="83332" y="56123"/>
                    <a:pt x="83213" y="55151"/>
                  </a:cubicBezTo>
                  <a:cubicBezTo>
                    <a:pt x="83133" y="54675"/>
                    <a:pt x="83113" y="54199"/>
                    <a:pt x="83054" y="53703"/>
                  </a:cubicBezTo>
                  <a:cubicBezTo>
                    <a:pt x="83014" y="53208"/>
                    <a:pt x="82955" y="52712"/>
                    <a:pt x="82876" y="52216"/>
                  </a:cubicBezTo>
                  <a:cubicBezTo>
                    <a:pt x="82697" y="51225"/>
                    <a:pt x="82459" y="50233"/>
                    <a:pt x="81963" y="49301"/>
                  </a:cubicBezTo>
                  <a:cubicBezTo>
                    <a:pt x="81507" y="48389"/>
                    <a:pt x="80734" y="47576"/>
                    <a:pt x="79742" y="47159"/>
                  </a:cubicBezTo>
                  <a:cubicBezTo>
                    <a:pt x="79223" y="46945"/>
                    <a:pt x="78673" y="46847"/>
                    <a:pt x="78123" y="46847"/>
                  </a:cubicBezTo>
                  <a:cubicBezTo>
                    <a:pt x="77602" y="46847"/>
                    <a:pt x="77081" y="46936"/>
                    <a:pt x="76589" y="47100"/>
                  </a:cubicBezTo>
                  <a:cubicBezTo>
                    <a:pt x="76073" y="47258"/>
                    <a:pt x="75578" y="47496"/>
                    <a:pt x="75121" y="47794"/>
                  </a:cubicBezTo>
                  <a:cubicBezTo>
                    <a:pt x="75002" y="47853"/>
                    <a:pt x="74903" y="47952"/>
                    <a:pt x="74784" y="48032"/>
                  </a:cubicBezTo>
                  <a:lnTo>
                    <a:pt x="74745" y="48052"/>
                  </a:lnTo>
                  <a:cubicBezTo>
                    <a:pt x="74745" y="48071"/>
                    <a:pt x="74725" y="48071"/>
                    <a:pt x="74725" y="48091"/>
                  </a:cubicBezTo>
                  <a:lnTo>
                    <a:pt x="74705" y="48111"/>
                  </a:lnTo>
                  <a:lnTo>
                    <a:pt x="74626" y="48171"/>
                  </a:lnTo>
                  <a:lnTo>
                    <a:pt x="74507" y="48329"/>
                  </a:lnTo>
                  <a:cubicBezTo>
                    <a:pt x="74328" y="48528"/>
                    <a:pt x="74130" y="48726"/>
                    <a:pt x="73971" y="48944"/>
                  </a:cubicBezTo>
                  <a:cubicBezTo>
                    <a:pt x="73614" y="49360"/>
                    <a:pt x="73297" y="49797"/>
                    <a:pt x="73000" y="50253"/>
                  </a:cubicBezTo>
                  <a:cubicBezTo>
                    <a:pt x="72861" y="50471"/>
                    <a:pt x="72722" y="50709"/>
                    <a:pt x="72583" y="50947"/>
                  </a:cubicBezTo>
                  <a:cubicBezTo>
                    <a:pt x="72464" y="51225"/>
                    <a:pt x="72365" y="51463"/>
                    <a:pt x="72266" y="51720"/>
                  </a:cubicBezTo>
                  <a:cubicBezTo>
                    <a:pt x="71512" y="53783"/>
                    <a:pt x="71155" y="56024"/>
                    <a:pt x="71334" y="58284"/>
                  </a:cubicBezTo>
                  <a:cubicBezTo>
                    <a:pt x="71453" y="60545"/>
                    <a:pt x="72087" y="62806"/>
                    <a:pt x="73059" y="64928"/>
                  </a:cubicBezTo>
                  <a:cubicBezTo>
                    <a:pt x="73575" y="65959"/>
                    <a:pt x="74150" y="66990"/>
                    <a:pt x="74864" y="67942"/>
                  </a:cubicBezTo>
                  <a:cubicBezTo>
                    <a:pt x="75022" y="68200"/>
                    <a:pt x="75221" y="68418"/>
                    <a:pt x="75399" y="68656"/>
                  </a:cubicBezTo>
                  <a:cubicBezTo>
                    <a:pt x="75597" y="68874"/>
                    <a:pt x="75776" y="69112"/>
                    <a:pt x="75974" y="69330"/>
                  </a:cubicBezTo>
                  <a:lnTo>
                    <a:pt x="76589" y="69985"/>
                  </a:lnTo>
                  <a:lnTo>
                    <a:pt x="77243" y="70620"/>
                  </a:lnTo>
                  <a:cubicBezTo>
                    <a:pt x="78136" y="71413"/>
                    <a:pt x="79088" y="72166"/>
                    <a:pt x="80139" y="72781"/>
                  </a:cubicBezTo>
                  <a:lnTo>
                    <a:pt x="80535" y="73019"/>
                  </a:lnTo>
                  <a:lnTo>
                    <a:pt x="80932" y="73237"/>
                  </a:lnTo>
                  <a:cubicBezTo>
                    <a:pt x="81210" y="73376"/>
                    <a:pt x="81467" y="73535"/>
                    <a:pt x="81745" y="73674"/>
                  </a:cubicBezTo>
                  <a:cubicBezTo>
                    <a:pt x="82023" y="73793"/>
                    <a:pt x="82300" y="73931"/>
                    <a:pt x="82598" y="74050"/>
                  </a:cubicBezTo>
                  <a:cubicBezTo>
                    <a:pt x="82876" y="74189"/>
                    <a:pt x="83153" y="74288"/>
                    <a:pt x="83451" y="74407"/>
                  </a:cubicBezTo>
                  <a:cubicBezTo>
                    <a:pt x="85924" y="75356"/>
                    <a:pt x="88622" y="75852"/>
                    <a:pt x="91361" y="75852"/>
                  </a:cubicBezTo>
                  <a:cubicBezTo>
                    <a:pt x="93716" y="75852"/>
                    <a:pt x="96102" y="75486"/>
                    <a:pt x="98403" y="74725"/>
                  </a:cubicBezTo>
                  <a:cubicBezTo>
                    <a:pt x="99633" y="74308"/>
                    <a:pt x="100843" y="73793"/>
                    <a:pt x="102033" y="73198"/>
                  </a:cubicBezTo>
                  <a:cubicBezTo>
                    <a:pt x="103203" y="72583"/>
                    <a:pt x="104333" y="71889"/>
                    <a:pt x="105424" y="71095"/>
                  </a:cubicBezTo>
                  <a:cubicBezTo>
                    <a:pt x="106515" y="70322"/>
                    <a:pt x="107526" y="69430"/>
                    <a:pt x="108498" y="68498"/>
                  </a:cubicBezTo>
                  <a:cubicBezTo>
                    <a:pt x="109469" y="67566"/>
                    <a:pt x="110382" y="66534"/>
                    <a:pt x="111215" y="65444"/>
                  </a:cubicBezTo>
                  <a:cubicBezTo>
                    <a:pt x="112047" y="64373"/>
                    <a:pt x="112821" y="63222"/>
                    <a:pt x="113515" y="62013"/>
                  </a:cubicBezTo>
                  <a:cubicBezTo>
                    <a:pt x="114189" y="60803"/>
                    <a:pt x="114804" y="59554"/>
                    <a:pt x="115339" y="58245"/>
                  </a:cubicBezTo>
                  <a:cubicBezTo>
                    <a:pt x="116410" y="55647"/>
                    <a:pt x="117164" y="52890"/>
                    <a:pt x="117620" y="50055"/>
                  </a:cubicBezTo>
                  <a:cubicBezTo>
                    <a:pt x="118512" y="44383"/>
                    <a:pt x="118195" y="38394"/>
                    <a:pt x="116648" y="32603"/>
                  </a:cubicBezTo>
                  <a:cubicBezTo>
                    <a:pt x="115201" y="27268"/>
                    <a:pt x="112781" y="22330"/>
                    <a:pt x="109727" y="18146"/>
                  </a:cubicBezTo>
                  <a:cubicBezTo>
                    <a:pt x="109529" y="17868"/>
                    <a:pt x="109331" y="17611"/>
                    <a:pt x="109152" y="17353"/>
                  </a:cubicBezTo>
                  <a:cubicBezTo>
                    <a:pt x="108954" y="17095"/>
                    <a:pt x="108775" y="16837"/>
                    <a:pt x="108557" y="16599"/>
                  </a:cubicBezTo>
                  <a:cubicBezTo>
                    <a:pt x="108141" y="16103"/>
                    <a:pt x="107724" y="15608"/>
                    <a:pt x="107328" y="15132"/>
                  </a:cubicBezTo>
                  <a:cubicBezTo>
                    <a:pt x="106891" y="14656"/>
                    <a:pt x="106455" y="14200"/>
                    <a:pt x="106039" y="13743"/>
                  </a:cubicBezTo>
                  <a:cubicBezTo>
                    <a:pt x="105602" y="13287"/>
                    <a:pt x="105146" y="12851"/>
                    <a:pt x="104690" y="12415"/>
                  </a:cubicBezTo>
                  <a:cubicBezTo>
                    <a:pt x="102885" y="10729"/>
                    <a:pt x="100962" y="9262"/>
                    <a:pt x="99018" y="7973"/>
                  </a:cubicBezTo>
                  <a:cubicBezTo>
                    <a:pt x="97075" y="6703"/>
                    <a:pt x="95092" y="5613"/>
                    <a:pt x="93148" y="4681"/>
                  </a:cubicBezTo>
                  <a:cubicBezTo>
                    <a:pt x="91205" y="3768"/>
                    <a:pt x="89281" y="2995"/>
                    <a:pt x="87417" y="2380"/>
                  </a:cubicBezTo>
                  <a:cubicBezTo>
                    <a:pt x="86485" y="2083"/>
                    <a:pt x="85592" y="1785"/>
                    <a:pt x="84680" y="1547"/>
                  </a:cubicBezTo>
                  <a:cubicBezTo>
                    <a:pt x="84244" y="1448"/>
                    <a:pt x="83808" y="1309"/>
                    <a:pt x="83371" y="1210"/>
                  </a:cubicBezTo>
                  <a:cubicBezTo>
                    <a:pt x="82935" y="1111"/>
                    <a:pt x="82499" y="1012"/>
                    <a:pt x="82082" y="932"/>
                  </a:cubicBezTo>
                  <a:cubicBezTo>
                    <a:pt x="81646" y="833"/>
                    <a:pt x="81230" y="754"/>
                    <a:pt x="80833" y="675"/>
                  </a:cubicBezTo>
                  <a:cubicBezTo>
                    <a:pt x="80416" y="615"/>
                    <a:pt x="80000" y="536"/>
                    <a:pt x="79603" y="476"/>
                  </a:cubicBezTo>
                  <a:cubicBezTo>
                    <a:pt x="79207" y="417"/>
                    <a:pt x="78830" y="357"/>
                    <a:pt x="78433" y="318"/>
                  </a:cubicBezTo>
                  <a:cubicBezTo>
                    <a:pt x="78255" y="278"/>
                    <a:pt x="78057" y="258"/>
                    <a:pt x="77878" y="238"/>
                  </a:cubicBezTo>
                  <a:cubicBezTo>
                    <a:pt x="77680" y="219"/>
                    <a:pt x="77481" y="199"/>
                    <a:pt x="77303" y="179"/>
                  </a:cubicBezTo>
                  <a:lnTo>
                    <a:pt x="77323" y="179"/>
                  </a:lnTo>
                  <a:cubicBezTo>
                    <a:pt x="76192" y="80"/>
                    <a:pt x="75082" y="80"/>
                    <a:pt x="73991" y="40"/>
                  </a:cubicBezTo>
                  <a:cubicBezTo>
                    <a:pt x="73436" y="20"/>
                    <a:pt x="72881" y="0"/>
                    <a:pt x="7234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4"/>
            <p:cNvSpPr/>
            <p:nvPr/>
          </p:nvSpPr>
          <p:spPr>
            <a:xfrm>
              <a:off x="6837022" y="2169227"/>
              <a:ext cx="2098953" cy="3059364"/>
            </a:xfrm>
            <a:custGeom>
              <a:rect b="b" l="l" r="r" t="t"/>
              <a:pathLst>
                <a:path extrusionOk="0" h="95389" w="65444">
                  <a:moveTo>
                    <a:pt x="46029" y="91423"/>
                  </a:moveTo>
                  <a:lnTo>
                    <a:pt x="46029" y="91423"/>
                  </a:lnTo>
                  <a:cubicBezTo>
                    <a:pt x="45989" y="91442"/>
                    <a:pt x="45969" y="91462"/>
                    <a:pt x="45969" y="91462"/>
                  </a:cubicBezTo>
                  <a:cubicBezTo>
                    <a:pt x="45969" y="91462"/>
                    <a:pt x="46009" y="91462"/>
                    <a:pt x="46029" y="91423"/>
                  </a:cubicBezTo>
                  <a:close/>
                  <a:moveTo>
                    <a:pt x="8151" y="1"/>
                  </a:moveTo>
                  <a:lnTo>
                    <a:pt x="8134" y="261"/>
                  </a:lnTo>
                  <a:lnTo>
                    <a:pt x="8131" y="278"/>
                  </a:lnTo>
                  <a:cubicBezTo>
                    <a:pt x="8132" y="278"/>
                    <a:pt x="8132" y="278"/>
                    <a:pt x="8133" y="278"/>
                  </a:cubicBezTo>
                  <a:lnTo>
                    <a:pt x="8133" y="278"/>
                  </a:lnTo>
                  <a:lnTo>
                    <a:pt x="8131" y="298"/>
                  </a:lnTo>
                  <a:cubicBezTo>
                    <a:pt x="10808" y="595"/>
                    <a:pt x="13862" y="1210"/>
                    <a:pt x="17135" y="2241"/>
                  </a:cubicBezTo>
                  <a:cubicBezTo>
                    <a:pt x="17333" y="2321"/>
                    <a:pt x="17551" y="2380"/>
                    <a:pt x="17749" y="2440"/>
                  </a:cubicBezTo>
                  <a:cubicBezTo>
                    <a:pt x="17948" y="2519"/>
                    <a:pt x="18166" y="2579"/>
                    <a:pt x="18364" y="2658"/>
                  </a:cubicBezTo>
                  <a:cubicBezTo>
                    <a:pt x="18781" y="2817"/>
                    <a:pt x="19197" y="2955"/>
                    <a:pt x="19633" y="3114"/>
                  </a:cubicBezTo>
                  <a:cubicBezTo>
                    <a:pt x="20050" y="3273"/>
                    <a:pt x="20466" y="3451"/>
                    <a:pt x="20903" y="3610"/>
                  </a:cubicBezTo>
                  <a:cubicBezTo>
                    <a:pt x="21101" y="3709"/>
                    <a:pt x="21319" y="3788"/>
                    <a:pt x="21537" y="3887"/>
                  </a:cubicBezTo>
                  <a:cubicBezTo>
                    <a:pt x="21755" y="3967"/>
                    <a:pt x="21954" y="4066"/>
                    <a:pt x="22172" y="4165"/>
                  </a:cubicBezTo>
                  <a:cubicBezTo>
                    <a:pt x="23897" y="4899"/>
                    <a:pt x="25622" y="5811"/>
                    <a:pt x="27368" y="6842"/>
                  </a:cubicBezTo>
                  <a:cubicBezTo>
                    <a:pt x="29113" y="7854"/>
                    <a:pt x="30838" y="9044"/>
                    <a:pt x="32504" y="10372"/>
                  </a:cubicBezTo>
                  <a:cubicBezTo>
                    <a:pt x="34190" y="11721"/>
                    <a:pt x="35796" y="13208"/>
                    <a:pt x="37283" y="14894"/>
                  </a:cubicBezTo>
                  <a:cubicBezTo>
                    <a:pt x="38771" y="16579"/>
                    <a:pt x="40179" y="18404"/>
                    <a:pt x="41428" y="20367"/>
                  </a:cubicBezTo>
                  <a:cubicBezTo>
                    <a:pt x="42677" y="22350"/>
                    <a:pt x="43788" y="24452"/>
                    <a:pt x="44740" y="26674"/>
                  </a:cubicBezTo>
                  <a:cubicBezTo>
                    <a:pt x="45791" y="29172"/>
                    <a:pt x="46624" y="31731"/>
                    <a:pt x="47199" y="34309"/>
                  </a:cubicBezTo>
                  <a:cubicBezTo>
                    <a:pt x="47754" y="36887"/>
                    <a:pt x="48072" y="39465"/>
                    <a:pt x="48171" y="42023"/>
                  </a:cubicBezTo>
                  <a:cubicBezTo>
                    <a:pt x="48250" y="44581"/>
                    <a:pt x="48131" y="47120"/>
                    <a:pt x="47734" y="49579"/>
                  </a:cubicBezTo>
                  <a:cubicBezTo>
                    <a:pt x="47536" y="50788"/>
                    <a:pt x="47298" y="51998"/>
                    <a:pt x="47001" y="53188"/>
                  </a:cubicBezTo>
                  <a:cubicBezTo>
                    <a:pt x="46862" y="53783"/>
                    <a:pt x="46683" y="54358"/>
                    <a:pt x="46505" y="54933"/>
                  </a:cubicBezTo>
                  <a:cubicBezTo>
                    <a:pt x="46326" y="55508"/>
                    <a:pt x="46148" y="56103"/>
                    <a:pt x="45930" y="56658"/>
                  </a:cubicBezTo>
                  <a:cubicBezTo>
                    <a:pt x="44304" y="61160"/>
                    <a:pt x="41745" y="65186"/>
                    <a:pt x="38473" y="68260"/>
                  </a:cubicBezTo>
                  <a:cubicBezTo>
                    <a:pt x="37660" y="69033"/>
                    <a:pt x="36827" y="69747"/>
                    <a:pt x="35935" y="70402"/>
                  </a:cubicBezTo>
                  <a:cubicBezTo>
                    <a:pt x="35062" y="71076"/>
                    <a:pt x="34150" y="71651"/>
                    <a:pt x="33218" y="72206"/>
                  </a:cubicBezTo>
                  <a:cubicBezTo>
                    <a:pt x="31334" y="73257"/>
                    <a:pt x="29371" y="74110"/>
                    <a:pt x="27368" y="74626"/>
                  </a:cubicBezTo>
                  <a:cubicBezTo>
                    <a:pt x="25503" y="75122"/>
                    <a:pt x="23617" y="75354"/>
                    <a:pt x="21763" y="75354"/>
                  </a:cubicBezTo>
                  <a:cubicBezTo>
                    <a:pt x="19614" y="75354"/>
                    <a:pt x="17508" y="75042"/>
                    <a:pt x="15528" y="74467"/>
                  </a:cubicBezTo>
                  <a:cubicBezTo>
                    <a:pt x="11859" y="73376"/>
                    <a:pt x="8647" y="71353"/>
                    <a:pt x="6346" y="68696"/>
                  </a:cubicBezTo>
                  <a:cubicBezTo>
                    <a:pt x="4066" y="66019"/>
                    <a:pt x="2678" y="62846"/>
                    <a:pt x="2162" y="59712"/>
                  </a:cubicBezTo>
                  <a:cubicBezTo>
                    <a:pt x="1904" y="58146"/>
                    <a:pt x="1864" y="56579"/>
                    <a:pt x="2043" y="55092"/>
                  </a:cubicBezTo>
                  <a:cubicBezTo>
                    <a:pt x="2102" y="54715"/>
                    <a:pt x="2162" y="54338"/>
                    <a:pt x="2221" y="53981"/>
                  </a:cubicBezTo>
                  <a:cubicBezTo>
                    <a:pt x="2301" y="53604"/>
                    <a:pt x="2400" y="53267"/>
                    <a:pt x="2479" y="52910"/>
                  </a:cubicBezTo>
                  <a:cubicBezTo>
                    <a:pt x="2658" y="52196"/>
                    <a:pt x="2896" y="51502"/>
                    <a:pt x="3213" y="50868"/>
                  </a:cubicBezTo>
                  <a:lnTo>
                    <a:pt x="2975" y="50749"/>
                  </a:lnTo>
                  <a:cubicBezTo>
                    <a:pt x="2003" y="52434"/>
                    <a:pt x="1329" y="54219"/>
                    <a:pt x="873" y="56024"/>
                  </a:cubicBezTo>
                  <a:cubicBezTo>
                    <a:pt x="437" y="57829"/>
                    <a:pt x="218" y="59633"/>
                    <a:pt x="139" y="61398"/>
                  </a:cubicBezTo>
                  <a:cubicBezTo>
                    <a:pt x="0" y="64928"/>
                    <a:pt x="456" y="68280"/>
                    <a:pt x="1210" y="71393"/>
                  </a:cubicBezTo>
                  <a:cubicBezTo>
                    <a:pt x="1587" y="72940"/>
                    <a:pt x="2063" y="74427"/>
                    <a:pt x="2578" y="75835"/>
                  </a:cubicBezTo>
                  <a:cubicBezTo>
                    <a:pt x="3114" y="77263"/>
                    <a:pt x="3709" y="78612"/>
                    <a:pt x="4363" y="79881"/>
                  </a:cubicBezTo>
                  <a:cubicBezTo>
                    <a:pt x="5672" y="82459"/>
                    <a:pt x="7239" y="84700"/>
                    <a:pt x="8964" y="86604"/>
                  </a:cubicBezTo>
                  <a:cubicBezTo>
                    <a:pt x="10729" y="88488"/>
                    <a:pt x="12673" y="89975"/>
                    <a:pt x="14616" y="91145"/>
                  </a:cubicBezTo>
                  <a:cubicBezTo>
                    <a:pt x="15588" y="91740"/>
                    <a:pt x="16579" y="92216"/>
                    <a:pt x="17551" y="92672"/>
                  </a:cubicBezTo>
                  <a:cubicBezTo>
                    <a:pt x="18027" y="92870"/>
                    <a:pt x="18503" y="93088"/>
                    <a:pt x="18999" y="93267"/>
                  </a:cubicBezTo>
                  <a:cubicBezTo>
                    <a:pt x="19237" y="93366"/>
                    <a:pt x="19475" y="93445"/>
                    <a:pt x="19713" y="93545"/>
                  </a:cubicBezTo>
                  <a:cubicBezTo>
                    <a:pt x="19951" y="93624"/>
                    <a:pt x="20189" y="93703"/>
                    <a:pt x="20427" y="93783"/>
                  </a:cubicBezTo>
                  <a:cubicBezTo>
                    <a:pt x="22330" y="94417"/>
                    <a:pt x="24155" y="94814"/>
                    <a:pt x="25860" y="95052"/>
                  </a:cubicBezTo>
                  <a:cubicBezTo>
                    <a:pt x="27586" y="95290"/>
                    <a:pt x="29192" y="95389"/>
                    <a:pt x="30679" y="95389"/>
                  </a:cubicBezTo>
                  <a:cubicBezTo>
                    <a:pt x="32147" y="95389"/>
                    <a:pt x="33515" y="95270"/>
                    <a:pt x="34745" y="95111"/>
                  </a:cubicBezTo>
                  <a:cubicBezTo>
                    <a:pt x="35379" y="95032"/>
                    <a:pt x="35955" y="94933"/>
                    <a:pt x="36510" y="94834"/>
                  </a:cubicBezTo>
                  <a:cubicBezTo>
                    <a:pt x="37065" y="94734"/>
                    <a:pt x="37601" y="94635"/>
                    <a:pt x="38096" y="94497"/>
                  </a:cubicBezTo>
                  <a:cubicBezTo>
                    <a:pt x="40099" y="94021"/>
                    <a:pt x="41626" y="93485"/>
                    <a:pt x="42796" y="93009"/>
                  </a:cubicBezTo>
                  <a:cubicBezTo>
                    <a:pt x="43372" y="92771"/>
                    <a:pt x="43867" y="92553"/>
                    <a:pt x="44264" y="92355"/>
                  </a:cubicBezTo>
                  <a:cubicBezTo>
                    <a:pt x="44680" y="92156"/>
                    <a:pt x="44998" y="91998"/>
                    <a:pt x="45256" y="91859"/>
                  </a:cubicBezTo>
                  <a:cubicBezTo>
                    <a:pt x="45493" y="91720"/>
                    <a:pt x="45672" y="91621"/>
                    <a:pt x="45791" y="91561"/>
                  </a:cubicBezTo>
                  <a:cubicBezTo>
                    <a:pt x="45850" y="91522"/>
                    <a:pt x="45910" y="91502"/>
                    <a:pt x="45930" y="91482"/>
                  </a:cubicBezTo>
                  <a:cubicBezTo>
                    <a:pt x="45969" y="91462"/>
                    <a:pt x="45969" y="91462"/>
                    <a:pt x="45969" y="91462"/>
                  </a:cubicBezTo>
                  <a:lnTo>
                    <a:pt x="45930" y="91462"/>
                  </a:lnTo>
                  <a:cubicBezTo>
                    <a:pt x="45910" y="91482"/>
                    <a:pt x="45850" y="91502"/>
                    <a:pt x="45791" y="91542"/>
                  </a:cubicBezTo>
                  <a:cubicBezTo>
                    <a:pt x="45672" y="91601"/>
                    <a:pt x="45493" y="91680"/>
                    <a:pt x="45236" y="91819"/>
                  </a:cubicBezTo>
                  <a:cubicBezTo>
                    <a:pt x="44978" y="91938"/>
                    <a:pt x="44661" y="92097"/>
                    <a:pt x="44244" y="92275"/>
                  </a:cubicBezTo>
                  <a:cubicBezTo>
                    <a:pt x="43847" y="92474"/>
                    <a:pt x="43352" y="92672"/>
                    <a:pt x="42777" y="92910"/>
                  </a:cubicBezTo>
                  <a:cubicBezTo>
                    <a:pt x="41607" y="93366"/>
                    <a:pt x="40080" y="93921"/>
                    <a:pt x="38077" y="94378"/>
                  </a:cubicBezTo>
                  <a:cubicBezTo>
                    <a:pt x="37581" y="94497"/>
                    <a:pt x="37045" y="94596"/>
                    <a:pt x="36490" y="94695"/>
                  </a:cubicBezTo>
                  <a:cubicBezTo>
                    <a:pt x="35935" y="94794"/>
                    <a:pt x="35360" y="94893"/>
                    <a:pt x="34745" y="94953"/>
                  </a:cubicBezTo>
                  <a:cubicBezTo>
                    <a:pt x="33496" y="95111"/>
                    <a:pt x="32147" y="95210"/>
                    <a:pt x="30679" y="95210"/>
                  </a:cubicBezTo>
                  <a:cubicBezTo>
                    <a:pt x="29192" y="95210"/>
                    <a:pt x="27606" y="95111"/>
                    <a:pt x="25900" y="94873"/>
                  </a:cubicBezTo>
                  <a:cubicBezTo>
                    <a:pt x="24195" y="94615"/>
                    <a:pt x="22370" y="94219"/>
                    <a:pt x="20486" y="93584"/>
                  </a:cubicBezTo>
                  <a:cubicBezTo>
                    <a:pt x="20268" y="93505"/>
                    <a:pt x="20030" y="93426"/>
                    <a:pt x="19792" y="93346"/>
                  </a:cubicBezTo>
                  <a:cubicBezTo>
                    <a:pt x="19554" y="93267"/>
                    <a:pt x="19316" y="93168"/>
                    <a:pt x="19078" y="93088"/>
                  </a:cubicBezTo>
                  <a:cubicBezTo>
                    <a:pt x="18582" y="92910"/>
                    <a:pt x="18126" y="92692"/>
                    <a:pt x="17630" y="92474"/>
                  </a:cubicBezTo>
                  <a:cubicBezTo>
                    <a:pt x="16679" y="92018"/>
                    <a:pt x="15687" y="91542"/>
                    <a:pt x="14715" y="90947"/>
                  </a:cubicBezTo>
                  <a:cubicBezTo>
                    <a:pt x="12792" y="89777"/>
                    <a:pt x="10868" y="88309"/>
                    <a:pt x="9143" y="86445"/>
                  </a:cubicBezTo>
                  <a:cubicBezTo>
                    <a:pt x="7417" y="84561"/>
                    <a:pt x="5870" y="82320"/>
                    <a:pt x="4581" y="79782"/>
                  </a:cubicBezTo>
                  <a:cubicBezTo>
                    <a:pt x="3927" y="78493"/>
                    <a:pt x="3332" y="77164"/>
                    <a:pt x="2816" y="75756"/>
                  </a:cubicBezTo>
                  <a:cubicBezTo>
                    <a:pt x="2281" y="74328"/>
                    <a:pt x="1825" y="72861"/>
                    <a:pt x="1448" y="71314"/>
                  </a:cubicBezTo>
                  <a:cubicBezTo>
                    <a:pt x="694" y="68240"/>
                    <a:pt x="258" y="64888"/>
                    <a:pt x="397" y="61398"/>
                  </a:cubicBezTo>
                  <a:cubicBezTo>
                    <a:pt x="476" y="59653"/>
                    <a:pt x="694" y="57848"/>
                    <a:pt x="1131" y="56083"/>
                  </a:cubicBezTo>
                  <a:cubicBezTo>
                    <a:pt x="1402" y="54974"/>
                    <a:pt x="1765" y="53872"/>
                    <a:pt x="2230" y="52797"/>
                  </a:cubicBezTo>
                  <a:lnTo>
                    <a:pt x="2230" y="52797"/>
                  </a:lnTo>
                  <a:cubicBezTo>
                    <a:pt x="2227" y="52808"/>
                    <a:pt x="2224" y="52820"/>
                    <a:pt x="2221" y="52831"/>
                  </a:cubicBezTo>
                  <a:cubicBezTo>
                    <a:pt x="2142" y="53188"/>
                    <a:pt x="2043" y="53545"/>
                    <a:pt x="1964" y="53922"/>
                  </a:cubicBezTo>
                  <a:cubicBezTo>
                    <a:pt x="1904" y="54299"/>
                    <a:pt x="1845" y="54675"/>
                    <a:pt x="1785" y="55052"/>
                  </a:cubicBezTo>
                  <a:cubicBezTo>
                    <a:pt x="1607" y="56559"/>
                    <a:pt x="1646" y="58166"/>
                    <a:pt x="1904" y="59752"/>
                  </a:cubicBezTo>
                  <a:cubicBezTo>
                    <a:pt x="2420" y="62925"/>
                    <a:pt x="3828" y="66158"/>
                    <a:pt x="6148" y="68855"/>
                  </a:cubicBezTo>
                  <a:cubicBezTo>
                    <a:pt x="8468" y="71572"/>
                    <a:pt x="11741" y="73634"/>
                    <a:pt x="15469" y="74725"/>
                  </a:cubicBezTo>
                  <a:cubicBezTo>
                    <a:pt x="17457" y="75310"/>
                    <a:pt x="19582" y="75626"/>
                    <a:pt x="21756" y="75626"/>
                  </a:cubicBezTo>
                  <a:cubicBezTo>
                    <a:pt x="23636" y="75626"/>
                    <a:pt x="25552" y="75389"/>
                    <a:pt x="27447" y="74883"/>
                  </a:cubicBezTo>
                  <a:cubicBezTo>
                    <a:pt x="29490" y="74368"/>
                    <a:pt x="31473" y="73515"/>
                    <a:pt x="33377" y="72444"/>
                  </a:cubicBezTo>
                  <a:cubicBezTo>
                    <a:pt x="34309" y="71889"/>
                    <a:pt x="35241" y="71314"/>
                    <a:pt x="36133" y="70640"/>
                  </a:cubicBezTo>
                  <a:cubicBezTo>
                    <a:pt x="37025" y="69965"/>
                    <a:pt x="37878" y="69231"/>
                    <a:pt x="38691" y="68458"/>
                  </a:cubicBezTo>
                  <a:cubicBezTo>
                    <a:pt x="39504" y="67685"/>
                    <a:pt x="40278" y="66832"/>
                    <a:pt x="41031" y="65959"/>
                  </a:cubicBezTo>
                  <a:cubicBezTo>
                    <a:pt x="41745" y="65067"/>
                    <a:pt x="42439" y="64135"/>
                    <a:pt x="43074" y="63143"/>
                  </a:cubicBezTo>
                  <a:cubicBezTo>
                    <a:pt x="43689" y="62152"/>
                    <a:pt x="44284" y="61140"/>
                    <a:pt x="44799" y="60050"/>
                  </a:cubicBezTo>
                  <a:cubicBezTo>
                    <a:pt x="44938" y="59792"/>
                    <a:pt x="45077" y="59534"/>
                    <a:pt x="45196" y="59256"/>
                  </a:cubicBezTo>
                  <a:cubicBezTo>
                    <a:pt x="45315" y="58979"/>
                    <a:pt x="45434" y="58701"/>
                    <a:pt x="45553" y="58423"/>
                  </a:cubicBezTo>
                  <a:cubicBezTo>
                    <a:pt x="45791" y="57868"/>
                    <a:pt x="46009" y="57313"/>
                    <a:pt x="46207" y="56738"/>
                  </a:cubicBezTo>
                  <a:cubicBezTo>
                    <a:pt x="46426" y="56183"/>
                    <a:pt x="46604" y="55607"/>
                    <a:pt x="46802" y="55012"/>
                  </a:cubicBezTo>
                  <a:cubicBezTo>
                    <a:pt x="46961" y="54437"/>
                    <a:pt x="47159" y="53842"/>
                    <a:pt x="47298" y="53247"/>
                  </a:cubicBezTo>
                  <a:cubicBezTo>
                    <a:pt x="47596" y="52058"/>
                    <a:pt x="47834" y="50848"/>
                    <a:pt x="48032" y="49618"/>
                  </a:cubicBezTo>
                  <a:cubicBezTo>
                    <a:pt x="48429" y="47139"/>
                    <a:pt x="48548" y="44581"/>
                    <a:pt x="48468" y="42023"/>
                  </a:cubicBezTo>
                  <a:cubicBezTo>
                    <a:pt x="48369" y="39445"/>
                    <a:pt x="48052" y="36827"/>
                    <a:pt x="47477" y="34229"/>
                  </a:cubicBezTo>
                  <a:cubicBezTo>
                    <a:pt x="46902" y="31631"/>
                    <a:pt x="46088" y="29053"/>
                    <a:pt x="45018" y="26535"/>
                  </a:cubicBezTo>
                  <a:cubicBezTo>
                    <a:pt x="44046" y="24314"/>
                    <a:pt x="42935" y="22192"/>
                    <a:pt x="41686" y="20209"/>
                  </a:cubicBezTo>
                  <a:cubicBezTo>
                    <a:pt x="40417" y="18225"/>
                    <a:pt x="39009" y="16381"/>
                    <a:pt x="37521" y="14696"/>
                  </a:cubicBezTo>
                  <a:cubicBezTo>
                    <a:pt x="36014" y="12990"/>
                    <a:pt x="34388" y="11483"/>
                    <a:pt x="32702" y="10134"/>
                  </a:cubicBezTo>
                  <a:cubicBezTo>
                    <a:pt x="31017" y="8786"/>
                    <a:pt x="29291" y="7596"/>
                    <a:pt x="27526" y="6585"/>
                  </a:cubicBezTo>
                  <a:cubicBezTo>
                    <a:pt x="25781" y="5553"/>
                    <a:pt x="24036" y="4641"/>
                    <a:pt x="22291" y="3887"/>
                  </a:cubicBezTo>
                  <a:cubicBezTo>
                    <a:pt x="22092" y="3788"/>
                    <a:pt x="21874" y="3689"/>
                    <a:pt x="21656" y="3610"/>
                  </a:cubicBezTo>
                  <a:cubicBezTo>
                    <a:pt x="21438" y="3511"/>
                    <a:pt x="21220" y="3431"/>
                    <a:pt x="21002" y="3332"/>
                  </a:cubicBezTo>
                  <a:cubicBezTo>
                    <a:pt x="20585" y="3174"/>
                    <a:pt x="20149" y="2995"/>
                    <a:pt x="19733" y="2836"/>
                  </a:cubicBezTo>
                  <a:cubicBezTo>
                    <a:pt x="19316" y="2678"/>
                    <a:pt x="18880" y="2519"/>
                    <a:pt x="18463" y="2380"/>
                  </a:cubicBezTo>
                  <a:cubicBezTo>
                    <a:pt x="18265" y="2301"/>
                    <a:pt x="18047" y="2241"/>
                    <a:pt x="17849" y="2162"/>
                  </a:cubicBezTo>
                  <a:cubicBezTo>
                    <a:pt x="17630" y="2083"/>
                    <a:pt x="17432" y="2023"/>
                    <a:pt x="17234" y="1964"/>
                  </a:cubicBezTo>
                  <a:cubicBezTo>
                    <a:pt x="15495" y="1412"/>
                    <a:pt x="13822" y="981"/>
                    <a:pt x="12238" y="652"/>
                  </a:cubicBezTo>
                  <a:lnTo>
                    <a:pt x="12238" y="652"/>
                  </a:lnTo>
                  <a:cubicBezTo>
                    <a:pt x="17320" y="1201"/>
                    <a:pt x="22167" y="2069"/>
                    <a:pt x="26693" y="3431"/>
                  </a:cubicBezTo>
                  <a:cubicBezTo>
                    <a:pt x="32425" y="5137"/>
                    <a:pt x="37581" y="7695"/>
                    <a:pt x="41904" y="10928"/>
                  </a:cubicBezTo>
                  <a:cubicBezTo>
                    <a:pt x="44066" y="12534"/>
                    <a:pt x="46049" y="14259"/>
                    <a:pt x="47853" y="16064"/>
                  </a:cubicBezTo>
                  <a:cubicBezTo>
                    <a:pt x="49678" y="17869"/>
                    <a:pt x="51324" y="19713"/>
                    <a:pt x="52851" y="21597"/>
                  </a:cubicBezTo>
                  <a:cubicBezTo>
                    <a:pt x="55885" y="25365"/>
                    <a:pt x="58166" y="29351"/>
                    <a:pt x="59911" y="33277"/>
                  </a:cubicBezTo>
                  <a:cubicBezTo>
                    <a:pt x="61676" y="37204"/>
                    <a:pt x="62925" y="41071"/>
                    <a:pt x="63778" y="44760"/>
                  </a:cubicBezTo>
                  <a:cubicBezTo>
                    <a:pt x="64631" y="48468"/>
                    <a:pt x="65067" y="51998"/>
                    <a:pt x="65166" y="55310"/>
                  </a:cubicBezTo>
                  <a:cubicBezTo>
                    <a:pt x="65365" y="61934"/>
                    <a:pt x="64115" y="67625"/>
                    <a:pt x="62310" y="72127"/>
                  </a:cubicBezTo>
                  <a:cubicBezTo>
                    <a:pt x="60526" y="76668"/>
                    <a:pt x="58285" y="80119"/>
                    <a:pt x="56202" y="82697"/>
                  </a:cubicBezTo>
                  <a:cubicBezTo>
                    <a:pt x="55925" y="83014"/>
                    <a:pt x="55667" y="83332"/>
                    <a:pt x="55429" y="83629"/>
                  </a:cubicBezTo>
                  <a:cubicBezTo>
                    <a:pt x="55171" y="83926"/>
                    <a:pt x="54913" y="84224"/>
                    <a:pt x="54656" y="84502"/>
                  </a:cubicBezTo>
                  <a:cubicBezTo>
                    <a:pt x="54537" y="84640"/>
                    <a:pt x="54418" y="84779"/>
                    <a:pt x="54279" y="84898"/>
                  </a:cubicBezTo>
                  <a:cubicBezTo>
                    <a:pt x="54160" y="85037"/>
                    <a:pt x="54041" y="85156"/>
                    <a:pt x="53922" y="85275"/>
                  </a:cubicBezTo>
                  <a:cubicBezTo>
                    <a:pt x="53664" y="85533"/>
                    <a:pt x="53426" y="85771"/>
                    <a:pt x="53188" y="86009"/>
                  </a:cubicBezTo>
                  <a:cubicBezTo>
                    <a:pt x="52712" y="86465"/>
                    <a:pt x="52276" y="86901"/>
                    <a:pt x="51840" y="87278"/>
                  </a:cubicBezTo>
                  <a:cubicBezTo>
                    <a:pt x="51403" y="87675"/>
                    <a:pt x="50987" y="88012"/>
                    <a:pt x="50590" y="88329"/>
                  </a:cubicBezTo>
                  <a:cubicBezTo>
                    <a:pt x="49023" y="89578"/>
                    <a:pt x="47834" y="90332"/>
                    <a:pt x="47080" y="90808"/>
                  </a:cubicBezTo>
                  <a:cubicBezTo>
                    <a:pt x="46703" y="91026"/>
                    <a:pt x="46426" y="91205"/>
                    <a:pt x="46227" y="91304"/>
                  </a:cubicBezTo>
                  <a:cubicBezTo>
                    <a:pt x="46148" y="91363"/>
                    <a:pt x="46089" y="91402"/>
                    <a:pt x="46030" y="91422"/>
                  </a:cubicBezTo>
                  <a:lnTo>
                    <a:pt x="46030" y="91422"/>
                  </a:lnTo>
                  <a:cubicBezTo>
                    <a:pt x="46089" y="91402"/>
                    <a:pt x="46149" y="91363"/>
                    <a:pt x="46247" y="91324"/>
                  </a:cubicBezTo>
                  <a:cubicBezTo>
                    <a:pt x="46426" y="91224"/>
                    <a:pt x="46723" y="91066"/>
                    <a:pt x="47100" y="90848"/>
                  </a:cubicBezTo>
                  <a:cubicBezTo>
                    <a:pt x="47873" y="90372"/>
                    <a:pt x="49063" y="89638"/>
                    <a:pt x="50650" y="88408"/>
                  </a:cubicBezTo>
                  <a:cubicBezTo>
                    <a:pt x="51046" y="88091"/>
                    <a:pt x="51463" y="87754"/>
                    <a:pt x="51899" y="87357"/>
                  </a:cubicBezTo>
                  <a:cubicBezTo>
                    <a:pt x="52335" y="86980"/>
                    <a:pt x="52791" y="86544"/>
                    <a:pt x="53267" y="86108"/>
                  </a:cubicBezTo>
                  <a:cubicBezTo>
                    <a:pt x="53505" y="85870"/>
                    <a:pt x="53743" y="85632"/>
                    <a:pt x="54001" y="85374"/>
                  </a:cubicBezTo>
                  <a:lnTo>
                    <a:pt x="54378" y="84997"/>
                  </a:lnTo>
                  <a:cubicBezTo>
                    <a:pt x="54497" y="84859"/>
                    <a:pt x="54636" y="84720"/>
                    <a:pt x="54755" y="84581"/>
                  </a:cubicBezTo>
                  <a:cubicBezTo>
                    <a:pt x="55013" y="84303"/>
                    <a:pt x="55270" y="84026"/>
                    <a:pt x="55528" y="83728"/>
                  </a:cubicBezTo>
                  <a:cubicBezTo>
                    <a:pt x="55786" y="83431"/>
                    <a:pt x="56044" y="83113"/>
                    <a:pt x="56302" y="82796"/>
                  </a:cubicBezTo>
                  <a:cubicBezTo>
                    <a:pt x="58424" y="80198"/>
                    <a:pt x="60664" y="76767"/>
                    <a:pt x="62489" y="72206"/>
                  </a:cubicBezTo>
                  <a:cubicBezTo>
                    <a:pt x="62707" y="71651"/>
                    <a:pt x="62905" y="71056"/>
                    <a:pt x="63143" y="70441"/>
                  </a:cubicBezTo>
                  <a:cubicBezTo>
                    <a:pt x="63342" y="69846"/>
                    <a:pt x="63520" y="69231"/>
                    <a:pt x="63738" y="68597"/>
                  </a:cubicBezTo>
                  <a:cubicBezTo>
                    <a:pt x="64095" y="67308"/>
                    <a:pt x="64432" y="65979"/>
                    <a:pt x="64690" y="64551"/>
                  </a:cubicBezTo>
                  <a:cubicBezTo>
                    <a:pt x="64750" y="64194"/>
                    <a:pt x="64829" y="63857"/>
                    <a:pt x="64889" y="63480"/>
                  </a:cubicBezTo>
                  <a:cubicBezTo>
                    <a:pt x="64928" y="63123"/>
                    <a:pt x="64988" y="62766"/>
                    <a:pt x="65047" y="62390"/>
                  </a:cubicBezTo>
                  <a:cubicBezTo>
                    <a:pt x="65166" y="61656"/>
                    <a:pt x="65206" y="60883"/>
                    <a:pt x="65265" y="60129"/>
                  </a:cubicBezTo>
                  <a:cubicBezTo>
                    <a:pt x="65424" y="58582"/>
                    <a:pt x="65444" y="56976"/>
                    <a:pt x="65384" y="55310"/>
                  </a:cubicBezTo>
                  <a:cubicBezTo>
                    <a:pt x="65285" y="51978"/>
                    <a:pt x="64849" y="48428"/>
                    <a:pt x="63996" y="44720"/>
                  </a:cubicBezTo>
                  <a:cubicBezTo>
                    <a:pt x="63163" y="41012"/>
                    <a:pt x="61914" y="37125"/>
                    <a:pt x="60149" y="33178"/>
                  </a:cubicBezTo>
                  <a:cubicBezTo>
                    <a:pt x="58384" y="29252"/>
                    <a:pt x="56103" y="25226"/>
                    <a:pt x="53049" y="21438"/>
                  </a:cubicBezTo>
                  <a:cubicBezTo>
                    <a:pt x="51522" y="19554"/>
                    <a:pt x="49876" y="17690"/>
                    <a:pt x="48052" y="15885"/>
                  </a:cubicBezTo>
                  <a:cubicBezTo>
                    <a:pt x="46227" y="14081"/>
                    <a:pt x="44244" y="12316"/>
                    <a:pt x="42063" y="10709"/>
                  </a:cubicBezTo>
                  <a:cubicBezTo>
                    <a:pt x="37720" y="7457"/>
                    <a:pt x="32524" y="4899"/>
                    <a:pt x="26773" y="3174"/>
                  </a:cubicBezTo>
                  <a:cubicBezTo>
                    <a:pt x="21039" y="1434"/>
                    <a:pt x="14793" y="502"/>
                    <a:pt x="8212" y="5"/>
                  </a:cubicBezTo>
                  <a:lnTo>
                    <a:pt x="8212" y="5"/>
                  </a:lnTo>
                  <a:cubicBezTo>
                    <a:pt x="8198" y="4"/>
                    <a:pt x="8185" y="2"/>
                    <a:pt x="8171" y="1"/>
                  </a:cubicBezTo>
                  <a:lnTo>
                    <a:pt x="8171" y="2"/>
                  </a:lnTo>
                  <a:lnTo>
                    <a:pt x="8171" y="2"/>
                  </a:lnTo>
                  <a:cubicBezTo>
                    <a:pt x="8164" y="2"/>
                    <a:pt x="8158" y="1"/>
                    <a:pt x="81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4"/>
            <p:cNvSpPr/>
            <p:nvPr/>
          </p:nvSpPr>
          <p:spPr>
            <a:xfrm>
              <a:off x="-669558" y="-3850587"/>
              <a:ext cx="4126672" cy="4639640"/>
            </a:xfrm>
            <a:custGeom>
              <a:rect b="b" l="l" r="r" t="t"/>
              <a:pathLst>
                <a:path extrusionOk="0" h="144661" w="128667">
                  <a:moveTo>
                    <a:pt x="12217" y="54111"/>
                  </a:moveTo>
                  <a:cubicBezTo>
                    <a:pt x="12217" y="54111"/>
                    <a:pt x="12197" y="54171"/>
                    <a:pt x="12177" y="54349"/>
                  </a:cubicBezTo>
                  <a:cubicBezTo>
                    <a:pt x="12217" y="54191"/>
                    <a:pt x="12217" y="54111"/>
                    <a:pt x="12217" y="54111"/>
                  </a:cubicBezTo>
                  <a:close/>
                  <a:moveTo>
                    <a:pt x="9720" y="0"/>
                  </a:moveTo>
                  <a:cubicBezTo>
                    <a:pt x="9121" y="0"/>
                    <a:pt x="8522" y="124"/>
                    <a:pt x="7993" y="388"/>
                  </a:cubicBezTo>
                  <a:cubicBezTo>
                    <a:pt x="7160" y="765"/>
                    <a:pt x="6505" y="1439"/>
                    <a:pt x="6109" y="2233"/>
                  </a:cubicBezTo>
                  <a:cubicBezTo>
                    <a:pt x="5712" y="3026"/>
                    <a:pt x="5553" y="3918"/>
                    <a:pt x="5534" y="4771"/>
                  </a:cubicBezTo>
                  <a:cubicBezTo>
                    <a:pt x="5534" y="5644"/>
                    <a:pt x="5672" y="6516"/>
                    <a:pt x="5891" y="7329"/>
                  </a:cubicBezTo>
                  <a:cubicBezTo>
                    <a:pt x="6129" y="8162"/>
                    <a:pt x="6466" y="8955"/>
                    <a:pt x="6902" y="9689"/>
                  </a:cubicBezTo>
                  <a:cubicBezTo>
                    <a:pt x="7358" y="10423"/>
                    <a:pt x="7834" y="11117"/>
                    <a:pt x="8330" y="11791"/>
                  </a:cubicBezTo>
                  <a:cubicBezTo>
                    <a:pt x="9321" y="13140"/>
                    <a:pt x="10353" y="14449"/>
                    <a:pt x="11086" y="15896"/>
                  </a:cubicBezTo>
                  <a:cubicBezTo>
                    <a:pt x="11443" y="16630"/>
                    <a:pt x="11741" y="17384"/>
                    <a:pt x="11880" y="18177"/>
                  </a:cubicBezTo>
                  <a:cubicBezTo>
                    <a:pt x="12038" y="18970"/>
                    <a:pt x="12078" y="19763"/>
                    <a:pt x="11979" y="20557"/>
                  </a:cubicBezTo>
                  <a:cubicBezTo>
                    <a:pt x="11800" y="22163"/>
                    <a:pt x="11146" y="23650"/>
                    <a:pt x="10333" y="24999"/>
                  </a:cubicBezTo>
                  <a:cubicBezTo>
                    <a:pt x="9520" y="26367"/>
                    <a:pt x="8508" y="27597"/>
                    <a:pt x="7437" y="28747"/>
                  </a:cubicBezTo>
                  <a:cubicBezTo>
                    <a:pt x="6367" y="29897"/>
                    <a:pt x="5276" y="31008"/>
                    <a:pt x="4245" y="32178"/>
                  </a:cubicBezTo>
                  <a:cubicBezTo>
                    <a:pt x="3213" y="33348"/>
                    <a:pt x="2281" y="34597"/>
                    <a:pt x="1567" y="35966"/>
                  </a:cubicBezTo>
                  <a:cubicBezTo>
                    <a:pt x="1210" y="36660"/>
                    <a:pt x="953" y="37374"/>
                    <a:pt x="715" y="38107"/>
                  </a:cubicBezTo>
                  <a:cubicBezTo>
                    <a:pt x="615" y="38484"/>
                    <a:pt x="496" y="38841"/>
                    <a:pt x="437" y="39218"/>
                  </a:cubicBezTo>
                  <a:cubicBezTo>
                    <a:pt x="397" y="39416"/>
                    <a:pt x="338" y="39595"/>
                    <a:pt x="318" y="39773"/>
                  </a:cubicBezTo>
                  <a:lnTo>
                    <a:pt x="219" y="40348"/>
                  </a:lnTo>
                  <a:cubicBezTo>
                    <a:pt x="1" y="41855"/>
                    <a:pt x="1" y="43363"/>
                    <a:pt x="80" y="44850"/>
                  </a:cubicBezTo>
                  <a:cubicBezTo>
                    <a:pt x="278" y="47825"/>
                    <a:pt x="834" y="50700"/>
                    <a:pt x="1329" y="53516"/>
                  </a:cubicBezTo>
                  <a:cubicBezTo>
                    <a:pt x="1825" y="56352"/>
                    <a:pt x="2400" y="59128"/>
                    <a:pt x="2995" y="61845"/>
                  </a:cubicBezTo>
                  <a:cubicBezTo>
                    <a:pt x="4205" y="67279"/>
                    <a:pt x="5593" y="72495"/>
                    <a:pt x="7180" y="77472"/>
                  </a:cubicBezTo>
                  <a:cubicBezTo>
                    <a:pt x="8726" y="82450"/>
                    <a:pt x="10491" y="87170"/>
                    <a:pt x="12375" y="91652"/>
                  </a:cubicBezTo>
                  <a:cubicBezTo>
                    <a:pt x="14259" y="96134"/>
                    <a:pt x="16322" y="100358"/>
                    <a:pt x="18503" y="104324"/>
                  </a:cubicBezTo>
                  <a:cubicBezTo>
                    <a:pt x="20685" y="108290"/>
                    <a:pt x="23005" y="111999"/>
                    <a:pt x="25405" y="115429"/>
                  </a:cubicBezTo>
                  <a:cubicBezTo>
                    <a:pt x="30169" y="122214"/>
                    <a:pt x="35321" y="127931"/>
                    <a:pt x="40555" y="132641"/>
                  </a:cubicBezTo>
                  <a:lnTo>
                    <a:pt x="40555" y="132641"/>
                  </a:lnTo>
                  <a:cubicBezTo>
                    <a:pt x="40608" y="132694"/>
                    <a:pt x="40661" y="132748"/>
                    <a:pt x="40714" y="132802"/>
                  </a:cubicBezTo>
                  <a:lnTo>
                    <a:pt x="40724" y="132792"/>
                  </a:lnTo>
                  <a:lnTo>
                    <a:pt x="40724" y="132792"/>
                  </a:lnTo>
                  <a:cubicBezTo>
                    <a:pt x="40727" y="132795"/>
                    <a:pt x="40731" y="132798"/>
                    <a:pt x="40734" y="132802"/>
                  </a:cubicBezTo>
                  <a:lnTo>
                    <a:pt x="40873" y="132643"/>
                  </a:lnTo>
                  <a:cubicBezTo>
                    <a:pt x="37938" y="129708"/>
                    <a:pt x="35300" y="126694"/>
                    <a:pt x="32941" y="123719"/>
                  </a:cubicBezTo>
                  <a:cubicBezTo>
                    <a:pt x="32643" y="123342"/>
                    <a:pt x="32365" y="122965"/>
                    <a:pt x="32068" y="122608"/>
                  </a:cubicBezTo>
                  <a:cubicBezTo>
                    <a:pt x="31771" y="122232"/>
                    <a:pt x="31473" y="121875"/>
                    <a:pt x="31215" y="121478"/>
                  </a:cubicBezTo>
                  <a:cubicBezTo>
                    <a:pt x="30660" y="120744"/>
                    <a:pt x="30125" y="119991"/>
                    <a:pt x="29589" y="119257"/>
                  </a:cubicBezTo>
                  <a:cubicBezTo>
                    <a:pt x="29054" y="118523"/>
                    <a:pt x="28578" y="117770"/>
                    <a:pt x="28062" y="117036"/>
                  </a:cubicBezTo>
                  <a:cubicBezTo>
                    <a:pt x="27824" y="116659"/>
                    <a:pt x="27586" y="116302"/>
                    <a:pt x="27328" y="115945"/>
                  </a:cubicBezTo>
                  <a:cubicBezTo>
                    <a:pt x="27090" y="115568"/>
                    <a:pt x="26872" y="115191"/>
                    <a:pt x="26634" y="114834"/>
                  </a:cubicBezTo>
                  <a:cubicBezTo>
                    <a:pt x="24770" y="111919"/>
                    <a:pt x="23184" y="109024"/>
                    <a:pt x="21736" y="106248"/>
                  </a:cubicBezTo>
                  <a:cubicBezTo>
                    <a:pt x="21062" y="104840"/>
                    <a:pt x="20367" y="103491"/>
                    <a:pt x="19773" y="102123"/>
                  </a:cubicBezTo>
                  <a:cubicBezTo>
                    <a:pt x="19455" y="101448"/>
                    <a:pt x="19158" y="100774"/>
                    <a:pt x="18860" y="100120"/>
                  </a:cubicBezTo>
                  <a:cubicBezTo>
                    <a:pt x="18602" y="99445"/>
                    <a:pt x="18325" y="98791"/>
                    <a:pt x="18047" y="98137"/>
                  </a:cubicBezTo>
                  <a:cubicBezTo>
                    <a:pt x="15945" y="92921"/>
                    <a:pt x="14478" y="88122"/>
                    <a:pt x="13446" y="83818"/>
                  </a:cubicBezTo>
                  <a:cubicBezTo>
                    <a:pt x="12911" y="81677"/>
                    <a:pt x="12514" y="79634"/>
                    <a:pt x="12177" y="77730"/>
                  </a:cubicBezTo>
                  <a:cubicBezTo>
                    <a:pt x="11840" y="75826"/>
                    <a:pt x="11622" y="74042"/>
                    <a:pt x="11443" y="72376"/>
                  </a:cubicBezTo>
                  <a:cubicBezTo>
                    <a:pt x="10789" y="65732"/>
                    <a:pt x="11186" y="61112"/>
                    <a:pt x="11543" y="58216"/>
                  </a:cubicBezTo>
                  <a:cubicBezTo>
                    <a:pt x="11741" y="56769"/>
                    <a:pt x="11919" y="55737"/>
                    <a:pt x="12038" y="55083"/>
                  </a:cubicBezTo>
                  <a:cubicBezTo>
                    <a:pt x="12118" y="54746"/>
                    <a:pt x="12157" y="54508"/>
                    <a:pt x="12177" y="54349"/>
                  </a:cubicBezTo>
                  <a:lnTo>
                    <a:pt x="12177" y="54349"/>
                  </a:lnTo>
                  <a:cubicBezTo>
                    <a:pt x="12137" y="54508"/>
                    <a:pt x="12098" y="54746"/>
                    <a:pt x="12018" y="55083"/>
                  </a:cubicBezTo>
                  <a:cubicBezTo>
                    <a:pt x="11880" y="55737"/>
                    <a:pt x="11681" y="56769"/>
                    <a:pt x="11483" y="58216"/>
                  </a:cubicBezTo>
                  <a:cubicBezTo>
                    <a:pt x="11106" y="61112"/>
                    <a:pt x="10690" y="65732"/>
                    <a:pt x="11324" y="72396"/>
                  </a:cubicBezTo>
                  <a:cubicBezTo>
                    <a:pt x="11503" y="74061"/>
                    <a:pt x="11721" y="75846"/>
                    <a:pt x="12038" y="77750"/>
                  </a:cubicBezTo>
                  <a:cubicBezTo>
                    <a:pt x="12375" y="79674"/>
                    <a:pt x="12772" y="81696"/>
                    <a:pt x="13308" y="83858"/>
                  </a:cubicBezTo>
                  <a:cubicBezTo>
                    <a:pt x="14339" y="88181"/>
                    <a:pt x="15786" y="92980"/>
                    <a:pt x="17908" y="98216"/>
                  </a:cubicBezTo>
                  <a:cubicBezTo>
                    <a:pt x="18166" y="98850"/>
                    <a:pt x="18444" y="99525"/>
                    <a:pt x="18721" y="100199"/>
                  </a:cubicBezTo>
                  <a:cubicBezTo>
                    <a:pt x="18999" y="100853"/>
                    <a:pt x="19316" y="101528"/>
                    <a:pt x="19614" y="102202"/>
                  </a:cubicBezTo>
                  <a:cubicBezTo>
                    <a:pt x="20189" y="103570"/>
                    <a:pt x="20903" y="104919"/>
                    <a:pt x="21577" y="106327"/>
                  </a:cubicBezTo>
                  <a:cubicBezTo>
                    <a:pt x="23025" y="109123"/>
                    <a:pt x="24592" y="112018"/>
                    <a:pt x="26476" y="114934"/>
                  </a:cubicBezTo>
                  <a:cubicBezTo>
                    <a:pt x="26714" y="115310"/>
                    <a:pt x="26932" y="115687"/>
                    <a:pt x="27170" y="116044"/>
                  </a:cubicBezTo>
                  <a:cubicBezTo>
                    <a:pt x="27408" y="116421"/>
                    <a:pt x="27665" y="116778"/>
                    <a:pt x="27903" y="117155"/>
                  </a:cubicBezTo>
                  <a:cubicBezTo>
                    <a:pt x="28419" y="117889"/>
                    <a:pt x="28895" y="118642"/>
                    <a:pt x="29430" y="119376"/>
                  </a:cubicBezTo>
                  <a:cubicBezTo>
                    <a:pt x="29966" y="120110"/>
                    <a:pt x="30501" y="120863"/>
                    <a:pt x="31057" y="121617"/>
                  </a:cubicBezTo>
                  <a:cubicBezTo>
                    <a:pt x="31314" y="121994"/>
                    <a:pt x="31612" y="122351"/>
                    <a:pt x="31909" y="122727"/>
                  </a:cubicBezTo>
                  <a:cubicBezTo>
                    <a:pt x="32187" y="123104"/>
                    <a:pt x="32484" y="123481"/>
                    <a:pt x="32782" y="123858"/>
                  </a:cubicBezTo>
                  <a:cubicBezTo>
                    <a:pt x="34359" y="125846"/>
                    <a:pt x="36060" y="127851"/>
                    <a:pt x="37891" y="129845"/>
                  </a:cubicBezTo>
                  <a:lnTo>
                    <a:pt x="37891" y="129845"/>
                  </a:lnTo>
                  <a:cubicBezTo>
                    <a:pt x="33646" y="125689"/>
                    <a:pt x="29491" y="120855"/>
                    <a:pt x="25583" y="115291"/>
                  </a:cubicBezTo>
                  <a:cubicBezTo>
                    <a:pt x="23184" y="111860"/>
                    <a:pt x="20883" y="108171"/>
                    <a:pt x="18721" y="104205"/>
                  </a:cubicBezTo>
                  <a:cubicBezTo>
                    <a:pt x="16540" y="100259"/>
                    <a:pt x="14478" y="96034"/>
                    <a:pt x="12594" y="91553"/>
                  </a:cubicBezTo>
                  <a:cubicBezTo>
                    <a:pt x="10710" y="87091"/>
                    <a:pt x="8964" y="82351"/>
                    <a:pt x="7418" y="77393"/>
                  </a:cubicBezTo>
                  <a:cubicBezTo>
                    <a:pt x="5831" y="72435"/>
                    <a:pt x="4463" y="67220"/>
                    <a:pt x="3233" y="61786"/>
                  </a:cubicBezTo>
                  <a:cubicBezTo>
                    <a:pt x="2658" y="59069"/>
                    <a:pt x="2083" y="56312"/>
                    <a:pt x="1567" y="53477"/>
                  </a:cubicBezTo>
                  <a:cubicBezTo>
                    <a:pt x="1091" y="50641"/>
                    <a:pt x="536" y="47785"/>
                    <a:pt x="338" y="44830"/>
                  </a:cubicBezTo>
                  <a:cubicBezTo>
                    <a:pt x="258" y="43363"/>
                    <a:pt x="258" y="41855"/>
                    <a:pt x="477" y="40388"/>
                  </a:cubicBezTo>
                  <a:lnTo>
                    <a:pt x="576" y="39833"/>
                  </a:lnTo>
                  <a:cubicBezTo>
                    <a:pt x="596" y="39634"/>
                    <a:pt x="655" y="39456"/>
                    <a:pt x="695" y="39277"/>
                  </a:cubicBezTo>
                  <a:cubicBezTo>
                    <a:pt x="754" y="38901"/>
                    <a:pt x="873" y="38544"/>
                    <a:pt x="972" y="38187"/>
                  </a:cubicBezTo>
                  <a:cubicBezTo>
                    <a:pt x="1191" y="37473"/>
                    <a:pt x="1448" y="36759"/>
                    <a:pt x="1805" y="36085"/>
                  </a:cubicBezTo>
                  <a:cubicBezTo>
                    <a:pt x="2499" y="34736"/>
                    <a:pt x="3412" y="33506"/>
                    <a:pt x="4443" y="32356"/>
                  </a:cubicBezTo>
                  <a:cubicBezTo>
                    <a:pt x="5454" y="31186"/>
                    <a:pt x="6565" y="30076"/>
                    <a:pt x="7636" y="28925"/>
                  </a:cubicBezTo>
                  <a:cubicBezTo>
                    <a:pt x="8707" y="27775"/>
                    <a:pt x="9738" y="26526"/>
                    <a:pt x="10571" y="25158"/>
                  </a:cubicBezTo>
                  <a:cubicBezTo>
                    <a:pt x="11404" y="23769"/>
                    <a:pt x="12058" y="22242"/>
                    <a:pt x="12256" y="20596"/>
                  </a:cubicBezTo>
                  <a:cubicBezTo>
                    <a:pt x="12356" y="19783"/>
                    <a:pt x="12316" y="18931"/>
                    <a:pt x="12157" y="18117"/>
                  </a:cubicBezTo>
                  <a:cubicBezTo>
                    <a:pt x="11999" y="17304"/>
                    <a:pt x="11701" y="16511"/>
                    <a:pt x="11324" y="15777"/>
                  </a:cubicBezTo>
                  <a:cubicBezTo>
                    <a:pt x="10571" y="14270"/>
                    <a:pt x="9540" y="12961"/>
                    <a:pt x="8548" y="11613"/>
                  </a:cubicBezTo>
                  <a:cubicBezTo>
                    <a:pt x="8052" y="10939"/>
                    <a:pt x="7576" y="10264"/>
                    <a:pt x="7140" y="9550"/>
                  </a:cubicBezTo>
                  <a:cubicBezTo>
                    <a:pt x="6724" y="8836"/>
                    <a:pt x="6386" y="8063"/>
                    <a:pt x="6168" y="7270"/>
                  </a:cubicBezTo>
                  <a:cubicBezTo>
                    <a:pt x="5930" y="6457"/>
                    <a:pt x="5811" y="5624"/>
                    <a:pt x="5811" y="4791"/>
                  </a:cubicBezTo>
                  <a:cubicBezTo>
                    <a:pt x="5831" y="3958"/>
                    <a:pt x="5970" y="3105"/>
                    <a:pt x="6347" y="2352"/>
                  </a:cubicBezTo>
                  <a:cubicBezTo>
                    <a:pt x="6724" y="1618"/>
                    <a:pt x="7338" y="1003"/>
                    <a:pt x="8112" y="646"/>
                  </a:cubicBezTo>
                  <a:cubicBezTo>
                    <a:pt x="8607" y="405"/>
                    <a:pt x="9165" y="282"/>
                    <a:pt x="9732" y="282"/>
                  </a:cubicBezTo>
                  <a:cubicBezTo>
                    <a:pt x="10005" y="282"/>
                    <a:pt x="10280" y="310"/>
                    <a:pt x="10551" y="368"/>
                  </a:cubicBezTo>
                  <a:cubicBezTo>
                    <a:pt x="11384" y="507"/>
                    <a:pt x="12177" y="924"/>
                    <a:pt x="12871" y="1420"/>
                  </a:cubicBezTo>
                  <a:cubicBezTo>
                    <a:pt x="13585" y="1915"/>
                    <a:pt x="14200" y="2530"/>
                    <a:pt x="14735" y="3204"/>
                  </a:cubicBezTo>
                  <a:cubicBezTo>
                    <a:pt x="16857" y="6001"/>
                    <a:pt x="17234" y="9848"/>
                    <a:pt x="19594" y="12763"/>
                  </a:cubicBezTo>
                  <a:cubicBezTo>
                    <a:pt x="20189" y="13477"/>
                    <a:pt x="20903" y="14092"/>
                    <a:pt x="21696" y="14568"/>
                  </a:cubicBezTo>
                  <a:cubicBezTo>
                    <a:pt x="22489" y="15063"/>
                    <a:pt x="23362" y="15420"/>
                    <a:pt x="24254" y="15678"/>
                  </a:cubicBezTo>
                  <a:cubicBezTo>
                    <a:pt x="25490" y="16018"/>
                    <a:pt x="26762" y="16162"/>
                    <a:pt x="28046" y="16162"/>
                  </a:cubicBezTo>
                  <a:cubicBezTo>
                    <a:pt x="28638" y="16162"/>
                    <a:pt x="29233" y="16131"/>
                    <a:pt x="29827" y="16075"/>
                  </a:cubicBezTo>
                  <a:cubicBezTo>
                    <a:pt x="33575" y="15698"/>
                    <a:pt x="37145" y="14310"/>
                    <a:pt x="40933" y="13715"/>
                  </a:cubicBezTo>
                  <a:cubicBezTo>
                    <a:pt x="41965" y="13551"/>
                    <a:pt x="43016" y="13470"/>
                    <a:pt x="44071" y="13470"/>
                  </a:cubicBezTo>
                  <a:cubicBezTo>
                    <a:pt x="46847" y="13470"/>
                    <a:pt x="49656" y="14031"/>
                    <a:pt x="52256" y="15123"/>
                  </a:cubicBezTo>
                  <a:cubicBezTo>
                    <a:pt x="55866" y="16650"/>
                    <a:pt x="59118" y="19168"/>
                    <a:pt x="61399" y="22480"/>
                  </a:cubicBezTo>
                  <a:cubicBezTo>
                    <a:pt x="62529" y="24126"/>
                    <a:pt x="63501" y="25931"/>
                    <a:pt x="64472" y="27716"/>
                  </a:cubicBezTo>
                  <a:cubicBezTo>
                    <a:pt x="65444" y="29520"/>
                    <a:pt x="66456" y="31325"/>
                    <a:pt x="67725" y="32991"/>
                  </a:cubicBezTo>
                  <a:cubicBezTo>
                    <a:pt x="68994" y="34637"/>
                    <a:pt x="70481" y="36184"/>
                    <a:pt x="72345" y="37215"/>
                  </a:cubicBezTo>
                  <a:cubicBezTo>
                    <a:pt x="73278" y="37731"/>
                    <a:pt x="74269" y="38147"/>
                    <a:pt x="75340" y="38325"/>
                  </a:cubicBezTo>
                  <a:cubicBezTo>
                    <a:pt x="75839" y="38420"/>
                    <a:pt x="76348" y="38465"/>
                    <a:pt x="76858" y="38465"/>
                  </a:cubicBezTo>
                  <a:cubicBezTo>
                    <a:pt x="77423" y="38465"/>
                    <a:pt x="77991" y="38410"/>
                    <a:pt x="78553" y="38306"/>
                  </a:cubicBezTo>
                  <a:cubicBezTo>
                    <a:pt x="79604" y="38107"/>
                    <a:pt x="80655" y="37711"/>
                    <a:pt x="81527" y="37076"/>
                  </a:cubicBezTo>
                  <a:cubicBezTo>
                    <a:pt x="82420" y="36442"/>
                    <a:pt x="83173" y="35589"/>
                    <a:pt x="83610" y="34577"/>
                  </a:cubicBezTo>
                  <a:cubicBezTo>
                    <a:pt x="84482" y="32515"/>
                    <a:pt x="84205" y="30234"/>
                    <a:pt x="84978" y="28251"/>
                  </a:cubicBezTo>
                  <a:cubicBezTo>
                    <a:pt x="85176" y="27755"/>
                    <a:pt x="85434" y="27279"/>
                    <a:pt x="85791" y="26883"/>
                  </a:cubicBezTo>
                  <a:cubicBezTo>
                    <a:pt x="86148" y="26506"/>
                    <a:pt x="86545" y="26149"/>
                    <a:pt x="87021" y="25931"/>
                  </a:cubicBezTo>
                  <a:cubicBezTo>
                    <a:pt x="87772" y="25540"/>
                    <a:pt x="88621" y="25383"/>
                    <a:pt x="89472" y="25383"/>
                  </a:cubicBezTo>
                  <a:cubicBezTo>
                    <a:pt x="89700" y="25383"/>
                    <a:pt x="89928" y="25394"/>
                    <a:pt x="90154" y="25415"/>
                  </a:cubicBezTo>
                  <a:cubicBezTo>
                    <a:pt x="90670" y="25495"/>
                    <a:pt x="91205" y="25614"/>
                    <a:pt x="91701" y="25812"/>
                  </a:cubicBezTo>
                  <a:cubicBezTo>
                    <a:pt x="91959" y="25911"/>
                    <a:pt x="92197" y="26050"/>
                    <a:pt x="92435" y="26169"/>
                  </a:cubicBezTo>
                  <a:cubicBezTo>
                    <a:pt x="92554" y="26228"/>
                    <a:pt x="92673" y="26308"/>
                    <a:pt x="92792" y="26387"/>
                  </a:cubicBezTo>
                  <a:cubicBezTo>
                    <a:pt x="92891" y="26447"/>
                    <a:pt x="93010" y="26526"/>
                    <a:pt x="93109" y="26605"/>
                  </a:cubicBezTo>
                  <a:lnTo>
                    <a:pt x="93426" y="26863"/>
                  </a:lnTo>
                  <a:cubicBezTo>
                    <a:pt x="93525" y="26962"/>
                    <a:pt x="93605" y="27061"/>
                    <a:pt x="93704" y="27160"/>
                  </a:cubicBezTo>
                  <a:cubicBezTo>
                    <a:pt x="93902" y="27339"/>
                    <a:pt x="94061" y="27577"/>
                    <a:pt x="94219" y="27775"/>
                  </a:cubicBezTo>
                  <a:cubicBezTo>
                    <a:pt x="94517" y="28231"/>
                    <a:pt x="94795" y="28707"/>
                    <a:pt x="94993" y="29223"/>
                  </a:cubicBezTo>
                  <a:cubicBezTo>
                    <a:pt x="95092" y="29461"/>
                    <a:pt x="95171" y="29739"/>
                    <a:pt x="95251" y="29996"/>
                  </a:cubicBezTo>
                  <a:lnTo>
                    <a:pt x="95350" y="30393"/>
                  </a:lnTo>
                  <a:lnTo>
                    <a:pt x="95390" y="30591"/>
                  </a:lnTo>
                  <a:lnTo>
                    <a:pt x="95409" y="30809"/>
                  </a:lnTo>
                  <a:cubicBezTo>
                    <a:pt x="95508" y="31345"/>
                    <a:pt x="95528" y="31900"/>
                    <a:pt x="95528" y="32455"/>
                  </a:cubicBezTo>
                  <a:cubicBezTo>
                    <a:pt x="95469" y="33546"/>
                    <a:pt x="95271" y="34657"/>
                    <a:pt x="94874" y="35688"/>
                  </a:cubicBezTo>
                  <a:cubicBezTo>
                    <a:pt x="94497" y="36739"/>
                    <a:pt x="93922" y="37711"/>
                    <a:pt x="93268" y="38623"/>
                  </a:cubicBezTo>
                  <a:cubicBezTo>
                    <a:pt x="92613" y="39535"/>
                    <a:pt x="91860" y="40388"/>
                    <a:pt x="91027" y="41161"/>
                  </a:cubicBezTo>
                  <a:cubicBezTo>
                    <a:pt x="89400" y="42748"/>
                    <a:pt x="87536" y="44096"/>
                    <a:pt x="85692" y="45485"/>
                  </a:cubicBezTo>
                  <a:cubicBezTo>
                    <a:pt x="83848" y="46893"/>
                    <a:pt x="82023" y="48360"/>
                    <a:pt x="80476" y="50145"/>
                  </a:cubicBezTo>
                  <a:cubicBezTo>
                    <a:pt x="80377" y="50264"/>
                    <a:pt x="80298" y="50363"/>
                    <a:pt x="80199" y="50482"/>
                  </a:cubicBezTo>
                  <a:lnTo>
                    <a:pt x="79921" y="50839"/>
                  </a:lnTo>
                  <a:lnTo>
                    <a:pt x="79405" y="51553"/>
                  </a:lnTo>
                  <a:lnTo>
                    <a:pt x="78910" y="52287"/>
                  </a:lnTo>
                  <a:lnTo>
                    <a:pt x="78672" y="52663"/>
                  </a:lnTo>
                  <a:cubicBezTo>
                    <a:pt x="78592" y="52782"/>
                    <a:pt x="78533" y="52921"/>
                    <a:pt x="78454" y="53060"/>
                  </a:cubicBezTo>
                  <a:lnTo>
                    <a:pt x="78037" y="53834"/>
                  </a:lnTo>
                  <a:cubicBezTo>
                    <a:pt x="77898" y="54091"/>
                    <a:pt x="77779" y="54369"/>
                    <a:pt x="77640" y="54627"/>
                  </a:cubicBezTo>
                  <a:cubicBezTo>
                    <a:pt x="77383" y="55162"/>
                    <a:pt x="77184" y="55717"/>
                    <a:pt x="76966" y="56273"/>
                  </a:cubicBezTo>
                  <a:cubicBezTo>
                    <a:pt x="76153" y="58514"/>
                    <a:pt x="75637" y="60854"/>
                    <a:pt x="75300" y="63234"/>
                  </a:cubicBezTo>
                  <a:cubicBezTo>
                    <a:pt x="75102" y="64582"/>
                    <a:pt x="74983" y="65911"/>
                    <a:pt x="74864" y="67259"/>
                  </a:cubicBezTo>
                  <a:cubicBezTo>
                    <a:pt x="74765" y="68588"/>
                    <a:pt x="74686" y="69937"/>
                    <a:pt x="74626" y="71265"/>
                  </a:cubicBezTo>
                  <a:cubicBezTo>
                    <a:pt x="74547" y="72594"/>
                    <a:pt x="74487" y="73923"/>
                    <a:pt x="74626" y="75271"/>
                  </a:cubicBezTo>
                  <a:cubicBezTo>
                    <a:pt x="74686" y="75926"/>
                    <a:pt x="74805" y="76600"/>
                    <a:pt x="75003" y="77234"/>
                  </a:cubicBezTo>
                  <a:cubicBezTo>
                    <a:pt x="75201" y="77869"/>
                    <a:pt x="75479" y="78504"/>
                    <a:pt x="75856" y="79059"/>
                  </a:cubicBezTo>
                  <a:cubicBezTo>
                    <a:pt x="76629" y="80150"/>
                    <a:pt x="77759" y="81042"/>
                    <a:pt x="79088" y="81339"/>
                  </a:cubicBezTo>
                  <a:cubicBezTo>
                    <a:pt x="79350" y="81402"/>
                    <a:pt x="79618" y="81432"/>
                    <a:pt x="79886" y="81432"/>
                  </a:cubicBezTo>
                  <a:cubicBezTo>
                    <a:pt x="80972" y="81432"/>
                    <a:pt x="82053" y="80934"/>
                    <a:pt x="82737" y="80090"/>
                  </a:cubicBezTo>
                  <a:cubicBezTo>
                    <a:pt x="83193" y="79575"/>
                    <a:pt x="83471" y="78960"/>
                    <a:pt x="83669" y="78325"/>
                  </a:cubicBezTo>
                  <a:cubicBezTo>
                    <a:pt x="83867" y="77691"/>
                    <a:pt x="83967" y="77036"/>
                    <a:pt x="83986" y="76382"/>
                  </a:cubicBezTo>
                  <a:cubicBezTo>
                    <a:pt x="84066" y="75093"/>
                    <a:pt x="83887" y="73784"/>
                    <a:pt x="83530" y="72534"/>
                  </a:cubicBezTo>
                  <a:cubicBezTo>
                    <a:pt x="83173" y="71305"/>
                    <a:pt x="82777" y="70095"/>
                    <a:pt x="82499" y="68866"/>
                  </a:cubicBezTo>
                  <a:cubicBezTo>
                    <a:pt x="82221" y="67636"/>
                    <a:pt x="82063" y="66367"/>
                    <a:pt x="82261" y="65157"/>
                  </a:cubicBezTo>
                  <a:cubicBezTo>
                    <a:pt x="82380" y="64542"/>
                    <a:pt x="82578" y="63967"/>
                    <a:pt x="82876" y="63432"/>
                  </a:cubicBezTo>
                  <a:cubicBezTo>
                    <a:pt x="83193" y="62896"/>
                    <a:pt x="83610" y="62460"/>
                    <a:pt x="84105" y="62103"/>
                  </a:cubicBezTo>
                  <a:cubicBezTo>
                    <a:pt x="84601" y="61746"/>
                    <a:pt x="85176" y="61528"/>
                    <a:pt x="85771" y="61389"/>
                  </a:cubicBezTo>
                  <a:cubicBezTo>
                    <a:pt x="86069" y="61310"/>
                    <a:pt x="86366" y="61290"/>
                    <a:pt x="86664" y="61270"/>
                  </a:cubicBezTo>
                  <a:cubicBezTo>
                    <a:pt x="86822" y="61270"/>
                    <a:pt x="86976" y="61265"/>
                    <a:pt x="87127" y="61265"/>
                  </a:cubicBezTo>
                  <a:cubicBezTo>
                    <a:pt x="87278" y="61265"/>
                    <a:pt x="87427" y="61270"/>
                    <a:pt x="87576" y="61290"/>
                  </a:cubicBezTo>
                  <a:cubicBezTo>
                    <a:pt x="88191" y="61350"/>
                    <a:pt x="88786" y="61488"/>
                    <a:pt x="89341" y="61726"/>
                  </a:cubicBezTo>
                  <a:cubicBezTo>
                    <a:pt x="89896" y="61964"/>
                    <a:pt x="90432" y="62242"/>
                    <a:pt x="90888" y="62639"/>
                  </a:cubicBezTo>
                  <a:cubicBezTo>
                    <a:pt x="91820" y="63412"/>
                    <a:pt x="92494" y="64483"/>
                    <a:pt x="92891" y="65593"/>
                  </a:cubicBezTo>
                  <a:cubicBezTo>
                    <a:pt x="93089" y="66169"/>
                    <a:pt x="93248" y="66764"/>
                    <a:pt x="93327" y="67358"/>
                  </a:cubicBezTo>
                  <a:cubicBezTo>
                    <a:pt x="93406" y="67953"/>
                    <a:pt x="93446" y="68548"/>
                    <a:pt x="93446" y="69163"/>
                  </a:cubicBezTo>
                  <a:cubicBezTo>
                    <a:pt x="93406" y="69758"/>
                    <a:pt x="93347" y="70353"/>
                    <a:pt x="93248" y="70948"/>
                  </a:cubicBezTo>
                  <a:cubicBezTo>
                    <a:pt x="93149" y="71543"/>
                    <a:pt x="92990" y="72118"/>
                    <a:pt x="92811" y="72693"/>
                  </a:cubicBezTo>
                  <a:cubicBezTo>
                    <a:pt x="92078" y="74974"/>
                    <a:pt x="90828" y="77056"/>
                    <a:pt x="89579" y="79079"/>
                  </a:cubicBezTo>
                  <a:cubicBezTo>
                    <a:pt x="88310" y="81082"/>
                    <a:pt x="87080" y="83124"/>
                    <a:pt x="85989" y="85207"/>
                  </a:cubicBezTo>
                  <a:cubicBezTo>
                    <a:pt x="84899" y="87309"/>
                    <a:pt x="83947" y="89450"/>
                    <a:pt x="83213" y="91652"/>
                  </a:cubicBezTo>
                  <a:cubicBezTo>
                    <a:pt x="82499" y="93873"/>
                    <a:pt x="81984" y="96134"/>
                    <a:pt x="81825" y="98434"/>
                  </a:cubicBezTo>
                  <a:cubicBezTo>
                    <a:pt x="81408" y="103015"/>
                    <a:pt x="82678" y="107656"/>
                    <a:pt x="85295" y="111285"/>
                  </a:cubicBezTo>
                  <a:cubicBezTo>
                    <a:pt x="85950" y="112177"/>
                    <a:pt x="86684" y="113010"/>
                    <a:pt x="87497" y="113764"/>
                  </a:cubicBezTo>
                  <a:cubicBezTo>
                    <a:pt x="88330" y="114497"/>
                    <a:pt x="89242" y="115152"/>
                    <a:pt x="90194" y="115667"/>
                  </a:cubicBezTo>
                  <a:cubicBezTo>
                    <a:pt x="91165" y="116203"/>
                    <a:pt x="92216" y="116580"/>
                    <a:pt x="93268" y="116837"/>
                  </a:cubicBezTo>
                  <a:cubicBezTo>
                    <a:pt x="94338" y="117075"/>
                    <a:pt x="95429" y="117194"/>
                    <a:pt x="96500" y="117194"/>
                  </a:cubicBezTo>
                  <a:cubicBezTo>
                    <a:pt x="96562" y="117195"/>
                    <a:pt x="96623" y="117195"/>
                    <a:pt x="96684" y="117195"/>
                  </a:cubicBezTo>
                  <a:cubicBezTo>
                    <a:pt x="98800" y="117195"/>
                    <a:pt x="100842" y="116868"/>
                    <a:pt x="102866" y="116540"/>
                  </a:cubicBezTo>
                  <a:cubicBezTo>
                    <a:pt x="103917" y="116361"/>
                    <a:pt x="104948" y="116203"/>
                    <a:pt x="105979" y="116064"/>
                  </a:cubicBezTo>
                  <a:cubicBezTo>
                    <a:pt x="107011" y="115925"/>
                    <a:pt x="108042" y="115826"/>
                    <a:pt x="109073" y="115826"/>
                  </a:cubicBezTo>
                  <a:cubicBezTo>
                    <a:pt x="109222" y="115822"/>
                    <a:pt x="109371" y="115820"/>
                    <a:pt x="109520" y="115820"/>
                  </a:cubicBezTo>
                  <a:cubicBezTo>
                    <a:pt x="111430" y="115820"/>
                    <a:pt x="113317" y="116169"/>
                    <a:pt x="115102" y="116758"/>
                  </a:cubicBezTo>
                  <a:cubicBezTo>
                    <a:pt x="117026" y="117413"/>
                    <a:pt x="118810" y="118364"/>
                    <a:pt x="120437" y="119554"/>
                  </a:cubicBezTo>
                  <a:cubicBezTo>
                    <a:pt x="123649" y="121894"/>
                    <a:pt x="126128" y="125167"/>
                    <a:pt x="127397" y="128796"/>
                  </a:cubicBezTo>
                  <a:cubicBezTo>
                    <a:pt x="128012" y="130600"/>
                    <a:pt x="128389" y="132524"/>
                    <a:pt x="128290" y="134408"/>
                  </a:cubicBezTo>
                  <a:cubicBezTo>
                    <a:pt x="128230" y="135340"/>
                    <a:pt x="128052" y="136272"/>
                    <a:pt x="127695" y="137125"/>
                  </a:cubicBezTo>
                  <a:cubicBezTo>
                    <a:pt x="127358" y="137978"/>
                    <a:pt x="126822" y="138751"/>
                    <a:pt x="126128" y="139346"/>
                  </a:cubicBezTo>
                  <a:cubicBezTo>
                    <a:pt x="125791" y="139643"/>
                    <a:pt x="125414" y="139901"/>
                    <a:pt x="124998" y="140119"/>
                  </a:cubicBezTo>
                  <a:cubicBezTo>
                    <a:pt x="124601" y="140337"/>
                    <a:pt x="124165" y="140476"/>
                    <a:pt x="123729" y="140575"/>
                  </a:cubicBezTo>
                  <a:cubicBezTo>
                    <a:pt x="123450" y="140639"/>
                    <a:pt x="123166" y="140670"/>
                    <a:pt x="122882" y="140670"/>
                  </a:cubicBezTo>
                  <a:cubicBezTo>
                    <a:pt x="122276" y="140670"/>
                    <a:pt x="121671" y="140528"/>
                    <a:pt x="121131" y="140258"/>
                  </a:cubicBezTo>
                  <a:cubicBezTo>
                    <a:pt x="120318" y="139881"/>
                    <a:pt x="119663" y="139227"/>
                    <a:pt x="119147" y="138513"/>
                  </a:cubicBezTo>
                  <a:cubicBezTo>
                    <a:pt x="118612" y="137779"/>
                    <a:pt x="118176" y="136986"/>
                    <a:pt x="117759" y="136193"/>
                  </a:cubicBezTo>
                  <a:cubicBezTo>
                    <a:pt x="117343" y="135400"/>
                    <a:pt x="116946" y="134586"/>
                    <a:pt x="116470" y="133813"/>
                  </a:cubicBezTo>
                  <a:cubicBezTo>
                    <a:pt x="115994" y="133059"/>
                    <a:pt x="115459" y="132326"/>
                    <a:pt x="114765" y="131731"/>
                  </a:cubicBezTo>
                  <a:cubicBezTo>
                    <a:pt x="113396" y="130521"/>
                    <a:pt x="111612" y="129946"/>
                    <a:pt x="109866" y="129847"/>
                  </a:cubicBezTo>
                  <a:cubicBezTo>
                    <a:pt x="109729" y="129841"/>
                    <a:pt x="109592" y="129838"/>
                    <a:pt x="109456" y="129838"/>
                  </a:cubicBezTo>
                  <a:cubicBezTo>
                    <a:pt x="107829" y="129838"/>
                    <a:pt x="106219" y="130268"/>
                    <a:pt x="104829" y="131037"/>
                  </a:cubicBezTo>
                  <a:cubicBezTo>
                    <a:pt x="103342" y="131929"/>
                    <a:pt x="102112" y="133178"/>
                    <a:pt x="101240" y="134626"/>
                  </a:cubicBezTo>
                  <a:cubicBezTo>
                    <a:pt x="100803" y="135340"/>
                    <a:pt x="100446" y="136094"/>
                    <a:pt x="100149" y="136887"/>
                  </a:cubicBezTo>
                  <a:cubicBezTo>
                    <a:pt x="99852" y="137660"/>
                    <a:pt x="99653" y="138473"/>
                    <a:pt x="99514" y="139286"/>
                  </a:cubicBezTo>
                  <a:cubicBezTo>
                    <a:pt x="99356" y="140100"/>
                    <a:pt x="99296" y="140913"/>
                    <a:pt x="99296" y="141726"/>
                  </a:cubicBezTo>
                  <a:cubicBezTo>
                    <a:pt x="99276" y="142142"/>
                    <a:pt x="99296" y="142539"/>
                    <a:pt x="99336" y="142955"/>
                  </a:cubicBezTo>
                  <a:cubicBezTo>
                    <a:pt x="99356" y="143154"/>
                    <a:pt x="99376" y="143352"/>
                    <a:pt x="99395" y="143550"/>
                  </a:cubicBezTo>
                  <a:lnTo>
                    <a:pt x="99415" y="143629"/>
                  </a:lnTo>
                  <a:cubicBezTo>
                    <a:pt x="98820" y="142856"/>
                    <a:pt x="98265" y="142063"/>
                    <a:pt x="97690" y="141289"/>
                  </a:cubicBezTo>
                  <a:cubicBezTo>
                    <a:pt x="96996" y="140377"/>
                    <a:pt x="96341" y="139445"/>
                    <a:pt x="95707" y="138513"/>
                  </a:cubicBezTo>
                  <a:cubicBezTo>
                    <a:pt x="95052" y="137601"/>
                    <a:pt x="94398" y="136669"/>
                    <a:pt x="93783" y="135756"/>
                  </a:cubicBezTo>
                  <a:cubicBezTo>
                    <a:pt x="93466" y="135300"/>
                    <a:pt x="93149" y="134844"/>
                    <a:pt x="92831" y="134388"/>
                  </a:cubicBezTo>
                  <a:cubicBezTo>
                    <a:pt x="92514" y="133932"/>
                    <a:pt x="92216" y="133456"/>
                    <a:pt x="91899" y="133000"/>
                  </a:cubicBezTo>
                  <a:cubicBezTo>
                    <a:pt x="89460" y="129331"/>
                    <a:pt x="87199" y="125682"/>
                    <a:pt x="85137" y="122013"/>
                  </a:cubicBezTo>
                  <a:cubicBezTo>
                    <a:pt x="81012" y="114676"/>
                    <a:pt x="77819" y="107279"/>
                    <a:pt x="75737" y="99981"/>
                  </a:cubicBezTo>
                  <a:cubicBezTo>
                    <a:pt x="74705" y="96312"/>
                    <a:pt x="74011" y="92663"/>
                    <a:pt x="73535" y="89094"/>
                  </a:cubicBezTo>
                  <a:cubicBezTo>
                    <a:pt x="73099" y="85504"/>
                    <a:pt x="72921" y="81974"/>
                    <a:pt x="72841" y="78563"/>
                  </a:cubicBezTo>
                  <a:cubicBezTo>
                    <a:pt x="72762" y="75132"/>
                    <a:pt x="72762" y="71801"/>
                    <a:pt x="72702" y="68548"/>
                  </a:cubicBezTo>
                  <a:cubicBezTo>
                    <a:pt x="72663" y="65316"/>
                    <a:pt x="72544" y="62163"/>
                    <a:pt x="72286" y="59109"/>
                  </a:cubicBezTo>
                  <a:cubicBezTo>
                    <a:pt x="71810" y="52981"/>
                    <a:pt x="70481" y="47269"/>
                    <a:pt x="68300" y="42292"/>
                  </a:cubicBezTo>
                  <a:cubicBezTo>
                    <a:pt x="67229" y="39793"/>
                    <a:pt x="65920" y="37473"/>
                    <a:pt x="64413" y="35410"/>
                  </a:cubicBezTo>
                  <a:cubicBezTo>
                    <a:pt x="62906" y="33348"/>
                    <a:pt x="61180" y="31543"/>
                    <a:pt x="59316" y="30056"/>
                  </a:cubicBezTo>
                  <a:cubicBezTo>
                    <a:pt x="58364" y="29322"/>
                    <a:pt x="57393" y="28668"/>
                    <a:pt x="56381" y="28073"/>
                  </a:cubicBezTo>
                  <a:cubicBezTo>
                    <a:pt x="56143" y="27934"/>
                    <a:pt x="55885" y="27775"/>
                    <a:pt x="55628" y="27656"/>
                  </a:cubicBezTo>
                  <a:cubicBezTo>
                    <a:pt x="55370" y="27537"/>
                    <a:pt x="55112" y="27418"/>
                    <a:pt x="54874" y="27279"/>
                  </a:cubicBezTo>
                  <a:cubicBezTo>
                    <a:pt x="54616" y="27160"/>
                    <a:pt x="54358" y="27041"/>
                    <a:pt x="54101" y="26923"/>
                  </a:cubicBezTo>
                  <a:cubicBezTo>
                    <a:pt x="53843" y="26823"/>
                    <a:pt x="53585" y="26704"/>
                    <a:pt x="53327" y="26605"/>
                  </a:cubicBezTo>
                  <a:cubicBezTo>
                    <a:pt x="51245" y="25792"/>
                    <a:pt x="49123" y="25296"/>
                    <a:pt x="47060" y="25039"/>
                  </a:cubicBezTo>
                  <a:cubicBezTo>
                    <a:pt x="46042" y="24931"/>
                    <a:pt x="45037" y="24880"/>
                    <a:pt x="44051" y="24880"/>
                  </a:cubicBezTo>
                  <a:cubicBezTo>
                    <a:pt x="41044" y="24880"/>
                    <a:pt x="38206" y="25353"/>
                    <a:pt x="35638" y="26129"/>
                  </a:cubicBezTo>
                  <a:cubicBezTo>
                    <a:pt x="35221" y="26268"/>
                    <a:pt x="34805" y="26387"/>
                    <a:pt x="34388" y="26526"/>
                  </a:cubicBezTo>
                  <a:cubicBezTo>
                    <a:pt x="33992" y="26685"/>
                    <a:pt x="33575" y="26843"/>
                    <a:pt x="33179" y="26982"/>
                  </a:cubicBezTo>
                  <a:cubicBezTo>
                    <a:pt x="32980" y="27061"/>
                    <a:pt x="32782" y="27141"/>
                    <a:pt x="32584" y="27220"/>
                  </a:cubicBezTo>
                  <a:cubicBezTo>
                    <a:pt x="32405" y="27299"/>
                    <a:pt x="32207" y="27398"/>
                    <a:pt x="32008" y="27478"/>
                  </a:cubicBezTo>
                  <a:cubicBezTo>
                    <a:pt x="31632" y="27656"/>
                    <a:pt x="31275" y="27835"/>
                    <a:pt x="30898" y="27993"/>
                  </a:cubicBezTo>
                  <a:cubicBezTo>
                    <a:pt x="30521" y="28192"/>
                    <a:pt x="30184" y="28390"/>
                    <a:pt x="29827" y="28569"/>
                  </a:cubicBezTo>
                  <a:cubicBezTo>
                    <a:pt x="29649" y="28668"/>
                    <a:pt x="29470" y="28767"/>
                    <a:pt x="29292" y="28866"/>
                  </a:cubicBezTo>
                  <a:cubicBezTo>
                    <a:pt x="29133" y="28965"/>
                    <a:pt x="28974" y="29064"/>
                    <a:pt x="28796" y="29163"/>
                  </a:cubicBezTo>
                  <a:cubicBezTo>
                    <a:pt x="28459" y="29382"/>
                    <a:pt x="28141" y="29580"/>
                    <a:pt x="27824" y="29778"/>
                  </a:cubicBezTo>
                  <a:cubicBezTo>
                    <a:pt x="27487" y="29996"/>
                    <a:pt x="27189" y="30234"/>
                    <a:pt x="26892" y="30433"/>
                  </a:cubicBezTo>
                  <a:cubicBezTo>
                    <a:pt x="24453" y="32178"/>
                    <a:pt x="22509" y="34101"/>
                    <a:pt x="20903" y="35966"/>
                  </a:cubicBezTo>
                  <a:cubicBezTo>
                    <a:pt x="19316" y="37850"/>
                    <a:pt x="18087" y="39694"/>
                    <a:pt x="17095" y="41399"/>
                  </a:cubicBezTo>
                  <a:cubicBezTo>
                    <a:pt x="16976" y="41598"/>
                    <a:pt x="16857" y="41816"/>
                    <a:pt x="16738" y="42014"/>
                  </a:cubicBezTo>
                  <a:cubicBezTo>
                    <a:pt x="16619" y="42232"/>
                    <a:pt x="16520" y="42431"/>
                    <a:pt x="16401" y="42629"/>
                  </a:cubicBezTo>
                  <a:cubicBezTo>
                    <a:pt x="16183" y="43045"/>
                    <a:pt x="15965" y="43442"/>
                    <a:pt x="15786" y="43819"/>
                  </a:cubicBezTo>
                  <a:cubicBezTo>
                    <a:pt x="15410" y="44612"/>
                    <a:pt x="15053" y="45326"/>
                    <a:pt x="14775" y="46020"/>
                  </a:cubicBezTo>
                  <a:cubicBezTo>
                    <a:pt x="13605" y="48796"/>
                    <a:pt x="13030" y="50859"/>
                    <a:pt x="12673" y="52168"/>
                  </a:cubicBezTo>
                  <a:cubicBezTo>
                    <a:pt x="12514" y="52842"/>
                    <a:pt x="12395" y="53318"/>
                    <a:pt x="12336" y="53635"/>
                  </a:cubicBezTo>
                  <a:cubicBezTo>
                    <a:pt x="12296" y="53794"/>
                    <a:pt x="12256" y="53913"/>
                    <a:pt x="12256" y="53992"/>
                  </a:cubicBezTo>
                  <a:cubicBezTo>
                    <a:pt x="12276" y="53913"/>
                    <a:pt x="12316" y="53794"/>
                    <a:pt x="12356" y="53635"/>
                  </a:cubicBezTo>
                  <a:cubicBezTo>
                    <a:pt x="12435" y="53338"/>
                    <a:pt x="12554" y="52842"/>
                    <a:pt x="12713" y="52188"/>
                  </a:cubicBezTo>
                  <a:cubicBezTo>
                    <a:pt x="13089" y="50879"/>
                    <a:pt x="13664" y="48836"/>
                    <a:pt x="14854" y="46060"/>
                  </a:cubicBezTo>
                  <a:cubicBezTo>
                    <a:pt x="15132" y="45366"/>
                    <a:pt x="15509" y="44652"/>
                    <a:pt x="15866" y="43878"/>
                  </a:cubicBezTo>
                  <a:cubicBezTo>
                    <a:pt x="16064" y="43482"/>
                    <a:pt x="16282" y="43105"/>
                    <a:pt x="16500" y="42688"/>
                  </a:cubicBezTo>
                  <a:cubicBezTo>
                    <a:pt x="16600" y="42490"/>
                    <a:pt x="16719" y="42272"/>
                    <a:pt x="16838" y="42074"/>
                  </a:cubicBezTo>
                  <a:cubicBezTo>
                    <a:pt x="16956" y="41875"/>
                    <a:pt x="17075" y="41657"/>
                    <a:pt x="17194" y="41459"/>
                  </a:cubicBezTo>
                  <a:cubicBezTo>
                    <a:pt x="18186" y="39753"/>
                    <a:pt x="19416" y="37929"/>
                    <a:pt x="21002" y="36065"/>
                  </a:cubicBezTo>
                  <a:cubicBezTo>
                    <a:pt x="22608" y="34201"/>
                    <a:pt x="24552" y="32297"/>
                    <a:pt x="26971" y="30571"/>
                  </a:cubicBezTo>
                  <a:cubicBezTo>
                    <a:pt x="27289" y="30353"/>
                    <a:pt x="27586" y="30115"/>
                    <a:pt x="27903" y="29917"/>
                  </a:cubicBezTo>
                  <a:cubicBezTo>
                    <a:pt x="28221" y="29719"/>
                    <a:pt x="28558" y="29501"/>
                    <a:pt x="28875" y="29302"/>
                  </a:cubicBezTo>
                  <a:cubicBezTo>
                    <a:pt x="29054" y="29203"/>
                    <a:pt x="29212" y="29104"/>
                    <a:pt x="29371" y="28985"/>
                  </a:cubicBezTo>
                  <a:cubicBezTo>
                    <a:pt x="29549" y="28906"/>
                    <a:pt x="29728" y="28806"/>
                    <a:pt x="29906" y="28707"/>
                  </a:cubicBezTo>
                  <a:cubicBezTo>
                    <a:pt x="30243" y="28529"/>
                    <a:pt x="30600" y="28331"/>
                    <a:pt x="30957" y="28152"/>
                  </a:cubicBezTo>
                  <a:cubicBezTo>
                    <a:pt x="31334" y="27974"/>
                    <a:pt x="31711" y="27795"/>
                    <a:pt x="32088" y="27636"/>
                  </a:cubicBezTo>
                  <a:cubicBezTo>
                    <a:pt x="32266" y="27537"/>
                    <a:pt x="32465" y="27458"/>
                    <a:pt x="32643" y="27359"/>
                  </a:cubicBezTo>
                  <a:cubicBezTo>
                    <a:pt x="32841" y="27299"/>
                    <a:pt x="33040" y="27220"/>
                    <a:pt x="33238" y="27141"/>
                  </a:cubicBezTo>
                  <a:cubicBezTo>
                    <a:pt x="33635" y="26982"/>
                    <a:pt x="34031" y="26843"/>
                    <a:pt x="34448" y="26685"/>
                  </a:cubicBezTo>
                  <a:cubicBezTo>
                    <a:pt x="34864" y="26546"/>
                    <a:pt x="35281" y="26427"/>
                    <a:pt x="35697" y="26288"/>
                  </a:cubicBezTo>
                  <a:cubicBezTo>
                    <a:pt x="38211" y="25534"/>
                    <a:pt x="41000" y="25066"/>
                    <a:pt x="43958" y="25066"/>
                  </a:cubicBezTo>
                  <a:cubicBezTo>
                    <a:pt x="44967" y="25066"/>
                    <a:pt x="45996" y="25121"/>
                    <a:pt x="47041" y="25237"/>
                  </a:cubicBezTo>
                  <a:cubicBezTo>
                    <a:pt x="49103" y="25475"/>
                    <a:pt x="51185" y="25971"/>
                    <a:pt x="53248" y="26784"/>
                  </a:cubicBezTo>
                  <a:cubicBezTo>
                    <a:pt x="53506" y="26903"/>
                    <a:pt x="53763" y="27002"/>
                    <a:pt x="54021" y="27101"/>
                  </a:cubicBezTo>
                  <a:cubicBezTo>
                    <a:pt x="54279" y="27220"/>
                    <a:pt x="54537" y="27339"/>
                    <a:pt x="54775" y="27458"/>
                  </a:cubicBezTo>
                  <a:cubicBezTo>
                    <a:pt x="55033" y="27597"/>
                    <a:pt x="55291" y="27716"/>
                    <a:pt x="55548" y="27835"/>
                  </a:cubicBezTo>
                  <a:cubicBezTo>
                    <a:pt x="55806" y="27954"/>
                    <a:pt x="56044" y="28112"/>
                    <a:pt x="56282" y="28251"/>
                  </a:cubicBezTo>
                  <a:cubicBezTo>
                    <a:pt x="57274" y="28826"/>
                    <a:pt x="58245" y="29481"/>
                    <a:pt x="59177" y="30214"/>
                  </a:cubicBezTo>
                  <a:cubicBezTo>
                    <a:pt x="61042" y="31702"/>
                    <a:pt x="62747" y="33487"/>
                    <a:pt x="64254" y="35549"/>
                  </a:cubicBezTo>
                  <a:cubicBezTo>
                    <a:pt x="65742" y="37592"/>
                    <a:pt x="67031" y="39892"/>
                    <a:pt x="68121" y="42371"/>
                  </a:cubicBezTo>
                  <a:cubicBezTo>
                    <a:pt x="70263" y="47349"/>
                    <a:pt x="71572" y="53040"/>
                    <a:pt x="72048" y="59128"/>
                  </a:cubicBezTo>
                  <a:cubicBezTo>
                    <a:pt x="72326" y="62182"/>
                    <a:pt x="72425" y="65336"/>
                    <a:pt x="72484" y="68568"/>
                  </a:cubicBezTo>
                  <a:cubicBezTo>
                    <a:pt x="72524" y="71801"/>
                    <a:pt x="72524" y="75152"/>
                    <a:pt x="72603" y="78563"/>
                  </a:cubicBezTo>
                  <a:cubicBezTo>
                    <a:pt x="72683" y="81994"/>
                    <a:pt x="72841" y="85524"/>
                    <a:pt x="73297" y="89113"/>
                  </a:cubicBezTo>
                  <a:cubicBezTo>
                    <a:pt x="73753" y="92703"/>
                    <a:pt x="74467" y="96372"/>
                    <a:pt x="75499" y="100040"/>
                  </a:cubicBezTo>
                  <a:cubicBezTo>
                    <a:pt x="77581" y="107378"/>
                    <a:pt x="80774" y="114795"/>
                    <a:pt x="84899" y="122132"/>
                  </a:cubicBezTo>
                  <a:cubicBezTo>
                    <a:pt x="86961" y="125821"/>
                    <a:pt x="89242" y="129490"/>
                    <a:pt x="91681" y="133159"/>
                  </a:cubicBezTo>
                  <a:cubicBezTo>
                    <a:pt x="91998" y="133615"/>
                    <a:pt x="92296" y="134071"/>
                    <a:pt x="92613" y="134547"/>
                  </a:cubicBezTo>
                  <a:cubicBezTo>
                    <a:pt x="92930" y="135003"/>
                    <a:pt x="93228" y="135459"/>
                    <a:pt x="93545" y="135915"/>
                  </a:cubicBezTo>
                  <a:cubicBezTo>
                    <a:pt x="94180" y="136827"/>
                    <a:pt x="94814" y="137759"/>
                    <a:pt x="95489" y="138672"/>
                  </a:cubicBezTo>
                  <a:cubicBezTo>
                    <a:pt x="96143" y="139604"/>
                    <a:pt x="96798" y="140536"/>
                    <a:pt x="97472" y="141448"/>
                  </a:cubicBezTo>
                  <a:cubicBezTo>
                    <a:pt x="98245" y="142519"/>
                    <a:pt x="99038" y="143590"/>
                    <a:pt x="99812" y="144661"/>
                  </a:cubicBezTo>
                  <a:lnTo>
                    <a:pt x="99733" y="144086"/>
                  </a:lnTo>
                  <a:lnTo>
                    <a:pt x="99673" y="143530"/>
                  </a:lnTo>
                  <a:cubicBezTo>
                    <a:pt x="99653" y="143332"/>
                    <a:pt x="99633" y="143134"/>
                    <a:pt x="99614" y="142935"/>
                  </a:cubicBezTo>
                  <a:cubicBezTo>
                    <a:pt x="99574" y="142539"/>
                    <a:pt x="99554" y="142142"/>
                    <a:pt x="99554" y="141746"/>
                  </a:cubicBezTo>
                  <a:cubicBezTo>
                    <a:pt x="99574" y="140932"/>
                    <a:pt x="99633" y="140139"/>
                    <a:pt x="99772" y="139326"/>
                  </a:cubicBezTo>
                  <a:cubicBezTo>
                    <a:pt x="99911" y="138533"/>
                    <a:pt x="100129" y="137740"/>
                    <a:pt x="100407" y="136986"/>
                  </a:cubicBezTo>
                  <a:cubicBezTo>
                    <a:pt x="100684" y="136213"/>
                    <a:pt x="101041" y="135479"/>
                    <a:pt x="101478" y="134765"/>
                  </a:cubicBezTo>
                  <a:cubicBezTo>
                    <a:pt x="102330" y="133357"/>
                    <a:pt x="103520" y="132127"/>
                    <a:pt x="104968" y="131294"/>
                  </a:cubicBezTo>
                  <a:cubicBezTo>
                    <a:pt x="106317" y="130547"/>
                    <a:pt x="107868" y="130135"/>
                    <a:pt x="109434" y="130135"/>
                  </a:cubicBezTo>
                  <a:cubicBezTo>
                    <a:pt x="109571" y="130135"/>
                    <a:pt x="109709" y="130138"/>
                    <a:pt x="109847" y="130144"/>
                  </a:cubicBezTo>
                  <a:cubicBezTo>
                    <a:pt x="111552" y="130224"/>
                    <a:pt x="113277" y="130779"/>
                    <a:pt x="114586" y="131929"/>
                  </a:cubicBezTo>
                  <a:cubicBezTo>
                    <a:pt x="115241" y="132504"/>
                    <a:pt x="115776" y="133218"/>
                    <a:pt x="116232" y="133972"/>
                  </a:cubicBezTo>
                  <a:cubicBezTo>
                    <a:pt x="116688" y="134725"/>
                    <a:pt x="117105" y="135519"/>
                    <a:pt x="117521" y="136332"/>
                  </a:cubicBezTo>
                  <a:cubicBezTo>
                    <a:pt x="117938" y="137125"/>
                    <a:pt x="118374" y="137938"/>
                    <a:pt x="118909" y="138672"/>
                  </a:cubicBezTo>
                  <a:cubicBezTo>
                    <a:pt x="119465" y="139425"/>
                    <a:pt x="120139" y="140100"/>
                    <a:pt x="121012" y="140516"/>
                  </a:cubicBezTo>
                  <a:cubicBezTo>
                    <a:pt x="121581" y="140801"/>
                    <a:pt x="122233" y="140955"/>
                    <a:pt x="122887" y="140955"/>
                  </a:cubicBezTo>
                  <a:cubicBezTo>
                    <a:pt x="123190" y="140955"/>
                    <a:pt x="123493" y="140922"/>
                    <a:pt x="123788" y="140853"/>
                  </a:cubicBezTo>
                  <a:cubicBezTo>
                    <a:pt x="124264" y="140754"/>
                    <a:pt x="124700" y="140595"/>
                    <a:pt x="125137" y="140377"/>
                  </a:cubicBezTo>
                  <a:cubicBezTo>
                    <a:pt x="125553" y="140159"/>
                    <a:pt x="125950" y="139881"/>
                    <a:pt x="126307" y="139564"/>
                  </a:cubicBezTo>
                  <a:cubicBezTo>
                    <a:pt x="127040" y="138929"/>
                    <a:pt x="127615" y="138116"/>
                    <a:pt x="127972" y="137224"/>
                  </a:cubicBezTo>
                  <a:cubicBezTo>
                    <a:pt x="128329" y="136351"/>
                    <a:pt x="128528" y="135380"/>
                    <a:pt x="128567" y="134428"/>
                  </a:cubicBezTo>
                  <a:cubicBezTo>
                    <a:pt x="128667" y="132484"/>
                    <a:pt x="128290" y="130541"/>
                    <a:pt x="127675" y="128697"/>
                  </a:cubicBezTo>
                  <a:cubicBezTo>
                    <a:pt x="126366" y="125008"/>
                    <a:pt x="123867" y="121696"/>
                    <a:pt x="120595" y="119316"/>
                  </a:cubicBezTo>
                  <a:cubicBezTo>
                    <a:pt x="118969" y="118126"/>
                    <a:pt x="117145" y="117155"/>
                    <a:pt x="115201" y="116500"/>
                  </a:cubicBezTo>
                  <a:cubicBezTo>
                    <a:pt x="113355" y="115879"/>
                    <a:pt x="111384" y="115526"/>
                    <a:pt x="109390" y="115526"/>
                  </a:cubicBezTo>
                  <a:cubicBezTo>
                    <a:pt x="109285" y="115526"/>
                    <a:pt x="109179" y="115527"/>
                    <a:pt x="109073" y="115529"/>
                  </a:cubicBezTo>
                  <a:cubicBezTo>
                    <a:pt x="108042" y="115548"/>
                    <a:pt x="106991" y="115648"/>
                    <a:pt x="105940" y="115786"/>
                  </a:cubicBezTo>
                  <a:cubicBezTo>
                    <a:pt x="104909" y="115905"/>
                    <a:pt x="103877" y="116084"/>
                    <a:pt x="102826" y="116262"/>
                  </a:cubicBezTo>
                  <a:cubicBezTo>
                    <a:pt x="100803" y="116590"/>
                    <a:pt x="98760" y="116918"/>
                    <a:pt x="96699" y="116918"/>
                  </a:cubicBezTo>
                  <a:cubicBezTo>
                    <a:pt x="96639" y="116918"/>
                    <a:pt x="96580" y="116917"/>
                    <a:pt x="96520" y="116917"/>
                  </a:cubicBezTo>
                  <a:cubicBezTo>
                    <a:pt x="95449" y="116897"/>
                    <a:pt x="94378" y="116798"/>
                    <a:pt x="93347" y="116560"/>
                  </a:cubicBezTo>
                  <a:cubicBezTo>
                    <a:pt x="92296" y="116322"/>
                    <a:pt x="91304" y="115925"/>
                    <a:pt x="90352" y="115429"/>
                  </a:cubicBezTo>
                  <a:cubicBezTo>
                    <a:pt x="89400" y="114914"/>
                    <a:pt x="88508" y="114279"/>
                    <a:pt x="87695" y="113545"/>
                  </a:cubicBezTo>
                  <a:cubicBezTo>
                    <a:pt x="86902" y="112812"/>
                    <a:pt x="86168" y="111999"/>
                    <a:pt x="85533" y="111106"/>
                  </a:cubicBezTo>
                  <a:cubicBezTo>
                    <a:pt x="82975" y="107537"/>
                    <a:pt x="81706" y="102975"/>
                    <a:pt x="82122" y="98454"/>
                  </a:cubicBezTo>
                  <a:cubicBezTo>
                    <a:pt x="82281" y="96193"/>
                    <a:pt x="82797" y="93952"/>
                    <a:pt x="83491" y="91751"/>
                  </a:cubicBezTo>
                  <a:cubicBezTo>
                    <a:pt x="84224" y="89569"/>
                    <a:pt x="85176" y="87428"/>
                    <a:pt x="86247" y="85345"/>
                  </a:cubicBezTo>
                  <a:cubicBezTo>
                    <a:pt x="87338" y="83263"/>
                    <a:pt x="88568" y="81260"/>
                    <a:pt x="89837" y="79237"/>
                  </a:cubicBezTo>
                  <a:cubicBezTo>
                    <a:pt x="91086" y="77215"/>
                    <a:pt x="92355" y="75112"/>
                    <a:pt x="93109" y="72792"/>
                  </a:cubicBezTo>
                  <a:cubicBezTo>
                    <a:pt x="93287" y="72197"/>
                    <a:pt x="93446" y="71602"/>
                    <a:pt x="93545" y="71007"/>
                  </a:cubicBezTo>
                  <a:cubicBezTo>
                    <a:pt x="93664" y="70393"/>
                    <a:pt x="93724" y="69778"/>
                    <a:pt x="93744" y="69163"/>
                  </a:cubicBezTo>
                  <a:cubicBezTo>
                    <a:pt x="93744" y="68548"/>
                    <a:pt x="93724" y="67934"/>
                    <a:pt x="93625" y="67319"/>
                  </a:cubicBezTo>
                  <a:cubicBezTo>
                    <a:pt x="93545" y="66704"/>
                    <a:pt x="93387" y="66089"/>
                    <a:pt x="93188" y="65494"/>
                  </a:cubicBezTo>
                  <a:cubicBezTo>
                    <a:pt x="92752" y="64344"/>
                    <a:pt x="92078" y="63234"/>
                    <a:pt x="91086" y="62420"/>
                  </a:cubicBezTo>
                  <a:cubicBezTo>
                    <a:pt x="90610" y="62004"/>
                    <a:pt x="90035" y="61707"/>
                    <a:pt x="89460" y="61449"/>
                  </a:cubicBezTo>
                  <a:cubicBezTo>
                    <a:pt x="88865" y="61211"/>
                    <a:pt x="88250" y="61072"/>
                    <a:pt x="87616" y="61012"/>
                  </a:cubicBezTo>
                  <a:cubicBezTo>
                    <a:pt x="87425" y="60977"/>
                    <a:pt x="87235" y="60970"/>
                    <a:pt x="87044" y="60970"/>
                  </a:cubicBezTo>
                  <a:cubicBezTo>
                    <a:pt x="86918" y="60970"/>
                    <a:pt x="86791" y="60973"/>
                    <a:pt x="86664" y="60973"/>
                  </a:cubicBezTo>
                  <a:cubicBezTo>
                    <a:pt x="86346" y="61012"/>
                    <a:pt x="86029" y="61032"/>
                    <a:pt x="85712" y="61112"/>
                  </a:cubicBezTo>
                  <a:cubicBezTo>
                    <a:pt x="85097" y="61250"/>
                    <a:pt x="84462" y="61488"/>
                    <a:pt x="83947" y="61865"/>
                  </a:cubicBezTo>
                  <a:cubicBezTo>
                    <a:pt x="83411" y="62242"/>
                    <a:pt x="82975" y="62718"/>
                    <a:pt x="82638" y="63293"/>
                  </a:cubicBezTo>
                  <a:cubicBezTo>
                    <a:pt x="82321" y="63848"/>
                    <a:pt x="82102" y="64463"/>
                    <a:pt x="81984" y="65098"/>
                  </a:cubicBezTo>
                  <a:cubicBezTo>
                    <a:pt x="81785" y="66387"/>
                    <a:pt x="81944" y="67676"/>
                    <a:pt x="82221" y="68925"/>
                  </a:cubicBezTo>
                  <a:cubicBezTo>
                    <a:pt x="82499" y="70174"/>
                    <a:pt x="82896" y="71404"/>
                    <a:pt x="83253" y="72614"/>
                  </a:cubicBezTo>
                  <a:cubicBezTo>
                    <a:pt x="83610" y="73823"/>
                    <a:pt x="83768" y="75112"/>
                    <a:pt x="83709" y="76382"/>
                  </a:cubicBezTo>
                  <a:cubicBezTo>
                    <a:pt x="83669" y="77016"/>
                    <a:pt x="83570" y="77651"/>
                    <a:pt x="83392" y="78246"/>
                  </a:cubicBezTo>
                  <a:cubicBezTo>
                    <a:pt x="83213" y="78841"/>
                    <a:pt x="82935" y="79436"/>
                    <a:pt x="82519" y="79912"/>
                  </a:cubicBezTo>
                  <a:cubicBezTo>
                    <a:pt x="81884" y="80673"/>
                    <a:pt x="80894" y="81130"/>
                    <a:pt x="79894" y="81130"/>
                  </a:cubicBezTo>
                  <a:cubicBezTo>
                    <a:pt x="79644" y="81130"/>
                    <a:pt x="79394" y="81102"/>
                    <a:pt x="79148" y="81042"/>
                  </a:cubicBezTo>
                  <a:cubicBezTo>
                    <a:pt x="77918" y="80764"/>
                    <a:pt x="76847" y="79931"/>
                    <a:pt x="76113" y="78880"/>
                  </a:cubicBezTo>
                  <a:cubicBezTo>
                    <a:pt x="75737" y="78365"/>
                    <a:pt x="75479" y="77770"/>
                    <a:pt x="75300" y="77155"/>
                  </a:cubicBezTo>
                  <a:cubicBezTo>
                    <a:pt x="75102" y="76520"/>
                    <a:pt x="74983" y="75886"/>
                    <a:pt x="74924" y="75231"/>
                  </a:cubicBezTo>
                  <a:cubicBezTo>
                    <a:pt x="74805" y="73923"/>
                    <a:pt x="74864" y="72614"/>
                    <a:pt x="74924" y="71285"/>
                  </a:cubicBezTo>
                  <a:cubicBezTo>
                    <a:pt x="74983" y="69956"/>
                    <a:pt x="75062" y="68608"/>
                    <a:pt x="75162" y="67279"/>
                  </a:cubicBezTo>
                  <a:cubicBezTo>
                    <a:pt x="75281" y="65950"/>
                    <a:pt x="75419" y="64602"/>
                    <a:pt x="75598" y="63273"/>
                  </a:cubicBezTo>
                  <a:cubicBezTo>
                    <a:pt x="75935" y="60913"/>
                    <a:pt x="76431" y="58593"/>
                    <a:pt x="77244" y="56372"/>
                  </a:cubicBezTo>
                  <a:cubicBezTo>
                    <a:pt x="77462" y="55836"/>
                    <a:pt x="77660" y="55281"/>
                    <a:pt x="77918" y="54766"/>
                  </a:cubicBezTo>
                  <a:cubicBezTo>
                    <a:pt x="78057" y="54488"/>
                    <a:pt x="78176" y="54230"/>
                    <a:pt x="78295" y="53972"/>
                  </a:cubicBezTo>
                  <a:lnTo>
                    <a:pt x="78711" y="53199"/>
                  </a:lnTo>
                  <a:cubicBezTo>
                    <a:pt x="78791" y="53060"/>
                    <a:pt x="78850" y="52941"/>
                    <a:pt x="78929" y="52822"/>
                  </a:cubicBezTo>
                  <a:lnTo>
                    <a:pt x="79167" y="52445"/>
                  </a:lnTo>
                  <a:lnTo>
                    <a:pt x="79643" y="51712"/>
                  </a:lnTo>
                  <a:lnTo>
                    <a:pt x="80179" y="51017"/>
                  </a:lnTo>
                  <a:lnTo>
                    <a:pt x="80437" y="50680"/>
                  </a:lnTo>
                  <a:cubicBezTo>
                    <a:pt x="80516" y="50561"/>
                    <a:pt x="80615" y="50442"/>
                    <a:pt x="80714" y="50343"/>
                  </a:cubicBezTo>
                  <a:cubicBezTo>
                    <a:pt x="82221" y="48578"/>
                    <a:pt x="84046" y="47111"/>
                    <a:pt x="85870" y="45723"/>
                  </a:cubicBezTo>
                  <a:cubicBezTo>
                    <a:pt x="87715" y="44334"/>
                    <a:pt x="89599" y="42986"/>
                    <a:pt x="91245" y="41379"/>
                  </a:cubicBezTo>
                  <a:cubicBezTo>
                    <a:pt x="92891" y="39793"/>
                    <a:pt x="94358" y="37949"/>
                    <a:pt x="95152" y="35807"/>
                  </a:cubicBezTo>
                  <a:cubicBezTo>
                    <a:pt x="95568" y="34736"/>
                    <a:pt x="95766" y="33586"/>
                    <a:pt x="95826" y="32455"/>
                  </a:cubicBezTo>
                  <a:cubicBezTo>
                    <a:pt x="95826" y="31880"/>
                    <a:pt x="95806" y="31305"/>
                    <a:pt x="95707" y="30750"/>
                  </a:cubicBezTo>
                  <a:lnTo>
                    <a:pt x="95667" y="30532"/>
                  </a:lnTo>
                  <a:lnTo>
                    <a:pt x="95627" y="30333"/>
                  </a:lnTo>
                  <a:lnTo>
                    <a:pt x="95528" y="29917"/>
                  </a:lnTo>
                  <a:cubicBezTo>
                    <a:pt x="95449" y="29639"/>
                    <a:pt x="95390" y="29362"/>
                    <a:pt x="95271" y="29104"/>
                  </a:cubicBezTo>
                  <a:cubicBezTo>
                    <a:pt x="95072" y="28569"/>
                    <a:pt x="94775" y="28073"/>
                    <a:pt x="94457" y="27617"/>
                  </a:cubicBezTo>
                  <a:cubicBezTo>
                    <a:pt x="94279" y="27379"/>
                    <a:pt x="94120" y="27160"/>
                    <a:pt x="93922" y="26962"/>
                  </a:cubicBezTo>
                  <a:cubicBezTo>
                    <a:pt x="93823" y="26863"/>
                    <a:pt x="93724" y="26744"/>
                    <a:pt x="93625" y="26645"/>
                  </a:cubicBezTo>
                  <a:lnTo>
                    <a:pt x="93287" y="26367"/>
                  </a:lnTo>
                  <a:cubicBezTo>
                    <a:pt x="93188" y="26288"/>
                    <a:pt x="93069" y="26209"/>
                    <a:pt x="92950" y="26129"/>
                  </a:cubicBezTo>
                  <a:cubicBezTo>
                    <a:pt x="92831" y="26050"/>
                    <a:pt x="92712" y="25971"/>
                    <a:pt x="92573" y="25911"/>
                  </a:cubicBezTo>
                  <a:cubicBezTo>
                    <a:pt x="92335" y="25772"/>
                    <a:pt x="92078" y="25633"/>
                    <a:pt x="91820" y="25554"/>
                  </a:cubicBezTo>
                  <a:cubicBezTo>
                    <a:pt x="91284" y="25316"/>
                    <a:pt x="90729" y="25217"/>
                    <a:pt x="90174" y="25118"/>
                  </a:cubicBezTo>
                  <a:cubicBezTo>
                    <a:pt x="89936" y="25118"/>
                    <a:pt x="89698" y="25074"/>
                    <a:pt x="89460" y="25074"/>
                  </a:cubicBezTo>
                  <a:cubicBezTo>
                    <a:pt x="89420" y="25074"/>
                    <a:pt x="89381" y="25075"/>
                    <a:pt x="89341" y="25078"/>
                  </a:cubicBezTo>
                  <a:cubicBezTo>
                    <a:pt x="89202" y="25098"/>
                    <a:pt x="89063" y="25098"/>
                    <a:pt x="88924" y="25098"/>
                  </a:cubicBezTo>
                  <a:lnTo>
                    <a:pt x="88488" y="25158"/>
                  </a:lnTo>
                  <a:cubicBezTo>
                    <a:pt x="88349" y="25158"/>
                    <a:pt x="88211" y="25197"/>
                    <a:pt x="88092" y="25237"/>
                  </a:cubicBezTo>
                  <a:cubicBezTo>
                    <a:pt x="87953" y="25277"/>
                    <a:pt x="87814" y="25296"/>
                    <a:pt x="87675" y="25336"/>
                  </a:cubicBezTo>
                  <a:cubicBezTo>
                    <a:pt x="87417" y="25435"/>
                    <a:pt x="87140" y="25514"/>
                    <a:pt x="86902" y="25673"/>
                  </a:cubicBezTo>
                  <a:cubicBezTo>
                    <a:pt x="86386" y="25911"/>
                    <a:pt x="85930" y="26288"/>
                    <a:pt x="85553" y="26704"/>
                  </a:cubicBezTo>
                  <a:cubicBezTo>
                    <a:pt x="85196" y="27121"/>
                    <a:pt x="84919" y="27617"/>
                    <a:pt x="84700" y="28132"/>
                  </a:cubicBezTo>
                  <a:cubicBezTo>
                    <a:pt x="84284" y="29183"/>
                    <a:pt x="84185" y="30274"/>
                    <a:pt x="84046" y="31345"/>
                  </a:cubicBezTo>
                  <a:cubicBezTo>
                    <a:pt x="83907" y="32416"/>
                    <a:pt x="83748" y="33487"/>
                    <a:pt x="83332" y="34458"/>
                  </a:cubicBezTo>
                  <a:cubicBezTo>
                    <a:pt x="82935" y="35430"/>
                    <a:pt x="82221" y="36243"/>
                    <a:pt x="81369" y="36838"/>
                  </a:cubicBezTo>
                  <a:cubicBezTo>
                    <a:pt x="80516" y="37453"/>
                    <a:pt x="79505" y="37830"/>
                    <a:pt x="78493" y="38028"/>
                  </a:cubicBezTo>
                  <a:cubicBezTo>
                    <a:pt x="77949" y="38122"/>
                    <a:pt x="77399" y="38172"/>
                    <a:pt x="76850" y="38172"/>
                  </a:cubicBezTo>
                  <a:cubicBezTo>
                    <a:pt x="76358" y="38172"/>
                    <a:pt x="75867" y="38132"/>
                    <a:pt x="75380" y="38048"/>
                  </a:cubicBezTo>
                  <a:cubicBezTo>
                    <a:pt x="74368" y="37869"/>
                    <a:pt x="73397" y="37473"/>
                    <a:pt x="72484" y="36957"/>
                  </a:cubicBezTo>
                  <a:cubicBezTo>
                    <a:pt x="70680" y="35946"/>
                    <a:pt x="69192" y="34439"/>
                    <a:pt x="67963" y="32812"/>
                  </a:cubicBezTo>
                  <a:cubicBezTo>
                    <a:pt x="65464" y="29520"/>
                    <a:pt x="63957" y="25653"/>
                    <a:pt x="61637" y="22322"/>
                  </a:cubicBezTo>
                  <a:cubicBezTo>
                    <a:pt x="59316" y="18970"/>
                    <a:pt x="56024" y="16392"/>
                    <a:pt x="52375" y="14865"/>
                  </a:cubicBezTo>
                  <a:cubicBezTo>
                    <a:pt x="49733" y="13759"/>
                    <a:pt x="46894" y="13184"/>
                    <a:pt x="44082" y="13184"/>
                  </a:cubicBezTo>
                  <a:cubicBezTo>
                    <a:pt x="43011" y="13184"/>
                    <a:pt x="41944" y="13268"/>
                    <a:pt x="40893" y="13437"/>
                  </a:cubicBezTo>
                  <a:cubicBezTo>
                    <a:pt x="37065" y="14032"/>
                    <a:pt x="33496" y="15420"/>
                    <a:pt x="29807" y="15797"/>
                  </a:cubicBezTo>
                  <a:cubicBezTo>
                    <a:pt x="29249" y="15845"/>
                    <a:pt x="28687" y="15871"/>
                    <a:pt x="28126" y="15871"/>
                  </a:cubicBezTo>
                  <a:cubicBezTo>
                    <a:pt x="26835" y="15871"/>
                    <a:pt x="25551" y="15732"/>
                    <a:pt x="24334" y="15401"/>
                  </a:cubicBezTo>
                  <a:cubicBezTo>
                    <a:pt x="22589" y="14925"/>
                    <a:pt x="20962" y="13973"/>
                    <a:pt x="19832" y="12565"/>
                  </a:cubicBezTo>
                  <a:cubicBezTo>
                    <a:pt x="18682" y="11176"/>
                    <a:pt x="18008" y="9491"/>
                    <a:pt x="17353" y="7845"/>
                  </a:cubicBezTo>
                  <a:cubicBezTo>
                    <a:pt x="17016" y="7012"/>
                    <a:pt x="16699" y="6159"/>
                    <a:pt x="16322" y="5346"/>
                  </a:cubicBezTo>
                  <a:cubicBezTo>
                    <a:pt x="15965" y="4533"/>
                    <a:pt x="15529" y="3740"/>
                    <a:pt x="14973" y="3026"/>
                  </a:cubicBezTo>
                  <a:cubicBezTo>
                    <a:pt x="14418" y="2332"/>
                    <a:pt x="13764" y="1697"/>
                    <a:pt x="13050" y="1182"/>
                  </a:cubicBezTo>
                  <a:cubicBezTo>
                    <a:pt x="12316" y="666"/>
                    <a:pt x="11503" y="249"/>
                    <a:pt x="10610" y="91"/>
                  </a:cubicBezTo>
                  <a:cubicBezTo>
                    <a:pt x="10320" y="31"/>
                    <a:pt x="10020" y="0"/>
                    <a:pt x="97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4"/>
            <p:cNvSpPr/>
            <p:nvPr/>
          </p:nvSpPr>
          <p:spPr>
            <a:xfrm>
              <a:off x="61247" y="-2670993"/>
              <a:ext cx="2429716" cy="3920542"/>
            </a:xfrm>
            <a:custGeom>
              <a:rect b="b" l="l" r="r" t="t"/>
              <a:pathLst>
                <a:path extrusionOk="0" h="122240" w="75757">
                  <a:moveTo>
                    <a:pt x="14404" y="0"/>
                  </a:moveTo>
                  <a:cubicBezTo>
                    <a:pt x="13763" y="0"/>
                    <a:pt x="13124" y="58"/>
                    <a:pt x="12495" y="178"/>
                  </a:cubicBezTo>
                  <a:cubicBezTo>
                    <a:pt x="12039" y="277"/>
                    <a:pt x="11582" y="396"/>
                    <a:pt x="11146" y="555"/>
                  </a:cubicBezTo>
                  <a:lnTo>
                    <a:pt x="10829" y="674"/>
                  </a:lnTo>
                  <a:cubicBezTo>
                    <a:pt x="10710" y="714"/>
                    <a:pt x="10611" y="753"/>
                    <a:pt x="10492" y="813"/>
                  </a:cubicBezTo>
                  <a:cubicBezTo>
                    <a:pt x="10293" y="912"/>
                    <a:pt x="10075" y="991"/>
                    <a:pt x="9877" y="1090"/>
                  </a:cubicBezTo>
                  <a:cubicBezTo>
                    <a:pt x="9044" y="1527"/>
                    <a:pt x="8290" y="2062"/>
                    <a:pt x="7596" y="2637"/>
                  </a:cubicBezTo>
                  <a:cubicBezTo>
                    <a:pt x="6902" y="3252"/>
                    <a:pt x="6307" y="3926"/>
                    <a:pt x="5752" y="4640"/>
                  </a:cubicBezTo>
                  <a:cubicBezTo>
                    <a:pt x="5197" y="5334"/>
                    <a:pt x="4721" y="6108"/>
                    <a:pt x="4284" y="6861"/>
                  </a:cubicBezTo>
                  <a:cubicBezTo>
                    <a:pt x="3848" y="7655"/>
                    <a:pt x="3471" y="8448"/>
                    <a:pt x="3134" y="9241"/>
                  </a:cubicBezTo>
                  <a:cubicBezTo>
                    <a:pt x="1806" y="12474"/>
                    <a:pt x="1052" y="15825"/>
                    <a:pt x="576" y="19097"/>
                  </a:cubicBezTo>
                  <a:cubicBezTo>
                    <a:pt x="120" y="22369"/>
                    <a:pt x="1" y="25602"/>
                    <a:pt x="140" y="28735"/>
                  </a:cubicBezTo>
                  <a:cubicBezTo>
                    <a:pt x="417" y="35022"/>
                    <a:pt x="1687" y="40872"/>
                    <a:pt x="3471" y="46187"/>
                  </a:cubicBezTo>
                  <a:cubicBezTo>
                    <a:pt x="5276" y="51521"/>
                    <a:pt x="7557" y="56320"/>
                    <a:pt x="9976" y="60683"/>
                  </a:cubicBezTo>
                  <a:cubicBezTo>
                    <a:pt x="12396" y="65046"/>
                    <a:pt x="14954" y="68973"/>
                    <a:pt x="17492" y="72562"/>
                  </a:cubicBezTo>
                  <a:cubicBezTo>
                    <a:pt x="18742" y="74367"/>
                    <a:pt x="20011" y="76072"/>
                    <a:pt x="21240" y="77718"/>
                  </a:cubicBezTo>
                  <a:cubicBezTo>
                    <a:pt x="21875" y="78531"/>
                    <a:pt x="22490" y="79345"/>
                    <a:pt x="23085" y="80118"/>
                  </a:cubicBezTo>
                  <a:cubicBezTo>
                    <a:pt x="23699" y="80911"/>
                    <a:pt x="24294" y="81665"/>
                    <a:pt x="24889" y="82418"/>
                  </a:cubicBezTo>
                  <a:cubicBezTo>
                    <a:pt x="27289" y="85413"/>
                    <a:pt x="29609" y="88130"/>
                    <a:pt x="31810" y="90589"/>
                  </a:cubicBezTo>
                  <a:cubicBezTo>
                    <a:pt x="32366" y="91204"/>
                    <a:pt x="32921" y="91799"/>
                    <a:pt x="33456" y="92374"/>
                  </a:cubicBezTo>
                  <a:cubicBezTo>
                    <a:pt x="33734" y="92671"/>
                    <a:pt x="33992" y="92969"/>
                    <a:pt x="34250" y="93246"/>
                  </a:cubicBezTo>
                  <a:cubicBezTo>
                    <a:pt x="34527" y="93524"/>
                    <a:pt x="34785" y="93802"/>
                    <a:pt x="35063" y="94079"/>
                  </a:cubicBezTo>
                  <a:cubicBezTo>
                    <a:pt x="35598" y="94634"/>
                    <a:pt x="36114" y="95170"/>
                    <a:pt x="36610" y="95685"/>
                  </a:cubicBezTo>
                  <a:cubicBezTo>
                    <a:pt x="37125" y="96221"/>
                    <a:pt x="37641" y="96717"/>
                    <a:pt x="38137" y="97212"/>
                  </a:cubicBezTo>
                  <a:cubicBezTo>
                    <a:pt x="42143" y="101159"/>
                    <a:pt x="45692" y="104193"/>
                    <a:pt x="48687" y="106573"/>
                  </a:cubicBezTo>
                  <a:cubicBezTo>
                    <a:pt x="49064" y="106870"/>
                    <a:pt x="49421" y="107168"/>
                    <a:pt x="49778" y="107445"/>
                  </a:cubicBezTo>
                  <a:cubicBezTo>
                    <a:pt x="50135" y="107723"/>
                    <a:pt x="50492" y="108001"/>
                    <a:pt x="50829" y="108239"/>
                  </a:cubicBezTo>
                  <a:cubicBezTo>
                    <a:pt x="51503" y="108754"/>
                    <a:pt x="52157" y="109250"/>
                    <a:pt x="52772" y="109686"/>
                  </a:cubicBezTo>
                  <a:cubicBezTo>
                    <a:pt x="53387" y="110142"/>
                    <a:pt x="53962" y="110539"/>
                    <a:pt x="54497" y="110916"/>
                  </a:cubicBezTo>
                  <a:cubicBezTo>
                    <a:pt x="55053" y="111313"/>
                    <a:pt x="55549" y="111669"/>
                    <a:pt x="56044" y="111967"/>
                  </a:cubicBezTo>
                  <a:cubicBezTo>
                    <a:pt x="56996" y="112602"/>
                    <a:pt x="57809" y="113137"/>
                    <a:pt x="58484" y="113573"/>
                  </a:cubicBezTo>
                  <a:cubicBezTo>
                    <a:pt x="59178" y="114010"/>
                    <a:pt x="59733" y="114347"/>
                    <a:pt x="60169" y="114605"/>
                  </a:cubicBezTo>
                  <a:cubicBezTo>
                    <a:pt x="60625" y="114862"/>
                    <a:pt x="60923" y="115041"/>
                    <a:pt x="61141" y="115180"/>
                  </a:cubicBezTo>
                  <a:cubicBezTo>
                    <a:pt x="61240" y="115239"/>
                    <a:pt x="61319" y="115279"/>
                    <a:pt x="61359" y="115299"/>
                  </a:cubicBezTo>
                  <a:cubicBezTo>
                    <a:pt x="61419" y="115338"/>
                    <a:pt x="61438" y="115338"/>
                    <a:pt x="61438" y="115338"/>
                  </a:cubicBezTo>
                  <a:cubicBezTo>
                    <a:pt x="61438" y="115338"/>
                    <a:pt x="61419" y="115318"/>
                    <a:pt x="61359" y="115279"/>
                  </a:cubicBezTo>
                  <a:cubicBezTo>
                    <a:pt x="61319" y="115259"/>
                    <a:pt x="61240" y="115199"/>
                    <a:pt x="61141" y="115140"/>
                  </a:cubicBezTo>
                  <a:cubicBezTo>
                    <a:pt x="60943" y="115021"/>
                    <a:pt x="60625" y="114823"/>
                    <a:pt x="60209" y="114545"/>
                  </a:cubicBezTo>
                  <a:cubicBezTo>
                    <a:pt x="59773" y="114267"/>
                    <a:pt x="59217" y="113930"/>
                    <a:pt x="58523" y="113494"/>
                  </a:cubicBezTo>
                  <a:cubicBezTo>
                    <a:pt x="57849" y="113038"/>
                    <a:pt x="57036" y="112502"/>
                    <a:pt x="56084" y="111868"/>
                  </a:cubicBezTo>
                  <a:cubicBezTo>
                    <a:pt x="55608" y="111550"/>
                    <a:pt x="55112" y="111194"/>
                    <a:pt x="54577" y="110817"/>
                  </a:cubicBezTo>
                  <a:cubicBezTo>
                    <a:pt x="54022" y="110420"/>
                    <a:pt x="53446" y="110023"/>
                    <a:pt x="52832" y="109567"/>
                  </a:cubicBezTo>
                  <a:cubicBezTo>
                    <a:pt x="52237" y="109131"/>
                    <a:pt x="51602" y="108635"/>
                    <a:pt x="50908" y="108120"/>
                  </a:cubicBezTo>
                  <a:cubicBezTo>
                    <a:pt x="50571" y="107862"/>
                    <a:pt x="50214" y="107604"/>
                    <a:pt x="49857" y="107326"/>
                  </a:cubicBezTo>
                  <a:cubicBezTo>
                    <a:pt x="49520" y="107029"/>
                    <a:pt x="49143" y="106751"/>
                    <a:pt x="48786" y="106454"/>
                  </a:cubicBezTo>
                  <a:cubicBezTo>
                    <a:pt x="45792" y="104054"/>
                    <a:pt x="42262" y="101000"/>
                    <a:pt x="38275" y="97054"/>
                  </a:cubicBezTo>
                  <a:cubicBezTo>
                    <a:pt x="37780" y="96558"/>
                    <a:pt x="37264" y="96062"/>
                    <a:pt x="36768" y="95527"/>
                  </a:cubicBezTo>
                  <a:cubicBezTo>
                    <a:pt x="36253" y="95011"/>
                    <a:pt x="35737" y="94476"/>
                    <a:pt x="35202" y="93921"/>
                  </a:cubicBezTo>
                  <a:cubicBezTo>
                    <a:pt x="34944" y="93643"/>
                    <a:pt x="34686" y="93365"/>
                    <a:pt x="34408" y="93088"/>
                  </a:cubicBezTo>
                  <a:cubicBezTo>
                    <a:pt x="34151" y="92790"/>
                    <a:pt x="33873" y="92512"/>
                    <a:pt x="33615" y="92215"/>
                  </a:cubicBezTo>
                  <a:cubicBezTo>
                    <a:pt x="33080" y="91640"/>
                    <a:pt x="32524" y="91045"/>
                    <a:pt x="31969" y="90430"/>
                  </a:cubicBezTo>
                  <a:cubicBezTo>
                    <a:pt x="29768" y="87971"/>
                    <a:pt x="27467" y="85254"/>
                    <a:pt x="25088" y="82260"/>
                  </a:cubicBezTo>
                  <a:cubicBezTo>
                    <a:pt x="24493" y="81506"/>
                    <a:pt x="23878" y="80753"/>
                    <a:pt x="23283" y="79959"/>
                  </a:cubicBezTo>
                  <a:cubicBezTo>
                    <a:pt x="22668" y="79186"/>
                    <a:pt x="22073" y="78373"/>
                    <a:pt x="21439" y="77560"/>
                  </a:cubicBezTo>
                  <a:cubicBezTo>
                    <a:pt x="20209" y="75914"/>
                    <a:pt x="18960" y="74208"/>
                    <a:pt x="17690" y="72404"/>
                  </a:cubicBezTo>
                  <a:cubicBezTo>
                    <a:pt x="15172" y="68814"/>
                    <a:pt x="12633" y="64888"/>
                    <a:pt x="10194" y="60544"/>
                  </a:cubicBezTo>
                  <a:cubicBezTo>
                    <a:pt x="7795" y="56201"/>
                    <a:pt x="5534" y="51402"/>
                    <a:pt x="3749" y="46107"/>
                  </a:cubicBezTo>
                  <a:cubicBezTo>
                    <a:pt x="1964" y="40793"/>
                    <a:pt x="695" y="34962"/>
                    <a:pt x="417" y="28715"/>
                  </a:cubicBezTo>
                  <a:cubicBezTo>
                    <a:pt x="279" y="25602"/>
                    <a:pt x="398" y="22389"/>
                    <a:pt x="854" y="19117"/>
                  </a:cubicBezTo>
                  <a:lnTo>
                    <a:pt x="933" y="18522"/>
                  </a:lnTo>
                  <a:lnTo>
                    <a:pt x="1052" y="17907"/>
                  </a:lnTo>
                  <a:cubicBezTo>
                    <a:pt x="1131" y="17491"/>
                    <a:pt x="1191" y="17094"/>
                    <a:pt x="1270" y="16678"/>
                  </a:cubicBezTo>
                  <a:cubicBezTo>
                    <a:pt x="1330" y="16261"/>
                    <a:pt x="1449" y="15865"/>
                    <a:pt x="1528" y="15448"/>
                  </a:cubicBezTo>
                  <a:cubicBezTo>
                    <a:pt x="1627" y="15052"/>
                    <a:pt x="1726" y="14635"/>
                    <a:pt x="1825" y="14219"/>
                  </a:cubicBezTo>
                  <a:cubicBezTo>
                    <a:pt x="2044" y="13406"/>
                    <a:pt x="2262" y="12592"/>
                    <a:pt x="2519" y="11779"/>
                  </a:cubicBezTo>
                  <a:cubicBezTo>
                    <a:pt x="2777" y="10966"/>
                    <a:pt x="3075" y="10153"/>
                    <a:pt x="3392" y="9360"/>
                  </a:cubicBezTo>
                  <a:cubicBezTo>
                    <a:pt x="3729" y="8567"/>
                    <a:pt x="4126" y="7773"/>
                    <a:pt x="4542" y="7000"/>
                  </a:cubicBezTo>
                  <a:cubicBezTo>
                    <a:pt x="4959" y="6246"/>
                    <a:pt x="5435" y="5513"/>
                    <a:pt x="5970" y="4799"/>
                  </a:cubicBezTo>
                  <a:cubicBezTo>
                    <a:pt x="6525" y="4125"/>
                    <a:pt x="7120" y="3450"/>
                    <a:pt x="7795" y="2855"/>
                  </a:cubicBezTo>
                  <a:cubicBezTo>
                    <a:pt x="8469" y="2280"/>
                    <a:pt x="9203" y="1765"/>
                    <a:pt x="9996" y="1348"/>
                  </a:cubicBezTo>
                  <a:cubicBezTo>
                    <a:pt x="10194" y="1249"/>
                    <a:pt x="10412" y="1170"/>
                    <a:pt x="10611" y="1071"/>
                  </a:cubicBezTo>
                  <a:cubicBezTo>
                    <a:pt x="10710" y="1031"/>
                    <a:pt x="10829" y="991"/>
                    <a:pt x="10928" y="932"/>
                  </a:cubicBezTo>
                  <a:lnTo>
                    <a:pt x="11245" y="833"/>
                  </a:lnTo>
                  <a:cubicBezTo>
                    <a:pt x="11662" y="674"/>
                    <a:pt x="12118" y="555"/>
                    <a:pt x="12554" y="476"/>
                  </a:cubicBezTo>
                  <a:cubicBezTo>
                    <a:pt x="13157" y="355"/>
                    <a:pt x="13778" y="298"/>
                    <a:pt x="14398" y="298"/>
                  </a:cubicBezTo>
                  <a:cubicBezTo>
                    <a:pt x="14697" y="298"/>
                    <a:pt x="14995" y="311"/>
                    <a:pt x="15291" y="337"/>
                  </a:cubicBezTo>
                  <a:cubicBezTo>
                    <a:pt x="17135" y="476"/>
                    <a:pt x="18940" y="1110"/>
                    <a:pt x="20586" y="2042"/>
                  </a:cubicBezTo>
                  <a:cubicBezTo>
                    <a:pt x="22232" y="2994"/>
                    <a:pt x="23699" y="4244"/>
                    <a:pt x="24909" y="5632"/>
                  </a:cubicBezTo>
                  <a:cubicBezTo>
                    <a:pt x="25504" y="6346"/>
                    <a:pt x="26059" y="7079"/>
                    <a:pt x="26535" y="7873"/>
                  </a:cubicBezTo>
                  <a:cubicBezTo>
                    <a:pt x="26654" y="8051"/>
                    <a:pt x="26773" y="8249"/>
                    <a:pt x="26872" y="8468"/>
                  </a:cubicBezTo>
                  <a:cubicBezTo>
                    <a:pt x="26991" y="8646"/>
                    <a:pt x="27091" y="8864"/>
                    <a:pt x="27190" y="9063"/>
                  </a:cubicBezTo>
                  <a:lnTo>
                    <a:pt x="27487" y="9677"/>
                  </a:lnTo>
                  <a:cubicBezTo>
                    <a:pt x="27606" y="9876"/>
                    <a:pt x="27685" y="10094"/>
                    <a:pt x="27765" y="10312"/>
                  </a:cubicBezTo>
                  <a:cubicBezTo>
                    <a:pt x="29212" y="13644"/>
                    <a:pt x="29847" y="17174"/>
                    <a:pt x="30224" y="20624"/>
                  </a:cubicBezTo>
                  <a:cubicBezTo>
                    <a:pt x="30621" y="24075"/>
                    <a:pt x="30799" y="27446"/>
                    <a:pt x="31156" y="30738"/>
                  </a:cubicBezTo>
                  <a:cubicBezTo>
                    <a:pt x="31533" y="34010"/>
                    <a:pt x="31989" y="37203"/>
                    <a:pt x="32524" y="40297"/>
                  </a:cubicBezTo>
                  <a:cubicBezTo>
                    <a:pt x="33615" y="46464"/>
                    <a:pt x="35023" y="52235"/>
                    <a:pt x="36649" y="57609"/>
                  </a:cubicBezTo>
                  <a:cubicBezTo>
                    <a:pt x="38256" y="62984"/>
                    <a:pt x="40080" y="67961"/>
                    <a:pt x="42004" y="72562"/>
                  </a:cubicBezTo>
                  <a:cubicBezTo>
                    <a:pt x="45871" y="81764"/>
                    <a:pt x="50095" y="89458"/>
                    <a:pt x="54240" y="95904"/>
                  </a:cubicBezTo>
                  <a:cubicBezTo>
                    <a:pt x="58404" y="102349"/>
                    <a:pt x="62450" y="107564"/>
                    <a:pt x="66059" y="111848"/>
                  </a:cubicBezTo>
                  <a:cubicBezTo>
                    <a:pt x="67884" y="114010"/>
                    <a:pt x="69569" y="115933"/>
                    <a:pt x="71176" y="117659"/>
                  </a:cubicBezTo>
                  <a:cubicBezTo>
                    <a:pt x="71969" y="118511"/>
                    <a:pt x="72742" y="119324"/>
                    <a:pt x="73456" y="120098"/>
                  </a:cubicBezTo>
                  <a:cubicBezTo>
                    <a:pt x="73833" y="120475"/>
                    <a:pt x="74190" y="120851"/>
                    <a:pt x="74547" y="121208"/>
                  </a:cubicBezTo>
                  <a:cubicBezTo>
                    <a:pt x="74725" y="121407"/>
                    <a:pt x="74884" y="121585"/>
                    <a:pt x="75063" y="121764"/>
                  </a:cubicBezTo>
                  <a:lnTo>
                    <a:pt x="75182" y="121883"/>
                  </a:lnTo>
                  <a:lnTo>
                    <a:pt x="75241" y="121942"/>
                  </a:lnTo>
                  <a:lnTo>
                    <a:pt x="75182" y="121922"/>
                  </a:lnTo>
                  <a:cubicBezTo>
                    <a:pt x="75003" y="121883"/>
                    <a:pt x="74825" y="121843"/>
                    <a:pt x="74666" y="121823"/>
                  </a:cubicBezTo>
                  <a:cubicBezTo>
                    <a:pt x="74428" y="121744"/>
                    <a:pt x="74210" y="121684"/>
                    <a:pt x="73992" y="121625"/>
                  </a:cubicBezTo>
                  <a:cubicBezTo>
                    <a:pt x="73774" y="121565"/>
                    <a:pt x="73575" y="121506"/>
                    <a:pt x="73357" y="121426"/>
                  </a:cubicBezTo>
                  <a:cubicBezTo>
                    <a:pt x="73159" y="121347"/>
                    <a:pt x="72941" y="121288"/>
                    <a:pt x="72742" y="121228"/>
                  </a:cubicBezTo>
                  <a:cubicBezTo>
                    <a:pt x="71949" y="120931"/>
                    <a:pt x="71195" y="120633"/>
                    <a:pt x="70521" y="120316"/>
                  </a:cubicBezTo>
                  <a:cubicBezTo>
                    <a:pt x="69133" y="119681"/>
                    <a:pt x="67963" y="119067"/>
                    <a:pt x="66971" y="118511"/>
                  </a:cubicBezTo>
                  <a:cubicBezTo>
                    <a:pt x="64949" y="117401"/>
                    <a:pt x="63600" y="116568"/>
                    <a:pt x="62708" y="116072"/>
                  </a:cubicBezTo>
                  <a:cubicBezTo>
                    <a:pt x="62271" y="115814"/>
                    <a:pt x="61954" y="115616"/>
                    <a:pt x="61756" y="115517"/>
                  </a:cubicBezTo>
                  <a:cubicBezTo>
                    <a:pt x="61637" y="115457"/>
                    <a:pt x="61577" y="115398"/>
                    <a:pt x="61518" y="115378"/>
                  </a:cubicBezTo>
                  <a:cubicBezTo>
                    <a:pt x="61478" y="115358"/>
                    <a:pt x="61438" y="115338"/>
                    <a:pt x="61438" y="115338"/>
                  </a:cubicBezTo>
                  <a:lnTo>
                    <a:pt x="61438" y="115338"/>
                  </a:lnTo>
                  <a:cubicBezTo>
                    <a:pt x="61438" y="115338"/>
                    <a:pt x="61458" y="115358"/>
                    <a:pt x="61518" y="115398"/>
                  </a:cubicBezTo>
                  <a:cubicBezTo>
                    <a:pt x="61557" y="115418"/>
                    <a:pt x="61637" y="115477"/>
                    <a:pt x="61736" y="115537"/>
                  </a:cubicBezTo>
                  <a:cubicBezTo>
                    <a:pt x="61934" y="115656"/>
                    <a:pt x="62252" y="115854"/>
                    <a:pt x="62688" y="116112"/>
                  </a:cubicBezTo>
                  <a:cubicBezTo>
                    <a:pt x="63560" y="116647"/>
                    <a:pt x="64909" y="117500"/>
                    <a:pt x="66912" y="118610"/>
                  </a:cubicBezTo>
                  <a:cubicBezTo>
                    <a:pt x="67903" y="119186"/>
                    <a:pt x="69074" y="119800"/>
                    <a:pt x="70462" y="120435"/>
                  </a:cubicBezTo>
                  <a:cubicBezTo>
                    <a:pt x="71136" y="120772"/>
                    <a:pt x="71890" y="121069"/>
                    <a:pt x="72703" y="121367"/>
                  </a:cubicBezTo>
                  <a:cubicBezTo>
                    <a:pt x="72901" y="121446"/>
                    <a:pt x="73099" y="121506"/>
                    <a:pt x="73317" y="121585"/>
                  </a:cubicBezTo>
                  <a:cubicBezTo>
                    <a:pt x="73516" y="121645"/>
                    <a:pt x="73734" y="121724"/>
                    <a:pt x="73952" y="121783"/>
                  </a:cubicBezTo>
                  <a:cubicBezTo>
                    <a:pt x="74170" y="121843"/>
                    <a:pt x="74388" y="121902"/>
                    <a:pt x="74626" y="121982"/>
                  </a:cubicBezTo>
                  <a:cubicBezTo>
                    <a:pt x="74904" y="122041"/>
                    <a:pt x="75182" y="122101"/>
                    <a:pt x="75479" y="122180"/>
                  </a:cubicBezTo>
                  <a:lnTo>
                    <a:pt x="75757" y="122240"/>
                  </a:lnTo>
                  <a:lnTo>
                    <a:pt x="75558" y="122041"/>
                  </a:lnTo>
                  <a:lnTo>
                    <a:pt x="75182" y="121645"/>
                  </a:lnTo>
                  <a:cubicBezTo>
                    <a:pt x="75003" y="121466"/>
                    <a:pt x="74844" y="121288"/>
                    <a:pt x="74666" y="121109"/>
                  </a:cubicBezTo>
                  <a:cubicBezTo>
                    <a:pt x="74309" y="120732"/>
                    <a:pt x="73952" y="120375"/>
                    <a:pt x="73595" y="119979"/>
                  </a:cubicBezTo>
                  <a:cubicBezTo>
                    <a:pt x="72861" y="119205"/>
                    <a:pt x="72088" y="118392"/>
                    <a:pt x="71314" y="117520"/>
                  </a:cubicBezTo>
                  <a:cubicBezTo>
                    <a:pt x="69728" y="115794"/>
                    <a:pt x="68022" y="113871"/>
                    <a:pt x="66218" y="111729"/>
                  </a:cubicBezTo>
                  <a:cubicBezTo>
                    <a:pt x="62609" y="107426"/>
                    <a:pt x="58583" y="102210"/>
                    <a:pt x="54438" y="95785"/>
                  </a:cubicBezTo>
                  <a:cubicBezTo>
                    <a:pt x="50313" y="89339"/>
                    <a:pt x="46109" y="81645"/>
                    <a:pt x="42262" y="72463"/>
                  </a:cubicBezTo>
                  <a:cubicBezTo>
                    <a:pt x="40338" y="67862"/>
                    <a:pt x="38513" y="62904"/>
                    <a:pt x="36907" y="57530"/>
                  </a:cubicBezTo>
                  <a:cubicBezTo>
                    <a:pt x="35301" y="52176"/>
                    <a:pt x="33893" y="46405"/>
                    <a:pt x="32802" y="40257"/>
                  </a:cubicBezTo>
                  <a:cubicBezTo>
                    <a:pt x="32267" y="37163"/>
                    <a:pt x="31810" y="33990"/>
                    <a:pt x="31453" y="30718"/>
                  </a:cubicBezTo>
                  <a:cubicBezTo>
                    <a:pt x="31096" y="27426"/>
                    <a:pt x="30918" y="24055"/>
                    <a:pt x="30521" y="20584"/>
                  </a:cubicBezTo>
                  <a:cubicBezTo>
                    <a:pt x="30125" y="17134"/>
                    <a:pt x="29510" y="13584"/>
                    <a:pt x="28042" y="10193"/>
                  </a:cubicBezTo>
                  <a:cubicBezTo>
                    <a:pt x="27963" y="9975"/>
                    <a:pt x="27864" y="9757"/>
                    <a:pt x="27765" y="9558"/>
                  </a:cubicBezTo>
                  <a:lnTo>
                    <a:pt x="27467" y="8944"/>
                  </a:lnTo>
                  <a:cubicBezTo>
                    <a:pt x="27368" y="8725"/>
                    <a:pt x="27249" y="8527"/>
                    <a:pt x="27150" y="8329"/>
                  </a:cubicBezTo>
                  <a:cubicBezTo>
                    <a:pt x="27031" y="8111"/>
                    <a:pt x="26912" y="7912"/>
                    <a:pt x="26793" y="7714"/>
                  </a:cubicBezTo>
                  <a:cubicBezTo>
                    <a:pt x="26297" y="6921"/>
                    <a:pt x="25742" y="6167"/>
                    <a:pt x="25127" y="5453"/>
                  </a:cubicBezTo>
                  <a:cubicBezTo>
                    <a:pt x="23898" y="4025"/>
                    <a:pt x="22430" y="2776"/>
                    <a:pt x="20745" y="1804"/>
                  </a:cubicBezTo>
                  <a:cubicBezTo>
                    <a:pt x="19059" y="852"/>
                    <a:pt x="17215" y="178"/>
                    <a:pt x="15331" y="39"/>
                  </a:cubicBezTo>
                  <a:cubicBezTo>
                    <a:pt x="15022" y="14"/>
                    <a:pt x="14713" y="0"/>
                    <a:pt x="144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4"/>
            <p:cNvSpPr/>
            <p:nvPr/>
          </p:nvSpPr>
          <p:spPr>
            <a:xfrm>
              <a:off x="-321635" y="-3054548"/>
              <a:ext cx="4057973" cy="6934748"/>
            </a:xfrm>
            <a:custGeom>
              <a:rect b="b" l="l" r="r" t="t"/>
              <a:pathLst>
                <a:path extrusionOk="0" h="216221" w="126525">
                  <a:moveTo>
                    <a:pt x="125692" y="206047"/>
                  </a:moveTo>
                  <a:lnTo>
                    <a:pt x="125692" y="206047"/>
                  </a:lnTo>
                  <a:cubicBezTo>
                    <a:pt x="125672" y="206146"/>
                    <a:pt x="125672" y="206186"/>
                    <a:pt x="125672" y="206186"/>
                  </a:cubicBezTo>
                  <a:cubicBezTo>
                    <a:pt x="125672" y="206186"/>
                    <a:pt x="125692" y="206146"/>
                    <a:pt x="125692" y="206047"/>
                  </a:cubicBezTo>
                  <a:close/>
                  <a:moveTo>
                    <a:pt x="32683" y="0"/>
                  </a:moveTo>
                  <a:cubicBezTo>
                    <a:pt x="32286" y="0"/>
                    <a:pt x="31889" y="40"/>
                    <a:pt x="31493" y="60"/>
                  </a:cubicBezTo>
                  <a:cubicBezTo>
                    <a:pt x="30699" y="80"/>
                    <a:pt x="29906" y="199"/>
                    <a:pt x="29113" y="298"/>
                  </a:cubicBezTo>
                  <a:cubicBezTo>
                    <a:pt x="28915" y="298"/>
                    <a:pt x="28716" y="338"/>
                    <a:pt x="28518" y="377"/>
                  </a:cubicBezTo>
                  <a:lnTo>
                    <a:pt x="27943" y="496"/>
                  </a:lnTo>
                  <a:lnTo>
                    <a:pt x="27348" y="595"/>
                  </a:lnTo>
                  <a:lnTo>
                    <a:pt x="27050" y="655"/>
                  </a:lnTo>
                  <a:lnTo>
                    <a:pt x="26753" y="734"/>
                  </a:lnTo>
                  <a:cubicBezTo>
                    <a:pt x="25980" y="913"/>
                    <a:pt x="25186" y="1091"/>
                    <a:pt x="24433" y="1369"/>
                  </a:cubicBezTo>
                  <a:cubicBezTo>
                    <a:pt x="22866" y="1825"/>
                    <a:pt x="21379" y="2479"/>
                    <a:pt x="19911" y="3173"/>
                  </a:cubicBezTo>
                  <a:cubicBezTo>
                    <a:pt x="19177" y="3570"/>
                    <a:pt x="18444" y="3927"/>
                    <a:pt x="17749" y="4383"/>
                  </a:cubicBezTo>
                  <a:cubicBezTo>
                    <a:pt x="17412" y="4621"/>
                    <a:pt x="17055" y="4819"/>
                    <a:pt x="16718" y="5057"/>
                  </a:cubicBezTo>
                  <a:cubicBezTo>
                    <a:pt x="16381" y="5295"/>
                    <a:pt x="16044" y="5533"/>
                    <a:pt x="15707" y="5771"/>
                  </a:cubicBezTo>
                  <a:cubicBezTo>
                    <a:pt x="15350" y="6009"/>
                    <a:pt x="15033" y="6267"/>
                    <a:pt x="14715" y="6525"/>
                  </a:cubicBezTo>
                  <a:cubicBezTo>
                    <a:pt x="14398" y="6803"/>
                    <a:pt x="14061" y="7040"/>
                    <a:pt x="13744" y="7318"/>
                  </a:cubicBezTo>
                  <a:cubicBezTo>
                    <a:pt x="13129" y="7873"/>
                    <a:pt x="12494" y="8429"/>
                    <a:pt x="11919" y="9024"/>
                  </a:cubicBezTo>
                  <a:cubicBezTo>
                    <a:pt x="10709" y="10213"/>
                    <a:pt x="9638" y="11503"/>
                    <a:pt x="8607" y="12851"/>
                  </a:cubicBezTo>
                  <a:cubicBezTo>
                    <a:pt x="5454" y="17075"/>
                    <a:pt x="3233" y="21835"/>
                    <a:pt x="1865" y="26713"/>
                  </a:cubicBezTo>
                  <a:cubicBezTo>
                    <a:pt x="516" y="31592"/>
                    <a:pt x="0" y="36589"/>
                    <a:pt x="40" y="41448"/>
                  </a:cubicBezTo>
                  <a:cubicBezTo>
                    <a:pt x="80" y="46326"/>
                    <a:pt x="695" y="51086"/>
                    <a:pt x="1627" y="55667"/>
                  </a:cubicBezTo>
                  <a:cubicBezTo>
                    <a:pt x="2559" y="60268"/>
                    <a:pt x="3808" y="64690"/>
                    <a:pt x="5295" y="68934"/>
                  </a:cubicBezTo>
                  <a:cubicBezTo>
                    <a:pt x="8270" y="77422"/>
                    <a:pt x="12236" y="85156"/>
                    <a:pt x="16798" y="92037"/>
                  </a:cubicBezTo>
                  <a:cubicBezTo>
                    <a:pt x="17393" y="92890"/>
                    <a:pt x="17948" y="93763"/>
                    <a:pt x="18543" y="94596"/>
                  </a:cubicBezTo>
                  <a:cubicBezTo>
                    <a:pt x="19158" y="95428"/>
                    <a:pt x="19752" y="96242"/>
                    <a:pt x="20347" y="97055"/>
                  </a:cubicBezTo>
                  <a:cubicBezTo>
                    <a:pt x="20962" y="97868"/>
                    <a:pt x="21577" y="98661"/>
                    <a:pt x="22192" y="99454"/>
                  </a:cubicBezTo>
                  <a:lnTo>
                    <a:pt x="22668" y="100029"/>
                  </a:lnTo>
                  <a:lnTo>
                    <a:pt x="23144" y="100604"/>
                  </a:lnTo>
                  <a:cubicBezTo>
                    <a:pt x="23461" y="100981"/>
                    <a:pt x="23778" y="101378"/>
                    <a:pt x="24096" y="101755"/>
                  </a:cubicBezTo>
                  <a:cubicBezTo>
                    <a:pt x="24413" y="102131"/>
                    <a:pt x="24730" y="102508"/>
                    <a:pt x="25067" y="102885"/>
                  </a:cubicBezTo>
                  <a:cubicBezTo>
                    <a:pt x="25385" y="103242"/>
                    <a:pt x="25722" y="103619"/>
                    <a:pt x="26039" y="103976"/>
                  </a:cubicBezTo>
                  <a:cubicBezTo>
                    <a:pt x="26713" y="104709"/>
                    <a:pt x="27348" y="105443"/>
                    <a:pt x="28022" y="106117"/>
                  </a:cubicBezTo>
                  <a:cubicBezTo>
                    <a:pt x="28696" y="106812"/>
                    <a:pt x="29371" y="107525"/>
                    <a:pt x="30045" y="108200"/>
                  </a:cubicBezTo>
                  <a:cubicBezTo>
                    <a:pt x="30739" y="108854"/>
                    <a:pt x="31413" y="109528"/>
                    <a:pt x="32107" y="110183"/>
                  </a:cubicBezTo>
                  <a:cubicBezTo>
                    <a:pt x="37621" y="115379"/>
                    <a:pt x="43471" y="119702"/>
                    <a:pt x="49182" y="123589"/>
                  </a:cubicBezTo>
                  <a:cubicBezTo>
                    <a:pt x="54913" y="127456"/>
                    <a:pt x="60526" y="130867"/>
                    <a:pt x="65900" y="134119"/>
                  </a:cubicBezTo>
                  <a:cubicBezTo>
                    <a:pt x="71254" y="137372"/>
                    <a:pt x="76331" y="140465"/>
                    <a:pt x="81071" y="143539"/>
                  </a:cubicBezTo>
                  <a:cubicBezTo>
                    <a:pt x="83431" y="145086"/>
                    <a:pt x="85712" y="146633"/>
                    <a:pt x="87893" y="148180"/>
                  </a:cubicBezTo>
                  <a:cubicBezTo>
                    <a:pt x="88448" y="148576"/>
                    <a:pt x="88984" y="148973"/>
                    <a:pt x="89519" y="149350"/>
                  </a:cubicBezTo>
                  <a:cubicBezTo>
                    <a:pt x="89777" y="149548"/>
                    <a:pt x="90055" y="149746"/>
                    <a:pt x="90312" y="149925"/>
                  </a:cubicBezTo>
                  <a:cubicBezTo>
                    <a:pt x="90570" y="150123"/>
                    <a:pt x="90828" y="150321"/>
                    <a:pt x="91106" y="150520"/>
                  </a:cubicBezTo>
                  <a:cubicBezTo>
                    <a:pt x="91621" y="150916"/>
                    <a:pt x="92137" y="151313"/>
                    <a:pt x="92653" y="151690"/>
                  </a:cubicBezTo>
                  <a:cubicBezTo>
                    <a:pt x="93148" y="152086"/>
                    <a:pt x="93644" y="152483"/>
                    <a:pt x="94140" y="152880"/>
                  </a:cubicBezTo>
                  <a:cubicBezTo>
                    <a:pt x="98126" y="156013"/>
                    <a:pt x="101656" y="159226"/>
                    <a:pt x="104789" y="162458"/>
                  </a:cubicBezTo>
                  <a:cubicBezTo>
                    <a:pt x="107903" y="165710"/>
                    <a:pt x="110560" y="169022"/>
                    <a:pt x="112801" y="172275"/>
                  </a:cubicBezTo>
                  <a:cubicBezTo>
                    <a:pt x="117303" y="178799"/>
                    <a:pt x="120139" y="185165"/>
                    <a:pt x="121725" y="190896"/>
                  </a:cubicBezTo>
                  <a:cubicBezTo>
                    <a:pt x="121844" y="191233"/>
                    <a:pt x="121924" y="191610"/>
                    <a:pt x="122003" y="191947"/>
                  </a:cubicBezTo>
                  <a:cubicBezTo>
                    <a:pt x="122102" y="192304"/>
                    <a:pt x="122181" y="192661"/>
                    <a:pt x="122261" y="192998"/>
                  </a:cubicBezTo>
                  <a:cubicBezTo>
                    <a:pt x="122340" y="193355"/>
                    <a:pt x="122439" y="193692"/>
                    <a:pt x="122499" y="194049"/>
                  </a:cubicBezTo>
                  <a:cubicBezTo>
                    <a:pt x="122578" y="194386"/>
                    <a:pt x="122638" y="194724"/>
                    <a:pt x="122697" y="195061"/>
                  </a:cubicBezTo>
                  <a:cubicBezTo>
                    <a:pt x="122757" y="195398"/>
                    <a:pt x="122816" y="195735"/>
                    <a:pt x="122876" y="196052"/>
                  </a:cubicBezTo>
                  <a:cubicBezTo>
                    <a:pt x="122935" y="196389"/>
                    <a:pt x="122995" y="196707"/>
                    <a:pt x="123034" y="197044"/>
                  </a:cubicBezTo>
                  <a:cubicBezTo>
                    <a:pt x="123113" y="197698"/>
                    <a:pt x="123193" y="198333"/>
                    <a:pt x="123272" y="198948"/>
                  </a:cubicBezTo>
                  <a:cubicBezTo>
                    <a:pt x="123292" y="199106"/>
                    <a:pt x="123312" y="199265"/>
                    <a:pt x="123332" y="199404"/>
                  </a:cubicBezTo>
                  <a:cubicBezTo>
                    <a:pt x="123351" y="199562"/>
                    <a:pt x="123351" y="199721"/>
                    <a:pt x="123371" y="199880"/>
                  </a:cubicBezTo>
                  <a:cubicBezTo>
                    <a:pt x="123391" y="200177"/>
                    <a:pt x="123411" y="200475"/>
                    <a:pt x="123431" y="200792"/>
                  </a:cubicBezTo>
                  <a:cubicBezTo>
                    <a:pt x="123451" y="201089"/>
                    <a:pt x="123470" y="201367"/>
                    <a:pt x="123490" y="201665"/>
                  </a:cubicBezTo>
                  <a:cubicBezTo>
                    <a:pt x="123490" y="201823"/>
                    <a:pt x="123510" y="201962"/>
                    <a:pt x="123510" y="202101"/>
                  </a:cubicBezTo>
                  <a:cubicBezTo>
                    <a:pt x="123530" y="202240"/>
                    <a:pt x="123510" y="202398"/>
                    <a:pt x="123510" y="202537"/>
                  </a:cubicBezTo>
                  <a:cubicBezTo>
                    <a:pt x="123470" y="203687"/>
                    <a:pt x="123451" y="204778"/>
                    <a:pt x="123411" y="205809"/>
                  </a:cubicBezTo>
                  <a:cubicBezTo>
                    <a:pt x="123292" y="209962"/>
                    <a:pt x="123193" y="213287"/>
                    <a:pt x="123114" y="215882"/>
                  </a:cubicBezTo>
                  <a:lnTo>
                    <a:pt x="123114" y="215882"/>
                  </a:lnTo>
                  <a:cubicBezTo>
                    <a:pt x="123114" y="215882"/>
                    <a:pt x="123114" y="215883"/>
                    <a:pt x="123113" y="215884"/>
                  </a:cubicBezTo>
                  <a:lnTo>
                    <a:pt x="123114" y="215884"/>
                  </a:lnTo>
                  <a:lnTo>
                    <a:pt x="123114" y="215884"/>
                  </a:lnTo>
                  <a:cubicBezTo>
                    <a:pt x="123114" y="215890"/>
                    <a:pt x="123114" y="215897"/>
                    <a:pt x="123113" y="215903"/>
                  </a:cubicBezTo>
                  <a:lnTo>
                    <a:pt x="123113" y="216221"/>
                  </a:lnTo>
                  <a:lnTo>
                    <a:pt x="123213" y="215923"/>
                  </a:lnTo>
                  <a:cubicBezTo>
                    <a:pt x="123867" y="214158"/>
                    <a:pt x="124303" y="212631"/>
                    <a:pt x="124621" y="211382"/>
                  </a:cubicBezTo>
                  <a:cubicBezTo>
                    <a:pt x="124958" y="210132"/>
                    <a:pt x="125156" y="209141"/>
                    <a:pt x="125315" y="208367"/>
                  </a:cubicBezTo>
                  <a:cubicBezTo>
                    <a:pt x="125473" y="207594"/>
                    <a:pt x="125553" y="207039"/>
                    <a:pt x="125612" y="206702"/>
                  </a:cubicBezTo>
                  <a:cubicBezTo>
                    <a:pt x="125632" y="206523"/>
                    <a:pt x="125652" y="206404"/>
                    <a:pt x="125672" y="206305"/>
                  </a:cubicBezTo>
                  <a:cubicBezTo>
                    <a:pt x="125672" y="206226"/>
                    <a:pt x="125672" y="206186"/>
                    <a:pt x="125672" y="206186"/>
                  </a:cubicBezTo>
                  <a:cubicBezTo>
                    <a:pt x="125672" y="206186"/>
                    <a:pt x="125672" y="206226"/>
                    <a:pt x="125652" y="206305"/>
                  </a:cubicBezTo>
                  <a:cubicBezTo>
                    <a:pt x="125632" y="206384"/>
                    <a:pt x="125612" y="206523"/>
                    <a:pt x="125592" y="206702"/>
                  </a:cubicBezTo>
                  <a:cubicBezTo>
                    <a:pt x="125513" y="207039"/>
                    <a:pt x="125434" y="207574"/>
                    <a:pt x="125275" y="208348"/>
                  </a:cubicBezTo>
                  <a:cubicBezTo>
                    <a:pt x="125116" y="209121"/>
                    <a:pt x="124898" y="210113"/>
                    <a:pt x="124561" y="211362"/>
                  </a:cubicBezTo>
                  <a:cubicBezTo>
                    <a:pt x="124244" y="212539"/>
                    <a:pt x="123820" y="213945"/>
                    <a:pt x="123225" y="215580"/>
                  </a:cubicBezTo>
                  <a:lnTo>
                    <a:pt x="123225" y="215580"/>
                  </a:lnTo>
                  <a:cubicBezTo>
                    <a:pt x="123320" y="213049"/>
                    <a:pt x="123417" y="209822"/>
                    <a:pt x="123550" y="205829"/>
                  </a:cubicBezTo>
                  <a:cubicBezTo>
                    <a:pt x="123907" y="201665"/>
                    <a:pt x="123451" y="196588"/>
                    <a:pt x="121904" y="190837"/>
                  </a:cubicBezTo>
                  <a:cubicBezTo>
                    <a:pt x="120337" y="185105"/>
                    <a:pt x="117501" y="178700"/>
                    <a:pt x="112999" y="172156"/>
                  </a:cubicBezTo>
                  <a:cubicBezTo>
                    <a:pt x="110739" y="168883"/>
                    <a:pt x="108081" y="165552"/>
                    <a:pt x="104948" y="162299"/>
                  </a:cubicBezTo>
                  <a:cubicBezTo>
                    <a:pt x="101815" y="159067"/>
                    <a:pt x="98285" y="155834"/>
                    <a:pt x="94299" y="152681"/>
                  </a:cubicBezTo>
                  <a:cubicBezTo>
                    <a:pt x="93803" y="152285"/>
                    <a:pt x="93307" y="151888"/>
                    <a:pt x="92791" y="151491"/>
                  </a:cubicBezTo>
                  <a:cubicBezTo>
                    <a:pt x="92276" y="151115"/>
                    <a:pt x="91760" y="150718"/>
                    <a:pt x="91245" y="150321"/>
                  </a:cubicBezTo>
                  <a:cubicBezTo>
                    <a:pt x="90987" y="150123"/>
                    <a:pt x="90729" y="149945"/>
                    <a:pt x="90471" y="149726"/>
                  </a:cubicBezTo>
                  <a:cubicBezTo>
                    <a:pt x="90193" y="149548"/>
                    <a:pt x="89936" y="149350"/>
                    <a:pt x="89658" y="149151"/>
                  </a:cubicBezTo>
                  <a:cubicBezTo>
                    <a:pt x="89123" y="148775"/>
                    <a:pt x="88587" y="148378"/>
                    <a:pt x="88052" y="147981"/>
                  </a:cubicBezTo>
                  <a:cubicBezTo>
                    <a:pt x="85870" y="146434"/>
                    <a:pt x="83590" y="144888"/>
                    <a:pt x="81230" y="143341"/>
                  </a:cubicBezTo>
                  <a:cubicBezTo>
                    <a:pt x="76490" y="140247"/>
                    <a:pt x="71393" y="137134"/>
                    <a:pt x="66039" y="133901"/>
                  </a:cubicBezTo>
                  <a:cubicBezTo>
                    <a:pt x="60684" y="130649"/>
                    <a:pt x="55052" y="127218"/>
                    <a:pt x="49341" y="123351"/>
                  </a:cubicBezTo>
                  <a:cubicBezTo>
                    <a:pt x="43629" y="119484"/>
                    <a:pt x="37799" y="115161"/>
                    <a:pt x="32306" y="109965"/>
                  </a:cubicBezTo>
                  <a:cubicBezTo>
                    <a:pt x="31612" y="109310"/>
                    <a:pt x="30937" y="108656"/>
                    <a:pt x="30243" y="108001"/>
                  </a:cubicBezTo>
                  <a:cubicBezTo>
                    <a:pt x="29569" y="107327"/>
                    <a:pt x="28915" y="106613"/>
                    <a:pt x="28240" y="105919"/>
                  </a:cubicBezTo>
                  <a:cubicBezTo>
                    <a:pt x="27546" y="105245"/>
                    <a:pt x="26912" y="104511"/>
                    <a:pt x="26257" y="103777"/>
                  </a:cubicBezTo>
                  <a:cubicBezTo>
                    <a:pt x="25940" y="103420"/>
                    <a:pt x="25603" y="103063"/>
                    <a:pt x="25285" y="102687"/>
                  </a:cubicBezTo>
                  <a:cubicBezTo>
                    <a:pt x="24948" y="102330"/>
                    <a:pt x="24651" y="101933"/>
                    <a:pt x="24314" y="101556"/>
                  </a:cubicBezTo>
                  <a:cubicBezTo>
                    <a:pt x="23996" y="101179"/>
                    <a:pt x="23679" y="100803"/>
                    <a:pt x="23362" y="100426"/>
                  </a:cubicBezTo>
                  <a:lnTo>
                    <a:pt x="22886" y="99851"/>
                  </a:lnTo>
                  <a:lnTo>
                    <a:pt x="22430" y="99276"/>
                  </a:lnTo>
                  <a:cubicBezTo>
                    <a:pt x="21815" y="98482"/>
                    <a:pt x="21200" y="97689"/>
                    <a:pt x="20585" y="96896"/>
                  </a:cubicBezTo>
                  <a:cubicBezTo>
                    <a:pt x="19990" y="96083"/>
                    <a:pt x="19395" y="95250"/>
                    <a:pt x="18781" y="94437"/>
                  </a:cubicBezTo>
                  <a:cubicBezTo>
                    <a:pt x="18206" y="93604"/>
                    <a:pt x="17631" y="92731"/>
                    <a:pt x="17055" y="91879"/>
                  </a:cubicBezTo>
                  <a:cubicBezTo>
                    <a:pt x="12514" y="84997"/>
                    <a:pt x="8548" y="77303"/>
                    <a:pt x="5573" y="68835"/>
                  </a:cubicBezTo>
                  <a:cubicBezTo>
                    <a:pt x="4086" y="64611"/>
                    <a:pt x="2856" y="60188"/>
                    <a:pt x="1924" y="55607"/>
                  </a:cubicBezTo>
                  <a:cubicBezTo>
                    <a:pt x="992" y="51046"/>
                    <a:pt x="397" y="46306"/>
                    <a:pt x="338" y="41448"/>
                  </a:cubicBezTo>
                  <a:cubicBezTo>
                    <a:pt x="298" y="36609"/>
                    <a:pt x="814" y="31651"/>
                    <a:pt x="2162" y="26792"/>
                  </a:cubicBezTo>
                  <a:cubicBezTo>
                    <a:pt x="3530" y="21954"/>
                    <a:pt x="5712" y="17214"/>
                    <a:pt x="8845" y="13030"/>
                  </a:cubicBezTo>
                  <a:cubicBezTo>
                    <a:pt x="9876" y="11681"/>
                    <a:pt x="10947" y="10412"/>
                    <a:pt x="12137" y="9242"/>
                  </a:cubicBezTo>
                  <a:cubicBezTo>
                    <a:pt x="12712" y="8647"/>
                    <a:pt x="13327" y="8111"/>
                    <a:pt x="13942" y="7556"/>
                  </a:cubicBezTo>
                  <a:cubicBezTo>
                    <a:pt x="14259" y="7278"/>
                    <a:pt x="14596" y="7021"/>
                    <a:pt x="14914" y="6763"/>
                  </a:cubicBezTo>
                  <a:cubicBezTo>
                    <a:pt x="15231" y="6505"/>
                    <a:pt x="15548" y="6247"/>
                    <a:pt x="15885" y="6009"/>
                  </a:cubicBezTo>
                  <a:cubicBezTo>
                    <a:pt x="16222" y="5771"/>
                    <a:pt x="16560" y="5533"/>
                    <a:pt x="16877" y="5295"/>
                  </a:cubicBezTo>
                  <a:cubicBezTo>
                    <a:pt x="17214" y="5057"/>
                    <a:pt x="17571" y="4859"/>
                    <a:pt x="17908" y="4641"/>
                  </a:cubicBezTo>
                  <a:cubicBezTo>
                    <a:pt x="18602" y="4185"/>
                    <a:pt x="19336" y="3828"/>
                    <a:pt x="20050" y="3451"/>
                  </a:cubicBezTo>
                  <a:cubicBezTo>
                    <a:pt x="21498" y="2737"/>
                    <a:pt x="22985" y="2103"/>
                    <a:pt x="24512" y="1646"/>
                  </a:cubicBezTo>
                  <a:cubicBezTo>
                    <a:pt x="25285" y="1369"/>
                    <a:pt x="26059" y="1210"/>
                    <a:pt x="26832" y="1012"/>
                  </a:cubicBezTo>
                  <a:lnTo>
                    <a:pt x="27110" y="932"/>
                  </a:lnTo>
                  <a:lnTo>
                    <a:pt x="27407" y="893"/>
                  </a:lnTo>
                  <a:lnTo>
                    <a:pt x="28002" y="774"/>
                  </a:lnTo>
                  <a:lnTo>
                    <a:pt x="28577" y="675"/>
                  </a:lnTo>
                  <a:cubicBezTo>
                    <a:pt x="28776" y="635"/>
                    <a:pt x="28974" y="595"/>
                    <a:pt x="29172" y="576"/>
                  </a:cubicBezTo>
                  <a:cubicBezTo>
                    <a:pt x="29946" y="496"/>
                    <a:pt x="30739" y="377"/>
                    <a:pt x="31512" y="357"/>
                  </a:cubicBezTo>
                  <a:cubicBezTo>
                    <a:pt x="31909" y="338"/>
                    <a:pt x="32306" y="298"/>
                    <a:pt x="32702" y="298"/>
                  </a:cubicBezTo>
                  <a:cubicBezTo>
                    <a:pt x="33079" y="298"/>
                    <a:pt x="33476" y="298"/>
                    <a:pt x="33872" y="318"/>
                  </a:cubicBezTo>
                  <a:lnTo>
                    <a:pt x="34447" y="318"/>
                  </a:lnTo>
                  <a:lnTo>
                    <a:pt x="35042" y="377"/>
                  </a:lnTo>
                  <a:cubicBezTo>
                    <a:pt x="35419" y="397"/>
                    <a:pt x="35816" y="437"/>
                    <a:pt x="36193" y="457"/>
                  </a:cubicBezTo>
                  <a:cubicBezTo>
                    <a:pt x="36569" y="516"/>
                    <a:pt x="36966" y="576"/>
                    <a:pt x="37343" y="635"/>
                  </a:cubicBezTo>
                  <a:lnTo>
                    <a:pt x="37918" y="714"/>
                  </a:lnTo>
                  <a:cubicBezTo>
                    <a:pt x="38116" y="754"/>
                    <a:pt x="38295" y="813"/>
                    <a:pt x="38473" y="853"/>
                  </a:cubicBezTo>
                  <a:cubicBezTo>
                    <a:pt x="38850" y="932"/>
                    <a:pt x="39227" y="1012"/>
                    <a:pt x="39604" y="1091"/>
                  </a:cubicBezTo>
                  <a:cubicBezTo>
                    <a:pt x="39980" y="1190"/>
                    <a:pt x="40337" y="1329"/>
                    <a:pt x="40714" y="1428"/>
                  </a:cubicBezTo>
                  <a:lnTo>
                    <a:pt x="41250" y="1587"/>
                  </a:lnTo>
                  <a:cubicBezTo>
                    <a:pt x="41349" y="1627"/>
                    <a:pt x="41448" y="1646"/>
                    <a:pt x="41527" y="1686"/>
                  </a:cubicBezTo>
                  <a:lnTo>
                    <a:pt x="41805" y="1785"/>
                  </a:lnTo>
                  <a:cubicBezTo>
                    <a:pt x="42142" y="1924"/>
                    <a:pt x="42499" y="2063"/>
                    <a:pt x="42856" y="2202"/>
                  </a:cubicBezTo>
                  <a:cubicBezTo>
                    <a:pt x="45672" y="3372"/>
                    <a:pt x="48171" y="5137"/>
                    <a:pt x="50293" y="7199"/>
                  </a:cubicBezTo>
                  <a:cubicBezTo>
                    <a:pt x="52415" y="9281"/>
                    <a:pt x="54160" y="11661"/>
                    <a:pt x="55568" y="14200"/>
                  </a:cubicBezTo>
                  <a:cubicBezTo>
                    <a:pt x="56976" y="16738"/>
                    <a:pt x="58067" y="19395"/>
                    <a:pt x="58900" y="22092"/>
                  </a:cubicBezTo>
                  <a:cubicBezTo>
                    <a:pt x="59732" y="24789"/>
                    <a:pt x="60327" y="27526"/>
                    <a:pt x="60724" y="30243"/>
                  </a:cubicBezTo>
                  <a:cubicBezTo>
                    <a:pt x="61478" y="35697"/>
                    <a:pt x="61577" y="41071"/>
                    <a:pt x="61636" y="46306"/>
                  </a:cubicBezTo>
                  <a:cubicBezTo>
                    <a:pt x="61676" y="51522"/>
                    <a:pt x="61696" y="56619"/>
                    <a:pt x="62132" y="61537"/>
                  </a:cubicBezTo>
                  <a:cubicBezTo>
                    <a:pt x="62529" y="66475"/>
                    <a:pt x="63481" y="71214"/>
                    <a:pt x="64770" y="75696"/>
                  </a:cubicBezTo>
                  <a:cubicBezTo>
                    <a:pt x="66059" y="80198"/>
                    <a:pt x="67685" y="84422"/>
                    <a:pt x="69509" y="88428"/>
                  </a:cubicBezTo>
                  <a:cubicBezTo>
                    <a:pt x="71354" y="92434"/>
                    <a:pt x="73357" y="96182"/>
                    <a:pt x="75459" y="99752"/>
                  </a:cubicBezTo>
                  <a:cubicBezTo>
                    <a:pt x="77541" y="103301"/>
                    <a:pt x="79703" y="106673"/>
                    <a:pt x="81864" y="109885"/>
                  </a:cubicBezTo>
                  <a:cubicBezTo>
                    <a:pt x="84046" y="113078"/>
                    <a:pt x="86247" y="116112"/>
                    <a:pt x="88389" y="119028"/>
                  </a:cubicBezTo>
                  <a:cubicBezTo>
                    <a:pt x="90531" y="121943"/>
                    <a:pt x="92633" y="124739"/>
                    <a:pt x="94655" y="127436"/>
                  </a:cubicBezTo>
                  <a:cubicBezTo>
                    <a:pt x="98701" y="132830"/>
                    <a:pt x="102429" y="137867"/>
                    <a:pt x="105741" y="142666"/>
                  </a:cubicBezTo>
                  <a:cubicBezTo>
                    <a:pt x="109033" y="147466"/>
                    <a:pt x="111909" y="152007"/>
                    <a:pt x="114328" y="156310"/>
                  </a:cubicBezTo>
                  <a:cubicBezTo>
                    <a:pt x="116748" y="160634"/>
                    <a:pt x="118711" y="164699"/>
                    <a:pt x="120258" y="168526"/>
                  </a:cubicBezTo>
                  <a:cubicBezTo>
                    <a:pt x="121805" y="172354"/>
                    <a:pt x="122955" y="175924"/>
                    <a:pt x="123808" y="179176"/>
                  </a:cubicBezTo>
                  <a:cubicBezTo>
                    <a:pt x="124680" y="182428"/>
                    <a:pt x="125255" y="185383"/>
                    <a:pt x="125612" y="188021"/>
                  </a:cubicBezTo>
                  <a:cubicBezTo>
                    <a:pt x="125830" y="189329"/>
                    <a:pt x="125930" y="190579"/>
                    <a:pt x="126049" y="191749"/>
                  </a:cubicBezTo>
                  <a:cubicBezTo>
                    <a:pt x="126128" y="192324"/>
                    <a:pt x="126128" y="192899"/>
                    <a:pt x="126168" y="193435"/>
                  </a:cubicBezTo>
                  <a:cubicBezTo>
                    <a:pt x="126207" y="193970"/>
                    <a:pt x="126247" y="194505"/>
                    <a:pt x="126267" y="195001"/>
                  </a:cubicBezTo>
                  <a:cubicBezTo>
                    <a:pt x="126425" y="199047"/>
                    <a:pt x="126128" y="201843"/>
                    <a:pt x="125989" y="203628"/>
                  </a:cubicBezTo>
                  <a:cubicBezTo>
                    <a:pt x="125870" y="204520"/>
                    <a:pt x="125791" y="205155"/>
                    <a:pt x="125751" y="205571"/>
                  </a:cubicBezTo>
                  <a:cubicBezTo>
                    <a:pt x="125711" y="205789"/>
                    <a:pt x="125711" y="205948"/>
                    <a:pt x="125692" y="206047"/>
                  </a:cubicBezTo>
                  <a:cubicBezTo>
                    <a:pt x="125711" y="205948"/>
                    <a:pt x="125731" y="205809"/>
                    <a:pt x="125771" y="205591"/>
                  </a:cubicBezTo>
                  <a:cubicBezTo>
                    <a:pt x="125830" y="205175"/>
                    <a:pt x="125910" y="204540"/>
                    <a:pt x="126029" y="203648"/>
                  </a:cubicBezTo>
                  <a:cubicBezTo>
                    <a:pt x="126207" y="201863"/>
                    <a:pt x="126524" y="199067"/>
                    <a:pt x="126366" y="195001"/>
                  </a:cubicBezTo>
                  <a:cubicBezTo>
                    <a:pt x="126366" y="194505"/>
                    <a:pt x="126326" y="193990"/>
                    <a:pt x="126287" y="193435"/>
                  </a:cubicBezTo>
                  <a:cubicBezTo>
                    <a:pt x="126247" y="192899"/>
                    <a:pt x="126247" y="192324"/>
                    <a:pt x="126187" y="191749"/>
                  </a:cubicBezTo>
                  <a:cubicBezTo>
                    <a:pt x="126049" y="190579"/>
                    <a:pt x="125969" y="189329"/>
                    <a:pt x="125751" y="188021"/>
                  </a:cubicBezTo>
                  <a:cubicBezTo>
                    <a:pt x="125394" y="185363"/>
                    <a:pt x="124819" y="182408"/>
                    <a:pt x="123966" y="179136"/>
                  </a:cubicBezTo>
                  <a:cubicBezTo>
                    <a:pt x="123113" y="175884"/>
                    <a:pt x="121963" y="172314"/>
                    <a:pt x="120416" y="168467"/>
                  </a:cubicBezTo>
                  <a:cubicBezTo>
                    <a:pt x="118889" y="164640"/>
                    <a:pt x="116906" y="160554"/>
                    <a:pt x="114507" y="156231"/>
                  </a:cubicBezTo>
                  <a:cubicBezTo>
                    <a:pt x="112087" y="151908"/>
                    <a:pt x="109212" y="147347"/>
                    <a:pt x="105920" y="142548"/>
                  </a:cubicBezTo>
                  <a:cubicBezTo>
                    <a:pt x="102628" y="137748"/>
                    <a:pt x="98880" y="132711"/>
                    <a:pt x="94834" y="127297"/>
                  </a:cubicBezTo>
                  <a:cubicBezTo>
                    <a:pt x="92811" y="124600"/>
                    <a:pt x="90729" y="121804"/>
                    <a:pt x="88587" y="118889"/>
                  </a:cubicBezTo>
                  <a:cubicBezTo>
                    <a:pt x="86445" y="115974"/>
                    <a:pt x="84244" y="112939"/>
                    <a:pt x="82082" y="109747"/>
                  </a:cubicBezTo>
                  <a:cubicBezTo>
                    <a:pt x="79921" y="106534"/>
                    <a:pt x="77759" y="103182"/>
                    <a:pt x="75677" y="99633"/>
                  </a:cubicBezTo>
                  <a:cubicBezTo>
                    <a:pt x="73595" y="96063"/>
                    <a:pt x="71572" y="92315"/>
                    <a:pt x="69747" y="88329"/>
                  </a:cubicBezTo>
                  <a:cubicBezTo>
                    <a:pt x="67943" y="84343"/>
                    <a:pt x="66316" y="80119"/>
                    <a:pt x="65027" y="75637"/>
                  </a:cubicBezTo>
                  <a:cubicBezTo>
                    <a:pt x="63738" y="71175"/>
                    <a:pt x="62806" y="66455"/>
                    <a:pt x="62410" y="61537"/>
                  </a:cubicBezTo>
                  <a:cubicBezTo>
                    <a:pt x="61973" y="56619"/>
                    <a:pt x="61954" y="51542"/>
                    <a:pt x="61914" y="46306"/>
                  </a:cubicBezTo>
                  <a:cubicBezTo>
                    <a:pt x="61854" y="41091"/>
                    <a:pt x="61755" y="35697"/>
                    <a:pt x="61002" y="30223"/>
                  </a:cubicBezTo>
                  <a:cubicBezTo>
                    <a:pt x="60625" y="27487"/>
                    <a:pt x="60010" y="24730"/>
                    <a:pt x="59177" y="22013"/>
                  </a:cubicBezTo>
                  <a:cubicBezTo>
                    <a:pt x="58324" y="19296"/>
                    <a:pt x="57234" y="16619"/>
                    <a:pt x="55826" y="14061"/>
                  </a:cubicBezTo>
                  <a:cubicBezTo>
                    <a:pt x="54398" y="11522"/>
                    <a:pt x="52653" y="9103"/>
                    <a:pt x="50491" y="7001"/>
                  </a:cubicBezTo>
                  <a:cubicBezTo>
                    <a:pt x="48349" y="4899"/>
                    <a:pt x="45811" y="3134"/>
                    <a:pt x="42975" y="1944"/>
                  </a:cubicBezTo>
                  <a:cubicBezTo>
                    <a:pt x="42618" y="1805"/>
                    <a:pt x="42261" y="1666"/>
                    <a:pt x="41884" y="1527"/>
                  </a:cubicBezTo>
                  <a:lnTo>
                    <a:pt x="41626" y="1408"/>
                  </a:lnTo>
                  <a:cubicBezTo>
                    <a:pt x="41527" y="1389"/>
                    <a:pt x="41428" y="1349"/>
                    <a:pt x="41349" y="1329"/>
                  </a:cubicBezTo>
                  <a:lnTo>
                    <a:pt x="40794" y="1151"/>
                  </a:lnTo>
                  <a:cubicBezTo>
                    <a:pt x="40417" y="1051"/>
                    <a:pt x="40060" y="913"/>
                    <a:pt x="39683" y="833"/>
                  </a:cubicBezTo>
                  <a:lnTo>
                    <a:pt x="38533" y="556"/>
                  </a:lnTo>
                  <a:cubicBezTo>
                    <a:pt x="38354" y="516"/>
                    <a:pt x="38156" y="476"/>
                    <a:pt x="37958" y="437"/>
                  </a:cubicBezTo>
                  <a:lnTo>
                    <a:pt x="37383" y="357"/>
                  </a:lnTo>
                  <a:cubicBezTo>
                    <a:pt x="37006" y="298"/>
                    <a:pt x="36609" y="238"/>
                    <a:pt x="36212" y="179"/>
                  </a:cubicBezTo>
                  <a:lnTo>
                    <a:pt x="35042" y="80"/>
                  </a:lnTo>
                  <a:lnTo>
                    <a:pt x="34467" y="40"/>
                  </a:lnTo>
                  <a:cubicBezTo>
                    <a:pt x="34269" y="20"/>
                    <a:pt x="34071" y="20"/>
                    <a:pt x="33872" y="20"/>
                  </a:cubicBezTo>
                  <a:cubicBezTo>
                    <a:pt x="33476" y="20"/>
                    <a:pt x="33079" y="0"/>
                    <a:pt x="32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4"/>
            <p:cNvSpPr/>
            <p:nvPr/>
          </p:nvSpPr>
          <p:spPr>
            <a:xfrm>
              <a:off x="59354" y="-2671057"/>
              <a:ext cx="2434784" cy="3922371"/>
            </a:xfrm>
            <a:custGeom>
              <a:rect b="b" l="l" r="r" t="t"/>
              <a:pathLst>
                <a:path extrusionOk="0" h="122297" w="75915">
                  <a:moveTo>
                    <a:pt x="14567" y="1"/>
                  </a:moveTo>
                  <a:cubicBezTo>
                    <a:pt x="13126" y="1"/>
                    <a:pt x="11635" y="282"/>
                    <a:pt x="10293" y="934"/>
                  </a:cubicBezTo>
                  <a:cubicBezTo>
                    <a:pt x="8865" y="1568"/>
                    <a:pt x="7635" y="2560"/>
                    <a:pt x="6565" y="3730"/>
                  </a:cubicBezTo>
                  <a:cubicBezTo>
                    <a:pt x="5494" y="4900"/>
                    <a:pt x="4641" y="6268"/>
                    <a:pt x="3907" y="7716"/>
                  </a:cubicBezTo>
                  <a:cubicBezTo>
                    <a:pt x="3193" y="9164"/>
                    <a:pt x="2578" y="10691"/>
                    <a:pt x="2122" y="12277"/>
                  </a:cubicBezTo>
                  <a:cubicBezTo>
                    <a:pt x="1170" y="15450"/>
                    <a:pt x="556" y="18822"/>
                    <a:pt x="278" y="22292"/>
                  </a:cubicBezTo>
                  <a:cubicBezTo>
                    <a:pt x="0" y="25762"/>
                    <a:pt x="119" y="29352"/>
                    <a:pt x="536" y="32981"/>
                  </a:cubicBezTo>
                  <a:cubicBezTo>
                    <a:pt x="952" y="36630"/>
                    <a:pt x="1746" y="40319"/>
                    <a:pt x="2836" y="43987"/>
                  </a:cubicBezTo>
                  <a:cubicBezTo>
                    <a:pt x="5057" y="51365"/>
                    <a:pt x="8330" y="57968"/>
                    <a:pt x="11879" y="63938"/>
                  </a:cubicBezTo>
                  <a:cubicBezTo>
                    <a:pt x="13664" y="66912"/>
                    <a:pt x="15548" y="69748"/>
                    <a:pt x="17452" y="72445"/>
                  </a:cubicBezTo>
                  <a:cubicBezTo>
                    <a:pt x="19336" y="75162"/>
                    <a:pt x="21260" y="77720"/>
                    <a:pt x="23183" y="80219"/>
                  </a:cubicBezTo>
                  <a:cubicBezTo>
                    <a:pt x="27031" y="85157"/>
                    <a:pt x="30878" y="89679"/>
                    <a:pt x="34745" y="93744"/>
                  </a:cubicBezTo>
                  <a:cubicBezTo>
                    <a:pt x="38612" y="97809"/>
                    <a:pt x="42459" y="101439"/>
                    <a:pt x="46287" y="104651"/>
                  </a:cubicBezTo>
                  <a:cubicBezTo>
                    <a:pt x="50094" y="107864"/>
                    <a:pt x="53882" y="110640"/>
                    <a:pt x="57571" y="113040"/>
                  </a:cubicBezTo>
                  <a:cubicBezTo>
                    <a:pt x="58463" y="113655"/>
                    <a:pt x="59395" y="114210"/>
                    <a:pt x="60308" y="114765"/>
                  </a:cubicBezTo>
                  <a:cubicBezTo>
                    <a:pt x="61200" y="115320"/>
                    <a:pt x="62112" y="115856"/>
                    <a:pt x="62985" y="116391"/>
                  </a:cubicBezTo>
                  <a:cubicBezTo>
                    <a:pt x="64750" y="117442"/>
                    <a:pt x="66455" y="118454"/>
                    <a:pt x="68161" y="119346"/>
                  </a:cubicBezTo>
                  <a:cubicBezTo>
                    <a:pt x="69866" y="120239"/>
                    <a:pt x="71552" y="121012"/>
                    <a:pt x="73238" y="121587"/>
                  </a:cubicBezTo>
                  <a:cubicBezTo>
                    <a:pt x="73674" y="121726"/>
                    <a:pt x="74090" y="121845"/>
                    <a:pt x="74527" y="121964"/>
                  </a:cubicBezTo>
                  <a:cubicBezTo>
                    <a:pt x="74626" y="122004"/>
                    <a:pt x="74725" y="122023"/>
                    <a:pt x="74844" y="122043"/>
                  </a:cubicBezTo>
                  <a:lnTo>
                    <a:pt x="75241" y="122142"/>
                  </a:lnTo>
                  <a:cubicBezTo>
                    <a:pt x="75439" y="122182"/>
                    <a:pt x="75617" y="122222"/>
                    <a:pt x="75816" y="122281"/>
                  </a:cubicBezTo>
                  <a:lnTo>
                    <a:pt x="75875" y="122281"/>
                  </a:lnTo>
                  <a:cubicBezTo>
                    <a:pt x="75885" y="122291"/>
                    <a:pt x="75900" y="122296"/>
                    <a:pt x="75907" y="122296"/>
                  </a:cubicBezTo>
                  <a:cubicBezTo>
                    <a:pt x="75915" y="122296"/>
                    <a:pt x="75915" y="122291"/>
                    <a:pt x="75895" y="122281"/>
                  </a:cubicBezTo>
                  <a:lnTo>
                    <a:pt x="75796" y="122182"/>
                  </a:lnTo>
                  <a:lnTo>
                    <a:pt x="75598" y="121964"/>
                  </a:lnTo>
                  <a:cubicBezTo>
                    <a:pt x="74963" y="121309"/>
                    <a:pt x="74328" y="120655"/>
                    <a:pt x="73714" y="120020"/>
                  </a:cubicBezTo>
                  <a:cubicBezTo>
                    <a:pt x="71433" y="117621"/>
                    <a:pt x="69390" y="115360"/>
                    <a:pt x="67566" y="113238"/>
                  </a:cubicBezTo>
                  <a:cubicBezTo>
                    <a:pt x="65741" y="111096"/>
                    <a:pt x="64095" y="109113"/>
                    <a:pt x="62668" y="107269"/>
                  </a:cubicBezTo>
                  <a:cubicBezTo>
                    <a:pt x="61934" y="106357"/>
                    <a:pt x="61259" y="105464"/>
                    <a:pt x="60625" y="104631"/>
                  </a:cubicBezTo>
                  <a:cubicBezTo>
                    <a:pt x="59970" y="103779"/>
                    <a:pt x="59395" y="102966"/>
                    <a:pt x="58820" y="102192"/>
                  </a:cubicBezTo>
                  <a:cubicBezTo>
                    <a:pt x="56579" y="99079"/>
                    <a:pt x="54933" y="96580"/>
                    <a:pt x="53704" y="94636"/>
                  </a:cubicBezTo>
                  <a:cubicBezTo>
                    <a:pt x="53089" y="93685"/>
                    <a:pt x="52593" y="92852"/>
                    <a:pt x="52157" y="92158"/>
                  </a:cubicBezTo>
                  <a:cubicBezTo>
                    <a:pt x="51721" y="91463"/>
                    <a:pt x="51403" y="90908"/>
                    <a:pt x="51145" y="90452"/>
                  </a:cubicBezTo>
                  <a:cubicBezTo>
                    <a:pt x="50888" y="90016"/>
                    <a:pt x="50689" y="89718"/>
                    <a:pt x="50570" y="89500"/>
                  </a:cubicBezTo>
                  <a:cubicBezTo>
                    <a:pt x="50511" y="89401"/>
                    <a:pt x="50451" y="89322"/>
                    <a:pt x="50432" y="89282"/>
                  </a:cubicBezTo>
                  <a:cubicBezTo>
                    <a:pt x="50392" y="89242"/>
                    <a:pt x="50392" y="89203"/>
                    <a:pt x="50372" y="89203"/>
                  </a:cubicBezTo>
                  <a:cubicBezTo>
                    <a:pt x="50372" y="89203"/>
                    <a:pt x="50392" y="89242"/>
                    <a:pt x="50412" y="89282"/>
                  </a:cubicBezTo>
                  <a:cubicBezTo>
                    <a:pt x="50432" y="89341"/>
                    <a:pt x="50491" y="89421"/>
                    <a:pt x="50531" y="89520"/>
                  </a:cubicBezTo>
                  <a:cubicBezTo>
                    <a:pt x="50650" y="89738"/>
                    <a:pt x="50828" y="90055"/>
                    <a:pt x="51086" y="90492"/>
                  </a:cubicBezTo>
                  <a:cubicBezTo>
                    <a:pt x="51344" y="90928"/>
                    <a:pt x="51661" y="91503"/>
                    <a:pt x="52078" y="92197"/>
                  </a:cubicBezTo>
                  <a:cubicBezTo>
                    <a:pt x="52494" y="92891"/>
                    <a:pt x="52990" y="93744"/>
                    <a:pt x="53605" y="94696"/>
                  </a:cubicBezTo>
                  <a:cubicBezTo>
                    <a:pt x="54814" y="96659"/>
                    <a:pt x="56460" y="99178"/>
                    <a:pt x="58681" y="102291"/>
                  </a:cubicBezTo>
                  <a:cubicBezTo>
                    <a:pt x="59257" y="103065"/>
                    <a:pt x="59832" y="103878"/>
                    <a:pt x="60466" y="104731"/>
                  </a:cubicBezTo>
                  <a:cubicBezTo>
                    <a:pt x="61121" y="105583"/>
                    <a:pt x="61775" y="106476"/>
                    <a:pt x="62509" y="107388"/>
                  </a:cubicBezTo>
                  <a:cubicBezTo>
                    <a:pt x="63957" y="109252"/>
                    <a:pt x="65583" y="111235"/>
                    <a:pt x="67407" y="113377"/>
                  </a:cubicBezTo>
                  <a:cubicBezTo>
                    <a:pt x="69232" y="115499"/>
                    <a:pt x="71274" y="117780"/>
                    <a:pt x="73555" y="120179"/>
                  </a:cubicBezTo>
                  <a:cubicBezTo>
                    <a:pt x="74071" y="120715"/>
                    <a:pt x="74606" y="121290"/>
                    <a:pt x="75161" y="121845"/>
                  </a:cubicBezTo>
                  <a:lnTo>
                    <a:pt x="75181" y="121885"/>
                  </a:lnTo>
                  <a:cubicBezTo>
                    <a:pt x="75194" y="121885"/>
                    <a:pt x="75199" y="121893"/>
                    <a:pt x="75194" y="121893"/>
                  </a:cubicBezTo>
                  <a:cubicBezTo>
                    <a:pt x="75192" y="121893"/>
                    <a:pt x="75188" y="121891"/>
                    <a:pt x="75181" y="121885"/>
                  </a:cubicBezTo>
                  <a:lnTo>
                    <a:pt x="75122" y="121885"/>
                  </a:lnTo>
                  <a:lnTo>
                    <a:pt x="74884" y="121825"/>
                  </a:lnTo>
                  <a:cubicBezTo>
                    <a:pt x="74784" y="121805"/>
                    <a:pt x="74685" y="121766"/>
                    <a:pt x="74586" y="121746"/>
                  </a:cubicBezTo>
                  <a:cubicBezTo>
                    <a:pt x="74150" y="121627"/>
                    <a:pt x="73733" y="121508"/>
                    <a:pt x="73317" y="121349"/>
                  </a:cubicBezTo>
                  <a:cubicBezTo>
                    <a:pt x="71631" y="120794"/>
                    <a:pt x="69965" y="120001"/>
                    <a:pt x="68280" y="119128"/>
                  </a:cubicBezTo>
                  <a:cubicBezTo>
                    <a:pt x="66574" y="118236"/>
                    <a:pt x="64869" y="117224"/>
                    <a:pt x="63124" y="116153"/>
                  </a:cubicBezTo>
                  <a:cubicBezTo>
                    <a:pt x="62231" y="115638"/>
                    <a:pt x="61339" y="115102"/>
                    <a:pt x="60427" y="114547"/>
                  </a:cubicBezTo>
                  <a:cubicBezTo>
                    <a:pt x="59534" y="113972"/>
                    <a:pt x="58602" y="113436"/>
                    <a:pt x="57690" y="112822"/>
                  </a:cubicBezTo>
                  <a:cubicBezTo>
                    <a:pt x="54021" y="110422"/>
                    <a:pt x="50253" y="107646"/>
                    <a:pt x="46445" y="104433"/>
                  </a:cubicBezTo>
                  <a:cubicBezTo>
                    <a:pt x="42638" y="101220"/>
                    <a:pt x="38791" y="97611"/>
                    <a:pt x="34943" y="93546"/>
                  </a:cubicBezTo>
                  <a:cubicBezTo>
                    <a:pt x="31076" y="89480"/>
                    <a:pt x="27249" y="84959"/>
                    <a:pt x="23401" y="80021"/>
                  </a:cubicBezTo>
                  <a:cubicBezTo>
                    <a:pt x="21498" y="77542"/>
                    <a:pt x="19574" y="74984"/>
                    <a:pt x="17670" y="72287"/>
                  </a:cubicBezTo>
                  <a:cubicBezTo>
                    <a:pt x="15786" y="69570"/>
                    <a:pt x="13922" y="66754"/>
                    <a:pt x="12137" y="63779"/>
                  </a:cubicBezTo>
                  <a:cubicBezTo>
                    <a:pt x="8568" y="57830"/>
                    <a:pt x="5315" y="51246"/>
                    <a:pt x="3114" y="43908"/>
                  </a:cubicBezTo>
                  <a:cubicBezTo>
                    <a:pt x="2023" y="40239"/>
                    <a:pt x="1230" y="36570"/>
                    <a:pt x="814" y="32941"/>
                  </a:cubicBezTo>
                  <a:cubicBezTo>
                    <a:pt x="397" y="29332"/>
                    <a:pt x="278" y="25762"/>
                    <a:pt x="576" y="22312"/>
                  </a:cubicBezTo>
                  <a:cubicBezTo>
                    <a:pt x="833" y="18861"/>
                    <a:pt x="1448" y="15510"/>
                    <a:pt x="2400" y="12357"/>
                  </a:cubicBezTo>
                  <a:cubicBezTo>
                    <a:pt x="2856" y="10790"/>
                    <a:pt x="3451" y="9263"/>
                    <a:pt x="4145" y="7835"/>
                  </a:cubicBezTo>
                  <a:cubicBezTo>
                    <a:pt x="4879" y="6407"/>
                    <a:pt x="5732" y="5078"/>
                    <a:pt x="6763" y="3928"/>
                  </a:cubicBezTo>
                  <a:cubicBezTo>
                    <a:pt x="7814" y="2778"/>
                    <a:pt x="9024" y="1806"/>
                    <a:pt x="10392" y="1192"/>
                  </a:cubicBezTo>
                  <a:cubicBezTo>
                    <a:pt x="11675" y="578"/>
                    <a:pt x="13063" y="295"/>
                    <a:pt x="14442" y="295"/>
                  </a:cubicBezTo>
                  <a:cubicBezTo>
                    <a:pt x="14533" y="295"/>
                    <a:pt x="14624" y="297"/>
                    <a:pt x="14715" y="299"/>
                  </a:cubicBezTo>
                  <a:cubicBezTo>
                    <a:pt x="16163" y="339"/>
                    <a:pt x="17611" y="656"/>
                    <a:pt x="18920" y="1211"/>
                  </a:cubicBezTo>
                  <a:cubicBezTo>
                    <a:pt x="20248" y="1747"/>
                    <a:pt x="21458" y="2481"/>
                    <a:pt x="22549" y="3333"/>
                  </a:cubicBezTo>
                  <a:cubicBezTo>
                    <a:pt x="24750" y="5039"/>
                    <a:pt x="26436" y="7240"/>
                    <a:pt x="27526" y="9640"/>
                  </a:cubicBezTo>
                  <a:cubicBezTo>
                    <a:pt x="28082" y="10830"/>
                    <a:pt x="28538" y="12039"/>
                    <a:pt x="28915" y="13269"/>
                  </a:cubicBezTo>
                  <a:cubicBezTo>
                    <a:pt x="29271" y="14498"/>
                    <a:pt x="29529" y="15728"/>
                    <a:pt x="29767" y="16938"/>
                  </a:cubicBezTo>
                  <a:cubicBezTo>
                    <a:pt x="30204" y="19397"/>
                    <a:pt x="30442" y="21796"/>
                    <a:pt x="30640" y="24116"/>
                  </a:cubicBezTo>
                  <a:cubicBezTo>
                    <a:pt x="30838" y="26457"/>
                    <a:pt x="31017" y="28717"/>
                    <a:pt x="31255" y="30899"/>
                  </a:cubicBezTo>
                  <a:cubicBezTo>
                    <a:pt x="31731" y="35262"/>
                    <a:pt x="32385" y="39327"/>
                    <a:pt x="33119" y="43095"/>
                  </a:cubicBezTo>
                  <a:cubicBezTo>
                    <a:pt x="34606" y="50611"/>
                    <a:pt x="36431" y="56957"/>
                    <a:pt x="38215" y="62272"/>
                  </a:cubicBezTo>
                  <a:cubicBezTo>
                    <a:pt x="39128" y="64929"/>
                    <a:pt x="40020" y="67349"/>
                    <a:pt x="40873" y="69530"/>
                  </a:cubicBezTo>
                  <a:cubicBezTo>
                    <a:pt x="41726" y="71711"/>
                    <a:pt x="42578" y="73655"/>
                    <a:pt x="43352" y="75420"/>
                  </a:cubicBezTo>
                  <a:cubicBezTo>
                    <a:pt x="44899" y="78910"/>
                    <a:pt x="46247" y="81587"/>
                    <a:pt x="47298" y="83630"/>
                  </a:cubicBezTo>
                  <a:cubicBezTo>
                    <a:pt x="47834" y="84641"/>
                    <a:pt x="48290" y="85514"/>
                    <a:pt x="48686" y="86208"/>
                  </a:cubicBezTo>
                  <a:cubicBezTo>
                    <a:pt x="49063" y="86942"/>
                    <a:pt x="49380" y="87497"/>
                    <a:pt x="49638" y="87933"/>
                  </a:cubicBezTo>
                  <a:cubicBezTo>
                    <a:pt x="49896" y="88390"/>
                    <a:pt x="50075" y="88707"/>
                    <a:pt x="50194" y="88905"/>
                  </a:cubicBezTo>
                  <a:cubicBezTo>
                    <a:pt x="50253" y="89004"/>
                    <a:pt x="50313" y="89084"/>
                    <a:pt x="50332" y="89143"/>
                  </a:cubicBezTo>
                  <a:cubicBezTo>
                    <a:pt x="50372" y="89183"/>
                    <a:pt x="50372" y="89203"/>
                    <a:pt x="50372" y="89203"/>
                  </a:cubicBezTo>
                  <a:cubicBezTo>
                    <a:pt x="50392" y="89203"/>
                    <a:pt x="50372" y="89183"/>
                    <a:pt x="50352" y="89123"/>
                  </a:cubicBezTo>
                  <a:cubicBezTo>
                    <a:pt x="50313" y="89084"/>
                    <a:pt x="50273" y="89004"/>
                    <a:pt x="50233" y="88885"/>
                  </a:cubicBezTo>
                  <a:cubicBezTo>
                    <a:pt x="50114" y="88687"/>
                    <a:pt x="49936" y="88370"/>
                    <a:pt x="49698" y="87914"/>
                  </a:cubicBezTo>
                  <a:cubicBezTo>
                    <a:pt x="49460" y="87477"/>
                    <a:pt x="49143" y="86902"/>
                    <a:pt x="48766" y="86168"/>
                  </a:cubicBezTo>
                  <a:cubicBezTo>
                    <a:pt x="48389" y="85455"/>
                    <a:pt x="47913" y="84602"/>
                    <a:pt x="47417" y="83571"/>
                  </a:cubicBezTo>
                  <a:cubicBezTo>
                    <a:pt x="46366" y="81548"/>
                    <a:pt x="45037" y="78851"/>
                    <a:pt x="43491" y="75341"/>
                  </a:cubicBezTo>
                  <a:cubicBezTo>
                    <a:pt x="42737" y="73595"/>
                    <a:pt x="41904" y="71652"/>
                    <a:pt x="41051" y="69451"/>
                  </a:cubicBezTo>
                  <a:cubicBezTo>
                    <a:pt x="40199" y="67289"/>
                    <a:pt x="39326" y="64870"/>
                    <a:pt x="38434" y="62212"/>
                  </a:cubicBezTo>
                  <a:cubicBezTo>
                    <a:pt x="36649" y="56898"/>
                    <a:pt x="34844" y="50552"/>
                    <a:pt x="33377" y="43035"/>
                  </a:cubicBezTo>
                  <a:cubicBezTo>
                    <a:pt x="32643" y="39287"/>
                    <a:pt x="32008" y="35242"/>
                    <a:pt x="31512" y="30879"/>
                  </a:cubicBezTo>
                  <a:cubicBezTo>
                    <a:pt x="31274" y="28697"/>
                    <a:pt x="31096" y="26437"/>
                    <a:pt x="30917" y="24097"/>
                  </a:cubicBezTo>
                  <a:cubicBezTo>
                    <a:pt x="30719" y="21776"/>
                    <a:pt x="30481" y="19357"/>
                    <a:pt x="30045" y="16898"/>
                  </a:cubicBezTo>
                  <a:cubicBezTo>
                    <a:pt x="29807" y="15668"/>
                    <a:pt x="29529" y="14419"/>
                    <a:pt x="29172" y="13189"/>
                  </a:cubicBezTo>
                  <a:cubicBezTo>
                    <a:pt x="28815" y="11960"/>
                    <a:pt x="28359" y="10711"/>
                    <a:pt x="27804" y="9521"/>
                  </a:cubicBezTo>
                  <a:cubicBezTo>
                    <a:pt x="26693" y="7081"/>
                    <a:pt x="24968" y="4860"/>
                    <a:pt x="22727" y="3115"/>
                  </a:cubicBezTo>
                  <a:cubicBezTo>
                    <a:pt x="21636" y="2243"/>
                    <a:pt x="20387" y="1489"/>
                    <a:pt x="19039" y="934"/>
                  </a:cubicBezTo>
                  <a:cubicBezTo>
                    <a:pt x="17690" y="378"/>
                    <a:pt x="16222" y="41"/>
                    <a:pt x="14715" y="2"/>
                  </a:cubicBezTo>
                  <a:cubicBezTo>
                    <a:pt x="14666" y="1"/>
                    <a:pt x="14617" y="1"/>
                    <a:pt x="14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4"/>
            <p:cNvSpPr/>
            <p:nvPr/>
          </p:nvSpPr>
          <p:spPr>
            <a:xfrm>
              <a:off x="4861481" y="-3851325"/>
              <a:ext cx="4127282" cy="4635310"/>
            </a:xfrm>
            <a:custGeom>
              <a:rect b="b" l="l" r="r" t="t"/>
              <a:pathLst>
                <a:path extrusionOk="0" h="144526" w="128686">
                  <a:moveTo>
                    <a:pt x="55123" y="89789"/>
                  </a:moveTo>
                  <a:cubicBezTo>
                    <a:pt x="55119" y="89811"/>
                    <a:pt x="55115" y="89831"/>
                    <a:pt x="55111" y="89850"/>
                  </a:cubicBezTo>
                  <a:cubicBezTo>
                    <a:pt x="55111" y="89857"/>
                    <a:pt x="55111" y="89864"/>
                    <a:pt x="55111" y="89870"/>
                  </a:cubicBezTo>
                  <a:cubicBezTo>
                    <a:pt x="55116" y="89846"/>
                    <a:pt x="55120" y="89818"/>
                    <a:pt x="55123" y="89789"/>
                  </a:cubicBezTo>
                  <a:close/>
                  <a:moveTo>
                    <a:pt x="118878" y="1"/>
                  </a:moveTo>
                  <a:cubicBezTo>
                    <a:pt x="118749" y="1"/>
                    <a:pt x="118620" y="6"/>
                    <a:pt x="118493" y="15"/>
                  </a:cubicBezTo>
                  <a:cubicBezTo>
                    <a:pt x="117937" y="74"/>
                    <a:pt x="117382" y="213"/>
                    <a:pt x="116866" y="431"/>
                  </a:cubicBezTo>
                  <a:cubicBezTo>
                    <a:pt x="114824" y="1363"/>
                    <a:pt x="113257" y="3168"/>
                    <a:pt x="112345" y="5191"/>
                  </a:cubicBezTo>
                  <a:cubicBezTo>
                    <a:pt x="111413" y="7213"/>
                    <a:pt x="110798" y="9375"/>
                    <a:pt x="109668" y="11299"/>
                  </a:cubicBezTo>
                  <a:cubicBezTo>
                    <a:pt x="109390" y="11775"/>
                    <a:pt x="109073" y="12231"/>
                    <a:pt x="108716" y="12647"/>
                  </a:cubicBezTo>
                  <a:cubicBezTo>
                    <a:pt x="108359" y="13064"/>
                    <a:pt x="107982" y="13460"/>
                    <a:pt x="107526" y="13797"/>
                  </a:cubicBezTo>
                  <a:cubicBezTo>
                    <a:pt x="106653" y="14472"/>
                    <a:pt x="105662" y="14987"/>
                    <a:pt x="104591" y="15305"/>
                  </a:cubicBezTo>
                  <a:cubicBezTo>
                    <a:pt x="103298" y="15711"/>
                    <a:pt x="101941" y="15880"/>
                    <a:pt x="100575" y="15880"/>
                  </a:cubicBezTo>
                  <a:cubicBezTo>
                    <a:pt x="99678" y="15880"/>
                    <a:pt x="98776" y="15807"/>
                    <a:pt x="97888" y="15681"/>
                  </a:cubicBezTo>
                  <a:cubicBezTo>
                    <a:pt x="95092" y="15265"/>
                    <a:pt x="92414" y="14392"/>
                    <a:pt x="89678" y="13797"/>
                  </a:cubicBezTo>
                  <a:cubicBezTo>
                    <a:pt x="89003" y="13659"/>
                    <a:pt x="88309" y="13520"/>
                    <a:pt x="87615" y="13421"/>
                  </a:cubicBezTo>
                  <a:cubicBezTo>
                    <a:pt x="87278" y="13361"/>
                    <a:pt x="86941" y="13321"/>
                    <a:pt x="86584" y="13282"/>
                  </a:cubicBezTo>
                  <a:lnTo>
                    <a:pt x="85533" y="13202"/>
                  </a:lnTo>
                  <a:cubicBezTo>
                    <a:pt x="85193" y="13188"/>
                    <a:pt x="84853" y="13180"/>
                    <a:pt x="84513" y="13180"/>
                  </a:cubicBezTo>
                  <a:cubicBezTo>
                    <a:pt x="83466" y="13180"/>
                    <a:pt x="82421" y="13251"/>
                    <a:pt x="81388" y="13401"/>
                  </a:cubicBezTo>
                  <a:cubicBezTo>
                    <a:pt x="75895" y="14234"/>
                    <a:pt x="70838" y="17208"/>
                    <a:pt x="67585" y="21512"/>
                  </a:cubicBezTo>
                  <a:cubicBezTo>
                    <a:pt x="65939" y="23654"/>
                    <a:pt x="64730" y="26053"/>
                    <a:pt x="63460" y="28354"/>
                  </a:cubicBezTo>
                  <a:cubicBezTo>
                    <a:pt x="62826" y="29504"/>
                    <a:pt x="62171" y="30634"/>
                    <a:pt x="61438" y="31725"/>
                  </a:cubicBezTo>
                  <a:cubicBezTo>
                    <a:pt x="60704" y="32796"/>
                    <a:pt x="59911" y="33827"/>
                    <a:pt x="58998" y="34739"/>
                  </a:cubicBezTo>
                  <a:cubicBezTo>
                    <a:pt x="58542" y="35195"/>
                    <a:pt x="58066" y="35632"/>
                    <a:pt x="57551" y="36008"/>
                  </a:cubicBezTo>
                  <a:cubicBezTo>
                    <a:pt x="57055" y="36405"/>
                    <a:pt x="56520" y="36762"/>
                    <a:pt x="55964" y="37059"/>
                  </a:cubicBezTo>
                  <a:cubicBezTo>
                    <a:pt x="54834" y="37674"/>
                    <a:pt x="53604" y="38071"/>
                    <a:pt x="52355" y="38150"/>
                  </a:cubicBezTo>
                  <a:cubicBezTo>
                    <a:pt x="52143" y="38170"/>
                    <a:pt x="51932" y="38179"/>
                    <a:pt x="51721" y="38179"/>
                  </a:cubicBezTo>
                  <a:cubicBezTo>
                    <a:pt x="51299" y="38179"/>
                    <a:pt x="50881" y="38144"/>
                    <a:pt x="50471" y="38091"/>
                  </a:cubicBezTo>
                  <a:cubicBezTo>
                    <a:pt x="49856" y="37992"/>
                    <a:pt x="49241" y="37833"/>
                    <a:pt x="48666" y="37595"/>
                  </a:cubicBezTo>
                  <a:cubicBezTo>
                    <a:pt x="48091" y="37357"/>
                    <a:pt x="47516" y="37079"/>
                    <a:pt x="47040" y="36683"/>
                  </a:cubicBezTo>
                  <a:lnTo>
                    <a:pt x="46862" y="36544"/>
                  </a:lnTo>
                  <a:lnTo>
                    <a:pt x="46683" y="36385"/>
                  </a:lnTo>
                  <a:cubicBezTo>
                    <a:pt x="46564" y="36286"/>
                    <a:pt x="46445" y="36187"/>
                    <a:pt x="46346" y="36068"/>
                  </a:cubicBezTo>
                  <a:lnTo>
                    <a:pt x="46049" y="35731"/>
                  </a:lnTo>
                  <a:cubicBezTo>
                    <a:pt x="45930" y="35612"/>
                    <a:pt x="45870" y="35473"/>
                    <a:pt x="45771" y="35354"/>
                  </a:cubicBezTo>
                  <a:cubicBezTo>
                    <a:pt x="45057" y="34343"/>
                    <a:pt x="44819" y="33093"/>
                    <a:pt x="44641" y="31864"/>
                  </a:cubicBezTo>
                  <a:cubicBezTo>
                    <a:pt x="44482" y="30634"/>
                    <a:pt x="44383" y="29365"/>
                    <a:pt x="43907" y="28155"/>
                  </a:cubicBezTo>
                  <a:cubicBezTo>
                    <a:pt x="43867" y="28016"/>
                    <a:pt x="43788" y="27858"/>
                    <a:pt x="43728" y="27719"/>
                  </a:cubicBezTo>
                  <a:cubicBezTo>
                    <a:pt x="43649" y="27580"/>
                    <a:pt x="43570" y="27441"/>
                    <a:pt x="43490" y="27302"/>
                  </a:cubicBezTo>
                  <a:cubicBezTo>
                    <a:pt x="43451" y="27243"/>
                    <a:pt x="43411" y="27164"/>
                    <a:pt x="43371" y="27104"/>
                  </a:cubicBezTo>
                  <a:lnTo>
                    <a:pt x="43213" y="26906"/>
                  </a:lnTo>
                  <a:lnTo>
                    <a:pt x="43074" y="26727"/>
                  </a:lnTo>
                  <a:cubicBezTo>
                    <a:pt x="43014" y="26668"/>
                    <a:pt x="42975" y="26589"/>
                    <a:pt x="42895" y="26549"/>
                  </a:cubicBezTo>
                  <a:lnTo>
                    <a:pt x="42558" y="26212"/>
                  </a:lnTo>
                  <a:cubicBezTo>
                    <a:pt x="42439" y="26113"/>
                    <a:pt x="42300" y="26033"/>
                    <a:pt x="42162" y="25934"/>
                  </a:cubicBezTo>
                  <a:cubicBezTo>
                    <a:pt x="42043" y="25835"/>
                    <a:pt x="41884" y="25775"/>
                    <a:pt x="41745" y="25696"/>
                  </a:cubicBezTo>
                  <a:cubicBezTo>
                    <a:pt x="41606" y="25617"/>
                    <a:pt x="41468" y="25537"/>
                    <a:pt x="41309" y="25498"/>
                  </a:cubicBezTo>
                  <a:cubicBezTo>
                    <a:pt x="40734" y="25240"/>
                    <a:pt x="40099" y="25141"/>
                    <a:pt x="39465" y="25101"/>
                  </a:cubicBezTo>
                  <a:cubicBezTo>
                    <a:pt x="39369" y="25095"/>
                    <a:pt x="39273" y="25092"/>
                    <a:pt x="39178" y="25092"/>
                  </a:cubicBezTo>
                  <a:cubicBezTo>
                    <a:pt x="38644" y="25092"/>
                    <a:pt x="38122" y="25182"/>
                    <a:pt x="37600" y="25300"/>
                  </a:cubicBezTo>
                  <a:lnTo>
                    <a:pt x="37144" y="25438"/>
                  </a:lnTo>
                  <a:lnTo>
                    <a:pt x="36708" y="25597"/>
                  </a:lnTo>
                  <a:cubicBezTo>
                    <a:pt x="36549" y="25656"/>
                    <a:pt x="36411" y="25716"/>
                    <a:pt x="36272" y="25795"/>
                  </a:cubicBezTo>
                  <a:cubicBezTo>
                    <a:pt x="36153" y="25875"/>
                    <a:pt x="35994" y="25934"/>
                    <a:pt x="35875" y="26013"/>
                  </a:cubicBezTo>
                  <a:cubicBezTo>
                    <a:pt x="35320" y="26331"/>
                    <a:pt x="34864" y="26767"/>
                    <a:pt x="34447" y="27243"/>
                  </a:cubicBezTo>
                  <a:cubicBezTo>
                    <a:pt x="34051" y="27719"/>
                    <a:pt x="33733" y="28254"/>
                    <a:pt x="33475" y="28829"/>
                  </a:cubicBezTo>
                  <a:cubicBezTo>
                    <a:pt x="33218" y="29385"/>
                    <a:pt x="33059" y="29980"/>
                    <a:pt x="32940" y="30594"/>
                  </a:cubicBezTo>
                  <a:cubicBezTo>
                    <a:pt x="32504" y="33014"/>
                    <a:pt x="33099" y="35532"/>
                    <a:pt x="34308" y="37615"/>
                  </a:cubicBezTo>
                  <a:cubicBezTo>
                    <a:pt x="35518" y="39697"/>
                    <a:pt x="37243" y="41402"/>
                    <a:pt x="39048" y="42890"/>
                  </a:cubicBezTo>
                  <a:cubicBezTo>
                    <a:pt x="40873" y="44397"/>
                    <a:pt x="42776" y="45726"/>
                    <a:pt x="44561" y="47173"/>
                  </a:cubicBezTo>
                  <a:cubicBezTo>
                    <a:pt x="46366" y="48621"/>
                    <a:pt x="48012" y="50227"/>
                    <a:pt x="49222" y="52131"/>
                  </a:cubicBezTo>
                  <a:cubicBezTo>
                    <a:pt x="50471" y="54015"/>
                    <a:pt x="51363" y="56097"/>
                    <a:pt x="51978" y="58239"/>
                  </a:cubicBezTo>
                  <a:cubicBezTo>
                    <a:pt x="52593" y="60381"/>
                    <a:pt x="52970" y="62562"/>
                    <a:pt x="53208" y="64744"/>
                  </a:cubicBezTo>
                  <a:cubicBezTo>
                    <a:pt x="53465" y="66945"/>
                    <a:pt x="53584" y="69107"/>
                    <a:pt x="53703" y="71288"/>
                  </a:cubicBezTo>
                  <a:cubicBezTo>
                    <a:pt x="53743" y="72359"/>
                    <a:pt x="53803" y="73430"/>
                    <a:pt x="53763" y="74501"/>
                  </a:cubicBezTo>
                  <a:cubicBezTo>
                    <a:pt x="53703" y="75572"/>
                    <a:pt x="53545" y="76623"/>
                    <a:pt x="53188" y="77614"/>
                  </a:cubicBezTo>
                  <a:cubicBezTo>
                    <a:pt x="52831" y="78586"/>
                    <a:pt x="52196" y="79459"/>
                    <a:pt x="51403" y="80113"/>
                  </a:cubicBezTo>
                  <a:cubicBezTo>
                    <a:pt x="50643" y="80721"/>
                    <a:pt x="49683" y="81147"/>
                    <a:pt x="48715" y="81147"/>
                  </a:cubicBezTo>
                  <a:cubicBezTo>
                    <a:pt x="48672" y="81147"/>
                    <a:pt x="48630" y="81146"/>
                    <a:pt x="48587" y="81144"/>
                  </a:cubicBezTo>
                  <a:cubicBezTo>
                    <a:pt x="47595" y="81105"/>
                    <a:pt x="46604" y="80629"/>
                    <a:pt x="46009" y="79816"/>
                  </a:cubicBezTo>
                  <a:cubicBezTo>
                    <a:pt x="45374" y="79022"/>
                    <a:pt x="45077" y="78011"/>
                    <a:pt x="44958" y="77019"/>
                  </a:cubicBezTo>
                  <a:cubicBezTo>
                    <a:pt x="44839" y="76008"/>
                    <a:pt x="44879" y="74977"/>
                    <a:pt x="45057" y="73985"/>
                  </a:cubicBezTo>
                  <a:cubicBezTo>
                    <a:pt x="45216" y="72974"/>
                    <a:pt x="45553" y="72022"/>
                    <a:pt x="45830" y="71050"/>
                  </a:cubicBezTo>
                  <a:cubicBezTo>
                    <a:pt x="46108" y="70079"/>
                    <a:pt x="46386" y="69087"/>
                    <a:pt x="46564" y="68095"/>
                  </a:cubicBezTo>
                  <a:cubicBezTo>
                    <a:pt x="46723" y="67084"/>
                    <a:pt x="46782" y="66053"/>
                    <a:pt x="46624" y="65041"/>
                  </a:cubicBezTo>
                  <a:cubicBezTo>
                    <a:pt x="46425" y="64050"/>
                    <a:pt x="45969" y="63098"/>
                    <a:pt x="45235" y="62364"/>
                  </a:cubicBezTo>
                  <a:cubicBezTo>
                    <a:pt x="44502" y="61650"/>
                    <a:pt x="43530" y="61214"/>
                    <a:pt x="42538" y="61055"/>
                  </a:cubicBezTo>
                  <a:cubicBezTo>
                    <a:pt x="42246" y="61014"/>
                    <a:pt x="41951" y="60994"/>
                    <a:pt x="41657" y="60994"/>
                  </a:cubicBezTo>
                  <a:cubicBezTo>
                    <a:pt x="40955" y="60994"/>
                    <a:pt x="40254" y="61109"/>
                    <a:pt x="39584" y="61333"/>
                  </a:cubicBezTo>
                  <a:cubicBezTo>
                    <a:pt x="38632" y="61630"/>
                    <a:pt x="37779" y="62166"/>
                    <a:pt x="37085" y="62860"/>
                  </a:cubicBezTo>
                  <a:cubicBezTo>
                    <a:pt x="36391" y="63574"/>
                    <a:pt x="35875" y="64427"/>
                    <a:pt x="35518" y="65339"/>
                  </a:cubicBezTo>
                  <a:cubicBezTo>
                    <a:pt x="35161" y="66231"/>
                    <a:pt x="34983" y="67203"/>
                    <a:pt x="34923" y="68155"/>
                  </a:cubicBezTo>
                  <a:cubicBezTo>
                    <a:pt x="34844" y="69107"/>
                    <a:pt x="34923" y="70059"/>
                    <a:pt x="35082" y="71011"/>
                  </a:cubicBezTo>
                  <a:cubicBezTo>
                    <a:pt x="35240" y="71943"/>
                    <a:pt x="35518" y="72835"/>
                    <a:pt x="35855" y="73727"/>
                  </a:cubicBezTo>
                  <a:cubicBezTo>
                    <a:pt x="36530" y="75473"/>
                    <a:pt x="37462" y="77079"/>
                    <a:pt x="38413" y="78646"/>
                  </a:cubicBezTo>
                  <a:cubicBezTo>
                    <a:pt x="39385" y="80192"/>
                    <a:pt x="40357" y="81719"/>
                    <a:pt x="41249" y="83286"/>
                  </a:cubicBezTo>
                  <a:cubicBezTo>
                    <a:pt x="42122" y="84833"/>
                    <a:pt x="42955" y="86419"/>
                    <a:pt x="43669" y="88026"/>
                  </a:cubicBezTo>
                  <a:cubicBezTo>
                    <a:pt x="45097" y="91219"/>
                    <a:pt x="46148" y="94570"/>
                    <a:pt x="46465" y="97922"/>
                  </a:cubicBezTo>
                  <a:cubicBezTo>
                    <a:pt x="46624" y="99607"/>
                    <a:pt x="46624" y="101293"/>
                    <a:pt x="46386" y="102939"/>
                  </a:cubicBezTo>
                  <a:cubicBezTo>
                    <a:pt x="46148" y="104565"/>
                    <a:pt x="45692" y="106171"/>
                    <a:pt x="45057" y="107659"/>
                  </a:cubicBezTo>
                  <a:cubicBezTo>
                    <a:pt x="43788" y="110633"/>
                    <a:pt x="41765" y="113271"/>
                    <a:pt x="39127" y="114957"/>
                  </a:cubicBezTo>
                  <a:cubicBezTo>
                    <a:pt x="37819" y="115790"/>
                    <a:pt x="36371" y="116404"/>
                    <a:pt x="34884" y="116682"/>
                  </a:cubicBezTo>
                  <a:cubicBezTo>
                    <a:pt x="33888" y="116878"/>
                    <a:pt x="32885" y="116954"/>
                    <a:pt x="31889" y="116954"/>
                  </a:cubicBezTo>
                  <a:cubicBezTo>
                    <a:pt x="31377" y="116954"/>
                    <a:pt x="30867" y="116934"/>
                    <a:pt x="30362" y="116900"/>
                  </a:cubicBezTo>
                  <a:cubicBezTo>
                    <a:pt x="27348" y="116662"/>
                    <a:pt x="24472" y="115968"/>
                    <a:pt x="21577" y="115690"/>
                  </a:cubicBezTo>
                  <a:cubicBezTo>
                    <a:pt x="20782" y="115614"/>
                    <a:pt x="19987" y="115568"/>
                    <a:pt x="19195" y="115568"/>
                  </a:cubicBezTo>
                  <a:cubicBezTo>
                    <a:pt x="18545" y="115568"/>
                    <a:pt x="17897" y="115599"/>
                    <a:pt x="17253" y="115671"/>
                  </a:cubicBezTo>
                  <a:cubicBezTo>
                    <a:pt x="15845" y="115849"/>
                    <a:pt x="14457" y="116166"/>
                    <a:pt x="13148" y="116642"/>
                  </a:cubicBezTo>
                  <a:cubicBezTo>
                    <a:pt x="11820" y="117098"/>
                    <a:pt x="10570" y="117713"/>
                    <a:pt x="9420" y="118427"/>
                  </a:cubicBezTo>
                  <a:cubicBezTo>
                    <a:pt x="8250" y="119141"/>
                    <a:pt x="7179" y="119954"/>
                    <a:pt x="6188" y="120866"/>
                  </a:cubicBezTo>
                  <a:cubicBezTo>
                    <a:pt x="4224" y="122671"/>
                    <a:pt x="2677" y="124833"/>
                    <a:pt x="1606" y="127153"/>
                  </a:cubicBezTo>
                  <a:cubicBezTo>
                    <a:pt x="1071" y="128323"/>
                    <a:pt x="674" y="129513"/>
                    <a:pt x="417" y="130742"/>
                  </a:cubicBezTo>
                  <a:cubicBezTo>
                    <a:pt x="139" y="131952"/>
                    <a:pt x="0" y="133201"/>
                    <a:pt x="79" y="134411"/>
                  </a:cubicBezTo>
                  <a:cubicBezTo>
                    <a:pt x="139" y="135641"/>
                    <a:pt x="417" y="136850"/>
                    <a:pt x="992" y="137901"/>
                  </a:cubicBezTo>
                  <a:cubicBezTo>
                    <a:pt x="1567" y="138972"/>
                    <a:pt x="2459" y="139825"/>
                    <a:pt x="3490" y="140360"/>
                  </a:cubicBezTo>
                  <a:cubicBezTo>
                    <a:pt x="4191" y="140731"/>
                    <a:pt x="4971" y="140942"/>
                    <a:pt x="5742" y="140942"/>
                  </a:cubicBezTo>
                  <a:cubicBezTo>
                    <a:pt x="6128" y="140942"/>
                    <a:pt x="6511" y="140889"/>
                    <a:pt x="6882" y="140777"/>
                  </a:cubicBezTo>
                  <a:cubicBezTo>
                    <a:pt x="7992" y="140460"/>
                    <a:pt x="8924" y="139706"/>
                    <a:pt x="9579" y="138814"/>
                  </a:cubicBezTo>
                  <a:cubicBezTo>
                    <a:pt x="10253" y="137921"/>
                    <a:pt x="10749" y="136950"/>
                    <a:pt x="11245" y="135998"/>
                  </a:cubicBezTo>
                  <a:cubicBezTo>
                    <a:pt x="11740" y="135066"/>
                    <a:pt x="12216" y="134133"/>
                    <a:pt x="12811" y="133281"/>
                  </a:cubicBezTo>
                  <a:cubicBezTo>
                    <a:pt x="13406" y="132448"/>
                    <a:pt x="14140" y="131734"/>
                    <a:pt x="14993" y="131218"/>
                  </a:cubicBezTo>
                  <a:cubicBezTo>
                    <a:pt x="15845" y="130703"/>
                    <a:pt x="16797" y="130385"/>
                    <a:pt x="17769" y="130227"/>
                  </a:cubicBezTo>
                  <a:cubicBezTo>
                    <a:pt x="18250" y="130147"/>
                    <a:pt x="18732" y="130109"/>
                    <a:pt x="19211" y="130109"/>
                  </a:cubicBezTo>
                  <a:cubicBezTo>
                    <a:pt x="20646" y="130109"/>
                    <a:pt x="22048" y="130455"/>
                    <a:pt x="23282" y="131079"/>
                  </a:cubicBezTo>
                  <a:cubicBezTo>
                    <a:pt x="24928" y="131893"/>
                    <a:pt x="26217" y="133221"/>
                    <a:pt x="27129" y="134709"/>
                  </a:cubicBezTo>
                  <a:cubicBezTo>
                    <a:pt x="27605" y="135442"/>
                    <a:pt x="27962" y="136216"/>
                    <a:pt x="28260" y="137009"/>
                  </a:cubicBezTo>
                  <a:cubicBezTo>
                    <a:pt x="28557" y="137802"/>
                    <a:pt x="28756" y="138615"/>
                    <a:pt x="28894" y="139409"/>
                  </a:cubicBezTo>
                  <a:cubicBezTo>
                    <a:pt x="28974" y="139825"/>
                    <a:pt x="29013" y="140222"/>
                    <a:pt x="29053" y="140618"/>
                  </a:cubicBezTo>
                  <a:cubicBezTo>
                    <a:pt x="29073" y="141015"/>
                    <a:pt x="29113" y="141431"/>
                    <a:pt x="29093" y="141828"/>
                  </a:cubicBezTo>
                  <a:cubicBezTo>
                    <a:pt x="29113" y="142225"/>
                    <a:pt x="29073" y="142601"/>
                    <a:pt x="29053" y="142998"/>
                  </a:cubicBezTo>
                  <a:cubicBezTo>
                    <a:pt x="29033" y="143196"/>
                    <a:pt x="29013" y="143375"/>
                    <a:pt x="28994" y="143573"/>
                  </a:cubicBezTo>
                  <a:cubicBezTo>
                    <a:pt x="28954" y="143890"/>
                    <a:pt x="28914" y="144208"/>
                    <a:pt x="28855" y="144525"/>
                  </a:cubicBezTo>
                  <a:cubicBezTo>
                    <a:pt x="29807" y="143236"/>
                    <a:pt x="30719" y="141987"/>
                    <a:pt x="31611" y="140757"/>
                  </a:cubicBezTo>
                  <a:cubicBezTo>
                    <a:pt x="32444" y="139627"/>
                    <a:pt x="33218" y="138496"/>
                    <a:pt x="33991" y="137406"/>
                  </a:cubicBezTo>
                  <a:cubicBezTo>
                    <a:pt x="34745" y="136295"/>
                    <a:pt x="35498" y="135224"/>
                    <a:pt x="36212" y="134173"/>
                  </a:cubicBezTo>
                  <a:cubicBezTo>
                    <a:pt x="36926" y="133102"/>
                    <a:pt x="37620" y="132071"/>
                    <a:pt x="38275" y="131040"/>
                  </a:cubicBezTo>
                  <a:cubicBezTo>
                    <a:pt x="40932" y="126955"/>
                    <a:pt x="43153" y="123167"/>
                    <a:pt x="45017" y="119676"/>
                  </a:cubicBezTo>
                  <a:cubicBezTo>
                    <a:pt x="46862" y="116186"/>
                    <a:pt x="48329" y="112993"/>
                    <a:pt x="49539" y="110138"/>
                  </a:cubicBezTo>
                  <a:cubicBezTo>
                    <a:pt x="49817" y="109424"/>
                    <a:pt x="50094" y="108710"/>
                    <a:pt x="50372" y="108036"/>
                  </a:cubicBezTo>
                  <a:cubicBezTo>
                    <a:pt x="50630" y="107361"/>
                    <a:pt x="50887" y="106707"/>
                    <a:pt x="51106" y="106072"/>
                  </a:cubicBezTo>
                  <a:cubicBezTo>
                    <a:pt x="51542" y="104783"/>
                    <a:pt x="51998" y="103613"/>
                    <a:pt x="52315" y="102483"/>
                  </a:cubicBezTo>
                  <a:cubicBezTo>
                    <a:pt x="53029" y="100262"/>
                    <a:pt x="53485" y="98338"/>
                    <a:pt x="53882" y="96752"/>
                  </a:cubicBezTo>
                  <a:cubicBezTo>
                    <a:pt x="54060" y="95958"/>
                    <a:pt x="54199" y="95225"/>
                    <a:pt x="54338" y="94590"/>
                  </a:cubicBezTo>
                  <a:cubicBezTo>
                    <a:pt x="54477" y="93936"/>
                    <a:pt x="54596" y="93380"/>
                    <a:pt x="54675" y="92865"/>
                  </a:cubicBezTo>
                  <a:cubicBezTo>
                    <a:pt x="54834" y="91853"/>
                    <a:pt x="54933" y="91139"/>
                    <a:pt x="55012" y="90683"/>
                  </a:cubicBezTo>
                  <a:cubicBezTo>
                    <a:pt x="55052" y="90445"/>
                    <a:pt x="55072" y="90267"/>
                    <a:pt x="55092" y="90168"/>
                  </a:cubicBezTo>
                  <a:cubicBezTo>
                    <a:pt x="55092" y="90050"/>
                    <a:pt x="55111" y="89990"/>
                    <a:pt x="55111" y="89989"/>
                  </a:cubicBezTo>
                  <a:lnTo>
                    <a:pt x="55111" y="89989"/>
                  </a:lnTo>
                  <a:cubicBezTo>
                    <a:pt x="55111" y="89990"/>
                    <a:pt x="55091" y="90050"/>
                    <a:pt x="55072" y="90148"/>
                  </a:cubicBezTo>
                  <a:cubicBezTo>
                    <a:pt x="55052" y="90267"/>
                    <a:pt x="55012" y="90445"/>
                    <a:pt x="54973" y="90663"/>
                  </a:cubicBezTo>
                  <a:cubicBezTo>
                    <a:pt x="54893" y="91139"/>
                    <a:pt x="54774" y="91853"/>
                    <a:pt x="54616" y="92865"/>
                  </a:cubicBezTo>
                  <a:cubicBezTo>
                    <a:pt x="54536" y="93360"/>
                    <a:pt x="54417" y="93936"/>
                    <a:pt x="54279" y="94570"/>
                  </a:cubicBezTo>
                  <a:cubicBezTo>
                    <a:pt x="54140" y="95225"/>
                    <a:pt x="53981" y="95938"/>
                    <a:pt x="53803" y="96732"/>
                  </a:cubicBezTo>
                  <a:cubicBezTo>
                    <a:pt x="53406" y="98318"/>
                    <a:pt x="52930" y="100242"/>
                    <a:pt x="52216" y="102463"/>
                  </a:cubicBezTo>
                  <a:cubicBezTo>
                    <a:pt x="51899" y="103574"/>
                    <a:pt x="51443" y="104744"/>
                    <a:pt x="51006" y="106033"/>
                  </a:cubicBezTo>
                  <a:cubicBezTo>
                    <a:pt x="50788" y="106667"/>
                    <a:pt x="50530" y="107322"/>
                    <a:pt x="50253" y="107996"/>
                  </a:cubicBezTo>
                  <a:cubicBezTo>
                    <a:pt x="49975" y="108670"/>
                    <a:pt x="49717" y="109364"/>
                    <a:pt x="49420" y="110098"/>
                  </a:cubicBezTo>
                  <a:cubicBezTo>
                    <a:pt x="48210" y="112934"/>
                    <a:pt x="46723" y="116127"/>
                    <a:pt x="44879" y="119617"/>
                  </a:cubicBezTo>
                  <a:cubicBezTo>
                    <a:pt x="43014" y="123087"/>
                    <a:pt x="40773" y="126875"/>
                    <a:pt x="38136" y="130941"/>
                  </a:cubicBezTo>
                  <a:cubicBezTo>
                    <a:pt x="37481" y="131972"/>
                    <a:pt x="36767" y="133003"/>
                    <a:pt x="36073" y="134074"/>
                  </a:cubicBezTo>
                  <a:cubicBezTo>
                    <a:pt x="35359" y="135125"/>
                    <a:pt x="34606" y="136196"/>
                    <a:pt x="33852" y="137306"/>
                  </a:cubicBezTo>
                  <a:cubicBezTo>
                    <a:pt x="33079" y="138397"/>
                    <a:pt x="32286" y="139508"/>
                    <a:pt x="31473" y="140638"/>
                  </a:cubicBezTo>
                  <a:cubicBezTo>
                    <a:pt x="30699" y="141669"/>
                    <a:pt x="29926" y="142740"/>
                    <a:pt x="29152" y="143811"/>
                  </a:cubicBezTo>
                  <a:lnTo>
                    <a:pt x="29172" y="143593"/>
                  </a:lnTo>
                  <a:cubicBezTo>
                    <a:pt x="29192" y="143395"/>
                    <a:pt x="29212" y="143196"/>
                    <a:pt x="29232" y="143018"/>
                  </a:cubicBezTo>
                  <a:cubicBezTo>
                    <a:pt x="29271" y="142621"/>
                    <a:pt x="29291" y="142225"/>
                    <a:pt x="29291" y="141808"/>
                  </a:cubicBezTo>
                  <a:cubicBezTo>
                    <a:pt x="29291" y="141412"/>
                    <a:pt x="29271" y="141015"/>
                    <a:pt x="29232" y="140598"/>
                  </a:cubicBezTo>
                  <a:cubicBezTo>
                    <a:pt x="29192" y="140202"/>
                    <a:pt x="29152" y="139785"/>
                    <a:pt x="29073" y="139389"/>
                  </a:cubicBezTo>
                  <a:cubicBezTo>
                    <a:pt x="28934" y="138576"/>
                    <a:pt x="28736" y="137743"/>
                    <a:pt x="28438" y="136950"/>
                  </a:cubicBezTo>
                  <a:cubicBezTo>
                    <a:pt x="28141" y="136136"/>
                    <a:pt x="27764" y="135343"/>
                    <a:pt x="27308" y="134590"/>
                  </a:cubicBezTo>
                  <a:cubicBezTo>
                    <a:pt x="26376" y="133102"/>
                    <a:pt x="25047" y="131734"/>
                    <a:pt x="23361" y="130901"/>
                  </a:cubicBezTo>
                  <a:cubicBezTo>
                    <a:pt x="22095" y="130253"/>
                    <a:pt x="20634" y="129902"/>
                    <a:pt x="19143" y="129902"/>
                  </a:cubicBezTo>
                  <a:cubicBezTo>
                    <a:pt x="18673" y="129902"/>
                    <a:pt x="18200" y="129937"/>
                    <a:pt x="17729" y="130009"/>
                  </a:cubicBezTo>
                  <a:cubicBezTo>
                    <a:pt x="16738" y="130167"/>
                    <a:pt x="15766" y="130504"/>
                    <a:pt x="14894" y="131040"/>
                  </a:cubicBezTo>
                  <a:cubicBezTo>
                    <a:pt x="14001" y="131555"/>
                    <a:pt x="13228" y="132289"/>
                    <a:pt x="12633" y="133162"/>
                  </a:cubicBezTo>
                  <a:cubicBezTo>
                    <a:pt x="11423" y="134867"/>
                    <a:pt x="10709" y="136930"/>
                    <a:pt x="9400" y="138675"/>
                  </a:cubicBezTo>
                  <a:cubicBezTo>
                    <a:pt x="8766" y="139547"/>
                    <a:pt x="7873" y="140242"/>
                    <a:pt x="6822" y="140559"/>
                  </a:cubicBezTo>
                  <a:cubicBezTo>
                    <a:pt x="6469" y="140665"/>
                    <a:pt x="6103" y="140716"/>
                    <a:pt x="5734" y="140716"/>
                  </a:cubicBezTo>
                  <a:cubicBezTo>
                    <a:pt x="5005" y="140716"/>
                    <a:pt x="4268" y="140518"/>
                    <a:pt x="3609" y="140162"/>
                  </a:cubicBezTo>
                  <a:cubicBezTo>
                    <a:pt x="2598" y="139647"/>
                    <a:pt x="1745" y="138814"/>
                    <a:pt x="1190" y="137802"/>
                  </a:cubicBezTo>
                  <a:cubicBezTo>
                    <a:pt x="635" y="136771"/>
                    <a:pt x="357" y="135601"/>
                    <a:pt x="298" y="134411"/>
                  </a:cubicBezTo>
                  <a:cubicBezTo>
                    <a:pt x="238" y="133201"/>
                    <a:pt x="377" y="131992"/>
                    <a:pt x="635" y="130782"/>
                  </a:cubicBezTo>
                  <a:cubicBezTo>
                    <a:pt x="912" y="129592"/>
                    <a:pt x="1289" y="128402"/>
                    <a:pt x="1825" y="127252"/>
                  </a:cubicBezTo>
                  <a:cubicBezTo>
                    <a:pt x="2876" y="124971"/>
                    <a:pt x="4423" y="122830"/>
                    <a:pt x="6366" y="121045"/>
                  </a:cubicBezTo>
                  <a:cubicBezTo>
                    <a:pt x="7318" y="120152"/>
                    <a:pt x="8389" y="119339"/>
                    <a:pt x="9539" y="118625"/>
                  </a:cubicBezTo>
                  <a:cubicBezTo>
                    <a:pt x="10689" y="117931"/>
                    <a:pt x="11919" y="117336"/>
                    <a:pt x="13228" y="116860"/>
                  </a:cubicBezTo>
                  <a:cubicBezTo>
                    <a:pt x="14517" y="116404"/>
                    <a:pt x="15885" y="116087"/>
                    <a:pt x="17293" y="115928"/>
                  </a:cubicBezTo>
                  <a:cubicBezTo>
                    <a:pt x="17903" y="115850"/>
                    <a:pt x="18521" y="115817"/>
                    <a:pt x="19144" y="115817"/>
                  </a:cubicBezTo>
                  <a:cubicBezTo>
                    <a:pt x="19940" y="115817"/>
                    <a:pt x="20745" y="115870"/>
                    <a:pt x="21557" y="115948"/>
                  </a:cubicBezTo>
                  <a:cubicBezTo>
                    <a:pt x="24413" y="116226"/>
                    <a:pt x="27308" y="116920"/>
                    <a:pt x="30342" y="117158"/>
                  </a:cubicBezTo>
                  <a:cubicBezTo>
                    <a:pt x="30845" y="117191"/>
                    <a:pt x="31351" y="117211"/>
                    <a:pt x="31860" y="117211"/>
                  </a:cubicBezTo>
                  <a:cubicBezTo>
                    <a:pt x="32878" y="117211"/>
                    <a:pt x="33905" y="117131"/>
                    <a:pt x="34923" y="116920"/>
                  </a:cubicBezTo>
                  <a:cubicBezTo>
                    <a:pt x="36450" y="116642"/>
                    <a:pt x="37938" y="116028"/>
                    <a:pt x="39266" y="115175"/>
                  </a:cubicBezTo>
                  <a:cubicBezTo>
                    <a:pt x="40615" y="114322"/>
                    <a:pt x="41805" y="113211"/>
                    <a:pt x="42816" y="111962"/>
                  </a:cubicBezTo>
                  <a:cubicBezTo>
                    <a:pt x="43827" y="110693"/>
                    <a:pt x="44660" y="109265"/>
                    <a:pt x="45295" y="107758"/>
                  </a:cubicBezTo>
                  <a:cubicBezTo>
                    <a:pt x="45949" y="106251"/>
                    <a:pt x="46406" y="104644"/>
                    <a:pt x="46644" y="102979"/>
                  </a:cubicBezTo>
                  <a:cubicBezTo>
                    <a:pt x="46901" y="101313"/>
                    <a:pt x="46901" y="99607"/>
                    <a:pt x="46743" y="97902"/>
                  </a:cubicBezTo>
                  <a:cubicBezTo>
                    <a:pt x="46406" y="94511"/>
                    <a:pt x="45354" y="91139"/>
                    <a:pt x="43907" y="87907"/>
                  </a:cubicBezTo>
                  <a:cubicBezTo>
                    <a:pt x="43193" y="86300"/>
                    <a:pt x="42360" y="84714"/>
                    <a:pt x="41468" y="83147"/>
                  </a:cubicBezTo>
                  <a:cubicBezTo>
                    <a:pt x="40595" y="81581"/>
                    <a:pt x="39603" y="80054"/>
                    <a:pt x="38651" y="78507"/>
                  </a:cubicBezTo>
                  <a:cubicBezTo>
                    <a:pt x="37700" y="76940"/>
                    <a:pt x="36767" y="75354"/>
                    <a:pt x="36113" y="73628"/>
                  </a:cubicBezTo>
                  <a:cubicBezTo>
                    <a:pt x="35776" y="72756"/>
                    <a:pt x="35498" y="71863"/>
                    <a:pt x="35340" y="70951"/>
                  </a:cubicBezTo>
                  <a:cubicBezTo>
                    <a:pt x="35181" y="70039"/>
                    <a:pt x="35121" y="69107"/>
                    <a:pt x="35181" y="68175"/>
                  </a:cubicBezTo>
                  <a:cubicBezTo>
                    <a:pt x="35240" y="67243"/>
                    <a:pt x="35439" y="66311"/>
                    <a:pt x="35776" y="65438"/>
                  </a:cubicBezTo>
                  <a:cubicBezTo>
                    <a:pt x="36113" y="64565"/>
                    <a:pt x="36609" y="63732"/>
                    <a:pt x="37283" y="63058"/>
                  </a:cubicBezTo>
                  <a:cubicBezTo>
                    <a:pt x="37938" y="62384"/>
                    <a:pt x="38770" y="61888"/>
                    <a:pt x="39663" y="61591"/>
                  </a:cubicBezTo>
                  <a:cubicBezTo>
                    <a:pt x="40302" y="61382"/>
                    <a:pt x="40971" y="61271"/>
                    <a:pt x="41641" y="61271"/>
                  </a:cubicBezTo>
                  <a:cubicBezTo>
                    <a:pt x="41928" y="61271"/>
                    <a:pt x="42214" y="61291"/>
                    <a:pt x="42499" y="61333"/>
                  </a:cubicBezTo>
                  <a:cubicBezTo>
                    <a:pt x="43451" y="61472"/>
                    <a:pt x="44343" y="61888"/>
                    <a:pt x="45037" y="62562"/>
                  </a:cubicBezTo>
                  <a:cubicBezTo>
                    <a:pt x="45711" y="63237"/>
                    <a:pt x="46168" y="64149"/>
                    <a:pt x="46346" y="65101"/>
                  </a:cubicBezTo>
                  <a:cubicBezTo>
                    <a:pt x="46505" y="66053"/>
                    <a:pt x="46445" y="67064"/>
                    <a:pt x="46287" y="68036"/>
                  </a:cubicBezTo>
                  <a:cubicBezTo>
                    <a:pt x="46108" y="69027"/>
                    <a:pt x="45850" y="69999"/>
                    <a:pt x="45553" y="70971"/>
                  </a:cubicBezTo>
                  <a:cubicBezTo>
                    <a:pt x="45414" y="71447"/>
                    <a:pt x="45275" y="71943"/>
                    <a:pt x="45116" y="72419"/>
                  </a:cubicBezTo>
                  <a:cubicBezTo>
                    <a:pt x="44978" y="72914"/>
                    <a:pt x="44859" y="73430"/>
                    <a:pt x="44779" y="73926"/>
                  </a:cubicBezTo>
                  <a:cubicBezTo>
                    <a:pt x="44601" y="74957"/>
                    <a:pt x="44561" y="76008"/>
                    <a:pt x="44680" y="77039"/>
                  </a:cubicBezTo>
                  <a:cubicBezTo>
                    <a:pt x="44799" y="78090"/>
                    <a:pt x="45116" y="79141"/>
                    <a:pt x="45771" y="79994"/>
                  </a:cubicBezTo>
                  <a:cubicBezTo>
                    <a:pt x="46425" y="80867"/>
                    <a:pt x="47496" y="81402"/>
                    <a:pt x="48587" y="81442"/>
                  </a:cubicBezTo>
                  <a:cubicBezTo>
                    <a:pt x="48629" y="81443"/>
                    <a:pt x="48672" y="81444"/>
                    <a:pt x="48714" y="81444"/>
                  </a:cubicBezTo>
                  <a:cubicBezTo>
                    <a:pt x="49761" y="81444"/>
                    <a:pt x="50781" y="80979"/>
                    <a:pt x="51582" y="80331"/>
                  </a:cubicBezTo>
                  <a:cubicBezTo>
                    <a:pt x="52414" y="79657"/>
                    <a:pt x="53069" y="78725"/>
                    <a:pt x="53446" y="77714"/>
                  </a:cubicBezTo>
                  <a:cubicBezTo>
                    <a:pt x="53822" y="76682"/>
                    <a:pt x="53981" y="75592"/>
                    <a:pt x="54041" y="74521"/>
                  </a:cubicBezTo>
                  <a:cubicBezTo>
                    <a:pt x="54080" y="73430"/>
                    <a:pt x="54041" y="72359"/>
                    <a:pt x="53981" y="71268"/>
                  </a:cubicBezTo>
                  <a:cubicBezTo>
                    <a:pt x="53862" y="69107"/>
                    <a:pt x="53743" y="66906"/>
                    <a:pt x="53485" y="64724"/>
                  </a:cubicBezTo>
                  <a:cubicBezTo>
                    <a:pt x="53247" y="62523"/>
                    <a:pt x="52871" y="60322"/>
                    <a:pt x="52256" y="58160"/>
                  </a:cubicBezTo>
                  <a:cubicBezTo>
                    <a:pt x="51641" y="55998"/>
                    <a:pt x="50729" y="53876"/>
                    <a:pt x="49460" y="51973"/>
                  </a:cubicBezTo>
                  <a:cubicBezTo>
                    <a:pt x="48845" y="51021"/>
                    <a:pt x="48131" y="50108"/>
                    <a:pt x="47318" y="49276"/>
                  </a:cubicBezTo>
                  <a:cubicBezTo>
                    <a:pt x="46525" y="48443"/>
                    <a:pt x="45652" y="47689"/>
                    <a:pt x="44760" y="46955"/>
                  </a:cubicBezTo>
                  <a:cubicBezTo>
                    <a:pt x="42955" y="45488"/>
                    <a:pt x="41031" y="44159"/>
                    <a:pt x="39246" y="42672"/>
                  </a:cubicBezTo>
                  <a:cubicBezTo>
                    <a:pt x="37442" y="41184"/>
                    <a:pt x="35756" y="39519"/>
                    <a:pt x="34566" y="37476"/>
                  </a:cubicBezTo>
                  <a:cubicBezTo>
                    <a:pt x="33971" y="36445"/>
                    <a:pt x="33535" y="35334"/>
                    <a:pt x="33297" y="34184"/>
                  </a:cubicBezTo>
                  <a:cubicBezTo>
                    <a:pt x="33158" y="33609"/>
                    <a:pt x="33119" y="33014"/>
                    <a:pt x="33079" y="32419"/>
                  </a:cubicBezTo>
                  <a:cubicBezTo>
                    <a:pt x="33079" y="31824"/>
                    <a:pt x="33119" y="31229"/>
                    <a:pt x="33218" y="30654"/>
                  </a:cubicBezTo>
                  <a:cubicBezTo>
                    <a:pt x="33337" y="30059"/>
                    <a:pt x="33495" y="29484"/>
                    <a:pt x="33733" y="28948"/>
                  </a:cubicBezTo>
                  <a:cubicBezTo>
                    <a:pt x="33991" y="28413"/>
                    <a:pt x="34289" y="27897"/>
                    <a:pt x="34665" y="27441"/>
                  </a:cubicBezTo>
                  <a:cubicBezTo>
                    <a:pt x="35062" y="26985"/>
                    <a:pt x="35498" y="26589"/>
                    <a:pt x="36014" y="26271"/>
                  </a:cubicBezTo>
                  <a:cubicBezTo>
                    <a:pt x="36133" y="26192"/>
                    <a:pt x="36272" y="26132"/>
                    <a:pt x="36411" y="26073"/>
                  </a:cubicBezTo>
                  <a:cubicBezTo>
                    <a:pt x="36549" y="25994"/>
                    <a:pt x="36668" y="25934"/>
                    <a:pt x="36807" y="25875"/>
                  </a:cubicBezTo>
                  <a:lnTo>
                    <a:pt x="37224" y="25716"/>
                  </a:lnTo>
                  <a:lnTo>
                    <a:pt x="37660" y="25597"/>
                  </a:lnTo>
                  <a:cubicBezTo>
                    <a:pt x="38151" y="25482"/>
                    <a:pt x="38642" y="25408"/>
                    <a:pt x="39134" y="25408"/>
                  </a:cubicBezTo>
                  <a:cubicBezTo>
                    <a:pt x="39237" y="25408"/>
                    <a:pt x="39341" y="25412"/>
                    <a:pt x="39445" y="25419"/>
                  </a:cubicBezTo>
                  <a:cubicBezTo>
                    <a:pt x="40059" y="25438"/>
                    <a:pt x="40654" y="25537"/>
                    <a:pt x="41210" y="25775"/>
                  </a:cubicBezTo>
                  <a:cubicBezTo>
                    <a:pt x="41349" y="25815"/>
                    <a:pt x="41487" y="25894"/>
                    <a:pt x="41606" y="25974"/>
                  </a:cubicBezTo>
                  <a:cubicBezTo>
                    <a:pt x="41745" y="26033"/>
                    <a:pt x="41884" y="26093"/>
                    <a:pt x="42003" y="26192"/>
                  </a:cubicBezTo>
                  <a:cubicBezTo>
                    <a:pt x="42122" y="26271"/>
                    <a:pt x="42241" y="26370"/>
                    <a:pt x="42360" y="26450"/>
                  </a:cubicBezTo>
                  <a:lnTo>
                    <a:pt x="42697" y="26767"/>
                  </a:lnTo>
                  <a:cubicBezTo>
                    <a:pt x="42757" y="26807"/>
                    <a:pt x="42796" y="26866"/>
                    <a:pt x="42836" y="26926"/>
                  </a:cubicBezTo>
                  <a:lnTo>
                    <a:pt x="42975" y="27104"/>
                  </a:lnTo>
                  <a:lnTo>
                    <a:pt x="43133" y="27283"/>
                  </a:lnTo>
                  <a:cubicBezTo>
                    <a:pt x="43173" y="27342"/>
                    <a:pt x="43213" y="27402"/>
                    <a:pt x="43252" y="27461"/>
                  </a:cubicBezTo>
                  <a:cubicBezTo>
                    <a:pt x="43332" y="27600"/>
                    <a:pt x="43411" y="27719"/>
                    <a:pt x="43470" y="27858"/>
                  </a:cubicBezTo>
                  <a:cubicBezTo>
                    <a:pt x="43550" y="27997"/>
                    <a:pt x="43609" y="28135"/>
                    <a:pt x="43649" y="28274"/>
                  </a:cubicBezTo>
                  <a:cubicBezTo>
                    <a:pt x="44105" y="29424"/>
                    <a:pt x="44204" y="30674"/>
                    <a:pt x="44363" y="31923"/>
                  </a:cubicBezTo>
                  <a:cubicBezTo>
                    <a:pt x="44462" y="32538"/>
                    <a:pt x="44561" y="33173"/>
                    <a:pt x="44740" y="33787"/>
                  </a:cubicBezTo>
                  <a:cubicBezTo>
                    <a:pt x="44779" y="33946"/>
                    <a:pt x="44839" y="34085"/>
                    <a:pt x="44879" y="34243"/>
                  </a:cubicBezTo>
                  <a:cubicBezTo>
                    <a:pt x="44938" y="34382"/>
                    <a:pt x="44998" y="34541"/>
                    <a:pt x="45077" y="34700"/>
                  </a:cubicBezTo>
                  <a:cubicBezTo>
                    <a:pt x="45216" y="34977"/>
                    <a:pt x="45354" y="35275"/>
                    <a:pt x="45553" y="35532"/>
                  </a:cubicBezTo>
                  <a:cubicBezTo>
                    <a:pt x="45652" y="35671"/>
                    <a:pt x="45731" y="35810"/>
                    <a:pt x="45830" y="35929"/>
                  </a:cubicBezTo>
                  <a:lnTo>
                    <a:pt x="46148" y="36286"/>
                  </a:lnTo>
                  <a:cubicBezTo>
                    <a:pt x="46267" y="36425"/>
                    <a:pt x="46386" y="36524"/>
                    <a:pt x="46505" y="36623"/>
                  </a:cubicBezTo>
                  <a:lnTo>
                    <a:pt x="46683" y="36802"/>
                  </a:lnTo>
                  <a:lnTo>
                    <a:pt x="46881" y="36940"/>
                  </a:lnTo>
                  <a:cubicBezTo>
                    <a:pt x="47377" y="37337"/>
                    <a:pt x="47972" y="37635"/>
                    <a:pt x="48567" y="37892"/>
                  </a:cubicBezTo>
                  <a:cubicBezTo>
                    <a:pt x="49162" y="38150"/>
                    <a:pt x="49797" y="38289"/>
                    <a:pt x="50431" y="38408"/>
                  </a:cubicBezTo>
                  <a:cubicBezTo>
                    <a:pt x="50868" y="38461"/>
                    <a:pt x="51304" y="38496"/>
                    <a:pt x="51740" y="38496"/>
                  </a:cubicBezTo>
                  <a:cubicBezTo>
                    <a:pt x="51958" y="38496"/>
                    <a:pt x="52176" y="38487"/>
                    <a:pt x="52395" y="38467"/>
                  </a:cubicBezTo>
                  <a:cubicBezTo>
                    <a:pt x="53684" y="38388"/>
                    <a:pt x="54973" y="37972"/>
                    <a:pt x="56103" y="37337"/>
                  </a:cubicBezTo>
                  <a:cubicBezTo>
                    <a:pt x="56698" y="37040"/>
                    <a:pt x="57233" y="36663"/>
                    <a:pt x="57749" y="36266"/>
                  </a:cubicBezTo>
                  <a:cubicBezTo>
                    <a:pt x="58285" y="35870"/>
                    <a:pt x="58760" y="35433"/>
                    <a:pt x="59217" y="34957"/>
                  </a:cubicBezTo>
                  <a:cubicBezTo>
                    <a:pt x="60149" y="34025"/>
                    <a:pt x="60962" y="32994"/>
                    <a:pt x="61696" y="31903"/>
                  </a:cubicBezTo>
                  <a:cubicBezTo>
                    <a:pt x="62449" y="30813"/>
                    <a:pt x="63104" y="29662"/>
                    <a:pt x="63738" y="28512"/>
                  </a:cubicBezTo>
                  <a:cubicBezTo>
                    <a:pt x="65007" y="26212"/>
                    <a:pt x="66217" y="23832"/>
                    <a:pt x="67823" y="21710"/>
                  </a:cubicBezTo>
                  <a:cubicBezTo>
                    <a:pt x="71036" y="17466"/>
                    <a:pt x="76034" y="14531"/>
                    <a:pt x="81448" y="13718"/>
                  </a:cubicBezTo>
                  <a:cubicBezTo>
                    <a:pt x="82466" y="13568"/>
                    <a:pt x="83495" y="13498"/>
                    <a:pt x="84527" y="13498"/>
                  </a:cubicBezTo>
                  <a:cubicBezTo>
                    <a:pt x="84862" y="13498"/>
                    <a:pt x="85198" y="13505"/>
                    <a:pt x="85533" y="13520"/>
                  </a:cubicBezTo>
                  <a:lnTo>
                    <a:pt x="86564" y="13599"/>
                  </a:lnTo>
                  <a:cubicBezTo>
                    <a:pt x="86901" y="13639"/>
                    <a:pt x="87258" y="13678"/>
                    <a:pt x="87595" y="13738"/>
                  </a:cubicBezTo>
                  <a:cubicBezTo>
                    <a:pt x="88270" y="13837"/>
                    <a:pt x="88964" y="13956"/>
                    <a:pt x="89638" y="14115"/>
                  </a:cubicBezTo>
                  <a:cubicBezTo>
                    <a:pt x="92355" y="14710"/>
                    <a:pt x="95032" y="15582"/>
                    <a:pt x="97868" y="15999"/>
                  </a:cubicBezTo>
                  <a:cubicBezTo>
                    <a:pt x="98757" y="16123"/>
                    <a:pt x="99661" y="16196"/>
                    <a:pt x="100565" y="16196"/>
                  </a:cubicBezTo>
                  <a:cubicBezTo>
                    <a:pt x="101960" y="16196"/>
                    <a:pt x="103354" y="16023"/>
                    <a:pt x="104690" y="15602"/>
                  </a:cubicBezTo>
                  <a:cubicBezTo>
                    <a:pt x="105781" y="15285"/>
                    <a:pt x="106832" y="14749"/>
                    <a:pt x="107724" y="14055"/>
                  </a:cubicBezTo>
                  <a:cubicBezTo>
                    <a:pt x="108180" y="13698"/>
                    <a:pt x="108597" y="13282"/>
                    <a:pt x="108973" y="12865"/>
                  </a:cubicBezTo>
                  <a:cubicBezTo>
                    <a:pt x="109330" y="12429"/>
                    <a:pt x="109668" y="11953"/>
                    <a:pt x="109945" y="11457"/>
                  </a:cubicBezTo>
                  <a:cubicBezTo>
                    <a:pt x="111095" y="9494"/>
                    <a:pt x="111710" y="7332"/>
                    <a:pt x="112642" y="5349"/>
                  </a:cubicBezTo>
                  <a:cubicBezTo>
                    <a:pt x="113079" y="4338"/>
                    <a:pt x="113673" y="3426"/>
                    <a:pt x="114407" y="2613"/>
                  </a:cubicBezTo>
                  <a:cubicBezTo>
                    <a:pt x="114784" y="2236"/>
                    <a:pt x="115181" y="1859"/>
                    <a:pt x="115617" y="1542"/>
                  </a:cubicBezTo>
                  <a:cubicBezTo>
                    <a:pt x="116053" y="1205"/>
                    <a:pt x="116509" y="947"/>
                    <a:pt x="117005" y="729"/>
                  </a:cubicBezTo>
                  <a:cubicBezTo>
                    <a:pt x="117501" y="510"/>
                    <a:pt x="118017" y="391"/>
                    <a:pt x="118532" y="312"/>
                  </a:cubicBezTo>
                  <a:cubicBezTo>
                    <a:pt x="118615" y="309"/>
                    <a:pt x="118697" y="307"/>
                    <a:pt x="118779" y="307"/>
                  </a:cubicBezTo>
                  <a:cubicBezTo>
                    <a:pt x="119227" y="307"/>
                    <a:pt x="119660" y="356"/>
                    <a:pt x="120079" y="491"/>
                  </a:cubicBezTo>
                  <a:cubicBezTo>
                    <a:pt x="120218" y="530"/>
                    <a:pt x="120317" y="610"/>
                    <a:pt x="120456" y="649"/>
                  </a:cubicBezTo>
                  <a:cubicBezTo>
                    <a:pt x="120575" y="709"/>
                    <a:pt x="120694" y="748"/>
                    <a:pt x="120793" y="828"/>
                  </a:cubicBezTo>
                  <a:cubicBezTo>
                    <a:pt x="121031" y="947"/>
                    <a:pt x="121229" y="1105"/>
                    <a:pt x="121428" y="1284"/>
                  </a:cubicBezTo>
                  <a:cubicBezTo>
                    <a:pt x="121804" y="1641"/>
                    <a:pt x="122122" y="2057"/>
                    <a:pt x="122340" y="2533"/>
                  </a:cubicBezTo>
                  <a:cubicBezTo>
                    <a:pt x="122776" y="3505"/>
                    <a:pt x="122875" y="4596"/>
                    <a:pt x="122776" y="5627"/>
                  </a:cubicBezTo>
                  <a:cubicBezTo>
                    <a:pt x="122657" y="6678"/>
                    <a:pt x="122379" y="7709"/>
                    <a:pt x="121943" y="8681"/>
                  </a:cubicBezTo>
                  <a:cubicBezTo>
                    <a:pt x="121725" y="9157"/>
                    <a:pt x="121467" y="9613"/>
                    <a:pt x="121170" y="10049"/>
                  </a:cubicBezTo>
                  <a:cubicBezTo>
                    <a:pt x="120892" y="10486"/>
                    <a:pt x="120575" y="10922"/>
                    <a:pt x="120277" y="11358"/>
                  </a:cubicBezTo>
                  <a:cubicBezTo>
                    <a:pt x="119643" y="12211"/>
                    <a:pt x="119008" y="13064"/>
                    <a:pt x="118413" y="13936"/>
                  </a:cubicBezTo>
                  <a:cubicBezTo>
                    <a:pt x="117818" y="14809"/>
                    <a:pt x="117263" y="15721"/>
                    <a:pt x="116866" y="16732"/>
                  </a:cubicBezTo>
                  <a:cubicBezTo>
                    <a:pt x="116490" y="17724"/>
                    <a:pt x="116271" y="18795"/>
                    <a:pt x="116311" y="19846"/>
                  </a:cubicBezTo>
                  <a:cubicBezTo>
                    <a:pt x="116331" y="20917"/>
                    <a:pt x="116569" y="21948"/>
                    <a:pt x="116946" y="22940"/>
                  </a:cubicBezTo>
                  <a:cubicBezTo>
                    <a:pt x="117303" y="23931"/>
                    <a:pt x="117818" y="24843"/>
                    <a:pt x="118374" y="25716"/>
                  </a:cubicBezTo>
                  <a:cubicBezTo>
                    <a:pt x="118949" y="26589"/>
                    <a:pt x="119583" y="27402"/>
                    <a:pt x="120277" y="28175"/>
                  </a:cubicBezTo>
                  <a:cubicBezTo>
                    <a:pt x="120952" y="28948"/>
                    <a:pt x="121666" y="29682"/>
                    <a:pt x="122360" y="30416"/>
                  </a:cubicBezTo>
                  <a:cubicBezTo>
                    <a:pt x="123748" y="31883"/>
                    <a:pt x="125136" y="33371"/>
                    <a:pt x="126207" y="35056"/>
                  </a:cubicBezTo>
                  <a:cubicBezTo>
                    <a:pt x="127278" y="36742"/>
                    <a:pt x="127893" y="38646"/>
                    <a:pt x="128150" y="40589"/>
                  </a:cubicBezTo>
                  <a:cubicBezTo>
                    <a:pt x="128408" y="42553"/>
                    <a:pt x="128329" y="44516"/>
                    <a:pt x="128131" y="46459"/>
                  </a:cubicBezTo>
                  <a:cubicBezTo>
                    <a:pt x="127912" y="48403"/>
                    <a:pt x="127575" y="50307"/>
                    <a:pt x="127258" y="52211"/>
                  </a:cubicBezTo>
                  <a:cubicBezTo>
                    <a:pt x="126604" y="56018"/>
                    <a:pt x="125850" y="59746"/>
                    <a:pt x="124997" y="63395"/>
                  </a:cubicBezTo>
                  <a:cubicBezTo>
                    <a:pt x="123312" y="70713"/>
                    <a:pt x="121249" y="77733"/>
                    <a:pt x="118830" y="84377"/>
                  </a:cubicBezTo>
                  <a:cubicBezTo>
                    <a:pt x="116390" y="91040"/>
                    <a:pt x="113594" y="97327"/>
                    <a:pt x="110441" y="103197"/>
                  </a:cubicBezTo>
                  <a:cubicBezTo>
                    <a:pt x="108874" y="106132"/>
                    <a:pt x="107189" y="108948"/>
                    <a:pt x="105443" y="111665"/>
                  </a:cubicBezTo>
                  <a:cubicBezTo>
                    <a:pt x="103698" y="114362"/>
                    <a:pt x="101894" y="116979"/>
                    <a:pt x="99970" y="119419"/>
                  </a:cubicBezTo>
                  <a:cubicBezTo>
                    <a:pt x="98066" y="121878"/>
                    <a:pt x="96083" y="124218"/>
                    <a:pt x="94040" y="126439"/>
                  </a:cubicBezTo>
                  <a:cubicBezTo>
                    <a:pt x="93245" y="127289"/>
                    <a:pt x="92437" y="128123"/>
                    <a:pt x="91621" y="128940"/>
                  </a:cubicBezTo>
                  <a:lnTo>
                    <a:pt x="91621" y="128940"/>
                  </a:lnTo>
                  <a:cubicBezTo>
                    <a:pt x="97401" y="122500"/>
                    <a:pt x="102155" y="115594"/>
                    <a:pt x="105939" y="108551"/>
                  </a:cubicBezTo>
                  <a:cubicBezTo>
                    <a:pt x="110500" y="100063"/>
                    <a:pt x="113654" y="91377"/>
                    <a:pt x="115617" y="82889"/>
                  </a:cubicBezTo>
                  <a:cubicBezTo>
                    <a:pt x="116609" y="78646"/>
                    <a:pt x="117243" y="74422"/>
                    <a:pt x="117541" y="70297"/>
                  </a:cubicBezTo>
                  <a:cubicBezTo>
                    <a:pt x="117699" y="68234"/>
                    <a:pt x="117739" y="66192"/>
                    <a:pt x="117699" y="64189"/>
                  </a:cubicBezTo>
                  <a:cubicBezTo>
                    <a:pt x="117640" y="62166"/>
                    <a:pt x="117501" y="60183"/>
                    <a:pt x="117243" y="58239"/>
                  </a:cubicBezTo>
                  <a:cubicBezTo>
                    <a:pt x="116232" y="50465"/>
                    <a:pt x="113376" y="43346"/>
                    <a:pt x="109172" y="37754"/>
                  </a:cubicBezTo>
                  <a:cubicBezTo>
                    <a:pt x="108101" y="36346"/>
                    <a:pt x="106990" y="35017"/>
                    <a:pt x="105781" y="33847"/>
                  </a:cubicBezTo>
                  <a:cubicBezTo>
                    <a:pt x="105186" y="33232"/>
                    <a:pt x="104531" y="32677"/>
                    <a:pt x="103916" y="32121"/>
                  </a:cubicBezTo>
                  <a:cubicBezTo>
                    <a:pt x="103599" y="31844"/>
                    <a:pt x="103262" y="31586"/>
                    <a:pt x="102945" y="31328"/>
                  </a:cubicBezTo>
                  <a:lnTo>
                    <a:pt x="102469" y="30932"/>
                  </a:lnTo>
                  <a:cubicBezTo>
                    <a:pt x="102290" y="30813"/>
                    <a:pt x="102132" y="30694"/>
                    <a:pt x="101953" y="30575"/>
                  </a:cubicBezTo>
                  <a:cubicBezTo>
                    <a:pt x="101616" y="30337"/>
                    <a:pt x="101299" y="30099"/>
                    <a:pt x="100962" y="29861"/>
                  </a:cubicBezTo>
                  <a:cubicBezTo>
                    <a:pt x="100605" y="29643"/>
                    <a:pt x="100267" y="29424"/>
                    <a:pt x="99911" y="29206"/>
                  </a:cubicBezTo>
                  <a:lnTo>
                    <a:pt x="99395" y="28889"/>
                  </a:lnTo>
                  <a:cubicBezTo>
                    <a:pt x="99216" y="28790"/>
                    <a:pt x="99038" y="28691"/>
                    <a:pt x="98859" y="28592"/>
                  </a:cubicBezTo>
                  <a:cubicBezTo>
                    <a:pt x="98522" y="28413"/>
                    <a:pt x="98165" y="28215"/>
                    <a:pt x="97808" y="28016"/>
                  </a:cubicBezTo>
                  <a:cubicBezTo>
                    <a:pt x="96361" y="27342"/>
                    <a:pt x="94913" y="26708"/>
                    <a:pt x="93426" y="26251"/>
                  </a:cubicBezTo>
                  <a:cubicBezTo>
                    <a:pt x="91958" y="25775"/>
                    <a:pt x="90451" y="25458"/>
                    <a:pt x="88964" y="25200"/>
                  </a:cubicBezTo>
                  <a:cubicBezTo>
                    <a:pt x="88607" y="25161"/>
                    <a:pt x="88230" y="25121"/>
                    <a:pt x="87853" y="25062"/>
                  </a:cubicBezTo>
                  <a:cubicBezTo>
                    <a:pt x="87476" y="25042"/>
                    <a:pt x="87119" y="24962"/>
                    <a:pt x="86743" y="24962"/>
                  </a:cubicBezTo>
                  <a:cubicBezTo>
                    <a:pt x="86109" y="24928"/>
                    <a:pt x="85476" y="24879"/>
                    <a:pt x="84842" y="24879"/>
                  </a:cubicBezTo>
                  <a:cubicBezTo>
                    <a:pt x="84742" y="24879"/>
                    <a:pt x="84642" y="24880"/>
                    <a:pt x="84541" y="24883"/>
                  </a:cubicBezTo>
                  <a:cubicBezTo>
                    <a:pt x="81646" y="24903"/>
                    <a:pt x="78830" y="25379"/>
                    <a:pt x="76252" y="26251"/>
                  </a:cubicBezTo>
                  <a:cubicBezTo>
                    <a:pt x="73674" y="27164"/>
                    <a:pt x="71353" y="28473"/>
                    <a:pt x="69370" y="30039"/>
                  </a:cubicBezTo>
                  <a:cubicBezTo>
                    <a:pt x="67367" y="31626"/>
                    <a:pt x="65701" y="33450"/>
                    <a:pt x="64293" y="35334"/>
                  </a:cubicBezTo>
                  <a:cubicBezTo>
                    <a:pt x="62905" y="37238"/>
                    <a:pt x="61755" y="39221"/>
                    <a:pt x="60843" y="41184"/>
                  </a:cubicBezTo>
                  <a:cubicBezTo>
                    <a:pt x="60367" y="42176"/>
                    <a:pt x="59950" y="43167"/>
                    <a:pt x="59593" y="44139"/>
                  </a:cubicBezTo>
                  <a:cubicBezTo>
                    <a:pt x="59217" y="45131"/>
                    <a:pt x="58879" y="46103"/>
                    <a:pt x="58582" y="47074"/>
                  </a:cubicBezTo>
                  <a:cubicBezTo>
                    <a:pt x="57412" y="50922"/>
                    <a:pt x="56817" y="54590"/>
                    <a:pt x="56480" y="57962"/>
                  </a:cubicBezTo>
                  <a:cubicBezTo>
                    <a:pt x="56143" y="61313"/>
                    <a:pt x="56044" y="64387"/>
                    <a:pt x="55984" y="67163"/>
                  </a:cubicBezTo>
                  <a:cubicBezTo>
                    <a:pt x="55925" y="69960"/>
                    <a:pt x="55925" y="72438"/>
                    <a:pt x="55905" y="74660"/>
                  </a:cubicBezTo>
                  <a:cubicBezTo>
                    <a:pt x="55885" y="76861"/>
                    <a:pt x="55865" y="78804"/>
                    <a:pt x="55806" y="80510"/>
                  </a:cubicBezTo>
                  <a:cubicBezTo>
                    <a:pt x="55687" y="83881"/>
                    <a:pt x="55488" y="86261"/>
                    <a:pt x="55349" y="87788"/>
                  </a:cubicBezTo>
                  <a:cubicBezTo>
                    <a:pt x="55250" y="88541"/>
                    <a:pt x="55191" y="89097"/>
                    <a:pt x="55151" y="89454"/>
                  </a:cubicBezTo>
                  <a:cubicBezTo>
                    <a:pt x="55136" y="89588"/>
                    <a:pt x="55133" y="89700"/>
                    <a:pt x="55123" y="89789"/>
                  </a:cubicBezTo>
                  <a:lnTo>
                    <a:pt x="55123" y="89789"/>
                  </a:lnTo>
                  <a:cubicBezTo>
                    <a:pt x="55139" y="89701"/>
                    <a:pt x="55155" y="89593"/>
                    <a:pt x="55171" y="89434"/>
                  </a:cubicBezTo>
                  <a:cubicBezTo>
                    <a:pt x="55211" y="89077"/>
                    <a:pt x="55290" y="88522"/>
                    <a:pt x="55389" y="87768"/>
                  </a:cubicBezTo>
                  <a:cubicBezTo>
                    <a:pt x="55548" y="86241"/>
                    <a:pt x="55766" y="83861"/>
                    <a:pt x="55885" y="80490"/>
                  </a:cubicBezTo>
                  <a:cubicBezTo>
                    <a:pt x="55944" y="78784"/>
                    <a:pt x="55984" y="76841"/>
                    <a:pt x="56004" y="74640"/>
                  </a:cubicBezTo>
                  <a:cubicBezTo>
                    <a:pt x="56044" y="72419"/>
                    <a:pt x="56044" y="69920"/>
                    <a:pt x="56103" y="67143"/>
                  </a:cubicBezTo>
                  <a:cubicBezTo>
                    <a:pt x="56182" y="64367"/>
                    <a:pt x="56282" y="61313"/>
                    <a:pt x="56619" y="57942"/>
                  </a:cubicBezTo>
                  <a:cubicBezTo>
                    <a:pt x="56956" y="54590"/>
                    <a:pt x="57551" y="50941"/>
                    <a:pt x="58741" y="47094"/>
                  </a:cubicBezTo>
                  <a:cubicBezTo>
                    <a:pt x="59038" y="46142"/>
                    <a:pt x="59355" y="45170"/>
                    <a:pt x="59732" y="44199"/>
                  </a:cubicBezTo>
                  <a:cubicBezTo>
                    <a:pt x="60109" y="43207"/>
                    <a:pt x="60525" y="42235"/>
                    <a:pt x="60982" y="41244"/>
                  </a:cubicBezTo>
                  <a:cubicBezTo>
                    <a:pt x="61914" y="39281"/>
                    <a:pt x="63044" y="37317"/>
                    <a:pt x="64432" y="35433"/>
                  </a:cubicBezTo>
                  <a:cubicBezTo>
                    <a:pt x="65820" y="33549"/>
                    <a:pt x="67486" y="31745"/>
                    <a:pt x="69469" y="30178"/>
                  </a:cubicBezTo>
                  <a:cubicBezTo>
                    <a:pt x="71453" y="28631"/>
                    <a:pt x="73753" y="27322"/>
                    <a:pt x="76291" y="26430"/>
                  </a:cubicBezTo>
                  <a:cubicBezTo>
                    <a:pt x="78850" y="25557"/>
                    <a:pt x="81646" y="25101"/>
                    <a:pt x="84541" y="25081"/>
                  </a:cubicBezTo>
                  <a:cubicBezTo>
                    <a:pt x="84678" y="25074"/>
                    <a:pt x="84815" y="25071"/>
                    <a:pt x="84952" y="25071"/>
                  </a:cubicBezTo>
                  <a:cubicBezTo>
                    <a:pt x="85535" y="25071"/>
                    <a:pt x="86129" y="25129"/>
                    <a:pt x="86723" y="25161"/>
                  </a:cubicBezTo>
                  <a:cubicBezTo>
                    <a:pt x="87080" y="25161"/>
                    <a:pt x="87456" y="25220"/>
                    <a:pt x="87813" y="25260"/>
                  </a:cubicBezTo>
                  <a:cubicBezTo>
                    <a:pt x="88190" y="25319"/>
                    <a:pt x="88547" y="25339"/>
                    <a:pt x="88924" y="25399"/>
                  </a:cubicBezTo>
                  <a:cubicBezTo>
                    <a:pt x="90391" y="25656"/>
                    <a:pt x="91879" y="25954"/>
                    <a:pt x="93346" y="26450"/>
                  </a:cubicBezTo>
                  <a:cubicBezTo>
                    <a:pt x="94814" y="26886"/>
                    <a:pt x="96262" y="27521"/>
                    <a:pt x="97689" y="28215"/>
                  </a:cubicBezTo>
                  <a:cubicBezTo>
                    <a:pt x="98046" y="28393"/>
                    <a:pt x="98384" y="28592"/>
                    <a:pt x="98740" y="28770"/>
                  </a:cubicBezTo>
                  <a:cubicBezTo>
                    <a:pt x="98919" y="28869"/>
                    <a:pt x="99097" y="28968"/>
                    <a:pt x="99276" y="29067"/>
                  </a:cubicBezTo>
                  <a:lnTo>
                    <a:pt x="99792" y="29385"/>
                  </a:lnTo>
                  <a:cubicBezTo>
                    <a:pt x="100129" y="29603"/>
                    <a:pt x="100466" y="29821"/>
                    <a:pt x="100823" y="30019"/>
                  </a:cubicBezTo>
                  <a:cubicBezTo>
                    <a:pt x="101140" y="30257"/>
                    <a:pt x="101477" y="30495"/>
                    <a:pt x="101814" y="30733"/>
                  </a:cubicBezTo>
                  <a:cubicBezTo>
                    <a:pt x="101973" y="30852"/>
                    <a:pt x="102151" y="30971"/>
                    <a:pt x="102310" y="31090"/>
                  </a:cubicBezTo>
                  <a:lnTo>
                    <a:pt x="102786" y="31487"/>
                  </a:lnTo>
                  <a:cubicBezTo>
                    <a:pt x="103123" y="31745"/>
                    <a:pt x="103441" y="32002"/>
                    <a:pt x="103758" y="32260"/>
                  </a:cubicBezTo>
                  <a:cubicBezTo>
                    <a:pt x="104373" y="32835"/>
                    <a:pt x="105007" y="33371"/>
                    <a:pt x="105602" y="33986"/>
                  </a:cubicBezTo>
                  <a:cubicBezTo>
                    <a:pt x="106812" y="35156"/>
                    <a:pt x="107922" y="36484"/>
                    <a:pt x="108973" y="37873"/>
                  </a:cubicBezTo>
                  <a:cubicBezTo>
                    <a:pt x="113138" y="43445"/>
                    <a:pt x="115994" y="50505"/>
                    <a:pt x="116965" y="58259"/>
                  </a:cubicBezTo>
                  <a:cubicBezTo>
                    <a:pt x="117243" y="60183"/>
                    <a:pt x="117382" y="62166"/>
                    <a:pt x="117422" y="64169"/>
                  </a:cubicBezTo>
                  <a:cubicBezTo>
                    <a:pt x="117481" y="66172"/>
                    <a:pt x="117441" y="68214"/>
                    <a:pt x="117283" y="70277"/>
                  </a:cubicBezTo>
                  <a:cubicBezTo>
                    <a:pt x="116985" y="74382"/>
                    <a:pt x="116331" y="78586"/>
                    <a:pt x="115339" y="82810"/>
                  </a:cubicBezTo>
                  <a:cubicBezTo>
                    <a:pt x="113376" y="91278"/>
                    <a:pt x="110223" y="99944"/>
                    <a:pt x="105681" y="108412"/>
                  </a:cubicBezTo>
                  <a:cubicBezTo>
                    <a:pt x="101120" y="116880"/>
                    <a:pt x="95171" y="125150"/>
                    <a:pt x="87714" y="132646"/>
                  </a:cubicBezTo>
                  <a:lnTo>
                    <a:pt x="87913" y="132844"/>
                  </a:lnTo>
                  <a:cubicBezTo>
                    <a:pt x="87916" y="132841"/>
                    <a:pt x="87919" y="132838"/>
                    <a:pt x="87923" y="132835"/>
                  </a:cubicBezTo>
                  <a:lnTo>
                    <a:pt x="87923" y="132835"/>
                  </a:lnTo>
                  <a:lnTo>
                    <a:pt x="87932" y="132844"/>
                  </a:lnTo>
                  <a:cubicBezTo>
                    <a:pt x="88000" y="132776"/>
                    <a:pt x="88068" y="132708"/>
                    <a:pt x="88136" y="132639"/>
                  </a:cubicBezTo>
                  <a:lnTo>
                    <a:pt x="88136" y="132639"/>
                  </a:lnTo>
                  <a:cubicBezTo>
                    <a:pt x="90202" y="130738"/>
                    <a:pt x="92248" y="128741"/>
                    <a:pt x="94239" y="126598"/>
                  </a:cubicBezTo>
                  <a:cubicBezTo>
                    <a:pt x="96281" y="124396"/>
                    <a:pt x="98265" y="122036"/>
                    <a:pt x="100168" y="119577"/>
                  </a:cubicBezTo>
                  <a:cubicBezTo>
                    <a:pt x="102092" y="117118"/>
                    <a:pt x="103916" y="114520"/>
                    <a:pt x="105681" y="111803"/>
                  </a:cubicBezTo>
                  <a:cubicBezTo>
                    <a:pt x="107427" y="109087"/>
                    <a:pt x="109112" y="106271"/>
                    <a:pt x="110679" y="103316"/>
                  </a:cubicBezTo>
                  <a:cubicBezTo>
                    <a:pt x="113832" y="97446"/>
                    <a:pt x="116648" y="91139"/>
                    <a:pt x="119087" y="84476"/>
                  </a:cubicBezTo>
                  <a:cubicBezTo>
                    <a:pt x="121507" y="77793"/>
                    <a:pt x="123569" y="70773"/>
                    <a:pt x="125275" y="63455"/>
                  </a:cubicBezTo>
                  <a:cubicBezTo>
                    <a:pt x="126108" y="59786"/>
                    <a:pt x="126861" y="56058"/>
                    <a:pt x="127536" y="52250"/>
                  </a:cubicBezTo>
                  <a:cubicBezTo>
                    <a:pt x="127853" y="50346"/>
                    <a:pt x="128190" y="48423"/>
                    <a:pt x="128408" y="46459"/>
                  </a:cubicBezTo>
                  <a:cubicBezTo>
                    <a:pt x="128607" y="44516"/>
                    <a:pt x="128686" y="42533"/>
                    <a:pt x="128428" y="40530"/>
                  </a:cubicBezTo>
                  <a:cubicBezTo>
                    <a:pt x="128170" y="38567"/>
                    <a:pt x="127516" y="36584"/>
                    <a:pt x="126425" y="34878"/>
                  </a:cubicBezTo>
                  <a:cubicBezTo>
                    <a:pt x="125354" y="33153"/>
                    <a:pt x="123946" y="31665"/>
                    <a:pt x="122558" y="30198"/>
                  </a:cubicBezTo>
                  <a:cubicBezTo>
                    <a:pt x="121844" y="29464"/>
                    <a:pt x="121150" y="28730"/>
                    <a:pt x="120476" y="27957"/>
                  </a:cubicBezTo>
                  <a:cubicBezTo>
                    <a:pt x="119801" y="27183"/>
                    <a:pt x="119167" y="26390"/>
                    <a:pt x="118611" y="25537"/>
                  </a:cubicBezTo>
                  <a:cubicBezTo>
                    <a:pt x="118056" y="24685"/>
                    <a:pt x="117560" y="23773"/>
                    <a:pt x="117203" y="22821"/>
                  </a:cubicBezTo>
                  <a:cubicBezTo>
                    <a:pt x="116847" y="21849"/>
                    <a:pt x="116609" y="20837"/>
                    <a:pt x="116589" y="19826"/>
                  </a:cubicBezTo>
                  <a:cubicBezTo>
                    <a:pt x="116569" y="18795"/>
                    <a:pt x="116767" y="17783"/>
                    <a:pt x="117144" y="16812"/>
                  </a:cubicBezTo>
                  <a:cubicBezTo>
                    <a:pt x="117501" y="15840"/>
                    <a:pt x="118056" y="14948"/>
                    <a:pt x="118631" y="14075"/>
                  </a:cubicBezTo>
                  <a:cubicBezTo>
                    <a:pt x="119226" y="13202"/>
                    <a:pt x="119861" y="12370"/>
                    <a:pt x="120495" y="11517"/>
                  </a:cubicBezTo>
                  <a:cubicBezTo>
                    <a:pt x="120813" y="11080"/>
                    <a:pt x="121110" y="10644"/>
                    <a:pt x="121408" y="10188"/>
                  </a:cubicBezTo>
                  <a:cubicBezTo>
                    <a:pt x="121685" y="9752"/>
                    <a:pt x="121963" y="9276"/>
                    <a:pt x="122201" y="8780"/>
                  </a:cubicBezTo>
                  <a:cubicBezTo>
                    <a:pt x="122637" y="7789"/>
                    <a:pt x="122935" y="6737"/>
                    <a:pt x="123054" y="5647"/>
                  </a:cubicBezTo>
                  <a:cubicBezTo>
                    <a:pt x="123133" y="4556"/>
                    <a:pt x="123054" y="3426"/>
                    <a:pt x="122598" y="2394"/>
                  </a:cubicBezTo>
                  <a:cubicBezTo>
                    <a:pt x="122360" y="1899"/>
                    <a:pt x="122022" y="1423"/>
                    <a:pt x="121606" y="1046"/>
                  </a:cubicBezTo>
                  <a:cubicBezTo>
                    <a:pt x="121408" y="867"/>
                    <a:pt x="121170" y="689"/>
                    <a:pt x="120932" y="550"/>
                  </a:cubicBezTo>
                  <a:cubicBezTo>
                    <a:pt x="120813" y="471"/>
                    <a:pt x="120674" y="411"/>
                    <a:pt x="120555" y="352"/>
                  </a:cubicBezTo>
                  <a:cubicBezTo>
                    <a:pt x="120416" y="312"/>
                    <a:pt x="120297" y="233"/>
                    <a:pt x="120158" y="193"/>
                  </a:cubicBezTo>
                  <a:cubicBezTo>
                    <a:pt x="119746" y="56"/>
                    <a:pt x="119310" y="1"/>
                    <a:pt x="1188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4"/>
            <p:cNvSpPr/>
            <p:nvPr/>
          </p:nvSpPr>
          <p:spPr>
            <a:xfrm>
              <a:off x="5822856" y="-2671057"/>
              <a:ext cx="2435105" cy="3922371"/>
            </a:xfrm>
            <a:custGeom>
              <a:rect b="b" l="l" r="r" t="t"/>
              <a:pathLst>
                <a:path extrusionOk="0" h="122297" w="75925">
                  <a:moveTo>
                    <a:pt x="25533" y="89203"/>
                  </a:moveTo>
                  <a:lnTo>
                    <a:pt x="25533" y="89203"/>
                  </a:lnTo>
                  <a:cubicBezTo>
                    <a:pt x="25533" y="89203"/>
                    <a:pt x="25513" y="89223"/>
                    <a:pt x="25493" y="89282"/>
                  </a:cubicBezTo>
                  <a:cubicBezTo>
                    <a:pt x="25533" y="89242"/>
                    <a:pt x="25533" y="89203"/>
                    <a:pt x="25533" y="89203"/>
                  </a:cubicBezTo>
                  <a:close/>
                  <a:moveTo>
                    <a:pt x="61340" y="1"/>
                  </a:moveTo>
                  <a:cubicBezTo>
                    <a:pt x="61290" y="1"/>
                    <a:pt x="61240" y="1"/>
                    <a:pt x="61190" y="2"/>
                  </a:cubicBezTo>
                  <a:cubicBezTo>
                    <a:pt x="59683" y="41"/>
                    <a:pt x="58215" y="378"/>
                    <a:pt x="56886" y="934"/>
                  </a:cubicBezTo>
                  <a:cubicBezTo>
                    <a:pt x="55538" y="1489"/>
                    <a:pt x="54289" y="2243"/>
                    <a:pt x="53178" y="3115"/>
                  </a:cubicBezTo>
                  <a:cubicBezTo>
                    <a:pt x="50957" y="4860"/>
                    <a:pt x="49232" y="7081"/>
                    <a:pt x="48121" y="9521"/>
                  </a:cubicBezTo>
                  <a:cubicBezTo>
                    <a:pt x="47566" y="10711"/>
                    <a:pt x="47110" y="11960"/>
                    <a:pt x="46733" y="13189"/>
                  </a:cubicBezTo>
                  <a:cubicBezTo>
                    <a:pt x="46376" y="14419"/>
                    <a:pt x="46098" y="15668"/>
                    <a:pt x="45880" y="16898"/>
                  </a:cubicBezTo>
                  <a:cubicBezTo>
                    <a:pt x="45424" y="19357"/>
                    <a:pt x="45206" y="21776"/>
                    <a:pt x="45008" y="24097"/>
                  </a:cubicBezTo>
                  <a:cubicBezTo>
                    <a:pt x="44809" y="26437"/>
                    <a:pt x="44631" y="28697"/>
                    <a:pt x="44393" y="30879"/>
                  </a:cubicBezTo>
                  <a:cubicBezTo>
                    <a:pt x="43917" y="35242"/>
                    <a:pt x="43282" y="39287"/>
                    <a:pt x="42548" y="43035"/>
                  </a:cubicBezTo>
                  <a:cubicBezTo>
                    <a:pt x="41081" y="50552"/>
                    <a:pt x="39276" y="56898"/>
                    <a:pt x="37491" y="62212"/>
                  </a:cubicBezTo>
                  <a:cubicBezTo>
                    <a:pt x="36599" y="64870"/>
                    <a:pt x="35707" y="67289"/>
                    <a:pt x="34854" y="69451"/>
                  </a:cubicBezTo>
                  <a:cubicBezTo>
                    <a:pt x="34001" y="71652"/>
                    <a:pt x="33168" y="73595"/>
                    <a:pt x="32415" y="75341"/>
                  </a:cubicBezTo>
                  <a:cubicBezTo>
                    <a:pt x="30868" y="78851"/>
                    <a:pt x="29559" y="81548"/>
                    <a:pt x="28508" y="83571"/>
                  </a:cubicBezTo>
                  <a:cubicBezTo>
                    <a:pt x="27992" y="84602"/>
                    <a:pt x="27536" y="85455"/>
                    <a:pt x="27159" y="86168"/>
                  </a:cubicBezTo>
                  <a:cubicBezTo>
                    <a:pt x="26782" y="86902"/>
                    <a:pt x="26465" y="87477"/>
                    <a:pt x="26227" y="87914"/>
                  </a:cubicBezTo>
                  <a:cubicBezTo>
                    <a:pt x="25969" y="88370"/>
                    <a:pt x="25811" y="88687"/>
                    <a:pt x="25692" y="88885"/>
                  </a:cubicBezTo>
                  <a:cubicBezTo>
                    <a:pt x="25632" y="89004"/>
                    <a:pt x="25593" y="89084"/>
                    <a:pt x="25573" y="89123"/>
                  </a:cubicBezTo>
                  <a:cubicBezTo>
                    <a:pt x="25553" y="89183"/>
                    <a:pt x="25533" y="89203"/>
                    <a:pt x="25533" y="89203"/>
                  </a:cubicBezTo>
                  <a:cubicBezTo>
                    <a:pt x="25533" y="89203"/>
                    <a:pt x="25553" y="89183"/>
                    <a:pt x="25573" y="89143"/>
                  </a:cubicBezTo>
                  <a:cubicBezTo>
                    <a:pt x="25612" y="89084"/>
                    <a:pt x="25652" y="89004"/>
                    <a:pt x="25712" y="88905"/>
                  </a:cubicBezTo>
                  <a:cubicBezTo>
                    <a:pt x="25831" y="88707"/>
                    <a:pt x="26009" y="88390"/>
                    <a:pt x="26267" y="87933"/>
                  </a:cubicBezTo>
                  <a:cubicBezTo>
                    <a:pt x="26525" y="87497"/>
                    <a:pt x="26842" y="86942"/>
                    <a:pt x="27239" y="86208"/>
                  </a:cubicBezTo>
                  <a:cubicBezTo>
                    <a:pt x="27615" y="85494"/>
                    <a:pt x="28091" y="84641"/>
                    <a:pt x="28607" y="83630"/>
                  </a:cubicBezTo>
                  <a:cubicBezTo>
                    <a:pt x="29678" y="81587"/>
                    <a:pt x="31007" y="78910"/>
                    <a:pt x="32573" y="75420"/>
                  </a:cubicBezTo>
                  <a:cubicBezTo>
                    <a:pt x="33347" y="73655"/>
                    <a:pt x="34180" y="71711"/>
                    <a:pt x="35032" y="69530"/>
                  </a:cubicBezTo>
                  <a:cubicBezTo>
                    <a:pt x="35905" y="67349"/>
                    <a:pt x="36797" y="64929"/>
                    <a:pt x="37690" y="62272"/>
                  </a:cubicBezTo>
                  <a:cubicBezTo>
                    <a:pt x="39494" y="56957"/>
                    <a:pt x="41319" y="50611"/>
                    <a:pt x="42786" y="43095"/>
                  </a:cubicBezTo>
                  <a:cubicBezTo>
                    <a:pt x="43520" y="39327"/>
                    <a:pt x="44175" y="35262"/>
                    <a:pt x="44651" y="30899"/>
                  </a:cubicBezTo>
                  <a:cubicBezTo>
                    <a:pt x="44908" y="28717"/>
                    <a:pt x="45087" y="26457"/>
                    <a:pt x="45265" y="24116"/>
                  </a:cubicBezTo>
                  <a:cubicBezTo>
                    <a:pt x="45483" y="21796"/>
                    <a:pt x="45702" y="19397"/>
                    <a:pt x="46138" y="16938"/>
                  </a:cubicBezTo>
                  <a:cubicBezTo>
                    <a:pt x="46376" y="15728"/>
                    <a:pt x="46654" y="14498"/>
                    <a:pt x="47010" y="13269"/>
                  </a:cubicBezTo>
                  <a:cubicBezTo>
                    <a:pt x="47367" y="12039"/>
                    <a:pt x="47824" y="10830"/>
                    <a:pt x="48379" y="9640"/>
                  </a:cubicBezTo>
                  <a:cubicBezTo>
                    <a:pt x="49470" y="7240"/>
                    <a:pt x="51155" y="5039"/>
                    <a:pt x="53357" y="3333"/>
                  </a:cubicBezTo>
                  <a:cubicBezTo>
                    <a:pt x="54447" y="2481"/>
                    <a:pt x="55677" y="1747"/>
                    <a:pt x="56986" y="1211"/>
                  </a:cubicBezTo>
                  <a:cubicBezTo>
                    <a:pt x="58314" y="656"/>
                    <a:pt x="59742" y="319"/>
                    <a:pt x="61210" y="299"/>
                  </a:cubicBezTo>
                  <a:cubicBezTo>
                    <a:pt x="61300" y="297"/>
                    <a:pt x="61390" y="295"/>
                    <a:pt x="61480" y="295"/>
                  </a:cubicBezTo>
                  <a:cubicBezTo>
                    <a:pt x="62844" y="295"/>
                    <a:pt x="64248" y="578"/>
                    <a:pt x="65513" y="1192"/>
                  </a:cubicBezTo>
                  <a:cubicBezTo>
                    <a:pt x="66882" y="1806"/>
                    <a:pt x="68091" y="2778"/>
                    <a:pt x="69142" y="3928"/>
                  </a:cubicBezTo>
                  <a:cubicBezTo>
                    <a:pt x="70193" y="5078"/>
                    <a:pt x="71026" y="6407"/>
                    <a:pt x="71760" y="7835"/>
                  </a:cubicBezTo>
                  <a:cubicBezTo>
                    <a:pt x="72454" y="9263"/>
                    <a:pt x="73049" y="10790"/>
                    <a:pt x="73525" y="12357"/>
                  </a:cubicBezTo>
                  <a:cubicBezTo>
                    <a:pt x="74457" y="15510"/>
                    <a:pt x="75072" y="18861"/>
                    <a:pt x="75349" y="22312"/>
                  </a:cubicBezTo>
                  <a:cubicBezTo>
                    <a:pt x="75627" y="25762"/>
                    <a:pt x="75508" y="29332"/>
                    <a:pt x="75092" y="32941"/>
                  </a:cubicBezTo>
                  <a:cubicBezTo>
                    <a:pt x="74675" y="36570"/>
                    <a:pt x="73902" y="40239"/>
                    <a:pt x="72811" y="43908"/>
                  </a:cubicBezTo>
                  <a:cubicBezTo>
                    <a:pt x="70590" y="51246"/>
                    <a:pt x="67338" y="57830"/>
                    <a:pt x="63768" y="63779"/>
                  </a:cubicBezTo>
                  <a:cubicBezTo>
                    <a:pt x="62003" y="66754"/>
                    <a:pt x="60119" y="69570"/>
                    <a:pt x="58235" y="72287"/>
                  </a:cubicBezTo>
                  <a:cubicBezTo>
                    <a:pt x="56351" y="74984"/>
                    <a:pt x="54408" y="77542"/>
                    <a:pt x="52504" y="80021"/>
                  </a:cubicBezTo>
                  <a:cubicBezTo>
                    <a:pt x="48656" y="84959"/>
                    <a:pt x="44829" y="89480"/>
                    <a:pt x="40962" y="93546"/>
                  </a:cubicBezTo>
                  <a:cubicBezTo>
                    <a:pt x="37115" y="97611"/>
                    <a:pt x="33267" y="101220"/>
                    <a:pt x="29460" y="104433"/>
                  </a:cubicBezTo>
                  <a:cubicBezTo>
                    <a:pt x="25652" y="107646"/>
                    <a:pt x="21884" y="110422"/>
                    <a:pt x="18215" y="112822"/>
                  </a:cubicBezTo>
                  <a:cubicBezTo>
                    <a:pt x="17303" y="113436"/>
                    <a:pt x="16371" y="113972"/>
                    <a:pt x="15479" y="114547"/>
                  </a:cubicBezTo>
                  <a:cubicBezTo>
                    <a:pt x="14566" y="115102"/>
                    <a:pt x="13674" y="115638"/>
                    <a:pt x="12801" y="116153"/>
                  </a:cubicBezTo>
                  <a:cubicBezTo>
                    <a:pt x="11036" y="117224"/>
                    <a:pt x="9331" y="118236"/>
                    <a:pt x="7645" y="119128"/>
                  </a:cubicBezTo>
                  <a:cubicBezTo>
                    <a:pt x="5940" y="120001"/>
                    <a:pt x="4274" y="120794"/>
                    <a:pt x="2588" y="121349"/>
                  </a:cubicBezTo>
                  <a:cubicBezTo>
                    <a:pt x="2172" y="121508"/>
                    <a:pt x="1755" y="121627"/>
                    <a:pt x="1339" y="121746"/>
                  </a:cubicBezTo>
                  <a:cubicBezTo>
                    <a:pt x="1240" y="121766"/>
                    <a:pt x="1121" y="121805"/>
                    <a:pt x="1022" y="121825"/>
                  </a:cubicBezTo>
                  <a:lnTo>
                    <a:pt x="784" y="121885"/>
                  </a:lnTo>
                  <a:lnTo>
                    <a:pt x="724" y="121885"/>
                  </a:lnTo>
                  <a:cubicBezTo>
                    <a:pt x="717" y="121891"/>
                    <a:pt x="713" y="121893"/>
                    <a:pt x="711" y="121893"/>
                  </a:cubicBezTo>
                  <a:cubicBezTo>
                    <a:pt x="706" y="121893"/>
                    <a:pt x="711" y="121885"/>
                    <a:pt x="724" y="121885"/>
                  </a:cubicBezTo>
                  <a:lnTo>
                    <a:pt x="744" y="121845"/>
                  </a:lnTo>
                  <a:cubicBezTo>
                    <a:pt x="1299" y="121290"/>
                    <a:pt x="1835" y="120715"/>
                    <a:pt x="2370" y="120179"/>
                  </a:cubicBezTo>
                  <a:cubicBezTo>
                    <a:pt x="4651" y="117780"/>
                    <a:pt x="6674" y="115499"/>
                    <a:pt x="8498" y="113377"/>
                  </a:cubicBezTo>
                  <a:cubicBezTo>
                    <a:pt x="10322" y="111235"/>
                    <a:pt x="11968" y="109252"/>
                    <a:pt x="13396" y="107388"/>
                  </a:cubicBezTo>
                  <a:cubicBezTo>
                    <a:pt x="14130" y="106476"/>
                    <a:pt x="14785" y="105583"/>
                    <a:pt x="15439" y="104731"/>
                  </a:cubicBezTo>
                  <a:cubicBezTo>
                    <a:pt x="16074" y="103878"/>
                    <a:pt x="16669" y="103065"/>
                    <a:pt x="17224" y="102291"/>
                  </a:cubicBezTo>
                  <a:cubicBezTo>
                    <a:pt x="19465" y="99178"/>
                    <a:pt x="21091" y="96659"/>
                    <a:pt x="22301" y="94696"/>
                  </a:cubicBezTo>
                  <a:cubicBezTo>
                    <a:pt x="22915" y="93744"/>
                    <a:pt x="23411" y="92891"/>
                    <a:pt x="23828" y="92197"/>
                  </a:cubicBezTo>
                  <a:cubicBezTo>
                    <a:pt x="24244" y="91503"/>
                    <a:pt x="24561" y="90928"/>
                    <a:pt x="24819" y="90492"/>
                  </a:cubicBezTo>
                  <a:cubicBezTo>
                    <a:pt x="25077" y="90055"/>
                    <a:pt x="25255" y="89738"/>
                    <a:pt x="25374" y="89520"/>
                  </a:cubicBezTo>
                  <a:cubicBezTo>
                    <a:pt x="25434" y="89421"/>
                    <a:pt x="25474" y="89341"/>
                    <a:pt x="25493" y="89282"/>
                  </a:cubicBezTo>
                  <a:lnTo>
                    <a:pt x="25493" y="89282"/>
                  </a:lnTo>
                  <a:cubicBezTo>
                    <a:pt x="25454" y="89322"/>
                    <a:pt x="25414" y="89401"/>
                    <a:pt x="25355" y="89500"/>
                  </a:cubicBezTo>
                  <a:cubicBezTo>
                    <a:pt x="25216" y="89718"/>
                    <a:pt x="25037" y="90036"/>
                    <a:pt x="24780" y="90472"/>
                  </a:cubicBezTo>
                  <a:cubicBezTo>
                    <a:pt x="24522" y="90908"/>
                    <a:pt x="24185" y="91463"/>
                    <a:pt x="23748" y="92158"/>
                  </a:cubicBezTo>
                  <a:cubicBezTo>
                    <a:pt x="23332" y="92852"/>
                    <a:pt x="22836" y="93685"/>
                    <a:pt x="22201" y="94636"/>
                  </a:cubicBezTo>
                  <a:cubicBezTo>
                    <a:pt x="20992" y="96580"/>
                    <a:pt x="19326" y="99098"/>
                    <a:pt x="17105" y="102192"/>
                  </a:cubicBezTo>
                  <a:cubicBezTo>
                    <a:pt x="16530" y="102966"/>
                    <a:pt x="15935" y="103779"/>
                    <a:pt x="15300" y="104631"/>
                  </a:cubicBezTo>
                  <a:cubicBezTo>
                    <a:pt x="14646" y="105464"/>
                    <a:pt x="13991" y="106357"/>
                    <a:pt x="13258" y="107269"/>
                  </a:cubicBezTo>
                  <a:cubicBezTo>
                    <a:pt x="11810" y="109133"/>
                    <a:pt x="10184" y="111096"/>
                    <a:pt x="8339" y="113238"/>
                  </a:cubicBezTo>
                  <a:cubicBezTo>
                    <a:pt x="6515" y="115360"/>
                    <a:pt x="4472" y="117621"/>
                    <a:pt x="2192" y="120020"/>
                  </a:cubicBezTo>
                  <a:cubicBezTo>
                    <a:pt x="1577" y="120655"/>
                    <a:pt x="962" y="121309"/>
                    <a:pt x="308" y="121964"/>
                  </a:cubicBezTo>
                  <a:lnTo>
                    <a:pt x="109" y="122182"/>
                  </a:lnTo>
                  <a:lnTo>
                    <a:pt x="10" y="122281"/>
                  </a:lnTo>
                  <a:cubicBezTo>
                    <a:pt x="0" y="122291"/>
                    <a:pt x="0" y="122296"/>
                    <a:pt x="5" y="122296"/>
                  </a:cubicBezTo>
                  <a:cubicBezTo>
                    <a:pt x="10" y="122296"/>
                    <a:pt x="20" y="122291"/>
                    <a:pt x="30" y="122281"/>
                  </a:cubicBezTo>
                  <a:lnTo>
                    <a:pt x="109" y="122281"/>
                  </a:lnTo>
                  <a:cubicBezTo>
                    <a:pt x="288" y="122222"/>
                    <a:pt x="486" y="122182"/>
                    <a:pt x="665" y="122142"/>
                  </a:cubicBezTo>
                  <a:lnTo>
                    <a:pt x="1081" y="122043"/>
                  </a:lnTo>
                  <a:cubicBezTo>
                    <a:pt x="1180" y="122023"/>
                    <a:pt x="1299" y="122004"/>
                    <a:pt x="1398" y="121964"/>
                  </a:cubicBezTo>
                  <a:cubicBezTo>
                    <a:pt x="1815" y="121845"/>
                    <a:pt x="2251" y="121726"/>
                    <a:pt x="2668" y="121587"/>
                  </a:cubicBezTo>
                  <a:cubicBezTo>
                    <a:pt x="4373" y="121012"/>
                    <a:pt x="6059" y="120239"/>
                    <a:pt x="7764" y="119346"/>
                  </a:cubicBezTo>
                  <a:cubicBezTo>
                    <a:pt x="9450" y="118454"/>
                    <a:pt x="11155" y="117442"/>
                    <a:pt x="12920" y="116391"/>
                  </a:cubicBezTo>
                  <a:cubicBezTo>
                    <a:pt x="13813" y="115856"/>
                    <a:pt x="14705" y="115320"/>
                    <a:pt x="15617" y="114765"/>
                  </a:cubicBezTo>
                  <a:cubicBezTo>
                    <a:pt x="16510" y="114210"/>
                    <a:pt x="17442" y="113655"/>
                    <a:pt x="18354" y="113040"/>
                  </a:cubicBezTo>
                  <a:cubicBezTo>
                    <a:pt x="22043" y="110640"/>
                    <a:pt x="25811" y="107864"/>
                    <a:pt x="29638" y="104651"/>
                  </a:cubicBezTo>
                  <a:cubicBezTo>
                    <a:pt x="33446" y="101439"/>
                    <a:pt x="37313" y="97809"/>
                    <a:pt x="41180" y="93744"/>
                  </a:cubicBezTo>
                  <a:cubicBezTo>
                    <a:pt x="45047" y="89679"/>
                    <a:pt x="48875" y="85157"/>
                    <a:pt x="52742" y="80199"/>
                  </a:cubicBezTo>
                  <a:cubicBezTo>
                    <a:pt x="54646" y="77720"/>
                    <a:pt x="56569" y="75162"/>
                    <a:pt x="58473" y="72445"/>
                  </a:cubicBezTo>
                  <a:cubicBezTo>
                    <a:pt x="60377" y="69748"/>
                    <a:pt x="62241" y="66912"/>
                    <a:pt x="64026" y="63938"/>
                  </a:cubicBezTo>
                  <a:cubicBezTo>
                    <a:pt x="67595" y="57968"/>
                    <a:pt x="70868" y="51365"/>
                    <a:pt x="73089" y="43987"/>
                  </a:cubicBezTo>
                  <a:cubicBezTo>
                    <a:pt x="74179" y="40299"/>
                    <a:pt x="74973" y="36630"/>
                    <a:pt x="75389" y="32981"/>
                  </a:cubicBezTo>
                  <a:cubicBezTo>
                    <a:pt x="75806" y="29352"/>
                    <a:pt x="75925" y="25762"/>
                    <a:pt x="75627" y="22292"/>
                  </a:cubicBezTo>
                  <a:cubicBezTo>
                    <a:pt x="75349" y="18822"/>
                    <a:pt x="74735" y="15450"/>
                    <a:pt x="73803" y="12277"/>
                  </a:cubicBezTo>
                  <a:cubicBezTo>
                    <a:pt x="73327" y="10691"/>
                    <a:pt x="72732" y="9164"/>
                    <a:pt x="72018" y="7716"/>
                  </a:cubicBezTo>
                  <a:cubicBezTo>
                    <a:pt x="71284" y="6268"/>
                    <a:pt x="70411" y="4900"/>
                    <a:pt x="69360" y="3730"/>
                  </a:cubicBezTo>
                  <a:cubicBezTo>
                    <a:pt x="68290" y="2560"/>
                    <a:pt x="67040" y="1568"/>
                    <a:pt x="65632" y="934"/>
                  </a:cubicBezTo>
                  <a:cubicBezTo>
                    <a:pt x="64271" y="282"/>
                    <a:pt x="62798" y="1"/>
                    <a:pt x="613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4"/>
            <p:cNvSpPr/>
            <p:nvPr/>
          </p:nvSpPr>
          <p:spPr>
            <a:xfrm>
              <a:off x="4582899" y="-3054580"/>
              <a:ext cx="4056049" cy="6936063"/>
            </a:xfrm>
            <a:custGeom>
              <a:rect b="b" l="l" r="r" t="t"/>
              <a:pathLst>
                <a:path extrusionOk="0" h="216262" w="126465">
                  <a:moveTo>
                    <a:pt x="2915" y="203688"/>
                  </a:moveTo>
                  <a:cubicBezTo>
                    <a:pt x="2915" y="203688"/>
                    <a:pt x="2895" y="203748"/>
                    <a:pt x="2915" y="203847"/>
                  </a:cubicBezTo>
                  <a:cubicBezTo>
                    <a:pt x="2915" y="203748"/>
                    <a:pt x="2915" y="203688"/>
                    <a:pt x="2915" y="203688"/>
                  </a:cubicBezTo>
                  <a:close/>
                  <a:moveTo>
                    <a:pt x="93287" y="1"/>
                  </a:moveTo>
                  <a:cubicBezTo>
                    <a:pt x="90424" y="1"/>
                    <a:pt x="87595" y="446"/>
                    <a:pt x="84938" y="1370"/>
                  </a:cubicBezTo>
                  <a:cubicBezTo>
                    <a:pt x="82617" y="2163"/>
                    <a:pt x="80476" y="3333"/>
                    <a:pt x="78552" y="4761"/>
                  </a:cubicBezTo>
                  <a:cubicBezTo>
                    <a:pt x="76628" y="6189"/>
                    <a:pt x="74943" y="7894"/>
                    <a:pt x="73495" y="9739"/>
                  </a:cubicBezTo>
                  <a:cubicBezTo>
                    <a:pt x="70600" y="13447"/>
                    <a:pt x="68617" y="17691"/>
                    <a:pt x="67288" y="21994"/>
                  </a:cubicBezTo>
                  <a:cubicBezTo>
                    <a:pt x="66614" y="24136"/>
                    <a:pt x="66098" y="26317"/>
                    <a:pt x="65701" y="28499"/>
                  </a:cubicBezTo>
                  <a:cubicBezTo>
                    <a:pt x="65523" y="29590"/>
                    <a:pt x="65364" y="30680"/>
                    <a:pt x="65245" y="31771"/>
                  </a:cubicBezTo>
                  <a:lnTo>
                    <a:pt x="65067" y="33397"/>
                  </a:lnTo>
                  <a:cubicBezTo>
                    <a:pt x="65007" y="33953"/>
                    <a:pt x="64968" y="34488"/>
                    <a:pt x="64928" y="35023"/>
                  </a:cubicBezTo>
                  <a:cubicBezTo>
                    <a:pt x="64591" y="39347"/>
                    <a:pt x="64551" y="43610"/>
                    <a:pt x="64511" y="47775"/>
                  </a:cubicBezTo>
                  <a:cubicBezTo>
                    <a:pt x="64472" y="51939"/>
                    <a:pt x="64452" y="56025"/>
                    <a:pt x="64154" y="60011"/>
                  </a:cubicBezTo>
                  <a:cubicBezTo>
                    <a:pt x="64095" y="61002"/>
                    <a:pt x="63996" y="61994"/>
                    <a:pt x="63897" y="62985"/>
                  </a:cubicBezTo>
                  <a:cubicBezTo>
                    <a:pt x="63837" y="63461"/>
                    <a:pt x="63778" y="63957"/>
                    <a:pt x="63718" y="64453"/>
                  </a:cubicBezTo>
                  <a:lnTo>
                    <a:pt x="63639" y="65167"/>
                  </a:lnTo>
                  <a:lnTo>
                    <a:pt x="63520" y="65901"/>
                  </a:lnTo>
                  <a:cubicBezTo>
                    <a:pt x="63361" y="66872"/>
                    <a:pt x="63222" y="67824"/>
                    <a:pt x="63044" y="68776"/>
                  </a:cubicBezTo>
                  <a:cubicBezTo>
                    <a:pt x="62846" y="69728"/>
                    <a:pt x="62647" y="70680"/>
                    <a:pt x="62449" y="71612"/>
                  </a:cubicBezTo>
                  <a:cubicBezTo>
                    <a:pt x="61576" y="75340"/>
                    <a:pt x="60446" y="78930"/>
                    <a:pt x="59157" y="82380"/>
                  </a:cubicBezTo>
                  <a:cubicBezTo>
                    <a:pt x="56539" y="89262"/>
                    <a:pt x="53247" y="95509"/>
                    <a:pt x="49777" y="101299"/>
                  </a:cubicBezTo>
                  <a:cubicBezTo>
                    <a:pt x="49340" y="102013"/>
                    <a:pt x="48904" y="102727"/>
                    <a:pt x="48468" y="103441"/>
                  </a:cubicBezTo>
                  <a:cubicBezTo>
                    <a:pt x="48012" y="104155"/>
                    <a:pt x="47556" y="104849"/>
                    <a:pt x="47119" y="105543"/>
                  </a:cubicBezTo>
                  <a:cubicBezTo>
                    <a:pt x="46247" y="106932"/>
                    <a:pt x="45315" y="108280"/>
                    <a:pt x="44422" y="109629"/>
                  </a:cubicBezTo>
                  <a:cubicBezTo>
                    <a:pt x="43510" y="110957"/>
                    <a:pt x="42618" y="112286"/>
                    <a:pt x="41705" y="113555"/>
                  </a:cubicBezTo>
                  <a:cubicBezTo>
                    <a:pt x="41249" y="114210"/>
                    <a:pt x="40793" y="114844"/>
                    <a:pt x="40337" y="115479"/>
                  </a:cubicBezTo>
                  <a:cubicBezTo>
                    <a:pt x="39881" y="116113"/>
                    <a:pt x="39425" y="116728"/>
                    <a:pt x="38969" y="117343"/>
                  </a:cubicBezTo>
                  <a:cubicBezTo>
                    <a:pt x="35339" y="122340"/>
                    <a:pt x="31790" y="127001"/>
                    <a:pt x="28458" y="131502"/>
                  </a:cubicBezTo>
                  <a:cubicBezTo>
                    <a:pt x="25126" y="135984"/>
                    <a:pt x="22013" y="140308"/>
                    <a:pt x="19177" y="144492"/>
                  </a:cubicBezTo>
                  <a:cubicBezTo>
                    <a:pt x="16361" y="148676"/>
                    <a:pt x="13842" y="152762"/>
                    <a:pt x="11641" y="156728"/>
                  </a:cubicBezTo>
                  <a:cubicBezTo>
                    <a:pt x="9460" y="160694"/>
                    <a:pt x="7595" y="164561"/>
                    <a:pt x="6068" y="168289"/>
                  </a:cubicBezTo>
                  <a:cubicBezTo>
                    <a:pt x="3054" y="175786"/>
                    <a:pt x="1329" y="182727"/>
                    <a:pt x="535" y="188894"/>
                  </a:cubicBezTo>
                  <a:cubicBezTo>
                    <a:pt x="159" y="191968"/>
                    <a:pt x="0" y="194863"/>
                    <a:pt x="0" y="197541"/>
                  </a:cubicBezTo>
                  <a:cubicBezTo>
                    <a:pt x="0" y="198215"/>
                    <a:pt x="40" y="198869"/>
                    <a:pt x="60" y="199504"/>
                  </a:cubicBezTo>
                  <a:cubicBezTo>
                    <a:pt x="79" y="199821"/>
                    <a:pt x="79" y="200138"/>
                    <a:pt x="99" y="200456"/>
                  </a:cubicBezTo>
                  <a:cubicBezTo>
                    <a:pt x="99" y="200773"/>
                    <a:pt x="139" y="201090"/>
                    <a:pt x="159" y="201388"/>
                  </a:cubicBezTo>
                  <a:cubicBezTo>
                    <a:pt x="218" y="202003"/>
                    <a:pt x="258" y="202617"/>
                    <a:pt x="317" y="203212"/>
                  </a:cubicBezTo>
                  <a:cubicBezTo>
                    <a:pt x="377" y="203787"/>
                    <a:pt x="456" y="204363"/>
                    <a:pt x="535" y="204938"/>
                  </a:cubicBezTo>
                  <a:cubicBezTo>
                    <a:pt x="813" y="207179"/>
                    <a:pt x="1249" y="209221"/>
                    <a:pt x="1706" y="211046"/>
                  </a:cubicBezTo>
                  <a:cubicBezTo>
                    <a:pt x="2181" y="212870"/>
                    <a:pt x="2697" y="214496"/>
                    <a:pt x="3233" y="215924"/>
                  </a:cubicBezTo>
                  <a:lnTo>
                    <a:pt x="3371" y="216261"/>
                  </a:lnTo>
                  <a:lnTo>
                    <a:pt x="3352" y="215904"/>
                  </a:lnTo>
                  <a:cubicBezTo>
                    <a:pt x="3351" y="215898"/>
                    <a:pt x="3351" y="215891"/>
                    <a:pt x="3351" y="215885"/>
                  </a:cubicBezTo>
                  <a:lnTo>
                    <a:pt x="3351" y="215885"/>
                  </a:lnTo>
                  <a:lnTo>
                    <a:pt x="3352" y="215885"/>
                  </a:lnTo>
                  <a:cubicBezTo>
                    <a:pt x="3351" y="215884"/>
                    <a:pt x="3351" y="215883"/>
                    <a:pt x="3351" y="215882"/>
                  </a:cubicBezTo>
                  <a:lnTo>
                    <a:pt x="3351" y="215882"/>
                  </a:lnTo>
                  <a:cubicBezTo>
                    <a:pt x="3193" y="211432"/>
                    <a:pt x="3094" y="208385"/>
                    <a:pt x="3014" y="206445"/>
                  </a:cubicBezTo>
                  <a:cubicBezTo>
                    <a:pt x="2975" y="205473"/>
                    <a:pt x="2955" y="204799"/>
                    <a:pt x="2935" y="204343"/>
                  </a:cubicBezTo>
                  <a:cubicBezTo>
                    <a:pt x="2935" y="204125"/>
                    <a:pt x="2915" y="203966"/>
                    <a:pt x="2915" y="203847"/>
                  </a:cubicBezTo>
                  <a:cubicBezTo>
                    <a:pt x="2915" y="203966"/>
                    <a:pt x="2915" y="204125"/>
                    <a:pt x="2915" y="204343"/>
                  </a:cubicBezTo>
                  <a:cubicBezTo>
                    <a:pt x="2935" y="204799"/>
                    <a:pt x="2955" y="205493"/>
                    <a:pt x="2975" y="206445"/>
                  </a:cubicBezTo>
                  <a:cubicBezTo>
                    <a:pt x="3033" y="208332"/>
                    <a:pt x="3109" y="211267"/>
                    <a:pt x="3222" y="215523"/>
                  </a:cubicBezTo>
                  <a:lnTo>
                    <a:pt x="3222" y="215523"/>
                  </a:lnTo>
                  <a:cubicBezTo>
                    <a:pt x="2750" y="214184"/>
                    <a:pt x="2281" y="212678"/>
                    <a:pt x="1844" y="211006"/>
                  </a:cubicBezTo>
                  <a:cubicBezTo>
                    <a:pt x="1388" y="209182"/>
                    <a:pt x="952" y="207159"/>
                    <a:pt x="694" y="204918"/>
                  </a:cubicBezTo>
                  <a:cubicBezTo>
                    <a:pt x="635" y="204343"/>
                    <a:pt x="535" y="203768"/>
                    <a:pt x="476" y="203193"/>
                  </a:cubicBezTo>
                  <a:cubicBezTo>
                    <a:pt x="436" y="202598"/>
                    <a:pt x="377" y="202003"/>
                    <a:pt x="337" y="201388"/>
                  </a:cubicBezTo>
                  <a:cubicBezTo>
                    <a:pt x="317" y="201071"/>
                    <a:pt x="278" y="200773"/>
                    <a:pt x="258" y="200456"/>
                  </a:cubicBezTo>
                  <a:cubicBezTo>
                    <a:pt x="258" y="200138"/>
                    <a:pt x="238" y="199821"/>
                    <a:pt x="238" y="199504"/>
                  </a:cubicBezTo>
                  <a:cubicBezTo>
                    <a:pt x="218" y="198869"/>
                    <a:pt x="179" y="198215"/>
                    <a:pt x="179" y="197541"/>
                  </a:cubicBezTo>
                  <a:cubicBezTo>
                    <a:pt x="179" y="194863"/>
                    <a:pt x="357" y="191988"/>
                    <a:pt x="734" y="188914"/>
                  </a:cubicBezTo>
                  <a:cubicBezTo>
                    <a:pt x="1527" y="182766"/>
                    <a:pt x="3252" y="175845"/>
                    <a:pt x="6287" y="168389"/>
                  </a:cubicBezTo>
                  <a:cubicBezTo>
                    <a:pt x="7794" y="164660"/>
                    <a:pt x="9658" y="160813"/>
                    <a:pt x="11859" y="156847"/>
                  </a:cubicBezTo>
                  <a:cubicBezTo>
                    <a:pt x="14041" y="152881"/>
                    <a:pt x="16559" y="148815"/>
                    <a:pt x="19395" y="144631"/>
                  </a:cubicBezTo>
                  <a:cubicBezTo>
                    <a:pt x="22211" y="140446"/>
                    <a:pt x="25325" y="136143"/>
                    <a:pt x="28676" y="131661"/>
                  </a:cubicBezTo>
                  <a:cubicBezTo>
                    <a:pt x="32008" y="127159"/>
                    <a:pt x="35558" y="122499"/>
                    <a:pt x="39187" y="117502"/>
                  </a:cubicBezTo>
                  <a:cubicBezTo>
                    <a:pt x="39643" y="116887"/>
                    <a:pt x="40099" y="116272"/>
                    <a:pt x="40575" y="115637"/>
                  </a:cubicBezTo>
                  <a:cubicBezTo>
                    <a:pt x="41011" y="115003"/>
                    <a:pt x="41467" y="114348"/>
                    <a:pt x="41924" y="113714"/>
                  </a:cubicBezTo>
                  <a:cubicBezTo>
                    <a:pt x="42856" y="112445"/>
                    <a:pt x="43748" y="111116"/>
                    <a:pt x="44660" y="109787"/>
                  </a:cubicBezTo>
                  <a:cubicBezTo>
                    <a:pt x="45553" y="108439"/>
                    <a:pt x="46485" y="107090"/>
                    <a:pt x="47357" y="105702"/>
                  </a:cubicBezTo>
                  <a:cubicBezTo>
                    <a:pt x="47813" y="104988"/>
                    <a:pt x="48270" y="104294"/>
                    <a:pt x="48706" y="103600"/>
                  </a:cubicBezTo>
                  <a:cubicBezTo>
                    <a:pt x="49142" y="102886"/>
                    <a:pt x="49578" y="102152"/>
                    <a:pt x="50015" y="101438"/>
                  </a:cubicBezTo>
                  <a:cubicBezTo>
                    <a:pt x="53505" y="95648"/>
                    <a:pt x="56797" y="89381"/>
                    <a:pt x="59435" y="82480"/>
                  </a:cubicBezTo>
                  <a:cubicBezTo>
                    <a:pt x="60724" y="79029"/>
                    <a:pt x="61854" y="75420"/>
                    <a:pt x="62746" y="71672"/>
                  </a:cubicBezTo>
                  <a:cubicBezTo>
                    <a:pt x="62945" y="70740"/>
                    <a:pt x="63143" y="69788"/>
                    <a:pt x="63341" y="68836"/>
                  </a:cubicBezTo>
                  <a:cubicBezTo>
                    <a:pt x="63520" y="67884"/>
                    <a:pt x="63659" y="66912"/>
                    <a:pt x="63817" y="65940"/>
                  </a:cubicBezTo>
                  <a:lnTo>
                    <a:pt x="63936" y="65226"/>
                  </a:lnTo>
                  <a:lnTo>
                    <a:pt x="64016" y="64493"/>
                  </a:lnTo>
                  <a:cubicBezTo>
                    <a:pt x="64075" y="63997"/>
                    <a:pt x="64135" y="63501"/>
                    <a:pt x="64194" y="63005"/>
                  </a:cubicBezTo>
                  <a:cubicBezTo>
                    <a:pt x="64293" y="62014"/>
                    <a:pt x="64392" y="61022"/>
                    <a:pt x="64452" y="60031"/>
                  </a:cubicBezTo>
                  <a:cubicBezTo>
                    <a:pt x="64749" y="56025"/>
                    <a:pt x="64769" y="51939"/>
                    <a:pt x="64809" y="47775"/>
                  </a:cubicBezTo>
                  <a:cubicBezTo>
                    <a:pt x="64849" y="43610"/>
                    <a:pt x="64888" y="39366"/>
                    <a:pt x="65225" y="35043"/>
                  </a:cubicBezTo>
                  <a:cubicBezTo>
                    <a:pt x="65265" y="34508"/>
                    <a:pt x="65325" y="33972"/>
                    <a:pt x="65364" y="33417"/>
                  </a:cubicBezTo>
                  <a:cubicBezTo>
                    <a:pt x="65424" y="32882"/>
                    <a:pt x="65483" y="32346"/>
                    <a:pt x="65543" y="31811"/>
                  </a:cubicBezTo>
                  <a:cubicBezTo>
                    <a:pt x="65662" y="30720"/>
                    <a:pt x="65820" y="29629"/>
                    <a:pt x="66019" y="28539"/>
                  </a:cubicBezTo>
                  <a:cubicBezTo>
                    <a:pt x="66395" y="26377"/>
                    <a:pt x="66911" y="24215"/>
                    <a:pt x="67565" y="22074"/>
                  </a:cubicBezTo>
                  <a:cubicBezTo>
                    <a:pt x="68894" y="17790"/>
                    <a:pt x="70857" y="13586"/>
                    <a:pt x="73733" y="9917"/>
                  </a:cubicBezTo>
                  <a:cubicBezTo>
                    <a:pt x="75181" y="8093"/>
                    <a:pt x="76827" y="6407"/>
                    <a:pt x="78731" y="4999"/>
                  </a:cubicBezTo>
                  <a:cubicBezTo>
                    <a:pt x="80634" y="3571"/>
                    <a:pt x="82756" y="2421"/>
                    <a:pt x="85037" y="1647"/>
                  </a:cubicBezTo>
                  <a:cubicBezTo>
                    <a:pt x="87671" y="731"/>
                    <a:pt x="90483" y="285"/>
                    <a:pt x="93329" y="285"/>
                  </a:cubicBezTo>
                  <a:cubicBezTo>
                    <a:pt x="95412" y="285"/>
                    <a:pt x="97512" y="524"/>
                    <a:pt x="99573" y="993"/>
                  </a:cubicBezTo>
                  <a:cubicBezTo>
                    <a:pt x="100386" y="1191"/>
                    <a:pt x="101199" y="1370"/>
                    <a:pt x="101993" y="1647"/>
                  </a:cubicBezTo>
                  <a:lnTo>
                    <a:pt x="102588" y="1846"/>
                  </a:lnTo>
                  <a:lnTo>
                    <a:pt x="102885" y="1925"/>
                  </a:lnTo>
                  <a:lnTo>
                    <a:pt x="103183" y="2044"/>
                  </a:lnTo>
                  <a:cubicBezTo>
                    <a:pt x="103559" y="2183"/>
                    <a:pt x="103956" y="2341"/>
                    <a:pt x="104353" y="2500"/>
                  </a:cubicBezTo>
                  <a:cubicBezTo>
                    <a:pt x="105880" y="3135"/>
                    <a:pt x="107367" y="3868"/>
                    <a:pt x="108735" y="4761"/>
                  </a:cubicBezTo>
                  <a:cubicBezTo>
                    <a:pt x="111532" y="6486"/>
                    <a:pt x="113971" y="8687"/>
                    <a:pt x="116073" y="11107"/>
                  </a:cubicBezTo>
                  <a:cubicBezTo>
                    <a:pt x="117104" y="12317"/>
                    <a:pt x="118076" y="13586"/>
                    <a:pt x="118948" y="14915"/>
                  </a:cubicBezTo>
                  <a:cubicBezTo>
                    <a:pt x="119821" y="16223"/>
                    <a:pt x="120595" y="17612"/>
                    <a:pt x="121308" y="19000"/>
                  </a:cubicBezTo>
                  <a:cubicBezTo>
                    <a:pt x="122697" y="21796"/>
                    <a:pt x="123787" y="24711"/>
                    <a:pt x="124541" y="27666"/>
                  </a:cubicBezTo>
                  <a:cubicBezTo>
                    <a:pt x="125295" y="30621"/>
                    <a:pt x="125751" y="33615"/>
                    <a:pt x="125989" y="36590"/>
                  </a:cubicBezTo>
                  <a:cubicBezTo>
                    <a:pt x="126187" y="39545"/>
                    <a:pt x="126167" y="42500"/>
                    <a:pt x="125969" y="45395"/>
                  </a:cubicBezTo>
                  <a:cubicBezTo>
                    <a:pt x="125770" y="48291"/>
                    <a:pt x="125374" y="51126"/>
                    <a:pt x="124878" y="53903"/>
                  </a:cubicBezTo>
                  <a:lnTo>
                    <a:pt x="124680" y="54954"/>
                  </a:lnTo>
                  <a:cubicBezTo>
                    <a:pt x="124600" y="55291"/>
                    <a:pt x="124541" y="55648"/>
                    <a:pt x="124462" y="55985"/>
                  </a:cubicBezTo>
                  <a:cubicBezTo>
                    <a:pt x="124323" y="56679"/>
                    <a:pt x="124164" y="57353"/>
                    <a:pt x="124025" y="58047"/>
                  </a:cubicBezTo>
                  <a:cubicBezTo>
                    <a:pt x="123867" y="58722"/>
                    <a:pt x="123688" y="59396"/>
                    <a:pt x="123510" y="60070"/>
                  </a:cubicBezTo>
                  <a:cubicBezTo>
                    <a:pt x="123351" y="60745"/>
                    <a:pt x="123173" y="61399"/>
                    <a:pt x="122994" y="62073"/>
                  </a:cubicBezTo>
                  <a:cubicBezTo>
                    <a:pt x="120059" y="72703"/>
                    <a:pt x="115597" y="82242"/>
                    <a:pt x="110282" y="90551"/>
                  </a:cubicBezTo>
                  <a:cubicBezTo>
                    <a:pt x="104948" y="98860"/>
                    <a:pt x="98760" y="105920"/>
                    <a:pt x="92216" y="111751"/>
                  </a:cubicBezTo>
                  <a:cubicBezTo>
                    <a:pt x="88963" y="114686"/>
                    <a:pt x="85612" y="117323"/>
                    <a:pt x="82280" y="119743"/>
                  </a:cubicBezTo>
                  <a:cubicBezTo>
                    <a:pt x="78949" y="122162"/>
                    <a:pt x="75637" y="124403"/>
                    <a:pt x="72384" y="126485"/>
                  </a:cubicBezTo>
                  <a:cubicBezTo>
                    <a:pt x="65880" y="130670"/>
                    <a:pt x="59633" y="134338"/>
                    <a:pt x="53902" y="137888"/>
                  </a:cubicBezTo>
                  <a:cubicBezTo>
                    <a:pt x="48131" y="141398"/>
                    <a:pt x="42856" y="144809"/>
                    <a:pt x="38116" y="148200"/>
                  </a:cubicBezTo>
                  <a:cubicBezTo>
                    <a:pt x="35756" y="149886"/>
                    <a:pt x="33535" y="151592"/>
                    <a:pt x="31433" y="153277"/>
                  </a:cubicBezTo>
                  <a:cubicBezTo>
                    <a:pt x="29331" y="154963"/>
                    <a:pt x="27387" y="156668"/>
                    <a:pt x="25563" y="158334"/>
                  </a:cubicBezTo>
                  <a:cubicBezTo>
                    <a:pt x="21934" y="161706"/>
                    <a:pt x="18860" y="165057"/>
                    <a:pt x="16301" y="168309"/>
                  </a:cubicBezTo>
                  <a:cubicBezTo>
                    <a:pt x="13743" y="171562"/>
                    <a:pt x="11701" y="174715"/>
                    <a:pt x="10055" y="177650"/>
                  </a:cubicBezTo>
                  <a:cubicBezTo>
                    <a:pt x="8409" y="180605"/>
                    <a:pt x="7179" y="183361"/>
                    <a:pt x="6207" y="185840"/>
                  </a:cubicBezTo>
                  <a:cubicBezTo>
                    <a:pt x="5989" y="186475"/>
                    <a:pt x="5771" y="187090"/>
                    <a:pt x="5553" y="187665"/>
                  </a:cubicBezTo>
                  <a:cubicBezTo>
                    <a:pt x="5454" y="187962"/>
                    <a:pt x="5354" y="188260"/>
                    <a:pt x="5255" y="188537"/>
                  </a:cubicBezTo>
                  <a:cubicBezTo>
                    <a:pt x="5176" y="188835"/>
                    <a:pt x="5077" y="189112"/>
                    <a:pt x="4998" y="189410"/>
                  </a:cubicBezTo>
                  <a:cubicBezTo>
                    <a:pt x="4839" y="189965"/>
                    <a:pt x="4680" y="190501"/>
                    <a:pt x="4522" y="191036"/>
                  </a:cubicBezTo>
                  <a:cubicBezTo>
                    <a:pt x="4383" y="191552"/>
                    <a:pt x="4264" y="192067"/>
                    <a:pt x="4145" y="192563"/>
                  </a:cubicBezTo>
                  <a:cubicBezTo>
                    <a:pt x="4026" y="193059"/>
                    <a:pt x="3907" y="193535"/>
                    <a:pt x="3808" y="193971"/>
                  </a:cubicBezTo>
                  <a:cubicBezTo>
                    <a:pt x="3728" y="194447"/>
                    <a:pt x="3649" y="194883"/>
                    <a:pt x="3570" y="195300"/>
                  </a:cubicBezTo>
                  <a:cubicBezTo>
                    <a:pt x="3490" y="195736"/>
                    <a:pt x="3431" y="196133"/>
                    <a:pt x="3352" y="196529"/>
                  </a:cubicBezTo>
                  <a:cubicBezTo>
                    <a:pt x="3292" y="196906"/>
                    <a:pt x="3252" y="197283"/>
                    <a:pt x="3213" y="197640"/>
                  </a:cubicBezTo>
                  <a:cubicBezTo>
                    <a:pt x="3133" y="198354"/>
                    <a:pt x="3034" y="198988"/>
                    <a:pt x="2995" y="199563"/>
                  </a:cubicBezTo>
                  <a:cubicBezTo>
                    <a:pt x="2955" y="200158"/>
                    <a:pt x="2915" y="200654"/>
                    <a:pt x="2895" y="201110"/>
                  </a:cubicBezTo>
                  <a:cubicBezTo>
                    <a:pt x="2876" y="201566"/>
                    <a:pt x="2836" y="201943"/>
                    <a:pt x="2836" y="202280"/>
                  </a:cubicBezTo>
                  <a:cubicBezTo>
                    <a:pt x="2856" y="202598"/>
                    <a:pt x="2856" y="202855"/>
                    <a:pt x="2876" y="203074"/>
                  </a:cubicBezTo>
                  <a:cubicBezTo>
                    <a:pt x="2876" y="203292"/>
                    <a:pt x="2895" y="203430"/>
                    <a:pt x="2895" y="203549"/>
                  </a:cubicBezTo>
                  <a:cubicBezTo>
                    <a:pt x="2895" y="203649"/>
                    <a:pt x="2915" y="203688"/>
                    <a:pt x="2915" y="203688"/>
                  </a:cubicBezTo>
                  <a:cubicBezTo>
                    <a:pt x="2915" y="203688"/>
                    <a:pt x="2915" y="203649"/>
                    <a:pt x="2915" y="203549"/>
                  </a:cubicBezTo>
                  <a:cubicBezTo>
                    <a:pt x="2915" y="203430"/>
                    <a:pt x="2895" y="203292"/>
                    <a:pt x="2895" y="203074"/>
                  </a:cubicBezTo>
                  <a:cubicBezTo>
                    <a:pt x="2895" y="202875"/>
                    <a:pt x="2895" y="202598"/>
                    <a:pt x="2876" y="202280"/>
                  </a:cubicBezTo>
                  <a:cubicBezTo>
                    <a:pt x="2876" y="201943"/>
                    <a:pt x="2935" y="201566"/>
                    <a:pt x="2955" y="201110"/>
                  </a:cubicBezTo>
                  <a:cubicBezTo>
                    <a:pt x="2995" y="200674"/>
                    <a:pt x="3034" y="200158"/>
                    <a:pt x="3074" y="199583"/>
                  </a:cubicBezTo>
                  <a:cubicBezTo>
                    <a:pt x="3114" y="199008"/>
                    <a:pt x="3213" y="198374"/>
                    <a:pt x="3292" y="197660"/>
                  </a:cubicBezTo>
                  <a:cubicBezTo>
                    <a:pt x="3352" y="197303"/>
                    <a:pt x="3391" y="196926"/>
                    <a:pt x="3451" y="196549"/>
                  </a:cubicBezTo>
                  <a:cubicBezTo>
                    <a:pt x="3530" y="196152"/>
                    <a:pt x="3589" y="195756"/>
                    <a:pt x="3669" y="195339"/>
                  </a:cubicBezTo>
                  <a:cubicBezTo>
                    <a:pt x="3748" y="194903"/>
                    <a:pt x="3827" y="194467"/>
                    <a:pt x="3927" y="194011"/>
                  </a:cubicBezTo>
                  <a:cubicBezTo>
                    <a:pt x="4026" y="193555"/>
                    <a:pt x="4145" y="193079"/>
                    <a:pt x="4264" y="192583"/>
                  </a:cubicBezTo>
                  <a:cubicBezTo>
                    <a:pt x="4383" y="192107"/>
                    <a:pt x="4502" y="191591"/>
                    <a:pt x="4641" y="191056"/>
                  </a:cubicBezTo>
                  <a:cubicBezTo>
                    <a:pt x="4799" y="190540"/>
                    <a:pt x="4958" y="190005"/>
                    <a:pt x="5117" y="189449"/>
                  </a:cubicBezTo>
                  <a:cubicBezTo>
                    <a:pt x="5216" y="189172"/>
                    <a:pt x="5295" y="188874"/>
                    <a:pt x="5374" y="188597"/>
                  </a:cubicBezTo>
                  <a:cubicBezTo>
                    <a:pt x="5473" y="188299"/>
                    <a:pt x="5573" y="188022"/>
                    <a:pt x="5692" y="187724"/>
                  </a:cubicBezTo>
                  <a:cubicBezTo>
                    <a:pt x="5890" y="187129"/>
                    <a:pt x="6108" y="186534"/>
                    <a:pt x="6326" y="185900"/>
                  </a:cubicBezTo>
                  <a:cubicBezTo>
                    <a:pt x="7298" y="183421"/>
                    <a:pt x="8547" y="180684"/>
                    <a:pt x="10193" y="177749"/>
                  </a:cubicBezTo>
                  <a:cubicBezTo>
                    <a:pt x="11839" y="174794"/>
                    <a:pt x="13902" y="171681"/>
                    <a:pt x="16460" y="168428"/>
                  </a:cubicBezTo>
                  <a:cubicBezTo>
                    <a:pt x="19018" y="165196"/>
                    <a:pt x="22072" y="161844"/>
                    <a:pt x="25701" y="158493"/>
                  </a:cubicBezTo>
                  <a:cubicBezTo>
                    <a:pt x="27526" y="156827"/>
                    <a:pt x="29469" y="155141"/>
                    <a:pt x="31552" y="153456"/>
                  </a:cubicBezTo>
                  <a:cubicBezTo>
                    <a:pt x="33654" y="151770"/>
                    <a:pt x="35875" y="150084"/>
                    <a:pt x="38255" y="148379"/>
                  </a:cubicBezTo>
                  <a:cubicBezTo>
                    <a:pt x="42994" y="145008"/>
                    <a:pt x="48270" y="141616"/>
                    <a:pt x="54021" y="138086"/>
                  </a:cubicBezTo>
                  <a:cubicBezTo>
                    <a:pt x="59772" y="134557"/>
                    <a:pt x="65999" y="130888"/>
                    <a:pt x="72503" y="126703"/>
                  </a:cubicBezTo>
                  <a:cubicBezTo>
                    <a:pt x="75776" y="124621"/>
                    <a:pt x="79087" y="122400"/>
                    <a:pt x="82419" y="119961"/>
                  </a:cubicBezTo>
                  <a:cubicBezTo>
                    <a:pt x="85771" y="117541"/>
                    <a:pt x="89122" y="114904"/>
                    <a:pt x="92394" y="111969"/>
                  </a:cubicBezTo>
                  <a:cubicBezTo>
                    <a:pt x="98939" y="106118"/>
                    <a:pt x="105166" y="99039"/>
                    <a:pt x="110500" y="90710"/>
                  </a:cubicBezTo>
                  <a:cubicBezTo>
                    <a:pt x="115835" y="82380"/>
                    <a:pt x="120317" y="72802"/>
                    <a:pt x="123272" y="62153"/>
                  </a:cubicBezTo>
                  <a:cubicBezTo>
                    <a:pt x="123450" y="61498"/>
                    <a:pt x="123609" y="60824"/>
                    <a:pt x="123787" y="60150"/>
                  </a:cubicBezTo>
                  <a:cubicBezTo>
                    <a:pt x="123946" y="59475"/>
                    <a:pt x="124144" y="58801"/>
                    <a:pt x="124283" y="58107"/>
                  </a:cubicBezTo>
                  <a:cubicBezTo>
                    <a:pt x="124442" y="57433"/>
                    <a:pt x="124600" y="56739"/>
                    <a:pt x="124739" y="56064"/>
                  </a:cubicBezTo>
                  <a:cubicBezTo>
                    <a:pt x="124819" y="55707"/>
                    <a:pt x="124878" y="55370"/>
                    <a:pt x="124957" y="55013"/>
                  </a:cubicBezTo>
                  <a:cubicBezTo>
                    <a:pt x="125017" y="54676"/>
                    <a:pt x="125076" y="54319"/>
                    <a:pt x="125156" y="53982"/>
                  </a:cubicBezTo>
                  <a:cubicBezTo>
                    <a:pt x="125651" y="51186"/>
                    <a:pt x="126048" y="48330"/>
                    <a:pt x="126246" y="45415"/>
                  </a:cubicBezTo>
                  <a:cubicBezTo>
                    <a:pt x="126445" y="42520"/>
                    <a:pt x="126465" y="39565"/>
                    <a:pt x="126266" y="36570"/>
                  </a:cubicBezTo>
                  <a:cubicBezTo>
                    <a:pt x="126028" y="33596"/>
                    <a:pt x="125572" y="30581"/>
                    <a:pt x="124819" y="27607"/>
                  </a:cubicBezTo>
                  <a:cubicBezTo>
                    <a:pt x="124045" y="24632"/>
                    <a:pt x="122954" y="21697"/>
                    <a:pt x="121566" y="18881"/>
                  </a:cubicBezTo>
                  <a:cubicBezTo>
                    <a:pt x="120832" y="17473"/>
                    <a:pt x="120079" y="16085"/>
                    <a:pt x="119167" y="14756"/>
                  </a:cubicBezTo>
                  <a:cubicBezTo>
                    <a:pt x="118314" y="13427"/>
                    <a:pt x="117322" y="12158"/>
                    <a:pt x="116291" y="10909"/>
                  </a:cubicBezTo>
                  <a:cubicBezTo>
                    <a:pt x="114169" y="8489"/>
                    <a:pt x="111710" y="6268"/>
                    <a:pt x="108894" y="4523"/>
                  </a:cubicBezTo>
                  <a:cubicBezTo>
                    <a:pt x="107486" y="3611"/>
                    <a:pt x="105979" y="2877"/>
                    <a:pt x="104452" y="2222"/>
                  </a:cubicBezTo>
                  <a:lnTo>
                    <a:pt x="103262" y="1766"/>
                  </a:lnTo>
                  <a:lnTo>
                    <a:pt x="102984" y="1667"/>
                  </a:lnTo>
                  <a:lnTo>
                    <a:pt x="102667" y="1568"/>
                  </a:lnTo>
                  <a:lnTo>
                    <a:pt x="102072" y="1370"/>
                  </a:lnTo>
                  <a:cubicBezTo>
                    <a:pt x="101279" y="1092"/>
                    <a:pt x="100446" y="914"/>
                    <a:pt x="99633" y="715"/>
                  </a:cubicBezTo>
                  <a:cubicBezTo>
                    <a:pt x="97535" y="244"/>
                    <a:pt x="95402" y="1"/>
                    <a:pt x="932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4"/>
            <p:cNvSpPr/>
            <p:nvPr/>
          </p:nvSpPr>
          <p:spPr>
            <a:xfrm>
              <a:off x="5833985" y="-2671025"/>
              <a:ext cx="2419517" cy="3916116"/>
            </a:xfrm>
            <a:custGeom>
              <a:rect b="b" l="l" r="r" t="t"/>
              <a:pathLst>
                <a:path extrusionOk="0" h="122102" w="75439">
                  <a:moveTo>
                    <a:pt x="61086" y="1"/>
                  </a:moveTo>
                  <a:cubicBezTo>
                    <a:pt x="60365" y="1"/>
                    <a:pt x="59646" y="76"/>
                    <a:pt x="58939" y="199"/>
                  </a:cubicBezTo>
                  <a:cubicBezTo>
                    <a:pt x="57115" y="556"/>
                    <a:pt x="55429" y="1329"/>
                    <a:pt x="53922" y="2321"/>
                  </a:cubicBezTo>
                  <a:cubicBezTo>
                    <a:pt x="52434" y="3293"/>
                    <a:pt x="51106" y="4522"/>
                    <a:pt x="50015" y="5871"/>
                  </a:cubicBezTo>
                  <a:cubicBezTo>
                    <a:pt x="49460" y="6565"/>
                    <a:pt x="48964" y="7279"/>
                    <a:pt x="48528" y="8032"/>
                  </a:cubicBezTo>
                  <a:lnTo>
                    <a:pt x="48210" y="8588"/>
                  </a:lnTo>
                  <a:lnTo>
                    <a:pt x="47933" y="9183"/>
                  </a:lnTo>
                  <a:cubicBezTo>
                    <a:pt x="47834" y="9361"/>
                    <a:pt x="47734" y="9559"/>
                    <a:pt x="47655" y="9758"/>
                  </a:cubicBezTo>
                  <a:lnTo>
                    <a:pt x="47397" y="10333"/>
                  </a:lnTo>
                  <a:cubicBezTo>
                    <a:pt x="46723" y="11899"/>
                    <a:pt x="46247" y="13526"/>
                    <a:pt x="45870" y="15132"/>
                  </a:cubicBezTo>
                  <a:cubicBezTo>
                    <a:pt x="45136" y="18364"/>
                    <a:pt x="44859" y="21597"/>
                    <a:pt x="44601" y="24710"/>
                  </a:cubicBezTo>
                  <a:cubicBezTo>
                    <a:pt x="44462" y="26277"/>
                    <a:pt x="44343" y="27804"/>
                    <a:pt x="44204" y="29331"/>
                  </a:cubicBezTo>
                  <a:cubicBezTo>
                    <a:pt x="44046" y="30838"/>
                    <a:pt x="43867" y="32326"/>
                    <a:pt x="43689" y="33793"/>
                  </a:cubicBezTo>
                  <a:cubicBezTo>
                    <a:pt x="43292" y="36728"/>
                    <a:pt x="42836" y="39584"/>
                    <a:pt x="42320" y="42340"/>
                  </a:cubicBezTo>
                  <a:cubicBezTo>
                    <a:pt x="41269" y="47834"/>
                    <a:pt x="39980" y="52970"/>
                    <a:pt x="38533" y="57729"/>
                  </a:cubicBezTo>
                  <a:cubicBezTo>
                    <a:pt x="35657" y="67248"/>
                    <a:pt x="32226" y="75340"/>
                    <a:pt x="28795" y="82181"/>
                  </a:cubicBezTo>
                  <a:cubicBezTo>
                    <a:pt x="25365" y="89023"/>
                    <a:pt x="21934" y="94635"/>
                    <a:pt x="18761" y="99276"/>
                  </a:cubicBezTo>
                  <a:cubicBezTo>
                    <a:pt x="17174" y="101576"/>
                    <a:pt x="15687" y="103659"/>
                    <a:pt x="14259" y="105523"/>
                  </a:cubicBezTo>
                  <a:cubicBezTo>
                    <a:pt x="12851" y="107407"/>
                    <a:pt x="11522" y="109053"/>
                    <a:pt x="10313" y="110540"/>
                  </a:cubicBezTo>
                  <a:cubicBezTo>
                    <a:pt x="7873" y="113495"/>
                    <a:pt x="5890" y="115736"/>
                    <a:pt x="4343" y="117422"/>
                  </a:cubicBezTo>
                  <a:cubicBezTo>
                    <a:pt x="3570" y="118274"/>
                    <a:pt x="2916" y="118988"/>
                    <a:pt x="2360" y="119583"/>
                  </a:cubicBezTo>
                  <a:cubicBezTo>
                    <a:pt x="1805" y="120178"/>
                    <a:pt x="1349" y="120654"/>
                    <a:pt x="992" y="121011"/>
                  </a:cubicBezTo>
                  <a:cubicBezTo>
                    <a:pt x="655" y="121388"/>
                    <a:pt x="397" y="121665"/>
                    <a:pt x="238" y="121824"/>
                  </a:cubicBezTo>
                  <a:cubicBezTo>
                    <a:pt x="159" y="121923"/>
                    <a:pt x="99" y="121983"/>
                    <a:pt x="60" y="122022"/>
                  </a:cubicBezTo>
                  <a:cubicBezTo>
                    <a:pt x="20" y="122062"/>
                    <a:pt x="0" y="122102"/>
                    <a:pt x="0" y="122102"/>
                  </a:cubicBezTo>
                  <a:cubicBezTo>
                    <a:pt x="0" y="122102"/>
                    <a:pt x="20" y="122082"/>
                    <a:pt x="60" y="122042"/>
                  </a:cubicBezTo>
                  <a:cubicBezTo>
                    <a:pt x="99" y="122003"/>
                    <a:pt x="159" y="121943"/>
                    <a:pt x="258" y="121844"/>
                  </a:cubicBezTo>
                  <a:cubicBezTo>
                    <a:pt x="417" y="121685"/>
                    <a:pt x="675" y="121427"/>
                    <a:pt x="1032" y="121070"/>
                  </a:cubicBezTo>
                  <a:cubicBezTo>
                    <a:pt x="1388" y="120694"/>
                    <a:pt x="1845" y="120238"/>
                    <a:pt x="2420" y="119643"/>
                  </a:cubicBezTo>
                  <a:cubicBezTo>
                    <a:pt x="2975" y="119048"/>
                    <a:pt x="3649" y="118354"/>
                    <a:pt x="4423" y="117501"/>
                  </a:cubicBezTo>
                  <a:cubicBezTo>
                    <a:pt x="5970" y="115815"/>
                    <a:pt x="7973" y="113594"/>
                    <a:pt x="10432" y="110639"/>
                  </a:cubicBezTo>
                  <a:cubicBezTo>
                    <a:pt x="11641" y="109152"/>
                    <a:pt x="12990" y="107506"/>
                    <a:pt x="14398" y="105642"/>
                  </a:cubicBezTo>
                  <a:cubicBezTo>
                    <a:pt x="15826" y="103778"/>
                    <a:pt x="17333" y="101695"/>
                    <a:pt x="18939" y="99375"/>
                  </a:cubicBezTo>
                  <a:cubicBezTo>
                    <a:pt x="22112" y="94754"/>
                    <a:pt x="25583" y="89142"/>
                    <a:pt x="29014" y="82281"/>
                  </a:cubicBezTo>
                  <a:cubicBezTo>
                    <a:pt x="32464" y="75439"/>
                    <a:pt x="35895" y="67348"/>
                    <a:pt x="38790" y="57809"/>
                  </a:cubicBezTo>
                  <a:cubicBezTo>
                    <a:pt x="40238" y="53029"/>
                    <a:pt x="41547" y="47893"/>
                    <a:pt x="42598" y="42380"/>
                  </a:cubicBezTo>
                  <a:cubicBezTo>
                    <a:pt x="43114" y="39624"/>
                    <a:pt x="43590" y="36768"/>
                    <a:pt x="43966" y="33833"/>
                  </a:cubicBezTo>
                  <a:cubicBezTo>
                    <a:pt x="44165" y="32365"/>
                    <a:pt x="44323" y="30858"/>
                    <a:pt x="44482" y="29351"/>
                  </a:cubicBezTo>
                  <a:cubicBezTo>
                    <a:pt x="44621" y="27824"/>
                    <a:pt x="44760" y="26297"/>
                    <a:pt x="44879" y="24730"/>
                  </a:cubicBezTo>
                  <a:cubicBezTo>
                    <a:pt x="45136" y="21617"/>
                    <a:pt x="45434" y="18404"/>
                    <a:pt x="46168" y="15191"/>
                  </a:cubicBezTo>
                  <a:cubicBezTo>
                    <a:pt x="46525" y="13605"/>
                    <a:pt x="47001" y="11999"/>
                    <a:pt x="47655" y="10452"/>
                  </a:cubicBezTo>
                  <a:lnTo>
                    <a:pt x="47913" y="9877"/>
                  </a:lnTo>
                  <a:cubicBezTo>
                    <a:pt x="47992" y="9678"/>
                    <a:pt x="48091" y="9480"/>
                    <a:pt x="48190" y="9302"/>
                  </a:cubicBezTo>
                  <a:lnTo>
                    <a:pt x="48468" y="8726"/>
                  </a:lnTo>
                  <a:lnTo>
                    <a:pt x="48785" y="8171"/>
                  </a:lnTo>
                  <a:cubicBezTo>
                    <a:pt x="49202" y="7437"/>
                    <a:pt x="49698" y="6723"/>
                    <a:pt x="50233" y="6069"/>
                  </a:cubicBezTo>
                  <a:cubicBezTo>
                    <a:pt x="51324" y="4720"/>
                    <a:pt x="52613" y="3531"/>
                    <a:pt x="54100" y="2559"/>
                  </a:cubicBezTo>
                  <a:cubicBezTo>
                    <a:pt x="55568" y="1587"/>
                    <a:pt x="57214" y="834"/>
                    <a:pt x="58999" y="496"/>
                  </a:cubicBezTo>
                  <a:cubicBezTo>
                    <a:pt x="59653" y="363"/>
                    <a:pt x="60330" y="296"/>
                    <a:pt x="61012" y="296"/>
                  </a:cubicBezTo>
                  <a:cubicBezTo>
                    <a:pt x="61240" y="296"/>
                    <a:pt x="61468" y="303"/>
                    <a:pt x="61696" y="318"/>
                  </a:cubicBezTo>
                  <a:cubicBezTo>
                    <a:pt x="62608" y="358"/>
                    <a:pt x="63520" y="556"/>
                    <a:pt x="64373" y="873"/>
                  </a:cubicBezTo>
                  <a:cubicBezTo>
                    <a:pt x="65245" y="1191"/>
                    <a:pt x="66078" y="1607"/>
                    <a:pt x="66832" y="2162"/>
                  </a:cubicBezTo>
                  <a:cubicBezTo>
                    <a:pt x="67586" y="2718"/>
                    <a:pt x="68280" y="3352"/>
                    <a:pt x="68914" y="4066"/>
                  </a:cubicBezTo>
                  <a:cubicBezTo>
                    <a:pt x="70164" y="5494"/>
                    <a:pt x="71116" y="7140"/>
                    <a:pt x="71869" y="8845"/>
                  </a:cubicBezTo>
                  <a:cubicBezTo>
                    <a:pt x="72266" y="9678"/>
                    <a:pt x="72583" y="10551"/>
                    <a:pt x="72881" y="11423"/>
                  </a:cubicBezTo>
                  <a:lnTo>
                    <a:pt x="73079" y="12078"/>
                  </a:lnTo>
                  <a:lnTo>
                    <a:pt x="73277" y="12752"/>
                  </a:lnTo>
                  <a:cubicBezTo>
                    <a:pt x="73396" y="13188"/>
                    <a:pt x="73515" y="13625"/>
                    <a:pt x="73634" y="14061"/>
                  </a:cubicBezTo>
                  <a:cubicBezTo>
                    <a:pt x="74546" y="17591"/>
                    <a:pt x="74983" y="21141"/>
                    <a:pt x="75102" y="24591"/>
                  </a:cubicBezTo>
                  <a:cubicBezTo>
                    <a:pt x="75141" y="25028"/>
                    <a:pt x="75121" y="25464"/>
                    <a:pt x="75141" y="25900"/>
                  </a:cubicBezTo>
                  <a:cubicBezTo>
                    <a:pt x="75141" y="26317"/>
                    <a:pt x="75141" y="26753"/>
                    <a:pt x="75141" y="27189"/>
                  </a:cubicBezTo>
                  <a:cubicBezTo>
                    <a:pt x="75102" y="28042"/>
                    <a:pt x="75082" y="28895"/>
                    <a:pt x="75022" y="29728"/>
                  </a:cubicBezTo>
                  <a:cubicBezTo>
                    <a:pt x="75002" y="30144"/>
                    <a:pt x="74963" y="30561"/>
                    <a:pt x="74943" y="30977"/>
                  </a:cubicBezTo>
                  <a:lnTo>
                    <a:pt x="74884" y="31612"/>
                  </a:lnTo>
                  <a:lnTo>
                    <a:pt x="74824" y="32226"/>
                  </a:lnTo>
                  <a:cubicBezTo>
                    <a:pt x="74765" y="32643"/>
                    <a:pt x="74725" y="33059"/>
                    <a:pt x="74685" y="33476"/>
                  </a:cubicBezTo>
                  <a:cubicBezTo>
                    <a:pt x="74646" y="33892"/>
                    <a:pt x="74566" y="34289"/>
                    <a:pt x="74507" y="34705"/>
                  </a:cubicBezTo>
                  <a:cubicBezTo>
                    <a:pt x="74031" y="37958"/>
                    <a:pt x="73297" y="41091"/>
                    <a:pt x="72405" y="44086"/>
                  </a:cubicBezTo>
                  <a:cubicBezTo>
                    <a:pt x="70580" y="50075"/>
                    <a:pt x="68101" y="55469"/>
                    <a:pt x="65384" y="60367"/>
                  </a:cubicBezTo>
                  <a:cubicBezTo>
                    <a:pt x="62687" y="65265"/>
                    <a:pt x="59752" y="69688"/>
                    <a:pt x="56857" y="73733"/>
                  </a:cubicBezTo>
                  <a:cubicBezTo>
                    <a:pt x="51046" y="81824"/>
                    <a:pt x="45414" y="88527"/>
                    <a:pt x="40139" y="94060"/>
                  </a:cubicBezTo>
                  <a:cubicBezTo>
                    <a:pt x="39465" y="94754"/>
                    <a:pt x="38830" y="95449"/>
                    <a:pt x="38176" y="96083"/>
                  </a:cubicBezTo>
                  <a:cubicBezTo>
                    <a:pt x="37521" y="96738"/>
                    <a:pt x="36867" y="97372"/>
                    <a:pt x="36232" y="98007"/>
                  </a:cubicBezTo>
                  <a:cubicBezTo>
                    <a:pt x="35598" y="98622"/>
                    <a:pt x="34963" y="99216"/>
                    <a:pt x="34328" y="99811"/>
                  </a:cubicBezTo>
                  <a:cubicBezTo>
                    <a:pt x="34031" y="100109"/>
                    <a:pt x="33714" y="100406"/>
                    <a:pt x="33416" y="100684"/>
                  </a:cubicBezTo>
                  <a:cubicBezTo>
                    <a:pt x="33099" y="100962"/>
                    <a:pt x="32782" y="101239"/>
                    <a:pt x="32484" y="101517"/>
                  </a:cubicBezTo>
                  <a:cubicBezTo>
                    <a:pt x="30045" y="103758"/>
                    <a:pt x="27665" y="105662"/>
                    <a:pt x="25484" y="107407"/>
                  </a:cubicBezTo>
                  <a:cubicBezTo>
                    <a:pt x="21041" y="110857"/>
                    <a:pt x="17135" y="113396"/>
                    <a:pt x="13862" y="115359"/>
                  </a:cubicBezTo>
                  <a:cubicBezTo>
                    <a:pt x="12216" y="116351"/>
                    <a:pt x="10769" y="117243"/>
                    <a:pt x="9460" y="117977"/>
                  </a:cubicBezTo>
                  <a:cubicBezTo>
                    <a:pt x="8151" y="118750"/>
                    <a:pt x="6981" y="119365"/>
                    <a:pt x="5950" y="119881"/>
                  </a:cubicBezTo>
                  <a:cubicBezTo>
                    <a:pt x="3887" y="120892"/>
                    <a:pt x="2380" y="121408"/>
                    <a:pt x="1408" y="121705"/>
                  </a:cubicBezTo>
                  <a:cubicBezTo>
                    <a:pt x="932" y="121864"/>
                    <a:pt x="575" y="121943"/>
                    <a:pt x="337" y="122003"/>
                  </a:cubicBezTo>
                  <a:cubicBezTo>
                    <a:pt x="218" y="122022"/>
                    <a:pt x="139" y="122062"/>
                    <a:pt x="80" y="122062"/>
                  </a:cubicBezTo>
                  <a:cubicBezTo>
                    <a:pt x="40" y="122082"/>
                    <a:pt x="0" y="122102"/>
                    <a:pt x="0" y="122102"/>
                  </a:cubicBezTo>
                  <a:cubicBezTo>
                    <a:pt x="0" y="122102"/>
                    <a:pt x="40" y="122102"/>
                    <a:pt x="80" y="122082"/>
                  </a:cubicBezTo>
                  <a:cubicBezTo>
                    <a:pt x="139" y="122062"/>
                    <a:pt x="238" y="122062"/>
                    <a:pt x="357" y="122022"/>
                  </a:cubicBezTo>
                  <a:cubicBezTo>
                    <a:pt x="575" y="121983"/>
                    <a:pt x="932" y="121903"/>
                    <a:pt x="1428" y="121765"/>
                  </a:cubicBezTo>
                  <a:cubicBezTo>
                    <a:pt x="2420" y="121487"/>
                    <a:pt x="3927" y="120991"/>
                    <a:pt x="6009" y="119980"/>
                  </a:cubicBezTo>
                  <a:cubicBezTo>
                    <a:pt x="7040" y="119484"/>
                    <a:pt x="8210" y="118849"/>
                    <a:pt x="9519" y="118116"/>
                  </a:cubicBezTo>
                  <a:cubicBezTo>
                    <a:pt x="10848" y="117362"/>
                    <a:pt x="12296" y="116489"/>
                    <a:pt x="13942" y="115518"/>
                  </a:cubicBezTo>
                  <a:cubicBezTo>
                    <a:pt x="17234" y="113554"/>
                    <a:pt x="21160" y="111016"/>
                    <a:pt x="25603" y="107585"/>
                  </a:cubicBezTo>
                  <a:cubicBezTo>
                    <a:pt x="27804" y="105840"/>
                    <a:pt x="30184" y="103916"/>
                    <a:pt x="32623" y="101695"/>
                  </a:cubicBezTo>
                  <a:cubicBezTo>
                    <a:pt x="32940" y="101418"/>
                    <a:pt x="33238" y="101140"/>
                    <a:pt x="33555" y="100862"/>
                  </a:cubicBezTo>
                  <a:cubicBezTo>
                    <a:pt x="33872" y="100565"/>
                    <a:pt x="34170" y="100268"/>
                    <a:pt x="34487" y="99990"/>
                  </a:cubicBezTo>
                  <a:cubicBezTo>
                    <a:pt x="35122" y="99395"/>
                    <a:pt x="35756" y="98800"/>
                    <a:pt x="36391" y="98185"/>
                  </a:cubicBezTo>
                  <a:cubicBezTo>
                    <a:pt x="37025" y="97551"/>
                    <a:pt x="37680" y="96916"/>
                    <a:pt x="38334" y="96262"/>
                  </a:cubicBezTo>
                  <a:cubicBezTo>
                    <a:pt x="38989" y="95607"/>
                    <a:pt x="39643" y="94933"/>
                    <a:pt x="40298" y="94239"/>
                  </a:cubicBezTo>
                  <a:cubicBezTo>
                    <a:pt x="45612" y="88706"/>
                    <a:pt x="51264" y="81983"/>
                    <a:pt x="57075" y="73892"/>
                  </a:cubicBezTo>
                  <a:cubicBezTo>
                    <a:pt x="59990" y="69827"/>
                    <a:pt x="62905" y="65424"/>
                    <a:pt x="65642" y="60506"/>
                  </a:cubicBezTo>
                  <a:cubicBezTo>
                    <a:pt x="68339" y="55608"/>
                    <a:pt x="70858" y="50174"/>
                    <a:pt x="72682" y="44165"/>
                  </a:cubicBezTo>
                  <a:cubicBezTo>
                    <a:pt x="73575" y="41170"/>
                    <a:pt x="74308" y="38017"/>
                    <a:pt x="74784" y="34745"/>
                  </a:cubicBezTo>
                  <a:cubicBezTo>
                    <a:pt x="74844" y="34348"/>
                    <a:pt x="74923" y="33932"/>
                    <a:pt x="74963" y="33515"/>
                  </a:cubicBezTo>
                  <a:cubicBezTo>
                    <a:pt x="75002" y="33099"/>
                    <a:pt x="75062" y="32683"/>
                    <a:pt x="75102" y="32266"/>
                  </a:cubicBezTo>
                  <a:lnTo>
                    <a:pt x="75181" y="31651"/>
                  </a:lnTo>
                  <a:lnTo>
                    <a:pt x="75221" y="31017"/>
                  </a:lnTo>
                  <a:cubicBezTo>
                    <a:pt x="75260" y="30600"/>
                    <a:pt x="75300" y="30184"/>
                    <a:pt x="75320" y="29748"/>
                  </a:cubicBezTo>
                  <a:cubicBezTo>
                    <a:pt x="75379" y="28915"/>
                    <a:pt x="75399" y="28062"/>
                    <a:pt x="75439" y="27189"/>
                  </a:cubicBezTo>
                  <a:cubicBezTo>
                    <a:pt x="75419" y="26753"/>
                    <a:pt x="75419" y="26337"/>
                    <a:pt x="75419" y="25900"/>
                  </a:cubicBezTo>
                  <a:cubicBezTo>
                    <a:pt x="75419" y="25464"/>
                    <a:pt x="75439" y="25028"/>
                    <a:pt x="75399" y="24591"/>
                  </a:cubicBezTo>
                  <a:cubicBezTo>
                    <a:pt x="75280" y="21121"/>
                    <a:pt x="74824" y="17551"/>
                    <a:pt x="73932" y="14002"/>
                  </a:cubicBezTo>
                  <a:cubicBezTo>
                    <a:pt x="73793" y="13565"/>
                    <a:pt x="73674" y="13109"/>
                    <a:pt x="73555" y="12673"/>
                  </a:cubicBezTo>
                  <a:lnTo>
                    <a:pt x="73356" y="11999"/>
                  </a:lnTo>
                  <a:lnTo>
                    <a:pt x="73158" y="11344"/>
                  </a:lnTo>
                  <a:cubicBezTo>
                    <a:pt x="72861" y="10452"/>
                    <a:pt x="72524" y="9579"/>
                    <a:pt x="72147" y="8726"/>
                  </a:cubicBezTo>
                  <a:cubicBezTo>
                    <a:pt x="71373" y="7001"/>
                    <a:pt x="70402" y="5335"/>
                    <a:pt x="69132" y="3868"/>
                  </a:cubicBezTo>
                  <a:cubicBezTo>
                    <a:pt x="68498" y="3154"/>
                    <a:pt x="67784" y="2499"/>
                    <a:pt x="67010" y="1924"/>
                  </a:cubicBezTo>
                  <a:cubicBezTo>
                    <a:pt x="66217" y="1369"/>
                    <a:pt x="65364" y="933"/>
                    <a:pt x="64472" y="596"/>
                  </a:cubicBezTo>
                  <a:cubicBezTo>
                    <a:pt x="63580" y="278"/>
                    <a:pt x="62648" y="80"/>
                    <a:pt x="61715" y="20"/>
                  </a:cubicBezTo>
                  <a:cubicBezTo>
                    <a:pt x="61506" y="7"/>
                    <a:pt x="61296" y="1"/>
                    <a:pt x="610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4"/>
            <p:cNvSpPr/>
            <p:nvPr/>
          </p:nvSpPr>
          <p:spPr>
            <a:xfrm>
              <a:off x="-850191" y="-1175068"/>
              <a:ext cx="1860462" cy="3775575"/>
            </a:xfrm>
            <a:custGeom>
              <a:rect b="b" l="l" r="r" t="t"/>
              <a:pathLst>
                <a:path extrusionOk="0" h="117720" w="58008">
                  <a:moveTo>
                    <a:pt x="7299" y="1"/>
                  </a:moveTo>
                  <a:cubicBezTo>
                    <a:pt x="7120" y="417"/>
                    <a:pt x="6922" y="834"/>
                    <a:pt x="6723" y="1250"/>
                  </a:cubicBezTo>
                  <a:lnTo>
                    <a:pt x="6386" y="1964"/>
                  </a:lnTo>
                  <a:cubicBezTo>
                    <a:pt x="6287" y="2182"/>
                    <a:pt x="6188" y="2440"/>
                    <a:pt x="6089" y="2678"/>
                  </a:cubicBezTo>
                  <a:cubicBezTo>
                    <a:pt x="5910" y="3154"/>
                    <a:pt x="5692" y="3630"/>
                    <a:pt x="5534" y="4126"/>
                  </a:cubicBezTo>
                  <a:cubicBezTo>
                    <a:pt x="4839" y="6069"/>
                    <a:pt x="4304" y="8032"/>
                    <a:pt x="3947" y="10016"/>
                  </a:cubicBezTo>
                  <a:cubicBezTo>
                    <a:pt x="3233" y="13982"/>
                    <a:pt x="3114" y="17948"/>
                    <a:pt x="3590" y="21736"/>
                  </a:cubicBezTo>
                  <a:cubicBezTo>
                    <a:pt x="3828" y="23640"/>
                    <a:pt x="4185" y="25504"/>
                    <a:pt x="4720" y="27289"/>
                  </a:cubicBezTo>
                  <a:cubicBezTo>
                    <a:pt x="5256" y="29073"/>
                    <a:pt x="5930" y="30799"/>
                    <a:pt x="6704" y="32445"/>
                  </a:cubicBezTo>
                  <a:cubicBezTo>
                    <a:pt x="7477" y="34091"/>
                    <a:pt x="8409" y="35638"/>
                    <a:pt x="9381" y="37105"/>
                  </a:cubicBezTo>
                  <a:cubicBezTo>
                    <a:pt x="9639" y="37462"/>
                    <a:pt x="9877" y="37839"/>
                    <a:pt x="10134" y="38176"/>
                  </a:cubicBezTo>
                  <a:cubicBezTo>
                    <a:pt x="10412" y="38533"/>
                    <a:pt x="10670" y="38890"/>
                    <a:pt x="10928" y="39227"/>
                  </a:cubicBezTo>
                  <a:cubicBezTo>
                    <a:pt x="11503" y="39901"/>
                    <a:pt x="12038" y="40576"/>
                    <a:pt x="12633" y="41210"/>
                  </a:cubicBezTo>
                  <a:cubicBezTo>
                    <a:pt x="13208" y="41865"/>
                    <a:pt x="13823" y="42460"/>
                    <a:pt x="14418" y="43054"/>
                  </a:cubicBezTo>
                  <a:cubicBezTo>
                    <a:pt x="15053" y="43630"/>
                    <a:pt x="15667" y="44205"/>
                    <a:pt x="16322" y="44720"/>
                  </a:cubicBezTo>
                  <a:cubicBezTo>
                    <a:pt x="16956" y="45276"/>
                    <a:pt x="17650" y="45751"/>
                    <a:pt x="18305" y="46247"/>
                  </a:cubicBezTo>
                  <a:cubicBezTo>
                    <a:pt x="18999" y="46723"/>
                    <a:pt x="19653" y="47199"/>
                    <a:pt x="20367" y="47616"/>
                  </a:cubicBezTo>
                  <a:cubicBezTo>
                    <a:pt x="21756" y="48468"/>
                    <a:pt x="23203" y="49202"/>
                    <a:pt x="24611" y="49876"/>
                  </a:cubicBezTo>
                  <a:cubicBezTo>
                    <a:pt x="26039" y="50570"/>
                    <a:pt x="27467" y="51225"/>
                    <a:pt x="28835" y="51919"/>
                  </a:cubicBezTo>
                  <a:cubicBezTo>
                    <a:pt x="30204" y="52613"/>
                    <a:pt x="31532" y="53327"/>
                    <a:pt x="32762" y="54160"/>
                  </a:cubicBezTo>
                  <a:cubicBezTo>
                    <a:pt x="34011" y="54973"/>
                    <a:pt x="35142" y="55905"/>
                    <a:pt x="36133" y="56956"/>
                  </a:cubicBezTo>
                  <a:cubicBezTo>
                    <a:pt x="37125" y="58007"/>
                    <a:pt x="37978" y="59157"/>
                    <a:pt x="38612" y="60387"/>
                  </a:cubicBezTo>
                  <a:cubicBezTo>
                    <a:pt x="39247" y="61636"/>
                    <a:pt x="39663" y="62965"/>
                    <a:pt x="39802" y="64294"/>
                  </a:cubicBezTo>
                  <a:cubicBezTo>
                    <a:pt x="39921" y="65642"/>
                    <a:pt x="39723" y="66991"/>
                    <a:pt x="39267" y="68200"/>
                  </a:cubicBezTo>
                  <a:cubicBezTo>
                    <a:pt x="38811" y="69430"/>
                    <a:pt x="38116" y="70541"/>
                    <a:pt x="37264" y="71492"/>
                  </a:cubicBezTo>
                  <a:cubicBezTo>
                    <a:pt x="35578" y="73396"/>
                    <a:pt x="33416" y="74705"/>
                    <a:pt x="31175" y="75558"/>
                  </a:cubicBezTo>
                  <a:cubicBezTo>
                    <a:pt x="30065" y="75974"/>
                    <a:pt x="28915" y="76272"/>
                    <a:pt x="27764" y="76470"/>
                  </a:cubicBezTo>
                  <a:cubicBezTo>
                    <a:pt x="26634" y="76668"/>
                    <a:pt x="25504" y="76787"/>
                    <a:pt x="24373" y="76867"/>
                  </a:cubicBezTo>
                  <a:cubicBezTo>
                    <a:pt x="22581" y="76994"/>
                    <a:pt x="20826" y="77006"/>
                    <a:pt x="19119" y="77006"/>
                  </a:cubicBezTo>
                  <a:cubicBezTo>
                    <a:pt x="18693" y="77006"/>
                    <a:pt x="18269" y="77006"/>
                    <a:pt x="17849" y="77006"/>
                  </a:cubicBezTo>
                  <a:cubicBezTo>
                    <a:pt x="16798" y="77006"/>
                    <a:pt x="15767" y="77025"/>
                    <a:pt x="14755" y="77045"/>
                  </a:cubicBezTo>
                  <a:cubicBezTo>
                    <a:pt x="14239" y="77065"/>
                    <a:pt x="13744" y="77105"/>
                    <a:pt x="13248" y="77125"/>
                  </a:cubicBezTo>
                  <a:cubicBezTo>
                    <a:pt x="12752" y="77184"/>
                    <a:pt x="12256" y="77224"/>
                    <a:pt x="11761" y="77303"/>
                  </a:cubicBezTo>
                  <a:cubicBezTo>
                    <a:pt x="11265" y="77363"/>
                    <a:pt x="10789" y="77482"/>
                    <a:pt x="10333" y="77561"/>
                  </a:cubicBezTo>
                  <a:cubicBezTo>
                    <a:pt x="9857" y="77680"/>
                    <a:pt x="9381" y="77759"/>
                    <a:pt x="8925" y="77898"/>
                  </a:cubicBezTo>
                  <a:cubicBezTo>
                    <a:pt x="8012" y="78156"/>
                    <a:pt x="7140" y="78473"/>
                    <a:pt x="6307" y="78830"/>
                  </a:cubicBezTo>
                  <a:cubicBezTo>
                    <a:pt x="5454" y="79167"/>
                    <a:pt x="4661" y="79584"/>
                    <a:pt x="3907" y="80020"/>
                  </a:cubicBezTo>
                  <a:cubicBezTo>
                    <a:pt x="3154" y="80476"/>
                    <a:pt x="2440" y="80952"/>
                    <a:pt x="1785" y="81487"/>
                  </a:cubicBezTo>
                  <a:cubicBezTo>
                    <a:pt x="1448" y="81745"/>
                    <a:pt x="1151" y="82023"/>
                    <a:pt x="833" y="82301"/>
                  </a:cubicBezTo>
                  <a:cubicBezTo>
                    <a:pt x="695" y="82439"/>
                    <a:pt x="556" y="82578"/>
                    <a:pt x="397" y="82737"/>
                  </a:cubicBezTo>
                  <a:lnTo>
                    <a:pt x="179" y="82955"/>
                  </a:lnTo>
                  <a:lnTo>
                    <a:pt x="40" y="83074"/>
                  </a:lnTo>
                  <a:cubicBezTo>
                    <a:pt x="40" y="83114"/>
                    <a:pt x="40" y="83173"/>
                    <a:pt x="40" y="83193"/>
                  </a:cubicBezTo>
                  <a:lnTo>
                    <a:pt x="40" y="83272"/>
                  </a:lnTo>
                  <a:cubicBezTo>
                    <a:pt x="40" y="84065"/>
                    <a:pt x="1" y="84859"/>
                    <a:pt x="1" y="85632"/>
                  </a:cubicBezTo>
                  <a:cubicBezTo>
                    <a:pt x="1" y="91800"/>
                    <a:pt x="596" y="96916"/>
                    <a:pt x="1190" y="101061"/>
                  </a:cubicBezTo>
                  <a:cubicBezTo>
                    <a:pt x="1805" y="105225"/>
                    <a:pt x="2440" y="108458"/>
                    <a:pt x="2975" y="110917"/>
                  </a:cubicBezTo>
                  <a:cubicBezTo>
                    <a:pt x="3511" y="113376"/>
                    <a:pt x="3927" y="115082"/>
                    <a:pt x="4205" y="116152"/>
                  </a:cubicBezTo>
                  <a:cubicBezTo>
                    <a:pt x="4344" y="116708"/>
                    <a:pt x="4443" y="117085"/>
                    <a:pt x="4522" y="117342"/>
                  </a:cubicBezTo>
                  <a:cubicBezTo>
                    <a:pt x="4562" y="117461"/>
                    <a:pt x="4582" y="117560"/>
                    <a:pt x="4601" y="117620"/>
                  </a:cubicBezTo>
                  <a:cubicBezTo>
                    <a:pt x="4621" y="117679"/>
                    <a:pt x="4621" y="117719"/>
                    <a:pt x="4621" y="117719"/>
                  </a:cubicBezTo>
                  <a:cubicBezTo>
                    <a:pt x="4621" y="117719"/>
                    <a:pt x="4621" y="117679"/>
                    <a:pt x="4621" y="117620"/>
                  </a:cubicBezTo>
                  <a:cubicBezTo>
                    <a:pt x="4601" y="117560"/>
                    <a:pt x="4582" y="117461"/>
                    <a:pt x="4562" y="117342"/>
                  </a:cubicBezTo>
                  <a:cubicBezTo>
                    <a:pt x="4502" y="117085"/>
                    <a:pt x="4403" y="116688"/>
                    <a:pt x="4284" y="116152"/>
                  </a:cubicBezTo>
                  <a:cubicBezTo>
                    <a:pt x="4026" y="115062"/>
                    <a:pt x="3610" y="113356"/>
                    <a:pt x="3094" y="110897"/>
                  </a:cubicBezTo>
                  <a:cubicBezTo>
                    <a:pt x="2579" y="108438"/>
                    <a:pt x="1944" y="105206"/>
                    <a:pt x="1349" y="101041"/>
                  </a:cubicBezTo>
                  <a:cubicBezTo>
                    <a:pt x="774" y="96896"/>
                    <a:pt x="219" y="91800"/>
                    <a:pt x="219" y="85632"/>
                  </a:cubicBezTo>
                  <a:cubicBezTo>
                    <a:pt x="219" y="84879"/>
                    <a:pt x="258" y="84085"/>
                    <a:pt x="258" y="83292"/>
                  </a:cubicBezTo>
                  <a:lnTo>
                    <a:pt x="258" y="83173"/>
                  </a:lnTo>
                  <a:lnTo>
                    <a:pt x="338" y="83094"/>
                  </a:lnTo>
                  <a:lnTo>
                    <a:pt x="556" y="82876"/>
                  </a:lnTo>
                  <a:cubicBezTo>
                    <a:pt x="695" y="82737"/>
                    <a:pt x="833" y="82598"/>
                    <a:pt x="992" y="82459"/>
                  </a:cubicBezTo>
                  <a:cubicBezTo>
                    <a:pt x="1290" y="82182"/>
                    <a:pt x="1587" y="81904"/>
                    <a:pt x="1924" y="81646"/>
                  </a:cubicBezTo>
                  <a:cubicBezTo>
                    <a:pt x="2579" y="81130"/>
                    <a:pt x="3293" y="80655"/>
                    <a:pt x="4026" y="80218"/>
                  </a:cubicBezTo>
                  <a:cubicBezTo>
                    <a:pt x="4780" y="79782"/>
                    <a:pt x="5553" y="79365"/>
                    <a:pt x="6406" y="79028"/>
                  </a:cubicBezTo>
                  <a:cubicBezTo>
                    <a:pt x="7239" y="78691"/>
                    <a:pt x="8092" y="78374"/>
                    <a:pt x="9004" y="78136"/>
                  </a:cubicBezTo>
                  <a:cubicBezTo>
                    <a:pt x="9440" y="77997"/>
                    <a:pt x="9916" y="77898"/>
                    <a:pt x="10372" y="77779"/>
                  </a:cubicBezTo>
                  <a:cubicBezTo>
                    <a:pt x="10848" y="77700"/>
                    <a:pt x="11324" y="77601"/>
                    <a:pt x="11800" y="77541"/>
                  </a:cubicBezTo>
                  <a:cubicBezTo>
                    <a:pt x="12276" y="77462"/>
                    <a:pt x="12772" y="77422"/>
                    <a:pt x="13268" y="77363"/>
                  </a:cubicBezTo>
                  <a:cubicBezTo>
                    <a:pt x="13764" y="77343"/>
                    <a:pt x="14259" y="77303"/>
                    <a:pt x="14755" y="77283"/>
                  </a:cubicBezTo>
                  <a:cubicBezTo>
                    <a:pt x="15767" y="77263"/>
                    <a:pt x="16798" y="77244"/>
                    <a:pt x="17849" y="77244"/>
                  </a:cubicBezTo>
                  <a:cubicBezTo>
                    <a:pt x="18550" y="77244"/>
                    <a:pt x="19259" y="77248"/>
                    <a:pt x="19977" y="77248"/>
                  </a:cubicBezTo>
                  <a:cubicBezTo>
                    <a:pt x="21414" y="77248"/>
                    <a:pt x="22886" y="77230"/>
                    <a:pt x="24393" y="77125"/>
                  </a:cubicBezTo>
                  <a:cubicBezTo>
                    <a:pt x="25524" y="77045"/>
                    <a:pt x="26674" y="76926"/>
                    <a:pt x="27824" y="76708"/>
                  </a:cubicBezTo>
                  <a:cubicBezTo>
                    <a:pt x="28974" y="76510"/>
                    <a:pt x="30124" y="76232"/>
                    <a:pt x="31275" y="75796"/>
                  </a:cubicBezTo>
                  <a:cubicBezTo>
                    <a:pt x="33535" y="74943"/>
                    <a:pt x="35737" y="73614"/>
                    <a:pt x="37482" y="71671"/>
                  </a:cubicBezTo>
                  <a:cubicBezTo>
                    <a:pt x="38335" y="70699"/>
                    <a:pt x="39049" y="69569"/>
                    <a:pt x="39524" y="68300"/>
                  </a:cubicBezTo>
                  <a:cubicBezTo>
                    <a:pt x="39981" y="67050"/>
                    <a:pt x="40199" y="65662"/>
                    <a:pt x="40060" y="64274"/>
                  </a:cubicBezTo>
                  <a:cubicBezTo>
                    <a:pt x="39941" y="62886"/>
                    <a:pt x="39505" y="61537"/>
                    <a:pt x="38850" y="60268"/>
                  </a:cubicBezTo>
                  <a:cubicBezTo>
                    <a:pt x="38196" y="58999"/>
                    <a:pt x="37343" y="57829"/>
                    <a:pt x="36332" y="56758"/>
                  </a:cubicBezTo>
                  <a:cubicBezTo>
                    <a:pt x="35340" y="55687"/>
                    <a:pt x="34170" y="54755"/>
                    <a:pt x="32921" y="53922"/>
                  </a:cubicBezTo>
                  <a:cubicBezTo>
                    <a:pt x="31671" y="53089"/>
                    <a:pt x="30343" y="52355"/>
                    <a:pt x="28954" y="51661"/>
                  </a:cubicBezTo>
                  <a:cubicBezTo>
                    <a:pt x="27586" y="50967"/>
                    <a:pt x="26158" y="50313"/>
                    <a:pt x="24750" y="49638"/>
                  </a:cubicBezTo>
                  <a:cubicBezTo>
                    <a:pt x="23322" y="48944"/>
                    <a:pt x="21894" y="48230"/>
                    <a:pt x="20506" y="47358"/>
                  </a:cubicBezTo>
                  <a:cubicBezTo>
                    <a:pt x="19812" y="46961"/>
                    <a:pt x="19158" y="46485"/>
                    <a:pt x="18464" y="46029"/>
                  </a:cubicBezTo>
                  <a:cubicBezTo>
                    <a:pt x="17809" y="45533"/>
                    <a:pt x="17135" y="45057"/>
                    <a:pt x="16500" y="44502"/>
                  </a:cubicBezTo>
                  <a:cubicBezTo>
                    <a:pt x="15866" y="43987"/>
                    <a:pt x="15251" y="43411"/>
                    <a:pt x="14616" y="42836"/>
                  </a:cubicBezTo>
                  <a:cubicBezTo>
                    <a:pt x="14021" y="42241"/>
                    <a:pt x="13407" y="41666"/>
                    <a:pt x="12851" y="41012"/>
                  </a:cubicBezTo>
                  <a:cubicBezTo>
                    <a:pt x="12256" y="40397"/>
                    <a:pt x="11721" y="39723"/>
                    <a:pt x="11166" y="39049"/>
                  </a:cubicBezTo>
                  <a:cubicBezTo>
                    <a:pt x="10908" y="38711"/>
                    <a:pt x="10650" y="38354"/>
                    <a:pt x="10392" y="38017"/>
                  </a:cubicBezTo>
                  <a:cubicBezTo>
                    <a:pt x="10115" y="37660"/>
                    <a:pt x="9877" y="37303"/>
                    <a:pt x="9639" y="36946"/>
                  </a:cubicBezTo>
                  <a:cubicBezTo>
                    <a:pt x="8647" y="35479"/>
                    <a:pt x="7735" y="33952"/>
                    <a:pt x="6981" y="32306"/>
                  </a:cubicBezTo>
                  <a:cubicBezTo>
                    <a:pt x="6208" y="30680"/>
                    <a:pt x="5534" y="28974"/>
                    <a:pt x="4998" y="27209"/>
                  </a:cubicBezTo>
                  <a:cubicBezTo>
                    <a:pt x="4482" y="25424"/>
                    <a:pt x="4125" y="23580"/>
                    <a:pt x="3888" y="21696"/>
                  </a:cubicBezTo>
                  <a:cubicBezTo>
                    <a:pt x="3412" y="17928"/>
                    <a:pt x="3550" y="14002"/>
                    <a:pt x="4244" y="10075"/>
                  </a:cubicBezTo>
                  <a:cubicBezTo>
                    <a:pt x="4601" y="8112"/>
                    <a:pt x="5117" y="6148"/>
                    <a:pt x="5811" y="4225"/>
                  </a:cubicBezTo>
                  <a:cubicBezTo>
                    <a:pt x="5970" y="3729"/>
                    <a:pt x="6188" y="3273"/>
                    <a:pt x="6366" y="2777"/>
                  </a:cubicBezTo>
                  <a:cubicBezTo>
                    <a:pt x="6466" y="2539"/>
                    <a:pt x="6565" y="2301"/>
                    <a:pt x="6664" y="2063"/>
                  </a:cubicBezTo>
                  <a:lnTo>
                    <a:pt x="7001" y="1369"/>
                  </a:lnTo>
                  <a:lnTo>
                    <a:pt x="7080" y="1210"/>
                  </a:lnTo>
                  <a:lnTo>
                    <a:pt x="7080" y="1389"/>
                  </a:lnTo>
                  <a:cubicBezTo>
                    <a:pt x="7100" y="1924"/>
                    <a:pt x="7140" y="2440"/>
                    <a:pt x="7160" y="2975"/>
                  </a:cubicBezTo>
                  <a:cubicBezTo>
                    <a:pt x="7437" y="7180"/>
                    <a:pt x="8231" y="11245"/>
                    <a:pt x="9381" y="15092"/>
                  </a:cubicBezTo>
                  <a:lnTo>
                    <a:pt x="9579" y="15826"/>
                  </a:lnTo>
                  <a:cubicBezTo>
                    <a:pt x="9658" y="16064"/>
                    <a:pt x="9738" y="16282"/>
                    <a:pt x="9817" y="16520"/>
                  </a:cubicBezTo>
                  <a:cubicBezTo>
                    <a:pt x="9976" y="16996"/>
                    <a:pt x="10134" y="17472"/>
                    <a:pt x="10313" y="17948"/>
                  </a:cubicBezTo>
                  <a:cubicBezTo>
                    <a:pt x="10452" y="18424"/>
                    <a:pt x="10650" y="18860"/>
                    <a:pt x="10828" y="19336"/>
                  </a:cubicBezTo>
                  <a:cubicBezTo>
                    <a:pt x="11007" y="19792"/>
                    <a:pt x="11185" y="20248"/>
                    <a:pt x="11364" y="20705"/>
                  </a:cubicBezTo>
                  <a:cubicBezTo>
                    <a:pt x="11761" y="21597"/>
                    <a:pt x="12157" y="22489"/>
                    <a:pt x="12554" y="23362"/>
                  </a:cubicBezTo>
                  <a:cubicBezTo>
                    <a:pt x="12772" y="23798"/>
                    <a:pt x="12990" y="24235"/>
                    <a:pt x="13208" y="24671"/>
                  </a:cubicBezTo>
                  <a:cubicBezTo>
                    <a:pt x="13426" y="25087"/>
                    <a:pt x="13645" y="25524"/>
                    <a:pt x="13883" y="25940"/>
                  </a:cubicBezTo>
                  <a:cubicBezTo>
                    <a:pt x="15707" y="29292"/>
                    <a:pt x="17829" y="32385"/>
                    <a:pt x="20169" y="35162"/>
                  </a:cubicBezTo>
                  <a:cubicBezTo>
                    <a:pt x="22509" y="37938"/>
                    <a:pt x="25067" y="40397"/>
                    <a:pt x="27705" y="42618"/>
                  </a:cubicBezTo>
                  <a:cubicBezTo>
                    <a:pt x="30323" y="44839"/>
                    <a:pt x="33000" y="46862"/>
                    <a:pt x="35598" y="48806"/>
                  </a:cubicBezTo>
                  <a:cubicBezTo>
                    <a:pt x="38196" y="50769"/>
                    <a:pt x="40734" y="52673"/>
                    <a:pt x="43094" y="54616"/>
                  </a:cubicBezTo>
                  <a:cubicBezTo>
                    <a:pt x="45474" y="56560"/>
                    <a:pt x="47695" y="58562"/>
                    <a:pt x="49698" y="60665"/>
                  </a:cubicBezTo>
                  <a:cubicBezTo>
                    <a:pt x="49936" y="60922"/>
                    <a:pt x="50174" y="61180"/>
                    <a:pt x="50432" y="61458"/>
                  </a:cubicBezTo>
                  <a:lnTo>
                    <a:pt x="50789" y="61835"/>
                  </a:lnTo>
                  <a:cubicBezTo>
                    <a:pt x="50908" y="61973"/>
                    <a:pt x="51027" y="62112"/>
                    <a:pt x="51146" y="62251"/>
                  </a:cubicBezTo>
                  <a:cubicBezTo>
                    <a:pt x="51602" y="62806"/>
                    <a:pt x="52058" y="63342"/>
                    <a:pt x="52494" y="63877"/>
                  </a:cubicBezTo>
                  <a:cubicBezTo>
                    <a:pt x="53367" y="64988"/>
                    <a:pt x="54180" y="66118"/>
                    <a:pt x="54874" y="67288"/>
                  </a:cubicBezTo>
                  <a:cubicBezTo>
                    <a:pt x="56262" y="69609"/>
                    <a:pt x="57234" y="72127"/>
                    <a:pt x="57492" y="74665"/>
                  </a:cubicBezTo>
                  <a:cubicBezTo>
                    <a:pt x="57730" y="77184"/>
                    <a:pt x="57274" y="79722"/>
                    <a:pt x="56123" y="81805"/>
                  </a:cubicBezTo>
                  <a:cubicBezTo>
                    <a:pt x="55528" y="82836"/>
                    <a:pt x="54755" y="83748"/>
                    <a:pt x="53863" y="84462"/>
                  </a:cubicBezTo>
                  <a:cubicBezTo>
                    <a:pt x="53426" y="84839"/>
                    <a:pt x="52950" y="85156"/>
                    <a:pt x="52474" y="85454"/>
                  </a:cubicBezTo>
                  <a:cubicBezTo>
                    <a:pt x="51979" y="85731"/>
                    <a:pt x="51483" y="85989"/>
                    <a:pt x="50967" y="86207"/>
                  </a:cubicBezTo>
                  <a:cubicBezTo>
                    <a:pt x="48905" y="87100"/>
                    <a:pt x="46743" y="87476"/>
                    <a:pt x="44661" y="87675"/>
                  </a:cubicBezTo>
                  <a:cubicBezTo>
                    <a:pt x="42578" y="87873"/>
                    <a:pt x="40556" y="87913"/>
                    <a:pt x="38592" y="88052"/>
                  </a:cubicBezTo>
                  <a:cubicBezTo>
                    <a:pt x="36629" y="88190"/>
                    <a:pt x="34765" y="88468"/>
                    <a:pt x="33000" y="88904"/>
                  </a:cubicBezTo>
                  <a:cubicBezTo>
                    <a:pt x="29450" y="89737"/>
                    <a:pt x="26337" y="91046"/>
                    <a:pt x="23620" y="92533"/>
                  </a:cubicBezTo>
                  <a:cubicBezTo>
                    <a:pt x="22271" y="93287"/>
                    <a:pt x="21022" y="94080"/>
                    <a:pt x="19872" y="94893"/>
                  </a:cubicBezTo>
                  <a:cubicBezTo>
                    <a:pt x="18721" y="95726"/>
                    <a:pt x="17650" y="96559"/>
                    <a:pt x="16699" y="97412"/>
                  </a:cubicBezTo>
                  <a:cubicBezTo>
                    <a:pt x="14755" y="99117"/>
                    <a:pt x="13169" y="100843"/>
                    <a:pt x="11860" y="102489"/>
                  </a:cubicBezTo>
                  <a:cubicBezTo>
                    <a:pt x="9242" y="105781"/>
                    <a:pt x="7695" y="108736"/>
                    <a:pt x="6704" y="111036"/>
                  </a:cubicBezTo>
                  <a:cubicBezTo>
                    <a:pt x="5712" y="113376"/>
                    <a:pt x="5256" y="115062"/>
                    <a:pt x="4978" y="116133"/>
                  </a:cubicBezTo>
                  <a:cubicBezTo>
                    <a:pt x="4839" y="116688"/>
                    <a:pt x="4760" y="117085"/>
                    <a:pt x="4701" y="117342"/>
                  </a:cubicBezTo>
                  <a:cubicBezTo>
                    <a:pt x="4681" y="117461"/>
                    <a:pt x="4661" y="117560"/>
                    <a:pt x="4641" y="117620"/>
                  </a:cubicBezTo>
                  <a:cubicBezTo>
                    <a:pt x="4621" y="117679"/>
                    <a:pt x="4621" y="117719"/>
                    <a:pt x="4621" y="117719"/>
                  </a:cubicBezTo>
                  <a:cubicBezTo>
                    <a:pt x="4621" y="117719"/>
                    <a:pt x="4641" y="117679"/>
                    <a:pt x="4661" y="117620"/>
                  </a:cubicBezTo>
                  <a:cubicBezTo>
                    <a:pt x="4681" y="117560"/>
                    <a:pt x="4701" y="117461"/>
                    <a:pt x="4740" y="117342"/>
                  </a:cubicBezTo>
                  <a:cubicBezTo>
                    <a:pt x="4800" y="117085"/>
                    <a:pt x="4899" y="116688"/>
                    <a:pt x="5038" y="116152"/>
                  </a:cubicBezTo>
                  <a:cubicBezTo>
                    <a:pt x="5335" y="115082"/>
                    <a:pt x="5811" y="113396"/>
                    <a:pt x="6823" y="111095"/>
                  </a:cubicBezTo>
                  <a:cubicBezTo>
                    <a:pt x="7834" y="108795"/>
                    <a:pt x="9381" y="105860"/>
                    <a:pt x="11999" y="102588"/>
                  </a:cubicBezTo>
                  <a:cubicBezTo>
                    <a:pt x="13307" y="100942"/>
                    <a:pt x="14874" y="99236"/>
                    <a:pt x="16818" y="97551"/>
                  </a:cubicBezTo>
                  <a:cubicBezTo>
                    <a:pt x="17789" y="96698"/>
                    <a:pt x="18860" y="95885"/>
                    <a:pt x="19991" y="95052"/>
                  </a:cubicBezTo>
                  <a:cubicBezTo>
                    <a:pt x="21141" y="94239"/>
                    <a:pt x="22390" y="93466"/>
                    <a:pt x="23739" y="92712"/>
                  </a:cubicBezTo>
                  <a:cubicBezTo>
                    <a:pt x="26416" y="91244"/>
                    <a:pt x="29529" y="89955"/>
                    <a:pt x="33059" y="89122"/>
                  </a:cubicBezTo>
                  <a:cubicBezTo>
                    <a:pt x="34805" y="88706"/>
                    <a:pt x="36669" y="88428"/>
                    <a:pt x="38612" y="88290"/>
                  </a:cubicBezTo>
                  <a:cubicBezTo>
                    <a:pt x="40556" y="88151"/>
                    <a:pt x="42598" y="88111"/>
                    <a:pt x="44681" y="87913"/>
                  </a:cubicBezTo>
                  <a:cubicBezTo>
                    <a:pt x="46783" y="87714"/>
                    <a:pt x="48964" y="87338"/>
                    <a:pt x="51066" y="86445"/>
                  </a:cubicBezTo>
                  <a:cubicBezTo>
                    <a:pt x="51582" y="86207"/>
                    <a:pt x="52098" y="85949"/>
                    <a:pt x="52593" y="85652"/>
                  </a:cubicBezTo>
                  <a:cubicBezTo>
                    <a:pt x="53109" y="85374"/>
                    <a:pt x="53585" y="85037"/>
                    <a:pt x="54041" y="84660"/>
                  </a:cubicBezTo>
                  <a:cubicBezTo>
                    <a:pt x="54953" y="83907"/>
                    <a:pt x="55727" y="82975"/>
                    <a:pt x="56341" y="81924"/>
                  </a:cubicBezTo>
                  <a:cubicBezTo>
                    <a:pt x="57551" y="79782"/>
                    <a:pt x="58007" y="77204"/>
                    <a:pt x="57749" y="74626"/>
                  </a:cubicBezTo>
                  <a:cubicBezTo>
                    <a:pt x="57492" y="72048"/>
                    <a:pt x="56500" y="69490"/>
                    <a:pt x="55112" y="67130"/>
                  </a:cubicBezTo>
                  <a:cubicBezTo>
                    <a:pt x="54398" y="65960"/>
                    <a:pt x="53605" y="64809"/>
                    <a:pt x="52712" y="63699"/>
                  </a:cubicBezTo>
                  <a:cubicBezTo>
                    <a:pt x="52276" y="63163"/>
                    <a:pt x="51820" y="62608"/>
                    <a:pt x="51344" y="62073"/>
                  </a:cubicBezTo>
                  <a:cubicBezTo>
                    <a:pt x="51245" y="61934"/>
                    <a:pt x="51126" y="61795"/>
                    <a:pt x="51007" y="61656"/>
                  </a:cubicBezTo>
                  <a:lnTo>
                    <a:pt x="50630" y="61260"/>
                  </a:lnTo>
                  <a:cubicBezTo>
                    <a:pt x="50392" y="61002"/>
                    <a:pt x="50134" y="60724"/>
                    <a:pt x="49896" y="60466"/>
                  </a:cubicBezTo>
                  <a:cubicBezTo>
                    <a:pt x="47893" y="58344"/>
                    <a:pt x="45652" y="56341"/>
                    <a:pt x="43273" y="54398"/>
                  </a:cubicBezTo>
                  <a:cubicBezTo>
                    <a:pt x="40893" y="52435"/>
                    <a:pt x="38374" y="50531"/>
                    <a:pt x="35776" y="48587"/>
                  </a:cubicBezTo>
                  <a:cubicBezTo>
                    <a:pt x="33178" y="46624"/>
                    <a:pt x="30501" y="44601"/>
                    <a:pt x="27883" y="42380"/>
                  </a:cubicBezTo>
                  <a:cubicBezTo>
                    <a:pt x="25266" y="40179"/>
                    <a:pt x="22707" y="37740"/>
                    <a:pt x="20387" y="34963"/>
                  </a:cubicBezTo>
                  <a:cubicBezTo>
                    <a:pt x="18067" y="32207"/>
                    <a:pt x="15965" y="29133"/>
                    <a:pt x="14140" y="25801"/>
                  </a:cubicBezTo>
                  <a:cubicBezTo>
                    <a:pt x="13902" y="25385"/>
                    <a:pt x="13684" y="24948"/>
                    <a:pt x="13466" y="24532"/>
                  </a:cubicBezTo>
                  <a:cubicBezTo>
                    <a:pt x="13248" y="24096"/>
                    <a:pt x="13050" y="23679"/>
                    <a:pt x="12831" y="23243"/>
                  </a:cubicBezTo>
                  <a:cubicBezTo>
                    <a:pt x="12415" y="22370"/>
                    <a:pt x="12038" y="21478"/>
                    <a:pt x="11642" y="20586"/>
                  </a:cubicBezTo>
                  <a:cubicBezTo>
                    <a:pt x="11463" y="20129"/>
                    <a:pt x="11285" y="19673"/>
                    <a:pt x="11106" y="19217"/>
                  </a:cubicBezTo>
                  <a:cubicBezTo>
                    <a:pt x="10928" y="18761"/>
                    <a:pt x="10729" y="18305"/>
                    <a:pt x="10571" y="17849"/>
                  </a:cubicBezTo>
                  <a:cubicBezTo>
                    <a:pt x="10412" y="17373"/>
                    <a:pt x="10253" y="16917"/>
                    <a:pt x="10095" y="16441"/>
                  </a:cubicBezTo>
                  <a:cubicBezTo>
                    <a:pt x="10015" y="16203"/>
                    <a:pt x="9936" y="15965"/>
                    <a:pt x="9857" y="15727"/>
                  </a:cubicBezTo>
                  <a:lnTo>
                    <a:pt x="9658" y="15013"/>
                  </a:lnTo>
                  <a:cubicBezTo>
                    <a:pt x="8508" y="11186"/>
                    <a:pt x="7735" y="7140"/>
                    <a:pt x="7437" y="2956"/>
                  </a:cubicBezTo>
                  <a:cubicBezTo>
                    <a:pt x="7418" y="2420"/>
                    <a:pt x="7398" y="1905"/>
                    <a:pt x="7378" y="1389"/>
                  </a:cubicBezTo>
                  <a:cubicBezTo>
                    <a:pt x="7358" y="913"/>
                    <a:pt x="7338" y="457"/>
                    <a:pt x="72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4"/>
            <p:cNvSpPr/>
            <p:nvPr/>
          </p:nvSpPr>
          <p:spPr>
            <a:xfrm>
              <a:off x="-422760" y="673655"/>
              <a:ext cx="482787" cy="497958"/>
            </a:xfrm>
            <a:custGeom>
              <a:rect b="b" l="l" r="r" t="t"/>
              <a:pathLst>
                <a:path extrusionOk="0" h="15526" w="15053">
                  <a:moveTo>
                    <a:pt x="8831" y="1"/>
                  </a:moveTo>
                  <a:cubicBezTo>
                    <a:pt x="8528" y="1"/>
                    <a:pt x="8220" y="23"/>
                    <a:pt x="7913" y="68"/>
                  </a:cubicBezTo>
                  <a:cubicBezTo>
                    <a:pt x="6703" y="266"/>
                    <a:pt x="5613" y="762"/>
                    <a:pt x="4680" y="1357"/>
                  </a:cubicBezTo>
                  <a:cubicBezTo>
                    <a:pt x="3748" y="1972"/>
                    <a:pt x="2955" y="2685"/>
                    <a:pt x="2321" y="3439"/>
                  </a:cubicBezTo>
                  <a:cubicBezTo>
                    <a:pt x="1012" y="4966"/>
                    <a:pt x="278" y="6672"/>
                    <a:pt x="99" y="8258"/>
                  </a:cubicBezTo>
                  <a:cubicBezTo>
                    <a:pt x="0" y="9071"/>
                    <a:pt x="60" y="9825"/>
                    <a:pt x="238" y="10519"/>
                  </a:cubicBezTo>
                  <a:cubicBezTo>
                    <a:pt x="397" y="11193"/>
                    <a:pt x="675" y="11808"/>
                    <a:pt x="1012" y="12323"/>
                  </a:cubicBezTo>
                  <a:cubicBezTo>
                    <a:pt x="1349" y="12839"/>
                    <a:pt x="1726" y="13275"/>
                    <a:pt x="2102" y="13632"/>
                  </a:cubicBezTo>
                  <a:cubicBezTo>
                    <a:pt x="2479" y="14009"/>
                    <a:pt x="2876" y="14307"/>
                    <a:pt x="3272" y="14525"/>
                  </a:cubicBezTo>
                  <a:cubicBezTo>
                    <a:pt x="3649" y="14743"/>
                    <a:pt x="4026" y="14902"/>
                    <a:pt x="4383" y="15021"/>
                  </a:cubicBezTo>
                  <a:cubicBezTo>
                    <a:pt x="4740" y="15159"/>
                    <a:pt x="5077" y="15239"/>
                    <a:pt x="5375" y="15298"/>
                  </a:cubicBezTo>
                  <a:cubicBezTo>
                    <a:pt x="5969" y="15417"/>
                    <a:pt x="6445" y="15477"/>
                    <a:pt x="6802" y="15496"/>
                  </a:cubicBezTo>
                  <a:cubicBezTo>
                    <a:pt x="7159" y="15516"/>
                    <a:pt x="7417" y="15516"/>
                    <a:pt x="7576" y="15516"/>
                  </a:cubicBezTo>
                  <a:cubicBezTo>
                    <a:pt x="7734" y="15496"/>
                    <a:pt x="7814" y="15496"/>
                    <a:pt x="7814" y="15477"/>
                  </a:cubicBezTo>
                  <a:cubicBezTo>
                    <a:pt x="7814" y="15457"/>
                    <a:pt x="7536" y="15457"/>
                    <a:pt x="6822" y="15377"/>
                  </a:cubicBezTo>
                  <a:cubicBezTo>
                    <a:pt x="6465" y="15338"/>
                    <a:pt x="5989" y="15278"/>
                    <a:pt x="5414" y="15139"/>
                  </a:cubicBezTo>
                  <a:cubicBezTo>
                    <a:pt x="5117" y="15060"/>
                    <a:pt x="4799" y="14981"/>
                    <a:pt x="4462" y="14842"/>
                  </a:cubicBezTo>
                  <a:cubicBezTo>
                    <a:pt x="4125" y="14723"/>
                    <a:pt x="3748" y="14564"/>
                    <a:pt x="3372" y="14346"/>
                  </a:cubicBezTo>
                  <a:cubicBezTo>
                    <a:pt x="2995" y="14108"/>
                    <a:pt x="2618" y="13831"/>
                    <a:pt x="2261" y="13474"/>
                  </a:cubicBezTo>
                  <a:cubicBezTo>
                    <a:pt x="1904" y="13117"/>
                    <a:pt x="1527" y="12700"/>
                    <a:pt x="1230" y="12185"/>
                  </a:cubicBezTo>
                  <a:cubicBezTo>
                    <a:pt x="912" y="11689"/>
                    <a:pt x="655" y="11094"/>
                    <a:pt x="476" y="10439"/>
                  </a:cubicBezTo>
                  <a:cubicBezTo>
                    <a:pt x="337" y="9785"/>
                    <a:pt x="278" y="9051"/>
                    <a:pt x="377" y="8298"/>
                  </a:cubicBezTo>
                  <a:cubicBezTo>
                    <a:pt x="536" y="6771"/>
                    <a:pt x="1269" y="5105"/>
                    <a:pt x="2539" y="3637"/>
                  </a:cubicBezTo>
                  <a:cubicBezTo>
                    <a:pt x="3173" y="2904"/>
                    <a:pt x="3927" y="2190"/>
                    <a:pt x="4839" y="1615"/>
                  </a:cubicBezTo>
                  <a:cubicBezTo>
                    <a:pt x="5751" y="1039"/>
                    <a:pt x="6802" y="564"/>
                    <a:pt x="7972" y="365"/>
                  </a:cubicBezTo>
                  <a:cubicBezTo>
                    <a:pt x="8264" y="320"/>
                    <a:pt x="8557" y="298"/>
                    <a:pt x="8847" y="298"/>
                  </a:cubicBezTo>
                  <a:cubicBezTo>
                    <a:pt x="9701" y="298"/>
                    <a:pt x="10529" y="491"/>
                    <a:pt x="11225" y="861"/>
                  </a:cubicBezTo>
                  <a:cubicBezTo>
                    <a:pt x="12177" y="1357"/>
                    <a:pt x="12871" y="2130"/>
                    <a:pt x="13386" y="2943"/>
                  </a:cubicBezTo>
                  <a:cubicBezTo>
                    <a:pt x="13644" y="3360"/>
                    <a:pt x="13882" y="3776"/>
                    <a:pt x="14061" y="4212"/>
                  </a:cubicBezTo>
                  <a:cubicBezTo>
                    <a:pt x="14239" y="4629"/>
                    <a:pt x="14378" y="5045"/>
                    <a:pt x="14497" y="5462"/>
                  </a:cubicBezTo>
                  <a:cubicBezTo>
                    <a:pt x="14695" y="6315"/>
                    <a:pt x="14775" y="7148"/>
                    <a:pt x="14775" y="7921"/>
                  </a:cubicBezTo>
                  <a:cubicBezTo>
                    <a:pt x="14755" y="9468"/>
                    <a:pt x="14497" y="10836"/>
                    <a:pt x="14041" y="11927"/>
                  </a:cubicBezTo>
                  <a:cubicBezTo>
                    <a:pt x="13585" y="13037"/>
                    <a:pt x="12930" y="13831"/>
                    <a:pt x="12197" y="14326"/>
                  </a:cubicBezTo>
                  <a:cubicBezTo>
                    <a:pt x="11483" y="14822"/>
                    <a:pt x="10789" y="15040"/>
                    <a:pt x="10213" y="15179"/>
                  </a:cubicBezTo>
                  <a:cubicBezTo>
                    <a:pt x="9638" y="15318"/>
                    <a:pt x="9162" y="15377"/>
                    <a:pt x="8805" y="15397"/>
                  </a:cubicBezTo>
                  <a:cubicBezTo>
                    <a:pt x="8091" y="15457"/>
                    <a:pt x="7814" y="15457"/>
                    <a:pt x="7814" y="15477"/>
                  </a:cubicBezTo>
                  <a:cubicBezTo>
                    <a:pt x="7814" y="15496"/>
                    <a:pt x="7873" y="15516"/>
                    <a:pt x="8032" y="15516"/>
                  </a:cubicBezTo>
                  <a:cubicBezTo>
                    <a:pt x="8138" y="15516"/>
                    <a:pt x="8288" y="15525"/>
                    <a:pt x="8481" y="15525"/>
                  </a:cubicBezTo>
                  <a:cubicBezTo>
                    <a:pt x="8578" y="15525"/>
                    <a:pt x="8686" y="15523"/>
                    <a:pt x="8805" y="15516"/>
                  </a:cubicBezTo>
                  <a:cubicBezTo>
                    <a:pt x="9162" y="15496"/>
                    <a:pt x="9638" y="15457"/>
                    <a:pt x="10253" y="15338"/>
                  </a:cubicBezTo>
                  <a:cubicBezTo>
                    <a:pt x="10828" y="15219"/>
                    <a:pt x="11562" y="15001"/>
                    <a:pt x="12316" y="14485"/>
                  </a:cubicBezTo>
                  <a:cubicBezTo>
                    <a:pt x="13069" y="13989"/>
                    <a:pt x="13783" y="13156"/>
                    <a:pt x="14259" y="12026"/>
                  </a:cubicBezTo>
                  <a:cubicBezTo>
                    <a:pt x="14735" y="10876"/>
                    <a:pt x="15013" y="9488"/>
                    <a:pt x="15032" y="7921"/>
                  </a:cubicBezTo>
                  <a:cubicBezTo>
                    <a:pt x="15052" y="7128"/>
                    <a:pt x="14973" y="6275"/>
                    <a:pt x="14755" y="5402"/>
                  </a:cubicBezTo>
                  <a:cubicBezTo>
                    <a:pt x="14656" y="4966"/>
                    <a:pt x="14517" y="4530"/>
                    <a:pt x="14318" y="4093"/>
                  </a:cubicBezTo>
                  <a:cubicBezTo>
                    <a:pt x="14140" y="3657"/>
                    <a:pt x="13902" y="3221"/>
                    <a:pt x="13644" y="2804"/>
                  </a:cubicBezTo>
                  <a:cubicBezTo>
                    <a:pt x="13109" y="1952"/>
                    <a:pt x="12355" y="1139"/>
                    <a:pt x="11364" y="603"/>
                  </a:cubicBezTo>
                  <a:cubicBezTo>
                    <a:pt x="10620" y="202"/>
                    <a:pt x="9742" y="1"/>
                    <a:pt x="883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4"/>
            <p:cNvSpPr/>
            <p:nvPr/>
          </p:nvSpPr>
          <p:spPr>
            <a:xfrm>
              <a:off x="2942516" y="746652"/>
              <a:ext cx="896234" cy="1089727"/>
            </a:xfrm>
            <a:custGeom>
              <a:rect b="b" l="l" r="r" t="t"/>
              <a:pathLst>
                <a:path extrusionOk="0" h="33977" w="27944">
                  <a:moveTo>
                    <a:pt x="6112" y="0"/>
                  </a:moveTo>
                  <a:cubicBezTo>
                    <a:pt x="5238" y="0"/>
                    <a:pt x="4308" y="79"/>
                    <a:pt x="3352" y="350"/>
                  </a:cubicBezTo>
                  <a:cubicBezTo>
                    <a:pt x="2777" y="528"/>
                    <a:pt x="2182" y="786"/>
                    <a:pt x="1647" y="1203"/>
                  </a:cubicBezTo>
                  <a:cubicBezTo>
                    <a:pt x="1112" y="1599"/>
                    <a:pt x="675" y="2155"/>
                    <a:pt x="398" y="2829"/>
                  </a:cubicBezTo>
                  <a:cubicBezTo>
                    <a:pt x="120" y="3483"/>
                    <a:pt x="1" y="4217"/>
                    <a:pt x="21" y="4971"/>
                  </a:cubicBezTo>
                  <a:cubicBezTo>
                    <a:pt x="21" y="5724"/>
                    <a:pt x="140" y="6478"/>
                    <a:pt x="338" y="7251"/>
                  </a:cubicBezTo>
                  <a:cubicBezTo>
                    <a:pt x="735" y="8798"/>
                    <a:pt x="1587" y="10285"/>
                    <a:pt x="2658" y="11713"/>
                  </a:cubicBezTo>
                  <a:cubicBezTo>
                    <a:pt x="3729" y="13121"/>
                    <a:pt x="5038" y="14470"/>
                    <a:pt x="6268" y="15997"/>
                  </a:cubicBezTo>
                  <a:cubicBezTo>
                    <a:pt x="6882" y="16770"/>
                    <a:pt x="7477" y="17564"/>
                    <a:pt x="7993" y="18476"/>
                  </a:cubicBezTo>
                  <a:cubicBezTo>
                    <a:pt x="8489" y="19368"/>
                    <a:pt x="8866" y="20360"/>
                    <a:pt x="9203" y="21391"/>
                  </a:cubicBezTo>
                  <a:cubicBezTo>
                    <a:pt x="9520" y="22442"/>
                    <a:pt x="9778" y="23533"/>
                    <a:pt x="10055" y="24643"/>
                  </a:cubicBezTo>
                  <a:cubicBezTo>
                    <a:pt x="10333" y="25754"/>
                    <a:pt x="10650" y="26904"/>
                    <a:pt x="11126" y="28034"/>
                  </a:cubicBezTo>
                  <a:cubicBezTo>
                    <a:pt x="11582" y="29165"/>
                    <a:pt x="12217" y="30216"/>
                    <a:pt x="13010" y="31069"/>
                  </a:cubicBezTo>
                  <a:cubicBezTo>
                    <a:pt x="13407" y="31505"/>
                    <a:pt x="13843" y="31882"/>
                    <a:pt x="14299" y="32219"/>
                  </a:cubicBezTo>
                  <a:cubicBezTo>
                    <a:pt x="14755" y="32556"/>
                    <a:pt x="15251" y="32853"/>
                    <a:pt x="15747" y="33091"/>
                  </a:cubicBezTo>
                  <a:cubicBezTo>
                    <a:pt x="16758" y="33567"/>
                    <a:pt x="17810" y="33865"/>
                    <a:pt x="18861" y="33944"/>
                  </a:cubicBezTo>
                  <a:cubicBezTo>
                    <a:pt x="19094" y="33966"/>
                    <a:pt x="19326" y="33976"/>
                    <a:pt x="19556" y="33976"/>
                  </a:cubicBezTo>
                  <a:cubicBezTo>
                    <a:pt x="20379" y="33976"/>
                    <a:pt x="21175" y="33844"/>
                    <a:pt x="21934" y="33627"/>
                  </a:cubicBezTo>
                  <a:cubicBezTo>
                    <a:pt x="23858" y="33032"/>
                    <a:pt x="25425" y="31802"/>
                    <a:pt x="26456" y="30335"/>
                  </a:cubicBezTo>
                  <a:cubicBezTo>
                    <a:pt x="26972" y="29601"/>
                    <a:pt x="27348" y="28788"/>
                    <a:pt x="27567" y="27975"/>
                  </a:cubicBezTo>
                  <a:cubicBezTo>
                    <a:pt x="27805" y="27162"/>
                    <a:pt x="27924" y="26349"/>
                    <a:pt x="27943" y="25556"/>
                  </a:cubicBezTo>
                  <a:cubicBezTo>
                    <a:pt x="27943" y="24762"/>
                    <a:pt x="27884" y="23989"/>
                    <a:pt x="27765" y="23255"/>
                  </a:cubicBezTo>
                  <a:cubicBezTo>
                    <a:pt x="27646" y="22521"/>
                    <a:pt x="27487" y="21807"/>
                    <a:pt x="27309" y="21153"/>
                  </a:cubicBezTo>
                  <a:cubicBezTo>
                    <a:pt x="26932" y="19804"/>
                    <a:pt x="26496" y="18575"/>
                    <a:pt x="26059" y="17464"/>
                  </a:cubicBezTo>
                  <a:cubicBezTo>
                    <a:pt x="25187" y="15204"/>
                    <a:pt x="24354" y="13300"/>
                    <a:pt x="23541" y="11713"/>
                  </a:cubicBezTo>
                  <a:cubicBezTo>
                    <a:pt x="21954" y="8540"/>
                    <a:pt x="20447" y="6716"/>
                    <a:pt x="19475" y="5645"/>
                  </a:cubicBezTo>
                  <a:cubicBezTo>
                    <a:pt x="19218" y="5387"/>
                    <a:pt x="19019" y="5169"/>
                    <a:pt x="18841" y="4971"/>
                  </a:cubicBezTo>
                  <a:cubicBezTo>
                    <a:pt x="18642" y="4792"/>
                    <a:pt x="18484" y="4653"/>
                    <a:pt x="18385" y="4554"/>
                  </a:cubicBezTo>
                  <a:cubicBezTo>
                    <a:pt x="18166" y="4354"/>
                    <a:pt x="18048" y="4254"/>
                    <a:pt x="18030" y="4254"/>
                  </a:cubicBezTo>
                  <a:cubicBezTo>
                    <a:pt x="18028" y="4254"/>
                    <a:pt x="18028" y="4255"/>
                    <a:pt x="18028" y="4257"/>
                  </a:cubicBezTo>
                  <a:cubicBezTo>
                    <a:pt x="18008" y="4257"/>
                    <a:pt x="18107" y="4356"/>
                    <a:pt x="18325" y="4594"/>
                  </a:cubicBezTo>
                  <a:cubicBezTo>
                    <a:pt x="18444" y="4713"/>
                    <a:pt x="18603" y="4852"/>
                    <a:pt x="18761" y="5030"/>
                  </a:cubicBezTo>
                  <a:cubicBezTo>
                    <a:pt x="18940" y="5228"/>
                    <a:pt x="19138" y="5447"/>
                    <a:pt x="19396" y="5724"/>
                  </a:cubicBezTo>
                  <a:cubicBezTo>
                    <a:pt x="20328" y="6815"/>
                    <a:pt x="21796" y="8639"/>
                    <a:pt x="23362" y="11812"/>
                  </a:cubicBezTo>
                  <a:cubicBezTo>
                    <a:pt x="24156" y="13379"/>
                    <a:pt x="24988" y="15283"/>
                    <a:pt x="25841" y="17544"/>
                  </a:cubicBezTo>
                  <a:cubicBezTo>
                    <a:pt x="26258" y="18674"/>
                    <a:pt x="26694" y="19884"/>
                    <a:pt x="27071" y="21212"/>
                  </a:cubicBezTo>
                  <a:cubicBezTo>
                    <a:pt x="27229" y="21867"/>
                    <a:pt x="27388" y="22561"/>
                    <a:pt x="27507" y="23295"/>
                  </a:cubicBezTo>
                  <a:cubicBezTo>
                    <a:pt x="27626" y="24009"/>
                    <a:pt x="27686" y="24762"/>
                    <a:pt x="27666" y="25536"/>
                  </a:cubicBezTo>
                  <a:cubicBezTo>
                    <a:pt x="27646" y="26309"/>
                    <a:pt x="27547" y="27122"/>
                    <a:pt x="27309" y="27896"/>
                  </a:cubicBezTo>
                  <a:cubicBezTo>
                    <a:pt x="27071" y="28689"/>
                    <a:pt x="26734" y="29462"/>
                    <a:pt x="26238" y="30176"/>
                  </a:cubicBezTo>
                  <a:cubicBezTo>
                    <a:pt x="25246" y="31584"/>
                    <a:pt x="23699" y="32774"/>
                    <a:pt x="21855" y="33329"/>
                  </a:cubicBezTo>
                  <a:cubicBezTo>
                    <a:pt x="21124" y="33555"/>
                    <a:pt x="20348" y="33671"/>
                    <a:pt x="19556" y="33671"/>
                  </a:cubicBezTo>
                  <a:cubicBezTo>
                    <a:pt x="18329" y="33671"/>
                    <a:pt x="17067" y="33392"/>
                    <a:pt x="15886" y="32814"/>
                  </a:cubicBezTo>
                  <a:cubicBezTo>
                    <a:pt x="15390" y="32576"/>
                    <a:pt x="14934" y="32298"/>
                    <a:pt x="14478" y="31981"/>
                  </a:cubicBezTo>
                  <a:cubicBezTo>
                    <a:pt x="14022" y="31644"/>
                    <a:pt x="13605" y="31287"/>
                    <a:pt x="13228" y="30870"/>
                  </a:cubicBezTo>
                  <a:cubicBezTo>
                    <a:pt x="12455" y="30037"/>
                    <a:pt x="11860" y="29026"/>
                    <a:pt x="11404" y="27915"/>
                  </a:cubicBezTo>
                  <a:cubicBezTo>
                    <a:pt x="10492" y="25694"/>
                    <a:pt x="10135" y="23414"/>
                    <a:pt x="9480" y="21312"/>
                  </a:cubicBezTo>
                  <a:cubicBezTo>
                    <a:pt x="9163" y="20261"/>
                    <a:pt x="8766" y="19249"/>
                    <a:pt x="8251" y="18317"/>
                  </a:cubicBezTo>
                  <a:cubicBezTo>
                    <a:pt x="7735" y="17405"/>
                    <a:pt x="7120" y="16592"/>
                    <a:pt x="6506" y="15818"/>
                  </a:cubicBezTo>
                  <a:cubicBezTo>
                    <a:pt x="5256" y="14272"/>
                    <a:pt x="3947" y="12923"/>
                    <a:pt x="2896" y="11535"/>
                  </a:cubicBezTo>
                  <a:cubicBezTo>
                    <a:pt x="1825" y="10147"/>
                    <a:pt x="993" y="8679"/>
                    <a:pt x="596" y="7172"/>
                  </a:cubicBezTo>
                  <a:cubicBezTo>
                    <a:pt x="417" y="6438"/>
                    <a:pt x="298" y="5685"/>
                    <a:pt x="279" y="4951"/>
                  </a:cubicBezTo>
                  <a:cubicBezTo>
                    <a:pt x="279" y="4237"/>
                    <a:pt x="378" y="3543"/>
                    <a:pt x="636" y="2908"/>
                  </a:cubicBezTo>
                  <a:cubicBezTo>
                    <a:pt x="893" y="2293"/>
                    <a:pt x="1310" y="1778"/>
                    <a:pt x="1806" y="1401"/>
                  </a:cubicBezTo>
                  <a:cubicBezTo>
                    <a:pt x="2301" y="1004"/>
                    <a:pt x="2876" y="747"/>
                    <a:pt x="3432" y="588"/>
                  </a:cubicBezTo>
                  <a:cubicBezTo>
                    <a:pt x="4359" y="300"/>
                    <a:pt x="5261" y="219"/>
                    <a:pt x="6116" y="219"/>
                  </a:cubicBezTo>
                  <a:cubicBezTo>
                    <a:pt x="6321" y="219"/>
                    <a:pt x="6524" y="223"/>
                    <a:pt x="6724" y="231"/>
                  </a:cubicBezTo>
                  <a:cubicBezTo>
                    <a:pt x="7755" y="271"/>
                    <a:pt x="8707" y="409"/>
                    <a:pt x="9579" y="588"/>
                  </a:cubicBezTo>
                  <a:cubicBezTo>
                    <a:pt x="11305" y="945"/>
                    <a:pt x="12693" y="1421"/>
                    <a:pt x="13804" y="1877"/>
                  </a:cubicBezTo>
                  <a:cubicBezTo>
                    <a:pt x="14914" y="2313"/>
                    <a:pt x="15747" y="2750"/>
                    <a:pt x="16382" y="3126"/>
                  </a:cubicBezTo>
                  <a:cubicBezTo>
                    <a:pt x="16996" y="3483"/>
                    <a:pt x="17393" y="3781"/>
                    <a:pt x="17651" y="3979"/>
                  </a:cubicBezTo>
                  <a:cubicBezTo>
                    <a:pt x="17909" y="4158"/>
                    <a:pt x="18008" y="4257"/>
                    <a:pt x="18028" y="4257"/>
                  </a:cubicBezTo>
                  <a:cubicBezTo>
                    <a:pt x="18028" y="4237"/>
                    <a:pt x="18008" y="4217"/>
                    <a:pt x="17948" y="4177"/>
                  </a:cubicBezTo>
                  <a:cubicBezTo>
                    <a:pt x="17889" y="4118"/>
                    <a:pt x="17810" y="4039"/>
                    <a:pt x="17691" y="3939"/>
                  </a:cubicBezTo>
                  <a:cubicBezTo>
                    <a:pt x="17433" y="3721"/>
                    <a:pt x="17036" y="3424"/>
                    <a:pt x="16421" y="3027"/>
                  </a:cubicBezTo>
                  <a:cubicBezTo>
                    <a:pt x="15807" y="2650"/>
                    <a:pt x="14974" y="2194"/>
                    <a:pt x="13863" y="1718"/>
                  </a:cubicBezTo>
                  <a:cubicBezTo>
                    <a:pt x="12753" y="1262"/>
                    <a:pt x="11344" y="766"/>
                    <a:pt x="9619" y="390"/>
                  </a:cubicBezTo>
                  <a:cubicBezTo>
                    <a:pt x="8747" y="211"/>
                    <a:pt x="7775" y="53"/>
                    <a:pt x="6744" y="13"/>
                  </a:cubicBezTo>
                  <a:cubicBezTo>
                    <a:pt x="6537" y="5"/>
                    <a:pt x="6326" y="0"/>
                    <a:pt x="61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4"/>
            <p:cNvSpPr/>
            <p:nvPr/>
          </p:nvSpPr>
          <p:spPr>
            <a:xfrm>
              <a:off x="7309611" y="-1168076"/>
              <a:ext cx="1858537" cy="3787730"/>
            </a:xfrm>
            <a:custGeom>
              <a:rect b="b" l="l" r="r" t="t"/>
              <a:pathLst>
                <a:path extrusionOk="0" h="118099" w="57948">
                  <a:moveTo>
                    <a:pt x="50669" y="1"/>
                  </a:moveTo>
                  <a:cubicBezTo>
                    <a:pt x="50669" y="6"/>
                    <a:pt x="50669" y="13"/>
                    <a:pt x="50669" y="21"/>
                  </a:cubicBezTo>
                  <a:lnTo>
                    <a:pt x="50669" y="80"/>
                  </a:lnTo>
                  <a:lnTo>
                    <a:pt x="50649" y="179"/>
                  </a:lnTo>
                  <a:lnTo>
                    <a:pt x="50649" y="398"/>
                  </a:lnTo>
                  <a:cubicBezTo>
                    <a:pt x="50630" y="556"/>
                    <a:pt x="50630" y="695"/>
                    <a:pt x="50630" y="854"/>
                  </a:cubicBezTo>
                  <a:cubicBezTo>
                    <a:pt x="50610" y="1211"/>
                    <a:pt x="50590" y="1587"/>
                    <a:pt x="50570" y="1964"/>
                  </a:cubicBezTo>
                  <a:cubicBezTo>
                    <a:pt x="50550" y="2321"/>
                    <a:pt x="50530" y="2698"/>
                    <a:pt x="50511" y="3055"/>
                  </a:cubicBezTo>
                  <a:cubicBezTo>
                    <a:pt x="50431" y="3789"/>
                    <a:pt x="50372" y="4542"/>
                    <a:pt x="50292" y="5316"/>
                  </a:cubicBezTo>
                  <a:cubicBezTo>
                    <a:pt x="49935" y="8370"/>
                    <a:pt x="49281" y="11642"/>
                    <a:pt x="48230" y="15112"/>
                  </a:cubicBezTo>
                  <a:cubicBezTo>
                    <a:pt x="48111" y="15549"/>
                    <a:pt x="47952" y="15985"/>
                    <a:pt x="47813" y="16421"/>
                  </a:cubicBezTo>
                  <a:cubicBezTo>
                    <a:pt x="47655" y="16857"/>
                    <a:pt x="47516" y="17294"/>
                    <a:pt x="47357" y="17730"/>
                  </a:cubicBezTo>
                  <a:cubicBezTo>
                    <a:pt x="47278" y="17948"/>
                    <a:pt x="47199" y="18186"/>
                    <a:pt x="47119" y="18404"/>
                  </a:cubicBezTo>
                  <a:cubicBezTo>
                    <a:pt x="47020" y="18622"/>
                    <a:pt x="46941" y="18841"/>
                    <a:pt x="46842" y="19059"/>
                  </a:cubicBezTo>
                  <a:cubicBezTo>
                    <a:pt x="46683" y="19515"/>
                    <a:pt x="46505" y="19951"/>
                    <a:pt x="46326" y="20407"/>
                  </a:cubicBezTo>
                  <a:cubicBezTo>
                    <a:pt x="46128" y="20863"/>
                    <a:pt x="45929" y="21300"/>
                    <a:pt x="45711" y="21756"/>
                  </a:cubicBezTo>
                  <a:lnTo>
                    <a:pt x="45414" y="22450"/>
                  </a:lnTo>
                  <a:cubicBezTo>
                    <a:pt x="45315" y="22668"/>
                    <a:pt x="45216" y="22906"/>
                    <a:pt x="45097" y="23124"/>
                  </a:cubicBezTo>
                  <a:cubicBezTo>
                    <a:pt x="44859" y="23580"/>
                    <a:pt x="44640" y="24036"/>
                    <a:pt x="44402" y="24493"/>
                  </a:cubicBezTo>
                  <a:cubicBezTo>
                    <a:pt x="44283" y="24730"/>
                    <a:pt x="44184" y="24949"/>
                    <a:pt x="44045" y="25187"/>
                  </a:cubicBezTo>
                  <a:cubicBezTo>
                    <a:pt x="43927" y="25405"/>
                    <a:pt x="43788" y="25643"/>
                    <a:pt x="43669" y="25861"/>
                  </a:cubicBezTo>
                  <a:cubicBezTo>
                    <a:pt x="43411" y="26317"/>
                    <a:pt x="43153" y="26793"/>
                    <a:pt x="42895" y="27249"/>
                  </a:cubicBezTo>
                  <a:cubicBezTo>
                    <a:pt x="42618" y="27705"/>
                    <a:pt x="42320" y="28161"/>
                    <a:pt x="42043" y="28617"/>
                  </a:cubicBezTo>
                  <a:cubicBezTo>
                    <a:pt x="41487" y="29549"/>
                    <a:pt x="40833" y="30462"/>
                    <a:pt x="40198" y="31374"/>
                  </a:cubicBezTo>
                  <a:cubicBezTo>
                    <a:pt x="38870" y="33198"/>
                    <a:pt x="37442" y="35023"/>
                    <a:pt x="35776" y="36768"/>
                  </a:cubicBezTo>
                  <a:cubicBezTo>
                    <a:pt x="34983" y="37660"/>
                    <a:pt x="34090" y="38513"/>
                    <a:pt x="33218" y="39386"/>
                  </a:cubicBezTo>
                  <a:cubicBezTo>
                    <a:pt x="32285" y="40219"/>
                    <a:pt x="31373" y="41071"/>
                    <a:pt x="30382" y="41904"/>
                  </a:cubicBezTo>
                  <a:cubicBezTo>
                    <a:pt x="28438" y="43570"/>
                    <a:pt x="26356" y="45216"/>
                    <a:pt x="24174" y="46862"/>
                  </a:cubicBezTo>
                  <a:cubicBezTo>
                    <a:pt x="21993" y="48508"/>
                    <a:pt x="19732" y="50194"/>
                    <a:pt x="17432" y="51959"/>
                  </a:cubicBezTo>
                  <a:cubicBezTo>
                    <a:pt x="15151" y="53744"/>
                    <a:pt x="12811" y="55628"/>
                    <a:pt x="10570" y="57730"/>
                  </a:cubicBezTo>
                  <a:cubicBezTo>
                    <a:pt x="8309" y="59832"/>
                    <a:pt x="6148" y="62172"/>
                    <a:pt x="4204" y="64809"/>
                  </a:cubicBezTo>
                  <a:cubicBezTo>
                    <a:pt x="3252" y="66138"/>
                    <a:pt x="2380" y="67546"/>
                    <a:pt x="1686" y="69073"/>
                  </a:cubicBezTo>
                  <a:cubicBezTo>
                    <a:pt x="972" y="70620"/>
                    <a:pt x="436" y="72246"/>
                    <a:pt x="218" y="73972"/>
                  </a:cubicBezTo>
                  <a:cubicBezTo>
                    <a:pt x="0" y="75697"/>
                    <a:pt x="79" y="77482"/>
                    <a:pt x="555" y="79207"/>
                  </a:cubicBezTo>
                  <a:cubicBezTo>
                    <a:pt x="1011" y="80932"/>
                    <a:pt x="1904" y="82598"/>
                    <a:pt x="3233" y="83867"/>
                  </a:cubicBezTo>
                  <a:cubicBezTo>
                    <a:pt x="4541" y="85156"/>
                    <a:pt x="6207" y="86069"/>
                    <a:pt x="7992" y="86683"/>
                  </a:cubicBezTo>
                  <a:cubicBezTo>
                    <a:pt x="9757" y="87278"/>
                    <a:pt x="11641" y="87576"/>
                    <a:pt x="13545" y="87754"/>
                  </a:cubicBezTo>
                  <a:cubicBezTo>
                    <a:pt x="15468" y="87913"/>
                    <a:pt x="17392" y="87953"/>
                    <a:pt x="19336" y="88111"/>
                  </a:cubicBezTo>
                  <a:cubicBezTo>
                    <a:pt x="21279" y="88250"/>
                    <a:pt x="23242" y="88528"/>
                    <a:pt x="25166" y="89004"/>
                  </a:cubicBezTo>
                  <a:cubicBezTo>
                    <a:pt x="29053" y="89956"/>
                    <a:pt x="32861" y="91602"/>
                    <a:pt x="36391" y="93862"/>
                  </a:cubicBezTo>
                  <a:cubicBezTo>
                    <a:pt x="43451" y="98384"/>
                    <a:pt x="48686" y="104908"/>
                    <a:pt x="51482" y="111968"/>
                  </a:cubicBezTo>
                  <a:cubicBezTo>
                    <a:pt x="51641" y="112424"/>
                    <a:pt x="51800" y="112861"/>
                    <a:pt x="51978" y="113297"/>
                  </a:cubicBezTo>
                  <a:cubicBezTo>
                    <a:pt x="52117" y="113753"/>
                    <a:pt x="52256" y="114189"/>
                    <a:pt x="52414" y="114645"/>
                  </a:cubicBezTo>
                  <a:cubicBezTo>
                    <a:pt x="52533" y="115102"/>
                    <a:pt x="52652" y="115538"/>
                    <a:pt x="52791" y="115994"/>
                  </a:cubicBezTo>
                  <a:cubicBezTo>
                    <a:pt x="52851" y="116212"/>
                    <a:pt x="52890" y="116450"/>
                    <a:pt x="52950" y="116668"/>
                  </a:cubicBezTo>
                  <a:cubicBezTo>
                    <a:pt x="53029" y="117025"/>
                    <a:pt x="53128" y="117402"/>
                    <a:pt x="53208" y="117759"/>
                  </a:cubicBezTo>
                  <a:lnTo>
                    <a:pt x="53287" y="118096"/>
                  </a:lnTo>
                  <a:cubicBezTo>
                    <a:pt x="53289" y="118098"/>
                    <a:pt x="53290" y="118099"/>
                    <a:pt x="53292" y="118099"/>
                  </a:cubicBezTo>
                  <a:cubicBezTo>
                    <a:pt x="53307" y="118099"/>
                    <a:pt x="53308" y="118011"/>
                    <a:pt x="53327" y="117957"/>
                  </a:cubicBezTo>
                  <a:lnTo>
                    <a:pt x="53366" y="117799"/>
                  </a:lnTo>
                  <a:lnTo>
                    <a:pt x="53545" y="117124"/>
                  </a:lnTo>
                  <a:cubicBezTo>
                    <a:pt x="53604" y="116867"/>
                    <a:pt x="53664" y="116609"/>
                    <a:pt x="53723" y="116351"/>
                  </a:cubicBezTo>
                  <a:cubicBezTo>
                    <a:pt x="53842" y="115915"/>
                    <a:pt x="53941" y="115459"/>
                    <a:pt x="54060" y="115022"/>
                  </a:cubicBezTo>
                  <a:cubicBezTo>
                    <a:pt x="54259" y="114130"/>
                    <a:pt x="54477" y="113237"/>
                    <a:pt x="54675" y="112345"/>
                  </a:cubicBezTo>
                  <a:cubicBezTo>
                    <a:pt x="55468" y="108815"/>
                    <a:pt x="56123" y="105345"/>
                    <a:pt x="56638" y="101934"/>
                  </a:cubicBezTo>
                  <a:cubicBezTo>
                    <a:pt x="57154" y="98542"/>
                    <a:pt x="57531" y="95211"/>
                    <a:pt x="57749" y="91958"/>
                  </a:cubicBezTo>
                  <a:cubicBezTo>
                    <a:pt x="57808" y="91145"/>
                    <a:pt x="57828" y="90352"/>
                    <a:pt x="57868" y="89539"/>
                  </a:cubicBezTo>
                  <a:cubicBezTo>
                    <a:pt x="57888" y="88746"/>
                    <a:pt x="57927" y="87933"/>
                    <a:pt x="57947" y="87139"/>
                  </a:cubicBezTo>
                  <a:cubicBezTo>
                    <a:pt x="57947" y="86346"/>
                    <a:pt x="57947" y="85573"/>
                    <a:pt x="57947" y="84780"/>
                  </a:cubicBezTo>
                  <a:cubicBezTo>
                    <a:pt x="57947" y="84403"/>
                    <a:pt x="57927" y="84006"/>
                    <a:pt x="57927" y="83629"/>
                  </a:cubicBezTo>
                  <a:lnTo>
                    <a:pt x="57908" y="83034"/>
                  </a:lnTo>
                  <a:lnTo>
                    <a:pt x="57908" y="82975"/>
                  </a:lnTo>
                  <a:cubicBezTo>
                    <a:pt x="57908" y="82935"/>
                    <a:pt x="57927" y="82876"/>
                    <a:pt x="57888" y="82836"/>
                  </a:cubicBezTo>
                  <a:lnTo>
                    <a:pt x="57769" y="82697"/>
                  </a:lnTo>
                  <a:lnTo>
                    <a:pt x="57551" y="82499"/>
                  </a:lnTo>
                  <a:cubicBezTo>
                    <a:pt x="55369" y="80278"/>
                    <a:pt x="52632" y="78830"/>
                    <a:pt x="49856" y="77918"/>
                  </a:cubicBezTo>
                  <a:cubicBezTo>
                    <a:pt x="48468" y="77482"/>
                    <a:pt x="47060" y="77164"/>
                    <a:pt x="45652" y="76986"/>
                  </a:cubicBezTo>
                  <a:cubicBezTo>
                    <a:pt x="44244" y="76807"/>
                    <a:pt x="42856" y="76807"/>
                    <a:pt x="41487" y="76788"/>
                  </a:cubicBezTo>
                  <a:cubicBezTo>
                    <a:pt x="38751" y="76768"/>
                    <a:pt x="36093" y="76827"/>
                    <a:pt x="33535" y="76649"/>
                  </a:cubicBezTo>
                  <a:cubicBezTo>
                    <a:pt x="30996" y="76470"/>
                    <a:pt x="28518" y="76074"/>
                    <a:pt x="26296" y="75161"/>
                  </a:cubicBezTo>
                  <a:cubicBezTo>
                    <a:pt x="24075" y="74269"/>
                    <a:pt x="22112" y="72940"/>
                    <a:pt x="20644" y="71274"/>
                  </a:cubicBezTo>
                  <a:cubicBezTo>
                    <a:pt x="19911" y="70442"/>
                    <a:pt x="19296" y="69509"/>
                    <a:pt x="18860" y="68538"/>
                  </a:cubicBezTo>
                  <a:cubicBezTo>
                    <a:pt x="18423" y="67546"/>
                    <a:pt x="18185" y="66515"/>
                    <a:pt x="18106" y="65484"/>
                  </a:cubicBezTo>
                  <a:cubicBezTo>
                    <a:pt x="18027" y="64433"/>
                    <a:pt x="18146" y="63421"/>
                    <a:pt x="18404" y="62450"/>
                  </a:cubicBezTo>
                  <a:cubicBezTo>
                    <a:pt x="18661" y="61478"/>
                    <a:pt x="19058" y="60566"/>
                    <a:pt x="19534" y="59713"/>
                  </a:cubicBezTo>
                  <a:cubicBezTo>
                    <a:pt x="20486" y="58027"/>
                    <a:pt x="21755" y="56619"/>
                    <a:pt x="23104" y="55429"/>
                  </a:cubicBezTo>
                  <a:cubicBezTo>
                    <a:pt x="23798" y="54854"/>
                    <a:pt x="24512" y="54319"/>
                    <a:pt x="25226" y="53843"/>
                  </a:cubicBezTo>
                  <a:cubicBezTo>
                    <a:pt x="25959" y="53387"/>
                    <a:pt x="26693" y="52950"/>
                    <a:pt x="27427" y="52534"/>
                  </a:cubicBezTo>
                  <a:cubicBezTo>
                    <a:pt x="28894" y="51741"/>
                    <a:pt x="30342" y="51047"/>
                    <a:pt x="31730" y="50372"/>
                  </a:cubicBezTo>
                  <a:cubicBezTo>
                    <a:pt x="33118" y="49718"/>
                    <a:pt x="34447" y="49083"/>
                    <a:pt x="35696" y="48409"/>
                  </a:cubicBezTo>
                  <a:cubicBezTo>
                    <a:pt x="36331" y="48072"/>
                    <a:pt x="36926" y="47735"/>
                    <a:pt x="37501" y="47378"/>
                  </a:cubicBezTo>
                  <a:cubicBezTo>
                    <a:pt x="37779" y="47199"/>
                    <a:pt x="38076" y="47041"/>
                    <a:pt x="38354" y="46842"/>
                  </a:cubicBezTo>
                  <a:cubicBezTo>
                    <a:pt x="38632" y="46664"/>
                    <a:pt x="38889" y="46485"/>
                    <a:pt x="39167" y="46287"/>
                  </a:cubicBezTo>
                  <a:cubicBezTo>
                    <a:pt x="41289" y="44820"/>
                    <a:pt x="43034" y="43273"/>
                    <a:pt x="44502" y="41766"/>
                  </a:cubicBezTo>
                  <a:cubicBezTo>
                    <a:pt x="47417" y="38712"/>
                    <a:pt x="49182" y="35895"/>
                    <a:pt x="50392" y="33674"/>
                  </a:cubicBezTo>
                  <a:cubicBezTo>
                    <a:pt x="51581" y="31453"/>
                    <a:pt x="52157" y="29787"/>
                    <a:pt x="52533" y="28736"/>
                  </a:cubicBezTo>
                  <a:cubicBezTo>
                    <a:pt x="52712" y="28201"/>
                    <a:pt x="52831" y="27824"/>
                    <a:pt x="52910" y="27566"/>
                  </a:cubicBezTo>
                  <a:cubicBezTo>
                    <a:pt x="52950" y="27447"/>
                    <a:pt x="52970" y="27348"/>
                    <a:pt x="52989" y="27289"/>
                  </a:cubicBezTo>
                  <a:cubicBezTo>
                    <a:pt x="53009" y="27230"/>
                    <a:pt x="53009" y="27210"/>
                    <a:pt x="53009" y="27209"/>
                  </a:cubicBezTo>
                  <a:lnTo>
                    <a:pt x="53009" y="27209"/>
                  </a:lnTo>
                  <a:cubicBezTo>
                    <a:pt x="53009" y="27210"/>
                    <a:pt x="53009" y="27230"/>
                    <a:pt x="52970" y="27309"/>
                  </a:cubicBezTo>
                  <a:cubicBezTo>
                    <a:pt x="52950" y="27368"/>
                    <a:pt x="52930" y="27447"/>
                    <a:pt x="52890" y="27566"/>
                  </a:cubicBezTo>
                  <a:cubicBezTo>
                    <a:pt x="52791" y="27824"/>
                    <a:pt x="52672" y="28201"/>
                    <a:pt x="52494" y="28736"/>
                  </a:cubicBezTo>
                  <a:cubicBezTo>
                    <a:pt x="52077" y="29768"/>
                    <a:pt x="51482" y="31414"/>
                    <a:pt x="50273" y="33635"/>
                  </a:cubicBezTo>
                  <a:cubicBezTo>
                    <a:pt x="49975" y="34170"/>
                    <a:pt x="49658" y="34785"/>
                    <a:pt x="49261" y="35380"/>
                  </a:cubicBezTo>
                  <a:cubicBezTo>
                    <a:pt x="49063" y="35697"/>
                    <a:pt x="48865" y="36014"/>
                    <a:pt x="48666" y="36352"/>
                  </a:cubicBezTo>
                  <a:cubicBezTo>
                    <a:pt x="48428" y="36669"/>
                    <a:pt x="48210" y="36986"/>
                    <a:pt x="47972" y="37343"/>
                  </a:cubicBezTo>
                  <a:cubicBezTo>
                    <a:pt x="47000" y="38692"/>
                    <a:pt x="45850" y="40139"/>
                    <a:pt x="44383" y="41647"/>
                  </a:cubicBezTo>
                  <a:cubicBezTo>
                    <a:pt x="42915" y="43154"/>
                    <a:pt x="41170" y="44701"/>
                    <a:pt x="39048" y="46148"/>
                  </a:cubicBezTo>
                  <a:cubicBezTo>
                    <a:pt x="38790" y="46327"/>
                    <a:pt x="38513" y="46505"/>
                    <a:pt x="38255" y="46704"/>
                  </a:cubicBezTo>
                  <a:cubicBezTo>
                    <a:pt x="37977" y="46882"/>
                    <a:pt x="37680" y="47041"/>
                    <a:pt x="37402" y="47219"/>
                  </a:cubicBezTo>
                  <a:cubicBezTo>
                    <a:pt x="36827" y="47576"/>
                    <a:pt x="36232" y="47913"/>
                    <a:pt x="35617" y="48250"/>
                  </a:cubicBezTo>
                  <a:cubicBezTo>
                    <a:pt x="34368" y="48905"/>
                    <a:pt x="33039" y="49539"/>
                    <a:pt x="31651" y="50194"/>
                  </a:cubicBezTo>
                  <a:cubicBezTo>
                    <a:pt x="30263" y="50868"/>
                    <a:pt x="28795" y="51562"/>
                    <a:pt x="27328" y="52355"/>
                  </a:cubicBezTo>
                  <a:cubicBezTo>
                    <a:pt x="26594" y="52752"/>
                    <a:pt x="25860" y="53188"/>
                    <a:pt x="25126" y="53664"/>
                  </a:cubicBezTo>
                  <a:cubicBezTo>
                    <a:pt x="24393" y="54160"/>
                    <a:pt x="23659" y="54676"/>
                    <a:pt x="22965" y="55271"/>
                  </a:cubicBezTo>
                  <a:cubicBezTo>
                    <a:pt x="21596" y="56461"/>
                    <a:pt x="20307" y="57888"/>
                    <a:pt x="19336" y="59614"/>
                  </a:cubicBezTo>
                  <a:cubicBezTo>
                    <a:pt x="18840" y="60466"/>
                    <a:pt x="18443" y="61398"/>
                    <a:pt x="18166" y="62390"/>
                  </a:cubicBezTo>
                  <a:cubicBezTo>
                    <a:pt x="17908" y="63382"/>
                    <a:pt x="17789" y="64433"/>
                    <a:pt x="17868" y="65504"/>
                  </a:cubicBezTo>
                  <a:cubicBezTo>
                    <a:pt x="17928" y="66555"/>
                    <a:pt x="18185" y="67626"/>
                    <a:pt x="18622" y="68637"/>
                  </a:cubicBezTo>
                  <a:cubicBezTo>
                    <a:pt x="19078" y="69648"/>
                    <a:pt x="19693" y="70600"/>
                    <a:pt x="20446" y="71453"/>
                  </a:cubicBezTo>
                  <a:cubicBezTo>
                    <a:pt x="21953" y="73158"/>
                    <a:pt x="23956" y="74507"/>
                    <a:pt x="26197" y="75419"/>
                  </a:cubicBezTo>
                  <a:cubicBezTo>
                    <a:pt x="28458" y="76331"/>
                    <a:pt x="30957" y="76728"/>
                    <a:pt x="33515" y="76926"/>
                  </a:cubicBezTo>
                  <a:cubicBezTo>
                    <a:pt x="35449" y="77060"/>
                    <a:pt x="37427" y="77060"/>
                    <a:pt x="39450" y="77060"/>
                  </a:cubicBezTo>
                  <a:lnTo>
                    <a:pt x="39450" y="77060"/>
                  </a:lnTo>
                  <a:cubicBezTo>
                    <a:pt x="40124" y="77060"/>
                    <a:pt x="40803" y="77060"/>
                    <a:pt x="41487" y="77065"/>
                  </a:cubicBezTo>
                  <a:cubicBezTo>
                    <a:pt x="42856" y="77085"/>
                    <a:pt x="44224" y="77085"/>
                    <a:pt x="45612" y="77264"/>
                  </a:cubicBezTo>
                  <a:cubicBezTo>
                    <a:pt x="47000" y="77442"/>
                    <a:pt x="48408" y="77759"/>
                    <a:pt x="49777" y="78196"/>
                  </a:cubicBezTo>
                  <a:cubicBezTo>
                    <a:pt x="52513" y="79088"/>
                    <a:pt x="55211" y="80536"/>
                    <a:pt x="57352" y="82697"/>
                  </a:cubicBezTo>
                  <a:lnTo>
                    <a:pt x="57551" y="82896"/>
                  </a:lnTo>
                  <a:lnTo>
                    <a:pt x="57630" y="82975"/>
                  </a:lnTo>
                  <a:lnTo>
                    <a:pt x="57630" y="83054"/>
                  </a:lnTo>
                  <a:lnTo>
                    <a:pt x="57630" y="83629"/>
                  </a:lnTo>
                  <a:cubicBezTo>
                    <a:pt x="57650" y="84026"/>
                    <a:pt x="57650" y="84403"/>
                    <a:pt x="57650" y="84799"/>
                  </a:cubicBezTo>
                  <a:cubicBezTo>
                    <a:pt x="57670" y="85573"/>
                    <a:pt x="57650" y="86366"/>
                    <a:pt x="57650" y="87139"/>
                  </a:cubicBezTo>
                  <a:cubicBezTo>
                    <a:pt x="57630" y="87933"/>
                    <a:pt x="57610" y="88726"/>
                    <a:pt x="57590" y="89539"/>
                  </a:cubicBezTo>
                  <a:cubicBezTo>
                    <a:pt x="57531" y="90332"/>
                    <a:pt x="57511" y="91145"/>
                    <a:pt x="57451" y="91958"/>
                  </a:cubicBezTo>
                  <a:cubicBezTo>
                    <a:pt x="57233" y="95191"/>
                    <a:pt x="56857" y="98503"/>
                    <a:pt x="56341" y="101914"/>
                  </a:cubicBezTo>
                  <a:cubicBezTo>
                    <a:pt x="55845" y="105305"/>
                    <a:pt x="55171" y="108756"/>
                    <a:pt x="54378" y="112286"/>
                  </a:cubicBezTo>
                  <a:cubicBezTo>
                    <a:pt x="54179" y="113178"/>
                    <a:pt x="53981" y="114070"/>
                    <a:pt x="53763" y="114963"/>
                  </a:cubicBezTo>
                  <a:cubicBezTo>
                    <a:pt x="53664" y="115399"/>
                    <a:pt x="53545" y="115855"/>
                    <a:pt x="53446" y="116291"/>
                  </a:cubicBezTo>
                  <a:lnTo>
                    <a:pt x="53287" y="116867"/>
                  </a:lnTo>
                  <a:lnTo>
                    <a:pt x="53227" y="116609"/>
                  </a:lnTo>
                  <a:cubicBezTo>
                    <a:pt x="53168" y="116391"/>
                    <a:pt x="53128" y="116153"/>
                    <a:pt x="53069" y="115934"/>
                  </a:cubicBezTo>
                  <a:cubicBezTo>
                    <a:pt x="52950" y="115478"/>
                    <a:pt x="52811" y="115022"/>
                    <a:pt x="52692" y="114566"/>
                  </a:cubicBezTo>
                  <a:cubicBezTo>
                    <a:pt x="52533" y="114110"/>
                    <a:pt x="52394" y="113674"/>
                    <a:pt x="52236" y="113218"/>
                  </a:cubicBezTo>
                  <a:cubicBezTo>
                    <a:pt x="52077" y="112761"/>
                    <a:pt x="51919" y="112325"/>
                    <a:pt x="51740" y="111869"/>
                  </a:cubicBezTo>
                  <a:cubicBezTo>
                    <a:pt x="48924" y="104750"/>
                    <a:pt x="43669" y="98185"/>
                    <a:pt x="36549" y="93624"/>
                  </a:cubicBezTo>
                  <a:cubicBezTo>
                    <a:pt x="32980" y="91344"/>
                    <a:pt x="29152" y="89678"/>
                    <a:pt x="25245" y="88726"/>
                  </a:cubicBezTo>
                  <a:cubicBezTo>
                    <a:pt x="23282" y="88250"/>
                    <a:pt x="21299" y="87953"/>
                    <a:pt x="19355" y="87814"/>
                  </a:cubicBezTo>
                  <a:cubicBezTo>
                    <a:pt x="17392" y="87675"/>
                    <a:pt x="15468" y="87635"/>
                    <a:pt x="13565" y="87457"/>
                  </a:cubicBezTo>
                  <a:cubicBezTo>
                    <a:pt x="11681" y="87298"/>
                    <a:pt x="9817" y="87001"/>
                    <a:pt x="8071" y="86406"/>
                  </a:cubicBezTo>
                  <a:cubicBezTo>
                    <a:pt x="6326" y="85811"/>
                    <a:pt x="4700" y="84918"/>
                    <a:pt x="3431" y="83669"/>
                  </a:cubicBezTo>
                  <a:cubicBezTo>
                    <a:pt x="2142" y="82420"/>
                    <a:pt x="1269" y="80813"/>
                    <a:pt x="813" y="79147"/>
                  </a:cubicBezTo>
                  <a:cubicBezTo>
                    <a:pt x="357" y="77462"/>
                    <a:pt x="278" y="75697"/>
                    <a:pt x="496" y="74011"/>
                  </a:cubicBezTo>
                  <a:cubicBezTo>
                    <a:pt x="714" y="72326"/>
                    <a:pt x="1249" y="70719"/>
                    <a:pt x="1924" y="69212"/>
                  </a:cubicBezTo>
                  <a:cubicBezTo>
                    <a:pt x="2618" y="67705"/>
                    <a:pt x="3490" y="66297"/>
                    <a:pt x="4442" y="64988"/>
                  </a:cubicBezTo>
                  <a:cubicBezTo>
                    <a:pt x="6346" y="62370"/>
                    <a:pt x="8508" y="60050"/>
                    <a:pt x="10749" y="57948"/>
                  </a:cubicBezTo>
                  <a:cubicBezTo>
                    <a:pt x="12990" y="55846"/>
                    <a:pt x="15310" y="53962"/>
                    <a:pt x="17590" y="52197"/>
                  </a:cubicBezTo>
                  <a:cubicBezTo>
                    <a:pt x="19891" y="50412"/>
                    <a:pt x="22152" y="48726"/>
                    <a:pt x="24333" y="47080"/>
                  </a:cubicBezTo>
                  <a:cubicBezTo>
                    <a:pt x="26515" y="45434"/>
                    <a:pt x="28597" y="43788"/>
                    <a:pt x="30540" y="42103"/>
                  </a:cubicBezTo>
                  <a:cubicBezTo>
                    <a:pt x="31532" y="41290"/>
                    <a:pt x="32464" y="40417"/>
                    <a:pt x="33376" y="39584"/>
                  </a:cubicBezTo>
                  <a:cubicBezTo>
                    <a:pt x="34269" y="38692"/>
                    <a:pt x="35161" y="37859"/>
                    <a:pt x="35954" y="36947"/>
                  </a:cubicBezTo>
                  <a:cubicBezTo>
                    <a:pt x="37620" y="35201"/>
                    <a:pt x="39068" y="33357"/>
                    <a:pt x="40397" y="31533"/>
                  </a:cubicBezTo>
                  <a:cubicBezTo>
                    <a:pt x="41031" y="30601"/>
                    <a:pt x="41686" y="29688"/>
                    <a:pt x="42241" y="28756"/>
                  </a:cubicBezTo>
                  <a:cubicBezTo>
                    <a:pt x="42518" y="28300"/>
                    <a:pt x="42816" y="27844"/>
                    <a:pt x="43094" y="27368"/>
                  </a:cubicBezTo>
                  <a:cubicBezTo>
                    <a:pt x="43351" y="26912"/>
                    <a:pt x="43609" y="26436"/>
                    <a:pt x="43867" y="25980"/>
                  </a:cubicBezTo>
                  <a:cubicBezTo>
                    <a:pt x="44006" y="25762"/>
                    <a:pt x="44125" y="25524"/>
                    <a:pt x="44244" y="25306"/>
                  </a:cubicBezTo>
                  <a:cubicBezTo>
                    <a:pt x="44383" y="25068"/>
                    <a:pt x="44482" y="24830"/>
                    <a:pt x="44601" y="24612"/>
                  </a:cubicBezTo>
                  <a:cubicBezTo>
                    <a:pt x="44839" y="24136"/>
                    <a:pt x="45057" y="23679"/>
                    <a:pt x="45295" y="23223"/>
                  </a:cubicBezTo>
                  <a:cubicBezTo>
                    <a:pt x="45414" y="23005"/>
                    <a:pt x="45513" y="22767"/>
                    <a:pt x="45612" y="22549"/>
                  </a:cubicBezTo>
                  <a:cubicBezTo>
                    <a:pt x="45711" y="22311"/>
                    <a:pt x="45810" y="22093"/>
                    <a:pt x="45929" y="21855"/>
                  </a:cubicBezTo>
                  <a:cubicBezTo>
                    <a:pt x="46128" y="21399"/>
                    <a:pt x="46326" y="20943"/>
                    <a:pt x="46524" y="20506"/>
                  </a:cubicBezTo>
                  <a:cubicBezTo>
                    <a:pt x="46703" y="20050"/>
                    <a:pt x="46881" y="19594"/>
                    <a:pt x="47060" y="19138"/>
                  </a:cubicBezTo>
                  <a:cubicBezTo>
                    <a:pt x="47139" y="18920"/>
                    <a:pt x="47238" y="18702"/>
                    <a:pt x="47318" y="18484"/>
                  </a:cubicBezTo>
                  <a:cubicBezTo>
                    <a:pt x="47417" y="18246"/>
                    <a:pt x="47496" y="18028"/>
                    <a:pt x="47556" y="17809"/>
                  </a:cubicBezTo>
                  <a:cubicBezTo>
                    <a:pt x="47714" y="17353"/>
                    <a:pt x="47873" y="16917"/>
                    <a:pt x="48012" y="16481"/>
                  </a:cubicBezTo>
                  <a:cubicBezTo>
                    <a:pt x="48170" y="16044"/>
                    <a:pt x="48309" y="15608"/>
                    <a:pt x="48428" y="15172"/>
                  </a:cubicBezTo>
                  <a:cubicBezTo>
                    <a:pt x="49499" y="11701"/>
                    <a:pt x="50134" y="8390"/>
                    <a:pt x="50491" y="5336"/>
                  </a:cubicBezTo>
                  <a:cubicBezTo>
                    <a:pt x="50570" y="4562"/>
                    <a:pt x="50630" y="3809"/>
                    <a:pt x="50709" y="3075"/>
                  </a:cubicBezTo>
                  <a:cubicBezTo>
                    <a:pt x="50729" y="2698"/>
                    <a:pt x="50729" y="2341"/>
                    <a:pt x="50748" y="1984"/>
                  </a:cubicBezTo>
                  <a:cubicBezTo>
                    <a:pt x="50768" y="1627"/>
                    <a:pt x="50788" y="1290"/>
                    <a:pt x="50808" y="973"/>
                  </a:cubicBezTo>
                  <a:cubicBezTo>
                    <a:pt x="50808" y="913"/>
                    <a:pt x="50808" y="834"/>
                    <a:pt x="50808" y="794"/>
                  </a:cubicBezTo>
                  <a:lnTo>
                    <a:pt x="50887" y="953"/>
                  </a:lnTo>
                  <a:cubicBezTo>
                    <a:pt x="51026" y="1250"/>
                    <a:pt x="51165" y="1548"/>
                    <a:pt x="51304" y="1845"/>
                  </a:cubicBezTo>
                  <a:cubicBezTo>
                    <a:pt x="51562" y="2460"/>
                    <a:pt x="51819" y="3055"/>
                    <a:pt x="52038" y="3670"/>
                  </a:cubicBezTo>
                  <a:cubicBezTo>
                    <a:pt x="52930" y="6069"/>
                    <a:pt x="53485" y="8330"/>
                    <a:pt x="53842" y="10392"/>
                  </a:cubicBezTo>
                  <a:cubicBezTo>
                    <a:pt x="54199" y="12455"/>
                    <a:pt x="54338" y="14339"/>
                    <a:pt x="54378" y="15985"/>
                  </a:cubicBezTo>
                  <a:cubicBezTo>
                    <a:pt x="54397" y="16401"/>
                    <a:pt x="54417" y="16798"/>
                    <a:pt x="54397" y="17195"/>
                  </a:cubicBezTo>
                  <a:cubicBezTo>
                    <a:pt x="54397" y="17591"/>
                    <a:pt x="54378" y="17948"/>
                    <a:pt x="54378" y="18325"/>
                  </a:cubicBezTo>
                  <a:cubicBezTo>
                    <a:pt x="54378" y="18503"/>
                    <a:pt x="54378" y="18682"/>
                    <a:pt x="54358" y="18860"/>
                  </a:cubicBezTo>
                  <a:cubicBezTo>
                    <a:pt x="54358" y="19039"/>
                    <a:pt x="54338" y="19198"/>
                    <a:pt x="54338" y="19376"/>
                  </a:cubicBezTo>
                  <a:cubicBezTo>
                    <a:pt x="54298" y="19713"/>
                    <a:pt x="54278" y="20030"/>
                    <a:pt x="54259" y="20348"/>
                  </a:cubicBezTo>
                  <a:cubicBezTo>
                    <a:pt x="54040" y="22847"/>
                    <a:pt x="53644" y="24552"/>
                    <a:pt x="53406" y="25643"/>
                  </a:cubicBezTo>
                  <a:cubicBezTo>
                    <a:pt x="53267" y="26198"/>
                    <a:pt x="53168" y="26575"/>
                    <a:pt x="53108" y="26833"/>
                  </a:cubicBezTo>
                  <a:cubicBezTo>
                    <a:pt x="53069" y="26952"/>
                    <a:pt x="53049" y="27051"/>
                    <a:pt x="53029" y="27110"/>
                  </a:cubicBezTo>
                  <a:cubicBezTo>
                    <a:pt x="53009" y="27170"/>
                    <a:pt x="53009" y="27209"/>
                    <a:pt x="53009" y="27209"/>
                  </a:cubicBezTo>
                  <a:cubicBezTo>
                    <a:pt x="53009" y="27209"/>
                    <a:pt x="53029" y="27170"/>
                    <a:pt x="53049" y="27130"/>
                  </a:cubicBezTo>
                  <a:cubicBezTo>
                    <a:pt x="53069" y="27071"/>
                    <a:pt x="53108" y="26971"/>
                    <a:pt x="53148" y="26852"/>
                  </a:cubicBezTo>
                  <a:cubicBezTo>
                    <a:pt x="53208" y="26595"/>
                    <a:pt x="53327" y="26198"/>
                    <a:pt x="53485" y="25663"/>
                  </a:cubicBezTo>
                  <a:cubicBezTo>
                    <a:pt x="53723" y="24572"/>
                    <a:pt x="54159" y="22866"/>
                    <a:pt x="54378" y="20368"/>
                  </a:cubicBezTo>
                  <a:cubicBezTo>
                    <a:pt x="54417" y="20050"/>
                    <a:pt x="54437" y="19713"/>
                    <a:pt x="54457" y="19376"/>
                  </a:cubicBezTo>
                  <a:cubicBezTo>
                    <a:pt x="54477" y="19217"/>
                    <a:pt x="54497" y="19039"/>
                    <a:pt x="54497" y="18860"/>
                  </a:cubicBezTo>
                  <a:cubicBezTo>
                    <a:pt x="54516" y="18682"/>
                    <a:pt x="54516" y="18503"/>
                    <a:pt x="54516" y="18325"/>
                  </a:cubicBezTo>
                  <a:cubicBezTo>
                    <a:pt x="54536" y="17968"/>
                    <a:pt x="54536" y="17591"/>
                    <a:pt x="54556" y="17195"/>
                  </a:cubicBezTo>
                  <a:cubicBezTo>
                    <a:pt x="54556" y="16798"/>
                    <a:pt x="54536" y="16401"/>
                    <a:pt x="54536" y="15985"/>
                  </a:cubicBezTo>
                  <a:cubicBezTo>
                    <a:pt x="54497" y="14319"/>
                    <a:pt x="54378" y="12455"/>
                    <a:pt x="54021" y="10373"/>
                  </a:cubicBezTo>
                  <a:cubicBezTo>
                    <a:pt x="53664" y="8290"/>
                    <a:pt x="53128" y="6030"/>
                    <a:pt x="52236" y="3590"/>
                  </a:cubicBezTo>
                  <a:cubicBezTo>
                    <a:pt x="51998" y="2995"/>
                    <a:pt x="51760" y="2381"/>
                    <a:pt x="51482" y="1766"/>
                  </a:cubicBezTo>
                  <a:cubicBezTo>
                    <a:pt x="51343" y="1449"/>
                    <a:pt x="51185" y="1111"/>
                    <a:pt x="51046" y="794"/>
                  </a:cubicBezTo>
                  <a:cubicBezTo>
                    <a:pt x="50927" y="536"/>
                    <a:pt x="50788" y="259"/>
                    <a:pt x="506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4"/>
            <p:cNvSpPr/>
            <p:nvPr/>
          </p:nvSpPr>
          <p:spPr>
            <a:xfrm>
              <a:off x="8255398" y="674553"/>
              <a:ext cx="485321" cy="500331"/>
            </a:xfrm>
            <a:custGeom>
              <a:rect b="b" l="l" r="r" t="t"/>
              <a:pathLst>
                <a:path extrusionOk="0" h="15600" w="15132">
                  <a:moveTo>
                    <a:pt x="6253" y="1"/>
                  </a:moveTo>
                  <a:cubicBezTo>
                    <a:pt x="5224" y="1"/>
                    <a:pt x="4339" y="278"/>
                    <a:pt x="3649" y="674"/>
                  </a:cubicBezTo>
                  <a:cubicBezTo>
                    <a:pt x="2876" y="1111"/>
                    <a:pt x="2340" y="1666"/>
                    <a:pt x="1964" y="2142"/>
                  </a:cubicBezTo>
                  <a:cubicBezTo>
                    <a:pt x="1587" y="2638"/>
                    <a:pt x="1369" y="3054"/>
                    <a:pt x="1210" y="3371"/>
                  </a:cubicBezTo>
                  <a:cubicBezTo>
                    <a:pt x="1131" y="3550"/>
                    <a:pt x="1051" y="3689"/>
                    <a:pt x="1012" y="3808"/>
                  </a:cubicBezTo>
                  <a:cubicBezTo>
                    <a:pt x="952" y="3927"/>
                    <a:pt x="913" y="4026"/>
                    <a:pt x="893" y="4085"/>
                  </a:cubicBezTo>
                  <a:cubicBezTo>
                    <a:pt x="833" y="4244"/>
                    <a:pt x="813" y="4303"/>
                    <a:pt x="833" y="4323"/>
                  </a:cubicBezTo>
                  <a:cubicBezTo>
                    <a:pt x="833" y="4323"/>
                    <a:pt x="873" y="4264"/>
                    <a:pt x="952" y="4105"/>
                  </a:cubicBezTo>
                  <a:cubicBezTo>
                    <a:pt x="992" y="4046"/>
                    <a:pt x="1032" y="3946"/>
                    <a:pt x="1091" y="3828"/>
                  </a:cubicBezTo>
                  <a:cubicBezTo>
                    <a:pt x="1150" y="3728"/>
                    <a:pt x="1230" y="3590"/>
                    <a:pt x="1309" y="3431"/>
                  </a:cubicBezTo>
                  <a:cubicBezTo>
                    <a:pt x="1488" y="3133"/>
                    <a:pt x="1726" y="2717"/>
                    <a:pt x="2102" y="2261"/>
                  </a:cubicBezTo>
                  <a:cubicBezTo>
                    <a:pt x="2479" y="1805"/>
                    <a:pt x="2995" y="1269"/>
                    <a:pt x="3768" y="853"/>
                  </a:cubicBezTo>
                  <a:cubicBezTo>
                    <a:pt x="4418" y="494"/>
                    <a:pt x="5260" y="238"/>
                    <a:pt x="6242" y="238"/>
                  </a:cubicBezTo>
                  <a:cubicBezTo>
                    <a:pt x="6399" y="238"/>
                    <a:pt x="6559" y="244"/>
                    <a:pt x="6723" y="258"/>
                  </a:cubicBezTo>
                  <a:cubicBezTo>
                    <a:pt x="7893" y="357"/>
                    <a:pt x="9202" y="833"/>
                    <a:pt x="10491" y="1725"/>
                  </a:cubicBezTo>
                  <a:cubicBezTo>
                    <a:pt x="11760" y="2598"/>
                    <a:pt x="13010" y="3867"/>
                    <a:pt x="13902" y="5612"/>
                  </a:cubicBezTo>
                  <a:cubicBezTo>
                    <a:pt x="14338" y="6465"/>
                    <a:pt x="14675" y="7457"/>
                    <a:pt x="14755" y="8528"/>
                  </a:cubicBezTo>
                  <a:cubicBezTo>
                    <a:pt x="14834" y="9598"/>
                    <a:pt x="14636" y="10729"/>
                    <a:pt x="14081" y="11780"/>
                  </a:cubicBezTo>
                  <a:cubicBezTo>
                    <a:pt x="13803" y="12295"/>
                    <a:pt x="13446" y="12771"/>
                    <a:pt x="13069" y="13168"/>
                  </a:cubicBezTo>
                  <a:cubicBezTo>
                    <a:pt x="12673" y="13584"/>
                    <a:pt x="12256" y="13941"/>
                    <a:pt x="11800" y="14219"/>
                  </a:cubicBezTo>
                  <a:cubicBezTo>
                    <a:pt x="10888" y="14774"/>
                    <a:pt x="9876" y="15052"/>
                    <a:pt x="8924" y="15191"/>
                  </a:cubicBezTo>
                  <a:cubicBezTo>
                    <a:pt x="8288" y="15282"/>
                    <a:pt x="7669" y="15322"/>
                    <a:pt x="7072" y="15322"/>
                  </a:cubicBezTo>
                  <a:cubicBezTo>
                    <a:pt x="6758" y="15322"/>
                    <a:pt x="6449" y="15311"/>
                    <a:pt x="6148" y="15290"/>
                  </a:cubicBezTo>
                  <a:cubicBezTo>
                    <a:pt x="5295" y="15211"/>
                    <a:pt x="4482" y="15032"/>
                    <a:pt x="3768" y="14735"/>
                  </a:cubicBezTo>
                  <a:cubicBezTo>
                    <a:pt x="3074" y="14437"/>
                    <a:pt x="2479" y="14001"/>
                    <a:pt x="2043" y="13505"/>
                  </a:cubicBezTo>
                  <a:cubicBezTo>
                    <a:pt x="1587" y="12990"/>
                    <a:pt x="1289" y="12434"/>
                    <a:pt x="1051" y="11879"/>
                  </a:cubicBezTo>
                  <a:cubicBezTo>
                    <a:pt x="595" y="10788"/>
                    <a:pt x="437" y="9757"/>
                    <a:pt x="357" y="8884"/>
                  </a:cubicBezTo>
                  <a:cubicBezTo>
                    <a:pt x="179" y="7139"/>
                    <a:pt x="397" y="5969"/>
                    <a:pt x="556" y="5275"/>
                  </a:cubicBezTo>
                  <a:cubicBezTo>
                    <a:pt x="734" y="4581"/>
                    <a:pt x="853" y="4323"/>
                    <a:pt x="833" y="4323"/>
                  </a:cubicBezTo>
                  <a:cubicBezTo>
                    <a:pt x="831" y="4321"/>
                    <a:pt x="829" y="4320"/>
                    <a:pt x="826" y="4320"/>
                  </a:cubicBezTo>
                  <a:cubicBezTo>
                    <a:pt x="805" y="4320"/>
                    <a:pt x="768" y="4397"/>
                    <a:pt x="714" y="4522"/>
                  </a:cubicBezTo>
                  <a:cubicBezTo>
                    <a:pt x="655" y="4660"/>
                    <a:pt x="556" y="4898"/>
                    <a:pt x="456" y="5255"/>
                  </a:cubicBezTo>
                  <a:cubicBezTo>
                    <a:pt x="238" y="5949"/>
                    <a:pt x="0" y="7120"/>
                    <a:pt x="139" y="8904"/>
                  </a:cubicBezTo>
                  <a:cubicBezTo>
                    <a:pt x="218" y="9777"/>
                    <a:pt x="357" y="10828"/>
                    <a:pt x="813" y="11978"/>
                  </a:cubicBezTo>
                  <a:cubicBezTo>
                    <a:pt x="1051" y="12533"/>
                    <a:pt x="1369" y="13128"/>
                    <a:pt x="1845" y="13664"/>
                  </a:cubicBezTo>
                  <a:cubicBezTo>
                    <a:pt x="2301" y="14199"/>
                    <a:pt x="2915" y="14675"/>
                    <a:pt x="3649" y="14993"/>
                  </a:cubicBezTo>
                  <a:cubicBezTo>
                    <a:pt x="4403" y="15310"/>
                    <a:pt x="5236" y="15488"/>
                    <a:pt x="6128" y="15568"/>
                  </a:cubicBezTo>
                  <a:cubicBezTo>
                    <a:pt x="6436" y="15588"/>
                    <a:pt x="6751" y="15599"/>
                    <a:pt x="7073" y="15599"/>
                  </a:cubicBezTo>
                  <a:cubicBezTo>
                    <a:pt x="7683" y="15599"/>
                    <a:pt x="8315" y="15559"/>
                    <a:pt x="8964" y="15468"/>
                  </a:cubicBezTo>
                  <a:cubicBezTo>
                    <a:pt x="9936" y="15330"/>
                    <a:pt x="10987" y="15052"/>
                    <a:pt x="11959" y="14477"/>
                  </a:cubicBezTo>
                  <a:cubicBezTo>
                    <a:pt x="12435" y="14179"/>
                    <a:pt x="12871" y="13803"/>
                    <a:pt x="13267" y="13386"/>
                  </a:cubicBezTo>
                  <a:cubicBezTo>
                    <a:pt x="13684" y="12950"/>
                    <a:pt x="14041" y="12454"/>
                    <a:pt x="14338" y="11919"/>
                  </a:cubicBezTo>
                  <a:cubicBezTo>
                    <a:pt x="14913" y="10828"/>
                    <a:pt x="15132" y="9618"/>
                    <a:pt x="15032" y="8508"/>
                  </a:cubicBezTo>
                  <a:cubicBezTo>
                    <a:pt x="14953" y="7377"/>
                    <a:pt x="14616" y="6366"/>
                    <a:pt x="14160" y="5474"/>
                  </a:cubicBezTo>
                  <a:cubicBezTo>
                    <a:pt x="13704" y="4581"/>
                    <a:pt x="13148" y="3808"/>
                    <a:pt x="12534" y="3153"/>
                  </a:cubicBezTo>
                  <a:cubicBezTo>
                    <a:pt x="11939" y="2479"/>
                    <a:pt x="11284" y="1944"/>
                    <a:pt x="10630" y="1487"/>
                  </a:cubicBezTo>
                  <a:cubicBezTo>
                    <a:pt x="9321" y="595"/>
                    <a:pt x="7953" y="119"/>
                    <a:pt x="6723" y="20"/>
                  </a:cubicBezTo>
                  <a:cubicBezTo>
                    <a:pt x="6563" y="7"/>
                    <a:pt x="6406" y="1"/>
                    <a:pt x="62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4"/>
            <p:cNvSpPr/>
            <p:nvPr/>
          </p:nvSpPr>
          <p:spPr>
            <a:xfrm>
              <a:off x="4472858" y="745080"/>
              <a:ext cx="901301" cy="1087707"/>
            </a:xfrm>
            <a:custGeom>
              <a:rect b="b" l="l" r="r" t="t"/>
              <a:pathLst>
                <a:path extrusionOk="0" h="33914" w="28102">
                  <a:moveTo>
                    <a:pt x="21971" y="0"/>
                  </a:moveTo>
                  <a:cubicBezTo>
                    <a:pt x="21511" y="0"/>
                    <a:pt x="21048" y="24"/>
                    <a:pt x="20585" y="62"/>
                  </a:cubicBezTo>
                  <a:cubicBezTo>
                    <a:pt x="18146" y="320"/>
                    <a:pt x="15905" y="974"/>
                    <a:pt x="13882" y="1847"/>
                  </a:cubicBezTo>
                  <a:cubicBezTo>
                    <a:pt x="12871" y="2283"/>
                    <a:pt x="11919" y="2779"/>
                    <a:pt x="11046" y="3374"/>
                  </a:cubicBezTo>
                  <a:cubicBezTo>
                    <a:pt x="10610" y="3651"/>
                    <a:pt x="10194" y="3988"/>
                    <a:pt x="9837" y="4345"/>
                  </a:cubicBezTo>
                  <a:cubicBezTo>
                    <a:pt x="9638" y="4524"/>
                    <a:pt x="9460" y="4702"/>
                    <a:pt x="9281" y="4861"/>
                  </a:cubicBezTo>
                  <a:cubicBezTo>
                    <a:pt x="9123" y="5059"/>
                    <a:pt x="8944" y="5238"/>
                    <a:pt x="8766" y="5416"/>
                  </a:cubicBezTo>
                  <a:cubicBezTo>
                    <a:pt x="7437" y="6884"/>
                    <a:pt x="6366" y="8431"/>
                    <a:pt x="5474" y="9977"/>
                  </a:cubicBezTo>
                  <a:cubicBezTo>
                    <a:pt x="4601" y="11504"/>
                    <a:pt x="3887" y="13031"/>
                    <a:pt x="3253" y="14479"/>
                  </a:cubicBezTo>
                  <a:cubicBezTo>
                    <a:pt x="2638" y="15907"/>
                    <a:pt x="2102" y="17295"/>
                    <a:pt x="1626" y="18584"/>
                  </a:cubicBezTo>
                  <a:cubicBezTo>
                    <a:pt x="1150" y="19893"/>
                    <a:pt x="774" y="21142"/>
                    <a:pt x="516" y="22332"/>
                  </a:cubicBezTo>
                  <a:cubicBezTo>
                    <a:pt x="0" y="24712"/>
                    <a:pt x="99" y="26874"/>
                    <a:pt x="734" y="28559"/>
                  </a:cubicBezTo>
                  <a:cubicBezTo>
                    <a:pt x="1051" y="29412"/>
                    <a:pt x="1488" y="30126"/>
                    <a:pt x="1944" y="30701"/>
                  </a:cubicBezTo>
                  <a:cubicBezTo>
                    <a:pt x="2400" y="31296"/>
                    <a:pt x="2896" y="31752"/>
                    <a:pt x="3372" y="32129"/>
                  </a:cubicBezTo>
                  <a:cubicBezTo>
                    <a:pt x="4343" y="32883"/>
                    <a:pt x="5236" y="33259"/>
                    <a:pt x="5930" y="33478"/>
                  </a:cubicBezTo>
                  <a:cubicBezTo>
                    <a:pt x="6267" y="33616"/>
                    <a:pt x="6564" y="33676"/>
                    <a:pt x="6822" y="33735"/>
                  </a:cubicBezTo>
                  <a:cubicBezTo>
                    <a:pt x="7080" y="33775"/>
                    <a:pt x="7278" y="33815"/>
                    <a:pt x="7437" y="33834"/>
                  </a:cubicBezTo>
                  <a:cubicBezTo>
                    <a:pt x="7754" y="33854"/>
                    <a:pt x="7893" y="33854"/>
                    <a:pt x="7893" y="33854"/>
                  </a:cubicBezTo>
                  <a:cubicBezTo>
                    <a:pt x="7893" y="33834"/>
                    <a:pt x="7754" y="33815"/>
                    <a:pt x="7437" y="33775"/>
                  </a:cubicBezTo>
                  <a:cubicBezTo>
                    <a:pt x="7278" y="33735"/>
                    <a:pt x="7080" y="33696"/>
                    <a:pt x="6842" y="33636"/>
                  </a:cubicBezTo>
                  <a:cubicBezTo>
                    <a:pt x="6584" y="33577"/>
                    <a:pt x="6287" y="33497"/>
                    <a:pt x="5950" y="33378"/>
                  </a:cubicBezTo>
                  <a:cubicBezTo>
                    <a:pt x="5275" y="33140"/>
                    <a:pt x="4423" y="32744"/>
                    <a:pt x="3471" y="32010"/>
                  </a:cubicBezTo>
                  <a:cubicBezTo>
                    <a:pt x="3015" y="31633"/>
                    <a:pt x="2539" y="31177"/>
                    <a:pt x="2082" y="30582"/>
                  </a:cubicBezTo>
                  <a:cubicBezTo>
                    <a:pt x="1646" y="30007"/>
                    <a:pt x="1230" y="29313"/>
                    <a:pt x="932" y="28500"/>
                  </a:cubicBezTo>
                  <a:cubicBezTo>
                    <a:pt x="337" y="26854"/>
                    <a:pt x="238" y="24732"/>
                    <a:pt x="774" y="22392"/>
                  </a:cubicBezTo>
                  <a:cubicBezTo>
                    <a:pt x="1012" y="21222"/>
                    <a:pt x="1388" y="19972"/>
                    <a:pt x="1864" y="18683"/>
                  </a:cubicBezTo>
                  <a:cubicBezTo>
                    <a:pt x="2360" y="17394"/>
                    <a:pt x="2896" y="16026"/>
                    <a:pt x="3510" y="14578"/>
                  </a:cubicBezTo>
                  <a:cubicBezTo>
                    <a:pt x="4125" y="13150"/>
                    <a:pt x="4839" y="11643"/>
                    <a:pt x="5731" y="10116"/>
                  </a:cubicBezTo>
                  <a:cubicBezTo>
                    <a:pt x="6604" y="8589"/>
                    <a:pt x="7655" y="7062"/>
                    <a:pt x="8984" y="5615"/>
                  </a:cubicBezTo>
                  <a:cubicBezTo>
                    <a:pt x="9162" y="5436"/>
                    <a:pt x="9321" y="5258"/>
                    <a:pt x="9499" y="5079"/>
                  </a:cubicBezTo>
                  <a:cubicBezTo>
                    <a:pt x="9678" y="4901"/>
                    <a:pt x="9856" y="4722"/>
                    <a:pt x="10035" y="4564"/>
                  </a:cubicBezTo>
                  <a:cubicBezTo>
                    <a:pt x="10392" y="4207"/>
                    <a:pt x="10788" y="3889"/>
                    <a:pt x="11205" y="3612"/>
                  </a:cubicBezTo>
                  <a:cubicBezTo>
                    <a:pt x="12058" y="3037"/>
                    <a:pt x="13010" y="2541"/>
                    <a:pt x="14001" y="2104"/>
                  </a:cubicBezTo>
                  <a:cubicBezTo>
                    <a:pt x="16004" y="1252"/>
                    <a:pt x="18225" y="597"/>
                    <a:pt x="20605" y="359"/>
                  </a:cubicBezTo>
                  <a:cubicBezTo>
                    <a:pt x="21072" y="320"/>
                    <a:pt x="21539" y="297"/>
                    <a:pt x="22000" y="297"/>
                  </a:cubicBezTo>
                  <a:cubicBezTo>
                    <a:pt x="22716" y="297"/>
                    <a:pt x="23420" y="354"/>
                    <a:pt x="24095" y="498"/>
                  </a:cubicBezTo>
                  <a:cubicBezTo>
                    <a:pt x="25186" y="736"/>
                    <a:pt x="26217" y="1232"/>
                    <a:pt x="26892" y="2045"/>
                  </a:cubicBezTo>
                  <a:cubicBezTo>
                    <a:pt x="27586" y="2858"/>
                    <a:pt x="27824" y="3929"/>
                    <a:pt x="27804" y="4940"/>
                  </a:cubicBezTo>
                  <a:cubicBezTo>
                    <a:pt x="27804" y="5972"/>
                    <a:pt x="27605" y="6963"/>
                    <a:pt x="27308" y="7875"/>
                  </a:cubicBezTo>
                  <a:cubicBezTo>
                    <a:pt x="26654" y="9720"/>
                    <a:pt x="25523" y="11227"/>
                    <a:pt x="24413" y="12595"/>
                  </a:cubicBezTo>
                  <a:cubicBezTo>
                    <a:pt x="23282" y="13944"/>
                    <a:pt x="22132" y="15153"/>
                    <a:pt x="21180" y="16403"/>
                  </a:cubicBezTo>
                  <a:cubicBezTo>
                    <a:pt x="20704" y="17037"/>
                    <a:pt x="20268" y="17672"/>
                    <a:pt x="19911" y="18326"/>
                  </a:cubicBezTo>
                  <a:cubicBezTo>
                    <a:pt x="19534" y="18981"/>
                    <a:pt x="19256" y="19635"/>
                    <a:pt x="18999" y="20290"/>
                  </a:cubicBezTo>
                  <a:cubicBezTo>
                    <a:pt x="18523" y="21599"/>
                    <a:pt x="18225" y="22868"/>
                    <a:pt x="17928" y="24038"/>
                  </a:cubicBezTo>
                  <a:cubicBezTo>
                    <a:pt x="17650" y="25208"/>
                    <a:pt x="17372" y="26299"/>
                    <a:pt x="17016" y="27270"/>
                  </a:cubicBezTo>
                  <a:cubicBezTo>
                    <a:pt x="16678" y="28242"/>
                    <a:pt x="16262" y="29095"/>
                    <a:pt x="15786" y="29829"/>
                  </a:cubicBezTo>
                  <a:cubicBezTo>
                    <a:pt x="14814" y="31316"/>
                    <a:pt x="13605" y="32208"/>
                    <a:pt x="12573" y="32764"/>
                  </a:cubicBezTo>
                  <a:cubicBezTo>
                    <a:pt x="11522" y="33339"/>
                    <a:pt x="10590" y="33577"/>
                    <a:pt x="9896" y="33696"/>
                  </a:cubicBezTo>
                  <a:cubicBezTo>
                    <a:pt x="9539" y="33775"/>
                    <a:pt x="9242" y="33795"/>
                    <a:pt x="8984" y="33815"/>
                  </a:cubicBezTo>
                  <a:cubicBezTo>
                    <a:pt x="8802" y="33829"/>
                    <a:pt x="8649" y="33843"/>
                    <a:pt x="8519" y="33843"/>
                  </a:cubicBezTo>
                  <a:cubicBezTo>
                    <a:pt x="8465" y="33843"/>
                    <a:pt x="8415" y="33840"/>
                    <a:pt x="8369" y="33834"/>
                  </a:cubicBezTo>
                  <a:cubicBezTo>
                    <a:pt x="8052" y="33834"/>
                    <a:pt x="7893" y="33834"/>
                    <a:pt x="7893" y="33854"/>
                  </a:cubicBezTo>
                  <a:cubicBezTo>
                    <a:pt x="7893" y="33854"/>
                    <a:pt x="8032" y="33874"/>
                    <a:pt x="8349" y="33894"/>
                  </a:cubicBezTo>
                  <a:cubicBezTo>
                    <a:pt x="8508" y="33914"/>
                    <a:pt x="8726" y="33914"/>
                    <a:pt x="8984" y="33914"/>
                  </a:cubicBezTo>
                  <a:cubicBezTo>
                    <a:pt x="9242" y="33894"/>
                    <a:pt x="9539" y="33874"/>
                    <a:pt x="9896" y="33815"/>
                  </a:cubicBezTo>
                  <a:cubicBezTo>
                    <a:pt x="10610" y="33696"/>
                    <a:pt x="11562" y="33478"/>
                    <a:pt x="12633" y="32922"/>
                  </a:cubicBezTo>
                  <a:cubicBezTo>
                    <a:pt x="13704" y="32347"/>
                    <a:pt x="14953" y="31455"/>
                    <a:pt x="15945" y="29948"/>
                  </a:cubicBezTo>
                  <a:cubicBezTo>
                    <a:pt x="16440" y="29214"/>
                    <a:pt x="16877" y="28321"/>
                    <a:pt x="17214" y="27350"/>
                  </a:cubicBezTo>
                  <a:cubicBezTo>
                    <a:pt x="17591" y="26358"/>
                    <a:pt x="17868" y="25267"/>
                    <a:pt x="18166" y="24097"/>
                  </a:cubicBezTo>
                  <a:cubicBezTo>
                    <a:pt x="18463" y="22927"/>
                    <a:pt x="18761" y="21678"/>
                    <a:pt x="19237" y="20389"/>
                  </a:cubicBezTo>
                  <a:cubicBezTo>
                    <a:pt x="19494" y="19734"/>
                    <a:pt x="19772" y="19100"/>
                    <a:pt x="20129" y="18465"/>
                  </a:cubicBezTo>
                  <a:cubicBezTo>
                    <a:pt x="20486" y="17831"/>
                    <a:pt x="20922" y="17196"/>
                    <a:pt x="21398" y="16581"/>
                  </a:cubicBezTo>
                  <a:cubicBezTo>
                    <a:pt x="22330" y="15332"/>
                    <a:pt x="23481" y="14122"/>
                    <a:pt x="24631" y="12774"/>
                  </a:cubicBezTo>
                  <a:cubicBezTo>
                    <a:pt x="25186" y="12099"/>
                    <a:pt x="25761" y="11366"/>
                    <a:pt x="26257" y="10572"/>
                  </a:cubicBezTo>
                  <a:cubicBezTo>
                    <a:pt x="26773" y="9779"/>
                    <a:pt x="27248" y="8926"/>
                    <a:pt x="27566" y="7975"/>
                  </a:cubicBezTo>
                  <a:cubicBezTo>
                    <a:pt x="27883" y="7023"/>
                    <a:pt x="28081" y="6011"/>
                    <a:pt x="28101" y="4940"/>
                  </a:cubicBezTo>
                  <a:cubicBezTo>
                    <a:pt x="28101" y="4425"/>
                    <a:pt x="28042" y="3869"/>
                    <a:pt x="27883" y="3354"/>
                  </a:cubicBezTo>
                  <a:cubicBezTo>
                    <a:pt x="27744" y="2818"/>
                    <a:pt x="27486" y="2303"/>
                    <a:pt x="27129" y="1866"/>
                  </a:cubicBezTo>
                  <a:cubicBezTo>
                    <a:pt x="26396" y="974"/>
                    <a:pt x="25285" y="439"/>
                    <a:pt x="24155" y="220"/>
                  </a:cubicBezTo>
                  <a:cubicBezTo>
                    <a:pt x="23445" y="61"/>
                    <a:pt x="22712" y="0"/>
                    <a:pt x="219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4"/>
            <p:cNvSpPr/>
            <p:nvPr/>
          </p:nvSpPr>
          <p:spPr>
            <a:xfrm>
              <a:off x="2183744" y="4599520"/>
              <a:ext cx="441446" cy="437629"/>
            </a:xfrm>
            <a:custGeom>
              <a:rect b="b" l="l" r="r" t="t"/>
              <a:pathLst>
                <a:path extrusionOk="0" h="13645" w="13764">
                  <a:moveTo>
                    <a:pt x="6406" y="1"/>
                  </a:moveTo>
                  <a:cubicBezTo>
                    <a:pt x="6287" y="1"/>
                    <a:pt x="6148" y="1"/>
                    <a:pt x="5989" y="21"/>
                  </a:cubicBezTo>
                  <a:cubicBezTo>
                    <a:pt x="5831" y="60"/>
                    <a:pt x="5632" y="60"/>
                    <a:pt x="5434" y="100"/>
                  </a:cubicBezTo>
                  <a:cubicBezTo>
                    <a:pt x="5216" y="159"/>
                    <a:pt x="4978" y="199"/>
                    <a:pt x="4720" y="298"/>
                  </a:cubicBezTo>
                  <a:cubicBezTo>
                    <a:pt x="4204" y="457"/>
                    <a:pt x="3590" y="715"/>
                    <a:pt x="2935" y="1171"/>
                  </a:cubicBezTo>
                  <a:cubicBezTo>
                    <a:pt x="2281" y="1627"/>
                    <a:pt x="1587" y="2281"/>
                    <a:pt x="1012" y="3213"/>
                  </a:cubicBezTo>
                  <a:cubicBezTo>
                    <a:pt x="714" y="3670"/>
                    <a:pt x="496" y="4225"/>
                    <a:pt x="298" y="4820"/>
                  </a:cubicBezTo>
                  <a:cubicBezTo>
                    <a:pt x="119" y="5415"/>
                    <a:pt x="20" y="6069"/>
                    <a:pt x="0" y="6783"/>
                  </a:cubicBezTo>
                  <a:cubicBezTo>
                    <a:pt x="20" y="7497"/>
                    <a:pt x="119" y="8251"/>
                    <a:pt x="377" y="9004"/>
                  </a:cubicBezTo>
                  <a:cubicBezTo>
                    <a:pt x="635" y="9778"/>
                    <a:pt x="1051" y="10531"/>
                    <a:pt x="1626" y="11205"/>
                  </a:cubicBezTo>
                  <a:cubicBezTo>
                    <a:pt x="2221" y="11900"/>
                    <a:pt x="2955" y="12494"/>
                    <a:pt x="3847" y="12931"/>
                  </a:cubicBezTo>
                  <a:cubicBezTo>
                    <a:pt x="4740" y="13367"/>
                    <a:pt x="5791" y="13645"/>
                    <a:pt x="6882" y="13645"/>
                  </a:cubicBezTo>
                  <a:cubicBezTo>
                    <a:pt x="7972" y="13645"/>
                    <a:pt x="9023" y="13367"/>
                    <a:pt x="9916" y="12931"/>
                  </a:cubicBezTo>
                  <a:cubicBezTo>
                    <a:pt x="10788" y="12494"/>
                    <a:pt x="11542" y="11900"/>
                    <a:pt x="12117" y="11205"/>
                  </a:cubicBezTo>
                  <a:cubicBezTo>
                    <a:pt x="12712" y="10531"/>
                    <a:pt x="13109" y="9778"/>
                    <a:pt x="13366" y="9024"/>
                  </a:cubicBezTo>
                  <a:cubicBezTo>
                    <a:pt x="13624" y="8251"/>
                    <a:pt x="13743" y="7497"/>
                    <a:pt x="13763" y="6783"/>
                  </a:cubicBezTo>
                  <a:cubicBezTo>
                    <a:pt x="13743" y="6089"/>
                    <a:pt x="13644" y="5415"/>
                    <a:pt x="13466" y="4820"/>
                  </a:cubicBezTo>
                  <a:cubicBezTo>
                    <a:pt x="13267" y="4225"/>
                    <a:pt x="13049" y="3670"/>
                    <a:pt x="12752" y="3213"/>
                  </a:cubicBezTo>
                  <a:cubicBezTo>
                    <a:pt x="12177" y="2281"/>
                    <a:pt x="11482" y="1627"/>
                    <a:pt x="10828" y="1171"/>
                  </a:cubicBezTo>
                  <a:cubicBezTo>
                    <a:pt x="10174" y="715"/>
                    <a:pt x="9559" y="457"/>
                    <a:pt x="9043" y="298"/>
                  </a:cubicBezTo>
                  <a:cubicBezTo>
                    <a:pt x="8785" y="199"/>
                    <a:pt x="8547" y="159"/>
                    <a:pt x="8329" y="100"/>
                  </a:cubicBezTo>
                  <a:cubicBezTo>
                    <a:pt x="8131" y="60"/>
                    <a:pt x="7933" y="60"/>
                    <a:pt x="7774" y="21"/>
                  </a:cubicBezTo>
                  <a:cubicBezTo>
                    <a:pt x="7615" y="1"/>
                    <a:pt x="7477" y="1"/>
                    <a:pt x="7358" y="1"/>
                  </a:cubicBezTo>
                  <a:lnTo>
                    <a:pt x="7080" y="1"/>
                  </a:lnTo>
                  <a:cubicBezTo>
                    <a:pt x="6941" y="1"/>
                    <a:pt x="6882" y="21"/>
                    <a:pt x="6882" y="21"/>
                  </a:cubicBezTo>
                  <a:cubicBezTo>
                    <a:pt x="6882" y="40"/>
                    <a:pt x="6941" y="40"/>
                    <a:pt x="7080" y="60"/>
                  </a:cubicBezTo>
                  <a:cubicBezTo>
                    <a:pt x="7139" y="80"/>
                    <a:pt x="7239" y="80"/>
                    <a:pt x="7358" y="100"/>
                  </a:cubicBezTo>
                  <a:cubicBezTo>
                    <a:pt x="7457" y="100"/>
                    <a:pt x="7596" y="120"/>
                    <a:pt x="7754" y="140"/>
                  </a:cubicBezTo>
                  <a:cubicBezTo>
                    <a:pt x="7913" y="179"/>
                    <a:pt x="8091" y="199"/>
                    <a:pt x="8290" y="259"/>
                  </a:cubicBezTo>
                  <a:cubicBezTo>
                    <a:pt x="8508" y="318"/>
                    <a:pt x="8726" y="358"/>
                    <a:pt x="8984" y="457"/>
                  </a:cubicBezTo>
                  <a:cubicBezTo>
                    <a:pt x="9480" y="616"/>
                    <a:pt x="10074" y="893"/>
                    <a:pt x="10709" y="1349"/>
                  </a:cubicBezTo>
                  <a:cubicBezTo>
                    <a:pt x="11324" y="1805"/>
                    <a:pt x="11998" y="2440"/>
                    <a:pt x="12534" y="3352"/>
                  </a:cubicBezTo>
                  <a:cubicBezTo>
                    <a:pt x="12811" y="3789"/>
                    <a:pt x="13029" y="4324"/>
                    <a:pt x="13208" y="4899"/>
                  </a:cubicBezTo>
                  <a:cubicBezTo>
                    <a:pt x="13386" y="5474"/>
                    <a:pt x="13466" y="6109"/>
                    <a:pt x="13485" y="6783"/>
                  </a:cubicBezTo>
                  <a:cubicBezTo>
                    <a:pt x="13466" y="7477"/>
                    <a:pt x="13347" y="8191"/>
                    <a:pt x="13109" y="8925"/>
                  </a:cubicBezTo>
                  <a:cubicBezTo>
                    <a:pt x="12851" y="9639"/>
                    <a:pt x="12454" y="10373"/>
                    <a:pt x="11899" y="11027"/>
                  </a:cubicBezTo>
                  <a:cubicBezTo>
                    <a:pt x="11344" y="11681"/>
                    <a:pt x="10630" y="12257"/>
                    <a:pt x="9777" y="12673"/>
                  </a:cubicBezTo>
                  <a:cubicBezTo>
                    <a:pt x="8924" y="13089"/>
                    <a:pt x="7933" y="13347"/>
                    <a:pt x="6882" y="13347"/>
                  </a:cubicBezTo>
                  <a:cubicBezTo>
                    <a:pt x="5831" y="13347"/>
                    <a:pt x="4839" y="13089"/>
                    <a:pt x="3986" y="12673"/>
                  </a:cubicBezTo>
                  <a:cubicBezTo>
                    <a:pt x="3133" y="12257"/>
                    <a:pt x="2420" y="11681"/>
                    <a:pt x="1864" y="11027"/>
                  </a:cubicBezTo>
                  <a:cubicBezTo>
                    <a:pt x="1309" y="10373"/>
                    <a:pt x="912" y="9639"/>
                    <a:pt x="655" y="8925"/>
                  </a:cubicBezTo>
                  <a:cubicBezTo>
                    <a:pt x="397" y="8191"/>
                    <a:pt x="298" y="7477"/>
                    <a:pt x="278" y="6783"/>
                  </a:cubicBezTo>
                  <a:cubicBezTo>
                    <a:pt x="298" y="6109"/>
                    <a:pt x="377" y="5454"/>
                    <a:pt x="555" y="4879"/>
                  </a:cubicBezTo>
                  <a:cubicBezTo>
                    <a:pt x="734" y="4304"/>
                    <a:pt x="952" y="3789"/>
                    <a:pt x="1230" y="3332"/>
                  </a:cubicBezTo>
                  <a:cubicBezTo>
                    <a:pt x="1765" y="2440"/>
                    <a:pt x="2439" y="1786"/>
                    <a:pt x="3054" y="1349"/>
                  </a:cubicBezTo>
                  <a:cubicBezTo>
                    <a:pt x="3689" y="893"/>
                    <a:pt x="4284" y="616"/>
                    <a:pt x="4780" y="457"/>
                  </a:cubicBezTo>
                  <a:cubicBezTo>
                    <a:pt x="5017" y="358"/>
                    <a:pt x="5255" y="318"/>
                    <a:pt x="5454" y="239"/>
                  </a:cubicBezTo>
                  <a:cubicBezTo>
                    <a:pt x="5672" y="199"/>
                    <a:pt x="5850" y="179"/>
                    <a:pt x="6009" y="140"/>
                  </a:cubicBezTo>
                  <a:cubicBezTo>
                    <a:pt x="6168" y="100"/>
                    <a:pt x="6287" y="100"/>
                    <a:pt x="6406" y="80"/>
                  </a:cubicBezTo>
                  <a:cubicBezTo>
                    <a:pt x="6525" y="80"/>
                    <a:pt x="6604" y="60"/>
                    <a:pt x="6683" y="60"/>
                  </a:cubicBezTo>
                  <a:cubicBezTo>
                    <a:pt x="6822" y="40"/>
                    <a:pt x="6882" y="40"/>
                    <a:pt x="6882" y="21"/>
                  </a:cubicBezTo>
                  <a:cubicBezTo>
                    <a:pt x="6882" y="21"/>
                    <a:pt x="6822" y="1"/>
                    <a:pt x="66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4"/>
            <p:cNvSpPr/>
            <p:nvPr/>
          </p:nvSpPr>
          <p:spPr>
            <a:xfrm>
              <a:off x="2319860" y="3907524"/>
              <a:ext cx="166039" cy="599435"/>
            </a:xfrm>
            <a:custGeom>
              <a:rect b="b" l="l" r="r" t="t"/>
              <a:pathLst>
                <a:path extrusionOk="0" h="18690" w="5177">
                  <a:moveTo>
                    <a:pt x="2648" y="0"/>
                  </a:moveTo>
                  <a:cubicBezTo>
                    <a:pt x="2426" y="0"/>
                    <a:pt x="2201" y="53"/>
                    <a:pt x="2003" y="159"/>
                  </a:cubicBezTo>
                  <a:cubicBezTo>
                    <a:pt x="1706" y="318"/>
                    <a:pt x="1468" y="575"/>
                    <a:pt x="1289" y="853"/>
                  </a:cubicBezTo>
                  <a:cubicBezTo>
                    <a:pt x="892" y="1408"/>
                    <a:pt x="654" y="2083"/>
                    <a:pt x="476" y="2797"/>
                  </a:cubicBezTo>
                  <a:cubicBezTo>
                    <a:pt x="298" y="3530"/>
                    <a:pt x="179" y="4304"/>
                    <a:pt x="99" y="5117"/>
                  </a:cubicBezTo>
                  <a:cubicBezTo>
                    <a:pt x="20" y="5950"/>
                    <a:pt x="0" y="6822"/>
                    <a:pt x="0" y="7735"/>
                  </a:cubicBezTo>
                  <a:cubicBezTo>
                    <a:pt x="20" y="8647"/>
                    <a:pt x="79" y="9599"/>
                    <a:pt x="198" y="10610"/>
                  </a:cubicBezTo>
                  <a:cubicBezTo>
                    <a:pt x="456" y="12613"/>
                    <a:pt x="853" y="14398"/>
                    <a:pt x="1309" y="15984"/>
                  </a:cubicBezTo>
                  <a:cubicBezTo>
                    <a:pt x="1547" y="16778"/>
                    <a:pt x="1805" y="17511"/>
                    <a:pt x="2142" y="18186"/>
                  </a:cubicBezTo>
                  <a:cubicBezTo>
                    <a:pt x="2182" y="18265"/>
                    <a:pt x="2241" y="18344"/>
                    <a:pt x="2300" y="18424"/>
                  </a:cubicBezTo>
                  <a:cubicBezTo>
                    <a:pt x="2320" y="18483"/>
                    <a:pt x="2360" y="18503"/>
                    <a:pt x="2400" y="18562"/>
                  </a:cubicBezTo>
                  <a:cubicBezTo>
                    <a:pt x="2400" y="18562"/>
                    <a:pt x="2419" y="18602"/>
                    <a:pt x="2459" y="18622"/>
                  </a:cubicBezTo>
                  <a:cubicBezTo>
                    <a:pt x="2479" y="18622"/>
                    <a:pt x="2519" y="18662"/>
                    <a:pt x="2558" y="18681"/>
                  </a:cubicBezTo>
                  <a:cubicBezTo>
                    <a:pt x="2580" y="18687"/>
                    <a:pt x="2601" y="18689"/>
                    <a:pt x="2622" y="18689"/>
                  </a:cubicBezTo>
                  <a:cubicBezTo>
                    <a:pt x="2680" y="18689"/>
                    <a:pt x="2738" y="18671"/>
                    <a:pt x="2796" y="18642"/>
                  </a:cubicBezTo>
                  <a:cubicBezTo>
                    <a:pt x="2856" y="18602"/>
                    <a:pt x="2895" y="18562"/>
                    <a:pt x="2915" y="18523"/>
                  </a:cubicBezTo>
                  <a:cubicBezTo>
                    <a:pt x="2995" y="18443"/>
                    <a:pt x="3034" y="18364"/>
                    <a:pt x="3074" y="18285"/>
                  </a:cubicBezTo>
                  <a:cubicBezTo>
                    <a:pt x="3252" y="17968"/>
                    <a:pt x="3391" y="17650"/>
                    <a:pt x="3510" y="17333"/>
                  </a:cubicBezTo>
                  <a:cubicBezTo>
                    <a:pt x="3966" y="16103"/>
                    <a:pt x="4244" y="14993"/>
                    <a:pt x="4462" y="14001"/>
                  </a:cubicBezTo>
                  <a:cubicBezTo>
                    <a:pt x="4680" y="13030"/>
                    <a:pt x="4819" y="12177"/>
                    <a:pt x="4938" y="11443"/>
                  </a:cubicBezTo>
                  <a:cubicBezTo>
                    <a:pt x="5136" y="9976"/>
                    <a:pt x="5176" y="9004"/>
                    <a:pt x="5176" y="8409"/>
                  </a:cubicBezTo>
                  <a:cubicBezTo>
                    <a:pt x="5176" y="7794"/>
                    <a:pt x="5156" y="7576"/>
                    <a:pt x="5136" y="7576"/>
                  </a:cubicBezTo>
                  <a:cubicBezTo>
                    <a:pt x="5117" y="7576"/>
                    <a:pt x="5097" y="7794"/>
                    <a:pt x="5057" y="8389"/>
                  </a:cubicBezTo>
                  <a:cubicBezTo>
                    <a:pt x="5017" y="9004"/>
                    <a:pt x="4938" y="9956"/>
                    <a:pt x="4720" y="11403"/>
                  </a:cubicBezTo>
                  <a:cubicBezTo>
                    <a:pt x="4601" y="12137"/>
                    <a:pt x="4442" y="12970"/>
                    <a:pt x="4224" y="13962"/>
                  </a:cubicBezTo>
                  <a:cubicBezTo>
                    <a:pt x="3986" y="14933"/>
                    <a:pt x="3709" y="16044"/>
                    <a:pt x="3252" y="17254"/>
                  </a:cubicBezTo>
                  <a:cubicBezTo>
                    <a:pt x="3133" y="17551"/>
                    <a:pt x="2995" y="17849"/>
                    <a:pt x="2836" y="18146"/>
                  </a:cubicBezTo>
                  <a:cubicBezTo>
                    <a:pt x="2796" y="18205"/>
                    <a:pt x="2757" y="18285"/>
                    <a:pt x="2697" y="18344"/>
                  </a:cubicBezTo>
                  <a:cubicBezTo>
                    <a:pt x="2677" y="18364"/>
                    <a:pt x="2657" y="18404"/>
                    <a:pt x="2638" y="18404"/>
                  </a:cubicBezTo>
                  <a:cubicBezTo>
                    <a:pt x="2638" y="18404"/>
                    <a:pt x="2618" y="18384"/>
                    <a:pt x="2598" y="18364"/>
                  </a:cubicBezTo>
                  <a:cubicBezTo>
                    <a:pt x="2558" y="18344"/>
                    <a:pt x="2538" y="18305"/>
                    <a:pt x="2519" y="18265"/>
                  </a:cubicBezTo>
                  <a:cubicBezTo>
                    <a:pt x="2479" y="18205"/>
                    <a:pt x="2439" y="18126"/>
                    <a:pt x="2380" y="18047"/>
                  </a:cubicBezTo>
                  <a:cubicBezTo>
                    <a:pt x="2063" y="17412"/>
                    <a:pt x="1825" y="16678"/>
                    <a:pt x="1587" y="15905"/>
                  </a:cubicBezTo>
                  <a:cubicBezTo>
                    <a:pt x="1130" y="14338"/>
                    <a:pt x="734" y="12554"/>
                    <a:pt x="496" y="10570"/>
                  </a:cubicBezTo>
                  <a:cubicBezTo>
                    <a:pt x="377" y="9579"/>
                    <a:pt x="298" y="8627"/>
                    <a:pt x="298" y="7735"/>
                  </a:cubicBezTo>
                  <a:cubicBezTo>
                    <a:pt x="298" y="6822"/>
                    <a:pt x="317" y="5970"/>
                    <a:pt x="397" y="5157"/>
                  </a:cubicBezTo>
                  <a:cubicBezTo>
                    <a:pt x="456" y="4343"/>
                    <a:pt x="575" y="3570"/>
                    <a:pt x="754" y="2876"/>
                  </a:cubicBezTo>
                  <a:cubicBezTo>
                    <a:pt x="912" y="2182"/>
                    <a:pt x="1150" y="1527"/>
                    <a:pt x="1507" y="1012"/>
                  </a:cubicBezTo>
                  <a:cubicBezTo>
                    <a:pt x="1686" y="754"/>
                    <a:pt x="1884" y="516"/>
                    <a:pt x="2122" y="397"/>
                  </a:cubicBezTo>
                  <a:cubicBezTo>
                    <a:pt x="2300" y="315"/>
                    <a:pt x="2487" y="271"/>
                    <a:pt x="2665" y="271"/>
                  </a:cubicBezTo>
                  <a:cubicBezTo>
                    <a:pt x="2744" y="271"/>
                    <a:pt x="2822" y="279"/>
                    <a:pt x="2895" y="298"/>
                  </a:cubicBezTo>
                  <a:cubicBezTo>
                    <a:pt x="3153" y="357"/>
                    <a:pt x="3352" y="516"/>
                    <a:pt x="3550" y="694"/>
                  </a:cubicBezTo>
                  <a:cubicBezTo>
                    <a:pt x="3709" y="873"/>
                    <a:pt x="3867" y="1071"/>
                    <a:pt x="3966" y="1289"/>
                  </a:cubicBezTo>
                  <a:cubicBezTo>
                    <a:pt x="4224" y="1726"/>
                    <a:pt x="4363" y="2162"/>
                    <a:pt x="4482" y="2559"/>
                  </a:cubicBezTo>
                  <a:cubicBezTo>
                    <a:pt x="4601" y="2975"/>
                    <a:pt x="4680" y="3372"/>
                    <a:pt x="4740" y="3729"/>
                  </a:cubicBezTo>
                  <a:cubicBezTo>
                    <a:pt x="4998" y="5157"/>
                    <a:pt x="5017" y="6128"/>
                    <a:pt x="5057" y="6743"/>
                  </a:cubicBezTo>
                  <a:cubicBezTo>
                    <a:pt x="5097" y="7338"/>
                    <a:pt x="5117" y="7576"/>
                    <a:pt x="5136" y="7576"/>
                  </a:cubicBezTo>
                  <a:cubicBezTo>
                    <a:pt x="5156" y="7576"/>
                    <a:pt x="5176" y="7338"/>
                    <a:pt x="5176" y="6723"/>
                  </a:cubicBezTo>
                  <a:cubicBezTo>
                    <a:pt x="5176" y="6128"/>
                    <a:pt x="5176" y="5157"/>
                    <a:pt x="4958" y="3689"/>
                  </a:cubicBezTo>
                  <a:cubicBezTo>
                    <a:pt x="4898" y="3312"/>
                    <a:pt x="4819" y="2916"/>
                    <a:pt x="4700" y="2499"/>
                  </a:cubicBezTo>
                  <a:cubicBezTo>
                    <a:pt x="4581" y="2083"/>
                    <a:pt x="4442" y="1627"/>
                    <a:pt x="4184" y="1170"/>
                  </a:cubicBezTo>
                  <a:cubicBezTo>
                    <a:pt x="4065" y="952"/>
                    <a:pt x="3927" y="714"/>
                    <a:pt x="3728" y="516"/>
                  </a:cubicBezTo>
                  <a:cubicBezTo>
                    <a:pt x="3530" y="318"/>
                    <a:pt x="3292" y="119"/>
                    <a:pt x="2975" y="40"/>
                  </a:cubicBezTo>
                  <a:cubicBezTo>
                    <a:pt x="2869" y="14"/>
                    <a:pt x="2759" y="0"/>
                    <a:pt x="26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4"/>
            <p:cNvSpPr/>
            <p:nvPr/>
          </p:nvSpPr>
          <p:spPr>
            <a:xfrm>
              <a:off x="1748038" y="4162949"/>
              <a:ext cx="440804" cy="437886"/>
            </a:xfrm>
            <a:custGeom>
              <a:rect b="b" l="l" r="r" t="t"/>
              <a:pathLst>
                <a:path extrusionOk="0" h="13653" w="13744">
                  <a:moveTo>
                    <a:pt x="1471" y="134"/>
                  </a:moveTo>
                  <a:cubicBezTo>
                    <a:pt x="2059" y="134"/>
                    <a:pt x="2948" y="432"/>
                    <a:pt x="4026" y="1139"/>
                  </a:cubicBezTo>
                  <a:cubicBezTo>
                    <a:pt x="4641" y="1536"/>
                    <a:pt x="5315" y="2051"/>
                    <a:pt x="6069" y="2706"/>
                  </a:cubicBezTo>
                  <a:cubicBezTo>
                    <a:pt x="6446" y="3043"/>
                    <a:pt x="6842" y="3420"/>
                    <a:pt x="7239" y="3816"/>
                  </a:cubicBezTo>
                  <a:cubicBezTo>
                    <a:pt x="7656" y="4213"/>
                    <a:pt x="8072" y="4649"/>
                    <a:pt x="8488" y="5145"/>
                  </a:cubicBezTo>
                  <a:cubicBezTo>
                    <a:pt x="9341" y="6136"/>
                    <a:pt x="10234" y="7287"/>
                    <a:pt x="11106" y="8655"/>
                  </a:cubicBezTo>
                  <a:cubicBezTo>
                    <a:pt x="11562" y="9349"/>
                    <a:pt x="11999" y="10083"/>
                    <a:pt x="12435" y="10876"/>
                  </a:cubicBezTo>
                  <a:cubicBezTo>
                    <a:pt x="12653" y="11273"/>
                    <a:pt x="12851" y="11689"/>
                    <a:pt x="13050" y="12125"/>
                  </a:cubicBezTo>
                  <a:cubicBezTo>
                    <a:pt x="13149" y="12344"/>
                    <a:pt x="13228" y="12562"/>
                    <a:pt x="13308" y="12780"/>
                  </a:cubicBezTo>
                  <a:cubicBezTo>
                    <a:pt x="13347" y="12899"/>
                    <a:pt x="13387" y="13018"/>
                    <a:pt x="13407" y="13117"/>
                  </a:cubicBezTo>
                  <a:cubicBezTo>
                    <a:pt x="13426" y="13177"/>
                    <a:pt x="13426" y="13236"/>
                    <a:pt x="13446" y="13295"/>
                  </a:cubicBezTo>
                  <a:cubicBezTo>
                    <a:pt x="13446" y="13315"/>
                    <a:pt x="13446" y="13335"/>
                    <a:pt x="13446" y="13355"/>
                  </a:cubicBezTo>
                  <a:lnTo>
                    <a:pt x="13367" y="13355"/>
                  </a:lnTo>
                  <a:cubicBezTo>
                    <a:pt x="13327" y="13335"/>
                    <a:pt x="13268" y="13335"/>
                    <a:pt x="13208" y="13315"/>
                  </a:cubicBezTo>
                  <a:cubicBezTo>
                    <a:pt x="13109" y="13295"/>
                    <a:pt x="12990" y="13256"/>
                    <a:pt x="12871" y="13216"/>
                  </a:cubicBezTo>
                  <a:cubicBezTo>
                    <a:pt x="12653" y="13137"/>
                    <a:pt x="12435" y="13058"/>
                    <a:pt x="12217" y="12958"/>
                  </a:cubicBezTo>
                  <a:cubicBezTo>
                    <a:pt x="11780" y="12760"/>
                    <a:pt x="11364" y="12562"/>
                    <a:pt x="10967" y="12344"/>
                  </a:cubicBezTo>
                  <a:cubicBezTo>
                    <a:pt x="10174" y="11907"/>
                    <a:pt x="9440" y="11471"/>
                    <a:pt x="8746" y="11035"/>
                  </a:cubicBezTo>
                  <a:cubicBezTo>
                    <a:pt x="7378" y="10142"/>
                    <a:pt x="6208" y="9250"/>
                    <a:pt x="5236" y="8397"/>
                  </a:cubicBezTo>
                  <a:cubicBezTo>
                    <a:pt x="4740" y="7981"/>
                    <a:pt x="4304" y="7564"/>
                    <a:pt x="3907" y="7148"/>
                  </a:cubicBezTo>
                  <a:cubicBezTo>
                    <a:pt x="3511" y="6731"/>
                    <a:pt x="3134" y="6355"/>
                    <a:pt x="2797" y="5978"/>
                  </a:cubicBezTo>
                  <a:cubicBezTo>
                    <a:pt x="2142" y="5224"/>
                    <a:pt x="1607" y="4550"/>
                    <a:pt x="1230" y="3935"/>
                  </a:cubicBezTo>
                  <a:cubicBezTo>
                    <a:pt x="437" y="2725"/>
                    <a:pt x="159" y="1754"/>
                    <a:pt x="239" y="1179"/>
                  </a:cubicBezTo>
                  <a:cubicBezTo>
                    <a:pt x="278" y="881"/>
                    <a:pt x="358" y="703"/>
                    <a:pt x="437" y="603"/>
                  </a:cubicBezTo>
                  <a:cubicBezTo>
                    <a:pt x="496" y="485"/>
                    <a:pt x="536" y="445"/>
                    <a:pt x="516" y="425"/>
                  </a:cubicBezTo>
                  <a:lnTo>
                    <a:pt x="516" y="425"/>
                  </a:lnTo>
                  <a:cubicBezTo>
                    <a:pt x="520" y="429"/>
                    <a:pt x="524" y="430"/>
                    <a:pt x="529" y="430"/>
                  </a:cubicBezTo>
                  <a:cubicBezTo>
                    <a:pt x="553" y="430"/>
                    <a:pt x="597" y="395"/>
                    <a:pt x="695" y="346"/>
                  </a:cubicBezTo>
                  <a:cubicBezTo>
                    <a:pt x="794" y="266"/>
                    <a:pt x="972" y="187"/>
                    <a:pt x="1270" y="147"/>
                  </a:cubicBezTo>
                  <a:cubicBezTo>
                    <a:pt x="1332" y="139"/>
                    <a:pt x="1399" y="134"/>
                    <a:pt x="1471" y="134"/>
                  </a:cubicBezTo>
                  <a:close/>
                  <a:moveTo>
                    <a:pt x="1567" y="1"/>
                  </a:moveTo>
                  <a:cubicBezTo>
                    <a:pt x="1453" y="1"/>
                    <a:pt x="1347" y="10"/>
                    <a:pt x="1250" y="28"/>
                  </a:cubicBezTo>
                  <a:cubicBezTo>
                    <a:pt x="953" y="88"/>
                    <a:pt x="754" y="187"/>
                    <a:pt x="655" y="286"/>
                  </a:cubicBezTo>
                  <a:cubicBezTo>
                    <a:pt x="556" y="385"/>
                    <a:pt x="516" y="425"/>
                    <a:pt x="516" y="425"/>
                  </a:cubicBezTo>
                  <a:cubicBezTo>
                    <a:pt x="516" y="425"/>
                    <a:pt x="516" y="425"/>
                    <a:pt x="516" y="425"/>
                  </a:cubicBezTo>
                  <a:lnTo>
                    <a:pt x="516" y="425"/>
                  </a:lnTo>
                  <a:cubicBezTo>
                    <a:pt x="516" y="425"/>
                    <a:pt x="477" y="465"/>
                    <a:pt x="377" y="564"/>
                  </a:cubicBezTo>
                  <a:cubicBezTo>
                    <a:pt x="278" y="663"/>
                    <a:pt x="179" y="861"/>
                    <a:pt x="120" y="1159"/>
                  </a:cubicBezTo>
                  <a:cubicBezTo>
                    <a:pt x="1" y="1793"/>
                    <a:pt x="258" y="2805"/>
                    <a:pt x="1052" y="4054"/>
                  </a:cubicBezTo>
                  <a:cubicBezTo>
                    <a:pt x="1429" y="4689"/>
                    <a:pt x="1964" y="5383"/>
                    <a:pt x="2618" y="6136"/>
                  </a:cubicBezTo>
                  <a:cubicBezTo>
                    <a:pt x="2956" y="6533"/>
                    <a:pt x="3313" y="6930"/>
                    <a:pt x="3709" y="7346"/>
                  </a:cubicBezTo>
                  <a:cubicBezTo>
                    <a:pt x="4126" y="7763"/>
                    <a:pt x="4562" y="8179"/>
                    <a:pt x="5058" y="8615"/>
                  </a:cubicBezTo>
                  <a:cubicBezTo>
                    <a:pt x="6049" y="9468"/>
                    <a:pt x="7219" y="10380"/>
                    <a:pt x="8588" y="11273"/>
                  </a:cubicBezTo>
                  <a:cubicBezTo>
                    <a:pt x="9282" y="11729"/>
                    <a:pt x="10016" y="12165"/>
                    <a:pt x="10829" y="12601"/>
                  </a:cubicBezTo>
                  <a:cubicBezTo>
                    <a:pt x="11225" y="12820"/>
                    <a:pt x="11662" y="13038"/>
                    <a:pt x="12098" y="13236"/>
                  </a:cubicBezTo>
                  <a:cubicBezTo>
                    <a:pt x="12316" y="13335"/>
                    <a:pt x="12534" y="13434"/>
                    <a:pt x="12772" y="13514"/>
                  </a:cubicBezTo>
                  <a:cubicBezTo>
                    <a:pt x="12891" y="13553"/>
                    <a:pt x="13030" y="13593"/>
                    <a:pt x="13149" y="13613"/>
                  </a:cubicBezTo>
                  <a:cubicBezTo>
                    <a:pt x="13228" y="13633"/>
                    <a:pt x="13288" y="13633"/>
                    <a:pt x="13367" y="13652"/>
                  </a:cubicBezTo>
                  <a:cubicBezTo>
                    <a:pt x="13407" y="13652"/>
                    <a:pt x="13446" y="13652"/>
                    <a:pt x="13486" y="13633"/>
                  </a:cubicBezTo>
                  <a:cubicBezTo>
                    <a:pt x="13545" y="13633"/>
                    <a:pt x="13605" y="13613"/>
                    <a:pt x="13645" y="13573"/>
                  </a:cubicBezTo>
                  <a:cubicBezTo>
                    <a:pt x="1368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06" y="12463"/>
                    <a:pt x="13426" y="12225"/>
                    <a:pt x="13327" y="12006"/>
                  </a:cubicBezTo>
                  <a:cubicBezTo>
                    <a:pt x="13129" y="11570"/>
                    <a:pt x="12911" y="11154"/>
                    <a:pt x="12693" y="10737"/>
                  </a:cubicBezTo>
                  <a:cubicBezTo>
                    <a:pt x="12256" y="9944"/>
                    <a:pt x="11820" y="9190"/>
                    <a:pt x="11364" y="8496"/>
                  </a:cubicBezTo>
                  <a:cubicBezTo>
                    <a:pt x="10472" y="7128"/>
                    <a:pt x="9559" y="5958"/>
                    <a:pt x="8707" y="4966"/>
                  </a:cubicBezTo>
                  <a:cubicBezTo>
                    <a:pt x="8270" y="4471"/>
                    <a:pt x="7854" y="4034"/>
                    <a:pt x="7418" y="3638"/>
                  </a:cubicBezTo>
                  <a:cubicBezTo>
                    <a:pt x="7021" y="3221"/>
                    <a:pt x="6624" y="2864"/>
                    <a:pt x="6228" y="2527"/>
                  </a:cubicBezTo>
                  <a:cubicBezTo>
                    <a:pt x="5474" y="1873"/>
                    <a:pt x="4780" y="1337"/>
                    <a:pt x="4145" y="960"/>
                  </a:cubicBezTo>
                  <a:cubicBezTo>
                    <a:pt x="3087" y="289"/>
                    <a:pt x="2200" y="1"/>
                    <a:pt x="1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4"/>
            <p:cNvSpPr/>
            <p:nvPr/>
          </p:nvSpPr>
          <p:spPr>
            <a:xfrm>
              <a:off x="1494890" y="4731595"/>
              <a:ext cx="596645" cy="169054"/>
            </a:xfrm>
            <a:custGeom>
              <a:rect b="b" l="l" r="r" t="t"/>
              <a:pathLst>
                <a:path extrusionOk="0" h="5271" w="18603">
                  <a:moveTo>
                    <a:pt x="7544" y="0"/>
                  </a:moveTo>
                  <a:cubicBezTo>
                    <a:pt x="7366" y="0"/>
                    <a:pt x="7185" y="3"/>
                    <a:pt x="7001" y="8"/>
                  </a:cubicBezTo>
                  <a:cubicBezTo>
                    <a:pt x="6267" y="28"/>
                    <a:pt x="5474" y="67"/>
                    <a:pt x="4661" y="147"/>
                  </a:cubicBezTo>
                  <a:cubicBezTo>
                    <a:pt x="3848" y="246"/>
                    <a:pt x="2975" y="384"/>
                    <a:pt x="2103" y="682"/>
                  </a:cubicBezTo>
                  <a:cubicBezTo>
                    <a:pt x="1647" y="821"/>
                    <a:pt x="1210" y="1019"/>
                    <a:pt x="794" y="1317"/>
                  </a:cubicBezTo>
                  <a:cubicBezTo>
                    <a:pt x="695" y="1376"/>
                    <a:pt x="616" y="1475"/>
                    <a:pt x="516" y="1555"/>
                  </a:cubicBezTo>
                  <a:cubicBezTo>
                    <a:pt x="417" y="1654"/>
                    <a:pt x="338" y="1753"/>
                    <a:pt x="259" y="1852"/>
                  </a:cubicBezTo>
                  <a:cubicBezTo>
                    <a:pt x="100" y="2090"/>
                    <a:pt x="21" y="2348"/>
                    <a:pt x="1" y="2645"/>
                  </a:cubicBezTo>
                  <a:cubicBezTo>
                    <a:pt x="21" y="2923"/>
                    <a:pt x="100" y="3201"/>
                    <a:pt x="259" y="3419"/>
                  </a:cubicBezTo>
                  <a:cubicBezTo>
                    <a:pt x="338" y="3538"/>
                    <a:pt x="417" y="3617"/>
                    <a:pt x="516" y="3716"/>
                  </a:cubicBezTo>
                  <a:cubicBezTo>
                    <a:pt x="596" y="3815"/>
                    <a:pt x="695" y="3895"/>
                    <a:pt x="794" y="3974"/>
                  </a:cubicBezTo>
                  <a:cubicBezTo>
                    <a:pt x="1210" y="4271"/>
                    <a:pt x="1667" y="4450"/>
                    <a:pt x="2103" y="4609"/>
                  </a:cubicBezTo>
                  <a:cubicBezTo>
                    <a:pt x="2975" y="4886"/>
                    <a:pt x="3848" y="5025"/>
                    <a:pt x="4661" y="5124"/>
                  </a:cubicBezTo>
                  <a:cubicBezTo>
                    <a:pt x="5474" y="5223"/>
                    <a:pt x="6267" y="5263"/>
                    <a:pt x="7001" y="5263"/>
                  </a:cubicBezTo>
                  <a:cubicBezTo>
                    <a:pt x="7198" y="5268"/>
                    <a:pt x="7392" y="5271"/>
                    <a:pt x="7583" y="5271"/>
                  </a:cubicBezTo>
                  <a:cubicBezTo>
                    <a:pt x="8104" y="5271"/>
                    <a:pt x="8604" y="5252"/>
                    <a:pt x="9084" y="5223"/>
                  </a:cubicBezTo>
                  <a:cubicBezTo>
                    <a:pt x="10392" y="5124"/>
                    <a:pt x="11543" y="4946"/>
                    <a:pt x="12534" y="4767"/>
                  </a:cubicBezTo>
                  <a:cubicBezTo>
                    <a:pt x="13526" y="4589"/>
                    <a:pt x="14359" y="4390"/>
                    <a:pt x="15073" y="4192"/>
                  </a:cubicBezTo>
                  <a:cubicBezTo>
                    <a:pt x="16500" y="3795"/>
                    <a:pt x="17413" y="3439"/>
                    <a:pt x="17948" y="3181"/>
                  </a:cubicBezTo>
                  <a:cubicBezTo>
                    <a:pt x="18226" y="3042"/>
                    <a:pt x="18404" y="2923"/>
                    <a:pt x="18503" y="2824"/>
                  </a:cubicBezTo>
                  <a:cubicBezTo>
                    <a:pt x="18603" y="2725"/>
                    <a:pt x="18583" y="2645"/>
                    <a:pt x="18583" y="2645"/>
                  </a:cubicBezTo>
                  <a:cubicBezTo>
                    <a:pt x="18563" y="2645"/>
                    <a:pt x="18563" y="2705"/>
                    <a:pt x="18464" y="2784"/>
                  </a:cubicBezTo>
                  <a:cubicBezTo>
                    <a:pt x="18345" y="2844"/>
                    <a:pt x="18166" y="2943"/>
                    <a:pt x="17909" y="3062"/>
                  </a:cubicBezTo>
                  <a:cubicBezTo>
                    <a:pt x="17353" y="3300"/>
                    <a:pt x="16441" y="3637"/>
                    <a:pt x="15013" y="3994"/>
                  </a:cubicBezTo>
                  <a:cubicBezTo>
                    <a:pt x="14299" y="4172"/>
                    <a:pt x="13466" y="4351"/>
                    <a:pt x="12475" y="4529"/>
                  </a:cubicBezTo>
                  <a:cubicBezTo>
                    <a:pt x="11503" y="4708"/>
                    <a:pt x="10373" y="4866"/>
                    <a:pt x="9084" y="4946"/>
                  </a:cubicBezTo>
                  <a:cubicBezTo>
                    <a:pt x="8604" y="4975"/>
                    <a:pt x="8104" y="4993"/>
                    <a:pt x="7583" y="4993"/>
                  </a:cubicBezTo>
                  <a:cubicBezTo>
                    <a:pt x="7392" y="4993"/>
                    <a:pt x="7198" y="4991"/>
                    <a:pt x="7001" y="4985"/>
                  </a:cubicBezTo>
                  <a:cubicBezTo>
                    <a:pt x="6287" y="4966"/>
                    <a:pt x="5514" y="4926"/>
                    <a:pt x="4701" y="4847"/>
                  </a:cubicBezTo>
                  <a:cubicBezTo>
                    <a:pt x="3888" y="4747"/>
                    <a:pt x="3035" y="4609"/>
                    <a:pt x="2202" y="4331"/>
                  </a:cubicBezTo>
                  <a:cubicBezTo>
                    <a:pt x="1786" y="4172"/>
                    <a:pt x="1349" y="3994"/>
                    <a:pt x="973" y="3736"/>
                  </a:cubicBezTo>
                  <a:cubicBezTo>
                    <a:pt x="616" y="3478"/>
                    <a:pt x="318" y="3082"/>
                    <a:pt x="298" y="2645"/>
                  </a:cubicBezTo>
                  <a:cubicBezTo>
                    <a:pt x="318" y="2189"/>
                    <a:pt x="616" y="1812"/>
                    <a:pt x="973" y="1555"/>
                  </a:cubicBezTo>
                  <a:cubicBezTo>
                    <a:pt x="1349" y="1277"/>
                    <a:pt x="1786" y="1098"/>
                    <a:pt x="2202" y="960"/>
                  </a:cubicBezTo>
                  <a:cubicBezTo>
                    <a:pt x="3035" y="682"/>
                    <a:pt x="3888" y="543"/>
                    <a:pt x="4701" y="444"/>
                  </a:cubicBezTo>
                  <a:cubicBezTo>
                    <a:pt x="5514" y="345"/>
                    <a:pt x="6287" y="305"/>
                    <a:pt x="7001" y="305"/>
                  </a:cubicBezTo>
                  <a:cubicBezTo>
                    <a:pt x="7270" y="298"/>
                    <a:pt x="7533" y="293"/>
                    <a:pt x="7791" y="293"/>
                  </a:cubicBezTo>
                  <a:cubicBezTo>
                    <a:pt x="8238" y="293"/>
                    <a:pt x="8669" y="307"/>
                    <a:pt x="9084" y="345"/>
                  </a:cubicBezTo>
                  <a:cubicBezTo>
                    <a:pt x="10373" y="424"/>
                    <a:pt x="11503" y="583"/>
                    <a:pt x="12475" y="761"/>
                  </a:cubicBezTo>
                  <a:cubicBezTo>
                    <a:pt x="13466" y="920"/>
                    <a:pt x="14299" y="1118"/>
                    <a:pt x="15013" y="1297"/>
                  </a:cubicBezTo>
                  <a:cubicBezTo>
                    <a:pt x="16441" y="1654"/>
                    <a:pt x="17353" y="1971"/>
                    <a:pt x="17909" y="2209"/>
                  </a:cubicBezTo>
                  <a:cubicBezTo>
                    <a:pt x="18166" y="2328"/>
                    <a:pt x="18345" y="2427"/>
                    <a:pt x="18464" y="2506"/>
                  </a:cubicBezTo>
                  <a:cubicBezTo>
                    <a:pt x="18563" y="2586"/>
                    <a:pt x="18563" y="2645"/>
                    <a:pt x="18583" y="2645"/>
                  </a:cubicBezTo>
                  <a:cubicBezTo>
                    <a:pt x="18583" y="2645"/>
                    <a:pt x="18603" y="2566"/>
                    <a:pt x="18503" y="2467"/>
                  </a:cubicBezTo>
                  <a:cubicBezTo>
                    <a:pt x="18404" y="2368"/>
                    <a:pt x="18226" y="2249"/>
                    <a:pt x="17948" y="2110"/>
                  </a:cubicBezTo>
                  <a:cubicBezTo>
                    <a:pt x="17413" y="1832"/>
                    <a:pt x="16500" y="1475"/>
                    <a:pt x="15073" y="1079"/>
                  </a:cubicBezTo>
                  <a:cubicBezTo>
                    <a:pt x="14359" y="900"/>
                    <a:pt x="13526" y="702"/>
                    <a:pt x="12534" y="503"/>
                  </a:cubicBezTo>
                  <a:cubicBezTo>
                    <a:pt x="11543" y="325"/>
                    <a:pt x="10392" y="147"/>
                    <a:pt x="9084" y="67"/>
                  </a:cubicBezTo>
                  <a:cubicBezTo>
                    <a:pt x="8593" y="23"/>
                    <a:pt x="8080" y="0"/>
                    <a:pt x="75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4"/>
            <p:cNvSpPr/>
            <p:nvPr/>
          </p:nvSpPr>
          <p:spPr>
            <a:xfrm>
              <a:off x="1749321" y="5032659"/>
              <a:ext cx="438880" cy="439586"/>
            </a:xfrm>
            <a:custGeom>
              <a:rect b="b" l="l" r="r" t="t"/>
              <a:pathLst>
                <a:path extrusionOk="0" h="13706" w="13684">
                  <a:moveTo>
                    <a:pt x="13287" y="1"/>
                  </a:moveTo>
                  <a:cubicBezTo>
                    <a:pt x="13188" y="1"/>
                    <a:pt x="13089" y="21"/>
                    <a:pt x="13010" y="60"/>
                  </a:cubicBezTo>
                  <a:cubicBezTo>
                    <a:pt x="12653" y="140"/>
                    <a:pt x="12355" y="279"/>
                    <a:pt x="12038" y="417"/>
                  </a:cubicBezTo>
                  <a:cubicBezTo>
                    <a:pt x="10848" y="973"/>
                    <a:pt x="9857" y="1568"/>
                    <a:pt x="9004" y="2103"/>
                  </a:cubicBezTo>
                  <a:cubicBezTo>
                    <a:pt x="8151" y="2638"/>
                    <a:pt x="7457" y="3134"/>
                    <a:pt x="6862" y="3590"/>
                  </a:cubicBezTo>
                  <a:cubicBezTo>
                    <a:pt x="5692" y="4483"/>
                    <a:pt x="4978" y="5137"/>
                    <a:pt x="4542" y="5554"/>
                  </a:cubicBezTo>
                  <a:cubicBezTo>
                    <a:pt x="4105" y="5990"/>
                    <a:pt x="3967" y="6168"/>
                    <a:pt x="3986" y="6188"/>
                  </a:cubicBezTo>
                  <a:cubicBezTo>
                    <a:pt x="3986" y="6188"/>
                    <a:pt x="4165" y="6030"/>
                    <a:pt x="4621" y="5633"/>
                  </a:cubicBezTo>
                  <a:cubicBezTo>
                    <a:pt x="5077" y="5236"/>
                    <a:pt x="5811" y="4602"/>
                    <a:pt x="6981" y="3749"/>
                  </a:cubicBezTo>
                  <a:cubicBezTo>
                    <a:pt x="7576" y="3313"/>
                    <a:pt x="8290" y="2817"/>
                    <a:pt x="9143" y="2301"/>
                  </a:cubicBezTo>
                  <a:cubicBezTo>
                    <a:pt x="9995" y="1766"/>
                    <a:pt x="10967" y="1191"/>
                    <a:pt x="12157" y="655"/>
                  </a:cubicBezTo>
                  <a:cubicBezTo>
                    <a:pt x="12454" y="536"/>
                    <a:pt x="12752" y="398"/>
                    <a:pt x="13069" y="318"/>
                  </a:cubicBezTo>
                  <a:cubicBezTo>
                    <a:pt x="13149" y="298"/>
                    <a:pt x="13228" y="279"/>
                    <a:pt x="13307" y="279"/>
                  </a:cubicBezTo>
                  <a:cubicBezTo>
                    <a:pt x="13320" y="272"/>
                    <a:pt x="13334" y="270"/>
                    <a:pt x="13346" y="270"/>
                  </a:cubicBezTo>
                  <a:cubicBezTo>
                    <a:pt x="13371" y="270"/>
                    <a:pt x="13393" y="279"/>
                    <a:pt x="13406" y="279"/>
                  </a:cubicBezTo>
                  <a:cubicBezTo>
                    <a:pt x="13406" y="279"/>
                    <a:pt x="13406" y="298"/>
                    <a:pt x="13406" y="338"/>
                  </a:cubicBezTo>
                  <a:cubicBezTo>
                    <a:pt x="13406" y="378"/>
                    <a:pt x="13406" y="417"/>
                    <a:pt x="13386" y="457"/>
                  </a:cubicBezTo>
                  <a:cubicBezTo>
                    <a:pt x="13386" y="536"/>
                    <a:pt x="13347" y="616"/>
                    <a:pt x="13327" y="695"/>
                  </a:cubicBezTo>
                  <a:cubicBezTo>
                    <a:pt x="13109" y="1389"/>
                    <a:pt x="12752" y="2083"/>
                    <a:pt x="12375" y="2797"/>
                  </a:cubicBezTo>
                  <a:cubicBezTo>
                    <a:pt x="11602" y="4225"/>
                    <a:pt x="10610" y="5752"/>
                    <a:pt x="9381" y="7338"/>
                  </a:cubicBezTo>
                  <a:cubicBezTo>
                    <a:pt x="8766" y="8112"/>
                    <a:pt x="8151" y="8846"/>
                    <a:pt x="7516" y="9480"/>
                  </a:cubicBezTo>
                  <a:cubicBezTo>
                    <a:pt x="6882" y="10115"/>
                    <a:pt x="6247" y="10710"/>
                    <a:pt x="5632" y="11245"/>
                  </a:cubicBezTo>
                  <a:cubicBezTo>
                    <a:pt x="4998" y="11761"/>
                    <a:pt x="4383" y="12217"/>
                    <a:pt x="3768" y="12594"/>
                  </a:cubicBezTo>
                  <a:cubicBezTo>
                    <a:pt x="3154" y="12971"/>
                    <a:pt x="2519" y="13268"/>
                    <a:pt x="1904" y="13387"/>
                  </a:cubicBezTo>
                  <a:cubicBezTo>
                    <a:pt x="1755" y="13417"/>
                    <a:pt x="1602" y="13437"/>
                    <a:pt x="1453" y="13437"/>
                  </a:cubicBezTo>
                  <a:cubicBezTo>
                    <a:pt x="1304" y="13437"/>
                    <a:pt x="1160" y="13417"/>
                    <a:pt x="1032" y="13367"/>
                  </a:cubicBezTo>
                  <a:cubicBezTo>
                    <a:pt x="774" y="13288"/>
                    <a:pt x="556" y="13109"/>
                    <a:pt x="417" y="12891"/>
                  </a:cubicBezTo>
                  <a:cubicBezTo>
                    <a:pt x="278" y="12673"/>
                    <a:pt x="258" y="12415"/>
                    <a:pt x="238" y="12157"/>
                  </a:cubicBezTo>
                  <a:cubicBezTo>
                    <a:pt x="258" y="11919"/>
                    <a:pt x="298" y="11662"/>
                    <a:pt x="357" y="11424"/>
                  </a:cubicBezTo>
                  <a:cubicBezTo>
                    <a:pt x="496" y="10968"/>
                    <a:pt x="694" y="10551"/>
                    <a:pt x="913" y="10174"/>
                  </a:cubicBezTo>
                  <a:cubicBezTo>
                    <a:pt x="1111" y="9798"/>
                    <a:pt x="1329" y="9460"/>
                    <a:pt x="1527" y="9163"/>
                  </a:cubicBezTo>
                  <a:cubicBezTo>
                    <a:pt x="2380" y="7973"/>
                    <a:pt x="3054" y="7279"/>
                    <a:pt x="3431" y="6823"/>
                  </a:cubicBezTo>
                  <a:cubicBezTo>
                    <a:pt x="3848" y="6367"/>
                    <a:pt x="3986" y="6188"/>
                    <a:pt x="3986" y="6188"/>
                  </a:cubicBezTo>
                  <a:cubicBezTo>
                    <a:pt x="3985" y="6187"/>
                    <a:pt x="3983" y="6186"/>
                    <a:pt x="3981" y="6186"/>
                  </a:cubicBezTo>
                  <a:cubicBezTo>
                    <a:pt x="3944" y="6186"/>
                    <a:pt x="3763" y="6334"/>
                    <a:pt x="3372" y="6744"/>
                  </a:cubicBezTo>
                  <a:cubicBezTo>
                    <a:pt x="2955" y="7160"/>
                    <a:pt x="2261" y="7854"/>
                    <a:pt x="1369" y="9044"/>
                  </a:cubicBezTo>
                  <a:cubicBezTo>
                    <a:pt x="1151" y="9341"/>
                    <a:pt x="932" y="9679"/>
                    <a:pt x="714" y="10055"/>
                  </a:cubicBezTo>
                  <a:cubicBezTo>
                    <a:pt x="496" y="10452"/>
                    <a:pt x="278" y="10868"/>
                    <a:pt x="139" y="11364"/>
                  </a:cubicBezTo>
                  <a:cubicBezTo>
                    <a:pt x="60" y="11602"/>
                    <a:pt x="20" y="11880"/>
                    <a:pt x="0" y="12157"/>
                  </a:cubicBezTo>
                  <a:cubicBezTo>
                    <a:pt x="0" y="12455"/>
                    <a:pt x="40" y="12752"/>
                    <a:pt x="199" y="13030"/>
                  </a:cubicBezTo>
                  <a:cubicBezTo>
                    <a:pt x="357" y="13308"/>
                    <a:pt x="635" y="13526"/>
                    <a:pt x="952" y="13625"/>
                  </a:cubicBezTo>
                  <a:cubicBezTo>
                    <a:pt x="1142" y="13681"/>
                    <a:pt x="1332" y="13705"/>
                    <a:pt x="1522" y="13705"/>
                  </a:cubicBezTo>
                  <a:cubicBezTo>
                    <a:pt x="1669" y="13705"/>
                    <a:pt x="1816" y="13691"/>
                    <a:pt x="1964" y="13665"/>
                  </a:cubicBezTo>
                  <a:cubicBezTo>
                    <a:pt x="2638" y="13526"/>
                    <a:pt x="3273" y="13228"/>
                    <a:pt x="3907" y="12852"/>
                  </a:cubicBezTo>
                  <a:cubicBezTo>
                    <a:pt x="4562" y="12455"/>
                    <a:pt x="5176" y="11979"/>
                    <a:pt x="5811" y="11463"/>
                  </a:cubicBezTo>
                  <a:cubicBezTo>
                    <a:pt x="6465" y="10928"/>
                    <a:pt x="7080" y="10333"/>
                    <a:pt x="7735" y="9698"/>
                  </a:cubicBezTo>
                  <a:cubicBezTo>
                    <a:pt x="8369" y="9044"/>
                    <a:pt x="9004" y="8310"/>
                    <a:pt x="9638" y="7517"/>
                  </a:cubicBezTo>
                  <a:cubicBezTo>
                    <a:pt x="10868" y="5930"/>
                    <a:pt x="11859" y="4384"/>
                    <a:pt x="12633" y="2936"/>
                  </a:cubicBezTo>
                  <a:cubicBezTo>
                    <a:pt x="13030" y="2202"/>
                    <a:pt x="13367" y="1508"/>
                    <a:pt x="13605" y="794"/>
                  </a:cubicBezTo>
                  <a:cubicBezTo>
                    <a:pt x="13624" y="695"/>
                    <a:pt x="13664" y="596"/>
                    <a:pt x="13684" y="517"/>
                  </a:cubicBezTo>
                  <a:cubicBezTo>
                    <a:pt x="13684" y="457"/>
                    <a:pt x="13684" y="417"/>
                    <a:pt x="13684" y="358"/>
                  </a:cubicBezTo>
                  <a:cubicBezTo>
                    <a:pt x="13684" y="318"/>
                    <a:pt x="13684" y="298"/>
                    <a:pt x="13684" y="259"/>
                  </a:cubicBezTo>
                  <a:cubicBezTo>
                    <a:pt x="13684" y="239"/>
                    <a:pt x="13684" y="179"/>
                    <a:pt x="13664" y="140"/>
                  </a:cubicBezTo>
                  <a:cubicBezTo>
                    <a:pt x="13624" y="60"/>
                    <a:pt x="13545" y="21"/>
                    <a:pt x="1346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4"/>
            <p:cNvSpPr/>
            <p:nvPr/>
          </p:nvSpPr>
          <p:spPr>
            <a:xfrm>
              <a:off x="2319860" y="5129935"/>
              <a:ext cx="169215" cy="596035"/>
            </a:xfrm>
            <a:custGeom>
              <a:rect b="b" l="l" r="r" t="t"/>
              <a:pathLst>
                <a:path extrusionOk="0" h="18584" w="5276">
                  <a:moveTo>
                    <a:pt x="2620" y="0"/>
                  </a:moveTo>
                  <a:cubicBezTo>
                    <a:pt x="2591" y="0"/>
                    <a:pt x="2530" y="11"/>
                    <a:pt x="2459" y="81"/>
                  </a:cubicBezTo>
                  <a:cubicBezTo>
                    <a:pt x="2360" y="181"/>
                    <a:pt x="2241" y="359"/>
                    <a:pt x="2102" y="637"/>
                  </a:cubicBezTo>
                  <a:cubicBezTo>
                    <a:pt x="1825" y="1172"/>
                    <a:pt x="1468" y="2084"/>
                    <a:pt x="1091" y="3512"/>
                  </a:cubicBezTo>
                  <a:cubicBezTo>
                    <a:pt x="892" y="4226"/>
                    <a:pt x="694" y="5059"/>
                    <a:pt x="496" y="6051"/>
                  </a:cubicBezTo>
                  <a:cubicBezTo>
                    <a:pt x="317" y="7042"/>
                    <a:pt x="159" y="8192"/>
                    <a:pt x="60" y="9501"/>
                  </a:cubicBezTo>
                  <a:cubicBezTo>
                    <a:pt x="20" y="10156"/>
                    <a:pt x="0" y="10850"/>
                    <a:pt x="20" y="11584"/>
                  </a:cubicBezTo>
                  <a:cubicBezTo>
                    <a:pt x="20" y="12317"/>
                    <a:pt x="60" y="13111"/>
                    <a:pt x="159" y="13924"/>
                  </a:cubicBezTo>
                  <a:cubicBezTo>
                    <a:pt x="238" y="14737"/>
                    <a:pt x="377" y="15609"/>
                    <a:pt x="674" y="16482"/>
                  </a:cubicBezTo>
                  <a:cubicBezTo>
                    <a:pt x="833" y="16938"/>
                    <a:pt x="1011" y="17374"/>
                    <a:pt x="1309" y="17791"/>
                  </a:cubicBezTo>
                  <a:cubicBezTo>
                    <a:pt x="1388" y="17890"/>
                    <a:pt x="1468" y="17969"/>
                    <a:pt x="1547" y="18068"/>
                  </a:cubicBezTo>
                  <a:cubicBezTo>
                    <a:pt x="1646" y="18168"/>
                    <a:pt x="1745" y="18247"/>
                    <a:pt x="1864" y="18326"/>
                  </a:cubicBezTo>
                  <a:cubicBezTo>
                    <a:pt x="2082" y="18485"/>
                    <a:pt x="2360" y="18564"/>
                    <a:pt x="2638" y="18584"/>
                  </a:cubicBezTo>
                  <a:cubicBezTo>
                    <a:pt x="2915" y="18564"/>
                    <a:pt x="3193" y="18485"/>
                    <a:pt x="3411" y="18326"/>
                  </a:cubicBezTo>
                  <a:cubicBezTo>
                    <a:pt x="3530" y="18247"/>
                    <a:pt x="3629" y="18168"/>
                    <a:pt x="3728" y="18068"/>
                  </a:cubicBezTo>
                  <a:cubicBezTo>
                    <a:pt x="3808" y="17989"/>
                    <a:pt x="3887" y="17890"/>
                    <a:pt x="3966" y="17791"/>
                  </a:cubicBezTo>
                  <a:cubicBezTo>
                    <a:pt x="4264" y="17374"/>
                    <a:pt x="4442" y="16918"/>
                    <a:pt x="4601" y="16482"/>
                  </a:cubicBezTo>
                  <a:cubicBezTo>
                    <a:pt x="4898" y="15609"/>
                    <a:pt x="5037" y="14737"/>
                    <a:pt x="5117" y="13924"/>
                  </a:cubicBezTo>
                  <a:cubicBezTo>
                    <a:pt x="5216" y="13111"/>
                    <a:pt x="5255" y="12317"/>
                    <a:pt x="5255" y="11584"/>
                  </a:cubicBezTo>
                  <a:cubicBezTo>
                    <a:pt x="5275" y="10850"/>
                    <a:pt x="5255" y="10156"/>
                    <a:pt x="5216" y="9501"/>
                  </a:cubicBezTo>
                  <a:cubicBezTo>
                    <a:pt x="5117" y="8192"/>
                    <a:pt x="4958" y="7042"/>
                    <a:pt x="4760" y="6051"/>
                  </a:cubicBezTo>
                  <a:cubicBezTo>
                    <a:pt x="4581" y="5059"/>
                    <a:pt x="4383" y="4226"/>
                    <a:pt x="4184" y="3512"/>
                  </a:cubicBezTo>
                  <a:cubicBezTo>
                    <a:pt x="3808" y="2084"/>
                    <a:pt x="3451" y="1172"/>
                    <a:pt x="3173" y="637"/>
                  </a:cubicBezTo>
                  <a:cubicBezTo>
                    <a:pt x="3034" y="359"/>
                    <a:pt x="2915" y="181"/>
                    <a:pt x="2816" y="81"/>
                  </a:cubicBezTo>
                  <a:cubicBezTo>
                    <a:pt x="2745" y="11"/>
                    <a:pt x="2685" y="0"/>
                    <a:pt x="2656" y="0"/>
                  </a:cubicBezTo>
                  <a:cubicBezTo>
                    <a:pt x="2644" y="0"/>
                    <a:pt x="2638" y="2"/>
                    <a:pt x="2638" y="2"/>
                  </a:cubicBezTo>
                  <a:cubicBezTo>
                    <a:pt x="2638" y="22"/>
                    <a:pt x="2697" y="22"/>
                    <a:pt x="2776" y="121"/>
                  </a:cubicBezTo>
                  <a:cubicBezTo>
                    <a:pt x="2856" y="240"/>
                    <a:pt x="2955" y="419"/>
                    <a:pt x="3074" y="676"/>
                  </a:cubicBezTo>
                  <a:cubicBezTo>
                    <a:pt x="3292" y="1232"/>
                    <a:pt x="3629" y="2144"/>
                    <a:pt x="3986" y="3572"/>
                  </a:cubicBezTo>
                  <a:cubicBezTo>
                    <a:pt x="4165" y="4286"/>
                    <a:pt x="4343" y="5119"/>
                    <a:pt x="4522" y="6090"/>
                  </a:cubicBezTo>
                  <a:cubicBezTo>
                    <a:pt x="4700" y="7082"/>
                    <a:pt x="4859" y="8212"/>
                    <a:pt x="4938" y="9501"/>
                  </a:cubicBezTo>
                  <a:cubicBezTo>
                    <a:pt x="4978" y="10156"/>
                    <a:pt x="4998" y="10850"/>
                    <a:pt x="4978" y="11584"/>
                  </a:cubicBezTo>
                  <a:cubicBezTo>
                    <a:pt x="4958" y="12297"/>
                    <a:pt x="4918" y="13071"/>
                    <a:pt x="4839" y="13884"/>
                  </a:cubicBezTo>
                  <a:cubicBezTo>
                    <a:pt x="4740" y="14697"/>
                    <a:pt x="4601" y="15550"/>
                    <a:pt x="4323" y="16383"/>
                  </a:cubicBezTo>
                  <a:cubicBezTo>
                    <a:pt x="4165" y="16799"/>
                    <a:pt x="4006" y="17235"/>
                    <a:pt x="3728" y="17612"/>
                  </a:cubicBezTo>
                  <a:cubicBezTo>
                    <a:pt x="3471" y="17969"/>
                    <a:pt x="3074" y="18267"/>
                    <a:pt x="2638" y="18286"/>
                  </a:cubicBezTo>
                  <a:cubicBezTo>
                    <a:pt x="2201" y="18267"/>
                    <a:pt x="1805" y="17969"/>
                    <a:pt x="1547" y="17612"/>
                  </a:cubicBezTo>
                  <a:cubicBezTo>
                    <a:pt x="1269" y="17235"/>
                    <a:pt x="1111" y="16799"/>
                    <a:pt x="952" y="16383"/>
                  </a:cubicBezTo>
                  <a:cubicBezTo>
                    <a:pt x="674" y="15550"/>
                    <a:pt x="536" y="14697"/>
                    <a:pt x="436" y="13884"/>
                  </a:cubicBezTo>
                  <a:cubicBezTo>
                    <a:pt x="357" y="13071"/>
                    <a:pt x="317" y="12297"/>
                    <a:pt x="298" y="11584"/>
                  </a:cubicBezTo>
                  <a:cubicBezTo>
                    <a:pt x="278" y="10850"/>
                    <a:pt x="298" y="10156"/>
                    <a:pt x="337" y="9501"/>
                  </a:cubicBezTo>
                  <a:cubicBezTo>
                    <a:pt x="417" y="8212"/>
                    <a:pt x="575" y="7082"/>
                    <a:pt x="754" y="6090"/>
                  </a:cubicBezTo>
                  <a:cubicBezTo>
                    <a:pt x="932" y="5119"/>
                    <a:pt x="1111" y="4286"/>
                    <a:pt x="1289" y="3572"/>
                  </a:cubicBezTo>
                  <a:cubicBezTo>
                    <a:pt x="1646" y="2144"/>
                    <a:pt x="1983" y="1232"/>
                    <a:pt x="2201" y="676"/>
                  </a:cubicBezTo>
                  <a:cubicBezTo>
                    <a:pt x="2320" y="419"/>
                    <a:pt x="2419" y="240"/>
                    <a:pt x="2499" y="121"/>
                  </a:cubicBezTo>
                  <a:cubicBezTo>
                    <a:pt x="2578" y="22"/>
                    <a:pt x="2638" y="22"/>
                    <a:pt x="2638" y="2"/>
                  </a:cubicBezTo>
                  <a:cubicBezTo>
                    <a:pt x="2638" y="2"/>
                    <a:pt x="2631" y="0"/>
                    <a:pt x="26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4"/>
            <p:cNvSpPr/>
            <p:nvPr/>
          </p:nvSpPr>
          <p:spPr>
            <a:xfrm>
              <a:off x="2623972" y="5035866"/>
              <a:ext cx="436892" cy="436988"/>
            </a:xfrm>
            <a:custGeom>
              <a:rect b="b" l="l" r="r" t="t"/>
              <a:pathLst>
                <a:path extrusionOk="0" h="13625" w="13622">
                  <a:moveTo>
                    <a:pt x="191" y="54"/>
                  </a:moveTo>
                  <a:cubicBezTo>
                    <a:pt x="210" y="54"/>
                    <a:pt x="231" y="56"/>
                    <a:pt x="255" y="60"/>
                  </a:cubicBezTo>
                  <a:cubicBezTo>
                    <a:pt x="394" y="79"/>
                    <a:pt x="592" y="139"/>
                    <a:pt x="870" y="238"/>
                  </a:cubicBezTo>
                  <a:cubicBezTo>
                    <a:pt x="1405" y="476"/>
                    <a:pt x="2298" y="892"/>
                    <a:pt x="3547" y="1626"/>
                  </a:cubicBezTo>
                  <a:cubicBezTo>
                    <a:pt x="4182" y="2003"/>
                    <a:pt x="4896" y="2479"/>
                    <a:pt x="5729" y="3034"/>
                  </a:cubicBezTo>
                  <a:cubicBezTo>
                    <a:pt x="6542" y="3609"/>
                    <a:pt x="7454" y="4303"/>
                    <a:pt x="8426" y="5156"/>
                  </a:cubicBezTo>
                  <a:cubicBezTo>
                    <a:pt x="8922" y="5592"/>
                    <a:pt x="9417" y="6068"/>
                    <a:pt x="9913" y="6604"/>
                  </a:cubicBezTo>
                  <a:cubicBezTo>
                    <a:pt x="10429" y="7119"/>
                    <a:pt x="10944" y="7695"/>
                    <a:pt x="11440" y="8329"/>
                  </a:cubicBezTo>
                  <a:cubicBezTo>
                    <a:pt x="11956" y="8964"/>
                    <a:pt x="12452" y="9678"/>
                    <a:pt x="12848" y="10471"/>
                  </a:cubicBezTo>
                  <a:cubicBezTo>
                    <a:pt x="13046" y="10868"/>
                    <a:pt x="13225" y="11304"/>
                    <a:pt x="13304" y="11740"/>
                  </a:cubicBezTo>
                  <a:cubicBezTo>
                    <a:pt x="13384" y="12196"/>
                    <a:pt x="13304" y="12672"/>
                    <a:pt x="13007" y="12990"/>
                  </a:cubicBezTo>
                  <a:cubicBezTo>
                    <a:pt x="12756" y="13225"/>
                    <a:pt x="12429" y="13319"/>
                    <a:pt x="12099" y="13319"/>
                  </a:cubicBezTo>
                  <a:cubicBezTo>
                    <a:pt x="11985" y="13319"/>
                    <a:pt x="11870" y="13307"/>
                    <a:pt x="11757" y="13287"/>
                  </a:cubicBezTo>
                  <a:cubicBezTo>
                    <a:pt x="11301" y="13227"/>
                    <a:pt x="10885" y="13049"/>
                    <a:pt x="10468" y="12851"/>
                  </a:cubicBezTo>
                  <a:cubicBezTo>
                    <a:pt x="9675" y="12454"/>
                    <a:pt x="8981" y="11958"/>
                    <a:pt x="8346" y="11443"/>
                  </a:cubicBezTo>
                  <a:cubicBezTo>
                    <a:pt x="7692" y="10947"/>
                    <a:pt x="7137" y="10411"/>
                    <a:pt x="6601" y="9916"/>
                  </a:cubicBezTo>
                  <a:cubicBezTo>
                    <a:pt x="6066" y="9400"/>
                    <a:pt x="5590" y="8904"/>
                    <a:pt x="5173" y="8428"/>
                  </a:cubicBezTo>
                  <a:cubicBezTo>
                    <a:pt x="4301" y="7457"/>
                    <a:pt x="3627" y="6544"/>
                    <a:pt x="3051" y="5711"/>
                  </a:cubicBezTo>
                  <a:cubicBezTo>
                    <a:pt x="2476" y="4898"/>
                    <a:pt x="2020" y="4165"/>
                    <a:pt x="1643" y="3550"/>
                  </a:cubicBezTo>
                  <a:cubicBezTo>
                    <a:pt x="890" y="2281"/>
                    <a:pt x="473" y="1408"/>
                    <a:pt x="255" y="853"/>
                  </a:cubicBezTo>
                  <a:cubicBezTo>
                    <a:pt x="136" y="575"/>
                    <a:pt x="97" y="377"/>
                    <a:pt x="77" y="258"/>
                  </a:cubicBezTo>
                  <a:cubicBezTo>
                    <a:pt x="57" y="119"/>
                    <a:pt x="77" y="79"/>
                    <a:pt x="77" y="79"/>
                  </a:cubicBezTo>
                  <a:cubicBezTo>
                    <a:pt x="77" y="79"/>
                    <a:pt x="115" y="54"/>
                    <a:pt x="191" y="54"/>
                  </a:cubicBezTo>
                  <a:close/>
                  <a:moveTo>
                    <a:pt x="255" y="0"/>
                  </a:moveTo>
                  <a:cubicBezTo>
                    <a:pt x="135" y="0"/>
                    <a:pt x="74" y="60"/>
                    <a:pt x="73" y="76"/>
                  </a:cubicBezTo>
                  <a:lnTo>
                    <a:pt x="73" y="76"/>
                  </a:lnTo>
                  <a:cubicBezTo>
                    <a:pt x="58" y="77"/>
                    <a:pt x="0" y="137"/>
                    <a:pt x="17" y="258"/>
                  </a:cubicBezTo>
                  <a:cubicBezTo>
                    <a:pt x="17" y="397"/>
                    <a:pt x="57" y="615"/>
                    <a:pt x="136" y="892"/>
                  </a:cubicBezTo>
                  <a:cubicBezTo>
                    <a:pt x="335" y="1468"/>
                    <a:pt x="731" y="2360"/>
                    <a:pt x="1465" y="3649"/>
                  </a:cubicBezTo>
                  <a:cubicBezTo>
                    <a:pt x="1822" y="4284"/>
                    <a:pt x="2278" y="5037"/>
                    <a:pt x="2853" y="5850"/>
                  </a:cubicBezTo>
                  <a:cubicBezTo>
                    <a:pt x="3408" y="6683"/>
                    <a:pt x="4103" y="7615"/>
                    <a:pt x="4955" y="8607"/>
                  </a:cubicBezTo>
                  <a:cubicBezTo>
                    <a:pt x="5392" y="9103"/>
                    <a:pt x="5868" y="9618"/>
                    <a:pt x="6403" y="10114"/>
                  </a:cubicBezTo>
                  <a:cubicBezTo>
                    <a:pt x="6938" y="10630"/>
                    <a:pt x="7514" y="11165"/>
                    <a:pt x="8148" y="11681"/>
                  </a:cubicBezTo>
                  <a:cubicBezTo>
                    <a:pt x="8803" y="12176"/>
                    <a:pt x="9516" y="12692"/>
                    <a:pt x="10349" y="13109"/>
                  </a:cubicBezTo>
                  <a:cubicBezTo>
                    <a:pt x="10766" y="13307"/>
                    <a:pt x="11202" y="13505"/>
                    <a:pt x="11698" y="13584"/>
                  </a:cubicBezTo>
                  <a:cubicBezTo>
                    <a:pt x="11837" y="13604"/>
                    <a:pt x="11956" y="13604"/>
                    <a:pt x="12095" y="13624"/>
                  </a:cubicBezTo>
                  <a:cubicBezTo>
                    <a:pt x="12214" y="13604"/>
                    <a:pt x="12352" y="13604"/>
                    <a:pt x="12471" y="13584"/>
                  </a:cubicBezTo>
                  <a:cubicBezTo>
                    <a:pt x="12749" y="13525"/>
                    <a:pt x="13007" y="13406"/>
                    <a:pt x="13205" y="13208"/>
                  </a:cubicBezTo>
                  <a:cubicBezTo>
                    <a:pt x="13403" y="12990"/>
                    <a:pt x="13542" y="12752"/>
                    <a:pt x="13582" y="12474"/>
                  </a:cubicBezTo>
                  <a:cubicBezTo>
                    <a:pt x="13602" y="12355"/>
                    <a:pt x="13602" y="12216"/>
                    <a:pt x="13622" y="12077"/>
                  </a:cubicBezTo>
                  <a:cubicBezTo>
                    <a:pt x="13602" y="11958"/>
                    <a:pt x="13602" y="11819"/>
                    <a:pt x="13582" y="11700"/>
                  </a:cubicBezTo>
                  <a:cubicBezTo>
                    <a:pt x="13503" y="11205"/>
                    <a:pt x="13324" y="10749"/>
                    <a:pt x="13126" y="10332"/>
                  </a:cubicBezTo>
                  <a:cubicBezTo>
                    <a:pt x="12709" y="9519"/>
                    <a:pt x="12194" y="8805"/>
                    <a:pt x="11678" y="8151"/>
                  </a:cubicBezTo>
                  <a:cubicBezTo>
                    <a:pt x="11162" y="7516"/>
                    <a:pt x="10627" y="6921"/>
                    <a:pt x="10111" y="6406"/>
                  </a:cubicBezTo>
                  <a:cubicBezTo>
                    <a:pt x="9616" y="5870"/>
                    <a:pt x="9100" y="5394"/>
                    <a:pt x="8604" y="4958"/>
                  </a:cubicBezTo>
                  <a:cubicBezTo>
                    <a:pt x="7613" y="4105"/>
                    <a:pt x="6700" y="3411"/>
                    <a:pt x="5868" y="2836"/>
                  </a:cubicBezTo>
                  <a:cubicBezTo>
                    <a:pt x="5035" y="2281"/>
                    <a:pt x="4301" y="1825"/>
                    <a:pt x="3646" y="1448"/>
                  </a:cubicBezTo>
                  <a:cubicBezTo>
                    <a:pt x="2377" y="734"/>
                    <a:pt x="1485" y="337"/>
                    <a:pt x="910" y="139"/>
                  </a:cubicBezTo>
                  <a:cubicBezTo>
                    <a:pt x="612" y="40"/>
                    <a:pt x="394" y="0"/>
                    <a:pt x="2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4"/>
            <p:cNvSpPr/>
            <p:nvPr/>
          </p:nvSpPr>
          <p:spPr>
            <a:xfrm>
              <a:off x="2713550" y="4734994"/>
              <a:ext cx="601103" cy="166039"/>
            </a:xfrm>
            <a:custGeom>
              <a:rect b="b" l="l" r="r" t="t"/>
              <a:pathLst>
                <a:path extrusionOk="0" h="5177" w="18742">
                  <a:moveTo>
                    <a:pt x="10293" y="1"/>
                  </a:moveTo>
                  <a:cubicBezTo>
                    <a:pt x="9698" y="1"/>
                    <a:pt x="8726" y="41"/>
                    <a:pt x="7259" y="239"/>
                  </a:cubicBezTo>
                  <a:cubicBezTo>
                    <a:pt x="6525" y="338"/>
                    <a:pt x="5672" y="477"/>
                    <a:pt x="4701" y="695"/>
                  </a:cubicBezTo>
                  <a:cubicBezTo>
                    <a:pt x="3709" y="933"/>
                    <a:pt x="2599" y="1211"/>
                    <a:pt x="1369" y="1667"/>
                  </a:cubicBezTo>
                  <a:cubicBezTo>
                    <a:pt x="1052" y="1786"/>
                    <a:pt x="734" y="1905"/>
                    <a:pt x="417" y="2083"/>
                  </a:cubicBezTo>
                  <a:cubicBezTo>
                    <a:pt x="338" y="2123"/>
                    <a:pt x="258" y="2182"/>
                    <a:pt x="179" y="2242"/>
                  </a:cubicBezTo>
                  <a:cubicBezTo>
                    <a:pt x="139" y="2281"/>
                    <a:pt x="100" y="2301"/>
                    <a:pt x="60" y="2361"/>
                  </a:cubicBezTo>
                  <a:cubicBezTo>
                    <a:pt x="20" y="2440"/>
                    <a:pt x="1" y="2539"/>
                    <a:pt x="20" y="2619"/>
                  </a:cubicBezTo>
                  <a:cubicBezTo>
                    <a:pt x="40" y="2658"/>
                    <a:pt x="80" y="2698"/>
                    <a:pt x="80" y="2718"/>
                  </a:cubicBezTo>
                  <a:cubicBezTo>
                    <a:pt x="100" y="2738"/>
                    <a:pt x="120" y="2757"/>
                    <a:pt x="139" y="2777"/>
                  </a:cubicBezTo>
                  <a:cubicBezTo>
                    <a:pt x="179" y="2817"/>
                    <a:pt x="219" y="2837"/>
                    <a:pt x="278" y="2876"/>
                  </a:cubicBezTo>
                  <a:cubicBezTo>
                    <a:pt x="358" y="2936"/>
                    <a:pt x="437" y="2976"/>
                    <a:pt x="516" y="3015"/>
                  </a:cubicBezTo>
                  <a:cubicBezTo>
                    <a:pt x="1191" y="3372"/>
                    <a:pt x="1924" y="3610"/>
                    <a:pt x="2718" y="3868"/>
                  </a:cubicBezTo>
                  <a:cubicBezTo>
                    <a:pt x="4304" y="4324"/>
                    <a:pt x="6089" y="4721"/>
                    <a:pt x="8092" y="4979"/>
                  </a:cubicBezTo>
                  <a:cubicBezTo>
                    <a:pt x="9083" y="5097"/>
                    <a:pt x="10055" y="5157"/>
                    <a:pt x="10967" y="5177"/>
                  </a:cubicBezTo>
                  <a:cubicBezTo>
                    <a:pt x="11880" y="5157"/>
                    <a:pt x="12752" y="5157"/>
                    <a:pt x="13565" y="5058"/>
                  </a:cubicBezTo>
                  <a:cubicBezTo>
                    <a:pt x="14398" y="4998"/>
                    <a:pt x="15172" y="4879"/>
                    <a:pt x="15886" y="4701"/>
                  </a:cubicBezTo>
                  <a:cubicBezTo>
                    <a:pt x="16619" y="4522"/>
                    <a:pt x="17294" y="4284"/>
                    <a:pt x="17849" y="3888"/>
                  </a:cubicBezTo>
                  <a:cubicBezTo>
                    <a:pt x="18127" y="3709"/>
                    <a:pt x="18384" y="3471"/>
                    <a:pt x="18543" y="3174"/>
                  </a:cubicBezTo>
                  <a:cubicBezTo>
                    <a:pt x="18702" y="2876"/>
                    <a:pt x="18741" y="2519"/>
                    <a:pt x="18662" y="2202"/>
                  </a:cubicBezTo>
                  <a:cubicBezTo>
                    <a:pt x="18583" y="1885"/>
                    <a:pt x="18384" y="1647"/>
                    <a:pt x="18186" y="1449"/>
                  </a:cubicBezTo>
                  <a:cubicBezTo>
                    <a:pt x="17968" y="1250"/>
                    <a:pt x="17750" y="1111"/>
                    <a:pt x="17532" y="992"/>
                  </a:cubicBezTo>
                  <a:cubicBezTo>
                    <a:pt x="17075" y="735"/>
                    <a:pt x="16619" y="596"/>
                    <a:pt x="16203" y="477"/>
                  </a:cubicBezTo>
                  <a:cubicBezTo>
                    <a:pt x="15767" y="358"/>
                    <a:pt x="15370" y="278"/>
                    <a:pt x="15013" y="219"/>
                  </a:cubicBezTo>
                  <a:cubicBezTo>
                    <a:pt x="13545" y="1"/>
                    <a:pt x="12574" y="1"/>
                    <a:pt x="11979" y="1"/>
                  </a:cubicBezTo>
                  <a:cubicBezTo>
                    <a:pt x="11364" y="1"/>
                    <a:pt x="11126" y="21"/>
                    <a:pt x="11126" y="41"/>
                  </a:cubicBezTo>
                  <a:cubicBezTo>
                    <a:pt x="11126" y="60"/>
                    <a:pt x="11364" y="80"/>
                    <a:pt x="11959" y="100"/>
                  </a:cubicBezTo>
                  <a:cubicBezTo>
                    <a:pt x="12574" y="160"/>
                    <a:pt x="13545" y="179"/>
                    <a:pt x="14973" y="417"/>
                  </a:cubicBezTo>
                  <a:cubicBezTo>
                    <a:pt x="15330" y="497"/>
                    <a:pt x="15727" y="576"/>
                    <a:pt x="16143" y="695"/>
                  </a:cubicBezTo>
                  <a:cubicBezTo>
                    <a:pt x="16540" y="814"/>
                    <a:pt x="16976" y="953"/>
                    <a:pt x="17413" y="1191"/>
                  </a:cubicBezTo>
                  <a:cubicBezTo>
                    <a:pt x="17611" y="1310"/>
                    <a:pt x="17829" y="1449"/>
                    <a:pt x="18008" y="1627"/>
                  </a:cubicBezTo>
                  <a:cubicBezTo>
                    <a:pt x="18186" y="1806"/>
                    <a:pt x="18345" y="2024"/>
                    <a:pt x="18404" y="2281"/>
                  </a:cubicBezTo>
                  <a:cubicBezTo>
                    <a:pt x="18464" y="2519"/>
                    <a:pt x="18424" y="2797"/>
                    <a:pt x="18305" y="3035"/>
                  </a:cubicBezTo>
                  <a:cubicBezTo>
                    <a:pt x="18186" y="3293"/>
                    <a:pt x="17948" y="3491"/>
                    <a:pt x="17690" y="3670"/>
                  </a:cubicBezTo>
                  <a:cubicBezTo>
                    <a:pt x="17175" y="4027"/>
                    <a:pt x="16520" y="4265"/>
                    <a:pt x="15826" y="4423"/>
                  </a:cubicBezTo>
                  <a:cubicBezTo>
                    <a:pt x="15112" y="4602"/>
                    <a:pt x="14359" y="4701"/>
                    <a:pt x="13545" y="4780"/>
                  </a:cubicBezTo>
                  <a:cubicBezTo>
                    <a:pt x="12732" y="4860"/>
                    <a:pt x="11880" y="4879"/>
                    <a:pt x="10967" y="4879"/>
                  </a:cubicBezTo>
                  <a:cubicBezTo>
                    <a:pt x="10055" y="4879"/>
                    <a:pt x="9123" y="4800"/>
                    <a:pt x="8132" y="4681"/>
                  </a:cubicBezTo>
                  <a:cubicBezTo>
                    <a:pt x="6129" y="4443"/>
                    <a:pt x="4364" y="4046"/>
                    <a:pt x="2797" y="3590"/>
                  </a:cubicBezTo>
                  <a:cubicBezTo>
                    <a:pt x="2023" y="3352"/>
                    <a:pt x="1290" y="3114"/>
                    <a:pt x="655" y="2777"/>
                  </a:cubicBezTo>
                  <a:cubicBezTo>
                    <a:pt x="576" y="2738"/>
                    <a:pt x="496" y="2698"/>
                    <a:pt x="437" y="2658"/>
                  </a:cubicBezTo>
                  <a:cubicBezTo>
                    <a:pt x="397" y="2619"/>
                    <a:pt x="358" y="2599"/>
                    <a:pt x="338" y="2579"/>
                  </a:cubicBezTo>
                  <a:cubicBezTo>
                    <a:pt x="298" y="2559"/>
                    <a:pt x="298" y="2539"/>
                    <a:pt x="298" y="2539"/>
                  </a:cubicBezTo>
                  <a:cubicBezTo>
                    <a:pt x="298" y="2539"/>
                    <a:pt x="298" y="2539"/>
                    <a:pt x="298" y="2519"/>
                  </a:cubicBezTo>
                  <a:cubicBezTo>
                    <a:pt x="298" y="2519"/>
                    <a:pt x="338" y="2480"/>
                    <a:pt x="358" y="2460"/>
                  </a:cubicBezTo>
                  <a:cubicBezTo>
                    <a:pt x="417" y="2420"/>
                    <a:pt x="496" y="2381"/>
                    <a:pt x="556" y="2341"/>
                  </a:cubicBezTo>
                  <a:cubicBezTo>
                    <a:pt x="853" y="2162"/>
                    <a:pt x="1151" y="2043"/>
                    <a:pt x="1448" y="1924"/>
                  </a:cubicBezTo>
                  <a:cubicBezTo>
                    <a:pt x="2658" y="1468"/>
                    <a:pt x="3769" y="1171"/>
                    <a:pt x="4740" y="953"/>
                  </a:cubicBezTo>
                  <a:cubicBezTo>
                    <a:pt x="5732" y="715"/>
                    <a:pt x="6565" y="576"/>
                    <a:pt x="7299" y="457"/>
                  </a:cubicBezTo>
                  <a:cubicBezTo>
                    <a:pt x="8746" y="219"/>
                    <a:pt x="9698" y="160"/>
                    <a:pt x="10313" y="120"/>
                  </a:cubicBezTo>
                  <a:cubicBezTo>
                    <a:pt x="10908" y="80"/>
                    <a:pt x="11126" y="60"/>
                    <a:pt x="11126" y="41"/>
                  </a:cubicBezTo>
                  <a:cubicBezTo>
                    <a:pt x="11126" y="21"/>
                    <a:pt x="10908" y="1"/>
                    <a:pt x="102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4"/>
            <p:cNvSpPr/>
            <p:nvPr/>
          </p:nvSpPr>
          <p:spPr>
            <a:xfrm>
              <a:off x="2620700" y="4160416"/>
              <a:ext cx="438880" cy="439778"/>
            </a:xfrm>
            <a:custGeom>
              <a:rect b="b" l="l" r="r" t="t"/>
              <a:pathLst>
                <a:path extrusionOk="0" h="13712" w="13684">
                  <a:moveTo>
                    <a:pt x="12198" y="1"/>
                  </a:moveTo>
                  <a:cubicBezTo>
                    <a:pt x="12039" y="1"/>
                    <a:pt x="11880" y="20"/>
                    <a:pt x="11721" y="48"/>
                  </a:cubicBezTo>
                  <a:cubicBezTo>
                    <a:pt x="11046" y="167"/>
                    <a:pt x="10412" y="484"/>
                    <a:pt x="9777" y="861"/>
                  </a:cubicBezTo>
                  <a:cubicBezTo>
                    <a:pt x="9143" y="1258"/>
                    <a:pt x="8508" y="1714"/>
                    <a:pt x="7873" y="2249"/>
                  </a:cubicBezTo>
                  <a:cubicBezTo>
                    <a:pt x="7239" y="2765"/>
                    <a:pt x="6604" y="3380"/>
                    <a:pt x="5950" y="4014"/>
                  </a:cubicBezTo>
                  <a:cubicBezTo>
                    <a:pt x="5315" y="4669"/>
                    <a:pt x="4680" y="5402"/>
                    <a:pt x="4066" y="6196"/>
                  </a:cubicBezTo>
                  <a:cubicBezTo>
                    <a:pt x="2816" y="7782"/>
                    <a:pt x="1825" y="9329"/>
                    <a:pt x="1051" y="10777"/>
                  </a:cubicBezTo>
                  <a:cubicBezTo>
                    <a:pt x="655" y="11510"/>
                    <a:pt x="318" y="12204"/>
                    <a:pt x="80" y="12918"/>
                  </a:cubicBezTo>
                  <a:cubicBezTo>
                    <a:pt x="60" y="13018"/>
                    <a:pt x="20" y="13097"/>
                    <a:pt x="20" y="13196"/>
                  </a:cubicBezTo>
                  <a:cubicBezTo>
                    <a:pt x="0" y="13256"/>
                    <a:pt x="0" y="13295"/>
                    <a:pt x="0" y="13355"/>
                  </a:cubicBezTo>
                  <a:cubicBezTo>
                    <a:pt x="0" y="13374"/>
                    <a:pt x="0" y="13414"/>
                    <a:pt x="0" y="13434"/>
                  </a:cubicBezTo>
                  <a:cubicBezTo>
                    <a:pt x="0" y="13474"/>
                    <a:pt x="0" y="13533"/>
                    <a:pt x="20" y="13553"/>
                  </a:cubicBezTo>
                  <a:cubicBezTo>
                    <a:pt x="60" y="13632"/>
                    <a:pt x="139" y="13692"/>
                    <a:pt x="218" y="13712"/>
                  </a:cubicBezTo>
                  <a:lnTo>
                    <a:pt x="397" y="13712"/>
                  </a:lnTo>
                  <a:cubicBezTo>
                    <a:pt x="496" y="13692"/>
                    <a:pt x="595" y="13672"/>
                    <a:pt x="675" y="13652"/>
                  </a:cubicBezTo>
                  <a:cubicBezTo>
                    <a:pt x="1032" y="13553"/>
                    <a:pt x="1349" y="13414"/>
                    <a:pt x="1646" y="13295"/>
                  </a:cubicBezTo>
                  <a:cubicBezTo>
                    <a:pt x="2836" y="12740"/>
                    <a:pt x="3828" y="12145"/>
                    <a:pt x="4680" y="11610"/>
                  </a:cubicBezTo>
                  <a:cubicBezTo>
                    <a:pt x="5533" y="11074"/>
                    <a:pt x="6227" y="10558"/>
                    <a:pt x="6822" y="10122"/>
                  </a:cubicBezTo>
                  <a:cubicBezTo>
                    <a:pt x="7992" y="9230"/>
                    <a:pt x="8706" y="8575"/>
                    <a:pt x="9143" y="8139"/>
                  </a:cubicBezTo>
                  <a:cubicBezTo>
                    <a:pt x="9579" y="7723"/>
                    <a:pt x="9718" y="7544"/>
                    <a:pt x="9718" y="7524"/>
                  </a:cubicBezTo>
                  <a:cubicBezTo>
                    <a:pt x="9717" y="7523"/>
                    <a:pt x="9715" y="7523"/>
                    <a:pt x="9713" y="7523"/>
                  </a:cubicBezTo>
                  <a:cubicBezTo>
                    <a:pt x="9677" y="7523"/>
                    <a:pt x="9494" y="7685"/>
                    <a:pt x="9063" y="8060"/>
                  </a:cubicBezTo>
                  <a:cubicBezTo>
                    <a:pt x="8607" y="8456"/>
                    <a:pt x="7893" y="9091"/>
                    <a:pt x="6703" y="9964"/>
                  </a:cubicBezTo>
                  <a:cubicBezTo>
                    <a:pt x="6108" y="10400"/>
                    <a:pt x="5394" y="10876"/>
                    <a:pt x="4542" y="11411"/>
                  </a:cubicBezTo>
                  <a:cubicBezTo>
                    <a:pt x="3709" y="11927"/>
                    <a:pt x="2717" y="12522"/>
                    <a:pt x="1527" y="13037"/>
                  </a:cubicBezTo>
                  <a:cubicBezTo>
                    <a:pt x="1230" y="13176"/>
                    <a:pt x="932" y="13295"/>
                    <a:pt x="615" y="13394"/>
                  </a:cubicBezTo>
                  <a:cubicBezTo>
                    <a:pt x="536" y="13414"/>
                    <a:pt x="456" y="13434"/>
                    <a:pt x="377" y="13434"/>
                  </a:cubicBezTo>
                  <a:lnTo>
                    <a:pt x="278" y="13434"/>
                  </a:lnTo>
                  <a:cubicBezTo>
                    <a:pt x="278" y="13434"/>
                    <a:pt x="278" y="13414"/>
                    <a:pt x="278" y="13374"/>
                  </a:cubicBezTo>
                  <a:cubicBezTo>
                    <a:pt x="278" y="13335"/>
                    <a:pt x="278" y="13295"/>
                    <a:pt x="298" y="13256"/>
                  </a:cubicBezTo>
                  <a:cubicBezTo>
                    <a:pt x="318" y="13176"/>
                    <a:pt x="337" y="13097"/>
                    <a:pt x="357" y="12998"/>
                  </a:cubicBezTo>
                  <a:cubicBezTo>
                    <a:pt x="575" y="12323"/>
                    <a:pt x="932" y="11629"/>
                    <a:pt x="1309" y="10915"/>
                  </a:cubicBezTo>
                  <a:cubicBezTo>
                    <a:pt x="2083" y="9488"/>
                    <a:pt x="3074" y="7961"/>
                    <a:pt x="4304" y="6374"/>
                  </a:cubicBezTo>
                  <a:cubicBezTo>
                    <a:pt x="4918" y="5581"/>
                    <a:pt x="5533" y="4867"/>
                    <a:pt x="6168" y="4232"/>
                  </a:cubicBezTo>
                  <a:cubicBezTo>
                    <a:pt x="6822" y="3598"/>
                    <a:pt x="7437" y="2983"/>
                    <a:pt x="8072" y="2467"/>
                  </a:cubicBezTo>
                  <a:cubicBezTo>
                    <a:pt x="8686" y="1952"/>
                    <a:pt x="9301" y="1496"/>
                    <a:pt x="9916" y="1119"/>
                  </a:cubicBezTo>
                  <a:cubicBezTo>
                    <a:pt x="10551" y="742"/>
                    <a:pt x="11165" y="445"/>
                    <a:pt x="11780" y="326"/>
                  </a:cubicBezTo>
                  <a:cubicBezTo>
                    <a:pt x="11929" y="296"/>
                    <a:pt x="12083" y="276"/>
                    <a:pt x="12231" y="276"/>
                  </a:cubicBezTo>
                  <a:cubicBezTo>
                    <a:pt x="12380" y="276"/>
                    <a:pt x="12524" y="296"/>
                    <a:pt x="12653" y="345"/>
                  </a:cubicBezTo>
                  <a:cubicBezTo>
                    <a:pt x="12910" y="425"/>
                    <a:pt x="13129" y="583"/>
                    <a:pt x="13267" y="801"/>
                  </a:cubicBezTo>
                  <a:cubicBezTo>
                    <a:pt x="13406" y="1020"/>
                    <a:pt x="13446" y="1297"/>
                    <a:pt x="13446" y="1535"/>
                  </a:cubicBezTo>
                  <a:cubicBezTo>
                    <a:pt x="13446" y="1793"/>
                    <a:pt x="13386" y="2051"/>
                    <a:pt x="13327" y="2269"/>
                  </a:cubicBezTo>
                  <a:cubicBezTo>
                    <a:pt x="13188" y="2745"/>
                    <a:pt x="12990" y="3161"/>
                    <a:pt x="12792" y="3538"/>
                  </a:cubicBezTo>
                  <a:cubicBezTo>
                    <a:pt x="12573" y="3915"/>
                    <a:pt x="12355" y="4232"/>
                    <a:pt x="12157" y="4530"/>
                  </a:cubicBezTo>
                  <a:cubicBezTo>
                    <a:pt x="11304" y="5739"/>
                    <a:pt x="10650" y="6434"/>
                    <a:pt x="10253" y="6890"/>
                  </a:cubicBezTo>
                  <a:cubicBezTo>
                    <a:pt x="9837" y="7326"/>
                    <a:pt x="9698" y="7504"/>
                    <a:pt x="9718" y="7524"/>
                  </a:cubicBezTo>
                  <a:cubicBezTo>
                    <a:pt x="9718" y="7525"/>
                    <a:pt x="9718" y="7526"/>
                    <a:pt x="9719" y="7526"/>
                  </a:cubicBezTo>
                  <a:cubicBezTo>
                    <a:pt x="9738" y="7526"/>
                    <a:pt x="9919" y="7363"/>
                    <a:pt x="10313" y="6969"/>
                  </a:cubicBezTo>
                  <a:cubicBezTo>
                    <a:pt x="10729" y="6533"/>
                    <a:pt x="11443" y="5858"/>
                    <a:pt x="12316" y="4669"/>
                  </a:cubicBezTo>
                  <a:cubicBezTo>
                    <a:pt x="12534" y="4351"/>
                    <a:pt x="12752" y="4014"/>
                    <a:pt x="12970" y="3637"/>
                  </a:cubicBezTo>
                  <a:cubicBezTo>
                    <a:pt x="13188" y="3261"/>
                    <a:pt x="13406" y="2844"/>
                    <a:pt x="13545" y="2348"/>
                  </a:cubicBezTo>
                  <a:cubicBezTo>
                    <a:pt x="13624" y="2091"/>
                    <a:pt x="13684" y="1833"/>
                    <a:pt x="13684" y="1535"/>
                  </a:cubicBezTo>
                  <a:cubicBezTo>
                    <a:pt x="13684" y="1258"/>
                    <a:pt x="13664" y="940"/>
                    <a:pt x="13486" y="682"/>
                  </a:cubicBezTo>
                  <a:cubicBezTo>
                    <a:pt x="13327" y="405"/>
                    <a:pt x="13049" y="187"/>
                    <a:pt x="12732" y="88"/>
                  </a:cubicBezTo>
                  <a:cubicBezTo>
                    <a:pt x="12554" y="25"/>
                    <a:pt x="12376" y="1"/>
                    <a:pt x="1219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4"/>
            <p:cNvSpPr/>
            <p:nvPr/>
          </p:nvSpPr>
          <p:spPr>
            <a:xfrm>
              <a:off x="5692128" y="4599520"/>
              <a:ext cx="440837" cy="437629"/>
            </a:xfrm>
            <a:custGeom>
              <a:rect b="b" l="l" r="r" t="t"/>
              <a:pathLst>
                <a:path extrusionOk="0" h="13645" w="13745">
                  <a:moveTo>
                    <a:pt x="6387" y="1"/>
                  </a:moveTo>
                  <a:cubicBezTo>
                    <a:pt x="6268" y="1"/>
                    <a:pt x="6129" y="1"/>
                    <a:pt x="5970" y="40"/>
                  </a:cubicBezTo>
                  <a:cubicBezTo>
                    <a:pt x="5811" y="60"/>
                    <a:pt x="5633" y="60"/>
                    <a:pt x="5415" y="120"/>
                  </a:cubicBezTo>
                  <a:cubicBezTo>
                    <a:pt x="5217" y="159"/>
                    <a:pt x="4979" y="199"/>
                    <a:pt x="4721" y="298"/>
                  </a:cubicBezTo>
                  <a:cubicBezTo>
                    <a:pt x="4205" y="457"/>
                    <a:pt x="3590" y="715"/>
                    <a:pt x="2936" y="1171"/>
                  </a:cubicBezTo>
                  <a:cubicBezTo>
                    <a:pt x="2262" y="1627"/>
                    <a:pt x="1568" y="2281"/>
                    <a:pt x="1012" y="3213"/>
                  </a:cubicBezTo>
                  <a:cubicBezTo>
                    <a:pt x="715" y="3670"/>
                    <a:pt x="477" y="4225"/>
                    <a:pt x="279" y="4820"/>
                  </a:cubicBezTo>
                  <a:cubicBezTo>
                    <a:pt x="100" y="5415"/>
                    <a:pt x="1" y="6069"/>
                    <a:pt x="1" y="6783"/>
                  </a:cubicBezTo>
                  <a:cubicBezTo>
                    <a:pt x="1" y="7497"/>
                    <a:pt x="120" y="8251"/>
                    <a:pt x="378" y="9004"/>
                  </a:cubicBezTo>
                  <a:cubicBezTo>
                    <a:pt x="636" y="9778"/>
                    <a:pt x="1032" y="10531"/>
                    <a:pt x="1627" y="11205"/>
                  </a:cubicBezTo>
                  <a:cubicBezTo>
                    <a:pt x="2202" y="11900"/>
                    <a:pt x="2956" y="12494"/>
                    <a:pt x="3848" y="12931"/>
                  </a:cubicBezTo>
                  <a:cubicBezTo>
                    <a:pt x="4741" y="13367"/>
                    <a:pt x="5772" y="13645"/>
                    <a:pt x="6863" y="13645"/>
                  </a:cubicBezTo>
                  <a:cubicBezTo>
                    <a:pt x="7973" y="13645"/>
                    <a:pt x="9004" y="13367"/>
                    <a:pt x="9897" y="12931"/>
                  </a:cubicBezTo>
                  <a:cubicBezTo>
                    <a:pt x="10789" y="12494"/>
                    <a:pt x="11543" y="11900"/>
                    <a:pt x="12118" y="11205"/>
                  </a:cubicBezTo>
                  <a:cubicBezTo>
                    <a:pt x="12693" y="10531"/>
                    <a:pt x="13109" y="9778"/>
                    <a:pt x="13367" y="9024"/>
                  </a:cubicBezTo>
                  <a:cubicBezTo>
                    <a:pt x="13625" y="8251"/>
                    <a:pt x="13744" y="7497"/>
                    <a:pt x="13744" y="6783"/>
                  </a:cubicBezTo>
                  <a:cubicBezTo>
                    <a:pt x="13724" y="6089"/>
                    <a:pt x="13645" y="5415"/>
                    <a:pt x="13447" y="4820"/>
                  </a:cubicBezTo>
                  <a:cubicBezTo>
                    <a:pt x="13268" y="4225"/>
                    <a:pt x="13030" y="3670"/>
                    <a:pt x="12733" y="3213"/>
                  </a:cubicBezTo>
                  <a:cubicBezTo>
                    <a:pt x="12158" y="2281"/>
                    <a:pt x="11463" y="1627"/>
                    <a:pt x="10809" y="1171"/>
                  </a:cubicBezTo>
                  <a:cubicBezTo>
                    <a:pt x="10155" y="715"/>
                    <a:pt x="9540" y="457"/>
                    <a:pt x="9024" y="298"/>
                  </a:cubicBezTo>
                  <a:cubicBezTo>
                    <a:pt x="8766" y="199"/>
                    <a:pt x="8528" y="159"/>
                    <a:pt x="8330" y="100"/>
                  </a:cubicBezTo>
                  <a:cubicBezTo>
                    <a:pt x="8112" y="60"/>
                    <a:pt x="7933" y="60"/>
                    <a:pt x="7775" y="21"/>
                  </a:cubicBezTo>
                  <a:cubicBezTo>
                    <a:pt x="7616" y="1"/>
                    <a:pt x="7477" y="1"/>
                    <a:pt x="7358" y="1"/>
                  </a:cubicBezTo>
                  <a:lnTo>
                    <a:pt x="7081" y="1"/>
                  </a:lnTo>
                  <a:cubicBezTo>
                    <a:pt x="6942" y="1"/>
                    <a:pt x="6863" y="21"/>
                    <a:pt x="6863" y="21"/>
                  </a:cubicBezTo>
                  <a:cubicBezTo>
                    <a:pt x="6863" y="40"/>
                    <a:pt x="6942" y="40"/>
                    <a:pt x="7061" y="60"/>
                  </a:cubicBezTo>
                  <a:cubicBezTo>
                    <a:pt x="7140" y="80"/>
                    <a:pt x="7220" y="80"/>
                    <a:pt x="7339" y="100"/>
                  </a:cubicBezTo>
                  <a:cubicBezTo>
                    <a:pt x="7457" y="100"/>
                    <a:pt x="7576" y="120"/>
                    <a:pt x="7735" y="140"/>
                  </a:cubicBezTo>
                  <a:cubicBezTo>
                    <a:pt x="7894" y="179"/>
                    <a:pt x="8072" y="199"/>
                    <a:pt x="8290" y="259"/>
                  </a:cubicBezTo>
                  <a:cubicBezTo>
                    <a:pt x="8489" y="318"/>
                    <a:pt x="8727" y="358"/>
                    <a:pt x="8965" y="457"/>
                  </a:cubicBezTo>
                  <a:cubicBezTo>
                    <a:pt x="9460" y="616"/>
                    <a:pt x="10055" y="893"/>
                    <a:pt x="10690" y="1349"/>
                  </a:cubicBezTo>
                  <a:cubicBezTo>
                    <a:pt x="11325" y="1805"/>
                    <a:pt x="11979" y="2440"/>
                    <a:pt x="12514" y="3352"/>
                  </a:cubicBezTo>
                  <a:cubicBezTo>
                    <a:pt x="12812" y="3789"/>
                    <a:pt x="13030" y="4324"/>
                    <a:pt x="13209" y="4899"/>
                  </a:cubicBezTo>
                  <a:cubicBezTo>
                    <a:pt x="13367" y="5474"/>
                    <a:pt x="13466" y="6109"/>
                    <a:pt x="13466" y="6783"/>
                  </a:cubicBezTo>
                  <a:cubicBezTo>
                    <a:pt x="13447" y="7477"/>
                    <a:pt x="13347" y="8191"/>
                    <a:pt x="13090" y="8925"/>
                  </a:cubicBezTo>
                  <a:cubicBezTo>
                    <a:pt x="12852" y="9639"/>
                    <a:pt x="12455" y="10373"/>
                    <a:pt x="11880" y="11027"/>
                  </a:cubicBezTo>
                  <a:cubicBezTo>
                    <a:pt x="11325" y="11681"/>
                    <a:pt x="10611" y="12257"/>
                    <a:pt x="9758" y="12673"/>
                  </a:cubicBezTo>
                  <a:cubicBezTo>
                    <a:pt x="8905" y="13089"/>
                    <a:pt x="7914" y="13347"/>
                    <a:pt x="6863" y="13347"/>
                  </a:cubicBezTo>
                  <a:cubicBezTo>
                    <a:pt x="5811" y="13347"/>
                    <a:pt x="4820" y="13089"/>
                    <a:pt x="3967" y="12673"/>
                  </a:cubicBezTo>
                  <a:cubicBezTo>
                    <a:pt x="3114" y="12257"/>
                    <a:pt x="2400" y="11681"/>
                    <a:pt x="1845" y="11027"/>
                  </a:cubicBezTo>
                  <a:cubicBezTo>
                    <a:pt x="1290" y="10373"/>
                    <a:pt x="893" y="9639"/>
                    <a:pt x="636" y="8925"/>
                  </a:cubicBezTo>
                  <a:cubicBezTo>
                    <a:pt x="398" y="8191"/>
                    <a:pt x="279" y="7477"/>
                    <a:pt x="259" y="6783"/>
                  </a:cubicBezTo>
                  <a:cubicBezTo>
                    <a:pt x="279" y="6109"/>
                    <a:pt x="358" y="5454"/>
                    <a:pt x="536" y="4879"/>
                  </a:cubicBezTo>
                  <a:cubicBezTo>
                    <a:pt x="715" y="4304"/>
                    <a:pt x="933" y="3789"/>
                    <a:pt x="1211" y="3332"/>
                  </a:cubicBezTo>
                  <a:cubicBezTo>
                    <a:pt x="1746" y="2440"/>
                    <a:pt x="2420" y="1786"/>
                    <a:pt x="3055" y="1349"/>
                  </a:cubicBezTo>
                  <a:cubicBezTo>
                    <a:pt x="3670" y="893"/>
                    <a:pt x="4265" y="616"/>
                    <a:pt x="4760" y="457"/>
                  </a:cubicBezTo>
                  <a:cubicBezTo>
                    <a:pt x="5018" y="358"/>
                    <a:pt x="5256" y="318"/>
                    <a:pt x="5455" y="239"/>
                  </a:cubicBezTo>
                  <a:cubicBezTo>
                    <a:pt x="5653" y="199"/>
                    <a:pt x="5831" y="179"/>
                    <a:pt x="5990" y="140"/>
                  </a:cubicBezTo>
                  <a:cubicBezTo>
                    <a:pt x="6149" y="100"/>
                    <a:pt x="6287" y="100"/>
                    <a:pt x="6387" y="80"/>
                  </a:cubicBezTo>
                  <a:cubicBezTo>
                    <a:pt x="6506" y="80"/>
                    <a:pt x="6605" y="60"/>
                    <a:pt x="6664" y="60"/>
                  </a:cubicBezTo>
                  <a:cubicBezTo>
                    <a:pt x="6803" y="40"/>
                    <a:pt x="6863" y="40"/>
                    <a:pt x="6863" y="21"/>
                  </a:cubicBezTo>
                  <a:cubicBezTo>
                    <a:pt x="6863" y="21"/>
                    <a:pt x="6803" y="1"/>
                    <a:pt x="66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4"/>
            <p:cNvSpPr/>
            <p:nvPr/>
          </p:nvSpPr>
          <p:spPr>
            <a:xfrm>
              <a:off x="5827602" y="3907524"/>
              <a:ext cx="166039" cy="599435"/>
            </a:xfrm>
            <a:custGeom>
              <a:rect b="b" l="l" r="r" t="t"/>
              <a:pathLst>
                <a:path extrusionOk="0" h="18690" w="5177">
                  <a:moveTo>
                    <a:pt x="2654" y="0"/>
                  </a:moveTo>
                  <a:cubicBezTo>
                    <a:pt x="2438" y="0"/>
                    <a:pt x="2222" y="53"/>
                    <a:pt x="2024" y="159"/>
                  </a:cubicBezTo>
                  <a:cubicBezTo>
                    <a:pt x="1706" y="318"/>
                    <a:pt x="1488" y="575"/>
                    <a:pt x="1290" y="853"/>
                  </a:cubicBezTo>
                  <a:cubicBezTo>
                    <a:pt x="893" y="1408"/>
                    <a:pt x="655" y="2083"/>
                    <a:pt x="477" y="2797"/>
                  </a:cubicBezTo>
                  <a:cubicBezTo>
                    <a:pt x="298" y="3530"/>
                    <a:pt x="179" y="4304"/>
                    <a:pt x="100" y="5117"/>
                  </a:cubicBezTo>
                  <a:cubicBezTo>
                    <a:pt x="41" y="5950"/>
                    <a:pt x="21" y="6822"/>
                    <a:pt x="1" y="7735"/>
                  </a:cubicBezTo>
                  <a:cubicBezTo>
                    <a:pt x="21" y="8647"/>
                    <a:pt x="80" y="9599"/>
                    <a:pt x="199" y="10610"/>
                  </a:cubicBezTo>
                  <a:cubicBezTo>
                    <a:pt x="457" y="12613"/>
                    <a:pt x="854" y="14398"/>
                    <a:pt x="1310" y="15984"/>
                  </a:cubicBezTo>
                  <a:cubicBezTo>
                    <a:pt x="1548" y="16778"/>
                    <a:pt x="1806" y="17511"/>
                    <a:pt x="2143" y="18186"/>
                  </a:cubicBezTo>
                  <a:cubicBezTo>
                    <a:pt x="2202" y="18265"/>
                    <a:pt x="2242" y="18344"/>
                    <a:pt x="2301" y="18424"/>
                  </a:cubicBezTo>
                  <a:cubicBezTo>
                    <a:pt x="2321" y="18483"/>
                    <a:pt x="2361" y="18503"/>
                    <a:pt x="2401" y="18562"/>
                  </a:cubicBezTo>
                  <a:cubicBezTo>
                    <a:pt x="2420" y="18562"/>
                    <a:pt x="2440" y="18602"/>
                    <a:pt x="2460" y="18622"/>
                  </a:cubicBezTo>
                  <a:cubicBezTo>
                    <a:pt x="2480" y="18622"/>
                    <a:pt x="2520" y="18662"/>
                    <a:pt x="2559" y="18681"/>
                  </a:cubicBezTo>
                  <a:cubicBezTo>
                    <a:pt x="2580" y="18687"/>
                    <a:pt x="2603" y="18689"/>
                    <a:pt x="2626" y="18689"/>
                  </a:cubicBezTo>
                  <a:cubicBezTo>
                    <a:pt x="2689" y="18689"/>
                    <a:pt x="2754" y="18671"/>
                    <a:pt x="2797" y="18642"/>
                  </a:cubicBezTo>
                  <a:cubicBezTo>
                    <a:pt x="2857" y="18602"/>
                    <a:pt x="2896" y="18562"/>
                    <a:pt x="2936" y="18523"/>
                  </a:cubicBezTo>
                  <a:cubicBezTo>
                    <a:pt x="2996" y="18443"/>
                    <a:pt x="3035" y="18364"/>
                    <a:pt x="3095" y="18285"/>
                  </a:cubicBezTo>
                  <a:cubicBezTo>
                    <a:pt x="3273" y="17968"/>
                    <a:pt x="3392" y="17650"/>
                    <a:pt x="3511" y="17333"/>
                  </a:cubicBezTo>
                  <a:cubicBezTo>
                    <a:pt x="3967" y="16103"/>
                    <a:pt x="4245" y="14993"/>
                    <a:pt x="4463" y="14001"/>
                  </a:cubicBezTo>
                  <a:cubicBezTo>
                    <a:pt x="4681" y="13030"/>
                    <a:pt x="4840" y="12177"/>
                    <a:pt x="4939" y="11443"/>
                  </a:cubicBezTo>
                  <a:cubicBezTo>
                    <a:pt x="5137" y="9976"/>
                    <a:pt x="5177" y="9004"/>
                    <a:pt x="5177" y="8409"/>
                  </a:cubicBezTo>
                  <a:cubicBezTo>
                    <a:pt x="5177" y="7794"/>
                    <a:pt x="5157" y="7576"/>
                    <a:pt x="5137" y="7576"/>
                  </a:cubicBezTo>
                  <a:cubicBezTo>
                    <a:pt x="5117" y="7576"/>
                    <a:pt x="5098" y="7794"/>
                    <a:pt x="5058" y="8389"/>
                  </a:cubicBezTo>
                  <a:cubicBezTo>
                    <a:pt x="5018" y="9004"/>
                    <a:pt x="4939" y="9956"/>
                    <a:pt x="4721" y="11403"/>
                  </a:cubicBezTo>
                  <a:cubicBezTo>
                    <a:pt x="4602" y="12137"/>
                    <a:pt x="4463" y="12970"/>
                    <a:pt x="4225" y="13962"/>
                  </a:cubicBezTo>
                  <a:cubicBezTo>
                    <a:pt x="3987" y="14933"/>
                    <a:pt x="3709" y="16044"/>
                    <a:pt x="3253" y="17254"/>
                  </a:cubicBezTo>
                  <a:cubicBezTo>
                    <a:pt x="3134" y="17551"/>
                    <a:pt x="2996" y="17849"/>
                    <a:pt x="2837" y="18146"/>
                  </a:cubicBezTo>
                  <a:cubicBezTo>
                    <a:pt x="2797" y="18205"/>
                    <a:pt x="2758" y="18285"/>
                    <a:pt x="2698" y="18344"/>
                  </a:cubicBezTo>
                  <a:cubicBezTo>
                    <a:pt x="2678" y="18364"/>
                    <a:pt x="2658" y="18404"/>
                    <a:pt x="2639" y="18404"/>
                  </a:cubicBezTo>
                  <a:cubicBezTo>
                    <a:pt x="2639" y="18404"/>
                    <a:pt x="2619" y="18384"/>
                    <a:pt x="2599" y="18364"/>
                  </a:cubicBezTo>
                  <a:cubicBezTo>
                    <a:pt x="2579" y="18344"/>
                    <a:pt x="2539" y="18305"/>
                    <a:pt x="2520" y="18265"/>
                  </a:cubicBezTo>
                  <a:cubicBezTo>
                    <a:pt x="2480" y="18205"/>
                    <a:pt x="2440" y="18126"/>
                    <a:pt x="2401" y="18047"/>
                  </a:cubicBezTo>
                  <a:cubicBezTo>
                    <a:pt x="2063" y="17412"/>
                    <a:pt x="1825" y="16678"/>
                    <a:pt x="1587" y="15905"/>
                  </a:cubicBezTo>
                  <a:cubicBezTo>
                    <a:pt x="1131" y="14338"/>
                    <a:pt x="735" y="12554"/>
                    <a:pt x="497" y="10570"/>
                  </a:cubicBezTo>
                  <a:cubicBezTo>
                    <a:pt x="378" y="9579"/>
                    <a:pt x="298" y="8627"/>
                    <a:pt x="298" y="7735"/>
                  </a:cubicBezTo>
                  <a:cubicBezTo>
                    <a:pt x="298" y="6822"/>
                    <a:pt x="318" y="5970"/>
                    <a:pt x="398" y="5157"/>
                  </a:cubicBezTo>
                  <a:cubicBezTo>
                    <a:pt x="477" y="4343"/>
                    <a:pt x="576" y="3570"/>
                    <a:pt x="755" y="2876"/>
                  </a:cubicBezTo>
                  <a:cubicBezTo>
                    <a:pt x="913" y="2182"/>
                    <a:pt x="1151" y="1527"/>
                    <a:pt x="1508" y="1012"/>
                  </a:cubicBezTo>
                  <a:cubicBezTo>
                    <a:pt x="1687" y="754"/>
                    <a:pt x="1885" y="516"/>
                    <a:pt x="2143" y="397"/>
                  </a:cubicBezTo>
                  <a:cubicBezTo>
                    <a:pt x="2307" y="315"/>
                    <a:pt x="2490" y="271"/>
                    <a:pt x="2666" y="271"/>
                  </a:cubicBezTo>
                  <a:cubicBezTo>
                    <a:pt x="2745" y="271"/>
                    <a:pt x="2823" y="279"/>
                    <a:pt x="2896" y="298"/>
                  </a:cubicBezTo>
                  <a:cubicBezTo>
                    <a:pt x="3154" y="357"/>
                    <a:pt x="3372" y="516"/>
                    <a:pt x="3551" y="694"/>
                  </a:cubicBezTo>
                  <a:cubicBezTo>
                    <a:pt x="3729" y="873"/>
                    <a:pt x="3868" y="1071"/>
                    <a:pt x="3987" y="1289"/>
                  </a:cubicBezTo>
                  <a:cubicBezTo>
                    <a:pt x="4225" y="1726"/>
                    <a:pt x="4364" y="2162"/>
                    <a:pt x="4483" y="2559"/>
                  </a:cubicBezTo>
                  <a:cubicBezTo>
                    <a:pt x="4602" y="2975"/>
                    <a:pt x="4681" y="3372"/>
                    <a:pt x="4761" y="3729"/>
                  </a:cubicBezTo>
                  <a:cubicBezTo>
                    <a:pt x="4998" y="5157"/>
                    <a:pt x="5018" y="6128"/>
                    <a:pt x="5078" y="6743"/>
                  </a:cubicBezTo>
                  <a:cubicBezTo>
                    <a:pt x="5098" y="7338"/>
                    <a:pt x="5117" y="7576"/>
                    <a:pt x="5137" y="7576"/>
                  </a:cubicBezTo>
                  <a:cubicBezTo>
                    <a:pt x="5157" y="7576"/>
                    <a:pt x="5177" y="7338"/>
                    <a:pt x="5177" y="6723"/>
                  </a:cubicBezTo>
                  <a:cubicBezTo>
                    <a:pt x="5177" y="6128"/>
                    <a:pt x="5177" y="5157"/>
                    <a:pt x="4959" y="3689"/>
                  </a:cubicBezTo>
                  <a:cubicBezTo>
                    <a:pt x="4899" y="3312"/>
                    <a:pt x="4820" y="2916"/>
                    <a:pt x="4701" y="2499"/>
                  </a:cubicBezTo>
                  <a:cubicBezTo>
                    <a:pt x="4582" y="2083"/>
                    <a:pt x="4443" y="1627"/>
                    <a:pt x="4205" y="1170"/>
                  </a:cubicBezTo>
                  <a:cubicBezTo>
                    <a:pt x="4066" y="952"/>
                    <a:pt x="3928" y="714"/>
                    <a:pt x="3729" y="516"/>
                  </a:cubicBezTo>
                  <a:cubicBezTo>
                    <a:pt x="3531" y="318"/>
                    <a:pt x="3293" y="119"/>
                    <a:pt x="2976" y="40"/>
                  </a:cubicBezTo>
                  <a:cubicBezTo>
                    <a:pt x="2870" y="14"/>
                    <a:pt x="2762" y="0"/>
                    <a:pt x="26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4"/>
            <p:cNvSpPr/>
            <p:nvPr/>
          </p:nvSpPr>
          <p:spPr>
            <a:xfrm>
              <a:off x="6128475" y="4160416"/>
              <a:ext cx="439522" cy="439778"/>
            </a:xfrm>
            <a:custGeom>
              <a:rect b="b" l="l" r="r" t="t"/>
              <a:pathLst>
                <a:path extrusionOk="0" h="13712" w="13704">
                  <a:moveTo>
                    <a:pt x="12208" y="1"/>
                  </a:moveTo>
                  <a:cubicBezTo>
                    <a:pt x="12049" y="1"/>
                    <a:pt x="11890" y="20"/>
                    <a:pt x="11740" y="48"/>
                  </a:cubicBezTo>
                  <a:cubicBezTo>
                    <a:pt x="11066" y="187"/>
                    <a:pt x="10412" y="484"/>
                    <a:pt x="9777" y="861"/>
                  </a:cubicBezTo>
                  <a:cubicBezTo>
                    <a:pt x="9142" y="1258"/>
                    <a:pt x="8508" y="1714"/>
                    <a:pt x="7873" y="2249"/>
                  </a:cubicBezTo>
                  <a:cubicBezTo>
                    <a:pt x="7239" y="2765"/>
                    <a:pt x="6624" y="3380"/>
                    <a:pt x="5969" y="4014"/>
                  </a:cubicBezTo>
                  <a:cubicBezTo>
                    <a:pt x="5315" y="4669"/>
                    <a:pt x="4700" y="5402"/>
                    <a:pt x="4066" y="6196"/>
                  </a:cubicBezTo>
                  <a:cubicBezTo>
                    <a:pt x="3015" y="7544"/>
                    <a:pt x="2142" y="8853"/>
                    <a:pt x="1448" y="10083"/>
                  </a:cubicBezTo>
                  <a:cubicBezTo>
                    <a:pt x="1091" y="10697"/>
                    <a:pt x="774" y="11292"/>
                    <a:pt x="516" y="11847"/>
                  </a:cubicBezTo>
                  <a:cubicBezTo>
                    <a:pt x="377" y="12125"/>
                    <a:pt x="258" y="12403"/>
                    <a:pt x="159" y="12680"/>
                  </a:cubicBezTo>
                  <a:cubicBezTo>
                    <a:pt x="119" y="12819"/>
                    <a:pt x="80" y="12958"/>
                    <a:pt x="40" y="13117"/>
                  </a:cubicBezTo>
                  <a:cubicBezTo>
                    <a:pt x="20" y="13176"/>
                    <a:pt x="20" y="13256"/>
                    <a:pt x="0" y="13335"/>
                  </a:cubicBezTo>
                  <a:cubicBezTo>
                    <a:pt x="0" y="13374"/>
                    <a:pt x="0" y="13414"/>
                    <a:pt x="0" y="13454"/>
                  </a:cubicBezTo>
                  <a:cubicBezTo>
                    <a:pt x="20" y="13533"/>
                    <a:pt x="40" y="13593"/>
                    <a:pt x="80" y="13632"/>
                  </a:cubicBezTo>
                  <a:cubicBezTo>
                    <a:pt x="139" y="13672"/>
                    <a:pt x="199" y="13692"/>
                    <a:pt x="258" y="13712"/>
                  </a:cubicBezTo>
                  <a:lnTo>
                    <a:pt x="397" y="13712"/>
                  </a:lnTo>
                  <a:cubicBezTo>
                    <a:pt x="476" y="13692"/>
                    <a:pt x="555" y="13692"/>
                    <a:pt x="615" y="13672"/>
                  </a:cubicBezTo>
                  <a:cubicBezTo>
                    <a:pt x="774" y="13632"/>
                    <a:pt x="893" y="13593"/>
                    <a:pt x="1031" y="13533"/>
                  </a:cubicBezTo>
                  <a:cubicBezTo>
                    <a:pt x="1289" y="13454"/>
                    <a:pt x="1527" y="13335"/>
                    <a:pt x="1765" y="13236"/>
                  </a:cubicBezTo>
                  <a:cubicBezTo>
                    <a:pt x="2241" y="13018"/>
                    <a:pt x="2677" y="12780"/>
                    <a:pt x="3094" y="12561"/>
                  </a:cubicBezTo>
                  <a:cubicBezTo>
                    <a:pt x="3927" y="12105"/>
                    <a:pt x="4621" y="11649"/>
                    <a:pt x="5256" y="11233"/>
                  </a:cubicBezTo>
                  <a:cubicBezTo>
                    <a:pt x="6505" y="10400"/>
                    <a:pt x="7417" y="9686"/>
                    <a:pt x="8072" y="9131"/>
                  </a:cubicBezTo>
                  <a:cubicBezTo>
                    <a:pt x="8726" y="8575"/>
                    <a:pt x="9142" y="8179"/>
                    <a:pt x="9380" y="7921"/>
                  </a:cubicBezTo>
                  <a:cubicBezTo>
                    <a:pt x="9638" y="7663"/>
                    <a:pt x="9718" y="7544"/>
                    <a:pt x="9718" y="7524"/>
                  </a:cubicBezTo>
                  <a:lnTo>
                    <a:pt x="9718" y="7524"/>
                  </a:lnTo>
                  <a:cubicBezTo>
                    <a:pt x="9698" y="7524"/>
                    <a:pt x="9599" y="7604"/>
                    <a:pt x="9321" y="7842"/>
                  </a:cubicBezTo>
                  <a:cubicBezTo>
                    <a:pt x="9043" y="8080"/>
                    <a:pt x="8627" y="8476"/>
                    <a:pt x="7953" y="9012"/>
                  </a:cubicBezTo>
                  <a:cubicBezTo>
                    <a:pt x="7278" y="9547"/>
                    <a:pt x="6386" y="10221"/>
                    <a:pt x="5117" y="11034"/>
                  </a:cubicBezTo>
                  <a:cubicBezTo>
                    <a:pt x="4502" y="11451"/>
                    <a:pt x="3788" y="11887"/>
                    <a:pt x="2975" y="12323"/>
                  </a:cubicBezTo>
                  <a:cubicBezTo>
                    <a:pt x="2558" y="12561"/>
                    <a:pt x="2122" y="12780"/>
                    <a:pt x="1666" y="12998"/>
                  </a:cubicBezTo>
                  <a:cubicBezTo>
                    <a:pt x="1428" y="13097"/>
                    <a:pt x="1190" y="13196"/>
                    <a:pt x="932" y="13295"/>
                  </a:cubicBezTo>
                  <a:cubicBezTo>
                    <a:pt x="813" y="13335"/>
                    <a:pt x="694" y="13374"/>
                    <a:pt x="555" y="13394"/>
                  </a:cubicBezTo>
                  <a:cubicBezTo>
                    <a:pt x="496" y="13414"/>
                    <a:pt x="437" y="13434"/>
                    <a:pt x="377" y="13434"/>
                  </a:cubicBezTo>
                  <a:lnTo>
                    <a:pt x="278" y="13434"/>
                  </a:lnTo>
                  <a:cubicBezTo>
                    <a:pt x="278" y="13414"/>
                    <a:pt x="278" y="13374"/>
                    <a:pt x="278" y="13355"/>
                  </a:cubicBezTo>
                  <a:cubicBezTo>
                    <a:pt x="298" y="13295"/>
                    <a:pt x="298" y="13236"/>
                    <a:pt x="318" y="13176"/>
                  </a:cubicBezTo>
                  <a:cubicBezTo>
                    <a:pt x="337" y="13057"/>
                    <a:pt x="377" y="12918"/>
                    <a:pt x="437" y="12780"/>
                  </a:cubicBezTo>
                  <a:cubicBezTo>
                    <a:pt x="536" y="12522"/>
                    <a:pt x="655" y="12244"/>
                    <a:pt x="774" y="11966"/>
                  </a:cubicBezTo>
                  <a:cubicBezTo>
                    <a:pt x="1031" y="11411"/>
                    <a:pt x="1349" y="10836"/>
                    <a:pt x="1706" y="10221"/>
                  </a:cubicBezTo>
                  <a:cubicBezTo>
                    <a:pt x="2400" y="9012"/>
                    <a:pt x="3253" y="7703"/>
                    <a:pt x="4304" y="6374"/>
                  </a:cubicBezTo>
                  <a:cubicBezTo>
                    <a:pt x="4918" y="5581"/>
                    <a:pt x="5533" y="4867"/>
                    <a:pt x="6168" y="4232"/>
                  </a:cubicBezTo>
                  <a:cubicBezTo>
                    <a:pt x="6822" y="3598"/>
                    <a:pt x="7437" y="2983"/>
                    <a:pt x="8072" y="2467"/>
                  </a:cubicBezTo>
                  <a:cubicBezTo>
                    <a:pt x="8686" y="1952"/>
                    <a:pt x="9301" y="1496"/>
                    <a:pt x="9936" y="1119"/>
                  </a:cubicBezTo>
                  <a:cubicBezTo>
                    <a:pt x="10550" y="742"/>
                    <a:pt x="11165" y="445"/>
                    <a:pt x="11780" y="326"/>
                  </a:cubicBezTo>
                  <a:cubicBezTo>
                    <a:pt x="11939" y="296"/>
                    <a:pt x="12092" y="276"/>
                    <a:pt x="12239" y="276"/>
                  </a:cubicBezTo>
                  <a:cubicBezTo>
                    <a:pt x="12385" y="276"/>
                    <a:pt x="12524" y="296"/>
                    <a:pt x="12653" y="345"/>
                  </a:cubicBezTo>
                  <a:cubicBezTo>
                    <a:pt x="12930" y="425"/>
                    <a:pt x="13148" y="583"/>
                    <a:pt x="13267" y="801"/>
                  </a:cubicBezTo>
                  <a:cubicBezTo>
                    <a:pt x="13426" y="1020"/>
                    <a:pt x="13446" y="1297"/>
                    <a:pt x="13446" y="1535"/>
                  </a:cubicBezTo>
                  <a:cubicBezTo>
                    <a:pt x="13446" y="1793"/>
                    <a:pt x="13406" y="2051"/>
                    <a:pt x="13327" y="2269"/>
                  </a:cubicBezTo>
                  <a:cubicBezTo>
                    <a:pt x="13188" y="2745"/>
                    <a:pt x="12990" y="3161"/>
                    <a:pt x="12791" y="3538"/>
                  </a:cubicBezTo>
                  <a:cubicBezTo>
                    <a:pt x="12573" y="3915"/>
                    <a:pt x="12355" y="4232"/>
                    <a:pt x="12157" y="4530"/>
                  </a:cubicBezTo>
                  <a:cubicBezTo>
                    <a:pt x="11304" y="5739"/>
                    <a:pt x="10650" y="6434"/>
                    <a:pt x="10253" y="6890"/>
                  </a:cubicBezTo>
                  <a:cubicBezTo>
                    <a:pt x="9856" y="7326"/>
                    <a:pt x="9698" y="7504"/>
                    <a:pt x="9718" y="7524"/>
                  </a:cubicBezTo>
                  <a:cubicBezTo>
                    <a:pt x="9719" y="7525"/>
                    <a:pt x="9720" y="7526"/>
                    <a:pt x="9722" y="7526"/>
                  </a:cubicBezTo>
                  <a:cubicBezTo>
                    <a:pt x="9756" y="7526"/>
                    <a:pt x="9920" y="7363"/>
                    <a:pt x="10332" y="6969"/>
                  </a:cubicBezTo>
                  <a:cubicBezTo>
                    <a:pt x="10749" y="6533"/>
                    <a:pt x="11443" y="5858"/>
                    <a:pt x="12315" y="4669"/>
                  </a:cubicBezTo>
                  <a:cubicBezTo>
                    <a:pt x="12534" y="4351"/>
                    <a:pt x="12772" y="4034"/>
                    <a:pt x="12990" y="3637"/>
                  </a:cubicBezTo>
                  <a:cubicBezTo>
                    <a:pt x="13188" y="3261"/>
                    <a:pt x="13406" y="2844"/>
                    <a:pt x="13565" y="2348"/>
                  </a:cubicBezTo>
                  <a:cubicBezTo>
                    <a:pt x="13644" y="2091"/>
                    <a:pt x="13684" y="1833"/>
                    <a:pt x="13704" y="1555"/>
                  </a:cubicBezTo>
                  <a:cubicBezTo>
                    <a:pt x="13684" y="1258"/>
                    <a:pt x="13664" y="960"/>
                    <a:pt x="13486" y="682"/>
                  </a:cubicBezTo>
                  <a:cubicBezTo>
                    <a:pt x="13327" y="405"/>
                    <a:pt x="13049" y="187"/>
                    <a:pt x="12732" y="88"/>
                  </a:cubicBezTo>
                  <a:cubicBezTo>
                    <a:pt x="12564" y="25"/>
                    <a:pt x="12386" y="1"/>
                    <a:pt x="1220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4"/>
            <p:cNvSpPr/>
            <p:nvPr/>
          </p:nvSpPr>
          <p:spPr>
            <a:xfrm>
              <a:off x="6221325" y="4734994"/>
              <a:ext cx="601103" cy="166039"/>
            </a:xfrm>
            <a:custGeom>
              <a:rect b="b" l="l" r="r" t="t"/>
              <a:pathLst>
                <a:path extrusionOk="0" h="5177" w="18742">
                  <a:moveTo>
                    <a:pt x="10313" y="1"/>
                  </a:moveTo>
                  <a:cubicBezTo>
                    <a:pt x="9698" y="1"/>
                    <a:pt x="8726" y="41"/>
                    <a:pt x="7259" y="239"/>
                  </a:cubicBezTo>
                  <a:cubicBezTo>
                    <a:pt x="6545" y="338"/>
                    <a:pt x="5692" y="477"/>
                    <a:pt x="4701" y="695"/>
                  </a:cubicBezTo>
                  <a:cubicBezTo>
                    <a:pt x="3709" y="933"/>
                    <a:pt x="2599" y="1211"/>
                    <a:pt x="1369" y="1667"/>
                  </a:cubicBezTo>
                  <a:cubicBezTo>
                    <a:pt x="1052" y="1786"/>
                    <a:pt x="734" y="1905"/>
                    <a:pt x="437" y="2083"/>
                  </a:cubicBezTo>
                  <a:cubicBezTo>
                    <a:pt x="358" y="2143"/>
                    <a:pt x="278" y="2182"/>
                    <a:pt x="199" y="2242"/>
                  </a:cubicBezTo>
                  <a:cubicBezTo>
                    <a:pt x="159" y="2281"/>
                    <a:pt x="120" y="2301"/>
                    <a:pt x="60" y="2381"/>
                  </a:cubicBezTo>
                  <a:cubicBezTo>
                    <a:pt x="20" y="2440"/>
                    <a:pt x="1" y="2539"/>
                    <a:pt x="40" y="2619"/>
                  </a:cubicBezTo>
                  <a:cubicBezTo>
                    <a:pt x="40" y="2658"/>
                    <a:pt x="80" y="2698"/>
                    <a:pt x="100" y="2718"/>
                  </a:cubicBezTo>
                  <a:cubicBezTo>
                    <a:pt x="120" y="2738"/>
                    <a:pt x="139" y="2757"/>
                    <a:pt x="159" y="2777"/>
                  </a:cubicBezTo>
                  <a:cubicBezTo>
                    <a:pt x="199" y="2817"/>
                    <a:pt x="239" y="2837"/>
                    <a:pt x="278" y="2876"/>
                  </a:cubicBezTo>
                  <a:cubicBezTo>
                    <a:pt x="358" y="2936"/>
                    <a:pt x="437" y="2976"/>
                    <a:pt x="516" y="3015"/>
                  </a:cubicBezTo>
                  <a:cubicBezTo>
                    <a:pt x="1190" y="3372"/>
                    <a:pt x="1944" y="3610"/>
                    <a:pt x="2717" y="3868"/>
                  </a:cubicBezTo>
                  <a:cubicBezTo>
                    <a:pt x="4304" y="4324"/>
                    <a:pt x="6089" y="4721"/>
                    <a:pt x="8092" y="4979"/>
                  </a:cubicBezTo>
                  <a:cubicBezTo>
                    <a:pt x="9103" y="5097"/>
                    <a:pt x="10055" y="5157"/>
                    <a:pt x="10967" y="5177"/>
                  </a:cubicBezTo>
                  <a:cubicBezTo>
                    <a:pt x="11880" y="5157"/>
                    <a:pt x="12752" y="5157"/>
                    <a:pt x="13585" y="5058"/>
                  </a:cubicBezTo>
                  <a:cubicBezTo>
                    <a:pt x="14398" y="4998"/>
                    <a:pt x="15172" y="4879"/>
                    <a:pt x="15905" y="4701"/>
                  </a:cubicBezTo>
                  <a:cubicBezTo>
                    <a:pt x="16619" y="4522"/>
                    <a:pt x="17294" y="4284"/>
                    <a:pt x="17849" y="3888"/>
                  </a:cubicBezTo>
                  <a:cubicBezTo>
                    <a:pt x="18126" y="3709"/>
                    <a:pt x="18384" y="3471"/>
                    <a:pt x="18543" y="3174"/>
                  </a:cubicBezTo>
                  <a:cubicBezTo>
                    <a:pt x="18702" y="2876"/>
                    <a:pt x="18741" y="2519"/>
                    <a:pt x="18662" y="2202"/>
                  </a:cubicBezTo>
                  <a:cubicBezTo>
                    <a:pt x="18583" y="1885"/>
                    <a:pt x="18384" y="1647"/>
                    <a:pt x="18186" y="1449"/>
                  </a:cubicBezTo>
                  <a:cubicBezTo>
                    <a:pt x="17988" y="1250"/>
                    <a:pt x="17750" y="1111"/>
                    <a:pt x="17532" y="992"/>
                  </a:cubicBezTo>
                  <a:cubicBezTo>
                    <a:pt x="17075" y="735"/>
                    <a:pt x="16619" y="596"/>
                    <a:pt x="16203" y="477"/>
                  </a:cubicBezTo>
                  <a:cubicBezTo>
                    <a:pt x="15786" y="358"/>
                    <a:pt x="15390" y="278"/>
                    <a:pt x="15013" y="219"/>
                  </a:cubicBezTo>
                  <a:cubicBezTo>
                    <a:pt x="13545" y="1"/>
                    <a:pt x="12574" y="1"/>
                    <a:pt x="11979" y="1"/>
                  </a:cubicBezTo>
                  <a:cubicBezTo>
                    <a:pt x="11364" y="1"/>
                    <a:pt x="11146" y="21"/>
                    <a:pt x="11146" y="41"/>
                  </a:cubicBezTo>
                  <a:cubicBezTo>
                    <a:pt x="11146" y="60"/>
                    <a:pt x="11364" y="80"/>
                    <a:pt x="11979" y="100"/>
                  </a:cubicBezTo>
                  <a:cubicBezTo>
                    <a:pt x="12574" y="160"/>
                    <a:pt x="13545" y="179"/>
                    <a:pt x="14973" y="417"/>
                  </a:cubicBezTo>
                  <a:cubicBezTo>
                    <a:pt x="15330" y="497"/>
                    <a:pt x="15727" y="576"/>
                    <a:pt x="16143" y="695"/>
                  </a:cubicBezTo>
                  <a:cubicBezTo>
                    <a:pt x="16540" y="814"/>
                    <a:pt x="16976" y="953"/>
                    <a:pt x="17413" y="1191"/>
                  </a:cubicBezTo>
                  <a:cubicBezTo>
                    <a:pt x="17631" y="1310"/>
                    <a:pt x="17829" y="1449"/>
                    <a:pt x="18007" y="1627"/>
                  </a:cubicBezTo>
                  <a:cubicBezTo>
                    <a:pt x="18186" y="1806"/>
                    <a:pt x="18364" y="2024"/>
                    <a:pt x="18404" y="2281"/>
                  </a:cubicBezTo>
                  <a:cubicBezTo>
                    <a:pt x="18464" y="2519"/>
                    <a:pt x="18444" y="2797"/>
                    <a:pt x="18305" y="3035"/>
                  </a:cubicBezTo>
                  <a:cubicBezTo>
                    <a:pt x="18186" y="3293"/>
                    <a:pt x="17948" y="3491"/>
                    <a:pt x="17710" y="3670"/>
                  </a:cubicBezTo>
                  <a:cubicBezTo>
                    <a:pt x="17175" y="4027"/>
                    <a:pt x="16540" y="4265"/>
                    <a:pt x="15826" y="4423"/>
                  </a:cubicBezTo>
                  <a:cubicBezTo>
                    <a:pt x="15132" y="4602"/>
                    <a:pt x="14358" y="4701"/>
                    <a:pt x="13545" y="4780"/>
                  </a:cubicBezTo>
                  <a:cubicBezTo>
                    <a:pt x="12732" y="4860"/>
                    <a:pt x="11880" y="4879"/>
                    <a:pt x="10967" y="4879"/>
                  </a:cubicBezTo>
                  <a:cubicBezTo>
                    <a:pt x="10075" y="4879"/>
                    <a:pt x="9123" y="4800"/>
                    <a:pt x="8131" y="4681"/>
                  </a:cubicBezTo>
                  <a:cubicBezTo>
                    <a:pt x="6148" y="4443"/>
                    <a:pt x="4363" y="4046"/>
                    <a:pt x="2797" y="3590"/>
                  </a:cubicBezTo>
                  <a:cubicBezTo>
                    <a:pt x="2023" y="3352"/>
                    <a:pt x="1290" y="3114"/>
                    <a:pt x="655" y="2777"/>
                  </a:cubicBezTo>
                  <a:cubicBezTo>
                    <a:pt x="576" y="2738"/>
                    <a:pt x="496" y="2698"/>
                    <a:pt x="437" y="2658"/>
                  </a:cubicBezTo>
                  <a:cubicBezTo>
                    <a:pt x="397" y="2619"/>
                    <a:pt x="358" y="2599"/>
                    <a:pt x="338" y="2579"/>
                  </a:cubicBezTo>
                  <a:cubicBezTo>
                    <a:pt x="318" y="2559"/>
                    <a:pt x="298" y="2539"/>
                    <a:pt x="298" y="2539"/>
                  </a:cubicBezTo>
                  <a:cubicBezTo>
                    <a:pt x="298" y="2539"/>
                    <a:pt x="298" y="2539"/>
                    <a:pt x="298" y="2519"/>
                  </a:cubicBezTo>
                  <a:cubicBezTo>
                    <a:pt x="318" y="2519"/>
                    <a:pt x="338" y="2480"/>
                    <a:pt x="358" y="2460"/>
                  </a:cubicBezTo>
                  <a:cubicBezTo>
                    <a:pt x="417" y="2420"/>
                    <a:pt x="496" y="2381"/>
                    <a:pt x="556" y="2341"/>
                  </a:cubicBezTo>
                  <a:cubicBezTo>
                    <a:pt x="853" y="2162"/>
                    <a:pt x="1171" y="2043"/>
                    <a:pt x="1468" y="1924"/>
                  </a:cubicBezTo>
                  <a:cubicBezTo>
                    <a:pt x="2678" y="1468"/>
                    <a:pt x="3788" y="1171"/>
                    <a:pt x="4760" y="953"/>
                  </a:cubicBezTo>
                  <a:cubicBezTo>
                    <a:pt x="5732" y="715"/>
                    <a:pt x="6565" y="576"/>
                    <a:pt x="7299" y="457"/>
                  </a:cubicBezTo>
                  <a:cubicBezTo>
                    <a:pt x="8746" y="219"/>
                    <a:pt x="9718" y="160"/>
                    <a:pt x="10313" y="120"/>
                  </a:cubicBezTo>
                  <a:cubicBezTo>
                    <a:pt x="10908" y="80"/>
                    <a:pt x="11146" y="60"/>
                    <a:pt x="11146" y="41"/>
                  </a:cubicBezTo>
                  <a:cubicBezTo>
                    <a:pt x="11146" y="21"/>
                    <a:pt x="10908" y="1"/>
                    <a:pt x="10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4"/>
            <p:cNvSpPr/>
            <p:nvPr/>
          </p:nvSpPr>
          <p:spPr>
            <a:xfrm>
              <a:off x="6132292" y="5035866"/>
              <a:ext cx="436346" cy="436988"/>
            </a:xfrm>
            <a:custGeom>
              <a:rect b="b" l="l" r="r" t="t"/>
              <a:pathLst>
                <a:path extrusionOk="0" h="13625" w="13605">
                  <a:moveTo>
                    <a:pt x="258" y="0"/>
                  </a:moveTo>
                  <a:cubicBezTo>
                    <a:pt x="99" y="0"/>
                    <a:pt x="60" y="79"/>
                    <a:pt x="60" y="79"/>
                  </a:cubicBezTo>
                  <a:cubicBezTo>
                    <a:pt x="76" y="79"/>
                    <a:pt x="104" y="54"/>
                    <a:pt x="176" y="54"/>
                  </a:cubicBezTo>
                  <a:cubicBezTo>
                    <a:pt x="194" y="54"/>
                    <a:pt x="214" y="56"/>
                    <a:pt x="238" y="60"/>
                  </a:cubicBezTo>
                  <a:cubicBezTo>
                    <a:pt x="377" y="79"/>
                    <a:pt x="575" y="139"/>
                    <a:pt x="853" y="238"/>
                  </a:cubicBezTo>
                  <a:cubicBezTo>
                    <a:pt x="1408" y="476"/>
                    <a:pt x="2281" y="892"/>
                    <a:pt x="3530" y="1626"/>
                  </a:cubicBezTo>
                  <a:cubicBezTo>
                    <a:pt x="4165" y="2003"/>
                    <a:pt x="4899" y="2479"/>
                    <a:pt x="5712" y="3034"/>
                  </a:cubicBezTo>
                  <a:cubicBezTo>
                    <a:pt x="6525" y="3609"/>
                    <a:pt x="7437" y="4303"/>
                    <a:pt x="8409" y="5156"/>
                  </a:cubicBezTo>
                  <a:cubicBezTo>
                    <a:pt x="8904" y="5592"/>
                    <a:pt x="9400" y="6068"/>
                    <a:pt x="9896" y="6604"/>
                  </a:cubicBezTo>
                  <a:cubicBezTo>
                    <a:pt x="10412" y="7119"/>
                    <a:pt x="10927" y="7695"/>
                    <a:pt x="11443" y="8329"/>
                  </a:cubicBezTo>
                  <a:cubicBezTo>
                    <a:pt x="11939" y="8964"/>
                    <a:pt x="12434" y="9678"/>
                    <a:pt x="12851" y="10471"/>
                  </a:cubicBezTo>
                  <a:cubicBezTo>
                    <a:pt x="13029" y="10868"/>
                    <a:pt x="13208" y="11304"/>
                    <a:pt x="13287" y="11740"/>
                  </a:cubicBezTo>
                  <a:cubicBezTo>
                    <a:pt x="13367" y="12196"/>
                    <a:pt x="13287" y="12672"/>
                    <a:pt x="12990" y="12990"/>
                  </a:cubicBezTo>
                  <a:cubicBezTo>
                    <a:pt x="12754" y="13225"/>
                    <a:pt x="12420" y="13319"/>
                    <a:pt x="12085" y="13319"/>
                  </a:cubicBezTo>
                  <a:cubicBezTo>
                    <a:pt x="11969" y="13319"/>
                    <a:pt x="11853" y="13307"/>
                    <a:pt x="11740" y="13287"/>
                  </a:cubicBezTo>
                  <a:cubicBezTo>
                    <a:pt x="11284" y="13227"/>
                    <a:pt x="10868" y="13049"/>
                    <a:pt x="10471" y="12851"/>
                  </a:cubicBezTo>
                  <a:cubicBezTo>
                    <a:pt x="9658" y="12454"/>
                    <a:pt x="8964" y="11958"/>
                    <a:pt x="8329" y="11443"/>
                  </a:cubicBezTo>
                  <a:cubicBezTo>
                    <a:pt x="7695" y="10947"/>
                    <a:pt x="7120" y="10411"/>
                    <a:pt x="6584" y="9916"/>
                  </a:cubicBezTo>
                  <a:cubicBezTo>
                    <a:pt x="6049" y="9400"/>
                    <a:pt x="5593" y="8904"/>
                    <a:pt x="5156" y="8428"/>
                  </a:cubicBezTo>
                  <a:cubicBezTo>
                    <a:pt x="4304" y="7457"/>
                    <a:pt x="3610" y="6544"/>
                    <a:pt x="3034" y="5711"/>
                  </a:cubicBezTo>
                  <a:cubicBezTo>
                    <a:pt x="2459" y="4898"/>
                    <a:pt x="2003" y="4165"/>
                    <a:pt x="1626" y="3550"/>
                  </a:cubicBezTo>
                  <a:cubicBezTo>
                    <a:pt x="873" y="2281"/>
                    <a:pt x="456" y="1408"/>
                    <a:pt x="238" y="853"/>
                  </a:cubicBezTo>
                  <a:cubicBezTo>
                    <a:pt x="139" y="575"/>
                    <a:pt x="80" y="377"/>
                    <a:pt x="60" y="258"/>
                  </a:cubicBezTo>
                  <a:cubicBezTo>
                    <a:pt x="40" y="119"/>
                    <a:pt x="80" y="79"/>
                    <a:pt x="60" y="79"/>
                  </a:cubicBezTo>
                  <a:cubicBezTo>
                    <a:pt x="60" y="77"/>
                    <a:pt x="59" y="76"/>
                    <a:pt x="57" y="76"/>
                  </a:cubicBezTo>
                  <a:cubicBezTo>
                    <a:pt x="46" y="76"/>
                    <a:pt x="0" y="136"/>
                    <a:pt x="0" y="258"/>
                  </a:cubicBezTo>
                  <a:cubicBezTo>
                    <a:pt x="0" y="397"/>
                    <a:pt x="40" y="615"/>
                    <a:pt x="139" y="892"/>
                  </a:cubicBezTo>
                  <a:cubicBezTo>
                    <a:pt x="318" y="1468"/>
                    <a:pt x="714" y="2360"/>
                    <a:pt x="1448" y="3649"/>
                  </a:cubicBezTo>
                  <a:cubicBezTo>
                    <a:pt x="1805" y="4284"/>
                    <a:pt x="2261" y="5037"/>
                    <a:pt x="2836" y="5850"/>
                  </a:cubicBezTo>
                  <a:cubicBezTo>
                    <a:pt x="3411" y="6683"/>
                    <a:pt x="4085" y="7615"/>
                    <a:pt x="4938" y="8607"/>
                  </a:cubicBezTo>
                  <a:cubicBezTo>
                    <a:pt x="5375" y="9103"/>
                    <a:pt x="5850" y="9618"/>
                    <a:pt x="6386" y="10114"/>
                  </a:cubicBezTo>
                  <a:cubicBezTo>
                    <a:pt x="6921" y="10630"/>
                    <a:pt x="7496" y="11165"/>
                    <a:pt x="8151" y="11681"/>
                  </a:cubicBezTo>
                  <a:cubicBezTo>
                    <a:pt x="8785" y="12176"/>
                    <a:pt x="9499" y="12692"/>
                    <a:pt x="10332" y="13109"/>
                  </a:cubicBezTo>
                  <a:cubicBezTo>
                    <a:pt x="10749" y="13307"/>
                    <a:pt x="11185" y="13505"/>
                    <a:pt x="11701" y="13584"/>
                  </a:cubicBezTo>
                  <a:cubicBezTo>
                    <a:pt x="11820" y="13604"/>
                    <a:pt x="11939" y="13604"/>
                    <a:pt x="12077" y="13624"/>
                  </a:cubicBezTo>
                  <a:cubicBezTo>
                    <a:pt x="12196" y="13604"/>
                    <a:pt x="12335" y="13604"/>
                    <a:pt x="12474" y="13584"/>
                  </a:cubicBezTo>
                  <a:cubicBezTo>
                    <a:pt x="12732" y="13525"/>
                    <a:pt x="12990" y="13406"/>
                    <a:pt x="13188" y="13208"/>
                  </a:cubicBezTo>
                  <a:cubicBezTo>
                    <a:pt x="13386" y="12990"/>
                    <a:pt x="13525" y="12752"/>
                    <a:pt x="13565" y="12474"/>
                  </a:cubicBezTo>
                  <a:cubicBezTo>
                    <a:pt x="13605" y="12355"/>
                    <a:pt x="13605" y="12216"/>
                    <a:pt x="13605" y="12077"/>
                  </a:cubicBezTo>
                  <a:cubicBezTo>
                    <a:pt x="13605" y="11958"/>
                    <a:pt x="13585" y="11819"/>
                    <a:pt x="13565" y="11700"/>
                  </a:cubicBezTo>
                  <a:cubicBezTo>
                    <a:pt x="13505" y="11205"/>
                    <a:pt x="13307" y="10749"/>
                    <a:pt x="13109" y="10332"/>
                  </a:cubicBezTo>
                  <a:cubicBezTo>
                    <a:pt x="12692" y="9519"/>
                    <a:pt x="12177" y="8805"/>
                    <a:pt x="11661" y="8151"/>
                  </a:cubicBezTo>
                  <a:cubicBezTo>
                    <a:pt x="11145" y="7516"/>
                    <a:pt x="10630" y="6921"/>
                    <a:pt x="10114" y="6406"/>
                  </a:cubicBezTo>
                  <a:cubicBezTo>
                    <a:pt x="9599" y="5870"/>
                    <a:pt x="9083" y="5394"/>
                    <a:pt x="8607" y="4958"/>
                  </a:cubicBezTo>
                  <a:cubicBezTo>
                    <a:pt x="7615" y="4105"/>
                    <a:pt x="6683" y="3411"/>
                    <a:pt x="5850" y="2836"/>
                  </a:cubicBezTo>
                  <a:cubicBezTo>
                    <a:pt x="5018" y="2281"/>
                    <a:pt x="4284" y="1825"/>
                    <a:pt x="3649" y="1448"/>
                  </a:cubicBezTo>
                  <a:cubicBezTo>
                    <a:pt x="2360" y="734"/>
                    <a:pt x="1468" y="337"/>
                    <a:pt x="893" y="139"/>
                  </a:cubicBezTo>
                  <a:cubicBezTo>
                    <a:pt x="595" y="40"/>
                    <a:pt x="397"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4"/>
            <p:cNvSpPr/>
            <p:nvPr/>
          </p:nvSpPr>
          <p:spPr>
            <a:xfrm>
              <a:off x="5827602" y="5129935"/>
              <a:ext cx="169856" cy="596035"/>
            </a:xfrm>
            <a:custGeom>
              <a:rect b="b" l="l" r="r" t="t"/>
              <a:pathLst>
                <a:path extrusionOk="0" h="18584" w="5296">
                  <a:moveTo>
                    <a:pt x="2639" y="2"/>
                  </a:moveTo>
                  <a:cubicBezTo>
                    <a:pt x="2639" y="22"/>
                    <a:pt x="2698" y="22"/>
                    <a:pt x="2777" y="121"/>
                  </a:cubicBezTo>
                  <a:cubicBezTo>
                    <a:pt x="2857" y="240"/>
                    <a:pt x="2956" y="419"/>
                    <a:pt x="3075" y="676"/>
                  </a:cubicBezTo>
                  <a:cubicBezTo>
                    <a:pt x="3313" y="1232"/>
                    <a:pt x="3630" y="2144"/>
                    <a:pt x="3987" y="3572"/>
                  </a:cubicBezTo>
                  <a:cubicBezTo>
                    <a:pt x="4166" y="4286"/>
                    <a:pt x="4364" y="5119"/>
                    <a:pt x="4542" y="6090"/>
                  </a:cubicBezTo>
                  <a:cubicBezTo>
                    <a:pt x="4701" y="7082"/>
                    <a:pt x="4879" y="8212"/>
                    <a:pt x="4959" y="9501"/>
                  </a:cubicBezTo>
                  <a:cubicBezTo>
                    <a:pt x="4998" y="10156"/>
                    <a:pt x="5018" y="10850"/>
                    <a:pt x="4998" y="11584"/>
                  </a:cubicBezTo>
                  <a:cubicBezTo>
                    <a:pt x="4979" y="12297"/>
                    <a:pt x="4939" y="13071"/>
                    <a:pt x="4840" y="13884"/>
                  </a:cubicBezTo>
                  <a:cubicBezTo>
                    <a:pt x="4761" y="14697"/>
                    <a:pt x="4602" y="15550"/>
                    <a:pt x="4324" y="16383"/>
                  </a:cubicBezTo>
                  <a:cubicBezTo>
                    <a:pt x="4185" y="16799"/>
                    <a:pt x="4007" y="17235"/>
                    <a:pt x="3729" y="17612"/>
                  </a:cubicBezTo>
                  <a:cubicBezTo>
                    <a:pt x="3471" y="17969"/>
                    <a:pt x="3095" y="18267"/>
                    <a:pt x="2639" y="18286"/>
                  </a:cubicBezTo>
                  <a:cubicBezTo>
                    <a:pt x="2202" y="18267"/>
                    <a:pt x="1806" y="17969"/>
                    <a:pt x="1548" y="17612"/>
                  </a:cubicBezTo>
                  <a:cubicBezTo>
                    <a:pt x="1290" y="17235"/>
                    <a:pt x="1112" y="16799"/>
                    <a:pt x="973" y="16383"/>
                  </a:cubicBezTo>
                  <a:cubicBezTo>
                    <a:pt x="675" y="15550"/>
                    <a:pt x="536" y="14697"/>
                    <a:pt x="457" y="13884"/>
                  </a:cubicBezTo>
                  <a:cubicBezTo>
                    <a:pt x="358" y="13071"/>
                    <a:pt x="318" y="12297"/>
                    <a:pt x="298" y="11584"/>
                  </a:cubicBezTo>
                  <a:cubicBezTo>
                    <a:pt x="279" y="10850"/>
                    <a:pt x="298" y="10156"/>
                    <a:pt x="338" y="9501"/>
                  </a:cubicBezTo>
                  <a:cubicBezTo>
                    <a:pt x="417" y="8212"/>
                    <a:pt x="596" y="7082"/>
                    <a:pt x="755" y="6090"/>
                  </a:cubicBezTo>
                  <a:cubicBezTo>
                    <a:pt x="933" y="5119"/>
                    <a:pt x="1112" y="4286"/>
                    <a:pt x="1290" y="3572"/>
                  </a:cubicBezTo>
                  <a:cubicBezTo>
                    <a:pt x="1667" y="2144"/>
                    <a:pt x="1984" y="1232"/>
                    <a:pt x="2222" y="676"/>
                  </a:cubicBezTo>
                  <a:cubicBezTo>
                    <a:pt x="2341" y="419"/>
                    <a:pt x="2440" y="240"/>
                    <a:pt x="2520" y="121"/>
                  </a:cubicBezTo>
                  <a:cubicBezTo>
                    <a:pt x="2599" y="22"/>
                    <a:pt x="2639" y="22"/>
                    <a:pt x="2639" y="2"/>
                  </a:cubicBezTo>
                  <a:close/>
                  <a:moveTo>
                    <a:pt x="2629" y="0"/>
                  </a:moveTo>
                  <a:cubicBezTo>
                    <a:pt x="2602" y="0"/>
                    <a:pt x="2531" y="11"/>
                    <a:pt x="2460" y="81"/>
                  </a:cubicBezTo>
                  <a:cubicBezTo>
                    <a:pt x="2361" y="181"/>
                    <a:pt x="2242" y="359"/>
                    <a:pt x="2103" y="637"/>
                  </a:cubicBezTo>
                  <a:cubicBezTo>
                    <a:pt x="1845" y="1172"/>
                    <a:pt x="1488" y="2084"/>
                    <a:pt x="1092" y="3512"/>
                  </a:cubicBezTo>
                  <a:cubicBezTo>
                    <a:pt x="893" y="4226"/>
                    <a:pt x="695" y="5059"/>
                    <a:pt x="517" y="6051"/>
                  </a:cubicBezTo>
                  <a:cubicBezTo>
                    <a:pt x="338" y="7042"/>
                    <a:pt x="160" y="8192"/>
                    <a:pt x="60" y="9501"/>
                  </a:cubicBezTo>
                  <a:cubicBezTo>
                    <a:pt x="21" y="10156"/>
                    <a:pt x="1" y="10850"/>
                    <a:pt x="21" y="11584"/>
                  </a:cubicBezTo>
                  <a:cubicBezTo>
                    <a:pt x="21" y="12317"/>
                    <a:pt x="60" y="13111"/>
                    <a:pt x="160" y="13924"/>
                  </a:cubicBezTo>
                  <a:cubicBezTo>
                    <a:pt x="259" y="14737"/>
                    <a:pt x="398" y="15609"/>
                    <a:pt x="675" y="16482"/>
                  </a:cubicBezTo>
                  <a:cubicBezTo>
                    <a:pt x="834" y="16938"/>
                    <a:pt x="1012" y="17374"/>
                    <a:pt x="1310" y="17791"/>
                  </a:cubicBezTo>
                  <a:cubicBezTo>
                    <a:pt x="1389" y="17890"/>
                    <a:pt x="1469" y="17969"/>
                    <a:pt x="1568" y="18068"/>
                  </a:cubicBezTo>
                  <a:cubicBezTo>
                    <a:pt x="1667" y="18168"/>
                    <a:pt x="1746" y="18247"/>
                    <a:pt x="1865" y="18326"/>
                  </a:cubicBezTo>
                  <a:cubicBezTo>
                    <a:pt x="2083" y="18485"/>
                    <a:pt x="2361" y="18564"/>
                    <a:pt x="2639" y="18584"/>
                  </a:cubicBezTo>
                  <a:cubicBezTo>
                    <a:pt x="2936" y="18564"/>
                    <a:pt x="3194" y="18485"/>
                    <a:pt x="3432" y="18326"/>
                  </a:cubicBezTo>
                  <a:cubicBezTo>
                    <a:pt x="3531" y="18247"/>
                    <a:pt x="3630" y="18168"/>
                    <a:pt x="3729" y="18068"/>
                  </a:cubicBezTo>
                  <a:cubicBezTo>
                    <a:pt x="3809" y="17989"/>
                    <a:pt x="3908" y="17890"/>
                    <a:pt x="3967" y="17791"/>
                  </a:cubicBezTo>
                  <a:cubicBezTo>
                    <a:pt x="4265" y="17374"/>
                    <a:pt x="4463" y="16918"/>
                    <a:pt x="4602" y="16482"/>
                  </a:cubicBezTo>
                  <a:cubicBezTo>
                    <a:pt x="4899" y="15609"/>
                    <a:pt x="5038" y="14737"/>
                    <a:pt x="5137" y="13924"/>
                  </a:cubicBezTo>
                  <a:cubicBezTo>
                    <a:pt x="5217" y="13111"/>
                    <a:pt x="5256" y="12317"/>
                    <a:pt x="5276" y="11584"/>
                  </a:cubicBezTo>
                  <a:cubicBezTo>
                    <a:pt x="5296" y="10850"/>
                    <a:pt x="5276" y="10156"/>
                    <a:pt x="5217" y="9501"/>
                  </a:cubicBezTo>
                  <a:cubicBezTo>
                    <a:pt x="5137" y="8192"/>
                    <a:pt x="4959" y="7042"/>
                    <a:pt x="4780" y="6051"/>
                  </a:cubicBezTo>
                  <a:cubicBezTo>
                    <a:pt x="4582" y="5059"/>
                    <a:pt x="4384" y="4226"/>
                    <a:pt x="4205" y="3512"/>
                  </a:cubicBezTo>
                  <a:cubicBezTo>
                    <a:pt x="3809" y="2084"/>
                    <a:pt x="3452" y="1172"/>
                    <a:pt x="3174" y="637"/>
                  </a:cubicBezTo>
                  <a:cubicBezTo>
                    <a:pt x="3035" y="359"/>
                    <a:pt x="2916" y="181"/>
                    <a:pt x="2817" y="81"/>
                  </a:cubicBezTo>
                  <a:cubicBezTo>
                    <a:pt x="2746" y="11"/>
                    <a:pt x="2686" y="0"/>
                    <a:pt x="2657" y="0"/>
                  </a:cubicBezTo>
                  <a:cubicBezTo>
                    <a:pt x="2649" y="0"/>
                    <a:pt x="2644" y="1"/>
                    <a:pt x="2641" y="2"/>
                  </a:cubicBezTo>
                  <a:lnTo>
                    <a:pt x="2641" y="2"/>
                  </a:lnTo>
                  <a:cubicBezTo>
                    <a:pt x="2640" y="1"/>
                    <a:pt x="2636" y="0"/>
                    <a:pt x="26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4"/>
            <p:cNvSpPr/>
            <p:nvPr/>
          </p:nvSpPr>
          <p:spPr>
            <a:xfrm>
              <a:off x="5257096" y="5032659"/>
              <a:ext cx="439522" cy="439233"/>
            </a:xfrm>
            <a:custGeom>
              <a:rect b="b" l="l" r="r" t="t"/>
              <a:pathLst>
                <a:path extrusionOk="0" h="13695" w="13704">
                  <a:moveTo>
                    <a:pt x="13307" y="1"/>
                  </a:moveTo>
                  <a:cubicBezTo>
                    <a:pt x="13208" y="1"/>
                    <a:pt x="13148" y="21"/>
                    <a:pt x="13069" y="41"/>
                  </a:cubicBezTo>
                  <a:cubicBezTo>
                    <a:pt x="12930" y="80"/>
                    <a:pt x="12791" y="120"/>
                    <a:pt x="12672" y="160"/>
                  </a:cubicBezTo>
                  <a:cubicBezTo>
                    <a:pt x="12415" y="259"/>
                    <a:pt x="12157" y="358"/>
                    <a:pt x="11919" y="477"/>
                  </a:cubicBezTo>
                  <a:cubicBezTo>
                    <a:pt x="11443" y="695"/>
                    <a:pt x="11007" y="913"/>
                    <a:pt x="10610" y="1151"/>
                  </a:cubicBezTo>
                  <a:cubicBezTo>
                    <a:pt x="9777" y="1607"/>
                    <a:pt x="9063" y="2044"/>
                    <a:pt x="8448" y="2460"/>
                  </a:cubicBezTo>
                  <a:cubicBezTo>
                    <a:pt x="7199" y="3313"/>
                    <a:pt x="6287" y="4007"/>
                    <a:pt x="5632" y="4582"/>
                  </a:cubicBezTo>
                  <a:cubicBezTo>
                    <a:pt x="4978" y="5137"/>
                    <a:pt x="4561" y="5534"/>
                    <a:pt x="4323" y="5792"/>
                  </a:cubicBezTo>
                  <a:cubicBezTo>
                    <a:pt x="4066" y="6049"/>
                    <a:pt x="3967" y="6168"/>
                    <a:pt x="3986" y="6188"/>
                  </a:cubicBezTo>
                  <a:cubicBezTo>
                    <a:pt x="4006" y="6188"/>
                    <a:pt x="4105" y="6089"/>
                    <a:pt x="4383" y="5851"/>
                  </a:cubicBezTo>
                  <a:cubicBezTo>
                    <a:pt x="4641" y="5613"/>
                    <a:pt x="5077" y="5236"/>
                    <a:pt x="5751" y="4701"/>
                  </a:cubicBezTo>
                  <a:cubicBezTo>
                    <a:pt x="6406" y="4165"/>
                    <a:pt x="7318" y="3471"/>
                    <a:pt x="8567" y="2658"/>
                  </a:cubicBezTo>
                  <a:cubicBezTo>
                    <a:pt x="9202" y="2262"/>
                    <a:pt x="9916" y="1825"/>
                    <a:pt x="10729" y="1369"/>
                  </a:cubicBezTo>
                  <a:cubicBezTo>
                    <a:pt x="11126" y="1151"/>
                    <a:pt x="11562" y="933"/>
                    <a:pt x="12038" y="715"/>
                  </a:cubicBezTo>
                  <a:cubicBezTo>
                    <a:pt x="12276" y="616"/>
                    <a:pt x="12514" y="517"/>
                    <a:pt x="12752" y="417"/>
                  </a:cubicBezTo>
                  <a:cubicBezTo>
                    <a:pt x="12891" y="378"/>
                    <a:pt x="13010" y="338"/>
                    <a:pt x="13129" y="298"/>
                  </a:cubicBezTo>
                  <a:cubicBezTo>
                    <a:pt x="13208" y="298"/>
                    <a:pt x="13267" y="279"/>
                    <a:pt x="13327" y="279"/>
                  </a:cubicBezTo>
                  <a:lnTo>
                    <a:pt x="13406" y="279"/>
                  </a:lnTo>
                  <a:cubicBezTo>
                    <a:pt x="13406" y="298"/>
                    <a:pt x="13406" y="318"/>
                    <a:pt x="13406" y="358"/>
                  </a:cubicBezTo>
                  <a:cubicBezTo>
                    <a:pt x="13406" y="417"/>
                    <a:pt x="13406" y="477"/>
                    <a:pt x="13386" y="536"/>
                  </a:cubicBezTo>
                  <a:cubicBezTo>
                    <a:pt x="13347" y="655"/>
                    <a:pt x="13307" y="794"/>
                    <a:pt x="13267" y="913"/>
                  </a:cubicBezTo>
                  <a:cubicBezTo>
                    <a:pt x="13168" y="1191"/>
                    <a:pt x="13049" y="1449"/>
                    <a:pt x="12930" y="1726"/>
                  </a:cubicBezTo>
                  <a:cubicBezTo>
                    <a:pt x="12653" y="2281"/>
                    <a:pt x="12355" y="2876"/>
                    <a:pt x="11998" y="3471"/>
                  </a:cubicBezTo>
                  <a:cubicBezTo>
                    <a:pt x="11304" y="4681"/>
                    <a:pt x="10451" y="5990"/>
                    <a:pt x="9400" y="7338"/>
                  </a:cubicBezTo>
                  <a:cubicBezTo>
                    <a:pt x="8786" y="8112"/>
                    <a:pt x="8151" y="8846"/>
                    <a:pt x="7516" y="9480"/>
                  </a:cubicBezTo>
                  <a:cubicBezTo>
                    <a:pt x="6882" y="10115"/>
                    <a:pt x="6267" y="10710"/>
                    <a:pt x="5632" y="11245"/>
                  </a:cubicBezTo>
                  <a:cubicBezTo>
                    <a:pt x="4998" y="11761"/>
                    <a:pt x="4383" y="12217"/>
                    <a:pt x="3768" y="12594"/>
                  </a:cubicBezTo>
                  <a:cubicBezTo>
                    <a:pt x="3153" y="12971"/>
                    <a:pt x="2519" y="13268"/>
                    <a:pt x="1904" y="13387"/>
                  </a:cubicBezTo>
                  <a:cubicBezTo>
                    <a:pt x="1755" y="13417"/>
                    <a:pt x="1607" y="13437"/>
                    <a:pt x="1460" y="13437"/>
                  </a:cubicBezTo>
                  <a:cubicBezTo>
                    <a:pt x="1314" y="13437"/>
                    <a:pt x="1170" y="13417"/>
                    <a:pt x="1031" y="13367"/>
                  </a:cubicBezTo>
                  <a:cubicBezTo>
                    <a:pt x="774" y="13288"/>
                    <a:pt x="556" y="13109"/>
                    <a:pt x="417" y="12891"/>
                  </a:cubicBezTo>
                  <a:cubicBezTo>
                    <a:pt x="278" y="12673"/>
                    <a:pt x="258" y="12415"/>
                    <a:pt x="238" y="12157"/>
                  </a:cubicBezTo>
                  <a:cubicBezTo>
                    <a:pt x="258" y="11919"/>
                    <a:pt x="298" y="11662"/>
                    <a:pt x="377" y="11424"/>
                  </a:cubicBezTo>
                  <a:cubicBezTo>
                    <a:pt x="496" y="10968"/>
                    <a:pt x="714" y="10551"/>
                    <a:pt x="913" y="10174"/>
                  </a:cubicBezTo>
                  <a:cubicBezTo>
                    <a:pt x="1111" y="9798"/>
                    <a:pt x="1329" y="9460"/>
                    <a:pt x="1547" y="9163"/>
                  </a:cubicBezTo>
                  <a:cubicBezTo>
                    <a:pt x="2380" y="7973"/>
                    <a:pt x="3054" y="7279"/>
                    <a:pt x="3451" y="6823"/>
                  </a:cubicBezTo>
                  <a:cubicBezTo>
                    <a:pt x="3848" y="6367"/>
                    <a:pt x="4006" y="6188"/>
                    <a:pt x="3986" y="6188"/>
                  </a:cubicBezTo>
                  <a:cubicBezTo>
                    <a:pt x="3985" y="6187"/>
                    <a:pt x="3983" y="6186"/>
                    <a:pt x="3981" y="6186"/>
                  </a:cubicBezTo>
                  <a:cubicBezTo>
                    <a:pt x="3944" y="6186"/>
                    <a:pt x="3763" y="6333"/>
                    <a:pt x="3372" y="6724"/>
                  </a:cubicBezTo>
                  <a:cubicBezTo>
                    <a:pt x="2955" y="7160"/>
                    <a:pt x="2261" y="7854"/>
                    <a:pt x="1369" y="9044"/>
                  </a:cubicBezTo>
                  <a:cubicBezTo>
                    <a:pt x="1150" y="9341"/>
                    <a:pt x="932" y="9679"/>
                    <a:pt x="714" y="10055"/>
                  </a:cubicBezTo>
                  <a:cubicBezTo>
                    <a:pt x="496" y="10432"/>
                    <a:pt x="278" y="10868"/>
                    <a:pt x="139" y="11364"/>
                  </a:cubicBezTo>
                  <a:cubicBezTo>
                    <a:pt x="60" y="11602"/>
                    <a:pt x="20" y="11880"/>
                    <a:pt x="0" y="12157"/>
                  </a:cubicBezTo>
                  <a:cubicBezTo>
                    <a:pt x="0" y="12435"/>
                    <a:pt x="40" y="12752"/>
                    <a:pt x="199" y="13030"/>
                  </a:cubicBezTo>
                  <a:cubicBezTo>
                    <a:pt x="357" y="13308"/>
                    <a:pt x="635" y="13526"/>
                    <a:pt x="952" y="13625"/>
                  </a:cubicBezTo>
                  <a:cubicBezTo>
                    <a:pt x="1121" y="13675"/>
                    <a:pt x="1289" y="13694"/>
                    <a:pt x="1458" y="13694"/>
                  </a:cubicBezTo>
                  <a:cubicBezTo>
                    <a:pt x="1626" y="13694"/>
                    <a:pt x="1795" y="13675"/>
                    <a:pt x="1964" y="13645"/>
                  </a:cubicBezTo>
                  <a:cubicBezTo>
                    <a:pt x="2638" y="13526"/>
                    <a:pt x="3272" y="13228"/>
                    <a:pt x="3907" y="12832"/>
                  </a:cubicBezTo>
                  <a:cubicBezTo>
                    <a:pt x="4561" y="12455"/>
                    <a:pt x="5176" y="11979"/>
                    <a:pt x="5811" y="11463"/>
                  </a:cubicBezTo>
                  <a:cubicBezTo>
                    <a:pt x="6445" y="10928"/>
                    <a:pt x="7080" y="10333"/>
                    <a:pt x="7734" y="9679"/>
                  </a:cubicBezTo>
                  <a:cubicBezTo>
                    <a:pt x="8369" y="9024"/>
                    <a:pt x="9004" y="8310"/>
                    <a:pt x="9638" y="7517"/>
                  </a:cubicBezTo>
                  <a:cubicBezTo>
                    <a:pt x="10689" y="6168"/>
                    <a:pt x="11542" y="4840"/>
                    <a:pt x="12256" y="3630"/>
                  </a:cubicBezTo>
                  <a:cubicBezTo>
                    <a:pt x="12613" y="3015"/>
                    <a:pt x="12910" y="2420"/>
                    <a:pt x="13188" y="1845"/>
                  </a:cubicBezTo>
                  <a:cubicBezTo>
                    <a:pt x="13307" y="1568"/>
                    <a:pt x="13426" y="1290"/>
                    <a:pt x="13525" y="1012"/>
                  </a:cubicBezTo>
                  <a:cubicBezTo>
                    <a:pt x="13585" y="873"/>
                    <a:pt x="13624" y="735"/>
                    <a:pt x="13664" y="596"/>
                  </a:cubicBezTo>
                  <a:cubicBezTo>
                    <a:pt x="13664" y="517"/>
                    <a:pt x="13684" y="457"/>
                    <a:pt x="13684" y="378"/>
                  </a:cubicBezTo>
                  <a:cubicBezTo>
                    <a:pt x="13704" y="338"/>
                    <a:pt x="13704" y="298"/>
                    <a:pt x="13684" y="239"/>
                  </a:cubicBezTo>
                  <a:cubicBezTo>
                    <a:pt x="13684" y="179"/>
                    <a:pt x="13664" y="120"/>
                    <a:pt x="13605" y="80"/>
                  </a:cubicBezTo>
                  <a:cubicBezTo>
                    <a:pt x="13565" y="21"/>
                    <a:pt x="13486" y="1"/>
                    <a:pt x="1342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4"/>
            <p:cNvSpPr/>
            <p:nvPr/>
          </p:nvSpPr>
          <p:spPr>
            <a:xfrm>
              <a:off x="5003306" y="4731595"/>
              <a:ext cx="596003" cy="169054"/>
            </a:xfrm>
            <a:custGeom>
              <a:rect b="b" l="l" r="r" t="t"/>
              <a:pathLst>
                <a:path extrusionOk="0" h="5271" w="18583">
                  <a:moveTo>
                    <a:pt x="7524" y="0"/>
                  </a:moveTo>
                  <a:cubicBezTo>
                    <a:pt x="7346" y="0"/>
                    <a:pt x="7165" y="3"/>
                    <a:pt x="6981" y="8"/>
                  </a:cubicBezTo>
                  <a:cubicBezTo>
                    <a:pt x="6247" y="28"/>
                    <a:pt x="5474" y="67"/>
                    <a:pt x="4641" y="147"/>
                  </a:cubicBezTo>
                  <a:cubicBezTo>
                    <a:pt x="3828" y="246"/>
                    <a:pt x="2955" y="384"/>
                    <a:pt x="2083" y="682"/>
                  </a:cubicBezTo>
                  <a:cubicBezTo>
                    <a:pt x="1647" y="821"/>
                    <a:pt x="1190" y="1019"/>
                    <a:pt x="794" y="1317"/>
                  </a:cubicBezTo>
                  <a:cubicBezTo>
                    <a:pt x="675" y="1376"/>
                    <a:pt x="595" y="1475"/>
                    <a:pt x="496" y="1555"/>
                  </a:cubicBezTo>
                  <a:cubicBezTo>
                    <a:pt x="417" y="1654"/>
                    <a:pt x="318" y="1753"/>
                    <a:pt x="239" y="1852"/>
                  </a:cubicBezTo>
                  <a:cubicBezTo>
                    <a:pt x="80" y="2090"/>
                    <a:pt x="1" y="2348"/>
                    <a:pt x="1" y="2645"/>
                  </a:cubicBezTo>
                  <a:cubicBezTo>
                    <a:pt x="1" y="2923"/>
                    <a:pt x="80" y="3201"/>
                    <a:pt x="239" y="3419"/>
                  </a:cubicBezTo>
                  <a:cubicBezTo>
                    <a:pt x="318" y="3538"/>
                    <a:pt x="417" y="3617"/>
                    <a:pt x="496" y="3716"/>
                  </a:cubicBezTo>
                  <a:cubicBezTo>
                    <a:pt x="595" y="3815"/>
                    <a:pt x="675" y="3895"/>
                    <a:pt x="794" y="3974"/>
                  </a:cubicBezTo>
                  <a:cubicBezTo>
                    <a:pt x="1190" y="4271"/>
                    <a:pt x="1647" y="4450"/>
                    <a:pt x="2083" y="4609"/>
                  </a:cubicBezTo>
                  <a:cubicBezTo>
                    <a:pt x="2955" y="4886"/>
                    <a:pt x="3828" y="5025"/>
                    <a:pt x="4641" y="5124"/>
                  </a:cubicBezTo>
                  <a:cubicBezTo>
                    <a:pt x="5474" y="5223"/>
                    <a:pt x="6247" y="5263"/>
                    <a:pt x="6981" y="5263"/>
                  </a:cubicBezTo>
                  <a:cubicBezTo>
                    <a:pt x="7178" y="5268"/>
                    <a:pt x="7372" y="5271"/>
                    <a:pt x="7562" y="5271"/>
                  </a:cubicBezTo>
                  <a:cubicBezTo>
                    <a:pt x="8084" y="5271"/>
                    <a:pt x="8584" y="5252"/>
                    <a:pt x="9063" y="5223"/>
                  </a:cubicBezTo>
                  <a:cubicBezTo>
                    <a:pt x="10372" y="5124"/>
                    <a:pt x="11523" y="4946"/>
                    <a:pt x="12514" y="4767"/>
                  </a:cubicBezTo>
                  <a:cubicBezTo>
                    <a:pt x="13506" y="4589"/>
                    <a:pt x="14339" y="4390"/>
                    <a:pt x="15053" y="4192"/>
                  </a:cubicBezTo>
                  <a:cubicBezTo>
                    <a:pt x="16480" y="3795"/>
                    <a:pt x="17393" y="3439"/>
                    <a:pt x="17928" y="3181"/>
                  </a:cubicBezTo>
                  <a:cubicBezTo>
                    <a:pt x="18206" y="3042"/>
                    <a:pt x="18384" y="2923"/>
                    <a:pt x="18483" y="2824"/>
                  </a:cubicBezTo>
                  <a:cubicBezTo>
                    <a:pt x="18583" y="2725"/>
                    <a:pt x="18563" y="2645"/>
                    <a:pt x="18563" y="2645"/>
                  </a:cubicBezTo>
                  <a:cubicBezTo>
                    <a:pt x="18543" y="2645"/>
                    <a:pt x="18543" y="2705"/>
                    <a:pt x="18444" y="2784"/>
                  </a:cubicBezTo>
                  <a:cubicBezTo>
                    <a:pt x="18345" y="2844"/>
                    <a:pt x="18166" y="2943"/>
                    <a:pt x="17888" y="3062"/>
                  </a:cubicBezTo>
                  <a:cubicBezTo>
                    <a:pt x="17333" y="3300"/>
                    <a:pt x="16421" y="3637"/>
                    <a:pt x="15013" y="3994"/>
                  </a:cubicBezTo>
                  <a:cubicBezTo>
                    <a:pt x="14299" y="4172"/>
                    <a:pt x="13446" y="4351"/>
                    <a:pt x="12474" y="4529"/>
                  </a:cubicBezTo>
                  <a:cubicBezTo>
                    <a:pt x="11483" y="4708"/>
                    <a:pt x="10353" y="4866"/>
                    <a:pt x="9063" y="4946"/>
                  </a:cubicBezTo>
                  <a:cubicBezTo>
                    <a:pt x="8584" y="4975"/>
                    <a:pt x="8095" y="4993"/>
                    <a:pt x="7579" y="4993"/>
                  </a:cubicBezTo>
                  <a:cubicBezTo>
                    <a:pt x="7390" y="4993"/>
                    <a:pt x="7198" y="4991"/>
                    <a:pt x="7001" y="4985"/>
                  </a:cubicBezTo>
                  <a:cubicBezTo>
                    <a:pt x="6267" y="4966"/>
                    <a:pt x="5494" y="4926"/>
                    <a:pt x="4681" y="4847"/>
                  </a:cubicBezTo>
                  <a:cubicBezTo>
                    <a:pt x="3868" y="4747"/>
                    <a:pt x="3035" y="4609"/>
                    <a:pt x="2182" y="4331"/>
                  </a:cubicBezTo>
                  <a:cubicBezTo>
                    <a:pt x="1766" y="4172"/>
                    <a:pt x="1329" y="3994"/>
                    <a:pt x="972" y="3736"/>
                  </a:cubicBezTo>
                  <a:cubicBezTo>
                    <a:pt x="595" y="3478"/>
                    <a:pt x="298" y="3082"/>
                    <a:pt x="298" y="2645"/>
                  </a:cubicBezTo>
                  <a:cubicBezTo>
                    <a:pt x="298" y="2189"/>
                    <a:pt x="595" y="1812"/>
                    <a:pt x="972" y="1555"/>
                  </a:cubicBezTo>
                  <a:cubicBezTo>
                    <a:pt x="1329" y="1277"/>
                    <a:pt x="1766" y="1098"/>
                    <a:pt x="2182" y="960"/>
                  </a:cubicBezTo>
                  <a:cubicBezTo>
                    <a:pt x="3015" y="682"/>
                    <a:pt x="3868" y="543"/>
                    <a:pt x="4681" y="444"/>
                  </a:cubicBezTo>
                  <a:cubicBezTo>
                    <a:pt x="5494" y="345"/>
                    <a:pt x="6267" y="305"/>
                    <a:pt x="7001" y="305"/>
                  </a:cubicBezTo>
                  <a:cubicBezTo>
                    <a:pt x="7270" y="298"/>
                    <a:pt x="7530" y="293"/>
                    <a:pt x="7785" y="293"/>
                  </a:cubicBezTo>
                  <a:cubicBezTo>
                    <a:pt x="8226" y="293"/>
                    <a:pt x="8649" y="307"/>
                    <a:pt x="9063" y="345"/>
                  </a:cubicBezTo>
                  <a:cubicBezTo>
                    <a:pt x="10353" y="424"/>
                    <a:pt x="11483" y="583"/>
                    <a:pt x="12474" y="761"/>
                  </a:cubicBezTo>
                  <a:cubicBezTo>
                    <a:pt x="13446" y="920"/>
                    <a:pt x="14299" y="1118"/>
                    <a:pt x="15013" y="1297"/>
                  </a:cubicBezTo>
                  <a:cubicBezTo>
                    <a:pt x="16421" y="1654"/>
                    <a:pt x="17333" y="1971"/>
                    <a:pt x="17888" y="2209"/>
                  </a:cubicBezTo>
                  <a:cubicBezTo>
                    <a:pt x="18166" y="2328"/>
                    <a:pt x="18345" y="2427"/>
                    <a:pt x="18444" y="2506"/>
                  </a:cubicBezTo>
                  <a:cubicBezTo>
                    <a:pt x="18543" y="2586"/>
                    <a:pt x="18543" y="2645"/>
                    <a:pt x="18563" y="2645"/>
                  </a:cubicBezTo>
                  <a:cubicBezTo>
                    <a:pt x="18583" y="2645"/>
                    <a:pt x="18583" y="2566"/>
                    <a:pt x="18483" y="2467"/>
                  </a:cubicBezTo>
                  <a:cubicBezTo>
                    <a:pt x="18384" y="2368"/>
                    <a:pt x="18206" y="2249"/>
                    <a:pt x="17928" y="2110"/>
                  </a:cubicBezTo>
                  <a:cubicBezTo>
                    <a:pt x="17393" y="1832"/>
                    <a:pt x="16480" y="1475"/>
                    <a:pt x="15053" y="1079"/>
                  </a:cubicBezTo>
                  <a:cubicBezTo>
                    <a:pt x="14339" y="900"/>
                    <a:pt x="13506" y="702"/>
                    <a:pt x="12514" y="503"/>
                  </a:cubicBezTo>
                  <a:cubicBezTo>
                    <a:pt x="11523" y="325"/>
                    <a:pt x="10372" y="147"/>
                    <a:pt x="9063" y="67"/>
                  </a:cubicBezTo>
                  <a:cubicBezTo>
                    <a:pt x="8573" y="23"/>
                    <a:pt x="8060" y="0"/>
                    <a:pt x="75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4"/>
            <p:cNvSpPr/>
            <p:nvPr/>
          </p:nvSpPr>
          <p:spPr>
            <a:xfrm>
              <a:off x="5255813" y="4162949"/>
              <a:ext cx="440804" cy="437886"/>
            </a:xfrm>
            <a:custGeom>
              <a:rect b="b" l="l" r="r" t="t"/>
              <a:pathLst>
                <a:path extrusionOk="0" h="13653" w="13744">
                  <a:moveTo>
                    <a:pt x="1579" y="1"/>
                  </a:moveTo>
                  <a:cubicBezTo>
                    <a:pt x="1467" y="1"/>
                    <a:pt x="1364" y="10"/>
                    <a:pt x="1270" y="28"/>
                  </a:cubicBezTo>
                  <a:cubicBezTo>
                    <a:pt x="953" y="88"/>
                    <a:pt x="754" y="187"/>
                    <a:pt x="655" y="286"/>
                  </a:cubicBezTo>
                  <a:cubicBezTo>
                    <a:pt x="556" y="385"/>
                    <a:pt x="516" y="425"/>
                    <a:pt x="536" y="425"/>
                  </a:cubicBezTo>
                  <a:cubicBezTo>
                    <a:pt x="536" y="429"/>
                    <a:pt x="538" y="430"/>
                    <a:pt x="542" y="430"/>
                  </a:cubicBezTo>
                  <a:cubicBezTo>
                    <a:pt x="558" y="430"/>
                    <a:pt x="613" y="395"/>
                    <a:pt x="695" y="346"/>
                  </a:cubicBezTo>
                  <a:cubicBezTo>
                    <a:pt x="794" y="266"/>
                    <a:pt x="992" y="187"/>
                    <a:pt x="1270" y="147"/>
                  </a:cubicBezTo>
                  <a:cubicBezTo>
                    <a:pt x="1332" y="139"/>
                    <a:pt x="1399" y="134"/>
                    <a:pt x="1471" y="134"/>
                  </a:cubicBezTo>
                  <a:cubicBezTo>
                    <a:pt x="2059" y="134"/>
                    <a:pt x="2948" y="432"/>
                    <a:pt x="4026" y="1139"/>
                  </a:cubicBezTo>
                  <a:cubicBezTo>
                    <a:pt x="4641" y="1536"/>
                    <a:pt x="5335" y="2051"/>
                    <a:pt x="6069" y="2706"/>
                  </a:cubicBezTo>
                  <a:cubicBezTo>
                    <a:pt x="6446" y="3043"/>
                    <a:pt x="6842" y="3420"/>
                    <a:pt x="7239" y="3816"/>
                  </a:cubicBezTo>
                  <a:cubicBezTo>
                    <a:pt x="7655" y="4213"/>
                    <a:pt x="8072" y="4649"/>
                    <a:pt x="8488" y="5145"/>
                  </a:cubicBezTo>
                  <a:cubicBezTo>
                    <a:pt x="9341" y="6136"/>
                    <a:pt x="10234" y="7287"/>
                    <a:pt x="11126" y="8655"/>
                  </a:cubicBezTo>
                  <a:cubicBezTo>
                    <a:pt x="11562" y="9349"/>
                    <a:pt x="12018" y="10083"/>
                    <a:pt x="12435" y="10876"/>
                  </a:cubicBezTo>
                  <a:cubicBezTo>
                    <a:pt x="12653" y="11273"/>
                    <a:pt x="12871" y="11689"/>
                    <a:pt x="13050" y="12125"/>
                  </a:cubicBezTo>
                  <a:cubicBezTo>
                    <a:pt x="13149" y="12344"/>
                    <a:pt x="13248" y="12562"/>
                    <a:pt x="13327" y="12780"/>
                  </a:cubicBezTo>
                  <a:cubicBezTo>
                    <a:pt x="13367" y="12899"/>
                    <a:pt x="13387" y="13018"/>
                    <a:pt x="13426" y="13117"/>
                  </a:cubicBezTo>
                  <a:cubicBezTo>
                    <a:pt x="13426" y="13177"/>
                    <a:pt x="13446" y="13236"/>
                    <a:pt x="13446" y="13295"/>
                  </a:cubicBezTo>
                  <a:cubicBezTo>
                    <a:pt x="13446" y="13315"/>
                    <a:pt x="13446" y="13335"/>
                    <a:pt x="13446" y="13355"/>
                  </a:cubicBezTo>
                  <a:lnTo>
                    <a:pt x="13387" y="13355"/>
                  </a:lnTo>
                  <a:cubicBezTo>
                    <a:pt x="13327" y="13335"/>
                    <a:pt x="13288" y="13335"/>
                    <a:pt x="13228" y="13315"/>
                  </a:cubicBezTo>
                  <a:cubicBezTo>
                    <a:pt x="13109" y="13295"/>
                    <a:pt x="12990" y="13256"/>
                    <a:pt x="12891" y="13216"/>
                  </a:cubicBezTo>
                  <a:cubicBezTo>
                    <a:pt x="12653" y="13137"/>
                    <a:pt x="12435" y="13058"/>
                    <a:pt x="12217" y="12958"/>
                  </a:cubicBezTo>
                  <a:cubicBezTo>
                    <a:pt x="11780" y="12760"/>
                    <a:pt x="11384" y="12562"/>
                    <a:pt x="10967" y="12344"/>
                  </a:cubicBezTo>
                  <a:cubicBezTo>
                    <a:pt x="10174" y="11907"/>
                    <a:pt x="9440" y="11471"/>
                    <a:pt x="8766" y="11035"/>
                  </a:cubicBezTo>
                  <a:cubicBezTo>
                    <a:pt x="7398" y="10142"/>
                    <a:pt x="6228" y="9250"/>
                    <a:pt x="5236" y="8397"/>
                  </a:cubicBezTo>
                  <a:cubicBezTo>
                    <a:pt x="4760" y="7981"/>
                    <a:pt x="4304" y="7564"/>
                    <a:pt x="3907" y="7148"/>
                  </a:cubicBezTo>
                  <a:cubicBezTo>
                    <a:pt x="3511" y="6731"/>
                    <a:pt x="3134" y="6355"/>
                    <a:pt x="2817" y="5978"/>
                  </a:cubicBezTo>
                  <a:cubicBezTo>
                    <a:pt x="2142" y="5224"/>
                    <a:pt x="1627" y="4550"/>
                    <a:pt x="1230" y="3935"/>
                  </a:cubicBezTo>
                  <a:cubicBezTo>
                    <a:pt x="437" y="2725"/>
                    <a:pt x="159" y="1754"/>
                    <a:pt x="239" y="1179"/>
                  </a:cubicBezTo>
                  <a:cubicBezTo>
                    <a:pt x="278" y="881"/>
                    <a:pt x="358" y="703"/>
                    <a:pt x="437" y="603"/>
                  </a:cubicBezTo>
                  <a:cubicBezTo>
                    <a:pt x="516" y="485"/>
                    <a:pt x="536" y="445"/>
                    <a:pt x="536" y="425"/>
                  </a:cubicBezTo>
                  <a:cubicBezTo>
                    <a:pt x="516" y="425"/>
                    <a:pt x="477" y="465"/>
                    <a:pt x="377" y="564"/>
                  </a:cubicBezTo>
                  <a:cubicBezTo>
                    <a:pt x="278" y="663"/>
                    <a:pt x="179" y="861"/>
                    <a:pt x="120" y="1159"/>
                  </a:cubicBezTo>
                  <a:cubicBezTo>
                    <a:pt x="1" y="1793"/>
                    <a:pt x="258" y="2805"/>
                    <a:pt x="1052" y="4054"/>
                  </a:cubicBezTo>
                  <a:cubicBezTo>
                    <a:pt x="1428" y="4689"/>
                    <a:pt x="1964" y="5383"/>
                    <a:pt x="2618" y="6136"/>
                  </a:cubicBezTo>
                  <a:cubicBezTo>
                    <a:pt x="2955" y="6533"/>
                    <a:pt x="3312" y="6930"/>
                    <a:pt x="3729" y="7346"/>
                  </a:cubicBezTo>
                  <a:cubicBezTo>
                    <a:pt x="4126" y="7763"/>
                    <a:pt x="4562" y="8179"/>
                    <a:pt x="5058" y="8615"/>
                  </a:cubicBezTo>
                  <a:cubicBezTo>
                    <a:pt x="6049" y="9468"/>
                    <a:pt x="7219" y="10380"/>
                    <a:pt x="8588" y="11273"/>
                  </a:cubicBezTo>
                  <a:cubicBezTo>
                    <a:pt x="9282" y="11729"/>
                    <a:pt x="10035" y="12165"/>
                    <a:pt x="10829" y="12601"/>
                  </a:cubicBezTo>
                  <a:cubicBezTo>
                    <a:pt x="11245" y="12820"/>
                    <a:pt x="11661" y="13038"/>
                    <a:pt x="12098" y="13236"/>
                  </a:cubicBezTo>
                  <a:cubicBezTo>
                    <a:pt x="12316" y="13335"/>
                    <a:pt x="12554" y="13434"/>
                    <a:pt x="12792" y="13514"/>
                  </a:cubicBezTo>
                  <a:cubicBezTo>
                    <a:pt x="12911" y="13553"/>
                    <a:pt x="13030" y="13593"/>
                    <a:pt x="13149" y="13613"/>
                  </a:cubicBezTo>
                  <a:cubicBezTo>
                    <a:pt x="13228" y="13633"/>
                    <a:pt x="13288" y="13633"/>
                    <a:pt x="13367" y="13652"/>
                  </a:cubicBezTo>
                  <a:cubicBezTo>
                    <a:pt x="13407" y="13652"/>
                    <a:pt x="13446" y="13652"/>
                    <a:pt x="13486" y="13633"/>
                  </a:cubicBezTo>
                  <a:cubicBezTo>
                    <a:pt x="13545" y="13633"/>
                    <a:pt x="13605" y="13613"/>
                    <a:pt x="13664" y="13573"/>
                  </a:cubicBezTo>
                  <a:cubicBezTo>
                    <a:pt x="1370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26" y="12463"/>
                    <a:pt x="13426" y="12225"/>
                    <a:pt x="13327" y="12006"/>
                  </a:cubicBezTo>
                  <a:cubicBezTo>
                    <a:pt x="13129" y="11570"/>
                    <a:pt x="12911" y="11154"/>
                    <a:pt x="12693" y="10737"/>
                  </a:cubicBezTo>
                  <a:cubicBezTo>
                    <a:pt x="12276" y="9944"/>
                    <a:pt x="11820" y="9190"/>
                    <a:pt x="11364" y="8496"/>
                  </a:cubicBezTo>
                  <a:cubicBezTo>
                    <a:pt x="10472" y="7128"/>
                    <a:pt x="9579" y="5958"/>
                    <a:pt x="8707" y="4966"/>
                  </a:cubicBezTo>
                  <a:cubicBezTo>
                    <a:pt x="8270" y="4471"/>
                    <a:pt x="7854" y="4034"/>
                    <a:pt x="7437" y="3638"/>
                  </a:cubicBezTo>
                  <a:cubicBezTo>
                    <a:pt x="7021" y="3221"/>
                    <a:pt x="6624" y="2864"/>
                    <a:pt x="6247" y="2527"/>
                  </a:cubicBezTo>
                  <a:cubicBezTo>
                    <a:pt x="5474" y="1873"/>
                    <a:pt x="4780" y="1337"/>
                    <a:pt x="4145" y="960"/>
                  </a:cubicBezTo>
                  <a:cubicBezTo>
                    <a:pt x="3087" y="289"/>
                    <a:pt x="2200" y="1"/>
                    <a:pt x="157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8" name="Google Shape;3718;p24"/>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720" name="Google Shape;3720;p24"/>
          <p:cNvSpPr txBox="1"/>
          <p:nvPr>
            <p:ph idx="1" type="subTitle"/>
          </p:nvPr>
        </p:nvSpPr>
        <p:spPr>
          <a:xfrm>
            <a:off x="4996697" y="2887925"/>
            <a:ext cx="3030900" cy="142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721" name="Google Shape;3721;p24"/>
          <p:cNvSpPr txBox="1"/>
          <p:nvPr>
            <p:ph idx="2" type="subTitle"/>
          </p:nvPr>
        </p:nvSpPr>
        <p:spPr>
          <a:xfrm>
            <a:off x="1116403" y="2887925"/>
            <a:ext cx="3030900" cy="142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722" name="Google Shape;3722;p24"/>
          <p:cNvSpPr txBox="1"/>
          <p:nvPr>
            <p:ph idx="3" type="subTitle"/>
          </p:nvPr>
        </p:nvSpPr>
        <p:spPr>
          <a:xfrm>
            <a:off x="1116403" y="2400300"/>
            <a:ext cx="3030900" cy="5589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723" name="Google Shape;3723;p24"/>
          <p:cNvSpPr txBox="1"/>
          <p:nvPr>
            <p:ph idx="4" type="subTitle"/>
          </p:nvPr>
        </p:nvSpPr>
        <p:spPr>
          <a:xfrm>
            <a:off x="4996697" y="2400300"/>
            <a:ext cx="3030900" cy="5589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spTree>
      <p:nvGrpSpPr>
        <p:cNvPr id="3724" name="Shape 3724"/>
        <p:cNvGrpSpPr/>
        <p:nvPr/>
      </p:nvGrpSpPr>
      <p:grpSpPr>
        <a:xfrm>
          <a:off x="0" y="0"/>
          <a:ext cx="0" cy="0"/>
          <a:chOff x="0" y="0"/>
          <a:chExt cx="0" cy="0"/>
        </a:xfrm>
      </p:grpSpPr>
      <p:grpSp>
        <p:nvGrpSpPr>
          <p:cNvPr id="3725" name="Google Shape;3725;p25"/>
          <p:cNvGrpSpPr/>
          <p:nvPr/>
        </p:nvGrpSpPr>
        <p:grpSpPr>
          <a:xfrm>
            <a:off x="-560053" y="-4406426"/>
            <a:ext cx="10264106" cy="10275602"/>
            <a:chOff x="-348400" y="-3139050"/>
            <a:chExt cx="8319775" cy="8442000"/>
          </a:xfrm>
        </p:grpSpPr>
        <p:sp>
          <p:nvSpPr>
            <p:cNvPr id="3726" name="Google Shape;3726;p25"/>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5"/>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5"/>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5"/>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5"/>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5"/>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5"/>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5"/>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5"/>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5"/>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5"/>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5"/>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5"/>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5"/>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5"/>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5"/>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5"/>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5"/>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5"/>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5"/>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5"/>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5"/>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5"/>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5"/>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5"/>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5"/>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5"/>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5"/>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5"/>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5"/>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5"/>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5"/>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5"/>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5"/>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5"/>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5"/>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5"/>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5"/>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5"/>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5"/>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5"/>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5"/>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5"/>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5"/>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5"/>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5"/>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5"/>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5"/>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5"/>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5"/>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5"/>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5"/>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5"/>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5"/>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5"/>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5"/>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5"/>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5"/>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5"/>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5"/>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5"/>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5"/>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5"/>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5"/>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5"/>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5"/>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5"/>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5"/>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5"/>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5"/>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5"/>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5"/>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5"/>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5"/>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5"/>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5"/>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5"/>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5"/>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5"/>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5"/>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5"/>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5"/>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5"/>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5"/>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5"/>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5"/>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5"/>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5"/>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5"/>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5"/>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5"/>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5"/>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5"/>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5"/>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5"/>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5"/>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5"/>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5"/>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5"/>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5"/>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5"/>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5"/>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5"/>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5"/>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5"/>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5"/>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5"/>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5"/>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5"/>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5"/>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5"/>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5"/>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5"/>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5"/>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5"/>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5"/>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5"/>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5"/>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5"/>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5"/>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5"/>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5"/>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5"/>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5"/>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5"/>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5"/>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5"/>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5"/>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5"/>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5"/>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5"/>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5"/>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5"/>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5"/>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5"/>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5"/>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5"/>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5"/>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5"/>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5"/>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5"/>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5"/>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5"/>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5"/>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5"/>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5"/>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5"/>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5"/>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25"/>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5"/>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5"/>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5"/>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5"/>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5"/>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5"/>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5"/>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5"/>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5"/>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5"/>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5"/>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5"/>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5"/>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5"/>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5"/>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5"/>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5"/>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5"/>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5"/>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5"/>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5"/>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5"/>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5"/>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5"/>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5"/>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5"/>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5"/>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5"/>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5"/>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5"/>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5"/>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5"/>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5"/>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5"/>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5"/>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5"/>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5"/>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5"/>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5"/>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5"/>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5"/>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5"/>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5"/>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5"/>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5"/>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5"/>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5"/>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5"/>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5"/>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5"/>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5"/>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5"/>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5"/>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5"/>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5"/>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5"/>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5"/>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5"/>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5"/>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5"/>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5"/>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5"/>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5"/>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5"/>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5"/>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5"/>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5"/>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5"/>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5"/>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5"/>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5"/>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5"/>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5"/>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5"/>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5"/>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5"/>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5"/>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5"/>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5"/>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5"/>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5"/>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5"/>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5"/>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5"/>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5"/>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5"/>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5"/>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5"/>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5"/>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5"/>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5"/>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5"/>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67" name="Google Shape;3967;p25"/>
          <p:cNvSpPr/>
          <p:nvPr/>
        </p:nvSpPr>
        <p:spPr>
          <a:xfrm>
            <a:off x="390625" y="342900"/>
            <a:ext cx="8362800" cy="796200"/>
          </a:xfrm>
          <a:prstGeom prst="roundRect">
            <a:avLst>
              <a:gd fmla="val 22195"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969" name="Google Shape;3969;p25"/>
          <p:cNvSpPr txBox="1"/>
          <p:nvPr>
            <p:ph idx="1" type="subTitle"/>
          </p:nvPr>
        </p:nvSpPr>
        <p:spPr>
          <a:xfrm>
            <a:off x="4985252" y="1516100"/>
            <a:ext cx="3438600" cy="2875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70" name="Google Shape;3970;p25"/>
          <p:cNvSpPr txBox="1"/>
          <p:nvPr>
            <p:ph idx="2" type="subTitle"/>
          </p:nvPr>
        </p:nvSpPr>
        <p:spPr>
          <a:xfrm>
            <a:off x="720250" y="1516100"/>
            <a:ext cx="3438600" cy="2875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3971" name="Shape 3971"/>
        <p:cNvGrpSpPr/>
        <p:nvPr/>
      </p:nvGrpSpPr>
      <p:grpSpPr>
        <a:xfrm>
          <a:off x="0" y="0"/>
          <a:ext cx="0" cy="0"/>
          <a:chOff x="0" y="0"/>
          <a:chExt cx="0" cy="0"/>
        </a:xfrm>
      </p:grpSpPr>
      <p:grpSp>
        <p:nvGrpSpPr>
          <p:cNvPr id="3972" name="Google Shape;3972;p26"/>
          <p:cNvGrpSpPr/>
          <p:nvPr/>
        </p:nvGrpSpPr>
        <p:grpSpPr>
          <a:xfrm>
            <a:off x="-1035929" y="-3473791"/>
            <a:ext cx="11406375" cy="9830614"/>
            <a:chOff x="-363775" y="-1566725"/>
            <a:chExt cx="8662850" cy="7466100"/>
          </a:xfrm>
        </p:grpSpPr>
        <p:sp>
          <p:nvSpPr>
            <p:cNvPr id="3973" name="Google Shape;3973;p26"/>
            <p:cNvSpPr/>
            <p:nvPr/>
          </p:nvSpPr>
          <p:spPr>
            <a:xfrm>
              <a:off x="4550925" y="-60950"/>
              <a:ext cx="3070925" cy="5402075"/>
            </a:xfrm>
            <a:custGeom>
              <a:rect b="b" l="l" r="r" t="t"/>
              <a:pathLst>
                <a:path extrusionOk="0" h="216083" w="122837">
                  <a:moveTo>
                    <a:pt x="52554" y="1"/>
                  </a:moveTo>
                  <a:cubicBezTo>
                    <a:pt x="51919" y="298"/>
                    <a:pt x="51285" y="616"/>
                    <a:pt x="50650" y="873"/>
                  </a:cubicBezTo>
                  <a:cubicBezTo>
                    <a:pt x="43326" y="3998"/>
                    <a:pt x="35091" y="5079"/>
                    <a:pt x="26779" y="5079"/>
                  </a:cubicBezTo>
                  <a:cubicBezTo>
                    <a:pt x="25436" y="5079"/>
                    <a:pt x="24091" y="5051"/>
                    <a:pt x="22748" y="4998"/>
                  </a:cubicBezTo>
                  <a:cubicBezTo>
                    <a:pt x="14815" y="11186"/>
                    <a:pt x="9064" y="19277"/>
                    <a:pt x="5554" y="27864"/>
                  </a:cubicBezTo>
                  <a:cubicBezTo>
                    <a:pt x="1032" y="38850"/>
                    <a:pt x="1" y="50630"/>
                    <a:pt x="497" y="62231"/>
                  </a:cubicBezTo>
                  <a:cubicBezTo>
                    <a:pt x="2163" y="101220"/>
                    <a:pt x="21558" y="139514"/>
                    <a:pt x="53962" y="167872"/>
                  </a:cubicBezTo>
                  <a:cubicBezTo>
                    <a:pt x="65920" y="178304"/>
                    <a:pt x="79564" y="187466"/>
                    <a:pt x="90372" y="198730"/>
                  </a:cubicBezTo>
                  <a:cubicBezTo>
                    <a:pt x="95410" y="203985"/>
                    <a:pt x="99812" y="209875"/>
                    <a:pt x="102886" y="216082"/>
                  </a:cubicBezTo>
                  <a:lnTo>
                    <a:pt x="122836" y="216082"/>
                  </a:lnTo>
                  <a:lnTo>
                    <a:pt x="122836" y="84938"/>
                  </a:lnTo>
                  <a:cubicBezTo>
                    <a:pt x="118771" y="81091"/>
                    <a:pt x="113833" y="77878"/>
                    <a:pt x="108221" y="75657"/>
                  </a:cubicBezTo>
                  <a:cubicBezTo>
                    <a:pt x="93466" y="69846"/>
                    <a:pt x="75539" y="70501"/>
                    <a:pt x="61835" y="63163"/>
                  </a:cubicBezTo>
                  <a:cubicBezTo>
                    <a:pt x="50115" y="56877"/>
                    <a:pt x="43392" y="45315"/>
                    <a:pt x="42559" y="33773"/>
                  </a:cubicBezTo>
                  <a:cubicBezTo>
                    <a:pt x="41726" y="22251"/>
                    <a:pt x="46228" y="10769"/>
                    <a:pt x="53109" y="715"/>
                  </a:cubicBezTo>
                  <a:lnTo>
                    <a:pt x="52554"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6"/>
            <p:cNvSpPr/>
            <p:nvPr/>
          </p:nvSpPr>
          <p:spPr>
            <a:xfrm>
              <a:off x="3178600" y="-22775"/>
              <a:ext cx="3944500" cy="5363900"/>
            </a:xfrm>
            <a:custGeom>
              <a:rect b="b" l="l" r="r" t="t"/>
              <a:pathLst>
                <a:path extrusionOk="0" h="214556" w="157780">
                  <a:moveTo>
                    <a:pt x="44780" y="1"/>
                  </a:moveTo>
                  <a:cubicBezTo>
                    <a:pt x="23045" y="19931"/>
                    <a:pt x="8806" y="45335"/>
                    <a:pt x="4483" y="71949"/>
                  </a:cubicBezTo>
                  <a:cubicBezTo>
                    <a:pt x="1" y="99752"/>
                    <a:pt x="6426" y="128706"/>
                    <a:pt x="22589" y="153415"/>
                  </a:cubicBezTo>
                  <a:cubicBezTo>
                    <a:pt x="30363" y="165255"/>
                    <a:pt x="40278" y="176162"/>
                    <a:pt x="46386" y="188636"/>
                  </a:cubicBezTo>
                  <a:cubicBezTo>
                    <a:pt x="50372" y="196786"/>
                    <a:pt x="52475" y="205968"/>
                    <a:pt x="51106" y="214555"/>
                  </a:cubicBezTo>
                  <a:lnTo>
                    <a:pt x="157779" y="214555"/>
                  </a:lnTo>
                  <a:cubicBezTo>
                    <a:pt x="154705" y="208348"/>
                    <a:pt x="150303" y="202458"/>
                    <a:pt x="145265" y="197203"/>
                  </a:cubicBezTo>
                  <a:cubicBezTo>
                    <a:pt x="134457" y="185939"/>
                    <a:pt x="120813" y="176777"/>
                    <a:pt x="108855" y="166345"/>
                  </a:cubicBezTo>
                  <a:cubicBezTo>
                    <a:pt x="76451" y="137987"/>
                    <a:pt x="57056" y="99693"/>
                    <a:pt x="55390" y="60704"/>
                  </a:cubicBezTo>
                  <a:cubicBezTo>
                    <a:pt x="54894" y="49103"/>
                    <a:pt x="55925" y="37343"/>
                    <a:pt x="60447" y="26337"/>
                  </a:cubicBezTo>
                  <a:cubicBezTo>
                    <a:pt x="63957" y="17750"/>
                    <a:pt x="69708" y="9659"/>
                    <a:pt x="77641" y="3471"/>
                  </a:cubicBezTo>
                  <a:cubicBezTo>
                    <a:pt x="75281" y="3392"/>
                    <a:pt x="72921" y="3233"/>
                    <a:pt x="70561" y="3015"/>
                  </a:cubicBezTo>
                  <a:cubicBezTo>
                    <a:pt x="61954" y="2242"/>
                    <a:pt x="53407" y="794"/>
                    <a:pt x="4478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6"/>
            <p:cNvSpPr/>
            <p:nvPr/>
          </p:nvSpPr>
          <p:spPr>
            <a:xfrm>
              <a:off x="-5825" y="-82250"/>
              <a:ext cx="4496300" cy="5423375"/>
            </a:xfrm>
            <a:custGeom>
              <a:rect b="b" l="l" r="r" t="t"/>
              <a:pathLst>
                <a:path extrusionOk="0" h="216935" w="179852">
                  <a:moveTo>
                    <a:pt x="107606" y="0"/>
                  </a:moveTo>
                  <a:cubicBezTo>
                    <a:pt x="83055" y="19990"/>
                    <a:pt x="72683" y="49281"/>
                    <a:pt x="66436" y="77481"/>
                  </a:cubicBezTo>
                  <a:cubicBezTo>
                    <a:pt x="59892" y="106871"/>
                    <a:pt x="56382" y="137391"/>
                    <a:pt x="39921" y="164005"/>
                  </a:cubicBezTo>
                  <a:cubicBezTo>
                    <a:pt x="30383" y="179453"/>
                    <a:pt x="16620" y="193077"/>
                    <a:pt x="1" y="203667"/>
                  </a:cubicBezTo>
                  <a:lnTo>
                    <a:pt x="1" y="216934"/>
                  </a:lnTo>
                  <a:lnTo>
                    <a:pt x="178483" y="216934"/>
                  </a:lnTo>
                  <a:cubicBezTo>
                    <a:pt x="179852" y="208347"/>
                    <a:pt x="177749" y="199165"/>
                    <a:pt x="173763" y="191015"/>
                  </a:cubicBezTo>
                  <a:cubicBezTo>
                    <a:pt x="167655" y="178541"/>
                    <a:pt x="157740" y="167634"/>
                    <a:pt x="149966" y="155794"/>
                  </a:cubicBezTo>
                  <a:cubicBezTo>
                    <a:pt x="133803" y="131085"/>
                    <a:pt x="127378" y="102151"/>
                    <a:pt x="131860" y="74328"/>
                  </a:cubicBezTo>
                  <a:cubicBezTo>
                    <a:pt x="136183" y="47714"/>
                    <a:pt x="150422" y="22310"/>
                    <a:pt x="172157" y="2380"/>
                  </a:cubicBezTo>
                  <a:cubicBezTo>
                    <a:pt x="168944" y="2062"/>
                    <a:pt x="165732" y="1844"/>
                    <a:pt x="162479" y="1785"/>
                  </a:cubicBezTo>
                  <a:cubicBezTo>
                    <a:pt x="161781" y="1771"/>
                    <a:pt x="161082" y="1765"/>
                    <a:pt x="160384" y="1765"/>
                  </a:cubicBezTo>
                  <a:cubicBezTo>
                    <a:pt x="150294" y="1765"/>
                    <a:pt x="140228" y="3079"/>
                    <a:pt x="130154" y="3079"/>
                  </a:cubicBezTo>
                  <a:cubicBezTo>
                    <a:pt x="128594" y="3079"/>
                    <a:pt x="127034" y="3047"/>
                    <a:pt x="125474" y="2975"/>
                  </a:cubicBezTo>
                  <a:cubicBezTo>
                    <a:pt x="119425" y="2697"/>
                    <a:pt x="113397" y="1686"/>
                    <a:pt x="107626"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6"/>
            <p:cNvSpPr/>
            <p:nvPr/>
          </p:nvSpPr>
          <p:spPr>
            <a:xfrm>
              <a:off x="-5825" y="-282700"/>
              <a:ext cx="2690150" cy="5292150"/>
            </a:xfrm>
            <a:custGeom>
              <a:rect b="b" l="l" r="r" t="t"/>
              <a:pathLst>
                <a:path extrusionOk="0" h="211686" w="107606">
                  <a:moveTo>
                    <a:pt x="84682" y="1"/>
                  </a:moveTo>
                  <a:cubicBezTo>
                    <a:pt x="68606" y="1"/>
                    <a:pt x="52536" y="3141"/>
                    <a:pt x="38236" y="9188"/>
                  </a:cubicBezTo>
                  <a:cubicBezTo>
                    <a:pt x="22847" y="15693"/>
                    <a:pt x="9580" y="25509"/>
                    <a:pt x="1" y="37348"/>
                  </a:cubicBezTo>
                  <a:lnTo>
                    <a:pt x="1" y="211685"/>
                  </a:lnTo>
                  <a:cubicBezTo>
                    <a:pt x="16620" y="201095"/>
                    <a:pt x="30383" y="187471"/>
                    <a:pt x="39921" y="172023"/>
                  </a:cubicBezTo>
                  <a:cubicBezTo>
                    <a:pt x="56382" y="145409"/>
                    <a:pt x="59911" y="114889"/>
                    <a:pt x="66436" y="85499"/>
                  </a:cubicBezTo>
                  <a:cubicBezTo>
                    <a:pt x="72683" y="57299"/>
                    <a:pt x="83055" y="27988"/>
                    <a:pt x="107606" y="8018"/>
                  </a:cubicBezTo>
                  <a:cubicBezTo>
                    <a:pt x="101181" y="6174"/>
                    <a:pt x="95092" y="3497"/>
                    <a:pt x="89758" y="105"/>
                  </a:cubicBezTo>
                  <a:cubicBezTo>
                    <a:pt x="88067" y="35"/>
                    <a:pt x="86375" y="1"/>
                    <a:pt x="84682"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6"/>
            <p:cNvSpPr/>
            <p:nvPr/>
          </p:nvSpPr>
          <p:spPr>
            <a:xfrm>
              <a:off x="5469625" y="-1566725"/>
              <a:ext cx="2152225" cy="3629250"/>
            </a:xfrm>
            <a:custGeom>
              <a:rect b="b" l="l" r="r" t="t"/>
              <a:pathLst>
                <a:path extrusionOk="0" h="145170" w="86089">
                  <a:moveTo>
                    <a:pt x="21789" y="1"/>
                  </a:moveTo>
                  <a:cubicBezTo>
                    <a:pt x="14359" y="1"/>
                    <a:pt x="6937" y="1884"/>
                    <a:pt x="0" y="4605"/>
                  </a:cubicBezTo>
                  <a:cubicBezTo>
                    <a:pt x="3074" y="9146"/>
                    <a:pt x="7933" y="13133"/>
                    <a:pt x="12653" y="16682"/>
                  </a:cubicBezTo>
                  <a:cubicBezTo>
                    <a:pt x="20328" y="22453"/>
                    <a:pt x="28716" y="28680"/>
                    <a:pt x="30501" y="37128"/>
                  </a:cubicBezTo>
                  <a:cubicBezTo>
                    <a:pt x="32405" y="46251"/>
                    <a:pt x="25424" y="55393"/>
                    <a:pt x="15806" y="60232"/>
                  </a:cubicBezTo>
                  <a:lnTo>
                    <a:pt x="16361" y="60946"/>
                  </a:lnTo>
                  <a:cubicBezTo>
                    <a:pt x="9480" y="71000"/>
                    <a:pt x="4958" y="82482"/>
                    <a:pt x="5811" y="94024"/>
                  </a:cubicBezTo>
                  <a:cubicBezTo>
                    <a:pt x="6644" y="105546"/>
                    <a:pt x="13367" y="117108"/>
                    <a:pt x="25087" y="123394"/>
                  </a:cubicBezTo>
                  <a:cubicBezTo>
                    <a:pt x="38791" y="130732"/>
                    <a:pt x="56718" y="130077"/>
                    <a:pt x="71473" y="135888"/>
                  </a:cubicBezTo>
                  <a:cubicBezTo>
                    <a:pt x="77085" y="138089"/>
                    <a:pt x="82023" y="141322"/>
                    <a:pt x="86088" y="145169"/>
                  </a:cubicBezTo>
                  <a:lnTo>
                    <a:pt x="86088" y="39310"/>
                  </a:lnTo>
                  <a:cubicBezTo>
                    <a:pt x="80337" y="37069"/>
                    <a:pt x="75221" y="33658"/>
                    <a:pt x="70739" y="29910"/>
                  </a:cubicBezTo>
                  <a:cubicBezTo>
                    <a:pt x="64254" y="24456"/>
                    <a:pt x="58820" y="18249"/>
                    <a:pt x="52415" y="12776"/>
                  </a:cubicBezTo>
                  <a:cubicBezTo>
                    <a:pt x="46029" y="7262"/>
                    <a:pt x="38354" y="2404"/>
                    <a:pt x="29371" y="698"/>
                  </a:cubicBezTo>
                  <a:cubicBezTo>
                    <a:pt x="26855" y="219"/>
                    <a:pt x="24322" y="1"/>
                    <a:pt x="217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6"/>
            <p:cNvSpPr/>
            <p:nvPr/>
          </p:nvSpPr>
          <p:spPr>
            <a:xfrm>
              <a:off x="3842450" y="506200"/>
              <a:ext cx="222150" cy="847350"/>
            </a:xfrm>
            <a:custGeom>
              <a:rect b="b" l="l" r="r" t="t"/>
              <a:pathLst>
                <a:path extrusionOk="0" h="33894" w="8886">
                  <a:moveTo>
                    <a:pt x="8858" y="0"/>
                  </a:moveTo>
                  <a:cubicBezTo>
                    <a:pt x="8810" y="0"/>
                    <a:pt x="8671" y="164"/>
                    <a:pt x="8390" y="577"/>
                  </a:cubicBezTo>
                  <a:cubicBezTo>
                    <a:pt x="8092" y="1033"/>
                    <a:pt x="7616" y="1767"/>
                    <a:pt x="6982" y="2937"/>
                  </a:cubicBezTo>
                  <a:cubicBezTo>
                    <a:pt x="6843" y="3214"/>
                    <a:pt x="6664" y="3532"/>
                    <a:pt x="6466" y="3869"/>
                  </a:cubicBezTo>
                  <a:cubicBezTo>
                    <a:pt x="6307" y="4226"/>
                    <a:pt x="6109" y="4603"/>
                    <a:pt x="5911" y="4999"/>
                  </a:cubicBezTo>
                  <a:cubicBezTo>
                    <a:pt x="5494" y="5812"/>
                    <a:pt x="5098" y="6744"/>
                    <a:pt x="4602" y="7835"/>
                  </a:cubicBezTo>
                  <a:cubicBezTo>
                    <a:pt x="3709" y="9997"/>
                    <a:pt x="2678" y="12733"/>
                    <a:pt x="1766" y="16244"/>
                  </a:cubicBezTo>
                  <a:cubicBezTo>
                    <a:pt x="874" y="19734"/>
                    <a:pt x="457" y="22649"/>
                    <a:pt x="239" y="24969"/>
                  </a:cubicBezTo>
                  <a:cubicBezTo>
                    <a:pt x="179" y="25564"/>
                    <a:pt x="140" y="26120"/>
                    <a:pt x="120" y="26635"/>
                  </a:cubicBezTo>
                  <a:cubicBezTo>
                    <a:pt x="100" y="26893"/>
                    <a:pt x="80" y="27131"/>
                    <a:pt x="60" y="27369"/>
                  </a:cubicBezTo>
                  <a:cubicBezTo>
                    <a:pt x="60" y="27627"/>
                    <a:pt x="41" y="27845"/>
                    <a:pt x="41" y="28083"/>
                  </a:cubicBezTo>
                  <a:cubicBezTo>
                    <a:pt x="21" y="28539"/>
                    <a:pt x="21" y="28955"/>
                    <a:pt x="1" y="29332"/>
                  </a:cubicBezTo>
                  <a:cubicBezTo>
                    <a:pt x="1" y="29729"/>
                    <a:pt x="1" y="30086"/>
                    <a:pt x="21" y="30423"/>
                  </a:cubicBezTo>
                  <a:cubicBezTo>
                    <a:pt x="21" y="31732"/>
                    <a:pt x="100" y="32604"/>
                    <a:pt x="160" y="33140"/>
                  </a:cubicBezTo>
                  <a:cubicBezTo>
                    <a:pt x="199" y="33675"/>
                    <a:pt x="259" y="33893"/>
                    <a:pt x="298" y="33893"/>
                  </a:cubicBezTo>
                  <a:cubicBezTo>
                    <a:pt x="338" y="33893"/>
                    <a:pt x="378" y="33675"/>
                    <a:pt x="378" y="33140"/>
                  </a:cubicBezTo>
                  <a:cubicBezTo>
                    <a:pt x="398" y="32585"/>
                    <a:pt x="378" y="31732"/>
                    <a:pt x="437" y="30423"/>
                  </a:cubicBezTo>
                  <a:cubicBezTo>
                    <a:pt x="437" y="30086"/>
                    <a:pt x="437" y="29729"/>
                    <a:pt x="457" y="29352"/>
                  </a:cubicBezTo>
                  <a:cubicBezTo>
                    <a:pt x="477" y="28955"/>
                    <a:pt x="497" y="28539"/>
                    <a:pt x="536" y="28103"/>
                  </a:cubicBezTo>
                  <a:cubicBezTo>
                    <a:pt x="536" y="27884"/>
                    <a:pt x="556" y="27647"/>
                    <a:pt x="556" y="27409"/>
                  </a:cubicBezTo>
                  <a:cubicBezTo>
                    <a:pt x="596" y="27171"/>
                    <a:pt x="616" y="26913"/>
                    <a:pt x="636" y="26675"/>
                  </a:cubicBezTo>
                  <a:cubicBezTo>
                    <a:pt x="675" y="26159"/>
                    <a:pt x="715" y="25604"/>
                    <a:pt x="774" y="25029"/>
                  </a:cubicBezTo>
                  <a:cubicBezTo>
                    <a:pt x="1032" y="22709"/>
                    <a:pt x="1449" y="19853"/>
                    <a:pt x="2341" y="16382"/>
                  </a:cubicBezTo>
                  <a:cubicBezTo>
                    <a:pt x="3233" y="12912"/>
                    <a:pt x="4245" y="10195"/>
                    <a:pt x="5117" y="8033"/>
                  </a:cubicBezTo>
                  <a:cubicBezTo>
                    <a:pt x="5574" y="6963"/>
                    <a:pt x="5970" y="6030"/>
                    <a:pt x="6347" y="5217"/>
                  </a:cubicBezTo>
                  <a:cubicBezTo>
                    <a:pt x="6545" y="4821"/>
                    <a:pt x="6724" y="4424"/>
                    <a:pt x="6882" y="4087"/>
                  </a:cubicBezTo>
                  <a:cubicBezTo>
                    <a:pt x="7061" y="3730"/>
                    <a:pt x="7220" y="3413"/>
                    <a:pt x="7358" y="3135"/>
                  </a:cubicBezTo>
                  <a:cubicBezTo>
                    <a:pt x="7934" y="1945"/>
                    <a:pt x="8350" y="1192"/>
                    <a:pt x="8588" y="696"/>
                  </a:cubicBezTo>
                  <a:cubicBezTo>
                    <a:pt x="8826" y="220"/>
                    <a:pt x="8885" y="22"/>
                    <a:pt x="8866" y="2"/>
                  </a:cubicBezTo>
                  <a:cubicBezTo>
                    <a:pt x="8863" y="1"/>
                    <a:pt x="8861" y="0"/>
                    <a:pt x="88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6"/>
            <p:cNvSpPr/>
            <p:nvPr/>
          </p:nvSpPr>
          <p:spPr>
            <a:xfrm>
              <a:off x="4281725" y="310350"/>
              <a:ext cx="367400" cy="950000"/>
            </a:xfrm>
            <a:custGeom>
              <a:rect b="b" l="l" r="r" t="t"/>
              <a:pathLst>
                <a:path extrusionOk="0" h="38000" w="14696">
                  <a:moveTo>
                    <a:pt x="14652" y="1"/>
                  </a:moveTo>
                  <a:cubicBezTo>
                    <a:pt x="14618" y="1"/>
                    <a:pt x="14437" y="185"/>
                    <a:pt x="14041" y="637"/>
                  </a:cubicBezTo>
                  <a:cubicBezTo>
                    <a:pt x="13645" y="1113"/>
                    <a:pt x="12970" y="1867"/>
                    <a:pt x="12078" y="3136"/>
                  </a:cubicBezTo>
                  <a:cubicBezTo>
                    <a:pt x="11840" y="3433"/>
                    <a:pt x="11602" y="3770"/>
                    <a:pt x="11324" y="4147"/>
                  </a:cubicBezTo>
                  <a:cubicBezTo>
                    <a:pt x="11066" y="4524"/>
                    <a:pt x="10789" y="4921"/>
                    <a:pt x="10511" y="5357"/>
                  </a:cubicBezTo>
                  <a:cubicBezTo>
                    <a:pt x="10353" y="5575"/>
                    <a:pt x="10214" y="5813"/>
                    <a:pt x="10055" y="6051"/>
                  </a:cubicBezTo>
                  <a:cubicBezTo>
                    <a:pt x="9976" y="6170"/>
                    <a:pt x="9896" y="6289"/>
                    <a:pt x="9817" y="6408"/>
                  </a:cubicBezTo>
                  <a:cubicBezTo>
                    <a:pt x="9738" y="6527"/>
                    <a:pt x="9658" y="6646"/>
                    <a:pt x="9579" y="6785"/>
                  </a:cubicBezTo>
                  <a:cubicBezTo>
                    <a:pt x="9262" y="7300"/>
                    <a:pt x="8925" y="7836"/>
                    <a:pt x="8568" y="8431"/>
                  </a:cubicBezTo>
                  <a:cubicBezTo>
                    <a:pt x="7199" y="10791"/>
                    <a:pt x="5593" y="13825"/>
                    <a:pt x="4046" y="17751"/>
                  </a:cubicBezTo>
                  <a:cubicBezTo>
                    <a:pt x="3848" y="18227"/>
                    <a:pt x="3689" y="18723"/>
                    <a:pt x="3511" y="19199"/>
                  </a:cubicBezTo>
                  <a:cubicBezTo>
                    <a:pt x="3352" y="19655"/>
                    <a:pt x="3174" y="20131"/>
                    <a:pt x="3015" y="20567"/>
                  </a:cubicBezTo>
                  <a:cubicBezTo>
                    <a:pt x="2737" y="21480"/>
                    <a:pt x="2440" y="22352"/>
                    <a:pt x="2202" y="23165"/>
                  </a:cubicBezTo>
                  <a:cubicBezTo>
                    <a:pt x="1984" y="23998"/>
                    <a:pt x="1766" y="24791"/>
                    <a:pt x="1567" y="25545"/>
                  </a:cubicBezTo>
                  <a:cubicBezTo>
                    <a:pt x="1409" y="26279"/>
                    <a:pt x="1250" y="26993"/>
                    <a:pt x="1091" y="27667"/>
                  </a:cubicBezTo>
                  <a:cubicBezTo>
                    <a:pt x="952" y="28341"/>
                    <a:pt x="853" y="28976"/>
                    <a:pt x="734" y="29571"/>
                  </a:cubicBezTo>
                  <a:cubicBezTo>
                    <a:pt x="695" y="29868"/>
                    <a:pt x="635" y="30146"/>
                    <a:pt x="576" y="30424"/>
                  </a:cubicBezTo>
                  <a:cubicBezTo>
                    <a:pt x="536" y="30701"/>
                    <a:pt x="516" y="30979"/>
                    <a:pt x="476" y="31237"/>
                  </a:cubicBezTo>
                  <a:cubicBezTo>
                    <a:pt x="397" y="31752"/>
                    <a:pt x="338" y="32248"/>
                    <a:pt x="278" y="32704"/>
                  </a:cubicBezTo>
                  <a:cubicBezTo>
                    <a:pt x="219" y="33140"/>
                    <a:pt x="199" y="33557"/>
                    <a:pt x="159" y="33954"/>
                  </a:cubicBezTo>
                  <a:cubicBezTo>
                    <a:pt x="20" y="35481"/>
                    <a:pt x="1" y="36492"/>
                    <a:pt x="1" y="37127"/>
                  </a:cubicBezTo>
                  <a:cubicBezTo>
                    <a:pt x="1" y="37761"/>
                    <a:pt x="20" y="37999"/>
                    <a:pt x="60" y="37999"/>
                  </a:cubicBezTo>
                  <a:cubicBezTo>
                    <a:pt x="100" y="37999"/>
                    <a:pt x="159" y="37761"/>
                    <a:pt x="239" y="37146"/>
                  </a:cubicBezTo>
                  <a:cubicBezTo>
                    <a:pt x="318" y="36512"/>
                    <a:pt x="377" y="35500"/>
                    <a:pt x="576" y="33993"/>
                  </a:cubicBezTo>
                  <a:cubicBezTo>
                    <a:pt x="635" y="33597"/>
                    <a:pt x="675" y="33200"/>
                    <a:pt x="734" y="32744"/>
                  </a:cubicBezTo>
                  <a:cubicBezTo>
                    <a:pt x="814" y="32308"/>
                    <a:pt x="873" y="31812"/>
                    <a:pt x="972" y="31296"/>
                  </a:cubicBezTo>
                  <a:cubicBezTo>
                    <a:pt x="1012" y="31038"/>
                    <a:pt x="1052" y="30781"/>
                    <a:pt x="1091" y="30503"/>
                  </a:cubicBezTo>
                  <a:cubicBezTo>
                    <a:pt x="1131" y="30225"/>
                    <a:pt x="1190" y="29948"/>
                    <a:pt x="1250" y="29650"/>
                  </a:cubicBezTo>
                  <a:cubicBezTo>
                    <a:pt x="1369" y="29075"/>
                    <a:pt x="1488" y="28440"/>
                    <a:pt x="1627" y="27786"/>
                  </a:cubicBezTo>
                  <a:cubicBezTo>
                    <a:pt x="1785" y="27112"/>
                    <a:pt x="1944" y="26418"/>
                    <a:pt x="2122" y="25664"/>
                  </a:cubicBezTo>
                  <a:cubicBezTo>
                    <a:pt x="2321" y="24930"/>
                    <a:pt x="2539" y="24157"/>
                    <a:pt x="2757" y="23344"/>
                  </a:cubicBezTo>
                  <a:cubicBezTo>
                    <a:pt x="3015" y="22511"/>
                    <a:pt x="3293" y="21658"/>
                    <a:pt x="3570" y="20766"/>
                  </a:cubicBezTo>
                  <a:cubicBezTo>
                    <a:pt x="3729" y="20310"/>
                    <a:pt x="3907" y="19853"/>
                    <a:pt x="4066" y="19397"/>
                  </a:cubicBezTo>
                  <a:cubicBezTo>
                    <a:pt x="4244" y="18921"/>
                    <a:pt x="4403" y="18445"/>
                    <a:pt x="4601" y="17950"/>
                  </a:cubicBezTo>
                  <a:cubicBezTo>
                    <a:pt x="6128" y="14063"/>
                    <a:pt x="7715" y="11068"/>
                    <a:pt x="9044" y="8708"/>
                  </a:cubicBezTo>
                  <a:cubicBezTo>
                    <a:pt x="9401" y="8113"/>
                    <a:pt x="9718" y="7558"/>
                    <a:pt x="10015" y="7042"/>
                  </a:cubicBezTo>
                  <a:cubicBezTo>
                    <a:pt x="10095" y="6924"/>
                    <a:pt x="10174" y="6805"/>
                    <a:pt x="10253" y="6666"/>
                  </a:cubicBezTo>
                  <a:cubicBezTo>
                    <a:pt x="10333" y="6547"/>
                    <a:pt x="10392" y="6428"/>
                    <a:pt x="10471" y="6309"/>
                  </a:cubicBezTo>
                  <a:cubicBezTo>
                    <a:pt x="10630" y="6071"/>
                    <a:pt x="10769" y="5853"/>
                    <a:pt x="10908" y="5634"/>
                  </a:cubicBezTo>
                  <a:cubicBezTo>
                    <a:pt x="11205" y="5178"/>
                    <a:pt x="11463" y="4782"/>
                    <a:pt x="11701" y="4405"/>
                  </a:cubicBezTo>
                  <a:cubicBezTo>
                    <a:pt x="11959" y="4028"/>
                    <a:pt x="12197" y="3691"/>
                    <a:pt x="12415" y="3374"/>
                  </a:cubicBezTo>
                  <a:cubicBezTo>
                    <a:pt x="13268" y="2085"/>
                    <a:pt x="13882" y="1291"/>
                    <a:pt x="14220" y="776"/>
                  </a:cubicBezTo>
                  <a:cubicBezTo>
                    <a:pt x="14577" y="260"/>
                    <a:pt x="14696" y="42"/>
                    <a:pt x="14656" y="2"/>
                  </a:cubicBezTo>
                  <a:cubicBezTo>
                    <a:pt x="14655" y="1"/>
                    <a:pt x="14654" y="1"/>
                    <a:pt x="146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6"/>
            <p:cNvSpPr/>
            <p:nvPr/>
          </p:nvSpPr>
          <p:spPr>
            <a:xfrm>
              <a:off x="4152825" y="1530500"/>
              <a:ext cx="547875" cy="1904850"/>
            </a:xfrm>
            <a:custGeom>
              <a:rect b="b" l="l" r="r" t="t"/>
              <a:pathLst>
                <a:path extrusionOk="0" h="76194" w="21915">
                  <a:moveTo>
                    <a:pt x="5352" y="1"/>
                  </a:moveTo>
                  <a:cubicBezTo>
                    <a:pt x="5306" y="1"/>
                    <a:pt x="5087" y="461"/>
                    <a:pt x="4621" y="1588"/>
                  </a:cubicBezTo>
                  <a:cubicBezTo>
                    <a:pt x="4502" y="1885"/>
                    <a:pt x="4363" y="2222"/>
                    <a:pt x="4224" y="2599"/>
                  </a:cubicBezTo>
                  <a:cubicBezTo>
                    <a:pt x="4086" y="2996"/>
                    <a:pt x="3927" y="3432"/>
                    <a:pt x="3749" y="3928"/>
                  </a:cubicBezTo>
                  <a:cubicBezTo>
                    <a:pt x="3649" y="4186"/>
                    <a:pt x="3570" y="4443"/>
                    <a:pt x="3471" y="4721"/>
                  </a:cubicBezTo>
                  <a:cubicBezTo>
                    <a:pt x="3372" y="4979"/>
                    <a:pt x="3292" y="5276"/>
                    <a:pt x="3193" y="5594"/>
                  </a:cubicBezTo>
                  <a:cubicBezTo>
                    <a:pt x="2995" y="6208"/>
                    <a:pt x="2777" y="6863"/>
                    <a:pt x="2578" y="7616"/>
                  </a:cubicBezTo>
                  <a:cubicBezTo>
                    <a:pt x="2380" y="8350"/>
                    <a:pt x="2142" y="9163"/>
                    <a:pt x="1944" y="10036"/>
                  </a:cubicBezTo>
                  <a:cubicBezTo>
                    <a:pt x="1845" y="10472"/>
                    <a:pt x="1726" y="10948"/>
                    <a:pt x="1627" y="11404"/>
                  </a:cubicBezTo>
                  <a:cubicBezTo>
                    <a:pt x="1567" y="11662"/>
                    <a:pt x="1527" y="11900"/>
                    <a:pt x="1468" y="12138"/>
                  </a:cubicBezTo>
                  <a:cubicBezTo>
                    <a:pt x="1408" y="12396"/>
                    <a:pt x="1369" y="12653"/>
                    <a:pt x="1309" y="12911"/>
                  </a:cubicBezTo>
                  <a:cubicBezTo>
                    <a:pt x="1230" y="13427"/>
                    <a:pt x="1111" y="13962"/>
                    <a:pt x="1012" y="14498"/>
                  </a:cubicBezTo>
                  <a:cubicBezTo>
                    <a:pt x="913" y="15073"/>
                    <a:pt x="853" y="15648"/>
                    <a:pt x="754" y="16243"/>
                  </a:cubicBezTo>
                  <a:cubicBezTo>
                    <a:pt x="714" y="16540"/>
                    <a:pt x="675" y="16838"/>
                    <a:pt x="615" y="17135"/>
                  </a:cubicBezTo>
                  <a:cubicBezTo>
                    <a:pt x="595" y="17453"/>
                    <a:pt x="556" y="17770"/>
                    <a:pt x="516" y="18087"/>
                  </a:cubicBezTo>
                  <a:cubicBezTo>
                    <a:pt x="457" y="18722"/>
                    <a:pt x="357" y="19376"/>
                    <a:pt x="318" y="20070"/>
                  </a:cubicBezTo>
                  <a:cubicBezTo>
                    <a:pt x="80" y="22787"/>
                    <a:pt x="0" y="25861"/>
                    <a:pt x="179" y="29292"/>
                  </a:cubicBezTo>
                  <a:cubicBezTo>
                    <a:pt x="357" y="32723"/>
                    <a:pt x="813" y="36510"/>
                    <a:pt x="1765" y="40616"/>
                  </a:cubicBezTo>
                  <a:cubicBezTo>
                    <a:pt x="2697" y="44721"/>
                    <a:pt x="3927" y="48330"/>
                    <a:pt x="5216" y="51503"/>
                  </a:cubicBezTo>
                  <a:cubicBezTo>
                    <a:pt x="6525" y="54676"/>
                    <a:pt x="7913" y="57413"/>
                    <a:pt x="9262" y="59792"/>
                  </a:cubicBezTo>
                  <a:cubicBezTo>
                    <a:pt x="9599" y="60387"/>
                    <a:pt x="9936" y="60962"/>
                    <a:pt x="10253" y="61518"/>
                  </a:cubicBezTo>
                  <a:cubicBezTo>
                    <a:pt x="10590" y="62053"/>
                    <a:pt x="10927" y="62589"/>
                    <a:pt x="11245" y="63104"/>
                  </a:cubicBezTo>
                  <a:cubicBezTo>
                    <a:pt x="11562" y="63620"/>
                    <a:pt x="11879" y="64096"/>
                    <a:pt x="12197" y="64552"/>
                  </a:cubicBezTo>
                  <a:cubicBezTo>
                    <a:pt x="12514" y="65028"/>
                    <a:pt x="12811" y="65484"/>
                    <a:pt x="13109" y="65920"/>
                  </a:cubicBezTo>
                  <a:cubicBezTo>
                    <a:pt x="13724" y="66753"/>
                    <a:pt x="14299" y="67546"/>
                    <a:pt x="14834" y="68280"/>
                  </a:cubicBezTo>
                  <a:cubicBezTo>
                    <a:pt x="15390" y="68994"/>
                    <a:pt x="15905" y="69649"/>
                    <a:pt x="16381" y="70263"/>
                  </a:cubicBezTo>
                  <a:cubicBezTo>
                    <a:pt x="17373" y="71433"/>
                    <a:pt x="18186" y="72405"/>
                    <a:pt x="18900" y="73178"/>
                  </a:cubicBezTo>
                  <a:cubicBezTo>
                    <a:pt x="19257" y="73575"/>
                    <a:pt x="19574" y="73912"/>
                    <a:pt x="19852" y="74210"/>
                  </a:cubicBezTo>
                  <a:cubicBezTo>
                    <a:pt x="20129" y="74507"/>
                    <a:pt x="20387" y="74765"/>
                    <a:pt x="20605" y="75003"/>
                  </a:cubicBezTo>
                  <a:cubicBezTo>
                    <a:pt x="21472" y="75869"/>
                    <a:pt x="21833" y="76194"/>
                    <a:pt x="21890" y="76194"/>
                  </a:cubicBezTo>
                  <a:cubicBezTo>
                    <a:pt x="21892" y="76194"/>
                    <a:pt x="21893" y="76193"/>
                    <a:pt x="21894" y="76193"/>
                  </a:cubicBezTo>
                  <a:cubicBezTo>
                    <a:pt x="21914" y="76153"/>
                    <a:pt x="21617" y="75776"/>
                    <a:pt x="20784" y="74824"/>
                  </a:cubicBezTo>
                  <a:cubicBezTo>
                    <a:pt x="20585" y="74606"/>
                    <a:pt x="20328" y="74329"/>
                    <a:pt x="20070" y="74031"/>
                  </a:cubicBezTo>
                  <a:cubicBezTo>
                    <a:pt x="19792" y="73714"/>
                    <a:pt x="19495" y="73357"/>
                    <a:pt x="19157" y="72960"/>
                  </a:cubicBezTo>
                  <a:cubicBezTo>
                    <a:pt x="18463" y="72167"/>
                    <a:pt x="17670" y="71176"/>
                    <a:pt x="16718" y="69986"/>
                  </a:cubicBezTo>
                  <a:cubicBezTo>
                    <a:pt x="16262" y="69371"/>
                    <a:pt x="15746" y="68716"/>
                    <a:pt x="15211" y="68003"/>
                  </a:cubicBezTo>
                  <a:cubicBezTo>
                    <a:pt x="14676" y="67269"/>
                    <a:pt x="14120" y="66476"/>
                    <a:pt x="13525" y="65623"/>
                  </a:cubicBezTo>
                  <a:cubicBezTo>
                    <a:pt x="13228" y="65186"/>
                    <a:pt x="12930" y="64750"/>
                    <a:pt x="12633" y="64274"/>
                  </a:cubicBezTo>
                  <a:cubicBezTo>
                    <a:pt x="12316" y="63818"/>
                    <a:pt x="11998" y="63322"/>
                    <a:pt x="11681" y="62807"/>
                  </a:cubicBezTo>
                  <a:cubicBezTo>
                    <a:pt x="11384" y="62311"/>
                    <a:pt x="11046" y="61776"/>
                    <a:pt x="10709" y="61240"/>
                  </a:cubicBezTo>
                  <a:cubicBezTo>
                    <a:pt x="10412" y="60685"/>
                    <a:pt x="10075" y="60110"/>
                    <a:pt x="9738" y="59535"/>
                  </a:cubicBezTo>
                  <a:cubicBezTo>
                    <a:pt x="8429" y="57155"/>
                    <a:pt x="7060" y="54438"/>
                    <a:pt x="5771" y="51285"/>
                  </a:cubicBezTo>
                  <a:cubicBezTo>
                    <a:pt x="4482" y="48132"/>
                    <a:pt x="3273" y="44542"/>
                    <a:pt x="2340" y="40477"/>
                  </a:cubicBezTo>
                  <a:cubicBezTo>
                    <a:pt x="1389" y="36411"/>
                    <a:pt x="952" y="32643"/>
                    <a:pt x="754" y="29252"/>
                  </a:cubicBezTo>
                  <a:cubicBezTo>
                    <a:pt x="575" y="25861"/>
                    <a:pt x="635" y="22807"/>
                    <a:pt x="853" y="20110"/>
                  </a:cubicBezTo>
                  <a:cubicBezTo>
                    <a:pt x="913" y="19436"/>
                    <a:pt x="992" y="18781"/>
                    <a:pt x="1051" y="18147"/>
                  </a:cubicBezTo>
                  <a:cubicBezTo>
                    <a:pt x="1091" y="17829"/>
                    <a:pt x="1111" y="17512"/>
                    <a:pt x="1151" y="17215"/>
                  </a:cubicBezTo>
                  <a:cubicBezTo>
                    <a:pt x="1190" y="16897"/>
                    <a:pt x="1230" y="16600"/>
                    <a:pt x="1270" y="16302"/>
                  </a:cubicBezTo>
                  <a:cubicBezTo>
                    <a:pt x="1369" y="15707"/>
                    <a:pt x="1428" y="15132"/>
                    <a:pt x="1527" y="14597"/>
                  </a:cubicBezTo>
                  <a:cubicBezTo>
                    <a:pt x="1627" y="14042"/>
                    <a:pt x="1706" y="13506"/>
                    <a:pt x="1805" y="12991"/>
                  </a:cubicBezTo>
                  <a:cubicBezTo>
                    <a:pt x="1845" y="12733"/>
                    <a:pt x="1884" y="12495"/>
                    <a:pt x="1944" y="12237"/>
                  </a:cubicBezTo>
                  <a:cubicBezTo>
                    <a:pt x="1984" y="11999"/>
                    <a:pt x="2043" y="11761"/>
                    <a:pt x="2103" y="11523"/>
                  </a:cubicBezTo>
                  <a:cubicBezTo>
                    <a:pt x="2202" y="11047"/>
                    <a:pt x="2301" y="10591"/>
                    <a:pt x="2380" y="10135"/>
                  </a:cubicBezTo>
                  <a:cubicBezTo>
                    <a:pt x="2578" y="9262"/>
                    <a:pt x="2797" y="8469"/>
                    <a:pt x="2975" y="7715"/>
                  </a:cubicBezTo>
                  <a:cubicBezTo>
                    <a:pt x="3173" y="6982"/>
                    <a:pt x="3372" y="6307"/>
                    <a:pt x="3550" y="5693"/>
                  </a:cubicBezTo>
                  <a:cubicBezTo>
                    <a:pt x="3630" y="5395"/>
                    <a:pt x="3709" y="5098"/>
                    <a:pt x="3808" y="4820"/>
                  </a:cubicBezTo>
                  <a:cubicBezTo>
                    <a:pt x="3887" y="4542"/>
                    <a:pt x="3986" y="4285"/>
                    <a:pt x="4066" y="4027"/>
                  </a:cubicBezTo>
                  <a:cubicBezTo>
                    <a:pt x="4224" y="3531"/>
                    <a:pt x="4363" y="3095"/>
                    <a:pt x="4482" y="2698"/>
                  </a:cubicBezTo>
                  <a:cubicBezTo>
                    <a:pt x="4601" y="2302"/>
                    <a:pt x="4740" y="1964"/>
                    <a:pt x="4839" y="1667"/>
                  </a:cubicBezTo>
                  <a:cubicBezTo>
                    <a:pt x="5256" y="497"/>
                    <a:pt x="5395" y="21"/>
                    <a:pt x="5355" y="1"/>
                  </a:cubicBezTo>
                  <a:cubicBezTo>
                    <a:pt x="5354" y="1"/>
                    <a:pt x="5353" y="1"/>
                    <a:pt x="53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6"/>
            <p:cNvSpPr/>
            <p:nvPr/>
          </p:nvSpPr>
          <p:spPr>
            <a:xfrm>
              <a:off x="3910375" y="992600"/>
              <a:ext cx="44650" cy="620725"/>
            </a:xfrm>
            <a:custGeom>
              <a:rect b="b" l="l" r="r" t="t"/>
              <a:pathLst>
                <a:path extrusionOk="0" h="24829" w="1786">
                  <a:moveTo>
                    <a:pt x="181" y="0"/>
                  </a:moveTo>
                  <a:cubicBezTo>
                    <a:pt x="181" y="0"/>
                    <a:pt x="180" y="0"/>
                    <a:pt x="179" y="0"/>
                  </a:cubicBezTo>
                  <a:cubicBezTo>
                    <a:pt x="1" y="0"/>
                    <a:pt x="1" y="2360"/>
                    <a:pt x="596" y="12434"/>
                  </a:cubicBezTo>
                  <a:cubicBezTo>
                    <a:pt x="1171" y="22509"/>
                    <a:pt x="1449" y="24829"/>
                    <a:pt x="1607" y="24829"/>
                  </a:cubicBezTo>
                  <a:cubicBezTo>
                    <a:pt x="1786" y="24809"/>
                    <a:pt x="1766" y="22469"/>
                    <a:pt x="1191" y="12395"/>
                  </a:cubicBezTo>
                  <a:cubicBezTo>
                    <a:pt x="598" y="2363"/>
                    <a:pt x="340" y="0"/>
                    <a:pt x="1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6"/>
            <p:cNvSpPr/>
            <p:nvPr/>
          </p:nvSpPr>
          <p:spPr>
            <a:xfrm>
              <a:off x="3621850" y="1310400"/>
              <a:ext cx="74375" cy="1160650"/>
            </a:xfrm>
            <a:custGeom>
              <a:rect b="b" l="l" r="r" t="t"/>
              <a:pathLst>
                <a:path extrusionOk="0" h="46426" w="2975">
                  <a:moveTo>
                    <a:pt x="2935" y="0"/>
                  </a:moveTo>
                  <a:cubicBezTo>
                    <a:pt x="2895" y="0"/>
                    <a:pt x="2796" y="258"/>
                    <a:pt x="2638" y="952"/>
                  </a:cubicBezTo>
                  <a:cubicBezTo>
                    <a:pt x="2479" y="1646"/>
                    <a:pt x="2221" y="2757"/>
                    <a:pt x="1924" y="4462"/>
                  </a:cubicBezTo>
                  <a:cubicBezTo>
                    <a:pt x="1329" y="7873"/>
                    <a:pt x="337" y="13664"/>
                    <a:pt x="119" y="23163"/>
                  </a:cubicBezTo>
                  <a:cubicBezTo>
                    <a:pt x="0" y="32662"/>
                    <a:pt x="773" y="38493"/>
                    <a:pt x="1230" y="41923"/>
                  </a:cubicBezTo>
                  <a:cubicBezTo>
                    <a:pt x="1468" y="43649"/>
                    <a:pt x="1686" y="44759"/>
                    <a:pt x="1824" y="45473"/>
                  </a:cubicBezTo>
                  <a:cubicBezTo>
                    <a:pt x="1963" y="46167"/>
                    <a:pt x="2043" y="46425"/>
                    <a:pt x="2082" y="46425"/>
                  </a:cubicBezTo>
                  <a:cubicBezTo>
                    <a:pt x="2122" y="46405"/>
                    <a:pt x="2122" y="46128"/>
                    <a:pt x="2043" y="45433"/>
                  </a:cubicBezTo>
                  <a:cubicBezTo>
                    <a:pt x="1963" y="44720"/>
                    <a:pt x="1844" y="43589"/>
                    <a:pt x="1646" y="41864"/>
                  </a:cubicBezTo>
                  <a:cubicBezTo>
                    <a:pt x="1289" y="38433"/>
                    <a:pt x="595" y="32622"/>
                    <a:pt x="714" y="23183"/>
                  </a:cubicBezTo>
                  <a:cubicBezTo>
                    <a:pt x="932" y="13723"/>
                    <a:pt x="1844" y="7952"/>
                    <a:pt x="2320" y="4541"/>
                  </a:cubicBezTo>
                  <a:cubicBezTo>
                    <a:pt x="2598" y="2816"/>
                    <a:pt x="2757" y="1686"/>
                    <a:pt x="2856" y="992"/>
                  </a:cubicBezTo>
                  <a:cubicBezTo>
                    <a:pt x="2955" y="298"/>
                    <a:pt x="2975" y="20"/>
                    <a:pt x="29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6"/>
            <p:cNvSpPr/>
            <p:nvPr/>
          </p:nvSpPr>
          <p:spPr>
            <a:xfrm>
              <a:off x="3943600" y="2582075"/>
              <a:ext cx="793775" cy="1622700"/>
            </a:xfrm>
            <a:custGeom>
              <a:rect b="b" l="l" r="r" t="t"/>
              <a:pathLst>
                <a:path extrusionOk="0" h="64908" w="31751">
                  <a:moveTo>
                    <a:pt x="199" y="0"/>
                  </a:moveTo>
                  <a:cubicBezTo>
                    <a:pt x="179" y="0"/>
                    <a:pt x="159" y="99"/>
                    <a:pt x="100" y="357"/>
                  </a:cubicBezTo>
                  <a:cubicBezTo>
                    <a:pt x="80" y="476"/>
                    <a:pt x="60" y="635"/>
                    <a:pt x="40" y="833"/>
                  </a:cubicBezTo>
                  <a:cubicBezTo>
                    <a:pt x="20" y="1031"/>
                    <a:pt x="1" y="1269"/>
                    <a:pt x="20" y="1547"/>
                  </a:cubicBezTo>
                  <a:cubicBezTo>
                    <a:pt x="1" y="2102"/>
                    <a:pt x="40" y="2856"/>
                    <a:pt x="219" y="3788"/>
                  </a:cubicBezTo>
                  <a:cubicBezTo>
                    <a:pt x="397" y="4700"/>
                    <a:pt x="714" y="5811"/>
                    <a:pt x="1290" y="7080"/>
                  </a:cubicBezTo>
                  <a:cubicBezTo>
                    <a:pt x="1845" y="8349"/>
                    <a:pt x="2678" y="9737"/>
                    <a:pt x="3808" y="11245"/>
                  </a:cubicBezTo>
                  <a:cubicBezTo>
                    <a:pt x="4939" y="12752"/>
                    <a:pt x="6366" y="14338"/>
                    <a:pt x="7993" y="16123"/>
                  </a:cubicBezTo>
                  <a:cubicBezTo>
                    <a:pt x="8826" y="17015"/>
                    <a:pt x="9639" y="17987"/>
                    <a:pt x="10531" y="19018"/>
                  </a:cubicBezTo>
                  <a:cubicBezTo>
                    <a:pt x="10987" y="19514"/>
                    <a:pt x="11423" y="20069"/>
                    <a:pt x="11860" y="20625"/>
                  </a:cubicBezTo>
                  <a:cubicBezTo>
                    <a:pt x="12316" y="21200"/>
                    <a:pt x="12792" y="21775"/>
                    <a:pt x="13248" y="22370"/>
                  </a:cubicBezTo>
                  <a:cubicBezTo>
                    <a:pt x="15092" y="24789"/>
                    <a:pt x="17016" y="27546"/>
                    <a:pt x="18959" y="30719"/>
                  </a:cubicBezTo>
                  <a:cubicBezTo>
                    <a:pt x="20883" y="33892"/>
                    <a:pt x="22430" y="36886"/>
                    <a:pt x="23739" y="39623"/>
                  </a:cubicBezTo>
                  <a:cubicBezTo>
                    <a:pt x="24056" y="40317"/>
                    <a:pt x="24353" y="40991"/>
                    <a:pt x="24651" y="41646"/>
                  </a:cubicBezTo>
                  <a:cubicBezTo>
                    <a:pt x="24790" y="41983"/>
                    <a:pt x="24948" y="42300"/>
                    <a:pt x="25087" y="42618"/>
                  </a:cubicBezTo>
                  <a:cubicBezTo>
                    <a:pt x="25206" y="42935"/>
                    <a:pt x="25345" y="43252"/>
                    <a:pt x="25484" y="43570"/>
                  </a:cubicBezTo>
                  <a:cubicBezTo>
                    <a:pt x="25722" y="44204"/>
                    <a:pt x="25980" y="44819"/>
                    <a:pt x="26218" y="45414"/>
                  </a:cubicBezTo>
                  <a:cubicBezTo>
                    <a:pt x="26456" y="46009"/>
                    <a:pt x="26674" y="46584"/>
                    <a:pt x="26872" y="47159"/>
                  </a:cubicBezTo>
                  <a:cubicBezTo>
                    <a:pt x="27090" y="47734"/>
                    <a:pt x="27289" y="48270"/>
                    <a:pt x="27487" y="48805"/>
                  </a:cubicBezTo>
                  <a:cubicBezTo>
                    <a:pt x="27665" y="49340"/>
                    <a:pt x="27844" y="49876"/>
                    <a:pt x="28002" y="50372"/>
                  </a:cubicBezTo>
                  <a:cubicBezTo>
                    <a:pt x="28161" y="50887"/>
                    <a:pt x="28340" y="51363"/>
                    <a:pt x="28478" y="51839"/>
                  </a:cubicBezTo>
                  <a:cubicBezTo>
                    <a:pt x="28617" y="52315"/>
                    <a:pt x="28756" y="52771"/>
                    <a:pt x="28895" y="53227"/>
                  </a:cubicBezTo>
                  <a:cubicBezTo>
                    <a:pt x="29014" y="53664"/>
                    <a:pt x="29153" y="54100"/>
                    <a:pt x="29272" y="54516"/>
                  </a:cubicBezTo>
                  <a:cubicBezTo>
                    <a:pt x="29331" y="54735"/>
                    <a:pt x="29391" y="54933"/>
                    <a:pt x="29450" y="55131"/>
                  </a:cubicBezTo>
                  <a:cubicBezTo>
                    <a:pt x="29490" y="55329"/>
                    <a:pt x="29549" y="55528"/>
                    <a:pt x="29589" y="55726"/>
                  </a:cubicBezTo>
                  <a:cubicBezTo>
                    <a:pt x="29807" y="56500"/>
                    <a:pt x="29986" y="57213"/>
                    <a:pt x="30144" y="57888"/>
                  </a:cubicBezTo>
                  <a:cubicBezTo>
                    <a:pt x="30243" y="58205"/>
                    <a:pt x="30303" y="58522"/>
                    <a:pt x="30382" y="58840"/>
                  </a:cubicBezTo>
                  <a:cubicBezTo>
                    <a:pt x="30442" y="59137"/>
                    <a:pt x="30501" y="59435"/>
                    <a:pt x="30561" y="59712"/>
                  </a:cubicBezTo>
                  <a:cubicBezTo>
                    <a:pt x="30699" y="60267"/>
                    <a:pt x="30799" y="60763"/>
                    <a:pt x="30898" y="61219"/>
                  </a:cubicBezTo>
                  <a:cubicBezTo>
                    <a:pt x="31116" y="62132"/>
                    <a:pt x="31235" y="62846"/>
                    <a:pt x="31334" y="63381"/>
                  </a:cubicBezTo>
                  <a:cubicBezTo>
                    <a:pt x="31572" y="64492"/>
                    <a:pt x="31671" y="64908"/>
                    <a:pt x="31711" y="64908"/>
                  </a:cubicBezTo>
                  <a:cubicBezTo>
                    <a:pt x="31751" y="64888"/>
                    <a:pt x="31731" y="64452"/>
                    <a:pt x="31572" y="63341"/>
                  </a:cubicBezTo>
                  <a:cubicBezTo>
                    <a:pt x="31493" y="62786"/>
                    <a:pt x="31413" y="62072"/>
                    <a:pt x="31235" y="61140"/>
                  </a:cubicBezTo>
                  <a:cubicBezTo>
                    <a:pt x="31156" y="60684"/>
                    <a:pt x="31056" y="60188"/>
                    <a:pt x="30937" y="59613"/>
                  </a:cubicBezTo>
                  <a:cubicBezTo>
                    <a:pt x="30898" y="59335"/>
                    <a:pt x="30838" y="59058"/>
                    <a:pt x="30779" y="58740"/>
                  </a:cubicBezTo>
                  <a:cubicBezTo>
                    <a:pt x="30719" y="58423"/>
                    <a:pt x="30640" y="58106"/>
                    <a:pt x="30561" y="57789"/>
                  </a:cubicBezTo>
                  <a:cubicBezTo>
                    <a:pt x="30402" y="57114"/>
                    <a:pt x="30224" y="56400"/>
                    <a:pt x="30045" y="55607"/>
                  </a:cubicBezTo>
                  <a:cubicBezTo>
                    <a:pt x="30005" y="55409"/>
                    <a:pt x="29946" y="55210"/>
                    <a:pt x="29906" y="55012"/>
                  </a:cubicBezTo>
                  <a:cubicBezTo>
                    <a:pt x="29847" y="54794"/>
                    <a:pt x="29787" y="54596"/>
                    <a:pt x="29728" y="54397"/>
                  </a:cubicBezTo>
                  <a:cubicBezTo>
                    <a:pt x="29609" y="53981"/>
                    <a:pt x="29490" y="53545"/>
                    <a:pt x="29371" y="53089"/>
                  </a:cubicBezTo>
                  <a:cubicBezTo>
                    <a:pt x="29232" y="52632"/>
                    <a:pt x="29113" y="52176"/>
                    <a:pt x="28974" y="51681"/>
                  </a:cubicBezTo>
                  <a:cubicBezTo>
                    <a:pt x="28816" y="51205"/>
                    <a:pt x="28657" y="50729"/>
                    <a:pt x="28498" y="50213"/>
                  </a:cubicBezTo>
                  <a:cubicBezTo>
                    <a:pt x="28340" y="49697"/>
                    <a:pt x="28161" y="49182"/>
                    <a:pt x="27983" y="48626"/>
                  </a:cubicBezTo>
                  <a:cubicBezTo>
                    <a:pt x="27804" y="48091"/>
                    <a:pt x="27606" y="47536"/>
                    <a:pt x="27388" y="46961"/>
                  </a:cubicBezTo>
                  <a:cubicBezTo>
                    <a:pt x="27189" y="46405"/>
                    <a:pt x="26971" y="45810"/>
                    <a:pt x="26753" y="45196"/>
                  </a:cubicBezTo>
                  <a:cubicBezTo>
                    <a:pt x="26515" y="44601"/>
                    <a:pt x="26257" y="43986"/>
                    <a:pt x="25999" y="43351"/>
                  </a:cubicBezTo>
                  <a:cubicBezTo>
                    <a:pt x="25880" y="43034"/>
                    <a:pt x="25742" y="42717"/>
                    <a:pt x="25603" y="42399"/>
                  </a:cubicBezTo>
                  <a:cubicBezTo>
                    <a:pt x="25484" y="42062"/>
                    <a:pt x="25325" y="41745"/>
                    <a:pt x="25186" y="41408"/>
                  </a:cubicBezTo>
                  <a:cubicBezTo>
                    <a:pt x="24889" y="40753"/>
                    <a:pt x="24572" y="40079"/>
                    <a:pt x="24274" y="39385"/>
                  </a:cubicBezTo>
                  <a:cubicBezTo>
                    <a:pt x="22945" y="36629"/>
                    <a:pt x="21418" y="33594"/>
                    <a:pt x="19475" y="30402"/>
                  </a:cubicBezTo>
                  <a:cubicBezTo>
                    <a:pt x="17512" y="27209"/>
                    <a:pt x="15568" y="24452"/>
                    <a:pt x="13704" y="22013"/>
                  </a:cubicBezTo>
                  <a:cubicBezTo>
                    <a:pt x="13248" y="21418"/>
                    <a:pt x="12772" y="20843"/>
                    <a:pt x="12316" y="20268"/>
                  </a:cubicBezTo>
                  <a:cubicBezTo>
                    <a:pt x="11860" y="19713"/>
                    <a:pt x="11423" y="19157"/>
                    <a:pt x="10967" y="18642"/>
                  </a:cubicBezTo>
                  <a:cubicBezTo>
                    <a:pt x="10075" y="17610"/>
                    <a:pt x="9242" y="16639"/>
                    <a:pt x="8409" y="15746"/>
                  </a:cubicBezTo>
                  <a:cubicBezTo>
                    <a:pt x="6763" y="13961"/>
                    <a:pt x="5315" y="12415"/>
                    <a:pt x="4205" y="10947"/>
                  </a:cubicBezTo>
                  <a:cubicBezTo>
                    <a:pt x="3055" y="9480"/>
                    <a:pt x="2242" y="8131"/>
                    <a:pt x="1666" y="6902"/>
                  </a:cubicBezTo>
                  <a:cubicBezTo>
                    <a:pt x="516" y="4442"/>
                    <a:pt x="298" y="2638"/>
                    <a:pt x="239" y="1547"/>
                  </a:cubicBezTo>
                  <a:cubicBezTo>
                    <a:pt x="219" y="1269"/>
                    <a:pt x="219" y="1031"/>
                    <a:pt x="219" y="833"/>
                  </a:cubicBezTo>
                  <a:cubicBezTo>
                    <a:pt x="219" y="635"/>
                    <a:pt x="219" y="476"/>
                    <a:pt x="219" y="357"/>
                  </a:cubicBezTo>
                  <a:cubicBezTo>
                    <a:pt x="239" y="119"/>
                    <a:pt x="21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6"/>
            <p:cNvSpPr/>
            <p:nvPr/>
          </p:nvSpPr>
          <p:spPr>
            <a:xfrm>
              <a:off x="4482025" y="3950375"/>
              <a:ext cx="181975" cy="592050"/>
            </a:xfrm>
            <a:custGeom>
              <a:rect b="b" l="l" r="r" t="t"/>
              <a:pathLst>
                <a:path extrusionOk="0" h="23682" w="7279">
                  <a:moveTo>
                    <a:pt x="46" y="0"/>
                  </a:moveTo>
                  <a:cubicBezTo>
                    <a:pt x="43" y="0"/>
                    <a:pt x="41" y="1"/>
                    <a:pt x="40" y="3"/>
                  </a:cubicBezTo>
                  <a:cubicBezTo>
                    <a:pt x="0" y="42"/>
                    <a:pt x="40" y="181"/>
                    <a:pt x="199" y="518"/>
                  </a:cubicBezTo>
                  <a:cubicBezTo>
                    <a:pt x="377" y="875"/>
                    <a:pt x="675" y="1391"/>
                    <a:pt x="1091" y="2224"/>
                  </a:cubicBezTo>
                  <a:cubicBezTo>
                    <a:pt x="1924" y="3870"/>
                    <a:pt x="3411" y="6626"/>
                    <a:pt x="4899" y="11445"/>
                  </a:cubicBezTo>
                  <a:cubicBezTo>
                    <a:pt x="6307" y="16304"/>
                    <a:pt x="6584" y="19417"/>
                    <a:pt x="6803" y="21262"/>
                  </a:cubicBezTo>
                  <a:cubicBezTo>
                    <a:pt x="6922" y="22174"/>
                    <a:pt x="6961" y="22789"/>
                    <a:pt x="7001" y="23165"/>
                  </a:cubicBezTo>
                  <a:cubicBezTo>
                    <a:pt x="7060" y="23542"/>
                    <a:pt x="7100" y="23681"/>
                    <a:pt x="7140" y="23681"/>
                  </a:cubicBezTo>
                  <a:cubicBezTo>
                    <a:pt x="7179" y="23681"/>
                    <a:pt x="7219" y="23542"/>
                    <a:pt x="7239" y="23146"/>
                  </a:cubicBezTo>
                  <a:cubicBezTo>
                    <a:pt x="7259" y="22769"/>
                    <a:pt x="7279" y="22154"/>
                    <a:pt x="7239" y="21222"/>
                  </a:cubicBezTo>
                  <a:cubicBezTo>
                    <a:pt x="7120" y="19358"/>
                    <a:pt x="6902" y="16185"/>
                    <a:pt x="5474" y="11287"/>
                  </a:cubicBezTo>
                  <a:cubicBezTo>
                    <a:pt x="3967" y="6388"/>
                    <a:pt x="2380" y="3632"/>
                    <a:pt x="1448" y="2025"/>
                  </a:cubicBezTo>
                  <a:cubicBezTo>
                    <a:pt x="992" y="1212"/>
                    <a:pt x="635" y="716"/>
                    <a:pt x="397" y="399"/>
                  </a:cubicBezTo>
                  <a:cubicBezTo>
                    <a:pt x="194" y="123"/>
                    <a:pt x="77" y="0"/>
                    <a:pt x="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6"/>
            <p:cNvSpPr/>
            <p:nvPr/>
          </p:nvSpPr>
          <p:spPr>
            <a:xfrm>
              <a:off x="4755200" y="2520575"/>
              <a:ext cx="1121975" cy="1753225"/>
            </a:xfrm>
            <a:custGeom>
              <a:rect b="b" l="l" r="r" t="t"/>
              <a:pathLst>
                <a:path extrusionOk="0" h="70129" w="44879">
                  <a:moveTo>
                    <a:pt x="43" y="1"/>
                  </a:moveTo>
                  <a:cubicBezTo>
                    <a:pt x="42" y="1"/>
                    <a:pt x="41" y="1"/>
                    <a:pt x="40" y="1"/>
                  </a:cubicBezTo>
                  <a:cubicBezTo>
                    <a:pt x="0" y="1"/>
                    <a:pt x="60" y="497"/>
                    <a:pt x="278" y="1786"/>
                  </a:cubicBezTo>
                  <a:cubicBezTo>
                    <a:pt x="397" y="2421"/>
                    <a:pt x="556" y="3253"/>
                    <a:pt x="754" y="4305"/>
                  </a:cubicBezTo>
                  <a:cubicBezTo>
                    <a:pt x="794" y="4582"/>
                    <a:pt x="853" y="4860"/>
                    <a:pt x="913" y="5157"/>
                  </a:cubicBezTo>
                  <a:cubicBezTo>
                    <a:pt x="972" y="5455"/>
                    <a:pt x="1052" y="5752"/>
                    <a:pt x="1131" y="6070"/>
                  </a:cubicBezTo>
                  <a:cubicBezTo>
                    <a:pt x="1290" y="6724"/>
                    <a:pt x="1448" y="7418"/>
                    <a:pt x="1646" y="8191"/>
                  </a:cubicBezTo>
                  <a:cubicBezTo>
                    <a:pt x="1845" y="8965"/>
                    <a:pt x="2023" y="9818"/>
                    <a:pt x="2281" y="10710"/>
                  </a:cubicBezTo>
                  <a:cubicBezTo>
                    <a:pt x="2559" y="11602"/>
                    <a:pt x="2856" y="12574"/>
                    <a:pt x="3174" y="13605"/>
                  </a:cubicBezTo>
                  <a:cubicBezTo>
                    <a:pt x="3332" y="14121"/>
                    <a:pt x="3491" y="14656"/>
                    <a:pt x="3669" y="15212"/>
                  </a:cubicBezTo>
                  <a:cubicBezTo>
                    <a:pt x="3749" y="15489"/>
                    <a:pt x="3848" y="15767"/>
                    <a:pt x="3947" y="16045"/>
                  </a:cubicBezTo>
                  <a:cubicBezTo>
                    <a:pt x="4046" y="16342"/>
                    <a:pt x="4145" y="16620"/>
                    <a:pt x="4264" y="16917"/>
                  </a:cubicBezTo>
                  <a:cubicBezTo>
                    <a:pt x="4681" y="18087"/>
                    <a:pt x="5137" y="19317"/>
                    <a:pt x="5613" y="20646"/>
                  </a:cubicBezTo>
                  <a:cubicBezTo>
                    <a:pt x="7695" y="25881"/>
                    <a:pt x="10650" y="32286"/>
                    <a:pt x="15290" y="39624"/>
                  </a:cubicBezTo>
                  <a:cubicBezTo>
                    <a:pt x="20010" y="46922"/>
                    <a:pt x="24591" y="52296"/>
                    <a:pt x="28458" y="56381"/>
                  </a:cubicBezTo>
                  <a:cubicBezTo>
                    <a:pt x="29450" y="57373"/>
                    <a:pt x="30402" y="58305"/>
                    <a:pt x="31275" y="59197"/>
                  </a:cubicBezTo>
                  <a:cubicBezTo>
                    <a:pt x="31493" y="59416"/>
                    <a:pt x="31711" y="59614"/>
                    <a:pt x="31929" y="59832"/>
                  </a:cubicBezTo>
                  <a:cubicBezTo>
                    <a:pt x="32147" y="60050"/>
                    <a:pt x="32345" y="60249"/>
                    <a:pt x="32564" y="60447"/>
                  </a:cubicBezTo>
                  <a:cubicBezTo>
                    <a:pt x="33000" y="60824"/>
                    <a:pt x="33416" y="61200"/>
                    <a:pt x="33833" y="61557"/>
                  </a:cubicBezTo>
                  <a:cubicBezTo>
                    <a:pt x="34626" y="62291"/>
                    <a:pt x="35380" y="62965"/>
                    <a:pt x="36074" y="63580"/>
                  </a:cubicBezTo>
                  <a:cubicBezTo>
                    <a:pt x="36788" y="64195"/>
                    <a:pt x="37482" y="64711"/>
                    <a:pt x="38097" y="65206"/>
                  </a:cubicBezTo>
                  <a:cubicBezTo>
                    <a:pt x="38711" y="65722"/>
                    <a:pt x="39286" y="66158"/>
                    <a:pt x="39802" y="66575"/>
                  </a:cubicBezTo>
                  <a:cubicBezTo>
                    <a:pt x="40060" y="66793"/>
                    <a:pt x="40298" y="66991"/>
                    <a:pt x="40536" y="67170"/>
                  </a:cubicBezTo>
                  <a:cubicBezTo>
                    <a:pt x="40794" y="67348"/>
                    <a:pt x="41012" y="67507"/>
                    <a:pt x="41230" y="67665"/>
                  </a:cubicBezTo>
                  <a:cubicBezTo>
                    <a:pt x="42122" y="68300"/>
                    <a:pt x="42816" y="68776"/>
                    <a:pt x="43352" y="69153"/>
                  </a:cubicBezTo>
                  <a:cubicBezTo>
                    <a:pt x="44338" y="69841"/>
                    <a:pt x="44783" y="70128"/>
                    <a:pt x="44851" y="70128"/>
                  </a:cubicBezTo>
                  <a:cubicBezTo>
                    <a:pt x="44855" y="70128"/>
                    <a:pt x="44858" y="70127"/>
                    <a:pt x="44859" y="70125"/>
                  </a:cubicBezTo>
                  <a:cubicBezTo>
                    <a:pt x="44879" y="70085"/>
                    <a:pt x="44502" y="69768"/>
                    <a:pt x="43471" y="68974"/>
                  </a:cubicBezTo>
                  <a:cubicBezTo>
                    <a:pt x="42955" y="68578"/>
                    <a:pt x="42301" y="68062"/>
                    <a:pt x="41428" y="67408"/>
                  </a:cubicBezTo>
                  <a:cubicBezTo>
                    <a:pt x="41230" y="67249"/>
                    <a:pt x="40992" y="67070"/>
                    <a:pt x="40754" y="66892"/>
                  </a:cubicBezTo>
                  <a:cubicBezTo>
                    <a:pt x="40516" y="66714"/>
                    <a:pt x="40278" y="66495"/>
                    <a:pt x="40020" y="66297"/>
                  </a:cubicBezTo>
                  <a:cubicBezTo>
                    <a:pt x="39524" y="65861"/>
                    <a:pt x="38969" y="65405"/>
                    <a:pt x="38354" y="64889"/>
                  </a:cubicBezTo>
                  <a:cubicBezTo>
                    <a:pt x="37740" y="64393"/>
                    <a:pt x="37085" y="63858"/>
                    <a:pt x="36371" y="63243"/>
                  </a:cubicBezTo>
                  <a:cubicBezTo>
                    <a:pt x="35697" y="62608"/>
                    <a:pt x="34943" y="61934"/>
                    <a:pt x="34150" y="61200"/>
                  </a:cubicBezTo>
                  <a:cubicBezTo>
                    <a:pt x="33753" y="60843"/>
                    <a:pt x="33337" y="60467"/>
                    <a:pt x="32921" y="60070"/>
                  </a:cubicBezTo>
                  <a:cubicBezTo>
                    <a:pt x="32702" y="59892"/>
                    <a:pt x="32484" y="59673"/>
                    <a:pt x="32286" y="59455"/>
                  </a:cubicBezTo>
                  <a:cubicBezTo>
                    <a:pt x="32068" y="59257"/>
                    <a:pt x="31850" y="59039"/>
                    <a:pt x="31631" y="58821"/>
                  </a:cubicBezTo>
                  <a:cubicBezTo>
                    <a:pt x="30759" y="57948"/>
                    <a:pt x="29827" y="56996"/>
                    <a:pt x="28855" y="56005"/>
                  </a:cubicBezTo>
                  <a:cubicBezTo>
                    <a:pt x="25028" y="51919"/>
                    <a:pt x="20486" y="46565"/>
                    <a:pt x="15786" y="39307"/>
                  </a:cubicBezTo>
                  <a:cubicBezTo>
                    <a:pt x="11166" y="32009"/>
                    <a:pt x="8230" y="25643"/>
                    <a:pt x="6128" y="20447"/>
                  </a:cubicBezTo>
                  <a:cubicBezTo>
                    <a:pt x="5633" y="19138"/>
                    <a:pt x="5176" y="17909"/>
                    <a:pt x="4740" y="16739"/>
                  </a:cubicBezTo>
                  <a:cubicBezTo>
                    <a:pt x="4641" y="16441"/>
                    <a:pt x="4542" y="16164"/>
                    <a:pt x="4423" y="15886"/>
                  </a:cubicBezTo>
                  <a:cubicBezTo>
                    <a:pt x="4324" y="15608"/>
                    <a:pt x="4225" y="15331"/>
                    <a:pt x="4145" y="15053"/>
                  </a:cubicBezTo>
                  <a:cubicBezTo>
                    <a:pt x="3967" y="14498"/>
                    <a:pt x="3808" y="13962"/>
                    <a:pt x="3630" y="13447"/>
                  </a:cubicBezTo>
                  <a:cubicBezTo>
                    <a:pt x="3312" y="12416"/>
                    <a:pt x="3015" y="11464"/>
                    <a:pt x="2717" y="10591"/>
                  </a:cubicBezTo>
                  <a:cubicBezTo>
                    <a:pt x="2460" y="9679"/>
                    <a:pt x="2261" y="8846"/>
                    <a:pt x="2043" y="8092"/>
                  </a:cubicBezTo>
                  <a:cubicBezTo>
                    <a:pt x="1845" y="7319"/>
                    <a:pt x="1666" y="6625"/>
                    <a:pt x="1488" y="5990"/>
                  </a:cubicBezTo>
                  <a:cubicBezTo>
                    <a:pt x="1409" y="5673"/>
                    <a:pt x="1309" y="5375"/>
                    <a:pt x="1250" y="5078"/>
                  </a:cubicBezTo>
                  <a:cubicBezTo>
                    <a:pt x="1190" y="4780"/>
                    <a:pt x="1131" y="4503"/>
                    <a:pt x="1071" y="4245"/>
                  </a:cubicBezTo>
                  <a:cubicBezTo>
                    <a:pt x="833" y="3194"/>
                    <a:pt x="655" y="2361"/>
                    <a:pt x="516" y="1726"/>
                  </a:cubicBezTo>
                  <a:cubicBezTo>
                    <a:pt x="224" y="501"/>
                    <a:pt x="85"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6"/>
            <p:cNvSpPr/>
            <p:nvPr/>
          </p:nvSpPr>
          <p:spPr>
            <a:xfrm>
              <a:off x="4818650" y="3463425"/>
              <a:ext cx="549375" cy="1098825"/>
            </a:xfrm>
            <a:custGeom>
              <a:rect b="b" l="l" r="r" t="t"/>
              <a:pathLst>
                <a:path extrusionOk="0" h="43953" w="21975">
                  <a:moveTo>
                    <a:pt x="37" y="1"/>
                  </a:moveTo>
                  <a:cubicBezTo>
                    <a:pt x="30" y="1"/>
                    <a:pt x="24" y="3"/>
                    <a:pt x="21" y="6"/>
                  </a:cubicBezTo>
                  <a:cubicBezTo>
                    <a:pt x="1" y="46"/>
                    <a:pt x="219" y="264"/>
                    <a:pt x="794" y="780"/>
                  </a:cubicBezTo>
                  <a:cubicBezTo>
                    <a:pt x="1369" y="1295"/>
                    <a:pt x="2321" y="2128"/>
                    <a:pt x="3729" y="3397"/>
                  </a:cubicBezTo>
                  <a:cubicBezTo>
                    <a:pt x="5117" y="4686"/>
                    <a:pt x="6962" y="6451"/>
                    <a:pt x="9222" y="8950"/>
                  </a:cubicBezTo>
                  <a:cubicBezTo>
                    <a:pt x="10333" y="10219"/>
                    <a:pt x="11543" y="11667"/>
                    <a:pt x="12792" y="13372"/>
                  </a:cubicBezTo>
                  <a:cubicBezTo>
                    <a:pt x="14042" y="15078"/>
                    <a:pt x="15331" y="17041"/>
                    <a:pt x="16560" y="19302"/>
                  </a:cubicBezTo>
                  <a:cubicBezTo>
                    <a:pt x="18999" y="23883"/>
                    <a:pt x="20189" y="27929"/>
                    <a:pt x="20824" y="31221"/>
                  </a:cubicBezTo>
                  <a:cubicBezTo>
                    <a:pt x="21439" y="34532"/>
                    <a:pt x="21518" y="37071"/>
                    <a:pt x="21458" y="38975"/>
                  </a:cubicBezTo>
                  <a:cubicBezTo>
                    <a:pt x="21458" y="39431"/>
                    <a:pt x="21399" y="39867"/>
                    <a:pt x="21399" y="40264"/>
                  </a:cubicBezTo>
                  <a:cubicBezTo>
                    <a:pt x="21379" y="40462"/>
                    <a:pt x="21379" y="40660"/>
                    <a:pt x="21359" y="40839"/>
                  </a:cubicBezTo>
                  <a:cubicBezTo>
                    <a:pt x="21339" y="40997"/>
                    <a:pt x="21320" y="41176"/>
                    <a:pt x="21300" y="41335"/>
                  </a:cubicBezTo>
                  <a:cubicBezTo>
                    <a:pt x="21280" y="41652"/>
                    <a:pt x="21240" y="41949"/>
                    <a:pt x="21220" y="42207"/>
                  </a:cubicBezTo>
                  <a:cubicBezTo>
                    <a:pt x="21201" y="42465"/>
                    <a:pt x="21161" y="42683"/>
                    <a:pt x="21121" y="42862"/>
                  </a:cubicBezTo>
                  <a:cubicBezTo>
                    <a:pt x="21022" y="43635"/>
                    <a:pt x="21022" y="43952"/>
                    <a:pt x="21062" y="43952"/>
                  </a:cubicBezTo>
                  <a:cubicBezTo>
                    <a:pt x="21101" y="43952"/>
                    <a:pt x="21181" y="43675"/>
                    <a:pt x="21359" y="42901"/>
                  </a:cubicBezTo>
                  <a:cubicBezTo>
                    <a:pt x="21399" y="42723"/>
                    <a:pt x="21458" y="42505"/>
                    <a:pt x="21498" y="42247"/>
                  </a:cubicBezTo>
                  <a:cubicBezTo>
                    <a:pt x="21538" y="41989"/>
                    <a:pt x="21577" y="41692"/>
                    <a:pt x="21637" y="41374"/>
                  </a:cubicBezTo>
                  <a:cubicBezTo>
                    <a:pt x="21657" y="41216"/>
                    <a:pt x="21677" y="41037"/>
                    <a:pt x="21696" y="40859"/>
                  </a:cubicBezTo>
                  <a:cubicBezTo>
                    <a:pt x="21736" y="40680"/>
                    <a:pt x="21736" y="40502"/>
                    <a:pt x="21756" y="40303"/>
                  </a:cubicBezTo>
                  <a:cubicBezTo>
                    <a:pt x="21796" y="39907"/>
                    <a:pt x="21855" y="39470"/>
                    <a:pt x="21875" y="38975"/>
                  </a:cubicBezTo>
                  <a:cubicBezTo>
                    <a:pt x="21974" y="37071"/>
                    <a:pt x="21954" y="34473"/>
                    <a:pt x="21359" y="31121"/>
                  </a:cubicBezTo>
                  <a:cubicBezTo>
                    <a:pt x="20744" y="27770"/>
                    <a:pt x="19555" y="23665"/>
                    <a:pt x="17096" y="19024"/>
                  </a:cubicBezTo>
                  <a:cubicBezTo>
                    <a:pt x="15846" y="16724"/>
                    <a:pt x="14537" y="14741"/>
                    <a:pt x="13268" y="13016"/>
                  </a:cubicBezTo>
                  <a:cubicBezTo>
                    <a:pt x="11999" y="11310"/>
                    <a:pt x="10769" y="9843"/>
                    <a:pt x="9619" y="8593"/>
                  </a:cubicBezTo>
                  <a:cubicBezTo>
                    <a:pt x="7339" y="6075"/>
                    <a:pt x="5435" y="4349"/>
                    <a:pt x="4007" y="3080"/>
                  </a:cubicBezTo>
                  <a:cubicBezTo>
                    <a:pt x="2559" y="1851"/>
                    <a:pt x="1568" y="1057"/>
                    <a:pt x="933" y="601"/>
                  </a:cubicBezTo>
                  <a:cubicBezTo>
                    <a:pt x="373" y="186"/>
                    <a:pt x="110" y="1"/>
                    <a:pt x="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6"/>
            <p:cNvSpPr/>
            <p:nvPr/>
          </p:nvSpPr>
          <p:spPr>
            <a:xfrm>
              <a:off x="5038300" y="4280550"/>
              <a:ext cx="89750" cy="513225"/>
            </a:xfrm>
            <a:custGeom>
              <a:rect b="b" l="l" r="r" t="t"/>
              <a:pathLst>
                <a:path extrusionOk="0" h="20529" w="3590">
                  <a:moveTo>
                    <a:pt x="50" y="1"/>
                  </a:moveTo>
                  <a:cubicBezTo>
                    <a:pt x="47" y="1"/>
                    <a:pt x="43" y="2"/>
                    <a:pt x="40" y="3"/>
                  </a:cubicBezTo>
                  <a:cubicBezTo>
                    <a:pt x="0" y="23"/>
                    <a:pt x="20" y="142"/>
                    <a:pt x="99" y="459"/>
                  </a:cubicBezTo>
                  <a:cubicBezTo>
                    <a:pt x="159" y="757"/>
                    <a:pt x="317" y="1253"/>
                    <a:pt x="536" y="1986"/>
                  </a:cubicBezTo>
                  <a:cubicBezTo>
                    <a:pt x="972" y="3474"/>
                    <a:pt x="1765" y="5972"/>
                    <a:pt x="2400" y="10137"/>
                  </a:cubicBezTo>
                  <a:cubicBezTo>
                    <a:pt x="2995" y="14321"/>
                    <a:pt x="2955" y="16919"/>
                    <a:pt x="2975" y="18466"/>
                  </a:cubicBezTo>
                  <a:cubicBezTo>
                    <a:pt x="2995" y="19259"/>
                    <a:pt x="2975" y="19755"/>
                    <a:pt x="2995" y="20072"/>
                  </a:cubicBezTo>
                  <a:cubicBezTo>
                    <a:pt x="3015" y="20390"/>
                    <a:pt x="3054" y="20528"/>
                    <a:pt x="3094" y="20528"/>
                  </a:cubicBezTo>
                  <a:cubicBezTo>
                    <a:pt x="3134" y="20528"/>
                    <a:pt x="3173" y="20410"/>
                    <a:pt x="3233" y="20092"/>
                  </a:cubicBezTo>
                  <a:cubicBezTo>
                    <a:pt x="3272" y="19775"/>
                    <a:pt x="3352" y="19259"/>
                    <a:pt x="3391" y="18486"/>
                  </a:cubicBezTo>
                  <a:cubicBezTo>
                    <a:pt x="3491" y="16939"/>
                    <a:pt x="3590" y="14282"/>
                    <a:pt x="2995" y="10058"/>
                  </a:cubicBezTo>
                  <a:cubicBezTo>
                    <a:pt x="2340" y="5834"/>
                    <a:pt x="1468" y="3315"/>
                    <a:pt x="932" y="1867"/>
                  </a:cubicBezTo>
                  <a:cubicBezTo>
                    <a:pt x="674" y="1134"/>
                    <a:pt x="456" y="658"/>
                    <a:pt x="317" y="380"/>
                  </a:cubicBezTo>
                  <a:cubicBezTo>
                    <a:pt x="172" y="107"/>
                    <a:pt x="93" y="1"/>
                    <a:pt x="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6"/>
            <p:cNvSpPr/>
            <p:nvPr/>
          </p:nvSpPr>
          <p:spPr>
            <a:xfrm>
              <a:off x="3002100" y="341000"/>
              <a:ext cx="396650" cy="822175"/>
            </a:xfrm>
            <a:custGeom>
              <a:rect b="b" l="l" r="r" t="t"/>
              <a:pathLst>
                <a:path extrusionOk="0" h="32887" w="15866">
                  <a:moveTo>
                    <a:pt x="15816" y="0"/>
                  </a:moveTo>
                  <a:cubicBezTo>
                    <a:pt x="15773" y="0"/>
                    <a:pt x="15611" y="166"/>
                    <a:pt x="15271" y="541"/>
                  </a:cubicBezTo>
                  <a:cubicBezTo>
                    <a:pt x="14894" y="958"/>
                    <a:pt x="14299" y="1632"/>
                    <a:pt x="13486" y="2743"/>
                  </a:cubicBezTo>
                  <a:cubicBezTo>
                    <a:pt x="13268" y="3020"/>
                    <a:pt x="13050" y="3298"/>
                    <a:pt x="12792" y="3635"/>
                  </a:cubicBezTo>
                  <a:cubicBezTo>
                    <a:pt x="12574" y="3952"/>
                    <a:pt x="12316" y="4309"/>
                    <a:pt x="12038" y="4686"/>
                  </a:cubicBezTo>
                  <a:cubicBezTo>
                    <a:pt x="11483" y="5440"/>
                    <a:pt x="10908" y="6332"/>
                    <a:pt x="10234" y="7363"/>
                  </a:cubicBezTo>
                  <a:cubicBezTo>
                    <a:pt x="8925" y="9406"/>
                    <a:pt x="7378" y="12024"/>
                    <a:pt x="5732" y="15395"/>
                  </a:cubicBezTo>
                  <a:cubicBezTo>
                    <a:pt x="5316" y="16228"/>
                    <a:pt x="4959" y="17041"/>
                    <a:pt x="4602" y="17814"/>
                  </a:cubicBezTo>
                  <a:cubicBezTo>
                    <a:pt x="4265" y="18608"/>
                    <a:pt x="3947" y="19341"/>
                    <a:pt x="3670" y="20055"/>
                  </a:cubicBezTo>
                  <a:cubicBezTo>
                    <a:pt x="3392" y="20769"/>
                    <a:pt x="3134" y="21444"/>
                    <a:pt x="2876" y="22078"/>
                  </a:cubicBezTo>
                  <a:cubicBezTo>
                    <a:pt x="2658" y="22733"/>
                    <a:pt x="2440" y="23327"/>
                    <a:pt x="2242" y="23903"/>
                  </a:cubicBezTo>
                  <a:cubicBezTo>
                    <a:pt x="2043" y="24478"/>
                    <a:pt x="1865" y="25033"/>
                    <a:pt x="1706" y="25549"/>
                  </a:cubicBezTo>
                  <a:cubicBezTo>
                    <a:pt x="1627" y="25806"/>
                    <a:pt x="1548" y="26044"/>
                    <a:pt x="1468" y="26282"/>
                  </a:cubicBezTo>
                  <a:cubicBezTo>
                    <a:pt x="1409" y="26520"/>
                    <a:pt x="1349" y="26758"/>
                    <a:pt x="1290" y="26976"/>
                  </a:cubicBezTo>
                  <a:cubicBezTo>
                    <a:pt x="1151" y="27433"/>
                    <a:pt x="1032" y="27849"/>
                    <a:pt x="933" y="28246"/>
                  </a:cubicBezTo>
                  <a:cubicBezTo>
                    <a:pt x="814" y="28642"/>
                    <a:pt x="754" y="28999"/>
                    <a:pt x="655" y="29336"/>
                  </a:cubicBezTo>
                  <a:cubicBezTo>
                    <a:pt x="338" y="30665"/>
                    <a:pt x="179" y="31557"/>
                    <a:pt x="100" y="32113"/>
                  </a:cubicBezTo>
                  <a:cubicBezTo>
                    <a:pt x="1" y="32668"/>
                    <a:pt x="1" y="32886"/>
                    <a:pt x="40" y="32886"/>
                  </a:cubicBezTo>
                  <a:cubicBezTo>
                    <a:pt x="80" y="32886"/>
                    <a:pt x="159" y="32688"/>
                    <a:pt x="318" y="32152"/>
                  </a:cubicBezTo>
                  <a:cubicBezTo>
                    <a:pt x="477" y="31617"/>
                    <a:pt x="695" y="30744"/>
                    <a:pt x="1072" y="29436"/>
                  </a:cubicBezTo>
                  <a:cubicBezTo>
                    <a:pt x="1151" y="29098"/>
                    <a:pt x="1250" y="28741"/>
                    <a:pt x="1369" y="28365"/>
                  </a:cubicBezTo>
                  <a:cubicBezTo>
                    <a:pt x="1488" y="27968"/>
                    <a:pt x="1607" y="27571"/>
                    <a:pt x="1746" y="27115"/>
                  </a:cubicBezTo>
                  <a:cubicBezTo>
                    <a:pt x="1805" y="26897"/>
                    <a:pt x="1885" y="26659"/>
                    <a:pt x="1964" y="26421"/>
                  </a:cubicBezTo>
                  <a:cubicBezTo>
                    <a:pt x="2043" y="26183"/>
                    <a:pt x="2123" y="25945"/>
                    <a:pt x="2202" y="25687"/>
                  </a:cubicBezTo>
                  <a:cubicBezTo>
                    <a:pt x="2381" y="25192"/>
                    <a:pt x="2539" y="24656"/>
                    <a:pt x="2738" y="24081"/>
                  </a:cubicBezTo>
                  <a:cubicBezTo>
                    <a:pt x="2956" y="23506"/>
                    <a:pt x="3174" y="22911"/>
                    <a:pt x="3412" y="22276"/>
                  </a:cubicBezTo>
                  <a:cubicBezTo>
                    <a:pt x="3650" y="21642"/>
                    <a:pt x="3908" y="20968"/>
                    <a:pt x="4185" y="20254"/>
                  </a:cubicBezTo>
                  <a:cubicBezTo>
                    <a:pt x="4483" y="19560"/>
                    <a:pt x="4800" y="18826"/>
                    <a:pt x="5137" y="18052"/>
                  </a:cubicBezTo>
                  <a:cubicBezTo>
                    <a:pt x="5494" y="17279"/>
                    <a:pt x="5851" y="16486"/>
                    <a:pt x="6268" y="15633"/>
                  </a:cubicBezTo>
                  <a:cubicBezTo>
                    <a:pt x="7894" y="12301"/>
                    <a:pt x="9421" y="9703"/>
                    <a:pt x="10690" y="7641"/>
                  </a:cubicBezTo>
                  <a:cubicBezTo>
                    <a:pt x="11344" y="6630"/>
                    <a:pt x="11919" y="5737"/>
                    <a:pt x="12435" y="4964"/>
                  </a:cubicBezTo>
                  <a:cubicBezTo>
                    <a:pt x="12713" y="4587"/>
                    <a:pt x="12951" y="4230"/>
                    <a:pt x="13169" y="3893"/>
                  </a:cubicBezTo>
                  <a:cubicBezTo>
                    <a:pt x="13407" y="3556"/>
                    <a:pt x="13625" y="3258"/>
                    <a:pt x="13823" y="2981"/>
                  </a:cubicBezTo>
                  <a:cubicBezTo>
                    <a:pt x="14597" y="1870"/>
                    <a:pt x="15132" y="1136"/>
                    <a:pt x="15449" y="680"/>
                  </a:cubicBezTo>
                  <a:cubicBezTo>
                    <a:pt x="15767" y="224"/>
                    <a:pt x="15866" y="26"/>
                    <a:pt x="15826" y="6"/>
                  </a:cubicBezTo>
                  <a:cubicBezTo>
                    <a:pt x="15824" y="2"/>
                    <a:pt x="15821" y="0"/>
                    <a:pt x="158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6"/>
            <p:cNvSpPr/>
            <p:nvPr/>
          </p:nvSpPr>
          <p:spPr>
            <a:xfrm>
              <a:off x="2708600" y="289550"/>
              <a:ext cx="499275" cy="1155225"/>
            </a:xfrm>
            <a:custGeom>
              <a:rect b="b" l="l" r="r" t="t"/>
              <a:pathLst>
                <a:path extrusionOk="0" h="46209" w="19971">
                  <a:moveTo>
                    <a:pt x="19927" y="0"/>
                  </a:moveTo>
                  <a:cubicBezTo>
                    <a:pt x="19891" y="0"/>
                    <a:pt x="19669" y="206"/>
                    <a:pt x="19158" y="755"/>
                  </a:cubicBezTo>
                  <a:cubicBezTo>
                    <a:pt x="18642" y="1330"/>
                    <a:pt x="17770" y="2242"/>
                    <a:pt x="16599" y="3750"/>
                  </a:cubicBezTo>
                  <a:cubicBezTo>
                    <a:pt x="16302" y="4107"/>
                    <a:pt x="15965" y="4523"/>
                    <a:pt x="15628" y="4959"/>
                  </a:cubicBezTo>
                  <a:cubicBezTo>
                    <a:pt x="15291" y="5396"/>
                    <a:pt x="14934" y="5891"/>
                    <a:pt x="14557" y="6427"/>
                  </a:cubicBezTo>
                  <a:cubicBezTo>
                    <a:pt x="14359" y="6685"/>
                    <a:pt x="14160" y="6942"/>
                    <a:pt x="13942" y="7240"/>
                  </a:cubicBezTo>
                  <a:cubicBezTo>
                    <a:pt x="13843" y="7379"/>
                    <a:pt x="13744" y="7518"/>
                    <a:pt x="13645" y="7656"/>
                  </a:cubicBezTo>
                  <a:cubicBezTo>
                    <a:pt x="13526" y="7815"/>
                    <a:pt x="13426" y="7974"/>
                    <a:pt x="13327" y="8112"/>
                  </a:cubicBezTo>
                  <a:cubicBezTo>
                    <a:pt x="12911" y="8747"/>
                    <a:pt x="12475" y="9401"/>
                    <a:pt x="11999" y="10096"/>
                  </a:cubicBezTo>
                  <a:cubicBezTo>
                    <a:pt x="10174" y="12951"/>
                    <a:pt x="8052" y="16600"/>
                    <a:pt x="5930" y="21380"/>
                  </a:cubicBezTo>
                  <a:cubicBezTo>
                    <a:pt x="5871" y="21518"/>
                    <a:pt x="5811" y="21677"/>
                    <a:pt x="5732" y="21816"/>
                  </a:cubicBezTo>
                  <a:cubicBezTo>
                    <a:pt x="5672" y="21975"/>
                    <a:pt x="5613" y="22113"/>
                    <a:pt x="5553" y="22252"/>
                  </a:cubicBezTo>
                  <a:cubicBezTo>
                    <a:pt x="5434" y="22550"/>
                    <a:pt x="5315" y="22847"/>
                    <a:pt x="5196" y="23125"/>
                  </a:cubicBezTo>
                  <a:cubicBezTo>
                    <a:pt x="4958" y="23700"/>
                    <a:pt x="4740" y="24275"/>
                    <a:pt x="4522" y="24810"/>
                  </a:cubicBezTo>
                  <a:cubicBezTo>
                    <a:pt x="4126" y="25921"/>
                    <a:pt x="3729" y="26972"/>
                    <a:pt x="3392" y="27983"/>
                  </a:cubicBezTo>
                  <a:cubicBezTo>
                    <a:pt x="3075" y="29015"/>
                    <a:pt x="2777" y="29967"/>
                    <a:pt x="2499" y="30879"/>
                  </a:cubicBezTo>
                  <a:cubicBezTo>
                    <a:pt x="2261" y="31791"/>
                    <a:pt x="2023" y="32664"/>
                    <a:pt x="1805" y="33477"/>
                  </a:cubicBezTo>
                  <a:cubicBezTo>
                    <a:pt x="1686" y="33893"/>
                    <a:pt x="1627" y="34290"/>
                    <a:pt x="1528" y="34686"/>
                  </a:cubicBezTo>
                  <a:cubicBezTo>
                    <a:pt x="1448" y="35083"/>
                    <a:pt x="1369" y="35460"/>
                    <a:pt x="1290" y="35817"/>
                  </a:cubicBezTo>
                  <a:cubicBezTo>
                    <a:pt x="1210" y="36174"/>
                    <a:pt x="1131" y="36531"/>
                    <a:pt x="1052" y="36868"/>
                  </a:cubicBezTo>
                  <a:cubicBezTo>
                    <a:pt x="992" y="37225"/>
                    <a:pt x="933" y="37542"/>
                    <a:pt x="873" y="37879"/>
                  </a:cubicBezTo>
                  <a:cubicBezTo>
                    <a:pt x="774" y="38514"/>
                    <a:pt x="675" y="39109"/>
                    <a:pt x="576" y="39664"/>
                  </a:cubicBezTo>
                  <a:cubicBezTo>
                    <a:pt x="477" y="40219"/>
                    <a:pt x="437" y="40735"/>
                    <a:pt x="377" y="41211"/>
                  </a:cubicBezTo>
                  <a:cubicBezTo>
                    <a:pt x="318" y="41687"/>
                    <a:pt x="258" y="42103"/>
                    <a:pt x="219" y="42500"/>
                  </a:cubicBezTo>
                  <a:cubicBezTo>
                    <a:pt x="199" y="42698"/>
                    <a:pt x="179" y="42897"/>
                    <a:pt x="159" y="43075"/>
                  </a:cubicBezTo>
                  <a:cubicBezTo>
                    <a:pt x="139" y="43253"/>
                    <a:pt x="120" y="43432"/>
                    <a:pt x="120" y="43591"/>
                  </a:cubicBezTo>
                  <a:cubicBezTo>
                    <a:pt x="80" y="44225"/>
                    <a:pt x="40" y="44741"/>
                    <a:pt x="20" y="45137"/>
                  </a:cubicBezTo>
                  <a:cubicBezTo>
                    <a:pt x="1" y="45911"/>
                    <a:pt x="1" y="46208"/>
                    <a:pt x="40" y="46208"/>
                  </a:cubicBezTo>
                  <a:cubicBezTo>
                    <a:pt x="80" y="46208"/>
                    <a:pt x="159" y="45911"/>
                    <a:pt x="258" y="45157"/>
                  </a:cubicBezTo>
                  <a:cubicBezTo>
                    <a:pt x="318" y="44780"/>
                    <a:pt x="377" y="44265"/>
                    <a:pt x="437" y="43630"/>
                  </a:cubicBezTo>
                  <a:cubicBezTo>
                    <a:pt x="457" y="43472"/>
                    <a:pt x="477" y="43293"/>
                    <a:pt x="496" y="43115"/>
                  </a:cubicBezTo>
                  <a:cubicBezTo>
                    <a:pt x="536" y="42936"/>
                    <a:pt x="556" y="42758"/>
                    <a:pt x="596" y="42559"/>
                  </a:cubicBezTo>
                  <a:cubicBezTo>
                    <a:pt x="655" y="42163"/>
                    <a:pt x="715" y="41746"/>
                    <a:pt x="794" y="41270"/>
                  </a:cubicBezTo>
                  <a:cubicBezTo>
                    <a:pt x="873" y="40794"/>
                    <a:pt x="913" y="40299"/>
                    <a:pt x="1032" y="39743"/>
                  </a:cubicBezTo>
                  <a:cubicBezTo>
                    <a:pt x="1131" y="39188"/>
                    <a:pt x="1250" y="38613"/>
                    <a:pt x="1369" y="37978"/>
                  </a:cubicBezTo>
                  <a:cubicBezTo>
                    <a:pt x="1429" y="37661"/>
                    <a:pt x="1488" y="37324"/>
                    <a:pt x="1547" y="36987"/>
                  </a:cubicBezTo>
                  <a:cubicBezTo>
                    <a:pt x="1627" y="36650"/>
                    <a:pt x="1706" y="36293"/>
                    <a:pt x="1785" y="35936"/>
                  </a:cubicBezTo>
                  <a:cubicBezTo>
                    <a:pt x="1885" y="35579"/>
                    <a:pt x="1964" y="35202"/>
                    <a:pt x="2043" y="34825"/>
                  </a:cubicBezTo>
                  <a:cubicBezTo>
                    <a:pt x="2142" y="34429"/>
                    <a:pt x="2222" y="34032"/>
                    <a:pt x="2341" y="33635"/>
                  </a:cubicBezTo>
                  <a:cubicBezTo>
                    <a:pt x="2559" y="32822"/>
                    <a:pt x="2797" y="31950"/>
                    <a:pt x="3035" y="31037"/>
                  </a:cubicBezTo>
                  <a:cubicBezTo>
                    <a:pt x="3332" y="30145"/>
                    <a:pt x="3630" y="29193"/>
                    <a:pt x="3947" y="28182"/>
                  </a:cubicBezTo>
                  <a:cubicBezTo>
                    <a:pt x="4284" y="27190"/>
                    <a:pt x="4681" y="26139"/>
                    <a:pt x="5077" y="25029"/>
                  </a:cubicBezTo>
                  <a:cubicBezTo>
                    <a:pt x="5296" y="24493"/>
                    <a:pt x="5514" y="23938"/>
                    <a:pt x="5752" y="23363"/>
                  </a:cubicBezTo>
                  <a:cubicBezTo>
                    <a:pt x="5871" y="23085"/>
                    <a:pt x="5990" y="22788"/>
                    <a:pt x="6109" y="22490"/>
                  </a:cubicBezTo>
                  <a:cubicBezTo>
                    <a:pt x="6168" y="22351"/>
                    <a:pt x="6228" y="22212"/>
                    <a:pt x="6287" y="22054"/>
                  </a:cubicBezTo>
                  <a:lnTo>
                    <a:pt x="6486" y="21618"/>
                  </a:lnTo>
                  <a:cubicBezTo>
                    <a:pt x="8568" y="16878"/>
                    <a:pt x="10670" y="13249"/>
                    <a:pt x="12455" y="10393"/>
                  </a:cubicBezTo>
                  <a:cubicBezTo>
                    <a:pt x="12931" y="9699"/>
                    <a:pt x="13347" y="9045"/>
                    <a:pt x="13764" y="8410"/>
                  </a:cubicBezTo>
                  <a:cubicBezTo>
                    <a:pt x="13863" y="8251"/>
                    <a:pt x="13962" y="8112"/>
                    <a:pt x="14061" y="7954"/>
                  </a:cubicBezTo>
                  <a:cubicBezTo>
                    <a:pt x="14160" y="7815"/>
                    <a:pt x="14259" y="7676"/>
                    <a:pt x="14359" y="7518"/>
                  </a:cubicBezTo>
                  <a:cubicBezTo>
                    <a:pt x="14557" y="7240"/>
                    <a:pt x="14755" y="6962"/>
                    <a:pt x="14953" y="6704"/>
                  </a:cubicBezTo>
                  <a:cubicBezTo>
                    <a:pt x="15310" y="6169"/>
                    <a:pt x="15667" y="5693"/>
                    <a:pt x="15985" y="5237"/>
                  </a:cubicBezTo>
                  <a:cubicBezTo>
                    <a:pt x="16322" y="4781"/>
                    <a:pt x="16639" y="4364"/>
                    <a:pt x="16917" y="4007"/>
                  </a:cubicBezTo>
                  <a:cubicBezTo>
                    <a:pt x="18047" y="2461"/>
                    <a:pt x="18860" y="1509"/>
                    <a:pt x="19336" y="894"/>
                  </a:cubicBezTo>
                  <a:cubicBezTo>
                    <a:pt x="19812" y="279"/>
                    <a:pt x="19971" y="21"/>
                    <a:pt x="19931" y="1"/>
                  </a:cubicBezTo>
                  <a:cubicBezTo>
                    <a:pt x="19930" y="1"/>
                    <a:pt x="19929" y="0"/>
                    <a:pt x="19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6"/>
            <p:cNvSpPr/>
            <p:nvPr/>
          </p:nvSpPr>
          <p:spPr>
            <a:xfrm>
              <a:off x="2519225" y="789250"/>
              <a:ext cx="148250" cy="392275"/>
            </a:xfrm>
            <a:custGeom>
              <a:rect b="b" l="l" r="r" t="t"/>
              <a:pathLst>
                <a:path extrusionOk="0" h="15691" w="5930">
                  <a:moveTo>
                    <a:pt x="5839" y="0"/>
                  </a:moveTo>
                  <a:cubicBezTo>
                    <a:pt x="5762" y="0"/>
                    <a:pt x="5500" y="340"/>
                    <a:pt x="4918" y="1372"/>
                  </a:cubicBezTo>
                  <a:cubicBezTo>
                    <a:pt x="4323" y="2462"/>
                    <a:pt x="3332" y="4346"/>
                    <a:pt x="2142" y="7559"/>
                  </a:cubicBezTo>
                  <a:cubicBezTo>
                    <a:pt x="972" y="10772"/>
                    <a:pt x="496" y="12834"/>
                    <a:pt x="238" y="14044"/>
                  </a:cubicBezTo>
                  <a:cubicBezTo>
                    <a:pt x="0" y="15273"/>
                    <a:pt x="0" y="15690"/>
                    <a:pt x="79" y="15690"/>
                  </a:cubicBezTo>
                  <a:cubicBezTo>
                    <a:pt x="81" y="15690"/>
                    <a:pt x="84" y="15691"/>
                    <a:pt x="86" y="15691"/>
                  </a:cubicBezTo>
                  <a:cubicBezTo>
                    <a:pt x="166" y="15691"/>
                    <a:pt x="307" y="15321"/>
                    <a:pt x="655" y="14143"/>
                  </a:cubicBezTo>
                  <a:cubicBezTo>
                    <a:pt x="1011" y="12953"/>
                    <a:pt x="1527" y="10930"/>
                    <a:pt x="2697" y="7757"/>
                  </a:cubicBezTo>
                  <a:cubicBezTo>
                    <a:pt x="3887" y="4584"/>
                    <a:pt x="4779" y="2700"/>
                    <a:pt x="5295" y="1570"/>
                  </a:cubicBezTo>
                  <a:cubicBezTo>
                    <a:pt x="5791" y="420"/>
                    <a:pt x="5930" y="43"/>
                    <a:pt x="5850" y="3"/>
                  </a:cubicBezTo>
                  <a:cubicBezTo>
                    <a:pt x="5847" y="1"/>
                    <a:pt x="5843" y="0"/>
                    <a:pt x="583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6"/>
            <p:cNvSpPr/>
            <p:nvPr/>
          </p:nvSpPr>
          <p:spPr>
            <a:xfrm>
              <a:off x="2195975" y="296975"/>
              <a:ext cx="489350" cy="949025"/>
            </a:xfrm>
            <a:custGeom>
              <a:rect b="b" l="l" r="r" t="t"/>
              <a:pathLst>
                <a:path extrusionOk="0" h="37961" w="19574">
                  <a:moveTo>
                    <a:pt x="19530" y="0"/>
                  </a:moveTo>
                  <a:cubicBezTo>
                    <a:pt x="19494" y="0"/>
                    <a:pt x="19295" y="185"/>
                    <a:pt x="18899" y="656"/>
                  </a:cubicBezTo>
                  <a:cubicBezTo>
                    <a:pt x="18483" y="1152"/>
                    <a:pt x="17789" y="1965"/>
                    <a:pt x="16837" y="3234"/>
                  </a:cubicBezTo>
                  <a:cubicBezTo>
                    <a:pt x="16599" y="3552"/>
                    <a:pt x="16341" y="3909"/>
                    <a:pt x="16063" y="4286"/>
                  </a:cubicBezTo>
                  <a:cubicBezTo>
                    <a:pt x="15786" y="4662"/>
                    <a:pt x="15488" y="5079"/>
                    <a:pt x="15171" y="5515"/>
                  </a:cubicBezTo>
                  <a:cubicBezTo>
                    <a:pt x="14536" y="6407"/>
                    <a:pt x="13842" y="7439"/>
                    <a:pt x="13069" y="8629"/>
                  </a:cubicBezTo>
                  <a:cubicBezTo>
                    <a:pt x="11522" y="11008"/>
                    <a:pt x="9678" y="14023"/>
                    <a:pt x="7655" y="17890"/>
                  </a:cubicBezTo>
                  <a:cubicBezTo>
                    <a:pt x="5652" y="21777"/>
                    <a:pt x="4264" y="25029"/>
                    <a:pt x="3233" y="27667"/>
                  </a:cubicBezTo>
                  <a:cubicBezTo>
                    <a:pt x="2975" y="28321"/>
                    <a:pt x="2737" y="28956"/>
                    <a:pt x="2519" y="29531"/>
                  </a:cubicBezTo>
                  <a:cubicBezTo>
                    <a:pt x="2419" y="29828"/>
                    <a:pt x="2300" y="30106"/>
                    <a:pt x="2201" y="30383"/>
                  </a:cubicBezTo>
                  <a:cubicBezTo>
                    <a:pt x="2122" y="30661"/>
                    <a:pt x="2023" y="30939"/>
                    <a:pt x="1943" y="31197"/>
                  </a:cubicBezTo>
                  <a:cubicBezTo>
                    <a:pt x="1765" y="31712"/>
                    <a:pt x="1606" y="32188"/>
                    <a:pt x="1448" y="32624"/>
                  </a:cubicBezTo>
                  <a:cubicBezTo>
                    <a:pt x="1289" y="33080"/>
                    <a:pt x="1170" y="33497"/>
                    <a:pt x="1051" y="33874"/>
                  </a:cubicBezTo>
                  <a:cubicBezTo>
                    <a:pt x="575" y="35401"/>
                    <a:pt x="337" y="36432"/>
                    <a:pt x="179" y="37067"/>
                  </a:cubicBezTo>
                  <a:cubicBezTo>
                    <a:pt x="40" y="37701"/>
                    <a:pt x="0" y="37939"/>
                    <a:pt x="40" y="37959"/>
                  </a:cubicBezTo>
                  <a:cubicBezTo>
                    <a:pt x="41" y="37960"/>
                    <a:pt x="43" y="37960"/>
                    <a:pt x="44" y="37960"/>
                  </a:cubicBezTo>
                  <a:cubicBezTo>
                    <a:pt x="87" y="37960"/>
                    <a:pt x="187" y="37717"/>
                    <a:pt x="397" y="37126"/>
                  </a:cubicBezTo>
                  <a:cubicBezTo>
                    <a:pt x="615" y="36511"/>
                    <a:pt x="932" y="35500"/>
                    <a:pt x="1448" y="34013"/>
                  </a:cubicBezTo>
                  <a:cubicBezTo>
                    <a:pt x="1587" y="33636"/>
                    <a:pt x="1725" y="33219"/>
                    <a:pt x="1884" y="32783"/>
                  </a:cubicBezTo>
                  <a:cubicBezTo>
                    <a:pt x="2043" y="32327"/>
                    <a:pt x="2201" y="31871"/>
                    <a:pt x="2400" y="31355"/>
                  </a:cubicBezTo>
                  <a:cubicBezTo>
                    <a:pt x="2479" y="31097"/>
                    <a:pt x="2578" y="30840"/>
                    <a:pt x="2677" y="30562"/>
                  </a:cubicBezTo>
                  <a:cubicBezTo>
                    <a:pt x="2796" y="30284"/>
                    <a:pt x="2895" y="30007"/>
                    <a:pt x="3014" y="29709"/>
                  </a:cubicBezTo>
                  <a:cubicBezTo>
                    <a:pt x="3233" y="29134"/>
                    <a:pt x="3471" y="28519"/>
                    <a:pt x="3728" y="27865"/>
                  </a:cubicBezTo>
                  <a:cubicBezTo>
                    <a:pt x="4779" y="25247"/>
                    <a:pt x="6187" y="22015"/>
                    <a:pt x="8190" y="18167"/>
                  </a:cubicBezTo>
                  <a:cubicBezTo>
                    <a:pt x="10193" y="14300"/>
                    <a:pt x="11998" y="11306"/>
                    <a:pt x="13525" y="8926"/>
                  </a:cubicBezTo>
                  <a:cubicBezTo>
                    <a:pt x="14279" y="7736"/>
                    <a:pt x="14953" y="6685"/>
                    <a:pt x="15568" y="5793"/>
                  </a:cubicBezTo>
                  <a:cubicBezTo>
                    <a:pt x="15885" y="5356"/>
                    <a:pt x="16163" y="4940"/>
                    <a:pt x="16420" y="4543"/>
                  </a:cubicBezTo>
                  <a:cubicBezTo>
                    <a:pt x="16698" y="4167"/>
                    <a:pt x="16956" y="3810"/>
                    <a:pt x="17174" y="3492"/>
                  </a:cubicBezTo>
                  <a:cubicBezTo>
                    <a:pt x="18086" y="2183"/>
                    <a:pt x="18721" y="1331"/>
                    <a:pt x="19078" y="795"/>
                  </a:cubicBezTo>
                  <a:cubicBezTo>
                    <a:pt x="19455" y="260"/>
                    <a:pt x="19574" y="42"/>
                    <a:pt x="19534" y="2"/>
                  </a:cubicBezTo>
                  <a:cubicBezTo>
                    <a:pt x="19533" y="1"/>
                    <a:pt x="19532" y="0"/>
                    <a:pt x="195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6"/>
            <p:cNvSpPr/>
            <p:nvPr/>
          </p:nvSpPr>
          <p:spPr>
            <a:xfrm>
              <a:off x="2955000" y="1267175"/>
              <a:ext cx="212725" cy="1909350"/>
            </a:xfrm>
            <a:custGeom>
              <a:rect b="b" l="l" r="r" t="t"/>
              <a:pathLst>
                <a:path extrusionOk="0" h="76374" w="8509">
                  <a:moveTo>
                    <a:pt x="7730" y="1"/>
                  </a:moveTo>
                  <a:cubicBezTo>
                    <a:pt x="7685" y="1"/>
                    <a:pt x="7383" y="369"/>
                    <a:pt x="6704" y="1293"/>
                  </a:cubicBezTo>
                  <a:cubicBezTo>
                    <a:pt x="6525" y="1531"/>
                    <a:pt x="6307" y="1808"/>
                    <a:pt x="6089" y="2126"/>
                  </a:cubicBezTo>
                  <a:cubicBezTo>
                    <a:pt x="5871" y="2463"/>
                    <a:pt x="5633" y="2840"/>
                    <a:pt x="5375" y="3276"/>
                  </a:cubicBezTo>
                  <a:cubicBezTo>
                    <a:pt x="4820" y="4109"/>
                    <a:pt x="4284" y="5200"/>
                    <a:pt x="3630" y="6528"/>
                  </a:cubicBezTo>
                  <a:cubicBezTo>
                    <a:pt x="2381" y="9186"/>
                    <a:pt x="1111" y="12973"/>
                    <a:pt x="437" y="18149"/>
                  </a:cubicBezTo>
                  <a:cubicBezTo>
                    <a:pt x="140" y="20727"/>
                    <a:pt x="1" y="23662"/>
                    <a:pt x="140" y="26935"/>
                  </a:cubicBezTo>
                  <a:cubicBezTo>
                    <a:pt x="278" y="30207"/>
                    <a:pt x="695" y="33816"/>
                    <a:pt x="1409" y="37743"/>
                  </a:cubicBezTo>
                  <a:cubicBezTo>
                    <a:pt x="2143" y="41689"/>
                    <a:pt x="2976" y="45199"/>
                    <a:pt x="3729" y="48372"/>
                  </a:cubicBezTo>
                  <a:cubicBezTo>
                    <a:pt x="4483" y="51545"/>
                    <a:pt x="5157" y="54361"/>
                    <a:pt x="5712" y="56900"/>
                  </a:cubicBezTo>
                  <a:cubicBezTo>
                    <a:pt x="6843" y="61957"/>
                    <a:pt x="7477" y="65804"/>
                    <a:pt x="7795" y="68699"/>
                  </a:cubicBezTo>
                  <a:cubicBezTo>
                    <a:pt x="7894" y="69433"/>
                    <a:pt x="7933" y="70087"/>
                    <a:pt x="8013" y="70702"/>
                  </a:cubicBezTo>
                  <a:cubicBezTo>
                    <a:pt x="8033" y="71000"/>
                    <a:pt x="8052" y="71297"/>
                    <a:pt x="8092" y="71555"/>
                  </a:cubicBezTo>
                  <a:cubicBezTo>
                    <a:pt x="8112" y="71833"/>
                    <a:pt x="8112" y="72090"/>
                    <a:pt x="8132" y="72348"/>
                  </a:cubicBezTo>
                  <a:cubicBezTo>
                    <a:pt x="8171" y="72844"/>
                    <a:pt x="8191" y="73280"/>
                    <a:pt x="8211" y="73677"/>
                  </a:cubicBezTo>
                  <a:cubicBezTo>
                    <a:pt x="8251" y="74073"/>
                    <a:pt x="8251" y="74411"/>
                    <a:pt x="8251" y="74708"/>
                  </a:cubicBezTo>
                  <a:cubicBezTo>
                    <a:pt x="8290" y="75898"/>
                    <a:pt x="8330" y="76374"/>
                    <a:pt x="8370" y="76374"/>
                  </a:cubicBezTo>
                  <a:cubicBezTo>
                    <a:pt x="8429" y="76374"/>
                    <a:pt x="8449" y="75898"/>
                    <a:pt x="8489" y="74708"/>
                  </a:cubicBezTo>
                  <a:cubicBezTo>
                    <a:pt x="8489" y="74411"/>
                    <a:pt x="8508" y="74054"/>
                    <a:pt x="8508" y="73677"/>
                  </a:cubicBezTo>
                  <a:cubicBezTo>
                    <a:pt x="8489" y="73280"/>
                    <a:pt x="8469" y="72824"/>
                    <a:pt x="8469" y="72328"/>
                  </a:cubicBezTo>
                  <a:cubicBezTo>
                    <a:pt x="8449" y="72071"/>
                    <a:pt x="8449" y="71813"/>
                    <a:pt x="8449" y="71535"/>
                  </a:cubicBezTo>
                  <a:cubicBezTo>
                    <a:pt x="8429" y="71257"/>
                    <a:pt x="8409" y="70980"/>
                    <a:pt x="8389" y="70663"/>
                  </a:cubicBezTo>
                  <a:cubicBezTo>
                    <a:pt x="8330" y="70048"/>
                    <a:pt x="8310" y="69393"/>
                    <a:pt x="8231" y="68660"/>
                  </a:cubicBezTo>
                  <a:cubicBezTo>
                    <a:pt x="7953" y="65744"/>
                    <a:pt x="7358" y="61838"/>
                    <a:pt x="6248" y="56781"/>
                  </a:cubicBezTo>
                  <a:cubicBezTo>
                    <a:pt x="5712" y="54242"/>
                    <a:pt x="5038" y="51406"/>
                    <a:pt x="4284" y="48233"/>
                  </a:cubicBezTo>
                  <a:cubicBezTo>
                    <a:pt x="3551" y="45060"/>
                    <a:pt x="2718" y="41550"/>
                    <a:pt x="2004" y="37643"/>
                  </a:cubicBezTo>
                  <a:cubicBezTo>
                    <a:pt x="1290" y="33717"/>
                    <a:pt x="873" y="30147"/>
                    <a:pt x="735" y="26895"/>
                  </a:cubicBezTo>
                  <a:cubicBezTo>
                    <a:pt x="576" y="23662"/>
                    <a:pt x="695" y="20767"/>
                    <a:pt x="973" y="18209"/>
                  </a:cubicBezTo>
                  <a:cubicBezTo>
                    <a:pt x="1607" y="13092"/>
                    <a:pt x="2837" y="9344"/>
                    <a:pt x="4007" y="6687"/>
                  </a:cubicBezTo>
                  <a:cubicBezTo>
                    <a:pt x="4641" y="5378"/>
                    <a:pt x="5137" y="4287"/>
                    <a:pt x="5653" y="3435"/>
                  </a:cubicBezTo>
                  <a:cubicBezTo>
                    <a:pt x="5911" y="2998"/>
                    <a:pt x="6129" y="2621"/>
                    <a:pt x="6327" y="2284"/>
                  </a:cubicBezTo>
                  <a:cubicBezTo>
                    <a:pt x="6525" y="1947"/>
                    <a:pt x="6724" y="1670"/>
                    <a:pt x="6882" y="1412"/>
                  </a:cubicBezTo>
                  <a:cubicBezTo>
                    <a:pt x="7537" y="420"/>
                    <a:pt x="7775" y="24"/>
                    <a:pt x="7735" y="4"/>
                  </a:cubicBezTo>
                  <a:cubicBezTo>
                    <a:pt x="7734" y="2"/>
                    <a:pt x="7732" y="1"/>
                    <a:pt x="77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6"/>
            <p:cNvSpPr/>
            <p:nvPr/>
          </p:nvSpPr>
          <p:spPr>
            <a:xfrm>
              <a:off x="2889075" y="1708500"/>
              <a:ext cx="40675" cy="645525"/>
            </a:xfrm>
            <a:custGeom>
              <a:rect b="b" l="l" r="r" t="t"/>
              <a:pathLst>
                <a:path extrusionOk="0" h="25821" w="1627">
                  <a:moveTo>
                    <a:pt x="80" y="1"/>
                  </a:moveTo>
                  <a:cubicBezTo>
                    <a:pt x="40" y="20"/>
                    <a:pt x="40" y="179"/>
                    <a:pt x="80" y="556"/>
                  </a:cubicBezTo>
                  <a:cubicBezTo>
                    <a:pt x="99" y="952"/>
                    <a:pt x="199" y="1587"/>
                    <a:pt x="318" y="2539"/>
                  </a:cubicBezTo>
                  <a:cubicBezTo>
                    <a:pt x="536" y="4443"/>
                    <a:pt x="1012" y="7655"/>
                    <a:pt x="1031" y="12911"/>
                  </a:cubicBezTo>
                  <a:cubicBezTo>
                    <a:pt x="992" y="18166"/>
                    <a:pt x="516" y="21379"/>
                    <a:pt x="278" y="23282"/>
                  </a:cubicBezTo>
                  <a:cubicBezTo>
                    <a:pt x="159" y="24234"/>
                    <a:pt x="80" y="24869"/>
                    <a:pt x="40" y="25266"/>
                  </a:cubicBezTo>
                  <a:cubicBezTo>
                    <a:pt x="0" y="25662"/>
                    <a:pt x="0" y="25821"/>
                    <a:pt x="40" y="25821"/>
                  </a:cubicBezTo>
                  <a:cubicBezTo>
                    <a:pt x="80" y="25821"/>
                    <a:pt x="159" y="25682"/>
                    <a:pt x="258" y="25305"/>
                  </a:cubicBezTo>
                  <a:cubicBezTo>
                    <a:pt x="377" y="24928"/>
                    <a:pt x="536" y="24294"/>
                    <a:pt x="694" y="23342"/>
                  </a:cubicBezTo>
                  <a:cubicBezTo>
                    <a:pt x="1051" y="21438"/>
                    <a:pt x="1587" y="18206"/>
                    <a:pt x="1626" y="12911"/>
                  </a:cubicBezTo>
                  <a:cubicBezTo>
                    <a:pt x="1607" y="7616"/>
                    <a:pt x="1071" y="4383"/>
                    <a:pt x="734" y="2479"/>
                  </a:cubicBezTo>
                  <a:cubicBezTo>
                    <a:pt x="556" y="1528"/>
                    <a:pt x="397" y="893"/>
                    <a:pt x="298" y="516"/>
                  </a:cubicBezTo>
                  <a:cubicBezTo>
                    <a:pt x="199" y="139"/>
                    <a:pt x="119" y="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6"/>
            <p:cNvSpPr/>
            <p:nvPr/>
          </p:nvSpPr>
          <p:spPr>
            <a:xfrm>
              <a:off x="878175" y="2942475"/>
              <a:ext cx="721375" cy="1600950"/>
            </a:xfrm>
            <a:custGeom>
              <a:rect b="b" l="l" r="r" t="t"/>
              <a:pathLst>
                <a:path extrusionOk="0" h="64038" w="28855">
                  <a:moveTo>
                    <a:pt x="28812" y="1"/>
                  </a:moveTo>
                  <a:cubicBezTo>
                    <a:pt x="28771" y="1"/>
                    <a:pt x="28672" y="422"/>
                    <a:pt x="28498" y="1469"/>
                  </a:cubicBezTo>
                  <a:cubicBezTo>
                    <a:pt x="28300" y="2520"/>
                    <a:pt x="28062" y="4245"/>
                    <a:pt x="27546" y="6843"/>
                  </a:cubicBezTo>
                  <a:cubicBezTo>
                    <a:pt x="27407" y="7498"/>
                    <a:pt x="27288" y="8192"/>
                    <a:pt x="27130" y="8965"/>
                  </a:cubicBezTo>
                  <a:cubicBezTo>
                    <a:pt x="26951" y="9719"/>
                    <a:pt x="26773" y="10532"/>
                    <a:pt x="26574" y="11405"/>
                  </a:cubicBezTo>
                  <a:cubicBezTo>
                    <a:pt x="26475" y="11841"/>
                    <a:pt x="26376" y="12297"/>
                    <a:pt x="26257" y="12773"/>
                  </a:cubicBezTo>
                  <a:cubicBezTo>
                    <a:pt x="26158" y="13249"/>
                    <a:pt x="26019" y="13725"/>
                    <a:pt x="25900" y="14221"/>
                  </a:cubicBezTo>
                  <a:cubicBezTo>
                    <a:pt x="25622" y="15232"/>
                    <a:pt x="25345" y="16283"/>
                    <a:pt x="25047" y="17413"/>
                  </a:cubicBezTo>
                  <a:cubicBezTo>
                    <a:pt x="23738" y="21915"/>
                    <a:pt x="21914" y="27468"/>
                    <a:pt x="18979" y="34052"/>
                  </a:cubicBezTo>
                  <a:cubicBezTo>
                    <a:pt x="16004" y="40636"/>
                    <a:pt x="13069" y="45673"/>
                    <a:pt x="10570" y="49639"/>
                  </a:cubicBezTo>
                  <a:cubicBezTo>
                    <a:pt x="9916" y="50611"/>
                    <a:pt x="9301" y="51523"/>
                    <a:pt x="8726" y="52396"/>
                  </a:cubicBezTo>
                  <a:cubicBezTo>
                    <a:pt x="8448" y="52812"/>
                    <a:pt x="8191" y="53249"/>
                    <a:pt x="7893" y="53625"/>
                  </a:cubicBezTo>
                  <a:cubicBezTo>
                    <a:pt x="7616" y="54022"/>
                    <a:pt x="7338" y="54399"/>
                    <a:pt x="7080" y="54776"/>
                  </a:cubicBezTo>
                  <a:cubicBezTo>
                    <a:pt x="6564" y="55509"/>
                    <a:pt x="6069" y="56184"/>
                    <a:pt x="5613" y="56818"/>
                  </a:cubicBezTo>
                  <a:cubicBezTo>
                    <a:pt x="5156" y="57433"/>
                    <a:pt x="4700" y="58008"/>
                    <a:pt x="4304" y="58524"/>
                  </a:cubicBezTo>
                  <a:cubicBezTo>
                    <a:pt x="2717" y="60646"/>
                    <a:pt x="1587" y="61954"/>
                    <a:pt x="913" y="62807"/>
                  </a:cubicBezTo>
                  <a:cubicBezTo>
                    <a:pt x="238" y="63660"/>
                    <a:pt x="0" y="63997"/>
                    <a:pt x="20" y="64037"/>
                  </a:cubicBezTo>
                  <a:cubicBezTo>
                    <a:pt x="21" y="64037"/>
                    <a:pt x="23" y="64038"/>
                    <a:pt x="25" y="64038"/>
                  </a:cubicBezTo>
                  <a:cubicBezTo>
                    <a:pt x="79" y="64038"/>
                    <a:pt x="380" y="63735"/>
                    <a:pt x="1091" y="62966"/>
                  </a:cubicBezTo>
                  <a:cubicBezTo>
                    <a:pt x="1805" y="62153"/>
                    <a:pt x="2995" y="60884"/>
                    <a:pt x="4641" y="58781"/>
                  </a:cubicBezTo>
                  <a:cubicBezTo>
                    <a:pt x="5037" y="58266"/>
                    <a:pt x="5513" y="57711"/>
                    <a:pt x="5970" y="57096"/>
                  </a:cubicBezTo>
                  <a:cubicBezTo>
                    <a:pt x="6445" y="56461"/>
                    <a:pt x="6941" y="55787"/>
                    <a:pt x="7477" y="55053"/>
                  </a:cubicBezTo>
                  <a:cubicBezTo>
                    <a:pt x="7735" y="54696"/>
                    <a:pt x="8012" y="54319"/>
                    <a:pt x="8310" y="53923"/>
                  </a:cubicBezTo>
                  <a:cubicBezTo>
                    <a:pt x="8607" y="53546"/>
                    <a:pt x="8865" y="53110"/>
                    <a:pt x="9162" y="52693"/>
                  </a:cubicBezTo>
                  <a:cubicBezTo>
                    <a:pt x="9737" y="51821"/>
                    <a:pt x="10352" y="50908"/>
                    <a:pt x="11027" y="49937"/>
                  </a:cubicBezTo>
                  <a:cubicBezTo>
                    <a:pt x="13565" y="45970"/>
                    <a:pt x="16520" y="40913"/>
                    <a:pt x="19514" y="34310"/>
                  </a:cubicBezTo>
                  <a:cubicBezTo>
                    <a:pt x="22469" y="27686"/>
                    <a:pt x="24294" y="22094"/>
                    <a:pt x="25563" y="17572"/>
                  </a:cubicBezTo>
                  <a:cubicBezTo>
                    <a:pt x="25860" y="16422"/>
                    <a:pt x="26138" y="15351"/>
                    <a:pt x="26396" y="14359"/>
                  </a:cubicBezTo>
                  <a:cubicBezTo>
                    <a:pt x="26515" y="13844"/>
                    <a:pt x="26654" y="13368"/>
                    <a:pt x="26753" y="12892"/>
                  </a:cubicBezTo>
                  <a:cubicBezTo>
                    <a:pt x="26852" y="12416"/>
                    <a:pt x="26951" y="11960"/>
                    <a:pt x="27050" y="11524"/>
                  </a:cubicBezTo>
                  <a:cubicBezTo>
                    <a:pt x="27229" y="10631"/>
                    <a:pt x="27407" y="9818"/>
                    <a:pt x="27566" y="9045"/>
                  </a:cubicBezTo>
                  <a:cubicBezTo>
                    <a:pt x="27725" y="8291"/>
                    <a:pt x="27844" y="7577"/>
                    <a:pt x="27943" y="6923"/>
                  </a:cubicBezTo>
                  <a:cubicBezTo>
                    <a:pt x="28419" y="4305"/>
                    <a:pt x="28597" y="2580"/>
                    <a:pt x="28716" y="1489"/>
                  </a:cubicBezTo>
                  <a:cubicBezTo>
                    <a:pt x="28835" y="418"/>
                    <a:pt x="28855" y="2"/>
                    <a:pt x="28815" y="2"/>
                  </a:cubicBezTo>
                  <a:cubicBezTo>
                    <a:pt x="28814" y="1"/>
                    <a:pt x="28813" y="1"/>
                    <a:pt x="288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6"/>
            <p:cNvSpPr/>
            <p:nvPr/>
          </p:nvSpPr>
          <p:spPr>
            <a:xfrm>
              <a:off x="820650" y="3693575"/>
              <a:ext cx="389225" cy="779975"/>
            </a:xfrm>
            <a:custGeom>
              <a:rect b="b" l="l" r="r" t="t"/>
              <a:pathLst>
                <a:path extrusionOk="0" h="31199" w="15569">
                  <a:moveTo>
                    <a:pt x="15523" y="1"/>
                  </a:moveTo>
                  <a:cubicBezTo>
                    <a:pt x="15480" y="1"/>
                    <a:pt x="15382" y="203"/>
                    <a:pt x="15211" y="676"/>
                  </a:cubicBezTo>
                  <a:cubicBezTo>
                    <a:pt x="15013" y="1152"/>
                    <a:pt x="14736" y="1965"/>
                    <a:pt x="14279" y="3175"/>
                  </a:cubicBezTo>
                  <a:cubicBezTo>
                    <a:pt x="13367" y="5614"/>
                    <a:pt x="11919" y="9739"/>
                    <a:pt x="8786" y="16085"/>
                  </a:cubicBezTo>
                  <a:cubicBezTo>
                    <a:pt x="5613" y="22431"/>
                    <a:pt x="3194" y="26080"/>
                    <a:pt x="1805" y="28261"/>
                  </a:cubicBezTo>
                  <a:cubicBezTo>
                    <a:pt x="1111" y="29352"/>
                    <a:pt x="635" y="30066"/>
                    <a:pt x="358" y="30522"/>
                  </a:cubicBezTo>
                  <a:cubicBezTo>
                    <a:pt x="80" y="30978"/>
                    <a:pt x="1" y="31177"/>
                    <a:pt x="21" y="31197"/>
                  </a:cubicBezTo>
                  <a:cubicBezTo>
                    <a:pt x="23" y="31198"/>
                    <a:pt x="26" y="31198"/>
                    <a:pt x="29" y="31198"/>
                  </a:cubicBezTo>
                  <a:cubicBezTo>
                    <a:pt x="80" y="31198"/>
                    <a:pt x="238" y="31052"/>
                    <a:pt x="536" y="30661"/>
                  </a:cubicBezTo>
                  <a:cubicBezTo>
                    <a:pt x="873" y="30245"/>
                    <a:pt x="1409" y="29570"/>
                    <a:pt x="2143" y="28499"/>
                  </a:cubicBezTo>
                  <a:cubicBezTo>
                    <a:pt x="3630" y="26358"/>
                    <a:pt x="6109" y="22709"/>
                    <a:pt x="9302" y="16363"/>
                  </a:cubicBezTo>
                  <a:cubicBezTo>
                    <a:pt x="12455" y="9957"/>
                    <a:pt x="13863" y="5793"/>
                    <a:pt x="14676" y="3314"/>
                  </a:cubicBezTo>
                  <a:cubicBezTo>
                    <a:pt x="15073" y="2084"/>
                    <a:pt x="15291" y="1251"/>
                    <a:pt x="15430" y="736"/>
                  </a:cubicBezTo>
                  <a:cubicBezTo>
                    <a:pt x="15549" y="220"/>
                    <a:pt x="15568" y="22"/>
                    <a:pt x="15529" y="2"/>
                  </a:cubicBezTo>
                  <a:cubicBezTo>
                    <a:pt x="15527" y="1"/>
                    <a:pt x="15525" y="1"/>
                    <a:pt x="155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6"/>
            <p:cNvSpPr/>
            <p:nvPr/>
          </p:nvSpPr>
          <p:spPr>
            <a:xfrm>
              <a:off x="1183075" y="2751125"/>
              <a:ext cx="727825" cy="2195875"/>
            </a:xfrm>
            <a:custGeom>
              <a:rect b="b" l="l" r="r" t="t"/>
              <a:pathLst>
                <a:path extrusionOk="0" h="87835" w="29113">
                  <a:moveTo>
                    <a:pt x="28756" y="1"/>
                  </a:moveTo>
                  <a:cubicBezTo>
                    <a:pt x="28716" y="1"/>
                    <a:pt x="28697" y="556"/>
                    <a:pt x="28697" y="1984"/>
                  </a:cubicBezTo>
                  <a:cubicBezTo>
                    <a:pt x="28716" y="2718"/>
                    <a:pt x="28716" y="3650"/>
                    <a:pt x="28736" y="4840"/>
                  </a:cubicBezTo>
                  <a:cubicBezTo>
                    <a:pt x="28736" y="5137"/>
                    <a:pt x="28756" y="5454"/>
                    <a:pt x="28756" y="5791"/>
                  </a:cubicBezTo>
                  <a:cubicBezTo>
                    <a:pt x="28756" y="6109"/>
                    <a:pt x="28736" y="6466"/>
                    <a:pt x="28736" y="6823"/>
                  </a:cubicBezTo>
                  <a:cubicBezTo>
                    <a:pt x="28716" y="7556"/>
                    <a:pt x="28697" y="8369"/>
                    <a:pt x="28677" y="9242"/>
                  </a:cubicBezTo>
                  <a:cubicBezTo>
                    <a:pt x="28637" y="10115"/>
                    <a:pt x="28637" y="11067"/>
                    <a:pt x="28597" y="12098"/>
                  </a:cubicBezTo>
                  <a:cubicBezTo>
                    <a:pt x="28518" y="13129"/>
                    <a:pt x="28439" y="14220"/>
                    <a:pt x="28359" y="15429"/>
                  </a:cubicBezTo>
                  <a:cubicBezTo>
                    <a:pt x="28320" y="16024"/>
                    <a:pt x="28280" y="16639"/>
                    <a:pt x="28240" y="17274"/>
                  </a:cubicBezTo>
                  <a:cubicBezTo>
                    <a:pt x="28221" y="17591"/>
                    <a:pt x="28181" y="17908"/>
                    <a:pt x="28141" y="18245"/>
                  </a:cubicBezTo>
                  <a:cubicBezTo>
                    <a:pt x="28102" y="18583"/>
                    <a:pt x="28062" y="18900"/>
                    <a:pt x="28022" y="19257"/>
                  </a:cubicBezTo>
                  <a:cubicBezTo>
                    <a:pt x="27864" y="20605"/>
                    <a:pt x="27705" y="22053"/>
                    <a:pt x="27526" y="23600"/>
                  </a:cubicBezTo>
                  <a:cubicBezTo>
                    <a:pt x="26634" y="29748"/>
                    <a:pt x="25186" y="37363"/>
                    <a:pt x="22251" y="46485"/>
                  </a:cubicBezTo>
                  <a:cubicBezTo>
                    <a:pt x="19237" y="55568"/>
                    <a:pt x="15905" y="62568"/>
                    <a:pt x="12990" y="68062"/>
                  </a:cubicBezTo>
                  <a:cubicBezTo>
                    <a:pt x="12217" y="69410"/>
                    <a:pt x="11503" y="70679"/>
                    <a:pt x="10828" y="71869"/>
                  </a:cubicBezTo>
                  <a:cubicBezTo>
                    <a:pt x="10650" y="72147"/>
                    <a:pt x="10491" y="72444"/>
                    <a:pt x="10313" y="72742"/>
                  </a:cubicBezTo>
                  <a:cubicBezTo>
                    <a:pt x="10154" y="73019"/>
                    <a:pt x="9996" y="73317"/>
                    <a:pt x="9817" y="73575"/>
                  </a:cubicBezTo>
                  <a:cubicBezTo>
                    <a:pt x="9480" y="74110"/>
                    <a:pt x="9143" y="74646"/>
                    <a:pt x="8826" y="75141"/>
                  </a:cubicBezTo>
                  <a:cubicBezTo>
                    <a:pt x="8191" y="76153"/>
                    <a:pt x="7596" y="77105"/>
                    <a:pt x="7061" y="77977"/>
                  </a:cubicBezTo>
                  <a:cubicBezTo>
                    <a:pt x="6485" y="78830"/>
                    <a:pt x="5930" y="79603"/>
                    <a:pt x="5434" y="80317"/>
                  </a:cubicBezTo>
                  <a:cubicBezTo>
                    <a:pt x="4939" y="81051"/>
                    <a:pt x="4482" y="81705"/>
                    <a:pt x="4066" y="82300"/>
                  </a:cubicBezTo>
                  <a:cubicBezTo>
                    <a:pt x="3848" y="82598"/>
                    <a:pt x="3650" y="82895"/>
                    <a:pt x="3451" y="83153"/>
                  </a:cubicBezTo>
                  <a:cubicBezTo>
                    <a:pt x="3253" y="83431"/>
                    <a:pt x="3074" y="83669"/>
                    <a:pt x="2896" y="83907"/>
                  </a:cubicBezTo>
                  <a:cubicBezTo>
                    <a:pt x="2162" y="84859"/>
                    <a:pt x="1607" y="85612"/>
                    <a:pt x="1171" y="86187"/>
                  </a:cubicBezTo>
                  <a:cubicBezTo>
                    <a:pt x="318" y="87338"/>
                    <a:pt x="1" y="87794"/>
                    <a:pt x="40" y="87833"/>
                  </a:cubicBezTo>
                  <a:cubicBezTo>
                    <a:pt x="41" y="87834"/>
                    <a:pt x="42" y="87834"/>
                    <a:pt x="43" y="87834"/>
                  </a:cubicBezTo>
                  <a:cubicBezTo>
                    <a:pt x="96" y="87834"/>
                    <a:pt x="457" y="87412"/>
                    <a:pt x="1349" y="86326"/>
                  </a:cubicBezTo>
                  <a:cubicBezTo>
                    <a:pt x="1805" y="85771"/>
                    <a:pt x="2400" y="85037"/>
                    <a:pt x="3154" y="84105"/>
                  </a:cubicBezTo>
                  <a:cubicBezTo>
                    <a:pt x="3332" y="83867"/>
                    <a:pt x="3531" y="83629"/>
                    <a:pt x="3729" y="83371"/>
                  </a:cubicBezTo>
                  <a:cubicBezTo>
                    <a:pt x="3947" y="83114"/>
                    <a:pt x="4145" y="82816"/>
                    <a:pt x="4363" y="82519"/>
                  </a:cubicBezTo>
                  <a:cubicBezTo>
                    <a:pt x="4780" y="81924"/>
                    <a:pt x="5256" y="81269"/>
                    <a:pt x="5771" y="80555"/>
                  </a:cubicBezTo>
                  <a:cubicBezTo>
                    <a:pt x="6267" y="79841"/>
                    <a:pt x="6842" y="79088"/>
                    <a:pt x="7417" y="78215"/>
                  </a:cubicBezTo>
                  <a:cubicBezTo>
                    <a:pt x="7993" y="77343"/>
                    <a:pt x="8588" y="76411"/>
                    <a:pt x="9242" y="75399"/>
                  </a:cubicBezTo>
                  <a:cubicBezTo>
                    <a:pt x="9559" y="74903"/>
                    <a:pt x="9896" y="74388"/>
                    <a:pt x="10253" y="73832"/>
                  </a:cubicBezTo>
                  <a:cubicBezTo>
                    <a:pt x="10432" y="73575"/>
                    <a:pt x="10591" y="73297"/>
                    <a:pt x="10749" y="73000"/>
                  </a:cubicBezTo>
                  <a:cubicBezTo>
                    <a:pt x="10928" y="72722"/>
                    <a:pt x="11086" y="72424"/>
                    <a:pt x="11265" y="72127"/>
                  </a:cubicBezTo>
                  <a:cubicBezTo>
                    <a:pt x="11959" y="70937"/>
                    <a:pt x="12693" y="69668"/>
                    <a:pt x="13466" y="68319"/>
                  </a:cubicBezTo>
                  <a:cubicBezTo>
                    <a:pt x="16421" y="62826"/>
                    <a:pt x="19772" y="55786"/>
                    <a:pt x="22807" y="46664"/>
                  </a:cubicBezTo>
                  <a:cubicBezTo>
                    <a:pt x="25761" y="37521"/>
                    <a:pt x="27209" y="29847"/>
                    <a:pt x="28062" y="23679"/>
                  </a:cubicBezTo>
                  <a:cubicBezTo>
                    <a:pt x="28221" y="22132"/>
                    <a:pt x="28379" y="20665"/>
                    <a:pt x="28538" y="19297"/>
                  </a:cubicBezTo>
                  <a:cubicBezTo>
                    <a:pt x="28578" y="18959"/>
                    <a:pt x="28617" y="18622"/>
                    <a:pt x="28637" y="18285"/>
                  </a:cubicBezTo>
                  <a:cubicBezTo>
                    <a:pt x="28697" y="17968"/>
                    <a:pt x="28716" y="17631"/>
                    <a:pt x="28736" y="17313"/>
                  </a:cubicBezTo>
                  <a:cubicBezTo>
                    <a:pt x="28776" y="16679"/>
                    <a:pt x="28816" y="16064"/>
                    <a:pt x="28835" y="15449"/>
                  </a:cubicBezTo>
                  <a:cubicBezTo>
                    <a:pt x="28915" y="14259"/>
                    <a:pt x="28974" y="13149"/>
                    <a:pt x="29054" y="12118"/>
                  </a:cubicBezTo>
                  <a:cubicBezTo>
                    <a:pt x="29093" y="11086"/>
                    <a:pt x="29073" y="10134"/>
                    <a:pt x="29093" y="9242"/>
                  </a:cubicBezTo>
                  <a:cubicBezTo>
                    <a:pt x="29093" y="8369"/>
                    <a:pt x="29093" y="7556"/>
                    <a:pt x="29113" y="6823"/>
                  </a:cubicBezTo>
                  <a:cubicBezTo>
                    <a:pt x="29113" y="6466"/>
                    <a:pt x="29113" y="6109"/>
                    <a:pt x="29113" y="5791"/>
                  </a:cubicBezTo>
                  <a:cubicBezTo>
                    <a:pt x="29093" y="5454"/>
                    <a:pt x="29073" y="5137"/>
                    <a:pt x="29073" y="4840"/>
                  </a:cubicBezTo>
                  <a:cubicBezTo>
                    <a:pt x="29014" y="3630"/>
                    <a:pt x="28974" y="2698"/>
                    <a:pt x="28935" y="1984"/>
                  </a:cubicBezTo>
                  <a:cubicBezTo>
                    <a:pt x="28855" y="556"/>
                    <a:pt x="28796" y="1"/>
                    <a:pt x="287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6"/>
            <p:cNvSpPr/>
            <p:nvPr/>
          </p:nvSpPr>
          <p:spPr>
            <a:xfrm>
              <a:off x="378925" y="4716350"/>
              <a:ext cx="465550" cy="518950"/>
            </a:xfrm>
            <a:custGeom>
              <a:rect b="b" l="l" r="r" t="t"/>
              <a:pathLst>
                <a:path extrusionOk="0" h="20758" w="18622">
                  <a:moveTo>
                    <a:pt x="18574" y="1"/>
                  </a:moveTo>
                  <a:cubicBezTo>
                    <a:pt x="18530" y="1"/>
                    <a:pt x="18429" y="144"/>
                    <a:pt x="18205" y="479"/>
                  </a:cubicBezTo>
                  <a:cubicBezTo>
                    <a:pt x="17967" y="836"/>
                    <a:pt x="17650" y="1451"/>
                    <a:pt x="17095" y="2323"/>
                  </a:cubicBezTo>
                  <a:cubicBezTo>
                    <a:pt x="16004" y="4088"/>
                    <a:pt x="14219" y="7142"/>
                    <a:pt x="10451" y="11406"/>
                  </a:cubicBezTo>
                  <a:cubicBezTo>
                    <a:pt x="6624" y="15610"/>
                    <a:pt x="3788" y="17732"/>
                    <a:pt x="2162" y="19001"/>
                  </a:cubicBezTo>
                  <a:cubicBezTo>
                    <a:pt x="1329" y="19656"/>
                    <a:pt x="774" y="20052"/>
                    <a:pt x="436" y="20310"/>
                  </a:cubicBezTo>
                  <a:cubicBezTo>
                    <a:pt x="119" y="20588"/>
                    <a:pt x="0" y="20707"/>
                    <a:pt x="20" y="20746"/>
                  </a:cubicBezTo>
                  <a:cubicBezTo>
                    <a:pt x="24" y="20754"/>
                    <a:pt x="32" y="20758"/>
                    <a:pt x="47" y="20758"/>
                  </a:cubicBezTo>
                  <a:cubicBezTo>
                    <a:pt x="108" y="20758"/>
                    <a:pt x="270" y="20685"/>
                    <a:pt x="575" y="20508"/>
                  </a:cubicBezTo>
                  <a:cubicBezTo>
                    <a:pt x="932" y="20290"/>
                    <a:pt x="1547" y="19953"/>
                    <a:pt x="2400" y="19338"/>
                  </a:cubicBezTo>
                  <a:cubicBezTo>
                    <a:pt x="4105" y="18148"/>
                    <a:pt x="7020" y="16066"/>
                    <a:pt x="10888" y="11802"/>
                  </a:cubicBezTo>
                  <a:cubicBezTo>
                    <a:pt x="14695" y="7499"/>
                    <a:pt x="16440" y="4366"/>
                    <a:pt x="17452" y="2541"/>
                  </a:cubicBezTo>
                  <a:cubicBezTo>
                    <a:pt x="17967" y="1609"/>
                    <a:pt x="18245" y="975"/>
                    <a:pt x="18404" y="598"/>
                  </a:cubicBezTo>
                  <a:cubicBezTo>
                    <a:pt x="18582" y="201"/>
                    <a:pt x="18622" y="23"/>
                    <a:pt x="18582" y="3"/>
                  </a:cubicBezTo>
                  <a:cubicBezTo>
                    <a:pt x="18580" y="2"/>
                    <a:pt x="18577" y="1"/>
                    <a:pt x="18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6"/>
            <p:cNvSpPr/>
            <p:nvPr/>
          </p:nvSpPr>
          <p:spPr>
            <a:xfrm>
              <a:off x="1861300" y="3746150"/>
              <a:ext cx="142325" cy="1609350"/>
            </a:xfrm>
            <a:custGeom>
              <a:rect b="b" l="l" r="r" t="t"/>
              <a:pathLst>
                <a:path extrusionOk="0" h="64374" w="5693">
                  <a:moveTo>
                    <a:pt x="5649" y="0"/>
                  </a:moveTo>
                  <a:cubicBezTo>
                    <a:pt x="5606" y="0"/>
                    <a:pt x="5467" y="363"/>
                    <a:pt x="5177" y="1270"/>
                  </a:cubicBezTo>
                  <a:cubicBezTo>
                    <a:pt x="4860" y="2222"/>
                    <a:pt x="4364" y="3729"/>
                    <a:pt x="3769" y="6089"/>
                  </a:cubicBezTo>
                  <a:cubicBezTo>
                    <a:pt x="3630" y="6684"/>
                    <a:pt x="3452" y="7319"/>
                    <a:pt x="3293" y="8013"/>
                  </a:cubicBezTo>
                  <a:cubicBezTo>
                    <a:pt x="3134" y="8707"/>
                    <a:pt x="2976" y="9461"/>
                    <a:pt x="2797" y="10254"/>
                  </a:cubicBezTo>
                  <a:cubicBezTo>
                    <a:pt x="2698" y="10670"/>
                    <a:pt x="2599" y="11087"/>
                    <a:pt x="2519" y="11523"/>
                  </a:cubicBezTo>
                  <a:cubicBezTo>
                    <a:pt x="2420" y="11939"/>
                    <a:pt x="2341" y="12396"/>
                    <a:pt x="2262" y="12872"/>
                  </a:cubicBezTo>
                  <a:cubicBezTo>
                    <a:pt x="2083" y="13804"/>
                    <a:pt x="1905" y="14795"/>
                    <a:pt x="1706" y="15846"/>
                  </a:cubicBezTo>
                  <a:cubicBezTo>
                    <a:pt x="1032" y="20090"/>
                    <a:pt x="358" y="25425"/>
                    <a:pt x="160" y="32048"/>
                  </a:cubicBezTo>
                  <a:cubicBezTo>
                    <a:pt x="1" y="38672"/>
                    <a:pt x="358" y="44026"/>
                    <a:pt x="794" y="48310"/>
                  </a:cubicBezTo>
                  <a:cubicBezTo>
                    <a:pt x="913" y="49381"/>
                    <a:pt x="1052" y="50372"/>
                    <a:pt x="1151" y="51324"/>
                  </a:cubicBezTo>
                  <a:cubicBezTo>
                    <a:pt x="1230" y="51780"/>
                    <a:pt x="1270" y="52237"/>
                    <a:pt x="1349" y="52673"/>
                  </a:cubicBezTo>
                  <a:cubicBezTo>
                    <a:pt x="1409" y="53109"/>
                    <a:pt x="1488" y="53545"/>
                    <a:pt x="1548" y="53942"/>
                  </a:cubicBezTo>
                  <a:cubicBezTo>
                    <a:pt x="1687" y="54775"/>
                    <a:pt x="1806" y="55529"/>
                    <a:pt x="1925" y="56223"/>
                  </a:cubicBezTo>
                  <a:cubicBezTo>
                    <a:pt x="2043" y="56937"/>
                    <a:pt x="2182" y="57571"/>
                    <a:pt x="2301" y="58166"/>
                  </a:cubicBezTo>
                  <a:cubicBezTo>
                    <a:pt x="2738" y="60546"/>
                    <a:pt x="3154" y="62093"/>
                    <a:pt x="3412" y="63064"/>
                  </a:cubicBezTo>
                  <a:cubicBezTo>
                    <a:pt x="3670" y="64016"/>
                    <a:pt x="3789" y="64373"/>
                    <a:pt x="3828" y="64373"/>
                  </a:cubicBezTo>
                  <a:cubicBezTo>
                    <a:pt x="3868" y="64353"/>
                    <a:pt x="3808" y="63977"/>
                    <a:pt x="3630" y="63005"/>
                  </a:cubicBezTo>
                  <a:cubicBezTo>
                    <a:pt x="3452" y="62033"/>
                    <a:pt x="3114" y="60486"/>
                    <a:pt x="2698" y="58087"/>
                  </a:cubicBezTo>
                  <a:cubicBezTo>
                    <a:pt x="2599" y="57492"/>
                    <a:pt x="2480" y="56857"/>
                    <a:pt x="2361" y="56143"/>
                  </a:cubicBezTo>
                  <a:cubicBezTo>
                    <a:pt x="2262" y="55449"/>
                    <a:pt x="2143" y="54696"/>
                    <a:pt x="2024" y="53883"/>
                  </a:cubicBezTo>
                  <a:cubicBezTo>
                    <a:pt x="1964" y="53466"/>
                    <a:pt x="1905" y="53050"/>
                    <a:pt x="1845" y="52613"/>
                  </a:cubicBezTo>
                  <a:cubicBezTo>
                    <a:pt x="1766" y="52177"/>
                    <a:pt x="1726" y="51721"/>
                    <a:pt x="1667" y="51245"/>
                  </a:cubicBezTo>
                  <a:cubicBezTo>
                    <a:pt x="1568" y="50313"/>
                    <a:pt x="1449" y="49321"/>
                    <a:pt x="1330" y="48251"/>
                  </a:cubicBezTo>
                  <a:cubicBezTo>
                    <a:pt x="913" y="43987"/>
                    <a:pt x="576" y="38652"/>
                    <a:pt x="754" y="32068"/>
                  </a:cubicBezTo>
                  <a:cubicBezTo>
                    <a:pt x="953" y="25464"/>
                    <a:pt x="1607" y="20169"/>
                    <a:pt x="2262" y="15945"/>
                  </a:cubicBezTo>
                  <a:cubicBezTo>
                    <a:pt x="2440" y="14874"/>
                    <a:pt x="2619" y="13883"/>
                    <a:pt x="2777" y="12971"/>
                  </a:cubicBezTo>
                  <a:cubicBezTo>
                    <a:pt x="2857" y="12495"/>
                    <a:pt x="2916" y="12039"/>
                    <a:pt x="3015" y="11622"/>
                  </a:cubicBezTo>
                  <a:cubicBezTo>
                    <a:pt x="3095" y="11186"/>
                    <a:pt x="3194" y="10769"/>
                    <a:pt x="3273" y="10353"/>
                  </a:cubicBezTo>
                  <a:cubicBezTo>
                    <a:pt x="3432" y="9560"/>
                    <a:pt x="3590" y="8806"/>
                    <a:pt x="3729" y="8112"/>
                  </a:cubicBezTo>
                  <a:cubicBezTo>
                    <a:pt x="3888" y="7418"/>
                    <a:pt x="4046" y="6783"/>
                    <a:pt x="4185" y="6188"/>
                  </a:cubicBezTo>
                  <a:cubicBezTo>
                    <a:pt x="4721" y="3828"/>
                    <a:pt x="5157" y="2301"/>
                    <a:pt x="5395" y="1350"/>
                  </a:cubicBezTo>
                  <a:cubicBezTo>
                    <a:pt x="5633" y="378"/>
                    <a:pt x="5692" y="1"/>
                    <a:pt x="5653" y="1"/>
                  </a:cubicBezTo>
                  <a:cubicBezTo>
                    <a:pt x="5652" y="1"/>
                    <a:pt x="5651" y="0"/>
                    <a:pt x="56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6"/>
            <p:cNvSpPr/>
            <p:nvPr/>
          </p:nvSpPr>
          <p:spPr>
            <a:xfrm>
              <a:off x="2101775" y="4618225"/>
              <a:ext cx="67925" cy="377350"/>
            </a:xfrm>
            <a:custGeom>
              <a:rect b="b" l="l" r="r" t="t"/>
              <a:pathLst>
                <a:path extrusionOk="0" h="15094" w="2717">
                  <a:moveTo>
                    <a:pt x="165" y="0"/>
                  </a:moveTo>
                  <a:cubicBezTo>
                    <a:pt x="163" y="0"/>
                    <a:pt x="161" y="1"/>
                    <a:pt x="159" y="1"/>
                  </a:cubicBezTo>
                  <a:cubicBezTo>
                    <a:pt x="0" y="21"/>
                    <a:pt x="99" y="1469"/>
                    <a:pt x="1071" y="7597"/>
                  </a:cubicBezTo>
                  <a:cubicBezTo>
                    <a:pt x="2016" y="13663"/>
                    <a:pt x="2375" y="15093"/>
                    <a:pt x="2555" y="15093"/>
                  </a:cubicBezTo>
                  <a:cubicBezTo>
                    <a:pt x="2556" y="15093"/>
                    <a:pt x="2557" y="15093"/>
                    <a:pt x="2558" y="15093"/>
                  </a:cubicBezTo>
                  <a:cubicBezTo>
                    <a:pt x="2717" y="15073"/>
                    <a:pt x="2618" y="13625"/>
                    <a:pt x="1646" y="7497"/>
                  </a:cubicBezTo>
                  <a:cubicBezTo>
                    <a:pt x="687" y="1452"/>
                    <a:pt x="327" y="0"/>
                    <a:pt x="1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6"/>
            <p:cNvSpPr/>
            <p:nvPr/>
          </p:nvSpPr>
          <p:spPr>
            <a:xfrm>
              <a:off x="4149350" y="4717850"/>
              <a:ext cx="50100" cy="636650"/>
            </a:xfrm>
            <a:custGeom>
              <a:rect b="b" l="l" r="r" t="t"/>
              <a:pathLst>
                <a:path extrusionOk="0" h="25466" w="2004">
                  <a:moveTo>
                    <a:pt x="1177" y="1"/>
                  </a:moveTo>
                  <a:cubicBezTo>
                    <a:pt x="1175" y="1"/>
                    <a:pt x="1173" y="1"/>
                    <a:pt x="1171" y="2"/>
                  </a:cubicBezTo>
                  <a:cubicBezTo>
                    <a:pt x="1131" y="2"/>
                    <a:pt x="1091" y="161"/>
                    <a:pt x="1091" y="538"/>
                  </a:cubicBezTo>
                  <a:cubicBezTo>
                    <a:pt x="1091" y="934"/>
                    <a:pt x="1131" y="1549"/>
                    <a:pt x="1151" y="2501"/>
                  </a:cubicBezTo>
                  <a:cubicBezTo>
                    <a:pt x="1230" y="4385"/>
                    <a:pt x="1409" y="7578"/>
                    <a:pt x="1210" y="12754"/>
                  </a:cubicBezTo>
                  <a:cubicBezTo>
                    <a:pt x="952" y="17930"/>
                    <a:pt x="496" y="21083"/>
                    <a:pt x="258" y="22967"/>
                  </a:cubicBezTo>
                  <a:cubicBezTo>
                    <a:pt x="159" y="23899"/>
                    <a:pt x="60" y="24534"/>
                    <a:pt x="40" y="24910"/>
                  </a:cubicBezTo>
                  <a:cubicBezTo>
                    <a:pt x="1" y="25307"/>
                    <a:pt x="20" y="25466"/>
                    <a:pt x="60" y="25466"/>
                  </a:cubicBezTo>
                  <a:cubicBezTo>
                    <a:pt x="100" y="25466"/>
                    <a:pt x="159" y="25327"/>
                    <a:pt x="258" y="24950"/>
                  </a:cubicBezTo>
                  <a:cubicBezTo>
                    <a:pt x="358" y="24573"/>
                    <a:pt x="516" y="23978"/>
                    <a:pt x="675" y="23026"/>
                  </a:cubicBezTo>
                  <a:cubicBezTo>
                    <a:pt x="1012" y="21162"/>
                    <a:pt x="1547" y="17989"/>
                    <a:pt x="1805" y="12774"/>
                  </a:cubicBezTo>
                  <a:cubicBezTo>
                    <a:pt x="2004" y="7578"/>
                    <a:pt x="1746" y="4365"/>
                    <a:pt x="1567" y="2481"/>
                  </a:cubicBezTo>
                  <a:cubicBezTo>
                    <a:pt x="1488" y="1529"/>
                    <a:pt x="1389" y="895"/>
                    <a:pt x="1329" y="518"/>
                  </a:cubicBezTo>
                  <a:cubicBezTo>
                    <a:pt x="1254" y="162"/>
                    <a:pt x="1215" y="1"/>
                    <a:pt x="11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6"/>
            <p:cNvSpPr/>
            <p:nvPr/>
          </p:nvSpPr>
          <p:spPr>
            <a:xfrm>
              <a:off x="4740825" y="318300"/>
              <a:ext cx="290550" cy="1142325"/>
            </a:xfrm>
            <a:custGeom>
              <a:rect b="b" l="l" r="r" t="t"/>
              <a:pathLst>
                <a:path extrusionOk="0" h="45693" w="11622">
                  <a:moveTo>
                    <a:pt x="11576" y="0"/>
                  </a:moveTo>
                  <a:cubicBezTo>
                    <a:pt x="11527" y="0"/>
                    <a:pt x="11347" y="225"/>
                    <a:pt x="10947" y="795"/>
                  </a:cubicBezTo>
                  <a:cubicBezTo>
                    <a:pt x="10551" y="1410"/>
                    <a:pt x="9857" y="2362"/>
                    <a:pt x="8984" y="3908"/>
                  </a:cubicBezTo>
                  <a:cubicBezTo>
                    <a:pt x="8766" y="4305"/>
                    <a:pt x="8508" y="4722"/>
                    <a:pt x="8250" y="5178"/>
                  </a:cubicBezTo>
                  <a:cubicBezTo>
                    <a:pt x="8012" y="5634"/>
                    <a:pt x="7754" y="6149"/>
                    <a:pt x="7457" y="6685"/>
                  </a:cubicBezTo>
                  <a:cubicBezTo>
                    <a:pt x="7199" y="7220"/>
                    <a:pt x="6862" y="7795"/>
                    <a:pt x="6584" y="8430"/>
                  </a:cubicBezTo>
                  <a:cubicBezTo>
                    <a:pt x="6287" y="9065"/>
                    <a:pt x="5970" y="9739"/>
                    <a:pt x="5652" y="10453"/>
                  </a:cubicBezTo>
                  <a:cubicBezTo>
                    <a:pt x="4383" y="13368"/>
                    <a:pt x="2975" y="17076"/>
                    <a:pt x="1805" y="21816"/>
                  </a:cubicBezTo>
                  <a:cubicBezTo>
                    <a:pt x="1666" y="22411"/>
                    <a:pt x="1547" y="23006"/>
                    <a:pt x="1428" y="23561"/>
                  </a:cubicBezTo>
                  <a:cubicBezTo>
                    <a:pt x="1309" y="24136"/>
                    <a:pt x="1170" y="24692"/>
                    <a:pt x="1091" y="25227"/>
                  </a:cubicBezTo>
                  <a:cubicBezTo>
                    <a:pt x="992" y="25782"/>
                    <a:pt x="913" y="26318"/>
                    <a:pt x="813" y="26833"/>
                  </a:cubicBezTo>
                  <a:cubicBezTo>
                    <a:pt x="774" y="27091"/>
                    <a:pt x="734" y="27349"/>
                    <a:pt x="694" y="27607"/>
                  </a:cubicBezTo>
                  <a:cubicBezTo>
                    <a:pt x="675" y="27726"/>
                    <a:pt x="655" y="27845"/>
                    <a:pt x="635" y="27984"/>
                  </a:cubicBezTo>
                  <a:cubicBezTo>
                    <a:pt x="615" y="28103"/>
                    <a:pt x="595" y="28222"/>
                    <a:pt x="575" y="28341"/>
                  </a:cubicBezTo>
                  <a:cubicBezTo>
                    <a:pt x="476" y="29332"/>
                    <a:pt x="338" y="30284"/>
                    <a:pt x="258" y="31157"/>
                  </a:cubicBezTo>
                  <a:cubicBezTo>
                    <a:pt x="199" y="32049"/>
                    <a:pt x="139" y="32902"/>
                    <a:pt x="80" y="33675"/>
                  </a:cubicBezTo>
                  <a:cubicBezTo>
                    <a:pt x="40" y="34468"/>
                    <a:pt x="40" y="35222"/>
                    <a:pt x="20" y="35916"/>
                  </a:cubicBezTo>
                  <a:cubicBezTo>
                    <a:pt x="0" y="36273"/>
                    <a:pt x="0" y="36610"/>
                    <a:pt x="0" y="36928"/>
                  </a:cubicBezTo>
                  <a:cubicBezTo>
                    <a:pt x="0" y="37265"/>
                    <a:pt x="20" y="37582"/>
                    <a:pt x="20" y="37879"/>
                  </a:cubicBezTo>
                  <a:cubicBezTo>
                    <a:pt x="40" y="38494"/>
                    <a:pt x="60" y="39049"/>
                    <a:pt x="60" y="39585"/>
                  </a:cubicBezTo>
                  <a:cubicBezTo>
                    <a:pt x="80" y="40101"/>
                    <a:pt x="139" y="40596"/>
                    <a:pt x="159" y="41033"/>
                  </a:cubicBezTo>
                  <a:cubicBezTo>
                    <a:pt x="278" y="42817"/>
                    <a:pt x="456" y="43987"/>
                    <a:pt x="575" y="44701"/>
                  </a:cubicBezTo>
                  <a:cubicBezTo>
                    <a:pt x="694" y="45415"/>
                    <a:pt x="754" y="45693"/>
                    <a:pt x="794" y="45693"/>
                  </a:cubicBezTo>
                  <a:cubicBezTo>
                    <a:pt x="833" y="45693"/>
                    <a:pt x="853" y="45395"/>
                    <a:pt x="794" y="44682"/>
                  </a:cubicBezTo>
                  <a:cubicBezTo>
                    <a:pt x="754" y="43948"/>
                    <a:pt x="635" y="42778"/>
                    <a:pt x="575" y="41013"/>
                  </a:cubicBezTo>
                  <a:cubicBezTo>
                    <a:pt x="556" y="40557"/>
                    <a:pt x="516" y="40081"/>
                    <a:pt x="516" y="39565"/>
                  </a:cubicBezTo>
                  <a:cubicBezTo>
                    <a:pt x="516" y="39049"/>
                    <a:pt x="516" y="38474"/>
                    <a:pt x="516" y="37879"/>
                  </a:cubicBezTo>
                  <a:cubicBezTo>
                    <a:pt x="496" y="37562"/>
                    <a:pt x="496" y="37265"/>
                    <a:pt x="496" y="36928"/>
                  </a:cubicBezTo>
                  <a:cubicBezTo>
                    <a:pt x="496" y="36610"/>
                    <a:pt x="516" y="36273"/>
                    <a:pt x="536" y="35936"/>
                  </a:cubicBezTo>
                  <a:cubicBezTo>
                    <a:pt x="556" y="35242"/>
                    <a:pt x="575" y="34508"/>
                    <a:pt x="615" y="33715"/>
                  </a:cubicBezTo>
                  <a:cubicBezTo>
                    <a:pt x="694" y="32922"/>
                    <a:pt x="754" y="32089"/>
                    <a:pt x="813" y="31216"/>
                  </a:cubicBezTo>
                  <a:cubicBezTo>
                    <a:pt x="913" y="30344"/>
                    <a:pt x="1032" y="29411"/>
                    <a:pt x="1151" y="28420"/>
                  </a:cubicBezTo>
                  <a:cubicBezTo>
                    <a:pt x="1170" y="28301"/>
                    <a:pt x="1190" y="28182"/>
                    <a:pt x="1210" y="28063"/>
                  </a:cubicBezTo>
                  <a:cubicBezTo>
                    <a:pt x="1230" y="27944"/>
                    <a:pt x="1250" y="27805"/>
                    <a:pt x="1270" y="27686"/>
                  </a:cubicBezTo>
                  <a:cubicBezTo>
                    <a:pt x="1309" y="27428"/>
                    <a:pt x="1349" y="27190"/>
                    <a:pt x="1389" y="26933"/>
                  </a:cubicBezTo>
                  <a:cubicBezTo>
                    <a:pt x="1488" y="26417"/>
                    <a:pt x="1567" y="25881"/>
                    <a:pt x="1666" y="25346"/>
                  </a:cubicBezTo>
                  <a:cubicBezTo>
                    <a:pt x="1746" y="24811"/>
                    <a:pt x="1884" y="24255"/>
                    <a:pt x="2003" y="23700"/>
                  </a:cubicBezTo>
                  <a:cubicBezTo>
                    <a:pt x="2122" y="23125"/>
                    <a:pt x="2241" y="22550"/>
                    <a:pt x="2380" y="21955"/>
                  </a:cubicBezTo>
                  <a:cubicBezTo>
                    <a:pt x="3530" y="17255"/>
                    <a:pt x="4919" y="13586"/>
                    <a:pt x="6148" y="10671"/>
                  </a:cubicBezTo>
                  <a:cubicBezTo>
                    <a:pt x="6465" y="9957"/>
                    <a:pt x="6763" y="9283"/>
                    <a:pt x="7060" y="8648"/>
                  </a:cubicBezTo>
                  <a:cubicBezTo>
                    <a:pt x="7318" y="8014"/>
                    <a:pt x="7635" y="7458"/>
                    <a:pt x="7893" y="6903"/>
                  </a:cubicBezTo>
                  <a:cubicBezTo>
                    <a:pt x="8171" y="6368"/>
                    <a:pt x="8429" y="5852"/>
                    <a:pt x="8647" y="5396"/>
                  </a:cubicBezTo>
                  <a:cubicBezTo>
                    <a:pt x="8905" y="4940"/>
                    <a:pt x="9143" y="4503"/>
                    <a:pt x="9341" y="4127"/>
                  </a:cubicBezTo>
                  <a:cubicBezTo>
                    <a:pt x="10174" y="2560"/>
                    <a:pt x="10808" y="1568"/>
                    <a:pt x="11146" y="914"/>
                  </a:cubicBezTo>
                  <a:cubicBezTo>
                    <a:pt x="11503" y="279"/>
                    <a:pt x="11622" y="22"/>
                    <a:pt x="11582" y="2"/>
                  </a:cubicBezTo>
                  <a:cubicBezTo>
                    <a:pt x="11580" y="1"/>
                    <a:pt x="11578" y="0"/>
                    <a:pt x="11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6"/>
            <p:cNvSpPr/>
            <p:nvPr/>
          </p:nvSpPr>
          <p:spPr>
            <a:xfrm>
              <a:off x="5422025" y="240475"/>
              <a:ext cx="210250" cy="1208300"/>
            </a:xfrm>
            <a:custGeom>
              <a:rect b="b" l="l" r="r" t="t"/>
              <a:pathLst>
                <a:path extrusionOk="0" h="48332" w="8410">
                  <a:moveTo>
                    <a:pt x="4656" y="0"/>
                  </a:moveTo>
                  <a:cubicBezTo>
                    <a:pt x="4611" y="0"/>
                    <a:pt x="4471" y="264"/>
                    <a:pt x="4165" y="953"/>
                  </a:cubicBezTo>
                  <a:cubicBezTo>
                    <a:pt x="3868" y="1647"/>
                    <a:pt x="3332" y="2778"/>
                    <a:pt x="2777" y="4562"/>
                  </a:cubicBezTo>
                  <a:cubicBezTo>
                    <a:pt x="2638" y="4999"/>
                    <a:pt x="2460" y="5494"/>
                    <a:pt x="2301" y="6010"/>
                  </a:cubicBezTo>
                  <a:cubicBezTo>
                    <a:pt x="2162" y="6546"/>
                    <a:pt x="2004" y="7121"/>
                    <a:pt x="1845" y="7735"/>
                  </a:cubicBezTo>
                  <a:cubicBezTo>
                    <a:pt x="1766" y="8053"/>
                    <a:pt x="1686" y="8370"/>
                    <a:pt x="1587" y="8707"/>
                  </a:cubicBezTo>
                  <a:cubicBezTo>
                    <a:pt x="1488" y="9044"/>
                    <a:pt x="1448" y="9381"/>
                    <a:pt x="1369" y="9738"/>
                  </a:cubicBezTo>
                  <a:cubicBezTo>
                    <a:pt x="1230" y="10472"/>
                    <a:pt x="1072" y="11226"/>
                    <a:pt x="913" y="12059"/>
                  </a:cubicBezTo>
                  <a:cubicBezTo>
                    <a:pt x="397" y="15331"/>
                    <a:pt x="1" y="19495"/>
                    <a:pt x="397" y="24632"/>
                  </a:cubicBezTo>
                  <a:cubicBezTo>
                    <a:pt x="834" y="29748"/>
                    <a:pt x="1865" y="33794"/>
                    <a:pt x="2876" y="36967"/>
                  </a:cubicBezTo>
                  <a:cubicBezTo>
                    <a:pt x="3451" y="38533"/>
                    <a:pt x="3907" y="39922"/>
                    <a:pt x="4463" y="41072"/>
                  </a:cubicBezTo>
                  <a:cubicBezTo>
                    <a:pt x="4721" y="41667"/>
                    <a:pt x="4939" y="42202"/>
                    <a:pt x="5157" y="42718"/>
                  </a:cubicBezTo>
                  <a:cubicBezTo>
                    <a:pt x="5415" y="43214"/>
                    <a:pt x="5653" y="43670"/>
                    <a:pt x="5851" y="44086"/>
                  </a:cubicBezTo>
                  <a:cubicBezTo>
                    <a:pt x="6684" y="45772"/>
                    <a:pt x="7358" y="46803"/>
                    <a:pt x="7755" y="47457"/>
                  </a:cubicBezTo>
                  <a:cubicBezTo>
                    <a:pt x="8155" y="48087"/>
                    <a:pt x="8336" y="48331"/>
                    <a:pt x="8384" y="48331"/>
                  </a:cubicBezTo>
                  <a:cubicBezTo>
                    <a:pt x="8386" y="48331"/>
                    <a:pt x="8388" y="48331"/>
                    <a:pt x="8389" y="48330"/>
                  </a:cubicBezTo>
                  <a:cubicBezTo>
                    <a:pt x="8409" y="48310"/>
                    <a:pt x="8310" y="48033"/>
                    <a:pt x="7953" y="47338"/>
                  </a:cubicBezTo>
                  <a:cubicBezTo>
                    <a:pt x="7616" y="46644"/>
                    <a:pt x="7001" y="45593"/>
                    <a:pt x="6228" y="43888"/>
                  </a:cubicBezTo>
                  <a:cubicBezTo>
                    <a:pt x="6029" y="43471"/>
                    <a:pt x="5811" y="43015"/>
                    <a:pt x="5573" y="42519"/>
                  </a:cubicBezTo>
                  <a:cubicBezTo>
                    <a:pt x="5375" y="42024"/>
                    <a:pt x="5157" y="41468"/>
                    <a:pt x="4919" y="40893"/>
                  </a:cubicBezTo>
                  <a:cubicBezTo>
                    <a:pt x="4403" y="39723"/>
                    <a:pt x="3947" y="38335"/>
                    <a:pt x="3412" y="36788"/>
                  </a:cubicBezTo>
                  <a:cubicBezTo>
                    <a:pt x="2420" y="33635"/>
                    <a:pt x="1429" y="29629"/>
                    <a:pt x="992" y="24572"/>
                  </a:cubicBezTo>
                  <a:cubicBezTo>
                    <a:pt x="596" y="19515"/>
                    <a:pt x="972" y="15390"/>
                    <a:pt x="1448" y="12138"/>
                  </a:cubicBezTo>
                  <a:cubicBezTo>
                    <a:pt x="1607" y="11325"/>
                    <a:pt x="1746" y="10571"/>
                    <a:pt x="1885" y="9857"/>
                  </a:cubicBezTo>
                  <a:cubicBezTo>
                    <a:pt x="1944" y="9500"/>
                    <a:pt x="2004" y="9143"/>
                    <a:pt x="2083" y="8826"/>
                  </a:cubicBezTo>
                  <a:cubicBezTo>
                    <a:pt x="2162" y="8489"/>
                    <a:pt x="2242" y="8172"/>
                    <a:pt x="2321" y="7854"/>
                  </a:cubicBezTo>
                  <a:cubicBezTo>
                    <a:pt x="2480" y="7240"/>
                    <a:pt x="2618" y="6664"/>
                    <a:pt x="2737" y="6149"/>
                  </a:cubicBezTo>
                  <a:cubicBezTo>
                    <a:pt x="2896" y="5613"/>
                    <a:pt x="3055" y="5137"/>
                    <a:pt x="3174" y="4681"/>
                  </a:cubicBezTo>
                  <a:cubicBezTo>
                    <a:pt x="3689" y="2897"/>
                    <a:pt x="4145" y="1766"/>
                    <a:pt x="4383" y="1032"/>
                  </a:cubicBezTo>
                  <a:cubicBezTo>
                    <a:pt x="4621" y="299"/>
                    <a:pt x="4701" y="21"/>
                    <a:pt x="4661" y="1"/>
                  </a:cubicBezTo>
                  <a:cubicBezTo>
                    <a:pt x="4660" y="0"/>
                    <a:pt x="4658" y="0"/>
                    <a:pt x="46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6"/>
            <p:cNvSpPr/>
            <p:nvPr/>
          </p:nvSpPr>
          <p:spPr>
            <a:xfrm>
              <a:off x="5297575" y="911275"/>
              <a:ext cx="66975" cy="434850"/>
            </a:xfrm>
            <a:custGeom>
              <a:rect b="b" l="l" r="r" t="t"/>
              <a:pathLst>
                <a:path extrusionOk="0" h="17394" w="2679">
                  <a:moveTo>
                    <a:pt x="318" y="1"/>
                  </a:moveTo>
                  <a:cubicBezTo>
                    <a:pt x="239" y="1"/>
                    <a:pt x="140" y="417"/>
                    <a:pt x="80" y="1726"/>
                  </a:cubicBezTo>
                  <a:cubicBezTo>
                    <a:pt x="41" y="3035"/>
                    <a:pt x="1" y="5256"/>
                    <a:pt x="457" y="8826"/>
                  </a:cubicBezTo>
                  <a:cubicBezTo>
                    <a:pt x="953" y="12395"/>
                    <a:pt x="1548" y="14537"/>
                    <a:pt x="1944" y="15787"/>
                  </a:cubicBezTo>
                  <a:cubicBezTo>
                    <a:pt x="2312" y="17005"/>
                    <a:pt x="2529" y="17394"/>
                    <a:pt x="2594" y="17394"/>
                  </a:cubicBezTo>
                  <a:cubicBezTo>
                    <a:pt x="2596" y="17394"/>
                    <a:pt x="2597" y="17393"/>
                    <a:pt x="2599" y="17393"/>
                  </a:cubicBezTo>
                  <a:cubicBezTo>
                    <a:pt x="2678" y="17373"/>
                    <a:pt x="2619" y="16957"/>
                    <a:pt x="2341" y="15687"/>
                  </a:cubicBezTo>
                  <a:cubicBezTo>
                    <a:pt x="2063" y="14418"/>
                    <a:pt x="1528" y="12276"/>
                    <a:pt x="1052" y="8746"/>
                  </a:cubicBezTo>
                  <a:cubicBezTo>
                    <a:pt x="596" y="5217"/>
                    <a:pt x="576" y="3035"/>
                    <a:pt x="497" y="1726"/>
                  </a:cubicBezTo>
                  <a:cubicBezTo>
                    <a:pt x="457" y="417"/>
                    <a:pt x="398" y="1"/>
                    <a:pt x="3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6"/>
            <p:cNvSpPr/>
            <p:nvPr/>
          </p:nvSpPr>
          <p:spPr>
            <a:xfrm>
              <a:off x="4992175" y="943975"/>
              <a:ext cx="112575" cy="796325"/>
            </a:xfrm>
            <a:custGeom>
              <a:rect b="b" l="l" r="r" t="t"/>
              <a:pathLst>
                <a:path extrusionOk="0" h="31853" w="4503">
                  <a:moveTo>
                    <a:pt x="1683" y="0"/>
                  </a:moveTo>
                  <a:cubicBezTo>
                    <a:pt x="1659" y="0"/>
                    <a:pt x="1581" y="184"/>
                    <a:pt x="1449" y="636"/>
                  </a:cubicBezTo>
                  <a:cubicBezTo>
                    <a:pt x="1310" y="1112"/>
                    <a:pt x="1092" y="1886"/>
                    <a:pt x="873" y="3076"/>
                  </a:cubicBezTo>
                  <a:cubicBezTo>
                    <a:pt x="834" y="3373"/>
                    <a:pt x="754" y="3710"/>
                    <a:pt x="695" y="4047"/>
                  </a:cubicBezTo>
                  <a:cubicBezTo>
                    <a:pt x="655" y="4404"/>
                    <a:pt x="596" y="4781"/>
                    <a:pt x="536" y="5198"/>
                  </a:cubicBezTo>
                  <a:cubicBezTo>
                    <a:pt x="417" y="6011"/>
                    <a:pt x="338" y="6963"/>
                    <a:pt x="239" y="8033"/>
                  </a:cubicBezTo>
                  <a:cubicBezTo>
                    <a:pt x="80" y="10175"/>
                    <a:pt x="1" y="12852"/>
                    <a:pt x="298" y="16164"/>
                  </a:cubicBezTo>
                  <a:cubicBezTo>
                    <a:pt x="596" y="19476"/>
                    <a:pt x="1131" y="22094"/>
                    <a:pt x="1647" y="24176"/>
                  </a:cubicBezTo>
                  <a:cubicBezTo>
                    <a:pt x="1944" y="25227"/>
                    <a:pt x="2162" y="26139"/>
                    <a:pt x="2440" y="26913"/>
                  </a:cubicBezTo>
                  <a:cubicBezTo>
                    <a:pt x="2559" y="27309"/>
                    <a:pt x="2678" y="27686"/>
                    <a:pt x="2797" y="28023"/>
                  </a:cubicBezTo>
                  <a:cubicBezTo>
                    <a:pt x="2916" y="28360"/>
                    <a:pt x="3035" y="28658"/>
                    <a:pt x="3134" y="28955"/>
                  </a:cubicBezTo>
                  <a:cubicBezTo>
                    <a:pt x="3551" y="30086"/>
                    <a:pt x="3888" y="30800"/>
                    <a:pt x="4106" y="31256"/>
                  </a:cubicBezTo>
                  <a:cubicBezTo>
                    <a:pt x="4293" y="31687"/>
                    <a:pt x="4410" y="31852"/>
                    <a:pt x="4456" y="31852"/>
                  </a:cubicBezTo>
                  <a:cubicBezTo>
                    <a:pt x="4458" y="31852"/>
                    <a:pt x="4461" y="31852"/>
                    <a:pt x="4463" y="31851"/>
                  </a:cubicBezTo>
                  <a:cubicBezTo>
                    <a:pt x="4503" y="31831"/>
                    <a:pt x="4463" y="31652"/>
                    <a:pt x="4304" y="31176"/>
                  </a:cubicBezTo>
                  <a:cubicBezTo>
                    <a:pt x="4165" y="30701"/>
                    <a:pt x="3888" y="29947"/>
                    <a:pt x="3531" y="28797"/>
                  </a:cubicBezTo>
                  <a:cubicBezTo>
                    <a:pt x="3432" y="28519"/>
                    <a:pt x="3333" y="28222"/>
                    <a:pt x="3214" y="27865"/>
                  </a:cubicBezTo>
                  <a:cubicBezTo>
                    <a:pt x="3114" y="27528"/>
                    <a:pt x="3015" y="27171"/>
                    <a:pt x="2896" y="26774"/>
                  </a:cubicBezTo>
                  <a:cubicBezTo>
                    <a:pt x="2658" y="26001"/>
                    <a:pt x="2440" y="25088"/>
                    <a:pt x="2182" y="24057"/>
                  </a:cubicBezTo>
                  <a:cubicBezTo>
                    <a:pt x="1687" y="21975"/>
                    <a:pt x="1171" y="19377"/>
                    <a:pt x="873" y="16105"/>
                  </a:cubicBezTo>
                  <a:cubicBezTo>
                    <a:pt x="596" y="12852"/>
                    <a:pt x="655" y="10195"/>
                    <a:pt x="774" y="8073"/>
                  </a:cubicBezTo>
                  <a:cubicBezTo>
                    <a:pt x="854" y="7002"/>
                    <a:pt x="913" y="6070"/>
                    <a:pt x="1032" y="5257"/>
                  </a:cubicBezTo>
                  <a:cubicBezTo>
                    <a:pt x="1072" y="4841"/>
                    <a:pt x="1111" y="4464"/>
                    <a:pt x="1151" y="4127"/>
                  </a:cubicBezTo>
                  <a:cubicBezTo>
                    <a:pt x="1191" y="3770"/>
                    <a:pt x="1250" y="3452"/>
                    <a:pt x="1290" y="3155"/>
                  </a:cubicBezTo>
                  <a:cubicBezTo>
                    <a:pt x="1449" y="1965"/>
                    <a:pt x="1607" y="1172"/>
                    <a:pt x="1667" y="696"/>
                  </a:cubicBezTo>
                  <a:cubicBezTo>
                    <a:pt x="1726" y="200"/>
                    <a:pt x="1726" y="2"/>
                    <a:pt x="1687" y="2"/>
                  </a:cubicBezTo>
                  <a:cubicBezTo>
                    <a:pt x="1686" y="1"/>
                    <a:pt x="1684" y="0"/>
                    <a:pt x="1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6"/>
            <p:cNvSpPr/>
            <p:nvPr/>
          </p:nvSpPr>
          <p:spPr>
            <a:xfrm>
              <a:off x="5842450" y="3251250"/>
              <a:ext cx="1314850" cy="1628800"/>
            </a:xfrm>
            <a:custGeom>
              <a:rect b="b" l="l" r="r" t="t"/>
              <a:pathLst>
                <a:path extrusionOk="0" h="65152" w="52594">
                  <a:moveTo>
                    <a:pt x="34" y="1"/>
                  </a:moveTo>
                  <a:cubicBezTo>
                    <a:pt x="27" y="1"/>
                    <a:pt x="22" y="2"/>
                    <a:pt x="20" y="5"/>
                  </a:cubicBezTo>
                  <a:cubicBezTo>
                    <a:pt x="1" y="25"/>
                    <a:pt x="437" y="303"/>
                    <a:pt x="1567" y="957"/>
                  </a:cubicBezTo>
                  <a:cubicBezTo>
                    <a:pt x="2142" y="1275"/>
                    <a:pt x="2876" y="1711"/>
                    <a:pt x="3808" y="2266"/>
                  </a:cubicBezTo>
                  <a:cubicBezTo>
                    <a:pt x="4046" y="2405"/>
                    <a:pt x="4284" y="2544"/>
                    <a:pt x="4542" y="2702"/>
                  </a:cubicBezTo>
                  <a:cubicBezTo>
                    <a:pt x="4800" y="2861"/>
                    <a:pt x="5077" y="3020"/>
                    <a:pt x="5355" y="3198"/>
                  </a:cubicBezTo>
                  <a:cubicBezTo>
                    <a:pt x="5910" y="3555"/>
                    <a:pt x="6545" y="3932"/>
                    <a:pt x="7219" y="4368"/>
                  </a:cubicBezTo>
                  <a:cubicBezTo>
                    <a:pt x="9896" y="6094"/>
                    <a:pt x="13426" y="8513"/>
                    <a:pt x="17789" y="12122"/>
                  </a:cubicBezTo>
                  <a:cubicBezTo>
                    <a:pt x="22132" y="15751"/>
                    <a:pt x="27308" y="20570"/>
                    <a:pt x="32782" y="27333"/>
                  </a:cubicBezTo>
                  <a:cubicBezTo>
                    <a:pt x="38236" y="34135"/>
                    <a:pt x="41845" y="40223"/>
                    <a:pt x="44482" y="45221"/>
                  </a:cubicBezTo>
                  <a:cubicBezTo>
                    <a:pt x="47060" y="50258"/>
                    <a:pt x="48687" y="54224"/>
                    <a:pt x="49797" y="57199"/>
                  </a:cubicBezTo>
                  <a:cubicBezTo>
                    <a:pt x="50095" y="57952"/>
                    <a:pt x="50333" y="58646"/>
                    <a:pt x="50551" y="59261"/>
                  </a:cubicBezTo>
                  <a:cubicBezTo>
                    <a:pt x="50670" y="59579"/>
                    <a:pt x="50769" y="59876"/>
                    <a:pt x="50868" y="60154"/>
                  </a:cubicBezTo>
                  <a:cubicBezTo>
                    <a:pt x="50967" y="60451"/>
                    <a:pt x="51066" y="60729"/>
                    <a:pt x="51146" y="60987"/>
                  </a:cubicBezTo>
                  <a:cubicBezTo>
                    <a:pt x="51483" y="62018"/>
                    <a:pt x="51760" y="62811"/>
                    <a:pt x="51939" y="63446"/>
                  </a:cubicBezTo>
                  <a:cubicBezTo>
                    <a:pt x="52328" y="64670"/>
                    <a:pt x="52507" y="65152"/>
                    <a:pt x="52551" y="65152"/>
                  </a:cubicBezTo>
                  <a:cubicBezTo>
                    <a:pt x="52552" y="65152"/>
                    <a:pt x="52553" y="65152"/>
                    <a:pt x="52554" y="65151"/>
                  </a:cubicBezTo>
                  <a:cubicBezTo>
                    <a:pt x="52593" y="65131"/>
                    <a:pt x="52494" y="64636"/>
                    <a:pt x="52157" y="63386"/>
                  </a:cubicBezTo>
                  <a:cubicBezTo>
                    <a:pt x="52018" y="62752"/>
                    <a:pt x="51760" y="61919"/>
                    <a:pt x="51443" y="60887"/>
                  </a:cubicBezTo>
                  <a:cubicBezTo>
                    <a:pt x="51384" y="60610"/>
                    <a:pt x="51285" y="60332"/>
                    <a:pt x="51205" y="60055"/>
                  </a:cubicBezTo>
                  <a:cubicBezTo>
                    <a:pt x="51106" y="59757"/>
                    <a:pt x="51007" y="59460"/>
                    <a:pt x="50908" y="59142"/>
                  </a:cubicBezTo>
                  <a:cubicBezTo>
                    <a:pt x="50690" y="58508"/>
                    <a:pt x="50471" y="57814"/>
                    <a:pt x="50194" y="57060"/>
                  </a:cubicBezTo>
                  <a:cubicBezTo>
                    <a:pt x="49123" y="54046"/>
                    <a:pt x="47536" y="50040"/>
                    <a:pt x="44958" y="44963"/>
                  </a:cubicBezTo>
                  <a:cubicBezTo>
                    <a:pt x="42341" y="39926"/>
                    <a:pt x="38731" y="33798"/>
                    <a:pt x="33238" y="26976"/>
                  </a:cubicBezTo>
                  <a:cubicBezTo>
                    <a:pt x="27725" y="20154"/>
                    <a:pt x="22509" y="15315"/>
                    <a:pt x="18146" y="11706"/>
                  </a:cubicBezTo>
                  <a:cubicBezTo>
                    <a:pt x="13724" y="8097"/>
                    <a:pt x="10154" y="5697"/>
                    <a:pt x="7437" y="4011"/>
                  </a:cubicBezTo>
                  <a:cubicBezTo>
                    <a:pt x="6763" y="3595"/>
                    <a:pt x="6129" y="3218"/>
                    <a:pt x="5553" y="2881"/>
                  </a:cubicBezTo>
                  <a:cubicBezTo>
                    <a:pt x="5256" y="2702"/>
                    <a:pt x="4978" y="2544"/>
                    <a:pt x="4721" y="2405"/>
                  </a:cubicBezTo>
                  <a:cubicBezTo>
                    <a:pt x="4463" y="2246"/>
                    <a:pt x="4205" y="2108"/>
                    <a:pt x="3967" y="1989"/>
                  </a:cubicBezTo>
                  <a:cubicBezTo>
                    <a:pt x="3015" y="1453"/>
                    <a:pt x="2261" y="1037"/>
                    <a:pt x="1686" y="759"/>
                  </a:cubicBezTo>
                  <a:cubicBezTo>
                    <a:pt x="611" y="212"/>
                    <a:pt x="122"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6"/>
            <p:cNvSpPr/>
            <p:nvPr/>
          </p:nvSpPr>
          <p:spPr>
            <a:xfrm>
              <a:off x="6076950" y="3191100"/>
              <a:ext cx="1104650" cy="930425"/>
            </a:xfrm>
            <a:custGeom>
              <a:rect b="b" l="l" r="r" t="t"/>
              <a:pathLst>
                <a:path extrusionOk="0" h="37217" w="44186">
                  <a:moveTo>
                    <a:pt x="45" y="1"/>
                  </a:moveTo>
                  <a:cubicBezTo>
                    <a:pt x="19" y="1"/>
                    <a:pt x="5" y="5"/>
                    <a:pt x="1" y="12"/>
                  </a:cubicBezTo>
                  <a:cubicBezTo>
                    <a:pt x="1" y="52"/>
                    <a:pt x="318" y="190"/>
                    <a:pt x="1151" y="508"/>
                  </a:cubicBezTo>
                  <a:cubicBezTo>
                    <a:pt x="1984" y="845"/>
                    <a:pt x="3372" y="1281"/>
                    <a:pt x="5395" y="2134"/>
                  </a:cubicBezTo>
                  <a:cubicBezTo>
                    <a:pt x="5891" y="2352"/>
                    <a:pt x="6466" y="2570"/>
                    <a:pt x="7041" y="2828"/>
                  </a:cubicBezTo>
                  <a:cubicBezTo>
                    <a:pt x="7636" y="3086"/>
                    <a:pt x="8271" y="3383"/>
                    <a:pt x="8945" y="3700"/>
                  </a:cubicBezTo>
                  <a:cubicBezTo>
                    <a:pt x="9282" y="3859"/>
                    <a:pt x="9639" y="4018"/>
                    <a:pt x="9996" y="4196"/>
                  </a:cubicBezTo>
                  <a:cubicBezTo>
                    <a:pt x="10373" y="4355"/>
                    <a:pt x="10730" y="4553"/>
                    <a:pt x="11106" y="4752"/>
                  </a:cubicBezTo>
                  <a:cubicBezTo>
                    <a:pt x="11860" y="5148"/>
                    <a:pt x="12673" y="5584"/>
                    <a:pt x="13546" y="6021"/>
                  </a:cubicBezTo>
                  <a:cubicBezTo>
                    <a:pt x="16937" y="7944"/>
                    <a:pt x="21042" y="10522"/>
                    <a:pt x="25643" y="14370"/>
                  </a:cubicBezTo>
                  <a:cubicBezTo>
                    <a:pt x="30224" y="18257"/>
                    <a:pt x="33456" y="21866"/>
                    <a:pt x="35915" y="24880"/>
                  </a:cubicBezTo>
                  <a:cubicBezTo>
                    <a:pt x="36510" y="25654"/>
                    <a:pt x="37066" y="26387"/>
                    <a:pt x="37581" y="27062"/>
                  </a:cubicBezTo>
                  <a:cubicBezTo>
                    <a:pt x="37839" y="27419"/>
                    <a:pt x="38117" y="27736"/>
                    <a:pt x="38335" y="28073"/>
                  </a:cubicBezTo>
                  <a:cubicBezTo>
                    <a:pt x="38553" y="28390"/>
                    <a:pt x="38771" y="28708"/>
                    <a:pt x="38989" y="29025"/>
                  </a:cubicBezTo>
                  <a:cubicBezTo>
                    <a:pt x="39426" y="29640"/>
                    <a:pt x="39822" y="30215"/>
                    <a:pt x="40179" y="30750"/>
                  </a:cubicBezTo>
                  <a:cubicBezTo>
                    <a:pt x="40536" y="31286"/>
                    <a:pt x="40834" y="31801"/>
                    <a:pt x="41131" y="32257"/>
                  </a:cubicBezTo>
                  <a:cubicBezTo>
                    <a:pt x="42321" y="34102"/>
                    <a:pt x="42995" y="35391"/>
                    <a:pt x="43451" y="36164"/>
                  </a:cubicBezTo>
                  <a:cubicBezTo>
                    <a:pt x="43893" y="36914"/>
                    <a:pt x="44093" y="37216"/>
                    <a:pt x="44141" y="37216"/>
                  </a:cubicBezTo>
                  <a:cubicBezTo>
                    <a:pt x="44143" y="37216"/>
                    <a:pt x="44144" y="37216"/>
                    <a:pt x="44145" y="37215"/>
                  </a:cubicBezTo>
                  <a:cubicBezTo>
                    <a:pt x="44185" y="37195"/>
                    <a:pt x="44046" y="36858"/>
                    <a:pt x="43650" y="36045"/>
                  </a:cubicBezTo>
                  <a:cubicBezTo>
                    <a:pt x="43253" y="35252"/>
                    <a:pt x="42638" y="33923"/>
                    <a:pt x="41488" y="32039"/>
                  </a:cubicBezTo>
                  <a:cubicBezTo>
                    <a:pt x="41210" y="31563"/>
                    <a:pt x="40913" y="31048"/>
                    <a:pt x="40556" y="30493"/>
                  </a:cubicBezTo>
                  <a:cubicBezTo>
                    <a:pt x="40199" y="29957"/>
                    <a:pt x="39802" y="29362"/>
                    <a:pt x="39386" y="28747"/>
                  </a:cubicBezTo>
                  <a:cubicBezTo>
                    <a:pt x="39188" y="28430"/>
                    <a:pt x="38970" y="28093"/>
                    <a:pt x="38732" y="27776"/>
                  </a:cubicBezTo>
                  <a:cubicBezTo>
                    <a:pt x="38513" y="27438"/>
                    <a:pt x="38256" y="27101"/>
                    <a:pt x="37998" y="26764"/>
                  </a:cubicBezTo>
                  <a:cubicBezTo>
                    <a:pt x="37482" y="26070"/>
                    <a:pt x="36927" y="25336"/>
                    <a:pt x="36352" y="24543"/>
                  </a:cubicBezTo>
                  <a:cubicBezTo>
                    <a:pt x="33893" y="21489"/>
                    <a:pt x="30621" y="17820"/>
                    <a:pt x="26020" y="13914"/>
                  </a:cubicBezTo>
                  <a:cubicBezTo>
                    <a:pt x="21379" y="10046"/>
                    <a:pt x="17234" y="7449"/>
                    <a:pt x="13804" y="5545"/>
                  </a:cubicBezTo>
                  <a:cubicBezTo>
                    <a:pt x="12931" y="5089"/>
                    <a:pt x="12098" y="4672"/>
                    <a:pt x="11344" y="4276"/>
                  </a:cubicBezTo>
                  <a:cubicBezTo>
                    <a:pt x="10948" y="4097"/>
                    <a:pt x="10591" y="3879"/>
                    <a:pt x="10214" y="3720"/>
                  </a:cubicBezTo>
                  <a:cubicBezTo>
                    <a:pt x="9857" y="3562"/>
                    <a:pt x="9500" y="3403"/>
                    <a:pt x="9143" y="3244"/>
                  </a:cubicBezTo>
                  <a:cubicBezTo>
                    <a:pt x="8469" y="2947"/>
                    <a:pt x="7814" y="2669"/>
                    <a:pt x="7219" y="2392"/>
                  </a:cubicBezTo>
                  <a:cubicBezTo>
                    <a:pt x="6625" y="2154"/>
                    <a:pt x="6069" y="1955"/>
                    <a:pt x="5554" y="1757"/>
                  </a:cubicBezTo>
                  <a:cubicBezTo>
                    <a:pt x="3491" y="924"/>
                    <a:pt x="2083" y="547"/>
                    <a:pt x="1230" y="289"/>
                  </a:cubicBezTo>
                  <a:cubicBezTo>
                    <a:pt x="518" y="79"/>
                    <a:pt x="162" y="1"/>
                    <a:pt x="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6"/>
            <p:cNvSpPr/>
            <p:nvPr/>
          </p:nvSpPr>
          <p:spPr>
            <a:xfrm>
              <a:off x="6840475" y="3914125"/>
              <a:ext cx="639575" cy="1290650"/>
            </a:xfrm>
            <a:custGeom>
              <a:rect b="b" l="l" r="r" t="t"/>
              <a:pathLst>
                <a:path extrusionOk="0" h="51626" w="25583">
                  <a:moveTo>
                    <a:pt x="29" y="0"/>
                  </a:moveTo>
                  <a:cubicBezTo>
                    <a:pt x="24" y="0"/>
                    <a:pt x="22" y="2"/>
                    <a:pt x="20" y="5"/>
                  </a:cubicBezTo>
                  <a:cubicBezTo>
                    <a:pt x="0" y="25"/>
                    <a:pt x="218" y="302"/>
                    <a:pt x="833" y="937"/>
                  </a:cubicBezTo>
                  <a:cubicBezTo>
                    <a:pt x="1448" y="1591"/>
                    <a:pt x="2499" y="2583"/>
                    <a:pt x="3947" y="4209"/>
                  </a:cubicBezTo>
                  <a:cubicBezTo>
                    <a:pt x="4323" y="4606"/>
                    <a:pt x="4720" y="5042"/>
                    <a:pt x="5156" y="5518"/>
                  </a:cubicBezTo>
                  <a:cubicBezTo>
                    <a:pt x="5573" y="5994"/>
                    <a:pt x="6009" y="6529"/>
                    <a:pt x="6485" y="7104"/>
                  </a:cubicBezTo>
                  <a:cubicBezTo>
                    <a:pt x="6743" y="7382"/>
                    <a:pt x="6981" y="7680"/>
                    <a:pt x="7239" y="7977"/>
                  </a:cubicBezTo>
                  <a:cubicBezTo>
                    <a:pt x="7496" y="8274"/>
                    <a:pt x="7734" y="8612"/>
                    <a:pt x="8012" y="8949"/>
                  </a:cubicBezTo>
                  <a:cubicBezTo>
                    <a:pt x="8528" y="9623"/>
                    <a:pt x="9083" y="10337"/>
                    <a:pt x="9678" y="11110"/>
                  </a:cubicBezTo>
                  <a:cubicBezTo>
                    <a:pt x="11958" y="14224"/>
                    <a:pt x="14636" y="18250"/>
                    <a:pt x="17293" y="23584"/>
                  </a:cubicBezTo>
                  <a:cubicBezTo>
                    <a:pt x="19911" y="28939"/>
                    <a:pt x="21478" y="33500"/>
                    <a:pt x="22588" y="37208"/>
                  </a:cubicBezTo>
                  <a:cubicBezTo>
                    <a:pt x="22826" y="38140"/>
                    <a:pt x="23064" y="39013"/>
                    <a:pt x="23282" y="39846"/>
                  </a:cubicBezTo>
                  <a:cubicBezTo>
                    <a:pt x="23381" y="40242"/>
                    <a:pt x="23500" y="40639"/>
                    <a:pt x="23580" y="41036"/>
                  </a:cubicBezTo>
                  <a:cubicBezTo>
                    <a:pt x="23679" y="41432"/>
                    <a:pt x="23758" y="41809"/>
                    <a:pt x="23837" y="42166"/>
                  </a:cubicBezTo>
                  <a:cubicBezTo>
                    <a:pt x="23996" y="42900"/>
                    <a:pt x="24135" y="43574"/>
                    <a:pt x="24274" y="44189"/>
                  </a:cubicBezTo>
                  <a:cubicBezTo>
                    <a:pt x="24393" y="44823"/>
                    <a:pt x="24492" y="45399"/>
                    <a:pt x="24591" y="45934"/>
                  </a:cubicBezTo>
                  <a:cubicBezTo>
                    <a:pt x="24988" y="48096"/>
                    <a:pt x="25146" y="49524"/>
                    <a:pt x="25285" y="50396"/>
                  </a:cubicBezTo>
                  <a:cubicBezTo>
                    <a:pt x="25424" y="51288"/>
                    <a:pt x="25503" y="51626"/>
                    <a:pt x="25543" y="51626"/>
                  </a:cubicBezTo>
                  <a:cubicBezTo>
                    <a:pt x="25583" y="51626"/>
                    <a:pt x="25583" y="51269"/>
                    <a:pt x="25523" y="50376"/>
                  </a:cubicBezTo>
                  <a:cubicBezTo>
                    <a:pt x="25444" y="49484"/>
                    <a:pt x="25364" y="48036"/>
                    <a:pt x="25008" y="45875"/>
                  </a:cubicBezTo>
                  <a:cubicBezTo>
                    <a:pt x="24908" y="45339"/>
                    <a:pt x="24829" y="44744"/>
                    <a:pt x="24730" y="44110"/>
                  </a:cubicBezTo>
                  <a:cubicBezTo>
                    <a:pt x="24591" y="43475"/>
                    <a:pt x="24452" y="42801"/>
                    <a:pt x="24313" y="42067"/>
                  </a:cubicBezTo>
                  <a:cubicBezTo>
                    <a:pt x="24234" y="41690"/>
                    <a:pt x="24155" y="41313"/>
                    <a:pt x="24075" y="40917"/>
                  </a:cubicBezTo>
                  <a:cubicBezTo>
                    <a:pt x="23996" y="40540"/>
                    <a:pt x="23877" y="40123"/>
                    <a:pt x="23778" y="39707"/>
                  </a:cubicBezTo>
                  <a:cubicBezTo>
                    <a:pt x="23580" y="38894"/>
                    <a:pt x="23342" y="38002"/>
                    <a:pt x="23104" y="37050"/>
                  </a:cubicBezTo>
                  <a:cubicBezTo>
                    <a:pt x="22033" y="33321"/>
                    <a:pt x="20446" y="28721"/>
                    <a:pt x="17829" y="23326"/>
                  </a:cubicBezTo>
                  <a:cubicBezTo>
                    <a:pt x="15131" y="17952"/>
                    <a:pt x="12434" y="13907"/>
                    <a:pt x="10114" y="10773"/>
                  </a:cubicBezTo>
                  <a:cubicBezTo>
                    <a:pt x="9519" y="10020"/>
                    <a:pt x="8944" y="9306"/>
                    <a:pt x="8409" y="8631"/>
                  </a:cubicBezTo>
                  <a:cubicBezTo>
                    <a:pt x="8151" y="8294"/>
                    <a:pt x="7893" y="7957"/>
                    <a:pt x="7635" y="7660"/>
                  </a:cubicBezTo>
                  <a:cubicBezTo>
                    <a:pt x="7377" y="7362"/>
                    <a:pt x="7120" y="7065"/>
                    <a:pt x="6862" y="6787"/>
                  </a:cubicBezTo>
                  <a:cubicBezTo>
                    <a:pt x="6366" y="6212"/>
                    <a:pt x="5910" y="5696"/>
                    <a:pt x="5493" y="5201"/>
                  </a:cubicBezTo>
                  <a:cubicBezTo>
                    <a:pt x="5057" y="4725"/>
                    <a:pt x="4641" y="4308"/>
                    <a:pt x="4264" y="3912"/>
                  </a:cubicBezTo>
                  <a:cubicBezTo>
                    <a:pt x="2757" y="2325"/>
                    <a:pt x="1666" y="1373"/>
                    <a:pt x="992" y="778"/>
                  </a:cubicBezTo>
                  <a:cubicBezTo>
                    <a:pt x="368" y="228"/>
                    <a:pt x="84" y="0"/>
                    <a:pt x="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6"/>
            <p:cNvSpPr/>
            <p:nvPr/>
          </p:nvSpPr>
          <p:spPr>
            <a:xfrm>
              <a:off x="7029350" y="3129875"/>
              <a:ext cx="538950" cy="1121025"/>
            </a:xfrm>
            <a:custGeom>
              <a:rect b="b" l="l" r="r" t="t"/>
              <a:pathLst>
                <a:path extrusionOk="0" h="44841" w="21558">
                  <a:moveTo>
                    <a:pt x="28" y="0"/>
                  </a:moveTo>
                  <a:cubicBezTo>
                    <a:pt x="25" y="0"/>
                    <a:pt x="23" y="1"/>
                    <a:pt x="21" y="2"/>
                  </a:cubicBezTo>
                  <a:cubicBezTo>
                    <a:pt x="1" y="41"/>
                    <a:pt x="179" y="279"/>
                    <a:pt x="715" y="835"/>
                  </a:cubicBezTo>
                  <a:cubicBezTo>
                    <a:pt x="1230" y="1410"/>
                    <a:pt x="2123" y="2282"/>
                    <a:pt x="3352" y="3710"/>
                  </a:cubicBezTo>
                  <a:cubicBezTo>
                    <a:pt x="3670" y="4047"/>
                    <a:pt x="4027" y="4424"/>
                    <a:pt x="4384" y="4841"/>
                  </a:cubicBezTo>
                  <a:cubicBezTo>
                    <a:pt x="4721" y="5277"/>
                    <a:pt x="5117" y="5733"/>
                    <a:pt x="5514" y="6229"/>
                  </a:cubicBezTo>
                  <a:cubicBezTo>
                    <a:pt x="5712" y="6487"/>
                    <a:pt x="5930" y="6744"/>
                    <a:pt x="6149" y="7002"/>
                  </a:cubicBezTo>
                  <a:cubicBezTo>
                    <a:pt x="6367" y="7260"/>
                    <a:pt x="6565" y="7557"/>
                    <a:pt x="6803" y="7855"/>
                  </a:cubicBezTo>
                  <a:cubicBezTo>
                    <a:pt x="7239" y="8430"/>
                    <a:pt x="7715" y="9065"/>
                    <a:pt x="8211" y="9719"/>
                  </a:cubicBezTo>
                  <a:cubicBezTo>
                    <a:pt x="10135" y="12436"/>
                    <a:pt x="12396" y="15946"/>
                    <a:pt x="14636" y="20567"/>
                  </a:cubicBezTo>
                  <a:cubicBezTo>
                    <a:pt x="16838" y="25207"/>
                    <a:pt x="18147" y="29174"/>
                    <a:pt x="19059" y="32366"/>
                  </a:cubicBezTo>
                  <a:cubicBezTo>
                    <a:pt x="19277" y="33179"/>
                    <a:pt x="19455" y="33933"/>
                    <a:pt x="19634" y="34647"/>
                  </a:cubicBezTo>
                  <a:cubicBezTo>
                    <a:pt x="19733" y="35004"/>
                    <a:pt x="19832" y="35361"/>
                    <a:pt x="19892" y="35698"/>
                  </a:cubicBezTo>
                  <a:cubicBezTo>
                    <a:pt x="19971" y="36035"/>
                    <a:pt x="20031" y="36352"/>
                    <a:pt x="20090" y="36670"/>
                  </a:cubicBezTo>
                  <a:cubicBezTo>
                    <a:pt x="20229" y="37304"/>
                    <a:pt x="20348" y="37879"/>
                    <a:pt x="20467" y="38415"/>
                  </a:cubicBezTo>
                  <a:cubicBezTo>
                    <a:pt x="20566" y="38970"/>
                    <a:pt x="20626" y="39466"/>
                    <a:pt x="20705" y="39942"/>
                  </a:cubicBezTo>
                  <a:cubicBezTo>
                    <a:pt x="21042" y="41786"/>
                    <a:pt x="21161" y="43016"/>
                    <a:pt x="21280" y="43789"/>
                  </a:cubicBezTo>
                  <a:cubicBezTo>
                    <a:pt x="21399" y="44543"/>
                    <a:pt x="21458" y="44840"/>
                    <a:pt x="21498" y="44840"/>
                  </a:cubicBezTo>
                  <a:cubicBezTo>
                    <a:pt x="21558" y="44840"/>
                    <a:pt x="21558" y="44523"/>
                    <a:pt x="21518" y="43750"/>
                  </a:cubicBezTo>
                  <a:cubicBezTo>
                    <a:pt x="21458" y="42996"/>
                    <a:pt x="21419" y="41747"/>
                    <a:pt x="21121" y="39863"/>
                  </a:cubicBezTo>
                  <a:cubicBezTo>
                    <a:pt x="21062" y="39407"/>
                    <a:pt x="21002" y="38891"/>
                    <a:pt x="20903" y="38336"/>
                  </a:cubicBezTo>
                  <a:cubicBezTo>
                    <a:pt x="20804" y="37800"/>
                    <a:pt x="20685" y="37205"/>
                    <a:pt x="20566" y="36571"/>
                  </a:cubicBezTo>
                  <a:cubicBezTo>
                    <a:pt x="20507" y="36253"/>
                    <a:pt x="20447" y="35916"/>
                    <a:pt x="20388" y="35579"/>
                  </a:cubicBezTo>
                  <a:cubicBezTo>
                    <a:pt x="20328" y="35242"/>
                    <a:pt x="20229" y="34885"/>
                    <a:pt x="20150" y="34528"/>
                  </a:cubicBezTo>
                  <a:cubicBezTo>
                    <a:pt x="19971" y="33814"/>
                    <a:pt x="19793" y="33041"/>
                    <a:pt x="19594" y="32228"/>
                  </a:cubicBezTo>
                  <a:cubicBezTo>
                    <a:pt x="18702" y="28975"/>
                    <a:pt x="17393" y="24989"/>
                    <a:pt x="15172" y="20309"/>
                  </a:cubicBezTo>
                  <a:cubicBezTo>
                    <a:pt x="12911" y="15649"/>
                    <a:pt x="10631" y="12119"/>
                    <a:pt x="8647" y="9402"/>
                  </a:cubicBezTo>
                  <a:cubicBezTo>
                    <a:pt x="8132" y="8728"/>
                    <a:pt x="7656" y="8113"/>
                    <a:pt x="7200" y="7518"/>
                  </a:cubicBezTo>
                  <a:cubicBezTo>
                    <a:pt x="6982" y="7220"/>
                    <a:pt x="6763" y="6943"/>
                    <a:pt x="6545" y="6665"/>
                  </a:cubicBezTo>
                  <a:cubicBezTo>
                    <a:pt x="6327" y="6407"/>
                    <a:pt x="6109" y="6149"/>
                    <a:pt x="5891" y="5912"/>
                  </a:cubicBezTo>
                  <a:cubicBezTo>
                    <a:pt x="5474" y="5416"/>
                    <a:pt x="5078" y="4960"/>
                    <a:pt x="4721" y="4543"/>
                  </a:cubicBezTo>
                  <a:cubicBezTo>
                    <a:pt x="4344" y="4127"/>
                    <a:pt x="3987" y="3750"/>
                    <a:pt x="3670" y="3413"/>
                  </a:cubicBezTo>
                  <a:cubicBezTo>
                    <a:pt x="2381" y="2025"/>
                    <a:pt x="1449" y="1192"/>
                    <a:pt x="874" y="676"/>
                  </a:cubicBezTo>
                  <a:cubicBezTo>
                    <a:pt x="327" y="186"/>
                    <a:pt x="85" y="0"/>
                    <a:pt x="2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6"/>
            <p:cNvSpPr/>
            <p:nvPr/>
          </p:nvSpPr>
          <p:spPr>
            <a:xfrm>
              <a:off x="6741300" y="3060900"/>
              <a:ext cx="464100" cy="512325"/>
            </a:xfrm>
            <a:custGeom>
              <a:rect b="b" l="l" r="r" t="t"/>
              <a:pathLst>
                <a:path extrusionOk="0" h="20493" w="18564">
                  <a:moveTo>
                    <a:pt x="39" y="1"/>
                  </a:moveTo>
                  <a:cubicBezTo>
                    <a:pt x="31" y="1"/>
                    <a:pt x="25" y="2"/>
                    <a:pt x="21" y="4"/>
                  </a:cubicBezTo>
                  <a:cubicBezTo>
                    <a:pt x="1" y="44"/>
                    <a:pt x="120" y="163"/>
                    <a:pt x="437" y="441"/>
                  </a:cubicBezTo>
                  <a:cubicBezTo>
                    <a:pt x="754" y="718"/>
                    <a:pt x="1290" y="1135"/>
                    <a:pt x="2103" y="1789"/>
                  </a:cubicBezTo>
                  <a:cubicBezTo>
                    <a:pt x="3690" y="3098"/>
                    <a:pt x="6426" y="5240"/>
                    <a:pt x="10234" y="9384"/>
                  </a:cubicBezTo>
                  <a:cubicBezTo>
                    <a:pt x="13982" y="13589"/>
                    <a:pt x="15826" y="16544"/>
                    <a:pt x="16957" y="18249"/>
                  </a:cubicBezTo>
                  <a:cubicBezTo>
                    <a:pt x="17532" y="19122"/>
                    <a:pt x="17889" y="19697"/>
                    <a:pt x="18127" y="20034"/>
                  </a:cubicBezTo>
                  <a:cubicBezTo>
                    <a:pt x="18348" y="20366"/>
                    <a:pt x="18467" y="20492"/>
                    <a:pt x="18514" y="20492"/>
                  </a:cubicBezTo>
                  <a:cubicBezTo>
                    <a:pt x="18517" y="20492"/>
                    <a:pt x="18521" y="20491"/>
                    <a:pt x="18523" y="20490"/>
                  </a:cubicBezTo>
                  <a:cubicBezTo>
                    <a:pt x="18563" y="20470"/>
                    <a:pt x="18504" y="20311"/>
                    <a:pt x="18325" y="19935"/>
                  </a:cubicBezTo>
                  <a:cubicBezTo>
                    <a:pt x="18147" y="19538"/>
                    <a:pt x="17849" y="18923"/>
                    <a:pt x="17314" y="18031"/>
                  </a:cubicBezTo>
                  <a:cubicBezTo>
                    <a:pt x="16263" y="16246"/>
                    <a:pt x="14438" y="13232"/>
                    <a:pt x="10670" y="8988"/>
                  </a:cubicBezTo>
                  <a:cubicBezTo>
                    <a:pt x="6843" y="4803"/>
                    <a:pt x="4007" y="2681"/>
                    <a:pt x="2341" y="1452"/>
                  </a:cubicBezTo>
                  <a:cubicBezTo>
                    <a:pt x="1508" y="837"/>
                    <a:pt x="933" y="480"/>
                    <a:pt x="576" y="262"/>
                  </a:cubicBezTo>
                  <a:cubicBezTo>
                    <a:pt x="244" y="70"/>
                    <a:pt x="96" y="1"/>
                    <a:pt x="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6"/>
            <p:cNvSpPr/>
            <p:nvPr/>
          </p:nvSpPr>
          <p:spPr>
            <a:xfrm>
              <a:off x="6812700" y="2780025"/>
              <a:ext cx="847825" cy="837250"/>
            </a:xfrm>
            <a:custGeom>
              <a:rect b="b" l="l" r="r" t="t"/>
              <a:pathLst>
                <a:path extrusionOk="0" h="33490" w="33913">
                  <a:moveTo>
                    <a:pt x="72" y="0"/>
                  </a:moveTo>
                  <a:cubicBezTo>
                    <a:pt x="37" y="0"/>
                    <a:pt x="20" y="5"/>
                    <a:pt x="20" y="15"/>
                  </a:cubicBezTo>
                  <a:cubicBezTo>
                    <a:pt x="1" y="54"/>
                    <a:pt x="278" y="154"/>
                    <a:pt x="992" y="392"/>
                  </a:cubicBezTo>
                  <a:cubicBezTo>
                    <a:pt x="1369" y="491"/>
                    <a:pt x="1825" y="649"/>
                    <a:pt x="2420" y="848"/>
                  </a:cubicBezTo>
                  <a:cubicBezTo>
                    <a:pt x="2718" y="947"/>
                    <a:pt x="3055" y="1066"/>
                    <a:pt x="3412" y="1205"/>
                  </a:cubicBezTo>
                  <a:cubicBezTo>
                    <a:pt x="3769" y="1343"/>
                    <a:pt x="4185" y="1462"/>
                    <a:pt x="4601" y="1641"/>
                  </a:cubicBezTo>
                  <a:cubicBezTo>
                    <a:pt x="6327" y="2295"/>
                    <a:pt x="8607" y="3287"/>
                    <a:pt x="11443" y="4893"/>
                  </a:cubicBezTo>
                  <a:cubicBezTo>
                    <a:pt x="14259" y="6559"/>
                    <a:pt x="17651" y="8859"/>
                    <a:pt x="21240" y="12389"/>
                  </a:cubicBezTo>
                  <a:cubicBezTo>
                    <a:pt x="24810" y="15939"/>
                    <a:pt x="27170" y="19311"/>
                    <a:pt x="28855" y="22107"/>
                  </a:cubicBezTo>
                  <a:cubicBezTo>
                    <a:pt x="30501" y="24923"/>
                    <a:pt x="31513" y="27203"/>
                    <a:pt x="32187" y="28909"/>
                  </a:cubicBezTo>
                  <a:cubicBezTo>
                    <a:pt x="32365" y="29345"/>
                    <a:pt x="32504" y="29742"/>
                    <a:pt x="32643" y="30099"/>
                  </a:cubicBezTo>
                  <a:cubicBezTo>
                    <a:pt x="32782" y="30456"/>
                    <a:pt x="32901" y="30793"/>
                    <a:pt x="33000" y="31090"/>
                  </a:cubicBezTo>
                  <a:cubicBezTo>
                    <a:pt x="33198" y="31685"/>
                    <a:pt x="33357" y="32141"/>
                    <a:pt x="33476" y="32498"/>
                  </a:cubicBezTo>
                  <a:cubicBezTo>
                    <a:pt x="33714" y="33212"/>
                    <a:pt x="33833" y="33490"/>
                    <a:pt x="33873" y="33490"/>
                  </a:cubicBezTo>
                  <a:cubicBezTo>
                    <a:pt x="33912" y="33470"/>
                    <a:pt x="33873" y="33173"/>
                    <a:pt x="33694" y="32439"/>
                  </a:cubicBezTo>
                  <a:cubicBezTo>
                    <a:pt x="33615" y="32062"/>
                    <a:pt x="33496" y="31586"/>
                    <a:pt x="33317" y="30971"/>
                  </a:cubicBezTo>
                  <a:cubicBezTo>
                    <a:pt x="33218" y="30674"/>
                    <a:pt x="33119" y="30337"/>
                    <a:pt x="33000" y="29960"/>
                  </a:cubicBezTo>
                  <a:cubicBezTo>
                    <a:pt x="32861" y="29603"/>
                    <a:pt x="32742" y="29187"/>
                    <a:pt x="32584" y="28750"/>
                  </a:cubicBezTo>
                  <a:cubicBezTo>
                    <a:pt x="31949" y="27005"/>
                    <a:pt x="30957" y="24705"/>
                    <a:pt x="29311" y="21829"/>
                  </a:cubicBezTo>
                  <a:cubicBezTo>
                    <a:pt x="27646" y="18973"/>
                    <a:pt x="25266" y="15562"/>
                    <a:pt x="21656" y="11973"/>
                  </a:cubicBezTo>
                  <a:cubicBezTo>
                    <a:pt x="18027" y="8403"/>
                    <a:pt x="14577" y="6063"/>
                    <a:pt x="11721" y="4437"/>
                  </a:cubicBezTo>
                  <a:cubicBezTo>
                    <a:pt x="8826" y="2811"/>
                    <a:pt x="6505" y="1859"/>
                    <a:pt x="4740" y="1244"/>
                  </a:cubicBezTo>
                  <a:cubicBezTo>
                    <a:pt x="4304" y="1086"/>
                    <a:pt x="3907" y="967"/>
                    <a:pt x="3531" y="848"/>
                  </a:cubicBezTo>
                  <a:cubicBezTo>
                    <a:pt x="3174" y="729"/>
                    <a:pt x="2837" y="630"/>
                    <a:pt x="2519" y="550"/>
                  </a:cubicBezTo>
                  <a:cubicBezTo>
                    <a:pt x="1904" y="372"/>
                    <a:pt x="1428" y="253"/>
                    <a:pt x="1052" y="173"/>
                  </a:cubicBezTo>
                  <a:cubicBezTo>
                    <a:pt x="491" y="52"/>
                    <a:pt x="185"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6"/>
            <p:cNvSpPr/>
            <p:nvPr/>
          </p:nvSpPr>
          <p:spPr>
            <a:xfrm>
              <a:off x="7317900" y="2274400"/>
              <a:ext cx="181975" cy="288375"/>
            </a:xfrm>
            <a:custGeom>
              <a:rect b="b" l="l" r="r" t="t"/>
              <a:pathLst>
                <a:path extrusionOk="0" h="11535" w="7279">
                  <a:moveTo>
                    <a:pt x="87" y="0"/>
                  </a:moveTo>
                  <a:cubicBezTo>
                    <a:pt x="74" y="0"/>
                    <a:pt x="65" y="4"/>
                    <a:pt x="60" y="12"/>
                  </a:cubicBezTo>
                  <a:cubicBezTo>
                    <a:pt x="1" y="71"/>
                    <a:pt x="179" y="349"/>
                    <a:pt x="834" y="1122"/>
                  </a:cubicBezTo>
                  <a:cubicBezTo>
                    <a:pt x="1468" y="1896"/>
                    <a:pt x="2599" y="3165"/>
                    <a:pt x="4066" y="5505"/>
                  </a:cubicBezTo>
                  <a:cubicBezTo>
                    <a:pt x="5514" y="7845"/>
                    <a:pt x="6148" y="9432"/>
                    <a:pt x="6565" y="10344"/>
                  </a:cubicBezTo>
                  <a:cubicBezTo>
                    <a:pt x="6949" y="11246"/>
                    <a:pt x="7110" y="11535"/>
                    <a:pt x="7192" y="11535"/>
                  </a:cubicBezTo>
                  <a:cubicBezTo>
                    <a:pt x="7194" y="11535"/>
                    <a:pt x="7197" y="11534"/>
                    <a:pt x="7200" y="11534"/>
                  </a:cubicBezTo>
                  <a:cubicBezTo>
                    <a:pt x="7279" y="11514"/>
                    <a:pt x="7259" y="11177"/>
                    <a:pt x="6942" y="10185"/>
                  </a:cubicBezTo>
                  <a:cubicBezTo>
                    <a:pt x="6624" y="9233"/>
                    <a:pt x="6030" y="7587"/>
                    <a:pt x="4582" y="5188"/>
                  </a:cubicBezTo>
                  <a:cubicBezTo>
                    <a:pt x="3075" y="2808"/>
                    <a:pt x="1865" y="1559"/>
                    <a:pt x="1131" y="825"/>
                  </a:cubicBezTo>
                  <a:cubicBezTo>
                    <a:pt x="489" y="200"/>
                    <a:pt x="181" y="0"/>
                    <a:pt x="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6"/>
            <p:cNvSpPr/>
            <p:nvPr/>
          </p:nvSpPr>
          <p:spPr>
            <a:xfrm>
              <a:off x="7298075" y="1391450"/>
              <a:ext cx="261300" cy="446475"/>
            </a:xfrm>
            <a:custGeom>
              <a:rect b="b" l="l" r="r" t="t"/>
              <a:pathLst>
                <a:path extrusionOk="0" h="17859" w="10452">
                  <a:moveTo>
                    <a:pt x="47" y="0"/>
                  </a:moveTo>
                  <a:cubicBezTo>
                    <a:pt x="36" y="0"/>
                    <a:pt x="27" y="4"/>
                    <a:pt x="20" y="10"/>
                  </a:cubicBezTo>
                  <a:cubicBezTo>
                    <a:pt x="1" y="30"/>
                    <a:pt x="60" y="149"/>
                    <a:pt x="258" y="407"/>
                  </a:cubicBezTo>
                  <a:cubicBezTo>
                    <a:pt x="437" y="665"/>
                    <a:pt x="774" y="1042"/>
                    <a:pt x="1270" y="1637"/>
                  </a:cubicBezTo>
                  <a:cubicBezTo>
                    <a:pt x="2241" y="2826"/>
                    <a:pt x="3967" y="4790"/>
                    <a:pt x="6109" y="8419"/>
                  </a:cubicBezTo>
                  <a:cubicBezTo>
                    <a:pt x="8191" y="12068"/>
                    <a:pt x="9044" y="14527"/>
                    <a:pt x="9599" y="15975"/>
                  </a:cubicBezTo>
                  <a:cubicBezTo>
                    <a:pt x="9877" y="16688"/>
                    <a:pt x="10035" y="17164"/>
                    <a:pt x="10174" y="17462"/>
                  </a:cubicBezTo>
                  <a:cubicBezTo>
                    <a:pt x="10293" y="17759"/>
                    <a:pt x="10352" y="17859"/>
                    <a:pt x="10392" y="17859"/>
                  </a:cubicBezTo>
                  <a:cubicBezTo>
                    <a:pt x="10432" y="17839"/>
                    <a:pt x="10452" y="17720"/>
                    <a:pt x="10392" y="17402"/>
                  </a:cubicBezTo>
                  <a:cubicBezTo>
                    <a:pt x="10333" y="17085"/>
                    <a:pt x="10214" y="16589"/>
                    <a:pt x="9996" y="15836"/>
                  </a:cubicBezTo>
                  <a:cubicBezTo>
                    <a:pt x="9539" y="14348"/>
                    <a:pt x="8726" y="11830"/>
                    <a:pt x="6604" y="8121"/>
                  </a:cubicBezTo>
                  <a:cubicBezTo>
                    <a:pt x="4443" y="4433"/>
                    <a:pt x="2638" y="2489"/>
                    <a:pt x="1587" y="1359"/>
                  </a:cubicBezTo>
                  <a:cubicBezTo>
                    <a:pt x="1052" y="784"/>
                    <a:pt x="655" y="447"/>
                    <a:pt x="417" y="248"/>
                  </a:cubicBezTo>
                  <a:cubicBezTo>
                    <a:pt x="219" y="83"/>
                    <a:pt x="103" y="0"/>
                    <a:pt x="4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6"/>
            <p:cNvSpPr/>
            <p:nvPr/>
          </p:nvSpPr>
          <p:spPr>
            <a:xfrm>
              <a:off x="1645150" y="288875"/>
              <a:ext cx="482925" cy="629875"/>
            </a:xfrm>
            <a:custGeom>
              <a:rect b="b" l="l" r="r" t="t"/>
              <a:pathLst>
                <a:path extrusionOk="0" h="25195" w="19317">
                  <a:moveTo>
                    <a:pt x="19278" y="0"/>
                  </a:moveTo>
                  <a:cubicBezTo>
                    <a:pt x="19222" y="0"/>
                    <a:pt x="19042" y="107"/>
                    <a:pt x="18701" y="346"/>
                  </a:cubicBezTo>
                  <a:cubicBezTo>
                    <a:pt x="18305" y="643"/>
                    <a:pt x="17670" y="1099"/>
                    <a:pt x="16778" y="1873"/>
                  </a:cubicBezTo>
                  <a:cubicBezTo>
                    <a:pt x="16540" y="2071"/>
                    <a:pt x="16302" y="2289"/>
                    <a:pt x="16024" y="2507"/>
                  </a:cubicBezTo>
                  <a:cubicBezTo>
                    <a:pt x="15766" y="2745"/>
                    <a:pt x="15489" y="3003"/>
                    <a:pt x="15191" y="3281"/>
                  </a:cubicBezTo>
                  <a:cubicBezTo>
                    <a:pt x="14576" y="3816"/>
                    <a:pt x="13922" y="4471"/>
                    <a:pt x="13168" y="5204"/>
                  </a:cubicBezTo>
                  <a:cubicBezTo>
                    <a:pt x="11681" y="6712"/>
                    <a:pt x="9876" y="8655"/>
                    <a:pt x="7873" y="11233"/>
                  </a:cubicBezTo>
                  <a:cubicBezTo>
                    <a:pt x="7378" y="11868"/>
                    <a:pt x="6922" y="12502"/>
                    <a:pt x="6485" y="13097"/>
                  </a:cubicBezTo>
                  <a:cubicBezTo>
                    <a:pt x="6069" y="13712"/>
                    <a:pt x="5672" y="14287"/>
                    <a:pt x="5295" y="14842"/>
                  </a:cubicBezTo>
                  <a:cubicBezTo>
                    <a:pt x="4919" y="15398"/>
                    <a:pt x="4581" y="15933"/>
                    <a:pt x="4264" y="16429"/>
                  </a:cubicBezTo>
                  <a:cubicBezTo>
                    <a:pt x="3967" y="16945"/>
                    <a:pt x="3669" y="17420"/>
                    <a:pt x="3392" y="17877"/>
                  </a:cubicBezTo>
                  <a:cubicBezTo>
                    <a:pt x="2340" y="19721"/>
                    <a:pt x="1627" y="21149"/>
                    <a:pt x="1151" y="22239"/>
                  </a:cubicBezTo>
                  <a:cubicBezTo>
                    <a:pt x="635" y="23330"/>
                    <a:pt x="357" y="24064"/>
                    <a:pt x="199" y="24520"/>
                  </a:cubicBezTo>
                  <a:cubicBezTo>
                    <a:pt x="40" y="24976"/>
                    <a:pt x="0" y="25175"/>
                    <a:pt x="40" y="25194"/>
                  </a:cubicBezTo>
                  <a:cubicBezTo>
                    <a:pt x="80" y="25194"/>
                    <a:pt x="179" y="25056"/>
                    <a:pt x="417" y="24619"/>
                  </a:cubicBezTo>
                  <a:cubicBezTo>
                    <a:pt x="655" y="24183"/>
                    <a:pt x="972" y="23489"/>
                    <a:pt x="1527" y="22418"/>
                  </a:cubicBezTo>
                  <a:cubicBezTo>
                    <a:pt x="2063" y="21367"/>
                    <a:pt x="2816" y="19959"/>
                    <a:pt x="3868" y="18154"/>
                  </a:cubicBezTo>
                  <a:cubicBezTo>
                    <a:pt x="4145" y="17718"/>
                    <a:pt x="4443" y="17242"/>
                    <a:pt x="4740" y="16726"/>
                  </a:cubicBezTo>
                  <a:cubicBezTo>
                    <a:pt x="5077" y="16231"/>
                    <a:pt x="5414" y="15715"/>
                    <a:pt x="5771" y="15160"/>
                  </a:cubicBezTo>
                  <a:cubicBezTo>
                    <a:pt x="6148" y="14624"/>
                    <a:pt x="6545" y="14049"/>
                    <a:pt x="6961" y="13454"/>
                  </a:cubicBezTo>
                  <a:cubicBezTo>
                    <a:pt x="7397" y="12859"/>
                    <a:pt x="7854" y="12225"/>
                    <a:pt x="8349" y="11590"/>
                  </a:cubicBezTo>
                  <a:cubicBezTo>
                    <a:pt x="10333" y="9032"/>
                    <a:pt x="12098" y="7108"/>
                    <a:pt x="13545" y="5601"/>
                  </a:cubicBezTo>
                  <a:cubicBezTo>
                    <a:pt x="14299" y="4847"/>
                    <a:pt x="14933" y="4193"/>
                    <a:pt x="15528" y="3638"/>
                  </a:cubicBezTo>
                  <a:cubicBezTo>
                    <a:pt x="15826" y="3360"/>
                    <a:pt x="16084" y="3102"/>
                    <a:pt x="16341" y="2845"/>
                  </a:cubicBezTo>
                  <a:cubicBezTo>
                    <a:pt x="16599" y="2607"/>
                    <a:pt x="16837" y="2388"/>
                    <a:pt x="17055" y="2190"/>
                  </a:cubicBezTo>
                  <a:cubicBezTo>
                    <a:pt x="17908" y="1377"/>
                    <a:pt x="18503" y="881"/>
                    <a:pt x="18860" y="524"/>
                  </a:cubicBezTo>
                  <a:cubicBezTo>
                    <a:pt x="19197" y="187"/>
                    <a:pt x="19316" y="48"/>
                    <a:pt x="19296" y="9"/>
                  </a:cubicBezTo>
                  <a:cubicBezTo>
                    <a:pt x="19294" y="3"/>
                    <a:pt x="19288" y="0"/>
                    <a:pt x="192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6"/>
            <p:cNvSpPr/>
            <p:nvPr/>
          </p:nvSpPr>
          <p:spPr>
            <a:xfrm>
              <a:off x="1495425" y="502175"/>
              <a:ext cx="266250" cy="482075"/>
            </a:xfrm>
            <a:custGeom>
              <a:rect b="b" l="l" r="r" t="t"/>
              <a:pathLst>
                <a:path extrusionOk="0" h="19283" w="10650">
                  <a:moveTo>
                    <a:pt x="10594" y="1"/>
                  </a:moveTo>
                  <a:cubicBezTo>
                    <a:pt x="10545" y="1"/>
                    <a:pt x="10441" y="71"/>
                    <a:pt x="10213" y="282"/>
                  </a:cubicBezTo>
                  <a:cubicBezTo>
                    <a:pt x="9975" y="520"/>
                    <a:pt x="9599" y="916"/>
                    <a:pt x="9083" y="1551"/>
                  </a:cubicBezTo>
                  <a:cubicBezTo>
                    <a:pt x="8032" y="2840"/>
                    <a:pt x="6287" y="5021"/>
                    <a:pt x="4086" y="8968"/>
                  </a:cubicBezTo>
                  <a:cubicBezTo>
                    <a:pt x="2995" y="10951"/>
                    <a:pt x="2241" y="12617"/>
                    <a:pt x="1686" y="13965"/>
                  </a:cubicBezTo>
                  <a:cubicBezTo>
                    <a:pt x="1131" y="15334"/>
                    <a:pt x="754" y="16365"/>
                    <a:pt x="516" y="17158"/>
                  </a:cubicBezTo>
                  <a:cubicBezTo>
                    <a:pt x="258" y="17951"/>
                    <a:pt x="139" y="18467"/>
                    <a:pt x="60" y="18804"/>
                  </a:cubicBezTo>
                  <a:cubicBezTo>
                    <a:pt x="0" y="19141"/>
                    <a:pt x="0" y="19280"/>
                    <a:pt x="40" y="19280"/>
                  </a:cubicBezTo>
                  <a:cubicBezTo>
                    <a:pt x="43" y="19281"/>
                    <a:pt x="46" y="19282"/>
                    <a:pt x="49" y="19282"/>
                  </a:cubicBezTo>
                  <a:cubicBezTo>
                    <a:pt x="91" y="19282"/>
                    <a:pt x="167" y="19160"/>
                    <a:pt x="278" y="18883"/>
                  </a:cubicBezTo>
                  <a:cubicBezTo>
                    <a:pt x="417" y="18566"/>
                    <a:pt x="615" y="18051"/>
                    <a:pt x="913" y="17297"/>
                  </a:cubicBezTo>
                  <a:cubicBezTo>
                    <a:pt x="1210" y="16524"/>
                    <a:pt x="1607" y="15512"/>
                    <a:pt x="2182" y="14183"/>
                  </a:cubicBezTo>
                  <a:cubicBezTo>
                    <a:pt x="2777" y="12855"/>
                    <a:pt x="3530" y="11209"/>
                    <a:pt x="4621" y="9265"/>
                  </a:cubicBezTo>
                  <a:cubicBezTo>
                    <a:pt x="6802" y="5359"/>
                    <a:pt x="8468" y="3157"/>
                    <a:pt x="9420" y="1829"/>
                  </a:cubicBezTo>
                  <a:cubicBezTo>
                    <a:pt x="9896" y="1154"/>
                    <a:pt x="10213" y="718"/>
                    <a:pt x="10392" y="440"/>
                  </a:cubicBezTo>
                  <a:cubicBezTo>
                    <a:pt x="10590" y="163"/>
                    <a:pt x="10650" y="24"/>
                    <a:pt x="10610" y="4"/>
                  </a:cubicBezTo>
                  <a:cubicBezTo>
                    <a:pt x="10605" y="2"/>
                    <a:pt x="10600" y="1"/>
                    <a:pt x="1059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6"/>
            <p:cNvSpPr/>
            <p:nvPr/>
          </p:nvSpPr>
          <p:spPr>
            <a:xfrm>
              <a:off x="931225" y="267100"/>
              <a:ext cx="801700" cy="1021025"/>
            </a:xfrm>
            <a:custGeom>
              <a:rect b="b" l="l" r="r" t="t"/>
              <a:pathLst>
                <a:path extrusionOk="0" h="40841" w="32068">
                  <a:moveTo>
                    <a:pt x="32032" y="1"/>
                  </a:moveTo>
                  <a:cubicBezTo>
                    <a:pt x="31963" y="1"/>
                    <a:pt x="31678" y="151"/>
                    <a:pt x="31076" y="523"/>
                  </a:cubicBezTo>
                  <a:cubicBezTo>
                    <a:pt x="30382" y="959"/>
                    <a:pt x="29271" y="1633"/>
                    <a:pt x="27685" y="2803"/>
                  </a:cubicBezTo>
                  <a:cubicBezTo>
                    <a:pt x="27288" y="3081"/>
                    <a:pt x="26852" y="3398"/>
                    <a:pt x="26376" y="3735"/>
                  </a:cubicBezTo>
                  <a:cubicBezTo>
                    <a:pt x="25920" y="4092"/>
                    <a:pt x="25444" y="4489"/>
                    <a:pt x="24908" y="4905"/>
                  </a:cubicBezTo>
                  <a:cubicBezTo>
                    <a:pt x="24651" y="5104"/>
                    <a:pt x="24373" y="5322"/>
                    <a:pt x="24095" y="5560"/>
                  </a:cubicBezTo>
                  <a:cubicBezTo>
                    <a:pt x="23798" y="5778"/>
                    <a:pt x="23500" y="5996"/>
                    <a:pt x="23223" y="6254"/>
                  </a:cubicBezTo>
                  <a:cubicBezTo>
                    <a:pt x="22648" y="6770"/>
                    <a:pt x="22013" y="7305"/>
                    <a:pt x="21359" y="7880"/>
                  </a:cubicBezTo>
                  <a:cubicBezTo>
                    <a:pt x="18761" y="10200"/>
                    <a:pt x="15627" y="13274"/>
                    <a:pt x="12256" y="17478"/>
                  </a:cubicBezTo>
                  <a:cubicBezTo>
                    <a:pt x="8865" y="21683"/>
                    <a:pt x="6584" y="25411"/>
                    <a:pt x="4938" y="28505"/>
                  </a:cubicBezTo>
                  <a:cubicBezTo>
                    <a:pt x="3312" y="31598"/>
                    <a:pt x="2261" y="34038"/>
                    <a:pt x="1567" y="35882"/>
                  </a:cubicBezTo>
                  <a:cubicBezTo>
                    <a:pt x="1408" y="36338"/>
                    <a:pt x="1250" y="36774"/>
                    <a:pt x="1111" y="37151"/>
                  </a:cubicBezTo>
                  <a:cubicBezTo>
                    <a:pt x="972" y="37548"/>
                    <a:pt x="833" y="37885"/>
                    <a:pt x="754" y="38222"/>
                  </a:cubicBezTo>
                  <a:cubicBezTo>
                    <a:pt x="556" y="38857"/>
                    <a:pt x="397" y="39372"/>
                    <a:pt x="298" y="39749"/>
                  </a:cubicBezTo>
                  <a:cubicBezTo>
                    <a:pt x="80" y="40522"/>
                    <a:pt x="0" y="40840"/>
                    <a:pt x="40" y="40840"/>
                  </a:cubicBezTo>
                  <a:cubicBezTo>
                    <a:pt x="41" y="40840"/>
                    <a:pt x="43" y="40841"/>
                    <a:pt x="44" y="40841"/>
                  </a:cubicBezTo>
                  <a:cubicBezTo>
                    <a:pt x="89" y="40841"/>
                    <a:pt x="228" y="40557"/>
                    <a:pt x="496" y="39828"/>
                  </a:cubicBezTo>
                  <a:cubicBezTo>
                    <a:pt x="655" y="39451"/>
                    <a:pt x="833" y="38956"/>
                    <a:pt x="1051" y="38321"/>
                  </a:cubicBezTo>
                  <a:cubicBezTo>
                    <a:pt x="1150" y="38004"/>
                    <a:pt x="1309" y="37667"/>
                    <a:pt x="1448" y="37290"/>
                  </a:cubicBezTo>
                  <a:cubicBezTo>
                    <a:pt x="1607" y="36913"/>
                    <a:pt x="1785" y="36497"/>
                    <a:pt x="1964" y="36040"/>
                  </a:cubicBezTo>
                  <a:cubicBezTo>
                    <a:pt x="2697" y="34216"/>
                    <a:pt x="3788" y="31816"/>
                    <a:pt x="5414" y="28762"/>
                  </a:cubicBezTo>
                  <a:cubicBezTo>
                    <a:pt x="7080" y="25708"/>
                    <a:pt x="9361" y="22020"/>
                    <a:pt x="12712" y="17835"/>
                  </a:cubicBezTo>
                  <a:cubicBezTo>
                    <a:pt x="16064" y="13671"/>
                    <a:pt x="19157" y="10617"/>
                    <a:pt x="21716" y="8277"/>
                  </a:cubicBezTo>
                  <a:cubicBezTo>
                    <a:pt x="22370" y="7702"/>
                    <a:pt x="22985" y="7166"/>
                    <a:pt x="23560" y="6651"/>
                  </a:cubicBezTo>
                  <a:cubicBezTo>
                    <a:pt x="23838" y="6393"/>
                    <a:pt x="24135" y="6175"/>
                    <a:pt x="24413" y="5937"/>
                  </a:cubicBezTo>
                  <a:cubicBezTo>
                    <a:pt x="24690" y="5718"/>
                    <a:pt x="24948" y="5500"/>
                    <a:pt x="25206" y="5282"/>
                  </a:cubicBezTo>
                  <a:cubicBezTo>
                    <a:pt x="25722" y="4866"/>
                    <a:pt x="26197" y="4469"/>
                    <a:pt x="26654" y="4112"/>
                  </a:cubicBezTo>
                  <a:cubicBezTo>
                    <a:pt x="27110" y="3755"/>
                    <a:pt x="27546" y="3438"/>
                    <a:pt x="27943" y="3140"/>
                  </a:cubicBezTo>
                  <a:cubicBezTo>
                    <a:pt x="29489" y="1931"/>
                    <a:pt x="30560" y="1217"/>
                    <a:pt x="31195" y="721"/>
                  </a:cubicBezTo>
                  <a:cubicBezTo>
                    <a:pt x="31849" y="245"/>
                    <a:pt x="32068" y="27"/>
                    <a:pt x="32048" y="7"/>
                  </a:cubicBezTo>
                  <a:cubicBezTo>
                    <a:pt x="32046" y="3"/>
                    <a:pt x="32040" y="1"/>
                    <a:pt x="320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6"/>
            <p:cNvSpPr/>
            <p:nvPr/>
          </p:nvSpPr>
          <p:spPr>
            <a:xfrm>
              <a:off x="894025" y="623150"/>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29"/>
                    <a:pt x="2638" y="11367"/>
                    <a:pt x="4622" y="8016"/>
                  </a:cubicBezTo>
                  <a:cubicBezTo>
                    <a:pt x="6644" y="4704"/>
                    <a:pt x="8072" y="2780"/>
                    <a:pt x="8905" y="1610"/>
                  </a:cubicBezTo>
                  <a:cubicBezTo>
                    <a:pt x="9718" y="44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6"/>
            <p:cNvSpPr/>
            <p:nvPr/>
          </p:nvSpPr>
          <p:spPr>
            <a:xfrm>
              <a:off x="401225" y="60900"/>
              <a:ext cx="952925" cy="1275800"/>
            </a:xfrm>
            <a:custGeom>
              <a:rect b="b" l="l" r="r" t="t"/>
              <a:pathLst>
                <a:path extrusionOk="0" h="51032" w="38117">
                  <a:moveTo>
                    <a:pt x="38086" y="0"/>
                  </a:moveTo>
                  <a:cubicBezTo>
                    <a:pt x="38022" y="0"/>
                    <a:pt x="37693" y="211"/>
                    <a:pt x="36946" y="739"/>
                  </a:cubicBezTo>
                  <a:cubicBezTo>
                    <a:pt x="36153" y="1314"/>
                    <a:pt x="34844" y="2226"/>
                    <a:pt x="33000" y="3753"/>
                  </a:cubicBezTo>
                  <a:cubicBezTo>
                    <a:pt x="32544" y="4130"/>
                    <a:pt x="32028" y="4547"/>
                    <a:pt x="31473" y="5003"/>
                  </a:cubicBezTo>
                  <a:cubicBezTo>
                    <a:pt x="30937" y="5459"/>
                    <a:pt x="30362" y="5955"/>
                    <a:pt x="29748" y="6490"/>
                  </a:cubicBezTo>
                  <a:cubicBezTo>
                    <a:pt x="29450" y="6768"/>
                    <a:pt x="29133" y="7045"/>
                    <a:pt x="28796" y="7343"/>
                  </a:cubicBezTo>
                  <a:cubicBezTo>
                    <a:pt x="28459" y="7640"/>
                    <a:pt x="28121" y="7938"/>
                    <a:pt x="27784" y="8255"/>
                  </a:cubicBezTo>
                  <a:cubicBezTo>
                    <a:pt x="27110" y="8910"/>
                    <a:pt x="26376" y="9604"/>
                    <a:pt x="25603" y="10337"/>
                  </a:cubicBezTo>
                  <a:cubicBezTo>
                    <a:pt x="22569" y="13332"/>
                    <a:pt x="18900" y="17199"/>
                    <a:pt x="14914" y="22434"/>
                  </a:cubicBezTo>
                  <a:cubicBezTo>
                    <a:pt x="14398" y="23069"/>
                    <a:pt x="13942" y="23743"/>
                    <a:pt x="13486" y="24378"/>
                  </a:cubicBezTo>
                  <a:cubicBezTo>
                    <a:pt x="13030" y="25012"/>
                    <a:pt x="12593" y="25627"/>
                    <a:pt x="12157" y="26242"/>
                  </a:cubicBezTo>
                  <a:cubicBezTo>
                    <a:pt x="11324" y="27472"/>
                    <a:pt x="10551" y="28661"/>
                    <a:pt x="9817" y="29772"/>
                  </a:cubicBezTo>
                  <a:cubicBezTo>
                    <a:pt x="9123" y="30922"/>
                    <a:pt x="8469" y="32013"/>
                    <a:pt x="7854" y="33044"/>
                  </a:cubicBezTo>
                  <a:cubicBezTo>
                    <a:pt x="7259" y="34095"/>
                    <a:pt x="6723" y="35087"/>
                    <a:pt x="6208" y="36019"/>
                  </a:cubicBezTo>
                  <a:cubicBezTo>
                    <a:pt x="5950" y="36495"/>
                    <a:pt x="5712" y="36951"/>
                    <a:pt x="5494" y="37407"/>
                  </a:cubicBezTo>
                  <a:cubicBezTo>
                    <a:pt x="5276" y="37863"/>
                    <a:pt x="5058" y="38299"/>
                    <a:pt x="4839" y="38716"/>
                  </a:cubicBezTo>
                  <a:cubicBezTo>
                    <a:pt x="4641" y="39132"/>
                    <a:pt x="4443" y="39549"/>
                    <a:pt x="4244" y="39945"/>
                  </a:cubicBezTo>
                  <a:cubicBezTo>
                    <a:pt x="4046" y="40342"/>
                    <a:pt x="3887" y="40719"/>
                    <a:pt x="3709" y="41096"/>
                  </a:cubicBezTo>
                  <a:cubicBezTo>
                    <a:pt x="3392" y="41849"/>
                    <a:pt x="3074" y="42543"/>
                    <a:pt x="2797" y="43198"/>
                  </a:cubicBezTo>
                  <a:cubicBezTo>
                    <a:pt x="2717" y="43356"/>
                    <a:pt x="2658" y="43515"/>
                    <a:pt x="2579" y="43674"/>
                  </a:cubicBezTo>
                  <a:cubicBezTo>
                    <a:pt x="2519" y="43832"/>
                    <a:pt x="2460" y="43991"/>
                    <a:pt x="2400" y="44150"/>
                  </a:cubicBezTo>
                  <a:cubicBezTo>
                    <a:pt x="2281" y="44447"/>
                    <a:pt x="2162" y="44745"/>
                    <a:pt x="2063" y="45022"/>
                  </a:cubicBezTo>
                  <a:cubicBezTo>
                    <a:pt x="1845" y="45578"/>
                    <a:pt x="1647" y="46093"/>
                    <a:pt x="1468" y="46569"/>
                  </a:cubicBezTo>
                  <a:cubicBezTo>
                    <a:pt x="1369" y="46787"/>
                    <a:pt x="1290" y="47025"/>
                    <a:pt x="1210" y="47224"/>
                  </a:cubicBezTo>
                  <a:cubicBezTo>
                    <a:pt x="1131" y="47442"/>
                    <a:pt x="1052" y="47660"/>
                    <a:pt x="992" y="47838"/>
                  </a:cubicBezTo>
                  <a:cubicBezTo>
                    <a:pt x="734" y="48632"/>
                    <a:pt x="536" y="49246"/>
                    <a:pt x="397" y="49702"/>
                  </a:cubicBezTo>
                  <a:cubicBezTo>
                    <a:pt x="100" y="50634"/>
                    <a:pt x="1" y="51011"/>
                    <a:pt x="40" y="51031"/>
                  </a:cubicBezTo>
                  <a:cubicBezTo>
                    <a:pt x="80" y="51031"/>
                    <a:pt x="258" y="50694"/>
                    <a:pt x="615" y="49782"/>
                  </a:cubicBezTo>
                  <a:cubicBezTo>
                    <a:pt x="794" y="49326"/>
                    <a:pt x="1012" y="48731"/>
                    <a:pt x="1309" y="47977"/>
                  </a:cubicBezTo>
                  <a:cubicBezTo>
                    <a:pt x="1389" y="47779"/>
                    <a:pt x="1448" y="47580"/>
                    <a:pt x="1528" y="47362"/>
                  </a:cubicBezTo>
                  <a:cubicBezTo>
                    <a:pt x="1627" y="47164"/>
                    <a:pt x="1726" y="46926"/>
                    <a:pt x="1805" y="46708"/>
                  </a:cubicBezTo>
                  <a:cubicBezTo>
                    <a:pt x="2003" y="46232"/>
                    <a:pt x="2222" y="45736"/>
                    <a:pt x="2440" y="45181"/>
                  </a:cubicBezTo>
                  <a:cubicBezTo>
                    <a:pt x="2559" y="44903"/>
                    <a:pt x="2678" y="44626"/>
                    <a:pt x="2797" y="44308"/>
                  </a:cubicBezTo>
                  <a:cubicBezTo>
                    <a:pt x="2856" y="44169"/>
                    <a:pt x="2936" y="44011"/>
                    <a:pt x="2995" y="43852"/>
                  </a:cubicBezTo>
                  <a:cubicBezTo>
                    <a:pt x="3074" y="43694"/>
                    <a:pt x="3134" y="43555"/>
                    <a:pt x="3213" y="43376"/>
                  </a:cubicBezTo>
                  <a:cubicBezTo>
                    <a:pt x="3511" y="42742"/>
                    <a:pt x="3828" y="42048"/>
                    <a:pt x="4165" y="41314"/>
                  </a:cubicBezTo>
                  <a:cubicBezTo>
                    <a:pt x="4344" y="40937"/>
                    <a:pt x="4502" y="40560"/>
                    <a:pt x="4701" y="40164"/>
                  </a:cubicBezTo>
                  <a:cubicBezTo>
                    <a:pt x="4899" y="39767"/>
                    <a:pt x="5097" y="39370"/>
                    <a:pt x="5315" y="38954"/>
                  </a:cubicBezTo>
                  <a:cubicBezTo>
                    <a:pt x="5533" y="38537"/>
                    <a:pt x="5752" y="38101"/>
                    <a:pt x="5970" y="37665"/>
                  </a:cubicBezTo>
                  <a:cubicBezTo>
                    <a:pt x="6188" y="37209"/>
                    <a:pt x="6426" y="36753"/>
                    <a:pt x="6684" y="36296"/>
                  </a:cubicBezTo>
                  <a:cubicBezTo>
                    <a:pt x="7199" y="35364"/>
                    <a:pt x="7755" y="34373"/>
                    <a:pt x="8330" y="33342"/>
                  </a:cubicBezTo>
                  <a:cubicBezTo>
                    <a:pt x="8964" y="32310"/>
                    <a:pt x="9619" y="31240"/>
                    <a:pt x="10313" y="30089"/>
                  </a:cubicBezTo>
                  <a:cubicBezTo>
                    <a:pt x="11047" y="28979"/>
                    <a:pt x="11820" y="27809"/>
                    <a:pt x="12633" y="26579"/>
                  </a:cubicBezTo>
                  <a:cubicBezTo>
                    <a:pt x="13069" y="25964"/>
                    <a:pt x="13506" y="25350"/>
                    <a:pt x="13962" y="24715"/>
                  </a:cubicBezTo>
                  <a:cubicBezTo>
                    <a:pt x="14418" y="24100"/>
                    <a:pt x="14874" y="23426"/>
                    <a:pt x="15390" y="22791"/>
                  </a:cubicBezTo>
                  <a:cubicBezTo>
                    <a:pt x="19356" y="17596"/>
                    <a:pt x="22985" y="13729"/>
                    <a:pt x="25980" y="10734"/>
                  </a:cubicBezTo>
                  <a:cubicBezTo>
                    <a:pt x="26753" y="9980"/>
                    <a:pt x="27467" y="9286"/>
                    <a:pt x="28141" y="8652"/>
                  </a:cubicBezTo>
                  <a:cubicBezTo>
                    <a:pt x="28478" y="8315"/>
                    <a:pt x="28815" y="8017"/>
                    <a:pt x="29133" y="7720"/>
                  </a:cubicBezTo>
                  <a:cubicBezTo>
                    <a:pt x="29470" y="7422"/>
                    <a:pt x="29787" y="7145"/>
                    <a:pt x="30085" y="6867"/>
                  </a:cubicBezTo>
                  <a:cubicBezTo>
                    <a:pt x="30680" y="6331"/>
                    <a:pt x="31255" y="5816"/>
                    <a:pt x="31770" y="5340"/>
                  </a:cubicBezTo>
                  <a:cubicBezTo>
                    <a:pt x="32306" y="4884"/>
                    <a:pt x="32802" y="4467"/>
                    <a:pt x="33278" y="4091"/>
                  </a:cubicBezTo>
                  <a:cubicBezTo>
                    <a:pt x="35082" y="2504"/>
                    <a:pt x="36351" y="1552"/>
                    <a:pt x="37085" y="918"/>
                  </a:cubicBezTo>
                  <a:cubicBezTo>
                    <a:pt x="37839" y="303"/>
                    <a:pt x="38116" y="45"/>
                    <a:pt x="38097" y="5"/>
                  </a:cubicBezTo>
                  <a:cubicBezTo>
                    <a:pt x="38095" y="2"/>
                    <a:pt x="38091" y="0"/>
                    <a:pt x="38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6"/>
            <p:cNvSpPr/>
            <p:nvPr/>
          </p:nvSpPr>
          <p:spPr>
            <a:xfrm>
              <a:off x="530125" y="1025775"/>
              <a:ext cx="177525" cy="516675"/>
            </a:xfrm>
            <a:custGeom>
              <a:rect b="b" l="l" r="r" t="t"/>
              <a:pathLst>
                <a:path extrusionOk="0" h="20667" w="7101">
                  <a:moveTo>
                    <a:pt x="6934" y="1"/>
                  </a:moveTo>
                  <a:cubicBezTo>
                    <a:pt x="6760" y="1"/>
                    <a:pt x="5969" y="1971"/>
                    <a:pt x="3273" y="10235"/>
                  </a:cubicBezTo>
                  <a:cubicBezTo>
                    <a:pt x="516" y="18623"/>
                    <a:pt x="1" y="20607"/>
                    <a:pt x="159" y="20666"/>
                  </a:cubicBezTo>
                  <a:cubicBezTo>
                    <a:pt x="161" y="20666"/>
                    <a:pt x="163" y="20667"/>
                    <a:pt x="164" y="20667"/>
                  </a:cubicBezTo>
                  <a:cubicBezTo>
                    <a:pt x="333" y="20667"/>
                    <a:pt x="1099" y="18717"/>
                    <a:pt x="3828" y="10413"/>
                  </a:cubicBezTo>
                  <a:cubicBezTo>
                    <a:pt x="6585" y="2025"/>
                    <a:pt x="7100" y="42"/>
                    <a:pt x="6942" y="2"/>
                  </a:cubicBezTo>
                  <a:cubicBezTo>
                    <a:pt x="6939" y="1"/>
                    <a:pt x="6937" y="1"/>
                    <a:pt x="69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6"/>
            <p:cNvSpPr/>
            <p:nvPr/>
          </p:nvSpPr>
          <p:spPr>
            <a:xfrm>
              <a:off x="153825" y="1011875"/>
              <a:ext cx="251875" cy="703600"/>
            </a:xfrm>
            <a:custGeom>
              <a:rect b="b" l="l" r="r" t="t"/>
              <a:pathLst>
                <a:path extrusionOk="0" h="28144" w="10075">
                  <a:moveTo>
                    <a:pt x="10045" y="1"/>
                  </a:moveTo>
                  <a:cubicBezTo>
                    <a:pt x="9995" y="1"/>
                    <a:pt x="9857" y="127"/>
                    <a:pt x="9599" y="459"/>
                  </a:cubicBezTo>
                  <a:cubicBezTo>
                    <a:pt x="9321" y="836"/>
                    <a:pt x="8885" y="1430"/>
                    <a:pt x="8290" y="2382"/>
                  </a:cubicBezTo>
                  <a:cubicBezTo>
                    <a:pt x="8132" y="2620"/>
                    <a:pt x="7973" y="2878"/>
                    <a:pt x="7794" y="3156"/>
                  </a:cubicBezTo>
                  <a:cubicBezTo>
                    <a:pt x="7616" y="3433"/>
                    <a:pt x="7437" y="3751"/>
                    <a:pt x="7239" y="4068"/>
                  </a:cubicBezTo>
                  <a:cubicBezTo>
                    <a:pt x="6842" y="4742"/>
                    <a:pt x="6446" y="5516"/>
                    <a:pt x="5970" y="6388"/>
                  </a:cubicBezTo>
                  <a:cubicBezTo>
                    <a:pt x="5058" y="8173"/>
                    <a:pt x="3987" y="10434"/>
                    <a:pt x="2956" y="13329"/>
                  </a:cubicBezTo>
                  <a:cubicBezTo>
                    <a:pt x="1904" y="16225"/>
                    <a:pt x="1290" y="18644"/>
                    <a:pt x="893" y="20607"/>
                  </a:cubicBezTo>
                  <a:cubicBezTo>
                    <a:pt x="794" y="21083"/>
                    <a:pt x="715" y="21559"/>
                    <a:pt x="615" y="21976"/>
                  </a:cubicBezTo>
                  <a:cubicBezTo>
                    <a:pt x="576" y="22214"/>
                    <a:pt x="556" y="22412"/>
                    <a:pt x="516" y="22610"/>
                  </a:cubicBezTo>
                  <a:cubicBezTo>
                    <a:pt x="477" y="22809"/>
                    <a:pt x="457" y="23007"/>
                    <a:pt x="417" y="23205"/>
                  </a:cubicBezTo>
                  <a:cubicBezTo>
                    <a:pt x="377" y="23582"/>
                    <a:pt x="318" y="23939"/>
                    <a:pt x="278" y="24256"/>
                  </a:cubicBezTo>
                  <a:cubicBezTo>
                    <a:pt x="219" y="24593"/>
                    <a:pt x="199" y="24891"/>
                    <a:pt x="159" y="25188"/>
                  </a:cubicBezTo>
                  <a:cubicBezTo>
                    <a:pt x="40" y="26299"/>
                    <a:pt x="21" y="27033"/>
                    <a:pt x="21" y="27509"/>
                  </a:cubicBezTo>
                  <a:cubicBezTo>
                    <a:pt x="1" y="27965"/>
                    <a:pt x="21" y="28143"/>
                    <a:pt x="60" y="28143"/>
                  </a:cubicBezTo>
                  <a:cubicBezTo>
                    <a:pt x="120" y="28143"/>
                    <a:pt x="159" y="27985"/>
                    <a:pt x="239" y="27509"/>
                  </a:cubicBezTo>
                  <a:cubicBezTo>
                    <a:pt x="318" y="27052"/>
                    <a:pt x="397" y="26319"/>
                    <a:pt x="576" y="25228"/>
                  </a:cubicBezTo>
                  <a:cubicBezTo>
                    <a:pt x="635" y="24950"/>
                    <a:pt x="655" y="24653"/>
                    <a:pt x="715" y="24316"/>
                  </a:cubicBezTo>
                  <a:cubicBezTo>
                    <a:pt x="774" y="23998"/>
                    <a:pt x="834" y="23661"/>
                    <a:pt x="913" y="23285"/>
                  </a:cubicBezTo>
                  <a:cubicBezTo>
                    <a:pt x="933" y="23086"/>
                    <a:pt x="972" y="22888"/>
                    <a:pt x="1012" y="22690"/>
                  </a:cubicBezTo>
                  <a:cubicBezTo>
                    <a:pt x="1052" y="22491"/>
                    <a:pt x="1091" y="22293"/>
                    <a:pt x="1131" y="22075"/>
                  </a:cubicBezTo>
                  <a:cubicBezTo>
                    <a:pt x="1230" y="21658"/>
                    <a:pt x="1310" y="21202"/>
                    <a:pt x="1429" y="20706"/>
                  </a:cubicBezTo>
                  <a:cubicBezTo>
                    <a:pt x="1865" y="18783"/>
                    <a:pt x="2480" y="16383"/>
                    <a:pt x="3511" y="13528"/>
                  </a:cubicBezTo>
                  <a:cubicBezTo>
                    <a:pt x="4542" y="10652"/>
                    <a:pt x="5573" y="8411"/>
                    <a:pt x="6446" y="6646"/>
                  </a:cubicBezTo>
                  <a:cubicBezTo>
                    <a:pt x="6902" y="5754"/>
                    <a:pt x="7299" y="4980"/>
                    <a:pt x="7675" y="4326"/>
                  </a:cubicBezTo>
                  <a:cubicBezTo>
                    <a:pt x="7854" y="3989"/>
                    <a:pt x="8013" y="3671"/>
                    <a:pt x="8171" y="3374"/>
                  </a:cubicBezTo>
                  <a:cubicBezTo>
                    <a:pt x="8350" y="3096"/>
                    <a:pt x="8508" y="2839"/>
                    <a:pt x="8647" y="2601"/>
                  </a:cubicBezTo>
                  <a:cubicBezTo>
                    <a:pt x="9183" y="1629"/>
                    <a:pt x="9579" y="994"/>
                    <a:pt x="9797" y="598"/>
                  </a:cubicBezTo>
                  <a:cubicBezTo>
                    <a:pt x="10016" y="181"/>
                    <a:pt x="10075" y="22"/>
                    <a:pt x="10055" y="3"/>
                  </a:cubicBezTo>
                  <a:cubicBezTo>
                    <a:pt x="10052" y="1"/>
                    <a:pt x="10049" y="1"/>
                    <a:pt x="100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6"/>
            <p:cNvSpPr/>
            <p:nvPr/>
          </p:nvSpPr>
          <p:spPr>
            <a:xfrm>
              <a:off x="393300" y="2752100"/>
              <a:ext cx="304925" cy="1254400"/>
            </a:xfrm>
            <a:custGeom>
              <a:rect b="b" l="l" r="r" t="t"/>
              <a:pathLst>
                <a:path extrusionOk="0" h="50176" w="12197">
                  <a:moveTo>
                    <a:pt x="11129" y="0"/>
                  </a:moveTo>
                  <a:cubicBezTo>
                    <a:pt x="11128" y="0"/>
                    <a:pt x="11127" y="1"/>
                    <a:pt x="11126" y="1"/>
                  </a:cubicBezTo>
                  <a:cubicBezTo>
                    <a:pt x="11086" y="1"/>
                    <a:pt x="11086" y="319"/>
                    <a:pt x="11165" y="1112"/>
                  </a:cubicBezTo>
                  <a:cubicBezTo>
                    <a:pt x="11225" y="1905"/>
                    <a:pt x="11403" y="3174"/>
                    <a:pt x="11502" y="5118"/>
                  </a:cubicBezTo>
                  <a:cubicBezTo>
                    <a:pt x="11522" y="5614"/>
                    <a:pt x="11582" y="6129"/>
                    <a:pt x="11602" y="6704"/>
                  </a:cubicBezTo>
                  <a:cubicBezTo>
                    <a:pt x="11621" y="7279"/>
                    <a:pt x="11641" y="7894"/>
                    <a:pt x="11641" y="8549"/>
                  </a:cubicBezTo>
                  <a:cubicBezTo>
                    <a:pt x="11661" y="8886"/>
                    <a:pt x="11661" y="9243"/>
                    <a:pt x="11681" y="9580"/>
                  </a:cubicBezTo>
                  <a:cubicBezTo>
                    <a:pt x="11701" y="9937"/>
                    <a:pt x="11681" y="10314"/>
                    <a:pt x="11661" y="10690"/>
                  </a:cubicBezTo>
                  <a:cubicBezTo>
                    <a:pt x="11661" y="11444"/>
                    <a:pt x="11641" y="12257"/>
                    <a:pt x="11621" y="13130"/>
                  </a:cubicBezTo>
                  <a:cubicBezTo>
                    <a:pt x="11463" y="16560"/>
                    <a:pt x="11086" y="20864"/>
                    <a:pt x="9956" y="26060"/>
                  </a:cubicBezTo>
                  <a:cubicBezTo>
                    <a:pt x="8786" y="31236"/>
                    <a:pt x="7338" y="35281"/>
                    <a:pt x="6029" y="38474"/>
                  </a:cubicBezTo>
                  <a:cubicBezTo>
                    <a:pt x="5672" y="39267"/>
                    <a:pt x="5355" y="40001"/>
                    <a:pt x="5037" y="40695"/>
                  </a:cubicBezTo>
                  <a:cubicBezTo>
                    <a:pt x="4879" y="41052"/>
                    <a:pt x="4740" y="41389"/>
                    <a:pt x="4581" y="41707"/>
                  </a:cubicBezTo>
                  <a:lnTo>
                    <a:pt x="4125" y="42619"/>
                  </a:lnTo>
                  <a:cubicBezTo>
                    <a:pt x="3828" y="43214"/>
                    <a:pt x="3550" y="43769"/>
                    <a:pt x="3292" y="44285"/>
                  </a:cubicBezTo>
                  <a:cubicBezTo>
                    <a:pt x="3034" y="44800"/>
                    <a:pt x="2777" y="45256"/>
                    <a:pt x="2539" y="45673"/>
                  </a:cubicBezTo>
                  <a:cubicBezTo>
                    <a:pt x="1626" y="47398"/>
                    <a:pt x="932" y="48489"/>
                    <a:pt x="536" y="49183"/>
                  </a:cubicBezTo>
                  <a:cubicBezTo>
                    <a:pt x="139" y="49857"/>
                    <a:pt x="0" y="50155"/>
                    <a:pt x="40" y="50174"/>
                  </a:cubicBezTo>
                  <a:cubicBezTo>
                    <a:pt x="41" y="50175"/>
                    <a:pt x="43" y="50176"/>
                    <a:pt x="45" y="50176"/>
                  </a:cubicBezTo>
                  <a:cubicBezTo>
                    <a:pt x="95" y="50176"/>
                    <a:pt x="295" y="49931"/>
                    <a:pt x="734" y="49302"/>
                  </a:cubicBezTo>
                  <a:cubicBezTo>
                    <a:pt x="1170" y="48647"/>
                    <a:pt x="1924" y="47596"/>
                    <a:pt x="2896" y="45891"/>
                  </a:cubicBezTo>
                  <a:cubicBezTo>
                    <a:pt x="3134" y="45455"/>
                    <a:pt x="3411" y="44998"/>
                    <a:pt x="3689" y="44503"/>
                  </a:cubicBezTo>
                  <a:cubicBezTo>
                    <a:pt x="3966" y="43987"/>
                    <a:pt x="4244" y="43432"/>
                    <a:pt x="4561" y="42857"/>
                  </a:cubicBezTo>
                  <a:cubicBezTo>
                    <a:pt x="4720" y="42539"/>
                    <a:pt x="4879" y="42242"/>
                    <a:pt x="5037" y="41925"/>
                  </a:cubicBezTo>
                  <a:cubicBezTo>
                    <a:pt x="5196" y="41607"/>
                    <a:pt x="5355" y="41270"/>
                    <a:pt x="5513" y="40913"/>
                  </a:cubicBezTo>
                  <a:cubicBezTo>
                    <a:pt x="5831" y="40219"/>
                    <a:pt x="6168" y="39485"/>
                    <a:pt x="6525" y="38692"/>
                  </a:cubicBezTo>
                  <a:cubicBezTo>
                    <a:pt x="7873" y="35479"/>
                    <a:pt x="9361" y="31394"/>
                    <a:pt x="10531" y="26179"/>
                  </a:cubicBezTo>
                  <a:cubicBezTo>
                    <a:pt x="11661" y="20943"/>
                    <a:pt x="12038" y="16600"/>
                    <a:pt x="12177" y="13130"/>
                  </a:cubicBezTo>
                  <a:cubicBezTo>
                    <a:pt x="12177" y="12277"/>
                    <a:pt x="12177" y="11444"/>
                    <a:pt x="12196" y="10690"/>
                  </a:cubicBezTo>
                  <a:cubicBezTo>
                    <a:pt x="12196" y="10314"/>
                    <a:pt x="12196" y="9937"/>
                    <a:pt x="12177" y="9580"/>
                  </a:cubicBezTo>
                  <a:cubicBezTo>
                    <a:pt x="12177" y="9223"/>
                    <a:pt x="12157" y="8866"/>
                    <a:pt x="12137" y="8549"/>
                  </a:cubicBezTo>
                  <a:cubicBezTo>
                    <a:pt x="12117" y="7874"/>
                    <a:pt x="12078" y="7260"/>
                    <a:pt x="12058" y="6684"/>
                  </a:cubicBezTo>
                  <a:cubicBezTo>
                    <a:pt x="12018" y="6109"/>
                    <a:pt x="11959" y="5574"/>
                    <a:pt x="11919" y="5078"/>
                  </a:cubicBezTo>
                  <a:cubicBezTo>
                    <a:pt x="11760" y="3135"/>
                    <a:pt x="11522" y="1865"/>
                    <a:pt x="11383" y="1072"/>
                  </a:cubicBezTo>
                  <a:cubicBezTo>
                    <a:pt x="11249" y="321"/>
                    <a:pt x="11170" y="0"/>
                    <a:pt x="111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6"/>
            <p:cNvSpPr/>
            <p:nvPr/>
          </p:nvSpPr>
          <p:spPr>
            <a:xfrm>
              <a:off x="450300" y="3168575"/>
              <a:ext cx="84325" cy="517200"/>
            </a:xfrm>
            <a:custGeom>
              <a:rect b="b" l="l" r="r" t="t"/>
              <a:pathLst>
                <a:path extrusionOk="0" h="20688" w="3373">
                  <a:moveTo>
                    <a:pt x="2619" y="1"/>
                  </a:moveTo>
                  <a:cubicBezTo>
                    <a:pt x="2579" y="1"/>
                    <a:pt x="2559" y="139"/>
                    <a:pt x="2559" y="457"/>
                  </a:cubicBezTo>
                  <a:cubicBezTo>
                    <a:pt x="2539" y="774"/>
                    <a:pt x="2579" y="1290"/>
                    <a:pt x="2599" y="2063"/>
                  </a:cubicBezTo>
                  <a:cubicBezTo>
                    <a:pt x="2638" y="3610"/>
                    <a:pt x="2777" y="6247"/>
                    <a:pt x="2281" y="10472"/>
                  </a:cubicBezTo>
                  <a:cubicBezTo>
                    <a:pt x="1726" y="14676"/>
                    <a:pt x="933" y="17194"/>
                    <a:pt x="516" y="18682"/>
                  </a:cubicBezTo>
                  <a:cubicBezTo>
                    <a:pt x="298" y="19435"/>
                    <a:pt x="159" y="19931"/>
                    <a:pt x="80" y="20229"/>
                  </a:cubicBezTo>
                  <a:cubicBezTo>
                    <a:pt x="1" y="20546"/>
                    <a:pt x="1" y="20685"/>
                    <a:pt x="40" y="20685"/>
                  </a:cubicBezTo>
                  <a:cubicBezTo>
                    <a:pt x="44" y="20686"/>
                    <a:pt x="47" y="20687"/>
                    <a:pt x="51" y="20687"/>
                  </a:cubicBezTo>
                  <a:cubicBezTo>
                    <a:pt x="93" y="20687"/>
                    <a:pt x="171" y="20581"/>
                    <a:pt x="298" y="20308"/>
                  </a:cubicBezTo>
                  <a:cubicBezTo>
                    <a:pt x="437" y="20030"/>
                    <a:pt x="655" y="19554"/>
                    <a:pt x="913" y="18820"/>
                  </a:cubicBezTo>
                  <a:cubicBezTo>
                    <a:pt x="1449" y="17333"/>
                    <a:pt x="2301" y="14815"/>
                    <a:pt x="2876" y="10531"/>
                  </a:cubicBezTo>
                  <a:cubicBezTo>
                    <a:pt x="3372" y="6267"/>
                    <a:pt x="3154" y="3590"/>
                    <a:pt x="3015" y="2043"/>
                  </a:cubicBezTo>
                  <a:cubicBezTo>
                    <a:pt x="2936" y="1250"/>
                    <a:pt x="2857" y="734"/>
                    <a:pt x="2777" y="437"/>
                  </a:cubicBezTo>
                  <a:cubicBezTo>
                    <a:pt x="2718" y="120"/>
                    <a:pt x="2658" y="1"/>
                    <a:pt x="261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6"/>
            <p:cNvSpPr/>
            <p:nvPr/>
          </p:nvSpPr>
          <p:spPr>
            <a:xfrm>
              <a:off x="225225" y="2101150"/>
              <a:ext cx="147275" cy="1926650"/>
            </a:xfrm>
            <a:custGeom>
              <a:rect b="b" l="l" r="r" t="t"/>
              <a:pathLst>
                <a:path extrusionOk="0" h="77066" w="5891">
                  <a:moveTo>
                    <a:pt x="5848" y="0"/>
                  </a:moveTo>
                  <a:cubicBezTo>
                    <a:pt x="5802" y="0"/>
                    <a:pt x="5602" y="423"/>
                    <a:pt x="5157" y="1508"/>
                  </a:cubicBezTo>
                  <a:cubicBezTo>
                    <a:pt x="5057" y="1786"/>
                    <a:pt x="4899" y="2083"/>
                    <a:pt x="4800" y="2460"/>
                  </a:cubicBezTo>
                  <a:cubicBezTo>
                    <a:pt x="4661" y="2837"/>
                    <a:pt x="4522" y="3253"/>
                    <a:pt x="4383" y="3729"/>
                  </a:cubicBezTo>
                  <a:cubicBezTo>
                    <a:pt x="4304" y="3967"/>
                    <a:pt x="4224" y="4225"/>
                    <a:pt x="4145" y="4483"/>
                  </a:cubicBezTo>
                  <a:cubicBezTo>
                    <a:pt x="4066" y="4760"/>
                    <a:pt x="3986" y="5038"/>
                    <a:pt x="3907" y="5336"/>
                  </a:cubicBezTo>
                  <a:cubicBezTo>
                    <a:pt x="3848" y="5633"/>
                    <a:pt x="3768" y="5930"/>
                    <a:pt x="3669" y="6268"/>
                  </a:cubicBezTo>
                  <a:cubicBezTo>
                    <a:pt x="3590" y="6585"/>
                    <a:pt x="3511" y="6922"/>
                    <a:pt x="3431" y="7279"/>
                  </a:cubicBezTo>
                  <a:cubicBezTo>
                    <a:pt x="2816" y="10135"/>
                    <a:pt x="2281" y="14041"/>
                    <a:pt x="2241" y="19217"/>
                  </a:cubicBezTo>
                  <a:cubicBezTo>
                    <a:pt x="2221" y="21815"/>
                    <a:pt x="2340" y="24711"/>
                    <a:pt x="2598" y="27963"/>
                  </a:cubicBezTo>
                  <a:cubicBezTo>
                    <a:pt x="2836" y="31195"/>
                    <a:pt x="3213" y="34765"/>
                    <a:pt x="3630" y="38731"/>
                  </a:cubicBezTo>
                  <a:cubicBezTo>
                    <a:pt x="4046" y="42678"/>
                    <a:pt x="4363" y="46247"/>
                    <a:pt x="4522" y="49480"/>
                  </a:cubicBezTo>
                  <a:cubicBezTo>
                    <a:pt x="4681" y="52712"/>
                    <a:pt x="4681" y="55608"/>
                    <a:pt x="4542" y="58166"/>
                  </a:cubicBezTo>
                  <a:cubicBezTo>
                    <a:pt x="4264" y="63302"/>
                    <a:pt x="3511" y="67130"/>
                    <a:pt x="2717" y="69906"/>
                  </a:cubicBezTo>
                  <a:cubicBezTo>
                    <a:pt x="2618" y="70263"/>
                    <a:pt x="2519" y="70600"/>
                    <a:pt x="2400" y="70918"/>
                  </a:cubicBezTo>
                  <a:cubicBezTo>
                    <a:pt x="2301" y="71235"/>
                    <a:pt x="2202" y="71532"/>
                    <a:pt x="2122" y="71810"/>
                  </a:cubicBezTo>
                  <a:cubicBezTo>
                    <a:pt x="2023" y="72107"/>
                    <a:pt x="1944" y="72365"/>
                    <a:pt x="1845" y="72643"/>
                  </a:cubicBezTo>
                  <a:cubicBezTo>
                    <a:pt x="1746" y="72881"/>
                    <a:pt x="1646" y="73139"/>
                    <a:pt x="1567" y="73357"/>
                  </a:cubicBezTo>
                  <a:cubicBezTo>
                    <a:pt x="1389" y="73813"/>
                    <a:pt x="1210" y="74229"/>
                    <a:pt x="1071" y="74586"/>
                  </a:cubicBezTo>
                  <a:cubicBezTo>
                    <a:pt x="1012" y="74785"/>
                    <a:pt x="932" y="74943"/>
                    <a:pt x="853" y="75102"/>
                  </a:cubicBezTo>
                  <a:cubicBezTo>
                    <a:pt x="794" y="75261"/>
                    <a:pt x="734" y="75399"/>
                    <a:pt x="655" y="75538"/>
                  </a:cubicBezTo>
                  <a:cubicBezTo>
                    <a:pt x="179" y="76609"/>
                    <a:pt x="0" y="77045"/>
                    <a:pt x="40" y="77065"/>
                  </a:cubicBezTo>
                  <a:cubicBezTo>
                    <a:pt x="41" y="77066"/>
                    <a:pt x="42" y="77066"/>
                    <a:pt x="43" y="77066"/>
                  </a:cubicBezTo>
                  <a:cubicBezTo>
                    <a:pt x="91" y="77066"/>
                    <a:pt x="330" y="76664"/>
                    <a:pt x="853" y="75637"/>
                  </a:cubicBezTo>
                  <a:cubicBezTo>
                    <a:pt x="932" y="75499"/>
                    <a:pt x="1012" y="75360"/>
                    <a:pt x="1091" y="75201"/>
                  </a:cubicBezTo>
                  <a:cubicBezTo>
                    <a:pt x="1170" y="75042"/>
                    <a:pt x="1250" y="74884"/>
                    <a:pt x="1329" y="74705"/>
                  </a:cubicBezTo>
                  <a:cubicBezTo>
                    <a:pt x="1488" y="74348"/>
                    <a:pt x="1666" y="73932"/>
                    <a:pt x="1865" y="73476"/>
                  </a:cubicBezTo>
                  <a:cubicBezTo>
                    <a:pt x="1964" y="73258"/>
                    <a:pt x="2063" y="73020"/>
                    <a:pt x="2162" y="72762"/>
                  </a:cubicBezTo>
                  <a:cubicBezTo>
                    <a:pt x="2261" y="72504"/>
                    <a:pt x="2360" y="72226"/>
                    <a:pt x="2459" y="71929"/>
                  </a:cubicBezTo>
                  <a:cubicBezTo>
                    <a:pt x="2559" y="71651"/>
                    <a:pt x="2678" y="71354"/>
                    <a:pt x="2777" y="71036"/>
                  </a:cubicBezTo>
                  <a:cubicBezTo>
                    <a:pt x="2896" y="70719"/>
                    <a:pt x="3015" y="70382"/>
                    <a:pt x="3114" y="70025"/>
                  </a:cubicBezTo>
                  <a:cubicBezTo>
                    <a:pt x="3967" y="67249"/>
                    <a:pt x="4780" y="63362"/>
                    <a:pt x="5097" y="58186"/>
                  </a:cubicBezTo>
                  <a:cubicBezTo>
                    <a:pt x="5236" y="55608"/>
                    <a:pt x="5236" y="52693"/>
                    <a:pt x="5097" y="49440"/>
                  </a:cubicBezTo>
                  <a:cubicBezTo>
                    <a:pt x="4958" y="46208"/>
                    <a:pt x="4641" y="42618"/>
                    <a:pt x="4224" y="38652"/>
                  </a:cubicBezTo>
                  <a:cubicBezTo>
                    <a:pt x="3788" y="34706"/>
                    <a:pt x="3411" y="31136"/>
                    <a:pt x="3173" y="27903"/>
                  </a:cubicBezTo>
                  <a:cubicBezTo>
                    <a:pt x="2916" y="24691"/>
                    <a:pt x="2777" y="21795"/>
                    <a:pt x="2777" y="19217"/>
                  </a:cubicBezTo>
                  <a:cubicBezTo>
                    <a:pt x="2797" y="14081"/>
                    <a:pt x="3273" y="10194"/>
                    <a:pt x="3848" y="7358"/>
                  </a:cubicBezTo>
                  <a:cubicBezTo>
                    <a:pt x="3907" y="7001"/>
                    <a:pt x="3986" y="6664"/>
                    <a:pt x="4066" y="6347"/>
                  </a:cubicBezTo>
                  <a:cubicBezTo>
                    <a:pt x="4145" y="6030"/>
                    <a:pt x="4205" y="5712"/>
                    <a:pt x="4284" y="5415"/>
                  </a:cubicBezTo>
                  <a:cubicBezTo>
                    <a:pt x="4343" y="5117"/>
                    <a:pt x="4403" y="4840"/>
                    <a:pt x="4482" y="4582"/>
                  </a:cubicBezTo>
                  <a:cubicBezTo>
                    <a:pt x="4562" y="4304"/>
                    <a:pt x="4621" y="4066"/>
                    <a:pt x="4700" y="3828"/>
                  </a:cubicBezTo>
                  <a:cubicBezTo>
                    <a:pt x="4819" y="3352"/>
                    <a:pt x="4958" y="2936"/>
                    <a:pt x="5057" y="2559"/>
                  </a:cubicBezTo>
                  <a:cubicBezTo>
                    <a:pt x="5157" y="2182"/>
                    <a:pt x="5295" y="1865"/>
                    <a:pt x="5375" y="1568"/>
                  </a:cubicBezTo>
                  <a:cubicBezTo>
                    <a:pt x="5751" y="457"/>
                    <a:pt x="5890" y="1"/>
                    <a:pt x="5851" y="1"/>
                  </a:cubicBezTo>
                  <a:cubicBezTo>
                    <a:pt x="5850" y="0"/>
                    <a:pt x="5849" y="0"/>
                    <a:pt x="58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6"/>
            <p:cNvSpPr/>
            <p:nvPr/>
          </p:nvSpPr>
          <p:spPr>
            <a:xfrm>
              <a:off x="5932200" y="325750"/>
              <a:ext cx="440775" cy="926375"/>
            </a:xfrm>
            <a:custGeom>
              <a:rect b="b" l="l" r="r" t="t"/>
              <a:pathLst>
                <a:path extrusionOk="0" h="37055" w="17631">
                  <a:moveTo>
                    <a:pt x="2556" y="0"/>
                  </a:moveTo>
                  <a:cubicBezTo>
                    <a:pt x="2528" y="0"/>
                    <a:pt x="2388" y="242"/>
                    <a:pt x="2102" y="814"/>
                  </a:cubicBezTo>
                  <a:cubicBezTo>
                    <a:pt x="1944" y="1112"/>
                    <a:pt x="1785" y="1528"/>
                    <a:pt x="1587" y="2064"/>
                  </a:cubicBezTo>
                  <a:cubicBezTo>
                    <a:pt x="1547" y="2183"/>
                    <a:pt x="1487" y="2321"/>
                    <a:pt x="1428" y="2480"/>
                  </a:cubicBezTo>
                  <a:cubicBezTo>
                    <a:pt x="1388" y="2619"/>
                    <a:pt x="1329" y="2778"/>
                    <a:pt x="1289" y="2936"/>
                  </a:cubicBezTo>
                  <a:cubicBezTo>
                    <a:pt x="1190" y="3273"/>
                    <a:pt x="1051" y="3630"/>
                    <a:pt x="952" y="4027"/>
                  </a:cubicBezTo>
                  <a:cubicBezTo>
                    <a:pt x="734" y="4820"/>
                    <a:pt x="496" y="5772"/>
                    <a:pt x="337" y="6883"/>
                  </a:cubicBezTo>
                  <a:cubicBezTo>
                    <a:pt x="139" y="7993"/>
                    <a:pt x="40" y="9282"/>
                    <a:pt x="20" y="10750"/>
                  </a:cubicBezTo>
                  <a:cubicBezTo>
                    <a:pt x="0" y="12217"/>
                    <a:pt x="119" y="13883"/>
                    <a:pt x="456" y="15688"/>
                  </a:cubicBezTo>
                  <a:cubicBezTo>
                    <a:pt x="793" y="17512"/>
                    <a:pt x="1368" y="19495"/>
                    <a:pt x="2281" y="21558"/>
                  </a:cubicBezTo>
                  <a:cubicBezTo>
                    <a:pt x="3193" y="23640"/>
                    <a:pt x="4264" y="25405"/>
                    <a:pt x="5355" y="26892"/>
                  </a:cubicBezTo>
                  <a:cubicBezTo>
                    <a:pt x="6425" y="28380"/>
                    <a:pt x="7536" y="29609"/>
                    <a:pt x="8567" y="30660"/>
                  </a:cubicBezTo>
                  <a:cubicBezTo>
                    <a:pt x="9083" y="31176"/>
                    <a:pt x="9599" y="31632"/>
                    <a:pt x="10074" y="32088"/>
                  </a:cubicBezTo>
                  <a:cubicBezTo>
                    <a:pt x="10550" y="32505"/>
                    <a:pt x="11007" y="32901"/>
                    <a:pt x="11463" y="33238"/>
                  </a:cubicBezTo>
                  <a:cubicBezTo>
                    <a:pt x="12335" y="33952"/>
                    <a:pt x="13128" y="34508"/>
                    <a:pt x="13803" y="34964"/>
                  </a:cubicBezTo>
                  <a:cubicBezTo>
                    <a:pt x="14160" y="35182"/>
                    <a:pt x="14477" y="35400"/>
                    <a:pt x="14755" y="35578"/>
                  </a:cubicBezTo>
                  <a:cubicBezTo>
                    <a:pt x="15052" y="35757"/>
                    <a:pt x="15330" y="35916"/>
                    <a:pt x="15568" y="36054"/>
                  </a:cubicBezTo>
                  <a:cubicBezTo>
                    <a:pt x="15806" y="36193"/>
                    <a:pt x="16024" y="36312"/>
                    <a:pt x="16222" y="36431"/>
                  </a:cubicBezTo>
                  <a:cubicBezTo>
                    <a:pt x="16420" y="36530"/>
                    <a:pt x="16599" y="36610"/>
                    <a:pt x="16758" y="36689"/>
                  </a:cubicBezTo>
                  <a:cubicBezTo>
                    <a:pt x="17270" y="36945"/>
                    <a:pt x="17518" y="37054"/>
                    <a:pt x="17589" y="37054"/>
                  </a:cubicBezTo>
                  <a:cubicBezTo>
                    <a:pt x="17601" y="37054"/>
                    <a:pt x="17608" y="37051"/>
                    <a:pt x="17610" y="37046"/>
                  </a:cubicBezTo>
                  <a:cubicBezTo>
                    <a:pt x="17630" y="37006"/>
                    <a:pt x="17432" y="36848"/>
                    <a:pt x="16857" y="36491"/>
                  </a:cubicBezTo>
                  <a:cubicBezTo>
                    <a:pt x="16718" y="36392"/>
                    <a:pt x="16559" y="36292"/>
                    <a:pt x="16381" y="36173"/>
                  </a:cubicBezTo>
                  <a:cubicBezTo>
                    <a:pt x="16183" y="36054"/>
                    <a:pt x="15984" y="35916"/>
                    <a:pt x="15746" y="35757"/>
                  </a:cubicBezTo>
                  <a:cubicBezTo>
                    <a:pt x="15508" y="35618"/>
                    <a:pt x="15250" y="35459"/>
                    <a:pt x="14973" y="35261"/>
                  </a:cubicBezTo>
                  <a:cubicBezTo>
                    <a:pt x="14695" y="35063"/>
                    <a:pt x="14378" y="34845"/>
                    <a:pt x="14041" y="34627"/>
                  </a:cubicBezTo>
                  <a:cubicBezTo>
                    <a:pt x="13386" y="34131"/>
                    <a:pt x="12613" y="33575"/>
                    <a:pt x="11760" y="32862"/>
                  </a:cubicBezTo>
                  <a:cubicBezTo>
                    <a:pt x="11344" y="32505"/>
                    <a:pt x="10888" y="32108"/>
                    <a:pt x="10412" y="31692"/>
                  </a:cubicBezTo>
                  <a:cubicBezTo>
                    <a:pt x="9955" y="31255"/>
                    <a:pt x="9460" y="30799"/>
                    <a:pt x="8964" y="30264"/>
                  </a:cubicBezTo>
                  <a:cubicBezTo>
                    <a:pt x="7952" y="29232"/>
                    <a:pt x="6882" y="28023"/>
                    <a:pt x="5831" y="26535"/>
                  </a:cubicBezTo>
                  <a:cubicBezTo>
                    <a:pt x="4760" y="25068"/>
                    <a:pt x="3709" y="23343"/>
                    <a:pt x="2816" y="21320"/>
                  </a:cubicBezTo>
                  <a:cubicBezTo>
                    <a:pt x="1924" y="19297"/>
                    <a:pt x="1368" y="17354"/>
                    <a:pt x="1031" y="15589"/>
                  </a:cubicBezTo>
                  <a:cubicBezTo>
                    <a:pt x="694" y="13804"/>
                    <a:pt x="575" y="12197"/>
                    <a:pt x="555" y="10750"/>
                  </a:cubicBezTo>
                  <a:cubicBezTo>
                    <a:pt x="555" y="9322"/>
                    <a:pt x="655" y="8053"/>
                    <a:pt x="813" y="6962"/>
                  </a:cubicBezTo>
                  <a:cubicBezTo>
                    <a:pt x="952" y="5851"/>
                    <a:pt x="1170" y="4919"/>
                    <a:pt x="1349" y="4126"/>
                  </a:cubicBezTo>
                  <a:cubicBezTo>
                    <a:pt x="1428" y="3729"/>
                    <a:pt x="1547" y="3372"/>
                    <a:pt x="1646" y="3055"/>
                  </a:cubicBezTo>
                  <a:cubicBezTo>
                    <a:pt x="1686" y="2897"/>
                    <a:pt x="1725" y="2738"/>
                    <a:pt x="1765" y="2579"/>
                  </a:cubicBezTo>
                  <a:cubicBezTo>
                    <a:pt x="1805" y="2440"/>
                    <a:pt x="1864" y="2302"/>
                    <a:pt x="1904" y="2163"/>
                  </a:cubicBezTo>
                  <a:cubicBezTo>
                    <a:pt x="2082" y="1627"/>
                    <a:pt x="2201" y="1211"/>
                    <a:pt x="2320" y="913"/>
                  </a:cubicBezTo>
                  <a:cubicBezTo>
                    <a:pt x="2539" y="279"/>
                    <a:pt x="2598" y="21"/>
                    <a:pt x="2558" y="1"/>
                  </a:cubicBezTo>
                  <a:cubicBezTo>
                    <a:pt x="2558" y="0"/>
                    <a:pt x="2557" y="0"/>
                    <a:pt x="25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6"/>
            <p:cNvSpPr/>
            <p:nvPr/>
          </p:nvSpPr>
          <p:spPr>
            <a:xfrm>
              <a:off x="6238575" y="754100"/>
              <a:ext cx="1302450" cy="755650"/>
            </a:xfrm>
            <a:custGeom>
              <a:rect b="b" l="l" r="r" t="t"/>
              <a:pathLst>
                <a:path extrusionOk="0" h="30226" w="52098">
                  <a:moveTo>
                    <a:pt x="44" y="1"/>
                  </a:moveTo>
                  <a:cubicBezTo>
                    <a:pt x="43" y="1"/>
                    <a:pt x="42" y="1"/>
                    <a:pt x="41" y="1"/>
                  </a:cubicBezTo>
                  <a:cubicBezTo>
                    <a:pt x="1" y="1"/>
                    <a:pt x="41" y="398"/>
                    <a:pt x="239" y="1350"/>
                  </a:cubicBezTo>
                  <a:cubicBezTo>
                    <a:pt x="338" y="1846"/>
                    <a:pt x="477" y="2480"/>
                    <a:pt x="675" y="3274"/>
                  </a:cubicBezTo>
                  <a:cubicBezTo>
                    <a:pt x="893" y="4067"/>
                    <a:pt x="1171" y="5039"/>
                    <a:pt x="1607" y="6189"/>
                  </a:cubicBezTo>
                  <a:cubicBezTo>
                    <a:pt x="2044" y="7319"/>
                    <a:pt x="2638" y="8628"/>
                    <a:pt x="3610" y="9996"/>
                  </a:cubicBezTo>
                  <a:cubicBezTo>
                    <a:pt x="3749" y="10155"/>
                    <a:pt x="3868" y="10333"/>
                    <a:pt x="3987" y="10512"/>
                  </a:cubicBezTo>
                  <a:cubicBezTo>
                    <a:pt x="4126" y="10671"/>
                    <a:pt x="4284" y="10849"/>
                    <a:pt x="4423" y="11008"/>
                  </a:cubicBezTo>
                  <a:cubicBezTo>
                    <a:pt x="4701" y="11365"/>
                    <a:pt x="5058" y="11682"/>
                    <a:pt x="5395" y="12019"/>
                  </a:cubicBezTo>
                  <a:cubicBezTo>
                    <a:pt x="6129" y="12654"/>
                    <a:pt x="6942" y="13288"/>
                    <a:pt x="7914" y="13784"/>
                  </a:cubicBezTo>
                  <a:cubicBezTo>
                    <a:pt x="8885" y="14300"/>
                    <a:pt x="9996" y="14696"/>
                    <a:pt x="11166" y="14974"/>
                  </a:cubicBezTo>
                  <a:cubicBezTo>
                    <a:pt x="12356" y="15271"/>
                    <a:pt x="13645" y="15450"/>
                    <a:pt x="14993" y="15569"/>
                  </a:cubicBezTo>
                  <a:cubicBezTo>
                    <a:pt x="16342" y="15668"/>
                    <a:pt x="17770" y="15708"/>
                    <a:pt x="19257" y="15747"/>
                  </a:cubicBezTo>
                  <a:cubicBezTo>
                    <a:pt x="20011" y="15767"/>
                    <a:pt x="20784" y="15787"/>
                    <a:pt x="21558" y="15827"/>
                  </a:cubicBezTo>
                  <a:cubicBezTo>
                    <a:pt x="22331" y="15847"/>
                    <a:pt x="23124" y="15926"/>
                    <a:pt x="23957" y="15985"/>
                  </a:cubicBezTo>
                  <a:cubicBezTo>
                    <a:pt x="27210" y="16303"/>
                    <a:pt x="30125" y="16937"/>
                    <a:pt x="32683" y="17711"/>
                  </a:cubicBezTo>
                  <a:cubicBezTo>
                    <a:pt x="35241" y="18484"/>
                    <a:pt x="37443" y="19416"/>
                    <a:pt x="39346" y="20348"/>
                  </a:cubicBezTo>
                  <a:cubicBezTo>
                    <a:pt x="43154" y="22272"/>
                    <a:pt x="45772" y="24196"/>
                    <a:pt x="47576" y="25762"/>
                  </a:cubicBezTo>
                  <a:cubicBezTo>
                    <a:pt x="47814" y="25941"/>
                    <a:pt x="48032" y="26139"/>
                    <a:pt x="48231" y="26317"/>
                  </a:cubicBezTo>
                  <a:cubicBezTo>
                    <a:pt x="48429" y="26516"/>
                    <a:pt x="48627" y="26694"/>
                    <a:pt x="48806" y="26853"/>
                  </a:cubicBezTo>
                  <a:cubicBezTo>
                    <a:pt x="48984" y="27031"/>
                    <a:pt x="49163" y="27190"/>
                    <a:pt x="49341" y="27349"/>
                  </a:cubicBezTo>
                  <a:cubicBezTo>
                    <a:pt x="49480" y="27507"/>
                    <a:pt x="49639" y="27666"/>
                    <a:pt x="49778" y="27805"/>
                  </a:cubicBezTo>
                  <a:cubicBezTo>
                    <a:pt x="50075" y="28102"/>
                    <a:pt x="50313" y="28360"/>
                    <a:pt x="50551" y="28598"/>
                  </a:cubicBezTo>
                  <a:cubicBezTo>
                    <a:pt x="50789" y="28836"/>
                    <a:pt x="50948" y="29054"/>
                    <a:pt x="51126" y="29233"/>
                  </a:cubicBezTo>
                  <a:cubicBezTo>
                    <a:pt x="51740" y="29942"/>
                    <a:pt x="52020" y="30225"/>
                    <a:pt x="52073" y="30225"/>
                  </a:cubicBezTo>
                  <a:cubicBezTo>
                    <a:pt x="52075" y="30225"/>
                    <a:pt x="52077" y="30225"/>
                    <a:pt x="52078" y="30224"/>
                  </a:cubicBezTo>
                  <a:cubicBezTo>
                    <a:pt x="52098" y="30204"/>
                    <a:pt x="51900" y="29867"/>
                    <a:pt x="51305" y="29094"/>
                  </a:cubicBezTo>
                  <a:cubicBezTo>
                    <a:pt x="51146" y="28896"/>
                    <a:pt x="50987" y="28658"/>
                    <a:pt x="50769" y="28420"/>
                  </a:cubicBezTo>
                  <a:cubicBezTo>
                    <a:pt x="50551" y="28182"/>
                    <a:pt x="50293" y="27904"/>
                    <a:pt x="50016" y="27587"/>
                  </a:cubicBezTo>
                  <a:cubicBezTo>
                    <a:pt x="49877" y="27428"/>
                    <a:pt x="49738" y="27269"/>
                    <a:pt x="49579" y="27111"/>
                  </a:cubicBezTo>
                  <a:cubicBezTo>
                    <a:pt x="49421" y="26952"/>
                    <a:pt x="49242" y="26774"/>
                    <a:pt x="49064" y="26595"/>
                  </a:cubicBezTo>
                  <a:cubicBezTo>
                    <a:pt x="48885" y="26417"/>
                    <a:pt x="48707" y="26238"/>
                    <a:pt x="48508" y="26040"/>
                  </a:cubicBezTo>
                  <a:cubicBezTo>
                    <a:pt x="48310" y="25842"/>
                    <a:pt x="48092" y="25643"/>
                    <a:pt x="47854" y="25445"/>
                  </a:cubicBezTo>
                  <a:cubicBezTo>
                    <a:pt x="46049" y="23819"/>
                    <a:pt x="43432" y="21836"/>
                    <a:pt x="39604" y="19872"/>
                  </a:cubicBezTo>
                  <a:cubicBezTo>
                    <a:pt x="37661" y="18901"/>
                    <a:pt x="35440" y="17968"/>
                    <a:pt x="32842" y="17155"/>
                  </a:cubicBezTo>
                  <a:cubicBezTo>
                    <a:pt x="30264" y="16362"/>
                    <a:pt x="27309" y="15708"/>
                    <a:pt x="23997" y="15410"/>
                  </a:cubicBezTo>
                  <a:cubicBezTo>
                    <a:pt x="23184" y="15331"/>
                    <a:pt x="22371" y="15252"/>
                    <a:pt x="21577" y="15232"/>
                  </a:cubicBezTo>
                  <a:cubicBezTo>
                    <a:pt x="20804" y="15192"/>
                    <a:pt x="20031" y="15172"/>
                    <a:pt x="19277" y="15152"/>
                  </a:cubicBezTo>
                  <a:cubicBezTo>
                    <a:pt x="17790" y="15133"/>
                    <a:pt x="16382" y="15093"/>
                    <a:pt x="15033" y="14994"/>
                  </a:cubicBezTo>
                  <a:cubicBezTo>
                    <a:pt x="12376" y="14776"/>
                    <a:pt x="10036" y="14280"/>
                    <a:pt x="8171" y="13288"/>
                  </a:cubicBezTo>
                  <a:cubicBezTo>
                    <a:pt x="7239" y="12832"/>
                    <a:pt x="6446" y="12237"/>
                    <a:pt x="5752" y="11642"/>
                  </a:cubicBezTo>
                  <a:cubicBezTo>
                    <a:pt x="5415" y="11305"/>
                    <a:pt x="5078" y="11008"/>
                    <a:pt x="4800" y="10690"/>
                  </a:cubicBezTo>
                  <a:cubicBezTo>
                    <a:pt x="4661" y="10512"/>
                    <a:pt x="4522" y="10373"/>
                    <a:pt x="4384" y="10195"/>
                  </a:cubicBezTo>
                  <a:cubicBezTo>
                    <a:pt x="4265" y="10036"/>
                    <a:pt x="4126" y="9877"/>
                    <a:pt x="4007" y="9699"/>
                  </a:cubicBezTo>
                  <a:cubicBezTo>
                    <a:pt x="3055" y="8410"/>
                    <a:pt x="2440" y="7121"/>
                    <a:pt x="1984" y="6030"/>
                  </a:cubicBezTo>
                  <a:cubicBezTo>
                    <a:pt x="1548" y="4920"/>
                    <a:pt x="1230" y="3968"/>
                    <a:pt x="992" y="3194"/>
                  </a:cubicBezTo>
                  <a:cubicBezTo>
                    <a:pt x="754" y="2401"/>
                    <a:pt x="596" y="1786"/>
                    <a:pt x="457" y="1310"/>
                  </a:cubicBezTo>
                  <a:cubicBezTo>
                    <a:pt x="206" y="382"/>
                    <a:pt x="86"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6"/>
            <p:cNvSpPr/>
            <p:nvPr/>
          </p:nvSpPr>
          <p:spPr>
            <a:xfrm>
              <a:off x="6676850" y="1237175"/>
              <a:ext cx="579100" cy="279050"/>
            </a:xfrm>
            <a:custGeom>
              <a:rect b="b" l="l" r="r" t="t"/>
              <a:pathLst>
                <a:path extrusionOk="0" h="11162" w="23164">
                  <a:moveTo>
                    <a:pt x="199" y="1"/>
                  </a:moveTo>
                  <a:cubicBezTo>
                    <a:pt x="72" y="1"/>
                    <a:pt x="12" y="10"/>
                    <a:pt x="1" y="34"/>
                  </a:cubicBezTo>
                  <a:cubicBezTo>
                    <a:pt x="1" y="73"/>
                    <a:pt x="140" y="153"/>
                    <a:pt x="516" y="252"/>
                  </a:cubicBezTo>
                  <a:cubicBezTo>
                    <a:pt x="913" y="351"/>
                    <a:pt x="1528" y="470"/>
                    <a:pt x="2460" y="708"/>
                  </a:cubicBezTo>
                  <a:cubicBezTo>
                    <a:pt x="2698" y="767"/>
                    <a:pt x="2956" y="827"/>
                    <a:pt x="3233" y="886"/>
                  </a:cubicBezTo>
                  <a:cubicBezTo>
                    <a:pt x="3511" y="966"/>
                    <a:pt x="3808" y="1045"/>
                    <a:pt x="4126" y="1124"/>
                  </a:cubicBezTo>
                  <a:cubicBezTo>
                    <a:pt x="4760" y="1283"/>
                    <a:pt x="5474" y="1501"/>
                    <a:pt x="6287" y="1759"/>
                  </a:cubicBezTo>
                  <a:cubicBezTo>
                    <a:pt x="7914" y="2275"/>
                    <a:pt x="9917" y="2969"/>
                    <a:pt x="12296" y="4079"/>
                  </a:cubicBezTo>
                  <a:cubicBezTo>
                    <a:pt x="14676" y="5210"/>
                    <a:pt x="16501" y="6300"/>
                    <a:pt x="17909" y="7252"/>
                  </a:cubicBezTo>
                  <a:cubicBezTo>
                    <a:pt x="19336" y="8224"/>
                    <a:pt x="20368" y="8997"/>
                    <a:pt x="21101" y="9612"/>
                  </a:cubicBezTo>
                  <a:cubicBezTo>
                    <a:pt x="21478" y="9910"/>
                    <a:pt x="21795" y="10148"/>
                    <a:pt x="22053" y="10366"/>
                  </a:cubicBezTo>
                  <a:cubicBezTo>
                    <a:pt x="22291" y="10584"/>
                    <a:pt x="22490" y="10743"/>
                    <a:pt x="22648" y="10862"/>
                  </a:cubicBezTo>
                  <a:cubicBezTo>
                    <a:pt x="22935" y="11076"/>
                    <a:pt x="23076" y="11162"/>
                    <a:pt x="23115" y="11162"/>
                  </a:cubicBezTo>
                  <a:cubicBezTo>
                    <a:pt x="23119" y="11162"/>
                    <a:pt x="23122" y="11161"/>
                    <a:pt x="23124" y="11159"/>
                  </a:cubicBezTo>
                  <a:cubicBezTo>
                    <a:pt x="23164" y="11119"/>
                    <a:pt x="23085" y="11000"/>
                    <a:pt x="22807" y="10703"/>
                  </a:cubicBezTo>
                  <a:cubicBezTo>
                    <a:pt x="22688" y="10544"/>
                    <a:pt x="22509" y="10366"/>
                    <a:pt x="22271" y="10128"/>
                  </a:cubicBezTo>
                  <a:cubicBezTo>
                    <a:pt x="22033" y="9890"/>
                    <a:pt x="21736" y="9612"/>
                    <a:pt x="21379" y="9275"/>
                  </a:cubicBezTo>
                  <a:cubicBezTo>
                    <a:pt x="20665" y="8621"/>
                    <a:pt x="19634" y="7808"/>
                    <a:pt x="18226" y="6816"/>
                  </a:cubicBezTo>
                  <a:cubicBezTo>
                    <a:pt x="16818" y="5824"/>
                    <a:pt x="14974" y="4694"/>
                    <a:pt x="12554" y="3564"/>
                  </a:cubicBezTo>
                  <a:cubicBezTo>
                    <a:pt x="10154" y="2413"/>
                    <a:pt x="8112" y="1719"/>
                    <a:pt x="6446" y="1224"/>
                  </a:cubicBezTo>
                  <a:cubicBezTo>
                    <a:pt x="5613" y="1005"/>
                    <a:pt x="4899" y="787"/>
                    <a:pt x="4245" y="648"/>
                  </a:cubicBezTo>
                  <a:cubicBezTo>
                    <a:pt x="3927" y="569"/>
                    <a:pt x="3610" y="510"/>
                    <a:pt x="3332" y="450"/>
                  </a:cubicBezTo>
                  <a:cubicBezTo>
                    <a:pt x="3055" y="391"/>
                    <a:pt x="2797" y="351"/>
                    <a:pt x="2559" y="311"/>
                  </a:cubicBezTo>
                  <a:cubicBezTo>
                    <a:pt x="1607" y="113"/>
                    <a:pt x="953" y="54"/>
                    <a:pt x="576" y="14"/>
                  </a:cubicBezTo>
                  <a:cubicBezTo>
                    <a:pt x="412" y="6"/>
                    <a:pt x="288" y="1"/>
                    <a:pt x="1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6"/>
            <p:cNvSpPr/>
            <p:nvPr/>
          </p:nvSpPr>
          <p:spPr>
            <a:xfrm>
              <a:off x="6237100" y="122500"/>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06"/>
                    <a:pt x="1190" y="6683"/>
                    <a:pt x="1289" y="6961"/>
                  </a:cubicBezTo>
                  <a:cubicBezTo>
                    <a:pt x="1389" y="721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5"/>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58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09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4"/>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0"/>
                    <a:pt x="2222" y="8072"/>
                  </a:cubicBezTo>
                  <a:cubicBezTo>
                    <a:pt x="2162" y="7913"/>
                    <a:pt x="2103" y="7774"/>
                    <a:pt x="2043" y="7635"/>
                  </a:cubicBezTo>
                  <a:cubicBezTo>
                    <a:pt x="1944" y="7338"/>
                    <a:pt x="1825" y="7060"/>
                    <a:pt x="1726" y="6802"/>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6"/>
            <p:cNvSpPr/>
            <p:nvPr/>
          </p:nvSpPr>
          <p:spPr>
            <a:xfrm>
              <a:off x="4549950" y="-54500"/>
              <a:ext cx="2688150" cy="5953875"/>
            </a:xfrm>
            <a:custGeom>
              <a:rect b="b" l="l" r="r" t="t"/>
              <a:pathLst>
                <a:path extrusionOk="0" h="238155" w="107526">
                  <a:moveTo>
                    <a:pt x="29965" y="1"/>
                  </a:moveTo>
                  <a:cubicBezTo>
                    <a:pt x="29965" y="1"/>
                    <a:pt x="29946" y="1"/>
                    <a:pt x="29906" y="20"/>
                  </a:cubicBezTo>
                  <a:cubicBezTo>
                    <a:pt x="29846" y="60"/>
                    <a:pt x="29787" y="100"/>
                    <a:pt x="29688" y="139"/>
                  </a:cubicBezTo>
                  <a:cubicBezTo>
                    <a:pt x="29490" y="258"/>
                    <a:pt x="29172" y="437"/>
                    <a:pt x="28756" y="655"/>
                  </a:cubicBezTo>
                  <a:cubicBezTo>
                    <a:pt x="28339" y="913"/>
                    <a:pt x="27804" y="1190"/>
                    <a:pt x="27149" y="1627"/>
                  </a:cubicBezTo>
                  <a:cubicBezTo>
                    <a:pt x="26495" y="2043"/>
                    <a:pt x="25722" y="2519"/>
                    <a:pt x="24829" y="3154"/>
                  </a:cubicBezTo>
                  <a:cubicBezTo>
                    <a:pt x="24611" y="3312"/>
                    <a:pt x="24373" y="3471"/>
                    <a:pt x="24135" y="3650"/>
                  </a:cubicBezTo>
                  <a:cubicBezTo>
                    <a:pt x="23897" y="3808"/>
                    <a:pt x="23659" y="3987"/>
                    <a:pt x="23401" y="4185"/>
                  </a:cubicBezTo>
                  <a:cubicBezTo>
                    <a:pt x="22906" y="4562"/>
                    <a:pt x="22370" y="4978"/>
                    <a:pt x="21815" y="5415"/>
                  </a:cubicBezTo>
                  <a:cubicBezTo>
                    <a:pt x="21260" y="5890"/>
                    <a:pt x="20684" y="6386"/>
                    <a:pt x="20070" y="6902"/>
                  </a:cubicBezTo>
                  <a:cubicBezTo>
                    <a:pt x="19455" y="7457"/>
                    <a:pt x="18840" y="8032"/>
                    <a:pt x="18166" y="8667"/>
                  </a:cubicBezTo>
                  <a:cubicBezTo>
                    <a:pt x="16897" y="9956"/>
                    <a:pt x="15489" y="11384"/>
                    <a:pt x="14100" y="13129"/>
                  </a:cubicBezTo>
                  <a:cubicBezTo>
                    <a:pt x="12692" y="14854"/>
                    <a:pt x="11225" y="16798"/>
                    <a:pt x="9817" y="19078"/>
                  </a:cubicBezTo>
                  <a:cubicBezTo>
                    <a:pt x="7001" y="23600"/>
                    <a:pt x="4343" y="29331"/>
                    <a:pt x="2578" y="36391"/>
                  </a:cubicBezTo>
                  <a:cubicBezTo>
                    <a:pt x="813" y="43451"/>
                    <a:pt x="0" y="51800"/>
                    <a:pt x="357" y="61240"/>
                  </a:cubicBezTo>
                  <a:cubicBezTo>
                    <a:pt x="536" y="65959"/>
                    <a:pt x="972" y="70957"/>
                    <a:pt x="1785" y="76212"/>
                  </a:cubicBezTo>
                  <a:cubicBezTo>
                    <a:pt x="2578" y="81487"/>
                    <a:pt x="3768" y="86981"/>
                    <a:pt x="5375" y="92692"/>
                  </a:cubicBezTo>
                  <a:cubicBezTo>
                    <a:pt x="5593" y="93406"/>
                    <a:pt x="5771" y="94140"/>
                    <a:pt x="5989" y="94854"/>
                  </a:cubicBezTo>
                  <a:cubicBezTo>
                    <a:pt x="6227" y="95567"/>
                    <a:pt x="6445" y="96281"/>
                    <a:pt x="6683" y="97015"/>
                  </a:cubicBezTo>
                  <a:cubicBezTo>
                    <a:pt x="6783" y="97392"/>
                    <a:pt x="6902" y="97749"/>
                    <a:pt x="7021" y="98106"/>
                  </a:cubicBezTo>
                  <a:lnTo>
                    <a:pt x="7397" y="99216"/>
                  </a:lnTo>
                  <a:cubicBezTo>
                    <a:pt x="7635" y="99930"/>
                    <a:pt x="7893" y="100684"/>
                    <a:pt x="8131" y="101418"/>
                  </a:cubicBezTo>
                  <a:cubicBezTo>
                    <a:pt x="9202" y="104353"/>
                    <a:pt x="10332" y="107367"/>
                    <a:pt x="11661" y="110381"/>
                  </a:cubicBezTo>
                  <a:cubicBezTo>
                    <a:pt x="14239" y="116450"/>
                    <a:pt x="17432" y="122617"/>
                    <a:pt x="21160" y="128864"/>
                  </a:cubicBezTo>
                  <a:cubicBezTo>
                    <a:pt x="24948" y="135071"/>
                    <a:pt x="28914" y="140763"/>
                    <a:pt x="33039" y="145899"/>
                  </a:cubicBezTo>
                  <a:cubicBezTo>
                    <a:pt x="37164" y="151035"/>
                    <a:pt x="41349" y="155696"/>
                    <a:pt x="45553" y="159900"/>
                  </a:cubicBezTo>
                  <a:cubicBezTo>
                    <a:pt x="49757" y="164084"/>
                    <a:pt x="53961" y="167833"/>
                    <a:pt x="58047" y="171224"/>
                  </a:cubicBezTo>
                  <a:cubicBezTo>
                    <a:pt x="62132" y="174615"/>
                    <a:pt x="66078" y="177709"/>
                    <a:pt x="69767" y="180644"/>
                  </a:cubicBezTo>
                  <a:cubicBezTo>
                    <a:pt x="73475" y="183579"/>
                    <a:pt x="76926" y="186355"/>
                    <a:pt x="80099" y="189052"/>
                  </a:cubicBezTo>
                  <a:cubicBezTo>
                    <a:pt x="83252" y="191749"/>
                    <a:pt x="86128" y="194367"/>
                    <a:pt x="88706" y="196925"/>
                  </a:cubicBezTo>
                  <a:cubicBezTo>
                    <a:pt x="93862" y="202022"/>
                    <a:pt x="97690" y="206979"/>
                    <a:pt x="100446" y="211521"/>
                  </a:cubicBezTo>
                  <a:cubicBezTo>
                    <a:pt x="101834" y="213801"/>
                    <a:pt x="102945" y="215963"/>
                    <a:pt x="103837" y="217986"/>
                  </a:cubicBezTo>
                  <a:cubicBezTo>
                    <a:pt x="104730" y="220009"/>
                    <a:pt x="105404" y="221912"/>
                    <a:pt x="105900" y="223658"/>
                  </a:cubicBezTo>
                  <a:cubicBezTo>
                    <a:pt x="106396" y="225383"/>
                    <a:pt x="106733" y="226969"/>
                    <a:pt x="106951" y="228377"/>
                  </a:cubicBezTo>
                  <a:cubicBezTo>
                    <a:pt x="107169" y="229805"/>
                    <a:pt x="107288" y="231055"/>
                    <a:pt x="107328" y="232126"/>
                  </a:cubicBezTo>
                  <a:cubicBezTo>
                    <a:pt x="107427" y="234307"/>
                    <a:pt x="107308" y="235814"/>
                    <a:pt x="107228" y="236766"/>
                  </a:cubicBezTo>
                  <a:cubicBezTo>
                    <a:pt x="107169" y="237242"/>
                    <a:pt x="107129" y="237599"/>
                    <a:pt x="107109" y="237817"/>
                  </a:cubicBezTo>
                  <a:cubicBezTo>
                    <a:pt x="107109" y="237936"/>
                    <a:pt x="107090" y="238015"/>
                    <a:pt x="107090" y="238075"/>
                  </a:cubicBezTo>
                  <a:cubicBezTo>
                    <a:pt x="107090" y="238134"/>
                    <a:pt x="107090" y="238154"/>
                    <a:pt x="107090" y="238154"/>
                  </a:cubicBezTo>
                  <a:cubicBezTo>
                    <a:pt x="107090" y="238154"/>
                    <a:pt x="107090" y="238134"/>
                    <a:pt x="107109" y="238075"/>
                  </a:cubicBezTo>
                  <a:cubicBezTo>
                    <a:pt x="107109" y="238015"/>
                    <a:pt x="107129" y="237936"/>
                    <a:pt x="107149" y="237837"/>
                  </a:cubicBezTo>
                  <a:cubicBezTo>
                    <a:pt x="107169" y="237599"/>
                    <a:pt x="107228" y="237262"/>
                    <a:pt x="107288" y="236786"/>
                  </a:cubicBezTo>
                  <a:cubicBezTo>
                    <a:pt x="107387" y="235814"/>
                    <a:pt x="107526" y="234307"/>
                    <a:pt x="107447" y="232126"/>
                  </a:cubicBezTo>
                  <a:cubicBezTo>
                    <a:pt x="107407" y="231035"/>
                    <a:pt x="107308" y="229785"/>
                    <a:pt x="107090" y="228377"/>
                  </a:cubicBezTo>
                  <a:cubicBezTo>
                    <a:pt x="106891" y="226950"/>
                    <a:pt x="106554" y="225363"/>
                    <a:pt x="106058" y="223598"/>
                  </a:cubicBezTo>
                  <a:cubicBezTo>
                    <a:pt x="105563" y="221853"/>
                    <a:pt x="104908" y="219949"/>
                    <a:pt x="104016" y="217906"/>
                  </a:cubicBezTo>
                  <a:cubicBezTo>
                    <a:pt x="103123" y="215864"/>
                    <a:pt x="102013" y="213702"/>
                    <a:pt x="100625" y="211422"/>
                  </a:cubicBezTo>
                  <a:cubicBezTo>
                    <a:pt x="97868" y="206860"/>
                    <a:pt x="94041" y="201863"/>
                    <a:pt x="88884" y="196747"/>
                  </a:cubicBezTo>
                  <a:cubicBezTo>
                    <a:pt x="86306" y="194188"/>
                    <a:pt x="83431" y="191551"/>
                    <a:pt x="80278" y="188854"/>
                  </a:cubicBezTo>
                  <a:cubicBezTo>
                    <a:pt x="77105" y="186137"/>
                    <a:pt x="73654" y="183360"/>
                    <a:pt x="69945" y="180425"/>
                  </a:cubicBezTo>
                  <a:cubicBezTo>
                    <a:pt x="66257" y="177490"/>
                    <a:pt x="62310" y="174397"/>
                    <a:pt x="58225" y="171006"/>
                  </a:cubicBezTo>
                  <a:cubicBezTo>
                    <a:pt x="54160" y="167614"/>
                    <a:pt x="49955" y="163886"/>
                    <a:pt x="45771" y="159682"/>
                  </a:cubicBezTo>
                  <a:cubicBezTo>
                    <a:pt x="41567" y="155517"/>
                    <a:pt x="37382" y="150857"/>
                    <a:pt x="33277" y="145721"/>
                  </a:cubicBezTo>
                  <a:cubicBezTo>
                    <a:pt x="29172" y="140584"/>
                    <a:pt x="25206" y="134913"/>
                    <a:pt x="21418" y="128705"/>
                  </a:cubicBezTo>
                  <a:cubicBezTo>
                    <a:pt x="17690" y="122478"/>
                    <a:pt x="14517" y="116311"/>
                    <a:pt x="11939" y="110262"/>
                  </a:cubicBezTo>
                  <a:cubicBezTo>
                    <a:pt x="10630" y="107248"/>
                    <a:pt x="9480" y="104254"/>
                    <a:pt x="8429" y="101319"/>
                  </a:cubicBezTo>
                  <a:cubicBezTo>
                    <a:pt x="8171" y="100585"/>
                    <a:pt x="7913" y="99851"/>
                    <a:pt x="7675" y="99117"/>
                  </a:cubicBezTo>
                  <a:cubicBezTo>
                    <a:pt x="7556" y="98740"/>
                    <a:pt x="7417" y="98383"/>
                    <a:pt x="7298" y="98027"/>
                  </a:cubicBezTo>
                  <a:cubicBezTo>
                    <a:pt x="7179" y="97650"/>
                    <a:pt x="7080" y="97293"/>
                    <a:pt x="6961" y="96936"/>
                  </a:cubicBezTo>
                  <a:cubicBezTo>
                    <a:pt x="6723" y="96202"/>
                    <a:pt x="6505" y="95488"/>
                    <a:pt x="6287" y="94774"/>
                  </a:cubicBezTo>
                  <a:cubicBezTo>
                    <a:pt x="6049" y="94040"/>
                    <a:pt x="5870" y="93327"/>
                    <a:pt x="5652" y="92613"/>
                  </a:cubicBezTo>
                  <a:cubicBezTo>
                    <a:pt x="4046" y="86921"/>
                    <a:pt x="2856" y="81428"/>
                    <a:pt x="2063" y="76172"/>
                  </a:cubicBezTo>
                  <a:cubicBezTo>
                    <a:pt x="1270" y="70937"/>
                    <a:pt x="833" y="65940"/>
                    <a:pt x="635" y="61220"/>
                  </a:cubicBezTo>
                  <a:cubicBezTo>
                    <a:pt x="278" y="51800"/>
                    <a:pt x="1071" y="43491"/>
                    <a:pt x="2836" y="36450"/>
                  </a:cubicBezTo>
                  <a:cubicBezTo>
                    <a:pt x="4562" y="29410"/>
                    <a:pt x="7219" y="23699"/>
                    <a:pt x="9995" y="19197"/>
                  </a:cubicBezTo>
                  <a:cubicBezTo>
                    <a:pt x="11384" y="16917"/>
                    <a:pt x="12851" y="14973"/>
                    <a:pt x="14239" y="13248"/>
                  </a:cubicBezTo>
                  <a:cubicBezTo>
                    <a:pt x="15627" y="11523"/>
                    <a:pt x="17016" y="10075"/>
                    <a:pt x="18285" y="8786"/>
                  </a:cubicBezTo>
                  <a:cubicBezTo>
                    <a:pt x="18959" y="8151"/>
                    <a:pt x="19574" y="7576"/>
                    <a:pt x="20169" y="7021"/>
                  </a:cubicBezTo>
                  <a:cubicBezTo>
                    <a:pt x="20784" y="6485"/>
                    <a:pt x="21359" y="5990"/>
                    <a:pt x="21894" y="5534"/>
                  </a:cubicBezTo>
                  <a:cubicBezTo>
                    <a:pt x="22469" y="5097"/>
                    <a:pt x="22985" y="4681"/>
                    <a:pt x="23481" y="4284"/>
                  </a:cubicBezTo>
                  <a:cubicBezTo>
                    <a:pt x="23719" y="4086"/>
                    <a:pt x="23976" y="3907"/>
                    <a:pt x="24214" y="3749"/>
                  </a:cubicBezTo>
                  <a:cubicBezTo>
                    <a:pt x="24452" y="3570"/>
                    <a:pt x="24671" y="3412"/>
                    <a:pt x="24908" y="3253"/>
                  </a:cubicBezTo>
                  <a:cubicBezTo>
                    <a:pt x="25781" y="2598"/>
                    <a:pt x="26554" y="2123"/>
                    <a:pt x="27189" y="1686"/>
                  </a:cubicBezTo>
                  <a:cubicBezTo>
                    <a:pt x="27844" y="1270"/>
                    <a:pt x="28379" y="972"/>
                    <a:pt x="28795" y="715"/>
                  </a:cubicBezTo>
                  <a:cubicBezTo>
                    <a:pt x="29212" y="477"/>
                    <a:pt x="29509" y="298"/>
                    <a:pt x="29688" y="179"/>
                  </a:cubicBezTo>
                  <a:cubicBezTo>
                    <a:pt x="29787" y="120"/>
                    <a:pt x="29866" y="80"/>
                    <a:pt x="29906" y="40"/>
                  </a:cubicBezTo>
                  <a:cubicBezTo>
                    <a:pt x="29946" y="20"/>
                    <a:pt x="29965" y="1"/>
                    <a:pt x="299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6"/>
            <p:cNvSpPr/>
            <p:nvPr/>
          </p:nvSpPr>
          <p:spPr>
            <a:xfrm>
              <a:off x="3249500" y="-91175"/>
              <a:ext cx="1227100" cy="5757025"/>
            </a:xfrm>
            <a:custGeom>
              <a:rect b="b" l="l" r="r" t="t"/>
              <a:pathLst>
                <a:path extrusionOk="0" h="230281" w="49084">
                  <a:moveTo>
                    <a:pt x="44998" y="0"/>
                  </a:moveTo>
                  <a:cubicBezTo>
                    <a:pt x="44998" y="0"/>
                    <a:pt x="44978" y="0"/>
                    <a:pt x="44939" y="40"/>
                  </a:cubicBezTo>
                  <a:cubicBezTo>
                    <a:pt x="44899" y="60"/>
                    <a:pt x="44859" y="119"/>
                    <a:pt x="44780" y="179"/>
                  </a:cubicBezTo>
                  <a:cubicBezTo>
                    <a:pt x="44621" y="317"/>
                    <a:pt x="44383" y="516"/>
                    <a:pt x="44066" y="793"/>
                  </a:cubicBezTo>
                  <a:cubicBezTo>
                    <a:pt x="43411" y="1368"/>
                    <a:pt x="42400" y="2281"/>
                    <a:pt x="40952" y="3570"/>
                  </a:cubicBezTo>
                  <a:cubicBezTo>
                    <a:pt x="40576" y="3887"/>
                    <a:pt x="40219" y="4264"/>
                    <a:pt x="39802" y="4660"/>
                  </a:cubicBezTo>
                  <a:cubicBezTo>
                    <a:pt x="39406" y="5057"/>
                    <a:pt x="38969" y="5474"/>
                    <a:pt x="38513" y="5930"/>
                  </a:cubicBezTo>
                  <a:cubicBezTo>
                    <a:pt x="37581" y="6822"/>
                    <a:pt x="36530" y="7814"/>
                    <a:pt x="35419" y="9023"/>
                  </a:cubicBezTo>
                  <a:cubicBezTo>
                    <a:pt x="33179" y="11363"/>
                    <a:pt x="30481" y="14279"/>
                    <a:pt x="27507" y="18007"/>
                  </a:cubicBezTo>
                  <a:cubicBezTo>
                    <a:pt x="26753" y="18939"/>
                    <a:pt x="25960" y="19911"/>
                    <a:pt x="25167" y="20942"/>
                  </a:cubicBezTo>
                  <a:cubicBezTo>
                    <a:pt x="24413" y="21973"/>
                    <a:pt x="23600" y="23064"/>
                    <a:pt x="22787" y="24194"/>
                  </a:cubicBezTo>
                  <a:cubicBezTo>
                    <a:pt x="22569" y="24492"/>
                    <a:pt x="22351" y="24769"/>
                    <a:pt x="22152" y="25067"/>
                  </a:cubicBezTo>
                  <a:cubicBezTo>
                    <a:pt x="21934" y="25344"/>
                    <a:pt x="21756" y="25662"/>
                    <a:pt x="21538" y="25959"/>
                  </a:cubicBezTo>
                  <a:cubicBezTo>
                    <a:pt x="21141" y="26554"/>
                    <a:pt x="20724" y="27189"/>
                    <a:pt x="20308" y="27804"/>
                  </a:cubicBezTo>
                  <a:cubicBezTo>
                    <a:pt x="19872" y="28438"/>
                    <a:pt x="19455" y="29073"/>
                    <a:pt x="19019" y="29727"/>
                  </a:cubicBezTo>
                  <a:cubicBezTo>
                    <a:pt x="18602" y="30401"/>
                    <a:pt x="18186" y="31095"/>
                    <a:pt x="17750" y="31790"/>
                  </a:cubicBezTo>
                  <a:cubicBezTo>
                    <a:pt x="14359" y="37323"/>
                    <a:pt x="10848" y="43926"/>
                    <a:pt x="7775" y="51839"/>
                  </a:cubicBezTo>
                  <a:cubicBezTo>
                    <a:pt x="7596" y="52335"/>
                    <a:pt x="7398" y="52831"/>
                    <a:pt x="7199" y="53326"/>
                  </a:cubicBezTo>
                  <a:cubicBezTo>
                    <a:pt x="7100" y="53584"/>
                    <a:pt x="7001" y="53842"/>
                    <a:pt x="6902" y="54080"/>
                  </a:cubicBezTo>
                  <a:cubicBezTo>
                    <a:pt x="6823" y="54338"/>
                    <a:pt x="6723" y="54596"/>
                    <a:pt x="6644" y="54853"/>
                  </a:cubicBezTo>
                  <a:cubicBezTo>
                    <a:pt x="6287" y="55904"/>
                    <a:pt x="5930" y="56955"/>
                    <a:pt x="5573" y="58007"/>
                  </a:cubicBezTo>
                  <a:cubicBezTo>
                    <a:pt x="5196" y="59077"/>
                    <a:pt x="4899" y="60168"/>
                    <a:pt x="4582" y="61299"/>
                  </a:cubicBezTo>
                  <a:cubicBezTo>
                    <a:pt x="4423" y="61854"/>
                    <a:pt x="4264" y="62409"/>
                    <a:pt x="4086" y="62964"/>
                  </a:cubicBezTo>
                  <a:cubicBezTo>
                    <a:pt x="4007" y="63262"/>
                    <a:pt x="3927" y="63539"/>
                    <a:pt x="3848" y="63817"/>
                  </a:cubicBezTo>
                  <a:lnTo>
                    <a:pt x="3729" y="64253"/>
                  </a:lnTo>
                  <a:lnTo>
                    <a:pt x="3630" y="64690"/>
                  </a:lnTo>
                  <a:cubicBezTo>
                    <a:pt x="3094" y="67010"/>
                    <a:pt x="2460" y="69390"/>
                    <a:pt x="2043" y="71869"/>
                  </a:cubicBezTo>
                  <a:cubicBezTo>
                    <a:pt x="1924" y="72503"/>
                    <a:pt x="1805" y="73118"/>
                    <a:pt x="1686" y="73753"/>
                  </a:cubicBezTo>
                  <a:cubicBezTo>
                    <a:pt x="1627" y="74070"/>
                    <a:pt x="1567" y="74367"/>
                    <a:pt x="1508" y="74685"/>
                  </a:cubicBezTo>
                  <a:cubicBezTo>
                    <a:pt x="1468" y="75002"/>
                    <a:pt x="1429" y="75339"/>
                    <a:pt x="1389" y="75656"/>
                  </a:cubicBezTo>
                  <a:cubicBezTo>
                    <a:pt x="1210" y="76945"/>
                    <a:pt x="1032" y="78234"/>
                    <a:pt x="853" y="79563"/>
                  </a:cubicBezTo>
                  <a:cubicBezTo>
                    <a:pt x="278" y="84858"/>
                    <a:pt x="1" y="90470"/>
                    <a:pt x="219" y="96380"/>
                  </a:cubicBezTo>
                  <a:cubicBezTo>
                    <a:pt x="298" y="97867"/>
                    <a:pt x="377" y="99355"/>
                    <a:pt x="457" y="100882"/>
                  </a:cubicBezTo>
                  <a:cubicBezTo>
                    <a:pt x="615" y="102389"/>
                    <a:pt x="774" y="103916"/>
                    <a:pt x="933" y="105463"/>
                  </a:cubicBezTo>
                  <a:cubicBezTo>
                    <a:pt x="1329" y="108537"/>
                    <a:pt x="1785" y="111690"/>
                    <a:pt x="2480" y="114883"/>
                  </a:cubicBezTo>
                  <a:cubicBezTo>
                    <a:pt x="3788" y="121268"/>
                    <a:pt x="5593" y="127237"/>
                    <a:pt x="7675" y="132770"/>
                  </a:cubicBezTo>
                  <a:cubicBezTo>
                    <a:pt x="8231" y="134139"/>
                    <a:pt x="8766" y="135507"/>
                    <a:pt x="9302" y="136836"/>
                  </a:cubicBezTo>
                  <a:cubicBezTo>
                    <a:pt x="9877" y="138164"/>
                    <a:pt x="10472" y="139454"/>
                    <a:pt x="11047" y="140723"/>
                  </a:cubicBezTo>
                  <a:cubicBezTo>
                    <a:pt x="11582" y="142032"/>
                    <a:pt x="12256" y="143241"/>
                    <a:pt x="12871" y="144471"/>
                  </a:cubicBezTo>
                  <a:cubicBezTo>
                    <a:pt x="13169" y="145086"/>
                    <a:pt x="13486" y="145681"/>
                    <a:pt x="13783" y="146295"/>
                  </a:cubicBezTo>
                  <a:lnTo>
                    <a:pt x="14021" y="146732"/>
                  </a:lnTo>
                  <a:lnTo>
                    <a:pt x="14259" y="147168"/>
                  </a:lnTo>
                  <a:cubicBezTo>
                    <a:pt x="14418" y="147465"/>
                    <a:pt x="14577" y="147763"/>
                    <a:pt x="14755" y="148040"/>
                  </a:cubicBezTo>
                  <a:cubicBezTo>
                    <a:pt x="15410" y="149210"/>
                    <a:pt x="16044" y="150361"/>
                    <a:pt x="16679" y="151491"/>
                  </a:cubicBezTo>
                  <a:cubicBezTo>
                    <a:pt x="17373" y="152582"/>
                    <a:pt x="18047" y="153673"/>
                    <a:pt x="18721" y="154743"/>
                  </a:cubicBezTo>
                  <a:cubicBezTo>
                    <a:pt x="19059" y="155279"/>
                    <a:pt x="19376" y="155814"/>
                    <a:pt x="19713" y="156330"/>
                  </a:cubicBezTo>
                  <a:cubicBezTo>
                    <a:pt x="20050" y="156846"/>
                    <a:pt x="20407" y="157361"/>
                    <a:pt x="20744" y="157877"/>
                  </a:cubicBezTo>
                  <a:cubicBezTo>
                    <a:pt x="21081" y="158392"/>
                    <a:pt x="21438" y="158888"/>
                    <a:pt x="21775" y="159384"/>
                  </a:cubicBezTo>
                  <a:cubicBezTo>
                    <a:pt x="22113" y="159880"/>
                    <a:pt x="22470" y="160375"/>
                    <a:pt x="22807" y="160851"/>
                  </a:cubicBezTo>
                  <a:cubicBezTo>
                    <a:pt x="25563" y="164738"/>
                    <a:pt x="28280" y="168328"/>
                    <a:pt x="30779" y="171739"/>
                  </a:cubicBezTo>
                  <a:cubicBezTo>
                    <a:pt x="33298" y="175130"/>
                    <a:pt x="35618" y="178362"/>
                    <a:pt x="37660" y="181476"/>
                  </a:cubicBezTo>
                  <a:cubicBezTo>
                    <a:pt x="39723" y="184589"/>
                    <a:pt x="41488" y="187604"/>
                    <a:pt x="42955" y="190499"/>
                  </a:cubicBezTo>
                  <a:cubicBezTo>
                    <a:pt x="45930" y="196290"/>
                    <a:pt x="47517" y="201704"/>
                    <a:pt x="48191" y="206424"/>
                  </a:cubicBezTo>
                  <a:cubicBezTo>
                    <a:pt x="48885" y="211144"/>
                    <a:pt x="48627" y="215130"/>
                    <a:pt x="48012" y="218322"/>
                  </a:cubicBezTo>
                  <a:cubicBezTo>
                    <a:pt x="47715" y="219909"/>
                    <a:pt x="47318" y="221297"/>
                    <a:pt x="46902" y="222507"/>
                  </a:cubicBezTo>
                  <a:cubicBezTo>
                    <a:pt x="46783" y="222824"/>
                    <a:pt x="46684" y="223102"/>
                    <a:pt x="46585" y="223399"/>
                  </a:cubicBezTo>
                  <a:cubicBezTo>
                    <a:pt x="46466" y="223677"/>
                    <a:pt x="46366" y="223935"/>
                    <a:pt x="46247" y="224192"/>
                  </a:cubicBezTo>
                  <a:cubicBezTo>
                    <a:pt x="46049" y="224728"/>
                    <a:pt x="45811" y="225184"/>
                    <a:pt x="45613" y="225640"/>
                  </a:cubicBezTo>
                  <a:cubicBezTo>
                    <a:pt x="44760" y="227385"/>
                    <a:pt x="44006" y="228516"/>
                    <a:pt x="43530" y="229249"/>
                  </a:cubicBezTo>
                  <a:cubicBezTo>
                    <a:pt x="43293" y="229606"/>
                    <a:pt x="43114" y="229864"/>
                    <a:pt x="42995" y="230023"/>
                  </a:cubicBezTo>
                  <a:cubicBezTo>
                    <a:pt x="42955" y="230102"/>
                    <a:pt x="42896" y="230182"/>
                    <a:pt x="42876" y="230221"/>
                  </a:cubicBezTo>
                  <a:cubicBezTo>
                    <a:pt x="42856" y="230261"/>
                    <a:pt x="42836" y="230281"/>
                    <a:pt x="42836" y="230281"/>
                  </a:cubicBezTo>
                  <a:cubicBezTo>
                    <a:pt x="42836" y="230281"/>
                    <a:pt x="42856" y="230261"/>
                    <a:pt x="42896" y="230221"/>
                  </a:cubicBezTo>
                  <a:cubicBezTo>
                    <a:pt x="42916" y="230182"/>
                    <a:pt x="42955" y="230122"/>
                    <a:pt x="43035" y="230043"/>
                  </a:cubicBezTo>
                  <a:cubicBezTo>
                    <a:pt x="43154" y="229884"/>
                    <a:pt x="43332" y="229626"/>
                    <a:pt x="43590" y="229289"/>
                  </a:cubicBezTo>
                  <a:cubicBezTo>
                    <a:pt x="44066" y="228555"/>
                    <a:pt x="44839" y="227445"/>
                    <a:pt x="45712" y="225680"/>
                  </a:cubicBezTo>
                  <a:cubicBezTo>
                    <a:pt x="45910" y="225244"/>
                    <a:pt x="46168" y="224787"/>
                    <a:pt x="46366" y="224252"/>
                  </a:cubicBezTo>
                  <a:cubicBezTo>
                    <a:pt x="46485" y="223994"/>
                    <a:pt x="46604" y="223717"/>
                    <a:pt x="46704" y="223439"/>
                  </a:cubicBezTo>
                  <a:cubicBezTo>
                    <a:pt x="46803" y="223161"/>
                    <a:pt x="46922" y="222864"/>
                    <a:pt x="47041" y="222566"/>
                  </a:cubicBezTo>
                  <a:cubicBezTo>
                    <a:pt x="47457" y="221357"/>
                    <a:pt x="47874" y="219949"/>
                    <a:pt x="48191" y="218342"/>
                  </a:cubicBezTo>
                  <a:cubicBezTo>
                    <a:pt x="48806" y="215149"/>
                    <a:pt x="49083" y="211144"/>
                    <a:pt x="48409" y="206384"/>
                  </a:cubicBezTo>
                  <a:cubicBezTo>
                    <a:pt x="47735" y="201664"/>
                    <a:pt x="46168" y="196191"/>
                    <a:pt x="43174" y="190380"/>
                  </a:cubicBezTo>
                  <a:cubicBezTo>
                    <a:pt x="41706" y="187485"/>
                    <a:pt x="39941" y="184470"/>
                    <a:pt x="37879" y="181337"/>
                  </a:cubicBezTo>
                  <a:cubicBezTo>
                    <a:pt x="35836" y="178224"/>
                    <a:pt x="33516" y="174991"/>
                    <a:pt x="31017" y="171580"/>
                  </a:cubicBezTo>
                  <a:cubicBezTo>
                    <a:pt x="28498" y="168169"/>
                    <a:pt x="25781" y="164580"/>
                    <a:pt x="23045" y="160693"/>
                  </a:cubicBezTo>
                  <a:cubicBezTo>
                    <a:pt x="22688" y="160197"/>
                    <a:pt x="22351" y="159721"/>
                    <a:pt x="22013" y="159225"/>
                  </a:cubicBezTo>
                  <a:cubicBezTo>
                    <a:pt x="21676" y="158729"/>
                    <a:pt x="21319" y="158234"/>
                    <a:pt x="20982" y="157718"/>
                  </a:cubicBezTo>
                  <a:cubicBezTo>
                    <a:pt x="20645" y="157202"/>
                    <a:pt x="20308" y="156687"/>
                    <a:pt x="19951" y="156171"/>
                  </a:cubicBezTo>
                  <a:cubicBezTo>
                    <a:pt x="19614" y="155656"/>
                    <a:pt x="19297" y="155120"/>
                    <a:pt x="18959" y="154585"/>
                  </a:cubicBezTo>
                  <a:cubicBezTo>
                    <a:pt x="18285" y="153514"/>
                    <a:pt x="17631" y="152443"/>
                    <a:pt x="16937" y="151332"/>
                  </a:cubicBezTo>
                  <a:cubicBezTo>
                    <a:pt x="16302" y="150202"/>
                    <a:pt x="15667" y="149072"/>
                    <a:pt x="15013" y="147902"/>
                  </a:cubicBezTo>
                  <a:cubicBezTo>
                    <a:pt x="14854" y="147624"/>
                    <a:pt x="14676" y="147327"/>
                    <a:pt x="14517" y="147049"/>
                  </a:cubicBezTo>
                  <a:lnTo>
                    <a:pt x="14279" y="146593"/>
                  </a:lnTo>
                  <a:lnTo>
                    <a:pt x="14041" y="146156"/>
                  </a:lnTo>
                  <a:cubicBezTo>
                    <a:pt x="13744" y="145562"/>
                    <a:pt x="13426" y="144947"/>
                    <a:pt x="13129" y="144332"/>
                  </a:cubicBezTo>
                  <a:cubicBezTo>
                    <a:pt x="12514" y="143122"/>
                    <a:pt x="11860" y="141893"/>
                    <a:pt x="11305" y="140604"/>
                  </a:cubicBezTo>
                  <a:cubicBezTo>
                    <a:pt x="10729" y="139335"/>
                    <a:pt x="10134" y="138045"/>
                    <a:pt x="9559" y="136737"/>
                  </a:cubicBezTo>
                  <a:cubicBezTo>
                    <a:pt x="9024" y="135388"/>
                    <a:pt x="8488" y="134040"/>
                    <a:pt x="7953" y="132671"/>
                  </a:cubicBezTo>
                  <a:cubicBezTo>
                    <a:pt x="5871" y="127158"/>
                    <a:pt x="4086" y="121189"/>
                    <a:pt x="2757" y="114823"/>
                  </a:cubicBezTo>
                  <a:cubicBezTo>
                    <a:pt x="2083" y="111650"/>
                    <a:pt x="1607" y="108497"/>
                    <a:pt x="1210" y="105423"/>
                  </a:cubicBezTo>
                  <a:cubicBezTo>
                    <a:pt x="1072" y="103876"/>
                    <a:pt x="913" y="102349"/>
                    <a:pt x="754" y="100842"/>
                  </a:cubicBezTo>
                  <a:cubicBezTo>
                    <a:pt x="675" y="99335"/>
                    <a:pt x="596" y="97848"/>
                    <a:pt x="496" y="96380"/>
                  </a:cubicBezTo>
                  <a:cubicBezTo>
                    <a:pt x="298" y="90490"/>
                    <a:pt x="556" y="84878"/>
                    <a:pt x="1131" y="79583"/>
                  </a:cubicBezTo>
                  <a:cubicBezTo>
                    <a:pt x="1310" y="78274"/>
                    <a:pt x="1488" y="76985"/>
                    <a:pt x="1666" y="75696"/>
                  </a:cubicBezTo>
                  <a:cubicBezTo>
                    <a:pt x="1706" y="75379"/>
                    <a:pt x="1746" y="75061"/>
                    <a:pt x="1805" y="74744"/>
                  </a:cubicBezTo>
                  <a:cubicBezTo>
                    <a:pt x="1865" y="74427"/>
                    <a:pt x="1924" y="74110"/>
                    <a:pt x="1964" y="73792"/>
                  </a:cubicBezTo>
                  <a:cubicBezTo>
                    <a:pt x="2083" y="73158"/>
                    <a:pt x="2202" y="72543"/>
                    <a:pt x="2321" y="71928"/>
                  </a:cubicBezTo>
                  <a:cubicBezTo>
                    <a:pt x="2737" y="69429"/>
                    <a:pt x="3352" y="67069"/>
                    <a:pt x="3888" y="64749"/>
                  </a:cubicBezTo>
                  <a:lnTo>
                    <a:pt x="4007" y="64313"/>
                  </a:lnTo>
                  <a:lnTo>
                    <a:pt x="4126" y="63896"/>
                  </a:lnTo>
                  <a:cubicBezTo>
                    <a:pt x="4205" y="63619"/>
                    <a:pt x="4284" y="63321"/>
                    <a:pt x="4364" y="63044"/>
                  </a:cubicBezTo>
                  <a:cubicBezTo>
                    <a:pt x="4522" y="62488"/>
                    <a:pt x="4681" y="61913"/>
                    <a:pt x="4840" y="61358"/>
                  </a:cubicBezTo>
                  <a:cubicBezTo>
                    <a:pt x="5157" y="60247"/>
                    <a:pt x="5454" y="59157"/>
                    <a:pt x="5831" y="58106"/>
                  </a:cubicBezTo>
                  <a:cubicBezTo>
                    <a:pt x="6188" y="57035"/>
                    <a:pt x="6545" y="55984"/>
                    <a:pt x="6902" y="54952"/>
                  </a:cubicBezTo>
                  <a:cubicBezTo>
                    <a:pt x="6981" y="54695"/>
                    <a:pt x="7080" y="54437"/>
                    <a:pt x="7160" y="54179"/>
                  </a:cubicBezTo>
                  <a:cubicBezTo>
                    <a:pt x="7259" y="53921"/>
                    <a:pt x="7358" y="53683"/>
                    <a:pt x="7457" y="53425"/>
                  </a:cubicBezTo>
                  <a:cubicBezTo>
                    <a:pt x="7656" y="52930"/>
                    <a:pt x="7834" y="52434"/>
                    <a:pt x="8032" y="51938"/>
                  </a:cubicBezTo>
                  <a:cubicBezTo>
                    <a:pt x="11086" y="44045"/>
                    <a:pt x="14577" y="37441"/>
                    <a:pt x="17968" y="31909"/>
                  </a:cubicBezTo>
                  <a:cubicBezTo>
                    <a:pt x="18384" y="31214"/>
                    <a:pt x="18801" y="30520"/>
                    <a:pt x="19217" y="29866"/>
                  </a:cubicBezTo>
                  <a:cubicBezTo>
                    <a:pt x="19654" y="29212"/>
                    <a:pt x="20070" y="28577"/>
                    <a:pt x="20486" y="27942"/>
                  </a:cubicBezTo>
                  <a:cubicBezTo>
                    <a:pt x="20903" y="27308"/>
                    <a:pt x="21319" y="26693"/>
                    <a:pt x="21736" y="26078"/>
                  </a:cubicBezTo>
                  <a:cubicBezTo>
                    <a:pt x="21934" y="25781"/>
                    <a:pt x="22132" y="25483"/>
                    <a:pt x="22331" y="25186"/>
                  </a:cubicBezTo>
                  <a:cubicBezTo>
                    <a:pt x="22549" y="24908"/>
                    <a:pt x="22747" y="24611"/>
                    <a:pt x="22965" y="24333"/>
                  </a:cubicBezTo>
                  <a:cubicBezTo>
                    <a:pt x="23798" y="23203"/>
                    <a:pt x="24592" y="22112"/>
                    <a:pt x="25345" y="21061"/>
                  </a:cubicBezTo>
                  <a:cubicBezTo>
                    <a:pt x="26138" y="20030"/>
                    <a:pt x="26932" y="19078"/>
                    <a:pt x="27665" y="18146"/>
                  </a:cubicBezTo>
                  <a:cubicBezTo>
                    <a:pt x="30640" y="14417"/>
                    <a:pt x="33298" y="11482"/>
                    <a:pt x="35538" y="9122"/>
                  </a:cubicBezTo>
                  <a:cubicBezTo>
                    <a:pt x="36629" y="7933"/>
                    <a:pt x="37700" y="6941"/>
                    <a:pt x="38612" y="6029"/>
                  </a:cubicBezTo>
                  <a:cubicBezTo>
                    <a:pt x="39068" y="5573"/>
                    <a:pt x="39485" y="5156"/>
                    <a:pt x="39901" y="4760"/>
                  </a:cubicBezTo>
                  <a:cubicBezTo>
                    <a:pt x="40298" y="4363"/>
                    <a:pt x="40655" y="3986"/>
                    <a:pt x="41032" y="3669"/>
                  </a:cubicBezTo>
                  <a:cubicBezTo>
                    <a:pt x="42460" y="2340"/>
                    <a:pt x="43451" y="1428"/>
                    <a:pt x="44106" y="853"/>
                  </a:cubicBezTo>
                  <a:cubicBezTo>
                    <a:pt x="44423" y="555"/>
                    <a:pt x="44641" y="337"/>
                    <a:pt x="44800" y="198"/>
                  </a:cubicBezTo>
                  <a:cubicBezTo>
                    <a:pt x="44859" y="139"/>
                    <a:pt x="44919" y="79"/>
                    <a:pt x="44958" y="40"/>
                  </a:cubicBezTo>
                  <a:cubicBezTo>
                    <a:pt x="44998" y="20"/>
                    <a:pt x="44998" y="0"/>
                    <a:pt x="4499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6"/>
            <p:cNvSpPr/>
            <p:nvPr/>
          </p:nvSpPr>
          <p:spPr>
            <a:xfrm>
              <a:off x="-363775" y="-144225"/>
              <a:ext cx="3127925" cy="5353950"/>
            </a:xfrm>
            <a:custGeom>
              <a:rect b="b" l="l" r="r" t="t"/>
              <a:pathLst>
                <a:path extrusionOk="0" h="214158" w="125117">
                  <a:moveTo>
                    <a:pt x="125117" y="0"/>
                  </a:moveTo>
                  <a:cubicBezTo>
                    <a:pt x="125117" y="0"/>
                    <a:pt x="125097" y="0"/>
                    <a:pt x="125057" y="40"/>
                  </a:cubicBezTo>
                  <a:cubicBezTo>
                    <a:pt x="125097" y="20"/>
                    <a:pt x="125117" y="0"/>
                    <a:pt x="125117" y="0"/>
                  </a:cubicBezTo>
                  <a:close/>
                  <a:moveTo>
                    <a:pt x="125057" y="40"/>
                  </a:moveTo>
                  <a:cubicBezTo>
                    <a:pt x="125018" y="60"/>
                    <a:pt x="124958" y="99"/>
                    <a:pt x="124859" y="159"/>
                  </a:cubicBezTo>
                  <a:cubicBezTo>
                    <a:pt x="124700" y="298"/>
                    <a:pt x="124462" y="476"/>
                    <a:pt x="124105" y="734"/>
                  </a:cubicBezTo>
                  <a:cubicBezTo>
                    <a:pt x="123768" y="992"/>
                    <a:pt x="123312" y="1329"/>
                    <a:pt x="122757" y="1745"/>
                  </a:cubicBezTo>
                  <a:cubicBezTo>
                    <a:pt x="122221" y="2182"/>
                    <a:pt x="121587" y="2717"/>
                    <a:pt x="120833" y="3332"/>
                  </a:cubicBezTo>
                  <a:cubicBezTo>
                    <a:pt x="120635" y="3490"/>
                    <a:pt x="120437" y="3649"/>
                    <a:pt x="120238" y="3808"/>
                  </a:cubicBezTo>
                  <a:cubicBezTo>
                    <a:pt x="120040" y="3986"/>
                    <a:pt x="119842" y="4165"/>
                    <a:pt x="119623" y="4343"/>
                  </a:cubicBezTo>
                  <a:cubicBezTo>
                    <a:pt x="119187" y="4720"/>
                    <a:pt x="118731" y="5117"/>
                    <a:pt x="118255" y="5553"/>
                  </a:cubicBezTo>
                  <a:cubicBezTo>
                    <a:pt x="117759" y="5969"/>
                    <a:pt x="117283" y="6445"/>
                    <a:pt x="116748" y="6941"/>
                  </a:cubicBezTo>
                  <a:cubicBezTo>
                    <a:pt x="116212" y="7437"/>
                    <a:pt x="115637" y="7972"/>
                    <a:pt x="115082" y="8547"/>
                  </a:cubicBezTo>
                  <a:cubicBezTo>
                    <a:pt x="112742" y="10848"/>
                    <a:pt x="110045" y="13763"/>
                    <a:pt x="107090" y="17531"/>
                  </a:cubicBezTo>
                  <a:cubicBezTo>
                    <a:pt x="106713" y="18007"/>
                    <a:pt x="106336" y="18483"/>
                    <a:pt x="105960" y="18979"/>
                  </a:cubicBezTo>
                  <a:cubicBezTo>
                    <a:pt x="105583" y="19474"/>
                    <a:pt x="105206" y="19990"/>
                    <a:pt x="104829" y="20525"/>
                  </a:cubicBezTo>
                  <a:cubicBezTo>
                    <a:pt x="104631" y="20783"/>
                    <a:pt x="104433" y="21041"/>
                    <a:pt x="104234" y="21319"/>
                  </a:cubicBezTo>
                  <a:cubicBezTo>
                    <a:pt x="104036" y="21577"/>
                    <a:pt x="103858" y="21854"/>
                    <a:pt x="103659" y="22132"/>
                  </a:cubicBezTo>
                  <a:cubicBezTo>
                    <a:pt x="103282" y="22687"/>
                    <a:pt x="102886" y="23262"/>
                    <a:pt x="102489" y="23837"/>
                  </a:cubicBezTo>
                  <a:cubicBezTo>
                    <a:pt x="100923" y="26197"/>
                    <a:pt x="99336" y="28775"/>
                    <a:pt x="97730" y="31631"/>
                  </a:cubicBezTo>
                  <a:cubicBezTo>
                    <a:pt x="94537" y="37323"/>
                    <a:pt x="91403" y="44125"/>
                    <a:pt x="88488" y="52117"/>
                  </a:cubicBezTo>
                  <a:cubicBezTo>
                    <a:pt x="85593" y="60089"/>
                    <a:pt x="82975" y="69291"/>
                    <a:pt x="80655" y="79702"/>
                  </a:cubicBezTo>
                  <a:cubicBezTo>
                    <a:pt x="79505" y="84918"/>
                    <a:pt x="78374" y="90411"/>
                    <a:pt x="77204" y="96221"/>
                  </a:cubicBezTo>
                  <a:cubicBezTo>
                    <a:pt x="76034" y="102032"/>
                    <a:pt x="74824" y="108140"/>
                    <a:pt x="73397" y="114506"/>
                  </a:cubicBezTo>
                  <a:cubicBezTo>
                    <a:pt x="71969" y="120892"/>
                    <a:pt x="70462" y="126920"/>
                    <a:pt x="68776" y="132592"/>
                  </a:cubicBezTo>
                  <a:cubicBezTo>
                    <a:pt x="67923" y="135428"/>
                    <a:pt x="67031" y="138165"/>
                    <a:pt x="66118" y="140822"/>
                  </a:cubicBezTo>
                  <a:cubicBezTo>
                    <a:pt x="65186" y="143479"/>
                    <a:pt x="64215" y="146018"/>
                    <a:pt x="63203" y="148497"/>
                  </a:cubicBezTo>
                  <a:cubicBezTo>
                    <a:pt x="61161" y="153415"/>
                    <a:pt x="58979" y="157976"/>
                    <a:pt x="56639" y="162121"/>
                  </a:cubicBezTo>
                  <a:cubicBezTo>
                    <a:pt x="56342" y="162656"/>
                    <a:pt x="56064" y="163172"/>
                    <a:pt x="55767" y="163668"/>
                  </a:cubicBezTo>
                  <a:cubicBezTo>
                    <a:pt x="55469" y="164183"/>
                    <a:pt x="55172" y="164679"/>
                    <a:pt x="54874" y="165175"/>
                  </a:cubicBezTo>
                  <a:cubicBezTo>
                    <a:pt x="54577" y="165670"/>
                    <a:pt x="54279" y="166186"/>
                    <a:pt x="53982" y="166662"/>
                  </a:cubicBezTo>
                  <a:cubicBezTo>
                    <a:pt x="53664" y="167138"/>
                    <a:pt x="53367" y="167614"/>
                    <a:pt x="53050" y="168090"/>
                  </a:cubicBezTo>
                  <a:cubicBezTo>
                    <a:pt x="51860" y="169994"/>
                    <a:pt x="50571" y="171759"/>
                    <a:pt x="49361" y="173504"/>
                  </a:cubicBezTo>
                  <a:cubicBezTo>
                    <a:pt x="44344" y="180326"/>
                    <a:pt x="39247" y="185819"/>
                    <a:pt x="34527" y="190301"/>
                  </a:cubicBezTo>
                  <a:cubicBezTo>
                    <a:pt x="33317" y="191392"/>
                    <a:pt x="32147" y="192463"/>
                    <a:pt x="31037" y="193474"/>
                  </a:cubicBezTo>
                  <a:cubicBezTo>
                    <a:pt x="29887" y="194465"/>
                    <a:pt x="28756" y="195417"/>
                    <a:pt x="27685" y="196330"/>
                  </a:cubicBezTo>
                  <a:cubicBezTo>
                    <a:pt x="26595" y="197202"/>
                    <a:pt x="25544" y="198035"/>
                    <a:pt x="24512" y="198848"/>
                  </a:cubicBezTo>
                  <a:cubicBezTo>
                    <a:pt x="24017" y="199265"/>
                    <a:pt x="23501" y="199622"/>
                    <a:pt x="23005" y="199998"/>
                  </a:cubicBezTo>
                  <a:cubicBezTo>
                    <a:pt x="22489" y="200375"/>
                    <a:pt x="22014" y="200732"/>
                    <a:pt x="21518" y="201089"/>
                  </a:cubicBezTo>
                  <a:cubicBezTo>
                    <a:pt x="21042" y="201446"/>
                    <a:pt x="20586" y="201803"/>
                    <a:pt x="20110" y="202120"/>
                  </a:cubicBezTo>
                  <a:cubicBezTo>
                    <a:pt x="19634" y="202457"/>
                    <a:pt x="19178" y="202775"/>
                    <a:pt x="18722" y="203072"/>
                  </a:cubicBezTo>
                  <a:cubicBezTo>
                    <a:pt x="17829" y="203707"/>
                    <a:pt x="16976" y="204302"/>
                    <a:pt x="16143" y="204857"/>
                  </a:cubicBezTo>
                  <a:cubicBezTo>
                    <a:pt x="15291" y="205393"/>
                    <a:pt x="14497" y="205908"/>
                    <a:pt x="13724" y="206404"/>
                  </a:cubicBezTo>
                  <a:cubicBezTo>
                    <a:pt x="13347" y="206642"/>
                    <a:pt x="12990" y="206880"/>
                    <a:pt x="12613" y="207118"/>
                  </a:cubicBezTo>
                  <a:cubicBezTo>
                    <a:pt x="12257" y="207336"/>
                    <a:pt x="11900" y="207554"/>
                    <a:pt x="11543" y="207752"/>
                  </a:cubicBezTo>
                  <a:cubicBezTo>
                    <a:pt x="10848" y="208189"/>
                    <a:pt x="10174" y="208566"/>
                    <a:pt x="9559" y="208942"/>
                  </a:cubicBezTo>
                  <a:cubicBezTo>
                    <a:pt x="8925" y="209319"/>
                    <a:pt x="8350" y="209676"/>
                    <a:pt x="7775" y="209993"/>
                  </a:cubicBezTo>
                  <a:cubicBezTo>
                    <a:pt x="6644" y="210608"/>
                    <a:pt x="5673" y="211163"/>
                    <a:pt x="4820" y="211639"/>
                  </a:cubicBezTo>
                  <a:cubicBezTo>
                    <a:pt x="4602" y="211758"/>
                    <a:pt x="4383" y="211858"/>
                    <a:pt x="4185" y="211976"/>
                  </a:cubicBezTo>
                  <a:cubicBezTo>
                    <a:pt x="3987" y="212076"/>
                    <a:pt x="3808" y="212175"/>
                    <a:pt x="3610" y="212274"/>
                  </a:cubicBezTo>
                  <a:cubicBezTo>
                    <a:pt x="3253" y="212472"/>
                    <a:pt x="2916" y="212631"/>
                    <a:pt x="2599" y="212790"/>
                  </a:cubicBezTo>
                  <a:cubicBezTo>
                    <a:pt x="1984" y="213107"/>
                    <a:pt x="1488" y="213365"/>
                    <a:pt x="1111" y="213563"/>
                  </a:cubicBezTo>
                  <a:cubicBezTo>
                    <a:pt x="734" y="213781"/>
                    <a:pt x="457" y="213920"/>
                    <a:pt x="278" y="214019"/>
                  </a:cubicBezTo>
                  <a:cubicBezTo>
                    <a:pt x="179" y="214059"/>
                    <a:pt x="120" y="214098"/>
                    <a:pt x="80" y="214118"/>
                  </a:cubicBezTo>
                  <a:cubicBezTo>
                    <a:pt x="21" y="214158"/>
                    <a:pt x="1" y="214158"/>
                    <a:pt x="1" y="214158"/>
                  </a:cubicBezTo>
                  <a:cubicBezTo>
                    <a:pt x="1" y="214158"/>
                    <a:pt x="40" y="214158"/>
                    <a:pt x="80" y="214138"/>
                  </a:cubicBezTo>
                  <a:cubicBezTo>
                    <a:pt x="120" y="214118"/>
                    <a:pt x="199" y="214079"/>
                    <a:pt x="278" y="214039"/>
                  </a:cubicBezTo>
                  <a:cubicBezTo>
                    <a:pt x="457" y="213960"/>
                    <a:pt x="754" y="213821"/>
                    <a:pt x="1131" y="213622"/>
                  </a:cubicBezTo>
                  <a:cubicBezTo>
                    <a:pt x="1528" y="213424"/>
                    <a:pt x="2024" y="213186"/>
                    <a:pt x="2638" y="212869"/>
                  </a:cubicBezTo>
                  <a:cubicBezTo>
                    <a:pt x="2956" y="212710"/>
                    <a:pt x="3293" y="212552"/>
                    <a:pt x="3670" y="212353"/>
                  </a:cubicBezTo>
                  <a:cubicBezTo>
                    <a:pt x="3848" y="212274"/>
                    <a:pt x="4046" y="212175"/>
                    <a:pt x="4245" y="212076"/>
                  </a:cubicBezTo>
                  <a:cubicBezTo>
                    <a:pt x="4443" y="211957"/>
                    <a:pt x="4641" y="211858"/>
                    <a:pt x="4859" y="211739"/>
                  </a:cubicBezTo>
                  <a:cubicBezTo>
                    <a:pt x="5732" y="211263"/>
                    <a:pt x="6724" y="210727"/>
                    <a:pt x="7854" y="210112"/>
                  </a:cubicBezTo>
                  <a:cubicBezTo>
                    <a:pt x="8429" y="209795"/>
                    <a:pt x="9004" y="209438"/>
                    <a:pt x="9639" y="209081"/>
                  </a:cubicBezTo>
                  <a:cubicBezTo>
                    <a:pt x="10254" y="208704"/>
                    <a:pt x="10928" y="208308"/>
                    <a:pt x="11622" y="207891"/>
                  </a:cubicBezTo>
                  <a:cubicBezTo>
                    <a:pt x="11979" y="207693"/>
                    <a:pt x="12336" y="207475"/>
                    <a:pt x="12713" y="207257"/>
                  </a:cubicBezTo>
                  <a:cubicBezTo>
                    <a:pt x="13070" y="207019"/>
                    <a:pt x="13446" y="206781"/>
                    <a:pt x="13823" y="206543"/>
                  </a:cubicBezTo>
                  <a:cubicBezTo>
                    <a:pt x="14597" y="206047"/>
                    <a:pt x="15390" y="205551"/>
                    <a:pt x="16243" y="205016"/>
                  </a:cubicBezTo>
                  <a:cubicBezTo>
                    <a:pt x="17076" y="204460"/>
                    <a:pt x="17928" y="203846"/>
                    <a:pt x="18841" y="203231"/>
                  </a:cubicBezTo>
                  <a:cubicBezTo>
                    <a:pt x="19297" y="202933"/>
                    <a:pt x="19753" y="202616"/>
                    <a:pt x="20229" y="202279"/>
                  </a:cubicBezTo>
                  <a:cubicBezTo>
                    <a:pt x="20685" y="201962"/>
                    <a:pt x="21161" y="201605"/>
                    <a:pt x="21637" y="201248"/>
                  </a:cubicBezTo>
                  <a:cubicBezTo>
                    <a:pt x="22133" y="200891"/>
                    <a:pt x="22608" y="200534"/>
                    <a:pt x="23124" y="200157"/>
                  </a:cubicBezTo>
                  <a:cubicBezTo>
                    <a:pt x="23620" y="199800"/>
                    <a:pt x="24135" y="199423"/>
                    <a:pt x="24651" y="199007"/>
                  </a:cubicBezTo>
                  <a:cubicBezTo>
                    <a:pt x="25663" y="198214"/>
                    <a:pt x="26733" y="197361"/>
                    <a:pt x="27844" y="196488"/>
                  </a:cubicBezTo>
                  <a:cubicBezTo>
                    <a:pt x="28915" y="195576"/>
                    <a:pt x="30025" y="194644"/>
                    <a:pt x="31176" y="193652"/>
                  </a:cubicBezTo>
                  <a:cubicBezTo>
                    <a:pt x="32306" y="192641"/>
                    <a:pt x="33476" y="191570"/>
                    <a:pt x="34686" y="190479"/>
                  </a:cubicBezTo>
                  <a:cubicBezTo>
                    <a:pt x="39425" y="185978"/>
                    <a:pt x="44522" y="180504"/>
                    <a:pt x="49579" y="173662"/>
                  </a:cubicBezTo>
                  <a:cubicBezTo>
                    <a:pt x="50789" y="171917"/>
                    <a:pt x="52098" y="170152"/>
                    <a:pt x="53288" y="168229"/>
                  </a:cubicBezTo>
                  <a:cubicBezTo>
                    <a:pt x="53585" y="167753"/>
                    <a:pt x="53902" y="167277"/>
                    <a:pt x="54200" y="166801"/>
                  </a:cubicBezTo>
                  <a:cubicBezTo>
                    <a:pt x="54517" y="166325"/>
                    <a:pt x="54815" y="165809"/>
                    <a:pt x="55112" y="165314"/>
                  </a:cubicBezTo>
                  <a:cubicBezTo>
                    <a:pt x="55410" y="164818"/>
                    <a:pt x="55707" y="164322"/>
                    <a:pt x="56004" y="163806"/>
                  </a:cubicBezTo>
                  <a:cubicBezTo>
                    <a:pt x="56302" y="163291"/>
                    <a:pt x="56580" y="162775"/>
                    <a:pt x="56877" y="162260"/>
                  </a:cubicBezTo>
                  <a:cubicBezTo>
                    <a:pt x="59237" y="158095"/>
                    <a:pt x="61418" y="153534"/>
                    <a:pt x="63461" y="148596"/>
                  </a:cubicBezTo>
                  <a:cubicBezTo>
                    <a:pt x="64472" y="146117"/>
                    <a:pt x="65464" y="143559"/>
                    <a:pt x="66396" y="140901"/>
                  </a:cubicBezTo>
                  <a:cubicBezTo>
                    <a:pt x="67308" y="138244"/>
                    <a:pt x="68201" y="135507"/>
                    <a:pt x="69054" y="132671"/>
                  </a:cubicBezTo>
                  <a:cubicBezTo>
                    <a:pt x="70739" y="126980"/>
                    <a:pt x="72266" y="120951"/>
                    <a:pt x="73674" y="114565"/>
                  </a:cubicBezTo>
                  <a:cubicBezTo>
                    <a:pt x="75102" y="108199"/>
                    <a:pt x="76332" y="102091"/>
                    <a:pt x="77502" y="96281"/>
                  </a:cubicBezTo>
                  <a:cubicBezTo>
                    <a:pt x="78672" y="90470"/>
                    <a:pt x="79782" y="84957"/>
                    <a:pt x="80932" y="79761"/>
                  </a:cubicBezTo>
                  <a:cubicBezTo>
                    <a:pt x="83253" y="69350"/>
                    <a:pt x="85871" y="60168"/>
                    <a:pt x="88746" y="52196"/>
                  </a:cubicBezTo>
                  <a:cubicBezTo>
                    <a:pt x="91641" y="44224"/>
                    <a:pt x="94775" y="37442"/>
                    <a:pt x="97948" y="31750"/>
                  </a:cubicBezTo>
                  <a:cubicBezTo>
                    <a:pt x="99534" y="28894"/>
                    <a:pt x="101121" y="26316"/>
                    <a:pt x="102687" y="23976"/>
                  </a:cubicBezTo>
                  <a:cubicBezTo>
                    <a:pt x="103084" y="23401"/>
                    <a:pt x="103481" y="22826"/>
                    <a:pt x="103858" y="22271"/>
                  </a:cubicBezTo>
                  <a:cubicBezTo>
                    <a:pt x="104036" y="21993"/>
                    <a:pt x="104234" y="21715"/>
                    <a:pt x="104433" y="21438"/>
                  </a:cubicBezTo>
                  <a:cubicBezTo>
                    <a:pt x="104611" y="21180"/>
                    <a:pt x="104809" y="20902"/>
                    <a:pt x="105008" y="20644"/>
                  </a:cubicBezTo>
                  <a:cubicBezTo>
                    <a:pt x="105385" y="20129"/>
                    <a:pt x="105761" y="19613"/>
                    <a:pt x="106138" y="19098"/>
                  </a:cubicBezTo>
                  <a:cubicBezTo>
                    <a:pt x="106515" y="18602"/>
                    <a:pt x="106892" y="18126"/>
                    <a:pt x="107249" y="17650"/>
                  </a:cubicBezTo>
                  <a:cubicBezTo>
                    <a:pt x="110184" y="13882"/>
                    <a:pt x="112881" y="10967"/>
                    <a:pt x="115201" y="8666"/>
                  </a:cubicBezTo>
                  <a:cubicBezTo>
                    <a:pt x="115756" y="8091"/>
                    <a:pt x="116331" y="7556"/>
                    <a:pt x="116847" y="7060"/>
                  </a:cubicBezTo>
                  <a:cubicBezTo>
                    <a:pt x="117383" y="6564"/>
                    <a:pt x="117878" y="6068"/>
                    <a:pt x="118354" y="5652"/>
                  </a:cubicBezTo>
                  <a:cubicBezTo>
                    <a:pt x="118830" y="5236"/>
                    <a:pt x="119286" y="4819"/>
                    <a:pt x="119703" y="4442"/>
                  </a:cubicBezTo>
                  <a:cubicBezTo>
                    <a:pt x="119921" y="4264"/>
                    <a:pt x="120119" y="4085"/>
                    <a:pt x="120318" y="3907"/>
                  </a:cubicBezTo>
                  <a:cubicBezTo>
                    <a:pt x="120516" y="3748"/>
                    <a:pt x="120714" y="3570"/>
                    <a:pt x="120913" y="3411"/>
                  </a:cubicBezTo>
                  <a:cubicBezTo>
                    <a:pt x="121666" y="2796"/>
                    <a:pt x="122281" y="2261"/>
                    <a:pt x="122816" y="1825"/>
                  </a:cubicBezTo>
                  <a:cubicBezTo>
                    <a:pt x="123372" y="1388"/>
                    <a:pt x="123808" y="1051"/>
                    <a:pt x="124145" y="793"/>
                  </a:cubicBezTo>
                  <a:cubicBezTo>
                    <a:pt x="124482" y="516"/>
                    <a:pt x="124720" y="317"/>
                    <a:pt x="124879" y="198"/>
                  </a:cubicBezTo>
                  <a:cubicBezTo>
                    <a:pt x="124958" y="119"/>
                    <a:pt x="125018" y="79"/>
                    <a:pt x="125057" y="4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6"/>
            <p:cNvSpPr/>
            <p:nvPr/>
          </p:nvSpPr>
          <p:spPr>
            <a:xfrm>
              <a:off x="-173875" y="-286025"/>
              <a:ext cx="2706500" cy="1175525"/>
            </a:xfrm>
            <a:custGeom>
              <a:rect b="b" l="l" r="r" t="t"/>
              <a:pathLst>
                <a:path extrusionOk="0" h="47021" w="108260">
                  <a:moveTo>
                    <a:pt x="92394" y="0"/>
                  </a:moveTo>
                  <a:cubicBezTo>
                    <a:pt x="91046" y="0"/>
                    <a:pt x="89578" y="20"/>
                    <a:pt x="88012" y="40"/>
                  </a:cubicBezTo>
                  <a:cubicBezTo>
                    <a:pt x="84859" y="179"/>
                    <a:pt x="81269" y="318"/>
                    <a:pt x="77204" y="813"/>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0"/>
                  </a:cubicBezTo>
                  <a:cubicBezTo>
                    <a:pt x="19078" y="24829"/>
                    <a:pt x="18880" y="24988"/>
                    <a:pt x="18701" y="25127"/>
                  </a:cubicBezTo>
                  <a:cubicBezTo>
                    <a:pt x="18503" y="25305"/>
                    <a:pt x="18324" y="25464"/>
                    <a:pt x="18146" y="25622"/>
                  </a:cubicBezTo>
                  <a:cubicBezTo>
                    <a:pt x="17412" y="26257"/>
                    <a:pt x="16718" y="26852"/>
                    <a:pt x="16044" y="27447"/>
                  </a:cubicBezTo>
                  <a:cubicBezTo>
                    <a:pt x="15369" y="28062"/>
                    <a:pt x="14755" y="28676"/>
                    <a:pt x="14140" y="29251"/>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7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48"/>
                    <a:pt x="7853" y="36272"/>
                    <a:pt x="8250" y="35796"/>
                  </a:cubicBezTo>
                  <a:cubicBezTo>
                    <a:pt x="8647" y="35320"/>
                    <a:pt x="9103" y="34844"/>
                    <a:pt x="9539" y="34348"/>
                  </a:cubicBezTo>
                  <a:cubicBezTo>
                    <a:pt x="9995" y="33833"/>
                    <a:pt x="10471" y="33317"/>
                    <a:pt x="10967" y="32781"/>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87"/>
                    <a:pt x="77223" y="1091"/>
                  </a:cubicBezTo>
                  <a:cubicBezTo>
                    <a:pt x="81289" y="595"/>
                    <a:pt x="84878" y="437"/>
                    <a:pt x="88012" y="298"/>
                  </a:cubicBezTo>
                  <a:cubicBezTo>
                    <a:pt x="89578" y="278"/>
                    <a:pt x="91046" y="238"/>
                    <a:pt x="92394" y="238"/>
                  </a:cubicBezTo>
                  <a:cubicBezTo>
                    <a:pt x="93763" y="278"/>
                    <a:pt x="95012" y="298"/>
                    <a:pt x="96162" y="318"/>
                  </a:cubicBezTo>
                  <a:cubicBezTo>
                    <a:pt x="98463" y="437"/>
                    <a:pt x="100367" y="516"/>
                    <a:pt x="101933" y="655"/>
                  </a:cubicBezTo>
                  <a:cubicBezTo>
                    <a:pt x="102707" y="734"/>
                    <a:pt x="103421" y="794"/>
                    <a:pt x="104035" y="833"/>
                  </a:cubicBezTo>
                  <a:cubicBezTo>
                    <a:pt x="104650" y="893"/>
                    <a:pt x="105186" y="97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32"/>
                    <a:pt x="105662" y="893"/>
                  </a:cubicBezTo>
                  <a:cubicBezTo>
                    <a:pt x="105205" y="833"/>
                    <a:pt x="104670" y="754"/>
                    <a:pt x="104055" y="694"/>
                  </a:cubicBezTo>
                  <a:cubicBezTo>
                    <a:pt x="103421" y="635"/>
                    <a:pt x="102727" y="575"/>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6"/>
            <p:cNvSpPr/>
            <p:nvPr/>
          </p:nvSpPr>
          <p:spPr>
            <a:xfrm>
              <a:off x="5606950" y="-43100"/>
              <a:ext cx="2319300" cy="2862175"/>
            </a:xfrm>
            <a:custGeom>
              <a:rect b="b" l="l" r="r" t="t"/>
              <a:pathLst>
                <a:path extrusionOk="0" h="114487" w="92772">
                  <a:moveTo>
                    <a:pt x="10868" y="1"/>
                  </a:moveTo>
                  <a:lnTo>
                    <a:pt x="10868" y="1"/>
                  </a:lnTo>
                  <a:cubicBezTo>
                    <a:pt x="10868" y="1"/>
                    <a:pt x="10829" y="40"/>
                    <a:pt x="10749" y="159"/>
                  </a:cubicBezTo>
                  <a:cubicBezTo>
                    <a:pt x="10670" y="259"/>
                    <a:pt x="10551" y="437"/>
                    <a:pt x="10392" y="675"/>
                  </a:cubicBezTo>
                  <a:cubicBezTo>
                    <a:pt x="10055" y="1151"/>
                    <a:pt x="9540" y="1885"/>
                    <a:pt x="8865" y="2995"/>
                  </a:cubicBezTo>
                  <a:cubicBezTo>
                    <a:pt x="8687" y="3273"/>
                    <a:pt x="8489" y="3570"/>
                    <a:pt x="8290" y="3888"/>
                  </a:cubicBezTo>
                  <a:cubicBezTo>
                    <a:pt x="8112" y="4205"/>
                    <a:pt x="7913" y="4562"/>
                    <a:pt x="7695" y="4919"/>
                  </a:cubicBezTo>
                  <a:cubicBezTo>
                    <a:pt x="7239" y="5653"/>
                    <a:pt x="6783" y="6505"/>
                    <a:pt x="6267" y="7477"/>
                  </a:cubicBezTo>
                  <a:cubicBezTo>
                    <a:pt x="5276" y="9401"/>
                    <a:pt x="4106" y="11780"/>
                    <a:pt x="3015" y="14775"/>
                  </a:cubicBezTo>
                  <a:cubicBezTo>
                    <a:pt x="1924" y="17770"/>
                    <a:pt x="854" y="21379"/>
                    <a:pt x="358" y="25702"/>
                  </a:cubicBezTo>
                  <a:cubicBezTo>
                    <a:pt x="120" y="27864"/>
                    <a:pt x="1" y="30204"/>
                    <a:pt x="159" y="32702"/>
                  </a:cubicBezTo>
                  <a:cubicBezTo>
                    <a:pt x="318" y="35181"/>
                    <a:pt x="754" y="37839"/>
                    <a:pt x="1567" y="40556"/>
                  </a:cubicBezTo>
                  <a:cubicBezTo>
                    <a:pt x="2361" y="43273"/>
                    <a:pt x="3531" y="46049"/>
                    <a:pt x="5157" y="48805"/>
                  </a:cubicBezTo>
                  <a:cubicBezTo>
                    <a:pt x="6783" y="51542"/>
                    <a:pt x="8846" y="54239"/>
                    <a:pt x="11424" y="56698"/>
                  </a:cubicBezTo>
                  <a:lnTo>
                    <a:pt x="11662" y="56936"/>
                  </a:lnTo>
                  <a:lnTo>
                    <a:pt x="11919" y="57154"/>
                  </a:lnTo>
                  <a:cubicBezTo>
                    <a:pt x="12078" y="57313"/>
                    <a:pt x="12257" y="57452"/>
                    <a:pt x="12415" y="57611"/>
                  </a:cubicBezTo>
                  <a:cubicBezTo>
                    <a:pt x="12752" y="57908"/>
                    <a:pt x="13109" y="58205"/>
                    <a:pt x="13446" y="58503"/>
                  </a:cubicBezTo>
                  <a:cubicBezTo>
                    <a:pt x="13803" y="58781"/>
                    <a:pt x="14160" y="59058"/>
                    <a:pt x="14537" y="59356"/>
                  </a:cubicBezTo>
                  <a:cubicBezTo>
                    <a:pt x="14716" y="59494"/>
                    <a:pt x="14914" y="59633"/>
                    <a:pt x="15092" y="59772"/>
                  </a:cubicBezTo>
                  <a:cubicBezTo>
                    <a:pt x="15192" y="59851"/>
                    <a:pt x="15271" y="59911"/>
                    <a:pt x="15370" y="59990"/>
                  </a:cubicBezTo>
                  <a:lnTo>
                    <a:pt x="15668" y="60189"/>
                  </a:lnTo>
                  <a:cubicBezTo>
                    <a:pt x="16044" y="60446"/>
                    <a:pt x="16441" y="60704"/>
                    <a:pt x="16838" y="60982"/>
                  </a:cubicBezTo>
                  <a:cubicBezTo>
                    <a:pt x="17036" y="61101"/>
                    <a:pt x="17234" y="61240"/>
                    <a:pt x="17433" y="61378"/>
                  </a:cubicBezTo>
                  <a:cubicBezTo>
                    <a:pt x="17631" y="61497"/>
                    <a:pt x="17849" y="61616"/>
                    <a:pt x="18047" y="61735"/>
                  </a:cubicBezTo>
                  <a:cubicBezTo>
                    <a:pt x="18464" y="61973"/>
                    <a:pt x="18900" y="62211"/>
                    <a:pt x="19316" y="62469"/>
                  </a:cubicBezTo>
                  <a:cubicBezTo>
                    <a:pt x="19535" y="62588"/>
                    <a:pt x="19753" y="62687"/>
                    <a:pt x="19971" y="62806"/>
                  </a:cubicBezTo>
                  <a:cubicBezTo>
                    <a:pt x="20189" y="62905"/>
                    <a:pt x="20407" y="63024"/>
                    <a:pt x="20625" y="63124"/>
                  </a:cubicBezTo>
                  <a:cubicBezTo>
                    <a:pt x="24155" y="64889"/>
                    <a:pt x="28122" y="66237"/>
                    <a:pt x="32326" y="67308"/>
                  </a:cubicBezTo>
                  <a:cubicBezTo>
                    <a:pt x="36550" y="68359"/>
                    <a:pt x="40635" y="69093"/>
                    <a:pt x="44502" y="69807"/>
                  </a:cubicBezTo>
                  <a:cubicBezTo>
                    <a:pt x="48389" y="70501"/>
                    <a:pt x="52058" y="71175"/>
                    <a:pt x="55509" y="71968"/>
                  </a:cubicBezTo>
                  <a:cubicBezTo>
                    <a:pt x="62430" y="73515"/>
                    <a:pt x="68419" y="75716"/>
                    <a:pt x="73198" y="78731"/>
                  </a:cubicBezTo>
                  <a:cubicBezTo>
                    <a:pt x="75618" y="80198"/>
                    <a:pt x="77720" y="81805"/>
                    <a:pt x="79564" y="83451"/>
                  </a:cubicBezTo>
                  <a:cubicBezTo>
                    <a:pt x="81408" y="85116"/>
                    <a:pt x="82995" y="86802"/>
                    <a:pt x="84363" y="88488"/>
                  </a:cubicBezTo>
                  <a:cubicBezTo>
                    <a:pt x="87080" y="91859"/>
                    <a:pt x="88885" y="95171"/>
                    <a:pt x="90095" y="98086"/>
                  </a:cubicBezTo>
                  <a:cubicBezTo>
                    <a:pt x="91284" y="101041"/>
                    <a:pt x="91919" y="103599"/>
                    <a:pt x="92236" y="105741"/>
                  </a:cubicBezTo>
                  <a:cubicBezTo>
                    <a:pt x="92554" y="107883"/>
                    <a:pt x="92633" y="109588"/>
                    <a:pt x="92593" y="110877"/>
                  </a:cubicBezTo>
                  <a:cubicBezTo>
                    <a:pt x="92613" y="111532"/>
                    <a:pt x="92554" y="112067"/>
                    <a:pt x="92534" y="112543"/>
                  </a:cubicBezTo>
                  <a:cubicBezTo>
                    <a:pt x="92534" y="112999"/>
                    <a:pt x="92474" y="113356"/>
                    <a:pt x="92455" y="113654"/>
                  </a:cubicBezTo>
                  <a:cubicBezTo>
                    <a:pt x="92435" y="113931"/>
                    <a:pt x="92415" y="114149"/>
                    <a:pt x="92395" y="114268"/>
                  </a:cubicBezTo>
                  <a:cubicBezTo>
                    <a:pt x="92375" y="114407"/>
                    <a:pt x="92375" y="114487"/>
                    <a:pt x="92395" y="114487"/>
                  </a:cubicBezTo>
                  <a:cubicBezTo>
                    <a:pt x="92395" y="114487"/>
                    <a:pt x="92395" y="114407"/>
                    <a:pt x="92435" y="114288"/>
                  </a:cubicBezTo>
                  <a:cubicBezTo>
                    <a:pt x="92455" y="114149"/>
                    <a:pt x="92474" y="113931"/>
                    <a:pt x="92514" y="113654"/>
                  </a:cubicBezTo>
                  <a:cubicBezTo>
                    <a:pt x="92554" y="113376"/>
                    <a:pt x="92613" y="112999"/>
                    <a:pt x="92633" y="112543"/>
                  </a:cubicBezTo>
                  <a:cubicBezTo>
                    <a:pt x="92673" y="112087"/>
                    <a:pt x="92732" y="111532"/>
                    <a:pt x="92732" y="110877"/>
                  </a:cubicBezTo>
                  <a:cubicBezTo>
                    <a:pt x="92772" y="109588"/>
                    <a:pt x="92732" y="107863"/>
                    <a:pt x="92415" y="105721"/>
                  </a:cubicBezTo>
                  <a:cubicBezTo>
                    <a:pt x="92098" y="103560"/>
                    <a:pt x="91483" y="100981"/>
                    <a:pt x="90293" y="98007"/>
                  </a:cubicBezTo>
                  <a:cubicBezTo>
                    <a:pt x="89083" y="95052"/>
                    <a:pt x="87298" y="91740"/>
                    <a:pt x="84562" y="88329"/>
                  </a:cubicBezTo>
                  <a:cubicBezTo>
                    <a:pt x="83193" y="86643"/>
                    <a:pt x="81607" y="84938"/>
                    <a:pt x="79743" y="83272"/>
                  </a:cubicBezTo>
                  <a:cubicBezTo>
                    <a:pt x="77878" y="81606"/>
                    <a:pt x="75776" y="79960"/>
                    <a:pt x="73357" y="78493"/>
                  </a:cubicBezTo>
                  <a:cubicBezTo>
                    <a:pt x="68558" y="75459"/>
                    <a:pt x="62509" y="73238"/>
                    <a:pt x="55588" y="71691"/>
                  </a:cubicBezTo>
                  <a:cubicBezTo>
                    <a:pt x="52118" y="70897"/>
                    <a:pt x="48449" y="70223"/>
                    <a:pt x="44562" y="69509"/>
                  </a:cubicBezTo>
                  <a:cubicBezTo>
                    <a:pt x="40695" y="68815"/>
                    <a:pt x="36629" y="68081"/>
                    <a:pt x="32425" y="67011"/>
                  </a:cubicBezTo>
                  <a:cubicBezTo>
                    <a:pt x="28221" y="65940"/>
                    <a:pt x="24274" y="64611"/>
                    <a:pt x="20764" y="62866"/>
                  </a:cubicBezTo>
                  <a:cubicBezTo>
                    <a:pt x="20546" y="62747"/>
                    <a:pt x="20328" y="62648"/>
                    <a:pt x="20110" y="62529"/>
                  </a:cubicBezTo>
                  <a:cubicBezTo>
                    <a:pt x="19892" y="62430"/>
                    <a:pt x="19673" y="62330"/>
                    <a:pt x="19475" y="62192"/>
                  </a:cubicBezTo>
                  <a:cubicBezTo>
                    <a:pt x="19039" y="61954"/>
                    <a:pt x="18622" y="61716"/>
                    <a:pt x="18226" y="61478"/>
                  </a:cubicBezTo>
                  <a:cubicBezTo>
                    <a:pt x="18008" y="61359"/>
                    <a:pt x="17809" y="61240"/>
                    <a:pt x="17591" y="61121"/>
                  </a:cubicBezTo>
                  <a:cubicBezTo>
                    <a:pt x="17393" y="61002"/>
                    <a:pt x="17195" y="60863"/>
                    <a:pt x="16996" y="60724"/>
                  </a:cubicBezTo>
                  <a:cubicBezTo>
                    <a:pt x="16619" y="60466"/>
                    <a:pt x="16223" y="60208"/>
                    <a:pt x="15846" y="59951"/>
                  </a:cubicBezTo>
                  <a:lnTo>
                    <a:pt x="15549" y="59752"/>
                  </a:lnTo>
                  <a:cubicBezTo>
                    <a:pt x="15449" y="59693"/>
                    <a:pt x="15370" y="59613"/>
                    <a:pt x="15271" y="59534"/>
                  </a:cubicBezTo>
                  <a:cubicBezTo>
                    <a:pt x="15092" y="59395"/>
                    <a:pt x="14894" y="59257"/>
                    <a:pt x="14716" y="59118"/>
                  </a:cubicBezTo>
                  <a:cubicBezTo>
                    <a:pt x="14359" y="58840"/>
                    <a:pt x="14002" y="58562"/>
                    <a:pt x="13645" y="58285"/>
                  </a:cubicBezTo>
                  <a:cubicBezTo>
                    <a:pt x="13288" y="57987"/>
                    <a:pt x="12951" y="57690"/>
                    <a:pt x="12613" y="57392"/>
                  </a:cubicBezTo>
                  <a:cubicBezTo>
                    <a:pt x="12455" y="57254"/>
                    <a:pt x="12276" y="57095"/>
                    <a:pt x="12118" y="56956"/>
                  </a:cubicBezTo>
                  <a:lnTo>
                    <a:pt x="11860" y="56738"/>
                  </a:lnTo>
                  <a:lnTo>
                    <a:pt x="11622" y="56500"/>
                  </a:lnTo>
                  <a:cubicBezTo>
                    <a:pt x="9084" y="54041"/>
                    <a:pt x="7021" y="51384"/>
                    <a:pt x="5395" y="48667"/>
                  </a:cubicBezTo>
                  <a:cubicBezTo>
                    <a:pt x="3789" y="45930"/>
                    <a:pt x="2618" y="43173"/>
                    <a:pt x="1825" y="40476"/>
                  </a:cubicBezTo>
                  <a:cubicBezTo>
                    <a:pt x="1032" y="37779"/>
                    <a:pt x="596" y="35162"/>
                    <a:pt x="437" y="32683"/>
                  </a:cubicBezTo>
                  <a:cubicBezTo>
                    <a:pt x="259" y="30204"/>
                    <a:pt x="378" y="27883"/>
                    <a:pt x="616" y="25742"/>
                  </a:cubicBezTo>
                  <a:cubicBezTo>
                    <a:pt x="1091" y="21418"/>
                    <a:pt x="2143" y="17829"/>
                    <a:pt x="3213" y="14854"/>
                  </a:cubicBezTo>
                  <a:cubicBezTo>
                    <a:pt x="4304" y="11860"/>
                    <a:pt x="5435" y="9480"/>
                    <a:pt x="6426" y="7556"/>
                  </a:cubicBezTo>
                  <a:cubicBezTo>
                    <a:pt x="6922" y="6585"/>
                    <a:pt x="7378" y="5732"/>
                    <a:pt x="7814" y="4998"/>
                  </a:cubicBezTo>
                  <a:cubicBezTo>
                    <a:pt x="8032" y="4621"/>
                    <a:pt x="8231" y="4284"/>
                    <a:pt x="8409" y="3947"/>
                  </a:cubicBezTo>
                  <a:cubicBezTo>
                    <a:pt x="8608" y="3630"/>
                    <a:pt x="8786" y="3332"/>
                    <a:pt x="8965" y="3055"/>
                  </a:cubicBezTo>
                  <a:cubicBezTo>
                    <a:pt x="9619" y="1944"/>
                    <a:pt x="10135" y="1191"/>
                    <a:pt x="10432" y="695"/>
                  </a:cubicBezTo>
                  <a:cubicBezTo>
                    <a:pt x="10591" y="457"/>
                    <a:pt x="10710" y="278"/>
                    <a:pt x="10769" y="179"/>
                  </a:cubicBezTo>
                  <a:cubicBezTo>
                    <a:pt x="10848" y="60"/>
                    <a:pt x="10868" y="1"/>
                    <a:pt x="108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6"/>
            <p:cNvSpPr/>
            <p:nvPr/>
          </p:nvSpPr>
          <p:spPr>
            <a:xfrm>
              <a:off x="5925250" y="2853250"/>
              <a:ext cx="2373825" cy="2370375"/>
            </a:xfrm>
            <a:custGeom>
              <a:rect b="b" l="l" r="r" t="t"/>
              <a:pathLst>
                <a:path extrusionOk="0" h="94815" w="94953">
                  <a:moveTo>
                    <a:pt x="47457" y="1"/>
                  </a:moveTo>
                  <a:cubicBezTo>
                    <a:pt x="45077" y="1"/>
                    <a:pt x="42797" y="1052"/>
                    <a:pt x="41032" y="2956"/>
                  </a:cubicBezTo>
                  <a:cubicBezTo>
                    <a:pt x="40833" y="3194"/>
                    <a:pt x="40635" y="3432"/>
                    <a:pt x="40456" y="3670"/>
                  </a:cubicBezTo>
                  <a:cubicBezTo>
                    <a:pt x="38830" y="2559"/>
                    <a:pt x="37045" y="1964"/>
                    <a:pt x="35201" y="1964"/>
                  </a:cubicBezTo>
                  <a:cubicBezTo>
                    <a:pt x="34329" y="1964"/>
                    <a:pt x="33476" y="2103"/>
                    <a:pt x="32643" y="2381"/>
                  </a:cubicBezTo>
                  <a:cubicBezTo>
                    <a:pt x="30382" y="3134"/>
                    <a:pt x="28538" y="4840"/>
                    <a:pt x="27467" y="7220"/>
                  </a:cubicBezTo>
                  <a:cubicBezTo>
                    <a:pt x="27348" y="7477"/>
                    <a:pt x="27249" y="7755"/>
                    <a:pt x="27130" y="8052"/>
                  </a:cubicBezTo>
                  <a:cubicBezTo>
                    <a:pt x="26198" y="7775"/>
                    <a:pt x="25266" y="7636"/>
                    <a:pt x="24334" y="7636"/>
                  </a:cubicBezTo>
                  <a:cubicBezTo>
                    <a:pt x="22489" y="7636"/>
                    <a:pt x="20764" y="8191"/>
                    <a:pt x="19336" y="9242"/>
                  </a:cubicBezTo>
                  <a:cubicBezTo>
                    <a:pt x="17393" y="10650"/>
                    <a:pt x="16183" y="12852"/>
                    <a:pt x="15905" y="15449"/>
                  </a:cubicBezTo>
                  <a:cubicBezTo>
                    <a:pt x="15885" y="15747"/>
                    <a:pt x="15866" y="16044"/>
                    <a:pt x="15846" y="16362"/>
                  </a:cubicBezTo>
                  <a:cubicBezTo>
                    <a:pt x="12871" y="16481"/>
                    <a:pt x="10372" y="17750"/>
                    <a:pt x="8806" y="19951"/>
                  </a:cubicBezTo>
                  <a:cubicBezTo>
                    <a:pt x="7417" y="21895"/>
                    <a:pt x="6961" y="24354"/>
                    <a:pt x="7517" y="26892"/>
                  </a:cubicBezTo>
                  <a:cubicBezTo>
                    <a:pt x="7576" y="27190"/>
                    <a:pt x="7655" y="27487"/>
                    <a:pt x="7735" y="27785"/>
                  </a:cubicBezTo>
                  <a:cubicBezTo>
                    <a:pt x="4958" y="28796"/>
                    <a:pt x="2975" y="30759"/>
                    <a:pt x="2142" y="33397"/>
                  </a:cubicBezTo>
                  <a:cubicBezTo>
                    <a:pt x="1448" y="35697"/>
                    <a:pt x="1785" y="38176"/>
                    <a:pt x="3094" y="40417"/>
                  </a:cubicBezTo>
                  <a:cubicBezTo>
                    <a:pt x="3253" y="40675"/>
                    <a:pt x="3411" y="40913"/>
                    <a:pt x="3590" y="41171"/>
                  </a:cubicBezTo>
                  <a:cubicBezTo>
                    <a:pt x="3233" y="41448"/>
                    <a:pt x="2916" y="41726"/>
                    <a:pt x="2618" y="42043"/>
                  </a:cubicBezTo>
                  <a:cubicBezTo>
                    <a:pt x="913" y="43788"/>
                    <a:pt x="0" y="45990"/>
                    <a:pt x="40" y="48250"/>
                  </a:cubicBezTo>
                  <a:cubicBezTo>
                    <a:pt x="100" y="50769"/>
                    <a:pt x="1309" y="53307"/>
                    <a:pt x="3828" y="55211"/>
                  </a:cubicBezTo>
                  <a:cubicBezTo>
                    <a:pt x="3649" y="55449"/>
                    <a:pt x="3511" y="55707"/>
                    <a:pt x="3352" y="55985"/>
                  </a:cubicBezTo>
                  <a:cubicBezTo>
                    <a:pt x="2122" y="58265"/>
                    <a:pt x="1884" y="60764"/>
                    <a:pt x="2678" y="63005"/>
                  </a:cubicBezTo>
                  <a:cubicBezTo>
                    <a:pt x="3590" y="65603"/>
                    <a:pt x="5633" y="67487"/>
                    <a:pt x="8449" y="68419"/>
                  </a:cubicBezTo>
                  <a:cubicBezTo>
                    <a:pt x="8369" y="68716"/>
                    <a:pt x="8290" y="69014"/>
                    <a:pt x="8250" y="69331"/>
                  </a:cubicBezTo>
                  <a:cubicBezTo>
                    <a:pt x="7794" y="71889"/>
                    <a:pt x="8349" y="74329"/>
                    <a:pt x="9797" y="76212"/>
                  </a:cubicBezTo>
                  <a:cubicBezTo>
                    <a:pt x="11423" y="78354"/>
                    <a:pt x="13962" y="79544"/>
                    <a:pt x="16956" y="79564"/>
                  </a:cubicBezTo>
                  <a:cubicBezTo>
                    <a:pt x="16976" y="79861"/>
                    <a:pt x="16996" y="80159"/>
                    <a:pt x="17055" y="80456"/>
                  </a:cubicBezTo>
                  <a:cubicBezTo>
                    <a:pt x="17412" y="83034"/>
                    <a:pt x="18701" y="85176"/>
                    <a:pt x="20665" y="86545"/>
                  </a:cubicBezTo>
                  <a:cubicBezTo>
                    <a:pt x="22053" y="87477"/>
                    <a:pt x="23699" y="87972"/>
                    <a:pt x="25424" y="87972"/>
                  </a:cubicBezTo>
                  <a:cubicBezTo>
                    <a:pt x="26456" y="87972"/>
                    <a:pt x="27487" y="87814"/>
                    <a:pt x="28518" y="87477"/>
                  </a:cubicBezTo>
                  <a:cubicBezTo>
                    <a:pt x="28637" y="87754"/>
                    <a:pt x="28756" y="88032"/>
                    <a:pt x="28895" y="88310"/>
                  </a:cubicBezTo>
                  <a:cubicBezTo>
                    <a:pt x="30045" y="90630"/>
                    <a:pt x="31929" y="92296"/>
                    <a:pt x="34269" y="92970"/>
                  </a:cubicBezTo>
                  <a:cubicBezTo>
                    <a:pt x="35003" y="93168"/>
                    <a:pt x="35737" y="93287"/>
                    <a:pt x="36510" y="93287"/>
                  </a:cubicBezTo>
                  <a:cubicBezTo>
                    <a:pt x="38473" y="93287"/>
                    <a:pt x="40337" y="92613"/>
                    <a:pt x="42003" y="91403"/>
                  </a:cubicBezTo>
                  <a:cubicBezTo>
                    <a:pt x="42162" y="91582"/>
                    <a:pt x="42321" y="91760"/>
                    <a:pt x="42479" y="91939"/>
                  </a:cubicBezTo>
                  <a:cubicBezTo>
                    <a:pt x="44244" y="93803"/>
                    <a:pt x="46485" y="94814"/>
                    <a:pt x="48845" y="94814"/>
                  </a:cubicBezTo>
                  <a:lnTo>
                    <a:pt x="49143" y="94814"/>
                  </a:lnTo>
                  <a:cubicBezTo>
                    <a:pt x="51522" y="94715"/>
                    <a:pt x="53763" y="93585"/>
                    <a:pt x="55449" y="91602"/>
                  </a:cubicBezTo>
                  <a:cubicBezTo>
                    <a:pt x="55627" y="91383"/>
                    <a:pt x="55826" y="91145"/>
                    <a:pt x="56004" y="90888"/>
                  </a:cubicBezTo>
                  <a:cubicBezTo>
                    <a:pt x="57571" y="91879"/>
                    <a:pt x="59257" y="92415"/>
                    <a:pt x="61002" y="92415"/>
                  </a:cubicBezTo>
                  <a:cubicBezTo>
                    <a:pt x="61993" y="92415"/>
                    <a:pt x="62945" y="92236"/>
                    <a:pt x="63818" y="91919"/>
                  </a:cubicBezTo>
                  <a:cubicBezTo>
                    <a:pt x="66079" y="91086"/>
                    <a:pt x="67863" y="89321"/>
                    <a:pt x="68855" y="86902"/>
                  </a:cubicBezTo>
                  <a:cubicBezTo>
                    <a:pt x="68954" y="86624"/>
                    <a:pt x="69073" y="86346"/>
                    <a:pt x="69152" y="86049"/>
                  </a:cubicBezTo>
                  <a:cubicBezTo>
                    <a:pt x="69985" y="86267"/>
                    <a:pt x="70818" y="86366"/>
                    <a:pt x="71651" y="86366"/>
                  </a:cubicBezTo>
                  <a:cubicBezTo>
                    <a:pt x="73614" y="86366"/>
                    <a:pt x="75439" y="85751"/>
                    <a:pt x="76926" y="84581"/>
                  </a:cubicBezTo>
                  <a:cubicBezTo>
                    <a:pt x="78790" y="83094"/>
                    <a:pt x="79921" y="80853"/>
                    <a:pt x="80119" y="78255"/>
                  </a:cubicBezTo>
                  <a:cubicBezTo>
                    <a:pt x="80139" y="77958"/>
                    <a:pt x="80139" y="77660"/>
                    <a:pt x="80139" y="77343"/>
                  </a:cubicBezTo>
                  <a:cubicBezTo>
                    <a:pt x="83074" y="77125"/>
                    <a:pt x="85573" y="75756"/>
                    <a:pt x="87060" y="73515"/>
                  </a:cubicBezTo>
                  <a:cubicBezTo>
                    <a:pt x="88369" y="71512"/>
                    <a:pt x="88746" y="69034"/>
                    <a:pt x="88111" y="66515"/>
                  </a:cubicBezTo>
                  <a:cubicBezTo>
                    <a:pt x="88032" y="66218"/>
                    <a:pt x="87953" y="65920"/>
                    <a:pt x="87853" y="65623"/>
                  </a:cubicBezTo>
                  <a:cubicBezTo>
                    <a:pt x="90927" y="64353"/>
                    <a:pt x="92633" y="62033"/>
                    <a:pt x="93228" y="59832"/>
                  </a:cubicBezTo>
                  <a:cubicBezTo>
                    <a:pt x="93842" y="57512"/>
                    <a:pt x="93426" y="55033"/>
                    <a:pt x="92038" y="52851"/>
                  </a:cubicBezTo>
                  <a:cubicBezTo>
                    <a:pt x="91879" y="52593"/>
                    <a:pt x="91701" y="52355"/>
                    <a:pt x="91522" y="52117"/>
                  </a:cubicBezTo>
                  <a:cubicBezTo>
                    <a:pt x="91820" y="51880"/>
                    <a:pt x="92077" y="51622"/>
                    <a:pt x="92335" y="51364"/>
                  </a:cubicBezTo>
                  <a:cubicBezTo>
                    <a:pt x="94061" y="49539"/>
                    <a:pt x="94953" y="47259"/>
                    <a:pt x="94834" y="44939"/>
                  </a:cubicBezTo>
                  <a:cubicBezTo>
                    <a:pt x="94695" y="42440"/>
                    <a:pt x="93386" y="39941"/>
                    <a:pt x="90788" y="38117"/>
                  </a:cubicBezTo>
                  <a:cubicBezTo>
                    <a:pt x="90947" y="37859"/>
                    <a:pt x="91086" y="37581"/>
                    <a:pt x="91225" y="37323"/>
                  </a:cubicBezTo>
                  <a:cubicBezTo>
                    <a:pt x="92375" y="34983"/>
                    <a:pt x="92534" y="32485"/>
                    <a:pt x="91681" y="30303"/>
                  </a:cubicBezTo>
                  <a:cubicBezTo>
                    <a:pt x="90689" y="27745"/>
                    <a:pt x="88567" y="25901"/>
                    <a:pt x="85712" y="25068"/>
                  </a:cubicBezTo>
                  <a:cubicBezTo>
                    <a:pt x="85791" y="24770"/>
                    <a:pt x="85850" y="24453"/>
                    <a:pt x="85890" y="24155"/>
                  </a:cubicBezTo>
                  <a:cubicBezTo>
                    <a:pt x="86247" y="21597"/>
                    <a:pt x="85612" y="19158"/>
                    <a:pt x="84105" y="17314"/>
                  </a:cubicBezTo>
                  <a:cubicBezTo>
                    <a:pt x="82459" y="15311"/>
                    <a:pt x="80000" y="14220"/>
                    <a:pt x="77144" y="14220"/>
                  </a:cubicBezTo>
                  <a:lnTo>
                    <a:pt x="76827" y="14220"/>
                  </a:lnTo>
                  <a:cubicBezTo>
                    <a:pt x="76788" y="13922"/>
                    <a:pt x="76768" y="13645"/>
                    <a:pt x="76708" y="13347"/>
                  </a:cubicBezTo>
                  <a:cubicBezTo>
                    <a:pt x="76272" y="10789"/>
                    <a:pt x="74904" y="8667"/>
                    <a:pt x="72861" y="7358"/>
                  </a:cubicBezTo>
                  <a:cubicBezTo>
                    <a:pt x="71552" y="6525"/>
                    <a:pt x="70005" y="6089"/>
                    <a:pt x="68399" y="6089"/>
                  </a:cubicBezTo>
                  <a:cubicBezTo>
                    <a:pt x="67546" y="6089"/>
                    <a:pt x="66674" y="6228"/>
                    <a:pt x="65801" y="6466"/>
                  </a:cubicBezTo>
                  <a:cubicBezTo>
                    <a:pt x="65722" y="6307"/>
                    <a:pt x="65642" y="6149"/>
                    <a:pt x="65563" y="5990"/>
                  </a:cubicBezTo>
                  <a:cubicBezTo>
                    <a:pt x="64393" y="3888"/>
                    <a:pt x="62549" y="2401"/>
                    <a:pt x="60427" y="1806"/>
                  </a:cubicBezTo>
                  <a:cubicBezTo>
                    <a:pt x="59713" y="1607"/>
                    <a:pt x="58959" y="1488"/>
                    <a:pt x="58186" y="1488"/>
                  </a:cubicBezTo>
                  <a:cubicBezTo>
                    <a:pt x="56599" y="1488"/>
                    <a:pt x="55072" y="1925"/>
                    <a:pt x="53664" y="2757"/>
                  </a:cubicBezTo>
                  <a:cubicBezTo>
                    <a:pt x="51840" y="893"/>
                    <a:pt x="49638" y="1"/>
                    <a:pt x="4745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26"/>
            <p:cNvSpPr/>
            <p:nvPr/>
          </p:nvSpPr>
          <p:spPr>
            <a:xfrm>
              <a:off x="6981275" y="2992575"/>
              <a:ext cx="261300" cy="857725"/>
            </a:xfrm>
            <a:custGeom>
              <a:rect b="b" l="l" r="r" t="t"/>
              <a:pathLst>
                <a:path extrusionOk="0" h="34309" w="10452">
                  <a:moveTo>
                    <a:pt x="5216" y="1"/>
                  </a:moveTo>
                  <a:cubicBezTo>
                    <a:pt x="2360" y="1"/>
                    <a:pt x="0" y="4800"/>
                    <a:pt x="635" y="11919"/>
                  </a:cubicBezTo>
                  <a:cubicBezTo>
                    <a:pt x="1289" y="19039"/>
                    <a:pt x="4224" y="34309"/>
                    <a:pt x="4224" y="34309"/>
                  </a:cubicBezTo>
                  <a:lnTo>
                    <a:pt x="6207" y="34309"/>
                  </a:lnTo>
                  <a:cubicBezTo>
                    <a:pt x="6207" y="34309"/>
                    <a:pt x="9162" y="19039"/>
                    <a:pt x="9797" y="11919"/>
                  </a:cubicBezTo>
                  <a:cubicBezTo>
                    <a:pt x="10451" y="4800"/>
                    <a:pt x="8091" y="1"/>
                    <a:pt x="52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6"/>
            <p:cNvSpPr/>
            <p:nvPr/>
          </p:nvSpPr>
          <p:spPr>
            <a:xfrm>
              <a:off x="6698675" y="3041425"/>
              <a:ext cx="378300" cy="826225"/>
            </a:xfrm>
            <a:custGeom>
              <a:rect b="b" l="l" r="r" t="t"/>
              <a:pathLst>
                <a:path extrusionOk="0" h="33049" w="15132">
                  <a:moveTo>
                    <a:pt x="4265" y="1"/>
                  </a:moveTo>
                  <a:cubicBezTo>
                    <a:pt x="3986" y="1"/>
                    <a:pt x="3714" y="43"/>
                    <a:pt x="3451" y="129"/>
                  </a:cubicBezTo>
                  <a:cubicBezTo>
                    <a:pt x="734" y="1021"/>
                    <a:pt x="0" y="6316"/>
                    <a:pt x="2816" y="12880"/>
                  </a:cubicBezTo>
                  <a:cubicBezTo>
                    <a:pt x="5672" y="19444"/>
                    <a:pt x="13228" y="33049"/>
                    <a:pt x="13228" y="33049"/>
                  </a:cubicBezTo>
                  <a:lnTo>
                    <a:pt x="15132" y="32434"/>
                  </a:lnTo>
                  <a:cubicBezTo>
                    <a:pt x="15132" y="32434"/>
                    <a:pt x="13149" y="16985"/>
                    <a:pt x="11522" y="10025"/>
                  </a:cubicBezTo>
                  <a:cubicBezTo>
                    <a:pt x="10070" y="3733"/>
                    <a:pt x="6885" y="1"/>
                    <a:pt x="426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6"/>
            <p:cNvSpPr/>
            <p:nvPr/>
          </p:nvSpPr>
          <p:spPr>
            <a:xfrm>
              <a:off x="6433425" y="3183625"/>
              <a:ext cx="587025" cy="718250"/>
            </a:xfrm>
            <a:custGeom>
              <a:rect b="b" l="l" r="r" t="t"/>
              <a:pathLst>
                <a:path extrusionOk="0" h="28730" w="23481">
                  <a:moveTo>
                    <a:pt x="4026" y="1"/>
                  </a:moveTo>
                  <a:cubicBezTo>
                    <a:pt x="3368" y="1"/>
                    <a:pt x="2782" y="175"/>
                    <a:pt x="2301" y="529"/>
                  </a:cubicBezTo>
                  <a:cubicBezTo>
                    <a:pt x="1" y="2215"/>
                    <a:pt x="953" y="7470"/>
                    <a:pt x="5692" y="12824"/>
                  </a:cubicBezTo>
                  <a:cubicBezTo>
                    <a:pt x="10452" y="18179"/>
                    <a:pt x="21855" y="28729"/>
                    <a:pt x="21855" y="28729"/>
                  </a:cubicBezTo>
                  <a:lnTo>
                    <a:pt x="23481" y="27559"/>
                  </a:lnTo>
                  <a:cubicBezTo>
                    <a:pt x="23481" y="27559"/>
                    <a:pt x="16778" y="13499"/>
                    <a:pt x="13050" y="7391"/>
                  </a:cubicBezTo>
                  <a:cubicBezTo>
                    <a:pt x="10126" y="2550"/>
                    <a:pt x="6542" y="1"/>
                    <a:pt x="402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26"/>
            <p:cNvSpPr/>
            <p:nvPr/>
          </p:nvSpPr>
          <p:spPr>
            <a:xfrm>
              <a:off x="6217750" y="3401250"/>
              <a:ext cx="755125" cy="548700"/>
            </a:xfrm>
            <a:custGeom>
              <a:rect b="b" l="l" r="r" t="t"/>
              <a:pathLst>
                <a:path extrusionOk="0" h="21948" w="30205">
                  <a:moveTo>
                    <a:pt x="4616" y="1"/>
                  </a:moveTo>
                  <a:cubicBezTo>
                    <a:pt x="3282" y="1"/>
                    <a:pt x="2248" y="424"/>
                    <a:pt x="1667" y="1244"/>
                  </a:cubicBezTo>
                  <a:cubicBezTo>
                    <a:pt x="1" y="3584"/>
                    <a:pt x="2539" y="8284"/>
                    <a:pt x="8727" y="11893"/>
                  </a:cubicBezTo>
                  <a:cubicBezTo>
                    <a:pt x="14894" y="15483"/>
                    <a:pt x="29054" y="21948"/>
                    <a:pt x="29054" y="21948"/>
                  </a:cubicBezTo>
                  <a:lnTo>
                    <a:pt x="30204" y="20322"/>
                  </a:lnTo>
                  <a:cubicBezTo>
                    <a:pt x="30204" y="20322"/>
                    <a:pt x="19456" y="9077"/>
                    <a:pt x="14022" y="4437"/>
                  </a:cubicBezTo>
                  <a:cubicBezTo>
                    <a:pt x="10507" y="1422"/>
                    <a:pt x="7058" y="1"/>
                    <a:pt x="46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26"/>
            <p:cNvSpPr/>
            <p:nvPr/>
          </p:nvSpPr>
          <p:spPr>
            <a:xfrm>
              <a:off x="6091325" y="3666325"/>
              <a:ext cx="848325" cy="340650"/>
            </a:xfrm>
            <a:custGeom>
              <a:rect b="b" l="l" r="r" t="t"/>
              <a:pathLst>
                <a:path extrusionOk="0" h="13626" w="33933">
                  <a:moveTo>
                    <a:pt x="6131" y="0"/>
                  </a:moveTo>
                  <a:cubicBezTo>
                    <a:pt x="3300" y="0"/>
                    <a:pt x="1345" y="945"/>
                    <a:pt x="854" y="2520"/>
                  </a:cubicBezTo>
                  <a:cubicBezTo>
                    <a:pt x="1" y="5237"/>
                    <a:pt x="3888" y="8925"/>
                    <a:pt x="10869" y="10413"/>
                  </a:cubicBezTo>
                  <a:cubicBezTo>
                    <a:pt x="17869" y="11900"/>
                    <a:pt x="33338" y="13625"/>
                    <a:pt x="33338" y="13625"/>
                  </a:cubicBezTo>
                  <a:lnTo>
                    <a:pt x="33932" y="11721"/>
                  </a:lnTo>
                  <a:cubicBezTo>
                    <a:pt x="33932" y="11721"/>
                    <a:pt x="20189" y="4384"/>
                    <a:pt x="13585" y="1667"/>
                  </a:cubicBezTo>
                  <a:cubicBezTo>
                    <a:pt x="10782" y="514"/>
                    <a:pt x="8219" y="0"/>
                    <a:pt x="613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6"/>
            <p:cNvSpPr/>
            <p:nvPr/>
          </p:nvSpPr>
          <p:spPr>
            <a:xfrm>
              <a:off x="6064700" y="3935675"/>
              <a:ext cx="859575" cy="234250"/>
            </a:xfrm>
            <a:custGeom>
              <a:rect b="b" l="l" r="r" t="t"/>
              <a:pathLst>
                <a:path extrusionOk="0" h="9370" w="34383">
                  <a:moveTo>
                    <a:pt x="9951" y="1"/>
                  </a:moveTo>
                  <a:cubicBezTo>
                    <a:pt x="3905" y="1"/>
                    <a:pt x="1" y="2248"/>
                    <a:pt x="55" y="4854"/>
                  </a:cubicBezTo>
                  <a:cubicBezTo>
                    <a:pt x="89" y="7328"/>
                    <a:pt x="3723" y="9369"/>
                    <a:pt x="9321" y="9369"/>
                  </a:cubicBezTo>
                  <a:cubicBezTo>
                    <a:pt x="10187" y="9369"/>
                    <a:pt x="11099" y="9321"/>
                    <a:pt x="12053" y="9217"/>
                  </a:cubicBezTo>
                  <a:cubicBezTo>
                    <a:pt x="19152" y="8444"/>
                    <a:pt x="34383" y="5251"/>
                    <a:pt x="34383" y="5251"/>
                  </a:cubicBezTo>
                  <a:lnTo>
                    <a:pt x="34343" y="3248"/>
                  </a:lnTo>
                  <a:cubicBezTo>
                    <a:pt x="34343" y="3248"/>
                    <a:pt x="19013" y="591"/>
                    <a:pt x="11894" y="75"/>
                  </a:cubicBezTo>
                  <a:cubicBezTo>
                    <a:pt x="11225" y="25"/>
                    <a:pt x="10576" y="1"/>
                    <a:pt x="995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6"/>
            <p:cNvSpPr/>
            <p:nvPr/>
          </p:nvSpPr>
          <p:spPr>
            <a:xfrm>
              <a:off x="6100250" y="4076850"/>
              <a:ext cx="842375" cy="364325"/>
            </a:xfrm>
            <a:custGeom>
              <a:rect b="b" l="l" r="r" t="t"/>
              <a:pathLst>
                <a:path extrusionOk="0" h="14573" w="33695">
                  <a:moveTo>
                    <a:pt x="33020" y="0"/>
                  </a:moveTo>
                  <a:cubicBezTo>
                    <a:pt x="33020" y="0"/>
                    <a:pt x="17631" y="2261"/>
                    <a:pt x="10690" y="3987"/>
                  </a:cubicBezTo>
                  <a:cubicBezTo>
                    <a:pt x="3769" y="5712"/>
                    <a:pt x="1" y="9539"/>
                    <a:pt x="953" y="12236"/>
                  </a:cubicBezTo>
                  <a:cubicBezTo>
                    <a:pt x="1462" y="13709"/>
                    <a:pt x="3277" y="14572"/>
                    <a:pt x="5878" y="14572"/>
                  </a:cubicBezTo>
                  <a:cubicBezTo>
                    <a:pt x="8042" y="14572"/>
                    <a:pt x="10751" y="13975"/>
                    <a:pt x="13704" y="12633"/>
                  </a:cubicBezTo>
                  <a:cubicBezTo>
                    <a:pt x="20209" y="9678"/>
                    <a:pt x="33694" y="1884"/>
                    <a:pt x="33694" y="1884"/>
                  </a:cubicBezTo>
                  <a:lnTo>
                    <a:pt x="330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6"/>
            <p:cNvSpPr/>
            <p:nvPr/>
          </p:nvSpPr>
          <p:spPr>
            <a:xfrm>
              <a:off x="6237600" y="4133375"/>
              <a:ext cx="740225" cy="569375"/>
            </a:xfrm>
            <a:custGeom>
              <a:rect b="b" l="l" r="r" t="t"/>
              <a:pathLst>
                <a:path extrusionOk="0" h="22775" w="29609">
                  <a:moveTo>
                    <a:pt x="28379" y="0"/>
                  </a:moveTo>
                  <a:cubicBezTo>
                    <a:pt x="28379" y="0"/>
                    <a:pt x="14457" y="6941"/>
                    <a:pt x="8429" y="10749"/>
                  </a:cubicBezTo>
                  <a:cubicBezTo>
                    <a:pt x="2360" y="14556"/>
                    <a:pt x="0" y="19356"/>
                    <a:pt x="1726" y="21616"/>
                  </a:cubicBezTo>
                  <a:cubicBezTo>
                    <a:pt x="2312" y="22382"/>
                    <a:pt x="3292" y="22775"/>
                    <a:pt x="4534" y="22775"/>
                  </a:cubicBezTo>
                  <a:cubicBezTo>
                    <a:pt x="6992" y="22775"/>
                    <a:pt x="10478" y="21240"/>
                    <a:pt x="13981" y="18027"/>
                  </a:cubicBezTo>
                  <a:cubicBezTo>
                    <a:pt x="19237" y="13188"/>
                    <a:pt x="29608" y="1587"/>
                    <a:pt x="29608" y="1587"/>
                  </a:cubicBezTo>
                  <a:lnTo>
                    <a:pt x="28379"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26"/>
            <p:cNvSpPr/>
            <p:nvPr/>
          </p:nvSpPr>
          <p:spPr>
            <a:xfrm>
              <a:off x="6461700" y="4179975"/>
              <a:ext cx="564700" cy="733450"/>
            </a:xfrm>
            <a:custGeom>
              <a:rect b="b" l="l" r="r" t="t"/>
              <a:pathLst>
                <a:path extrusionOk="0" h="29338" w="22588">
                  <a:moveTo>
                    <a:pt x="20942" y="0"/>
                  </a:moveTo>
                  <a:cubicBezTo>
                    <a:pt x="20942" y="0"/>
                    <a:pt x="9876" y="10947"/>
                    <a:pt x="5335" y="16460"/>
                  </a:cubicBezTo>
                  <a:cubicBezTo>
                    <a:pt x="773" y="21954"/>
                    <a:pt x="0" y="27249"/>
                    <a:pt x="2380" y="28875"/>
                  </a:cubicBezTo>
                  <a:cubicBezTo>
                    <a:pt x="2835" y="29184"/>
                    <a:pt x="3376" y="29337"/>
                    <a:pt x="3977" y="29337"/>
                  </a:cubicBezTo>
                  <a:cubicBezTo>
                    <a:pt x="6494" y="29337"/>
                    <a:pt x="10073" y="26662"/>
                    <a:pt x="12890" y="21636"/>
                  </a:cubicBezTo>
                  <a:cubicBezTo>
                    <a:pt x="16361" y="15389"/>
                    <a:pt x="22588" y="1111"/>
                    <a:pt x="22588" y="1111"/>
                  </a:cubicBezTo>
                  <a:lnTo>
                    <a:pt x="20942"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26"/>
            <p:cNvSpPr/>
            <p:nvPr/>
          </p:nvSpPr>
          <p:spPr>
            <a:xfrm>
              <a:off x="6727925" y="4212200"/>
              <a:ext cx="355500" cy="833475"/>
            </a:xfrm>
            <a:custGeom>
              <a:rect b="b" l="l" r="r" t="t"/>
              <a:pathLst>
                <a:path extrusionOk="0" h="33339" w="14220">
                  <a:moveTo>
                    <a:pt x="12296" y="0"/>
                  </a:moveTo>
                  <a:cubicBezTo>
                    <a:pt x="12296" y="0"/>
                    <a:pt x="5216" y="13862"/>
                    <a:pt x="2618" y="20526"/>
                  </a:cubicBezTo>
                  <a:cubicBezTo>
                    <a:pt x="0" y="27169"/>
                    <a:pt x="933" y="32444"/>
                    <a:pt x="3689" y="33238"/>
                  </a:cubicBezTo>
                  <a:cubicBezTo>
                    <a:pt x="3922" y="33305"/>
                    <a:pt x="4160" y="33338"/>
                    <a:pt x="4404" y="33338"/>
                  </a:cubicBezTo>
                  <a:cubicBezTo>
                    <a:pt x="7023" y="33338"/>
                    <a:pt x="10151" y="29488"/>
                    <a:pt x="11403" y="23064"/>
                  </a:cubicBezTo>
                  <a:cubicBezTo>
                    <a:pt x="12772" y="16064"/>
                    <a:pt x="14220" y="576"/>
                    <a:pt x="14220" y="576"/>
                  </a:cubicBezTo>
                  <a:lnTo>
                    <a:pt x="12296"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6"/>
            <p:cNvSpPr/>
            <p:nvPr/>
          </p:nvSpPr>
          <p:spPr>
            <a:xfrm>
              <a:off x="7014100" y="4225575"/>
              <a:ext cx="260700" cy="858775"/>
            </a:xfrm>
            <a:custGeom>
              <a:rect b="b" l="l" r="r" t="t"/>
              <a:pathLst>
                <a:path extrusionOk="0" h="34351" w="10428">
                  <a:moveTo>
                    <a:pt x="5172" y="1"/>
                  </a:moveTo>
                  <a:lnTo>
                    <a:pt x="3189" y="80"/>
                  </a:lnTo>
                  <a:cubicBezTo>
                    <a:pt x="3189" y="80"/>
                    <a:pt x="770" y="15449"/>
                    <a:pt x="393" y="22589"/>
                  </a:cubicBezTo>
                  <a:cubicBezTo>
                    <a:pt x="0" y="29654"/>
                    <a:pt x="2463" y="34350"/>
                    <a:pt x="5282" y="34350"/>
                  </a:cubicBezTo>
                  <a:cubicBezTo>
                    <a:pt x="5312" y="34350"/>
                    <a:pt x="5341" y="34350"/>
                    <a:pt x="5370" y="34349"/>
                  </a:cubicBezTo>
                  <a:cubicBezTo>
                    <a:pt x="8226" y="34230"/>
                    <a:pt x="10427" y="29371"/>
                    <a:pt x="9535" y="22271"/>
                  </a:cubicBezTo>
                  <a:cubicBezTo>
                    <a:pt x="8643" y="15172"/>
                    <a:pt x="5172" y="1"/>
                    <a:pt x="517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6"/>
            <p:cNvSpPr/>
            <p:nvPr/>
          </p:nvSpPr>
          <p:spPr>
            <a:xfrm>
              <a:off x="7153300" y="4206750"/>
              <a:ext cx="401125" cy="817575"/>
            </a:xfrm>
            <a:custGeom>
              <a:rect b="b" l="l" r="r" t="t"/>
              <a:pathLst>
                <a:path extrusionOk="0" h="32703" w="16045">
                  <a:moveTo>
                    <a:pt x="1885" y="0"/>
                  </a:moveTo>
                  <a:lnTo>
                    <a:pt x="1" y="675"/>
                  </a:lnTo>
                  <a:cubicBezTo>
                    <a:pt x="1" y="675"/>
                    <a:pt x="2539" y="16044"/>
                    <a:pt x="4383" y="22945"/>
                  </a:cubicBezTo>
                  <a:cubicBezTo>
                    <a:pt x="6029" y="29103"/>
                    <a:pt x="9301" y="32703"/>
                    <a:pt x="11888" y="32703"/>
                  </a:cubicBezTo>
                  <a:cubicBezTo>
                    <a:pt x="12201" y="32703"/>
                    <a:pt x="12504" y="32650"/>
                    <a:pt x="12792" y="32543"/>
                  </a:cubicBezTo>
                  <a:cubicBezTo>
                    <a:pt x="15469" y="31552"/>
                    <a:pt x="16044" y="26237"/>
                    <a:pt x="12970" y="19772"/>
                  </a:cubicBezTo>
                  <a:cubicBezTo>
                    <a:pt x="9897" y="13327"/>
                    <a:pt x="1885" y="0"/>
                    <a:pt x="188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26"/>
            <p:cNvSpPr/>
            <p:nvPr/>
          </p:nvSpPr>
          <p:spPr>
            <a:xfrm>
              <a:off x="7209325" y="4170550"/>
              <a:ext cx="608350" cy="702400"/>
            </a:xfrm>
            <a:custGeom>
              <a:rect b="b" l="l" r="r" t="t"/>
              <a:pathLst>
                <a:path extrusionOk="0" h="28096" w="24334">
                  <a:moveTo>
                    <a:pt x="1567" y="1"/>
                  </a:moveTo>
                  <a:lnTo>
                    <a:pt x="1" y="1230"/>
                  </a:lnTo>
                  <a:cubicBezTo>
                    <a:pt x="1" y="1230"/>
                    <a:pt x="7199" y="15033"/>
                    <a:pt x="11106" y="21022"/>
                  </a:cubicBezTo>
                  <a:cubicBezTo>
                    <a:pt x="14165" y="25672"/>
                    <a:pt x="17766" y="28096"/>
                    <a:pt x="20267" y="28096"/>
                  </a:cubicBezTo>
                  <a:cubicBezTo>
                    <a:pt x="20977" y="28096"/>
                    <a:pt x="21598" y="27901"/>
                    <a:pt x="22093" y="27507"/>
                  </a:cubicBezTo>
                  <a:cubicBezTo>
                    <a:pt x="24334" y="25742"/>
                    <a:pt x="23203" y="20506"/>
                    <a:pt x="18285" y="15330"/>
                  </a:cubicBezTo>
                  <a:cubicBezTo>
                    <a:pt x="13347" y="10154"/>
                    <a:pt x="1567" y="1"/>
                    <a:pt x="156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6"/>
            <p:cNvSpPr/>
            <p:nvPr/>
          </p:nvSpPr>
          <p:spPr>
            <a:xfrm>
              <a:off x="7255450" y="4120975"/>
              <a:ext cx="769475" cy="527450"/>
            </a:xfrm>
            <a:custGeom>
              <a:rect b="b" l="l" r="r" t="t"/>
              <a:pathLst>
                <a:path extrusionOk="0" h="21098" w="30779">
                  <a:moveTo>
                    <a:pt x="1091" y="0"/>
                  </a:moveTo>
                  <a:lnTo>
                    <a:pt x="0" y="1686"/>
                  </a:lnTo>
                  <a:cubicBezTo>
                    <a:pt x="0" y="1686"/>
                    <a:pt x="11145" y="12534"/>
                    <a:pt x="16738" y="16996"/>
                  </a:cubicBezTo>
                  <a:cubicBezTo>
                    <a:pt x="20226" y="19789"/>
                    <a:pt x="23613" y="21098"/>
                    <a:pt x="26043" y="21098"/>
                  </a:cubicBezTo>
                  <a:cubicBezTo>
                    <a:pt x="27495" y="21098"/>
                    <a:pt x="28606" y="20630"/>
                    <a:pt x="29192" y="19733"/>
                  </a:cubicBezTo>
                  <a:cubicBezTo>
                    <a:pt x="30778" y="17353"/>
                    <a:pt x="28061" y="12732"/>
                    <a:pt x="21775" y="9341"/>
                  </a:cubicBezTo>
                  <a:cubicBezTo>
                    <a:pt x="15468" y="5970"/>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6"/>
            <p:cNvSpPr/>
            <p:nvPr/>
          </p:nvSpPr>
          <p:spPr>
            <a:xfrm>
              <a:off x="7287175" y="4063475"/>
              <a:ext cx="852775" cy="317125"/>
            </a:xfrm>
            <a:custGeom>
              <a:rect b="b" l="l" r="r" t="t"/>
              <a:pathLst>
                <a:path extrusionOk="0" h="12685" w="34111">
                  <a:moveTo>
                    <a:pt x="516" y="0"/>
                  </a:moveTo>
                  <a:lnTo>
                    <a:pt x="0" y="1944"/>
                  </a:lnTo>
                  <a:cubicBezTo>
                    <a:pt x="0" y="1944"/>
                    <a:pt x="13962" y="8785"/>
                    <a:pt x="20664" y="11264"/>
                  </a:cubicBezTo>
                  <a:cubicBezTo>
                    <a:pt x="23302" y="12248"/>
                    <a:pt x="25716" y="12684"/>
                    <a:pt x="27719" y="12684"/>
                  </a:cubicBezTo>
                  <a:cubicBezTo>
                    <a:pt x="30806" y="12684"/>
                    <a:pt x="32919" y="11647"/>
                    <a:pt x="33376" y="9975"/>
                  </a:cubicBezTo>
                  <a:cubicBezTo>
                    <a:pt x="34110" y="7219"/>
                    <a:pt x="30104" y="3669"/>
                    <a:pt x="23064" y="2419"/>
                  </a:cubicBezTo>
                  <a:cubicBezTo>
                    <a:pt x="16024" y="1190"/>
                    <a:pt x="516" y="0"/>
                    <a:pt x="516"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6"/>
            <p:cNvSpPr/>
            <p:nvPr/>
          </p:nvSpPr>
          <p:spPr>
            <a:xfrm>
              <a:off x="7298575" y="3878550"/>
              <a:ext cx="861525" cy="235525"/>
            </a:xfrm>
            <a:custGeom>
              <a:rect b="b" l="l" r="r" t="t"/>
              <a:pathLst>
                <a:path extrusionOk="0" h="9421" w="34461">
                  <a:moveTo>
                    <a:pt x="25655" y="0"/>
                  </a:moveTo>
                  <a:cubicBezTo>
                    <a:pt x="24568" y="0"/>
                    <a:pt x="23403" y="82"/>
                    <a:pt x="22172" y="258"/>
                  </a:cubicBezTo>
                  <a:cubicBezTo>
                    <a:pt x="15112" y="1289"/>
                    <a:pt x="0" y="4997"/>
                    <a:pt x="0" y="4997"/>
                  </a:cubicBezTo>
                  <a:lnTo>
                    <a:pt x="100" y="7000"/>
                  </a:lnTo>
                  <a:cubicBezTo>
                    <a:pt x="100" y="7000"/>
                    <a:pt x="15508" y="9122"/>
                    <a:pt x="22668" y="9400"/>
                  </a:cubicBezTo>
                  <a:cubicBezTo>
                    <a:pt x="23018" y="9414"/>
                    <a:pt x="23362" y="9420"/>
                    <a:pt x="23700" y="9420"/>
                  </a:cubicBezTo>
                  <a:cubicBezTo>
                    <a:pt x="30253" y="9420"/>
                    <a:pt x="34460" y="6920"/>
                    <a:pt x="34328" y="4204"/>
                  </a:cubicBezTo>
                  <a:cubicBezTo>
                    <a:pt x="34197" y="1845"/>
                    <a:pt x="30818" y="0"/>
                    <a:pt x="2565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6"/>
            <p:cNvSpPr/>
            <p:nvPr/>
          </p:nvSpPr>
          <p:spPr>
            <a:xfrm>
              <a:off x="7278250" y="3605700"/>
              <a:ext cx="834925" cy="387875"/>
            </a:xfrm>
            <a:custGeom>
              <a:rect b="b" l="l" r="r" t="t"/>
              <a:pathLst>
                <a:path extrusionOk="0" h="15515" w="33397">
                  <a:moveTo>
                    <a:pt x="27721" y="1"/>
                  </a:moveTo>
                  <a:cubicBezTo>
                    <a:pt x="25499" y="1"/>
                    <a:pt x="22672" y="683"/>
                    <a:pt x="19594" y="2208"/>
                  </a:cubicBezTo>
                  <a:cubicBezTo>
                    <a:pt x="13188" y="5401"/>
                    <a:pt x="0" y="13651"/>
                    <a:pt x="0" y="13651"/>
                  </a:cubicBezTo>
                  <a:lnTo>
                    <a:pt x="734" y="15515"/>
                  </a:lnTo>
                  <a:cubicBezTo>
                    <a:pt x="734" y="15515"/>
                    <a:pt x="16024" y="12738"/>
                    <a:pt x="22905" y="10755"/>
                  </a:cubicBezTo>
                  <a:cubicBezTo>
                    <a:pt x="29767" y="8792"/>
                    <a:pt x="33396" y="4846"/>
                    <a:pt x="32365" y="2188"/>
                  </a:cubicBezTo>
                  <a:cubicBezTo>
                    <a:pt x="31819" y="798"/>
                    <a:pt x="30123" y="1"/>
                    <a:pt x="2772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6"/>
            <p:cNvSpPr/>
            <p:nvPr/>
          </p:nvSpPr>
          <p:spPr>
            <a:xfrm>
              <a:off x="7241550" y="3348025"/>
              <a:ext cx="723875" cy="590525"/>
            </a:xfrm>
            <a:custGeom>
              <a:rect b="b" l="l" r="r" t="t"/>
              <a:pathLst>
                <a:path extrusionOk="0" h="23621" w="28955">
                  <a:moveTo>
                    <a:pt x="24511" y="0"/>
                  </a:moveTo>
                  <a:cubicBezTo>
                    <a:pt x="22043" y="0"/>
                    <a:pt x="18515" y="1651"/>
                    <a:pt x="15033" y="5078"/>
                  </a:cubicBezTo>
                  <a:cubicBezTo>
                    <a:pt x="9936" y="10115"/>
                    <a:pt x="1" y="22074"/>
                    <a:pt x="1" y="22074"/>
                  </a:cubicBezTo>
                  <a:lnTo>
                    <a:pt x="1270" y="23621"/>
                  </a:lnTo>
                  <a:cubicBezTo>
                    <a:pt x="1270" y="23621"/>
                    <a:pt x="14934" y="16184"/>
                    <a:pt x="20843" y="12158"/>
                  </a:cubicBezTo>
                  <a:cubicBezTo>
                    <a:pt x="26753" y="8132"/>
                    <a:pt x="28955" y="3274"/>
                    <a:pt x="27150" y="1053"/>
                  </a:cubicBezTo>
                  <a:cubicBezTo>
                    <a:pt x="26572" y="355"/>
                    <a:pt x="25655" y="0"/>
                    <a:pt x="2451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6"/>
            <p:cNvSpPr/>
            <p:nvPr/>
          </p:nvSpPr>
          <p:spPr>
            <a:xfrm>
              <a:off x="7191475" y="3144925"/>
              <a:ext cx="541425" cy="748025"/>
            </a:xfrm>
            <a:custGeom>
              <a:rect b="b" l="l" r="r" t="t"/>
              <a:pathLst>
                <a:path extrusionOk="0" h="29921" w="21657">
                  <a:moveTo>
                    <a:pt x="17742" y="1"/>
                  </a:moveTo>
                  <a:cubicBezTo>
                    <a:pt x="15217" y="1"/>
                    <a:pt x="11667" y="2807"/>
                    <a:pt x="8984" y="8026"/>
                  </a:cubicBezTo>
                  <a:cubicBezTo>
                    <a:pt x="5712" y="14392"/>
                    <a:pt x="1" y="28849"/>
                    <a:pt x="1" y="28849"/>
                  </a:cubicBezTo>
                  <a:lnTo>
                    <a:pt x="1686" y="29920"/>
                  </a:lnTo>
                  <a:cubicBezTo>
                    <a:pt x="1686" y="29920"/>
                    <a:pt x="12356" y="18596"/>
                    <a:pt x="16719" y="12925"/>
                  </a:cubicBezTo>
                  <a:cubicBezTo>
                    <a:pt x="21082" y="7253"/>
                    <a:pt x="21657" y="1938"/>
                    <a:pt x="19237" y="411"/>
                  </a:cubicBezTo>
                  <a:cubicBezTo>
                    <a:pt x="18801" y="136"/>
                    <a:pt x="18296" y="1"/>
                    <a:pt x="1774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6"/>
            <p:cNvSpPr/>
            <p:nvPr/>
          </p:nvSpPr>
          <p:spPr>
            <a:xfrm>
              <a:off x="7139425" y="3029850"/>
              <a:ext cx="351525" cy="834325"/>
            </a:xfrm>
            <a:custGeom>
              <a:rect b="b" l="l" r="r" t="t"/>
              <a:pathLst>
                <a:path extrusionOk="0" h="33373" w="14061">
                  <a:moveTo>
                    <a:pt x="9637" y="0"/>
                  </a:moveTo>
                  <a:cubicBezTo>
                    <a:pt x="7017" y="0"/>
                    <a:pt x="3896" y="3870"/>
                    <a:pt x="2678" y="10309"/>
                  </a:cubicBezTo>
                  <a:cubicBezTo>
                    <a:pt x="1349" y="17329"/>
                    <a:pt x="0" y="32837"/>
                    <a:pt x="0" y="32837"/>
                  </a:cubicBezTo>
                  <a:lnTo>
                    <a:pt x="1904" y="33373"/>
                  </a:lnTo>
                  <a:cubicBezTo>
                    <a:pt x="1904" y="33373"/>
                    <a:pt x="8925" y="19491"/>
                    <a:pt x="11483" y="12808"/>
                  </a:cubicBezTo>
                  <a:cubicBezTo>
                    <a:pt x="14061" y="6145"/>
                    <a:pt x="13089" y="889"/>
                    <a:pt x="10333" y="96"/>
                  </a:cubicBezTo>
                  <a:cubicBezTo>
                    <a:pt x="10106" y="32"/>
                    <a:pt x="9874" y="0"/>
                    <a:pt x="963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6"/>
            <p:cNvSpPr/>
            <p:nvPr/>
          </p:nvSpPr>
          <p:spPr>
            <a:xfrm>
              <a:off x="5925250" y="2853250"/>
              <a:ext cx="2373825" cy="2370375"/>
            </a:xfrm>
            <a:custGeom>
              <a:rect b="b" l="l" r="r" t="t"/>
              <a:pathLst>
                <a:path extrusionOk="0" fill="none" h="94815" w="94953">
                  <a:moveTo>
                    <a:pt x="48845" y="94814"/>
                  </a:moveTo>
                  <a:cubicBezTo>
                    <a:pt x="46485" y="94814"/>
                    <a:pt x="44244" y="93803"/>
                    <a:pt x="42479" y="91939"/>
                  </a:cubicBezTo>
                  <a:cubicBezTo>
                    <a:pt x="42321" y="91760"/>
                    <a:pt x="42162" y="91582"/>
                    <a:pt x="42003" y="91403"/>
                  </a:cubicBezTo>
                  <a:cubicBezTo>
                    <a:pt x="40337" y="92613"/>
                    <a:pt x="38473" y="93287"/>
                    <a:pt x="36510" y="93287"/>
                  </a:cubicBezTo>
                  <a:cubicBezTo>
                    <a:pt x="35737" y="93287"/>
                    <a:pt x="35003" y="93168"/>
                    <a:pt x="34269" y="92970"/>
                  </a:cubicBezTo>
                  <a:cubicBezTo>
                    <a:pt x="31929" y="92296"/>
                    <a:pt x="30045" y="90630"/>
                    <a:pt x="28895" y="88310"/>
                  </a:cubicBezTo>
                  <a:cubicBezTo>
                    <a:pt x="28756" y="88032"/>
                    <a:pt x="28637" y="87754"/>
                    <a:pt x="28518" y="87477"/>
                  </a:cubicBezTo>
                  <a:cubicBezTo>
                    <a:pt x="27487" y="87814"/>
                    <a:pt x="26456" y="87972"/>
                    <a:pt x="25424" y="87972"/>
                  </a:cubicBezTo>
                  <a:lnTo>
                    <a:pt x="25424" y="87972"/>
                  </a:lnTo>
                  <a:cubicBezTo>
                    <a:pt x="23699" y="87972"/>
                    <a:pt x="22053" y="87477"/>
                    <a:pt x="20665" y="86545"/>
                  </a:cubicBezTo>
                  <a:cubicBezTo>
                    <a:pt x="18701" y="85176"/>
                    <a:pt x="17412" y="83034"/>
                    <a:pt x="17055" y="80456"/>
                  </a:cubicBezTo>
                  <a:cubicBezTo>
                    <a:pt x="16996" y="80159"/>
                    <a:pt x="16976" y="79861"/>
                    <a:pt x="16956" y="79564"/>
                  </a:cubicBezTo>
                  <a:cubicBezTo>
                    <a:pt x="13962" y="79544"/>
                    <a:pt x="11423" y="78354"/>
                    <a:pt x="9797" y="76212"/>
                  </a:cubicBezTo>
                  <a:cubicBezTo>
                    <a:pt x="8349" y="74329"/>
                    <a:pt x="7794" y="71889"/>
                    <a:pt x="8250" y="69331"/>
                  </a:cubicBezTo>
                  <a:cubicBezTo>
                    <a:pt x="8290" y="69014"/>
                    <a:pt x="8369" y="68716"/>
                    <a:pt x="8449" y="68419"/>
                  </a:cubicBezTo>
                  <a:cubicBezTo>
                    <a:pt x="5633" y="67487"/>
                    <a:pt x="3590" y="65603"/>
                    <a:pt x="2678" y="63005"/>
                  </a:cubicBezTo>
                  <a:cubicBezTo>
                    <a:pt x="1884" y="60764"/>
                    <a:pt x="2122" y="58265"/>
                    <a:pt x="3352" y="55985"/>
                  </a:cubicBezTo>
                  <a:cubicBezTo>
                    <a:pt x="3511" y="55707"/>
                    <a:pt x="3649" y="55449"/>
                    <a:pt x="3828" y="55211"/>
                  </a:cubicBezTo>
                  <a:cubicBezTo>
                    <a:pt x="1309" y="53307"/>
                    <a:pt x="100" y="50769"/>
                    <a:pt x="40" y="48250"/>
                  </a:cubicBezTo>
                  <a:cubicBezTo>
                    <a:pt x="0" y="45990"/>
                    <a:pt x="913" y="43788"/>
                    <a:pt x="2618" y="42043"/>
                  </a:cubicBezTo>
                  <a:cubicBezTo>
                    <a:pt x="2916" y="41726"/>
                    <a:pt x="3233" y="41448"/>
                    <a:pt x="3590" y="41171"/>
                  </a:cubicBezTo>
                  <a:cubicBezTo>
                    <a:pt x="3411" y="40913"/>
                    <a:pt x="3253" y="40675"/>
                    <a:pt x="3094" y="40417"/>
                  </a:cubicBezTo>
                  <a:cubicBezTo>
                    <a:pt x="1785" y="38176"/>
                    <a:pt x="1448" y="35697"/>
                    <a:pt x="2142" y="33397"/>
                  </a:cubicBezTo>
                  <a:cubicBezTo>
                    <a:pt x="2975" y="30759"/>
                    <a:pt x="4958" y="28796"/>
                    <a:pt x="7735" y="27785"/>
                  </a:cubicBezTo>
                  <a:cubicBezTo>
                    <a:pt x="7655" y="27487"/>
                    <a:pt x="7576" y="27190"/>
                    <a:pt x="7517" y="26892"/>
                  </a:cubicBezTo>
                  <a:cubicBezTo>
                    <a:pt x="6961" y="24354"/>
                    <a:pt x="7417" y="21895"/>
                    <a:pt x="8806" y="19951"/>
                  </a:cubicBezTo>
                  <a:cubicBezTo>
                    <a:pt x="10372" y="17750"/>
                    <a:pt x="12871" y="16481"/>
                    <a:pt x="15846" y="16362"/>
                  </a:cubicBezTo>
                  <a:cubicBezTo>
                    <a:pt x="15866" y="16044"/>
                    <a:pt x="15885" y="15747"/>
                    <a:pt x="15905" y="15449"/>
                  </a:cubicBezTo>
                  <a:cubicBezTo>
                    <a:pt x="16183" y="12852"/>
                    <a:pt x="17393" y="10650"/>
                    <a:pt x="19336" y="9242"/>
                  </a:cubicBezTo>
                  <a:cubicBezTo>
                    <a:pt x="20764" y="8191"/>
                    <a:pt x="22489" y="7636"/>
                    <a:pt x="24334" y="7636"/>
                  </a:cubicBezTo>
                  <a:cubicBezTo>
                    <a:pt x="25266" y="7636"/>
                    <a:pt x="26198" y="7775"/>
                    <a:pt x="27130" y="8052"/>
                  </a:cubicBezTo>
                  <a:cubicBezTo>
                    <a:pt x="27249" y="7755"/>
                    <a:pt x="27348" y="7477"/>
                    <a:pt x="27467" y="7220"/>
                  </a:cubicBezTo>
                  <a:cubicBezTo>
                    <a:pt x="28538" y="4840"/>
                    <a:pt x="30382" y="3134"/>
                    <a:pt x="32643" y="2381"/>
                  </a:cubicBezTo>
                  <a:cubicBezTo>
                    <a:pt x="33476" y="2103"/>
                    <a:pt x="34329" y="1964"/>
                    <a:pt x="35201" y="1964"/>
                  </a:cubicBezTo>
                  <a:cubicBezTo>
                    <a:pt x="37045" y="1964"/>
                    <a:pt x="38830" y="2559"/>
                    <a:pt x="40456" y="3670"/>
                  </a:cubicBezTo>
                  <a:cubicBezTo>
                    <a:pt x="40635" y="3432"/>
                    <a:pt x="40833" y="3194"/>
                    <a:pt x="41032" y="2956"/>
                  </a:cubicBezTo>
                  <a:cubicBezTo>
                    <a:pt x="42797" y="1052"/>
                    <a:pt x="45077" y="1"/>
                    <a:pt x="47457" y="1"/>
                  </a:cubicBezTo>
                  <a:cubicBezTo>
                    <a:pt x="49638" y="1"/>
                    <a:pt x="51840" y="893"/>
                    <a:pt x="53664" y="2757"/>
                  </a:cubicBezTo>
                  <a:cubicBezTo>
                    <a:pt x="55072" y="1925"/>
                    <a:pt x="56599" y="1488"/>
                    <a:pt x="58186" y="1488"/>
                  </a:cubicBezTo>
                  <a:cubicBezTo>
                    <a:pt x="58959" y="1488"/>
                    <a:pt x="59713" y="1607"/>
                    <a:pt x="60427" y="1806"/>
                  </a:cubicBezTo>
                  <a:cubicBezTo>
                    <a:pt x="62549" y="2401"/>
                    <a:pt x="64393" y="3888"/>
                    <a:pt x="65563" y="5990"/>
                  </a:cubicBezTo>
                  <a:cubicBezTo>
                    <a:pt x="65642" y="6149"/>
                    <a:pt x="65722" y="6307"/>
                    <a:pt x="65801" y="6466"/>
                  </a:cubicBezTo>
                  <a:cubicBezTo>
                    <a:pt x="66674" y="6228"/>
                    <a:pt x="67546" y="6089"/>
                    <a:pt x="68399" y="6089"/>
                  </a:cubicBezTo>
                  <a:cubicBezTo>
                    <a:pt x="70005" y="6089"/>
                    <a:pt x="71552" y="6525"/>
                    <a:pt x="72861" y="7358"/>
                  </a:cubicBezTo>
                  <a:cubicBezTo>
                    <a:pt x="74904" y="8667"/>
                    <a:pt x="76272" y="10789"/>
                    <a:pt x="76708" y="13347"/>
                  </a:cubicBezTo>
                  <a:cubicBezTo>
                    <a:pt x="76768" y="13645"/>
                    <a:pt x="76788" y="13922"/>
                    <a:pt x="76827" y="14220"/>
                  </a:cubicBezTo>
                  <a:cubicBezTo>
                    <a:pt x="76946" y="14220"/>
                    <a:pt x="77045" y="14220"/>
                    <a:pt x="77144" y="14220"/>
                  </a:cubicBezTo>
                  <a:cubicBezTo>
                    <a:pt x="80000" y="14220"/>
                    <a:pt x="82459" y="15311"/>
                    <a:pt x="84105" y="17314"/>
                  </a:cubicBezTo>
                  <a:cubicBezTo>
                    <a:pt x="85612" y="19158"/>
                    <a:pt x="86247" y="21597"/>
                    <a:pt x="85890" y="24155"/>
                  </a:cubicBezTo>
                  <a:cubicBezTo>
                    <a:pt x="85850" y="24453"/>
                    <a:pt x="85791" y="24770"/>
                    <a:pt x="85712" y="25068"/>
                  </a:cubicBezTo>
                  <a:cubicBezTo>
                    <a:pt x="88567" y="25901"/>
                    <a:pt x="90689" y="27745"/>
                    <a:pt x="91681" y="30303"/>
                  </a:cubicBezTo>
                  <a:cubicBezTo>
                    <a:pt x="92534" y="32485"/>
                    <a:pt x="92375" y="34983"/>
                    <a:pt x="91225" y="37323"/>
                  </a:cubicBezTo>
                  <a:cubicBezTo>
                    <a:pt x="91086" y="37581"/>
                    <a:pt x="90947" y="37859"/>
                    <a:pt x="90788" y="38117"/>
                  </a:cubicBezTo>
                  <a:cubicBezTo>
                    <a:pt x="93386" y="39941"/>
                    <a:pt x="94695" y="42440"/>
                    <a:pt x="94834" y="44939"/>
                  </a:cubicBezTo>
                  <a:cubicBezTo>
                    <a:pt x="94953" y="47259"/>
                    <a:pt x="94061" y="49539"/>
                    <a:pt x="92335" y="51364"/>
                  </a:cubicBezTo>
                  <a:cubicBezTo>
                    <a:pt x="92077" y="51622"/>
                    <a:pt x="91820" y="51880"/>
                    <a:pt x="91522" y="52117"/>
                  </a:cubicBezTo>
                  <a:cubicBezTo>
                    <a:pt x="91701" y="52355"/>
                    <a:pt x="91879" y="52593"/>
                    <a:pt x="92038" y="52851"/>
                  </a:cubicBezTo>
                  <a:cubicBezTo>
                    <a:pt x="93426" y="55033"/>
                    <a:pt x="93842" y="57512"/>
                    <a:pt x="93228" y="59832"/>
                  </a:cubicBezTo>
                  <a:cubicBezTo>
                    <a:pt x="92633" y="62033"/>
                    <a:pt x="90927" y="64353"/>
                    <a:pt x="87853" y="65623"/>
                  </a:cubicBezTo>
                  <a:cubicBezTo>
                    <a:pt x="87953" y="65920"/>
                    <a:pt x="88032" y="66218"/>
                    <a:pt x="88111" y="66515"/>
                  </a:cubicBezTo>
                  <a:cubicBezTo>
                    <a:pt x="88746" y="69034"/>
                    <a:pt x="88369" y="71512"/>
                    <a:pt x="87060" y="73515"/>
                  </a:cubicBezTo>
                  <a:cubicBezTo>
                    <a:pt x="85573" y="75756"/>
                    <a:pt x="83074" y="77125"/>
                    <a:pt x="80139" y="77343"/>
                  </a:cubicBezTo>
                  <a:cubicBezTo>
                    <a:pt x="80139" y="77660"/>
                    <a:pt x="80139" y="77958"/>
                    <a:pt x="80119" y="78255"/>
                  </a:cubicBezTo>
                  <a:cubicBezTo>
                    <a:pt x="79921" y="80853"/>
                    <a:pt x="78790" y="83094"/>
                    <a:pt x="76926" y="84581"/>
                  </a:cubicBezTo>
                  <a:cubicBezTo>
                    <a:pt x="75439" y="85751"/>
                    <a:pt x="73614" y="86366"/>
                    <a:pt x="71651" y="86366"/>
                  </a:cubicBezTo>
                  <a:cubicBezTo>
                    <a:pt x="70818" y="86366"/>
                    <a:pt x="69985" y="86267"/>
                    <a:pt x="69152" y="86049"/>
                  </a:cubicBezTo>
                  <a:cubicBezTo>
                    <a:pt x="69073" y="86346"/>
                    <a:pt x="68954" y="86624"/>
                    <a:pt x="68855" y="86902"/>
                  </a:cubicBezTo>
                  <a:cubicBezTo>
                    <a:pt x="67863" y="89321"/>
                    <a:pt x="66079" y="91086"/>
                    <a:pt x="63818" y="91919"/>
                  </a:cubicBezTo>
                  <a:cubicBezTo>
                    <a:pt x="62945" y="92236"/>
                    <a:pt x="61993" y="92415"/>
                    <a:pt x="61002" y="92415"/>
                  </a:cubicBezTo>
                  <a:cubicBezTo>
                    <a:pt x="59257" y="92415"/>
                    <a:pt x="57571" y="91879"/>
                    <a:pt x="56004" y="90888"/>
                  </a:cubicBezTo>
                  <a:cubicBezTo>
                    <a:pt x="55826" y="91145"/>
                    <a:pt x="55627" y="91383"/>
                    <a:pt x="55449" y="91602"/>
                  </a:cubicBezTo>
                  <a:cubicBezTo>
                    <a:pt x="53763" y="93585"/>
                    <a:pt x="51522" y="94715"/>
                    <a:pt x="49143" y="948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6"/>
            <p:cNvSpPr/>
            <p:nvPr/>
          </p:nvSpPr>
          <p:spPr>
            <a:xfrm>
              <a:off x="6981275" y="2992575"/>
              <a:ext cx="261300" cy="857725"/>
            </a:xfrm>
            <a:custGeom>
              <a:rect b="b" l="l" r="r" t="t"/>
              <a:pathLst>
                <a:path extrusionOk="0" fill="none" h="34309" w="10452">
                  <a:moveTo>
                    <a:pt x="9797" y="11919"/>
                  </a:moveTo>
                  <a:cubicBezTo>
                    <a:pt x="9162" y="19039"/>
                    <a:pt x="6207" y="34309"/>
                    <a:pt x="6207" y="34309"/>
                  </a:cubicBezTo>
                  <a:lnTo>
                    <a:pt x="4224" y="34309"/>
                  </a:lnTo>
                  <a:cubicBezTo>
                    <a:pt x="4224" y="34309"/>
                    <a:pt x="1289" y="19039"/>
                    <a:pt x="635" y="11919"/>
                  </a:cubicBezTo>
                  <a:cubicBezTo>
                    <a:pt x="0" y="4800"/>
                    <a:pt x="2360" y="1"/>
                    <a:pt x="5216" y="1"/>
                  </a:cubicBezTo>
                  <a:cubicBezTo>
                    <a:pt x="8091" y="1"/>
                    <a:pt x="10451" y="4800"/>
                    <a:pt x="9797" y="1191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6"/>
            <p:cNvSpPr/>
            <p:nvPr/>
          </p:nvSpPr>
          <p:spPr>
            <a:xfrm>
              <a:off x="6698675" y="3022325"/>
              <a:ext cx="378300" cy="845325"/>
            </a:xfrm>
            <a:custGeom>
              <a:rect b="b" l="l" r="r" t="t"/>
              <a:pathLst>
                <a:path extrusionOk="0" fill="none" h="33813" w="15132">
                  <a:moveTo>
                    <a:pt x="11522" y="10789"/>
                  </a:moveTo>
                  <a:cubicBezTo>
                    <a:pt x="13149" y="17749"/>
                    <a:pt x="15132" y="33198"/>
                    <a:pt x="15132" y="33198"/>
                  </a:cubicBezTo>
                  <a:lnTo>
                    <a:pt x="13228" y="33813"/>
                  </a:lnTo>
                  <a:cubicBezTo>
                    <a:pt x="13228" y="33813"/>
                    <a:pt x="5672" y="20208"/>
                    <a:pt x="2816" y="13644"/>
                  </a:cubicBezTo>
                  <a:cubicBezTo>
                    <a:pt x="0" y="7080"/>
                    <a:pt x="734" y="1785"/>
                    <a:pt x="3451" y="893"/>
                  </a:cubicBezTo>
                  <a:cubicBezTo>
                    <a:pt x="6188" y="0"/>
                    <a:pt x="9916" y="3828"/>
                    <a:pt x="11522" y="107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6"/>
            <p:cNvSpPr/>
            <p:nvPr/>
          </p:nvSpPr>
          <p:spPr>
            <a:xfrm>
              <a:off x="6433425" y="3154200"/>
              <a:ext cx="587025" cy="747675"/>
            </a:xfrm>
            <a:custGeom>
              <a:rect b="b" l="l" r="r" t="t"/>
              <a:pathLst>
                <a:path extrusionOk="0" fill="none" h="29907" w="23481">
                  <a:moveTo>
                    <a:pt x="13050" y="8568"/>
                  </a:moveTo>
                  <a:cubicBezTo>
                    <a:pt x="16778" y="14676"/>
                    <a:pt x="23481" y="28736"/>
                    <a:pt x="23481" y="28736"/>
                  </a:cubicBezTo>
                  <a:lnTo>
                    <a:pt x="21855" y="29906"/>
                  </a:lnTo>
                  <a:cubicBezTo>
                    <a:pt x="21855" y="29906"/>
                    <a:pt x="10452" y="19356"/>
                    <a:pt x="5692" y="14001"/>
                  </a:cubicBezTo>
                  <a:cubicBezTo>
                    <a:pt x="953" y="8647"/>
                    <a:pt x="1" y="3392"/>
                    <a:pt x="2301" y="1706"/>
                  </a:cubicBezTo>
                  <a:cubicBezTo>
                    <a:pt x="4621" y="1"/>
                    <a:pt x="9361" y="2460"/>
                    <a:pt x="13050" y="8568"/>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6"/>
            <p:cNvSpPr/>
            <p:nvPr/>
          </p:nvSpPr>
          <p:spPr>
            <a:xfrm>
              <a:off x="6217750" y="3374325"/>
              <a:ext cx="755125" cy="575625"/>
            </a:xfrm>
            <a:custGeom>
              <a:rect b="b" l="l" r="r" t="t"/>
              <a:pathLst>
                <a:path extrusionOk="0" fill="none" h="23025" w="30205">
                  <a:moveTo>
                    <a:pt x="14022" y="5514"/>
                  </a:moveTo>
                  <a:cubicBezTo>
                    <a:pt x="19456" y="10154"/>
                    <a:pt x="30204" y="21399"/>
                    <a:pt x="30204" y="21399"/>
                  </a:cubicBezTo>
                  <a:lnTo>
                    <a:pt x="29054" y="23025"/>
                  </a:lnTo>
                  <a:cubicBezTo>
                    <a:pt x="29054" y="23025"/>
                    <a:pt x="14894" y="16560"/>
                    <a:pt x="8727" y="12970"/>
                  </a:cubicBezTo>
                  <a:cubicBezTo>
                    <a:pt x="2539" y="9361"/>
                    <a:pt x="1" y="4661"/>
                    <a:pt x="1667" y="2321"/>
                  </a:cubicBezTo>
                  <a:cubicBezTo>
                    <a:pt x="3313" y="1"/>
                    <a:pt x="8588" y="853"/>
                    <a:pt x="14022" y="55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6"/>
            <p:cNvSpPr/>
            <p:nvPr/>
          </p:nvSpPr>
          <p:spPr>
            <a:xfrm>
              <a:off x="6091325" y="3640075"/>
              <a:ext cx="848325" cy="366900"/>
            </a:xfrm>
            <a:custGeom>
              <a:rect b="b" l="l" r="r" t="t"/>
              <a:pathLst>
                <a:path extrusionOk="0" fill="none" h="14676" w="33933">
                  <a:moveTo>
                    <a:pt x="13585" y="2717"/>
                  </a:moveTo>
                  <a:cubicBezTo>
                    <a:pt x="20189" y="5434"/>
                    <a:pt x="33932" y="12771"/>
                    <a:pt x="33932" y="12771"/>
                  </a:cubicBezTo>
                  <a:lnTo>
                    <a:pt x="33338" y="14675"/>
                  </a:lnTo>
                  <a:cubicBezTo>
                    <a:pt x="33338" y="14675"/>
                    <a:pt x="17869" y="12950"/>
                    <a:pt x="10869" y="11463"/>
                  </a:cubicBezTo>
                  <a:cubicBezTo>
                    <a:pt x="3888" y="9975"/>
                    <a:pt x="1" y="6287"/>
                    <a:pt x="854" y="3570"/>
                  </a:cubicBezTo>
                  <a:cubicBezTo>
                    <a:pt x="1706" y="833"/>
                    <a:pt x="6982" y="0"/>
                    <a:pt x="13585" y="271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6"/>
            <p:cNvSpPr/>
            <p:nvPr/>
          </p:nvSpPr>
          <p:spPr>
            <a:xfrm>
              <a:off x="6064575" y="3924150"/>
              <a:ext cx="859700" cy="261300"/>
            </a:xfrm>
            <a:custGeom>
              <a:rect b="b" l="l" r="r" t="t"/>
              <a:pathLst>
                <a:path extrusionOk="0" fill="none" h="10452" w="34388">
                  <a:moveTo>
                    <a:pt x="11899" y="536"/>
                  </a:moveTo>
                  <a:cubicBezTo>
                    <a:pt x="19018" y="1052"/>
                    <a:pt x="34348" y="3709"/>
                    <a:pt x="34348" y="3709"/>
                  </a:cubicBezTo>
                  <a:lnTo>
                    <a:pt x="34388" y="5712"/>
                  </a:lnTo>
                  <a:cubicBezTo>
                    <a:pt x="34388" y="5712"/>
                    <a:pt x="19157" y="8905"/>
                    <a:pt x="12058" y="9678"/>
                  </a:cubicBezTo>
                  <a:cubicBezTo>
                    <a:pt x="4938" y="10452"/>
                    <a:pt x="99" y="8171"/>
                    <a:pt x="60" y="5315"/>
                  </a:cubicBezTo>
                  <a:cubicBezTo>
                    <a:pt x="0" y="2440"/>
                    <a:pt x="4760" y="0"/>
                    <a:pt x="11899" y="53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6"/>
            <p:cNvSpPr/>
            <p:nvPr/>
          </p:nvSpPr>
          <p:spPr>
            <a:xfrm>
              <a:off x="6100250" y="4076850"/>
              <a:ext cx="842375" cy="389700"/>
            </a:xfrm>
            <a:custGeom>
              <a:rect b="b" l="l" r="r" t="t"/>
              <a:pathLst>
                <a:path extrusionOk="0" fill="none" h="15588" w="33695">
                  <a:moveTo>
                    <a:pt x="10690" y="3987"/>
                  </a:moveTo>
                  <a:cubicBezTo>
                    <a:pt x="17631" y="2261"/>
                    <a:pt x="33020" y="0"/>
                    <a:pt x="33020" y="0"/>
                  </a:cubicBezTo>
                  <a:lnTo>
                    <a:pt x="33694" y="1884"/>
                  </a:lnTo>
                  <a:cubicBezTo>
                    <a:pt x="33694" y="1884"/>
                    <a:pt x="20209" y="9678"/>
                    <a:pt x="13704" y="12633"/>
                  </a:cubicBezTo>
                  <a:cubicBezTo>
                    <a:pt x="7200" y="15588"/>
                    <a:pt x="1885" y="14933"/>
                    <a:pt x="953" y="12236"/>
                  </a:cubicBezTo>
                  <a:cubicBezTo>
                    <a:pt x="1" y="9539"/>
                    <a:pt x="3769" y="5712"/>
                    <a:pt x="10690" y="398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6"/>
            <p:cNvSpPr/>
            <p:nvPr/>
          </p:nvSpPr>
          <p:spPr>
            <a:xfrm>
              <a:off x="6237600" y="4133375"/>
              <a:ext cx="740225" cy="597425"/>
            </a:xfrm>
            <a:custGeom>
              <a:rect b="b" l="l" r="r" t="t"/>
              <a:pathLst>
                <a:path extrusionOk="0" fill="none" h="23897" w="29609">
                  <a:moveTo>
                    <a:pt x="8429" y="10749"/>
                  </a:moveTo>
                  <a:cubicBezTo>
                    <a:pt x="14457" y="6941"/>
                    <a:pt x="28379" y="0"/>
                    <a:pt x="28379" y="0"/>
                  </a:cubicBezTo>
                  <a:lnTo>
                    <a:pt x="29608" y="1587"/>
                  </a:lnTo>
                  <a:cubicBezTo>
                    <a:pt x="29608" y="1587"/>
                    <a:pt x="19237" y="13188"/>
                    <a:pt x="13981" y="18027"/>
                  </a:cubicBezTo>
                  <a:cubicBezTo>
                    <a:pt x="8706" y="22866"/>
                    <a:pt x="3471" y="23897"/>
                    <a:pt x="1726" y="21616"/>
                  </a:cubicBezTo>
                  <a:cubicBezTo>
                    <a:pt x="0" y="19356"/>
                    <a:pt x="2360" y="14556"/>
                    <a:pt x="8429" y="1074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6"/>
            <p:cNvSpPr/>
            <p:nvPr/>
          </p:nvSpPr>
          <p:spPr>
            <a:xfrm>
              <a:off x="6461700" y="4179975"/>
              <a:ext cx="564700" cy="762050"/>
            </a:xfrm>
            <a:custGeom>
              <a:rect b="b" l="l" r="r" t="t"/>
              <a:pathLst>
                <a:path extrusionOk="0" fill="none" h="30482" w="22588">
                  <a:moveTo>
                    <a:pt x="5335" y="16460"/>
                  </a:moveTo>
                  <a:cubicBezTo>
                    <a:pt x="9876" y="10947"/>
                    <a:pt x="20942" y="0"/>
                    <a:pt x="20942" y="0"/>
                  </a:cubicBezTo>
                  <a:lnTo>
                    <a:pt x="22588" y="1111"/>
                  </a:lnTo>
                  <a:cubicBezTo>
                    <a:pt x="22588" y="1111"/>
                    <a:pt x="16361" y="15389"/>
                    <a:pt x="12890" y="21636"/>
                  </a:cubicBezTo>
                  <a:cubicBezTo>
                    <a:pt x="9400" y="27863"/>
                    <a:pt x="4740" y="30481"/>
                    <a:pt x="2380" y="28875"/>
                  </a:cubicBezTo>
                  <a:cubicBezTo>
                    <a:pt x="0" y="27249"/>
                    <a:pt x="773" y="21954"/>
                    <a:pt x="5335" y="1646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6"/>
            <p:cNvSpPr/>
            <p:nvPr/>
          </p:nvSpPr>
          <p:spPr>
            <a:xfrm>
              <a:off x="6727925" y="4212200"/>
              <a:ext cx="355500" cy="850775"/>
            </a:xfrm>
            <a:custGeom>
              <a:rect b="b" l="l" r="r" t="t"/>
              <a:pathLst>
                <a:path extrusionOk="0" fill="none" h="34031" w="14220">
                  <a:moveTo>
                    <a:pt x="2618" y="20526"/>
                  </a:moveTo>
                  <a:cubicBezTo>
                    <a:pt x="5216" y="13862"/>
                    <a:pt x="12296" y="0"/>
                    <a:pt x="12296" y="0"/>
                  </a:cubicBezTo>
                  <a:lnTo>
                    <a:pt x="14220" y="576"/>
                  </a:lnTo>
                  <a:cubicBezTo>
                    <a:pt x="14220" y="576"/>
                    <a:pt x="12772" y="16064"/>
                    <a:pt x="11403" y="23064"/>
                  </a:cubicBezTo>
                  <a:cubicBezTo>
                    <a:pt x="10035" y="30084"/>
                    <a:pt x="6426" y="34031"/>
                    <a:pt x="3689" y="33238"/>
                  </a:cubicBezTo>
                  <a:cubicBezTo>
                    <a:pt x="933" y="32444"/>
                    <a:pt x="0" y="27169"/>
                    <a:pt x="2618" y="2052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6"/>
            <p:cNvSpPr/>
            <p:nvPr/>
          </p:nvSpPr>
          <p:spPr>
            <a:xfrm>
              <a:off x="7014000" y="4225575"/>
              <a:ext cx="260800" cy="861200"/>
            </a:xfrm>
            <a:custGeom>
              <a:rect b="b" l="l" r="r" t="t"/>
              <a:pathLst>
                <a:path extrusionOk="0" fill="none" h="34448" w="10432">
                  <a:moveTo>
                    <a:pt x="397" y="22589"/>
                  </a:moveTo>
                  <a:cubicBezTo>
                    <a:pt x="774" y="15449"/>
                    <a:pt x="3193" y="80"/>
                    <a:pt x="3193" y="80"/>
                  </a:cubicBezTo>
                  <a:lnTo>
                    <a:pt x="5176" y="1"/>
                  </a:lnTo>
                  <a:cubicBezTo>
                    <a:pt x="5176" y="1"/>
                    <a:pt x="8647" y="15172"/>
                    <a:pt x="9539" y="22271"/>
                  </a:cubicBezTo>
                  <a:cubicBezTo>
                    <a:pt x="10431" y="29371"/>
                    <a:pt x="8230" y="34230"/>
                    <a:pt x="5374" y="34349"/>
                  </a:cubicBezTo>
                  <a:cubicBezTo>
                    <a:pt x="2519" y="34448"/>
                    <a:pt x="0" y="29728"/>
                    <a:pt x="397" y="225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6"/>
            <p:cNvSpPr/>
            <p:nvPr/>
          </p:nvSpPr>
          <p:spPr>
            <a:xfrm>
              <a:off x="7153300" y="4206750"/>
              <a:ext cx="401125" cy="838375"/>
            </a:xfrm>
            <a:custGeom>
              <a:rect b="b" l="l" r="r" t="t"/>
              <a:pathLst>
                <a:path extrusionOk="0" fill="none" h="33535" w="16045">
                  <a:moveTo>
                    <a:pt x="4383" y="22945"/>
                  </a:moveTo>
                  <a:cubicBezTo>
                    <a:pt x="2539" y="16044"/>
                    <a:pt x="1" y="675"/>
                    <a:pt x="1" y="675"/>
                  </a:cubicBezTo>
                  <a:lnTo>
                    <a:pt x="1885" y="0"/>
                  </a:lnTo>
                  <a:cubicBezTo>
                    <a:pt x="1885" y="0"/>
                    <a:pt x="9897" y="13327"/>
                    <a:pt x="12970" y="19772"/>
                  </a:cubicBezTo>
                  <a:cubicBezTo>
                    <a:pt x="16044" y="26237"/>
                    <a:pt x="15469" y="31552"/>
                    <a:pt x="12792" y="32543"/>
                  </a:cubicBezTo>
                  <a:cubicBezTo>
                    <a:pt x="10115" y="33535"/>
                    <a:pt x="6228" y="29846"/>
                    <a:pt x="4383" y="22945"/>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6"/>
            <p:cNvSpPr/>
            <p:nvPr/>
          </p:nvSpPr>
          <p:spPr>
            <a:xfrm>
              <a:off x="7209325" y="4170550"/>
              <a:ext cx="608350" cy="732300"/>
            </a:xfrm>
            <a:custGeom>
              <a:rect b="b" l="l" r="r" t="t"/>
              <a:pathLst>
                <a:path extrusionOk="0" fill="none" h="29292" w="24334">
                  <a:moveTo>
                    <a:pt x="11106" y="21022"/>
                  </a:moveTo>
                  <a:cubicBezTo>
                    <a:pt x="7199" y="15033"/>
                    <a:pt x="1" y="1230"/>
                    <a:pt x="1" y="1230"/>
                  </a:cubicBezTo>
                  <a:lnTo>
                    <a:pt x="1567" y="1"/>
                  </a:lnTo>
                  <a:cubicBezTo>
                    <a:pt x="1567" y="1"/>
                    <a:pt x="13347" y="10154"/>
                    <a:pt x="18285" y="15330"/>
                  </a:cubicBezTo>
                  <a:cubicBezTo>
                    <a:pt x="23203" y="20506"/>
                    <a:pt x="24334" y="25742"/>
                    <a:pt x="22093" y="27507"/>
                  </a:cubicBezTo>
                  <a:cubicBezTo>
                    <a:pt x="19852" y="29291"/>
                    <a:pt x="15033" y="26991"/>
                    <a:pt x="11106" y="2102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6"/>
            <p:cNvSpPr/>
            <p:nvPr/>
          </p:nvSpPr>
          <p:spPr>
            <a:xfrm>
              <a:off x="7255450" y="4120975"/>
              <a:ext cx="769475" cy="553325"/>
            </a:xfrm>
            <a:custGeom>
              <a:rect b="b" l="l" r="r" t="t"/>
              <a:pathLst>
                <a:path extrusionOk="0" fill="none" h="22133" w="30779">
                  <a:moveTo>
                    <a:pt x="16738" y="16996"/>
                  </a:moveTo>
                  <a:cubicBezTo>
                    <a:pt x="11145" y="12534"/>
                    <a:pt x="0" y="1686"/>
                    <a:pt x="0" y="1686"/>
                  </a:cubicBezTo>
                  <a:lnTo>
                    <a:pt x="1091" y="0"/>
                  </a:lnTo>
                  <a:cubicBezTo>
                    <a:pt x="1091" y="0"/>
                    <a:pt x="15468" y="5970"/>
                    <a:pt x="21775" y="9341"/>
                  </a:cubicBezTo>
                  <a:cubicBezTo>
                    <a:pt x="28061" y="12732"/>
                    <a:pt x="30778" y="17353"/>
                    <a:pt x="29192" y="19733"/>
                  </a:cubicBezTo>
                  <a:cubicBezTo>
                    <a:pt x="27625" y="22132"/>
                    <a:pt x="22310" y="21458"/>
                    <a:pt x="16738" y="1699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6"/>
            <p:cNvSpPr/>
            <p:nvPr/>
          </p:nvSpPr>
          <p:spPr>
            <a:xfrm>
              <a:off x="7287175" y="4063475"/>
              <a:ext cx="852775" cy="344075"/>
            </a:xfrm>
            <a:custGeom>
              <a:rect b="b" l="l" r="r" t="t"/>
              <a:pathLst>
                <a:path extrusionOk="0" fill="none" h="13763" w="34111">
                  <a:moveTo>
                    <a:pt x="20664" y="11264"/>
                  </a:moveTo>
                  <a:cubicBezTo>
                    <a:pt x="13962" y="8785"/>
                    <a:pt x="0" y="1944"/>
                    <a:pt x="0" y="1944"/>
                  </a:cubicBezTo>
                  <a:lnTo>
                    <a:pt x="516" y="0"/>
                  </a:lnTo>
                  <a:cubicBezTo>
                    <a:pt x="516" y="0"/>
                    <a:pt x="16024" y="1190"/>
                    <a:pt x="23064" y="2419"/>
                  </a:cubicBezTo>
                  <a:cubicBezTo>
                    <a:pt x="30104" y="3669"/>
                    <a:pt x="34110" y="7219"/>
                    <a:pt x="33376" y="9975"/>
                  </a:cubicBezTo>
                  <a:cubicBezTo>
                    <a:pt x="32623" y="12732"/>
                    <a:pt x="27367" y="13763"/>
                    <a:pt x="20664" y="1126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6"/>
            <p:cNvSpPr/>
            <p:nvPr/>
          </p:nvSpPr>
          <p:spPr>
            <a:xfrm>
              <a:off x="7298575" y="3859700"/>
              <a:ext cx="861700" cy="260800"/>
            </a:xfrm>
            <a:custGeom>
              <a:rect b="b" l="l" r="r" t="t"/>
              <a:pathLst>
                <a:path extrusionOk="0" fill="none" h="10432" w="34468">
                  <a:moveTo>
                    <a:pt x="22668" y="10154"/>
                  </a:moveTo>
                  <a:cubicBezTo>
                    <a:pt x="15508" y="9876"/>
                    <a:pt x="100" y="7754"/>
                    <a:pt x="100" y="7754"/>
                  </a:cubicBezTo>
                  <a:lnTo>
                    <a:pt x="0" y="5751"/>
                  </a:lnTo>
                  <a:cubicBezTo>
                    <a:pt x="0" y="5751"/>
                    <a:pt x="15112" y="2043"/>
                    <a:pt x="22172" y="1012"/>
                  </a:cubicBezTo>
                  <a:cubicBezTo>
                    <a:pt x="29252" y="0"/>
                    <a:pt x="34170" y="2103"/>
                    <a:pt x="34328" y="4958"/>
                  </a:cubicBezTo>
                  <a:cubicBezTo>
                    <a:pt x="34467" y="7814"/>
                    <a:pt x="29807" y="10432"/>
                    <a:pt x="22668" y="1015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6"/>
            <p:cNvSpPr/>
            <p:nvPr/>
          </p:nvSpPr>
          <p:spPr>
            <a:xfrm>
              <a:off x="7278250" y="3581575"/>
              <a:ext cx="834925" cy="412000"/>
            </a:xfrm>
            <a:custGeom>
              <a:rect b="b" l="l" r="r" t="t"/>
              <a:pathLst>
                <a:path extrusionOk="0" fill="none" h="16480" w="33397">
                  <a:moveTo>
                    <a:pt x="22905" y="11720"/>
                  </a:moveTo>
                  <a:cubicBezTo>
                    <a:pt x="16024" y="13703"/>
                    <a:pt x="734" y="16480"/>
                    <a:pt x="734" y="16480"/>
                  </a:cubicBezTo>
                  <a:lnTo>
                    <a:pt x="0" y="14616"/>
                  </a:lnTo>
                  <a:cubicBezTo>
                    <a:pt x="0" y="14616"/>
                    <a:pt x="13188" y="6366"/>
                    <a:pt x="19594" y="3173"/>
                  </a:cubicBezTo>
                  <a:cubicBezTo>
                    <a:pt x="25999" y="0"/>
                    <a:pt x="31314" y="476"/>
                    <a:pt x="32365" y="3153"/>
                  </a:cubicBezTo>
                  <a:cubicBezTo>
                    <a:pt x="33396" y="5811"/>
                    <a:pt x="29767" y="9757"/>
                    <a:pt x="22905" y="1172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6"/>
            <p:cNvSpPr/>
            <p:nvPr/>
          </p:nvSpPr>
          <p:spPr>
            <a:xfrm>
              <a:off x="7241550" y="3319300"/>
              <a:ext cx="723875" cy="619250"/>
            </a:xfrm>
            <a:custGeom>
              <a:rect b="b" l="l" r="r" t="t"/>
              <a:pathLst>
                <a:path extrusionOk="0" fill="none" h="24770" w="28955">
                  <a:moveTo>
                    <a:pt x="20843" y="13307"/>
                  </a:moveTo>
                  <a:cubicBezTo>
                    <a:pt x="14934" y="17333"/>
                    <a:pt x="1270" y="24770"/>
                    <a:pt x="1270" y="24770"/>
                  </a:cubicBezTo>
                  <a:lnTo>
                    <a:pt x="1" y="23223"/>
                  </a:lnTo>
                  <a:cubicBezTo>
                    <a:pt x="1" y="23223"/>
                    <a:pt x="9936" y="11264"/>
                    <a:pt x="15033" y="6227"/>
                  </a:cubicBezTo>
                  <a:cubicBezTo>
                    <a:pt x="20130" y="1210"/>
                    <a:pt x="25325" y="0"/>
                    <a:pt x="27150" y="2202"/>
                  </a:cubicBezTo>
                  <a:cubicBezTo>
                    <a:pt x="28955" y="4423"/>
                    <a:pt x="26753" y="9281"/>
                    <a:pt x="20843" y="1330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6"/>
            <p:cNvSpPr/>
            <p:nvPr/>
          </p:nvSpPr>
          <p:spPr>
            <a:xfrm>
              <a:off x="7191475" y="3117025"/>
              <a:ext cx="541425" cy="775925"/>
            </a:xfrm>
            <a:custGeom>
              <a:rect b="b" l="l" r="r" t="t"/>
              <a:pathLst>
                <a:path extrusionOk="0" fill="none" h="31037" w="21657">
                  <a:moveTo>
                    <a:pt x="16719" y="14041"/>
                  </a:moveTo>
                  <a:cubicBezTo>
                    <a:pt x="12356" y="19712"/>
                    <a:pt x="1686" y="31036"/>
                    <a:pt x="1686" y="31036"/>
                  </a:cubicBezTo>
                  <a:lnTo>
                    <a:pt x="1" y="29965"/>
                  </a:lnTo>
                  <a:cubicBezTo>
                    <a:pt x="1" y="29965"/>
                    <a:pt x="5712" y="15508"/>
                    <a:pt x="8984" y="9142"/>
                  </a:cubicBezTo>
                  <a:cubicBezTo>
                    <a:pt x="12257" y="2777"/>
                    <a:pt x="16818" y="0"/>
                    <a:pt x="19237" y="1527"/>
                  </a:cubicBezTo>
                  <a:cubicBezTo>
                    <a:pt x="21657" y="3054"/>
                    <a:pt x="21082" y="8369"/>
                    <a:pt x="16719" y="14041"/>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6"/>
            <p:cNvSpPr/>
            <p:nvPr/>
          </p:nvSpPr>
          <p:spPr>
            <a:xfrm>
              <a:off x="7139425" y="3012900"/>
              <a:ext cx="351525" cy="851275"/>
            </a:xfrm>
            <a:custGeom>
              <a:rect b="b" l="l" r="r" t="t"/>
              <a:pathLst>
                <a:path extrusionOk="0" fill="none" h="34051" w="14061">
                  <a:moveTo>
                    <a:pt x="11483" y="13486"/>
                  </a:moveTo>
                  <a:cubicBezTo>
                    <a:pt x="8925" y="20169"/>
                    <a:pt x="1904" y="34051"/>
                    <a:pt x="1904" y="34051"/>
                  </a:cubicBezTo>
                  <a:lnTo>
                    <a:pt x="0" y="33515"/>
                  </a:lnTo>
                  <a:cubicBezTo>
                    <a:pt x="0" y="33515"/>
                    <a:pt x="1349" y="18007"/>
                    <a:pt x="2678" y="10987"/>
                  </a:cubicBezTo>
                  <a:cubicBezTo>
                    <a:pt x="4006" y="3967"/>
                    <a:pt x="7596" y="1"/>
                    <a:pt x="10333" y="774"/>
                  </a:cubicBezTo>
                  <a:cubicBezTo>
                    <a:pt x="13089" y="1567"/>
                    <a:pt x="14061" y="6823"/>
                    <a:pt x="11483" y="1348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6"/>
            <p:cNvSpPr/>
            <p:nvPr/>
          </p:nvSpPr>
          <p:spPr>
            <a:xfrm>
              <a:off x="6882600" y="3809625"/>
              <a:ext cx="458125" cy="458125"/>
            </a:xfrm>
            <a:custGeom>
              <a:rect b="b" l="l" r="r" t="t"/>
              <a:pathLst>
                <a:path extrusionOk="0" h="18325" w="18325">
                  <a:moveTo>
                    <a:pt x="9163" y="0"/>
                  </a:moveTo>
                  <a:cubicBezTo>
                    <a:pt x="4106" y="0"/>
                    <a:pt x="1" y="4106"/>
                    <a:pt x="1" y="9162"/>
                  </a:cubicBezTo>
                  <a:cubicBezTo>
                    <a:pt x="1" y="14219"/>
                    <a:pt x="4106" y="18325"/>
                    <a:pt x="9163" y="18325"/>
                  </a:cubicBezTo>
                  <a:cubicBezTo>
                    <a:pt x="14240" y="18325"/>
                    <a:pt x="18325" y="14219"/>
                    <a:pt x="18325" y="9162"/>
                  </a:cubicBezTo>
                  <a:cubicBezTo>
                    <a:pt x="18325" y="4106"/>
                    <a:pt x="14240" y="0"/>
                    <a:pt x="916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6"/>
            <p:cNvSpPr/>
            <p:nvPr/>
          </p:nvSpPr>
          <p:spPr>
            <a:xfrm>
              <a:off x="6882600" y="3809625"/>
              <a:ext cx="458125" cy="458125"/>
            </a:xfrm>
            <a:custGeom>
              <a:rect b="b" l="l" r="r" t="t"/>
              <a:pathLst>
                <a:path extrusionOk="0" fill="none" h="18325" w="18325">
                  <a:moveTo>
                    <a:pt x="18325" y="9162"/>
                  </a:moveTo>
                  <a:cubicBezTo>
                    <a:pt x="18325" y="14219"/>
                    <a:pt x="14240" y="18325"/>
                    <a:pt x="9163" y="18325"/>
                  </a:cubicBezTo>
                  <a:cubicBezTo>
                    <a:pt x="4106" y="18325"/>
                    <a:pt x="1" y="14219"/>
                    <a:pt x="1" y="9162"/>
                  </a:cubicBezTo>
                  <a:cubicBezTo>
                    <a:pt x="1" y="4106"/>
                    <a:pt x="4106" y="0"/>
                    <a:pt x="9163" y="0"/>
                  </a:cubicBezTo>
                  <a:cubicBezTo>
                    <a:pt x="14240" y="0"/>
                    <a:pt x="18325" y="4106"/>
                    <a:pt x="18325" y="916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6"/>
            <p:cNvSpPr/>
            <p:nvPr/>
          </p:nvSpPr>
          <p:spPr>
            <a:xfrm>
              <a:off x="1700675" y="39200"/>
              <a:ext cx="1372350" cy="1433825"/>
            </a:xfrm>
            <a:custGeom>
              <a:rect b="b" l="l" r="r" t="t"/>
              <a:pathLst>
                <a:path extrusionOk="0" h="57353" w="54894">
                  <a:moveTo>
                    <a:pt x="27447" y="1"/>
                  </a:moveTo>
                  <a:cubicBezTo>
                    <a:pt x="26059" y="1"/>
                    <a:pt x="24750" y="635"/>
                    <a:pt x="23739" y="1805"/>
                  </a:cubicBezTo>
                  <a:cubicBezTo>
                    <a:pt x="23620" y="1924"/>
                    <a:pt x="23501" y="2083"/>
                    <a:pt x="23382" y="2222"/>
                  </a:cubicBezTo>
                  <a:cubicBezTo>
                    <a:pt x="22450" y="1548"/>
                    <a:pt x="21418" y="1191"/>
                    <a:pt x="20347" y="1191"/>
                  </a:cubicBezTo>
                  <a:cubicBezTo>
                    <a:pt x="19852" y="1191"/>
                    <a:pt x="19356" y="1270"/>
                    <a:pt x="18880" y="1448"/>
                  </a:cubicBezTo>
                  <a:cubicBezTo>
                    <a:pt x="17571" y="1904"/>
                    <a:pt x="16500" y="2936"/>
                    <a:pt x="15885" y="4364"/>
                  </a:cubicBezTo>
                  <a:cubicBezTo>
                    <a:pt x="15806" y="4522"/>
                    <a:pt x="15747" y="4701"/>
                    <a:pt x="15687" y="4879"/>
                  </a:cubicBezTo>
                  <a:cubicBezTo>
                    <a:pt x="15152" y="4701"/>
                    <a:pt x="14616" y="4621"/>
                    <a:pt x="14081" y="4621"/>
                  </a:cubicBezTo>
                  <a:cubicBezTo>
                    <a:pt x="13010" y="4621"/>
                    <a:pt x="11998" y="4959"/>
                    <a:pt x="11185" y="5593"/>
                  </a:cubicBezTo>
                  <a:cubicBezTo>
                    <a:pt x="10055" y="6446"/>
                    <a:pt x="9361" y="7794"/>
                    <a:pt x="9202" y="9341"/>
                  </a:cubicBezTo>
                  <a:cubicBezTo>
                    <a:pt x="9182" y="9520"/>
                    <a:pt x="9163" y="9718"/>
                    <a:pt x="9163" y="9896"/>
                  </a:cubicBezTo>
                  <a:cubicBezTo>
                    <a:pt x="7437" y="9976"/>
                    <a:pt x="6009" y="10729"/>
                    <a:pt x="5097" y="12058"/>
                  </a:cubicBezTo>
                  <a:cubicBezTo>
                    <a:pt x="4304" y="13248"/>
                    <a:pt x="4026" y="14735"/>
                    <a:pt x="4344" y="16282"/>
                  </a:cubicBezTo>
                  <a:cubicBezTo>
                    <a:pt x="4383" y="16441"/>
                    <a:pt x="4423" y="16619"/>
                    <a:pt x="4482" y="16798"/>
                  </a:cubicBezTo>
                  <a:cubicBezTo>
                    <a:pt x="2876" y="17432"/>
                    <a:pt x="1726" y="18602"/>
                    <a:pt x="1250" y="20209"/>
                  </a:cubicBezTo>
                  <a:cubicBezTo>
                    <a:pt x="833" y="21577"/>
                    <a:pt x="1032" y="23084"/>
                    <a:pt x="1805" y="24453"/>
                  </a:cubicBezTo>
                  <a:cubicBezTo>
                    <a:pt x="1884" y="24591"/>
                    <a:pt x="1984" y="24750"/>
                    <a:pt x="2083" y="24889"/>
                  </a:cubicBezTo>
                  <a:cubicBezTo>
                    <a:pt x="1884" y="25067"/>
                    <a:pt x="1686" y="25246"/>
                    <a:pt x="1528" y="25424"/>
                  </a:cubicBezTo>
                  <a:cubicBezTo>
                    <a:pt x="536" y="26475"/>
                    <a:pt x="1" y="27804"/>
                    <a:pt x="20" y="29172"/>
                  </a:cubicBezTo>
                  <a:cubicBezTo>
                    <a:pt x="60" y="30699"/>
                    <a:pt x="754" y="32246"/>
                    <a:pt x="2222" y="33377"/>
                  </a:cubicBezTo>
                  <a:cubicBezTo>
                    <a:pt x="2122" y="33535"/>
                    <a:pt x="2023" y="33694"/>
                    <a:pt x="1944" y="33853"/>
                  </a:cubicBezTo>
                  <a:cubicBezTo>
                    <a:pt x="1230" y="35241"/>
                    <a:pt x="1091" y="36748"/>
                    <a:pt x="1547" y="38097"/>
                  </a:cubicBezTo>
                  <a:cubicBezTo>
                    <a:pt x="2083" y="39663"/>
                    <a:pt x="3253" y="40813"/>
                    <a:pt x="4879" y="41369"/>
                  </a:cubicBezTo>
                  <a:cubicBezTo>
                    <a:pt x="4839" y="41567"/>
                    <a:pt x="4800" y="41746"/>
                    <a:pt x="4780" y="41924"/>
                  </a:cubicBezTo>
                  <a:cubicBezTo>
                    <a:pt x="4502" y="43471"/>
                    <a:pt x="4839" y="44958"/>
                    <a:pt x="5672" y="46089"/>
                  </a:cubicBezTo>
                  <a:cubicBezTo>
                    <a:pt x="6604" y="47378"/>
                    <a:pt x="8072" y="48092"/>
                    <a:pt x="9817" y="48111"/>
                  </a:cubicBezTo>
                  <a:cubicBezTo>
                    <a:pt x="9817" y="48290"/>
                    <a:pt x="9837" y="48488"/>
                    <a:pt x="9857" y="48667"/>
                  </a:cubicBezTo>
                  <a:cubicBezTo>
                    <a:pt x="10075" y="50213"/>
                    <a:pt x="10809" y="51522"/>
                    <a:pt x="11959" y="52335"/>
                  </a:cubicBezTo>
                  <a:cubicBezTo>
                    <a:pt x="12752" y="52911"/>
                    <a:pt x="13704" y="53208"/>
                    <a:pt x="14696" y="53208"/>
                  </a:cubicBezTo>
                  <a:cubicBezTo>
                    <a:pt x="15290" y="53208"/>
                    <a:pt x="15905" y="53109"/>
                    <a:pt x="16500" y="52891"/>
                  </a:cubicBezTo>
                  <a:cubicBezTo>
                    <a:pt x="16560" y="53069"/>
                    <a:pt x="16639" y="53248"/>
                    <a:pt x="16699" y="53406"/>
                  </a:cubicBezTo>
                  <a:cubicBezTo>
                    <a:pt x="17373" y="54814"/>
                    <a:pt x="18463" y="55806"/>
                    <a:pt x="19812" y="56222"/>
                  </a:cubicBezTo>
                  <a:cubicBezTo>
                    <a:pt x="20228" y="56341"/>
                    <a:pt x="20665" y="56421"/>
                    <a:pt x="21101" y="56421"/>
                  </a:cubicBezTo>
                  <a:cubicBezTo>
                    <a:pt x="22251" y="56401"/>
                    <a:pt x="23322" y="56004"/>
                    <a:pt x="24294" y="55270"/>
                  </a:cubicBezTo>
                  <a:cubicBezTo>
                    <a:pt x="24373" y="55389"/>
                    <a:pt x="24472" y="55489"/>
                    <a:pt x="24552" y="55608"/>
                  </a:cubicBezTo>
                  <a:cubicBezTo>
                    <a:pt x="25583" y="56718"/>
                    <a:pt x="26892" y="57353"/>
                    <a:pt x="28240" y="57353"/>
                  </a:cubicBezTo>
                  <a:lnTo>
                    <a:pt x="28399" y="57333"/>
                  </a:lnTo>
                  <a:cubicBezTo>
                    <a:pt x="29787" y="57273"/>
                    <a:pt x="31076" y="56599"/>
                    <a:pt x="32048" y="55389"/>
                  </a:cubicBezTo>
                  <a:cubicBezTo>
                    <a:pt x="32167" y="55251"/>
                    <a:pt x="32266" y="55112"/>
                    <a:pt x="32365" y="54973"/>
                  </a:cubicBezTo>
                  <a:cubicBezTo>
                    <a:pt x="33278" y="55568"/>
                    <a:pt x="34249" y="55885"/>
                    <a:pt x="35261" y="55885"/>
                  </a:cubicBezTo>
                  <a:cubicBezTo>
                    <a:pt x="35836" y="55885"/>
                    <a:pt x="36391" y="55786"/>
                    <a:pt x="36907" y="55588"/>
                  </a:cubicBezTo>
                  <a:cubicBezTo>
                    <a:pt x="38196" y="55092"/>
                    <a:pt x="39227" y="54001"/>
                    <a:pt x="39802" y="52554"/>
                  </a:cubicBezTo>
                  <a:cubicBezTo>
                    <a:pt x="39862" y="52395"/>
                    <a:pt x="39921" y="52216"/>
                    <a:pt x="39981" y="52038"/>
                  </a:cubicBezTo>
                  <a:cubicBezTo>
                    <a:pt x="40456" y="52157"/>
                    <a:pt x="40952" y="52236"/>
                    <a:pt x="41408" y="52236"/>
                  </a:cubicBezTo>
                  <a:cubicBezTo>
                    <a:pt x="42559" y="52236"/>
                    <a:pt x="43610" y="51859"/>
                    <a:pt x="44462" y="51146"/>
                  </a:cubicBezTo>
                  <a:cubicBezTo>
                    <a:pt x="45553" y="50253"/>
                    <a:pt x="46208" y="48885"/>
                    <a:pt x="46307" y="47318"/>
                  </a:cubicBezTo>
                  <a:cubicBezTo>
                    <a:pt x="46327" y="47140"/>
                    <a:pt x="46327" y="46961"/>
                    <a:pt x="46327" y="46783"/>
                  </a:cubicBezTo>
                  <a:cubicBezTo>
                    <a:pt x="48032" y="46644"/>
                    <a:pt x="49460" y="45811"/>
                    <a:pt x="50332" y="44462"/>
                  </a:cubicBezTo>
                  <a:cubicBezTo>
                    <a:pt x="51086" y="43253"/>
                    <a:pt x="51304" y="41746"/>
                    <a:pt x="50947" y="40218"/>
                  </a:cubicBezTo>
                  <a:cubicBezTo>
                    <a:pt x="50888" y="40040"/>
                    <a:pt x="50848" y="39881"/>
                    <a:pt x="50789" y="39703"/>
                  </a:cubicBezTo>
                  <a:cubicBezTo>
                    <a:pt x="52573" y="38910"/>
                    <a:pt x="53545" y="37521"/>
                    <a:pt x="53902" y="36193"/>
                  </a:cubicBezTo>
                  <a:cubicBezTo>
                    <a:pt x="54259" y="34785"/>
                    <a:pt x="54021" y="33297"/>
                    <a:pt x="53208" y="31969"/>
                  </a:cubicBezTo>
                  <a:cubicBezTo>
                    <a:pt x="53109" y="31810"/>
                    <a:pt x="53010" y="31671"/>
                    <a:pt x="52911" y="31532"/>
                  </a:cubicBezTo>
                  <a:cubicBezTo>
                    <a:pt x="53089" y="31374"/>
                    <a:pt x="53228" y="31215"/>
                    <a:pt x="53387" y="31056"/>
                  </a:cubicBezTo>
                  <a:cubicBezTo>
                    <a:pt x="54378" y="29966"/>
                    <a:pt x="54894" y="28578"/>
                    <a:pt x="54814" y="27170"/>
                  </a:cubicBezTo>
                  <a:cubicBezTo>
                    <a:pt x="54755" y="25662"/>
                    <a:pt x="53981" y="24155"/>
                    <a:pt x="52494" y="23064"/>
                  </a:cubicBezTo>
                  <a:cubicBezTo>
                    <a:pt x="52573" y="22906"/>
                    <a:pt x="52673" y="22727"/>
                    <a:pt x="52752" y="22569"/>
                  </a:cubicBezTo>
                  <a:cubicBezTo>
                    <a:pt x="53406" y="21161"/>
                    <a:pt x="53505" y="19653"/>
                    <a:pt x="53010" y="18325"/>
                  </a:cubicBezTo>
                  <a:cubicBezTo>
                    <a:pt x="52435" y="16778"/>
                    <a:pt x="51205" y="15667"/>
                    <a:pt x="49559" y="15152"/>
                  </a:cubicBezTo>
                  <a:cubicBezTo>
                    <a:pt x="49599" y="14973"/>
                    <a:pt x="49638" y="14795"/>
                    <a:pt x="49658" y="14616"/>
                  </a:cubicBezTo>
                  <a:cubicBezTo>
                    <a:pt x="49876" y="13069"/>
                    <a:pt x="49500" y="11582"/>
                    <a:pt x="48627" y="10472"/>
                  </a:cubicBezTo>
                  <a:cubicBezTo>
                    <a:pt x="47675" y="9262"/>
                    <a:pt x="46247" y="8607"/>
                    <a:pt x="44601" y="8607"/>
                  </a:cubicBezTo>
                  <a:lnTo>
                    <a:pt x="44423" y="8607"/>
                  </a:lnTo>
                  <a:cubicBezTo>
                    <a:pt x="44403" y="8429"/>
                    <a:pt x="44383" y="8250"/>
                    <a:pt x="44343" y="8072"/>
                  </a:cubicBezTo>
                  <a:cubicBezTo>
                    <a:pt x="44086" y="6525"/>
                    <a:pt x="43312" y="5256"/>
                    <a:pt x="42122" y="4463"/>
                  </a:cubicBezTo>
                  <a:cubicBezTo>
                    <a:pt x="41369" y="3967"/>
                    <a:pt x="40476" y="3689"/>
                    <a:pt x="39544" y="3689"/>
                  </a:cubicBezTo>
                  <a:cubicBezTo>
                    <a:pt x="39048" y="3689"/>
                    <a:pt x="38553" y="3769"/>
                    <a:pt x="38037" y="3907"/>
                  </a:cubicBezTo>
                  <a:cubicBezTo>
                    <a:pt x="37997" y="3808"/>
                    <a:pt x="37958" y="3729"/>
                    <a:pt x="37898" y="3630"/>
                  </a:cubicBezTo>
                  <a:cubicBezTo>
                    <a:pt x="37224" y="2361"/>
                    <a:pt x="36173" y="1468"/>
                    <a:pt x="34943" y="1111"/>
                  </a:cubicBezTo>
                  <a:cubicBezTo>
                    <a:pt x="34527" y="972"/>
                    <a:pt x="34091" y="913"/>
                    <a:pt x="33654" y="913"/>
                  </a:cubicBezTo>
                  <a:cubicBezTo>
                    <a:pt x="32722" y="913"/>
                    <a:pt x="31850" y="1171"/>
                    <a:pt x="31037" y="1667"/>
                  </a:cubicBezTo>
                  <a:cubicBezTo>
                    <a:pt x="29986" y="536"/>
                    <a:pt x="28696" y="1"/>
                    <a:pt x="2744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6"/>
            <p:cNvSpPr/>
            <p:nvPr/>
          </p:nvSpPr>
          <p:spPr>
            <a:xfrm>
              <a:off x="1801825" y="779400"/>
              <a:ext cx="486875" cy="220175"/>
            </a:xfrm>
            <a:custGeom>
              <a:rect b="b" l="l" r="r" t="t"/>
              <a:pathLst>
                <a:path extrusionOk="0" h="8807" w="19475">
                  <a:moveTo>
                    <a:pt x="19098" y="1"/>
                  </a:moveTo>
                  <a:cubicBezTo>
                    <a:pt x="19098" y="1"/>
                    <a:pt x="10193" y="1369"/>
                    <a:pt x="6187" y="2420"/>
                  </a:cubicBezTo>
                  <a:cubicBezTo>
                    <a:pt x="2182" y="3451"/>
                    <a:pt x="0" y="5752"/>
                    <a:pt x="555" y="7398"/>
                  </a:cubicBezTo>
                  <a:cubicBezTo>
                    <a:pt x="848" y="8286"/>
                    <a:pt x="1897" y="8807"/>
                    <a:pt x="3402" y="8807"/>
                  </a:cubicBezTo>
                  <a:cubicBezTo>
                    <a:pt x="4654" y="8807"/>
                    <a:pt x="6222" y="8446"/>
                    <a:pt x="7933" y="7636"/>
                  </a:cubicBezTo>
                  <a:cubicBezTo>
                    <a:pt x="11681" y="5851"/>
                    <a:pt x="19474" y="1131"/>
                    <a:pt x="19474" y="1131"/>
                  </a:cubicBezTo>
                  <a:lnTo>
                    <a:pt x="19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6"/>
            <p:cNvSpPr/>
            <p:nvPr/>
          </p:nvSpPr>
          <p:spPr>
            <a:xfrm>
              <a:off x="1881150" y="813125"/>
              <a:ext cx="427875" cy="344600"/>
            </a:xfrm>
            <a:custGeom>
              <a:rect b="b" l="l" r="r" t="t"/>
              <a:pathLst>
                <a:path extrusionOk="0" h="13784" w="17115">
                  <a:moveTo>
                    <a:pt x="16420" y="0"/>
                  </a:moveTo>
                  <a:cubicBezTo>
                    <a:pt x="16420" y="0"/>
                    <a:pt x="8369" y="4205"/>
                    <a:pt x="4879" y="6525"/>
                  </a:cubicBezTo>
                  <a:cubicBezTo>
                    <a:pt x="1368" y="8825"/>
                    <a:pt x="0" y="11721"/>
                    <a:pt x="1012" y="13089"/>
                  </a:cubicBezTo>
                  <a:cubicBezTo>
                    <a:pt x="1344" y="13548"/>
                    <a:pt x="1907" y="13784"/>
                    <a:pt x="2622" y="13784"/>
                  </a:cubicBezTo>
                  <a:cubicBezTo>
                    <a:pt x="4041" y="13784"/>
                    <a:pt x="6062" y="12858"/>
                    <a:pt x="8091" y="10907"/>
                  </a:cubicBezTo>
                  <a:cubicBezTo>
                    <a:pt x="11126" y="7992"/>
                    <a:pt x="17115" y="972"/>
                    <a:pt x="17115" y="972"/>
                  </a:cubicBezTo>
                  <a:lnTo>
                    <a:pt x="164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6"/>
            <p:cNvSpPr/>
            <p:nvPr/>
          </p:nvSpPr>
          <p:spPr>
            <a:xfrm>
              <a:off x="2011025" y="841375"/>
              <a:ext cx="326250" cy="443800"/>
            </a:xfrm>
            <a:custGeom>
              <a:rect b="b" l="l" r="r" t="t"/>
              <a:pathLst>
                <a:path extrusionOk="0" h="17752" w="13050">
                  <a:moveTo>
                    <a:pt x="12098" y="1"/>
                  </a:moveTo>
                  <a:cubicBezTo>
                    <a:pt x="12098" y="1"/>
                    <a:pt x="5712" y="6624"/>
                    <a:pt x="3075" y="9956"/>
                  </a:cubicBezTo>
                  <a:cubicBezTo>
                    <a:pt x="437" y="13288"/>
                    <a:pt x="1" y="16500"/>
                    <a:pt x="1369" y="17472"/>
                  </a:cubicBezTo>
                  <a:cubicBezTo>
                    <a:pt x="1633" y="17659"/>
                    <a:pt x="1945" y="17751"/>
                    <a:pt x="2292" y="17751"/>
                  </a:cubicBezTo>
                  <a:cubicBezTo>
                    <a:pt x="3745" y="17751"/>
                    <a:pt x="5805" y="16131"/>
                    <a:pt x="7438" y="13089"/>
                  </a:cubicBezTo>
                  <a:cubicBezTo>
                    <a:pt x="9460" y="9321"/>
                    <a:pt x="13050" y="695"/>
                    <a:pt x="13050" y="695"/>
                  </a:cubicBezTo>
                  <a:lnTo>
                    <a:pt x="12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6"/>
            <p:cNvSpPr/>
            <p:nvPr/>
          </p:nvSpPr>
          <p:spPr>
            <a:xfrm>
              <a:off x="2164725" y="861200"/>
              <a:ext cx="205775" cy="503875"/>
            </a:xfrm>
            <a:custGeom>
              <a:rect b="b" l="l" r="r" t="t"/>
              <a:pathLst>
                <a:path extrusionOk="0" h="20155" w="8231">
                  <a:moveTo>
                    <a:pt x="7120" y="1"/>
                  </a:moveTo>
                  <a:cubicBezTo>
                    <a:pt x="7120" y="1"/>
                    <a:pt x="3015" y="8390"/>
                    <a:pt x="1508" y="12415"/>
                  </a:cubicBezTo>
                  <a:cubicBezTo>
                    <a:pt x="1" y="16441"/>
                    <a:pt x="536" y="19614"/>
                    <a:pt x="2142" y="20090"/>
                  </a:cubicBezTo>
                  <a:cubicBezTo>
                    <a:pt x="2280" y="20133"/>
                    <a:pt x="2422" y="20154"/>
                    <a:pt x="2567" y="20154"/>
                  </a:cubicBezTo>
                  <a:cubicBezTo>
                    <a:pt x="4082" y="20154"/>
                    <a:pt x="5880" y="17819"/>
                    <a:pt x="6604" y="13962"/>
                  </a:cubicBezTo>
                  <a:cubicBezTo>
                    <a:pt x="7378" y="9718"/>
                    <a:pt x="8231" y="338"/>
                    <a:pt x="8231" y="338"/>
                  </a:cubicBezTo>
                  <a:lnTo>
                    <a:pt x="7120"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6"/>
            <p:cNvSpPr/>
            <p:nvPr/>
          </p:nvSpPr>
          <p:spPr>
            <a:xfrm>
              <a:off x="2329875" y="869650"/>
              <a:ext cx="151200" cy="518625"/>
            </a:xfrm>
            <a:custGeom>
              <a:rect b="b" l="l" r="r" t="t"/>
              <a:pathLst>
                <a:path extrusionOk="0" h="20745" w="6048">
                  <a:moveTo>
                    <a:pt x="3013" y="0"/>
                  </a:moveTo>
                  <a:lnTo>
                    <a:pt x="1863" y="40"/>
                  </a:lnTo>
                  <a:cubicBezTo>
                    <a:pt x="1863" y="40"/>
                    <a:pt x="455" y="9321"/>
                    <a:pt x="236" y="13644"/>
                  </a:cubicBezTo>
                  <a:cubicBezTo>
                    <a:pt x="1" y="17923"/>
                    <a:pt x="1436" y="20744"/>
                    <a:pt x="3080" y="20744"/>
                  </a:cubicBezTo>
                  <a:cubicBezTo>
                    <a:pt x="3098" y="20744"/>
                    <a:pt x="3115" y="20744"/>
                    <a:pt x="3132" y="20744"/>
                  </a:cubicBezTo>
                  <a:cubicBezTo>
                    <a:pt x="4778" y="20684"/>
                    <a:pt x="6047" y="17749"/>
                    <a:pt x="5531" y="13446"/>
                  </a:cubicBezTo>
                  <a:cubicBezTo>
                    <a:pt x="5016" y="9162"/>
                    <a:pt x="3013" y="0"/>
                    <a:pt x="3013"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6"/>
            <p:cNvSpPr/>
            <p:nvPr/>
          </p:nvSpPr>
          <p:spPr>
            <a:xfrm>
              <a:off x="2410650" y="857750"/>
              <a:ext cx="232050" cy="494700"/>
            </a:xfrm>
            <a:custGeom>
              <a:rect b="b" l="l" r="r" t="t"/>
              <a:pathLst>
                <a:path extrusionOk="0" h="19788" w="9282">
                  <a:moveTo>
                    <a:pt x="1091" y="0"/>
                  </a:moveTo>
                  <a:lnTo>
                    <a:pt x="0" y="417"/>
                  </a:lnTo>
                  <a:cubicBezTo>
                    <a:pt x="0" y="417"/>
                    <a:pt x="1468" y="9698"/>
                    <a:pt x="2538" y="13882"/>
                  </a:cubicBezTo>
                  <a:cubicBezTo>
                    <a:pt x="3495" y="17602"/>
                    <a:pt x="5385" y="19787"/>
                    <a:pt x="6880" y="19787"/>
                  </a:cubicBezTo>
                  <a:cubicBezTo>
                    <a:pt x="7059" y="19787"/>
                    <a:pt x="7232" y="19756"/>
                    <a:pt x="7397" y="19693"/>
                  </a:cubicBezTo>
                  <a:cubicBezTo>
                    <a:pt x="8944" y="19078"/>
                    <a:pt x="9281" y="15865"/>
                    <a:pt x="7516" y="11958"/>
                  </a:cubicBezTo>
                  <a:cubicBezTo>
                    <a:pt x="5731" y="8052"/>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6"/>
            <p:cNvSpPr/>
            <p:nvPr/>
          </p:nvSpPr>
          <p:spPr>
            <a:xfrm>
              <a:off x="2442875" y="835925"/>
              <a:ext cx="352025" cy="424800"/>
            </a:xfrm>
            <a:custGeom>
              <a:rect b="b" l="l" r="r" t="t"/>
              <a:pathLst>
                <a:path extrusionOk="0" h="16992" w="14081">
                  <a:moveTo>
                    <a:pt x="912" y="1"/>
                  </a:moveTo>
                  <a:lnTo>
                    <a:pt x="0" y="754"/>
                  </a:lnTo>
                  <a:cubicBezTo>
                    <a:pt x="0" y="754"/>
                    <a:pt x="4165" y="9103"/>
                    <a:pt x="6425" y="12712"/>
                  </a:cubicBezTo>
                  <a:cubicBezTo>
                    <a:pt x="8189" y="15527"/>
                    <a:pt x="10278" y="16991"/>
                    <a:pt x="11723" y="16991"/>
                  </a:cubicBezTo>
                  <a:cubicBezTo>
                    <a:pt x="12131" y="16991"/>
                    <a:pt x="12488" y="16875"/>
                    <a:pt x="12771" y="16639"/>
                  </a:cubicBezTo>
                  <a:cubicBezTo>
                    <a:pt x="14080" y="15568"/>
                    <a:pt x="13426" y="12395"/>
                    <a:pt x="10570" y="9262"/>
                  </a:cubicBezTo>
                  <a:cubicBezTo>
                    <a:pt x="7714" y="6148"/>
                    <a:pt x="912" y="1"/>
                    <a:pt x="91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6"/>
            <p:cNvSpPr/>
            <p:nvPr/>
          </p:nvSpPr>
          <p:spPr>
            <a:xfrm>
              <a:off x="2469625" y="806175"/>
              <a:ext cx="444750" cy="318650"/>
            </a:xfrm>
            <a:custGeom>
              <a:rect b="b" l="l" r="r" t="t"/>
              <a:pathLst>
                <a:path extrusionOk="0" h="12746" w="17790">
                  <a:moveTo>
                    <a:pt x="636" y="1"/>
                  </a:moveTo>
                  <a:lnTo>
                    <a:pt x="1" y="1012"/>
                  </a:lnTo>
                  <a:cubicBezTo>
                    <a:pt x="1" y="1012"/>
                    <a:pt x="6446" y="7576"/>
                    <a:pt x="9679" y="10273"/>
                  </a:cubicBezTo>
                  <a:cubicBezTo>
                    <a:pt x="11699" y="11959"/>
                    <a:pt x="13649" y="12746"/>
                    <a:pt x="15051" y="12746"/>
                  </a:cubicBezTo>
                  <a:cubicBezTo>
                    <a:pt x="15892" y="12746"/>
                    <a:pt x="16535" y="12462"/>
                    <a:pt x="16877" y="11919"/>
                  </a:cubicBezTo>
                  <a:cubicBezTo>
                    <a:pt x="17790" y="10491"/>
                    <a:pt x="16223" y="7695"/>
                    <a:pt x="12594" y="5653"/>
                  </a:cubicBezTo>
                  <a:cubicBezTo>
                    <a:pt x="8945" y="3610"/>
                    <a:pt x="636" y="1"/>
                    <a:pt x="63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6"/>
            <p:cNvSpPr/>
            <p:nvPr/>
          </p:nvSpPr>
          <p:spPr>
            <a:xfrm>
              <a:off x="2487975" y="771475"/>
              <a:ext cx="493325" cy="191550"/>
            </a:xfrm>
            <a:custGeom>
              <a:rect b="b" l="l" r="r" t="t"/>
              <a:pathLst>
                <a:path extrusionOk="0" h="7662" w="19733">
                  <a:moveTo>
                    <a:pt x="298" y="0"/>
                  </a:moveTo>
                  <a:lnTo>
                    <a:pt x="1" y="1171"/>
                  </a:lnTo>
                  <a:cubicBezTo>
                    <a:pt x="1" y="1171"/>
                    <a:pt x="8072" y="5295"/>
                    <a:pt x="11959" y="6803"/>
                  </a:cubicBezTo>
                  <a:cubicBezTo>
                    <a:pt x="13484" y="7397"/>
                    <a:pt x="14880" y="7661"/>
                    <a:pt x="16038" y="7661"/>
                  </a:cubicBezTo>
                  <a:cubicBezTo>
                    <a:pt x="17815" y="7661"/>
                    <a:pt x="19032" y="7038"/>
                    <a:pt x="19297" y="6029"/>
                  </a:cubicBezTo>
                  <a:cubicBezTo>
                    <a:pt x="19733" y="4344"/>
                    <a:pt x="17413" y="2202"/>
                    <a:pt x="13347" y="1448"/>
                  </a:cubicBezTo>
                  <a:cubicBezTo>
                    <a:pt x="9262" y="714"/>
                    <a:pt x="298" y="0"/>
                    <a:pt x="29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6"/>
            <p:cNvSpPr/>
            <p:nvPr/>
          </p:nvSpPr>
          <p:spPr>
            <a:xfrm>
              <a:off x="1700675" y="39200"/>
              <a:ext cx="1372350" cy="1433825"/>
            </a:xfrm>
            <a:custGeom>
              <a:rect b="b" l="l" r="r" t="t"/>
              <a:pathLst>
                <a:path extrusionOk="0" fill="none" h="57353" w="54894">
                  <a:moveTo>
                    <a:pt x="28240" y="57353"/>
                  </a:moveTo>
                  <a:cubicBezTo>
                    <a:pt x="26892" y="57353"/>
                    <a:pt x="25583" y="56718"/>
                    <a:pt x="24552" y="55608"/>
                  </a:cubicBezTo>
                  <a:cubicBezTo>
                    <a:pt x="24472" y="55489"/>
                    <a:pt x="24373" y="55389"/>
                    <a:pt x="24294" y="55270"/>
                  </a:cubicBezTo>
                  <a:cubicBezTo>
                    <a:pt x="23322" y="56004"/>
                    <a:pt x="22251" y="56401"/>
                    <a:pt x="21101" y="56421"/>
                  </a:cubicBezTo>
                  <a:cubicBezTo>
                    <a:pt x="20665" y="56421"/>
                    <a:pt x="20228" y="56341"/>
                    <a:pt x="19812" y="56222"/>
                  </a:cubicBezTo>
                  <a:cubicBezTo>
                    <a:pt x="18463" y="55806"/>
                    <a:pt x="17373" y="54814"/>
                    <a:pt x="16699" y="53406"/>
                  </a:cubicBezTo>
                  <a:cubicBezTo>
                    <a:pt x="16639" y="53248"/>
                    <a:pt x="16560" y="53069"/>
                    <a:pt x="16500" y="52891"/>
                  </a:cubicBezTo>
                  <a:cubicBezTo>
                    <a:pt x="15905" y="53109"/>
                    <a:pt x="15290" y="53208"/>
                    <a:pt x="14696" y="53208"/>
                  </a:cubicBezTo>
                  <a:lnTo>
                    <a:pt x="14696" y="53208"/>
                  </a:lnTo>
                  <a:cubicBezTo>
                    <a:pt x="13704" y="53208"/>
                    <a:pt x="12752" y="52911"/>
                    <a:pt x="11959" y="52335"/>
                  </a:cubicBezTo>
                  <a:cubicBezTo>
                    <a:pt x="10809" y="51522"/>
                    <a:pt x="10075" y="50213"/>
                    <a:pt x="9857" y="48667"/>
                  </a:cubicBezTo>
                  <a:cubicBezTo>
                    <a:pt x="9837" y="48488"/>
                    <a:pt x="9817" y="48290"/>
                    <a:pt x="9817" y="48111"/>
                  </a:cubicBezTo>
                  <a:cubicBezTo>
                    <a:pt x="8072" y="48092"/>
                    <a:pt x="6604" y="47378"/>
                    <a:pt x="5672" y="46089"/>
                  </a:cubicBezTo>
                  <a:cubicBezTo>
                    <a:pt x="4839" y="44958"/>
                    <a:pt x="4502" y="43471"/>
                    <a:pt x="4780" y="41924"/>
                  </a:cubicBezTo>
                  <a:cubicBezTo>
                    <a:pt x="4800" y="41746"/>
                    <a:pt x="4839" y="41567"/>
                    <a:pt x="4879" y="41369"/>
                  </a:cubicBezTo>
                  <a:cubicBezTo>
                    <a:pt x="3253" y="40813"/>
                    <a:pt x="2083" y="39663"/>
                    <a:pt x="1547" y="38097"/>
                  </a:cubicBezTo>
                  <a:cubicBezTo>
                    <a:pt x="1091" y="36748"/>
                    <a:pt x="1230" y="35241"/>
                    <a:pt x="1944" y="33853"/>
                  </a:cubicBezTo>
                  <a:cubicBezTo>
                    <a:pt x="2023" y="33694"/>
                    <a:pt x="2122" y="33535"/>
                    <a:pt x="2222" y="33377"/>
                  </a:cubicBezTo>
                  <a:cubicBezTo>
                    <a:pt x="754" y="32246"/>
                    <a:pt x="60" y="30699"/>
                    <a:pt x="20" y="29172"/>
                  </a:cubicBezTo>
                  <a:cubicBezTo>
                    <a:pt x="1" y="27804"/>
                    <a:pt x="536" y="26475"/>
                    <a:pt x="1528" y="25424"/>
                  </a:cubicBezTo>
                  <a:cubicBezTo>
                    <a:pt x="1686" y="25246"/>
                    <a:pt x="1884" y="25067"/>
                    <a:pt x="2083" y="24889"/>
                  </a:cubicBezTo>
                  <a:cubicBezTo>
                    <a:pt x="1984" y="24750"/>
                    <a:pt x="1884" y="24591"/>
                    <a:pt x="1805" y="24453"/>
                  </a:cubicBezTo>
                  <a:cubicBezTo>
                    <a:pt x="1032" y="23084"/>
                    <a:pt x="833" y="21577"/>
                    <a:pt x="1250" y="20209"/>
                  </a:cubicBezTo>
                  <a:cubicBezTo>
                    <a:pt x="1726" y="18602"/>
                    <a:pt x="2876" y="17432"/>
                    <a:pt x="4482" y="16798"/>
                  </a:cubicBezTo>
                  <a:cubicBezTo>
                    <a:pt x="4423" y="16619"/>
                    <a:pt x="4383" y="16441"/>
                    <a:pt x="4344" y="16282"/>
                  </a:cubicBezTo>
                  <a:cubicBezTo>
                    <a:pt x="4026" y="14735"/>
                    <a:pt x="4304" y="13248"/>
                    <a:pt x="5097" y="12058"/>
                  </a:cubicBezTo>
                  <a:cubicBezTo>
                    <a:pt x="6009" y="10729"/>
                    <a:pt x="7437" y="9976"/>
                    <a:pt x="9163" y="9896"/>
                  </a:cubicBezTo>
                  <a:cubicBezTo>
                    <a:pt x="9163" y="9718"/>
                    <a:pt x="9182" y="9520"/>
                    <a:pt x="9202" y="9341"/>
                  </a:cubicBezTo>
                  <a:cubicBezTo>
                    <a:pt x="9361" y="7794"/>
                    <a:pt x="10055" y="6446"/>
                    <a:pt x="11185" y="5593"/>
                  </a:cubicBezTo>
                  <a:cubicBezTo>
                    <a:pt x="11998" y="4959"/>
                    <a:pt x="13010" y="4621"/>
                    <a:pt x="14081" y="4621"/>
                  </a:cubicBezTo>
                  <a:cubicBezTo>
                    <a:pt x="14616" y="4621"/>
                    <a:pt x="15152" y="4701"/>
                    <a:pt x="15687" y="4879"/>
                  </a:cubicBezTo>
                  <a:cubicBezTo>
                    <a:pt x="15747" y="4701"/>
                    <a:pt x="15806" y="4522"/>
                    <a:pt x="15885" y="4364"/>
                  </a:cubicBezTo>
                  <a:cubicBezTo>
                    <a:pt x="16500" y="2936"/>
                    <a:pt x="17571" y="1904"/>
                    <a:pt x="18880" y="1448"/>
                  </a:cubicBezTo>
                  <a:cubicBezTo>
                    <a:pt x="19356" y="1270"/>
                    <a:pt x="19852" y="1191"/>
                    <a:pt x="20347" y="1191"/>
                  </a:cubicBezTo>
                  <a:cubicBezTo>
                    <a:pt x="21418" y="1191"/>
                    <a:pt x="22450" y="1548"/>
                    <a:pt x="23382" y="2222"/>
                  </a:cubicBezTo>
                  <a:cubicBezTo>
                    <a:pt x="23501" y="2083"/>
                    <a:pt x="23620" y="1924"/>
                    <a:pt x="23739" y="1805"/>
                  </a:cubicBezTo>
                  <a:cubicBezTo>
                    <a:pt x="24750" y="635"/>
                    <a:pt x="26059" y="1"/>
                    <a:pt x="27447" y="1"/>
                  </a:cubicBezTo>
                  <a:cubicBezTo>
                    <a:pt x="28696" y="1"/>
                    <a:pt x="29986" y="536"/>
                    <a:pt x="31037" y="1667"/>
                  </a:cubicBezTo>
                  <a:cubicBezTo>
                    <a:pt x="31850" y="1171"/>
                    <a:pt x="32722" y="913"/>
                    <a:pt x="33654" y="913"/>
                  </a:cubicBezTo>
                  <a:cubicBezTo>
                    <a:pt x="34091" y="913"/>
                    <a:pt x="34527" y="972"/>
                    <a:pt x="34943" y="1111"/>
                  </a:cubicBezTo>
                  <a:cubicBezTo>
                    <a:pt x="36173" y="1468"/>
                    <a:pt x="37224" y="2361"/>
                    <a:pt x="37898" y="3630"/>
                  </a:cubicBezTo>
                  <a:cubicBezTo>
                    <a:pt x="37958" y="3729"/>
                    <a:pt x="37997" y="3808"/>
                    <a:pt x="38037" y="3907"/>
                  </a:cubicBezTo>
                  <a:cubicBezTo>
                    <a:pt x="38553" y="3769"/>
                    <a:pt x="39048" y="3689"/>
                    <a:pt x="39544" y="3689"/>
                  </a:cubicBezTo>
                  <a:cubicBezTo>
                    <a:pt x="40476" y="3689"/>
                    <a:pt x="41369" y="3967"/>
                    <a:pt x="42122" y="4463"/>
                  </a:cubicBezTo>
                  <a:cubicBezTo>
                    <a:pt x="43312" y="5256"/>
                    <a:pt x="44086" y="6525"/>
                    <a:pt x="44343" y="8072"/>
                  </a:cubicBezTo>
                  <a:cubicBezTo>
                    <a:pt x="44383" y="8250"/>
                    <a:pt x="44403" y="8429"/>
                    <a:pt x="44423" y="8607"/>
                  </a:cubicBezTo>
                  <a:cubicBezTo>
                    <a:pt x="44482" y="8607"/>
                    <a:pt x="44542" y="8607"/>
                    <a:pt x="44601" y="8607"/>
                  </a:cubicBezTo>
                  <a:cubicBezTo>
                    <a:pt x="46247" y="8607"/>
                    <a:pt x="47675" y="9262"/>
                    <a:pt x="48627" y="10472"/>
                  </a:cubicBezTo>
                  <a:cubicBezTo>
                    <a:pt x="49500" y="11582"/>
                    <a:pt x="49876" y="13069"/>
                    <a:pt x="49658" y="14616"/>
                  </a:cubicBezTo>
                  <a:cubicBezTo>
                    <a:pt x="49638" y="14795"/>
                    <a:pt x="49599" y="14973"/>
                    <a:pt x="49559" y="15152"/>
                  </a:cubicBezTo>
                  <a:cubicBezTo>
                    <a:pt x="51205" y="15667"/>
                    <a:pt x="52435" y="16778"/>
                    <a:pt x="53010" y="18325"/>
                  </a:cubicBezTo>
                  <a:cubicBezTo>
                    <a:pt x="53505" y="19653"/>
                    <a:pt x="53406" y="21161"/>
                    <a:pt x="52752" y="22569"/>
                  </a:cubicBezTo>
                  <a:cubicBezTo>
                    <a:pt x="52673" y="22727"/>
                    <a:pt x="52573" y="22906"/>
                    <a:pt x="52494" y="23064"/>
                  </a:cubicBezTo>
                  <a:cubicBezTo>
                    <a:pt x="53981" y="24155"/>
                    <a:pt x="54755" y="25662"/>
                    <a:pt x="54814" y="27170"/>
                  </a:cubicBezTo>
                  <a:cubicBezTo>
                    <a:pt x="54894" y="28578"/>
                    <a:pt x="54378" y="29966"/>
                    <a:pt x="53387" y="31056"/>
                  </a:cubicBezTo>
                  <a:cubicBezTo>
                    <a:pt x="53228" y="31215"/>
                    <a:pt x="53089" y="31374"/>
                    <a:pt x="52911" y="31532"/>
                  </a:cubicBezTo>
                  <a:cubicBezTo>
                    <a:pt x="53010" y="31671"/>
                    <a:pt x="53109" y="31810"/>
                    <a:pt x="53208" y="31969"/>
                  </a:cubicBezTo>
                  <a:cubicBezTo>
                    <a:pt x="54021" y="33297"/>
                    <a:pt x="54259" y="34785"/>
                    <a:pt x="53902" y="36193"/>
                  </a:cubicBezTo>
                  <a:cubicBezTo>
                    <a:pt x="53545" y="37521"/>
                    <a:pt x="52573" y="38910"/>
                    <a:pt x="50789" y="39703"/>
                  </a:cubicBezTo>
                  <a:cubicBezTo>
                    <a:pt x="50848" y="39881"/>
                    <a:pt x="50888" y="40040"/>
                    <a:pt x="50947" y="40218"/>
                  </a:cubicBezTo>
                  <a:cubicBezTo>
                    <a:pt x="51304" y="41746"/>
                    <a:pt x="51086" y="43253"/>
                    <a:pt x="50332" y="44462"/>
                  </a:cubicBezTo>
                  <a:cubicBezTo>
                    <a:pt x="49460" y="45811"/>
                    <a:pt x="48032" y="46644"/>
                    <a:pt x="46327" y="46783"/>
                  </a:cubicBezTo>
                  <a:cubicBezTo>
                    <a:pt x="46327" y="46961"/>
                    <a:pt x="46327" y="47140"/>
                    <a:pt x="46307" y="47318"/>
                  </a:cubicBezTo>
                  <a:cubicBezTo>
                    <a:pt x="46208" y="48885"/>
                    <a:pt x="45553" y="50253"/>
                    <a:pt x="44462" y="51146"/>
                  </a:cubicBezTo>
                  <a:cubicBezTo>
                    <a:pt x="43610" y="51859"/>
                    <a:pt x="42559" y="52236"/>
                    <a:pt x="41408" y="52236"/>
                  </a:cubicBezTo>
                  <a:cubicBezTo>
                    <a:pt x="40952" y="52236"/>
                    <a:pt x="40456" y="52157"/>
                    <a:pt x="39981" y="52038"/>
                  </a:cubicBezTo>
                  <a:cubicBezTo>
                    <a:pt x="39921" y="52216"/>
                    <a:pt x="39862" y="52395"/>
                    <a:pt x="39802" y="52554"/>
                  </a:cubicBezTo>
                  <a:cubicBezTo>
                    <a:pt x="39227" y="54001"/>
                    <a:pt x="38196" y="55092"/>
                    <a:pt x="36907" y="55588"/>
                  </a:cubicBezTo>
                  <a:cubicBezTo>
                    <a:pt x="36391" y="55786"/>
                    <a:pt x="35836" y="55885"/>
                    <a:pt x="35261" y="55885"/>
                  </a:cubicBezTo>
                  <a:cubicBezTo>
                    <a:pt x="34249" y="55885"/>
                    <a:pt x="33278" y="55568"/>
                    <a:pt x="32365" y="54973"/>
                  </a:cubicBezTo>
                  <a:cubicBezTo>
                    <a:pt x="32266" y="55112"/>
                    <a:pt x="32167" y="55251"/>
                    <a:pt x="32048" y="55389"/>
                  </a:cubicBezTo>
                  <a:cubicBezTo>
                    <a:pt x="31076" y="56599"/>
                    <a:pt x="29787" y="57273"/>
                    <a:pt x="28399" y="5733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6"/>
            <p:cNvSpPr/>
            <p:nvPr/>
          </p:nvSpPr>
          <p:spPr>
            <a:xfrm>
              <a:off x="1801825" y="779400"/>
              <a:ext cx="486875" cy="235525"/>
            </a:xfrm>
            <a:custGeom>
              <a:rect b="b" l="l" r="r" t="t"/>
              <a:pathLst>
                <a:path extrusionOk="0" fill="none" h="9421" w="19475">
                  <a:moveTo>
                    <a:pt x="6187" y="2420"/>
                  </a:moveTo>
                  <a:cubicBezTo>
                    <a:pt x="10193" y="1369"/>
                    <a:pt x="19098" y="1"/>
                    <a:pt x="19098" y="1"/>
                  </a:cubicBezTo>
                  <a:lnTo>
                    <a:pt x="19474" y="1131"/>
                  </a:lnTo>
                  <a:cubicBezTo>
                    <a:pt x="19474" y="1131"/>
                    <a:pt x="11681" y="5851"/>
                    <a:pt x="7933" y="7636"/>
                  </a:cubicBezTo>
                  <a:cubicBezTo>
                    <a:pt x="4165" y="9421"/>
                    <a:pt x="1091" y="9024"/>
                    <a:pt x="555" y="7398"/>
                  </a:cubicBezTo>
                  <a:cubicBezTo>
                    <a:pt x="0" y="5752"/>
                    <a:pt x="2182" y="3451"/>
                    <a:pt x="6187" y="242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6"/>
            <p:cNvSpPr/>
            <p:nvPr/>
          </p:nvSpPr>
          <p:spPr>
            <a:xfrm>
              <a:off x="1881150" y="813125"/>
              <a:ext cx="427875" cy="361450"/>
            </a:xfrm>
            <a:custGeom>
              <a:rect b="b" l="l" r="r" t="t"/>
              <a:pathLst>
                <a:path extrusionOk="0" fill="none" h="14458" w="17115">
                  <a:moveTo>
                    <a:pt x="4879" y="6525"/>
                  </a:moveTo>
                  <a:cubicBezTo>
                    <a:pt x="8369" y="4205"/>
                    <a:pt x="16420" y="0"/>
                    <a:pt x="16420" y="0"/>
                  </a:cubicBezTo>
                  <a:lnTo>
                    <a:pt x="17115" y="972"/>
                  </a:lnTo>
                  <a:cubicBezTo>
                    <a:pt x="17115" y="972"/>
                    <a:pt x="11126" y="7992"/>
                    <a:pt x="8091" y="10907"/>
                  </a:cubicBezTo>
                  <a:cubicBezTo>
                    <a:pt x="5037" y="13843"/>
                    <a:pt x="2003" y="14457"/>
                    <a:pt x="1012" y="13089"/>
                  </a:cubicBezTo>
                  <a:cubicBezTo>
                    <a:pt x="0" y="11721"/>
                    <a:pt x="1368" y="8825"/>
                    <a:pt x="4879"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6"/>
            <p:cNvSpPr/>
            <p:nvPr/>
          </p:nvSpPr>
          <p:spPr>
            <a:xfrm>
              <a:off x="2011025" y="841375"/>
              <a:ext cx="326250" cy="461100"/>
            </a:xfrm>
            <a:custGeom>
              <a:rect b="b" l="l" r="r" t="t"/>
              <a:pathLst>
                <a:path extrusionOk="0" fill="none" h="18444" w="13050">
                  <a:moveTo>
                    <a:pt x="3075" y="9956"/>
                  </a:moveTo>
                  <a:cubicBezTo>
                    <a:pt x="5712" y="6624"/>
                    <a:pt x="12098" y="1"/>
                    <a:pt x="12098" y="1"/>
                  </a:cubicBezTo>
                  <a:lnTo>
                    <a:pt x="13050" y="695"/>
                  </a:lnTo>
                  <a:cubicBezTo>
                    <a:pt x="13050" y="695"/>
                    <a:pt x="9460" y="9321"/>
                    <a:pt x="7438" y="13089"/>
                  </a:cubicBezTo>
                  <a:cubicBezTo>
                    <a:pt x="5415" y="16857"/>
                    <a:pt x="2738" y="18444"/>
                    <a:pt x="1369" y="17472"/>
                  </a:cubicBezTo>
                  <a:cubicBezTo>
                    <a:pt x="1" y="16500"/>
                    <a:pt x="437" y="13288"/>
                    <a:pt x="3075" y="9956"/>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6"/>
            <p:cNvSpPr/>
            <p:nvPr/>
          </p:nvSpPr>
          <p:spPr>
            <a:xfrm>
              <a:off x="2164725" y="861200"/>
              <a:ext cx="205775" cy="514650"/>
            </a:xfrm>
            <a:custGeom>
              <a:rect b="b" l="l" r="r" t="t"/>
              <a:pathLst>
                <a:path extrusionOk="0" fill="none" h="20586" w="8231">
                  <a:moveTo>
                    <a:pt x="1508" y="12415"/>
                  </a:moveTo>
                  <a:cubicBezTo>
                    <a:pt x="3015" y="8390"/>
                    <a:pt x="7120" y="1"/>
                    <a:pt x="7120" y="1"/>
                  </a:cubicBezTo>
                  <a:lnTo>
                    <a:pt x="8231" y="338"/>
                  </a:lnTo>
                  <a:cubicBezTo>
                    <a:pt x="8231" y="338"/>
                    <a:pt x="7378" y="9718"/>
                    <a:pt x="6604" y="13962"/>
                  </a:cubicBezTo>
                  <a:cubicBezTo>
                    <a:pt x="5811" y="18186"/>
                    <a:pt x="3729" y="20586"/>
                    <a:pt x="2142" y="20090"/>
                  </a:cubicBezTo>
                  <a:cubicBezTo>
                    <a:pt x="536" y="19614"/>
                    <a:pt x="1" y="16441"/>
                    <a:pt x="1508" y="1241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6"/>
            <p:cNvSpPr/>
            <p:nvPr/>
          </p:nvSpPr>
          <p:spPr>
            <a:xfrm>
              <a:off x="2329825" y="869650"/>
              <a:ext cx="151250" cy="520100"/>
            </a:xfrm>
            <a:custGeom>
              <a:rect b="b" l="l" r="r" t="t"/>
              <a:pathLst>
                <a:path extrusionOk="0" fill="none" h="20804" w="6050">
                  <a:moveTo>
                    <a:pt x="238" y="13644"/>
                  </a:moveTo>
                  <a:cubicBezTo>
                    <a:pt x="457" y="9321"/>
                    <a:pt x="1865" y="40"/>
                    <a:pt x="1865" y="40"/>
                  </a:cubicBezTo>
                  <a:lnTo>
                    <a:pt x="3015" y="0"/>
                  </a:lnTo>
                  <a:cubicBezTo>
                    <a:pt x="3015" y="0"/>
                    <a:pt x="5018" y="9162"/>
                    <a:pt x="5533" y="13446"/>
                  </a:cubicBezTo>
                  <a:cubicBezTo>
                    <a:pt x="6049" y="17749"/>
                    <a:pt x="4780" y="20684"/>
                    <a:pt x="3134" y="20744"/>
                  </a:cubicBezTo>
                  <a:cubicBezTo>
                    <a:pt x="1468" y="20803"/>
                    <a:pt x="0" y="17967"/>
                    <a:pt x="238" y="1364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6"/>
            <p:cNvSpPr/>
            <p:nvPr/>
          </p:nvSpPr>
          <p:spPr>
            <a:xfrm>
              <a:off x="2410650" y="857750"/>
              <a:ext cx="232050" cy="507200"/>
            </a:xfrm>
            <a:custGeom>
              <a:rect b="b" l="l" r="r" t="t"/>
              <a:pathLst>
                <a:path extrusionOk="0" fill="none" h="20288" w="9282">
                  <a:moveTo>
                    <a:pt x="2538" y="13882"/>
                  </a:moveTo>
                  <a:cubicBezTo>
                    <a:pt x="1468" y="9698"/>
                    <a:pt x="0" y="417"/>
                    <a:pt x="0" y="417"/>
                  </a:cubicBezTo>
                  <a:lnTo>
                    <a:pt x="1091" y="0"/>
                  </a:lnTo>
                  <a:cubicBezTo>
                    <a:pt x="1091" y="0"/>
                    <a:pt x="5731" y="8052"/>
                    <a:pt x="7516" y="11958"/>
                  </a:cubicBezTo>
                  <a:cubicBezTo>
                    <a:pt x="9281" y="15865"/>
                    <a:pt x="8944" y="19078"/>
                    <a:pt x="7397" y="19693"/>
                  </a:cubicBezTo>
                  <a:cubicBezTo>
                    <a:pt x="5850" y="20287"/>
                    <a:pt x="3609" y="18047"/>
                    <a:pt x="2538" y="1388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6"/>
            <p:cNvSpPr/>
            <p:nvPr/>
          </p:nvSpPr>
          <p:spPr>
            <a:xfrm>
              <a:off x="2442875" y="835925"/>
              <a:ext cx="352025" cy="442750"/>
            </a:xfrm>
            <a:custGeom>
              <a:rect b="b" l="l" r="r" t="t"/>
              <a:pathLst>
                <a:path extrusionOk="0" fill="none" h="17710" w="14081">
                  <a:moveTo>
                    <a:pt x="6425" y="12712"/>
                  </a:moveTo>
                  <a:cubicBezTo>
                    <a:pt x="4165" y="9103"/>
                    <a:pt x="0" y="754"/>
                    <a:pt x="0" y="754"/>
                  </a:cubicBezTo>
                  <a:lnTo>
                    <a:pt x="912" y="1"/>
                  </a:lnTo>
                  <a:cubicBezTo>
                    <a:pt x="912" y="1"/>
                    <a:pt x="7714" y="6148"/>
                    <a:pt x="10570" y="9262"/>
                  </a:cubicBezTo>
                  <a:cubicBezTo>
                    <a:pt x="13426" y="12395"/>
                    <a:pt x="14080" y="15568"/>
                    <a:pt x="12771" y="16639"/>
                  </a:cubicBezTo>
                  <a:cubicBezTo>
                    <a:pt x="11482" y="17710"/>
                    <a:pt x="8686" y="16322"/>
                    <a:pt x="6425" y="1271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6"/>
            <p:cNvSpPr/>
            <p:nvPr/>
          </p:nvSpPr>
          <p:spPr>
            <a:xfrm>
              <a:off x="2469625" y="806175"/>
              <a:ext cx="444750" cy="334175"/>
            </a:xfrm>
            <a:custGeom>
              <a:rect b="b" l="l" r="r" t="t"/>
              <a:pathLst>
                <a:path extrusionOk="0" fill="none" h="13367" w="17790">
                  <a:moveTo>
                    <a:pt x="9679" y="10273"/>
                  </a:moveTo>
                  <a:cubicBezTo>
                    <a:pt x="6446" y="7576"/>
                    <a:pt x="1" y="1012"/>
                    <a:pt x="1" y="1012"/>
                  </a:cubicBezTo>
                  <a:lnTo>
                    <a:pt x="636" y="1"/>
                  </a:lnTo>
                  <a:cubicBezTo>
                    <a:pt x="636" y="1"/>
                    <a:pt x="8945" y="3610"/>
                    <a:pt x="12594" y="5653"/>
                  </a:cubicBezTo>
                  <a:cubicBezTo>
                    <a:pt x="16223" y="7695"/>
                    <a:pt x="17790" y="10491"/>
                    <a:pt x="16877" y="11919"/>
                  </a:cubicBezTo>
                  <a:cubicBezTo>
                    <a:pt x="15965" y="13367"/>
                    <a:pt x="12911" y="12970"/>
                    <a:pt x="9679" y="1027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6"/>
            <p:cNvSpPr/>
            <p:nvPr/>
          </p:nvSpPr>
          <p:spPr>
            <a:xfrm>
              <a:off x="2487975" y="771475"/>
              <a:ext cx="493325" cy="207750"/>
            </a:xfrm>
            <a:custGeom>
              <a:rect b="b" l="l" r="r" t="t"/>
              <a:pathLst>
                <a:path extrusionOk="0" fill="none" h="8310" w="19733">
                  <a:moveTo>
                    <a:pt x="11959" y="6803"/>
                  </a:moveTo>
                  <a:cubicBezTo>
                    <a:pt x="8072" y="5295"/>
                    <a:pt x="1" y="1171"/>
                    <a:pt x="1" y="1171"/>
                  </a:cubicBezTo>
                  <a:lnTo>
                    <a:pt x="298" y="0"/>
                  </a:lnTo>
                  <a:cubicBezTo>
                    <a:pt x="298" y="0"/>
                    <a:pt x="9262" y="714"/>
                    <a:pt x="13347" y="1448"/>
                  </a:cubicBezTo>
                  <a:cubicBezTo>
                    <a:pt x="17413" y="2202"/>
                    <a:pt x="19733" y="4344"/>
                    <a:pt x="19297" y="6029"/>
                  </a:cubicBezTo>
                  <a:cubicBezTo>
                    <a:pt x="18860" y="7695"/>
                    <a:pt x="15826" y="8310"/>
                    <a:pt x="11959" y="680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6"/>
            <p:cNvSpPr/>
            <p:nvPr/>
          </p:nvSpPr>
          <p:spPr>
            <a:xfrm>
              <a:off x="2254475" y="617775"/>
              <a:ext cx="264775" cy="277175"/>
            </a:xfrm>
            <a:custGeom>
              <a:rect b="b" l="l" r="r" t="t"/>
              <a:pathLst>
                <a:path extrusionOk="0" h="11087" w="10591">
                  <a:moveTo>
                    <a:pt x="5295" y="1"/>
                  </a:moveTo>
                  <a:cubicBezTo>
                    <a:pt x="2360" y="1"/>
                    <a:pt x="0" y="2480"/>
                    <a:pt x="0" y="5534"/>
                  </a:cubicBezTo>
                  <a:cubicBezTo>
                    <a:pt x="0" y="8588"/>
                    <a:pt x="2360" y="11086"/>
                    <a:pt x="5295" y="11086"/>
                  </a:cubicBezTo>
                  <a:cubicBezTo>
                    <a:pt x="8210" y="11086"/>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6"/>
            <p:cNvSpPr/>
            <p:nvPr/>
          </p:nvSpPr>
          <p:spPr>
            <a:xfrm>
              <a:off x="2254475" y="617775"/>
              <a:ext cx="264775" cy="277175"/>
            </a:xfrm>
            <a:custGeom>
              <a:rect b="b" l="l" r="r" t="t"/>
              <a:pathLst>
                <a:path extrusionOk="0" fill="none" h="11087" w="10591">
                  <a:moveTo>
                    <a:pt x="10590" y="5534"/>
                  </a:moveTo>
                  <a:cubicBezTo>
                    <a:pt x="10590" y="8588"/>
                    <a:pt x="8210" y="11086"/>
                    <a:pt x="5295" y="11086"/>
                  </a:cubicBezTo>
                  <a:cubicBezTo>
                    <a:pt x="2360" y="11086"/>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6"/>
            <p:cNvSpPr/>
            <p:nvPr/>
          </p:nvSpPr>
          <p:spPr>
            <a:xfrm>
              <a:off x="4205875" y="4169075"/>
              <a:ext cx="1124950" cy="1087750"/>
            </a:xfrm>
            <a:custGeom>
              <a:rect b="b" l="l" r="r" t="t"/>
              <a:pathLst>
                <a:path extrusionOk="0" h="43510" w="44998">
                  <a:moveTo>
                    <a:pt x="23064" y="0"/>
                  </a:moveTo>
                  <a:cubicBezTo>
                    <a:pt x="17611" y="0"/>
                    <a:pt x="13724" y="3252"/>
                    <a:pt x="12435" y="8666"/>
                  </a:cubicBezTo>
                  <a:lnTo>
                    <a:pt x="11998" y="8666"/>
                  </a:lnTo>
                  <a:cubicBezTo>
                    <a:pt x="6664" y="8666"/>
                    <a:pt x="2697" y="11701"/>
                    <a:pt x="1369" y="16797"/>
                  </a:cubicBezTo>
                  <a:cubicBezTo>
                    <a:pt x="0" y="22072"/>
                    <a:pt x="2162" y="26653"/>
                    <a:pt x="7100" y="29251"/>
                  </a:cubicBezTo>
                  <a:cubicBezTo>
                    <a:pt x="5573" y="34625"/>
                    <a:pt x="7378" y="39365"/>
                    <a:pt x="12157" y="42023"/>
                  </a:cubicBezTo>
                  <a:cubicBezTo>
                    <a:pt x="13922" y="43014"/>
                    <a:pt x="15746" y="43510"/>
                    <a:pt x="17571" y="43510"/>
                  </a:cubicBezTo>
                  <a:cubicBezTo>
                    <a:pt x="19792" y="43510"/>
                    <a:pt x="22846" y="42776"/>
                    <a:pt x="25662" y="39623"/>
                  </a:cubicBezTo>
                  <a:cubicBezTo>
                    <a:pt x="27625" y="40793"/>
                    <a:pt x="29609" y="41388"/>
                    <a:pt x="31612" y="41388"/>
                  </a:cubicBezTo>
                  <a:cubicBezTo>
                    <a:pt x="33595" y="41388"/>
                    <a:pt x="36550" y="40773"/>
                    <a:pt x="39286" y="37917"/>
                  </a:cubicBezTo>
                  <a:cubicBezTo>
                    <a:pt x="41944" y="35141"/>
                    <a:pt x="42439" y="32246"/>
                    <a:pt x="42400" y="30322"/>
                  </a:cubicBezTo>
                  <a:cubicBezTo>
                    <a:pt x="42360" y="28240"/>
                    <a:pt x="41666" y="26197"/>
                    <a:pt x="40357" y="24214"/>
                  </a:cubicBezTo>
                  <a:cubicBezTo>
                    <a:pt x="44284" y="20287"/>
                    <a:pt x="44998" y="15270"/>
                    <a:pt x="42142" y="10630"/>
                  </a:cubicBezTo>
                  <a:cubicBezTo>
                    <a:pt x="40060" y="7278"/>
                    <a:pt x="36887" y="5434"/>
                    <a:pt x="33198" y="5434"/>
                  </a:cubicBezTo>
                  <a:cubicBezTo>
                    <a:pt x="32980" y="5434"/>
                    <a:pt x="32762" y="5434"/>
                    <a:pt x="32544" y="5454"/>
                  </a:cubicBezTo>
                  <a:cubicBezTo>
                    <a:pt x="30679" y="2003"/>
                    <a:pt x="27288" y="0"/>
                    <a:pt x="230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6"/>
            <p:cNvSpPr/>
            <p:nvPr/>
          </p:nvSpPr>
          <p:spPr>
            <a:xfrm>
              <a:off x="4276275" y="4238475"/>
              <a:ext cx="988625" cy="948950"/>
            </a:xfrm>
            <a:custGeom>
              <a:rect b="b" l="l" r="r" t="t"/>
              <a:pathLst>
                <a:path extrusionOk="0" h="37958" w="39545">
                  <a:moveTo>
                    <a:pt x="20248" y="0"/>
                  </a:moveTo>
                  <a:cubicBezTo>
                    <a:pt x="15350" y="0"/>
                    <a:pt x="12316" y="3312"/>
                    <a:pt x="11979" y="8944"/>
                  </a:cubicBezTo>
                  <a:cubicBezTo>
                    <a:pt x="10987" y="8746"/>
                    <a:pt x="10055" y="8647"/>
                    <a:pt x="9182" y="8647"/>
                  </a:cubicBezTo>
                  <a:cubicBezTo>
                    <a:pt x="5137" y="8647"/>
                    <a:pt x="2222" y="10868"/>
                    <a:pt x="1230" y="14715"/>
                  </a:cubicBezTo>
                  <a:cubicBezTo>
                    <a:pt x="0" y="19435"/>
                    <a:pt x="2459" y="23223"/>
                    <a:pt x="7814" y="24968"/>
                  </a:cubicBezTo>
                  <a:cubicBezTo>
                    <a:pt x="5375" y="30065"/>
                    <a:pt x="6426" y="34447"/>
                    <a:pt x="10689" y="36827"/>
                  </a:cubicBezTo>
                  <a:cubicBezTo>
                    <a:pt x="12038" y="37581"/>
                    <a:pt x="13406" y="37958"/>
                    <a:pt x="14755" y="37958"/>
                  </a:cubicBezTo>
                  <a:cubicBezTo>
                    <a:pt x="16798" y="37958"/>
                    <a:pt x="19713" y="37085"/>
                    <a:pt x="22271" y="33039"/>
                  </a:cubicBezTo>
                  <a:cubicBezTo>
                    <a:pt x="24472" y="34884"/>
                    <a:pt x="26654" y="35836"/>
                    <a:pt x="28796" y="35836"/>
                  </a:cubicBezTo>
                  <a:cubicBezTo>
                    <a:pt x="30243" y="35836"/>
                    <a:pt x="32405" y="35379"/>
                    <a:pt x="34467" y="33218"/>
                  </a:cubicBezTo>
                  <a:cubicBezTo>
                    <a:pt x="36470" y="31136"/>
                    <a:pt x="36847" y="29014"/>
                    <a:pt x="36827" y="27606"/>
                  </a:cubicBezTo>
                  <a:cubicBezTo>
                    <a:pt x="36768" y="25404"/>
                    <a:pt x="35717" y="23203"/>
                    <a:pt x="33714" y="21041"/>
                  </a:cubicBezTo>
                  <a:cubicBezTo>
                    <a:pt x="38315" y="17789"/>
                    <a:pt x="39544" y="13466"/>
                    <a:pt x="36966" y="9301"/>
                  </a:cubicBezTo>
                  <a:cubicBezTo>
                    <a:pt x="34983" y="6089"/>
                    <a:pt x="32286" y="5434"/>
                    <a:pt x="30382" y="5434"/>
                  </a:cubicBezTo>
                  <a:cubicBezTo>
                    <a:pt x="29628" y="5434"/>
                    <a:pt x="28815" y="5533"/>
                    <a:pt x="28002" y="5752"/>
                  </a:cubicBezTo>
                  <a:cubicBezTo>
                    <a:pt x="26495" y="635"/>
                    <a:pt x="22271" y="0"/>
                    <a:pt x="2024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6"/>
            <p:cNvSpPr/>
            <p:nvPr/>
          </p:nvSpPr>
          <p:spPr>
            <a:xfrm>
              <a:off x="4644150" y="4307875"/>
              <a:ext cx="276675" cy="376825"/>
            </a:xfrm>
            <a:custGeom>
              <a:rect b="b" l="l" r="r" t="t"/>
              <a:pathLst>
                <a:path extrusionOk="0" h="15073" w="11067">
                  <a:moveTo>
                    <a:pt x="5533" y="1"/>
                  </a:moveTo>
                  <a:cubicBezTo>
                    <a:pt x="1448" y="1"/>
                    <a:pt x="0" y="3075"/>
                    <a:pt x="0" y="7279"/>
                  </a:cubicBezTo>
                  <a:cubicBezTo>
                    <a:pt x="0" y="11463"/>
                    <a:pt x="4205" y="15073"/>
                    <a:pt x="4205" y="15073"/>
                  </a:cubicBezTo>
                  <a:lnTo>
                    <a:pt x="5533" y="14537"/>
                  </a:lnTo>
                  <a:lnTo>
                    <a:pt x="6862" y="15073"/>
                  </a:lnTo>
                  <a:cubicBezTo>
                    <a:pt x="6862" y="15073"/>
                    <a:pt x="11066" y="11463"/>
                    <a:pt x="11066" y="7279"/>
                  </a:cubicBezTo>
                  <a:cubicBezTo>
                    <a:pt x="11066" y="3075"/>
                    <a:pt x="9618" y="1"/>
                    <a:pt x="553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6"/>
            <p:cNvSpPr/>
            <p:nvPr/>
          </p:nvSpPr>
          <p:spPr>
            <a:xfrm>
              <a:off x="4348650" y="4524175"/>
              <a:ext cx="398650" cy="284850"/>
            </a:xfrm>
            <a:custGeom>
              <a:rect b="b" l="l" r="r" t="t"/>
              <a:pathLst>
                <a:path extrusionOk="0" h="11394" w="15946">
                  <a:moveTo>
                    <a:pt x="6292" y="1"/>
                  </a:moveTo>
                  <a:cubicBezTo>
                    <a:pt x="3726" y="1"/>
                    <a:pt x="1760" y="1121"/>
                    <a:pt x="1012" y="3981"/>
                  </a:cubicBezTo>
                  <a:cubicBezTo>
                    <a:pt x="1" y="7928"/>
                    <a:pt x="2619" y="10129"/>
                    <a:pt x="6664" y="11180"/>
                  </a:cubicBezTo>
                  <a:cubicBezTo>
                    <a:pt x="7242" y="11329"/>
                    <a:pt x="7829" y="11394"/>
                    <a:pt x="8412" y="11394"/>
                  </a:cubicBezTo>
                  <a:cubicBezTo>
                    <a:pt x="11928" y="11394"/>
                    <a:pt x="15271" y="9058"/>
                    <a:pt x="15271" y="9058"/>
                  </a:cubicBezTo>
                  <a:lnTo>
                    <a:pt x="15092" y="7650"/>
                  </a:lnTo>
                  <a:lnTo>
                    <a:pt x="15945" y="6500"/>
                  </a:lnTo>
                  <a:cubicBezTo>
                    <a:pt x="15945" y="6500"/>
                    <a:pt x="13506" y="1502"/>
                    <a:pt x="9441" y="451"/>
                  </a:cubicBezTo>
                  <a:cubicBezTo>
                    <a:pt x="8327" y="162"/>
                    <a:pt x="7266" y="1"/>
                    <a:pt x="6292"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6"/>
            <p:cNvSpPr/>
            <p:nvPr/>
          </p:nvSpPr>
          <p:spPr>
            <a:xfrm>
              <a:off x="4487975" y="4753100"/>
              <a:ext cx="349550" cy="365175"/>
            </a:xfrm>
            <a:custGeom>
              <a:rect b="b" l="l" r="r" t="t"/>
              <a:pathLst>
                <a:path extrusionOk="0" h="14607" w="13982">
                  <a:moveTo>
                    <a:pt x="9738" y="0"/>
                  </a:moveTo>
                  <a:cubicBezTo>
                    <a:pt x="9738" y="0"/>
                    <a:pt x="4304" y="1111"/>
                    <a:pt x="2261" y="4780"/>
                  </a:cubicBezTo>
                  <a:cubicBezTo>
                    <a:pt x="238" y="8429"/>
                    <a:pt x="0" y="11840"/>
                    <a:pt x="3570" y="13823"/>
                  </a:cubicBezTo>
                  <a:cubicBezTo>
                    <a:pt x="4533" y="14361"/>
                    <a:pt x="5440" y="14607"/>
                    <a:pt x="6290" y="14607"/>
                  </a:cubicBezTo>
                  <a:cubicBezTo>
                    <a:pt x="8573" y="14607"/>
                    <a:pt x="10451" y="12833"/>
                    <a:pt x="11939" y="10174"/>
                  </a:cubicBezTo>
                  <a:cubicBezTo>
                    <a:pt x="13981" y="6505"/>
                    <a:pt x="12058" y="1289"/>
                    <a:pt x="12058" y="1289"/>
                  </a:cubicBezTo>
                  <a:lnTo>
                    <a:pt x="10650" y="1131"/>
                  </a:lnTo>
                  <a:lnTo>
                    <a:pt x="9738" y="0"/>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6"/>
            <p:cNvSpPr/>
            <p:nvPr/>
          </p:nvSpPr>
          <p:spPr>
            <a:xfrm>
              <a:off x="4784950" y="4736175"/>
              <a:ext cx="373350" cy="329075"/>
            </a:xfrm>
            <a:custGeom>
              <a:rect b="b" l="l" r="r" t="t"/>
              <a:pathLst>
                <a:path extrusionOk="0" h="13163" w="14934">
                  <a:moveTo>
                    <a:pt x="3227" y="0"/>
                  </a:moveTo>
                  <a:cubicBezTo>
                    <a:pt x="2548" y="0"/>
                    <a:pt x="2122" y="43"/>
                    <a:pt x="2122" y="43"/>
                  </a:cubicBezTo>
                  <a:lnTo>
                    <a:pt x="1607" y="1371"/>
                  </a:lnTo>
                  <a:lnTo>
                    <a:pt x="298" y="1966"/>
                  </a:lnTo>
                  <a:cubicBezTo>
                    <a:pt x="298" y="1966"/>
                    <a:pt x="0" y="7499"/>
                    <a:pt x="3035" y="10395"/>
                  </a:cubicBezTo>
                  <a:cubicBezTo>
                    <a:pt x="4813" y="12092"/>
                    <a:pt x="6660" y="13162"/>
                    <a:pt x="8451" y="13162"/>
                  </a:cubicBezTo>
                  <a:cubicBezTo>
                    <a:pt x="9715" y="13162"/>
                    <a:pt x="10952" y="12629"/>
                    <a:pt x="12117" y="11406"/>
                  </a:cubicBezTo>
                  <a:cubicBezTo>
                    <a:pt x="14933" y="8471"/>
                    <a:pt x="13704" y="5278"/>
                    <a:pt x="10689" y="2383"/>
                  </a:cubicBezTo>
                  <a:cubicBezTo>
                    <a:pt x="8496" y="290"/>
                    <a:pt x="4998" y="0"/>
                    <a:pt x="32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6"/>
            <p:cNvSpPr/>
            <p:nvPr/>
          </p:nvSpPr>
          <p:spPr>
            <a:xfrm>
              <a:off x="4803300" y="4443325"/>
              <a:ext cx="392175" cy="306275"/>
            </a:xfrm>
            <a:custGeom>
              <a:rect b="b" l="l" r="r" t="t"/>
              <a:pathLst>
                <a:path extrusionOk="0" h="12251" w="15687">
                  <a:moveTo>
                    <a:pt x="9303" y="0"/>
                  </a:moveTo>
                  <a:cubicBezTo>
                    <a:pt x="7795" y="0"/>
                    <a:pt x="6129" y="640"/>
                    <a:pt x="4423" y="1702"/>
                  </a:cubicBezTo>
                  <a:cubicBezTo>
                    <a:pt x="873" y="3904"/>
                    <a:pt x="0" y="9377"/>
                    <a:pt x="0" y="9377"/>
                  </a:cubicBezTo>
                  <a:lnTo>
                    <a:pt x="1170" y="10230"/>
                  </a:lnTo>
                  <a:lnTo>
                    <a:pt x="1408" y="11638"/>
                  </a:lnTo>
                  <a:cubicBezTo>
                    <a:pt x="1408" y="11638"/>
                    <a:pt x="3332" y="12250"/>
                    <a:pt x="5639" y="12250"/>
                  </a:cubicBezTo>
                  <a:cubicBezTo>
                    <a:pt x="7158" y="12250"/>
                    <a:pt x="8843" y="11984"/>
                    <a:pt x="10253" y="11102"/>
                  </a:cubicBezTo>
                  <a:cubicBezTo>
                    <a:pt x="13823" y="8901"/>
                    <a:pt x="15687" y="6045"/>
                    <a:pt x="13525" y="2575"/>
                  </a:cubicBezTo>
                  <a:cubicBezTo>
                    <a:pt x="12407" y="763"/>
                    <a:pt x="10949" y="0"/>
                    <a:pt x="930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6"/>
            <p:cNvSpPr/>
            <p:nvPr/>
          </p:nvSpPr>
          <p:spPr>
            <a:xfrm>
              <a:off x="4689250" y="4636575"/>
              <a:ext cx="186450" cy="186450"/>
            </a:xfrm>
            <a:custGeom>
              <a:rect b="b" l="l" r="r" t="t"/>
              <a:pathLst>
                <a:path extrusionOk="0" h="7458" w="7458">
                  <a:moveTo>
                    <a:pt x="3729" y="1"/>
                  </a:moveTo>
                  <a:cubicBezTo>
                    <a:pt x="1667" y="1"/>
                    <a:pt x="1" y="1667"/>
                    <a:pt x="1" y="3729"/>
                  </a:cubicBezTo>
                  <a:cubicBezTo>
                    <a:pt x="1" y="5792"/>
                    <a:pt x="1667" y="7458"/>
                    <a:pt x="3729" y="7458"/>
                  </a:cubicBezTo>
                  <a:cubicBezTo>
                    <a:pt x="5792" y="7458"/>
                    <a:pt x="7458" y="5792"/>
                    <a:pt x="7458" y="3729"/>
                  </a:cubicBezTo>
                  <a:cubicBezTo>
                    <a:pt x="7458" y="1667"/>
                    <a:pt x="5792" y="1"/>
                    <a:pt x="372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6"/>
            <p:cNvSpPr/>
            <p:nvPr/>
          </p:nvSpPr>
          <p:spPr>
            <a:xfrm>
              <a:off x="4783450" y="4381200"/>
              <a:ext cx="91250" cy="216775"/>
            </a:xfrm>
            <a:custGeom>
              <a:rect b="b" l="l" r="r" t="t"/>
              <a:pathLst>
                <a:path extrusionOk="0" h="8671" w="3650">
                  <a:moveTo>
                    <a:pt x="31" y="0"/>
                  </a:moveTo>
                  <a:cubicBezTo>
                    <a:pt x="26" y="0"/>
                    <a:pt x="22" y="1"/>
                    <a:pt x="21" y="3"/>
                  </a:cubicBezTo>
                  <a:cubicBezTo>
                    <a:pt x="1" y="62"/>
                    <a:pt x="179" y="181"/>
                    <a:pt x="715" y="677"/>
                  </a:cubicBezTo>
                  <a:cubicBezTo>
                    <a:pt x="973" y="915"/>
                    <a:pt x="1330" y="1252"/>
                    <a:pt x="1726" y="1768"/>
                  </a:cubicBezTo>
                  <a:cubicBezTo>
                    <a:pt x="2103" y="2264"/>
                    <a:pt x="2539" y="2938"/>
                    <a:pt x="2896" y="3870"/>
                  </a:cubicBezTo>
                  <a:cubicBezTo>
                    <a:pt x="3233" y="4802"/>
                    <a:pt x="3333" y="5595"/>
                    <a:pt x="3372" y="6230"/>
                  </a:cubicBezTo>
                  <a:cubicBezTo>
                    <a:pt x="3392" y="6865"/>
                    <a:pt x="3352" y="7360"/>
                    <a:pt x="3313" y="7717"/>
                  </a:cubicBezTo>
                  <a:cubicBezTo>
                    <a:pt x="3214" y="8431"/>
                    <a:pt x="3174" y="8669"/>
                    <a:pt x="3214" y="8669"/>
                  </a:cubicBezTo>
                  <a:cubicBezTo>
                    <a:pt x="3215" y="8670"/>
                    <a:pt x="3217" y="8670"/>
                    <a:pt x="3219" y="8670"/>
                  </a:cubicBezTo>
                  <a:cubicBezTo>
                    <a:pt x="3263" y="8670"/>
                    <a:pt x="3378" y="8441"/>
                    <a:pt x="3511" y="7737"/>
                  </a:cubicBezTo>
                  <a:cubicBezTo>
                    <a:pt x="3590" y="7380"/>
                    <a:pt x="3650" y="6884"/>
                    <a:pt x="3630" y="6230"/>
                  </a:cubicBezTo>
                  <a:cubicBezTo>
                    <a:pt x="3610" y="5556"/>
                    <a:pt x="3511" y="4743"/>
                    <a:pt x="3154" y="3771"/>
                  </a:cubicBezTo>
                  <a:cubicBezTo>
                    <a:pt x="2797" y="2819"/>
                    <a:pt x="2341" y="2125"/>
                    <a:pt x="1925" y="1609"/>
                  </a:cubicBezTo>
                  <a:cubicBezTo>
                    <a:pt x="1508" y="1094"/>
                    <a:pt x="1151" y="756"/>
                    <a:pt x="854" y="519"/>
                  </a:cubicBezTo>
                  <a:cubicBezTo>
                    <a:pt x="312" y="103"/>
                    <a:pt x="82" y="0"/>
                    <a:pt x="3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6"/>
            <p:cNvSpPr/>
            <p:nvPr/>
          </p:nvSpPr>
          <p:spPr>
            <a:xfrm>
              <a:off x="5032350" y="4512350"/>
              <a:ext cx="69925" cy="151400"/>
            </a:xfrm>
            <a:custGeom>
              <a:rect b="b" l="l" r="r" t="t"/>
              <a:pathLst>
                <a:path extrusionOk="0" h="6056" w="2797">
                  <a:moveTo>
                    <a:pt x="965" y="0"/>
                  </a:moveTo>
                  <a:cubicBezTo>
                    <a:pt x="949" y="0"/>
                    <a:pt x="940" y="5"/>
                    <a:pt x="932" y="12"/>
                  </a:cubicBezTo>
                  <a:cubicBezTo>
                    <a:pt x="912" y="52"/>
                    <a:pt x="1071" y="151"/>
                    <a:pt x="1468" y="548"/>
                  </a:cubicBezTo>
                  <a:cubicBezTo>
                    <a:pt x="1666" y="746"/>
                    <a:pt x="1904" y="1043"/>
                    <a:pt x="2122" y="1500"/>
                  </a:cubicBezTo>
                  <a:cubicBezTo>
                    <a:pt x="2320" y="1936"/>
                    <a:pt x="2499" y="2570"/>
                    <a:pt x="2400" y="3324"/>
                  </a:cubicBezTo>
                  <a:cubicBezTo>
                    <a:pt x="2281" y="4078"/>
                    <a:pt x="1924" y="4613"/>
                    <a:pt x="1587" y="4970"/>
                  </a:cubicBezTo>
                  <a:cubicBezTo>
                    <a:pt x="1250" y="5327"/>
                    <a:pt x="932" y="5545"/>
                    <a:pt x="694" y="5684"/>
                  </a:cubicBezTo>
                  <a:cubicBezTo>
                    <a:pt x="199" y="5942"/>
                    <a:pt x="0" y="5981"/>
                    <a:pt x="20" y="6041"/>
                  </a:cubicBezTo>
                  <a:cubicBezTo>
                    <a:pt x="20" y="6051"/>
                    <a:pt x="30" y="6056"/>
                    <a:pt x="57" y="6056"/>
                  </a:cubicBezTo>
                  <a:cubicBezTo>
                    <a:pt x="84" y="6056"/>
                    <a:pt x="129" y="6051"/>
                    <a:pt x="199" y="6041"/>
                  </a:cubicBezTo>
                  <a:cubicBezTo>
                    <a:pt x="318" y="6021"/>
                    <a:pt x="516" y="5981"/>
                    <a:pt x="774" y="5862"/>
                  </a:cubicBezTo>
                  <a:cubicBezTo>
                    <a:pt x="1051" y="5743"/>
                    <a:pt x="1408" y="5525"/>
                    <a:pt x="1785" y="5148"/>
                  </a:cubicBezTo>
                  <a:cubicBezTo>
                    <a:pt x="2142" y="4772"/>
                    <a:pt x="2539" y="4197"/>
                    <a:pt x="2677" y="3364"/>
                  </a:cubicBezTo>
                  <a:cubicBezTo>
                    <a:pt x="2796" y="2531"/>
                    <a:pt x="2598" y="1856"/>
                    <a:pt x="2360" y="1381"/>
                  </a:cubicBezTo>
                  <a:cubicBezTo>
                    <a:pt x="2122" y="905"/>
                    <a:pt x="1845" y="587"/>
                    <a:pt x="1626" y="389"/>
                  </a:cubicBezTo>
                  <a:cubicBezTo>
                    <a:pt x="1388" y="210"/>
                    <a:pt x="1230" y="91"/>
                    <a:pt x="1111" y="52"/>
                  </a:cubicBezTo>
                  <a:cubicBezTo>
                    <a:pt x="1035" y="14"/>
                    <a:pt x="992" y="0"/>
                    <a:pt x="9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6"/>
            <p:cNvSpPr/>
            <p:nvPr/>
          </p:nvSpPr>
          <p:spPr>
            <a:xfrm>
              <a:off x="4983250" y="4587425"/>
              <a:ext cx="51100" cy="73050"/>
            </a:xfrm>
            <a:custGeom>
              <a:rect b="b" l="l" r="r" t="t"/>
              <a:pathLst>
                <a:path extrusionOk="0" h="2922" w="2044">
                  <a:moveTo>
                    <a:pt x="1872" y="1"/>
                  </a:moveTo>
                  <a:cubicBezTo>
                    <a:pt x="1869" y="1"/>
                    <a:pt x="1867" y="2"/>
                    <a:pt x="1865" y="4"/>
                  </a:cubicBezTo>
                  <a:cubicBezTo>
                    <a:pt x="1806" y="4"/>
                    <a:pt x="1806" y="103"/>
                    <a:pt x="1806" y="361"/>
                  </a:cubicBezTo>
                  <a:cubicBezTo>
                    <a:pt x="1786" y="618"/>
                    <a:pt x="1766" y="1094"/>
                    <a:pt x="1369" y="1729"/>
                  </a:cubicBezTo>
                  <a:cubicBezTo>
                    <a:pt x="973" y="2324"/>
                    <a:pt x="556" y="2542"/>
                    <a:pt x="318" y="2681"/>
                  </a:cubicBezTo>
                  <a:cubicBezTo>
                    <a:pt x="80" y="2800"/>
                    <a:pt x="1" y="2840"/>
                    <a:pt x="21" y="2879"/>
                  </a:cubicBezTo>
                  <a:cubicBezTo>
                    <a:pt x="21" y="2900"/>
                    <a:pt x="49" y="2922"/>
                    <a:pt x="118" y="2922"/>
                  </a:cubicBezTo>
                  <a:cubicBezTo>
                    <a:pt x="178" y="2922"/>
                    <a:pt x="268" y="2906"/>
                    <a:pt x="398" y="2859"/>
                  </a:cubicBezTo>
                  <a:cubicBezTo>
                    <a:pt x="675" y="2780"/>
                    <a:pt x="1171" y="2562"/>
                    <a:pt x="1607" y="1868"/>
                  </a:cubicBezTo>
                  <a:cubicBezTo>
                    <a:pt x="2044" y="1174"/>
                    <a:pt x="2044" y="638"/>
                    <a:pt x="2004" y="361"/>
                  </a:cubicBezTo>
                  <a:cubicBezTo>
                    <a:pt x="1968" y="91"/>
                    <a:pt x="1900" y="1"/>
                    <a:pt x="18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6"/>
            <p:cNvSpPr/>
            <p:nvPr/>
          </p:nvSpPr>
          <p:spPr>
            <a:xfrm>
              <a:off x="4949550" y="4812800"/>
              <a:ext cx="113050" cy="199800"/>
            </a:xfrm>
            <a:custGeom>
              <a:rect b="b" l="l" r="r" t="t"/>
              <a:pathLst>
                <a:path extrusionOk="0" h="7992" w="4522">
                  <a:moveTo>
                    <a:pt x="463" y="1"/>
                  </a:moveTo>
                  <a:cubicBezTo>
                    <a:pt x="379" y="1"/>
                    <a:pt x="311" y="5"/>
                    <a:pt x="258" y="12"/>
                  </a:cubicBezTo>
                  <a:cubicBezTo>
                    <a:pt x="80" y="32"/>
                    <a:pt x="0" y="32"/>
                    <a:pt x="0" y="71"/>
                  </a:cubicBezTo>
                  <a:cubicBezTo>
                    <a:pt x="20" y="91"/>
                    <a:pt x="80" y="91"/>
                    <a:pt x="258" y="111"/>
                  </a:cubicBezTo>
                  <a:cubicBezTo>
                    <a:pt x="417" y="131"/>
                    <a:pt x="694" y="171"/>
                    <a:pt x="1091" y="270"/>
                  </a:cubicBezTo>
                  <a:cubicBezTo>
                    <a:pt x="1488" y="389"/>
                    <a:pt x="2023" y="587"/>
                    <a:pt x="2598" y="1023"/>
                  </a:cubicBezTo>
                  <a:cubicBezTo>
                    <a:pt x="2896" y="1241"/>
                    <a:pt x="3193" y="1539"/>
                    <a:pt x="3471" y="1896"/>
                  </a:cubicBezTo>
                  <a:cubicBezTo>
                    <a:pt x="3729" y="2273"/>
                    <a:pt x="3967" y="2729"/>
                    <a:pt x="4105" y="3264"/>
                  </a:cubicBezTo>
                  <a:cubicBezTo>
                    <a:pt x="4224" y="3820"/>
                    <a:pt x="4224" y="4335"/>
                    <a:pt x="4145" y="4771"/>
                  </a:cubicBezTo>
                  <a:cubicBezTo>
                    <a:pt x="4066" y="5228"/>
                    <a:pt x="3927" y="5624"/>
                    <a:pt x="3768" y="5961"/>
                  </a:cubicBezTo>
                  <a:cubicBezTo>
                    <a:pt x="3451" y="6616"/>
                    <a:pt x="3074" y="7032"/>
                    <a:pt x="2757" y="7310"/>
                  </a:cubicBezTo>
                  <a:cubicBezTo>
                    <a:pt x="2459" y="7568"/>
                    <a:pt x="2221" y="7726"/>
                    <a:pt x="2083" y="7825"/>
                  </a:cubicBezTo>
                  <a:cubicBezTo>
                    <a:pt x="1924" y="7905"/>
                    <a:pt x="1884" y="7964"/>
                    <a:pt x="1884" y="7984"/>
                  </a:cubicBezTo>
                  <a:cubicBezTo>
                    <a:pt x="1889" y="7989"/>
                    <a:pt x="1897" y="7992"/>
                    <a:pt x="1908" y="7992"/>
                  </a:cubicBezTo>
                  <a:cubicBezTo>
                    <a:pt x="1940" y="7992"/>
                    <a:pt x="2003" y="7969"/>
                    <a:pt x="2122" y="7925"/>
                  </a:cubicBezTo>
                  <a:cubicBezTo>
                    <a:pt x="2301" y="7865"/>
                    <a:pt x="2559" y="7726"/>
                    <a:pt x="2896" y="7449"/>
                  </a:cubicBezTo>
                  <a:cubicBezTo>
                    <a:pt x="3233" y="7191"/>
                    <a:pt x="3649" y="6755"/>
                    <a:pt x="4006" y="6060"/>
                  </a:cubicBezTo>
                  <a:cubicBezTo>
                    <a:pt x="4185" y="5723"/>
                    <a:pt x="4343" y="5307"/>
                    <a:pt x="4423" y="4831"/>
                  </a:cubicBezTo>
                  <a:cubicBezTo>
                    <a:pt x="4502" y="4355"/>
                    <a:pt x="4522" y="3800"/>
                    <a:pt x="4383" y="3205"/>
                  </a:cubicBezTo>
                  <a:cubicBezTo>
                    <a:pt x="4244" y="2610"/>
                    <a:pt x="3986" y="2134"/>
                    <a:pt x="3689" y="1737"/>
                  </a:cubicBezTo>
                  <a:cubicBezTo>
                    <a:pt x="3392" y="1341"/>
                    <a:pt x="3074" y="1043"/>
                    <a:pt x="2757" y="805"/>
                  </a:cubicBezTo>
                  <a:cubicBezTo>
                    <a:pt x="2122" y="349"/>
                    <a:pt x="1567" y="171"/>
                    <a:pt x="1151" y="71"/>
                  </a:cubicBezTo>
                  <a:cubicBezTo>
                    <a:pt x="860" y="19"/>
                    <a:pt x="631" y="1"/>
                    <a:pt x="46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6"/>
            <p:cNvSpPr/>
            <p:nvPr/>
          </p:nvSpPr>
          <p:spPr>
            <a:xfrm>
              <a:off x="4592575" y="4856725"/>
              <a:ext cx="173550" cy="204775"/>
            </a:xfrm>
            <a:custGeom>
              <a:rect b="b" l="l" r="r" t="t"/>
              <a:pathLst>
                <a:path extrusionOk="0" h="8191" w="6942">
                  <a:moveTo>
                    <a:pt x="6704" y="0"/>
                  </a:moveTo>
                  <a:cubicBezTo>
                    <a:pt x="6684" y="0"/>
                    <a:pt x="6684" y="79"/>
                    <a:pt x="6684" y="258"/>
                  </a:cubicBezTo>
                  <a:cubicBezTo>
                    <a:pt x="6704" y="436"/>
                    <a:pt x="6724" y="734"/>
                    <a:pt x="6724" y="1170"/>
                  </a:cubicBezTo>
                  <a:cubicBezTo>
                    <a:pt x="6724" y="1606"/>
                    <a:pt x="6684" y="2201"/>
                    <a:pt x="6486" y="2955"/>
                  </a:cubicBezTo>
                  <a:cubicBezTo>
                    <a:pt x="6287" y="3709"/>
                    <a:pt x="5911" y="4641"/>
                    <a:pt x="5157" y="5573"/>
                  </a:cubicBezTo>
                  <a:cubicBezTo>
                    <a:pt x="4403" y="6485"/>
                    <a:pt x="3551" y="7020"/>
                    <a:pt x="2857" y="7357"/>
                  </a:cubicBezTo>
                  <a:cubicBezTo>
                    <a:pt x="2162" y="7675"/>
                    <a:pt x="1587" y="7833"/>
                    <a:pt x="1151" y="7933"/>
                  </a:cubicBezTo>
                  <a:cubicBezTo>
                    <a:pt x="735" y="8012"/>
                    <a:pt x="437" y="8052"/>
                    <a:pt x="259" y="8071"/>
                  </a:cubicBezTo>
                  <a:cubicBezTo>
                    <a:pt x="80" y="8091"/>
                    <a:pt x="1" y="8111"/>
                    <a:pt x="1" y="8131"/>
                  </a:cubicBezTo>
                  <a:cubicBezTo>
                    <a:pt x="1" y="8151"/>
                    <a:pt x="80" y="8171"/>
                    <a:pt x="259" y="8190"/>
                  </a:cubicBezTo>
                  <a:cubicBezTo>
                    <a:pt x="437" y="8190"/>
                    <a:pt x="735" y="8190"/>
                    <a:pt x="1191" y="8131"/>
                  </a:cubicBezTo>
                  <a:cubicBezTo>
                    <a:pt x="1627" y="8071"/>
                    <a:pt x="2242" y="7933"/>
                    <a:pt x="2976" y="7595"/>
                  </a:cubicBezTo>
                  <a:cubicBezTo>
                    <a:pt x="3709" y="7258"/>
                    <a:pt x="4582" y="6703"/>
                    <a:pt x="5375" y="5751"/>
                  </a:cubicBezTo>
                  <a:cubicBezTo>
                    <a:pt x="6168" y="4779"/>
                    <a:pt x="6545" y="3808"/>
                    <a:pt x="6743" y="3034"/>
                  </a:cubicBezTo>
                  <a:cubicBezTo>
                    <a:pt x="6922" y="2241"/>
                    <a:pt x="6942" y="1626"/>
                    <a:pt x="6922" y="1170"/>
                  </a:cubicBezTo>
                  <a:cubicBezTo>
                    <a:pt x="6902" y="714"/>
                    <a:pt x="6843" y="417"/>
                    <a:pt x="6803" y="238"/>
                  </a:cubicBezTo>
                  <a:cubicBezTo>
                    <a:pt x="6743" y="60"/>
                    <a:pt x="6724" y="0"/>
                    <a:pt x="67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6"/>
            <p:cNvSpPr/>
            <p:nvPr/>
          </p:nvSpPr>
          <p:spPr>
            <a:xfrm>
              <a:off x="4451275" y="4567075"/>
              <a:ext cx="185950" cy="170700"/>
            </a:xfrm>
            <a:custGeom>
              <a:rect b="b" l="l" r="r" t="t"/>
              <a:pathLst>
                <a:path extrusionOk="0" h="6828" w="7438">
                  <a:moveTo>
                    <a:pt x="488" y="1"/>
                  </a:moveTo>
                  <a:cubicBezTo>
                    <a:pt x="466" y="1"/>
                    <a:pt x="425" y="66"/>
                    <a:pt x="338" y="223"/>
                  </a:cubicBezTo>
                  <a:cubicBezTo>
                    <a:pt x="239" y="381"/>
                    <a:pt x="120" y="679"/>
                    <a:pt x="41" y="1135"/>
                  </a:cubicBezTo>
                  <a:cubicBezTo>
                    <a:pt x="21" y="1254"/>
                    <a:pt x="21" y="1393"/>
                    <a:pt x="1" y="1532"/>
                  </a:cubicBezTo>
                  <a:cubicBezTo>
                    <a:pt x="21" y="1670"/>
                    <a:pt x="1" y="1809"/>
                    <a:pt x="21" y="1968"/>
                  </a:cubicBezTo>
                  <a:cubicBezTo>
                    <a:pt x="41" y="2285"/>
                    <a:pt x="100" y="2662"/>
                    <a:pt x="219" y="3059"/>
                  </a:cubicBezTo>
                  <a:cubicBezTo>
                    <a:pt x="457" y="3852"/>
                    <a:pt x="953" y="4804"/>
                    <a:pt x="1925" y="5657"/>
                  </a:cubicBezTo>
                  <a:cubicBezTo>
                    <a:pt x="2869" y="6486"/>
                    <a:pt x="3908" y="6827"/>
                    <a:pt x="4749" y="6827"/>
                  </a:cubicBezTo>
                  <a:cubicBezTo>
                    <a:pt x="4773" y="6827"/>
                    <a:pt x="4796" y="6827"/>
                    <a:pt x="4820" y="6827"/>
                  </a:cubicBezTo>
                  <a:cubicBezTo>
                    <a:pt x="5653" y="6787"/>
                    <a:pt x="6268" y="6509"/>
                    <a:pt x="6644" y="6232"/>
                  </a:cubicBezTo>
                  <a:cubicBezTo>
                    <a:pt x="7041" y="5954"/>
                    <a:pt x="7219" y="5696"/>
                    <a:pt x="7319" y="5518"/>
                  </a:cubicBezTo>
                  <a:cubicBezTo>
                    <a:pt x="7418" y="5359"/>
                    <a:pt x="7438" y="5280"/>
                    <a:pt x="7418" y="5280"/>
                  </a:cubicBezTo>
                  <a:cubicBezTo>
                    <a:pt x="7415" y="5277"/>
                    <a:pt x="7413" y="5276"/>
                    <a:pt x="7409" y="5276"/>
                  </a:cubicBezTo>
                  <a:cubicBezTo>
                    <a:pt x="7387" y="5276"/>
                    <a:pt x="7343" y="5337"/>
                    <a:pt x="7239" y="5458"/>
                  </a:cubicBezTo>
                  <a:cubicBezTo>
                    <a:pt x="7100" y="5597"/>
                    <a:pt x="6922" y="5815"/>
                    <a:pt x="6545" y="6053"/>
                  </a:cubicBezTo>
                  <a:cubicBezTo>
                    <a:pt x="6168" y="6291"/>
                    <a:pt x="5593" y="6549"/>
                    <a:pt x="4820" y="6549"/>
                  </a:cubicBezTo>
                  <a:cubicBezTo>
                    <a:pt x="4797" y="6550"/>
                    <a:pt x="4773" y="6550"/>
                    <a:pt x="4750" y="6550"/>
                  </a:cubicBezTo>
                  <a:cubicBezTo>
                    <a:pt x="3969" y="6550"/>
                    <a:pt x="3008" y="6228"/>
                    <a:pt x="2123" y="5438"/>
                  </a:cubicBezTo>
                  <a:cubicBezTo>
                    <a:pt x="1191" y="4645"/>
                    <a:pt x="715" y="3733"/>
                    <a:pt x="477" y="2979"/>
                  </a:cubicBezTo>
                  <a:cubicBezTo>
                    <a:pt x="358" y="2603"/>
                    <a:pt x="279" y="2265"/>
                    <a:pt x="259" y="1948"/>
                  </a:cubicBezTo>
                  <a:cubicBezTo>
                    <a:pt x="239" y="1809"/>
                    <a:pt x="239" y="1651"/>
                    <a:pt x="239" y="1532"/>
                  </a:cubicBezTo>
                  <a:cubicBezTo>
                    <a:pt x="239" y="1393"/>
                    <a:pt x="239" y="1274"/>
                    <a:pt x="259" y="1155"/>
                  </a:cubicBezTo>
                  <a:cubicBezTo>
                    <a:pt x="298" y="719"/>
                    <a:pt x="378" y="441"/>
                    <a:pt x="437" y="262"/>
                  </a:cubicBezTo>
                  <a:cubicBezTo>
                    <a:pt x="497" y="84"/>
                    <a:pt x="516" y="5"/>
                    <a:pt x="497" y="5"/>
                  </a:cubicBezTo>
                  <a:cubicBezTo>
                    <a:pt x="494" y="2"/>
                    <a:pt x="492" y="1"/>
                    <a:pt x="4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6"/>
            <p:cNvSpPr/>
            <p:nvPr/>
          </p:nvSpPr>
          <p:spPr>
            <a:xfrm>
              <a:off x="4533575" y="4587400"/>
              <a:ext cx="61025" cy="64500"/>
            </a:xfrm>
            <a:custGeom>
              <a:rect b="b" l="l" r="r" t="t"/>
              <a:pathLst>
                <a:path extrusionOk="0" h="2580" w="2441">
                  <a:moveTo>
                    <a:pt x="384" y="0"/>
                  </a:moveTo>
                  <a:cubicBezTo>
                    <a:pt x="345" y="0"/>
                    <a:pt x="240" y="67"/>
                    <a:pt x="120" y="342"/>
                  </a:cubicBezTo>
                  <a:cubicBezTo>
                    <a:pt x="60" y="481"/>
                    <a:pt x="1" y="699"/>
                    <a:pt x="1" y="996"/>
                  </a:cubicBezTo>
                  <a:cubicBezTo>
                    <a:pt x="21" y="1294"/>
                    <a:pt x="100" y="1671"/>
                    <a:pt x="417" y="2027"/>
                  </a:cubicBezTo>
                  <a:cubicBezTo>
                    <a:pt x="735" y="2384"/>
                    <a:pt x="1092" y="2503"/>
                    <a:pt x="1389" y="2563"/>
                  </a:cubicBezTo>
                  <a:cubicBezTo>
                    <a:pt x="1476" y="2575"/>
                    <a:pt x="1557" y="2579"/>
                    <a:pt x="1631" y="2579"/>
                  </a:cubicBezTo>
                  <a:cubicBezTo>
                    <a:pt x="1809" y="2579"/>
                    <a:pt x="1951" y="2551"/>
                    <a:pt x="2063" y="2523"/>
                  </a:cubicBezTo>
                  <a:cubicBezTo>
                    <a:pt x="2381" y="2424"/>
                    <a:pt x="2440" y="2325"/>
                    <a:pt x="2420" y="2285"/>
                  </a:cubicBezTo>
                  <a:cubicBezTo>
                    <a:pt x="2414" y="2274"/>
                    <a:pt x="2402" y="2269"/>
                    <a:pt x="2380" y="2269"/>
                  </a:cubicBezTo>
                  <a:cubicBezTo>
                    <a:pt x="2327" y="2269"/>
                    <a:pt x="2220" y="2297"/>
                    <a:pt x="2024" y="2325"/>
                  </a:cubicBezTo>
                  <a:cubicBezTo>
                    <a:pt x="1966" y="2333"/>
                    <a:pt x="1898" y="2338"/>
                    <a:pt x="1821" y="2338"/>
                  </a:cubicBezTo>
                  <a:cubicBezTo>
                    <a:pt x="1710" y="2338"/>
                    <a:pt x="1580" y="2328"/>
                    <a:pt x="1429" y="2305"/>
                  </a:cubicBezTo>
                  <a:cubicBezTo>
                    <a:pt x="1191" y="2246"/>
                    <a:pt x="893" y="2127"/>
                    <a:pt x="635" y="1849"/>
                  </a:cubicBezTo>
                  <a:cubicBezTo>
                    <a:pt x="378" y="1552"/>
                    <a:pt x="298" y="1234"/>
                    <a:pt x="279" y="976"/>
                  </a:cubicBezTo>
                  <a:cubicBezTo>
                    <a:pt x="259" y="738"/>
                    <a:pt x="279" y="540"/>
                    <a:pt x="318" y="401"/>
                  </a:cubicBezTo>
                  <a:cubicBezTo>
                    <a:pt x="397" y="124"/>
                    <a:pt x="437" y="25"/>
                    <a:pt x="397" y="5"/>
                  </a:cubicBezTo>
                  <a:cubicBezTo>
                    <a:pt x="395" y="2"/>
                    <a:pt x="390" y="0"/>
                    <a:pt x="38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6"/>
            <p:cNvSpPr/>
            <p:nvPr/>
          </p:nvSpPr>
          <p:spPr>
            <a:xfrm>
              <a:off x="4205875" y="4169550"/>
              <a:ext cx="1124950" cy="1087275"/>
            </a:xfrm>
            <a:custGeom>
              <a:rect b="b" l="l" r="r" t="t"/>
              <a:pathLst>
                <a:path extrusionOk="0" fill="none" h="43491" w="44998">
                  <a:moveTo>
                    <a:pt x="42142" y="10611"/>
                  </a:moveTo>
                  <a:cubicBezTo>
                    <a:pt x="40060" y="7259"/>
                    <a:pt x="36887" y="5415"/>
                    <a:pt x="33198" y="5415"/>
                  </a:cubicBezTo>
                  <a:cubicBezTo>
                    <a:pt x="32980" y="5415"/>
                    <a:pt x="32762" y="5435"/>
                    <a:pt x="32544" y="5435"/>
                  </a:cubicBezTo>
                  <a:cubicBezTo>
                    <a:pt x="30679" y="1984"/>
                    <a:pt x="27288" y="1"/>
                    <a:pt x="23064" y="1"/>
                  </a:cubicBezTo>
                  <a:cubicBezTo>
                    <a:pt x="17611" y="1"/>
                    <a:pt x="13724" y="3233"/>
                    <a:pt x="12454" y="8667"/>
                  </a:cubicBezTo>
                  <a:cubicBezTo>
                    <a:pt x="12296" y="8647"/>
                    <a:pt x="12137" y="8647"/>
                    <a:pt x="11998" y="8647"/>
                  </a:cubicBezTo>
                  <a:cubicBezTo>
                    <a:pt x="6664" y="8647"/>
                    <a:pt x="2697" y="11682"/>
                    <a:pt x="1369" y="16778"/>
                  </a:cubicBezTo>
                  <a:cubicBezTo>
                    <a:pt x="0" y="22053"/>
                    <a:pt x="2182" y="26654"/>
                    <a:pt x="7100" y="29232"/>
                  </a:cubicBezTo>
                  <a:cubicBezTo>
                    <a:pt x="5573" y="34606"/>
                    <a:pt x="7378" y="39326"/>
                    <a:pt x="12157" y="42004"/>
                  </a:cubicBezTo>
                  <a:cubicBezTo>
                    <a:pt x="13942" y="42995"/>
                    <a:pt x="15746" y="43491"/>
                    <a:pt x="17571" y="43491"/>
                  </a:cubicBezTo>
                  <a:cubicBezTo>
                    <a:pt x="19812" y="43491"/>
                    <a:pt x="22846" y="42757"/>
                    <a:pt x="25682" y="39604"/>
                  </a:cubicBezTo>
                  <a:cubicBezTo>
                    <a:pt x="27625" y="40774"/>
                    <a:pt x="29609" y="41369"/>
                    <a:pt x="31612" y="41369"/>
                  </a:cubicBezTo>
                  <a:cubicBezTo>
                    <a:pt x="33595" y="41369"/>
                    <a:pt x="36550" y="40754"/>
                    <a:pt x="39286" y="37898"/>
                  </a:cubicBezTo>
                  <a:cubicBezTo>
                    <a:pt x="41944" y="35122"/>
                    <a:pt x="42459" y="32227"/>
                    <a:pt x="42400" y="30303"/>
                  </a:cubicBezTo>
                  <a:cubicBezTo>
                    <a:pt x="42360" y="28221"/>
                    <a:pt x="41666" y="26178"/>
                    <a:pt x="40357" y="24195"/>
                  </a:cubicBezTo>
                  <a:cubicBezTo>
                    <a:pt x="44284" y="20268"/>
                    <a:pt x="44998" y="15251"/>
                    <a:pt x="42142" y="10611"/>
                  </a:cubicBezTo>
                  <a:close/>
                  <a:moveTo>
                    <a:pt x="35280" y="34071"/>
                  </a:moveTo>
                  <a:cubicBezTo>
                    <a:pt x="32464" y="37026"/>
                    <a:pt x="29232" y="35955"/>
                    <a:pt x="26198" y="33060"/>
                  </a:cubicBezTo>
                  <a:cubicBezTo>
                    <a:pt x="25206" y="32128"/>
                    <a:pt x="24571" y="30898"/>
                    <a:pt x="24155" y="29688"/>
                  </a:cubicBezTo>
                  <a:cubicBezTo>
                    <a:pt x="24135" y="30977"/>
                    <a:pt x="23897" y="32326"/>
                    <a:pt x="23223" y="33496"/>
                  </a:cubicBezTo>
                  <a:cubicBezTo>
                    <a:pt x="21200" y="37165"/>
                    <a:pt x="18424" y="39148"/>
                    <a:pt x="14854" y="37165"/>
                  </a:cubicBezTo>
                  <a:cubicBezTo>
                    <a:pt x="11284" y="35182"/>
                    <a:pt x="11503" y="31771"/>
                    <a:pt x="13545" y="28122"/>
                  </a:cubicBezTo>
                  <a:cubicBezTo>
                    <a:pt x="14219" y="26932"/>
                    <a:pt x="15231" y="26000"/>
                    <a:pt x="16322" y="25306"/>
                  </a:cubicBezTo>
                  <a:cubicBezTo>
                    <a:pt x="15072" y="25603"/>
                    <a:pt x="13704" y="25702"/>
                    <a:pt x="12375" y="25365"/>
                  </a:cubicBezTo>
                  <a:cubicBezTo>
                    <a:pt x="8310" y="24294"/>
                    <a:pt x="5692" y="22113"/>
                    <a:pt x="6723" y="18166"/>
                  </a:cubicBezTo>
                  <a:cubicBezTo>
                    <a:pt x="7754" y="14220"/>
                    <a:pt x="11086" y="13585"/>
                    <a:pt x="15152" y="14636"/>
                  </a:cubicBezTo>
                  <a:cubicBezTo>
                    <a:pt x="16480" y="14974"/>
                    <a:pt x="17630" y="15747"/>
                    <a:pt x="18602" y="16639"/>
                  </a:cubicBezTo>
                  <a:cubicBezTo>
                    <a:pt x="17987" y="15489"/>
                    <a:pt x="17531" y="14180"/>
                    <a:pt x="17531" y="12792"/>
                  </a:cubicBezTo>
                  <a:cubicBezTo>
                    <a:pt x="17531" y="8608"/>
                    <a:pt x="18979" y="5534"/>
                    <a:pt x="23064" y="5534"/>
                  </a:cubicBezTo>
                  <a:cubicBezTo>
                    <a:pt x="27050" y="5534"/>
                    <a:pt x="28538" y="8449"/>
                    <a:pt x="28597" y="12495"/>
                  </a:cubicBezTo>
                  <a:cubicBezTo>
                    <a:pt x="32048" y="10412"/>
                    <a:pt x="35340" y="10135"/>
                    <a:pt x="37422" y="13526"/>
                  </a:cubicBezTo>
                  <a:cubicBezTo>
                    <a:pt x="39584" y="16996"/>
                    <a:pt x="37720" y="19852"/>
                    <a:pt x="34150" y="22053"/>
                  </a:cubicBezTo>
                  <a:cubicBezTo>
                    <a:pt x="32980" y="22767"/>
                    <a:pt x="31631" y="23085"/>
                    <a:pt x="30342" y="23164"/>
                  </a:cubicBezTo>
                  <a:cubicBezTo>
                    <a:pt x="31592" y="23521"/>
                    <a:pt x="32861" y="24096"/>
                    <a:pt x="33852" y="25048"/>
                  </a:cubicBezTo>
                  <a:cubicBezTo>
                    <a:pt x="36867" y="27943"/>
                    <a:pt x="38096" y="31116"/>
                    <a:pt x="35280" y="3407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6"/>
            <p:cNvSpPr/>
            <p:nvPr/>
          </p:nvSpPr>
          <p:spPr>
            <a:xfrm>
              <a:off x="4276275" y="4238475"/>
              <a:ext cx="988625" cy="948950"/>
            </a:xfrm>
            <a:custGeom>
              <a:rect b="b" l="l" r="r" t="t"/>
              <a:pathLst>
                <a:path extrusionOk="0" fill="none" h="37958" w="39545">
                  <a:moveTo>
                    <a:pt x="36966" y="9301"/>
                  </a:moveTo>
                  <a:cubicBezTo>
                    <a:pt x="34983" y="6109"/>
                    <a:pt x="32306" y="5434"/>
                    <a:pt x="30382" y="5434"/>
                  </a:cubicBezTo>
                  <a:cubicBezTo>
                    <a:pt x="29628" y="5434"/>
                    <a:pt x="28835" y="5533"/>
                    <a:pt x="28002" y="5771"/>
                  </a:cubicBezTo>
                  <a:cubicBezTo>
                    <a:pt x="26495" y="635"/>
                    <a:pt x="22271" y="0"/>
                    <a:pt x="20248" y="0"/>
                  </a:cubicBezTo>
                  <a:cubicBezTo>
                    <a:pt x="15370" y="0"/>
                    <a:pt x="12316" y="3332"/>
                    <a:pt x="11979" y="8964"/>
                  </a:cubicBezTo>
                  <a:cubicBezTo>
                    <a:pt x="10987" y="8766"/>
                    <a:pt x="10055" y="8667"/>
                    <a:pt x="9182" y="8667"/>
                  </a:cubicBezTo>
                  <a:cubicBezTo>
                    <a:pt x="5137" y="8667"/>
                    <a:pt x="2241" y="10868"/>
                    <a:pt x="1230" y="14735"/>
                  </a:cubicBezTo>
                  <a:cubicBezTo>
                    <a:pt x="0" y="19435"/>
                    <a:pt x="2440" y="23223"/>
                    <a:pt x="7814" y="24988"/>
                  </a:cubicBezTo>
                  <a:cubicBezTo>
                    <a:pt x="5375" y="30065"/>
                    <a:pt x="6406" y="34447"/>
                    <a:pt x="10689" y="36827"/>
                  </a:cubicBezTo>
                  <a:cubicBezTo>
                    <a:pt x="12038" y="37581"/>
                    <a:pt x="13406" y="37958"/>
                    <a:pt x="14755" y="37958"/>
                  </a:cubicBezTo>
                  <a:cubicBezTo>
                    <a:pt x="16817" y="37958"/>
                    <a:pt x="19713" y="37085"/>
                    <a:pt x="22271" y="33039"/>
                  </a:cubicBezTo>
                  <a:cubicBezTo>
                    <a:pt x="24452" y="34904"/>
                    <a:pt x="26654" y="35836"/>
                    <a:pt x="28796" y="35836"/>
                  </a:cubicBezTo>
                  <a:cubicBezTo>
                    <a:pt x="30243" y="35836"/>
                    <a:pt x="32405" y="35399"/>
                    <a:pt x="34467" y="33238"/>
                  </a:cubicBezTo>
                  <a:cubicBezTo>
                    <a:pt x="36470" y="31136"/>
                    <a:pt x="36847" y="29014"/>
                    <a:pt x="36807" y="27625"/>
                  </a:cubicBezTo>
                  <a:cubicBezTo>
                    <a:pt x="36768" y="25404"/>
                    <a:pt x="35717" y="23223"/>
                    <a:pt x="33694" y="21061"/>
                  </a:cubicBezTo>
                  <a:cubicBezTo>
                    <a:pt x="38315" y="17789"/>
                    <a:pt x="39544" y="13466"/>
                    <a:pt x="36966" y="9301"/>
                  </a:cubicBezTo>
                  <a:close/>
                  <a:moveTo>
                    <a:pt x="32464" y="31314"/>
                  </a:moveTo>
                  <a:cubicBezTo>
                    <a:pt x="29648" y="34269"/>
                    <a:pt x="26416" y="33198"/>
                    <a:pt x="23382" y="30303"/>
                  </a:cubicBezTo>
                  <a:cubicBezTo>
                    <a:pt x="22390" y="29371"/>
                    <a:pt x="21755" y="28141"/>
                    <a:pt x="21339" y="26931"/>
                  </a:cubicBezTo>
                  <a:cubicBezTo>
                    <a:pt x="21319" y="28220"/>
                    <a:pt x="21081" y="29569"/>
                    <a:pt x="20407" y="30739"/>
                  </a:cubicBezTo>
                  <a:cubicBezTo>
                    <a:pt x="18384" y="34408"/>
                    <a:pt x="15608" y="36391"/>
                    <a:pt x="12038" y="34408"/>
                  </a:cubicBezTo>
                  <a:cubicBezTo>
                    <a:pt x="8468" y="32425"/>
                    <a:pt x="8687" y="29014"/>
                    <a:pt x="10729" y="25365"/>
                  </a:cubicBezTo>
                  <a:cubicBezTo>
                    <a:pt x="11403" y="24175"/>
                    <a:pt x="12415" y="23243"/>
                    <a:pt x="13506" y="22549"/>
                  </a:cubicBezTo>
                  <a:cubicBezTo>
                    <a:pt x="12256" y="22846"/>
                    <a:pt x="10888" y="22945"/>
                    <a:pt x="9559" y="22608"/>
                  </a:cubicBezTo>
                  <a:cubicBezTo>
                    <a:pt x="5494" y="21537"/>
                    <a:pt x="2876" y="19356"/>
                    <a:pt x="3907" y="15409"/>
                  </a:cubicBezTo>
                  <a:cubicBezTo>
                    <a:pt x="4938" y="11463"/>
                    <a:pt x="8270" y="10828"/>
                    <a:pt x="12336" y="11879"/>
                  </a:cubicBezTo>
                  <a:cubicBezTo>
                    <a:pt x="13664" y="12217"/>
                    <a:pt x="14814" y="12990"/>
                    <a:pt x="15786" y="13882"/>
                  </a:cubicBezTo>
                  <a:cubicBezTo>
                    <a:pt x="15171" y="12732"/>
                    <a:pt x="14715" y="11423"/>
                    <a:pt x="14715" y="10035"/>
                  </a:cubicBezTo>
                  <a:cubicBezTo>
                    <a:pt x="14715" y="5851"/>
                    <a:pt x="16163" y="2777"/>
                    <a:pt x="20248" y="2777"/>
                  </a:cubicBezTo>
                  <a:cubicBezTo>
                    <a:pt x="24234" y="2777"/>
                    <a:pt x="25722" y="5692"/>
                    <a:pt x="25781" y="9738"/>
                  </a:cubicBezTo>
                  <a:cubicBezTo>
                    <a:pt x="29232" y="7655"/>
                    <a:pt x="32524" y="7378"/>
                    <a:pt x="34606" y="10769"/>
                  </a:cubicBezTo>
                  <a:cubicBezTo>
                    <a:pt x="36768" y="14239"/>
                    <a:pt x="34904" y="17095"/>
                    <a:pt x="31334" y="19296"/>
                  </a:cubicBezTo>
                  <a:cubicBezTo>
                    <a:pt x="30164" y="20010"/>
                    <a:pt x="28815" y="20328"/>
                    <a:pt x="27526" y="20407"/>
                  </a:cubicBezTo>
                  <a:cubicBezTo>
                    <a:pt x="28776" y="20764"/>
                    <a:pt x="30045" y="21339"/>
                    <a:pt x="31036" y="22291"/>
                  </a:cubicBezTo>
                  <a:cubicBezTo>
                    <a:pt x="34051" y="25186"/>
                    <a:pt x="35280" y="28359"/>
                    <a:pt x="32464" y="3131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6"/>
            <p:cNvSpPr/>
            <p:nvPr/>
          </p:nvSpPr>
          <p:spPr>
            <a:xfrm>
              <a:off x="4348150" y="4307875"/>
              <a:ext cx="847325" cy="840375"/>
            </a:xfrm>
            <a:custGeom>
              <a:rect b="b" l="l" r="r" t="t"/>
              <a:pathLst>
                <a:path extrusionOk="0" fill="none" h="33615" w="33893">
                  <a:moveTo>
                    <a:pt x="28161" y="19515"/>
                  </a:moveTo>
                  <a:cubicBezTo>
                    <a:pt x="27170" y="18563"/>
                    <a:pt x="25901" y="17988"/>
                    <a:pt x="24651" y="17651"/>
                  </a:cubicBezTo>
                  <a:cubicBezTo>
                    <a:pt x="25940" y="17552"/>
                    <a:pt x="27289" y="17254"/>
                    <a:pt x="28459" y="16520"/>
                  </a:cubicBezTo>
                  <a:cubicBezTo>
                    <a:pt x="32029" y="14319"/>
                    <a:pt x="33893" y="11463"/>
                    <a:pt x="31731" y="7993"/>
                  </a:cubicBezTo>
                  <a:cubicBezTo>
                    <a:pt x="29649" y="4602"/>
                    <a:pt x="26357" y="4879"/>
                    <a:pt x="22906" y="6962"/>
                  </a:cubicBezTo>
                  <a:cubicBezTo>
                    <a:pt x="22847" y="2916"/>
                    <a:pt x="21359" y="1"/>
                    <a:pt x="17373" y="1"/>
                  </a:cubicBezTo>
                  <a:cubicBezTo>
                    <a:pt x="13288" y="1"/>
                    <a:pt x="11840" y="3075"/>
                    <a:pt x="11840" y="7279"/>
                  </a:cubicBezTo>
                  <a:cubicBezTo>
                    <a:pt x="11840" y="8647"/>
                    <a:pt x="12296" y="9956"/>
                    <a:pt x="12911" y="11106"/>
                  </a:cubicBezTo>
                  <a:cubicBezTo>
                    <a:pt x="11959" y="10214"/>
                    <a:pt x="10789" y="9441"/>
                    <a:pt x="9461" y="9103"/>
                  </a:cubicBezTo>
                  <a:cubicBezTo>
                    <a:pt x="5415" y="8052"/>
                    <a:pt x="2063" y="8687"/>
                    <a:pt x="1032" y="12633"/>
                  </a:cubicBezTo>
                  <a:cubicBezTo>
                    <a:pt x="1" y="16600"/>
                    <a:pt x="2619" y="18761"/>
                    <a:pt x="6684" y="19832"/>
                  </a:cubicBezTo>
                  <a:cubicBezTo>
                    <a:pt x="8013" y="20169"/>
                    <a:pt x="9381" y="20070"/>
                    <a:pt x="10631" y="19773"/>
                  </a:cubicBezTo>
                  <a:cubicBezTo>
                    <a:pt x="9560" y="20467"/>
                    <a:pt x="8528" y="21399"/>
                    <a:pt x="7854" y="22589"/>
                  </a:cubicBezTo>
                  <a:cubicBezTo>
                    <a:pt x="5812" y="26238"/>
                    <a:pt x="5593" y="29649"/>
                    <a:pt x="9163" y="31632"/>
                  </a:cubicBezTo>
                  <a:cubicBezTo>
                    <a:pt x="12733" y="33615"/>
                    <a:pt x="15509" y="31632"/>
                    <a:pt x="17552" y="27963"/>
                  </a:cubicBezTo>
                  <a:cubicBezTo>
                    <a:pt x="18206" y="26793"/>
                    <a:pt x="18444" y="25444"/>
                    <a:pt x="18484" y="24155"/>
                  </a:cubicBezTo>
                  <a:cubicBezTo>
                    <a:pt x="18900" y="25365"/>
                    <a:pt x="19535" y="26595"/>
                    <a:pt x="20507" y="27527"/>
                  </a:cubicBezTo>
                  <a:cubicBezTo>
                    <a:pt x="23541" y="30422"/>
                    <a:pt x="26753" y="31493"/>
                    <a:pt x="29589" y="28538"/>
                  </a:cubicBezTo>
                  <a:cubicBezTo>
                    <a:pt x="32405" y="25583"/>
                    <a:pt x="31176" y="22410"/>
                    <a:pt x="28161" y="19515"/>
                  </a:cubicBezTo>
                  <a:close/>
                  <a:moveTo>
                    <a:pt x="18087" y="20546"/>
                  </a:moveTo>
                  <a:cubicBezTo>
                    <a:pt x="17988" y="20566"/>
                    <a:pt x="17889" y="20586"/>
                    <a:pt x="17810" y="20586"/>
                  </a:cubicBezTo>
                  <a:cubicBezTo>
                    <a:pt x="17671" y="20606"/>
                    <a:pt x="17532" y="20606"/>
                    <a:pt x="17373" y="20606"/>
                  </a:cubicBezTo>
                  <a:cubicBezTo>
                    <a:pt x="15886" y="20606"/>
                    <a:pt x="14597" y="19733"/>
                    <a:pt x="14002" y="18464"/>
                  </a:cubicBezTo>
                  <a:cubicBezTo>
                    <a:pt x="13962" y="18384"/>
                    <a:pt x="13923" y="18285"/>
                    <a:pt x="13903" y="18206"/>
                  </a:cubicBezTo>
                  <a:cubicBezTo>
                    <a:pt x="13724" y="17790"/>
                    <a:pt x="13645" y="17353"/>
                    <a:pt x="13645" y="16877"/>
                  </a:cubicBezTo>
                  <a:cubicBezTo>
                    <a:pt x="13645" y="15727"/>
                    <a:pt x="14161" y="14696"/>
                    <a:pt x="14974" y="14022"/>
                  </a:cubicBezTo>
                  <a:cubicBezTo>
                    <a:pt x="15053" y="13942"/>
                    <a:pt x="15132" y="13903"/>
                    <a:pt x="15212" y="13843"/>
                  </a:cubicBezTo>
                  <a:cubicBezTo>
                    <a:pt x="15807" y="13407"/>
                    <a:pt x="16560" y="13149"/>
                    <a:pt x="17373" y="13149"/>
                  </a:cubicBezTo>
                  <a:cubicBezTo>
                    <a:pt x="17790" y="13149"/>
                    <a:pt x="18186" y="13208"/>
                    <a:pt x="18563" y="13347"/>
                  </a:cubicBezTo>
                  <a:cubicBezTo>
                    <a:pt x="18999" y="13486"/>
                    <a:pt x="19416" y="13724"/>
                    <a:pt x="19773" y="14022"/>
                  </a:cubicBezTo>
                  <a:cubicBezTo>
                    <a:pt x="20586" y="14696"/>
                    <a:pt x="21102" y="15727"/>
                    <a:pt x="21102" y="16877"/>
                  </a:cubicBezTo>
                  <a:cubicBezTo>
                    <a:pt x="21102" y="16976"/>
                    <a:pt x="21102" y="17056"/>
                    <a:pt x="21102" y="17135"/>
                  </a:cubicBezTo>
                  <a:cubicBezTo>
                    <a:pt x="21082" y="17234"/>
                    <a:pt x="21082" y="17314"/>
                    <a:pt x="21062" y="17393"/>
                  </a:cubicBezTo>
                  <a:cubicBezTo>
                    <a:pt x="20844" y="18999"/>
                    <a:pt x="19634" y="20249"/>
                    <a:pt x="18087" y="20546"/>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6"/>
            <p:cNvSpPr/>
            <p:nvPr/>
          </p:nvSpPr>
          <p:spPr>
            <a:xfrm>
              <a:off x="4689250" y="4636575"/>
              <a:ext cx="186450" cy="186950"/>
            </a:xfrm>
            <a:custGeom>
              <a:rect b="b" l="l" r="r" t="t"/>
              <a:pathLst>
                <a:path extrusionOk="0" fill="none" h="7478" w="7458">
                  <a:moveTo>
                    <a:pt x="7458" y="3729"/>
                  </a:moveTo>
                  <a:cubicBezTo>
                    <a:pt x="7458" y="3828"/>
                    <a:pt x="7458" y="3908"/>
                    <a:pt x="7458" y="3987"/>
                  </a:cubicBezTo>
                  <a:cubicBezTo>
                    <a:pt x="7438" y="4086"/>
                    <a:pt x="7438" y="4166"/>
                    <a:pt x="7418" y="4265"/>
                  </a:cubicBezTo>
                  <a:cubicBezTo>
                    <a:pt x="7200" y="5851"/>
                    <a:pt x="5990" y="7101"/>
                    <a:pt x="4443" y="7398"/>
                  </a:cubicBezTo>
                  <a:cubicBezTo>
                    <a:pt x="4344" y="7418"/>
                    <a:pt x="4245" y="7438"/>
                    <a:pt x="4166" y="7438"/>
                  </a:cubicBezTo>
                  <a:cubicBezTo>
                    <a:pt x="4027" y="7458"/>
                    <a:pt x="3888" y="7477"/>
                    <a:pt x="3729" y="7477"/>
                  </a:cubicBezTo>
                  <a:cubicBezTo>
                    <a:pt x="2242" y="7477"/>
                    <a:pt x="953" y="6585"/>
                    <a:pt x="358" y="5336"/>
                  </a:cubicBezTo>
                  <a:cubicBezTo>
                    <a:pt x="318" y="5236"/>
                    <a:pt x="279" y="5157"/>
                    <a:pt x="259" y="5078"/>
                  </a:cubicBezTo>
                  <a:cubicBezTo>
                    <a:pt x="80" y="4661"/>
                    <a:pt x="1" y="4205"/>
                    <a:pt x="1" y="3729"/>
                  </a:cubicBezTo>
                  <a:cubicBezTo>
                    <a:pt x="1" y="2579"/>
                    <a:pt x="517" y="1548"/>
                    <a:pt x="1349" y="874"/>
                  </a:cubicBezTo>
                  <a:cubicBezTo>
                    <a:pt x="1409" y="814"/>
                    <a:pt x="1488" y="755"/>
                    <a:pt x="1568" y="695"/>
                  </a:cubicBezTo>
                  <a:cubicBezTo>
                    <a:pt x="2163" y="259"/>
                    <a:pt x="2916" y="1"/>
                    <a:pt x="3729" y="1"/>
                  </a:cubicBezTo>
                  <a:cubicBezTo>
                    <a:pt x="4146" y="1"/>
                    <a:pt x="4542" y="60"/>
                    <a:pt x="4919" y="199"/>
                  </a:cubicBezTo>
                  <a:cubicBezTo>
                    <a:pt x="5355" y="338"/>
                    <a:pt x="5772" y="576"/>
                    <a:pt x="6129" y="874"/>
                  </a:cubicBezTo>
                  <a:cubicBezTo>
                    <a:pt x="6942" y="1548"/>
                    <a:pt x="7458" y="2579"/>
                    <a:pt x="7458" y="372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6"/>
            <p:cNvSpPr/>
            <p:nvPr/>
          </p:nvSpPr>
          <p:spPr>
            <a:xfrm>
              <a:off x="-152575" y="1847825"/>
              <a:ext cx="1040675" cy="1005450"/>
            </a:xfrm>
            <a:custGeom>
              <a:rect b="b" l="l" r="r" t="t"/>
              <a:pathLst>
                <a:path extrusionOk="0" h="40218" w="41627">
                  <a:moveTo>
                    <a:pt x="21339" y="0"/>
                  </a:moveTo>
                  <a:cubicBezTo>
                    <a:pt x="16282" y="0"/>
                    <a:pt x="12693" y="3014"/>
                    <a:pt x="11523" y="8012"/>
                  </a:cubicBezTo>
                  <a:lnTo>
                    <a:pt x="11106" y="8012"/>
                  </a:lnTo>
                  <a:cubicBezTo>
                    <a:pt x="6188" y="8012"/>
                    <a:pt x="2500" y="10808"/>
                    <a:pt x="1270" y="15528"/>
                  </a:cubicBezTo>
                  <a:cubicBezTo>
                    <a:pt x="1" y="20407"/>
                    <a:pt x="2024" y="24631"/>
                    <a:pt x="6585" y="27050"/>
                  </a:cubicBezTo>
                  <a:cubicBezTo>
                    <a:pt x="5157" y="31988"/>
                    <a:pt x="6843" y="36371"/>
                    <a:pt x="11265" y="38850"/>
                  </a:cubicBezTo>
                  <a:cubicBezTo>
                    <a:pt x="12891" y="39742"/>
                    <a:pt x="14577" y="40218"/>
                    <a:pt x="16263" y="40218"/>
                  </a:cubicBezTo>
                  <a:cubicBezTo>
                    <a:pt x="18325" y="40218"/>
                    <a:pt x="21141" y="39524"/>
                    <a:pt x="23739" y="36628"/>
                  </a:cubicBezTo>
                  <a:cubicBezTo>
                    <a:pt x="25544" y="37699"/>
                    <a:pt x="27388" y="38255"/>
                    <a:pt x="29232" y="38255"/>
                  </a:cubicBezTo>
                  <a:cubicBezTo>
                    <a:pt x="31077" y="38255"/>
                    <a:pt x="33794" y="37699"/>
                    <a:pt x="36332" y="35042"/>
                  </a:cubicBezTo>
                  <a:cubicBezTo>
                    <a:pt x="38791" y="32484"/>
                    <a:pt x="39247" y="29807"/>
                    <a:pt x="39207" y="28022"/>
                  </a:cubicBezTo>
                  <a:cubicBezTo>
                    <a:pt x="39168" y="26098"/>
                    <a:pt x="38533" y="24214"/>
                    <a:pt x="37324" y="22390"/>
                  </a:cubicBezTo>
                  <a:cubicBezTo>
                    <a:pt x="40953" y="18741"/>
                    <a:pt x="41627" y="14100"/>
                    <a:pt x="38970" y="9817"/>
                  </a:cubicBezTo>
                  <a:cubicBezTo>
                    <a:pt x="37046" y="6723"/>
                    <a:pt x="34111" y="5017"/>
                    <a:pt x="30720" y="5017"/>
                  </a:cubicBezTo>
                  <a:cubicBezTo>
                    <a:pt x="30502" y="5017"/>
                    <a:pt x="30303" y="5037"/>
                    <a:pt x="30085" y="5037"/>
                  </a:cubicBezTo>
                  <a:cubicBezTo>
                    <a:pt x="28380" y="1844"/>
                    <a:pt x="25246" y="0"/>
                    <a:pt x="2133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6"/>
            <p:cNvSpPr/>
            <p:nvPr/>
          </p:nvSpPr>
          <p:spPr>
            <a:xfrm>
              <a:off x="-87125" y="1911775"/>
              <a:ext cx="913750" cy="877050"/>
            </a:xfrm>
            <a:custGeom>
              <a:rect b="b" l="l" r="r" t="t"/>
              <a:pathLst>
                <a:path extrusionOk="0" h="35082" w="36550">
                  <a:moveTo>
                    <a:pt x="18721" y="0"/>
                  </a:moveTo>
                  <a:cubicBezTo>
                    <a:pt x="14200" y="0"/>
                    <a:pt x="11384" y="3074"/>
                    <a:pt x="11086" y="8270"/>
                  </a:cubicBezTo>
                  <a:cubicBezTo>
                    <a:pt x="10154" y="8092"/>
                    <a:pt x="9302" y="7992"/>
                    <a:pt x="8488" y="7992"/>
                  </a:cubicBezTo>
                  <a:cubicBezTo>
                    <a:pt x="4740" y="7992"/>
                    <a:pt x="2063" y="10035"/>
                    <a:pt x="1131" y="13605"/>
                  </a:cubicBezTo>
                  <a:cubicBezTo>
                    <a:pt x="1" y="17967"/>
                    <a:pt x="2261" y="21458"/>
                    <a:pt x="7219" y="23084"/>
                  </a:cubicBezTo>
                  <a:cubicBezTo>
                    <a:pt x="4978" y="27784"/>
                    <a:pt x="5930" y="31830"/>
                    <a:pt x="9877"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32"/>
                    <a:pt x="34051" y="25523"/>
                  </a:cubicBezTo>
                  <a:cubicBezTo>
                    <a:pt x="33992" y="23500"/>
                    <a:pt x="33020" y="21458"/>
                    <a:pt x="31156" y="19455"/>
                  </a:cubicBezTo>
                  <a:cubicBezTo>
                    <a:pt x="35419" y="16460"/>
                    <a:pt x="36550" y="12454"/>
                    <a:pt x="34170" y="8607"/>
                  </a:cubicBezTo>
                  <a:cubicBezTo>
                    <a:pt x="32346" y="5632"/>
                    <a:pt x="29867" y="5018"/>
                    <a:pt x="28102" y="5018"/>
                  </a:cubicBezTo>
                  <a:cubicBezTo>
                    <a:pt x="27388" y="5018"/>
                    <a:pt x="26654" y="5117"/>
                    <a:pt x="25900" y="5315"/>
                  </a:cubicBezTo>
                  <a:cubicBezTo>
                    <a:pt x="24492" y="595"/>
                    <a:pt x="20586" y="0"/>
                    <a:pt x="1872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6"/>
            <p:cNvSpPr/>
            <p:nvPr/>
          </p:nvSpPr>
          <p:spPr>
            <a:xfrm>
              <a:off x="252975" y="1975725"/>
              <a:ext cx="255850" cy="348550"/>
            </a:xfrm>
            <a:custGeom>
              <a:rect b="b" l="l" r="r" t="t"/>
              <a:pathLst>
                <a:path extrusionOk="0" h="13942" w="10234">
                  <a:moveTo>
                    <a:pt x="5117" y="1"/>
                  </a:moveTo>
                  <a:cubicBezTo>
                    <a:pt x="1349" y="1"/>
                    <a:pt x="1" y="2856"/>
                    <a:pt x="1" y="6723"/>
                  </a:cubicBezTo>
                  <a:cubicBezTo>
                    <a:pt x="1" y="10590"/>
                    <a:pt x="3888" y="13942"/>
                    <a:pt x="3888" y="13942"/>
                  </a:cubicBezTo>
                  <a:lnTo>
                    <a:pt x="5117" y="13446"/>
                  </a:lnTo>
                  <a:lnTo>
                    <a:pt x="6347" y="13942"/>
                  </a:lnTo>
                  <a:cubicBezTo>
                    <a:pt x="6347" y="13942"/>
                    <a:pt x="10234" y="10590"/>
                    <a:pt x="10234" y="6723"/>
                  </a:cubicBezTo>
                  <a:cubicBezTo>
                    <a:pt x="10234" y="2856"/>
                    <a:pt x="8905" y="1"/>
                    <a:pt x="511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6"/>
            <p:cNvSpPr/>
            <p:nvPr/>
          </p:nvSpPr>
          <p:spPr>
            <a:xfrm>
              <a:off x="-20200" y="2175950"/>
              <a:ext cx="368400" cy="263025"/>
            </a:xfrm>
            <a:custGeom>
              <a:rect b="b" l="l" r="r" t="t"/>
              <a:pathLst>
                <a:path extrusionOk="0" h="10521" w="14736">
                  <a:moveTo>
                    <a:pt x="5800" y="1"/>
                  </a:moveTo>
                  <a:cubicBezTo>
                    <a:pt x="3432" y="1"/>
                    <a:pt x="1622" y="1032"/>
                    <a:pt x="933" y="3672"/>
                  </a:cubicBezTo>
                  <a:cubicBezTo>
                    <a:pt x="1" y="7321"/>
                    <a:pt x="2420" y="9344"/>
                    <a:pt x="6168" y="10316"/>
                  </a:cubicBezTo>
                  <a:cubicBezTo>
                    <a:pt x="6710" y="10459"/>
                    <a:pt x="7261" y="10520"/>
                    <a:pt x="7808" y="10520"/>
                  </a:cubicBezTo>
                  <a:cubicBezTo>
                    <a:pt x="11044" y="10520"/>
                    <a:pt x="14121" y="8372"/>
                    <a:pt x="14121" y="8372"/>
                  </a:cubicBezTo>
                  <a:lnTo>
                    <a:pt x="13942" y="7063"/>
                  </a:lnTo>
                  <a:lnTo>
                    <a:pt x="14736" y="5992"/>
                  </a:lnTo>
                  <a:cubicBezTo>
                    <a:pt x="14736" y="5992"/>
                    <a:pt x="12495" y="1392"/>
                    <a:pt x="8727" y="420"/>
                  </a:cubicBezTo>
                  <a:cubicBezTo>
                    <a:pt x="7691" y="151"/>
                    <a:pt x="6705" y="1"/>
                    <a:pt x="58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6"/>
            <p:cNvSpPr/>
            <p:nvPr/>
          </p:nvSpPr>
          <p:spPr>
            <a:xfrm>
              <a:off x="108725" y="2387225"/>
              <a:ext cx="323275" cy="337825"/>
            </a:xfrm>
            <a:custGeom>
              <a:rect b="b" l="l" r="r" t="t"/>
              <a:pathLst>
                <a:path extrusionOk="0" h="13513" w="12931">
                  <a:moveTo>
                    <a:pt x="9003" y="1"/>
                  </a:moveTo>
                  <a:cubicBezTo>
                    <a:pt x="9003" y="1"/>
                    <a:pt x="3986" y="1032"/>
                    <a:pt x="2102" y="4423"/>
                  </a:cubicBezTo>
                  <a:cubicBezTo>
                    <a:pt x="218" y="7814"/>
                    <a:pt x="0" y="10947"/>
                    <a:pt x="3292" y="12792"/>
                  </a:cubicBezTo>
                  <a:cubicBezTo>
                    <a:pt x="4184" y="13286"/>
                    <a:pt x="5024" y="13513"/>
                    <a:pt x="5811" y="13513"/>
                  </a:cubicBezTo>
                  <a:cubicBezTo>
                    <a:pt x="7930" y="13513"/>
                    <a:pt x="9673" y="11873"/>
                    <a:pt x="11046" y="9401"/>
                  </a:cubicBezTo>
                  <a:cubicBezTo>
                    <a:pt x="12930" y="6029"/>
                    <a:pt x="11145" y="1210"/>
                    <a:pt x="11145" y="1210"/>
                  </a:cubicBezTo>
                  <a:lnTo>
                    <a:pt x="9836" y="1052"/>
                  </a:lnTo>
                  <a:lnTo>
                    <a:pt x="900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6"/>
            <p:cNvSpPr/>
            <p:nvPr/>
          </p:nvSpPr>
          <p:spPr>
            <a:xfrm>
              <a:off x="383375" y="2371450"/>
              <a:ext cx="345100" cy="304675"/>
            </a:xfrm>
            <a:custGeom>
              <a:rect b="b" l="l" r="r" t="t"/>
              <a:pathLst>
                <a:path extrusionOk="0" h="12187" w="13804">
                  <a:moveTo>
                    <a:pt x="2935" y="0"/>
                  </a:moveTo>
                  <a:cubicBezTo>
                    <a:pt x="2336" y="0"/>
                    <a:pt x="1964" y="37"/>
                    <a:pt x="1964" y="37"/>
                  </a:cubicBezTo>
                  <a:lnTo>
                    <a:pt x="1488" y="1286"/>
                  </a:lnTo>
                  <a:lnTo>
                    <a:pt x="258" y="1821"/>
                  </a:lnTo>
                  <a:cubicBezTo>
                    <a:pt x="258" y="1821"/>
                    <a:pt x="1" y="6938"/>
                    <a:pt x="2797" y="9615"/>
                  </a:cubicBezTo>
                  <a:cubicBezTo>
                    <a:pt x="4440" y="11189"/>
                    <a:pt x="6152" y="12187"/>
                    <a:pt x="7812" y="12187"/>
                  </a:cubicBezTo>
                  <a:cubicBezTo>
                    <a:pt x="8976" y="12187"/>
                    <a:pt x="10114" y="11695"/>
                    <a:pt x="11185" y="10567"/>
                  </a:cubicBezTo>
                  <a:cubicBezTo>
                    <a:pt x="13803" y="7830"/>
                    <a:pt x="12673" y="4895"/>
                    <a:pt x="9877" y="2218"/>
                  </a:cubicBezTo>
                  <a:cubicBezTo>
                    <a:pt x="7822" y="264"/>
                    <a:pt x="4552" y="0"/>
                    <a:pt x="2935"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6"/>
            <p:cNvSpPr/>
            <p:nvPr/>
          </p:nvSpPr>
          <p:spPr>
            <a:xfrm>
              <a:off x="400225" y="2101125"/>
              <a:ext cx="362450" cy="283300"/>
            </a:xfrm>
            <a:custGeom>
              <a:rect b="b" l="l" r="r" t="t"/>
              <a:pathLst>
                <a:path extrusionOk="0" h="11332" w="14498">
                  <a:moveTo>
                    <a:pt x="8591" y="1"/>
                  </a:moveTo>
                  <a:cubicBezTo>
                    <a:pt x="7198" y="1"/>
                    <a:pt x="5660" y="592"/>
                    <a:pt x="4086" y="1569"/>
                  </a:cubicBezTo>
                  <a:cubicBezTo>
                    <a:pt x="794" y="3611"/>
                    <a:pt x="1" y="8668"/>
                    <a:pt x="1" y="8668"/>
                  </a:cubicBezTo>
                  <a:lnTo>
                    <a:pt x="1072" y="9461"/>
                  </a:lnTo>
                  <a:lnTo>
                    <a:pt x="1290" y="10770"/>
                  </a:lnTo>
                  <a:cubicBezTo>
                    <a:pt x="1290" y="10770"/>
                    <a:pt x="3067" y="11331"/>
                    <a:pt x="5200" y="11331"/>
                  </a:cubicBezTo>
                  <a:cubicBezTo>
                    <a:pt x="6608" y="11331"/>
                    <a:pt x="8171" y="11087"/>
                    <a:pt x="9480" y="10275"/>
                  </a:cubicBezTo>
                  <a:cubicBezTo>
                    <a:pt x="12772" y="8232"/>
                    <a:pt x="14498" y="5594"/>
                    <a:pt x="12495" y="2382"/>
                  </a:cubicBezTo>
                  <a:cubicBezTo>
                    <a:pt x="11460" y="705"/>
                    <a:pt x="10111" y="1"/>
                    <a:pt x="859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6"/>
            <p:cNvSpPr/>
            <p:nvPr/>
          </p:nvSpPr>
          <p:spPr>
            <a:xfrm>
              <a:off x="294625" y="2279650"/>
              <a:ext cx="172575" cy="172550"/>
            </a:xfrm>
            <a:custGeom>
              <a:rect b="b" l="l" r="r" t="t"/>
              <a:pathLst>
                <a:path extrusionOk="0" h="6902" w="6903">
                  <a:moveTo>
                    <a:pt x="3451" y="0"/>
                  </a:moveTo>
                  <a:cubicBezTo>
                    <a:pt x="1548" y="0"/>
                    <a:pt x="1" y="1547"/>
                    <a:pt x="1" y="3451"/>
                  </a:cubicBezTo>
                  <a:cubicBezTo>
                    <a:pt x="1" y="5355"/>
                    <a:pt x="1548" y="6901"/>
                    <a:pt x="3451" y="6901"/>
                  </a:cubicBezTo>
                  <a:cubicBezTo>
                    <a:pt x="5355" y="6901"/>
                    <a:pt x="6902" y="5355"/>
                    <a:pt x="6902" y="3451"/>
                  </a:cubicBezTo>
                  <a:cubicBezTo>
                    <a:pt x="6902" y="1547"/>
                    <a:pt x="5355" y="0"/>
                    <a:pt x="345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6"/>
            <p:cNvSpPr/>
            <p:nvPr/>
          </p:nvSpPr>
          <p:spPr>
            <a:xfrm>
              <a:off x="381900" y="2043925"/>
              <a:ext cx="84300" cy="200075"/>
            </a:xfrm>
            <a:custGeom>
              <a:rect b="b" l="l" r="r" t="t"/>
              <a:pathLst>
                <a:path extrusionOk="0" h="8003" w="3372">
                  <a:moveTo>
                    <a:pt x="41" y="0"/>
                  </a:moveTo>
                  <a:cubicBezTo>
                    <a:pt x="30" y="0"/>
                    <a:pt x="23" y="3"/>
                    <a:pt x="20" y="9"/>
                  </a:cubicBezTo>
                  <a:cubicBezTo>
                    <a:pt x="0" y="29"/>
                    <a:pt x="159" y="168"/>
                    <a:pt x="674" y="624"/>
                  </a:cubicBezTo>
                  <a:cubicBezTo>
                    <a:pt x="912" y="842"/>
                    <a:pt x="1230" y="1160"/>
                    <a:pt x="1587" y="1635"/>
                  </a:cubicBezTo>
                  <a:cubicBezTo>
                    <a:pt x="1944" y="2092"/>
                    <a:pt x="2360" y="2726"/>
                    <a:pt x="2677" y="3579"/>
                  </a:cubicBezTo>
                  <a:cubicBezTo>
                    <a:pt x="2995" y="4432"/>
                    <a:pt x="3094" y="5165"/>
                    <a:pt x="3114" y="5760"/>
                  </a:cubicBezTo>
                  <a:cubicBezTo>
                    <a:pt x="3133" y="6335"/>
                    <a:pt x="3114" y="6792"/>
                    <a:pt x="3074" y="7129"/>
                  </a:cubicBezTo>
                  <a:cubicBezTo>
                    <a:pt x="2975" y="7783"/>
                    <a:pt x="2935" y="8001"/>
                    <a:pt x="2975" y="8001"/>
                  </a:cubicBezTo>
                  <a:cubicBezTo>
                    <a:pt x="2976" y="8002"/>
                    <a:pt x="2977" y="8003"/>
                    <a:pt x="2978" y="8003"/>
                  </a:cubicBezTo>
                  <a:cubicBezTo>
                    <a:pt x="3005" y="8003"/>
                    <a:pt x="3120" y="7793"/>
                    <a:pt x="3252" y="7149"/>
                  </a:cubicBezTo>
                  <a:cubicBezTo>
                    <a:pt x="3312" y="6811"/>
                    <a:pt x="3371" y="6355"/>
                    <a:pt x="3352" y="5741"/>
                  </a:cubicBezTo>
                  <a:cubicBezTo>
                    <a:pt x="3332" y="5126"/>
                    <a:pt x="3252" y="4372"/>
                    <a:pt x="2915" y="3480"/>
                  </a:cubicBezTo>
                  <a:cubicBezTo>
                    <a:pt x="2598" y="2587"/>
                    <a:pt x="2162" y="1953"/>
                    <a:pt x="1785" y="1477"/>
                  </a:cubicBezTo>
                  <a:cubicBezTo>
                    <a:pt x="1388" y="1001"/>
                    <a:pt x="1051" y="684"/>
                    <a:pt x="793" y="465"/>
                  </a:cubicBezTo>
                  <a:cubicBezTo>
                    <a:pt x="320" y="110"/>
                    <a:pt x="106"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6"/>
            <p:cNvSpPr/>
            <p:nvPr/>
          </p:nvSpPr>
          <p:spPr>
            <a:xfrm>
              <a:off x="611925" y="2164825"/>
              <a:ext cx="64975" cy="140000"/>
            </a:xfrm>
            <a:custGeom>
              <a:rect b="b" l="l" r="r" t="t"/>
              <a:pathLst>
                <a:path extrusionOk="0" h="5600" w="2599">
                  <a:moveTo>
                    <a:pt x="896" y="0"/>
                  </a:moveTo>
                  <a:cubicBezTo>
                    <a:pt x="881" y="0"/>
                    <a:pt x="873" y="5"/>
                    <a:pt x="873" y="12"/>
                  </a:cubicBezTo>
                  <a:cubicBezTo>
                    <a:pt x="854" y="52"/>
                    <a:pt x="992" y="131"/>
                    <a:pt x="1369" y="508"/>
                  </a:cubicBezTo>
                  <a:cubicBezTo>
                    <a:pt x="1548" y="686"/>
                    <a:pt x="1766" y="964"/>
                    <a:pt x="1964" y="1381"/>
                  </a:cubicBezTo>
                  <a:cubicBezTo>
                    <a:pt x="2143" y="1797"/>
                    <a:pt x="2321" y="2372"/>
                    <a:pt x="2222" y="3066"/>
                  </a:cubicBezTo>
                  <a:cubicBezTo>
                    <a:pt x="2103" y="3760"/>
                    <a:pt x="1766" y="4256"/>
                    <a:pt x="1468" y="4593"/>
                  </a:cubicBezTo>
                  <a:cubicBezTo>
                    <a:pt x="1151" y="4930"/>
                    <a:pt x="873" y="5129"/>
                    <a:pt x="635" y="5248"/>
                  </a:cubicBezTo>
                  <a:cubicBezTo>
                    <a:pt x="179" y="5505"/>
                    <a:pt x="1" y="5525"/>
                    <a:pt x="21" y="5585"/>
                  </a:cubicBezTo>
                  <a:cubicBezTo>
                    <a:pt x="21" y="5595"/>
                    <a:pt x="31" y="5600"/>
                    <a:pt x="55" y="5600"/>
                  </a:cubicBezTo>
                  <a:cubicBezTo>
                    <a:pt x="80" y="5600"/>
                    <a:pt x="120" y="5595"/>
                    <a:pt x="179" y="5585"/>
                  </a:cubicBezTo>
                  <a:cubicBezTo>
                    <a:pt x="278" y="5585"/>
                    <a:pt x="457" y="5525"/>
                    <a:pt x="715" y="5426"/>
                  </a:cubicBezTo>
                  <a:cubicBezTo>
                    <a:pt x="973" y="5307"/>
                    <a:pt x="1290" y="5129"/>
                    <a:pt x="1647" y="4772"/>
                  </a:cubicBezTo>
                  <a:cubicBezTo>
                    <a:pt x="1984" y="4415"/>
                    <a:pt x="2361" y="3879"/>
                    <a:pt x="2480" y="3106"/>
                  </a:cubicBezTo>
                  <a:cubicBezTo>
                    <a:pt x="2599" y="2332"/>
                    <a:pt x="2400" y="1718"/>
                    <a:pt x="2182" y="1281"/>
                  </a:cubicBezTo>
                  <a:cubicBezTo>
                    <a:pt x="1964" y="845"/>
                    <a:pt x="1706" y="548"/>
                    <a:pt x="1488" y="369"/>
                  </a:cubicBezTo>
                  <a:cubicBezTo>
                    <a:pt x="1290" y="191"/>
                    <a:pt x="1131" y="91"/>
                    <a:pt x="1032" y="52"/>
                  </a:cubicBezTo>
                  <a:cubicBezTo>
                    <a:pt x="969" y="14"/>
                    <a:pt x="922" y="0"/>
                    <a:pt x="8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6"/>
            <p:cNvSpPr/>
            <p:nvPr/>
          </p:nvSpPr>
          <p:spPr>
            <a:xfrm>
              <a:off x="566825" y="2234025"/>
              <a:ext cx="47125" cy="67825"/>
            </a:xfrm>
            <a:custGeom>
              <a:rect b="b" l="l" r="r" t="t"/>
              <a:pathLst>
                <a:path extrusionOk="0" h="2713" w="1885">
                  <a:moveTo>
                    <a:pt x="1706" y="1"/>
                  </a:moveTo>
                  <a:cubicBezTo>
                    <a:pt x="1666" y="21"/>
                    <a:pt x="1666" y="100"/>
                    <a:pt x="1646" y="358"/>
                  </a:cubicBezTo>
                  <a:cubicBezTo>
                    <a:pt x="1626" y="596"/>
                    <a:pt x="1607" y="1032"/>
                    <a:pt x="1269" y="1607"/>
                  </a:cubicBezTo>
                  <a:cubicBezTo>
                    <a:pt x="893" y="2162"/>
                    <a:pt x="496" y="2361"/>
                    <a:pt x="298" y="2480"/>
                  </a:cubicBezTo>
                  <a:cubicBezTo>
                    <a:pt x="60" y="2599"/>
                    <a:pt x="0" y="2638"/>
                    <a:pt x="0" y="2678"/>
                  </a:cubicBezTo>
                  <a:cubicBezTo>
                    <a:pt x="0" y="2698"/>
                    <a:pt x="25" y="2713"/>
                    <a:pt x="82" y="2713"/>
                  </a:cubicBezTo>
                  <a:cubicBezTo>
                    <a:pt x="139" y="2713"/>
                    <a:pt x="228" y="2698"/>
                    <a:pt x="357" y="2658"/>
                  </a:cubicBezTo>
                  <a:cubicBezTo>
                    <a:pt x="615" y="2579"/>
                    <a:pt x="1071" y="2380"/>
                    <a:pt x="1488" y="1746"/>
                  </a:cubicBezTo>
                  <a:cubicBezTo>
                    <a:pt x="1884" y="1111"/>
                    <a:pt x="1864" y="596"/>
                    <a:pt x="1845" y="338"/>
                  </a:cubicBezTo>
                  <a:cubicBezTo>
                    <a:pt x="1805" y="80"/>
                    <a:pt x="1745" y="1"/>
                    <a:pt x="17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6"/>
            <p:cNvSpPr/>
            <p:nvPr/>
          </p:nvSpPr>
          <p:spPr>
            <a:xfrm>
              <a:off x="535575" y="2442475"/>
              <a:ext cx="104150" cy="184725"/>
            </a:xfrm>
            <a:custGeom>
              <a:rect b="b" l="l" r="r" t="t"/>
              <a:pathLst>
                <a:path extrusionOk="0" h="7389" w="4166">
                  <a:moveTo>
                    <a:pt x="417" y="1"/>
                  </a:moveTo>
                  <a:cubicBezTo>
                    <a:pt x="338" y="1"/>
                    <a:pt x="272" y="5"/>
                    <a:pt x="219" y="12"/>
                  </a:cubicBezTo>
                  <a:cubicBezTo>
                    <a:pt x="60" y="31"/>
                    <a:pt x="1" y="51"/>
                    <a:pt x="1" y="51"/>
                  </a:cubicBezTo>
                  <a:cubicBezTo>
                    <a:pt x="1" y="71"/>
                    <a:pt x="60" y="91"/>
                    <a:pt x="219" y="111"/>
                  </a:cubicBezTo>
                  <a:cubicBezTo>
                    <a:pt x="378" y="131"/>
                    <a:pt x="635" y="150"/>
                    <a:pt x="1012" y="250"/>
                  </a:cubicBezTo>
                  <a:cubicBezTo>
                    <a:pt x="1369" y="349"/>
                    <a:pt x="1865" y="547"/>
                    <a:pt x="2400" y="944"/>
                  </a:cubicBezTo>
                  <a:cubicBezTo>
                    <a:pt x="2658" y="1162"/>
                    <a:pt x="2936" y="1420"/>
                    <a:pt x="3194" y="1757"/>
                  </a:cubicBezTo>
                  <a:cubicBezTo>
                    <a:pt x="3451" y="2094"/>
                    <a:pt x="3670" y="2530"/>
                    <a:pt x="3789" y="3026"/>
                  </a:cubicBezTo>
                  <a:cubicBezTo>
                    <a:pt x="3908" y="3522"/>
                    <a:pt x="3888" y="3998"/>
                    <a:pt x="3828" y="4414"/>
                  </a:cubicBezTo>
                  <a:cubicBezTo>
                    <a:pt x="3749" y="4831"/>
                    <a:pt x="3630" y="5207"/>
                    <a:pt x="3491" y="5505"/>
                  </a:cubicBezTo>
                  <a:cubicBezTo>
                    <a:pt x="3174" y="6100"/>
                    <a:pt x="2837" y="6496"/>
                    <a:pt x="2559" y="6754"/>
                  </a:cubicBezTo>
                  <a:cubicBezTo>
                    <a:pt x="2262" y="7012"/>
                    <a:pt x="2043" y="7151"/>
                    <a:pt x="1924" y="7230"/>
                  </a:cubicBezTo>
                  <a:cubicBezTo>
                    <a:pt x="1786" y="7329"/>
                    <a:pt x="1726" y="7369"/>
                    <a:pt x="1746" y="7389"/>
                  </a:cubicBezTo>
                  <a:cubicBezTo>
                    <a:pt x="1746" y="7389"/>
                    <a:pt x="1805" y="7389"/>
                    <a:pt x="1964" y="7329"/>
                  </a:cubicBezTo>
                  <a:cubicBezTo>
                    <a:pt x="2123" y="7270"/>
                    <a:pt x="2361" y="7151"/>
                    <a:pt x="2678" y="6893"/>
                  </a:cubicBezTo>
                  <a:cubicBezTo>
                    <a:pt x="2976" y="6655"/>
                    <a:pt x="3372" y="6259"/>
                    <a:pt x="3709" y="5604"/>
                  </a:cubicBezTo>
                  <a:cubicBezTo>
                    <a:pt x="3868" y="5287"/>
                    <a:pt x="4007" y="4910"/>
                    <a:pt x="4086" y="4474"/>
                  </a:cubicBezTo>
                  <a:cubicBezTo>
                    <a:pt x="4165" y="4018"/>
                    <a:pt x="4165" y="3502"/>
                    <a:pt x="4046" y="2967"/>
                  </a:cubicBezTo>
                  <a:cubicBezTo>
                    <a:pt x="3908" y="2431"/>
                    <a:pt x="3670" y="1975"/>
                    <a:pt x="3412" y="1618"/>
                  </a:cubicBezTo>
                  <a:cubicBezTo>
                    <a:pt x="3134" y="1241"/>
                    <a:pt x="2837" y="964"/>
                    <a:pt x="2539" y="745"/>
                  </a:cubicBezTo>
                  <a:cubicBezTo>
                    <a:pt x="1964" y="329"/>
                    <a:pt x="1449" y="150"/>
                    <a:pt x="1052" y="71"/>
                  </a:cubicBezTo>
                  <a:cubicBezTo>
                    <a:pt x="787" y="18"/>
                    <a:pt x="576" y="1"/>
                    <a:pt x="4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6"/>
            <p:cNvSpPr/>
            <p:nvPr/>
          </p:nvSpPr>
          <p:spPr>
            <a:xfrm>
              <a:off x="557900" y="2521925"/>
              <a:ext cx="30250" cy="75600"/>
            </a:xfrm>
            <a:custGeom>
              <a:rect b="b" l="l" r="r" t="t"/>
              <a:pathLst>
                <a:path extrusionOk="0" h="3024" w="1210">
                  <a:moveTo>
                    <a:pt x="456" y="1"/>
                  </a:moveTo>
                  <a:cubicBezTo>
                    <a:pt x="447" y="1"/>
                    <a:pt x="440" y="3"/>
                    <a:pt x="437" y="7"/>
                  </a:cubicBezTo>
                  <a:cubicBezTo>
                    <a:pt x="417" y="46"/>
                    <a:pt x="456" y="106"/>
                    <a:pt x="595" y="324"/>
                  </a:cubicBezTo>
                  <a:cubicBezTo>
                    <a:pt x="655" y="423"/>
                    <a:pt x="754" y="582"/>
                    <a:pt x="813" y="780"/>
                  </a:cubicBezTo>
                  <a:cubicBezTo>
                    <a:pt x="893" y="998"/>
                    <a:pt x="952" y="1276"/>
                    <a:pt x="912" y="1613"/>
                  </a:cubicBezTo>
                  <a:cubicBezTo>
                    <a:pt x="853" y="1930"/>
                    <a:pt x="734" y="2188"/>
                    <a:pt x="595" y="2367"/>
                  </a:cubicBezTo>
                  <a:cubicBezTo>
                    <a:pt x="476" y="2545"/>
                    <a:pt x="357" y="2664"/>
                    <a:pt x="258" y="2743"/>
                  </a:cubicBezTo>
                  <a:cubicBezTo>
                    <a:pt x="80" y="2922"/>
                    <a:pt x="0" y="2981"/>
                    <a:pt x="20" y="3001"/>
                  </a:cubicBezTo>
                  <a:cubicBezTo>
                    <a:pt x="27" y="3015"/>
                    <a:pt x="43" y="3024"/>
                    <a:pt x="72" y="3024"/>
                  </a:cubicBezTo>
                  <a:cubicBezTo>
                    <a:pt x="126" y="3024"/>
                    <a:pt x="222" y="2992"/>
                    <a:pt x="377" y="2902"/>
                  </a:cubicBezTo>
                  <a:cubicBezTo>
                    <a:pt x="496" y="2823"/>
                    <a:pt x="655" y="2704"/>
                    <a:pt x="793" y="2505"/>
                  </a:cubicBezTo>
                  <a:cubicBezTo>
                    <a:pt x="952" y="2307"/>
                    <a:pt x="1111" y="2029"/>
                    <a:pt x="1170" y="1633"/>
                  </a:cubicBezTo>
                  <a:cubicBezTo>
                    <a:pt x="1210" y="1256"/>
                    <a:pt x="1150" y="939"/>
                    <a:pt x="1051" y="701"/>
                  </a:cubicBezTo>
                  <a:cubicBezTo>
                    <a:pt x="952" y="463"/>
                    <a:pt x="853" y="324"/>
                    <a:pt x="754" y="205"/>
                  </a:cubicBezTo>
                  <a:cubicBezTo>
                    <a:pt x="593" y="44"/>
                    <a:pt x="497" y="1"/>
                    <a:pt x="4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6"/>
            <p:cNvSpPr/>
            <p:nvPr/>
          </p:nvSpPr>
          <p:spPr>
            <a:xfrm>
              <a:off x="205400" y="2483400"/>
              <a:ext cx="160650" cy="189225"/>
            </a:xfrm>
            <a:custGeom>
              <a:rect b="b" l="l" r="r" t="t"/>
              <a:pathLst>
                <a:path extrusionOk="0" h="7569" w="6426">
                  <a:moveTo>
                    <a:pt x="6188" y="1"/>
                  </a:moveTo>
                  <a:cubicBezTo>
                    <a:pt x="6188" y="1"/>
                    <a:pt x="6168" y="80"/>
                    <a:pt x="6188" y="239"/>
                  </a:cubicBezTo>
                  <a:cubicBezTo>
                    <a:pt x="6188" y="397"/>
                    <a:pt x="6207" y="675"/>
                    <a:pt x="6207" y="1092"/>
                  </a:cubicBezTo>
                  <a:cubicBezTo>
                    <a:pt x="6207" y="1488"/>
                    <a:pt x="6168" y="2043"/>
                    <a:pt x="5989" y="2738"/>
                  </a:cubicBezTo>
                  <a:cubicBezTo>
                    <a:pt x="5811" y="3432"/>
                    <a:pt x="5474" y="4284"/>
                    <a:pt x="4779" y="5137"/>
                  </a:cubicBezTo>
                  <a:cubicBezTo>
                    <a:pt x="4066" y="5990"/>
                    <a:pt x="3292" y="6486"/>
                    <a:pt x="2658" y="6803"/>
                  </a:cubicBezTo>
                  <a:cubicBezTo>
                    <a:pt x="2003" y="7100"/>
                    <a:pt x="1468" y="7239"/>
                    <a:pt x="1071" y="7319"/>
                  </a:cubicBezTo>
                  <a:cubicBezTo>
                    <a:pt x="674" y="7398"/>
                    <a:pt x="397" y="7438"/>
                    <a:pt x="238" y="7457"/>
                  </a:cubicBezTo>
                  <a:cubicBezTo>
                    <a:pt x="60" y="7477"/>
                    <a:pt x="0" y="7497"/>
                    <a:pt x="0" y="7517"/>
                  </a:cubicBezTo>
                  <a:cubicBezTo>
                    <a:pt x="0" y="7537"/>
                    <a:pt x="60" y="7557"/>
                    <a:pt x="238" y="7557"/>
                  </a:cubicBezTo>
                  <a:cubicBezTo>
                    <a:pt x="296" y="7564"/>
                    <a:pt x="370" y="7568"/>
                    <a:pt x="461" y="7568"/>
                  </a:cubicBezTo>
                  <a:cubicBezTo>
                    <a:pt x="619" y="7568"/>
                    <a:pt x="827" y="7555"/>
                    <a:pt x="1091" y="7517"/>
                  </a:cubicBezTo>
                  <a:cubicBezTo>
                    <a:pt x="1507" y="7457"/>
                    <a:pt x="2063" y="7319"/>
                    <a:pt x="2757" y="7021"/>
                  </a:cubicBezTo>
                  <a:cubicBezTo>
                    <a:pt x="3411" y="6704"/>
                    <a:pt x="4224" y="6208"/>
                    <a:pt x="4978" y="5316"/>
                  </a:cubicBezTo>
                  <a:cubicBezTo>
                    <a:pt x="5712" y="4403"/>
                    <a:pt x="6049" y="3511"/>
                    <a:pt x="6227" y="2797"/>
                  </a:cubicBezTo>
                  <a:cubicBezTo>
                    <a:pt x="6406" y="2063"/>
                    <a:pt x="6425" y="1508"/>
                    <a:pt x="6406" y="1092"/>
                  </a:cubicBezTo>
                  <a:cubicBezTo>
                    <a:pt x="6386" y="655"/>
                    <a:pt x="6326" y="397"/>
                    <a:pt x="6287" y="219"/>
                  </a:cubicBezTo>
                  <a:cubicBezTo>
                    <a:pt x="6247" y="60"/>
                    <a:pt x="6207" y="1"/>
                    <a:pt x="61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6"/>
            <p:cNvSpPr/>
            <p:nvPr/>
          </p:nvSpPr>
          <p:spPr>
            <a:xfrm>
              <a:off x="207875" y="2563600"/>
              <a:ext cx="57025" cy="38450"/>
            </a:xfrm>
            <a:custGeom>
              <a:rect b="b" l="l" r="r" t="t"/>
              <a:pathLst>
                <a:path extrusionOk="0" h="1538" w="2281">
                  <a:moveTo>
                    <a:pt x="2241" y="1"/>
                  </a:moveTo>
                  <a:cubicBezTo>
                    <a:pt x="2202" y="1"/>
                    <a:pt x="2143" y="50"/>
                    <a:pt x="2043" y="184"/>
                  </a:cubicBezTo>
                  <a:cubicBezTo>
                    <a:pt x="1904" y="323"/>
                    <a:pt x="1686" y="600"/>
                    <a:pt x="1230" y="918"/>
                  </a:cubicBezTo>
                  <a:cubicBezTo>
                    <a:pt x="774" y="1195"/>
                    <a:pt x="437" y="1275"/>
                    <a:pt x="258" y="1354"/>
                  </a:cubicBezTo>
                  <a:cubicBezTo>
                    <a:pt x="60" y="1394"/>
                    <a:pt x="0" y="1433"/>
                    <a:pt x="0" y="1473"/>
                  </a:cubicBezTo>
                  <a:cubicBezTo>
                    <a:pt x="0" y="1505"/>
                    <a:pt x="40" y="1538"/>
                    <a:pt x="173" y="1538"/>
                  </a:cubicBezTo>
                  <a:cubicBezTo>
                    <a:pt x="203" y="1538"/>
                    <a:pt x="238" y="1536"/>
                    <a:pt x="278" y="1532"/>
                  </a:cubicBezTo>
                  <a:cubicBezTo>
                    <a:pt x="496" y="1513"/>
                    <a:pt x="873" y="1453"/>
                    <a:pt x="1388" y="1136"/>
                  </a:cubicBezTo>
                  <a:cubicBezTo>
                    <a:pt x="1884" y="799"/>
                    <a:pt x="2083" y="481"/>
                    <a:pt x="2182" y="283"/>
                  </a:cubicBezTo>
                  <a:cubicBezTo>
                    <a:pt x="2281" y="85"/>
                    <a:pt x="2281" y="5"/>
                    <a:pt x="2261" y="5"/>
                  </a:cubicBezTo>
                  <a:cubicBezTo>
                    <a:pt x="2255" y="2"/>
                    <a:pt x="2248" y="1"/>
                    <a:pt x="2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6"/>
            <p:cNvSpPr/>
            <p:nvPr/>
          </p:nvSpPr>
          <p:spPr>
            <a:xfrm>
              <a:off x="75000" y="2215600"/>
              <a:ext cx="171575" cy="157300"/>
            </a:xfrm>
            <a:custGeom>
              <a:rect b="b" l="l" r="r" t="t"/>
              <a:pathLst>
                <a:path extrusionOk="0" h="6292" w="6863">
                  <a:moveTo>
                    <a:pt x="434" y="0"/>
                  </a:moveTo>
                  <a:cubicBezTo>
                    <a:pt x="422" y="0"/>
                    <a:pt x="368" y="63"/>
                    <a:pt x="298" y="202"/>
                  </a:cubicBezTo>
                  <a:cubicBezTo>
                    <a:pt x="219" y="341"/>
                    <a:pt x="100" y="619"/>
                    <a:pt x="40" y="1055"/>
                  </a:cubicBezTo>
                  <a:cubicBezTo>
                    <a:pt x="20" y="1154"/>
                    <a:pt x="20" y="1273"/>
                    <a:pt x="0" y="1412"/>
                  </a:cubicBezTo>
                  <a:cubicBezTo>
                    <a:pt x="0" y="1531"/>
                    <a:pt x="0" y="1670"/>
                    <a:pt x="0" y="1809"/>
                  </a:cubicBezTo>
                  <a:cubicBezTo>
                    <a:pt x="20" y="2106"/>
                    <a:pt x="80" y="2443"/>
                    <a:pt x="199" y="2820"/>
                  </a:cubicBezTo>
                  <a:cubicBezTo>
                    <a:pt x="417" y="3554"/>
                    <a:pt x="873" y="4446"/>
                    <a:pt x="1765" y="5220"/>
                  </a:cubicBezTo>
                  <a:cubicBezTo>
                    <a:pt x="2649" y="5988"/>
                    <a:pt x="3608" y="6291"/>
                    <a:pt x="4370" y="6291"/>
                  </a:cubicBezTo>
                  <a:cubicBezTo>
                    <a:pt x="4395" y="6291"/>
                    <a:pt x="4419" y="6291"/>
                    <a:pt x="4443" y="6290"/>
                  </a:cubicBezTo>
                  <a:cubicBezTo>
                    <a:pt x="5236" y="6271"/>
                    <a:pt x="5791" y="5993"/>
                    <a:pt x="6148" y="5755"/>
                  </a:cubicBezTo>
                  <a:cubicBezTo>
                    <a:pt x="6505" y="5497"/>
                    <a:pt x="6664" y="5239"/>
                    <a:pt x="6763" y="5101"/>
                  </a:cubicBezTo>
                  <a:cubicBezTo>
                    <a:pt x="6842" y="4942"/>
                    <a:pt x="6862" y="4882"/>
                    <a:pt x="6862" y="4863"/>
                  </a:cubicBezTo>
                  <a:cubicBezTo>
                    <a:pt x="6842" y="4863"/>
                    <a:pt x="6783" y="4902"/>
                    <a:pt x="6684" y="5041"/>
                  </a:cubicBezTo>
                  <a:cubicBezTo>
                    <a:pt x="6565" y="5160"/>
                    <a:pt x="6386" y="5378"/>
                    <a:pt x="6029" y="5596"/>
                  </a:cubicBezTo>
                  <a:cubicBezTo>
                    <a:pt x="5692" y="5814"/>
                    <a:pt x="5176" y="6033"/>
                    <a:pt x="4443" y="6052"/>
                  </a:cubicBezTo>
                  <a:cubicBezTo>
                    <a:pt x="3729" y="6052"/>
                    <a:pt x="2797" y="5775"/>
                    <a:pt x="1944" y="5021"/>
                  </a:cubicBezTo>
                  <a:cubicBezTo>
                    <a:pt x="1091" y="4287"/>
                    <a:pt x="655" y="3435"/>
                    <a:pt x="437" y="2741"/>
                  </a:cubicBezTo>
                  <a:cubicBezTo>
                    <a:pt x="318" y="2404"/>
                    <a:pt x="258" y="2086"/>
                    <a:pt x="238" y="1809"/>
                  </a:cubicBezTo>
                  <a:cubicBezTo>
                    <a:pt x="219" y="1670"/>
                    <a:pt x="219" y="1531"/>
                    <a:pt x="199" y="1412"/>
                  </a:cubicBezTo>
                  <a:cubicBezTo>
                    <a:pt x="219" y="1293"/>
                    <a:pt x="219" y="1174"/>
                    <a:pt x="219" y="1075"/>
                  </a:cubicBezTo>
                  <a:cubicBezTo>
                    <a:pt x="258" y="658"/>
                    <a:pt x="357" y="401"/>
                    <a:pt x="397" y="242"/>
                  </a:cubicBezTo>
                  <a:cubicBezTo>
                    <a:pt x="457" y="63"/>
                    <a:pt x="457" y="4"/>
                    <a:pt x="437" y="4"/>
                  </a:cubicBezTo>
                  <a:cubicBezTo>
                    <a:pt x="437" y="1"/>
                    <a:pt x="436" y="0"/>
                    <a:pt x="43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6"/>
            <p:cNvSpPr/>
            <p:nvPr/>
          </p:nvSpPr>
          <p:spPr>
            <a:xfrm>
              <a:off x="-152075" y="1847825"/>
              <a:ext cx="1040175" cy="1005450"/>
            </a:xfrm>
            <a:custGeom>
              <a:rect b="b" l="l" r="r" t="t"/>
              <a:pathLst>
                <a:path extrusionOk="0" fill="none" h="40218" w="41607">
                  <a:moveTo>
                    <a:pt x="38950" y="9817"/>
                  </a:moveTo>
                  <a:cubicBezTo>
                    <a:pt x="37026" y="6723"/>
                    <a:pt x="34111" y="5017"/>
                    <a:pt x="30700" y="5017"/>
                  </a:cubicBezTo>
                  <a:cubicBezTo>
                    <a:pt x="30501" y="5017"/>
                    <a:pt x="30283" y="5017"/>
                    <a:pt x="30085" y="5037"/>
                  </a:cubicBezTo>
                  <a:cubicBezTo>
                    <a:pt x="28360" y="1844"/>
                    <a:pt x="25226" y="0"/>
                    <a:pt x="21319" y="0"/>
                  </a:cubicBezTo>
                  <a:cubicBezTo>
                    <a:pt x="16282" y="0"/>
                    <a:pt x="12673" y="2995"/>
                    <a:pt x="11503" y="8012"/>
                  </a:cubicBezTo>
                  <a:cubicBezTo>
                    <a:pt x="11364" y="8012"/>
                    <a:pt x="11225" y="8012"/>
                    <a:pt x="11086" y="8012"/>
                  </a:cubicBezTo>
                  <a:cubicBezTo>
                    <a:pt x="6168" y="8012"/>
                    <a:pt x="2480" y="10808"/>
                    <a:pt x="1250" y="15508"/>
                  </a:cubicBezTo>
                  <a:cubicBezTo>
                    <a:pt x="1" y="20407"/>
                    <a:pt x="2004" y="24631"/>
                    <a:pt x="6565" y="27030"/>
                  </a:cubicBezTo>
                  <a:cubicBezTo>
                    <a:pt x="5137" y="31988"/>
                    <a:pt x="6823" y="36371"/>
                    <a:pt x="11245" y="38830"/>
                  </a:cubicBezTo>
                  <a:cubicBezTo>
                    <a:pt x="12871" y="39742"/>
                    <a:pt x="14557" y="40218"/>
                    <a:pt x="16243" y="40218"/>
                  </a:cubicBezTo>
                  <a:cubicBezTo>
                    <a:pt x="18305" y="40218"/>
                    <a:pt x="21101" y="39524"/>
                    <a:pt x="23739" y="36628"/>
                  </a:cubicBezTo>
                  <a:cubicBezTo>
                    <a:pt x="25544" y="37699"/>
                    <a:pt x="27368" y="38255"/>
                    <a:pt x="29232" y="38255"/>
                  </a:cubicBezTo>
                  <a:cubicBezTo>
                    <a:pt x="31057" y="38255"/>
                    <a:pt x="33774" y="37699"/>
                    <a:pt x="36312" y="35042"/>
                  </a:cubicBezTo>
                  <a:cubicBezTo>
                    <a:pt x="38771" y="32464"/>
                    <a:pt x="39247" y="29807"/>
                    <a:pt x="39207" y="28022"/>
                  </a:cubicBezTo>
                  <a:cubicBezTo>
                    <a:pt x="39148" y="26098"/>
                    <a:pt x="38513" y="24194"/>
                    <a:pt x="37304" y="22370"/>
                  </a:cubicBezTo>
                  <a:cubicBezTo>
                    <a:pt x="40933" y="18741"/>
                    <a:pt x="41607" y="14100"/>
                    <a:pt x="38950" y="9817"/>
                  </a:cubicBezTo>
                  <a:close/>
                  <a:moveTo>
                    <a:pt x="32603" y="31512"/>
                  </a:moveTo>
                  <a:cubicBezTo>
                    <a:pt x="30006" y="34229"/>
                    <a:pt x="27011" y="33237"/>
                    <a:pt x="24215" y="30560"/>
                  </a:cubicBezTo>
                  <a:cubicBezTo>
                    <a:pt x="23322" y="29707"/>
                    <a:pt x="22727" y="28577"/>
                    <a:pt x="22331" y="27447"/>
                  </a:cubicBezTo>
                  <a:cubicBezTo>
                    <a:pt x="22311" y="28636"/>
                    <a:pt x="22093" y="29886"/>
                    <a:pt x="21478" y="30977"/>
                  </a:cubicBezTo>
                  <a:cubicBezTo>
                    <a:pt x="19594" y="34368"/>
                    <a:pt x="17016" y="36192"/>
                    <a:pt x="13724" y="34368"/>
                  </a:cubicBezTo>
                  <a:cubicBezTo>
                    <a:pt x="10432" y="32523"/>
                    <a:pt x="10650" y="29370"/>
                    <a:pt x="12534" y="25999"/>
                  </a:cubicBezTo>
                  <a:cubicBezTo>
                    <a:pt x="13149" y="24888"/>
                    <a:pt x="14081" y="24036"/>
                    <a:pt x="15092" y="23381"/>
                  </a:cubicBezTo>
                  <a:cubicBezTo>
                    <a:pt x="13942" y="23679"/>
                    <a:pt x="12673" y="23758"/>
                    <a:pt x="11443" y="23441"/>
                  </a:cubicBezTo>
                  <a:cubicBezTo>
                    <a:pt x="7695" y="22469"/>
                    <a:pt x="5276" y="20446"/>
                    <a:pt x="6208" y="16797"/>
                  </a:cubicBezTo>
                  <a:cubicBezTo>
                    <a:pt x="7180" y="13148"/>
                    <a:pt x="10254" y="12553"/>
                    <a:pt x="14021" y="13545"/>
                  </a:cubicBezTo>
                  <a:cubicBezTo>
                    <a:pt x="15251" y="13842"/>
                    <a:pt x="16302" y="14576"/>
                    <a:pt x="17195" y="15369"/>
                  </a:cubicBezTo>
                  <a:cubicBezTo>
                    <a:pt x="16619" y="14318"/>
                    <a:pt x="16203" y="13109"/>
                    <a:pt x="16203" y="11839"/>
                  </a:cubicBezTo>
                  <a:cubicBezTo>
                    <a:pt x="16203" y="7972"/>
                    <a:pt x="17551" y="5117"/>
                    <a:pt x="21319" y="5117"/>
                  </a:cubicBezTo>
                  <a:cubicBezTo>
                    <a:pt x="25008" y="5117"/>
                    <a:pt x="26376" y="7814"/>
                    <a:pt x="26436" y="11542"/>
                  </a:cubicBezTo>
                  <a:cubicBezTo>
                    <a:pt x="29629" y="9638"/>
                    <a:pt x="32663" y="9380"/>
                    <a:pt x="34606" y="12494"/>
                  </a:cubicBezTo>
                  <a:cubicBezTo>
                    <a:pt x="36590" y="15726"/>
                    <a:pt x="34864" y="18364"/>
                    <a:pt x="31572" y="20387"/>
                  </a:cubicBezTo>
                  <a:cubicBezTo>
                    <a:pt x="30501" y="21061"/>
                    <a:pt x="29252" y="21358"/>
                    <a:pt x="28062" y="21418"/>
                  </a:cubicBezTo>
                  <a:cubicBezTo>
                    <a:pt x="29212" y="21735"/>
                    <a:pt x="30382" y="22271"/>
                    <a:pt x="31295" y="23163"/>
                  </a:cubicBezTo>
                  <a:cubicBezTo>
                    <a:pt x="34091" y="25840"/>
                    <a:pt x="35221" y="28775"/>
                    <a:pt x="32603" y="31512"/>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6"/>
            <p:cNvSpPr/>
            <p:nvPr/>
          </p:nvSpPr>
          <p:spPr>
            <a:xfrm>
              <a:off x="-87125" y="1911775"/>
              <a:ext cx="914250" cy="877050"/>
            </a:xfrm>
            <a:custGeom>
              <a:rect b="b" l="l" r="r" t="t"/>
              <a:pathLst>
                <a:path extrusionOk="0" fill="none" h="35082" w="36570">
                  <a:moveTo>
                    <a:pt x="34170" y="8607"/>
                  </a:moveTo>
                  <a:cubicBezTo>
                    <a:pt x="32346" y="5632"/>
                    <a:pt x="29867" y="5018"/>
                    <a:pt x="28102" y="5018"/>
                  </a:cubicBezTo>
                  <a:cubicBezTo>
                    <a:pt x="27388" y="5018"/>
                    <a:pt x="26654" y="5117"/>
                    <a:pt x="25900" y="5315"/>
                  </a:cubicBezTo>
                  <a:cubicBezTo>
                    <a:pt x="24492" y="595"/>
                    <a:pt x="20586" y="0"/>
                    <a:pt x="18721" y="0"/>
                  </a:cubicBezTo>
                  <a:cubicBezTo>
                    <a:pt x="14200" y="0"/>
                    <a:pt x="11404" y="3074"/>
                    <a:pt x="11086" y="8270"/>
                  </a:cubicBezTo>
                  <a:cubicBezTo>
                    <a:pt x="10154" y="8092"/>
                    <a:pt x="9302" y="8012"/>
                    <a:pt x="8488" y="8012"/>
                  </a:cubicBezTo>
                  <a:cubicBezTo>
                    <a:pt x="4740" y="8012"/>
                    <a:pt x="2063" y="10035"/>
                    <a:pt x="1151" y="13605"/>
                  </a:cubicBezTo>
                  <a:cubicBezTo>
                    <a:pt x="1" y="17967"/>
                    <a:pt x="2261" y="21458"/>
                    <a:pt x="7219" y="23084"/>
                  </a:cubicBezTo>
                  <a:cubicBezTo>
                    <a:pt x="4978" y="27784"/>
                    <a:pt x="5930" y="31849"/>
                    <a:pt x="9896"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12"/>
                    <a:pt x="34051" y="25523"/>
                  </a:cubicBezTo>
                  <a:cubicBezTo>
                    <a:pt x="34011" y="23481"/>
                    <a:pt x="33020" y="21458"/>
                    <a:pt x="31156" y="19455"/>
                  </a:cubicBezTo>
                  <a:cubicBezTo>
                    <a:pt x="35419" y="16460"/>
                    <a:pt x="36570" y="12454"/>
                    <a:pt x="34170" y="8607"/>
                  </a:cubicBezTo>
                  <a:close/>
                  <a:moveTo>
                    <a:pt x="30005" y="28954"/>
                  </a:moveTo>
                  <a:cubicBezTo>
                    <a:pt x="27408" y="31671"/>
                    <a:pt x="24413" y="30679"/>
                    <a:pt x="21617" y="28002"/>
                  </a:cubicBezTo>
                  <a:cubicBezTo>
                    <a:pt x="20724" y="27149"/>
                    <a:pt x="20129" y="26019"/>
                    <a:pt x="19733" y="24889"/>
                  </a:cubicBezTo>
                  <a:cubicBezTo>
                    <a:pt x="19713" y="26078"/>
                    <a:pt x="19495" y="27328"/>
                    <a:pt x="18880" y="28419"/>
                  </a:cubicBezTo>
                  <a:cubicBezTo>
                    <a:pt x="16996" y="31810"/>
                    <a:pt x="14418" y="33634"/>
                    <a:pt x="11126" y="31810"/>
                  </a:cubicBezTo>
                  <a:cubicBezTo>
                    <a:pt x="7834" y="29965"/>
                    <a:pt x="8052" y="26812"/>
                    <a:pt x="9936" y="23441"/>
                  </a:cubicBezTo>
                  <a:cubicBezTo>
                    <a:pt x="10551" y="22330"/>
                    <a:pt x="11483" y="21478"/>
                    <a:pt x="12494" y="20823"/>
                  </a:cubicBezTo>
                  <a:cubicBezTo>
                    <a:pt x="11344" y="21121"/>
                    <a:pt x="10075" y="21200"/>
                    <a:pt x="8845" y="20883"/>
                  </a:cubicBezTo>
                  <a:cubicBezTo>
                    <a:pt x="5097" y="19911"/>
                    <a:pt x="2678" y="17888"/>
                    <a:pt x="3610" y="14239"/>
                  </a:cubicBezTo>
                  <a:cubicBezTo>
                    <a:pt x="4582" y="10590"/>
                    <a:pt x="7656" y="9995"/>
                    <a:pt x="11423" y="10987"/>
                  </a:cubicBezTo>
                  <a:cubicBezTo>
                    <a:pt x="12653" y="11284"/>
                    <a:pt x="13704" y="12018"/>
                    <a:pt x="14597" y="12811"/>
                  </a:cubicBezTo>
                  <a:cubicBezTo>
                    <a:pt x="14021" y="11760"/>
                    <a:pt x="13605" y="10551"/>
                    <a:pt x="13605" y="9281"/>
                  </a:cubicBezTo>
                  <a:cubicBezTo>
                    <a:pt x="13605" y="5414"/>
                    <a:pt x="14953" y="2559"/>
                    <a:pt x="18721" y="2559"/>
                  </a:cubicBezTo>
                  <a:cubicBezTo>
                    <a:pt x="22410" y="2559"/>
                    <a:pt x="23778" y="5256"/>
                    <a:pt x="23838" y="8984"/>
                  </a:cubicBezTo>
                  <a:cubicBezTo>
                    <a:pt x="27031" y="7080"/>
                    <a:pt x="30065" y="6822"/>
                    <a:pt x="32008" y="9936"/>
                  </a:cubicBezTo>
                  <a:cubicBezTo>
                    <a:pt x="33992" y="13168"/>
                    <a:pt x="32266" y="15806"/>
                    <a:pt x="28974" y="17829"/>
                  </a:cubicBezTo>
                  <a:cubicBezTo>
                    <a:pt x="27903" y="18503"/>
                    <a:pt x="26654" y="18800"/>
                    <a:pt x="25464" y="18860"/>
                  </a:cubicBezTo>
                  <a:cubicBezTo>
                    <a:pt x="26614" y="19177"/>
                    <a:pt x="27784" y="19713"/>
                    <a:pt x="28697" y="20605"/>
                  </a:cubicBezTo>
                  <a:cubicBezTo>
                    <a:pt x="31493" y="23282"/>
                    <a:pt x="32623" y="26217"/>
                    <a:pt x="30005" y="2895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6"/>
            <p:cNvSpPr/>
            <p:nvPr/>
          </p:nvSpPr>
          <p:spPr>
            <a:xfrm>
              <a:off x="-20200" y="1975725"/>
              <a:ext cx="782875" cy="776925"/>
            </a:xfrm>
            <a:custGeom>
              <a:rect b="b" l="l" r="r" t="t"/>
              <a:pathLst>
                <a:path extrusionOk="0" fill="none" h="31077" w="31315">
                  <a:moveTo>
                    <a:pt x="26020" y="18047"/>
                  </a:moveTo>
                  <a:cubicBezTo>
                    <a:pt x="25107" y="17174"/>
                    <a:pt x="23937" y="16639"/>
                    <a:pt x="22787" y="16322"/>
                  </a:cubicBezTo>
                  <a:cubicBezTo>
                    <a:pt x="23977" y="16242"/>
                    <a:pt x="25207" y="15945"/>
                    <a:pt x="26297" y="15291"/>
                  </a:cubicBezTo>
                  <a:cubicBezTo>
                    <a:pt x="29589" y="13248"/>
                    <a:pt x="31315" y="10610"/>
                    <a:pt x="29331" y="7398"/>
                  </a:cubicBezTo>
                  <a:cubicBezTo>
                    <a:pt x="27388" y="4264"/>
                    <a:pt x="24354" y="4522"/>
                    <a:pt x="21161" y="6446"/>
                  </a:cubicBezTo>
                  <a:cubicBezTo>
                    <a:pt x="21101" y="2717"/>
                    <a:pt x="19733" y="1"/>
                    <a:pt x="16044" y="1"/>
                  </a:cubicBezTo>
                  <a:cubicBezTo>
                    <a:pt x="12276" y="1"/>
                    <a:pt x="10928" y="2856"/>
                    <a:pt x="10928" y="6723"/>
                  </a:cubicBezTo>
                  <a:cubicBezTo>
                    <a:pt x="10928" y="7993"/>
                    <a:pt x="11344" y="9202"/>
                    <a:pt x="11920" y="10273"/>
                  </a:cubicBezTo>
                  <a:cubicBezTo>
                    <a:pt x="11027" y="9460"/>
                    <a:pt x="9976" y="8746"/>
                    <a:pt x="8746" y="8429"/>
                  </a:cubicBezTo>
                  <a:cubicBezTo>
                    <a:pt x="4979" y="7457"/>
                    <a:pt x="1905" y="8032"/>
                    <a:pt x="933" y="11701"/>
                  </a:cubicBezTo>
                  <a:cubicBezTo>
                    <a:pt x="1" y="15350"/>
                    <a:pt x="2420" y="17353"/>
                    <a:pt x="6168" y="18345"/>
                  </a:cubicBezTo>
                  <a:cubicBezTo>
                    <a:pt x="7398" y="18642"/>
                    <a:pt x="8667" y="18563"/>
                    <a:pt x="9817" y="18285"/>
                  </a:cubicBezTo>
                  <a:cubicBezTo>
                    <a:pt x="8806" y="18920"/>
                    <a:pt x="7874" y="19772"/>
                    <a:pt x="7259" y="20883"/>
                  </a:cubicBezTo>
                  <a:cubicBezTo>
                    <a:pt x="5375" y="24274"/>
                    <a:pt x="5157" y="27407"/>
                    <a:pt x="8449" y="29252"/>
                  </a:cubicBezTo>
                  <a:cubicBezTo>
                    <a:pt x="11741" y="31076"/>
                    <a:pt x="14319" y="29252"/>
                    <a:pt x="16203" y="25861"/>
                  </a:cubicBezTo>
                  <a:cubicBezTo>
                    <a:pt x="16818" y="24770"/>
                    <a:pt x="17036" y="23520"/>
                    <a:pt x="17056" y="22350"/>
                  </a:cubicBezTo>
                  <a:cubicBezTo>
                    <a:pt x="17452" y="23461"/>
                    <a:pt x="18028" y="24591"/>
                    <a:pt x="18940" y="25464"/>
                  </a:cubicBezTo>
                  <a:cubicBezTo>
                    <a:pt x="21736" y="28121"/>
                    <a:pt x="24731" y="29133"/>
                    <a:pt x="27328" y="26396"/>
                  </a:cubicBezTo>
                  <a:cubicBezTo>
                    <a:pt x="29946" y="23659"/>
                    <a:pt x="28816" y="20724"/>
                    <a:pt x="26020" y="18047"/>
                  </a:cubicBezTo>
                  <a:close/>
                  <a:moveTo>
                    <a:pt x="16699" y="18999"/>
                  </a:moveTo>
                  <a:cubicBezTo>
                    <a:pt x="16620" y="19019"/>
                    <a:pt x="16520" y="19019"/>
                    <a:pt x="16441" y="19039"/>
                  </a:cubicBezTo>
                  <a:cubicBezTo>
                    <a:pt x="16322" y="19058"/>
                    <a:pt x="16183" y="19058"/>
                    <a:pt x="16044" y="19058"/>
                  </a:cubicBezTo>
                  <a:cubicBezTo>
                    <a:pt x="14676" y="19058"/>
                    <a:pt x="13486" y="18245"/>
                    <a:pt x="12931" y="17075"/>
                  </a:cubicBezTo>
                  <a:cubicBezTo>
                    <a:pt x="12891" y="16996"/>
                    <a:pt x="12852" y="16917"/>
                    <a:pt x="12832" y="16837"/>
                  </a:cubicBezTo>
                  <a:cubicBezTo>
                    <a:pt x="12693" y="16461"/>
                    <a:pt x="12614" y="16044"/>
                    <a:pt x="12614" y="15608"/>
                  </a:cubicBezTo>
                  <a:cubicBezTo>
                    <a:pt x="12614" y="14537"/>
                    <a:pt x="13090" y="13585"/>
                    <a:pt x="13843" y="12970"/>
                  </a:cubicBezTo>
                  <a:cubicBezTo>
                    <a:pt x="13922" y="12911"/>
                    <a:pt x="13982" y="12851"/>
                    <a:pt x="14041" y="12812"/>
                  </a:cubicBezTo>
                  <a:cubicBezTo>
                    <a:pt x="14617" y="12395"/>
                    <a:pt x="15311" y="12157"/>
                    <a:pt x="16064" y="12157"/>
                  </a:cubicBezTo>
                  <a:cubicBezTo>
                    <a:pt x="16441" y="12157"/>
                    <a:pt x="16798" y="12217"/>
                    <a:pt x="17155" y="12336"/>
                  </a:cubicBezTo>
                  <a:cubicBezTo>
                    <a:pt x="17571" y="12474"/>
                    <a:pt x="17948" y="12693"/>
                    <a:pt x="18266" y="12950"/>
                  </a:cubicBezTo>
                  <a:cubicBezTo>
                    <a:pt x="19019" y="13585"/>
                    <a:pt x="19495" y="14537"/>
                    <a:pt x="19495" y="15608"/>
                  </a:cubicBezTo>
                  <a:cubicBezTo>
                    <a:pt x="19495" y="15687"/>
                    <a:pt x="19495" y="15766"/>
                    <a:pt x="19495" y="15846"/>
                  </a:cubicBezTo>
                  <a:cubicBezTo>
                    <a:pt x="19495" y="15925"/>
                    <a:pt x="19475" y="16004"/>
                    <a:pt x="19475" y="16084"/>
                  </a:cubicBezTo>
                  <a:cubicBezTo>
                    <a:pt x="19257" y="17571"/>
                    <a:pt x="18127" y="18721"/>
                    <a:pt x="16699" y="1899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6"/>
            <p:cNvSpPr/>
            <p:nvPr/>
          </p:nvSpPr>
          <p:spPr>
            <a:xfrm>
              <a:off x="295125" y="2279650"/>
              <a:ext cx="172075" cy="172550"/>
            </a:xfrm>
            <a:custGeom>
              <a:rect b="b" l="l" r="r" t="t"/>
              <a:pathLst>
                <a:path extrusionOk="0" fill="none" h="6902" w="6883">
                  <a:moveTo>
                    <a:pt x="6882" y="3451"/>
                  </a:moveTo>
                  <a:cubicBezTo>
                    <a:pt x="6882" y="3530"/>
                    <a:pt x="6882" y="3609"/>
                    <a:pt x="6882" y="3689"/>
                  </a:cubicBezTo>
                  <a:cubicBezTo>
                    <a:pt x="6862" y="3768"/>
                    <a:pt x="6862" y="3867"/>
                    <a:pt x="6842" y="3927"/>
                  </a:cubicBezTo>
                  <a:cubicBezTo>
                    <a:pt x="6644" y="5394"/>
                    <a:pt x="5514" y="6564"/>
                    <a:pt x="4086" y="6842"/>
                  </a:cubicBezTo>
                  <a:cubicBezTo>
                    <a:pt x="4007" y="6862"/>
                    <a:pt x="3907" y="6862"/>
                    <a:pt x="3828" y="6882"/>
                  </a:cubicBezTo>
                  <a:cubicBezTo>
                    <a:pt x="3709" y="6901"/>
                    <a:pt x="3570" y="6901"/>
                    <a:pt x="3431" y="6901"/>
                  </a:cubicBezTo>
                  <a:cubicBezTo>
                    <a:pt x="2063" y="6901"/>
                    <a:pt x="873" y="6088"/>
                    <a:pt x="318" y="4918"/>
                  </a:cubicBezTo>
                  <a:cubicBezTo>
                    <a:pt x="278" y="4839"/>
                    <a:pt x="239" y="4760"/>
                    <a:pt x="219" y="4680"/>
                  </a:cubicBezTo>
                  <a:cubicBezTo>
                    <a:pt x="80" y="4304"/>
                    <a:pt x="1" y="3887"/>
                    <a:pt x="1" y="3451"/>
                  </a:cubicBezTo>
                  <a:cubicBezTo>
                    <a:pt x="1" y="2380"/>
                    <a:pt x="477" y="1428"/>
                    <a:pt x="1230" y="813"/>
                  </a:cubicBezTo>
                  <a:cubicBezTo>
                    <a:pt x="1309" y="754"/>
                    <a:pt x="1369" y="694"/>
                    <a:pt x="1428" y="655"/>
                  </a:cubicBezTo>
                  <a:cubicBezTo>
                    <a:pt x="2004" y="238"/>
                    <a:pt x="2698" y="0"/>
                    <a:pt x="3451" y="0"/>
                  </a:cubicBezTo>
                  <a:cubicBezTo>
                    <a:pt x="3828" y="0"/>
                    <a:pt x="4185" y="60"/>
                    <a:pt x="4542" y="179"/>
                  </a:cubicBezTo>
                  <a:cubicBezTo>
                    <a:pt x="4958" y="317"/>
                    <a:pt x="5335" y="536"/>
                    <a:pt x="5653" y="793"/>
                  </a:cubicBezTo>
                  <a:cubicBezTo>
                    <a:pt x="6406" y="1428"/>
                    <a:pt x="6882" y="2400"/>
                    <a:pt x="6882" y="345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6"/>
            <p:cNvSpPr/>
            <p:nvPr/>
          </p:nvSpPr>
          <p:spPr>
            <a:xfrm>
              <a:off x="-128275" y="3438275"/>
              <a:ext cx="1828475" cy="1854750"/>
            </a:xfrm>
            <a:custGeom>
              <a:rect b="b" l="l" r="r" t="t"/>
              <a:pathLst>
                <a:path extrusionOk="0" h="74190" w="73139">
                  <a:moveTo>
                    <a:pt x="34527" y="1"/>
                  </a:moveTo>
                  <a:cubicBezTo>
                    <a:pt x="24968" y="1"/>
                    <a:pt x="17194" y="7795"/>
                    <a:pt x="17194" y="17333"/>
                  </a:cubicBezTo>
                  <a:cubicBezTo>
                    <a:pt x="17194" y="17710"/>
                    <a:pt x="17214" y="18067"/>
                    <a:pt x="17234" y="18424"/>
                  </a:cubicBezTo>
                  <a:cubicBezTo>
                    <a:pt x="9877" y="18741"/>
                    <a:pt x="3392" y="23759"/>
                    <a:pt x="1309" y="30878"/>
                  </a:cubicBezTo>
                  <a:cubicBezTo>
                    <a:pt x="1" y="35320"/>
                    <a:pt x="516" y="40000"/>
                    <a:pt x="2737" y="44066"/>
                  </a:cubicBezTo>
                  <a:cubicBezTo>
                    <a:pt x="4958" y="48131"/>
                    <a:pt x="8627" y="51086"/>
                    <a:pt x="13069" y="52395"/>
                  </a:cubicBezTo>
                  <a:cubicBezTo>
                    <a:pt x="13407" y="52494"/>
                    <a:pt x="13764" y="52574"/>
                    <a:pt x="14121" y="52673"/>
                  </a:cubicBezTo>
                  <a:cubicBezTo>
                    <a:pt x="13486" y="55211"/>
                    <a:pt x="13426" y="57888"/>
                    <a:pt x="14002" y="60526"/>
                  </a:cubicBezTo>
                  <a:cubicBezTo>
                    <a:pt x="14993" y="65067"/>
                    <a:pt x="17690" y="68934"/>
                    <a:pt x="21597" y="71433"/>
                  </a:cubicBezTo>
                  <a:cubicBezTo>
                    <a:pt x="24393" y="73238"/>
                    <a:pt x="27626" y="74190"/>
                    <a:pt x="30938" y="74190"/>
                  </a:cubicBezTo>
                  <a:cubicBezTo>
                    <a:pt x="36887" y="74190"/>
                    <a:pt x="42360" y="71195"/>
                    <a:pt x="45533" y="66198"/>
                  </a:cubicBezTo>
                  <a:cubicBezTo>
                    <a:pt x="45732" y="65880"/>
                    <a:pt x="45930" y="65583"/>
                    <a:pt x="46109" y="65266"/>
                  </a:cubicBezTo>
                  <a:cubicBezTo>
                    <a:pt x="48726" y="66793"/>
                    <a:pt x="51741" y="67625"/>
                    <a:pt x="54854" y="67625"/>
                  </a:cubicBezTo>
                  <a:cubicBezTo>
                    <a:pt x="59019" y="67625"/>
                    <a:pt x="63064" y="66118"/>
                    <a:pt x="66218" y="63382"/>
                  </a:cubicBezTo>
                  <a:cubicBezTo>
                    <a:pt x="69708" y="60328"/>
                    <a:pt x="71810" y="56123"/>
                    <a:pt x="72147" y="51503"/>
                  </a:cubicBezTo>
                  <a:cubicBezTo>
                    <a:pt x="72464" y="46862"/>
                    <a:pt x="70957" y="42400"/>
                    <a:pt x="67923" y="38930"/>
                  </a:cubicBezTo>
                  <a:cubicBezTo>
                    <a:pt x="67685" y="38652"/>
                    <a:pt x="67447" y="38374"/>
                    <a:pt x="67189" y="38117"/>
                  </a:cubicBezTo>
                  <a:cubicBezTo>
                    <a:pt x="69113" y="36312"/>
                    <a:pt x="70600" y="34071"/>
                    <a:pt x="71532" y="31533"/>
                  </a:cubicBezTo>
                  <a:cubicBezTo>
                    <a:pt x="73139" y="27189"/>
                    <a:pt x="72960" y="22489"/>
                    <a:pt x="71037" y="18285"/>
                  </a:cubicBezTo>
                  <a:cubicBezTo>
                    <a:pt x="68220" y="12138"/>
                    <a:pt x="62033" y="8171"/>
                    <a:pt x="55271" y="8171"/>
                  </a:cubicBezTo>
                  <a:cubicBezTo>
                    <a:pt x="53387" y="8171"/>
                    <a:pt x="51542" y="8469"/>
                    <a:pt x="49777" y="9064"/>
                  </a:cubicBezTo>
                  <a:cubicBezTo>
                    <a:pt x="46803" y="3630"/>
                    <a:pt x="40972" y="1"/>
                    <a:pt x="3452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6"/>
            <p:cNvSpPr/>
            <p:nvPr/>
          </p:nvSpPr>
          <p:spPr>
            <a:xfrm>
              <a:off x="-51925" y="3537925"/>
              <a:ext cx="1686200" cy="1655500"/>
            </a:xfrm>
            <a:custGeom>
              <a:rect b="b" l="l" r="r" t="t"/>
              <a:pathLst>
                <a:path extrusionOk="0" h="66220" w="67448">
                  <a:moveTo>
                    <a:pt x="31493" y="1"/>
                  </a:moveTo>
                  <a:cubicBezTo>
                    <a:pt x="24116" y="1"/>
                    <a:pt x="18127" y="5990"/>
                    <a:pt x="18127" y="13367"/>
                  </a:cubicBezTo>
                  <a:cubicBezTo>
                    <a:pt x="18127" y="15449"/>
                    <a:pt x="18602" y="17452"/>
                    <a:pt x="19475" y="19198"/>
                  </a:cubicBezTo>
                  <a:cubicBezTo>
                    <a:pt x="19197" y="19118"/>
                    <a:pt x="18940" y="19019"/>
                    <a:pt x="18662" y="18940"/>
                  </a:cubicBezTo>
                  <a:cubicBezTo>
                    <a:pt x="17411" y="18575"/>
                    <a:pt x="16149" y="18402"/>
                    <a:pt x="14907" y="18402"/>
                  </a:cubicBezTo>
                  <a:cubicBezTo>
                    <a:pt x="9122" y="18402"/>
                    <a:pt x="3781" y="22174"/>
                    <a:pt x="2083" y="28003"/>
                  </a:cubicBezTo>
                  <a:cubicBezTo>
                    <a:pt x="1" y="35102"/>
                    <a:pt x="4066" y="42519"/>
                    <a:pt x="11146" y="44582"/>
                  </a:cubicBezTo>
                  <a:cubicBezTo>
                    <a:pt x="12394" y="44952"/>
                    <a:pt x="13666" y="45131"/>
                    <a:pt x="14917" y="45131"/>
                  </a:cubicBezTo>
                  <a:cubicBezTo>
                    <a:pt x="15674" y="45131"/>
                    <a:pt x="16423" y="45066"/>
                    <a:pt x="17155" y="44939"/>
                  </a:cubicBezTo>
                  <a:lnTo>
                    <a:pt x="17155" y="44939"/>
                  </a:lnTo>
                  <a:cubicBezTo>
                    <a:pt x="16976" y="45177"/>
                    <a:pt x="16818" y="45415"/>
                    <a:pt x="16659" y="45652"/>
                  </a:cubicBezTo>
                  <a:cubicBezTo>
                    <a:pt x="12673" y="51860"/>
                    <a:pt x="14478" y="60129"/>
                    <a:pt x="20685" y="64115"/>
                  </a:cubicBezTo>
                  <a:cubicBezTo>
                    <a:pt x="22920" y="65539"/>
                    <a:pt x="25415" y="66219"/>
                    <a:pt x="27881" y="66219"/>
                  </a:cubicBezTo>
                  <a:cubicBezTo>
                    <a:pt x="32285" y="66219"/>
                    <a:pt x="36592" y="64049"/>
                    <a:pt x="39148" y="60070"/>
                  </a:cubicBezTo>
                  <a:cubicBezTo>
                    <a:pt x="40278" y="58285"/>
                    <a:pt x="40952" y="56342"/>
                    <a:pt x="41171" y="54378"/>
                  </a:cubicBezTo>
                  <a:cubicBezTo>
                    <a:pt x="41329" y="54616"/>
                    <a:pt x="41528" y="54854"/>
                    <a:pt x="41726" y="55072"/>
                  </a:cubicBezTo>
                  <a:cubicBezTo>
                    <a:pt x="44364" y="58110"/>
                    <a:pt x="48068" y="59663"/>
                    <a:pt x="51796" y="59663"/>
                  </a:cubicBezTo>
                  <a:cubicBezTo>
                    <a:pt x="54905" y="59663"/>
                    <a:pt x="58031" y="58582"/>
                    <a:pt x="60566" y="56381"/>
                  </a:cubicBezTo>
                  <a:cubicBezTo>
                    <a:pt x="66138" y="51542"/>
                    <a:pt x="66713" y="43094"/>
                    <a:pt x="61874" y="37541"/>
                  </a:cubicBezTo>
                  <a:cubicBezTo>
                    <a:pt x="60486" y="35955"/>
                    <a:pt x="58820" y="34765"/>
                    <a:pt x="57016" y="34012"/>
                  </a:cubicBezTo>
                  <a:cubicBezTo>
                    <a:pt x="57274" y="33912"/>
                    <a:pt x="57551" y="33793"/>
                    <a:pt x="57809" y="33674"/>
                  </a:cubicBezTo>
                  <a:cubicBezTo>
                    <a:pt x="64512" y="30601"/>
                    <a:pt x="67447" y="22648"/>
                    <a:pt x="64373" y="15965"/>
                  </a:cubicBezTo>
                  <a:cubicBezTo>
                    <a:pt x="62130" y="11058"/>
                    <a:pt x="57288" y="8169"/>
                    <a:pt x="52237" y="8169"/>
                  </a:cubicBezTo>
                  <a:cubicBezTo>
                    <a:pt x="50367" y="8169"/>
                    <a:pt x="48469" y="8565"/>
                    <a:pt x="46664" y="9401"/>
                  </a:cubicBezTo>
                  <a:cubicBezTo>
                    <a:pt x="45910" y="9738"/>
                    <a:pt x="45216" y="10135"/>
                    <a:pt x="44582" y="10591"/>
                  </a:cubicBezTo>
                  <a:cubicBezTo>
                    <a:pt x="43293" y="4562"/>
                    <a:pt x="37938" y="1"/>
                    <a:pt x="3149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6"/>
            <p:cNvSpPr/>
            <p:nvPr/>
          </p:nvSpPr>
          <p:spPr>
            <a:xfrm>
              <a:off x="1190525" y="3871275"/>
              <a:ext cx="259300" cy="286900"/>
            </a:xfrm>
            <a:custGeom>
              <a:rect b="b" l="l" r="r" t="t"/>
              <a:pathLst>
                <a:path extrusionOk="0" h="11476" w="10372">
                  <a:moveTo>
                    <a:pt x="930" y="1"/>
                  </a:moveTo>
                  <a:cubicBezTo>
                    <a:pt x="684" y="1"/>
                    <a:pt x="495" y="21"/>
                    <a:pt x="357" y="53"/>
                  </a:cubicBezTo>
                  <a:cubicBezTo>
                    <a:pt x="99" y="93"/>
                    <a:pt x="0" y="132"/>
                    <a:pt x="0" y="192"/>
                  </a:cubicBezTo>
                  <a:cubicBezTo>
                    <a:pt x="0" y="251"/>
                    <a:pt x="99" y="311"/>
                    <a:pt x="357" y="370"/>
                  </a:cubicBezTo>
                  <a:cubicBezTo>
                    <a:pt x="595" y="430"/>
                    <a:pt x="1011" y="489"/>
                    <a:pt x="1606" y="628"/>
                  </a:cubicBezTo>
                  <a:cubicBezTo>
                    <a:pt x="2201" y="767"/>
                    <a:pt x="2995" y="985"/>
                    <a:pt x="3986" y="1441"/>
                  </a:cubicBezTo>
                  <a:cubicBezTo>
                    <a:pt x="4958" y="1897"/>
                    <a:pt x="6128" y="2611"/>
                    <a:pt x="7238" y="3861"/>
                  </a:cubicBezTo>
                  <a:cubicBezTo>
                    <a:pt x="8329" y="5110"/>
                    <a:pt x="8904" y="6359"/>
                    <a:pt x="9241" y="7371"/>
                  </a:cubicBezTo>
                  <a:cubicBezTo>
                    <a:pt x="9579" y="8402"/>
                    <a:pt x="9698" y="9215"/>
                    <a:pt x="9777" y="9830"/>
                  </a:cubicBezTo>
                  <a:cubicBezTo>
                    <a:pt x="9836" y="10445"/>
                    <a:pt x="9856" y="10841"/>
                    <a:pt x="9876" y="11099"/>
                  </a:cubicBezTo>
                  <a:cubicBezTo>
                    <a:pt x="9916" y="11357"/>
                    <a:pt x="9955" y="11476"/>
                    <a:pt x="10015" y="11476"/>
                  </a:cubicBezTo>
                  <a:cubicBezTo>
                    <a:pt x="10074" y="11476"/>
                    <a:pt x="10134" y="11396"/>
                    <a:pt x="10193" y="11139"/>
                  </a:cubicBezTo>
                  <a:cubicBezTo>
                    <a:pt x="10273" y="10881"/>
                    <a:pt x="10352" y="10464"/>
                    <a:pt x="10352" y="9810"/>
                  </a:cubicBezTo>
                  <a:cubicBezTo>
                    <a:pt x="10372" y="9156"/>
                    <a:pt x="10293" y="8263"/>
                    <a:pt x="9975" y="7153"/>
                  </a:cubicBezTo>
                  <a:cubicBezTo>
                    <a:pt x="9658" y="6042"/>
                    <a:pt x="9063" y="4654"/>
                    <a:pt x="7873" y="3305"/>
                  </a:cubicBezTo>
                  <a:cubicBezTo>
                    <a:pt x="6644" y="1957"/>
                    <a:pt x="5355" y="1203"/>
                    <a:pt x="4303" y="747"/>
                  </a:cubicBezTo>
                  <a:cubicBezTo>
                    <a:pt x="3233" y="291"/>
                    <a:pt x="2360" y="113"/>
                    <a:pt x="1706" y="53"/>
                  </a:cubicBezTo>
                  <a:cubicBezTo>
                    <a:pt x="1401" y="16"/>
                    <a:pt x="1144" y="1"/>
                    <a:pt x="9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6"/>
            <p:cNvSpPr/>
            <p:nvPr/>
          </p:nvSpPr>
          <p:spPr>
            <a:xfrm>
              <a:off x="604500" y="4148250"/>
              <a:ext cx="460600" cy="460600"/>
            </a:xfrm>
            <a:custGeom>
              <a:rect b="b" l="l" r="r" t="t"/>
              <a:pathLst>
                <a:path extrusionOk="0" h="18424" w="18424">
                  <a:moveTo>
                    <a:pt x="9222" y="0"/>
                  </a:moveTo>
                  <a:cubicBezTo>
                    <a:pt x="4125" y="0"/>
                    <a:pt x="0" y="4125"/>
                    <a:pt x="0" y="9222"/>
                  </a:cubicBezTo>
                  <a:cubicBezTo>
                    <a:pt x="0" y="14299"/>
                    <a:pt x="4125" y="18423"/>
                    <a:pt x="9222" y="18423"/>
                  </a:cubicBezTo>
                  <a:cubicBezTo>
                    <a:pt x="14299" y="18423"/>
                    <a:pt x="18424" y="14299"/>
                    <a:pt x="18424" y="9222"/>
                  </a:cubicBezTo>
                  <a:cubicBezTo>
                    <a:pt x="18424" y="4125"/>
                    <a:pt x="14299" y="0"/>
                    <a:pt x="922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6"/>
            <p:cNvSpPr/>
            <p:nvPr/>
          </p:nvSpPr>
          <p:spPr>
            <a:xfrm>
              <a:off x="1293150" y="4014725"/>
              <a:ext cx="102650" cy="320775"/>
            </a:xfrm>
            <a:custGeom>
              <a:rect b="b" l="l" r="r" t="t"/>
              <a:pathLst>
                <a:path extrusionOk="0" h="12831" w="4106">
                  <a:moveTo>
                    <a:pt x="109" y="0"/>
                  </a:moveTo>
                  <a:cubicBezTo>
                    <a:pt x="70" y="0"/>
                    <a:pt x="48" y="10"/>
                    <a:pt x="40" y="26"/>
                  </a:cubicBezTo>
                  <a:cubicBezTo>
                    <a:pt x="0" y="86"/>
                    <a:pt x="40" y="185"/>
                    <a:pt x="198" y="344"/>
                  </a:cubicBezTo>
                  <a:cubicBezTo>
                    <a:pt x="357" y="502"/>
                    <a:pt x="615" y="760"/>
                    <a:pt x="972" y="1157"/>
                  </a:cubicBezTo>
                  <a:cubicBezTo>
                    <a:pt x="1349" y="1553"/>
                    <a:pt x="1805" y="2109"/>
                    <a:pt x="2261" y="2922"/>
                  </a:cubicBezTo>
                  <a:cubicBezTo>
                    <a:pt x="2697" y="3755"/>
                    <a:pt x="3133" y="4865"/>
                    <a:pt x="3213" y="6293"/>
                  </a:cubicBezTo>
                  <a:cubicBezTo>
                    <a:pt x="3252" y="7741"/>
                    <a:pt x="2896" y="8891"/>
                    <a:pt x="2539" y="9744"/>
                  </a:cubicBezTo>
                  <a:cubicBezTo>
                    <a:pt x="2142" y="10596"/>
                    <a:pt x="1725" y="11191"/>
                    <a:pt x="1408" y="11608"/>
                  </a:cubicBezTo>
                  <a:cubicBezTo>
                    <a:pt x="1071" y="12024"/>
                    <a:pt x="833" y="12302"/>
                    <a:pt x="694" y="12480"/>
                  </a:cubicBezTo>
                  <a:cubicBezTo>
                    <a:pt x="555" y="12659"/>
                    <a:pt x="516" y="12758"/>
                    <a:pt x="555" y="12798"/>
                  </a:cubicBezTo>
                  <a:cubicBezTo>
                    <a:pt x="563" y="12819"/>
                    <a:pt x="582" y="12830"/>
                    <a:pt x="614" y="12830"/>
                  </a:cubicBezTo>
                  <a:cubicBezTo>
                    <a:pt x="671" y="12830"/>
                    <a:pt x="765" y="12795"/>
                    <a:pt x="893" y="12718"/>
                  </a:cubicBezTo>
                  <a:cubicBezTo>
                    <a:pt x="1111" y="12619"/>
                    <a:pt x="1428" y="12401"/>
                    <a:pt x="1844" y="12005"/>
                  </a:cubicBezTo>
                  <a:cubicBezTo>
                    <a:pt x="2261" y="11588"/>
                    <a:pt x="2757" y="10993"/>
                    <a:pt x="3233" y="10061"/>
                  </a:cubicBezTo>
                  <a:cubicBezTo>
                    <a:pt x="3689" y="9149"/>
                    <a:pt x="4105" y="7880"/>
                    <a:pt x="4046" y="6253"/>
                  </a:cubicBezTo>
                  <a:cubicBezTo>
                    <a:pt x="3966" y="4647"/>
                    <a:pt x="3451" y="3418"/>
                    <a:pt x="2935" y="2545"/>
                  </a:cubicBezTo>
                  <a:cubicBezTo>
                    <a:pt x="2380" y="1653"/>
                    <a:pt x="1825" y="1097"/>
                    <a:pt x="1388" y="721"/>
                  </a:cubicBezTo>
                  <a:cubicBezTo>
                    <a:pt x="932" y="364"/>
                    <a:pt x="615" y="165"/>
                    <a:pt x="397" y="66"/>
                  </a:cubicBezTo>
                  <a:cubicBezTo>
                    <a:pt x="257" y="20"/>
                    <a:pt x="166" y="0"/>
                    <a:pt x="10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6"/>
            <p:cNvSpPr/>
            <p:nvPr/>
          </p:nvSpPr>
          <p:spPr>
            <a:xfrm>
              <a:off x="1238600" y="4095225"/>
              <a:ext cx="37225" cy="116000"/>
            </a:xfrm>
            <a:custGeom>
              <a:rect b="b" l="l" r="r" t="t"/>
              <a:pathLst>
                <a:path extrusionOk="0" h="4640" w="1489">
                  <a:moveTo>
                    <a:pt x="234" y="1"/>
                  </a:moveTo>
                  <a:cubicBezTo>
                    <a:pt x="208" y="1"/>
                    <a:pt x="183" y="7"/>
                    <a:pt x="159" y="19"/>
                  </a:cubicBezTo>
                  <a:cubicBezTo>
                    <a:pt x="60" y="59"/>
                    <a:pt x="1" y="198"/>
                    <a:pt x="60" y="555"/>
                  </a:cubicBezTo>
                  <a:cubicBezTo>
                    <a:pt x="100" y="892"/>
                    <a:pt x="258" y="1467"/>
                    <a:pt x="477" y="2379"/>
                  </a:cubicBezTo>
                  <a:cubicBezTo>
                    <a:pt x="655" y="3291"/>
                    <a:pt x="754" y="3866"/>
                    <a:pt x="853" y="4203"/>
                  </a:cubicBezTo>
                  <a:cubicBezTo>
                    <a:pt x="972" y="4541"/>
                    <a:pt x="1072" y="4640"/>
                    <a:pt x="1191" y="4640"/>
                  </a:cubicBezTo>
                  <a:cubicBezTo>
                    <a:pt x="1310" y="4640"/>
                    <a:pt x="1409" y="4521"/>
                    <a:pt x="1448" y="4144"/>
                  </a:cubicBezTo>
                  <a:cubicBezTo>
                    <a:pt x="1488" y="3787"/>
                    <a:pt x="1488" y="3172"/>
                    <a:pt x="1290" y="2201"/>
                  </a:cubicBezTo>
                  <a:cubicBezTo>
                    <a:pt x="1072" y="1229"/>
                    <a:pt x="814" y="654"/>
                    <a:pt x="615" y="336"/>
                  </a:cubicBezTo>
                  <a:cubicBezTo>
                    <a:pt x="457" y="99"/>
                    <a:pt x="337" y="1"/>
                    <a:pt x="2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6"/>
            <p:cNvSpPr/>
            <p:nvPr/>
          </p:nvSpPr>
          <p:spPr>
            <a:xfrm>
              <a:off x="993200" y="3878450"/>
              <a:ext cx="154200" cy="132625"/>
            </a:xfrm>
            <a:custGeom>
              <a:rect b="b" l="l" r="r" t="t"/>
              <a:pathLst>
                <a:path extrusionOk="0" h="5305" w="6168">
                  <a:moveTo>
                    <a:pt x="4871" y="0"/>
                  </a:moveTo>
                  <a:cubicBezTo>
                    <a:pt x="4625" y="0"/>
                    <a:pt x="4365" y="59"/>
                    <a:pt x="4105" y="163"/>
                  </a:cubicBezTo>
                  <a:cubicBezTo>
                    <a:pt x="3788" y="282"/>
                    <a:pt x="3490" y="480"/>
                    <a:pt x="3193" y="698"/>
                  </a:cubicBezTo>
                  <a:cubicBezTo>
                    <a:pt x="2896" y="916"/>
                    <a:pt x="2578" y="1154"/>
                    <a:pt x="2241" y="1472"/>
                  </a:cubicBezTo>
                  <a:cubicBezTo>
                    <a:pt x="1587" y="2106"/>
                    <a:pt x="1150" y="2681"/>
                    <a:pt x="833" y="3177"/>
                  </a:cubicBezTo>
                  <a:cubicBezTo>
                    <a:pt x="516" y="3673"/>
                    <a:pt x="337" y="4089"/>
                    <a:pt x="218" y="4387"/>
                  </a:cubicBezTo>
                  <a:cubicBezTo>
                    <a:pt x="0" y="5021"/>
                    <a:pt x="40" y="5259"/>
                    <a:pt x="139" y="5299"/>
                  </a:cubicBezTo>
                  <a:cubicBezTo>
                    <a:pt x="150" y="5303"/>
                    <a:pt x="162" y="5305"/>
                    <a:pt x="174" y="5305"/>
                  </a:cubicBezTo>
                  <a:cubicBezTo>
                    <a:pt x="287" y="5305"/>
                    <a:pt x="431" y="5130"/>
                    <a:pt x="754" y="4664"/>
                  </a:cubicBezTo>
                  <a:cubicBezTo>
                    <a:pt x="912" y="4407"/>
                    <a:pt x="1150" y="4050"/>
                    <a:pt x="1468" y="3613"/>
                  </a:cubicBezTo>
                  <a:cubicBezTo>
                    <a:pt x="1785" y="3197"/>
                    <a:pt x="2221" y="2661"/>
                    <a:pt x="2816" y="2086"/>
                  </a:cubicBezTo>
                  <a:cubicBezTo>
                    <a:pt x="3134" y="1809"/>
                    <a:pt x="3411" y="1571"/>
                    <a:pt x="3689" y="1353"/>
                  </a:cubicBezTo>
                  <a:cubicBezTo>
                    <a:pt x="3947" y="1154"/>
                    <a:pt x="4204" y="996"/>
                    <a:pt x="4403" y="877"/>
                  </a:cubicBezTo>
                  <a:cubicBezTo>
                    <a:pt x="4659" y="748"/>
                    <a:pt x="4875" y="702"/>
                    <a:pt x="5057" y="702"/>
                  </a:cubicBezTo>
                  <a:cubicBezTo>
                    <a:pt x="5185" y="702"/>
                    <a:pt x="5296" y="725"/>
                    <a:pt x="5394" y="758"/>
                  </a:cubicBezTo>
                  <a:cubicBezTo>
                    <a:pt x="5632" y="837"/>
                    <a:pt x="5751" y="936"/>
                    <a:pt x="5850" y="996"/>
                  </a:cubicBezTo>
                  <a:cubicBezTo>
                    <a:pt x="5916" y="1061"/>
                    <a:pt x="5968" y="1100"/>
                    <a:pt x="6018" y="1100"/>
                  </a:cubicBezTo>
                  <a:cubicBezTo>
                    <a:pt x="6028" y="1100"/>
                    <a:pt x="6039" y="1098"/>
                    <a:pt x="6049" y="1095"/>
                  </a:cubicBezTo>
                  <a:cubicBezTo>
                    <a:pt x="6108" y="1095"/>
                    <a:pt x="6168" y="1015"/>
                    <a:pt x="6148" y="857"/>
                  </a:cubicBezTo>
                  <a:cubicBezTo>
                    <a:pt x="6108" y="698"/>
                    <a:pt x="5989" y="420"/>
                    <a:pt x="5652" y="222"/>
                  </a:cubicBezTo>
                  <a:cubicBezTo>
                    <a:pt x="5474" y="123"/>
                    <a:pt x="5255" y="24"/>
                    <a:pt x="4978" y="4"/>
                  </a:cubicBezTo>
                  <a:cubicBezTo>
                    <a:pt x="4943" y="1"/>
                    <a:pt x="4907" y="0"/>
                    <a:pt x="48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6"/>
            <p:cNvSpPr/>
            <p:nvPr/>
          </p:nvSpPr>
          <p:spPr>
            <a:xfrm>
              <a:off x="552450" y="3656675"/>
              <a:ext cx="395650" cy="142625"/>
            </a:xfrm>
            <a:custGeom>
              <a:rect b="b" l="l" r="r" t="t"/>
              <a:pathLst>
                <a:path extrusionOk="0" h="5705" w="15826">
                  <a:moveTo>
                    <a:pt x="7461" y="1"/>
                  </a:moveTo>
                  <a:cubicBezTo>
                    <a:pt x="6847" y="1"/>
                    <a:pt x="6273" y="58"/>
                    <a:pt x="5751" y="149"/>
                  </a:cubicBezTo>
                  <a:cubicBezTo>
                    <a:pt x="4938" y="288"/>
                    <a:pt x="4244" y="526"/>
                    <a:pt x="3649" y="764"/>
                  </a:cubicBezTo>
                  <a:cubicBezTo>
                    <a:pt x="2479" y="1299"/>
                    <a:pt x="1686" y="1894"/>
                    <a:pt x="1150" y="2370"/>
                  </a:cubicBezTo>
                  <a:cubicBezTo>
                    <a:pt x="615" y="2866"/>
                    <a:pt x="337" y="3243"/>
                    <a:pt x="179" y="3501"/>
                  </a:cubicBezTo>
                  <a:cubicBezTo>
                    <a:pt x="40" y="3759"/>
                    <a:pt x="0" y="3878"/>
                    <a:pt x="40" y="3917"/>
                  </a:cubicBezTo>
                  <a:cubicBezTo>
                    <a:pt x="49" y="3920"/>
                    <a:pt x="59" y="3922"/>
                    <a:pt x="70" y="3922"/>
                  </a:cubicBezTo>
                  <a:cubicBezTo>
                    <a:pt x="132" y="3922"/>
                    <a:pt x="234" y="3870"/>
                    <a:pt x="436" y="3719"/>
                  </a:cubicBezTo>
                  <a:cubicBezTo>
                    <a:pt x="655" y="3540"/>
                    <a:pt x="992" y="3243"/>
                    <a:pt x="1527" y="2826"/>
                  </a:cubicBezTo>
                  <a:cubicBezTo>
                    <a:pt x="2082" y="2430"/>
                    <a:pt x="2836" y="1934"/>
                    <a:pt x="3947" y="1498"/>
                  </a:cubicBezTo>
                  <a:cubicBezTo>
                    <a:pt x="4857" y="1140"/>
                    <a:pt x="6020" y="836"/>
                    <a:pt x="7403" y="836"/>
                  </a:cubicBezTo>
                  <a:cubicBezTo>
                    <a:pt x="7708" y="836"/>
                    <a:pt x="8023" y="851"/>
                    <a:pt x="8349" y="883"/>
                  </a:cubicBezTo>
                  <a:cubicBezTo>
                    <a:pt x="10174" y="1101"/>
                    <a:pt x="11522" y="1815"/>
                    <a:pt x="12514" y="2469"/>
                  </a:cubicBezTo>
                  <a:cubicBezTo>
                    <a:pt x="13485" y="3144"/>
                    <a:pt x="14120" y="3798"/>
                    <a:pt x="14576" y="4314"/>
                  </a:cubicBezTo>
                  <a:cubicBezTo>
                    <a:pt x="15012" y="4829"/>
                    <a:pt x="15270" y="5206"/>
                    <a:pt x="15449" y="5424"/>
                  </a:cubicBezTo>
                  <a:cubicBezTo>
                    <a:pt x="15610" y="5621"/>
                    <a:pt x="15706" y="5705"/>
                    <a:pt x="15753" y="5705"/>
                  </a:cubicBezTo>
                  <a:cubicBezTo>
                    <a:pt x="15758" y="5705"/>
                    <a:pt x="15762" y="5704"/>
                    <a:pt x="15766" y="5702"/>
                  </a:cubicBezTo>
                  <a:cubicBezTo>
                    <a:pt x="15826" y="5682"/>
                    <a:pt x="15826" y="5543"/>
                    <a:pt x="15726" y="5266"/>
                  </a:cubicBezTo>
                  <a:cubicBezTo>
                    <a:pt x="15647" y="4988"/>
                    <a:pt x="15449" y="4552"/>
                    <a:pt x="15032" y="3957"/>
                  </a:cubicBezTo>
                  <a:cubicBezTo>
                    <a:pt x="14636" y="3362"/>
                    <a:pt x="14001" y="2608"/>
                    <a:pt x="12970" y="1835"/>
                  </a:cubicBezTo>
                  <a:cubicBezTo>
                    <a:pt x="12434" y="1458"/>
                    <a:pt x="11820" y="1081"/>
                    <a:pt x="11066" y="744"/>
                  </a:cubicBezTo>
                  <a:cubicBezTo>
                    <a:pt x="10312" y="427"/>
                    <a:pt x="9440" y="169"/>
                    <a:pt x="8448" y="50"/>
                  </a:cubicBezTo>
                  <a:cubicBezTo>
                    <a:pt x="8109" y="16"/>
                    <a:pt x="7780" y="1"/>
                    <a:pt x="7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6"/>
            <p:cNvSpPr/>
            <p:nvPr/>
          </p:nvSpPr>
          <p:spPr>
            <a:xfrm>
              <a:off x="550450" y="3791075"/>
              <a:ext cx="88275" cy="234050"/>
            </a:xfrm>
            <a:custGeom>
              <a:rect b="b" l="l" r="r" t="t"/>
              <a:pathLst>
                <a:path extrusionOk="0" h="9362" w="3531">
                  <a:moveTo>
                    <a:pt x="3356" y="1"/>
                  </a:moveTo>
                  <a:cubicBezTo>
                    <a:pt x="3209" y="1"/>
                    <a:pt x="2924" y="113"/>
                    <a:pt x="2460" y="465"/>
                  </a:cubicBezTo>
                  <a:cubicBezTo>
                    <a:pt x="2123" y="703"/>
                    <a:pt x="1726" y="1080"/>
                    <a:pt x="1290" y="1694"/>
                  </a:cubicBezTo>
                  <a:cubicBezTo>
                    <a:pt x="873" y="2289"/>
                    <a:pt x="417" y="3122"/>
                    <a:pt x="199" y="4233"/>
                  </a:cubicBezTo>
                  <a:cubicBezTo>
                    <a:pt x="1" y="5363"/>
                    <a:pt x="100" y="6295"/>
                    <a:pt x="259" y="7009"/>
                  </a:cubicBezTo>
                  <a:cubicBezTo>
                    <a:pt x="437" y="7723"/>
                    <a:pt x="695" y="8219"/>
                    <a:pt x="893" y="8576"/>
                  </a:cubicBezTo>
                  <a:cubicBezTo>
                    <a:pt x="1271" y="9177"/>
                    <a:pt x="1530" y="9362"/>
                    <a:pt x="1644" y="9362"/>
                  </a:cubicBezTo>
                  <a:cubicBezTo>
                    <a:pt x="1662" y="9362"/>
                    <a:pt x="1676" y="9357"/>
                    <a:pt x="1686" y="9349"/>
                  </a:cubicBezTo>
                  <a:cubicBezTo>
                    <a:pt x="1786" y="9270"/>
                    <a:pt x="1706" y="9012"/>
                    <a:pt x="1429" y="8318"/>
                  </a:cubicBezTo>
                  <a:cubicBezTo>
                    <a:pt x="1310" y="7961"/>
                    <a:pt x="1151" y="7485"/>
                    <a:pt x="1012" y="6850"/>
                  </a:cubicBezTo>
                  <a:cubicBezTo>
                    <a:pt x="913" y="6196"/>
                    <a:pt x="834" y="5383"/>
                    <a:pt x="1032" y="4391"/>
                  </a:cubicBezTo>
                  <a:cubicBezTo>
                    <a:pt x="1210" y="3420"/>
                    <a:pt x="1587" y="2666"/>
                    <a:pt x="1924" y="2111"/>
                  </a:cubicBezTo>
                  <a:cubicBezTo>
                    <a:pt x="2281" y="1556"/>
                    <a:pt x="2599" y="1179"/>
                    <a:pt x="2856" y="901"/>
                  </a:cubicBezTo>
                  <a:cubicBezTo>
                    <a:pt x="3372" y="346"/>
                    <a:pt x="3531" y="148"/>
                    <a:pt x="3471" y="48"/>
                  </a:cubicBezTo>
                  <a:cubicBezTo>
                    <a:pt x="3454" y="20"/>
                    <a:pt x="3417" y="1"/>
                    <a:pt x="33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6"/>
            <p:cNvSpPr/>
            <p:nvPr/>
          </p:nvSpPr>
          <p:spPr>
            <a:xfrm>
              <a:off x="693750" y="3865700"/>
              <a:ext cx="66450" cy="106775"/>
            </a:xfrm>
            <a:custGeom>
              <a:rect b="b" l="l" r="r" t="t"/>
              <a:pathLst>
                <a:path extrusionOk="0" h="4271" w="2658">
                  <a:moveTo>
                    <a:pt x="2453" y="1"/>
                  </a:moveTo>
                  <a:cubicBezTo>
                    <a:pt x="2359" y="1"/>
                    <a:pt x="2222" y="59"/>
                    <a:pt x="2023" y="197"/>
                  </a:cubicBezTo>
                  <a:cubicBezTo>
                    <a:pt x="1725" y="435"/>
                    <a:pt x="1249" y="871"/>
                    <a:pt x="734" y="1783"/>
                  </a:cubicBezTo>
                  <a:cubicBezTo>
                    <a:pt x="218" y="2695"/>
                    <a:pt x="79" y="3350"/>
                    <a:pt x="40" y="3727"/>
                  </a:cubicBezTo>
                  <a:cubicBezTo>
                    <a:pt x="0" y="4103"/>
                    <a:pt x="79" y="4242"/>
                    <a:pt x="198" y="4262"/>
                  </a:cubicBezTo>
                  <a:cubicBezTo>
                    <a:pt x="215" y="4268"/>
                    <a:pt x="231" y="4270"/>
                    <a:pt x="248" y="4270"/>
                  </a:cubicBezTo>
                  <a:cubicBezTo>
                    <a:pt x="351" y="4270"/>
                    <a:pt x="458" y="4159"/>
                    <a:pt x="595" y="3885"/>
                  </a:cubicBezTo>
                  <a:cubicBezTo>
                    <a:pt x="773" y="3568"/>
                    <a:pt x="992" y="3033"/>
                    <a:pt x="1448" y="2200"/>
                  </a:cubicBezTo>
                  <a:cubicBezTo>
                    <a:pt x="1924" y="1367"/>
                    <a:pt x="2281" y="911"/>
                    <a:pt x="2459" y="593"/>
                  </a:cubicBezTo>
                  <a:cubicBezTo>
                    <a:pt x="2657" y="296"/>
                    <a:pt x="2657" y="137"/>
                    <a:pt x="2578" y="58"/>
                  </a:cubicBezTo>
                  <a:cubicBezTo>
                    <a:pt x="2549" y="21"/>
                    <a:pt x="2508" y="1"/>
                    <a:pt x="24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6"/>
            <p:cNvSpPr/>
            <p:nvPr/>
          </p:nvSpPr>
          <p:spPr>
            <a:xfrm>
              <a:off x="126550" y="4117575"/>
              <a:ext cx="350050" cy="176450"/>
            </a:xfrm>
            <a:custGeom>
              <a:rect b="b" l="l" r="r" t="t"/>
              <a:pathLst>
                <a:path extrusionOk="0" h="7058" w="14002">
                  <a:moveTo>
                    <a:pt x="8880" y="0"/>
                  </a:moveTo>
                  <a:cubicBezTo>
                    <a:pt x="7922" y="0"/>
                    <a:pt x="6803" y="140"/>
                    <a:pt x="5574" y="593"/>
                  </a:cubicBezTo>
                  <a:cubicBezTo>
                    <a:pt x="3868" y="1247"/>
                    <a:pt x="2718" y="2239"/>
                    <a:pt x="1925" y="3091"/>
                  </a:cubicBezTo>
                  <a:cubicBezTo>
                    <a:pt x="1151" y="3984"/>
                    <a:pt x="695" y="4757"/>
                    <a:pt x="437" y="5352"/>
                  </a:cubicBezTo>
                  <a:cubicBezTo>
                    <a:pt x="179" y="5967"/>
                    <a:pt x="60" y="6383"/>
                    <a:pt x="41" y="6661"/>
                  </a:cubicBezTo>
                  <a:cubicBezTo>
                    <a:pt x="1" y="6919"/>
                    <a:pt x="21" y="7038"/>
                    <a:pt x="80" y="7058"/>
                  </a:cubicBezTo>
                  <a:cubicBezTo>
                    <a:pt x="120" y="7058"/>
                    <a:pt x="219" y="6978"/>
                    <a:pt x="338" y="6760"/>
                  </a:cubicBezTo>
                  <a:cubicBezTo>
                    <a:pt x="477" y="6522"/>
                    <a:pt x="655" y="6165"/>
                    <a:pt x="973" y="5630"/>
                  </a:cubicBezTo>
                  <a:cubicBezTo>
                    <a:pt x="1290" y="5094"/>
                    <a:pt x="1746" y="4400"/>
                    <a:pt x="2500" y="3627"/>
                  </a:cubicBezTo>
                  <a:cubicBezTo>
                    <a:pt x="3253" y="2853"/>
                    <a:pt x="4324" y="1981"/>
                    <a:pt x="5871" y="1386"/>
                  </a:cubicBezTo>
                  <a:cubicBezTo>
                    <a:pt x="7093" y="937"/>
                    <a:pt x="8194" y="802"/>
                    <a:pt x="9137" y="802"/>
                  </a:cubicBezTo>
                  <a:cubicBezTo>
                    <a:pt x="9403" y="802"/>
                    <a:pt x="9657" y="813"/>
                    <a:pt x="9897" y="831"/>
                  </a:cubicBezTo>
                  <a:cubicBezTo>
                    <a:pt x="10968" y="930"/>
                    <a:pt x="11781" y="1148"/>
                    <a:pt x="12356" y="1326"/>
                  </a:cubicBezTo>
                  <a:cubicBezTo>
                    <a:pt x="12951" y="1525"/>
                    <a:pt x="13328" y="1683"/>
                    <a:pt x="13566" y="1763"/>
                  </a:cubicBezTo>
                  <a:cubicBezTo>
                    <a:pt x="13722" y="1811"/>
                    <a:pt x="13827" y="1837"/>
                    <a:pt x="13890" y="1837"/>
                  </a:cubicBezTo>
                  <a:cubicBezTo>
                    <a:pt x="13931" y="1837"/>
                    <a:pt x="13954" y="1826"/>
                    <a:pt x="13962" y="1802"/>
                  </a:cubicBezTo>
                  <a:cubicBezTo>
                    <a:pt x="14002" y="1763"/>
                    <a:pt x="13942" y="1663"/>
                    <a:pt x="13724" y="1485"/>
                  </a:cubicBezTo>
                  <a:cubicBezTo>
                    <a:pt x="13526" y="1307"/>
                    <a:pt x="13169" y="1069"/>
                    <a:pt x="12574" y="771"/>
                  </a:cubicBezTo>
                  <a:cubicBezTo>
                    <a:pt x="11979" y="513"/>
                    <a:pt x="11126" y="216"/>
                    <a:pt x="9956" y="57"/>
                  </a:cubicBezTo>
                  <a:cubicBezTo>
                    <a:pt x="9626" y="23"/>
                    <a:pt x="9266" y="0"/>
                    <a:pt x="88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6"/>
            <p:cNvSpPr/>
            <p:nvPr/>
          </p:nvSpPr>
          <p:spPr>
            <a:xfrm>
              <a:off x="223725" y="4251700"/>
              <a:ext cx="166125" cy="101000"/>
            </a:xfrm>
            <a:custGeom>
              <a:rect b="b" l="l" r="r" t="t"/>
              <a:pathLst>
                <a:path extrusionOk="0" h="4040" w="6645">
                  <a:moveTo>
                    <a:pt x="5622" y="0"/>
                  </a:moveTo>
                  <a:cubicBezTo>
                    <a:pt x="5340" y="0"/>
                    <a:pt x="4993" y="29"/>
                    <a:pt x="4562" y="106"/>
                  </a:cubicBezTo>
                  <a:cubicBezTo>
                    <a:pt x="4027" y="225"/>
                    <a:pt x="3372" y="443"/>
                    <a:pt x="2619" y="860"/>
                  </a:cubicBezTo>
                  <a:cubicBezTo>
                    <a:pt x="1885" y="1296"/>
                    <a:pt x="1349" y="1752"/>
                    <a:pt x="973" y="2149"/>
                  </a:cubicBezTo>
                  <a:cubicBezTo>
                    <a:pt x="616" y="2565"/>
                    <a:pt x="378" y="2922"/>
                    <a:pt x="239" y="3200"/>
                  </a:cubicBezTo>
                  <a:cubicBezTo>
                    <a:pt x="80" y="3477"/>
                    <a:pt x="41" y="3676"/>
                    <a:pt x="21" y="3795"/>
                  </a:cubicBezTo>
                  <a:cubicBezTo>
                    <a:pt x="1" y="3934"/>
                    <a:pt x="21" y="3993"/>
                    <a:pt x="80" y="4033"/>
                  </a:cubicBezTo>
                  <a:cubicBezTo>
                    <a:pt x="90" y="4037"/>
                    <a:pt x="101" y="4040"/>
                    <a:pt x="115" y="4040"/>
                  </a:cubicBezTo>
                  <a:cubicBezTo>
                    <a:pt x="158" y="4040"/>
                    <a:pt x="223" y="4014"/>
                    <a:pt x="298" y="3953"/>
                  </a:cubicBezTo>
                  <a:cubicBezTo>
                    <a:pt x="417" y="3894"/>
                    <a:pt x="536" y="3735"/>
                    <a:pt x="735" y="3537"/>
                  </a:cubicBezTo>
                  <a:cubicBezTo>
                    <a:pt x="1111" y="3120"/>
                    <a:pt x="1726" y="2367"/>
                    <a:pt x="3035" y="1593"/>
                  </a:cubicBezTo>
                  <a:cubicBezTo>
                    <a:pt x="4384" y="860"/>
                    <a:pt x="5336" y="721"/>
                    <a:pt x="5891" y="602"/>
                  </a:cubicBezTo>
                  <a:cubicBezTo>
                    <a:pt x="6168" y="542"/>
                    <a:pt x="6347" y="503"/>
                    <a:pt x="6466" y="463"/>
                  </a:cubicBezTo>
                  <a:cubicBezTo>
                    <a:pt x="6585" y="404"/>
                    <a:pt x="6644" y="364"/>
                    <a:pt x="6644" y="304"/>
                  </a:cubicBezTo>
                  <a:cubicBezTo>
                    <a:pt x="6644" y="245"/>
                    <a:pt x="6605" y="185"/>
                    <a:pt x="6486" y="126"/>
                  </a:cubicBezTo>
                  <a:cubicBezTo>
                    <a:pt x="6347" y="86"/>
                    <a:pt x="6149" y="27"/>
                    <a:pt x="5851" y="7"/>
                  </a:cubicBezTo>
                  <a:cubicBezTo>
                    <a:pt x="5780" y="2"/>
                    <a:pt x="5704" y="0"/>
                    <a:pt x="56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6"/>
            <p:cNvSpPr/>
            <p:nvPr/>
          </p:nvSpPr>
          <p:spPr>
            <a:xfrm>
              <a:off x="210350" y="4475500"/>
              <a:ext cx="258325" cy="88100"/>
            </a:xfrm>
            <a:custGeom>
              <a:rect b="b" l="l" r="r" t="t"/>
              <a:pathLst>
                <a:path extrusionOk="0" h="3524" w="10333">
                  <a:moveTo>
                    <a:pt x="133" y="1"/>
                  </a:moveTo>
                  <a:cubicBezTo>
                    <a:pt x="112" y="1"/>
                    <a:pt x="95" y="7"/>
                    <a:pt x="80" y="19"/>
                  </a:cubicBezTo>
                  <a:cubicBezTo>
                    <a:pt x="0" y="78"/>
                    <a:pt x="40" y="376"/>
                    <a:pt x="595" y="1070"/>
                  </a:cubicBezTo>
                  <a:cubicBezTo>
                    <a:pt x="873" y="1407"/>
                    <a:pt x="1309" y="1823"/>
                    <a:pt x="1964" y="2279"/>
                  </a:cubicBezTo>
                  <a:cubicBezTo>
                    <a:pt x="2618" y="2696"/>
                    <a:pt x="3511" y="3152"/>
                    <a:pt x="4720" y="3390"/>
                  </a:cubicBezTo>
                  <a:cubicBezTo>
                    <a:pt x="5248" y="3485"/>
                    <a:pt x="5735" y="3524"/>
                    <a:pt x="6180" y="3524"/>
                  </a:cubicBezTo>
                  <a:cubicBezTo>
                    <a:pt x="6754" y="3524"/>
                    <a:pt x="7259" y="3460"/>
                    <a:pt x="7695" y="3370"/>
                  </a:cubicBezTo>
                  <a:cubicBezTo>
                    <a:pt x="8468" y="3192"/>
                    <a:pt x="9024" y="2954"/>
                    <a:pt x="9401" y="2755"/>
                  </a:cubicBezTo>
                  <a:cubicBezTo>
                    <a:pt x="10174" y="2319"/>
                    <a:pt x="10333" y="2041"/>
                    <a:pt x="10273" y="1962"/>
                  </a:cubicBezTo>
                  <a:cubicBezTo>
                    <a:pt x="10256" y="1928"/>
                    <a:pt x="10222" y="1912"/>
                    <a:pt x="10163" y="1912"/>
                  </a:cubicBezTo>
                  <a:cubicBezTo>
                    <a:pt x="10016" y="1912"/>
                    <a:pt x="9717" y="2015"/>
                    <a:pt x="9163" y="2200"/>
                  </a:cubicBezTo>
                  <a:cubicBezTo>
                    <a:pt x="8786" y="2319"/>
                    <a:pt x="8250" y="2478"/>
                    <a:pt x="7556" y="2597"/>
                  </a:cubicBezTo>
                  <a:cubicBezTo>
                    <a:pt x="7165" y="2651"/>
                    <a:pt x="6720" y="2699"/>
                    <a:pt x="6222" y="2699"/>
                  </a:cubicBezTo>
                  <a:cubicBezTo>
                    <a:pt x="5811" y="2699"/>
                    <a:pt x="5363" y="2667"/>
                    <a:pt x="4879" y="2577"/>
                  </a:cubicBezTo>
                  <a:cubicBezTo>
                    <a:pt x="3808" y="2359"/>
                    <a:pt x="2995" y="1982"/>
                    <a:pt x="2380" y="1605"/>
                  </a:cubicBezTo>
                  <a:cubicBezTo>
                    <a:pt x="1765" y="1248"/>
                    <a:pt x="1329" y="911"/>
                    <a:pt x="1012" y="653"/>
                  </a:cubicBezTo>
                  <a:cubicBezTo>
                    <a:pt x="489" y="198"/>
                    <a:pt x="253" y="1"/>
                    <a:pt x="1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6"/>
            <p:cNvSpPr/>
            <p:nvPr/>
          </p:nvSpPr>
          <p:spPr>
            <a:xfrm>
              <a:off x="416600" y="4387475"/>
              <a:ext cx="142300" cy="45650"/>
            </a:xfrm>
            <a:custGeom>
              <a:rect b="b" l="l" r="r" t="t"/>
              <a:pathLst>
                <a:path extrusionOk="0" h="1826" w="5692">
                  <a:moveTo>
                    <a:pt x="237" y="1"/>
                  </a:moveTo>
                  <a:cubicBezTo>
                    <a:pt x="155" y="1"/>
                    <a:pt x="106" y="25"/>
                    <a:pt x="80" y="69"/>
                  </a:cubicBezTo>
                  <a:cubicBezTo>
                    <a:pt x="0" y="168"/>
                    <a:pt x="60" y="347"/>
                    <a:pt x="417" y="644"/>
                  </a:cubicBezTo>
                  <a:cubicBezTo>
                    <a:pt x="754" y="922"/>
                    <a:pt x="1428" y="1378"/>
                    <a:pt x="2658" y="1656"/>
                  </a:cubicBezTo>
                  <a:cubicBezTo>
                    <a:pt x="3223" y="1781"/>
                    <a:pt x="3695" y="1826"/>
                    <a:pt x="4082" y="1826"/>
                  </a:cubicBezTo>
                  <a:cubicBezTo>
                    <a:pt x="4552" y="1826"/>
                    <a:pt x="4898" y="1761"/>
                    <a:pt x="5137" y="1695"/>
                  </a:cubicBezTo>
                  <a:cubicBezTo>
                    <a:pt x="5573" y="1576"/>
                    <a:pt x="5692" y="1438"/>
                    <a:pt x="5672" y="1319"/>
                  </a:cubicBezTo>
                  <a:cubicBezTo>
                    <a:pt x="5652" y="1219"/>
                    <a:pt x="5494" y="1140"/>
                    <a:pt x="5077" y="1100"/>
                  </a:cubicBezTo>
                  <a:cubicBezTo>
                    <a:pt x="4661" y="1061"/>
                    <a:pt x="3947" y="1081"/>
                    <a:pt x="2836" y="843"/>
                  </a:cubicBezTo>
                  <a:cubicBezTo>
                    <a:pt x="1745" y="585"/>
                    <a:pt x="1111" y="268"/>
                    <a:pt x="714" y="129"/>
                  </a:cubicBezTo>
                  <a:cubicBezTo>
                    <a:pt x="493" y="40"/>
                    <a:pt x="339" y="1"/>
                    <a:pt x="2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6"/>
            <p:cNvSpPr/>
            <p:nvPr/>
          </p:nvSpPr>
          <p:spPr>
            <a:xfrm>
              <a:off x="427500" y="4598275"/>
              <a:ext cx="260800" cy="475125"/>
            </a:xfrm>
            <a:custGeom>
              <a:rect b="b" l="l" r="r" t="t"/>
              <a:pathLst>
                <a:path extrusionOk="0" h="19005" w="10432">
                  <a:moveTo>
                    <a:pt x="5513" y="0"/>
                  </a:moveTo>
                  <a:cubicBezTo>
                    <a:pt x="5386" y="0"/>
                    <a:pt x="4875" y="419"/>
                    <a:pt x="3669" y="1791"/>
                  </a:cubicBezTo>
                  <a:cubicBezTo>
                    <a:pt x="3372" y="2168"/>
                    <a:pt x="2995" y="2604"/>
                    <a:pt x="2618" y="3159"/>
                  </a:cubicBezTo>
                  <a:cubicBezTo>
                    <a:pt x="2222" y="3695"/>
                    <a:pt x="1785" y="4349"/>
                    <a:pt x="1389" y="5122"/>
                  </a:cubicBezTo>
                  <a:cubicBezTo>
                    <a:pt x="972" y="5896"/>
                    <a:pt x="596" y="6828"/>
                    <a:pt x="338" y="7919"/>
                  </a:cubicBezTo>
                  <a:cubicBezTo>
                    <a:pt x="100" y="9009"/>
                    <a:pt x="1" y="10298"/>
                    <a:pt x="318" y="11667"/>
                  </a:cubicBezTo>
                  <a:cubicBezTo>
                    <a:pt x="635" y="13015"/>
                    <a:pt x="1250" y="14146"/>
                    <a:pt x="1944" y="15038"/>
                  </a:cubicBezTo>
                  <a:cubicBezTo>
                    <a:pt x="2618" y="15930"/>
                    <a:pt x="3392" y="16605"/>
                    <a:pt x="4126" y="17101"/>
                  </a:cubicBezTo>
                  <a:cubicBezTo>
                    <a:pt x="5593" y="18112"/>
                    <a:pt x="6902" y="18509"/>
                    <a:pt x="7854" y="18747"/>
                  </a:cubicBezTo>
                  <a:cubicBezTo>
                    <a:pt x="8826" y="18965"/>
                    <a:pt x="9460" y="19004"/>
                    <a:pt x="9877" y="19004"/>
                  </a:cubicBezTo>
                  <a:cubicBezTo>
                    <a:pt x="10273" y="18984"/>
                    <a:pt x="10432" y="18945"/>
                    <a:pt x="10432" y="18885"/>
                  </a:cubicBezTo>
                  <a:cubicBezTo>
                    <a:pt x="10432" y="18826"/>
                    <a:pt x="10293" y="18766"/>
                    <a:pt x="9916" y="18667"/>
                  </a:cubicBezTo>
                  <a:cubicBezTo>
                    <a:pt x="9520" y="18568"/>
                    <a:pt x="8905" y="18449"/>
                    <a:pt x="8012" y="18171"/>
                  </a:cubicBezTo>
                  <a:cubicBezTo>
                    <a:pt x="7120" y="17874"/>
                    <a:pt x="5910" y="17438"/>
                    <a:pt x="4562" y="16466"/>
                  </a:cubicBezTo>
                  <a:cubicBezTo>
                    <a:pt x="3907" y="15990"/>
                    <a:pt x="3213" y="15375"/>
                    <a:pt x="2598" y="14542"/>
                  </a:cubicBezTo>
                  <a:cubicBezTo>
                    <a:pt x="1984" y="13709"/>
                    <a:pt x="1428" y="12698"/>
                    <a:pt x="1151" y="11468"/>
                  </a:cubicBezTo>
                  <a:cubicBezTo>
                    <a:pt x="853" y="10259"/>
                    <a:pt x="933" y="9109"/>
                    <a:pt x="1151" y="8097"/>
                  </a:cubicBezTo>
                  <a:cubicBezTo>
                    <a:pt x="1369" y="7086"/>
                    <a:pt x="1706" y="6213"/>
                    <a:pt x="2083" y="5460"/>
                  </a:cubicBezTo>
                  <a:cubicBezTo>
                    <a:pt x="2440" y="4726"/>
                    <a:pt x="2836" y="4091"/>
                    <a:pt x="3174" y="3556"/>
                  </a:cubicBezTo>
                  <a:cubicBezTo>
                    <a:pt x="3531" y="3001"/>
                    <a:pt x="3868" y="2544"/>
                    <a:pt x="4145" y="2168"/>
                  </a:cubicBezTo>
                  <a:cubicBezTo>
                    <a:pt x="5276" y="621"/>
                    <a:pt x="5633" y="105"/>
                    <a:pt x="5534" y="6"/>
                  </a:cubicBezTo>
                  <a:cubicBezTo>
                    <a:pt x="5528" y="2"/>
                    <a:pt x="5521" y="0"/>
                    <a:pt x="55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6"/>
            <p:cNvSpPr/>
            <p:nvPr/>
          </p:nvSpPr>
          <p:spPr>
            <a:xfrm>
              <a:off x="662000" y="4850725"/>
              <a:ext cx="121500" cy="81450"/>
            </a:xfrm>
            <a:custGeom>
              <a:rect b="b" l="l" r="r" t="t"/>
              <a:pathLst>
                <a:path extrusionOk="0" h="3258" w="4860">
                  <a:moveTo>
                    <a:pt x="258" y="0"/>
                  </a:moveTo>
                  <a:cubicBezTo>
                    <a:pt x="252" y="0"/>
                    <a:pt x="245" y="1"/>
                    <a:pt x="239" y="2"/>
                  </a:cubicBezTo>
                  <a:cubicBezTo>
                    <a:pt x="140" y="2"/>
                    <a:pt x="1" y="161"/>
                    <a:pt x="40" y="676"/>
                  </a:cubicBezTo>
                  <a:cubicBezTo>
                    <a:pt x="80" y="934"/>
                    <a:pt x="159" y="1271"/>
                    <a:pt x="397" y="1668"/>
                  </a:cubicBezTo>
                  <a:cubicBezTo>
                    <a:pt x="616" y="2065"/>
                    <a:pt x="992" y="2521"/>
                    <a:pt x="1627" y="2878"/>
                  </a:cubicBezTo>
                  <a:cubicBezTo>
                    <a:pt x="2209" y="3178"/>
                    <a:pt x="2745" y="3258"/>
                    <a:pt x="3177" y="3258"/>
                  </a:cubicBezTo>
                  <a:cubicBezTo>
                    <a:pt x="3231" y="3258"/>
                    <a:pt x="3282" y="3257"/>
                    <a:pt x="3332" y="3254"/>
                  </a:cubicBezTo>
                  <a:cubicBezTo>
                    <a:pt x="3789" y="3215"/>
                    <a:pt x="4106" y="3096"/>
                    <a:pt x="4344" y="2997"/>
                  </a:cubicBezTo>
                  <a:cubicBezTo>
                    <a:pt x="4800" y="2739"/>
                    <a:pt x="4859" y="2540"/>
                    <a:pt x="4800" y="2461"/>
                  </a:cubicBezTo>
                  <a:cubicBezTo>
                    <a:pt x="4769" y="2398"/>
                    <a:pt x="4704" y="2374"/>
                    <a:pt x="4589" y="2374"/>
                  </a:cubicBezTo>
                  <a:cubicBezTo>
                    <a:pt x="4486" y="2374"/>
                    <a:pt x="4342" y="2393"/>
                    <a:pt x="4146" y="2422"/>
                  </a:cubicBezTo>
                  <a:cubicBezTo>
                    <a:pt x="3947" y="2461"/>
                    <a:pt x="3670" y="2481"/>
                    <a:pt x="3313" y="2481"/>
                  </a:cubicBezTo>
                  <a:cubicBezTo>
                    <a:pt x="2956" y="2461"/>
                    <a:pt x="2500" y="2402"/>
                    <a:pt x="2024" y="2144"/>
                  </a:cubicBezTo>
                  <a:cubicBezTo>
                    <a:pt x="1548" y="1886"/>
                    <a:pt x="1250" y="1549"/>
                    <a:pt x="1032" y="1251"/>
                  </a:cubicBezTo>
                  <a:cubicBezTo>
                    <a:pt x="834" y="954"/>
                    <a:pt x="715" y="716"/>
                    <a:pt x="616" y="518"/>
                  </a:cubicBezTo>
                  <a:cubicBezTo>
                    <a:pt x="466" y="162"/>
                    <a:pt x="369"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6"/>
            <p:cNvSpPr/>
            <p:nvPr/>
          </p:nvSpPr>
          <p:spPr>
            <a:xfrm>
              <a:off x="1029375" y="4694550"/>
              <a:ext cx="444250" cy="182050"/>
            </a:xfrm>
            <a:custGeom>
              <a:rect b="b" l="l" r="r" t="t"/>
              <a:pathLst>
                <a:path extrusionOk="0" h="7282" w="17770">
                  <a:moveTo>
                    <a:pt x="17697" y="0"/>
                  </a:moveTo>
                  <a:cubicBezTo>
                    <a:pt x="17637" y="0"/>
                    <a:pt x="17540" y="124"/>
                    <a:pt x="17393" y="419"/>
                  </a:cubicBezTo>
                  <a:cubicBezTo>
                    <a:pt x="17333" y="597"/>
                    <a:pt x="17214" y="795"/>
                    <a:pt x="17095" y="1053"/>
                  </a:cubicBezTo>
                  <a:cubicBezTo>
                    <a:pt x="17016" y="1192"/>
                    <a:pt x="16957" y="1331"/>
                    <a:pt x="16857" y="1490"/>
                  </a:cubicBezTo>
                  <a:cubicBezTo>
                    <a:pt x="16758" y="1648"/>
                    <a:pt x="16679" y="1807"/>
                    <a:pt x="16560" y="1985"/>
                  </a:cubicBezTo>
                  <a:cubicBezTo>
                    <a:pt x="16104" y="2719"/>
                    <a:pt x="15390" y="3631"/>
                    <a:pt x="14200" y="4563"/>
                  </a:cubicBezTo>
                  <a:cubicBezTo>
                    <a:pt x="13605" y="5020"/>
                    <a:pt x="12891" y="5456"/>
                    <a:pt x="12019" y="5813"/>
                  </a:cubicBezTo>
                  <a:cubicBezTo>
                    <a:pt x="11146" y="6170"/>
                    <a:pt x="10115" y="6428"/>
                    <a:pt x="8965" y="6447"/>
                  </a:cubicBezTo>
                  <a:cubicBezTo>
                    <a:pt x="7834" y="6447"/>
                    <a:pt x="6803" y="6229"/>
                    <a:pt x="5911" y="5892"/>
                  </a:cubicBezTo>
                  <a:cubicBezTo>
                    <a:pt x="5038" y="5575"/>
                    <a:pt x="4304" y="5158"/>
                    <a:pt x="3689" y="4722"/>
                  </a:cubicBezTo>
                  <a:cubicBezTo>
                    <a:pt x="2480" y="3810"/>
                    <a:pt x="1746" y="2917"/>
                    <a:pt x="1270" y="2223"/>
                  </a:cubicBezTo>
                  <a:cubicBezTo>
                    <a:pt x="1151" y="2045"/>
                    <a:pt x="1052" y="1866"/>
                    <a:pt x="953" y="1728"/>
                  </a:cubicBezTo>
                  <a:cubicBezTo>
                    <a:pt x="854" y="1569"/>
                    <a:pt x="774" y="1430"/>
                    <a:pt x="715" y="1291"/>
                  </a:cubicBezTo>
                  <a:cubicBezTo>
                    <a:pt x="576" y="1033"/>
                    <a:pt x="457" y="835"/>
                    <a:pt x="378" y="677"/>
                  </a:cubicBezTo>
                  <a:cubicBezTo>
                    <a:pt x="230" y="382"/>
                    <a:pt x="134" y="258"/>
                    <a:pt x="73" y="258"/>
                  </a:cubicBezTo>
                  <a:cubicBezTo>
                    <a:pt x="69" y="258"/>
                    <a:pt x="65" y="259"/>
                    <a:pt x="60" y="260"/>
                  </a:cubicBezTo>
                  <a:cubicBezTo>
                    <a:pt x="21" y="260"/>
                    <a:pt x="1" y="419"/>
                    <a:pt x="80" y="776"/>
                  </a:cubicBezTo>
                  <a:cubicBezTo>
                    <a:pt x="100" y="974"/>
                    <a:pt x="179" y="1192"/>
                    <a:pt x="278" y="1490"/>
                  </a:cubicBezTo>
                  <a:cubicBezTo>
                    <a:pt x="338" y="1628"/>
                    <a:pt x="397" y="1807"/>
                    <a:pt x="477" y="1966"/>
                  </a:cubicBezTo>
                  <a:cubicBezTo>
                    <a:pt x="556" y="2144"/>
                    <a:pt x="635" y="2323"/>
                    <a:pt x="754" y="2521"/>
                  </a:cubicBezTo>
                  <a:cubicBezTo>
                    <a:pt x="1191" y="3314"/>
                    <a:pt x="1944" y="4325"/>
                    <a:pt x="3233" y="5337"/>
                  </a:cubicBezTo>
                  <a:cubicBezTo>
                    <a:pt x="3888" y="5813"/>
                    <a:pt x="4661" y="6289"/>
                    <a:pt x="5633" y="6666"/>
                  </a:cubicBezTo>
                  <a:cubicBezTo>
                    <a:pt x="6551" y="7029"/>
                    <a:pt x="7634" y="7281"/>
                    <a:pt x="8848" y="7281"/>
                  </a:cubicBezTo>
                  <a:cubicBezTo>
                    <a:pt x="8893" y="7281"/>
                    <a:pt x="8939" y="7281"/>
                    <a:pt x="8984" y="7280"/>
                  </a:cubicBezTo>
                  <a:cubicBezTo>
                    <a:pt x="10254" y="7260"/>
                    <a:pt x="11384" y="6963"/>
                    <a:pt x="12336" y="6566"/>
                  </a:cubicBezTo>
                  <a:cubicBezTo>
                    <a:pt x="13268" y="6170"/>
                    <a:pt x="14061" y="5674"/>
                    <a:pt x="14696" y="5158"/>
                  </a:cubicBezTo>
                  <a:cubicBezTo>
                    <a:pt x="15945" y="4127"/>
                    <a:pt x="16659" y="3096"/>
                    <a:pt x="17076" y="2283"/>
                  </a:cubicBezTo>
                  <a:cubicBezTo>
                    <a:pt x="17195" y="2085"/>
                    <a:pt x="17254" y="1886"/>
                    <a:pt x="17333" y="1728"/>
                  </a:cubicBezTo>
                  <a:cubicBezTo>
                    <a:pt x="17433" y="1549"/>
                    <a:pt x="17472" y="1390"/>
                    <a:pt x="17532" y="1232"/>
                  </a:cubicBezTo>
                  <a:cubicBezTo>
                    <a:pt x="17631" y="934"/>
                    <a:pt x="17690" y="716"/>
                    <a:pt x="17710" y="518"/>
                  </a:cubicBezTo>
                  <a:cubicBezTo>
                    <a:pt x="17770" y="161"/>
                    <a:pt x="17770" y="2"/>
                    <a:pt x="17710" y="2"/>
                  </a:cubicBezTo>
                  <a:cubicBezTo>
                    <a:pt x="17706" y="1"/>
                    <a:pt x="17702" y="0"/>
                    <a:pt x="176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6"/>
            <p:cNvSpPr/>
            <p:nvPr/>
          </p:nvSpPr>
          <p:spPr>
            <a:xfrm>
              <a:off x="1255450" y="4477250"/>
              <a:ext cx="127950" cy="253075"/>
            </a:xfrm>
            <a:custGeom>
              <a:rect b="b" l="l" r="r" t="t"/>
              <a:pathLst>
                <a:path extrusionOk="0" h="10123" w="5118">
                  <a:moveTo>
                    <a:pt x="169" y="0"/>
                  </a:moveTo>
                  <a:cubicBezTo>
                    <a:pt x="99" y="0"/>
                    <a:pt x="58" y="19"/>
                    <a:pt x="41" y="48"/>
                  </a:cubicBezTo>
                  <a:cubicBezTo>
                    <a:pt x="1" y="147"/>
                    <a:pt x="239" y="365"/>
                    <a:pt x="993" y="960"/>
                  </a:cubicBezTo>
                  <a:cubicBezTo>
                    <a:pt x="1369" y="1258"/>
                    <a:pt x="1865" y="1654"/>
                    <a:pt x="2440" y="2249"/>
                  </a:cubicBezTo>
                  <a:cubicBezTo>
                    <a:pt x="2995" y="2864"/>
                    <a:pt x="3630" y="3697"/>
                    <a:pt x="3947" y="4906"/>
                  </a:cubicBezTo>
                  <a:cubicBezTo>
                    <a:pt x="4106" y="5501"/>
                    <a:pt x="4146" y="6057"/>
                    <a:pt x="4086" y="6552"/>
                  </a:cubicBezTo>
                  <a:cubicBezTo>
                    <a:pt x="4047" y="7048"/>
                    <a:pt x="3908" y="7465"/>
                    <a:pt x="3749" y="7842"/>
                  </a:cubicBezTo>
                  <a:cubicBezTo>
                    <a:pt x="3392" y="8555"/>
                    <a:pt x="2956" y="8992"/>
                    <a:pt x="2619" y="9269"/>
                  </a:cubicBezTo>
                  <a:cubicBezTo>
                    <a:pt x="2262" y="9547"/>
                    <a:pt x="1984" y="9686"/>
                    <a:pt x="1825" y="9805"/>
                  </a:cubicBezTo>
                  <a:cubicBezTo>
                    <a:pt x="1647" y="9904"/>
                    <a:pt x="1587" y="9963"/>
                    <a:pt x="1607" y="10023"/>
                  </a:cubicBezTo>
                  <a:cubicBezTo>
                    <a:pt x="1607" y="10082"/>
                    <a:pt x="1706" y="10122"/>
                    <a:pt x="1905" y="10122"/>
                  </a:cubicBezTo>
                  <a:cubicBezTo>
                    <a:pt x="2123" y="10102"/>
                    <a:pt x="2480" y="10023"/>
                    <a:pt x="2936" y="9765"/>
                  </a:cubicBezTo>
                  <a:cubicBezTo>
                    <a:pt x="3392" y="9487"/>
                    <a:pt x="3967" y="9012"/>
                    <a:pt x="4423" y="8179"/>
                  </a:cubicBezTo>
                  <a:cubicBezTo>
                    <a:pt x="4879" y="7346"/>
                    <a:pt x="5117" y="6096"/>
                    <a:pt x="4760" y="4688"/>
                  </a:cubicBezTo>
                  <a:cubicBezTo>
                    <a:pt x="4384" y="3300"/>
                    <a:pt x="3630" y="2348"/>
                    <a:pt x="2995" y="1714"/>
                  </a:cubicBezTo>
                  <a:cubicBezTo>
                    <a:pt x="2341" y="1079"/>
                    <a:pt x="1766" y="702"/>
                    <a:pt x="1330" y="464"/>
                  </a:cubicBezTo>
                  <a:cubicBezTo>
                    <a:pt x="696" y="112"/>
                    <a:pt x="343" y="0"/>
                    <a:pt x="1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6"/>
            <p:cNvSpPr/>
            <p:nvPr/>
          </p:nvSpPr>
          <p:spPr>
            <a:xfrm>
              <a:off x="-128275" y="3438275"/>
              <a:ext cx="1828475" cy="1854750"/>
            </a:xfrm>
            <a:custGeom>
              <a:rect b="b" l="l" r="r" t="t"/>
              <a:pathLst>
                <a:path extrusionOk="0" fill="none" h="74190" w="73139">
                  <a:moveTo>
                    <a:pt x="30938" y="74190"/>
                  </a:moveTo>
                  <a:cubicBezTo>
                    <a:pt x="27626" y="74190"/>
                    <a:pt x="24393" y="73238"/>
                    <a:pt x="21597" y="71433"/>
                  </a:cubicBezTo>
                  <a:cubicBezTo>
                    <a:pt x="17690" y="68934"/>
                    <a:pt x="14993" y="65067"/>
                    <a:pt x="14002" y="60526"/>
                  </a:cubicBezTo>
                  <a:cubicBezTo>
                    <a:pt x="13426" y="57888"/>
                    <a:pt x="13486" y="55211"/>
                    <a:pt x="14121" y="52673"/>
                  </a:cubicBezTo>
                  <a:cubicBezTo>
                    <a:pt x="13764" y="52574"/>
                    <a:pt x="13407" y="52494"/>
                    <a:pt x="13069" y="52395"/>
                  </a:cubicBezTo>
                  <a:cubicBezTo>
                    <a:pt x="8627" y="51086"/>
                    <a:pt x="4958" y="48131"/>
                    <a:pt x="2737" y="44066"/>
                  </a:cubicBezTo>
                  <a:cubicBezTo>
                    <a:pt x="516" y="40000"/>
                    <a:pt x="1" y="35320"/>
                    <a:pt x="1309" y="30878"/>
                  </a:cubicBezTo>
                  <a:cubicBezTo>
                    <a:pt x="3392" y="23759"/>
                    <a:pt x="9877" y="18741"/>
                    <a:pt x="17234" y="18424"/>
                  </a:cubicBezTo>
                  <a:cubicBezTo>
                    <a:pt x="17214" y="18067"/>
                    <a:pt x="17194" y="17710"/>
                    <a:pt x="17194" y="17333"/>
                  </a:cubicBezTo>
                  <a:cubicBezTo>
                    <a:pt x="17194" y="7795"/>
                    <a:pt x="24968" y="1"/>
                    <a:pt x="34527" y="1"/>
                  </a:cubicBezTo>
                  <a:cubicBezTo>
                    <a:pt x="40972" y="1"/>
                    <a:pt x="46803" y="3630"/>
                    <a:pt x="49777" y="9064"/>
                  </a:cubicBezTo>
                  <a:cubicBezTo>
                    <a:pt x="51542" y="8469"/>
                    <a:pt x="53387" y="8171"/>
                    <a:pt x="55271" y="8171"/>
                  </a:cubicBezTo>
                  <a:cubicBezTo>
                    <a:pt x="62033" y="8171"/>
                    <a:pt x="68220" y="12138"/>
                    <a:pt x="71037" y="18285"/>
                  </a:cubicBezTo>
                  <a:cubicBezTo>
                    <a:pt x="72960" y="22489"/>
                    <a:pt x="73139" y="27189"/>
                    <a:pt x="71532" y="31533"/>
                  </a:cubicBezTo>
                  <a:cubicBezTo>
                    <a:pt x="70600" y="34071"/>
                    <a:pt x="69113" y="36312"/>
                    <a:pt x="67189" y="38117"/>
                  </a:cubicBezTo>
                  <a:cubicBezTo>
                    <a:pt x="67447" y="38374"/>
                    <a:pt x="67685" y="38652"/>
                    <a:pt x="67923" y="38930"/>
                  </a:cubicBezTo>
                  <a:cubicBezTo>
                    <a:pt x="70957" y="42400"/>
                    <a:pt x="72464" y="46862"/>
                    <a:pt x="72147" y="51503"/>
                  </a:cubicBezTo>
                  <a:cubicBezTo>
                    <a:pt x="71810" y="56123"/>
                    <a:pt x="69708" y="60328"/>
                    <a:pt x="66218" y="63382"/>
                  </a:cubicBezTo>
                  <a:cubicBezTo>
                    <a:pt x="63064" y="66118"/>
                    <a:pt x="59019" y="67625"/>
                    <a:pt x="54854" y="67625"/>
                  </a:cubicBezTo>
                  <a:cubicBezTo>
                    <a:pt x="51741" y="67625"/>
                    <a:pt x="48726" y="66793"/>
                    <a:pt x="46109" y="65266"/>
                  </a:cubicBezTo>
                  <a:cubicBezTo>
                    <a:pt x="45930" y="65583"/>
                    <a:pt x="45732" y="65880"/>
                    <a:pt x="45533" y="66198"/>
                  </a:cubicBezTo>
                  <a:cubicBezTo>
                    <a:pt x="42360" y="71195"/>
                    <a:pt x="36887" y="74190"/>
                    <a:pt x="30938" y="74190"/>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6"/>
            <p:cNvSpPr/>
            <p:nvPr/>
          </p:nvSpPr>
          <p:spPr>
            <a:xfrm>
              <a:off x="-51925" y="3537925"/>
              <a:ext cx="1686200" cy="1702050"/>
            </a:xfrm>
            <a:custGeom>
              <a:rect b="b" l="l" r="r" t="t"/>
              <a:pathLst>
                <a:path extrusionOk="0" fill="none" h="68082" w="67448">
                  <a:moveTo>
                    <a:pt x="61874" y="37541"/>
                  </a:moveTo>
                  <a:cubicBezTo>
                    <a:pt x="66713" y="43094"/>
                    <a:pt x="66138" y="51542"/>
                    <a:pt x="60566" y="56381"/>
                  </a:cubicBezTo>
                  <a:cubicBezTo>
                    <a:pt x="54993" y="61220"/>
                    <a:pt x="46565" y="60645"/>
                    <a:pt x="41726" y="55072"/>
                  </a:cubicBezTo>
                  <a:cubicBezTo>
                    <a:pt x="41528" y="54854"/>
                    <a:pt x="41329" y="54616"/>
                    <a:pt x="41171" y="54378"/>
                  </a:cubicBezTo>
                  <a:cubicBezTo>
                    <a:pt x="40952" y="56342"/>
                    <a:pt x="40278" y="58285"/>
                    <a:pt x="39148" y="60070"/>
                  </a:cubicBezTo>
                  <a:cubicBezTo>
                    <a:pt x="35162" y="66277"/>
                    <a:pt x="26912" y="68082"/>
                    <a:pt x="20685" y="64115"/>
                  </a:cubicBezTo>
                  <a:cubicBezTo>
                    <a:pt x="14478" y="60129"/>
                    <a:pt x="12673" y="51860"/>
                    <a:pt x="16659" y="45652"/>
                  </a:cubicBezTo>
                  <a:cubicBezTo>
                    <a:pt x="16818" y="45415"/>
                    <a:pt x="16976" y="45177"/>
                    <a:pt x="17155" y="44939"/>
                  </a:cubicBezTo>
                  <a:cubicBezTo>
                    <a:pt x="15211" y="45276"/>
                    <a:pt x="13149" y="45177"/>
                    <a:pt x="11146" y="44582"/>
                  </a:cubicBezTo>
                  <a:cubicBezTo>
                    <a:pt x="4066" y="42519"/>
                    <a:pt x="1" y="35102"/>
                    <a:pt x="2083" y="28003"/>
                  </a:cubicBezTo>
                  <a:cubicBezTo>
                    <a:pt x="4145" y="20923"/>
                    <a:pt x="11582" y="16877"/>
                    <a:pt x="18662" y="18940"/>
                  </a:cubicBezTo>
                  <a:cubicBezTo>
                    <a:pt x="18940" y="19019"/>
                    <a:pt x="19197" y="19118"/>
                    <a:pt x="19475" y="19198"/>
                  </a:cubicBezTo>
                  <a:cubicBezTo>
                    <a:pt x="18602" y="17452"/>
                    <a:pt x="18127" y="15449"/>
                    <a:pt x="18127" y="13367"/>
                  </a:cubicBezTo>
                  <a:cubicBezTo>
                    <a:pt x="18127" y="5990"/>
                    <a:pt x="24116" y="1"/>
                    <a:pt x="31493" y="1"/>
                  </a:cubicBezTo>
                  <a:cubicBezTo>
                    <a:pt x="37938" y="1"/>
                    <a:pt x="43293" y="4562"/>
                    <a:pt x="44582" y="10591"/>
                  </a:cubicBezTo>
                  <a:cubicBezTo>
                    <a:pt x="45216" y="10135"/>
                    <a:pt x="45910" y="9738"/>
                    <a:pt x="46664" y="9401"/>
                  </a:cubicBezTo>
                  <a:cubicBezTo>
                    <a:pt x="53347" y="6307"/>
                    <a:pt x="61299" y="9242"/>
                    <a:pt x="64373" y="15965"/>
                  </a:cubicBezTo>
                  <a:cubicBezTo>
                    <a:pt x="67447" y="22648"/>
                    <a:pt x="64512" y="30601"/>
                    <a:pt x="57809" y="33674"/>
                  </a:cubicBezTo>
                  <a:cubicBezTo>
                    <a:pt x="57551" y="33793"/>
                    <a:pt x="57274" y="33912"/>
                    <a:pt x="57016" y="34012"/>
                  </a:cubicBezTo>
                  <a:cubicBezTo>
                    <a:pt x="58820" y="34765"/>
                    <a:pt x="60486" y="35955"/>
                    <a:pt x="61874" y="37541"/>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6"/>
            <p:cNvSpPr/>
            <p:nvPr/>
          </p:nvSpPr>
          <p:spPr>
            <a:xfrm>
              <a:off x="604500" y="4148250"/>
              <a:ext cx="460600" cy="460600"/>
            </a:xfrm>
            <a:custGeom>
              <a:rect b="b" l="l" r="r" t="t"/>
              <a:pathLst>
                <a:path extrusionOk="0" fill="none" h="18424" w="18424">
                  <a:moveTo>
                    <a:pt x="18424" y="9222"/>
                  </a:moveTo>
                  <a:cubicBezTo>
                    <a:pt x="18424" y="14299"/>
                    <a:pt x="14299" y="18423"/>
                    <a:pt x="9222" y="18423"/>
                  </a:cubicBezTo>
                  <a:cubicBezTo>
                    <a:pt x="4125" y="18423"/>
                    <a:pt x="0" y="14299"/>
                    <a:pt x="0" y="9222"/>
                  </a:cubicBezTo>
                  <a:cubicBezTo>
                    <a:pt x="0" y="4125"/>
                    <a:pt x="4125" y="0"/>
                    <a:pt x="9222" y="0"/>
                  </a:cubicBezTo>
                  <a:cubicBezTo>
                    <a:pt x="14299" y="0"/>
                    <a:pt x="18424" y="4125"/>
                    <a:pt x="18424" y="9222"/>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6"/>
            <p:cNvSpPr/>
            <p:nvPr/>
          </p:nvSpPr>
          <p:spPr>
            <a:xfrm>
              <a:off x="6541025" y="845350"/>
              <a:ext cx="1445725" cy="1466050"/>
            </a:xfrm>
            <a:custGeom>
              <a:rect b="b" l="l" r="r" t="t"/>
              <a:pathLst>
                <a:path extrusionOk="0" h="58642" w="57829">
                  <a:moveTo>
                    <a:pt x="27308" y="0"/>
                  </a:moveTo>
                  <a:cubicBezTo>
                    <a:pt x="19752" y="0"/>
                    <a:pt x="13604" y="6148"/>
                    <a:pt x="13604" y="13704"/>
                  </a:cubicBezTo>
                  <a:cubicBezTo>
                    <a:pt x="13604" y="13981"/>
                    <a:pt x="13604" y="14259"/>
                    <a:pt x="13624" y="14556"/>
                  </a:cubicBezTo>
                  <a:cubicBezTo>
                    <a:pt x="7814" y="14794"/>
                    <a:pt x="2677" y="18781"/>
                    <a:pt x="1031" y="24393"/>
                  </a:cubicBezTo>
                  <a:cubicBezTo>
                    <a:pt x="0" y="27903"/>
                    <a:pt x="397" y="31611"/>
                    <a:pt x="2162" y="34824"/>
                  </a:cubicBezTo>
                  <a:cubicBezTo>
                    <a:pt x="3927" y="38037"/>
                    <a:pt x="6822" y="40377"/>
                    <a:pt x="10332" y="41408"/>
                  </a:cubicBezTo>
                  <a:cubicBezTo>
                    <a:pt x="10610" y="41487"/>
                    <a:pt x="10868" y="41567"/>
                    <a:pt x="11165" y="41626"/>
                  </a:cubicBezTo>
                  <a:cubicBezTo>
                    <a:pt x="10649" y="43629"/>
                    <a:pt x="10630" y="45751"/>
                    <a:pt x="11086" y="47853"/>
                  </a:cubicBezTo>
                  <a:cubicBezTo>
                    <a:pt x="11859" y="51423"/>
                    <a:pt x="13981" y="54497"/>
                    <a:pt x="17075" y="56480"/>
                  </a:cubicBezTo>
                  <a:cubicBezTo>
                    <a:pt x="19296" y="57888"/>
                    <a:pt x="21854" y="58641"/>
                    <a:pt x="24472" y="58641"/>
                  </a:cubicBezTo>
                  <a:cubicBezTo>
                    <a:pt x="29172" y="58641"/>
                    <a:pt x="33475" y="56281"/>
                    <a:pt x="36014" y="52315"/>
                  </a:cubicBezTo>
                  <a:cubicBezTo>
                    <a:pt x="36153" y="52077"/>
                    <a:pt x="36311" y="51839"/>
                    <a:pt x="36450" y="51581"/>
                  </a:cubicBezTo>
                  <a:cubicBezTo>
                    <a:pt x="38532" y="52791"/>
                    <a:pt x="40912" y="53465"/>
                    <a:pt x="43371" y="53465"/>
                  </a:cubicBezTo>
                  <a:cubicBezTo>
                    <a:pt x="46663" y="53465"/>
                    <a:pt x="49856" y="52256"/>
                    <a:pt x="52355" y="50094"/>
                  </a:cubicBezTo>
                  <a:cubicBezTo>
                    <a:pt x="55131" y="47695"/>
                    <a:pt x="56777" y="44363"/>
                    <a:pt x="57035" y="40694"/>
                  </a:cubicBezTo>
                  <a:cubicBezTo>
                    <a:pt x="57293" y="37045"/>
                    <a:pt x="56103" y="33515"/>
                    <a:pt x="53703" y="30759"/>
                  </a:cubicBezTo>
                  <a:cubicBezTo>
                    <a:pt x="53525" y="30540"/>
                    <a:pt x="53327" y="30342"/>
                    <a:pt x="53128" y="30124"/>
                  </a:cubicBezTo>
                  <a:cubicBezTo>
                    <a:pt x="54635" y="28696"/>
                    <a:pt x="55825" y="26931"/>
                    <a:pt x="56559" y="24928"/>
                  </a:cubicBezTo>
                  <a:cubicBezTo>
                    <a:pt x="57828" y="21478"/>
                    <a:pt x="57689" y="17769"/>
                    <a:pt x="56162" y="14437"/>
                  </a:cubicBezTo>
                  <a:cubicBezTo>
                    <a:pt x="53941" y="9579"/>
                    <a:pt x="49043" y="6445"/>
                    <a:pt x="43689" y="6445"/>
                  </a:cubicBezTo>
                  <a:cubicBezTo>
                    <a:pt x="42221" y="6445"/>
                    <a:pt x="40753" y="6683"/>
                    <a:pt x="39365" y="7159"/>
                  </a:cubicBezTo>
                  <a:cubicBezTo>
                    <a:pt x="37005" y="2856"/>
                    <a:pt x="32404" y="0"/>
                    <a:pt x="2730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6"/>
            <p:cNvSpPr/>
            <p:nvPr/>
          </p:nvSpPr>
          <p:spPr>
            <a:xfrm>
              <a:off x="6601500" y="923675"/>
              <a:ext cx="1333175" cy="1309125"/>
            </a:xfrm>
            <a:custGeom>
              <a:rect b="b" l="l" r="r" t="t"/>
              <a:pathLst>
                <a:path extrusionOk="0" h="52365" w="53327">
                  <a:moveTo>
                    <a:pt x="24889" y="1"/>
                  </a:moveTo>
                  <a:cubicBezTo>
                    <a:pt x="19058" y="1"/>
                    <a:pt x="14319" y="4740"/>
                    <a:pt x="14319" y="10571"/>
                  </a:cubicBezTo>
                  <a:cubicBezTo>
                    <a:pt x="14319" y="12217"/>
                    <a:pt x="14695" y="13783"/>
                    <a:pt x="15390" y="15191"/>
                  </a:cubicBezTo>
                  <a:cubicBezTo>
                    <a:pt x="15171" y="15112"/>
                    <a:pt x="14973" y="15033"/>
                    <a:pt x="14735" y="14973"/>
                  </a:cubicBezTo>
                  <a:cubicBezTo>
                    <a:pt x="13748" y="14686"/>
                    <a:pt x="12753" y="14549"/>
                    <a:pt x="11773" y="14549"/>
                  </a:cubicBezTo>
                  <a:cubicBezTo>
                    <a:pt x="7203" y="14549"/>
                    <a:pt x="2986" y="17530"/>
                    <a:pt x="1646" y="22152"/>
                  </a:cubicBezTo>
                  <a:cubicBezTo>
                    <a:pt x="0" y="27745"/>
                    <a:pt x="3193" y="33615"/>
                    <a:pt x="8806" y="35261"/>
                  </a:cubicBezTo>
                  <a:cubicBezTo>
                    <a:pt x="9782" y="35541"/>
                    <a:pt x="10773" y="35679"/>
                    <a:pt x="11746" y="35679"/>
                  </a:cubicBezTo>
                  <a:cubicBezTo>
                    <a:pt x="12355" y="35679"/>
                    <a:pt x="12958" y="35625"/>
                    <a:pt x="13545" y="35518"/>
                  </a:cubicBezTo>
                  <a:lnTo>
                    <a:pt x="13545" y="35518"/>
                  </a:lnTo>
                  <a:cubicBezTo>
                    <a:pt x="13406" y="35717"/>
                    <a:pt x="13287" y="35895"/>
                    <a:pt x="13168" y="36094"/>
                  </a:cubicBezTo>
                  <a:cubicBezTo>
                    <a:pt x="9995" y="40992"/>
                    <a:pt x="11443" y="47536"/>
                    <a:pt x="16341" y="50689"/>
                  </a:cubicBezTo>
                  <a:cubicBezTo>
                    <a:pt x="18110" y="51823"/>
                    <a:pt x="20088" y="52365"/>
                    <a:pt x="22043" y="52365"/>
                  </a:cubicBezTo>
                  <a:cubicBezTo>
                    <a:pt x="25525" y="52365"/>
                    <a:pt x="28931" y="50646"/>
                    <a:pt x="30937" y="47497"/>
                  </a:cubicBezTo>
                  <a:cubicBezTo>
                    <a:pt x="31850" y="46089"/>
                    <a:pt x="32365" y="44542"/>
                    <a:pt x="32544" y="42995"/>
                  </a:cubicBezTo>
                  <a:cubicBezTo>
                    <a:pt x="32663" y="43193"/>
                    <a:pt x="32821" y="43372"/>
                    <a:pt x="32980" y="43550"/>
                  </a:cubicBezTo>
                  <a:cubicBezTo>
                    <a:pt x="35066" y="45950"/>
                    <a:pt x="37995" y="47177"/>
                    <a:pt x="40941" y="47177"/>
                  </a:cubicBezTo>
                  <a:cubicBezTo>
                    <a:pt x="43400" y="47177"/>
                    <a:pt x="45871" y="46322"/>
                    <a:pt x="47873" y="44581"/>
                  </a:cubicBezTo>
                  <a:cubicBezTo>
                    <a:pt x="52276" y="40754"/>
                    <a:pt x="52752" y="34091"/>
                    <a:pt x="48905" y="29688"/>
                  </a:cubicBezTo>
                  <a:cubicBezTo>
                    <a:pt x="47834" y="28439"/>
                    <a:pt x="46505" y="27507"/>
                    <a:pt x="45057" y="26892"/>
                  </a:cubicBezTo>
                  <a:cubicBezTo>
                    <a:pt x="45275" y="26813"/>
                    <a:pt x="45494" y="26733"/>
                    <a:pt x="45692" y="26634"/>
                  </a:cubicBezTo>
                  <a:cubicBezTo>
                    <a:pt x="51007" y="24195"/>
                    <a:pt x="53327" y="17908"/>
                    <a:pt x="50888" y="12613"/>
                  </a:cubicBezTo>
                  <a:cubicBezTo>
                    <a:pt x="49107" y="8748"/>
                    <a:pt x="45286" y="6467"/>
                    <a:pt x="41292" y="6467"/>
                  </a:cubicBezTo>
                  <a:cubicBezTo>
                    <a:pt x="39816" y="6467"/>
                    <a:pt x="38316" y="6779"/>
                    <a:pt x="36887" y="7437"/>
                  </a:cubicBezTo>
                  <a:cubicBezTo>
                    <a:pt x="36292" y="7695"/>
                    <a:pt x="35737" y="8012"/>
                    <a:pt x="35241" y="8389"/>
                  </a:cubicBezTo>
                  <a:cubicBezTo>
                    <a:pt x="34229" y="3610"/>
                    <a:pt x="29985" y="1"/>
                    <a:pt x="2488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6"/>
            <p:cNvSpPr/>
            <p:nvPr/>
          </p:nvSpPr>
          <p:spPr>
            <a:xfrm>
              <a:off x="7120575" y="1406575"/>
              <a:ext cx="363950" cy="363925"/>
            </a:xfrm>
            <a:custGeom>
              <a:rect b="b" l="l" r="r" t="t"/>
              <a:pathLst>
                <a:path extrusionOk="0" h="14557" w="14558">
                  <a:moveTo>
                    <a:pt x="7279" y="0"/>
                  </a:moveTo>
                  <a:cubicBezTo>
                    <a:pt x="3253" y="0"/>
                    <a:pt x="1" y="3253"/>
                    <a:pt x="1" y="7278"/>
                  </a:cubicBezTo>
                  <a:cubicBezTo>
                    <a:pt x="1" y="11304"/>
                    <a:pt x="3253" y="14556"/>
                    <a:pt x="7279" y="14556"/>
                  </a:cubicBezTo>
                  <a:cubicBezTo>
                    <a:pt x="11305" y="14556"/>
                    <a:pt x="14557" y="11304"/>
                    <a:pt x="14557" y="7278"/>
                  </a:cubicBezTo>
                  <a:cubicBezTo>
                    <a:pt x="14557" y="3253"/>
                    <a:pt x="11305" y="0"/>
                    <a:pt x="727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6"/>
            <p:cNvSpPr/>
            <p:nvPr/>
          </p:nvSpPr>
          <p:spPr>
            <a:xfrm>
              <a:off x="7079425" y="1021825"/>
              <a:ext cx="311875" cy="108625"/>
            </a:xfrm>
            <a:custGeom>
              <a:rect b="b" l="l" r="r" t="t"/>
              <a:pathLst>
                <a:path extrusionOk="0" h="4345" w="12475">
                  <a:moveTo>
                    <a:pt x="5865" y="1"/>
                  </a:moveTo>
                  <a:cubicBezTo>
                    <a:pt x="4673" y="1"/>
                    <a:pt x="3690" y="285"/>
                    <a:pt x="2936" y="596"/>
                  </a:cubicBezTo>
                  <a:cubicBezTo>
                    <a:pt x="2024" y="993"/>
                    <a:pt x="1389" y="1429"/>
                    <a:pt x="973" y="1806"/>
                  </a:cubicBezTo>
                  <a:cubicBezTo>
                    <a:pt x="556" y="2183"/>
                    <a:pt x="318" y="2460"/>
                    <a:pt x="179" y="2639"/>
                  </a:cubicBezTo>
                  <a:cubicBezTo>
                    <a:pt x="41" y="2837"/>
                    <a:pt x="1" y="2916"/>
                    <a:pt x="21" y="2936"/>
                  </a:cubicBezTo>
                  <a:cubicBezTo>
                    <a:pt x="41" y="2936"/>
                    <a:pt x="120" y="2897"/>
                    <a:pt x="279" y="2718"/>
                  </a:cubicBezTo>
                  <a:cubicBezTo>
                    <a:pt x="437" y="2559"/>
                    <a:pt x="695" y="2322"/>
                    <a:pt x="1131" y="1984"/>
                  </a:cubicBezTo>
                  <a:cubicBezTo>
                    <a:pt x="1548" y="1647"/>
                    <a:pt x="2163" y="1231"/>
                    <a:pt x="3055" y="874"/>
                  </a:cubicBezTo>
                  <a:cubicBezTo>
                    <a:pt x="3794" y="578"/>
                    <a:pt x="4737" y="323"/>
                    <a:pt x="5873" y="323"/>
                  </a:cubicBezTo>
                  <a:cubicBezTo>
                    <a:pt x="6109" y="323"/>
                    <a:pt x="6353" y="334"/>
                    <a:pt x="6605" y="358"/>
                  </a:cubicBezTo>
                  <a:cubicBezTo>
                    <a:pt x="8092" y="537"/>
                    <a:pt x="9183" y="1112"/>
                    <a:pt x="9976" y="1647"/>
                  </a:cubicBezTo>
                  <a:cubicBezTo>
                    <a:pt x="10749" y="2222"/>
                    <a:pt x="11265" y="2758"/>
                    <a:pt x="11602" y="3174"/>
                  </a:cubicBezTo>
                  <a:cubicBezTo>
                    <a:pt x="11939" y="3611"/>
                    <a:pt x="12138" y="3908"/>
                    <a:pt x="12257" y="4086"/>
                  </a:cubicBezTo>
                  <a:cubicBezTo>
                    <a:pt x="12376" y="4285"/>
                    <a:pt x="12435" y="4344"/>
                    <a:pt x="12455" y="4344"/>
                  </a:cubicBezTo>
                  <a:cubicBezTo>
                    <a:pt x="12475" y="4324"/>
                    <a:pt x="12455" y="4245"/>
                    <a:pt x="12376" y="4027"/>
                  </a:cubicBezTo>
                  <a:cubicBezTo>
                    <a:pt x="12276" y="3829"/>
                    <a:pt x="12118" y="3492"/>
                    <a:pt x="11781" y="3035"/>
                  </a:cubicBezTo>
                  <a:cubicBezTo>
                    <a:pt x="11463" y="2579"/>
                    <a:pt x="10948" y="2004"/>
                    <a:pt x="10155" y="1409"/>
                  </a:cubicBezTo>
                  <a:cubicBezTo>
                    <a:pt x="9341" y="834"/>
                    <a:pt x="8191" y="239"/>
                    <a:pt x="6644" y="41"/>
                  </a:cubicBezTo>
                  <a:cubicBezTo>
                    <a:pt x="6375" y="13"/>
                    <a:pt x="6115" y="1"/>
                    <a:pt x="58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6"/>
            <p:cNvSpPr/>
            <p:nvPr/>
          </p:nvSpPr>
          <p:spPr>
            <a:xfrm>
              <a:off x="7081925" y="1124700"/>
              <a:ext cx="64950" cy="183775"/>
            </a:xfrm>
            <a:custGeom>
              <a:rect b="b" l="l" r="r" t="t"/>
              <a:pathLst>
                <a:path extrusionOk="0" h="7351" w="2598">
                  <a:moveTo>
                    <a:pt x="2533" y="1"/>
                  </a:moveTo>
                  <a:cubicBezTo>
                    <a:pt x="2464" y="1"/>
                    <a:pt x="2258" y="97"/>
                    <a:pt x="1844" y="428"/>
                  </a:cubicBezTo>
                  <a:cubicBezTo>
                    <a:pt x="1606" y="626"/>
                    <a:pt x="1289" y="923"/>
                    <a:pt x="972" y="1399"/>
                  </a:cubicBezTo>
                  <a:cubicBezTo>
                    <a:pt x="654" y="1855"/>
                    <a:pt x="317" y="2490"/>
                    <a:pt x="159" y="3343"/>
                  </a:cubicBezTo>
                  <a:cubicBezTo>
                    <a:pt x="0" y="4215"/>
                    <a:pt x="60" y="4929"/>
                    <a:pt x="198" y="5485"/>
                  </a:cubicBezTo>
                  <a:cubicBezTo>
                    <a:pt x="317" y="6020"/>
                    <a:pt x="496" y="6417"/>
                    <a:pt x="635" y="6694"/>
                  </a:cubicBezTo>
                  <a:cubicBezTo>
                    <a:pt x="931" y="7213"/>
                    <a:pt x="1106" y="7351"/>
                    <a:pt x="1144" y="7351"/>
                  </a:cubicBezTo>
                  <a:cubicBezTo>
                    <a:pt x="1147" y="7351"/>
                    <a:pt x="1149" y="7350"/>
                    <a:pt x="1150" y="7349"/>
                  </a:cubicBezTo>
                  <a:cubicBezTo>
                    <a:pt x="1210" y="7329"/>
                    <a:pt x="1091" y="7150"/>
                    <a:pt x="853" y="6595"/>
                  </a:cubicBezTo>
                  <a:cubicBezTo>
                    <a:pt x="734" y="6317"/>
                    <a:pt x="595" y="5941"/>
                    <a:pt x="476" y="5425"/>
                  </a:cubicBezTo>
                  <a:cubicBezTo>
                    <a:pt x="377" y="4890"/>
                    <a:pt x="317" y="4215"/>
                    <a:pt x="476" y="3422"/>
                  </a:cubicBezTo>
                  <a:cubicBezTo>
                    <a:pt x="635" y="2609"/>
                    <a:pt x="932" y="2014"/>
                    <a:pt x="1230" y="1558"/>
                  </a:cubicBezTo>
                  <a:cubicBezTo>
                    <a:pt x="1507" y="1122"/>
                    <a:pt x="1785" y="804"/>
                    <a:pt x="2003" y="586"/>
                  </a:cubicBezTo>
                  <a:cubicBezTo>
                    <a:pt x="2439" y="170"/>
                    <a:pt x="2598" y="51"/>
                    <a:pt x="2558" y="11"/>
                  </a:cubicBezTo>
                  <a:cubicBezTo>
                    <a:pt x="2555" y="5"/>
                    <a:pt x="2547" y="1"/>
                    <a:pt x="25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6"/>
            <p:cNvSpPr/>
            <p:nvPr/>
          </p:nvSpPr>
          <p:spPr>
            <a:xfrm>
              <a:off x="7192975" y="1183625"/>
              <a:ext cx="49600" cy="83725"/>
            </a:xfrm>
            <a:custGeom>
              <a:rect b="b" l="l" r="r" t="t"/>
              <a:pathLst>
                <a:path extrusionOk="0" h="3349" w="1984">
                  <a:moveTo>
                    <a:pt x="1927" y="0"/>
                  </a:moveTo>
                  <a:cubicBezTo>
                    <a:pt x="1873" y="0"/>
                    <a:pt x="1776" y="59"/>
                    <a:pt x="1607" y="212"/>
                  </a:cubicBezTo>
                  <a:cubicBezTo>
                    <a:pt x="1388" y="411"/>
                    <a:pt x="1051" y="768"/>
                    <a:pt x="635" y="1462"/>
                  </a:cubicBezTo>
                  <a:cubicBezTo>
                    <a:pt x="238" y="2176"/>
                    <a:pt x="119" y="2652"/>
                    <a:pt x="60" y="2949"/>
                  </a:cubicBezTo>
                  <a:cubicBezTo>
                    <a:pt x="0" y="3247"/>
                    <a:pt x="20" y="3346"/>
                    <a:pt x="80" y="3346"/>
                  </a:cubicBezTo>
                  <a:cubicBezTo>
                    <a:pt x="83" y="3348"/>
                    <a:pt x="87" y="3349"/>
                    <a:pt x="92" y="3349"/>
                  </a:cubicBezTo>
                  <a:cubicBezTo>
                    <a:pt x="131" y="3349"/>
                    <a:pt x="188" y="3260"/>
                    <a:pt x="278" y="3009"/>
                  </a:cubicBezTo>
                  <a:cubicBezTo>
                    <a:pt x="397" y="2751"/>
                    <a:pt x="556" y="2295"/>
                    <a:pt x="932" y="1620"/>
                  </a:cubicBezTo>
                  <a:cubicBezTo>
                    <a:pt x="1309" y="966"/>
                    <a:pt x="1607" y="589"/>
                    <a:pt x="1785" y="371"/>
                  </a:cubicBezTo>
                  <a:cubicBezTo>
                    <a:pt x="1944" y="133"/>
                    <a:pt x="1983" y="54"/>
                    <a:pt x="1964" y="14"/>
                  </a:cubicBezTo>
                  <a:cubicBezTo>
                    <a:pt x="1955" y="5"/>
                    <a:pt x="1943" y="0"/>
                    <a:pt x="1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26"/>
            <p:cNvSpPr/>
            <p:nvPr/>
          </p:nvSpPr>
          <p:spPr>
            <a:xfrm>
              <a:off x="6743300" y="1386350"/>
              <a:ext cx="275175" cy="135275"/>
            </a:xfrm>
            <a:custGeom>
              <a:rect b="b" l="l" r="r" t="t"/>
              <a:pathLst>
                <a:path extrusionOk="0" h="5411" w="11007">
                  <a:moveTo>
                    <a:pt x="7042" y="0"/>
                  </a:moveTo>
                  <a:cubicBezTo>
                    <a:pt x="6279" y="0"/>
                    <a:pt x="5393" y="105"/>
                    <a:pt x="4423" y="452"/>
                  </a:cubicBezTo>
                  <a:cubicBezTo>
                    <a:pt x="3114" y="968"/>
                    <a:pt x="2221" y="1722"/>
                    <a:pt x="1607" y="2376"/>
                  </a:cubicBezTo>
                  <a:cubicBezTo>
                    <a:pt x="992" y="3070"/>
                    <a:pt x="635" y="3665"/>
                    <a:pt x="417" y="4121"/>
                  </a:cubicBezTo>
                  <a:cubicBezTo>
                    <a:pt x="199" y="4577"/>
                    <a:pt x="99" y="4914"/>
                    <a:pt x="60" y="5113"/>
                  </a:cubicBezTo>
                  <a:cubicBezTo>
                    <a:pt x="0" y="5311"/>
                    <a:pt x="0" y="5390"/>
                    <a:pt x="20" y="5410"/>
                  </a:cubicBezTo>
                  <a:cubicBezTo>
                    <a:pt x="40" y="5410"/>
                    <a:pt x="99" y="5331"/>
                    <a:pt x="179" y="5152"/>
                  </a:cubicBezTo>
                  <a:cubicBezTo>
                    <a:pt x="258" y="4954"/>
                    <a:pt x="397" y="4657"/>
                    <a:pt x="615" y="4220"/>
                  </a:cubicBezTo>
                  <a:cubicBezTo>
                    <a:pt x="853" y="3784"/>
                    <a:pt x="1230" y="3229"/>
                    <a:pt x="1825" y="2594"/>
                  </a:cubicBezTo>
                  <a:cubicBezTo>
                    <a:pt x="2420" y="1960"/>
                    <a:pt x="3292" y="1246"/>
                    <a:pt x="4542" y="770"/>
                  </a:cubicBezTo>
                  <a:cubicBezTo>
                    <a:pt x="5507" y="408"/>
                    <a:pt x="6381" y="309"/>
                    <a:pt x="7128" y="309"/>
                  </a:cubicBezTo>
                  <a:cubicBezTo>
                    <a:pt x="7363" y="309"/>
                    <a:pt x="7585" y="319"/>
                    <a:pt x="7794" y="333"/>
                  </a:cubicBezTo>
                  <a:cubicBezTo>
                    <a:pt x="8667" y="413"/>
                    <a:pt x="9321" y="611"/>
                    <a:pt x="9777" y="770"/>
                  </a:cubicBezTo>
                  <a:cubicBezTo>
                    <a:pt x="10233" y="948"/>
                    <a:pt x="10531" y="1087"/>
                    <a:pt x="10729" y="1166"/>
                  </a:cubicBezTo>
                  <a:cubicBezTo>
                    <a:pt x="10877" y="1232"/>
                    <a:pt x="10957" y="1270"/>
                    <a:pt x="10991" y="1270"/>
                  </a:cubicBezTo>
                  <a:cubicBezTo>
                    <a:pt x="10998" y="1270"/>
                    <a:pt x="11003" y="1269"/>
                    <a:pt x="11007" y="1265"/>
                  </a:cubicBezTo>
                  <a:cubicBezTo>
                    <a:pt x="11007" y="1246"/>
                    <a:pt x="10947" y="1186"/>
                    <a:pt x="10788" y="1067"/>
                  </a:cubicBezTo>
                  <a:cubicBezTo>
                    <a:pt x="10610" y="948"/>
                    <a:pt x="10332" y="770"/>
                    <a:pt x="9856" y="552"/>
                  </a:cubicBezTo>
                  <a:cubicBezTo>
                    <a:pt x="9400" y="353"/>
                    <a:pt x="8726" y="135"/>
                    <a:pt x="7834" y="36"/>
                  </a:cubicBezTo>
                  <a:cubicBezTo>
                    <a:pt x="7588" y="15"/>
                    <a:pt x="7323" y="0"/>
                    <a:pt x="70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26"/>
            <p:cNvSpPr/>
            <p:nvPr/>
          </p:nvSpPr>
          <p:spPr>
            <a:xfrm>
              <a:off x="6820150" y="1491350"/>
              <a:ext cx="130400" cy="76550"/>
            </a:xfrm>
            <a:custGeom>
              <a:rect b="b" l="l" r="r" t="t"/>
              <a:pathLst>
                <a:path extrusionOk="0" h="3062" w="5216">
                  <a:moveTo>
                    <a:pt x="4581" y="0"/>
                  </a:moveTo>
                  <a:cubicBezTo>
                    <a:pt x="4125" y="20"/>
                    <a:pt x="3272" y="60"/>
                    <a:pt x="2122" y="695"/>
                  </a:cubicBezTo>
                  <a:cubicBezTo>
                    <a:pt x="972" y="1369"/>
                    <a:pt x="496" y="2063"/>
                    <a:pt x="258" y="2460"/>
                  </a:cubicBezTo>
                  <a:cubicBezTo>
                    <a:pt x="119" y="2678"/>
                    <a:pt x="60" y="2816"/>
                    <a:pt x="40" y="2916"/>
                  </a:cubicBezTo>
                  <a:cubicBezTo>
                    <a:pt x="0" y="3015"/>
                    <a:pt x="0" y="3054"/>
                    <a:pt x="20" y="3054"/>
                  </a:cubicBezTo>
                  <a:cubicBezTo>
                    <a:pt x="25" y="3059"/>
                    <a:pt x="30" y="3062"/>
                    <a:pt x="37" y="3062"/>
                  </a:cubicBezTo>
                  <a:cubicBezTo>
                    <a:pt x="60" y="3062"/>
                    <a:pt x="93" y="3036"/>
                    <a:pt x="139" y="2975"/>
                  </a:cubicBezTo>
                  <a:cubicBezTo>
                    <a:pt x="198" y="2896"/>
                    <a:pt x="298" y="2777"/>
                    <a:pt x="436" y="2598"/>
                  </a:cubicBezTo>
                  <a:cubicBezTo>
                    <a:pt x="714" y="2261"/>
                    <a:pt x="1210" y="1627"/>
                    <a:pt x="2281" y="992"/>
                  </a:cubicBezTo>
                  <a:cubicBezTo>
                    <a:pt x="3371" y="377"/>
                    <a:pt x="4165" y="298"/>
                    <a:pt x="4601" y="238"/>
                  </a:cubicBezTo>
                  <a:cubicBezTo>
                    <a:pt x="4839" y="199"/>
                    <a:pt x="4978" y="199"/>
                    <a:pt x="5077" y="179"/>
                  </a:cubicBezTo>
                  <a:cubicBezTo>
                    <a:pt x="5176" y="159"/>
                    <a:pt x="5216" y="139"/>
                    <a:pt x="5216" y="119"/>
                  </a:cubicBezTo>
                  <a:cubicBezTo>
                    <a:pt x="5216" y="80"/>
                    <a:pt x="5176" y="60"/>
                    <a:pt x="5077" y="40"/>
                  </a:cubicBezTo>
                  <a:cubicBezTo>
                    <a:pt x="4978" y="20"/>
                    <a:pt x="4839" y="0"/>
                    <a:pt x="45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6"/>
            <p:cNvSpPr/>
            <p:nvPr/>
          </p:nvSpPr>
          <p:spPr>
            <a:xfrm>
              <a:off x="6809225" y="1665325"/>
              <a:ext cx="202800" cy="65450"/>
            </a:xfrm>
            <a:custGeom>
              <a:rect b="b" l="l" r="r" t="t"/>
              <a:pathLst>
                <a:path extrusionOk="0" h="2618" w="8112">
                  <a:moveTo>
                    <a:pt x="48" y="1"/>
                  </a:moveTo>
                  <a:cubicBezTo>
                    <a:pt x="45" y="1"/>
                    <a:pt x="43" y="1"/>
                    <a:pt x="40" y="2"/>
                  </a:cubicBezTo>
                  <a:cubicBezTo>
                    <a:pt x="1" y="22"/>
                    <a:pt x="80" y="240"/>
                    <a:pt x="536" y="756"/>
                  </a:cubicBezTo>
                  <a:cubicBezTo>
                    <a:pt x="754" y="1014"/>
                    <a:pt x="1092" y="1331"/>
                    <a:pt x="1607" y="1648"/>
                  </a:cubicBezTo>
                  <a:cubicBezTo>
                    <a:pt x="2123" y="1985"/>
                    <a:pt x="2817" y="2322"/>
                    <a:pt x="3729" y="2521"/>
                  </a:cubicBezTo>
                  <a:cubicBezTo>
                    <a:pt x="4131" y="2589"/>
                    <a:pt x="4504" y="2617"/>
                    <a:pt x="4845" y="2617"/>
                  </a:cubicBezTo>
                  <a:cubicBezTo>
                    <a:pt x="5295" y="2617"/>
                    <a:pt x="5691" y="2569"/>
                    <a:pt x="6030" y="2501"/>
                  </a:cubicBezTo>
                  <a:cubicBezTo>
                    <a:pt x="6624" y="2382"/>
                    <a:pt x="7061" y="2204"/>
                    <a:pt x="7358" y="2065"/>
                  </a:cubicBezTo>
                  <a:cubicBezTo>
                    <a:pt x="7973" y="1747"/>
                    <a:pt x="8112" y="1569"/>
                    <a:pt x="8092" y="1549"/>
                  </a:cubicBezTo>
                  <a:cubicBezTo>
                    <a:pt x="8089" y="1539"/>
                    <a:pt x="8080" y="1534"/>
                    <a:pt x="8065" y="1534"/>
                  </a:cubicBezTo>
                  <a:cubicBezTo>
                    <a:pt x="7992" y="1534"/>
                    <a:pt x="7768" y="1649"/>
                    <a:pt x="7259" y="1847"/>
                  </a:cubicBezTo>
                  <a:cubicBezTo>
                    <a:pt x="6962" y="1966"/>
                    <a:pt x="6545" y="2104"/>
                    <a:pt x="5970" y="2204"/>
                  </a:cubicBezTo>
                  <a:cubicBezTo>
                    <a:pt x="5672" y="2255"/>
                    <a:pt x="5336" y="2290"/>
                    <a:pt x="4957" y="2290"/>
                  </a:cubicBezTo>
                  <a:cubicBezTo>
                    <a:pt x="4606" y="2290"/>
                    <a:pt x="4218" y="2260"/>
                    <a:pt x="3789" y="2184"/>
                  </a:cubicBezTo>
                  <a:cubicBezTo>
                    <a:pt x="2916" y="2025"/>
                    <a:pt x="2262" y="1708"/>
                    <a:pt x="1766" y="1410"/>
                  </a:cubicBezTo>
                  <a:cubicBezTo>
                    <a:pt x="1270" y="1093"/>
                    <a:pt x="933" y="815"/>
                    <a:pt x="695" y="597"/>
                  </a:cubicBezTo>
                  <a:cubicBezTo>
                    <a:pt x="245" y="166"/>
                    <a:pt x="96"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6"/>
            <p:cNvSpPr/>
            <p:nvPr/>
          </p:nvSpPr>
          <p:spPr>
            <a:xfrm>
              <a:off x="6972850" y="1596575"/>
              <a:ext cx="111075" cy="31075"/>
            </a:xfrm>
            <a:custGeom>
              <a:rect b="b" l="l" r="r" t="t"/>
              <a:pathLst>
                <a:path extrusionOk="0" h="1243" w="4443">
                  <a:moveTo>
                    <a:pt x="53" y="1"/>
                  </a:moveTo>
                  <a:cubicBezTo>
                    <a:pt x="35" y="1"/>
                    <a:pt x="25" y="6"/>
                    <a:pt x="20" y="16"/>
                  </a:cubicBezTo>
                  <a:cubicBezTo>
                    <a:pt x="0" y="55"/>
                    <a:pt x="60" y="154"/>
                    <a:pt x="337" y="353"/>
                  </a:cubicBezTo>
                  <a:cubicBezTo>
                    <a:pt x="615" y="551"/>
                    <a:pt x="1150" y="888"/>
                    <a:pt x="2082" y="1106"/>
                  </a:cubicBezTo>
                  <a:cubicBezTo>
                    <a:pt x="2587" y="1209"/>
                    <a:pt x="2991" y="1243"/>
                    <a:pt x="3311" y="1243"/>
                  </a:cubicBezTo>
                  <a:cubicBezTo>
                    <a:pt x="3608" y="1243"/>
                    <a:pt x="3835" y="1214"/>
                    <a:pt x="4006" y="1186"/>
                  </a:cubicBezTo>
                  <a:cubicBezTo>
                    <a:pt x="4343" y="1106"/>
                    <a:pt x="4442" y="1047"/>
                    <a:pt x="4442" y="1007"/>
                  </a:cubicBezTo>
                  <a:cubicBezTo>
                    <a:pt x="4423" y="948"/>
                    <a:pt x="4323" y="948"/>
                    <a:pt x="3986" y="948"/>
                  </a:cubicBezTo>
                  <a:cubicBezTo>
                    <a:pt x="3890" y="948"/>
                    <a:pt x="3774" y="951"/>
                    <a:pt x="3637" y="951"/>
                  </a:cubicBezTo>
                  <a:cubicBezTo>
                    <a:pt x="3293" y="951"/>
                    <a:pt x="2813" y="931"/>
                    <a:pt x="2162" y="789"/>
                  </a:cubicBezTo>
                  <a:cubicBezTo>
                    <a:pt x="1269" y="571"/>
                    <a:pt x="754" y="293"/>
                    <a:pt x="456" y="154"/>
                  </a:cubicBezTo>
                  <a:cubicBezTo>
                    <a:pt x="231" y="49"/>
                    <a:pt x="108" y="1"/>
                    <a:pt x="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6"/>
            <p:cNvSpPr/>
            <p:nvPr/>
          </p:nvSpPr>
          <p:spPr>
            <a:xfrm>
              <a:off x="6984750" y="1762475"/>
              <a:ext cx="201800" cy="373750"/>
            </a:xfrm>
            <a:custGeom>
              <a:rect b="b" l="l" r="r" t="t"/>
              <a:pathLst>
                <a:path extrusionOk="0" h="14950" w="8072">
                  <a:moveTo>
                    <a:pt x="4196" y="0"/>
                  </a:moveTo>
                  <a:cubicBezTo>
                    <a:pt x="4164" y="0"/>
                    <a:pt x="4064" y="84"/>
                    <a:pt x="3867" y="281"/>
                  </a:cubicBezTo>
                  <a:cubicBezTo>
                    <a:pt x="3649" y="519"/>
                    <a:pt x="3312" y="896"/>
                    <a:pt x="2836" y="1491"/>
                  </a:cubicBezTo>
                  <a:cubicBezTo>
                    <a:pt x="2360" y="2085"/>
                    <a:pt x="1706" y="2879"/>
                    <a:pt x="1071" y="4108"/>
                  </a:cubicBezTo>
                  <a:cubicBezTo>
                    <a:pt x="754" y="4723"/>
                    <a:pt x="456" y="5437"/>
                    <a:pt x="258" y="6290"/>
                  </a:cubicBezTo>
                  <a:cubicBezTo>
                    <a:pt x="79" y="7142"/>
                    <a:pt x="0" y="8134"/>
                    <a:pt x="238" y="9185"/>
                  </a:cubicBezTo>
                  <a:cubicBezTo>
                    <a:pt x="496" y="10216"/>
                    <a:pt x="972" y="11089"/>
                    <a:pt x="1487" y="11783"/>
                  </a:cubicBezTo>
                  <a:cubicBezTo>
                    <a:pt x="2023" y="12477"/>
                    <a:pt x="2598" y="12993"/>
                    <a:pt x="3173" y="13389"/>
                  </a:cubicBezTo>
                  <a:cubicBezTo>
                    <a:pt x="4304" y="14183"/>
                    <a:pt x="5315" y="14500"/>
                    <a:pt x="6068" y="14698"/>
                  </a:cubicBezTo>
                  <a:cubicBezTo>
                    <a:pt x="6822" y="14877"/>
                    <a:pt x="7318" y="14936"/>
                    <a:pt x="7635" y="14936"/>
                  </a:cubicBezTo>
                  <a:cubicBezTo>
                    <a:pt x="7767" y="14944"/>
                    <a:pt x="7864" y="14949"/>
                    <a:pt x="7933" y="14949"/>
                  </a:cubicBezTo>
                  <a:cubicBezTo>
                    <a:pt x="8031" y="14949"/>
                    <a:pt x="8071" y="14940"/>
                    <a:pt x="8071" y="14916"/>
                  </a:cubicBezTo>
                  <a:cubicBezTo>
                    <a:pt x="8071" y="14896"/>
                    <a:pt x="7952" y="14877"/>
                    <a:pt x="7655" y="14817"/>
                  </a:cubicBezTo>
                  <a:cubicBezTo>
                    <a:pt x="7338" y="14758"/>
                    <a:pt x="6862" y="14678"/>
                    <a:pt x="6128" y="14460"/>
                  </a:cubicBezTo>
                  <a:cubicBezTo>
                    <a:pt x="5414" y="14242"/>
                    <a:pt x="4442" y="13905"/>
                    <a:pt x="3352" y="13151"/>
                  </a:cubicBezTo>
                  <a:cubicBezTo>
                    <a:pt x="2816" y="12755"/>
                    <a:pt x="2241" y="12259"/>
                    <a:pt x="1745" y="11585"/>
                  </a:cubicBezTo>
                  <a:cubicBezTo>
                    <a:pt x="1249" y="10930"/>
                    <a:pt x="793" y="10097"/>
                    <a:pt x="555" y="9106"/>
                  </a:cubicBezTo>
                  <a:cubicBezTo>
                    <a:pt x="337" y="8114"/>
                    <a:pt x="397" y="7182"/>
                    <a:pt x="575" y="6369"/>
                  </a:cubicBezTo>
                  <a:cubicBezTo>
                    <a:pt x="754" y="5536"/>
                    <a:pt x="1031" y="4842"/>
                    <a:pt x="1329" y="4247"/>
                  </a:cubicBezTo>
                  <a:cubicBezTo>
                    <a:pt x="1924" y="3057"/>
                    <a:pt x="2558" y="2244"/>
                    <a:pt x="3014" y="1629"/>
                  </a:cubicBezTo>
                  <a:cubicBezTo>
                    <a:pt x="3947" y="420"/>
                    <a:pt x="4244" y="43"/>
                    <a:pt x="4204" y="3"/>
                  </a:cubicBezTo>
                  <a:cubicBezTo>
                    <a:pt x="4202" y="1"/>
                    <a:pt x="4200" y="0"/>
                    <a:pt x="41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6"/>
            <p:cNvSpPr/>
            <p:nvPr/>
          </p:nvSpPr>
          <p:spPr>
            <a:xfrm>
              <a:off x="7168175" y="1961850"/>
              <a:ext cx="93225" cy="60500"/>
            </a:xfrm>
            <a:custGeom>
              <a:rect b="b" l="l" r="r" t="t"/>
              <a:pathLst>
                <a:path extrusionOk="0" h="2420" w="3729">
                  <a:moveTo>
                    <a:pt x="80" y="0"/>
                  </a:moveTo>
                  <a:cubicBezTo>
                    <a:pt x="60" y="0"/>
                    <a:pt x="1" y="119"/>
                    <a:pt x="60" y="496"/>
                  </a:cubicBezTo>
                  <a:cubicBezTo>
                    <a:pt x="80" y="694"/>
                    <a:pt x="159" y="932"/>
                    <a:pt x="338" y="1230"/>
                  </a:cubicBezTo>
                  <a:cubicBezTo>
                    <a:pt x="516" y="1527"/>
                    <a:pt x="794" y="1864"/>
                    <a:pt x="1270" y="2122"/>
                  </a:cubicBezTo>
                  <a:cubicBezTo>
                    <a:pt x="1746" y="2380"/>
                    <a:pt x="2182" y="2420"/>
                    <a:pt x="2519" y="2420"/>
                  </a:cubicBezTo>
                  <a:cubicBezTo>
                    <a:pt x="2876" y="2400"/>
                    <a:pt x="3114" y="2321"/>
                    <a:pt x="3293" y="2241"/>
                  </a:cubicBezTo>
                  <a:cubicBezTo>
                    <a:pt x="3650" y="2083"/>
                    <a:pt x="3729" y="1964"/>
                    <a:pt x="3709" y="1944"/>
                  </a:cubicBezTo>
                  <a:cubicBezTo>
                    <a:pt x="3699" y="1933"/>
                    <a:pt x="3682" y="1928"/>
                    <a:pt x="3658" y="1928"/>
                  </a:cubicBezTo>
                  <a:cubicBezTo>
                    <a:pt x="3591" y="1928"/>
                    <a:pt x="3465" y="1965"/>
                    <a:pt x="3233" y="2023"/>
                  </a:cubicBezTo>
                  <a:cubicBezTo>
                    <a:pt x="3055" y="2063"/>
                    <a:pt x="2837" y="2122"/>
                    <a:pt x="2519" y="2122"/>
                  </a:cubicBezTo>
                  <a:cubicBezTo>
                    <a:pt x="2222" y="2102"/>
                    <a:pt x="1845" y="2063"/>
                    <a:pt x="1429" y="1845"/>
                  </a:cubicBezTo>
                  <a:cubicBezTo>
                    <a:pt x="1012" y="1626"/>
                    <a:pt x="774" y="1329"/>
                    <a:pt x="596" y="1071"/>
                  </a:cubicBezTo>
                  <a:cubicBezTo>
                    <a:pt x="417" y="813"/>
                    <a:pt x="338" y="615"/>
                    <a:pt x="278" y="437"/>
                  </a:cubicBezTo>
                  <a:cubicBezTo>
                    <a:pt x="159" y="119"/>
                    <a:pt x="140" y="0"/>
                    <a:pt x="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6"/>
            <p:cNvSpPr/>
            <p:nvPr/>
          </p:nvSpPr>
          <p:spPr>
            <a:xfrm>
              <a:off x="6541025" y="845350"/>
              <a:ext cx="1445725" cy="1466050"/>
            </a:xfrm>
            <a:custGeom>
              <a:rect b="b" l="l" r="r" t="t"/>
              <a:pathLst>
                <a:path extrusionOk="0" fill="none" h="58642" w="57829">
                  <a:moveTo>
                    <a:pt x="24472" y="58641"/>
                  </a:moveTo>
                  <a:cubicBezTo>
                    <a:pt x="21854" y="58641"/>
                    <a:pt x="19296" y="57888"/>
                    <a:pt x="17075" y="56480"/>
                  </a:cubicBezTo>
                  <a:cubicBezTo>
                    <a:pt x="13981" y="54497"/>
                    <a:pt x="11859" y="51423"/>
                    <a:pt x="11086" y="47853"/>
                  </a:cubicBezTo>
                  <a:cubicBezTo>
                    <a:pt x="10630" y="45751"/>
                    <a:pt x="10649" y="43629"/>
                    <a:pt x="11165" y="41626"/>
                  </a:cubicBezTo>
                  <a:cubicBezTo>
                    <a:pt x="10868" y="41567"/>
                    <a:pt x="10610" y="41487"/>
                    <a:pt x="10332" y="41408"/>
                  </a:cubicBezTo>
                  <a:cubicBezTo>
                    <a:pt x="6822" y="40377"/>
                    <a:pt x="3927" y="38037"/>
                    <a:pt x="2162" y="34824"/>
                  </a:cubicBezTo>
                  <a:cubicBezTo>
                    <a:pt x="397" y="31611"/>
                    <a:pt x="0" y="27903"/>
                    <a:pt x="1031" y="24393"/>
                  </a:cubicBezTo>
                  <a:cubicBezTo>
                    <a:pt x="2677" y="18781"/>
                    <a:pt x="7814" y="14794"/>
                    <a:pt x="13624" y="14556"/>
                  </a:cubicBezTo>
                  <a:cubicBezTo>
                    <a:pt x="13604" y="14259"/>
                    <a:pt x="13604" y="13981"/>
                    <a:pt x="13604" y="13704"/>
                  </a:cubicBezTo>
                  <a:cubicBezTo>
                    <a:pt x="13604" y="6148"/>
                    <a:pt x="19752" y="0"/>
                    <a:pt x="27308" y="0"/>
                  </a:cubicBezTo>
                  <a:cubicBezTo>
                    <a:pt x="32404" y="0"/>
                    <a:pt x="37005" y="2856"/>
                    <a:pt x="39365" y="7159"/>
                  </a:cubicBezTo>
                  <a:cubicBezTo>
                    <a:pt x="40753" y="6683"/>
                    <a:pt x="42221" y="6445"/>
                    <a:pt x="43689" y="6445"/>
                  </a:cubicBezTo>
                  <a:cubicBezTo>
                    <a:pt x="49043" y="6445"/>
                    <a:pt x="53941" y="9579"/>
                    <a:pt x="56162" y="14437"/>
                  </a:cubicBezTo>
                  <a:cubicBezTo>
                    <a:pt x="57689" y="17769"/>
                    <a:pt x="57828" y="21478"/>
                    <a:pt x="56559" y="24928"/>
                  </a:cubicBezTo>
                  <a:cubicBezTo>
                    <a:pt x="55825" y="26931"/>
                    <a:pt x="54635" y="28696"/>
                    <a:pt x="53128" y="30124"/>
                  </a:cubicBezTo>
                  <a:cubicBezTo>
                    <a:pt x="53327" y="30342"/>
                    <a:pt x="53525" y="30540"/>
                    <a:pt x="53703" y="30759"/>
                  </a:cubicBezTo>
                  <a:cubicBezTo>
                    <a:pt x="56103" y="33515"/>
                    <a:pt x="57293" y="37045"/>
                    <a:pt x="57035" y="40694"/>
                  </a:cubicBezTo>
                  <a:cubicBezTo>
                    <a:pt x="56777" y="44363"/>
                    <a:pt x="55131" y="47695"/>
                    <a:pt x="52355" y="50094"/>
                  </a:cubicBezTo>
                  <a:cubicBezTo>
                    <a:pt x="49856" y="52256"/>
                    <a:pt x="46663" y="53465"/>
                    <a:pt x="43371" y="53465"/>
                  </a:cubicBezTo>
                  <a:cubicBezTo>
                    <a:pt x="40912" y="53465"/>
                    <a:pt x="38532" y="52791"/>
                    <a:pt x="36450" y="51581"/>
                  </a:cubicBezTo>
                  <a:cubicBezTo>
                    <a:pt x="36311" y="51839"/>
                    <a:pt x="36153" y="52077"/>
                    <a:pt x="36014" y="52315"/>
                  </a:cubicBezTo>
                  <a:cubicBezTo>
                    <a:pt x="33475" y="56281"/>
                    <a:pt x="29172" y="58641"/>
                    <a:pt x="24472" y="58641"/>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6"/>
            <p:cNvSpPr/>
            <p:nvPr/>
          </p:nvSpPr>
          <p:spPr>
            <a:xfrm>
              <a:off x="6601500" y="923675"/>
              <a:ext cx="1333175" cy="1346075"/>
            </a:xfrm>
            <a:custGeom>
              <a:rect b="b" l="l" r="r" t="t"/>
              <a:pathLst>
                <a:path extrusionOk="0" fill="none" h="53843" w="53327">
                  <a:moveTo>
                    <a:pt x="48905" y="29688"/>
                  </a:moveTo>
                  <a:cubicBezTo>
                    <a:pt x="52752" y="34091"/>
                    <a:pt x="52276" y="40754"/>
                    <a:pt x="47873" y="44581"/>
                  </a:cubicBezTo>
                  <a:cubicBezTo>
                    <a:pt x="43471" y="48409"/>
                    <a:pt x="36807" y="47953"/>
                    <a:pt x="32980" y="43550"/>
                  </a:cubicBezTo>
                  <a:cubicBezTo>
                    <a:pt x="32821" y="43372"/>
                    <a:pt x="32663" y="43193"/>
                    <a:pt x="32544" y="42995"/>
                  </a:cubicBezTo>
                  <a:cubicBezTo>
                    <a:pt x="32365" y="44542"/>
                    <a:pt x="31850" y="46089"/>
                    <a:pt x="30937" y="47497"/>
                  </a:cubicBezTo>
                  <a:cubicBezTo>
                    <a:pt x="27804" y="52415"/>
                    <a:pt x="21260" y="53843"/>
                    <a:pt x="16341" y="50689"/>
                  </a:cubicBezTo>
                  <a:cubicBezTo>
                    <a:pt x="11443" y="47536"/>
                    <a:pt x="9995" y="40992"/>
                    <a:pt x="13168" y="36094"/>
                  </a:cubicBezTo>
                  <a:cubicBezTo>
                    <a:pt x="13287" y="35895"/>
                    <a:pt x="13406" y="35717"/>
                    <a:pt x="13545" y="35518"/>
                  </a:cubicBezTo>
                  <a:cubicBezTo>
                    <a:pt x="12018" y="35796"/>
                    <a:pt x="10392" y="35717"/>
                    <a:pt x="8806" y="35261"/>
                  </a:cubicBezTo>
                  <a:cubicBezTo>
                    <a:pt x="3193" y="33615"/>
                    <a:pt x="0" y="27745"/>
                    <a:pt x="1646" y="22152"/>
                  </a:cubicBezTo>
                  <a:cubicBezTo>
                    <a:pt x="3273" y="16540"/>
                    <a:pt x="9143" y="13347"/>
                    <a:pt x="14735" y="14973"/>
                  </a:cubicBezTo>
                  <a:cubicBezTo>
                    <a:pt x="14973" y="15033"/>
                    <a:pt x="15171" y="15112"/>
                    <a:pt x="15390" y="15191"/>
                  </a:cubicBezTo>
                  <a:cubicBezTo>
                    <a:pt x="14695" y="13783"/>
                    <a:pt x="14319" y="12217"/>
                    <a:pt x="14319" y="10571"/>
                  </a:cubicBezTo>
                  <a:cubicBezTo>
                    <a:pt x="14319" y="4740"/>
                    <a:pt x="19058" y="1"/>
                    <a:pt x="24889" y="1"/>
                  </a:cubicBezTo>
                  <a:cubicBezTo>
                    <a:pt x="29985" y="1"/>
                    <a:pt x="34229" y="3610"/>
                    <a:pt x="35241" y="8389"/>
                  </a:cubicBezTo>
                  <a:cubicBezTo>
                    <a:pt x="35737" y="8012"/>
                    <a:pt x="36292" y="7695"/>
                    <a:pt x="36887" y="7437"/>
                  </a:cubicBezTo>
                  <a:cubicBezTo>
                    <a:pt x="42182" y="4998"/>
                    <a:pt x="48448" y="7318"/>
                    <a:pt x="50888" y="12613"/>
                  </a:cubicBezTo>
                  <a:cubicBezTo>
                    <a:pt x="53327" y="17908"/>
                    <a:pt x="51007" y="24195"/>
                    <a:pt x="45692" y="26634"/>
                  </a:cubicBezTo>
                  <a:cubicBezTo>
                    <a:pt x="45494" y="26733"/>
                    <a:pt x="45275" y="26813"/>
                    <a:pt x="45057" y="26892"/>
                  </a:cubicBezTo>
                  <a:cubicBezTo>
                    <a:pt x="46505" y="27507"/>
                    <a:pt x="47834" y="28439"/>
                    <a:pt x="48905" y="2968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6"/>
            <p:cNvSpPr/>
            <p:nvPr/>
          </p:nvSpPr>
          <p:spPr>
            <a:xfrm>
              <a:off x="7120575" y="1406575"/>
              <a:ext cx="363950" cy="363925"/>
            </a:xfrm>
            <a:custGeom>
              <a:rect b="b" l="l" r="r" t="t"/>
              <a:pathLst>
                <a:path extrusionOk="0" fill="none" h="14557" w="14558">
                  <a:moveTo>
                    <a:pt x="14557" y="7278"/>
                  </a:moveTo>
                  <a:cubicBezTo>
                    <a:pt x="14557" y="11304"/>
                    <a:pt x="11305" y="14556"/>
                    <a:pt x="7279" y="14556"/>
                  </a:cubicBezTo>
                  <a:cubicBezTo>
                    <a:pt x="3253" y="14556"/>
                    <a:pt x="1" y="11304"/>
                    <a:pt x="1" y="7278"/>
                  </a:cubicBezTo>
                  <a:cubicBezTo>
                    <a:pt x="1" y="3253"/>
                    <a:pt x="3253" y="0"/>
                    <a:pt x="7279" y="0"/>
                  </a:cubicBezTo>
                  <a:cubicBezTo>
                    <a:pt x="11305" y="0"/>
                    <a:pt x="14557" y="3253"/>
                    <a:pt x="14557" y="727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73" name="Google Shape;4173;p26"/>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lnSpc>
                <a:spcPct val="50000"/>
              </a:lnSpc>
              <a:spcBef>
                <a:spcPts val="0"/>
              </a:spcBef>
              <a:spcAft>
                <a:spcPts val="0"/>
              </a:spcAft>
              <a:buSzPts val="6000"/>
              <a:buNone/>
              <a:defRPr/>
            </a:lvl1pPr>
            <a:lvl2pPr lvl="1" rtl="0">
              <a:lnSpc>
                <a:spcPct val="50000"/>
              </a:lnSpc>
              <a:spcBef>
                <a:spcPts val="0"/>
              </a:spcBef>
              <a:spcAft>
                <a:spcPts val="0"/>
              </a:spcAft>
              <a:buSzPts val="3500"/>
              <a:buNone/>
              <a:defRPr/>
            </a:lvl2pPr>
            <a:lvl3pPr lvl="2" rtl="0">
              <a:lnSpc>
                <a:spcPct val="50000"/>
              </a:lnSpc>
              <a:spcBef>
                <a:spcPts val="0"/>
              </a:spcBef>
              <a:spcAft>
                <a:spcPts val="0"/>
              </a:spcAft>
              <a:buSzPts val="3500"/>
              <a:buNone/>
              <a:defRPr/>
            </a:lvl3pPr>
            <a:lvl4pPr lvl="3" rtl="0">
              <a:lnSpc>
                <a:spcPct val="50000"/>
              </a:lnSpc>
              <a:spcBef>
                <a:spcPts val="0"/>
              </a:spcBef>
              <a:spcAft>
                <a:spcPts val="0"/>
              </a:spcAft>
              <a:buSzPts val="3500"/>
              <a:buNone/>
              <a:defRPr/>
            </a:lvl4pPr>
            <a:lvl5pPr lvl="4" rtl="0">
              <a:lnSpc>
                <a:spcPct val="50000"/>
              </a:lnSpc>
              <a:spcBef>
                <a:spcPts val="0"/>
              </a:spcBef>
              <a:spcAft>
                <a:spcPts val="0"/>
              </a:spcAft>
              <a:buSzPts val="3500"/>
              <a:buNone/>
              <a:defRPr/>
            </a:lvl5pPr>
            <a:lvl6pPr lvl="5" rtl="0">
              <a:lnSpc>
                <a:spcPct val="50000"/>
              </a:lnSpc>
              <a:spcBef>
                <a:spcPts val="0"/>
              </a:spcBef>
              <a:spcAft>
                <a:spcPts val="0"/>
              </a:spcAft>
              <a:buSzPts val="3500"/>
              <a:buNone/>
              <a:defRPr/>
            </a:lvl6pPr>
            <a:lvl7pPr lvl="6" rtl="0">
              <a:lnSpc>
                <a:spcPct val="50000"/>
              </a:lnSpc>
              <a:spcBef>
                <a:spcPts val="0"/>
              </a:spcBef>
              <a:spcAft>
                <a:spcPts val="0"/>
              </a:spcAft>
              <a:buSzPts val="3500"/>
              <a:buNone/>
              <a:defRPr/>
            </a:lvl7pPr>
            <a:lvl8pPr lvl="7" rtl="0">
              <a:lnSpc>
                <a:spcPct val="50000"/>
              </a:lnSpc>
              <a:spcBef>
                <a:spcPts val="0"/>
              </a:spcBef>
              <a:spcAft>
                <a:spcPts val="0"/>
              </a:spcAft>
              <a:buSzPts val="3500"/>
              <a:buNone/>
              <a:defRPr/>
            </a:lvl8pPr>
            <a:lvl9pPr lvl="8" rtl="0">
              <a:lnSpc>
                <a:spcPct val="50000"/>
              </a:lnSpc>
              <a:spcBef>
                <a:spcPts val="0"/>
              </a:spcBef>
              <a:spcAft>
                <a:spcPts val="0"/>
              </a:spcAft>
              <a:buSzPts val="3500"/>
              <a:buNone/>
              <a:defRPr/>
            </a:lvl9pPr>
          </a:lstStyle>
          <a:p/>
        </p:txBody>
      </p:sp>
      <p:sp>
        <p:nvSpPr>
          <p:cNvPr id="4175" name="Google Shape;4175;p26"/>
          <p:cNvSpPr txBox="1"/>
          <p:nvPr>
            <p:ph idx="1" type="subTitle"/>
          </p:nvPr>
        </p:nvSpPr>
        <p:spPr>
          <a:xfrm>
            <a:off x="720050" y="3228375"/>
            <a:ext cx="2305500" cy="1048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176" name="Google Shape;4176;p26"/>
          <p:cNvSpPr txBox="1"/>
          <p:nvPr>
            <p:ph idx="2" type="subTitle"/>
          </p:nvPr>
        </p:nvSpPr>
        <p:spPr>
          <a:xfrm>
            <a:off x="3419252" y="3228375"/>
            <a:ext cx="2305500" cy="1048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177" name="Google Shape;4177;p26"/>
          <p:cNvSpPr txBox="1"/>
          <p:nvPr>
            <p:ph idx="3" type="subTitle"/>
          </p:nvPr>
        </p:nvSpPr>
        <p:spPr>
          <a:xfrm>
            <a:off x="6118462" y="3228375"/>
            <a:ext cx="2305500" cy="1048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178" name="Google Shape;4178;p26"/>
          <p:cNvSpPr txBox="1"/>
          <p:nvPr>
            <p:ph idx="4" type="subTitle"/>
          </p:nvPr>
        </p:nvSpPr>
        <p:spPr>
          <a:xfrm>
            <a:off x="720050" y="2499500"/>
            <a:ext cx="2305500" cy="8019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79" name="Google Shape;4179;p26"/>
          <p:cNvSpPr txBox="1"/>
          <p:nvPr>
            <p:ph idx="5" type="subTitle"/>
          </p:nvPr>
        </p:nvSpPr>
        <p:spPr>
          <a:xfrm>
            <a:off x="3419256" y="2499500"/>
            <a:ext cx="2305500" cy="8019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80" name="Google Shape;4180;p26"/>
          <p:cNvSpPr txBox="1"/>
          <p:nvPr>
            <p:ph idx="6" type="subTitle"/>
          </p:nvPr>
        </p:nvSpPr>
        <p:spPr>
          <a:xfrm>
            <a:off x="6118462" y="2499500"/>
            <a:ext cx="2305500" cy="8019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4181" name="Shape 4181"/>
        <p:cNvGrpSpPr/>
        <p:nvPr/>
      </p:nvGrpSpPr>
      <p:grpSpPr>
        <a:xfrm>
          <a:off x="0" y="0"/>
          <a:ext cx="0" cy="0"/>
          <a:chOff x="0" y="0"/>
          <a:chExt cx="0" cy="0"/>
        </a:xfrm>
      </p:grpSpPr>
      <p:grpSp>
        <p:nvGrpSpPr>
          <p:cNvPr id="4182" name="Google Shape;4182;p27"/>
          <p:cNvGrpSpPr/>
          <p:nvPr/>
        </p:nvGrpSpPr>
        <p:grpSpPr>
          <a:xfrm>
            <a:off x="-526493" y="-4156190"/>
            <a:ext cx="10193874" cy="9376172"/>
            <a:chOff x="-859717" y="-3851325"/>
            <a:chExt cx="10193874" cy="9577295"/>
          </a:xfrm>
        </p:grpSpPr>
        <p:sp>
          <p:nvSpPr>
            <p:cNvPr id="4183" name="Google Shape;4183;p27"/>
            <p:cNvSpPr/>
            <p:nvPr/>
          </p:nvSpPr>
          <p:spPr>
            <a:xfrm>
              <a:off x="-663817" y="2720297"/>
              <a:ext cx="614445" cy="226368"/>
            </a:xfrm>
            <a:custGeom>
              <a:rect b="b" l="l" r="r" t="t"/>
              <a:pathLst>
                <a:path extrusionOk="0" h="7058" w="19158">
                  <a:moveTo>
                    <a:pt x="43" y="1"/>
                  </a:moveTo>
                  <a:cubicBezTo>
                    <a:pt x="32" y="1"/>
                    <a:pt x="24" y="4"/>
                    <a:pt x="20" y="12"/>
                  </a:cubicBezTo>
                  <a:cubicBezTo>
                    <a:pt x="0" y="32"/>
                    <a:pt x="60" y="151"/>
                    <a:pt x="278" y="389"/>
                  </a:cubicBezTo>
                  <a:cubicBezTo>
                    <a:pt x="377" y="508"/>
                    <a:pt x="536" y="647"/>
                    <a:pt x="714" y="845"/>
                  </a:cubicBezTo>
                  <a:cubicBezTo>
                    <a:pt x="912" y="1024"/>
                    <a:pt x="1150" y="1222"/>
                    <a:pt x="1448" y="1480"/>
                  </a:cubicBezTo>
                  <a:cubicBezTo>
                    <a:pt x="2043" y="1995"/>
                    <a:pt x="2896" y="2610"/>
                    <a:pt x="4085" y="3324"/>
                  </a:cubicBezTo>
                  <a:cubicBezTo>
                    <a:pt x="5275" y="4038"/>
                    <a:pt x="6822" y="4831"/>
                    <a:pt x="8825" y="5525"/>
                  </a:cubicBezTo>
                  <a:cubicBezTo>
                    <a:pt x="10848" y="6239"/>
                    <a:pt x="12534" y="6576"/>
                    <a:pt x="13902" y="6795"/>
                  </a:cubicBezTo>
                  <a:cubicBezTo>
                    <a:pt x="14596" y="6874"/>
                    <a:pt x="15191" y="6953"/>
                    <a:pt x="15726" y="6993"/>
                  </a:cubicBezTo>
                  <a:cubicBezTo>
                    <a:pt x="15984" y="7013"/>
                    <a:pt x="16242" y="7033"/>
                    <a:pt x="16460" y="7052"/>
                  </a:cubicBezTo>
                  <a:lnTo>
                    <a:pt x="17095" y="7052"/>
                  </a:lnTo>
                  <a:cubicBezTo>
                    <a:pt x="17240" y="7056"/>
                    <a:pt x="17377" y="7058"/>
                    <a:pt x="17504" y="7058"/>
                  </a:cubicBezTo>
                  <a:cubicBezTo>
                    <a:pt x="18071" y="7058"/>
                    <a:pt x="18462" y="7025"/>
                    <a:pt x="18721" y="6993"/>
                  </a:cubicBezTo>
                  <a:cubicBezTo>
                    <a:pt x="19038" y="6953"/>
                    <a:pt x="19157" y="6914"/>
                    <a:pt x="19157" y="6874"/>
                  </a:cubicBezTo>
                  <a:cubicBezTo>
                    <a:pt x="19157" y="6834"/>
                    <a:pt x="19018" y="6795"/>
                    <a:pt x="18721" y="6775"/>
                  </a:cubicBezTo>
                  <a:cubicBezTo>
                    <a:pt x="18404" y="6735"/>
                    <a:pt x="17888" y="6715"/>
                    <a:pt x="17134" y="6636"/>
                  </a:cubicBezTo>
                  <a:cubicBezTo>
                    <a:pt x="16936" y="6616"/>
                    <a:pt x="16718" y="6596"/>
                    <a:pt x="16500" y="6596"/>
                  </a:cubicBezTo>
                  <a:cubicBezTo>
                    <a:pt x="16282" y="6557"/>
                    <a:pt x="16044" y="6537"/>
                    <a:pt x="15766" y="6497"/>
                  </a:cubicBezTo>
                  <a:cubicBezTo>
                    <a:pt x="15250" y="6457"/>
                    <a:pt x="14656" y="6358"/>
                    <a:pt x="14001" y="6259"/>
                  </a:cubicBezTo>
                  <a:cubicBezTo>
                    <a:pt x="12653" y="6021"/>
                    <a:pt x="11007" y="5664"/>
                    <a:pt x="9023" y="4970"/>
                  </a:cubicBezTo>
                  <a:cubicBezTo>
                    <a:pt x="7040" y="4296"/>
                    <a:pt x="5533" y="3542"/>
                    <a:pt x="4343" y="2868"/>
                  </a:cubicBezTo>
                  <a:cubicBezTo>
                    <a:pt x="3173" y="2174"/>
                    <a:pt x="2320" y="1619"/>
                    <a:pt x="1706" y="1162"/>
                  </a:cubicBezTo>
                  <a:cubicBezTo>
                    <a:pt x="1388" y="924"/>
                    <a:pt x="1131" y="746"/>
                    <a:pt x="932" y="587"/>
                  </a:cubicBezTo>
                  <a:cubicBezTo>
                    <a:pt x="714" y="429"/>
                    <a:pt x="555" y="310"/>
                    <a:pt x="417" y="211"/>
                  </a:cubicBezTo>
                  <a:cubicBezTo>
                    <a:pt x="209" y="67"/>
                    <a:pt x="92"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7"/>
            <p:cNvSpPr/>
            <p:nvPr/>
          </p:nvSpPr>
          <p:spPr>
            <a:xfrm>
              <a:off x="-344523" y="324967"/>
              <a:ext cx="9189559" cy="5345760"/>
            </a:xfrm>
            <a:custGeom>
              <a:rect b="b" l="l" r="r" t="t"/>
              <a:pathLst>
                <a:path extrusionOk="0" h="477300" w="311115">
                  <a:moveTo>
                    <a:pt x="1" y="0"/>
                  </a:moveTo>
                  <a:lnTo>
                    <a:pt x="1" y="477299"/>
                  </a:lnTo>
                  <a:lnTo>
                    <a:pt x="311115" y="477299"/>
                  </a:lnTo>
                  <a:lnTo>
                    <a:pt x="311115"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7"/>
            <p:cNvSpPr/>
            <p:nvPr/>
          </p:nvSpPr>
          <p:spPr>
            <a:xfrm>
              <a:off x="-5523" y="324980"/>
              <a:ext cx="8546519" cy="4416717"/>
            </a:xfrm>
            <a:custGeom>
              <a:rect b="b" l="l" r="r" t="t"/>
              <a:pathLst>
                <a:path extrusionOk="0" h="398351" w="266475">
                  <a:moveTo>
                    <a:pt x="5712" y="0"/>
                  </a:moveTo>
                  <a:cubicBezTo>
                    <a:pt x="2559" y="0"/>
                    <a:pt x="1" y="2559"/>
                    <a:pt x="1" y="5732"/>
                  </a:cubicBezTo>
                  <a:lnTo>
                    <a:pt x="1" y="392640"/>
                  </a:lnTo>
                  <a:cubicBezTo>
                    <a:pt x="1" y="395793"/>
                    <a:pt x="2559" y="398351"/>
                    <a:pt x="5712" y="398351"/>
                  </a:cubicBezTo>
                  <a:lnTo>
                    <a:pt x="260763" y="398351"/>
                  </a:lnTo>
                  <a:cubicBezTo>
                    <a:pt x="263916" y="398351"/>
                    <a:pt x="266475" y="395793"/>
                    <a:pt x="266475" y="392640"/>
                  </a:cubicBezTo>
                  <a:lnTo>
                    <a:pt x="266475" y="5732"/>
                  </a:lnTo>
                  <a:cubicBezTo>
                    <a:pt x="266475" y="2559"/>
                    <a:pt x="263916" y="0"/>
                    <a:pt x="260763" y="0"/>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7"/>
            <p:cNvSpPr/>
            <p:nvPr/>
          </p:nvSpPr>
          <p:spPr>
            <a:xfrm>
              <a:off x="3528321" y="-17059"/>
              <a:ext cx="513320" cy="1141941"/>
            </a:xfrm>
            <a:custGeom>
              <a:rect b="b" l="l" r="r" t="t"/>
              <a:pathLst>
                <a:path extrusionOk="0" h="35605" w="16005">
                  <a:moveTo>
                    <a:pt x="34" y="1"/>
                  </a:moveTo>
                  <a:cubicBezTo>
                    <a:pt x="27" y="1"/>
                    <a:pt x="23" y="3"/>
                    <a:pt x="20" y="7"/>
                  </a:cubicBezTo>
                  <a:cubicBezTo>
                    <a:pt x="1" y="47"/>
                    <a:pt x="159" y="226"/>
                    <a:pt x="596" y="642"/>
                  </a:cubicBezTo>
                  <a:cubicBezTo>
                    <a:pt x="1032" y="1078"/>
                    <a:pt x="1785" y="1713"/>
                    <a:pt x="2817" y="2784"/>
                  </a:cubicBezTo>
                  <a:cubicBezTo>
                    <a:pt x="3074" y="3062"/>
                    <a:pt x="3372" y="3339"/>
                    <a:pt x="3669" y="3656"/>
                  </a:cubicBezTo>
                  <a:cubicBezTo>
                    <a:pt x="3967" y="3974"/>
                    <a:pt x="4264" y="4331"/>
                    <a:pt x="4602" y="4708"/>
                  </a:cubicBezTo>
                  <a:cubicBezTo>
                    <a:pt x="4780" y="4906"/>
                    <a:pt x="4958" y="5104"/>
                    <a:pt x="5137" y="5302"/>
                  </a:cubicBezTo>
                  <a:cubicBezTo>
                    <a:pt x="5315" y="5501"/>
                    <a:pt x="5494" y="5739"/>
                    <a:pt x="5672" y="5957"/>
                  </a:cubicBezTo>
                  <a:cubicBezTo>
                    <a:pt x="6029" y="6413"/>
                    <a:pt x="6406" y="6909"/>
                    <a:pt x="6823" y="7424"/>
                  </a:cubicBezTo>
                  <a:cubicBezTo>
                    <a:pt x="8389" y="9546"/>
                    <a:pt x="10194" y="12323"/>
                    <a:pt x="11860" y="16031"/>
                  </a:cubicBezTo>
                  <a:cubicBezTo>
                    <a:pt x="13486" y="19779"/>
                    <a:pt x="14319" y="22972"/>
                    <a:pt x="14815" y="25570"/>
                  </a:cubicBezTo>
                  <a:cubicBezTo>
                    <a:pt x="14934" y="26224"/>
                    <a:pt x="15033" y="26839"/>
                    <a:pt x="15112" y="27414"/>
                  </a:cubicBezTo>
                  <a:cubicBezTo>
                    <a:pt x="15152" y="27692"/>
                    <a:pt x="15231" y="27970"/>
                    <a:pt x="15251" y="28247"/>
                  </a:cubicBezTo>
                  <a:cubicBezTo>
                    <a:pt x="15271" y="28505"/>
                    <a:pt x="15291" y="28783"/>
                    <a:pt x="15330" y="29021"/>
                  </a:cubicBezTo>
                  <a:cubicBezTo>
                    <a:pt x="15370" y="29536"/>
                    <a:pt x="15429" y="30012"/>
                    <a:pt x="15469" y="30448"/>
                  </a:cubicBezTo>
                  <a:cubicBezTo>
                    <a:pt x="15509" y="30885"/>
                    <a:pt x="15509" y="31281"/>
                    <a:pt x="15529" y="31658"/>
                  </a:cubicBezTo>
                  <a:cubicBezTo>
                    <a:pt x="15648" y="33146"/>
                    <a:pt x="15588" y="34137"/>
                    <a:pt x="15628" y="34752"/>
                  </a:cubicBezTo>
                  <a:cubicBezTo>
                    <a:pt x="15628" y="35347"/>
                    <a:pt x="15667" y="35605"/>
                    <a:pt x="15707" y="35605"/>
                  </a:cubicBezTo>
                  <a:cubicBezTo>
                    <a:pt x="15747" y="35605"/>
                    <a:pt x="15786" y="35367"/>
                    <a:pt x="15846" y="34752"/>
                  </a:cubicBezTo>
                  <a:cubicBezTo>
                    <a:pt x="15886" y="34137"/>
                    <a:pt x="16005" y="33146"/>
                    <a:pt x="15945" y="31638"/>
                  </a:cubicBezTo>
                  <a:cubicBezTo>
                    <a:pt x="15945" y="31262"/>
                    <a:pt x="15945" y="30845"/>
                    <a:pt x="15925" y="30409"/>
                  </a:cubicBezTo>
                  <a:cubicBezTo>
                    <a:pt x="15886" y="29973"/>
                    <a:pt x="15846" y="29497"/>
                    <a:pt x="15806" y="28981"/>
                  </a:cubicBezTo>
                  <a:cubicBezTo>
                    <a:pt x="15786" y="28723"/>
                    <a:pt x="15767" y="28446"/>
                    <a:pt x="15747" y="28188"/>
                  </a:cubicBezTo>
                  <a:cubicBezTo>
                    <a:pt x="15727" y="27910"/>
                    <a:pt x="15667" y="27632"/>
                    <a:pt x="15628" y="27335"/>
                  </a:cubicBezTo>
                  <a:cubicBezTo>
                    <a:pt x="15548" y="26740"/>
                    <a:pt x="15449" y="26125"/>
                    <a:pt x="15370" y="25471"/>
                  </a:cubicBezTo>
                  <a:cubicBezTo>
                    <a:pt x="14874" y="22833"/>
                    <a:pt x="14041" y="19581"/>
                    <a:pt x="12395" y="15793"/>
                  </a:cubicBezTo>
                  <a:cubicBezTo>
                    <a:pt x="10710" y="12025"/>
                    <a:pt x="8865" y="9229"/>
                    <a:pt x="7259" y="7087"/>
                  </a:cubicBezTo>
                  <a:cubicBezTo>
                    <a:pt x="6842" y="6572"/>
                    <a:pt x="6446" y="6096"/>
                    <a:pt x="6069" y="5640"/>
                  </a:cubicBezTo>
                  <a:cubicBezTo>
                    <a:pt x="5871" y="5402"/>
                    <a:pt x="5712" y="5164"/>
                    <a:pt x="5514" y="4985"/>
                  </a:cubicBezTo>
                  <a:cubicBezTo>
                    <a:pt x="5335" y="4767"/>
                    <a:pt x="5157" y="4589"/>
                    <a:pt x="4978" y="4390"/>
                  </a:cubicBezTo>
                  <a:cubicBezTo>
                    <a:pt x="4621" y="4013"/>
                    <a:pt x="4304" y="3656"/>
                    <a:pt x="4007" y="3339"/>
                  </a:cubicBezTo>
                  <a:cubicBezTo>
                    <a:pt x="3689" y="3022"/>
                    <a:pt x="3372" y="2744"/>
                    <a:pt x="3114" y="2486"/>
                  </a:cubicBezTo>
                  <a:cubicBezTo>
                    <a:pt x="2023" y="1435"/>
                    <a:pt x="1230" y="840"/>
                    <a:pt x="734" y="464"/>
                  </a:cubicBezTo>
                  <a:cubicBezTo>
                    <a:pt x="311" y="146"/>
                    <a:pt x="91"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7"/>
            <p:cNvSpPr/>
            <p:nvPr/>
          </p:nvSpPr>
          <p:spPr>
            <a:xfrm>
              <a:off x="4306850" y="57382"/>
              <a:ext cx="469413" cy="1218883"/>
            </a:xfrm>
            <a:custGeom>
              <a:rect b="b" l="l" r="r" t="t"/>
              <a:pathLst>
                <a:path extrusionOk="0" h="38004" w="14636">
                  <a:moveTo>
                    <a:pt x="14600" y="1"/>
                  </a:moveTo>
                  <a:cubicBezTo>
                    <a:pt x="14535" y="1"/>
                    <a:pt x="14333" y="169"/>
                    <a:pt x="13922" y="562"/>
                  </a:cubicBezTo>
                  <a:cubicBezTo>
                    <a:pt x="13466" y="998"/>
                    <a:pt x="12712" y="1692"/>
                    <a:pt x="11701" y="2902"/>
                  </a:cubicBezTo>
                  <a:cubicBezTo>
                    <a:pt x="11443" y="3180"/>
                    <a:pt x="11165" y="3497"/>
                    <a:pt x="10868" y="3854"/>
                  </a:cubicBezTo>
                  <a:cubicBezTo>
                    <a:pt x="10590" y="4211"/>
                    <a:pt x="10293" y="4608"/>
                    <a:pt x="9975" y="5024"/>
                  </a:cubicBezTo>
                  <a:cubicBezTo>
                    <a:pt x="9797" y="5242"/>
                    <a:pt x="9638" y="5460"/>
                    <a:pt x="9460" y="5678"/>
                  </a:cubicBezTo>
                  <a:cubicBezTo>
                    <a:pt x="9281" y="5916"/>
                    <a:pt x="9123" y="6154"/>
                    <a:pt x="8964" y="6412"/>
                  </a:cubicBezTo>
                  <a:cubicBezTo>
                    <a:pt x="8607" y="6908"/>
                    <a:pt x="8250" y="7443"/>
                    <a:pt x="7853" y="8019"/>
                  </a:cubicBezTo>
                  <a:cubicBezTo>
                    <a:pt x="6366" y="10359"/>
                    <a:pt x="4680" y="13393"/>
                    <a:pt x="3153" y="17379"/>
                  </a:cubicBezTo>
                  <a:cubicBezTo>
                    <a:pt x="1686" y="21385"/>
                    <a:pt x="952" y="24776"/>
                    <a:pt x="516" y="27513"/>
                  </a:cubicBezTo>
                  <a:cubicBezTo>
                    <a:pt x="437" y="28187"/>
                    <a:pt x="357" y="28841"/>
                    <a:pt x="278" y="29436"/>
                  </a:cubicBezTo>
                  <a:cubicBezTo>
                    <a:pt x="258" y="29754"/>
                    <a:pt x="199" y="30031"/>
                    <a:pt x="199" y="30329"/>
                  </a:cubicBezTo>
                  <a:cubicBezTo>
                    <a:pt x="179" y="30606"/>
                    <a:pt x="159" y="30884"/>
                    <a:pt x="139" y="31142"/>
                  </a:cubicBezTo>
                  <a:cubicBezTo>
                    <a:pt x="99" y="31677"/>
                    <a:pt x="80" y="32173"/>
                    <a:pt x="40" y="32629"/>
                  </a:cubicBezTo>
                  <a:cubicBezTo>
                    <a:pt x="40" y="33085"/>
                    <a:pt x="40" y="33522"/>
                    <a:pt x="40" y="33898"/>
                  </a:cubicBezTo>
                  <a:cubicBezTo>
                    <a:pt x="0" y="35465"/>
                    <a:pt x="119" y="36476"/>
                    <a:pt x="159" y="37131"/>
                  </a:cubicBezTo>
                  <a:cubicBezTo>
                    <a:pt x="218" y="37765"/>
                    <a:pt x="278" y="38003"/>
                    <a:pt x="318" y="38003"/>
                  </a:cubicBezTo>
                  <a:cubicBezTo>
                    <a:pt x="357" y="38003"/>
                    <a:pt x="377" y="37746"/>
                    <a:pt x="397" y="37111"/>
                  </a:cubicBezTo>
                  <a:cubicBezTo>
                    <a:pt x="417" y="36476"/>
                    <a:pt x="377" y="35445"/>
                    <a:pt x="456" y="33918"/>
                  </a:cubicBezTo>
                  <a:cubicBezTo>
                    <a:pt x="476" y="33522"/>
                    <a:pt x="476" y="33105"/>
                    <a:pt x="496" y="32649"/>
                  </a:cubicBezTo>
                  <a:cubicBezTo>
                    <a:pt x="536" y="32193"/>
                    <a:pt x="575" y="31717"/>
                    <a:pt x="635" y="31181"/>
                  </a:cubicBezTo>
                  <a:cubicBezTo>
                    <a:pt x="655" y="30924"/>
                    <a:pt x="674" y="30646"/>
                    <a:pt x="694" y="30368"/>
                  </a:cubicBezTo>
                  <a:cubicBezTo>
                    <a:pt x="714" y="30091"/>
                    <a:pt x="774" y="29793"/>
                    <a:pt x="813" y="29496"/>
                  </a:cubicBezTo>
                  <a:cubicBezTo>
                    <a:pt x="893" y="28901"/>
                    <a:pt x="972" y="28266"/>
                    <a:pt x="1071" y="27592"/>
                  </a:cubicBezTo>
                  <a:cubicBezTo>
                    <a:pt x="1507" y="24895"/>
                    <a:pt x="2241" y="21544"/>
                    <a:pt x="3709" y="17577"/>
                  </a:cubicBezTo>
                  <a:cubicBezTo>
                    <a:pt x="5216" y="13651"/>
                    <a:pt x="6882" y="10636"/>
                    <a:pt x="8310" y="8316"/>
                  </a:cubicBezTo>
                  <a:cubicBezTo>
                    <a:pt x="8686" y="7741"/>
                    <a:pt x="9043" y="7206"/>
                    <a:pt x="9380" y="6710"/>
                  </a:cubicBezTo>
                  <a:cubicBezTo>
                    <a:pt x="9559" y="6452"/>
                    <a:pt x="9698" y="6214"/>
                    <a:pt x="9876" y="5976"/>
                  </a:cubicBezTo>
                  <a:cubicBezTo>
                    <a:pt x="10035" y="5758"/>
                    <a:pt x="10213" y="5540"/>
                    <a:pt x="10372" y="5322"/>
                  </a:cubicBezTo>
                  <a:cubicBezTo>
                    <a:pt x="10669" y="4905"/>
                    <a:pt x="10967" y="4508"/>
                    <a:pt x="11245" y="4151"/>
                  </a:cubicBezTo>
                  <a:cubicBezTo>
                    <a:pt x="11522" y="3775"/>
                    <a:pt x="11780" y="3457"/>
                    <a:pt x="12038" y="3160"/>
                  </a:cubicBezTo>
                  <a:cubicBezTo>
                    <a:pt x="12990" y="1950"/>
                    <a:pt x="13684" y="1216"/>
                    <a:pt x="14100" y="721"/>
                  </a:cubicBezTo>
                  <a:cubicBezTo>
                    <a:pt x="14497" y="225"/>
                    <a:pt x="14636" y="27"/>
                    <a:pt x="14616" y="7"/>
                  </a:cubicBezTo>
                  <a:cubicBezTo>
                    <a:pt x="14612" y="3"/>
                    <a:pt x="14607" y="1"/>
                    <a:pt x="146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7"/>
            <p:cNvSpPr/>
            <p:nvPr/>
          </p:nvSpPr>
          <p:spPr>
            <a:xfrm>
              <a:off x="4124293" y="164408"/>
              <a:ext cx="111965" cy="498727"/>
            </a:xfrm>
            <a:custGeom>
              <a:rect b="b" l="l" r="r" t="t"/>
              <a:pathLst>
                <a:path extrusionOk="0" h="15550" w="3491">
                  <a:moveTo>
                    <a:pt x="3404" y="1"/>
                  </a:moveTo>
                  <a:cubicBezTo>
                    <a:pt x="3320" y="1"/>
                    <a:pt x="3102" y="331"/>
                    <a:pt x="2678" y="1409"/>
                  </a:cubicBezTo>
                  <a:cubicBezTo>
                    <a:pt x="2261" y="2520"/>
                    <a:pt x="1567" y="4404"/>
                    <a:pt x="893" y="7597"/>
                  </a:cubicBezTo>
                  <a:cubicBezTo>
                    <a:pt x="239" y="10770"/>
                    <a:pt x="100" y="12793"/>
                    <a:pt x="40" y="13963"/>
                  </a:cubicBezTo>
                  <a:cubicBezTo>
                    <a:pt x="1" y="15152"/>
                    <a:pt x="60" y="15549"/>
                    <a:pt x="139" y="15549"/>
                  </a:cubicBezTo>
                  <a:cubicBezTo>
                    <a:pt x="239" y="15549"/>
                    <a:pt x="318" y="15172"/>
                    <a:pt x="457" y="14002"/>
                  </a:cubicBezTo>
                  <a:cubicBezTo>
                    <a:pt x="635" y="12832"/>
                    <a:pt x="834" y="10869"/>
                    <a:pt x="1468" y="7716"/>
                  </a:cubicBezTo>
                  <a:cubicBezTo>
                    <a:pt x="2142" y="4563"/>
                    <a:pt x="2757" y="2679"/>
                    <a:pt x="3074" y="1548"/>
                  </a:cubicBezTo>
                  <a:cubicBezTo>
                    <a:pt x="3412" y="418"/>
                    <a:pt x="3491" y="41"/>
                    <a:pt x="3412" y="1"/>
                  </a:cubicBezTo>
                  <a:cubicBezTo>
                    <a:pt x="3409" y="1"/>
                    <a:pt x="3407" y="1"/>
                    <a:pt x="340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7"/>
            <p:cNvSpPr/>
            <p:nvPr/>
          </p:nvSpPr>
          <p:spPr>
            <a:xfrm>
              <a:off x="3805653" y="1731598"/>
              <a:ext cx="247439" cy="1340887"/>
            </a:xfrm>
            <a:custGeom>
              <a:rect b="b" l="l" r="r" t="t"/>
              <a:pathLst>
                <a:path extrusionOk="0" h="41808" w="7715">
                  <a:moveTo>
                    <a:pt x="7688" y="0"/>
                  </a:moveTo>
                  <a:cubicBezTo>
                    <a:pt x="7639" y="0"/>
                    <a:pt x="7460" y="204"/>
                    <a:pt x="7100" y="716"/>
                  </a:cubicBezTo>
                  <a:cubicBezTo>
                    <a:pt x="6703" y="1271"/>
                    <a:pt x="6049" y="2143"/>
                    <a:pt x="5275" y="3571"/>
                  </a:cubicBezTo>
                  <a:cubicBezTo>
                    <a:pt x="5077" y="3928"/>
                    <a:pt x="4859" y="4325"/>
                    <a:pt x="4641" y="4741"/>
                  </a:cubicBezTo>
                  <a:cubicBezTo>
                    <a:pt x="4422" y="5178"/>
                    <a:pt x="4204" y="5654"/>
                    <a:pt x="3966" y="6149"/>
                  </a:cubicBezTo>
                  <a:cubicBezTo>
                    <a:pt x="3847" y="6407"/>
                    <a:pt x="3728" y="6665"/>
                    <a:pt x="3590" y="6943"/>
                  </a:cubicBezTo>
                  <a:cubicBezTo>
                    <a:pt x="3471" y="7220"/>
                    <a:pt x="3371" y="7518"/>
                    <a:pt x="3252" y="7815"/>
                  </a:cubicBezTo>
                  <a:cubicBezTo>
                    <a:pt x="3014" y="8410"/>
                    <a:pt x="2776" y="9045"/>
                    <a:pt x="2519" y="9719"/>
                  </a:cubicBezTo>
                  <a:cubicBezTo>
                    <a:pt x="1587" y="12476"/>
                    <a:pt x="655" y="16005"/>
                    <a:pt x="298" y="20467"/>
                  </a:cubicBezTo>
                  <a:cubicBezTo>
                    <a:pt x="0" y="24949"/>
                    <a:pt x="397" y="28578"/>
                    <a:pt x="912" y="31434"/>
                  </a:cubicBezTo>
                  <a:cubicBezTo>
                    <a:pt x="1091" y="32148"/>
                    <a:pt x="1230" y="32822"/>
                    <a:pt x="1368" y="33437"/>
                  </a:cubicBezTo>
                  <a:cubicBezTo>
                    <a:pt x="1448" y="33754"/>
                    <a:pt x="1507" y="34052"/>
                    <a:pt x="1587" y="34330"/>
                  </a:cubicBezTo>
                  <a:cubicBezTo>
                    <a:pt x="1686" y="34627"/>
                    <a:pt x="1765" y="34905"/>
                    <a:pt x="1844" y="35182"/>
                  </a:cubicBezTo>
                  <a:cubicBezTo>
                    <a:pt x="2003" y="35698"/>
                    <a:pt x="2162" y="36194"/>
                    <a:pt x="2301" y="36670"/>
                  </a:cubicBezTo>
                  <a:cubicBezTo>
                    <a:pt x="2459" y="37126"/>
                    <a:pt x="2618" y="37522"/>
                    <a:pt x="2757" y="37919"/>
                  </a:cubicBezTo>
                  <a:cubicBezTo>
                    <a:pt x="3332" y="39466"/>
                    <a:pt x="3847" y="40418"/>
                    <a:pt x="4145" y="41013"/>
                  </a:cubicBezTo>
                  <a:cubicBezTo>
                    <a:pt x="4430" y="41583"/>
                    <a:pt x="4569" y="41807"/>
                    <a:pt x="4615" y="41807"/>
                  </a:cubicBezTo>
                  <a:cubicBezTo>
                    <a:pt x="4617" y="41807"/>
                    <a:pt x="4619" y="41807"/>
                    <a:pt x="4621" y="41806"/>
                  </a:cubicBezTo>
                  <a:cubicBezTo>
                    <a:pt x="4660" y="41786"/>
                    <a:pt x="4581" y="41528"/>
                    <a:pt x="4343" y="40914"/>
                  </a:cubicBezTo>
                  <a:cubicBezTo>
                    <a:pt x="4105" y="40279"/>
                    <a:pt x="3649" y="39327"/>
                    <a:pt x="3153" y="37780"/>
                  </a:cubicBezTo>
                  <a:cubicBezTo>
                    <a:pt x="3034" y="37384"/>
                    <a:pt x="2876" y="36987"/>
                    <a:pt x="2737" y="36531"/>
                  </a:cubicBezTo>
                  <a:cubicBezTo>
                    <a:pt x="2598" y="36075"/>
                    <a:pt x="2459" y="35579"/>
                    <a:pt x="2320" y="35043"/>
                  </a:cubicBezTo>
                  <a:cubicBezTo>
                    <a:pt x="2241" y="34766"/>
                    <a:pt x="2162" y="34508"/>
                    <a:pt x="2082" y="34211"/>
                  </a:cubicBezTo>
                  <a:cubicBezTo>
                    <a:pt x="1983" y="33933"/>
                    <a:pt x="1944" y="33635"/>
                    <a:pt x="1884" y="33318"/>
                  </a:cubicBezTo>
                  <a:cubicBezTo>
                    <a:pt x="1745" y="32703"/>
                    <a:pt x="1606" y="32049"/>
                    <a:pt x="1448" y="31335"/>
                  </a:cubicBezTo>
                  <a:cubicBezTo>
                    <a:pt x="972" y="28519"/>
                    <a:pt x="595" y="24930"/>
                    <a:pt x="893" y="20527"/>
                  </a:cubicBezTo>
                  <a:cubicBezTo>
                    <a:pt x="1249" y="16105"/>
                    <a:pt x="2142" y="12614"/>
                    <a:pt x="3034" y="9897"/>
                  </a:cubicBezTo>
                  <a:cubicBezTo>
                    <a:pt x="3272" y="9223"/>
                    <a:pt x="3510" y="8589"/>
                    <a:pt x="3728" y="7994"/>
                  </a:cubicBezTo>
                  <a:cubicBezTo>
                    <a:pt x="3847" y="7696"/>
                    <a:pt x="3947" y="7419"/>
                    <a:pt x="4066" y="7141"/>
                  </a:cubicBezTo>
                  <a:cubicBezTo>
                    <a:pt x="4185" y="6863"/>
                    <a:pt x="4304" y="6605"/>
                    <a:pt x="4422" y="6367"/>
                  </a:cubicBezTo>
                  <a:cubicBezTo>
                    <a:pt x="4641" y="5852"/>
                    <a:pt x="4859" y="5376"/>
                    <a:pt x="5037" y="4940"/>
                  </a:cubicBezTo>
                  <a:cubicBezTo>
                    <a:pt x="5255" y="4523"/>
                    <a:pt x="5474" y="4146"/>
                    <a:pt x="5652" y="3770"/>
                  </a:cubicBezTo>
                  <a:cubicBezTo>
                    <a:pt x="6366" y="2322"/>
                    <a:pt x="6961" y="1429"/>
                    <a:pt x="7278" y="854"/>
                  </a:cubicBezTo>
                  <a:cubicBezTo>
                    <a:pt x="7615" y="279"/>
                    <a:pt x="7715" y="41"/>
                    <a:pt x="7695" y="2"/>
                  </a:cubicBezTo>
                  <a:cubicBezTo>
                    <a:pt x="7693" y="1"/>
                    <a:pt x="7691" y="0"/>
                    <a:pt x="76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7"/>
            <p:cNvSpPr/>
            <p:nvPr/>
          </p:nvSpPr>
          <p:spPr>
            <a:xfrm>
              <a:off x="4378725" y="1806038"/>
              <a:ext cx="129765" cy="1230173"/>
            </a:xfrm>
            <a:custGeom>
              <a:rect b="b" l="l" r="r" t="t"/>
              <a:pathLst>
                <a:path extrusionOk="0" h="38356" w="4046">
                  <a:moveTo>
                    <a:pt x="40" y="1"/>
                  </a:moveTo>
                  <a:cubicBezTo>
                    <a:pt x="0" y="21"/>
                    <a:pt x="40" y="259"/>
                    <a:pt x="218" y="834"/>
                  </a:cubicBezTo>
                  <a:cubicBezTo>
                    <a:pt x="397" y="1389"/>
                    <a:pt x="714" y="2301"/>
                    <a:pt x="1111" y="3690"/>
                  </a:cubicBezTo>
                  <a:cubicBezTo>
                    <a:pt x="1210" y="4046"/>
                    <a:pt x="1329" y="4423"/>
                    <a:pt x="1448" y="4820"/>
                  </a:cubicBezTo>
                  <a:cubicBezTo>
                    <a:pt x="1547" y="5236"/>
                    <a:pt x="1666" y="5692"/>
                    <a:pt x="1785" y="6168"/>
                  </a:cubicBezTo>
                  <a:cubicBezTo>
                    <a:pt x="2063" y="7120"/>
                    <a:pt x="2261" y="8231"/>
                    <a:pt x="2519" y="9500"/>
                  </a:cubicBezTo>
                  <a:cubicBezTo>
                    <a:pt x="2975" y="12019"/>
                    <a:pt x="3411" y="15211"/>
                    <a:pt x="3451" y="19178"/>
                  </a:cubicBezTo>
                  <a:cubicBezTo>
                    <a:pt x="3451" y="23124"/>
                    <a:pt x="3054" y="26317"/>
                    <a:pt x="2618" y="28855"/>
                  </a:cubicBezTo>
                  <a:cubicBezTo>
                    <a:pt x="2360" y="30105"/>
                    <a:pt x="2182" y="31235"/>
                    <a:pt x="1924" y="32187"/>
                  </a:cubicBezTo>
                  <a:cubicBezTo>
                    <a:pt x="1805" y="32663"/>
                    <a:pt x="1706" y="33119"/>
                    <a:pt x="1606" y="33536"/>
                  </a:cubicBezTo>
                  <a:cubicBezTo>
                    <a:pt x="1488" y="33932"/>
                    <a:pt x="1369" y="34309"/>
                    <a:pt x="1269" y="34666"/>
                  </a:cubicBezTo>
                  <a:cubicBezTo>
                    <a:pt x="893" y="36074"/>
                    <a:pt x="575" y="36966"/>
                    <a:pt x="417" y="37541"/>
                  </a:cubicBezTo>
                  <a:cubicBezTo>
                    <a:pt x="238" y="38117"/>
                    <a:pt x="198" y="38355"/>
                    <a:pt x="238" y="38355"/>
                  </a:cubicBezTo>
                  <a:cubicBezTo>
                    <a:pt x="240" y="38355"/>
                    <a:pt x="242" y="38356"/>
                    <a:pt x="244" y="38356"/>
                  </a:cubicBezTo>
                  <a:cubicBezTo>
                    <a:pt x="289" y="38356"/>
                    <a:pt x="407" y="38151"/>
                    <a:pt x="615" y="37621"/>
                  </a:cubicBezTo>
                  <a:cubicBezTo>
                    <a:pt x="853" y="37066"/>
                    <a:pt x="1250" y="36193"/>
                    <a:pt x="1666" y="34785"/>
                  </a:cubicBezTo>
                  <a:cubicBezTo>
                    <a:pt x="1785" y="34428"/>
                    <a:pt x="1924" y="34071"/>
                    <a:pt x="2043" y="33655"/>
                  </a:cubicBezTo>
                  <a:cubicBezTo>
                    <a:pt x="2142" y="33238"/>
                    <a:pt x="2261" y="32782"/>
                    <a:pt x="2400" y="32306"/>
                  </a:cubicBezTo>
                  <a:cubicBezTo>
                    <a:pt x="2677" y="31354"/>
                    <a:pt x="2876" y="30224"/>
                    <a:pt x="3153" y="28955"/>
                  </a:cubicBezTo>
                  <a:cubicBezTo>
                    <a:pt x="3629" y="26396"/>
                    <a:pt x="4046" y="23164"/>
                    <a:pt x="4026" y="19158"/>
                  </a:cubicBezTo>
                  <a:cubicBezTo>
                    <a:pt x="3986" y="15152"/>
                    <a:pt x="3550" y="11939"/>
                    <a:pt x="3054" y="9381"/>
                  </a:cubicBezTo>
                  <a:cubicBezTo>
                    <a:pt x="2777" y="8112"/>
                    <a:pt x="2558" y="7001"/>
                    <a:pt x="2261" y="6049"/>
                  </a:cubicBezTo>
                  <a:cubicBezTo>
                    <a:pt x="2122" y="5554"/>
                    <a:pt x="2003" y="5117"/>
                    <a:pt x="1884" y="4701"/>
                  </a:cubicBezTo>
                  <a:cubicBezTo>
                    <a:pt x="1765" y="4284"/>
                    <a:pt x="1626" y="3908"/>
                    <a:pt x="1507" y="3571"/>
                  </a:cubicBezTo>
                  <a:cubicBezTo>
                    <a:pt x="1071" y="2182"/>
                    <a:pt x="674" y="1290"/>
                    <a:pt x="436" y="735"/>
                  </a:cubicBezTo>
                  <a:cubicBezTo>
                    <a:pt x="198" y="199"/>
                    <a:pt x="79" y="1"/>
                    <a:pt x="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7"/>
            <p:cNvSpPr/>
            <p:nvPr/>
          </p:nvSpPr>
          <p:spPr>
            <a:xfrm>
              <a:off x="3834903" y="3559602"/>
              <a:ext cx="267805" cy="920769"/>
            </a:xfrm>
            <a:custGeom>
              <a:rect b="b" l="l" r="r" t="t"/>
              <a:pathLst>
                <a:path extrusionOk="0" h="28709" w="8350">
                  <a:moveTo>
                    <a:pt x="5576" y="0"/>
                  </a:moveTo>
                  <a:cubicBezTo>
                    <a:pt x="5575" y="0"/>
                    <a:pt x="5574" y="0"/>
                    <a:pt x="5573" y="1"/>
                  </a:cubicBezTo>
                  <a:cubicBezTo>
                    <a:pt x="5494" y="21"/>
                    <a:pt x="5632" y="754"/>
                    <a:pt x="6168" y="3055"/>
                  </a:cubicBezTo>
                  <a:cubicBezTo>
                    <a:pt x="6426" y="4205"/>
                    <a:pt x="6803" y="5752"/>
                    <a:pt x="7159" y="7814"/>
                  </a:cubicBezTo>
                  <a:cubicBezTo>
                    <a:pt x="7338" y="8845"/>
                    <a:pt x="7497" y="9996"/>
                    <a:pt x="7596" y="11305"/>
                  </a:cubicBezTo>
                  <a:cubicBezTo>
                    <a:pt x="7715" y="12594"/>
                    <a:pt x="7754" y="14041"/>
                    <a:pt x="7616" y="15648"/>
                  </a:cubicBezTo>
                  <a:cubicBezTo>
                    <a:pt x="7338" y="18821"/>
                    <a:pt x="6406" y="21280"/>
                    <a:pt x="5414" y="23084"/>
                  </a:cubicBezTo>
                  <a:cubicBezTo>
                    <a:pt x="4403" y="24889"/>
                    <a:pt x="3332" y="26059"/>
                    <a:pt x="2479" y="26832"/>
                  </a:cubicBezTo>
                  <a:cubicBezTo>
                    <a:pt x="2261" y="27031"/>
                    <a:pt x="2043" y="27189"/>
                    <a:pt x="1864" y="27348"/>
                  </a:cubicBezTo>
                  <a:cubicBezTo>
                    <a:pt x="1765" y="27427"/>
                    <a:pt x="1686" y="27507"/>
                    <a:pt x="1587" y="27566"/>
                  </a:cubicBezTo>
                  <a:cubicBezTo>
                    <a:pt x="1508" y="27626"/>
                    <a:pt x="1428" y="27685"/>
                    <a:pt x="1329" y="27745"/>
                  </a:cubicBezTo>
                  <a:cubicBezTo>
                    <a:pt x="1170" y="27864"/>
                    <a:pt x="1032" y="27963"/>
                    <a:pt x="893" y="28062"/>
                  </a:cubicBezTo>
                  <a:cubicBezTo>
                    <a:pt x="774" y="28161"/>
                    <a:pt x="655" y="28221"/>
                    <a:pt x="556" y="28280"/>
                  </a:cubicBezTo>
                  <a:cubicBezTo>
                    <a:pt x="139" y="28538"/>
                    <a:pt x="0" y="28657"/>
                    <a:pt x="20" y="28697"/>
                  </a:cubicBezTo>
                  <a:cubicBezTo>
                    <a:pt x="24" y="28704"/>
                    <a:pt x="34" y="28708"/>
                    <a:pt x="50" y="28708"/>
                  </a:cubicBezTo>
                  <a:cubicBezTo>
                    <a:pt x="119" y="28708"/>
                    <a:pt x="306" y="28638"/>
                    <a:pt x="675" y="28478"/>
                  </a:cubicBezTo>
                  <a:cubicBezTo>
                    <a:pt x="893" y="28379"/>
                    <a:pt x="1170" y="28221"/>
                    <a:pt x="1527" y="28022"/>
                  </a:cubicBezTo>
                  <a:cubicBezTo>
                    <a:pt x="1607" y="27963"/>
                    <a:pt x="1706" y="27903"/>
                    <a:pt x="1805" y="27844"/>
                  </a:cubicBezTo>
                  <a:cubicBezTo>
                    <a:pt x="1904" y="27784"/>
                    <a:pt x="2003" y="27725"/>
                    <a:pt x="2102" y="27645"/>
                  </a:cubicBezTo>
                  <a:cubicBezTo>
                    <a:pt x="2301" y="27487"/>
                    <a:pt x="2539" y="27348"/>
                    <a:pt x="2757" y="27150"/>
                  </a:cubicBezTo>
                  <a:cubicBezTo>
                    <a:pt x="3669" y="26376"/>
                    <a:pt x="4819" y="25186"/>
                    <a:pt x="5890" y="23342"/>
                  </a:cubicBezTo>
                  <a:cubicBezTo>
                    <a:pt x="6941" y="21498"/>
                    <a:pt x="7933" y="18959"/>
                    <a:pt x="8211" y="15687"/>
                  </a:cubicBezTo>
                  <a:cubicBezTo>
                    <a:pt x="8349" y="14041"/>
                    <a:pt x="8310" y="12574"/>
                    <a:pt x="8191" y="11245"/>
                  </a:cubicBezTo>
                  <a:cubicBezTo>
                    <a:pt x="8072" y="9916"/>
                    <a:pt x="7893" y="8746"/>
                    <a:pt x="7695" y="7715"/>
                  </a:cubicBezTo>
                  <a:cubicBezTo>
                    <a:pt x="7298" y="5633"/>
                    <a:pt x="6882" y="4106"/>
                    <a:pt x="6565" y="2956"/>
                  </a:cubicBezTo>
                  <a:cubicBezTo>
                    <a:pt x="5939" y="706"/>
                    <a:pt x="5660" y="0"/>
                    <a:pt x="5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7"/>
            <p:cNvSpPr/>
            <p:nvPr/>
          </p:nvSpPr>
          <p:spPr>
            <a:xfrm>
              <a:off x="4289659" y="3507452"/>
              <a:ext cx="188298" cy="981002"/>
            </a:xfrm>
            <a:custGeom>
              <a:rect b="b" l="l" r="r" t="t"/>
              <a:pathLst>
                <a:path extrusionOk="0" h="30587" w="5871">
                  <a:moveTo>
                    <a:pt x="1964" y="1"/>
                  </a:moveTo>
                  <a:cubicBezTo>
                    <a:pt x="1924" y="1"/>
                    <a:pt x="1845" y="159"/>
                    <a:pt x="1667" y="615"/>
                  </a:cubicBezTo>
                  <a:cubicBezTo>
                    <a:pt x="1528" y="1071"/>
                    <a:pt x="1250" y="1805"/>
                    <a:pt x="992" y="2975"/>
                  </a:cubicBezTo>
                  <a:cubicBezTo>
                    <a:pt x="933" y="3253"/>
                    <a:pt x="854" y="3570"/>
                    <a:pt x="774" y="3907"/>
                  </a:cubicBezTo>
                  <a:cubicBezTo>
                    <a:pt x="715" y="4264"/>
                    <a:pt x="655" y="4621"/>
                    <a:pt x="576" y="5018"/>
                  </a:cubicBezTo>
                  <a:cubicBezTo>
                    <a:pt x="417" y="5811"/>
                    <a:pt x="358" y="6743"/>
                    <a:pt x="219" y="7794"/>
                  </a:cubicBezTo>
                  <a:cubicBezTo>
                    <a:pt x="60" y="9876"/>
                    <a:pt x="1" y="12514"/>
                    <a:pt x="397" y="15747"/>
                  </a:cubicBezTo>
                  <a:cubicBezTo>
                    <a:pt x="814" y="18959"/>
                    <a:pt x="1528" y="21498"/>
                    <a:pt x="2222" y="23481"/>
                  </a:cubicBezTo>
                  <a:cubicBezTo>
                    <a:pt x="2599" y="24472"/>
                    <a:pt x="2896" y="25345"/>
                    <a:pt x="3253" y="26079"/>
                  </a:cubicBezTo>
                  <a:cubicBezTo>
                    <a:pt x="3432" y="26436"/>
                    <a:pt x="3570" y="26773"/>
                    <a:pt x="3729" y="27090"/>
                  </a:cubicBezTo>
                  <a:cubicBezTo>
                    <a:pt x="3868" y="27407"/>
                    <a:pt x="4027" y="27685"/>
                    <a:pt x="4165" y="27963"/>
                  </a:cubicBezTo>
                  <a:cubicBezTo>
                    <a:pt x="4701" y="29014"/>
                    <a:pt x="5157" y="29668"/>
                    <a:pt x="5415" y="30065"/>
                  </a:cubicBezTo>
                  <a:cubicBezTo>
                    <a:pt x="5665" y="30422"/>
                    <a:pt x="5786" y="30586"/>
                    <a:pt x="5837" y="30586"/>
                  </a:cubicBezTo>
                  <a:cubicBezTo>
                    <a:pt x="5842" y="30586"/>
                    <a:pt x="5847" y="30584"/>
                    <a:pt x="5851" y="30580"/>
                  </a:cubicBezTo>
                  <a:cubicBezTo>
                    <a:pt x="5871" y="30560"/>
                    <a:pt x="5811" y="30382"/>
                    <a:pt x="5613" y="29946"/>
                  </a:cubicBezTo>
                  <a:cubicBezTo>
                    <a:pt x="5415" y="29509"/>
                    <a:pt x="5038" y="28835"/>
                    <a:pt x="4562" y="27764"/>
                  </a:cubicBezTo>
                  <a:cubicBezTo>
                    <a:pt x="4423" y="27506"/>
                    <a:pt x="4284" y="27229"/>
                    <a:pt x="4146" y="26912"/>
                  </a:cubicBezTo>
                  <a:cubicBezTo>
                    <a:pt x="4007" y="26594"/>
                    <a:pt x="3868" y="26237"/>
                    <a:pt x="3709" y="25880"/>
                  </a:cubicBezTo>
                  <a:cubicBezTo>
                    <a:pt x="3392" y="25147"/>
                    <a:pt x="3114" y="24274"/>
                    <a:pt x="2737" y="23302"/>
                  </a:cubicBezTo>
                  <a:cubicBezTo>
                    <a:pt x="2103" y="21339"/>
                    <a:pt x="1409" y="18840"/>
                    <a:pt x="992" y="15667"/>
                  </a:cubicBezTo>
                  <a:cubicBezTo>
                    <a:pt x="596" y="12494"/>
                    <a:pt x="635" y="9896"/>
                    <a:pt x="774" y="7834"/>
                  </a:cubicBezTo>
                  <a:cubicBezTo>
                    <a:pt x="873" y="6803"/>
                    <a:pt x="933" y="5890"/>
                    <a:pt x="1072" y="5097"/>
                  </a:cubicBezTo>
                  <a:cubicBezTo>
                    <a:pt x="1131" y="4701"/>
                    <a:pt x="1191" y="4344"/>
                    <a:pt x="1230" y="3987"/>
                  </a:cubicBezTo>
                  <a:cubicBezTo>
                    <a:pt x="1290" y="3649"/>
                    <a:pt x="1349" y="3352"/>
                    <a:pt x="1409" y="3055"/>
                  </a:cubicBezTo>
                  <a:cubicBezTo>
                    <a:pt x="1607" y="1904"/>
                    <a:pt x="1805" y="1151"/>
                    <a:pt x="1905" y="675"/>
                  </a:cubicBezTo>
                  <a:cubicBezTo>
                    <a:pt x="1984" y="199"/>
                    <a:pt x="2004" y="20"/>
                    <a:pt x="19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7"/>
            <p:cNvSpPr/>
            <p:nvPr/>
          </p:nvSpPr>
          <p:spPr>
            <a:xfrm>
              <a:off x="3701321" y="4191205"/>
              <a:ext cx="206739" cy="181979"/>
            </a:xfrm>
            <a:custGeom>
              <a:rect b="b" l="l" r="r" t="t"/>
              <a:pathLst>
                <a:path extrusionOk="0" h="5674" w="6446">
                  <a:moveTo>
                    <a:pt x="6386" y="0"/>
                  </a:moveTo>
                  <a:cubicBezTo>
                    <a:pt x="6347" y="0"/>
                    <a:pt x="6287" y="40"/>
                    <a:pt x="6228" y="159"/>
                  </a:cubicBezTo>
                  <a:cubicBezTo>
                    <a:pt x="6168" y="298"/>
                    <a:pt x="6089" y="496"/>
                    <a:pt x="5970" y="793"/>
                  </a:cubicBezTo>
                  <a:cubicBezTo>
                    <a:pt x="5930" y="873"/>
                    <a:pt x="5891" y="952"/>
                    <a:pt x="5871" y="1051"/>
                  </a:cubicBezTo>
                  <a:cubicBezTo>
                    <a:pt x="5811" y="1131"/>
                    <a:pt x="5772" y="1230"/>
                    <a:pt x="5732" y="1329"/>
                  </a:cubicBezTo>
                  <a:cubicBezTo>
                    <a:pt x="5633" y="1527"/>
                    <a:pt x="5494" y="1745"/>
                    <a:pt x="5355" y="2003"/>
                  </a:cubicBezTo>
                  <a:cubicBezTo>
                    <a:pt x="5058" y="2479"/>
                    <a:pt x="4621" y="3054"/>
                    <a:pt x="3947" y="3649"/>
                  </a:cubicBezTo>
                  <a:cubicBezTo>
                    <a:pt x="3273" y="4224"/>
                    <a:pt x="2638" y="4561"/>
                    <a:pt x="2123" y="4799"/>
                  </a:cubicBezTo>
                  <a:cubicBezTo>
                    <a:pt x="1845" y="4918"/>
                    <a:pt x="1627" y="5017"/>
                    <a:pt x="1409" y="5077"/>
                  </a:cubicBezTo>
                  <a:cubicBezTo>
                    <a:pt x="1310" y="5117"/>
                    <a:pt x="1210" y="5136"/>
                    <a:pt x="1111" y="5176"/>
                  </a:cubicBezTo>
                  <a:cubicBezTo>
                    <a:pt x="1012" y="5196"/>
                    <a:pt x="933" y="5216"/>
                    <a:pt x="854" y="5236"/>
                  </a:cubicBezTo>
                  <a:cubicBezTo>
                    <a:pt x="536" y="5335"/>
                    <a:pt x="318" y="5355"/>
                    <a:pt x="199" y="5414"/>
                  </a:cubicBezTo>
                  <a:cubicBezTo>
                    <a:pt x="60" y="5454"/>
                    <a:pt x="1" y="5493"/>
                    <a:pt x="1" y="5533"/>
                  </a:cubicBezTo>
                  <a:cubicBezTo>
                    <a:pt x="1" y="5573"/>
                    <a:pt x="60" y="5612"/>
                    <a:pt x="199" y="5632"/>
                  </a:cubicBezTo>
                  <a:cubicBezTo>
                    <a:pt x="285" y="5657"/>
                    <a:pt x="409" y="5674"/>
                    <a:pt x="570" y="5674"/>
                  </a:cubicBezTo>
                  <a:cubicBezTo>
                    <a:pt x="670" y="5674"/>
                    <a:pt x="784" y="5667"/>
                    <a:pt x="913" y="5652"/>
                  </a:cubicBezTo>
                  <a:cubicBezTo>
                    <a:pt x="1012" y="5632"/>
                    <a:pt x="1111" y="5632"/>
                    <a:pt x="1210" y="5612"/>
                  </a:cubicBezTo>
                  <a:cubicBezTo>
                    <a:pt x="1310" y="5593"/>
                    <a:pt x="1409" y="5573"/>
                    <a:pt x="1528" y="5553"/>
                  </a:cubicBezTo>
                  <a:cubicBezTo>
                    <a:pt x="1766" y="5513"/>
                    <a:pt x="2024" y="5414"/>
                    <a:pt x="2321" y="5315"/>
                  </a:cubicBezTo>
                  <a:cubicBezTo>
                    <a:pt x="2896" y="5077"/>
                    <a:pt x="3610" y="4720"/>
                    <a:pt x="4344" y="4085"/>
                  </a:cubicBezTo>
                  <a:cubicBezTo>
                    <a:pt x="5058" y="3451"/>
                    <a:pt x="5514" y="2816"/>
                    <a:pt x="5831" y="2281"/>
                  </a:cubicBezTo>
                  <a:cubicBezTo>
                    <a:pt x="5970" y="1983"/>
                    <a:pt x="6089" y="1745"/>
                    <a:pt x="6168" y="1527"/>
                  </a:cubicBezTo>
                  <a:cubicBezTo>
                    <a:pt x="6208" y="1408"/>
                    <a:pt x="6248" y="1309"/>
                    <a:pt x="6287" y="1210"/>
                  </a:cubicBezTo>
                  <a:cubicBezTo>
                    <a:pt x="6327" y="1111"/>
                    <a:pt x="6327" y="1012"/>
                    <a:pt x="6367" y="932"/>
                  </a:cubicBezTo>
                  <a:cubicBezTo>
                    <a:pt x="6446" y="595"/>
                    <a:pt x="6446" y="357"/>
                    <a:pt x="6446" y="218"/>
                  </a:cubicBezTo>
                  <a:cubicBezTo>
                    <a:pt x="6446" y="60"/>
                    <a:pt x="6426" y="0"/>
                    <a:pt x="6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7"/>
            <p:cNvSpPr/>
            <p:nvPr/>
          </p:nvSpPr>
          <p:spPr>
            <a:xfrm>
              <a:off x="4607049" y="4164489"/>
              <a:ext cx="196572" cy="259146"/>
            </a:xfrm>
            <a:custGeom>
              <a:rect b="b" l="l" r="r" t="t"/>
              <a:pathLst>
                <a:path extrusionOk="0" h="8080" w="6129">
                  <a:moveTo>
                    <a:pt x="199" y="0"/>
                  </a:moveTo>
                  <a:cubicBezTo>
                    <a:pt x="159" y="0"/>
                    <a:pt x="120" y="60"/>
                    <a:pt x="80" y="218"/>
                  </a:cubicBezTo>
                  <a:cubicBezTo>
                    <a:pt x="40" y="397"/>
                    <a:pt x="1" y="655"/>
                    <a:pt x="20" y="1071"/>
                  </a:cubicBezTo>
                  <a:cubicBezTo>
                    <a:pt x="40" y="1170"/>
                    <a:pt x="40" y="1289"/>
                    <a:pt x="40" y="1408"/>
                  </a:cubicBezTo>
                  <a:cubicBezTo>
                    <a:pt x="60" y="1527"/>
                    <a:pt x="80" y="1646"/>
                    <a:pt x="100" y="1785"/>
                  </a:cubicBezTo>
                  <a:cubicBezTo>
                    <a:pt x="139" y="2063"/>
                    <a:pt x="219" y="2380"/>
                    <a:pt x="318" y="2737"/>
                  </a:cubicBezTo>
                  <a:cubicBezTo>
                    <a:pt x="536" y="3431"/>
                    <a:pt x="913" y="4284"/>
                    <a:pt x="1567" y="5196"/>
                  </a:cubicBezTo>
                  <a:cubicBezTo>
                    <a:pt x="2242" y="6088"/>
                    <a:pt x="2955" y="6683"/>
                    <a:pt x="3550" y="7100"/>
                  </a:cubicBezTo>
                  <a:cubicBezTo>
                    <a:pt x="3868" y="7298"/>
                    <a:pt x="4126" y="7477"/>
                    <a:pt x="4383" y="7596"/>
                  </a:cubicBezTo>
                  <a:cubicBezTo>
                    <a:pt x="4522" y="7655"/>
                    <a:pt x="4641" y="7695"/>
                    <a:pt x="4740" y="7754"/>
                  </a:cubicBezTo>
                  <a:cubicBezTo>
                    <a:pt x="4859" y="7794"/>
                    <a:pt x="4958" y="7834"/>
                    <a:pt x="5058" y="7873"/>
                  </a:cubicBezTo>
                  <a:cubicBezTo>
                    <a:pt x="5434" y="8012"/>
                    <a:pt x="5712" y="8052"/>
                    <a:pt x="5891" y="8072"/>
                  </a:cubicBezTo>
                  <a:cubicBezTo>
                    <a:pt x="5933" y="8077"/>
                    <a:pt x="5970" y="8079"/>
                    <a:pt x="6001" y="8079"/>
                  </a:cubicBezTo>
                  <a:cubicBezTo>
                    <a:pt x="6086" y="8079"/>
                    <a:pt x="6129" y="8061"/>
                    <a:pt x="6129" y="8032"/>
                  </a:cubicBezTo>
                  <a:cubicBezTo>
                    <a:pt x="6129" y="7992"/>
                    <a:pt x="6089" y="7933"/>
                    <a:pt x="5950" y="7834"/>
                  </a:cubicBezTo>
                  <a:cubicBezTo>
                    <a:pt x="5811" y="7754"/>
                    <a:pt x="5573" y="7675"/>
                    <a:pt x="5216" y="7477"/>
                  </a:cubicBezTo>
                  <a:cubicBezTo>
                    <a:pt x="5137" y="7437"/>
                    <a:pt x="5038" y="7397"/>
                    <a:pt x="4939" y="7338"/>
                  </a:cubicBezTo>
                  <a:cubicBezTo>
                    <a:pt x="4839" y="7278"/>
                    <a:pt x="4740" y="7219"/>
                    <a:pt x="4621" y="7159"/>
                  </a:cubicBezTo>
                  <a:cubicBezTo>
                    <a:pt x="4383" y="7020"/>
                    <a:pt x="4145" y="6842"/>
                    <a:pt x="3868" y="6664"/>
                  </a:cubicBezTo>
                  <a:cubicBezTo>
                    <a:pt x="3312" y="6247"/>
                    <a:pt x="2678" y="5672"/>
                    <a:pt x="2043" y="4839"/>
                  </a:cubicBezTo>
                  <a:cubicBezTo>
                    <a:pt x="1428" y="3986"/>
                    <a:pt x="1072" y="3213"/>
                    <a:pt x="834" y="2558"/>
                  </a:cubicBezTo>
                  <a:cubicBezTo>
                    <a:pt x="734" y="2241"/>
                    <a:pt x="635" y="1944"/>
                    <a:pt x="576" y="1686"/>
                  </a:cubicBezTo>
                  <a:cubicBezTo>
                    <a:pt x="556" y="1567"/>
                    <a:pt x="516" y="1448"/>
                    <a:pt x="496" y="1329"/>
                  </a:cubicBezTo>
                  <a:cubicBezTo>
                    <a:pt x="477" y="1230"/>
                    <a:pt x="457" y="1131"/>
                    <a:pt x="437" y="1031"/>
                  </a:cubicBezTo>
                  <a:cubicBezTo>
                    <a:pt x="358" y="635"/>
                    <a:pt x="358" y="397"/>
                    <a:pt x="318" y="218"/>
                  </a:cubicBezTo>
                  <a:cubicBezTo>
                    <a:pt x="278" y="60"/>
                    <a:pt x="23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7"/>
            <p:cNvSpPr/>
            <p:nvPr/>
          </p:nvSpPr>
          <p:spPr>
            <a:xfrm>
              <a:off x="942825" y="4099606"/>
              <a:ext cx="38808" cy="23573"/>
            </a:xfrm>
            <a:custGeom>
              <a:rect b="b" l="l" r="r" t="t"/>
              <a:pathLst>
                <a:path extrusionOk="0" fill="none" h="735" w="1210">
                  <a:moveTo>
                    <a:pt x="1210" y="0"/>
                  </a:moveTo>
                  <a:cubicBezTo>
                    <a:pt x="853" y="298"/>
                    <a:pt x="456" y="556"/>
                    <a:pt x="0" y="734"/>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7"/>
            <p:cNvSpPr/>
            <p:nvPr/>
          </p:nvSpPr>
          <p:spPr>
            <a:xfrm>
              <a:off x="1233498" y="2165410"/>
              <a:ext cx="151382" cy="7665"/>
            </a:xfrm>
            <a:custGeom>
              <a:rect b="b" l="l" r="r" t="t"/>
              <a:pathLst>
                <a:path extrusionOk="0" fill="none" h="239" w="4720">
                  <a:moveTo>
                    <a:pt x="0" y="239"/>
                  </a:moveTo>
                  <a:cubicBezTo>
                    <a:pt x="1587" y="60"/>
                    <a:pt x="3173" y="1"/>
                    <a:pt x="4720" y="4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7"/>
            <p:cNvSpPr/>
            <p:nvPr/>
          </p:nvSpPr>
          <p:spPr>
            <a:xfrm>
              <a:off x="2950791" y="3694434"/>
              <a:ext cx="35023" cy="54106"/>
            </a:xfrm>
            <a:custGeom>
              <a:rect b="b" l="l" r="r" t="t"/>
              <a:pathLst>
                <a:path extrusionOk="0" fill="none" h="1687" w="1092">
                  <a:moveTo>
                    <a:pt x="1091" y="1687"/>
                  </a:moveTo>
                  <a:cubicBezTo>
                    <a:pt x="754" y="1111"/>
                    <a:pt x="378" y="556"/>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7"/>
            <p:cNvSpPr/>
            <p:nvPr/>
          </p:nvSpPr>
          <p:spPr>
            <a:xfrm>
              <a:off x="1333982" y="3728142"/>
              <a:ext cx="674" cy="11482"/>
            </a:xfrm>
            <a:custGeom>
              <a:rect b="b" l="l" r="r" t="t"/>
              <a:pathLst>
                <a:path extrusionOk="0" fill="none" h="358" w="21">
                  <a:moveTo>
                    <a:pt x="20" y="1"/>
                  </a:moveTo>
                  <a:cubicBezTo>
                    <a:pt x="20" y="41"/>
                    <a:pt x="0" y="60"/>
                    <a:pt x="20" y="100"/>
                  </a:cubicBezTo>
                  <a:cubicBezTo>
                    <a:pt x="0" y="179"/>
                    <a:pt x="0" y="279"/>
                    <a:pt x="0" y="358"/>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7"/>
            <p:cNvSpPr/>
            <p:nvPr/>
          </p:nvSpPr>
          <p:spPr>
            <a:xfrm>
              <a:off x="1334623" y="3224540"/>
              <a:ext cx="2002928" cy="1252912"/>
            </a:xfrm>
            <a:custGeom>
              <a:rect b="b" l="l" r="r" t="t"/>
              <a:pathLst>
                <a:path extrusionOk="0" h="39065" w="62450">
                  <a:moveTo>
                    <a:pt x="23801" y="1"/>
                  </a:moveTo>
                  <a:cubicBezTo>
                    <a:pt x="20723" y="1"/>
                    <a:pt x="17643" y="407"/>
                    <a:pt x="14675" y="1206"/>
                  </a:cubicBezTo>
                  <a:cubicBezTo>
                    <a:pt x="11046" y="2158"/>
                    <a:pt x="7516" y="3725"/>
                    <a:pt x="4780" y="6243"/>
                  </a:cubicBezTo>
                  <a:cubicBezTo>
                    <a:pt x="2102" y="8683"/>
                    <a:pt x="179" y="12094"/>
                    <a:pt x="0" y="15703"/>
                  </a:cubicBezTo>
                  <a:cubicBezTo>
                    <a:pt x="595" y="16338"/>
                    <a:pt x="1071" y="17091"/>
                    <a:pt x="1448" y="17904"/>
                  </a:cubicBezTo>
                  <a:cubicBezTo>
                    <a:pt x="4423" y="22981"/>
                    <a:pt x="4899" y="29882"/>
                    <a:pt x="3610" y="36585"/>
                  </a:cubicBezTo>
                  <a:lnTo>
                    <a:pt x="3748" y="36605"/>
                  </a:lnTo>
                  <a:cubicBezTo>
                    <a:pt x="4105" y="34781"/>
                    <a:pt x="4621" y="33055"/>
                    <a:pt x="5394" y="31409"/>
                  </a:cubicBezTo>
                  <a:cubicBezTo>
                    <a:pt x="9222" y="23179"/>
                    <a:pt x="19534" y="17646"/>
                    <a:pt x="28538" y="16357"/>
                  </a:cubicBezTo>
                  <a:cubicBezTo>
                    <a:pt x="29596" y="16206"/>
                    <a:pt x="30659" y="16133"/>
                    <a:pt x="31720" y="16133"/>
                  </a:cubicBezTo>
                  <a:cubicBezTo>
                    <a:pt x="37741" y="16133"/>
                    <a:pt x="43724" y="18472"/>
                    <a:pt x="48647" y="22029"/>
                  </a:cubicBezTo>
                  <a:cubicBezTo>
                    <a:pt x="54437" y="26194"/>
                    <a:pt x="58582" y="33075"/>
                    <a:pt x="62449" y="39064"/>
                  </a:cubicBezTo>
                  <a:cubicBezTo>
                    <a:pt x="58919" y="30557"/>
                    <a:pt x="54834" y="22049"/>
                    <a:pt x="50392" y="14652"/>
                  </a:cubicBezTo>
                  <a:cubicBezTo>
                    <a:pt x="50392" y="14632"/>
                    <a:pt x="50372" y="14632"/>
                    <a:pt x="50372" y="14612"/>
                  </a:cubicBezTo>
                  <a:cubicBezTo>
                    <a:pt x="46663" y="9258"/>
                    <a:pt x="41091" y="4082"/>
                    <a:pt x="35181" y="1960"/>
                  </a:cubicBezTo>
                  <a:cubicBezTo>
                    <a:pt x="31545" y="645"/>
                    <a:pt x="27675" y="1"/>
                    <a:pt x="2380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7"/>
            <p:cNvSpPr/>
            <p:nvPr/>
          </p:nvSpPr>
          <p:spPr>
            <a:xfrm>
              <a:off x="-258677" y="4956359"/>
              <a:ext cx="913393" cy="574322"/>
            </a:xfrm>
            <a:custGeom>
              <a:rect b="b" l="l" r="r" t="t"/>
              <a:pathLst>
                <a:path extrusionOk="0" h="17907" w="28479">
                  <a:moveTo>
                    <a:pt x="1250" y="0"/>
                  </a:moveTo>
                  <a:lnTo>
                    <a:pt x="1250" y="0"/>
                  </a:lnTo>
                  <a:cubicBezTo>
                    <a:pt x="1" y="4680"/>
                    <a:pt x="1349" y="9955"/>
                    <a:pt x="4701" y="13485"/>
                  </a:cubicBezTo>
                  <a:cubicBezTo>
                    <a:pt x="7375" y="16303"/>
                    <a:pt x="11263" y="17907"/>
                    <a:pt x="15145" y="17907"/>
                  </a:cubicBezTo>
                  <a:cubicBezTo>
                    <a:pt x="16099" y="17907"/>
                    <a:pt x="17053" y="17810"/>
                    <a:pt x="17988" y="17610"/>
                  </a:cubicBezTo>
                  <a:cubicBezTo>
                    <a:pt x="22727" y="16619"/>
                    <a:pt x="26833" y="13029"/>
                    <a:pt x="28479" y="8468"/>
                  </a:cubicBezTo>
                  <a:lnTo>
                    <a:pt x="1250"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7"/>
            <p:cNvSpPr/>
            <p:nvPr/>
          </p:nvSpPr>
          <p:spPr>
            <a:xfrm>
              <a:off x="-859717" y="4144764"/>
              <a:ext cx="647512" cy="853417"/>
            </a:xfrm>
            <a:custGeom>
              <a:rect b="b" l="l" r="r" t="t"/>
              <a:pathLst>
                <a:path extrusionOk="0" h="26609" w="20189">
                  <a:moveTo>
                    <a:pt x="7814" y="0"/>
                  </a:moveTo>
                  <a:cubicBezTo>
                    <a:pt x="3530" y="2261"/>
                    <a:pt x="575" y="6842"/>
                    <a:pt x="278" y="11661"/>
                  </a:cubicBezTo>
                  <a:cubicBezTo>
                    <a:pt x="0" y="16480"/>
                    <a:pt x="2380" y="21398"/>
                    <a:pt x="6366" y="24135"/>
                  </a:cubicBezTo>
                  <a:cubicBezTo>
                    <a:pt x="8729" y="25769"/>
                    <a:pt x="11600" y="26609"/>
                    <a:pt x="14463" y="26609"/>
                  </a:cubicBezTo>
                  <a:cubicBezTo>
                    <a:pt x="16431" y="26609"/>
                    <a:pt x="18395" y="26212"/>
                    <a:pt x="20188" y="25404"/>
                  </a:cubicBezTo>
                  <a:lnTo>
                    <a:pt x="7814"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7"/>
            <p:cNvSpPr/>
            <p:nvPr/>
          </p:nvSpPr>
          <p:spPr>
            <a:xfrm>
              <a:off x="-761767" y="2504064"/>
              <a:ext cx="786161" cy="908005"/>
            </a:xfrm>
            <a:custGeom>
              <a:rect b="b" l="l" r="r" t="t"/>
              <a:pathLst>
                <a:path extrusionOk="0" h="28311" w="24512">
                  <a:moveTo>
                    <a:pt x="15121" y="0"/>
                  </a:moveTo>
                  <a:cubicBezTo>
                    <a:pt x="12942" y="0"/>
                    <a:pt x="10764" y="453"/>
                    <a:pt x="8785" y="1380"/>
                  </a:cubicBezTo>
                  <a:cubicBezTo>
                    <a:pt x="3768" y="3740"/>
                    <a:pt x="298" y="9075"/>
                    <a:pt x="139" y="14627"/>
                  </a:cubicBezTo>
                  <a:cubicBezTo>
                    <a:pt x="0" y="20180"/>
                    <a:pt x="3193" y="25673"/>
                    <a:pt x="8091" y="28311"/>
                  </a:cubicBezTo>
                  <a:lnTo>
                    <a:pt x="24512" y="3165"/>
                  </a:lnTo>
                  <a:cubicBezTo>
                    <a:pt x="21863" y="1082"/>
                    <a:pt x="18490" y="0"/>
                    <a:pt x="1512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7"/>
            <p:cNvSpPr/>
            <p:nvPr/>
          </p:nvSpPr>
          <p:spPr>
            <a:xfrm>
              <a:off x="-18871" y="1865244"/>
              <a:ext cx="1008135" cy="726987"/>
            </a:xfrm>
            <a:custGeom>
              <a:rect b="b" l="l" r="r" t="t"/>
              <a:pathLst>
                <a:path extrusionOk="0" h="22667" w="31433">
                  <a:moveTo>
                    <a:pt x="14920" y="1"/>
                  </a:moveTo>
                  <a:cubicBezTo>
                    <a:pt x="13949" y="1"/>
                    <a:pt x="12978" y="61"/>
                    <a:pt x="12018" y="178"/>
                  </a:cubicBezTo>
                  <a:cubicBezTo>
                    <a:pt x="9361" y="495"/>
                    <a:pt x="6683" y="1288"/>
                    <a:pt x="4601" y="2974"/>
                  </a:cubicBezTo>
                  <a:cubicBezTo>
                    <a:pt x="1904" y="5195"/>
                    <a:pt x="555" y="8745"/>
                    <a:pt x="278" y="12255"/>
                  </a:cubicBezTo>
                  <a:cubicBezTo>
                    <a:pt x="0" y="15745"/>
                    <a:pt x="674" y="19236"/>
                    <a:pt x="1329" y="22666"/>
                  </a:cubicBezTo>
                  <a:lnTo>
                    <a:pt x="31433" y="10411"/>
                  </a:lnTo>
                  <a:cubicBezTo>
                    <a:pt x="30164" y="6663"/>
                    <a:pt x="27189" y="3608"/>
                    <a:pt x="23619" y="1883"/>
                  </a:cubicBezTo>
                  <a:cubicBezTo>
                    <a:pt x="20922" y="580"/>
                    <a:pt x="17920" y="1"/>
                    <a:pt x="149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7"/>
            <p:cNvSpPr/>
            <p:nvPr/>
          </p:nvSpPr>
          <p:spPr>
            <a:xfrm>
              <a:off x="977784" y="1602089"/>
              <a:ext cx="788085" cy="607229"/>
            </a:xfrm>
            <a:custGeom>
              <a:rect b="b" l="l" r="r" t="t"/>
              <a:pathLst>
                <a:path extrusionOk="0" h="18933" w="24572">
                  <a:moveTo>
                    <a:pt x="11240" y="1"/>
                  </a:moveTo>
                  <a:cubicBezTo>
                    <a:pt x="8388" y="1"/>
                    <a:pt x="5542" y="1067"/>
                    <a:pt x="3571" y="3127"/>
                  </a:cubicBezTo>
                  <a:cubicBezTo>
                    <a:pt x="1667" y="5111"/>
                    <a:pt x="695" y="7847"/>
                    <a:pt x="358" y="10564"/>
                  </a:cubicBezTo>
                  <a:cubicBezTo>
                    <a:pt x="1" y="13301"/>
                    <a:pt x="239" y="16057"/>
                    <a:pt x="477" y="18814"/>
                  </a:cubicBezTo>
                  <a:lnTo>
                    <a:pt x="23818" y="18933"/>
                  </a:lnTo>
                  <a:cubicBezTo>
                    <a:pt x="24572" y="15165"/>
                    <a:pt x="24255" y="11159"/>
                    <a:pt x="22609" y="7689"/>
                  </a:cubicBezTo>
                  <a:cubicBezTo>
                    <a:pt x="20943" y="4238"/>
                    <a:pt x="17869" y="1402"/>
                    <a:pt x="14180" y="391"/>
                  </a:cubicBezTo>
                  <a:cubicBezTo>
                    <a:pt x="13224" y="130"/>
                    <a:pt x="12231" y="1"/>
                    <a:pt x="1124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7"/>
            <p:cNvSpPr/>
            <p:nvPr/>
          </p:nvSpPr>
          <p:spPr>
            <a:xfrm>
              <a:off x="1749321" y="1752798"/>
              <a:ext cx="763261" cy="710951"/>
            </a:xfrm>
            <a:custGeom>
              <a:rect b="b" l="l" r="r" t="t"/>
              <a:pathLst>
                <a:path extrusionOk="0" h="22167" w="23798">
                  <a:moveTo>
                    <a:pt x="11019" y="0"/>
                  </a:moveTo>
                  <a:cubicBezTo>
                    <a:pt x="8738" y="0"/>
                    <a:pt x="6479" y="711"/>
                    <a:pt x="4740" y="2177"/>
                  </a:cubicBezTo>
                  <a:cubicBezTo>
                    <a:pt x="1349" y="5052"/>
                    <a:pt x="575" y="9891"/>
                    <a:pt x="0" y="14313"/>
                  </a:cubicBezTo>
                  <a:lnTo>
                    <a:pt x="22092" y="22166"/>
                  </a:lnTo>
                  <a:cubicBezTo>
                    <a:pt x="23322" y="18398"/>
                    <a:pt x="23798" y="14293"/>
                    <a:pt x="22866" y="10426"/>
                  </a:cubicBezTo>
                  <a:cubicBezTo>
                    <a:pt x="21934" y="6559"/>
                    <a:pt x="19495" y="2970"/>
                    <a:pt x="15945" y="1165"/>
                  </a:cubicBezTo>
                  <a:cubicBezTo>
                    <a:pt x="14429" y="395"/>
                    <a:pt x="12718" y="0"/>
                    <a:pt x="1101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7"/>
            <p:cNvSpPr/>
            <p:nvPr/>
          </p:nvSpPr>
          <p:spPr>
            <a:xfrm>
              <a:off x="2462326" y="2133594"/>
              <a:ext cx="725127" cy="761401"/>
            </a:xfrm>
            <a:custGeom>
              <a:rect b="b" l="l" r="r" t="t"/>
              <a:pathLst>
                <a:path extrusionOk="0" h="23740" w="22609">
                  <a:moveTo>
                    <a:pt x="8845" y="1"/>
                  </a:moveTo>
                  <a:cubicBezTo>
                    <a:pt x="7378" y="1"/>
                    <a:pt x="5910" y="279"/>
                    <a:pt x="4641" y="993"/>
                  </a:cubicBezTo>
                  <a:cubicBezTo>
                    <a:pt x="1488" y="2817"/>
                    <a:pt x="595" y="6902"/>
                    <a:pt x="0" y="10492"/>
                  </a:cubicBezTo>
                  <a:lnTo>
                    <a:pt x="15350" y="23739"/>
                  </a:lnTo>
                  <a:cubicBezTo>
                    <a:pt x="20109" y="20903"/>
                    <a:pt x="22608" y="14736"/>
                    <a:pt x="21141" y="9381"/>
                  </a:cubicBezTo>
                  <a:cubicBezTo>
                    <a:pt x="19673" y="4047"/>
                    <a:pt x="14378" y="1"/>
                    <a:pt x="884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7"/>
            <p:cNvSpPr/>
            <p:nvPr/>
          </p:nvSpPr>
          <p:spPr>
            <a:xfrm>
              <a:off x="2962882" y="2715582"/>
              <a:ext cx="587729" cy="713036"/>
            </a:xfrm>
            <a:custGeom>
              <a:rect b="b" l="l" r="r" t="t"/>
              <a:pathLst>
                <a:path extrusionOk="0" h="22232" w="18325">
                  <a:moveTo>
                    <a:pt x="8648" y="0"/>
                  </a:moveTo>
                  <a:cubicBezTo>
                    <a:pt x="8210" y="0"/>
                    <a:pt x="7772" y="33"/>
                    <a:pt x="7338" y="100"/>
                  </a:cubicBezTo>
                  <a:cubicBezTo>
                    <a:pt x="3987" y="615"/>
                    <a:pt x="1032" y="3134"/>
                    <a:pt x="1" y="6366"/>
                  </a:cubicBezTo>
                  <a:lnTo>
                    <a:pt x="10650" y="22231"/>
                  </a:lnTo>
                  <a:cubicBezTo>
                    <a:pt x="13129" y="21974"/>
                    <a:pt x="15310" y="20308"/>
                    <a:pt x="16599" y="18166"/>
                  </a:cubicBezTo>
                  <a:cubicBezTo>
                    <a:pt x="17869" y="16024"/>
                    <a:pt x="18325" y="13466"/>
                    <a:pt x="18265" y="10987"/>
                  </a:cubicBezTo>
                  <a:cubicBezTo>
                    <a:pt x="18226" y="8488"/>
                    <a:pt x="17670" y="5910"/>
                    <a:pt x="16223" y="3868"/>
                  </a:cubicBezTo>
                  <a:cubicBezTo>
                    <a:pt x="14514" y="1468"/>
                    <a:pt x="11588" y="0"/>
                    <a:pt x="864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7"/>
            <p:cNvSpPr/>
            <p:nvPr/>
          </p:nvSpPr>
          <p:spPr>
            <a:xfrm>
              <a:off x="3291722" y="3404403"/>
              <a:ext cx="494879" cy="791902"/>
            </a:xfrm>
            <a:custGeom>
              <a:rect b="b" l="l" r="r" t="t"/>
              <a:pathLst>
                <a:path extrusionOk="0" h="24691" w="15430">
                  <a:moveTo>
                    <a:pt x="4682" y="0"/>
                  </a:moveTo>
                  <a:cubicBezTo>
                    <a:pt x="2994" y="0"/>
                    <a:pt x="1343" y="479"/>
                    <a:pt x="0" y="1528"/>
                  </a:cubicBezTo>
                  <a:lnTo>
                    <a:pt x="7536" y="24691"/>
                  </a:lnTo>
                  <a:cubicBezTo>
                    <a:pt x="11741" y="23620"/>
                    <a:pt x="14219" y="19138"/>
                    <a:pt x="14834" y="14854"/>
                  </a:cubicBezTo>
                  <a:cubicBezTo>
                    <a:pt x="15429" y="10630"/>
                    <a:pt x="14557" y="5990"/>
                    <a:pt x="11602" y="2916"/>
                  </a:cubicBezTo>
                  <a:cubicBezTo>
                    <a:pt x="9818" y="1073"/>
                    <a:pt x="7209" y="0"/>
                    <a:pt x="46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7"/>
            <p:cNvSpPr/>
            <p:nvPr/>
          </p:nvSpPr>
          <p:spPr>
            <a:xfrm>
              <a:off x="177670" y="2605156"/>
              <a:ext cx="2772507" cy="1574824"/>
            </a:xfrm>
            <a:custGeom>
              <a:rect b="b" l="l" r="r" t="t"/>
              <a:pathLst>
                <a:path extrusionOk="0" h="49102" w="86445">
                  <a:moveTo>
                    <a:pt x="36009" y="1"/>
                  </a:moveTo>
                  <a:cubicBezTo>
                    <a:pt x="27112" y="1"/>
                    <a:pt x="18227" y="2857"/>
                    <a:pt x="11760" y="8877"/>
                  </a:cubicBezTo>
                  <a:cubicBezTo>
                    <a:pt x="3133" y="16909"/>
                    <a:pt x="0" y="30930"/>
                    <a:pt x="6009" y="41064"/>
                  </a:cubicBezTo>
                  <a:cubicBezTo>
                    <a:pt x="7992" y="44415"/>
                    <a:pt x="10947" y="47291"/>
                    <a:pt x="14636" y="48520"/>
                  </a:cubicBezTo>
                  <a:cubicBezTo>
                    <a:pt x="15793" y="48906"/>
                    <a:pt x="17025" y="49102"/>
                    <a:pt x="18255" y="49102"/>
                  </a:cubicBezTo>
                  <a:cubicBezTo>
                    <a:pt x="20756" y="49102"/>
                    <a:pt x="23246" y="48291"/>
                    <a:pt x="25067" y="46616"/>
                  </a:cubicBezTo>
                  <a:lnTo>
                    <a:pt x="25067" y="46596"/>
                  </a:lnTo>
                  <a:cubicBezTo>
                    <a:pt x="26554" y="45228"/>
                    <a:pt x="27050" y="42749"/>
                    <a:pt x="27228" y="40607"/>
                  </a:cubicBezTo>
                  <a:cubicBezTo>
                    <a:pt x="27447" y="37970"/>
                    <a:pt x="27883" y="34856"/>
                    <a:pt x="30243" y="33627"/>
                  </a:cubicBezTo>
                  <a:cubicBezTo>
                    <a:pt x="30821" y="33320"/>
                    <a:pt x="31462" y="33180"/>
                    <a:pt x="32115" y="33180"/>
                  </a:cubicBezTo>
                  <a:cubicBezTo>
                    <a:pt x="33276" y="33180"/>
                    <a:pt x="34472" y="33624"/>
                    <a:pt x="35399" y="34361"/>
                  </a:cubicBezTo>
                  <a:cubicBezTo>
                    <a:pt x="35657" y="34559"/>
                    <a:pt x="35875" y="34797"/>
                    <a:pt x="36073" y="35015"/>
                  </a:cubicBezTo>
                  <a:cubicBezTo>
                    <a:pt x="36252" y="31406"/>
                    <a:pt x="38175" y="27995"/>
                    <a:pt x="40853" y="25555"/>
                  </a:cubicBezTo>
                  <a:cubicBezTo>
                    <a:pt x="43589" y="23037"/>
                    <a:pt x="47119" y="21470"/>
                    <a:pt x="50748" y="20518"/>
                  </a:cubicBezTo>
                  <a:cubicBezTo>
                    <a:pt x="53716" y="19719"/>
                    <a:pt x="56796" y="19313"/>
                    <a:pt x="59874" y="19313"/>
                  </a:cubicBezTo>
                  <a:cubicBezTo>
                    <a:pt x="63748" y="19313"/>
                    <a:pt x="67618" y="19957"/>
                    <a:pt x="71254" y="21272"/>
                  </a:cubicBezTo>
                  <a:cubicBezTo>
                    <a:pt x="77164" y="23394"/>
                    <a:pt x="82736" y="28570"/>
                    <a:pt x="86445" y="33924"/>
                  </a:cubicBezTo>
                  <a:cubicBezTo>
                    <a:pt x="82776" y="27816"/>
                    <a:pt x="78889" y="22482"/>
                    <a:pt x="74963" y="18555"/>
                  </a:cubicBezTo>
                  <a:cubicBezTo>
                    <a:pt x="66574" y="10246"/>
                    <a:pt x="56361" y="3424"/>
                    <a:pt x="44839" y="945"/>
                  </a:cubicBezTo>
                  <a:cubicBezTo>
                    <a:pt x="41954" y="319"/>
                    <a:pt x="38981" y="1"/>
                    <a:pt x="3600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7"/>
            <p:cNvSpPr/>
            <p:nvPr/>
          </p:nvSpPr>
          <p:spPr>
            <a:xfrm>
              <a:off x="532553" y="3288653"/>
              <a:ext cx="463095" cy="463063"/>
            </a:xfrm>
            <a:custGeom>
              <a:rect b="b" l="l" r="r" t="t"/>
              <a:pathLst>
                <a:path extrusionOk="0" h="14438" w="14439">
                  <a:moveTo>
                    <a:pt x="7220" y="1"/>
                  </a:moveTo>
                  <a:cubicBezTo>
                    <a:pt x="3233" y="1"/>
                    <a:pt x="1" y="3233"/>
                    <a:pt x="1" y="7219"/>
                  </a:cubicBezTo>
                  <a:cubicBezTo>
                    <a:pt x="1" y="11205"/>
                    <a:pt x="3233" y="14438"/>
                    <a:pt x="7220" y="14438"/>
                  </a:cubicBezTo>
                  <a:cubicBezTo>
                    <a:pt x="11206" y="14438"/>
                    <a:pt x="14438" y="11205"/>
                    <a:pt x="14438" y="7219"/>
                  </a:cubicBezTo>
                  <a:cubicBezTo>
                    <a:pt x="14438" y="3233"/>
                    <a:pt x="11225" y="1"/>
                    <a:pt x="72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7"/>
            <p:cNvSpPr/>
            <p:nvPr/>
          </p:nvSpPr>
          <p:spPr>
            <a:xfrm>
              <a:off x="3693687" y="5557397"/>
              <a:ext cx="21681" cy="112607"/>
            </a:xfrm>
            <a:custGeom>
              <a:rect b="b" l="l" r="r" t="t"/>
              <a:pathLst>
                <a:path extrusionOk="0" fill="none" h="3511" w="676">
                  <a:moveTo>
                    <a:pt x="675" y="3511"/>
                  </a:moveTo>
                  <a:cubicBezTo>
                    <a:pt x="497" y="2420"/>
                    <a:pt x="259" y="1230"/>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7"/>
            <p:cNvSpPr/>
            <p:nvPr/>
          </p:nvSpPr>
          <p:spPr>
            <a:xfrm>
              <a:off x="981601" y="4089439"/>
              <a:ext cx="11482" cy="10841"/>
            </a:xfrm>
            <a:custGeom>
              <a:rect b="b" l="l" r="r" t="t"/>
              <a:pathLst>
                <a:path extrusionOk="0" fill="none" h="338" w="358">
                  <a:moveTo>
                    <a:pt x="358" y="0"/>
                  </a:moveTo>
                  <a:cubicBezTo>
                    <a:pt x="239" y="119"/>
                    <a:pt x="100" y="238"/>
                    <a:pt x="1" y="33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7"/>
            <p:cNvSpPr/>
            <p:nvPr/>
          </p:nvSpPr>
          <p:spPr>
            <a:xfrm>
              <a:off x="-86287" y="2166693"/>
              <a:ext cx="3795267" cy="3390737"/>
            </a:xfrm>
            <a:custGeom>
              <a:rect b="b" l="l" r="r" t="t"/>
              <a:pathLst>
                <a:path extrusionOk="0" h="105721" w="118334">
                  <a:moveTo>
                    <a:pt x="45943" y="0"/>
                  </a:moveTo>
                  <a:cubicBezTo>
                    <a:pt x="45918" y="0"/>
                    <a:pt x="45894" y="0"/>
                    <a:pt x="45870" y="0"/>
                  </a:cubicBezTo>
                  <a:cubicBezTo>
                    <a:pt x="44640" y="0"/>
                    <a:pt x="43391" y="40"/>
                    <a:pt x="42161" y="119"/>
                  </a:cubicBezTo>
                  <a:cubicBezTo>
                    <a:pt x="41805" y="139"/>
                    <a:pt x="41467" y="139"/>
                    <a:pt x="41130" y="179"/>
                  </a:cubicBezTo>
                  <a:cubicBezTo>
                    <a:pt x="40972" y="179"/>
                    <a:pt x="40833" y="199"/>
                    <a:pt x="40674" y="218"/>
                  </a:cubicBezTo>
                  <a:cubicBezTo>
                    <a:pt x="30441" y="1369"/>
                    <a:pt x="19693" y="6346"/>
                    <a:pt x="12712" y="13485"/>
                  </a:cubicBezTo>
                  <a:cubicBezTo>
                    <a:pt x="4522" y="21815"/>
                    <a:pt x="0" y="33614"/>
                    <a:pt x="496" y="45295"/>
                  </a:cubicBezTo>
                  <a:cubicBezTo>
                    <a:pt x="793" y="51879"/>
                    <a:pt x="2657" y="58483"/>
                    <a:pt x="6386" y="63936"/>
                  </a:cubicBezTo>
                  <a:cubicBezTo>
                    <a:pt x="10154" y="69390"/>
                    <a:pt x="15806" y="73594"/>
                    <a:pt x="22251" y="75042"/>
                  </a:cubicBezTo>
                  <a:cubicBezTo>
                    <a:pt x="23829" y="75396"/>
                    <a:pt x="25451" y="75572"/>
                    <a:pt x="27073" y="75572"/>
                  </a:cubicBezTo>
                  <a:cubicBezTo>
                    <a:pt x="32072" y="75572"/>
                    <a:pt x="37074" y="73899"/>
                    <a:pt x="40833" y="70619"/>
                  </a:cubicBezTo>
                  <a:cubicBezTo>
                    <a:pt x="45791" y="66256"/>
                    <a:pt x="48250" y="59038"/>
                    <a:pt x="46405" y="52692"/>
                  </a:cubicBezTo>
                  <a:cubicBezTo>
                    <a:pt x="46247" y="52077"/>
                    <a:pt x="46009" y="51462"/>
                    <a:pt x="45731" y="50887"/>
                  </a:cubicBezTo>
                  <a:cubicBezTo>
                    <a:pt x="45315" y="50134"/>
                    <a:pt x="44839" y="49440"/>
                    <a:pt x="44303" y="48785"/>
                  </a:cubicBezTo>
                  <a:cubicBezTo>
                    <a:pt x="44065" y="48527"/>
                    <a:pt x="43847" y="48270"/>
                    <a:pt x="43629" y="48032"/>
                  </a:cubicBezTo>
                  <a:cubicBezTo>
                    <a:pt x="42696" y="47291"/>
                    <a:pt x="41492" y="46846"/>
                    <a:pt x="40319" y="46846"/>
                  </a:cubicBezTo>
                  <a:cubicBezTo>
                    <a:pt x="39671" y="46846"/>
                    <a:pt x="39032" y="46982"/>
                    <a:pt x="38453" y="47278"/>
                  </a:cubicBezTo>
                  <a:cubicBezTo>
                    <a:pt x="36113" y="48527"/>
                    <a:pt x="35677" y="51641"/>
                    <a:pt x="35458" y="54278"/>
                  </a:cubicBezTo>
                  <a:cubicBezTo>
                    <a:pt x="35260" y="56420"/>
                    <a:pt x="34784" y="58899"/>
                    <a:pt x="33277" y="60267"/>
                  </a:cubicBezTo>
                  <a:lnTo>
                    <a:pt x="33277" y="60287"/>
                  </a:lnTo>
                  <a:cubicBezTo>
                    <a:pt x="31469" y="61962"/>
                    <a:pt x="28984" y="62773"/>
                    <a:pt x="26479" y="62773"/>
                  </a:cubicBezTo>
                  <a:cubicBezTo>
                    <a:pt x="25246" y="62773"/>
                    <a:pt x="24009" y="62577"/>
                    <a:pt x="22846" y="62191"/>
                  </a:cubicBezTo>
                  <a:cubicBezTo>
                    <a:pt x="19177" y="60962"/>
                    <a:pt x="16222" y="58086"/>
                    <a:pt x="14239" y="54735"/>
                  </a:cubicBezTo>
                  <a:cubicBezTo>
                    <a:pt x="8230" y="44601"/>
                    <a:pt x="11363" y="30580"/>
                    <a:pt x="19990" y="22529"/>
                  </a:cubicBezTo>
                  <a:cubicBezTo>
                    <a:pt x="26456" y="16524"/>
                    <a:pt x="35339" y="13671"/>
                    <a:pt x="44227" y="13671"/>
                  </a:cubicBezTo>
                  <a:cubicBezTo>
                    <a:pt x="47197" y="13671"/>
                    <a:pt x="50168" y="13990"/>
                    <a:pt x="53049" y="14616"/>
                  </a:cubicBezTo>
                  <a:cubicBezTo>
                    <a:pt x="64591" y="17095"/>
                    <a:pt x="74804" y="23917"/>
                    <a:pt x="83173" y="32226"/>
                  </a:cubicBezTo>
                  <a:cubicBezTo>
                    <a:pt x="87119" y="36153"/>
                    <a:pt x="91006" y="41487"/>
                    <a:pt x="94675" y="47595"/>
                  </a:cubicBezTo>
                  <a:cubicBezTo>
                    <a:pt x="94675" y="47615"/>
                    <a:pt x="94695" y="47615"/>
                    <a:pt x="94695" y="47635"/>
                  </a:cubicBezTo>
                  <a:cubicBezTo>
                    <a:pt x="99137" y="55032"/>
                    <a:pt x="103222" y="63540"/>
                    <a:pt x="106752" y="72047"/>
                  </a:cubicBezTo>
                  <a:cubicBezTo>
                    <a:pt x="111908" y="84462"/>
                    <a:pt x="115875" y="96856"/>
                    <a:pt x="117838" y="105721"/>
                  </a:cubicBezTo>
                  <a:lnTo>
                    <a:pt x="118334" y="105622"/>
                  </a:lnTo>
                  <a:cubicBezTo>
                    <a:pt x="117303" y="89955"/>
                    <a:pt x="116251" y="74209"/>
                    <a:pt x="112384" y="58998"/>
                  </a:cubicBezTo>
                  <a:cubicBezTo>
                    <a:pt x="108517" y="43788"/>
                    <a:pt x="101596" y="28994"/>
                    <a:pt x="90332" y="18086"/>
                  </a:cubicBezTo>
                  <a:cubicBezTo>
                    <a:pt x="78569" y="6680"/>
                    <a:pt x="62299" y="0"/>
                    <a:pt x="45943"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7"/>
            <p:cNvSpPr/>
            <p:nvPr/>
          </p:nvSpPr>
          <p:spPr>
            <a:xfrm>
              <a:off x="-635850" y="2173685"/>
              <a:ext cx="2127593" cy="3052308"/>
            </a:xfrm>
            <a:custGeom>
              <a:rect b="b" l="l" r="r" t="t"/>
              <a:pathLst>
                <a:path extrusionOk="0" h="95169" w="66337">
                  <a:moveTo>
                    <a:pt x="57809" y="0"/>
                  </a:moveTo>
                  <a:cubicBezTo>
                    <a:pt x="36034" y="1587"/>
                    <a:pt x="24235" y="7735"/>
                    <a:pt x="13288" y="21022"/>
                  </a:cubicBezTo>
                  <a:cubicBezTo>
                    <a:pt x="4998" y="31096"/>
                    <a:pt x="1" y="46168"/>
                    <a:pt x="715" y="59177"/>
                  </a:cubicBezTo>
                  <a:cubicBezTo>
                    <a:pt x="1448" y="72206"/>
                    <a:pt x="8568" y="85057"/>
                    <a:pt x="19991" y="91323"/>
                  </a:cubicBezTo>
                  <a:cubicBezTo>
                    <a:pt x="24676" y="93881"/>
                    <a:pt x="30046" y="95169"/>
                    <a:pt x="35392" y="95169"/>
                  </a:cubicBezTo>
                  <a:cubicBezTo>
                    <a:pt x="43102" y="95169"/>
                    <a:pt x="50762" y="92490"/>
                    <a:pt x="56242" y="87079"/>
                  </a:cubicBezTo>
                  <a:cubicBezTo>
                    <a:pt x="60506" y="82855"/>
                    <a:pt x="63699" y="76212"/>
                    <a:pt x="65048" y="69350"/>
                  </a:cubicBezTo>
                  <a:cubicBezTo>
                    <a:pt x="66337" y="62647"/>
                    <a:pt x="65861" y="55746"/>
                    <a:pt x="62886" y="50669"/>
                  </a:cubicBezTo>
                  <a:lnTo>
                    <a:pt x="62886" y="50669"/>
                  </a:lnTo>
                  <a:cubicBezTo>
                    <a:pt x="63144" y="51244"/>
                    <a:pt x="63382" y="51859"/>
                    <a:pt x="63560" y="52474"/>
                  </a:cubicBezTo>
                  <a:cubicBezTo>
                    <a:pt x="65385" y="58820"/>
                    <a:pt x="62926" y="66038"/>
                    <a:pt x="57968" y="70401"/>
                  </a:cubicBezTo>
                  <a:cubicBezTo>
                    <a:pt x="54224" y="73681"/>
                    <a:pt x="49214" y="75354"/>
                    <a:pt x="44210" y="75354"/>
                  </a:cubicBezTo>
                  <a:cubicBezTo>
                    <a:pt x="42587" y="75354"/>
                    <a:pt x="40964" y="75178"/>
                    <a:pt x="39386" y="74824"/>
                  </a:cubicBezTo>
                  <a:cubicBezTo>
                    <a:pt x="32941" y="73376"/>
                    <a:pt x="27289" y="69172"/>
                    <a:pt x="23541" y="63718"/>
                  </a:cubicBezTo>
                  <a:cubicBezTo>
                    <a:pt x="19792" y="58265"/>
                    <a:pt x="17928" y="51661"/>
                    <a:pt x="17651" y="45077"/>
                  </a:cubicBezTo>
                  <a:cubicBezTo>
                    <a:pt x="17135" y="33396"/>
                    <a:pt x="21676" y="21597"/>
                    <a:pt x="29847" y="13267"/>
                  </a:cubicBezTo>
                  <a:cubicBezTo>
                    <a:pt x="36828" y="6128"/>
                    <a:pt x="47576" y="1151"/>
                    <a:pt x="5780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7"/>
            <p:cNvSpPr/>
            <p:nvPr/>
          </p:nvSpPr>
          <p:spPr>
            <a:xfrm>
              <a:off x="7335686" y="4099606"/>
              <a:ext cx="38808" cy="23573"/>
            </a:xfrm>
            <a:custGeom>
              <a:rect b="b" l="l" r="r" t="t"/>
              <a:pathLst>
                <a:path extrusionOk="0" fill="none" h="735" w="1210">
                  <a:moveTo>
                    <a:pt x="1210" y="734"/>
                  </a:moveTo>
                  <a:cubicBezTo>
                    <a:pt x="754" y="556"/>
                    <a:pt x="337" y="298"/>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7"/>
            <p:cNvSpPr/>
            <p:nvPr/>
          </p:nvSpPr>
          <p:spPr>
            <a:xfrm>
              <a:off x="6931796" y="2165410"/>
              <a:ext cx="152024" cy="7665"/>
            </a:xfrm>
            <a:custGeom>
              <a:rect b="b" l="l" r="r" t="t"/>
              <a:pathLst>
                <a:path extrusionOk="0" fill="none" h="239" w="4740">
                  <a:moveTo>
                    <a:pt x="0" y="40"/>
                  </a:moveTo>
                  <a:cubicBezTo>
                    <a:pt x="1567" y="1"/>
                    <a:pt x="3134" y="60"/>
                    <a:pt x="4740" y="239"/>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7"/>
            <p:cNvSpPr/>
            <p:nvPr/>
          </p:nvSpPr>
          <p:spPr>
            <a:xfrm>
              <a:off x="5330863" y="3694434"/>
              <a:ext cx="35665" cy="54106"/>
            </a:xfrm>
            <a:custGeom>
              <a:rect b="b" l="l" r="r" t="t"/>
              <a:pathLst>
                <a:path extrusionOk="0" fill="none" h="1687" w="1112">
                  <a:moveTo>
                    <a:pt x="1111" y="1"/>
                  </a:moveTo>
                  <a:cubicBezTo>
                    <a:pt x="715" y="556"/>
                    <a:pt x="358" y="1111"/>
                    <a:pt x="1" y="168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7"/>
            <p:cNvSpPr/>
            <p:nvPr/>
          </p:nvSpPr>
          <p:spPr>
            <a:xfrm>
              <a:off x="6982663" y="3728142"/>
              <a:ext cx="674" cy="11482"/>
            </a:xfrm>
            <a:custGeom>
              <a:rect b="b" l="l" r="r" t="t"/>
              <a:pathLst>
                <a:path extrusionOk="0" fill="none" h="358" w="21">
                  <a:moveTo>
                    <a:pt x="21" y="358"/>
                  </a:moveTo>
                  <a:cubicBezTo>
                    <a:pt x="21" y="279"/>
                    <a:pt x="21" y="179"/>
                    <a:pt x="1" y="100"/>
                  </a:cubicBezTo>
                  <a:cubicBezTo>
                    <a:pt x="21" y="60"/>
                    <a:pt x="1" y="41"/>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7"/>
            <p:cNvSpPr/>
            <p:nvPr/>
          </p:nvSpPr>
          <p:spPr>
            <a:xfrm>
              <a:off x="4979123" y="3224540"/>
              <a:ext cx="2002928" cy="1252912"/>
            </a:xfrm>
            <a:custGeom>
              <a:rect b="b" l="l" r="r" t="t"/>
              <a:pathLst>
                <a:path extrusionOk="0" h="39065" w="62450">
                  <a:moveTo>
                    <a:pt x="38652" y="1"/>
                  </a:moveTo>
                  <a:cubicBezTo>
                    <a:pt x="34775" y="1"/>
                    <a:pt x="30905" y="645"/>
                    <a:pt x="27269" y="1960"/>
                  </a:cubicBezTo>
                  <a:cubicBezTo>
                    <a:pt x="21359" y="4082"/>
                    <a:pt x="15807" y="9258"/>
                    <a:pt x="12078" y="14612"/>
                  </a:cubicBezTo>
                  <a:cubicBezTo>
                    <a:pt x="12078" y="14632"/>
                    <a:pt x="12058" y="14632"/>
                    <a:pt x="12058" y="14652"/>
                  </a:cubicBezTo>
                  <a:cubicBezTo>
                    <a:pt x="7616" y="22049"/>
                    <a:pt x="3551" y="30557"/>
                    <a:pt x="1" y="39064"/>
                  </a:cubicBezTo>
                  <a:cubicBezTo>
                    <a:pt x="3868" y="33075"/>
                    <a:pt x="8033" y="26194"/>
                    <a:pt x="13823" y="22029"/>
                  </a:cubicBezTo>
                  <a:cubicBezTo>
                    <a:pt x="18729" y="18472"/>
                    <a:pt x="24710" y="16133"/>
                    <a:pt x="30730" y="16133"/>
                  </a:cubicBezTo>
                  <a:cubicBezTo>
                    <a:pt x="31791" y="16133"/>
                    <a:pt x="32854" y="16206"/>
                    <a:pt x="33913" y="16357"/>
                  </a:cubicBezTo>
                  <a:cubicBezTo>
                    <a:pt x="42916" y="17646"/>
                    <a:pt x="53248" y="23179"/>
                    <a:pt x="57076" y="31409"/>
                  </a:cubicBezTo>
                  <a:cubicBezTo>
                    <a:pt x="57849" y="33055"/>
                    <a:pt x="58365" y="34781"/>
                    <a:pt x="58702" y="36605"/>
                  </a:cubicBezTo>
                  <a:lnTo>
                    <a:pt x="58841" y="36585"/>
                  </a:lnTo>
                  <a:cubicBezTo>
                    <a:pt x="57552" y="29882"/>
                    <a:pt x="58028" y="22981"/>
                    <a:pt x="61022" y="17904"/>
                  </a:cubicBezTo>
                  <a:cubicBezTo>
                    <a:pt x="61379" y="17091"/>
                    <a:pt x="61855" y="16338"/>
                    <a:pt x="62450" y="15703"/>
                  </a:cubicBezTo>
                  <a:cubicBezTo>
                    <a:pt x="62291" y="12094"/>
                    <a:pt x="60368" y="8683"/>
                    <a:pt x="57690" y="6243"/>
                  </a:cubicBezTo>
                  <a:cubicBezTo>
                    <a:pt x="54934" y="3725"/>
                    <a:pt x="51404" y="2158"/>
                    <a:pt x="47795" y="1206"/>
                  </a:cubicBezTo>
                  <a:cubicBezTo>
                    <a:pt x="44818" y="407"/>
                    <a:pt x="41733" y="1"/>
                    <a:pt x="38652"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7"/>
            <p:cNvSpPr/>
            <p:nvPr/>
          </p:nvSpPr>
          <p:spPr>
            <a:xfrm>
              <a:off x="7662601" y="4956359"/>
              <a:ext cx="912751" cy="574322"/>
            </a:xfrm>
            <a:custGeom>
              <a:rect b="b" l="l" r="r" t="t"/>
              <a:pathLst>
                <a:path extrusionOk="0" h="17907" w="28459">
                  <a:moveTo>
                    <a:pt x="27209" y="0"/>
                  </a:moveTo>
                  <a:lnTo>
                    <a:pt x="0" y="8468"/>
                  </a:lnTo>
                  <a:cubicBezTo>
                    <a:pt x="1627" y="13029"/>
                    <a:pt x="5732" y="16619"/>
                    <a:pt x="10491" y="17610"/>
                  </a:cubicBezTo>
                  <a:cubicBezTo>
                    <a:pt x="11426" y="17810"/>
                    <a:pt x="12379" y="17907"/>
                    <a:pt x="13332" y="17907"/>
                  </a:cubicBezTo>
                  <a:cubicBezTo>
                    <a:pt x="17209" y="17907"/>
                    <a:pt x="21088" y="16303"/>
                    <a:pt x="23778" y="13485"/>
                  </a:cubicBezTo>
                  <a:cubicBezTo>
                    <a:pt x="27110" y="9955"/>
                    <a:pt x="28458" y="4680"/>
                    <a:pt x="2720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7"/>
            <p:cNvSpPr/>
            <p:nvPr/>
          </p:nvSpPr>
          <p:spPr>
            <a:xfrm>
              <a:off x="8528881" y="4144764"/>
              <a:ext cx="648153" cy="853417"/>
            </a:xfrm>
            <a:custGeom>
              <a:rect b="b" l="l" r="r" t="t"/>
              <a:pathLst>
                <a:path extrusionOk="0" h="26609" w="20209">
                  <a:moveTo>
                    <a:pt x="12395" y="0"/>
                  </a:moveTo>
                  <a:lnTo>
                    <a:pt x="1" y="25404"/>
                  </a:lnTo>
                  <a:cubicBezTo>
                    <a:pt x="1802" y="26212"/>
                    <a:pt x="3768" y="26609"/>
                    <a:pt x="5734" y="26609"/>
                  </a:cubicBezTo>
                  <a:cubicBezTo>
                    <a:pt x="8596" y="26609"/>
                    <a:pt x="11461" y="25769"/>
                    <a:pt x="13823" y="24135"/>
                  </a:cubicBezTo>
                  <a:cubicBezTo>
                    <a:pt x="17809" y="21398"/>
                    <a:pt x="20209" y="16480"/>
                    <a:pt x="19911" y="11661"/>
                  </a:cubicBezTo>
                  <a:cubicBezTo>
                    <a:pt x="19614" y="6842"/>
                    <a:pt x="16679" y="2261"/>
                    <a:pt x="1239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7"/>
            <p:cNvSpPr/>
            <p:nvPr/>
          </p:nvSpPr>
          <p:spPr>
            <a:xfrm>
              <a:off x="8806853" y="3390644"/>
              <a:ext cx="527304" cy="770061"/>
            </a:xfrm>
            <a:custGeom>
              <a:rect b="b" l="l" r="r" t="t"/>
              <a:pathLst>
                <a:path extrusionOk="0" h="24010" w="16441">
                  <a:moveTo>
                    <a:pt x="4121" y="1"/>
                  </a:moveTo>
                  <a:cubicBezTo>
                    <a:pt x="2715" y="1"/>
                    <a:pt x="1311" y="254"/>
                    <a:pt x="0" y="787"/>
                  </a:cubicBezTo>
                  <a:lnTo>
                    <a:pt x="3768" y="24009"/>
                  </a:lnTo>
                  <a:cubicBezTo>
                    <a:pt x="7338" y="22938"/>
                    <a:pt x="10927" y="21352"/>
                    <a:pt x="13247" y="18437"/>
                  </a:cubicBezTo>
                  <a:cubicBezTo>
                    <a:pt x="16341" y="14510"/>
                    <a:pt x="16440" y="8501"/>
                    <a:pt x="13426" y="4495"/>
                  </a:cubicBezTo>
                  <a:cubicBezTo>
                    <a:pt x="11278" y="1636"/>
                    <a:pt x="7690" y="1"/>
                    <a:pt x="412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7"/>
            <p:cNvSpPr/>
            <p:nvPr/>
          </p:nvSpPr>
          <p:spPr>
            <a:xfrm>
              <a:off x="8292281" y="2504064"/>
              <a:ext cx="786803" cy="908005"/>
            </a:xfrm>
            <a:custGeom>
              <a:rect b="b" l="l" r="r" t="t"/>
              <a:pathLst>
                <a:path extrusionOk="0" h="28311" w="24532">
                  <a:moveTo>
                    <a:pt x="9405" y="0"/>
                  </a:moveTo>
                  <a:cubicBezTo>
                    <a:pt x="6039" y="0"/>
                    <a:pt x="2662" y="1082"/>
                    <a:pt x="0" y="3165"/>
                  </a:cubicBezTo>
                  <a:lnTo>
                    <a:pt x="16441" y="28311"/>
                  </a:lnTo>
                  <a:cubicBezTo>
                    <a:pt x="21319" y="25673"/>
                    <a:pt x="24532" y="20180"/>
                    <a:pt x="24373" y="14627"/>
                  </a:cubicBezTo>
                  <a:cubicBezTo>
                    <a:pt x="24234" y="9075"/>
                    <a:pt x="20744" y="3740"/>
                    <a:pt x="15727" y="1380"/>
                  </a:cubicBezTo>
                  <a:cubicBezTo>
                    <a:pt x="13756" y="453"/>
                    <a:pt x="11583" y="0"/>
                    <a:pt x="940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7"/>
            <p:cNvSpPr/>
            <p:nvPr/>
          </p:nvSpPr>
          <p:spPr>
            <a:xfrm>
              <a:off x="7327411" y="1865244"/>
              <a:ext cx="1008135" cy="726987"/>
            </a:xfrm>
            <a:custGeom>
              <a:rect b="b" l="l" r="r" t="t"/>
              <a:pathLst>
                <a:path extrusionOk="0" h="22667" w="31433">
                  <a:moveTo>
                    <a:pt x="16513" y="1"/>
                  </a:moveTo>
                  <a:cubicBezTo>
                    <a:pt x="13513" y="1"/>
                    <a:pt x="10511" y="580"/>
                    <a:pt x="7814" y="1883"/>
                  </a:cubicBezTo>
                  <a:cubicBezTo>
                    <a:pt x="4264" y="3608"/>
                    <a:pt x="1270" y="6663"/>
                    <a:pt x="0" y="10411"/>
                  </a:cubicBezTo>
                  <a:lnTo>
                    <a:pt x="30124" y="22666"/>
                  </a:lnTo>
                  <a:cubicBezTo>
                    <a:pt x="30779" y="19236"/>
                    <a:pt x="31433" y="15745"/>
                    <a:pt x="31155" y="12255"/>
                  </a:cubicBezTo>
                  <a:cubicBezTo>
                    <a:pt x="30878" y="8745"/>
                    <a:pt x="29549" y="5195"/>
                    <a:pt x="26832" y="2974"/>
                  </a:cubicBezTo>
                  <a:cubicBezTo>
                    <a:pt x="24770" y="1288"/>
                    <a:pt x="22073" y="495"/>
                    <a:pt x="19415" y="178"/>
                  </a:cubicBezTo>
                  <a:cubicBezTo>
                    <a:pt x="18455" y="61"/>
                    <a:pt x="17484" y="1"/>
                    <a:pt x="16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7"/>
            <p:cNvSpPr/>
            <p:nvPr/>
          </p:nvSpPr>
          <p:spPr>
            <a:xfrm>
              <a:off x="6551448" y="1602089"/>
              <a:ext cx="787444" cy="607229"/>
            </a:xfrm>
            <a:custGeom>
              <a:rect b="b" l="l" r="r" t="t"/>
              <a:pathLst>
                <a:path extrusionOk="0" h="18933" w="24552">
                  <a:moveTo>
                    <a:pt x="13316" y="1"/>
                  </a:moveTo>
                  <a:cubicBezTo>
                    <a:pt x="12322" y="1"/>
                    <a:pt x="11329" y="130"/>
                    <a:pt x="10372" y="391"/>
                  </a:cubicBezTo>
                  <a:cubicBezTo>
                    <a:pt x="6683" y="1402"/>
                    <a:pt x="3609" y="4238"/>
                    <a:pt x="1944" y="7689"/>
                  </a:cubicBezTo>
                  <a:cubicBezTo>
                    <a:pt x="298" y="11159"/>
                    <a:pt x="0" y="15165"/>
                    <a:pt x="734" y="18933"/>
                  </a:cubicBezTo>
                  <a:lnTo>
                    <a:pt x="24075" y="18814"/>
                  </a:lnTo>
                  <a:cubicBezTo>
                    <a:pt x="24313" y="16057"/>
                    <a:pt x="24551" y="13301"/>
                    <a:pt x="24214" y="10564"/>
                  </a:cubicBezTo>
                  <a:cubicBezTo>
                    <a:pt x="23857" y="7847"/>
                    <a:pt x="22885" y="5111"/>
                    <a:pt x="20982" y="3127"/>
                  </a:cubicBezTo>
                  <a:cubicBezTo>
                    <a:pt x="19025" y="1067"/>
                    <a:pt x="16172" y="1"/>
                    <a:pt x="13316"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7"/>
            <p:cNvSpPr/>
            <p:nvPr/>
          </p:nvSpPr>
          <p:spPr>
            <a:xfrm>
              <a:off x="5804093" y="1752798"/>
              <a:ext cx="763261" cy="710951"/>
            </a:xfrm>
            <a:custGeom>
              <a:rect b="b" l="l" r="r" t="t"/>
              <a:pathLst>
                <a:path extrusionOk="0" h="22167" w="23798">
                  <a:moveTo>
                    <a:pt x="12791" y="0"/>
                  </a:moveTo>
                  <a:cubicBezTo>
                    <a:pt x="11090" y="0"/>
                    <a:pt x="9381" y="395"/>
                    <a:pt x="7873" y="1165"/>
                  </a:cubicBezTo>
                  <a:cubicBezTo>
                    <a:pt x="4323" y="2970"/>
                    <a:pt x="1864" y="6559"/>
                    <a:pt x="932" y="10426"/>
                  </a:cubicBezTo>
                  <a:cubicBezTo>
                    <a:pt x="0" y="14293"/>
                    <a:pt x="476" y="18398"/>
                    <a:pt x="1726" y="22166"/>
                  </a:cubicBezTo>
                  <a:lnTo>
                    <a:pt x="23798" y="14313"/>
                  </a:lnTo>
                  <a:cubicBezTo>
                    <a:pt x="23243" y="9891"/>
                    <a:pt x="22469" y="5052"/>
                    <a:pt x="19078" y="2177"/>
                  </a:cubicBezTo>
                  <a:cubicBezTo>
                    <a:pt x="17339" y="711"/>
                    <a:pt x="15073" y="0"/>
                    <a:pt x="1279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7"/>
            <p:cNvSpPr/>
            <p:nvPr/>
          </p:nvSpPr>
          <p:spPr>
            <a:xfrm>
              <a:off x="5129864" y="2133594"/>
              <a:ext cx="724486" cy="761401"/>
            </a:xfrm>
            <a:custGeom>
              <a:rect b="b" l="l" r="r" t="t"/>
              <a:pathLst>
                <a:path extrusionOk="0" h="23740" w="22589">
                  <a:moveTo>
                    <a:pt x="13764" y="1"/>
                  </a:moveTo>
                  <a:cubicBezTo>
                    <a:pt x="8211" y="1"/>
                    <a:pt x="2916" y="4047"/>
                    <a:pt x="1449" y="9381"/>
                  </a:cubicBezTo>
                  <a:cubicBezTo>
                    <a:pt x="1" y="14736"/>
                    <a:pt x="2480" y="20903"/>
                    <a:pt x="7259" y="23739"/>
                  </a:cubicBezTo>
                  <a:lnTo>
                    <a:pt x="22589" y="10492"/>
                  </a:lnTo>
                  <a:cubicBezTo>
                    <a:pt x="22014" y="6902"/>
                    <a:pt x="21121" y="2817"/>
                    <a:pt x="17948" y="993"/>
                  </a:cubicBezTo>
                  <a:cubicBezTo>
                    <a:pt x="16699" y="279"/>
                    <a:pt x="15212" y="1"/>
                    <a:pt x="1376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7"/>
            <p:cNvSpPr/>
            <p:nvPr/>
          </p:nvSpPr>
          <p:spPr>
            <a:xfrm>
              <a:off x="4766707" y="2715582"/>
              <a:ext cx="587729" cy="713036"/>
            </a:xfrm>
            <a:custGeom>
              <a:rect b="b" l="l" r="r" t="t"/>
              <a:pathLst>
                <a:path extrusionOk="0" h="22232" w="18325">
                  <a:moveTo>
                    <a:pt x="9663" y="0"/>
                  </a:moveTo>
                  <a:cubicBezTo>
                    <a:pt x="6733" y="0"/>
                    <a:pt x="3792" y="1468"/>
                    <a:pt x="2083" y="3868"/>
                  </a:cubicBezTo>
                  <a:cubicBezTo>
                    <a:pt x="635" y="5910"/>
                    <a:pt x="80" y="8488"/>
                    <a:pt x="40" y="10987"/>
                  </a:cubicBezTo>
                  <a:cubicBezTo>
                    <a:pt x="0" y="13466"/>
                    <a:pt x="437" y="16024"/>
                    <a:pt x="1706" y="18166"/>
                  </a:cubicBezTo>
                  <a:cubicBezTo>
                    <a:pt x="2995" y="20308"/>
                    <a:pt x="5196" y="21974"/>
                    <a:pt x="7675" y="22231"/>
                  </a:cubicBezTo>
                  <a:lnTo>
                    <a:pt x="18324" y="6366"/>
                  </a:lnTo>
                  <a:cubicBezTo>
                    <a:pt x="17273" y="3134"/>
                    <a:pt x="14319" y="615"/>
                    <a:pt x="10967" y="100"/>
                  </a:cubicBezTo>
                  <a:cubicBezTo>
                    <a:pt x="10535" y="33"/>
                    <a:pt x="10099" y="0"/>
                    <a:pt x="96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7"/>
            <p:cNvSpPr/>
            <p:nvPr/>
          </p:nvSpPr>
          <p:spPr>
            <a:xfrm>
              <a:off x="4530107" y="3404403"/>
              <a:ext cx="495488" cy="791902"/>
            </a:xfrm>
            <a:custGeom>
              <a:rect b="b" l="l" r="r" t="t"/>
              <a:pathLst>
                <a:path extrusionOk="0" h="24691" w="15449">
                  <a:moveTo>
                    <a:pt x="10753" y="0"/>
                  </a:moveTo>
                  <a:cubicBezTo>
                    <a:pt x="8224" y="0"/>
                    <a:pt x="5619" y="1073"/>
                    <a:pt x="3847" y="2916"/>
                  </a:cubicBezTo>
                  <a:cubicBezTo>
                    <a:pt x="873" y="5990"/>
                    <a:pt x="0" y="10630"/>
                    <a:pt x="595" y="14854"/>
                  </a:cubicBezTo>
                  <a:cubicBezTo>
                    <a:pt x="1210" y="19138"/>
                    <a:pt x="3708" y="23620"/>
                    <a:pt x="7913" y="24691"/>
                  </a:cubicBezTo>
                  <a:lnTo>
                    <a:pt x="15449" y="1528"/>
                  </a:lnTo>
                  <a:cubicBezTo>
                    <a:pt x="14098" y="479"/>
                    <a:pt x="12443" y="0"/>
                    <a:pt x="107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7"/>
            <p:cNvSpPr/>
            <p:nvPr/>
          </p:nvSpPr>
          <p:spPr>
            <a:xfrm>
              <a:off x="5367137" y="2605156"/>
              <a:ext cx="2771898" cy="1574824"/>
            </a:xfrm>
            <a:custGeom>
              <a:rect b="b" l="l" r="r" t="t"/>
              <a:pathLst>
                <a:path extrusionOk="0" h="49102" w="86426">
                  <a:moveTo>
                    <a:pt x="50424" y="1"/>
                  </a:moveTo>
                  <a:cubicBezTo>
                    <a:pt x="47455" y="1"/>
                    <a:pt x="44486" y="319"/>
                    <a:pt x="41606" y="945"/>
                  </a:cubicBezTo>
                  <a:cubicBezTo>
                    <a:pt x="30064" y="3424"/>
                    <a:pt x="19851" y="10246"/>
                    <a:pt x="11482" y="18555"/>
                  </a:cubicBezTo>
                  <a:cubicBezTo>
                    <a:pt x="7536" y="22482"/>
                    <a:pt x="3649" y="27816"/>
                    <a:pt x="0" y="33924"/>
                  </a:cubicBezTo>
                  <a:cubicBezTo>
                    <a:pt x="3709" y="28570"/>
                    <a:pt x="9261" y="23394"/>
                    <a:pt x="15171" y="21272"/>
                  </a:cubicBezTo>
                  <a:cubicBezTo>
                    <a:pt x="18807" y="19957"/>
                    <a:pt x="22677" y="19313"/>
                    <a:pt x="26554" y="19313"/>
                  </a:cubicBezTo>
                  <a:cubicBezTo>
                    <a:pt x="29635" y="19313"/>
                    <a:pt x="32720" y="19719"/>
                    <a:pt x="35697" y="20518"/>
                  </a:cubicBezTo>
                  <a:cubicBezTo>
                    <a:pt x="39306" y="21470"/>
                    <a:pt x="42836" y="23037"/>
                    <a:pt x="45592" y="25555"/>
                  </a:cubicBezTo>
                  <a:cubicBezTo>
                    <a:pt x="48270" y="27995"/>
                    <a:pt x="50193" y="31406"/>
                    <a:pt x="50372" y="35015"/>
                  </a:cubicBezTo>
                  <a:cubicBezTo>
                    <a:pt x="50550" y="34797"/>
                    <a:pt x="50788" y="34559"/>
                    <a:pt x="51046" y="34361"/>
                  </a:cubicBezTo>
                  <a:cubicBezTo>
                    <a:pt x="51960" y="33624"/>
                    <a:pt x="53151" y="33180"/>
                    <a:pt x="54317" y="33180"/>
                  </a:cubicBezTo>
                  <a:cubicBezTo>
                    <a:pt x="54971" y="33180"/>
                    <a:pt x="55617" y="33320"/>
                    <a:pt x="56202" y="33627"/>
                  </a:cubicBezTo>
                  <a:cubicBezTo>
                    <a:pt x="58542" y="34856"/>
                    <a:pt x="58979" y="37970"/>
                    <a:pt x="59197" y="40607"/>
                  </a:cubicBezTo>
                  <a:cubicBezTo>
                    <a:pt x="59395" y="42749"/>
                    <a:pt x="59871" y="45228"/>
                    <a:pt x="61378" y="46596"/>
                  </a:cubicBezTo>
                  <a:lnTo>
                    <a:pt x="61378" y="46616"/>
                  </a:lnTo>
                  <a:cubicBezTo>
                    <a:pt x="63199" y="48291"/>
                    <a:pt x="65680" y="49102"/>
                    <a:pt x="68181" y="49102"/>
                  </a:cubicBezTo>
                  <a:cubicBezTo>
                    <a:pt x="69411" y="49102"/>
                    <a:pt x="70646" y="48906"/>
                    <a:pt x="71809" y="48520"/>
                  </a:cubicBezTo>
                  <a:cubicBezTo>
                    <a:pt x="75478" y="47291"/>
                    <a:pt x="78453" y="44415"/>
                    <a:pt x="80436" y="41064"/>
                  </a:cubicBezTo>
                  <a:cubicBezTo>
                    <a:pt x="86425" y="30930"/>
                    <a:pt x="83292" y="16909"/>
                    <a:pt x="74665" y="8877"/>
                  </a:cubicBezTo>
                  <a:cubicBezTo>
                    <a:pt x="68198" y="2857"/>
                    <a:pt x="59313" y="1"/>
                    <a:pt x="5042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27"/>
            <p:cNvSpPr/>
            <p:nvPr/>
          </p:nvSpPr>
          <p:spPr>
            <a:xfrm>
              <a:off x="7321061" y="3288653"/>
              <a:ext cx="463063" cy="463063"/>
            </a:xfrm>
            <a:custGeom>
              <a:rect b="b" l="l" r="r" t="t"/>
              <a:pathLst>
                <a:path extrusionOk="0" h="14438" w="14438">
                  <a:moveTo>
                    <a:pt x="7219" y="1"/>
                  </a:moveTo>
                  <a:cubicBezTo>
                    <a:pt x="3233" y="1"/>
                    <a:pt x="0" y="3233"/>
                    <a:pt x="0" y="7219"/>
                  </a:cubicBezTo>
                  <a:cubicBezTo>
                    <a:pt x="0" y="11205"/>
                    <a:pt x="3233" y="14438"/>
                    <a:pt x="7219" y="14438"/>
                  </a:cubicBezTo>
                  <a:cubicBezTo>
                    <a:pt x="11205" y="14438"/>
                    <a:pt x="14437" y="11205"/>
                    <a:pt x="14437" y="7219"/>
                  </a:cubicBezTo>
                  <a:cubicBezTo>
                    <a:pt x="14437" y="3233"/>
                    <a:pt x="11205" y="1"/>
                    <a:pt x="721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7"/>
            <p:cNvSpPr/>
            <p:nvPr/>
          </p:nvSpPr>
          <p:spPr>
            <a:xfrm>
              <a:off x="4601340" y="5557397"/>
              <a:ext cx="22290" cy="112607"/>
            </a:xfrm>
            <a:custGeom>
              <a:rect b="b" l="l" r="r" t="t"/>
              <a:pathLst>
                <a:path extrusionOk="0" fill="none" h="3511" w="695">
                  <a:moveTo>
                    <a:pt x="694" y="1"/>
                  </a:moveTo>
                  <a:cubicBezTo>
                    <a:pt x="417" y="1230"/>
                    <a:pt x="198" y="2420"/>
                    <a:pt x="0" y="351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7"/>
            <p:cNvSpPr/>
            <p:nvPr/>
          </p:nvSpPr>
          <p:spPr>
            <a:xfrm>
              <a:off x="7323594" y="4089439"/>
              <a:ext cx="12123" cy="10841"/>
            </a:xfrm>
            <a:custGeom>
              <a:rect b="b" l="l" r="r" t="t"/>
              <a:pathLst>
                <a:path extrusionOk="0" fill="none" h="338" w="378">
                  <a:moveTo>
                    <a:pt x="377" y="337"/>
                  </a:moveTo>
                  <a:cubicBezTo>
                    <a:pt x="258" y="238"/>
                    <a:pt x="119" y="119"/>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7"/>
            <p:cNvSpPr/>
            <p:nvPr/>
          </p:nvSpPr>
          <p:spPr>
            <a:xfrm>
              <a:off x="4608332" y="2166693"/>
              <a:ext cx="3794658" cy="3390737"/>
            </a:xfrm>
            <a:custGeom>
              <a:rect b="b" l="l" r="r" t="t"/>
              <a:pathLst>
                <a:path extrusionOk="0" h="105721" w="118315">
                  <a:moveTo>
                    <a:pt x="72372" y="0"/>
                  </a:moveTo>
                  <a:cubicBezTo>
                    <a:pt x="56015" y="0"/>
                    <a:pt x="39745" y="6680"/>
                    <a:pt x="27982" y="18086"/>
                  </a:cubicBezTo>
                  <a:cubicBezTo>
                    <a:pt x="16718" y="28994"/>
                    <a:pt x="9817" y="43788"/>
                    <a:pt x="5950" y="58998"/>
                  </a:cubicBezTo>
                  <a:cubicBezTo>
                    <a:pt x="2083" y="74209"/>
                    <a:pt x="1012" y="89955"/>
                    <a:pt x="0" y="105622"/>
                  </a:cubicBezTo>
                  <a:lnTo>
                    <a:pt x="476" y="105721"/>
                  </a:lnTo>
                  <a:cubicBezTo>
                    <a:pt x="2440" y="96856"/>
                    <a:pt x="6406" y="84462"/>
                    <a:pt x="11562" y="72047"/>
                  </a:cubicBezTo>
                  <a:cubicBezTo>
                    <a:pt x="15112" y="63540"/>
                    <a:pt x="19177" y="55032"/>
                    <a:pt x="23619" y="47635"/>
                  </a:cubicBezTo>
                  <a:cubicBezTo>
                    <a:pt x="23619" y="47615"/>
                    <a:pt x="23639" y="47615"/>
                    <a:pt x="23639" y="47595"/>
                  </a:cubicBezTo>
                  <a:cubicBezTo>
                    <a:pt x="27308" y="41487"/>
                    <a:pt x="31195" y="36153"/>
                    <a:pt x="35141" y="32226"/>
                  </a:cubicBezTo>
                  <a:cubicBezTo>
                    <a:pt x="43510" y="23917"/>
                    <a:pt x="53743" y="17095"/>
                    <a:pt x="65265" y="14616"/>
                  </a:cubicBezTo>
                  <a:cubicBezTo>
                    <a:pt x="68146" y="13990"/>
                    <a:pt x="71118" y="13671"/>
                    <a:pt x="74090" y="13671"/>
                  </a:cubicBezTo>
                  <a:cubicBezTo>
                    <a:pt x="82983" y="13671"/>
                    <a:pt x="91873" y="16524"/>
                    <a:pt x="98324" y="22529"/>
                  </a:cubicBezTo>
                  <a:cubicBezTo>
                    <a:pt x="106951" y="30580"/>
                    <a:pt x="110084" y="44601"/>
                    <a:pt x="104095" y="54735"/>
                  </a:cubicBezTo>
                  <a:cubicBezTo>
                    <a:pt x="102112" y="58086"/>
                    <a:pt x="99137" y="60962"/>
                    <a:pt x="95468" y="62191"/>
                  </a:cubicBezTo>
                  <a:cubicBezTo>
                    <a:pt x="94305" y="62577"/>
                    <a:pt x="93070" y="62773"/>
                    <a:pt x="91840" y="62773"/>
                  </a:cubicBezTo>
                  <a:cubicBezTo>
                    <a:pt x="89339" y="62773"/>
                    <a:pt x="86858" y="61962"/>
                    <a:pt x="85037" y="60287"/>
                  </a:cubicBezTo>
                  <a:lnTo>
                    <a:pt x="85037" y="60267"/>
                  </a:lnTo>
                  <a:cubicBezTo>
                    <a:pt x="83530" y="58899"/>
                    <a:pt x="83054" y="56420"/>
                    <a:pt x="82856" y="54278"/>
                  </a:cubicBezTo>
                  <a:cubicBezTo>
                    <a:pt x="82657" y="51641"/>
                    <a:pt x="82201" y="48527"/>
                    <a:pt x="79861" y="47278"/>
                  </a:cubicBezTo>
                  <a:cubicBezTo>
                    <a:pt x="79283" y="46982"/>
                    <a:pt x="78644" y="46846"/>
                    <a:pt x="77996" y="46846"/>
                  </a:cubicBezTo>
                  <a:cubicBezTo>
                    <a:pt x="76824" y="46846"/>
                    <a:pt x="75625" y="47291"/>
                    <a:pt x="74705" y="48032"/>
                  </a:cubicBezTo>
                  <a:cubicBezTo>
                    <a:pt x="74467" y="48270"/>
                    <a:pt x="74249" y="48527"/>
                    <a:pt x="74031" y="48785"/>
                  </a:cubicBezTo>
                  <a:cubicBezTo>
                    <a:pt x="73495" y="49440"/>
                    <a:pt x="72999" y="50134"/>
                    <a:pt x="72583" y="50887"/>
                  </a:cubicBezTo>
                  <a:cubicBezTo>
                    <a:pt x="72305" y="51462"/>
                    <a:pt x="72087" y="52077"/>
                    <a:pt x="71909" y="52692"/>
                  </a:cubicBezTo>
                  <a:cubicBezTo>
                    <a:pt x="70084" y="59038"/>
                    <a:pt x="72524" y="66256"/>
                    <a:pt x="77481" y="70619"/>
                  </a:cubicBezTo>
                  <a:cubicBezTo>
                    <a:pt x="81240" y="73899"/>
                    <a:pt x="86242" y="75572"/>
                    <a:pt x="91241" y="75572"/>
                  </a:cubicBezTo>
                  <a:cubicBezTo>
                    <a:pt x="92863" y="75572"/>
                    <a:pt x="94485" y="75396"/>
                    <a:pt x="96063" y="75042"/>
                  </a:cubicBezTo>
                  <a:cubicBezTo>
                    <a:pt x="102509" y="73594"/>
                    <a:pt x="108160" y="69390"/>
                    <a:pt x="111928" y="63936"/>
                  </a:cubicBezTo>
                  <a:cubicBezTo>
                    <a:pt x="115657" y="58483"/>
                    <a:pt x="117521" y="51879"/>
                    <a:pt x="117818" y="45295"/>
                  </a:cubicBezTo>
                  <a:cubicBezTo>
                    <a:pt x="118314" y="33614"/>
                    <a:pt x="113793" y="21815"/>
                    <a:pt x="105602" y="13485"/>
                  </a:cubicBezTo>
                  <a:cubicBezTo>
                    <a:pt x="98622" y="6346"/>
                    <a:pt x="87873" y="1369"/>
                    <a:pt x="77640" y="218"/>
                  </a:cubicBezTo>
                  <a:cubicBezTo>
                    <a:pt x="77481" y="199"/>
                    <a:pt x="77343" y="179"/>
                    <a:pt x="77184" y="179"/>
                  </a:cubicBezTo>
                  <a:cubicBezTo>
                    <a:pt x="76847" y="139"/>
                    <a:pt x="76510" y="139"/>
                    <a:pt x="76153" y="119"/>
                  </a:cubicBezTo>
                  <a:cubicBezTo>
                    <a:pt x="74923" y="40"/>
                    <a:pt x="73674" y="0"/>
                    <a:pt x="72444" y="0"/>
                  </a:cubicBezTo>
                  <a:cubicBezTo>
                    <a:pt x="72420" y="0"/>
                    <a:pt x="72396" y="0"/>
                    <a:pt x="72372"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7"/>
            <p:cNvSpPr/>
            <p:nvPr/>
          </p:nvSpPr>
          <p:spPr>
            <a:xfrm>
              <a:off x="6824930" y="2173685"/>
              <a:ext cx="2128235" cy="3052308"/>
            </a:xfrm>
            <a:custGeom>
              <a:rect b="b" l="l" r="r" t="t"/>
              <a:pathLst>
                <a:path extrusionOk="0" h="95169" w="66357">
                  <a:moveTo>
                    <a:pt x="8528" y="0"/>
                  </a:moveTo>
                  <a:lnTo>
                    <a:pt x="8528" y="0"/>
                  </a:lnTo>
                  <a:cubicBezTo>
                    <a:pt x="18761" y="1151"/>
                    <a:pt x="29510" y="6128"/>
                    <a:pt x="36490" y="13267"/>
                  </a:cubicBezTo>
                  <a:cubicBezTo>
                    <a:pt x="44681" y="21597"/>
                    <a:pt x="49202" y="33396"/>
                    <a:pt x="48706" y="45077"/>
                  </a:cubicBezTo>
                  <a:cubicBezTo>
                    <a:pt x="48409" y="51661"/>
                    <a:pt x="46545" y="58265"/>
                    <a:pt x="42816" y="63718"/>
                  </a:cubicBezTo>
                  <a:cubicBezTo>
                    <a:pt x="39048" y="69172"/>
                    <a:pt x="33397" y="73376"/>
                    <a:pt x="26951" y="74824"/>
                  </a:cubicBezTo>
                  <a:cubicBezTo>
                    <a:pt x="25373" y="75178"/>
                    <a:pt x="23751" y="75354"/>
                    <a:pt x="22129" y="75354"/>
                  </a:cubicBezTo>
                  <a:cubicBezTo>
                    <a:pt x="17130" y="75354"/>
                    <a:pt x="12128" y="73681"/>
                    <a:pt x="8369" y="70401"/>
                  </a:cubicBezTo>
                  <a:cubicBezTo>
                    <a:pt x="3412" y="66038"/>
                    <a:pt x="972" y="58820"/>
                    <a:pt x="2797" y="52474"/>
                  </a:cubicBezTo>
                  <a:cubicBezTo>
                    <a:pt x="2975" y="51859"/>
                    <a:pt x="3193" y="51244"/>
                    <a:pt x="3471" y="50669"/>
                  </a:cubicBezTo>
                  <a:lnTo>
                    <a:pt x="3471" y="50669"/>
                  </a:lnTo>
                  <a:cubicBezTo>
                    <a:pt x="477" y="55746"/>
                    <a:pt x="1" y="62647"/>
                    <a:pt x="1290" y="69350"/>
                  </a:cubicBezTo>
                  <a:cubicBezTo>
                    <a:pt x="2638" y="76212"/>
                    <a:pt x="5831" y="82855"/>
                    <a:pt x="10115" y="87079"/>
                  </a:cubicBezTo>
                  <a:cubicBezTo>
                    <a:pt x="15595" y="92490"/>
                    <a:pt x="23255" y="95169"/>
                    <a:pt x="30961" y="95169"/>
                  </a:cubicBezTo>
                  <a:cubicBezTo>
                    <a:pt x="36304" y="95169"/>
                    <a:pt x="41669" y="93881"/>
                    <a:pt x="46346" y="91323"/>
                  </a:cubicBezTo>
                  <a:cubicBezTo>
                    <a:pt x="57789" y="85057"/>
                    <a:pt x="64889" y="72206"/>
                    <a:pt x="65623" y="59177"/>
                  </a:cubicBezTo>
                  <a:cubicBezTo>
                    <a:pt x="66356" y="46168"/>
                    <a:pt x="61339" y="31096"/>
                    <a:pt x="53049" y="21022"/>
                  </a:cubicBezTo>
                  <a:cubicBezTo>
                    <a:pt x="42103" y="7735"/>
                    <a:pt x="30323" y="1587"/>
                    <a:pt x="852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7"/>
            <p:cNvSpPr/>
            <p:nvPr/>
          </p:nvSpPr>
          <p:spPr>
            <a:xfrm>
              <a:off x="-684183" y="-3846354"/>
              <a:ext cx="4139405" cy="4916554"/>
            </a:xfrm>
            <a:custGeom>
              <a:rect b="b" l="l" r="r" t="t"/>
              <a:pathLst>
                <a:path extrusionOk="0" h="153295" w="129064">
                  <a:moveTo>
                    <a:pt x="10182" y="0"/>
                  </a:moveTo>
                  <a:cubicBezTo>
                    <a:pt x="9547" y="0"/>
                    <a:pt x="8916" y="147"/>
                    <a:pt x="8310" y="474"/>
                  </a:cubicBezTo>
                  <a:cubicBezTo>
                    <a:pt x="5335" y="2101"/>
                    <a:pt x="5752" y="6642"/>
                    <a:pt x="7517" y="9537"/>
                  </a:cubicBezTo>
                  <a:cubicBezTo>
                    <a:pt x="9282" y="12453"/>
                    <a:pt x="11999" y="14971"/>
                    <a:pt x="12534" y="18323"/>
                  </a:cubicBezTo>
                  <a:cubicBezTo>
                    <a:pt x="13109" y="21872"/>
                    <a:pt x="11027" y="25303"/>
                    <a:pt x="8647" y="27980"/>
                  </a:cubicBezTo>
                  <a:cubicBezTo>
                    <a:pt x="6267" y="30677"/>
                    <a:pt x="3431" y="33077"/>
                    <a:pt x="1924" y="36349"/>
                  </a:cubicBezTo>
                  <a:cubicBezTo>
                    <a:pt x="1" y="40534"/>
                    <a:pt x="576" y="45412"/>
                    <a:pt x="1309" y="49953"/>
                  </a:cubicBezTo>
                  <a:cubicBezTo>
                    <a:pt x="6565" y="82060"/>
                    <a:pt x="19138" y="114564"/>
                    <a:pt x="44264" y="135248"/>
                  </a:cubicBezTo>
                  <a:lnTo>
                    <a:pt x="103619" y="153294"/>
                  </a:lnTo>
                  <a:cubicBezTo>
                    <a:pt x="101557" y="149843"/>
                    <a:pt x="99970" y="145996"/>
                    <a:pt x="99871" y="141970"/>
                  </a:cubicBezTo>
                  <a:cubicBezTo>
                    <a:pt x="99792" y="137945"/>
                    <a:pt x="101398" y="133741"/>
                    <a:pt x="104690" y="131440"/>
                  </a:cubicBezTo>
                  <a:cubicBezTo>
                    <a:pt x="106200" y="130391"/>
                    <a:pt x="108060" y="129846"/>
                    <a:pt x="109892" y="129846"/>
                  </a:cubicBezTo>
                  <a:cubicBezTo>
                    <a:pt x="112080" y="129846"/>
                    <a:pt x="114229" y="130624"/>
                    <a:pt x="115697" y="132253"/>
                  </a:cubicBezTo>
                  <a:cubicBezTo>
                    <a:pt x="118116" y="134930"/>
                    <a:pt x="118771" y="139551"/>
                    <a:pt x="122221" y="140523"/>
                  </a:cubicBezTo>
                  <a:cubicBezTo>
                    <a:pt x="122587" y="140627"/>
                    <a:pt x="122958" y="140676"/>
                    <a:pt x="123328" y="140676"/>
                  </a:cubicBezTo>
                  <a:cubicBezTo>
                    <a:pt x="125203" y="140676"/>
                    <a:pt x="127041" y="139413"/>
                    <a:pt x="127952" y="137707"/>
                  </a:cubicBezTo>
                  <a:cubicBezTo>
                    <a:pt x="129063" y="135684"/>
                    <a:pt x="129063" y="133245"/>
                    <a:pt x="128627" y="130984"/>
                  </a:cubicBezTo>
                  <a:cubicBezTo>
                    <a:pt x="126941" y="122397"/>
                    <a:pt x="118711" y="115575"/>
                    <a:pt x="109946" y="115535"/>
                  </a:cubicBezTo>
                  <a:cubicBezTo>
                    <a:pt x="109922" y="115535"/>
                    <a:pt x="109898" y="115535"/>
                    <a:pt x="109875" y="115535"/>
                  </a:cubicBezTo>
                  <a:cubicBezTo>
                    <a:pt x="105619" y="115535"/>
                    <a:pt x="101340" y="116931"/>
                    <a:pt x="97141" y="116931"/>
                  </a:cubicBezTo>
                  <a:cubicBezTo>
                    <a:pt x="96002" y="116931"/>
                    <a:pt x="94869" y="116828"/>
                    <a:pt x="93743" y="116567"/>
                  </a:cubicBezTo>
                  <a:cubicBezTo>
                    <a:pt x="86842" y="114940"/>
                    <a:pt x="82479" y="107524"/>
                    <a:pt x="82360" y="100444"/>
                  </a:cubicBezTo>
                  <a:cubicBezTo>
                    <a:pt x="82221" y="93364"/>
                    <a:pt x="85434" y="86641"/>
                    <a:pt x="89162" y="80613"/>
                  </a:cubicBezTo>
                  <a:cubicBezTo>
                    <a:pt x="90848" y="77876"/>
                    <a:pt x="92692" y="75159"/>
                    <a:pt x="93565" y="72045"/>
                  </a:cubicBezTo>
                  <a:cubicBezTo>
                    <a:pt x="94457" y="68952"/>
                    <a:pt x="94180" y="65303"/>
                    <a:pt x="91998" y="62923"/>
                  </a:cubicBezTo>
                  <a:cubicBezTo>
                    <a:pt x="90859" y="61669"/>
                    <a:pt x="89109" y="60977"/>
                    <a:pt x="87423" y="60977"/>
                  </a:cubicBezTo>
                  <a:cubicBezTo>
                    <a:pt x="85910" y="60977"/>
                    <a:pt x="84450" y="61534"/>
                    <a:pt x="83530" y="62745"/>
                  </a:cubicBezTo>
                  <a:cubicBezTo>
                    <a:pt x="81488" y="65402"/>
                    <a:pt x="82876" y="69170"/>
                    <a:pt x="83828" y="72363"/>
                  </a:cubicBezTo>
                  <a:cubicBezTo>
                    <a:pt x="84780" y="75575"/>
                    <a:pt x="84542" y="80057"/>
                    <a:pt x="81329" y="81009"/>
                  </a:cubicBezTo>
                  <a:cubicBezTo>
                    <a:pt x="81006" y="81104"/>
                    <a:pt x="80680" y="81148"/>
                    <a:pt x="80355" y="81148"/>
                  </a:cubicBezTo>
                  <a:cubicBezTo>
                    <a:pt x="78510" y="81148"/>
                    <a:pt x="76728" y="79712"/>
                    <a:pt x="75935" y="77975"/>
                  </a:cubicBezTo>
                  <a:cubicBezTo>
                    <a:pt x="75003" y="75932"/>
                    <a:pt x="75102" y="73572"/>
                    <a:pt x="75221" y="71332"/>
                  </a:cubicBezTo>
                  <a:cubicBezTo>
                    <a:pt x="75578" y="63994"/>
                    <a:pt x="76153" y="56101"/>
                    <a:pt x="80794" y="50410"/>
                  </a:cubicBezTo>
                  <a:cubicBezTo>
                    <a:pt x="82915" y="47812"/>
                    <a:pt x="85712" y="45908"/>
                    <a:pt x="88349" y="43865"/>
                  </a:cubicBezTo>
                  <a:cubicBezTo>
                    <a:pt x="91007" y="41842"/>
                    <a:pt x="93605" y="39562"/>
                    <a:pt x="95072" y="36567"/>
                  </a:cubicBezTo>
                  <a:cubicBezTo>
                    <a:pt x="96520" y="33573"/>
                    <a:pt x="96599" y="29666"/>
                    <a:pt x="94457" y="27128"/>
                  </a:cubicBezTo>
                  <a:cubicBezTo>
                    <a:pt x="93340" y="25806"/>
                    <a:pt x="91567" y="25093"/>
                    <a:pt x="89856" y="25093"/>
                  </a:cubicBezTo>
                  <a:cubicBezTo>
                    <a:pt x="88256" y="25093"/>
                    <a:pt x="86712" y="25716"/>
                    <a:pt x="85811" y="27048"/>
                  </a:cubicBezTo>
                  <a:cubicBezTo>
                    <a:pt x="84383" y="29190"/>
                    <a:pt x="84938" y="32105"/>
                    <a:pt x="83887" y="34445"/>
                  </a:cubicBezTo>
                  <a:cubicBezTo>
                    <a:pt x="82794" y="36912"/>
                    <a:pt x="80050" y="38191"/>
                    <a:pt x="77312" y="38191"/>
                  </a:cubicBezTo>
                  <a:cubicBezTo>
                    <a:pt x="76374" y="38191"/>
                    <a:pt x="75437" y="38041"/>
                    <a:pt x="74566" y="37737"/>
                  </a:cubicBezTo>
                  <a:cubicBezTo>
                    <a:pt x="71136" y="36528"/>
                    <a:pt x="68637" y="33593"/>
                    <a:pt x="66753" y="30499"/>
                  </a:cubicBezTo>
                  <a:cubicBezTo>
                    <a:pt x="64849" y="27405"/>
                    <a:pt x="63401" y="24034"/>
                    <a:pt x="61160" y="21178"/>
                  </a:cubicBezTo>
                  <a:cubicBezTo>
                    <a:pt x="57241" y="16185"/>
                    <a:pt x="50932" y="13179"/>
                    <a:pt x="44593" y="13179"/>
                  </a:cubicBezTo>
                  <a:cubicBezTo>
                    <a:pt x="43908" y="13179"/>
                    <a:pt x="43222" y="13214"/>
                    <a:pt x="42539" y="13285"/>
                  </a:cubicBezTo>
                  <a:cubicBezTo>
                    <a:pt x="38751" y="13682"/>
                    <a:pt x="35122" y="15090"/>
                    <a:pt x="31374" y="15665"/>
                  </a:cubicBezTo>
                  <a:cubicBezTo>
                    <a:pt x="30446" y="15807"/>
                    <a:pt x="29488" y="15887"/>
                    <a:pt x="28531" y="15887"/>
                  </a:cubicBezTo>
                  <a:cubicBezTo>
                    <a:pt x="25602" y="15887"/>
                    <a:pt x="22683" y="15135"/>
                    <a:pt x="20665" y="13087"/>
                  </a:cubicBezTo>
                  <a:cubicBezTo>
                    <a:pt x="18364" y="10767"/>
                    <a:pt x="17730" y="7296"/>
                    <a:pt x="16223" y="4381"/>
                  </a:cubicBezTo>
                  <a:cubicBezTo>
                    <a:pt x="15015" y="2092"/>
                    <a:pt x="12580" y="0"/>
                    <a:pt x="101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7"/>
            <p:cNvSpPr/>
            <p:nvPr/>
          </p:nvSpPr>
          <p:spPr>
            <a:xfrm>
              <a:off x="-344535" y="-3049994"/>
              <a:ext cx="4181356" cy="6920027"/>
            </a:xfrm>
            <a:custGeom>
              <a:rect b="b" l="l" r="r" t="t"/>
              <a:pathLst>
                <a:path extrusionOk="0" h="215762" w="130372">
                  <a:moveTo>
                    <a:pt x="33838" y="1"/>
                  </a:moveTo>
                  <a:cubicBezTo>
                    <a:pt x="28145" y="1"/>
                    <a:pt x="22382" y="1764"/>
                    <a:pt x="17631" y="4935"/>
                  </a:cubicBezTo>
                  <a:cubicBezTo>
                    <a:pt x="9480" y="10409"/>
                    <a:pt x="4185" y="19531"/>
                    <a:pt x="2083" y="29149"/>
                  </a:cubicBezTo>
                  <a:cubicBezTo>
                    <a:pt x="1" y="38747"/>
                    <a:pt x="853" y="48802"/>
                    <a:pt x="3114" y="58361"/>
                  </a:cubicBezTo>
                  <a:cubicBezTo>
                    <a:pt x="7774" y="78192"/>
                    <a:pt x="18483" y="96575"/>
                    <a:pt x="33416" y="110418"/>
                  </a:cubicBezTo>
                  <a:cubicBezTo>
                    <a:pt x="44343" y="120551"/>
                    <a:pt x="57293" y="128167"/>
                    <a:pt x="70025" y="135901"/>
                  </a:cubicBezTo>
                  <a:cubicBezTo>
                    <a:pt x="82757" y="143635"/>
                    <a:pt x="95508" y="151687"/>
                    <a:pt x="105781" y="162455"/>
                  </a:cubicBezTo>
                  <a:cubicBezTo>
                    <a:pt x="116073" y="173223"/>
                    <a:pt x="123768" y="187145"/>
                    <a:pt x="124303" y="202018"/>
                  </a:cubicBezTo>
                  <a:lnTo>
                    <a:pt x="123887" y="215761"/>
                  </a:lnTo>
                  <a:cubicBezTo>
                    <a:pt x="130372" y="198250"/>
                    <a:pt x="126326" y="178340"/>
                    <a:pt x="118037" y="161622"/>
                  </a:cubicBezTo>
                  <a:cubicBezTo>
                    <a:pt x="109747" y="144884"/>
                    <a:pt x="97551" y="130487"/>
                    <a:pt x="86644" y="115316"/>
                  </a:cubicBezTo>
                  <a:cubicBezTo>
                    <a:pt x="75756" y="100165"/>
                    <a:pt x="65880" y="83507"/>
                    <a:pt x="63382" y="65004"/>
                  </a:cubicBezTo>
                  <a:cubicBezTo>
                    <a:pt x="61855" y="53819"/>
                    <a:pt x="63124" y="42396"/>
                    <a:pt x="61736" y="31192"/>
                  </a:cubicBezTo>
                  <a:cubicBezTo>
                    <a:pt x="60347" y="19987"/>
                    <a:pt x="55548" y="8247"/>
                    <a:pt x="45613" y="2873"/>
                  </a:cubicBezTo>
                  <a:cubicBezTo>
                    <a:pt x="41994" y="914"/>
                    <a:pt x="37934" y="1"/>
                    <a:pt x="33838"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7"/>
            <p:cNvSpPr/>
            <p:nvPr/>
          </p:nvSpPr>
          <p:spPr>
            <a:xfrm>
              <a:off x="23722" y="-2666439"/>
              <a:ext cx="2458967" cy="3911530"/>
            </a:xfrm>
            <a:custGeom>
              <a:rect b="b" l="l" r="r" t="t"/>
              <a:pathLst>
                <a:path extrusionOk="0" h="121959" w="76669">
                  <a:moveTo>
                    <a:pt x="15595" y="1"/>
                  </a:moveTo>
                  <a:cubicBezTo>
                    <a:pt x="14385" y="1"/>
                    <a:pt x="13175" y="212"/>
                    <a:pt x="11999" y="671"/>
                  </a:cubicBezTo>
                  <a:cubicBezTo>
                    <a:pt x="7477" y="2456"/>
                    <a:pt x="4879" y="7255"/>
                    <a:pt x="3452" y="11915"/>
                  </a:cubicBezTo>
                  <a:cubicBezTo>
                    <a:pt x="1" y="23120"/>
                    <a:pt x="1131" y="35395"/>
                    <a:pt x="4939" y="46481"/>
                  </a:cubicBezTo>
                  <a:cubicBezTo>
                    <a:pt x="8746" y="57586"/>
                    <a:pt x="15132" y="67621"/>
                    <a:pt x="22152" y="77021"/>
                  </a:cubicBezTo>
                  <a:cubicBezTo>
                    <a:pt x="33278" y="91895"/>
                    <a:pt x="46505" y="105677"/>
                    <a:pt x="62608" y="115196"/>
                  </a:cubicBezTo>
                  <a:cubicBezTo>
                    <a:pt x="66773" y="117655"/>
                    <a:pt x="71969" y="121007"/>
                    <a:pt x="76669" y="121959"/>
                  </a:cubicBezTo>
                  <a:cubicBezTo>
                    <a:pt x="66932" y="112003"/>
                    <a:pt x="58384" y="101195"/>
                    <a:pt x="51483" y="89059"/>
                  </a:cubicBezTo>
                  <a:cubicBezTo>
                    <a:pt x="44681" y="77061"/>
                    <a:pt x="39465" y="64151"/>
                    <a:pt x="36114" y="50764"/>
                  </a:cubicBezTo>
                  <a:cubicBezTo>
                    <a:pt x="34210" y="43209"/>
                    <a:pt x="32901" y="35494"/>
                    <a:pt x="32207" y="27740"/>
                  </a:cubicBezTo>
                  <a:cubicBezTo>
                    <a:pt x="31612" y="21176"/>
                    <a:pt x="31394" y="14315"/>
                    <a:pt x="28320" y="8484"/>
                  </a:cubicBezTo>
                  <a:cubicBezTo>
                    <a:pt x="25818" y="3769"/>
                    <a:pt x="20709" y="1"/>
                    <a:pt x="15595"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7"/>
            <p:cNvSpPr/>
            <p:nvPr/>
          </p:nvSpPr>
          <p:spPr>
            <a:xfrm>
              <a:off x="4861481" y="-3846354"/>
              <a:ext cx="4139373" cy="4916554"/>
            </a:xfrm>
            <a:custGeom>
              <a:rect b="b" l="l" r="r" t="t"/>
              <a:pathLst>
                <a:path extrusionOk="0" h="153295" w="129063">
                  <a:moveTo>
                    <a:pt x="118882" y="0"/>
                  </a:moveTo>
                  <a:cubicBezTo>
                    <a:pt x="116484" y="0"/>
                    <a:pt x="114052" y="2092"/>
                    <a:pt x="112860" y="4381"/>
                  </a:cubicBezTo>
                  <a:cubicBezTo>
                    <a:pt x="111333" y="7296"/>
                    <a:pt x="110699" y="10767"/>
                    <a:pt x="108398" y="13087"/>
                  </a:cubicBezTo>
                  <a:cubicBezTo>
                    <a:pt x="106380" y="15135"/>
                    <a:pt x="103472" y="15887"/>
                    <a:pt x="100549" y="15887"/>
                  </a:cubicBezTo>
                  <a:cubicBezTo>
                    <a:pt x="99594" y="15887"/>
                    <a:pt x="98637" y="15807"/>
                    <a:pt x="97709" y="15665"/>
                  </a:cubicBezTo>
                  <a:cubicBezTo>
                    <a:pt x="93941" y="15090"/>
                    <a:pt x="90332" y="13682"/>
                    <a:pt x="86544" y="13285"/>
                  </a:cubicBezTo>
                  <a:cubicBezTo>
                    <a:pt x="85873" y="13217"/>
                    <a:pt x="85199" y="13183"/>
                    <a:pt x="84526" y="13183"/>
                  </a:cubicBezTo>
                  <a:cubicBezTo>
                    <a:pt x="78172" y="13183"/>
                    <a:pt x="71829" y="16176"/>
                    <a:pt x="67903" y="21178"/>
                  </a:cubicBezTo>
                  <a:cubicBezTo>
                    <a:pt x="65662" y="24034"/>
                    <a:pt x="64214" y="27405"/>
                    <a:pt x="62330" y="30499"/>
                  </a:cubicBezTo>
                  <a:cubicBezTo>
                    <a:pt x="60426" y="33593"/>
                    <a:pt x="57928" y="36547"/>
                    <a:pt x="54517" y="37737"/>
                  </a:cubicBezTo>
                  <a:cubicBezTo>
                    <a:pt x="53640" y="38041"/>
                    <a:pt x="52698" y="38191"/>
                    <a:pt x="51756" y="38191"/>
                  </a:cubicBezTo>
                  <a:cubicBezTo>
                    <a:pt x="49011" y="38191"/>
                    <a:pt x="46269" y="36916"/>
                    <a:pt x="45176" y="34465"/>
                  </a:cubicBezTo>
                  <a:cubicBezTo>
                    <a:pt x="44125" y="32105"/>
                    <a:pt x="44700" y="29190"/>
                    <a:pt x="43252" y="27068"/>
                  </a:cubicBezTo>
                  <a:cubicBezTo>
                    <a:pt x="42350" y="25724"/>
                    <a:pt x="40801" y="25095"/>
                    <a:pt x="39197" y="25095"/>
                  </a:cubicBezTo>
                  <a:cubicBezTo>
                    <a:pt x="37490" y="25095"/>
                    <a:pt x="35721" y="25808"/>
                    <a:pt x="34606" y="27128"/>
                  </a:cubicBezTo>
                  <a:cubicBezTo>
                    <a:pt x="32464" y="29666"/>
                    <a:pt x="32543" y="33573"/>
                    <a:pt x="34011" y="36567"/>
                  </a:cubicBezTo>
                  <a:cubicBezTo>
                    <a:pt x="35459" y="39562"/>
                    <a:pt x="38076" y="41842"/>
                    <a:pt x="40714" y="43885"/>
                  </a:cubicBezTo>
                  <a:cubicBezTo>
                    <a:pt x="43371" y="45908"/>
                    <a:pt x="46168" y="47831"/>
                    <a:pt x="48270" y="50410"/>
                  </a:cubicBezTo>
                  <a:cubicBezTo>
                    <a:pt x="52930" y="56101"/>
                    <a:pt x="53485" y="63994"/>
                    <a:pt x="53862" y="71332"/>
                  </a:cubicBezTo>
                  <a:cubicBezTo>
                    <a:pt x="53961" y="73572"/>
                    <a:pt x="54060" y="75932"/>
                    <a:pt x="53128" y="77975"/>
                  </a:cubicBezTo>
                  <a:cubicBezTo>
                    <a:pt x="52336" y="79712"/>
                    <a:pt x="50553" y="81148"/>
                    <a:pt x="48708" y="81148"/>
                  </a:cubicBezTo>
                  <a:cubicBezTo>
                    <a:pt x="48383" y="81148"/>
                    <a:pt x="48057" y="81104"/>
                    <a:pt x="47734" y="81009"/>
                  </a:cubicBezTo>
                  <a:cubicBezTo>
                    <a:pt x="44522" y="80077"/>
                    <a:pt x="44303" y="75575"/>
                    <a:pt x="45255" y="72363"/>
                  </a:cubicBezTo>
                  <a:cubicBezTo>
                    <a:pt x="46187" y="69170"/>
                    <a:pt x="47576" y="65402"/>
                    <a:pt x="45553" y="62745"/>
                  </a:cubicBezTo>
                  <a:cubicBezTo>
                    <a:pt x="44624" y="61534"/>
                    <a:pt x="43158" y="60977"/>
                    <a:pt x="41643" y="60977"/>
                  </a:cubicBezTo>
                  <a:cubicBezTo>
                    <a:pt x="39955" y="60977"/>
                    <a:pt x="38204" y="61669"/>
                    <a:pt x="37065" y="62923"/>
                  </a:cubicBezTo>
                  <a:cubicBezTo>
                    <a:pt x="34884" y="65303"/>
                    <a:pt x="34626" y="68952"/>
                    <a:pt x="35498" y="72045"/>
                  </a:cubicBezTo>
                  <a:cubicBezTo>
                    <a:pt x="36371" y="75159"/>
                    <a:pt x="38215" y="77876"/>
                    <a:pt x="39901" y="80613"/>
                  </a:cubicBezTo>
                  <a:cubicBezTo>
                    <a:pt x="43629" y="86641"/>
                    <a:pt x="46842" y="93364"/>
                    <a:pt x="46723" y="100444"/>
                  </a:cubicBezTo>
                  <a:cubicBezTo>
                    <a:pt x="46584" y="107524"/>
                    <a:pt x="42221" y="114940"/>
                    <a:pt x="35320" y="116567"/>
                  </a:cubicBezTo>
                  <a:cubicBezTo>
                    <a:pt x="34194" y="116828"/>
                    <a:pt x="33061" y="116931"/>
                    <a:pt x="31922" y="116931"/>
                  </a:cubicBezTo>
                  <a:cubicBezTo>
                    <a:pt x="27723" y="116931"/>
                    <a:pt x="23444" y="115535"/>
                    <a:pt x="19188" y="115535"/>
                  </a:cubicBezTo>
                  <a:cubicBezTo>
                    <a:pt x="19165" y="115535"/>
                    <a:pt x="19141" y="115535"/>
                    <a:pt x="19118" y="115535"/>
                  </a:cubicBezTo>
                  <a:cubicBezTo>
                    <a:pt x="10372" y="115575"/>
                    <a:pt x="2122" y="122397"/>
                    <a:pt x="456" y="130984"/>
                  </a:cubicBezTo>
                  <a:cubicBezTo>
                    <a:pt x="0" y="133245"/>
                    <a:pt x="0" y="135704"/>
                    <a:pt x="1111" y="137707"/>
                  </a:cubicBezTo>
                  <a:cubicBezTo>
                    <a:pt x="2022" y="139413"/>
                    <a:pt x="3860" y="140676"/>
                    <a:pt x="5735" y="140676"/>
                  </a:cubicBezTo>
                  <a:cubicBezTo>
                    <a:pt x="6105" y="140676"/>
                    <a:pt x="6476" y="140627"/>
                    <a:pt x="6842" y="140523"/>
                  </a:cubicBezTo>
                  <a:cubicBezTo>
                    <a:pt x="10312" y="139551"/>
                    <a:pt x="10967" y="134930"/>
                    <a:pt x="13366" y="132253"/>
                  </a:cubicBezTo>
                  <a:cubicBezTo>
                    <a:pt x="14834" y="130624"/>
                    <a:pt x="16989" y="129846"/>
                    <a:pt x="19179" y="129846"/>
                  </a:cubicBezTo>
                  <a:cubicBezTo>
                    <a:pt x="21013" y="129846"/>
                    <a:pt x="22872" y="130391"/>
                    <a:pt x="24373" y="131440"/>
                  </a:cubicBezTo>
                  <a:cubicBezTo>
                    <a:pt x="27665" y="133741"/>
                    <a:pt x="29291" y="137945"/>
                    <a:pt x="29192" y="141970"/>
                  </a:cubicBezTo>
                  <a:cubicBezTo>
                    <a:pt x="29113" y="145996"/>
                    <a:pt x="27526" y="149843"/>
                    <a:pt x="25444" y="153294"/>
                  </a:cubicBezTo>
                  <a:lnTo>
                    <a:pt x="84819" y="135248"/>
                  </a:lnTo>
                  <a:cubicBezTo>
                    <a:pt x="109925" y="114564"/>
                    <a:pt x="122498" y="82060"/>
                    <a:pt x="127754" y="49953"/>
                  </a:cubicBezTo>
                  <a:cubicBezTo>
                    <a:pt x="128488" y="45412"/>
                    <a:pt x="129063" y="40534"/>
                    <a:pt x="127139" y="36349"/>
                  </a:cubicBezTo>
                  <a:cubicBezTo>
                    <a:pt x="125632" y="33077"/>
                    <a:pt x="122816" y="30677"/>
                    <a:pt x="120436" y="27980"/>
                  </a:cubicBezTo>
                  <a:cubicBezTo>
                    <a:pt x="118036" y="25303"/>
                    <a:pt x="115974" y="21872"/>
                    <a:pt x="116529" y="18323"/>
                  </a:cubicBezTo>
                  <a:cubicBezTo>
                    <a:pt x="117065" y="14971"/>
                    <a:pt x="119782" y="12453"/>
                    <a:pt x="121547" y="9537"/>
                  </a:cubicBezTo>
                  <a:cubicBezTo>
                    <a:pt x="123331" y="6642"/>
                    <a:pt x="123748" y="2101"/>
                    <a:pt x="120753" y="474"/>
                  </a:cubicBezTo>
                  <a:cubicBezTo>
                    <a:pt x="120148" y="147"/>
                    <a:pt x="119516" y="0"/>
                    <a:pt x="1188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7"/>
            <p:cNvSpPr/>
            <p:nvPr/>
          </p:nvSpPr>
          <p:spPr>
            <a:xfrm>
              <a:off x="4480491" y="-3050186"/>
              <a:ext cx="4181356" cy="6920219"/>
            </a:xfrm>
            <a:custGeom>
              <a:rect b="b" l="l" r="r" t="t"/>
              <a:pathLst>
                <a:path extrusionOk="0" h="215768" w="130372">
                  <a:moveTo>
                    <a:pt x="96536" y="1"/>
                  </a:moveTo>
                  <a:cubicBezTo>
                    <a:pt x="92436" y="1"/>
                    <a:pt x="88375" y="917"/>
                    <a:pt x="84759" y="2879"/>
                  </a:cubicBezTo>
                  <a:cubicBezTo>
                    <a:pt x="74824" y="8253"/>
                    <a:pt x="70025" y="19993"/>
                    <a:pt x="68636" y="31198"/>
                  </a:cubicBezTo>
                  <a:cubicBezTo>
                    <a:pt x="67248" y="42402"/>
                    <a:pt x="68498" y="53825"/>
                    <a:pt x="66990" y="65010"/>
                  </a:cubicBezTo>
                  <a:cubicBezTo>
                    <a:pt x="64492" y="83513"/>
                    <a:pt x="54596" y="100171"/>
                    <a:pt x="43708" y="115322"/>
                  </a:cubicBezTo>
                  <a:cubicBezTo>
                    <a:pt x="32821" y="130493"/>
                    <a:pt x="20605" y="144890"/>
                    <a:pt x="12335" y="161628"/>
                  </a:cubicBezTo>
                  <a:cubicBezTo>
                    <a:pt x="4046" y="178346"/>
                    <a:pt x="0" y="198256"/>
                    <a:pt x="6485" y="215767"/>
                  </a:cubicBezTo>
                  <a:lnTo>
                    <a:pt x="6049" y="202024"/>
                  </a:lnTo>
                  <a:cubicBezTo>
                    <a:pt x="6584" y="187151"/>
                    <a:pt x="14299" y="173229"/>
                    <a:pt x="24571" y="162461"/>
                  </a:cubicBezTo>
                  <a:cubicBezTo>
                    <a:pt x="34864" y="151693"/>
                    <a:pt x="47615" y="143641"/>
                    <a:pt x="60327" y="135907"/>
                  </a:cubicBezTo>
                  <a:cubicBezTo>
                    <a:pt x="73059" y="128173"/>
                    <a:pt x="86009" y="120557"/>
                    <a:pt x="96936" y="110424"/>
                  </a:cubicBezTo>
                  <a:cubicBezTo>
                    <a:pt x="111889" y="96581"/>
                    <a:pt x="122578" y="78198"/>
                    <a:pt x="127258" y="58367"/>
                  </a:cubicBezTo>
                  <a:cubicBezTo>
                    <a:pt x="129499" y="48788"/>
                    <a:pt x="130372" y="38753"/>
                    <a:pt x="128269" y="29135"/>
                  </a:cubicBezTo>
                  <a:cubicBezTo>
                    <a:pt x="126167" y="19537"/>
                    <a:pt x="120892" y="10415"/>
                    <a:pt x="112722" y="4941"/>
                  </a:cubicBezTo>
                  <a:cubicBezTo>
                    <a:pt x="107975" y="1762"/>
                    <a:pt x="102218" y="1"/>
                    <a:pt x="9653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7"/>
            <p:cNvSpPr/>
            <p:nvPr/>
          </p:nvSpPr>
          <p:spPr>
            <a:xfrm>
              <a:off x="5833985" y="-2666439"/>
              <a:ext cx="2459608" cy="3911530"/>
            </a:xfrm>
            <a:custGeom>
              <a:rect b="b" l="l" r="r" t="t"/>
              <a:pathLst>
                <a:path extrusionOk="0" h="121959" w="76689">
                  <a:moveTo>
                    <a:pt x="61084" y="1"/>
                  </a:moveTo>
                  <a:cubicBezTo>
                    <a:pt x="55980" y="1"/>
                    <a:pt x="50871" y="3769"/>
                    <a:pt x="48369" y="8484"/>
                  </a:cubicBezTo>
                  <a:cubicBezTo>
                    <a:pt x="45275" y="14315"/>
                    <a:pt x="45057" y="21176"/>
                    <a:pt x="44482" y="27740"/>
                  </a:cubicBezTo>
                  <a:cubicBezTo>
                    <a:pt x="43788" y="35494"/>
                    <a:pt x="42479" y="43209"/>
                    <a:pt x="40575" y="50764"/>
                  </a:cubicBezTo>
                  <a:cubicBezTo>
                    <a:pt x="37204" y="64151"/>
                    <a:pt x="32008" y="77061"/>
                    <a:pt x="25186" y="89059"/>
                  </a:cubicBezTo>
                  <a:cubicBezTo>
                    <a:pt x="18305" y="101195"/>
                    <a:pt x="9737" y="111984"/>
                    <a:pt x="0" y="121959"/>
                  </a:cubicBezTo>
                  <a:cubicBezTo>
                    <a:pt x="4720" y="121007"/>
                    <a:pt x="9896" y="117655"/>
                    <a:pt x="14061" y="115196"/>
                  </a:cubicBezTo>
                  <a:cubicBezTo>
                    <a:pt x="30164" y="105677"/>
                    <a:pt x="43391" y="91895"/>
                    <a:pt x="54537" y="77021"/>
                  </a:cubicBezTo>
                  <a:cubicBezTo>
                    <a:pt x="61557" y="67621"/>
                    <a:pt x="67923" y="57586"/>
                    <a:pt x="71730" y="46481"/>
                  </a:cubicBezTo>
                  <a:cubicBezTo>
                    <a:pt x="75558" y="35395"/>
                    <a:pt x="76688" y="23120"/>
                    <a:pt x="73238" y="11915"/>
                  </a:cubicBezTo>
                  <a:cubicBezTo>
                    <a:pt x="71810" y="7255"/>
                    <a:pt x="69212" y="2456"/>
                    <a:pt x="64670" y="671"/>
                  </a:cubicBezTo>
                  <a:cubicBezTo>
                    <a:pt x="63498" y="212"/>
                    <a:pt x="62291" y="1"/>
                    <a:pt x="6108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7"/>
            <p:cNvSpPr/>
            <p:nvPr/>
          </p:nvSpPr>
          <p:spPr>
            <a:xfrm>
              <a:off x="5297796" y="263030"/>
              <a:ext cx="1059034" cy="1482712"/>
            </a:xfrm>
            <a:custGeom>
              <a:rect b="b" l="l" r="r" t="t"/>
              <a:pathLst>
                <a:path extrusionOk="0" h="46230" w="33020">
                  <a:moveTo>
                    <a:pt x="33000" y="0"/>
                  </a:moveTo>
                  <a:cubicBezTo>
                    <a:pt x="33000" y="0"/>
                    <a:pt x="32960" y="80"/>
                    <a:pt x="32881" y="258"/>
                  </a:cubicBezTo>
                  <a:cubicBezTo>
                    <a:pt x="32782" y="417"/>
                    <a:pt x="32663" y="694"/>
                    <a:pt x="32504" y="1091"/>
                  </a:cubicBezTo>
                  <a:cubicBezTo>
                    <a:pt x="32127" y="1864"/>
                    <a:pt x="31552" y="3134"/>
                    <a:pt x="30461" y="4938"/>
                  </a:cubicBezTo>
                  <a:cubicBezTo>
                    <a:pt x="29906" y="5850"/>
                    <a:pt x="29252" y="6882"/>
                    <a:pt x="28399" y="8052"/>
                  </a:cubicBezTo>
                  <a:cubicBezTo>
                    <a:pt x="27546" y="9222"/>
                    <a:pt x="26555" y="10531"/>
                    <a:pt x="25345" y="11959"/>
                  </a:cubicBezTo>
                  <a:cubicBezTo>
                    <a:pt x="22965" y="14874"/>
                    <a:pt x="19792" y="18305"/>
                    <a:pt x="16183" y="22806"/>
                  </a:cubicBezTo>
                  <a:cubicBezTo>
                    <a:pt x="12574" y="27328"/>
                    <a:pt x="9817" y="31096"/>
                    <a:pt x="7675" y="34189"/>
                  </a:cubicBezTo>
                  <a:cubicBezTo>
                    <a:pt x="5533" y="37263"/>
                    <a:pt x="3987" y="39663"/>
                    <a:pt x="2856" y="41448"/>
                  </a:cubicBezTo>
                  <a:cubicBezTo>
                    <a:pt x="1746" y="43232"/>
                    <a:pt x="1032" y="44422"/>
                    <a:pt x="595" y="45176"/>
                  </a:cubicBezTo>
                  <a:cubicBezTo>
                    <a:pt x="377" y="45553"/>
                    <a:pt x="219" y="45810"/>
                    <a:pt x="139" y="45989"/>
                  </a:cubicBezTo>
                  <a:cubicBezTo>
                    <a:pt x="40" y="46148"/>
                    <a:pt x="0" y="46227"/>
                    <a:pt x="20" y="46227"/>
                  </a:cubicBezTo>
                  <a:cubicBezTo>
                    <a:pt x="20" y="46229"/>
                    <a:pt x="21" y="46230"/>
                    <a:pt x="22" y="46230"/>
                  </a:cubicBezTo>
                  <a:cubicBezTo>
                    <a:pt x="33" y="46230"/>
                    <a:pt x="90" y="46151"/>
                    <a:pt x="179" y="46009"/>
                  </a:cubicBezTo>
                  <a:cubicBezTo>
                    <a:pt x="278" y="45850"/>
                    <a:pt x="437" y="45592"/>
                    <a:pt x="675" y="45235"/>
                  </a:cubicBezTo>
                  <a:cubicBezTo>
                    <a:pt x="1131" y="44502"/>
                    <a:pt x="1884" y="43312"/>
                    <a:pt x="3015" y="41547"/>
                  </a:cubicBezTo>
                  <a:cubicBezTo>
                    <a:pt x="4165" y="39782"/>
                    <a:pt x="5732" y="37402"/>
                    <a:pt x="7874" y="34328"/>
                  </a:cubicBezTo>
                  <a:cubicBezTo>
                    <a:pt x="10035" y="31254"/>
                    <a:pt x="12772" y="27486"/>
                    <a:pt x="16401" y="22985"/>
                  </a:cubicBezTo>
                  <a:cubicBezTo>
                    <a:pt x="20010" y="18483"/>
                    <a:pt x="23163" y="15032"/>
                    <a:pt x="25543" y="12117"/>
                  </a:cubicBezTo>
                  <a:cubicBezTo>
                    <a:pt x="26733" y="10669"/>
                    <a:pt x="27745" y="9361"/>
                    <a:pt x="28577" y="8191"/>
                  </a:cubicBezTo>
                  <a:cubicBezTo>
                    <a:pt x="29430" y="7001"/>
                    <a:pt x="30065" y="5950"/>
                    <a:pt x="30620" y="5037"/>
                  </a:cubicBezTo>
                  <a:cubicBezTo>
                    <a:pt x="31711" y="3213"/>
                    <a:pt x="32246" y="1924"/>
                    <a:pt x="32603" y="1131"/>
                  </a:cubicBezTo>
                  <a:cubicBezTo>
                    <a:pt x="32762" y="734"/>
                    <a:pt x="32861" y="456"/>
                    <a:pt x="32921" y="258"/>
                  </a:cubicBezTo>
                  <a:cubicBezTo>
                    <a:pt x="32980" y="80"/>
                    <a:pt x="33020" y="0"/>
                    <a:pt x="3300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7"/>
            <p:cNvSpPr/>
            <p:nvPr/>
          </p:nvSpPr>
          <p:spPr>
            <a:xfrm>
              <a:off x="5585936" y="1440251"/>
              <a:ext cx="131690" cy="164275"/>
            </a:xfrm>
            <a:custGeom>
              <a:rect b="b" l="l" r="r" t="t"/>
              <a:pathLst>
                <a:path extrusionOk="0" h="5122" w="4106">
                  <a:moveTo>
                    <a:pt x="4057" y="0"/>
                  </a:moveTo>
                  <a:cubicBezTo>
                    <a:pt x="4018" y="0"/>
                    <a:pt x="3876" y="95"/>
                    <a:pt x="3570" y="419"/>
                  </a:cubicBezTo>
                  <a:cubicBezTo>
                    <a:pt x="3233" y="757"/>
                    <a:pt x="2677" y="1351"/>
                    <a:pt x="1844" y="2402"/>
                  </a:cubicBezTo>
                  <a:cubicBezTo>
                    <a:pt x="1031" y="3434"/>
                    <a:pt x="575" y="4128"/>
                    <a:pt x="317" y="4524"/>
                  </a:cubicBezTo>
                  <a:cubicBezTo>
                    <a:pt x="60" y="4941"/>
                    <a:pt x="0" y="5100"/>
                    <a:pt x="40" y="5119"/>
                  </a:cubicBezTo>
                  <a:cubicBezTo>
                    <a:pt x="42" y="5121"/>
                    <a:pt x="46" y="5121"/>
                    <a:pt x="49" y="5121"/>
                  </a:cubicBezTo>
                  <a:cubicBezTo>
                    <a:pt x="94" y="5121"/>
                    <a:pt x="199" y="4994"/>
                    <a:pt x="476" y="4643"/>
                  </a:cubicBezTo>
                  <a:cubicBezTo>
                    <a:pt x="773" y="4267"/>
                    <a:pt x="1249" y="3592"/>
                    <a:pt x="2063" y="2561"/>
                  </a:cubicBezTo>
                  <a:cubicBezTo>
                    <a:pt x="2876" y="1530"/>
                    <a:pt x="3411" y="915"/>
                    <a:pt x="3709" y="538"/>
                  </a:cubicBezTo>
                  <a:cubicBezTo>
                    <a:pt x="4026" y="162"/>
                    <a:pt x="4105" y="23"/>
                    <a:pt x="4065" y="3"/>
                  </a:cubicBezTo>
                  <a:cubicBezTo>
                    <a:pt x="4064" y="1"/>
                    <a:pt x="4061" y="0"/>
                    <a:pt x="40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7"/>
            <p:cNvSpPr/>
            <p:nvPr/>
          </p:nvSpPr>
          <p:spPr>
            <a:xfrm>
              <a:off x="7031638" y="-359048"/>
              <a:ext cx="735294" cy="1132897"/>
            </a:xfrm>
            <a:custGeom>
              <a:rect b="b" l="l" r="r" t="t"/>
              <a:pathLst>
                <a:path extrusionOk="0" h="35323" w="22926">
                  <a:moveTo>
                    <a:pt x="22903" y="0"/>
                  </a:moveTo>
                  <a:cubicBezTo>
                    <a:pt x="22878" y="0"/>
                    <a:pt x="22779" y="243"/>
                    <a:pt x="22569" y="834"/>
                  </a:cubicBezTo>
                  <a:cubicBezTo>
                    <a:pt x="22371" y="1449"/>
                    <a:pt x="22053" y="2441"/>
                    <a:pt x="21498" y="3928"/>
                  </a:cubicBezTo>
                  <a:cubicBezTo>
                    <a:pt x="21359" y="4285"/>
                    <a:pt x="21220" y="4701"/>
                    <a:pt x="21042" y="5118"/>
                  </a:cubicBezTo>
                  <a:cubicBezTo>
                    <a:pt x="20863" y="5554"/>
                    <a:pt x="20685" y="6030"/>
                    <a:pt x="20467" y="6526"/>
                  </a:cubicBezTo>
                  <a:cubicBezTo>
                    <a:pt x="20090" y="7537"/>
                    <a:pt x="19554" y="8648"/>
                    <a:pt x="18999" y="9937"/>
                  </a:cubicBezTo>
                  <a:cubicBezTo>
                    <a:pt x="17789" y="12475"/>
                    <a:pt x="16183" y="15569"/>
                    <a:pt x="13843" y="19218"/>
                  </a:cubicBezTo>
                  <a:cubicBezTo>
                    <a:pt x="11483" y="22827"/>
                    <a:pt x="9302" y="25564"/>
                    <a:pt x="7477" y="27706"/>
                  </a:cubicBezTo>
                  <a:cubicBezTo>
                    <a:pt x="6545" y="28737"/>
                    <a:pt x="5732" y="29669"/>
                    <a:pt x="4978" y="30442"/>
                  </a:cubicBezTo>
                  <a:cubicBezTo>
                    <a:pt x="4602" y="30839"/>
                    <a:pt x="4264" y="31196"/>
                    <a:pt x="3927" y="31533"/>
                  </a:cubicBezTo>
                  <a:cubicBezTo>
                    <a:pt x="3610" y="31870"/>
                    <a:pt x="3293" y="32168"/>
                    <a:pt x="3015" y="32445"/>
                  </a:cubicBezTo>
                  <a:cubicBezTo>
                    <a:pt x="1905" y="33556"/>
                    <a:pt x="1111" y="34250"/>
                    <a:pt x="635" y="34686"/>
                  </a:cubicBezTo>
                  <a:cubicBezTo>
                    <a:pt x="179" y="35142"/>
                    <a:pt x="1" y="35321"/>
                    <a:pt x="1" y="35321"/>
                  </a:cubicBezTo>
                  <a:cubicBezTo>
                    <a:pt x="2" y="35322"/>
                    <a:pt x="3" y="35322"/>
                    <a:pt x="6" y="35322"/>
                  </a:cubicBezTo>
                  <a:cubicBezTo>
                    <a:pt x="43" y="35322"/>
                    <a:pt x="246" y="35159"/>
                    <a:pt x="715" y="34765"/>
                  </a:cubicBezTo>
                  <a:cubicBezTo>
                    <a:pt x="1210" y="34349"/>
                    <a:pt x="2004" y="33675"/>
                    <a:pt x="3154" y="32584"/>
                  </a:cubicBezTo>
                  <a:cubicBezTo>
                    <a:pt x="3432" y="32306"/>
                    <a:pt x="3749" y="32009"/>
                    <a:pt x="4086" y="31692"/>
                  </a:cubicBezTo>
                  <a:cubicBezTo>
                    <a:pt x="4403" y="31355"/>
                    <a:pt x="4760" y="30998"/>
                    <a:pt x="5137" y="30601"/>
                  </a:cubicBezTo>
                  <a:cubicBezTo>
                    <a:pt x="5910" y="29847"/>
                    <a:pt x="6724" y="28915"/>
                    <a:pt x="7675" y="27864"/>
                  </a:cubicBezTo>
                  <a:cubicBezTo>
                    <a:pt x="9520" y="25742"/>
                    <a:pt x="11701" y="23006"/>
                    <a:pt x="14081" y="19357"/>
                  </a:cubicBezTo>
                  <a:cubicBezTo>
                    <a:pt x="16421" y="15708"/>
                    <a:pt x="18027" y="12594"/>
                    <a:pt x="19217" y="10036"/>
                  </a:cubicBezTo>
                  <a:cubicBezTo>
                    <a:pt x="19773" y="8747"/>
                    <a:pt x="20308" y="7616"/>
                    <a:pt x="20685" y="6605"/>
                  </a:cubicBezTo>
                  <a:cubicBezTo>
                    <a:pt x="20883" y="6109"/>
                    <a:pt x="21062" y="5633"/>
                    <a:pt x="21240" y="5197"/>
                  </a:cubicBezTo>
                  <a:cubicBezTo>
                    <a:pt x="21399" y="4761"/>
                    <a:pt x="21538" y="4364"/>
                    <a:pt x="21676" y="3987"/>
                  </a:cubicBezTo>
                  <a:cubicBezTo>
                    <a:pt x="22212" y="2500"/>
                    <a:pt x="22489" y="1489"/>
                    <a:pt x="22688" y="854"/>
                  </a:cubicBezTo>
                  <a:cubicBezTo>
                    <a:pt x="22866" y="239"/>
                    <a:pt x="22926" y="1"/>
                    <a:pt x="22906" y="1"/>
                  </a:cubicBezTo>
                  <a:cubicBezTo>
                    <a:pt x="22905" y="1"/>
                    <a:pt x="22904" y="0"/>
                    <a:pt x="229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7"/>
            <p:cNvSpPr/>
            <p:nvPr/>
          </p:nvSpPr>
          <p:spPr>
            <a:xfrm>
              <a:off x="1665997" y="-354557"/>
              <a:ext cx="494237" cy="1084532"/>
            </a:xfrm>
            <a:custGeom>
              <a:rect b="b" l="l" r="r" t="t"/>
              <a:pathLst>
                <a:path extrusionOk="0" h="33815" w="15410">
                  <a:moveTo>
                    <a:pt x="20" y="0"/>
                  </a:moveTo>
                  <a:cubicBezTo>
                    <a:pt x="0" y="0"/>
                    <a:pt x="20" y="218"/>
                    <a:pt x="119" y="774"/>
                  </a:cubicBezTo>
                  <a:cubicBezTo>
                    <a:pt x="219" y="1349"/>
                    <a:pt x="357" y="2261"/>
                    <a:pt x="675" y="3609"/>
                  </a:cubicBezTo>
                  <a:cubicBezTo>
                    <a:pt x="1309" y="6326"/>
                    <a:pt x="2360" y="10947"/>
                    <a:pt x="5474" y="17928"/>
                  </a:cubicBezTo>
                  <a:cubicBezTo>
                    <a:pt x="8687" y="24849"/>
                    <a:pt x="11483" y="28696"/>
                    <a:pt x="13109" y="30937"/>
                  </a:cubicBezTo>
                  <a:cubicBezTo>
                    <a:pt x="13922" y="32067"/>
                    <a:pt x="14517" y="32781"/>
                    <a:pt x="14874" y="33217"/>
                  </a:cubicBezTo>
                  <a:cubicBezTo>
                    <a:pt x="15211" y="33649"/>
                    <a:pt x="15372" y="33814"/>
                    <a:pt x="15388" y="33814"/>
                  </a:cubicBezTo>
                  <a:cubicBezTo>
                    <a:pt x="15389" y="33814"/>
                    <a:pt x="15390" y="33813"/>
                    <a:pt x="15390" y="33812"/>
                  </a:cubicBezTo>
                  <a:cubicBezTo>
                    <a:pt x="15409" y="33812"/>
                    <a:pt x="15290" y="33614"/>
                    <a:pt x="14953" y="33158"/>
                  </a:cubicBezTo>
                  <a:cubicBezTo>
                    <a:pt x="14616" y="32702"/>
                    <a:pt x="14061" y="31968"/>
                    <a:pt x="13268" y="30838"/>
                  </a:cubicBezTo>
                  <a:cubicBezTo>
                    <a:pt x="11681" y="28557"/>
                    <a:pt x="8925" y="24710"/>
                    <a:pt x="5732" y="17809"/>
                  </a:cubicBezTo>
                  <a:cubicBezTo>
                    <a:pt x="2618" y="10848"/>
                    <a:pt x="1547" y="6247"/>
                    <a:pt x="853" y="3570"/>
                  </a:cubicBezTo>
                  <a:cubicBezTo>
                    <a:pt x="516" y="2221"/>
                    <a:pt x="357" y="1309"/>
                    <a:pt x="219" y="754"/>
                  </a:cubicBezTo>
                  <a:cubicBezTo>
                    <a:pt x="100" y="198"/>
                    <a:pt x="40" y="0"/>
                    <a:pt x="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27"/>
            <p:cNvSpPr/>
            <p:nvPr/>
          </p:nvSpPr>
          <p:spPr>
            <a:xfrm>
              <a:off x="2017736" y="212131"/>
              <a:ext cx="311039" cy="581410"/>
            </a:xfrm>
            <a:custGeom>
              <a:rect b="b" l="l" r="r" t="t"/>
              <a:pathLst>
                <a:path extrusionOk="0" h="18128" w="9698">
                  <a:moveTo>
                    <a:pt x="63" y="0"/>
                  </a:moveTo>
                  <a:cubicBezTo>
                    <a:pt x="62" y="0"/>
                    <a:pt x="61" y="0"/>
                    <a:pt x="60" y="1"/>
                  </a:cubicBezTo>
                  <a:cubicBezTo>
                    <a:pt x="0" y="21"/>
                    <a:pt x="853" y="1766"/>
                    <a:pt x="4720" y="9123"/>
                  </a:cubicBezTo>
                  <a:cubicBezTo>
                    <a:pt x="8563" y="16397"/>
                    <a:pt x="9537" y="18127"/>
                    <a:pt x="9616" y="18127"/>
                  </a:cubicBezTo>
                  <a:cubicBezTo>
                    <a:pt x="9617" y="18127"/>
                    <a:pt x="9618" y="18127"/>
                    <a:pt x="9618" y="18127"/>
                  </a:cubicBezTo>
                  <a:cubicBezTo>
                    <a:pt x="9698" y="18087"/>
                    <a:pt x="8845" y="16342"/>
                    <a:pt x="4958" y="9004"/>
                  </a:cubicBezTo>
                  <a:cubicBezTo>
                    <a:pt x="1135" y="1730"/>
                    <a:pt x="161" y="0"/>
                    <a:pt x="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27"/>
            <p:cNvSpPr/>
            <p:nvPr/>
          </p:nvSpPr>
          <p:spPr>
            <a:xfrm>
              <a:off x="2306485" y="840560"/>
              <a:ext cx="866952" cy="1016410"/>
            </a:xfrm>
            <a:custGeom>
              <a:rect b="b" l="l" r="r" t="t"/>
              <a:pathLst>
                <a:path extrusionOk="0" h="31691" w="27031">
                  <a:moveTo>
                    <a:pt x="1" y="0"/>
                  </a:moveTo>
                  <a:cubicBezTo>
                    <a:pt x="1" y="20"/>
                    <a:pt x="120" y="238"/>
                    <a:pt x="457" y="773"/>
                  </a:cubicBezTo>
                  <a:cubicBezTo>
                    <a:pt x="635" y="1051"/>
                    <a:pt x="873" y="1388"/>
                    <a:pt x="1190" y="1825"/>
                  </a:cubicBezTo>
                  <a:cubicBezTo>
                    <a:pt x="1349" y="2043"/>
                    <a:pt x="1508" y="2281"/>
                    <a:pt x="1726" y="2519"/>
                  </a:cubicBezTo>
                  <a:cubicBezTo>
                    <a:pt x="1924" y="2776"/>
                    <a:pt x="2142" y="3074"/>
                    <a:pt x="2380" y="3371"/>
                  </a:cubicBezTo>
                  <a:cubicBezTo>
                    <a:pt x="3372" y="4581"/>
                    <a:pt x="4800" y="6148"/>
                    <a:pt x="6803" y="8071"/>
                  </a:cubicBezTo>
                  <a:cubicBezTo>
                    <a:pt x="7814" y="9023"/>
                    <a:pt x="8964" y="10074"/>
                    <a:pt x="10273" y="11225"/>
                  </a:cubicBezTo>
                  <a:cubicBezTo>
                    <a:pt x="11582" y="12375"/>
                    <a:pt x="13050" y="13624"/>
                    <a:pt x="14636" y="15052"/>
                  </a:cubicBezTo>
                  <a:cubicBezTo>
                    <a:pt x="17809" y="17868"/>
                    <a:pt x="20209" y="20367"/>
                    <a:pt x="21914" y="22548"/>
                  </a:cubicBezTo>
                  <a:cubicBezTo>
                    <a:pt x="23640" y="24710"/>
                    <a:pt x="24710" y="26514"/>
                    <a:pt x="25405" y="27903"/>
                  </a:cubicBezTo>
                  <a:cubicBezTo>
                    <a:pt x="25583" y="28260"/>
                    <a:pt x="25722" y="28577"/>
                    <a:pt x="25861" y="28874"/>
                  </a:cubicBezTo>
                  <a:cubicBezTo>
                    <a:pt x="25940" y="29013"/>
                    <a:pt x="26000" y="29152"/>
                    <a:pt x="26059" y="29291"/>
                  </a:cubicBezTo>
                  <a:cubicBezTo>
                    <a:pt x="26118" y="29430"/>
                    <a:pt x="26178" y="29568"/>
                    <a:pt x="26218" y="29687"/>
                  </a:cubicBezTo>
                  <a:cubicBezTo>
                    <a:pt x="26416" y="30183"/>
                    <a:pt x="26575" y="30560"/>
                    <a:pt x="26674" y="30857"/>
                  </a:cubicBezTo>
                  <a:cubicBezTo>
                    <a:pt x="26892" y="31472"/>
                    <a:pt x="26991" y="31690"/>
                    <a:pt x="27011" y="31690"/>
                  </a:cubicBezTo>
                  <a:cubicBezTo>
                    <a:pt x="27031" y="31690"/>
                    <a:pt x="26971" y="31433"/>
                    <a:pt x="26773" y="30818"/>
                  </a:cubicBezTo>
                  <a:cubicBezTo>
                    <a:pt x="26694" y="30520"/>
                    <a:pt x="26555" y="30124"/>
                    <a:pt x="26356" y="29628"/>
                  </a:cubicBezTo>
                  <a:cubicBezTo>
                    <a:pt x="26317" y="29489"/>
                    <a:pt x="26257" y="29370"/>
                    <a:pt x="26218" y="29231"/>
                  </a:cubicBezTo>
                  <a:cubicBezTo>
                    <a:pt x="26158" y="29093"/>
                    <a:pt x="26099" y="28954"/>
                    <a:pt x="26019" y="28795"/>
                  </a:cubicBezTo>
                  <a:cubicBezTo>
                    <a:pt x="25881" y="28498"/>
                    <a:pt x="25762" y="28160"/>
                    <a:pt x="25583" y="27823"/>
                  </a:cubicBezTo>
                  <a:cubicBezTo>
                    <a:pt x="24889" y="26395"/>
                    <a:pt x="23838" y="24571"/>
                    <a:pt x="22113" y="22370"/>
                  </a:cubicBezTo>
                  <a:cubicBezTo>
                    <a:pt x="20407" y="20188"/>
                    <a:pt x="18007" y="17670"/>
                    <a:pt x="14815" y="14834"/>
                  </a:cubicBezTo>
                  <a:cubicBezTo>
                    <a:pt x="13228" y="13406"/>
                    <a:pt x="11761" y="12157"/>
                    <a:pt x="10452" y="11006"/>
                  </a:cubicBezTo>
                  <a:cubicBezTo>
                    <a:pt x="9143" y="9856"/>
                    <a:pt x="7993" y="8825"/>
                    <a:pt x="6981" y="7873"/>
                  </a:cubicBezTo>
                  <a:cubicBezTo>
                    <a:pt x="4958" y="5969"/>
                    <a:pt x="3550" y="4442"/>
                    <a:pt x="2539" y="3252"/>
                  </a:cubicBezTo>
                  <a:cubicBezTo>
                    <a:pt x="2281" y="2955"/>
                    <a:pt x="2063" y="2677"/>
                    <a:pt x="1865" y="2419"/>
                  </a:cubicBezTo>
                  <a:cubicBezTo>
                    <a:pt x="1647" y="2162"/>
                    <a:pt x="1468" y="1944"/>
                    <a:pt x="1309" y="1725"/>
                  </a:cubicBezTo>
                  <a:cubicBezTo>
                    <a:pt x="992" y="1309"/>
                    <a:pt x="734" y="972"/>
                    <a:pt x="556" y="714"/>
                  </a:cubicBezTo>
                  <a:cubicBezTo>
                    <a:pt x="179" y="198"/>
                    <a:pt x="20"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7"/>
            <p:cNvSpPr/>
            <p:nvPr/>
          </p:nvSpPr>
          <p:spPr>
            <a:xfrm>
              <a:off x="2775899" y="1505615"/>
              <a:ext cx="318672" cy="387596"/>
            </a:xfrm>
            <a:custGeom>
              <a:rect b="b" l="l" r="r" t="t"/>
              <a:pathLst>
                <a:path extrusionOk="0" h="12085" w="9936">
                  <a:moveTo>
                    <a:pt x="34" y="1"/>
                  </a:moveTo>
                  <a:cubicBezTo>
                    <a:pt x="25" y="1"/>
                    <a:pt x="20" y="3"/>
                    <a:pt x="20" y="8"/>
                  </a:cubicBezTo>
                  <a:cubicBezTo>
                    <a:pt x="0" y="8"/>
                    <a:pt x="79" y="87"/>
                    <a:pt x="278" y="206"/>
                  </a:cubicBezTo>
                  <a:cubicBezTo>
                    <a:pt x="476" y="345"/>
                    <a:pt x="833" y="543"/>
                    <a:pt x="1309" y="880"/>
                  </a:cubicBezTo>
                  <a:cubicBezTo>
                    <a:pt x="2281" y="1535"/>
                    <a:pt x="3986" y="2645"/>
                    <a:pt x="6069" y="5144"/>
                  </a:cubicBezTo>
                  <a:cubicBezTo>
                    <a:pt x="8111" y="7662"/>
                    <a:pt x="8865" y="9546"/>
                    <a:pt x="9321" y="10637"/>
                  </a:cubicBezTo>
                  <a:cubicBezTo>
                    <a:pt x="9559" y="11173"/>
                    <a:pt x="9678" y="11549"/>
                    <a:pt x="9777" y="11767"/>
                  </a:cubicBezTo>
                  <a:cubicBezTo>
                    <a:pt x="9856" y="12005"/>
                    <a:pt x="9916" y="12085"/>
                    <a:pt x="9936" y="12085"/>
                  </a:cubicBezTo>
                  <a:cubicBezTo>
                    <a:pt x="9936" y="12065"/>
                    <a:pt x="9936" y="11986"/>
                    <a:pt x="9876" y="11728"/>
                  </a:cubicBezTo>
                  <a:cubicBezTo>
                    <a:pt x="9817" y="11510"/>
                    <a:pt x="9718" y="11113"/>
                    <a:pt x="9499" y="10558"/>
                  </a:cubicBezTo>
                  <a:cubicBezTo>
                    <a:pt x="9083" y="9447"/>
                    <a:pt x="8329" y="7524"/>
                    <a:pt x="6287" y="4965"/>
                  </a:cubicBezTo>
                  <a:cubicBezTo>
                    <a:pt x="4165" y="2447"/>
                    <a:pt x="2420" y="1336"/>
                    <a:pt x="1428" y="721"/>
                  </a:cubicBezTo>
                  <a:cubicBezTo>
                    <a:pt x="912" y="404"/>
                    <a:pt x="555" y="226"/>
                    <a:pt x="337" y="127"/>
                  </a:cubicBezTo>
                  <a:cubicBezTo>
                    <a:pt x="166" y="33"/>
                    <a:pt x="68"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7"/>
            <p:cNvSpPr/>
            <p:nvPr/>
          </p:nvSpPr>
          <p:spPr>
            <a:xfrm>
              <a:off x="2419702" y="1540734"/>
              <a:ext cx="1008167" cy="905214"/>
            </a:xfrm>
            <a:custGeom>
              <a:rect b="b" l="l" r="r" t="t"/>
              <a:pathLst>
                <a:path extrusionOk="0" h="28224" w="31434">
                  <a:moveTo>
                    <a:pt x="25" y="1"/>
                  </a:moveTo>
                  <a:cubicBezTo>
                    <a:pt x="22" y="1"/>
                    <a:pt x="20" y="2"/>
                    <a:pt x="20" y="3"/>
                  </a:cubicBezTo>
                  <a:cubicBezTo>
                    <a:pt x="1" y="23"/>
                    <a:pt x="219" y="142"/>
                    <a:pt x="794" y="459"/>
                  </a:cubicBezTo>
                  <a:cubicBezTo>
                    <a:pt x="1369" y="777"/>
                    <a:pt x="2301" y="1233"/>
                    <a:pt x="3669" y="2046"/>
                  </a:cubicBezTo>
                  <a:cubicBezTo>
                    <a:pt x="4007" y="2224"/>
                    <a:pt x="4383" y="2443"/>
                    <a:pt x="4800" y="2680"/>
                  </a:cubicBezTo>
                  <a:cubicBezTo>
                    <a:pt x="5196" y="2918"/>
                    <a:pt x="5613" y="3176"/>
                    <a:pt x="6089" y="3454"/>
                  </a:cubicBezTo>
                  <a:cubicBezTo>
                    <a:pt x="7021" y="4009"/>
                    <a:pt x="8032" y="4703"/>
                    <a:pt x="9202" y="5477"/>
                  </a:cubicBezTo>
                  <a:cubicBezTo>
                    <a:pt x="11523" y="7063"/>
                    <a:pt x="14339" y="9145"/>
                    <a:pt x="17571" y="12041"/>
                  </a:cubicBezTo>
                  <a:cubicBezTo>
                    <a:pt x="20784" y="14936"/>
                    <a:pt x="23164" y="17534"/>
                    <a:pt x="24988" y="19656"/>
                  </a:cubicBezTo>
                  <a:cubicBezTo>
                    <a:pt x="25880" y="20747"/>
                    <a:pt x="26674" y="21679"/>
                    <a:pt x="27328" y="22551"/>
                  </a:cubicBezTo>
                  <a:cubicBezTo>
                    <a:pt x="27645" y="22988"/>
                    <a:pt x="27963" y="23384"/>
                    <a:pt x="28240" y="23761"/>
                  </a:cubicBezTo>
                  <a:cubicBezTo>
                    <a:pt x="28518" y="24138"/>
                    <a:pt x="28756" y="24475"/>
                    <a:pt x="28994" y="24812"/>
                  </a:cubicBezTo>
                  <a:cubicBezTo>
                    <a:pt x="29946" y="26081"/>
                    <a:pt x="30501" y="26954"/>
                    <a:pt x="30878" y="27489"/>
                  </a:cubicBezTo>
                  <a:cubicBezTo>
                    <a:pt x="31235" y="28025"/>
                    <a:pt x="31394" y="28223"/>
                    <a:pt x="31413" y="28223"/>
                  </a:cubicBezTo>
                  <a:cubicBezTo>
                    <a:pt x="31433" y="28203"/>
                    <a:pt x="31294" y="27985"/>
                    <a:pt x="30957" y="27430"/>
                  </a:cubicBezTo>
                  <a:cubicBezTo>
                    <a:pt x="30620" y="26875"/>
                    <a:pt x="30085" y="25982"/>
                    <a:pt x="29153" y="24693"/>
                  </a:cubicBezTo>
                  <a:cubicBezTo>
                    <a:pt x="28935" y="24356"/>
                    <a:pt x="28677" y="23999"/>
                    <a:pt x="28419" y="23622"/>
                  </a:cubicBezTo>
                  <a:cubicBezTo>
                    <a:pt x="28121" y="23245"/>
                    <a:pt x="27824" y="22849"/>
                    <a:pt x="27507" y="22413"/>
                  </a:cubicBezTo>
                  <a:cubicBezTo>
                    <a:pt x="26872" y="21540"/>
                    <a:pt x="26059" y="20588"/>
                    <a:pt x="25186" y="19497"/>
                  </a:cubicBezTo>
                  <a:cubicBezTo>
                    <a:pt x="23342" y="17336"/>
                    <a:pt x="20982" y="14758"/>
                    <a:pt x="17750" y="11823"/>
                  </a:cubicBezTo>
                  <a:cubicBezTo>
                    <a:pt x="14517" y="8927"/>
                    <a:pt x="11681" y="6845"/>
                    <a:pt x="9341" y="5259"/>
                  </a:cubicBezTo>
                  <a:cubicBezTo>
                    <a:pt x="8151" y="4505"/>
                    <a:pt x="7140" y="3811"/>
                    <a:pt x="6188" y="3275"/>
                  </a:cubicBezTo>
                  <a:cubicBezTo>
                    <a:pt x="5732" y="2978"/>
                    <a:pt x="5296" y="2740"/>
                    <a:pt x="4899" y="2482"/>
                  </a:cubicBezTo>
                  <a:cubicBezTo>
                    <a:pt x="4482" y="2264"/>
                    <a:pt x="4106" y="2066"/>
                    <a:pt x="3769" y="1867"/>
                  </a:cubicBezTo>
                  <a:cubicBezTo>
                    <a:pt x="2380" y="1094"/>
                    <a:pt x="1428" y="638"/>
                    <a:pt x="833" y="360"/>
                  </a:cubicBezTo>
                  <a:cubicBezTo>
                    <a:pt x="305" y="105"/>
                    <a:pt x="62" y="1"/>
                    <a:pt x="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7"/>
            <p:cNvSpPr/>
            <p:nvPr/>
          </p:nvSpPr>
          <p:spPr>
            <a:xfrm>
              <a:off x="3298072" y="2048891"/>
              <a:ext cx="103722" cy="150965"/>
            </a:xfrm>
            <a:custGeom>
              <a:rect b="b" l="l" r="r" t="t"/>
              <a:pathLst>
                <a:path extrusionOk="0" h="4707" w="3234">
                  <a:moveTo>
                    <a:pt x="32" y="1"/>
                  </a:moveTo>
                  <a:cubicBezTo>
                    <a:pt x="27" y="1"/>
                    <a:pt x="23" y="2"/>
                    <a:pt x="21" y="4"/>
                  </a:cubicBezTo>
                  <a:cubicBezTo>
                    <a:pt x="1" y="44"/>
                    <a:pt x="80" y="143"/>
                    <a:pt x="358" y="461"/>
                  </a:cubicBezTo>
                  <a:cubicBezTo>
                    <a:pt x="635" y="778"/>
                    <a:pt x="1131" y="1293"/>
                    <a:pt x="1786" y="2226"/>
                  </a:cubicBezTo>
                  <a:cubicBezTo>
                    <a:pt x="2420" y="3197"/>
                    <a:pt x="2718" y="3832"/>
                    <a:pt x="2896" y="4228"/>
                  </a:cubicBezTo>
                  <a:cubicBezTo>
                    <a:pt x="3062" y="4579"/>
                    <a:pt x="3142" y="4707"/>
                    <a:pt x="3185" y="4707"/>
                  </a:cubicBezTo>
                  <a:cubicBezTo>
                    <a:pt x="3188" y="4707"/>
                    <a:pt x="3191" y="4706"/>
                    <a:pt x="3194" y="4704"/>
                  </a:cubicBezTo>
                  <a:cubicBezTo>
                    <a:pt x="3233" y="4685"/>
                    <a:pt x="3213" y="4546"/>
                    <a:pt x="3075" y="4149"/>
                  </a:cubicBezTo>
                  <a:cubicBezTo>
                    <a:pt x="2936" y="3753"/>
                    <a:pt x="2678" y="3058"/>
                    <a:pt x="2023" y="2087"/>
                  </a:cubicBezTo>
                  <a:cubicBezTo>
                    <a:pt x="1349" y="1115"/>
                    <a:pt x="814" y="599"/>
                    <a:pt x="496" y="322"/>
                  </a:cubicBezTo>
                  <a:cubicBezTo>
                    <a:pt x="215" y="76"/>
                    <a:pt x="74" y="1"/>
                    <a:pt x="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7"/>
            <p:cNvSpPr/>
            <p:nvPr/>
          </p:nvSpPr>
          <p:spPr>
            <a:xfrm>
              <a:off x="1671706" y="1036972"/>
              <a:ext cx="945209" cy="382561"/>
            </a:xfrm>
            <a:custGeom>
              <a:rect b="b" l="l" r="r" t="t"/>
              <a:pathLst>
                <a:path extrusionOk="0" h="11928" w="29471">
                  <a:moveTo>
                    <a:pt x="15" y="0"/>
                  </a:moveTo>
                  <a:cubicBezTo>
                    <a:pt x="8" y="0"/>
                    <a:pt x="3" y="1"/>
                    <a:pt x="1" y="4"/>
                  </a:cubicBezTo>
                  <a:cubicBezTo>
                    <a:pt x="1" y="24"/>
                    <a:pt x="160" y="123"/>
                    <a:pt x="596" y="321"/>
                  </a:cubicBezTo>
                  <a:cubicBezTo>
                    <a:pt x="1032" y="539"/>
                    <a:pt x="1746" y="857"/>
                    <a:pt x="2817" y="1333"/>
                  </a:cubicBezTo>
                  <a:cubicBezTo>
                    <a:pt x="4979" y="2284"/>
                    <a:pt x="8628" y="3891"/>
                    <a:pt x="14597" y="6310"/>
                  </a:cubicBezTo>
                  <a:cubicBezTo>
                    <a:pt x="20586" y="8730"/>
                    <a:pt x="24294" y="10118"/>
                    <a:pt x="26515" y="10931"/>
                  </a:cubicBezTo>
                  <a:cubicBezTo>
                    <a:pt x="27626" y="11328"/>
                    <a:pt x="28360" y="11585"/>
                    <a:pt x="28816" y="11744"/>
                  </a:cubicBezTo>
                  <a:cubicBezTo>
                    <a:pt x="29201" y="11878"/>
                    <a:pt x="29389" y="11927"/>
                    <a:pt x="29449" y="11927"/>
                  </a:cubicBezTo>
                  <a:cubicBezTo>
                    <a:pt x="29460" y="11927"/>
                    <a:pt x="29467" y="11926"/>
                    <a:pt x="29470" y="11922"/>
                  </a:cubicBezTo>
                  <a:cubicBezTo>
                    <a:pt x="29470" y="11903"/>
                    <a:pt x="29292" y="11823"/>
                    <a:pt x="28856" y="11645"/>
                  </a:cubicBezTo>
                  <a:cubicBezTo>
                    <a:pt x="28399" y="11466"/>
                    <a:pt x="27685" y="11169"/>
                    <a:pt x="26595" y="10752"/>
                  </a:cubicBezTo>
                  <a:cubicBezTo>
                    <a:pt x="24393" y="9880"/>
                    <a:pt x="20685" y="8472"/>
                    <a:pt x="14696" y="6052"/>
                  </a:cubicBezTo>
                  <a:cubicBezTo>
                    <a:pt x="8727" y="3633"/>
                    <a:pt x="5078" y="2066"/>
                    <a:pt x="2896" y="1154"/>
                  </a:cubicBezTo>
                  <a:cubicBezTo>
                    <a:pt x="1806" y="698"/>
                    <a:pt x="1092" y="401"/>
                    <a:pt x="636" y="222"/>
                  </a:cubicBezTo>
                  <a:cubicBezTo>
                    <a:pt x="252" y="65"/>
                    <a:pt x="68" y="0"/>
                    <a:pt x="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7"/>
            <p:cNvSpPr/>
            <p:nvPr/>
          </p:nvSpPr>
          <p:spPr>
            <a:xfrm>
              <a:off x="906551" y="161906"/>
              <a:ext cx="807169" cy="730996"/>
            </a:xfrm>
            <a:custGeom>
              <a:rect b="b" l="l" r="r" t="t"/>
              <a:pathLst>
                <a:path extrusionOk="0" h="22792" w="25167">
                  <a:moveTo>
                    <a:pt x="1" y="0"/>
                  </a:moveTo>
                  <a:cubicBezTo>
                    <a:pt x="1" y="20"/>
                    <a:pt x="100" y="198"/>
                    <a:pt x="378" y="655"/>
                  </a:cubicBezTo>
                  <a:cubicBezTo>
                    <a:pt x="655" y="1111"/>
                    <a:pt x="1111" y="1825"/>
                    <a:pt x="1805" y="2895"/>
                  </a:cubicBezTo>
                  <a:cubicBezTo>
                    <a:pt x="2519" y="3986"/>
                    <a:pt x="3491" y="5434"/>
                    <a:pt x="4840" y="7298"/>
                  </a:cubicBezTo>
                  <a:cubicBezTo>
                    <a:pt x="6188" y="9142"/>
                    <a:pt x="7913" y="11423"/>
                    <a:pt x="10392" y="13981"/>
                  </a:cubicBezTo>
                  <a:cubicBezTo>
                    <a:pt x="12871" y="16500"/>
                    <a:pt x="15172" y="18245"/>
                    <a:pt x="17115" y="19474"/>
                  </a:cubicBezTo>
                  <a:cubicBezTo>
                    <a:pt x="19079" y="20684"/>
                    <a:pt x="20665" y="21398"/>
                    <a:pt x="21875" y="21854"/>
                  </a:cubicBezTo>
                  <a:cubicBezTo>
                    <a:pt x="22192" y="21973"/>
                    <a:pt x="22470" y="22072"/>
                    <a:pt x="22728" y="22152"/>
                  </a:cubicBezTo>
                  <a:cubicBezTo>
                    <a:pt x="22985" y="22251"/>
                    <a:pt x="23203" y="22310"/>
                    <a:pt x="23422" y="22370"/>
                  </a:cubicBezTo>
                  <a:cubicBezTo>
                    <a:pt x="23858" y="22509"/>
                    <a:pt x="24175" y="22588"/>
                    <a:pt x="24433" y="22647"/>
                  </a:cubicBezTo>
                  <a:cubicBezTo>
                    <a:pt x="24865" y="22747"/>
                    <a:pt x="25088" y="22791"/>
                    <a:pt x="25149" y="22791"/>
                  </a:cubicBezTo>
                  <a:cubicBezTo>
                    <a:pt x="25161" y="22791"/>
                    <a:pt x="25167" y="22789"/>
                    <a:pt x="25167" y="22786"/>
                  </a:cubicBezTo>
                  <a:cubicBezTo>
                    <a:pt x="25167" y="22766"/>
                    <a:pt x="24968" y="22687"/>
                    <a:pt x="24473" y="22548"/>
                  </a:cubicBezTo>
                  <a:cubicBezTo>
                    <a:pt x="24215" y="22469"/>
                    <a:pt x="23878" y="22370"/>
                    <a:pt x="23461" y="22231"/>
                  </a:cubicBezTo>
                  <a:cubicBezTo>
                    <a:pt x="23263" y="22171"/>
                    <a:pt x="23025" y="22092"/>
                    <a:pt x="22787" y="21993"/>
                  </a:cubicBezTo>
                  <a:cubicBezTo>
                    <a:pt x="22529" y="21894"/>
                    <a:pt x="22252" y="21814"/>
                    <a:pt x="21954" y="21676"/>
                  </a:cubicBezTo>
                  <a:cubicBezTo>
                    <a:pt x="20764" y="21200"/>
                    <a:pt x="19178" y="20466"/>
                    <a:pt x="17254" y="19256"/>
                  </a:cubicBezTo>
                  <a:cubicBezTo>
                    <a:pt x="15311" y="18027"/>
                    <a:pt x="13050" y="16301"/>
                    <a:pt x="10571" y="13783"/>
                  </a:cubicBezTo>
                  <a:cubicBezTo>
                    <a:pt x="8132" y="11244"/>
                    <a:pt x="6406" y="8984"/>
                    <a:pt x="5038" y="7139"/>
                  </a:cubicBezTo>
                  <a:cubicBezTo>
                    <a:pt x="3689" y="5295"/>
                    <a:pt x="2698" y="3867"/>
                    <a:pt x="1964" y="2796"/>
                  </a:cubicBezTo>
                  <a:cubicBezTo>
                    <a:pt x="1250" y="1725"/>
                    <a:pt x="754" y="1031"/>
                    <a:pt x="457" y="595"/>
                  </a:cubicBezTo>
                  <a:cubicBezTo>
                    <a:pt x="159" y="159"/>
                    <a:pt x="21"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7"/>
            <p:cNvSpPr/>
            <p:nvPr/>
          </p:nvSpPr>
          <p:spPr>
            <a:xfrm>
              <a:off x="678868" y="117967"/>
              <a:ext cx="475154" cy="488015"/>
            </a:xfrm>
            <a:custGeom>
              <a:rect b="b" l="l" r="r" t="t"/>
              <a:pathLst>
                <a:path extrusionOk="0" h="15216" w="14815">
                  <a:moveTo>
                    <a:pt x="4" y="1"/>
                  </a:moveTo>
                  <a:cubicBezTo>
                    <a:pt x="2" y="1"/>
                    <a:pt x="1" y="1"/>
                    <a:pt x="0" y="2"/>
                  </a:cubicBezTo>
                  <a:cubicBezTo>
                    <a:pt x="0" y="22"/>
                    <a:pt x="60" y="121"/>
                    <a:pt x="258" y="379"/>
                  </a:cubicBezTo>
                  <a:cubicBezTo>
                    <a:pt x="436" y="656"/>
                    <a:pt x="754" y="1053"/>
                    <a:pt x="1250" y="1668"/>
                  </a:cubicBezTo>
                  <a:cubicBezTo>
                    <a:pt x="2261" y="2897"/>
                    <a:pt x="3947" y="4940"/>
                    <a:pt x="6961" y="8033"/>
                  </a:cubicBezTo>
                  <a:cubicBezTo>
                    <a:pt x="9975" y="11127"/>
                    <a:pt x="11958" y="12872"/>
                    <a:pt x="13168" y="13923"/>
                  </a:cubicBezTo>
                  <a:cubicBezTo>
                    <a:pt x="13763" y="14439"/>
                    <a:pt x="14160" y="14756"/>
                    <a:pt x="14418" y="14954"/>
                  </a:cubicBezTo>
                  <a:cubicBezTo>
                    <a:pt x="14650" y="15133"/>
                    <a:pt x="14753" y="15215"/>
                    <a:pt x="14786" y="15215"/>
                  </a:cubicBezTo>
                  <a:cubicBezTo>
                    <a:pt x="14790" y="15215"/>
                    <a:pt x="14792" y="15214"/>
                    <a:pt x="14794" y="15212"/>
                  </a:cubicBezTo>
                  <a:cubicBezTo>
                    <a:pt x="14814" y="15173"/>
                    <a:pt x="14457" y="14836"/>
                    <a:pt x="13287" y="13765"/>
                  </a:cubicBezTo>
                  <a:cubicBezTo>
                    <a:pt x="12137" y="12694"/>
                    <a:pt x="10154" y="10929"/>
                    <a:pt x="7159" y="7855"/>
                  </a:cubicBezTo>
                  <a:cubicBezTo>
                    <a:pt x="4165" y="4761"/>
                    <a:pt x="2439" y="2738"/>
                    <a:pt x="1408" y="1549"/>
                  </a:cubicBezTo>
                  <a:cubicBezTo>
                    <a:pt x="402" y="388"/>
                    <a:pt x="57" y="1"/>
                    <a:pt x="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7"/>
            <p:cNvSpPr/>
            <p:nvPr/>
          </p:nvSpPr>
          <p:spPr>
            <a:xfrm>
              <a:off x="2469959" y="2855450"/>
              <a:ext cx="741003" cy="860666"/>
            </a:xfrm>
            <a:custGeom>
              <a:rect b="b" l="l" r="r" t="t"/>
              <a:pathLst>
                <a:path extrusionOk="0" h="26835" w="23104">
                  <a:moveTo>
                    <a:pt x="24" y="0"/>
                  </a:moveTo>
                  <a:cubicBezTo>
                    <a:pt x="21" y="0"/>
                    <a:pt x="20" y="1"/>
                    <a:pt x="20" y="2"/>
                  </a:cubicBezTo>
                  <a:cubicBezTo>
                    <a:pt x="0" y="2"/>
                    <a:pt x="179" y="141"/>
                    <a:pt x="635" y="439"/>
                  </a:cubicBezTo>
                  <a:cubicBezTo>
                    <a:pt x="1091" y="736"/>
                    <a:pt x="1845" y="1192"/>
                    <a:pt x="2935" y="1966"/>
                  </a:cubicBezTo>
                  <a:cubicBezTo>
                    <a:pt x="3213" y="2144"/>
                    <a:pt x="3510" y="2343"/>
                    <a:pt x="3828" y="2581"/>
                  </a:cubicBezTo>
                  <a:cubicBezTo>
                    <a:pt x="4145" y="2799"/>
                    <a:pt x="4482" y="3056"/>
                    <a:pt x="4859" y="3334"/>
                  </a:cubicBezTo>
                  <a:cubicBezTo>
                    <a:pt x="5593" y="3850"/>
                    <a:pt x="6386" y="4544"/>
                    <a:pt x="7318" y="5278"/>
                  </a:cubicBezTo>
                  <a:cubicBezTo>
                    <a:pt x="9123" y="6805"/>
                    <a:pt x="11304" y="8808"/>
                    <a:pt x="13684" y="11564"/>
                  </a:cubicBezTo>
                  <a:cubicBezTo>
                    <a:pt x="16064" y="14340"/>
                    <a:pt x="17710" y="16800"/>
                    <a:pt x="18959" y="18822"/>
                  </a:cubicBezTo>
                  <a:cubicBezTo>
                    <a:pt x="19554" y="19834"/>
                    <a:pt x="20109" y="20726"/>
                    <a:pt x="20506" y="21539"/>
                  </a:cubicBezTo>
                  <a:cubicBezTo>
                    <a:pt x="20724" y="21936"/>
                    <a:pt x="20922" y="22313"/>
                    <a:pt x="21101" y="22670"/>
                  </a:cubicBezTo>
                  <a:cubicBezTo>
                    <a:pt x="21279" y="23007"/>
                    <a:pt x="21438" y="23344"/>
                    <a:pt x="21577" y="23641"/>
                  </a:cubicBezTo>
                  <a:cubicBezTo>
                    <a:pt x="22172" y="24831"/>
                    <a:pt x="22509" y="25664"/>
                    <a:pt x="22747" y="26160"/>
                  </a:cubicBezTo>
                  <a:cubicBezTo>
                    <a:pt x="22965" y="26656"/>
                    <a:pt x="23064" y="26834"/>
                    <a:pt x="23084" y="26834"/>
                  </a:cubicBezTo>
                  <a:cubicBezTo>
                    <a:pt x="23104" y="26814"/>
                    <a:pt x="23044" y="26616"/>
                    <a:pt x="22826" y="26120"/>
                  </a:cubicBezTo>
                  <a:cubicBezTo>
                    <a:pt x="22628" y="25605"/>
                    <a:pt x="22330" y="24772"/>
                    <a:pt x="21755" y="23562"/>
                  </a:cubicBezTo>
                  <a:cubicBezTo>
                    <a:pt x="21616" y="23265"/>
                    <a:pt x="21458" y="22927"/>
                    <a:pt x="21299" y="22570"/>
                  </a:cubicBezTo>
                  <a:cubicBezTo>
                    <a:pt x="21121" y="22213"/>
                    <a:pt x="20922" y="21837"/>
                    <a:pt x="20704" y="21440"/>
                  </a:cubicBezTo>
                  <a:cubicBezTo>
                    <a:pt x="20308" y="20607"/>
                    <a:pt x="19752" y="19715"/>
                    <a:pt x="19177" y="18684"/>
                  </a:cubicBezTo>
                  <a:cubicBezTo>
                    <a:pt x="17928" y="16661"/>
                    <a:pt x="16282" y="14182"/>
                    <a:pt x="13902" y="11386"/>
                  </a:cubicBezTo>
                  <a:cubicBezTo>
                    <a:pt x="11483" y="8629"/>
                    <a:pt x="9301" y="6606"/>
                    <a:pt x="7477" y="5079"/>
                  </a:cubicBezTo>
                  <a:cubicBezTo>
                    <a:pt x="6545" y="4346"/>
                    <a:pt x="5751" y="3671"/>
                    <a:pt x="4998" y="3156"/>
                  </a:cubicBezTo>
                  <a:cubicBezTo>
                    <a:pt x="4621" y="2878"/>
                    <a:pt x="4284" y="2640"/>
                    <a:pt x="3967" y="2402"/>
                  </a:cubicBezTo>
                  <a:cubicBezTo>
                    <a:pt x="3629" y="2184"/>
                    <a:pt x="3332" y="1986"/>
                    <a:pt x="3054" y="1787"/>
                  </a:cubicBezTo>
                  <a:cubicBezTo>
                    <a:pt x="1944" y="1054"/>
                    <a:pt x="1170" y="617"/>
                    <a:pt x="694" y="340"/>
                  </a:cubicBezTo>
                  <a:cubicBezTo>
                    <a:pt x="258" y="103"/>
                    <a:pt x="55" y="0"/>
                    <a:pt x="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7"/>
            <p:cNvSpPr/>
            <p:nvPr/>
          </p:nvSpPr>
          <p:spPr>
            <a:xfrm>
              <a:off x="2859224" y="3302476"/>
              <a:ext cx="215623" cy="285189"/>
            </a:xfrm>
            <a:custGeom>
              <a:rect b="b" l="l" r="r" t="t"/>
              <a:pathLst>
                <a:path extrusionOk="0" h="8892" w="6723">
                  <a:moveTo>
                    <a:pt x="51" y="0"/>
                  </a:moveTo>
                  <a:cubicBezTo>
                    <a:pt x="45" y="0"/>
                    <a:pt x="42" y="2"/>
                    <a:pt x="40" y="6"/>
                  </a:cubicBezTo>
                  <a:cubicBezTo>
                    <a:pt x="0" y="26"/>
                    <a:pt x="179" y="224"/>
                    <a:pt x="734" y="839"/>
                  </a:cubicBezTo>
                  <a:cubicBezTo>
                    <a:pt x="1289" y="1454"/>
                    <a:pt x="2261" y="2465"/>
                    <a:pt x="3609" y="4250"/>
                  </a:cubicBezTo>
                  <a:cubicBezTo>
                    <a:pt x="4958" y="6074"/>
                    <a:pt x="5652" y="7284"/>
                    <a:pt x="6088" y="7978"/>
                  </a:cubicBezTo>
                  <a:cubicBezTo>
                    <a:pt x="6488" y="8663"/>
                    <a:pt x="6632" y="8891"/>
                    <a:pt x="6678" y="8891"/>
                  </a:cubicBezTo>
                  <a:cubicBezTo>
                    <a:pt x="6680" y="8891"/>
                    <a:pt x="6682" y="8891"/>
                    <a:pt x="6683" y="8890"/>
                  </a:cubicBezTo>
                  <a:cubicBezTo>
                    <a:pt x="6723" y="8870"/>
                    <a:pt x="6624" y="8613"/>
                    <a:pt x="6247" y="7879"/>
                  </a:cubicBezTo>
                  <a:cubicBezTo>
                    <a:pt x="5870" y="7145"/>
                    <a:pt x="5176" y="5916"/>
                    <a:pt x="3827" y="4091"/>
                  </a:cubicBezTo>
                  <a:cubicBezTo>
                    <a:pt x="2459" y="2286"/>
                    <a:pt x="1468" y="1275"/>
                    <a:pt x="873" y="700"/>
                  </a:cubicBezTo>
                  <a:cubicBezTo>
                    <a:pt x="334" y="179"/>
                    <a:pt x="104" y="0"/>
                    <a:pt x="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7"/>
            <p:cNvSpPr/>
            <p:nvPr/>
          </p:nvSpPr>
          <p:spPr>
            <a:xfrm>
              <a:off x="2908199" y="3038616"/>
              <a:ext cx="169856" cy="204334"/>
            </a:xfrm>
            <a:custGeom>
              <a:rect b="b" l="l" r="r" t="t"/>
              <a:pathLst>
                <a:path extrusionOk="0" h="6371" w="5296">
                  <a:moveTo>
                    <a:pt x="49" y="0"/>
                  </a:moveTo>
                  <a:cubicBezTo>
                    <a:pt x="45" y="0"/>
                    <a:pt x="42" y="1"/>
                    <a:pt x="40" y="3"/>
                  </a:cubicBezTo>
                  <a:cubicBezTo>
                    <a:pt x="0" y="43"/>
                    <a:pt x="139" y="181"/>
                    <a:pt x="615" y="578"/>
                  </a:cubicBezTo>
                  <a:cubicBezTo>
                    <a:pt x="1051" y="994"/>
                    <a:pt x="1844" y="1669"/>
                    <a:pt x="2915" y="2958"/>
                  </a:cubicBezTo>
                  <a:cubicBezTo>
                    <a:pt x="3966" y="4267"/>
                    <a:pt x="4482" y="5159"/>
                    <a:pt x="4799" y="5694"/>
                  </a:cubicBezTo>
                  <a:cubicBezTo>
                    <a:pt x="5101" y="6185"/>
                    <a:pt x="5205" y="6370"/>
                    <a:pt x="5249" y="6370"/>
                  </a:cubicBezTo>
                  <a:cubicBezTo>
                    <a:pt x="5251" y="6370"/>
                    <a:pt x="5253" y="6370"/>
                    <a:pt x="5255" y="6369"/>
                  </a:cubicBezTo>
                  <a:cubicBezTo>
                    <a:pt x="5295" y="6349"/>
                    <a:pt x="5236" y="6151"/>
                    <a:pt x="4978" y="5595"/>
                  </a:cubicBezTo>
                  <a:cubicBezTo>
                    <a:pt x="4700" y="5040"/>
                    <a:pt x="4204" y="4108"/>
                    <a:pt x="3133" y="2779"/>
                  </a:cubicBezTo>
                  <a:cubicBezTo>
                    <a:pt x="2043" y="1490"/>
                    <a:pt x="1210" y="816"/>
                    <a:pt x="734" y="439"/>
                  </a:cubicBezTo>
                  <a:cubicBezTo>
                    <a:pt x="283" y="97"/>
                    <a:pt x="95" y="0"/>
                    <a:pt x="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7"/>
            <p:cNvSpPr/>
            <p:nvPr/>
          </p:nvSpPr>
          <p:spPr>
            <a:xfrm>
              <a:off x="1683155" y="2546399"/>
              <a:ext cx="720669" cy="302155"/>
            </a:xfrm>
            <a:custGeom>
              <a:rect b="b" l="l" r="r" t="t"/>
              <a:pathLst>
                <a:path extrusionOk="0" h="9421" w="22470">
                  <a:moveTo>
                    <a:pt x="536" y="0"/>
                  </a:moveTo>
                  <a:cubicBezTo>
                    <a:pt x="140" y="0"/>
                    <a:pt x="1" y="20"/>
                    <a:pt x="1" y="40"/>
                  </a:cubicBezTo>
                  <a:cubicBezTo>
                    <a:pt x="1" y="60"/>
                    <a:pt x="140" y="80"/>
                    <a:pt x="516" y="119"/>
                  </a:cubicBezTo>
                  <a:cubicBezTo>
                    <a:pt x="893" y="159"/>
                    <a:pt x="1508" y="179"/>
                    <a:pt x="2420" y="298"/>
                  </a:cubicBezTo>
                  <a:cubicBezTo>
                    <a:pt x="2638" y="318"/>
                    <a:pt x="2896" y="338"/>
                    <a:pt x="3154" y="377"/>
                  </a:cubicBezTo>
                  <a:cubicBezTo>
                    <a:pt x="3432" y="417"/>
                    <a:pt x="3729" y="476"/>
                    <a:pt x="4027" y="516"/>
                  </a:cubicBezTo>
                  <a:cubicBezTo>
                    <a:pt x="4661" y="595"/>
                    <a:pt x="5355" y="754"/>
                    <a:pt x="6149" y="913"/>
                  </a:cubicBezTo>
                  <a:cubicBezTo>
                    <a:pt x="7755" y="1290"/>
                    <a:pt x="9718" y="1825"/>
                    <a:pt x="12039" y="2777"/>
                  </a:cubicBezTo>
                  <a:cubicBezTo>
                    <a:pt x="14359" y="3768"/>
                    <a:pt x="16124" y="4780"/>
                    <a:pt x="17512" y="5652"/>
                  </a:cubicBezTo>
                  <a:cubicBezTo>
                    <a:pt x="18186" y="6109"/>
                    <a:pt x="18781" y="6505"/>
                    <a:pt x="19277" y="6882"/>
                  </a:cubicBezTo>
                  <a:cubicBezTo>
                    <a:pt x="19535" y="7080"/>
                    <a:pt x="19773" y="7259"/>
                    <a:pt x="19991" y="7417"/>
                  </a:cubicBezTo>
                  <a:cubicBezTo>
                    <a:pt x="20209" y="7576"/>
                    <a:pt x="20388" y="7735"/>
                    <a:pt x="20566" y="7873"/>
                  </a:cubicBezTo>
                  <a:cubicBezTo>
                    <a:pt x="21300" y="8449"/>
                    <a:pt x="21756" y="8865"/>
                    <a:pt x="22034" y="9103"/>
                  </a:cubicBezTo>
                  <a:cubicBezTo>
                    <a:pt x="22331" y="9341"/>
                    <a:pt x="22450" y="9420"/>
                    <a:pt x="22470" y="9420"/>
                  </a:cubicBezTo>
                  <a:cubicBezTo>
                    <a:pt x="22470" y="9401"/>
                    <a:pt x="22371" y="9282"/>
                    <a:pt x="22113" y="9024"/>
                  </a:cubicBezTo>
                  <a:cubicBezTo>
                    <a:pt x="21835" y="8766"/>
                    <a:pt x="21419" y="8330"/>
                    <a:pt x="20705" y="7735"/>
                  </a:cubicBezTo>
                  <a:cubicBezTo>
                    <a:pt x="20526" y="7576"/>
                    <a:pt x="20328" y="7417"/>
                    <a:pt x="20130" y="7239"/>
                  </a:cubicBezTo>
                  <a:cubicBezTo>
                    <a:pt x="19912" y="7080"/>
                    <a:pt x="19674" y="6902"/>
                    <a:pt x="19416" y="6703"/>
                  </a:cubicBezTo>
                  <a:cubicBezTo>
                    <a:pt x="18920" y="6307"/>
                    <a:pt x="18325" y="5910"/>
                    <a:pt x="17651" y="5454"/>
                  </a:cubicBezTo>
                  <a:cubicBezTo>
                    <a:pt x="16263" y="4562"/>
                    <a:pt x="14478" y="3530"/>
                    <a:pt x="12138" y="2539"/>
                  </a:cubicBezTo>
                  <a:cubicBezTo>
                    <a:pt x="9798" y="1567"/>
                    <a:pt x="7814" y="1032"/>
                    <a:pt x="6208" y="675"/>
                  </a:cubicBezTo>
                  <a:cubicBezTo>
                    <a:pt x="5395" y="516"/>
                    <a:pt x="4701" y="377"/>
                    <a:pt x="4066" y="298"/>
                  </a:cubicBezTo>
                  <a:cubicBezTo>
                    <a:pt x="3749" y="258"/>
                    <a:pt x="3471" y="219"/>
                    <a:pt x="3194" y="179"/>
                  </a:cubicBezTo>
                  <a:cubicBezTo>
                    <a:pt x="2916" y="139"/>
                    <a:pt x="2678" y="119"/>
                    <a:pt x="2440" y="100"/>
                  </a:cubicBezTo>
                  <a:cubicBezTo>
                    <a:pt x="1508" y="20"/>
                    <a:pt x="913" y="20"/>
                    <a:pt x="53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7"/>
            <p:cNvSpPr/>
            <p:nvPr/>
          </p:nvSpPr>
          <p:spPr>
            <a:xfrm>
              <a:off x="1701597" y="2423177"/>
              <a:ext cx="677435" cy="124762"/>
            </a:xfrm>
            <a:custGeom>
              <a:rect b="b" l="l" r="r" t="t"/>
              <a:pathLst>
                <a:path extrusionOk="0" h="3890" w="21122">
                  <a:moveTo>
                    <a:pt x="103" y="0"/>
                  </a:moveTo>
                  <a:cubicBezTo>
                    <a:pt x="31" y="0"/>
                    <a:pt x="1" y="5"/>
                    <a:pt x="1" y="15"/>
                  </a:cubicBezTo>
                  <a:cubicBezTo>
                    <a:pt x="1" y="35"/>
                    <a:pt x="120" y="75"/>
                    <a:pt x="437" y="114"/>
                  </a:cubicBezTo>
                  <a:cubicBezTo>
                    <a:pt x="755" y="174"/>
                    <a:pt x="1290" y="233"/>
                    <a:pt x="2083" y="332"/>
                  </a:cubicBezTo>
                  <a:cubicBezTo>
                    <a:pt x="3650" y="531"/>
                    <a:pt x="6327" y="828"/>
                    <a:pt x="10611" y="1621"/>
                  </a:cubicBezTo>
                  <a:cubicBezTo>
                    <a:pt x="14894" y="2415"/>
                    <a:pt x="17512" y="3069"/>
                    <a:pt x="19059" y="3446"/>
                  </a:cubicBezTo>
                  <a:cubicBezTo>
                    <a:pt x="19832" y="3624"/>
                    <a:pt x="20348" y="3743"/>
                    <a:pt x="20665" y="3823"/>
                  </a:cubicBezTo>
                  <a:cubicBezTo>
                    <a:pt x="20903" y="3867"/>
                    <a:pt x="21041" y="3890"/>
                    <a:pt x="21095" y="3890"/>
                  </a:cubicBezTo>
                  <a:cubicBezTo>
                    <a:pt x="21113" y="3890"/>
                    <a:pt x="21121" y="3887"/>
                    <a:pt x="21121" y="3882"/>
                  </a:cubicBezTo>
                  <a:cubicBezTo>
                    <a:pt x="21121" y="3862"/>
                    <a:pt x="21002" y="3823"/>
                    <a:pt x="20705" y="3723"/>
                  </a:cubicBezTo>
                  <a:cubicBezTo>
                    <a:pt x="20388" y="3624"/>
                    <a:pt x="19892" y="3466"/>
                    <a:pt x="19118" y="3248"/>
                  </a:cubicBezTo>
                  <a:cubicBezTo>
                    <a:pt x="17572" y="2831"/>
                    <a:pt x="14974" y="2137"/>
                    <a:pt x="10670" y="1344"/>
                  </a:cubicBezTo>
                  <a:cubicBezTo>
                    <a:pt x="6367" y="570"/>
                    <a:pt x="3690" y="293"/>
                    <a:pt x="2103" y="134"/>
                  </a:cubicBezTo>
                  <a:cubicBezTo>
                    <a:pt x="1310" y="55"/>
                    <a:pt x="774" y="35"/>
                    <a:pt x="457" y="15"/>
                  </a:cubicBezTo>
                  <a:cubicBezTo>
                    <a:pt x="289" y="5"/>
                    <a:pt x="175" y="0"/>
                    <a:pt x="1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7"/>
            <p:cNvSpPr/>
            <p:nvPr/>
          </p:nvSpPr>
          <p:spPr>
            <a:xfrm>
              <a:off x="540186" y="2274713"/>
              <a:ext cx="891134" cy="395807"/>
            </a:xfrm>
            <a:custGeom>
              <a:rect b="b" l="l" r="r" t="t"/>
              <a:pathLst>
                <a:path extrusionOk="0" h="12341" w="27785">
                  <a:moveTo>
                    <a:pt x="24999" y="1"/>
                  </a:moveTo>
                  <a:cubicBezTo>
                    <a:pt x="24900" y="1"/>
                    <a:pt x="24797" y="2"/>
                    <a:pt x="24691" y="4"/>
                  </a:cubicBezTo>
                  <a:cubicBezTo>
                    <a:pt x="24393" y="4"/>
                    <a:pt x="24076" y="4"/>
                    <a:pt x="23739" y="23"/>
                  </a:cubicBezTo>
                  <a:cubicBezTo>
                    <a:pt x="23382" y="43"/>
                    <a:pt x="23025" y="63"/>
                    <a:pt x="22609" y="83"/>
                  </a:cubicBezTo>
                  <a:cubicBezTo>
                    <a:pt x="21815" y="123"/>
                    <a:pt x="20903" y="281"/>
                    <a:pt x="19872" y="400"/>
                  </a:cubicBezTo>
                  <a:cubicBezTo>
                    <a:pt x="17809" y="777"/>
                    <a:pt x="15271" y="1392"/>
                    <a:pt x="12316" y="2661"/>
                  </a:cubicBezTo>
                  <a:cubicBezTo>
                    <a:pt x="9381" y="3970"/>
                    <a:pt x="7200" y="5417"/>
                    <a:pt x="5534" y="6667"/>
                  </a:cubicBezTo>
                  <a:cubicBezTo>
                    <a:pt x="5137" y="7004"/>
                    <a:pt x="4760" y="7321"/>
                    <a:pt x="4403" y="7619"/>
                  </a:cubicBezTo>
                  <a:cubicBezTo>
                    <a:pt x="4225" y="7758"/>
                    <a:pt x="4047" y="7896"/>
                    <a:pt x="3888" y="8035"/>
                  </a:cubicBezTo>
                  <a:cubicBezTo>
                    <a:pt x="3729" y="8194"/>
                    <a:pt x="3590" y="8333"/>
                    <a:pt x="3432" y="8471"/>
                  </a:cubicBezTo>
                  <a:cubicBezTo>
                    <a:pt x="3154" y="8749"/>
                    <a:pt x="2876" y="9007"/>
                    <a:pt x="2619" y="9245"/>
                  </a:cubicBezTo>
                  <a:cubicBezTo>
                    <a:pt x="2381" y="9483"/>
                    <a:pt x="2163" y="9721"/>
                    <a:pt x="1964" y="9939"/>
                  </a:cubicBezTo>
                  <a:cubicBezTo>
                    <a:pt x="1151" y="10792"/>
                    <a:pt x="695" y="11426"/>
                    <a:pt x="398" y="11803"/>
                  </a:cubicBezTo>
                  <a:cubicBezTo>
                    <a:pt x="100" y="12180"/>
                    <a:pt x="1" y="12319"/>
                    <a:pt x="21" y="12339"/>
                  </a:cubicBezTo>
                  <a:cubicBezTo>
                    <a:pt x="21" y="12340"/>
                    <a:pt x="21" y="12340"/>
                    <a:pt x="22" y="12340"/>
                  </a:cubicBezTo>
                  <a:cubicBezTo>
                    <a:pt x="39" y="12340"/>
                    <a:pt x="179" y="12198"/>
                    <a:pt x="477" y="11863"/>
                  </a:cubicBezTo>
                  <a:cubicBezTo>
                    <a:pt x="794" y="11506"/>
                    <a:pt x="1270" y="10891"/>
                    <a:pt x="2103" y="10078"/>
                  </a:cubicBezTo>
                  <a:cubicBezTo>
                    <a:pt x="2321" y="9860"/>
                    <a:pt x="2520" y="9622"/>
                    <a:pt x="2777" y="9384"/>
                  </a:cubicBezTo>
                  <a:cubicBezTo>
                    <a:pt x="3015" y="9166"/>
                    <a:pt x="3293" y="8908"/>
                    <a:pt x="3590" y="8630"/>
                  </a:cubicBezTo>
                  <a:cubicBezTo>
                    <a:pt x="3729" y="8511"/>
                    <a:pt x="3888" y="8372"/>
                    <a:pt x="4047" y="8214"/>
                  </a:cubicBezTo>
                  <a:cubicBezTo>
                    <a:pt x="4205" y="8075"/>
                    <a:pt x="4384" y="7936"/>
                    <a:pt x="4562" y="7797"/>
                  </a:cubicBezTo>
                  <a:cubicBezTo>
                    <a:pt x="4899" y="7500"/>
                    <a:pt x="5276" y="7202"/>
                    <a:pt x="5693" y="6885"/>
                  </a:cubicBezTo>
                  <a:cubicBezTo>
                    <a:pt x="7339" y="5636"/>
                    <a:pt x="9500" y="4208"/>
                    <a:pt x="12435" y="2919"/>
                  </a:cubicBezTo>
                  <a:cubicBezTo>
                    <a:pt x="15370" y="1650"/>
                    <a:pt x="17889" y="1035"/>
                    <a:pt x="19912" y="658"/>
                  </a:cubicBezTo>
                  <a:cubicBezTo>
                    <a:pt x="20943" y="519"/>
                    <a:pt x="21835" y="360"/>
                    <a:pt x="22628" y="321"/>
                  </a:cubicBezTo>
                  <a:cubicBezTo>
                    <a:pt x="23025" y="281"/>
                    <a:pt x="23402" y="261"/>
                    <a:pt x="23739" y="222"/>
                  </a:cubicBezTo>
                  <a:cubicBezTo>
                    <a:pt x="24076" y="202"/>
                    <a:pt x="24393" y="202"/>
                    <a:pt x="24691" y="202"/>
                  </a:cubicBezTo>
                  <a:cubicBezTo>
                    <a:pt x="24983" y="192"/>
                    <a:pt x="25251" y="188"/>
                    <a:pt x="25496" y="188"/>
                  </a:cubicBezTo>
                  <a:cubicBezTo>
                    <a:pt x="26229" y="188"/>
                    <a:pt x="26753" y="222"/>
                    <a:pt x="27110" y="222"/>
                  </a:cubicBezTo>
                  <a:cubicBezTo>
                    <a:pt x="27250" y="227"/>
                    <a:pt x="27365" y="230"/>
                    <a:pt x="27459" y="230"/>
                  </a:cubicBezTo>
                  <a:cubicBezTo>
                    <a:pt x="27685" y="230"/>
                    <a:pt x="27785" y="216"/>
                    <a:pt x="27785" y="202"/>
                  </a:cubicBezTo>
                  <a:cubicBezTo>
                    <a:pt x="27785" y="182"/>
                    <a:pt x="27606" y="162"/>
                    <a:pt x="27130" y="123"/>
                  </a:cubicBezTo>
                  <a:cubicBezTo>
                    <a:pt x="26679" y="86"/>
                    <a:pt x="26013" y="1"/>
                    <a:pt x="249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7"/>
            <p:cNvSpPr/>
            <p:nvPr/>
          </p:nvSpPr>
          <p:spPr>
            <a:xfrm>
              <a:off x="789518" y="2474461"/>
              <a:ext cx="230922" cy="165141"/>
            </a:xfrm>
            <a:custGeom>
              <a:rect b="b" l="l" r="r" t="t"/>
              <a:pathLst>
                <a:path extrusionOk="0" h="5149" w="7200">
                  <a:moveTo>
                    <a:pt x="7154" y="0"/>
                  </a:moveTo>
                  <a:cubicBezTo>
                    <a:pt x="7114" y="0"/>
                    <a:pt x="6927" y="129"/>
                    <a:pt x="6466" y="498"/>
                  </a:cubicBezTo>
                  <a:cubicBezTo>
                    <a:pt x="5950" y="895"/>
                    <a:pt x="5097" y="1609"/>
                    <a:pt x="3650" y="2660"/>
                  </a:cubicBezTo>
                  <a:cubicBezTo>
                    <a:pt x="2202" y="3691"/>
                    <a:pt x="1270" y="4266"/>
                    <a:pt x="735" y="4623"/>
                  </a:cubicBezTo>
                  <a:cubicBezTo>
                    <a:pt x="179" y="4980"/>
                    <a:pt x="1" y="5119"/>
                    <a:pt x="40" y="5139"/>
                  </a:cubicBezTo>
                  <a:cubicBezTo>
                    <a:pt x="40" y="5145"/>
                    <a:pt x="45" y="5148"/>
                    <a:pt x="56" y="5148"/>
                  </a:cubicBezTo>
                  <a:cubicBezTo>
                    <a:pt x="112" y="5148"/>
                    <a:pt x="332" y="5053"/>
                    <a:pt x="834" y="4802"/>
                  </a:cubicBezTo>
                  <a:cubicBezTo>
                    <a:pt x="1409" y="4484"/>
                    <a:pt x="2361" y="3929"/>
                    <a:pt x="3808" y="2878"/>
                  </a:cubicBezTo>
                  <a:cubicBezTo>
                    <a:pt x="5276" y="1827"/>
                    <a:pt x="6109" y="1093"/>
                    <a:pt x="6585" y="657"/>
                  </a:cubicBezTo>
                  <a:cubicBezTo>
                    <a:pt x="7061" y="201"/>
                    <a:pt x="7200" y="42"/>
                    <a:pt x="7160" y="3"/>
                  </a:cubicBezTo>
                  <a:cubicBezTo>
                    <a:pt x="7159" y="1"/>
                    <a:pt x="7156" y="0"/>
                    <a:pt x="71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7"/>
            <p:cNvSpPr/>
            <p:nvPr/>
          </p:nvSpPr>
          <p:spPr>
            <a:xfrm>
              <a:off x="113429" y="2729565"/>
              <a:ext cx="309756" cy="1230782"/>
            </a:xfrm>
            <a:custGeom>
              <a:rect b="b" l="l" r="r" t="t"/>
              <a:pathLst>
                <a:path extrusionOk="0" h="38375" w="9658">
                  <a:moveTo>
                    <a:pt x="9638" y="1"/>
                  </a:moveTo>
                  <a:lnTo>
                    <a:pt x="9638" y="1"/>
                  </a:lnTo>
                  <a:cubicBezTo>
                    <a:pt x="9638" y="1"/>
                    <a:pt x="9440" y="160"/>
                    <a:pt x="8964" y="576"/>
                  </a:cubicBezTo>
                  <a:cubicBezTo>
                    <a:pt x="8726" y="794"/>
                    <a:pt x="8428" y="1092"/>
                    <a:pt x="8052" y="1468"/>
                  </a:cubicBezTo>
                  <a:cubicBezTo>
                    <a:pt x="7873" y="1667"/>
                    <a:pt x="7675" y="1885"/>
                    <a:pt x="7457" y="2123"/>
                  </a:cubicBezTo>
                  <a:cubicBezTo>
                    <a:pt x="7239" y="2381"/>
                    <a:pt x="7001" y="2638"/>
                    <a:pt x="6743" y="2936"/>
                  </a:cubicBezTo>
                  <a:cubicBezTo>
                    <a:pt x="5751" y="4146"/>
                    <a:pt x="4502" y="5871"/>
                    <a:pt x="3213" y="8350"/>
                  </a:cubicBezTo>
                  <a:cubicBezTo>
                    <a:pt x="2578" y="9579"/>
                    <a:pt x="1963" y="11027"/>
                    <a:pt x="1428" y="12693"/>
                  </a:cubicBezTo>
                  <a:cubicBezTo>
                    <a:pt x="892" y="14379"/>
                    <a:pt x="456" y="16263"/>
                    <a:pt x="218" y="18404"/>
                  </a:cubicBezTo>
                  <a:cubicBezTo>
                    <a:pt x="0" y="20546"/>
                    <a:pt x="40" y="22490"/>
                    <a:pt x="218" y="24235"/>
                  </a:cubicBezTo>
                  <a:cubicBezTo>
                    <a:pt x="397" y="25980"/>
                    <a:pt x="694" y="27527"/>
                    <a:pt x="1051" y="28875"/>
                  </a:cubicBezTo>
                  <a:cubicBezTo>
                    <a:pt x="1785" y="31552"/>
                    <a:pt x="2657" y="33496"/>
                    <a:pt x="3371" y="34884"/>
                  </a:cubicBezTo>
                  <a:cubicBezTo>
                    <a:pt x="3550" y="35241"/>
                    <a:pt x="3748" y="35539"/>
                    <a:pt x="3907" y="35836"/>
                  </a:cubicBezTo>
                  <a:cubicBezTo>
                    <a:pt x="4046" y="36114"/>
                    <a:pt x="4204" y="36371"/>
                    <a:pt x="4363" y="36590"/>
                  </a:cubicBezTo>
                  <a:cubicBezTo>
                    <a:pt x="4641" y="37046"/>
                    <a:pt x="4859" y="37403"/>
                    <a:pt x="5057" y="37660"/>
                  </a:cubicBezTo>
                  <a:cubicBezTo>
                    <a:pt x="5434" y="38176"/>
                    <a:pt x="5593" y="38374"/>
                    <a:pt x="5593" y="38374"/>
                  </a:cubicBezTo>
                  <a:cubicBezTo>
                    <a:pt x="5612" y="38355"/>
                    <a:pt x="5493" y="38136"/>
                    <a:pt x="5136" y="37601"/>
                  </a:cubicBezTo>
                  <a:cubicBezTo>
                    <a:pt x="4958" y="37323"/>
                    <a:pt x="4760" y="36966"/>
                    <a:pt x="4482" y="36510"/>
                  </a:cubicBezTo>
                  <a:cubicBezTo>
                    <a:pt x="4343" y="36292"/>
                    <a:pt x="4204" y="36034"/>
                    <a:pt x="4046" y="35737"/>
                  </a:cubicBezTo>
                  <a:cubicBezTo>
                    <a:pt x="3907" y="35459"/>
                    <a:pt x="3728" y="35142"/>
                    <a:pt x="3550" y="34805"/>
                  </a:cubicBezTo>
                  <a:cubicBezTo>
                    <a:pt x="2856" y="33397"/>
                    <a:pt x="2003" y="31473"/>
                    <a:pt x="1289" y="28796"/>
                  </a:cubicBezTo>
                  <a:cubicBezTo>
                    <a:pt x="952" y="27467"/>
                    <a:pt x="655" y="25940"/>
                    <a:pt x="476" y="24215"/>
                  </a:cubicBezTo>
                  <a:cubicBezTo>
                    <a:pt x="317" y="22470"/>
                    <a:pt x="278" y="20546"/>
                    <a:pt x="496" y="18424"/>
                  </a:cubicBezTo>
                  <a:cubicBezTo>
                    <a:pt x="734" y="16322"/>
                    <a:pt x="1170" y="14438"/>
                    <a:pt x="1686" y="12772"/>
                  </a:cubicBezTo>
                  <a:cubicBezTo>
                    <a:pt x="2221" y="11126"/>
                    <a:pt x="2816" y="9698"/>
                    <a:pt x="3431" y="8449"/>
                  </a:cubicBezTo>
                  <a:cubicBezTo>
                    <a:pt x="4700" y="5990"/>
                    <a:pt x="5910" y="4284"/>
                    <a:pt x="6901" y="3055"/>
                  </a:cubicBezTo>
                  <a:cubicBezTo>
                    <a:pt x="7139" y="2757"/>
                    <a:pt x="7377" y="2500"/>
                    <a:pt x="7576" y="2242"/>
                  </a:cubicBezTo>
                  <a:cubicBezTo>
                    <a:pt x="7794" y="1984"/>
                    <a:pt x="7992" y="1766"/>
                    <a:pt x="8171" y="1587"/>
                  </a:cubicBezTo>
                  <a:cubicBezTo>
                    <a:pt x="8528" y="1191"/>
                    <a:pt x="8805" y="873"/>
                    <a:pt x="9043" y="655"/>
                  </a:cubicBezTo>
                  <a:cubicBezTo>
                    <a:pt x="9499" y="199"/>
                    <a:pt x="9658" y="21"/>
                    <a:pt x="96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7"/>
            <p:cNvSpPr/>
            <p:nvPr/>
          </p:nvSpPr>
          <p:spPr>
            <a:xfrm>
              <a:off x="245087" y="3257479"/>
              <a:ext cx="11482" cy="233456"/>
            </a:xfrm>
            <a:custGeom>
              <a:rect b="b" l="l" r="r" t="t"/>
              <a:pathLst>
                <a:path extrusionOk="0" h="7279" w="358">
                  <a:moveTo>
                    <a:pt x="317" y="1"/>
                  </a:moveTo>
                  <a:cubicBezTo>
                    <a:pt x="278" y="1"/>
                    <a:pt x="218" y="159"/>
                    <a:pt x="159" y="695"/>
                  </a:cubicBezTo>
                  <a:cubicBezTo>
                    <a:pt x="99" y="1250"/>
                    <a:pt x="0" y="2162"/>
                    <a:pt x="0" y="3630"/>
                  </a:cubicBezTo>
                  <a:cubicBezTo>
                    <a:pt x="0" y="5117"/>
                    <a:pt x="79" y="6030"/>
                    <a:pt x="139" y="6585"/>
                  </a:cubicBezTo>
                  <a:cubicBezTo>
                    <a:pt x="198" y="7120"/>
                    <a:pt x="258" y="7279"/>
                    <a:pt x="298" y="7279"/>
                  </a:cubicBezTo>
                  <a:cubicBezTo>
                    <a:pt x="337" y="7279"/>
                    <a:pt x="357" y="7100"/>
                    <a:pt x="337" y="6565"/>
                  </a:cubicBezTo>
                  <a:cubicBezTo>
                    <a:pt x="317" y="6030"/>
                    <a:pt x="278" y="5117"/>
                    <a:pt x="278" y="3650"/>
                  </a:cubicBezTo>
                  <a:cubicBezTo>
                    <a:pt x="278" y="2162"/>
                    <a:pt x="337" y="1250"/>
                    <a:pt x="357" y="715"/>
                  </a:cubicBezTo>
                  <a:cubicBezTo>
                    <a:pt x="357" y="179"/>
                    <a:pt x="357" y="1"/>
                    <a:pt x="3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7"/>
            <p:cNvSpPr/>
            <p:nvPr/>
          </p:nvSpPr>
          <p:spPr>
            <a:xfrm>
              <a:off x="255895" y="4056982"/>
              <a:ext cx="618262" cy="405621"/>
            </a:xfrm>
            <a:custGeom>
              <a:rect b="b" l="l" r="r" t="t"/>
              <a:pathLst>
                <a:path extrusionOk="0" h="12647" w="19277">
                  <a:moveTo>
                    <a:pt x="20" y="1"/>
                  </a:moveTo>
                  <a:cubicBezTo>
                    <a:pt x="0" y="1"/>
                    <a:pt x="20" y="159"/>
                    <a:pt x="119" y="516"/>
                  </a:cubicBezTo>
                  <a:cubicBezTo>
                    <a:pt x="199" y="893"/>
                    <a:pt x="377" y="1488"/>
                    <a:pt x="734" y="2361"/>
                  </a:cubicBezTo>
                  <a:cubicBezTo>
                    <a:pt x="1091" y="3233"/>
                    <a:pt x="1646" y="4364"/>
                    <a:pt x="2598" y="5732"/>
                  </a:cubicBezTo>
                  <a:cubicBezTo>
                    <a:pt x="3590" y="7061"/>
                    <a:pt x="4998" y="8647"/>
                    <a:pt x="7159" y="10035"/>
                  </a:cubicBezTo>
                  <a:cubicBezTo>
                    <a:pt x="9341" y="11404"/>
                    <a:pt x="11364" y="12018"/>
                    <a:pt x="12990" y="12336"/>
                  </a:cubicBezTo>
                  <a:cubicBezTo>
                    <a:pt x="14301" y="12573"/>
                    <a:pt x="15373" y="12646"/>
                    <a:pt x="16226" y="12646"/>
                  </a:cubicBezTo>
                  <a:cubicBezTo>
                    <a:pt x="16444" y="12646"/>
                    <a:pt x="16648" y="12641"/>
                    <a:pt x="16837" y="12633"/>
                  </a:cubicBezTo>
                  <a:cubicBezTo>
                    <a:pt x="17769" y="12574"/>
                    <a:pt x="18384" y="12475"/>
                    <a:pt x="18761" y="12395"/>
                  </a:cubicBezTo>
                  <a:cubicBezTo>
                    <a:pt x="19138" y="12336"/>
                    <a:pt x="19276" y="12276"/>
                    <a:pt x="19276" y="12276"/>
                  </a:cubicBezTo>
                  <a:cubicBezTo>
                    <a:pt x="19276" y="12268"/>
                    <a:pt x="19253" y="12263"/>
                    <a:pt x="19196" y="12263"/>
                  </a:cubicBezTo>
                  <a:cubicBezTo>
                    <a:pt x="19117" y="12263"/>
                    <a:pt x="18973" y="12273"/>
                    <a:pt x="18741" y="12296"/>
                  </a:cubicBezTo>
                  <a:cubicBezTo>
                    <a:pt x="18364" y="12336"/>
                    <a:pt x="17749" y="12415"/>
                    <a:pt x="16837" y="12435"/>
                  </a:cubicBezTo>
                  <a:cubicBezTo>
                    <a:pt x="16712" y="12438"/>
                    <a:pt x="16582" y="12439"/>
                    <a:pt x="16446" y="12439"/>
                  </a:cubicBezTo>
                  <a:cubicBezTo>
                    <a:pt x="15564" y="12439"/>
                    <a:pt x="14441" y="12373"/>
                    <a:pt x="13049" y="12098"/>
                  </a:cubicBezTo>
                  <a:cubicBezTo>
                    <a:pt x="11443" y="11761"/>
                    <a:pt x="9460" y="11146"/>
                    <a:pt x="7298" y="9817"/>
                  </a:cubicBezTo>
                  <a:cubicBezTo>
                    <a:pt x="5176" y="8429"/>
                    <a:pt x="3788" y="6882"/>
                    <a:pt x="2816" y="5573"/>
                  </a:cubicBezTo>
                  <a:cubicBezTo>
                    <a:pt x="1845" y="4245"/>
                    <a:pt x="1289" y="3134"/>
                    <a:pt x="913" y="2281"/>
                  </a:cubicBezTo>
                  <a:cubicBezTo>
                    <a:pt x="536" y="1429"/>
                    <a:pt x="337" y="853"/>
                    <a:pt x="218" y="497"/>
                  </a:cubicBezTo>
                  <a:cubicBezTo>
                    <a:pt x="99" y="140"/>
                    <a:pt x="40" y="1"/>
                    <a:pt x="2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7"/>
            <p:cNvSpPr/>
            <p:nvPr/>
          </p:nvSpPr>
          <p:spPr>
            <a:xfrm>
              <a:off x="1188340" y="4086232"/>
              <a:ext cx="80791" cy="229254"/>
            </a:xfrm>
            <a:custGeom>
              <a:rect b="b" l="l" r="r" t="t"/>
              <a:pathLst>
                <a:path extrusionOk="0" h="7148" w="2519">
                  <a:moveTo>
                    <a:pt x="2400" y="1"/>
                  </a:moveTo>
                  <a:cubicBezTo>
                    <a:pt x="2360" y="1"/>
                    <a:pt x="2360" y="179"/>
                    <a:pt x="2320" y="755"/>
                  </a:cubicBezTo>
                  <a:cubicBezTo>
                    <a:pt x="2281" y="1310"/>
                    <a:pt x="2241" y="2282"/>
                    <a:pt x="1785" y="3749"/>
                  </a:cubicBezTo>
                  <a:cubicBezTo>
                    <a:pt x="1269" y="5217"/>
                    <a:pt x="734" y="6030"/>
                    <a:pt x="417" y="6506"/>
                  </a:cubicBezTo>
                  <a:cubicBezTo>
                    <a:pt x="99" y="6962"/>
                    <a:pt x="0" y="7120"/>
                    <a:pt x="40" y="7140"/>
                  </a:cubicBezTo>
                  <a:cubicBezTo>
                    <a:pt x="42" y="7145"/>
                    <a:pt x="46" y="7147"/>
                    <a:pt x="53" y="7147"/>
                  </a:cubicBezTo>
                  <a:cubicBezTo>
                    <a:pt x="100" y="7147"/>
                    <a:pt x="260" y="7007"/>
                    <a:pt x="575" y="6605"/>
                  </a:cubicBezTo>
                  <a:cubicBezTo>
                    <a:pt x="932" y="6149"/>
                    <a:pt x="1527" y="5355"/>
                    <a:pt x="2043" y="3848"/>
                  </a:cubicBezTo>
                  <a:cubicBezTo>
                    <a:pt x="2519" y="2321"/>
                    <a:pt x="2519" y="1330"/>
                    <a:pt x="2519" y="755"/>
                  </a:cubicBezTo>
                  <a:cubicBezTo>
                    <a:pt x="2499" y="179"/>
                    <a:pt x="2439" y="1"/>
                    <a:pt x="24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7"/>
            <p:cNvSpPr/>
            <p:nvPr/>
          </p:nvSpPr>
          <p:spPr>
            <a:xfrm>
              <a:off x="1115183" y="3967307"/>
              <a:ext cx="89065" cy="287530"/>
            </a:xfrm>
            <a:custGeom>
              <a:rect b="b" l="l" r="r" t="t"/>
              <a:pathLst>
                <a:path extrusionOk="0" h="8965" w="2777">
                  <a:moveTo>
                    <a:pt x="2341" y="1"/>
                  </a:moveTo>
                  <a:cubicBezTo>
                    <a:pt x="2321" y="20"/>
                    <a:pt x="2321" y="60"/>
                    <a:pt x="2321" y="219"/>
                  </a:cubicBezTo>
                  <a:cubicBezTo>
                    <a:pt x="2341" y="357"/>
                    <a:pt x="2360" y="595"/>
                    <a:pt x="2380" y="933"/>
                  </a:cubicBezTo>
                  <a:cubicBezTo>
                    <a:pt x="2420" y="1627"/>
                    <a:pt x="2499" y="2836"/>
                    <a:pt x="2043" y="4701"/>
                  </a:cubicBezTo>
                  <a:cubicBezTo>
                    <a:pt x="1527" y="6565"/>
                    <a:pt x="873" y="7576"/>
                    <a:pt x="496" y="8151"/>
                  </a:cubicBezTo>
                  <a:cubicBezTo>
                    <a:pt x="318" y="8468"/>
                    <a:pt x="179" y="8647"/>
                    <a:pt x="100" y="8766"/>
                  </a:cubicBezTo>
                  <a:cubicBezTo>
                    <a:pt x="20" y="8885"/>
                    <a:pt x="0" y="8944"/>
                    <a:pt x="20" y="8964"/>
                  </a:cubicBezTo>
                  <a:cubicBezTo>
                    <a:pt x="20" y="8964"/>
                    <a:pt x="80" y="8944"/>
                    <a:pt x="179" y="8845"/>
                  </a:cubicBezTo>
                  <a:cubicBezTo>
                    <a:pt x="278" y="8726"/>
                    <a:pt x="457" y="8568"/>
                    <a:pt x="655" y="8270"/>
                  </a:cubicBezTo>
                  <a:cubicBezTo>
                    <a:pt x="1071" y="7695"/>
                    <a:pt x="1785" y="6684"/>
                    <a:pt x="2301" y="4780"/>
                  </a:cubicBezTo>
                  <a:cubicBezTo>
                    <a:pt x="2777" y="2856"/>
                    <a:pt x="2658" y="1627"/>
                    <a:pt x="2579" y="933"/>
                  </a:cubicBezTo>
                  <a:cubicBezTo>
                    <a:pt x="2539" y="576"/>
                    <a:pt x="2460" y="338"/>
                    <a:pt x="2440" y="199"/>
                  </a:cubicBezTo>
                  <a:cubicBezTo>
                    <a:pt x="2400" y="60"/>
                    <a:pt x="2360" y="1"/>
                    <a:pt x="23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7"/>
            <p:cNvSpPr/>
            <p:nvPr/>
          </p:nvSpPr>
          <p:spPr>
            <a:xfrm>
              <a:off x="1120282" y="3798766"/>
              <a:ext cx="109431" cy="101862"/>
            </a:xfrm>
            <a:custGeom>
              <a:rect b="b" l="l" r="r" t="t"/>
              <a:pathLst>
                <a:path extrusionOk="0" h="3176" w="3412">
                  <a:moveTo>
                    <a:pt x="2082" y="0"/>
                  </a:moveTo>
                  <a:cubicBezTo>
                    <a:pt x="1706" y="20"/>
                    <a:pt x="1190" y="119"/>
                    <a:pt x="734" y="516"/>
                  </a:cubicBezTo>
                  <a:cubicBezTo>
                    <a:pt x="278" y="932"/>
                    <a:pt x="119" y="1428"/>
                    <a:pt x="60" y="1805"/>
                  </a:cubicBezTo>
                  <a:cubicBezTo>
                    <a:pt x="0" y="2182"/>
                    <a:pt x="40" y="2479"/>
                    <a:pt x="99" y="2697"/>
                  </a:cubicBezTo>
                  <a:cubicBezTo>
                    <a:pt x="226" y="3076"/>
                    <a:pt x="352" y="3176"/>
                    <a:pt x="389" y="3176"/>
                  </a:cubicBezTo>
                  <a:cubicBezTo>
                    <a:pt x="392" y="3176"/>
                    <a:pt x="395" y="3175"/>
                    <a:pt x="397" y="3173"/>
                  </a:cubicBezTo>
                  <a:cubicBezTo>
                    <a:pt x="436" y="3153"/>
                    <a:pt x="377" y="3034"/>
                    <a:pt x="298" y="2658"/>
                  </a:cubicBezTo>
                  <a:cubicBezTo>
                    <a:pt x="258" y="2459"/>
                    <a:pt x="238" y="2182"/>
                    <a:pt x="298" y="1845"/>
                  </a:cubicBezTo>
                  <a:cubicBezTo>
                    <a:pt x="357" y="1507"/>
                    <a:pt x="516" y="1091"/>
                    <a:pt x="912" y="734"/>
                  </a:cubicBezTo>
                  <a:cubicBezTo>
                    <a:pt x="1309" y="377"/>
                    <a:pt x="1745" y="278"/>
                    <a:pt x="2082" y="258"/>
                  </a:cubicBezTo>
                  <a:cubicBezTo>
                    <a:pt x="2130" y="255"/>
                    <a:pt x="2176" y="254"/>
                    <a:pt x="2221" y="254"/>
                  </a:cubicBezTo>
                  <a:cubicBezTo>
                    <a:pt x="2507" y="254"/>
                    <a:pt x="2721" y="306"/>
                    <a:pt x="2876" y="357"/>
                  </a:cubicBezTo>
                  <a:cubicBezTo>
                    <a:pt x="3186" y="455"/>
                    <a:pt x="3321" y="526"/>
                    <a:pt x="3371" y="526"/>
                  </a:cubicBezTo>
                  <a:cubicBezTo>
                    <a:pt x="3381" y="526"/>
                    <a:pt x="3388" y="523"/>
                    <a:pt x="3391" y="516"/>
                  </a:cubicBezTo>
                  <a:cubicBezTo>
                    <a:pt x="3411" y="496"/>
                    <a:pt x="3352" y="357"/>
                    <a:pt x="2955" y="159"/>
                  </a:cubicBezTo>
                  <a:cubicBezTo>
                    <a:pt x="2757" y="80"/>
                    <a:pt x="2459" y="0"/>
                    <a:pt x="20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7"/>
            <p:cNvSpPr/>
            <p:nvPr/>
          </p:nvSpPr>
          <p:spPr>
            <a:xfrm>
              <a:off x="4855098" y="3071073"/>
              <a:ext cx="501229" cy="1257531"/>
            </a:xfrm>
            <a:custGeom>
              <a:rect b="b" l="l" r="r" t="t"/>
              <a:pathLst>
                <a:path extrusionOk="0" h="39209" w="15628">
                  <a:moveTo>
                    <a:pt x="15607" y="1"/>
                  </a:moveTo>
                  <a:cubicBezTo>
                    <a:pt x="15593" y="1"/>
                    <a:pt x="15432" y="204"/>
                    <a:pt x="15053" y="696"/>
                  </a:cubicBezTo>
                  <a:cubicBezTo>
                    <a:pt x="14676" y="1212"/>
                    <a:pt x="14041" y="2045"/>
                    <a:pt x="13169" y="3374"/>
                  </a:cubicBezTo>
                  <a:cubicBezTo>
                    <a:pt x="12951" y="3711"/>
                    <a:pt x="12693" y="4048"/>
                    <a:pt x="12455" y="4444"/>
                  </a:cubicBezTo>
                  <a:cubicBezTo>
                    <a:pt x="12197" y="4841"/>
                    <a:pt x="11939" y="5277"/>
                    <a:pt x="11642" y="5734"/>
                  </a:cubicBezTo>
                  <a:cubicBezTo>
                    <a:pt x="11067" y="6646"/>
                    <a:pt x="10472" y="7717"/>
                    <a:pt x="9758" y="8946"/>
                  </a:cubicBezTo>
                  <a:cubicBezTo>
                    <a:pt x="8390" y="11405"/>
                    <a:pt x="6803" y="14539"/>
                    <a:pt x="5197" y="18564"/>
                  </a:cubicBezTo>
                  <a:cubicBezTo>
                    <a:pt x="3610" y="22590"/>
                    <a:pt x="2619" y="25961"/>
                    <a:pt x="1905" y="28678"/>
                  </a:cubicBezTo>
                  <a:cubicBezTo>
                    <a:pt x="1587" y="30047"/>
                    <a:pt x="1270" y="31256"/>
                    <a:pt x="1072" y="32307"/>
                  </a:cubicBezTo>
                  <a:cubicBezTo>
                    <a:pt x="973" y="32843"/>
                    <a:pt x="873" y="33339"/>
                    <a:pt x="774" y="33795"/>
                  </a:cubicBezTo>
                  <a:cubicBezTo>
                    <a:pt x="695" y="34251"/>
                    <a:pt x="616" y="34667"/>
                    <a:pt x="556" y="35064"/>
                  </a:cubicBezTo>
                  <a:cubicBezTo>
                    <a:pt x="278" y="36631"/>
                    <a:pt x="179" y="37662"/>
                    <a:pt x="100" y="38316"/>
                  </a:cubicBezTo>
                  <a:cubicBezTo>
                    <a:pt x="21" y="38951"/>
                    <a:pt x="1" y="39209"/>
                    <a:pt x="21" y="39209"/>
                  </a:cubicBezTo>
                  <a:cubicBezTo>
                    <a:pt x="41" y="39209"/>
                    <a:pt x="100" y="38971"/>
                    <a:pt x="199" y="38336"/>
                  </a:cubicBezTo>
                  <a:cubicBezTo>
                    <a:pt x="318" y="37682"/>
                    <a:pt x="457" y="36650"/>
                    <a:pt x="754" y="35104"/>
                  </a:cubicBezTo>
                  <a:cubicBezTo>
                    <a:pt x="814" y="34707"/>
                    <a:pt x="893" y="34291"/>
                    <a:pt x="992" y="33834"/>
                  </a:cubicBezTo>
                  <a:cubicBezTo>
                    <a:pt x="1072" y="33378"/>
                    <a:pt x="1191" y="32883"/>
                    <a:pt x="1290" y="32367"/>
                  </a:cubicBezTo>
                  <a:cubicBezTo>
                    <a:pt x="1508" y="31296"/>
                    <a:pt x="1825" y="30106"/>
                    <a:pt x="2143" y="28738"/>
                  </a:cubicBezTo>
                  <a:cubicBezTo>
                    <a:pt x="2857" y="26041"/>
                    <a:pt x="3868" y="22689"/>
                    <a:pt x="5454" y="18663"/>
                  </a:cubicBezTo>
                  <a:cubicBezTo>
                    <a:pt x="7061" y="14658"/>
                    <a:pt x="8627" y="11524"/>
                    <a:pt x="9976" y="9065"/>
                  </a:cubicBezTo>
                  <a:cubicBezTo>
                    <a:pt x="10670" y="7836"/>
                    <a:pt x="11265" y="6765"/>
                    <a:pt x="11840" y="5852"/>
                  </a:cubicBezTo>
                  <a:cubicBezTo>
                    <a:pt x="12118" y="5396"/>
                    <a:pt x="12376" y="4960"/>
                    <a:pt x="12614" y="4563"/>
                  </a:cubicBezTo>
                  <a:cubicBezTo>
                    <a:pt x="12871" y="4167"/>
                    <a:pt x="13109" y="3810"/>
                    <a:pt x="13328" y="3473"/>
                  </a:cubicBezTo>
                  <a:cubicBezTo>
                    <a:pt x="14180" y="2144"/>
                    <a:pt x="14775" y="1291"/>
                    <a:pt x="15132" y="756"/>
                  </a:cubicBezTo>
                  <a:cubicBezTo>
                    <a:pt x="15509" y="220"/>
                    <a:pt x="15628" y="2"/>
                    <a:pt x="15608" y="2"/>
                  </a:cubicBezTo>
                  <a:cubicBezTo>
                    <a:pt x="15608" y="1"/>
                    <a:pt x="15608" y="1"/>
                    <a:pt x="156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7"/>
            <p:cNvSpPr/>
            <p:nvPr/>
          </p:nvSpPr>
          <p:spPr>
            <a:xfrm>
              <a:off x="5293979" y="3216105"/>
              <a:ext cx="148239" cy="293335"/>
            </a:xfrm>
            <a:custGeom>
              <a:rect b="b" l="l" r="r" t="t"/>
              <a:pathLst>
                <a:path extrusionOk="0" h="9146" w="4622">
                  <a:moveTo>
                    <a:pt x="4595" y="0"/>
                  </a:moveTo>
                  <a:cubicBezTo>
                    <a:pt x="4546" y="0"/>
                    <a:pt x="4384" y="192"/>
                    <a:pt x="4006" y="815"/>
                  </a:cubicBezTo>
                  <a:cubicBezTo>
                    <a:pt x="3590" y="1449"/>
                    <a:pt x="2936" y="2560"/>
                    <a:pt x="2003" y="4424"/>
                  </a:cubicBezTo>
                  <a:cubicBezTo>
                    <a:pt x="1091" y="6288"/>
                    <a:pt x="595" y="7478"/>
                    <a:pt x="338" y="8172"/>
                  </a:cubicBezTo>
                  <a:cubicBezTo>
                    <a:pt x="60" y="8886"/>
                    <a:pt x="0" y="9124"/>
                    <a:pt x="40" y="9144"/>
                  </a:cubicBezTo>
                  <a:cubicBezTo>
                    <a:pt x="42" y="9145"/>
                    <a:pt x="44" y="9145"/>
                    <a:pt x="45" y="9145"/>
                  </a:cubicBezTo>
                  <a:cubicBezTo>
                    <a:pt x="90" y="9145"/>
                    <a:pt x="211" y="8917"/>
                    <a:pt x="496" y="8252"/>
                  </a:cubicBezTo>
                  <a:cubicBezTo>
                    <a:pt x="833" y="7558"/>
                    <a:pt x="1329" y="6387"/>
                    <a:pt x="2261" y="4543"/>
                  </a:cubicBezTo>
                  <a:cubicBezTo>
                    <a:pt x="3193" y="2699"/>
                    <a:pt x="3808" y="1588"/>
                    <a:pt x="4165" y="914"/>
                  </a:cubicBezTo>
                  <a:cubicBezTo>
                    <a:pt x="4522" y="240"/>
                    <a:pt x="4621" y="22"/>
                    <a:pt x="4601" y="2"/>
                  </a:cubicBezTo>
                  <a:cubicBezTo>
                    <a:pt x="4599" y="1"/>
                    <a:pt x="4597" y="0"/>
                    <a:pt x="459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7"/>
            <p:cNvSpPr/>
            <p:nvPr/>
          </p:nvSpPr>
          <p:spPr>
            <a:xfrm>
              <a:off x="5094905" y="3779042"/>
              <a:ext cx="91599" cy="242404"/>
            </a:xfrm>
            <a:custGeom>
              <a:rect b="b" l="l" r="r" t="t"/>
              <a:pathLst>
                <a:path extrusionOk="0" h="7558" w="2856">
                  <a:moveTo>
                    <a:pt x="2774" y="0"/>
                  </a:moveTo>
                  <a:cubicBezTo>
                    <a:pt x="2708" y="0"/>
                    <a:pt x="2385" y="698"/>
                    <a:pt x="1309" y="3729"/>
                  </a:cubicBezTo>
                  <a:cubicBezTo>
                    <a:pt x="199" y="6803"/>
                    <a:pt x="0" y="7536"/>
                    <a:pt x="80" y="7556"/>
                  </a:cubicBezTo>
                  <a:cubicBezTo>
                    <a:pt x="81" y="7557"/>
                    <a:pt x="83" y="7558"/>
                    <a:pt x="85" y="7558"/>
                  </a:cubicBezTo>
                  <a:cubicBezTo>
                    <a:pt x="156" y="7558"/>
                    <a:pt x="486" y="6821"/>
                    <a:pt x="1567" y="3828"/>
                  </a:cubicBezTo>
                  <a:cubicBezTo>
                    <a:pt x="2658" y="754"/>
                    <a:pt x="2856" y="20"/>
                    <a:pt x="2777" y="0"/>
                  </a:cubicBezTo>
                  <a:cubicBezTo>
                    <a:pt x="2776" y="0"/>
                    <a:pt x="2775" y="0"/>
                    <a:pt x="27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7"/>
            <p:cNvSpPr/>
            <p:nvPr/>
          </p:nvSpPr>
          <p:spPr>
            <a:xfrm>
              <a:off x="5539495" y="2598421"/>
              <a:ext cx="665312" cy="587280"/>
            </a:xfrm>
            <a:custGeom>
              <a:rect b="b" l="l" r="r" t="t"/>
              <a:pathLst>
                <a:path extrusionOk="0" h="18311" w="20744">
                  <a:moveTo>
                    <a:pt x="20717" y="1"/>
                  </a:moveTo>
                  <a:cubicBezTo>
                    <a:pt x="20681" y="1"/>
                    <a:pt x="20517" y="64"/>
                    <a:pt x="20169" y="203"/>
                  </a:cubicBezTo>
                  <a:cubicBezTo>
                    <a:pt x="19772" y="362"/>
                    <a:pt x="19118" y="600"/>
                    <a:pt x="18186" y="1056"/>
                  </a:cubicBezTo>
                  <a:cubicBezTo>
                    <a:pt x="17948" y="1175"/>
                    <a:pt x="17690" y="1294"/>
                    <a:pt x="17412" y="1432"/>
                  </a:cubicBezTo>
                  <a:cubicBezTo>
                    <a:pt x="17135" y="1571"/>
                    <a:pt x="16837" y="1730"/>
                    <a:pt x="16520" y="1889"/>
                  </a:cubicBezTo>
                  <a:cubicBezTo>
                    <a:pt x="15885" y="2226"/>
                    <a:pt x="15191" y="2662"/>
                    <a:pt x="14398" y="3118"/>
                  </a:cubicBezTo>
                  <a:cubicBezTo>
                    <a:pt x="12811" y="4110"/>
                    <a:pt x="10908" y="5438"/>
                    <a:pt x="8746" y="7322"/>
                  </a:cubicBezTo>
                  <a:cubicBezTo>
                    <a:pt x="6604" y="9226"/>
                    <a:pt x="5077" y="10952"/>
                    <a:pt x="3887" y="12399"/>
                  </a:cubicBezTo>
                  <a:cubicBezTo>
                    <a:pt x="3332" y="13133"/>
                    <a:pt x="2816" y="13768"/>
                    <a:pt x="2420" y="14362"/>
                  </a:cubicBezTo>
                  <a:cubicBezTo>
                    <a:pt x="2202" y="14660"/>
                    <a:pt x="2023" y="14938"/>
                    <a:pt x="1845" y="15195"/>
                  </a:cubicBezTo>
                  <a:cubicBezTo>
                    <a:pt x="1666" y="15453"/>
                    <a:pt x="1527" y="15691"/>
                    <a:pt x="1389" y="15909"/>
                  </a:cubicBezTo>
                  <a:cubicBezTo>
                    <a:pt x="813" y="16782"/>
                    <a:pt x="496" y="17397"/>
                    <a:pt x="278" y="17773"/>
                  </a:cubicBezTo>
                  <a:cubicBezTo>
                    <a:pt x="80" y="18150"/>
                    <a:pt x="0" y="18289"/>
                    <a:pt x="20" y="18309"/>
                  </a:cubicBezTo>
                  <a:cubicBezTo>
                    <a:pt x="21" y="18310"/>
                    <a:pt x="23" y="18311"/>
                    <a:pt x="25" y="18311"/>
                  </a:cubicBezTo>
                  <a:cubicBezTo>
                    <a:pt x="53" y="18311"/>
                    <a:pt x="154" y="18167"/>
                    <a:pt x="377" y="17813"/>
                  </a:cubicBezTo>
                  <a:cubicBezTo>
                    <a:pt x="615" y="17456"/>
                    <a:pt x="952" y="16861"/>
                    <a:pt x="1547" y="16008"/>
                  </a:cubicBezTo>
                  <a:cubicBezTo>
                    <a:pt x="1686" y="15790"/>
                    <a:pt x="1845" y="15552"/>
                    <a:pt x="2023" y="15295"/>
                  </a:cubicBezTo>
                  <a:cubicBezTo>
                    <a:pt x="2202" y="15057"/>
                    <a:pt x="2400" y="14779"/>
                    <a:pt x="2598" y="14501"/>
                  </a:cubicBezTo>
                  <a:cubicBezTo>
                    <a:pt x="2995" y="13906"/>
                    <a:pt x="3530" y="13292"/>
                    <a:pt x="4086" y="12558"/>
                  </a:cubicBezTo>
                  <a:cubicBezTo>
                    <a:pt x="5276" y="11130"/>
                    <a:pt x="6803" y="9424"/>
                    <a:pt x="8924" y="7521"/>
                  </a:cubicBezTo>
                  <a:cubicBezTo>
                    <a:pt x="11066" y="5637"/>
                    <a:pt x="12970" y="4328"/>
                    <a:pt x="14517" y="3336"/>
                  </a:cubicBezTo>
                  <a:cubicBezTo>
                    <a:pt x="15310" y="2860"/>
                    <a:pt x="16004" y="2424"/>
                    <a:pt x="16639" y="2087"/>
                  </a:cubicBezTo>
                  <a:cubicBezTo>
                    <a:pt x="16956" y="1928"/>
                    <a:pt x="17234" y="1770"/>
                    <a:pt x="17511" y="1611"/>
                  </a:cubicBezTo>
                  <a:cubicBezTo>
                    <a:pt x="17769" y="1472"/>
                    <a:pt x="18027" y="1353"/>
                    <a:pt x="18265" y="1234"/>
                  </a:cubicBezTo>
                  <a:cubicBezTo>
                    <a:pt x="19197" y="758"/>
                    <a:pt x="19832" y="481"/>
                    <a:pt x="20209" y="302"/>
                  </a:cubicBezTo>
                  <a:cubicBezTo>
                    <a:pt x="20585" y="104"/>
                    <a:pt x="20744" y="24"/>
                    <a:pt x="20724" y="5"/>
                  </a:cubicBezTo>
                  <a:cubicBezTo>
                    <a:pt x="20724" y="2"/>
                    <a:pt x="20722" y="1"/>
                    <a:pt x="207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7"/>
            <p:cNvSpPr/>
            <p:nvPr/>
          </p:nvSpPr>
          <p:spPr>
            <a:xfrm>
              <a:off x="5902684" y="2771645"/>
              <a:ext cx="162223" cy="119598"/>
            </a:xfrm>
            <a:custGeom>
              <a:rect b="b" l="l" r="r" t="t"/>
              <a:pathLst>
                <a:path extrusionOk="0" h="3729" w="5058">
                  <a:moveTo>
                    <a:pt x="4990" y="1"/>
                  </a:moveTo>
                  <a:cubicBezTo>
                    <a:pt x="4916" y="1"/>
                    <a:pt x="4749" y="50"/>
                    <a:pt x="4442" y="196"/>
                  </a:cubicBezTo>
                  <a:cubicBezTo>
                    <a:pt x="4006" y="394"/>
                    <a:pt x="3292" y="732"/>
                    <a:pt x="2241" y="1485"/>
                  </a:cubicBezTo>
                  <a:cubicBezTo>
                    <a:pt x="1230" y="2259"/>
                    <a:pt x="674" y="2853"/>
                    <a:pt x="377" y="3210"/>
                  </a:cubicBezTo>
                  <a:cubicBezTo>
                    <a:pt x="79" y="3567"/>
                    <a:pt x="0" y="3706"/>
                    <a:pt x="40" y="3726"/>
                  </a:cubicBezTo>
                  <a:cubicBezTo>
                    <a:pt x="42" y="3728"/>
                    <a:pt x="44" y="3729"/>
                    <a:pt x="48" y="3729"/>
                  </a:cubicBezTo>
                  <a:cubicBezTo>
                    <a:pt x="84" y="3729"/>
                    <a:pt x="210" y="3635"/>
                    <a:pt x="516" y="3329"/>
                  </a:cubicBezTo>
                  <a:cubicBezTo>
                    <a:pt x="853" y="3032"/>
                    <a:pt x="1408" y="2457"/>
                    <a:pt x="2420" y="1703"/>
                  </a:cubicBezTo>
                  <a:cubicBezTo>
                    <a:pt x="3431" y="969"/>
                    <a:pt x="4125" y="593"/>
                    <a:pt x="4522" y="375"/>
                  </a:cubicBezTo>
                  <a:cubicBezTo>
                    <a:pt x="4918" y="137"/>
                    <a:pt x="5057" y="57"/>
                    <a:pt x="5037" y="18"/>
                  </a:cubicBezTo>
                  <a:cubicBezTo>
                    <a:pt x="5032" y="7"/>
                    <a:pt x="5017" y="1"/>
                    <a:pt x="499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7"/>
            <p:cNvSpPr/>
            <p:nvPr/>
          </p:nvSpPr>
          <p:spPr>
            <a:xfrm>
              <a:off x="5930010" y="2290685"/>
              <a:ext cx="1385981" cy="283906"/>
            </a:xfrm>
            <a:custGeom>
              <a:rect b="b" l="l" r="r" t="t"/>
              <a:pathLst>
                <a:path extrusionOk="0" h="8852" w="43214">
                  <a:moveTo>
                    <a:pt x="24272" y="1"/>
                  </a:moveTo>
                  <a:cubicBezTo>
                    <a:pt x="23233" y="1"/>
                    <a:pt x="22144" y="43"/>
                    <a:pt x="21002" y="140"/>
                  </a:cubicBezTo>
                  <a:cubicBezTo>
                    <a:pt x="16322" y="576"/>
                    <a:pt x="12653" y="1727"/>
                    <a:pt x="9837" y="2857"/>
                  </a:cubicBezTo>
                  <a:cubicBezTo>
                    <a:pt x="7021" y="4047"/>
                    <a:pt x="5038" y="5197"/>
                    <a:pt x="3590" y="6129"/>
                  </a:cubicBezTo>
                  <a:cubicBezTo>
                    <a:pt x="3233" y="6367"/>
                    <a:pt x="2916" y="6585"/>
                    <a:pt x="2619" y="6784"/>
                  </a:cubicBezTo>
                  <a:cubicBezTo>
                    <a:pt x="2321" y="6982"/>
                    <a:pt x="2063" y="7180"/>
                    <a:pt x="1825" y="7359"/>
                  </a:cubicBezTo>
                  <a:cubicBezTo>
                    <a:pt x="1349" y="7716"/>
                    <a:pt x="992" y="7973"/>
                    <a:pt x="735" y="8211"/>
                  </a:cubicBezTo>
                  <a:cubicBezTo>
                    <a:pt x="457" y="8430"/>
                    <a:pt x="278" y="8588"/>
                    <a:pt x="159" y="8687"/>
                  </a:cubicBezTo>
                  <a:cubicBezTo>
                    <a:pt x="40" y="8787"/>
                    <a:pt x="1" y="8846"/>
                    <a:pt x="1" y="8846"/>
                  </a:cubicBezTo>
                  <a:cubicBezTo>
                    <a:pt x="1" y="8849"/>
                    <a:pt x="2" y="8851"/>
                    <a:pt x="6" y="8851"/>
                  </a:cubicBezTo>
                  <a:cubicBezTo>
                    <a:pt x="23" y="8851"/>
                    <a:pt x="83" y="8810"/>
                    <a:pt x="199" y="8727"/>
                  </a:cubicBezTo>
                  <a:cubicBezTo>
                    <a:pt x="318" y="8648"/>
                    <a:pt x="516" y="8509"/>
                    <a:pt x="794" y="8291"/>
                  </a:cubicBezTo>
                  <a:cubicBezTo>
                    <a:pt x="1072" y="8073"/>
                    <a:pt x="1449" y="7815"/>
                    <a:pt x="1924" y="7478"/>
                  </a:cubicBezTo>
                  <a:cubicBezTo>
                    <a:pt x="2143" y="7319"/>
                    <a:pt x="2420" y="7121"/>
                    <a:pt x="2718" y="6922"/>
                  </a:cubicBezTo>
                  <a:cubicBezTo>
                    <a:pt x="3015" y="6744"/>
                    <a:pt x="3333" y="6506"/>
                    <a:pt x="3689" y="6288"/>
                  </a:cubicBezTo>
                  <a:cubicBezTo>
                    <a:pt x="5137" y="5376"/>
                    <a:pt x="7140" y="4245"/>
                    <a:pt x="9936" y="3095"/>
                  </a:cubicBezTo>
                  <a:cubicBezTo>
                    <a:pt x="12752" y="1965"/>
                    <a:pt x="16382" y="834"/>
                    <a:pt x="21022" y="398"/>
                  </a:cubicBezTo>
                  <a:cubicBezTo>
                    <a:pt x="22170" y="305"/>
                    <a:pt x="23264" y="264"/>
                    <a:pt x="24305" y="264"/>
                  </a:cubicBezTo>
                  <a:cubicBezTo>
                    <a:pt x="27489" y="264"/>
                    <a:pt x="30178" y="649"/>
                    <a:pt x="32405" y="1112"/>
                  </a:cubicBezTo>
                  <a:cubicBezTo>
                    <a:pt x="35360" y="1766"/>
                    <a:pt x="37542" y="2540"/>
                    <a:pt x="39108" y="3174"/>
                  </a:cubicBezTo>
                  <a:cubicBezTo>
                    <a:pt x="39505" y="3333"/>
                    <a:pt x="39862" y="3511"/>
                    <a:pt x="40199" y="3650"/>
                  </a:cubicBezTo>
                  <a:cubicBezTo>
                    <a:pt x="40516" y="3789"/>
                    <a:pt x="40814" y="3928"/>
                    <a:pt x="41072" y="4047"/>
                  </a:cubicBezTo>
                  <a:cubicBezTo>
                    <a:pt x="41607" y="4305"/>
                    <a:pt x="42004" y="4483"/>
                    <a:pt x="42321" y="4642"/>
                  </a:cubicBezTo>
                  <a:cubicBezTo>
                    <a:pt x="42638" y="4820"/>
                    <a:pt x="42856" y="4919"/>
                    <a:pt x="42995" y="4979"/>
                  </a:cubicBezTo>
                  <a:cubicBezTo>
                    <a:pt x="43101" y="5040"/>
                    <a:pt x="43161" y="5065"/>
                    <a:pt x="43183" y="5065"/>
                  </a:cubicBezTo>
                  <a:cubicBezTo>
                    <a:pt x="43190" y="5065"/>
                    <a:pt x="43194" y="5063"/>
                    <a:pt x="43194" y="5058"/>
                  </a:cubicBezTo>
                  <a:cubicBezTo>
                    <a:pt x="43213" y="5058"/>
                    <a:pt x="43154" y="5019"/>
                    <a:pt x="43015" y="4939"/>
                  </a:cubicBezTo>
                  <a:cubicBezTo>
                    <a:pt x="42876" y="4860"/>
                    <a:pt x="42678" y="4741"/>
                    <a:pt x="42361" y="4563"/>
                  </a:cubicBezTo>
                  <a:cubicBezTo>
                    <a:pt x="42063" y="4384"/>
                    <a:pt x="41667" y="4166"/>
                    <a:pt x="41131" y="3908"/>
                  </a:cubicBezTo>
                  <a:cubicBezTo>
                    <a:pt x="40873" y="3789"/>
                    <a:pt x="40596" y="3630"/>
                    <a:pt x="40258" y="3492"/>
                  </a:cubicBezTo>
                  <a:cubicBezTo>
                    <a:pt x="39941" y="3353"/>
                    <a:pt x="39584" y="3174"/>
                    <a:pt x="39188" y="3016"/>
                  </a:cubicBezTo>
                  <a:cubicBezTo>
                    <a:pt x="37601" y="2341"/>
                    <a:pt x="35439" y="1548"/>
                    <a:pt x="32465" y="874"/>
                  </a:cubicBezTo>
                  <a:cubicBezTo>
                    <a:pt x="30216" y="409"/>
                    <a:pt x="27490" y="1"/>
                    <a:pt x="242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7"/>
            <p:cNvSpPr/>
            <p:nvPr/>
          </p:nvSpPr>
          <p:spPr>
            <a:xfrm>
              <a:off x="6631565" y="2502332"/>
              <a:ext cx="587119" cy="52342"/>
            </a:xfrm>
            <a:custGeom>
              <a:rect b="b" l="l" r="r" t="t"/>
              <a:pathLst>
                <a:path extrusionOk="0" h="1632" w="18306">
                  <a:moveTo>
                    <a:pt x="5493" y="1"/>
                  </a:moveTo>
                  <a:cubicBezTo>
                    <a:pt x="3827" y="1"/>
                    <a:pt x="2627" y="84"/>
                    <a:pt x="1786" y="145"/>
                  </a:cubicBezTo>
                  <a:cubicBezTo>
                    <a:pt x="1111" y="185"/>
                    <a:pt x="655" y="244"/>
                    <a:pt x="378" y="284"/>
                  </a:cubicBezTo>
                  <a:cubicBezTo>
                    <a:pt x="100" y="323"/>
                    <a:pt x="1" y="343"/>
                    <a:pt x="1" y="363"/>
                  </a:cubicBezTo>
                  <a:cubicBezTo>
                    <a:pt x="1" y="384"/>
                    <a:pt x="54" y="393"/>
                    <a:pt x="181" y="393"/>
                  </a:cubicBezTo>
                  <a:cubicBezTo>
                    <a:pt x="418" y="393"/>
                    <a:pt x="914" y="362"/>
                    <a:pt x="1805" y="323"/>
                  </a:cubicBezTo>
                  <a:cubicBezTo>
                    <a:pt x="2578" y="301"/>
                    <a:pt x="3647" y="247"/>
                    <a:pt x="5098" y="247"/>
                  </a:cubicBezTo>
                  <a:cubicBezTo>
                    <a:pt x="6219" y="247"/>
                    <a:pt x="7567" y="279"/>
                    <a:pt x="9183" y="383"/>
                  </a:cubicBezTo>
                  <a:cubicBezTo>
                    <a:pt x="12911" y="661"/>
                    <a:pt x="15172" y="1097"/>
                    <a:pt x="16520" y="1335"/>
                  </a:cubicBezTo>
                  <a:cubicBezTo>
                    <a:pt x="17573" y="1539"/>
                    <a:pt x="18065" y="1631"/>
                    <a:pt x="18225" y="1631"/>
                  </a:cubicBezTo>
                  <a:cubicBezTo>
                    <a:pt x="18266" y="1631"/>
                    <a:pt x="18285" y="1625"/>
                    <a:pt x="18285" y="1612"/>
                  </a:cubicBezTo>
                  <a:cubicBezTo>
                    <a:pt x="18305" y="1612"/>
                    <a:pt x="18186" y="1553"/>
                    <a:pt x="17928" y="1474"/>
                  </a:cubicBezTo>
                  <a:cubicBezTo>
                    <a:pt x="17651" y="1414"/>
                    <a:pt x="17214" y="1295"/>
                    <a:pt x="16560" y="1137"/>
                  </a:cubicBezTo>
                  <a:cubicBezTo>
                    <a:pt x="15211" y="859"/>
                    <a:pt x="12951" y="383"/>
                    <a:pt x="9203" y="125"/>
                  </a:cubicBezTo>
                  <a:cubicBezTo>
                    <a:pt x="7766" y="33"/>
                    <a:pt x="6538" y="1"/>
                    <a:pt x="54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7"/>
            <p:cNvSpPr/>
            <p:nvPr/>
          </p:nvSpPr>
          <p:spPr>
            <a:xfrm>
              <a:off x="7485785" y="2450984"/>
              <a:ext cx="848510" cy="850434"/>
            </a:xfrm>
            <a:custGeom>
              <a:rect b="b" l="l" r="r" t="t"/>
              <a:pathLst>
                <a:path extrusionOk="0" h="26516" w="26456">
                  <a:moveTo>
                    <a:pt x="0" y="1"/>
                  </a:moveTo>
                  <a:cubicBezTo>
                    <a:pt x="0" y="21"/>
                    <a:pt x="218" y="100"/>
                    <a:pt x="794" y="259"/>
                  </a:cubicBezTo>
                  <a:cubicBezTo>
                    <a:pt x="1369" y="397"/>
                    <a:pt x="2301" y="675"/>
                    <a:pt x="3689" y="1131"/>
                  </a:cubicBezTo>
                  <a:cubicBezTo>
                    <a:pt x="5077" y="1627"/>
                    <a:pt x="6902" y="2361"/>
                    <a:pt x="9182" y="3590"/>
                  </a:cubicBezTo>
                  <a:cubicBezTo>
                    <a:pt x="11443" y="4859"/>
                    <a:pt x="14180" y="6644"/>
                    <a:pt x="17016" y="9480"/>
                  </a:cubicBezTo>
                  <a:cubicBezTo>
                    <a:pt x="19832" y="12316"/>
                    <a:pt x="21617" y="15053"/>
                    <a:pt x="22886" y="17313"/>
                  </a:cubicBezTo>
                  <a:cubicBezTo>
                    <a:pt x="24115" y="19594"/>
                    <a:pt x="24829" y="21438"/>
                    <a:pt x="25305" y="22827"/>
                  </a:cubicBezTo>
                  <a:cubicBezTo>
                    <a:pt x="25781" y="24195"/>
                    <a:pt x="26039" y="25147"/>
                    <a:pt x="26198" y="25722"/>
                  </a:cubicBezTo>
                  <a:cubicBezTo>
                    <a:pt x="26356" y="26297"/>
                    <a:pt x="26416" y="26515"/>
                    <a:pt x="26436" y="26515"/>
                  </a:cubicBezTo>
                  <a:cubicBezTo>
                    <a:pt x="26455" y="26515"/>
                    <a:pt x="26416" y="26277"/>
                    <a:pt x="26297" y="25702"/>
                  </a:cubicBezTo>
                  <a:cubicBezTo>
                    <a:pt x="26178" y="25107"/>
                    <a:pt x="25940" y="24155"/>
                    <a:pt x="25503" y="22767"/>
                  </a:cubicBezTo>
                  <a:cubicBezTo>
                    <a:pt x="25047" y="21359"/>
                    <a:pt x="24333" y="19515"/>
                    <a:pt x="23104" y="17194"/>
                  </a:cubicBezTo>
                  <a:cubicBezTo>
                    <a:pt x="21835" y="14914"/>
                    <a:pt x="20050" y="12157"/>
                    <a:pt x="17214" y="9282"/>
                  </a:cubicBezTo>
                  <a:cubicBezTo>
                    <a:pt x="14358" y="6446"/>
                    <a:pt x="11602" y="4641"/>
                    <a:pt x="9321" y="3372"/>
                  </a:cubicBezTo>
                  <a:cubicBezTo>
                    <a:pt x="7001" y="2143"/>
                    <a:pt x="5156" y="1429"/>
                    <a:pt x="3748" y="953"/>
                  </a:cubicBezTo>
                  <a:cubicBezTo>
                    <a:pt x="2360" y="516"/>
                    <a:pt x="1408" y="278"/>
                    <a:pt x="833" y="159"/>
                  </a:cubicBezTo>
                  <a:cubicBezTo>
                    <a:pt x="238" y="21"/>
                    <a:pt x="0" y="1"/>
                    <a:pt x="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7"/>
            <p:cNvSpPr/>
            <p:nvPr/>
          </p:nvSpPr>
          <p:spPr>
            <a:xfrm>
              <a:off x="7816517" y="2754871"/>
              <a:ext cx="333329" cy="470215"/>
            </a:xfrm>
            <a:custGeom>
              <a:rect b="b" l="l" r="r" t="t"/>
              <a:pathLst>
                <a:path extrusionOk="0" h="14661" w="10393">
                  <a:moveTo>
                    <a:pt x="10" y="0"/>
                  </a:moveTo>
                  <a:cubicBezTo>
                    <a:pt x="4" y="0"/>
                    <a:pt x="1" y="2"/>
                    <a:pt x="1" y="5"/>
                  </a:cubicBezTo>
                  <a:cubicBezTo>
                    <a:pt x="1" y="25"/>
                    <a:pt x="80" y="84"/>
                    <a:pt x="338" y="243"/>
                  </a:cubicBezTo>
                  <a:cubicBezTo>
                    <a:pt x="576" y="382"/>
                    <a:pt x="992" y="580"/>
                    <a:pt x="1567" y="957"/>
                  </a:cubicBezTo>
                  <a:cubicBezTo>
                    <a:pt x="1706" y="1056"/>
                    <a:pt x="1885" y="1155"/>
                    <a:pt x="2043" y="1255"/>
                  </a:cubicBezTo>
                  <a:cubicBezTo>
                    <a:pt x="2222" y="1373"/>
                    <a:pt x="2400" y="1512"/>
                    <a:pt x="2579" y="1651"/>
                  </a:cubicBezTo>
                  <a:cubicBezTo>
                    <a:pt x="2975" y="1909"/>
                    <a:pt x="3392" y="2266"/>
                    <a:pt x="3868" y="2643"/>
                  </a:cubicBezTo>
                  <a:cubicBezTo>
                    <a:pt x="4800" y="3436"/>
                    <a:pt x="5891" y="4527"/>
                    <a:pt x="6981" y="6054"/>
                  </a:cubicBezTo>
                  <a:cubicBezTo>
                    <a:pt x="8072" y="7620"/>
                    <a:pt x="8726" y="9009"/>
                    <a:pt x="9183" y="10139"/>
                  </a:cubicBezTo>
                  <a:cubicBezTo>
                    <a:pt x="9381" y="10714"/>
                    <a:pt x="9579" y="11230"/>
                    <a:pt x="9698" y="11686"/>
                  </a:cubicBezTo>
                  <a:cubicBezTo>
                    <a:pt x="9758" y="11904"/>
                    <a:pt x="9817" y="12122"/>
                    <a:pt x="9877" y="12320"/>
                  </a:cubicBezTo>
                  <a:cubicBezTo>
                    <a:pt x="9916" y="12519"/>
                    <a:pt x="9956" y="12697"/>
                    <a:pt x="9996" y="12876"/>
                  </a:cubicBezTo>
                  <a:cubicBezTo>
                    <a:pt x="10154" y="13550"/>
                    <a:pt x="10214" y="14006"/>
                    <a:pt x="10273" y="14284"/>
                  </a:cubicBezTo>
                  <a:cubicBezTo>
                    <a:pt x="10313" y="14561"/>
                    <a:pt x="10353" y="14660"/>
                    <a:pt x="10372" y="14660"/>
                  </a:cubicBezTo>
                  <a:cubicBezTo>
                    <a:pt x="10392" y="14660"/>
                    <a:pt x="10392" y="14541"/>
                    <a:pt x="10372" y="14264"/>
                  </a:cubicBezTo>
                  <a:cubicBezTo>
                    <a:pt x="10353" y="13986"/>
                    <a:pt x="10313" y="13510"/>
                    <a:pt x="10174" y="12836"/>
                  </a:cubicBezTo>
                  <a:cubicBezTo>
                    <a:pt x="10154" y="12657"/>
                    <a:pt x="10115" y="12459"/>
                    <a:pt x="10075" y="12261"/>
                  </a:cubicBezTo>
                  <a:cubicBezTo>
                    <a:pt x="10015" y="12063"/>
                    <a:pt x="9976" y="11844"/>
                    <a:pt x="9916" y="11626"/>
                  </a:cubicBezTo>
                  <a:cubicBezTo>
                    <a:pt x="9797" y="11150"/>
                    <a:pt x="9599" y="10635"/>
                    <a:pt x="9421" y="10060"/>
                  </a:cubicBezTo>
                  <a:cubicBezTo>
                    <a:pt x="8964" y="8890"/>
                    <a:pt x="8310" y="7482"/>
                    <a:pt x="7199" y="5895"/>
                  </a:cubicBezTo>
                  <a:cubicBezTo>
                    <a:pt x="6089" y="4348"/>
                    <a:pt x="4978" y="3257"/>
                    <a:pt x="4026" y="2444"/>
                  </a:cubicBezTo>
                  <a:cubicBezTo>
                    <a:pt x="3531" y="2068"/>
                    <a:pt x="3114" y="1711"/>
                    <a:pt x="2718" y="1453"/>
                  </a:cubicBezTo>
                  <a:cubicBezTo>
                    <a:pt x="2519" y="1314"/>
                    <a:pt x="2341" y="1195"/>
                    <a:pt x="2162" y="1076"/>
                  </a:cubicBezTo>
                  <a:cubicBezTo>
                    <a:pt x="1984" y="977"/>
                    <a:pt x="1825" y="878"/>
                    <a:pt x="1666" y="798"/>
                  </a:cubicBezTo>
                  <a:cubicBezTo>
                    <a:pt x="1072" y="441"/>
                    <a:pt x="635" y="263"/>
                    <a:pt x="377" y="144"/>
                  </a:cubicBezTo>
                  <a:cubicBezTo>
                    <a:pt x="161" y="44"/>
                    <a:pt x="43" y="0"/>
                    <a:pt x="1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7"/>
            <p:cNvSpPr/>
            <p:nvPr/>
          </p:nvSpPr>
          <p:spPr>
            <a:xfrm>
              <a:off x="7889675" y="3363029"/>
              <a:ext cx="319955" cy="740201"/>
            </a:xfrm>
            <a:custGeom>
              <a:rect b="b" l="l" r="r" t="t"/>
              <a:pathLst>
                <a:path extrusionOk="0" h="23079" w="9976">
                  <a:moveTo>
                    <a:pt x="9358" y="0"/>
                  </a:moveTo>
                  <a:cubicBezTo>
                    <a:pt x="9339" y="0"/>
                    <a:pt x="9319" y="181"/>
                    <a:pt x="9281" y="577"/>
                  </a:cubicBezTo>
                  <a:cubicBezTo>
                    <a:pt x="9281" y="795"/>
                    <a:pt x="9261" y="1073"/>
                    <a:pt x="9261" y="1430"/>
                  </a:cubicBezTo>
                  <a:cubicBezTo>
                    <a:pt x="9261" y="1787"/>
                    <a:pt x="9242" y="2223"/>
                    <a:pt x="9281" y="2739"/>
                  </a:cubicBezTo>
                  <a:cubicBezTo>
                    <a:pt x="9301" y="3790"/>
                    <a:pt x="9400" y="5198"/>
                    <a:pt x="9539" y="7042"/>
                  </a:cubicBezTo>
                  <a:cubicBezTo>
                    <a:pt x="9618" y="7954"/>
                    <a:pt x="9678" y="9005"/>
                    <a:pt x="9698" y="10155"/>
                  </a:cubicBezTo>
                  <a:cubicBezTo>
                    <a:pt x="9698" y="11325"/>
                    <a:pt x="9658" y="12615"/>
                    <a:pt x="9380" y="14003"/>
                  </a:cubicBezTo>
                  <a:cubicBezTo>
                    <a:pt x="9123" y="15371"/>
                    <a:pt x="8667" y="16601"/>
                    <a:pt x="8091" y="17592"/>
                  </a:cubicBezTo>
                  <a:cubicBezTo>
                    <a:pt x="7516" y="18584"/>
                    <a:pt x="6842" y="19377"/>
                    <a:pt x="6188" y="20012"/>
                  </a:cubicBezTo>
                  <a:cubicBezTo>
                    <a:pt x="5513" y="20646"/>
                    <a:pt x="4859" y="21122"/>
                    <a:pt x="4264" y="21479"/>
                  </a:cubicBezTo>
                  <a:cubicBezTo>
                    <a:pt x="3669" y="21856"/>
                    <a:pt x="3114" y="22114"/>
                    <a:pt x="2638" y="22312"/>
                  </a:cubicBezTo>
                  <a:cubicBezTo>
                    <a:pt x="1666" y="22709"/>
                    <a:pt x="992" y="22828"/>
                    <a:pt x="575" y="22927"/>
                  </a:cubicBezTo>
                  <a:cubicBezTo>
                    <a:pt x="159" y="23006"/>
                    <a:pt x="0" y="23046"/>
                    <a:pt x="0" y="23066"/>
                  </a:cubicBezTo>
                  <a:cubicBezTo>
                    <a:pt x="0" y="23074"/>
                    <a:pt x="31" y="23079"/>
                    <a:pt x="98" y="23079"/>
                  </a:cubicBezTo>
                  <a:cubicBezTo>
                    <a:pt x="192" y="23079"/>
                    <a:pt x="359" y="23069"/>
                    <a:pt x="615" y="23046"/>
                  </a:cubicBezTo>
                  <a:cubicBezTo>
                    <a:pt x="1031" y="22966"/>
                    <a:pt x="1726" y="22867"/>
                    <a:pt x="2717" y="22490"/>
                  </a:cubicBezTo>
                  <a:cubicBezTo>
                    <a:pt x="3193" y="22292"/>
                    <a:pt x="3768" y="22054"/>
                    <a:pt x="4383" y="21677"/>
                  </a:cubicBezTo>
                  <a:cubicBezTo>
                    <a:pt x="4998" y="21301"/>
                    <a:pt x="5672" y="20825"/>
                    <a:pt x="6366" y="20190"/>
                  </a:cubicBezTo>
                  <a:cubicBezTo>
                    <a:pt x="7040" y="19555"/>
                    <a:pt x="7734" y="18742"/>
                    <a:pt x="8329" y="17711"/>
                  </a:cubicBezTo>
                  <a:cubicBezTo>
                    <a:pt x="8924" y="16700"/>
                    <a:pt x="9380" y="15450"/>
                    <a:pt x="9658" y="14042"/>
                  </a:cubicBezTo>
                  <a:cubicBezTo>
                    <a:pt x="9936" y="12634"/>
                    <a:pt x="9975" y="11325"/>
                    <a:pt x="9956" y="10155"/>
                  </a:cubicBezTo>
                  <a:cubicBezTo>
                    <a:pt x="9956" y="8985"/>
                    <a:pt x="9876" y="7954"/>
                    <a:pt x="9797" y="7022"/>
                  </a:cubicBezTo>
                  <a:cubicBezTo>
                    <a:pt x="9638" y="5178"/>
                    <a:pt x="9519" y="3770"/>
                    <a:pt x="9460" y="2739"/>
                  </a:cubicBezTo>
                  <a:cubicBezTo>
                    <a:pt x="9440" y="2223"/>
                    <a:pt x="9420" y="1787"/>
                    <a:pt x="9420" y="1430"/>
                  </a:cubicBezTo>
                  <a:cubicBezTo>
                    <a:pt x="9400" y="1073"/>
                    <a:pt x="9400" y="795"/>
                    <a:pt x="9400" y="577"/>
                  </a:cubicBezTo>
                  <a:cubicBezTo>
                    <a:pt x="9400" y="160"/>
                    <a:pt x="9380" y="2"/>
                    <a:pt x="9361" y="2"/>
                  </a:cubicBezTo>
                  <a:cubicBezTo>
                    <a:pt x="9360" y="1"/>
                    <a:pt x="9359" y="0"/>
                    <a:pt x="93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7"/>
            <p:cNvSpPr/>
            <p:nvPr/>
          </p:nvSpPr>
          <p:spPr>
            <a:xfrm>
              <a:off x="8030858" y="3788503"/>
              <a:ext cx="71265" cy="141183"/>
            </a:xfrm>
            <a:custGeom>
              <a:rect b="b" l="l" r="r" t="t"/>
              <a:pathLst>
                <a:path extrusionOk="0" h="4402" w="2222">
                  <a:moveTo>
                    <a:pt x="2072" y="1"/>
                  </a:moveTo>
                  <a:cubicBezTo>
                    <a:pt x="2069" y="1"/>
                    <a:pt x="2066" y="2"/>
                    <a:pt x="2063" y="3"/>
                  </a:cubicBezTo>
                  <a:cubicBezTo>
                    <a:pt x="2024" y="3"/>
                    <a:pt x="2004" y="122"/>
                    <a:pt x="2004" y="499"/>
                  </a:cubicBezTo>
                  <a:cubicBezTo>
                    <a:pt x="1964" y="856"/>
                    <a:pt x="1944" y="1510"/>
                    <a:pt x="1548" y="2422"/>
                  </a:cubicBezTo>
                  <a:cubicBezTo>
                    <a:pt x="1111" y="3335"/>
                    <a:pt x="635" y="3771"/>
                    <a:pt x="378" y="4029"/>
                  </a:cubicBezTo>
                  <a:cubicBezTo>
                    <a:pt x="100" y="4267"/>
                    <a:pt x="1" y="4366"/>
                    <a:pt x="40" y="4386"/>
                  </a:cubicBezTo>
                  <a:cubicBezTo>
                    <a:pt x="40" y="4396"/>
                    <a:pt x="49" y="4402"/>
                    <a:pt x="67" y="4402"/>
                  </a:cubicBezTo>
                  <a:cubicBezTo>
                    <a:pt x="121" y="4402"/>
                    <a:pt x="259" y="4346"/>
                    <a:pt x="497" y="4168"/>
                  </a:cubicBezTo>
                  <a:cubicBezTo>
                    <a:pt x="794" y="3949"/>
                    <a:pt x="1330" y="3513"/>
                    <a:pt x="1786" y="2541"/>
                  </a:cubicBezTo>
                  <a:cubicBezTo>
                    <a:pt x="2222" y="1570"/>
                    <a:pt x="2202" y="876"/>
                    <a:pt x="2182" y="499"/>
                  </a:cubicBezTo>
                  <a:cubicBezTo>
                    <a:pt x="2164" y="129"/>
                    <a:pt x="2111" y="1"/>
                    <a:pt x="20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7"/>
            <p:cNvSpPr/>
            <p:nvPr/>
          </p:nvSpPr>
          <p:spPr>
            <a:xfrm>
              <a:off x="7849584" y="3824200"/>
              <a:ext cx="477078" cy="579582"/>
            </a:xfrm>
            <a:custGeom>
              <a:rect b="b" l="l" r="r" t="t"/>
              <a:pathLst>
                <a:path extrusionOk="0" h="18071" w="14875">
                  <a:moveTo>
                    <a:pt x="14855" y="0"/>
                  </a:moveTo>
                  <a:cubicBezTo>
                    <a:pt x="14835" y="0"/>
                    <a:pt x="14775" y="139"/>
                    <a:pt x="14676" y="476"/>
                  </a:cubicBezTo>
                  <a:cubicBezTo>
                    <a:pt x="14577" y="833"/>
                    <a:pt x="14438" y="1409"/>
                    <a:pt x="14141" y="2261"/>
                  </a:cubicBezTo>
                  <a:cubicBezTo>
                    <a:pt x="14061" y="2479"/>
                    <a:pt x="14002" y="2698"/>
                    <a:pt x="13903" y="2955"/>
                  </a:cubicBezTo>
                  <a:cubicBezTo>
                    <a:pt x="13803" y="3193"/>
                    <a:pt x="13704" y="3451"/>
                    <a:pt x="13585" y="3749"/>
                  </a:cubicBezTo>
                  <a:cubicBezTo>
                    <a:pt x="13387" y="4324"/>
                    <a:pt x="13070" y="4938"/>
                    <a:pt x="12733" y="5672"/>
                  </a:cubicBezTo>
                  <a:cubicBezTo>
                    <a:pt x="12019" y="7080"/>
                    <a:pt x="11027" y="8806"/>
                    <a:pt x="9480" y="10709"/>
                  </a:cubicBezTo>
                  <a:cubicBezTo>
                    <a:pt x="7914" y="12593"/>
                    <a:pt x="6426" y="13902"/>
                    <a:pt x="5177" y="14894"/>
                  </a:cubicBezTo>
                  <a:cubicBezTo>
                    <a:pt x="4522" y="15350"/>
                    <a:pt x="3967" y="15786"/>
                    <a:pt x="3452" y="16103"/>
                  </a:cubicBezTo>
                  <a:cubicBezTo>
                    <a:pt x="3194" y="16262"/>
                    <a:pt x="2956" y="16421"/>
                    <a:pt x="2738" y="16560"/>
                  </a:cubicBezTo>
                  <a:cubicBezTo>
                    <a:pt x="2500" y="16698"/>
                    <a:pt x="2281" y="16817"/>
                    <a:pt x="2103" y="16917"/>
                  </a:cubicBezTo>
                  <a:cubicBezTo>
                    <a:pt x="1330" y="17373"/>
                    <a:pt x="774" y="17630"/>
                    <a:pt x="457" y="17789"/>
                  </a:cubicBezTo>
                  <a:cubicBezTo>
                    <a:pt x="140" y="17968"/>
                    <a:pt x="1" y="18047"/>
                    <a:pt x="21" y="18067"/>
                  </a:cubicBezTo>
                  <a:cubicBezTo>
                    <a:pt x="21" y="18069"/>
                    <a:pt x="23" y="18070"/>
                    <a:pt x="27" y="18070"/>
                  </a:cubicBezTo>
                  <a:cubicBezTo>
                    <a:pt x="59" y="18070"/>
                    <a:pt x="202" y="18010"/>
                    <a:pt x="497" y="17888"/>
                  </a:cubicBezTo>
                  <a:cubicBezTo>
                    <a:pt x="834" y="17749"/>
                    <a:pt x="1389" y="17531"/>
                    <a:pt x="2182" y="17095"/>
                  </a:cubicBezTo>
                  <a:cubicBezTo>
                    <a:pt x="2381" y="16976"/>
                    <a:pt x="2599" y="16877"/>
                    <a:pt x="2837" y="16738"/>
                  </a:cubicBezTo>
                  <a:cubicBezTo>
                    <a:pt x="3055" y="16599"/>
                    <a:pt x="3313" y="16441"/>
                    <a:pt x="3571" y="16282"/>
                  </a:cubicBezTo>
                  <a:cubicBezTo>
                    <a:pt x="4106" y="15965"/>
                    <a:pt x="4661" y="15548"/>
                    <a:pt x="5316" y="15092"/>
                  </a:cubicBezTo>
                  <a:cubicBezTo>
                    <a:pt x="6585" y="14101"/>
                    <a:pt x="8112" y="12792"/>
                    <a:pt x="9679" y="10888"/>
                  </a:cubicBezTo>
                  <a:cubicBezTo>
                    <a:pt x="11245" y="8964"/>
                    <a:pt x="12257" y="7219"/>
                    <a:pt x="12971" y="5771"/>
                  </a:cubicBezTo>
                  <a:cubicBezTo>
                    <a:pt x="13288" y="5038"/>
                    <a:pt x="13605" y="4403"/>
                    <a:pt x="13803" y="3828"/>
                  </a:cubicBezTo>
                  <a:cubicBezTo>
                    <a:pt x="13903" y="3530"/>
                    <a:pt x="14002" y="3273"/>
                    <a:pt x="14101" y="3015"/>
                  </a:cubicBezTo>
                  <a:cubicBezTo>
                    <a:pt x="14200" y="2777"/>
                    <a:pt x="14260" y="2539"/>
                    <a:pt x="14319" y="2321"/>
                  </a:cubicBezTo>
                  <a:cubicBezTo>
                    <a:pt x="14597" y="1448"/>
                    <a:pt x="14716" y="873"/>
                    <a:pt x="14775" y="516"/>
                  </a:cubicBezTo>
                  <a:cubicBezTo>
                    <a:pt x="14855" y="139"/>
                    <a:pt x="14874" y="0"/>
                    <a:pt x="148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7"/>
            <p:cNvSpPr/>
            <p:nvPr/>
          </p:nvSpPr>
          <p:spPr>
            <a:xfrm>
              <a:off x="7205279" y="4170198"/>
              <a:ext cx="546387" cy="169150"/>
            </a:xfrm>
            <a:custGeom>
              <a:rect b="b" l="l" r="r" t="t"/>
              <a:pathLst>
                <a:path extrusionOk="0" h="5274" w="17036">
                  <a:moveTo>
                    <a:pt x="1" y="1"/>
                  </a:moveTo>
                  <a:cubicBezTo>
                    <a:pt x="1" y="21"/>
                    <a:pt x="40" y="120"/>
                    <a:pt x="199" y="377"/>
                  </a:cubicBezTo>
                  <a:cubicBezTo>
                    <a:pt x="358" y="615"/>
                    <a:pt x="635" y="1012"/>
                    <a:pt x="1111" y="1567"/>
                  </a:cubicBezTo>
                  <a:cubicBezTo>
                    <a:pt x="1607" y="2103"/>
                    <a:pt x="2321" y="2777"/>
                    <a:pt x="3412" y="3491"/>
                  </a:cubicBezTo>
                  <a:cubicBezTo>
                    <a:pt x="4483" y="4165"/>
                    <a:pt x="5990" y="4899"/>
                    <a:pt x="7973" y="5177"/>
                  </a:cubicBezTo>
                  <a:cubicBezTo>
                    <a:pt x="8495" y="5244"/>
                    <a:pt x="8991" y="5274"/>
                    <a:pt x="9463" y="5274"/>
                  </a:cubicBezTo>
                  <a:cubicBezTo>
                    <a:pt x="10784" y="5274"/>
                    <a:pt x="11906" y="5043"/>
                    <a:pt x="12812" y="4780"/>
                  </a:cubicBezTo>
                  <a:cubicBezTo>
                    <a:pt x="14061" y="4383"/>
                    <a:pt x="14934" y="3907"/>
                    <a:pt x="15529" y="3531"/>
                  </a:cubicBezTo>
                  <a:cubicBezTo>
                    <a:pt x="16143" y="3134"/>
                    <a:pt x="16520" y="2817"/>
                    <a:pt x="16738" y="2618"/>
                  </a:cubicBezTo>
                  <a:cubicBezTo>
                    <a:pt x="16957" y="2420"/>
                    <a:pt x="17036" y="2341"/>
                    <a:pt x="17016" y="2321"/>
                  </a:cubicBezTo>
                  <a:cubicBezTo>
                    <a:pt x="17016" y="2319"/>
                    <a:pt x="17014" y="2317"/>
                    <a:pt x="17011" y="2317"/>
                  </a:cubicBezTo>
                  <a:cubicBezTo>
                    <a:pt x="16986" y="2317"/>
                    <a:pt x="16871" y="2382"/>
                    <a:pt x="16679" y="2539"/>
                  </a:cubicBezTo>
                  <a:cubicBezTo>
                    <a:pt x="16441" y="2718"/>
                    <a:pt x="16044" y="2995"/>
                    <a:pt x="15429" y="3352"/>
                  </a:cubicBezTo>
                  <a:cubicBezTo>
                    <a:pt x="14815" y="3729"/>
                    <a:pt x="13962" y="4165"/>
                    <a:pt x="12752" y="4522"/>
                  </a:cubicBezTo>
                  <a:cubicBezTo>
                    <a:pt x="11872" y="4782"/>
                    <a:pt x="10782" y="5000"/>
                    <a:pt x="9512" y="5000"/>
                  </a:cubicBezTo>
                  <a:cubicBezTo>
                    <a:pt x="9037" y="5000"/>
                    <a:pt x="8536" y="4969"/>
                    <a:pt x="8013" y="4899"/>
                  </a:cubicBezTo>
                  <a:cubicBezTo>
                    <a:pt x="6069" y="4621"/>
                    <a:pt x="4621" y="3927"/>
                    <a:pt x="3531" y="3273"/>
                  </a:cubicBezTo>
                  <a:cubicBezTo>
                    <a:pt x="2460" y="2599"/>
                    <a:pt x="1746" y="1944"/>
                    <a:pt x="1250" y="1429"/>
                  </a:cubicBezTo>
                  <a:cubicBezTo>
                    <a:pt x="774" y="913"/>
                    <a:pt x="477" y="536"/>
                    <a:pt x="278" y="318"/>
                  </a:cubicBezTo>
                  <a:cubicBezTo>
                    <a:pt x="100" y="80"/>
                    <a:pt x="21"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7"/>
            <p:cNvSpPr/>
            <p:nvPr/>
          </p:nvSpPr>
          <p:spPr>
            <a:xfrm>
              <a:off x="7089529" y="3811467"/>
              <a:ext cx="57281" cy="372137"/>
            </a:xfrm>
            <a:custGeom>
              <a:rect b="b" l="l" r="r" t="t"/>
              <a:pathLst>
                <a:path extrusionOk="0" h="11603" w="1786">
                  <a:moveTo>
                    <a:pt x="1012" y="1"/>
                  </a:moveTo>
                  <a:cubicBezTo>
                    <a:pt x="992" y="1"/>
                    <a:pt x="952" y="60"/>
                    <a:pt x="873" y="219"/>
                  </a:cubicBezTo>
                  <a:cubicBezTo>
                    <a:pt x="813" y="397"/>
                    <a:pt x="714" y="675"/>
                    <a:pt x="595" y="1092"/>
                  </a:cubicBezTo>
                  <a:cubicBezTo>
                    <a:pt x="377" y="1944"/>
                    <a:pt x="0" y="3452"/>
                    <a:pt x="139" y="5891"/>
                  </a:cubicBezTo>
                  <a:cubicBezTo>
                    <a:pt x="318" y="8310"/>
                    <a:pt x="893" y="9738"/>
                    <a:pt x="1230" y="10571"/>
                  </a:cubicBezTo>
                  <a:cubicBezTo>
                    <a:pt x="1389" y="10968"/>
                    <a:pt x="1527" y="11225"/>
                    <a:pt x="1627" y="11384"/>
                  </a:cubicBezTo>
                  <a:cubicBezTo>
                    <a:pt x="1706" y="11543"/>
                    <a:pt x="1746" y="11602"/>
                    <a:pt x="1765" y="11602"/>
                  </a:cubicBezTo>
                  <a:cubicBezTo>
                    <a:pt x="1785" y="11582"/>
                    <a:pt x="1785" y="11523"/>
                    <a:pt x="1726" y="11344"/>
                  </a:cubicBezTo>
                  <a:cubicBezTo>
                    <a:pt x="1666" y="11166"/>
                    <a:pt x="1547" y="10908"/>
                    <a:pt x="1408" y="10492"/>
                  </a:cubicBezTo>
                  <a:cubicBezTo>
                    <a:pt x="1111" y="9659"/>
                    <a:pt x="595" y="8251"/>
                    <a:pt x="417" y="5871"/>
                  </a:cubicBezTo>
                  <a:cubicBezTo>
                    <a:pt x="278" y="3471"/>
                    <a:pt x="615" y="2004"/>
                    <a:pt x="794" y="1151"/>
                  </a:cubicBezTo>
                  <a:cubicBezTo>
                    <a:pt x="873" y="715"/>
                    <a:pt x="952" y="437"/>
                    <a:pt x="992" y="259"/>
                  </a:cubicBezTo>
                  <a:cubicBezTo>
                    <a:pt x="1012" y="80"/>
                    <a:pt x="1032" y="1"/>
                    <a:pt x="10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7"/>
            <p:cNvSpPr/>
            <p:nvPr/>
          </p:nvSpPr>
          <p:spPr>
            <a:xfrm>
              <a:off x="7195112" y="3884560"/>
              <a:ext cx="42656" cy="201159"/>
            </a:xfrm>
            <a:custGeom>
              <a:rect b="b" l="l" r="r" t="t"/>
              <a:pathLst>
                <a:path extrusionOk="0" h="6272" w="1330">
                  <a:moveTo>
                    <a:pt x="235" y="1"/>
                  </a:moveTo>
                  <a:cubicBezTo>
                    <a:pt x="212" y="1"/>
                    <a:pt x="156" y="167"/>
                    <a:pt x="100" y="617"/>
                  </a:cubicBezTo>
                  <a:cubicBezTo>
                    <a:pt x="60" y="1093"/>
                    <a:pt x="0" y="1926"/>
                    <a:pt x="199" y="3235"/>
                  </a:cubicBezTo>
                  <a:cubicBezTo>
                    <a:pt x="437" y="4544"/>
                    <a:pt x="754" y="5297"/>
                    <a:pt x="952" y="5734"/>
                  </a:cubicBezTo>
                  <a:cubicBezTo>
                    <a:pt x="1156" y="6140"/>
                    <a:pt x="1255" y="6271"/>
                    <a:pt x="1284" y="6271"/>
                  </a:cubicBezTo>
                  <a:cubicBezTo>
                    <a:pt x="1286" y="6271"/>
                    <a:pt x="1288" y="6270"/>
                    <a:pt x="1289" y="6269"/>
                  </a:cubicBezTo>
                  <a:cubicBezTo>
                    <a:pt x="1329" y="6249"/>
                    <a:pt x="1289" y="6110"/>
                    <a:pt x="1131" y="5654"/>
                  </a:cubicBezTo>
                  <a:cubicBezTo>
                    <a:pt x="972" y="5198"/>
                    <a:pt x="694" y="4464"/>
                    <a:pt x="476" y="3175"/>
                  </a:cubicBezTo>
                  <a:cubicBezTo>
                    <a:pt x="258" y="1906"/>
                    <a:pt x="298" y="1113"/>
                    <a:pt x="298" y="637"/>
                  </a:cubicBezTo>
                  <a:cubicBezTo>
                    <a:pt x="298" y="161"/>
                    <a:pt x="298" y="2"/>
                    <a:pt x="238" y="2"/>
                  </a:cubicBezTo>
                  <a:cubicBezTo>
                    <a:pt x="237" y="1"/>
                    <a:pt x="236" y="1"/>
                    <a:pt x="2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27"/>
            <p:cNvSpPr/>
            <p:nvPr/>
          </p:nvSpPr>
          <p:spPr>
            <a:xfrm>
              <a:off x="6973779" y="3809575"/>
              <a:ext cx="150773" cy="530575"/>
            </a:xfrm>
            <a:custGeom>
              <a:rect b="b" l="l" r="r" t="t"/>
              <a:pathLst>
                <a:path extrusionOk="0" h="16543" w="4701">
                  <a:moveTo>
                    <a:pt x="555" y="0"/>
                  </a:moveTo>
                  <a:cubicBezTo>
                    <a:pt x="536" y="0"/>
                    <a:pt x="496" y="100"/>
                    <a:pt x="436" y="357"/>
                  </a:cubicBezTo>
                  <a:cubicBezTo>
                    <a:pt x="377" y="635"/>
                    <a:pt x="258" y="1051"/>
                    <a:pt x="179" y="1706"/>
                  </a:cubicBezTo>
                  <a:cubicBezTo>
                    <a:pt x="159" y="1865"/>
                    <a:pt x="119" y="2043"/>
                    <a:pt x="99" y="2221"/>
                  </a:cubicBezTo>
                  <a:cubicBezTo>
                    <a:pt x="79" y="2420"/>
                    <a:pt x="79" y="2638"/>
                    <a:pt x="60" y="2856"/>
                  </a:cubicBezTo>
                  <a:cubicBezTo>
                    <a:pt x="0" y="3312"/>
                    <a:pt x="20" y="3808"/>
                    <a:pt x="0" y="4403"/>
                  </a:cubicBezTo>
                  <a:cubicBezTo>
                    <a:pt x="40" y="5573"/>
                    <a:pt x="159" y="7040"/>
                    <a:pt x="595" y="8786"/>
                  </a:cubicBezTo>
                  <a:cubicBezTo>
                    <a:pt x="1031" y="10531"/>
                    <a:pt x="1606" y="11879"/>
                    <a:pt x="2142" y="12911"/>
                  </a:cubicBezTo>
                  <a:cubicBezTo>
                    <a:pt x="2420" y="13426"/>
                    <a:pt x="2657" y="13882"/>
                    <a:pt x="2915" y="14259"/>
                  </a:cubicBezTo>
                  <a:cubicBezTo>
                    <a:pt x="3034" y="14457"/>
                    <a:pt x="3153" y="14616"/>
                    <a:pt x="3252" y="14794"/>
                  </a:cubicBezTo>
                  <a:cubicBezTo>
                    <a:pt x="3352" y="14953"/>
                    <a:pt x="3471" y="15092"/>
                    <a:pt x="3570" y="15231"/>
                  </a:cubicBezTo>
                  <a:cubicBezTo>
                    <a:pt x="3947" y="15766"/>
                    <a:pt x="4244" y="16084"/>
                    <a:pt x="4422" y="16282"/>
                  </a:cubicBezTo>
                  <a:cubicBezTo>
                    <a:pt x="4583" y="16461"/>
                    <a:pt x="4664" y="16543"/>
                    <a:pt x="4678" y="16543"/>
                  </a:cubicBezTo>
                  <a:cubicBezTo>
                    <a:pt x="4680" y="16543"/>
                    <a:pt x="4680" y="16542"/>
                    <a:pt x="4680" y="16540"/>
                  </a:cubicBezTo>
                  <a:cubicBezTo>
                    <a:pt x="4700" y="16520"/>
                    <a:pt x="4660" y="16440"/>
                    <a:pt x="4502" y="16203"/>
                  </a:cubicBezTo>
                  <a:cubicBezTo>
                    <a:pt x="4343" y="15984"/>
                    <a:pt x="4085" y="15647"/>
                    <a:pt x="3728" y="15112"/>
                  </a:cubicBezTo>
                  <a:cubicBezTo>
                    <a:pt x="3629" y="14973"/>
                    <a:pt x="3530" y="14834"/>
                    <a:pt x="3431" y="14676"/>
                  </a:cubicBezTo>
                  <a:cubicBezTo>
                    <a:pt x="3332" y="14497"/>
                    <a:pt x="3213" y="14338"/>
                    <a:pt x="3114" y="14140"/>
                  </a:cubicBezTo>
                  <a:cubicBezTo>
                    <a:pt x="2876" y="13763"/>
                    <a:pt x="2638" y="13307"/>
                    <a:pt x="2360" y="12811"/>
                  </a:cubicBezTo>
                  <a:cubicBezTo>
                    <a:pt x="1864" y="11760"/>
                    <a:pt x="1289" y="10432"/>
                    <a:pt x="853" y="8706"/>
                  </a:cubicBezTo>
                  <a:cubicBezTo>
                    <a:pt x="436" y="6981"/>
                    <a:pt x="298" y="5553"/>
                    <a:pt x="258" y="4403"/>
                  </a:cubicBezTo>
                  <a:cubicBezTo>
                    <a:pt x="258" y="3828"/>
                    <a:pt x="238" y="3312"/>
                    <a:pt x="278" y="2876"/>
                  </a:cubicBezTo>
                  <a:cubicBezTo>
                    <a:pt x="298" y="2638"/>
                    <a:pt x="298" y="2440"/>
                    <a:pt x="317" y="2241"/>
                  </a:cubicBezTo>
                  <a:cubicBezTo>
                    <a:pt x="337" y="2063"/>
                    <a:pt x="357" y="1884"/>
                    <a:pt x="377" y="1726"/>
                  </a:cubicBezTo>
                  <a:cubicBezTo>
                    <a:pt x="417" y="1071"/>
                    <a:pt x="516" y="655"/>
                    <a:pt x="536" y="377"/>
                  </a:cubicBezTo>
                  <a:cubicBezTo>
                    <a:pt x="575" y="119"/>
                    <a:pt x="575" y="20"/>
                    <a:pt x="5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27"/>
            <p:cNvSpPr/>
            <p:nvPr/>
          </p:nvSpPr>
          <p:spPr>
            <a:xfrm>
              <a:off x="-857183" y="-1155985"/>
              <a:ext cx="1871270" cy="3756492"/>
            </a:xfrm>
            <a:custGeom>
              <a:rect b="b" l="l" r="r" t="t"/>
              <a:pathLst>
                <a:path extrusionOk="0" h="117125" w="58345">
                  <a:moveTo>
                    <a:pt x="7398" y="1"/>
                  </a:moveTo>
                  <a:cubicBezTo>
                    <a:pt x="3411" y="8013"/>
                    <a:pt x="2539" y="18285"/>
                    <a:pt x="5117" y="26832"/>
                  </a:cubicBezTo>
                  <a:cubicBezTo>
                    <a:pt x="7695" y="35380"/>
                    <a:pt x="13644" y="42876"/>
                    <a:pt x="21379" y="47338"/>
                  </a:cubicBezTo>
                  <a:cubicBezTo>
                    <a:pt x="25404" y="49658"/>
                    <a:pt x="29866" y="51185"/>
                    <a:pt x="33674" y="53862"/>
                  </a:cubicBezTo>
                  <a:cubicBezTo>
                    <a:pt x="37462" y="56540"/>
                    <a:pt x="40615" y="60843"/>
                    <a:pt x="40139" y="65464"/>
                  </a:cubicBezTo>
                  <a:cubicBezTo>
                    <a:pt x="39604" y="70580"/>
                    <a:pt x="34765" y="74308"/>
                    <a:pt x="29787" y="75597"/>
                  </a:cubicBezTo>
                  <a:cubicBezTo>
                    <a:pt x="26365" y="76497"/>
                    <a:pt x="22821" y="76535"/>
                    <a:pt x="19271" y="76535"/>
                  </a:cubicBezTo>
                  <a:cubicBezTo>
                    <a:pt x="18948" y="76535"/>
                    <a:pt x="18626" y="76535"/>
                    <a:pt x="18303" y="76535"/>
                  </a:cubicBezTo>
                  <a:cubicBezTo>
                    <a:pt x="17012" y="76535"/>
                    <a:pt x="15722" y="76539"/>
                    <a:pt x="14438" y="76589"/>
                  </a:cubicBezTo>
                  <a:cubicBezTo>
                    <a:pt x="9301" y="76787"/>
                    <a:pt x="3887" y="78770"/>
                    <a:pt x="377" y="82538"/>
                  </a:cubicBezTo>
                  <a:cubicBezTo>
                    <a:pt x="0" y="94041"/>
                    <a:pt x="2023" y="105959"/>
                    <a:pt x="4839" y="117124"/>
                  </a:cubicBezTo>
                  <a:cubicBezTo>
                    <a:pt x="8072" y="101775"/>
                    <a:pt x="21954" y="89301"/>
                    <a:pt x="37541" y="87695"/>
                  </a:cubicBezTo>
                  <a:cubicBezTo>
                    <a:pt x="40675" y="87377"/>
                    <a:pt x="43848" y="87437"/>
                    <a:pt x="46941" y="86941"/>
                  </a:cubicBezTo>
                  <a:cubicBezTo>
                    <a:pt x="50055" y="86425"/>
                    <a:pt x="53188" y="85255"/>
                    <a:pt x="55270" y="82915"/>
                  </a:cubicBezTo>
                  <a:cubicBezTo>
                    <a:pt x="57690" y="80198"/>
                    <a:pt x="58344" y="76232"/>
                    <a:pt x="57630" y="72682"/>
                  </a:cubicBezTo>
                  <a:cubicBezTo>
                    <a:pt x="56916" y="69132"/>
                    <a:pt x="54993" y="65920"/>
                    <a:pt x="52732" y="63084"/>
                  </a:cubicBezTo>
                  <a:cubicBezTo>
                    <a:pt x="44561" y="52811"/>
                    <a:pt x="32187" y="46743"/>
                    <a:pt x="23044" y="37303"/>
                  </a:cubicBezTo>
                  <a:cubicBezTo>
                    <a:pt x="13426" y="27408"/>
                    <a:pt x="7715" y="13803"/>
                    <a:pt x="739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27"/>
            <p:cNvSpPr/>
            <p:nvPr/>
          </p:nvSpPr>
          <p:spPr>
            <a:xfrm>
              <a:off x="-528151" y="678337"/>
              <a:ext cx="587536" cy="492377"/>
            </a:xfrm>
            <a:custGeom>
              <a:rect b="b" l="l" r="r" t="t"/>
              <a:pathLst>
                <a:path extrusionOk="0" h="15352" w="18319">
                  <a:moveTo>
                    <a:pt x="12163" y="1"/>
                  </a:moveTo>
                  <a:cubicBezTo>
                    <a:pt x="6470" y="1"/>
                    <a:pt x="1" y="8459"/>
                    <a:pt x="5666" y="13605"/>
                  </a:cubicBezTo>
                  <a:cubicBezTo>
                    <a:pt x="7094" y="14914"/>
                    <a:pt x="9156" y="15311"/>
                    <a:pt x="11100" y="15350"/>
                  </a:cubicBezTo>
                  <a:cubicBezTo>
                    <a:pt x="11155" y="15351"/>
                    <a:pt x="11209" y="15351"/>
                    <a:pt x="11264" y="15351"/>
                  </a:cubicBezTo>
                  <a:cubicBezTo>
                    <a:pt x="12901" y="15351"/>
                    <a:pt x="14613" y="15058"/>
                    <a:pt x="15879" y="14022"/>
                  </a:cubicBezTo>
                  <a:cubicBezTo>
                    <a:pt x="17208" y="12931"/>
                    <a:pt x="17823" y="11186"/>
                    <a:pt x="18061" y="9461"/>
                  </a:cubicBezTo>
                  <a:cubicBezTo>
                    <a:pt x="18318" y="7696"/>
                    <a:pt x="18239" y="5851"/>
                    <a:pt x="17565" y="4205"/>
                  </a:cubicBezTo>
                  <a:cubicBezTo>
                    <a:pt x="16330" y="1194"/>
                    <a:pt x="14301" y="1"/>
                    <a:pt x="12163"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27"/>
            <p:cNvSpPr/>
            <p:nvPr/>
          </p:nvSpPr>
          <p:spPr>
            <a:xfrm>
              <a:off x="2919264" y="749955"/>
              <a:ext cx="940462" cy="1081741"/>
            </a:xfrm>
            <a:custGeom>
              <a:rect b="b" l="l" r="r" t="t"/>
              <a:pathLst>
                <a:path extrusionOk="0" h="33728" w="29323">
                  <a:moveTo>
                    <a:pt x="6845" y="0"/>
                  </a:moveTo>
                  <a:cubicBezTo>
                    <a:pt x="2967" y="0"/>
                    <a:pt x="1" y="1728"/>
                    <a:pt x="1123" y="6791"/>
                  </a:cubicBezTo>
                  <a:cubicBezTo>
                    <a:pt x="1638" y="9171"/>
                    <a:pt x="3145" y="11194"/>
                    <a:pt x="4732" y="13038"/>
                  </a:cubicBezTo>
                  <a:cubicBezTo>
                    <a:pt x="6318" y="14882"/>
                    <a:pt x="8044" y="16647"/>
                    <a:pt x="9134" y="18829"/>
                  </a:cubicBezTo>
                  <a:cubicBezTo>
                    <a:pt x="10899" y="22398"/>
                    <a:pt x="10840" y="26781"/>
                    <a:pt x="13160" y="30034"/>
                  </a:cubicBezTo>
                  <a:cubicBezTo>
                    <a:pt x="14782" y="32300"/>
                    <a:pt x="17516" y="33727"/>
                    <a:pt x="20298" y="33727"/>
                  </a:cubicBezTo>
                  <a:cubicBezTo>
                    <a:pt x="20510" y="33727"/>
                    <a:pt x="20722" y="33719"/>
                    <a:pt x="20934" y="33702"/>
                  </a:cubicBezTo>
                  <a:cubicBezTo>
                    <a:pt x="23909" y="33464"/>
                    <a:pt x="26725" y="31481"/>
                    <a:pt x="27875" y="28705"/>
                  </a:cubicBezTo>
                  <a:cubicBezTo>
                    <a:pt x="29323" y="25195"/>
                    <a:pt x="28113" y="21169"/>
                    <a:pt x="26765" y="17619"/>
                  </a:cubicBezTo>
                  <a:cubicBezTo>
                    <a:pt x="24881" y="12681"/>
                    <a:pt x="22620" y="7723"/>
                    <a:pt x="18753" y="4154"/>
                  </a:cubicBezTo>
                  <a:cubicBezTo>
                    <a:pt x="16516" y="2104"/>
                    <a:pt x="11125" y="0"/>
                    <a:pt x="6845"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27"/>
            <p:cNvSpPr/>
            <p:nvPr/>
          </p:nvSpPr>
          <p:spPr>
            <a:xfrm>
              <a:off x="7303228" y="-1155985"/>
              <a:ext cx="1870629" cy="3756492"/>
            </a:xfrm>
            <a:custGeom>
              <a:rect b="b" l="l" r="r" t="t"/>
              <a:pathLst>
                <a:path extrusionOk="0" h="117125" w="58325">
                  <a:moveTo>
                    <a:pt x="50928" y="1"/>
                  </a:moveTo>
                  <a:cubicBezTo>
                    <a:pt x="50610" y="13803"/>
                    <a:pt x="44899" y="27408"/>
                    <a:pt x="35301" y="37303"/>
                  </a:cubicBezTo>
                  <a:cubicBezTo>
                    <a:pt x="26158" y="46743"/>
                    <a:pt x="13784" y="52811"/>
                    <a:pt x="5613" y="63084"/>
                  </a:cubicBezTo>
                  <a:cubicBezTo>
                    <a:pt x="3352" y="65920"/>
                    <a:pt x="1409" y="69132"/>
                    <a:pt x="695" y="72682"/>
                  </a:cubicBezTo>
                  <a:cubicBezTo>
                    <a:pt x="1" y="76232"/>
                    <a:pt x="655" y="80198"/>
                    <a:pt x="3055" y="82915"/>
                  </a:cubicBezTo>
                  <a:cubicBezTo>
                    <a:pt x="5157" y="85255"/>
                    <a:pt x="8290" y="86425"/>
                    <a:pt x="11384" y="86941"/>
                  </a:cubicBezTo>
                  <a:cubicBezTo>
                    <a:pt x="14497" y="87437"/>
                    <a:pt x="17651" y="87377"/>
                    <a:pt x="20784" y="87695"/>
                  </a:cubicBezTo>
                  <a:cubicBezTo>
                    <a:pt x="36391" y="89301"/>
                    <a:pt x="50253" y="101775"/>
                    <a:pt x="53486" y="117124"/>
                  </a:cubicBezTo>
                  <a:cubicBezTo>
                    <a:pt x="56322" y="105959"/>
                    <a:pt x="58325" y="94041"/>
                    <a:pt x="57968" y="82538"/>
                  </a:cubicBezTo>
                  <a:cubicBezTo>
                    <a:pt x="54458" y="78790"/>
                    <a:pt x="49024" y="76787"/>
                    <a:pt x="43888" y="76589"/>
                  </a:cubicBezTo>
                  <a:cubicBezTo>
                    <a:pt x="42638" y="76541"/>
                    <a:pt x="41382" y="76535"/>
                    <a:pt x="40126" y="76535"/>
                  </a:cubicBezTo>
                  <a:cubicBezTo>
                    <a:pt x="39711" y="76535"/>
                    <a:pt x="39297" y="76535"/>
                    <a:pt x="38882" y="76535"/>
                  </a:cubicBezTo>
                  <a:cubicBezTo>
                    <a:pt x="35390" y="76535"/>
                    <a:pt x="31905" y="76489"/>
                    <a:pt x="28538" y="75617"/>
                  </a:cubicBezTo>
                  <a:cubicBezTo>
                    <a:pt x="23580" y="74308"/>
                    <a:pt x="18741" y="70580"/>
                    <a:pt x="18206" y="65464"/>
                  </a:cubicBezTo>
                  <a:cubicBezTo>
                    <a:pt x="17730" y="60843"/>
                    <a:pt x="20863" y="56540"/>
                    <a:pt x="24671" y="53862"/>
                  </a:cubicBezTo>
                  <a:cubicBezTo>
                    <a:pt x="28459" y="51185"/>
                    <a:pt x="32941" y="49658"/>
                    <a:pt x="36966" y="47338"/>
                  </a:cubicBezTo>
                  <a:cubicBezTo>
                    <a:pt x="44701" y="42876"/>
                    <a:pt x="50630" y="35380"/>
                    <a:pt x="53208" y="26832"/>
                  </a:cubicBezTo>
                  <a:cubicBezTo>
                    <a:pt x="55786" y="18285"/>
                    <a:pt x="54914" y="8013"/>
                    <a:pt x="5092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7"/>
            <p:cNvSpPr/>
            <p:nvPr/>
          </p:nvSpPr>
          <p:spPr>
            <a:xfrm>
              <a:off x="8257932" y="678337"/>
              <a:ext cx="587087" cy="492377"/>
            </a:xfrm>
            <a:custGeom>
              <a:rect b="b" l="l" r="r" t="t"/>
              <a:pathLst>
                <a:path extrusionOk="0" h="15352" w="18305">
                  <a:moveTo>
                    <a:pt x="6144" y="1"/>
                  </a:moveTo>
                  <a:cubicBezTo>
                    <a:pt x="4008" y="1"/>
                    <a:pt x="1983" y="1194"/>
                    <a:pt x="754" y="4205"/>
                  </a:cubicBezTo>
                  <a:cubicBezTo>
                    <a:pt x="80" y="5851"/>
                    <a:pt x="1" y="7696"/>
                    <a:pt x="239" y="9461"/>
                  </a:cubicBezTo>
                  <a:cubicBezTo>
                    <a:pt x="496" y="11186"/>
                    <a:pt x="1091" y="12931"/>
                    <a:pt x="2440" y="14022"/>
                  </a:cubicBezTo>
                  <a:cubicBezTo>
                    <a:pt x="3687" y="15058"/>
                    <a:pt x="5417" y="15351"/>
                    <a:pt x="7055" y="15351"/>
                  </a:cubicBezTo>
                  <a:cubicBezTo>
                    <a:pt x="7110" y="15351"/>
                    <a:pt x="7165" y="15351"/>
                    <a:pt x="7219" y="15350"/>
                  </a:cubicBezTo>
                  <a:cubicBezTo>
                    <a:pt x="9163" y="15311"/>
                    <a:pt x="11205" y="14914"/>
                    <a:pt x="12653" y="13605"/>
                  </a:cubicBezTo>
                  <a:cubicBezTo>
                    <a:pt x="18304" y="8459"/>
                    <a:pt x="11830" y="1"/>
                    <a:pt x="6144"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7"/>
            <p:cNvSpPr/>
            <p:nvPr/>
          </p:nvSpPr>
          <p:spPr>
            <a:xfrm>
              <a:off x="4456950" y="749955"/>
              <a:ext cx="941103" cy="1081741"/>
            </a:xfrm>
            <a:custGeom>
              <a:rect b="b" l="l" r="r" t="t"/>
              <a:pathLst>
                <a:path extrusionOk="0" h="33728" w="29343">
                  <a:moveTo>
                    <a:pt x="22491" y="0"/>
                  </a:moveTo>
                  <a:cubicBezTo>
                    <a:pt x="18208" y="0"/>
                    <a:pt x="12817" y="2104"/>
                    <a:pt x="10590" y="4154"/>
                  </a:cubicBezTo>
                  <a:cubicBezTo>
                    <a:pt x="6703" y="7723"/>
                    <a:pt x="4462" y="12681"/>
                    <a:pt x="2578" y="17619"/>
                  </a:cubicBezTo>
                  <a:cubicBezTo>
                    <a:pt x="1210" y="21169"/>
                    <a:pt x="0" y="25195"/>
                    <a:pt x="1468" y="28705"/>
                  </a:cubicBezTo>
                  <a:cubicBezTo>
                    <a:pt x="2618" y="31481"/>
                    <a:pt x="5414" y="33464"/>
                    <a:pt x="8389" y="33702"/>
                  </a:cubicBezTo>
                  <a:cubicBezTo>
                    <a:pt x="8601" y="33719"/>
                    <a:pt x="8814" y="33727"/>
                    <a:pt x="9026" y="33727"/>
                  </a:cubicBezTo>
                  <a:cubicBezTo>
                    <a:pt x="11810" y="33727"/>
                    <a:pt x="14560" y="32300"/>
                    <a:pt x="16163" y="30034"/>
                  </a:cubicBezTo>
                  <a:cubicBezTo>
                    <a:pt x="18483" y="26781"/>
                    <a:pt x="18424" y="22398"/>
                    <a:pt x="20209" y="18829"/>
                  </a:cubicBezTo>
                  <a:cubicBezTo>
                    <a:pt x="21299" y="16647"/>
                    <a:pt x="23005" y="14882"/>
                    <a:pt x="24591" y="13038"/>
                  </a:cubicBezTo>
                  <a:cubicBezTo>
                    <a:pt x="26178" y="11194"/>
                    <a:pt x="27685" y="9171"/>
                    <a:pt x="28220" y="6791"/>
                  </a:cubicBezTo>
                  <a:cubicBezTo>
                    <a:pt x="29342" y="1728"/>
                    <a:pt x="26372" y="0"/>
                    <a:pt x="22491"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7"/>
            <p:cNvSpPr/>
            <p:nvPr/>
          </p:nvSpPr>
          <p:spPr>
            <a:xfrm>
              <a:off x="2188170" y="4600161"/>
              <a:ext cx="432562" cy="432530"/>
            </a:xfrm>
            <a:custGeom>
              <a:rect b="b" l="l" r="r" t="t"/>
              <a:pathLst>
                <a:path extrusionOk="0" h="13486" w="13487">
                  <a:moveTo>
                    <a:pt x="6744" y="1"/>
                  </a:moveTo>
                  <a:cubicBezTo>
                    <a:pt x="3035" y="1"/>
                    <a:pt x="1" y="3015"/>
                    <a:pt x="1" y="6743"/>
                  </a:cubicBezTo>
                  <a:cubicBezTo>
                    <a:pt x="1" y="10472"/>
                    <a:pt x="3035" y="13486"/>
                    <a:pt x="6744" y="13486"/>
                  </a:cubicBezTo>
                  <a:cubicBezTo>
                    <a:pt x="10472" y="13486"/>
                    <a:pt x="13486" y="10472"/>
                    <a:pt x="13486" y="6743"/>
                  </a:cubicBezTo>
                  <a:cubicBezTo>
                    <a:pt x="13486" y="3015"/>
                    <a:pt x="10472" y="1"/>
                    <a:pt x="674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7"/>
            <p:cNvSpPr/>
            <p:nvPr/>
          </p:nvSpPr>
          <p:spPr>
            <a:xfrm>
              <a:off x="2324927" y="3911982"/>
              <a:ext cx="159689" cy="590262"/>
            </a:xfrm>
            <a:custGeom>
              <a:rect b="b" l="l" r="r" t="t"/>
              <a:pathLst>
                <a:path extrusionOk="0" h="18404" w="4979">
                  <a:moveTo>
                    <a:pt x="2480" y="0"/>
                  </a:moveTo>
                  <a:cubicBezTo>
                    <a:pt x="1111" y="0"/>
                    <a:pt x="1" y="2340"/>
                    <a:pt x="1" y="7437"/>
                  </a:cubicBezTo>
                  <a:cubicBezTo>
                    <a:pt x="1" y="12514"/>
                    <a:pt x="1905" y="18404"/>
                    <a:pt x="2480" y="18404"/>
                  </a:cubicBezTo>
                  <a:cubicBezTo>
                    <a:pt x="3055"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7"/>
            <p:cNvSpPr/>
            <p:nvPr/>
          </p:nvSpPr>
          <p:spPr>
            <a:xfrm>
              <a:off x="1733413" y="4164713"/>
              <a:ext cx="462421" cy="431086"/>
            </a:xfrm>
            <a:custGeom>
              <a:rect b="b" l="l" r="r" t="t"/>
              <a:pathLst>
                <a:path extrusionOk="0" h="13441" w="14418">
                  <a:moveTo>
                    <a:pt x="1968" y="1"/>
                  </a:moveTo>
                  <a:cubicBezTo>
                    <a:pt x="1548" y="1"/>
                    <a:pt x="1214" y="128"/>
                    <a:pt x="972" y="370"/>
                  </a:cubicBezTo>
                  <a:cubicBezTo>
                    <a:pt x="1" y="1342"/>
                    <a:pt x="873" y="3801"/>
                    <a:pt x="4482" y="7390"/>
                  </a:cubicBezTo>
                  <a:cubicBezTo>
                    <a:pt x="7835" y="10761"/>
                    <a:pt x="12865" y="13440"/>
                    <a:pt x="13854" y="13440"/>
                  </a:cubicBezTo>
                  <a:cubicBezTo>
                    <a:pt x="13924" y="13440"/>
                    <a:pt x="13974" y="13427"/>
                    <a:pt x="14001" y="13399"/>
                  </a:cubicBezTo>
                  <a:cubicBezTo>
                    <a:pt x="14418" y="12983"/>
                    <a:pt x="11602" y="7470"/>
                    <a:pt x="7993" y="3860"/>
                  </a:cubicBezTo>
                  <a:cubicBezTo>
                    <a:pt x="5296" y="1164"/>
                    <a:pt x="3238" y="1"/>
                    <a:pt x="19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7"/>
            <p:cNvSpPr/>
            <p:nvPr/>
          </p:nvSpPr>
          <p:spPr>
            <a:xfrm>
              <a:off x="1499989" y="4736277"/>
              <a:ext cx="590904" cy="159689"/>
            </a:xfrm>
            <a:custGeom>
              <a:rect b="b" l="l" r="r" t="t"/>
              <a:pathLst>
                <a:path extrusionOk="0" h="4979" w="18424">
                  <a:moveTo>
                    <a:pt x="7437" y="1"/>
                  </a:moveTo>
                  <a:cubicBezTo>
                    <a:pt x="2341" y="1"/>
                    <a:pt x="0" y="1111"/>
                    <a:pt x="0" y="2499"/>
                  </a:cubicBezTo>
                  <a:cubicBezTo>
                    <a:pt x="0" y="3868"/>
                    <a:pt x="2341" y="4978"/>
                    <a:pt x="7437" y="4978"/>
                  </a:cubicBezTo>
                  <a:cubicBezTo>
                    <a:pt x="12514" y="4978"/>
                    <a:pt x="18424" y="3074"/>
                    <a:pt x="18424" y="2499"/>
                  </a:cubicBezTo>
                  <a:cubicBezTo>
                    <a:pt x="18424" y="1924"/>
                    <a:pt x="1251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7"/>
            <p:cNvSpPr/>
            <p:nvPr/>
          </p:nvSpPr>
          <p:spPr>
            <a:xfrm>
              <a:off x="1733413" y="5037085"/>
              <a:ext cx="462421" cy="431054"/>
            </a:xfrm>
            <a:custGeom>
              <a:rect b="b" l="l" r="r" t="t"/>
              <a:pathLst>
                <a:path extrusionOk="0" h="13440" w="14418">
                  <a:moveTo>
                    <a:pt x="13858" y="0"/>
                  </a:moveTo>
                  <a:cubicBezTo>
                    <a:pt x="12882" y="0"/>
                    <a:pt x="7835" y="2679"/>
                    <a:pt x="4482" y="6050"/>
                  </a:cubicBezTo>
                  <a:cubicBezTo>
                    <a:pt x="873" y="9640"/>
                    <a:pt x="1" y="12099"/>
                    <a:pt x="972" y="13071"/>
                  </a:cubicBezTo>
                  <a:cubicBezTo>
                    <a:pt x="1214" y="13312"/>
                    <a:pt x="1547" y="13440"/>
                    <a:pt x="1967" y="13440"/>
                  </a:cubicBezTo>
                  <a:cubicBezTo>
                    <a:pt x="3236" y="13440"/>
                    <a:pt x="5295" y="12273"/>
                    <a:pt x="7993" y="9560"/>
                  </a:cubicBezTo>
                  <a:cubicBezTo>
                    <a:pt x="11602" y="5971"/>
                    <a:pt x="14418" y="438"/>
                    <a:pt x="14001" y="41"/>
                  </a:cubicBezTo>
                  <a:cubicBezTo>
                    <a:pt x="13975" y="14"/>
                    <a:pt x="13927" y="0"/>
                    <a:pt x="1385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7"/>
            <p:cNvSpPr/>
            <p:nvPr/>
          </p:nvSpPr>
          <p:spPr>
            <a:xfrm>
              <a:off x="2324286" y="5129999"/>
              <a:ext cx="160330" cy="590904"/>
            </a:xfrm>
            <a:custGeom>
              <a:rect b="b" l="l" r="r" t="t"/>
              <a:pathLst>
                <a:path extrusionOk="0" h="18424" w="4999">
                  <a:moveTo>
                    <a:pt x="2500" y="0"/>
                  </a:moveTo>
                  <a:cubicBezTo>
                    <a:pt x="1925" y="0"/>
                    <a:pt x="1" y="5910"/>
                    <a:pt x="1" y="10987"/>
                  </a:cubicBezTo>
                  <a:cubicBezTo>
                    <a:pt x="1" y="16083"/>
                    <a:pt x="1131" y="18423"/>
                    <a:pt x="2500" y="18423"/>
                  </a:cubicBezTo>
                  <a:cubicBezTo>
                    <a:pt x="3868" y="18423"/>
                    <a:pt x="4998" y="16083"/>
                    <a:pt x="4998" y="10987"/>
                  </a:cubicBezTo>
                  <a:cubicBezTo>
                    <a:pt x="4998" y="5910"/>
                    <a:pt x="3075" y="0"/>
                    <a:pt x="250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7"/>
            <p:cNvSpPr/>
            <p:nvPr/>
          </p:nvSpPr>
          <p:spPr>
            <a:xfrm>
              <a:off x="2613067" y="5037085"/>
              <a:ext cx="462421" cy="431054"/>
            </a:xfrm>
            <a:custGeom>
              <a:rect b="b" l="l" r="r" t="t"/>
              <a:pathLst>
                <a:path extrusionOk="0" h="13440" w="14418">
                  <a:moveTo>
                    <a:pt x="564" y="0"/>
                  </a:moveTo>
                  <a:cubicBezTo>
                    <a:pt x="494" y="0"/>
                    <a:pt x="444" y="14"/>
                    <a:pt x="417" y="41"/>
                  </a:cubicBezTo>
                  <a:cubicBezTo>
                    <a:pt x="0" y="438"/>
                    <a:pt x="2816" y="5971"/>
                    <a:pt x="6426" y="9560"/>
                  </a:cubicBezTo>
                  <a:cubicBezTo>
                    <a:pt x="9123" y="12273"/>
                    <a:pt x="11182" y="13440"/>
                    <a:pt x="12451" y="13440"/>
                  </a:cubicBezTo>
                  <a:cubicBezTo>
                    <a:pt x="12871" y="13440"/>
                    <a:pt x="13204" y="13312"/>
                    <a:pt x="13446" y="13071"/>
                  </a:cubicBezTo>
                  <a:cubicBezTo>
                    <a:pt x="14418" y="12099"/>
                    <a:pt x="13545" y="9640"/>
                    <a:pt x="9936" y="6050"/>
                  </a:cubicBezTo>
                  <a:cubicBezTo>
                    <a:pt x="6583" y="2679"/>
                    <a:pt x="1553" y="0"/>
                    <a:pt x="56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7"/>
            <p:cNvSpPr/>
            <p:nvPr/>
          </p:nvSpPr>
          <p:spPr>
            <a:xfrm>
              <a:off x="2718650" y="4736277"/>
              <a:ext cx="590262" cy="159689"/>
            </a:xfrm>
            <a:custGeom>
              <a:rect b="b" l="l" r="r" t="t"/>
              <a:pathLst>
                <a:path extrusionOk="0" h="4979" w="18404">
                  <a:moveTo>
                    <a:pt x="10967" y="1"/>
                  </a:moveTo>
                  <a:cubicBezTo>
                    <a:pt x="5890" y="1"/>
                    <a:pt x="0" y="1924"/>
                    <a:pt x="0" y="2499"/>
                  </a:cubicBezTo>
                  <a:cubicBezTo>
                    <a:pt x="0" y="3074"/>
                    <a:pt x="5890" y="4978"/>
                    <a:pt x="10967" y="4978"/>
                  </a:cubicBezTo>
                  <a:cubicBezTo>
                    <a:pt x="16064" y="4978"/>
                    <a:pt x="18404" y="3868"/>
                    <a:pt x="18404" y="2499"/>
                  </a:cubicBezTo>
                  <a:cubicBezTo>
                    <a:pt x="18404" y="1131"/>
                    <a:pt x="16064" y="1"/>
                    <a:pt x="1096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7"/>
            <p:cNvSpPr/>
            <p:nvPr/>
          </p:nvSpPr>
          <p:spPr>
            <a:xfrm>
              <a:off x="2613067" y="4164713"/>
              <a:ext cx="462421" cy="431086"/>
            </a:xfrm>
            <a:custGeom>
              <a:rect b="b" l="l" r="r" t="t"/>
              <a:pathLst>
                <a:path extrusionOk="0" h="13441" w="14418">
                  <a:moveTo>
                    <a:pt x="12450" y="1"/>
                  </a:moveTo>
                  <a:cubicBezTo>
                    <a:pt x="11181" y="1"/>
                    <a:pt x="9122" y="1164"/>
                    <a:pt x="6426" y="3860"/>
                  </a:cubicBezTo>
                  <a:cubicBezTo>
                    <a:pt x="2816" y="7470"/>
                    <a:pt x="0" y="12983"/>
                    <a:pt x="417" y="13399"/>
                  </a:cubicBezTo>
                  <a:cubicBezTo>
                    <a:pt x="444" y="13427"/>
                    <a:pt x="494" y="13440"/>
                    <a:pt x="564" y="13440"/>
                  </a:cubicBezTo>
                  <a:cubicBezTo>
                    <a:pt x="1553" y="13440"/>
                    <a:pt x="6585" y="10761"/>
                    <a:pt x="9956" y="7390"/>
                  </a:cubicBezTo>
                  <a:cubicBezTo>
                    <a:pt x="13545" y="3801"/>
                    <a:pt x="14418" y="1342"/>
                    <a:pt x="13446" y="370"/>
                  </a:cubicBezTo>
                  <a:cubicBezTo>
                    <a:pt x="13204" y="128"/>
                    <a:pt x="12870" y="1"/>
                    <a:pt x="1245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7"/>
            <p:cNvSpPr/>
            <p:nvPr/>
          </p:nvSpPr>
          <p:spPr>
            <a:xfrm>
              <a:off x="5696586" y="4600161"/>
              <a:ext cx="431920" cy="432530"/>
            </a:xfrm>
            <a:custGeom>
              <a:rect b="b" l="l" r="r" t="t"/>
              <a:pathLst>
                <a:path extrusionOk="0" h="13486" w="13467">
                  <a:moveTo>
                    <a:pt x="6724" y="1"/>
                  </a:moveTo>
                  <a:cubicBezTo>
                    <a:pt x="3015" y="1"/>
                    <a:pt x="1" y="3015"/>
                    <a:pt x="1" y="6743"/>
                  </a:cubicBezTo>
                  <a:cubicBezTo>
                    <a:pt x="1" y="10472"/>
                    <a:pt x="3015" y="13486"/>
                    <a:pt x="6724" y="13486"/>
                  </a:cubicBezTo>
                  <a:cubicBezTo>
                    <a:pt x="10452" y="13486"/>
                    <a:pt x="13466" y="10472"/>
                    <a:pt x="13466" y="6743"/>
                  </a:cubicBezTo>
                  <a:cubicBezTo>
                    <a:pt x="13466" y="3015"/>
                    <a:pt x="10452" y="1"/>
                    <a:pt x="672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7"/>
            <p:cNvSpPr/>
            <p:nvPr/>
          </p:nvSpPr>
          <p:spPr>
            <a:xfrm>
              <a:off x="5832702" y="3911982"/>
              <a:ext cx="159689" cy="590262"/>
            </a:xfrm>
            <a:custGeom>
              <a:rect b="b" l="l" r="r" t="t"/>
              <a:pathLst>
                <a:path extrusionOk="0" h="18404" w="4979">
                  <a:moveTo>
                    <a:pt x="2480" y="0"/>
                  </a:moveTo>
                  <a:cubicBezTo>
                    <a:pt x="1111" y="0"/>
                    <a:pt x="1" y="2340"/>
                    <a:pt x="1" y="7437"/>
                  </a:cubicBezTo>
                  <a:cubicBezTo>
                    <a:pt x="1" y="12514"/>
                    <a:pt x="1904" y="18404"/>
                    <a:pt x="2480" y="18404"/>
                  </a:cubicBezTo>
                  <a:cubicBezTo>
                    <a:pt x="3074"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7"/>
            <p:cNvSpPr/>
            <p:nvPr/>
          </p:nvSpPr>
          <p:spPr>
            <a:xfrm>
              <a:off x="6121483" y="4164713"/>
              <a:ext cx="461780" cy="431086"/>
            </a:xfrm>
            <a:custGeom>
              <a:rect b="b" l="l" r="r" t="t"/>
              <a:pathLst>
                <a:path extrusionOk="0" h="13441" w="14398">
                  <a:moveTo>
                    <a:pt x="12430" y="1"/>
                  </a:moveTo>
                  <a:cubicBezTo>
                    <a:pt x="11161" y="1"/>
                    <a:pt x="9102" y="1164"/>
                    <a:pt x="6406" y="3860"/>
                  </a:cubicBezTo>
                  <a:cubicBezTo>
                    <a:pt x="2816" y="7470"/>
                    <a:pt x="0" y="12983"/>
                    <a:pt x="397" y="13399"/>
                  </a:cubicBezTo>
                  <a:cubicBezTo>
                    <a:pt x="424" y="13427"/>
                    <a:pt x="474" y="13440"/>
                    <a:pt x="544" y="13440"/>
                  </a:cubicBezTo>
                  <a:cubicBezTo>
                    <a:pt x="1533" y="13440"/>
                    <a:pt x="6565" y="10761"/>
                    <a:pt x="9936" y="7390"/>
                  </a:cubicBezTo>
                  <a:cubicBezTo>
                    <a:pt x="13525" y="3801"/>
                    <a:pt x="14398" y="1342"/>
                    <a:pt x="13426" y="370"/>
                  </a:cubicBezTo>
                  <a:cubicBezTo>
                    <a:pt x="13184" y="128"/>
                    <a:pt x="12850" y="1"/>
                    <a:pt x="1243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7"/>
            <p:cNvSpPr/>
            <p:nvPr/>
          </p:nvSpPr>
          <p:spPr>
            <a:xfrm>
              <a:off x="6226424" y="4736277"/>
              <a:ext cx="590904" cy="159689"/>
            </a:xfrm>
            <a:custGeom>
              <a:rect b="b" l="l" r="r" t="t"/>
              <a:pathLst>
                <a:path extrusionOk="0" h="4979" w="18424">
                  <a:moveTo>
                    <a:pt x="10987" y="1"/>
                  </a:moveTo>
                  <a:cubicBezTo>
                    <a:pt x="5890" y="1"/>
                    <a:pt x="0" y="1924"/>
                    <a:pt x="0" y="2499"/>
                  </a:cubicBezTo>
                  <a:cubicBezTo>
                    <a:pt x="0" y="3074"/>
                    <a:pt x="5890" y="4978"/>
                    <a:pt x="10987" y="4978"/>
                  </a:cubicBezTo>
                  <a:cubicBezTo>
                    <a:pt x="16064" y="4978"/>
                    <a:pt x="18424" y="3868"/>
                    <a:pt x="18424" y="2499"/>
                  </a:cubicBezTo>
                  <a:cubicBezTo>
                    <a:pt x="18424" y="1111"/>
                    <a:pt x="16064" y="1"/>
                    <a:pt x="1098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7"/>
            <p:cNvSpPr/>
            <p:nvPr/>
          </p:nvSpPr>
          <p:spPr>
            <a:xfrm>
              <a:off x="6121483" y="5037085"/>
              <a:ext cx="461780" cy="431054"/>
            </a:xfrm>
            <a:custGeom>
              <a:rect b="b" l="l" r="r" t="t"/>
              <a:pathLst>
                <a:path extrusionOk="0" h="13440" w="14398">
                  <a:moveTo>
                    <a:pt x="544" y="0"/>
                  </a:moveTo>
                  <a:cubicBezTo>
                    <a:pt x="474" y="0"/>
                    <a:pt x="424" y="14"/>
                    <a:pt x="397" y="41"/>
                  </a:cubicBezTo>
                  <a:cubicBezTo>
                    <a:pt x="0" y="438"/>
                    <a:pt x="2816" y="5971"/>
                    <a:pt x="6406" y="9560"/>
                  </a:cubicBezTo>
                  <a:cubicBezTo>
                    <a:pt x="9103" y="12273"/>
                    <a:pt x="11162" y="13440"/>
                    <a:pt x="12431" y="13440"/>
                  </a:cubicBezTo>
                  <a:cubicBezTo>
                    <a:pt x="12851" y="13440"/>
                    <a:pt x="13184" y="13312"/>
                    <a:pt x="13426" y="13071"/>
                  </a:cubicBezTo>
                  <a:cubicBezTo>
                    <a:pt x="14398" y="12099"/>
                    <a:pt x="13525" y="9640"/>
                    <a:pt x="9936" y="6050"/>
                  </a:cubicBezTo>
                  <a:cubicBezTo>
                    <a:pt x="6565" y="2679"/>
                    <a:pt x="1533" y="0"/>
                    <a:pt x="54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7"/>
            <p:cNvSpPr/>
            <p:nvPr/>
          </p:nvSpPr>
          <p:spPr>
            <a:xfrm>
              <a:off x="5832702" y="5129999"/>
              <a:ext cx="159689" cy="590904"/>
            </a:xfrm>
            <a:custGeom>
              <a:rect b="b" l="l" r="r" t="t"/>
              <a:pathLst>
                <a:path extrusionOk="0" h="18424" w="4979">
                  <a:moveTo>
                    <a:pt x="2480" y="0"/>
                  </a:moveTo>
                  <a:cubicBezTo>
                    <a:pt x="1904" y="0"/>
                    <a:pt x="1" y="5910"/>
                    <a:pt x="1" y="10987"/>
                  </a:cubicBezTo>
                  <a:cubicBezTo>
                    <a:pt x="1" y="16083"/>
                    <a:pt x="1111" y="18423"/>
                    <a:pt x="2480" y="18423"/>
                  </a:cubicBezTo>
                  <a:cubicBezTo>
                    <a:pt x="3868" y="18423"/>
                    <a:pt x="4978" y="16083"/>
                    <a:pt x="4978" y="10987"/>
                  </a:cubicBezTo>
                  <a:cubicBezTo>
                    <a:pt x="4978" y="5910"/>
                    <a:pt x="3074"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7"/>
            <p:cNvSpPr/>
            <p:nvPr/>
          </p:nvSpPr>
          <p:spPr>
            <a:xfrm>
              <a:off x="5241829" y="5037085"/>
              <a:ext cx="461780" cy="431054"/>
            </a:xfrm>
            <a:custGeom>
              <a:rect b="b" l="l" r="r" t="t"/>
              <a:pathLst>
                <a:path extrusionOk="0" h="13440" w="14398">
                  <a:moveTo>
                    <a:pt x="13838" y="0"/>
                  </a:moveTo>
                  <a:cubicBezTo>
                    <a:pt x="12862" y="0"/>
                    <a:pt x="7815" y="2679"/>
                    <a:pt x="4462" y="6050"/>
                  </a:cubicBezTo>
                  <a:cubicBezTo>
                    <a:pt x="853" y="9640"/>
                    <a:pt x="0" y="12099"/>
                    <a:pt x="972" y="13071"/>
                  </a:cubicBezTo>
                  <a:cubicBezTo>
                    <a:pt x="1214" y="13312"/>
                    <a:pt x="1546" y="13440"/>
                    <a:pt x="1964" y="13440"/>
                  </a:cubicBezTo>
                  <a:cubicBezTo>
                    <a:pt x="3228" y="13440"/>
                    <a:pt x="5280" y="12273"/>
                    <a:pt x="7992" y="9560"/>
                  </a:cubicBezTo>
                  <a:cubicBezTo>
                    <a:pt x="11582" y="5971"/>
                    <a:pt x="14398" y="438"/>
                    <a:pt x="13981" y="41"/>
                  </a:cubicBezTo>
                  <a:cubicBezTo>
                    <a:pt x="13955" y="14"/>
                    <a:pt x="13907" y="0"/>
                    <a:pt x="1383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7"/>
            <p:cNvSpPr/>
            <p:nvPr/>
          </p:nvSpPr>
          <p:spPr>
            <a:xfrm>
              <a:off x="5007764" y="4736277"/>
              <a:ext cx="590904" cy="159689"/>
            </a:xfrm>
            <a:custGeom>
              <a:rect b="b" l="l" r="r" t="t"/>
              <a:pathLst>
                <a:path extrusionOk="0" h="4979" w="18424">
                  <a:moveTo>
                    <a:pt x="7437" y="1"/>
                  </a:moveTo>
                  <a:cubicBezTo>
                    <a:pt x="2360" y="1"/>
                    <a:pt x="0" y="1131"/>
                    <a:pt x="0" y="2499"/>
                  </a:cubicBezTo>
                  <a:cubicBezTo>
                    <a:pt x="0" y="3868"/>
                    <a:pt x="2360" y="4978"/>
                    <a:pt x="7437" y="4978"/>
                  </a:cubicBezTo>
                  <a:cubicBezTo>
                    <a:pt x="12534" y="4978"/>
                    <a:pt x="18424" y="3074"/>
                    <a:pt x="18424" y="2499"/>
                  </a:cubicBezTo>
                  <a:cubicBezTo>
                    <a:pt x="18424" y="1924"/>
                    <a:pt x="1253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7"/>
            <p:cNvSpPr/>
            <p:nvPr/>
          </p:nvSpPr>
          <p:spPr>
            <a:xfrm>
              <a:off x="5241829" y="4164713"/>
              <a:ext cx="461780" cy="431086"/>
            </a:xfrm>
            <a:custGeom>
              <a:rect b="b" l="l" r="r" t="t"/>
              <a:pathLst>
                <a:path extrusionOk="0" h="13441" w="14398">
                  <a:moveTo>
                    <a:pt x="1965" y="1"/>
                  </a:moveTo>
                  <a:cubicBezTo>
                    <a:pt x="1546" y="1"/>
                    <a:pt x="1214" y="128"/>
                    <a:pt x="972" y="370"/>
                  </a:cubicBezTo>
                  <a:cubicBezTo>
                    <a:pt x="0" y="1342"/>
                    <a:pt x="873" y="3801"/>
                    <a:pt x="4462" y="7390"/>
                  </a:cubicBezTo>
                  <a:cubicBezTo>
                    <a:pt x="7815" y="10761"/>
                    <a:pt x="12862" y="13440"/>
                    <a:pt x="13838" y="13440"/>
                  </a:cubicBezTo>
                  <a:cubicBezTo>
                    <a:pt x="13907" y="13440"/>
                    <a:pt x="13955" y="13427"/>
                    <a:pt x="13981" y="13399"/>
                  </a:cubicBezTo>
                  <a:cubicBezTo>
                    <a:pt x="14398" y="12983"/>
                    <a:pt x="11582" y="7470"/>
                    <a:pt x="7992" y="3860"/>
                  </a:cubicBezTo>
                  <a:cubicBezTo>
                    <a:pt x="5281" y="1164"/>
                    <a:pt x="3230" y="1"/>
                    <a:pt x="196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7"/>
            <p:cNvSpPr/>
            <p:nvPr/>
          </p:nvSpPr>
          <p:spPr>
            <a:xfrm>
              <a:off x="-240845" y="4910559"/>
              <a:ext cx="52823" cy="55999"/>
            </a:xfrm>
            <a:custGeom>
              <a:rect b="b" l="l" r="r" t="t"/>
              <a:pathLst>
                <a:path extrusionOk="0" h="1746" w="1647">
                  <a:moveTo>
                    <a:pt x="972" y="1289"/>
                  </a:moveTo>
                  <a:cubicBezTo>
                    <a:pt x="972" y="1299"/>
                    <a:pt x="967" y="1299"/>
                    <a:pt x="967" y="1299"/>
                  </a:cubicBezTo>
                  <a:cubicBezTo>
                    <a:pt x="967" y="1299"/>
                    <a:pt x="972" y="1299"/>
                    <a:pt x="992" y="1309"/>
                  </a:cubicBezTo>
                  <a:cubicBezTo>
                    <a:pt x="992" y="1329"/>
                    <a:pt x="1031" y="1349"/>
                    <a:pt x="1031" y="1349"/>
                  </a:cubicBezTo>
                  <a:cubicBezTo>
                    <a:pt x="1067" y="1385"/>
                    <a:pt x="1104" y="1405"/>
                    <a:pt x="1140" y="1438"/>
                  </a:cubicBezTo>
                  <a:lnTo>
                    <a:pt x="1140" y="1438"/>
                  </a:lnTo>
                  <a:cubicBezTo>
                    <a:pt x="1130" y="1435"/>
                    <a:pt x="1120" y="1431"/>
                    <a:pt x="1111" y="1428"/>
                  </a:cubicBezTo>
                  <a:cubicBezTo>
                    <a:pt x="1091" y="1408"/>
                    <a:pt x="1051" y="1408"/>
                    <a:pt x="1031" y="1388"/>
                  </a:cubicBezTo>
                  <a:lnTo>
                    <a:pt x="992" y="1388"/>
                  </a:lnTo>
                  <a:lnTo>
                    <a:pt x="972" y="1369"/>
                  </a:lnTo>
                  <a:cubicBezTo>
                    <a:pt x="972" y="1349"/>
                    <a:pt x="972" y="1329"/>
                    <a:pt x="972" y="1309"/>
                  </a:cubicBezTo>
                  <a:cubicBezTo>
                    <a:pt x="952" y="1309"/>
                    <a:pt x="952" y="1289"/>
                    <a:pt x="972" y="1289"/>
                  </a:cubicBezTo>
                  <a:close/>
                  <a:moveTo>
                    <a:pt x="0" y="0"/>
                  </a:moveTo>
                  <a:cubicBezTo>
                    <a:pt x="20" y="40"/>
                    <a:pt x="40" y="80"/>
                    <a:pt x="60" y="99"/>
                  </a:cubicBezTo>
                  <a:cubicBezTo>
                    <a:pt x="357" y="734"/>
                    <a:pt x="615" y="1250"/>
                    <a:pt x="793" y="1587"/>
                  </a:cubicBezTo>
                  <a:cubicBezTo>
                    <a:pt x="853" y="1607"/>
                    <a:pt x="892" y="1626"/>
                    <a:pt x="952" y="1646"/>
                  </a:cubicBezTo>
                  <a:cubicBezTo>
                    <a:pt x="992" y="1646"/>
                    <a:pt x="1011" y="1666"/>
                    <a:pt x="1051" y="1666"/>
                  </a:cubicBezTo>
                  <a:cubicBezTo>
                    <a:pt x="1111" y="1686"/>
                    <a:pt x="1150" y="1686"/>
                    <a:pt x="1210" y="1706"/>
                  </a:cubicBezTo>
                  <a:cubicBezTo>
                    <a:pt x="1309" y="1726"/>
                    <a:pt x="1388" y="1745"/>
                    <a:pt x="1448" y="1745"/>
                  </a:cubicBezTo>
                  <a:cubicBezTo>
                    <a:pt x="1567" y="1745"/>
                    <a:pt x="1606" y="1745"/>
                    <a:pt x="1606" y="1706"/>
                  </a:cubicBezTo>
                  <a:cubicBezTo>
                    <a:pt x="1646" y="1686"/>
                    <a:pt x="1606" y="1607"/>
                    <a:pt x="1448" y="1408"/>
                  </a:cubicBezTo>
                  <a:cubicBezTo>
                    <a:pt x="1408" y="1369"/>
                    <a:pt x="1368" y="1309"/>
                    <a:pt x="1309" y="1250"/>
                  </a:cubicBezTo>
                  <a:cubicBezTo>
                    <a:pt x="1269" y="1230"/>
                    <a:pt x="1249" y="1190"/>
                    <a:pt x="1210" y="1150"/>
                  </a:cubicBezTo>
                  <a:lnTo>
                    <a:pt x="1170" y="1111"/>
                  </a:lnTo>
                  <a:cubicBezTo>
                    <a:pt x="1130" y="1071"/>
                    <a:pt x="1091" y="1051"/>
                    <a:pt x="1071" y="1012"/>
                  </a:cubicBezTo>
                  <a:cubicBezTo>
                    <a:pt x="912" y="853"/>
                    <a:pt x="734" y="694"/>
                    <a:pt x="555" y="516"/>
                  </a:cubicBezTo>
                  <a:cubicBezTo>
                    <a:pt x="456" y="417"/>
                    <a:pt x="337" y="318"/>
                    <a:pt x="238" y="218"/>
                  </a:cubicBezTo>
                  <a:cubicBezTo>
                    <a:pt x="178" y="159"/>
                    <a:pt x="119" y="119"/>
                    <a:pt x="60" y="60"/>
                  </a:cubicBezTo>
                  <a:lnTo>
                    <a:pt x="20" y="20"/>
                  </a:lnTo>
                  <a:lnTo>
                    <a:pt x="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27"/>
            <p:cNvSpPr/>
            <p:nvPr/>
          </p:nvSpPr>
          <p:spPr>
            <a:xfrm>
              <a:off x="1311723" y="3707071"/>
              <a:ext cx="73799" cy="94261"/>
            </a:xfrm>
            <a:custGeom>
              <a:rect b="b" l="l" r="r" t="t"/>
              <a:pathLst>
                <a:path extrusionOk="0" h="2939" w="2301">
                  <a:moveTo>
                    <a:pt x="52" y="0"/>
                  </a:moveTo>
                  <a:cubicBezTo>
                    <a:pt x="46" y="0"/>
                    <a:pt x="42" y="1"/>
                    <a:pt x="40" y="4"/>
                  </a:cubicBezTo>
                  <a:cubicBezTo>
                    <a:pt x="0" y="43"/>
                    <a:pt x="100" y="202"/>
                    <a:pt x="437" y="598"/>
                  </a:cubicBezTo>
                  <a:cubicBezTo>
                    <a:pt x="595" y="797"/>
                    <a:pt x="813" y="1074"/>
                    <a:pt x="1091" y="1451"/>
                  </a:cubicBezTo>
                  <a:cubicBezTo>
                    <a:pt x="1349" y="1828"/>
                    <a:pt x="1686" y="2304"/>
                    <a:pt x="2023" y="2939"/>
                  </a:cubicBezTo>
                  <a:lnTo>
                    <a:pt x="2301" y="2800"/>
                  </a:lnTo>
                  <a:lnTo>
                    <a:pt x="2281" y="2800"/>
                  </a:lnTo>
                  <a:cubicBezTo>
                    <a:pt x="2279" y="2794"/>
                    <a:pt x="2276" y="2789"/>
                    <a:pt x="2274" y="2784"/>
                  </a:cubicBezTo>
                  <a:lnTo>
                    <a:pt x="2274" y="2784"/>
                  </a:lnTo>
                  <a:lnTo>
                    <a:pt x="2281" y="2780"/>
                  </a:lnTo>
                  <a:cubicBezTo>
                    <a:pt x="2264" y="2750"/>
                    <a:pt x="2248" y="2721"/>
                    <a:pt x="2231" y="2692"/>
                  </a:cubicBezTo>
                  <a:lnTo>
                    <a:pt x="2231" y="2692"/>
                  </a:lnTo>
                  <a:cubicBezTo>
                    <a:pt x="1630" y="1415"/>
                    <a:pt x="982" y="767"/>
                    <a:pt x="635" y="420"/>
                  </a:cubicBezTo>
                  <a:cubicBezTo>
                    <a:pt x="281" y="84"/>
                    <a:pt x="101" y="0"/>
                    <a:pt x="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7"/>
            <p:cNvSpPr/>
            <p:nvPr/>
          </p:nvSpPr>
          <p:spPr>
            <a:xfrm>
              <a:off x="2377077" y="2401977"/>
              <a:ext cx="115814" cy="95480"/>
            </a:xfrm>
            <a:custGeom>
              <a:rect b="b" l="l" r="r" t="t"/>
              <a:pathLst>
                <a:path extrusionOk="0" h="2977" w="3611">
                  <a:moveTo>
                    <a:pt x="2440" y="2032"/>
                  </a:moveTo>
                  <a:lnTo>
                    <a:pt x="2440" y="2032"/>
                  </a:lnTo>
                  <a:cubicBezTo>
                    <a:pt x="2475" y="2045"/>
                    <a:pt x="2511" y="2059"/>
                    <a:pt x="2546" y="2072"/>
                  </a:cubicBezTo>
                  <a:lnTo>
                    <a:pt x="2546" y="2072"/>
                  </a:lnTo>
                  <a:cubicBezTo>
                    <a:pt x="2545" y="2079"/>
                    <a:pt x="2543" y="2086"/>
                    <a:pt x="2541" y="2094"/>
                  </a:cubicBezTo>
                  <a:lnTo>
                    <a:pt x="2541" y="2094"/>
                  </a:lnTo>
                  <a:cubicBezTo>
                    <a:pt x="2514" y="2077"/>
                    <a:pt x="2487" y="2061"/>
                    <a:pt x="2460" y="2044"/>
                  </a:cubicBezTo>
                  <a:cubicBezTo>
                    <a:pt x="2453" y="2040"/>
                    <a:pt x="2446" y="2036"/>
                    <a:pt x="2440" y="2032"/>
                  </a:cubicBezTo>
                  <a:close/>
                  <a:moveTo>
                    <a:pt x="3051" y="0"/>
                  </a:moveTo>
                  <a:cubicBezTo>
                    <a:pt x="3026" y="0"/>
                    <a:pt x="2947" y="165"/>
                    <a:pt x="2797" y="597"/>
                  </a:cubicBezTo>
                  <a:cubicBezTo>
                    <a:pt x="2718" y="835"/>
                    <a:pt x="2619" y="1152"/>
                    <a:pt x="2480" y="1568"/>
                  </a:cubicBezTo>
                  <a:cubicBezTo>
                    <a:pt x="2480" y="1608"/>
                    <a:pt x="2460" y="1668"/>
                    <a:pt x="2440" y="1727"/>
                  </a:cubicBezTo>
                  <a:cubicBezTo>
                    <a:pt x="2440" y="1747"/>
                    <a:pt x="2440" y="1747"/>
                    <a:pt x="2420" y="1747"/>
                  </a:cubicBezTo>
                  <a:lnTo>
                    <a:pt x="2361" y="1727"/>
                  </a:lnTo>
                  <a:cubicBezTo>
                    <a:pt x="2301" y="1707"/>
                    <a:pt x="2242" y="1687"/>
                    <a:pt x="2182" y="1668"/>
                  </a:cubicBezTo>
                  <a:cubicBezTo>
                    <a:pt x="1938" y="1574"/>
                    <a:pt x="1676" y="1480"/>
                    <a:pt x="1380" y="1369"/>
                  </a:cubicBezTo>
                  <a:lnTo>
                    <a:pt x="1380" y="1369"/>
                  </a:lnTo>
                  <a:cubicBezTo>
                    <a:pt x="1370" y="1363"/>
                    <a:pt x="1359" y="1356"/>
                    <a:pt x="1349" y="1350"/>
                  </a:cubicBezTo>
                  <a:lnTo>
                    <a:pt x="1346" y="1357"/>
                  </a:lnTo>
                  <a:lnTo>
                    <a:pt x="1346" y="1357"/>
                  </a:lnTo>
                  <a:cubicBezTo>
                    <a:pt x="1341" y="1355"/>
                    <a:pt x="1335" y="1352"/>
                    <a:pt x="1330" y="1350"/>
                  </a:cubicBezTo>
                  <a:lnTo>
                    <a:pt x="1" y="855"/>
                  </a:lnTo>
                  <a:lnTo>
                    <a:pt x="1211" y="1608"/>
                  </a:lnTo>
                  <a:cubicBezTo>
                    <a:pt x="1468" y="1767"/>
                    <a:pt x="1865" y="2005"/>
                    <a:pt x="2301" y="2282"/>
                  </a:cubicBezTo>
                  <a:cubicBezTo>
                    <a:pt x="2757" y="2560"/>
                    <a:pt x="3174" y="2818"/>
                    <a:pt x="3432" y="2976"/>
                  </a:cubicBezTo>
                  <a:lnTo>
                    <a:pt x="3610" y="2739"/>
                  </a:lnTo>
                  <a:cubicBezTo>
                    <a:pt x="3432" y="2600"/>
                    <a:pt x="3273" y="2461"/>
                    <a:pt x="3134" y="2342"/>
                  </a:cubicBezTo>
                  <a:cubicBezTo>
                    <a:pt x="3055" y="2282"/>
                    <a:pt x="2995" y="2223"/>
                    <a:pt x="2916" y="2163"/>
                  </a:cubicBezTo>
                  <a:cubicBezTo>
                    <a:pt x="2896" y="2144"/>
                    <a:pt x="2857" y="2124"/>
                    <a:pt x="2837" y="2104"/>
                  </a:cubicBezTo>
                  <a:lnTo>
                    <a:pt x="2817" y="2084"/>
                  </a:lnTo>
                  <a:cubicBezTo>
                    <a:pt x="2876" y="1687"/>
                    <a:pt x="2936" y="1350"/>
                    <a:pt x="2976" y="1093"/>
                  </a:cubicBezTo>
                  <a:cubicBezTo>
                    <a:pt x="3015" y="815"/>
                    <a:pt x="3035" y="597"/>
                    <a:pt x="3055" y="438"/>
                  </a:cubicBezTo>
                  <a:cubicBezTo>
                    <a:pt x="3095" y="121"/>
                    <a:pt x="3095" y="2"/>
                    <a:pt x="3055" y="2"/>
                  </a:cubicBezTo>
                  <a:lnTo>
                    <a:pt x="3055" y="2"/>
                  </a:lnTo>
                  <a:cubicBezTo>
                    <a:pt x="3055" y="2"/>
                    <a:pt x="3055" y="2"/>
                    <a:pt x="3055" y="2"/>
                  </a:cubicBezTo>
                  <a:cubicBezTo>
                    <a:pt x="3054" y="1"/>
                    <a:pt x="3053" y="0"/>
                    <a:pt x="30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7"/>
            <p:cNvSpPr/>
            <p:nvPr/>
          </p:nvSpPr>
          <p:spPr>
            <a:xfrm>
              <a:off x="6931796" y="3707071"/>
              <a:ext cx="73157" cy="94261"/>
            </a:xfrm>
            <a:custGeom>
              <a:rect b="b" l="l" r="r" t="t"/>
              <a:pathLst>
                <a:path extrusionOk="0" h="2939" w="2281">
                  <a:moveTo>
                    <a:pt x="2249" y="0"/>
                  </a:moveTo>
                  <a:cubicBezTo>
                    <a:pt x="2200" y="0"/>
                    <a:pt x="2020" y="82"/>
                    <a:pt x="1666" y="400"/>
                  </a:cubicBezTo>
                  <a:cubicBezTo>
                    <a:pt x="1289" y="777"/>
                    <a:pt x="615" y="1451"/>
                    <a:pt x="0" y="2780"/>
                  </a:cubicBezTo>
                  <a:cubicBezTo>
                    <a:pt x="0" y="2800"/>
                    <a:pt x="0" y="2800"/>
                    <a:pt x="0" y="2800"/>
                  </a:cubicBezTo>
                  <a:lnTo>
                    <a:pt x="258" y="2939"/>
                  </a:lnTo>
                  <a:cubicBezTo>
                    <a:pt x="262" y="2931"/>
                    <a:pt x="267" y="2923"/>
                    <a:pt x="271" y="2915"/>
                  </a:cubicBezTo>
                  <a:lnTo>
                    <a:pt x="271" y="2915"/>
                  </a:lnTo>
                  <a:lnTo>
                    <a:pt x="278" y="2919"/>
                  </a:lnTo>
                  <a:cubicBezTo>
                    <a:pt x="290" y="2892"/>
                    <a:pt x="302" y="2865"/>
                    <a:pt x="315" y="2838"/>
                  </a:cubicBezTo>
                  <a:lnTo>
                    <a:pt x="315" y="2838"/>
                  </a:lnTo>
                  <a:cubicBezTo>
                    <a:pt x="649" y="2253"/>
                    <a:pt x="947" y="1808"/>
                    <a:pt x="1210" y="1451"/>
                  </a:cubicBezTo>
                  <a:cubicBezTo>
                    <a:pt x="1488" y="1074"/>
                    <a:pt x="1706" y="797"/>
                    <a:pt x="1864" y="598"/>
                  </a:cubicBezTo>
                  <a:cubicBezTo>
                    <a:pt x="2201" y="202"/>
                    <a:pt x="2281" y="43"/>
                    <a:pt x="2261" y="4"/>
                  </a:cubicBezTo>
                  <a:cubicBezTo>
                    <a:pt x="2259" y="1"/>
                    <a:pt x="2255" y="0"/>
                    <a:pt x="22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7"/>
            <p:cNvSpPr/>
            <p:nvPr/>
          </p:nvSpPr>
          <p:spPr>
            <a:xfrm>
              <a:off x="5823786" y="2402009"/>
              <a:ext cx="115814" cy="95448"/>
            </a:xfrm>
            <a:custGeom>
              <a:rect b="b" l="l" r="r" t="t"/>
              <a:pathLst>
                <a:path extrusionOk="0" h="2976" w="3611">
                  <a:moveTo>
                    <a:pt x="1157" y="2040"/>
                  </a:moveTo>
                  <a:lnTo>
                    <a:pt x="1157" y="2040"/>
                  </a:lnTo>
                  <a:cubicBezTo>
                    <a:pt x="1155" y="2041"/>
                    <a:pt x="1153" y="2042"/>
                    <a:pt x="1151" y="2043"/>
                  </a:cubicBezTo>
                  <a:cubicBezTo>
                    <a:pt x="1126" y="2059"/>
                    <a:pt x="1101" y="2074"/>
                    <a:pt x="1076" y="2090"/>
                  </a:cubicBezTo>
                  <a:lnTo>
                    <a:pt x="1076" y="2090"/>
                  </a:lnTo>
                  <a:cubicBezTo>
                    <a:pt x="1075" y="2083"/>
                    <a:pt x="1074" y="2076"/>
                    <a:pt x="1072" y="2068"/>
                  </a:cubicBezTo>
                  <a:lnTo>
                    <a:pt x="1072" y="2068"/>
                  </a:lnTo>
                  <a:cubicBezTo>
                    <a:pt x="1101" y="2058"/>
                    <a:pt x="1129" y="2049"/>
                    <a:pt x="1157" y="2040"/>
                  </a:cubicBezTo>
                  <a:close/>
                  <a:moveTo>
                    <a:pt x="556" y="1"/>
                  </a:moveTo>
                  <a:cubicBezTo>
                    <a:pt x="556" y="1"/>
                    <a:pt x="556" y="1"/>
                    <a:pt x="556" y="1"/>
                  </a:cubicBezTo>
                  <a:lnTo>
                    <a:pt x="556" y="1"/>
                  </a:lnTo>
                  <a:cubicBezTo>
                    <a:pt x="545" y="1"/>
                    <a:pt x="538" y="16"/>
                    <a:pt x="538" y="51"/>
                  </a:cubicBezTo>
                  <a:lnTo>
                    <a:pt x="538" y="51"/>
                  </a:lnTo>
                  <a:cubicBezTo>
                    <a:pt x="530" y="114"/>
                    <a:pt x="531" y="240"/>
                    <a:pt x="556" y="457"/>
                  </a:cubicBezTo>
                  <a:cubicBezTo>
                    <a:pt x="576" y="616"/>
                    <a:pt x="596" y="834"/>
                    <a:pt x="655" y="1111"/>
                  </a:cubicBezTo>
                  <a:cubicBezTo>
                    <a:pt x="695" y="1369"/>
                    <a:pt x="735" y="1686"/>
                    <a:pt x="814" y="2083"/>
                  </a:cubicBezTo>
                  <a:cubicBezTo>
                    <a:pt x="585" y="2255"/>
                    <a:pt x="338" y="2482"/>
                    <a:pt x="37" y="2728"/>
                  </a:cubicBezTo>
                  <a:lnTo>
                    <a:pt x="37" y="2728"/>
                  </a:lnTo>
                  <a:cubicBezTo>
                    <a:pt x="32" y="2731"/>
                    <a:pt x="26" y="2734"/>
                    <a:pt x="21" y="2738"/>
                  </a:cubicBezTo>
                  <a:lnTo>
                    <a:pt x="23" y="2740"/>
                  </a:lnTo>
                  <a:lnTo>
                    <a:pt x="23" y="2740"/>
                  </a:lnTo>
                  <a:cubicBezTo>
                    <a:pt x="15" y="2746"/>
                    <a:pt x="8" y="2751"/>
                    <a:pt x="1" y="2757"/>
                  </a:cubicBezTo>
                  <a:lnTo>
                    <a:pt x="179" y="2975"/>
                  </a:lnTo>
                  <a:cubicBezTo>
                    <a:pt x="184" y="2973"/>
                    <a:pt x="189" y="2970"/>
                    <a:pt x="193" y="2967"/>
                  </a:cubicBezTo>
                  <a:lnTo>
                    <a:pt x="193" y="2967"/>
                  </a:lnTo>
                  <a:lnTo>
                    <a:pt x="199" y="2975"/>
                  </a:lnTo>
                  <a:cubicBezTo>
                    <a:pt x="213" y="2964"/>
                    <a:pt x="226" y="2952"/>
                    <a:pt x="239" y="2940"/>
                  </a:cubicBezTo>
                  <a:lnTo>
                    <a:pt x="239" y="2940"/>
                  </a:lnTo>
                  <a:cubicBezTo>
                    <a:pt x="561" y="2749"/>
                    <a:pt x="918" y="2525"/>
                    <a:pt x="1310" y="2301"/>
                  </a:cubicBezTo>
                  <a:cubicBezTo>
                    <a:pt x="1766" y="2024"/>
                    <a:pt x="2163" y="1766"/>
                    <a:pt x="2420" y="1607"/>
                  </a:cubicBezTo>
                  <a:lnTo>
                    <a:pt x="3610" y="873"/>
                  </a:lnTo>
                  <a:lnTo>
                    <a:pt x="2282" y="1349"/>
                  </a:lnTo>
                  <a:cubicBezTo>
                    <a:pt x="1984" y="1468"/>
                    <a:pt x="1687" y="1567"/>
                    <a:pt x="1429" y="1667"/>
                  </a:cubicBezTo>
                  <a:cubicBezTo>
                    <a:pt x="1369" y="1686"/>
                    <a:pt x="1310" y="1706"/>
                    <a:pt x="1250" y="1726"/>
                  </a:cubicBezTo>
                  <a:lnTo>
                    <a:pt x="1211" y="1746"/>
                  </a:lnTo>
                  <a:lnTo>
                    <a:pt x="1191" y="1746"/>
                  </a:lnTo>
                  <a:cubicBezTo>
                    <a:pt x="1191" y="1746"/>
                    <a:pt x="1191" y="1746"/>
                    <a:pt x="1191" y="1726"/>
                  </a:cubicBezTo>
                  <a:cubicBezTo>
                    <a:pt x="1171" y="1667"/>
                    <a:pt x="1151" y="1627"/>
                    <a:pt x="1131" y="1567"/>
                  </a:cubicBezTo>
                  <a:cubicBezTo>
                    <a:pt x="1012" y="1151"/>
                    <a:pt x="913" y="834"/>
                    <a:pt x="834" y="596"/>
                  </a:cubicBezTo>
                  <a:cubicBezTo>
                    <a:pt x="705" y="225"/>
                    <a:pt x="628" y="63"/>
                    <a:pt x="583" y="16"/>
                  </a:cubicBezTo>
                  <a:lnTo>
                    <a:pt x="583" y="16"/>
                  </a:lnTo>
                  <a:cubicBezTo>
                    <a:pt x="574" y="6"/>
                    <a:pt x="565" y="1"/>
                    <a:pt x="556" y="1"/>
                  </a:cubicBezTo>
                  <a:lnTo>
                    <a:pt x="556" y="1"/>
                  </a:lnTo>
                  <a:cubicBezTo>
                    <a:pt x="556" y="1"/>
                    <a:pt x="556" y="1"/>
                    <a:pt x="5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27"/>
            <p:cNvSpPr/>
            <p:nvPr/>
          </p:nvSpPr>
          <p:spPr>
            <a:xfrm>
              <a:off x="5334038" y="2873314"/>
              <a:ext cx="52823" cy="50290"/>
            </a:xfrm>
            <a:custGeom>
              <a:rect b="b" l="l" r="r" t="t"/>
              <a:pathLst>
                <a:path extrusionOk="0" h="1568" w="1647">
                  <a:moveTo>
                    <a:pt x="324" y="412"/>
                  </a:moveTo>
                  <a:cubicBezTo>
                    <a:pt x="429" y="500"/>
                    <a:pt x="555" y="604"/>
                    <a:pt x="735" y="735"/>
                  </a:cubicBezTo>
                  <a:cubicBezTo>
                    <a:pt x="761" y="743"/>
                    <a:pt x="784" y="756"/>
                    <a:pt x="806" y="771"/>
                  </a:cubicBezTo>
                  <a:lnTo>
                    <a:pt x="806" y="771"/>
                  </a:lnTo>
                  <a:cubicBezTo>
                    <a:pt x="788" y="793"/>
                    <a:pt x="771" y="814"/>
                    <a:pt x="754" y="834"/>
                  </a:cubicBezTo>
                  <a:cubicBezTo>
                    <a:pt x="715" y="873"/>
                    <a:pt x="695" y="913"/>
                    <a:pt x="675" y="933"/>
                  </a:cubicBezTo>
                  <a:lnTo>
                    <a:pt x="635" y="992"/>
                  </a:lnTo>
                  <a:cubicBezTo>
                    <a:pt x="629" y="999"/>
                    <a:pt x="627" y="1001"/>
                    <a:pt x="626" y="1001"/>
                  </a:cubicBezTo>
                  <a:cubicBezTo>
                    <a:pt x="624" y="1001"/>
                    <a:pt x="629" y="992"/>
                    <a:pt x="616" y="992"/>
                  </a:cubicBezTo>
                  <a:lnTo>
                    <a:pt x="616" y="1012"/>
                  </a:lnTo>
                  <a:cubicBezTo>
                    <a:pt x="618" y="1020"/>
                    <a:pt x="618" y="1024"/>
                    <a:pt x="617" y="1024"/>
                  </a:cubicBezTo>
                  <a:cubicBezTo>
                    <a:pt x="608" y="1024"/>
                    <a:pt x="491" y="740"/>
                    <a:pt x="437" y="616"/>
                  </a:cubicBezTo>
                  <a:cubicBezTo>
                    <a:pt x="398" y="538"/>
                    <a:pt x="360" y="470"/>
                    <a:pt x="324" y="412"/>
                  </a:cubicBezTo>
                  <a:close/>
                  <a:moveTo>
                    <a:pt x="1449" y="1"/>
                  </a:moveTo>
                  <a:cubicBezTo>
                    <a:pt x="1290" y="120"/>
                    <a:pt x="1171" y="239"/>
                    <a:pt x="1052" y="358"/>
                  </a:cubicBezTo>
                  <a:cubicBezTo>
                    <a:pt x="992" y="397"/>
                    <a:pt x="933" y="457"/>
                    <a:pt x="873" y="497"/>
                  </a:cubicBezTo>
                  <a:cubicBezTo>
                    <a:pt x="675" y="397"/>
                    <a:pt x="497" y="278"/>
                    <a:pt x="378" y="199"/>
                  </a:cubicBezTo>
                  <a:cubicBezTo>
                    <a:pt x="187" y="72"/>
                    <a:pt x="86" y="34"/>
                    <a:pt x="43" y="34"/>
                  </a:cubicBezTo>
                  <a:cubicBezTo>
                    <a:pt x="32" y="34"/>
                    <a:pt x="25" y="36"/>
                    <a:pt x="21" y="40"/>
                  </a:cubicBezTo>
                  <a:cubicBezTo>
                    <a:pt x="21" y="40"/>
                    <a:pt x="21" y="40"/>
                    <a:pt x="21" y="40"/>
                  </a:cubicBezTo>
                  <a:lnTo>
                    <a:pt x="21" y="40"/>
                  </a:lnTo>
                  <a:cubicBezTo>
                    <a:pt x="1" y="60"/>
                    <a:pt x="1" y="140"/>
                    <a:pt x="60" y="318"/>
                  </a:cubicBezTo>
                  <a:cubicBezTo>
                    <a:pt x="100" y="417"/>
                    <a:pt x="160" y="556"/>
                    <a:pt x="219" y="715"/>
                  </a:cubicBezTo>
                  <a:cubicBezTo>
                    <a:pt x="239" y="794"/>
                    <a:pt x="278" y="893"/>
                    <a:pt x="318" y="992"/>
                  </a:cubicBezTo>
                  <a:cubicBezTo>
                    <a:pt x="378" y="1171"/>
                    <a:pt x="437" y="1349"/>
                    <a:pt x="516" y="1567"/>
                  </a:cubicBezTo>
                  <a:cubicBezTo>
                    <a:pt x="735" y="1310"/>
                    <a:pt x="1012" y="992"/>
                    <a:pt x="1349" y="576"/>
                  </a:cubicBezTo>
                  <a:cubicBezTo>
                    <a:pt x="1468" y="437"/>
                    <a:pt x="1587" y="278"/>
                    <a:pt x="1647" y="199"/>
                  </a:cubicBezTo>
                  <a:lnTo>
                    <a:pt x="144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27"/>
            <p:cNvSpPr/>
            <p:nvPr/>
          </p:nvSpPr>
          <p:spPr>
            <a:xfrm>
              <a:off x="8489848" y="4911200"/>
              <a:ext cx="67705" cy="63568"/>
            </a:xfrm>
            <a:custGeom>
              <a:rect b="b" l="l" r="r" t="t"/>
              <a:pathLst>
                <a:path extrusionOk="0" h="1982" w="2111">
                  <a:moveTo>
                    <a:pt x="2090" y="0"/>
                  </a:moveTo>
                  <a:lnTo>
                    <a:pt x="2090" y="20"/>
                  </a:lnTo>
                  <a:cubicBezTo>
                    <a:pt x="2090" y="0"/>
                    <a:pt x="2110" y="0"/>
                    <a:pt x="2090" y="0"/>
                  </a:cubicBezTo>
                  <a:close/>
                  <a:moveTo>
                    <a:pt x="1185" y="1257"/>
                  </a:moveTo>
                  <a:lnTo>
                    <a:pt x="1185" y="1257"/>
                  </a:lnTo>
                  <a:cubicBezTo>
                    <a:pt x="1198" y="1274"/>
                    <a:pt x="1198" y="1292"/>
                    <a:pt x="1198" y="1309"/>
                  </a:cubicBezTo>
                  <a:cubicBezTo>
                    <a:pt x="1198" y="1340"/>
                    <a:pt x="1198" y="1407"/>
                    <a:pt x="1217" y="1444"/>
                  </a:cubicBezTo>
                  <a:lnTo>
                    <a:pt x="1217" y="1444"/>
                  </a:lnTo>
                  <a:cubicBezTo>
                    <a:pt x="1184" y="1420"/>
                    <a:pt x="1125" y="1408"/>
                    <a:pt x="1079" y="1408"/>
                  </a:cubicBezTo>
                  <a:cubicBezTo>
                    <a:pt x="1059" y="1388"/>
                    <a:pt x="1019" y="1388"/>
                    <a:pt x="1039" y="1388"/>
                  </a:cubicBezTo>
                  <a:cubicBezTo>
                    <a:pt x="1059" y="1368"/>
                    <a:pt x="1059" y="1368"/>
                    <a:pt x="1079" y="1349"/>
                  </a:cubicBezTo>
                  <a:cubicBezTo>
                    <a:pt x="1099" y="1329"/>
                    <a:pt x="1138" y="1309"/>
                    <a:pt x="1158" y="1289"/>
                  </a:cubicBezTo>
                  <a:lnTo>
                    <a:pt x="1158" y="1269"/>
                  </a:lnTo>
                  <a:cubicBezTo>
                    <a:pt x="1170" y="1269"/>
                    <a:pt x="1181" y="1263"/>
                    <a:pt x="1185" y="1257"/>
                  </a:cubicBezTo>
                  <a:close/>
                  <a:moveTo>
                    <a:pt x="2090" y="20"/>
                  </a:moveTo>
                  <a:lnTo>
                    <a:pt x="2031" y="60"/>
                  </a:lnTo>
                  <a:cubicBezTo>
                    <a:pt x="1952" y="139"/>
                    <a:pt x="1852" y="218"/>
                    <a:pt x="1773" y="317"/>
                  </a:cubicBezTo>
                  <a:cubicBezTo>
                    <a:pt x="1575" y="496"/>
                    <a:pt x="1357" y="694"/>
                    <a:pt x="1119" y="912"/>
                  </a:cubicBezTo>
                  <a:cubicBezTo>
                    <a:pt x="900" y="1111"/>
                    <a:pt x="722" y="1289"/>
                    <a:pt x="543" y="1448"/>
                  </a:cubicBezTo>
                  <a:cubicBezTo>
                    <a:pt x="365" y="1626"/>
                    <a:pt x="206" y="1785"/>
                    <a:pt x="48" y="1924"/>
                  </a:cubicBezTo>
                  <a:cubicBezTo>
                    <a:pt x="5" y="1967"/>
                    <a:pt x="1" y="1981"/>
                    <a:pt x="16" y="1981"/>
                  </a:cubicBezTo>
                  <a:cubicBezTo>
                    <a:pt x="42" y="1981"/>
                    <a:pt x="129" y="1936"/>
                    <a:pt x="167" y="1924"/>
                  </a:cubicBezTo>
                  <a:cubicBezTo>
                    <a:pt x="266" y="1904"/>
                    <a:pt x="345" y="1864"/>
                    <a:pt x="405" y="1844"/>
                  </a:cubicBezTo>
                  <a:cubicBezTo>
                    <a:pt x="563" y="1805"/>
                    <a:pt x="682" y="1745"/>
                    <a:pt x="781" y="1706"/>
                  </a:cubicBezTo>
                  <a:cubicBezTo>
                    <a:pt x="1198" y="1567"/>
                    <a:pt x="1257" y="1507"/>
                    <a:pt x="1238" y="1468"/>
                  </a:cubicBezTo>
                  <a:lnTo>
                    <a:pt x="1238" y="1468"/>
                  </a:lnTo>
                  <a:cubicBezTo>
                    <a:pt x="1242" y="1470"/>
                    <a:pt x="1246" y="1471"/>
                    <a:pt x="1251" y="1471"/>
                  </a:cubicBezTo>
                  <a:cubicBezTo>
                    <a:pt x="1292" y="1471"/>
                    <a:pt x="1360" y="1387"/>
                    <a:pt x="1555" y="1051"/>
                  </a:cubicBezTo>
                  <a:cubicBezTo>
                    <a:pt x="1654" y="853"/>
                    <a:pt x="1813" y="575"/>
                    <a:pt x="1991" y="198"/>
                  </a:cubicBezTo>
                  <a:cubicBezTo>
                    <a:pt x="2011" y="159"/>
                    <a:pt x="2051" y="119"/>
                    <a:pt x="2071" y="60"/>
                  </a:cubicBezTo>
                  <a:lnTo>
                    <a:pt x="2090" y="2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7"/>
            <p:cNvSpPr/>
            <p:nvPr/>
          </p:nvSpPr>
          <p:spPr>
            <a:xfrm>
              <a:off x="2931066" y="2859331"/>
              <a:ext cx="63664" cy="64915"/>
            </a:xfrm>
            <a:custGeom>
              <a:rect b="b" l="l" r="r" t="t"/>
              <a:pathLst>
                <a:path extrusionOk="0" h="2024" w="1985">
                  <a:moveTo>
                    <a:pt x="1226" y="901"/>
                  </a:moveTo>
                  <a:cubicBezTo>
                    <a:pt x="1221" y="912"/>
                    <a:pt x="1216" y="922"/>
                    <a:pt x="1211" y="933"/>
                  </a:cubicBezTo>
                  <a:cubicBezTo>
                    <a:pt x="1171" y="1032"/>
                    <a:pt x="1112" y="1151"/>
                    <a:pt x="1072" y="1270"/>
                  </a:cubicBezTo>
                  <a:cubicBezTo>
                    <a:pt x="1052" y="1329"/>
                    <a:pt x="1012" y="1369"/>
                    <a:pt x="993" y="1428"/>
                  </a:cubicBezTo>
                  <a:cubicBezTo>
                    <a:pt x="953" y="1369"/>
                    <a:pt x="893" y="1309"/>
                    <a:pt x="854" y="1250"/>
                  </a:cubicBezTo>
                  <a:cubicBezTo>
                    <a:pt x="813" y="1201"/>
                    <a:pt x="773" y="1156"/>
                    <a:pt x="733" y="1112"/>
                  </a:cubicBezTo>
                  <a:lnTo>
                    <a:pt x="733" y="1112"/>
                  </a:lnTo>
                  <a:cubicBezTo>
                    <a:pt x="734" y="1112"/>
                    <a:pt x="734" y="1111"/>
                    <a:pt x="735" y="1111"/>
                  </a:cubicBezTo>
                  <a:cubicBezTo>
                    <a:pt x="735" y="1118"/>
                    <a:pt x="744" y="1122"/>
                    <a:pt x="760" y="1122"/>
                  </a:cubicBezTo>
                  <a:cubicBezTo>
                    <a:pt x="794" y="1122"/>
                    <a:pt x="860" y="1104"/>
                    <a:pt x="953" y="1052"/>
                  </a:cubicBezTo>
                  <a:cubicBezTo>
                    <a:pt x="1028" y="1023"/>
                    <a:pt x="1117" y="972"/>
                    <a:pt x="1226" y="901"/>
                  </a:cubicBezTo>
                  <a:close/>
                  <a:moveTo>
                    <a:pt x="1984" y="0"/>
                  </a:moveTo>
                  <a:lnTo>
                    <a:pt x="1528" y="377"/>
                  </a:lnTo>
                  <a:cubicBezTo>
                    <a:pt x="934" y="849"/>
                    <a:pt x="756" y="1013"/>
                    <a:pt x="735" y="1086"/>
                  </a:cubicBezTo>
                  <a:lnTo>
                    <a:pt x="735" y="1086"/>
                  </a:lnTo>
                  <a:cubicBezTo>
                    <a:pt x="718" y="1019"/>
                    <a:pt x="584" y="847"/>
                    <a:pt x="160" y="457"/>
                  </a:cubicBezTo>
                  <a:lnTo>
                    <a:pt x="1" y="635"/>
                  </a:lnTo>
                  <a:cubicBezTo>
                    <a:pt x="1" y="635"/>
                    <a:pt x="1" y="635"/>
                    <a:pt x="1" y="635"/>
                  </a:cubicBezTo>
                  <a:lnTo>
                    <a:pt x="1" y="635"/>
                  </a:lnTo>
                  <a:cubicBezTo>
                    <a:pt x="80" y="754"/>
                    <a:pt x="199" y="913"/>
                    <a:pt x="358" y="1111"/>
                  </a:cubicBezTo>
                  <a:cubicBezTo>
                    <a:pt x="576" y="1369"/>
                    <a:pt x="814" y="1666"/>
                    <a:pt x="1112" y="2023"/>
                  </a:cubicBezTo>
                  <a:cubicBezTo>
                    <a:pt x="1112" y="2023"/>
                    <a:pt x="1112" y="2003"/>
                    <a:pt x="1112" y="1984"/>
                  </a:cubicBezTo>
                  <a:cubicBezTo>
                    <a:pt x="1171" y="1845"/>
                    <a:pt x="1211" y="1706"/>
                    <a:pt x="1270" y="1587"/>
                  </a:cubicBezTo>
                  <a:cubicBezTo>
                    <a:pt x="1290" y="1508"/>
                    <a:pt x="1310" y="1448"/>
                    <a:pt x="1350" y="1389"/>
                  </a:cubicBezTo>
                  <a:cubicBezTo>
                    <a:pt x="1389" y="1270"/>
                    <a:pt x="1429" y="1151"/>
                    <a:pt x="1469" y="1052"/>
                  </a:cubicBezTo>
                  <a:cubicBezTo>
                    <a:pt x="1568" y="853"/>
                    <a:pt x="1647" y="675"/>
                    <a:pt x="1706" y="536"/>
                  </a:cubicBezTo>
                  <a:lnTo>
                    <a:pt x="1984"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27"/>
            <p:cNvSpPr/>
            <p:nvPr/>
          </p:nvSpPr>
          <p:spPr>
            <a:xfrm>
              <a:off x="1329524" y="3220724"/>
              <a:ext cx="2011844" cy="1258621"/>
            </a:xfrm>
            <a:custGeom>
              <a:rect b="b" l="l" r="r" t="t"/>
              <a:pathLst>
                <a:path extrusionOk="0" h="39243" w="62728">
                  <a:moveTo>
                    <a:pt x="24017" y="0"/>
                  </a:moveTo>
                  <a:cubicBezTo>
                    <a:pt x="23022" y="0"/>
                    <a:pt x="21996" y="43"/>
                    <a:pt x="20943" y="135"/>
                  </a:cubicBezTo>
                  <a:cubicBezTo>
                    <a:pt x="19713" y="215"/>
                    <a:pt x="18444" y="413"/>
                    <a:pt x="17155" y="651"/>
                  </a:cubicBezTo>
                  <a:cubicBezTo>
                    <a:pt x="16837" y="711"/>
                    <a:pt x="16500" y="790"/>
                    <a:pt x="16183" y="849"/>
                  </a:cubicBezTo>
                  <a:cubicBezTo>
                    <a:pt x="15846" y="929"/>
                    <a:pt x="15529" y="1008"/>
                    <a:pt x="15191" y="1087"/>
                  </a:cubicBezTo>
                  <a:cubicBezTo>
                    <a:pt x="14537" y="1246"/>
                    <a:pt x="13863" y="1444"/>
                    <a:pt x="13208" y="1662"/>
                  </a:cubicBezTo>
                  <a:cubicBezTo>
                    <a:pt x="10531" y="2515"/>
                    <a:pt x="7775" y="3765"/>
                    <a:pt x="5335" y="5807"/>
                  </a:cubicBezTo>
                  <a:cubicBezTo>
                    <a:pt x="4126" y="6838"/>
                    <a:pt x="3015" y="8068"/>
                    <a:pt x="2123" y="9476"/>
                  </a:cubicBezTo>
                  <a:cubicBezTo>
                    <a:pt x="1210" y="10884"/>
                    <a:pt x="516" y="12510"/>
                    <a:pt x="199" y="14255"/>
                  </a:cubicBezTo>
                  <a:cubicBezTo>
                    <a:pt x="120" y="14692"/>
                    <a:pt x="60" y="15128"/>
                    <a:pt x="20" y="15584"/>
                  </a:cubicBezTo>
                  <a:lnTo>
                    <a:pt x="20" y="15743"/>
                  </a:lnTo>
                  <a:cubicBezTo>
                    <a:pt x="20" y="15782"/>
                    <a:pt x="1" y="15862"/>
                    <a:pt x="20" y="15901"/>
                  </a:cubicBezTo>
                  <a:lnTo>
                    <a:pt x="100" y="16000"/>
                  </a:lnTo>
                  <a:cubicBezTo>
                    <a:pt x="179" y="16080"/>
                    <a:pt x="258" y="16159"/>
                    <a:pt x="318" y="16238"/>
                  </a:cubicBezTo>
                  <a:cubicBezTo>
                    <a:pt x="457" y="16417"/>
                    <a:pt x="596" y="16595"/>
                    <a:pt x="715" y="16774"/>
                  </a:cubicBezTo>
                  <a:cubicBezTo>
                    <a:pt x="972" y="17131"/>
                    <a:pt x="1191" y="17527"/>
                    <a:pt x="1389" y="17924"/>
                  </a:cubicBezTo>
                  <a:cubicBezTo>
                    <a:pt x="1587" y="18360"/>
                    <a:pt x="1825" y="18737"/>
                    <a:pt x="2023" y="19154"/>
                  </a:cubicBezTo>
                  <a:cubicBezTo>
                    <a:pt x="2837" y="20800"/>
                    <a:pt x="3431" y="22604"/>
                    <a:pt x="3808" y="24508"/>
                  </a:cubicBezTo>
                  <a:cubicBezTo>
                    <a:pt x="4165" y="26412"/>
                    <a:pt x="4324" y="28395"/>
                    <a:pt x="4284" y="30438"/>
                  </a:cubicBezTo>
                  <a:cubicBezTo>
                    <a:pt x="4245" y="32480"/>
                    <a:pt x="4026" y="34563"/>
                    <a:pt x="3630" y="36665"/>
                  </a:cubicBezTo>
                  <a:lnTo>
                    <a:pt x="3590" y="36823"/>
                  </a:lnTo>
                  <a:lnTo>
                    <a:pt x="3749" y="36843"/>
                  </a:lnTo>
                  <a:cubicBezTo>
                    <a:pt x="3769" y="36843"/>
                    <a:pt x="3808" y="36843"/>
                    <a:pt x="3888" y="36863"/>
                  </a:cubicBezTo>
                  <a:lnTo>
                    <a:pt x="4026" y="36883"/>
                  </a:lnTo>
                  <a:lnTo>
                    <a:pt x="4046" y="36744"/>
                  </a:lnTo>
                  <a:cubicBezTo>
                    <a:pt x="4245" y="35752"/>
                    <a:pt x="4562" y="34325"/>
                    <a:pt x="5196" y="32718"/>
                  </a:cubicBezTo>
                  <a:cubicBezTo>
                    <a:pt x="5514" y="31925"/>
                    <a:pt x="5891" y="31092"/>
                    <a:pt x="6366" y="30259"/>
                  </a:cubicBezTo>
                  <a:cubicBezTo>
                    <a:pt x="6842" y="29426"/>
                    <a:pt x="7398" y="28593"/>
                    <a:pt x="8032" y="27800"/>
                  </a:cubicBezTo>
                  <a:cubicBezTo>
                    <a:pt x="10551" y="24607"/>
                    <a:pt x="13783" y="22267"/>
                    <a:pt x="17056" y="20502"/>
                  </a:cubicBezTo>
                  <a:cubicBezTo>
                    <a:pt x="20367" y="18737"/>
                    <a:pt x="23798" y="17547"/>
                    <a:pt x="27150" y="16893"/>
                  </a:cubicBezTo>
                  <a:cubicBezTo>
                    <a:pt x="28742" y="16574"/>
                    <a:pt x="30298" y="16415"/>
                    <a:pt x="31853" y="16415"/>
                  </a:cubicBezTo>
                  <a:cubicBezTo>
                    <a:pt x="31945" y="16415"/>
                    <a:pt x="32036" y="16416"/>
                    <a:pt x="32127" y="16417"/>
                  </a:cubicBezTo>
                  <a:cubicBezTo>
                    <a:pt x="33754" y="16437"/>
                    <a:pt x="35340" y="16615"/>
                    <a:pt x="36847" y="16913"/>
                  </a:cubicBezTo>
                  <a:cubicBezTo>
                    <a:pt x="38374" y="17230"/>
                    <a:pt x="39822" y="17666"/>
                    <a:pt x="41190" y="18182"/>
                  </a:cubicBezTo>
                  <a:cubicBezTo>
                    <a:pt x="42579" y="18717"/>
                    <a:pt x="43887" y="19312"/>
                    <a:pt x="45097" y="19987"/>
                  </a:cubicBezTo>
                  <a:cubicBezTo>
                    <a:pt x="46327" y="20661"/>
                    <a:pt x="47477" y="21375"/>
                    <a:pt x="48548" y="22148"/>
                  </a:cubicBezTo>
                  <a:cubicBezTo>
                    <a:pt x="49619" y="22922"/>
                    <a:pt x="50610" y="23715"/>
                    <a:pt x="51503" y="24587"/>
                  </a:cubicBezTo>
                  <a:cubicBezTo>
                    <a:pt x="51741" y="24786"/>
                    <a:pt x="51959" y="25004"/>
                    <a:pt x="52177" y="25222"/>
                  </a:cubicBezTo>
                  <a:cubicBezTo>
                    <a:pt x="52375" y="25440"/>
                    <a:pt x="52593" y="25658"/>
                    <a:pt x="52812" y="25876"/>
                  </a:cubicBezTo>
                  <a:cubicBezTo>
                    <a:pt x="53208" y="26333"/>
                    <a:pt x="53625" y="26749"/>
                    <a:pt x="54001" y="27205"/>
                  </a:cubicBezTo>
                  <a:cubicBezTo>
                    <a:pt x="54200" y="27423"/>
                    <a:pt x="54378" y="27641"/>
                    <a:pt x="54577" y="27860"/>
                  </a:cubicBezTo>
                  <a:cubicBezTo>
                    <a:pt x="54755" y="28078"/>
                    <a:pt x="54933" y="28296"/>
                    <a:pt x="55112" y="28514"/>
                  </a:cubicBezTo>
                  <a:cubicBezTo>
                    <a:pt x="55469" y="28950"/>
                    <a:pt x="55806" y="29387"/>
                    <a:pt x="56143" y="29823"/>
                  </a:cubicBezTo>
                  <a:cubicBezTo>
                    <a:pt x="57472" y="31568"/>
                    <a:pt x="58622" y="33254"/>
                    <a:pt x="59653" y="34840"/>
                  </a:cubicBezTo>
                  <a:cubicBezTo>
                    <a:pt x="60704" y="36427"/>
                    <a:pt x="61636" y="37894"/>
                    <a:pt x="62509" y="39243"/>
                  </a:cubicBezTo>
                  <a:lnTo>
                    <a:pt x="62727" y="39144"/>
                  </a:lnTo>
                  <a:cubicBezTo>
                    <a:pt x="60685" y="34245"/>
                    <a:pt x="58860" y="30299"/>
                    <a:pt x="57293" y="27106"/>
                  </a:cubicBezTo>
                  <a:cubicBezTo>
                    <a:pt x="55747" y="23933"/>
                    <a:pt x="54438" y="21514"/>
                    <a:pt x="53446" y="19689"/>
                  </a:cubicBezTo>
                  <a:cubicBezTo>
                    <a:pt x="52435" y="17865"/>
                    <a:pt x="51701" y="16655"/>
                    <a:pt x="51245" y="15881"/>
                  </a:cubicBezTo>
                  <a:cubicBezTo>
                    <a:pt x="51007" y="15485"/>
                    <a:pt x="50848" y="15227"/>
                    <a:pt x="50729" y="15049"/>
                  </a:cubicBezTo>
                  <a:cubicBezTo>
                    <a:pt x="50610" y="14870"/>
                    <a:pt x="50551" y="14771"/>
                    <a:pt x="50551" y="14771"/>
                  </a:cubicBezTo>
                  <a:cubicBezTo>
                    <a:pt x="50531" y="14731"/>
                    <a:pt x="50531" y="14731"/>
                    <a:pt x="50531" y="14731"/>
                  </a:cubicBezTo>
                  <a:cubicBezTo>
                    <a:pt x="50531" y="14731"/>
                    <a:pt x="50531" y="14731"/>
                    <a:pt x="50531" y="14771"/>
                  </a:cubicBezTo>
                  <a:cubicBezTo>
                    <a:pt x="50531" y="14791"/>
                    <a:pt x="50590" y="14870"/>
                    <a:pt x="50690" y="15049"/>
                  </a:cubicBezTo>
                  <a:cubicBezTo>
                    <a:pt x="50789" y="15247"/>
                    <a:pt x="50947" y="15525"/>
                    <a:pt x="51185" y="15921"/>
                  </a:cubicBezTo>
                  <a:cubicBezTo>
                    <a:pt x="51622" y="16695"/>
                    <a:pt x="52336" y="17924"/>
                    <a:pt x="53327" y="19749"/>
                  </a:cubicBezTo>
                  <a:cubicBezTo>
                    <a:pt x="54299" y="21573"/>
                    <a:pt x="55588" y="24012"/>
                    <a:pt x="57115" y="27185"/>
                  </a:cubicBezTo>
                  <a:cubicBezTo>
                    <a:pt x="58535" y="30116"/>
                    <a:pt x="60172" y="33698"/>
                    <a:pt x="62010" y="38039"/>
                  </a:cubicBezTo>
                  <a:lnTo>
                    <a:pt x="62010" y="38039"/>
                  </a:lnTo>
                  <a:cubicBezTo>
                    <a:pt x="61341" y="36991"/>
                    <a:pt x="60633" y="35873"/>
                    <a:pt x="59871" y="34701"/>
                  </a:cubicBezTo>
                  <a:cubicBezTo>
                    <a:pt x="58820" y="33115"/>
                    <a:pt x="57670" y="31429"/>
                    <a:pt x="56342" y="29664"/>
                  </a:cubicBezTo>
                  <a:cubicBezTo>
                    <a:pt x="56004" y="29228"/>
                    <a:pt x="55667" y="28792"/>
                    <a:pt x="55310" y="28355"/>
                  </a:cubicBezTo>
                  <a:cubicBezTo>
                    <a:pt x="55132" y="28137"/>
                    <a:pt x="54953" y="27899"/>
                    <a:pt x="54775" y="27681"/>
                  </a:cubicBezTo>
                  <a:cubicBezTo>
                    <a:pt x="54577" y="27463"/>
                    <a:pt x="54398" y="27245"/>
                    <a:pt x="54200" y="27027"/>
                  </a:cubicBezTo>
                  <a:cubicBezTo>
                    <a:pt x="53823" y="26571"/>
                    <a:pt x="53406" y="26154"/>
                    <a:pt x="52990" y="25698"/>
                  </a:cubicBezTo>
                  <a:cubicBezTo>
                    <a:pt x="52792" y="25480"/>
                    <a:pt x="52574" y="25262"/>
                    <a:pt x="52355" y="25044"/>
                  </a:cubicBezTo>
                  <a:cubicBezTo>
                    <a:pt x="52137" y="24825"/>
                    <a:pt x="51919" y="24607"/>
                    <a:pt x="51681" y="24389"/>
                  </a:cubicBezTo>
                  <a:cubicBezTo>
                    <a:pt x="50789" y="23517"/>
                    <a:pt x="49777" y="22703"/>
                    <a:pt x="48706" y="21930"/>
                  </a:cubicBezTo>
                  <a:cubicBezTo>
                    <a:pt x="47636" y="21137"/>
                    <a:pt x="46466" y="20423"/>
                    <a:pt x="45236" y="19749"/>
                  </a:cubicBezTo>
                  <a:cubicBezTo>
                    <a:pt x="44006" y="19054"/>
                    <a:pt x="42678" y="18460"/>
                    <a:pt x="41290" y="17924"/>
                  </a:cubicBezTo>
                  <a:cubicBezTo>
                    <a:pt x="39901" y="17408"/>
                    <a:pt x="38454" y="16952"/>
                    <a:pt x="36907" y="16635"/>
                  </a:cubicBezTo>
                  <a:cubicBezTo>
                    <a:pt x="35380" y="16338"/>
                    <a:pt x="33773" y="16139"/>
                    <a:pt x="32127" y="16119"/>
                  </a:cubicBezTo>
                  <a:cubicBezTo>
                    <a:pt x="32045" y="16118"/>
                    <a:pt x="31962" y="16118"/>
                    <a:pt x="31879" y="16118"/>
                  </a:cubicBezTo>
                  <a:cubicBezTo>
                    <a:pt x="30312" y="16118"/>
                    <a:pt x="28710" y="16295"/>
                    <a:pt x="27090" y="16615"/>
                  </a:cubicBezTo>
                  <a:cubicBezTo>
                    <a:pt x="23719" y="17270"/>
                    <a:pt x="20268" y="18460"/>
                    <a:pt x="16937" y="20244"/>
                  </a:cubicBezTo>
                  <a:cubicBezTo>
                    <a:pt x="15271" y="21117"/>
                    <a:pt x="13625" y="22168"/>
                    <a:pt x="12078" y="23378"/>
                  </a:cubicBezTo>
                  <a:cubicBezTo>
                    <a:pt x="10551" y="24607"/>
                    <a:pt x="9064" y="26015"/>
                    <a:pt x="7794" y="27641"/>
                  </a:cubicBezTo>
                  <a:cubicBezTo>
                    <a:pt x="7180" y="28435"/>
                    <a:pt x="6604" y="29268"/>
                    <a:pt x="6129" y="30120"/>
                  </a:cubicBezTo>
                  <a:cubicBezTo>
                    <a:pt x="5633" y="30953"/>
                    <a:pt x="5236" y="31806"/>
                    <a:pt x="4919" y="32619"/>
                  </a:cubicBezTo>
                  <a:cubicBezTo>
                    <a:pt x="4652" y="33303"/>
                    <a:pt x="4441" y="33956"/>
                    <a:pt x="4271" y="34557"/>
                  </a:cubicBezTo>
                  <a:lnTo>
                    <a:pt x="4271" y="34557"/>
                  </a:lnTo>
                  <a:cubicBezTo>
                    <a:pt x="4452" y="33172"/>
                    <a:pt x="4556" y="31802"/>
                    <a:pt x="4582" y="30457"/>
                  </a:cubicBezTo>
                  <a:cubicBezTo>
                    <a:pt x="4621" y="28395"/>
                    <a:pt x="4463" y="26372"/>
                    <a:pt x="4106" y="24449"/>
                  </a:cubicBezTo>
                  <a:cubicBezTo>
                    <a:pt x="3729" y="22525"/>
                    <a:pt x="3114" y="20700"/>
                    <a:pt x="2301" y="19015"/>
                  </a:cubicBezTo>
                  <a:cubicBezTo>
                    <a:pt x="2103" y="18618"/>
                    <a:pt x="1845" y="18202"/>
                    <a:pt x="1647" y="17805"/>
                  </a:cubicBezTo>
                  <a:cubicBezTo>
                    <a:pt x="1448" y="17389"/>
                    <a:pt x="1230" y="16992"/>
                    <a:pt x="972" y="16615"/>
                  </a:cubicBezTo>
                  <a:cubicBezTo>
                    <a:pt x="834" y="16417"/>
                    <a:pt x="695" y="16238"/>
                    <a:pt x="556" y="16060"/>
                  </a:cubicBezTo>
                  <a:cubicBezTo>
                    <a:pt x="477" y="15981"/>
                    <a:pt x="397" y="15881"/>
                    <a:pt x="318" y="15802"/>
                  </a:cubicBezTo>
                  <a:lnTo>
                    <a:pt x="298" y="15782"/>
                  </a:lnTo>
                  <a:cubicBezTo>
                    <a:pt x="298" y="15782"/>
                    <a:pt x="298" y="15782"/>
                    <a:pt x="298" y="15762"/>
                  </a:cubicBezTo>
                  <a:lnTo>
                    <a:pt x="318" y="15604"/>
                  </a:lnTo>
                  <a:cubicBezTo>
                    <a:pt x="338" y="15168"/>
                    <a:pt x="397" y="14731"/>
                    <a:pt x="477" y="14315"/>
                  </a:cubicBezTo>
                  <a:cubicBezTo>
                    <a:pt x="794" y="12589"/>
                    <a:pt x="1468" y="11023"/>
                    <a:pt x="2361" y="9635"/>
                  </a:cubicBezTo>
                  <a:cubicBezTo>
                    <a:pt x="3253" y="8246"/>
                    <a:pt x="4324" y="7037"/>
                    <a:pt x="5514" y="6025"/>
                  </a:cubicBezTo>
                  <a:cubicBezTo>
                    <a:pt x="7913" y="4003"/>
                    <a:pt x="10650" y="2753"/>
                    <a:pt x="13288" y="1900"/>
                  </a:cubicBezTo>
                  <a:cubicBezTo>
                    <a:pt x="13962" y="1702"/>
                    <a:pt x="14616" y="1504"/>
                    <a:pt x="15271" y="1345"/>
                  </a:cubicBezTo>
                  <a:cubicBezTo>
                    <a:pt x="15588" y="1266"/>
                    <a:pt x="15925" y="1186"/>
                    <a:pt x="16243" y="1107"/>
                  </a:cubicBezTo>
                  <a:cubicBezTo>
                    <a:pt x="16580" y="1048"/>
                    <a:pt x="16897" y="968"/>
                    <a:pt x="17214" y="909"/>
                  </a:cubicBezTo>
                  <a:cubicBezTo>
                    <a:pt x="18503" y="671"/>
                    <a:pt x="19753" y="473"/>
                    <a:pt x="20982" y="373"/>
                  </a:cubicBezTo>
                  <a:cubicBezTo>
                    <a:pt x="21984" y="292"/>
                    <a:pt x="22962" y="254"/>
                    <a:pt x="23914" y="254"/>
                  </a:cubicBezTo>
                  <a:cubicBezTo>
                    <a:pt x="25280" y="254"/>
                    <a:pt x="26593" y="332"/>
                    <a:pt x="27844" y="473"/>
                  </a:cubicBezTo>
                  <a:cubicBezTo>
                    <a:pt x="29986" y="711"/>
                    <a:pt x="31929" y="1127"/>
                    <a:pt x="33694" y="1662"/>
                  </a:cubicBezTo>
                  <a:cubicBezTo>
                    <a:pt x="34587" y="1920"/>
                    <a:pt x="35419" y="2218"/>
                    <a:pt x="36213" y="2535"/>
                  </a:cubicBezTo>
                  <a:cubicBezTo>
                    <a:pt x="36609" y="2694"/>
                    <a:pt x="36986" y="2872"/>
                    <a:pt x="37363" y="3051"/>
                  </a:cubicBezTo>
                  <a:cubicBezTo>
                    <a:pt x="37720" y="3209"/>
                    <a:pt x="38077" y="3408"/>
                    <a:pt x="38434" y="3586"/>
                  </a:cubicBezTo>
                  <a:cubicBezTo>
                    <a:pt x="39802" y="4340"/>
                    <a:pt x="40992" y="5153"/>
                    <a:pt x="42043" y="5946"/>
                  </a:cubicBezTo>
                  <a:cubicBezTo>
                    <a:pt x="43094" y="6719"/>
                    <a:pt x="43987" y="7513"/>
                    <a:pt x="44780" y="8227"/>
                  </a:cubicBezTo>
                  <a:cubicBezTo>
                    <a:pt x="46366" y="9694"/>
                    <a:pt x="47477" y="10943"/>
                    <a:pt x="48310" y="11935"/>
                  </a:cubicBezTo>
                  <a:cubicBezTo>
                    <a:pt x="48726" y="12431"/>
                    <a:pt x="49083" y="12847"/>
                    <a:pt x="49361" y="13204"/>
                  </a:cubicBezTo>
                  <a:cubicBezTo>
                    <a:pt x="49639" y="13561"/>
                    <a:pt x="49857" y="13859"/>
                    <a:pt x="50035" y="14077"/>
                  </a:cubicBezTo>
                  <a:cubicBezTo>
                    <a:pt x="50194" y="14315"/>
                    <a:pt x="50313" y="14473"/>
                    <a:pt x="50412" y="14592"/>
                  </a:cubicBezTo>
                  <a:cubicBezTo>
                    <a:pt x="50491" y="14692"/>
                    <a:pt x="50531" y="14731"/>
                    <a:pt x="50531" y="14731"/>
                  </a:cubicBezTo>
                  <a:cubicBezTo>
                    <a:pt x="50531" y="14731"/>
                    <a:pt x="50491" y="14672"/>
                    <a:pt x="50412" y="14573"/>
                  </a:cubicBezTo>
                  <a:cubicBezTo>
                    <a:pt x="50352" y="14454"/>
                    <a:pt x="50233" y="14275"/>
                    <a:pt x="50075" y="14037"/>
                  </a:cubicBezTo>
                  <a:cubicBezTo>
                    <a:pt x="49896" y="13799"/>
                    <a:pt x="49678" y="13522"/>
                    <a:pt x="49420" y="13145"/>
                  </a:cubicBezTo>
                  <a:cubicBezTo>
                    <a:pt x="49143" y="12788"/>
                    <a:pt x="48806" y="12351"/>
                    <a:pt x="48389" y="11856"/>
                  </a:cubicBezTo>
                  <a:cubicBezTo>
                    <a:pt x="47576" y="10864"/>
                    <a:pt x="46466" y="9595"/>
                    <a:pt x="44899" y="8108"/>
                  </a:cubicBezTo>
                  <a:cubicBezTo>
                    <a:pt x="44106" y="7394"/>
                    <a:pt x="43213" y="6581"/>
                    <a:pt x="42162" y="5787"/>
                  </a:cubicBezTo>
                  <a:cubicBezTo>
                    <a:pt x="41111" y="4994"/>
                    <a:pt x="39901" y="4181"/>
                    <a:pt x="38513" y="3408"/>
                  </a:cubicBezTo>
                  <a:cubicBezTo>
                    <a:pt x="38176" y="3229"/>
                    <a:pt x="37819" y="3031"/>
                    <a:pt x="37442" y="2852"/>
                  </a:cubicBezTo>
                  <a:cubicBezTo>
                    <a:pt x="37065" y="2694"/>
                    <a:pt x="36689" y="2495"/>
                    <a:pt x="36292" y="2337"/>
                  </a:cubicBezTo>
                  <a:cubicBezTo>
                    <a:pt x="35499" y="2000"/>
                    <a:pt x="34646" y="1702"/>
                    <a:pt x="33754" y="1444"/>
                  </a:cubicBezTo>
                  <a:cubicBezTo>
                    <a:pt x="31989" y="909"/>
                    <a:pt x="30025" y="473"/>
                    <a:pt x="27884" y="215"/>
                  </a:cubicBezTo>
                  <a:cubicBezTo>
                    <a:pt x="26652" y="78"/>
                    <a:pt x="25362" y="0"/>
                    <a:pt x="2401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7"/>
            <p:cNvSpPr/>
            <p:nvPr/>
          </p:nvSpPr>
          <p:spPr>
            <a:xfrm>
              <a:off x="-237028" y="4954434"/>
              <a:ext cx="898094" cy="580961"/>
            </a:xfrm>
            <a:custGeom>
              <a:rect b="b" l="l" r="r" t="t"/>
              <a:pathLst>
                <a:path extrusionOk="0" h="18114" w="28002">
                  <a:moveTo>
                    <a:pt x="734" y="1"/>
                  </a:moveTo>
                  <a:cubicBezTo>
                    <a:pt x="734" y="20"/>
                    <a:pt x="734" y="60"/>
                    <a:pt x="734" y="60"/>
                  </a:cubicBezTo>
                  <a:lnTo>
                    <a:pt x="694" y="80"/>
                  </a:lnTo>
                  <a:lnTo>
                    <a:pt x="635" y="100"/>
                  </a:lnTo>
                  <a:lnTo>
                    <a:pt x="456" y="159"/>
                  </a:lnTo>
                  <a:cubicBezTo>
                    <a:pt x="436" y="159"/>
                    <a:pt x="436" y="179"/>
                    <a:pt x="436" y="199"/>
                  </a:cubicBezTo>
                  <a:lnTo>
                    <a:pt x="416" y="258"/>
                  </a:lnTo>
                  <a:lnTo>
                    <a:pt x="397" y="338"/>
                  </a:lnTo>
                  <a:lnTo>
                    <a:pt x="377" y="477"/>
                  </a:lnTo>
                  <a:cubicBezTo>
                    <a:pt x="357" y="576"/>
                    <a:pt x="337" y="655"/>
                    <a:pt x="317" y="754"/>
                  </a:cubicBezTo>
                  <a:cubicBezTo>
                    <a:pt x="278" y="933"/>
                    <a:pt x="238" y="1131"/>
                    <a:pt x="198" y="1329"/>
                  </a:cubicBezTo>
                  <a:cubicBezTo>
                    <a:pt x="59" y="2103"/>
                    <a:pt x="0" y="2956"/>
                    <a:pt x="20" y="3888"/>
                  </a:cubicBezTo>
                  <a:cubicBezTo>
                    <a:pt x="59" y="5732"/>
                    <a:pt x="416" y="7854"/>
                    <a:pt x="1448" y="10015"/>
                  </a:cubicBezTo>
                  <a:cubicBezTo>
                    <a:pt x="1963" y="11106"/>
                    <a:pt x="2638" y="12197"/>
                    <a:pt x="3530" y="13208"/>
                  </a:cubicBezTo>
                  <a:cubicBezTo>
                    <a:pt x="4422" y="14220"/>
                    <a:pt x="5513" y="15172"/>
                    <a:pt x="6782" y="15945"/>
                  </a:cubicBezTo>
                  <a:cubicBezTo>
                    <a:pt x="8071" y="16718"/>
                    <a:pt x="9559" y="17353"/>
                    <a:pt x="11185" y="17730"/>
                  </a:cubicBezTo>
                  <a:cubicBezTo>
                    <a:pt x="11998" y="17928"/>
                    <a:pt x="12851" y="18027"/>
                    <a:pt x="13723" y="18107"/>
                  </a:cubicBezTo>
                  <a:cubicBezTo>
                    <a:pt x="13911" y="18111"/>
                    <a:pt x="14100" y="18113"/>
                    <a:pt x="14290" y="18113"/>
                  </a:cubicBezTo>
                  <a:cubicBezTo>
                    <a:pt x="14981" y="18113"/>
                    <a:pt x="15685" y="18081"/>
                    <a:pt x="16401" y="17988"/>
                  </a:cubicBezTo>
                  <a:cubicBezTo>
                    <a:pt x="16619" y="17948"/>
                    <a:pt x="16817" y="17908"/>
                    <a:pt x="17015" y="17888"/>
                  </a:cubicBezTo>
                  <a:lnTo>
                    <a:pt x="17333" y="17829"/>
                  </a:lnTo>
                  <a:lnTo>
                    <a:pt x="17630" y="17750"/>
                  </a:lnTo>
                  <a:cubicBezTo>
                    <a:pt x="17828" y="17710"/>
                    <a:pt x="18027" y="17650"/>
                    <a:pt x="18225" y="17611"/>
                  </a:cubicBezTo>
                  <a:cubicBezTo>
                    <a:pt x="18423" y="17551"/>
                    <a:pt x="18622" y="17472"/>
                    <a:pt x="18820" y="17412"/>
                  </a:cubicBezTo>
                  <a:lnTo>
                    <a:pt x="19098" y="17333"/>
                  </a:lnTo>
                  <a:lnTo>
                    <a:pt x="19375" y="17214"/>
                  </a:lnTo>
                  <a:cubicBezTo>
                    <a:pt x="19574" y="17155"/>
                    <a:pt x="19752" y="17075"/>
                    <a:pt x="19931" y="16996"/>
                  </a:cubicBezTo>
                  <a:cubicBezTo>
                    <a:pt x="20109" y="16917"/>
                    <a:pt x="20287" y="16837"/>
                    <a:pt x="20466" y="16758"/>
                  </a:cubicBezTo>
                  <a:cubicBezTo>
                    <a:pt x="20644" y="16679"/>
                    <a:pt x="20823" y="16580"/>
                    <a:pt x="21001" y="16500"/>
                  </a:cubicBezTo>
                  <a:cubicBezTo>
                    <a:pt x="22350" y="15766"/>
                    <a:pt x="23540" y="14874"/>
                    <a:pt x="24531" y="13902"/>
                  </a:cubicBezTo>
                  <a:cubicBezTo>
                    <a:pt x="25503" y="12911"/>
                    <a:pt x="26296" y="11860"/>
                    <a:pt x="26911" y="10789"/>
                  </a:cubicBezTo>
                  <a:cubicBezTo>
                    <a:pt x="27050" y="10511"/>
                    <a:pt x="27209" y="10253"/>
                    <a:pt x="27328" y="9976"/>
                  </a:cubicBezTo>
                  <a:cubicBezTo>
                    <a:pt x="27466" y="9718"/>
                    <a:pt x="27605" y="9460"/>
                    <a:pt x="27704" y="9183"/>
                  </a:cubicBezTo>
                  <a:cubicBezTo>
                    <a:pt x="27744" y="9044"/>
                    <a:pt x="27804" y="8925"/>
                    <a:pt x="27863" y="8786"/>
                  </a:cubicBezTo>
                  <a:cubicBezTo>
                    <a:pt x="27903" y="8687"/>
                    <a:pt x="27942" y="8568"/>
                    <a:pt x="27982" y="8469"/>
                  </a:cubicBezTo>
                  <a:cubicBezTo>
                    <a:pt x="28002" y="8449"/>
                    <a:pt x="27982" y="8449"/>
                    <a:pt x="27962" y="8429"/>
                  </a:cubicBezTo>
                  <a:lnTo>
                    <a:pt x="27903" y="8429"/>
                  </a:lnTo>
                  <a:lnTo>
                    <a:pt x="27823" y="8389"/>
                  </a:lnTo>
                  <a:lnTo>
                    <a:pt x="27665" y="8350"/>
                  </a:lnTo>
                  <a:cubicBezTo>
                    <a:pt x="27387" y="8250"/>
                    <a:pt x="27109" y="8171"/>
                    <a:pt x="26852" y="8092"/>
                  </a:cubicBezTo>
                  <a:cubicBezTo>
                    <a:pt x="26594" y="8112"/>
                    <a:pt x="26356" y="8151"/>
                    <a:pt x="26098" y="8171"/>
                  </a:cubicBezTo>
                  <a:cubicBezTo>
                    <a:pt x="25860" y="8191"/>
                    <a:pt x="25622" y="8231"/>
                    <a:pt x="25384" y="8231"/>
                  </a:cubicBezTo>
                  <a:cubicBezTo>
                    <a:pt x="24928" y="8250"/>
                    <a:pt x="24472" y="8310"/>
                    <a:pt x="24016" y="8310"/>
                  </a:cubicBezTo>
                  <a:cubicBezTo>
                    <a:pt x="23646" y="8318"/>
                    <a:pt x="23283" y="8323"/>
                    <a:pt x="22927" y="8323"/>
                  </a:cubicBezTo>
                  <a:cubicBezTo>
                    <a:pt x="22424" y="8323"/>
                    <a:pt x="21934" y="8313"/>
                    <a:pt x="21458" y="8290"/>
                  </a:cubicBezTo>
                  <a:cubicBezTo>
                    <a:pt x="19831" y="8231"/>
                    <a:pt x="18384" y="8052"/>
                    <a:pt x="17114" y="7834"/>
                  </a:cubicBezTo>
                  <a:cubicBezTo>
                    <a:pt x="14556" y="7378"/>
                    <a:pt x="12652" y="6743"/>
                    <a:pt x="11244" y="6228"/>
                  </a:cubicBezTo>
                  <a:cubicBezTo>
                    <a:pt x="9856" y="5692"/>
                    <a:pt x="8944" y="5276"/>
                    <a:pt x="8369" y="4998"/>
                  </a:cubicBezTo>
                  <a:cubicBezTo>
                    <a:pt x="8091" y="4859"/>
                    <a:pt x="7893" y="4760"/>
                    <a:pt x="7754" y="4701"/>
                  </a:cubicBezTo>
                  <a:cubicBezTo>
                    <a:pt x="7615" y="4641"/>
                    <a:pt x="7556" y="4621"/>
                    <a:pt x="7556" y="4621"/>
                  </a:cubicBezTo>
                  <a:lnTo>
                    <a:pt x="7556" y="4621"/>
                  </a:lnTo>
                  <a:cubicBezTo>
                    <a:pt x="7556" y="4621"/>
                    <a:pt x="7615" y="4661"/>
                    <a:pt x="7734" y="4740"/>
                  </a:cubicBezTo>
                  <a:cubicBezTo>
                    <a:pt x="7853" y="4820"/>
                    <a:pt x="8052" y="4919"/>
                    <a:pt x="8329" y="5077"/>
                  </a:cubicBezTo>
                  <a:cubicBezTo>
                    <a:pt x="8884" y="5375"/>
                    <a:pt x="9777" y="5831"/>
                    <a:pt x="11185" y="6386"/>
                  </a:cubicBezTo>
                  <a:cubicBezTo>
                    <a:pt x="12573" y="6942"/>
                    <a:pt x="14497" y="7576"/>
                    <a:pt x="17075" y="8072"/>
                  </a:cubicBezTo>
                  <a:cubicBezTo>
                    <a:pt x="18364" y="8310"/>
                    <a:pt x="19812" y="8469"/>
                    <a:pt x="21438" y="8568"/>
                  </a:cubicBezTo>
                  <a:cubicBezTo>
                    <a:pt x="21914" y="8591"/>
                    <a:pt x="22411" y="8601"/>
                    <a:pt x="22920" y="8601"/>
                  </a:cubicBezTo>
                  <a:cubicBezTo>
                    <a:pt x="23280" y="8601"/>
                    <a:pt x="23646" y="8596"/>
                    <a:pt x="24016" y="8588"/>
                  </a:cubicBezTo>
                  <a:cubicBezTo>
                    <a:pt x="24472" y="8588"/>
                    <a:pt x="24928" y="8528"/>
                    <a:pt x="25404" y="8508"/>
                  </a:cubicBezTo>
                  <a:cubicBezTo>
                    <a:pt x="25642" y="8508"/>
                    <a:pt x="25880" y="8469"/>
                    <a:pt x="26118" y="8449"/>
                  </a:cubicBezTo>
                  <a:cubicBezTo>
                    <a:pt x="26356" y="8429"/>
                    <a:pt x="26594" y="8409"/>
                    <a:pt x="26832" y="8389"/>
                  </a:cubicBezTo>
                  <a:cubicBezTo>
                    <a:pt x="27070" y="8449"/>
                    <a:pt x="27328" y="8528"/>
                    <a:pt x="27566" y="8607"/>
                  </a:cubicBezTo>
                  <a:lnTo>
                    <a:pt x="27605" y="8627"/>
                  </a:lnTo>
                  <a:lnTo>
                    <a:pt x="27625" y="8627"/>
                  </a:lnTo>
                  <a:lnTo>
                    <a:pt x="27585" y="8687"/>
                  </a:lnTo>
                  <a:cubicBezTo>
                    <a:pt x="27546" y="8826"/>
                    <a:pt x="27486" y="8945"/>
                    <a:pt x="27447" y="9083"/>
                  </a:cubicBezTo>
                  <a:cubicBezTo>
                    <a:pt x="27347" y="9341"/>
                    <a:pt x="27209" y="9599"/>
                    <a:pt x="27090" y="9857"/>
                  </a:cubicBezTo>
                  <a:cubicBezTo>
                    <a:pt x="26971" y="10134"/>
                    <a:pt x="26812" y="10392"/>
                    <a:pt x="26653" y="10650"/>
                  </a:cubicBezTo>
                  <a:cubicBezTo>
                    <a:pt x="26058" y="11701"/>
                    <a:pt x="25285" y="12732"/>
                    <a:pt x="24313" y="13704"/>
                  </a:cubicBezTo>
                  <a:cubicBezTo>
                    <a:pt x="23361" y="14656"/>
                    <a:pt x="22191" y="15529"/>
                    <a:pt x="20863" y="16242"/>
                  </a:cubicBezTo>
                  <a:cubicBezTo>
                    <a:pt x="20684" y="16342"/>
                    <a:pt x="20525" y="16401"/>
                    <a:pt x="20347" y="16500"/>
                  </a:cubicBezTo>
                  <a:cubicBezTo>
                    <a:pt x="20168" y="16580"/>
                    <a:pt x="19990" y="16659"/>
                    <a:pt x="19831" y="16738"/>
                  </a:cubicBezTo>
                  <a:cubicBezTo>
                    <a:pt x="19653" y="16798"/>
                    <a:pt x="19455" y="16877"/>
                    <a:pt x="19276" y="16956"/>
                  </a:cubicBezTo>
                  <a:lnTo>
                    <a:pt x="18998" y="17056"/>
                  </a:lnTo>
                  <a:lnTo>
                    <a:pt x="18721" y="17135"/>
                  </a:lnTo>
                  <a:cubicBezTo>
                    <a:pt x="18542" y="17194"/>
                    <a:pt x="18344" y="17254"/>
                    <a:pt x="18146" y="17333"/>
                  </a:cubicBezTo>
                  <a:cubicBezTo>
                    <a:pt x="17947" y="17373"/>
                    <a:pt x="17769" y="17412"/>
                    <a:pt x="17571" y="17472"/>
                  </a:cubicBezTo>
                  <a:lnTo>
                    <a:pt x="17273" y="17531"/>
                  </a:lnTo>
                  <a:lnTo>
                    <a:pt x="16976" y="17591"/>
                  </a:lnTo>
                  <a:cubicBezTo>
                    <a:pt x="16757" y="17631"/>
                    <a:pt x="16559" y="17670"/>
                    <a:pt x="16361" y="17690"/>
                  </a:cubicBezTo>
                  <a:cubicBezTo>
                    <a:pt x="15692" y="17779"/>
                    <a:pt x="15022" y="17824"/>
                    <a:pt x="14370" y="17824"/>
                  </a:cubicBezTo>
                  <a:cubicBezTo>
                    <a:pt x="14152" y="17824"/>
                    <a:pt x="13936" y="17819"/>
                    <a:pt x="13723" y="17809"/>
                  </a:cubicBezTo>
                  <a:cubicBezTo>
                    <a:pt x="12871" y="17750"/>
                    <a:pt x="12038" y="17631"/>
                    <a:pt x="11244" y="17452"/>
                  </a:cubicBezTo>
                  <a:cubicBezTo>
                    <a:pt x="9658" y="17075"/>
                    <a:pt x="8210" y="16461"/>
                    <a:pt x="6941" y="15707"/>
                  </a:cubicBezTo>
                  <a:cubicBezTo>
                    <a:pt x="5692" y="14934"/>
                    <a:pt x="4621" y="14021"/>
                    <a:pt x="3748" y="13030"/>
                  </a:cubicBezTo>
                  <a:cubicBezTo>
                    <a:pt x="2876" y="12018"/>
                    <a:pt x="2201" y="10967"/>
                    <a:pt x="1705" y="9896"/>
                  </a:cubicBezTo>
                  <a:cubicBezTo>
                    <a:pt x="674" y="7774"/>
                    <a:pt x="297" y="5692"/>
                    <a:pt x="258" y="3888"/>
                  </a:cubicBezTo>
                  <a:cubicBezTo>
                    <a:pt x="258" y="2975"/>
                    <a:pt x="297" y="2142"/>
                    <a:pt x="436" y="1369"/>
                  </a:cubicBezTo>
                  <a:cubicBezTo>
                    <a:pt x="456" y="1171"/>
                    <a:pt x="496" y="992"/>
                    <a:pt x="535" y="794"/>
                  </a:cubicBezTo>
                  <a:cubicBezTo>
                    <a:pt x="555" y="715"/>
                    <a:pt x="575" y="615"/>
                    <a:pt x="595" y="536"/>
                  </a:cubicBezTo>
                  <a:cubicBezTo>
                    <a:pt x="613" y="446"/>
                    <a:pt x="631" y="340"/>
                    <a:pt x="634" y="321"/>
                  </a:cubicBezTo>
                  <a:lnTo>
                    <a:pt x="634" y="321"/>
                  </a:lnTo>
                  <a:cubicBezTo>
                    <a:pt x="634" y="321"/>
                    <a:pt x="635" y="321"/>
                    <a:pt x="636" y="321"/>
                  </a:cubicBezTo>
                  <a:cubicBezTo>
                    <a:pt x="656" y="321"/>
                    <a:pt x="813" y="258"/>
                    <a:pt x="813" y="258"/>
                  </a:cubicBezTo>
                  <a:cubicBezTo>
                    <a:pt x="813" y="252"/>
                    <a:pt x="815" y="250"/>
                    <a:pt x="819" y="250"/>
                  </a:cubicBezTo>
                  <a:cubicBezTo>
                    <a:pt x="826" y="250"/>
                    <a:pt x="840" y="258"/>
                    <a:pt x="853" y="258"/>
                  </a:cubicBezTo>
                  <a:lnTo>
                    <a:pt x="972" y="298"/>
                  </a:lnTo>
                  <a:cubicBezTo>
                    <a:pt x="1130" y="338"/>
                    <a:pt x="1289" y="397"/>
                    <a:pt x="1448" y="437"/>
                  </a:cubicBezTo>
                  <a:cubicBezTo>
                    <a:pt x="1567" y="556"/>
                    <a:pt x="1686" y="655"/>
                    <a:pt x="1824" y="774"/>
                  </a:cubicBezTo>
                  <a:cubicBezTo>
                    <a:pt x="1943" y="873"/>
                    <a:pt x="2082" y="972"/>
                    <a:pt x="2201" y="1091"/>
                  </a:cubicBezTo>
                  <a:cubicBezTo>
                    <a:pt x="2459" y="1290"/>
                    <a:pt x="2697" y="1488"/>
                    <a:pt x="2935" y="1666"/>
                  </a:cubicBezTo>
                  <a:cubicBezTo>
                    <a:pt x="3391" y="2023"/>
                    <a:pt x="3827" y="2341"/>
                    <a:pt x="4224" y="2618"/>
                  </a:cubicBezTo>
                  <a:cubicBezTo>
                    <a:pt x="5017" y="3174"/>
                    <a:pt x="5652" y="3570"/>
                    <a:pt x="6148" y="3868"/>
                  </a:cubicBezTo>
                  <a:cubicBezTo>
                    <a:pt x="6644" y="4165"/>
                    <a:pt x="7000" y="4344"/>
                    <a:pt x="7219" y="4463"/>
                  </a:cubicBezTo>
                  <a:cubicBezTo>
                    <a:pt x="7457" y="4582"/>
                    <a:pt x="7556" y="4621"/>
                    <a:pt x="7556" y="4621"/>
                  </a:cubicBezTo>
                  <a:cubicBezTo>
                    <a:pt x="7556" y="4621"/>
                    <a:pt x="7476" y="4542"/>
                    <a:pt x="7258" y="4423"/>
                  </a:cubicBezTo>
                  <a:cubicBezTo>
                    <a:pt x="7040" y="4284"/>
                    <a:pt x="6703" y="4086"/>
                    <a:pt x="6207" y="3769"/>
                  </a:cubicBezTo>
                  <a:cubicBezTo>
                    <a:pt x="5731" y="3471"/>
                    <a:pt x="5097" y="3055"/>
                    <a:pt x="4323" y="2499"/>
                  </a:cubicBezTo>
                  <a:cubicBezTo>
                    <a:pt x="3927" y="2202"/>
                    <a:pt x="3510" y="1885"/>
                    <a:pt x="3034" y="1528"/>
                  </a:cubicBezTo>
                  <a:cubicBezTo>
                    <a:pt x="2816" y="1329"/>
                    <a:pt x="2578" y="1151"/>
                    <a:pt x="2320" y="933"/>
                  </a:cubicBezTo>
                  <a:cubicBezTo>
                    <a:pt x="2201" y="834"/>
                    <a:pt x="2082" y="715"/>
                    <a:pt x="1943" y="615"/>
                  </a:cubicBezTo>
                  <a:cubicBezTo>
                    <a:pt x="1824" y="496"/>
                    <a:pt x="1686" y="377"/>
                    <a:pt x="1547" y="258"/>
                  </a:cubicBezTo>
                  <a:cubicBezTo>
                    <a:pt x="1368" y="199"/>
                    <a:pt x="1210" y="139"/>
                    <a:pt x="1031" y="100"/>
                  </a:cubicBezTo>
                  <a:lnTo>
                    <a:pt x="912" y="60"/>
                  </a:lnTo>
                  <a:lnTo>
                    <a:pt x="793" y="20"/>
                  </a:lnTo>
                  <a:lnTo>
                    <a:pt x="75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7"/>
            <p:cNvSpPr/>
            <p:nvPr/>
          </p:nvSpPr>
          <p:spPr>
            <a:xfrm>
              <a:off x="-856541" y="4131390"/>
              <a:ext cx="644978" cy="869293"/>
            </a:xfrm>
            <a:custGeom>
              <a:rect b="b" l="l" r="r" t="t"/>
              <a:pathLst>
                <a:path extrusionOk="0" h="27104" w="20110">
                  <a:moveTo>
                    <a:pt x="7675" y="1"/>
                  </a:moveTo>
                  <a:lnTo>
                    <a:pt x="7596" y="457"/>
                  </a:lnTo>
                  <a:cubicBezTo>
                    <a:pt x="7576" y="536"/>
                    <a:pt x="7556" y="636"/>
                    <a:pt x="7556" y="735"/>
                  </a:cubicBezTo>
                  <a:lnTo>
                    <a:pt x="7497" y="715"/>
                  </a:lnTo>
                  <a:cubicBezTo>
                    <a:pt x="7437" y="695"/>
                    <a:pt x="7378" y="675"/>
                    <a:pt x="7318" y="655"/>
                  </a:cubicBezTo>
                  <a:cubicBezTo>
                    <a:pt x="7305" y="655"/>
                    <a:pt x="7221" y="603"/>
                    <a:pt x="7143" y="603"/>
                  </a:cubicBezTo>
                  <a:cubicBezTo>
                    <a:pt x="7104" y="603"/>
                    <a:pt x="7067" y="616"/>
                    <a:pt x="7040" y="655"/>
                  </a:cubicBezTo>
                  <a:cubicBezTo>
                    <a:pt x="6921" y="735"/>
                    <a:pt x="6802" y="794"/>
                    <a:pt x="6683" y="874"/>
                  </a:cubicBezTo>
                  <a:cubicBezTo>
                    <a:pt x="6564" y="953"/>
                    <a:pt x="6445" y="1032"/>
                    <a:pt x="6326" y="1112"/>
                  </a:cubicBezTo>
                  <a:cubicBezTo>
                    <a:pt x="6207" y="1191"/>
                    <a:pt x="6088" y="1270"/>
                    <a:pt x="5970" y="1369"/>
                  </a:cubicBezTo>
                  <a:cubicBezTo>
                    <a:pt x="5851" y="1469"/>
                    <a:pt x="5712" y="1548"/>
                    <a:pt x="5593" y="1647"/>
                  </a:cubicBezTo>
                  <a:cubicBezTo>
                    <a:pt x="5474" y="1746"/>
                    <a:pt x="5335" y="1845"/>
                    <a:pt x="5216" y="1944"/>
                  </a:cubicBezTo>
                  <a:cubicBezTo>
                    <a:pt x="4700" y="2361"/>
                    <a:pt x="4205" y="2857"/>
                    <a:pt x="3709" y="3412"/>
                  </a:cubicBezTo>
                  <a:cubicBezTo>
                    <a:pt x="3233" y="3967"/>
                    <a:pt x="2757" y="4542"/>
                    <a:pt x="2340" y="5217"/>
                  </a:cubicBezTo>
                  <a:cubicBezTo>
                    <a:pt x="1329" y="6763"/>
                    <a:pt x="675" y="8409"/>
                    <a:pt x="318" y="10055"/>
                  </a:cubicBezTo>
                  <a:lnTo>
                    <a:pt x="258" y="10353"/>
                  </a:lnTo>
                  <a:lnTo>
                    <a:pt x="199" y="10670"/>
                  </a:lnTo>
                  <a:cubicBezTo>
                    <a:pt x="179" y="10869"/>
                    <a:pt x="139" y="11067"/>
                    <a:pt x="119" y="11265"/>
                  </a:cubicBezTo>
                  <a:cubicBezTo>
                    <a:pt x="80" y="11682"/>
                    <a:pt x="20" y="12078"/>
                    <a:pt x="20" y="12475"/>
                  </a:cubicBezTo>
                  <a:cubicBezTo>
                    <a:pt x="0" y="13268"/>
                    <a:pt x="60" y="14042"/>
                    <a:pt x="159" y="14795"/>
                  </a:cubicBezTo>
                  <a:cubicBezTo>
                    <a:pt x="595" y="17790"/>
                    <a:pt x="1884" y="20269"/>
                    <a:pt x="3411" y="22113"/>
                  </a:cubicBezTo>
                  <a:cubicBezTo>
                    <a:pt x="4958" y="23957"/>
                    <a:pt x="6763" y="25167"/>
                    <a:pt x="8448" y="25901"/>
                  </a:cubicBezTo>
                  <a:cubicBezTo>
                    <a:pt x="10154" y="26634"/>
                    <a:pt x="11740" y="26952"/>
                    <a:pt x="13089" y="27051"/>
                  </a:cubicBezTo>
                  <a:cubicBezTo>
                    <a:pt x="13511" y="27088"/>
                    <a:pt x="13911" y="27104"/>
                    <a:pt x="14290" y="27104"/>
                  </a:cubicBezTo>
                  <a:cubicBezTo>
                    <a:pt x="15123" y="27104"/>
                    <a:pt x="15853" y="27027"/>
                    <a:pt x="16480" y="26932"/>
                  </a:cubicBezTo>
                  <a:cubicBezTo>
                    <a:pt x="16936" y="26853"/>
                    <a:pt x="17353" y="26773"/>
                    <a:pt x="17710" y="26674"/>
                  </a:cubicBezTo>
                  <a:cubicBezTo>
                    <a:pt x="17888" y="26634"/>
                    <a:pt x="18047" y="26595"/>
                    <a:pt x="18205" y="26555"/>
                  </a:cubicBezTo>
                  <a:cubicBezTo>
                    <a:pt x="18364" y="26496"/>
                    <a:pt x="18503" y="26456"/>
                    <a:pt x="18642" y="26396"/>
                  </a:cubicBezTo>
                  <a:cubicBezTo>
                    <a:pt x="18781" y="26357"/>
                    <a:pt x="18900" y="26317"/>
                    <a:pt x="19019" y="26277"/>
                  </a:cubicBezTo>
                  <a:cubicBezTo>
                    <a:pt x="19118" y="26238"/>
                    <a:pt x="19217" y="26198"/>
                    <a:pt x="19316" y="26158"/>
                  </a:cubicBezTo>
                  <a:cubicBezTo>
                    <a:pt x="19494" y="26079"/>
                    <a:pt x="19653" y="26020"/>
                    <a:pt x="19772" y="25980"/>
                  </a:cubicBezTo>
                  <a:cubicBezTo>
                    <a:pt x="19990" y="25881"/>
                    <a:pt x="20089" y="25821"/>
                    <a:pt x="20109" y="25821"/>
                  </a:cubicBezTo>
                  <a:lnTo>
                    <a:pt x="20109" y="25801"/>
                  </a:lnTo>
                  <a:cubicBezTo>
                    <a:pt x="20089" y="25801"/>
                    <a:pt x="19990" y="25841"/>
                    <a:pt x="19752" y="25920"/>
                  </a:cubicBezTo>
                  <a:cubicBezTo>
                    <a:pt x="19633" y="25960"/>
                    <a:pt x="19475" y="26000"/>
                    <a:pt x="19296" y="26079"/>
                  </a:cubicBezTo>
                  <a:cubicBezTo>
                    <a:pt x="19197" y="26099"/>
                    <a:pt x="19098" y="26139"/>
                    <a:pt x="18979" y="26178"/>
                  </a:cubicBezTo>
                  <a:cubicBezTo>
                    <a:pt x="18860" y="26218"/>
                    <a:pt x="18741" y="26258"/>
                    <a:pt x="18602" y="26297"/>
                  </a:cubicBezTo>
                  <a:cubicBezTo>
                    <a:pt x="18483" y="26337"/>
                    <a:pt x="18344" y="26377"/>
                    <a:pt x="18186" y="26416"/>
                  </a:cubicBezTo>
                  <a:cubicBezTo>
                    <a:pt x="18027" y="26456"/>
                    <a:pt x="17868" y="26496"/>
                    <a:pt x="17690" y="26535"/>
                  </a:cubicBezTo>
                  <a:cubicBezTo>
                    <a:pt x="17333" y="26634"/>
                    <a:pt x="16916" y="26694"/>
                    <a:pt x="16480" y="26773"/>
                  </a:cubicBezTo>
                  <a:cubicBezTo>
                    <a:pt x="15886" y="26851"/>
                    <a:pt x="15199" y="26911"/>
                    <a:pt x="14425" y="26911"/>
                  </a:cubicBezTo>
                  <a:cubicBezTo>
                    <a:pt x="14011" y="26911"/>
                    <a:pt x="13572" y="26894"/>
                    <a:pt x="13109" y="26853"/>
                  </a:cubicBezTo>
                  <a:cubicBezTo>
                    <a:pt x="11780" y="26734"/>
                    <a:pt x="10233" y="26396"/>
                    <a:pt x="8567" y="25682"/>
                  </a:cubicBezTo>
                  <a:cubicBezTo>
                    <a:pt x="6902" y="24949"/>
                    <a:pt x="5137" y="23759"/>
                    <a:pt x="3629" y="21934"/>
                  </a:cubicBezTo>
                  <a:cubicBezTo>
                    <a:pt x="2142" y="20130"/>
                    <a:pt x="893" y="17690"/>
                    <a:pt x="456" y="14755"/>
                  </a:cubicBezTo>
                  <a:cubicBezTo>
                    <a:pt x="357" y="14022"/>
                    <a:pt x="298" y="13268"/>
                    <a:pt x="337" y="12495"/>
                  </a:cubicBezTo>
                  <a:cubicBezTo>
                    <a:pt x="337" y="12098"/>
                    <a:pt x="377" y="11701"/>
                    <a:pt x="417" y="11305"/>
                  </a:cubicBezTo>
                  <a:cubicBezTo>
                    <a:pt x="437" y="11106"/>
                    <a:pt x="476" y="10908"/>
                    <a:pt x="496" y="10710"/>
                  </a:cubicBezTo>
                  <a:lnTo>
                    <a:pt x="556" y="10412"/>
                  </a:lnTo>
                  <a:lnTo>
                    <a:pt x="615" y="10115"/>
                  </a:lnTo>
                  <a:cubicBezTo>
                    <a:pt x="952" y="8509"/>
                    <a:pt x="1607" y="6882"/>
                    <a:pt x="2598" y="5375"/>
                  </a:cubicBezTo>
                  <a:cubicBezTo>
                    <a:pt x="2995" y="4721"/>
                    <a:pt x="3471" y="4146"/>
                    <a:pt x="3947" y="3610"/>
                  </a:cubicBezTo>
                  <a:cubicBezTo>
                    <a:pt x="4423" y="3075"/>
                    <a:pt x="4918" y="2579"/>
                    <a:pt x="5414" y="2182"/>
                  </a:cubicBezTo>
                  <a:cubicBezTo>
                    <a:pt x="5533" y="2083"/>
                    <a:pt x="5652" y="1984"/>
                    <a:pt x="5771" y="1885"/>
                  </a:cubicBezTo>
                  <a:cubicBezTo>
                    <a:pt x="5910" y="1786"/>
                    <a:pt x="6029" y="1706"/>
                    <a:pt x="6148" y="1607"/>
                  </a:cubicBezTo>
                  <a:cubicBezTo>
                    <a:pt x="6267" y="1528"/>
                    <a:pt x="6386" y="1429"/>
                    <a:pt x="6505" y="1350"/>
                  </a:cubicBezTo>
                  <a:cubicBezTo>
                    <a:pt x="6624" y="1270"/>
                    <a:pt x="6743" y="1191"/>
                    <a:pt x="6842" y="1131"/>
                  </a:cubicBezTo>
                  <a:cubicBezTo>
                    <a:pt x="6961" y="1052"/>
                    <a:pt x="7060" y="993"/>
                    <a:pt x="7179" y="913"/>
                  </a:cubicBezTo>
                  <a:cubicBezTo>
                    <a:pt x="7171" y="911"/>
                    <a:pt x="7168" y="909"/>
                    <a:pt x="7168" y="909"/>
                  </a:cubicBezTo>
                  <a:cubicBezTo>
                    <a:pt x="7172" y="909"/>
                    <a:pt x="7332" y="958"/>
                    <a:pt x="7417" y="993"/>
                  </a:cubicBezTo>
                  <a:cubicBezTo>
                    <a:pt x="7516" y="1012"/>
                    <a:pt x="7596" y="1052"/>
                    <a:pt x="7695" y="1072"/>
                  </a:cubicBezTo>
                  <a:lnTo>
                    <a:pt x="7745" y="1097"/>
                  </a:lnTo>
                  <a:lnTo>
                    <a:pt x="7745" y="1097"/>
                  </a:lnTo>
                  <a:cubicBezTo>
                    <a:pt x="7776" y="1315"/>
                    <a:pt x="7809" y="1534"/>
                    <a:pt x="7834" y="1746"/>
                  </a:cubicBezTo>
                  <a:cubicBezTo>
                    <a:pt x="7893" y="2083"/>
                    <a:pt x="7933" y="2440"/>
                    <a:pt x="7992" y="2777"/>
                  </a:cubicBezTo>
                  <a:cubicBezTo>
                    <a:pt x="8131" y="3452"/>
                    <a:pt x="8230" y="4106"/>
                    <a:pt x="8389" y="4741"/>
                  </a:cubicBezTo>
                  <a:cubicBezTo>
                    <a:pt x="8468" y="5058"/>
                    <a:pt x="8528" y="5375"/>
                    <a:pt x="8607" y="5693"/>
                  </a:cubicBezTo>
                  <a:cubicBezTo>
                    <a:pt x="8686" y="6010"/>
                    <a:pt x="8766" y="6307"/>
                    <a:pt x="8845" y="6605"/>
                  </a:cubicBezTo>
                  <a:cubicBezTo>
                    <a:pt x="8924" y="6902"/>
                    <a:pt x="9004" y="7200"/>
                    <a:pt x="9083" y="7497"/>
                  </a:cubicBezTo>
                  <a:cubicBezTo>
                    <a:pt x="9182" y="7775"/>
                    <a:pt x="9281" y="8072"/>
                    <a:pt x="9361" y="8350"/>
                  </a:cubicBezTo>
                  <a:cubicBezTo>
                    <a:pt x="10075" y="10591"/>
                    <a:pt x="10908" y="12534"/>
                    <a:pt x="11740" y="14220"/>
                  </a:cubicBezTo>
                  <a:cubicBezTo>
                    <a:pt x="12573" y="15925"/>
                    <a:pt x="13446" y="17314"/>
                    <a:pt x="14219" y="18543"/>
                  </a:cubicBezTo>
                  <a:cubicBezTo>
                    <a:pt x="15032" y="19733"/>
                    <a:pt x="15786" y="20744"/>
                    <a:pt x="16460" y="21558"/>
                  </a:cubicBezTo>
                  <a:cubicBezTo>
                    <a:pt x="17789" y="23204"/>
                    <a:pt x="18820" y="24175"/>
                    <a:pt x="19435" y="24770"/>
                  </a:cubicBezTo>
                  <a:cubicBezTo>
                    <a:pt x="19475" y="24810"/>
                    <a:pt x="19514" y="24850"/>
                    <a:pt x="19554" y="24889"/>
                  </a:cubicBezTo>
                  <a:cubicBezTo>
                    <a:pt x="19594" y="24929"/>
                    <a:pt x="19633" y="24949"/>
                    <a:pt x="19633" y="24988"/>
                  </a:cubicBezTo>
                  <a:cubicBezTo>
                    <a:pt x="19693" y="25068"/>
                    <a:pt x="19732" y="25147"/>
                    <a:pt x="19752" y="25207"/>
                  </a:cubicBezTo>
                  <a:cubicBezTo>
                    <a:pt x="19832" y="25345"/>
                    <a:pt x="19891" y="25444"/>
                    <a:pt x="19931" y="25544"/>
                  </a:cubicBezTo>
                  <a:cubicBezTo>
                    <a:pt x="20030" y="25702"/>
                    <a:pt x="20070" y="25782"/>
                    <a:pt x="20089" y="25782"/>
                  </a:cubicBezTo>
                  <a:cubicBezTo>
                    <a:pt x="20089" y="25782"/>
                    <a:pt x="20070" y="25702"/>
                    <a:pt x="19990" y="25524"/>
                  </a:cubicBezTo>
                  <a:cubicBezTo>
                    <a:pt x="19951" y="25425"/>
                    <a:pt x="19891" y="25306"/>
                    <a:pt x="19832" y="25167"/>
                  </a:cubicBezTo>
                  <a:cubicBezTo>
                    <a:pt x="19792" y="25107"/>
                    <a:pt x="19752" y="25028"/>
                    <a:pt x="19713" y="24949"/>
                  </a:cubicBezTo>
                  <a:cubicBezTo>
                    <a:pt x="19693" y="24889"/>
                    <a:pt x="19653" y="24869"/>
                    <a:pt x="19613" y="24830"/>
                  </a:cubicBezTo>
                  <a:cubicBezTo>
                    <a:pt x="19594" y="24790"/>
                    <a:pt x="19554" y="24750"/>
                    <a:pt x="19514" y="24711"/>
                  </a:cubicBezTo>
                  <a:cubicBezTo>
                    <a:pt x="18919" y="24076"/>
                    <a:pt x="17908" y="23085"/>
                    <a:pt x="16599" y="21439"/>
                  </a:cubicBezTo>
                  <a:cubicBezTo>
                    <a:pt x="15945" y="20606"/>
                    <a:pt x="15211" y="19614"/>
                    <a:pt x="14418" y="18404"/>
                  </a:cubicBezTo>
                  <a:cubicBezTo>
                    <a:pt x="13644" y="17195"/>
                    <a:pt x="12791" y="15807"/>
                    <a:pt x="11978" y="14121"/>
                  </a:cubicBezTo>
                  <a:cubicBezTo>
                    <a:pt x="11145" y="12435"/>
                    <a:pt x="10332" y="10492"/>
                    <a:pt x="9638" y="8271"/>
                  </a:cubicBezTo>
                  <a:cubicBezTo>
                    <a:pt x="9539" y="7993"/>
                    <a:pt x="9460" y="7696"/>
                    <a:pt x="9361" y="7418"/>
                  </a:cubicBezTo>
                  <a:cubicBezTo>
                    <a:pt x="9281" y="7120"/>
                    <a:pt x="9202" y="6823"/>
                    <a:pt x="9123" y="6525"/>
                  </a:cubicBezTo>
                  <a:cubicBezTo>
                    <a:pt x="9043" y="6228"/>
                    <a:pt x="8964" y="5931"/>
                    <a:pt x="8885" y="5633"/>
                  </a:cubicBezTo>
                  <a:cubicBezTo>
                    <a:pt x="8805" y="5316"/>
                    <a:pt x="8746" y="4998"/>
                    <a:pt x="8667" y="4681"/>
                  </a:cubicBezTo>
                  <a:cubicBezTo>
                    <a:pt x="8508" y="4047"/>
                    <a:pt x="8409" y="3392"/>
                    <a:pt x="8290" y="2718"/>
                  </a:cubicBezTo>
                  <a:cubicBezTo>
                    <a:pt x="8210" y="2381"/>
                    <a:pt x="8171" y="2044"/>
                    <a:pt x="8131" y="1706"/>
                  </a:cubicBezTo>
                  <a:cubicBezTo>
                    <a:pt x="8072" y="1350"/>
                    <a:pt x="8032" y="993"/>
                    <a:pt x="7972" y="616"/>
                  </a:cubicBezTo>
                  <a:cubicBezTo>
                    <a:pt x="7953" y="576"/>
                    <a:pt x="7933" y="536"/>
                    <a:pt x="7873" y="417"/>
                  </a:cubicBezTo>
                  <a:lnTo>
                    <a:pt x="7675"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7"/>
            <p:cNvSpPr/>
            <p:nvPr/>
          </p:nvSpPr>
          <p:spPr>
            <a:xfrm>
              <a:off x="-763050" y="2500760"/>
              <a:ext cx="786803" cy="911308"/>
            </a:xfrm>
            <a:custGeom>
              <a:rect b="b" l="l" r="r" t="t"/>
              <a:pathLst>
                <a:path extrusionOk="0" h="28414" w="24532">
                  <a:moveTo>
                    <a:pt x="15202" y="230"/>
                  </a:moveTo>
                  <a:cubicBezTo>
                    <a:pt x="15987" y="230"/>
                    <a:pt x="16719" y="292"/>
                    <a:pt x="17393" y="392"/>
                  </a:cubicBezTo>
                  <a:cubicBezTo>
                    <a:pt x="18840" y="591"/>
                    <a:pt x="20010" y="948"/>
                    <a:pt x="20962" y="1304"/>
                  </a:cubicBezTo>
                  <a:cubicBezTo>
                    <a:pt x="21418" y="1503"/>
                    <a:pt x="21835" y="1661"/>
                    <a:pt x="22192" y="1860"/>
                  </a:cubicBezTo>
                  <a:cubicBezTo>
                    <a:pt x="22370" y="1959"/>
                    <a:pt x="22529" y="2038"/>
                    <a:pt x="22688" y="2118"/>
                  </a:cubicBezTo>
                  <a:cubicBezTo>
                    <a:pt x="22846" y="2197"/>
                    <a:pt x="22965" y="2276"/>
                    <a:pt x="23104" y="2356"/>
                  </a:cubicBezTo>
                  <a:cubicBezTo>
                    <a:pt x="23362" y="2514"/>
                    <a:pt x="23580" y="2633"/>
                    <a:pt x="23758" y="2752"/>
                  </a:cubicBezTo>
                  <a:cubicBezTo>
                    <a:pt x="23937" y="2871"/>
                    <a:pt x="24076" y="2970"/>
                    <a:pt x="24195" y="3050"/>
                  </a:cubicBezTo>
                  <a:cubicBezTo>
                    <a:pt x="24386" y="3189"/>
                    <a:pt x="24486" y="3252"/>
                    <a:pt x="24507" y="3252"/>
                  </a:cubicBezTo>
                  <a:lnTo>
                    <a:pt x="24507" y="3252"/>
                  </a:lnTo>
                  <a:cubicBezTo>
                    <a:pt x="24486" y="3269"/>
                    <a:pt x="24388" y="3347"/>
                    <a:pt x="24215" y="3486"/>
                  </a:cubicBezTo>
                  <a:cubicBezTo>
                    <a:pt x="24016" y="3664"/>
                    <a:pt x="23699" y="3942"/>
                    <a:pt x="23243" y="4339"/>
                  </a:cubicBezTo>
                  <a:cubicBezTo>
                    <a:pt x="22350" y="5172"/>
                    <a:pt x="20923" y="6500"/>
                    <a:pt x="18939" y="8721"/>
                  </a:cubicBezTo>
                  <a:cubicBezTo>
                    <a:pt x="17968" y="9832"/>
                    <a:pt x="16817" y="11141"/>
                    <a:pt x="15608" y="12767"/>
                  </a:cubicBezTo>
                  <a:cubicBezTo>
                    <a:pt x="14418" y="14393"/>
                    <a:pt x="13129" y="16337"/>
                    <a:pt x="11860" y="18637"/>
                  </a:cubicBezTo>
                  <a:cubicBezTo>
                    <a:pt x="10590" y="20957"/>
                    <a:pt x="9321" y="23634"/>
                    <a:pt x="8171" y="26748"/>
                  </a:cubicBezTo>
                  <a:cubicBezTo>
                    <a:pt x="8032" y="27125"/>
                    <a:pt x="7893" y="27521"/>
                    <a:pt x="7755" y="27918"/>
                  </a:cubicBezTo>
                  <a:lnTo>
                    <a:pt x="7735" y="27978"/>
                  </a:lnTo>
                  <a:lnTo>
                    <a:pt x="7556" y="27859"/>
                  </a:lnTo>
                  <a:cubicBezTo>
                    <a:pt x="7378" y="27759"/>
                    <a:pt x="7179" y="27640"/>
                    <a:pt x="7001" y="27521"/>
                  </a:cubicBezTo>
                  <a:cubicBezTo>
                    <a:pt x="6822" y="27402"/>
                    <a:pt x="6644" y="27283"/>
                    <a:pt x="6485" y="27145"/>
                  </a:cubicBezTo>
                  <a:lnTo>
                    <a:pt x="6208" y="26946"/>
                  </a:lnTo>
                  <a:lnTo>
                    <a:pt x="5950" y="26748"/>
                  </a:lnTo>
                  <a:cubicBezTo>
                    <a:pt x="5791" y="26589"/>
                    <a:pt x="5613" y="26451"/>
                    <a:pt x="5454" y="26312"/>
                  </a:cubicBezTo>
                  <a:cubicBezTo>
                    <a:pt x="5276" y="26153"/>
                    <a:pt x="5117" y="25994"/>
                    <a:pt x="4958" y="25836"/>
                  </a:cubicBezTo>
                  <a:lnTo>
                    <a:pt x="4720" y="25598"/>
                  </a:lnTo>
                  <a:lnTo>
                    <a:pt x="4482" y="25360"/>
                  </a:lnTo>
                  <a:cubicBezTo>
                    <a:pt x="4324" y="25181"/>
                    <a:pt x="4165" y="25023"/>
                    <a:pt x="4006" y="24844"/>
                  </a:cubicBezTo>
                  <a:cubicBezTo>
                    <a:pt x="3729" y="24467"/>
                    <a:pt x="3411" y="24110"/>
                    <a:pt x="3154" y="23714"/>
                  </a:cubicBezTo>
                  <a:cubicBezTo>
                    <a:pt x="2856" y="23337"/>
                    <a:pt x="2618" y="22921"/>
                    <a:pt x="2360" y="22504"/>
                  </a:cubicBezTo>
                  <a:cubicBezTo>
                    <a:pt x="2241" y="22286"/>
                    <a:pt x="2142" y="22068"/>
                    <a:pt x="2023" y="21850"/>
                  </a:cubicBezTo>
                  <a:lnTo>
                    <a:pt x="1845" y="21513"/>
                  </a:lnTo>
                  <a:lnTo>
                    <a:pt x="1686" y="21175"/>
                  </a:lnTo>
                  <a:cubicBezTo>
                    <a:pt x="853" y="19351"/>
                    <a:pt x="437" y="17467"/>
                    <a:pt x="338" y="15642"/>
                  </a:cubicBezTo>
                  <a:cubicBezTo>
                    <a:pt x="278" y="13838"/>
                    <a:pt x="556" y="12113"/>
                    <a:pt x="1091" y="10566"/>
                  </a:cubicBezTo>
                  <a:cubicBezTo>
                    <a:pt x="2142" y="7452"/>
                    <a:pt x="4006" y="5053"/>
                    <a:pt x="6029" y="3426"/>
                  </a:cubicBezTo>
                  <a:cubicBezTo>
                    <a:pt x="8072" y="1780"/>
                    <a:pt x="10253" y="908"/>
                    <a:pt x="12217" y="531"/>
                  </a:cubicBezTo>
                  <a:cubicBezTo>
                    <a:pt x="13279" y="316"/>
                    <a:pt x="14277" y="230"/>
                    <a:pt x="15202" y="230"/>
                  </a:cubicBezTo>
                  <a:close/>
                  <a:moveTo>
                    <a:pt x="15074" y="0"/>
                  </a:moveTo>
                  <a:cubicBezTo>
                    <a:pt x="14169" y="0"/>
                    <a:pt x="13192" y="79"/>
                    <a:pt x="12157" y="273"/>
                  </a:cubicBezTo>
                  <a:cubicBezTo>
                    <a:pt x="10174" y="650"/>
                    <a:pt x="7933" y="1542"/>
                    <a:pt x="5851" y="3208"/>
                  </a:cubicBezTo>
                  <a:cubicBezTo>
                    <a:pt x="3788" y="4854"/>
                    <a:pt x="1884" y="7294"/>
                    <a:pt x="814" y="10467"/>
                  </a:cubicBezTo>
                  <a:cubicBezTo>
                    <a:pt x="258" y="12033"/>
                    <a:pt x="0" y="13798"/>
                    <a:pt x="40" y="15662"/>
                  </a:cubicBezTo>
                  <a:cubicBezTo>
                    <a:pt x="139" y="17507"/>
                    <a:pt x="556" y="19430"/>
                    <a:pt x="1408" y="21294"/>
                  </a:cubicBezTo>
                  <a:lnTo>
                    <a:pt x="1567" y="21651"/>
                  </a:lnTo>
                  <a:lnTo>
                    <a:pt x="1746" y="21989"/>
                  </a:lnTo>
                  <a:cubicBezTo>
                    <a:pt x="1865" y="22207"/>
                    <a:pt x="1984" y="22425"/>
                    <a:pt x="2103" y="22643"/>
                  </a:cubicBezTo>
                  <a:cubicBezTo>
                    <a:pt x="2360" y="23079"/>
                    <a:pt x="2618" y="23496"/>
                    <a:pt x="2896" y="23892"/>
                  </a:cubicBezTo>
                  <a:cubicBezTo>
                    <a:pt x="3173" y="24289"/>
                    <a:pt x="3491" y="24666"/>
                    <a:pt x="3768" y="25023"/>
                  </a:cubicBezTo>
                  <a:cubicBezTo>
                    <a:pt x="3927" y="25201"/>
                    <a:pt x="4106" y="25380"/>
                    <a:pt x="4244" y="25558"/>
                  </a:cubicBezTo>
                  <a:lnTo>
                    <a:pt x="4482" y="25816"/>
                  </a:lnTo>
                  <a:lnTo>
                    <a:pt x="4740" y="26054"/>
                  </a:lnTo>
                  <a:lnTo>
                    <a:pt x="5236" y="26530"/>
                  </a:lnTo>
                  <a:cubicBezTo>
                    <a:pt x="5414" y="26669"/>
                    <a:pt x="5593" y="26827"/>
                    <a:pt x="5771" y="26966"/>
                  </a:cubicBezTo>
                  <a:lnTo>
                    <a:pt x="6029" y="27184"/>
                  </a:lnTo>
                  <a:lnTo>
                    <a:pt x="6287" y="27383"/>
                  </a:lnTo>
                  <a:cubicBezTo>
                    <a:pt x="6465" y="27502"/>
                    <a:pt x="6644" y="27640"/>
                    <a:pt x="6822" y="27759"/>
                  </a:cubicBezTo>
                  <a:cubicBezTo>
                    <a:pt x="7021" y="27878"/>
                    <a:pt x="7199" y="27997"/>
                    <a:pt x="7378" y="28116"/>
                  </a:cubicBezTo>
                  <a:lnTo>
                    <a:pt x="7755" y="28335"/>
                  </a:lnTo>
                  <a:cubicBezTo>
                    <a:pt x="7794" y="28354"/>
                    <a:pt x="7834" y="28394"/>
                    <a:pt x="7874" y="28414"/>
                  </a:cubicBezTo>
                  <a:lnTo>
                    <a:pt x="7933" y="28255"/>
                  </a:lnTo>
                  <a:lnTo>
                    <a:pt x="8012" y="28017"/>
                  </a:lnTo>
                  <a:cubicBezTo>
                    <a:pt x="8171" y="27621"/>
                    <a:pt x="8290" y="27224"/>
                    <a:pt x="8449" y="26847"/>
                  </a:cubicBezTo>
                  <a:cubicBezTo>
                    <a:pt x="9579" y="23734"/>
                    <a:pt x="10848" y="21076"/>
                    <a:pt x="12098" y="18776"/>
                  </a:cubicBezTo>
                  <a:cubicBezTo>
                    <a:pt x="13347" y="16475"/>
                    <a:pt x="14616" y="14532"/>
                    <a:pt x="15806" y="12906"/>
                  </a:cubicBezTo>
                  <a:cubicBezTo>
                    <a:pt x="16996" y="11280"/>
                    <a:pt x="18126" y="9971"/>
                    <a:pt x="19098" y="8840"/>
                  </a:cubicBezTo>
                  <a:cubicBezTo>
                    <a:pt x="21042" y="6619"/>
                    <a:pt x="22450" y="5271"/>
                    <a:pt x="23322" y="4418"/>
                  </a:cubicBezTo>
                  <a:cubicBezTo>
                    <a:pt x="23758" y="4002"/>
                    <a:pt x="24056" y="3724"/>
                    <a:pt x="24254" y="3526"/>
                  </a:cubicBezTo>
                  <a:cubicBezTo>
                    <a:pt x="24453" y="3347"/>
                    <a:pt x="24532" y="3268"/>
                    <a:pt x="24512" y="3248"/>
                  </a:cubicBezTo>
                  <a:cubicBezTo>
                    <a:pt x="24532" y="3248"/>
                    <a:pt x="24433" y="3169"/>
                    <a:pt x="24215" y="3010"/>
                  </a:cubicBezTo>
                  <a:cubicBezTo>
                    <a:pt x="24115" y="2911"/>
                    <a:pt x="23977" y="2812"/>
                    <a:pt x="23818" y="2693"/>
                  </a:cubicBezTo>
                  <a:cubicBezTo>
                    <a:pt x="23639" y="2554"/>
                    <a:pt x="23421" y="2415"/>
                    <a:pt x="23163" y="2256"/>
                  </a:cubicBezTo>
                  <a:cubicBezTo>
                    <a:pt x="23025" y="2177"/>
                    <a:pt x="22906" y="2078"/>
                    <a:pt x="22747" y="1999"/>
                  </a:cubicBezTo>
                  <a:cubicBezTo>
                    <a:pt x="22588" y="1919"/>
                    <a:pt x="22430" y="1820"/>
                    <a:pt x="22251" y="1741"/>
                  </a:cubicBezTo>
                  <a:cubicBezTo>
                    <a:pt x="21894" y="1523"/>
                    <a:pt x="21478" y="1364"/>
                    <a:pt x="21022" y="1146"/>
                  </a:cubicBezTo>
                  <a:cubicBezTo>
                    <a:pt x="20070" y="769"/>
                    <a:pt x="18900" y="392"/>
                    <a:pt x="17412" y="174"/>
                  </a:cubicBezTo>
                  <a:cubicBezTo>
                    <a:pt x="16703" y="69"/>
                    <a:pt x="15920" y="0"/>
                    <a:pt x="150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7"/>
            <p:cNvSpPr/>
            <p:nvPr/>
          </p:nvSpPr>
          <p:spPr>
            <a:xfrm>
              <a:off x="-18871" y="1862005"/>
              <a:ext cx="1014068" cy="737218"/>
            </a:xfrm>
            <a:custGeom>
              <a:rect b="b" l="l" r="r" t="t"/>
              <a:pathLst>
                <a:path extrusionOk="0" h="22986" w="31618">
                  <a:moveTo>
                    <a:pt x="14877" y="1"/>
                  </a:moveTo>
                  <a:cubicBezTo>
                    <a:pt x="13587" y="1"/>
                    <a:pt x="12135" y="101"/>
                    <a:pt x="10511" y="398"/>
                  </a:cubicBezTo>
                  <a:cubicBezTo>
                    <a:pt x="9480" y="596"/>
                    <a:pt x="8389" y="874"/>
                    <a:pt x="7298" y="1350"/>
                  </a:cubicBezTo>
                  <a:cubicBezTo>
                    <a:pt x="6188" y="1806"/>
                    <a:pt x="5057" y="2460"/>
                    <a:pt x="4046" y="3392"/>
                  </a:cubicBezTo>
                  <a:cubicBezTo>
                    <a:pt x="2043" y="5236"/>
                    <a:pt x="635" y="8172"/>
                    <a:pt x="218" y="11543"/>
                  </a:cubicBezTo>
                  <a:cubicBezTo>
                    <a:pt x="0" y="13248"/>
                    <a:pt x="40" y="15053"/>
                    <a:pt x="238" y="16937"/>
                  </a:cubicBezTo>
                  <a:cubicBezTo>
                    <a:pt x="337" y="17869"/>
                    <a:pt x="476" y="18821"/>
                    <a:pt x="635" y="19812"/>
                  </a:cubicBezTo>
                  <a:cubicBezTo>
                    <a:pt x="714" y="20288"/>
                    <a:pt x="793" y="20784"/>
                    <a:pt x="893" y="21280"/>
                  </a:cubicBezTo>
                  <a:cubicBezTo>
                    <a:pt x="992" y="21835"/>
                    <a:pt x="1111" y="22410"/>
                    <a:pt x="1210" y="22985"/>
                  </a:cubicBezTo>
                  <a:cubicBezTo>
                    <a:pt x="1428" y="22886"/>
                    <a:pt x="1745" y="22767"/>
                    <a:pt x="2122" y="22609"/>
                  </a:cubicBezTo>
                  <a:lnTo>
                    <a:pt x="2182" y="22589"/>
                  </a:lnTo>
                  <a:cubicBezTo>
                    <a:pt x="2201" y="22569"/>
                    <a:pt x="2221" y="22569"/>
                    <a:pt x="2241" y="22549"/>
                  </a:cubicBezTo>
                  <a:lnTo>
                    <a:pt x="2281" y="22529"/>
                  </a:lnTo>
                  <a:cubicBezTo>
                    <a:pt x="2320" y="22490"/>
                    <a:pt x="2360" y="22470"/>
                    <a:pt x="2380" y="22430"/>
                  </a:cubicBezTo>
                  <a:cubicBezTo>
                    <a:pt x="2459" y="22391"/>
                    <a:pt x="2539" y="22331"/>
                    <a:pt x="2598" y="22272"/>
                  </a:cubicBezTo>
                  <a:cubicBezTo>
                    <a:pt x="2757" y="22153"/>
                    <a:pt x="2896" y="22034"/>
                    <a:pt x="3054" y="21895"/>
                  </a:cubicBezTo>
                  <a:cubicBezTo>
                    <a:pt x="4740" y="20546"/>
                    <a:pt x="6426" y="19337"/>
                    <a:pt x="8091" y="18305"/>
                  </a:cubicBezTo>
                  <a:cubicBezTo>
                    <a:pt x="9757" y="17294"/>
                    <a:pt x="11403" y="16401"/>
                    <a:pt x="13010" y="15668"/>
                  </a:cubicBezTo>
                  <a:cubicBezTo>
                    <a:pt x="16222" y="14180"/>
                    <a:pt x="19256" y="13189"/>
                    <a:pt x="21973" y="12455"/>
                  </a:cubicBezTo>
                  <a:cubicBezTo>
                    <a:pt x="24690" y="11741"/>
                    <a:pt x="27129" y="11265"/>
                    <a:pt x="29271" y="10908"/>
                  </a:cubicBezTo>
                  <a:cubicBezTo>
                    <a:pt x="29807" y="10829"/>
                    <a:pt x="30322" y="10750"/>
                    <a:pt x="30818" y="10690"/>
                  </a:cubicBezTo>
                  <a:cubicBezTo>
                    <a:pt x="30937" y="10670"/>
                    <a:pt x="31056" y="10650"/>
                    <a:pt x="31195" y="10631"/>
                  </a:cubicBezTo>
                  <a:cubicBezTo>
                    <a:pt x="31274" y="10611"/>
                    <a:pt x="31373" y="10591"/>
                    <a:pt x="31473" y="10591"/>
                  </a:cubicBezTo>
                  <a:cubicBezTo>
                    <a:pt x="31482" y="10592"/>
                    <a:pt x="31490" y="10593"/>
                    <a:pt x="31497" y="10593"/>
                  </a:cubicBezTo>
                  <a:cubicBezTo>
                    <a:pt x="31618" y="10593"/>
                    <a:pt x="31511" y="10446"/>
                    <a:pt x="31492" y="10353"/>
                  </a:cubicBezTo>
                  <a:cubicBezTo>
                    <a:pt x="31453" y="10234"/>
                    <a:pt x="31393" y="10095"/>
                    <a:pt x="31354" y="9976"/>
                  </a:cubicBezTo>
                  <a:cubicBezTo>
                    <a:pt x="31314" y="9857"/>
                    <a:pt x="31274" y="9758"/>
                    <a:pt x="31215" y="9639"/>
                  </a:cubicBezTo>
                  <a:cubicBezTo>
                    <a:pt x="30858" y="8766"/>
                    <a:pt x="30421" y="8013"/>
                    <a:pt x="29985" y="7339"/>
                  </a:cubicBezTo>
                  <a:cubicBezTo>
                    <a:pt x="29529" y="6684"/>
                    <a:pt x="29073" y="6109"/>
                    <a:pt x="28617" y="5613"/>
                  </a:cubicBezTo>
                  <a:cubicBezTo>
                    <a:pt x="28399" y="5355"/>
                    <a:pt x="28161" y="5137"/>
                    <a:pt x="27962" y="4919"/>
                  </a:cubicBezTo>
                  <a:cubicBezTo>
                    <a:pt x="27744" y="4721"/>
                    <a:pt x="27526" y="4523"/>
                    <a:pt x="27328" y="4344"/>
                  </a:cubicBezTo>
                  <a:cubicBezTo>
                    <a:pt x="26495" y="3630"/>
                    <a:pt x="25781" y="3154"/>
                    <a:pt x="25226" y="2817"/>
                  </a:cubicBezTo>
                  <a:cubicBezTo>
                    <a:pt x="24948" y="2639"/>
                    <a:pt x="24710" y="2520"/>
                    <a:pt x="24512" y="2401"/>
                  </a:cubicBezTo>
                  <a:cubicBezTo>
                    <a:pt x="24294" y="2282"/>
                    <a:pt x="24135" y="2202"/>
                    <a:pt x="23996" y="2143"/>
                  </a:cubicBezTo>
                  <a:cubicBezTo>
                    <a:pt x="23738" y="2024"/>
                    <a:pt x="23619" y="1984"/>
                    <a:pt x="23619" y="1984"/>
                  </a:cubicBezTo>
                  <a:lnTo>
                    <a:pt x="23619" y="1984"/>
                  </a:lnTo>
                  <a:cubicBezTo>
                    <a:pt x="23619" y="1984"/>
                    <a:pt x="23718" y="2064"/>
                    <a:pt x="23976" y="2202"/>
                  </a:cubicBezTo>
                  <a:cubicBezTo>
                    <a:pt x="24095" y="2262"/>
                    <a:pt x="24274" y="2361"/>
                    <a:pt x="24472" y="2480"/>
                  </a:cubicBezTo>
                  <a:cubicBezTo>
                    <a:pt x="24651" y="2599"/>
                    <a:pt x="24889" y="2718"/>
                    <a:pt x="25166" y="2916"/>
                  </a:cubicBezTo>
                  <a:cubicBezTo>
                    <a:pt x="25702" y="3253"/>
                    <a:pt x="26416" y="3749"/>
                    <a:pt x="27209" y="4463"/>
                  </a:cubicBezTo>
                  <a:cubicBezTo>
                    <a:pt x="27407" y="4642"/>
                    <a:pt x="27625" y="4840"/>
                    <a:pt x="27843" y="5058"/>
                  </a:cubicBezTo>
                  <a:cubicBezTo>
                    <a:pt x="28042" y="5276"/>
                    <a:pt x="28260" y="5474"/>
                    <a:pt x="28478" y="5732"/>
                  </a:cubicBezTo>
                  <a:cubicBezTo>
                    <a:pt x="28934" y="6228"/>
                    <a:pt x="29370" y="6803"/>
                    <a:pt x="29807" y="7458"/>
                  </a:cubicBezTo>
                  <a:cubicBezTo>
                    <a:pt x="30243" y="8112"/>
                    <a:pt x="30659" y="8866"/>
                    <a:pt x="31016" y="9738"/>
                  </a:cubicBezTo>
                  <a:cubicBezTo>
                    <a:pt x="31056" y="9837"/>
                    <a:pt x="31096" y="9937"/>
                    <a:pt x="31135" y="10055"/>
                  </a:cubicBezTo>
                  <a:cubicBezTo>
                    <a:pt x="31175" y="10155"/>
                    <a:pt x="31215" y="10254"/>
                    <a:pt x="31254" y="10353"/>
                  </a:cubicBezTo>
                  <a:cubicBezTo>
                    <a:pt x="31254" y="10353"/>
                    <a:pt x="31254" y="10373"/>
                    <a:pt x="31235" y="10373"/>
                  </a:cubicBezTo>
                  <a:lnTo>
                    <a:pt x="31155" y="10393"/>
                  </a:lnTo>
                  <a:cubicBezTo>
                    <a:pt x="31036" y="10412"/>
                    <a:pt x="30917" y="10432"/>
                    <a:pt x="30778" y="10452"/>
                  </a:cubicBezTo>
                  <a:cubicBezTo>
                    <a:pt x="30283" y="10512"/>
                    <a:pt x="29767" y="10591"/>
                    <a:pt x="29232" y="10670"/>
                  </a:cubicBezTo>
                  <a:cubicBezTo>
                    <a:pt x="27090" y="11027"/>
                    <a:pt x="24631" y="11483"/>
                    <a:pt x="21894" y="12197"/>
                  </a:cubicBezTo>
                  <a:cubicBezTo>
                    <a:pt x="19157" y="12931"/>
                    <a:pt x="16123" y="13903"/>
                    <a:pt x="12891" y="15390"/>
                  </a:cubicBezTo>
                  <a:cubicBezTo>
                    <a:pt x="11284" y="16144"/>
                    <a:pt x="9618" y="17036"/>
                    <a:pt x="7933" y="18047"/>
                  </a:cubicBezTo>
                  <a:cubicBezTo>
                    <a:pt x="6247" y="19079"/>
                    <a:pt x="4561" y="20288"/>
                    <a:pt x="2856" y="21657"/>
                  </a:cubicBezTo>
                  <a:cubicBezTo>
                    <a:pt x="2717" y="21796"/>
                    <a:pt x="2558" y="21915"/>
                    <a:pt x="2420" y="22034"/>
                  </a:cubicBezTo>
                  <a:cubicBezTo>
                    <a:pt x="2340" y="22093"/>
                    <a:pt x="2261" y="22153"/>
                    <a:pt x="2201" y="22212"/>
                  </a:cubicBezTo>
                  <a:cubicBezTo>
                    <a:pt x="2162" y="22232"/>
                    <a:pt x="2122" y="22272"/>
                    <a:pt x="2082" y="22291"/>
                  </a:cubicBezTo>
                  <a:cubicBezTo>
                    <a:pt x="2073" y="22301"/>
                    <a:pt x="2077" y="22301"/>
                    <a:pt x="2082" y="22301"/>
                  </a:cubicBezTo>
                  <a:cubicBezTo>
                    <a:pt x="2087" y="22301"/>
                    <a:pt x="2092" y="22301"/>
                    <a:pt x="2082" y="22311"/>
                  </a:cubicBezTo>
                  <a:lnTo>
                    <a:pt x="2023" y="22331"/>
                  </a:lnTo>
                  <a:cubicBezTo>
                    <a:pt x="1765" y="22430"/>
                    <a:pt x="1567" y="22510"/>
                    <a:pt x="1428" y="22569"/>
                  </a:cubicBezTo>
                  <a:cubicBezTo>
                    <a:pt x="1349" y="22113"/>
                    <a:pt x="1269" y="21677"/>
                    <a:pt x="1190" y="21240"/>
                  </a:cubicBezTo>
                  <a:cubicBezTo>
                    <a:pt x="1091" y="20745"/>
                    <a:pt x="992" y="20249"/>
                    <a:pt x="912" y="19753"/>
                  </a:cubicBezTo>
                  <a:cubicBezTo>
                    <a:pt x="754" y="18781"/>
                    <a:pt x="615" y="17829"/>
                    <a:pt x="516" y="16897"/>
                  </a:cubicBezTo>
                  <a:cubicBezTo>
                    <a:pt x="317" y="15033"/>
                    <a:pt x="298" y="13248"/>
                    <a:pt x="496" y="11583"/>
                  </a:cubicBezTo>
                  <a:cubicBezTo>
                    <a:pt x="912" y="8251"/>
                    <a:pt x="2281" y="5395"/>
                    <a:pt x="4244" y="3571"/>
                  </a:cubicBezTo>
                  <a:cubicBezTo>
                    <a:pt x="5216" y="2678"/>
                    <a:pt x="6307" y="2044"/>
                    <a:pt x="7397" y="1568"/>
                  </a:cubicBezTo>
                  <a:cubicBezTo>
                    <a:pt x="8468" y="1112"/>
                    <a:pt x="9559" y="834"/>
                    <a:pt x="10550" y="636"/>
                  </a:cubicBezTo>
                  <a:cubicBezTo>
                    <a:pt x="12253" y="305"/>
                    <a:pt x="13776" y="209"/>
                    <a:pt x="15108" y="209"/>
                  </a:cubicBezTo>
                  <a:cubicBezTo>
                    <a:pt x="15375" y="209"/>
                    <a:pt x="15634" y="213"/>
                    <a:pt x="15885" y="219"/>
                  </a:cubicBezTo>
                  <a:cubicBezTo>
                    <a:pt x="17392" y="279"/>
                    <a:pt x="18642" y="477"/>
                    <a:pt x="19653" y="695"/>
                  </a:cubicBezTo>
                  <a:cubicBezTo>
                    <a:pt x="20645" y="913"/>
                    <a:pt x="21438" y="1151"/>
                    <a:pt x="22013" y="1369"/>
                  </a:cubicBezTo>
                  <a:cubicBezTo>
                    <a:pt x="22588" y="1568"/>
                    <a:pt x="22985" y="1746"/>
                    <a:pt x="23243" y="1845"/>
                  </a:cubicBezTo>
                  <a:cubicBezTo>
                    <a:pt x="23467" y="1932"/>
                    <a:pt x="23586" y="1988"/>
                    <a:pt x="23613" y="1988"/>
                  </a:cubicBezTo>
                  <a:cubicBezTo>
                    <a:pt x="23617" y="1988"/>
                    <a:pt x="23619" y="1987"/>
                    <a:pt x="23619" y="1984"/>
                  </a:cubicBezTo>
                  <a:cubicBezTo>
                    <a:pt x="23619" y="1984"/>
                    <a:pt x="23520" y="1925"/>
                    <a:pt x="23262" y="1786"/>
                  </a:cubicBezTo>
                  <a:cubicBezTo>
                    <a:pt x="23024" y="1667"/>
                    <a:pt x="22628" y="1488"/>
                    <a:pt x="22053" y="1270"/>
                  </a:cubicBezTo>
                  <a:cubicBezTo>
                    <a:pt x="21458" y="1032"/>
                    <a:pt x="20684" y="774"/>
                    <a:pt x="19673" y="536"/>
                  </a:cubicBezTo>
                  <a:cubicBezTo>
                    <a:pt x="18661" y="299"/>
                    <a:pt x="17412" y="100"/>
                    <a:pt x="15885" y="21"/>
                  </a:cubicBezTo>
                  <a:cubicBezTo>
                    <a:pt x="15561" y="8"/>
                    <a:pt x="15225" y="1"/>
                    <a:pt x="148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7"/>
            <p:cNvSpPr/>
            <p:nvPr/>
          </p:nvSpPr>
          <p:spPr>
            <a:xfrm>
              <a:off x="979067" y="1597471"/>
              <a:ext cx="779811" cy="607421"/>
            </a:xfrm>
            <a:custGeom>
              <a:rect b="b" l="l" r="r" t="t"/>
              <a:pathLst>
                <a:path extrusionOk="0" h="18939" w="24314">
                  <a:moveTo>
                    <a:pt x="11203" y="1"/>
                  </a:moveTo>
                  <a:cubicBezTo>
                    <a:pt x="10990" y="1"/>
                    <a:pt x="10779" y="7"/>
                    <a:pt x="10571" y="19"/>
                  </a:cubicBezTo>
                  <a:cubicBezTo>
                    <a:pt x="9718" y="79"/>
                    <a:pt x="8905" y="217"/>
                    <a:pt x="8112" y="436"/>
                  </a:cubicBezTo>
                  <a:cubicBezTo>
                    <a:pt x="7338" y="634"/>
                    <a:pt x="6604" y="931"/>
                    <a:pt x="5930" y="1288"/>
                  </a:cubicBezTo>
                  <a:cubicBezTo>
                    <a:pt x="4582" y="2022"/>
                    <a:pt x="3451" y="3014"/>
                    <a:pt x="2638" y="4104"/>
                  </a:cubicBezTo>
                  <a:cubicBezTo>
                    <a:pt x="1825" y="5215"/>
                    <a:pt x="1270" y="6405"/>
                    <a:pt x="873" y="7555"/>
                  </a:cubicBezTo>
                  <a:cubicBezTo>
                    <a:pt x="120" y="9875"/>
                    <a:pt x="1" y="12057"/>
                    <a:pt x="20" y="13901"/>
                  </a:cubicBezTo>
                  <a:cubicBezTo>
                    <a:pt x="20" y="14833"/>
                    <a:pt x="80" y="15706"/>
                    <a:pt x="120" y="16499"/>
                  </a:cubicBezTo>
                  <a:cubicBezTo>
                    <a:pt x="159" y="16895"/>
                    <a:pt x="199" y="17292"/>
                    <a:pt x="219" y="17649"/>
                  </a:cubicBezTo>
                  <a:cubicBezTo>
                    <a:pt x="258" y="18066"/>
                    <a:pt x="298" y="18442"/>
                    <a:pt x="318" y="18819"/>
                  </a:cubicBezTo>
                  <a:cubicBezTo>
                    <a:pt x="714" y="18760"/>
                    <a:pt x="1091" y="18720"/>
                    <a:pt x="1448" y="18660"/>
                  </a:cubicBezTo>
                  <a:cubicBezTo>
                    <a:pt x="1785" y="18621"/>
                    <a:pt x="2103" y="18581"/>
                    <a:pt x="2400" y="18541"/>
                  </a:cubicBezTo>
                  <a:cubicBezTo>
                    <a:pt x="2995" y="18482"/>
                    <a:pt x="3531" y="18422"/>
                    <a:pt x="4006" y="18363"/>
                  </a:cubicBezTo>
                  <a:cubicBezTo>
                    <a:pt x="4978" y="18264"/>
                    <a:pt x="5732" y="18185"/>
                    <a:pt x="6327" y="18125"/>
                  </a:cubicBezTo>
                  <a:cubicBezTo>
                    <a:pt x="6902" y="18066"/>
                    <a:pt x="7298" y="18026"/>
                    <a:pt x="7556" y="18006"/>
                  </a:cubicBezTo>
                  <a:cubicBezTo>
                    <a:pt x="7814" y="17966"/>
                    <a:pt x="7933" y="17947"/>
                    <a:pt x="7933" y="17947"/>
                  </a:cubicBezTo>
                  <a:cubicBezTo>
                    <a:pt x="7933" y="17927"/>
                    <a:pt x="7814" y="17927"/>
                    <a:pt x="7556" y="17927"/>
                  </a:cubicBezTo>
                  <a:cubicBezTo>
                    <a:pt x="7298" y="17947"/>
                    <a:pt x="6902" y="17966"/>
                    <a:pt x="6307" y="18006"/>
                  </a:cubicBezTo>
                  <a:cubicBezTo>
                    <a:pt x="5732" y="18046"/>
                    <a:pt x="4978" y="18105"/>
                    <a:pt x="4006" y="18185"/>
                  </a:cubicBezTo>
                  <a:cubicBezTo>
                    <a:pt x="3511" y="18244"/>
                    <a:pt x="2975" y="18284"/>
                    <a:pt x="2380" y="18363"/>
                  </a:cubicBezTo>
                  <a:cubicBezTo>
                    <a:pt x="2083" y="18383"/>
                    <a:pt x="1766" y="18422"/>
                    <a:pt x="1428" y="18462"/>
                  </a:cubicBezTo>
                  <a:cubicBezTo>
                    <a:pt x="1151" y="18502"/>
                    <a:pt x="833" y="18541"/>
                    <a:pt x="516" y="18581"/>
                  </a:cubicBezTo>
                  <a:cubicBezTo>
                    <a:pt x="496" y="18284"/>
                    <a:pt x="477" y="17966"/>
                    <a:pt x="457" y="17629"/>
                  </a:cubicBezTo>
                  <a:cubicBezTo>
                    <a:pt x="417" y="17272"/>
                    <a:pt x="397" y="16876"/>
                    <a:pt x="358" y="16479"/>
                  </a:cubicBezTo>
                  <a:cubicBezTo>
                    <a:pt x="318" y="15686"/>
                    <a:pt x="278" y="14833"/>
                    <a:pt x="278" y="13901"/>
                  </a:cubicBezTo>
                  <a:cubicBezTo>
                    <a:pt x="278" y="12057"/>
                    <a:pt x="397" y="9915"/>
                    <a:pt x="1151" y="7634"/>
                  </a:cubicBezTo>
                  <a:cubicBezTo>
                    <a:pt x="1528" y="6504"/>
                    <a:pt x="2083" y="5354"/>
                    <a:pt x="2876" y="4283"/>
                  </a:cubicBezTo>
                  <a:cubicBezTo>
                    <a:pt x="3669" y="3212"/>
                    <a:pt x="4760" y="2240"/>
                    <a:pt x="6069" y="1546"/>
                  </a:cubicBezTo>
                  <a:cubicBezTo>
                    <a:pt x="6723" y="1189"/>
                    <a:pt x="7457" y="911"/>
                    <a:pt x="8211" y="713"/>
                  </a:cubicBezTo>
                  <a:cubicBezTo>
                    <a:pt x="8964" y="495"/>
                    <a:pt x="9758" y="356"/>
                    <a:pt x="10590" y="317"/>
                  </a:cubicBezTo>
                  <a:cubicBezTo>
                    <a:pt x="10804" y="304"/>
                    <a:pt x="11020" y="297"/>
                    <a:pt x="11237" y="297"/>
                  </a:cubicBezTo>
                  <a:cubicBezTo>
                    <a:pt x="12693" y="297"/>
                    <a:pt x="14220" y="590"/>
                    <a:pt x="15687" y="1229"/>
                  </a:cubicBezTo>
                  <a:cubicBezTo>
                    <a:pt x="16718" y="1685"/>
                    <a:pt x="17670" y="2280"/>
                    <a:pt x="18503" y="2934"/>
                  </a:cubicBezTo>
                  <a:cubicBezTo>
                    <a:pt x="19336" y="3609"/>
                    <a:pt x="20070" y="4342"/>
                    <a:pt x="20704" y="5136"/>
                  </a:cubicBezTo>
                  <a:cubicBezTo>
                    <a:pt x="21954" y="6702"/>
                    <a:pt x="22787" y="8428"/>
                    <a:pt x="23283" y="10074"/>
                  </a:cubicBezTo>
                  <a:cubicBezTo>
                    <a:pt x="23798" y="11739"/>
                    <a:pt x="23996" y="13346"/>
                    <a:pt x="24016" y="14813"/>
                  </a:cubicBezTo>
                  <a:cubicBezTo>
                    <a:pt x="24036" y="15527"/>
                    <a:pt x="23996" y="16241"/>
                    <a:pt x="23957" y="16895"/>
                  </a:cubicBezTo>
                  <a:cubicBezTo>
                    <a:pt x="23937" y="17054"/>
                    <a:pt x="23917" y="17213"/>
                    <a:pt x="23897" y="17371"/>
                  </a:cubicBezTo>
                  <a:cubicBezTo>
                    <a:pt x="23878" y="17550"/>
                    <a:pt x="23858" y="17689"/>
                    <a:pt x="23838" y="17847"/>
                  </a:cubicBezTo>
                  <a:cubicBezTo>
                    <a:pt x="23818" y="18006"/>
                    <a:pt x="23798" y="18165"/>
                    <a:pt x="23778" y="18303"/>
                  </a:cubicBezTo>
                  <a:cubicBezTo>
                    <a:pt x="23759" y="18422"/>
                    <a:pt x="23739" y="18522"/>
                    <a:pt x="23719" y="18621"/>
                  </a:cubicBezTo>
                  <a:cubicBezTo>
                    <a:pt x="23382" y="18561"/>
                    <a:pt x="23045" y="18502"/>
                    <a:pt x="22707" y="18462"/>
                  </a:cubicBezTo>
                  <a:cubicBezTo>
                    <a:pt x="22350" y="18403"/>
                    <a:pt x="21974" y="18343"/>
                    <a:pt x="21617" y="18284"/>
                  </a:cubicBezTo>
                  <a:cubicBezTo>
                    <a:pt x="20903" y="18185"/>
                    <a:pt x="20229" y="18105"/>
                    <a:pt x="19574" y="18026"/>
                  </a:cubicBezTo>
                  <a:cubicBezTo>
                    <a:pt x="18285" y="17887"/>
                    <a:pt x="17115" y="17788"/>
                    <a:pt x="16084" y="17728"/>
                  </a:cubicBezTo>
                  <a:cubicBezTo>
                    <a:pt x="15033" y="17689"/>
                    <a:pt x="14101" y="17649"/>
                    <a:pt x="13288" y="17649"/>
                  </a:cubicBezTo>
                  <a:lnTo>
                    <a:pt x="12712" y="17649"/>
                  </a:lnTo>
                  <a:cubicBezTo>
                    <a:pt x="12514" y="17669"/>
                    <a:pt x="12336" y="17669"/>
                    <a:pt x="12157" y="17669"/>
                  </a:cubicBezTo>
                  <a:cubicBezTo>
                    <a:pt x="11800" y="17689"/>
                    <a:pt x="11483" y="17709"/>
                    <a:pt x="11166" y="17709"/>
                  </a:cubicBezTo>
                  <a:cubicBezTo>
                    <a:pt x="9976" y="17768"/>
                    <a:pt x="9163" y="17788"/>
                    <a:pt x="8647" y="17847"/>
                  </a:cubicBezTo>
                  <a:cubicBezTo>
                    <a:pt x="8389" y="17867"/>
                    <a:pt x="8211" y="17887"/>
                    <a:pt x="8092" y="17907"/>
                  </a:cubicBezTo>
                  <a:cubicBezTo>
                    <a:pt x="7973" y="17927"/>
                    <a:pt x="7933" y="17927"/>
                    <a:pt x="7933" y="17947"/>
                  </a:cubicBezTo>
                  <a:lnTo>
                    <a:pt x="8092" y="17947"/>
                  </a:lnTo>
                  <a:cubicBezTo>
                    <a:pt x="8211" y="17947"/>
                    <a:pt x="8389" y="17947"/>
                    <a:pt x="8647" y="17927"/>
                  </a:cubicBezTo>
                  <a:cubicBezTo>
                    <a:pt x="9163" y="17887"/>
                    <a:pt x="9976" y="17907"/>
                    <a:pt x="11185" y="17867"/>
                  </a:cubicBezTo>
                  <a:cubicBezTo>
                    <a:pt x="11483" y="17867"/>
                    <a:pt x="11800" y="17847"/>
                    <a:pt x="12157" y="17847"/>
                  </a:cubicBezTo>
                  <a:cubicBezTo>
                    <a:pt x="12336" y="17847"/>
                    <a:pt x="12514" y="17847"/>
                    <a:pt x="12712" y="17828"/>
                  </a:cubicBezTo>
                  <a:cubicBezTo>
                    <a:pt x="12891" y="17847"/>
                    <a:pt x="13089" y="17847"/>
                    <a:pt x="13288" y="17847"/>
                  </a:cubicBezTo>
                  <a:cubicBezTo>
                    <a:pt x="14101" y="17847"/>
                    <a:pt x="15033" y="17887"/>
                    <a:pt x="16064" y="17947"/>
                  </a:cubicBezTo>
                  <a:cubicBezTo>
                    <a:pt x="17115" y="18006"/>
                    <a:pt x="18265" y="18105"/>
                    <a:pt x="19554" y="18264"/>
                  </a:cubicBezTo>
                  <a:cubicBezTo>
                    <a:pt x="20189" y="18343"/>
                    <a:pt x="20883" y="18422"/>
                    <a:pt x="21577" y="18541"/>
                  </a:cubicBezTo>
                  <a:cubicBezTo>
                    <a:pt x="21934" y="18581"/>
                    <a:pt x="22311" y="18641"/>
                    <a:pt x="22668" y="18700"/>
                  </a:cubicBezTo>
                  <a:cubicBezTo>
                    <a:pt x="23084" y="18779"/>
                    <a:pt x="23501" y="18859"/>
                    <a:pt x="23937" y="18938"/>
                  </a:cubicBezTo>
                  <a:cubicBezTo>
                    <a:pt x="23977" y="18740"/>
                    <a:pt x="23996" y="18541"/>
                    <a:pt x="24036" y="18363"/>
                  </a:cubicBezTo>
                  <a:cubicBezTo>
                    <a:pt x="24056" y="18204"/>
                    <a:pt x="24076" y="18046"/>
                    <a:pt x="24096" y="17887"/>
                  </a:cubicBezTo>
                  <a:cubicBezTo>
                    <a:pt x="24115" y="17728"/>
                    <a:pt x="24135" y="17570"/>
                    <a:pt x="24175" y="17411"/>
                  </a:cubicBezTo>
                  <a:cubicBezTo>
                    <a:pt x="24175" y="17252"/>
                    <a:pt x="24195" y="17094"/>
                    <a:pt x="24215" y="16915"/>
                  </a:cubicBezTo>
                  <a:cubicBezTo>
                    <a:pt x="24274" y="16261"/>
                    <a:pt x="24314" y="15547"/>
                    <a:pt x="24294" y="14813"/>
                  </a:cubicBezTo>
                  <a:cubicBezTo>
                    <a:pt x="24254" y="13326"/>
                    <a:pt x="24076" y="11700"/>
                    <a:pt x="23560" y="9994"/>
                  </a:cubicBezTo>
                  <a:cubicBezTo>
                    <a:pt x="23045" y="8309"/>
                    <a:pt x="22212" y="6563"/>
                    <a:pt x="20923" y="4957"/>
                  </a:cubicBezTo>
                  <a:cubicBezTo>
                    <a:pt x="20288" y="4164"/>
                    <a:pt x="19534" y="3390"/>
                    <a:pt x="18682" y="2716"/>
                  </a:cubicBezTo>
                  <a:cubicBezTo>
                    <a:pt x="17829" y="2042"/>
                    <a:pt x="16857" y="1427"/>
                    <a:pt x="15786" y="971"/>
                  </a:cubicBezTo>
                  <a:cubicBezTo>
                    <a:pt x="14292" y="311"/>
                    <a:pt x="12706" y="1"/>
                    <a:pt x="112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7"/>
            <p:cNvSpPr/>
            <p:nvPr/>
          </p:nvSpPr>
          <p:spPr>
            <a:xfrm>
              <a:off x="1744863" y="1748436"/>
              <a:ext cx="758194" cy="715313"/>
            </a:xfrm>
            <a:custGeom>
              <a:rect b="b" l="l" r="r" t="t"/>
              <a:pathLst>
                <a:path extrusionOk="0" h="22303" w="23640">
                  <a:moveTo>
                    <a:pt x="11148" y="293"/>
                  </a:moveTo>
                  <a:cubicBezTo>
                    <a:pt x="12083" y="293"/>
                    <a:pt x="12991" y="414"/>
                    <a:pt x="13843" y="627"/>
                  </a:cubicBezTo>
                  <a:cubicBezTo>
                    <a:pt x="15271" y="984"/>
                    <a:pt x="16560" y="1638"/>
                    <a:pt x="17611" y="2431"/>
                  </a:cubicBezTo>
                  <a:cubicBezTo>
                    <a:pt x="18701" y="3205"/>
                    <a:pt x="19554" y="4117"/>
                    <a:pt x="20268" y="5049"/>
                  </a:cubicBezTo>
                  <a:cubicBezTo>
                    <a:pt x="21002" y="6001"/>
                    <a:pt x="21537" y="6973"/>
                    <a:pt x="21974" y="7925"/>
                  </a:cubicBezTo>
                  <a:cubicBezTo>
                    <a:pt x="22390" y="8877"/>
                    <a:pt x="22688" y="9789"/>
                    <a:pt x="22906" y="10681"/>
                  </a:cubicBezTo>
                  <a:cubicBezTo>
                    <a:pt x="23322" y="12446"/>
                    <a:pt x="23421" y="14033"/>
                    <a:pt x="23382" y="15361"/>
                  </a:cubicBezTo>
                  <a:cubicBezTo>
                    <a:pt x="23302" y="18039"/>
                    <a:pt x="22846" y="19764"/>
                    <a:pt x="22588" y="20815"/>
                  </a:cubicBezTo>
                  <a:cubicBezTo>
                    <a:pt x="22450" y="21351"/>
                    <a:pt x="22350" y="21727"/>
                    <a:pt x="22291" y="21965"/>
                  </a:cubicBezTo>
                  <a:cubicBezTo>
                    <a:pt x="22242" y="22146"/>
                    <a:pt x="22219" y="22259"/>
                    <a:pt x="22225" y="22292"/>
                  </a:cubicBezTo>
                  <a:lnTo>
                    <a:pt x="22225" y="22292"/>
                  </a:lnTo>
                  <a:cubicBezTo>
                    <a:pt x="22202" y="22274"/>
                    <a:pt x="22122" y="22250"/>
                    <a:pt x="21974" y="22183"/>
                  </a:cubicBezTo>
                  <a:cubicBezTo>
                    <a:pt x="21795" y="22104"/>
                    <a:pt x="21478" y="21985"/>
                    <a:pt x="21022" y="21826"/>
                  </a:cubicBezTo>
                  <a:cubicBezTo>
                    <a:pt x="20724" y="21648"/>
                    <a:pt x="20367" y="21430"/>
                    <a:pt x="19891" y="21152"/>
                  </a:cubicBezTo>
                  <a:cubicBezTo>
                    <a:pt x="19396" y="20875"/>
                    <a:pt x="18820" y="20557"/>
                    <a:pt x="18107" y="20180"/>
                  </a:cubicBezTo>
                  <a:cubicBezTo>
                    <a:pt x="16699" y="19447"/>
                    <a:pt x="14795" y="18515"/>
                    <a:pt x="12236" y="17483"/>
                  </a:cubicBezTo>
                  <a:cubicBezTo>
                    <a:pt x="9678" y="16452"/>
                    <a:pt x="6466" y="15342"/>
                    <a:pt x="2420" y="14429"/>
                  </a:cubicBezTo>
                  <a:cubicBezTo>
                    <a:pt x="1904" y="14310"/>
                    <a:pt x="1389" y="14211"/>
                    <a:pt x="853" y="14092"/>
                  </a:cubicBezTo>
                  <a:cubicBezTo>
                    <a:pt x="714" y="14072"/>
                    <a:pt x="595" y="14053"/>
                    <a:pt x="457" y="14013"/>
                  </a:cubicBezTo>
                  <a:lnTo>
                    <a:pt x="357" y="13993"/>
                  </a:lnTo>
                  <a:lnTo>
                    <a:pt x="357" y="13953"/>
                  </a:lnTo>
                  <a:cubicBezTo>
                    <a:pt x="397" y="13696"/>
                    <a:pt x="437" y="13418"/>
                    <a:pt x="476" y="13140"/>
                  </a:cubicBezTo>
                  <a:cubicBezTo>
                    <a:pt x="635" y="12010"/>
                    <a:pt x="814" y="10860"/>
                    <a:pt x="1091" y="9670"/>
                  </a:cubicBezTo>
                  <a:cubicBezTo>
                    <a:pt x="1369" y="8480"/>
                    <a:pt x="1726" y="7250"/>
                    <a:pt x="2301" y="6041"/>
                  </a:cubicBezTo>
                  <a:cubicBezTo>
                    <a:pt x="2856" y="4851"/>
                    <a:pt x="3610" y="3681"/>
                    <a:pt x="4661" y="2729"/>
                  </a:cubicBezTo>
                  <a:cubicBezTo>
                    <a:pt x="5315" y="2114"/>
                    <a:pt x="6049" y="1618"/>
                    <a:pt x="6822" y="1242"/>
                  </a:cubicBezTo>
                  <a:cubicBezTo>
                    <a:pt x="7596" y="865"/>
                    <a:pt x="8409" y="627"/>
                    <a:pt x="9222" y="468"/>
                  </a:cubicBezTo>
                  <a:cubicBezTo>
                    <a:pt x="9870" y="348"/>
                    <a:pt x="10515" y="293"/>
                    <a:pt x="11148" y="293"/>
                  </a:cubicBezTo>
                  <a:close/>
                  <a:moveTo>
                    <a:pt x="11169" y="1"/>
                  </a:moveTo>
                  <a:cubicBezTo>
                    <a:pt x="10508" y="1"/>
                    <a:pt x="9835" y="61"/>
                    <a:pt x="9163" y="191"/>
                  </a:cubicBezTo>
                  <a:cubicBezTo>
                    <a:pt x="8330" y="329"/>
                    <a:pt x="7497" y="587"/>
                    <a:pt x="6684" y="964"/>
                  </a:cubicBezTo>
                  <a:cubicBezTo>
                    <a:pt x="5890" y="1361"/>
                    <a:pt x="5137" y="1876"/>
                    <a:pt x="4443" y="2511"/>
                  </a:cubicBezTo>
                  <a:cubicBezTo>
                    <a:pt x="3372" y="3502"/>
                    <a:pt x="2598" y="4712"/>
                    <a:pt x="2023" y="5922"/>
                  </a:cubicBezTo>
                  <a:cubicBezTo>
                    <a:pt x="1448" y="7151"/>
                    <a:pt x="1091" y="8401"/>
                    <a:pt x="814" y="9591"/>
                  </a:cubicBezTo>
                  <a:cubicBezTo>
                    <a:pt x="516" y="10800"/>
                    <a:pt x="338" y="11970"/>
                    <a:pt x="179" y="13101"/>
                  </a:cubicBezTo>
                  <a:cubicBezTo>
                    <a:pt x="139" y="13378"/>
                    <a:pt x="100" y="13656"/>
                    <a:pt x="60" y="13934"/>
                  </a:cubicBezTo>
                  <a:lnTo>
                    <a:pt x="40" y="14092"/>
                  </a:lnTo>
                  <a:cubicBezTo>
                    <a:pt x="40" y="14152"/>
                    <a:pt x="1" y="14251"/>
                    <a:pt x="100" y="14251"/>
                  </a:cubicBezTo>
                  <a:lnTo>
                    <a:pt x="397" y="14310"/>
                  </a:lnTo>
                  <a:cubicBezTo>
                    <a:pt x="536" y="14330"/>
                    <a:pt x="675" y="14350"/>
                    <a:pt x="794" y="14390"/>
                  </a:cubicBezTo>
                  <a:cubicBezTo>
                    <a:pt x="1329" y="14489"/>
                    <a:pt x="1845" y="14588"/>
                    <a:pt x="2341" y="14707"/>
                  </a:cubicBezTo>
                  <a:cubicBezTo>
                    <a:pt x="6386" y="15599"/>
                    <a:pt x="9599" y="16710"/>
                    <a:pt x="12157" y="17702"/>
                  </a:cubicBezTo>
                  <a:cubicBezTo>
                    <a:pt x="14696" y="18713"/>
                    <a:pt x="16599" y="19625"/>
                    <a:pt x="18027" y="20339"/>
                  </a:cubicBezTo>
                  <a:cubicBezTo>
                    <a:pt x="18741" y="20696"/>
                    <a:pt x="19316" y="21013"/>
                    <a:pt x="19812" y="21271"/>
                  </a:cubicBezTo>
                  <a:cubicBezTo>
                    <a:pt x="20288" y="21529"/>
                    <a:pt x="20685" y="21747"/>
                    <a:pt x="20962" y="21906"/>
                  </a:cubicBezTo>
                  <a:cubicBezTo>
                    <a:pt x="21458" y="22064"/>
                    <a:pt x="21756" y="22164"/>
                    <a:pt x="21954" y="22223"/>
                  </a:cubicBezTo>
                  <a:cubicBezTo>
                    <a:pt x="22133" y="22277"/>
                    <a:pt x="22215" y="22298"/>
                    <a:pt x="22229" y="22302"/>
                  </a:cubicBezTo>
                  <a:lnTo>
                    <a:pt x="22229" y="22302"/>
                  </a:lnTo>
                  <a:cubicBezTo>
                    <a:pt x="22230" y="22302"/>
                    <a:pt x="22231" y="22302"/>
                    <a:pt x="22231" y="22302"/>
                  </a:cubicBezTo>
                  <a:cubicBezTo>
                    <a:pt x="22231" y="22302"/>
                    <a:pt x="22271" y="22203"/>
                    <a:pt x="22350" y="21985"/>
                  </a:cubicBezTo>
                  <a:cubicBezTo>
                    <a:pt x="22430" y="21747"/>
                    <a:pt x="22529" y="21390"/>
                    <a:pt x="22688" y="20855"/>
                  </a:cubicBezTo>
                  <a:cubicBezTo>
                    <a:pt x="23005" y="19804"/>
                    <a:pt x="23481" y="18078"/>
                    <a:pt x="23600" y="15361"/>
                  </a:cubicBezTo>
                  <a:cubicBezTo>
                    <a:pt x="23639" y="14013"/>
                    <a:pt x="23560" y="12426"/>
                    <a:pt x="23144" y="10622"/>
                  </a:cubicBezTo>
                  <a:cubicBezTo>
                    <a:pt x="22945" y="9729"/>
                    <a:pt x="22628" y="8777"/>
                    <a:pt x="22212" y="7806"/>
                  </a:cubicBezTo>
                  <a:cubicBezTo>
                    <a:pt x="21775" y="6834"/>
                    <a:pt x="21220" y="5842"/>
                    <a:pt x="20486" y="4891"/>
                  </a:cubicBezTo>
                  <a:cubicBezTo>
                    <a:pt x="19772" y="3939"/>
                    <a:pt x="18880" y="2987"/>
                    <a:pt x="17789" y="2194"/>
                  </a:cubicBezTo>
                  <a:cubicBezTo>
                    <a:pt x="16699" y="1380"/>
                    <a:pt x="15390" y="726"/>
                    <a:pt x="13922" y="349"/>
                  </a:cubicBezTo>
                  <a:cubicBezTo>
                    <a:pt x="13055" y="126"/>
                    <a:pt x="12125" y="1"/>
                    <a:pt x="111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7"/>
            <p:cNvSpPr/>
            <p:nvPr/>
          </p:nvSpPr>
          <p:spPr>
            <a:xfrm>
              <a:off x="2462326" y="2129617"/>
              <a:ext cx="696486" cy="770734"/>
            </a:xfrm>
            <a:custGeom>
              <a:rect b="b" l="l" r="r" t="t"/>
              <a:pathLst>
                <a:path extrusionOk="0" h="24031" w="21716">
                  <a:moveTo>
                    <a:pt x="8848" y="1"/>
                  </a:moveTo>
                  <a:cubicBezTo>
                    <a:pt x="8412" y="1"/>
                    <a:pt x="7981" y="33"/>
                    <a:pt x="7576" y="66"/>
                  </a:cubicBezTo>
                  <a:cubicBezTo>
                    <a:pt x="6564" y="184"/>
                    <a:pt x="5652" y="462"/>
                    <a:pt x="4859" y="859"/>
                  </a:cubicBezTo>
                  <a:cubicBezTo>
                    <a:pt x="4462" y="1077"/>
                    <a:pt x="4105" y="1315"/>
                    <a:pt x="3788" y="1573"/>
                  </a:cubicBezTo>
                  <a:cubicBezTo>
                    <a:pt x="3471" y="1830"/>
                    <a:pt x="3173" y="2088"/>
                    <a:pt x="2935" y="2386"/>
                  </a:cubicBezTo>
                  <a:cubicBezTo>
                    <a:pt x="2420" y="2961"/>
                    <a:pt x="2043" y="3556"/>
                    <a:pt x="1745" y="4131"/>
                  </a:cubicBezTo>
                  <a:cubicBezTo>
                    <a:pt x="1170" y="5281"/>
                    <a:pt x="853" y="6312"/>
                    <a:pt x="635" y="7145"/>
                  </a:cubicBezTo>
                  <a:cubicBezTo>
                    <a:pt x="437" y="7998"/>
                    <a:pt x="298" y="8672"/>
                    <a:pt x="218" y="9188"/>
                  </a:cubicBezTo>
                  <a:cubicBezTo>
                    <a:pt x="139" y="9703"/>
                    <a:pt x="80" y="10060"/>
                    <a:pt x="40" y="10279"/>
                  </a:cubicBezTo>
                  <a:cubicBezTo>
                    <a:pt x="0" y="10517"/>
                    <a:pt x="0" y="10616"/>
                    <a:pt x="0" y="10616"/>
                  </a:cubicBezTo>
                  <a:cubicBezTo>
                    <a:pt x="20" y="10616"/>
                    <a:pt x="40" y="10517"/>
                    <a:pt x="99" y="10298"/>
                  </a:cubicBezTo>
                  <a:cubicBezTo>
                    <a:pt x="159" y="10080"/>
                    <a:pt x="218" y="9723"/>
                    <a:pt x="337" y="9208"/>
                  </a:cubicBezTo>
                  <a:cubicBezTo>
                    <a:pt x="437" y="8692"/>
                    <a:pt x="575" y="8038"/>
                    <a:pt x="794" y="7205"/>
                  </a:cubicBezTo>
                  <a:cubicBezTo>
                    <a:pt x="1032" y="6372"/>
                    <a:pt x="1349" y="5341"/>
                    <a:pt x="1944" y="4230"/>
                  </a:cubicBezTo>
                  <a:cubicBezTo>
                    <a:pt x="2221" y="3675"/>
                    <a:pt x="2598" y="3080"/>
                    <a:pt x="3094" y="2544"/>
                  </a:cubicBezTo>
                  <a:cubicBezTo>
                    <a:pt x="3332" y="2267"/>
                    <a:pt x="3629" y="2009"/>
                    <a:pt x="3927" y="1751"/>
                  </a:cubicBezTo>
                  <a:cubicBezTo>
                    <a:pt x="4244" y="1513"/>
                    <a:pt x="4581" y="1275"/>
                    <a:pt x="4978" y="1077"/>
                  </a:cubicBezTo>
                  <a:cubicBezTo>
                    <a:pt x="5732" y="700"/>
                    <a:pt x="6624" y="442"/>
                    <a:pt x="7596" y="323"/>
                  </a:cubicBezTo>
                  <a:cubicBezTo>
                    <a:pt x="7946" y="295"/>
                    <a:pt x="8307" y="267"/>
                    <a:pt x="8670" y="267"/>
                  </a:cubicBezTo>
                  <a:cubicBezTo>
                    <a:pt x="8821" y="267"/>
                    <a:pt x="8972" y="272"/>
                    <a:pt x="9123" y="284"/>
                  </a:cubicBezTo>
                  <a:cubicBezTo>
                    <a:pt x="9400" y="284"/>
                    <a:pt x="9658" y="303"/>
                    <a:pt x="9936" y="323"/>
                  </a:cubicBezTo>
                  <a:cubicBezTo>
                    <a:pt x="10194" y="363"/>
                    <a:pt x="10471" y="403"/>
                    <a:pt x="10749" y="442"/>
                  </a:cubicBezTo>
                  <a:cubicBezTo>
                    <a:pt x="12950" y="819"/>
                    <a:pt x="15350" y="1850"/>
                    <a:pt x="17412" y="3774"/>
                  </a:cubicBezTo>
                  <a:cubicBezTo>
                    <a:pt x="18443" y="4746"/>
                    <a:pt x="19395" y="5916"/>
                    <a:pt x="20109" y="7304"/>
                  </a:cubicBezTo>
                  <a:cubicBezTo>
                    <a:pt x="20308" y="7641"/>
                    <a:pt x="20427" y="8018"/>
                    <a:pt x="20605" y="8375"/>
                  </a:cubicBezTo>
                  <a:cubicBezTo>
                    <a:pt x="20684" y="8553"/>
                    <a:pt x="20744" y="8752"/>
                    <a:pt x="20803" y="8950"/>
                  </a:cubicBezTo>
                  <a:cubicBezTo>
                    <a:pt x="20863" y="9128"/>
                    <a:pt x="20922" y="9327"/>
                    <a:pt x="20982" y="9525"/>
                  </a:cubicBezTo>
                  <a:cubicBezTo>
                    <a:pt x="21200" y="10318"/>
                    <a:pt x="21339" y="11151"/>
                    <a:pt x="21378" y="12004"/>
                  </a:cubicBezTo>
                  <a:cubicBezTo>
                    <a:pt x="21537" y="14899"/>
                    <a:pt x="20645" y="17577"/>
                    <a:pt x="19415" y="19579"/>
                  </a:cubicBezTo>
                  <a:lnTo>
                    <a:pt x="19237" y="19679"/>
                  </a:lnTo>
                  <a:cubicBezTo>
                    <a:pt x="19177" y="19718"/>
                    <a:pt x="19118" y="19778"/>
                    <a:pt x="19058" y="19817"/>
                  </a:cubicBezTo>
                  <a:cubicBezTo>
                    <a:pt x="18919" y="19917"/>
                    <a:pt x="18800" y="19996"/>
                    <a:pt x="18662" y="20095"/>
                  </a:cubicBezTo>
                  <a:cubicBezTo>
                    <a:pt x="18424" y="20293"/>
                    <a:pt x="18186" y="20492"/>
                    <a:pt x="17967" y="20710"/>
                  </a:cubicBezTo>
                  <a:cubicBezTo>
                    <a:pt x="17531" y="21126"/>
                    <a:pt x="17135" y="21563"/>
                    <a:pt x="16797" y="22039"/>
                  </a:cubicBezTo>
                  <a:cubicBezTo>
                    <a:pt x="16619" y="22277"/>
                    <a:pt x="16460" y="22514"/>
                    <a:pt x="16321" y="22752"/>
                  </a:cubicBezTo>
                  <a:cubicBezTo>
                    <a:pt x="16242" y="22871"/>
                    <a:pt x="16183" y="22990"/>
                    <a:pt x="16123" y="23109"/>
                  </a:cubicBezTo>
                  <a:lnTo>
                    <a:pt x="16103" y="23129"/>
                  </a:lnTo>
                  <a:cubicBezTo>
                    <a:pt x="16103" y="23139"/>
                    <a:pt x="16103" y="23139"/>
                    <a:pt x="16101" y="23139"/>
                  </a:cubicBezTo>
                  <a:cubicBezTo>
                    <a:pt x="16098" y="23139"/>
                    <a:pt x="16093" y="23139"/>
                    <a:pt x="16084" y="23149"/>
                  </a:cubicBezTo>
                  <a:lnTo>
                    <a:pt x="16004" y="23209"/>
                  </a:lnTo>
                  <a:lnTo>
                    <a:pt x="15846" y="23328"/>
                  </a:lnTo>
                  <a:cubicBezTo>
                    <a:pt x="15746" y="23407"/>
                    <a:pt x="15627" y="23486"/>
                    <a:pt x="15528" y="23566"/>
                  </a:cubicBezTo>
                  <a:cubicBezTo>
                    <a:pt x="15469" y="23605"/>
                    <a:pt x="15429" y="23645"/>
                    <a:pt x="15370" y="23685"/>
                  </a:cubicBezTo>
                  <a:lnTo>
                    <a:pt x="15350" y="23685"/>
                  </a:lnTo>
                  <a:cubicBezTo>
                    <a:pt x="15171" y="23526"/>
                    <a:pt x="14973" y="23367"/>
                    <a:pt x="14794" y="23209"/>
                  </a:cubicBezTo>
                  <a:cubicBezTo>
                    <a:pt x="12891" y="21007"/>
                    <a:pt x="11106" y="19222"/>
                    <a:pt x="9499" y="17795"/>
                  </a:cubicBezTo>
                  <a:cubicBezTo>
                    <a:pt x="7913" y="16367"/>
                    <a:pt x="6525" y="15236"/>
                    <a:pt x="5355" y="14364"/>
                  </a:cubicBezTo>
                  <a:cubicBezTo>
                    <a:pt x="2995" y="12599"/>
                    <a:pt x="1567" y="11726"/>
                    <a:pt x="893" y="11310"/>
                  </a:cubicBezTo>
                  <a:cubicBezTo>
                    <a:pt x="556" y="11032"/>
                    <a:pt x="337" y="10854"/>
                    <a:pt x="199" y="10755"/>
                  </a:cubicBezTo>
                  <a:cubicBezTo>
                    <a:pt x="60" y="10655"/>
                    <a:pt x="20" y="10616"/>
                    <a:pt x="0" y="10616"/>
                  </a:cubicBezTo>
                  <a:cubicBezTo>
                    <a:pt x="0" y="10616"/>
                    <a:pt x="40" y="10675"/>
                    <a:pt x="159" y="10774"/>
                  </a:cubicBezTo>
                  <a:cubicBezTo>
                    <a:pt x="278" y="10893"/>
                    <a:pt x="496" y="11092"/>
                    <a:pt x="813" y="11389"/>
                  </a:cubicBezTo>
                  <a:cubicBezTo>
                    <a:pt x="1488" y="11845"/>
                    <a:pt x="2896" y="12738"/>
                    <a:pt x="5216" y="14522"/>
                  </a:cubicBezTo>
                  <a:cubicBezTo>
                    <a:pt x="6366" y="15415"/>
                    <a:pt x="7754" y="16525"/>
                    <a:pt x="9341" y="17973"/>
                  </a:cubicBezTo>
                  <a:cubicBezTo>
                    <a:pt x="10908" y="19421"/>
                    <a:pt x="12673" y="21186"/>
                    <a:pt x="14596" y="23407"/>
                  </a:cubicBezTo>
                  <a:cubicBezTo>
                    <a:pt x="14794" y="23566"/>
                    <a:pt x="14993" y="23744"/>
                    <a:pt x="15211" y="23923"/>
                  </a:cubicBezTo>
                  <a:lnTo>
                    <a:pt x="15270" y="24002"/>
                  </a:lnTo>
                  <a:lnTo>
                    <a:pt x="15310" y="24022"/>
                  </a:lnTo>
                  <a:cubicBezTo>
                    <a:pt x="15317" y="24028"/>
                    <a:pt x="15323" y="24030"/>
                    <a:pt x="15329" y="24030"/>
                  </a:cubicBezTo>
                  <a:cubicBezTo>
                    <a:pt x="15341" y="24030"/>
                    <a:pt x="15350" y="24022"/>
                    <a:pt x="15350" y="24022"/>
                  </a:cubicBezTo>
                  <a:lnTo>
                    <a:pt x="15508" y="23923"/>
                  </a:lnTo>
                  <a:cubicBezTo>
                    <a:pt x="15568" y="23883"/>
                    <a:pt x="15627" y="23843"/>
                    <a:pt x="15687" y="23804"/>
                  </a:cubicBezTo>
                  <a:cubicBezTo>
                    <a:pt x="15806" y="23724"/>
                    <a:pt x="15905" y="23645"/>
                    <a:pt x="16004" y="23566"/>
                  </a:cubicBezTo>
                  <a:lnTo>
                    <a:pt x="16183" y="23447"/>
                  </a:lnTo>
                  <a:lnTo>
                    <a:pt x="16262" y="23387"/>
                  </a:lnTo>
                  <a:cubicBezTo>
                    <a:pt x="16262" y="23367"/>
                    <a:pt x="16302" y="23347"/>
                    <a:pt x="16321" y="23328"/>
                  </a:cubicBezTo>
                  <a:lnTo>
                    <a:pt x="16361" y="23248"/>
                  </a:lnTo>
                  <a:cubicBezTo>
                    <a:pt x="16421" y="23129"/>
                    <a:pt x="16480" y="23010"/>
                    <a:pt x="16559" y="22911"/>
                  </a:cubicBezTo>
                  <a:cubicBezTo>
                    <a:pt x="16698" y="22673"/>
                    <a:pt x="16857" y="22435"/>
                    <a:pt x="17016" y="22217"/>
                  </a:cubicBezTo>
                  <a:cubicBezTo>
                    <a:pt x="17353" y="21761"/>
                    <a:pt x="17730" y="21325"/>
                    <a:pt x="18166" y="20908"/>
                  </a:cubicBezTo>
                  <a:cubicBezTo>
                    <a:pt x="18384" y="20710"/>
                    <a:pt x="18602" y="20512"/>
                    <a:pt x="18840" y="20333"/>
                  </a:cubicBezTo>
                  <a:cubicBezTo>
                    <a:pt x="18959" y="20254"/>
                    <a:pt x="19078" y="20155"/>
                    <a:pt x="19217" y="20055"/>
                  </a:cubicBezTo>
                  <a:cubicBezTo>
                    <a:pt x="19276" y="20016"/>
                    <a:pt x="19336" y="19976"/>
                    <a:pt x="19395" y="19936"/>
                  </a:cubicBezTo>
                  <a:lnTo>
                    <a:pt x="19633" y="19778"/>
                  </a:lnTo>
                  <a:cubicBezTo>
                    <a:pt x="19713" y="19639"/>
                    <a:pt x="19792" y="19500"/>
                    <a:pt x="19891" y="19361"/>
                  </a:cubicBezTo>
                  <a:cubicBezTo>
                    <a:pt x="19970" y="19222"/>
                    <a:pt x="20030" y="19084"/>
                    <a:pt x="20109" y="18945"/>
                  </a:cubicBezTo>
                  <a:cubicBezTo>
                    <a:pt x="20268" y="18667"/>
                    <a:pt x="20407" y="18370"/>
                    <a:pt x="20526" y="18072"/>
                  </a:cubicBezTo>
                  <a:cubicBezTo>
                    <a:pt x="20784" y="17477"/>
                    <a:pt x="21022" y="16863"/>
                    <a:pt x="21200" y="16208"/>
                  </a:cubicBezTo>
                  <a:cubicBezTo>
                    <a:pt x="21378" y="15554"/>
                    <a:pt x="21517" y="14879"/>
                    <a:pt x="21616" y="14166"/>
                  </a:cubicBezTo>
                  <a:cubicBezTo>
                    <a:pt x="21696" y="13471"/>
                    <a:pt x="21716" y="12738"/>
                    <a:pt x="21676" y="12004"/>
                  </a:cubicBezTo>
                  <a:cubicBezTo>
                    <a:pt x="21636" y="11112"/>
                    <a:pt x="21497" y="10259"/>
                    <a:pt x="21279" y="9446"/>
                  </a:cubicBezTo>
                  <a:cubicBezTo>
                    <a:pt x="21200" y="9247"/>
                    <a:pt x="21141" y="9049"/>
                    <a:pt x="21081" y="8851"/>
                  </a:cubicBezTo>
                  <a:cubicBezTo>
                    <a:pt x="21022" y="8652"/>
                    <a:pt x="20962" y="8454"/>
                    <a:pt x="20863" y="8276"/>
                  </a:cubicBezTo>
                  <a:cubicBezTo>
                    <a:pt x="20704" y="7899"/>
                    <a:pt x="20565" y="7522"/>
                    <a:pt x="20367" y="7165"/>
                  </a:cubicBezTo>
                  <a:cubicBezTo>
                    <a:pt x="19633" y="5757"/>
                    <a:pt x="18662" y="4547"/>
                    <a:pt x="17611" y="3576"/>
                  </a:cubicBezTo>
                  <a:cubicBezTo>
                    <a:pt x="15508" y="1612"/>
                    <a:pt x="13049" y="561"/>
                    <a:pt x="10789" y="165"/>
                  </a:cubicBezTo>
                  <a:cubicBezTo>
                    <a:pt x="10511" y="125"/>
                    <a:pt x="10233" y="85"/>
                    <a:pt x="9956" y="66"/>
                  </a:cubicBezTo>
                  <a:cubicBezTo>
                    <a:pt x="9678" y="26"/>
                    <a:pt x="9400" y="26"/>
                    <a:pt x="9143" y="6"/>
                  </a:cubicBezTo>
                  <a:cubicBezTo>
                    <a:pt x="9044" y="2"/>
                    <a:pt x="8946" y="1"/>
                    <a:pt x="88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7"/>
            <p:cNvSpPr/>
            <p:nvPr/>
          </p:nvSpPr>
          <p:spPr>
            <a:xfrm>
              <a:off x="2962882" y="2711765"/>
              <a:ext cx="591545" cy="721311"/>
            </a:xfrm>
            <a:custGeom>
              <a:rect b="b" l="l" r="r" t="t"/>
              <a:pathLst>
                <a:path extrusionOk="0" h="22490" w="18444">
                  <a:moveTo>
                    <a:pt x="8593" y="255"/>
                  </a:moveTo>
                  <a:cubicBezTo>
                    <a:pt x="8670" y="255"/>
                    <a:pt x="8747" y="256"/>
                    <a:pt x="8826" y="258"/>
                  </a:cubicBezTo>
                  <a:cubicBezTo>
                    <a:pt x="10372" y="298"/>
                    <a:pt x="12137" y="734"/>
                    <a:pt x="13823" y="1865"/>
                  </a:cubicBezTo>
                  <a:cubicBezTo>
                    <a:pt x="14656" y="2420"/>
                    <a:pt x="15429" y="3154"/>
                    <a:pt x="16104" y="4066"/>
                  </a:cubicBezTo>
                  <a:cubicBezTo>
                    <a:pt x="16758" y="4978"/>
                    <a:pt x="17254" y="6089"/>
                    <a:pt x="17591" y="7299"/>
                  </a:cubicBezTo>
                  <a:cubicBezTo>
                    <a:pt x="17948" y="8528"/>
                    <a:pt x="18107" y="9857"/>
                    <a:pt x="18126" y="11265"/>
                  </a:cubicBezTo>
                  <a:cubicBezTo>
                    <a:pt x="18146" y="12673"/>
                    <a:pt x="18007" y="14160"/>
                    <a:pt x="17571" y="15647"/>
                  </a:cubicBezTo>
                  <a:cubicBezTo>
                    <a:pt x="17214" y="16877"/>
                    <a:pt x="16679" y="17988"/>
                    <a:pt x="15985" y="18939"/>
                  </a:cubicBezTo>
                  <a:cubicBezTo>
                    <a:pt x="15291" y="19872"/>
                    <a:pt x="14438" y="20625"/>
                    <a:pt x="13545" y="21180"/>
                  </a:cubicBezTo>
                  <a:cubicBezTo>
                    <a:pt x="13089" y="21478"/>
                    <a:pt x="12613" y="21696"/>
                    <a:pt x="12137" y="21855"/>
                  </a:cubicBezTo>
                  <a:cubicBezTo>
                    <a:pt x="12018" y="21894"/>
                    <a:pt x="11899" y="21934"/>
                    <a:pt x="11780" y="21974"/>
                  </a:cubicBezTo>
                  <a:cubicBezTo>
                    <a:pt x="11661" y="21993"/>
                    <a:pt x="11542" y="22033"/>
                    <a:pt x="11423" y="22073"/>
                  </a:cubicBezTo>
                  <a:cubicBezTo>
                    <a:pt x="11285" y="22093"/>
                    <a:pt x="11166" y="22112"/>
                    <a:pt x="11047" y="22132"/>
                  </a:cubicBezTo>
                  <a:cubicBezTo>
                    <a:pt x="10947" y="22152"/>
                    <a:pt x="10828" y="22172"/>
                    <a:pt x="10709" y="22192"/>
                  </a:cubicBezTo>
                  <a:cubicBezTo>
                    <a:pt x="10194" y="21418"/>
                    <a:pt x="9718" y="20704"/>
                    <a:pt x="9262" y="20030"/>
                  </a:cubicBezTo>
                  <a:cubicBezTo>
                    <a:pt x="7001" y="15707"/>
                    <a:pt x="4978" y="12693"/>
                    <a:pt x="3431" y="10531"/>
                  </a:cubicBezTo>
                  <a:cubicBezTo>
                    <a:pt x="2638" y="9440"/>
                    <a:pt x="1984" y="8588"/>
                    <a:pt x="1428" y="7893"/>
                  </a:cubicBezTo>
                  <a:cubicBezTo>
                    <a:pt x="1151" y="7556"/>
                    <a:pt x="893" y="7239"/>
                    <a:pt x="675" y="6981"/>
                  </a:cubicBezTo>
                  <a:cubicBezTo>
                    <a:pt x="457" y="6723"/>
                    <a:pt x="278" y="6505"/>
                    <a:pt x="120" y="6327"/>
                  </a:cubicBezTo>
                  <a:cubicBezTo>
                    <a:pt x="139" y="6267"/>
                    <a:pt x="159" y="6228"/>
                    <a:pt x="159" y="6188"/>
                  </a:cubicBezTo>
                  <a:cubicBezTo>
                    <a:pt x="179" y="6128"/>
                    <a:pt x="199" y="6069"/>
                    <a:pt x="219" y="6029"/>
                  </a:cubicBezTo>
                  <a:cubicBezTo>
                    <a:pt x="258" y="5930"/>
                    <a:pt x="298" y="5851"/>
                    <a:pt x="318" y="5752"/>
                  </a:cubicBezTo>
                  <a:cubicBezTo>
                    <a:pt x="397" y="5593"/>
                    <a:pt x="457" y="5474"/>
                    <a:pt x="496" y="5375"/>
                  </a:cubicBezTo>
                  <a:cubicBezTo>
                    <a:pt x="576" y="5177"/>
                    <a:pt x="615" y="5097"/>
                    <a:pt x="595" y="5077"/>
                  </a:cubicBezTo>
                  <a:lnTo>
                    <a:pt x="595" y="5077"/>
                  </a:lnTo>
                  <a:cubicBezTo>
                    <a:pt x="597" y="5078"/>
                    <a:pt x="598" y="5078"/>
                    <a:pt x="599" y="5078"/>
                  </a:cubicBezTo>
                  <a:cubicBezTo>
                    <a:pt x="644" y="5078"/>
                    <a:pt x="809" y="4739"/>
                    <a:pt x="1329" y="4007"/>
                  </a:cubicBezTo>
                  <a:cubicBezTo>
                    <a:pt x="1627" y="3650"/>
                    <a:pt x="2004" y="3174"/>
                    <a:pt x="2579" y="2658"/>
                  </a:cubicBezTo>
                  <a:cubicBezTo>
                    <a:pt x="3154" y="2142"/>
                    <a:pt x="3927" y="1567"/>
                    <a:pt x="4958" y="1071"/>
                  </a:cubicBezTo>
                  <a:cubicBezTo>
                    <a:pt x="5474" y="834"/>
                    <a:pt x="6049" y="615"/>
                    <a:pt x="6684" y="477"/>
                  </a:cubicBezTo>
                  <a:cubicBezTo>
                    <a:pt x="7272" y="334"/>
                    <a:pt x="7908" y="255"/>
                    <a:pt x="8593" y="255"/>
                  </a:cubicBezTo>
                  <a:close/>
                  <a:moveTo>
                    <a:pt x="8845" y="1"/>
                  </a:moveTo>
                  <a:cubicBezTo>
                    <a:pt x="8052" y="1"/>
                    <a:pt x="7298" y="80"/>
                    <a:pt x="6644" y="239"/>
                  </a:cubicBezTo>
                  <a:cubicBezTo>
                    <a:pt x="5970" y="417"/>
                    <a:pt x="5395" y="635"/>
                    <a:pt x="4859" y="893"/>
                  </a:cubicBezTo>
                  <a:cubicBezTo>
                    <a:pt x="3808" y="1389"/>
                    <a:pt x="3055" y="1984"/>
                    <a:pt x="2479" y="2539"/>
                  </a:cubicBezTo>
                  <a:cubicBezTo>
                    <a:pt x="1904" y="3074"/>
                    <a:pt x="1528" y="3550"/>
                    <a:pt x="1250" y="3947"/>
                  </a:cubicBezTo>
                  <a:cubicBezTo>
                    <a:pt x="972" y="4324"/>
                    <a:pt x="814" y="4621"/>
                    <a:pt x="714" y="4800"/>
                  </a:cubicBezTo>
                  <a:cubicBezTo>
                    <a:pt x="635" y="4998"/>
                    <a:pt x="595" y="5077"/>
                    <a:pt x="595" y="5077"/>
                  </a:cubicBezTo>
                  <a:cubicBezTo>
                    <a:pt x="595" y="5077"/>
                    <a:pt x="595" y="5077"/>
                    <a:pt x="595" y="5077"/>
                  </a:cubicBezTo>
                  <a:lnTo>
                    <a:pt x="595" y="5077"/>
                  </a:lnTo>
                  <a:cubicBezTo>
                    <a:pt x="595" y="5077"/>
                    <a:pt x="536" y="5157"/>
                    <a:pt x="437" y="5355"/>
                  </a:cubicBezTo>
                  <a:cubicBezTo>
                    <a:pt x="397" y="5434"/>
                    <a:pt x="318" y="5573"/>
                    <a:pt x="258" y="5732"/>
                  </a:cubicBezTo>
                  <a:cubicBezTo>
                    <a:pt x="219" y="5811"/>
                    <a:pt x="179" y="5890"/>
                    <a:pt x="139" y="5990"/>
                  </a:cubicBezTo>
                  <a:cubicBezTo>
                    <a:pt x="120" y="6049"/>
                    <a:pt x="100" y="6089"/>
                    <a:pt x="80" y="6148"/>
                  </a:cubicBezTo>
                  <a:cubicBezTo>
                    <a:pt x="40" y="6208"/>
                    <a:pt x="20" y="6267"/>
                    <a:pt x="1" y="6347"/>
                  </a:cubicBezTo>
                  <a:cubicBezTo>
                    <a:pt x="159" y="6545"/>
                    <a:pt x="358" y="6783"/>
                    <a:pt x="576" y="7080"/>
                  </a:cubicBezTo>
                  <a:cubicBezTo>
                    <a:pt x="794" y="7338"/>
                    <a:pt x="1032" y="7655"/>
                    <a:pt x="1290" y="7993"/>
                  </a:cubicBezTo>
                  <a:cubicBezTo>
                    <a:pt x="1825" y="8707"/>
                    <a:pt x="2479" y="9579"/>
                    <a:pt x="3253" y="10650"/>
                  </a:cubicBezTo>
                  <a:cubicBezTo>
                    <a:pt x="4780" y="12831"/>
                    <a:pt x="6783" y="15846"/>
                    <a:pt x="9024" y="20169"/>
                  </a:cubicBezTo>
                  <a:cubicBezTo>
                    <a:pt x="9262" y="20526"/>
                    <a:pt x="9520" y="20903"/>
                    <a:pt x="9777" y="21299"/>
                  </a:cubicBezTo>
                  <a:cubicBezTo>
                    <a:pt x="9896" y="21478"/>
                    <a:pt x="10035" y="21676"/>
                    <a:pt x="10174" y="21874"/>
                  </a:cubicBezTo>
                  <a:cubicBezTo>
                    <a:pt x="10234" y="21974"/>
                    <a:pt x="10293" y="22073"/>
                    <a:pt x="10372" y="22172"/>
                  </a:cubicBezTo>
                  <a:lnTo>
                    <a:pt x="10472" y="22331"/>
                  </a:lnTo>
                  <a:lnTo>
                    <a:pt x="10551" y="22469"/>
                  </a:lnTo>
                  <a:cubicBezTo>
                    <a:pt x="10571" y="22469"/>
                    <a:pt x="10571" y="22489"/>
                    <a:pt x="10590" y="22489"/>
                  </a:cubicBezTo>
                  <a:lnTo>
                    <a:pt x="10630" y="22489"/>
                  </a:lnTo>
                  <a:lnTo>
                    <a:pt x="10709" y="22469"/>
                  </a:lnTo>
                  <a:cubicBezTo>
                    <a:pt x="10848" y="22469"/>
                    <a:pt x="10987" y="22450"/>
                    <a:pt x="11106" y="22430"/>
                  </a:cubicBezTo>
                  <a:cubicBezTo>
                    <a:pt x="11245" y="22410"/>
                    <a:pt x="11364" y="22370"/>
                    <a:pt x="11483" y="22350"/>
                  </a:cubicBezTo>
                  <a:cubicBezTo>
                    <a:pt x="11622" y="22331"/>
                    <a:pt x="11741" y="22291"/>
                    <a:pt x="11860" y="22251"/>
                  </a:cubicBezTo>
                  <a:cubicBezTo>
                    <a:pt x="11979" y="22212"/>
                    <a:pt x="12118" y="22172"/>
                    <a:pt x="12237" y="22132"/>
                  </a:cubicBezTo>
                  <a:cubicBezTo>
                    <a:pt x="12732" y="21954"/>
                    <a:pt x="13228" y="21736"/>
                    <a:pt x="13704" y="21438"/>
                  </a:cubicBezTo>
                  <a:cubicBezTo>
                    <a:pt x="14636" y="20863"/>
                    <a:pt x="15509" y="20070"/>
                    <a:pt x="16223" y="19098"/>
                  </a:cubicBezTo>
                  <a:cubicBezTo>
                    <a:pt x="16956" y="18126"/>
                    <a:pt x="17492" y="16976"/>
                    <a:pt x="17869" y="15727"/>
                  </a:cubicBezTo>
                  <a:cubicBezTo>
                    <a:pt x="18305" y="14200"/>
                    <a:pt x="18444" y="12693"/>
                    <a:pt x="18424" y="11265"/>
                  </a:cubicBezTo>
                  <a:cubicBezTo>
                    <a:pt x="18404" y="9837"/>
                    <a:pt x="18226" y="8469"/>
                    <a:pt x="17888" y="7219"/>
                  </a:cubicBezTo>
                  <a:cubicBezTo>
                    <a:pt x="17531" y="5970"/>
                    <a:pt x="17016" y="4839"/>
                    <a:pt x="16342" y="3907"/>
                  </a:cubicBezTo>
                  <a:cubicBezTo>
                    <a:pt x="15647" y="2955"/>
                    <a:pt x="14834" y="2202"/>
                    <a:pt x="13982" y="1627"/>
                  </a:cubicBezTo>
                  <a:cubicBezTo>
                    <a:pt x="12237" y="496"/>
                    <a:pt x="10412" y="40"/>
                    <a:pt x="88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7"/>
            <p:cNvSpPr/>
            <p:nvPr/>
          </p:nvSpPr>
          <p:spPr>
            <a:xfrm>
              <a:off x="3294256" y="3400971"/>
              <a:ext cx="489779" cy="795975"/>
            </a:xfrm>
            <a:custGeom>
              <a:rect b="b" l="l" r="r" t="t"/>
              <a:pathLst>
                <a:path extrusionOk="0" h="24818" w="15271">
                  <a:moveTo>
                    <a:pt x="4696" y="271"/>
                  </a:moveTo>
                  <a:cubicBezTo>
                    <a:pt x="4858" y="271"/>
                    <a:pt x="5018" y="276"/>
                    <a:pt x="5177" y="286"/>
                  </a:cubicBezTo>
                  <a:cubicBezTo>
                    <a:pt x="5811" y="326"/>
                    <a:pt x="6386" y="445"/>
                    <a:pt x="6961" y="584"/>
                  </a:cubicBezTo>
                  <a:cubicBezTo>
                    <a:pt x="8072" y="881"/>
                    <a:pt x="9064" y="1337"/>
                    <a:pt x="9916" y="1912"/>
                  </a:cubicBezTo>
                  <a:cubicBezTo>
                    <a:pt x="10135" y="2031"/>
                    <a:pt x="10333" y="2190"/>
                    <a:pt x="10511" y="2349"/>
                  </a:cubicBezTo>
                  <a:lnTo>
                    <a:pt x="10670" y="2448"/>
                  </a:lnTo>
                  <a:cubicBezTo>
                    <a:pt x="10690" y="2488"/>
                    <a:pt x="10690" y="2448"/>
                    <a:pt x="10690" y="2507"/>
                  </a:cubicBezTo>
                  <a:cubicBezTo>
                    <a:pt x="10690" y="2626"/>
                    <a:pt x="10670" y="2745"/>
                    <a:pt x="10670" y="2864"/>
                  </a:cubicBezTo>
                  <a:cubicBezTo>
                    <a:pt x="10650" y="3340"/>
                    <a:pt x="10650" y="3816"/>
                    <a:pt x="10630" y="4253"/>
                  </a:cubicBezTo>
                  <a:cubicBezTo>
                    <a:pt x="10610" y="5125"/>
                    <a:pt x="10591" y="5958"/>
                    <a:pt x="10571" y="6712"/>
                  </a:cubicBezTo>
                  <a:cubicBezTo>
                    <a:pt x="10491" y="9706"/>
                    <a:pt x="10432" y="11689"/>
                    <a:pt x="10412" y="12919"/>
                  </a:cubicBezTo>
                  <a:cubicBezTo>
                    <a:pt x="10412" y="13534"/>
                    <a:pt x="10412" y="13970"/>
                    <a:pt x="10412" y="14228"/>
                  </a:cubicBezTo>
                  <a:cubicBezTo>
                    <a:pt x="10412" y="14505"/>
                    <a:pt x="10412" y="14624"/>
                    <a:pt x="10432" y="14624"/>
                  </a:cubicBezTo>
                  <a:cubicBezTo>
                    <a:pt x="10432" y="14624"/>
                    <a:pt x="10491" y="14525"/>
                    <a:pt x="10571" y="14267"/>
                  </a:cubicBezTo>
                  <a:cubicBezTo>
                    <a:pt x="10690" y="14010"/>
                    <a:pt x="10829" y="13613"/>
                    <a:pt x="11027" y="13038"/>
                  </a:cubicBezTo>
                  <a:cubicBezTo>
                    <a:pt x="11424" y="11868"/>
                    <a:pt x="12058" y="9984"/>
                    <a:pt x="12653" y="7029"/>
                  </a:cubicBezTo>
                  <a:cubicBezTo>
                    <a:pt x="12732" y="6652"/>
                    <a:pt x="12812" y="6275"/>
                    <a:pt x="12891" y="5859"/>
                  </a:cubicBezTo>
                  <a:cubicBezTo>
                    <a:pt x="12911" y="5680"/>
                    <a:pt x="12951" y="5502"/>
                    <a:pt x="12970" y="5323"/>
                  </a:cubicBezTo>
                  <a:cubicBezTo>
                    <a:pt x="12990" y="5284"/>
                    <a:pt x="12990" y="5264"/>
                    <a:pt x="12990" y="5244"/>
                  </a:cubicBezTo>
                  <a:lnTo>
                    <a:pt x="13030" y="5304"/>
                  </a:lnTo>
                  <a:cubicBezTo>
                    <a:pt x="13070" y="5383"/>
                    <a:pt x="13109" y="5462"/>
                    <a:pt x="13169" y="5542"/>
                  </a:cubicBezTo>
                  <a:cubicBezTo>
                    <a:pt x="13208" y="5641"/>
                    <a:pt x="13268" y="5740"/>
                    <a:pt x="13308" y="5859"/>
                  </a:cubicBezTo>
                  <a:cubicBezTo>
                    <a:pt x="13427" y="6057"/>
                    <a:pt x="13526" y="6256"/>
                    <a:pt x="13605" y="6474"/>
                  </a:cubicBezTo>
                  <a:cubicBezTo>
                    <a:pt x="13803" y="6910"/>
                    <a:pt x="13962" y="7386"/>
                    <a:pt x="14121" y="7862"/>
                  </a:cubicBezTo>
                  <a:cubicBezTo>
                    <a:pt x="14716" y="9805"/>
                    <a:pt x="14993" y="12165"/>
                    <a:pt x="14636" y="14803"/>
                  </a:cubicBezTo>
                  <a:cubicBezTo>
                    <a:pt x="14597" y="15120"/>
                    <a:pt x="14537" y="15457"/>
                    <a:pt x="14458" y="15794"/>
                  </a:cubicBezTo>
                  <a:cubicBezTo>
                    <a:pt x="14398" y="16132"/>
                    <a:pt x="14319" y="16469"/>
                    <a:pt x="14220" y="16806"/>
                  </a:cubicBezTo>
                  <a:cubicBezTo>
                    <a:pt x="14041" y="17480"/>
                    <a:pt x="13803" y="18154"/>
                    <a:pt x="13506" y="18848"/>
                  </a:cubicBezTo>
                  <a:cubicBezTo>
                    <a:pt x="13208" y="19523"/>
                    <a:pt x="12832" y="20197"/>
                    <a:pt x="12415" y="20851"/>
                  </a:cubicBezTo>
                  <a:cubicBezTo>
                    <a:pt x="11979" y="21506"/>
                    <a:pt x="11443" y="22121"/>
                    <a:pt x="10848" y="22696"/>
                  </a:cubicBezTo>
                  <a:cubicBezTo>
                    <a:pt x="10690" y="22834"/>
                    <a:pt x="10551" y="22973"/>
                    <a:pt x="10392" y="23112"/>
                  </a:cubicBezTo>
                  <a:cubicBezTo>
                    <a:pt x="10214" y="23231"/>
                    <a:pt x="10055" y="23350"/>
                    <a:pt x="9877" y="23489"/>
                  </a:cubicBezTo>
                  <a:cubicBezTo>
                    <a:pt x="9698" y="23588"/>
                    <a:pt x="9520" y="23707"/>
                    <a:pt x="9341" y="23826"/>
                  </a:cubicBezTo>
                  <a:cubicBezTo>
                    <a:pt x="9163" y="23945"/>
                    <a:pt x="8964" y="24024"/>
                    <a:pt x="8766" y="24124"/>
                  </a:cubicBezTo>
                  <a:cubicBezTo>
                    <a:pt x="8588" y="24223"/>
                    <a:pt x="8370" y="24302"/>
                    <a:pt x="8171" y="24381"/>
                  </a:cubicBezTo>
                  <a:lnTo>
                    <a:pt x="8032" y="24421"/>
                  </a:lnTo>
                  <a:lnTo>
                    <a:pt x="8032" y="24441"/>
                  </a:lnTo>
                  <a:lnTo>
                    <a:pt x="7993" y="24243"/>
                  </a:lnTo>
                  <a:cubicBezTo>
                    <a:pt x="7874" y="23806"/>
                    <a:pt x="7775" y="23350"/>
                    <a:pt x="7675" y="22894"/>
                  </a:cubicBezTo>
                  <a:cubicBezTo>
                    <a:pt x="7457" y="22002"/>
                    <a:pt x="7259" y="21050"/>
                    <a:pt x="7021" y="20118"/>
                  </a:cubicBezTo>
                  <a:cubicBezTo>
                    <a:pt x="6783" y="19166"/>
                    <a:pt x="6505" y="18194"/>
                    <a:pt x="6228" y="17202"/>
                  </a:cubicBezTo>
                  <a:cubicBezTo>
                    <a:pt x="5097" y="13256"/>
                    <a:pt x="3848" y="9746"/>
                    <a:pt x="2579" y="6632"/>
                  </a:cubicBezTo>
                  <a:cubicBezTo>
                    <a:pt x="1944" y="5066"/>
                    <a:pt x="1310" y="3618"/>
                    <a:pt x="695" y="2250"/>
                  </a:cubicBezTo>
                  <a:cubicBezTo>
                    <a:pt x="615" y="2071"/>
                    <a:pt x="536" y="1912"/>
                    <a:pt x="457" y="1734"/>
                  </a:cubicBezTo>
                  <a:lnTo>
                    <a:pt x="358" y="1536"/>
                  </a:lnTo>
                  <a:lnTo>
                    <a:pt x="437" y="1496"/>
                  </a:lnTo>
                  <a:cubicBezTo>
                    <a:pt x="576" y="1397"/>
                    <a:pt x="734" y="1298"/>
                    <a:pt x="873" y="1199"/>
                  </a:cubicBezTo>
                  <a:cubicBezTo>
                    <a:pt x="1032" y="1119"/>
                    <a:pt x="1191" y="1040"/>
                    <a:pt x="1349" y="961"/>
                  </a:cubicBezTo>
                  <a:cubicBezTo>
                    <a:pt x="1984" y="683"/>
                    <a:pt x="2638" y="465"/>
                    <a:pt x="3273" y="385"/>
                  </a:cubicBezTo>
                  <a:cubicBezTo>
                    <a:pt x="3758" y="312"/>
                    <a:pt x="4233" y="271"/>
                    <a:pt x="4696" y="271"/>
                  </a:cubicBezTo>
                  <a:close/>
                  <a:moveTo>
                    <a:pt x="4580" y="1"/>
                  </a:moveTo>
                  <a:cubicBezTo>
                    <a:pt x="4140" y="1"/>
                    <a:pt x="3691" y="40"/>
                    <a:pt x="3233" y="108"/>
                  </a:cubicBezTo>
                  <a:cubicBezTo>
                    <a:pt x="2559" y="207"/>
                    <a:pt x="1885" y="425"/>
                    <a:pt x="1230" y="703"/>
                  </a:cubicBezTo>
                  <a:cubicBezTo>
                    <a:pt x="1072" y="802"/>
                    <a:pt x="913" y="881"/>
                    <a:pt x="754" y="961"/>
                  </a:cubicBezTo>
                  <a:cubicBezTo>
                    <a:pt x="596" y="1040"/>
                    <a:pt x="437" y="1159"/>
                    <a:pt x="278" y="1258"/>
                  </a:cubicBezTo>
                  <a:lnTo>
                    <a:pt x="120" y="1357"/>
                  </a:lnTo>
                  <a:lnTo>
                    <a:pt x="1" y="1417"/>
                  </a:lnTo>
                  <a:lnTo>
                    <a:pt x="60" y="1556"/>
                  </a:lnTo>
                  <a:lnTo>
                    <a:pt x="199" y="1853"/>
                  </a:lnTo>
                  <a:cubicBezTo>
                    <a:pt x="278" y="2012"/>
                    <a:pt x="358" y="2190"/>
                    <a:pt x="437" y="2349"/>
                  </a:cubicBezTo>
                  <a:cubicBezTo>
                    <a:pt x="1052" y="3717"/>
                    <a:pt x="1686" y="5165"/>
                    <a:pt x="2321" y="6731"/>
                  </a:cubicBezTo>
                  <a:cubicBezTo>
                    <a:pt x="3570" y="9825"/>
                    <a:pt x="4820" y="13335"/>
                    <a:pt x="5950" y="17282"/>
                  </a:cubicBezTo>
                  <a:cubicBezTo>
                    <a:pt x="6228" y="18253"/>
                    <a:pt x="6505" y="19225"/>
                    <a:pt x="6743" y="20177"/>
                  </a:cubicBezTo>
                  <a:cubicBezTo>
                    <a:pt x="6981" y="21129"/>
                    <a:pt x="7180" y="22061"/>
                    <a:pt x="7398" y="22953"/>
                  </a:cubicBezTo>
                  <a:cubicBezTo>
                    <a:pt x="7497" y="23410"/>
                    <a:pt x="7596" y="23866"/>
                    <a:pt x="7695" y="24302"/>
                  </a:cubicBezTo>
                  <a:cubicBezTo>
                    <a:pt x="7735" y="24461"/>
                    <a:pt x="7775" y="24619"/>
                    <a:pt x="7814" y="24778"/>
                  </a:cubicBezTo>
                  <a:lnTo>
                    <a:pt x="7814" y="24818"/>
                  </a:lnTo>
                  <a:lnTo>
                    <a:pt x="7854" y="24818"/>
                  </a:lnTo>
                  <a:lnTo>
                    <a:pt x="7933" y="24778"/>
                  </a:lnTo>
                  <a:lnTo>
                    <a:pt x="8092" y="24718"/>
                  </a:lnTo>
                  <a:lnTo>
                    <a:pt x="8270" y="24659"/>
                  </a:lnTo>
                  <a:cubicBezTo>
                    <a:pt x="8489" y="24560"/>
                    <a:pt x="8707" y="24500"/>
                    <a:pt x="8905" y="24381"/>
                  </a:cubicBezTo>
                  <a:cubicBezTo>
                    <a:pt x="9103" y="24282"/>
                    <a:pt x="9302" y="24183"/>
                    <a:pt x="9500" y="24064"/>
                  </a:cubicBezTo>
                  <a:cubicBezTo>
                    <a:pt x="9678" y="23965"/>
                    <a:pt x="9857" y="23846"/>
                    <a:pt x="10055" y="23727"/>
                  </a:cubicBezTo>
                  <a:cubicBezTo>
                    <a:pt x="10234" y="23588"/>
                    <a:pt x="10392" y="23449"/>
                    <a:pt x="10571" y="23330"/>
                  </a:cubicBezTo>
                  <a:cubicBezTo>
                    <a:pt x="10749" y="23191"/>
                    <a:pt x="10888" y="23033"/>
                    <a:pt x="11047" y="22894"/>
                  </a:cubicBezTo>
                  <a:cubicBezTo>
                    <a:pt x="11681" y="22319"/>
                    <a:pt x="12217" y="21684"/>
                    <a:pt x="12653" y="21010"/>
                  </a:cubicBezTo>
                  <a:cubicBezTo>
                    <a:pt x="13089" y="20336"/>
                    <a:pt x="13466" y="19661"/>
                    <a:pt x="13764" y="18948"/>
                  </a:cubicBezTo>
                  <a:cubicBezTo>
                    <a:pt x="14061" y="18253"/>
                    <a:pt x="14319" y="17559"/>
                    <a:pt x="14497" y="16865"/>
                  </a:cubicBezTo>
                  <a:cubicBezTo>
                    <a:pt x="14597" y="16528"/>
                    <a:pt x="14676" y="16171"/>
                    <a:pt x="14735" y="15834"/>
                  </a:cubicBezTo>
                  <a:cubicBezTo>
                    <a:pt x="14815" y="15497"/>
                    <a:pt x="14874" y="15160"/>
                    <a:pt x="14914" y="14823"/>
                  </a:cubicBezTo>
                  <a:cubicBezTo>
                    <a:pt x="15271" y="12165"/>
                    <a:pt x="14973" y="9766"/>
                    <a:pt x="14359" y="7783"/>
                  </a:cubicBezTo>
                  <a:cubicBezTo>
                    <a:pt x="14200" y="7307"/>
                    <a:pt x="14041" y="6831"/>
                    <a:pt x="13843" y="6394"/>
                  </a:cubicBezTo>
                  <a:cubicBezTo>
                    <a:pt x="13744" y="6176"/>
                    <a:pt x="13645" y="5958"/>
                    <a:pt x="13526" y="5740"/>
                  </a:cubicBezTo>
                  <a:cubicBezTo>
                    <a:pt x="13466" y="5641"/>
                    <a:pt x="13427" y="5542"/>
                    <a:pt x="13367" y="5442"/>
                  </a:cubicBezTo>
                  <a:cubicBezTo>
                    <a:pt x="13308" y="5323"/>
                    <a:pt x="13248" y="5204"/>
                    <a:pt x="13169" y="5086"/>
                  </a:cubicBezTo>
                  <a:cubicBezTo>
                    <a:pt x="13070" y="4927"/>
                    <a:pt x="12970" y="4768"/>
                    <a:pt x="12891" y="4590"/>
                  </a:cubicBezTo>
                  <a:cubicBezTo>
                    <a:pt x="12887" y="4586"/>
                    <a:pt x="12884" y="4584"/>
                    <a:pt x="12881" y="4584"/>
                  </a:cubicBezTo>
                  <a:cubicBezTo>
                    <a:pt x="12871" y="4584"/>
                    <a:pt x="12871" y="4610"/>
                    <a:pt x="12871" y="4610"/>
                  </a:cubicBezTo>
                  <a:lnTo>
                    <a:pt x="12871" y="4649"/>
                  </a:lnTo>
                  <a:lnTo>
                    <a:pt x="12851" y="4709"/>
                  </a:lnTo>
                  <a:lnTo>
                    <a:pt x="12832" y="4867"/>
                  </a:lnTo>
                  <a:cubicBezTo>
                    <a:pt x="12812" y="4947"/>
                    <a:pt x="12812" y="5046"/>
                    <a:pt x="12792" y="5145"/>
                  </a:cubicBezTo>
                  <a:cubicBezTo>
                    <a:pt x="12752" y="5363"/>
                    <a:pt x="12713" y="5601"/>
                    <a:pt x="12673" y="5819"/>
                  </a:cubicBezTo>
                  <a:cubicBezTo>
                    <a:pt x="12613" y="6236"/>
                    <a:pt x="12534" y="6613"/>
                    <a:pt x="12455" y="6989"/>
                  </a:cubicBezTo>
                  <a:cubicBezTo>
                    <a:pt x="11880" y="9924"/>
                    <a:pt x="11285" y="11828"/>
                    <a:pt x="10928" y="12998"/>
                  </a:cubicBezTo>
                  <a:cubicBezTo>
                    <a:pt x="10749" y="13573"/>
                    <a:pt x="10610" y="13990"/>
                    <a:pt x="10531" y="14248"/>
                  </a:cubicBezTo>
                  <a:cubicBezTo>
                    <a:pt x="10491" y="14378"/>
                    <a:pt x="10461" y="14472"/>
                    <a:pt x="10444" y="14534"/>
                  </a:cubicBezTo>
                  <a:lnTo>
                    <a:pt x="10444" y="14534"/>
                  </a:lnTo>
                  <a:cubicBezTo>
                    <a:pt x="10451" y="14470"/>
                    <a:pt x="10462" y="14370"/>
                    <a:pt x="10472" y="14228"/>
                  </a:cubicBezTo>
                  <a:cubicBezTo>
                    <a:pt x="10491" y="13970"/>
                    <a:pt x="10511" y="13534"/>
                    <a:pt x="10531" y="12919"/>
                  </a:cubicBezTo>
                  <a:cubicBezTo>
                    <a:pt x="10591" y="11689"/>
                    <a:pt x="10670" y="9706"/>
                    <a:pt x="10789" y="6712"/>
                  </a:cubicBezTo>
                  <a:cubicBezTo>
                    <a:pt x="10809" y="5958"/>
                    <a:pt x="10829" y="5145"/>
                    <a:pt x="10868" y="4253"/>
                  </a:cubicBezTo>
                  <a:cubicBezTo>
                    <a:pt x="10888" y="3816"/>
                    <a:pt x="10888" y="3360"/>
                    <a:pt x="10908" y="2884"/>
                  </a:cubicBezTo>
                  <a:cubicBezTo>
                    <a:pt x="10928" y="2765"/>
                    <a:pt x="10928" y="2626"/>
                    <a:pt x="10928" y="2507"/>
                  </a:cubicBezTo>
                  <a:lnTo>
                    <a:pt x="10928" y="2369"/>
                  </a:lnTo>
                  <a:cubicBezTo>
                    <a:pt x="10908" y="2329"/>
                    <a:pt x="10848" y="2289"/>
                    <a:pt x="10829" y="2269"/>
                  </a:cubicBezTo>
                  <a:lnTo>
                    <a:pt x="10670" y="2150"/>
                  </a:lnTo>
                  <a:cubicBezTo>
                    <a:pt x="10472" y="1992"/>
                    <a:pt x="10273" y="1833"/>
                    <a:pt x="10055" y="1694"/>
                  </a:cubicBezTo>
                  <a:cubicBezTo>
                    <a:pt x="9202" y="1119"/>
                    <a:pt x="8171" y="623"/>
                    <a:pt x="7021" y="326"/>
                  </a:cubicBezTo>
                  <a:cubicBezTo>
                    <a:pt x="6446" y="187"/>
                    <a:pt x="5851" y="48"/>
                    <a:pt x="5197" y="29"/>
                  </a:cubicBezTo>
                  <a:cubicBezTo>
                    <a:pt x="4993" y="9"/>
                    <a:pt x="4788" y="1"/>
                    <a:pt x="45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7"/>
            <p:cNvSpPr/>
            <p:nvPr/>
          </p:nvSpPr>
          <p:spPr>
            <a:xfrm>
              <a:off x="528736" y="3284195"/>
              <a:ext cx="471979" cy="468162"/>
            </a:xfrm>
            <a:custGeom>
              <a:rect b="b" l="l" r="r" t="t"/>
              <a:pathLst>
                <a:path extrusionOk="0" h="14597" w="14716">
                  <a:moveTo>
                    <a:pt x="7358" y="1"/>
                  </a:moveTo>
                  <a:cubicBezTo>
                    <a:pt x="6188" y="1"/>
                    <a:pt x="5078" y="298"/>
                    <a:pt x="4126" y="754"/>
                  </a:cubicBezTo>
                  <a:cubicBezTo>
                    <a:pt x="3154" y="1230"/>
                    <a:pt x="2361" y="1885"/>
                    <a:pt x="1746" y="2599"/>
                  </a:cubicBezTo>
                  <a:cubicBezTo>
                    <a:pt x="1131" y="3332"/>
                    <a:pt x="675" y="4145"/>
                    <a:pt x="398" y="4959"/>
                  </a:cubicBezTo>
                  <a:cubicBezTo>
                    <a:pt x="120" y="5772"/>
                    <a:pt x="1" y="6585"/>
                    <a:pt x="1" y="7338"/>
                  </a:cubicBezTo>
                  <a:cubicBezTo>
                    <a:pt x="21" y="8092"/>
                    <a:pt x="120" y="8806"/>
                    <a:pt x="318" y="9460"/>
                  </a:cubicBezTo>
                  <a:cubicBezTo>
                    <a:pt x="517" y="10095"/>
                    <a:pt x="755" y="10670"/>
                    <a:pt x="1072" y="11166"/>
                  </a:cubicBezTo>
                  <a:cubicBezTo>
                    <a:pt x="1687" y="12157"/>
                    <a:pt x="2440" y="12871"/>
                    <a:pt x="3134" y="13347"/>
                  </a:cubicBezTo>
                  <a:cubicBezTo>
                    <a:pt x="3828" y="13823"/>
                    <a:pt x="4483" y="14121"/>
                    <a:pt x="5038" y="14279"/>
                  </a:cubicBezTo>
                  <a:cubicBezTo>
                    <a:pt x="5316" y="14378"/>
                    <a:pt x="5574" y="14418"/>
                    <a:pt x="5792" y="14478"/>
                  </a:cubicBezTo>
                  <a:cubicBezTo>
                    <a:pt x="6010" y="14537"/>
                    <a:pt x="6228" y="14557"/>
                    <a:pt x="6387" y="14577"/>
                  </a:cubicBezTo>
                  <a:cubicBezTo>
                    <a:pt x="6466" y="14577"/>
                    <a:pt x="6545" y="14597"/>
                    <a:pt x="6625" y="14597"/>
                  </a:cubicBezTo>
                  <a:lnTo>
                    <a:pt x="7120" y="14597"/>
                  </a:lnTo>
                  <a:cubicBezTo>
                    <a:pt x="7279" y="14597"/>
                    <a:pt x="7358" y="14597"/>
                    <a:pt x="7358" y="14577"/>
                  </a:cubicBezTo>
                  <a:cubicBezTo>
                    <a:pt x="7358" y="14577"/>
                    <a:pt x="7279" y="14557"/>
                    <a:pt x="7120" y="14537"/>
                  </a:cubicBezTo>
                  <a:cubicBezTo>
                    <a:pt x="7041" y="14537"/>
                    <a:pt x="6962" y="14517"/>
                    <a:pt x="6823" y="14517"/>
                  </a:cubicBezTo>
                  <a:cubicBezTo>
                    <a:pt x="6763" y="14497"/>
                    <a:pt x="6704" y="14497"/>
                    <a:pt x="6625" y="14497"/>
                  </a:cubicBezTo>
                  <a:cubicBezTo>
                    <a:pt x="6565" y="14478"/>
                    <a:pt x="6486" y="14478"/>
                    <a:pt x="6406" y="14458"/>
                  </a:cubicBezTo>
                  <a:cubicBezTo>
                    <a:pt x="6228" y="14418"/>
                    <a:pt x="6030" y="14398"/>
                    <a:pt x="5812" y="14339"/>
                  </a:cubicBezTo>
                  <a:cubicBezTo>
                    <a:pt x="5613" y="14279"/>
                    <a:pt x="5355" y="14220"/>
                    <a:pt x="5098" y="14121"/>
                  </a:cubicBezTo>
                  <a:cubicBezTo>
                    <a:pt x="4562" y="13942"/>
                    <a:pt x="3928" y="13645"/>
                    <a:pt x="3253" y="13169"/>
                  </a:cubicBezTo>
                  <a:cubicBezTo>
                    <a:pt x="2579" y="12693"/>
                    <a:pt x="1865" y="11999"/>
                    <a:pt x="1270" y="11027"/>
                  </a:cubicBezTo>
                  <a:cubicBezTo>
                    <a:pt x="973" y="10551"/>
                    <a:pt x="735" y="9976"/>
                    <a:pt x="556" y="9361"/>
                  </a:cubicBezTo>
                  <a:cubicBezTo>
                    <a:pt x="358" y="8746"/>
                    <a:pt x="279" y="8052"/>
                    <a:pt x="259" y="7338"/>
                  </a:cubicBezTo>
                  <a:cubicBezTo>
                    <a:pt x="279" y="6585"/>
                    <a:pt x="398" y="5811"/>
                    <a:pt x="655" y="5038"/>
                  </a:cubicBezTo>
                  <a:cubicBezTo>
                    <a:pt x="933" y="4264"/>
                    <a:pt x="1349" y="3491"/>
                    <a:pt x="1964" y="2777"/>
                  </a:cubicBezTo>
                  <a:cubicBezTo>
                    <a:pt x="2559" y="2083"/>
                    <a:pt x="3313" y="1468"/>
                    <a:pt x="4245" y="1012"/>
                  </a:cubicBezTo>
                  <a:cubicBezTo>
                    <a:pt x="5157" y="556"/>
                    <a:pt x="6208" y="298"/>
                    <a:pt x="7339" y="278"/>
                  </a:cubicBezTo>
                  <a:cubicBezTo>
                    <a:pt x="8469" y="298"/>
                    <a:pt x="9540" y="556"/>
                    <a:pt x="10452" y="1012"/>
                  </a:cubicBezTo>
                  <a:cubicBezTo>
                    <a:pt x="11364" y="1468"/>
                    <a:pt x="12138" y="2083"/>
                    <a:pt x="12733" y="2777"/>
                  </a:cubicBezTo>
                  <a:cubicBezTo>
                    <a:pt x="13328" y="3491"/>
                    <a:pt x="13764" y="4264"/>
                    <a:pt x="14022" y="5038"/>
                  </a:cubicBezTo>
                  <a:cubicBezTo>
                    <a:pt x="14299" y="5811"/>
                    <a:pt x="14418" y="6605"/>
                    <a:pt x="14438" y="7338"/>
                  </a:cubicBezTo>
                  <a:cubicBezTo>
                    <a:pt x="14418" y="8052"/>
                    <a:pt x="14319" y="8746"/>
                    <a:pt x="14141" y="9361"/>
                  </a:cubicBezTo>
                  <a:cubicBezTo>
                    <a:pt x="13942" y="9976"/>
                    <a:pt x="13724" y="10551"/>
                    <a:pt x="13407" y="11027"/>
                  </a:cubicBezTo>
                  <a:cubicBezTo>
                    <a:pt x="12832" y="11999"/>
                    <a:pt x="12118" y="12693"/>
                    <a:pt x="11444" y="13169"/>
                  </a:cubicBezTo>
                  <a:cubicBezTo>
                    <a:pt x="10769" y="13645"/>
                    <a:pt x="10135" y="13942"/>
                    <a:pt x="9599" y="14121"/>
                  </a:cubicBezTo>
                  <a:cubicBezTo>
                    <a:pt x="9342" y="14220"/>
                    <a:pt x="9084" y="14279"/>
                    <a:pt x="8866" y="14339"/>
                  </a:cubicBezTo>
                  <a:cubicBezTo>
                    <a:pt x="8647" y="14398"/>
                    <a:pt x="8469" y="14418"/>
                    <a:pt x="8290" y="14458"/>
                  </a:cubicBezTo>
                  <a:cubicBezTo>
                    <a:pt x="8211" y="14458"/>
                    <a:pt x="8132" y="14478"/>
                    <a:pt x="8052" y="14497"/>
                  </a:cubicBezTo>
                  <a:cubicBezTo>
                    <a:pt x="7993" y="14497"/>
                    <a:pt x="7914" y="14497"/>
                    <a:pt x="7854" y="14517"/>
                  </a:cubicBezTo>
                  <a:cubicBezTo>
                    <a:pt x="7735" y="14517"/>
                    <a:pt x="7636" y="14537"/>
                    <a:pt x="7557" y="14537"/>
                  </a:cubicBezTo>
                  <a:cubicBezTo>
                    <a:pt x="7418" y="14557"/>
                    <a:pt x="7358" y="14577"/>
                    <a:pt x="7358" y="14577"/>
                  </a:cubicBezTo>
                  <a:cubicBezTo>
                    <a:pt x="7358" y="14597"/>
                    <a:pt x="7418" y="14597"/>
                    <a:pt x="7577" y="14597"/>
                  </a:cubicBezTo>
                  <a:lnTo>
                    <a:pt x="8072" y="14597"/>
                  </a:lnTo>
                  <a:cubicBezTo>
                    <a:pt x="8152" y="14597"/>
                    <a:pt x="8231" y="14577"/>
                    <a:pt x="8310" y="14577"/>
                  </a:cubicBezTo>
                  <a:cubicBezTo>
                    <a:pt x="8489" y="14557"/>
                    <a:pt x="8687" y="14537"/>
                    <a:pt x="8905" y="14497"/>
                  </a:cubicBezTo>
                  <a:cubicBezTo>
                    <a:pt x="9143" y="14418"/>
                    <a:pt x="9401" y="14378"/>
                    <a:pt x="9659" y="14299"/>
                  </a:cubicBezTo>
                  <a:cubicBezTo>
                    <a:pt x="10214" y="14121"/>
                    <a:pt x="10869" y="13823"/>
                    <a:pt x="11582" y="13347"/>
                  </a:cubicBezTo>
                  <a:cubicBezTo>
                    <a:pt x="12277" y="12871"/>
                    <a:pt x="13010" y="12157"/>
                    <a:pt x="13625" y="11166"/>
                  </a:cubicBezTo>
                  <a:cubicBezTo>
                    <a:pt x="13942" y="10670"/>
                    <a:pt x="14200" y="10095"/>
                    <a:pt x="14399" y="9460"/>
                  </a:cubicBezTo>
                  <a:cubicBezTo>
                    <a:pt x="14597" y="8806"/>
                    <a:pt x="14696" y="8092"/>
                    <a:pt x="14716" y="7338"/>
                  </a:cubicBezTo>
                  <a:cubicBezTo>
                    <a:pt x="14696" y="6565"/>
                    <a:pt x="14577" y="5772"/>
                    <a:pt x="14299" y="4959"/>
                  </a:cubicBezTo>
                  <a:cubicBezTo>
                    <a:pt x="14022" y="4145"/>
                    <a:pt x="13585" y="3332"/>
                    <a:pt x="12971" y="2599"/>
                  </a:cubicBezTo>
                  <a:cubicBezTo>
                    <a:pt x="12356" y="1885"/>
                    <a:pt x="11543" y="1230"/>
                    <a:pt x="10591" y="754"/>
                  </a:cubicBezTo>
                  <a:cubicBezTo>
                    <a:pt x="9639"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7"/>
            <p:cNvSpPr/>
            <p:nvPr/>
          </p:nvSpPr>
          <p:spPr>
            <a:xfrm>
              <a:off x="264779" y="2600377"/>
              <a:ext cx="2689215" cy="1583451"/>
            </a:xfrm>
            <a:custGeom>
              <a:rect b="b" l="l" r="r" t="t"/>
              <a:pathLst>
                <a:path extrusionOk="0" h="49371" w="83848">
                  <a:moveTo>
                    <a:pt x="33474" y="1"/>
                  </a:moveTo>
                  <a:cubicBezTo>
                    <a:pt x="33330" y="1"/>
                    <a:pt x="33185" y="1"/>
                    <a:pt x="33040" y="3"/>
                  </a:cubicBezTo>
                  <a:cubicBezTo>
                    <a:pt x="30462" y="3"/>
                    <a:pt x="27943" y="281"/>
                    <a:pt x="25524" y="757"/>
                  </a:cubicBezTo>
                  <a:cubicBezTo>
                    <a:pt x="25226" y="816"/>
                    <a:pt x="24929" y="876"/>
                    <a:pt x="24631" y="935"/>
                  </a:cubicBezTo>
                  <a:cubicBezTo>
                    <a:pt x="24334" y="995"/>
                    <a:pt x="24037" y="1074"/>
                    <a:pt x="23739" y="1153"/>
                  </a:cubicBezTo>
                  <a:cubicBezTo>
                    <a:pt x="23442" y="1233"/>
                    <a:pt x="23144" y="1292"/>
                    <a:pt x="22847" y="1371"/>
                  </a:cubicBezTo>
                  <a:cubicBezTo>
                    <a:pt x="22569" y="1451"/>
                    <a:pt x="22272" y="1530"/>
                    <a:pt x="21974" y="1629"/>
                  </a:cubicBezTo>
                  <a:cubicBezTo>
                    <a:pt x="21399" y="1808"/>
                    <a:pt x="20844" y="1986"/>
                    <a:pt x="20269" y="2165"/>
                  </a:cubicBezTo>
                  <a:cubicBezTo>
                    <a:pt x="19713" y="2383"/>
                    <a:pt x="19158" y="2601"/>
                    <a:pt x="18603" y="2819"/>
                  </a:cubicBezTo>
                  <a:cubicBezTo>
                    <a:pt x="16441" y="3712"/>
                    <a:pt x="14379" y="4802"/>
                    <a:pt x="12515" y="6072"/>
                  </a:cubicBezTo>
                  <a:cubicBezTo>
                    <a:pt x="12058" y="6389"/>
                    <a:pt x="11602" y="6726"/>
                    <a:pt x="11166" y="7063"/>
                  </a:cubicBezTo>
                  <a:cubicBezTo>
                    <a:pt x="10948" y="7242"/>
                    <a:pt x="10710" y="7380"/>
                    <a:pt x="10492" y="7579"/>
                  </a:cubicBezTo>
                  <a:cubicBezTo>
                    <a:pt x="10293" y="7757"/>
                    <a:pt x="10075" y="7936"/>
                    <a:pt x="9877" y="8114"/>
                  </a:cubicBezTo>
                  <a:cubicBezTo>
                    <a:pt x="9024" y="8828"/>
                    <a:pt x="8231" y="9562"/>
                    <a:pt x="7517" y="10375"/>
                  </a:cubicBezTo>
                  <a:cubicBezTo>
                    <a:pt x="4602" y="13548"/>
                    <a:pt x="2599" y="17237"/>
                    <a:pt x="1409" y="20945"/>
                  </a:cubicBezTo>
                  <a:cubicBezTo>
                    <a:pt x="814" y="22789"/>
                    <a:pt x="417" y="24673"/>
                    <a:pt x="219" y="26498"/>
                  </a:cubicBezTo>
                  <a:cubicBezTo>
                    <a:pt x="21" y="28342"/>
                    <a:pt x="1" y="30147"/>
                    <a:pt x="160" y="31892"/>
                  </a:cubicBezTo>
                  <a:cubicBezTo>
                    <a:pt x="834" y="38872"/>
                    <a:pt x="4483" y="44683"/>
                    <a:pt x="9163" y="47519"/>
                  </a:cubicBezTo>
                  <a:cubicBezTo>
                    <a:pt x="9758" y="47876"/>
                    <a:pt x="10353" y="48193"/>
                    <a:pt x="10968" y="48431"/>
                  </a:cubicBezTo>
                  <a:cubicBezTo>
                    <a:pt x="11265" y="48570"/>
                    <a:pt x="11582" y="48669"/>
                    <a:pt x="11880" y="48788"/>
                  </a:cubicBezTo>
                  <a:cubicBezTo>
                    <a:pt x="12197" y="48887"/>
                    <a:pt x="12515" y="48986"/>
                    <a:pt x="12812" y="49046"/>
                  </a:cubicBezTo>
                  <a:cubicBezTo>
                    <a:pt x="13447" y="49205"/>
                    <a:pt x="14061" y="49284"/>
                    <a:pt x="14676" y="49343"/>
                  </a:cubicBezTo>
                  <a:cubicBezTo>
                    <a:pt x="14952" y="49361"/>
                    <a:pt x="15229" y="49371"/>
                    <a:pt x="15502" y="49371"/>
                  </a:cubicBezTo>
                  <a:cubicBezTo>
                    <a:pt x="15836" y="49371"/>
                    <a:pt x="16164" y="49356"/>
                    <a:pt x="16481" y="49323"/>
                  </a:cubicBezTo>
                  <a:cubicBezTo>
                    <a:pt x="18861" y="49145"/>
                    <a:pt x="20963" y="48213"/>
                    <a:pt x="22430" y="46845"/>
                  </a:cubicBezTo>
                  <a:lnTo>
                    <a:pt x="22470" y="46805"/>
                  </a:lnTo>
                  <a:lnTo>
                    <a:pt x="22470" y="46788"/>
                  </a:lnTo>
                  <a:lnTo>
                    <a:pt x="22470" y="46788"/>
                  </a:lnTo>
                  <a:cubicBezTo>
                    <a:pt x="22907" y="46378"/>
                    <a:pt x="23251" y="45878"/>
                    <a:pt x="23521" y="45377"/>
                  </a:cubicBezTo>
                  <a:cubicBezTo>
                    <a:pt x="23779" y="44842"/>
                    <a:pt x="23977" y="44286"/>
                    <a:pt x="24136" y="43751"/>
                  </a:cubicBezTo>
                  <a:cubicBezTo>
                    <a:pt x="24433" y="42660"/>
                    <a:pt x="24572" y="41569"/>
                    <a:pt x="24651" y="40538"/>
                  </a:cubicBezTo>
                  <a:cubicBezTo>
                    <a:pt x="24750" y="39487"/>
                    <a:pt x="24869" y="38515"/>
                    <a:pt x="25088" y="37583"/>
                  </a:cubicBezTo>
                  <a:cubicBezTo>
                    <a:pt x="25187" y="37127"/>
                    <a:pt x="25345" y="36691"/>
                    <a:pt x="25504" y="36275"/>
                  </a:cubicBezTo>
                  <a:cubicBezTo>
                    <a:pt x="25683" y="35858"/>
                    <a:pt x="25901" y="35461"/>
                    <a:pt x="26139" y="35124"/>
                  </a:cubicBezTo>
                  <a:cubicBezTo>
                    <a:pt x="26634" y="34430"/>
                    <a:pt x="27309" y="33915"/>
                    <a:pt x="28023" y="33657"/>
                  </a:cubicBezTo>
                  <a:cubicBezTo>
                    <a:pt x="28470" y="33483"/>
                    <a:pt x="28932" y="33418"/>
                    <a:pt x="29386" y="33418"/>
                  </a:cubicBezTo>
                  <a:cubicBezTo>
                    <a:pt x="29657" y="33418"/>
                    <a:pt x="29925" y="33441"/>
                    <a:pt x="30184" y="33478"/>
                  </a:cubicBezTo>
                  <a:cubicBezTo>
                    <a:pt x="30521" y="33538"/>
                    <a:pt x="30839" y="33637"/>
                    <a:pt x="31136" y="33736"/>
                  </a:cubicBezTo>
                  <a:cubicBezTo>
                    <a:pt x="31453" y="33855"/>
                    <a:pt x="31731" y="33994"/>
                    <a:pt x="31989" y="34153"/>
                  </a:cubicBezTo>
                  <a:cubicBezTo>
                    <a:pt x="32128" y="34212"/>
                    <a:pt x="32247" y="34311"/>
                    <a:pt x="32366" y="34391"/>
                  </a:cubicBezTo>
                  <a:cubicBezTo>
                    <a:pt x="32485" y="34470"/>
                    <a:pt x="32604" y="34549"/>
                    <a:pt x="32723" y="34648"/>
                  </a:cubicBezTo>
                  <a:cubicBezTo>
                    <a:pt x="32822" y="34728"/>
                    <a:pt x="32921" y="34827"/>
                    <a:pt x="33020" y="34926"/>
                  </a:cubicBezTo>
                  <a:cubicBezTo>
                    <a:pt x="33060" y="34966"/>
                    <a:pt x="33139" y="35045"/>
                    <a:pt x="33218" y="35124"/>
                  </a:cubicBezTo>
                  <a:cubicBezTo>
                    <a:pt x="33278" y="35204"/>
                    <a:pt x="33357" y="35283"/>
                    <a:pt x="33417" y="35362"/>
                  </a:cubicBezTo>
                  <a:cubicBezTo>
                    <a:pt x="33437" y="35184"/>
                    <a:pt x="33456" y="34966"/>
                    <a:pt x="33456" y="34807"/>
                  </a:cubicBezTo>
                  <a:cubicBezTo>
                    <a:pt x="33476" y="34688"/>
                    <a:pt x="33476" y="34549"/>
                    <a:pt x="33496" y="34430"/>
                  </a:cubicBezTo>
                  <a:cubicBezTo>
                    <a:pt x="33536" y="34192"/>
                    <a:pt x="33556" y="33954"/>
                    <a:pt x="33595" y="33716"/>
                  </a:cubicBezTo>
                  <a:cubicBezTo>
                    <a:pt x="33675" y="33260"/>
                    <a:pt x="33794" y="32804"/>
                    <a:pt x="33913" y="32407"/>
                  </a:cubicBezTo>
                  <a:cubicBezTo>
                    <a:pt x="34151" y="31575"/>
                    <a:pt x="34448" y="30861"/>
                    <a:pt x="34765" y="30226"/>
                  </a:cubicBezTo>
                  <a:cubicBezTo>
                    <a:pt x="35380" y="28977"/>
                    <a:pt x="36035" y="28084"/>
                    <a:pt x="36570" y="27430"/>
                  </a:cubicBezTo>
                  <a:cubicBezTo>
                    <a:pt x="37086" y="26775"/>
                    <a:pt x="37502" y="26359"/>
                    <a:pt x="37760" y="26081"/>
                  </a:cubicBezTo>
                  <a:lnTo>
                    <a:pt x="38037" y="25804"/>
                  </a:lnTo>
                  <a:cubicBezTo>
                    <a:pt x="38097" y="25744"/>
                    <a:pt x="38137" y="25704"/>
                    <a:pt x="38137" y="25704"/>
                  </a:cubicBezTo>
                  <a:cubicBezTo>
                    <a:pt x="38117" y="25704"/>
                    <a:pt x="38097" y="25724"/>
                    <a:pt x="38018" y="25784"/>
                  </a:cubicBezTo>
                  <a:cubicBezTo>
                    <a:pt x="37958" y="25843"/>
                    <a:pt x="37859" y="25923"/>
                    <a:pt x="37720" y="26061"/>
                  </a:cubicBezTo>
                  <a:cubicBezTo>
                    <a:pt x="37443" y="26299"/>
                    <a:pt x="37026" y="26716"/>
                    <a:pt x="36491" y="27370"/>
                  </a:cubicBezTo>
                  <a:cubicBezTo>
                    <a:pt x="35955" y="28025"/>
                    <a:pt x="35281" y="28897"/>
                    <a:pt x="34646" y="30166"/>
                  </a:cubicBezTo>
                  <a:cubicBezTo>
                    <a:pt x="34309" y="30801"/>
                    <a:pt x="34012" y="31515"/>
                    <a:pt x="33754" y="32348"/>
                  </a:cubicBezTo>
                  <a:cubicBezTo>
                    <a:pt x="33635" y="32764"/>
                    <a:pt x="33536" y="33221"/>
                    <a:pt x="33437" y="33677"/>
                  </a:cubicBezTo>
                  <a:cubicBezTo>
                    <a:pt x="33397" y="33915"/>
                    <a:pt x="33377" y="34153"/>
                    <a:pt x="33337" y="34410"/>
                  </a:cubicBezTo>
                  <a:cubicBezTo>
                    <a:pt x="33318" y="34529"/>
                    <a:pt x="33318" y="34668"/>
                    <a:pt x="33298" y="34787"/>
                  </a:cubicBezTo>
                  <a:lnTo>
                    <a:pt x="33298" y="34886"/>
                  </a:lnTo>
                  <a:cubicBezTo>
                    <a:pt x="33278" y="34926"/>
                    <a:pt x="33278" y="34966"/>
                    <a:pt x="33278" y="34985"/>
                  </a:cubicBezTo>
                  <a:lnTo>
                    <a:pt x="33218" y="34906"/>
                  </a:lnTo>
                  <a:lnTo>
                    <a:pt x="33119" y="34807"/>
                  </a:lnTo>
                  <a:cubicBezTo>
                    <a:pt x="33020" y="34708"/>
                    <a:pt x="32921" y="34609"/>
                    <a:pt x="32802" y="34510"/>
                  </a:cubicBezTo>
                  <a:cubicBezTo>
                    <a:pt x="32683" y="34430"/>
                    <a:pt x="32564" y="34331"/>
                    <a:pt x="32445" y="34252"/>
                  </a:cubicBezTo>
                  <a:cubicBezTo>
                    <a:pt x="32326" y="34172"/>
                    <a:pt x="32207" y="34073"/>
                    <a:pt x="32068" y="33994"/>
                  </a:cubicBezTo>
                  <a:cubicBezTo>
                    <a:pt x="31791" y="33835"/>
                    <a:pt x="31493" y="33696"/>
                    <a:pt x="31196" y="33577"/>
                  </a:cubicBezTo>
                  <a:cubicBezTo>
                    <a:pt x="30878" y="33458"/>
                    <a:pt x="30541" y="33359"/>
                    <a:pt x="30184" y="33300"/>
                  </a:cubicBezTo>
                  <a:cubicBezTo>
                    <a:pt x="29928" y="33256"/>
                    <a:pt x="29657" y="33231"/>
                    <a:pt x="29380" y="33231"/>
                  </a:cubicBezTo>
                  <a:cubicBezTo>
                    <a:pt x="28909" y="33231"/>
                    <a:pt x="28418" y="33303"/>
                    <a:pt x="27943" y="33478"/>
                  </a:cubicBezTo>
                  <a:cubicBezTo>
                    <a:pt x="27190" y="33736"/>
                    <a:pt x="26476" y="34291"/>
                    <a:pt x="25960" y="35005"/>
                  </a:cubicBezTo>
                  <a:cubicBezTo>
                    <a:pt x="25702" y="35362"/>
                    <a:pt x="25484" y="35759"/>
                    <a:pt x="25306" y="36195"/>
                  </a:cubicBezTo>
                  <a:cubicBezTo>
                    <a:pt x="25127" y="36612"/>
                    <a:pt x="24988" y="37068"/>
                    <a:pt x="24869" y="37544"/>
                  </a:cubicBezTo>
                  <a:cubicBezTo>
                    <a:pt x="24631" y="38476"/>
                    <a:pt x="24512" y="39467"/>
                    <a:pt x="24413" y="40499"/>
                  </a:cubicBezTo>
                  <a:cubicBezTo>
                    <a:pt x="24334" y="41550"/>
                    <a:pt x="24195" y="42621"/>
                    <a:pt x="23898" y="43691"/>
                  </a:cubicBezTo>
                  <a:cubicBezTo>
                    <a:pt x="23600" y="44742"/>
                    <a:pt x="23124" y="45853"/>
                    <a:pt x="22252" y="46646"/>
                  </a:cubicBezTo>
                  <a:lnTo>
                    <a:pt x="22212" y="46686"/>
                  </a:lnTo>
                  <a:lnTo>
                    <a:pt x="22212" y="46703"/>
                  </a:lnTo>
                  <a:lnTo>
                    <a:pt x="22212" y="46703"/>
                  </a:lnTo>
                  <a:cubicBezTo>
                    <a:pt x="20786" y="48012"/>
                    <a:pt x="18740" y="48909"/>
                    <a:pt x="16441" y="49086"/>
                  </a:cubicBezTo>
                  <a:cubicBezTo>
                    <a:pt x="16182" y="49112"/>
                    <a:pt x="15918" y="49123"/>
                    <a:pt x="15652" y="49123"/>
                  </a:cubicBezTo>
                  <a:cubicBezTo>
                    <a:pt x="15329" y="49123"/>
                    <a:pt x="15003" y="49107"/>
                    <a:pt x="14676" y="49086"/>
                  </a:cubicBezTo>
                  <a:cubicBezTo>
                    <a:pt x="14081" y="49026"/>
                    <a:pt x="13466" y="48947"/>
                    <a:pt x="12852" y="48788"/>
                  </a:cubicBezTo>
                  <a:cubicBezTo>
                    <a:pt x="12554" y="48729"/>
                    <a:pt x="12257" y="48629"/>
                    <a:pt x="11959" y="48550"/>
                  </a:cubicBezTo>
                  <a:cubicBezTo>
                    <a:pt x="11662" y="48431"/>
                    <a:pt x="11344" y="48332"/>
                    <a:pt x="11047" y="48193"/>
                  </a:cubicBezTo>
                  <a:cubicBezTo>
                    <a:pt x="10452" y="47955"/>
                    <a:pt x="9877" y="47638"/>
                    <a:pt x="9282" y="47301"/>
                  </a:cubicBezTo>
                  <a:cubicBezTo>
                    <a:pt x="4681" y="44504"/>
                    <a:pt x="1092" y="38753"/>
                    <a:pt x="437" y="31852"/>
                  </a:cubicBezTo>
                  <a:cubicBezTo>
                    <a:pt x="279" y="30127"/>
                    <a:pt x="279" y="28342"/>
                    <a:pt x="477" y="26518"/>
                  </a:cubicBezTo>
                  <a:cubicBezTo>
                    <a:pt x="695" y="24713"/>
                    <a:pt x="1072" y="22869"/>
                    <a:pt x="1667" y="21024"/>
                  </a:cubicBezTo>
                  <a:cubicBezTo>
                    <a:pt x="2857" y="17355"/>
                    <a:pt x="4840" y="13707"/>
                    <a:pt x="7715" y="10553"/>
                  </a:cubicBezTo>
                  <a:cubicBezTo>
                    <a:pt x="8429" y="9780"/>
                    <a:pt x="9203" y="9026"/>
                    <a:pt x="10055" y="8332"/>
                  </a:cubicBezTo>
                  <a:cubicBezTo>
                    <a:pt x="10254" y="8154"/>
                    <a:pt x="10472" y="7975"/>
                    <a:pt x="10670" y="7797"/>
                  </a:cubicBezTo>
                  <a:cubicBezTo>
                    <a:pt x="10869" y="7618"/>
                    <a:pt x="11107" y="7460"/>
                    <a:pt x="11325" y="7301"/>
                  </a:cubicBezTo>
                  <a:cubicBezTo>
                    <a:pt x="11781" y="6964"/>
                    <a:pt x="12217" y="6627"/>
                    <a:pt x="12673" y="6309"/>
                  </a:cubicBezTo>
                  <a:cubicBezTo>
                    <a:pt x="14517" y="5060"/>
                    <a:pt x="16540" y="3989"/>
                    <a:pt x="18702" y="3077"/>
                  </a:cubicBezTo>
                  <a:cubicBezTo>
                    <a:pt x="19257" y="2879"/>
                    <a:pt x="19793" y="2661"/>
                    <a:pt x="20348" y="2442"/>
                  </a:cubicBezTo>
                  <a:cubicBezTo>
                    <a:pt x="20923" y="2264"/>
                    <a:pt x="21478" y="2085"/>
                    <a:pt x="22053" y="1907"/>
                  </a:cubicBezTo>
                  <a:cubicBezTo>
                    <a:pt x="22331" y="1808"/>
                    <a:pt x="22629" y="1728"/>
                    <a:pt x="22926" y="1649"/>
                  </a:cubicBezTo>
                  <a:lnTo>
                    <a:pt x="23799" y="1431"/>
                  </a:lnTo>
                  <a:cubicBezTo>
                    <a:pt x="24096" y="1371"/>
                    <a:pt x="24374" y="1272"/>
                    <a:pt x="24671" y="1213"/>
                  </a:cubicBezTo>
                  <a:cubicBezTo>
                    <a:pt x="24969" y="1173"/>
                    <a:pt x="25286" y="1114"/>
                    <a:pt x="25583" y="1054"/>
                  </a:cubicBezTo>
                  <a:cubicBezTo>
                    <a:pt x="27983" y="578"/>
                    <a:pt x="30462" y="301"/>
                    <a:pt x="33020" y="301"/>
                  </a:cubicBezTo>
                  <a:cubicBezTo>
                    <a:pt x="33164" y="299"/>
                    <a:pt x="33308" y="298"/>
                    <a:pt x="33452" y="298"/>
                  </a:cubicBezTo>
                  <a:cubicBezTo>
                    <a:pt x="36729" y="298"/>
                    <a:pt x="39895" y="728"/>
                    <a:pt x="42916" y="1431"/>
                  </a:cubicBezTo>
                  <a:cubicBezTo>
                    <a:pt x="46069" y="2165"/>
                    <a:pt x="49024" y="3216"/>
                    <a:pt x="51800" y="4445"/>
                  </a:cubicBezTo>
                  <a:cubicBezTo>
                    <a:pt x="57373" y="6924"/>
                    <a:pt x="62133" y="10157"/>
                    <a:pt x="66238" y="13488"/>
                  </a:cubicBezTo>
                  <a:cubicBezTo>
                    <a:pt x="68300" y="15174"/>
                    <a:pt x="70204" y="16880"/>
                    <a:pt x="71949" y="18625"/>
                  </a:cubicBezTo>
                  <a:cubicBezTo>
                    <a:pt x="73694" y="20330"/>
                    <a:pt x="75241" y="22135"/>
                    <a:pt x="76649" y="23900"/>
                  </a:cubicBezTo>
                  <a:cubicBezTo>
                    <a:pt x="78745" y="26576"/>
                    <a:pt x="80529" y="29196"/>
                    <a:pt x="82102" y="31693"/>
                  </a:cubicBezTo>
                  <a:lnTo>
                    <a:pt x="82102" y="31693"/>
                  </a:lnTo>
                  <a:cubicBezTo>
                    <a:pt x="79571" y="28549"/>
                    <a:pt x="76774" y="26004"/>
                    <a:pt x="73912" y="24058"/>
                  </a:cubicBezTo>
                  <a:cubicBezTo>
                    <a:pt x="72147" y="22888"/>
                    <a:pt x="70343" y="21937"/>
                    <a:pt x="68538" y="21282"/>
                  </a:cubicBezTo>
                  <a:cubicBezTo>
                    <a:pt x="66733" y="20647"/>
                    <a:pt x="64968" y="20211"/>
                    <a:pt x="63303" y="19894"/>
                  </a:cubicBezTo>
                  <a:cubicBezTo>
                    <a:pt x="61160" y="19516"/>
                    <a:pt x="59145" y="19370"/>
                    <a:pt x="57283" y="19370"/>
                  </a:cubicBezTo>
                  <a:cubicBezTo>
                    <a:pt x="56217" y="19370"/>
                    <a:pt x="55201" y="19418"/>
                    <a:pt x="54240" y="19497"/>
                  </a:cubicBezTo>
                  <a:cubicBezTo>
                    <a:pt x="52911" y="19596"/>
                    <a:pt x="51681" y="19795"/>
                    <a:pt x="50551" y="19993"/>
                  </a:cubicBezTo>
                  <a:cubicBezTo>
                    <a:pt x="49421" y="20231"/>
                    <a:pt x="48370" y="20469"/>
                    <a:pt x="47418" y="20747"/>
                  </a:cubicBezTo>
                  <a:cubicBezTo>
                    <a:pt x="43610" y="21837"/>
                    <a:pt x="41290" y="23245"/>
                    <a:pt x="39941" y="24197"/>
                  </a:cubicBezTo>
                  <a:cubicBezTo>
                    <a:pt x="39267" y="24693"/>
                    <a:pt x="38811" y="25070"/>
                    <a:pt x="38533" y="25328"/>
                  </a:cubicBezTo>
                  <a:cubicBezTo>
                    <a:pt x="38394" y="25447"/>
                    <a:pt x="38295" y="25546"/>
                    <a:pt x="38216" y="25605"/>
                  </a:cubicBezTo>
                  <a:cubicBezTo>
                    <a:pt x="38156" y="25665"/>
                    <a:pt x="38117" y="25704"/>
                    <a:pt x="38137" y="25704"/>
                  </a:cubicBezTo>
                  <a:cubicBezTo>
                    <a:pt x="38137" y="25704"/>
                    <a:pt x="38156" y="25685"/>
                    <a:pt x="38236" y="25625"/>
                  </a:cubicBezTo>
                  <a:cubicBezTo>
                    <a:pt x="38315" y="25566"/>
                    <a:pt x="38414" y="25466"/>
                    <a:pt x="38553" y="25347"/>
                  </a:cubicBezTo>
                  <a:cubicBezTo>
                    <a:pt x="38851" y="25110"/>
                    <a:pt x="39307" y="24733"/>
                    <a:pt x="40001" y="24277"/>
                  </a:cubicBezTo>
                  <a:cubicBezTo>
                    <a:pt x="41369" y="23325"/>
                    <a:pt x="43689" y="21956"/>
                    <a:pt x="47477" y="20885"/>
                  </a:cubicBezTo>
                  <a:cubicBezTo>
                    <a:pt x="48429" y="20628"/>
                    <a:pt x="49460" y="20390"/>
                    <a:pt x="50591" y="20172"/>
                  </a:cubicBezTo>
                  <a:cubicBezTo>
                    <a:pt x="51721" y="19973"/>
                    <a:pt x="52931" y="19775"/>
                    <a:pt x="54260" y="19676"/>
                  </a:cubicBezTo>
                  <a:cubicBezTo>
                    <a:pt x="55174" y="19606"/>
                    <a:pt x="56139" y="19564"/>
                    <a:pt x="57150" y="19564"/>
                  </a:cubicBezTo>
                  <a:cubicBezTo>
                    <a:pt x="59035" y="19564"/>
                    <a:pt x="61082" y="19712"/>
                    <a:pt x="63263" y="20112"/>
                  </a:cubicBezTo>
                  <a:cubicBezTo>
                    <a:pt x="64929" y="20410"/>
                    <a:pt x="66674" y="20866"/>
                    <a:pt x="68479" y="21500"/>
                  </a:cubicBezTo>
                  <a:cubicBezTo>
                    <a:pt x="70263" y="22155"/>
                    <a:pt x="72028" y="23087"/>
                    <a:pt x="73793" y="24277"/>
                  </a:cubicBezTo>
                  <a:cubicBezTo>
                    <a:pt x="77230" y="26620"/>
                    <a:pt x="80590" y="29847"/>
                    <a:pt x="83494" y="33959"/>
                  </a:cubicBezTo>
                  <a:lnTo>
                    <a:pt x="83494" y="33959"/>
                  </a:lnTo>
                  <a:cubicBezTo>
                    <a:pt x="83533" y="34024"/>
                    <a:pt x="83571" y="34088"/>
                    <a:pt x="83610" y="34153"/>
                  </a:cubicBezTo>
                  <a:lnTo>
                    <a:pt x="83623" y="34143"/>
                  </a:lnTo>
                  <a:lnTo>
                    <a:pt x="83623" y="34143"/>
                  </a:lnTo>
                  <a:cubicBezTo>
                    <a:pt x="83625" y="34146"/>
                    <a:pt x="83628" y="34149"/>
                    <a:pt x="83630" y="34153"/>
                  </a:cubicBezTo>
                  <a:lnTo>
                    <a:pt x="83848" y="34014"/>
                  </a:lnTo>
                  <a:cubicBezTo>
                    <a:pt x="81924" y="30801"/>
                    <a:pt x="79683" y="27311"/>
                    <a:pt x="76867" y="23721"/>
                  </a:cubicBezTo>
                  <a:cubicBezTo>
                    <a:pt x="75459" y="21956"/>
                    <a:pt x="73912" y="20152"/>
                    <a:pt x="72147" y="18407"/>
                  </a:cubicBezTo>
                  <a:cubicBezTo>
                    <a:pt x="70402" y="16681"/>
                    <a:pt x="68498" y="14956"/>
                    <a:pt x="66436" y="13270"/>
                  </a:cubicBezTo>
                  <a:cubicBezTo>
                    <a:pt x="62311" y="9899"/>
                    <a:pt x="57532" y="6666"/>
                    <a:pt x="51939" y="4188"/>
                  </a:cubicBezTo>
                  <a:cubicBezTo>
                    <a:pt x="49143" y="2938"/>
                    <a:pt x="46168" y="1887"/>
                    <a:pt x="42995" y="1134"/>
                  </a:cubicBezTo>
                  <a:cubicBezTo>
                    <a:pt x="39956" y="431"/>
                    <a:pt x="36770" y="1"/>
                    <a:pt x="334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7"/>
            <p:cNvSpPr/>
            <p:nvPr/>
          </p:nvSpPr>
          <p:spPr>
            <a:xfrm>
              <a:off x="528736" y="3288012"/>
              <a:ext cx="471337" cy="468804"/>
            </a:xfrm>
            <a:custGeom>
              <a:rect b="b" l="l" r="r" t="t"/>
              <a:pathLst>
                <a:path extrusionOk="0" h="14617" w="14696">
                  <a:moveTo>
                    <a:pt x="7577" y="1"/>
                  </a:moveTo>
                  <a:cubicBezTo>
                    <a:pt x="7418" y="21"/>
                    <a:pt x="7358" y="21"/>
                    <a:pt x="7358" y="21"/>
                  </a:cubicBezTo>
                  <a:cubicBezTo>
                    <a:pt x="7358" y="40"/>
                    <a:pt x="7418" y="60"/>
                    <a:pt x="7577" y="60"/>
                  </a:cubicBezTo>
                  <a:cubicBezTo>
                    <a:pt x="7656" y="80"/>
                    <a:pt x="7735" y="80"/>
                    <a:pt x="7874" y="100"/>
                  </a:cubicBezTo>
                  <a:cubicBezTo>
                    <a:pt x="7933" y="100"/>
                    <a:pt x="7993" y="120"/>
                    <a:pt x="8072" y="120"/>
                  </a:cubicBezTo>
                  <a:cubicBezTo>
                    <a:pt x="8132" y="120"/>
                    <a:pt x="8211" y="140"/>
                    <a:pt x="8290" y="159"/>
                  </a:cubicBezTo>
                  <a:cubicBezTo>
                    <a:pt x="8469" y="199"/>
                    <a:pt x="8667" y="219"/>
                    <a:pt x="8885" y="259"/>
                  </a:cubicBezTo>
                  <a:cubicBezTo>
                    <a:pt x="9084" y="338"/>
                    <a:pt x="9342" y="378"/>
                    <a:pt x="9619" y="477"/>
                  </a:cubicBezTo>
                  <a:cubicBezTo>
                    <a:pt x="10155" y="675"/>
                    <a:pt x="10769" y="972"/>
                    <a:pt x="11463" y="1448"/>
                  </a:cubicBezTo>
                  <a:cubicBezTo>
                    <a:pt x="12118" y="1924"/>
                    <a:pt x="12832" y="2618"/>
                    <a:pt x="13427" y="3590"/>
                  </a:cubicBezTo>
                  <a:cubicBezTo>
                    <a:pt x="13724" y="4066"/>
                    <a:pt x="13962" y="4621"/>
                    <a:pt x="14141" y="5236"/>
                  </a:cubicBezTo>
                  <a:cubicBezTo>
                    <a:pt x="14339" y="5851"/>
                    <a:pt x="14418" y="6545"/>
                    <a:pt x="14438" y="7279"/>
                  </a:cubicBezTo>
                  <a:cubicBezTo>
                    <a:pt x="14418" y="8013"/>
                    <a:pt x="14299" y="8786"/>
                    <a:pt x="14042" y="9559"/>
                  </a:cubicBezTo>
                  <a:cubicBezTo>
                    <a:pt x="13764" y="10353"/>
                    <a:pt x="13347" y="11126"/>
                    <a:pt x="12733" y="11820"/>
                  </a:cubicBezTo>
                  <a:cubicBezTo>
                    <a:pt x="12138" y="12514"/>
                    <a:pt x="11364" y="13149"/>
                    <a:pt x="10452" y="13585"/>
                  </a:cubicBezTo>
                  <a:cubicBezTo>
                    <a:pt x="9540" y="14041"/>
                    <a:pt x="8489" y="14319"/>
                    <a:pt x="7358" y="14319"/>
                  </a:cubicBezTo>
                  <a:cubicBezTo>
                    <a:pt x="6228" y="14319"/>
                    <a:pt x="5157" y="14041"/>
                    <a:pt x="4245" y="13585"/>
                  </a:cubicBezTo>
                  <a:cubicBezTo>
                    <a:pt x="3333" y="13149"/>
                    <a:pt x="2559" y="12514"/>
                    <a:pt x="1964" y="11820"/>
                  </a:cubicBezTo>
                  <a:cubicBezTo>
                    <a:pt x="1369" y="11126"/>
                    <a:pt x="933" y="10353"/>
                    <a:pt x="675" y="9559"/>
                  </a:cubicBezTo>
                  <a:cubicBezTo>
                    <a:pt x="398" y="8786"/>
                    <a:pt x="279" y="8013"/>
                    <a:pt x="279" y="7279"/>
                  </a:cubicBezTo>
                  <a:cubicBezTo>
                    <a:pt x="279" y="6545"/>
                    <a:pt x="378" y="5851"/>
                    <a:pt x="556" y="5236"/>
                  </a:cubicBezTo>
                  <a:cubicBezTo>
                    <a:pt x="755" y="4621"/>
                    <a:pt x="973" y="4066"/>
                    <a:pt x="1290" y="3590"/>
                  </a:cubicBezTo>
                  <a:cubicBezTo>
                    <a:pt x="1865" y="2618"/>
                    <a:pt x="2579" y="1924"/>
                    <a:pt x="3253" y="1448"/>
                  </a:cubicBezTo>
                  <a:cubicBezTo>
                    <a:pt x="3928" y="972"/>
                    <a:pt x="4562" y="675"/>
                    <a:pt x="5098" y="477"/>
                  </a:cubicBezTo>
                  <a:cubicBezTo>
                    <a:pt x="5355" y="378"/>
                    <a:pt x="5613" y="338"/>
                    <a:pt x="5831" y="259"/>
                  </a:cubicBezTo>
                  <a:cubicBezTo>
                    <a:pt x="6050" y="219"/>
                    <a:pt x="6248" y="199"/>
                    <a:pt x="6406" y="159"/>
                  </a:cubicBezTo>
                  <a:cubicBezTo>
                    <a:pt x="6486" y="140"/>
                    <a:pt x="6565" y="120"/>
                    <a:pt x="6644" y="120"/>
                  </a:cubicBezTo>
                  <a:cubicBezTo>
                    <a:pt x="6704" y="100"/>
                    <a:pt x="6783" y="100"/>
                    <a:pt x="6843" y="100"/>
                  </a:cubicBezTo>
                  <a:cubicBezTo>
                    <a:pt x="6962" y="80"/>
                    <a:pt x="7061" y="80"/>
                    <a:pt x="7140" y="60"/>
                  </a:cubicBezTo>
                  <a:cubicBezTo>
                    <a:pt x="7279" y="60"/>
                    <a:pt x="7358" y="40"/>
                    <a:pt x="7358" y="21"/>
                  </a:cubicBezTo>
                  <a:lnTo>
                    <a:pt x="6625" y="21"/>
                  </a:lnTo>
                  <a:cubicBezTo>
                    <a:pt x="6545" y="21"/>
                    <a:pt x="6466" y="40"/>
                    <a:pt x="6387" y="40"/>
                  </a:cubicBezTo>
                  <a:cubicBezTo>
                    <a:pt x="6208" y="60"/>
                    <a:pt x="6010" y="80"/>
                    <a:pt x="5792" y="120"/>
                  </a:cubicBezTo>
                  <a:cubicBezTo>
                    <a:pt x="5574" y="179"/>
                    <a:pt x="5316" y="219"/>
                    <a:pt x="5038" y="318"/>
                  </a:cubicBezTo>
                  <a:cubicBezTo>
                    <a:pt x="4483" y="497"/>
                    <a:pt x="3828" y="794"/>
                    <a:pt x="3134" y="1270"/>
                  </a:cubicBezTo>
                  <a:cubicBezTo>
                    <a:pt x="2420" y="1746"/>
                    <a:pt x="1687" y="2460"/>
                    <a:pt x="1072" y="3451"/>
                  </a:cubicBezTo>
                  <a:cubicBezTo>
                    <a:pt x="755" y="3947"/>
                    <a:pt x="497" y="4522"/>
                    <a:pt x="298" y="5157"/>
                  </a:cubicBezTo>
                  <a:cubicBezTo>
                    <a:pt x="100" y="5811"/>
                    <a:pt x="1" y="6525"/>
                    <a:pt x="1" y="7279"/>
                  </a:cubicBezTo>
                  <a:cubicBezTo>
                    <a:pt x="1" y="8032"/>
                    <a:pt x="120" y="8845"/>
                    <a:pt x="398" y="9659"/>
                  </a:cubicBezTo>
                  <a:cubicBezTo>
                    <a:pt x="675" y="10472"/>
                    <a:pt x="1112" y="11285"/>
                    <a:pt x="1726" y="11999"/>
                  </a:cubicBezTo>
                  <a:cubicBezTo>
                    <a:pt x="2361" y="12732"/>
                    <a:pt x="3154" y="13387"/>
                    <a:pt x="4106" y="13863"/>
                  </a:cubicBezTo>
                  <a:cubicBezTo>
                    <a:pt x="5058" y="14319"/>
                    <a:pt x="6169" y="14597"/>
                    <a:pt x="7339" y="14616"/>
                  </a:cubicBezTo>
                  <a:cubicBezTo>
                    <a:pt x="8528" y="14597"/>
                    <a:pt x="9639" y="14319"/>
                    <a:pt x="10591" y="13863"/>
                  </a:cubicBezTo>
                  <a:cubicBezTo>
                    <a:pt x="11543" y="13387"/>
                    <a:pt x="12336" y="12732"/>
                    <a:pt x="12951" y="11999"/>
                  </a:cubicBezTo>
                  <a:cubicBezTo>
                    <a:pt x="13585" y="11285"/>
                    <a:pt x="14022" y="10472"/>
                    <a:pt x="14299" y="9659"/>
                  </a:cubicBezTo>
                  <a:cubicBezTo>
                    <a:pt x="14577" y="8845"/>
                    <a:pt x="14696" y="8032"/>
                    <a:pt x="14696" y="7279"/>
                  </a:cubicBezTo>
                  <a:cubicBezTo>
                    <a:pt x="14696" y="6525"/>
                    <a:pt x="14597" y="5811"/>
                    <a:pt x="14399" y="5157"/>
                  </a:cubicBezTo>
                  <a:cubicBezTo>
                    <a:pt x="14200" y="4522"/>
                    <a:pt x="13942" y="3947"/>
                    <a:pt x="13625" y="3451"/>
                  </a:cubicBezTo>
                  <a:cubicBezTo>
                    <a:pt x="13010" y="2460"/>
                    <a:pt x="12277" y="1746"/>
                    <a:pt x="11563" y="1270"/>
                  </a:cubicBezTo>
                  <a:cubicBezTo>
                    <a:pt x="10869" y="794"/>
                    <a:pt x="10214" y="497"/>
                    <a:pt x="9659" y="318"/>
                  </a:cubicBezTo>
                  <a:cubicBezTo>
                    <a:pt x="9381" y="219"/>
                    <a:pt x="9123" y="179"/>
                    <a:pt x="8905" y="120"/>
                  </a:cubicBezTo>
                  <a:cubicBezTo>
                    <a:pt x="8687" y="80"/>
                    <a:pt x="8469" y="60"/>
                    <a:pt x="8310" y="40"/>
                  </a:cubicBezTo>
                  <a:cubicBezTo>
                    <a:pt x="8231" y="21"/>
                    <a:pt x="8152" y="21"/>
                    <a:pt x="8072" y="21"/>
                  </a:cubicBezTo>
                  <a:cubicBezTo>
                    <a:pt x="7993" y="21"/>
                    <a:pt x="7933" y="1"/>
                    <a:pt x="78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7"/>
            <p:cNvSpPr/>
            <p:nvPr/>
          </p:nvSpPr>
          <p:spPr>
            <a:xfrm>
              <a:off x="-75479" y="2162684"/>
              <a:ext cx="3788275" cy="3399204"/>
            </a:xfrm>
            <a:custGeom>
              <a:rect b="b" l="l" r="r" t="t"/>
              <a:pathLst>
                <a:path extrusionOk="0" h="105985" w="118116">
                  <a:moveTo>
                    <a:pt x="105245" y="40085"/>
                  </a:moveTo>
                  <a:lnTo>
                    <a:pt x="105245" y="40085"/>
                  </a:lnTo>
                  <a:cubicBezTo>
                    <a:pt x="105245" y="40085"/>
                    <a:pt x="105265" y="40145"/>
                    <a:pt x="105324" y="40264"/>
                  </a:cubicBezTo>
                  <a:cubicBezTo>
                    <a:pt x="105285" y="40145"/>
                    <a:pt x="105245" y="40085"/>
                    <a:pt x="105245" y="40085"/>
                  </a:cubicBezTo>
                  <a:close/>
                  <a:moveTo>
                    <a:pt x="94333" y="47755"/>
                  </a:moveTo>
                  <a:cubicBezTo>
                    <a:pt x="94338" y="47755"/>
                    <a:pt x="94338" y="47760"/>
                    <a:pt x="94338" y="47760"/>
                  </a:cubicBezTo>
                  <a:lnTo>
                    <a:pt x="94321" y="47760"/>
                  </a:lnTo>
                  <a:cubicBezTo>
                    <a:pt x="94327" y="47756"/>
                    <a:pt x="94330" y="47755"/>
                    <a:pt x="94333" y="47755"/>
                  </a:cubicBezTo>
                  <a:close/>
                  <a:moveTo>
                    <a:pt x="46078" y="1"/>
                  </a:moveTo>
                  <a:cubicBezTo>
                    <a:pt x="45307" y="1"/>
                    <a:pt x="44534" y="30"/>
                    <a:pt x="43748" y="46"/>
                  </a:cubicBezTo>
                  <a:cubicBezTo>
                    <a:pt x="42776" y="86"/>
                    <a:pt x="41805" y="105"/>
                    <a:pt x="40793" y="185"/>
                  </a:cubicBezTo>
                  <a:lnTo>
                    <a:pt x="40813" y="185"/>
                  </a:lnTo>
                  <a:cubicBezTo>
                    <a:pt x="38691" y="403"/>
                    <a:pt x="36549" y="780"/>
                    <a:pt x="34328" y="1315"/>
                  </a:cubicBezTo>
                  <a:cubicBezTo>
                    <a:pt x="32107" y="1870"/>
                    <a:pt x="29846" y="2604"/>
                    <a:pt x="27566" y="3536"/>
                  </a:cubicBezTo>
                  <a:cubicBezTo>
                    <a:pt x="25305" y="4468"/>
                    <a:pt x="23005" y="5599"/>
                    <a:pt x="20744" y="6947"/>
                  </a:cubicBezTo>
                  <a:cubicBezTo>
                    <a:pt x="18463" y="8316"/>
                    <a:pt x="16242" y="9902"/>
                    <a:pt x="14120" y="11786"/>
                  </a:cubicBezTo>
                  <a:cubicBezTo>
                    <a:pt x="9916" y="15554"/>
                    <a:pt x="6227" y="20472"/>
                    <a:pt x="3669" y="26322"/>
                  </a:cubicBezTo>
                  <a:cubicBezTo>
                    <a:pt x="2400" y="29257"/>
                    <a:pt x="1408" y="32411"/>
                    <a:pt x="774" y="35722"/>
                  </a:cubicBezTo>
                  <a:cubicBezTo>
                    <a:pt x="436" y="37388"/>
                    <a:pt x="238" y="39094"/>
                    <a:pt x="99" y="40819"/>
                  </a:cubicBezTo>
                  <a:cubicBezTo>
                    <a:pt x="60" y="41255"/>
                    <a:pt x="60" y="41692"/>
                    <a:pt x="40" y="42128"/>
                  </a:cubicBezTo>
                  <a:cubicBezTo>
                    <a:pt x="20" y="42564"/>
                    <a:pt x="0" y="43000"/>
                    <a:pt x="0" y="43457"/>
                  </a:cubicBezTo>
                  <a:cubicBezTo>
                    <a:pt x="20" y="43893"/>
                    <a:pt x="20" y="44329"/>
                    <a:pt x="20" y="44765"/>
                  </a:cubicBezTo>
                  <a:lnTo>
                    <a:pt x="40" y="45440"/>
                  </a:lnTo>
                  <a:lnTo>
                    <a:pt x="79" y="46114"/>
                  </a:lnTo>
                  <a:cubicBezTo>
                    <a:pt x="298" y="49664"/>
                    <a:pt x="972" y="53313"/>
                    <a:pt x="2241" y="56843"/>
                  </a:cubicBezTo>
                  <a:cubicBezTo>
                    <a:pt x="2896" y="58627"/>
                    <a:pt x="3689" y="60353"/>
                    <a:pt x="4641" y="62038"/>
                  </a:cubicBezTo>
                  <a:cubicBezTo>
                    <a:pt x="5593" y="63704"/>
                    <a:pt x="6723" y="65311"/>
                    <a:pt x="8032" y="66798"/>
                  </a:cubicBezTo>
                  <a:cubicBezTo>
                    <a:pt x="9321" y="68305"/>
                    <a:pt x="10808" y="69673"/>
                    <a:pt x="12434" y="70883"/>
                  </a:cubicBezTo>
                  <a:cubicBezTo>
                    <a:pt x="13248" y="71498"/>
                    <a:pt x="14100" y="72033"/>
                    <a:pt x="14993" y="72569"/>
                  </a:cubicBezTo>
                  <a:cubicBezTo>
                    <a:pt x="15885" y="73065"/>
                    <a:pt x="16797" y="73560"/>
                    <a:pt x="17749" y="73957"/>
                  </a:cubicBezTo>
                  <a:cubicBezTo>
                    <a:pt x="18701" y="74373"/>
                    <a:pt x="19693" y="74711"/>
                    <a:pt x="20704" y="75008"/>
                  </a:cubicBezTo>
                  <a:cubicBezTo>
                    <a:pt x="21716" y="75266"/>
                    <a:pt x="22747" y="75524"/>
                    <a:pt x="23818" y="75643"/>
                  </a:cubicBezTo>
                  <a:cubicBezTo>
                    <a:pt x="24784" y="75770"/>
                    <a:pt x="25767" y="75835"/>
                    <a:pt x="26755" y="75835"/>
                  </a:cubicBezTo>
                  <a:cubicBezTo>
                    <a:pt x="27917" y="75835"/>
                    <a:pt x="29086" y="75746"/>
                    <a:pt x="30243" y="75563"/>
                  </a:cubicBezTo>
                  <a:cubicBezTo>
                    <a:pt x="30521" y="75524"/>
                    <a:pt x="30778" y="75464"/>
                    <a:pt x="31056" y="75425"/>
                  </a:cubicBezTo>
                  <a:cubicBezTo>
                    <a:pt x="31314" y="75365"/>
                    <a:pt x="31592" y="75306"/>
                    <a:pt x="31849" y="75246"/>
                  </a:cubicBezTo>
                  <a:lnTo>
                    <a:pt x="32643" y="75048"/>
                  </a:lnTo>
                  <a:cubicBezTo>
                    <a:pt x="32781" y="75008"/>
                    <a:pt x="32920" y="74968"/>
                    <a:pt x="33059" y="74929"/>
                  </a:cubicBezTo>
                  <a:lnTo>
                    <a:pt x="33436" y="74810"/>
                  </a:lnTo>
                  <a:lnTo>
                    <a:pt x="34229" y="74552"/>
                  </a:lnTo>
                  <a:lnTo>
                    <a:pt x="35003" y="74254"/>
                  </a:lnTo>
                  <a:cubicBezTo>
                    <a:pt x="35121" y="74195"/>
                    <a:pt x="35260" y="74155"/>
                    <a:pt x="35379" y="74096"/>
                  </a:cubicBezTo>
                  <a:lnTo>
                    <a:pt x="35776" y="73917"/>
                  </a:lnTo>
                  <a:cubicBezTo>
                    <a:pt x="36014" y="73798"/>
                    <a:pt x="36272" y="73699"/>
                    <a:pt x="36530" y="73580"/>
                  </a:cubicBezTo>
                  <a:cubicBezTo>
                    <a:pt x="38493" y="72549"/>
                    <a:pt x="40377" y="71240"/>
                    <a:pt x="41904" y="69554"/>
                  </a:cubicBezTo>
                  <a:cubicBezTo>
                    <a:pt x="43470" y="67889"/>
                    <a:pt x="44700" y="65886"/>
                    <a:pt x="45573" y="63724"/>
                  </a:cubicBezTo>
                  <a:cubicBezTo>
                    <a:pt x="45751" y="63169"/>
                    <a:pt x="45989" y="62633"/>
                    <a:pt x="46128" y="62078"/>
                  </a:cubicBezTo>
                  <a:cubicBezTo>
                    <a:pt x="46207" y="61781"/>
                    <a:pt x="46287" y="61503"/>
                    <a:pt x="46346" y="61225"/>
                  </a:cubicBezTo>
                  <a:lnTo>
                    <a:pt x="46525" y="60353"/>
                  </a:lnTo>
                  <a:cubicBezTo>
                    <a:pt x="46604" y="60075"/>
                    <a:pt x="46624" y="59778"/>
                    <a:pt x="46663" y="59480"/>
                  </a:cubicBezTo>
                  <a:cubicBezTo>
                    <a:pt x="46703" y="59203"/>
                    <a:pt x="46763" y="58905"/>
                    <a:pt x="46763" y="58608"/>
                  </a:cubicBezTo>
                  <a:lnTo>
                    <a:pt x="46822" y="57715"/>
                  </a:lnTo>
                  <a:cubicBezTo>
                    <a:pt x="46842" y="57418"/>
                    <a:pt x="46822" y="57120"/>
                    <a:pt x="46822" y="56823"/>
                  </a:cubicBezTo>
                  <a:cubicBezTo>
                    <a:pt x="46802" y="55633"/>
                    <a:pt x="46663" y="54443"/>
                    <a:pt x="46346" y="53273"/>
                  </a:cubicBezTo>
                  <a:cubicBezTo>
                    <a:pt x="46227" y="52698"/>
                    <a:pt x="46029" y="52103"/>
                    <a:pt x="45811" y="51548"/>
                  </a:cubicBezTo>
                  <a:cubicBezTo>
                    <a:pt x="45751" y="51409"/>
                    <a:pt x="45692" y="51270"/>
                    <a:pt x="45632" y="51131"/>
                  </a:cubicBezTo>
                  <a:cubicBezTo>
                    <a:pt x="45592" y="51052"/>
                    <a:pt x="45573" y="50992"/>
                    <a:pt x="45533" y="50913"/>
                  </a:cubicBezTo>
                  <a:lnTo>
                    <a:pt x="45414" y="50715"/>
                  </a:lnTo>
                  <a:cubicBezTo>
                    <a:pt x="45255" y="50457"/>
                    <a:pt x="45097" y="50199"/>
                    <a:pt x="44938" y="49941"/>
                  </a:cubicBezTo>
                  <a:cubicBezTo>
                    <a:pt x="44581" y="49446"/>
                    <a:pt x="44224" y="48950"/>
                    <a:pt x="43808" y="48494"/>
                  </a:cubicBezTo>
                  <a:lnTo>
                    <a:pt x="43490" y="48157"/>
                  </a:lnTo>
                  <a:lnTo>
                    <a:pt x="43411" y="48077"/>
                  </a:lnTo>
                  <a:cubicBezTo>
                    <a:pt x="43411" y="48057"/>
                    <a:pt x="43371" y="48038"/>
                    <a:pt x="43371" y="48018"/>
                  </a:cubicBezTo>
                  <a:lnTo>
                    <a:pt x="43312" y="47998"/>
                  </a:lnTo>
                  <a:lnTo>
                    <a:pt x="43133" y="47859"/>
                  </a:lnTo>
                  <a:cubicBezTo>
                    <a:pt x="42876" y="47681"/>
                    <a:pt x="42598" y="47502"/>
                    <a:pt x="42320" y="47383"/>
                  </a:cubicBezTo>
                  <a:cubicBezTo>
                    <a:pt x="41609" y="47027"/>
                    <a:pt x="40799" y="46818"/>
                    <a:pt x="39991" y="46818"/>
                  </a:cubicBezTo>
                  <a:cubicBezTo>
                    <a:pt x="39538" y="46818"/>
                    <a:pt x="39086" y="46884"/>
                    <a:pt x="38651" y="47026"/>
                  </a:cubicBezTo>
                  <a:cubicBezTo>
                    <a:pt x="38037" y="47244"/>
                    <a:pt x="37501" y="47601"/>
                    <a:pt x="37045" y="48038"/>
                  </a:cubicBezTo>
                  <a:cubicBezTo>
                    <a:pt x="36589" y="48494"/>
                    <a:pt x="36232" y="49049"/>
                    <a:pt x="35974" y="49624"/>
                  </a:cubicBezTo>
                  <a:cubicBezTo>
                    <a:pt x="35459" y="50774"/>
                    <a:pt x="35240" y="52043"/>
                    <a:pt x="35082" y="53293"/>
                  </a:cubicBezTo>
                  <a:cubicBezTo>
                    <a:pt x="35022" y="53927"/>
                    <a:pt x="34983" y="54542"/>
                    <a:pt x="34903" y="55157"/>
                  </a:cubicBezTo>
                  <a:cubicBezTo>
                    <a:pt x="34824" y="55792"/>
                    <a:pt x="34725" y="56406"/>
                    <a:pt x="34566" y="57021"/>
                  </a:cubicBezTo>
                  <a:cubicBezTo>
                    <a:pt x="34408" y="57616"/>
                    <a:pt x="34229" y="58211"/>
                    <a:pt x="33951" y="58786"/>
                  </a:cubicBezTo>
                  <a:cubicBezTo>
                    <a:pt x="33674" y="59341"/>
                    <a:pt x="33317" y="59857"/>
                    <a:pt x="32861" y="60273"/>
                  </a:cubicBezTo>
                  <a:lnTo>
                    <a:pt x="32801" y="60313"/>
                  </a:lnTo>
                  <a:lnTo>
                    <a:pt x="32801" y="60349"/>
                  </a:lnTo>
                  <a:lnTo>
                    <a:pt x="32801" y="60349"/>
                  </a:lnTo>
                  <a:cubicBezTo>
                    <a:pt x="31474" y="61569"/>
                    <a:pt x="29537" y="62439"/>
                    <a:pt x="27407" y="62673"/>
                  </a:cubicBezTo>
                  <a:cubicBezTo>
                    <a:pt x="26998" y="62718"/>
                    <a:pt x="26583" y="62740"/>
                    <a:pt x="26165" y="62740"/>
                  </a:cubicBezTo>
                  <a:cubicBezTo>
                    <a:pt x="25469" y="62740"/>
                    <a:pt x="24762" y="62678"/>
                    <a:pt x="24056" y="62554"/>
                  </a:cubicBezTo>
                  <a:cubicBezTo>
                    <a:pt x="22925" y="62356"/>
                    <a:pt x="21834" y="61939"/>
                    <a:pt x="20783" y="61424"/>
                  </a:cubicBezTo>
                  <a:cubicBezTo>
                    <a:pt x="19256" y="60630"/>
                    <a:pt x="17888" y="59579"/>
                    <a:pt x="16718" y="58350"/>
                  </a:cubicBezTo>
                  <a:cubicBezTo>
                    <a:pt x="15548" y="57120"/>
                    <a:pt x="14537" y="55752"/>
                    <a:pt x="13743" y="54265"/>
                  </a:cubicBezTo>
                  <a:cubicBezTo>
                    <a:pt x="12097" y="51330"/>
                    <a:pt x="11225" y="48057"/>
                    <a:pt x="11007" y="44785"/>
                  </a:cubicBezTo>
                  <a:cubicBezTo>
                    <a:pt x="10769" y="41513"/>
                    <a:pt x="11225" y="38261"/>
                    <a:pt x="12137" y="35187"/>
                  </a:cubicBezTo>
                  <a:cubicBezTo>
                    <a:pt x="13049" y="32133"/>
                    <a:pt x="14457" y="29257"/>
                    <a:pt x="16282" y="26739"/>
                  </a:cubicBezTo>
                  <a:cubicBezTo>
                    <a:pt x="17194" y="25470"/>
                    <a:pt x="18205" y="24300"/>
                    <a:pt x="19296" y="23209"/>
                  </a:cubicBezTo>
                  <a:cubicBezTo>
                    <a:pt x="20407" y="22158"/>
                    <a:pt x="21577" y="21186"/>
                    <a:pt x="22806" y="20294"/>
                  </a:cubicBezTo>
                  <a:cubicBezTo>
                    <a:pt x="25285" y="18529"/>
                    <a:pt x="27982" y="17180"/>
                    <a:pt x="30759" y="16169"/>
                  </a:cubicBezTo>
                  <a:cubicBezTo>
                    <a:pt x="35056" y="14639"/>
                    <a:pt x="39519" y="13947"/>
                    <a:pt x="43884" y="13947"/>
                  </a:cubicBezTo>
                  <a:cubicBezTo>
                    <a:pt x="45178" y="13947"/>
                    <a:pt x="46464" y="14008"/>
                    <a:pt x="47734" y="14126"/>
                  </a:cubicBezTo>
                  <a:cubicBezTo>
                    <a:pt x="50511" y="14384"/>
                    <a:pt x="53228" y="14919"/>
                    <a:pt x="55825" y="15673"/>
                  </a:cubicBezTo>
                  <a:cubicBezTo>
                    <a:pt x="58443" y="16427"/>
                    <a:pt x="60942" y="17378"/>
                    <a:pt x="63322" y="18489"/>
                  </a:cubicBezTo>
                  <a:cubicBezTo>
                    <a:pt x="65721" y="19600"/>
                    <a:pt x="67982" y="20889"/>
                    <a:pt x="70144" y="22257"/>
                  </a:cubicBezTo>
                  <a:cubicBezTo>
                    <a:pt x="72285" y="23645"/>
                    <a:pt x="74328" y="25113"/>
                    <a:pt x="76272" y="26659"/>
                  </a:cubicBezTo>
                  <a:cubicBezTo>
                    <a:pt x="78215" y="28206"/>
                    <a:pt x="80040" y="29832"/>
                    <a:pt x="81765" y="31498"/>
                  </a:cubicBezTo>
                  <a:cubicBezTo>
                    <a:pt x="83510" y="33144"/>
                    <a:pt x="85097" y="34889"/>
                    <a:pt x="86564" y="36694"/>
                  </a:cubicBezTo>
                  <a:cubicBezTo>
                    <a:pt x="89498" y="40302"/>
                    <a:pt x="91977" y="44069"/>
                    <a:pt x="94217" y="47796"/>
                  </a:cubicBezTo>
                  <a:lnTo>
                    <a:pt x="94217" y="47796"/>
                  </a:lnTo>
                  <a:cubicBezTo>
                    <a:pt x="94218" y="47804"/>
                    <a:pt x="94219" y="47812"/>
                    <a:pt x="94219" y="47819"/>
                  </a:cubicBezTo>
                  <a:cubicBezTo>
                    <a:pt x="94224" y="47819"/>
                    <a:pt x="94228" y="47819"/>
                    <a:pt x="94231" y="47820"/>
                  </a:cubicBezTo>
                  <a:lnTo>
                    <a:pt x="94231" y="47820"/>
                  </a:lnTo>
                  <a:lnTo>
                    <a:pt x="94239" y="47839"/>
                  </a:lnTo>
                  <a:cubicBezTo>
                    <a:pt x="97491" y="53253"/>
                    <a:pt x="100228" y="58647"/>
                    <a:pt x="102647" y="63863"/>
                  </a:cubicBezTo>
                  <a:cubicBezTo>
                    <a:pt x="105067" y="69098"/>
                    <a:pt x="107169" y="74175"/>
                    <a:pt x="109033" y="79034"/>
                  </a:cubicBezTo>
                  <a:cubicBezTo>
                    <a:pt x="110877" y="83912"/>
                    <a:pt x="112503" y="88592"/>
                    <a:pt x="113911" y="93074"/>
                  </a:cubicBezTo>
                  <a:cubicBezTo>
                    <a:pt x="114606" y="95295"/>
                    <a:pt x="115260" y="97497"/>
                    <a:pt x="115835" y="99619"/>
                  </a:cubicBezTo>
                  <a:cubicBezTo>
                    <a:pt x="116133" y="100690"/>
                    <a:pt x="116410" y="101741"/>
                    <a:pt x="116668" y="102792"/>
                  </a:cubicBezTo>
                  <a:cubicBezTo>
                    <a:pt x="116787" y="103307"/>
                    <a:pt x="116926" y="103823"/>
                    <a:pt x="117045" y="104339"/>
                  </a:cubicBezTo>
                  <a:cubicBezTo>
                    <a:pt x="117184" y="104894"/>
                    <a:pt x="117303" y="105449"/>
                    <a:pt x="117422" y="105984"/>
                  </a:cubicBezTo>
                  <a:cubicBezTo>
                    <a:pt x="117699" y="105925"/>
                    <a:pt x="117977" y="105866"/>
                    <a:pt x="118116" y="105846"/>
                  </a:cubicBezTo>
                  <a:cubicBezTo>
                    <a:pt x="117997" y="104200"/>
                    <a:pt x="117898" y="102593"/>
                    <a:pt x="117798" y="101007"/>
                  </a:cubicBezTo>
                  <a:cubicBezTo>
                    <a:pt x="117679" y="99460"/>
                    <a:pt x="117580" y="97953"/>
                    <a:pt x="117461" y="96485"/>
                  </a:cubicBezTo>
                  <a:cubicBezTo>
                    <a:pt x="117243" y="93530"/>
                    <a:pt x="117025" y="90714"/>
                    <a:pt x="116767" y="88037"/>
                  </a:cubicBezTo>
                  <a:cubicBezTo>
                    <a:pt x="116271" y="82683"/>
                    <a:pt x="115676" y="77864"/>
                    <a:pt x="115002" y="73541"/>
                  </a:cubicBezTo>
                  <a:cubicBezTo>
                    <a:pt x="114328" y="69237"/>
                    <a:pt x="113574" y="65410"/>
                    <a:pt x="112801" y="62058"/>
                  </a:cubicBezTo>
                  <a:cubicBezTo>
                    <a:pt x="112067" y="58707"/>
                    <a:pt x="111254" y="55811"/>
                    <a:pt x="110481" y="53352"/>
                  </a:cubicBezTo>
                  <a:cubicBezTo>
                    <a:pt x="108914" y="48395"/>
                    <a:pt x="107526" y="45103"/>
                    <a:pt x="106614" y="43020"/>
                  </a:cubicBezTo>
                  <a:cubicBezTo>
                    <a:pt x="106157" y="41989"/>
                    <a:pt x="105820" y="41255"/>
                    <a:pt x="105582" y="40779"/>
                  </a:cubicBezTo>
                  <a:cubicBezTo>
                    <a:pt x="105463" y="40541"/>
                    <a:pt x="105384" y="40363"/>
                    <a:pt x="105324" y="40264"/>
                  </a:cubicBezTo>
                  <a:lnTo>
                    <a:pt x="105324" y="40264"/>
                  </a:lnTo>
                  <a:cubicBezTo>
                    <a:pt x="105364" y="40383"/>
                    <a:pt x="105443" y="40561"/>
                    <a:pt x="105562" y="40799"/>
                  </a:cubicBezTo>
                  <a:cubicBezTo>
                    <a:pt x="105761" y="41275"/>
                    <a:pt x="106098" y="42009"/>
                    <a:pt x="106554" y="43060"/>
                  </a:cubicBezTo>
                  <a:cubicBezTo>
                    <a:pt x="107427" y="45142"/>
                    <a:pt x="108795" y="48434"/>
                    <a:pt x="110342" y="53372"/>
                  </a:cubicBezTo>
                  <a:cubicBezTo>
                    <a:pt x="111115" y="55851"/>
                    <a:pt x="111928" y="58727"/>
                    <a:pt x="112642" y="62098"/>
                  </a:cubicBezTo>
                  <a:cubicBezTo>
                    <a:pt x="113416" y="65449"/>
                    <a:pt x="114149" y="69257"/>
                    <a:pt x="114824" y="73580"/>
                  </a:cubicBezTo>
                  <a:cubicBezTo>
                    <a:pt x="115478" y="77884"/>
                    <a:pt x="116073" y="82703"/>
                    <a:pt x="116569" y="88057"/>
                  </a:cubicBezTo>
                  <a:cubicBezTo>
                    <a:pt x="116807" y="90734"/>
                    <a:pt x="117025" y="93550"/>
                    <a:pt x="117243" y="96505"/>
                  </a:cubicBezTo>
                  <a:cubicBezTo>
                    <a:pt x="117362" y="97973"/>
                    <a:pt x="117461" y="99480"/>
                    <a:pt x="117560" y="101027"/>
                  </a:cubicBezTo>
                  <a:cubicBezTo>
                    <a:pt x="117660" y="102534"/>
                    <a:pt x="117759" y="104081"/>
                    <a:pt x="117878" y="105667"/>
                  </a:cubicBezTo>
                  <a:cubicBezTo>
                    <a:pt x="117818" y="105667"/>
                    <a:pt x="117699" y="105687"/>
                    <a:pt x="117600" y="105707"/>
                  </a:cubicBezTo>
                  <a:cubicBezTo>
                    <a:pt x="117481" y="105251"/>
                    <a:pt x="117382" y="104775"/>
                    <a:pt x="117263" y="104279"/>
                  </a:cubicBezTo>
                  <a:cubicBezTo>
                    <a:pt x="117144" y="103763"/>
                    <a:pt x="117025" y="103248"/>
                    <a:pt x="116886" y="102732"/>
                  </a:cubicBezTo>
                  <a:cubicBezTo>
                    <a:pt x="116628" y="101681"/>
                    <a:pt x="116351" y="100630"/>
                    <a:pt x="116053" y="99559"/>
                  </a:cubicBezTo>
                  <a:cubicBezTo>
                    <a:pt x="115478" y="97417"/>
                    <a:pt x="114844" y="95236"/>
                    <a:pt x="114130" y="92995"/>
                  </a:cubicBezTo>
                  <a:cubicBezTo>
                    <a:pt x="112741" y="88513"/>
                    <a:pt x="111115" y="83833"/>
                    <a:pt x="109271" y="78954"/>
                  </a:cubicBezTo>
                  <a:cubicBezTo>
                    <a:pt x="107387" y="74076"/>
                    <a:pt x="105305" y="68999"/>
                    <a:pt x="102885" y="63764"/>
                  </a:cubicBezTo>
                  <a:cubicBezTo>
                    <a:pt x="100466" y="58529"/>
                    <a:pt x="97730" y="53117"/>
                    <a:pt x="94479" y="47684"/>
                  </a:cubicBezTo>
                  <a:lnTo>
                    <a:pt x="94479" y="47684"/>
                  </a:lnTo>
                  <a:cubicBezTo>
                    <a:pt x="94472" y="47665"/>
                    <a:pt x="94465" y="47649"/>
                    <a:pt x="94457" y="47641"/>
                  </a:cubicBezTo>
                  <a:cubicBezTo>
                    <a:pt x="92216" y="43913"/>
                    <a:pt x="89737" y="40145"/>
                    <a:pt x="86782" y="36516"/>
                  </a:cubicBezTo>
                  <a:cubicBezTo>
                    <a:pt x="85315" y="34711"/>
                    <a:pt x="83708" y="32946"/>
                    <a:pt x="81963" y="31280"/>
                  </a:cubicBezTo>
                  <a:cubicBezTo>
                    <a:pt x="80218" y="29614"/>
                    <a:pt x="78394" y="27988"/>
                    <a:pt x="76450" y="26441"/>
                  </a:cubicBezTo>
                  <a:cubicBezTo>
                    <a:pt x="74507" y="24894"/>
                    <a:pt x="72464" y="23407"/>
                    <a:pt x="70282" y="22019"/>
                  </a:cubicBezTo>
                  <a:cubicBezTo>
                    <a:pt x="68121" y="20631"/>
                    <a:pt x="65860" y="19342"/>
                    <a:pt x="63441" y="18231"/>
                  </a:cubicBezTo>
                  <a:cubicBezTo>
                    <a:pt x="61041" y="17121"/>
                    <a:pt x="58523" y="16149"/>
                    <a:pt x="55905" y="15395"/>
                  </a:cubicBezTo>
                  <a:cubicBezTo>
                    <a:pt x="53287" y="14642"/>
                    <a:pt x="50550" y="14086"/>
                    <a:pt x="47754" y="13829"/>
                  </a:cubicBezTo>
                  <a:cubicBezTo>
                    <a:pt x="46477" y="13711"/>
                    <a:pt x="45185" y="13650"/>
                    <a:pt x="43884" y="13650"/>
                  </a:cubicBezTo>
                  <a:cubicBezTo>
                    <a:pt x="39487" y="13650"/>
                    <a:pt x="34990" y="14345"/>
                    <a:pt x="30659" y="15891"/>
                  </a:cubicBezTo>
                  <a:cubicBezTo>
                    <a:pt x="27863" y="16902"/>
                    <a:pt x="25126" y="18271"/>
                    <a:pt x="22648" y="20056"/>
                  </a:cubicBezTo>
                  <a:cubicBezTo>
                    <a:pt x="21398" y="20948"/>
                    <a:pt x="20208" y="21920"/>
                    <a:pt x="19078" y="22991"/>
                  </a:cubicBezTo>
                  <a:cubicBezTo>
                    <a:pt x="17967" y="24081"/>
                    <a:pt x="16956" y="25271"/>
                    <a:pt x="16044" y="26560"/>
                  </a:cubicBezTo>
                  <a:cubicBezTo>
                    <a:pt x="14199" y="29119"/>
                    <a:pt x="12772" y="32014"/>
                    <a:pt x="11839" y="35108"/>
                  </a:cubicBezTo>
                  <a:cubicBezTo>
                    <a:pt x="10927" y="38201"/>
                    <a:pt x="10471" y="41493"/>
                    <a:pt x="10709" y="44805"/>
                  </a:cubicBezTo>
                  <a:cubicBezTo>
                    <a:pt x="10927" y="48097"/>
                    <a:pt x="11800" y="51429"/>
                    <a:pt x="13485" y="54403"/>
                  </a:cubicBezTo>
                  <a:cubicBezTo>
                    <a:pt x="14299" y="55911"/>
                    <a:pt x="15310" y="57299"/>
                    <a:pt x="16500" y="58548"/>
                  </a:cubicBezTo>
                  <a:cubicBezTo>
                    <a:pt x="17690" y="59797"/>
                    <a:pt x="19098" y="60868"/>
                    <a:pt x="20645" y="61681"/>
                  </a:cubicBezTo>
                  <a:cubicBezTo>
                    <a:pt x="21716" y="62217"/>
                    <a:pt x="22846" y="62633"/>
                    <a:pt x="23996" y="62832"/>
                  </a:cubicBezTo>
                  <a:cubicBezTo>
                    <a:pt x="24725" y="62970"/>
                    <a:pt x="25461" y="63036"/>
                    <a:pt x="26185" y="63036"/>
                  </a:cubicBezTo>
                  <a:cubicBezTo>
                    <a:pt x="26605" y="63036"/>
                    <a:pt x="27020" y="63014"/>
                    <a:pt x="27427" y="62970"/>
                  </a:cubicBezTo>
                  <a:cubicBezTo>
                    <a:pt x="29668" y="62713"/>
                    <a:pt x="31671" y="61800"/>
                    <a:pt x="33059" y="60511"/>
                  </a:cubicBezTo>
                  <a:lnTo>
                    <a:pt x="33099" y="60472"/>
                  </a:lnTo>
                  <a:lnTo>
                    <a:pt x="33099" y="60453"/>
                  </a:lnTo>
                  <a:lnTo>
                    <a:pt x="33099" y="60453"/>
                  </a:lnTo>
                  <a:cubicBezTo>
                    <a:pt x="33556" y="60004"/>
                    <a:pt x="33920" y="59464"/>
                    <a:pt x="34209" y="58905"/>
                  </a:cubicBezTo>
                  <a:cubicBezTo>
                    <a:pt x="34487" y="58330"/>
                    <a:pt x="34685" y="57715"/>
                    <a:pt x="34844" y="57081"/>
                  </a:cubicBezTo>
                  <a:cubicBezTo>
                    <a:pt x="35003" y="56466"/>
                    <a:pt x="35102" y="55831"/>
                    <a:pt x="35181" y="55197"/>
                  </a:cubicBezTo>
                  <a:cubicBezTo>
                    <a:pt x="35280" y="54562"/>
                    <a:pt x="35300" y="53947"/>
                    <a:pt x="35379" y="53332"/>
                  </a:cubicBezTo>
                  <a:cubicBezTo>
                    <a:pt x="35518" y="52083"/>
                    <a:pt x="35736" y="50854"/>
                    <a:pt x="36232" y="49743"/>
                  </a:cubicBezTo>
                  <a:cubicBezTo>
                    <a:pt x="36490" y="49188"/>
                    <a:pt x="36827" y="48672"/>
                    <a:pt x="37243" y="48256"/>
                  </a:cubicBezTo>
                  <a:cubicBezTo>
                    <a:pt x="37660" y="47839"/>
                    <a:pt x="38176" y="47502"/>
                    <a:pt x="38731" y="47324"/>
                  </a:cubicBezTo>
                  <a:cubicBezTo>
                    <a:pt x="39144" y="47186"/>
                    <a:pt x="39576" y="47122"/>
                    <a:pt x="40009" y="47122"/>
                  </a:cubicBezTo>
                  <a:cubicBezTo>
                    <a:pt x="40760" y="47122"/>
                    <a:pt x="41515" y="47314"/>
                    <a:pt x="42181" y="47641"/>
                  </a:cubicBezTo>
                  <a:cubicBezTo>
                    <a:pt x="42459" y="47760"/>
                    <a:pt x="42717" y="47919"/>
                    <a:pt x="42955" y="48097"/>
                  </a:cubicBezTo>
                  <a:lnTo>
                    <a:pt x="43133" y="48216"/>
                  </a:lnTo>
                  <a:lnTo>
                    <a:pt x="43173" y="48256"/>
                  </a:lnTo>
                  <a:cubicBezTo>
                    <a:pt x="43183" y="48266"/>
                    <a:pt x="43183" y="48266"/>
                    <a:pt x="43183" y="48266"/>
                  </a:cubicBezTo>
                  <a:cubicBezTo>
                    <a:pt x="43183" y="48266"/>
                    <a:pt x="43183" y="48266"/>
                    <a:pt x="43193" y="48276"/>
                  </a:cubicBezTo>
                  <a:lnTo>
                    <a:pt x="43272" y="48375"/>
                  </a:lnTo>
                  <a:lnTo>
                    <a:pt x="43570" y="48712"/>
                  </a:lnTo>
                  <a:cubicBezTo>
                    <a:pt x="43986" y="49128"/>
                    <a:pt x="44343" y="49624"/>
                    <a:pt x="44680" y="50120"/>
                  </a:cubicBezTo>
                  <a:cubicBezTo>
                    <a:pt x="44839" y="50358"/>
                    <a:pt x="44998" y="50616"/>
                    <a:pt x="45156" y="50873"/>
                  </a:cubicBezTo>
                  <a:lnTo>
                    <a:pt x="45255" y="51072"/>
                  </a:lnTo>
                  <a:cubicBezTo>
                    <a:pt x="45295" y="51111"/>
                    <a:pt x="45335" y="51191"/>
                    <a:pt x="45354" y="51250"/>
                  </a:cubicBezTo>
                  <a:cubicBezTo>
                    <a:pt x="45414" y="51389"/>
                    <a:pt x="45473" y="51528"/>
                    <a:pt x="45533" y="51667"/>
                  </a:cubicBezTo>
                  <a:cubicBezTo>
                    <a:pt x="45751" y="52222"/>
                    <a:pt x="45930" y="52777"/>
                    <a:pt x="46049" y="53352"/>
                  </a:cubicBezTo>
                  <a:cubicBezTo>
                    <a:pt x="46366" y="54503"/>
                    <a:pt x="46485" y="55673"/>
                    <a:pt x="46525" y="56843"/>
                  </a:cubicBezTo>
                  <a:cubicBezTo>
                    <a:pt x="46525" y="57140"/>
                    <a:pt x="46525" y="57418"/>
                    <a:pt x="46525" y="57715"/>
                  </a:cubicBezTo>
                  <a:lnTo>
                    <a:pt x="46465" y="58588"/>
                  </a:lnTo>
                  <a:cubicBezTo>
                    <a:pt x="46465" y="58885"/>
                    <a:pt x="46406" y="59163"/>
                    <a:pt x="46366" y="59460"/>
                  </a:cubicBezTo>
                  <a:cubicBezTo>
                    <a:pt x="46326" y="59738"/>
                    <a:pt x="46306" y="60035"/>
                    <a:pt x="46227" y="60313"/>
                  </a:cubicBezTo>
                  <a:lnTo>
                    <a:pt x="46049" y="61166"/>
                  </a:lnTo>
                  <a:cubicBezTo>
                    <a:pt x="45989" y="61443"/>
                    <a:pt x="45910" y="61721"/>
                    <a:pt x="45830" y="61999"/>
                  </a:cubicBezTo>
                  <a:cubicBezTo>
                    <a:pt x="45692" y="62554"/>
                    <a:pt x="45473" y="63089"/>
                    <a:pt x="45295" y="63625"/>
                  </a:cubicBezTo>
                  <a:cubicBezTo>
                    <a:pt x="44422" y="65747"/>
                    <a:pt x="43233" y="67710"/>
                    <a:pt x="41686" y="69356"/>
                  </a:cubicBezTo>
                  <a:cubicBezTo>
                    <a:pt x="40178" y="71022"/>
                    <a:pt x="38334" y="72311"/>
                    <a:pt x="36391" y="73322"/>
                  </a:cubicBezTo>
                  <a:cubicBezTo>
                    <a:pt x="36133" y="73441"/>
                    <a:pt x="35895" y="73541"/>
                    <a:pt x="35637" y="73660"/>
                  </a:cubicBezTo>
                  <a:lnTo>
                    <a:pt x="35260" y="73838"/>
                  </a:lnTo>
                  <a:cubicBezTo>
                    <a:pt x="35141" y="73878"/>
                    <a:pt x="35022" y="73937"/>
                    <a:pt x="34884" y="73977"/>
                  </a:cubicBezTo>
                  <a:lnTo>
                    <a:pt x="34130" y="74274"/>
                  </a:lnTo>
                  <a:lnTo>
                    <a:pt x="33357" y="74532"/>
                  </a:lnTo>
                  <a:lnTo>
                    <a:pt x="32960" y="74651"/>
                  </a:lnTo>
                  <a:cubicBezTo>
                    <a:pt x="32841" y="74691"/>
                    <a:pt x="32702" y="74730"/>
                    <a:pt x="32563" y="74770"/>
                  </a:cubicBezTo>
                  <a:lnTo>
                    <a:pt x="31790" y="74968"/>
                  </a:lnTo>
                  <a:cubicBezTo>
                    <a:pt x="31512" y="75028"/>
                    <a:pt x="31254" y="75087"/>
                    <a:pt x="30997" y="75127"/>
                  </a:cubicBezTo>
                  <a:cubicBezTo>
                    <a:pt x="30739" y="75187"/>
                    <a:pt x="30461" y="75246"/>
                    <a:pt x="30203" y="75266"/>
                  </a:cubicBezTo>
                  <a:cubicBezTo>
                    <a:pt x="29043" y="75450"/>
                    <a:pt x="27877" y="75546"/>
                    <a:pt x="26718" y="75546"/>
                  </a:cubicBezTo>
                  <a:cubicBezTo>
                    <a:pt x="25757" y="75546"/>
                    <a:pt x="24801" y="75480"/>
                    <a:pt x="23857" y="75345"/>
                  </a:cubicBezTo>
                  <a:cubicBezTo>
                    <a:pt x="22806" y="75226"/>
                    <a:pt x="21795" y="74988"/>
                    <a:pt x="20783" y="74730"/>
                  </a:cubicBezTo>
                  <a:cubicBezTo>
                    <a:pt x="19792" y="74433"/>
                    <a:pt x="18800" y="74116"/>
                    <a:pt x="17868" y="73699"/>
                  </a:cubicBezTo>
                  <a:cubicBezTo>
                    <a:pt x="16916" y="73303"/>
                    <a:pt x="16004" y="72827"/>
                    <a:pt x="15131" y="72331"/>
                  </a:cubicBezTo>
                  <a:cubicBezTo>
                    <a:pt x="14259" y="71795"/>
                    <a:pt x="13406" y="71260"/>
                    <a:pt x="12613" y="70645"/>
                  </a:cubicBezTo>
                  <a:cubicBezTo>
                    <a:pt x="10987" y="69455"/>
                    <a:pt x="9519" y="68107"/>
                    <a:pt x="8250" y="66619"/>
                  </a:cubicBezTo>
                  <a:cubicBezTo>
                    <a:pt x="6961" y="65152"/>
                    <a:pt x="5831" y="63565"/>
                    <a:pt x="4879" y="61900"/>
                  </a:cubicBezTo>
                  <a:cubicBezTo>
                    <a:pt x="3927" y="60234"/>
                    <a:pt x="3153" y="58508"/>
                    <a:pt x="2519" y="56763"/>
                  </a:cubicBezTo>
                  <a:cubicBezTo>
                    <a:pt x="1230" y="53253"/>
                    <a:pt x="575" y="49624"/>
                    <a:pt x="357" y="46094"/>
                  </a:cubicBezTo>
                  <a:lnTo>
                    <a:pt x="317" y="45440"/>
                  </a:lnTo>
                  <a:lnTo>
                    <a:pt x="298" y="44765"/>
                  </a:lnTo>
                  <a:cubicBezTo>
                    <a:pt x="298" y="44329"/>
                    <a:pt x="278" y="43893"/>
                    <a:pt x="278" y="43457"/>
                  </a:cubicBezTo>
                  <a:cubicBezTo>
                    <a:pt x="278" y="43020"/>
                    <a:pt x="298" y="42584"/>
                    <a:pt x="317" y="42148"/>
                  </a:cubicBezTo>
                  <a:cubicBezTo>
                    <a:pt x="337" y="41711"/>
                    <a:pt x="337" y="41275"/>
                    <a:pt x="377" y="40859"/>
                  </a:cubicBezTo>
                  <a:cubicBezTo>
                    <a:pt x="516" y="39133"/>
                    <a:pt x="694" y="37428"/>
                    <a:pt x="1031" y="35782"/>
                  </a:cubicBezTo>
                  <a:cubicBezTo>
                    <a:pt x="1666" y="32490"/>
                    <a:pt x="2658" y="29356"/>
                    <a:pt x="3907" y="26441"/>
                  </a:cubicBezTo>
                  <a:cubicBezTo>
                    <a:pt x="6465" y="20631"/>
                    <a:pt x="10114" y="15732"/>
                    <a:pt x="14299" y="11984"/>
                  </a:cubicBezTo>
                  <a:cubicBezTo>
                    <a:pt x="16381" y="10120"/>
                    <a:pt x="18602" y="8534"/>
                    <a:pt x="20863" y="7165"/>
                  </a:cubicBezTo>
                  <a:cubicBezTo>
                    <a:pt x="23104" y="5817"/>
                    <a:pt x="25384" y="4706"/>
                    <a:pt x="27665" y="3774"/>
                  </a:cubicBezTo>
                  <a:cubicBezTo>
                    <a:pt x="29926" y="2842"/>
                    <a:pt x="32167" y="2108"/>
                    <a:pt x="34388" y="1553"/>
                  </a:cubicBezTo>
                  <a:cubicBezTo>
                    <a:pt x="36569" y="1018"/>
                    <a:pt x="38751" y="641"/>
                    <a:pt x="40813" y="443"/>
                  </a:cubicBezTo>
                  <a:cubicBezTo>
                    <a:pt x="41805" y="343"/>
                    <a:pt x="42776" y="324"/>
                    <a:pt x="43748" y="304"/>
                  </a:cubicBezTo>
                  <a:cubicBezTo>
                    <a:pt x="44542" y="271"/>
                    <a:pt x="45322" y="239"/>
                    <a:pt x="46089" y="239"/>
                  </a:cubicBezTo>
                  <a:cubicBezTo>
                    <a:pt x="46261" y="239"/>
                    <a:pt x="46433" y="241"/>
                    <a:pt x="46604" y="244"/>
                  </a:cubicBezTo>
                  <a:cubicBezTo>
                    <a:pt x="48488" y="284"/>
                    <a:pt x="50332" y="403"/>
                    <a:pt x="52137" y="601"/>
                  </a:cubicBezTo>
                  <a:cubicBezTo>
                    <a:pt x="55706" y="998"/>
                    <a:pt x="59078" y="1672"/>
                    <a:pt x="62231" y="2525"/>
                  </a:cubicBezTo>
                  <a:cubicBezTo>
                    <a:pt x="68518" y="4290"/>
                    <a:pt x="73912" y="6749"/>
                    <a:pt x="78413" y="9466"/>
                  </a:cubicBezTo>
                  <a:cubicBezTo>
                    <a:pt x="82935" y="12163"/>
                    <a:pt x="86604" y="15098"/>
                    <a:pt x="89578" y="17914"/>
                  </a:cubicBezTo>
                  <a:cubicBezTo>
                    <a:pt x="91066" y="19322"/>
                    <a:pt x="92375" y="20730"/>
                    <a:pt x="93545" y="22078"/>
                  </a:cubicBezTo>
                  <a:cubicBezTo>
                    <a:pt x="94695" y="23447"/>
                    <a:pt x="95746" y="24716"/>
                    <a:pt x="96678" y="25926"/>
                  </a:cubicBezTo>
                  <a:cubicBezTo>
                    <a:pt x="98522" y="28365"/>
                    <a:pt x="99950" y="30507"/>
                    <a:pt x="101061" y="32331"/>
                  </a:cubicBezTo>
                  <a:cubicBezTo>
                    <a:pt x="102171" y="34136"/>
                    <a:pt x="102984" y="35623"/>
                    <a:pt x="103599" y="36773"/>
                  </a:cubicBezTo>
                  <a:cubicBezTo>
                    <a:pt x="103916" y="37348"/>
                    <a:pt x="104135" y="37864"/>
                    <a:pt x="104353" y="38281"/>
                  </a:cubicBezTo>
                  <a:cubicBezTo>
                    <a:pt x="104551" y="38697"/>
                    <a:pt x="104730" y="39054"/>
                    <a:pt x="104849" y="39312"/>
                  </a:cubicBezTo>
                  <a:cubicBezTo>
                    <a:pt x="104987" y="39589"/>
                    <a:pt x="105087" y="39768"/>
                    <a:pt x="105146" y="39907"/>
                  </a:cubicBezTo>
                  <a:cubicBezTo>
                    <a:pt x="105186" y="39966"/>
                    <a:pt x="105206" y="40006"/>
                    <a:pt x="105225" y="40046"/>
                  </a:cubicBezTo>
                  <a:cubicBezTo>
                    <a:pt x="105225" y="40065"/>
                    <a:pt x="105245" y="40085"/>
                    <a:pt x="105245" y="40085"/>
                  </a:cubicBezTo>
                  <a:cubicBezTo>
                    <a:pt x="105245" y="40085"/>
                    <a:pt x="105245" y="40065"/>
                    <a:pt x="105225" y="40026"/>
                  </a:cubicBezTo>
                  <a:cubicBezTo>
                    <a:pt x="105225" y="40006"/>
                    <a:pt x="105206" y="39946"/>
                    <a:pt x="105166" y="39887"/>
                  </a:cubicBezTo>
                  <a:cubicBezTo>
                    <a:pt x="105106" y="39768"/>
                    <a:pt x="105027" y="39570"/>
                    <a:pt x="104888" y="39292"/>
                  </a:cubicBezTo>
                  <a:cubicBezTo>
                    <a:pt x="104769" y="39014"/>
                    <a:pt x="104611" y="38677"/>
                    <a:pt x="104412" y="38241"/>
                  </a:cubicBezTo>
                  <a:cubicBezTo>
                    <a:pt x="104194" y="37824"/>
                    <a:pt x="103976" y="37309"/>
                    <a:pt x="103659" y="36734"/>
                  </a:cubicBezTo>
                  <a:cubicBezTo>
                    <a:pt x="103064" y="35584"/>
                    <a:pt x="102251" y="34076"/>
                    <a:pt x="101160" y="32272"/>
                  </a:cubicBezTo>
                  <a:cubicBezTo>
                    <a:pt x="100049" y="30447"/>
                    <a:pt x="98641" y="28286"/>
                    <a:pt x="96797" y="25846"/>
                  </a:cubicBezTo>
                  <a:cubicBezTo>
                    <a:pt x="95865" y="24617"/>
                    <a:pt x="94814" y="23328"/>
                    <a:pt x="93664" y="21959"/>
                  </a:cubicBezTo>
                  <a:cubicBezTo>
                    <a:pt x="92494" y="20611"/>
                    <a:pt x="91185" y="19203"/>
                    <a:pt x="89697" y="17795"/>
                  </a:cubicBezTo>
                  <a:cubicBezTo>
                    <a:pt x="86723" y="14959"/>
                    <a:pt x="83054" y="12004"/>
                    <a:pt x="78513" y="9287"/>
                  </a:cubicBezTo>
                  <a:cubicBezTo>
                    <a:pt x="74011" y="6551"/>
                    <a:pt x="68617" y="4072"/>
                    <a:pt x="62290" y="2307"/>
                  </a:cubicBezTo>
                  <a:cubicBezTo>
                    <a:pt x="59137" y="1434"/>
                    <a:pt x="55746" y="760"/>
                    <a:pt x="52157" y="363"/>
                  </a:cubicBezTo>
                  <a:cubicBezTo>
                    <a:pt x="50372" y="165"/>
                    <a:pt x="48508" y="46"/>
                    <a:pt x="46624" y="6"/>
                  </a:cubicBezTo>
                  <a:cubicBezTo>
                    <a:pt x="46442" y="2"/>
                    <a:pt x="46260" y="1"/>
                    <a:pt x="460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7"/>
            <p:cNvSpPr/>
            <p:nvPr/>
          </p:nvSpPr>
          <p:spPr>
            <a:xfrm>
              <a:off x="-621834" y="2169227"/>
              <a:ext cx="2104052" cy="3060422"/>
            </a:xfrm>
            <a:custGeom>
              <a:rect b="b" l="l" r="r" t="t"/>
              <a:pathLst>
                <a:path extrusionOk="0" h="95422" w="65603">
                  <a:moveTo>
                    <a:pt x="62449" y="50808"/>
                  </a:moveTo>
                  <a:cubicBezTo>
                    <a:pt x="62449" y="50808"/>
                    <a:pt x="62449" y="50808"/>
                    <a:pt x="62449" y="50808"/>
                  </a:cubicBezTo>
                  <a:lnTo>
                    <a:pt x="62449" y="50808"/>
                  </a:lnTo>
                  <a:cubicBezTo>
                    <a:pt x="62449" y="50809"/>
                    <a:pt x="62449" y="50848"/>
                    <a:pt x="62489" y="50888"/>
                  </a:cubicBezTo>
                  <a:cubicBezTo>
                    <a:pt x="62469" y="50828"/>
                    <a:pt x="62449" y="50808"/>
                    <a:pt x="62449" y="50808"/>
                  </a:cubicBezTo>
                  <a:close/>
                  <a:moveTo>
                    <a:pt x="57372" y="1"/>
                  </a:moveTo>
                  <a:cubicBezTo>
                    <a:pt x="57372" y="1"/>
                    <a:pt x="57372" y="1"/>
                    <a:pt x="57372" y="1"/>
                  </a:cubicBezTo>
                  <a:lnTo>
                    <a:pt x="57372" y="1"/>
                  </a:lnTo>
                  <a:cubicBezTo>
                    <a:pt x="55746" y="120"/>
                    <a:pt x="53783" y="298"/>
                    <a:pt x="51581" y="576"/>
                  </a:cubicBezTo>
                  <a:cubicBezTo>
                    <a:pt x="49380" y="833"/>
                    <a:pt x="46941" y="1210"/>
                    <a:pt x="44323" y="1766"/>
                  </a:cubicBezTo>
                  <a:cubicBezTo>
                    <a:pt x="41725" y="2301"/>
                    <a:pt x="38969" y="3015"/>
                    <a:pt x="36153" y="4006"/>
                  </a:cubicBezTo>
                  <a:cubicBezTo>
                    <a:pt x="34764" y="4502"/>
                    <a:pt x="33356" y="5077"/>
                    <a:pt x="31948" y="5692"/>
                  </a:cubicBezTo>
                  <a:cubicBezTo>
                    <a:pt x="30560" y="6347"/>
                    <a:pt x="29172" y="7041"/>
                    <a:pt x="27804" y="7854"/>
                  </a:cubicBezTo>
                  <a:cubicBezTo>
                    <a:pt x="25840" y="8984"/>
                    <a:pt x="23996" y="10253"/>
                    <a:pt x="22251" y="11622"/>
                  </a:cubicBezTo>
                  <a:cubicBezTo>
                    <a:pt x="21815" y="11979"/>
                    <a:pt x="21398" y="12316"/>
                    <a:pt x="20962" y="12673"/>
                  </a:cubicBezTo>
                  <a:cubicBezTo>
                    <a:pt x="20545" y="13030"/>
                    <a:pt x="20129" y="13387"/>
                    <a:pt x="19732" y="13744"/>
                  </a:cubicBezTo>
                  <a:cubicBezTo>
                    <a:pt x="18919" y="14477"/>
                    <a:pt x="18126" y="15231"/>
                    <a:pt x="17352" y="15985"/>
                  </a:cubicBezTo>
                  <a:cubicBezTo>
                    <a:pt x="15825" y="17512"/>
                    <a:pt x="14398" y="19098"/>
                    <a:pt x="13049" y="20724"/>
                  </a:cubicBezTo>
                  <a:cubicBezTo>
                    <a:pt x="11701" y="22331"/>
                    <a:pt x="10471" y="24016"/>
                    <a:pt x="9360" y="25742"/>
                  </a:cubicBezTo>
                  <a:cubicBezTo>
                    <a:pt x="8250" y="27487"/>
                    <a:pt x="7258" y="29252"/>
                    <a:pt x="6366" y="31056"/>
                  </a:cubicBezTo>
                  <a:cubicBezTo>
                    <a:pt x="5473" y="32841"/>
                    <a:pt x="4680" y="34666"/>
                    <a:pt x="4006" y="36490"/>
                  </a:cubicBezTo>
                  <a:cubicBezTo>
                    <a:pt x="2618" y="40139"/>
                    <a:pt x="1606" y="43808"/>
                    <a:pt x="952" y="47457"/>
                  </a:cubicBezTo>
                  <a:cubicBezTo>
                    <a:pt x="298" y="51106"/>
                    <a:pt x="0" y="54715"/>
                    <a:pt x="99" y="58225"/>
                  </a:cubicBezTo>
                  <a:cubicBezTo>
                    <a:pt x="139" y="58661"/>
                    <a:pt x="139" y="59098"/>
                    <a:pt x="179" y="59534"/>
                  </a:cubicBezTo>
                  <a:cubicBezTo>
                    <a:pt x="218" y="59970"/>
                    <a:pt x="238" y="60407"/>
                    <a:pt x="278" y="60823"/>
                  </a:cubicBezTo>
                  <a:cubicBezTo>
                    <a:pt x="337" y="61696"/>
                    <a:pt x="476" y="62548"/>
                    <a:pt x="595" y="63381"/>
                  </a:cubicBezTo>
                  <a:cubicBezTo>
                    <a:pt x="873" y="65067"/>
                    <a:pt x="1210" y="66713"/>
                    <a:pt x="1686" y="68319"/>
                  </a:cubicBezTo>
                  <a:cubicBezTo>
                    <a:pt x="2142" y="69906"/>
                    <a:pt x="2657" y="71453"/>
                    <a:pt x="3292" y="72940"/>
                  </a:cubicBezTo>
                  <a:lnTo>
                    <a:pt x="3530" y="73495"/>
                  </a:lnTo>
                  <a:lnTo>
                    <a:pt x="3788" y="74050"/>
                  </a:lnTo>
                  <a:cubicBezTo>
                    <a:pt x="3946" y="74407"/>
                    <a:pt x="4105" y="74764"/>
                    <a:pt x="4284" y="75141"/>
                  </a:cubicBezTo>
                  <a:cubicBezTo>
                    <a:pt x="4641" y="75835"/>
                    <a:pt x="4978" y="76549"/>
                    <a:pt x="5374" y="77223"/>
                  </a:cubicBezTo>
                  <a:cubicBezTo>
                    <a:pt x="6128" y="78612"/>
                    <a:pt x="6981" y="79881"/>
                    <a:pt x="7853" y="81130"/>
                  </a:cubicBezTo>
                  <a:cubicBezTo>
                    <a:pt x="8329" y="81725"/>
                    <a:pt x="8765" y="82360"/>
                    <a:pt x="9241" y="82915"/>
                  </a:cubicBezTo>
                  <a:cubicBezTo>
                    <a:pt x="9479" y="83213"/>
                    <a:pt x="9717" y="83490"/>
                    <a:pt x="9955" y="83788"/>
                  </a:cubicBezTo>
                  <a:cubicBezTo>
                    <a:pt x="10213" y="84065"/>
                    <a:pt x="10451" y="84323"/>
                    <a:pt x="10709" y="84601"/>
                  </a:cubicBezTo>
                  <a:cubicBezTo>
                    <a:pt x="14675" y="88983"/>
                    <a:pt x="19474" y="92077"/>
                    <a:pt x="24412" y="93723"/>
                  </a:cubicBezTo>
                  <a:cubicBezTo>
                    <a:pt x="27956" y="94904"/>
                    <a:pt x="31521" y="95422"/>
                    <a:pt x="34915" y="95422"/>
                  </a:cubicBezTo>
                  <a:cubicBezTo>
                    <a:pt x="36250" y="95422"/>
                    <a:pt x="37559" y="95342"/>
                    <a:pt x="38830" y="95191"/>
                  </a:cubicBezTo>
                  <a:cubicBezTo>
                    <a:pt x="41071" y="94913"/>
                    <a:pt x="43232" y="94437"/>
                    <a:pt x="45216" y="93763"/>
                  </a:cubicBezTo>
                  <a:cubicBezTo>
                    <a:pt x="46227" y="93426"/>
                    <a:pt x="47179" y="93029"/>
                    <a:pt x="48111" y="92632"/>
                  </a:cubicBezTo>
                  <a:cubicBezTo>
                    <a:pt x="48567" y="92394"/>
                    <a:pt x="49023" y="92196"/>
                    <a:pt x="49459" y="91958"/>
                  </a:cubicBezTo>
                  <a:cubicBezTo>
                    <a:pt x="49697" y="91839"/>
                    <a:pt x="49916" y="91720"/>
                    <a:pt x="50134" y="91601"/>
                  </a:cubicBezTo>
                  <a:cubicBezTo>
                    <a:pt x="50332" y="91482"/>
                    <a:pt x="50550" y="91363"/>
                    <a:pt x="50768" y="91224"/>
                  </a:cubicBezTo>
                  <a:cubicBezTo>
                    <a:pt x="54140" y="89261"/>
                    <a:pt x="56777" y="86663"/>
                    <a:pt x="58701" y="83946"/>
                  </a:cubicBezTo>
                  <a:cubicBezTo>
                    <a:pt x="60624" y="81229"/>
                    <a:pt x="61933" y="78453"/>
                    <a:pt x="62905" y="75875"/>
                  </a:cubicBezTo>
                  <a:cubicBezTo>
                    <a:pt x="63381" y="74566"/>
                    <a:pt x="63778" y="73297"/>
                    <a:pt x="64115" y="72087"/>
                  </a:cubicBezTo>
                  <a:cubicBezTo>
                    <a:pt x="64254" y="71492"/>
                    <a:pt x="64412" y="70897"/>
                    <a:pt x="64531" y="70302"/>
                  </a:cubicBezTo>
                  <a:cubicBezTo>
                    <a:pt x="64591" y="70005"/>
                    <a:pt x="64650" y="69727"/>
                    <a:pt x="64710" y="69450"/>
                  </a:cubicBezTo>
                  <a:cubicBezTo>
                    <a:pt x="64769" y="69152"/>
                    <a:pt x="64809" y="68875"/>
                    <a:pt x="64868" y="68597"/>
                  </a:cubicBezTo>
                  <a:cubicBezTo>
                    <a:pt x="65602" y="64115"/>
                    <a:pt x="65404" y="60526"/>
                    <a:pt x="64968" y="57848"/>
                  </a:cubicBezTo>
                  <a:cubicBezTo>
                    <a:pt x="64849" y="57194"/>
                    <a:pt x="64710" y="56579"/>
                    <a:pt x="64571" y="56024"/>
                  </a:cubicBezTo>
                  <a:cubicBezTo>
                    <a:pt x="64412" y="55469"/>
                    <a:pt x="64293" y="54953"/>
                    <a:pt x="64135" y="54497"/>
                  </a:cubicBezTo>
                  <a:cubicBezTo>
                    <a:pt x="64055" y="54259"/>
                    <a:pt x="63976" y="54061"/>
                    <a:pt x="63916" y="53842"/>
                  </a:cubicBezTo>
                  <a:cubicBezTo>
                    <a:pt x="63817" y="53644"/>
                    <a:pt x="63758" y="53446"/>
                    <a:pt x="63679" y="53267"/>
                  </a:cubicBezTo>
                  <a:cubicBezTo>
                    <a:pt x="63599" y="53089"/>
                    <a:pt x="63540" y="52930"/>
                    <a:pt x="63480" y="52772"/>
                  </a:cubicBezTo>
                  <a:cubicBezTo>
                    <a:pt x="63401" y="52613"/>
                    <a:pt x="63322" y="52474"/>
                    <a:pt x="63262" y="52335"/>
                  </a:cubicBezTo>
                  <a:cubicBezTo>
                    <a:pt x="63004" y="51780"/>
                    <a:pt x="62786" y="51403"/>
                    <a:pt x="62647" y="51165"/>
                  </a:cubicBezTo>
                  <a:cubicBezTo>
                    <a:pt x="62588" y="51046"/>
                    <a:pt x="62528" y="50947"/>
                    <a:pt x="62489" y="50888"/>
                  </a:cubicBezTo>
                  <a:lnTo>
                    <a:pt x="62489" y="50888"/>
                  </a:lnTo>
                  <a:cubicBezTo>
                    <a:pt x="62528" y="50947"/>
                    <a:pt x="62568" y="51046"/>
                    <a:pt x="62627" y="51165"/>
                  </a:cubicBezTo>
                  <a:cubicBezTo>
                    <a:pt x="62766" y="51423"/>
                    <a:pt x="62965" y="51800"/>
                    <a:pt x="63203" y="52355"/>
                  </a:cubicBezTo>
                  <a:cubicBezTo>
                    <a:pt x="63282" y="52494"/>
                    <a:pt x="63341" y="52633"/>
                    <a:pt x="63421" y="52791"/>
                  </a:cubicBezTo>
                  <a:cubicBezTo>
                    <a:pt x="63480" y="52950"/>
                    <a:pt x="63540" y="53128"/>
                    <a:pt x="63619" y="53307"/>
                  </a:cubicBezTo>
                  <a:cubicBezTo>
                    <a:pt x="63679" y="53485"/>
                    <a:pt x="63758" y="53664"/>
                    <a:pt x="63837" y="53882"/>
                  </a:cubicBezTo>
                  <a:cubicBezTo>
                    <a:pt x="63897" y="54080"/>
                    <a:pt x="63976" y="54299"/>
                    <a:pt x="64055" y="54517"/>
                  </a:cubicBezTo>
                  <a:cubicBezTo>
                    <a:pt x="64214" y="54973"/>
                    <a:pt x="64333" y="55488"/>
                    <a:pt x="64472" y="56044"/>
                  </a:cubicBezTo>
                  <a:cubicBezTo>
                    <a:pt x="64611" y="56599"/>
                    <a:pt x="64749" y="57214"/>
                    <a:pt x="64849" y="57868"/>
                  </a:cubicBezTo>
                  <a:cubicBezTo>
                    <a:pt x="65285" y="60545"/>
                    <a:pt x="65444" y="64115"/>
                    <a:pt x="64690" y="68557"/>
                  </a:cubicBezTo>
                  <a:cubicBezTo>
                    <a:pt x="64650" y="68835"/>
                    <a:pt x="64591" y="69112"/>
                    <a:pt x="64551" y="69410"/>
                  </a:cubicBezTo>
                  <a:cubicBezTo>
                    <a:pt x="64492" y="69688"/>
                    <a:pt x="64432" y="69985"/>
                    <a:pt x="64373" y="70263"/>
                  </a:cubicBezTo>
                  <a:cubicBezTo>
                    <a:pt x="64254" y="70858"/>
                    <a:pt x="64075" y="71433"/>
                    <a:pt x="63936" y="72048"/>
                  </a:cubicBezTo>
                  <a:cubicBezTo>
                    <a:pt x="63599" y="73257"/>
                    <a:pt x="63203" y="74507"/>
                    <a:pt x="62727" y="75796"/>
                  </a:cubicBezTo>
                  <a:cubicBezTo>
                    <a:pt x="61755" y="78374"/>
                    <a:pt x="60446" y="81130"/>
                    <a:pt x="58522" y="83827"/>
                  </a:cubicBezTo>
                  <a:cubicBezTo>
                    <a:pt x="56619" y="86524"/>
                    <a:pt x="54001" y="89083"/>
                    <a:pt x="50649" y="91026"/>
                  </a:cubicBezTo>
                  <a:cubicBezTo>
                    <a:pt x="50431" y="91165"/>
                    <a:pt x="50233" y="91284"/>
                    <a:pt x="50015" y="91403"/>
                  </a:cubicBezTo>
                  <a:cubicBezTo>
                    <a:pt x="49797" y="91522"/>
                    <a:pt x="49578" y="91641"/>
                    <a:pt x="49360" y="91760"/>
                  </a:cubicBezTo>
                  <a:cubicBezTo>
                    <a:pt x="48924" y="91998"/>
                    <a:pt x="48468" y="92196"/>
                    <a:pt x="48012" y="92414"/>
                  </a:cubicBezTo>
                  <a:cubicBezTo>
                    <a:pt x="47100" y="92811"/>
                    <a:pt x="46148" y="93207"/>
                    <a:pt x="45156" y="93545"/>
                  </a:cubicBezTo>
                  <a:cubicBezTo>
                    <a:pt x="43173" y="94219"/>
                    <a:pt x="41031" y="94675"/>
                    <a:pt x="38790" y="94953"/>
                  </a:cubicBezTo>
                  <a:cubicBezTo>
                    <a:pt x="37554" y="95096"/>
                    <a:pt x="36282" y="95171"/>
                    <a:pt x="34986" y="95171"/>
                  </a:cubicBezTo>
                  <a:cubicBezTo>
                    <a:pt x="31604" y="95171"/>
                    <a:pt x="28052" y="94655"/>
                    <a:pt x="24512" y="93465"/>
                  </a:cubicBezTo>
                  <a:cubicBezTo>
                    <a:pt x="19613" y="91839"/>
                    <a:pt x="14834" y="88765"/>
                    <a:pt x="10907" y="84422"/>
                  </a:cubicBezTo>
                  <a:cubicBezTo>
                    <a:pt x="10669" y="84145"/>
                    <a:pt x="10411" y="83887"/>
                    <a:pt x="10174" y="83609"/>
                  </a:cubicBezTo>
                  <a:cubicBezTo>
                    <a:pt x="9936" y="83332"/>
                    <a:pt x="9698" y="83034"/>
                    <a:pt x="9460" y="82756"/>
                  </a:cubicBezTo>
                  <a:cubicBezTo>
                    <a:pt x="8964" y="82181"/>
                    <a:pt x="8547" y="81567"/>
                    <a:pt x="8091" y="80972"/>
                  </a:cubicBezTo>
                  <a:cubicBezTo>
                    <a:pt x="7219" y="79742"/>
                    <a:pt x="6366" y="78453"/>
                    <a:pt x="5632" y="77104"/>
                  </a:cubicBezTo>
                  <a:cubicBezTo>
                    <a:pt x="5236" y="76430"/>
                    <a:pt x="4898" y="75716"/>
                    <a:pt x="4522" y="75022"/>
                  </a:cubicBezTo>
                  <a:cubicBezTo>
                    <a:pt x="4363" y="74665"/>
                    <a:pt x="4204" y="74308"/>
                    <a:pt x="4026" y="73931"/>
                  </a:cubicBezTo>
                  <a:lnTo>
                    <a:pt x="3788" y="73396"/>
                  </a:lnTo>
                  <a:lnTo>
                    <a:pt x="3550" y="72841"/>
                  </a:lnTo>
                  <a:cubicBezTo>
                    <a:pt x="2935" y="71373"/>
                    <a:pt x="2419" y="69826"/>
                    <a:pt x="1944" y="68240"/>
                  </a:cubicBezTo>
                  <a:cubicBezTo>
                    <a:pt x="1487" y="66653"/>
                    <a:pt x="1150" y="65027"/>
                    <a:pt x="873" y="63342"/>
                  </a:cubicBezTo>
                  <a:cubicBezTo>
                    <a:pt x="754" y="62509"/>
                    <a:pt x="615" y="61656"/>
                    <a:pt x="555" y="60803"/>
                  </a:cubicBezTo>
                  <a:cubicBezTo>
                    <a:pt x="535" y="60387"/>
                    <a:pt x="496" y="59950"/>
                    <a:pt x="456" y="59514"/>
                  </a:cubicBezTo>
                  <a:cubicBezTo>
                    <a:pt x="416" y="59078"/>
                    <a:pt x="416" y="58661"/>
                    <a:pt x="397" y="58225"/>
                  </a:cubicBezTo>
                  <a:cubicBezTo>
                    <a:pt x="278" y="54735"/>
                    <a:pt x="575" y="51145"/>
                    <a:pt x="1230" y="47516"/>
                  </a:cubicBezTo>
                  <a:cubicBezTo>
                    <a:pt x="1864" y="43887"/>
                    <a:pt x="2876" y="40218"/>
                    <a:pt x="4264" y="36589"/>
                  </a:cubicBezTo>
                  <a:cubicBezTo>
                    <a:pt x="4958" y="34765"/>
                    <a:pt x="5731" y="32960"/>
                    <a:pt x="6624" y="31175"/>
                  </a:cubicBezTo>
                  <a:cubicBezTo>
                    <a:pt x="7516" y="29390"/>
                    <a:pt x="8488" y="27625"/>
                    <a:pt x="9598" y="25920"/>
                  </a:cubicBezTo>
                  <a:cubicBezTo>
                    <a:pt x="10709" y="24195"/>
                    <a:pt x="11919" y="22509"/>
                    <a:pt x="13267" y="20903"/>
                  </a:cubicBezTo>
                  <a:cubicBezTo>
                    <a:pt x="14616" y="19296"/>
                    <a:pt x="16044" y="17710"/>
                    <a:pt x="17571" y="16203"/>
                  </a:cubicBezTo>
                  <a:cubicBezTo>
                    <a:pt x="18324" y="15449"/>
                    <a:pt x="19098" y="14696"/>
                    <a:pt x="19911" y="13962"/>
                  </a:cubicBezTo>
                  <a:cubicBezTo>
                    <a:pt x="20327" y="13605"/>
                    <a:pt x="20744" y="13248"/>
                    <a:pt x="21160" y="12891"/>
                  </a:cubicBezTo>
                  <a:cubicBezTo>
                    <a:pt x="21577" y="12554"/>
                    <a:pt x="21993" y="12197"/>
                    <a:pt x="22429" y="11860"/>
                  </a:cubicBezTo>
                  <a:cubicBezTo>
                    <a:pt x="24155" y="10491"/>
                    <a:pt x="25999" y="9242"/>
                    <a:pt x="27962" y="8112"/>
                  </a:cubicBezTo>
                  <a:cubicBezTo>
                    <a:pt x="29291" y="7298"/>
                    <a:pt x="30679" y="6624"/>
                    <a:pt x="32067" y="5970"/>
                  </a:cubicBezTo>
                  <a:cubicBezTo>
                    <a:pt x="33456" y="5355"/>
                    <a:pt x="34864" y="4780"/>
                    <a:pt x="36252" y="4284"/>
                  </a:cubicBezTo>
                  <a:cubicBezTo>
                    <a:pt x="39048" y="3312"/>
                    <a:pt x="41785" y="2598"/>
                    <a:pt x="44383" y="2043"/>
                  </a:cubicBezTo>
                  <a:cubicBezTo>
                    <a:pt x="46981" y="1508"/>
                    <a:pt x="49420" y="1131"/>
                    <a:pt x="51601" y="853"/>
                  </a:cubicBezTo>
                  <a:cubicBezTo>
                    <a:pt x="52163" y="787"/>
                    <a:pt x="52710" y="727"/>
                    <a:pt x="53239" y="671"/>
                  </a:cubicBezTo>
                  <a:lnTo>
                    <a:pt x="53239" y="671"/>
                  </a:lnTo>
                  <a:cubicBezTo>
                    <a:pt x="52790" y="764"/>
                    <a:pt x="52343" y="864"/>
                    <a:pt x="51899" y="972"/>
                  </a:cubicBezTo>
                  <a:cubicBezTo>
                    <a:pt x="50114" y="1409"/>
                    <a:pt x="48389" y="1904"/>
                    <a:pt x="46703" y="2519"/>
                  </a:cubicBezTo>
                  <a:cubicBezTo>
                    <a:pt x="43332" y="3709"/>
                    <a:pt x="40198" y="5236"/>
                    <a:pt x="37303" y="7021"/>
                  </a:cubicBezTo>
                  <a:cubicBezTo>
                    <a:pt x="36926" y="7219"/>
                    <a:pt x="36569" y="7457"/>
                    <a:pt x="36232" y="7695"/>
                  </a:cubicBezTo>
                  <a:cubicBezTo>
                    <a:pt x="35875" y="7933"/>
                    <a:pt x="35518" y="8171"/>
                    <a:pt x="35181" y="8389"/>
                  </a:cubicBezTo>
                  <a:cubicBezTo>
                    <a:pt x="34844" y="8647"/>
                    <a:pt x="34487" y="8885"/>
                    <a:pt x="34150" y="9123"/>
                  </a:cubicBezTo>
                  <a:lnTo>
                    <a:pt x="33654" y="9500"/>
                  </a:lnTo>
                  <a:lnTo>
                    <a:pt x="33158" y="9877"/>
                  </a:lnTo>
                  <a:cubicBezTo>
                    <a:pt x="32841" y="10154"/>
                    <a:pt x="32523" y="10392"/>
                    <a:pt x="32186" y="10650"/>
                  </a:cubicBezTo>
                  <a:cubicBezTo>
                    <a:pt x="31889" y="10928"/>
                    <a:pt x="31572" y="11205"/>
                    <a:pt x="31274" y="11463"/>
                  </a:cubicBezTo>
                  <a:cubicBezTo>
                    <a:pt x="30639" y="11998"/>
                    <a:pt x="30064" y="12574"/>
                    <a:pt x="29489" y="13129"/>
                  </a:cubicBezTo>
                  <a:cubicBezTo>
                    <a:pt x="27209" y="15429"/>
                    <a:pt x="25265" y="17928"/>
                    <a:pt x="23659" y="20526"/>
                  </a:cubicBezTo>
                  <a:cubicBezTo>
                    <a:pt x="20426" y="25742"/>
                    <a:pt x="18463" y="31314"/>
                    <a:pt x="17590" y="36728"/>
                  </a:cubicBezTo>
                  <a:cubicBezTo>
                    <a:pt x="17134" y="39425"/>
                    <a:pt x="16976" y="42102"/>
                    <a:pt x="17075" y="44680"/>
                  </a:cubicBezTo>
                  <a:cubicBezTo>
                    <a:pt x="17095" y="45989"/>
                    <a:pt x="17194" y="47258"/>
                    <a:pt x="17352" y="48508"/>
                  </a:cubicBezTo>
                  <a:cubicBezTo>
                    <a:pt x="17511" y="49737"/>
                    <a:pt x="17709" y="50967"/>
                    <a:pt x="17987" y="52157"/>
                  </a:cubicBezTo>
                  <a:cubicBezTo>
                    <a:pt x="19058" y="56916"/>
                    <a:pt x="20962" y="61200"/>
                    <a:pt x="23520" y="64650"/>
                  </a:cubicBezTo>
                  <a:cubicBezTo>
                    <a:pt x="26078" y="68121"/>
                    <a:pt x="29212" y="70798"/>
                    <a:pt x="32504" y="72603"/>
                  </a:cubicBezTo>
                  <a:cubicBezTo>
                    <a:pt x="35796" y="74427"/>
                    <a:pt x="39246" y="75399"/>
                    <a:pt x="42479" y="75558"/>
                  </a:cubicBezTo>
                  <a:cubicBezTo>
                    <a:pt x="42906" y="75581"/>
                    <a:pt x="43329" y="75593"/>
                    <a:pt x="43748" y="75593"/>
                  </a:cubicBezTo>
                  <a:cubicBezTo>
                    <a:pt x="46500" y="75593"/>
                    <a:pt x="49069" y="75097"/>
                    <a:pt x="51324" y="74288"/>
                  </a:cubicBezTo>
                  <a:cubicBezTo>
                    <a:pt x="53902" y="73337"/>
                    <a:pt x="56083" y="71968"/>
                    <a:pt x="57789" y="70421"/>
                  </a:cubicBezTo>
                  <a:cubicBezTo>
                    <a:pt x="59494" y="68855"/>
                    <a:pt x="60743" y="67149"/>
                    <a:pt x="61616" y="65483"/>
                  </a:cubicBezTo>
                  <a:cubicBezTo>
                    <a:pt x="62489" y="63818"/>
                    <a:pt x="63024" y="62211"/>
                    <a:pt x="63341" y="60764"/>
                  </a:cubicBezTo>
                  <a:cubicBezTo>
                    <a:pt x="63381" y="60585"/>
                    <a:pt x="63421" y="60407"/>
                    <a:pt x="63460" y="60228"/>
                  </a:cubicBezTo>
                  <a:cubicBezTo>
                    <a:pt x="63500" y="60050"/>
                    <a:pt x="63540" y="59891"/>
                    <a:pt x="63560" y="59712"/>
                  </a:cubicBezTo>
                  <a:cubicBezTo>
                    <a:pt x="63599" y="59356"/>
                    <a:pt x="63639" y="59018"/>
                    <a:pt x="63698" y="58701"/>
                  </a:cubicBezTo>
                  <a:cubicBezTo>
                    <a:pt x="63738" y="58047"/>
                    <a:pt x="63778" y="57452"/>
                    <a:pt x="63758" y="56877"/>
                  </a:cubicBezTo>
                  <a:cubicBezTo>
                    <a:pt x="63758" y="55746"/>
                    <a:pt x="63619" y="54794"/>
                    <a:pt x="63480" y="54021"/>
                  </a:cubicBezTo>
                  <a:cubicBezTo>
                    <a:pt x="63460" y="53823"/>
                    <a:pt x="63401" y="53644"/>
                    <a:pt x="63361" y="53466"/>
                  </a:cubicBezTo>
                  <a:cubicBezTo>
                    <a:pt x="63322" y="53287"/>
                    <a:pt x="63282" y="53128"/>
                    <a:pt x="63242" y="52970"/>
                  </a:cubicBezTo>
                  <a:cubicBezTo>
                    <a:pt x="63163" y="52653"/>
                    <a:pt x="63084" y="52375"/>
                    <a:pt x="63004" y="52137"/>
                  </a:cubicBezTo>
                  <a:cubicBezTo>
                    <a:pt x="62826" y="51661"/>
                    <a:pt x="62687" y="51324"/>
                    <a:pt x="62588" y="51126"/>
                  </a:cubicBezTo>
                  <a:cubicBezTo>
                    <a:pt x="62548" y="51007"/>
                    <a:pt x="62508" y="50927"/>
                    <a:pt x="62489" y="50888"/>
                  </a:cubicBezTo>
                  <a:lnTo>
                    <a:pt x="62489" y="50888"/>
                  </a:lnTo>
                  <a:cubicBezTo>
                    <a:pt x="62489" y="50888"/>
                    <a:pt x="62489" y="50888"/>
                    <a:pt x="62489" y="50888"/>
                  </a:cubicBezTo>
                  <a:lnTo>
                    <a:pt x="62489" y="50888"/>
                  </a:lnTo>
                  <a:cubicBezTo>
                    <a:pt x="62508" y="50947"/>
                    <a:pt x="62548" y="51026"/>
                    <a:pt x="62588" y="51145"/>
                  </a:cubicBezTo>
                  <a:cubicBezTo>
                    <a:pt x="62667" y="51364"/>
                    <a:pt x="62806" y="51681"/>
                    <a:pt x="62965" y="52157"/>
                  </a:cubicBezTo>
                  <a:cubicBezTo>
                    <a:pt x="63044" y="52395"/>
                    <a:pt x="63123" y="52672"/>
                    <a:pt x="63183" y="52990"/>
                  </a:cubicBezTo>
                  <a:cubicBezTo>
                    <a:pt x="63222" y="53148"/>
                    <a:pt x="63262" y="53307"/>
                    <a:pt x="63302" y="53485"/>
                  </a:cubicBezTo>
                  <a:cubicBezTo>
                    <a:pt x="63341" y="53664"/>
                    <a:pt x="63401" y="53842"/>
                    <a:pt x="63421" y="54041"/>
                  </a:cubicBezTo>
                  <a:cubicBezTo>
                    <a:pt x="63540" y="54814"/>
                    <a:pt x="63679" y="55766"/>
                    <a:pt x="63679" y="56896"/>
                  </a:cubicBezTo>
                  <a:cubicBezTo>
                    <a:pt x="63698" y="57452"/>
                    <a:pt x="63639" y="58047"/>
                    <a:pt x="63579" y="58701"/>
                  </a:cubicBezTo>
                  <a:cubicBezTo>
                    <a:pt x="63540" y="59018"/>
                    <a:pt x="63500" y="59356"/>
                    <a:pt x="63441" y="59693"/>
                  </a:cubicBezTo>
                  <a:cubicBezTo>
                    <a:pt x="63421" y="59871"/>
                    <a:pt x="63401" y="60050"/>
                    <a:pt x="63361" y="60208"/>
                  </a:cubicBezTo>
                  <a:cubicBezTo>
                    <a:pt x="63322" y="60387"/>
                    <a:pt x="63282" y="60565"/>
                    <a:pt x="63242" y="60744"/>
                  </a:cubicBezTo>
                  <a:cubicBezTo>
                    <a:pt x="62905" y="62191"/>
                    <a:pt x="62370" y="63778"/>
                    <a:pt x="61497" y="65424"/>
                  </a:cubicBezTo>
                  <a:cubicBezTo>
                    <a:pt x="60624" y="67070"/>
                    <a:pt x="59375" y="68756"/>
                    <a:pt x="57689" y="70302"/>
                  </a:cubicBezTo>
                  <a:cubicBezTo>
                    <a:pt x="56004" y="71829"/>
                    <a:pt x="53822" y="73178"/>
                    <a:pt x="51264" y="74110"/>
                  </a:cubicBezTo>
                  <a:cubicBezTo>
                    <a:pt x="49027" y="74902"/>
                    <a:pt x="46492" y="75394"/>
                    <a:pt x="43761" y="75394"/>
                  </a:cubicBezTo>
                  <a:cubicBezTo>
                    <a:pt x="43345" y="75394"/>
                    <a:pt x="42924" y="75383"/>
                    <a:pt x="42499" y="75359"/>
                  </a:cubicBezTo>
                  <a:cubicBezTo>
                    <a:pt x="39306" y="75181"/>
                    <a:pt x="35875" y="74229"/>
                    <a:pt x="32623" y="72404"/>
                  </a:cubicBezTo>
                  <a:cubicBezTo>
                    <a:pt x="29370" y="70620"/>
                    <a:pt x="26257" y="67962"/>
                    <a:pt x="23738" y="64512"/>
                  </a:cubicBezTo>
                  <a:cubicBezTo>
                    <a:pt x="21200" y="61081"/>
                    <a:pt x="19316" y="56837"/>
                    <a:pt x="18265" y="52117"/>
                  </a:cubicBezTo>
                  <a:cubicBezTo>
                    <a:pt x="17987" y="50927"/>
                    <a:pt x="17789" y="49718"/>
                    <a:pt x="17630" y="48468"/>
                  </a:cubicBezTo>
                  <a:cubicBezTo>
                    <a:pt x="17471" y="47239"/>
                    <a:pt x="17372" y="45969"/>
                    <a:pt x="17352" y="44680"/>
                  </a:cubicBezTo>
                  <a:cubicBezTo>
                    <a:pt x="17253" y="42122"/>
                    <a:pt x="17412" y="39465"/>
                    <a:pt x="17868" y="36768"/>
                  </a:cubicBezTo>
                  <a:cubicBezTo>
                    <a:pt x="18741" y="31393"/>
                    <a:pt x="20684" y="25861"/>
                    <a:pt x="23897" y="20685"/>
                  </a:cubicBezTo>
                  <a:cubicBezTo>
                    <a:pt x="25523" y="18106"/>
                    <a:pt x="27427" y="15608"/>
                    <a:pt x="29707" y="13347"/>
                  </a:cubicBezTo>
                  <a:cubicBezTo>
                    <a:pt x="30283" y="12792"/>
                    <a:pt x="30838" y="12217"/>
                    <a:pt x="31472" y="11681"/>
                  </a:cubicBezTo>
                  <a:cubicBezTo>
                    <a:pt x="31770" y="11423"/>
                    <a:pt x="32067" y="11146"/>
                    <a:pt x="32385" y="10888"/>
                  </a:cubicBezTo>
                  <a:cubicBezTo>
                    <a:pt x="32702" y="10630"/>
                    <a:pt x="33019" y="10372"/>
                    <a:pt x="33356" y="10114"/>
                  </a:cubicBezTo>
                  <a:lnTo>
                    <a:pt x="33832" y="9738"/>
                  </a:lnTo>
                  <a:lnTo>
                    <a:pt x="34328" y="9361"/>
                  </a:lnTo>
                  <a:cubicBezTo>
                    <a:pt x="34665" y="9123"/>
                    <a:pt x="35002" y="8885"/>
                    <a:pt x="35340" y="8647"/>
                  </a:cubicBezTo>
                  <a:cubicBezTo>
                    <a:pt x="35696" y="8409"/>
                    <a:pt x="36034" y="8171"/>
                    <a:pt x="36391" y="7953"/>
                  </a:cubicBezTo>
                  <a:cubicBezTo>
                    <a:pt x="36728" y="7715"/>
                    <a:pt x="37085" y="7477"/>
                    <a:pt x="37461" y="7259"/>
                  </a:cubicBezTo>
                  <a:cubicBezTo>
                    <a:pt x="40337" y="5494"/>
                    <a:pt x="43470" y="3967"/>
                    <a:pt x="46802" y="2797"/>
                  </a:cubicBezTo>
                  <a:cubicBezTo>
                    <a:pt x="48468" y="2182"/>
                    <a:pt x="50213" y="1686"/>
                    <a:pt x="51978" y="1250"/>
                  </a:cubicBezTo>
                  <a:cubicBezTo>
                    <a:pt x="53743" y="833"/>
                    <a:pt x="55567" y="516"/>
                    <a:pt x="57412" y="298"/>
                  </a:cubicBezTo>
                  <a:lnTo>
                    <a:pt x="5737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7"/>
            <p:cNvSpPr/>
            <p:nvPr/>
          </p:nvSpPr>
          <p:spPr>
            <a:xfrm>
              <a:off x="4974697" y="3219954"/>
              <a:ext cx="2009278" cy="1260032"/>
            </a:xfrm>
            <a:custGeom>
              <a:rect b="b" l="l" r="r" t="t"/>
              <a:pathLst>
                <a:path extrusionOk="0" h="39287" w="62648">
                  <a:moveTo>
                    <a:pt x="12069" y="14755"/>
                  </a:moveTo>
                  <a:cubicBezTo>
                    <a:pt x="12068" y="14758"/>
                    <a:pt x="12066" y="14762"/>
                    <a:pt x="12065" y="14765"/>
                  </a:cubicBezTo>
                  <a:lnTo>
                    <a:pt x="12065" y="14765"/>
                  </a:lnTo>
                  <a:lnTo>
                    <a:pt x="12068" y="14755"/>
                  </a:lnTo>
                  <a:close/>
                  <a:moveTo>
                    <a:pt x="61220" y="17908"/>
                  </a:moveTo>
                  <a:cubicBezTo>
                    <a:pt x="61160" y="18008"/>
                    <a:pt x="61160" y="18047"/>
                    <a:pt x="61160" y="18047"/>
                  </a:cubicBezTo>
                  <a:cubicBezTo>
                    <a:pt x="61160" y="18047"/>
                    <a:pt x="61180" y="18008"/>
                    <a:pt x="61220" y="17908"/>
                  </a:cubicBezTo>
                  <a:close/>
                  <a:moveTo>
                    <a:pt x="38850" y="1"/>
                  </a:moveTo>
                  <a:cubicBezTo>
                    <a:pt x="38592" y="21"/>
                    <a:pt x="38314" y="21"/>
                    <a:pt x="38037" y="21"/>
                  </a:cubicBezTo>
                  <a:cubicBezTo>
                    <a:pt x="37462" y="21"/>
                    <a:pt x="36906" y="80"/>
                    <a:pt x="36331" y="100"/>
                  </a:cubicBezTo>
                  <a:cubicBezTo>
                    <a:pt x="35181" y="199"/>
                    <a:pt x="34011" y="298"/>
                    <a:pt x="32821" y="536"/>
                  </a:cubicBezTo>
                  <a:cubicBezTo>
                    <a:pt x="31611" y="735"/>
                    <a:pt x="30382" y="1012"/>
                    <a:pt x="29152" y="1389"/>
                  </a:cubicBezTo>
                  <a:cubicBezTo>
                    <a:pt x="28537" y="1548"/>
                    <a:pt x="27923" y="1766"/>
                    <a:pt x="27308" y="1984"/>
                  </a:cubicBezTo>
                  <a:cubicBezTo>
                    <a:pt x="26991" y="2103"/>
                    <a:pt x="26673" y="2222"/>
                    <a:pt x="26376" y="2361"/>
                  </a:cubicBezTo>
                  <a:cubicBezTo>
                    <a:pt x="26059" y="2480"/>
                    <a:pt x="25761" y="2638"/>
                    <a:pt x="25444" y="2777"/>
                  </a:cubicBezTo>
                  <a:cubicBezTo>
                    <a:pt x="22985" y="3947"/>
                    <a:pt x="20605" y="5573"/>
                    <a:pt x="18364" y="7576"/>
                  </a:cubicBezTo>
                  <a:cubicBezTo>
                    <a:pt x="16123" y="9579"/>
                    <a:pt x="14001" y="11939"/>
                    <a:pt x="12097" y="14676"/>
                  </a:cubicBezTo>
                  <a:lnTo>
                    <a:pt x="12038" y="14755"/>
                  </a:lnTo>
                  <a:lnTo>
                    <a:pt x="12054" y="14755"/>
                  </a:lnTo>
                  <a:cubicBezTo>
                    <a:pt x="10413" y="17486"/>
                    <a:pt x="8478" y="20963"/>
                    <a:pt x="6425" y="25068"/>
                  </a:cubicBezTo>
                  <a:cubicBezTo>
                    <a:pt x="4363" y="29173"/>
                    <a:pt x="2182" y="33912"/>
                    <a:pt x="0" y="39148"/>
                  </a:cubicBezTo>
                  <a:lnTo>
                    <a:pt x="258" y="39287"/>
                  </a:lnTo>
                  <a:cubicBezTo>
                    <a:pt x="263" y="39279"/>
                    <a:pt x="267" y="39272"/>
                    <a:pt x="272" y="39264"/>
                  </a:cubicBezTo>
                  <a:lnTo>
                    <a:pt x="272" y="39264"/>
                  </a:lnTo>
                  <a:lnTo>
                    <a:pt x="278" y="39267"/>
                  </a:lnTo>
                  <a:cubicBezTo>
                    <a:pt x="283" y="39255"/>
                    <a:pt x="287" y="39244"/>
                    <a:pt x="292" y="39232"/>
                  </a:cubicBezTo>
                  <a:lnTo>
                    <a:pt x="292" y="39232"/>
                  </a:lnTo>
                  <a:cubicBezTo>
                    <a:pt x="503" y="38896"/>
                    <a:pt x="916" y="38258"/>
                    <a:pt x="1329" y="37621"/>
                  </a:cubicBezTo>
                  <a:cubicBezTo>
                    <a:pt x="3907" y="33615"/>
                    <a:pt x="6386" y="29827"/>
                    <a:pt x="9281" y="26634"/>
                  </a:cubicBezTo>
                  <a:cubicBezTo>
                    <a:pt x="10709" y="25048"/>
                    <a:pt x="12256" y="23600"/>
                    <a:pt x="13882" y="22390"/>
                  </a:cubicBezTo>
                  <a:cubicBezTo>
                    <a:pt x="15528" y="21181"/>
                    <a:pt x="17253" y="20169"/>
                    <a:pt x="18979" y="19316"/>
                  </a:cubicBezTo>
                  <a:cubicBezTo>
                    <a:pt x="22469" y="17631"/>
                    <a:pt x="26078" y="16659"/>
                    <a:pt x="29529" y="16461"/>
                  </a:cubicBezTo>
                  <a:cubicBezTo>
                    <a:pt x="29942" y="16437"/>
                    <a:pt x="30353" y="16426"/>
                    <a:pt x="30760" y="16426"/>
                  </a:cubicBezTo>
                  <a:cubicBezTo>
                    <a:pt x="33770" y="16426"/>
                    <a:pt x="36604" y="17041"/>
                    <a:pt x="39207" y="17809"/>
                  </a:cubicBezTo>
                  <a:cubicBezTo>
                    <a:pt x="42162" y="18722"/>
                    <a:pt x="44819" y="19931"/>
                    <a:pt x="47159" y="21339"/>
                  </a:cubicBezTo>
                  <a:cubicBezTo>
                    <a:pt x="49499" y="22727"/>
                    <a:pt x="51502" y="24314"/>
                    <a:pt x="53168" y="26019"/>
                  </a:cubicBezTo>
                  <a:cubicBezTo>
                    <a:pt x="54814" y="27705"/>
                    <a:pt x="56103" y="29530"/>
                    <a:pt x="56995" y="31374"/>
                  </a:cubicBezTo>
                  <a:cubicBezTo>
                    <a:pt x="57888" y="33218"/>
                    <a:pt x="58403" y="35043"/>
                    <a:pt x="58741" y="36748"/>
                  </a:cubicBezTo>
                  <a:lnTo>
                    <a:pt x="58760" y="36847"/>
                  </a:lnTo>
                  <a:lnTo>
                    <a:pt x="58860" y="36847"/>
                  </a:lnTo>
                  <a:cubicBezTo>
                    <a:pt x="58919" y="36827"/>
                    <a:pt x="58959" y="36827"/>
                    <a:pt x="58998" y="36827"/>
                  </a:cubicBezTo>
                  <a:lnTo>
                    <a:pt x="59098" y="36808"/>
                  </a:lnTo>
                  <a:lnTo>
                    <a:pt x="59078" y="36689"/>
                  </a:lnTo>
                  <a:cubicBezTo>
                    <a:pt x="58384" y="33119"/>
                    <a:pt x="58304" y="30065"/>
                    <a:pt x="58483" y="27606"/>
                  </a:cubicBezTo>
                  <a:cubicBezTo>
                    <a:pt x="58661" y="25127"/>
                    <a:pt x="59117" y="23223"/>
                    <a:pt x="59554" y="21815"/>
                  </a:cubicBezTo>
                  <a:cubicBezTo>
                    <a:pt x="59772" y="21101"/>
                    <a:pt x="60010" y="20526"/>
                    <a:pt x="60208" y="20030"/>
                  </a:cubicBezTo>
                  <a:cubicBezTo>
                    <a:pt x="60426" y="19574"/>
                    <a:pt x="60585" y="19178"/>
                    <a:pt x="60724" y="18880"/>
                  </a:cubicBezTo>
                  <a:cubicBezTo>
                    <a:pt x="60882" y="18603"/>
                    <a:pt x="61001" y="18384"/>
                    <a:pt x="61061" y="18246"/>
                  </a:cubicBezTo>
                  <a:cubicBezTo>
                    <a:pt x="61140" y="18107"/>
                    <a:pt x="61160" y="18047"/>
                    <a:pt x="61160" y="18047"/>
                  </a:cubicBezTo>
                  <a:lnTo>
                    <a:pt x="61160" y="18047"/>
                  </a:lnTo>
                  <a:cubicBezTo>
                    <a:pt x="61160" y="18047"/>
                    <a:pt x="61120" y="18107"/>
                    <a:pt x="61041" y="18246"/>
                  </a:cubicBezTo>
                  <a:cubicBezTo>
                    <a:pt x="60962" y="18365"/>
                    <a:pt x="60843" y="18583"/>
                    <a:pt x="60684" y="18860"/>
                  </a:cubicBezTo>
                  <a:cubicBezTo>
                    <a:pt x="60506" y="19138"/>
                    <a:pt x="60347" y="19535"/>
                    <a:pt x="60109" y="20011"/>
                  </a:cubicBezTo>
                  <a:cubicBezTo>
                    <a:pt x="59911" y="20486"/>
                    <a:pt x="59673" y="21062"/>
                    <a:pt x="59435" y="21776"/>
                  </a:cubicBezTo>
                  <a:cubicBezTo>
                    <a:pt x="58979" y="23184"/>
                    <a:pt x="58503" y="25107"/>
                    <a:pt x="58304" y="27586"/>
                  </a:cubicBezTo>
                  <a:cubicBezTo>
                    <a:pt x="58151" y="29716"/>
                    <a:pt x="58173" y="32285"/>
                    <a:pt x="58623" y="35255"/>
                  </a:cubicBezTo>
                  <a:lnTo>
                    <a:pt x="58623" y="35255"/>
                  </a:lnTo>
                  <a:cubicBezTo>
                    <a:pt x="58303" y="33963"/>
                    <a:pt x="57852" y="32619"/>
                    <a:pt x="57194" y="31275"/>
                  </a:cubicBezTo>
                  <a:cubicBezTo>
                    <a:pt x="56301" y="29411"/>
                    <a:pt x="55012" y="27566"/>
                    <a:pt x="53346" y="25841"/>
                  </a:cubicBezTo>
                  <a:cubicBezTo>
                    <a:pt x="51681" y="24116"/>
                    <a:pt x="49638" y="22529"/>
                    <a:pt x="47278" y="21101"/>
                  </a:cubicBezTo>
                  <a:cubicBezTo>
                    <a:pt x="44938" y="19693"/>
                    <a:pt x="42261" y="18484"/>
                    <a:pt x="39286" y="17551"/>
                  </a:cubicBezTo>
                  <a:cubicBezTo>
                    <a:pt x="37799" y="17095"/>
                    <a:pt x="36232" y="16719"/>
                    <a:pt x="34606" y="16461"/>
                  </a:cubicBezTo>
                  <a:cubicBezTo>
                    <a:pt x="33366" y="16264"/>
                    <a:pt x="32068" y="16148"/>
                    <a:pt x="30748" y="16148"/>
                  </a:cubicBezTo>
                  <a:cubicBezTo>
                    <a:pt x="30337" y="16148"/>
                    <a:pt x="29924" y="16160"/>
                    <a:pt x="29509" y="16183"/>
                  </a:cubicBezTo>
                  <a:cubicBezTo>
                    <a:pt x="26019" y="16381"/>
                    <a:pt x="22370" y="17353"/>
                    <a:pt x="18860" y="19059"/>
                  </a:cubicBezTo>
                  <a:cubicBezTo>
                    <a:pt x="17095" y="19931"/>
                    <a:pt x="15369" y="20943"/>
                    <a:pt x="13723" y="22172"/>
                  </a:cubicBezTo>
                  <a:cubicBezTo>
                    <a:pt x="12058" y="23402"/>
                    <a:pt x="10511" y="24849"/>
                    <a:pt x="9063" y="26456"/>
                  </a:cubicBezTo>
                  <a:cubicBezTo>
                    <a:pt x="6148" y="29668"/>
                    <a:pt x="3649" y="33456"/>
                    <a:pt x="1091" y="37462"/>
                  </a:cubicBezTo>
                  <a:cubicBezTo>
                    <a:pt x="1038" y="37543"/>
                    <a:pt x="984" y="37624"/>
                    <a:pt x="931" y="37706"/>
                  </a:cubicBezTo>
                  <a:lnTo>
                    <a:pt x="931" y="37706"/>
                  </a:lnTo>
                  <a:cubicBezTo>
                    <a:pt x="2842" y="33185"/>
                    <a:pt x="4775" y="28988"/>
                    <a:pt x="6644" y="25286"/>
                  </a:cubicBezTo>
                  <a:cubicBezTo>
                    <a:pt x="8686" y="21161"/>
                    <a:pt x="10669" y="17651"/>
                    <a:pt x="12335" y="14874"/>
                  </a:cubicBezTo>
                  <a:lnTo>
                    <a:pt x="12375" y="14795"/>
                  </a:lnTo>
                  <a:lnTo>
                    <a:pt x="12367" y="14795"/>
                  </a:lnTo>
                  <a:cubicBezTo>
                    <a:pt x="12368" y="14791"/>
                    <a:pt x="12369" y="14788"/>
                    <a:pt x="12370" y="14785"/>
                  </a:cubicBezTo>
                  <a:lnTo>
                    <a:pt x="12370" y="14785"/>
                  </a:lnTo>
                  <a:cubicBezTo>
                    <a:pt x="14245" y="12109"/>
                    <a:pt x="16355" y="9785"/>
                    <a:pt x="18562" y="7794"/>
                  </a:cubicBezTo>
                  <a:cubicBezTo>
                    <a:pt x="20783" y="5792"/>
                    <a:pt x="23143" y="4185"/>
                    <a:pt x="25563" y="3015"/>
                  </a:cubicBezTo>
                  <a:cubicBezTo>
                    <a:pt x="25860" y="2876"/>
                    <a:pt x="26158" y="2738"/>
                    <a:pt x="26475" y="2599"/>
                  </a:cubicBezTo>
                  <a:cubicBezTo>
                    <a:pt x="26772" y="2480"/>
                    <a:pt x="27090" y="2361"/>
                    <a:pt x="27387" y="2242"/>
                  </a:cubicBezTo>
                  <a:cubicBezTo>
                    <a:pt x="28002" y="2043"/>
                    <a:pt x="28617" y="1805"/>
                    <a:pt x="29232" y="1647"/>
                  </a:cubicBezTo>
                  <a:cubicBezTo>
                    <a:pt x="30461" y="1270"/>
                    <a:pt x="31671" y="1012"/>
                    <a:pt x="32861" y="794"/>
                  </a:cubicBezTo>
                  <a:cubicBezTo>
                    <a:pt x="34051" y="576"/>
                    <a:pt x="35221" y="457"/>
                    <a:pt x="36351" y="358"/>
                  </a:cubicBezTo>
                  <a:cubicBezTo>
                    <a:pt x="36926" y="338"/>
                    <a:pt x="37481" y="278"/>
                    <a:pt x="38037" y="278"/>
                  </a:cubicBezTo>
                  <a:lnTo>
                    <a:pt x="39683" y="278"/>
                  </a:lnTo>
                  <a:cubicBezTo>
                    <a:pt x="40754" y="298"/>
                    <a:pt x="41785" y="397"/>
                    <a:pt x="42796" y="497"/>
                  </a:cubicBezTo>
                  <a:cubicBezTo>
                    <a:pt x="43292" y="556"/>
                    <a:pt x="43788" y="616"/>
                    <a:pt x="44284" y="695"/>
                  </a:cubicBezTo>
                  <a:cubicBezTo>
                    <a:pt x="44760" y="774"/>
                    <a:pt x="45235" y="834"/>
                    <a:pt x="45692" y="953"/>
                  </a:cubicBezTo>
                  <a:cubicBezTo>
                    <a:pt x="47556" y="1329"/>
                    <a:pt x="49281" y="1786"/>
                    <a:pt x="50828" y="2381"/>
                  </a:cubicBezTo>
                  <a:cubicBezTo>
                    <a:pt x="53941" y="3531"/>
                    <a:pt x="56401" y="5097"/>
                    <a:pt x="58146" y="6803"/>
                  </a:cubicBezTo>
                  <a:cubicBezTo>
                    <a:pt x="59891" y="8508"/>
                    <a:pt x="60962" y="10273"/>
                    <a:pt x="61596" y="11820"/>
                  </a:cubicBezTo>
                  <a:cubicBezTo>
                    <a:pt x="61914" y="12594"/>
                    <a:pt x="62132" y="13308"/>
                    <a:pt x="62290" y="13942"/>
                  </a:cubicBezTo>
                  <a:cubicBezTo>
                    <a:pt x="62350" y="14279"/>
                    <a:pt x="62409" y="14577"/>
                    <a:pt x="62449" y="14874"/>
                  </a:cubicBezTo>
                  <a:cubicBezTo>
                    <a:pt x="62489" y="15152"/>
                    <a:pt x="62509" y="15430"/>
                    <a:pt x="62528" y="15667"/>
                  </a:cubicBezTo>
                  <a:cubicBezTo>
                    <a:pt x="62548" y="15727"/>
                    <a:pt x="62548" y="15786"/>
                    <a:pt x="62548" y="15846"/>
                  </a:cubicBezTo>
                  <a:cubicBezTo>
                    <a:pt x="62509" y="15886"/>
                    <a:pt x="62469" y="15925"/>
                    <a:pt x="62449" y="15965"/>
                  </a:cubicBezTo>
                  <a:cubicBezTo>
                    <a:pt x="62370" y="16044"/>
                    <a:pt x="62290" y="16124"/>
                    <a:pt x="62231" y="16223"/>
                  </a:cubicBezTo>
                  <a:cubicBezTo>
                    <a:pt x="62092" y="16381"/>
                    <a:pt x="61973" y="16540"/>
                    <a:pt x="61874" y="16699"/>
                  </a:cubicBezTo>
                  <a:cubicBezTo>
                    <a:pt x="61676" y="16996"/>
                    <a:pt x="61537" y="17254"/>
                    <a:pt x="61418" y="17452"/>
                  </a:cubicBezTo>
                  <a:cubicBezTo>
                    <a:pt x="61319" y="17651"/>
                    <a:pt x="61259" y="17809"/>
                    <a:pt x="61220" y="17908"/>
                  </a:cubicBezTo>
                  <a:cubicBezTo>
                    <a:pt x="61279" y="17809"/>
                    <a:pt x="61358" y="17670"/>
                    <a:pt x="61458" y="17472"/>
                  </a:cubicBezTo>
                  <a:cubicBezTo>
                    <a:pt x="61576" y="17274"/>
                    <a:pt x="61715" y="17016"/>
                    <a:pt x="61933" y="16738"/>
                  </a:cubicBezTo>
                  <a:cubicBezTo>
                    <a:pt x="62033" y="16580"/>
                    <a:pt x="62152" y="16421"/>
                    <a:pt x="62290" y="16262"/>
                  </a:cubicBezTo>
                  <a:cubicBezTo>
                    <a:pt x="62350" y="16183"/>
                    <a:pt x="62429" y="16104"/>
                    <a:pt x="62509" y="16005"/>
                  </a:cubicBezTo>
                  <a:cubicBezTo>
                    <a:pt x="62548" y="15965"/>
                    <a:pt x="62588" y="15905"/>
                    <a:pt x="62647" y="15866"/>
                  </a:cubicBezTo>
                  <a:cubicBezTo>
                    <a:pt x="62628" y="15786"/>
                    <a:pt x="62628" y="15727"/>
                    <a:pt x="62628" y="15667"/>
                  </a:cubicBezTo>
                  <a:cubicBezTo>
                    <a:pt x="62608" y="15410"/>
                    <a:pt x="62588" y="15132"/>
                    <a:pt x="62548" y="14835"/>
                  </a:cubicBezTo>
                  <a:cubicBezTo>
                    <a:pt x="62528" y="14557"/>
                    <a:pt x="62469" y="14240"/>
                    <a:pt x="62390" y="13922"/>
                  </a:cubicBezTo>
                  <a:cubicBezTo>
                    <a:pt x="62251" y="13248"/>
                    <a:pt x="62052" y="12534"/>
                    <a:pt x="61735" y="11741"/>
                  </a:cubicBezTo>
                  <a:cubicBezTo>
                    <a:pt x="61081" y="10194"/>
                    <a:pt x="60010" y="8389"/>
                    <a:pt x="58265" y="6664"/>
                  </a:cubicBezTo>
                  <a:cubicBezTo>
                    <a:pt x="56500" y="4939"/>
                    <a:pt x="54041" y="3332"/>
                    <a:pt x="50907" y="2162"/>
                  </a:cubicBezTo>
                  <a:cubicBezTo>
                    <a:pt x="49341" y="1567"/>
                    <a:pt x="47615" y="1092"/>
                    <a:pt x="45751" y="715"/>
                  </a:cubicBezTo>
                  <a:cubicBezTo>
                    <a:pt x="45275" y="596"/>
                    <a:pt x="44799" y="536"/>
                    <a:pt x="44303" y="457"/>
                  </a:cubicBezTo>
                  <a:cubicBezTo>
                    <a:pt x="43827" y="378"/>
                    <a:pt x="43332" y="318"/>
                    <a:pt x="42816" y="239"/>
                  </a:cubicBezTo>
                  <a:cubicBezTo>
                    <a:pt x="41805" y="140"/>
                    <a:pt x="40754" y="40"/>
                    <a:pt x="39683" y="21"/>
                  </a:cubicBezTo>
                  <a:cubicBezTo>
                    <a:pt x="39405" y="21"/>
                    <a:pt x="39127" y="21"/>
                    <a:pt x="388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7"/>
            <p:cNvSpPr/>
            <p:nvPr/>
          </p:nvSpPr>
          <p:spPr>
            <a:xfrm>
              <a:off x="7656251" y="4957994"/>
              <a:ext cx="896202" cy="577177"/>
            </a:xfrm>
            <a:custGeom>
              <a:rect b="b" l="l" r="r" t="t"/>
              <a:pathLst>
                <a:path extrusionOk="0" h="17996" w="27943">
                  <a:moveTo>
                    <a:pt x="27229" y="9"/>
                  </a:moveTo>
                  <a:cubicBezTo>
                    <a:pt x="27229" y="9"/>
                    <a:pt x="27227" y="10"/>
                    <a:pt x="27209" y="28"/>
                  </a:cubicBezTo>
                  <a:cubicBezTo>
                    <a:pt x="27209" y="33"/>
                    <a:pt x="27210" y="37"/>
                    <a:pt x="27212" y="42"/>
                  </a:cubicBezTo>
                  <a:lnTo>
                    <a:pt x="27212" y="42"/>
                  </a:lnTo>
                  <a:cubicBezTo>
                    <a:pt x="27210" y="43"/>
                    <a:pt x="27209" y="45"/>
                    <a:pt x="27209" y="48"/>
                  </a:cubicBezTo>
                  <a:lnTo>
                    <a:pt x="27212" y="42"/>
                  </a:lnTo>
                  <a:lnTo>
                    <a:pt x="27212" y="42"/>
                  </a:lnTo>
                  <a:cubicBezTo>
                    <a:pt x="27220" y="57"/>
                    <a:pt x="27242" y="73"/>
                    <a:pt x="27288" y="88"/>
                  </a:cubicBezTo>
                  <a:cubicBezTo>
                    <a:pt x="27328" y="88"/>
                    <a:pt x="27348" y="108"/>
                    <a:pt x="27387" y="128"/>
                  </a:cubicBezTo>
                  <a:cubicBezTo>
                    <a:pt x="27447" y="128"/>
                    <a:pt x="27427" y="187"/>
                    <a:pt x="27447" y="247"/>
                  </a:cubicBezTo>
                  <a:cubicBezTo>
                    <a:pt x="27467" y="366"/>
                    <a:pt x="27506" y="524"/>
                    <a:pt x="27546" y="723"/>
                  </a:cubicBezTo>
                  <a:cubicBezTo>
                    <a:pt x="27546" y="822"/>
                    <a:pt x="27586" y="921"/>
                    <a:pt x="27605" y="1040"/>
                  </a:cubicBezTo>
                  <a:cubicBezTo>
                    <a:pt x="27605" y="1159"/>
                    <a:pt x="27625" y="1298"/>
                    <a:pt x="27645" y="1436"/>
                  </a:cubicBezTo>
                  <a:cubicBezTo>
                    <a:pt x="27665" y="1575"/>
                    <a:pt x="27685" y="1714"/>
                    <a:pt x="27705" y="1873"/>
                  </a:cubicBezTo>
                  <a:cubicBezTo>
                    <a:pt x="27724" y="2031"/>
                    <a:pt x="27724" y="2210"/>
                    <a:pt x="27744" y="2388"/>
                  </a:cubicBezTo>
                  <a:cubicBezTo>
                    <a:pt x="27784" y="2745"/>
                    <a:pt x="27784" y="3162"/>
                    <a:pt x="27784" y="3618"/>
                  </a:cubicBezTo>
                  <a:cubicBezTo>
                    <a:pt x="27764" y="4550"/>
                    <a:pt x="27665" y="5661"/>
                    <a:pt x="27328" y="6969"/>
                  </a:cubicBezTo>
                  <a:cubicBezTo>
                    <a:pt x="27010" y="8278"/>
                    <a:pt x="26455" y="9766"/>
                    <a:pt x="25483" y="11312"/>
                  </a:cubicBezTo>
                  <a:cubicBezTo>
                    <a:pt x="24492" y="12839"/>
                    <a:pt x="23044" y="14406"/>
                    <a:pt x="21002" y="15636"/>
                  </a:cubicBezTo>
                  <a:cubicBezTo>
                    <a:pt x="18979" y="16845"/>
                    <a:pt x="16381" y="17718"/>
                    <a:pt x="13406" y="17718"/>
                  </a:cubicBezTo>
                  <a:cubicBezTo>
                    <a:pt x="11919" y="17678"/>
                    <a:pt x="10352" y="17440"/>
                    <a:pt x="8805" y="16865"/>
                  </a:cubicBezTo>
                  <a:cubicBezTo>
                    <a:pt x="8032" y="16588"/>
                    <a:pt x="7278" y="16211"/>
                    <a:pt x="6525" y="15774"/>
                  </a:cubicBezTo>
                  <a:cubicBezTo>
                    <a:pt x="5791" y="15318"/>
                    <a:pt x="5077" y="14803"/>
                    <a:pt x="4383" y="14208"/>
                  </a:cubicBezTo>
                  <a:cubicBezTo>
                    <a:pt x="3153" y="13137"/>
                    <a:pt x="2162" y="11927"/>
                    <a:pt x="1448" y="10718"/>
                  </a:cubicBezTo>
                  <a:cubicBezTo>
                    <a:pt x="1111" y="10123"/>
                    <a:pt x="813" y="9547"/>
                    <a:pt x="575" y="8972"/>
                  </a:cubicBezTo>
                  <a:cubicBezTo>
                    <a:pt x="516" y="8834"/>
                    <a:pt x="476" y="8695"/>
                    <a:pt x="417" y="8576"/>
                  </a:cubicBezTo>
                  <a:lnTo>
                    <a:pt x="397" y="8516"/>
                  </a:lnTo>
                  <a:lnTo>
                    <a:pt x="436" y="8496"/>
                  </a:lnTo>
                  <a:cubicBezTo>
                    <a:pt x="694" y="8417"/>
                    <a:pt x="952" y="8338"/>
                    <a:pt x="1170" y="8278"/>
                  </a:cubicBezTo>
                  <a:cubicBezTo>
                    <a:pt x="1468" y="8298"/>
                    <a:pt x="1765" y="8338"/>
                    <a:pt x="2043" y="8358"/>
                  </a:cubicBezTo>
                  <a:cubicBezTo>
                    <a:pt x="2340" y="8397"/>
                    <a:pt x="2638" y="8417"/>
                    <a:pt x="2935" y="8417"/>
                  </a:cubicBezTo>
                  <a:cubicBezTo>
                    <a:pt x="3530" y="8477"/>
                    <a:pt x="4105" y="8477"/>
                    <a:pt x="4680" y="8496"/>
                  </a:cubicBezTo>
                  <a:cubicBezTo>
                    <a:pt x="5811" y="8496"/>
                    <a:pt x="6882" y="8457"/>
                    <a:pt x="7913" y="8358"/>
                  </a:cubicBezTo>
                  <a:cubicBezTo>
                    <a:pt x="9975" y="8179"/>
                    <a:pt x="11839" y="7842"/>
                    <a:pt x="13485" y="7406"/>
                  </a:cubicBezTo>
                  <a:cubicBezTo>
                    <a:pt x="15131" y="6969"/>
                    <a:pt x="16579" y="6434"/>
                    <a:pt x="17829" y="5899"/>
                  </a:cubicBezTo>
                  <a:cubicBezTo>
                    <a:pt x="19098" y="5363"/>
                    <a:pt x="20169" y="4808"/>
                    <a:pt x="21101" y="4253"/>
                  </a:cubicBezTo>
                  <a:cubicBezTo>
                    <a:pt x="22925" y="3182"/>
                    <a:pt x="24175" y="2230"/>
                    <a:pt x="25007" y="1555"/>
                  </a:cubicBezTo>
                  <a:cubicBezTo>
                    <a:pt x="25860" y="881"/>
                    <a:pt x="26316" y="445"/>
                    <a:pt x="26515" y="266"/>
                  </a:cubicBezTo>
                  <a:cubicBezTo>
                    <a:pt x="26812" y="167"/>
                    <a:pt x="27010" y="88"/>
                    <a:pt x="27110" y="68"/>
                  </a:cubicBezTo>
                  <a:cubicBezTo>
                    <a:pt x="27208" y="29"/>
                    <a:pt x="27228" y="9"/>
                    <a:pt x="27229" y="9"/>
                  </a:cubicBezTo>
                  <a:close/>
                  <a:moveTo>
                    <a:pt x="27218" y="0"/>
                  </a:moveTo>
                  <a:cubicBezTo>
                    <a:pt x="27200" y="0"/>
                    <a:pt x="27160" y="14"/>
                    <a:pt x="27090" y="28"/>
                  </a:cubicBezTo>
                  <a:cubicBezTo>
                    <a:pt x="26991" y="48"/>
                    <a:pt x="26812" y="108"/>
                    <a:pt x="26495" y="207"/>
                  </a:cubicBezTo>
                  <a:cubicBezTo>
                    <a:pt x="26257" y="385"/>
                    <a:pt x="25781" y="782"/>
                    <a:pt x="24928" y="1436"/>
                  </a:cubicBezTo>
                  <a:cubicBezTo>
                    <a:pt x="24075" y="2091"/>
                    <a:pt x="22826" y="3023"/>
                    <a:pt x="20982" y="4074"/>
                  </a:cubicBezTo>
                  <a:cubicBezTo>
                    <a:pt x="20069" y="4590"/>
                    <a:pt x="18999" y="5145"/>
                    <a:pt x="17749" y="5680"/>
                  </a:cubicBezTo>
                  <a:cubicBezTo>
                    <a:pt x="16500" y="6196"/>
                    <a:pt x="15052" y="6712"/>
                    <a:pt x="13426" y="7148"/>
                  </a:cubicBezTo>
                  <a:cubicBezTo>
                    <a:pt x="11780" y="7564"/>
                    <a:pt x="9936" y="7901"/>
                    <a:pt x="7893" y="8080"/>
                  </a:cubicBezTo>
                  <a:cubicBezTo>
                    <a:pt x="6862" y="8179"/>
                    <a:pt x="5791" y="8199"/>
                    <a:pt x="4680" y="8199"/>
                  </a:cubicBezTo>
                  <a:cubicBezTo>
                    <a:pt x="4105" y="8179"/>
                    <a:pt x="3550" y="8179"/>
                    <a:pt x="2955" y="8139"/>
                  </a:cubicBezTo>
                  <a:cubicBezTo>
                    <a:pt x="2658" y="8120"/>
                    <a:pt x="2360" y="8100"/>
                    <a:pt x="2063" y="8060"/>
                  </a:cubicBezTo>
                  <a:cubicBezTo>
                    <a:pt x="1765" y="8040"/>
                    <a:pt x="1448" y="8001"/>
                    <a:pt x="1131" y="7981"/>
                  </a:cubicBezTo>
                  <a:cubicBezTo>
                    <a:pt x="893" y="8060"/>
                    <a:pt x="635" y="8120"/>
                    <a:pt x="357" y="8219"/>
                  </a:cubicBezTo>
                  <a:cubicBezTo>
                    <a:pt x="238" y="8258"/>
                    <a:pt x="119" y="8298"/>
                    <a:pt x="0" y="8318"/>
                  </a:cubicBezTo>
                  <a:cubicBezTo>
                    <a:pt x="0" y="8377"/>
                    <a:pt x="60" y="8457"/>
                    <a:pt x="79" y="8516"/>
                  </a:cubicBezTo>
                  <a:lnTo>
                    <a:pt x="139" y="8675"/>
                  </a:lnTo>
                  <a:cubicBezTo>
                    <a:pt x="179" y="8814"/>
                    <a:pt x="238" y="8953"/>
                    <a:pt x="298" y="9091"/>
                  </a:cubicBezTo>
                  <a:cubicBezTo>
                    <a:pt x="536" y="9666"/>
                    <a:pt x="833" y="10261"/>
                    <a:pt x="1190" y="10876"/>
                  </a:cubicBezTo>
                  <a:cubicBezTo>
                    <a:pt x="1924" y="12106"/>
                    <a:pt x="2935" y="13335"/>
                    <a:pt x="4165" y="14446"/>
                  </a:cubicBezTo>
                  <a:cubicBezTo>
                    <a:pt x="4879" y="15041"/>
                    <a:pt x="5612" y="15576"/>
                    <a:pt x="6366" y="16032"/>
                  </a:cubicBezTo>
                  <a:cubicBezTo>
                    <a:pt x="7139" y="16469"/>
                    <a:pt x="7913" y="16845"/>
                    <a:pt x="8706" y="17143"/>
                  </a:cubicBezTo>
                  <a:cubicBezTo>
                    <a:pt x="10273" y="17738"/>
                    <a:pt x="11879" y="17976"/>
                    <a:pt x="13386" y="17996"/>
                  </a:cubicBezTo>
                  <a:cubicBezTo>
                    <a:pt x="16421" y="17996"/>
                    <a:pt x="19078" y="17103"/>
                    <a:pt x="21140" y="15854"/>
                  </a:cubicBezTo>
                  <a:cubicBezTo>
                    <a:pt x="23223" y="14604"/>
                    <a:pt x="24690" y="12998"/>
                    <a:pt x="25682" y="11431"/>
                  </a:cubicBezTo>
                  <a:cubicBezTo>
                    <a:pt x="26653" y="9865"/>
                    <a:pt x="27229" y="8358"/>
                    <a:pt x="27546" y="7029"/>
                  </a:cubicBezTo>
                  <a:cubicBezTo>
                    <a:pt x="27843" y="5700"/>
                    <a:pt x="27943" y="4550"/>
                    <a:pt x="27943" y="3618"/>
                  </a:cubicBezTo>
                  <a:cubicBezTo>
                    <a:pt x="27923" y="3162"/>
                    <a:pt x="27923" y="2745"/>
                    <a:pt x="27883" y="2388"/>
                  </a:cubicBezTo>
                  <a:cubicBezTo>
                    <a:pt x="27863" y="2190"/>
                    <a:pt x="27843" y="2012"/>
                    <a:pt x="27843" y="1853"/>
                  </a:cubicBezTo>
                  <a:cubicBezTo>
                    <a:pt x="27804" y="1694"/>
                    <a:pt x="27784" y="1555"/>
                    <a:pt x="27764" y="1417"/>
                  </a:cubicBezTo>
                  <a:cubicBezTo>
                    <a:pt x="27744" y="1278"/>
                    <a:pt x="27724" y="1139"/>
                    <a:pt x="27705" y="1020"/>
                  </a:cubicBezTo>
                  <a:cubicBezTo>
                    <a:pt x="27665" y="921"/>
                    <a:pt x="27645" y="802"/>
                    <a:pt x="27625" y="703"/>
                  </a:cubicBezTo>
                  <a:cubicBezTo>
                    <a:pt x="27586" y="524"/>
                    <a:pt x="27546" y="366"/>
                    <a:pt x="27506" y="227"/>
                  </a:cubicBezTo>
                  <a:cubicBezTo>
                    <a:pt x="27486" y="187"/>
                    <a:pt x="27486" y="88"/>
                    <a:pt x="27427" y="88"/>
                  </a:cubicBezTo>
                  <a:cubicBezTo>
                    <a:pt x="27367" y="88"/>
                    <a:pt x="27328" y="68"/>
                    <a:pt x="27308" y="68"/>
                  </a:cubicBezTo>
                  <a:cubicBezTo>
                    <a:pt x="27266" y="54"/>
                    <a:pt x="27234" y="40"/>
                    <a:pt x="27218" y="40"/>
                  </a:cubicBezTo>
                  <a:cubicBezTo>
                    <a:pt x="27216" y="40"/>
                    <a:pt x="27214" y="40"/>
                    <a:pt x="27212" y="41"/>
                  </a:cubicBezTo>
                  <a:lnTo>
                    <a:pt x="27212" y="41"/>
                  </a:lnTo>
                  <a:lnTo>
                    <a:pt x="27229" y="9"/>
                  </a:lnTo>
                  <a:lnTo>
                    <a:pt x="27229" y="9"/>
                  </a:lnTo>
                  <a:cubicBezTo>
                    <a:pt x="27229" y="9"/>
                    <a:pt x="27229" y="9"/>
                    <a:pt x="27229" y="9"/>
                  </a:cubicBezTo>
                  <a:cubicBezTo>
                    <a:pt x="27229" y="3"/>
                    <a:pt x="27225" y="0"/>
                    <a:pt x="27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7"/>
            <p:cNvSpPr/>
            <p:nvPr/>
          </p:nvSpPr>
          <p:spPr>
            <a:xfrm>
              <a:off x="8521889" y="4146656"/>
              <a:ext cx="651328" cy="855566"/>
            </a:xfrm>
            <a:custGeom>
              <a:rect b="b" l="l" r="r" t="t"/>
              <a:pathLst>
                <a:path extrusionOk="0" h="26676" w="20308">
                  <a:moveTo>
                    <a:pt x="12574" y="1"/>
                  </a:moveTo>
                  <a:cubicBezTo>
                    <a:pt x="12574" y="1"/>
                    <a:pt x="12574" y="100"/>
                    <a:pt x="12594" y="358"/>
                  </a:cubicBezTo>
                  <a:cubicBezTo>
                    <a:pt x="12613" y="398"/>
                    <a:pt x="12613" y="437"/>
                    <a:pt x="12613" y="477"/>
                  </a:cubicBezTo>
                  <a:cubicBezTo>
                    <a:pt x="12653" y="477"/>
                    <a:pt x="12713" y="457"/>
                    <a:pt x="12752" y="437"/>
                  </a:cubicBezTo>
                  <a:cubicBezTo>
                    <a:pt x="12832" y="417"/>
                    <a:pt x="12911" y="398"/>
                    <a:pt x="13010" y="358"/>
                  </a:cubicBezTo>
                  <a:cubicBezTo>
                    <a:pt x="13050" y="358"/>
                    <a:pt x="13109" y="338"/>
                    <a:pt x="13149" y="338"/>
                  </a:cubicBezTo>
                  <a:cubicBezTo>
                    <a:pt x="13169" y="338"/>
                    <a:pt x="13169" y="338"/>
                    <a:pt x="13188" y="358"/>
                  </a:cubicBezTo>
                  <a:cubicBezTo>
                    <a:pt x="13228" y="378"/>
                    <a:pt x="13248" y="378"/>
                    <a:pt x="13268" y="398"/>
                  </a:cubicBezTo>
                  <a:cubicBezTo>
                    <a:pt x="13367" y="477"/>
                    <a:pt x="13466" y="536"/>
                    <a:pt x="13585" y="616"/>
                  </a:cubicBezTo>
                  <a:cubicBezTo>
                    <a:pt x="14041" y="913"/>
                    <a:pt x="14616" y="1349"/>
                    <a:pt x="15291" y="1944"/>
                  </a:cubicBezTo>
                  <a:cubicBezTo>
                    <a:pt x="15965" y="2559"/>
                    <a:pt x="16738" y="3372"/>
                    <a:pt x="17492" y="4483"/>
                  </a:cubicBezTo>
                  <a:cubicBezTo>
                    <a:pt x="17869" y="5038"/>
                    <a:pt x="18265" y="5653"/>
                    <a:pt x="18602" y="6367"/>
                  </a:cubicBezTo>
                  <a:cubicBezTo>
                    <a:pt x="18781" y="6704"/>
                    <a:pt x="18920" y="7081"/>
                    <a:pt x="19098" y="7477"/>
                  </a:cubicBezTo>
                  <a:cubicBezTo>
                    <a:pt x="19237" y="7874"/>
                    <a:pt x="19396" y="8290"/>
                    <a:pt x="19515" y="8727"/>
                  </a:cubicBezTo>
                  <a:cubicBezTo>
                    <a:pt x="19753" y="9599"/>
                    <a:pt x="19931" y="10571"/>
                    <a:pt x="20010" y="11602"/>
                  </a:cubicBezTo>
                  <a:cubicBezTo>
                    <a:pt x="20050" y="12653"/>
                    <a:pt x="19991" y="13764"/>
                    <a:pt x="19772" y="14934"/>
                  </a:cubicBezTo>
                  <a:cubicBezTo>
                    <a:pt x="19554" y="16084"/>
                    <a:pt x="19158" y="17294"/>
                    <a:pt x="18583" y="18504"/>
                  </a:cubicBezTo>
                  <a:cubicBezTo>
                    <a:pt x="18007" y="19693"/>
                    <a:pt x="17234" y="20883"/>
                    <a:pt x="16223" y="21974"/>
                  </a:cubicBezTo>
                  <a:cubicBezTo>
                    <a:pt x="15231" y="23085"/>
                    <a:pt x="13982" y="24056"/>
                    <a:pt x="12514" y="24810"/>
                  </a:cubicBezTo>
                  <a:cubicBezTo>
                    <a:pt x="11047" y="25563"/>
                    <a:pt x="9381" y="26099"/>
                    <a:pt x="7576" y="26297"/>
                  </a:cubicBezTo>
                  <a:cubicBezTo>
                    <a:pt x="7041" y="26351"/>
                    <a:pt x="6514" y="26378"/>
                    <a:pt x="5995" y="26378"/>
                  </a:cubicBezTo>
                  <a:cubicBezTo>
                    <a:pt x="4802" y="26378"/>
                    <a:pt x="3657" y="26236"/>
                    <a:pt x="2579" y="25960"/>
                  </a:cubicBezTo>
                  <a:cubicBezTo>
                    <a:pt x="2182" y="25881"/>
                    <a:pt x="1805" y="25762"/>
                    <a:pt x="1428" y="25643"/>
                  </a:cubicBezTo>
                  <a:cubicBezTo>
                    <a:pt x="1250" y="25583"/>
                    <a:pt x="1072" y="25504"/>
                    <a:pt x="893" y="25425"/>
                  </a:cubicBezTo>
                  <a:lnTo>
                    <a:pt x="417" y="25246"/>
                  </a:lnTo>
                  <a:lnTo>
                    <a:pt x="437" y="25226"/>
                  </a:lnTo>
                  <a:lnTo>
                    <a:pt x="576" y="24968"/>
                  </a:lnTo>
                  <a:lnTo>
                    <a:pt x="695" y="24711"/>
                  </a:lnTo>
                  <a:lnTo>
                    <a:pt x="754" y="24572"/>
                  </a:lnTo>
                  <a:lnTo>
                    <a:pt x="774" y="24552"/>
                  </a:lnTo>
                  <a:lnTo>
                    <a:pt x="814" y="24512"/>
                  </a:lnTo>
                  <a:cubicBezTo>
                    <a:pt x="1072" y="24235"/>
                    <a:pt x="1329" y="23977"/>
                    <a:pt x="1587" y="23719"/>
                  </a:cubicBezTo>
                  <a:cubicBezTo>
                    <a:pt x="3650" y="21637"/>
                    <a:pt x="5216" y="19495"/>
                    <a:pt x="6466" y="17512"/>
                  </a:cubicBezTo>
                  <a:cubicBezTo>
                    <a:pt x="7735" y="15529"/>
                    <a:pt x="8667" y="13665"/>
                    <a:pt x="9401" y="11999"/>
                  </a:cubicBezTo>
                  <a:cubicBezTo>
                    <a:pt x="9579" y="11563"/>
                    <a:pt x="9738" y="11166"/>
                    <a:pt x="9896" y="10769"/>
                  </a:cubicBezTo>
                  <a:cubicBezTo>
                    <a:pt x="10075" y="10373"/>
                    <a:pt x="10214" y="9976"/>
                    <a:pt x="10333" y="9619"/>
                  </a:cubicBezTo>
                  <a:cubicBezTo>
                    <a:pt x="10472" y="9242"/>
                    <a:pt x="10610" y="8885"/>
                    <a:pt x="10710" y="8528"/>
                  </a:cubicBezTo>
                  <a:cubicBezTo>
                    <a:pt x="10829" y="8171"/>
                    <a:pt x="10928" y="7834"/>
                    <a:pt x="11027" y="7517"/>
                  </a:cubicBezTo>
                  <a:cubicBezTo>
                    <a:pt x="11820" y="4919"/>
                    <a:pt x="12098" y="3095"/>
                    <a:pt x="12296" y="1944"/>
                  </a:cubicBezTo>
                  <a:cubicBezTo>
                    <a:pt x="12455" y="774"/>
                    <a:pt x="12494" y="259"/>
                    <a:pt x="12494" y="199"/>
                  </a:cubicBezTo>
                  <a:cubicBezTo>
                    <a:pt x="12573" y="3"/>
                    <a:pt x="12574" y="1"/>
                    <a:pt x="12574" y="1"/>
                  </a:cubicBezTo>
                  <a:lnTo>
                    <a:pt x="12574" y="1"/>
                  </a:lnTo>
                  <a:cubicBezTo>
                    <a:pt x="12574" y="1"/>
                    <a:pt x="12573" y="3"/>
                    <a:pt x="12475" y="179"/>
                  </a:cubicBezTo>
                  <a:cubicBezTo>
                    <a:pt x="12455" y="259"/>
                    <a:pt x="12356" y="755"/>
                    <a:pt x="12177" y="1925"/>
                  </a:cubicBezTo>
                  <a:cubicBezTo>
                    <a:pt x="11939" y="3075"/>
                    <a:pt x="11642" y="4879"/>
                    <a:pt x="10829" y="7457"/>
                  </a:cubicBezTo>
                  <a:cubicBezTo>
                    <a:pt x="10729" y="7775"/>
                    <a:pt x="10610" y="8112"/>
                    <a:pt x="10511" y="8469"/>
                  </a:cubicBezTo>
                  <a:cubicBezTo>
                    <a:pt x="10392" y="8806"/>
                    <a:pt x="10253" y="9163"/>
                    <a:pt x="10115" y="9540"/>
                  </a:cubicBezTo>
                  <a:cubicBezTo>
                    <a:pt x="9976" y="9897"/>
                    <a:pt x="9837" y="10293"/>
                    <a:pt x="9678" y="10670"/>
                  </a:cubicBezTo>
                  <a:cubicBezTo>
                    <a:pt x="9520" y="11067"/>
                    <a:pt x="9341" y="11483"/>
                    <a:pt x="9163" y="11900"/>
                  </a:cubicBezTo>
                  <a:cubicBezTo>
                    <a:pt x="8429" y="13546"/>
                    <a:pt x="7497" y="15390"/>
                    <a:pt x="6228" y="17373"/>
                  </a:cubicBezTo>
                  <a:cubicBezTo>
                    <a:pt x="4978" y="19336"/>
                    <a:pt x="3412" y="21439"/>
                    <a:pt x="1389" y="23521"/>
                  </a:cubicBezTo>
                  <a:cubicBezTo>
                    <a:pt x="1131" y="23779"/>
                    <a:pt x="873" y="24036"/>
                    <a:pt x="596" y="24294"/>
                  </a:cubicBezTo>
                  <a:lnTo>
                    <a:pt x="536" y="24354"/>
                  </a:lnTo>
                  <a:cubicBezTo>
                    <a:pt x="516" y="24374"/>
                    <a:pt x="516" y="24393"/>
                    <a:pt x="496" y="24413"/>
                  </a:cubicBezTo>
                  <a:lnTo>
                    <a:pt x="496" y="24453"/>
                  </a:lnTo>
                  <a:lnTo>
                    <a:pt x="417" y="24572"/>
                  </a:lnTo>
                  <a:lnTo>
                    <a:pt x="298" y="24830"/>
                  </a:lnTo>
                  <a:lnTo>
                    <a:pt x="179" y="25087"/>
                  </a:lnTo>
                  <a:lnTo>
                    <a:pt x="60" y="25306"/>
                  </a:lnTo>
                  <a:lnTo>
                    <a:pt x="40" y="25385"/>
                  </a:lnTo>
                  <a:cubicBezTo>
                    <a:pt x="40" y="25405"/>
                    <a:pt x="1" y="25425"/>
                    <a:pt x="40" y="25425"/>
                  </a:cubicBezTo>
                  <a:lnTo>
                    <a:pt x="179" y="25484"/>
                  </a:lnTo>
                  <a:lnTo>
                    <a:pt x="516" y="25603"/>
                  </a:lnTo>
                  <a:lnTo>
                    <a:pt x="794" y="25722"/>
                  </a:lnTo>
                  <a:cubicBezTo>
                    <a:pt x="972" y="25782"/>
                    <a:pt x="1151" y="25861"/>
                    <a:pt x="1349" y="25920"/>
                  </a:cubicBezTo>
                  <a:cubicBezTo>
                    <a:pt x="1726" y="26039"/>
                    <a:pt x="2103" y="26178"/>
                    <a:pt x="2499" y="26258"/>
                  </a:cubicBezTo>
                  <a:cubicBezTo>
                    <a:pt x="3605" y="26534"/>
                    <a:pt x="4778" y="26676"/>
                    <a:pt x="5992" y="26676"/>
                  </a:cubicBezTo>
                  <a:cubicBezTo>
                    <a:pt x="6520" y="26676"/>
                    <a:pt x="7055" y="26649"/>
                    <a:pt x="7596" y="26595"/>
                  </a:cubicBezTo>
                  <a:cubicBezTo>
                    <a:pt x="9440" y="26396"/>
                    <a:pt x="11166" y="25841"/>
                    <a:pt x="12653" y="25087"/>
                  </a:cubicBezTo>
                  <a:cubicBezTo>
                    <a:pt x="14140" y="24294"/>
                    <a:pt x="15429" y="23303"/>
                    <a:pt x="16441" y="22172"/>
                  </a:cubicBezTo>
                  <a:cubicBezTo>
                    <a:pt x="17452" y="21062"/>
                    <a:pt x="18265" y="19852"/>
                    <a:pt x="18840" y="18622"/>
                  </a:cubicBezTo>
                  <a:cubicBezTo>
                    <a:pt x="19435" y="17393"/>
                    <a:pt x="19812" y="16163"/>
                    <a:pt x="20030" y="14974"/>
                  </a:cubicBezTo>
                  <a:cubicBezTo>
                    <a:pt x="20268" y="13803"/>
                    <a:pt x="20308" y="12653"/>
                    <a:pt x="20248" y="11602"/>
                  </a:cubicBezTo>
                  <a:cubicBezTo>
                    <a:pt x="20189" y="10531"/>
                    <a:pt x="19991" y="9560"/>
                    <a:pt x="19733" y="8667"/>
                  </a:cubicBezTo>
                  <a:cubicBezTo>
                    <a:pt x="19614" y="8211"/>
                    <a:pt x="19455" y="7795"/>
                    <a:pt x="19316" y="7398"/>
                  </a:cubicBezTo>
                  <a:cubicBezTo>
                    <a:pt x="19138" y="7001"/>
                    <a:pt x="18999" y="6625"/>
                    <a:pt x="18801" y="6268"/>
                  </a:cubicBezTo>
                  <a:cubicBezTo>
                    <a:pt x="18464" y="5534"/>
                    <a:pt x="18047" y="4919"/>
                    <a:pt x="17670" y="4364"/>
                  </a:cubicBezTo>
                  <a:cubicBezTo>
                    <a:pt x="16877" y="3253"/>
                    <a:pt x="16104" y="2440"/>
                    <a:pt x="15410" y="1825"/>
                  </a:cubicBezTo>
                  <a:cubicBezTo>
                    <a:pt x="14715" y="1230"/>
                    <a:pt x="14121" y="814"/>
                    <a:pt x="13645" y="517"/>
                  </a:cubicBezTo>
                  <a:cubicBezTo>
                    <a:pt x="13526" y="457"/>
                    <a:pt x="13426" y="378"/>
                    <a:pt x="13327" y="318"/>
                  </a:cubicBezTo>
                  <a:lnTo>
                    <a:pt x="13248" y="279"/>
                  </a:lnTo>
                  <a:cubicBezTo>
                    <a:pt x="13216" y="263"/>
                    <a:pt x="13197" y="234"/>
                    <a:pt x="13170" y="234"/>
                  </a:cubicBezTo>
                  <a:cubicBezTo>
                    <a:pt x="13163" y="234"/>
                    <a:pt x="13156" y="235"/>
                    <a:pt x="13149" y="239"/>
                  </a:cubicBezTo>
                  <a:cubicBezTo>
                    <a:pt x="13089" y="259"/>
                    <a:pt x="13050" y="279"/>
                    <a:pt x="12990" y="279"/>
                  </a:cubicBezTo>
                  <a:cubicBezTo>
                    <a:pt x="12911" y="318"/>
                    <a:pt x="12832" y="338"/>
                    <a:pt x="12752" y="378"/>
                  </a:cubicBezTo>
                  <a:cubicBezTo>
                    <a:pt x="12732" y="378"/>
                    <a:pt x="12693" y="398"/>
                    <a:pt x="12673" y="398"/>
                  </a:cubicBezTo>
                  <a:cubicBezTo>
                    <a:pt x="12673" y="378"/>
                    <a:pt x="12653" y="358"/>
                    <a:pt x="12653" y="318"/>
                  </a:cubicBezTo>
                  <a:cubicBezTo>
                    <a:pt x="12613" y="120"/>
                    <a:pt x="12594" y="1"/>
                    <a:pt x="12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7"/>
            <p:cNvSpPr/>
            <p:nvPr/>
          </p:nvSpPr>
          <p:spPr>
            <a:xfrm>
              <a:off x="8830363" y="3389040"/>
              <a:ext cx="490421" cy="777534"/>
            </a:xfrm>
            <a:custGeom>
              <a:rect b="b" l="l" r="r" t="t"/>
              <a:pathLst>
                <a:path extrusionOk="0" h="24243" w="15291">
                  <a:moveTo>
                    <a:pt x="3522" y="0"/>
                  </a:moveTo>
                  <a:cubicBezTo>
                    <a:pt x="3423" y="0"/>
                    <a:pt x="3327" y="2"/>
                    <a:pt x="3233" y="4"/>
                  </a:cubicBezTo>
                  <a:cubicBezTo>
                    <a:pt x="3035" y="24"/>
                    <a:pt x="2837" y="24"/>
                    <a:pt x="2658" y="24"/>
                  </a:cubicBezTo>
                  <a:cubicBezTo>
                    <a:pt x="2480" y="44"/>
                    <a:pt x="2321" y="83"/>
                    <a:pt x="2162" y="83"/>
                  </a:cubicBezTo>
                  <a:cubicBezTo>
                    <a:pt x="1984" y="103"/>
                    <a:pt x="1845" y="123"/>
                    <a:pt x="1706" y="143"/>
                  </a:cubicBezTo>
                  <a:cubicBezTo>
                    <a:pt x="1567" y="182"/>
                    <a:pt x="1429" y="202"/>
                    <a:pt x="1310" y="222"/>
                  </a:cubicBezTo>
                  <a:cubicBezTo>
                    <a:pt x="834" y="321"/>
                    <a:pt x="516" y="440"/>
                    <a:pt x="298" y="500"/>
                  </a:cubicBezTo>
                  <a:cubicBezTo>
                    <a:pt x="100" y="559"/>
                    <a:pt x="21" y="599"/>
                    <a:pt x="21" y="619"/>
                  </a:cubicBezTo>
                  <a:cubicBezTo>
                    <a:pt x="21" y="619"/>
                    <a:pt x="120" y="599"/>
                    <a:pt x="318" y="559"/>
                  </a:cubicBezTo>
                  <a:cubicBezTo>
                    <a:pt x="536" y="520"/>
                    <a:pt x="854" y="420"/>
                    <a:pt x="1330" y="341"/>
                  </a:cubicBezTo>
                  <a:cubicBezTo>
                    <a:pt x="1449" y="321"/>
                    <a:pt x="1587" y="301"/>
                    <a:pt x="1726" y="282"/>
                  </a:cubicBezTo>
                  <a:cubicBezTo>
                    <a:pt x="1865" y="262"/>
                    <a:pt x="2004" y="242"/>
                    <a:pt x="2162" y="242"/>
                  </a:cubicBezTo>
                  <a:cubicBezTo>
                    <a:pt x="2321" y="222"/>
                    <a:pt x="2500" y="202"/>
                    <a:pt x="2678" y="182"/>
                  </a:cubicBezTo>
                  <a:lnTo>
                    <a:pt x="3233" y="182"/>
                  </a:lnTo>
                  <a:cubicBezTo>
                    <a:pt x="4046" y="182"/>
                    <a:pt x="5018" y="242"/>
                    <a:pt x="6168" y="520"/>
                  </a:cubicBezTo>
                  <a:cubicBezTo>
                    <a:pt x="7319" y="797"/>
                    <a:pt x="8627" y="1293"/>
                    <a:pt x="9976" y="2166"/>
                  </a:cubicBezTo>
                  <a:cubicBezTo>
                    <a:pt x="10630" y="2622"/>
                    <a:pt x="11305" y="3157"/>
                    <a:pt x="11919" y="3831"/>
                  </a:cubicBezTo>
                  <a:cubicBezTo>
                    <a:pt x="12554" y="4525"/>
                    <a:pt x="13109" y="5319"/>
                    <a:pt x="13585" y="6251"/>
                  </a:cubicBezTo>
                  <a:cubicBezTo>
                    <a:pt x="14498" y="8115"/>
                    <a:pt x="14993" y="10514"/>
                    <a:pt x="14617" y="13112"/>
                  </a:cubicBezTo>
                  <a:cubicBezTo>
                    <a:pt x="14418" y="14421"/>
                    <a:pt x="14022" y="15750"/>
                    <a:pt x="13308" y="17019"/>
                  </a:cubicBezTo>
                  <a:cubicBezTo>
                    <a:pt x="13109" y="17336"/>
                    <a:pt x="12931" y="17654"/>
                    <a:pt x="12713" y="17951"/>
                  </a:cubicBezTo>
                  <a:cubicBezTo>
                    <a:pt x="12594" y="18090"/>
                    <a:pt x="12495" y="18249"/>
                    <a:pt x="12376" y="18407"/>
                  </a:cubicBezTo>
                  <a:cubicBezTo>
                    <a:pt x="12257" y="18546"/>
                    <a:pt x="12138" y="18685"/>
                    <a:pt x="12019" y="18844"/>
                  </a:cubicBezTo>
                  <a:cubicBezTo>
                    <a:pt x="11503" y="19419"/>
                    <a:pt x="10928" y="19954"/>
                    <a:pt x="10293" y="20430"/>
                  </a:cubicBezTo>
                  <a:cubicBezTo>
                    <a:pt x="9024" y="21422"/>
                    <a:pt x="7656" y="22155"/>
                    <a:pt x="6307" y="22731"/>
                  </a:cubicBezTo>
                  <a:cubicBezTo>
                    <a:pt x="5633" y="23008"/>
                    <a:pt x="4978" y="23266"/>
                    <a:pt x="4324" y="23484"/>
                  </a:cubicBezTo>
                  <a:cubicBezTo>
                    <a:pt x="3987" y="23603"/>
                    <a:pt x="3650" y="23702"/>
                    <a:pt x="3332" y="23821"/>
                  </a:cubicBezTo>
                  <a:lnTo>
                    <a:pt x="3154" y="23881"/>
                  </a:lnTo>
                  <a:lnTo>
                    <a:pt x="3134" y="23881"/>
                  </a:lnTo>
                  <a:cubicBezTo>
                    <a:pt x="3114" y="23722"/>
                    <a:pt x="3095" y="23563"/>
                    <a:pt x="3075" y="23405"/>
                  </a:cubicBezTo>
                  <a:lnTo>
                    <a:pt x="3055" y="23345"/>
                  </a:lnTo>
                  <a:cubicBezTo>
                    <a:pt x="3055" y="23335"/>
                    <a:pt x="3055" y="23335"/>
                    <a:pt x="3055" y="23335"/>
                  </a:cubicBezTo>
                  <a:cubicBezTo>
                    <a:pt x="3055" y="23335"/>
                    <a:pt x="3055" y="23335"/>
                    <a:pt x="3055" y="23325"/>
                  </a:cubicBezTo>
                  <a:lnTo>
                    <a:pt x="3075" y="23206"/>
                  </a:lnTo>
                  <a:lnTo>
                    <a:pt x="3095" y="22969"/>
                  </a:lnTo>
                  <a:cubicBezTo>
                    <a:pt x="3095" y="22790"/>
                    <a:pt x="3114" y="22631"/>
                    <a:pt x="3134" y="22473"/>
                  </a:cubicBezTo>
                  <a:cubicBezTo>
                    <a:pt x="3154" y="22155"/>
                    <a:pt x="3194" y="21838"/>
                    <a:pt x="3214" y="21521"/>
                  </a:cubicBezTo>
                  <a:cubicBezTo>
                    <a:pt x="3253" y="21204"/>
                    <a:pt x="3233" y="20886"/>
                    <a:pt x="3253" y="20589"/>
                  </a:cubicBezTo>
                  <a:cubicBezTo>
                    <a:pt x="3273" y="20291"/>
                    <a:pt x="3293" y="19974"/>
                    <a:pt x="3293" y="19677"/>
                  </a:cubicBezTo>
                  <a:cubicBezTo>
                    <a:pt x="3313" y="18487"/>
                    <a:pt x="3273" y="17376"/>
                    <a:pt x="3233" y="16305"/>
                  </a:cubicBezTo>
                  <a:cubicBezTo>
                    <a:pt x="3114" y="14203"/>
                    <a:pt x="2896" y="12359"/>
                    <a:pt x="2638" y="10752"/>
                  </a:cubicBezTo>
                  <a:cubicBezTo>
                    <a:pt x="2400" y="9146"/>
                    <a:pt x="2103" y="7778"/>
                    <a:pt x="1825" y="6608"/>
                  </a:cubicBezTo>
                  <a:cubicBezTo>
                    <a:pt x="1270" y="4287"/>
                    <a:pt x="794" y="2800"/>
                    <a:pt x="497" y="1868"/>
                  </a:cubicBezTo>
                  <a:cubicBezTo>
                    <a:pt x="338" y="1412"/>
                    <a:pt x="219" y="1095"/>
                    <a:pt x="140" y="896"/>
                  </a:cubicBezTo>
                  <a:cubicBezTo>
                    <a:pt x="60" y="698"/>
                    <a:pt x="21" y="619"/>
                    <a:pt x="21" y="619"/>
                  </a:cubicBezTo>
                  <a:lnTo>
                    <a:pt x="21" y="619"/>
                  </a:lnTo>
                  <a:cubicBezTo>
                    <a:pt x="1" y="619"/>
                    <a:pt x="21" y="698"/>
                    <a:pt x="80" y="916"/>
                  </a:cubicBezTo>
                  <a:cubicBezTo>
                    <a:pt x="140" y="1114"/>
                    <a:pt x="239" y="1432"/>
                    <a:pt x="378" y="1908"/>
                  </a:cubicBezTo>
                  <a:cubicBezTo>
                    <a:pt x="655" y="2840"/>
                    <a:pt x="1111" y="4327"/>
                    <a:pt x="1627" y="6647"/>
                  </a:cubicBezTo>
                  <a:cubicBezTo>
                    <a:pt x="1885" y="7817"/>
                    <a:pt x="2162" y="9166"/>
                    <a:pt x="2400" y="10772"/>
                  </a:cubicBezTo>
                  <a:cubicBezTo>
                    <a:pt x="2638" y="12379"/>
                    <a:pt x="2857" y="14203"/>
                    <a:pt x="2956" y="16305"/>
                  </a:cubicBezTo>
                  <a:cubicBezTo>
                    <a:pt x="3015" y="17356"/>
                    <a:pt x="3035" y="18487"/>
                    <a:pt x="3015" y="19657"/>
                  </a:cubicBezTo>
                  <a:cubicBezTo>
                    <a:pt x="3015" y="19954"/>
                    <a:pt x="2995" y="20252"/>
                    <a:pt x="2976" y="20569"/>
                  </a:cubicBezTo>
                  <a:cubicBezTo>
                    <a:pt x="2956" y="20866"/>
                    <a:pt x="2956" y="21184"/>
                    <a:pt x="2936" y="21481"/>
                  </a:cubicBezTo>
                  <a:cubicBezTo>
                    <a:pt x="2896" y="21798"/>
                    <a:pt x="2876" y="22116"/>
                    <a:pt x="2857" y="22433"/>
                  </a:cubicBezTo>
                  <a:cubicBezTo>
                    <a:pt x="2837" y="22592"/>
                    <a:pt x="2817" y="22750"/>
                    <a:pt x="2797" y="22929"/>
                  </a:cubicBezTo>
                  <a:lnTo>
                    <a:pt x="2777" y="23167"/>
                  </a:lnTo>
                  <a:lnTo>
                    <a:pt x="2777" y="23286"/>
                  </a:lnTo>
                  <a:cubicBezTo>
                    <a:pt x="2757" y="23306"/>
                    <a:pt x="2777" y="23385"/>
                    <a:pt x="2777" y="23385"/>
                  </a:cubicBezTo>
                  <a:lnTo>
                    <a:pt x="2797" y="23444"/>
                  </a:lnTo>
                  <a:cubicBezTo>
                    <a:pt x="2817" y="23623"/>
                    <a:pt x="2837" y="23801"/>
                    <a:pt x="2876" y="23980"/>
                  </a:cubicBezTo>
                  <a:lnTo>
                    <a:pt x="2916" y="24218"/>
                  </a:lnTo>
                  <a:cubicBezTo>
                    <a:pt x="2916" y="24238"/>
                    <a:pt x="2921" y="24243"/>
                    <a:pt x="2928" y="24243"/>
                  </a:cubicBezTo>
                  <a:cubicBezTo>
                    <a:pt x="2936" y="24243"/>
                    <a:pt x="2946" y="24238"/>
                    <a:pt x="2956" y="24238"/>
                  </a:cubicBezTo>
                  <a:lnTo>
                    <a:pt x="3015" y="24218"/>
                  </a:lnTo>
                  <a:lnTo>
                    <a:pt x="3134" y="24178"/>
                  </a:lnTo>
                  <a:lnTo>
                    <a:pt x="3432" y="24079"/>
                  </a:lnTo>
                  <a:cubicBezTo>
                    <a:pt x="3749" y="23980"/>
                    <a:pt x="4086" y="23881"/>
                    <a:pt x="4423" y="23762"/>
                  </a:cubicBezTo>
                  <a:cubicBezTo>
                    <a:pt x="5078" y="23544"/>
                    <a:pt x="5752" y="23286"/>
                    <a:pt x="6446" y="22988"/>
                  </a:cubicBezTo>
                  <a:cubicBezTo>
                    <a:pt x="7795" y="22413"/>
                    <a:pt x="9183" y="21679"/>
                    <a:pt x="10472" y="20668"/>
                  </a:cubicBezTo>
                  <a:cubicBezTo>
                    <a:pt x="11126" y="20172"/>
                    <a:pt x="11721" y="19617"/>
                    <a:pt x="12237" y="19022"/>
                  </a:cubicBezTo>
                  <a:cubicBezTo>
                    <a:pt x="12356" y="18883"/>
                    <a:pt x="12495" y="18725"/>
                    <a:pt x="12614" y="18586"/>
                  </a:cubicBezTo>
                  <a:cubicBezTo>
                    <a:pt x="12733" y="18427"/>
                    <a:pt x="12832" y="18269"/>
                    <a:pt x="12951" y="18110"/>
                  </a:cubicBezTo>
                  <a:cubicBezTo>
                    <a:pt x="13189" y="17812"/>
                    <a:pt x="13367" y="17475"/>
                    <a:pt x="13565" y="17158"/>
                  </a:cubicBezTo>
                  <a:cubicBezTo>
                    <a:pt x="14299" y="15869"/>
                    <a:pt x="14716" y="14481"/>
                    <a:pt x="14894" y="13152"/>
                  </a:cubicBezTo>
                  <a:cubicBezTo>
                    <a:pt x="15291" y="10495"/>
                    <a:pt x="14775" y="8036"/>
                    <a:pt x="13823" y="6132"/>
                  </a:cubicBezTo>
                  <a:cubicBezTo>
                    <a:pt x="13347" y="5180"/>
                    <a:pt x="12752" y="4367"/>
                    <a:pt x="12118" y="3673"/>
                  </a:cubicBezTo>
                  <a:cubicBezTo>
                    <a:pt x="11483" y="2959"/>
                    <a:pt x="10789" y="2423"/>
                    <a:pt x="10115" y="1967"/>
                  </a:cubicBezTo>
                  <a:cubicBezTo>
                    <a:pt x="8727" y="1075"/>
                    <a:pt x="7398" y="579"/>
                    <a:pt x="6228" y="301"/>
                  </a:cubicBezTo>
                  <a:cubicBezTo>
                    <a:pt x="5192" y="73"/>
                    <a:pt x="4281" y="0"/>
                    <a:pt x="35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7"/>
            <p:cNvSpPr/>
            <p:nvPr/>
          </p:nvSpPr>
          <p:spPr>
            <a:xfrm>
              <a:off x="8287823" y="2500151"/>
              <a:ext cx="791261" cy="911276"/>
            </a:xfrm>
            <a:custGeom>
              <a:rect b="b" l="l" r="r" t="t"/>
              <a:pathLst>
                <a:path extrusionOk="0" h="28413" w="24671">
                  <a:moveTo>
                    <a:pt x="9630" y="0"/>
                  </a:moveTo>
                  <a:cubicBezTo>
                    <a:pt x="9412" y="0"/>
                    <a:pt x="9197" y="5"/>
                    <a:pt x="8984" y="15"/>
                  </a:cubicBezTo>
                  <a:cubicBezTo>
                    <a:pt x="7656" y="74"/>
                    <a:pt x="6426" y="272"/>
                    <a:pt x="5296" y="590"/>
                  </a:cubicBezTo>
                  <a:cubicBezTo>
                    <a:pt x="4721" y="729"/>
                    <a:pt x="4205" y="947"/>
                    <a:pt x="3689" y="1125"/>
                  </a:cubicBezTo>
                  <a:cubicBezTo>
                    <a:pt x="3194" y="1343"/>
                    <a:pt x="2698" y="1561"/>
                    <a:pt x="2261" y="1799"/>
                  </a:cubicBezTo>
                  <a:cubicBezTo>
                    <a:pt x="1805" y="2018"/>
                    <a:pt x="1389" y="2315"/>
                    <a:pt x="992" y="2553"/>
                  </a:cubicBezTo>
                  <a:cubicBezTo>
                    <a:pt x="794" y="2692"/>
                    <a:pt x="615" y="2831"/>
                    <a:pt x="417" y="2969"/>
                  </a:cubicBezTo>
                  <a:cubicBezTo>
                    <a:pt x="298" y="3049"/>
                    <a:pt x="179" y="3128"/>
                    <a:pt x="60" y="3227"/>
                  </a:cubicBezTo>
                  <a:lnTo>
                    <a:pt x="1" y="3267"/>
                  </a:lnTo>
                  <a:lnTo>
                    <a:pt x="1" y="3287"/>
                  </a:lnTo>
                  <a:lnTo>
                    <a:pt x="40" y="3307"/>
                  </a:lnTo>
                  <a:lnTo>
                    <a:pt x="139" y="3406"/>
                  </a:lnTo>
                  <a:lnTo>
                    <a:pt x="318" y="3545"/>
                  </a:lnTo>
                  <a:cubicBezTo>
                    <a:pt x="953" y="4120"/>
                    <a:pt x="1548" y="4675"/>
                    <a:pt x="2083" y="5191"/>
                  </a:cubicBezTo>
                  <a:cubicBezTo>
                    <a:pt x="4225" y="7233"/>
                    <a:pt x="5514" y="8701"/>
                    <a:pt x="6307" y="9593"/>
                  </a:cubicBezTo>
                  <a:cubicBezTo>
                    <a:pt x="6704" y="10049"/>
                    <a:pt x="6981" y="10367"/>
                    <a:pt x="7160" y="10565"/>
                  </a:cubicBezTo>
                  <a:cubicBezTo>
                    <a:pt x="7321" y="10762"/>
                    <a:pt x="7417" y="10845"/>
                    <a:pt x="7435" y="10845"/>
                  </a:cubicBezTo>
                  <a:cubicBezTo>
                    <a:pt x="7436" y="10845"/>
                    <a:pt x="7437" y="10844"/>
                    <a:pt x="7437" y="10843"/>
                  </a:cubicBezTo>
                  <a:cubicBezTo>
                    <a:pt x="7437" y="10843"/>
                    <a:pt x="7378" y="10743"/>
                    <a:pt x="7199" y="10545"/>
                  </a:cubicBezTo>
                  <a:cubicBezTo>
                    <a:pt x="7041" y="10327"/>
                    <a:pt x="6783" y="9990"/>
                    <a:pt x="6386" y="9534"/>
                  </a:cubicBezTo>
                  <a:cubicBezTo>
                    <a:pt x="5613" y="8602"/>
                    <a:pt x="4344" y="7114"/>
                    <a:pt x="2222" y="5032"/>
                  </a:cubicBezTo>
                  <a:cubicBezTo>
                    <a:pt x="1686" y="4516"/>
                    <a:pt x="1111" y="3961"/>
                    <a:pt x="457" y="3386"/>
                  </a:cubicBezTo>
                  <a:lnTo>
                    <a:pt x="377" y="3307"/>
                  </a:lnTo>
                  <a:cubicBezTo>
                    <a:pt x="377" y="3287"/>
                    <a:pt x="338" y="3287"/>
                    <a:pt x="358" y="3287"/>
                  </a:cubicBezTo>
                  <a:cubicBezTo>
                    <a:pt x="437" y="3227"/>
                    <a:pt x="496" y="3188"/>
                    <a:pt x="556" y="3148"/>
                  </a:cubicBezTo>
                  <a:cubicBezTo>
                    <a:pt x="734" y="3009"/>
                    <a:pt x="933" y="2870"/>
                    <a:pt x="1111" y="2751"/>
                  </a:cubicBezTo>
                  <a:cubicBezTo>
                    <a:pt x="1528" y="2513"/>
                    <a:pt x="1924" y="2236"/>
                    <a:pt x="2380" y="2018"/>
                  </a:cubicBezTo>
                  <a:cubicBezTo>
                    <a:pt x="2817" y="1780"/>
                    <a:pt x="3293" y="1581"/>
                    <a:pt x="3788" y="1363"/>
                  </a:cubicBezTo>
                  <a:cubicBezTo>
                    <a:pt x="4284" y="1185"/>
                    <a:pt x="4800" y="986"/>
                    <a:pt x="5375" y="848"/>
                  </a:cubicBezTo>
                  <a:cubicBezTo>
                    <a:pt x="6466" y="530"/>
                    <a:pt x="7695" y="332"/>
                    <a:pt x="8984" y="292"/>
                  </a:cubicBezTo>
                  <a:cubicBezTo>
                    <a:pt x="9197" y="283"/>
                    <a:pt x="9411" y="278"/>
                    <a:pt x="9628" y="278"/>
                  </a:cubicBezTo>
                  <a:cubicBezTo>
                    <a:pt x="10745" y="278"/>
                    <a:pt x="11913" y="410"/>
                    <a:pt x="13109" y="709"/>
                  </a:cubicBezTo>
                  <a:cubicBezTo>
                    <a:pt x="14537" y="1046"/>
                    <a:pt x="15985" y="1641"/>
                    <a:pt x="17353" y="2513"/>
                  </a:cubicBezTo>
                  <a:cubicBezTo>
                    <a:pt x="18741" y="3386"/>
                    <a:pt x="20030" y="4576"/>
                    <a:pt x="21161" y="6004"/>
                  </a:cubicBezTo>
                  <a:cubicBezTo>
                    <a:pt x="21300" y="6162"/>
                    <a:pt x="21438" y="6361"/>
                    <a:pt x="21557" y="6539"/>
                  </a:cubicBezTo>
                  <a:cubicBezTo>
                    <a:pt x="21696" y="6737"/>
                    <a:pt x="21835" y="6916"/>
                    <a:pt x="21954" y="7114"/>
                  </a:cubicBezTo>
                  <a:cubicBezTo>
                    <a:pt x="22192" y="7511"/>
                    <a:pt x="22450" y="7907"/>
                    <a:pt x="22668" y="8344"/>
                  </a:cubicBezTo>
                  <a:cubicBezTo>
                    <a:pt x="22886" y="8760"/>
                    <a:pt x="23084" y="9216"/>
                    <a:pt x="23283" y="9653"/>
                  </a:cubicBezTo>
                  <a:cubicBezTo>
                    <a:pt x="23362" y="9891"/>
                    <a:pt x="23441" y="10109"/>
                    <a:pt x="23540" y="10347"/>
                  </a:cubicBezTo>
                  <a:lnTo>
                    <a:pt x="23659" y="10704"/>
                  </a:lnTo>
                  <a:lnTo>
                    <a:pt x="23759" y="11061"/>
                  </a:lnTo>
                  <a:cubicBezTo>
                    <a:pt x="24056" y="12013"/>
                    <a:pt x="24215" y="12984"/>
                    <a:pt x="24314" y="13936"/>
                  </a:cubicBezTo>
                  <a:cubicBezTo>
                    <a:pt x="24334" y="14174"/>
                    <a:pt x="24354" y="14412"/>
                    <a:pt x="24354" y="14650"/>
                  </a:cubicBezTo>
                  <a:cubicBezTo>
                    <a:pt x="24373" y="14888"/>
                    <a:pt x="24354" y="15106"/>
                    <a:pt x="24354" y="15344"/>
                  </a:cubicBezTo>
                  <a:cubicBezTo>
                    <a:pt x="24373" y="15820"/>
                    <a:pt x="24314" y="16276"/>
                    <a:pt x="24274" y="16713"/>
                  </a:cubicBezTo>
                  <a:cubicBezTo>
                    <a:pt x="24056" y="18517"/>
                    <a:pt x="23540" y="20183"/>
                    <a:pt x="22807" y="21651"/>
                  </a:cubicBezTo>
                  <a:cubicBezTo>
                    <a:pt x="22073" y="23118"/>
                    <a:pt x="21161" y="24387"/>
                    <a:pt x="20169" y="25458"/>
                  </a:cubicBezTo>
                  <a:cubicBezTo>
                    <a:pt x="20050" y="25597"/>
                    <a:pt x="19911" y="25716"/>
                    <a:pt x="19773" y="25855"/>
                  </a:cubicBezTo>
                  <a:cubicBezTo>
                    <a:pt x="19654" y="25974"/>
                    <a:pt x="19515" y="26093"/>
                    <a:pt x="19396" y="26212"/>
                  </a:cubicBezTo>
                  <a:cubicBezTo>
                    <a:pt x="19138" y="26470"/>
                    <a:pt x="18860" y="26688"/>
                    <a:pt x="18583" y="26906"/>
                  </a:cubicBezTo>
                  <a:cubicBezTo>
                    <a:pt x="18325" y="27124"/>
                    <a:pt x="18027" y="27302"/>
                    <a:pt x="17770" y="27521"/>
                  </a:cubicBezTo>
                  <a:cubicBezTo>
                    <a:pt x="17631" y="27620"/>
                    <a:pt x="17492" y="27699"/>
                    <a:pt x="17353" y="27778"/>
                  </a:cubicBezTo>
                  <a:cubicBezTo>
                    <a:pt x="17214" y="27858"/>
                    <a:pt x="17095" y="27937"/>
                    <a:pt x="16976" y="28016"/>
                  </a:cubicBezTo>
                  <a:lnTo>
                    <a:pt x="16956" y="28016"/>
                  </a:lnTo>
                  <a:lnTo>
                    <a:pt x="16897" y="27838"/>
                  </a:lnTo>
                  <a:cubicBezTo>
                    <a:pt x="16857" y="27679"/>
                    <a:pt x="16798" y="27521"/>
                    <a:pt x="16738" y="27382"/>
                  </a:cubicBezTo>
                  <a:cubicBezTo>
                    <a:pt x="16639" y="27064"/>
                    <a:pt x="16520" y="26787"/>
                    <a:pt x="16421" y="26489"/>
                  </a:cubicBezTo>
                  <a:cubicBezTo>
                    <a:pt x="16203" y="25914"/>
                    <a:pt x="15985" y="25359"/>
                    <a:pt x="15767" y="24824"/>
                  </a:cubicBezTo>
                  <a:cubicBezTo>
                    <a:pt x="15310" y="23733"/>
                    <a:pt x="14874" y="22741"/>
                    <a:pt x="14438" y="21829"/>
                  </a:cubicBezTo>
                  <a:cubicBezTo>
                    <a:pt x="13565" y="20005"/>
                    <a:pt x="12732" y="18478"/>
                    <a:pt x="11979" y="17208"/>
                  </a:cubicBezTo>
                  <a:cubicBezTo>
                    <a:pt x="10452" y="14650"/>
                    <a:pt x="9262" y="13083"/>
                    <a:pt x="8528" y="12132"/>
                  </a:cubicBezTo>
                  <a:cubicBezTo>
                    <a:pt x="8151" y="11656"/>
                    <a:pt x="7874" y="11338"/>
                    <a:pt x="7695" y="11140"/>
                  </a:cubicBezTo>
                  <a:cubicBezTo>
                    <a:pt x="7537" y="10922"/>
                    <a:pt x="7437" y="10843"/>
                    <a:pt x="7437" y="10843"/>
                  </a:cubicBezTo>
                  <a:lnTo>
                    <a:pt x="7437" y="10843"/>
                  </a:lnTo>
                  <a:cubicBezTo>
                    <a:pt x="7437" y="10862"/>
                    <a:pt x="7497" y="10961"/>
                    <a:pt x="7656" y="11160"/>
                  </a:cubicBezTo>
                  <a:cubicBezTo>
                    <a:pt x="7814" y="11378"/>
                    <a:pt x="8072" y="11715"/>
                    <a:pt x="8429" y="12191"/>
                  </a:cubicBezTo>
                  <a:cubicBezTo>
                    <a:pt x="9143" y="13183"/>
                    <a:pt x="10293" y="14749"/>
                    <a:pt x="11800" y="17307"/>
                  </a:cubicBezTo>
                  <a:cubicBezTo>
                    <a:pt x="12534" y="18577"/>
                    <a:pt x="13367" y="20104"/>
                    <a:pt x="14220" y="21928"/>
                  </a:cubicBezTo>
                  <a:cubicBezTo>
                    <a:pt x="14656" y="22840"/>
                    <a:pt x="15073" y="23832"/>
                    <a:pt x="15509" y="24903"/>
                  </a:cubicBezTo>
                  <a:cubicBezTo>
                    <a:pt x="15727" y="25438"/>
                    <a:pt x="15945" y="25994"/>
                    <a:pt x="16163" y="26589"/>
                  </a:cubicBezTo>
                  <a:cubicBezTo>
                    <a:pt x="16282" y="26866"/>
                    <a:pt x="16381" y="27164"/>
                    <a:pt x="16481" y="27461"/>
                  </a:cubicBezTo>
                  <a:cubicBezTo>
                    <a:pt x="16540" y="27620"/>
                    <a:pt x="16580" y="27759"/>
                    <a:pt x="16639" y="27917"/>
                  </a:cubicBezTo>
                  <a:lnTo>
                    <a:pt x="16738" y="28195"/>
                  </a:lnTo>
                  <a:lnTo>
                    <a:pt x="16818" y="28413"/>
                  </a:lnTo>
                  <a:cubicBezTo>
                    <a:pt x="16877" y="28393"/>
                    <a:pt x="16956" y="28334"/>
                    <a:pt x="17016" y="28294"/>
                  </a:cubicBezTo>
                  <a:cubicBezTo>
                    <a:pt x="17175" y="28215"/>
                    <a:pt x="17333" y="28116"/>
                    <a:pt x="17492" y="28016"/>
                  </a:cubicBezTo>
                  <a:cubicBezTo>
                    <a:pt x="17631" y="27917"/>
                    <a:pt x="17789" y="27838"/>
                    <a:pt x="17928" y="27739"/>
                  </a:cubicBezTo>
                  <a:cubicBezTo>
                    <a:pt x="18206" y="27540"/>
                    <a:pt x="18483" y="27342"/>
                    <a:pt x="18761" y="27124"/>
                  </a:cubicBezTo>
                  <a:cubicBezTo>
                    <a:pt x="19019" y="26886"/>
                    <a:pt x="19316" y="26668"/>
                    <a:pt x="19574" y="26430"/>
                  </a:cubicBezTo>
                  <a:cubicBezTo>
                    <a:pt x="19713" y="26291"/>
                    <a:pt x="19832" y="26172"/>
                    <a:pt x="19971" y="26053"/>
                  </a:cubicBezTo>
                  <a:cubicBezTo>
                    <a:pt x="20110" y="25914"/>
                    <a:pt x="20248" y="25795"/>
                    <a:pt x="20367" y="25656"/>
                  </a:cubicBezTo>
                  <a:cubicBezTo>
                    <a:pt x="21399" y="24566"/>
                    <a:pt x="22311" y="23277"/>
                    <a:pt x="23065" y="21770"/>
                  </a:cubicBezTo>
                  <a:cubicBezTo>
                    <a:pt x="23818" y="20282"/>
                    <a:pt x="24334" y="18597"/>
                    <a:pt x="24572" y="16752"/>
                  </a:cubicBezTo>
                  <a:cubicBezTo>
                    <a:pt x="24592" y="16276"/>
                    <a:pt x="24671" y="15820"/>
                    <a:pt x="24651" y="15344"/>
                  </a:cubicBezTo>
                  <a:cubicBezTo>
                    <a:pt x="24651" y="15106"/>
                    <a:pt x="24671" y="14868"/>
                    <a:pt x="24651" y="14630"/>
                  </a:cubicBezTo>
                  <a:cubicBezTo>
                    <a:pt x="24631" y="14392"/>
                    <a:pt x="24611" y="14154"/>
                    <a:pt x="24611" y="13897"/>
                  </a:cubicBezTo>
                  <a:cubicBezTo>
                    <a:pt x="24512" y="12925"/>
                    <a:pt x="24354" y="11953"/>
                    <a:pt x="24036" y="10961"/>
                  </a:cubicBezTo>
                  <a:lnTo>
                    <a:pt x="23937" y="10605"/>
                  </a:lnTo>
                  <a:lnTo>
                    <a:pt x="23798" y="10248"/>
                  </a:lnTo>
                  <a:cubicBezTo>
                    <a:pt x="23719" y="10010"/>
                    <a:pt x="23640" y="9772"/>
                    <a:pt x="23540" y="9534"/>
                  </a:cubicBezTo>
                  <a:cubicBezTo>
                    <a:pt x="23342" y="9078"/>
                    <a:pt x="23164" y="8641"/>
                    <a:pt x="22926" y="8205"/>
                  </a:cubicBezTo>
                  <a:cubicBezTo>
                    <a:pt x="22708" y="7769"/>
                    <a:pt x="22450" y="7372"/>
                    <a:pt x="22192" y="6956"/>
                  </a:cubicBezTo>
                  <a:cubicBezTo>
                    <a:pt x="22073" y="6757"/>
                    <a:pt x="21934" y="6559"/>
                    <a:pt x="21795" y="6380"/>
                  </a:cubicBezTo>
                  <a:cubicBezTo>
                    <a:pt x="21657" y="6182"/>
                    <a:pt x="21538" y="5984"/>
                    <a:pt x="21379" y="5805"/>
                  </a:cubicBezTo>
                  <a:cubicBezTo>
                    <a:pt x="20248" y="4358"/>
                    <a:pt x="18940" y="3148"/>
                    <a:pt x="17512" y="2275"/>
                  </a:cubicBezTo>
                  <a:cubicBezTo>
                    <a:pt x="16104" y="1383"/>
                    <a:pt x="14616" y="768"/>
                    <a:pt x="13169" y="431"/>
                  </a:cubicBezTo>
                  <a:cubicBezTo>
                    <a:pt x="11956" y="132"/>
                    <a:pt x="10757" y="0"/>
                    <a:pt x="96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7"/>
            <p:cNvSpPr/>
            <p:nvPr/>
          </p:nvSpPr>
          <p:spPr>
            <a:xfrm>
              <a:off x="7321670" y="1860658"/>
              <a:ext cx="1011342" cy="731734"/>
            </a:xfrm>
            <a:custGeom>
              <a:rect b="b" l="l" r="r" t="t"/>
              <a:pathLst>
                <a:path extrusionOk="0" h="22815" w="31533">
                  <a:moveTo>
                    <a:pt x="16772" y="286"/>
                  </a:moveTo>
                  <a:cubicBezTo>
                    <a:pt x="17055" y="286"/>
                    <a:pt x="17335" y="291"/>
                    <a:pt x="17611" y="301"/>
                  </a:cubicBezTo>
                  <a:cubicBezTo>
                    <a:pt x="19376" y="380"/>
                    <a:pt x="21042" y="618"/>
                    <a:pt x="22569" y="1054"/>
                  </a:cubicBezTo>
                  <a:cubicBezTo>
                    <a:pt x="24076" y="1471"/>
                    <a:pt x="25444" y="2105"/>
                    <a:pt x="26555" y="2938"/>
                  </a:cubicBezTo>
                  <a:cubicBezTo>
                    <a:pt x="27130" y="3355"/>
                    <a:pt x="27606" y="3811"/>
                    <a:pt x="28042" y="4307"/>
                  </a:cubicBezTo>
                  <a:cubicBezTo>
                    <a:pt x="28499" y="4803"/>
                    <a:pt x="28855" y="5318"/>
                    <a:pt x="29193" y="5834"/>
                  </a:cubicBezTo>
                  <a:cubicBezTo>
                    <a:pt x="29827" y="6885"/>
                    <a:pt x="30263" y="7956"/>
                    <a:pt x="30581" y="8987"/>
                  </a:cubicBezTo>
                  <a:cubicBezTo>
                    <a:pt x="31215" y="11049"/>
                    <a:pt x="31315" y="12933"/>
                    <a:pt x="31295" y="14520"/>
                  </a:cubicBezTo>
                  <a:cubicBezTo>
                    <a:pt x="31295" y="15313"/>
                    <a:pt x="31235" y="16027"/>
                    <a:pt x="31176" y="16681"/>
                  </a:cubicBezTo>
                  <a:cubicBezTo>
                    <a:pt x="31116" y="17356"/>
                    <a:pt x="31037" y="17951"/>
                    <a:pt x="30977" y="18486"/>
                  </a:cubicBezTo>
                  <a:cubicBezTo>
                    <a:pt x="30819" y="19557"/>
                    <a:pt x="30680" y="20390"/>
                    <a:pt x="30581" y="21025"/>
                  </a:cubicBezTo>
                  <a:cubicBezTo>
                    <a:pt x="30462" y="21679"/>
                    <a:pt x="30402" y="22115"/>
                    <a:pt x="30343" y="22393"/>
                  </a:cubicBezTo>
                  <a:cubicBezTo>
                    <a:pt x="30306" y="22669"/>
                    <a:pt x="30286" y="22792"/>
                    <a:pt x="30300" y="22808"/>
                  </a:cubicBezTo>
                  <a:lnTo>
                    <a:pt x="30300" y="22808"/>
                  </a:lnTo>
                  <a:cubicBezTo>
                    <a:pt x="30278" y="22797"/>
                    <a:pt x="30158" y="22738"/>
                    <a:pt x="29926" y="22631"/>
                  </a:cubicBezTo>
                  <a:cubicBezTo>
                    <a:pt x="29867" y="22591"/>
                    <a:pt x="29788" y="22571"/>
                    <a:pt x="29688" y="22532"/>
                  </a:cubicBezTo>
                  <a:cubicBezTo>
                    <a:pt x="29649" y="22512"/>
                    <a:pt x="29609" y="22492"/>
                    <a:pt x="29569" y="22472"/>
                  </a:cubicBezTo>
                  <a:cubicBezTo>
                    <a:pt x="29530" y="22452"/>
                    <a:pt x="29510" y="22452"/>
                    <a:pt x="29490" y="22433"/>
                  </a:cubicBezTo>
                  <a:cubicBezTo>
                    <a:pt x="29470" y="22433"/>
                    <a:pt x="29450" y="22413"/>
                    <a:pt x="29431" y="22393"/>
                  </a:cubicBezTo>
                  <a:cubicBezTo>
                    <a:pt x="29252" y="22254"/>
                    <a:pt x="29054" y="22076"/>
                    <a:pt x="28796" y="21857"/>
                  </a:cubicBezTo>
                  <a:cubicBezTo>
                    <a:pt x="28538" y="21659"/>
                    <a:pt x="28261" y="21401"/>
                    <a:pt x="27923" y="21144"/>
                  </a:cubicBezTo>
                  <a:cubicBezTo>
                    <a:pt x="27586" y="20886"/>
                    <a:pt x="27190" y="20588"/>
                    <a:pt x="26773" y="20251"/>
                  </a:cubicBezTo>
                  <a:cubicBezTo>
                    <a:pt x="26337" y="19914"/>
                    <a:pt x="25841" y="19597"/>
                    <a:pt x="25286" y="19200"/>
                  </a:cubicBezTo>
                  <a:cubicBezTo>
                    <a:pt x="24750" y="18823"/>
                    <a:pt x="24116" y="18446"/>
                    <a:pt x="23461" y="18010"/>
                  </a:cubicBezTo>
                  <a:cubicBezTo>
                    <a:pt x="22093" y="17177"/>
                    <a:pt x="20447" y="16265"/>
                    <a:pt x="18484" y="15353"/>
                  </a:cubicBezTo>
                  <a:cubicBezTo>
                    <a:pt x="16501" y="14441"/>
                    <a:pt x="14180" y="13548"/>
                    <a:pt x="11463" y="12735"/>
                  </a:cubicBezTo>
                  <a:cubicBezTo>
                    <a:pt x="8746" y="11922"/>
                    <a:pt x="5653" y="11208"/>
                    <a:pt x="2143" y="10653"/>
                  </a:cubicBezTo>
                  <a:cubicBezTo>
                    <a:pt x="1706" y="10593"/>
                    <a:pt x="1250" y="10514"/>
                    <a:pt x="814" y="10454"/>
                  </a:cubicBezTo>
                  <a:lnTo>
                    <a:pt x="457" y="10395"/>
                  </a:lnTo>
                  <a:lnTo>
                    <a:pt x="417" y="10395"/>
                  </a:lnTo>
                  <a:lnTo>
                    <a:pt x="497" y="10137"/>
                  </a:lnTo>
                  <a:cubicBezTo>
                    <a:pt x="536" y="10038"/>
                    <a:pt x="576" y="9919"/>
                    <a:pt x="635" y="9820"/>
                  </a:cubicBezTo>
                  <a:cubicBezTo>
                    <a:pt x="973" y="8967"/>
                    <a:pt x="1429" y="8114"/>
                    <a:pt x="1984" y="7321"/>
                  </a:cubicBezTo>
                  <a:cubicBezTo>
                    <a:pt x="3095" y="5715"/>
                    <a:pt x="4582" y="4247"/>
                    <a:pt x="6406" y="3097"/>
                  </a:cubicBezTo>
                  <a:cubicBezTo>
                    <a:pt x="8211" y="1927"/>
                    <a:pt x="10174" y="1213"/>
                    <a:pt x="12078" y="777"/>
                  </a:cubicBezTo>
                  <a:cubicBezTo>
                    <a:pt x="13681" y="426"/>
                    <a:pt x="15269" y="286"/>
                    <a:pt x="16772" y="286"/>
                  </a:cubicBezTo>
                  <a:close/>
                  <a:moveTo>
                    <a:pt x="16607" y="0"/>
                  </a:moveTo>
                  <a:cubicBezTo>
                    <a:pt x="15131" y="0"/>
                    <a:pt x="13594" y="145"/>
                    <a:pt x="12019" y="499"/>
                  </a:cubicBezTo>
                  <a:cubicBezTo>
                    <a:pt x="10075" y="916"/>
                    <a:pt x="8092" y="1669"/>
                    <a:pt x="6248" y="2839"/>
                  </a:cubicBezTo>
                  <a:cubicBezTo>
                    <a:pt x="4384" y="4029"/>
                    <a:pt x="2876" y="5516"/>
                    <a:pt x="1746" y="7143"/>
                  </a:cubicBezTo>
                  <a:cubicBezTo>
                    <a:pt x="1171" y="7976"/>
                    <a:pt x="715" y="8828"/>
                    <a:pt x="358" y="9701"/>
                  </a:cubicBezTo>
                  <a:cubicBezTo>
                    <a:pt x="318" y="9820"/>
                    <a:pt x="278" y="9919"/>
                    <a:pt x="239" y="10038"/>
                  </a:cubicBezTo>
                  <a:cubicBezTo>
                    <a:pt x="179" y="10177"/>
                    <a:pt x="140" y="10296"/>
                    <a:pt x="80" y="10435"/>
                  </a:cubicBezTo>
                  <a:lnTo>
                    <a:pt x="21" y="10593"/>
                  </a:lnTo>
                  <a:cubicBezTo>
                    <a:pt x="21" y="10613"/>
                    <a:pt x="1" y="10633"/>
                    <a:pt x="21" y="10633"/>
                  </a:cubicBezTo>
                  <a:lnTo>
                    <a:pt x="60" y="10633"/>
                  </a:lnTo>
                  <a:lnTo>
                    <a:pt x="140" y="10653"/>
                  </a:lnTo>
                  <a:lnTo>
                    <a:pt x="417" y="10692"/>
                  </a:lnTo>
                  <a:lnTo>
                    <a:pt x="774" y="10732"/>
                  </a:lnTo>
                  <a:cubicBezTo>
                    <a:pt x="1211" y="10811"/>
                    <a:pt x="1667" y="10871"/>
                    <a:pt x="2103" y="10930"/>
                  </a:cubicBezTo>
                  <a:cubicBezTo>
                    <a:pt x="5593" y="11486"/>
                    <a:pt x="8687" y="12200"/>
                    <a:pt x="11384" y="12993"/>
                  </a:cubicBezTo>
                  <a:cubicBezTo>
                    <a:pt x="14081" y="13786"/>
                    <a:pt x="16401" y="14679"/>
                    <a:pt x="18385" y="15571"/>
                  </a:cubicBezTo>
                  <a:cubicBezTo>
                    <a:pt x="20348" y="16463"/>
                    <a:pt x="21974" y="17376"/>
                    <a:pt x="23342" y="18189"/>
                  </a:cubicBezTo>
                  <a:cubicBezTo>
                    <a:pt x="24017" y="18605"/>
                    <a:pt x="24631" y="18982"/>
                    <a:pt x="25187" y="19359"/>
                  </a:cubicBezTo>
                  <a:cubicBezTo>
                    <a:pt x="25722" y="19735"/>
                    <a:pt x="26238" y="20073"/>
                    <a:pt x="26674" y="20390"/>
                  </a:cubicBezTo>
                  <a:cubicBezTo>
                    <a:pt x="27110" y="20707"/>
                    <a:pt x="27487" y="21005"/>
                    <a:pt x="27844" y="21243"/>
                  </a:cubicBezTo>
                  <a:cubicBezTo>
                    <a:pt x="28181" y="21500"/>
                    <a:pt x="28459" y="21738"/>
                    <a:pt x="28717" y="21957"/>
                  </a:cubicBezTo>
                  <a:cubicBezTo>
                    <a:pt x="28974" y="22155"/>
                    <a:pt x="29193" y="22314"/>
                    <a:pt x="29371" y="22452"/>
                  </a:cubicBezTo>
                  <a:cubicBezTo>
                    <a:pt x="29391" y="22472"/>
                    <a:pt x="29411" y="22492"/>
                    <a:pt x="29450" y="22512"/>
                  </a:cubicBezTo>
                  <a:cubicBezTo>
                    <a:pt x="29470" y="22532"/>
                    <a:pt x="29510" y="22532"/>
                    <a:pt x="29530" y="22552"/>
                  </a:cubicBezTo>
                  <a:cubicBezTo>
                    <a:pt x="29569" y="22571"/>
                    <a:pt x="29629" y="22591"/>
                    <a:pt x="29669" y="22591"/>
                  </a:cubicBezTo>
                  <a:cubicBezTo>
                    <a:pt x="29748" y="22631"/>
                    <a:pt x="29827" y="22671"/>
                    <a:pt x="29907" y="22690"/>
                  </a:cubicBezTo>
                  <a:cubicBezTo>
                    <a:pt x="30121" y="22773"/>
                    <a:pt x="30240" y="22814"/>
                    <a:pt x="30285" y="22814"/>
                  </a:cubicBezTo>
                  <a:cubicBezTo>
                    <a:pt x="30294" y="22814"/>
                    <a:pt x="30300" y="22813"/>
                    <a:pt x="30303" y="22809"/>
                  </a:cubicBezTo>
                  <a:cubicBezTo>
                    <a:pt x="30303" y="22809"/>
                    <a:pt x="30343" y="22690"/>
                    <a:pt x="30402" y="22413"/>
                  </a:cubicBezTo>
                  <a:cubicBezTo>
                    <a:pt x="30462" y="22135"/>
                    <a:pt x="30561" y="21699"/>
                    <a:pt x="30700" y="21044"/>
                  </a:cubicBezTo>
                  <a:cubicBezTo>
                    <a:pt x="30819" y="20410"/>
                    <a:pt x="30977" y="19577"/>
                    <a:pt x="31136" y="18506"/>
                  </a:cubicBezTo>
                  <a:cubicBezTo>
                    <a:pt x="31215" y="17971"/>
                    <a:pt x="31295" y="17376"/>
                    <a:pt x="31374" y="16701"/>
                  </a:cubicBezTo>
                  <a:cubicBezTo>
                    <a:pt x="31434" y="16047"/>
                    <a:pt x="31493" y="15313"/>
                    <a:pt x="31513" y="14520"/>
                  </a:cubicBezTo>
                  <a:cubicBezTo>
                    <a:pt x="31533" y="12914"/>
                    <a:pt x="31453" y="11010"/>
                    <a:pt x="30819" y="8908"/>
                  </a:cubicBezTo>
                  <a:cubicBezTo>
                    <a:pt x="30501" y="7876"/>
                    <a:pt x="30065" y="6766"/>
                    <a:pt x="29411" y="5695"/>
                  </a:cubicBezTo>
                  <a:cubicBezTo>
                    <a:pt x="29074" y="5160"/>
                    <a:pt x="28697" y="4624"/>
                    <a:pt x="28261" y="4128"/>
                  </a:cubicBezTo>
                  <a:cubicBezTo>
                    <a:pt x="27804" y="3633"/>
                    <a:pt x="27309" y="3137"/>
                    <a:pt x="26734" y="2720"/>
                  </a:cubicBezTo>
                  <a:cubicBezTo>
                    <a:pt x="25583" y="1868"/>
                    <a:pt x="24175" y="1213"/>
                    <a:pt x="22648" y="777"/>
                  </a:cubicBezTo>
                  <a:cubicBezTo>
                    <a:pt x="21101" y="341"/>
                    <a:pt x="19416" y="83"/>
                    <a:pt x="17631" y="23"/>
                  </a:cubicBezTo>
                  <a:cubicBezTo>
                    <a:pt x="17293" y="8"/>
                    <a:pt x="16952" y="0"/>
                    <a:pt x="1660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7"/>
            <p:cNvSpPr/>
            <p:nvPr/>
          </p:nvSpPr>
          <p:spPr>
            <a:xfrm>
              <a:off x="6558439" y="1597759"/>
              <a:ext cx="779811" cy="606491"/>
            </a:xfrm>
            <a:custGeom>
              <a:rect b="b" l="l" r="r" t="t"/>
              <a:pathLst>
                <a:path extrusionOk="0" h="18910" w="24314">
                  <a:moveTo>
                    <a:pt x="13113" y="0"/>
                  </a:moveTo>
                  <a:cubicBezTo>
                    <a:pt x="11919" y="0"/>
                    <a:pt x="10684" y="179"/>
                    <a:pt x="9480" y="585"/>
                  </a:cubicBezTo>
                  <a:cubicBezTo>
                    <a:pt x="8290" y="982"/>
                    <a:pt x="7219" y="1557"/>
                    <a:pt x="6247" y="2231"/>
                  </a:cubicBezTo>
                  <a:cubicBezTo>
                    <a:pt x="5295" y="2905"/>
                    <a:pt x="4462" y="3679"/>
                    <a:pt x="3748" y="4492"/>
                  </a:cubicBezTo>
                  <a:cubicBezTo>
                    <a:pt x="2320" y="6138"/>
                    <a:pt x="1388" y="7982"/>
                    <a:pt x="813" y="9747"/>
                  </a:cubicBezTo>
                  <a:cubicBezTo>
                    <a:pt x="258" y="11512"/>
                    <a:pt x="60" y="13198"/>
                    <a:pt x="20" y="14725"/>
                  </a:cubicBezTo>
                  <a:cubicBezTo>
                    <a:pt x="0" y="15498"/>
                    <a:pt x="40" y="16212"/>
                    <a:pt x="80" y="16886"/>
                  </a:cubicBezTo>
                  <a:cubicBezTo>
                    <a:pt x="99" y="17065"/>
                    <a:pt x="119" y="17224"/>
                    <a:pt x="139" y="17402"/>
                  </a:cubicBezTo>
                  <a:cubicBezTo>
                    <a:pt x="159" y="17561"/>
                    <a:pt x="179" y="17719"/>
                    <a:pt x="199" y="17878"/>
                  </a:cubicBezTo>
                  <a:cubicBezTo>
                    <a:pt x="218" y="18037"/>
                    <a:pt x="238" y="18195"/>
                    <a:pt x="278" y="18334"/>
                  </a:cubicBezTo>
                  <a:cubicBezTo>
                    <a:pt x="298" y="18532"/>
                    <a:pt x="337" y="18731"/>
                    <a:pt x="377" y="18909"/>
                  </a:cubicBezTo>
                  <a:cubicBezTo>
                    <a:pt x="774" y="18850"/>
                    <a:pt x="1170" y="18770"/>
                    <a:pt x="1567" y="18711"/>
                  </a:cubicBezTo>
                  <a:cubicBezTo>
                    <a:pt x="1904" y="18651"/>
                    <a:pt x="2241" y="18592"/>
                    <a:pt x="2578" y="18552"/>
                  </a:cubicBezTo>
                  <a:cubicBezTo>
                    <a:pt x="3233" y="18453"/>
                    <a:pt x="3867" y="18354"/>
                    <a:pt x="4482" y="18275"/>
                  </a:cubicBezTo>
                  <a:cubicBezTo>
                    <a:pt x="5672" y="18136"/>
                    <a:pt x="6763" y="18037"/>
                    <a:pt x="7734" y="17977"/>
                  </a:cubicBezTo>
                  <a:cubicBezTo>
                    <a:pt x="9206" y="17872"/>
                    <a:pt x="10428" y="17824"/>
                    <a:pt x="11425" y="17824"/>
                  </a:cubicBezTo>
                  <a:cubicBezTo>
                    <a:pt x="11745" y="17824"/>
                    <a:pt x="12041" y="17829"/>
                    <a:pt x="12315" y="17838"/>
                  </a:cubicBezTo>
                  <a:cubicBezTo>
                    <a:pt x="13446" y="17858"/>
                    <a:pt x="14199" y="17858"/>
                    <a:pt x="14675" y="17878"/>
                  </a:cubicBezTo>
                  <a:cubicBezTo>
                    <a:pt x="15151" y="17878"/>
                    <a:pt x="15350" y="17858"/>
                    <a:pt x="15350" y="17858"/>
                  </a:cubicBezTo>
                  <a:cubicBezTo>
                    <a:pt x="15350" y="17838"/>
                    <a:pt x="15171" y="17819"/>
                    <a:pt x="14675" y="17799"/>
                  </a:cubicBezTo>
                  <a:cubicBezTo>
                    <a:pt x="14199" y="17759"/>
                    <a:pt x="13446" y="17719"/>
                    <a:pt x="12315" y="17680"/>
                  </a:cubicBezTo>
                  <a:cubicBezTo>
                    <a:pt x="11910" y="17658"/>
                    <a:pt x="11456" y="17647"/>
                    <a:pt x="10950" y="17647"/>
                  </a:cubicBezTo>
                  <a:cubicBezTo>
                    <a:pt x="10047" y="17647"/>
                    <a:pt x="8980" y="17683"/>
                    <a:pt x="7734" y="17759"/>
                  </a:cubicBezTo>
                  <a:cubicBezTo>
                    <a:pt x="6743" y="17819"/>
                    <a:pt x="5652" y="17898"/>
                    <a:pt x="4442" y="18057"/>
                  </a:cubicBezTo>
                  <a:cubicBezTo>
                    <a:pt x="3847" y="18116"/>
                    <a:pt x="3213" y="18195"/>
                    <a:pt x="2539" y="18294"/>
                  </a:cubicBezTo>
                  <a:cubicBezTo>
                    <a:pt x="2201" y="18354"/>
                    <a:pt x="1864" y="18394"/>
                    <a:pt x="1527" y="18453"/>
                  </a:cubicBezTo>
                  <a:cubicBezTo>
                    <a:pt x="1210" y="18513"/>
                    <a:pt x="893" y="18572"/>
                    <a:pt x="575" y="18612"/>
                  </a:cubicBezTo>
                  <a:cubicBezTo>
                    <a:pt x="555" y="18513"/>
                    <a:pt x="555" y="18413"/>
                    <a:pt x="536" y="18294"/>
                  </a:cubicBezTo>
                  <a:cubicBezTo>
                    <a:pt x="496" y="18156"/>
                    <a:pt x="476" y="17997"/>
                    <a:pt x="456" y="17838"/>
                  </a:cubicBezTo>
                  <a:cubicBezTo>
                    <a:pt x="437" y="17680"/>
                    <a:pt x="417" y="17521"/>
                    <a:pt x="397" y="17362"/>
                  </a:cubicBezTo>
                  <a:cubicBezTo>
                    <a:pt x="377" y="17204"/>
                    <a:pt x="377" y="17025"/>
                    <a:pt x="357" y="16867"/>
                  </a:cubicBezTo>
                  <a:cubicBezTo>
                    <a:pt x="298" y="16192"/>
                    <a:pt x="258" y="15478"/>
                    <a:pt x="298" y="14725"/>
                  </a:cubicBezTo>
                  <a:cubicBezTo>
                    <a:pt x="337" y="13238"/>
                    <a:pt x="536" y="11552"/>
                    <a:pt x="1091" y="9827"/>
                  </a:cubicBezTo>
                  <a:cubicBezTo>
                    <a:pt x="1646" y="8101"/>
                    <a:pt x="2578" y="6297"/>
                    <a:pt x="3966" y="4690"/>
                  </a:cubicBezTo>
                  <a:cubicBezTo>
                    <a:pt x="4680" y="3877"/>
                    <a:pt x="5493" y="3124"/>
                    <a:pt x="6426" y="2469"/>
                  </a:cubicBezTo>
                  <a:cubicBezTo>
                    <a:pt x="7358" y="1815"/>
                    <a:pt x="8429" y="1259"/>
                    <a:pt x="9579" y="863"/>
                  </a:cubicBezTo>
                  <a:cubicBezTo>
                    <a:pt x="10736" y="463"/>
                    <a:pt x="11912" y="293"/>
                    <a:pt x="13054" y="293"/>
                  </a:cubicBezTo>
                  <a:cubicBezTo>
                    <a:pt x="13557" y="293"/>
                    <a:pt x="14052" y="326"/>
                    <a:pt x="14537" y="387"/>
                  </a:cubicBezTo>
                  <a:cubicBezTo>
                    <a:pt x="15330" y="466"/>
                    <a:pt x="16083" y="665"/>
                    <a:pt x="16817" y="922"/>
                  </a:cubicBezTo>
                  <a:cubicBezTo>
                    <a:pt x="17531" y="1180"/>
                    <a:pt x="18205" y="1497"/>
                    <a:pt x="18820" y="1874"/>
                  </a:cubicBezTo>
                  <a:cubicBezTo>
                    <a:pt x="20050" y="2628"/>
                    <a:pt x="21021" y="3639"/>
                    <a:pt x="21735" y="4710"/>
                  </a:cubicBezTo>
                  <a:cubicBezTo>
                    <a:pt x="22469" y="5781"/>
                    <a:pt x="22945" y="6931"/>
                    <a:pt x="23282" y="8042"/>
                  </a:cubicBezTo>
                  <a:cubicBezTo>
                    <a:pt x="23956" y="10263"/>
                    <a:pt x="24056" y="12325"/>
                    <a:pt x="24036" y="14110"/>
                  </a:cubicBezTo>
                  <a:cubicBezTo>
                    <a:pt x="24036" y="15003"/>
                    <a:pt x="23976" y="15835"/>
                    <a:pt x="23937" y="16589"/>
                  </a:cubicBezTo>
                  <a:cubicBezTo>
                    <a:pt x="23897" y="16966"/>
                    <a:pt x="23877" y="17343"/>
                    <a:pt x="23857" y="17680"/>
                  </a:cubicBezTo>
                  <a:cubicBezTo>
                    <a:pt x="23838" y="17997"/>
                    <a:pt x="23798" y="18294"/>
                    <a:pt x="23778" y="18572"/>
                  </a:cubicBezTo>
                  <a:cubicBezTo>
                    <a:pt x="23262" y="18513"/>
                    <a:pt x="22767" y="18453"/>
                    <a:pt x="22291" y="18394"/>
                  </a:cubicBezTo>
                  <a:cubicBezTo>
                    <a:pt x="21795" y="18334"/>
                    <a:pt x="21339" y="18294"/>
                    <a:pt x="20902" y="18235"/>
                  </a:cubicBezTo>
                  <a:cubicBezTo>
                    <a:pt x="20070" y="18156"/>
                    <a:pt x="19336" y="18096"/>
                    <a:pt x="18741" y="18037"/>
                  </a:cubicBezTo>
                  <a:cubicBezTo>
                    <a:pt x="17531" y="17938"/>
                    <a:pt x="16797" y="17918"/>
                    <a:pt x="16381" y="17898"/>
                  </a:cubicBezTo>
                  <a:cubicBezTo>
                    <a:pt x="15964" y="17858"/>
                    <a:pt x="15707" y="17858"/>
                    <a:pt x="15548" y="17838"/>
                  </a:cubicBezTo>
                  <a:cubicBezTo>
                    <a:pt x="15409" y="17838"/>
                    <a:pt x="15370" y="17838"/>
                    <a:pt x="15350" y="17858"/>
                  </a:cubicBezTo>
                  <a:cubicBezTo>
                    <a:pt x="15350" y="17858"/>
                    <a:pt x="15409" y="17878"/>
                    <a:pt x="15548" y="17898"/>
                  </a:cubicBezTo>
                  <a:cubicBezTo>
                    <a:pt x="15707" y="17918"/>
                    <a:pt x="15964" y="17938"/>
                    <a:pt x="16381" y="17977"/>
                  </a:cubicBezTo>
                  <a:cubicBezTo>
                    <a:pt x="16778" y="18017"/>
                    <a:pt x="17511" y="18076"/>
                    <a:pt x="18721" y="18195"/>
                  </a:cubicBezTo>
                  <a:cubicBezTo>
                    <a:pt x="19316" y="18255"/>
                    <a:pt x="20050" y="18334"/>
                    <a:pt x="20902" y="18433"/>
                  </a:cubicBezTo>
                  <a:cubicBezTo>
                    <a:pt x="21319" y="18473"/>
                    <a:pt x="21775" y="18532"/>
                    <a:pt x="22271" y="18592"/>
                  </a:cubicBezTo>
                  <a:cubicBezTo>
                    <a:pt x="22806" y="18671"/>
                    <a:pt x="23381" y="18751"/>
                    <a:pt x="23976" y="18830"/>
                  </a:cubicBezTo>
                  <a:cubicBezTo>
                    <a:pt x="24016" y="18473"/>
                    <a:pt x="24036" y="18096"/>
                    <a:pt x="24075" y="17700"/>
                  </a:cubicBezTo>
                  <a:cubicBezTo>
                    <a:pt x="24115" y="17362"/>
                    <a:pt x="24135" y="16986"/>
                    <a:pt x="24175" y="16609"/>
                  </a:cubicBezTo>
                  <a:cubicBezTo>
                    <a:pt x="24214" y="15835"/>
                    <a:pt x="24274" y="15022"/>
                    <a:pt x="24294" y="14110"/>
                  </a:cubicBezTo>
                  <a:cubicBezTo>
                    <a:pt x="24313" y="12325"/>
                    <a:pt x="24234" y="10223"/>
                    <a:pt x="23560" y="7962"/>
                  </a:cubicBezTo>
                  <a:cubicBezTo>
                    <a:pt x="23223" y="6832"/>
                    <a:pt x="22707" y="5662"/>
                    <a:pt x="21973" y="4551"/>
                  </a:cubicBezTo>
                  <a:cubicBezTo>
                    <a:pt x="21240" y="3441"/>
                    <a:pt x="20228" y="2410"/>
                    <a:pt x="18959" y="1636"/>
                  </a:cubicBezTo>
                  <a:cubicBezTo>
                    <a:pt x="18344" y="1240"/>
                    <a:pt x="17650" y="902"/>
                    <a:pt x="16897" y="645"/>
                  </a:cubicBezTo>
                  <a:cubicBezTo>
                    <a:pt x="16163" y="387"/>
                    <a:pt x="15389" y="189"/>
                    <a:pt x="14576" y="89"/>
                  </a:cubicBezTo>
                  <a:cubicBezTo>
                    <a:pt x="14099" y="31"/>
                    <a:pt x="13609" y="0"/>
                    <a:pt x="131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7"/>
            <p:cNvSpPr/>
            <p:nvPr/>
          </p:nvSpPr>
          <p:spPr>
            <a:xfrm>
              <a:off x="5813619" y="1748019"/>
              <a:ext cx="757969" cy="715730"/>
            </a:xfrm>
            <a:custGeom>
              <a:rect b="b" l="l" r="r" t="t"/>
              <a:pathLst>
                <a:path extrusionOk="0" h="22316" w="23633">
                  <a:moveTo>
                    <a:pt x="12535" y="1"/>
                  </a:moveTo>
                  <a:cubicBezTo>
                    <a:pt x="11557" y="1"/>
                    <a:pt x="10605" y="134"/>
                    <a:pt x="9718" y="362"/>
                  </a:cubicBezTo>
                  <a:cubicBezTo>
                    <a:pt x="8251" y="739"/>
                    <a:pt x="6942" y="1393"/>
                    <a:pt x="5851" y="2207"/>
                  </a:cubicBezTo>
                  <a:cubicBezTo>
                    <a:pt x="4760" y="3000"/>
                    <a:pt x="3868" y="3952"/>
                    <a:pt x="3154" y="4904"/>
                  </a:cubicBezTo>
                  <a:cubicBezTo>
                    <a:pt x="2420" y="5855"/>
                    <a:pt x="1865" y="6847"/>
                    <a:pt x="1429" y="7819"/>
                  </a:cubicBezTo>
                  <a:cubicBezTo>
                    <a:pt x="1012" y="8790"/>
                    <a:pt x="715" y="9742"/>
                    <a:pt x="496" y="10635"/>
                  </a:cubicBezTo>
                  <a:cubicBezTo>
                    <a:pt x="80" y="12439"/>
                    <a:pt x="1" y="14026"/>
                    <a:pt x="60" y="15374"/>
                  </a:cubicBezTo>
                  <a:cubicBezTo>
                    <a:pt x="159" y="18072"/>
                    <a:pt x="655" y="19817"/>
                    <a:pt x="953" y="20868"/>
                  </a:cubicBezTo>
                  <a:cubicBezTo>
                    <a:pt x="1111" y="21383"/>
                    <a:pt x="1230" y="21760"/>
                    <a:pt x="1290" y="21978"/>
                  </a:cubicBezTo>
                  <a:cubicBezTo>
                    <a:pt x="1369" y="22216"/>
                    <a:pt x="1409" y="22315"/>
                    <a:pt x="1429" y="22315"/>
                  </a:cubicBezTo>
                  <a:cubicBezTo>
                    <a:pt x="1429" y="22315"/>
                    <a:pt x="1409" y="22196"/>
                    <a:pt x="1349" y="21958"/>
                  </a:cubicBezTo>
                  <a:cubicBezTo>
                    <a:pt x="1290" y="21720"/>
                    <a:pt x="1210" y="21364"/>
                    <a:pt x="1052" y="20828"/>
                  </a:cubicBezTo>
                  <a:cubicBezTo>
                    <a:pt x="794" y="19777"/>
                    <a:pt x="338" y="18052"/>
                    <a:pt x="259" y="15374"/>
                  </a:cubicBezTo>
                  <a:cubicBezTo>
                    <a:pt x="239" y="14026"/>
                    <a:pt x="318" y="12459"/>
                    <a:pt x="734" y="10694"/>
                  </a:cubicBezTo>
                  <a:cubicBezTo>
                    <a:pt x="953" y="9802"/>
                    <a:pt x="1250" y="8870"/>
                    <a:pt x="1686" y="7918"/>
                  </a:cubicBezTo>
                  <a:cubicBezTo>
                    <a:pt x="2103" y="6966"/>
                    <a:pt x="2658" y="5994"/>
                    <a:pt x="3372" y="5062"/>
                  </a:cubicBezTo>
                  <a:cubicBezTo>
                    <a:pt x="4086" y="4130"/>
                    <a:pt x="4959" y="3198"/>
                    <a:pt x="6029" y="2425"/>
                  </a:cubicBezTo>
                  <a:cubicBezTo>
                    <a:pt x="7100" y="1651"/>
                    <a:pt x="8370" y="997"/>
                    <a:pt x="9797" y="640"/>
                  </a:cubicBezTo>
                  <a:cubicBezTo>
                    <a:pt x="10649" y="427"/>
                    <a:pt x="11564" y="306"/>
                    <a:pt x="12505" y="306"/>
                  </a:cubicBezTo>
                  <a:cubicBezTo>
                    <a:pt x="13142" y="306"/>
                    <a:pt x="13790" y="361"/>
                    <a:pt x="14438" y="481"/>
                  </a:cubicBezTo>
                  <a:cubicBezTo>
                    <a:pt x="15231" y="640"/>
                    <a:pt x="16044" y="878"/>
                    <a:pt x="16818" y="1255"/>
                  </a:cubicBezTo>
                  <a:cubicBezTo>
                    <a:pt x="17591" y="1631"/>
                    <a:pt x="18345" y="2127"/>
                    <a:pt x="18999" y="2742"/>
                  </a:cubicBezTo>
                  <a:cubicBezTo>
                    <a:pt x="20050" y="3694"/>
                    <a:pt x="20784" y="4884"/>
                    <a:pt x="21359" y="6054"/>
                  </a:cubicBezTo>
                  <a:cubicBezTo>
                    <a:pt x="21914" y="7263"/>
                    <a:pt x="22271" y="8493"/>
                    <a:pt x="22549" y="9683"/>
                  </a:cubicBezTo>
                  <a:cubicBezTo>
                    <a:pt x="22827" y="10873"/>
                    <a:pt x="23025" y="12023"/>
                    <a:pt x="23184" y="13153"/>
                  </a:cubicBezTo>
                  <a:cubicBezTo>
                    <a:pt x="23223" y="13431"/>
                    <a:pt x="23243" y="13709"/>
                    <a:pt x="23283" y="13966"/>
                  </a:cubicBezTo>
                  <a:lnTo>
                    <a:pt x="23303" y="14006"/>
                  </a:lnTo>
                  <a:lnTo>
                    <a:pt x="23184" y="14026"/>
                  </a:lnTo>
                  <a:cubicBezTo>
                    <a:pt x="23065" y="14066"/>
                    <a:pt x="22926" y="14085"/>
                    <a:pt x="22787" y="14105"/>
                  </a:cubicBezTo>
                  <a:cubicBezTo>
                    <a:pt x="22251" y="14204"/>
                    <a:pt x="21736" y="14323"/>
                    <a:pt x="21240" y="14442"/>
                  </a:cubicBezTo>
                  <a:cubicBezTo>
                    <a:pt x="17175" y="15355"/>
                    <a:pt x="13962" y="16465"/>
                    <a:pt x="11404" y="17477"/>
                  </a:cubicBezTo>
                  <a:cubicBezTo>
                    <a:pt x="8845" y="18528"/>
                    <a:pt x="6942" y="19460"/>
                    <a:pt x="5534" y="20193"/>
                  </a:cubicBezTo>
                  <a:cubicBezTo>
                    <a:pt x="4820" y="20550"/>
                    <a:pt x="4245" y="20888"/>
                    <a:pt x="3769" y="21165"/>
                  </a:cubicBezTo>
                  <a:cubicBezTo>
                    <a:pt x="3293" y="21443"/>
                    <a:pt x="2916" y="21661"/>
                    <a:pt x="2638" y="21820"/>
                  </a:cubicBezTo>
                  <a:cubicBezTo>
                    <a:pt x="2182" y="21998"/>
                    <a:pt x="1865" y="22117"/>
                    <a:pt x="1686" y="22196"/>
                  </a:cubicBezTo>
                  <a:cubicBezTo>
                    <a:pt x="1488" y="22276"/>
                    <a:pt x="1429" y="22315"/>
                    <a:pt x="1429" y="22315"/>
                  </a:cubicBezTo>
                  <a:cubicBezTo>
                    <a:pt x="1429" y="22315"/>
                    <a:pt x="1508" y="22296"/>
                    <a:pt x="1686" y="22236"/>
                  </a:cubicBezTo>
                  <a:cubicBezTo>
                    <a:pt x="1885" y="22177"/>
                    <a:pt x="2202" y="22077"/>
                    <a:pt x="2678" y="21919"/>
                  </a:cubicBezTo>
                  <a:cubicBezTo>
                    <a:pt x="2975" y="21760"/>
                    <a:pt x="3352" y="21542"/>
                    <a:pt x="3828" y="21284"/>
                  </a:cubicBezTo>
                  <a:cubicBezTo>
                    <a:pt x="4324" y="21026"/>
                    <a:pt x="4899" y="20709"/>
                    <a:pt x="5613" y="20352"/>
                  </a:cubicBezTo>
                  <a:cubicBezTo>
                    <a:pt x="7041" y="19638"/>
                    <a:pt x="8945" y="18726"/>
                    <a:pt x="11483" y="17715"/>
                  </a:cubicBezTo>
                  <a:cubicBezTo>
                    <a:pt x="14041" y="16723"/>
                    <a:pt x="17254" y="15612"/>
                    <a:pt x="21300" y="14720"/>
                  </a:cubicBezTo>
                  <a:cubicBezTo>
                    <a:pt x="21795" y="14601"/>
                    <a:pt x="22311" y="14482"/>
                    <a:pt x="22846" y="14383"/>
                  </a:cubicBezTo>
                  <a:cubicBezTo>
                    <a:pt x="22965" y="14363"/>
                    <a:pt x="23104" y="14343"/>
                    <a:pt x="23243" y="14304"/>
                  </a:cubicBezTo>
                  <a:lnTo>
                    <a:pt x="23541" y="14244"/>
                  </a:lnTo>
                  <a:cubicBezTo>
                    <a:pt x="23549" y="14246"/>
                    <a:pt x="23557" y="14247"/>
                    <a:pt x="23564" y="14247"/>
                  </a:cubicBezTo>
                  <a:cubicBezTo>
                    <a:pt x="23633" y="14247"/>
                    <a:pt x="23600" y="14160"/>
                    <a:pt x="23600" y="14105"/>
                  </a:cubicBezTo>
                  <a:lnTo>
                    <a:pt x="23580" y="13927"/>
                  </a:lnTo>
                  <a:cubicBezTo>
                    <a:pt x="23541" y="13669"/>
                    <a:pt x="23501" y="13391"/>
                    <a:pt x="23461" y="13094"/>
                  </a:cubicBezTo>
                  <a:cubicBezTo>
                    <a:pt x="23303" y="11983"/>
                    <a:pt x="23124" y="10813"/>
                    <a:pt x="22827" y="9604"/>
                  </a:cubicBezTo>
                  <a:cubicBezTo>
                    <a:pt x="22549" y="8394"/>
                    <a:pt x="22192" y="7145"/>
                    <a:pt x="21617" y="5935"/>
                  </a:cubicBezTo>
                  <a:cubicBezTo>
                    <a:pt x="21042" y="4725"/>
                    <a:pt x="20268" y="3515"/>
                    <a:pt x="19197" y="2524"/>
                  </a:cubicBezTo>
                  <a:cubicBezTo>
                    <a:pt x="18503" y="1869"/>
                    <a:pt x="17750" y="1374"/>
                    <a:pt x="16957" y="977"/>
                  </a:cubicBezTo>
                  <a:cubicBezTo>
                    <a:pt x="16143" y="600"/>
                    <a:pt x="15311" y="342"/>
                    <a:pt x="14478" y="184"/>
                  </a:cubicBezTo>
                  <a:cubicBezTo>
                    <a:pt x="13826" y="58"/>
                    <a:pt x="13175" y="1"/>
                    <a:pt x="125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7"/>
            <p:cNvSpPr/>
            <p:nvPr/>
          </p:nvSpPr>
          <p:spPr>
            <a:xfrm>
              <a:off x="5158505" y="2129361"/>
              <a:ext cx="700944" cy="767527"/>
            </a:xfrm>
            <a:custGeom>
              <a:rect b="b" l="l" r="r" t="t"/>
              <a:pathLst>
                <a:path extrusionOk="0" h="23931" w="21855">
                  <a:moveTo>
                    <a:pt x="13006" y="1"/>
                  </a:moveTo>
                  <a:cubicBezTo>
                    <a:pt x="12734" y="1"/>
                    <a:pt x="12464" y="12"/>
                    <a:pt x="12197" y="34"/>
                  </a:cubicBezTo>
                  <a:lnTo>
                    <a:pt x="11840" y="34"/>
                  </a:lnTo>
                  <a:cubicBezTo>
                    <a:pt x="11721" y="54"/>
                    <a:pt x="11602" y="74"/>
                    <a:pt x="11483" y="93"/>
                  </a:cubicBezTo>
                  <a:cubicBezTo>
                    <a:pt x="11245" y="113"/>
                    <a:pt x="11007" y="153"/>
                    <a:pt x="10769" y="192"/>
                  </a:cubicBezTo>
                  <a:cubicBezTo>
                    <a:pt x="10531" y="232"/>
                    <a:pt x="10313" y="292"/>
                    <a:pt x="10075" y="331"/>
                  </a:cubicBezTo>
                  <a:cubicBezTo>
                    <a:pt x="9956" y="371"/>
                    <a:pt x="9857" y="391"/>
                    <a:pt x="9738" y="411"/>
                  </a:cubicBezTo>
                  <a:cubicBezTo>
                    <a:pt x="9619" y="450"/>
                    <a:pt x="9519" y="490"/>
                    <a:pt x="9400" y="510"/>
                  </a:cubicBezTo>
                  <a:cubicBezTo>
                    <a:pt x="9182" y="589"/>
                    <a:pt x="8964" y="649"/>
                    <a:pt x="8746" y="728"/>
                  </a:cubicBezTo>
                  <a:cubicBezTo>
                    <a:pt x="8548" y="807"/>
                    <a:pt x="8330" y="887"/>
                    <a:pt x="8131" y="966"/>
                  </a:cubicBezTo>
                  <a:lnTo>
                    <a:pt x="7814" y="1105"/>
                  </a:lnTo>
                  <a:cubicBezTo>
                    <a:pt x="7715" y="1144"/>
                    <a:pt x="7616" y="1184"/>
                    <a:pt x="7516" y="1244"/>
                  </a:cubicBezTo>
                  <a:cubicBezTo>
                    <a:pt x="7318" y="1343"/>
                    <a:pt x="7140" y="1442"/>
                    <a:pt x="6941" y="1521"/>
                  </a:cubicBezTo>
                  <a:cubicBezTo>
                    <a:pt x="6743" y="1620"/>
                    <a:pt x="6565" y="1739"/>
                    <a:pt x="6386" y="1858"/>
                  </a:cubicBezTo>
                  <a:cubicBezTo>
                    <a:pt x="6208" y="1957"/>
                    <a:pt x="6009" y="2057"/>
                    <a:pt x="5851" y="2176"/>
                  </a:cubicBezTo>
                  <a:cubicBezTo>
                    <a:pt x="5672" y="2314"/>
                    <a:pt x="5514" y="2433"/>
                    <a:pt x="5335" y="2552"/>
                  </a:cubicBezTo>
                  <a:lnTo>
                    <a:pt x="5097" y="2731"/>
                  </a:lnTo>
                  <a:lnTo>
                    <a:pt x="4859" y="2909"/>
                  </a:lnTo>
                  <a:cubicBezTo>
                    <a:pt x="3590" y="3921"/>
                    <a:pt x="2598" y="5091"/>
                    <a:pt x="1845" y="6301"/>
                  </a:cubicBezTo>
                  <a:cubicBezTo>
                    <a:pt x="1091" y="7490"/>
                    <a:pt x="615" y="8720"/>
                    <a:pt x="338" y="9910"/>
                  </a:cubicBezTo>
                  <a:cubicBezTo>
                    <a:pt x="60" y="11100"/>
                    <a:pt x="0" y="12230"/>
                    <a:pt x="40" y="13241"/>
                  </a:cubicBezTo>
                  <a:cubicBezTo>
                    <a:pt x="100" y="14273"/>
                    <a:pt x="258" y="15185"/>
                    <a:pt x="476" y="16018"/>
                  </a:cubicBezTo>
                  <a:cubicBezTo>
                    <a:pt x="694" y="16831"/>
                    <a:pt x="972" y="17545"/>
                    <a:pt x="1250" y="18160"/>
                  </a:cubicBezTo>
                  <a:cubicBezTo>
                    <a:pt x="1329" y="18298"/>
                    <a:pt x="1408" y="18457"/>
                    <a:pt x="1468" y="18596"/>
                  </a:cubicBezTo>
                  <a:cubicBezTo>
                    <a:pt x="1547" y="18735"/>
                    <a:pt x="1627" y="18874"/>
                    <a:pt x="1686" y="19012"/>
                  </a:cubicBezTo>
                  <a:cubicBezTo>
                    <a:pt x="1746" y="19151"/>
                    <a:pt x="1825" y="19270"/>
                    <a:pt x="1904" y="19389"/>
                  </a:cubicBezTo>
                  <a:cubicBezTo>
                    <a:pt x="1964" y="19508"/>
                    <a:pt x="2043" y="19627"/>
                    <a:pt x="2122" y="19746"/>
                  </a:cubicBezTo>
                  <a:cubicBezTo>
                    <a:pt x="2222" y="19825"/>
                    <a:pt x="2321" y="19885"/>
                    <a:pt x="2420" y="19944"/>
                  </a:cubicBezTo>
                  <a:cubicBezTo>
                    <a:pt x="2519" y="20024"/>
                    <a:pt x="2618" y="20083"/>
                    <a:pt x="2697" y="20143"/>
                  </a:cubicBezTo>
                  <a:cubicBezTo>
                    <a:pt x="2876" y="20262"/>
                    <a:pt x="3035" y="20401"/>
                    <a:pt x="3173" y="20520"/>
                  </a:cubicBezTo>
                  <a:cubicBezTo>
                    <a:pt x="3491" y="20758"/>
                    <a:pt x="3749" y="21015"/>
                    <a:pt x="3967" y="21233"/>
                  </a:cubicBezTo>
                  <a:cubicBezTo>
                    <a:pt x="4403" y="21690"/>
                    <a:pt x="4700" y="22086"/>
                    <a:pt x="4919" y="22384"/>
                  </a:cubicBezTo>
                  <a:cubicBezTo>
                    <a:pt x="5339" y="22977"/>
                    <a:pt x="5465" y="23237"/>
                    <a:pt x="5491" y="23237"/>
                  </a:cubicBezTo>
                  <a:cubicBezTo>
                    <a:pt x="5492" y="23237"/>
                    <a:pt x="5493" y="23237"/>
                    <a:pt x="5494" y="23236"/>
                  </a:cubicBezTo>
                  <a:cubicBezTo>
                    <a:pt x="5494" y="23236"/>
                    <a:pt x="5474" y="23177"/>
                    <a:pt x="5414" y="23018"/>
                  </a:cubicBezTo>
                  <a:cubicBezTo>
                    <a:pt x="5335" y="22879"/>
                    <a:pt x="5216" y="22641"/>
                    <a:pt x="4998" y="22324"/>
                  </a:cubicBezTo>
                  <a:cubicBezTo>
                    <a:pt x="4800" y="22007"/>
                    <a:pt x="4502" y="21610"/>
                    <a:pt x="4066" y="21134"/>
                  </a:cubicBezTo>
                  <a:cubicBezTo>
                    <a:pt x="3848" y="20896"/>
                    <a:pt x="3590" y="20639"/>
                    <a:pt x="3292" y="20381"/>
                  </a:cubicBezTo>
                  <a:cubicBezTo>
                    <a:pt x="3134" y="20262"/>
                    <a:pt x="2975" y="20123"/>
                    <a:pt x="2797" y="20004"/>
                  </a:cubicBezTo>
                  <a:cubicBezTo>
                    <a:pt x="2717" y="19925"/>
                    <a:pt x="2618" y="19865"/>
                    <a:pt x="2519" y="19806"/>
                  </a:cubicBezTo>
                  <a:cubicBezTo>
                    <a:pt x="2440" y="19746"/>
                    <a:pt x="2340" y="19687"/>
                    <a:pt x="2261" y="19627"/>
                  </a:cubicBezTo>
                  <a:cubicBezTo>
                    <a:pt x="2202" y="19508"/>
                    <a:pt x="2122" y="19409"/>
                    <a:pt x="2063" y="19290"/>
                  </a:cubicBezTo>
                  <a:cubicBezTo>
                    <a:pt x="2003" y="19171"/>
                    <a:pt x="1924" y="19052"/>
                    <a:pt x="1865" y="18913"/>
                  </a:cubicBezTo>
                  <a:cubicBezTo>
                    <a:pt x="1785" y="18774"/>
                    <a:pt x="1726" y="18655"/>
                    <a:pt x="1646" y="18517"/>
                  </a:cubicBezTo>
                  <a:cubicBezTo>
                    <a:pt x="1587" y="18358"/>
                    <a:pt x="1527" y="18219"/>
                    <a:pt x="1448" y="18060"/>
                  </a:cubicBezTo>
                  <a:cubicBezTo>
                    <a:pt x="1190" y="17446"/>
                    <a:pt x="913" y="16752"/>
                    <a:pt x="714" y="15939"/>
                  </a:cubicBezTo>
                  <a:cubicBezTo>
                    <a:pt x="496" y="15145"/>
                    <a:pt x="338" y="14233"/>
                    <a:pt x="298" y="13222"/>
                  </a:cubicBezTo>
                  <a:cubicBezTo>
                    <a:pt x="258" y="12230"/>
                    <a:pt x="318" y="11120"/>
                    <a:pt x="595" y="9969"/>
                  </a:cubicBezTo>
                  <a:cubicBezTo>
                    <a:pt x="893" y="8819"/>
                    <a:pt x="1349" y="7609"/>
                    <a:pt x="2083" y="6439"/>
                  </a:cubicBezTo>
                  <a:cubicBezTo>
                    <a:pt x="2816" y="5269"/>
                    <a:pt x="3808" y="4119"/>
                    <a:pt x="5038" y="3128"/>
                  </a:cubicBezTo>
                  <a:lnTo>
                    <a:pt x="5276" y="2949"/>
                  </a:lnTo>
                  <a:lnTo>
                    <a:pt x="5514" y="2771"/>
                  </a:lnTo>
                  <a:cubicBezTo>
                    <a:pt x="5672" y="2652"/>
                    <a:pt x="5851" y="2533"/>
                    <a:pt x="6009" y="2414"/>
                  </a:cubicBezTo>
                  <a:cubicBezTo>
                    <a:pt x="6168" y="2295"/>
                    <a:pt x="6366" y="2215"/>
                    <a:pt x="6545" y="2096"/>
                  </a:cubicBezTo>
                  <a:cubicBezTo>
                    <a:pt x="6723" y="1997"/>
                    <a:pt x="6902" y="1878"/>
                    <a:pt x="7080" y="1779"/>
                  </a:cubicBezTo>
                  <a:cubicBezTo>
                    <a:pt x="7279" y="1680"/>
                    <a:pt x="7457" y="1601"/>
                    <a:pt x="7655" y="1501"/>
                  </a:cubicBezTo>
                  <a:cubicBezTo>
                    <a:pt x="7754" y="1462"/>
                    <a:pt x="7854" y="1402"/>
                    <a:pt x="7953" y="1363"/>
                  </a:cubicBezTo>
                  <a:lnTo>
                    <a:pt x="8250" y="1244"/>
                  </a:lnTo>
                  <a:cubicBezTo>
                    <a:pt x="8449" y="1164"/>
                    <a:pt x="8647" y="1065"/>
                    <a:pt x="8865" y="986"/>
                  </a:cubicBezTo>
                  <a:cubicBezTo>
                    <a:pt x="9063" y="926"/>
                    <a:pt x="9281" y="867"/>
                    <a:pt x="9500" y="787"/>
                  </a:cubicBezTo>
                  <a:lnTo>
                    <a:pt x="9817" y="688"/>
                  </a:lnTo>
                  <a:cubicBezTo>
                    <a:pt x="9936" y="668"/>
                    <a:pt x="10035" y="649"/>
                    <a:pt x="10154" y="609"/>
                  </a:cubicBezTo>
                  <a:cubicBezTo>
                    <a:pt x="10372" y="569"/>
                    <a:pt x="10590" y="510"/>
                    <a:pt x="10828" y="470"/>
                  </a:cubicBezTo>
                  <a:cubicBezTo>
                    <a:pt x="11046" y="430"/>
                    <a:pt x="11284" y="411"/>
                    <a:pt x="11522" y="371"/>
                  </a:cubicBezTo>
                  <a:lnTo>
                    <a:pt x="11860" y="331"/>
                  </a:lnTo>
                  <a:cubicBezTo>
                    <a:pt x="11979" y="331"/>
                    <a:pt x="12098" y="311"/>
                    <a:pt x="12217" y="311"/>
                  </a:cubicBezTo>
                  <a:cubicBezTo>
                    <a:pt x="12445" y="297"/>
                    <a:pt x="12676" y="290"/>
                    <a:pt x="12909" y="290"/>
                  </a:cubicBezTo>
                  <a:cubicBezTo>
                    <a:pt x="13644" y="290"/>
                    <a:pt x="14394" y="364"/>
                    <a:pt x="15132" y="530"/>
                  </a:cubicBezTo>
                  <a:cubicBezTo>
                    <a:pt x="15727" y="668"/>
                    <a:pt x="16302" y="887"/>
                    <a:pt x="16837" y="1164"/>
                  </a:cubicBezTo>
                  <a:cubicBezTo>
                    <a:pt x="17353" y="1462"/>
                    <a:pt x="17829" y="1799"/>
                    <a:pt x="18245" y="2195"/>
                  </a:cubicBezTo>
                  <a:cubicBezTo>
                    <a:pt x="19058" y="3009"/>
                    <a:pt x="19653" y="3980"/>
                    <a:pt x="20070" y="4952"/>
                  </a:cubicBezTo>
                  <a:cubicBezTo>
                    <a:pt x="20506" y="5944"/>
                    <a:pt x="20784" y="6935"/>
                    <a:pt x="21002" y="7887"/>
                  </a:cubicBezTo>
                  <a:cubicBezTo>
                    <a:pt x="21061" y="8125"/>
                    <a:pt x="21121" y="8363"/>
                    <a:pt x="21180" y="8601"/>
                  </a:cubicBezTo>
                  <a:cubicBezTo>
                    <a:pt x="21220" y="8839"/>
                    <a:pt x="21260" y="9077"/>
                    <a:pt x="21299" y="9295"/>
                  </a:cubicBezTo>
                  <a:cubicBezTo>
                    <a:pt x="21379" y="9731"/>
                    <a:pt x="21458" y="10148"/>
                    <a:pt x="21537" y="10564"/>
                  </a:cubicBezTo>
                  <a:cubicBezTo>
                    <a:pt x="21260" y="10822"/>
                    <a:pt x="21002" y="11020"/>
                    <a:pt x="20764" y="11239"/>
                  </a:cubicBezTo>
                  <a:cubicBezTo>
                    <a:pt x="18523" y="12666"/>
                    <a:pt x="16639" y="14074"/>
                    <a:pt x="15052" y="15363"/>
                  </a:cubicBezTo>
                  <a:cubicBezTo>
                    <a:pt x="13466" y="16652"/>
                    <a:pt x="12157" y="17822"/>
                    <a:pt x="11086" y="18854"/>
                  </a:cubicBezTo>
                  <a:cubicBezTo>
                    <a:pt x="8964" y="20916"/>
                    <a:pt x="7715" y="22384"/>
                    <a:pt x="6961" y="23256"/>
                  </a:cubicBezTo>
                  <a:cubicBezTo>
                    <a:pt x="6822" y="23375"/>
                    <a:pt x="6703" y="23494"/>
                    <a:pt x="6604" y="23593"/>
                  </a:cubicBezTo>
                  <a:cubicBezTo>
                    <a:pt x="6545" y="23633"/>
                    <a:pt x="6485" y="23693"/>
                    <a:pt x="6426" y="23732"/>
                  </a:cubicBezTo>
                  <a:cubicBezTo>
                    <a:pt x="6406" y="23752"/>
                    <a:pt x="6406" y="23772"/>
                    <a:pt x="6386" y="23792"/>
                  </a:cubicBezTo>
                  <a:cubicBezTo>
                    <a:pt x="6366" y="23792"/>
                    <a:pt x="6366" y="23812"/>
                    <a:pt x="6346" y="23812"/>
                  </a:cubicBezTo>
                  <a:lnTo>
                    <a:pt x="6327" y="23792"/>
                  </a:lnTo>
                  <a:cubicBezTo>
                    <a:pt x="6287" y="23772"/>
                    <a:pt x="6227" y="23732"/>
                    <a:pt x="6188" y="23712"/>
                  </a:cubicBezTo>
                  <a:cubicBezTo>
                    <a:pt x="6148" y="23673"/>
                    <a:pt x="6108" y="23653"/>
                    <a:pt x="6069" y="23613"/>
                  </a:cubicBezTo>
                  <a:cubicBezTo>
                    <a:pt x="5989" y="23554"/>
                    <a:pt x="5910" y="23514"/>
                    <a:pt x="5851" y="23474"/>
                  </a:cubicBezTo>
                  <a:cubicBezTo>
                    <a:pt x="5613" y="23296"/>
                    <a:pt x="5494" y="23236"/>
                    <a:pt x="5494" y="23236"/>
                  </a:cubicBezTo>
                  <a:lnTo>
                    <a:pt x="5494" y="23236"/>
                  </a:lnTo>
                  <a:cubicBezTo>
                    <a:pt x="5494" y="23256"/>
                    <a:pt x="5573" y="23336"/>
                    <a:pt x="5811" y="23534"/>
                  </a:cubicBezTo>
                  <a:cubicBezTo>
                    <a:pt x="5870" y="23574"/>
                    <a:pt x="5950" y="23633"/>
                    <a:pt x="6029" y="23693"/>
                  </a:cubicBezTo>
                  <a:cubicBezTo>
                    <a:pt x="6069" y="23732"/>
                    <a:pt x="6108" y="23752"/>
                    <a:pt x="6148" y="23792"/>
                  </a:cubicBezTo>
                  <a:cubicBezTo>
                    <a:pt x="6208" y="23831"/>
                    <a:pt x="6227" y="23851"/>
                    <a:pt x="6307" y="23891"/>
                  </a:cubicBezTo>
                  <a:lnTo>
                    <a:pt x="6366" y="23931"/>
                  </a:lnTo>
                  <a:cubicBezTo>
                    <a:pt x="6386" y="23931"/>
                    <a:pt x="6406" y="23911"/>
                    <a:pt x="6406" y="23891"/>
                  </a:cubicBezTo>
                  <a:cubicBezTo>
                    <a:pt x="6446" y="23871"/>
                    <a:pt x="6485" y="23851"/>
                    <a:pt x="6505" y="23812"/>
                  </a:cubicBezTo>
                  <a:cubicBezTo>
                    <a:pt x="6565" y="23772"/>
                    <a:pt x="6624" y="23732"/>
                    <a:pt x="6684" y="23673"/>
                  </a:cubicBezTo>
                  <a:cubicBezTo>
                    <a:pt x="6783" y="23574"/>
                    <a:pt x="6922" y="23474"/>
                    <a:pt x="7060" y="23355"/>
                  </a:cubicBezTo>
                  <a:cubicBezTo>
                    <a:pt x="7854" y="22503"/>
                    <a:pt x="9103" y="21055"/>
                    <a:pt x="11245" y="19012"/>
                  </a:cubicBezTo>
                  <a:cubicBezTo>
                    <a:pt x="13406" y="16990"/>
                    <a:pt x="16441" y="14352"/>
                    <a:pt x="20942" y="11476"/>
                  </a:cubicBezTo>
                  <a:cubicBezTo>
                    <a:pt x="21240" y="11219"/>
                    <a:pt x="21517" y="10981"/>
                    <a:pt x="21855" y="10683"/>
                  </a:cubicBezTo>
                  <a:cubicBezTo>
                    <a:pt x="21775" y="10227"/>
                    <a:pt x="21676" y="9751"/>
                    <a:pt x="21597" y="9255"/>
                  </a:cubicBezTo>
                  <a:cubicBezTo>
                    <a:pt x="21557" y="9017"/>
                    <a:pt x="21498" y="8779"/>
                    <a:pt x="21458" y="8541"/>
                  </a:cubicBezTo>
                  <a:cubicBezTo>
                    <a:pt x="21418" y="8303"/>
                    <a:pt x="21359" y="8065"/>
                    <a:pt x="21299" y="7828"/>
                  </a:cubicBezTo>
                  <a:cubicBezTo>
                    <a:pt x="21081" y="6856"/>
                    <a:pt x="20784" y="5844"/>
                    <a:pt x="20347" y="4853"/>
                  </a:cubicBezTo>
                  <a:cubicBezTo>
                    <a:pt x="19911" y="3841"/>
                    <a:pt x="19316" y="2830"/>
                    <a:pt x="18444" y="1997"/>
                  </a:cubicBezTo>
                  <a:cubicBezTo>
                    <a:pt x="18007" y="1581"/>
                    <a:pt x="17511" y="1224"/>
                    <a:pt x="16976" y="906"/>
                  </a:cubicBezTo>
                  <a:cubicBezTo>
                    <a:pt x="16421" y="609"/>
                    <a:pt x="15826" y="391"/>
                    <a:pt x="15191" y="252"/>
                  </a:cubicBezTo>
                  <a:cubicBezTo>
                    <a:pt x="14458" y="79"/>
                    <a:pt x="13725" y="1"/>
                    <a:pt x="130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7"/>
            <p:cNvSpPr/>
            <p:nvPr/>
          </p:nvSpPr>
          <p:spPr>
            <a:xfrm>
              <a:off x="4762890" y="2712310"/>
              <a:ext cx="591545" cy="721022"/>
            </a:xfrm>
            <a:custGeom>
              <a:rect b="b" l="l" r="r" t="t"/>
              <a:pathLst>
                <a:path extrusionOk="0" h="22481" w="18444">
                  <a:moveTo>
                    <a:pt x="9835" y="0"/>
                  </a:moveTo>
                  <a:cubicBezTo>
                    <a:pt x="9757" y="0"/>
                    <a:pt x="9678" y="1"/>
                    <a:pt x="9599" y="3"/>
                  </a:cubicBezTo>
                  <a:cubicBezTo>
                    <a:pt x="8012" y="23"/>
                    <a:pt x="6188" y="479"/>
                    <a:pt x="4462" y="1610"/>
                  </a:cubicBezTo>
                  <a:cubicBezTo>
                    <a:pt x="3610" y="2185"/>
                    <a:pt x="2797" y="2938"/>
                    <a:pt x="2102" y="3890"/>
                  </a:cubicBezTo>
                  <a:cubicBezTo>
                    <a:pt x="1428" y="4842"/>
                    <a:pt x="893" y="5953"/>
                    <a:pt x="556" y="7202"/>
                  </a:cubicBezTo>
                  <a:cubicBezTo>
                    <a:pt x="199" y="8452"/>
                    <a:pt x="20" y="9820"/>
                    <a:pt x="20" y="11248"/>
                  </a:cubicBezTo>
                  <a:cubicBezTo>
                    <a:pt x="0" y="12676"/>
                    <a:pt x="139" y="14183"/>
                    <a:pt x="575" y="15710"/>
                  </a:cubicBezTo>
                  <a:cubicBezTo>
                    <a:pt x="952" y="16999"/>
                    <a:pt x="1527" y="18169"/>
                    <a:pt x="2261" y="19160"/>
                  </a:cubicBezTo>
                  <a:cubicBezTo>
                    <a:pt x="2995" y="20132"/>
                    <a:pt x="3907" y="20925"/>
                    <a:pt x="4859" y="21481"/>
                  </a:cubicBezTo>
                  <a:cubicBezTo>
                    <a:pt x="5335" y="21778"/>
                    <a:pt x="5831" y="21996"/>
                    <a:pt x="6326" y="22155"/>
                  </a:cubicBezTo>
                  <a:cubicBezTo>
                    <a:pt x="6584" y="22234"/>
                    <a:pt x="6822" y="22314"/>
                    <a:pt x="7080" y="22353"/>
                  </a:cubicBezTo>
                  <a:cubicBezTo>
                    <a:pt x="7199" y="22373"/>
                    <a:pt x="7318" y="22413"/>
                    <a:pt x="7437" y="22413"/>
                  </a:cubicBezTo>
                  <a:lnTo>
                    <a:pt x="7635" y="22452"/>
                  </a:lnTo>
                  <a:lnTo>
                    <a:pt x="7754" y="22472"/>
                  </a:lnTo>
                  <a:lnTo>
                    <a:pt x="7834" y="22472"/>
                  </a:lnTo>
                  <a:cubicBezTo>
                    <a:pt x="7839" y="22478"/>
                    <a:pt x="7845" y="22480"/>
                    <a:pt x="7851" y="22480"/>
                  </a:cubicBezTo>
                  <a:cubicBezTo>
                    <a:pt x="7863" y="22480"/>
                    <a:pt x="7873" y="22466"/>
                    <a:pt x="7873" y="22452"/>
                  </a:cubicBezTo>
                  <a:lnTo>
                    <a:pt x="7893" y="22413"/>
                  </a:lnTo>
                  <a:cubicBezTo>
                    <a:pt x="8448" y="21600"/>
                    <a:pt x="8944" y="20846"/>
                    <a:pt x="9420" y="20152"/>
                  </a:cubicBezTo>
                  <a:cubicBezTo>
                    <a:pt x="11721" y="15710"/>
                    <a:pt x="13763" y="12656"/>
                    <a:pt x="15290" y="10474"/>
                  </a:cubicBezTo>
                  <a:cubicBezTo>
                    <a:pt x="16064" y="9403"/>
                    <a:pt x="16718" y="8551"/>
                    <a:pt x="17234" y="7857"/>
                  </a:cubicBezTo>
                  <a:cubicBezTo>
                    <a:pt x="17769" y="7182"/>
                    <a:pt x="18166" y="6687"/>
                    <a:pt x="18443" y="6330"/>
                  </a:cubicBezTo>
                  <a:cubicBezTo>
                    <a:pt x="18404" y="6250"/>
                    <a:pt x="18384" y="6191"/>
                    <a:pt x="18364" y="6111"/>
                  </a:cubicBezTo>
                  <a:cubicBezTo>
                    <a:pt x="18344" y="6072"/>
                    <a:pt x="18324" y="6012"/>
                    <a:pt x="18305" y="5953"/>
                  </a:cubicBezTo>
                  <a:cubicBezTo>
                    <a:pt x="18265" y="5854"/>
                    <a:pt x="18225" y="5774"/>
                    <a:pt x="18186" y="5695"/>
                  </a:cubicBezTo>
                  <a:cubicBezTo>
                    <a:pt x="18106" y="5536"/>
                    <a:pt x="18047" y="5417"/>
                    <a:pt x="17987" y="5318"/>
                  </a:cubicBezTo>
                  <a:cubicBezTo>
                    <a:pt x="17888" y="5120"/>
                    <a:pt x="17829" y="5060"/>
                    <a:pt x="17829" y="5060"/>
                  </a:cubicBezTo>
                  <a:lnTo>
                    <a:pt x="17829" y="5060"/>
                  </a:lnTo>
                  <a:cubicBezTo>
                    <a:pt x="17829" y="5080"/>
                    <a:pt x="17849" y="5140"/>
                    <a:pt x="17948" y="5338"/>
                  </a:cubicBezTo>
                  <a:cubicBezTo>
                    <a:pt x="17987" y="5437"/>
                    <a:pt x="18047" y="5556"/>
                    <a:pt x="18106" y="5715"/>
                  </a:cubicBezTo>
                  <a:cubicBezTo>
                    <a:pt x="18146" y="5794"/>
                    <a:pt x="18166" y="5893"/>
                    <a:pt x="18205" y="5992"/>
                  </a:cubicBezTo>
                  <a:cubicBezTo>
                    <a:pt x="18225" y="6032"/>
                    <a:pt x="18245" y="6092"/>
                    <a:pt x="18265" y="6151"/>
                  </a:cubicBezTo>
                  <a:cubicBezTo>
                    <a:pt x="18285" y="6191"/>
                    <a:pt x="18305" y="6250"/>
                    <a:pt x="18324" y="6290"/>
                  </a:cubicBezTo>
                  <a:cubicBezTo>
                    <a:pt x="18186" y="6468"/>
                    <a:pt x="18007" y="6667"/>
                    <a:pt x="17809" y="6885"/>
                  </a:cubicBezTo>
                  <a:cubicBezTo>
                    <a:pt x="17611" y="7143"/>
                    <a:pt x="17373" y="7440"/>
                    <a:pt x="17095" y="7757"/>
                  </a:cubicBezTo>
                  <a:cubicBezTo>
                    <a:pt x="16559" y="8432"/>
                    <a:pt x="15905" y="9284"/>
                    <a:pt x="15112" y="10355"/>
                  </a:cubicBezTo>
                  <a:cubicBezTo>
                    <a:pt x="13565" y="12517"/>
                    <a:pt x="11483" y="15591"/>
                    <a:pt x="9182" y="20013"/>
                  </a:cubicBezTo>
                  <a:cubicBezTo>
                    <a:pt x="8726" y="20668"/>
                    <a:pt x="8250" y="21382"/>
                    <a:pt x="7715" y="22175"/>
                  </a:cubicBezTo>
                  <a:lnTo>
                    <a:pt x="7675" y="22155"/>
                  </a:lnTo>
                  <a:lnTo>
                    <a:pt x="7497" y="22135"/>
                  </a:lnTo>
                  <a:cubicBezTo>
                    <a:pt x="7378" y="22115"/>
                    <a:pt x="7259" y="22095"/>
                    <a:pt x="7140" y="22076"/>
                  </a:cubicBezTo>
                  <a:cubicBezTo>
                    <a:pt x="6902" y="22016"/>
                    <a:pt x="6664" y="21957"/>
                    <a:pt x="6426" y="21877"/>
                  </a:cubicBezTo>
                  <a:cubicBezTo>
                    <a:pt x="5950" y="21719"/>
                    <a:pt x="5474" y="21501"/>
                    <a:pt x="4998" y="21243"/>
                  </a:cubicBezTo>
                  <a:cubicBezTo>
                    <a:pt x="4086" y="20687"/>
                    <a:pt x="3213" y="19934"/>
                    <a:pt x="2499" y="18982"/>
                  </a:cubicBezTo>
                  <a:cubicBezTo>
                    <a:pt x="1785" y="18030"/>
                    <a:pt x="1230" y="16880"/>
                    <a:pt x="873" y="15630"/>
                  </a:cubicBezTo>
                  <a:cubicBezTo>
                    <a:pt x="437" y="14143"/>
                    <a:pt x="298" y="12656"/>
                    <a:pt x="318" y="11248"/>
                  </a:cubicBezTo>
                  <a:cubicBezTo>
                    <a:pt x="318" y="9840"/>
                    <a:pt x="496" y="8491"/>
                    <a:pt x="833" y="7282"/>
                  </a:cubicBezTo>
                  <a:cubicBezTo>
                    <a:pt x="1170" y="6072"/>
                    <a:pt x="1686" y="4961"/>
                    <a:pt x="2340" y="4049"/>
                  </a:cubicBezTo>
                  <a:cubicBezTo>
                    <a:pt x="2995" y="3137"/>
                    <a:pt x="3788" y="2383"/>
                    <a:pt x="4621" y="1828"/>
                  </a:cubicBezTo>
                  <a:cubicBezTo>
                    <a:pt x="6287" y="717"/>
                    <a:pt x="8072" y="261"/>
                    <a:pt x="9599" y="241"/>
                  </a:cubicBezTo>
                  <a:cubicBezTo>
                    <a:pt x="9678" y="239"/>
                    <a:pt x="9756" y="238"/>
                    <a:pt x="9834" y="238"/>
                  </a:cubicBezTo>
                  <a:cubicBezTo>
                    <a:pt x="10521" y="238"/>
                    <a:pt x="11171" y="315"/>
                    <a:pt x="11740" y="440"/>
                  </a:cubicBezTo>
                  <a:cubicBezTo>
                    <a:pt x="12395" y="598"/>
                    <a:pt x="12970" y="817"/>
                    <a:pt x="13486" y="1054"/>
                  </a:cubicBezTo>
                  <a:cubicBezTo>
                    <a:pt x="14517" y="1550"/>
                    <a:pt x="15270" y="2125"/>
                    <a:pt x="15846" y="2641"/>
                  </a:cubicBezTo>
                  <a:cubicBezTo>
                    <a:pt x="16421" y="3157"/>
                    <a:pt x="16817" y="3633"/>
                    <a:pt x="17095" y="3990"/>
                  </a:cubicBezTo>
                  <a:cubicBezTo>
                    <a:pt x="17635" y="4722"/>
                    <a:pt x="17800" y="5061"/>
                    <a:pt x="17827" y="5061"/>
                  </a:cubicBezTo>
                  <a:cubicBezTo>
                    <a:pt x="17827" y="5061"/>
                    <a:pt x="17828" y="5061"/>
                    <a:pt x="17829" y="5060"/>
                  </a:cubicBezTo>
                  <a:cubicBezTo>
                    <a:pt x="17829" y="5060"/>
                    <a:pt x="17809" y="4981"/>
                    <a:pt x="17710" y="4803"/>
                  </a:cubicBezTo>
                  <a:cubicBezTo>
                    <a:pt x="17611" y="4604"/>
                    <a:pt x="17452" y="4327"/>
                    <a:pt x="17194" y="3930"/>
                  </a:cubicBezTo>
                  <a:cubicBezTo>
                    <a:pt x="16916" y="3553"/>
                    <a:pt x="16540" y="3057"/>
                    <a:pt x="15965" y="2522"/>
                  </a:cubicBezTo>
                  <a:cubicBezTo>
                    <a:pt x="15389" y="1987"/>
                    <a:pt x="14616" y="1392"/>
                    <a:pt x="13585" y="876"/>
                  </a:cubicBezTo>
                  <a:cubicBezTo>
                    <a:pt x="13049" y="618"/>
                    <a:pt x="12454" y="400"/>
                    <a:pt x="11800" y="241"/>
                  </a:cubicBezTo>
                  <a:cubicBezTo>
                    <a:pt x="11193" y="81"/>
                    <a:pt x="10538" y="0"/>
                    <a:pt x="98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7"/>
            <p:cNvSpPr/>
            <p:nvPr/>
          </p:nvSpPr>
          <p:spPr>
            <a:xfrm>
              <a:off x="4532000" y="3402510"/>
              <a:ext cx="485321" cy="794275"/>
            </a:xfrm>
            <a:custGeom>
              <a:rect b="b" l="l" r="r" t="t"/>
              <a:pathLst>
                <a:path extrusionOk="0" h="24765" w="15132">
                  <a:moveTo>
                    <a:pt x="11066" y="170"/>
                  </a:moveTo>
                  <a:cubicBezTo>
                    <a:pt x="11133" y="170"/>
                    <a:pt x="11199" y="172"/>
                    <a:pt x="11265" y="179"/>
                  </a:cubicBezTo>
                  <a:cubicBezTo>
                    <a:pt x="11483" y="199"/>
                    <a:pt x="11661" y="219"/>
                    <a:pt x="11860" y="238"/>
                  </a:cubicBezTo>
                  <a:cubicBezTo>
                    <a:pt x="12217" y="298"/>
                    <a:pt x="12554" y="357"/>
                    <a:pt x="12831" y="437"/>
                  </a:cubicBezTo>
                  <a:cubicBezTo>
                    <a:pt x="12990" y="476"/>
                    <a:pt x="13129" y="516"/>
                    <a:pt x="13248" y="556"/>
                  </a:cubicBezTo>
                  <a:cubicBezTo>
                    <a:pt x="13387" y="595"/>
                    <a:pt x="13506" y="655"/>
                    <a:pt x="13625" y="694"/>
                  </a:cubicBezTo>
                  <a:cubicBezTo>
                    <a:pt x="13843" y="774"/>
                    <a:pt x="14041" y="873"/>
                    <a:pt x="14200" y="952"/>
                  </a:cubicBezTo>
                  <a:cubicBezTo>
                    <a:pt x="14537" y="1091"/>
                    <a:pt x="14755" y="1250"/>
                    <a:pt x="14894" y="1329"/>
                  </a:cubicBezTo>
                  <a:cubicBezTo>
                    <a:pt x="15025" y="1395"/>
                    <a:pt x="15089" y="1433"/>
                    <a:pt x="15107" y="1433"/>
                  </a:cubicBezTo>
                  <a:cubicBezTo>
                    <a:pt x="15108" y="1433"/>
                    <a:pt x="15109" y="1433"/>
                    <a:pt x="15109" y="1433"/>
                  </a:cubicBezTo>
                  <a:lnTo>
                    <a:pt x="15109" y="1433"/>
                  </a:lnTo>
                  <a:cubicBezTo>
                    <a:pt x="15096" y="1455"/>
                    <a:pt x="15038" y="1557"/>
                    <a:pt x="14934" y="1765"/>
                  </a:cubicBezTo>
                  <a:cubicBezTo>
                    <a:pt x="14815" y="2003"/>
                    <a:pt x="14616" y="2400"/>
                    <a:pt x="14358" y="2955"/>
                  </a:cubicBezTo>
                  <a:cubicBezTo>
                    <a:pt x="13843" y="4066"/>
                    <a:pt x="13010" y="5870"/>
                    <a:pt x="11939" y="8686"/>
                  </a:cubicBezTo>
                  <a:cubicBezTo>
                    <a:pt x="10848" y="11502"/>
                    <a:pt x="9500" y="15310"/>
                    <a:pt x="8171" y="20486"/>
                  </a:cubicBezTo>
                  <a:cubicBezTo>
                    <a:pt x="8032" y="21140"/>
                    <a:pt x="7874" y="21815"/>
                    <a:pt x="7715" y="22509"/>
                  </a:cubicBezTo>
                  <a:cubicBezTo>
                    <a:pt x="7636" y="22846"/>
                    <a:pt x="7556" y="23203"/>
                    <a:pt x="7457" y="23560"/>
                  </a:cubicBezTo>
                  <a:cubicBezTo>
                    <a:pt x="7417" y="23738"/>
                    <a:pt x="7378" y="23917"/>
                    <a:pt x="7338" y="24095"/>
                  </a:cubicBezTo>
                  <a:lnTo>
                    <a:pt x="7279" y="24373"/>
                  </a:lnTo>
                  <a:lnTo>
                    <a:pt x="6803" y="24195"/>
                  </a:lnTo>
                  <a:cubicBezTo>
                    <a:pt x="6644" y="24135"/>
                    <a:pt x="6466" y="24036"/>
                    <a:pt x="6307" y="23957"/>
                  </a:cubicBezTo>
                  <a:lnTo>
                    <a:pt x="6049" y="23838"/>
                  </a:lnTo>
                  <a:lnTo>
                    <a:pt x="5811" y="23679"/>
                  </a:lnTo>
                  <a:cubicBezTo>
                    <a:pt x="5633" y="23560"/>
                    <a:pt x="5474" y="23481"/>
                    <a:pt x="5315" y="23362"/>
                  </a:cubicBezTo>
                  <a:cubicBezTo>
                    <a:pt x="4681" y="22905"/>
                    <a:pt x="4106" y="22330"/>
                    <a:pt x="3570" y="21696"/>
                  </a:cubicBezTo>
                  <a:cubicBezTo>
                    <a:pt x="1468" y="19138"/>
                    <a:pt x="298" y="15389"/>
                    <a:pt x="576" y="11324"/>
                  </a:cubicBezTo>
                  <a:cubicBezTo>
                    <a:pt x="675" y="9619"/>
                    <a:pt x="1052" y="8012"/>
                    <a:pt x="1647" y="6584"/>
                  </a:cubicBezTo>
                  <a:cubicBezTo>
                    <a:pt x="1726" y="6406"/>
                    <a:pt x="1805" y="6227"/>
                    <a:pt x="1884" y="6049"/>
                  </a:cubicBezTo>
                  <a:cubicBezTo>
                    <a:pt x="1964" y="5890"/>
                    <a:pt x="2063" y="5712"/>
                    <a:pt x="2142" y="5553"/>
                  </a:cubicBezTo>
                  <a:cubicBezTo>
                    <a:pt x="2182" y="5454"/>
                    <a:pt x="2241" y="5375"/>
                    <a:pt x="2281" y="5295"/>
                  </a:cubicBezTo>
                  <a:cubicBezTo>
                    <a:pt x="2420" y="6049"/>
                    <a:pt x="2539" y="6763"/>
                    <a:pt x="2698" y="7457"/>
                  </a:cubicBezTo>
                  <a:cubicBezTo>
                    <a:pt x="3273" y="10233"/>
                    <a:pt x="4006" y="12633"/>
                    <a:pt x="4740" y="14616"/>
                  </a:cubicBezTo>
                  <a:lnTo>
                    <a:pt x="5038" y="15429"/>
                  </a:lnTo>
                  <a:lnTo>
                    <a:pt x="5018" y="14576"/>
                  </a:lnTo>
                  <a:cubicBezTo>
                    <a:pt x="5017" y="14557"/>
                    <a:pt x="5017" y="14537"/>
                    <a:pt x="5016" y="14517"/>
                  </a:cubicBezTo>
                  <a:lnTo>
                    <a:pt x="5016" y="14517"/>
                  </a:lnTo>
                  <a:lnTo>
                    <a:pt x="5018" y="14517"/>
                  </a:lnTo>
                  <a:cubicBezTo>
                    <a:pt x="5017" y="14515"/>
                    <a:pt x="5016" y="14513"/>
                    <a:pt x="5016" y="14511"/>
                  </a:cubicBezTo>
                  <a:lnTo>
                    <a:pt x="5016" y="14511"/>
                  </a:lnTo>
                  <a:cubicBezTo>
                    <a:pt x="4858" y="9821"/>
                    <a:pt x="4740" y="5995"/>
                    <a:pt x="4621" y="2916"/>
                  </a:cubicBezTo>
                  <a:cubicBezTo>
                    <a:pt x="4621" y="2816"/>
                    <a:pt x="4621" y="2717"/>
                    <a:pt x="4621" y="2638"/>
                  </a:cubicBezTo>
                  <a:cubicBezTo>
                    <a:pt x="4621" y="2545"/>
                    <a:pt x="4604" y="2418"/>
                    <a:pt x="4618" y="2418"/>
                  </a:cubicBezTo>
                  <a:lnTo>
                    <a:pt x="4618" y="2418"/>
                  </a:lnTo>
                  <a:cubicBezTo>
                    <a:pt x="4619" y="2418"/>
                    <a:pt x="4620" y="2418"/>
                    <a:pt x="4621" y="2420"/>
                  </a:cubicBezTo>
                  <a:cubicBezTo>
                    <a:pt x="4760" y="2301"/>
                    <a:pt x="4879" y="2202"/>
                    <a:pt x="5018" y="2102"/>
                  </a:cubicBezTo>
                  <a:cubicBezTo>
                    <a:pt x="5157" y="1983"/>
                    <a:pt x="5295" y="1904"/>
                    <a:pt x="5454" y="1805"/>
                  </a:cubicBezTo>
                  <a:cubicBezTo>
                    <a:pt x="5593" y="1706"/>
                    <a:pt x="5732" y="1607"/>
                    <a:pt x="5890" y="1527"/>
                  </a:cubicBezTo>
                  <a:cubicBezTo>
                    <a:pt x="6029" y="1448"/>
                    <a:pt x="6168" y="1369"/>
                    <a:pt x="6327" y="1270"/>
                  </a:cubicBezTo>
                  <a:cubicBezTo>
                    <a:pt x="6466" y="1210"/>
                    <a:pt x="6604" y="1131"/>
                    <a:pt x="6763" y="1071"/>
                  </a:cubicBezTo>
                  <a:cubicBezTo>
                    <a:pt x="7041" y="932"/>
                    <a:pt x="7338" y="833"/>
                    <a:pt x="7616" y="714"/>
                  </a:cubicBezTo>
                  <a:cubicBezTo>
                    <a:pt x="8726" y="318"/>
                    <a:pt x="9758" y="199"/>
                    <a:pt x="10650" y="179"/>
                  </a:cubicBezTo>
                  <a:cubicBezTo>
                    <a:pt x="10795" y="179"/>
                    <a:pt x="10932" y="170"/>
                    <a:pt x="11066" y="170"/>
                  </a:cubicBezTo>
                  <a:close/>
                  <a:moveTo>
                    <a:pt x="10650" y="0"/>
                  </a:moveTo>
                  <a:cubicBezTo>
                    <a:pt x="9758" y="0"/>
                    <a:pt x="8706" y="119"/>
                    <a:pt x="7556" y="516"/>
                  </a:cubicBezTo>
                  <a:cubicBezTo>
                    <a:pt x="7259" y="635"/>
                    <a:pt x="6961" y="714"/>
                    <a:pt x="6664" y="873"/>
                  </a:cubicBezTo>
                  <a:cubicBezTo>
                    <a:pt x="6525" y="932"/>
                    <a:pt x="6366" y="1012"/>
                    <a:pt x="6228" y="1071"/>
                  </a:cubicBezTo>
                  <a:cubicBezTo>
                    <a:pt x="6069" y="1170"/>
                    <a:pt x="5930" y="1250"/>
                    <a:pt x="5771" y="1329"/>
                  </a:cubicBezTo>
                  <a:cubicBezTo>
                    <a:pt x="5613" y="1408"/>
                    <a:pt x="5474" y="1508"/>
                    <a:pt x="5335" y="1607"/>
                  </a:cubicBezTo>
                  <a:cubicBezTo>
                    <a:pt x="5176" y="1706"/>
                    <a:pt x="5018" y="1805"/>
                    <a:pt x="4879" y="1924"/>
                  </a:cubicBezTo>
                  <a:cubicBezTo>
                    <a:pt x="4720" y="2043"/>
                    <a:pt x="4562" y="2162"/>
                    <a:pt x="4403" y="2281"/>
                  </a:cubicBezTo>
                  <a:cubicBezTo>
                    <a:pt x="4363" y="2301"/>
                    <a:pt x="4383" y="2321"/>
                    <a:pt x="4383" y="2340"/>
                  </a:cubicBezTo>
                  <a:lnTo>
                    <a:pt x="4383" y="2400"/>
                  </a:lnTo>
                  <a:lnTo>
                    <a:pt x="4383" y="2499"/>
                  </a:lnTo>
                  <a:lnTo>
                    <a:pt x="4383" y="2638"/>
                  </a:lnTo>
                  <a:cubicBezTo>
                    <a:pt x="4383" y="2737"/>
                    <a:pt x="4383" y="2816"/>
                    <a:pt x="4403" y="2916"/>
                  </a:cubicBezTo>
                  <a:cubicBezTo>
                    <a:pt x="4477" y="5827"/>
                    <a:pt x="4586" y="9364"/>
                    <a:pt x="4713" y="13670"/>
                  </a:cubicBezTo>
                  <a:lnTo>
                    <a:pt x="4713" y="13670"/>
                  </a:lnTo>
                  <a:cubicBezTo>
                    <a:pt x="4084" y="11868"/>
                    <a:pt x="3471" y="9772"/>
                    <a:pt x="2975" y="7397"/>
                  </a:cubicBezTo>
                  <a:cubicBezTo>
                    <a:pt x="2836" y="6703"/>
                    <a:pt x="2698" y="5989"/>
                    <a:pt x="2579" y="5256"/>
                  </a:cubicBezTo>
                  <a:lnTo>
                    <a:pt x="2499" y="4720"/>
                  </a:lnTo>
                  <a:lnTo>
                    <a:pt x="2440" y="4443"/>
                  </a:lnTo>
                  <a:cubicBezTo>
                    <a:pt x="2400" y="4502"/>
                    <a:pt x="2360" y="4601"/>
                    <a:pt x="2301" y="4681"/>
                  </a:cubicBezTo>
                  <a:cubicBezTo>
                    <a:pt x="2222" y="4839"/>
                    <a:pt x="2122" y="4998"/>
                    <a:pt x="2023" y="5156"/>
                  </a:cubicBezTo>
                  <a:cubicBezTo>
                    <a:pt x="1984" y="5236"/>
                    <a:pt x="1924" y="5315"/>
                    <a:pt x="1884" y="5414"/>
                  </a:cubicBezTo>
                  <a:cubicBezTo>
                    <a:pt x="1805" y="5573"/>
                    <a:pt x="1706" y="5751"/>
                    <a:pt x="1627" y="5930"/>
                  </a:cubicBezTo>
                  <a:cubicBezTo>
                    <a:pt x="1547" y="6108"/>
                    <a:pt x="1468" y="6287"/>
                    <a:pt x="1389" y="6465"/>
                  </a:cubicBezTo>
                  <a:cubicBezTo>
                    <a:pt x="774" y="7933"/>
                    <a:pt x="377" y="9579"/>
                    <a:pt x="278" y="11304"/>
                  </a:cubicBezTo>
                  <a:cubicBezTo>
                    <a:pt x="1" y="15429"/>
                    <a:pt x="1190" y="19257"/>
                    <a:pt x="3352" y="21894"/>
                  </a:cubicBezTo>
                  <a:cubicBezTo>
                    <a:pt x="3887" y="22549"/>
                    <a:pt x="4482" y="23124"/>
                    <a:pt x="5157" y="23600"/>
                  </a:cubicBezTo>
                  <a:cubicBezTo>
                    <a:pt x="5315" y="23719"/>
                    <a:pt x="5494" y="23818"/>
                    <a:pt x="5652" y="23917"/>
                  </a:cubicBezTo>
                  <a:lnTo>
                    <a:pt x="5910" y="24076"/>
                  </a:lnTo>
                  <a:lnTo>
                    <a:pt x="6168" y="24214"/>
                  </a:lnTo>
                  <a:cubicBezTo>
                    <a:pt x="6347" y="24294"/>
                    <a:pt x="6525" y="24393"/>
                    <a:pt x="6704" y="24472"/>
                  </a:cubicBezTo>
                  <a:cubicBezTo>
                    <a:pt x="6902" y="24551"/>
                    <a:pt x="7100" y="24611"/>
                    <a:pt x="7298" y="24690"/>
                  </a:cubicBezTo>
                  <a:lnTo>
                    <a:pt x="7417" y="24750"/>
                  </a:lnTo>
                  <a:lnTo>
                    <a:pt x="7457" y="24750"/>
                  </a:lnTo>
                  <a:cubicBezTo>
                    <a:pt x="7457" y="24760"/>
                    <a:pt x="7462" y="24765"/>
                    <a:pt x="7467" y="24765"/>
                  </a:cubicBezTo>
                  <a:cubicBezTo>
                    <a:pt x="7472" y="24765"/>
                    <a:pt x="7477" y="24760"/>
                    <a:pt x="7477" y="24750"/>
                  </a:cubicBezTo>
                  <a:lnTo>
                    <a:pt x="7497" y="24690"/>
                  </a:lnTo>
                  <a:lnTo>
                    <a:pt x="7556" y="24432"/>
                  </a:lnTo>
                  <a:lnTo>
                    <a:pt x="7616" y="24155"/>
                  </a:lnTo>
                  <a:cubicBezTo>
                    <a:pt x="7655" y="23976"/>
                    <a:pt x="7695" y="23798"/>
                    <a:pt x="7735" y="23619"/>
                  </a:cubicBezTo>
                  <a:cubicBezTo>
                    <a:pt x="7814" y="23262"/>
                    <a:pt x="7893" y="22925"/>
                    <a:pt x="7973" y="22568"/>
                  </a:cubicBezTo>
                  <a:cubicBezTo>
                    <a:pt x="8131" y="21894"/>
                    <a:pt x="8290" y="21220"/>
                    <a:pt x="8449" y="20565"/>
                  </a:cubicBezTo>
                  <a:cubicBezTo>
                    <a:pt x="9758" y="15389"/>
                    <a:pt x="11066" y="11582"/>
                    <a:pt x="12117" y="8766"/>
                  </a:cubicBezTo>
                  <a:cubicBezTo>
                    <a:pt x="13188" y="5950"/>
                    <a:pt x="13962" y="4125"/>
                    <a:pt x="14458" y="3015"/>
                  </a:cubicBezTo>
                  <a:cubicBezTo>
                    <a:pt x="14696" y="2440"/>
                    <a:pt x="14874" y="2043"/>
                    <a:pt x="14973" y="1805"/>
                  </a:cubicBezTo>
                  <a:cubicBezTo>
                    <a:pt x="15092" y="1547"/>
                    <a:pt x="15132" y="1428"/>
                    <a:pt x="15112" y="1428"/>
                  </a:cubicBezTo>
                  <a:cubicBezTo>
                    <a:pt x="15132" y="1428"/>
                    <a:pt x="15072" y="1389"/>
                    <a:pt x="14934" y="1270"/>
                  </a:cubicBezTo>
                  <a:cubicBezTo>
                    <a:pt x="14795" y="1190"/>
                    <a:pt x="14577" y="1012"/>
                    <a:pt x="14239" y="853"/>
                  </a:cubicBezTo>
                  <a:cubicBezTo>
                    <a:pt x="14081" y="774"/>
                    <a:pt x="13902" y="655"/>
                    <a:pt x="13664" y="575"/>
                  </a:cubicBezTo>
                  <a:cubicBezTo>
                    <a:pt x="13545" y="536"/>
                    <a:pt x="13426" y="476"/>
                    <a:pt x="13307" y="437"/>
                  </a:cubicBezTo>
                  <a:cubicBezTo>
                    <a:pt x="13169" y="377"/>
                    <a:pt x="13030" y="357"/>
                    <a:pt x="12871" y="298"/>
                  </a:cubicBezTo>
                  <a:cubicBezTo>
                    <a:pt x="12593" y="199"/>
                    <a:pt x="12256" y="159"/>
                    <a:pt x="11879" y="80"/>
                  </a:cubicBezTo>
                  <a:cubicBezTo>
                    <a:pt x="11701" y="60"/>
                    <a:pt x="11503" y="40"/>
                    <a:pt x="11285" y="20"/>
                  </a:cubicBezTo>
                  <a:cubicBezTo>
                    <a:pt x="11086" y="0"/>
                    <a:pt x="10868" y="0"/>
                    <a:pt x="1065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7"/>
            <p:cNvSpPr/>
            <p:nvPr/>
          </p:nvSpPr>
          <p:spPr>
            <a:xfrm>
              <a:off x="7316602" y="3288012"/>
              <a:ext cx="471979" cy="468804"/>
            </a:xfrm>
            <a:custGeom>
              <a:rect b="b" l="l" r="r" t="t"/>
              <a:pathLst>
                <a:path extrusionOk="0" h="14617" w="14716">
                  <a:moveTo>
                    <a:pt x="6624" y="1"/>
                  </a:moveTo>
                  <a:cubicBezTo>
                    <a:pt x="6564" y="21"/>
                    <a:pt x="6485" y="21"/>
                    <a:pt x="6386" y="40"/>
                  </a:cubicBezTo>
                  <a:cubicBezTo>
                    <a:pt x="6227" y="60"/>
                    <a:pt x="6029" y="80"/>
                    <a:pt x="5791" y="120"/>
                  </a:cubicBezTo>
                  <a:cubicBezTo>
                    <a:pt x="5573" y="179"/>
                    <a:pt x="5315" y="219"/>
                    <a:pt x="5037" y="318"/>
                  </a:cubicBezTo>
                  <a:cubicBezTo>
                    <a:pt x="4482" y="497"/>
                    <a:pt x="3828" y="774"/>
                    <a:pt x="3134" y="1270"/>
                  </a:cubicBezTo>
                  <a:cubicBezTo>
                    <a:pt x="2439" y="1746"/>
                    <a:pt x="1686" y="2460"/>
                    <a:pt x="1071" y="3451"/>
                  </a:cubicBezTo>
                  <a:cubicBezTo>
                    <a:pt x="754" y="3947"/>
                    <a:pt x="516" y="4522"/>
                    <a:pt x="298" y="5157"/>
                  </a:cubicBezTo>
                  <a:cubicBezTo>
                    <a:pt x="119" y="5811"/>
                    <a:pt x="20" y="6505"/>
                    <a:pt x="0" y="7279"/>
                  </a:cubicBezTo>
                  <a:cubicBezTo>
                    <a:pt x="0" y="8032"/>
                    <a:pt x="119" y="8845"/>
                    <a:pt x="397" y="9659"/>
                  </a:cubicBezTo>
                  <a:cubicBezTo>
                    <a:pt x="674" y="10472"/>
                    <a:pt x="1131" y="11265"/>
                    <a:pt x="1745" y="11999"/>
                  </a:cubicBezTo>
                  <a:cubicBezTo>
                    <a:pt x="2360" y="12732"/>
                    <a:pt x="3153" y="13387"/>
                    <a:pt x="4125" y="13843"/>
                  </a:cubicBezTo>
                  <a:cubicBezTo>
                    <a:pt x="5077" y="14319"/>
                    <a:pt x="6188" y="14597"/>
                    <a:pt x="7358" y="14616"/>
                  </a:cubicBezTo>
                  <a:cubicBezTo>
                    <a:pt x="8528" y="14597"/>
                    <a:pt x="9638" y="14319"/>
                    <a:pt x="10590" y="13843"/>
                  </a:cubicBezTo>
                  <a:cubicBezTo>
                    <a:pt x="11542" y="13387"/>
                    <a:pt x="12355" y="12732"/>
                    <a:pt x="12970" y="11999"/>
                  </a:cubicBezTo>
                  <a:cubicBezTo>
                    <a:pt x="13585" y="11285"/>
                    <a:pt x="14021" y="10472"/>
                    <a:pt x="14299" y="9659"/>
                  </a:cubicBezTo>
                  <a:cubicBezTo>
                    <a:pt x="14576" y="8845"/>
                    <a:pt x="14695" y="8032"/>
                    <a:pt x="14715" y="7279"/>
                  </a:cubicBezTo>
                  <a:cubicBezTo>
                    <a:pt x="14695" y="6525"/>
                    <a:pt x="14596" y="5811"/>
                    <a:pt x="14398" y="5157"/>
                  </a:cubicBezTo>
                  <a:cubicBezTo>
                    <a:pt x="14199" y="4522"/>
                    <a:pt x="13942" y="3947"/>
                    <a:pt x="13624" y="3451"/>
                  </a:cubicBezTo>
                  <a:cubicBezTo>
                    <a:pt x="13029" y="2460"/>
                    <a:pt x="12276" y="1746"/>
                    <a:pt x="11582" y="1270"/>
                  </a:cubicBezTo>
                  <a:cubicBezTo>
                    <a:pt x="10868" y="794"/>
                    <a:pt x="10213" y="497"/>
                    <a:pt x="9658" y="318"/>
                  </a:cubicBezTo>
                  <a:cubicBezTo>
                    <a:pt x="9400" y="219"/>
                    <a:pt x="9142" y="179"/>
                    <a:pt x="8904" y="120"/>
                  </a:cubicBezTo>
                  <a:cubicBezTo>
                    <a:pt x="8686" y="80"/>
                    <a:pt x="8488" y="60"/>
                    <a:pt x="8310" y="40"/>
                  </a:cubicBezTo>
                  <a:cubicBezTo>
                    <a:pt x="8230" y="21"/>
                    <a:pt x="8151" y="21"/>
                    <a:pt x="8072" y="21"/>
                  </a:cubicBezTo>
                  <a:cubicBezTo>
                    <a:pt x="8012" y="21"/>
                    <a:pt x="7933" y="1"/>
                    <a:pt x="7873" y="1"/>
                  </a:cubicBezTo>
                  <a:lnTo>
                    <a:pt x="7576" y="1"/>
                  </a:lnTo>
                  <a:cubicBezTo>
                    <a:pt x="7417" y="21"/>
                    <a:pt x="7358" y="21"/>
                    <a:pt x="7358" y="21"/>
                  </a:cubicBezTo>
                  <a:cubicBezTo>
                    <a:pt x="7358" y="40"/>
                    <a:pt x="7417" y="60"/>
                    <a:pt x="7576" y="80"/>
                  </a:cubicBezTo>
                  <a:cubicBezTo>
                    <a:pt x="7655" y="80"/>
                    <a:pt x="7754" y="80"/>
                    <a:pt x="7873" y="100"/>
                  </a:cubicBezTo>
                  <a:cubicBezTo>
                    <a:pt x="7933" y="100"/>
                    <a:pt x="7992" y="120"/>
                    <a:pt x="8072" y="120"/>
                  </a:cubicBezTo>
                  <a:cubicBezTo>
                    <a:pt x="8131" y="120"/>
                    <a:pt x="8210" y="140"/>
                    <a:pt x="8310" y="159"/>
                  </a:cubicBezTo>
                  <a:cubicBezTo>
                    <a:pt x="8468" y="199"/>
                    <a:pt x="8666" y="219"/>
                    <a:pt x="8885" y="278"/>
                  </a:cubicBezTo>
                  <a:cubicBezTo>
                    <a:pt x="9103" y="338"/>
                    <a:pt x="9341" y="378"/>
                    <a:pt x="9618" y="477"/>
                  </a:cubicBezTo>
                  <a:cubicBezTo>
                    <a:pt x="10154" y="675"/>
                    <a:pt x="10769" y="972"/>
                    <a:pt x="11463" y="1448"/>
                  </a:cubicBezTo>
                  <a:cubicBezTo>
                    <a:pt x="12137" y="1924"/>
                    <a:pt x="12851" y="2618"/>
                    <a:pt x="13426" y="3590"/>
                  </a:cubicBezTo>
                  <a:cubicBezTo>
                    <a:pt x="13723" y="4066"/>
                    <a:pt x="13961" y="4621"/>
                    <a:pt x="14160" y="5236"/>
                  </a:cubicBezTo>
                  <a:cubicBezTo>
                    <a:pt x="14338" y="5871"/>
                    <a:pt x="14437" y="6545"/>
                    <a:pt x="14437" y="7279"/>
                  </a:cubicBezTo>
                  <a:cubicBezTo>
                    <a:pt x="14437" y="8013"/>
                    <a:pt x="14299" y="8786"/>
                    <a:pt x="14041" y="9579"/>
                  </a:cubicBezTo>
                  <a:cubicBezTo>
                    <a:pt x="13763" y="10353"/>
                    <a:pt x="13347" y="11126"/>
                    <a:pt x="12752" y="11820"/>
                  </a:cubicBezTo>
                  <a:cubicBezTo>
                    <a:pt x="12157" y="12534"/>
                    <a:pt x="11383" y="13149"/>
                    <a:pt x="10471" y="13605"/>
                  </a:cubicBezTo>
                  <a:cubicBezTo>
                    <a:pt x="9559" y="14041"/>
                    <a:pt x="8488" y="14319"/>
                    <a:pt x="7358" y="14319"/>
                  </a:cubicBezTo>
                  <a:cubicBezTo>
                    <a:pt x="6227" y="14319"/>
                    <a:pt x="5176" y="14041"/>
                    <a:pt x="4244" y="13605"/>
                  </a:cubicBezTo>
                  <a:cubicBezTo>
                    <a:pt x="3332" y="13149"/>
                    <a:pt x="2558" y="12534"/>
                    <a:pt x="1963" y="11820"/>
                  </a:cubicBezTo>
                  <a:cubicBezTo>
                    <a:pt x="1369" y="11126"/>
                    <a:pt x="952" y="10353"/>
                    <a:pt x="674" y="9579"/>
                  </a:cubicBezTo>
                  <a:cubicBezTo>
                    <a:pt x="397" y="8786"/>
                    <a:pt x="278" y="8013"/>
                    <a:pt x="278" y="7279"/>
                  </a:cubicBezTo>
                  <a:cubicBezTo>
                    <a:pt x="278" y="6545"/>
                    <a:pt x="377" y="5871"/>
                    <a:pt x="555" y="5236"/>
                  </a:cubicBezTo>
                  <a:cubicBezTo>
                    <a:pt x="754" y="4621"/>
                    <a:pt x="992" y="4066"/>
                    <a:pt x="1289" y="3590"/>
                  </a:cubicBezTo>
                  <a:cubicBezTo>
                    <a:pt x="1864" y="2618"/>
                    <a:pt x="2578" y="1924"/>
                    <a:pt x="3253" y="1448"/>
                  </a:cubicBezTo>
                  <a:cubicBezTo>
                    <a:pt x="3927" y="972"/>
                    <a:pt x="4561" y="675"/>
                    <a:pt x="5097" y="477"/>
                  </a:cubicBezTo>
                  <a:cubicBezTo>
                    <a:pt x="5374" y="378"/>
                    <a:pt x="5612" y="338"/>
                    <a:pt x="5831" y="278"/>
                  </a:cubicBezTo>
                  <a:cubicBezTo>
                    <a:pt x="6049" y="219"/>
                    <a:pt x="6247" y="199"/>
                    <a:pt x="6406" y="159"/>
                  </a:cubicBezTo>
                  <a:cubicBezTo>
                    <a:pt x="6505" y="140"/>
                    <a:pt x="6584" y="120"/>
                    <a:pt x="6644" y="120"/>
                  </a:cubicBezTo>
                  <a:cubicBezTo>
                    <a:pt x="6723" y="120"/>
                    <a:pt x="6783" y="100"/>
                    <a:pt x="6842" y="100"/>
                  </a:cubicBezTo>
                  <a:cubicBezTo>
                    <a:pt x="6961" y="80"/>
                    <a:pt x="7060" y="80"/>
                    <a:pt x="7139" y="80"/>
                  </a:cubicBezTo>
                  <a:cubicBezTo>
                    <a:pt x="7298" y="60"/>
                    <a:pt x="7358" y="40"/>
                    <a:pt x="7358" y="21"/>
                  </a:cubicBezTo>
                  <a:cubicBezTo>
                    <a:pt x="7358" y="21"/>
                    <a:pt x="7298" y="21"/>
                    <a:pt x="71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7"/>
            <p:cNvSpPr/>
            <p:nvPr/>
          </p:nvSpPr>
          <p:spPr>
            <a:xfrm>
              <a:off x="5363320" y="2600730"/>
              <a:ext cx="2692390" cy="1582618"/>
            </a:xfrm>
            <a:custGeom>
              <a:rect b="b" l="l" r="r" t="t"/>
              <a:pathLst>
                <a:path extrusionOk="0" h="49345" w="83947">
                  <a:moveTo>
                    <a:pt x="50461" y="0"/>
                  </a:moveTo>
                  <a:cubicBezTo>
                    <a:pt x="48356" y="0"/>
                    <a:pt x="46209" y="164"/>
                    <a:pt x="44046" y="508"/>
                  </a:cubicBezTo>
                  <a:cubicBezTo>
                    <a:pt x="40654" y="1023"/>
                    <a:pt x="37263" y="2015"/>
                    <a:pt x="33892" y="3344"/>
                  </a:cubicBezTo>
                  <a:cubicBezTo>
                    <a:pt x="31691" y="4216"/>
                    <a:pt x="29588" y="5208"/>
                    <a:pt x="27586" y="6318"/>
                  </a:cubicBezTo>
                  <a:cubicBezTo>
                    <a:pt x="25602" y="7429"/>
                    <a:pt x="23718" y="8599"/>
                    <a:pt x="21934" y="9848"/>
                  </a:cubicBezTo>
                  <a:cubicBezTo>
                    <a:pt x="18364" y="12327"/>
                    <a:pt x="15191" y="15004"/>
                    <a:pt x="12395" y="17721"/>
                  </a:cubicBezTo>
                  <a:cubicBezTo>
                    <a:pt x="9539" y="20418"/>
                    <a:pt x="7219" y="23294"/>
                    <a:pt x="5196" y="26070"/>
                  </a:cubicBezTo>
                  <a:cubicBezTo>
                    <a:pt x="3233" y="28772"/>
                    <a:pt x="1555" y="31417"/>
                    <a:pt x="89" y="33855"/>
                  </a:cubicBezTo>
                  <a:lnTo>
                    <a:pt x="89" y="33855"/>
                  </a:lnTo>
                  <a:cubicBezTo>
                    <a:pt x="59" y="33897"/>
                    <a:pt x="30" y="33940"/>
                    <a:pt x="0" y="33983"/>
                  </a:cubicBezTo>
                  <a:lnTo>
                    <a:pt x="8" y="33989"/>
                  </a:lnTo>
                  <a:lnTo>
                    <a:pt x="8" y="33989"/>
                  </a:lnTo>
                  <a:cubicBezTo>
                    <a:pt x="6" y="33994"/>
                    <a:pt x="3" y="33998"/>
                    <a:pt x="0" y="34003"/>
                  </a:cubicBezTo>
                  <a:lnTo>
                    <a:pt x="138" y="34083"/>
                  </a:lnTo>
                  <a:lnTo>
                    <a:pt x="218" y="34142"/>
                  </a:lnTo>
                  <a:cubicBezTo>
                    <a:pt x="220" y="34139"/>
                    <a:pt x="222" y="34136"/>
                    <a:pt x="223" y="34133"/>
                  </a:cubicBezTo>
                  <a:lnTo>
                    <a:pt x="223" y="34133"/>
                  </a:lnTo>
                  <a:lnTo>
                    <a:pt x="238" y="34142"/>
                  </a:lnTo>
                  <a:cubicBezTo>
                    <a:pt x="1567" y="32238"/>
                    <a:pt x="2995" y="30493"/>
                    <a:pt x="4522" y="28946"/>
                  </a:cubicBezTo>
                  <a:cubicBezTo>
                    <a:pt x="6049" y="27379"/>
                    <a:pt x="7635" y="25991"/>
                    <a:pt x="9281" y="24801"/>
                  </a:cubicBezTo>
                  <a:cubicBezTo>
                    <a:pt x="10947" y="23631"/>
                    <a:pt x="12652" y="22620"/>
                    <a:pt x="14398" y="21906"/>
                  </a:cubicBezTo>
                  <a:cubicBezTo>
                    <a:pt x="16163" y="21172"/>
                    <a:pt x="17928" y="20676"/>
                    <a:pt x="19653" y="20319"/>
                  </a:cubicBezTo>
                  <a:cubicBezTo>
                    <a:pt x="22120" y="19798"/>
                    <a:pt x="24497" y="19587"/>
                    <a:pt x="26748" y="19587"/>
                  </a:cubicBezTo>
                  <a:cubicBezTo>
                    <a:pt x="27664" y="19587"/>
                    <a:pt x="28558" y="19622"/>
                    <a:pt x="29430" y="19685"/>
                  </a:cubicBezTo>
                  <a:cubicBezTo>
                    <a:pt x="30937" y="19804"/>
                    <a:pt x="32365" y="20022"/>
                    <a:pt x="33733" y="20280"/>
                  </a:cubicBezTo>
                  <a:cubicBezTo>
                    <a:pt x="35102" y="20557"/>
                    <a:pt x="36371" y="20894"/>
                    <a:pt x="37581" y="21291"/>
                  </a:cubicBezTo>
                  <a:cubicBezTo>
                    <a:pt x="40000" y="22084"/>
                    <a:pt x="42082" y="23096"/>
                    <a:pt x="43788" y="24305"/>
                  </a:cubicBezTo>
                  <a:cubicBezTo>
                    <a:pt x="45513" y="25475"/>
                    <a:pt x="46842" y="26824"/>
                    <a:pt x="47794" y="28172"/>
                  </a:cubicBezTo>
                  <a:cubicBezTo>
                    <a:pt x="48765" y="29501"/>
                    <a:pt x="49420" y="30830"/>
                    <a:pt x="49816" y="32020"/>
                  </a:cubicBezTo>
                  <a:cubicBezTo>
                    <a:pt x="50015" y="32615"/>
                    <a:pt x="50154" y="33190"/>
                    <a:pt x="50253" y="33705"/>
                  </a:cubicBezTo>
                  <a:cubicBezTo>
                    <a:pt x="50292" y="33983"/>
                    <a:pt x="50332" y="34241"/>
                    <a:pt x="50372" y="34479"/>
                  </a:cubicBezTo>
                  <a:cubicBezTo>
                    <a:pt x="50392" y="34776"/>
                    <a:pt x="50411" y="35054"/>
                    <a:pt x="50431" y="35312"/>
                  </a:cubicBezTo>
                  <a:lnTo>
                    <a:pt x="50649" y="35054"/>
                  </a:lnTo>
                  <a:lnTo>
                    <a:pt x="50768" y="34955"/>
                  </a:lnTo>
                  <a:lnTo>
                    <a:pt x="50828" y="34875"/>
                  </a:lnTo>
                  <a:cubicBezTo>
                    <a:pt x="50927" y="34756"/>
                    <a:pt x="51046" y="34677"/>
                    <a:pt x="51145" y="34578"/>
                  </a:cubicBezTo>
                  <a:cubicBezTo>
                    <a:pt x="51264" y="34499"/>
                    <a:pt x="51383" y="34419"/>
                    <a:pt x="51482" y="34340"/>
                  </a:cubicBezTo>
                  <a:cubicBezTo>
                    <a:pt x="51601" y="34261"/>
                    <a:pt x="51700" y="34181"/>
                    <a:pt x="51800" y="34122"/>
                  </a:cubicBezTo>
                  <a:cubicBezTo>
                    <a:pt x="52236" y="33864"/>
                    <a:pt x="52672" y="33685"/>
                    <a:pt x="53069" y="33566"/>
                  </a:cubicBezTo>
                  <a:cubicBezTo>
                    <a:pt x="53598" y="33408"/>
                    <a:pt x="54065" y="33355"/>
                    <a:pt x="54464" y="33355"/>
                  </a:cubicBezTo>
                  <a:cubicBezTo>
                    <a:pt x="54664" y="33355"/>
                    <a:pt x="54847" y="33368"/>
                    <a:pt x="55012" y="33388"/>
                  </a:cubicBezTo>
                  <a:cubicBezTo>
                    <a:pt x="55508" y="33447"/>
                    <a:pt x="55825" y="33566"/>
                    <a:pt x="56024" y="33646"/>
                  </a:cubicBezTo>
                  <a:cubicBezTo>
                    <a:pt x="56123" y="33685"/>
                    <a:pt x="56202" y="33705"/>
                    <a:pt x="56242" y="33725"/>
                  </a:cubicBezTo>
                  <a:cubicBezTo>
                    <a:pt x="56281" y="33745"/>
                    <a:pt x="56321" y="33765"/>
                    <a:pt x="56321" y="33765"/>
                  </a:cubicBezTo>
                  <a:cubicBezTo>
                    <a:pt x="56321" y="33765"/>
                    <a:pt x="56301" y="33745"/>
                    <a:pt x="56242" y="33705"/>
                  </a:cubicBezTo>
                  <a:cubicBezTo>
                    <a:pt x="56202" y="33685"/>
                    <a:pt x="56123" y="33666"/>
                    <a:pt x="56044" y="33606"/>
                  </a:cubicBezTo>
                  <a:cubicBezTo>
                    <a:pt x="55825" y="33527"/>
                    <a:pt x="55508" y="33388"/>
                    <a:pt x="55012" y="33328"/>
                  </a:cubicBezTo>
                  <a:cubicBezTo>
                    <a:pt x="54826" y="33299"/>
                    <a:pt x="54617" y="33280"/>
                    <a:pt x="54385" y="33280"/>
                  </a:cubicBezTo>
                  <a:cubicBezTo>
                    <a:pt x="54002" y="33280"/>
                    <a:pt x="53556" y="33331"/>
                    <a:pt x="53049" y="33467"/>
                  </a:cubicBezTo>
                  <a:cubicBezTo>
                    <a:pt x="52633" y="33586"/>
                    <a:pt x="52196" y="33765"/>
                    <a:pt x="51760" y="34023"/>
                  </a:cubicBezTo>
                  <a:cubicBezTo>
                    <a:pt x="51641" y="34102"/>
                    <a:pt x="51522" y="34161"/>
                    <a:pt x="51423" y="34241"/>
                  </a:cubicBezTo>
                  <a:cubicBezTo>
                    <a:pt x="51304" y="34320"/>
                    <a:pt x="51185" y="34399"/>
                    <a:pt x="51086" y="34499"/>
                  </a:cubicBezTo>
                  <a:cubicBezTo>
                    <a:pt x="50967" y="34578"/>
                    <a:pt x="50848" y="34677"/>
                    <a:pt x="50749" y="34776"/>
                  </a:cubicBezTo>
                  <a:cubicBezTo>
                    <a:pt x="50709" y="34816"/>
                    <a:pt x="50669" y="34875"/>
                    <a:pt x="50630" y="34915"/>
                  </a:cubicBezTo>
                  <a:lnTo>
                    <a:pt x="50530" y="35014"/>
                  </a:lnTo>
                  <a:cubicBezTo>
                    <a:pt x="50530" y="34955"/>
                    <a:pt x="50511" y="34875"/>
                    <a:pt x="50511" y="34816"/>
                  </a:cubicBezTo>
                  <a:cubicBezTo>
                    <a:pt x="50511" y="34697"/>
                    <a:pt x="50491" y="34578"/>
                    <a:pt x="50491" y="34459"/>
                  </a:cubicBezTo>
                  <a:cubicBezTo>
                    <a:pt x="50451" y="34221"/>
                    <a:pt x="50431" y="33963"/>
                    <a:pt x="50372" y="33685"/>
                  </a:cubicBezTo>
                  <a:cubicBezTo>
                    <a:pt x="50273" y="33150"/>
                    <a:pt x="50154" y="32575"/>
                    <a:pt x="49955" y="31980"/>
                  </a:cubicBezTo>
                  <a:cubicBezTo>
                    <a:pt x="49559" y="30750"/>
                    <a:pt x="48924" y="29422"/>
                    <a:pt x="47932" y="28053"/>
                  </a:cubicBezTo>
                  <a:cubicBezTo>
                    <a:pt x="46961" y="26705"/>
                    <a:pt x="45632" y="25336"/>
                    <a:pt x="43907" y="24127"/>
                  </a:cubicBezTo>
                  <a:cubicBezTo>
                    <a:pt x="42181" y="22917"/>
                    <a:pt x="40079" y="21886"/>
                    <a:pt x="37660" y="21073"/>
                  </a:cubicBezTo>
                  <a:cubicBezTo>
                    <a:pt x="36430" y="20676"/>
                    <a:pt x="35141" y="20339"/>
                    <a:pt x="33773" y="20061"/>
                  </a:cubicBezTo>
                  <a:cubicBezTo>
                    <a:pt x="32405" y="19784"/>
                    <a:pt x="30957" y="19566"/>
                    <a:pt x="29450" y="19447"/>
                  </a:cubicBezTo>
                  <a:cubicBezTo>
                    <a:pt x="28537" y="19375"/>
                    <a:pt x="27598" y="19336"/>
                    <a:pt x="26636" y="19336"/>
                  </a:cubicBezTo>
                  <a:cubicBezTo>
                    <a:pt x="24398" y="19336"/>
                    <a:pt x="22034" y="19548"/>
                    <a:pt x="19593" y="20061"/>
                  </a:cubicBezTo>
                  <a:cubicBezTo>
                    <a:pt x="17848" y="20418"/>
                    <a:pt x="16063" y="20914"/>
                    <a:pt x="14299" y="21648"/>
                  </a:cubicBezTo>
                  <a:cubicBezTo>
                    <a:pt x="12514" y="22382"/>
                    <a:pt x="10788" y="23393"/>
                    <a:pt x="9123" y="24583"/>
                  </a:cubicBezTo>
                  <a:cubicBezTo>
                    <a:pt x="7457" y="25773"/>
                    <a:pt x="5850" y="27181"/>
                    <a:pt x="4323" y="28747"/>
                  </a:cubicBezTo>
                  <a:cubicBezTo>
                    <a:pt x="3448" y="29634"/>
                    <a:pt x="2604" y="30578"/>
                    <a:pt x="1796" y="31579"/>
                  </a:cubicBezTo>
                  <a:lnTo>
                    <a:pt x="1796" y="31579"/>
                  </a:lnTo>
                  <a:cubicBezTo>
                    <a:pt x="2888" y="29854"/>
                    <a:pt x="4091" y="28059"/>
                    <a:pt x="5434" y="26229"/>
                  </a:cubicBezTo>
                  <a:cubicBezTo>
                    <a:pt x="7437" y="23472"/>
                    <a:pt x="9757" y="20617"/>
                    <a:pt x="12593" y="17939"/>
                  </a:cubicBezTo>
                  <a:cubicBezTo>
                    <a:pt x="15389" y="15223"/>
                    <a:pt x="18542" y="12565"/>
                    <a:pt x="22092" y="10086"/>
                  </a:cubicBezTo>
                  <a:cubicBezTo>
                    <a:pt x="23857" y="8837"/>
                    <a:pt x="25741" y="7667"/>
                    <a:pt x="27724" y="6576"/>
                  </a:cubicBezTo>
                  <a:cubicBezTo>
                    <a:pt x="29707" y="5466"/>
                    <a:pt x="31790" y="4494"/>
                    <a:pt x="33991" y="3601"/>
                  </a:cubicBezTo>
                  <a:cubicBezTo>
                    <a:pt x="37343" y="2293"/>
                    <a:pt x="40714" y="1321"/>
                    <a:pt x="44065" y="785"/>
                  </a:cubicBezTo>
                  <a:cubicBezTo>
                    <a:pt x="46254" y="451"/>
                    <a:pt x="48417" y="291"/>
                    <a:pt x="50534" y="291"/>
                  </a:cubicBezTo>
                  <a:cubicBezTo>
                    <a:pt x="51678" y="291"/>
                    <a:pt x="52808" y="338"/>
                    <a:pt x="53922" y="428"/>
                  </a:cubicBezTo>
                  <a:cubicBezTo>
                    <a:pt x="60268" y="944"/>
                    <a:pt x="66098" y="2947"/>
                    <a:pt x="70739" y="6021"/>
                  </a:cubicBezTo>
                  <a:cubicBezTo>
                    <a:pt x="71333" y="6378"/>
                    <a:pt x="71869" y="6814"/>
                    <a:pt x="72424" y="7211"/>
                  </a:cubicBezTo>
                  <a:lnTo>
                    <a:pt x="72841" y="7528"/>
                  </a:lnTo>
                  <a:lnTo>
                    <a:pt x="73039" y="7687"/>
                  </a:lnTo>
                  <a:lnTo>
                    <a:pt x="73237" y="7845"/>
                  </a:lnTo>
                  <a:cubicBezTo>
                    <a:pt x="73495" y="8063"/>
                    <a:pt x="73753" y="8282"/>
                    <a:pt x="74011" y="8500"/>
                  </a:cubicBezTo>
                  <a:cubicBezTo>
                    <a:pt x="75042" y="9372"/>
                    <a:pt x="75954" y="10324"/>
                    <a:pt x="76807" y="11316"/>
                  </a:cubicBezTo>
                  <a:cubicBezTo>
                    <a:pt x="78473" y="13299"/>
                    <a:pt x="79821" y="15441"/>
                    <a:pt x="80833" y="17622"/>
                  </a:cubicBezTo>
                  <a:cubicBezTo>
                    <a:pt x="82875" y="21985"/>
                    <a:pt x="83688" y="26507"/>
                    <a:pt x="83490" y="30592"/>
                  </a:cubicBezTo>
                  <a:cubicBezTo>
                    <a:pt x="83431" y="31623"/>
                    <a:pt x="83351" y="32615"/>
                    <a:pt x="83173" y="33586"/>
                  </a:cubicBezTo>
                  <a:cubicBezTo>
                    <a:pt x="83093" y="34082"/>
                    <a:pt x="82994" y="34538"/>
                    <a:pt x="82895" y="35014"/>
                  </a:cubicBezTo>
                  <a:cubicBezTo>
                    <a:pt x="82836" y="35252"/>
                    <a:pt x="82776" y="35490"/>
                    <a:pt x="82717" y="35708"/>
                  </a:cubicBezTo>
                  <a:cubicBezTo>
                    <a:pt x="82637" y="35946"/>
                    <a:pt x="82598" y="36164"/>
                    <a:pt x="82518" y="36402"/>
                  </a:cubicBezTo>
                  <a:cubicBezTo>
                    <a:pt x="81963" y="38187"/>
                    <a:pt x="81229" y="39853"/>
                    <a:pt x="80337" y="41301"/>
                  </a:cubicBezTo>
                  <a:cubicBezTo>
                    <a:pt x="79464" y="42768"/>
                    <a:pt x="78433" y="44057"/>
                    <a:pt x="77342" y="45128"/>
                  </a:cubicBezTo>
                  <a:cubicBezTo>
                    <a:pt x="76767" y="45664"/>
                    <a:pt x="76192" y="46159"/>
                    <a:pt x="75617" y="46596"/>
                  </a:cubicBezTo>
                  <a:cubicBezTo>
                    <a:pt x="75022" y="47032"/>
                    <a:pt x="74407" y="47409"/>
                    <a:pt x="73793" y="47726"/>
                  </a:cubicBezTo>
                  <a:cubicBezTo>
                    <a:pt x="71933" y="48731"/>
                    <a:pt x="70017" y="49134"/>
                    <a:pt x="68267" y="49134"/>
                  </a:cubicBezTo>
                  <a:cubicBezTo>
                    <a:pt x="67703" y="49134"/>
                    <a:pt x="67156" y="49092"/>
                    <a:pt x="66633" y="49015"/>
                  </a:cubicBezTo>
                  <a:cubicBezTo>
                    <a:pt x="64483" y="48699"/>
                    <a:pt x="62745" y="47775"/>
                    <a:pt x="61575" y="46692"/>
                  </a:cubicBezTo>
                  <a:lnTo>
                    <a:pt x="61575" y="46692"/>
                  </a:lnTo>
                  <a:lnTo>
                    <a:pt x="61557" y="46655"/>
                  </a:lnTo>
                  <a:cubicBezTo>
                    <a:pt x="61041" y="46199"/>
                    <a:pt x="60664" y="45644"/>
                    <a:pt x="60406" y="45069"/>
                  </a:cubicBezTo>
                  <a:cubicBezTo>
                    <a:pt x="60129" y="44493"/>
                    <a:pt x="59950" y="43918"/>
                    <a:pt x="59811" y="43363"/>
                  </a:cubicBezTo>
                  <a:cubicBezTo>
                    <a:pt x="59534" y="42233"/>
                    <a:pt x="59415" y="41182"/>
                    <a:pt x="59336" y="40250"/>
                  </a:cubicBezTo>
                  <a:cubicBezTo>
                    <a:pt x="59177" y="38385"/>
                    <a:pt x="58840" y="36938"/>
                    <a:pt x="58344" y="35926"/>
                  </a:cubicBezTo>
                  <a:cubicBezTo>
                    <a:pt x="57868" y="34915"/>
                    <a:pt x="57273" y="34380"/>
                    <a:pt x="56896" y="34102"/>
                  </a:cubicBezTo>
                  <a:cubicBezTo>
                    <a:pt x="56718" y="33963"/>
                    <a:pt x="56559" y="33884"/>
                    <a:pt x="56460" y="33824"/>
                  </a:cubicBezTo>
                  <a:cubicBezTo>
                    <a:pt x="56379" y="33792"/>
                    <a:pt x="56338" y="33760"/>
                    <a:pt x="56325" y="33760"/>
                  </a:cubicBezTo>
                  <a:cubicBezTo>
                    <a:pt x="56322" y="33760"/>
                    <a:pt x="56321" y="33761"/>
                    <a:pt x="56321" y="33765"/>
                  </a:cubicBezTo>
                  <a:cubicBezTo>
                    <a:pt x="56321" y="33765"/>
                    <a:pt x="56361" y="33785"/>
                    <a:pt x="56460" y="33844"/>
                  </a:cubicBezTo>
                  <a:cubicBezTo>
                    <a:pt x="56539" y="33923"/>
                    <a:pt x="56698" y="33983"/>
                    <a:pt x="56876" y="34142"/>
                  </a:cubicBezTo>
                  <a:cubicBezTo>
                    <a:pt x="57253" y="34439"/>
                    <a:pt x="57808" y="34974"/>
                    <a:pt x="58265" y="35966"/>
                  </a:cubicBezTo>
                  <a:cubicBezTo>
                    <a:pt x="58741" y="36958"/>
                    <a:pt x="59058" y="38405"/>
                    <a:pt x="59217" y="40269"/>
                  </a:cubicBezTo>
                  <a:cubicBezTo>
                    <a:pt x="59296" y="41202"/>
                    <a:pt x="59395" y="42253"/>
                    <a:pt x="59673" y="43403"/>
                  </a:cubicBezTo>
                  <a:cubicBezTo>
                    <a:pt x="59811" y="43958"/>
                    <a:pt x="59990" y="44553"/>
                    <a:pt x="60268" y="45128"/>
                  </a:cubicBezTo>
                  <a:cubicBezTo>
                    <a:pt x="60542" y="45715"/>
                    <a:pt x="60912" y="46283"/>
                    <a:pt x="61418" y="46775"/>
                  </a:cubicBezTo>
                  <a:lnTo>
                    <a:pt x="61418" y="46775"/>
                  </a:lnTo>
                  <a:lnTo>
                    <a:pt x="61418" y="46794"/>
                  </a:lnTo>
                  <a:lnTo>
                    <a:pt x="61438" y="46814"/>
                  </a:lnTo>
                  <a:cubicBezTo>
                    <a:pt x="62647" y="47924"/>
                    <a:pt x="64412" y="48896"/>
                    <a:pt x="66614" y="49213"/>
                  </a:cubicBezTo>
                  <a:cubicBezTo>
                    <a:pt x="67173" y="49295"/>
                    <a:pt x="67759" y="49345"/>
                    <a:pt x="68363" y="49345"/>
                  </a:cubicBezTo>
                  <a:cubicBezTo>
                    <a:pt x="68936" y="49345"/>
                    <a:pt x="69525" y="49300"/>
                    <a:pt x="70124" y="49194"/>
                  </a:cubicBezTo>
                  <a:cubicBezTo>
                    <a:pt x="70758" y="49114"/>
                    <a:pt x="71393" y="48936"/>
                    <a:pt x="72028" y="48737"/>
                  </a:cubicBezTo>
                  <a:cubicBezTo>
                    <a:pt x="72642" y="48519"/>
                    <a:pt x="73277" y="48261"/>
                    <a:pt x="73912" y="47924"/>
                  </a:cubicBezTo>
                  <a:cubicBezTo>
                    <a:pt x="74526" y="47607"/>
                    <a:pt x="75161" y="47230"/>
                    <a:pt x="75756" y="46774"/>
                  </a:cubicBezTo>
                  <a:cubicBezTo>
                    <a:pt x="76351" y="46338"/>
                    <a:pt x="76946" y="45842"/>
                    <a:pt x="77501" y="45307"/>
                  </a:cubicBezTo>
                  <a:cubicBezTo>
                    <a:pt x="78631" y="44216"/>
                    <a:pt x="79663" y="42927"/>
                    <a:pt x="80555" y="41439"/>
                  </a:cubicBezTo>
                  <a:cubicBezTo>
                    <a:pt x="81467" y="39952"/>
                    <a:pt x="82201" y="38286"/>
                    <a:pt x="82756" y="36462"/>
                  </a:cubicBezTo>
                  <a:cubicBezTo>
                    <a:pt x="82836" y="36244"/>
                    <a:pt x="82895" y="36006"/>
                    <a:pt x="82955" y="35788"/>
                  </a:cubicBezTo>
                  <a:cubicBezTo>
                    <a:pt x="83014" y="35550"/>
                    <a:pt x="83093" y="35312"/>
                    <a:pt x="83133" y="35074"/>
                  </a:cubicBezTo>
                  <a:cubicBezTo>
                    <a:pt x="83252" y="34598"/>
                    <a:pt x="83351" y="34122"/>
                    <a:pt x="83431" y="33646"/>
                  </a:cubicBezTo>
                  <a:cubicBezTo>
                    <a:pt x="83609" y="32654"/>
                    <a:pt x="83708" y="31643"/>
                    <a:pt x="83768" y="30612"/>
                  </a:cubicBezTo>
                  <a:cubicBezTo>
                    <a:pt x="83946" y="26487"/>
                    <a:pt x="83153" y="21926"/>
                    <a:pt x="81091" y="17503"/>
                  </a:cubicBezTo>
                  <a:cubicBezTo>
                    <a:pt x="80059" y="15302"/>
                    <a:pt x="78711" y="13140"/>
                    <a:pt x="77025" y="11137"/>
                  </a:cubicBezTo>
                  <a:cubicBezTo>
                    <a:pt x="76172" y="10146"/>
                    <a:pt x="75240" y="9174"/>
                    <a:pt x="74209" y="8301"/>
                  </a:cubicBezTo>
                  <a:cubicBezTo>
                    <a:pt x="73951" y="8083"/>
                    <a:pt x="73693" y="7845"/>
                    <a:pt x="73436" y="7627"/>
                  </a:cubicBezTo>
                  <a:lnTo>
                    <a:pt x="73237" y="7469"/>
                  </a:lnTo>
                  <a:lnTo>
                    <a:pt x="73019" y="7310"/>
                  </a:lnTo>
                  <a:lnTo>
                    <a:pt x="72603" y="6993"/>
                  </a:lnTo>
                  <a:cubicBezTo>
                    <a:pt x="72047" y="6596"/>
                    <a:pt x="71512" y="6140"/>
                    <a:pt x="70897" y="5783"/>
                  </a:cubicBezTo>
                  <a:cubicBezTo>
                    <a:pt x="66217" y="2669"/>
                    <a:pt x="60347" y="666"/>
                    <a:pt x="53941" y="151"/>
                  </a:cubicBezTo>
                  <a:cubicBezTo>
                    <a:pt x="52797" y="51"/>
                    <a:pt x="51636" y="0"/>
                    <a:pt x="504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7"/>
            <p:cNvSpPr/>
            <p:nvPr/>
          </p:nvSpPr>
          <p:spPr>
            <a:xfrm>
              <a:off x="7316602" y="3284195"/>
              <a:ext cx="471979" cy="468162"/>
            </a:xfrm>
            <a:custGeom>
              <a:rect b="b" l="l" r="r" t="t"/>
              <a:pathLst>
                <a:path extrusionOk="0" h="14597" w="14716">
                  <a:moveTo>
                    <a:pt x="7358" y="1"/>
                  </a:moveTo>
                  <a:cubicBezTo>
                    <a:pt x="6188" y="1"/>
                    <a:pt x="5077" y="298"/>
                    <a:pt x="4125" y="754"/>
                  </a:cubicBezTo>
                  <a:cubicBezTo>
                    <a:pt x="3153" y="1230"/>
                    <a:pt x="2360" y="1885"/>
                    <a:pt x="1745" y="2599"/>
                  </a:cubicBezTo>
                  <a:cubicBezTo>
                    <a:pt x="1131" y="3332"/>
                    <a:pt x="674" y="4145"/>
                    <a:pt x="397" y="4959"/>
                  </a:cubicBezTo>
                  <a:cubicBezTo>
                    <a:pt x="119" y="5772"/>
                    <a:pt x="0" y="6565"/>
                    <a:pt x="0" y="7338"/>
                  </a:cubicBezTo>
                  <a:cubicBezTo>
                    <a:pt x="20" y="8092"/>
                    <a:pt x="119" y="8806"/>
                    <a:pt x="298" y="9440"/>
                  </a:cubicBezTo>
                  <a:cubicBezTo>
                    <a:pt x="516" y="10095"/>
                    <a:pt x="754" y="10670"/>
                    <a:pt x="1071" y="11166"/>
                  </a:cubicBezTo>
                  <a:cubicBezTo>
                    <a:pt x="1686" y="12157"/>
                    <a:pt x="2420" y="12871"/>
                    <a:pt x="3134" y="13347"/>
                  </a:cubicBezTo>
                  <a:cubicBezTo>
                    <a:pt x="3847" y="13823"/>
                    <a:pt x="4482" y="14121"/>
                    <a:pt x="5037" y="14279"/>
                  </a:cubicBezTo>
                  <a:cubicBezTo>
                    <a:pt x="5315" y="14378"/>
                    <a:pt x="5573" y="14418"/>
                    <a:pt x="5791" y="14478"/>
                  </a:cubicBezTo>
                  <a:cubicBezTo>
                    <a:pt x="6029" y="14537"/>
                    <a:pt x="6227" y="14557"/>
                    <a:pt x="6386" y="14577"/>
                  </a:cubicBezTo>
                  <a:cubicBezTo>
                    <a:pt x="6485" y="14577"/>
                    <a:pt x="6564" y="14597"/>
                    <a:pt x="6624" y="14597"/>
                  </a:cubicBezTo>
                  <a:lnTo>
                    <a:pt x="7139" y="14597"/>
                  </a:lnTo>
                  <a:cubicBezTo>
                    <a:pt x="7298" y="14597"/>
                    <a:pt x="7358" y="14597"/>
                    <a:pt x="7358" y="14577"/>
                  </a:cubicBezTo>
                  <a:cubicBezTo>
                    <a:pt x="7358" y="14577"/>
                    <a:pt x="7298" y="14557"/>
                    <a:pt x="7139" y="14537"/>
                  </a:cubicBezTo>
                  <a:cubicBezTo>
                    <a:pt x="7060" y="14537"/>
                    <a:pt x="6961" y="14517"/>
                    <a:pt x="6842" y="14517"/>
                  </a:cubicBezTo>
                  <a:cubicBezTo>
                    <a:pt x="6783" y="14497"/>
                    <a:pt x="6723" y="14497"/>
                    <a:pt x="6644" y="14497"/>
                  </a:cubicBezTo>
                  <a:cubicBezTo>
                    <a:pt x="6564" y="14478"/>
                    <a:pt x="6485" y="14478"/>
                    <a:pt x="6406" y="14458"/>
                  </a:cubicBezTo>
                  <a:cubicBezTo>
                    <a:pt x="6247" y="14418"/>
                    <a:pt x="6049" y="14398"/>
                    <a:pt x="5831" y="14339"/>
                  </a:cubicBezTo>
                  <a:cubicBezTo>
                    <a:pt x="5612" y="14279"/>
                    <a:pt x="5355" y="14220"/>
                    <a:pt x="5097" y="14121"/>
                  </a:cubicBezTo>
                  <a:cubicBezTo>
                    <a:pt x="4561" y="13942"/>
                    <a:pt x="3927" y="13645"/>
                    <a:pt x="3253" y="13169"/>
                  </a:cubicBezTo>
                  <a:cubicBezTo>
                    <a:pt x="2578" y="12693"/>
                    <a:pt x="1864" y="11999"/>
                    <a:pt x="1289" y="11027"/>
                  </a:cubicBezTo>
                  <a:cubicBezTo>
                    <a:pt x="992" y="10551"/>
                    <a:pt x="754" y="9976"/>
                    <a:pt x="555" y="9361"/>
                  </a:cubicBezTo>
                  <a:cubicBezTo>
                    <a:pt x="377" y="8746"/>
                    <a:pt x="278" y="8052"/>
                    <a:pt x="278" y="7338"/>
                  </a:cubicBezTo>
                  <a:cubicBezTo>
                    <a:pt x="278" y="6585"/>
                    <a:pt x="397" y="5811"/>
                    <a:pt x="674" y="5038"/>
                  </a:cubicBezTo>
                  <a:cubicBezTo>
                    <a:pt x="952" y="4264"/>
                    <a:pt x="1369" y="3491"/>
                    <a:pt x="1963" y="2777"/>
                  </a:cubicBezTo>
                  <a:cubicBezTo>
                    <a:pt x="2558" y="2083"/>
                    <a:pt x="3332" y="1468"/>
                    <a:pt x="4244" y="1012"/>
                  </a:cubicBezTo>
                  <a:cubicBezTo>
                    <a:pt x="5156" y="556"/>
                    <a:pt x="6227" y="298"/>
                    <a:pt x="7358" y="278"/>
                  </a:cubicBezTo>
                  <a:cubicBezTo>
                    <a:pt x="8488" y="298"/>
                    <a:pt x="9539" y="556"/>
                    <a:pt x="10451" y="1012"/>
                  </a:cubicBezTo>
                  <a:cubicBezTo>
                    <a:pt x="11383" y="1468"/>
                    <a:pt x="12157" y="2083"/>
                    <a:pt x="12752" y="2777"/>
                  </a:cubicBezTo>
                  <a:cubicBezTo>
                    <a:pt x="13347" y="3491"/>
                    <a:pt x="13763" y="4264"/>
                    <a:pt x="14041" y="5038"/>
                  </a:cubicBezTo>
                  <a:cubicBezTo>
                    <a:pt x="14299" y="5811"/>
                    <a:pt x="14418" y="6605"/>
                    <a:pt x="14437" y="7338"/>
                  </a:cubicBezTo>
                  <a:cubicBezTo>
                    <a:pt x="14418" y="8052"/>
                    <a:pt x="14338" y="8746"/>
                    <a:pt x="14140" y="9361"/>
                  </a:cubicBezTo>
                  <a:cubicBezTo>
                    <a:pt x="13961" y="9976"/>
                    <a:pt x="13723" y="10551"/>
                    <a:pt x="13426" y="11027"/>
                  </a:cubicBezTo>
                  <a:cubicBezTo>
                    <a:pt x="12831" y="11999"/>
                    <a:pt x="12117" y="12693"/>
                    <a:pt x="11443" y="13169"/>
                  </a:cubicBezTo>
                  <a:cubicBezTo>
                    <a:pt x="10769" y="13645"/>
                    <a:pt x="10134" y="13942"/>
                    <a:pt x="9599" y="14121"/>
                  </a:cubicBezTo>
                  <a:cubicBezTo>
                    <a:pt x="9341" y="14220"/>
                    <a:pt x="9103" y="14279"/>
                    <a:pt x="8885" y="14339"/>
                  </a:cubicBezTo>
                  <a:cubicBezTo>
                    <a:pt x="8666" y="14398"/>
                    <a:pt x="8468" y="14418"/>
                    <a:pt x="8290" y="14458"/>
                  </a:cubicBezTo>
                  <a:cubicBezTo>
                    <a:pt x="8210" y="14458"/>
                    <a:pt x="8131" y="14478"/>
                    <a:pt x="8072" y="14497"/>
                  </a:cubicBezTo>
                  <a:cubicBezTo>
                    <a:pt x="7992" y="14497"/>
                    <a:pt x="7933" y="14497"/>
                    <a:pt x="7873" y="14517"/>
                  </a:cubicBezTo>
                  <a:cubicBezTo>
                    <a:pt x="7754" y="14517"/>
                    <a:pt x="7655" y="14537"/>
                    <a:pt x="7576" y="14537"/>
                  </a:cubicBezTo>
                  <a:cubicBezTo>
                    <a:pt x="7417" y="14557"/>
                    <a:pt x="7358" y="14577"/>
                    <a:pt x="7358" y="14577"/>
                  </a:cubicBezTo>
                  <a:cubicBezTo>
                    <a:pt x="7358" y="14597"/>
                    <a:pt x="7417" y="14597"/>
                    <a:pt x="7576" y="14597"/>
                  </a:cubicBezTo>
                  <a:lnTo>
                    <a:pt x="8072" y="14597"/>
                  </a:lnTo>
                  <a:cubicBezTo>
                    <a:pt x="8151" y="14597"/>
                    <a:pt x="8230" y="14577"/>
                    <a:pt x="8310" y="14577"/>
                  </a:cubicBezTo>
                  <a:cubicBezTo>
                    <a:pt x="8488" y="14537"/>
                    <a:pt x="8686" y="14537"/>
                    <a:pt x="8904" y="14478"/>
                  </a:cubicBezTo>
                  <a:cubicBezTo>
                    <a:pt x="9142" y="14418"/>
                    <a:pt x="9400" y="14378"/>
                    <a:pt x="9658" y="14279"/>
                  </a:cubicBezTo>
                  <a:cubicBezTo>
                    <a:pt x="10213" y="14121"/>
                    <a:pt x="10868" y="13823"/>
                    <a:pt x="11582" y="13347"/>
                  </a:cubicBezTo>
                  <a:cubicBezTo>
                    <a:pt x="12276" y="12851"/>
                    <a:pt x="13010" y="12157"/>
                    <a:pt x="13624" y="11166"/>
                  </a:cubicBezTo>
                  <a:cubicBezTo>
                    <a:pt x="13942" y="10670"/>
                    <a:pt x="14199" y="10095"/>
                    <a:pt x="14398" y="9440"/>
                  </a:cubicBezTo>
                  <a:cubicBezTo>
                    <a:pt x="14596" y="8806"/>
                    <a:pt x="14695" y="8092"/>
                    <a:pt x="14715" y="7338"/>
                  </a:cubicBezTo>
                  <a:cubicBezTo>
                    <a:pt x="14695" y="6565"/>
                    <a:pt x="14576" y="5772"/>
                    <a:pt x="14299" y="4959"/>
                  </a:cubicBezTo>
                  <a:cubicBezTo>
                    <a:pt x="14021" y="4145"/>
                    <a:pt x="13585" y="3332"/>
                    <a:pt x="12970" y="2599"/>
                  </a:cubicBezTo>
                  <a:cubicBezTo>
                    <a:pt x="12355" y="1885"/>
                    <a:pt x="11542" y="1230"/>
                    <a:pt x="10590" y="754"/>
                  </a:cubicBezTo>
                  <a:cubicBezTo>
                    <a:pt x="9638"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7"/>
            <p:cNvSpPr/>
            <p:nvPr/>
          </p:nvSpPr>
          <p:spPr>
            <a:xfrm>
              <a:off x="4604516" y="2162235"/>
              <a:ext cx="3801008" cy="3399653"/>
            </a:xfrm>
            <a:custGeom>
              <a:rect b="b" l="l" r="r" t="t"/>
              <a:pathLst>
                <a:path extrusionOk="0" h="105999" w="118513">
                  <a:moveTo>
                    <a:pt x="23778" y="47734"/>
                  </a:moveTo>
                  <a:cubicBezTo>
                    <a:pt x="23778" y="47734"/>
                    <a:pt x="23778" y="47735"/>
                    <a:pt x="23738" y="47774"/>
                  </a:cubicBezTo>
                  <a:cubicBezTo>
                    <a:pt x="23738" y="47774"/>
                    <a:pt x="23719" y="47833"/>
                    <a:pt x="23659" y="47933"/>
                  </a:cubicBezTo>
                  <a:cubicBezTo>
                    <a:pt x="23719" y="47833"/>
                    <a:pt x="23758" y="47774"/>
                    <a:pt x="23758" y="47774"/>
                  </a:cubicBezTo>
                  <a:cubicBezTo>
                    <a:pt x="23778" y="47735"/>
                    <a:pt x="23778" y="47734"/>
                    <a:pt x="23778" y="47734"/>
                  </a:cubicBezTo>
                  <a:close/>
                  <a:moveTo>
                    <a:pt x="72345" y="0"/>
                  </a:moveTo>
                  <a:cubicBezTo>
                    <a:pt x="71790" y="0"/>
                    <a:pt x="71235" y="0"/>
                    <a:pt x="70699" y="20"/>
                  </a:cubicBezTo>
                  <a:cubicBezTo>
                    <a:pt x="68518" y="80"/>
                    <a:pt x="66356" y="278"/>
                    <a:pt x="64234" y="576"/>
                  </a:cubicBezTo>
                  <a:cubicBezTo>
                    <a:pt x="60010" y="1151"/>
                    <a:pt x="55905" y="2142"/>
                    <a:pt x="52038" y="3471"/>
                  </a:cubicBezTo>
                  <a:cubicBezTo>
                    <a:pt x="48151" y="4800"/>
                    <a:pt x="44482" y="6465"/>
                    <a:pt x="41051" y="8409"/>
                  </a:cubicBezTo>
                  <a:cubicBezTo>
                    <a:pt x="40198" y="8865"/>
                    <a:pt x="39366" y="9400"/>
                    <a:pt x="38552" y="9916"/>
                  </a:cubicBezTo>
                  <a:cubicBezTo>
                    <a:pt x="37720" y="10412"/>
                    <a:pt x="36906" y="10947"/>
                    <a:pt x="36113" y="11503"/>
                  </a:cubicBezTo>
                  <a:cubicBezTo>
                    <a:pt x="34547" y="12593"/>
                    <a:pt x="33019" y="13743"/>
                    <a:pt x="31572" y="14933"/>
                  </a:cubicBezTo>
                  <a:cubicBezTo>
                    <a:pt x="28676" y="17333"/>
                    <a:pt x="26079" y="19931"/>
                    <a:pt x="23778" y="22687"/>
                  </a:cubicBezTo>
                  <a:cubicBezTo>
                    <a:pt x="21478" y="25424"/>
                    <a:pt x="19395" y="28260"/>
                    <a:pt x="17571" y="31135"/>
                  </a:cubicBezTo>
                  <a:cubicBezTo>
                    <a:pt x="16659" y="32583"/>
                    <a:pt x="15806" y="34031"/>
                    <a:pt x="15013" y="35498"/>
                  </a:cubicBezTo>
                  <a:cubicBezTo>
                    <a:pt x="14814" y="35855"/>
                    <a:pt x="14616" y="36232"/>
                    <a:pt x="14418" y="36589"/>
                  </a:cubicBezTo>
                  <a:lnTo>
                    <a:pt x="14140" y="37144"/>
                  </a:lnTo>
                  <a:lnTo>
                    <a:pt x="13862" y="37700"/>
                  </a:lnTo>
                  <a:cubicBezTo>
                    <a:pt x="13505" y="38433"/>
                    <a:pt x="13148" y="39167"/>
                    <a:pt x="12811" y="39901"/>
                  </a:cubicBezTo>
                  <a:cubicBezTo>
                    <a:pt x="11423" y="42836"/>
                    <a:pt x="10213" y="45751"/>
                    <a:pt x="9162" y="48646"/>
                  </a:cubicBezTo>
                  <a:cubicBezTo>
                    <a:pt x="8111" y="51542"/>
                    <a:pt x="7199" y="54398"/>
                    <a:pt x="6445" y="57194"/>
                  </a:cubicBezTo>
                  <a:cubicBezTo>
                    <a:pt x="6247" y="57908"/>
                    <a:pt x="6069" y="58602"/>
                    <a:pt x="5890" y="59296"/>
                  </a:cubicBezTo>
                  <a:cubicBezTo>
                    <a:pt x="5732" y="59990"/>
                    <a:pt x="5573" y="60684"/>
                    <a:pt x="5414" y="61378"/>
                  </a:cubicBezTo>
                  <a:cubicBezTo>
                    <a:pt x="5256" y="62072"/>
                    <a:pt x="5097" y="62747"/>
                    <a:pt x="4938" y="63421"/>
                  </a:cubicBezTo>
                  <a:cubicBezTo>
                    <a:pt x="4799" y="64115"/>
                    <a:pt x="4661" y="64789"/>
                    <a:pt x="4522" y="65444"/>
                  </a:cubicBezTo>
                  <a:cubicBezTo>
                    <a:pt x="3431" y="70818"/>
                    <a:pt x="2678" y="75934"/>
                    <a:pt x="2102" y="80733"/>
                  </a:cubicBezTo>
                  <a:cubicBezTo>
                    <a:pt x="1527" y="85513"/>
                    <a:pt x="1131" y="90015"/>
                    <a:pt x="813" y="94179"/>
                  </a:cubicBezTo>
                  <a:cubicBezTo>
                    <a:pt x="655" y="96281"/>
                    <a:pt x="496" y="98284"/>
                    <a:pt x="377" y="100208"/>
                  </a:cubicBezTo>
                  <a:cubicBezTo>
                    <a:pt x="238" y="102171"/>
                    <a:pt x="119" y="104055"/>
                    <a:pt x="0" y="105860"/>
                  </a:cubicBezTo>
                  <a:cubicBezTo>
                    <a:pt x="278" y="105919"/>
                    <a:pt x="536" y="105959"/>
                    <a:pt x="675" y="105998"/>
                  </a:cubicBezTo>
                  <a:cubicBezTo>
                    <a:pt x="774" y="105582"/>
                    <a:pt x="873" y="105185"/>
                    <a:pt x="952" y="104769"/>
                  </a:cubicBezTo>
                  <a:cubicBezTo>
                    <a:pt x="1032" y="104412"/>
                    <a:pt x="1131" y="104035"/>
                    <a:pt x="1210" y="103678"/>
                  </a:cubicBezTo>
                  <a:cubicBezTo>
                    <a:pt x="1388" y="102964"/>
                    <a:pt x="1567" y="102231"/>
                    <a:pt x="1745" y="101536"/>
                  </a:cubicBezTo>
                  <a:cubicBezTo>
                    <a:pt x="1944" y="100823"/>
                    <a:pt x="2122" y="100128"/>
                    <a:pt x="2301" y="99434"/>
                  </a:cubicBezTo>
                  <a:cubicBezTo>
                    <a:pt x="2499" y="98760"/>
                    <a:pt x="2697" y="98066"/>
                    <a:pt x="2876" y="97412"/>
                  </a:cubicBezTo>
                  <a:cubicBezTo>
                    <a:pt x="3649" y="94715"/>
                    <a:pt x="4443" y="92196"/>
                    <a:pt x="5236" y="89777"/>
                  </a:cubicBezTo>
                  <a:cubicBezTo>
                    <a:pt x="6802" y="84977"/>
                    <a:pt x="8389" y="80714"/>
                    <a:pt x="9876" y="76906"/>
                  </a:cubicBezTo>
                  <a:cubicBezTo>
                    <a:pt x="12851" y="69291"/>
                    <a:pt x="15489" y="63560"/>
                    <a:pt x="17591" y="59276"/>
                  </a:cubicBezTo>
                  <a:cubicBezTo>
                    <a:pt x="19693" y="54973"/>
                    <a:pt x="21279" y="52137"/>
                    <a:pt x="22291" y="50332"/>
                  </a:cubicBezTo>
                  <a:cubicBezTo>
                    <a:pt x="22787" y="49440"/>
                    <a:pt x="23163" y="48805"/>
                    <a:pt x="23401" y="48389"/>
                  </a:cubicBezTo>
                  <a:cubicBezTo>
                    <a:pt x="23520" y="48190"/>
                    <a:pt x="23600" y="48032"/>
                    <a:pt x="23659" y="47933"/>
                  </a:cubicBezTo>
                  <a:lnTo>
                    <a:pt x="23659" y="47933"/>
                  </a:lnTo>
                  <a:cubicBezTo>
                    <a:pt x="23580" y="48032"/>
                    <a:pt x="23500" y="48171"/>
                    <a:pt x="23381" y="48389"/>
                  </a:cubicBezTo>
                  <a:cubicBezTo>
                    <a:pt x="23124" y="48785"/>
                    <a:pt x="22747" y="49420"/>
                    <a:pt x="22231" y="50312"/>
                  </a:cubicBezTo>
                  <a:cubicBezTo>
                    <a:pt x="21200" y="52097"/>
                    <a:pt x="19594" y="54933"/>
                    <a:pt x="17472" y="59217"/>
                  </a:cubicBezTo>
                  <a:cubicBezTo>
                    <a:pt x="15350" y="63500"/>
                    <a:pt x="12712" y="69231"/>
                    <a:pt x="9698" y="76847"/>
                  </a:cubicBezTo>
                  <a:cubicBezTo>
                    <a:pt x="8210" y="80654"/>
                    <a:pt x="6624" y="84918"/>
                    <a:pt x="5037" y="89737"/>
                  </a:cubicBezTo>
                  <a:cubicBezTo>
                    <a:pt x="4244" y="92136"/>
                    <a:pt x="3451" y="94675"/>
                    <a:pt x="2678" y="97352"/>
                  </a:cubicBezTo>
                  <a:cubicBezTo>
                    <a:pt x="2479" y="98026"/>
                    <a:pt x="2281" y="98701"/>
                    <a:pt x="2102" y="99395"/>
                  </a:cubicBezTo>
                  <a:cubicBezTo>
                    <a:pt x="1904" y="100089"/>
                    <a:pt x="1726" y="100783"/>
                    <a:pt x="1547" y="101477"/>
                  </a:cubicBezTo>
                  <a:cubicBezTo>
                    <a:pt x="1349" y="102191"/>
                    <a:pt x="1170" y="102905"/>
                    <a:pt x="992" y="103639"/>
                  </a:cubicBezTo>
                  <a:cubicBezTo>
                    <a:pt x="913" y="103996"/>
                    <a:pt x="833" y="104372"/>
                    <a:pt x="734" y="104729"/>
                  </a:cubicBezTo>
                  <a:cubicBezTo>
                    <a:pt x="655" y="105066"/>
                    <a:pt x="575" y="105404"/>
                    <a:pt x="516" y="105741"/>
                  </a:cubicBezTo>
                  <a:cubicBezTo>
                    <a:pt x="456" y="105741"/>
                    <a:pt x="337" y="105701"/>
                    <a:pt x="218" y="105681"/>
                  </a:cubicBezTo>
                  <a:cubicBezTo>
                    <a:pt x="337" y="103956"/>
                    <a:pt x="456" y="102131"/>
                    <a:pt x="595" y="100228"/>
                  </a:cubicBezTo>
                  <a:cubicBezTo>
                    <a:pt x="714" y="98304"/>
                    <a:pt x="873" y="96301"/>
                    <a:pt x="1032" y="94219"/>
                  </a:cubicBezTo>
                  <a:cubicBezTo>
                    <a:pt x="1369" y="90034"/>
                    <a:pt x="1745" y="85552"/>
                    <a:pt x="2340" y="80753"/>
                  </a:cubicBezTo>
                  <a:cubicBezTo>
                    <a:pt x="2896" y="75974"/>
                    <a:pt x="3669" y="70877"/>
                    <a:pt x="4760" y="65503"/>
                  </a:cubicBezTo>
                  <a:cubicBezTo>
                    <a:pt x="4899" y="64849"/>
                    <a:pt x="5037" y="64174"/>
                    <a:pt x="5176" y="63480"/>
                  </a:cubicBezTo>
                  <a:cubicBezTo>
                    <a:pt x="5335" y="62806"/>
                    <a:pt x="5494" y="62132"/>
                    <a:pt x="5652" y="61438"/>
                  </a:cubicBezTo>
                  <a:cubicBezTo>
                    <a:pt x="5811" y="60763"/>
                    <a:pt x="5970" y="60069"/>
                    <a:pt x="6128" y="59375"/>
                  </a:cubicBezTo>
                  <a:cubicBezTo>
                    <a:pt x="6307" y="58681"/>
                    <a:pt x="6485" y="57967"/>
                    <a:pt x="6683" y="57273"/>
                  </a:cubicBezTo>
                  <a:cubicBezTo>
                    <a:pt x="7457" y="54477"/>
                    <a:pt x="8349" y="51621"/>
                    <a:pt x="9400" y="48746"/>
                  </a:cubicBezTo>
                  <a:cubicBezTo>
                    <a:pt x="10451" y="45870"/>
                    <a:pt x="11661" y="42955"/>
                    <a:pt x="13049" y="40020"/>
                  </a:cubicBezTo>
                  <a:cubicBezTo>
                    <a:pt x="13386" y="39306"/>
                    <a:pt x="13743" y="38572"/>
                    <a:pt x="14100" y="37819"/>
                  </a:cubicBezTo>
                  <a:lnTo>
                    <a:pt x="14358" y="37263"/>
                  </a:lnTo>
                  <a:lnTo>
                    <a:pt x="14656" y="36728"/>
                  </a:lnTo>
                  <a:cubicBezTo>
                    <a:pt x="14834" y="36351"/>
                    <a:pt x="15052" y="35994"/>
                    <a:pt x="15251" y="35637"/>
                  </a:cubicBezTo>
                  <a:cubicBezTo>
                    <a:pt x="16044" y="34170"/>
                    <a:pt x="16897" y="32722"/>
                    <a:pt x="17809" y="31294"/>
                  </a:cubicBezTo>
                  <a:cubicBezTo>
                    <a:pt x="19613" y="28419"/>
                    <a:pt x="21696" y="25603"/>
                    <a:pt x="23996" y="22866"/>
                  </a:cubicBezTo>
                  <a:cubicBezTo>
                    <a:pt x="26277" y="20129"/>
                    <a:pt x="28875" y="17531"/>
                    <a:pt x="31750" y="15151"/>
                  </a:cubicBezTo>
                  <a:cubicBezTo>
                    <a:pt x="33198" y="13962"/>
                    <a:pt x="34705" y="12811"/>
                    <a:pt x="36272" y="11741"/>
                  </a:cubicBezTo>
                  <a:cubicBezTo>
                    <a:pt x="37065" y="11185"/>
                    <a:pt x="37878" y="10650"/>
                    <a:pt x="38691" y="10154"/>
                  </a:cubicBezTo>
                  <a:cubicBezTo>
                    <a:pt x="39524" y="9658"/>
                    <a:pt x="40337" y="9123"/>
                    <a:pt x="41190" y="8647"/>
                  </a:cubicBezTo>
                  <a:cubicBezTo>
                    <a:pt x="44601" y="6723"/>
                    <a:pt x="48250" y="5057"/>
                    <a:pt x="52117" y="3749"/>
                  </a:cubicBezTo>
                  <a:cubicBezTo>
                    <a:pt x="55984" y="2420"/>
                    <a:pt x="60069" y="1428"/>
                    <a:pt x="64274" y="853"/>
                  </a:cubicBezTo>
                  <a:cubicBezTo>
                    <a:pt x="66396" y="576"/>
                    <a:pt x="68537" y="377"/>
                    <a:pt x="70719" y="318"/>
                  </a:cubicBezTo>
                  <a:cubicBezTo>
                    <a:pt x="71254" y="298"/>
                    <a:pt x="71790" y="298"/>
                    <a:pt x="72345" y="298"/>
                  </a:cubicBezTo>
                  <a:cubicBezTo>
                    <a:pt x="72881" y="298"/>
                    <a:pt x="73436" y="318"/>
                    <a:pt x="73991" y="338"/>
                  </a:cubicBezTo>
                  <a:cubicBezTo>
                    <a:pt x="75082" y="377"/>
                    <a:pt x="76192" y="377"/>
                    <a:pt x="77283" y="476"/>
                  </a:cubicBezTo>
                  <a:lnTo>
                    <a:pt x="77303" y="476"/>
                  </a:lnTo>
                  <a:cubicBezTo>
                    <a:pt x="80198" y="734"/>
                    <a:pt x="83629" y="1448"/>
                    <a:pt x="87338" y="2658"/>
                  </a:cubicBezTo>
                  <a:cubicBezTo>
                    <a:pt x="89182" y="3273"/>
                    <a:pt x="91086" y="4026"/>
                    <a:pt x="93029" y="4938"/>
                  </a:cubicBezTo>
                  <a:cubicBezTo>
                    <a:pt x="94973" y="5870"/>
                    <a:pt x="96916" y="6961"/>
                    <a:pt x="98860" y="8230"/>
                  </a:cubicBezTo>
                  <a:cubicBezTo>
                    <a:pt x="100783" y="9500"/>
                    <a:pt x="102707" y="10947"/>
                    <a:pt x="104492" y="12633"/>
                  </a:cubicBezTo>
                  <a:cubicBezTo>
                    <a:pt x="104928" y="13069"/>
                    <a:pt x="105384" y="13486"/>
                    <a:pt x="105820" y="13942"/>
                  </a:cubicBezTo>
                  <a:cubicBezTo>
                    <a:pt x="106237" y="14398"/>
                    <a:pt x="106673" y="14854"/>
                    <a:pt x="107109" y="15330"/>
                  </a:cubicBezTo>
                  <a:cubicBezTo>
                    <a:pt x="107506" y="15806"/>
                    <a:pt x="107923" y="16302"/>
                    <a:pt x="108319" y="16778"/>
                  </a:cubicBezTo>
                  <a:cubicBezTo>
                    <a:pt x="108537" y="17016"/>
                    <a:pt x="108716" y="17293"/>
                    <a:pt x="108914" y="17531"/>
                  </a:cubicBezTo>
                  <a:cubicBezTo>
                    <a:pt x="109112" y="17789"/>
                    <a:pt x="109291" y="18047"/>
                    <a:pt x="109489" y="18305"/>
                  </a:cubicBezTo>
                  <a:cubicBezTo>
                    <a:pt x="112523" y="22489"/>
                    <a:pt x="114943" y="27387"/>
                    <a:pt x="116351" y="32682"/>
                  </a:cubicBezTo>
                  <a:cubicBezTo>
                    <a:pt x="117898" y="38433"/>
                    <a:pt x="118215" y="44383"/>
                    <a:pt x="117323" y="50015"/>
                  </a:cubicBezTo>
                  <a:cubicBezTo>
                    <a:pt x="116866" y="52831"/>
                    <a:pt x="116133" y="55568"/>
                    <a:pt x="115062" y="58146"/>
                  </a:cubicBezTo>
                  <a:cubicBezTo>
                    <a:pt x="114526" y="59415"/>
                    <a:pt x="113931" y="60664"/>
                    <a:pt x="113257" y="61874"/>
                  </a:cubicBezTo>
                  <a:cubicBezTo>
                    <a:pt x="112563" y="63064"/>
                    <a:pt x="111809" y="64194"/>
                    <a:pt x="110977" y="65265"/>
                  </a:cubicBezTo>
                  <a:cubicBezTo>
                    <a:pt x="107665" y="69549"/>
                    <a:pt x="103223" y="72841"/>
                    <a:pt x="98304" y="74447"/>
                  </a:cubicBezTo>
                  <a:cubicBezTo>
                    <a:pt x="96042" y="75198"/>
                    <a:pt x="93695" y="75560"/>
                    <a:pt x="91374" y="75560"/>
                  </a:cubicBezTo>
                  <a:cubicBezTo>
                    <a:pt x="88671" y="75560"/>
                    <a:pt x="86004" y="75069"/>
                    <a:pt x="83550" y="74130"/>
                  </a:cubicBezTo>
                  <a:cubicBezTo>
                    <a:pt x="83272" y="74011"/>
                    <a:pt x="82975" y="73931"/>
                    <a:pt x="82697" y="73793"/>
                  </a:cubicBezTo>
                  <a:lnTo>
                    <a:pt x="81884" y="73416"/>
                  </a:lnTo>
                  <a:cubicBezTo>
                    <a:pt x="81606" y="73277"/>
                    <a:pt x="81349" y="73138"/>
                    <a:pt x="81071" y="72999"/>
                  </a:cubicBezTo>
                  <a:lnTo>
                    <a:pt x="80674" y="72781"/>
                  </a:lnTo>
                  <a:lnTo>
                    <a:pt x="80297" y="72543"/>
                  </a:lnTo>
                  <a:cubicBezTo>
                    <a:pt x="79266" y="71928"/>
                    <a:pt x="78314" y="71195"/>
                    <a:pt x="77442" y="70401"/>
                  </a:cubicBezTo>
                  <a:lnTo>
                    <a:pt x="76787" y="69787"/>
                  </a:lnTo>
                  <a:lnTo>
                    <a:pt x="76192" y="69152"/>
                  </a:lnTo>
                  <a:cubicBezTo>
                    <a:pt x="75994" y="68934"/>
                    <a:pt x="75816" y="68696"/>
                    <a:pt x="75617" y="68478"/>
                  </a:cubicBezTo>
                  <a:cubicBezTo>
                    <a:pt x="75439" y="68240"/>
                    <a:pt x="75240" y="68022"/>
                    <a:pt x="75082" y="67784"/>
                  </a:cubicBezTo>
                  <a:cubicBezTo>
                    <a:pt x="74388" y="66832"/>
                    <a:pt x="73832" y="65820"/>
                    <a:pt x="73317" y="64809"/>
                  </a:cubicBezTo>
                  <a:cubicBezTo>
                    <a:pt x="72345" y="62707"/>
                    <a:pt x="71730" y="60506"/>
                    <a:pt x="71611" y="58265"/>
                  </a:cubicBezTo>
                  <a:cubicBezTo>
                    <a:pt x="71453" y="56044"/>
                    <a:pt x="71790" y="53842"/>
                    <a:pt x="72524" y="51819"/>
                  </a:cubicBezTo>
                  <a:cubicBezTo>
                    <a:pt x="72623" y="51582"/>
                    <a:pt x="72722" y="51324"/>
                    <a:pt x="72821" y="51086"/>
                  </a:cubicBezTo>
                  <a:cubicBezTo>
                    <a:pt x="72960" y="50868"/>
                    <a:pt x="73099" y="50630"/>
                    <a:pt x="73237" y="50411"/>
                  </a:cubicBezTo>
                  <a:cubicBezTo>
                    <a:pt x="73535" y="49955"/>
                    <a:pt x="73852" y="49539"/>
                    <a:pt x="74170" y="49122"/>
                  </a:cubicBezTo>
                  <a:cubicBezTo>
                    <a:pt x="74348" y="48924"/>
                    <a:pt x="74527" y="48726"/>
                    <a:pt x="74705" y="48528"/>
                  </a:cubicBezTo>
                  <a:lnTo>
                    <a:pt x="74824" y="48389"/>
                  </a:lnTo>
                  <a:lnTo>
                    <a:pt x="74903" y="48309"/>
                  </a:lnTo>
                  <a:lnTo>
                    <a:pt x="74903" y="48290"/>
                  </a:lnTo>
                  <a:lnTo>
                    <a:pt x="74923" y="48290"/>
                  </a:lnTo>
                  <a:lnTo>
                    <a:pt x="74963" y="48250"/>
                  </a:lnTo>
                  <a:cubicBezTo>
                    <a:pt x="75062" y="48171"/>
                    <a:pt x="75161" y="48091"/>
                    <a:pt x="75280" y="48032"/>
                  </a:cubicBezTo>
                  <a:cubicBezTo>
                    <a:pt x="75716" y="47734"/>
                    <a:pt x="76173" y="47516"/>
                    <a:pt x="76668" y="47357"/>
                  </a:cubicBezTo>
                  <a:cubicBezTo>
                    <a:pt x="77140" y="47213"/>
                    <a:pt x="77635" y="47134"/>
                    <a:pt x="78124" y="47134"/>
                  </a:cubicBezTo>
                  <a:cubicBezTo>
                    <a:pt x="78642" y="47134"/>
                    <a:pt x="79154" y="47223"/>
                    <a:pt x="79623" y="47417"/>
                  </a:cubicBezTo>
                  <a:cubicBezTo>
                    <a:pt x="80555" y="47814"/>
                    <a:pt x="81269" y="48567"/>
                    <a:pt x="81725" y="49440"/>
                  </a:cubicBezTo>
                  <a:cubicBezTo>
                    <a:pt x="82181" y="50332"/>
                    <a:pt x="82419" y="51304"/>
                    <a:pt x="82598" y="52276"/>
                  </a:cubicBezTo>
                  <a:cubicBezTo>
                    <a:pt x="82677" y="52752"/>
                    <a:pt x="82737" y="53247"/>
                    <a:pt x="82776" y="53723"/>
                  </a:cubicBezTo>
                  <a:cubicBezTo>
                    <a:pt x="82816" y="54219"/>
                    <a:pt x="82856" y="54715"/>
                    <a:pt x="82915" y="55191"/>
                  </a:cubicBezTo>
                  <a:cubicBezTo>
                    <a:pt x="83054" y="56163"/>
                    <a:pt x="83232" y="57134"/>
                    <a:pt x="83550" y="58047"/>
                  </a:cubicBezTo>
                  <a:cubicBezTo>
                    <a:pt x="83861" y="58942"/>
                    <a:pt x="84325" y="59818"/>
                    <a:pt x="85017" y="60469"/>
                  </a:cubicBezTo>
                  <a:lnTo>
                    <a:pt x="85017" y="60469"/>
                  </a:lnTo>
                  <a:lnTo>
                    <a:pt x="85017" y="60486"/>
                  </a:lnTo>
                  <a:lnTo>
                    <a:pt x="85057" y="60525"/>
                  </a:lnTo>
                  <a:cubicBezTo>
                    <a:pt x="86445" y="61795"/>
                    <a:pt x="88190" y="62568"/>
                    <a:pt x="89975" y="62885"/>
                  </a:cubicBezTo>
                  <a:cubicBezTo>
                    <a:pt x="90629" y="63000"/>
                    <a:pt x="91285" y="63055"/>
                    <a:pt x="91937" y="63055"/>
                  </a:cubicBezTo>
                  <a:cubicBezTo>
                    <a:pt x="93085" y="63055"/>
                    <a:pt x="94222" y="62884"/>
                    <a:pt x="95310" y="62568"/>
                  </a:cubicBezTo>
                  <a:cubicBezTo>
                    <a:pt x="97015" y="62052"/>
                    <a:pt x="98562" y="61180"/>
                    <a:pt x="99911" y="60109"/>
                  </a:cubicBezTo>
                  <a:cubicBezTo>
                    <a:pt x="101259" y="59018"/>
                    <a:pt x="102429" y="57769"/>
                    <a:pt x="103401" y="56381"/>
                  </a:cubicBezTo>
                  <a:cubicBezTo>
                    <a:pt x="104353" y="55012"/>
                    <a:pt x="105146" y="53545"/>
                    <a:pt x="105761" y="52018"/>
                  </a:cubicBezTo>
                  <a:cubicBezTo>
                    <a:pt x="106376" y="50511"/>
                    <a:pt x="106812" y="48924"/>
                    <a:pt x="107090" y="47357"/>
                  </a:cubicBezTo>
                  <a:cubicBezTo>
                    <a:pt x="107625" y="44204"/>
                    <a:pt x="107526" y="41051"/>
                    <a:pt x="106951" y="38057"/>
                  </a:cubicBezTo>
                  <a:cubicBezTo>
                    <a:pt x="105820" y="32087"/>
                    <a:pt x="102885" y="26852"/>
                    <a:pt x="98998" y="23024"/>
                  </a:cubicBezTo>
                  <a:cubicBezTo>
                    <a:pt x="97015" y="21160"/>
                    <a:pt x="94873" y="19574"/>
                    <a:pt x="92613" y="18305"/>
                  </a:cubicBezTo>
                  <a:cubicBezTo>
                    <a:pt x="92335" y="18166"/>
                    <a:pt x="92057" y="18007"/>
                    <a:pt x="91780" y="17849"/>
                  </a:cubicBezTo>
                  <a:lnTo>
                    <a:pt x="91363" y="17630"/>
                  </a:lnTo>
                  <a:cubicBezTo>
                    <a:pt x="91205" y="17551"/>
                    <a:pt x="91066" y="17492"/>
                    <a:pt x="90927" y="17412"/>
                  </a:cubicBezTo>
                  <a:cubicBezTo>
                    <a:pt x="90352" y="17154"/>
                    <a:pt x="89777" y="16877"/>
                    <a:pt x="89202" y="16639"/>
                  </a:cubicBezTo>
                  <a:cubicBezTo>
                    <a:pt x="88627" y="16401"/>
                    <a:pt x="88052" y="16183"/>
                    <a:pt x="87476" y="15945"/>
                  </a:cubicBezTo>
                  <a:cubicBezTo>
                    <a:pt x="86881" y="15746"/>
                    <a:pt x="86306" y="15568"/>
                    <a:pt x="85731" y="15389"/>
                  </a:cubicBezTo>
                  <a:cubicBezTo>
                    <a:pt x="83391" y="14695"/>
                    <a:pt x="81071" y="14219"/>
                    <a:pt x="78810" y="13962"/>
                  </a:cubicBezTo>
                  <a:cubicBezTo>
                    <a:pt x="77229" y="13797"/>
                    <a:pt x="75676" y="13717"/>
                    <a:pt x="74159" y="13717"/>
                  </a:cubicBezTo>
                  <a:cubicBezTo>
                    <a:pt x="73487" y="13717"/>
                    <a:pt x="72823" y="13733"/>
                    <a:pt x="72167" y="13763"/>
                  </a:cubicBezTo>
                  <a:cubicBezTo>
                    <a:pt x="67863" y="13981"/>
                    <a:pt x="63897" y="14834"/>
                    <a:pt x="60327" y="16044"/>
                  </a:cubicBezTo>
                  <a:cubicBezTo>
                    <a:pt x="56758" y="17234"/>
                    <a:pt x="53565" y="18721"/>
                    <a:pt x="50729" y="20347"/>
                  </a:cubicBezTo>
                  <a:cubicBezTo>
                    <a:pt x="47893" y="21954"/>
                    <a:pt x="45394" y="23659"/>
                    <a:pt x="43173" y="25345"/>
                  </a:cubicBezTo>
                  <a:cubicBezTo>
                    <a:pt x="40972" y="27030"/>
                    <a:pt x="39028" y="28696"/>
                    <a:pt x="37323" y="30303"/>
                  </a:cubicBezTo>
                  <a:cubicBezTo>
                    <a:pt x="36887" y="30679"/>
                    <a:pt x="36470" y="31096"/>
                    <a:pt x="36074" y="31473"/>
                  </a:cubicBezTo>
                  <a:cubicBezTo>
                    <a:pt x="35677" y="31869"/>
                    <a:pt x="35280" y="32246"/>
                    <a:pt x="34903" y="32623"/>
                  </a:cubicBezTo>
                  <a:cubicBezTo>
                    <a:pt x="34150" y="33376"/>
                    <a:pt x="33476" y="34130"/>
                    <a:pt x="32841" y="34844"/>
                  </a:cubicBezTo>
                  <a:cubicBezTo>
                    <a:pt x="30322" y="37759"/>
                    <a:pt x="28577" y="40238"/>
                    <a:pt x="27249" y="42181"/>
                  </a:cubicBezTo>
                  <a:cubicBezTo>
                    <a:pt x="25940" y="44125"/>
                    <a:pt x="25087" y="45513"/>
                    <a:pt x="24532" y="46425"/>
                  </a:cubicBezTo>
                  <a:cubicBezTo>
                    <a:pt x="24274" y="46882"/>
                    <a:pt x="24076" y="47199"/>
                    <a:pt x="23957" y="47417"/>
                  </a:cubicBezTo>
                  <a:cubicBezTo>
                    <a:pt x="23877" y="47536"/>
                    <a:pt x="23838" y="47615"/>
                    <a:pt x="23818" y="47655"/>
                  </a:cubicBezTo>
                  <a:cubicBezTo>
                    <a:pt x="23778" y="47714"/>
                    <a:pt x="23758" y="47734"/>
                    <a:pt x="23778" y="47734"/>
                  </a:cubicBezTo>
                  <a:cubicBezTo>
                    <a:pt x="23778" y="47734"/>
                    <a:pt x="23798" y="47714"/>
                    <a:pt x="23838" y="47675"/>
                  </a:cubicBezTo>
                  <a:cubicBezTo>
                    <a:pt x="23857" y="47615"/>
                    <a:pt x="23917" y="47536"/>
                    <a:pt x="23976" y="47437"/>
                  </a:cubicBezTo>
                  <a:cubicBezTo>
                    <a:pt x="24115" y="47219"/>
                    <a:pt x="24314" y="46901"/>
                    <a:pt x="24591" y="46445"/>
                  </a:cubicBezTo>
                  <a:cubicBezTo>
                    <a:pt x="25146" y="45553"/>
                    <a:pt x="26019" y="44165"/>
                    <a:pt x="27348" y="42221"/>
                  </a:cubicBezTo>
                  <a:cubicBezTo>
                    <a:pt x="28676" y="40317"/>
                    <a:pt x="30422" y="37838"/>
                    <a:pt x="32960" y="34943"/>
                  </a:cubicBezTo>
                  <a:cubicBezTo>
                    <a:pt x="33595" y="34229"/>
                    <a:pt x="34269" y="33476"/>
                    <a:pt x="35022" y="32722"/>
                  </a:cubicBezTo>
                  <a:cubicBezTo>
                    <a:pt x="35379" y="32345"/>
                    <a:pt x="35796" y="31968"/>
                    <a:pt x="36193" y="31592"/>
                  </a:cubicBezTo>
                  <a:cubicBezTo>
                    <a:pt x="36589" y="31195"/>
                    <a:pt x="37006" y="30798"/>
                    <a:pt x="37422" y="30402"/>
                  </a:cubicBezTo>
                  <a:cubicBezTo>
                    <a:pt x="39147" y="28815"/>
                    <a:pt x="41091" y="27149"/>
                    <a:pt x="43292" y="25484"/>
                  </a:cubicBezTo>
                  <a:cubicBezTo>
                    <a:pt x="45513" y="23798"/>
                    <a:pt x="48012" y="22112"/>
                    <a:pt x="50828" y="20506"/>
                  </a:cubicBezTo>
                  <a:cubicBezTo>
                    <a:pt x="53664" y="18900"/>
                    <a:pt x="56857" y="17432"/>
                    <a:pt x="60407" y="16242"/>
                  </a:cubicBezTo>
                  <a:cubicBezTo>
                    <a:pt x="63956" y="15032"/>
                    <a:pt x="67903" y="14200"/>
                    <a:pt x="72186" y="13981"/>
                  </a:cubicBezTo>
                  <a:cubicBezTo>
                    <a:pt x="72795" y="13953"/>
                    <a:pt x="73412" y="13939"/>
                    <a:pt x="74036" y="13939"/>
                  </a:cubicBezTo>
                  <a:cubicBezTo>
                    <a:pt x="75586" y="13939"/>
                    <a:pt x="77178" y="14024"/>
                    <a:pt x="78790" y="14180"/>
                  </a:cubicBezTo>
                  <a:cubicBezTo>
                    <a:pt x="81051" y="14438"/>
                    <a:pt x="83351" y="14914"/>
                    <a:pt x="85672" y="15608"/>
                  </a:cubicBezTo>
                  <a:cubicBezTo>
                    <a:pt x="86247" y="15806"/>
                    <a:pt x="86822" y="15965"/>
                    <a:pt x="87397" y="16183"/>
                  </a:cubicBezTo>
                  <a:cubicBezTo>
                    <a:pt x="87972" y="16401"/>
                    <a:pt x="88547" y="16619"/>
                    <a:pt x="89122" y="16857"/>
                  </a:cubicBezTo>
                  <a:cubicBezTo>
                    <a:pt x="89698" y="17095"/>
                    <a:pt x="90253" y="17373"/>
                    <a:pt x="90828" y="17630"/>
                  </a:cubicBezTo>
                  <a:cubicBezTo>
                    <a:pt x="90967" y="17690"/>
                    <a:pt x="91125" y="17769"/>
                    <a:pt x="91264" y="17829"/>
                  </a:cubicBezTo>
                  <a:lnTo>
                    <a:pt x="91681" y="18067"/>
                  </a:lnTo>
                  <a:cubicBezTo>
                    <a:pt x="91958" y="18205"/>
                    <a:pt x="92236" y="18364"/>
                    <a:pt x="92514" y="18523"/>
                  </a:cubicBezTo>
                  <a:cubicBezTo>
                    <a:pt x="94735" y="19772"/>
                    <a:pt x="96876" y="21339"/>
                    <a:pt x="98820" y="23203"/>
                  </a:cubicBezTo>
                  <a:cubicBezTo>
                    <a:pt x="102687" y="26991"/>
                    <a:pt x="105582" y="32187"/>
                    <a:pt x="106713" y="38116"/>
                  </a:cubicBezTo>
                  <a:cubicBezTo>
                    <a:pt x="107268" y="41051"/>
                    <a:pt x="107367" y="44184"/>
                    <a:pt x="106832" y="47318"/>
                  </a:cubicBezTo>
                  <a:cubicBezTo>
                    <a:pt x="106554" y="48865"/>
                    <a:pt x="106138" y="50411"/>
                    <a:pt x="105523" y="51919"/>
                  </a:cubicBezTo>
                  <a:cubicBezTo>
                    <a:pt x="104908" y="53426"/>
                    <a:pt x="104135" y="54874"/>
                    <a:pt x="103183" y="56222"/>
                  </a:cubicBezTo>
                  <a:cubicBezTo>
                    <a:pt x="102231" y="57590"/>
                    <a:pt x="101081" y="58820"/>
                    <a:pt x="99752" y="59891"/>
                  </a:cubicBezTo>
                  <a:cubicBezTo>
                    <a:pt x="98423" y="60942"/>
                    <a:pt x="96896" y="61795"/>
                    <a:pt x="95230" y="62290"/>
                  </a:cubicBezTo>
                  <a:cubicBezTo>
                    <a:pt x="94183" y="62606"/>
                    <a:pt x="93071" y="62769"/>
                    <a:pt x="91950" y="62769"/>
                  </a:cubicBezTo>
                  <a:cubicBezTo>
                    <a:pt x="91311" y="62769"/>
                    <a:pt x="90669" y="62716"/>
                    <a:pt x="90035" y="62608"/>
                  </a:cubicBezTo>
                  <a:cubicBezTo>
                    <a:pt x="88307" y="62313"/>
                    <a:pt x="86618" y="61572"/>
                    <a:pt x="85295" y="60364"/>
                  </a:cubicBezTo>
                  <a:lnTo>
                    <a:pt x="85295" y="60364"/>
                  </a:lnTo>
                  <a:lnTo>
                    <a:pt x="85295" y="60347"/>
                  </a:lnTo>
                  <a:lnTo>
                    <a:pt x="85255" y="60307"/>
                  </a:lnTo>
                  <a:cubicBezTo>
                    <a:pt x="84581" y="59693"/>
                    <a:pt x="84125" y="58840"/>
                    <a:pt x="83808" y="57967"/>
                  </a:cubicBezTo>
                  <a:cubicBezTo>
                    <a:pt x="83510" y="57075"/>
                    <a:pt x="83332" y="56123"/>
                    <a:pt x="83213" y="55151"/>
                  </a:cubicBezTo>
                  <a:cubicBezTo>
                    <a:pt x="83133" y="54675"/>
                    <a:pt x="83113" y="54199"/>
                    <a:pt x="83054" y="53703"/>
                  </a:cubicBezTo>
                  <a:cubicBezTo>
                    <a:pt x="83014" y="53208"/>
                    <a:pt x="82955" y="52712"/>
                    <a:pt x="82876" y="52216"/>
                  </a:cubicBezTo>
                  <a:cubicBezTo>
                    <a:pt x="82697" y="51225"/>
                    <a:pt x="82459" y="50233"/>
                    <a:pt x="81963" y="49301"/>
                  </a:cubicBezTo>
                  <a:cubicBezTo>
                    <a:pt x="81507" y="48389"/>
                    <a:pt x="80734" y="47576"/>
                    <a:pt x="79742" y="47159"/>
                  </a:cubicBezTo>
                  <a:cubicBezTo>
                    <a:pt x="79223" y="46945"/>
                    <a:pt x="78673" y="46847"/>
                    <a:pt x="78123" y="46847"/>
                  </a:cubicBezTo>
                  <a:cubicBezTo>
                    <a:pt x="77602" y="46847"/>
                    <a:pt x="77081" y="46936"/>
                    <a:pt x="76589" y="47100"/>
                  </a:cubicBezTo>
                  <a:cubicBezTo>
                    <a:pt x="76073" y="47258"/>
                    <a:pt x="75578" y="47496"/>
                    <a:pt x="75121" y="47794"/>
                  </a:cubicBezTo>
                  <a:cubicBezTo>
                    <a:pt x="75002" y="47853"/>
                    <a:pt x="74903" y="47952"/>
                    <a:pt x="74784" y="48032"/>
                  </a:cubicBezTo>
                  <a:lnTo>
                    <a:pt x="74745" y="48052"/>
                  </a:lnTo>
                  <a:cubicBezTo>
                    <a:pt x="74745" y="48071"/>
                    <a:pt x="74725" y="48071"/>
                    <a:pt x="74725" y="48091"/>
                  </a:cubicBezTo>
                  <a:lnTo>
                    <a:pt x="74705" y="48111"/>
                  </a:lnTo>
                  <a:lnTo>
                    <a:pt x="74626" y="48171"/>
                  </a:lnTo>
                  <a:lnTo>
                    <a:pt x="74507" y="48329"/>
                  </a:lnTo>
                  <a:cubicBezTo>
                    <a:pt x="74328" y="48528"/>
                    <a:pt x="74130" y="48726"/>
                    <a:pt x="73971" y="48944"/>
                  </a:cubicBezTo>
                  <a:cubicBezTo>
                    <a:pt x="73614" y="49360"/>
                    <a:pt x="73297" y="49797"/>
                    <a:pt x="73000" y="50253"/>
                  </a:cubicBezTo>
                  <a:cubicBezTo>
                    <a:pt x="72861" y="50471"/>
                    <a:pt x="72722" y="50709"/>
                    <a:pt x="72583" y="50947"/>
                  </a:cubicBezTo>
                  <a:cubicBezTo>
                    <a:pt x="72464" y="51225"/>
                    <a:pt x="72365" y="51463"/>
                    <a:pt x="72266" y="51720"/>
                  </a:cubicBezTo>
                  <a:cubicBezTo>
                    <a:pt x="71512" y="53783"/>
                    <a:pt x="71155" y="56024"/>
                    <a:pt x="71334" y="58284"/>
                  </a:cubicBezTo>
                  <a:cubicBezTo>
                    <a:pt x="71453" y="60545"/>
                    <a:pt x="72087" y="62806"/>
                    <a:pt x="73059" y="64928"/>
                  </a:cubicBezTo>
                  <a:cubicBezTo>
                    <a:pt x="73575" y="65959"/>
                    <a:pt x="74150" y="66990"/>
                    <a:pt x="74864" y="67942"/>
                  </a:cubicBezTo>
                  <a:cubicBezTo>
                    <a:pt x="75022" y="68200"/>
                    <a:pt x="75221" y="68418"/>
                    <a:pt x="75399" y="68656"/>
                  </a:cubicBezTo>
                  <a:cubicBezTo>
                    <a:pt x="75597" y="68874"/>
                    <a:pt x="75776" y="69112"/>
                    <a:pt x="75974" y="69330"/>
                  </a:cubicBezTo>
                  <a:lnTo>
                    <a:pt x="76589" y="69985"/>
                  </a:lnTo>
                  <a:lnTo>
                    <a:pt x="77243" y="70620"/>
                  </a:lnTo>
                  <a:cubicBezTo>
                    <a:pt x="78136" y="71413"/>
                    <a:pt x="79088" y="72166"/>
                    <a:pt x="80139" y="72781"/>
                  </a:cubicBezTo>
                  <a:lnTo>
                    <a:pt x="80535" y="73019"/>
                  </a:lnTo>
                  <a:lnTo>
                    <a:pt x="80932" y="73237"/>
                  </a:lnTo>
                  <a:cubicBezTo>
                    <a:pt x="81210" y="73376"/>
                    <a:pt x="81467" y="73535"/>
                    <a:pt x="81745" y="73674"/>
                  </a:cubicBezTo>
                  <a:cubicBezTo>
                    <a:pt x="82023" y="73793"/>
                    <a:pt x="82300" y="73931"/>
                    <a:pt x="82598" y="74050"/>
                  </a:cubicBezTo>
                  <a:cubicBezTo>
                    <a:pt x="82876" y="74189"/>
                    <a:pt x="83153" y="74288"/>
                    <a:pt x="83451" y="74407"/>
                  </a:cubicBezTo>
                  <a:cubicBezTo>
                    <a:pt x="85924" y="75356"/>
                    <a:pt x="88622" y="75852"/>
                    <a:pt x="91361" y="75852"/>
                  </a:cubicBezTo>
                  <a:cubicBezTo>
                    <a:pt x="93716" y="75852"/>
                    <a:pt x="96102" y="75486"/>
                    <a:pt x="98403" y="74725"/>
                  </a:cubicBezTo>
                  <a:cubicBezTo>
                    <a:pt x="99633" y="74308"/>
                    <a:pt x="100843" y="73793"/>
                    <a:pt x="102033" y="73198"/>
                  </a:cubicBezTo>
                  <a:cubicBezTo>
                    <a:pt x="103203" y="72583"/>
                    <a:pt x="104333" y="71889"/>
                    <a:pt x="105424" y="71095"/>
                  </a:cubicBezTo>
                  <a:cubicBezTo>
                    <a:pt x="106515" y="70322"/>
                    <a:pt x="107526" y="69430"/>
                    <a:pt x="108498" y="68498"/>
                  </a:cubicBezTo>
                  <a:cubicBezTo>
                    <a:pt x="109469" y="67566"/>
                    <a:pt x="110382" y="66534"/>
                    <a:pt x="111215" y="65444"/>
                  </a:cubicBezTo>
                  <a:cubicBezTo>
                    <a:pt x="112047" y="64373"/>
                    <a:pt x="112821" y="63222"/>
                    <a:pt x="113515" y="62013"/>
                  </a:cubicBezTo>
                  <a:cubicBezTo>
                    <a:pt x="114189" y="60803"/>
                    <a:pt x="114804" y="59554"/>
                    <a:pt x="115339" y="58245"/>
                  </a:cubicBezTo>
                  <a:cubicBezTo>
                    <a:pt x="116410" y="55647"/>
                    <a:pt x="117164" y="52890"/>
                    <a:pt x="117620" y="50055"/>
                  </a:cubicBezTo>
                  <a:cubicBezTo>
                    <a:pt x="118512" y="44383"/>
                    <a:pt x="118195" y="38394"/>
                    <a:pt x="116648" y="32603"/>
                  </a:cubicBezTo>
                  <a:cubicBezTo>
                    <a:pt x="115201" y="27268"/>
                    <a:pt x="112781" y="22330"/>
                    <a:pt x="109727" y="18146"/>
                  </a:cubicBezTo>
                  <a:cubicBezTo>
                    <a:pt x="109529" y="17868"/>
                    <a:pt x="109331" y="17611"/>
                    <a:pt x="109152" y="17353"/>
                  </a:cubicBezTo>
                  <a:cubicBezTo>
                    <a:pt x="108954" y="17095"/>
                    <a:pt x="108775" y="16837"/>
                    <a:pt x="108557" y="16599"/>
                  </a:cubicBezTo>
                  <a:cubicBezTo>
                    <a:pt x="108141" y="16103"/>
                    <a:pt x="107724" y="15608"/>
                    <a:pt x="107328" y="15132"/>
                  </a:cubicBezTo>
                  <a:cubicBezTo>
                    <a:pt x="106891" y="14656"/>
                    <a:pt x="106455" y="14200"/>
                    <a:pt x="106039" y="13743"/>
                  </a:cubicBezTo>
                  <a:cubicBezTo>
                    <a:pt x="105602" y="13287"/>
                    <a:pt x="105146" y="12851"/>
                    <a:pt x="104690" y="12415"/>
                  </a:cubicBezTo>
                  <a:cubicBezTo>
                    <a:pt x="102885" y="10729"/>
                    <a:pt x="100962" y="9262"/>
                    <a:pt x="99018" y="7973"/>
                  </a:cubicBezTo>
                  <a:cubicBezTo>
                    <a:pt x="97075" y="6703"/>
                    <a:pt x="95092" y="5613"/>
                    <a:pt x="93148" y="4681"/>
                  </a:cubicBezTo>
                  <a:cubicBezTo>
                    <a:pt x="91205" y="3768"/>
                    <a:pt x="89281" y="2995"/>
                    <a:pt x="87417" y="2380"/>
                  </a:cubicBezTo>
                  <a:cubicBezTo>
                    <a:pt x="86485" y="2083"/>
                    <a:pt x="85592" y="1785"/>
                    <a:pt x="84680" y="1547"/>
                  </a:cubicBezTo>
                  <a:cubicBezTo>
                    <a:pt x="84244" y="1448"/>
                    <a:pt x="83808" y="1309"/>
                    <a:pt x="83371" y="1210"/>
                  </a:cubicBezTo>
                  <a:cubicBezTo>
                    <a:pt x="82935" y="1111"/>
                    <a:pt x="82499" y="1012"/>
                    <a:pt x="82082" y="932"/>
                  </a:cubicBezTo>
                  <a:cubicBezTo>
                    <a:pt x="81646" y="833"/>
                    <a:pt x="81230" y="754"/>
                    <a:pt x="80833" y="675"/>
                  </a:cubicBezTo>
                  <a:cubicBezTo>
                    <a:pt x="80416" y="615"/>
                    <a:pt x="80000" y="536"/>
                    <a:pt x="79603" y="476"/>
                  </a:cubicBezTo>
                  <a:cubicBezTo>
                    <a:pt x="79207" y="417"/>
                    <a:pt x="78830" y="357"/>
                    <a:pt x="78433" y="318"/>
                  </a:cubicBezTo>
                  <a:cubicBezTo>
                    <a:pt x="78255" y="278"/>
                    <a:pt x="78057" y="258"/>
                    <a:pt x="77878" y="238"/>
                  </a:cubicBezTo>
                  <a:cubicBezTo>
                    <a:pt x="77680" y="219"/>
                    <a:pt x="77481" y="199"/>
                    <a:pt x="77303" y="179"/>
                  </a:cubicBezTo>
                  <a:lnTo>
                    <a:pt x="77323" y="179"/>
                  </a:lnTo>
                  <a:cubicBezTo>
                    <a:pt x="76192" y="80"/>
                    <a:pt x="75082" y="80"/>
                    <a:pt x="73991" y="40"/>
                  </a:cubicBezTo>
                  <a:cubicBezTo>
                    <a:pt x="73436" y="20"/>
                    <a:pt x="72881" y="0"/>
                    <a:pt x="7234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7"/>
            <p:cNvSpPr/>
            <p:nvPr/>
          </p:nvSpPr>
          <p:spPr>
            <a:xfrm>
              <a:off x="6837022" y="2169227"/>
              <a:ext cx="2098953" cy="3059364"/>
            </a:xfrm>
            <a:custGeom>
              <a:rect b="b" l="l" r="r" t="t"/>
              <a:pathLst>
                <a:path extrusionOk="0" h="95389" w="65444">
                  <a:moveTo>
                    <a:pt x="46029" y="91423"/>
                  </a:moveTo>
                  <a:lnTo>
                    <a:pt x="46029" y="91423"/>
                  </a:lnTo>
                  <a:cubicBezTo>
                    <a:pt x="45989" y="91442"/>
                    <a:pt x="45969" y="91462"/>
                    <a:pt x="45969" y="91462"/>
                  </a:cubicBezTo>
                  <a:cubicBezTo>
                    <a:pt x="45969" y="91462"/>
                    <a:pt x="46009" y="91462"/>
                    <a:pt x="46029" y="91423"/>
                  </a:cubicBezTo>
                  <a:close/>
                  <a:moveTo>
                    <a:pt x="8151" y="1"/>
                  </a:moveTo>
                  <a:lnTo>
                    <a:pt x="8134" y="261"/>
                  </a:lnTo>
                  <a:lnTo>
                    <a:pt x="8131" y="278"/>
                  </a:lnTo>
                  <a:cubicBezTo>
                    <a:pt x="8132" y="278"/>
                    <a:pt x="8132" y="278"/>
                    <a:pt x="8133" y="278"/>
                  </a:cubicBezTo>
                  <a:lnTo>
                    <a:pt x="8133" y="278"/>
                  </a:lnTo>
                  <a:lnTo>
                    <a:pt x="8131" y="298"/>
                  </a:lnTo>
                  <a:cubicBezTo>
                    <a:pt x="10808" y="595"/>
                    <a:pt x="13862" y="1210"/>
                    <a:pt x="17135" y="2241"/>
                  </a:cubicBezTo>
                  <a:cubicBezTo>
                    <a:pt x="17333" y="2321"/>
                    <a:pt x="17551" y="2380"/>
                    <a:pt x="17749" y="2440"/>
                  </a:cubicBezTo>
                  <a:cubicBezTo>
                    <a:pt x="17948" y="2519"/>
                    <a:pt x="18166" y="2579"/>
                    <a:pt x="18364" y="2658"/>
                  </a:cubicBezTo>
                  <a:cubicBezTo>
                    <a:pt x="18781" y="2817"/>
                    <a:pt x="19197" y="2955"/>
                    <a:pt x="19633" y="3114"/>
                  </a:cubicBezTo>
                  <a:cubicBezTo>
                    <a:pt x="20050" y="3273"/>
                    <a:pt x="20466" y="3451"/>
                    <a:pt x="20903" y="3610"/>
                  </a:cubicBezTo>
                  <a:cubicBezTo>
                    <a:pt x="21101" y="3709"/>
                    <a:pt x="21319" y="3788"/>
                    <a:pt x="21537" y="3887"/>
                  </a:cubicBezTo>
                  <a:cubicBezTo>
                    <a:pt x="21755" y="3967"/>
                    <a:pt x="21954" y="4066"/>
                    <a:pt x="22172" y="4165"/>
                  </a:cubicBezTo>
                  <a:cubicBezTo>
                    <a:pt x="23897" y="4899"/>
                    <a:pt x="25622" y="5811"/>
                    <a:pt x="27368" y="6842"/>
                  </a:cubicBezTo>
                  <a:cubicBezTo>
                    <a:pt x="29113" y="7854"/>
                    <a:pt x="30838" y="9044"/>
                    <a:pt x="32504" y="10372"/>
                  </a:cubicBezTo>
                  <a:cubicBezTo>
                    <a:pt x="34190" y="11721"/>
                    <a:pt x="35796" y="13208"/>
                    <a:pt x="37283" y="14894"/>
                  </a:cubicBezTo>
                  <a:cubicBezTo>
                    <a:pt x="38771" y="16579"/>
                    <a:pt x="40179" y="18404"/>
                    <a:pt x="41428" y="20367"/>
                  </a:cubicBezTo>
                  <a:cubicBezTo>
                    <a:pt x="42677" y="22350"/>
                    <a:pt x="43788" y="24452"/>
                    <a:pt x="44740" y="26674"/>
                  </a:cubicBezTo>
                  <a:cubicBezTo>
                    <a:pt x="45791" y="29172"/>
                    <a:pt x="46624" y="31731"/>
                    <a:pt x="47199" y="34309"/>
                  </a:cubicBezTo>
                  <a:cubicBezTo>
                    <a:pt x="47754" y="36887"/>
                    <a:pt x="48072" y="39465"/>
                    <a:pt x="48171" y="42023"/>
                  </a:cubicBezTo>
                  <a:cubicBezTo>
                    <a:pt x="48250" y="44581"/>
                    <a:pt x="48131" y="47120"/>
                    <a:pt x="47734" y="49579"/>
                  </a:cubicBezTo>
                  <a:cubicBezTo>
                    <a:pt x="47536" y="50788"/>
                    <a:pt x="47298" y="51998"/>
                    <a:pt x="47001" y="53188"/>
                  </a:cubicBezTo>
                  <a:cubicBezTo>
                    <a:pt x="46862" y="53783"/>
                    <a:pt x="46683" y="54358"/>
                    <a:pt x="46505" y="54933"/>
                  </a:cubicBezTo>
                  <a:cubicBezTo>
                    <a:pt x="46326" y="55508"/>
                    <a:pt x="46148" y="56103"/>
                    <a:pt x="45930" y="56658"/>
                  </a:cubicBezTo>
                  <a:cubicBezTo>
                    <a:pt x="44304" y="61160"/>
                    <a:pt x="41745" y="65186"/>
                    <a:pt x="38473" y="68260"/>
                  </a:cubicBezTo>
                  <a:cubicBezTo>
                    <a:pt x="37660" y="69033"/>
                    <a:pt x="36827" y="69747"/>
                    <a:pt x="35935" y="70402"/>
                  </a:cubicBezTo>
                  <a:cubicBezTo>
                    <a:pt x="35062" y="71076"/>
                    <a:pt x="34150" y="71651"/>
                    <a:pt x="33218" y="72206"/>
                  </a:cubicBezTo>
                  <a:cubicBezTo>
                    <a:pt x="31334" y="73257"/>
                    <a:pt x="29371" y="74110"/>
                    <a:pt x="27368" y="74626"/>
                  </a:cubicBezTo>
                  <a:cubicBezTo>
                    <a:pt x="25503" y="75122"/>
                    <a:pt x="23617" y="75354"/>
                    <a:pt x="21763" y="75354"/>
                  </a:cubicBezTo>
                  <a:cubicBezTo>
                    <a:pt x="19614" y="75354"/>
                    <a:pt x="17508" y="75042"/>
                    <a:pt x="15528" y="74467"/>
                  </a:cubicBezTo>
                  <a:cubicBezTo>
                    <a:pt x="11859" y="73376"/>
                    <a:pt x="8647" y="71353"/>
                    <a:pt x="6346" y="68696"/>
                  </a:cubicBezTo>
                  <a:cubicBezTo>
                    <a:pt x="4066" y="66019"/>
                    <a:pt x="2678" y="62846"/>
                    <a:pt x="2162" y="59712"/>
                  </a:cubicBezTo>
                  <a:cubicBezTo>
                    <a:pt x="1904" y="58146"/>
                    <a:pt x="1864" y="56579"/>
                    <a:pt x="2043" y="55092"/>
                  </a:cubicBezTo>
                  <a:cubicBezTo>
                    <a:pt x="2102" y="54715"/>
                    <a:pt x="2162" y="54338"/>
                    <a:pt x="2221" y="53981"/>
                  </a:cubicBezTo>
                  <a:cubicBezTo>
                    <a:pt x="2301" y="53604"/>
                    <a:pt x="2400" y="53267"/>
                    <a:pt x="2479" y="52910"/>
                  </a:cubicBezTo>
                  <a:cubicBezTo>
                    <a:pt x="2658" y="52196"/>
                    <a:pt x="2896" y="51502"/>
                    <a:pt x="3213" y="50868"/>
                  </a:cubicBezTo>
                  <a:lnTo>
                    <a:pt x="2975" y="50749"/>
                  </a:lnTo>
                  <a:cubicBezTo>
                    <a:pt x="2003" y="52434"/>
                    <a:pt x="1329" y="54219"/>
                    <a:pt x="873" y="56024"/>
                  </a:cubicBezTo>
                  <a:cubicBezTo>
                    <a:pt x="437" y="57829"/>
                    <a:pt x="218" y="59633"/>
                    <a:pt x="139" y="61398"/>
                  </a:cubicBezTo>
                  <a:cubicBezTo>
                    <a:pt x="0" y="64928"/>
                    <a:pt x="456" y="68280"/>
                    <a:pt x="1210" y="71393"/>
                  </a:cubicBezTo>
                  <a:cubicBezTo>
                    <a:pt x="1587" y="72940"/>
                    <a:pt x="2063" y="74427"/>
                    <a:pt x="2578" y="75835"/>
                  </a:cubicBezTo>
                  <a:cubicBezTo>
                    <a:pt x="3114" y="77263"/>
                    <a:pt x="3709" y="78612"/>
                    <a:pt x="4363" y="79881"/>
                  </a:cubicBezTo>
                  <a:cubicBezTo>
                    <a:pt x="5672" y="82459"/>
                    <a:pt x="7239" y="84700"/>
                    <a:pt x="8964" y="86604"/>
                  </a:cubicBezTo>
                  <a:cubicBezTo>
                    <a:pt x="10729" y="88488"/>
                    <a:pt x="12673" y="89975"/>
                    <a:pt x="14616" y="91145"/>
                  </a:cubicBezTo>
                  <a:cubicBezTo>
                    <a:pt x="15588" y="91740"/>
                    <a:pt x="16579" y="92216"/>
                    <a:pt x="17551" y="92672"/>
                  </a:cubicBezTo>
                  <a:cubicBezTo>
                    <a:pt x="18027" y="92870"/>
                    <a:pt x="18503" y="93088"/>
                    <a:pt x="18999" y="93267"/>
                  </a:cubicBezTo>
                  <a:cubicBezTo>
                    <a:pt x="19237" y="93366"/>
                    <a:pt x="19475" y="93445"/>
                    <a:pt x="19713" y="93545"/>
                  </a:cubicBezTo>
                  <a:cubicBezTo>
                    <a:pt x="19951" y="93624"/>
                    <a:pt x="20189" y="93703"/>
                    <a:pt x="20427" y="93783"/>
                  </a:cubicBezTo>
                  <a:cubicBezTo>
                    <a:pt x="22330" y="94417"/>
                    <a:pt x="24155" y="94814"/>
                    <a:pt x="25860" y="95052"/>
                  </a:cubicBezTo>
                  <a:cubicBezTo>
                    <a:pt x="27586" y="95290"/>
                    <a:pt x="29192" y="95389"/>
                    <a:pt x="30679" y="95389"/>
                  </a:cubicBezTo>
                  <a:cubicBezTo>
                    <a:pt x="32147" y="95389"/>
                    <a:pt x="33515" y="95270"/>
                    <a:pt x="34745" y="95111"/>
                  </a:cubicBezTo>
                  <a:cubicBezTo>
                    <a:pt x="35379" y="95032"/>
                    <a:pt x="35955" y="94933"/>
                    <a:pt x="36510" y="94834"/>
                  </a:cubicBezTo>
                  <a:cubicBezTo>
                    <a:pt x="37065" y="94734"/>
                    <a:pt x="37601" y="94635"/>
                    <a:pt x="38096" y="94497"/>
                  </a:cubicBezTo>
                  <a:cubicBezTo>
                    <a:pt x="40099" y="94021"/>
                    <a:pt x="41626" y="93485"/>
                    <a:pt x="42796" y="93009"/>
                  </a:cubicBezTo>
                  <a:cubicBezTo>
                    <a:pt x="43372" y="92771"/>
                    <a:pt x="43867" y="92553"/>
                    <a:pt x="44264" y="92355"/>
                  </a:cubicBezTo>
                  <a:cubicBezTo>
                    <a:pt x="44680" y="92156"/>
                    <a:pt x="44998" y="91998"/>
                    <a:pt x="45256" y="91859"/>
                  </a:cubicBezTo>
                  <a:cubicBezTo>
                    <a:pt x="45493" y="91720"/>
                    <a:pt x="45672" y="91621"/>
                    <a:pt x="45791" y="91561"/>
                  </a:cubicBezTo>
                  <a:cubicBezTo>
                    <a:pt x="45850" y="91522"/>
                    <a:pt x="45910" y="91502"/>
                    <a:pt x="45930" y="91482"/>
                  </a:cubicBezTo>
                  <a:cubicBezTo>
                    <a:pt x="45969" y="91462"/>
                    <a:pt x="45969" y="91462"/>
                    <a:pt x="45969" y="91462"/>
                  </a:cubicBezTo>
                  <a:lnTo>
                    <a:pt x="45930" y="91462"/>
                  </a:lnTo>
                  <a:cubicBezTo>
                    <a:pt x="45910" y="91482"/>
                    <a:pt x="45850" y="91502"/>
                    <a:pt x="45791" y="91542"/>
                  </a:cubicBezTo>
                  <a:cubicBezTo>
                    <a:pt x="45672" y="91601"/>
                    <a:pt x="45493" y="91680"/>
                    <a:pt x="45236" y="91819"/>
                  </a:cubicBezTo>
                  <a:cubicBezTo>
                    <a:pt x="44978" y="91938"/>
                    <a:pt x="44661" y="92097"/>
                    <a:pt x="44244" y="92275"/>
                  </a:cubicBezTo>
                  <a:cubicBezTo>
                    <a:pt x="43847" y="92474"/>
                    <a:pt x="43352" y="92672"/>
                    <a:pt x="42777" y="92910"/>
                  </a:cubicBezTo>
                  <a:cubicBezTo>
                    <a:pt x="41607" y="93366"/>
                    <a:pt x="40080" y="93921"/>
                    <a:pt x="38077" y="94378"/>
                  </a:cubicBezTo>
                  <a:cubicBezTo>
                    <a:pt x="37581" y="94497"/>
                    <a:pt x="37045" y="94596"/>
                    <a:pt x="36490" y="94695"/>
                  </a:cubicBezTo>
                  <a:cubicBezTo>
                    <a:pt x="35935" y="94794"/>
                    <a:pt x="35360" y="94893"/>
                    <a:pt x="34745" y="94953"/>
                  </a:cubicBezTo>
                  <a:cubicBezTo>
                    <a:pt x="33496" y="95111"/>
                    <a:pt x="32147" y="95210"/>
                    <a:pt x="30679" y="95210"/>
                  </a:cubicBezTo>
                  <a:cubicBezTo>
                    <a:pt x="29192" y="95210"/>
                    <a:pt x="27606" y="95111"/>
                    <a:pt x="25900" y="94873"/>
                  </a:cubicBezTo>
                  <a:cubicBezTo>
                    <a:pt x="24195" y="94615"/>
                    <a:pt x="22370" y="94219"/>
                    <a:pt x="20486" y="93584"/>
                  </a:cubicBezTo>
                  <a:cubicBezTo>
                    <a:pt x="20268" y="93505"/>
                    <a:pt x="20030" y="93426"/>
                    <a:pt x="19792" y="93346"/>
                  </a:cubicBezTo>
                  <a:cubicBezTo>
                    <a:pt x="19554" y="93267"/>
                    <a:pt x="19316" y="93168"/>
                    <a:pt x="19078" y="93088"/>
                  </a:cubicBezTo>
                  <a:cubicBezTo>
                    <a:pt x="18582" y="92910"/>
                    <a:pt x="18126" y="92692"/>
                    <a:pt x="17630" y="92474"/>
                  </a:cubicBezTo>
                  <a:cubicBezTo>
                    <a:pt x="16679" y="92018"/>
                    <a:pt x="15687" y="91542"/>
                    <a:pt x="14715" y="90947"/>
                  </a:cubicBezTo>
                  <a:cubicBezTo>
                    <a:pt x="12792" y="89777"/>
                    <a:pt x="10868" y="88309"/>
                    <a:pt x="9143" y="86445"/>
                  </a:cubicBezTo>
                  <a:cubicBezTo>
                    <a:pt x="7417" y="84561"/>
                    <a:pt x="5870" y="82320"/>
                    <a:pt x="4581" y="79782"/>
                  </a:cubicBezTo>
                  <a:cubicBezTo>
                    <a:pt x="3927" y="78493"/>
                    <a:pt x="3332" y="77164"/>
                    <a:pt x="2816" y="75756"/>
                  </a:cubicBezTo>
                  <a:cubicBezTo>
                    <a:pt x="2281" y="74328"/>
                    <a:pt x="1825" y="72861"/>
                    <a:pt x="1448" y="71314"/>
                  </a:cubicBezTo>
                  <a:cubicBezTo>
                    <a:pt x="694" y="68240"/>
                    <a:pt x="258" y="64888"/>
                    <a:pt x="397" y="61398"/>
                  </a:cubicBezTo>
                  <a:cubicBezTo>
                    <a:pt x="476" y="59653"/>
                    <a:pt x="694" y="57848"/>
                    <a:pt x="1131" y="56083"/>
                  </a:cubicBezTo>
                  <a:cubicBezTo>
                    <a:pt x="1402" y="54974"/>
                    <a:pt x="1765" y="53872"/>
                    <a:pt x="2230" y="52797"/>
                  </a:cubicBezTo>
                  <a:lnTo>
                    <a:pt x="2230" y="52797"/>
                  </a:lnTo>
                  <a:cubicBezTo>
                    <a:pt x="2227" y="52808"/>
                    <a:pt x="2224" y="52820"/>
                    <a:pt x="2221" y="52831"/>
                  </a:cubicBezTo>
                  <a:cubicBezTo>
                    <a:pt x="2142" y="53188"/>
                    <a:pt x="2043" y="53545"/>
                    <a:pt x="1964" y="53922"/>
                  </a:cubicBezTo>
                  <a:cubicBezTo>
                    <a:pt x="1904" y="54299"/>
                    <a:pt x="1845" y="54675"/>
                    <a:pt x="1785" y="55052"/>
                  </a:cubicBezTo>
                  <a:cubicBezTo>
                    <a:pt x="1607" y="56559"/>
                    <a:pt x="1646" y="58166"/>
                    <a:pt x="1904" y="59752"/>
                  </a:cubicBezTo>
                  <a:cubicBezTo>
                    <a:pt x="2420" y="62925"/>
                    <a:pt x="3828" y="66158"/>
                    <a:pt x="6148" y="68855"/>
                  </a:cubicBezTo>
                  <a:cubicBezTo>
                    <a:pt x="8468" y="71572"/>
                    <a:pt x="11741" y="73634"/>
                    <a:pt x="15469" y="74725"/>
                  </a:cubicBezTo>
                  <a:cubicBezTo>
                    <a:pt x="17457" y="75310"/>
                    <a:pt x="19582" y="75626"/>
                    <a:pt x="21756" y="75626"/>
                  </a:cubicBezTo>
                  <a:cubicBezTo>
                    <a:pt x="23636" y="75626"/>
                    <a:pt x="25552" y="75389"/>
                    <a:pt x="27447" y="74883"/>
                  </a:cubicBezTo>
                  <a:cubicBezTo>
                    <a:pt x="29490" y="74368"/>
                    <a:pt x="31473" y="73515"/>
                    <a:pt x="33377" y="72444"/>
                  </a:cubicBezTo>
                  <a:cubicBezTo>
                    <a:pt x="34309" y="71889"/>
                    <a:pt x="35241" y="71314"/>
                    <a:pt x="36133" y="70640"/>
                  </a:cubicBezTo>
                  <a:cubicBezTo>
                    <a:pt x="37025" y="69965"/>
                    <a:pt x="37878" y="69231"/>
                    <a:pt x="38691" y="68458"/>
                  </a:cubicBezTo>
                  <a:cubicBezTo>
                    <a:pt x="39504" y="67685"/>
                    <a:pt x="40278" y="66832"/>
                    <a:pt x="41031" y="65959"/>
                  </a:cubicBezTo>
                  <a:cubicBezTo>
                    <a:pt x="41745" y="65067"/>
                    <a:pt x="42439" y="64135"/>
                    <a:pt x="43074" y="63143"/>
                  </a:cubicBezTo>
                  <a:cubicBezTo>
                    <a:pt x="43689" y="62152"/>
                    <a:pt x="44284" y="61140"/>
                    <a:pt x="44799" y="60050"/>
                  </a:cubicBezTo>
                  <a:cubicBezTo>
                    <a:pt x="44938" y="59792"/>
                    <a:pt x="45077" y="59534"/>
                    <a:pt x="45196" y="59256"/>
                  </a:cubicBezTo>
                  <a:cubicBezTo>
                    <a:pt x="45315" y="58979"/>
                    <a:pt x="45434" y="58701"/>
                    <a:pt x="45553" y="58423"/>
                  </a:cubicBezTo>
                  <a:cubicBezTo>
                    <a:pt x="45791" y="57868"/>
                    <a:pt x="46009" y="57313"/>
                    <a:pt x="46207" y="56738"/>
                  </a:cubicBezTo>
                  <a:cubicBezTo>
                    <a:pt x="46426" y="56183"/>
                    <a:pt x="46604" y="55607"/>
                    <a:pt x="46802" y="55012"/>
                  </a:cubicBezTo>
                  <a:cubicBezTo>
                    <a:pt x="46961" y="54437"/>
                    <a:pt x="47159" y="53842"/>
                    <a:pt x="47298" y="53247"/>
                  </a:cubicBezTo>
                  <a:cubicBezTo>
                    <a:pt x="47596" y="52058"/>
                    <a:pt x="47834" y="50848"/>
                    <a:pt x="48032" y="49618"/>
                  </a:cubicBezTo>
                  <a:cubicBezTo>
                    <a:pt x="48429" y="47139"/>
                    <a:pt x="48548" y="44581"/>
                    <a:pt x="48468" y="42023"/>
                  </a:cubicBezTo>
                  <a:cubicBezTo>
                    <a:pt x="48369" y="39445"/>
                    <a:pt x="48052" y="36827"/>
                    <a:pt x="47477" y="34229"/>
                  </a:cubicBezTo>
                  <a:cubicBezTo>
                    <a:pt x="46902" y="31631"/>
                    <a:pt x="46088" y="29053"/>
                    <a:pt x="45018" y="26535"/>
                  </a:cubicBezTo>
                  <a:cubicBezTo>
                    <a:pt x="44046" y="24314"/>
                    <a:pt x="42935" y="22192"/>
                    <a:pt x="41686" y="20209"/>
                  </a:cubicBezTo>
                  <a:cubicBezTo>
                    <a:pt x="40417" y="18225"/>
                    <a:pt x="39009" y="16381"/>
                    <a:pt x="37521" y="14696"/>
                  </a:cubicBezTo>
                  <a:cubicBezTo>
                    <a:pt x="36014" y="12990"/>
                    <a:pt x="34388" y="11483"/>
                    <a:pt x="32702" y="10134"/>
                  </a:cubicBezTo>
                  <a:cubicBezTo>
                    <a:pt x="31017" y="8786"/>
                    <a:pt x="29291" y="7596"/>
                    <a:pt x="27526" y="6585"/>
                  </a:cubicBezTo>
                  <a:cubicBezTo>
                    <a:pt x="25781" y="5553"/>
                    <a:pt x="24036" y="4641"/>
                    <a:pt x="22291" y="3887"/>
                  </a:cubicBezTo>
                  <a:cubicBezTo>
                    <a:pt x="22092" y="3788"/>
                    <a:pt x="21874" y="3689"/>
                    <a:pt x="21656" y="3610"/>
                  </a:cubicBezTo>
                  <a:cubicBezTo>
                    <a:pt x="21438" y="3511"/>
                    <a:pt x="21220" y="3431"/>
                    <a:pt x="21002" y="3332"/>
                  </a:cubicBezTo>
                  <a:cubicBezTo>
                    <a:pt x="20585" y="3174"/>
                    <a:pt x="20149" y="2995"/>
                    <a:pt x="19733" y="2836"/>
                  </a:cubicBezTo>
                  <a:cubicBezTo>
                    <a:pt x="19316" y="2678"/>
                    <a:pt x="18880" y="2519"/>
                    <a:pt x="18463" y="2380"/>
                  </a:cubicBezTo>
                  <a:cubicBezTo>
                    <a:pt x="18265" y="2301"/>
                    <a:pt x="18047" y="2241"/>
                    <a:pt x="17849" y="2162"/>
                  </a:cubicBezTo>
                  <a:cubicBezTo>
                    <a:pt x="17630" y="2083"/>
                    <a:pt x="17432" y="2023"/>
                    <a:pt x="17234" y="1964"/>
                  </a:cubicBezTo>
                  <a:cubicBezTo>
                    <a:pt x="15495" y="1412"/>
                    <a:pt x="13822" y="981"/>
                    <a:pt x="12238" y="652"/>
                  </a:cubicBezTo>
                  <a:lnTo>
                    <a:pt x="12238" y="652"/>
                  </a:lnTo>
                  <a:cubicBezTo>
                    <a:pt x="17320" y="1201"/>
                    <a:pt x="22167" y="2069"/>
                    <a:pt x="26693" y="3431"/>
                  </a:cubicBezTo>
                  <a:cubicBezTo>
                    <a:pt x="32425" y="5137"/>
                    <a:pt x="37581" y="7695"/>
                    <a:pt x="41904" y="10928"/>
                  </a:cubicBezTo>
                  <a:cubicBezTo>
                    <a:pt x="44066" y="12534"/>
                    <a:pt x="46049" y="14259"/>
                    <a:pt x="47853" y="16064"/>
                  </a:cubicBezTo>
                  <a:cubicBezTo>
                    <a:pt x="49678" y="17869"/>
                    <a:pt x="51324" y="19713"/>
                    <a:pt x="52851" y="21597"/>
                  </a:cubicBezTo>
                  <a:cubicBezTo>
                    <a:pt x="55885" y="25365"/>
                    <a:pt x="58166" y="29351"/>
                    <a:pt x="59911" y="33277"/>
                  </a:cubicBezTo>
                  <a:cubicBezTo>
                    <a:pt x="61676" y="37204"/>
                    <a:pt x="62925" y="41071"/>
                    <a:pt x="63778" y="44760"/>
                  </a:cubicBezTo>
                  <a:cubicBezTo>
                    <a:pt x="64631" y="48468"/>
                    <a:pt x="65067" y="51998"/>
                    <a:pt x="65166" y="55310"/>
                  </a:cubicBezTo>
                  <a:cubicBezTo>
                    <a:pt x="65365" y="61934"/>
                    <a:pt x="64115" y="67625"/>
                    <a:pt x="62310" y="72127"/>
                  </a:cubicBezTo>
                  <a:cubicBezTo>
                    <a:pt x="60526" y="76668"/>
                    <a:pt x="58285" y="80119"/>
                    <a:pt x="56202" y="82697"/>
                  </a:cubicBezTo>
                  <a:cubicBezTo>
                    <a:pt x="55925" y="83014"/>
                    <a:pt x="55667" y="83332"/>
                    <a:pt x="55429" y="83629"/>
                  </a:cubicBezTo>
                  <a:cubicBezTo>
                    <a:pt x="55171" y="83926"/>
                    <a:pt x="54913" y="84224"/>
                    <a:pt x="54656" y="84502"/>
                  </a:cubicBezTo>
                  <a:cubicBezTo>
                    <a:pt x="54537" y="84640"/>
                    <a:pt x="54418" y="84779"/>
                    <a:pt x="54279" y="84898"/>
                  </a:cubicBezTo>
                  <a:cubicBezTo>
                    <a:pt x="54160" y="85037"/>
                    <a:pt x="54041" y="85156"/>
                    <a:pt x="53922" y="85275"/>
                  </a:cubicBezTo>
                  <a:cubicBezTo>
                    <a:pt x="53664" y="85533"/>
                    <a:pt x="53426" y="85771"/>
                    <a:pt x="53188" y="86009"/>
                  </a:cubicBezTo>
                  <a:cubicBezTo>
                    <a:pt x="52712" y="86465"/>
                    <a:pt x="52276" y="86901"/>
                    <a:pt x="51840" y="87278"/>
                  </a:cubicBezTo>
                  <a:cubicBezTo>
                    <a:pt x="51403" y="87675"/>
                    <a:pt x="50987" y="88012"/>
                    <a:pt x="50590" y="88329"/>
                  </a:cubicBezTo>
                  <a:cubicBezTo>
                    <a:pt x="49023" y="89578"/>
                    <a:pt x="47834" y="90332"/>
                    <a:pt x="47080" y="90808"/>
                  </a:cubicBezTo>
                  <a:cubicBezTo>
                    <a:pt x="46703" y="91026"/>
                    <a:pt x="46426" y="91205"/>
                    <a:pt x="46227" y="91304"/>
                  </a:cubicBezTo>
                  <a:cubicBezTo>
                    <a:pt x="46148" y="91363"/>
                    <a:pt x="46089" y="91402"/>
                    <a:pt x="46030" y="91422"/>
                  </a:cubicBezTo>
                  <a:lnTo>
                    <a:pt x="46030" y="91422"/>
                  </a:lnTo>
                  <a:cubicBezTo>
                    <a:pt x="46089" y="91402"/>
                    <a:pt x="46149" y="91363"/>
                    <a:pt x="46247" y="91324"/>
                  </a:cubicBezTo>
                  <a:cubicBezTo>
                    <a:pt x="46426" y="91224"/>
                    <a:pt x="46723" y="91066"/>
                    <a:pt x="47100" y="90848"/>
                  </a:cubicBezTo>
                  <a:cubicBezTo>
                    <a:pt x="47873" y="90372"/>
                    <a:pt x="49063" y="89638"/>
                    <a:pt x="50650" y="88408"/>
                  </a:cubicBezTo>
                  <a:cubicBezTo>
                    <a:pt x="51046" y="88091"/>
                    <a:pt x="51463" y="87754"/>
                    <a:pt x="51899" y="87357"/>
                  </a:cubicBezTo>
                  <a:cubicBezTo>
                    <a:pt x="52335" y="86980"/>
                    <a:pt x="52791" y="86544"/>
                    <a:pt x="53267" y="86108"/>
                  </a:cubicBezTo>
                  <a:cubicBezTo>
                    <a:pt x="53505" y="85870"/>
                    <a:pt x="53743" y="85632"/>
                    <a:pt x="54001" y="85374"/>
                  </a:cubicBezTo>
                  <a:lnTo>
                    <a:pt x="54378" y="84997"/>
                  </a:lnTo>
                  <a:cubicBezTo>
                    <a:pt x="54497" y="84859"/>
                    <a:pt x="54636" y="84720"/>
                    <a:pt x="54755" y="84581"/>
                  </a:cubicBezTo>
                  <a:cubicBezTo>
                    <a:pt x="55013" y="84303"/>
                    <a:pt x="55270" y="84026"/>
                    <a:pt x="55528" y="83728"/>
                  </a:cubicBezTo>
                  <a:cubicBezTo>
                    <a:pt x="55786" y="83431"/>
                    <a:pt x="56044" y="83113"/>
                    <a:pt x="56302" y="82796"/>
                  </a:cubicBezTo>
                  <a:cubicBezTo>
                    <a:pt x="58424" y="80198"/>
                    <a:pt x="60664" y="76767"/>
                    <a:pt x="62489" y="72206"/>
                  </a:cubicBezTo>
                  <a:cubicBezTo>
                    <a:pt x="62707" y="71651"/>
                    <a:pt x="62905" y="71056"/>
                    <a:pt x="63143" y="70441"/>
                  </a:cubicBezTo>
                  <a:cubicBezTo>
                    <a:pt x="63342" y="69846"/>
                    <a:pt x="63520" y="69231"/>
                    <a:pt x="63738" y="68597"/>
                  </a:cubicBezTo>
                  <a:cubicBezTo>
                    <a:pt x="64095" y="67308"/>
                    <a:pt x="64432" y="65979"/>
                    <a:pt x="64690" y="64551"/>
                  </a:cubicBezTo>
                  <a:cubicBezTo>
                    <a:pt x="64750" y="64194"/>
                    <a:pt x="64829" y="63857"/>
                    <a:pt x="64889" y="63480"/>
                  </a:cubicBezTo>
                  <a:cubicBezTo>
                    <a:pt x="64928" y="63123"/>
                    <a:pt x="64988" y="62766"/>
                    <a:pt x="65047" y="62390"/>
                  </a:cubicBezTo>
                  <a:cubicBezTo>
                    <a:pt x="65166" y="61656"/>
                    <a:pt x="65206" y="60883"/>
                    <a:pt x="65265" y="60129"/>
                  </a:cubicBezTo>
                  <a:cubicBezTo>
                    <a:pt x="65424" y="58582"/>
                    <a:pt x="65444" y="56976"/>
                    <a:pt x="65384" y="55310"/>
                  </a:cubicBezTo>
                  <a:cubicBezTo>
                    <a:pt x="65285" y="51978"/>
                    <a:pt x="64849" y="48428"/>
                    <a:pt x="63996" y="44720"/>
                  </a:cubicBezTo>
                  <a:cubicBezTo>
                    <a:pt x="63163" y="41012"/>
                    <a:pt x="61914" y="37125"/>
                    <a:pt x="60149" y="33178"/>
                  </a:cubicBezTo>
                  <a:cubicBezTo>
                    <a:pt x="58384" y="29252"/>
                    <a:pt x="56103" y="25226"/>
                    <a:pt x="53049" y="21438"/>
                  </a:cubicBezTo>
                  <a:cubicBezTo>
                    <a:pt x="51522" y="19554"/>
                    <a:pt x="49876" y="17690"/>
                    <a:pt x="48052" y="15885"/>
                  </a:cubicBezTo>
                  <a:cubicBezTo>
                    <a:pt x="46227" y="14081"/>
                    <a:pt x="44244" y="12316"/>
                    <a:pt x="42063" y="10709"/>
                  </a:cubicBezTo>
                  <a:cubicBezTo>
                    <a:pt x="37720" y="7457"/>
                    <a:pt x="32524" y="4899"/>
                    <a:pt x="26773" y="3174"/>
                  </a:cubicBezTo>
                  <a:cubicBezTo>
                    <a:pt x="21039" y="1434"/>
                    <a:pt x="14793" y="502"/>
                    <a:pt x="8212" y="5"/>
                  </a:cubicBezTo>
                  <a:lnTo>
                    <a:pt x="8212" y="5"/>
                  </a:lnTo>
                  <a:cubicBezTo>
                    <a:pt x="8198" y="4"/>
                    <a:pt x="8185" y="2"/>
                    <a:pt x="8171" y="1"/>
                  </a:cubicBezTo>
                  <a:lnTo>
                    <a:pt x="8171" y="2"/>
                  </a:lnTo>
                  <a:lnTo>
                    <a:pt x="8171" y="2"/>
                  </a:lnTo>
                  <a:cubicBezTo>
                    <a:pt x="8164" y="2"/>
                    <a:pt x="8158" y="1"/>
                    <a:pt x="81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7"/>
            <p:cNvSpPr/>
            <p:nvPr/>
          </p:nvSpPr>
          <p:spPr>
            <a:xfrm>
              <a:off x="-669558" y="-3850587"/>
              <a:ext cx="4126672" cy="4639640"/>
            </a:xfrm>
            <a:custGeom>
              <a:rect b="b" l="l" r="r" t="t"/>
              <a:pathLst>
                <a:path extrusionOk="0" h="144661" w="128667">
                  <a:moveTo>
                    <a:pt x="12217" y="54111"/>
                  </a:moveTo>
                  <a:cubicBezTo>
                    <a:pt x="12217" y="54111"/>
                    <a:pt x="12197" y="54171"/>
                    <a:pt x="12177" y="54349"/>
                  </a:cubicBezTo>
                  <a:cubicBezTo>
                    <a:pt x="12217" y="54191"/>
                    <a:pt x="12217" y="54111"/>
                    <a:pt x="12217" y="54111"/>
                  </a:cubicBezTo>
                  <a:close/>
                  <a:moveTo>
                    <a:pt x="9720" y="0"/>
                  </a:moveTo>
                  <a:cubicBezTo>
                    <a:pt x="9121" y="0"/>
                    <a:pt x="8522" y="124"/>
                    <a:pt x="7993" y="388"/>
                  </a:cubicBezTo>
                  <a:cubicBezTo>
                    <a:pt x="7160" y="765"/>
                    <a:pt x="6505" y="1439"/>
                    <a:pt x="6109" y="2233"/>
                  </a:cubicBezTo>
                  <a:cubicBezTo>
                    <a:pt x="5712" y="3026"/>
                    <a:pt x="5553" y="3918"/>
                    <a:pt x="5534" y="4771"/>
                  </a:cubicBezTo>
                  <a:cubicBezTo>
                    <a:pt x="5534" y="5644"/>
                    <a:pt x="5672" y="6516"/>
                    <a:pt x="5891" y="7329"/>
                  </a:cubicBezTo>
                  <a:cubicBezTo>
                    <a:pt x="6129" y="8162"/>
                    <a:pt x="6466" y="8955"/>
                    <a:pt x="6902" y="9689"/>
                  </a:cubicBezTo>
                  <a:cubicBezTo>
                    <a:pt x="7358" y="10423"/>
                    <a:pt x="7834" y="11117"/>
                    <a:pt x="8330" y="11791"/>
                  </a:cubicBezTo>
                  <a:cubicBezTo>
                    <a:pt x="9321" y="13140"/>
                    <a:pt x="10353" y="14449"/>
                    <a:pt x="11086" y="15896"/>
                  </a:cubicBezTo>
                  <a:cubicBezTo>
                    <a:pt x="11443" y="16630"/>
                    <a:pt x="11741" y="17384"/>
                    <a:pt x="11880" y="18177"/>
                  </a:cubicBezTo>
                  <a:cubicBezTo>
                    <a:pt x="12038" y="18970"/>
                    <a:pt x="12078" y="19763"/>
                    <a:pt x="11979" y="20557"/>
                  </a:cubicBezTo>
                  <a:cubicBezTo>
                    <a:pt x="11800" y="22163"/>
                    <a:pt x="11146" y="23650"/>
                    <a:pt x="10333" y="24999"/>
                  </a:cubicBezTo>
                  <a:cubicBezTo>
                    <a:pt x="9520" y="26367"/>
                    <a:pt x="8508" y="27597"/>
                    <a:pt x="7437" y="28747"/>
                  </a:cubicBezTo>
                  <a:cubicBezTo>
                    <a:pt x="6367" y="29897"/>
                    <a:pt x="5276" y="31008"/>
                    <a:pt x="4245" y="32178"/>
                  </a:cubicBezTo>
                  <a:cubicBezTo>
                    <a:pt x="3213" y="33348"/>
                    <a:pt x="2281" y="34597"/>
                    <a:pt x="1567" y="35966"/>
                  </a:cubicBezTo>
                  <a:cubicBezTo>
                    <a:pt x="1210" y="36660"/>
                    <a:pt x="953" y="37374"/>
                    <a:pt x="715" y="38107"/>
                  </a:cubicBezTo>
                  <a:cubicBezTo>
                    <a:pt x="615" y="38484"/>
                    <a:pt x="496" y="38841"/>
                    <a:pt x="437" y="39218"/>
                  </a:cubicBezTo>
                  <a:cubicBezTo>
                    <a:pt x="397" y="39416"/>
                    <a:pt x="338" y="39595"/>
                    <a:pt x="318" y="39773"/>
                  </a:cubicBezTo>
                  <a:lnTo>
                    <a:pt x="219" y="40348"/>
                  </a:lnTo>
                  <a:cubicBezTo>
                    <a:pt x="1" y="41855"/>
                    <a:pt x="1" y="43363"/>
                    <a:pt x="80" y="44850"/>
                  </a:cubicBezTo>
                  <a:cubicBezTo>
                    <a:pt x="278" y="47825"/>
                    <a:pt x="834" y="50700"/>
                    <a:pt x="1329" y="53516"/>
                  </a:cubicBezTo>
                  <a:cubicBezTo>
                    <a:pt x="1825" y="56352"/>
                    <a:pt x="2400" y="59128"/>
                    <a:pt x="2995" y="61845"/>
                  </a:cubicBezTo>
                  <a:cubicBezTo>
                    <a:pt x="4205" y="67279"/>
                    <a:pt x="5593" y="72495"/>
                    <a:pt x="7180" y="77472"/>
                  </a:cubicBezTo>
                  <a:cubicBezTo>
                    <a:pt x="8726" y="82450"/>
                    <a:pt x="10491" y="87170"/>
                    <a:pt x="12375" y="91652"/>
                  </a:cubicBezTo>
                  <a:cubicBezTo>
                    <a:pt x="14259" y="96134"/>
                    <a:pt x="16322" y="100358"/>
                    <a:pt x="18503" y="104324"/>
                  </a:cubicBezTo>
                  <a:cubicBezTo>
                    <a:pt x="20685" y="108290"/>
                    <a:pt x="23005" y="111999"/>
                    <a:pt x="25405" y="115429"/>
                  </a:cubicBezTo>
                  <a:cubicBezTo>
                    <a:pt x="30169" y="122214"/>
                    <a:pt x="35321" y="127931"/>
                    <a:pt x="40555" y="132641"/>
                  </a:cubicBezTo>
                  <a:lnTo>
                    <a:pt x="40555" y="132641"/>
                  </a:lnTo>
                  <a:cubicBezTo>
                    <a:pt x="40608" y="132694"/>
                    <a:pt x="40661" y="132748"/>
                    <a:pt x="40714" y="132802"/>
                  </a:cubicBezTo>
                  <a:lnTo>
                    <a:pt x="40724" y="132792"/>
                  </a:lnTo>
                  <a:lnTo>
                    <a:pt x="40724" y="132792"/>
                  </a:lnTo>
                  <a:cubicBezTo>
                    <a:pt x="40727" y="132795"/>
                    <a:pt x="40731" y="132798"/>
                    <a:pt x="40734" y="132802"/>
                  </a:cubicBezTo>
                  <a:lnTo>
                    <a:pt x="40873" y="132643"/>
                  </a:lnTo>
                  <a:cubicBezTo>
                    <a:pt x="37938" y="129708"/>
                    <a:pt x="35300" y="126694"/>
                    <a:pt x="32941" y="123719"/>
                  </a:cubicBezTo>
                  <a:cubicBezTo>
                    <a:pt x="32643" y="123342"/>
                    <a:pt x="32365" y="122965"/>
                    <a:pt x="32068" y="122608"/>
                  </a:cubicBezTo>
                  <a:cubicBezTo>
                    <a:pt x="31771" y="122232"/>
                    <a:pt x="31473" y="121875"/>
                    <a:pt x="31215" y="121478"/>
                  </a:cubicBezTo>
                  <a:cubicBezTo>
                    <a:pt x="30660" y="120744"/>
                    <a:pt x="30125" y="119991"/>
                    <a:pt x="29589" y="119257"/>
                  </a:cubicBezTo>
                  <a:cubicBezTo>
                    <a:pt x="29054" y="118523"/>
                    <a:pt x="28578" y="117770"/>
                    <a:pt x="28062" y="117036"/>
                  </a:cubicBezTo>
                  <a:cubicBezTo>
                    <a:pt x="27824" y="116659"/>
                    <a:pt x="27586" y="116302"/>
                    <a:pt x="27328" y="115945"/>
                  </a:cubicBezTo>
                  <a:cubicBezTo>
                    <a:pt x="27090" y="115568"/>
                    <a:pt x="26872" y="115191"/>
                    <a:pt x="26634" y="114834"/>
                  </a:cubicBezTo>
                  <a:cubicBezTo>
                    <a:pt x="24770" y="111919"/>
                    <a:pt x="23184" y="109024"/>
                    <a:pt x="21736" y="106248"/>
                  </a:cubicBezTo>
                  <a:cubicBezTo>
                    <a:pt x="21062" y="104840"/>
                    <a:pt x="20367" y="103491"/>
                    <a:pt x="19773" y="102123"/>
                  </a:cubicBezTo>
                  <a:cubicBezTo>
                    <a:pt x="19455" y="101448"/>
                    <a:pt x="19158" y="100774"/>
                    <a:pt x="18860" y="100120"/>
                  </a:cubicBezTo>
                  <a:cubicBezTo>
                    <a:pt x="18602" y="99445"/>
                    <a:pt x="18325" y="98791"/>
                    <a:pt x="18047" y="98137"/>
                  </a:cubicBezTo>
                  <a:cubicBezTo>
                    <a:pt x="15945" y="92921"/>
                    <a:pt x="14478" y="88122"/>
                    <a:pt x="13446" y="83818"/>
                  </a:cubicBezTo>
                  <a:cubicBezTo>
                    <a:pt x="12911" y="81677"/>
                    <a:pt x="12514" y="79634"/>
                    <a:pt x="12177" y="77730"/>
                  </a:cubicBezTo>
                  <a:cubicBezTo>
                    <a:pt x="11840" y="75826"/>
                    <a:pt x="11622" y="74042"/>
                    <a:pt x="11443" y="72376"/>
                  </a:cubicBezTo>
                  <a:cubicBezTo>
                    <a:pt x="10789" y="65732"/>
                    <a:pt x="11186" y="61112"/>
                    <a:pt x="11543" y="58216"/>
                  </a:cubicBezTo>
                  <a:cubicBezTo>
                    <a:pt x="11741" y="56769"/>
                    <a:pt x="11919" y="55737"/>
                    <a:pt x="12038" y="55083"/>
                  </a:cubicBezTo>
                  <a:cubicBezTo>
                    <a:pt x="12118" y="54746"/>
                    <a:pt x="12157" y="54508"/>
                    <a:pt x="12177" y="54349"/>
                  </a:cubicBezTo>
                  <a:lnTo>
                    <a:pt x="12177" y="54349"/>
                  </a:lnTo>
                  <a:cubicBezTo>
                    <a:pt x="12137" y="54508"/>
                    <a:pt x="12098" y="54746"/>
                    <a:pt x="12018" y="55083"/>
                  </a:cubicBezTo>
                  <a:cubicBezTo>
                    <a:pt x="11880" y="55737"/>
                    <a:pt x="11681" y="56769"/>
                    <a:pt x="11483" y="58216"/>
                  </a:cubicBezTo>
                  <a:cubicBezTo>
                    <a:pt x="11106" y="61112"/>
                    <a:pt x="10690" y="65732"/>
                    <a:pt x="11324" y="72396"/>
                  </a:cubicBezTo>
                  <a:cubicBezTo>
                    <a:pt x="11503" y="74061"/>
                    <a:pt x="11721" y="75846"/>
                    <a:pt x="12038" y="77750"/>
                  </a:cubicBezTo>
                  <a:cubicBezTo>
                    <a:pt x="12375" y="79674"/>
                    <a:pt x="12772" y="81696"/>
                    <a:pt x="13308" y="83858"/>
                  </a:cubicBezTo>
                  <a:cubicBezTo>
                    <a:pt x="14339" y="88181"/>
                    <a:pt x="15786" y="92980"/>
                    <a:pt x="17908" y="98216"/>
                  </a:cubicBezTo>
                  <a:cubicBezTo>
                    <a:pt x="18166" y="98850"/>
                    <a:pt x="18444" y="99525"/>
                    <a:pt x="18721" y="100199"/>
                  </a:cubicBezTo>
                  <a:cubicBezTo>
                    <a:pt x="18999" y="100853"/>
                    <a:pt x="19316" y="101528"/>
                    <a:pt x="19614" y="102202"/>
                  </a:cubicBezTo>
                  <a:cubicBezTo>
                    <a:pt x="20189" y="103570"/>
                    <a:pt x="20903" y="104919"/>
                    <a:pt x="21577" y="106327"/>
                  </a:cubicBezTo>
                  <a:cubicBezTo>
                    <a:pt x="23025" y="109123"/>
                    <a:pt x="24592" y="112018"/>
                    <a:pt x="26476" y="114934"/>
                  </a:cubicBezTo>
                  <a:cubicBezTo>
                    <a:pt x="26714" y="115310"/>
                    <a:pt x="26932" y="115687"/>
                    <a:pt x="27170" y="116044"/>
                  </a:cubicBezTo>
                  <a:cubicBezTo>
                    <a:pt x="27408" y="116421"/>
                    <a:pt x="27665" y="116778"/>
                    <a:pt x="27903" y="117155"/>
                  </a:cubicBezTo>
                  <a:cubicBezTo>
                    <a:pt x="28419" y="117889"/>
                    <a:pt x="28895" y="118642"/>
                    <a:pt x="29430" y="119376"/>
                  </a:cubicBezTo>
                  <a:cubicBezTo>
                    <a:pt x="29966" y="120110"/>
                    <a:pt x="30501" y="120863"/>
                    <a:pt x="31057" y="121617"/>
                  </a:cubicBezTo>
                  <a:cubicBezTo>
                    <a:pt x="31314" y="121994"/>
                    <a:pt x="31612" y="122351"/>
                    <a:pt x="31909" y="122727"/>
                  </a:cubicBezTo>
                  <a:cubicBezTo>
                    <a:pt x="32187" y="123104"/>
                    <a:pt x="32484" y="123481"/>
                    <a:pt x="32782" y="123858"/>
                  </a:cubicBezTo>
                  <a:cubicBezTo>
                    <a:pt x="34359" y="125846"/>
                    <a:pt x="36060" y="127851"/>
                    <a:pt x="37891" y="129845"/>
                  </a:cubicBezTo>
                  <a:lnTo>
                    <a:pt x="37891" y="129845"/>
                  </a:lnTo>
                  <a:cubicBezTo>
                    <a:pt x="33646" y="125689"/>
                    <a:pt x="29491" y="120855"/>
                    <a:pt x="25583" y="115291"/>
                  </a:cubicBezTo>
                  <a:cubicBezTo>
                    <a:pt x="23184" y="111860"/>
                    <a:pt x="20883" y="108171"/>
                    <a:pt x="18721" y="104205"/>
                  </a:cubicBezTo>
                  <a:cubicBezTo>
                    <a:pt x="16540" y="100259"/>
                    <a:pt x="14478" y="96034"/>
                    <a:pt x="12594" y="91553"/>
                  </a:cubicBezTo>
                  <a:cubicBezTo>
                    <a:pt x="10710" y="87091"/>
                    <a:pt x="8964" y="82351"/>
                    <a:pt x="7418" y="77393"/>
                  </a:cubicBezTo>
                  <a:cubicBezTo>
                    <a:pt x="5831" y="72435"/>
                    <a:pt x="4463" y="67220"/>
                    <a:pt x="3233" y="61786"/>
                  </a:cubicBezTo>
                  <a:cubicBezTo>
                    <a:pt x="2658" y="59069"/>
                    <a:pt x="2083" y="56312"/>
                    <a:pt x="1567" y="53477"/>
                  </a:cubicBezTo>
                  <a:cubicBezTo>
                    <a:pt x="1091" y="50641"/>
                    <a:pt x="536" y="47785"/>
                    <a:pt x="338" y="44830"/>
                  </a:cubicBezTo>
                  <a:cubicBezTo>
                    <a:pt x="258" y="43363"/>
                    <a:pt x="258" y="41855"/>
                    <a:pt x="477" y="40388"/>
                  </a:cubicBezTo>
                  <a:lnTo>
                    <a:pt x="576" y="39833"/>
                  </a:lnTo>
                  <a:cubicBezTo>
                    <a:pt x="596" y="39634"/>
                    <a:pt x="655" y="39456"/>
                    <a:pt x="695" y="39277"/>
                  </a:cubicBezTo>
                  <a:cubicBezTo>
                    <a:pt x="754" y="38901"/>
                    <a:pt x="873" y="38544"/>
                    <a:pt x="972" y="38187"/>
                  </a:cubicBezTo>
                  <a:cubicBezTo>
                    <a:pt x="1191" y="37473"/>
                    <a:pt x="1448" y="36759"/>
                    <a:pt x="1805" y="36085"/>
                  </a:cubicBezTo>
                  <a:cubicBezTo>
                    <a:pt x="2499" y="34736"/>
                    <a:pt x="3412" y="33506"/>
                    <a:pt x="4443" y="32356"/>
                  </a:cubicBezTo>
                  <a:cubicBezTo>
                    <a:pt x="5454" y="31186"/>
                    <a:pt x="6565" y="30076"/>
                    <a:pt x="7636" y="28925"/>
                  </a:cubicBezTo>
                  <a:cubicBezTo>
                    <a:pt x="8707" y="27775"/>
                    <a:pt x="9738" y="26526"/>
                    <a:pt x="10571" y="25158"/>
                  </a:cubicBezTo>
                  <a:cubicBezTo>
                    <a:pt x="11404" y="23769"/>
                    <a:pt x="12058" y="22242"/>
                    <a:pt x="12256" y="20596"/>
                  </a:cubicBezTo>
                  <a:cubicBezTo>
                    <a:pt x="12356" y="19783"/>
                    <a:pt x="12316" y="18931"/>
                    <a:pt x="12157" y="18117"/>
                  </a:cubicBezTo>
                  <a:cubicBezTo>
                    <a:pt x="11999" y="17304"/>
                    <a:pt x="11701" y="16511"/>
                    <a:pt x="11324" y="15777"/>
                  </a:cubicBezTo>
                  <a:cubicBezTo>
                    <a:pt x="10571" y="14270"/>
                    <a:pt x="9540" y="12961"/>
                    <a:pt x="8548" y="11613"/>
                  </a:cubicBezTo>
                  <a:cubicBezTo>
                    <a:pt x="8052" y="10939"/>
                    <a:pt x="7576" y="10264"/>
                    <a:pt x="7140" y="9550"/>
                  </a:cubicBezTo>
                  <a:cubicBezTo>
                    <a:pt x="6724" y="8836"/>
                    <a:pt x="6386" y="8063"/>
                    <a:pt x="6168" y="7270"/>
                  </a:cubicBezTo>
                  <a:cubicBezTo>
                    <a:pt x="5930" y="6457"/>
                    <a:pt x="5811" y="5624"/>
                    <a:pt x="5811" y="4791"/>
                  </a:cubicBezTo>
                  <a:cubicBezTo>
                    <a:pt x="5831" y="3958"/>
                    <a:pt x="5970" y="3105"/>
                    <a:pt x="6347" y="2352"/>
                  </a:cubicBezTo>
                  <a:cubicBezTo>
                    <a:pt x="6724" y="1618"/>
                    <a:pt x="7338" y="1003"/>
                    <a:pt x="8112" y="646"/>
                  </a:cubicBezTo>
                  <a:cubicBezTo>
                    <a:pt x="8607" y="405"/>
                    <a:pt x="9165" y="282"/>
                    <a:pt x="9732" y="282"/>
                  </a:cubicBezTo>
                  <a:cubicBezTo>
                    <a:pt x="10005" y="282"/>
                    <a:pt x="10280" y="310"/>
                    <a:pt x="10551" y="368"/>
                  </a:cubicBezTo>
                  <a:cubicBezTo>
                    <a:pt x="11384" y="507"/>
                    <a:pt x="12177" y="924"/>
                    <a:pt x="12871" y="1420"/>
                  </a:cubicBezTo>
                  <a:cubicBezTo>
                    <a:pt x="13585" y="1915"/>
                    <a:pt x="14200" y="2530"/>
                    <a:pt x="14735" y="3204"/>
                  </a:cubicBezTo>
                  <a:cubicBezTo>
                    <a:pt x="16857" y="6001"/>
                    <a:pt x="17234" y="9848"/>
                    <a:pt x="19594" y="12763"/>
                  </a:cubicBezTo>
                  <a:cubicBezTo>
                    <a:pt x="20189" y="13477"/>
                    <a:pt x="20903" y="14092"/>
                    <a:pt x="21696" y="14568"/>
                  </a:cubicBezTo>
                  <a:cubicBezTo>
                    <a:pt x="22489" y="15063"/>
                    <a:pt x="23362" y="15420"/>
                    <a:pt x="24254" y="15678"/>
                  </a:cubicBezTo>
                  <a:cubicBezTo>
                    <a:pt x="25490" y="16018"/>
                    <a:pt x="26762" y="16162"/>
                    <a:pt x="28046" y="16162"/>
                  </a:cubicBezTo>
                  <a:cubicBezTo>
                    <a:pt x="28638" y="16162"/>
                    <a:pt x="29233" y="16131"/>
                    <a:pt x="29827" y="16075"/>
                  </a:cubicBezTo>
                  <a:cubicBezTo>
                    <a:pt x="33575" y="15698"/>
                    <a:pt x="37145" y="14310"/>
                    <a:pt x="40933" y="13715"/>
                  </a:cubicBezTo>
                  <a:cubicBezTo>
                    <a:pt x="41965" y="13551"/>
                    <a:pt x="43016" y="13470"/>
                    <a:pt x="44071" y="13470"/>
                  </a:cubicBezTo>
                  <a:cubicBezTo>
                    <a:pt x="46847" y="13470"/>
                    <a:pt x="49656" y="14031"/>
                    <a:pt x="52256" y="15123"/>
                  </a:cubicBezTo>
                  <a:cubicBezTo>
                    <a:pt x="55866" y="16650"/>
                    <a:pt x="59118" y="19168"/>
                    <a:pt x="61399" y="22480"/>
                  </a:cubicBezTo>
                  <a:cubicBezTo>
                    <a:pt x="62529" y="24126"/>
                    <a:pt x="63501" y="25931"/>
                    <a:pt x="64472" y="27716"/>
                  </a:cubicBezTo>
                  <a:cubicBezTo>
                    <a:pt x="65444" y="29520"/>
                    <a:pt x="66456" y="31325"/>
                    <a:pt x="67725" y="32991"/>
                  </a:cubicBezTo>
                  <a:cubicBezTo>
                    <a:pt x="68994" y="34637"/>
                    <a:pt x="70481" y="36184"/>
                    <a:pt x="72345" y="37215"/>
                  </a:cubicBezTo>
                  <a:cubicBezTo>
                    <a:pt x="73278" y="37731"/>
                    <a:pt x="74269" y="38147"/>
                    <a:pt x="75340" y="38325"/>
                  </a:cubicBezTo>
                  <a:cubicBezTo>
                    <a:pt x="75839" y="38420"/>
                    <a:pt x="76348" y="38465"/>
                    <a:pt x="76858" y="38465"/>
                  </a:cubicBezTo>
                  <a:cubicBezTo>
                    <a:pt x="77423" y="38465"/>
                    <a:pt x="77991" y="38410"/>
                    <a:pt x="78553" y="38306"/>
                  </a:cubicBezTo>
                  <a:cubicBezTo>
                    <a:pt x="79604" y="38107"/>
                    <a:pt x="80655" y="37711"/>
                    <a:pt x="81527" y="37076"/>
                  </a:cubicBezTo>
                  <a:cubicBezTo>
                    <a:pt x="82420" y="36442"/>
                    <a:pt x="83173" y="35589"/>
                    <a:pt x="83610" y="34577"/>
                  </a:cubicBezTo>
                  <a:cubicBezTo>
                    <a:pt x="84482" y="32515"/>
                    <a:pt x="84205" y="30234"/>
                    <a:pt x="84978" y="28251"/>
                  </a:cubicBezTo>
                  <a:cubicBezTo>
                    <a:pt x="85176" y="27755"/>
                    <a:pt x="85434" y="27279"/>
                    <a:pt x="85791" y="26883"/>
                  </a:cubicBezTo>
                  <a:cubicBezTo>
                    <a:pt x="86148" y="26506"/>
                    <a:pt x="86545" y="26149"/>
                    <a:pt x="87021" y="25931"/>
                  </a:cubicBezTo>
                  <a:cubicBezTo>
                    <a:pt x="87772" y="25540"/>
                    <a:pt x="88621" y="25383"/>
                    <a:pt x="89472" y="25383"/>
                  </a:cubicBezTo>
                  <a:cubicBezTo>
                    <a:pt x="89700" y="25383"/>
                    <a:pt x="89928" y="25394"/>
                    <a:pt x="90154" y="25415"/>
                  </a:cubicBezTo>
                  <a:cubicBezTo>
                    <a:pt x="90670" y="25495"/>
                    <a:pt x="91205" y="25614"/>
                    <a:pt x="91701" y="25812"/>
                  </a:cubicBezTo>
                  <a:cubicBezTo>
                    <a:pt x="91959" y="25911"/>
                    <a:pt x="92197" y="26050"/>
                    <a:pt x="92435" y="26169"/>
                  </a:cubicBezTo>
                  <a:cubicBezTo>
                    <a:pt x="92554" y="26228"/>
                    <a:pt x="92673" y="26308"/>
                    <a:pt x="92792" y="26387"/>
                  </a:cubicBezTo>
                  <a:cubicBezTo>
                    <a:pt x="92891" y="26447"/>
                    <a:pt x="93010" y="26526"/>
                    <a:pt x="93109" y="26605"/>
                  </a:cubicBezTo>
                  <a:lnTo>
                    <a:pt x="93426" y="26863"/>
                  </a:lnTo>
                  <a:cubicBezTo>
                    <a:pt x="93525" y="26962"/>
                    <a:pt x="93605" y="27061"/>
                    <a:pt x="93704" y="27160"/>
                  </a:cubicBezTo>
                  <a:cubicBezTo>
                    <a:pt x="93902" y="27339"/>
                    <a:pt x="94061" y="27577"/>
                    <a:pt x="94219" y="27775"/>
                  </a:cubicBezTo>
                  <a:cubicBezTo>
                    <a:pt x="94517" y="28231"/>
                    <a:pt x="94795" y="28707"/>
                    <a:pt x="94993" y="29223"/>
                  </a:cubicBezTo>
                  <a:cubicBezTo>
                    <a:pt x="95092" y="29461"/>
                    <a:pt x="95171" y="29739"/>
                    <a:pt x="95251" y="29996"/>
                  </a:cubicBezTo>
                  <a:lnTo>
                    <a:pt x="95350" y="30393"/>
                  </a:lnTo>
                  <a:lnTo>
                    <a:pt x="95390" y="30591"/>
                  </a:lnTo>
                  <a:lnTo>
                    <a:pt x="95409" y="30809"/>
                  </a:lnTo>
                  <a:cubicBezTo>
                    <a:pt x="95508" y="31345"/>
                    <a:pt x="95528" y="31900"/>
                    <a:pt x="95528" y="32455"/>
                  </a:cubicBezTo>
                  <a:cubicBezTo>
                    <a:pt x="95469" y="33546"/>
                    <a:pt x="95271" y="34657"/>
                    <a:pt x="94874" y="35688"/>
                  </a:cubicBezTo>
                  <a:cubicBezTo>
                    <a:pt x="94497" y="36739"/>
                    <a:pt x="93922" y="37711"/>
                    <a:pt x="93268" y="38623"/>
                  </a:cubicBezTo>
                  <a:cubicBezTo>
                    <a:pt x="92613" y="39535"/>
                    <a:pt x="91860" y="40388"/>
                    <a:pt x="91027" y="41161"/>
                  </a:cubicBezTo>
                  <a:cubicBezTo>
                    <a:pt x="89400" y="42748"/>
                    <a:pt x="87536" y="44096"/>
                    <a:pt x="85692" y="45485"/>
                  </a:cubicBezTo>
                  <a:cubicBezTo>
                    <a:pt x="83848" y="46893"/>
                    <a:pt x="82023" y="48360"/>
                    <a:pt x="80476" y="50145"/>
                  </a:cubicBezTo>
                  <a:cubicBezTo>
                    <a:pt x="80377" y="50264"/>
                    <a:pt x="80298" y="50363"/>
                    <a:pt x="80199" y="50482"/>
                  </a:cubicBezTo>
                  <a:lnTo>
                    <a:pt x="79921" y="50839"/>
                  </a:lnTo>
                  <a:lnTo>
                    <a:pt x="79405" y="51553"/>
                  </a:lnTo>
                  <a:lnTo>
                    <a:pt x="78910" y="52287"/>
                  </a:lnTo>
                  <a:lnTo>
                    <a:pt x="78672" y="52663"/>
                  </a:lnTo>
                  <a:cubicBezTo>
                    <a:pt x="78592" y="52782"/>
                    <a:pt x="78533" y="52921"/>
                    <a:pt x="78454" y="53060"/>
                  </a:cubicBezTo>
                  <a:lnTo>
                    <a:pt x="78037" y="53834"/>
                  </a:lnTo>
                  <a:cubicBezTo>
                    <a:pt x="77898" y="54091"/>
                    <a:pt x="77779" y="54369"/>
                    <a:pt x="77640" y="54627"/>
                  </a:cubicBezTo>
                  <a:cubicBezTo>
                    <a:pt x="77383" y="55162"/>
                    <a:pt x="77184" y="55717"/>
                    <a:pt x="76966" y="56273"/>
                  </a:cubicBezTo>
                  <a:cubicBezTo>
                    <a:pt x="76153" y="58514"/>
                    <a:pt x="75637" y="60854"/>
                    <a:pt x="75300" y="63234"/>
                  </a:cubicBezTo>
                  <a:cubicBezTo>
                    <a:pt x="75102" y="64582"/>
                    <a:pt x="74983" y="65911"/>
                    <a:pt x="74864" y="67259"/>
                  </a:cubicBezTo>
                  <a:cubicBezTo>
                    <a:pt x="74765" y="68588"/>
                    <a:pt x="74686" y="69937"/>
                    <a:pt x="74626" y="71265"/>
                  </a:cubicBezTo>
                  <a:cubicBezTo>
                    <a:pt x="74547" y="72594"/>
                    <a:pt x="74487" y="73923"/>
                    <a:pt x="74626" y="75271"/>
                  </a:cubicBezTo>
                  <a:cubicBezTo>
                    <a:pt x="74686" y="75926"/>
                    <a:pt x="74805" y="76600"/>
                    <a:pt x="75003" y="77234"/>
                  </a:cubicBezTo>
                  <a:cubicBezTo>
                    <a:pt x="75201" y="77869"/>
                    <a:pt x="75479" y="78504"/>
                    <a:pt x="75856" y="79059"/>
                  </a:cubicBezTo>
                  <a:cubicBezTo>
                    <a:pt x="76629" y="80150"/>
                    <a:pt x="77759" y="81042"/>
                    <a:pt x="79088" y="81339"/>
                  </a:cubicBezTo>
                  <a:cubicBezTo>
                    <a:pt x="79350" y="81402"/>
                    <a:pt x="79618" y="81432"/>
                    <a:pt x="79886" y="81432"/>
                  </a:cubicBezTo>
                  <a:cubicBezTo>
                    <a:pt x="80972" y="81432"/>
                    <a:pt x="82053" y="80934"/>
                    <a:pt x="82737" y="80090"/>
                  </a:cubicBezTo>
                  <a:cubicBezTo>
                    <a:pt x="83193" y="79575"/>
                    <a:pt x="83471" y="78960"/>
                    <a:pt x="83669" y="78325"/>
                  </a:cubicBezTo>
                  <a:cubicBezTo>
                    <a:pt x="83867" y="77691"/>
                    <a:pt x="83967" y="77036"/>
                    <a:pt x="83986" y="76382"/>
                  </a:cubicBezTo>
                  <a:cubicBezTo>
                    <a:pt x="84066" y="75093"/>
                    <a:pt x="83887" y="73784"/>
                    <a:pt x="83530" y="72534"/>
                  </a:cubicBezTo>
                  <a:cubicBezTo>
                    <a:pt x="83173" y="71305"/>
                    <a:pt x="82777" y="70095"/>
                    <a:pt x="82499" y="68866"/>
                  </a:cubicBezTo>
                  <a:cubicBezTo>
                    <a:pt x="82221" y="67636"/>
                    <a:pt x="82063" y="66367"/>
                    <a:pt x="82261" y="65157"/>
                  </a:cubicBezTo>
                  <a:cubicBezTo>
                    <a:pt x="82380" y="64542"/>
                    <a:pt x="82578" y="63967"/>
                    <a:pt x="82876" y="63432"/>
                  </a:cubicBezTo>
                  <a:cubicBezTo>
                    <a:pt x="83193" y="62896"/>
                    <a:pt x="83610" y="62460"/>
                    <a:pt x="84105" y="62103"/>
                  </a:cubicBezTo>
                  <a:cubicBezTo>
                    <a:pt x="84601" y="61746"/>
                    <a:pt x="85176" y="61528"/>
                    <a:pt x="85771" y="61389"/>
                  </a:cubicBezTo>
                  <a:cubicBezTo>
                    <a:pt x="86069" y="61310"/>
                    <a:pt x="86366" y="61290"/>
                    <a:pt x="86664" y="61270"/>
                  </a:cubicBezTo>
                  <a:cubicBezTo>
                    <a:pt x="86822" y="61270"/>
                    <a:pt x="86976" y="61265"/>
                    <a:pt x="87127" y="61265"/>
                  </a:cubicBezTo>
                  <a:cubicBezTo>
                    <a:pt x="87278" y="61265"/>
                    <a:pt x="87427" y="61270"/>
                    <a:pt x="87576" y="61290"/>
                  </a:cubicBezTo>
                  <a:cubicBezTo>
                    <a:pt x="88191" y="61350"/>
                    <a:pt x="88786" y="61488"/>
                    <a:pt x="89341" y="61726"/>
                  </a:cubicBezTo>
                  <a:cubicBezTo>
                    <a:pt x="89896" y="61964"/>
                    <a:pt x="90432" y="62242"/>
                    <a:pt x="90888" y="62639"/>
                  </a:cubicBezTo>
                  <a:cubicBezTo>
                    <a:pt x="91820" y="63412"/>
                    <a:pt x="92494" y="64483"/>
                    <a:pt x="92891" y="65593"/>
                  </a:cubicBezTo>
                  <a:cubicBezTo>
                    <a:pt x="93089" y="66169"/>
                    <a:pt x="93248" y="66764"/>
                    <a:pt x="93327" y="67358"/>
                  </a:cubicBezTo>
                  <a:cubicBezTo>
                    <a:pt x="93406" y="67953"/>
                    <a:pt x="93446" y="68548"/>
                    <a:pt x="93446" y="69163"/>
                  </a:cubicBezTo>
                  <a:cubicBezTo>
                    <a:pt x="93406" y="69758"/>
                    <a:pt x="93347" y="70353"/>
                    <a:pt x="93248" y="70948"/>
                  </a:cubicBezTo>
                  <a:cubicBezTo>
                    <a:pt x="93149" y="71543"/>
                    <a:pt x="92990" y="72118"/>
                    <a:pt x="92811" y="72693"/>
                  </a:cubicBezTo>
                  <a:cubicBezTo>
                    <a:pt x="92078" y="74974"/>
                    <a:pt x="90828" y="77056"/>
                    <a:pt x="89579" y="79079"/>
                  </a:cubicBezTo>
                  <a:cubicBezTo>
                    <a:pt x="88310" y="81082"/>
                    <a:pt x="87080" y="83124"/>
                    <a:pt x="85989" y="85207"/>
                  </a:cubicBezTo>
                  <a:cubicBezTo>
                    <a:pt x="84899" y="87309"/>
                    <a:pt x="83947" y="89450"/>
                    <a:pt x="83213" y="91652"/>
                  </a:cubicBezTo>
                  <a:cubicBezTo>
                    <a:pt x="82499" y="93873"/>
                    <a:pt x="81984" y="96134"/>
                    <a:pt x="81825" y="98434"/>
                  </a:cubicBezTo>
                  <a:cubicBezTo>
                    <a:pt x="81408" y="103015"/>
                    <a:pt x="82678" y="107656"/>
                    <a:pt x="85295" y="111285"/>
                  </a:cubicBezTo>
                  <a:cubicBezTo>
                    <a:pt x="85950" y="112177"/>
                    <a:pt x="86684" y="113010"/>
                    <a:pt x="87497" y="113764"/>
                  </a:cubicBezTo>
                  <a:cubicBezTo>
                    <a:pt x="88330" y="114497"/>
                    <a:pt x="89242" y="115152"/>
                    <a:pt x="90194" y="115667"/>
                  </a:cubicBezTo>
                  <a:cubicBezTo>
                    <a:pt x="91165" y="116203"/>
                    <a:pt x="92216" y="116580"/>
                    <a:pt x="93268" y="116837"/>
                  </a:cubicBezTo>
                  <a:cubicBezTo>
                    <a:pt x="94338" y="117075"/>
                    <a:pt x="95429" y="117194"/>
                    <a:pt x="96500" y="117194"/>
                  </a:cubicBezTo>
                  <a:cubicBezTo>
                    <a:pt x="96562" y="117195"/>
                    <a:pt x="96623" y="117195"/>
                    <a:pt x="96684" y="117195"/>
                  </a:cubicBezTo>
                  <a:cubicBezTo>
                    <a:pt x="98800" y="117195"/>
                    <a:pt x="100842" y="116868"/>
                    <a:pt x="102866" y="116540"/>
                  </a:cubicBezTo>
                  <a:cubicBezTo>
                    <a:pt x="103917" y="116361"/>
                    <a:pt x="104948" y="116203"/>
                    <a:pt x="105979" y="116064"/>
                  </a:cubicBezTo>
                  <a:cubicBezTo>
                    <a:pt x="107011" y="115925"/>
                    <a:pt x="108042" y="115826"/>
                    <a:pt x="109073" y="115826"/>
                  </a:cubicBezTo>
                  <a:cubicBezTo>
                    <a:pt x="109222" y="115822"/>
                    <a:pt x="109371" y="115820"/>
                    <a:pt x="109520" y="115820"/>
                  </a:cubicBezTo>
                  <a:cubicBezTo>
                    <a:pt x="111430" y="115820"/>
                    <a:pt x="113317" y="116169"/>
                    <a:pt x="115102" y="116758"/>
                  </a:cubicBezTo>
                  <a:cubicBezTo>
                    <a:pt x="117026" y="117413"/>
                    <a:pt x="118810" y="118364"/>
                    <a:pt x="120437" y="119554"/>
                  </a:cubicBezTo>
                  <a:cubicBezTo>
                    <a:pt x="123649" y="121894"/>
                    <a:pt x="126128" y="125167"/>
                    <a:pt x="127397" y="128796"/>
                  </a:cubicBezTo>
                  <a:cubicBezTo>
                    <a:pt x="128012" y="130600"/>
                    <a:pt x="128389" y="132524"/>
                    <a:pt x="128290" y="134408"/>
                  </a:cubicBezTo>
                  <a:cubicBezTo>
                    <a:pt x="128230" y="135340"/>
                    <a:pt x="128052" y="136272"/>
                    <a:pt x="127695" y="137125"/>
                  </a:cubicBezTo>
                  <a:cubicBezTo>
                    <a:pt x="127358" y="137978"/>
                    <a:pt x="126822" y="138751"/>
                    <a:pt x="126128" y="139346"/>
                  </a:cubicBezTo>
                  <a:cubicBezTo>
                    <a:pt x="125791" y="139643"/>
                    <a:pt x="125414" y="139901"/>
                    <a:pt x="124998" y="140119"/>
                  </a:cubicBezTo>
                  <a:cubicBezTo>
                    <a:pt x="124601" y="140337"/>
                    <a:pt x="124165" y="140476"/>
                    <a:pt x="123729" y="140575"/>
                  </a:cubicBezTo>
                  <a:cubicBezTo>
                    <a:pt x="123450" y="140639"/>
                    <a:pt x="123166" y="140670"/>
                    <a:pt x="122882" y="140670"/>
                  </a:cubicBezTo>
                  <a:cubicBezTo>
                    <a:pt x="122276" y="140670"/>
                    <a:pt x="121671" y="140528"/>
                    <a:pt x="121131" y="140258"/>
                  </a:cubicBezTo>
                  <a:cubicBezTo>
                    <a:pt x="120318" y="139881"/>
                    <a:pt x="119663" y="139227"/>
                    <a:pt x="119147" y="138513"/>
                  </a:cubicBezTo>
                  <a:cubicBezTo>
                    <a:pt x="118612" y="137779"/>
                    <a:pt x="118176" y="136986"/>
                    <a:pt x="117759" y="136193"/>
                  </a:cubicBezTo>
                  <a:cubicBezTo>
                    <a:pt x="117343" y="135400"/>
                    <a:pt x="116946" y="134586"/>
                    <a:pt x="116470" y="133813"/>
                  </a:cubicBezTo>
                  <a:cubicBezTo>
                    <a:pt x="115994" y="133059"/>
                    <a:pt x="115459" y="132326"/>
                    <a:pt x="114765" y="131731"/>
                  </a:cubicBezTo>
                  <a:cubicBezTo>
                    <a:pt x="113396" y="130521"/>
                    <a:pt x="111612" y="129946"/>
                    <a:pt x="109866" y="129847"/>
                  </a:cubicBezTo>
                  <a:cubicBezTo>
                    <a:pt x="109729" y="129841"/>
                    <a:pt x="109592" y="129838"/>
                    <a:pt x="109456" y="129838"/>
                  </a:cubicBezTo>
                  <a:cubicBezTo>
                    <a:pt x="107829" y="129838"/>
                    <a:pt x="106219" y="130268"/>
                    <a:pt x="104829" y="131037"/>
                  </a:cubicBezTo>
                  <a:cubicBezTo>
                    <a:pt x="103342" y="131929"/>
                    <a:pt x="102112" y="133178"/>
                    <a:pt x="101240" y="134626"/>
                  </a:cubicBezTo>
                  <a:cubicBezTo>
                    <a:pt x="100803" y="135340"/>
                    <a:pt x="100446" y="136094"/>
                    <a:pt x="100149" y="136887"/>
                  </a:cubicBezTo>
                  <a:cubicBezTo>
                    <a:pt x="99852" y="137660"/>
                    <a:pt x="99653" y="138473"/>
                    <a:pt x="99514" y="139286"/>
                  </a:cubicBezTo>
                  <a:cubicBezTo>
                    <a:pt x="99356" y="140100"/>
                    <a:pt x="99296" y="140913"/>
                    <a:pt x="99296" y="141726"/>
                  </a:cubicBezTo>
                  <a:cubicBezTo>
                    <a:pt x="99276" y="142142"/>
                    <a:pt x="99296" y="142539"/>
                    <a:pt x="99336" y="142955"/>
                  </a:cubicBezTo>
                  <a:cubicBezTo>
                    <a:pt x="99356" y="143154"/>
                    <a:pt x="99376" y="143352"/>
                    <a:pt x="99395" y="143550"/>
                  </a:cubicBezTo>
                  <a:lnTo>
                    <a:pt x="99415" y="143629"/>
                  </a:lnTo>
                  <a:cubicBezTo>
                    <a:pt x="98820" y="142856"/>
                    <a:pt x="98265" y="142063"/>
                    <a:pt x="97690" y="141289"/>
                  </a:cubicBezTo>
                  <a:cubicBezTo>
                    <a:pt x="96996" y="140377"/>
                    <a:pt x="96341" y="139445"/>
                    <a:pt x="95707" y="138513"/>
                  </a:cubicBezTo>
                  <a:cubicBezTo>
                    <a:pt x="95052" y="137601"/>
                    <a:pt x="94398" y="136669"/>
                    <a:pt x="93783" y="135756"/>
                  </a:cubicBezTo>
                  <a:cubicBezTo>
                    <a:pt x="93466" y="135300"/>
                    <a:pt x="93149" y="134844"/>
                    <a:pt x="92831" y="134388"/>
                  </a:cubicBezTo>
                  <a:cubicBezTo>
                    <a:pt x="92514" y="133932"/>
                    <a:pt x="92216" y="133456"/>
                    <a:pt x="91899" y="133000"/>
                  </a:cubicBezTo>
                  <a:cubicBezTo>
                    <a:pt x="89460" y="129331"/>
                    <a:pt x="87199" y="125682"/>
                    <a:pt x="85137" y="122013"/>
                  </a:cubicBezTo>
                  <a:cubicBezTo>
                    <a:pt x="81012" y="114676"/>
                    <a:pt x="77819" y="107279"/>
                    <a:pt x="75737" y="99981"/>
                  </a:cubicBezTo>
                  <a:cubicBezTo>
                    <a:pt x="74705" y="96312"/>
                    <a:pt x="74011" y="92663"/>
                    <a:pt x="73535" y="89094"/>
                  </a:cubicBezTo>
                  <a:cubicBezTo>
                    <a:pt x="73099" y="85504"/>
                    <a:pt x="72921" y="81974"/>
                    <a:pt x="72841" y="78563"/>
                  </a:cubicBezTo>
                  <a:cubicBezTo>
                    <a:pt x="72762" y="75132"/>
                    <a:pt x="72762" y="71801"/>
                    <a:pt x="72702" y="68548"/>
                  </a:cubicBezTo>
                  <a:cubicBezTo>
                    <a:pt x="72663" y="65316"/>
                    <a:pt x="72544" y="62163"/>
                    <a:pt x="72286" y="59109"/>
                  </a:cubicBezTo>
                  <a:cubicBezTo>
                    <a:pt x="71810" y="52981"/>
                    <a:pt x="70481" y="47269"/>
                    <a:pt x="68300" y="42292"/>
                  </a:cubicBezTo>
                  <a:cubicBezTo>
                    <a:pt x="67229" y="39793"/>
                    <a:pt x="65920" y="37473"/>
                    <a:pt x="64413" y="35410"/>
                  </a:cubicBezTo>
                  <a:cubicBezTo>
                    <a:pt x="62906" y="33348"/>
                    <a:pt x="61180" y="31543"/>
                    <a:pt x="59316" y="30056"/>
                  </a:cubicBezTo>
                  <a:cubicBezTo>
                    <a:pt x="58364" y="29322"/>
                    <a:pt x="57393" y="28668"/>
                    <a:pt x="56381" y="28073"/>
                  </a:cubicBezTo>
                  <a:cubicBezTo>
                    <a:pt x="56143" y="27934"/>
                    <a:pt x="55885" y="27775"/>
                    <a:pt x="55628" y="27656"/>
                  </a:cubicBezTo>
                  <a:cubicBezTo>
                    <a:pt x="55370" y="27537"/>
                    <a:pt x="55112" y="27418"/>
                    <a:pt x="54874" y="27279"/>
                  </a:cubicBezTo>
                  <a:cubicBezTo>
                    <a:pt x="54616" y="27160"/>
                    <a:pt x="54358" y="27041"/>
                    <a:pt x="54101" y="26923"/>
                  </a:cubicBezTo>
                  <a:cubicBezTo>
                    <a:pt x="53843" y="26823"/>
                    <a:pt x="53585" y="26704"/>
                    <a:pt x="53327" y="26605"/>
                  </a:cubicBezTo>
                  <a:cubicBezTo>
                    <a:pt x="51245" y="25792"/>
                    <a:pt x="49123" y="25296"/>
                    <a:pt x="47060" y="25039"/>
                  </a:cubicBezTo>
                  <a:cubicBezTo>
                    <a:pt x="46042" y="24931"/>
                    <a:pt x="45037" y="24880"/>
                    <a:pt x="44051" y="24880"/>
                  </a:cubicBezTo>
                  <a:cubicBezTo>
                    <a:pt x="41044" y="24880"/>
                    <a:pt x="38206" y="25353"/>
                    <a:pt x="35638" y="26129"/>
                  </a:cubicBezTo>
                  <a:cubicBezTo>
                    <a:pt x="35221" y="26268"/>
                    <a:pt x="34805" y="26387"/>
                    <a:pt x="34388" y="26526"/>
                  </a:cubicBezTo>
                  <a:cubicBezTo>
                    <a:pt x="33992" y="26685"/>
                    <a:pt x="33575" y="26843"/>
                    <a:pt x="33179" y="26982"/>
                  </a:cubicBezTo>
                  <a:cubicBezTo>
                    <a:pt x="32980" y="27061"/>
                    <a:pt x="32782" y="27141"/>
                    <a:pt x="32584" y="27220"/>
                  </a:cubicBezTo>
                  <a:cubicBezTo>
                    <a:pt x="32405" y="27299"/>
                    <a:pt x="32207" y="27398"/>
                    <a:pt x="32008" y="27478"/>
                  </a:cubicBezTo>
                  <a:cubicBezTo>
                    <a:pt x="31632" y="27656"/>
                    <a:pt x="31275" y="27835"/>
                    <a:pt x="30898" y="27993"/>
                  </a:cubicBezTo>
                  <a:cubicBezTo>
                    <a:pt x="30521" y="28192"/>
                    <a:pt x="30184" y="28390"/>
                    <a:pt x="29827" y="28569"/>
                  </a:cubicBezTo>
                  <a:cubicBezTo>
                    <a:pt x="29649" y="28668"/>
                    <a:pt x="29470" y="28767"/>
                    <a:pt x="29292" y="28866"/>
                  </a:cubicBezTo>
                  <a:cubicBezTo>
                    <a:pt x="29133" y="28965"/>
                    <a:pt x="28974" y="29064"/>
                    <a:pt x="28796" y="29163"/>
                  </a:cubicBezTo>
                  <a:cubicBezTo>
                    <a:pt x="28459" y="29382"/>
                    <a:pt x="28141" y="29580"/>
                    <a:pt x="27824" y="29778"/>
                  </a:cubicBezTo>
                  <a:cubicBezTo>
                    <a:pt x="27487" y="29996"/>
                    <a:pt x="27189" y="30234"/>
                    <a:pt x="26892" y="30433"/>
                  </a:cubicBezTo>
                  <a:cubicBezTo>
                    <a:pt x="24453" y="32178"/>
                    <a:pt x="22509" y="34101"/>
                    <a:pt x="20903" y="35966"/>
                  </a:cubicBezTo>
                  <a:cubicBezTo>
                    <a:pt x="19316" y="37850"/>
                    <a:pt x="18087" y="39694"/>
                    <a:pt x="17095" y="41399"/>
                  </a:cubicBezTo>
                  <a:cubicBezTo>
                    <a:pt x="16976" y="41598"/>
                    <a:pt x="16857" y="41816"/>
                    <a:pt x="16738" y="42014"/>
                  </a:cubicBezTo>
                  <a:cubicBezTo>
                    <a:pt x="16619" y="42232"/>
                    <a:pt x="16520" y="42431"/>
                    <a:pt x="16401" y="42629"/>
                  </a:cubicBezTo>
                  <a:cubicBezTo>
                    <a:pt x="16183" y="43045"/>
                    <a:pt x="15965" y="43442"/>
                    <a:pt x="15786" y="43819"/>
                  </a:cubicBezTo>
                  <a:cubicBezTo>
                    <a:pt x="15410" y="44612"/>
                    <a:pt x="15053" y="45326"/>
                    <a:pt x="14775" y="46020"/>
                  </a:cubicBezTo>
                  <a:cubicBezTo>
                    <a:pt x="13605" y="48796"/>
                    <a:pt x="13030" y="50859"/>
                    <a:pt x="12673" y="52168"/>
                  </a:cubicBezTo>
                  <a:cubicBezTo>
                    <a:pt x="12514" y="52842"/>
                    <a:pt x="12395" y="53318"/>
                    <a:pt x="12336" y="53635"/>
                  </a:cubicBezTo>
                  <a:cubicBezTo>
                    <a:pt x="12296" y="53794"/>
                    <a:pt x="12256" y="53913"/>
                    <a:pt x="12256" y="53992"/>
                  </a:cubicBezTo>
                  <a:cubicBezTo>
                    <a:pt x="12276" y="53913"/>
                    <a:pt x="12316" y="53794"/>
                    <a:pt x="12356" y="53635"/>
                  </a:cubicBezTo>
                  <a:cubicBezTo>
                    <a:pt x="12435" y="53338"/>
                    <a:pt x="12554" y="52842"/>
                    <a:pt x="12713" y="52188"/>
                  </a:cubicBezTo>
                  <a:cubicBezTo>
                    <a:pt x="13089" y="50879"/>
                    <a:pt x="13664" y="48836"/>
                    <a:pt x="14854" y="46060"/>
                  </a:cubicBezTo>
                  <a:cubicBezTo>
                    <a:pt x="15132" y="45366"/>
                    <a:pt x="15509" y="44652"/>
                    <a:pt x="15866" y="43878"/>
                  </a:cubicBezTo>
                  <a:cubicBezTo>
                    <a:pt x="16064" y="43482"/>
                    <a:pt x="16282" y="43105"/>
                    <a:pt x="16500" y="42688"/>
                  </a:cubicBezTo>
                  <a:cubicBezTo>
                    <a:pt x="16600" y="42490"/>
                    <a:pt x="16719" y="42272"/>
                    <a:pt x="16838" y="42074"/>
                  </a:cubicBezTo>
                  <a:cubicBezTo>
                    <a:pt x="16956" y="41875"/>
                    <a:pt x="17075" y="41657"/>
                    <a:pt x="17194" y="41459"/>
                  </a:cubicBezTo>
                  <a:cubicBezTo>
                    <a:pt x="18186" y="39753"/>
                    <a:pt x="19416" y="37929"/>
                    <a:pt x="21002" y="36065"/>
                  </a:cubicBezTo>
                  <a:cubicBezTo>
                    <a:pt x="22608" y="34201"/>
                    <a:pt x="24552" y="32297"/>
                    <a:pt x="26971" y="30571"/>
                  </a:cubicBezTo>
                  <a:cubicBezTo>
                    <a:pt x="27289" y="30353"/>
                    <a:pt x="27586" y="30115"/>
                    <a:pt x="27903" y="29917"/>
                  </a:cubicBezTo>
                  <a:cubicBezTo>
                    <a:pt x="28221" y="29719"/>
                    <a:pt x="28558" y="29501"/>
                    <a:pt x="28875" y="29302"/>
                  </a:cubicBezTo>
                  <a:cubicBezTo>
                    <a:pt x="29054" y="29203"/>
                    <a:pt x="29212" y="29104"/>
                    <a:pt x="29371" y="28985"/>
                  </a:cubicBezTo>
                  <a:cubicBezTo>
                    <a:pt x="29549" y="28906"/>
                    <a:pt x="29728" y="28806"/>
                    <a:pt x="29906" y="28707"/>
                  </a:cubicBezTo>
                  <a:cubicBezTo>
                    <a:pt x="30243" y="28529"/>
                    <a:pt x="30600" y="28331"/>
                    <a:pt x="30957" y="28152"/>
                  </a:cubicBezTo>
                  <a:cubicBezTo>
                    <a:pt x="31334" y="27974"/>
                    <a:pt x="31711" y="27795"/>
                    <a:pt x="32088" y="27636"/>
                  </a:cubicBezTo>
                  <a:cubicBezTo>
                    <a:pt x="32266" y="27537"/>
                    <a:pt x="32465" y="27458"/>
                    <a:pt x="32643" y="27359"/>
                  </a:cubicBezTo>
                  <a:cubicBezTo>
                    <a:pt x="32841" y="27299"/>
                    <a:pt x="33040" y="27220"/>
                    <a:pt x="33238" y="27141"/>
                  </a:cubicBezTo>
                  <a:cubicBezTo>
                    <a:pt x="33635" y="26982"/>
                    <a:pt x="34031" y="26843"/>
                    <a:pt x="34448" y="26685"/>
                  </a:cubicBezTo>
                  <a:cubicBezTo>
                    <a:pt x="34864" y="26546"/>
                    <a:pt x="35281" y="26427"/>
                    <a:pt x="35697" y="26288"/>
                  </a:cubicBezTo>
                  <a:cubicBezTo>
                    <a:pt x="38211" y="25534"/>
                    <a:pt x="41000" y="25066"/>
                    <a:pt x="43958" y="25066"/>
                  </a:cubicBezTo>
                  <a:cubicBezTo>
                    <a:pt x="44967" y="25066"/>
                    <a:pt x="45996" y="25121"/>
                    <a:pt x="47041" y="25237"/>
                  </a:cubicBezTo>
                  <a:cubicBezTo>
                    <a:pt x="49103" y="25475"/>
                    <a:pt x="51185" y="25971"/>
                    <a:pt x="53248" y="26784"/>
                  </a:cubicBezTo>
                  <a:cubicBezTo>
                    <a:pt x="53506" y="26903"/>
                    <a:pt x="53763" y="27002"/>
                    <a:pt x="54021" y="27101"/>
                  </a:cubicBezTo>
                  <a:cubicBezTo>
                    <a:pt x="54279" y="27220"/>
                    <a:pt x="54537" y="27339"/>
                    <a:pt x="54775" y="27458"/>
                  </a:cubicBezTo>
                  <a:cubicBezTo>
                    <a:pt x="55033" y="27597"/>
                    <a:pt x="55291" y="27716"/>
                    <a:pt x="55548" y="27835"/>
                  </a:cubicBezTo>
                  <a:cubicBezTo>
                    <a:pt x="55806" y="27954"/>
                    <a:pt x="56044" y="28112"/>
                    <a:pt x="56282" y="28251"/>
                  </a:cubicBezTo>
                  <a:cubicBezTo>
                    <a:pt x="57274" y="28826"/>
                    <a:pt x="58245" y="29481"/>
                    <a:pt x="59177" y="30214"/>
                  </a:cubicBezTo>
                  <a:cubicBezTo>
                    <a:pt x="61042" y="31702"/>
                    <a:pt x="62747" y="33487"/>
                    <a:pt x="64254" y="35549"/>
                  </a:cubicBezTo>
                  <a:cubicBezTo>
                    <a:pt x="65742" y="37592"/>
                    <a:pt x="67031" y="39892"/>
                    <a:pt x="68121" y="42371"/>
                  </a:cubicBezTo>
                  <a:cubicBezTo>
                    <a:pt x="70263" y="47349"/>
                    <a:pt x="71572" y="53040"/>
                    <a:pt x="72048" y="59128"/>
                  </a:cubicBezTo>
                  <a:cubicBezTo>
                    <a:pt x="72326" y="62182"/>
                    <a:pt x="72425" y="65336"/>
                    <a:pt x="72484" y="68568"/>
                  </a:cubicBezTo>
                  <a:cubicBezTo>
                    <a:pt x="72524" y="71801"/>
                    <a:pt x="72524" y="75152"/>
                    <a:pt x="72603" y="78563"/>
                  </a:cubicBezTo>
                  <a:cubicBezTo>
                    <a:pt x="72683" y="81994"/>
                    <a:pt x="72841" y="85524"/>
                    <a:pt x="73297" y="89113"/>
                  </a:cubicBezTo>
                  <a:cubicBezTo>
                    <a:pt x="73753" y="92703"/>
                    <a:pt x="74467" y="96372"/>
                    <a:pt x="75499" y="100040"/>
                  </a:cubicBezTo>
                  <a:cubicBezTo>
                    <a:pt x="77581" y="107378"/>
                    <a:pt x="80774" y="114795"/>
                    <a:pt x="84899" y="122132"/>
                  </a:cubicBezTo>
                  <a:cubicBezTo>
                    <a:pt x="86961" y="125821"/>
                    <a:pt x="89242" y="129490"/>
                    <a:pt x="91681" y="133159"/>
                  </a:cubicBezTo>
                  <a:cubicBezTo>
                    <a:pt x="91998" y="133615"/>
                    <a:pt x="92296" y="134071"/>
                    <a:pt x="92613" y="134547"/>
                  </a:cubicBezTo>
                  <a:cubicBezTo>
                    <a:pt x="92930" y="135003"/>
                    <a:pt x="93228" y="135459"/>
                    <a:pt x="93545" y="135915"/>
                  </a:cubicBezTo>
                  <a:cubicBezTo>
                    <a:pt x="94180" y="136827"/>
                    <a:pt x="94814" y="137759"/>
                    <a:pt x="95489" y="138672"/>
                  </a:cubicBezTo>
                  <a:cubicBezTo>
                    <a:pt x="96143" y="139604"/>
                    <a:pt x="96798" y="140536"/>
                    <a:pt x="97472" y="141448"/>
                  </a:cubicBezTo>
                  <a:cubicBezTo>
                    <a:pt x="98245" y="142519"/>
                    <a:pt x="99038" y="143590"/>
                    <a:pt x="99812" y="144661"/>
                  </a:cubicBezTo>
                  <a:lnTo>
                    <a:pt x="99733" y="144086"/>
                  </a:lnTo>
                  <a:lnTo>
                    <a:pt x="99673" y="143530"/>
                  </a:lnTo>
                  <a:cubicBezTo>
                    <a:pt x="99653" y="143332"/>
                    <a:pt x="99633" y="143134"/>
                    <a:pt x="99614" y="142935"/>
                  </a:cubicBezTo>
                  <a:cubicBezTo>
                    <a:pt x="99574" y="142539"/>
                    <a:pt x="99554" y="142142"/>
                    <a:pt x="99554" y="141746"/>
                  </a:cubicBezTo>
                  <a:cubicBezTo>
                    <a:pt x="99574" y="140932"/>
                    <a:pt x="99633" y="140139"/>
                    <a:pt x="99772" y="139326"/>
                  </a:cubicBezTo>
                  <a:cubicBezTo>
                    <a:pt x="99911" y="138533"/>
                    <a:pt x="100129" y="137740"/>
                    <a:pt x="100407" y="136986"/>
                  </a:cubicBezTo>
                  <a:cubicBezTo>
                    <a:pt x="100684" y="136213"/>
                    <a:pt x="101041" y="135479"/>
                    <a:pt x="101478" y="134765"/>
                  </a:cubicBezTo>
                  <a:cubicBezTo>
                    <a:pt x="102330" y="133357"/>
                    <a:pt x="103520" y="132127"/>
                    <a:pt x="104968" y="131294"/>
                  </a:cubicBezTo>
                  <a:cubicBezTo>
                    <a:pt x="106317" y="130547"/>
                    <a:pt x="107868" y="130135"/>
                    <a:pt x="109434" y="130135"/>
                  </a:cubicBezTo>
                  <a:cubicBezTo>
                    <a:pt x="109571" y="130135"/>
                    <a:pt x="109709" y="130138"/>
                    <a:pt x="109847" y="130144"/>
                  </a:cubicBezTo>
                  <a:cubicBezTo>
                    <a:pt x="111552" y="130224"/>
                    <a:pt x="113277" y="130779"/>
                    <a:pt x="114586" y="131929"/>
                  </a:cubicBezTo>
                  <a:cubicBezTo>
                    <a:pt x="115241" y="132504"/>
                    <a:pt x="115776" y="133218"/>
                    <a:pt x="116232" y="133972"/>
                  </a:cubicBezTo>
                  <a:cubicBezTo>
                    <a:pt x="116688" y="134725"/>
                    <a:pt x="117105" y="135519"/>
                    <a:pt x="117521" y="136332"/>
                  </a:cubicBezTo>
                  <a:cubicBezTo>
                    <a:pt x="117938" y="137125"/>
                    <a:pt x="118374" y="137938"/>
                    <a:pt x="118909" y="138672"/>
                  </a:cubicBezTo>
                  <a:cubicBezTo>
                    <a:pt x="119465" y="139425"/>
                    <a:pt x="120139" y="140100"/>
                    <a:pt x="121012" y="140516"/>
                  </a:cubicBezTo>
                  <a:cubicBezTo>
                    <a:pt x="121581" y="140801"/>
                    <a:pt x="122233" y="140955"/>
                    <a:pt x="122887" y="140955"/>
                  </a:cubicBezTo>
                  <a:cubicBezTo>
                    <a:pt x="123190" y="140955"/>
                    <a:pt x="123493" y="140922"/>
                    <a:pt x="123788" y="140853"/>
                  </a:cubicBezTo>
                  <a:cubicBezTo>
                    <a:pt x="124264" y="140754"/>
                    <a:pt x="124700" y="140595"/>
                    <a:pt x="125137" y="140377"/>
                  </a:cubicBezTo>
                  <a:cubicBezTo>
                    <a:pt x="125553" y="140159"/>
                    <a:pt x="125950" y="139881"/>
                    <a:pt x="126307" y="139564"/>
                  </a:cubicBezTo>
                  <a:cubicBezTo>
                    <a:pt x="127040" y="138929"/>
                    <a:pt x="127615" y="138116"/>
                    <a:pt x="127972" y="137224"/>
                  </a:cubicBezTo>
                  <a:cubicBezTo>
                    <a:pt x="128329" y="136351"/>
                    <a:pt x="128528" y="135380"/>
                    <a:pt x="128567" y="134428"/>
                  </a:cubicBezTo>
                  <a:cubicBezTo>
                    <a:pt x="128667" y="132484"/>
                    <a:pt x="128290" y="130541"/>
                    <a:pt x="127675" y="128697"/>
                  </a:cubicBezTo>
                  <a:cubicBezTo>
                    <a:pt x="126366" y="125008"/>
                    <a:pt x="123867" y="121696"/>
                    <a:pt x="120595" y="119316"/>
                  </a:cubicBezTo>
                  <a:cubicBezTo>
                    <a:pt x="118969" y="118126"/>
                    <a:pt x="117145" y="117155"/>
                    <a:pt x="115201" y="116500"/>
                  </a:cubicBezTo>
                  <a:cubicBezTo>
                    <a:pt x="113355" y="115879"/>
                    <a:pt x="111384" y="115526"/>
                    <a:pt x="109390" y="115526"/>
                  </a:cubicBezTo>
                  <a:cubicBezTo>
                    <a:pt x="109285" y="115526"/>
                    <a:pt x="109179" y="115527"/>
                    <a:pt x="109073" y="115529"/>
                  </a:cubicBezTo>
                  <a:cubicBezTo>
                    <a:pt x="108042" y="115548"/>
                    <a:pt x="106991" y="115648"/>
                    <a:pt x="105940" y="115786"/>
                  </a:cubicBezTo>
                  <a:cubicBezTo>
                    <a:pt x="104909" y="115905"/>
                    <a:pt x="103877" y="116084"/>
                    <a:pt x="102826" y="116262"/>
                  </a:cubicBezTo>
                  <a:cubicBezTo>
                    <a:pt x="100803" y="116590"/>
                    <a:pt x="98760" y="116918"/>
                    <a:pt x="96699" y="116918"/>
                  </a:cubicBezTo>
                  <a:cubicBezTo>
                    <a:pt x="96639" y="116918"/>
                    <a:pt x="96580" y="116917"/>
                    <a:pt x="96520" y="116917"/>
                  </a:cubicBezTo>
                  <a:cubicBezTo>
                    <a:pt x="95449" y="116897"/>
                    <a:pt x="94378" y="116798"/>
                    <a:pt x="93347" y="116560"/>
                  </a:cubicBezTo>
                  <a:cubicBezTo>
                    <a:pt x="92296" y="116322"/>
                    <a:pt x="91304" y="115925"/>
                    <a:pt x="90352" y="115429"/>
                  </a:cubicBezTo>
                  <a:cubicBezTo>
                    <a:pt x="89400" y="114914"/>
                    <a:pt x="88508" y="114279"/>
                    <a:pt x="87695" y="113545"/>
                  </a:cubicBezTo>
                  <a:cubicBezTo>
                    <a:pt x="86902" y="112812"/>
                    <a:pt x="86168" y="111999"/>
                    <a:pt x="85533" y="111106"/>
                  </a:cubicBezTo>
                  <a:cubicBezTo>
                    <a:pt x="82975" y="107537"/>
                    <a:pt x="81706" y="102975"/>
                    <a:pt x="82122" y="98454"/>
                  </a:cubicBezTo>
                  <a:cubicBezTo>
                    <a:pt x="82281" y="96193"/>
                    <a:pt x="82797" y="93952"/>
                    <a:pt x="83491" y="91751"/>
                  </a:cubicBezTo>
                  <a:cubicBezTo>
                    <a:pt x="84224" y="89569"/>
                    <a:pt x="85176" y="87428"/>
                    <a:pt x="86247" y="85345"/>
                  </a:cubicBezTo>
                  <a:cubicBezTo>
                    <a:pt x="87338" y="83263"/>
                    <a:pt x="88568" y="81260"/>
                    <a:pt x="89837" y="79237"/>
                  </a:cubicBezTo>
                  <a:cubicBezTo>
                    <a:pt x="91086" y="77215"/>
                    <a:pt x="92355" y="75112"/>
                    <a:pt x="93109" y="72792"/>
                  </a:cubicBezTo>
                  <a:cubicBezTo>
                    <a:pt x="93287" y="72197"/>
                    <a:pt x="93446" y="71602"/>
                    <a:pt x="93545" y="71007"/>
                  </a:cubicBezTo>
                  <a:cubicBezTo>
                    <a:pt x="93664" y="70393"/>
                    <a:pt x="93724" y="69778"/>
                    <a:pt x="93744" y="69163"/>
                  </a:cubicBezTo>
                  <a:cubicBezTo>
                    <a:pt x="93744" y="68548"/>
                    <a:pt x="93724" y="67934"/>
                    <a:pt x="93625" y="67319"/>
                  </a:cubicBezTo>
                  <a:cubicBezTo>
                    <a:pt x="93545" y="66704"/>
                    <a:pt x="93387" y="66089"/>
                    <a:pt x="93188" y="65494"/>
                  </a:cubicBezTo>
                  <a:cubicBezTo>
                    <a:pt x="92752" y="64344"/>
                    <a:pt x="92078" y="63234"/>
                    <a:pt x="91086" y="62420"/>
                  </a:cubicBezTo>
                  <a:cubicBezTo>
                    <a:pt x="90610" y="62004"/>
                    <a:pt x="90035" y="61707"/>
                    <a:pt x="89460" y="61449"/>
                  </a:cubicBezTo>
                  <a:cubicBezTo>
                    <a:pt x="88865" y="61211"/>
                    <a:pt x="88250" y="61072"/>
                    <a:pt x="87616" y="61012"/>
                  </a:cubicBezTo>
                  <a:cubicBezTo>
                    <a:pt x="87425" y="60977"/>
                    <a:pt x="87235" y="60970"/>
                    <a:pt x="87044" y="60970"/>
                  </a:cubicBezTo>
                  <a:cubicBezTo>
                    <a:pt x="86918" y="60970"/>
                    <a:pt x="86791" y="60973"/>
                    <a:pt x="86664" y="60973"/>
                  </a:cubicBezTo>
                  <a:cubicBezTo>
                    <a:pt x="86346" y="61012"/>
                    <a:pt x="86029" y="61032"/>
                    <a:pt x="85712" y="61112"/>
                  </a:cubicBezTo>
                  <a:cubicBezTo>
                    <a:pt x="85097" y="61250"/>
                    <a:pt x="84462" y="61488"/>
                    <a:pt x="83947" y="61865"/>
                  </a:cubicBezTo>
                  <a:cubicBezTo>
                    <a:pt x="83411" y="62242"/>
                    <a:pt x="82975" y="62718"/>
                    <a:pt x="82638" y="63293"/>
                  </a:cubicBezTo>
                  <a:cubicBezTo>
                    <a:pt x="82321" y="63848"/>
                    <a:pt x="82102" y="64463"/>
                    <a:pt x="81984" y="65098"/>
                  </a:cubicBezTo>
                  <a:cubicBezTo>
                    <a:pt x="81785" y="66387"/>
                    <a:pt x="81944" y="67676"/>
                    <a:pt x="82221" y="68925"/>
                  </a:cubicBezTo>
                  <a:cubicBezTo>
                    <a:pt x="82499" y="70174"/>
                    <a:pt x="82896" y="71404"/>
                    <a:pt x="83253" y="72614"/>
                  </a:cubicBezTo>
                  <a:cubicBezTo>
                    <a:pt x="83610" y="73823"/>
                    <a:pt x="83768" y="75112"/>
                    <a:pt x="83709" y="76382"/>
                  </a:cubicBezTo>
                  <a:cubicBezTo>
                    <a:pt x="83669" y="77016"/>
                    <a:pt x="83570" y="77651"/>
                    <a:pt x="83392" y="78246"/>
                  </a:cubicBezTo>
                  <a:cubicBezTo>
                    <a:pt x="83213" y="78841"/>
                    <a:pt x="82935" y="79436"/>
                    <a:pt x="82519" y="79912"/>
                  </a:cubicBezTo>
                  <a:cubicBezTo>
                    <a:pt x="81884" y="80673"/>
                    <a:pt x="80894" y="81130"/>
                    <a:pt x="79894" y="81130"/>
                  </a:cubicBezTo>
                  <a:cubicBezTo>
                    <a:pt x="79644" y="81130"/>
                    <a:pt x="79394" y="81102"/>
                    <a:pt x="79148" y="81042"/>
                  </a:cubicBezTo>
                  <a:cubicBezTo>
                    <a:pt x="77918" y="80764"/>
                    <a:pt x="76847" y="79931"/>
                    <a:pt x="76113" y="78880"/>
                  </a:cubicBezTo>
                  <a:cubicBezTo>
                    <a:pt x="75737" y="78365"/>
                    <a:pt x="75479" y="77770"/>
                    <a:pt x="75300" y="77155"/>
                  </a:cubicBezTo>
                  <a:cubicBezTo>
                    <a:pt x="75102" y="76520"/>
                    <a:pt x="74983" y="75886"/>
                    <a:pt x="74924" y="75231"/>
                  </a:cubicBezTo>
                  <a:cubicBezTo>
                    <a:pt x="74805" y="73923"/>
                    <a:pt x="74864" y="72614"/>
                    <a:pt x="74924" y="71285"/>
                  </a:cubicBezTo>
                  <a:cubicBezTo>
                    <a:pt x="74983" y="69956"/>
                    <a:pt x="75062" y="68608"/>
                    <a:pt x="75162" y="67279"/>
                  </a:cubicBezTo>
                  <a:cubicBezTo>
                    <a:pt x="75281" y="65950"/>
                    <a:pt x="75419" y="64602"/>
                    <a:pt x="75598" y="63273"/>
                  </a:cubicBezTo>
                  <a:cubicBezTo>
                    <a:pt x="75935" y="60913"/>
                    <a:pt x="76431" y="58593"/>
                    <a:pt x="77244" y="56372"/>
                  </a:cubicBezTo>
                  <a:cubicBezTo>
                    <a:pt x="77462" y="55836"/>
                    <a:pt x="77660" y="55281"/>
                    <a:pt x="77918" y="54766"/>
                  </a:cubicBezTo>
                  <a:cubicBezTo>
                    <a:pt x="78057" y="54488"/>
                    <a:pt x="78176" y="54230"/>
                    <a:pt x="78295" y="53972"/>
                  </a:cubicBezTo>
                  <a:lnTo>
                    <a:pt x="78711" y="53199"/>
                  </a:lnTo>
                  <a:cubicBezTo>
                    <a:pt x="78791" y="53060"/>
                    <a:pt x="78850" y="52941"/>
                    <a:pt x="78929" y="52822"/>
                  </a:cubicBezTo>
                  <a:lnTo>
                    <a:pt x="79167" y="52445"/>
                  </a:lnTo>
                  <a:lnTo>
                    <a:pt x="79643" y="51712"/>
                  </a:lnTo>
                  <a:lnTo>
                    <a:pt x="80179" y="51017"/>
                  </a:lnTo>
                  <a:lnTo>
                    <a:pt x="80437" y="50680"/>
                  </a:lnTo>
                  <a:cubicBezTo>
                    <a:pt x="80516" y="50561"/>
                    <a:pt x="80615" y="50442"/>
                    <a:pt x="80714" y="50343"/>
                  </a:cubicBezTo>
                  <a:cubicBezTo>
                    <a:pt x="82221" y="48578"/>
                    <a:pt x="84046" y="47111"/>
                    <a:pt x="85870" y="45723"/>
                  </a:cubicBezTo>
                  <a:cubicBezTo>
                    <a:pt x="87715" y="44334"/>
                    <a:pt x="89599" y="42986"/>
                    <a:pt x="91245" y="41379"/>
                  </a:cubicBezTo>
                  <a:cubicBezTo>
                    <a:pt x="92891" y="39793"/>
                    <a:pt x="94358" y="37949"/>
                    <a:pt x="95152" y="35807"/>
                  </a:cubicBezTo>
                  <a:cubicBezTo>
                    <a:pt x="95568" y="34736"/>
                    <a:pt x="95766" y="33586"/>
                    <a:pt x="95826" y="32455"/>
                  </a:cubicBezTo>
                  <a:cubicBezTo>
                    <a:pt x="95826" y="31880"/>
                    <a:pt x="95806" y="31305"/>
                    <a:pt x="95707" y="30750"/>
                  </a:cubicBezTo>
                  <a:lnTo>
                    <a:pt x="95667" y="30532"/>
                  </a:lnTo>
                  <a:lnTo>
                    <a:pt x="95627" y="30333"/>
                  </a:lnTo>
                  <a:lnTo>
                    <a:pt x="95528" y="29917"/>
                  </a:lnTo>
                  <a:cubicBezTo>
                    <a:pt x="95449" y="29639"/>
                    <a:pt x="95390" y="29362"/>
                    <a:pt x="95271" y="29104"/>
                  </a:cubicBezTo>
                  <a:cubicBezTo>
                    <a:pt x="95072" y="28569"/>
                    <a:pt x="94775" y="28073"/>
                    <a:pt x="94457" y="27617"/>
                  </a:cubicBezTo>
                  <a:cubicBezTo>
                    <a:pt x="94279" y="27379"/>
                    <a:pt x="94120" y="27160"/>
                    <a:pt x="93922" y="26962"/>
                  </a:cubicBezTo>
                  <a:cubicBezTo>
                    <a:pt x="93823" y="26863"/>
                    <a:pt x="93724" y="26744"/>
                    <a:pt x="93625" y="26645"/>
                  </a:cubicBezTo>
                  <a:lnTo>
                    <a:pt x="93287" y="26367"/>
                  </a:lnTo>
                  <a:cubicBezTo>
                    <a:pt x="93188" y="26288"/>
                    <a:pt x="93069" y="26209"/>
                    <a:pt x="92950" y="26129"/>
                  </a:cubicBezTo>
                  <a:cubicBezTo>
                    <a:pt x="92831" y="26050"/>
                    <a:pt x="92712" y="25971"/>
                    <a:pt x="92573" y="25911"/>
                  </a:cubicBezTo>
                  <a:cubicBezTo>
                    <a:pt x="92335" y="25772"/>
                    <a:pt x="92078" y="25633"/>
                    <a:pt x="91820" y="25554"/>
                  </a:cubicBezTo>
                  <a:cubicBezTo>
                    <a:pt x="91284" y="25316"/>
                    <a:pt x="90729" y="25217"/>
                    <a:pt x="90174" y="25118"/>
                  </a:cubicBezTo>
                  <a:cubicBezTo>
                    <a:pt x="89936" y="25118"/>
                    <a:pt x="89698" y="25074"/>
                    <a:pt x="89460" y="25074"/>
                  </a:cubicBezTo>
                  <a:cubicBezTo>
                    <a:pt x="89420" y="25074"/>
                    <a:pt x="89381" y="25075"/>
                    <a:pt x="89341" y="25078"/>
                  </a:cubicBezTo>
                  <a:cubicBezTo>
                    <a:pt x="89202" y="25098"/>
                    <a:pt x="89063" y="25098"/>
                    <a:pt x="88924" y="25098"/>
                  </a:cubicBezTo>
                  <a:lnTo>
                    <a:pt x="88488" y="25158"/>
                  </a:lnTo>
                  <a:cubicBezTo>
                    <a:pt x="88349" y="25158"/>
                    <a:pt x="88211" y="25197"/>
                    <a:pt x="88092" y="25237"/>
                  </a:cubicBezTo>
                  <a:cubicBezTo>
                    <a:pt x="87953" y="25277"/>
                    <a:pt x="87814" y="25296"/>
                    <a:pt x="87675" y="25336"/>
                  </a:cubicBezTo>
                  <a:cubicBezTo>
                    <a:pt x="87417" y="25435"/>
                    <a:pt x="87140" y="25514"/>
                    <a:pt x="86902" y="25673"/>
                  </a:cubicBezTo>
                  <a:cubicBezTo>
                    <a:pt x="86386" y="25911"/>
                    <a:pt x="85930" y="26288"/>
                    <a:pt x="85553" y="26704"/>
                  </a:cubicBezTo>
                  <a:cubicBezTo>
                    <a:pt x="85196" y="27121"/>
                    <a:pt x="84919" y="27617"/>
                    <a:pt x="84700" y="28132"/>
                  </a:cubicBezTo>
                  <a:cubicBezTo>
                    <a:pt x="84284" y="29183"/>
                    <a:pt x="84185" y="30274"/>
                    <a:pt x="84046" y="31345"/>
                  </a:cubicBezTo>
                  <a:cubicBezTo>
                    <a:pt x="83907" y="32416"/>
                    <a:pt x="83748" y="33487"/>
                    <a:pt x="83332" y="34458"/>
                  </a:cubicBezTo>
                  <a:cubicBezTo>
                    <a:pt x="82935" y="35430"/>
                    <a:pt x="82221" y="36243"/>
                    <a:pt x="81369" y="36838"/>
                  </a:cubicBezTo>
                  <a:cubicBezTo>
                    <a:pt x="80516" y="37453"/>
                    <a:pt x="79505" y="37830"/>
                    <a:pt x="78493" y="38028"/>
                  </a:cubicBezTo>
                  <a:cubicBezTo>
                    <a:pt x="77949" y="38122"/>
                    <a:pt x="77399" y="38172"/>
                    <a:pt x="76850" y="38172"/>
                  </a:cubicBezTo>
                  <a:cubicBezTo>
                    <a:pt x="76358" y="38172"/>
                    <a:pt x="75867" y="38132"/>
                    <a:pt x="75380" y="38048"/>
                  </a:cubicBezTo>
                  <a:cubicBezTo>
                    <a:pt x="74368" y="37869"/>
                    <a:pt x="73397" y="37473"/>
                    <a:pt x="72484" y="36957"/>
                  </a:cubicBezTo>
                  <a:cubicBezTo>
                    <a:pt x="70680" y="35946"/>
                    <a:pt x="69192" y="34439"/>
                    <a:pt x="67963" y="32812"/>
                  </a:cubicBezTo>
                  <a:cubicBezTo>
                    <a:pt x="65464" y="29520"/>
                    <a:pt x="63957" y="25653"/>
                    <a:pt x="61637" y="22322"/>
                  </a:cubicBezTo>
                  <a:cubicBezTo>
                    <a:pt x="59316" y="18970"/>
                    <a:pt x="56024" y="16392"/>
                    <a:pt x="52375" y="14865"/>
                  </a:cubicBezTo>
                  <a:cubicBezTo>
                    <a:pt x="49733" y="13759"/>
                    <a:pt x="46894" y="13184"/>
                    <a:pt x="44082" y="13184"/>
                  </a:cubicBezTo>
                  <a:cubicBezTo>
                    <a:pt x="43011" y="13184"/>
                    <a:pt x="41944" y="13268"/>
                    <a:pt x="40893" y="13437"/>
                  </a:cubicBezTo>
                  <a:cubicBezTo>
                    <a:pt x="37065" y="14032"/>
                    <a:pt x="33496" y="15420"/>
                    <a:pt x="29807" y="15797"/>
                  </a:cubicBezTo>
                  <a:cubicBezTo>
                    <a:pt x="29249" y="15845"/>
                    <a:pt x="28687" y="15871"/>
                    <a:pt x="28126" y="15871"/>
                  </a:cubicBezTo>
                  <a:cubicBezTo>
                    <a:pt x="26835" y="15871"/>
                    <a:pt x="25551" y="15732"/>
                    <a:pt x="24334" y="15401"/>
                  </a:cubicBezTo>
                  <a:cubicBezTo>
                    <a:pt x="22589" y="14925"/>
                    <a:pt x="20962" y="13973"/>
                    <a:pt x="19832" y="12565"/>
                  </a:cubicBezTo>
                  <a:cubicBezTo>
                    <a:pt x="18682" y="11176"/>
                    <a:pt x="18008" y="9491"/>
                    <a:pt x="17353" y="7845"/>
                  </a:cubicBezTo>
                  <a:cubicBezTo>
                    <a:pt x="17016" y="7012"/>
                    <a:pt x="16699" y="6159"/>
                    <a:pt x="16322" y="5346"/>
                  </a:cubicBezTo>
                  <a:cubicBezTo>
                    <a:pt x="15965" y="4533"/>
                    <a:pt x="15529" y="3740"/>
                    <a:pt x="14973" y="3026"/>
                  </a:cubicBezTo>
                  <a:cubicBezTo>
                    <a:pt x="14418" y="2332"/>
                    <a:pt x="13764" y="1697"/>
                    <a:pt x="13050" y="1182"/>
                  </a:cubicBezTo>
                  <a:cubicBezTo>
                    <a:pt x="12316" y="666"/>
                    <a:pt x="11503" y="249"/>
                    <a:pt x="10610" y="91"/>
                  </a:cubicBezTo>
                  <a:cubicBezTo>
                    <a:pt x="10320" y="31"/>
                    <a:pt x="10020" y="0"/>
                    <a:pt x="97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7"/>
            <p:cNvSpPr/>
            <p:nvPr/>
          </p:nvSpPr>
          <p:spPr>
            <a:xfrm>
              <a:off x="61247" y="-2670993"/>
              <a:ext cx="2429716" cy="3920542"/>
            </a:xfrm>
            <a:custGeom>
              <a:rect b="b" l="l" r="r" t="t"/>
              <a:pathLst>
                <a:path extrusionOk="0" h="122240" w="75757">
                  <a:moveTo>
                    <a:pt x="14404" y="0"/>
                  </a:moveTo>
                  <a:cubicBezTo>
                    <a:pt x="13763" y="0"/>
                    <a:pt x="13124" y="58"/>
                    <a:pt x="12495" y="178"/>
                  </a:cubicBezTo>
                  <a:cubicBezTo>
                    <a:pt x="12039" y="277"/>
                    <a:pt x="11582" y="396"/>
                    <a:pt x="11146" y="555"/>
                  </a:cubicBezTo>
                  <a:lnTo>
                    <a:pt x="10829" y="674"/>
                  </a:lnTo>
                  <a:cubicBezTo>
                    <a:pt x="10710" y="714"/>
                    <a:pt x="10611" y="753"/>
                    <a:pt x="10492" y="813"/>
                  </a:cubicBezTo>
                  <a:cubicBezTo>
                    <a:pt x="10293" y="912"/>
                    <a:pt x="10075" y="991"/>
                    <a:pt x="9877" y="1090"/>
                  </a:cubicBezTo>
                  <a:cubicBezTo>
                    <a:pt x="9044" y="1527"/>
                    <a:pt x="8290" y="2062"/>
                    <a:pt x="7596" y="2637"/>
                  </a:cubicBezTo>
                  <a:cubicBezTo>
                    <a:pt x="6902" y="3252"/>
                    <a:pt x="6307" y="3926"/>
                    <a:pt x="5752" y="4640"/>
                  </a:cubicBezTo>
                  <a:cubicBezTo>
                    <a:pt x="5197" y="5334"/>
                    <a:pt x="4721" y="6108"/>
                    <a:pt x="4284" y="6861"/>
                  </a:cubicBezTo>
                  <a:cubicBezTo>
                    <a:pt x="3848" y="7655"/>
                    <a:pt x="3471" y="8448"/>
                    <a:pt x="3134" y="9241"/>
                  </a:cubicBezTo>
                  <a:cubicBezTo>
                    <a:pt x="1806" y="12474"/>
                    <a:pt x="1052" y="15825"/>
                    <a:pt x="576" y="19097"/>
                  </a:cubicBezTo>
                  <a:cubicBezTo>
                    <a:pt x="120" y="22369"/>
                    <a:pt x="1" y="25602"/>
                    <a:pt x="140" y="28735"/>
                  </a:cubicBezTo>
                  <a:cubicBezTo>
                    <a:pt x="417" y="35022"/>
                    <a:pt x="1687" y="40872"/>
                    <a:pt x="3471" y="46187"/>
                  </a:cubicBezTo>
                  <a:cubicBezTo>
                    <a:pt x="5276" y="51521"/>
                    <a:pt x="7557" y="56320"/>
                    <a:pt x="9976" y="60683"/>
                  </a:cubicBezTo>
                  <a:cubicBezTo>
                    <a:pt x="12396" y="65046"/>
                    <a:pt x="14954" y="68973"/>
                    <a:pt x="17492" y="72562"/>
                  </a:cubicBezTo>
                  <a:cubicBezTo>
                    <a:pt x="18742" y="74367"/>
                    <a:pt x="20011" y="76072"/>
                    <a:pt x="21240" y="77718"/>
                  </a:cubicBezTo>
                  <a:cubicBezTo>
                    <a:pt x="21875" y="78531"/>
                    <a:pt x="22490" y="79345"/>
                    <a:pt x="23085" y="80118"/>
                  </a:cubicBezTo>
                  <a:cubicBezTo>
                    <a:pt x="23699" y="80911"/>
                    <a:pt x="24294" y="81665"/>
                    <a:pt x="24889" y="82418"/>
                  </a:cubicBezTo>
                  <a:cubicBezTo>
                    <a:pt x="27289" y="85413"/>
                    <a:pt x="29609" y="88130"/>
                    <a:pt x="31810" y="90589"/>
                  </a:cubicBezTo>
                  <a:cubicBezTo>
                    <a:pt x="32366" y="91204"/>
                    <a:pt x="32921" y="91799"/>
                    <a:pt x="33456" y="92374"/>
                  </a:cubicBezTo>
                  <a:cubicBezTo>
                    <a:pt x="33734" y="92671"/>
                    <a:pt x="33992" y="92969"/>
                    <a:pt x="34250" y="93246"/>
                  </a:cubicBezTo>
                  <a:cubicBezTo>
                    <a:pt x="34527" y="93524"/>
                    <a:pt x="34785" y="93802"/>
                    <a:pt x="35063" y="94079"/>
                  </a:cubicBezTo>
                  <a:cubicBezTo>
                    <a:pt x="35598" y="94634"/>
                    <a:pt x="36114" y="95170"/>
                    <a:pt x="36610" y="95685"/>
                  </a:cubicBezTo>
                  <a:cubicBezTo>
                    <a:pt x="37125" y="96221"/>
                    <a:pt x="37641" y="96717"/>
                    <a:pt x="38137" y="97212"/>
                  </a:cubicBezTo>
                  <a:cubicBezTo>
                    <a:pt x="42143" y="101159"/>
                    <a:pt x="45692" y="104193"/>
                    <a:pt x="48687" y="106573"/>
                  </a:cubicBezTo>
                  <a:cubicBezTo>
                    <a:pt x="49064" y="106870"/>
                    <a:pt x="49421" y="107168"/>
                    <a:pt x="49778" y="107445"/>
                  </a:cubicBezTo>
                  <a:cubicBezTo>
                    <a:pt x="50135" y="107723"/>
                    <a:pt x="50492" y="108001"/>
                    <a:pt x="50829" y="108239"/>
                  </a:cubicBezTo>
                  <a:cubicBezTo>
                    <a:pt x="51503" y="108754"/>
                    <a:pt x="52157" y="109250"/>
                    <a:pt x="52772" y="109686"/>
                  </a:cubicBezTo>
                  <a:cubicBezTo>
                    <a:pt x="53387" y="110142"/>
                    <a:pt x="53962" y="110539"/>
                    <a:pt x="54497" y="110916"/>
                  </a:cubicBezTo>
                  <a:cubicBezTo>
                    <a:pt x="55053" y="111313"/>
                    <a:pt x="55549" y="111669"/>
                    <a:pt x="56044" y="111967"/>
                  </a:cubicBezTo>
                  <a:cubicBezTo>
                    <a:pt x="56996" y="112602"/>
                    <a:pt x="57809" y="113137"/>
                    <a:pt x="58484" y="113573"/>
                  </a:cubicBezTo>
                  <a:cubicBezTo>
                    <a:pt x="59178" y="114010"/>
                    <a:pt x="59733" y="114347"/>
                    <a:pt x="60169" y="114605"/>
                  </a:cubicBezTo>
                  <a:cubicBezTo>
                    <a:pt x="60625" y="114862"/>
                    <a:pt x="60923" y="115041"/>
                    <a:pt x="61141" y="115180"/>
                  </a:cubicBezTo>
                  <a:cubicBezTo>
                    <a:pt x="61240" y="115239"/>
                    <a:pt x="61319" y="115279"/>
                    <a:pt x="61359" y="115299"/>
                  </a:cubicBezTo>
                  <a:cubicBezTo>
                    <a:pt x="61419" y="115338"/>
                    <a:pt x="61438" y="115338"/>
                    <a:pt x="61438" y="115338"/>
                  </a:cubicBezTo>
                  <a:cubicBezTo>
                    <a:pt x="61438" y="115338"/>
                    <a:pt x="61419" y="115318"/>
                    <a:pt x="61359" y="115279"/>
                  </a:cubicBezTo>
                  <a:cubicBezTo>
                    <a:pt x="61319" y="115259"/>
                    <a:pt x="61240" y="115199"/>
                    <a:pt x="61141" y="115140"/>
                  </a:cubicBezTo>
                  <a:cubicBezTo>
                    <a:pt x="60943" y="115021"/>
                    <a:pt x="60625" y="114823"/>
                    <a:pt x="60209" y="114545"/>
                  </a:cubicBezTo>
                  <a:cubicBezTo>
                    <a:pt x="59773" y="114267"/>
                    <a:pt x="59217" y="113930"/>
                    <a:pt x="58523" y="113494"/>
                  </a:cubicBezTo>
                  <a:cubicBezTo>
                    <a:pt x="57849" y="113038"/>
                    <a:pt x="57036" y="112502"/>
                    <a:pt x="56084" y="111868"/>
                  </a:cubicBezTo>
                  <a:cubicBezTo>
                    <a:pt x="55608" y="111550"/>
                    <a:pt x="55112" y="111194"/>
                    <a:pt x="54577" y="110817"/>
                  </a:cubicBezTo>
                  <a:cubicBezTo>
                    <a:pt x="54022" y="110420"/>
                    <a:pt x="53446" y="110023"/>
                    <a:pt x="52832" y="109567"/>
                  </a:cubicBezTo>
                  <a:cubicBezTo>
                    <a:pt x="52237" y="109131"/>
                    <a:pt x="51602" y="108635"/>
                    <a:pt x="50908" y="108120"/>
                  </a:cubicBezTo>
                  <a:cubicBezTo>
                    <a:pt x="50571" y="107862"/>
                    <a:pt x="50214" y="107604"/>
                    <a:pt x="49857" y="107326"/>
                  </a:cubicBezTo>
                  <a:cubicBezTo>
                    <a:pt x="49520" y="107029"/>
                    <a:pt x="49143" y="106751"/>
                    <a:pt x="48786" y="106454"/>
                  </a:cubicBezTo>
                  <a:cubicBezTo>
                    <a:pt x="45792" y="104054"/>
                    <a:pt x="42262" y="101000"/>
                    <a:pt x="38275" y="97054"/>
                  </a:cubicBezTo>
                  <a:cubicBezTo>
                    <a:pt x="37780" y="96558"/>
                    <a:pt x="37264" y="96062"/>
                    <a:pt x="36768" y="95527"/>
                  </a:cubicBezTo>
                  <a:cubicBezTo>
                    <a:pt x="36253" y="95011"/>
                    <a:pt x="35737" y="94476"/>
                    <a:pt x="35202" y="93921"/>
                  </a:cubicBezTo>
                  <a:cubicBezTo>
                    <a:pt x="34944" y="93643"/>
                    <a:pt x="34686" y="93365"/>
                    <a:pt x="34408" y="93088"/>
                  </a:cubicBezTo>
                  <a:cubicBezTo>
                    <a:pt x="34151" y="92790"/>
                    <a:pt x="33873" y="92512"/>
                    <a:pt x="33615" y="92215"/>
                  </a:cubicBezTo>
                  <a:cubicBezTo>
                    <a:pt x="33080" y="91640"/>
                    <a:pt x="32524" y="91045"/>
                    <a:pt x="31969" y="90430"/>
                  </a:cubicBezTo>
                  <a:cubicBezTo>
                    <a:pt x="29768" y="87971"/>
                    <a:pt x="27467" y="85254"/>
                    <a:pt x="25088" y="82260"/>
                  </a:cubicBezTo>
                  <a:cubicBezTo>
                    <a:pt x="24493" y="81506"/>
                    <a:pt x="23878" y="80753"/>
                    <a:pt x="23283" y="79959"/>
                  </a:cubicBezTo>
                  <a:cubicBezTo>
                    <a:pt x="22668" y="79186"/>
                    <a:pt x="22073" y="78373"/>
                    <a:pt x="21439" y="77560"/>
                  </a:cubicBezTo>
                  <a:cubicBezTo>
                    <a:pt x="20209" y="75914"/>
                    <a:pt x="18960" y="74208"/>
                    <a:pt x="17690" y="72404"/>
                  </a:cubicBezTo>
                  <a:cubicBezTo>
                    <a:pt x="15172" y="68814"/>
                    <a:pt x="12633" y="64888"/>
                    <a:pt x="10194" y="60544"/>
                  </a:cubicBezTo>
                  <a:cubicBezTo>
                    <a:pt x="7795" y="56201"/>
                    <a:pt x="5534" y="51402"/>
                    <a:pt x="3749" y="46107"/>
                  </a:cubicBezTo>
                  <a:cubicBezTo>
                    <a:pt x="1964" y="40793"/>
                    <a:pt x="695" y="34962"/>
                    <a:pt x="417" y="28715"/>
                  </a:cubicBezTo>
                  <a:cubicBezTo>
                    <a:pt x="279" y="25602"/>
                    <a:pt x="398" y="22389"/>
                    <a:pt x="854" y="19117"/>
                  </a:cubicBezTo>
                  <a:lnTo>
                    <a:pt x="933" y="18522"/>
                  </a:lnTo>
                  <a:lnTo>
                    <a:pt x="1052" y="17907"/>
                  </a:lnTo>
                  <a:cubicBezTo>
                    <a:pt x="1131" y="17491"/>
                    <a:pt x="1191" y="17094"/>
                    <a:pt x="1270" y="16678"/>
                  </a:cubicBezTo>
                  <a:cubicBezTo>
                    <a:pt x="1330" y="16261"/>
                    <a:pt x="1449" y="15865"/>
                    <a:pt x="1528" y="15448"/>
                  </a:cubicBezTo>
                  <a:cubicBezTo>
                    <a:pt x="1627" y="15052"/>
                    <a:pt x="1726" y="14635"/>
                    <a:pt x="1825" y="14219"/>
                  </a:cubicBezTo>
                  <a:cubicBezTo>
                    <a:pt x="2044" y="13406"/>
                    <a:pt x="2262" y="12592"/>
                    <a:pt x="2519" y="11779"/>
                  </a:cubicBezTo>
                  <a:cubicBezTo>
                    <a:pt x="2777" y="10966"/>
                    <a:pt x="3075" y="10153"/>
                    <a:pt x="3392" y="9360"/>
                  </a:cubicBezTo>
                  <a:cubicBezTo>
                    <a:pt x="3729" y="8567"/>
                    <a:pt x="4126" y="7773"/>
                    <a:pt x="4542" y="7000"/>
                  </a:cubicBezTo>
                  <a:cubicBezTo>
                    <a:pt x="4959" y="6246"/>
                    <a:pt x="5435" y="5513"/>
                    <a:pt x="5970" y="4799"/>
                  </a:cubicBezTo>
                  <a:cubicBezTo>
                    <a:pt x="6525" y="4125"/>
                    <a:pt x="7120" y="3450"/>
                    <a:pt x="7795" y="2855"/>
                  </a:cubicBezTo>
                  <a:cubicBezTo>
                    <a:pt x="8469" y="2280"/>
                    <a:pt x="9203" y="1765"/>
                    <a:pt x="9996" y="1348"/>
                  </a:cubicBezTo>
                  <a:cubicBezTo>
                    <a:pt x="10194" y="1249"/>
                    <a:pt x="10412" y="1170"/>
                    <a:pt x="10611" y="1071"/>
                  </a:cubicBezTo>
                  <a:cubicBezTo>
                    <a:pt x="10710" y="1031"/>
                    <a:pt x="10829" y="991"/>
                    <a:pt x="10928" y="932"/>
                  </a:cubicBezTo>
                  <a:lnTo>
                    <a:pt x="11245" y="833"/>
                  </a:lnTo>
                  <a:cubicBezTo>
                    <a:pt x="11662" y="674"/>
                    <a:pt x="12118" y="555"/>
                    <a:pt x="12554" y="476"/>
                  </a:cubicBezTo>
                  <a:cubicBezTo>
                    <a:pt x="13157" y="355"/>
                    <a:pt x="13778" y="298"/>
                    <a:pt x="14398" y="298"/>
                  </a:cubicBezTo>
                  <a:cubicBezTo>
                    <a:pt x="14697" y="298"/>
                    <a:pt x="14995" y="311"/>
                    <a:pt x="15291" y="337"/>
                  </a:cubicBezTo>
                  <a:cubicBezTo>
                    <a:pt x="17135" y="476"/>
                    <a:pt x="18940" y="1110"/>
                    <a:pt x="20586" y="2042"/>
                  </a:cubicBezTo>
                  <a:cubicBezTo>
                    <a:pt x="22232" y="2994"/>
                    <a:pt x="23699" y="4244"/>
                    <a:pt x="24909" y="5632"/>
                  </a:cubicBezTo>
                  <a:cubicBezTo>
                    <a:pt x="25504" y="6346"/>
                    <a:pt x="26059" y="7079"/>
                    <a:pt x="26535" y="7873"/>
                  </a:cubicBezTo>
                  <a:cubicBezTo>
                    <a:pt x="26654" y="8051"/>
                    <a:pt x="26773" y="8249"/>
                    <a:pt x="26872" y="8468"/>
                  </a:cubicBezTo>
                  <a:cubicBezTo>
                    <a:pt x="26991" y="8646"/>
                    <a:pt x="27091" y="8864"/>
                    <a:pt x="27190" y="9063"/>
                  </a:cubicBezTo>
                  <a:lnTo>
                    <a:pt x="27487" y="9677"/>
                  </a:lnTo>
                  <a:cubicBezTo>
                    <a:pt x="27606" y="9876"/>
                    <a:pt x="27685" y="10094"/>
                    <a:pt x="27765" y="10312"/>
                  </a:cubicBezTo>
                  <a:cubicBezTo>
                    <a:pt x="29212" y="13644"/>
                    <a:pt x="29847" y="17174"/>
                    <a:pt x="30224" y="20624"/>
                  </a:cubicBezTo>
                  <a:cubicBezTo>
                    <a:pt x="30621" y="24075"/>
                    <a:pt x="30799" y="27446"/>
                    <a:pt x="31156" y="30738"/>
                  </a:cubicBezTo>
                  <a:cubicBezTo>
                    <a:pt x="31533" y="34010"/>
                    <a:pt x="31989" y="37203"/>
                    <a:pt x="32524" y="40297"/>
                  </a:cubicBezTo>
                  <a:cubicBezTo>
                    <a:pt x="33615" y="46464"/>
                    <a:pt x="35023" y="52235"/>
                    <a:pt x="36649" y="57609"/>
                  </a:cubicBezTo>
                  <a:cubicBezTo>
                    <a:pt x="38256" y="62984"/>
                    <a:pt x="40080" y="67961"/>
                    <a:pt x="42004" y="72562"/>
                  </a:cubicBezTo>
                  <a:cubicBezTo>
                    <a:pt x="45871" y="81764"/>
                    <a:pt x="50095" y="89458"/>
                    <a:pt x="54240" y="95904"/>
                  </a:cubicBezTo>
                  <a:cubicBezTo>
                    <a:pt x="58404" y="102349"/>
                    <a:pt x="62450" y="107564"/>
                    <a:pt x="66059" y="111848"/>
                  </a:cubicBezTo>
                  <a:cubicBezTo>
                    <a:pt x="67884" y="114010"/>
                    <a:pt x="69569" y="115933"/>
                    <a:pt x="71176" y="117659"/>
                  </a:cubicBezTo>
                  <a:cubicBezTo>
                    <a:pt x="71969" y="118511"/>
                    <a:pt x="72742" y="119324"/>
                    <a:pt x="73456" y="120098"/>
                  </a:cubicBezTo>
                  <a:cubicBezTo>
                    <a:pt x="73833" y="120475"/>
                    <a:pt x="74190" y="120851"/>
                    <a:pt x="74547" y="121208"/>
                  </a:cubicBezTo>
                  <a:cubicBezTo>
                    <a:pt x="74725" y="121407"/>
                    <a:pt x="74884" y="121585"/>
                    <a:pt x="75063" y="121764"/>
                  </a:cubicBezTo>
                  <a:lnTo>
                    <a:pt x="75182" y="121883"/>
                  </a:lnTo>
                  <a:lnTo>
                    <a:pt x="75241" y="121942"/>
                  </a:lnTo>
                  <a:lnTo>
                    <a:pt x="75182" y="121922"/>
                  </a:lnTo>
                  <a:cubicBezTo>
                    <a:pt x="75003" y="121883"/>
                    <a:pt x="74825" y="121843"/>
                    <a:pt x="74666" y="121823"/>
                  </a:cubicBezTo>
                  <a:cubicBezTo>
                    <a:pt x="74428" y="121744"/>
                    <a:pt x="74210" y="121684"/>
                    <a:pt x="73992" y="121625"/>
                  </a:cubicBezTo>
                  <a:cubicBezTo>
                    <a:pt x="73774" y="121565"/>
                    <a:pt x="73575" y="121506"/>
                    <a:pt x="73357" y="121426"/>
                  </a:cubicBezTo>
                  <a:cubicBezTo>
                    <a:pt x="73159" y="121347"/>
                    <a:pt x="72941" y="121288"/>
                    <a:pt x="72742" y="121228"/>
                  </a:cubicBezTo>
                  <a:cubicBezTo>
                    <a:pt x="71949" y="120931"/>
                    <a:pt x="71195" y="120633"/>
                    <a:pt x="70521" y="120316"/>
                  </a:cubicBezTo>
                  <a:cubicBezTo>
                    <a:pt x="69133" y="119681"/>
                    <a:pt x="67963" y="119067"/>
                    <a:pt x="66971" y="118511"/>
                  </a:cubicBezTo>
                  <a:cubicBezTo>
                    <a:pt x="64949" y="117401"/>
                    <a:pt x="63600" y="116568"/>
                    <a:pt x="62708" y="116072"/>
                  </a:cubicBezTo>
                  <a:cubicBezTo>
                    <a:pt x="62271" y="115814"/>
                    <a:pt x="61954" y="115616"/>
                    <a:pt x="61756" y="115517"/>
                  </a:cubicBezTo>
                  <a:cubicBezTo>
                    <a:pt x="61637" y="115457"/>
                    <a:pt x="61577" y="115398"/>
                    <a:pt x="61518" y="115378"/>
                  </a:cubicBezTo>
                  <a:cubicBezTo>
                    <a:pt x="61478" y="115358"/>
                    <a:pt x="61438" y="115338"/>
                    <a:pt x="61438" y="115338"/>
                  </a:cubicBezTo>
                  <a:lnTo>
                    <a:pt x="61438" y="115338"/>
                  </a:lnTo>
                  <a:cubicBezTo>
                    <a:pt x="61438" y="115338"/>
                    <a:pt x="61458" y="115358"/>
                    <a:pt x="61518" y="115398"/>
                  </a:cubicBezTo>
                  <a:cubicBezTo>
                    <a:pt x="61557" y="115418"/>
                    <a:pt x="61637" y="115477"/>
                    <a:pt x="61736" y="115537"/>
                  </a:cubicBezTo>
                  <a:cubicBezTo>
                    <a:pt x="61934" y="115656"/>
                    <a:pt x="62252" y="115854"/>
                    <a:pt x="62688" y="116112"/>
                  </a:cubicBezTo>
                  <a:cubicBezTo>
                    <a:pt x="63560" y="116647"/>
                    <a:pt x="64909" y="117500"/>
                    <a:pt x="66912" y="118610"/>
                  </a:cubicBezTo>
                  <a:cubicBezTo>
                    <a:pt x="67903" y="119186"/>
                    <a:pt x="69074" y="119800"/>
                    <a:pt x="70462" y="120435"/>
                  </a:cubicBezTo>
                  <a:cubicBezTo>
                    <a:pt x="71136" y="120772"/>
                    <a:pt x="71890" y="121069"/>
                    <a:pt x="72703" y="121367"/>
                  </a:cubicBezTo>
                  <a:cubicBezTo>
                    <a:pt x="72901" y="121446"/>
                    <a:pt x="73099" y="121506"/>
                    <a:pt x="73317" y="121585"/>
                  </a:cubicBezTo>
                  <a:cubicBezTo>
                    <a:pt x="73516" y="121645"/>
                    <a:pt x="73734" y="121724"/>
                    <a:pt x="73952" y="121783"/>
                  </a:cubicBezTo>
                  <a:cubicBezTo>
                    <a:pt x="74170" y="121843"/>
                    <a:pt x="74388" y="121902"/>
                    <a:pt x="74626" y="121982"/>
                  </a:cubicBezTo>
                  <a:cubicBezTo>
                    <a:pt x="74904" y="122041"/>
                    <a:pt x="75182" y="122101"/>
                    <a:pt x="75479" y="122180"/>
                  </a:cubicBezTo>
                  <a:lnTo>
                    <a:pt x="75757" y="122240"/>
                  </a:lnTo>
                  <a:lnTo>
                    <a:pt x="75558" y="122041"/>
                  </a:lnTo>
                  <a:lnTo>
                    <a:pt x="75182" y="121645"/>
                  </a:lnTo>
                  <a:cubicBezTo>
                    <a:pt x="75003" y="121466"/>
                    <a:pt x="74844" y="121288"/>
                    <a:pt x="74666" y="121109"/>
                  </a:cubicBezTo>
                  <a:cubicBezTo>
                    <a:pt x="74309" y="120732"/>
                    <a:pt x="73952" y="120375"/>
                    <a:pt x="73595" y="119979"/>
                  </a:cubicBezTo>
                  <a:cubicBezTo>
                    <a:pt x="72861" y="119205"/>
                    <a:pt x="72088" y="118392"/>
                    <a:pt x="71314" y="117520"/>
                  </a:cubicBezTo>
                  <a:cubicBezTo>
                    <a:pt x="69728" y="115794"/>
                    <a:pt x="68022" y="113871"/>
                    <a:pt x="66218" y="111729"/>
                  </a:cubicBezTo>
                  <a:cubicBezTo>
                    <a:pt x="62609" y="107426"/>
                    <a:pt x="58583" y="102210"/>
                    <a:pt x="54438" y="95785"/>
                  </a:cubicBezTo>
                  <a:cubicBezTo>
                    <a:pt x="50313" y="89339"/>
                    <a:pt x="46109" y="81645"/>
                    <a:pt x="42262" y="72463"/>
                  </a:cubicBezTo>
                  <a:cubicBezTo>
                    <a:pt x="40338" y="67862"/>
                    <a:pt x="38513" y="62904"/>
                    <a:pt x="36907" y="57530"/>
                  </a:cubicBezTo>
                  <a:cubicBezTo>
                    <a:pt x="35301" y="52176"/>
                    <a:pt x="33893" y="46405"/>
                    <a:pt x="32802" y="40257"/>
                  </a:cubicBezTo>
                  <a:cubicBezTo>
                    <a:pt x="32267" y="37163"/>
                    <a:pt x="31810" y="33990"/>
                    <a:pt x="31453" y="30718"/>
                  </a:cubicBezTo>
                  <a:cubicBezTo>
                    <a:pt x="31096" y="27426"/>
                    <a:pt x="30918" y="24055"/>
                    <a:pt x="30521" y="20584"/>
                  </a:cubicBezTo>
                  <a:cubicBezTo>
                    <a:pt x="30125" y="17134"/>
                    <a:pt x="29510" y="13584"/>
                    <a:pt x="28042" y="10193"/>
                  </a:cubicBezTo>
                  <a:cubicBezTo>
                    <a:pt x="27963" y="9975"/>
                    <a:pt x="27864" y="9757"/>
                    <a:pt x="27765" y="9558"/>
                  </a:cubicBezTo>
                  <a:lnTo>
                    <a:pt x="27467" y="8944"/>
                  </a:lnTo>
                  <a:cubicBezTo>
                    <a:pt x="27368" y="8725"/>
                    <a:pt x="27249" y="8527"/>
                    <a:pt x="27150" y="8329"/>
                  </a:cubicBezTo>
                  <a:cubicBezTo>
                    <a:pt x="27031" y="8111"/>
                    <a:pt x="26912" y="7912"/>
                    <a:pt x="26793" y="7714"/>
                  </a:cubicBezTo>
                  <a:cubicBezTo>
                    <a:pt x="26297" y="6921"/>
                    <a:pt x="25742" y="6167"/>
                    <a:pt x="25127" y="5453"/>
                  </a:cubicBezTo>
                  <a:cubicBezTo>
                    <a:pt x="23898" y="4025"/>
                    <a:pt x="22430" y="2776"/>
                    <a:pt x="20745" y="1804"/>
                  </a:cubicBezTo>
                  <a:cubicBezTo>
                    <a:pt x="19059" y="852"/>
                    <a:pt x="17215" y="178"/>
                    <a:pt x="15331" y="39"/>
                  </a:cubicBezTo>
                  <a:cubicBezTo>
                    <a:pt x="15022" y="14"/>
                    <a:pt x="14713" y="0"/>
                    <a:pt x="144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7"/>
            <p:cNvSpPr/>
            <p:nvPr/>
          </p:nvSpPr>
          <p:spPr>
            <a:xfrm>
              <a:off x="-321635" y="-3054548"/>
              <a:ext cx="4057973" cy="6934748"/>
            </a:xfrm>
            <a:custGeom>
              <a:rect b="b" l="l" r="r" t="t"/>
              <a:pathLst>
                <a:path extrusionOk="0" h="216221" w="126525">
                  <a:moveTo>
                    <a:pt x="125692" y="206047"/>
                  </a:moveTo>
                  <a:lnTo>
                    <a:pt x="125692" y="206047"/>
                  </a:lnTo>
                  <a:cubicBezTo>
                    <a:pt x="125672" y="206146"/>
                    <a:pt x="125672" y="206186"/>
                    <a:pt x="125672" y="206186"/>
                  </a:cubicBezTo>
                  <a:cubicBezTo>
                    <a:pt x="125672" y="206186"/>
                    <a:pt x="125692" y="206146"/>
                    <a:pt x="125692" y="206047"/>
                  </a:cubicBezTo>
                  <a:close/>
                  <a:moveTo>
                    <a:pt x="32683" y="0"/>
                  </a:moveTo>
                  <a:cubicBezTo>
                    <a:pt x="32286" y="0"/>
                    <a:pt x="31889" y="40"/>
                    <a:pt x="31493" y="60"/>
                  </a:cubicBezTo>
                  <a:cubicBezTo>
                    <a:pt x="30699" y="80"/>
                    <a:pt x="29906" y="199"/>
                    <a:pt x="29113" y="298"/>
                  </a:cubicBezTo>
                  <a:cubicBezTo>
                    <a:pt x="28915" y="298"/>
                    <a:pt x="28716" y="338"/>
                    <a:pt x="28518" y="377"/>
                  </a:cubicBezTo>
                  <a:lnTo>
                    <a:pt x="27943" y="496"/>
                  </a:lnTo>
                  <a:lnTo>
                    <a:pt x="27348" y="595"/>
                  </a:lnTo>
                  <a:lnTo>
                    <a:pt x="27050" y="655"/>
                  </a:lnTo>
                  <a:lnTo>
                    <a:pt x="26753" y="734"/>
                  </a:lnTo>
                  <a:cubicBezTo>
                    <a:pt x="25980" y="913"/>
                    <a:pt x="25186" y="1091"/>
                    <a:pt x="24433" y="1369"/>
                  </a:cubicBezTo>
                  <a:cubicBezTo>
                    <a:pt x="22866" y="1825"/>
                    <a:pt x="21379" y="2479"/>
                    <a:pt x="19911" y="3173"/>
                  </a:cubicBezTo>
                  <a:cubicBezTo>
                    <a:pt x="19177" y="3570"/>
                    <a:pt x="18444" y="3927"/>
                    <a:pt x="17749" y="4383"/>
                  </a:cubicBezTo>
                  <a:cubicBezTo>
                    <a:pt x="17412" y="4621"/>
                    <a:pt x="17055" y="4819"/>
                    <a:pt x="16718" y="5057"/>
                  </a:cubicBezTo>
                  <a:cubicBezTo>
                    <a:pt x="16381" y="5295"/>
                    <a:pt x="16044" y="5533"/>
                    <a:pt x="15707" y="5771"/>
                  </a:cubicBezTo>
                  <a:cubicBezTo>
                    <a:pt x="15350" y="6009"/>
                    <a:pt x="15033" y="6267"/>
                    <a:pt x="14715" y="6525"/>
                  </a:cubicBezTo>
                  <a:cubicBezTo>
                    <a:pt x="14398" y="6803"/>
                    <a:pt x="14061" y="7040"/>
                    <a:pt x="13744" y="7318"/>
                  </a:cubicBezTo>
                  <a:cubicBezTo>
                    <a:pt x="13129" y="7873"/>
                    <a:pt x="12494" y="8429"/>
                    <a:pt x="11919" y="9024"/>
                  </a:cubicBezTo>
                  <a:cubicBezTo>
                    <a:pt x="10709" y="10213"/>
                    <a:pt x="9638" y="11503"/>
                    <a:pt x="8607" y="12851"/>
                  </a:cubicBezTo>
                  <a:cubicBezTo>
                    <a:pt x="5454" y="17075"/>
                    <a:pt x="3233" y="21835"/>
                    <a:pt x="1865" y="26713"/>
                  </a:cubicBezTo>
                  <a:cubicBezTo>
                    <a:pt x="516" y="31592"/>
                    <a:pt x="0" y="36589"/>
                    <a:pt x="40" y="41448"/>
                  </a:cubicBezTo>
                  <a:cubicBezTo>
                    <a:pt x="80" y="46326"/>
                    <a:pt x="695" y="51086"/>
                    <a:pt x="1627" y="55667"/>
                  </a:cubicBezTo>
                  <a:cubicBezTo>
                    <a:pt x="2559" y="60268"/>
                    <a:pt x="3808" y="64690"/>
                    <a:pt x="5295" y="68934"/>
                  </a:cubicBezTo>
                  <a:cubicBezTo>
                    <a:pt x="8270" y="77422"/>
                    <a:pt x="12236" y="85156"/>
                    <a:pt x="16798" y="92037"/>
                  </a:cubicBezTo>
                  <a:cubicBezTo>
                    <a:pt x="17393" y="92890"/>
                    <a:pt x="17948" y="93763"/>
                    <a:pt x="18543" y="94596"/>
                  </a:cubicBezTo>
                  <a:cubicBezTo>
                    <a:pt x="19158" y="95428"/>
                    <a:pt x="19752" y="96242"/>
                    <a:pt x="20347" y="97055"/>
                  </a:cubicBezTo>
                  <a:cubicBezTo>
                    <a:pt x="20962" y="97868"/>
                    <a:pt x="21577" y="98661"/>
                    <a:pt x="22192" y="99454"/>
                  </a:cubicBezTo>
                  <a:lnTo>
                    <a:pt x="22668" y="100029"/>
                  </a:lnTo>
                  <a:lnTo>
                    <a:pt x="23144" y="100604"/>
                  </a:lnTo>
                  <a:cubicBezTo>
                    <a:pt x="23461" y="100981"/>
                    <a:pt x="23778" y="101378"/>
                    <a:pt x="24096" y="101755"/>
                  </a:cubicBezTo>
                  <a:cubicBezTo>
                    <a:pt x="24413" y="102131"/>
                    <a:pt x="24730" y="102508"/>
                    <a:pt x="25067" y="102885"/>
                  </a:cubicBezTo>
                  <a:cubicBezTo>
                    <a:pt x="25385" y="103242"/>
                    <a:pt x="25722" y="103619"/>
                    <a:pt x="26039" y="103976"/>
                  </a:cubicBezTo>
                  <a:cubicBezTo>
                    <a:pt x="26713" y="104709"/>
                    <a:pt x="27348" y="105443"/>
                    <a:pt x="28022" y="106117"/>
                  </a:cubicBezTo>
                  <a:cubicBezTo>
                    <a:pt x="28696" y="106812"/>
                    <a:pt x="29371" y="107525"/>
                    <a:pt x="30045" y="108200"/>
                  </a:cubicBezTo>
                  <a:cubicBezTo>
                    <a:pt x="30739" y="108854"/>
                    <a:pt x="31413" y="109528"/>
                    <a:pt x="32107" y="110183"/>
                  </a:cubicBezTo>
                  <a:cubicBezTo>
                    <a:pt x="37621" y="115379"/>
                    <a:pt x="43471" y="119702"/>
                    <a:pt x="49182" y="123589"/>
                  </a:cubicBezTo>
                  <a:cubicBezTo>
                    <a:pt x="54913" y="127456"/>
                    <a:pt x="60526" y="130867"/>
                    <a:pt x="65900" y="134119"/>
                  </a:cubicBezTo>
                  <a:cubicBezTo>
                    <a:pt x="71254" y="137372"/>
                    <a:pt x="76331" y="140465"/>
                    <a:pt x="81071" y="143539"/>
                  </a:cubicBezTo>
                  <a:cubicBezTo>
                    <a:pt x="83431" y="145086"/>
                    <a:pt x="85712" y="146633"/>
                    <a:pt x="87893" y="148180"/>
                  </a:cubicBezTo>
                  <a:cubicBezTo>
                    <a:pt x="88448" y="148576"/>
                    <a:pt x="88984" y="148973"/>
                    <a:pt x="89519" y="149350"/>
                  </a:cubicBezTo>
                  <a:cubicBezTo>
                    <a:pt x="89777" y="149548"/>
                    <a:pt x="90055" y="149746"/>
                    <a:pt x="90312" y="149925"/>
                  </a:cubicBezTo>
                  <a:cubicBezTo>
                    <a:pt x="90570" y="150123"/>
                    <a:pt x="90828" y="150321"/>
                    <a:pt x="91106" y="150520"/>
                  </a:cubicBezTo>
                  <a:cubicBezTo>
                    <a:pt x="91621" y="150916"/>
                    <a:pt x="92137" y="151313"/>
                    <a:pt x="92653" y="151690"/>
                  </a:cubicBezTo>
                  <a:cubicBezTo>
                    <a:pt x="93148" y="152086"/>
                    <a:pt x="93644" y="152483"/>
                    <a:pt x="94140" y="152880"/>
                  </a:cubicBezTo>
                  <a:cubicBezTo>
                    <a:pt x="98126" y="156013"/>
                    <a:pt x="101656" y="159226"/>
                    <a:pt x="104789" y="162458"/>
                  </a:cubicBezTo>
                  <a:cubicBezTo>
                    <a:pt x="107903" y="165710"/>
                    <a:pt x="110560" y="169022"/>
                    <a:pt x="112801" y="172275"/>
                  </a:cubicBezTo>
                  <a:cubicBezTo>
                    <a:pt x="117303" y="178799"/>
                    <a:pt x="120139" y="185165"/>
                    <a:pt x="121725" y="190896"/>
                  </a:cubicBezTo>
                  <a:cubicBezTo>
                    <a:pt x="121844" y="191233"/>
                    <a:pt x="121924" y="191610"/>
                    <a:pt x="122003" y="191947"/>
                  </a:cubicBezTo>
                  <a:cubicBezTo>
                    <a:pt x="122102" y="192304"/>
                    <a:pt x="122181" y="192661"/>
                    <a:pt x="122261" y="192998"/>
                  </a:cubicBezTo>
                  <a:cubicBezTo>
                    <a:pt x="122340" y="193355"/>
                    <a:pt x="122439" y="193692"/>
                    <a:pt x="122499" y="194049"/>
                  </a:cubicBezTo>
                  <a:cubicBezTo>
                    <a:pt x="122578" y="194386"/>
                    <a:pt x="122638" y="194724"/>
                    <a:pt x="122697" y="195061"/>
                  </a:cubicBezTo>
                  <a:cubicBezTo>
                    <a:pt x="122757" y="195398"/>
                    <a:pt x="122816" y="195735"/>
                    <a:pt x="122876" y="196052"/>
                  </a:cubicBezTo>
                  <a:cubicBezTo>
                    <a:pt x="122935" y="196389"/>
                    <a:pt x="122995" y="196707"/>
                    <a:pt x="123034" y="197044"/>
                  </a:cubicBezTo>
                  <a:cubicBezTo>
                    <a:pt x="123113" y="197698"/>
                    <a:pt x="123193" y="198333"/>
                    <a:pt x="123272" y="198948"/>
                  </a:cubicBezTo>
                  <a:cubicBezTo>
                    <a:pt x="123292" y="199106"/>
                    <a:pt x="123312" y="199265"/>
                    <a:pt x="123332" y="199404"/>
                  </a:cubicBezTo>
                  <a:cubicBezTo>
                    <a:pt x="123351" y="199562"/>
                    <a:pt x="123351" y="199721"/>
                    <a:pt x="123371" y="199880"/>
                  </a:cubicBezTo>
                  <a:cubicBezTo>
                    <a:pt x="123391" y="200177"/>
                    <a:pt x="123411" y="200475"/>
                    <a:pt x="123431" y="200792"/>
                  </a:cubicBezTo>
                  <a:cubicBezTo>
                    <a:pt x="123451" y="201089"/>
                    <a:pt x="123470" y="201367"/>
                    <a:pt x="123490" y="201665"/>
                  </a:cubicBezTo>
                  <a:cubicBezTo>
                    <a:pt x="123490" y="201823"/>
                    <a:pt x="123510" y="201962"/>
                    <a:pt x="123510" y="202101"/>
                  </a:cubicBezTo>
                  <a:cubicBezTo>
                    <a:pt x="123530" y="202240"/>
                    <a:pt x="123510" y="202398"/>
                    <a:pt x="123510" y="202537"/>
                  </a:cubicBezTo>
                  <a:cubicBezTo>
                    <a:pt x="123470" y="203687"/>
                    <a:pt x="123451" y="204778"/>
                    <a:pt x="123411" y="205809"/>
                  </a:cubicBezTo>
                  <a:cubicBezTo>
                    <a:pt x="123292" y="209962"/>
                    <a:pt x="123193" y="213287"/>
                    <a:pt x="123114" y="215882"/>
                  </a:cubicBezTo>
                  <a:lnTo>
                    <a:pt x="123114" y="215882"/>
                  </a:lnTo>
                  <a:cubicBezTo>
                    <a:pt x="123114" y="215882"/>
                    <a:pt x="123114" y="215883"/>
                    <a:pt x="123113" y="215884"/>
                  </a:cubicBezTo>
                  <a:lnTo>
                    <a:pt x="123114" y="215884"/>
                  </a:lnTo>
                  <a:lnTo>
                    <a:pt x="123114" y="215884"/>
                  </a:lnTo>
                  <a:cubicBezTo>
                    <a:pt x="123114" y="215890"/>
                    <a:pt x="123114" y="215897"/>
                    <a:pt x="123113" y="215903"/>
                  </a:cubicBezTo>
                  <a:lnTo>
                    <a:pt x="123113" y="216221"/>
                  </a:lnTo>
                  <a:lnTo>
                    <a:pt x="123213" y="215923"/>
                  </a:lnTo>
                  <a:cubicBezTo>
                    <a:pt x="123867" y="214158"/>
                    <a:pt x="124303" y="212631"/>
                    <a:pt x="124621" y="211382"/>
                  </a:cubicBezTo>
                  <a:cubicBezTo>
                    <a:pt x="124958" y="210132"/>
                    <a:pt x="125156" y="209141"/>
                    <a:pt x="125315" y="208367"/>
                  </a:cubicBezTo>
                  <a:cubicBezTo>
                    <a:pt x="125473" y="207594"/>
                    <a:pt x="125553" y="207039"/>
                    <a:pt x="125612" y="206702"/>
                  </a:cubicBezTo>
                  <a:cubicBezTo>
                    <a:pt x="125632" y="206523"/>
                    <a:pt x="125652" y="206404"/>
                    <a:pt x="125672" y="206305"/>
                  </a:cubicBezTo>
                  <a:cubicBezTo>
                    <a:pt x="125672" y="206226"/>
                    <a:pt x="125672" y="206186"/>
                    <a:pt x="125672" y="206186"/>
                  </a:cubicBezTo>
                  <a:cubicBezTo>
                    <a:pt x="125672" y="206186"/>
                    <a:pt x="125672" y="206226"/>
                    <a:pt x="125652" y="206305"/>
                  </a:cubicBezTo>
                  <a:cubicBezTo>
                    <a:pt x="125632" y="206384"/>
                    <a:pt x="125612" y="206523"/>
                    <a:pt x="125592" y="206702"/>
                  </a:cubicBezTo>
                  <a:cubicBezTo>
                    <a:pt x="125513" y="207039"/>
                    <a:pt x="125434" y="207574"/>
                    <a:pt x="125275" y="208348"/>
                  </a:cubicBezTo>
                  <a:cubicBezTo>
                    <a:pt x="125116" y="209121"/>
                    <a:pt x="124898" y="210113"/>
                    <a:pt x="124561" y="211362"/>
                  </a:cubicBezTo>
                  <a:cubicBezTo>
                    <a:pt x="124244" y="212539"/>
                    <a:pt x="123820" y="213945"/>
                    <a:pt x="123225" y="215580"/>
                  </a:cubicBezTo>
                  <a:lnTo>
                    <a:pt x="123225" y="215580"/>
                  </a:lnTo>
                  <a:cubicBezTo>
                    <a:pt x="123320" y="213049"/>
                    <a:pt x="123417" y="209822"/>
                    <a:pt x="123550" y="205829"/>
                  </a:cubicBezTo>
                  <a:cubicBezTo>
                    <a:pt x="123907" y="201665"/>
                    <a:pt x="123451" y="196588"/>
                    <a:pt x="121904" y="190837"/>
                  </a:cubicBezTo>
                  <a:cubicBezTo>
                    <a:pt x="120337" y="185105"/>
                    <a:pt x="117501" y="178700"/>
                    <a:pt x="112999" y="172156"/>
                  </a:cubicBezTo>
                  <a:cubicBezTo>
                    <a:pt x="110739" y="168883"/>
                    <a:pt x="108081" y="165552"/>
                    <a:pt x="104948" y="162299"/>
                  </a:cubicBezTo>
                  <a:cubicBezTo>
                    <a:pt x="101815" y="159067"/>
                    <a:pt x="98285" y="155834"/>
                    <a:pt x="94299" y="152681"/>
                  </a:cubicBezTo>
                  <a:cubicBezTo>
                    <a:pt x="93803" y="152285"/>
                    <a:pt x="93307" y="151888"/>
                    <a:pt x="92791" y="151491"/>
                  </a:cubicBezTo>
                  <a:cubicBezTo>
                    <a:pt x="92276" y="151115"/>
                    <a:pt x="91760" y="150718"/>
                    <a:pt x="91245" y="150321"/>
                  </a:cubicBezTo>
                  <a:cubicBezTo>
                    <a:pt x="90987" y="150123"/>
                    <a:pt x="90729" y="149945"/>
                    <a:pt x="90471" y="149726"/>
                  </a:cubicBezTo>
                  <a:cubicBezTo>
                    <a:pt x="90193" y="149548"/>
                    <a:pt x="89936" y="149350"/>
                    <a:pt x="89658" y="149151"/>
                  </a:cubicBezTo>
                  <a:cubicBezTo>
                    <a:pt x="89123" y="148775"/>
                    <a:pt x="88587" y="148378"/>
                    <a:pt x="88052" y="147981"/>
                  </a:cubicBezTo>
                  <a:cubicBezTo>
                    <a:pt x="85870" y="146434"/>
                    <a:pt x="83590" y="144888"/>
                    <a:pt x="81230" y="143341"/>
                  </a:cubicBezTo>
                  <a:cubicBezTo>
                    <a:pt x="76490" y="140247"/>
                    <a:pt x="71393" y="137134"/>
                    <a:pt x="66039" y="133901"/>
                  </a:cubicBezTo>
                  <a:cubicBezTo>
                    <a:pt x="60684" y="130649"/>
                    <a:pt x="55052" y="127218"/>
                    <a:pt x="49341" y="123351"/>
                  </a:cubicBezTo>
                  <a:cubicBezTo>
                    <a:pt x="43629" y="119484"/>
                    <a:pt x="37799" y="115161"/>
                    <a:pt x="32306" y="109965"/>
                  </a:cubicBezTo>
                  <a:cubicBezTo>
                    <a:pt x="31612" y="109310"/>
                    <a:pt x="30937" y="108656"/>
                    <a:pt x="30243" y="108001"/>
                  </a:cubicBezTo>
                  <a:cubicBezTo>
                    <a:pt x="29569" y="107327"/>
                    <a:pt x="28915" y="106613"/>
                    <a:pt x="28240" y="105919"/>
                  </a:cubicBezTo>
                  <a:cubicBezTo>
                    <a:pt x="27546" y="105245"/>
                    <a:pt x="26912" y="104511"/>
                    <a:pt x="26257" y="103777"/>
                  </a:cubicBezTo>
                  <a:cubicBezTo>
                    <a:pt x="25940" y="103420"/>
                    <a:pt x="25603" y="103063"/>
                    <a:pt x="25285" y="102687"/>
                  </a:cubicBezTo>
                  <a:cubicBezTo>
                    <a:pt x="24948" y="102330"/>
                    <a:pt x="24651" y="101933"/>
                    <a:pt x="24314" y="101556"/>
                  </a:cubicBezTo>
                  <a:cubicBezTo>
                    <a:pt x="23996" y="101179"/>
                    <a:pt x="23679" y="100803"/>
                    <a:pt x="23362" y="100426"/>
                  </a:cubicBezTo>
                  <a:lnTo>
                    <a:pt x="22886" y="99851"/>
                  </a:lnTo>
                  <a:lnTo>
                    <a:pt x="22430" y="99276"/>
                  </a:lnTo>
                  <a:cubicBezTo>
                    <a:pt x="21815" y="98482"/>
                    <a:pt x="21200" y="97689"/>
                    <a:pt x="20585" y="96896"/>
                  </a:cubicBezTo>
                  <a:cubicBezTo>
                    <a:pt x="19990" y="96083"/>
                    <a:pt x="19395" y="95250"/>
                    <a:pt x="18781" y="94437"/>
                  </a:cubicBezTo>
                  <a:cubicBezTo>
                    <a:pt x="18206" y="93604"/>
                    <a:pt x="17631" y="92731"/>
                    <a:pt x="17055" y="91879"/>
                  </a:cubicBezTo>
                  <a:cubicBezTo>
                    <a:pt x="12514" y="84997"/>
                    <a:pt x="8548" y="77303"/>
                    <a:pt x="5573" y="68835"/>
                  </a:cubicBezTo>
                  <a:cubicBezTo>
                    <a:pt x="4086" y="64611"/>
                    <a:pt x="2856" y="60188"/>
                    <a:pt x="1924" y="55607"/>
                  </a:cubicBezTo>
                  <a:cubicBezTo>
                    <a:pt x="992" y="51046"/>
                    <a:pt x="397" y="46306"/>
                    <a:pt x="338" y="41448"/>
                  </a:cubicBezTo>
                  <a:cubicBezTo>
                    <a:pt x="298" y="36609"/>
                    <a:pt x="814" y="31651"/>
                    <a:pt x="2162" y="26792"/>
                  </a:cubicBezTo>
                  <a:cubicBezTo>
                    <a:pt x="3530" y="21954"/>
                    <a:pt x="5712" y="17214"/>
                    <a:pt x="8845" y="13030"/>
                  </a:cubicBezTo>
                  <a:cubicBezTo>
                    <a:pt x="9876" y="11681"/>
                    <a:pt x="10947" y="10412"/>
                    <a:pt x="12137" y="9242"/>
                  </a:cubicBezTo>
                  <a:cubicBezTo>
                    <a:pt x="12712" y="8647"/>
                    <a:pt x="13327" y="8111"/>
                    <a:pt x="13942" y="7556"/>
                  </a:cubicBezTo>
                  <a:cubicBezTo>
                    <a:pt x="14259" y="7278"/>
                    <a:pt x="14596" y="7021"/>
                    <a:pt x="14914" y="6763"/>
                  </a:cubicBezTo>
                  <a:cubicBezTo>
                    <a:pt x="15231" y="6505"/>
                    <a:pt x="15548" y="6247"/>
                    <a:pt x="15885" y="6009"/>
                  </a:cubicBezTo>
                  <a:cubicBezTo>
                    <a:pt x="16222" y="5771"/>
                    <a:pt x="16560" y="5533"/>
                    <a:pt x="16877" y="5295"/>
                  </a:cubicBezTo>
                  <a:cubicBezTo>
                    <a:pt x="17214" y="5057"/>
                    <a:pt x="17571" y="4859"/>
                    <a:pt x="17908" y="4641"/>
                  </a:cubicBezTo>
                  <a:cubicBezTo>
                    <a:pt x="18602" y="4185"/>
                    <a:pt x="19336" y="3828"/>
                    <a:pt x="20050" y="3451"/>
                  </a:cubicBezTo>
                  <a:cubicBezTo>
                    <a:pt x="21498" y="2737"/>
                    <a:pt x="22985" y="2103"/>
                    <a:pt x="24512" y="1646"/>
                  </a:cubicBezTo>
                  <a:cubicBezTo>
                    <a:pt x="25285" y="1369"/>
                    <a:pt x="26059" y="1210"/>
                    <a:pt x="26832" y="1012"/>
                  </a:cubicBezTo>
                  <a:lnTo>
                    <a:pt x="27110" y="932"/>
                  </a:lnTo>
                  <a:lnTo>
                    <a:pt x="27407" y="893"/>
                  </a:lnTo>
                  <a:lnTo>
                    <a:pt x="28002" y="774"/>
                  </a:lnTo>
                  <a:lnTo>
                    <a:pt x="28577" y="675"/>
                  </a:lnTo>
                  <a:cubicBezTo>
                    <a:pt x="28776" y="635"/>
                    <a:pt x="28974" y="595"/>
                    <a:pt x="29172" y="576"/>
                  </a:cubicBezTo>
                  <a:cubicBezTo>
                    <a:pt x="29946" y="496"/>
                    <a:pt x="30739" y="377"/>
                    <a:pt x="31512" y="357"/>
                  </a:cubicBezTo>
                  <a:cubicBezTo>
                    <a:pt x="31909" y="338"/>
                    <a:pt x="32306" y="298"/>
                    <a:pt x="32702" y="298"/>
                  </a:cubicBezTo>
                  <a:cubicBezTo>
                    <a:pt x="33079" y="298"/>
                    <a:pt x="33476" y="298"/>
                    <a:pt x="33872" y="318"/>
                  </a:cubicBezTo>
                  <a:lnTo>
                    <a:pt x="34447" y="318"/>
                  </a:lnTo>
                  <a:lnTo>
                    <a:pt x="35042" y="377"/>
                  </a:lnTo>
                  <a:cubicBezTo>
                    <a:pt x="35419" y="397"/>
                    <a:pt x="35816" y="437"/>
                    <a:pt x="36193" y="457"/>
                  </a:cubicBezTo>
                  <a:cubicBezTo>
                    <a:pt x="36569" y="516"/>
                    <a:pt x="36966" y="576"/>
                    <a:pt x="37343" y="635"/>
                  </a:cubicBezTo>
                  <a:lnTo>
                    <a:pt x="37918" y="714"/>
                  </a:lnTo>
                  <a:cubicBezTo>
                    <a:pt x="38116" y="754"/>
                    <a:pt x="38295" y="813"/>
                    <a:pt x="38473" y="853"/>
                  </a:cubicBezTo>
                  <a:cubicBezTo>
                    <a:pt x="38850" y="932"/>
                    <a:pt x="39227" y="1012"/>
                    <a:pt x="39604" y="1091"/>
                  </a:cubicBezTo>
                  <a:cubicBezTo>
                    <a:pt x="39980" y="1190"/>
                    <a:pt x="40337" y="1329"/>
                    <a:pt x="40714" y="1428"/>
                  </a:cubicBezTo>
                  <a:lnTo>
                    <a:pt x="41250" y="1587"/>
                  </a:lnTo>
                  <a:cubicBezTo>
                    <a:pt x="41349" y="1627"/>
                    <a:pt x="41448" y="1646"/>
                    <a:pt x="41527" y="1686"/>
                  </a:cubicBezTo>
                  <a:lnTo>
                    <a:pt x="41805" y="1785"/>
                  </a:lnTo>
                  <a:cubicBezTo>
                    <a:pt x="42142" y="1924"/>
                    <a:pt x="42499" y="2063"/>
                    <a:pt x="42856" y="2202"/>
                  </a:cubicBezTo>
                  <a:cubicBezTo>
                    <a:pt x="45672" y="3372"/>
                    <a:pt x="48171" y="5137"/>
                    <a:pt x="50293" y="7199"/>
                  </a:cubicBezTo>
                  <a:cubicBezTo>
                    <a:pt x="52415" y="9281"/>
                    <a:pt x="54160" y="11661"/>
                    <a:pt x="55568" y="14200"/>
                  </a:cubicBezTo>
                  <a:cubicBezTo>
                    <a:pt x="56976" y="16738"/>
                    <a:pt x="58067" y="19395"/>
                    <a:pt x="58900" y="22092"/>
                  </a:cubicBezTo>
                  <a:cubicBezTo>
                    <a:pt x="59732" y="24789"/>
                    <a:pt x="60327" y="27526"/>
                    <a:pt x="60724" y="30243"/>
                  </a:cubicBezTo>
                  <a:cubicBezTo>
                    <a:pt x="61478" y="35697"/>
                    <a:pt x="61577" y="41071"/>
                    <a:pt x="61636" y="46306"/>
                  </a:cubicBezTo>
                  <a:cubicBezTo>
                    <a:pt x="61676" y="51522"/>
                    <a:pt x="61696" y="56619"/>
                    <a:pt x="62132" y="61537"/>
                  </a:cubicBezTo>
                  <a:cubicBezTo>
                    <a:pt x="62529" y="66475"/>
                    <a:pt x="63481" y="71214"/>
                    <a:pt x="64770" y="75696"/>
                  </a:cubicBezTo>
                  <a:cubicBezTo>
                    <a:pt x="66059" y="80198"/>
                    <a:pt x="67685" y="84422"/>
                    <a:pt x="69509" y="88428"/>
                  </a:cubicBezTo>
                  <a:cubicBezTo>
                    <a:pt x="71354" y="92434"/>
                    <a:pt x="73357" y="96182"/>
                    <a:pt x="75459" y="99752"/>
                  </a:cubicBezTo>
                  <a:cubicBezTo>
                    <a:pt x="77541" y="103301"/>
                    <a:pt x="79703" y="106673"/>
                    <a:pt x="81864" y="109885"/>
                  </a:cubicBezTo>
                  <a:cubicBezTo>
                    <a:pt x="84046" y="113078"/>
                    <a:pt x="86247" y="116112"/>
                    <a:pt x="88389" y="119028"/>
                  </a:cubicBezTo>
                  <a:cubicBezTo>
                    <a:pt x="90531" y="121943"/>
                    <a:pt x="92633" y="124739"/>
                    <a:pt x="94655" y="127436"/>
                  </a:cubicBezTo>
                  <a:cubicBezTo>
                    <a:pt x="98701" y="132830"/>
                    <a:pt x="102429" y="137867"/>
                    <a:pt x="105741" y="142666"/>
                  </a:cubicBezTo>
                  <a:cubicBezTo>
                    <a:pt x="109033" y="147466"/>
                    <a:pt x="111909" y="152007"/>
                    <a:pt x="114328" y="156310"/>
                  </a:cubicBezTo>
                  <a:cubicBezTo>
                    <a:pt x="116748" y="160634"/>
                    <a:pt x="118711" y="164699"/>
                    <a:pt x="120258" y="168526"/>
                  </a:cubicBezTo>
                  <a:cubicBezTo>
                    <a:pt x="121805" y="172354"/>
                    <a:pt x="122955" y="175924"/>
                    <a:pt x="123808" y="179176"/>
                  </a:cubicBezTo>
                  <a:cubicBezTo>
                    <a:pt x="124680" y="182428"/>
                    <a:pt x="125255" y="185383"/>
                    <a:pt x="125612" y="188021"/>
                  </a:cubicBezTo>
                  <a:cubicBezTo>
                    <a:pt x="125830" y="189329"/>
                    <a:pt x="125930" y="190579"/>
                    <a:pt x="126049" y="191749"/>
                  </a:cubicBezTo>
                  <a:cubicBezTo>
                    <a:pt x="126128" y="192324"/>
                    <a:pt x="126128" y="192899"/>
                    <a:pt x="126168" y="193435"/>
                  </a:cubicBezTo>
                  <a:cubicBezTo>
                    <a:pt x="126207" y="193970"/>
                    <a:pt x="126247" y="194505"/>
                    <a:pt x="126267" y="195001"/>
                  </a:cubicBezTo>
                  <a:cubicBezTo>
                    <a:pt x="126425" y="199047"/>
                    <a:pt x="126128" y="201843"/>
                    <a:pt x="125989" y="203628"/>
                  </a:cubicBezTo>
                  <a:cubicBezTo>
                    <a:pt x="125870" y="204520"/>
                    <a:pt x="125791" y="205155"/>
                    <a:pt x="125751" y="205571"/>
                  </a:cubicBezTo>
                  <a:cubicBezTo>
                    <a:pt x="125711" y="205789"/>
                    <a:pt x="125711" y="205948"/>
                    <a:pt x="125692" y="206047"/>
                  </a:cubicBezTo>
                  <a:cubicBezTo>
                    <a:pt x="125711" y="205948"/>
                    <a:pt x="125731" y="205809"/>
                    <a:pt x="125771" y="205591"/>
                  </a:cubicBezTo>
                  <a:cubicBezTo>
                    <a:pt x="125830" y="205175"/>
                    <a:pt x="125910" y="204540"/>
                    <a:pt x="126029" y="203648"/>
                  </a:cubicBezTo>
                  <a:cubicBezTo>
                    <a:pt x="126207" y="201863"/>
                    <a:pt x="126524" y="199067"/>
                    <a:pt x="126366" y="195001"/>
                  </a:cubicBezTo>
                  <a:cubicBezTo>
                    <a:pt x="126366" y="194505"/>
                    <a:pt x="126326" y="193990"/>
                    <a:pt x="126287" y="193435"/>
                  </a:cubicBezTo>
                  <a:cubicBezTo>
                    <a:pt x="126247" y="192899"/>
                    <a:pt x="126247" y="192324"/>
                    <a:pt x="126187" y="191749"/>
                  </a:cubicBezTo>
                  <a:cubicBezTo>
                    <a:pt x="126049" y="190579"/>
                    <a:pt x="125969" y="189329"/>
                    <a:pt x="125751" y="188021"/>
                  </a:cubicBezTo>
                  <a:cubicBezTo>
                    <a:pt x="125394" y="185363"/>
                    <a:pt x="124819" y="182408"/>
                    <a:pt x="123966" y="179136"/>
                  </a:cubicBezTo>
                  <a:cubicBezTo>
                    <a:pt x="123113" y="175884"/>
                    <a:pt x="121963" y="172314"/>
                    <a:pt x="120416" y="168467"/>
                  </a:cubicBezTo>
                  <a:cubicBezTo>
                    <a:pt x="118889" y="164640"/>
                    <a:pt x="116906" y="160554"/>
                    <a:pt x="114507" y="156231"/>
                  </a:cubicBezTo>
                  <a:cubicBezTo>
                    <a:pt x="112087" y="151908"/>
                    <a:pt x="109212" y="147347"/>
                    <a:pt x="105920" y="142548"/>
                  </a:cubicBezTo>
                  <a:cubicBezTo>
                    <a:pt x="102628" y="137748"/>
                    <a:pt x="98880" y="132711"/>
                    <a:pt x="94834" y="127297"/>
                  </a:cubicBezTo>
                  <a:cubicBezTo>
                    <a:pt x="92811" y="124600"/>
                    <a:pt x="90729" y="121804"/>
                    <a:pt x="88587" y="118889"/>
                  </a:cubicBezTo>
                  <a:cubicBezTo>
                    <a:pt x="86445" y="115974"/>
                    <a:pt x="84244" y="112939"/>
                    <a:pt x="82082" y="109747"/>
                  </a:cubicBezTo>
                  <a:cubicBezTo>
                    <a:pt x="79921" y="106534"/>
                    <a:pt x="77759" y="103182"/>
                    <a:pt x="75677" y="99633"/>
                  </a:cubicBezTo>
                  <a:cubicBezTo>
                    <a:pt x="73595" y="96063"/>
                    <a:pt x="71572" y="92315"/>
                    <a:pt x="69747" y="88329"/>
                  </a:cubicBezTo>
                  <a:cubicBezTo>
                    <a:pt x="67943" y="84343"/>
                    <a:pt x="66316" y="80119"/>
                    <a:pt x="65027" y="75637"/>
                  </a:cubicBezTo>
                  <a:cubicBezTo>
                    <a:pt x="63738" y="71175"/>
                    <a:pt x="62806" y="66455"/>
                    <a:pt x="62410" y="61537"/>
                  </a:cubicBezTo>
                  <a:cubicBezTo>
                    <a:pt x="61973" y="56619"/>
                    <a:pt x="61954" y="51542"/>
                    <a:pt x="61914" y="46306"/>
                  </a:cubicBezTo>
                  <a:cubicBezTo>
                    <a:pt x="61854" y="41091"/>
                    <a:pt x="61755" y="35697"/>
                    <a:pt x="61002" y="30223"/>
                  </a:cubicBezTo>
                  <a:cubicBezTo>
                    <a:pt x="60625" y="27487"/>
                    <a:pt x="60010" y="24730"/>
                    <a:pt x="59177" y="22013"/>
                  </a:cubicBezTo>
                  <a:cubicBezTo>
                    <a:pt x="58324" y="19296"/>
                    <a:pt x="57234" y="16619"/>
                    <a:pt x="55826" y="14061"/>
                  </a:cubicBezTo>
                  <a:cubicBezTo>
                    <a:pt x="54398" y="11522"/>
                    <a:pt x="52653" y="9103"/>
                    <a:pt x="50491" y="7001"/>
                  </a:cubicBezTo>
                  <a:cubicBezTo>
                    <a:pt x="48349" y="4899"/>
                    <a:pt x="45811" y="3134"/>
                    <a:pt x="42975" y="1944"/>
                  </a:cubicBezTo>
                  <a:cubicBezTo>
                    <a:pt x="42618" y="1805"/>
                    <a:pt x="42261" y="1666"/>
                    <a:pt x="41884" y="1527"/>
                  </a:cubicBezTo>
                  <a:lnTo>
                    <a:pt x="41626" y="1408"/>
                  </a:lnTo>
                  <a:cubicBezTo>
                    <a:pt x="41527" y="1389"/>
                    <a:pt x="41428" y="1349"/>
                    <a:pt x="41349" y="1329"/>
                  </a:cubicBezTo>
                  <a:lnTo>
                    <a:pt x="40794" y="1151"/>
                  </a:lnTo>
                  <a:cubicBezTo>
                    <a:pt x="40417" y="1051"/>
                    <a:pt x="40060" y="913"/>
                    <a:pt x="39683" y="833"/>
                  </a:cubicBezTo>
                  <a:lnTo>
                    <a:pt x="38533" y="556"/>
                  </a:lnTo>
                  <a:cubicBezTo>
                    <a:pt x="38354" y="516"/>
                    <a:pt x="38156" y="476"/>
                    <a:pt x="37958" y="437"/>
                  </a:cubicBezTo>
                  <a:lnTo>
                    <a:pt x="37383" y="357"/>
                  </a:lnTo>
                  <a:cubicBezTo>
                    <a:pt x="37006" y="298"/>
                    <a:pt x="36609" y="238"/>
                    <a:pt x="36212" y="179"/>
                  </a:cubicBezTo>
                  <a:lnTo>
                    <a:pt x="35042" y="80"/>
                  </a:lnTo>
                  <a:lnTo>
                    <a:pt x="34467" y="40"/>
                  </a:lnTo>
                  <a:cubicBezTo>
                    <a:pt x="34269" y="20"/>
                    <a:pt x="34071" y="20"/>
                    <a:pt x="33872" y="20"/>
                  </a:cubicBezTo>
                  <a:cubicBezTo>
                    <a:pt x="33476" y="20"/>
                    <a:pt x="33079" y="0"/>
                    <a:pt x="32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7"/>
            <p:cNvSpPr/>
            <p:nvPr/>
          </p:nvSpPr>
          <p:spPr>
            <a:xfrm>
              <a:off x="59354" y="-2671057"/>
              <a:ext cx="2434784" cy="3922371"/>
            </a:xfrm>
            <a:custGeom>
              <a:rect b="b" l="l" r="r" t="t"/>
              <a:pathLst>
                <a:path extrusionOk="0" h="122297" w="75915">
                  <a:moveTo>
                    <a:pt x="14567" y="1"/>
                  </a:moveTo>
                  <a:cubicBezTo>
                    <a:pt x="13126" y="1"/>
                    <a:pt x="11635" y="282"/>
                    <a:pt x="10293" y="934"/>
                  </a:cubicBezTo>
                  <a:cubicBezTo>
                    <a:pt x="8865" y="1568"/>
                    <a:pt x="7635" y="2560"/>
                    <a:pt x="6565" y="3730"/>
                  </a:cubicBezTo>
                  <a:cubicBezTo>
                    <a:pt x="5494" y="4900"/>
                    <a:pt x="4641" y="6268"/>
                    <a:pt x="3907" y="7716"/>
                  </a:cubicBezTo>
                  <a:cubicBezTo>
                    <a:pt x="3193" y="9164"/>
                    <a:pt x="2578" y="10691"/>
                    <a:pt x="2122" y="12277"/>
                  </a:cubicBezTo>
                  <a:cubicBezTo>
                    <a:pt x="1170" y="15450"/>
                    <a:pt x="556" y="18822"/>
                    <a:pt x="278" y="22292"/>
                  </a:cubicBezTo>
                  <a:cubicBezTo>
                    <a:pt x="0" y="25762"/>
                    <a:pt x="119" y="29352"/>
                    <a:pt x="536" y="32981"/>
                  </a:cubicBezTo>
                  <a:cubicBezTo>
                    <a:pt x="952" y="36630"/>
                    <a:pt x="1746" y="40319"/>
                    <a:pt x="2836" y="43987"/>
                  </a:cubicBezTo>
                  <a:cubicBezTo>
                    <a:pt x="5057" y="51365"/>
                    <a:pt x="8330" y="57968"/>
                    <a:pt x="11879" y="63938"/>
                  </a:cubicBezTo>
                  <a:cubicBezTo>
                    <a:pt x="13664" y="66912"/>
                    <a:pt x="15548" y="69748"/>
                    <a:pt x="17452" y="72445"/>
                  </a:cubicBezTo>
                  <a:cubicBezTo>
                    <a:pt x="19336" y="75162"/>
                    <a:pt x="21260" y="77720"/>
                    <a:pt x="23183" y="80219"/>
                  </a:cubicBezTo>
                  <a:cubicBezTo>
                    <a:pt x="27031" y="85157"/>
                    <a:pt x="30878" y="89679"/>
                    <a:pt x="34745" y="93744"/>
                  </a:cubicBezTo>
                  <a:cubicBezTo>
                    <a:pt x="38612" y="97809"/>
                    <a:pt x="42459" y="101439"/>
                    <a:pt x="46287" y="104651"/>
                  </a:cubicBezTo>
                  <a:cubicBezTo>
                    <a:pt x="50094" y="107864"/>
                    <a:pt x="53882" y="110640"/>
                    <a:pt x="57571" y="113040"/>
                  </a:cubicBezTo>
                  <a:cubicBezTo>
                    <a:pt x="58463" y="113655"/>
                    <a:pt x="59395" y="114210"/>
                    <a:pt x="60308" y="114765"/>
                  </a:cubicBezTo>
                  <a:cubicBezTo>
                    <a:pt x="61200" y="115320"/>
                    <a:pt x="62112" y="115856"/>
                    <a:pt x="62985" y="116391"/>
                  </a:cubicBezTo>
                  <a:cubicBezTo>
                    <a:pt x="64750" y="117442"/>
                    <a:pt x="66455" y="118454"/>
                    <a:pt x="68161" y="119346"/>
                  </a:cubicBezTo>
                  <a:cubicBezTo>
                    <a:pt x="69866" y="120239"/>
                    <a:pt x="71552" y="121012"/>
                    <a:pt x="73238" y="121587"/>
                  </a:cubicBezTo>
                  <a:cubicBezTo>
                    <a:pt x="73674" y="121726"/>
                    <a:pt x="74090" y="121845"/>
                    <a:pt x="74527" y="121964"/>
                  </a:cubicBezTo>
                  <a:cubicBezTo>
                    <a:pt x="74626" y="122004"/>
                    <a:pt x="74725" y="122023"/>
                    <a:pt x="74844" y="122043"/>
                  </a:cubicBezTo>
                  <a:lnTo>
                    <a:pt x="75241" y="122142"/>
                  </a:lnTo>
                  <a:cubicBezTo>
                    <a:pt x="75439" y="122182"/>
                    <a:pt x="75617" y="122222"/>
                    <a:pt x="75816" y="122281"/>
                  </a:cubicBezTo>
                  <a:lnTo>
                    <a:pt x="75875" y="122281"/>
                  </a:lnTo>
                  <a:cubicBezTo>
                    <a:pt x="75885" y="122291"/>
                    <a:pt x="75900" y="122296"/>
                    <a:pt x="75907" y="122296"/>
                  </a:cubicBezTo>
                  <a:cubicBezTo>
                    <a:pt x="75915" y="122296"/>
                    <a:pt x="75915" y="122291"/>
                    <a:pt x="75895" y="122281"/>
                  </a:cubicBezTo>
                  <a:lnTo>
                    <a:pt x="75796" y="122182"/>
                  </a:lnTo>
                  <a:lnTo>
                    <a:pt x="75598" y="121964"/>
                  </a:lnTo>
                  <a:cubicBezTo>
                    <a:pt x="74963" y="121309"/>
                    <a:pt x="74328" y="120655"/>
                    <a:pt x="73714" y="120020"/>
                  </a:cubicBezTo>
                  <a:cubicBezTo>
                    <a:pt x="71433" y="117621"/>
                    <a:pt x="69390" y="115360"/>
                    <a:pt x="67566" y="113238"/>
                  </a:cubicBezTo>
                  <a:cubicBezTo>
                    <a:pt x="65741" y="111096"/>
                    <a:pt x="64095" y="109113"/>
                    <a:pt x="62668" y="107269"/>
                  </a:cubicBezTo>
                  <a:cubicBezTo>
                    <a:pt x="61934" y="106357"/>
                    <a:pt x="61259" y="105464"/>
                    <a:pt x="60625" y="104631"/>
                  </a:cubicBezTo>
                  <a:cubicBezTo>
                    <a:pt x="59970" y="103779"/>
                    <a:pt x="59395" y="102966"/>
                    <a:pt x="58820" y="102192"/>
                  </a:cubicBezTo>
                  <a:cubicBezTo>
                    <a:pt x="56579" y="99079"/>
                    <a:pt x="54933" y="96580"/>
                    <a:pt x="53704" y="94636"/>
                  </a:cubicBezTo>
                  <a:cubicBezTo>
                    <a:pt x="53089" y="93685"/>
                    <a:pt x="52593" y="92852"/>
                    <a:pt x="52157" y="92158"/>
                  </a:cubicBezTo>
                  <a:cubicBezTo>
                    <a:pt x="51721" y="91463"/>
                    <a:pt x="51403" y="90908"/>
                    <a:pt x="51145" y="90452"/>
                  </a:cubicBezTo>
                  <a:cubicBezTo>
                    <a:pt x="50888" y="90016"/>
                    <a:pt x="50689" y="89718"/>
                    <a:pt x="50570" y="89500"/>
                  </a:cubicBezTo>
                  <a:cubicBezTo>
                    <a:pt x="50511" y="89401"/>
                    <a:pt x="50451" y="89322"/>
                    <a:pt x="50432" y="89282"/>
                  </a:cubicBezTo>
                  <a:cubicBezTo>
                    <a:pt x="50392" y="89242"/>
                    <a:pt x="50392" y="89203"/>
                    <a:pt x="50372" y="89203"/>
                  </a:cubicBezTo>
                  <a:cubicBezTo>
                    <a:pt x="50372" y="89203"/>
                    <a:pt x="50392" y="89242"/>
                    <a:pt x="50412" y="89282"/>
                  </a:cubicBezTo>
                  <a:cubicBezTo>
                    <a:pt x="50432" y="89341"/>
                    <a:pt x="50491" y="89421"/>
                    <a:pt x="50531" y="89520"/>
                  </a:cubicBezTo>
                  <a:cubicBezTo>
                    <a:pt x="50650" y="89738"/>
                    <a:pt x="50828" y="90055"/>
                    <a:pt x="51086" y="90492"/>
                  </a:cubicBezTo>
                  <a:cubicBezTo>
                    <a:pt x="51344" y="90928"/>
                    <a:pt x="51661" y="91503"/>
                    <a:pt x="52078" y="92197"/>
                  </a:cubicBezTo>
                  <a:cubicBezTo>
                    <a:pt x="52494" y="92891"/>
                    <a:pt x="52990" y="93744"/>
                    <a:pt x="53605" y="94696"/>
                  </a:cubicBezTo>
                  <a:cubicBezTo>
                    <a:pt x="54814" y="96659"/>
                    <a:pt x="56460" y="99178"/>
                    <a:pt x="58681" y="102291"/>
                  </a:cubicBezTo>
                  <a:cubicBezTo>
                    <a:pt x="59257" y="103065"/>
                    <a:pt x="59832" y="103878"/>
                    <a:pt x="60466" y="104731"/>
                  </a:cubicBezTo>
                  <a:cubicBezTo>
                    <a:pt x="61121" y="105583"/>
                    <a:pt x="61775" y="106476"/>
                    <a:pt x="62509" y="107388"/>
                  </a:cubicBezTo>
                  <a:cubicBezTo>
                    <a:pt x="63957" y="109252"/>
                    <a:pt x="65583" y="111235"/>
                    <a:pt x="67407" y="113377"/>
                  </a:cubicBezTo>
                  <a:cubicBezTo>
                    <a:pt x="69232" y="115499"/>
                    <a:pt x="71274" y="117780"/>
                    <a:pt x="73555" y="120179"/>
                  </a:cubicBezTo>
                  <a:cubicBezTo>
                    <a:pt x="74071" y="120715"/>
                    <a:pt x="74606" y="121290"/>
                    <a:pt x="75161" y="121845"/>
                  </a:cubicBezTo>
                  <a:lnTo>
                    <a:pt x="75181" y="121885"/>
                  </a:lnTo>
                  <a:cubicBezTo>
                    <a:pt x="75194" y="121885"/>
                    <a:pt x="75199" y="121893"/>
                    <a:pt x="75194" y="121893"/>
                  </a:cubicBezTo>
                  <a:cubicBezTo>
                    <a:pt x="75192" y="121893"/>
                    <a:pt x="75188" y="121891"/>
                    <a:pt x="75181" y="121885"/>
                  </a:cubicBezTo>
                  <a:lnTo>
                    <a:pt x="75122" y="121885"/>
                  </a:lnTo>
                  <a:lnTo>
                    <a:pt x="74884" y="121825"/>
                  </a:lnTo>
                  <a:cubicBezTo>
                    <a:pt x="74784" y="121805"/>
                    <a:pt x="74685" y="121766"/>
                    <a:pt x="74586" y="121746"/>
                  </a:cubicBezTo>
                  <a:cubicBezTo>
                    <a:pt x="74150" y="121627"/>
                    <a:pt x="73733" y="121508"/>
                    <a:pt x="73317" y="121349"/>
                  </a:cubicBezTo>
                  <a:cubicBezTo>
                    <a:pt x="71631" y="120794"/>
                    <a:pt x="69965" y="120001"/>
                    <a:pt x="68280" y="119128"/>
                  </a:cubicBezTo>
                  <a:cubicBezTo>
                    <a:pt x="66574" y="118236"/>
                    <a:pt x="64869" y="117224"/>
                    <a:pt x="63124" y="116153"/>
                  </a:cubicBezTo>
                  <a:cubicBezTo>
                    <a:pt x="62231" y="115638"/>
                    <a:pt x="61339" y="115102"/>
                    <a:pt x="60427" y="114547"/>
                  </a:cubicBezTo>
                  <a:cubicBezTo>
                    <a:pt x="59534" y="113972"/>
                    <a:pt x="58602" y="113436"/>
                    <a:pt x="57690" y="112822"/>
                  </a:cubicBezTo>
                  <a:cubicBezTo>
                    <a:pt x="54021" y="110422"/>
                    <a:pt x="50253" y="107646"/>
                    <a:pt x="46445" y="104433"/>
                  </a:cubicBezTo>
                  <a:cubicBezTo>
                    <a:pt x="42638" y="101220"/>
                    <a:pt x="38791" y="97611"/>
                    <a:pt x="34943" y="93546"/>
                  </a:cubicBezTo>
                  <a:cubicBezTo>
                    <a:pt x="31076" y="89480"/>
                    <a:pt x="27249" y="84959"/>
                    <a:pt x="23401" y="80021"/>
                  </a:cubicBezTo>
                  <a:cubicBezTo>
                    <a:pt x="21498" y="77542"/>
                    <a:pt x="19574" y="74984"/>
                    <a:pt x="17670" y="72287"/>
                  </a:cubicBezTo>
                  <a:cubicBezTo>
                    <a:pt x="15786" y="69570"/>
                    <a:pt x="13922" y="66754"/>
                    <a:pt x="12137" y="63779"/>
                  </a:cubicBezTo>
                  <a:cubicBezTo>
                    <a:pt x="8568" y="57830"/>
                    <a:pt x="5315" y="51246"/>
                    <a:pt x="3114" y="43908"/>
                  </a:cubicBezTo>
                  <a:cubicBezTo>
                    <a:pt x="2023" y="40239"/>
                    <a:pt x="1230" y="36570"/>
                    <a:pt x="814" y="32941"/>
                  </a:cubicBezTo>
                  <a:cubicBezTo>
                    <a:pt x="397" y="29332"/>
                    <a:pt x="278" y="25762"/>
                    <a:pt x="576" y="22312"/>
                  </a:cubicBezTo>
                  <a:cubicBezTo>
                    <a:pt x="833" y="18861"/>
                    <a:pt x="1448" y="15510"/>
                    <a:pt x="2400" y="12357"/>
                  </a:cubicBezTo>
                  <a:cubicBezTo>
                    <a:pt x="2856" y="10790"/>
                    <a:pt x="3451" y="9263"/>
                    <a:pt x="4145" y="7835"/>
                  </a:cubicBezTo>
                  <a:cubicBezTo>
                    <a:pt x="4879" y="6407"/>
                    <a:pt x="5732" y="5078"/>
                    <a:pt x="6763" y="3928"/>
                  </a:cubicBezTo>
                  <a:cubicBezTo>
                    <a:pt x="7814" y="2778"/>
                    <a:pt x="9024" y="1806"/>
                    <a:pt x="10392" y="1192"/>
                  </a:cubicBezTo>
                  <a:cubicBezTo>
                    <a:pt x="11675" y="578"/>
                    <a:pt x="13063" y="295"/>
                    <a:pt x="14442" y="295"/>
                  </a:cubicBezTo>
                  <a:cubicBezTo>
                    <a:pt x="14533" y="295"/>
                    <a:pt x="14624" y="297"/>
                    <a:pt x="14715" y="299"/>
                  </a:cubicBezTo>
                  <a:cubicBezTo>
                    <a:pt x="16163" y="339"/>
                    <a:pt x="17611" y="656"/>
                    <a:pt x="18920" y="1211"/>
                  </a:cubicBezTo>
                  <a:cubicBezTo>
                    <a:pt x="20248" y="1747"/>
                    <a:pt x="21458" y="2481"/>
                    <a:pt x="22549" y="3333"/>
                  </a:cubicBezTo>
                  <a:cubicBezTo>
                    <a:pt x="24750" y="5039"/>
                    <a:pt x="26436" y="7240"/>
                    <a:pt x="27526" y="9640"/>
                  </a:cubicBezTo>
                  <a:cubicBezTo>
                    <a:pt x="28082" y="10830"/>
                    <a:pt x="28538" y="12039"/>
                    <a:pt x="28915" y="13269"/>
                  </a:cubicBezTo>
                  <a:cubicBezTo>
                    <a:pt x="29271" y="14498"/>
                    <a:pt x="29529" y="15728"/>
                    <a:pt x="29767" y="16938"/>
                  </a:cubicBezTo>
                  <a:cubicBezTo>
                    <a:pt x="30204" y="19397"/>
                    <a:pt x="30442" y="21796"/>
                    <a:pt x="30640" y="24116"/>
                  </a:cubicBezTo>
                  <a:cubicBezTo>
                    <a:pt x="30838" y="26457"/>
                    <a:pt x="31017" y="28717"/>
                    <a:pt x="31255" y="30899"/>
                  </a:cubicBezTo>
                  <a:cubicBezTo>
                    <a:pt x="31731" y="35262"/>
                    <a:pt x="32385" y="39327"/>
                    <a:pt x="33119" y="43095"/>
                  </a:cubicBezTo>
                  <a:cubicBezTo>
                    <a:pt x="34606" y="50611"/>
                    <a:pt x="36431" y="56957"/>
                    <a:pt x="38215" y="62272"/>
                  </a:cubicBezTo>
                  <a:cubicBezTo>
                    <a:pt x="39128" y="64929"/>
                    <a:pt x="40020" y="67349"/>
                    <a:pt x="40873" y="69530"/>
                  </a:cubicBezTo>
                  <a:cubicBezTo>
                    <a:pt x="41726" y="71711"/>
                    <a:pt x="42578" y="73655"/>
                    <a:pt x="43352" y="75420"/>
                  </a:cubicBezTo>
                  <a:cubicBezTo>
                    <a:pt x="44899" y="78910"/>
                    <a:pt x="46247" y="81587"/>
                    <a:pt x="47298" y="83630"/>
                  </a:cubicBezTo>
                  <a:cubicBezTo>
                    <a:pt x="47834" y="84641"/>
                    <a:pt x="48290" y="85514"/>
                    <a:pt x="48686" y="86208"/>
                  </a:cubicBezTo>
                  <a:cubicBezTo>
                    <a:pt x="49063" y="86942"/>
                    <a:pt x="49380" y="87497"/>
                    <a:pt x="49638" y="87933"/>
                  </a:cubicBezTo>
                  <a:cubicBezTo>
                    <a:pt x="49896" y="88390"/>
                    <a:pt x="50075" y="88707"/>
                    <a:pt x="50194" y="88905"/>
                  </a:cubicBezTo>
                  <a:cubicBezTo>
                    <a:pt x="50253" y="89004"/>
                    <a:pt x="50313" y="89084"/>
                    <a:pt x="50332" y="89143"/>
                  </a:cubicBezTo>
                  <a:cubicBezTo>
                    <a:pt x="50372" y="89183"/>
                    <a:pt x="50372" y="89203"/>
                    <a:pt x="50372" y="89203"/>
                  </a:cubicBezTo>
                  <a:cubicBezTo>
                    <a:pt x="50392" y="89203"/>
                    <a:pt x="50372" y="89183"/>
                    <a:pt x="50352" y="89123"/>
                  </a:cubicBezTo>
                  <a:cubicBezTo>
                    <a:pt x="50313" y="89084"/>
                    <a:pt x="50273" y="89004"/>
                    <a:pt x="50233" y="88885"/>
                  </a:cubicBezTo>
                  <a:cubicBezTo>
                    <a:pt x="50114" y="88687"/>
                    <a:pt x="49936" y="88370"/>
                    <a:pt x="49698" y="87914"/>
                  </a:cubicBezTo>
                  <a:cubicBezTo>
                    <a:pt x="49460" y="87477"/>
                    <a:pt x="49143" y="86902"/>
                    <a:pt x="48766" y="86168"/>
                  </a:cubicBezTo>
                  <a:cubicBezTo>
                    <a:pt x="48389" y="85455"/>
                    <a:pt x="47913" y="84602"/>
                    <a:pt x="47417" y="83571"/>
                  </a:cubicBezTo>
                  <a:cubicBezTo>
                    <a:pt x="46366" y="81548"/>
                    <a:pt x="45037" y="78851"/>
                    <a:pt x="43491" y="75341"/>
                  </a:cubicBezTo>
                  <a:cubicBezTo>
                    <a:pt x="42737" y="73595"/>
                    <a:pt x="41904" y="71652"/>
                    <a:pt x="41051" y="69451"/>
                  </a:cubicBezTo>
                  <a:cubicBezTo>
                    <a:pt x="40199" y="67289"/>
                    <a:pt x="39326" y="64870"/>
                    <a:pt x="38434" y="62212"/>
                  </a:cubicBezTo>
                  <a:cubicBezTo>
                    <a:pt x="36649" y="56898"/>
                    <a:pt x="34844" y="50552"/>
                    <a:pt x="33377" y="43035"/>
                  </a:cubicBezTo>
                  <a:cubicBezTo>
                    <a:pt x="32643" y="39287"/>
                    <a:pt x="32008" y="35242"/>
                    <a:pt x="31512" y="30879"/>
                  </a:cubicBezTo>
                  <a:cubicBezTo>
                    <a:pt x="31274" y="28697"/>
                    <a:pt x="31096" y="26437"/>
                    <a:pt x="30917" y="24097"/>
                  </a:cubicBezTo>
                  <a:cubicBezTo>
                    <a:pt x="30719" y="21776"/>
                    <a:pt x="30481" y="19357"/>
                    <a:pt x="30045" y="16898"/>
                  </a:cubicBezTo>
                  <a:cubicBezTo>
                    <a:pt x="29807" y="15668"/>
                    <a:pt x="29529" y="14419"/>
                    <a:pt x="29172" y="13189"/>
                  </a:cubicBezTo>
                  <a:cubicBezTo>
                    <a:pt x="28815" y="11960"/>
                    <a:pt x="28359" y="10711"/>
                    <a:pt x="27804" y="9521"/>
                  </a:cubicBezTo>
                  <a:cubicBezTo>
                    <a:pt x="26693" y="7081"/>
                    <a:pt x="24968" y="4860"/>
                    <a:pt x="22727" y="3115"/>
                  </a:cubicBezTo>
                  <a:cubicBezTo>
                    <a:pt x="21636" y="2243"/>
                    <a:pt x="20387" y="1489"/>
                    <a:pt x="19039" y="934"/>
                  </a:cubicBezTo>
                  <a:cubicBezTo>
                    <a:pt x="17690" y="378"/>
                    <a:pt x="16222" y="41"/>
                    <a:pt x="14715" y="2"/>
                  </a:cubicBezTo>
                  <a:cubicBezTo>
                    <a:pt x="14666" y="1"/>
                    <a:pt x="14617" y="1"/>
                    <a:pt x="14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7"/>
            <p:cNvSpPr/>
            <p:nvPr/>
          </p:nvSpPr>
          <p:spPr>
            <a:xfrm>
              <a:off x="4861481" y="-3851325"/>
              <a:ext cx="4127282" cy="4635310"/>
            </a:xfrm>
            <a:custGeom>
              <a:rect b="b" l="l" r="r" t="t"/>
              <a:pathLst>
                <a:path extrusionOk="0" h="144526" w="128686">
                  <a:moveTo>
                    <a:pt x="55123" y="89789"/>
                  </a:moveTo>
                  <a:cubicBezTo>
                    <a:pt x="55119" y="89811"/>
                    <a:pt x="55115" y="89831"/>
                    <a:pt x="55111" y="89850"/>
                  </a:cubicBezTo>
                  <a:cubicBezTo>
                    <a:pt x="55111" y="89857"/>
                    <a:pt x="55111" y="89864"/>
                    <a:pt x="55111" y="89870"/>
                  </a:cubicBezTo>
                  <a:cubicBezTo>
                    <a:pt x="55116" y="89846"/>
                    <a:pt x="55120" y="89818"/>
                    <a:pt x="55123" y="89789"/>
                  </a:cubicBezTo>
                  <a:close/>
                  <a:moveTo>
                    <a:pt x="118878" y="1"/>
                  </a:moveTo>
                  <a:cubicBezTo>
                    <a:pt x="118749" y="1"/>
                    <a:pt x="118620" y="6"/>
                    <a:pt x="118493" y="15"/>
                  </a:cubicBezTo>
                  <a:cubicBezTo>
                    <a:pt x="117937" y="74"/>
                    <a:pt x="117382" y="213"/>
                    <a:pt x="116866" y="431"/>
                  </a:cubicBezTo>
                  <a:cubicBezTo>
                    <a:pt x="114824" y="1363"/>
                    <a:pt x="113257" y="3168"/>
                    <a:pt x="112345" y="5191"/>
                  </a:cubicBezTo>
                  <a:cubicBezTo>
                    <a:pt x="111413" y="7213"/>
                    <a:pt x="110798" y="9375"/>
                    <a:pt x="109668" y="11299"/>
                  </a:cubicBezTo>
                  <a:cubicBezTo>
                    <a:pt x="109390" y="11775"/>
                    <a:pt x="109073" y="12231"/>
                    <a:pt x="108716" y="12647"/>
                  </a:cubicBezTo>
                  <a:cubicBezTo>
                    <a:pt x="108359" y="13064"/>
                    <a:pt x="107982" y="13460"/>
                    <a:pt x="107526" y="13797"/>
                  </a:cubicBezTo>
                  <a:cubicBezTo>
                    <a:pt x="106653" y="14472"/>
                    <a:pt x="105662" y="14987"/>
                    <a:pt x="104591" y="15305"/>
                  </a:cubicBezTo>
                  <a:cubicBezTo>
                    <a:pt x="103298" y="15711"/>
                    <a:pt x="101941" y="15880"/>
                    <a:pt x="100575" y="15880"/>
                  </a:cubicBezTo>
                  <a:cubicBezTo>
                    <a:pt x="99678" y="15880"/>
                    <a:pt x="98776" y="15807"/>
                    <a:pt x="97888" y="15681"/>
                  </a:cubicBezTo>
                  <a:cubicBezTo>
                    <a:pt x="95092" y="15265"/>
                    <a:pt x="92414" y="14392"/>
                    <a:pt x="89678" y="13797"/>
                  </a:cubicBezTo>
                  <a:cubicBezTo>
                    <a:pt x="89003" y="13659"/>
                    <a:pt x="88309" y="13520"/>
                    <a:pt x="87615" y="13421"/>
                  </a:cubicBezTo>
                  <a:cubicBezTo>
                    <a:pt x="87278" y="13361"/>
                    <a:pt x="86941" y="13321"/>
                    <a:pt x="86584" y="13282"/>
                  </a:cubicBezTo>
                  <a:lnTo>
                    <a:pt x="85533" y="13202"/>
                  </a:lnTo>
                  <a:cubicBezTo>
                    <a:pt x="85193" y="13188"/>
                    <a:pt x="84853" y="13180"/>
                    <a:pt x="84513" y="13180"/>
                  </a:cubicBezTo>
                  <a:cubicBezTo>
                    <a:pt x="83466" y="13180"/>
                    <a:pt x="82421" y="13251"/>
                    <a:pt x="81388" y="13401"/>
                  </a:cubicBezTo>
                  <a:cubicBezTo>
                    <a:pt x="75895" y="14234"/>
                    <a:pt x="70838" y="17208"/>
                    <a:pt x="67585" y="21512"/>
                  </a:cubicBezTo>
                  <a:cubicBezTo>
                    <a:pt x="65939" y="23654"/>
                    <a:pt x="64730" y="26053"/>
                    <a:pt x="63460" y="28354"/>
                  </a:cubicBezTo>
                  <a:cubicBezTo>
                    <a:pt x="62826" y="29504"/>
                    <a:pt x="62171" y="30634"/>
                    <a:pt x="61438" y="31725"/>
                  </a:cubicBezTo>
                  <a:cubicBezTo>
                    <a:pt x="60704" y="32796"/>
                    <a:pt x="59911" y="33827"/>
                    <a:pt x="58998" y="34739"/>
                  </a:cubicBezTo>
                  <a:cubicBezTo>
                    <a:pt x="58542" y="35195"/>
                    <a:pt x="58066" y="35632"/>
                    <a:pt x="57551" y="36008"/>
                  </a:cubicBezTo>
                  <a:cubicBezTo>
                    <a:pt x="57055" y="36405"/>
                    <a:pt x="56520" y="36762"/>
                    <a:pt x="55964" y="37059"/>
                  </a:cubicBezTo>
                  <a:cubicBezTo>
                    <a:pt x="54834" y="37674"/>
                    <a:pt x="53604" y="38071"/>
                    <a:pt x="52355" y="38150"/>
                  </a:cubicBezTo>
                  <a:cubicBezTo>
                    <a:pt x="52143" y="38170"/>
                    <a:pt x="51932" y="38179"/>
                    <a:pt x="51721" y="38179"/>
                  </a:cubicBezTo>
                  <a:cubicBezTo>
                    <a:pt x="51299" y="38179"/>
                    <a:pt x="50881" y="38144"/>
                    <a:pt x="50471" y="38091"/>
                  </a:cubicBezTo>
                  <a:cubicBezTo>
                    <a:pt x="49856" y="37992"/>
                    <a:pt x="49241" y="37833"/>
                    <a:pt x="48666" y="37595"/>
                  </a:cubicBezTo>
                  <a:cubicBezTo>
                    <a:pt x="48091" y="37357"/>
                    <a:pt x="47516" y="37079"/>
                    <a:pt x="47040" y="36683"/>
                  </a:cubicBezTo>
                  <a:lnTo>
                    <a:pt x="46862" y="36544"/>
                  </a:lnTo>
                  <a:lnTo>
                    <a:pt x="46683" y="36385"/>
                  </a:lnTo>
                  <a:cubicBezTo>
                    <a:pt x="46564" y="36286"/>
                    <a:pt x="46445" y="36187"/>
                    <a:pt x="46346" y="36068"/>
                  </a:cubicBezTo>
                  <a:lnTo>
                    <a:pt x="46049" y="35731"/>
                  </a:lnTo>
                  <a:cubicBezTo>
                    <a:pt x="45930" y="35612"/>
                    <a:pt x="45870" y="35473"/>
                    <a:pt x="45771" y="35354"/>
                  </a:cubicBezTo>
                  <a:cubicBezTo>
                    <a:pt x="45057" y="34343"/>
                    <a:pt x="44819" y="33093"/>
                    <a:pt x="44641" y="31864"/>
                  </a:cubicBezTo>
                  <a:cubicBezTo>
                    <a:pt x="44482" y="30634"/>
                    <a:pt x="44383" y="29365"/>
                    <a:pt x="43907" y="28155"/>
                  </a:cubicBezTo>
                  <a:cubicBezTo>
                    <a:pt x="43867" y="28016"/>
                    <a:pt x="43788" y="27858"/>
                    <a:pt x="43728" y="27719"/>
                  </a:cubicBezTo>
                  <a:cubicBezTo>
                    <a:pt x="43649" y="27580"/>
                    <a:pt x="43570" y="27441"/>
                    <a:pt x="43490" y="27302"/>
                  </a:cubicBezTo>
                  <a:cubicBezTo>
                    <a:pt x="43451" y="27243"/>
                    <a:pt x="43411" y="27164"/>
                    <a:pt x="43371" y="27104"/>
                  </a:cubicBezTo>
                  <a:lnTo>
                    <a:pt x="43213" y="26906"/>
                  </a:lnTo>
                  <a:lnTo>
                    <a:pt x="43074" y="26727"/>
                  </a:lnTo>
                  <a:cubicBezTo>
                    <a:pt x="43014" y="26668"/>
                    <a:pt x="42975" y="26589"/>
                    <a:pt x="42895" y="26549"/>
                  </a:cubicBezTo>
                  <a:lnTo>
                    <a:pt x="42558" y="26212"/>
                  </a:lnTo>
                  <a:cubicBezTo>
                    <a:pt x="42439" y="26113"/>
                    <a:pt x="42300" y="26033"/>
                    <a:pt x="42162" y="25934"/>
                  </a:cubicBezTo>
                  <a:cubicBezTo>
                    <a:pt x="42043" y="25835"/>
                    <a:pt x="41884" y="25775"/>
                    <a:pt x="41745" y="25696"/>
                  </a:cubicBezTo>
                  <a:cubicBezTo>
                    <a:pt x="41606" y="25617"/>
                    <a:pt x="41468" y="25537"/>
                    <a:pt x="41309" y="25498"/>
                  </a:cubicBezTo>
                  <a:cubicBezTo>
                    <a:pt x="40734" y="25240"/>
                    <a:pt x="40099" y="25141"/>
                    <a:pt x="39465" y="25101"/>
                  </a:cubicBezTo>
                  <a:cubicBezTo>
                    <a:pt x="39369" y="25095"/>
                    <a:pt x="39273" y="25092"/>
                    <a:pt x="39178" y="25092"/>
                  </a:cubicBezTo>
                  <a:cubicBezTo>
                    <a:pt x="38644" y="25092"/>
                    <a:pt x="38122" y="25182"/>
                    <a:pt x="37600" y="25300"/>
                  </a:cubicBezTo>
                  <a:lnTo>
                    <a:pt x="37144" y="25438"/>
                  </a:lnTo>
                  <a:lnTo>
                    <a:pt x="36708" y="25597"/>
                  </a:lnTo>
                  <a:cubicBezTo>
                    <a:pt x="36549" y="25656"/>
                    <a:pt x="36411" y="25716"/>
                    <a:pt x="36272" y="25795"/>
                  </a:cubicBezTo>
                  <a:cubicBezTo>
                    <a:pt x="36153" y="25875"/>
                    <a:pt x="35994" y="25934"/>
                    <a:pt x="35875" y="26013"/>
                  </a:cubicBezTo>
                  <a:cubicBezTo>
                    <a:pt x="35320" y="26331"/>
                    <a:pt x="34864" y="26767"/>
                    <a:pt x="34447" y="27243"/>
                  </a:cubicBezTo>
                  <a:cubicBezTo>
                    <a:pt x="34051" y="27719"/>
                    <a:pt x="33733" y="28254"/>
                    <a:pt x="33475" y="28829"/>
                  </a:cubicBezTo>
                  <a:cubicBezTo>
                    <a:pt x="33218" y="29385"/>
                    <a:pt x="33059" y="29980"/>
                    <a:pt x="32940" y="30594"/>
                  </a:cubicBezTo>
                  <a:cubicBezTo>
                    <a:pt x="32504" y="33014"/>
                    <a:pt x="33099" y="35532"/>
                    <a:pt x="34308" y="37615"/>
                  </a:cubicBezTo>
                  <a:cubicBezTo>
                    <a:pt x="35518" y="39697"/>
                    <a:pt x="37243" y="41402"/>
                    <a:pt x="39048" y="42890"/>
                  </a:cubicBezTo>
                  <a:cubicBezTo>
                    <a:pt x="40873" y="44397"/>
                    <a:pt x="42776" y="45726"/>
                    <a:pt x="44561" y="47173"/>
                  </a:cubicBezTo>
                  <a:cubicBezTo>
                    <a:pt x="46366" y="48621"/>
                    <a:pt x="48012" y="50227"/>
                    <a:pt x="49222" y="52131"/>
                  </a:cubicBezTo>
                  <a:cubicBezTo>
                    <a:pt x="50471" y="54015"/>
                    <a:pt x="51363" y="56097"/>
                    <a:pt x="51978" y="58239"/>
                  </a:cubicBezTo>
                  <a:cubicBezTo>
                    <a:pt x="52593" y="60381"/>
                    <a:pt x="52970" y="62562"/>
                    <a:pt x="53208" y="64744"/>
                  </a:cubicBezTo>
                  <a:cubicBezTo>
                    <a:pt x="53465" y="66945"/>
                    <a:pt x="53584" y="69107"/>
                    <a:pt x="53703" y="71288"/>
                  </a:cubicBezTo>
                  <a:cubicBezTo>
                    <a:pt x="53743" y="72359"/>
                    <a:pt x="53803" y="73430"/>
                    <a:pt x="53763" y="74501"/>
                  </a:cubicBezTo>
                  <a:cubicBezTo>
                    <a:pt x="53703" y="75572"/>
                    <a:pt x="53545" y="76623"/>
                    <a:pt x="53188" y="77614"/>
                  </a:cubicBezTo>
                  <a:cubicBezTo>
                    <a:pt x="52831" y="78586"/>
                    <a:pt x="52196" y="79459"/>
                    <a:pt x="51403" y="80113"/>
                  </a:cubicBezTo>
                  <a:cubicBezTo>
                    <a:pt x="50643" y="80721"/>
                    <a:pt x="49683" y="81147"/>
                    <a:pt x="48715" y="81147"/>
                  </a:cubicBezTo>
                  <a:cubicBezTo>
                    <a:pt x="48672" y="81147"/>
                    <a:pt x="48630" y="81146"/>
                    <a:pt x="48587" y="81144"/>
                  </a:cubicBezTo>
                  <a:cubicBezTo>
                    <a:pt x="47595" y="81105"/>
                    <a:pt x="46604" y="80629"/>
                    <a:pt x="46009" y="79816"/>
                  </a:cubicBezTo>
                  <a:cubicBezTo>
                    <a:pt x="45374" y="79022"/>
                    <a:pt x="45077" y="78011"/>
                    <a:pt x="44958" y="77019"/>
                  </a:cubicBezTo>
                  <a:cubicBezTo>
                    <a:pt x="44839" y="76008"/>
                    <a:pt x="44879" y="74977"/>
                    <a:pt x="45057" y="73985"/>
                  </a:cubicBezTo>
                  <a:cubicBezTo>
                    <a:pt x="45216" y="72974"/>
                    <a:pt x="45553" y="72022"/>
                    <a:pt x="45830" y="71050"/>
                  </a:cubicBezTo>
                  <a:cubicBezTo>
                    <a:pt x="46108" y="70079"/>
                    <a:pt x="46386" y="69087"/>
                    <a:pt x="46564" y="68095"/>
                  </a:cubicBezTo>
                  <a:cubicBezTo>
                    <a:pt x="46723" y="67084"/>
                    <a:pt x="46782" y="66053"/>
                    <a:pt x="46624" y="65041"/>
                  </a:cubicBezTo>
                  <a:cubicBezTo>
                    <a:pt x="46425" y="64050"/>
                    <a:pt x="45969" y="63098"/>
                    <a:pt x="45235" y="62364"/>
                  </a:cubicBezTo>
                  <a:cubicBezTo>
                    <a:pt x="44502" y="61650"/>
                    <a:pt x="43530" y="61214"/>
                    <a:pt x="42538" y="61055"/>
                  </a:cubicBezTo>
                  <a:cubicBezTo>
                    <a:pt x="42246" y="61014"/>
                    <a:pt x="41951" y="60994"/>
                    <a:pt x="41657" y="60994"/>
                  </a:cubicBezTo>
                  <a:cubicBezTo>
                    <a:pt x="40955" y="60994"/>
                    <a:pt x="40254" y="61109"/>
                    <a:pt x="39584" y="61333"/>
                  </a:cubicBezTo>
                  <a:cubicBezTo>
                    <a:pt x="38632" y="61630"/>
                    <a:pt x="37779" y="62166"/>
                    <a:pt x="37085" y="62860"/>
                  </a:cubicBezTo>
                  <a:cubicBezTo>
                    <a:pt x="36391" y="63574"/>
                    <a:pt x="35875" y="64427"/>
                    <a:pt x="35518" y="65339"/>
                  </a:cubicBezTo>
                  <a:cubicBezTo>
                    <a:pt x="35161" y="66231"/>
                    <a:pt x="34983" y="67203"/>
                    <a:pt x="34923" y="68155"/>
                  </a:cubicBezTo>
                  <a:cubicBezTo>
                    <a:pt x="34844" y="69107"/>
                    <a:pt x="34923" y="70059"/>
                    <a:pt x="35082" y="71011"/>
                  </a:cubicBezTo>
                  <a:cubicBezTo>
                    <a:pt x="35240" y="71943"/>
                    <a:pt x="35518" y="72835"/>
                    <a:pt x="35855" y="73727"/>
                  </a:cubicBezTo>
                  <a:cubicBezTo>
                    <a:pt x="36530" y="75473"/>
                    <a:pt x="37462" y="77079"/>
                    <a:pt x="38413" y="78646"/>
                  </a:cubicBezTo>
                  <a:cubicBezTo>
                    <a:pt x="39385" y="80192"/>
                    <a:pt x="40357" y="81719"/>
                    <a:pt x="41249" y="83286"/>
                  </a:cubicBezTo>
                  <a:cubicBezTo>
                    <a:pt x="42122" y="84833"/>
                    <a:pt x="42955" y="86419"/>
                    <a:pt x="43669" y="88026"/>
                  </a:cubicBezTo>
                  <a:cubicBezTo>
                    <a:pt x="45097" y="91219"/>
                    <a:pt x="46148" y="94570"/>
                    <a:pt x="46465" y="97922"/>
                  </a:cubicBezTo>
                  <a:cubicBezTo>
                    <a:pt x="46624" y="99607"/>
                    <a:pt x="46624" y="101293"/>
                    <a:pt x="46386" y="102939"/>
                  </a:cubicBezTo>
                  <a:cubicBezTo>
                    <a:pt x="46148" y="104565"/>
                    <a:pt x="45692" y="106171"/>
                    <a:pt x="45057" y="107659"/>
                  </a:cubicBezTo>
                  <a:cubicBezTo>
                    <a:pt x="43788" y="110633"/>
                    <a:pt x="41765" y="113271"/>
                    <a:pt x="39127" y="114957"/>
                  </a:cubicBezTo>
                  <a:cubicBezTo>
                    <a:pt x="37819" y="115790"/>
                    <a:pt x="36371" y="116404"/>
                    <a:pt x="34884" y="116682"/>
                  </a:cubicBezTo>
                  <a:cubicBezTo>
                    <a:pt x="33888" y="116878"/>
                    <a:pt x="32885" y="116954"/>
                    <a:pt x="31889" y="116954"/>
                  </a:cubicBezTo>
                  <a:cubicBezTo>
                    <a:pt x="31377" y="116954"/>
                    <a:pt x="30867" y="116934"/>
                    <a:pt x="30362" y="116900"/>
                  </a:cubicBezTo>
                  <a:cubicBezTo>
                    <a:pt x="27348" y="116662"/>
                    <a:pt x="24472" y="115968"/>
                    <a:pt x="21577" y="115690"/>
                  </a:cubicBezTo>
                  <a:cubicBezTo>
                    <a:pt x="20782" y="115614"/>
                    <a:pt x="19987" y="115568"/>
                    <a:pt x="19195" y="115568"/>
                  </a:cubicBezTo>
                  <a:cubicBezTo>
                    <a:pt x="18545" y="115568"/>
                    <a:pt x="17897" y="115599"/>
                    <a:pt x="17253" y="115671"/>
                  </a:cubicBezTo>
                  <a:cubicBezTo>
                    <a:pt x="15845" y="115849"/>
                    <a:pt x="14457" y="116166"/>
                    <a:pt x="13148" y="116642"/>
                  </a:cubicBezTo>
                  <a:cubicBezTo>
                    <a:pt x="11820" y="117098"/>
                    <a:pt x="10570" y="117713"/>
                    <a:pt x="9420" y="118427"/>
                  </a:cubicBezTo>
                  <a:cubicBezTo>
                    <a:pt x="8250" y="119141"/>
                    <a:pt x="7179" y="119954"/>
                    <a:pt x="6188" y="120866"/>
                  </a:cubicBezTo>
                  <a:cubicBezTo>
                    <a:pt x="4224" y="122671"/>
                    <a:pt x="2677" y="124833"/>
                    <a:pt x="1606" y="127153"/>
                  </a:cubicBezTo>
                  <a:cubicBezTo>
                    <a:pt x="1071" y="128323"/>
                    <a:pt x="674" y="129513"/>
                    <a:pt x="417" y="130742"/>
                  </a:cubicBezTo>
                  <a:cubicBezTo>
                    <a:pt x="139" y="131952"/>
                    <a:pt x="0" y="133201"/>
                    <a:pt x="79" y="134411"/>
                  </a:cubicBezTo>
                  <a:cubicBezTo>
                    <a:pt x="139" y="135641"/>
                    <a:pt x="417" y="136850"/>
                    <a:pt x="992" y="137901"/>
                  </a:cubicBezTo>
                  <a:cubicBezTo>
                    <a:pt x="1567" y="138972"/>
                    <a:pt x="2459" y="139825"/>
                    <a:pt x="3490" y="140360"/>
                  </a:cubicBezTo>
                  <a:cubicBezTo>
                    <a:pt x="4191" y="140731"/>
                    <a:pt x="4971" y="140942"/>
                    <a:pt x="5742" y="140942"/>
                  </a:cubicBezTo>
                  <a:cubicBezTo>
                    <a:pt x="6128" y="140942"/>
                    <a:pt x="6511" y="140889"/>
                    <a:pt x="6882" y="140777"/>
                  </a:cubicBezTo>
                  <a:cubicBezTo>
                    <a:pt x="7992" y="140460"/>
                    <a:pt x="8924" y="139706"/>
                    <a:pt x="9579" y="138814"/>
                  </a:cubicBezTo>
                  <a:cubicBezTo>
                    <a:pt x="10253" y="137921"/>
                    <a:pt x="10749" y="136950"/>
                    <a:pt x="11245" y="135998"/>
                  </a:cubicBezTo>
                  <a:cubicBezTo>
                    <a:pt x="11740" y="135066"/>
                    <a:pt x="12216" y="134133"/>
                    <a:pt x="12811" y="133281"/>
                  </a:cubicBezTo>
                  <a:cubicBezTo>
                    <a:pt x="13406" y="132448"/>
                    <a:pt x="14140" y="131734"/>
                    <a:pt x="14993" y="131218"/>
                  </a:cubicBezTo>
                  <a:cubicBezTo>
                    <a:pt x="15845" y="130703"/>
                    <a:pt x="16797" y="130385"/>
                    <a:pt x="17769" y="130227"/>
                  </a:cubicBezTo>
                  <a:cubicBezTo>
                    <a:pt x="18250" y="130147"/>
                    <a:pt x="18732" y="130109"/>
                    <a:pt x="19211" y="130109"/>
                  </a:cubicBezTo>
                  <a:cubicBezTo>
                    <a:pt x="20646" y="130109"/>
                    <a:pt x="22048" y="130455"/>
                    <a:pt x="23282" y="131079"/>
                  </a:cubicBezTo>
                  <a:cubicBezTo>
                    <a:pt x="24928" y="131893"/>
                    <a:pt x="26217" y="133221"/>
                    <a:pt x="27129" y="134709"/>
                  </a:cubicBezTo>
                  <a:cubicBezTo>
                    <a:pt x="27605" y="135442"/>
                    <a:pt x="27962" y="136216"/>
                    <a:pt x="28260" y="137009"/>
                  </a:cubicBezTo>
                  <a:cubicBezTo>
                    <a:pt x="28557" y="137802"/>
                    <a:pt x="28756" y="138615"/>
                    <a:pt x="28894" y="139409"/>
                  </a:cubicBezTo>
                  <a:cubicBezTo>
                    <a:pt x="28974" y="139825"/>
                    <a:pt x="29013" y="140222"/>
                    <a:pt x="29053" y="140618"/>
                  </a:cubicBezTo>
                  <a:cubicBezTo>
                    <a:pt x="29073" y="141015"/>
                    <a:pt x="29113" y="141431"/>
                    <a:pt x="29093" y="141828"/>
                  </a:cubicBezTo>
                  <a:cubicBezTo>
                    <a:pt x="29113" y="142225"/>
                    <a:pt x="29073" y="142601"/>
                    <a:pt x="29053" y="142998"/>
                  </a:cubicBezTo>
                  <a:cubicBezTo>
                    <a:pt x="29033" y="143196"/>
                    <a:pt x="29013" y="143375"/>
                    <a:pt x="28994" y="143573"/>
                  </a:cubicBezTo>
                  <a:cubicBezTo>
                    <a:pt x="28954" y="143890"/>
                    <a:pt x="28914" y="144208"/>
                    <a:pt x="28855" y="144525"/>
                  </a:cubicBezTo>
                  <a:cubicBezTo>
                    <a:pt x="29807" y="143236"/>
                    <a:pt x="30719" y="141987"/>
                    <a:pt x="31611" y="140757"/>
                  </a:cubicBezTo>
                  <a:cubicBezTo>
                    <a:pt x="32444" y="139627"/>
                    <a:pt x="33218" y="138496"/>
                    <a:pt x="33991" y="137406"/>
                  </a:cubicBezTo>
                  <a:cubicBezTo>
                    <a:pt x="34745" y="136295"/>
                    <a:pt x="35498" y="135224"/>
                    <a:pt x="36212" y="134173"/>
                  </a:cubicBezTo>
                  <a:cubicBezTo>
                    <a:pt x="36926" y="133102"/>
                    <a:pt x="37620" y="132071"/>
                    <a:pt x="38275" y="131040"/>
                  </a:cubicBezTo>
                  <a:cubicBezTo>
                    <a:pt x="40932" y="126955"/>
                    <a:pt x="43153" y="123167"/>
                    <a:pt x="45017" y="119676"/>
                  </a:cubicBezTo>
                  <a:cubicBezTo>
                    <a:pt x="46862" y="116186"/>
                    <a:pt x="48329" y="112993"/>
                    <a:pt x="49539" y="110138"/>
                  </a:cubicBezTo>
                  <a:cubicBezTo>
                    <a:pt x="49817" y="109424"/>
                    <a:pt x="50094" y="108710"/>
                    <a:pt x="50372" y="108036"/>
                  </a:cubicBezTo>
                  <a:cubicBezTo>
                    <a:pt x="50630" y="107361"/>
                    <a:pt x="50887" y="106707"/>
                    <a:pt x="51106" y="106072"/>
                  </a:cubicBezTo>
                  <a:cubicBezTo>
                    <a:pt x="51542" y="104783"/>
                    <a:pt x="51998" y="103613"/>
                    <a:pt x="52315" y="102483"/>
                  </a:cubicBezTo>
                  <a:cubicBezTo>
                    <a:pt x="53029" y="100262"/>
                    <a:pt x="53485" y="98338"/>
                    <a:pt x="53882" y="96752"/>
                  </a:cubicBezTo>
                  <a:cubicBezTo>
                    <a:pt x="54060" y="95958"/>
                    <a:pt x="54199" y="95225"/>
                    <a:pt x="54338" y="94590"/>
                  </a:cubicBezTo>
                  <a:cubicBezTo>
                    <a:pt x="54477" y="93936"/>
                    <a:pt x="54596" y="93380"/>
                    <a:pt x="54675" y="92865"/>
                  </a:cubicBezTo>
                  <a:cubicBezTo>
                    <a:pt x="54834" y="91853"/>
                    <a:pt x="54933" y="91139"/>
                    <a:pt x="55012" y="90683"/>
                  </a:cubicBezTo>
                  <a:cubicBezTo>
                    <a:pt x="55052" y="90445"/>
                    <a:pt x="55072" y="90267"/>
                    <a:pt x="55092" y="90168"/>
                  </a:cubicBezTo>
                  <a:cubicBezTo>
                    <a:pt x="55092" y="90050"/>
                    <a:pt x="55111" y="89990"/>
                    <a:pt x="55111" y="89989"/>
                  </a:cubicBezTo>
                  <a:lnTo>
                    <a:pt x="55111" y="89989"/>
                  </a:lnTo>
                  <a:cubicBezTo>
                    <a:pt x="55111" y="89990"/>
                    <a:pt x="55091" y="90050"/>
                    <a:pt x="55072" y="90148"/>
                  </a:cubicBezTo>
                  <a:cubicBezTo>
                    <a:pt x="55052" y="90267"/>
                    <a:pt x="55012" y="90445"/>
                    <a:pt x="54973" y="90663"/>
                  </a:cubicBezTo>
                  <a:cubicBezTo>
                    <a:pt x="54893" y="91139"/>
                    <a:pt x="54774" y="91853"/>
                    <a:pt x="54616" y="92865"/>
                  </a:cubicBezTo>
                  <a:cubicBezTo>
                    <a:pt x="54536" y="93360"/>
                    <a:pt x="54417" y="93936"/>
                    <a:pt x="54279" y="94570"/>
                  </a:cubicBezTo>
                  <a:cubicBezTo>
                    <a:pt x="54140" y="95225"/>
                    <a:pt x="53981" y="95938"/>
                    <a:pt x="53803" y="96732"/>
                  </a:cubicBezTo>
                  <a:cubicBezTo>
                    <a:pt x="53406" y="98318"/>
                    <a:pt x="52930" y="100242"/>
                    <a:pt x="52216" y="102463"/>
                  </a:cubicBezTo>
                  <a:cubicBezTo>
                    <a:pt x="51899" y="103574"/>
                    <a:pt x="51443" y="104744"/>
                    <a:pt x="51006" y="106033"/>
                  </a:cubicBezTo>
                  <a:cubicBezTo>
                    <a:pt x="50788" y="106667"/>
                    <a:pt x="50530" y="107322"/>
                    <a:pt x="50253" y="107996"/>
                  </a:cubicBezTo>
                  <a:cubicBezTo>
                    <a:pt x="49975" y="108670"/>
                    <a:pt x="49717" y="109364"/>
                    <a:pt x="49420" y="110098"/>
                  </a:cubicBezTo>
                  <a:cubicBezTo>
                    <a:pt x="48210" y="112934"/>
                    <a:pt x="46723" y="116127"/>
                    <a:pt x="44879" y="119617"/>
                  </a:cubicBezTo>
                  <a:cubicBezTo>
                    <a:pt x="43014" y="123087"/>
                    <a:pt x="40773" y="126875"/>
                    <a:pt x="38136" y="130941"/>
                  </a:cubicBezTo>
                  <a:cubicBezTo>
                    <a:pt x="37481" y="131972"/>
                    <a:pt x="36767" y="133003"/>
                    <a:pt x="36073" y="134074"/>
                  </a:cubicBezTo>
                  <a:cubicBezTo>
                    <a:pt x="35359" y="135125"/>
                    <a:pt x="34606" y="136196"/>
                    <a:pt x="33852" y="137306"/>
                  </a:cubicBezTo>
                  <a:cubicBezTo>
                    <a:pt x="33079" y="138397"/>
                    <a:pt x="32286" y="139508"/>
                    <a:pt x="31473" y="140638"/>
                  </a:cubicBezTo>
                  <a:cubicBezTo>
                    <a:pt x="30699" y="141669"/>
                    <a:pt x="29926" y="142740"/>
                    <a:pt x="29152" y="143811"/>
                  </a:cubicBezTo>
                  <a:lnTo>
                    <a:pt x="29172" y="143593"/>
                  </a:lnTo>
                  <a:cubicBezTo>
                    <a:pt x="29192" y="143395"/>
                    <a:pt x="29212" y="143196"/>
                    <a:pt x="29232" y="143018"/>
                  </a:cubicBezTo>
                  <a:cubicBezTo>
                    <a:pt x="29271" y="142621"/>
                    <a:pt x="29291" y="142225"/>
                    <a:pt x="29291" y="141808"/>
                  </a:cubicBezTo>
                  <a:cubicBezTo>
                    <a:pt x="29291" y="141412"/>
                    <a:pt x="29271" y="141015"/>
                    <a:pt x="29232" y="140598"/>
                  </a:cubicBezTo>
                  <a:cubicBezTo>
                    <a:pt x="29192" y="140202"/>
                    <a:pt x="29152" y="139785"/>
                    <a:pt x="29073" y="139389"/>
                  </a:cubicBezTo>
                  <a:cubicBezTo>
                    <a:pt x="28934" y="138576"/>
                    <a:pt x="28736" y="137743"/>
                    <a:pt x="28438" y="136950"/>
                  </a:cubicBezTo>
                  <a:cubicBezTo>
                    <a:pt x="28141" y="136136"/>
                    <a:pt x="27764" y="135343"/>
                    <a:pt x="27308" y="134590"/>
                  </a:cubicBezTo>
                  <a:cubicBezTo>
                    <a:pt x="26376" y="133102"/>
                    <a:pt x="25047" y="131734"/>
                    <a:pt x="23361" y="130901"/>
                  </a:cubicBezTo>
                  <a:cubicBezTo>
                    <a:pt x="22095" y="130253"/>
                    <a:pt x="20634" y="129902"/>
                    <a:pt x="19143" y="129902"/>
                  </a:cubicBezTo>
                  <a:cubicBezTo>
                    <a:pt x="18673" y="129902"/>
                    <a:pt x="18200" y="129937"/>
                    <a:pt x="17729" y="130009"/>
                  </a:cubicBezTo>
                  <a:cubicBezTo>
                    <a:pt x="16738" y="130167"/>
                    <a:pt x="15766" y="130504"/>
                    <a:pt x="14894" y="131040"/>
                  </a:cubicBezTo>
                  <a:cubicBezTo>
                    <a:pt x="14001" y="131555"/>
                    <a:pt x="13228" y="132289"/>
                    <a:pt x="12633" y="133162"/>
                  </a:cubicBezTo>
                  <a:cubicBezTo>
                    <a:pt x="11423" y="134867"/>
                    <a:pt x="10709" y="136930"/>
                    <a:pt x="9400" y="138675"/>
                  </a:cubicBezTo>
                  <a:cubicBezTo>
                    <a:pt x="8766" y="139547"/>
                    <a:pt x="7873" y="140242"/>
                    <a:pt x="6822" y="140559"/>
                  </a:cubicBezTo>
                  <a:cubicBezTo>
                    <a:pt x="6469" y="140665"/>
                    <a:pt x="6103" y="140716"/>
                    <a:pt x="5734" y="140716"/>
                  </a:cubicBezTo>
                  <a:cubicBezTo>
                    <a:pt x="5005" y="140716"/>
                    <a:pt x="4268" y="140518"/>
                    <a:pt x="3609" y="140162"/>
                  </a:cubicBezTo>
                  <a:cubicBezTo>
                    <a:pt x="2598" y="139647"/>
                    <a:pt x="1745" y="138814"/>
                    <a:pt x="1190" y="137802"/>
                  </a:cubicBezTo>
                  <a:cubicBezTo>
                    <a:pt x="635" y="136771"/>
                    <a:pt x="357" y="135601"/>
                    <a:pt x="298" y="134411"/>
                  </a:cubicBezTo>
                  <a:cubicBezTo>
                    <a:pt x="238" y="133201"/>
                    <a:pt x="377" y="131992"/>
                    <a:pt x="635" y="130782"/>
                  </a:cubicBezTo>
                  <a:cubicBezTo>
                    <a:pt x="912" y="129592"/>
                    <a:pt x="1289" y="128402"/>
                    <a:pt x="1825" y="127252"/>
                  </a:cubicBezTo>
                  <a:cubicBezTo>
                    <a:pt x="2876" y="124971"/>
                    <a:pt x="4423" y="122830"/>
                    <a:pt x="6366" y="121045"/>
                  </a:cubicBezTo>
                  <a:cubicBezTo>
                    <a:pt x="7318" y="120152"/>
                    <a:pt x="8389" y="119339"/>
                    <a:pt x="9539" y="118625"/>
                  </a:cubicBezTo>
                  <a:cubicBezTo>
                    <a:pt x="10689" y="117931"/>
                    <a:pt x="11919" y="117336"/>
                    <a:pt x="13228" y="116860"/>
                  </a:cubicBezTo>
                  <a:cubicBezTo>
                    <a:pt x="14517" y="116404"/>
                    <a:pt x="15885" y="116087"/>
                    <a:pt x="17293" y="115928"/>
                  </a:cubicBezTo>
                  <a:cubicBezTo>
                    <a:pt x="17903" y="115850"/>
                    <a:pt x="18521" y="115817"/>
                    <a:pt x="19144" y="115817"/>
                  </a:cubicBezTo>
                  <a:cubicBezTo>
                    <a:pt x="19940" y="115817"/>
                    <a:pt x="20745" y="115870"/>
                    <a:pt x="21557" y="115948"/>
                  </a:cubicBezTo>
                  <a:cubicBezTo>
                    <a:pt x="24413" y="116226"/>
                    <a:pt x="27308" y="116920"/>
                    <a:pt x="30342" y="117158"/>
                  </a:cubicBezTo>
                  <a:cubicBezTo>
                    <a:pt x="30845" y="117191"/>
                    <a:pt x="31351" y="117211"/>
                    <a:pt x="31860" y="117211"/>
                  </a:cubicBezTo>
                  <a:cubicBezTo>
                    <a:pt x="32878" y="117211"/>
                    <a:pt x="33905" y="117131"/>
                    <a:pt x="34923" y="116920"/>
                  </a:cubicBezTo>
                  <a:cubicBezTo>
                    <a:pt x="36450" y="116642"/>
                    <a:pt x="37938" y="116028"/>
                    <a:pt x="39266" y="115175"/>
                  </a:cubicBezTo>
                  <a:cubicBezTo>
                    <a:pt x="40615" y="114322"/>
                    <a:pt x="41805" y="113211"/>
                    <a:pt x="42816" y="111962"/>
                  </a:cubicBezTo>
                  <a:cubicBezTo>
                    <a:pt x="43827" y="110693"/>
                    <a:pt x="44660" y="109265"/>
                    <a:pt x="45295" y="107758"/>
                  </a:cubicBezTo>
                  <a:cubicBezTo>
                    <a:pt x="45949" y="106251"/>
                    <a:pt x="46406" y="104644"/>
                    <a:pt x="46644" y="102979"/>
                  </a:cubicBezTo>
                  <a:cubicBezTo>
                    <a:pt x="46901" y="101313"/>
                    <a:pt x="46901" y="99607"/>
                    <a:pt x="46743" y="97902"/>
                  </a:cubicBezTo>
                  <a:cubicBezTo>
                    <a:pt x="46406" y="94511"/>
                    <a:pt x="45354" y="91139"/>
                    <a:pt x="43907" y="87907"/>
                  </a:cubicBezTo>
                  <a:cubicBezTo>
                    <a:pt x="43193" y="86300"/>
                    <a:pt x="42360" y="84714"/>
                    <a:pt x="41468" y="83147"/>
                  </a:cubicBezTo>
                  <a:cubicBezTo>
                    <a:pt x="40595" y="81581"/>
                    <a:pt x="39603" y="80054"/>
                    <a:pt x="38651" y="78507"/>
                  </a:cubicBezTo>
                  <a:cubicBezTo>
                    <a:pt x="37700" y="76940"/>
                    <a:pt x="36767" y="75354"/>
                    <a:pt x="36113" y="73628"/>
                  </a:cubicBezTo>
                  <a:cubicBezTo>
                    <a:pt x="35776" y="72756"/>
                    <a:pt x="35498" y="71863"/>
                    <a:pt x="35340" y="70951"/>
                  </a:cubicBezTo>
                  <a:cubicBezTo>
                    <a:pt x="35181" y="70039"/>
                    <a:pt x="35121" y="69107"/>
                    <a:pt x="35181" y="68175"/>
                  </a:cubicBezTo>
                  <a:cubicBezTo>
                    <a:pt x="35240" y="67243"/>
                    <a:pt x="35439" y="66311"/>
                    <a:pt x="35776" y="65438"/>
                  </a:cubicBezTo>
                  <a:cubicBezTo>
                    <a:pt x="36113" y="64565"/>
                    <a:pt x="36609" y="63732"/>
                    <a:pt x="37283" y="63058"/>
                  </a:cubicBezTo>
                  <a:cubicBezTo>
                    <a:pt x="37938" y="62384"/>
                    <a:pt x="38770" y="61888"/>
                    <a:pt x="39663" y="61591"/>
                  </a:cubicBezTo>
                  <a:cubicBezTo>
                    <a:pt x="40302" y="61382"/>
                    <a:pt x="40971" y="61271"/>
                    <a:pt x="41641" y="61271"/>
                  </a:cubicBezTo>
                  <a:cubicBezTo>
                    <a:pt x="41928" y="61271"/>
                    <a:pt x="42214" y="61291"/>
                    <a:pt x="42499" y="61333"/>
                  </a:cubicBezTo>
                  <a:cubicBezTo>
                    <a:pt x="43451" y="61472"/>
                    <a:pt x="44343" y="61888"/>
                    <a:pt x="45037" y="62562"/>
                  </a:cubicBezTo>
                  <a:cubicBezTo>
                    <a:pt x="45711" y="63237"/>
                    <a:pt x="46168" y="64149"/>
                    <a:pt x="46346" y="65101"/>
                  </a:cubicBezTo>
                  <a:cubicBezTo>
                    <a:pt x="46505" y="66053"/>
                    <a:pt x="46445" y="67064"/>
                    <a:pt x="46287" y="68036"/>
                  </a:cubicBezTo>
                  <a:cubicBezTo>
                    <a:pt x="46108" y="69027"/>
                    <a:pt x="45850" y="69999"/>
                    <a:pt x="45553" y="70971"/>
                  </a:cubicBezTo>
                  <a:cubicBezTo>
                    <a:pt x="45414" y="71447"/>
                    <a:pt x="45275" y="71943"/>
                    <a:pt x="45116" y="72419"/>
                  </a:cubicBezTo>
                  <a:cubicBezTo>
                    <a:pt x="44978" y="72914"/>
                    <a:pt x="44859" y="73430"/>
                    <a:pt x="44779" y="73926"/>
                  </a:cubicBezTo>
                  <a:cubicBezTo>
                    <a:pt x="44601" y="74957"/>
                    <a:pt x="44561" y="76008"/>
                    <a:pt x="44680" y="77039"/>
                  </a:cubicBezTo>
                  <a:cubicBezTo>
                    <a:pt x="44799" y="78090"/>
                    <a:pt x="45116" y="79141"/>
                    <a:pt x="45771" y="79994"/>
                  </a:cubicBezTo>
                  <a:cubicBezTo>
                    <a:pt x="46425" y="80867"/>
                    <a:pt x="47496" y="81402"/>
                    <a:pt x="48587" y="81442"/>
                  </a:cubicBezTo>
                  <a:cubicBezTo>
                    <a:pt x="48629" y="81443"/>
                    <a:pt x="48672" y="81444"/>
                    <a:pt x="48714" y="81444"/>
                  </a:cubicBezTo>
                  <a:cubicBezTo>
                    <a:pt x="49761" y="81444"/>
                    <a:pt x="50781" y="80979"/>
                    <a:pt x="51582" y="80331"/>
                  </a:cubicBezTo>
                  <a:cubicBezTo>
                    <a:pt x="52414" y="79657"/>
                    <a:pt x="53069" y="78725"/>
                    <a:pt x="53446" y="77714"/>
                  </a:cubicBezTo>
                  <a:cubicBezTo>
                    <a:pt x="53822" y="76682"/>
                    <a:pt x="53981" y="75592"/>
                    <a:pt x="54041" y="74521"/>
                  </a:cubicBezTo>
                  <a:cubicBezTo>
                    <a:pt x="54080" y="73430"/>
                    <a:pt x="54041" y="72359"/>
                    <a:pt x="53981" y="71268"/>
                  </a:cubicBezTo>
                  <a:cubicBezTo>
                    <a:pt x="53862" y="69107"/>
                    <a:pt x="53743" y="66906"/>
                    <a:pt x="53485" y="64724"/>
                  </a:cubicBezTo>
                  <a:cubicBezTo>
                    <a:pt x="53247" y="62523"/>
                    <a:pt x="52871" y="60322"/>
                    <a:pt x="52256" y="58160"/>
                  </a:cubicBezTo>
                  <a:cubicBezTo>
                    <a:pt x="51641" y="55998"/>
                    <a:pt x="50729" y="53876"/>
                    <a:pt x="49460" y="51973"/>
                  </a:cubicBezTo>
                  <a:cubicBezTo>
                    <a:pt x="48845" y="51021"/>
                    <a:pt x="48131" y="50108"/>
                    <a:pt x="47318" y="49276"/>
                  </a:cubicBezTo>
                  <a:cubicBezTo>
                    <a:pt x="46525" y="48443"/>
                    <a:pt x="45652" y="47689"/>
                    <a:pt x="44760" y="46955"/>
                  </a:cubicBezTo>
                  <a:cubicBezTo>
                    <a:pt x="42955" y="45488"/>
                    <a:pt x="41031" y="44159"/>
                    <a:pt x="39246" y="42672"/>
                  </a:cubicBezTo>
                  <a:cubicBezTo>
                    <a:pt x="37442" y="41184"/>
                    <a:pt x="35756" y="39519"/>
                    <a:pt x="34566" y="37476"/>
                  </a:cubicBezTo>
                  <a:cubicBezTo>
                    <a:pt x="33971" y="36445"/>
                    <a:pt x="33535" y="35334"/>
                    <a:pt x="33297" y="34184"/>
                  </a:cubicBezTo>
                  <a:cubicBezTo>
                    <a:pt x="33158" y="33609"/>
                    <a:pt x="33119" y="33014"/>
                    <a:pt x="33079" y="32419"/>
                  </a:cubicBezTo>
                  <a:cubicBezTo>
                    <a:pt x="33079" y="31824"/>
                    <a:pt x="33119" y="31229"/>
                    <a:pt x="33218" y="30654"/>
                  </a:cubicBezTo>
                  <a:cubicBezTo>
                    <a:pt x="33337" y="30059"/>
                    <a:pt x="33495" y="29484"/>
                    <a:pt x="33733" y="28948"/>
                  </a:cubicBezTo>
                  <a:cubicBezTo>
                    <a:pt x="33991" y="28413"/>
                    <a:pt x="34289" y="27897"/>
                    <a:pt x="34665" y="27441"/>
                  </a:cubicBezTo>
                  <a:cubicBezTo>
                    <a:pt x="35062" y="26985"/>
                    <a:pt x="35498" y="26589"/>
                    <a:pt x="36014" y="26271"/>
                  </a:cubicBezTo>
                  <a:cubicBezTo>
                    <a:pt x="36133" y="26192"/>
                    <a:pt x="36272" y="26132"/>
                    <a:pt x="36411" y="26073"/>
                  </a:cubicBezTo>
                  <a:cubicBezTo>
                    <a:pt x="36549" y="25994"/>
                    <a:pt x="36668" y="25934"/>
                    <a:pt x="36807" y="25875"/>
                  </a:cubicBezTo>
                  <a:lnTo>
                    <a:pt x="37224" y="25716"/>
                  </a:lnTo>
                  <a:lnTo>
                    <a:pt x="37660" y="25597"/>
                  </a:lnTo>
                  <a:cubicBezTo>
                    <a:pt x="38151" y="25482"/>
                    <a:pt x="38642" y="25408"/>
                    <a:pt x="39134" y="25408"/>
                  </a:cubicBezTo>
                  <a:cubicBezTo>
                    <a:pt x="39237" y="25408"/>
                    <a:pt x="39341" y="25412"/>
                    <a:pt x="39445" y="25419"/>
                  </a:cubicBezTo>
                  <a:cubicBezTo>
                    <a:pt x="40059" y="25438"/>
                    <a:pt x="40654" y="25537"/>
                    <a:pt x="41210" y="25775"/>
                  </a:cubicBezTo>
                  <a:cubicBezTo>
                    <a:pt x="41349" y="25815"/>
                    <a:pt x="41487" y="25894"/>
                    <a:pt x="41606" y="25974"/>
                  </a:cubicBezTo>
                  <a:cubicBezTo>
                    <a:pt x="41745" y="26033"/>
                    <a:pt x="41884" y="26093"/>
                    <a:pt x="42003" y="26192"/>
                  </a:cubicBezTo>
                  <a:cubicBezTo>
                    <a:pt x="42122" y="26271"/>
                    <a:pt x="42241" y="26370"/>
                    <a:pt x="42360" y="26450"/>
                  </a:cubicBezTo>
                  <a:lnTo>
                    <a:pt x="42697" y="26767"/>
                  </a:lnTo>
                  <a:cubicBezTo>
                    <a:pt x="42757" y="26807"/>
                    <a:pt x="42796" y="26866"/>
                    <a:pt x="42836" y="26926"/>
                  </a:cubicBezTo>
                  <a:lnTo>
                    <a:pt x="42975" y="27104"/>
                  </a:lnTo>
                  <a:lnTo>
                    <a:pt x="43133" y="27283"/>
                  </a:lnTo>
                  <a:cubicBezTo>
                    <a:pt x="43173" y="27342"/>
                    <a:pt x="43213" y="27402"/>
                    <a:pt x="43252" y="27461"/>
                  </a:cubicBezTo>
                  <a:cubicBezTo>
                    <a:pt x="43332" y="27600"/>
                    <a:pt x="43411" y="27719"/>
                    <a:pt x="43470" y="27858"/>
                  </a:cubicBezTo>
                  <a:cubicBezTo>
                    <a:pt x="43550" y="27997"/>
                    <a:pt x="43609" y="28135"/>
                    <a:pt x="43649" y="28274"/>
                  </a:cubicBezTo>
                  <a:cubicBezTo>
                    <a:pt x="44105" y="29424"/>
                    <a:pt x="44204" y="30674"/>
                    <a:pt x="44363" y="31923"/>
                  </a:cubicBezTo>
                  <a:cubicBezTo>
                    <a:pt x="44462" y="32538"/>
                    <a:pt x="44561" y="33173"/>
                    <a:pt x="44740" y="33787"/>
                  </a:cubicBezTo>
                  <a:cubicBezTo>
                    <a:pt x="44779" y="33946"/>
                    <a:pt x="44839" y="34085"/>
                    <a:pt x="44879" y="34243"/>
                  </a:cubicBezTo>
                  <a:cubicBezTo>
                    <a:pt x="44938" y="34382"/>
                    <a:pt x="44998" y="34541"/>
                    <a:pt x="45077" y="34700"/>
                  </a:cubicBezTo>
                  <a:cubicBezTo>
                    <a:pt x="45216" y="34977"/>
                    <a:pt x="45354" y="35275"/>
                    <a:pt x="45553" y="35532"/>
                  </a:cubicBezTo>
                  <a:cubicBezTo>
                    <a:pt x="45652" y="35671"/>
                    <a:pt x="45731" y="35810"/>
                    <a:pt x="45830" y="35929"/>
                  </a:cubicBezTo>
                  <a:lnTo>
                    <a:pt x="46148" y="36286"/>
                  </a:lnTo>
                  <a:cubicBezTo>
                    <a:pt x="46267" y="36425"/>
                    <a:pt x="46386" y="36524"/>
                    <a:pt x="46505" y="36623"/>
                  </a:cubicBezTo>
                  <a:lnTo>
                    <a:pt x="46683" y="36802"/>
                  </a:lnTo>
                  <a:lnTo>
                    <a:pt x="46881" y="36940"/>
                  </a:lnTo>
                  <a:cubicBezTo>
                    <a:pt x="47377" y="37337"/>
                    <a:pt x="47972" y="37635"/>
                    <a:pt x="48567" y="37892"/>
                  </a:cubicBezTo>
                  <a:cubicBezTo>
                    <a:pt x="49162" y="38150"/>
                    <a:pt x="49797" y="38289"/>
                    <a:pt x="50431" y="38408"/>
                  </a:cubicBezTo>
                  <a:cubicBezTo>
                    <a:pt x="50868" y="38461"/>
                    <a:pt x="51304" y="38496"/>
                    <a:pt x="51740" y="38496"/>
                  </a:cubicBezTo>
                  <a:cubicBezTo>
                    <a:pt x="51958" y="38496"/>
                    <a:pt x="52176" y="38487"/>
                    <a:pt x="52395" y="38467"/>
                  </a:cubicBezTo>
                  <a:cubicBezTo>
                    <a:pt x="53684" y="38388"/>
                    <a:pt x="54973" y="37972"/>
                    <a:pt x="56103" y="37337"/>
                  </a:cubicBezTo>
                  <a:cubicBezTo>
                    <a:pt x="56698" y="37040"/>
                    <a:pt x="57233" y="36663"/>
                    <a:pt x="57749" y="36266"/>
                  </a:cubicBezTo>
                  <a:cubicBezTo>
                    <a:pt x="58285" y="35870"/>
                    <a:pt x="58760" y="35433"/>
                    <a:pt x="59217" y="34957"/>
                  </a:cubicBezTo>
                  <a:cubicBezTo>
                    <a:pt x="60149" y="34025"/>
                    <a:pt x="60962" y="32994"/>
                    <a:pt x="61696" y="31903"/>
                  </a:cubicBezTo>
                  <a:cubicBezTo>
                    <a:pt x="62449" y="30813"/>
                    <a:pt x="63104" y="29662"/>
                    <a:pt x="63738" y="28512"/>
                  </a:cubicBezTo>
                  <a:cubicBezTo>
                    <a:pt x="65007" y="26212"/>
                    <a:pt x="66217" y="23832"/>
                    <a:pt x="67823" y="21710"/>
                  </a:cubicBezTo>
                  <a:cubicBezTo>
                    <a:pt x="71036" y="17466"/>
                    <a:pt x="76034" y="14531"/>
                    <a:pt x="81448" y="13718"/>
                  </a:cubicBezTo>
                  <a:cubicBezTo>
                    <a:pt x="82466" y="13568"/>
                    <a:pt x="83495" y="13498"/>
                    <a:pt x="84527" y="13498"/>
                  </a:cubicBezTo>
                  <a:cubicBezTo>
                    <a:pt x="84862" y="13498"/>
                    <a:pt x="85198" y="13505"/>
                    <a:pt x="85533" y="13520"/>
                  </a:cubicBezTo>
                  <a:lnTo>
                    <a:pt x="86564" y="13599"/>
                  </a:lnTo>
                  <a:cubicBezTo>
                    <a:pt x="86901" y="13639"/>
                    <a:pt x="87258" y="13678"/>
                    <a:pt x="87595" y="13738"/>
                  </a:cubicBezTo>
                  <a:cubicBezTo>
                    <a:pt x="88270" y="13837"/>
                    <a:pt x="88964" y="13956"/>
                    <a:pt x="89638" y="14115"/>
                  </a:cubicBezTo>
                  <a:cubicBezTo>
                    <a:pt x="92355" y="14710"/>
                    <a:pt x="95032" y="15582"/>
                    <a:pt x="97868" y="15999"/>
                  </a:cubicBezTo>
                  <a:cubicBezTo>
                    <a:pt x="98757" y="16123"/>
                    <a:pt x="99661" y="16196"/>
                    <a:pt x="100565" y="16196"/>
                  </a:cubicBezTo>
                  <a:cubicBezTo>
                    <a:pt x="101960" y="16196"/>
                    <a:pt x="103354" y="16023"/>
                    <a:pt x="104690" y="15602"/>
                  </a:cubicBezTo>
                  <a:cubicBezTo>
                    <a:pt x="105781" y="15285"/>
                    <a:pt x="106832" y="14749"/>
                    <a:pt x="107724" y="14055"/>
                  </a:cubicBezTo>
                  <a:cubicBezTo>
                    <a:pt x="108180" y="13698"/>
                    <a:pt x="108597" y="13282"/>
                    <a:pt x="108973" y="12865"/>
                  </a:cubicBezTo>
                  <a:cubicBezTo>
                    <a:pt x="109330" y="12429"/>
                    <a:pt x="109668" y="11953"/>
                    <a:pt x="109945" y="11457"/>
                  </a:cubicBezTo>
                  <a:cubicBezTo>
                    <a:pt x="111095" y="9494"/>
                    <a:pt x="111710" y="7332"/>
                    <a:pt x="112642" y="5349"/>
                  </a:cubicBezTo>
                  <a:cubicBezTo>
                    <a:pt x="113079" y="4338"/>
                    <a:pt x="113673" y="3426"/>
                    <a:pt x="114407" y="2613"/>
                  </a:cubicBezTo>
                  <a:cubicBezTo>
                    <a:pt x="114784" y="2236"/>
                    <a:pt x="115181" y="1859"/>
                    <a:pt x="115617" y="1542"/>
                  </a:cubicBezTo>
                  <a:cubicBezTo>
                    <a:pt x="116053" y="1205"/>
                    <a:pt x="116509" y="947"/>
                    <a:pt x="117005" y="729"/>
                  </a:cubicBezTo>
                  <a:cubicBezTo>
                    <a:pt x="117501" y="510"/>
                    <a:pt x="118017" y="391"/>
                    <a:pt x="118532" y="312"/>
                  </a:cubicBezTo>
                  <a:cubicBezTo>
                    <a:pt x="118615" y="309"/>
                    <a:pt x="118697" y="307"/>
                    <a:pt x="118779" y="307"/>
                  </a:cubicBezTo>
                  <a:cubicBezTo>
                    <a:pt x="119227" y="307"/>
                    <a:pt x="119660" y="356"/>
                    <a:pt x="120079" y="491"/>
                  </a:cubicBezTo>
                  <a:cubicBezTo>
                    <a:pt x="120218" y="530"/>
                    <a:pt x="120317" y="610"/>
                    <a:pt x="120456" y="649"/>
                  </a:cubicBezTo>
                  <a:cubicBezTo>
                    <a:pt x="120575" y="709"/>
                    <a:pt x="120694" y="748"/>
                    <a:pt x="120793" y="828"/>
                  </a:cubicBezTo>
                  <a:cubicBezTo>
                    <a:pt x="121031" y="947"/>
                    <a:pt x="121229" y="1105"/>
                    <a:pt x="121428" y="1284"/>
                  </a:cubicBezTo>
                  <a:cubicBezTo>
                    <a:pt x="121804" y="1641"/>
                    <a:pt x="122122" y="2057"/>
                    <a:pt x="122340" y="2533"/>
                  </a:cubicBezTo>
                  <a:cubicBezTo>
                    <a:pt x="122776" y="3505"/>
                    <a:pt x="122875" y="4596"/>
                    <a:pt x="122776" y="5627"/>
                  </a:cubicBezTo>
                  <a:cubicBezTo>
                    <a:pt x="122657" y="6678"/>
                    <a:pt x="122379" y="7709"/>
                    <a:pt x="121943" y="8681"/>
                  </a:cubicBezTo>
                  <a:cubicBezTo>
                    <a:pt x="121725" y="9157"/>
                    <a:pt x="121467" y="9613"/>
                    <a:pt x="121170" y="10049"/>
                  </a:cubicBezTo>
                  <a:cubicBezTo>
                    <a:pt x="120892" y="10486"/>
                    <a:pt x="120575" y="10922"/>
                    <a:pt x="120277" y="11358"/>
                  </a:cubicBezTo>
                  <a:cubicBezTo>
                    <a:pt x="119643" y="12211"/>
                    <a:pt x="119008" y="13064"/>
                    <a:pt x="118413" y="13936"/>
                  </a:cubicBezTo>
                  <a:cubicBezTo>
                    <a:pt x="117818" y="14809"/>
                    <a:pt x="117263" y="15721"/>
                    <a:pt x="116866" y="16732"/>
                  </a:cubicBezTo>
                  <a:cubicBezTo>
                    <a:pt x="116490" y="17724"/>
                    <a:pt x="116271" y="18795"/>
                    <a:pt x="116311" y="19846"/>
                  </a:cubicBezTo>
                  <a:cubicBezTo>
                    <a:pt x="116331" y="20917"/>
                    <a:pt x="116569" y="21948"/>
                    <a:pt x="116946" y="22940"/>
                  </a:cubicBezTo>
                  <a:cubicBezTo>
                    <a:pt x="117303" y="23931"/>
                    <a:pt x="117818" y="24843"/>
                    <a:pt x="118374" y="25716"/>
                  </a:cubicBezTo>
                  <a:cubicBezTo>
                    <a:pt x="118949" y="26589"/>
                    <a:pt x="119583" y="27402"/>
                    <a:pt x="120277" y="28175"/>
                  </a:cubicBezTo>
                  <a:cubicBezTo>
                    <a:pt x="120952" y="28948"/>
                    <a:pt x="121666" y="29682"/>
                    <a:pt x="122360" y="30416"/>
                  </a:cubicBezTo>
                  <a:cubicBezTo>
                    <a:pt x="123748" y="31883"/>
                    <a:pt x="125136" y="33371"/>
                    <a:pt x="126207" y="35056"/>
                  </a:cubicBezTo>
                  <a:cubicBezTo>
                    <a:pt x="127278" y="36742"/>
                    <a:pt x="127893" y="38646"/>
                    <a:pt x="128150" y="40589"/>
                  </a:cubicBezTo>
                  <a:cubicBezTo>
                    <a:pt x="128408" y="42553"/>
                    <a:pt x="128329" y="44516"/>
                    <a:pt x="128131" y="46459"/>
                  </a:cubicBezTo>
                  <a:cubicBezTo>
                    <a:pt x="127912" y="48403"/>
                    <a:pt x="127575" y="50307"/>
                    <a:pt x="127258" y="52211"/>
                  </a:cubicBezTo>
                  <a:cubicBezTo>
                    <a:pt x="126604" y="56018"/>
                    <a:pt x="125850" y="59746"/>
                    <a:pt x="124997" y="63395"/>
                  </a:cubicBezTo>
                  <a:cubicBezTo>
                    <a:pt x="123312" y="70713"/>
                    <a:pt x="121249" y="77733"/>
                    <a:pt x="118830" y="84377"/>
                  </a:cubicBezTo>
                  <a:cubicBezTo>
                    <a:pt x="116390" y="91040"/>
                    <a:pt x="113594" y="97327"/>
                    <a:pt x="110441" y="103197"/>
                  </a:cubicBezTo>
                  <a:cubicBezTo>
                    <a:pt x="108874" y="106132"/>
                    <a:pt x="107189" y="108948"/>
                    <a:pt x="105443" y="111665"/>
                  </a:cubicBezTo>
                  <a:cubicBezTo>
                    <a:pt x="103698" y="114362"/>
                    <a:pt x="101894" y="116979"/>
                    <a:pt x="99970" y="119419"/>
                  </a:cubicBezTo>
                  <a:cubicBezTo>
                    <a:pt x="98066" y="121878"/>
                    <a:pt x="96083" y="124218"/>
                    <a:pt x="94040" y="126439"/>
                  </a:cubicBezTo>
                  <a:cubicBezTo>
                    <a:pt x="93245" y="127289"/>
                    <a:pt x="92437" y="128123"/>
                    <a:pt x="91621" y="128940"/>
                  </a:cubicBezTo>
                  <a:lnTo>
                    <a:pt x="91621" y="128940"/>
                  </a:lnTo>
                  <a:cubicBezTo>
                    <a:pt x="97401" y="122500"/>
                    <a:pt x="102155" y="115594"/>
                    <a:pt x="105939" y="108551"/>
                  </a:cubicBezTo>
                  <a:cubicBezTo>
                    <a:pt x="110500" y="100063"/>
                    <a:pt x="113654" y="91377"/>
                    <a:pt x="115617" y="82889"/>
                  </a:cubicBezTo>
                  <a:cubicBezTo>
                    <a:pt x="116609" y="78646"/>
                    <a:pt x="117243" y="74422"/>
                    <a:pt x="117541" y="70297"/>
                  </a:cubicBezTo>
                  <a:cubicBezTo>
                    <a:pt x="117699" y="68234"/>
                    <a:pt x="117739" y="66192"/>
                    <a:pt x="117699" y="64189"/>
                  </a:cubicBezTo>
                  <a:cubicBezTo>
                    <a:pt x="117640" y="62166"/>
                    <a:pt x="117501" y="60183"/>
                    <a:pt x="117243" y="58239"/>
                  </a:cubicBezTo>
                  <a:cubicBezTo>
                    <a:pt x="116232" y="50465"/>
                    <a:pt x="113376" y="43346"/>
                    <a:pt x="109172" y="37754"/>
                  </a:cubicBezTo>
                  <a:cubicBezTo>
                    <a:pt x="108101" y="36346"/>
                    <a:pt x="106990" y="35017"/>
                    <a:pt x="105781" y="33847"/>
                  </a:cubicBezTo>
                  <a:cubicBezTo>
                    <a:pt x="105186" y="33232"/>
                    <a:pt x="104531" y="32677"/>
                    <a:pt x="103916" y="32121"/>
                  </a:cubicBezTo>
                  <a:cubicBezTo>
                    <a:pt x="103599" y="31844"/>
                    <a:pt x="103262" y="31586"/>
                    <a:pt x="102945" y="31328"/>
                  </a:cubicBezTo>
                  <a:lnTo>
                    <a:pt x="102469" y="30932"/>
                  </a:lnTo>
                  <a:cubicBezTo>
                    <a:pt x="102290" y="30813"/>
                    <a:pt x="102132" y="30694"/>
                    <a:pt x="101953" y="30575"/>
                  </a:cubicBezTo>
                  <a:cubicBezTo>
                    <a:pt x="101616" y="30337"/>
                    <a:pt x="101299" y="30099"/>
                    <a:pt x="100962" y="29861"/>
                  </a:cubicBezTo>
                  <a:cubicBezTo>
                    <a:pt x="100605" y="29643"/>
                    <a:pt x="100267" y="29424"/>
                    <a:pt x="99911" y="29206"/>
                  </a:cubicBezTo>
                  <a:lnTo>
                    <a:pt x="99395" y="28889"/>
                  </a:lnTo>
                  <a:cubicBezTo>
                    <a:pt x="99216" y="28790"/>
                    <a:pt x="99038" y="28691"/>
                    <a:pt x="98859" y="28592"/>
                  </a:cubicBezTo>
                  <a:cubicBezTo>
                    <a:pt x="98522" y="28413"/>
                    <a:pt x="98165" y="28215"/>
                    <a:pt x="97808" y="28016"/>
                  </a:cubicBezTo>
                  <a:cubicBezTo>
                    <a:pt x="96361" y="27342"/>
                    <a:pt x="94913" y="26708"/>
                    <a:pt x="93426" y="26251"/>
                  </a:cubicBezTo>
                  <a:cubicBezTo>
                    <a:pt x="91958" y="25775"/>
                    <a:pt x="90451" y="25458"/>
                    <a:pt x="88964" y="25200"/>
                  </a:cubicBezTo>
                  <a:cubicBezTo>
                    <a:pt x="88607" y="25161"/>
                    <a:pt x="88230" y="25121"/>
                    <a:pt x="87853" y="25062"/>
                  </a:cubicBezTo>
                  <a:cubicBezTo>
                    <a:pt x="87476" y="25042"/>
                    <a:pt x="87119" y="24962"/>
                    <a:pt x="86743" y="24962"/>
                  </a:cubicBezTo>
                  <a:cubicBezTo>
                    <a:pt x="86109" y="24928"/>
                    <a:pt x="85476" y="24879"/>
                    <a:pt x="84842" y="24879"/>
                  </a:cubicBezTo>
                  <a:cubicBezTo>
                    <a:pt x="84742" y="24879"/>
                    <a:pt x="84642" y="24880"/>
                    <a:pt x="84541" y="24883"/>
                  </a:cubicBezTo>
                  <a:cubicBezTo>
                    <a:pt x="81646" y="24903"/>
                    <a:pt x="78830" y="25379"/>
                    <a:pt x="76252" y="26251"/>
                  </a:cubicBezTo>
                  <a:cubicBezTo>
                    <a:pt x="73674" y="27164"/>
                    <a:pt x="71353" y="28473"/>
                    <a:pt x="69370" y="30039"/>
                  </a:cubicBezTo>
                  <a:cubicBezTo>
                    <a:pt x="67367" y="31626"/>
                    <a:pt x="65701" y="33450"/>
                    <a:pt x="64293" y="35334"/>
                  </a:cubicBezTo>
                  <a:cubicBezTo>
                    <a:pt x="62905" y="37238"/>
                    <a:pt x="61755" y="39221"/>
                    <a:pt x="60843" y="41184"/>
                  </a:cubicBezTo>
                  <a:cubicBezTo>
                    <a:pt x="60367" y="42176"/>
                    <a:pt x="59950" y="43167"/>
                    <a:pt x="59593" y="44139"/>
                  </a:cubicBezTo>
                  <a:cubicBezTo>
                    <a:pt x="59217" y="45131"/>
                    <a:pt x="58879" y="46103"/>
                    <a:pt x="58582" y="47074"/>
                  </a:cubicBezTo>
                  <a:cubicBezTo>
                    <a:pt x="57412" y="50922"/>
                    <a:pt x="56817" y="54590"/>
                    <a:pt x="56480" y="57962"/>
                  </a:cubicBezTo>
                  <a:cubicBezTo>
                    <a:pt x="56143" y="61313"/>
                    <a:pt x="56044" y="64387"/>
                    <a:pt x="55984" y="67163"/>
                  </a:cubicBezTo>
                  <a:cubicBezTo>
                    <a:pt x="55925" y="69960"/>
                    <a:pt x="55925" y="72438"/>
                    <a:pt x="55905" y="74660"/>
                  </a:cubicBezTo>
                  <a:cubicBezTo>
                    <a:pt x="55885" y="76861"/>
                    <a:pt x="55865" y="78804"/>
                    <a:pt x="55806" y="80510"/>
                  </a:cubicBezTo>
                  <a:cubicBezTo>
                    <a:pt x="55687" y="83881"/>
                    <a:pt x="55488" y="86261"/>
                    <a:pt x="55349" y="87788"/>
                  </a:cubicBezTo>
                  <a:cubicBezTo>
                    <a:pt x="55250" y="88541"/>
                    <a:pt x="55191" y="89097"/>
                    <a:pt x="55151" y="89454"/>
                  </a:cubicBezTo>
                  <a:cubicBezTo>
                    <a:pt x="55136" y="89588"/>
                    <a:pt x="55133" y="89700"/>
                    <a:pt x="55123" y="89789"/>
                  </a:cubicBezTo>
                  <a:lnTo>
                    <a:pt x="55123" y="89789"/>
                  </a:lnTo>
                  <a:cubicBezTo>
                    <a:pt x="55139" y="89701"/>
                    <a:pt x="55155" y="89593"/>
                    <a:pt x="55171" y="89434"/>
                  </a:cubicBezTo>
                  <a:cubicBezTo>
                    <a:pt x="55211" y="89077"/>
                    <a:pt x="55290" y="88522"/>
                    <a:pt x="55389" y="87768"/>
                  </a:cubicBezTo>
                  <a:cubicBezTo>
                    <a:pt x="55548" y="86241"/>
                    <a:pt x="55766" y="83861"/>
                    <a:pt x="55885" y="80490"/>
                  </a:cubicBezTo>
                  <a:cubicBezTo>
                    <a:pt x="55944" y="78784"/>
                    <a:pt x="55984" y="76841"/>
                    <a:pt x="56004" y="74640"/>
                  </a:cubicBezTo>
                  <a:cubicBezTo>
                    <a:pt x="56044" y="72419"/>
                    <a:pt x="56044" y="69920"/>
                    <a:pt x="56103" y="67143"/>
                  </a:cubicBezTo>
                  <a:cubicBezTo>
                    <a:pt x="56182" y="64367"/>
                    <a:pt x="56282" y="61313"/>
                    <a:pt x="56619" y="57942"/>
                  </a:cubicBezTo>
                  <a:cubicBezTo>
                    <a:pt x="56956" y="54590"/>
                    <a:pt x="57551" y="50941"/>
                    <a:pt x="58741" y="47094"/>
                  </a:cubicBezTo>
                  <a:cubicBezTo>
                    <a:pt x="59038" y="46142"/>
                    <a:pt x="59355" y="45170"/>
                    <a:pt x="59732" y="44199"/>
                  </a:cubicBezTo>
                  <a:cubicBezTo>
                    <a:pt x="60109" y="43207"/>
                    <a:pt x="60525" y="42235"/>
                    <a:pt x="60982" y="41244"/>
                  </a:cubicBezTo>
                  <a:cubicBezTo>
                    <a:pt x="61914" y="39281"/>
                    <a:pt x="63044" y="37317"/>
                    <a:pt x="64432" y="35433"/>
                  </a:cubicBezTo>
                  <a:cubicBezTo>
                    <a:pt x="65820" y="33549"/>
                    <a:pt x="67486" y="31745"/>
                    <a:pt x="69469" y="30178"/>
                  </a:cubicBezTo>
                  <a:cubicBezTo>
                    <a:pt x="71453" y="28631"/>
                    <a:pt x="73753" y="27322"/>
                    <a:pt x="76291" y="26430"/>
                  </a:cubicBezTo>
                  <a:cubicBezTo>
                    <a:pt x="78850" y="25557"/>
                    <a:pt x="81646" y="25101"/>
                    <a:pt x="84541" y="25081"/>
                  </a:cubicBezTo>
                  <a:cubicBezTo>
                    <a:pt x="84678" y="25074"/>
                    <a:pt x="84815" y="25071"/>
                    <a:pt x="84952" y="25071"/>
                  </a:cubicBezTo>
                  <a:cubicBezTo>
                    <a:pt x="85535" y="25071"/>
                    <a:pt x="86129" y="25129"/>
                    <a:pt x="86723" y="25161"/>
                  </a:cubicBezTo>
                  <a:cubicBezTo>
                    <a:pt x="87080" y="25161"/>
                    <a:pt x="87456" y="25220"/>
                    <a:pt x="87813" y="25260"/>
                  </a:cubicBezTo>
                  <a:cubicBezTo>
                    <a:pt x="88190" y="25319"/>
                    <a:pt x="88547" y="25339"/>
                    <a:pt x="88924" y="25399"/>
                  </a:cubicBezTo>
                  <a:cubicBezTo>
                    <a:pt x="90391" y="25656"/>
                    <a:pt x="91879" y="25954"/>
                    <a:pt x="93346" y="26450"/>
                  </a:cubicBezTo>
                  <a:cubicBezTo>
                    <a:pt x="94814" y="26886"/>
                    <a:pt x="96262" y="27521"/>
                    <a:pt x="97689" y="28215"/>
                  </a:cubicBezTo>
                  <a:cubicBezTo>
                    <a:pt x="98046" y="28393"/>
                    <a:pt x="98384" y="28592"/>
                    <a:pt x="98740" y="28770"/>
                  </a:cubicBezTo>
                  <a:cubicBezTo>
                    <a:pt x="98919" y="28869"/>
                    <a:pt x="99097" y="28968"/>
                    <a:pt x="99276" y="29067"/>
                  </a:cubicBezTo>
                  <a:lnTo>
                    <a:pt x="99792" y="29385"/>
                  </a:lnTo>
                  <a:cubicBezTo>
                    <a:pt x="100129" y="29603"/>
                    <a:pt x="100466" y="29821"/>
                    <a:pt x="100823" y="30019"/>
                  </a:cubicBezTo>
                  <a:cubicBezTo>
                    <a:pt x="101140" y="30257"/>
                    <a:pt x="101477" y="30495"/>
                    <a:pt x="101814" y="30733"/>
                  </a:cubicBezTo>
                  <a:cubicBezTo>
                    <a:pt x="101973" y="30852"/>
                    <a:pt x="102151" y="30971"/>
                    <a:pt x="102310" y="31090"/>
                  </a:cubicBezTo>
                  <a:lnTo>
                    <a:pt x="102786" y="31487"/>
                  </a:lnTo>
                  <a:cubicBezTo>
                    <a:pt x="103123" y="31745"/>
                    <a:pt x="103441" y="32002"/>
                    <a:pt x="103758" y="32260"/>
                  </a:cubicBezTo>
                  <a:cubicBezTo>
                    <a:pt x="104373" y="32835"/>
                    <a:pt x="105007" y="33371"/>
                    <a:pt x="105602" y="33986"/>
                  </a:cubicBezTo>
                  <a:cubicBezTo>
                    <a:pt x="106812" y="35156"/>
                    <a:pt x="107922" y="36484"/>
                    <a:pt x="108973" y="37873"/>
                  </a:cubicBezTo>
                  <a:cubicBezTo>
                    <a:pt x="113138" y="43445"/>
                    <a:pt x="115994" y="50505"/>
                    <a:pt x="116965" y="58259"/>
                  </a:cubicBezTo>
                  <a:cubicBezTo>
                    <a:pt x="117243" y="60183"/>
                    <a:pt x="117382" y="62166"/>
                    <a:pt x="117422" y="64169"/>
                  </a:cubicBezTo>
                  <a:cubicBezTo>
                    <a:pt x="117481" y="66172"/>
                    <a:pt x="117441" y="68214"/>
                    <a:pt x="117283" y="70277"/>
                  </a:cubicBezTo>
                  <a:cubicBezTo>
                    <a:pt x="116985" y="74382"/>
                    <a:pt x="116331" y="78586"/>
                    <a:pt x="115339" y="82810"/>
                  </a:cubicBezTo>
                  <a:cubicBezTo>
                    <a:pt x="113376" y="91278"/>
                    <a:pt x="110223" y="99944"/>
                    <a:pt x="105681" y="108412"/>
                  </a:cubicBezTo>
                  <a:cubicBezTo>
                    <a:pt x="101120" y="116880"/>
                    <a:pt x="95171" y="125150"/>
                    <a:pt x="87714" y="132646"/>
                  </a:cubicBezTo>
                  <a:lnTo>
                    <a:pt x="87913" y="132844"/>
                  </a:lnTo>
                  <a:cubicBezTo>
                    <a:pt x="87916" y="132841"/>
                    <a:pt x="87919" y="132838"/>
                    <a:pt x="87923" y="132835"/>
                  </a:cubicBezTo>
                  <a:lnTo>
                    <a:pt x="87923" y="132835"/>
                  </a:lnTo>
                  <a:lnTo>
                    <a:pt x="87932" y="132844"/>
                  </a:lnTo>
                  <a:cubicBezTo>
                    <a:pt x="88000" y="132776"/>
                    <a:pt x="88068" y="132708"/>
                    <a:pt x="88136" y="132639"/>
                  </a:cubicBezTo>
                  <a:lnTo>
                    <a:pt x="88136" y="132639"/>
                  </a:lnTo>
                  <a:cubicBezTo>
                    <a:pt x="90202" y="130738"/>
                    <a:pt x="92248" y="128741"/>
                    <a:pt x="94239" y="126598"/>
                  </a:cubicBezTo>
                  <a:cubicBezTo>
                    <a:pt x="96281" y="124396"/>
                    <a:pt x="98265" y="122036"/>
                    <a:pt x="100168" y="119577"/>
                  </a:cubicBezTo>
                  <a:cubicBezTo>
                    <a:pt x="102092" y="117118"/>
                    <a:pt x="103916" y="114520"/>
                    <a:pt x="105681" y="111803"/>
                  </a:cubicBezTo>
                  <a:cubicBezTo>
                    <a:pt x="107427" y="109087"/>
                    <a:pt x="109112" y="106271"/>
                    <a:pt x="110679" y="103316"/>
                  </a:cubicBezTo>
                  <a:cubicBezTo>
                    <a:pt x="113832" y="97446"/>
                    <a:pt x="116648" y="91139"/>
                    <a:pt x="119087" y="84476"/>
                  </a:cubicBezTo>
                  <a:cubicBezTo>
                    <a:pt x="121507" y="77793"/>
                    <a:pt x="123569" y="70773"/>
                    <a:pt x="125275" y="63455"/>
                  </a:cubicBezTo>
                  <a:cubicBezTo>
                    <a:pt x="126108" y="59786"/>
                    <a:pt x="126861" y="56058"/>
                    <a:pt x="127536" y="52250"/>
                  </a:cubicBezTo>
                  <a:cubicBezTo>
                    <a:pt x="127853" y="50346"/>
                    <a:pt x="128190" y="48423"/>
                    <a:pt x="128408" y="46459"/>
                  </a:cubicBezTo>
                  <a:cubicBezTo>
                    <a:pt x="128607" y="44516"/>
                    <a:pt x="128686" y="42533"/>
                    <a:pt x="128428" y="40530"/>
                  </a:cubicBezTo>
                  <a:cubicBezTo>
                    <a:pt x="128170" y="38567"/>
                    <a:pt x="127516" y="36584"/>
                    <a:pt x="126425" y="34878"/>
                  </a:cubicBezTo>
                  <a:cubicBezTo>
                    <a:pt x="125354" y="33153"/>
                    <a:pt x="123946" y="31665"/>
                    <a:pt x="122558" y="30198"/>
                  </a:cubicBezTo>
                  <a:cubicBezTo>
                    <a:pt x="121844" y="29464"/>
                    <a:pt x="121150" y="28730"/>
                    <a:pt x="120476" y="27957"/>
                  </a:cubicBezTo>
                  <a:cubicBezTo>
                    <a:pt x="119801" y="27183"/>
                    <a:pt x="119167" y="26390"/>
                    <a:pt x="118611" y="25537"/>
                  </a:cubicBezTo>
                  <a:cubicBezTo>
                    <a:pt x="118056" y="24685"/>
                    <a:pt x="117560" y="23773"/>
                    <a:pt x="117203" y="22821"/>
                  </a:cubicBezTo>
                  <a:cubicBezTo>
                    <a:pt x="116847" y="21849"/>
                    <a:pt x="116609" y="20837"/>
                    <a:pt x="116589" y="19826"/>
                  </a:cubicBezTo>
                  <a:cubicBezTo>
                    <a:pt x="116569" y="18795"/>
                    <a:pt x="116767" y="17783"/>
                    <a:pt x="117144" y="16812"/>
                  </a:cubicBezTo>
                  <a:cubicBezTo>
                    <a:pt x="117501" y="15840"/>
                    <a:pt x="118056" y="14948"/>
                    <a:pt x="118631" y="14075"/>
                  </a:cubicBezTo>
                  <a:cubicBezTo>
                    <a:pt x="119226" y="13202"/>
                    <a:pt x="119861" y="12370"/>
                    <a:pt x="120495" y="11517"/>
                  </a:cubicBezTo>
                  <a:cubicBezTo>
                    <a:pt x="120813" y="11080"/>
                    <a:pt x="121110" y="10644"/>
                    <a:pt x="121408" y="10188"/>
                  </a:cubicBezTo>
                  <a:cubicBezTo>
                    <a:pt x="121685" y="9752"/>
                    <a:pt x="121963" y="9276"/>
                    <a:pt x="122201" y="8780"/>
                  </a:cubicBezTo>
                  <a:cubicBezTo>
                    <a:pt x="122637" y="7789"/>
                    <a:pt x="122935" y="6737"/>
                    <a:pt x="123054" y="5647"/>
                  </a:cubicBezTo>
                  <a:cubicBezTo>
                    <a:pt x="123133" y="4556"/>
                    <a:pt x="123054" y="3426"/>
                    <a:pt x="122598" y="2394"/>
                  </a:cubicBezTo>
                  <a:cubicBezTo>
                    <a:pt x="122360" y="1899"/>
                    <a:pt x="122022" y="1423"/>
                    <a:pt x="121606" y="1046"/>
                  </a:cubicBezTo>
                  <a:cubicBezTo>
                    <a:pt x="121408" y="867"/>
                    <a:pt x="121170" y="689"/>
                    <a:pt x="120932" y="550"/>
                  </a:cubicBezTo>
                  <a:cubicBezTo>
                    <a:pt x="120813" y="471"/>
                    <a:pt x="120674" y="411"/>
                    <a:pt x="120555" y="352"/>
                  </a:cubicBezTo>
                  <a:cubicBezTo>
                    <a:pt x="120416" y="312"/>
                    <a:pt x="120297" y="233"/>
                    <a:pt x="120158" y="193"/>
                  </a:cubicBezTo>
                  <a:cubicBezTo>
                    <a:pt x="119746" y="56"/>
                    <a:pt x="119310" y="1"/>
                    <a:pt x="1188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7"/>
            <p:cNvSpPr/>
            <p:nvPr/>
          </p:nvSpPr>
          <p:spPr>
            <a:xfrm>
              <a:off x="5822856" y="-2671057"/>
              <a:ext cx="2435105" cy="3922371"/>
            </a:xfrm>
            <a:custGeom>
              <a:rect b="b" l="l" r="r" t="t"/>
              <a:pathLst>
                <a:path extrusionOk="0" h="122297" w="75925">
                  <a:moveTo>
                    <a:pt x="25533" y="89203"/>
                  </a:moveTo>
                  <a:lnTo>
                    <a:pt x="25533" y="89203"/>
                  </a:lnTo>
                  <a:cubicBezTo>
                    <a:pt x="25533" y="89203"/>
                    <a:pt x="25513" y="89223"/>
                    <a:pt x="25493" y="89282"/>
                  </a:cubicBezTo>
                  <a:cubicBezTo>
                    <a:pt x="25533" y="89242"/>
                    <a:pt x="25533" y="89203"/>
                    <a:pt x="25533" y="89203"/>
                  </a:cubicBezTo>
                  <a:close/>
                  <a:moveTo>
                    <a:pt x="61340" y="1"/>
                  </a:moveTo>
                  <a:cubicBezTo>
                    <a:pt x="61290" y="1"/>
                    <a:pt x="61240" y="1"/>
                    <a:pt x="61190" y="2"/>
                  </a:cubicBezTo>
                  <a:cubicBezTo>
                    <a:pt x="59683" y="41"/>
                    <a:pt x="58215" y="378"/>
                    <a:pt x="56886" y="934"/>
                  </a:cubicBezTo>
                  <a:cubicBezTo>
                    <a:pt x="55538" y="1489"/>
                    <a:pt x="54289" y="2243"/>
                    <a:pt x="53178" y="3115"/>
                  </a:cubicBezTo>
                  <a:cubicBezTo>
                    <a:pt x="50957" y="4860"/>
                    <a:pt x="49232" y="7081"/>
                    <a:pt x="48121" y="9521"/>
                  </a:cubicBezTo>
                  <a:cubicBezTo>
                    <a:pt x="47566" y="10711"/>
                    <a:pt x="47110" y="11960"/>
                    <a:pt x="46733" y="13189"/>
                  </a:cubicBezTo>
                  <a:cubicBezTo>
                    <a:pt x="46376" y="14419"/>
                    <a:pt x="46098" y="15668"/>
                    <a:pt x="45880" y="16898"/>
                  </a:cubicBezTo>
                  <a:cubicBezTo>
                    <a:pt x="45424" y="19357"/>
                    <a:pt x="45206" y="21776"/>
                    <a:pt x="45008" y="24097"/>
                  </a:cubicBezTo>
                  <a:cubicBezTo>
                    <a:pt x="44809" y="26437"/>
                    <a:pt x="44631" y="28697"/>
                    <a:pt x="44393" y="30879"/>
                  </a:cubicBezTo>
                  <a:cubicBezTo>
                    <a:pt x="43917" y="35242"/>
                    <a:pt x="43282" y="39287"/>
                    <a:pt x="42548" y="43035"/>
                  </a:cubicBezTo>
                  <a:cubicBezTo>
                    <a:pt x="41081" y="50552"/>
                    <a:pt x="39276" y="56898"/>
                    <a:pt x="37491" y="62212"/>
                  </a:cubicBezTo>
                  <a:cubicBezTo>
                    <a:pt x="36599" y="64870"/>
                    <a:pt x="35707" y="67289"/>
                    <a:pt x="34854" y="69451"/>
                  </a:cubicBezTo>
                  <a:cubicBezTo>
                    <a:pt x="34001" y="71652"/>
                    <a:pt x="33168" y="73595"/>
                    <a:pt x="32415" y="75341"/>
                  </a:cubicBezTo>
                  <a:cubicBezTo>
                    <a:pt x="30868" y="78851"/>
                    <a:pt x="29559" y="81548"/>
                    <a:pt x="28508" y="83571"/>
                  </a:cubicBezTo>
                  <a:cubicBezTo>
                    <a:pt x="27992" y="84602"/>
                    <a:pt x="27536" y="85455"/>
                    <a:pt x="27159" y="86168"/>
                  </a:cubicBezTo>
                  <a:cubicBezTo>
                    <a:pt x="26782" y="86902"/>
                    <a:pt x="26465" y="87477"/>
                    <a:pt x="26227" y="87914"/>
                  </a:cubicBezTo>
                  <a:cubicBezTo>
                    <a:pt x="25969" y="88370"/>
                    <a:pt x="25811" y="88687"/>
                    <a:pt x="25692" y="88885"/>
                  </a:cubicBezTo>
                  <a:cubicBezTo>
                    <a:pt x="25632" y="89004"/>
                    <a:pt x="25593" y="89084"/>
                    <a:pt x="25573" y="89123"/>
                  </a:cubicBezTo>
                  <a:cubicBezTo>
                    <a:pt x="25553" y="89183"/>
                    <a:pt x="25533" y="89203"/>
                    <a:pt x="25533" y="89203"/>
                  </a:cubicBezTo>
                  <a:cubicBezTo>
                    <a:pt x="25533" y="89203"/>
                    <a:pt x="25553" y="89183"/>
                    <a:pt x="25573" y="89143"/>
                  </a:cubicBezTo>
                  <a:cubicBezTo>
                    <a:pt x="25612" y="89084"/>
                    <a:pt x="25652" y="89004"/>
                    <a:pt x="25712" y="88905"/>
                  </a:cubicBezTo>
                  <a:cubicBezTo>
                    <a:pt x="25831" y="88707"/>
                    <a:pt x="26009" y="88390"/>
                    <a:pt x="26267" y="87933"/>
                  </a:cubicBezTo>
                  <a:cubicBezTo>
                    <a:pt x="26525" y="87497"/>
                    <a:pt x="26842" y="86942"/>
                    <a:pt x="27239" y="86208"/>
                  </a:cubicBezTo>
                  <a:cubicBezTo>
                    <a:pt x="27615" y="85494"/>
                    <a:pt x="28091" y="84641"/>
                    <a:pt x="28607" y="83630"/>
                  </a:cubicBezTo>
                  <a:cubicBezTo>
                    <a:pt x="29678" y="81587"/>
                    <a:pt x="31007" y="78910"/>
                    <a:pt x="32573" y="75420"/>
                  </a:cubicBezTo>
                  <a:cubicBezTo>
                    <a:pt x="33347" y="73655"/>
                    <a:pt x="34180" y="71711"/>
                    <a:pt x="35032" y="69530"/>
                  </a:cubicBezTo>
                  <a:cubicBezTo>
                    <a:pt x="35905" y="67349"/>
                    <a:pt x="36797" y="64929"/>
                    <a:pt x="37690" y="62272"/>
                  </a:cubicBezTo>
                  <a:cubicBezTo>
                    <a:pt x="39494" y="56957"/>
                    <a:pt x="41319" y="50611"/>
                    <a:pt x="42786" y="43095"/>
                  </a:cubicBezTo>
                  <a:cubicBezTo>
                    <a:pt x="43520" y="39327"/>
                    <a:pt x="44175" y="35262"/>
                    <a:pt x="44651" y="30899"/>
                  </a:cubicBezTo>
                  <a:cubicBezTo>
                    <a:pt x="44908" y="28717"/>
                    <a:pt x="45087" y="26457"/>
                    <a:pt x="45265" y="24116"/>
                  </a:cubicBezTo>
                  <a:cubicBezTo>
                    <a:pt x="45483" y="21796"/>
                    <a:pt x="45702" y="19397"/>
                    <a:pt x="46138" y="16938"/>
                  </a:cubicBezTo>
                  <a:cubicBezTo>
                    <a:pt x="46376" y="15728"/>
                    <a:pt x="46654" y="14498"/>
                    <a:pt x="47010" y="13269"/>
                  </a:cubicBezTo>
                  <a:cubicBezTo>
                    <a:pt x="47367" y="12039"/>
                    <a:pt x="47824" y="10830"/>
                    <a:pt x="48379" y="9640"/>
                  </a:cubicBezTo>
                  <a:cubicBezTo>
                    <a:pt x="49470" y="7240"/>
                    <a:pt x="51155" y="5039"/>
                    <a:pt x="53357" y="3333"/>
                  </a:cubicBezTo>
                  <a:cubicBezTo>
                    <a:pt x="54447" y="2481"/>
                    <a:pt x="55677" y="1747"/>
                    <a:pt x="56986" y="1211"/>
                  </a:cubicBezTo>
                  <a:cubicBezTo>
                    <a:pt x="58314" y="656"/>
                    <a:pt x="59742" y="319"/>
                    <a:pt x="61210" y="299"/>
                  </a:cubicBezTo>
                  <a:cubicBezTo>
                    <a:pt x="61300" y="297"/>
                    <a:pt x="61390" y="295"/>
                    <a:pt x="61480" y="295"/>
                  </a:cubicBezTo>
                  <a:cubicBezTo>
                    <a:pt x="62844" y="295"/>
                    <a:pt x="64248" y="578"/>
                    <a:pt x="65513" y="1192"/>
                  </a:cubicBezTo>
                  <a:cubicBezTo>
                    <a:pt x="66882" y="1806"/>
                    <a:pt x="68091" y="2778"/>
                    <a:pt x="69142" y="3928"/>
                  </a:cubicBezTo>
                  <a:cubicBezTo>
                    <a:pt x="70193" y="5078"/>
                    <a:pt x="71026" y="6407"/>
                    <a:pt x="71760" y="7835"/>
                  </a:cubicBezTo>
                  <a:cubicBezTo>
                    <a:pt x="72454" y="9263"/>
                    <a:pt x="73049" y="10790"/>
                    <a:pt x="73525" y="12357"/>
                  </a:cubicBezTo>
                  <a:cubicBezTo>
                    <a:pt x="74457" y="15510"/>
                    <a:pt x="75072" y="18861"/>
                    <a:pt x="75349" y="22312"/>
                  </a:cubicBezTo>
                  <a:cubicBezTo>
                    <a:pt x="75627" y="25762"/>
                    <a:pt x="75508" y="29332"/>
                    <a:pt x="75092" y="32941"/>
                  </a:cubicBezTo>
                  <a:cubicBezTo>
                    <a:pt x="74675" y="36570"/>
                    <a:pt x="73902" y="40239"/>
                    <a:pt x="72811" y="43908"/>
                  </a:cubicBezTo>
                  <a:cubicBezTo>
                    <a:pt x="70590" y="51246"/>
                    <a:pt x="67338" y="57830"/>
                    <a:pt x="63768" y="63779"/>
                  </a:cubicBezTo>
                  <a:cubicBezTo>
                    <a:pt x="62003" y="66754"/>
                    <a:pt x="60119" y="69570"/>
                    <a:pt x="58235" y="72287"/>
                  </a:cubicBezTo>
                  <a:cubicBezTo>
                    <a:pt x="56351" y="74984"/>
                    <a:pt x="54408" y="77542"/>
                    <a:pt x="52504" y="80021"/>
                  </a:cubicBezTo>
                  <a:cubicBezTo>
                    <a:pt x="48656" y="84959"/>
                    <a:pt x="44829" y="89480"/>
                    <a:pt x="40962" y="93546"/>
                  </a:cubicBezTo>
                  <a:cubicBezTo>
                    <a:pt x="37115" y="97611"/>
                    <a:pt x="33267" y="101220"/>
                    <a:pt x="29460" y="104433"/>
                  </a:cubicBezTo>
                  <a:cubicBezTo>
                    <a:pt x="25652" y="107646"/>
                    <a:pt x="21884" y="110422"/>
                    <a:pt x="18215" y="112822"/>
                  </a:cubicBezTo>
                  <a:cubicBezTo>
                    <a:pt x="17303" y="113436"/>
                    <a:pt x="16371" y="113972"/>
                    <a:pt x="15479" y="114547"/>
                  </a:cubicBezTo>
                  <a:cubicBezTo>
                    <a:pt x="14566" y="115102"/>
                    <a:pt x="13674" y="115638"/>
                    <a:pt x="12801" y="116153"/>
                  </a:cubicBezTo>
                  <a:cubicBezTo>
                    <a:pt x="11036" y="117224"/>
                    <a:pt x="9331" y="118236"/>
                    <a:pt x="7645" y="119128"/>
                  </a:cubicBezTo>
                  <a:cubicBezTo>
                    <a:pt x="5940" y="120001"/>
                    <a:pt x="4274" y="120794"/>
                    <a:pt x="2588" y="121349"/>
                  </a:cubicBezTo>
                  <a:cubicBezTo>
                    <a:pt x="2172" y="121508"/>
                    <a:pt x="1755" y="121627"/>
                    <a:pt x="1339" y="121746"/>
                  </a:cubicBezTo>
                  <a:cubicBezTo>
                    <a:pt x="1240" y="121766"/>
                    <a:pt x="1121" y="121805"/>
                    <a:pt x="1022" y="121825"/>
                  </a:cubicBezTo>
                  <a:lnTo>
                    <a:pt x="784" y="121885"/>
                  </a:lnTo>
                  <a:lnTo>
                    <a:pt x="724" y="121885"/>
                  </a:lnTo>
                  <a:cubicBezTo>
                    <a:pt x="717" y="121891"/>
                    <a:pt x="713" y="121893"/>
                    <a:pt x="711" y="121893"/>
                  </a:cubicBezTo>
                  <a:cubicBezTo>
                    <a:pt x="706" y="121893"/>
                    <a:pt x="711" y="121885"/>
                    <a:pt x="724" y="121885"/>
                  </a:cubicBezTo>
                  <a:lnTo>
                    <a:pt x="744" y="121845"/>
                  </a:lnTo>
                  <a:cubicBezTo>
                    <a:pt x="1299" y="121290"/>
                    <a:pt x="1835" y="120715"/>
                    <a:pt x="2370" y="120179"/>
                  </a:cubicBezTo>
                  <a:cubicBezTo>
                    <a:pt x="4651" y="117780"/>
                    <a:pt x="6674" y="115499"/>
                    <a:pt x="8498" y="113377"/>
                  </a:cubicBezTo>
                  <a:cubicBezTo>
                    <a:pt x="10322" y="111235"/>
                    <a:pt x="11968" y="109252"/>
                    <a:pt x="13396" y="107388"/>
                  </a:cubicBezTo>
                  <a:cubicBezTo>
                    <a:pt x="14130" y="106476"/>
                    <a:pt x="14785" y="105583"/>
                    <a:pt x="15439" y="104731"/>
                  </a:cubicBezTo>
                  <a:cubicBezTo>
                    <a:pt x="16074" y="103878"/>
                    <a:pt x="16669" y="103065"/>
                    <a:pt x="17224" y="102291"/>
                  </a:cubicBezTo>
                  <a:cubicBezTo>
                    <a:pt x="19465" y="99178"/>
                    <a:pt x="21091" y="96659"/>
                    <a:pt x="22301" y="94696"/>
                  </a:cubicBezTo>
                  <a:cubicBezTo>
                    <a:pt x="22915" y="93744"/>
                    <a:pt x="23411" y="92891"/>
                    <a:pt x="23828" y="92197"/>
                  </a:cubicBezTo>
                  <a:cubicBezTo>
                    <a:pt x="24244" y="91503"/>
                    <a:pt x="24561" y="90928"/>
                    <a:pt x="24819" y="90492"/>
                  </a:cubicBezTo>
                  <a:cubicBezTo>
                    <a:pt x="25077" y="90055"/>
                    <a:pt x="25255" y="89738"/>
                    <a:pt x="25374" y="89520"/>
                  </a:cubicBezTo>
                  <a:cubicBezTo>
                    <a:pt x="25434" y="89421"/>
                    <a:pt x="25474" y="89341"/>
                    <a:pt x="25493" y="89282"/>
                  </a:cubicBezTo>
                  <a:lnTo>
                    <a:pt x="25493" y="89282"/>
                  </a:lnTo>
                  <a:cubicBezTo>
                    <a:pt x="25454" y="89322"/>
                    <a:pt x="25414" y="89401"/>
                    <a:pt x="25355" y="89500"/>
                  </a:cubicBezTo>
                  <a:cubicBezTo>
                    <a:pt x="25216" y="89718"/>
                    <a:pt x="25037" y="90036"/>
                    <a:pt x="24780" y="90472"/>
                  </a:cubicBezTo>
                  <a:cubicBezTo>
                    <a:pt x="24522" y="90908"/>
                    <a:pt x="24185" y="91463"/>
                    <a:pt x="23748" y="92158"/>
                  </a:cubicBezTo>
                  <a:cubicBezTo>
                    <a:pt x="23332" y="92852"/>
                    <a:pt x="22836" y="93685"/>
                    <a:pt x="22201" y="94636"/>
                  </a:cubicBezTo>
                  <a:cubicBezTo>
                    <a:pt x="20992" y="96580"/>
                    <a:pt x="19326" y="99098"/>
                    <a:pt x="17105" y="102192"/>
                  </a:cubicBezTo>
                  <a:cubicBezTo>
                    <a:pt x="16530" y="102966"/>
                    <a:pt x="15935" y="103779"/>
                    <a:pt x="15300" y="104631"/>
                  </a:cubicBezTo>
                  <a:cubicBezTo>
                    <a:pt x="14646" y="105464"/>
                    <a:pt x="13991" y="106357"/>
                    <a:pt x="13258" y="107269"/>
                  </a:cubicBezTo>
                  <a:cubicBezTo>
                    <a:pt x="11810" y="109133"/>
                    <a:pt x="10184" y="111096"/>
                    <a:pt x="8339" y="113238"/>
                  </a:cubicBezTo>
                  <a:cubicBezTo>
                    <a:pt x="6515" y="115360"/>
                    <a:pt x="4472" y="117621"/>
                    <a:pt x="2192" y="120020"/>
                  </a:cubicBezTo>
                  <a:cubicBezTo>
                    <a:pt x="1577" y="120655"/>
                    <a:pt x="962" y="121309"/>
                    <a:pt x="308" y="121964"/>
                  </a:cubicBezTo>
                  <a:lnTo>
                    <a:pt x="109" y="122182"/>
                  </a:lnTo>
                  <a:lnTo>
                    <a:pt x="10" y="122281"/>
                  </a:lnTo>
                  <a:cubicBezTo>
                    <a:pt x="0" y="122291"/>
                    <a:pt x="0" y="122296"/>
                    <a:pt x="5" y="122296"/>
                  </a:cubicBezTo>
                  <a:cubicBezTo>
                    <a:pt x="10" y="122296"/>
                    <a:pt x="20" y="122291"/>
                    <a:pt x="30" y="122281"/>
                  </a:cubicBezTo>
                  <a:lnTo>
                    <a:pt x="109" y="122281"/>
                  </a:lnTo>
                  <a:cubicBezTo>
                    <a:pt x="288" y="122222"/>
                    <a:pt x="486" y="122182"/>
                    <a:pt x="665" y="122142"/>
                  </a:cubicBezTo>
                  <a:lnTo>
                    <a:pt x="1081" y="122043"/>
                  </a:lnTo>
                  <a:cubicBezTo>
                    <a:pt x="1180" y="122023"/>
                    <a:pt x="1299" y="122004"/>
                    <a:pt x="1398" y="121964"/>
                  </a:cubicBezTo>
                  <a:cubicBezTo>
                    <a:pt x="1815" y="121845"/>
                    <a:pt x="2251" y="121726"/>
                    <a:pt x="2668" y="121587"/>
                  </a:cubicBezTo>
                  <a:cubicBezTo>
                    <a:pt x="4373" y="121012"/>
                    <a:pt x="6059" y="120239"/>
                    <a:pt x="7764" y="119346"/>
                  </a:cubicBezTo>
                  <a:cubicBezTo>
                    <a:pt x="9450" y="118454"/>
                    <a:pt x="11155" y="117442"/>
                    <a:pt x="12920" y="116391"/>
                  </a:cubicBezTo>
                  <a:cubicBezTo>
                    <a:pt x="13813" y="115856"/>
                    <a:pt x="14705" y="115320"/>
                    <a:pt x="15617" y="114765"/>
                  </a:cubicBezTo>
                  <a:cubicBezTo>
                    <a:pt x="16510" y="114210"/>
                    <a:pt x="17442" y="113655"/>
                    <a:pt x="18354" y="113040"/>
                  </a:cubicBezTo>
                  <a:cubicBezTo>
                    <a:pt x="22043" y="110640"/>
                    <a:pt x="25811" y="107864"/>
                    <a:pt x="29638" y="104651"/>
                  </a:cubicBezTo>
                  <a:cubicBezTo>
                    <a:pt x="33446" y="101439"/>
                    <a:pt x="37313" y="97809"/>
                    <a:pt x="41180" y="93744"/>
                  </a:cubicBezTo>
                  <a:cubicBezTo>
                    <a:pt x="45047" y="89679"/>
                    <a:pt x="48875" y="85157"/>
                    <a:pt x="52742" y="80199"/>
                  </a:cubicBezTo>
                  <a:cubicBezTo>
                    <a:pt x="54646" y="77720"/>
                    <a:pt x="56569" y="75162"/>
                    <a:pt x="58473" y="72445"/>
                  </a:cubicBezTo>
                  <a:cubicBezTo>
                    <a:pt x="60377" y="69748"/>
                    <a:pt x="62241" y="66912"/>
                    <a:pt x="64026" y="63938"/>
                  </a:cubicBezTo>
                  <a:cubicBezTo>
                    <a:pt x="67595" y="57968"/>
                    <a:pt x="70868" y="51365"/>
                    <a:pt x="73089" y="43987"/>
                  </a:cubicBezTo>
                  <a:cubicBezTo>
                    <a:pt x="74179" y="40299"/>
                    <a:pt x="74973" y="36630"/>
                    <a:pt x="75389" y="32981"/>
                  </a:cubicBezTo>
                  <a:cubicBezTo>
                    <a:pt x="75806" y="29352"/>
                    <a:pt x="75925" y="25762"/>
                    <a:pt x="75627" y="22292"/>
                  </a:cubicBezTo>
                  <a:cubicBezTo>
                    <a:pt x="75349" y="18822"/>
                    <a:pt x="74735" y="15450"/>
                    <a:pt x="73803" y="12277"/>
                  </a:cubicBezTo>
                  <a:cubicBezTo>
                    <a:pt x="73327" y="10691"/>
                    <a:pt x="72732" y="9164"/>
                    <a:pt x="72018" y="7716"/>
                  </a:cubicBezTo>
                  <a:cubicBezTo>
                    <a:pt x="71284" y="6268"/>
                    <a:pt x="70411" y="4900"/>
                    <a:pt x="69360" y="3730"/>
                  </a:cubicBezTo>
                  <a:cubicBezTo>
                    <a:pt x="68290" y="2560"/>
                    <a:pt x="67040" y="1568"/>
                    <a:pt x="65632" y="934"/>
                  </a:cubicBezTo>
                  <a:cubicBezTo>
                    <a:pt x="64271" y="282"/>
                    <a:pt x="62798" y="1"/>
                    <a:pt x="613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7"/>
            <p:cNvSpPr/>
            <p:nvPr/>
          </p:nvSpPr>
          <p:spPr>
            <a:xfrm>
              <a:off x="4582899" y="-3054580"/>
              <a:ext cx="4056049" cy="6936063"/>
            </a:xfrm>
            <a:custGeom>
              <a:rect b="b" l="l" r="r" t="t"/>
              <a:pathLst>
                <a:path extrusionOk="0" h="216262" w="126465">
                  <a:moveTo>
                    <a:pt x="2915" y="203688"/>
                  </a:moveTo>
                  <a:cubicBezTo>
                    <a:pt x="2915" y="203688"/>
                    <a:pt x="2895" y="203748"/>
                    <a:pt x="2915" y="203847"/>
                  </a:cubicBezTo>
                  <a:cubicBezTo>
                    <a:pt x="2915" y="203748"/>
                    <a:pt x="2915" y="203688"/>
                    <a:pt x="2915" y="203688"/>
                  </a:cubicBezTo>
                  <a:close/>
                  <a:moveTo>
                    <a:pt x="93287" y="1"/>
                  </a:moveTo>
                  <a:cubicBezTo>
                    <a:pt x="90424" y="1"/>
                    <a:pt x="87595" y="446"/>
                    <a:pt x="84938" y="1370"/>
                  </a:cubicBezTo>
                  <a:cubicBezTo>
                    <a:pt x="82617" y="2163"/>
                    <a:pt x="80476" y="3333"/>
                    <a:pt x="78552" y="4761"/>
                  </a:cubicBezTo>
                  <a:cubicBezTo>
                    <a:pt x="76628" y="6189"/>
                    <a:pt x="74943" y="7894"/>
                    <a:pt x="73495" y="9739"/>
                  </a:cubicBezTo>
                  <a:cubicBezTo>
                    <a:pt x="70600" y="13447"/>
                    <a:pt x="68617" y="17691"/>
                    <a:pt x="67288" y="21994"/>
                  </a:cubicBezTo>
                  <a:cubicBezTo>
                    <a:pt x="66614" y="24136"/>
                    <a:pt x="66098" y="26317"/>
                    <a:pt x="65701" y="28499"/>
                  </a:cubicBezTo>
                  <a:cubicBezTo>
                    <a:pt x="65523" y="29590"/>
                    <a:pt x="65364" y="30680"/>
                    <a:pt x="65245" y="31771"/>
                  </a:cubicBezTo>
                  <a:lnTo>
                    <a:pt x="65067" y="33397"/>
                  </a:lnTo>
                  <a:cubicBezTo>
                    <a:pt x="65007" y="33953"/>
                    <a:pt x="64968" y="34488"/>
                    <a:pt x="64928" y="35023"/>
                  </a:cubicBezTo>
                  <a:cubicBezTo>
                    <a:pt x="64591" y="39347"/>
                    <a:pt x="64551" y="43610"/>
                    <a:pt x="64511" y="47775"/>
                  </a:cubicBezTo>
                  <a:cubicBezTo>
                    <a:pt x="64472" y="51939"/>
                    <a:pt x="64452" y="56025"/>
                    <a:pt x="64154" y="60011"/>
                  </a:cubicBezTo>
                  <a:cubicBezTo>
                    <a:pt x="64095" y="61002"/>
                    <a:pt x="63996" y="61994"/>
                    <a:pt x="63897" y="62985"/>
                  </a:cubicBezTo>
                  <a:cubicBezTo>
                    <a:pt x="63837" y="63461"/>
                    <a:pt x="63778" y="63957"/>
                    <a:pt x="63718" y="64453"/>
                  </a:cubicBezTo>
                  <a:lnTo>
                    <a:pt x="63639" y="65167"/>
                  </a:lnTo>
                  <a:lnTo>
                    <a:pt x="63520" y="65901"/>
                  </a:lnTo>
                  <a:cubicBezTo>
                    <a:pt x="63361" y="66872"/>
                    <a:pt x="63222" y="67824"/>
                    <a:pt x="63044" y="68776"/>
                  </a:cubicBezTo>
                  <a:cubicBezTo>
                    <a:pt x="62846" y="69728"/>
                    <a:pt x="62647" y="70680"/>
                    <a:pt x="62449" y="71612"/>
                  </a:cubicBezTo>
                  <a:cubicBezTo>
                    <a:pt x="61576" y="75340"/>
                    <a:pt x="60446" y="78930"/>
                    <a:pt x="59157" y="82380"/>
                  </a:cubicBezTo>
                  <a:cubicBezTo>
                    <a:pt x="56539" y="89262"/>
                    <a:pt x="53247" y="95509"/>
                    <a:pt x="49777" y="101299"/>
                  </a:cubicBezTo>
                  <a:cubicBezTo>
                    <a:pt x="49340" y="102013"/>
                    <a:pt x="48904" y="102727"/>
                    <a:pt x="48468" y="103441"/>
                  </a:cubicBezTo>
                  <a:cubicBezTo>
                    <a:pt x="48012" y="104155"/>
                    <a:pt x="47556" y="104849"/>
                    <a:pt x="47119" y="105543"/>
                  </a:cubicBezTo>
                  <a:cubicBezTo>
                    <a:pt x="46247" y="106932"/>
                    <a:pt x="45315" y="108280"/>
                    <a:pt x="44422" y="109629"/>
                  </a:cubicBezTo>
                  <a:cubicBezTo>
                    <a:pt x="43510" y="110957"/>
                    <a:pt x="42618" y="112286"/>
                    <a:pt x="41705" y="113555"/>
                  </a:cubicBezTo>
                  <a:cubicBezTo>
                    <a:pt x="41249" y="114210"/>
                    <a:pt x="40793" y="114844"/>
                    <a:pt x="40337" y="115479"/>
                  </a:cubicBezTo>
                  <a:cubicBezTo>
                    <a:pt x="39881" y="116113"/>
                    <a:pt x="39425" y="116728"/>
                    <a:pt x="38969" y="117343"/>
                  </a:cubicBezTo>
                  <a:cubicBezTo>
                    <a:pt x="35339" y="122340"/>
                    <a:pt x="31790" y="127001"/>
                    <a:pt x="28458" y="131502"/>
                  </a:cubicBezTo>
                  <a:cubicBezTo>
                    <a:pt x="25126" y="135984"/>
                    <a:pt x="22013" y="140308"/>
                    <a:pt x="19177" y="144492"/>
                  </a:cubicBezTo>
                  <a:cubicBezTo>
                    <a:pt x="16361" y="148676"/>
                    <a:pt x="13842" y="152762"/>
                    <a:pt x="11641" y="156728"/>
                  </a:cubicBezTo>
                  <a:cubicBezTo>
                    <a:pt x="9460" y="160694"/>
                    <a:pt x="7595" y="164561"/>
                    <a:pt x="6068" y="168289"/>
                  </a:cubicBezTo>
                  <a:cubicBezTo>
                    <a:pt x="3054" y="175786"/>
                    <a:pt x="1329" y="182727"/>
                    <a:pt x="535" y="188894"/>
                  </a:cubicBezTo>
                  <a:cubicBezTo>
                    <a:pt x="159" y="191968"/>
                    <a:pt x="0" y="194863"/>
                    <a:pt x="0" y="197541"/>
                  </a:cubicBezTo>
                  <a:cubicBezTo>
                    <a:pt x="0" y="198215"/>
                    <a:pt x="40" y="198869"/>
                    <a:pt x="60" y="199504"/>
                  </a:cubicBezTo>
                  <a:cubicBezTo>
                    <a:pt x="79" y="199821"/>
                    <a:pt x="79" y="200138"/>
                    <a:pt x="99" y="200456"/>
                  </a:cubicBezTo>
                  <a:cubicBezTo>
                    <a:pt x="99" y="200773"/>
                    <a:pt x="139" y="201090"/>
                    <a:pt x="159" y="201388"/>
                  </a:cubicBezTo>
                  <a:cubicBezTo>
                    <a:pt x="218" y="202003"/>
                    <a:pt x="258" y="202617"/>
                    <a:pt x="317" y="203212"/>
                  </a:cubicBezTo>
                  <a:cubicBezTo>
                    <a:pt x="377" y="203787"/>
                    <a:pt x="456" y="204363"/>
                    <a:pt x="535" y="204938"/>
                  </a:cubicBezTo>
                  <a:cubicBezTo>
                    <a:pt x="813" y="207179"/>
                    <a:pt x="1249" y="209221"/>
                    <a:pt x="1706" y="211046"/>
                  </a:cubicBezTo>
                  <a:cubicBezTo>
                    <a:pt x="2181" y="212870"/>
                    <a:pt x="2697" y="214496"/>
                    <a:pt x="3233" y="215924"/>
                  </a:cubicBezTo>
                  <a:lnTo>
                    <a:pt x="3371" y="216261"/>
                  </a:lnTo>
                  <a:lnTo>
                    <a:pt x="3352" y="215904"/>
                  </a:lnTo>
                  <a:cubicBezTo>
                    <a:pt x="3351" y="215898"/>
                    <a:pt x="3351" y="215891"/>
                    <a:pt x="3351" y="215885"/>
                  </a:cubicBezTo>
                  <a:lnTo>
                    <a:pt x="3351" y="215885"/>
                  </a:lnTo>
                  <a:lnTo>
                    <a:pt x="3352" y="215885"/>
                  </a:lnTo>
                  <a:cubicBezTo>
                    <a:pt x="3351" y="215884"/>
                    <a:pt x="3351" y="215883"/>
                    <a:pt x="3351" y="215882"/>
                  </a:cubicBezTo>
                  <a:lnTo>
                    <a:pt x="3351" y="215882"/>
                  </a:lnTo>
                  <a:cubicBezTo>
                    <a:pt x="3193" y="211432"/>
                    <a:pt x="3094" y="208385"/>
                    <a:pt x="3014" y="206445"/>
                  </a:cubicBezTo>
                  <a:cubicBezTo>
                    <a:pt x="2975" y="205473"/>
                    <a:pt x="2955" y="204799"/>
                    <a:pt x="2935" y="204343"/>
                  </a:cubicBezTo>
                  <a:cubicBezTo>
                    <a:pt x="2935" y="204125"/>
                    <a:pt x="2915" y="203966"/>
                    <a:pt x="2915" y="203847"/>
                  </a:cubicBezTo>
                  <a:cubicBezTo>
                    <a:pt x="2915" y="203966"/>
                    <a:pt x="2915" y="204125"/>
                    <a:pt x="2915" y="204343"/>
                  </a:cubicBezTo>
                  <a:cubicBezTo>
                    <a:pt x="2935" y="204799"/>
                    <a:pt x="2955" y="205493"/>
                    <a:pt x="2975" y="206445"/>
                  </a:cubicBezTo>
                  <a:cubicBezTo>
                    <a:pt x="3033" y="208332"/>
                    <a:pt x="3109" y="211267"/>
                    <a:pt x="3222" y="215523"/>
                  </a:cubicBezTo>
                  <a:lnTo>
                    <a:pt x="3222" y="215523"/>
                  </a:lnTo>
                  <a:cubicBezTo>
                    <a:pt x="2750" y="214184"/>
                    <a:pt x="2281" y="212678"/>
                    <a:pt x="1844" y="211006"/>
                  </a:cubicBezTo>
                  <a:cubicBezTo>
                    <a:pt x="1388" y="209182"/>
                    <a:pt x="952" y="207159"/>
                    <a:pt x="694" y="204918"/>
                  </a:cubicBezTo>
                  <a:cubicBezTo>
                    <a:pt x="635" y="204343"/>
                    <a:pt x="535" y="203768"/>
                    <a:pt x="476" y="203193"/>
                  </a:cubicBezTo>
                  <a:cubicBezTo>
                    <a:pt x="436" y="202598"/>
                    <a:pt x="377" y="202003"/>
                    <a:pt x="337" y="201388"/>
                  </a:cubicBezTo>
                  <a:cubicBezTo>
                    <a:pt x="317" y="201071"/>
                    <a:pt x="278" y="200773"/>
                    <a:pt x="258" y="200456"/>
                  </a:cubicBezTo>
                  <a:cubicBezTo>
                    <a:pt x="258" y="200138"/>
                    <a:pt x="238" y="199821"/>
                    <a:pt x="238" y="199504"/>
                  </a:cubicBezTo>
                  <a:cubicBezTo>
                    <a:pt x="218" y="198869"/>
                    <a:pt x="179" y="198215"/>
                    <a:pt x="179" y="197541"/>
                  </a:cubicBezTo>
                  <a:cubicBezTo>
                    <a:pt x="179" y="194863"/>
                    <a:pt x="357" y="191988"/>
                    <a:pt x="734" y="188914"/>
                  </a:cubicBezTo>
                  <a:cubicBezTo>
                    <a:pt x="1527" y="182766"/>
                    <a:pt x="3252" y="175845"/>
                    <a:pt x="6287" y="168389"/>
                  </a:cubicBezTo>
                  <a:cubicBezTo>
                    <a:pt x="7794" y="164660"/>
                    <a:pt x="9658" y="160813"/>
                    <a:pt x="11859" y="156847"/>
                  </a:cubicBezTo>
                  <a:cubicBezTo>
                    <a:pt x="14041" y="152881"/>
                    <a:pt x="16559" y="148815"/>
                    <a:pt x="19395" y="144631"/>
                  </a:cubicBezTo>
                  <a:cubicBezTo>
                    <a:pt x="22211" y="140446"/>
                    <a:pt x="25325" y="136143"/>
                    <a:pt x="28676" y="131661"/>
                  </a:cubicBezTo>
                  <a:cubicBezTo>
                    <a:pt x="32008" y="127159"/>
                    <a:pt x="35558" y="122499"/>
                    <a:pt x="39187" y="117502"/>
                  </a:cubicBezTo>
                  <a:cubicBezTo>
                    <a:pt x="39643" y="116887"/>
                    <a:pt x="40099" y="116272"/>
                    <a:pt x="40575" y="115637"/>
                  </a:cubicBezTo>
                  <a:cubicBezTo>
                    <a:pt x="41011" y="115003"/>
                    <a:pt x="41467" y="114348"/>
                    <a:pt x="41924" y="113714"/>
                  </a:cubicBezTo>
                  <a:cubicBezTo>
                    <a:pt x="42856" y="112445"/>
                    <a:pt x="43748" y="111116"/>
                    <a:pt x="44660" y="109787"/>
                  </a:cubicBezTo>
                  <a:cubicBezTo>
                    <a:pt x="45553" y="108439"/>
                    <a:pt x="46485" y="107090"/>
                    <a:pt x="47357" y="105702"/>
                  </a:cubicBezTo>
                  <a:cubicBezTo>
                    <a:pt x="47813" y="104988"/>
                    <a:pt x="48270" y="104294"/>
                    <a:pt x="48706" y="103600"/>
                  </a:cubicBezTo>
                  <a:cubicBezTo>
                    <a:pt x="49142" y="102886"/>
                    <a:pt x="49578" y="102152"/>
                    <a:pt x="50015" y="101438"/>
                  </a:cubicBezTo>
                  <a:cubicBezTo>
                    <a:pt x="53505" y="95648"/>
                    <a:pt x="56797" y="89381"/>
                    <a:pt x="59435" y="82480"/>
                  </a:cubicBezTo>
                  <a:cubicBezTo>
                    <a:pt x="60724" y="79029"/>
                    <a:pt x="61854" y="75420"/>
                    <a:pt x="62746" y="71672"/>
                  </a:cubicBezTo>
                  <a:cubicBezTo>
                    <a:pt x="62945" y="70740"/>
                    <a:pt x="63143" y="69788"/>
                    <a:pt x="63341" y="68836"/>
                  </a:cubicBezTo>
                  <a:cubicBezTo>
                    <a:pt x="63520" y="67884"/>
                    <a:pt x="63659" y="66912"/>
                    <a:pt x="63817" y="65940"/>
                  </a:cubicBezTo>
                  <a:lnTo>
                    <a:pt x="63936" y="65226"/>
                  </a:lnTo>
                  <a:lnTo>
                    <a:pt x="64016" y="64493"/>
                  </a:lnTo>
                  <a:cubicBezTo>
                    <a:pt x="64075" y="63997"/>
                    <a:pt x="64135" y="63501"/>
                    <a:pt x="64194" y="63005"/>
                  </a:cubicBezTo>
                  <a:cubicBezTo>
                    <a:pt x="64293" y="62014"/>
                    <a:pt x="64392" y="61022"/>
                    <a:pt x="64452" y="60031"/>
                  </a:cubicBezTo>
                  <a:cubicBezTo>
                    <a:pt x="64749" y="56025"/>
                    <a:pt x="64769" y="51939"/>
                    <a:pt x="64809" y="47775"/>
                  </a:cubicBezTo>
                  <a:cubicBezTo>
                    <a:pt x="64849" y="43610"/>
                    <a:pt x="64888" y="39366"/>
                    <a:pt x="65225" y="35043"/>
                  </a:cubicBezTo>
                  <a:cubicBezTo>
                    <a:pt x="65265" y="34508"/>
                    <a:pt x="65325" y="33972"/>
                    <a:pt x="65364" y="33417"/>
                  </a:cubicBezTo>
                  <a:cubicBezTo>
                    <a:pt x="65424" y="32882"/>
                    <a:pt x="65483" y="32346"/>
                    <a:pt x="65543" y="31811"/>
                  </a:cubicBezTo>
                  <a:cubicBezTo>
                    <a:pt x="65662" y="30720"/>
                    <a:pt x="65820" y="29629"/>
                    <a:pt x="66019" y="28539"/>
                  </a:cubicBezTo>
                  <a:cubicBezTo>
                    <a:pt x="66395" y="26377"/>
                    <a:pt x="66911" y="24215"/>
                    <a:pt x="67565" y="22074"/>
                  </a:cubicBezTo>
                  <a:cubicBezTo>
                    <a:pt x="68894" y="17790"/>
                    <a:pt x="70857" y="13586"/>
                    <a:pt x="73733" y="9917"/>
                  </a:cubicBezTo>
                  <a:cubicBezTo>
                    <a:pt x="75181" y="8093"/>
                    <a:pt x="76827" y="6407"/>
                    <a:pt x="78731" y="4999"/>
                  </a:cubicBezTo>
                  <a:cubicBezTo>
                    <a:pt x="80634" y="3571"/>
                    <a:pt x="82756" y="2421"/>
                    <a:pt x="85037" y="1647"/>
                  </a:cubicBezTo>
                  <a:cubicBezTo>
                    <a:pt x="87671" y="731"/>
                    <a:pt x="90483" y="285"/>
                    <a:pt x="93329" y="285"/>
                  </a:cubicBezTo>
                  <a:cubicBezTo>
                    <a:pt x="95412" y="285"/>
                    <a:pt x="97512" y="524"/>
                    <a:pt x="99573" y="993"/>
                  </a:cubicBezTo>
                  <a:cubicBezTo>
                    <a:pt x="100386" y="1191"/>
                    <a:pt x="101199" y="1370"/>
                    <a:pt x="101993" y="1647"/>
                  </a:cubicBezTo>
                  <a:lnTo>
                    <a:pt x="102588" y="1846"/>
                  </a:lnTo>
                  <a:lnTo>
                    <a:pt x="102885" y="1925"/>
                  </a:lnTo>
                  <a:lnTo>
                    <a:pt x="103183" y="2044"/>
                  </a:lnTo>
                  <a:cubicBezTo>
                    <a:pt x="103559" y="2183"/>
                    <a:pt x="103956" y="2341"/>
                    <a:pt x="104353" y="2500"/>
                  </a:cubicBezTo>
                  <a:cubicBezTo>
                    <a:pt x="105880" y="3135"/>
                    <a:pt x="107367" y="3868"/>
                    <a:pt x="108735" y="4761"/>
                  </a:cubicBezTo>
                  <a:cubicBezTo>
                    <a:pt x="111532" y="6486"/>
                    <a:pt x="113971" y="8687"/>
                    <a:pt x="116073" y="11107"/>
                  </a:cubicBezTo>
                  <a:cubicBezTo>
                    <a:pt x="117104" y="12317"/>
                    <a:pt x="118076" y="13586"/>
                    <a:pt x="118948" y="14915"/>
                  </a:cubicBezTo>
                  <a:cubicBezTo>
                    <a:pt x="119821" y="16223"/>
                    <a:pt x="120595" y="17612"/>
                    <a:pt x="121308" y="19000"/>
                  </a:cubicBezTo>
                  <a:cubicBezTo>
                    <a:pt x="122697" y="21796"/>
                    <a:pt x="123787" y="24711"/>
                    <a:pt x="124541" y="27666"/>
                  </a:cubicBezTo>
                  <a:cubicBezTo>
                    <a:pt x="125295" y="30621"/>
                    <a:pt x="125751" y="33615"/>
                    <a:pt x="125989" y="36590"/>
                  </a:cubicBezTo>
                  <a:cubicBezTo>
                    <a:pt x="126187" y="39545"/>
                    <a:pt x="126167" y="42500"/>
                    <a:pt x="125969" y="45395"/>
                  </a:cubicBezTo>
                  <a:cubicBezTo>
                    <a:pt x="125770" y="48291"/>
                    <a:pt x="125374" y="51126"/>
                    <a:pt x="124878" y="53903"/>
                  </a:cubicBezTo>
                  <a:lnTo>
                    <a:pt x="124680" y="54954"/>
                  </a:lnTo>
                  <a:cubicBezTo>
                    <a:pt x="124600" y="55291"/>
                    <a:pt x="124541" y="55648"/>
                    <a:pt x="124462" y="55985"/>
                  </a:cubicBezTo>
                  <a:cubicBezTo>
                    <a:pt x="124323" y="56679"/>
                    <a:pt x="124164" y="57353"/>
                    <a:pt x="124025" y="58047"/>
                  </a:cubicBezTo>
                  <a:cubicBezTo>
                    <a:pt x="123867" y="58722"/>
                    <a:pt x="123688" y="59396"/>
                    <a:pt x="123510" y="60070"/>
                  </a:cubicBezTo>
                  <a:cubicBezTo>
                    <a:pt x="123351" y="60745"/>
                    <a:pt x="123173" y="61399"/>
                    <a:pt x="122994" y="62073"/>
                  </a:cubicBezTo>
                  <a:cubicBezTo>
                    <a:pt x="120059" y="72703"/>
                    <a:pt x="115597" y="82242"/>
                    <a:pt x="110282" y="90551"/>
                  </a:cubicBezTo>
                  <a:cubicBezTo>
                    <a:pt x="104948" y="98860"/>
                    <a:pt x="98760" y="105920"/>
                    <a:pt x="92216" y="111751"/>
                  </a:cubicBezTo>
                  <a:cubicBezTo>
                    <a:pt x="88963" y="114686"/>
                    <a:pt x="85612" y="117323"/>
                    <a:pt x="82280" y="119743"/>
                  </a:cubicBezTo>
                  <a:cubicBezTo>
                    <a:pt x="78949" y="122162"/>
                    <a:pt x="75637" y="124403"/>
                    <a:pt x="72384" y="126485"/>
                  </a:cubicBezTo>
                  <a:cubicBezTo>
                    <a:pt x="65880" y="130670"/>
                    <a:pt x="59633" y="134338"/>
                    <a:pt x="53902" y="137888"/>
                  </a:cubicBezTo>
                  <a:cubicBezTo>
                    <a:pt x="48131" y="141398"/>
                    <a:pt x="42856" y="144809"/>
                    <a:pt x="38116" y="148200"/>
                  </a:cubicBezTo>
                  <a:cubicBezTo>
                    <a:pt x="35756" y="149886"/>
                    <a:pt x="33535" y="151592"/>
                    <a:pt x="31433" y="153277"/>
                  </a:cubicBezTo>
                  <a:cubicBezTo>
                    <a:pt x="29331" y="154963"/>
                    <a:pt x="27387" y="156668"/>
                    <a:pt x="25563" y="158334"/>
                  </a:cubicBezTo>
                  <a:cubicBezTo>
                    <a:pt x="21934" y="161706"/>
                    <a:pt x="18860" y="165057"/>
                    <a:pt x="16301" y="168309"/>
                  </a:cubicBezTo>
                  <a:cubicBezTo>
                    <a:pt x="13743" y="171562"/>
                    <a:pt x="11701" y="174715"/>
                    <a:pt x="10055" y="177650"/>
                  </a:cubicBezTo>
                  <a:cubicBezTo>
                    <a:pt x="8409" y="180605"/>
                    <a:pt x="7179" y="183361"/>
                    <a:pt x="6207" y="185840"/>
                  </a:cubicBezTo>
                  <a:cubicBezTo>
                    <a:pt x="5989" y="186475"/>
                    <a:pt x="5771" y="187090"/>
                    <a:pt x="5553" y="187665"/>
                  </a:cubicBezTo>
                  <a:cubicBezTo>
                    <a:pt x="5454" y="187962"/>
                    <a:pt x="5354" y="188260"/>
                    <a:pt x="5255" y="188537"/>
                  </a:cubicBezTo>
                  <a:cubicBezTo>
                    <a:pt x="5176" y="188835"/>
                    <a:pt x="5077" y="189112"/>
                    <a:pt x="4998" y="189410"/>
                  </a:cubicBezTo>
                  <a:cubicBezTo>
                    <a:pt x="4839" y="189965"/>
                    <a:pt x="4680" y="190501"/>
                    <a:pt x="4522" y="191036"/>
                  </a:cubicBezTo>
                  <a:cubicBezTo>
                    <a:pt x="4383" y="191552"/>
                    <a:pt x="4264" y="192067"/>
                    <a:pt x="4145" y="192563"/>
                  </a:cubicBezTo>
                  <a:cubicBezTo>
                    <a:pt x="4026" y="193059"/>
                    <a:pt x="3907" y="193535"/>
                    <a:pt x="3808" y="193971"/>
                  </a:cubicBezTo>
                  <a:cubicBezTo>
                    <a:pt x="3728" y="194447"/>
                    <a:pt x="3649" y="194883"/>
                    <a:pt x="3570" y="195300"/>
                  </a:cubicBezTo>
                  <a:cubicBezTo>
                    <a:pt x="3490" y="195736"/>
                    <a:pt x="3431" y="196133"/>
                    <a:pt x="3352" y="196529"/>
                  </a:cubicBezTo>
                  <a:cubicBezTo>
                    <a:pt x="3292" y="196906"/>
                    <a:pt x="3252" y="197283"/>
                    <a:pt x="3213" y="197640"/>
                  </a:cubicBezTo>
                  <a:cubicBezTo>
                    <a:pt x="3133" y="198354"/>
                    <a:pt x="3034" y="198988"/>
                    <a:pt x="2995" y="199563"/>
                  </a:cubicBezTo>
                  <a:cubicBezTo>
                    <a:pt x="2955" y="200158"/>
                    <a:pt x="2915" y="200654"/>
                    <a:pt x="2895" y="201110"/>
                  </a:cubicBezTo>
                  <a:cubicBezTo>
                    <a:pt x="2876" y="201566"/>
                    <a:pt x="2836" y="201943"/>
                    <a:pt x="2836" y="202280"/>
                  </a:cubicBezTo>
                  <a:cubicBezTo>
                    <a:pt x="2856" y="202598"/>
                    <a:pt x="2856" y="202855"/>
                    <a:pt x="2876" y="203074"/>
                  </a:cubicBezTo>
                  <a:cubicBezTo>
                    <a:pt x="2876" y="203292"/>
                    <a:pt x="2895" y="203430"/>
                    <a:pt x="2895" y="203549"/>
                  </a:cubicBezTo>
                  <a:cubicBezTo>
                    <a:pt x="2895" y="203649"/>
                    <a:pt x="2915" y="203688"/>
                    <a:pt x="2915" y="203688"/>
                  </a:cubicBezTo>
                  <a:cubicBezTo>
                    <a:pt x="2915" y="203688"/>
                    <a:pt x="2915" y="203649"/>
                    <a:pt x="2915" y="203549"/>
                  </a:cubicBezTo>
                  <a:cubicBezTo>
                    <a:pt x="2915" y="203430"/>
                    <a:pt x="2895" y="203292"/>
                    <a:pt x="2895" y="203074"/>
                  </a:cubicBezTo>
                  <a:cubicBezTo>
                    <a:pt x="2895" y="202875"/>
                    <a:pt x="2895" y="202598"/>
                    <a:pt x="2876" y="202280"/>
                  </a:cubicBezTo>
                  <a:cubicBezTo>
                    <a:pt x="2876" y="201943"/>
                    <a:pt x="2935" y="201566"/>
                    <a:pt x="2955" y="201110"/>
                  </a:cubicBezTo>
                  <a:cubicBezTo>
                    <a:pt x="2995" y="200674"/>
                    <a:pt x="3034" y="200158"/>
                    <a:pt x="3074" y="199583"/>
                  </a:cubicBezTo>
                  <a:cubicBezTo>
                    <a:pt x="3114" y="199008"/>
                    <a:pt x="3213" y="198374"/>
                    <a:pt x="3292" y="197660"/>
                  </a:cubicBezTo>
                  <a:cubicBezTo>
                    <a:pt x="3352" y="197303"/>
                    <a:pt x="3391" y="196926"/>
                    <a:pt x="3451" y="196549"/>
                  </a:cubicBezTo>
                  <a:cubicBezTo>
                    <a:pt x="3530" y="196152"/>
                    <a:pt x="3589" y="195756"/>
                    <a:pt x="3669" y="195339"/>
                  </a:cubicBezTo>
                  <a:cubicBezTo>
                    <a:pt x="3748" y="194903"/>
                    <a:pt x="3827" y="194467"/>
                    <a:pt x="3927" y="194011"/>
                  </a:cubicBezTo>
                  <a:cubicBezTo>
                    <a:pt x="4026" y="193555"/>
                    <a:pt x="4145" y="193079"/>
                    <a:pt x="4264" y="192583"/>
                  </a:cubicBezTo>
                  <a:cubicBezTo>
                    <a:pt x="4383" y="192107"/>
                    <a:pt x="4502" y="191591"/>
                    <a:pt x="4641" y="191056"/>
                  </a:cubicBezTo>
                  <a:cubicBezTo>
                    <a:pt x="4799" y="190540"/>
                    <a:pt x="4958" y="190005"/>
                    <a:pt x="5117" y="189449"/>
                  </a:cubicBezTo>
                  <a:cubicBezTo>
                    <a:pt x="5216" y="189172"/>
                    <a:pt x="5295" y="188874"/>
                    <a:pt x="5374" y="188597"/>
                  </a:cubicBezTo>
                  <a:cubicBezTo>
                    <a:pt x="5473" y="188299"/>
                    <a:pt x="5573" y="188022"/>
                    <a:pt x="5692" y="187724"/>
                  </a:cubicBezTo>
                  <a:cubicBezTo>
                    <a:pt x="5890" y="187129"/>
                    <a:pt x="6108" y="186534"/>
                    <a:pt x="6326" y="185900"/>
                  </a:cubicBezTo>
                  <a:cubicBezTo>
                    <a:pt x="7298" y="183421"/>
                    <a:pt x="8547" y="180684"/>
                    <a:pt x="10193" y="177749"/>
                  </a:cubicBezTo>
                  <a:cubicBezTo>
                    <a:pt x="11839" y="174794"/>
                    <a:pt x="13902" y="171681"/>
                    <a:pt x="16460" y="168428"/>
                  </a:cubicBezTo>
                  <a:cubicBezTo>
                    <a:pt x="19018" y="165196"/>
                    <a:pt x="22072" y="161844"/>
                    <a:pt x="25701" y="158493"/>
                  </a:cubicBezTo>
                  <a:cubicBezTo>
                    <a:pt x="27526" y="156827"/>
                    <a:pt x="29469" y="155141"/>
                    <a:pt x="31552" y="153456"/>
                  </a:cubicBezTo>
                  <a:cubicBezTo>
                    <a:pt x="33654" y="151770"/>
                    <a:pt x="35875" y="150084"/>
                    <a:pt x="38255" y="148379"/>
                  </a:cubicBezTo>
                  <a:cubicBezTo>
                    <a:pt x="42994" y="145008"/>
                    <a:pt x="48270" y="141616"/>
                    <a:pt x="54021" y="138086"/>
                  </a:cubicBezTo>
                  <a:cubicBezTo>
                    <a:pt x="59772" y="134557"/>
                    <a:pt x="65999" y="130888"/>
                    <a:pt x="72503" y="126703"/>
                  </a:cubicBezTo>
                  <a:cubicBezTo>
                    <a:pt x="75776" y="124621"/>
                    <a:pt x="79087" y="122400"/>
                    <a:pt x="82419" y="119961"/>
                  </a:cubicBezTo>
                  <a:cubicBezTo>
                    <a:pt x="85771" y="117541"/>
                    <a:pt x="89122" y="114904"/>
                    <a:pt x="92394" y="111969"/>
                  </a:cubicBezTo>
                  <a:cubicBezTo>
                    <a:pt x="98939" y="106118"/>
                    <a:pt x="105166" y="99039"/>
                    <a:pt x="110500" y="90710"/>
                  </a:cubicBezTo>
                  <a:cubicBezTo>
                    <a:pt x="115835" y="82380"/>
                    <a:pt x="120317" y="72802"/>
                    <a:pt x="123272" y="62153"/>
                  </a:cubicBezTo>
                  <a:cubicBezTo>
                    <a:pt x="123450" y="61498"/>
                    <a:pt x="123609" y="60824"/>
                    <a:pt x="123787" y="60150"/>
                  </a:cubicBezTo>
                  <a:cubicBezTo>
                    <a:pt x="123946" y="59475"/>
                    <a:pt x="124144" y="58801"/>
                    <a:pt x="124283" y="58107"/>
                  </a:cubicBezTo>
                  <a:cubicBezTo>
                    <a:pt x="124442" y="57433"/>
                    <a:pt x="124600" y="56739"/>
                    <a:pt x="124739" y="56064"/>
                  </a:cubicBezTo>
                  <a:cubicBezTo>
                    <a:pt x="124819" y="55707"/>
                    <a:pt x="124878" y="55370"/>
                    <a:pt x="124957" y="55013"/>
                  </a:cubicBezTo>
                  <a:cubicBezTo>
                    <a:pt x="125017" y="54676"/>
                    <a:pt x="125076" y="54319"/>
                    <a:pt x="125156" y="53982"/>
                  </a:cubicBezTo>
                  <a:cubicBezTo>
                    <a:pt x="125651" y="51186"/>
                    <a:pt x="126048" y="48330"/>
                    <a:pt x="126246" y="45415"/>
                  </a:cubicBezTo>
                  <a:cubicBezTo>
                    <a:pt x="126445" y="42520"/>
                    <a:pt x="126465" y="39565"/>
                    <a:pt x="126266" y="36570"/>
                  </a:cubicBezTo>
                  <a:cubicBezTo>
                    <a:pt x="126028" y="33596"/>
                    <a:pt x="125572" y="30581"/>
                    <a:pt x="124819" y="27607"/>
                  </a:cubicBezTo>
                  <a:cubicBezTo>
                    <a:pt x="124045" y="24632"/>
                    <a:pt x="122954" y="21697"/>
                    <a:pt x="121566" y="18881"/>
                  </a:cubicBezTo>
                  <a:cubicBezTo>
                    <a:pt x="120832" y="17473"/>
                    <a:pt x="120079" y="16085"/>
                    <a:pt x="119167" y="14756"/>
                  </a:cubicBezTo>
                  <a:cubicBezTo>
                    <a:pt x="118314" y="13427"/>
                    <a:pt x="117322" y="12158"/>
                    <a:pt x="116291" y="10909"/>
                  </a:cubicBezTo>
                  <a:cubicBezTo>
                    <a:pt x="114169" y="8489"/>
                    <a:pt x="111710" y="6268"/>
                    <a:pt x="108894" y="4523"/>
                  </a:cubicBezTo>
                  <a:cubicBezTo>
                    <a:pt x="107486" y="3611"/>
                    <a:pt x="105979" y="2877"/>
                    <a:pt x="104452" y="2222"/>
                  </a:cubicBezTo>
                  <a:lnTo>
                    <a:pt x="103262" y="1766"/>
                  </a:lnTo>
                  <a:lnTo>
                    <a:pt x="102984" y="1667"/>
                  </a:lnTo>
                  <a:lnTo>
                    <a:pt x="102667" y="1568"/>
                  </a:lnTo>
                  <a:lnTo>
                    <a:pt x="102072" y="1370"/>
                  </a:lnTo>
                  <a:cubicBezTo>
                    <a:pt x="101279" y="1092"/>
                    <a:pt x="100446" y="914"/>
                    <a:pt x="99633" y="715"/>
                  </a:cubicBezTo>
                  <a:cubicBezTo>
                    <a:pt x="97535" y="244"/>
                    <a:pt x="95402" y="1"/>
                    <a:pt x="932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7"/>
            <p:cNvSpPr/>
            <p:nvPr/>
          </p:nvSpPr>
          <p:spPr>
            <a:xfrm>
              <a:off x="5833985" y="-2671025"/>
              <a:ext cx="2419517" cy="3916116"/>
            </a:xfrm>
            <a:custGeom>
              <a:rect b="b" l="l" r="r" t="t"/>
              <a:pathLst>
                <a:path extrusionOk="0" h="122102" w="75439">
                  <a:moveTo>
                    <a:pt x="61086" y="1"/>
                  </a:moveTo>
                  <a:cubicBezTo>
                    <a:pt x="60365" y="1"/>
                    <a:pt x="59646" y="76"/>
                    <a:pt x="58939" y="199"/>
                  </a:cubicBezTo>
                  <a:cubicBezTo>
                    <a:pt x="57115" y="556"/>
                    <a:pt x="55429" y="1329"/>
                    <a:pt x="53922" y="2321"/>
                  </a:cubicBezTo>
                  <a:cubicBezTo>
                    <a:pt x="52434" y="3293"/>
                    <a:pt x="51106" y="4522"/>
                    <a:pt x="50015" y="5871"/>
                  </a:cubicBezTo>
                  <a:cubicBezTo>
                    <a:pt x="49460" y="6565"/>
                    <a:pt x="48964" y="7279"/>
                    <a:pt x="48528" y="8032"/>
                  </a:cubicBezTo>
                  <a:lnTo>
                    <a:pt x="48210" y="8588"/>
                  </a:lnTo>
                  <a:lnTo>
                    <a:pt x="47933" y="9183"/>
                  </a:lnTo>
                  <a:cubicBezTo>
                    <a:pt x="47834" y="9361"/>
                    <a:pt x="47734" y="9559"/>
                    <a:pt x="47655" y="9758"/>
                  </a:cubicBezTo>
                  <a:lnTo>
                    <a:pt x="47397" y="10333"/>
                  </a:lnTo>
                  <a:cubicBezTo>
                    <a:pt x="46723" y="11899"/>
                    <a:pt x="46247" y="13526"/>
                    <a:pt x="45870" y="15132"/>
                  </a:cubicBezTo>
                  <a:cubicBezTo>
                    <a:pt x="45136" y="18364"/>
                    <a:pt x="44859" y="21597"/>
                    <a:pt x="44601" y="24710"/>
                  </a:cubicBezTo>
                  <a:cubicBezTo>
                    <a:pt x="44462" y="26277"/>
                    <a:pt x="44343" y="27804"/>
                    <a:pt x="44204" y="29331"/>
                  </a:cubicBezTo>
                  <a:cubicBezTo>
                    <a:pt x="44046" y="30838"/>
                    <a:pt x="43867" y="32326"/>
                    <a:pt x="43689" y="33793"/>
                  </a:cubicBezTo>
                  <a:cubicBezTo>
                    <a:pt x="43292" y="36728"/>
                    <a:pt x="42836" y="39584"/>
                    <a:pt x="42320" y="42340"/>
                  </a:cubicBezTo>
                  <a:cubicBezTo>
                    <a:pt x="41269" y="47834"/>
                    <a:pt x="39980" y="52970"/>
                    <a:pt x="38533" y="57729"/>
                  </a:cubicBezTo>
                  <a:cubicBezTo>
                    <a:pt x="35657" y="67248"/>
                    <a:pt x="32226" y="75340"/>
                    <a:pt x="28795" y="82181"/>
                  </a:cubicBezTo>
                  <a:cubicBezTo>
                    <a:pt x="25365" y="89023"/>
                    <a:pt x="21934" y="94635"/>
                    <a:pt x="18761" y="99276"/>
                  </a:cubicBezTo>
                  <a:cubicBezTo>
                    <a:pt x="17174" y="101576"/>
                    <a:pt x="15687" y="103659"/>
                    <a:pt x="14259" y="105523"/>
                  </a:cubicBezTo>
                  <a:cubicBezTo>
                    <a:pt x="12851" y="107407"/>
                    <a:pt x="11522" y="109053"/>
                    <a:pt x="10313" y="110540"/>
                  </a:cubicBezTo>
                  <a:cubicBezTo>
                    <a:pt x="7873" y="113495"/>
                    <a:pt x="5890" y="115736"/>
                    <a:pt x="4343" y="117422"/>
                  </a:cubicBezTo>
                  <a:cubicBezTo>
                    <a:pt x="3570" y="118274"/>
                    <a:pt x="2916" y="118988"/>
                    <a:pt x="2360" y="119583"/>
                  </a:cubicBezTo>
                  <a:cubicBezTo>
                    <a:pt x="1805" y="120178"/>
                    <a:pt x="1349" y="120654"/>
                    <a:pt x="992" y="121011"/>
                  </a:cubicBezTo>
                  <a:cubicBezTo>
                    <a:pt x="655" y="121388"/>
                    <a:pt x="397" y="121665"/>
                    <a:pt x="238" y="121824"/>
                  </a:cubicBezTo>
                  <a:cubicBezTo>
                    <a:pt x="159" y="121923"/>
                    <a:pt x="99" y="121983"/>
                    <a:pt x="60" y="122022"/>
                  </a:cubicBezTo>
                  <a:cubicBezTo>
                    <a:pt x="20" y="122062"/>
                    <a:pt x="0" y="122102"/>
                    <a:pt x="0" y="122102"/>
                  </a:cubicBezTo>
                  <a:cubicBezTo>
                    <a:pt x="0" y="122102"/>
                    <a:pt x="20" y="122082"/>
                    <a:pt x="60" y="122042"/>
                  </a:cubicBezTo>
                  <a:cubicBezTo>
                    <a:pt x="99" y="122003"/>
                    <a:pt x="159" y="121943"/>
                    <a:pt x="258" y="121844"/>
                  </a:cubicBezTo>
                  <a:cubicBezTo>
                    <a:pt x="417" y="121685"/>
                    <a:pt x="675" y="121427"/>
                    <a:pt x="1032" y="121070"/>
                  </a:cubicBezTo>
                  <a:cubicBezTo>
                    <a:pt x="1388" y="120694"/>
                    <a:pt x="1845" y="120238"/>
                    <a:pt x="2420" y="119643"/>
                  </a:cubicBezTo>
                  <a:cubicBezTo>
                    <a:pt x="2975" y="119048"/>
                    <a:pt x="3649" y="118354"/>
                    <a:pt x="4423" y="117501"/>
                  </a:cubicBezTo>
                  <a:cubicBezTo>
                    <a:pt x="5970" y="115815"/>
                    <a:pt x="7973" y="113594"/>
                    <a:pt x="10432" y="110639"/>
                  </a:cubicBezTo>
                  <a:cubicBezTo>
                    <a:pt x="11641" y="109152"/>
                    <a:pt x="12990" y="107506"/>
                    <a:pt x="14398" y="105642"/>
                  </a:cubicBezTo>
                  <a:cubicBezTo>
                    <a:pt x="15826" y="103778"/>
                    <a:pt x="17333" y="101695"/>
                    <a:pt x="18939" y="99375"/>
                  </a:cubicBezTo>
                  <a:cubicBezTo>
                    <a:pt x="22112" y="94754"/>
                    <a:pt x="25583" y="89142"/>
                    <a:pt x="29014" y="82281"/>
                  </a:cubicBezTo>
                  <a:cubicBezTo>
                    <a:pt x="32464" y="75439"/>
                    <a:pt x="35895" y="67348"/>
                    <a:pt x="38790" y="57809"/>
                  </a:cubicBezTo>
                  <a:cubicBezTo>
                    <a:pt x="40238" y="53029"/>
                    <a:pt x="41547" y="47893"/>
                    <a:pt x="42598" y="42380"/>
                  </a:cubicBezTo>
                  <a:cubicBezTo>
                    <a:pt x="43114" y="39624"/>
                    <a:pt x="43590" y="36768"/>
                    <a:pt x="43966" y="33833"/>
                  </a:cubicBezTo>
                  <a:cubicBezTo>
                    <a:pt x="44165" y="32365"/>
                    <a:pt x="44323" y="30858"/>
                    <a:pt x="44482" y="29351"/>
                  </a:cubicBezTo>
                  <a:cubicBezTo>
                    <a:pt x="44621" y="27824"/>
                    <a:pt x="44760" y="26297"/>
                    <a:pt x="44879" y="24730"/>
                  </a:cubicBezTo>
                  <a:cubicBezTo>
                    <a:pt x="45136" y="21617"/>
                    <a:pt x="45434" y="18404"/>
                    <a:pt x="46168" y="15191"/>
                  </a:cubicBezTo>
                  <a:cubicBezTo>
                    <a:pt x="46525" y="13605"/>
                    <a:pt x="47001" y="11999"/>
                    <a:pt x="47655" y="10452"/>
                  </a:cubicBezTo>
                  <a:lnTo>
                    <a:pt x="47913" y="9877"/>
                  </a:lnTo>
                  <a:cubicBezTo>
                    <a:pt x="47992" y="9678"/>
                    <a:pt x="48091" y="9480"/>
                    <a:pt x="48190" y="9302"/>
                  </a:cubicBezTo>
                  <a:lnTo>
                    <a:pt x="48468" y="8726"/>
                  </a:lnTo>
                  <a:lnTo>
                    <a:pt x="48785" y="8171"/>
                  </a:lnTo>
                  <a:cubicBezTo>
                    <a:pt x="49202" y="7437"/>
                    <a:pt x="49698" y="6723"/>
                    <a:pt x="50233" y="6069"/>
                  </a:cubicBezTo>
                  <a:cubicBezTo>
                    <a:pt x="51324" y="4720"/>
                    <a:pt x="52613" y="3531"/>
                    <a:pt x="54100" y="2559"/>
                  </a:cubicBezTo>
                  <a:cubicBezTo>
                    <a:pt x="55568" y="1587"/>
                    <a:pt x="57214" y="834"/>
                    <a:pt x="58999" y="496"/>
                  </a:cubicBezTo>
                  <a:cubicBezTo>
                    <a:pt x="59653" y="363"/>
                    <a:pt x="60330" y="296"/>
                    <a:pt x="61012" y="296"/>
                  </a:cubicBezTo>
                  <a:cubicBezTo>
                    <a:pt x="61240" y="296"/>
                    <a:pt x="61468" y="303"/>
                    <a:pt x="61696" y="318"/>
                  </a:cubicBezTo>
                  <a:cubicBezTo>
                    <a:pt x="62608" y="358"/>
                    <a:pt x="63520" y="556"/>
                    <a:pt x="64373" y="873"/>
                  </a:cubicBezTo>
                  <a:cubicBezTo>
                    <a:pt x="65245" y="1191"/>
                    <a:pt x="66078" y="1607"/>
                    <a:pt x="66832" y="2162"/>
                  </a:cubicBezTo>
                  <a:cubicBezTo>
                    <a:pt x="67586" y="2718"/>
                    <a:pt x="68280" y="3352"/>
                    <a:pt x="68914" y="4066"/>
                  </a:cubicBezTo>
                  <a:cubicBezTo>
                    <a:pt x="70164" y="5494"/>
                    <a:pt x="71116" y="7140"/>
                    <a:pt x="71869" y="8845"/>
                  </a:cubicBezTo>
                  <a:cubicBezTo>
                    <a:pt x="72266" y="9678"/>
                    <a:pt x="72583" y="10551"/>
                    <a:pt x="72881" y="11423"/>
                  </a:cubicBezTo>
                  <a:lnTo>
                    <a:pt x="73079" y="12078"/>
                  </a:lnTo>
                  <a:lnTo>
                    <a:pt x="73277" y="12752"/>
                  </a:lnTo>
                  <a:cubicBezTo>
                    <a:pt x="73396" y="13188"/>
                    <a:pt x="73515" y="13625"/>
                    <a:pt x="73634" y="14061"/>
                  </a:cubicBezTo>
                  <a:cubicBezTo>
                    <a:pt x="74546" y="17591"/>
                    <a:pt x="74983" y="21141"/>
                    <a:pt x="75102" y="24591"/>
                  </a:cubicBezTo>
                  <a:cubicBezTo>
                    <a:pt x="75141" y="25028"/>
                    <a:pt x="75121" y="25464"/>
                    <a:pt x="75141" y="25900"/>
                  </a:cubicBezTo>
                  <a:cubicBezTo>
                    <a:pt x="75141" y="26317"/>
                    <a:pt x="75141" y="26753"/>
                    <a:pt x="75141" y="27189"/>
                  </a:cubicBezTo>
                  <a:cubicBezTo>
                    <a:pt x="75102" y="28042"/>
                    <a:pt x="75082" y="28895"/>
                    <a:pt x="75022" y="29728"/>
                  </a:cubicBezTo>
                  <a:cubicBezTo>
                    <a:pt x="75002" y="30144"/>
                    <a:pt x="74963" y="30561"/>
                    <a:pt x="74943" y="30977"/>
                  </a:cubicBezTo>
                  <a:lnTo>
                    <a:pt x="74884" y="31612"/>
                  </a:lnTo>
                  <a:lnTo>
                    <a:pt x="74824" y="32226"/>
                  </a:lnTo>
                  <a:cubicBezTo>
                    <a:pt x="74765" y="32643"/>
                    <a:pt x="74725" y="33059"/>
                    <a:pt x="74685" y="33476"/>
                  </a:cubicBezTo>
                  <a:cubicBezTo>
                    <a:pt x="74646" y="33892"/>
                    <a:pt x="74566" y="34289"/>
                    <a:pt x="74507" y="34705"/>
                  </a:cubicBezTo>
                  <a:cubicBezTo>
                    <a:pt x="74031" y="37958"/>
                    <a:pt x="73297" y="41091"/>
                    <a:pt x="72405" y="44086"/>
                  </a:cubicBezTo>
                  <a:cubicBezTo>
                    <a:pt x="70580" y="50075"/>
                    <a:pt x="68101" y="55469"/>
                    <a:pt x="65384" y="60367"/>
                  </a:cubicBezTo>
                  <a:cubicBezTo>
                    <a:pt x="62687" y="65265"/>
                    <a:pt x="59752" y="69688"/>
                    <a:pt x="56857" y="73733"/>
                  </a:cubicBezTo>
                  <a:cubicBezTo>
                    <a:pt x="51046" y="81824"/>
                    <a:pt x="45414" y="88527"/>
                    <a:pt x="40139" y="94060"/>
                  </a:cubicBezTo>
                  <a:cubicBezTo>
                    <a:pt x="39465" y="94754"/>
                    <a:pt x="38830" y="95449"/>
                    <a:pt x="38176" y="96083"/>
                  </a:cubicBezTo>
                  <a:cubicBezTo>
                    <a:pt x="37521" y="96738"/>
                    <a:pt x="36867" y="97372"/>
                    <a:pt x="36232" y="98007"/>
                  </a:cubicBezTo>
                  <a:cubicBezTo>
                    <a:pt x="35598" y="98622"/>
                    <a:pt x="34963" y="99216"/>
                    <a:pt x="34328" y="99811"/>
                  </a:cubicBezTo>
                  <a:cubicBezTo>
                    <a:pt x="34031" y="100109"/>
                    <a:pt x="33714" y="100406"/>
                    <a:pt x="33416" y="100684"/>
                  </a:cubicBezTo>
                  <a:cubicBezTo>
                    <a:pt x="33099" y="100962"/>
                    <a:pt x="32782" y="101239"/>
                    <a:pt x="32484" y="101517"/>
                  </a:cubicBezTo>
                  <a:cubicBezTo>
                    <a:pt x="30045" y="103758"/>
                    <a:pt x="27665" y="105662"/>
                    <a:pt x="25484" y="107407"/>
                  </a:cubicBezTo>
                  <a:cubicBezTo>
                    <a:pt x="21041" y="110857"/>
                    <a:pt x="17135" y="113396"/>
                    <a:pt x="13862" y="115359"/>
                  </a:cubicBezTo>
                  <a:cubicBezTo>
                    <a:pt x="12216" y="116351"/>
                    <a:pt x="10769" y="117243"/>
                    <a:pt x="9460" y="117977"/>
                  </a:cubicBezTo>
                  <a:cubicBezTo>
                    <a:pt x="8151" y="118750"/>
                    <a:pt x="6981" y="119365"/>
                    <a:pt x="5950" y="119881"/>
                  </a:cubicBezTo>
                  <a:cubicBezTo>
                    <a:pt x="3887" y="120892"/>
                    <a:pt x="2380" y="121408"/>
                    <a:pt x="1408" y="121705"/>
                  </a:cubicBezTo>
                  <a:cubicBezTo>
                    <a:pt x="932" y="121864"/>
                    <a:pt x="575" y="121943"/>
                    <a:pt x="337" y="122003"/>
                  </a:cubicBezTo>
                  <a:cubicBezTo>
                    <a:pt x="218" y="122022"/>
                    <a:pt x="139" y="122062"/>
                    <a:pt x="80" y="122062"/>
                  </a:cubicBezTo>
                  <a:cubicBezTo>
                    <a:pt x="40" y="122082"/>
                    <a:pt x="0" y="122102"/>
                    <a:pt x="0" y="122102"/>
                  </a:cubicBezTo>
                  <a:cubicBezTo>
                    <a:pt x="0" y="122102"/>
                    <a:pt x="40" y="122102"/>
                    <a:pt x="80" y="122082"/>
                  </a:cubicBezTo>
                  <a:cubicBezTo>
                    <a:pt x="139" y="122062"/>
                    <a:pt x="238" y="122062"/>
                    <a:pt x="357" y="122022"/>
                  </a:cubicBezTo>
                  <a:cubicBezTo>
                    <a:pt x="575" y="121983"/>
                    <a:pt x="932" y="121903"/>
                    <a:pt x="1428" y="121765"/>
                  </a:cubicBezTo>
                  <a:cubicBezTo>
                    <a:pt x="2420" y="121487"/>
                    <a:pt x="3927" y="120991"/>
                    <a:pt x="6009" y="119980"/>
                  </a:cubicBezTo>
                  <a:cubicBezTo>
                    <a:pt x="7040" y="119484"/>
                    <a:pt x="8210" y="118849"/>
                    <a:pt x="9519" y="118116"/>
                  </a:cubicBezTo>
                  <a:cubicBezTo>
                    <a:pt x="10848" y="117362"/>
                    <a:pt x="12296" y="116489"/>
                    <a:pt x="13942" y="115518"/>
                  </a:cubicBezTo>
                  <a:cubicBezTo>
                    <a:pt x="17234" y="113554"/>
                    <a:pt x="21160" y="111016"/>
                    <a:pt x="25603" y="107585"/>
                  </a:cubicBezTo>
                  <a:cubicBezTo>
                    <a:pt x="27804" y="105840"/>
                    <a:pt x="30184" y="103916"/>
                    <a:pt x="32623" y="101695"/>
                  </a:cubicBezTo>
                  <a:cubicBezTo>
                    <a:pt x="32940" y="101418"/>
                    <a:pt x="33238" y="101140"/>
                    <a:pt x="33555" y="100862"/>
                  </a:cubicBezTo>
                  <a:cubicBezTo>
                    <a:pt x="33872" y="100565"/>
                    <a:pt x="34170" y="100268"/>
                    <a:pt x="34487" y="99990"/>
                  </a:cubicBezTo>
                  <a:cubicBezTo>
                    <a:pt x="35122" y="99395"/>
                    <a:pt x="35756" y="98800"/>
                    <a:pt x="36391" y="98185"/>
                  </a:cubicBezTo>
                  <a:cubicBezTo>
                    <a:pt x="37025" y="97551"/>
                    <a:pt x="37680" y="96916"/>
                    <a:pt x="38334" y="96262"/>
                  </a:cubicBezTo>
                  <a:cubicBezTo>
                    <a:pt x="38989" y="95607"/>
                    <a:pt x="39643" y="94933"/>
                    <a:pt x="40298" y="94239"/>
                  </a:cubicBezTo>
                  <a:cubicBezTo>
                    <a:pt x="45612" y="88706"/>
                    <a:pt x="51264" y="81983"/>
                    <a:pt x="57075" y="73892"/>
                  </a:cubicBezTo>
                  <a:cubicBezTo>
                    <a:pt x="59990" y="69827"/>
                    <a:pt x="62905" y="65424"/>
                    <a:pt x="65642" y="60506"/>
                  </a:cubicBezTo>
                  <a:cubicBezTo>
                    <a:pt x="68339" y="55608"/>
                    <a:pt x="70858" y="50174"/>
                    <a:pt x="72682" y="44165"/>
                  </a:cubicBezTo>
                  <a:cubicBezTo>
                    <a:pt x="73575" y="41170"/>
                    <a:pt x="74308" y="38017"/>
                    <a:pt x="74784" y="34745"/>
                  </a:cubicBezTo>
                  <a:cubicBezTo>
                    <a:pt x="74844" y="34348"/>
                    <a:pt x="74923" y="33932"/>
                    <a:pt x="74963" y="33515"/>
                  </a:cubicBezTo>
                  <a:cubicBezTo>
                    <a:pt x="75002" y="33099"/>
                    <a:pt x="75062" y="32683"/>
                    <a:pt x="75102" y="32266"/>
                  </a:cubicBezTo>
                  <a:lnTo>
                    <a:pt x="75181" y="31651"/>
                  </a:lnTo>
                  <a:lnTo>
                    <a:pt x="75221" y="31017"/>
                  </a:lnTo>
                  <a:cubicBezTo>
                    <a:pt x="75260" y="30600"/>
                    <a:pt x="75300" y="30184"/>
                    <a:pt x="75320" y="29748"/>
                  </a:cubicBezTo>
                  <a:cubicBezTo>
                    <a:pt x="75379" y="28915"/>
                    <a:pt x="75399" y="28062"/>
                    <a:pt x="75439" y="27189"/>
                  </a:cubicBezTo>
                  <a:cubicBezTo>
                    <a:pt x="75419" y="26753"/>
                    <a:pt x="75419" y="26337"/>
                    <a:pt x="75419" y="25900"/>
                  </a:cubicBezTo>
                  <a:cubicBezTo>
                    <a:pt x="75419" y="25464"/>
                    <a:pt x="75439" y="25028"/>
                    <a:pt x="75399" y="24591"/>
                  </a:cubicBezTo>
                  <a:cubicBezTo>
                    <a:pt x="75280" y="21121"/>
                    <a:pt x="74824" y="17551"/>
                    <a:pt x="73932" y="14002"/>
                  </a:cubicBezTo>
                  <a:cubicBezTo>
                    <a:pt x="73793" y="13565"/>
                    <a:pt x="73674" y="13109"/>
                    <a:pt x="73555" y="12673"/>
                  </a:cubicBezTo>
                  <a:lnTo>
                    <a:pt x="73356" y="11999"/>
                  </a:lnTo>
                  <a:lnTo>
                    <a:pt x="73158" y="11344"/>
                  </a:lnTo>
                  <a:cubicBezTo>
                    <a:pt x="72861" y="10452"/>
                    <a:pt x="72524" y="9579"/>
                    <a:pt x="72147" y="8726"/>
                  </a:cubicBezTo>
                  <a:cubicBezTo>
                    <a:pt x="71373" y="7001"/>
                    <a:pt x="70402" y="5335"/>
                    <a:pt x="69132" y="3868"/>
                  </a:cubicBezTo>
                  <a:cubicBezTo>
                    <a:pt x="68498" y="3154"/>
                    <a:pt x="67784" y="2499"/>
                    <a:pt x="67010" y="1924"/>
                  </a:cubicBezTo>
                  <a:cubicBezTo>
                    <a:pt x="66217" y="1369"/>
                    <a:pt x="65364" y="933"/>
                    <a:pt x="64472" y="596"/>
                  </a:cubicBezTo>
                  <a:cubicBezTo>
                    <a:pt x="63580" y="278"/>
                    <a:pt x="62648" y="80"/>
                    <a:pt x="61715" y="20"/>
                  </a:cubicBezTo>
                  <a:cubicBezTo>
                    <a:pt x="61506" y="7"/>
                    <a:pt x="61296" y="1"/>
                    <a:pt x="610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7"/>
            <p:cNvSpPr/>
            <p:nvPr/>
          </p:nvSpPr>
          <p:spPr>
            <a:xfrm>
              <a:off x="-850191" y="-1175068"/>
              <a:ext cx="1860462" cy="3775575"/>
            </a:xfrm>
            <a:custGeom>
              <a:rect b="b" l="l" r="r" t="t"/>
              <a:pathLst>
                <a:path extrusionOk="0" h="117720" w="58008">
                  <a:moveTo>
                    <a:pt x="7299" y="1"/>
                  </a:moveTo>
                  <a:cubicBezTo>
                    <a:pt x="7120" y="417"/>
                    <a:pt x="6922" y="834"/>
                    <a:pt x="6723" y="1250"/>
                  </a:cubicBezTo>
                  <a:lnTo>
                    <a:pt x="6386" y="1964"/>
                  </a:lnTo>
                  <a:cubicBezTo>
                    <a:pt x="6287" y="2182"/>
                    <a:pt x="6188" y="2440"/>
                    <a:pt x="6089" y="2678"/>
                  </a:cubicBezTo>
                  <a:cubicBezTo>
                    <a:pt x="5910" y="3154"/>
                    <a:pt x="5692" y="3630"/>
                    <a:pt x="5534" y="4126"/>
                  </a:cubicBezTo>
                  <a:cubicBezTo>
                    <a:pt x="4839" y="6069"/>
                    <a:pt x="4304" y="8032"/>
                    <a:pt x="3947" y="10016"/>
                  </a:cubicBezTo>
                  <a:cubicBezTo>
                    <a:pt x="3233" y="13982"/>
                    <a:pt x="3114" y="17948"/>
                    <a:pt x="3590" y="21736"/>
                  </a:cubicBezTo>
                  <a:cubicBezTo>
                    <a:pt x="3828" y="23640"/>
                    <a:pt x="4185" y="25504"/>
                    <a:pt x="4720" y="27289"/>
                  </a:cubicBezTo>
                  <a:cubicBezTo>
                    <a:pt x="5256" y="29073"/>
                    <a:pt x="5930" y="30799"/>
                    <a:pt x="6704" y="32445"/>
                  </a:cubicBezTo>
                  <a:cubicBezTo>
                    <a:pt x="7477" y="34091"/>
                    <a:pt x="8409" y="35638"/>
                    <a:pt x="9381" y="37105"/>
                  </a:cubicBezTo>
                  <a:cubicBezTo>
                    <a:pt x="9639" y="37462"/>
                    <a:pt x="9877" y="37839"/>
                    <a:pt x="10134" y="38176"/>
                  </a:cubicBezTo>
                  <a:cubicBezTo>
                    <a:pt x="10412" y="38533"/>
                    <a:pt x="10670" y="38890"/>
                    <a:pt x="10928" y="39227"/>
                  </a:cubicBezTo>
                  <a:cubicBezTo>
                    <a:pt x="11503" y="39901"/>
                    <a:pt x="12038" y="40576"/>
                    <a:pt x="12633" y="41210"/>
                  </a:cubicBezTo>
                  <a:cubicBezTo>
                    <a:pt x="13208" y="41865"/>
                    <a:pt x="13823" y="42460"/>
                    <a:pt x="14418" y="43054"/>
                  </a:cubicBezTo>
                  <a:cubicBezTo>
                    <a:pt x="15053" y="43630"/>
                    <a:pt x="15667" y="44205"/>
                    <a:pt x="16322" y="44720"/>
                  </a:cubicBezTo>
                  <a:cubicBezTo>
                    <a:pt x="16956" y="45276"/>
                    <a:pt x="17650" y="45751"/>
                    <a:pt x="18305" y="46247"/>
                  </a:cubicBezTo>
                  <a:cubicBezTo>
                    <a:pt x="18999" y="46723"/>
                    <a:pt x="19653" y="47199"/>
                    <a:pt x="20367" y="47616"/>
                  </a:cubicBezTo>
                  <a:cubicBezTo>
                    <a:pt x="21756" y="48468"/>
                    <a:pt x="23203" y="49202"/>
                    <a:pt x="24611" y="49876"/>
                  </a:cubicBezTo>
                  <a:cubicBezTo>
                    <a:pt x="26039" y="50570"/>
                    <a:pt x="27467" y="51225"/>
                    <a:pt x="28835" y="51919"/>
                  </a:cubicBezTo>
                  <a:cubicBezTo>
                    <a:pt x="30204" y="52613"/>
                    <a:pt x="31532" y="53327"/>
                    <a:pt x="32762" y="54160"/>
                  </a:cubicBezTo>
                  <a:cubicBezTo>
                    <a:pt x="34011" y="54973"/>
                    <a:pt x="35142" y="55905"/>
                    <a:pt x="36133" y="56956"/>
                  </a:cubicBezTo>
                  <a:cubicBezTo>
                    <a:pt x="37125" y="58007"/>
                    <a:pt x="37978" y="59157"/>
                    <a:pt x="38612" y="60387"/>
                  </a:cubicBezTo>
                  <a:cubicBezTo>
                    <a:pt x="39247" y="61636"/>
                    <a:pt x="39663" y="62965"/>
                    <a:pt x="39802" y="64294"/>
                  </a:cubicBezTo>
                  <a:cubicBezTo>
                    <a:pt x="39921" y="65642"/>
                    <a:pt x="39723" y="66991"/>
                    <a:pt x="39267" y="68200"/>
                  </a:cubicBezTo>
                  <a:cubicBezTo>
                    <a:pt x="38811" y="69430"/>
                    <a:pt x="38116" y="70541"/>
                    <a:pt x="37264" y="71492"/>
                  </a:cubicBezTo>
                  <a:cubicBezTo>
                    <a:pt x="35578" y="73396"/>
                    <a:pt x="33416" y="74705"/>
                    <a:pt x="31175" y="75558"/>
                  </a:cubicBezTo>
                  <a:cubicBezTo>
                    <a:pt x="30065" y="75974"/>
                    <a:pt x="28915" y="76272"/>
                    <a:pt x="27764" y="76470"/>
                  </a:cubicBezTo>
                  <a:cubicBezTo>
                    <a:pt x="26634" y="76668"/>
                    <a:pt x="25504" y="76787"/>
                    <a:pt x="24373" y="76867"/>
                  </a:cubicBezTo>
                  <a:cubicBezTo>
                    <a:pt x="22581" y="76994"/>
                    <a:pt x="20826" y="77006"/>
                    <a:pt x="19119" y="77006"/>
                  </a:cubicBezTo>
                  <a:cubicBezTo>
                    <a:pt x="18693" y="77006"/>
                    <a:pt x="18269" y="77006"/>
                    <a:pt x="17849" y="77006"/>
                  </a:cubicBezTo>
                  <a:cubicBezTo>
                    <a:pt x="16798" y="77006"/>
                    <a:pt x="15767" y="77025"/>
                    <a:pt x="14755" y="77045"/>
                  </a:cubicBezTo>
                  <a:cubicBezTo>
                    <a:pt x="14239" y="77065"/>
                    <a:pt x="13744" y="77105"/>
                    <a:pt x="13248" y="77125"/>
                  </a:cubicBezTo>
                  <a:cubicBezTo>
                    <a:pt x="12752" y="77184"/>
                    <a:pt x="12256" y="77224"/>
                    <a:pt x="11761" y="77303"/>
                  </a:cubicBezTo>
                  <a:cubicBezTo>
                    <a:pt x="11265" y="77363"/>
                    <a:pt x="10789" y="77482"/>
                    <a:pt x="10333" y="77561"/>
                  </a:cubicBezTo>
                  <a:cubicBezTo>
                    <a:pt x="9857" y="77680"/>
                    <a:pt x="9381" y="77759"/>
                    <a:pt x="8925" y="77898"/>
                  </a:cubicBezTo>
                  <a:cubicBezTo>
                    <a:pt x="8012" y="78156"/>
                    <a:pt x="7140" y="78473"/>
                    <a:pt x="6307" y="78830"/>
                  </a:cubicBezTo>
                  <a:cubicBezTo>
                    <a:pt x="5454" y="79167"/>
                    <a:pt x="4661" y="79584"/>
                    <a:pt x="3907" y="80020"/>
                  </a:cubicBezTo>
                  <a:cubicBezTo>
                    <a:pt x="3154" y="80476"/>
                    <a:pt x="2440" y="80952"/>
                    <a:pt x="1785" y="81487"/>
                  </a:cubicBezTo>
                  <a:cubicBezTo>
                    <a:pt x="1448" y="81745"/>
                    <a:pt x="1151" y="82023"/>
                    <a:pt x="833" y="82301"/>
                  </a:cubicBezTo>
                  <a:cubicBezTo>
                    <a:pt x="695" y="82439"/>
                    <a:pt x="556" y="82578"/>
                    <a:pt x="397" y="82737"/>
                  </a:cubicBezTo>
                  <a:lnTo>
                    <a:pt x="179" y="82955"/>
                  </a:lnTo>
                  <a:lnTo>
                    <a:pt x="40" y="83074"/>
                  </a:lnTo>
                  <a:cubicBezTo>
                    <a:pt x="40" y="83114"/>
                    <a:pt x="40" y="83173"/>
                    <a:pt x="40" y="83193"/>
                  </a:cubicBezTo>
                  <a:lnTo>
                    <a:pt x="40" y="83272"/>
                  </a:lnTo>
                  <a:cubicBezTo>
                    <a:pt x="40" y="84065"/>
                    <a:pt x="1" y="84859"/>
                    <a:pt x="1" y="85632"/>
                  </a:cubicBezTo>
                  <a:cubicBezTo>
                    <a:pt x="1" y="91800"/>
                    <a:pt x="596" y="96916"/>
                    <a:pt x="1190" y="101061"/>
                  </a:cubicBezTo>
                  <a:cubicBezTo>
                    <a:pt x="1805" y="105225"/>
                    <a:pt x="2440" y="108458"/>
                    <a:pt x="2975" y="110917"/>
                  </a:cubicBezTo>
                  <a:cubicBezTo>
                    <a:pt x="3511" y="113376"/>
                    <a:pt x="3927" y="115082"/>
                    <a:pt x="4205" y="116152"/>
                  </a:cubicBezTo>
                  <a:cubicBezTo>
                    <a:pt x="4344" y="116708"/>
                    <a:pt x="4443" y="117085"/>
                    <a:pt x="4522" y="117342"/>
                  </a:cubicBezTo>
                  <a:cubicBezTo>
                    <a:pt x="4562" y="117461"/>
                    <a:pt x="4582" y="117560"/>
                    <a:pt x="4601" y="117620"/>
                  </a:cubicBezTo>
                  <a:cubicBezTo>
                    <a:pt x="4621" y="117679"/>
                    <a:pt x="4621" y="117719"/>
                    <a:pt x="4621" y="117719"/>
                  </a:cubicBezTo>
                  <a:cubicBezTo>
                    <a:pt x="4621" y="117719"/>
                    <a:pt x="4621" y="117679"/>
                    <a:pt x="4621" y="117620"/>
                  </a:cubicBezTo>
                  <a:cubicBezTo>
                    <a:pt x="4601" y="117560"/>
                    <a:pt x="4582" y="117461"/>
                    <a:pt x="4562" y="117342"/>
                  </a:cubicBezTo>
                  <a:cubicBezTo>
                    <a:pt x="4502" y="117085"/>
                    <a:pt x="4403" y="116688"/>
                    <a:pt x="4284" y="116152"/>
                  </a:cubicBezTo>
                  <a:cubicBezTo>
                    <a:pt x="4026" y="115062"/>
                    <a:pt x="3610" y="113356"/>
                    <a:pt x="3094" y="110897"/>
                  </a:cubicBezTo>
                  <a:cubicBezTo>
                    <a:pt x="2579" y="108438"/>
                    <a:pt x="1944" y="105206"/>
                    <a:pt x="1349" y="101041"/>
                  </a:cubicBezTo>
                  <a:cubicBezTo>
                    <a:pt x="774" y="96896"/>
                    <a:pt x="219" y="91800"/>
                    <a:pt x="219" y="85632"/>
                  </a:cubicBezTo>
                  <a:cubicBezTo>
                    <a:pt x="219" y="84879"/>
                    <a:pt x="258" y="84085"/>
                    <a:pt x="258" y="83292"/>
                  </a:cubicBezTo>
                  <a:lnTo>
                    <a:pt x="258" y="83173"/>
                  </a:lnTo>
                  <a:lnTo>
                    <a:pt x="338" y="83094"/>
                  </a:lnTo>
                  <a:lnTo>
                    <a:pt x="556" y="82876"/>
                  </a:lnTo>
                  <a:cubicBezTo>
                    <a:pt x="695" y="82737"/>
                    <a:pt x="833" y="82598"/>
                    <a:pt x="992" y="82459"/>
                  </a:cubicBezTo>
                  <a:cubicBezTo>
                    <a:pt x="1290" y="82182"/>
                    <a:pt x="1587" y="81904"/>
                    <a:pt x="1924" y="81646"/>
                  </a:cubicBezTo>
                  <a:cubicBezTo>
                    <a:pt x="2579" y="81130"/>
                    <a:pt x="3293" y="80655"/>
                    <a:pt x="4026" y="80218"/>
                  </a:cubicBezTo>
                  <a:cubicBezTo>
                    <a:pt x="4780" y="79782"/>
                    <a:pt x="5553" y="79365"/>
                    <a:pt x="6406" y="79028"/>
                  </a:cubicBezTo>
                  <a:cubicBezTo>
                    <a:pt x="7239" y="78691"/>
                    <a:pt x="8092" y="78374"/>
                    <a:pt x="9004" y="78136"/>
                  </a:cubicBezTo>
                  <a:cubicBezTo>
                    <a:pt x="9440" y="77997"/>
                    <a:pt x="9916" y="77898"/>
                    <a:pt x="10372" y="77779"/>
                  </a:cubicBezTo>
                  <a:cubicBezTo>
                    <a:pt x="10848" y="77700"/>
                    <a:pt x="11324" y="77601"/>
                    <a:pt x="11800" y="77541"/>
                  </a:cubicBezTo>
                  <a:cubicBezTo>
                    <a:pt x="12276" y="77462"/>
                    <a:pt x="12772" y="77422"/>
                    <a:pt x="13268" y="77363"/>
                  </a:cubicBezTo>
                  <a:cubicBezTo>
                    <a:pt x="13764" y="77343"/>
                    <a:pt x="14259" y="77303"/>
                    <a:pt x="14755" y="77283"/>
                  </a:cubicBezTo>
                  <a:cubicBezTo>
                    <a:pt x="15767" y="77263"/>
                    <a:pt x="16798" y="77244"/>
                    <a:pt x="17849" y="77244"/>
                  </a:cubicBezTo>
                  <a:cubicBezTo>
                    <a:pt x="18550" y="77244"/>
                    <a:pt x="19259" y="77248"/>
                    <a:pt x="19977" y="77248"/>
                  </a:cubicBezTo>
                  <a:cubicBezTo>
                    <a:pt x="21414" y="77248"/>
                    <a:pt x="22886" y="77230"/>
                    <a:pt x="24393" y="77125"/>
                  </a:cubicBezTo>
                  <a:cubicBezTo>
                    <a:pt x="25524" y="77045"/>
                    <a:pt x="26674" y="76926"/>
                    <a:pt x="27824" y="76708"/>
                  </a:cubicBezTo>
                  <a:cubicBezTo>
                    <a:pt x="28974" y="76510"/>
                    <a:pt x="30124" y="76232"/>
                    <a:pt x="31275" y="75796"/>
                  </a:cubicBezTo>
                  <a:cubicBezTo>
                    <a:pt x="33535" y="74943"/>
                    <a:pt x="35737" y="73614"/>
                    <a:pt x="37482" y="71671"/>
                  </a:cubicBezTo>
                  <a:cubicBezTo>
                    <a:pt x="38335" y="70699"/>
                    <a:pt x="39049" y="69569"/>
                    <a:pt x="39524" y="68300"/>
                  </a:cubicBezTo>
                  <a:cubicBezTo>
                    <a:pt x="39981" y="67050"/>
                    <a:pt x="40199" y="65662"/>
                    <a:pt x="40060" y="64274"/>
                  </a:cubicBezTo>
                  <a:cubicBezTo>
                    <a:pt x="39941" y="62886"/>
                    <a:pt x="39505" y="61537"/>
                    <a:pt x="38850" y="60268"/>
                  </a:cubicBezTo>
                  <a:cubicBezTo>
                    <a:pt x="38196" y="58999"/>
                    <a:pt x="37343" y="57829"/>
                    <a:pt x="36332" y="56758"/>
                  </a:cubicBezTo>
                  <a:cubicBezTo>
                    <a:pt x="35340" y="55687"/>
                    <a:pt x="34170" y="54755"/>
                    <a:pt x="32921" y="53922"/>
                  </a:cubicBezTo>
                  <a:cubicBezTo>
                    <a:pt x="31671" y="53089"/>
                    <a:pt x="30343" y="52355"/>
                    <a:pt x="28954" y="51661"/>
                  </a:cubicBezTo>
                  <a:cubicBezTo>
                    <a:pt x="27586" y="50967"/>
                    <a:pt x="26158" y="50313"/>
                    <a:pt x="24750" y="49638"/>
                  </a:cubicBezTo>
                  <a:cubicBezTo>
                    <a:pt x="23322" y="48944"/>
                    <a:pt x="21894" y="48230"/>
                    <a:pt x="20506" y="47358"/>
                  </a:cubicBezTo>
                  <a:cubicBezTo>
                    <a:pt x="19812" y="46961"/>
                    <a:pt x="19158" y="46485"/>
                    <a:pt x="18464" y="46029"/>
                  </a:cubicBezTo>
                  <a:cubicBezTo>
                    <a:pt x="17809" y="45533"/>
                    <a:pt x="17135" y="45057"/>
                    <a:pt x="16500" y="44502"/>
                  </a:cubicBezTo>
                  <a:cubicBezTo>
                    <a:pt x="15866" y="43987"/>
                    <a:pt x="15251" y="43411"/>
                    <a:pt x="14616" y="42836"/>
                  </a:cubicBezTo>
                  <a:cubicBezTo>
                    <a:pt x="14021" y="42241"/>
                    <a:pt x="13407" y="41666"/>
                    <a:pt x="12851" y="41012"/>
                  </a:cubicBezTo>
                  <a:cubicBezTo>
                    <a:pt x="12256" y="40397"/>
                    <a:pt x="11721" y="39723"/>
                    <a:pt x="11166" y="39049"/>
                  </a:cubicBezTo>
                  <a:cubicBezTo>
                    <a:pt x="10908" y="38711"/>
                    <a:pt x="10650" y="38354"/>
                    <a:pt x="10392" y="38017"/>
                  </a:cubicBezTo>
                  <a:cubicBezTo>
                    <a:pt x="10115" y="37660"/>
                    <a:pt x="9877" y="37303"/>
                    <a:pt x="9639" y="36946"/>
                  </a:cubicBezTo>
                  <a:cubicBezTo>
                    <a:pt x="8647" y="35479"/>
                    <a:pt x="7735" y="33952"/>
                    <a:pt x="6981" y="32306"/>
                  </a:cubicBezTo>
                  <a:cubicBezTo>
                    <a:pt x="6208" y="30680"/>
                    <a:pt x="5534" y="28974"/>
                    <a:pt x="4998" y="27209"/>
                  </a:cubicBezTo>
                  <a:cubicBezTo>
                    <a:pt x="4482" y="25424"/>
                    <a:pt x="4125" y="23580"/>
                    <a:pt x="3888" y="21696"/>
                  </a:cubicBezTo>
                  <a:cubicBezTo>
                    <a:pt x="3412" y="17928"/>
                    <a:pt x="3550" y="14002"/>
                    <a:pt x="4244" y="10075"/>
                  </a:cubicBezTo>
                  <a:cubicBezTo>
                    <a:pt x="4601" y="8112"/>
                    <a:pt x="5117" y="6148"/>
                    <a:pt x="5811" y="4225"/>
                  </a:cubicBezTo>
                  <a:cubicBezTo>
                    <a:pt x="5970" y="3729"/>
                    <a:pt x="6188" y="3273"/>
                    <a:pt x="6366" y="2777"/>
                  </a:cubicBezTo>
                  <a:cubicBezTo>
                    <a:pt x="6466" y="2539"/>
                    <a:pt x="6565" y="2301"/>
                    <a:pt x="6664" y="2063"/>
                  </a:cubicBezTo>
                  <a:lnTo>
                    <a:pt x="7001" y="1369"/>
                  </a:lnTo>
                  <a:lnTo>
                    <a:pt x="7080" y="1210"/>
                  </a:lnTo>
                  <a:lnTo>
                    <a:pt x="7080" y="1389"/>
                  </a:lnTo>
                  <a:cubicBezTo>
                    <a:pt x="7100" y="1924"/>
                    <a:pt x="7140" y="2440"/>
                    <a:pt x="7160" y="2975"/>
                  </a:cubicBezTo>
                  <a:cubicBezTo>
                    <a:pt x="7437" y="7180"/>
                    <a:pt x="8231" y="11245"/>
                    <a:pt x="9381" y="15092"/>
                  </a:cubicBezTo>
                  <a:lnTo>
                    <a:pt x="9579" y="15826"/>
                  </a:lnTo>
                  <a:cubicBezTo>
                    <a:pt x="9658" y="16064"/>
                    <a:pt x="9738" y="16282"/>
                    <a:pt x="9817" y="16520"/>
                  </a:cubicBezTo>
                  <a:cubicBezTo>
                    <a:pt x="9976" y="16996"/>
                    <a:pt x="10134" y="17472"/>
                    <a:pt x="10313" y="17948"/>
                  </a:cubicBezTo>
                  <a:cubicBezTo>
                    <a:pt x="10452" y="18424"/>
                    <a:pt x="10650" y="18860"/>
                    <a:pt x="10828" y="19336"/>
                  </a:cubicBezTo>
                  <a:cubicBezTo>
                    <a:pt x="11007" y="19792"/>
                    <a:pt x="11185" y="20248"/>
                    <a:pt x="11364" y="20705"/>
                  </a:cubicBezTo>
                  <a:cubicBezTo>
                    <a:pt x="11761" y="21597"/>
                    <a:pt x="12157" y="22489"/>
                    <a:pt x="12554" y="23362"/>
                  </a:cubicBezTo>
                  <a:cubicBezTo>
                    <a:pt x="12772" y="23798"/>
                    <a:pt x="12990" y="24235"/>
                    <a:pt x="13208" y="24671"/>
                  </a:cubicBezTo>
                  <a:cubicBezTo>
                    <a:pt x="13426" y="25087"/>
                    <a:pt x="13645" y="25524"/>
                    <a:pt x="13883" y="25940"/>
                  </a:cubicBezTo>
                  <a:cubicBezTo>
                    <a:pt x="15707" y="29292"/>
                    <a:pt x="17829" y="32385"/>
                    <a:pt x="20169" y="35162"/>
                  </a:cubicBezTo>
                  <a:cubicBezTo>
                    <a:pt x="22509" y="37938"/>
                    <a:pt x="25067" y="40397"/>
                    <a:pt x="27705" y="42618"/>
                  </a:cubicBezTo>
                  <a:cubicBezTo>
                    <a:pt x="30323" y="44839"/>
                    <a:pt x="33000" y="46862"/>
                    <a:pt x="35598" y="48806"/>
                  </a:cubicBezTo>
                  <a:cubicBezTo>
                    <a:pt x="38196" y="50769"/>
                    <a:pt x="40734" y="52673"/>
                    <a:pt x="43094" y="54616"/>
                  </a:cubicBezTo>
                  <a:cubicBezTo>
                    <a:pt x="45474" y="56560"/>
                    <a:pt x="47695" y="58562"/>
                    <a:pt x="49698" y="60665"/>
                  </a:cubicBezTo>
                  <a:cubicBezTo>
                    <a:pt x="49936" y="60922"/>
                    <a:pt x="50174" y="61180"/>
                    <a:pt x="50432" y="61458"/>
                  </a:cubicBezTo>
                  <a:lnTo>
                    <a:pt x="50789" y="61835"/>
                  </a:lnTo>
                  <a:cubicBezTo>
                    <a:pt x="50908" y="61973"/>
                    <a:pt x="51027" y="62112"/>
                    <a:pt x="51146" y="62251"/>
                  </a:cubicBezTo>
                  <a:cubicBezTo>
                    <a:pt x="51602" y="62806"/>
                    <a:pt x="52058" y="63342"/>
                    <a:pt x="52494" y="63877"/>
                  </a:cubicBezTo>
                  <a:cubicBezTo>
                    <a:pt x="53367" y="64988"/>
                    <a:pt x="54180" y="66118"/>
                    <a:pt x="54874" y="67288"/>
                  </a:cubicBezTo>
                  <a:cubicBezTo>
                    <a:pt x="56262" y="69609"/>
                    <a:pt x="57234" y="72127"/>
                    <a:pt x="57492" y="74665"/>
                  </a:cubicBezTo>
                  <a:cubicBezTo>
                    <a:pt x="57730" y="77184"/>
                    <a:pt x="57274" y="79722"/>
                    <a:pt x="56123" y="81805"/>
                  </a:cubicBezTo>
                  <a:cubicBezTo>
                    <a:pt x="55528" y="82836"/>
                    <a:pt x="54755" y="83748"/>
                    <a:pt x="53863" y="84462"/>
                  </a:cubicBezTo>
                  <a:cubicBezTo>
                    <a:pt x="53426" y="84839"/>
                    <a:pt x="52950" y="85156"/>
                    <a:pt x="52474" y="85454"/>
                  </a:cubicBezTo>
                  <a:cubicBezTo>
                    <a:pt x="51979" y="85731"/>
                    <a:pt x="51483" y="85989"/>
                    <a:pt x="50967" y="86207"/>
                  </a:cubicBezTo>
                  <a:cubicBezTo>
                    <a:pt x="48905" y="87100"/>
                    <a:pt x="46743" y="87476"/>
                    <a:pt x="44661" y="87675"/>
                  </a:cubicBezTo>
                  <a:cubicBezTo>
                    <a:pt x="42578" y="87873"/>
                    <a:pt x="40556" y="87913"/>
                    <a:pt x="38592" y="88052"/>
                  </a:cubicBezTo>
                  <a:cubicBezTo>
                    <a:pt x="36629" y="88190"/>
                    <a:pt x="34765" y="88468"/>
                    <a:pt x="33000" y="88904"/>
                  </a:cubicBezTo>
                  <a:cubicBezTo>
                    <a:pt x="29450" y="89737"/>
                    <a:pt x="26337" y="91046"/>
                    <a:pt x="23620" y="92533"/>
                  </a:cubicBezTo>
                  <a:cubicBezTo>
                    <a:pt x="22271" y="93287"/>
                    <a:pt x="21022" y="94080"/>
                    <a:pt x="19872" y="94893"/>
                  </a:cubicBezTo>
                  <a:cubicBezTo>
                    <a:pt x="18721" y="95726"/>
                    <a:pt x="17650" y="96559"/>
                    <a:pt x="16699" y="97412"/>
                  </a:cubicBezTo>
                  <a:cubicBezTo>
                    <a:pt x="14755" y="99117"/>
                    <a:pt x="13169" y="100843"/>
                    <a:pt x="11860" y="102489"/>
                  </a:cubicBezTo>
                  <a:cubicBezTo>
                    <a:pt x="9242" y="105781"/>
                    <a:pt x="7695" y="108736"/>
                    <a:pt x="6704" y="111036"/>
                  </a:cubicBezTo>
                  <a:cubicBezTo>
                    <a:pt x="5712" y="113376"/>
                    <a:pt x="5256" y="115062"/>
                    <a:pt x="4978" y="116133"/>
                  </a:cubicBezTo>
                  <a:cubicBezTo>
                    <a:pt x="4839" y="116688"/>
                    <a:pt x="4760" y="117085"/>
                    <a:pt x="4701" y="117342"/>
                  </a:cubicBezTo>
                  <a:cubicBezTo>
                    <a:pt x="4681" y="117461"/>
                    <a:pt x="4661" y="117560"/>
                    <a:pt x="4641" y="117620"/>
                  </a:cubicBezTo>
                  <a:cubicBezTo>
                    <a:pt x="4621" y="117679"/>
                    <a:pt x="4621" y="117719"/>
                    <a:pt x="4621" y="117719"/>
                  </a:cubicBezTo>
                  <a:cubicBezTo>
                    <a:pt x="4621" y="117719"/>
                    <a:pt x="4641" y="117679"/>
                    <a:pt x="4661" y="117620"/>
                  </a:cubicBezTo>
                  <a:cubicBezTo>
                    <a:pt x="4681" y="117560"/>
                    <a:pt x="4701" y="117461"/>
                    <a:pt x="4740" y="117342"/>
                  </a:cubicBezTo>
                  <a:cubicBezTo>
                    <a:pt x="4800" y="117085"/>
                    <a:pt x="4899" y="116688"/>
                    <a:pt x="5038" y="116152"/>
                  </a:cubicBezTo>
                  <a:cubicBezTo>
                    <a:pt x="5335" y="115082"/>
                    <a:pt x="5811" y="113396"/>
                    <a:pt x="6823" y="111095"/>
                  </a:cubicBezTo>
                  <a:cubicBezTo>
                    <a:pt x="7834" y="108795"/>
                    <a:pt x="9381" y="105860"/>
                    <a:pt x="11999" y="102588"/>
                  </a:cubicBezTo>
                  <a:cubicBezTo>
                    <a:pt x="13307" y="100942"/>
                    <a:pt x="14874" y="99236"/>
                    <a:pt x="16818" y="97551"/>
                  </a:cubicBezTo>
                  <a:cubicBezTo>
                    <a:pt x="17789" y="96698"/>
                    <a:pt x="18860" y="95885"/>
                    <a:pt x="19991" y="95052"/>
                  </a:cubicBezTo>
                  <a:cubicBezTo>
                    <a:pt x="21141" y="94239"/>
                    <a:pt x="22390" y="93466"/>
                    <a:pt x="23739" y="92712"/>
                  </a:cubicBezTo>
                  <a:cubicBezTo>
                    <a:pt x="26416" y="91244"/>
                    <a:pt x="29529" y="89955"/>
                    <a:pt x="33059" y="89122"/>
                  </a:cubicBezTo>
                  <a:cubicBezTo>
                    <a:pt x="34805" y="88706"/>
                    <a:pt x="36669" y="88428"/>
                    <a:pt x="38612" y="88290"/>
                  </a:cubicBezTo>
                  <a:cubicBezTo>
                    <a:pt x="40556" y="88151"/>
                    <a:pt x="42598" y="88111"/>
                    <a:pt x="44681" y="87913"/>
                  </a:cubicBezTo>
                  <a:cubicBezTo>
                    <a:pt x="46783" y="87714"/>
                    <a:pt x="48964" y="87338"/>
                    <a:pt x="51066" y="86445"/>
                  </a:cubicBezTo>
                  <a:cubicBezTo>
                    <a:pt x="51582" y="86207"/>
                    <a:pt x="52098" y="85949"/>
                    <a:pt x="52593" y="85652"/>
                  </a:cubicBezTo>
                  <a:cubicBezTo>
                    <a:pt x="53109" y="85374"/>
                    <a:pt x="53585" y="85037"/>
                    <a:pt x="54041" y="84660"/>
                  </a:cubicBezTo>
                  <a:cubicBezTo>
                    <a:pt x="54953" y="83907"/>
                    <a:pt x="55727" y="82975"/>
                    <a:pt x="56341" y="81924"/>
                  </a:cubicBezTo>
                  <a:cubicBezTo>
                    <a:pt x="57551" y="79782"/>
                    <a:pt x="58007" y="77204"/>
                    <a:pt x="57749" y="74626"/>
                  </a:cubicBezTo>
                  <a:cubicBezTo>
                    <a:pt x="57492" y="72048"/>
                    <a:pt x="56500" y="69490"/>
                    <a:pt x="55112" y="67130"/>
                  </a:cubicBezTo>
                  <a:cubicBezTo>
                    <a:pt x="54398" y="65960"/>
                    <a:pt x="53605" y="64809"/>
                    <a:pt x="52712" y="63699"/>
                  </a:cubicBezTo>
                  <a:cubicBezTo>
                    <a:pt x="52276" y="63163"/>
                    <a:pt x="51820" y="62608"/>
                    <a:pt x="51344" y="62073"/>
                  </a:cubicBezTo>
                  <a:cubicBezTo>
                    <a:pt x="51245" y="61934"/>
                    <a:pt x="51126" y="61795"/>
                    <a:pt x="51007" y="61656"/>
                  </a:cubicBezTo>
                  <a:lnTo>
                    <a:pt x="50630" y="61260"/>
                  </a:lnTo>
                  <a:cubicBezTo>
                    <a:pt x="50392" y="61002"/>
                    <a:pt x="50134" y="60724"/>
                    <a:pt x="49896" y="60466"/>
                  </a:cubicBezTo>
                  <a:cubicBezTo>
                    <a:pt x="47893" y="58344"/>
                    <a:pt x="45652" y="56341"/>
                    <a:pt x="43273" y="54398"/>
                  </a:cubicBezTo>
                  <a:cubicBezTo>
                    <a:pt x="40893" y="52435"/>
                    <a:pt x="38374" y="50531"/>
                    <a:pt x="35776" y="48587"/>
                  </a:cubicBezTo>
                  <a:cubicBezTo>
                    <a:pt x="33178" y="46624"/>
                    <a:pt x="30501" y="44601"/>
                    <a:pt x="27883" y="42380"/>
                  </a:cubicBezTo>
                  <a:cubicBezTo>
                    <a:pt x="25266" y="40179"/>
                    <a:pt x="22707" y="37740"/>
                    <a:pt x="20387" y="34963"/>
                  </a:cubicBezTo>
                  <a:cubicBezTo>
                    <a:pt x="18067" y="32207"/>
                    <a:pt x="15965" y="29133"/>
                    <a:pt x="14140" y="25801"/>
                  </a:cubicBezTo>
                  <a:cubicBezTo>
                    <a:pt x="13902" y="25385"/>
                    <a:pt x="13684" y="24948"/>
                    <a:pt x="13466" y="24532"/>
                  </a:cubicBezTo>
                  <a:cubicBezTo>
                    <a:pt x="13248" y="24096"/>
                    <a:pt x="13050" y="23679"/>
                    <a:pt x="12831" y="23243"/>
                  </a:cubicBezTo>
                  <a:cubicBezTo>
                    <a:pt x="12415" y="22370"/>
                    <a:pt x="12038" y="21478"/>
                    <a:pt x="11642" y="20586"/>
                  </a:cubicBezTo>
                  <a:cubicBezTo>
                    <a:pt x="11463" y="20129"/>
                    <a:pt x="11285" y="19673"/>
                    <a:pt x="11106" y="19217"/>
                  </a:cubicBezTo>
                  <a:cubicBezTo>
                    <a:pt x="10928" y="18761"/>
                    <a:pt x="10729" y="18305"/>
                    <a:pt x="10571" y="17849"/>
                  </a:cubicBezTo>
                  <a:cubicBezTo>
                    <a:pt x="10412" y="17373"/>
                    <a:pt x="10253" y="16917"/>
                    <a:pt x="10095" y="16441"/>
                  </a:cubicBezTo>
                  <a:cubicBezTo>
                    <a:pt x="10015" y="16203"/>
                    <a:pt x="9936" y="15965"/>
                    <a:pt x="9857" y="15727"/>
                  </a:cubicBezTo>
                  <a:lnTo>
                    <a:pt x="9658" y="15013"/>
                  </a:lnTo>
                  <a:cubicBezTo>
                    <a:pt x="8508" y="11186"/>
                    <a:pt x="7735" y="7140"/>
                    <a:pt x="7437" y="2956"/>
                  </a:cubicBezTo>
                  <a:cubicBezTo>
                    <a:pt x="7418" y="2420"/>
                    <a:pt x="7398" y="1905"/>
                    <a:pt x="7378" y="1389"/>
                  </a:cubicBezTo>
                  <a:cubicBezTo>
                    <a:pt x="7358" y="913"/>
                    <a:pt x="7338" y="457"/>
                    <a:pt x="72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7"/>
            <p:cNvSpPr/>
            <p:nvPr/>
          </p:nvSpPr>
          <p:spPr>
            <a:xfrm>
              <a:off x="-422760" y="673655"/>
              <a:ext cx="482787" cy="497958"/>
            </a:xfrm>
            <a:custGeom>
              <a:rect b="b" l="l" r="r" t="t"/>
              <a:pathLst>
                <a:path extrusionOk="0" h="15526" w="15053">
                  <a:moveTo>
                    <a:pt x="8831" y="1"/>
                  </a:moveTo>
                  <a:cubicBezTo>
                    <a:pt x="8528" y="1"/>
                    <a:pt x="8220" y="23"/>
                    <a:pt x="7913" y="68"/>
                  </a:cubicBezTo>
                  <a:cubicBezTo>
                    <a:pt x="6703" y="266"/>
                    <a:pt x="5613" y="762"/>
                    <a:pt x="4680" y="1357"/>
                  </a:cubicBezTo>
                  <a:cubicBezTo>
                    <a:pt x="3748" y="1972"/>
                    <a:pt x="2955" y="2685"/>
                    <a:pt x="2321" y="3439"/>
                  </a:cubicBezTo>
                  <a:cubicBezTo>
                    <a:pt x="1012" y="4966"/>
                    <a:pt x="278" y="6672"/>
                    <a:pt x="99" y="8258"/>
                  </a:cubicBezTo>
                  <a:cubicBezTo>
                    <a:pt x="0" y="9071"/>
                    <a:pt x="60" y="9825"/>
                    <a:pt x="238" y="10519"/>
                  </a:cubicBezTo>
                  <a:cubicBezTo>
                    <a:pt x="397" y="11193"/>
                    <a:pt x="675" y="11808"/>
                    <a:pt x="1012" y="12323"/>
                  </a:cubicBezTo>
                  <a:cubicBezTo>
                    <a:pt x="1349" y="12839"/>
                    <a:pt x="1726" y="13275"/>
                    <a:pt x="2102" y="13632"/>
                  </a:cubicBezTo>
                  <a:cubicBezTo>
                    <a:pt x="2479" y="14009"/>
                    <a:pt x="2876" y="14307"/>
                    <a:pt x="3272" y="14525"/>
                  </a:cubicBezTo>
                  <a:cubicBezTo>
                    <a:pt x="3649" y="14743"/>
                    <a:pt x="4026" y="14902"/>
                    <a:pt x="4383" y="15021"/>
                  </a:cubicBezTo>
                  <a:cubicBezTo>
                    <a:pt x="4740" y="15159"/>
                    <a:pt x="5077" y="15239"/>
                    <a:pt x="5375" y="15298"/>
                  </a:cubicBezTo>
                  <a:cubicBezTo>
                    <a:pt x="5969" y="15417"/>
                    <a:pt x="6445" y="15477"/>
                    <a:pt x="6802" y="15496"/>
                  </a:cubicBezTo>
                  <a:cubicBezTo>
                    <a:pt x="7159" y="15516"/>
                    <a:pt x="7417" y="15516"/>
                    <a:pt x="7576" y="15516"/>
                  </a:cubicBezTo>
                  <a:cubicBezTo>
                    <a:pt x="7734" y="15496"/>
                    <a:pt x="7814" y="15496"/>
                    <a:pt x="7814" y="15477"/>
                  </a:cubicBezTo>
                  <a:cubicBezTo>
                    <a:pt x="7814" y="15457"/>
                    <a:pt x="7536" y="15457"/>
                    <a:pt x="6822" y="15377"/>
                  </a:cubicBezTo>
                  <a:cubicBezTo>
                    <a:pt x="6465" y="15338"/>
                    <a:pt x="5989" y="15278"/>
                    <a:pt x="5414" y="15139"/>
                  </a:cubicBezTo>
                  <a:cubicBezTo>
                    <a:pt x="5117" y="15060"/>
                    <a:pt x="4799" y="14981"/>
                    <a:pt x="4462" y="14842"/>
                  </a:cubicBezTo>
                  <a:cubicBezTo>
                    <a:pt x="4125" y="14723"/>
                    <a:pt x="3748" y="14564"/>
                    <a:pt x="3372" y="14346"/>
                  </a:cubicBezTo>
                  <a:cubicBezTo>
                    <a:pt x="2995" y="14108"/>
                    <a:pt x="2618" y="13831"/>
                    <a:pt x="2261" y="13474"/>
                  </a:cubicBezTo>
                  <a:cubicBezTo>
                    <a:pt x="1904" y="13117"/>
                    <a:pt x="1527" y="12700"/>
                    <a:pt x="1230" y="12185"/>
                  </a:cubicBezTo>
                  <a:cubicBezTo>
                    <a:pt x="912" y="11689"/>
                    <a:pt x="655" y="11094"/>
                    <a:pt x="476" y="10439"/>
                  </a:cubicBezTo>
                  <a:cubicBezTo>
                    <a:pt x="337" y="9785"/>
                    <a:pt x="278" y="9051"/>
                    <a:pt x="377" y="8298"/>
                  </a:cubicBezTo>
                  <a:cubicBezTo>
                    <a:pt x="536" y="6771"/>
                    <a:pt x="1269" y="5105"/>
                    <a:pt x="2539" y="3637"/>
                  </a:cubicBezTo>
                  <a:cubicBezTo>
                    <a:pt x="3173" y="2904"/>
                    <a:pt x="3927" y="2190"/>
                    <a:pt x="4839" y="1615"/>
                  </a:cubicBezTo>
                  <a:cubicBezTo>
                    <a:pt x="5751" y="1039"/>
                    <a:pt x="6802" y="564"/>
                    <a:pt x="7972" y="365"/>
                  </a:cubicBezTo>
                  <a:cubicBezTo>
                    <a:pt x="8264" y="320"/>
                    <a:pt x="8557" y="298"/>
                    <a:pt x="8847" y="298"/>
                  </a:cubicBezTo>
                  <a:cubicBezTo>
                    <a:pt x="9701" y="298"/>
                    <a:pt x="10529" y="491"/>
                    <a:pt x="11225" y="861"/>
                  </a:cubicBezTo>
                  <a:cubicBezTo>
                    <a:pt x="12177" y="1357"/>
                    <a:pt x="12871" y="2130"/>
                    <a:pt x="13386" y="2943"/>
                  </a:cubicBezTo>
                  <a:cubicBezTo>
                    <a:pt x="13644" y="3360"/>
                    <a:pt x="13882" y="3776"/>
                    <a:pt x="14061" y="4212"/>
                  </a:cubicBezTo>
                  <a:cubicBezTo>
                    <a:pt x="14239" y="4629"/>
                    <a:pt x="14378" y="5045"/>
                    <a:pt x="14497" y="5462"/>
                  </a:cubicBezTo>
                  <a:cubicBezTo>
                    <a:pt x="14695" y="6315"/>
                    <a:pt x="14775" y="7148"/>
                    <a:pt x="14775" y="7921"/>
                  </a:cubicBezTo>
                  <a:cubicBezTo>
                    <a:pt x="14755" y="9468"/>
                    <a:pt x="14497" y="10836"/>
                    <a:pt x="14041" y="11927"/>
                  </a:cubicBezTo>
                  <a:cubicBezTo>
                    <a:pt x="13585" y="13037"/>
                    <a:pt x="12930" y="13831"/>
                    <a:pt x="12197" y="14326"/>
                  </a:cubicBezTo>
                  <a:cubicBezTo>
                    <a:pt x="11483" y="14822"/>
                    <a:pt x="10789" y="15040"/>
                    <a:pt x="10213" y="15179"/>
                  </a:cubicBezTo>
                  <a:cubicBezTo>
                    <a:pt x="9638" y="15318"/>
                    <a:pt x="9162" y="15377"/>
                    <a:pt x="8805" y="15397"/>
                  </a:cubicBezTo>
                  <a:cubicBezTo>
                    <a:pt x="8091" y="15457"/>
                    <a:pt x="7814" y="15457"/>
                    <a:pt x="7814" y="15477"/>
                  </a:cubicBezTo>
                  <a:cubicBezTo>
                    <a:pt x="7814" y="15496"/>
                    <a:pt x="7873" y="15516"/>
                    <a:pt x="8032" y="15516"/>
                  </a:cubicBezTo>
                  <a:cubicBezTo>
                    <a:pt x="8138" y="15516"/>
                    <a:pt x="8288" y="15525"/>
                    <a:pt x="8481" y="15525"/>
                  </a:cubicBezTo>
                  <a:cubicBezTo>
                    <a:pt x="8578" y="15525"/>
                    <a:pt x="8686" y="15523"/>
                    <a:pt x="8805" y="15516"/>
                  </a:cubicBezTo>
                  <a:cubicBezTo>
                    <a:pt x="9162" y="15496"/>
                    <a:pt x="9638" y="15457"/>
                    <a:pt x="10253" y="15338"/>
                  </a:cubicBezTo>
                  <a:cubicBezTo>
                    <a:pt x="10828" y="15219"/>
                    <a:pt x="11562" y="15001"/>
                    <a:pt x="12316" y="14485"/>
                  </a:cubicBezTo>
                  <a:cubicBezTo>
                    <a:pt x="13069" y="13989"/>
                    <a:pt x="13783" y="13156"/>
                    <a:pt x="14259" y="12026"/>
                  </a:cubicBezTo>
                  <a:cubicBezTo>
                    <a:pt x="14735" y="10876"/>
                    <a:pt x="15013" y="9488"/>
                    <a:pt x="15032" y="7921"/>
                  </a:cubicBezTo>
                  <a:cubicBezTo>
                    <a:pt x="15052" y="7128"/>
                    <a:pt x="14973" y="6275"/>
                    <a:pt x="14755" y="5402"/>
                  </a:cubicBezTo>
                  <a:cubicBezTo>
                    <a:pt x="14656" y="4966"/>
                    <a:pt x="14517" y="4530"/>
                    <a:pt x="14318" y="4093"/>
                  </a:cubicBezTo>
                  <a:cubicBezTo>
                    <a:pt x="14140" y="3657"/>
                    <a:pt x="13902" y="3221"/>
                    <a:pt x="13644" y="2804"/>
                  </a:cubicBezTo>
                  <a:cubicBezTo>
                    <a:pt x="13109" y="1952"/>
                    <a:pt x="12355" y="1139"/>
                    <a:pt x="11364" y="603"/>
                  </a:cubicBezTo>
                  <a:cubicBezTo>
                    <a:pt x="10620" y="202"/>
                    <a:pt x="9742" y="1"/>
                    <a:pt x="883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7"/>
            <p:cNvSpPr/>
            <p:nvPr/>
          </p:nvSpPr>
          <p:spPr>
            <a:xfrm>
              <a:off x="2942516" y="746652"/>
              <a:ext cx="896234" cy="1089727"/>
            </a:xfrm>
            <a:custGeom>
              <a:rect b="b" l="l" r="r" t="t"/>
              <a:pathLst>
                <a:path extrusionOk="0" h="33977" w="27944">
                  <a:moveTo>
                    <a:pt x="6112" y="0"/>
                  </a:moveTo>
                  <a:cubicBezTo>
                    <a:pt x="5238" y="0"/>
                    <a:pt x="4308" y="79"/>
                    <a:pt x="3352" y="350"/>
                  </a:cubicBezTo>
                  <a:cubicBezTo>
                    <a:pt x="2777" y="528"/>
                    <a:pt x="2182" y="786"/>
                    <a:pt x="1647" y="1203"/>
                  </a:cubicBezTo>
                  <a:cubicBezTo>
                    <a:pt x="1112" y="1599"/>
                    <a:pt x="675" y="2155"/>
                    <a:pt x="398" y="2829"/>
                  </a:cubicBezTo>
                  <a:cubicBezTo>
                    <a:pt x="120" y="3483"/>
                    <a:pt x="1" y="4217"/>
                    <a:pt x="21" y="4971"/>
                  </a:cubicBezTo>
                  <a:cubicBezTo>
                    <a:pt x="21" y="5724"/>
                    <a:pt x="140" y="6478"/>
                    <a:pt x="338" y="7251"/>
                  </a:cubicBezTo>
                  <a:cubicBezTo>
                    <a:pt x="735" y="8798"/>
                    <a:pt x="1587" y="10285"/>
                    <a:pt x="2658" y="11713"/>
                  </a:cubicBezTo>
                  <a:cubicBezTo>
                    <a:pt x="3729" y="13121"/>
                    <a:pt x="5038" y="14470"/>
                    <a:pt x="6268" y="15997"/>
                  </a:cubicBezTo>
                  <a:cubicBezTo>
                    <a:pt x="6882" y="16770"/>
                    <a:pt x="7477" y="17564"/>
                    <a:pt x="7993" y="18476"/>
                  </a:cubicBezTo>
                  <a:cubicBezTo>
                    <a:pt x="8489" y="19368"/>
                    <a:pt x="8866" y="20360"/>
                    <a:pt x="9203" y="21391"/>
                  </a:cubicBezTo>
                  <a:cubicBezTo>
                    <a:pt x="9520" y="22442"/>
                    <a:pt x="9778" y="23533"/>
                    <a:pt x="10055" y="24643"/>
                  </a:cubicBezTo>
                  <a:cubicBezTo>
                    <a:pt x="10333" y="25754"/>
                    <a:pt x="10650" y="26904"/>
                    <a:pt x="11126" y="28034"/>
                  </a:cubicBezTo>
                  <a:cubicBezTo>
                    <a:pt x="11582" y="29165"/>
                    <a:pt x="12217" y="30216"/>
                    <a:pt x="13010" y="31069"/>
                  </a:cubicBezTo>
                  <a:cubicBezTo>
                    <a:pt x="13407" y="31505"/>
                    <a:pt x="13843" y="31882"/>
                    <a:pt x="14299" y="32219"/>
                  </a:cubicBezTo>
                  <a:cubicBezTo>
                    <a:pt x="14755" y="32556"/>
                    <a:pt x="15251" y="32853"/>
                    <a:pt x="15747" y="33091"/>
                  </a:cubicBezTo>
                  <a:cubicBezTo>
                    <a:pt x="16758" y="33567"/>
                    <a:pt x="17810" y="33865"/>
                    <a:pt x="18861" y="33944"/>
                  </a:cubicBezTo>
                  <a:cubicBezTo>
                    <a:pt x="19094" y="33966"/>
                    <a:pt x="19326" y="33976"/>
                    <a:pt x="19556" y="33976"/>
                  </a:cubicBezTo>
                  <a:cubicBezTo>
                    <a:pt x="20379" y="33976"/>
                    <a:pt x="21175" y="33844"/>
                    <a:pt x="21934" y="33627"/>
                  </a:cubicBezTo>
                  <a:cubicBezTo>
                    <a:pt x="23858" y="33032"/>
                    <a:pt x="25425" y="31802"/>
                    <a:pt x="26456" y="30335"/>
                  </a:cubicBezTo>
                  <a:cubicBezTo>
                    <a:pt x="26972" y="29601"/>
                    <a:pt x="27348" y="28788"/>
                    <a:pt x="27567" y="27975"/>
                  </a:cubicBezTo>
                  <a:cubicBezTo>
                    <a:pt x="27805" y="27162"/>
                    <a:pt x="27924" y="26349"/>
                    <a:pt x="27943" y="25556"/>
                  </a:cubicBezTo>
                  <a:cubicBezTo>
                    <a:pt x="27943" y="24762"/>
                    <a:pt x="27884" y="23989"/>
                    <a:pt x="27765" y="23255"/>
                  </a:cubicBezTo>
                  <a:cubicBezTo>
                    <a:pt x="27646" y="22521"/>
                    <a:pt x="27487" y="21807"/>
                    <a:pt x="27309" y="21153"/>
                  </a:cubicBezTo>
                  <a:cubicBezTo>
                    <a:pt x="26932" y="19804"/>
                    <a:pt x="26496" y="18575"/>
                    <a:pt x="26059" y="17464"/>
                  </a:cubicBezTo>
                  <a:cubicBezTo>
                    <a:pt x="25187" y="15204"/>
                    <a:pt x="24354" y="13300"/>
                    <a:pt x="23541" y="11713"/>
                  </a:cubicBezTo>
                  <a:cubicBezTo>
                    <a:pt x="21954" y="8540"/>
                    <a:pt x="20447" y="6716"/>
                    <a:pt x="19475" y="5645"/>
                  </a:cubicBezTo>
                  <a:cubicBezTo>
                    <a:pt x="19218" y="5387"/>
                    <a:pt x="19019" y="5169"/>
                    <a:pt x="18841" y="4971"/>
                  </a:cubicBezTo>
                  <a:cubicBezTo>
                    <a:pt x="18642" y="4792"/>
                    <a:pt x="18484" y="4653"/>
                    <a:pt x="18385" y="4554"/>
                  </a:cubicBezTo>
                  <a:cubicBezTo>
                    <a:pt x="18166" y="4354"/>
                    <a:pt x="18048" y="4254"/>
                    <a:pt x="18030" y="4254"/>
                  </a:cubicBezTo>
                  <a:cubicBezTo>
                    <a:pt x="18028" y="4254"/>
                    <a:pt x="18028" y="4255"/>
                    <a:pt x="18028" y="4257"/>
                  </a:cubicBezTo>
                  <a:cubicBezTo>
                    <a:pt x="18008" y="4257"/>
                    <a:pt x="18107" y="4356"/>
                    <a:pt x="18325" y="4594"/>
                  </a:cubicBezTo>
                  <a:cubicBezTo>
                    <a:pt x="18444" y="4713"/>
                    <a:pt x="18603" y="4852"/>
                    <a:pt x="18761" y="5030"/>
                  </a:cubicBezTo>
                  <a:cubicBezTo>
                    <a:pt x="18940" y="5228"/>
                    <a:pt x="19138" y="5447"/>
                    <a:pt x="19396" y="5724"/>
                  </a:cubicBezTo>
                  <a:cubicBezTo>
                    <a:pt x="20328" y="6815"/>
                    <a:pt x="21796" y="8639"/>
                    <a:pt x="23362" y="11812"/>
                  </a:cubicBezTo>
                  <a:cubicBezTo>
                    <a:pt x="24156" y="13379"/>
                    <a:pt x="24988" y="15283"/>
                    <a:pt x="25841" y="17544"/>
                  </a:cubicBezTo>
                  <a:cubicBezTo>
                    <a:pt x="26258" y="18674"/>
                    <a:pt x="26694" y="19884"/>
                    <a:pt x="27071" y="21212"/>
                  </a:cubicBezTo>
                  <a:cubicBezTo>
                    <a:pt x="27229" y="21867"/>
                    <a:pt x="27388" y="22561"/>
                    <a:pt x="27507" y="23295"/>
                  </a:cubicBezTo>
                  <a:cubicBezTo>
                    <a:pt x="27626" y="24009"/>
                    <a:pt x="27686" y="24762"/>
                    <a:pt x="27666" y="25536"/>
                  </a:cubicBezTo>
                  <a:cubicBezTo>
                    <a:pt x="27646" y="26309"/>
                    <a:pt x="27547" y="27122"/>
                    <a:pt x="27309" y="27896"/>
                  </a:cubicBezTo>
                  <a:cubicBezTo>
                    <a:pt x="27071" y="28689"/>
                    <a:pt x="26734" y="29462"/>
                    <a:pt x="26238" y="30176"/>
                  </a:cubicBezTo>
                  <a:cubicBezTo>
                    <a:pt x="25246" y="31584"/>
                    <a:pt x="23699" y="32774"/>
                    <a:pt x="21855" y="33329"/>
                  </a:cubicBezTo>
                  <a:cubicBezTo>
                    <a:pt x="21124" y="33555"/>
                    <a:pt x="20348" y="33671"/>
                    <a:pt x="19556" y="33671"/>
                  </a:cubicBezTo>
                  <a:cubicBezTo>
                    <a:pt x="18329" y="33671"/>
                    <a:pt x="17067" y="33392"/>
                    <a:pt x="15886" y="32814"/>
                  </a:cubicBezTo>
                  <a:cubicBezTo>
                    <a:pt x="15390" y="32576"/>
                    <a:pt x="14934" y="32298"/>
                    <a:pt x="14478" y="31981"/>
                  </a:cubicBezTo>
                  <a:cubicBezTo>
                    <a:pt x="14022" y="31644"/>
                    <a:pt x="13605" y="31287"/>
                    <a:pt x="13228" y="30870"/>
                  </a:cubicBezTo>
                  <a:cubicBezTo>
                    <a:pt x="12455" y="30037"/>
                    <a:pt x="11860" y="29026"/>
                    <a:pt x="11404" y="27915"/>
                  </a:cubicBezTo>
                  <a:cubicBezTo>
                    <a:pt x="10492" y="25694"/>
                    <a:pt x="10135" y="23414"/>
                    <a:pt x="9480" y="21312"/>
                  </a:cubicBezTo>
                  <a:cubicBezTo>
                    <a:pt x="9163" y="20261"/>
                    <a:pt x="8766" y="19249"/>
                    <a:pt x="8251" y="18317"/>
                  </a:cubicBezTo>
                  <a:cubicBezTo>
                    <a:pt x="7735" y="17405"/>
                    <a:pt x="7120" y="16592"/>
                    <a:pt x="6506" y="15818"/>
                  </a:cubicBezTo>
                  <a:cubicBezTo>
                    <a:pt x="5256" y="14272"/>
                    <a:pt x="3947" y="12923"/>
                    <a:pt x="2896" y="11535"/>
                  </a:cubicBezTo>
                  <a:cubicBezTo>
                    <a:pt x="1825" y="10147"/>
                    <a:pt x="993" y="8679"/>
                    <a:pt x="596" y="7172"/>
                  </a:cubicBezTo>
                  <a:cubicBezTo>
                    <a:pt x="417" y="6438"/>
                    <a:pt x="298" y="5685"/>
                    <a:pt x="279" y="4951"/>
                  </a:cubicBezTo>
                  <a:cubicBezTo>
                    <a:pt x="279" y="4237"/>
                    <a:pt x="378" y="3543"/>
                    <a:pt x="636" y="2908"/>
                  </a:cubicBezTo>
                  <a:cubicBezTo>
                    <a:pt x="893" y="2293"/>
                    <a:pt x="1310" y="1778"/>
                    <a:pt x="1806" y="1401"/>
                  </a:cubicBezTo>
                  <a:cubicBezTo>
                    <a:pt x="2301" y="1004"/>
                    <a:pt x="2876" y="747"/>
                    <a:pt x="3432" y="588"/>
                  </a:cubicBezTo>
                  <a:cubicBezTo>
                    <a:pt x="4359" y="300"/>
                    <a:pt x="5261" y="219"/>
                    <a:pt x="6116" y="219"/>
                  </a:cubicBezTo>
                  <a:cubicBezTo>
                    <a:pt x="6321" y="219"/>
                    <a:pt x="6524" y="223"/>
                    <a:pt x="6724" y="231"/>
                  </a:cubicBezTo>
                  <a:cubicBezTo>
                    <a:pt x="7755" y="271"/>
                    <a:pt x="8707" y="409"/>
                    <a:pt x="9579" y="588"/>
                  </a:cubicBezTo>
                  <a:cubicBezTo>
                    <a:pt x="11305" y="945"/>
                    <a:pt x="12693" y="1421"/>
                    <a:pt x="13804" y="1877"/>
                  </a:cubicBezTo>
                  <a:cubicBezTo>
                    <a:pt x="14914" y="2313"/>
                    <a:pt x="15747" y="2750"/>
                    <a:pt x="16382" y="3126"/>
                  </a:cubicBezTo>
                  <a:cubicBezTo>
                    <a:pt x="16996" y="3483"/>
                    <a:pt x="17393" y="3781"/>
                    <a:pt x="17651" y="3979"/>
                  </a:cubicBezTo>
                  <a:cubicBezTo>
                    <a:pt x="17909" y="4158"/>
                    <a:pt x="18008" y="4257"/>
                    <a:pt x="18028" y="4257"/>
                  </a:cubicBezTo>
                  <a:cubicBezTo>
                    <a:pt x="18028" y="4237"/>
                    <a:pt x="18008" y="4217"/>
                    <a:pt x="17948" y="4177"/>
                  </a:cubicBezTo>
                  <a:cubicBezTo>
                    <a:pt x="17889" y="4118"/>
                    <a:pt x="17810" y="4039"/>
                    <a:pt x="17691" y="3939"/>
                  </a:cubicBezTo>
                  <a:cubicBezTo>
                    <a:pt x="17433" y="3721"/>
                    <a:pt x="17036" y="3424"/>
                    <a:pt x="16421" y="3027"/>
                  </a:cubicBezTo>
                  <a:cubicBezTo>
                    <a:pt x="15807" y="2650"/>
                    <a:pt x="14974" y="2194"/>
                    <a:pt x="13863" y="1718"/>
                  </a:cubicBezTo>
                  <a:cubicBezTo>
                    <a:pt x="12753" y="1262"/>
                    <a:pt x="11344" y="766"/>
                    <a:pt x="9619" y="390"/>
                  </a:cubicBezTo>
                  <a:cubicBezTo>
                    <a:pt x="8747" y="211"/>
                    <a:pt x="7775" y="53"/>
                    <a:pt x="6744" y="13"/>
                  </a:cubicBezTo>
                  <a:cubicBezTo>
                    <a:pt x="6537" y="5"/>
                    <a:pt x="6326" y="0"/>
                    <a:pt x="61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7"/>
            <p:cNvSpPr/>
            <p:nvPr/>
          </p:nvSpPr>
          <p:spPr>
            <a:xfrm>
              <a:off x="7309611" y="-1168076"/>
              <a:ext cx="1858537" cy="3787730"/>
            </a:xfrm>
            <a:custGeom>
              <a:rect b="b" l="l" r="r" t="t"/>
              <a:pathLst>
                <a:path extrusionOk="0" h="118099" w="57948">
                  <a:moveTo>
                    <a:pt x="50669" y="1"/>
                  </a:moveTo>
                  <a:cubicBezTo>
                    <a:pt x="50669" y="6"/>
                    <a:pt x="50669" y="13"/>
                    <a:pt x="50669" y="21"/>
                  </a:cubicBezTo>
                  <a:lnTo>
                    <a:pt x="50669" y="80"/>
                  </a:lnTo>
                  <a:lnTo>
                    <a:pt x="50649" y="179"/>
                  </a:lnTo>
                  <a:lnTo>
                    <a:pt x="50649" y="398"/>
                  </a:lnTo>
                  <a:cubicBezTo>
                    <a:pt x="50630" y="556"/>
                    <a:pt x="50630" y="695"/>
                    <a:pt x="50630" y="854"/>
                  </a:cubicBezTo>
                  <a:cubicBezTo>
                    <a:pt x="50610" y="1211"/>
                    <a:pt x="50590" y="1587"/>
                    <a:pt x="50570" y="1964"/>
                  </a:cubicBezTo>
                  <a:cubicBezTo>
                    <a:pt x="50550" y="2321"/>
                    <a:pt x="50530" y="2698"/>
                    <a:pt x="50511" y="3055"/>
                  </a:cubicBezTo>
                  <a:cubicBezTo>
                    <a:pt x="50431" y="3789"/>
                    <a:pt x="50372" y="4542"/>
                    <a:pt x="50292" y="5316"/>
                  </a:cubicBezTo>
                  <a:cubicBezTo>
                    <a:pt x="49935" y="8370"/>
                    <a:pt x="49281" y="11642"/>
                    <a:pt x="48230" y="15112"/>
                  </a:cubicBezTo>
                  <a:cubicBezTo>
                    <a:pt x="48111" y="15549"/>
                    <a:pt x="47952" y="15985"/>
                    <a:pt x="47813" y="16421"/>
                  </a:cubicBezTo>
                  <a:cubicBezTo>
                    <a:pt x="47655" y="16857"/>
                    <a:pt x="47516" y="17294"/>
                    <a:pt x="47357" y="17730"/>
                  </a:cubicBezTo>
                  <a:cubicBezTo>
                    <a:pt x="47278" y="17948"/>
                    <a:pt x="47199" y="18186"/>
                    <a:pt x="47119" y="18404"/>
                  </a:cubicBezTo>
                  <a:cubicBezTo>
                    <a:pt x="47020" y="18622"/>
                    <a:pt x="46941" y="18841"/>
                    <a:pt x="46842" y="19059"/>
                  </a:cubicBezTo>
                  <a:cubicBezTo>
                    <a:pt x="46683" y="19515"/>
                    <a:pt x="46505" y="19951"/>
                    <a:pt x="46326" y="20407"/>
                  </a:cubicBezTo>
                  <a:cubicBezTo>
                    <a:pt x="46128" y="20863"/>
                    <a:pt x="45929" y="21300"/>
                    <a:pt x="45711" y="21756"/>
                  </a:cubicBezTo>
                  <a:lnTo>
                    <a:pt x="45414" y="22450"/>
                  </a:lnTo>
                  <a:cubicBezTo>
                    <a:pt x="45315" y="22668"/>
                    <a:pt x="45216" y="22906"/>
                    <a:pt x="45097" y="23124"/>
                  </a:cubicBezTo>
                  <a:cubicBezTo>
                    <a:pt x="44859" y="23580"/>
                    <a:pt x="44640" y="24036"/>
                    <a:pt x="44402" y="24493"/>
                  </a:cubicBezTo>
                  <a:cubicBezTo>
                    <a:pt x="44283" y="24730"/>
                    <a:pt x="44184" y="24949"/>
                    <a:pt x="44045" y="25187"/>
                  </a:cubicBezTo>
                  <a:cubicBezTo>
                    <a:pt x="43927" y="25405"/>
                    <a:pt x="43788" y="25643"/>
                    <a:pt x="43669" y="25861"/>
                  </a:cubicBezTo>
                  <a:cubicBezTo>
                    <a:pt x="43411" y="26317"/>
                    <a:pt x="43153" y="26793"/>
                    <a:pt x="42895" y="27249"/>
                  </a:cubicBezTo>
                  <a:cubicBezTo>
                    <a:pt x="42618" y="27705"/>
                    <a:pt x="42320" y="28161"/>
                    <a:pt x="42043" y="28617"/>
                  </a:cubicBezTo>
                  <a:cubicBezTo>
                    <a:pt x="41487" y="29549"/>
                    <a:pt x="40833" y="30462"/>
                    <a:pt x="40198" y="31374"/>
                  </a:cubicBezTo>
                  <a:cubicBezTo>
                    <a:pt x="38870" y="33198"/>
                    <a:pt x="37442" y="35023"/>
                    <a:pt x="35776" y="36768"/>
                  </a:cubicBezTo>
                  <a:cubicBezTo>
                    <a:pt x="34983" y="37660"/>
                    <a:pt x="34090" y="38513"/>
                    <a:pt x="33218" y="39386"/>
                  </a:cubicBezTo>
                  <a:cubicBezTo>
                    <a:pt x="32285" y="40219"/>
                    <a:pt x="31373" y="41071"/>
                    <a:pt x="30382" y="41904"/>
                  </a:cubicBezTo>
                  <a:cubicBezTo>
                    <a:pt x="28438" y="43570"/>
                    <a:pt x="26356" y="45216"/>
                    <a:pt x="24174" y="46862"/>
                  </a:cubicBezTo>
                  <a:cubicBezTo>
                    <a:pt x="21993" y="48508"/>
                    <a:pt x="19732" y="50194"/>
                    <a:pt x="17432" y="51959"/>
                  </a:cubicBezTo>
                  <a:cubicBezTo>
                    <a:pt x="15151" y="53744"/>
                    <a:pt x="12811" y="55628"/>
                    <a:pt x="10570" y="57730"/>
                  </a:cubicBezTo>
                  <a:cubicBezTo>
                    <a:pt x="8309" y="59832"/>
                    <a:pt x="6148" y="62172"/>
                    <a:pt x="4204" y="64809"/>
                  </a:cubicBezTo>
                  <a:cubicBezTo>
                    <a:pt x="3252" y="66138"/>
                    <a:pt x="2380" y="67546"/>
                    <a:pt x="1686" y="69073"/>
                  </a:cubicBezTo>
                  <a:cubicBezTo>
                    <a:pt x="972" y="70620"/>
                    <a:pt x="436" y="72246"/>
                    <a:pt x="218" y="73972"/>
                  </a:cubicBezTo>
                  <a:cubicBezTo>
                    <a:pt x="0" y="75697"/>
                    <a:pt x="79" y="77482"/>
                    <a:pt x="555" y="79207"/>
                  </a:cubicBezTo>
                  <a:cubicBezTo>
                    <a:pt x="1011" y="80932"/>
                    <a:pt x="1904" y="82598"/>
                    <a:pt x="3233" y="83867"/>
                  </a:cubicBezTo>
                  <a:cubicBezTo>
                    <a:pt x="4541" y="85156"/>
                    <a:pt x="6207" y="86069"/>
                    <a:pt x="7992" y="86683"/>
                  </a:cubicBezTo>
                  <a:cubicBezTo>
                    <a:pt x="9757" y="87278"/>
                    <a:pt x="11641" y="87576"/>
                    <a:pt x="13545" y="87754"/>
                  </a:cubicBezTo>
                  <a:cubicBezTo>
                    <a:pt x="15468" y="87913"/>
                    <a:pt x="17392" y="87953"/>
                    <a:pt x="19336" y="88111"/>
                  </a:cubicBezTo>
                  <a:cubicBezTo>
                    <a:pt x="21279" y="88250"/>
                    <a:pt x="23242" y="88528"/>
                    <a:pt x="25166" y="89004"/>
                  </a:cubicBezTo>
                  <a:cubicBezTo>
                    <a:pt x="29053" y="89956"/>
                    <a:pt x="32861" y="91602"/>
                    <a:pt x="36391" y="93862"/>
                  </a:cubicBezTo>
                  <a:cubicBezTo>
                    <a:pt x="43451" y="98384"/>
                    <a:pt x="48686" y="104908"/>
                    <a:pt x="51482" y="111968"/>
                  </a:cubicBezTo>
                  <a:cubicBezTo>
                    <a:pt x="51641" y="112424"/>
                    <a:pt x="51800" y="112861"/>
                    <a:pt x="51978" y="113297"/>
                  </a:cubicBezTo>
                  <a:cubicBezTo>
                    <a:pt x="52117" y="113753"/>
                    <a:pt x="52256" y="114189"/>
                    <a:pt x="52414" y="114645"/>
                  </a:cubicBezTo>
                  <a:cubicBezTo>
                    <a:pt x="52533" y="115102"/>
                    <a:pt x="52652" y="115538"/>
                    <a:pt x="52791" y="115994"/>
                  </a:cubicBezTo>
                  <a:cubicBezTo>
                    <a:pt x="52851" y="116212"/>
                    <a:pt x="52890" y="116450"/>
                    <a:pt x="52950" y="116668"/>
                  </a:cubicBezTo>
                  <a:cubicBezTo>
                    <a:pt x="53029" y="117025"/>
                    <a:pt x="53128" y="117402"/>
                    <a:pt x="53208" y="117759"/>
                  </a:cubicBezTo>
                  <a:lnTo>
                    <a:pt x="53287" y="118096"/>
                  </a:lnTo>
                  <a:cubicBezTo>
                    <a:pt x="53289" y="118098"/>
                    <a:pt x="53290" y="118099"/>
                    <a:pt x="53292" y="118099"/>
                  </a:cubicBezTo>
                  <a:cubicBezTo>
                    <a:pt x="53307" y="118099"/>
                    <a:pt x="53308" y="118011"/>
                    <a:pt x="53327" y="117957"/>
                  </a:cubicBezTo>
                  <a:lnTo>
                    <a:pt x="53366" y="117799"/>
                  </a:lnTo>
                  <a:lnTo>
                    <a:pt x="53545" y="117124"/>
                  </a:lnTo>
                  <a:cubicBezTo>
                    <a:pt x="53604" y="116867"/>
                    <a:pt x="53664" y="116609"/>
                    <a:pt x="53723" y="116351"/>
                  </a:cubicBezTo>
                  <a:cubicBezTo>
                    <a:pt x="53842" y="115915"/>
                    <a:pt x="53941" y="115459"/>
                    <a:pt x="54060" y="115022"/>
                  </a:cubicBezTo>
                  <a:cubicBezTo>
                    <a:pt x="54259" y="114130"/>
                    <a:pt x="54477" y="113237"/>
                    <a:pt x="54675" y="112345"/>
                  </a:cubicBezTo>
                  <a:cubicBezTo>
                    <a:pt x="55468" y="108815"/>
                    <a:pt x="56123" y="105345"/>
                    <a:pt x="56638" y="101934"/>
                  </a:cubicBezTo>
                  <a:cubicBezTo>
                    <a:pt x="57154" y="98542"/>
                    <a:pt x="57531" y="95211"/>
                    <a:pt x="57749" y="91958"/>
                  </a:cubicBezTo>
                  <a:cubicBezTo>
                    <a:pt x="57808" y="91145"/>
                    <a:pt x="57828" y="90352"/>
                    <a:pt x="57868" y="89539"/>
                  </a:cubicBezTo>
                  <a:cubicBezTo>
                    <a:pt x="57888" y="88746"/>
                    <a:pt x="57927" y="87933"/>
                    <a:pt x="57947" y="87139"/>
                  </a:cubicBezTo>
                  <a:cubicBezTo>
                    <a:pt x="57947" y="86346"/>
                    <a:pt x="57947" y="85573"/>
                    <a:pt x="57947" y="84780"/>
                  </a:cubicBezTo>
                  <a:cubicBezTo>
                    <a:pt x="57947" y="84403"/>
                    <a:pt x="57927" y="84006"/>
                    <a:pt x="57927" y="83629"/>
                  </a:cubicBezTo>
                  <a:lnTo>
                    <a:pt x="57908" y="83034"/>
                  </a:lnTo>
                  <a:lnTo>
                    <a:pt x="57908" y="82975"/>
                  </a:lnTo>
                  <a:cubicBezTo>
                    <a:pt x="57908" y="82935"/>
                    <a:pt x="57927" y="82876"/>
                    <a:pt x="57888" y="82836"/>
                  </a:cubicBezTo>
                  <a:lnTo>
                    <a:pt x="57769" y="82697"/>
                  </a:lnTo>
                  <a:lnTo>
                    <a:pt x="57551" y="82499"/>
                  </a:lnTo>
                  <a:cubicBezTo>
                    <a:pt x="55369" y="80278"/>
                    <a:pt x="52632" y="78830"/>
                    <a:pt x="49856" y="77918"/>
                  </a:cubicBezTo>
                  <a:cubicBezTo>
                    <a:pt x="48468" y="77482"/>
                    <a:pt x="47060" y="77164"/>
                    <a:pt x="45652" y="76986"/>
                  </a:cubicBezTo>
                  <a:cubicBezTo>
                    <a:pt x="44244" y="76807"/>
                    <a:pt x="42856" y="76807"/>
                    <a:pt x="41487" y="76788"/>
                  </a:cubicBezTo>
                  <a:cubicBezTo>
                    <a:pt x="38751" y="76768"/>
                    <a:pt x="36093" y="76827"/>
                    <a:pt x="33535" y="76649"/>
                  </a:cubicBezTo>
                  <a:cubicBezTo>
                    <a:pt x="30996" y="76470"/>
                    <a:pt x="28518" y="76074"/>
                    <a:pt x="26296" y="75161"/>
                  </a:cubicBezTo>
                  <a:cubicBezTo>
                    <a:pt x="24075" y="74269"/>
                    <a:pt x="22112" y="72940"/>
                    <a:pt x="20644" y="71274"/>
                  </a:cubicBezTo>
                  <a:cubicBezTo>
                    <a:pt x="19911" y="70442"/>
                    <a:pt x="19296" y="69509"/>
                    <a:pt x="18860" y="68538"/>
                  </a:cubicBezTo>
                  <a:cubicBezTo>
                    <a:pt x="18423" y="67546"/>
                    <a:pt x="18185" y="66515"/>
                    <a:pt x="18106" y="65484"/>
                  </a:cubicBezTo>
                  <a:cubicBezTo>
                    <a:pt x="18027" y="64433"/>
                    <a:pt x="18146" y="63421"/>
                    <a:pt x="18404" y="62450"/>
                  </a:cubicBezTo>
                  <a:cubicBezTo>
                    <a:pt x="18661" y="61478"/>
                    <a:pt x="19058" y="60566"/>
                    <a:pt x="19534" y="59713"/>
                  </a:cubicBezTo>
                  <a:cubicBezTo>
                    <a:pt x="20486" y="58027"/>
                    <a:pt x="21755" y="56619"/>
                    <a:pt x="23104" y="55429"/>
                  </a:cubicBezTo>
                  <a:cubicBezTo>
                    <a:pt x="23798" y="54854"/>
                    <a:pt x="24512" y="54319"/>
                    <a:pt x="25226" y="53843"/>
                  </a:cubicBezTo>
                  <a:cubicBezTo>
                    <a:pt x="25959" y="53387"/>
                    <a:pt x="26693" y="52950"/>
                    <a:pt x="27427" y="52534"/>
                  </a:cubicBezTo>
                  <a:cubicBezTo>
                    <a:pt x="28894" y="51741"/>
                    <a:pt x="30342" y="51047"/>
                    <a:pt x="31730" y="50372"/>
                  </a:cubicBezTo>
                  <a:cubicBezTo>
                    <a:pt x="33118" y="49718"/>
                    <a:pt x="34447" y="49083"/>
                    <a:pt x="35696" y="48409"/>
                  </a:cubicBezTo>
                  <a:cubicBezTo>
                    <a:pt x="36331" y="48072"/>
                    <a:pt x="36926" y="47735"/>
                    <a:pt x="37501" y="47378"/>
                  </a:cubicBezTo>
                  <a:cubicBezTo>
                    <a:pt x="37779" y="47199"/>
                    <a:pt x="38076" y="47041"/>
                    <a:pt x="38354" y="46842"/>
                  </a:cubicBezTo>
                  <a:cubicBezTo>
                    <a:pt x="38632" y="46664"/>
                    <a:pt x="38889" y="46485"/>
                    <a:pt x="39167" y="46287"/>
                  </a:cubicBezTo>
                  <a:cubicBezTo>
                    <a:pt x="41289" y="44820"/>
                    <a:pt x="43034" y="43273"/>
                    <a:pt x="44502" y="41766"/>
                  </a:cubicBezTo>
                  <a:cubicBezTo>
                    <a:pt x="47417" y="38712"/>
                    <a:pt x="49182" y="35895"/>
                    <a:pt x="50392" y="33674"/>
                  </a:cubicBezTo>
                  <a:cubicBezTo>
                    <a:pt x="51581" y="31453"/>
                    <a:pt x="52157" y="29787"/>
                    <a:pt x="52533" y="28736"/>
                  </a:cubicBezTo>
                  <a:cubicBezTo>
                    <a:pt x="52712" y="28201"/>
                    <a:pt x="52831" y="27824"/>
                    <a:pt x="52910" y="27566"/>
                  </a:cubicBezTo>
                  <a:cubicBezTo>
                    <a:pt x="52950" y="27447"/>
                    <a:pt x="52970" y="27348"/>
                    <a:pt x="52989" y="27289"/>
                  </a:cubicBezTo>
                  <a:cubicBezTo>
                    <a:pt x="53009" y="27230"/>
                    <a:pt x="53009" y="27210"/>
                    <a:pt x="53009" y="27209"/>
                  </a:cubicBezTo>
                  <a:lnTo>
                    <a:pt x="53009" y="27209"/>
                  </a:lnTo>
                  <a:cubicBezTo>
                    <a:pt x="53009" y="27210"/>
                    <a:pt x="53009" y="27230"/>
                    <a:pt x="52970" y="27309"/>
                  </a:cubicBezTo>
                  <a:cubicBezTo>
                    <a:pt x="52950" y="27368"/>
                    <a:pt x="52930" y="27447"/>
                    <a:pt x="52890" y="27566"/>
                  </a:cubicBezTo>
                  <a:cubicBezTo>
                    <a:pt x="52791" y="27824"/>
                    <a:pt x="52672" y="28201"/>
                    <a:pt x="52494" y="28736"/>
                  </a:cubicBezTo>
                  <a:cubicBezTo>
                    <a:pt x="52077" y="29768"/>
                    <a:pt x="51482" y="31414"/>
                    <a:pt x="50273" y="33635"/>
                  </a:cubicBezTo>
                  <a:cubicBezTo>
                    <a:pt x="49975" y="34170"/>
                    <a:pt x="49658" y="34785"/>
                    <a:pt x="49261" y="35380"/>
                  </a:cubicBezTo>
                  <a:cubicBezTo>
                    <a:pt x="49063" y="35697"/>
                    <a:pt x="48865" y="36014"/>
                    <a:pt x="48666" y="36352"/>
                  </a:cubicBezTo>
                  <a:cubicBezTo>
                    <a:pt x="48428" y="36669"/>
                    <a:pt x="48210" y="36986"/>
                    <a:pt x="47972" y="37343"/>
                  </a:cubicBezTo>
                  <a:cubicBezTo>
                    <a:pt x="47000" y="38692"/>
                    <a:pt x="45850" y="40139"/>
                    <a:pt x="44383" y="41647"/>
                  </a:cubicBezTo>
                  <a:cubicBezTo>
                    <a:pt x="42915" y="43154"/>
                    <a:pt x="41170" y="44701"/>
                    <a:pt x="39048" y="46148"/>
                  </a:cubicBezTo>
                  <a:cubicBezTo>
                    <a:pt x="38790" y="46327"/>
                    <a:pt x="38513" y="46505"/>
                    <a:pt x="38255" y="46704"/>
                  </a:cubicBezTo>
                  <a:cubicBezTo>
                    <a:pt x="37977" y="46882"/>
                    <a:pt x="37680" y="47041"/>
                    <a:pt x="37402" y="47219"/>
                  </a:cubicBezTo>
                  <a:cubicBezTo>
                    <a:pt x="36827" y="47576"/>
                    <a:pt x="36232" y="47913"/>
                    <a:pt x="35617" y="48250"/>
                  </a:cubicBezTo>
                  <a:cubicBezTo>
                    <a:pt x="34368" y="48905"/>
                    <a:pt x="33039" y="49539"/>
                    <a:pt x="31651" y="50194"/>
                  </a:cubicBezTo>
                  <a:cubicBezTo>
                    <a:pt x="30263" y="50868"/>
                    <a:pt x="28795" y="51562"/>
                    <a:pt x="27328" y="52355"/>
                  </a:cubicBezTo>
                  <a:cubicBezTo>
                    <a:pt x="26594" y="52752"/>
                    <a:pt x="25860" y="53188"/>
                    <a:pt x="25126" y="53664"/>
                  </a:cubicBezTo>
                  <a:cubicBezTo>
                    <a:pt x="24393" y="54160"/>
                    <a:pt x="23659" y="54676"/>
                    <a:pt x="22965" y="55271"/>
                  </a:cubicBezTo>
                  <a:cubicBezTo>
                    <a:pt x="21596" y="56461"/>
                    <a:pt x="20307" y="57888"/>
                    <a:pt x="19336" y="59614"/>
                  </a:cubicBezTo>
                  <a:cubicBezTo>
                    <a:pt x="18840" y="60466"/>
                    <a:pt x="18443" y="61398"/>
                    <a:pt x="18166" y="62390"/>
                  </a:cubicBezTo>
                  <a:cubicBezTo>
                    <a:pt x="17908" y="63382"/>
                    <a:pt x="17789" y="64433"/>
                    <a:pt x="17868" y="65504"/>
                  </a:cubicBezTo>
                  <a:cubicBezTo>
                    <a:pt x="17928" y="66555"/>
                    <a:pt x="18185" y="67626"/>
                    <a:pt x="18622" y="68637"/>
                  </a:cubicBezTo>
                  <a:cubicBezTo>
                    <a:pt x="19078" y="69648"/>
                    <a:pt x="19693" y="70600"/>
                    <a:pt x="20446" y="71453"/>
                  </a:cubicBezTo>
                  <a:cubicBezTo>
                    <a:pt x="21953" y="73158"/>
                    <a:pt x="23956" y="74507"/>
                    <a:pt x="26197" y="75419"/>
                  </a:cubicBezTo>
                  <a:cubicBezTo>
                    <a:pt x="28458" y="76331"/>
                    <a:pt x="30957" y="76728"/>
                    <a:pt x="33515" y="76926"/>
                  </a:cubicBezTo>
                  <a:cubicBezTo>
                    <a:pt x="35449" y="77060"/>
                    <a:pt x="37427" y="77060"/>
                    <a:pt x="39450" y="77060"/>
                  </a:cubicBezTo>
                  <a:lnTo>
                    <a:pt x="39450" y="77060"/>
                  </a:lnTo>
                  <a:cubicBezTo>
                    <a:pt x="40124" y="77060"/>
                    <a:pt x="40803" y="77060"/>
                    <a:pt x="41487" y="77065"/>
                  </a:cubicBezTo>
                  <a:cubicBezTo>
                    <a:pt x="42856" y="77085"/>
                    <a:pt x="44224" y="77085"/>
                    <a:pt x="45612" y="77264"/>
                  </a:cubicBezTo>
                  <a:cubicBezTo>
                    <a:pt x="47000" y="77442"/>
                    <a:pt x="48408" y="77759"/>
                    <a:pt x="49777" y="78196"/>
                  </a:cubicBezTo>
                  <a:cubicBezTo>
                    <a:pt x="52513" y="79088"/>
                    <a:pt x="55211" y="80536"/>
                    <a:pt x="57352" y="82697"/>
                  </a:cubicBezTo>
                  <a:lnTo>
                    <a:pt x="57551" y="82896"/>
                  </a:lnTo>
                  <a:lnTo>
                    <a:pt x="57630" y="82975"/>
                  </a:lnTo>
                  <a:lnTo>
                    <a:pt x="57630" y="83054"/>
                  </a:lnTo>
                  <a:lnTo>
                    <a:pt x="57630" y="83629"/>
                  </a:lnTo>
                  <a:cubicBezTo>
                    <a:pt x="57650" y="84026"/>
                    <a:pt x="57650" y="84403"/>
                    <a:pt x="57650" y="84799"/>
                  </a:cubicBezTo>
                  <a:cubicBezTo>
                    <a:pt x="57670" y="85573"/>
                    <a:pt x="57650" y="86366"/>
                    <a:pt x="57650" y="87139"/>
                  </a:cubicBezTo>
                  <a:cubicBezTo>
                    <a:pt x="57630" y="87933"/>
                    <a:pt x="57610" y="88726"/>
                    <a:pt x="57590" y="89539"/>
                  </a:cubicBezTo>
                  <a:cubicBezTo>
                    <a:pt x="57531" y="90332"/>
                    <a:pt x="57511" y="91145"/>
                    <a:pt x="57451" y="91958"/>
                  </a:cubicBezTo>
                  <a:cubicBezTo>
                    <a:pt x="57233" y="95191"/>
                    <a:pt x="56857" y="98503"/>
                    <a:pt x="56341" y="101914"/>
                  </a:cubicBezTo>
                  <a:cubicBezTo>
                    <a:pt x="55845" y="105305"/>
                    <a:pt x="55171" y="108756"/>
                    <a:pt x="54378" y="112286"/>
                  </a:cubicBezTo>
                  <a:cubicBezTo>
                    <a:pt x="54179" y="113178"/>
                    <a:pt x="53981" y="114070"/>
                    <a:pt x="53763" y="114963"/>
                  </a:cubicBezTo>
                  <a:cubicBezTo>
                    <a:pt x="53664" y="115399"/>
                    <a:pt x="53545" y="115855"/>
                    <a:pt x="53446" y="116291"/>
                  </a:cubicBezTo>
                  <a:lnTo>
                    <a:pt x="53287" y="116867"/>
                  </a:lnTo>
                  <a:lnTo>
                    <a:pt x="53227" y="116609"/>
                  </a:lnTo>
                  <a:cubicBezTo>
                    <a:pt x="53168" y="116391"/>
                    <a:pt x="53128" y="116153"/>
                    <a:pt x="53069" y="115934"/>
                  </a:cubicBezTo>
                  <a:cubicBezTo>
                    <a:pt x="52950" y="115478"/>
                    <a:pt x="52811" y="115022"/>
                    <a:pt x="52692" y="114566"/>
                  </a:cubicBezTo>
                  <a:cubicBezTo>
                    <a:pt x="52533" y="114110"/>
                    <a:pt x="52394" y="113674"/>
                    <a:pt x="52236" y="113218"/>
                  </a:cubicBezTo>
                  <a:cubicBezTo>
                    <a:pt x="52077" y="112761"/>
                    <a:pt x="51919" y="112325"/>
                    <a:pt x="51740" y="111869"/>
                  </a:cubicBezTo>
                  <a:cubicBezTo>
                    <a:pt x="48924" y="104750"/>
                    <a:pt x="43669" y="98185"/>
                    <a:pt x="36549" y="93624"/>
                  </a:cubicBezTo>
                  <a:cubicBezTo>
                    <a:pt x="32980" y="91344"/>
                    <a:pt x="29152" y="89678"/>
                    <a:pt x="25245" y="88726"/>
                  </a:cubicBezTo>
                  <a:cubicBezTo>
                    <a:pt x="23282" y="88250"/>
                    <a:pt x="21299" y="87953"/>
                    <a:pt x="19355" y="87814"/>
                  </a:cubicBezTo>
                  <a:cubicBezTo>
                    <a:pt x="17392" y="87675"/>
                    <a:pt x="15468" y="87635"/>
                    <a:pt x="13565" y="87457"/>
                  </a:cubicBezTo>
                  <a:cubicBezTo>
                    <a:pt x="11681" y="87298"/>
                    <a:pt x="9817" y="87001"/>
                    <a:pt x="8071" y="86406"/>
                  </a:cubicBezTo>
                  <a:cubicBezTo>
                    <a:pt x="6326" y="85811"/>
                    <a:pt x="4700" y="84918"/>
                    <a:pt x="3431" y="83669"/>
                  </a:cubicBezTo>
                  <a:cubicBezTo>
                    <a:pt x="2142" y="82420"/>
                    <a:pt x="1269" y="80813"/>
                    <a:pt x="813" y="79147"/>
                  </a:cubicBezTo>
                  <a:cubicBezTo>
                    <a:pt x="357" y="77462"/>
                    <a:pt x="278" y="75697"/>
                    <a:pt x="496" y="74011"/>
                  </a:cubicBezTo>
                  <a:cubicBezTo>
                    <a:pt x="714" y="72326"/>
                    <a:pt x="1249" y="70719"/>
                    <a:pt x="1924" y="69212"/>
                  </a:cubicBezTo>
                  <a:cubicBezTo>
                    <a:pt x="2618" y="67705"/>
                    <a:pt x="3490" y="66297"/>
                    <a:pt x="4442" y="64988"/>
                  </a:cubicBezTo>
                  <a:cubicBezTo>
                    <a:pt x="6346" y="62370"/>
                    <a:pt x="8508" y="60050"/>
                    <a:pt x="10749" y="57948"/>
                  </a:cubicBezTo>
                  <a:cubicBezTo>
                    <a:pt x="12990" y="55846"/>
                    <a:pt x="15310" y="53962"/>
                    <a:pt x="17590" y="52197"/>
                  </a:cubicBezTo>
                  <a:cubicBezTo>
                    <a:pt x="19891" y="50412"/>
                    <a:pt x="22152" y="48726"/>
                    <a:pt x="24333" y="47080"/>
                  </a:cubicBezTo>
                  <a:cubicBezTo>
                    <a:pt x="26515" y="45434"/>
                    <a:pt x="28597" y="43788"/>
                    <a:pt x="30540" y="42103"/>
                  </a:cubicBezTo>
                  <a:cubicBezTo>
                    <a:pt x="31532" y="41290"/>
                    <a:pt x="32464" y="40417"/>
                    <a:pt x="33376" y="39584"/>
                  </a:cubicBezTo>
                  <a:cubicBezTo>
                    <a:pt x="34269" y="38692"/>
                    <a:pt x="35161" y="37859"/>
                    <a:pt x="35954" y="36947"/>
                  </a:cubicBezTo>
                  <a:cubicBezTo>
                    <a:pt x="37620" y="35201"/>
                    <a:pt x="39068" y="33357"/>
                    <a:pt x="40397" y="31533"/>
                  </a:cubicBezTo>
                  <a:cubicBezTo>
                    <a:pt x="41031" y="30601"/>
                    <a:pt x="41686" y="29688"/>
                    <a:pt x="42241" y="28756"/>
                  </a:cubicBezTo>
                  <a:cubicBezTo>
                    <a:pt x="42518" y="28300"/>
                    <a:pt x="42816" y="27844"/>
                    <a:pt x="43094" y="27368"/>
                  </a:cubicBezTo>
                  <a:cubicBezTo>
                    <a:pt x="43351" y="26912"/>
                    <a:pt x="43609" y="26436"/>
                    <a:pt x="43867" y="25980"/>
                  </a:cubicBezTo>
                  <a:cubicBezTo>
                    <a:pt x="44006" y="25762"/>
                    <a:pt x="44125" y="25524"/>
                    <a:pt x="44244" y="25306"/>
                  </a:cubicBezTo>
                  <a:cubicBezTo>
                    <a:pt x="44383" y="25068"/>
                    <a:pt x="44482" y="24830"/>
                    <a:pt x="44601" y="24612"/>
                  </a:cubicBezTo>
                  <a:cubicBezTo>
                    <a:pt x="44839" y="24136"/>
                    <a:pt x="45057" y="23679"/>
                    <a:pt x="45295" y="23223"/>
                  </a:cubicBezTo>
                  <a:cubicBezTo>
                    <a:pt x="45414" y="23005"/>
                    <a:pt x="45513" y="22767"/>
                    <a:pt x="45612" y="22549"/>
                  </a:cubicBezTo>
                  <a:cubicBezTo>
                    <a:pt x="45711" y="22311"/>
                    <a:pt x="45810" y="22093"/>
                    <a:pt x="45929" y="21855"/>
                  </a:cubicBezTo>
                  <a:cubicBezTo>
                    <a:pt x="46128" y="21399"/>
                    <a:pt x="46326" y="20943"/>
                    <a:pt x="46524" y="20506"/>
                  </a:cubicBezTo>
                  <a:cubicBezTo>
                    <a:pt x="46703" y="20050"/>
                    <a:pt x="46881" y="19594"/>
                    <a:pt x="47060" y="19138"/>
                  </a:cubicBezTo>
                  <a:cubicBezTo>
                    <a:pt x="47139" y="18920"/>
                    <a:pt x="47238" y="18702"/>
                    <a:pt x="47318" y="18484"/>
                  </a:cubicBezTo>
                  <a:cubicBezTo>
                    <a:pt x="47417" y="18246"/>
                    <a:pt x="47496" y="18028"/>
                    <a:pt x="47556" y="17809"/>
                  </a:cubicBezTo>
                  <a:cubicBezTo>
                    <a:pt x="47714" y="17353"/>
                    <a:pt x="47873" y="16917"/>
                    <a:pt x="48012" y="16481"/>
                  </a:cubicBezTo>
                  <a:cubicBezTo>
                    <a:pt x="48170" y="16044"/>
                    <a:pt x="48309" y="15608"/>
                    <a:pt x="48428" y="15172"/>
                  </a:cubicBezTo>
                  <a:cubicBezTo>
                    <a:pt x="49499" y="11701"/>
                    <a:pt x="50134" y="8390"/>
                    <a:pt x="50491" y="5336"/>
                  </a:cubicBezTo>
                  <a:cubicBezTo>
                    <a:pt x="50570" y="4562"/>
                    <a:pt x="50630" y="3809"/>
                    <a:pt x="50709" y="3075"/>
                  </a:cubicBezTo>
                  <a:cubicBezTo>
                    <a:pt x="50729" y="2698"/>
                    <a:pt x="50729" y="2341"/>
                    <a:pt x="50748" y="1984"/>
                  </a:cubicBezTo>
                  <a:cubicBezTo>
                    <a:pt x="50768" y="1627"/>
                    <a:pt x="50788" y="1290"/>
                    <a:pt x="50808" y="973"/>
                  </a:cubicBezTo>
                  <a:cubicBezTo>
                    <a:pt x="50808" y="913"/>
                    <a:pt x="50808" y="834"/>
                    <a:pt x="50808" y="794"/>
                  </a:cubicBezTo>
                  <a:lnTo>
                    <a:pt x="50887" y="953"/>
                  </a:lnTo>
                  <a:cubicBezTo>
                    <a:pt x="51026" y="1250"/>
                    <a:pt x="51165" y="1548"/>
                    <a:pt x="51304" y="1845"/>
                  </a:cubicBezTo>
                  <a:cubicBezTo>
                    <a:pt x="51562" y="2460"/>
                    <a:pt x="51819" y="3055"/>
                    <a:pt x="52038" y="3670"/>
                  </a:cubicBezTo>
                  <a:cubicBezTo>
                    <a:pt x="52930" y="6069"/>
                    <a:pt x="53485" y="8330"/>
                    <a:pt x="53842" y="10392"/>
                  </a:cubicBezTo>
                  <a:cubicBezTo>
                    <a:pt x="54199" y="12455"/>
                    <a:pt x="54338" y="14339"/>
                    <a:pt x="54378" y="15985"/>
                  </a:cubicBezTo>
                  <a:cubicBezTo>
                    <a:pt x="54397" y="16401"/>
                    <a:pt x="54417" y="16798"/>
                    <a:pt x="54397" y="17195"/>
                  </a:cubicBezTo>
                  <a:cubicBezTo>
                    <a:pt x="54397" y="17591"/>
                    <a:pt x="54378" y="17948"/>
                    <a:pt x="54378" y="18325"/>
                  </a:cubicBezTo>
                  <a:cubicBezTo>
                    <a:pt x="54378" y="18503"/>
                    <a:pt x="54378" y="18682"/>
                    <a:pt x="54358" y="18860"/>
                  </a:cubicBezTo>
                  <a:cubicBezTo>
                    <a:pt x="54358" y="19039"/>
                    <a:pt x="54338" y="19198"/>
                    <a:pt x="54338" y="19376"/>
                  </a:cubicBezTo>
                  <a:cubicBezTo>
                    <a:pt x="54298" y="19713"/>
                    <a:pt x="54278" y="20030"/>
                    <a:pt x="54259" y="20348"/>
                  </a:cubicBezTo>
                  <a:cubicBezTo>
                    <a:pt x="54040" y="22847"/>
                    <a:pt x="53644" y="24552"/>
                    <a:pt x="53406" y="25643"/>
                  </a:cubicBezTo>
                  <a:cubicBezTo>
                    <a:pt x="53267" y="26198"/>
                    <a:pt x="53168" y="26575"/>
                    <a:pt x="53108" y="26833"/>
                  </a:cubicBezTo>
                  <a:cubicBezTo>
                    <a:pt x="53069" y="26952"/>
                    <a:pt x="53049" y="27051"/>
                    <a:pt x="53029" y="27110"/>
                  </a:cubicBezTo>
                  <a:cubicBezTo>
                    <a:pt x="53009" y="27170"/>
                    <a:pt x="53009" y="27209"/>
                    <a:pt x="53009" y="27209"/>
                  </a:cubicBezTo>
                  <a:cubicBezTo>
                    <a:pt x="53009" y="27209"/>
                    <a:pt x="53029" y="27170"/>
                    <a:pt x="53049" y="27130"/>
                  </a:cubicBezTo>
                  <a:cubicBezTo>
                    <a:pt x="53069" y="27071"/>
                    <a:pt x="53108" y="26971"/>
                    <a:pt x="53148" y="26852"/>
                  </a:cubicBezTo>
                  <a:cubicBezTo>
                    <a:pt x="53208" y="26595"/>
                    <a:pt x="53327" y="26198"/>
                    <a:pt x="53485" y="25663"/>
                  </a:cubicBezTo>
                  <a:cubicBezTo>
                    <a:pt x="53723" y="24572"/>
                    <a:pt x="54159" y="22866"/>
                    <a:pt x="54378" y="20368"/>
                  </a:cubicBezTo>
                  <a:cubicBezTo>
                    <a:pt x="54417" y="20050"/>
                    <a:pt x="54437" y="19713"/>
                    <a:pt x="54457" y="19376"/>
                  </a:cubicBezTo>
                  <a:cubicBezTo>
                    <a:pt x="54477" y="19217"/>
                    <a:pt x="54497" y="19039"/>
                    <a:pt x="54497" y="18860"/>
                  </a:cubicBezTo>
                  <a:cubicBezTo>
                    <a:pt x="54516" y="18682"/>
                    <a:pt x="54516" y="18503"/>
                    <a:pt x="54516" y="18325"/>
                  </a:cubicBezTo>
                  <a:cubicBezTo>
                    <a:pt x="54536" y="17968"/>
                    <a:pt x="54536" y="17591"/>
                    <a:pt x="54556" y="17195"/>
                  </a:cubicBezTo>
                  <a:cubicBezTo>
                    <a:pt x="54556" y="16798"/>
                    <a:pt x="54536" y="16401"/>
                    <a:pt x="54536" y="15985"/>
                  </a:cubicBezTo>
                  <a:cubicBezTo>
                    <a:pt x="54497" y="14319"/>
                    <a:pt x="54378" y="12455"/>
                    <a:pt x="54021" y="10373"/>
                  </a:cubicBezTo>
                  <a:cubicBezTo>
                    <a:pt x="53664" y="8290"/>
                    <a:pt x="53128" y="6030"/>
                    <a:pt x="52236" y="3590"/>
                  </a:cubicBezTo>
                  <a:cubicBezTo>
                    <a:pt x="51998" y="2995"/>
                    <a:pt x="51760" y="2381"/>
                    <a:pt x="51482" y="1766"/>
                  </a:cubicBezTo>
                  <a:cubicBezTo>
                    <a:pt x="51343" y="1449"/>
                    <a:pt x="51185" y="1111"/>
                    <a:pt x="51046" y="794"/>
                  </a:cubicBezTo>
                  <a:cubicBezTo>
                    <a:pt x="50927" y="536"/>
                    <a:pt x="50788" y="259"/>
                    <a:pt x="506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7"/>
            <p:cNvSpPr/>
            <p:nvPr/>
          </p:nvSpPr>
          <p:spPr>
            <a:xfrm>
              <a:off x="8255398" y="674553"/>
              <a:ext cx="485321" cy="500331"/>
            </a:xfrm>
            <a:custGeom>
              <a:rect b="b" l="l" r="r" t="t"/>
              <a:pathLst>
                <a:path extrusionOk="0" h="15600" w="15132">
                  <a:moveTo>
                    <a:pt x="6253" y="1"/>
                  </a:moveTo>
                  <a:cubicBezTo>
                    <a:pt x="5224" y="1"/>
                    <a:pt x="4339" y="278"/>
                    <a:pt x="3649" y="674"/>
                  </a:cubicBezTo>
                  <a:cubicBezTo>
                    <a:pt x="2876" y="1111"/>
                    <a:pt x="2340" y="1666"/>
                    <a:pt x="1964" y="2142"/>
                  </a:cubicBezTo>
                  <a:cubicBezTo>
                    <a:pt x="1587" y="2638"/>
                    <a:pt x="1369" y="3054"/>
                    <a:pt x="1210" y="3371"/>
                  </a:cubicBezTo>
                  <a:cubicBezTo>
                    <a:pt x="1131" y="3550"/>
                    <a:pt x="1051" y="3689"/>
                    <a:pt x="1012" y="3808"/>
                  </a:cubicBezTo>
                  <a:cubicBezTo>
                    <a:pt x="952" y="3927"/>
                    <a:pt x="913" y="4026"/>
                    <a:pt x="893" y="4085"/>
                  </a:cubicBezTo>
                  <a:cubicBezTo>
                    <a:pt x="833" y="4244"/>
                    <a:pt x="813" y="4303"/>
                    <a:pt x="833" y="4323"/>
                  </a:cubicBezTo>
                  <a:cubicBezTo>
                    <a:pt x="833" y="4323"/>
                    <a:pt x="873" y="4264"/>
                    <a:pt x="952" y="4105"/>
                  </a:cubicBezTo>
                  <a:cubicBezTo>
                    <a:pt x="992" y="4046"/>
                    <a:pt x="1032" y="3946"/>
                    <a:pt x="1091" y="3828"/>
                  </a:cubicBezTo>
                  <a:cubicBezTo>
                    <a:pt x="1150" y="3728"/>
                    <a:pt x="1230" y="3590"/>
                    <a:pt x="1309" y="3431"/>
                  </a:cubicBezTo>
                  <a:cubicBezTo>
                    <a:pt x="1488" y="3133"/>
                    <a:pt x="1726" y="2717"/>
                    <a:pt x="2102" y="2261"/>
                  </a:cubicBezTo>
                  <a:cubicBezTo>
                    <a:pt x="2479" y="1805"/>
                    <a:pt x="2995" y="1269"/>
                    <a:pt x="3768" y="853"/>
                  </a:cubicBezTo>
                  <a:cubicBezTo>
                    <a:pt x="4418" y="494"/>
                    <a:pt x="5260" y="238"/>
                    <a:pt x="6242" y="238"/>
                  </a:cubicBezTo>
                  <a:cubicBezTo>
                    <a:pt x="6399" y="238"/>
                    <a:pt x="6559" y="244"/>
                    <a:pt x="6723" y="258"/>
                  </a:cubicBezTo>
                  <a:cubicBezTo>
                    <a:pt x="7893" y="357"/>
                    <a:pt x="9202" y="833"/>
                    <a:pt x="10491" y="1725"/>
                  </a:cubicBezTo>
                  <a:cubicBezTo>
                    <a:pt x="11760" y="2598"/>
                    <a:pt x="13010" y="3867"/>
                    <a:pt x="13902" y="5612"/>
                  </a:cubicBezTo>
                  <a:cubicBezTo>
                    <a:pt x="14338" y="6465"/>
                    <a:pt x="14675" y="7457"/>
                    <a:pt x="14755" y="8528"/>
                  </a:cubicBezTo>
                  <a:cubicBezTo>
                    <a:pt x="14834" y="9598"/>
                    <a:pt x="14636" y="10729"/>
                    <a:pt x="14081" y="11780"/>
                  </a:cubicBezTo>
                  <a:cubicBezTo>
                    <a:pt x="13803" y="12295"/>
                    <a:pt x="13446" y="12771"/>
                    <a:pt x="13069" y="13168"/>
                  </a:cubicBezTo>
                  <a:cubicBezTo>
                    <a:pt x="12673" y="13584"/>
                    <a:pt x="12256" y="13941"/>
                    <a:pt x="11800" y="14219"/>
                  </a:cubicBezTo>
                  <a:cubicBezTo>
                    <a:pt x="10888" y="14774"/>
                    <a:pt x="9876" y="15052"/>
                    <a:pt x="8924" y="15191"/>
                  </a:cubicBezTo>
                  <a:cubicBezTo>
                    <a:pt x="8288" y="15282"/>
                    <a:pt x="7669" y="15322"/>
                    <a:pt x="7072" y="15322"/>
                  </a:cubicBezTo>
                  <a:cubicBezTo>
                    <a:pt x="6758" y="15322"/>
                    <a:pt x="6449" y="15311"/>
                    <a:pt x="6148" y="15290"/>
                  </a:cubicBezTo>
                  <a:cubicBezTo>
                    <a:pt x="5295" y="15211"/>
                    <a:pt x="4482" y="15032"/>
                    <a:pt x="3768" y="14735"/>
                  </a:cubicBezTo>
                  <a:cubicBezTo>
                    <a:pt x="3074" y="14437"/>
                    <a:pt x="2479" y="14001"/>
                    <a:pt x="2043" y="13505"/>
                  </a:cubicBezTo>
                  <a:cubicBezTo>
                    <a:pt x="1587" y="12990"/>
                    <a:pt x="1289" y="12434"/>
                    <a:pt x="1051" y="11879"/>
                  </a:cubicBezTo>
                  <a:cubicBezTo>
                    <a:pt x="595" y="10788"/>
                    <a:pt x="437" y="9757"/>
                    <a:pt x="357" y="8884"/>
                  </a:cubicBezTo>
                  <a:cubicBezTo>
                    <a:pt x="179" y="7139"/>
                    <a:pt x="397" y="5969"/>
                    <a:pt x="556" y="5275"/>
                  </a:cubicBezTo>
                  <a:cubicBezTo>
                    <a:pt x="734" y="4581"/>
                    <a:pt x="853" y="4323"/>
                    <a:pt x="833" y="4323"/>
                  </a:cubicBezTo>
                  <a:cubicBezTo>
                    <a:pt x="831" y="4321"/>
                    <a:pt x="829" y="4320"/>
                    <a:pt x="826" y="4320"/>
                  </a:cubicBezTo>
                  <a:cubicBezTo>
                    <a:pt x="805" y="4320"/>
                    <a:pt x="768" y="4397"/>
                    <a:pt x="714" y="4522"/>
                  </a:cubicBezTo>
                  <a:cubicBezTo>
                    <a:pt x="655" y="4660"/>
                    <a:pt x="556" y="4898"/>
                    <a:pt x="456" y="5255"/>
                  </a:cubicBezTo>
                  <a:cubicBezTo>
                    <a:pt x="238" y="5949"/>
                    <a:pt x="0" y="7120"/>
                    <a:pt x="139" y="8904"/>
                  </a:cubicBezTo>
                  <a:cubicBezTo>
                    <a:pt x="218" y="9777"/>
                    <a:pt x="357" y="10828"/>
                    <a:pt x="813" y="11978"/>
                  </a:cubicBezTo>
                  <a:cubicBezTo>
                    <a:pt x="1051" y="12533"/>
                    <a:pt x="1369" y="13128"/>
                    <a:pt x="1845" y="13664"/>
                  </a:cubicBezTo>
                  <a:cubicBezTo>
                    <a:pt x="2301" y="14199"/>
                    <a:pt x="2915" y="14675"/>
                    <a:pt x="3649" y="14993"/>
                  </a:cubicBezTo>
                  <a:cubicBezTo>
                    <a:pt x="4403" y="15310"/>
                    <a:pt x="5236" y="15488"/>
                    <a:pt x="6128" y="15568"/>
                  </a:cubicBezTo>
                  <a:cubicBezTo>
                    <a:pt x="6436" y="15588"/>
                    <a:pt x="6751" y="15599"/>
                    <a:pt x="7073" y="15599"/>
                  </a:cubicBezTo>
                  <a:cubicBezTo>
                    <a:pt x="7683" y="15599"/>
                    <a:pt x="8315" y="15559"/>
                    <a:pt x="8964" y="15468"/>
                  </a:cubicBezTo>
                  <a:cubicBezTo>
                    <a:pt x="9936" y="15330"/>
                    <a:pt x="10987" y="15052"/>
                    <a:pt x="11959" y="14477"/>
                  </a:cubicBezTo>
                  <a:cubicBezTo>
                    <a:pt x="12435" y="14179"/>
                    <a:pt x="12871" y="13803"/>
                    <a:pt x="13267" y="13386"/>
                  </a:cubicBezTo>
                  <a:cubicBezTo>
                    <a:pt x="13684" y="12950"/>
                    <a:pt x="14041" y="12454"/>
                    <a:pt x="14338" y="11919"/>
                  </a:cubicBezTo>
                  <a:cubicBezTo>
                    <a:pt x="14913" y="10828"/>
                    <a:pt x="15132" y="9618"/>
                    <a:pt x="15032" y="8508"/>
                  </a:cubicBezTo>
                  <a:cubicBezTo>
                    <a:pt x="14953" y="7377"/>
                    <a:pt x="14616" y="6366"/>
                    <a:pt x="14160" y="5474"/>
                  </a:cubicBezTo>
                  <a:cubicBezTo>
                    <a:pt x="13704" y="4581"/>
                    <a:pt x="13148" y="3808"/>
                    <a:pt x="12534" y="3153"/>
                  </a:cubicBezTo>
                  <a:cubicBezTo>
                    <a:pt x="11939" y="2479"/>
                    <a:pt x="11284" y="1944"/>
                    <a:pt x="10630" y="1487"/>
                  </a:cubicBezTo>
                  <a:cubicBezTo>
                    <a:pt x="9321" y="595"/>
                    <a:pt x="7953" y="119"/>
                    <a:pt x="6723" y="20"/>
                  </a:cubicBezTo>
                  <a:cubicBezTo>
                    <a:pt x="6563" y="7"/>
                    <a:pt x="6406" y="1"/>
                    <a:pt x="62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7"/>
            <p:cNvSpPr/>
            <p:nvPr/>
          </p:nvSpPr>
          <p:spPr>
            <a:xfrm>
              <a:off x="4472858" y="745080"/>
              <a:ext cx="901301" cy="1087707"/>
            </a:xfrm>
            <a:custGeom>
              <a:rect b="b" l="l" r="r" t="t"/>
              <a:pathLst>
                <a:path extrusionOk="0" h="33914" w="28102">
                  <a:moveTo>
                    <a:pt x="21971" y="0"/>
                  </a:moveTo>
                  <a:cubicBezTo>
                    <a:pt x="21511" y="0"/>
                    <a:pt x="21048" y="24"/>
                    <a:pt x="20585" y="62"/>
                  </a:cubicBezTo>
                  <a:cubicBezTo>
                    <a:pt x="18146" y="320"/>
                    <a:pt x="15905" y="974"/>
                    <a:pt x="13882" y="1847"/>
                  </a:cubicBezTo>
                  <a:cubicBezTo>
                    <a:pt x="12871" y="2283"/>
                    <a:pt x="11919" y="2779"/>
                    <a:pt x="11046" y="3374"/>
                  </a:cubicBezTo>
                  <a:cubicBezTo>
                    <a:pt x="10610" y="3651"/>
                    <a:pt x="10194" y="3988"/>
                    <a:pt x="9837" y="4345"/>
                  </a:cubicBezTo>
                  <a:cubicBezTo>
                    <a:pt x="9638" y="4524"/>
                    <a:pt x="9460" y="4702"/>
                    <a:pt x="9281" y="4861"/>
                  </a:cubicBezTo>
                  <a:cubicBezTo>
                    <a:pt x="9123" y="5059"/>
                    <a:pt x="8944" y="5238"/>
                    <a:pt x="8766" y="5416"/>
                  </a:cubicBezTo>
                  <a:cubicBezTo>
                    <a:pt x="7437" y="6884"/>
                    <a:pt x="6366" y="8431"/>
                    <a:pt x="5474" y="9977"/>
                  </a:cubicBezTo>
                  <a:cubicBezTo>
                    <a:pt x="4601" y="11504"/>
                    <a:pt x="3887" y="13031"/>
                    <a:pt x="3253" y="14479"/>
                  </a:cubicBezTo>
                  <a:cubicBezTo>
                    <a:pt x="2638" y="15907"/>
                    <a:pt x="2102" y="17295"/>
                    <a:pt x="1626" y="18584"/>
                  </a:cubicBezTo>
                  <a:cubicBezTo>
                    <a:pt x="1150" y="19893"/>
                    <a:pt x="774" y="21142"/>
                    <a:pt x="516" y="22332"/>
                  </a:cubicBezTo>
                  <a:cubicBezTo>
                    <a:pt x="0" y="24712"/>
                    <a:pt x="99" y="26874"/>
                    <a:pt x="734" y="28559"/>
                  </a:cubicBezTo>
                  <a:cubicBezTo>
                    <a:pt x="1051" y="29412"/>
                    <a:pt x="1488" y="30126"/>
                    <a:pt x="1944" y="30701"/>
                  </a:cubicBezTo>
                  <a:cubicBezTo>
                    <a:pt x="2400" y="31296"/>
                    <a:pt x="2896" y="31752"/>
                    <a:pt x="3372" y="32129"/>
                  </a:cubicBezTo>
                  <a:cubicBezTo>
                    <a:pt x="4343" y="32883"/>
                    <a:pt x="5236" y="33259"/>
                    <a:pt x="5930" y="33478"/>
                  </a:cubicBezTo>
                  <a:cubicBezTo>
                    <a:pt x="6267" y="33616"/>
                    <a:pt x="6564" y="33676"/>
                    <a:pt x="6822" y="33735"/>
                  </a:cubicBezTo>
                  <a:cubicBezTo>
                    <a:pt x="7080" y="33775"/>
                    <a:pt x="7278" y="33815"/>
                    <a:pt x="7437" y="33834"/>
                  </a:cubicBezTo>
                  <a:cubicBezTo>
                    <a:pt x="7754" y="33854"/>
                    <a:pt x="7893" y="33854"/>
                    <a:pt x="7893" y="33854"/>
                  </a:cubicBezTo>
                  <a:cubicBezTo>
                    <a:pt x="7893" y="33834"/>
                    <a:pt x="7754" y="33815"/>
                    <a:pt x="7437" y="33775"/>
                  </a:cubicBezTo>
                  <a:cubicBezTo>
                    <a:pt x="7278" y="33735"/>
                    <a:pt x="7080" y="33696"/>
                    <a:pt x="6842" y="33636"/>
                  </a:cubicBezTo>
                  <a:cubicBezTo>
                    <a:pt x="6584" y="33577"/>
                    <a:pt x="6287" y="33497"/>
                    <a:pt x="5950" y="33378"/>
                  </a:cubicBezTo>
                  <a:cubicBezTo>
                    <a:pt x="5275" y="33140"/>
                    <a:pt x="4423" y="32744"/>
                    <a:pt x="3471" y="32010"/>
                  </a:cubicBezTo>
                  <a:cubicBezTo>
                    <a:pt x="3015" y="31633"/>
                    <a:pt x="2539" y="31177"/>
                    <a:pt x="2082" y="30582"/>
                  </a:cubicBezTo>
                  <a:cubicBezTo>
                    <a:pt x="1646" y="30007"/>
                    <a:pt x="1230" y="29313"/>
                    <a:pt x="932" y="28500"/>
                  </a:cubicBezTo>
                  <a:cubicBezTo>
                    <a:pt x="337" y="26854"/>
                    <a:pt x="238" y="24732"/>
                    <a:pt x="774" y="22392"/>
                  </a:cubicBezTo>
                  <a:cubicBezTo>
                    <a:pt x="1012" y="21222"/>
                    <a:pt x="1388" y="19972"/>
                    <a:pt x="1864" y="18683"/>
                  </a:cubicBezTo>
                  <a:cubicBezTo>
                    <a:pt x="2360" y="17394"/>
                    <a:pt x="2896" y="16026"/>
                    <a:pt x="3510" y="14578"/>
                  </a:cubicBezTo>
                  <a:cubicBezTo>
                    <a:pt x="4125" y="13150"/>
                    <a:pt x="4839" y="11643"/>
                    <a:pt x="5731" y="10116"/>
                  </a:cubicBezTo>
                  <a:cubicBezTo>
                    <a:pt x="6604" y="8589"/>
                    <a:pt x="7655" y="7062"/>
                    <a:pt x="8984" y="5615"/>
                  </a:cubicBezTo>
                  <a:cubicBezTo>
                    <a:pt x="9162" y="5436"/>
                    <a:pt x="9321" y="5258"/>
                    <a:pt x="9499" y="5079"/>
                  </a:cubicBezTo>
                  <a:cubicBezTo>
                    <a:pt x="9678" y="4901"/>
                    <a:pt x="9856" y="4722"/>
                    <a:pt x="10035" y="4564"/>
                  </a:cubicBezTo>
                  <a:cubicBezTo>
                    <a:pt x="10392" y="4207"/>
                    <a:pt x="10788" y="3889"/>
                    <a:pt x="11205" y="3612"/>
                  </a:cubicBezTo>
                  <a:cubicBezTo>
                    <a:pt x="12058" y="3037"/>
                    <a:pt x="13010" y="2541"/>
                    <a:pt x="14001" y="2104"/>
                  </a:cubicBezTo>
                  <a:cubicBezTo>
                    <a:pt x="16004" y="1252"/>
                    <a:pt x="18225" y="597"/>
                    <a:pt x="20605" y="359"/>
                  </a:cubicBezTo>
                  <a:cubicBezTo>
                    <a:pt x="21072" y="320"/>
                    <a:pt x="21539" y="297"/>
                    <a:pt x="22000" y="297"/>
                  </a:cubicBezTo>
                  <a:cubicBezTo>
                    <a:pt x="22716" y="297"/>
                    <a:pt x="23420" y="354"/>
                    <a:pt x="24095" y="498"/>
                  </a:cubicBezTo>
                  <a:cubicBezTo>
                    <a:pt x="25186" y="736"/>
                    <a:pt x="26217" y="1232"/>
                    <a:pt x="26892" y="2045"/>
                  </a:cubicBezTo>
                  <a:cubicBezTo>
                    <a:pt x="27586" y="2858"/>
                    <a:pt x="27824" y="3929"/>
                    <a:pt x="27804" y="4940"/>
                  </a:cubicBezTo>
                  <a:cubicBezTo>
                    <a:pt x="27804" y="5972"/>
                    <a:pt x="27605" y="6963"/>
                    <a:pt x="27308" y="7875"/>
                  </a:cubicBezTo>
                  <a:cubicBezTo>
                    <a:pt x="26654" y="9720"/>
                    <a:pt x="25523" y="11227"/>
                    <a:pt x="24413" y="12595"/>
                  </a:cubicBezTo>
                  <a:cubicBezTo>
                    <a:pt x="23282" y="13944"/>
                    <a:pt x="22132" y="15153"/>
                    <a:pt x="21180" y="16403"/>
                  </a:cubicBezTo>
                  <a:cubicBezTo>
                    <a:pt x="20704" y="17037"/>
                    <a:pt x="20268" y="17672"/>
                    <a:pt x="19911" y="18326"/>
                  </a:cubicBezTo>
                  <a:cubicBezTo>
                    <a:pt x="19534" y="18981"/>
                    <a:pt x="19256" y="19635"/>
                    <a:pt x="18999" y="20290"/>
                  </a:cubicBezTo>
                  <a:cubicBezTo>
                    <a:pt x="18523" y="21599"/>
                    <a:pt x="18225" y="22868"/>
                    <a:pt x="17928" y="24038"/>
                  </a:cubicBezTo>
                  <a:cubicBezTo>
                    <a:pt x="17650" y="25208"/>
                    <a:pt x="17372" y="26299"/>
                    <a:pt x="17016" y="27270"/>
                  </a:cubicBezTo>
                  <a:cubicBezTo>
                    <a:pt x="16678" y="28242"/>
                    <a:pt x="16262" y="29095"/>
                    <a:pt x="15786" y="29829"/>
                  </a:cubicBezTo>
                  <a:cubicBezTo>
                    <a:pt x="14814" y="31316"/>
                    <a:pt x="13605" y="32208"/>
                    <a:pt x="12573" y="32764"/>
                  </a:cubicBezTo>
                  <a:cubicBezTo>
                    <a:pt x="11522" y="33339"/>
                    <a:pt x="10590" y="33577"/>
                    <a:pt x="9896" y="33696"/>
                  </a:cubicBezTo>
                  <a:cubicBezTo>
                    <a:pt x="9539" y="33775"/>
                    <a:pt x="9242" y="33795"/>
                    <a:pt x="8984" y="33815"/>
                  </a:cubicBezTo>
                  <a:cubicBezTo>
                    <a:pt x="8802" y="33829"/>
                    <a:pt x="8649" y="33843"/>
                    <a:pt x="8519" y="33843"/>
                  </a:cubicBezTo>
                  <a:cubicBezTo>
                    <a:pt x="8465" y="33843"/>
                    <a:pt x="8415" y="33840"/>
                    <a:pt x="8369" y="33834"/>
                  </a:cubicBezTo>
                  <a:cubicBezTo>
                    <a:pt x="8052" y="33834"/>
                    <a:pt x="7893" y="33834"/>
                    <a:pt x="7893" y="33854"/>
                  </a:cubicBezTo>
                  <a:cubicBezTo>
                    <a:pt x="7893" y="33854"/>
                    <a:pt x="8032" y="33874"/>
                    <a:pt x="8349" y="33894"/>
                  </a:cubicBezTo>
                  <a:cubicBezTo>
                    <a:pt x="8508" y="33914"/>
                    <a:pt x="8726" y="33914"/>
                    <a:pt x="8984" y="33914"/>
                  </a:cubicBezTo>
                  <a:cubicBezTo>
                    <a:pt x="9242" y="33894"/>
                    <a:pt x="9539" y="33874"/>
                    <a:pt x="9896" y="33815"/>
                  </a:cubicBezTo>
                  <a:cubicBezTo>
                    <a:pt x="10610" y="33696"/>
                    <a:pt x="11562" y="33478"/>
                    <a:pt x="12633" y="32922"/>
                  </a:cubicBezTo>
                  <a:cubicBezTo>
                    <a:pt x="13704" y="32347"/>
                    <a:pt x="14953" y="31455"/>
                    <a:pt x="15945" y="29948"/>
                  </a:cubicBezTo>
                  <a:cubicBezTo>
                    <a:pt x="16440" y="29214"/>
                    <a:pt x="16877" y="28321"/>
                    <a:pt x="17214" y="27350"/>
                  </a:cubicBezTo>
                  <a:cubicBezTo>
                    <a:pt x="17591" y="26358"/>
                    <a:pt x="17868" y="25267"/>
                    <a:pt x="18166" y="24097"/>
                  </a:cubicBezTo>
                  <a:cubicBezTo>
                    <a:pt x="18463" y="22927"/>
                    <a:pt x="18761" y="21678"/>
                    <a:pt x="19237" y="20389"/>
                  </a:cubicBezTo>
                  <a:cubicBezTo>
                    <a:pt x="19494" y="19734"/>
                    <a:pt x="19772" y="19100"/>
                    <a:pt x="20129" y="18465"/>
                  </a:cubicBezTo>
                  <a:cubicBezTo>
                    <a:pt x="20486" y="17831"/>
                    <a:pt x="20922" y="17196"/>
                    <a:pt x="21398" y="16581"/>
                  </a:cubicBezTo>
                  <a:cubicBezTo>
                    <a:pt x="22330" y="15332"/>
                    <a:pt x="23481" y="14122"/>
                    <a:pt x="24631" y="12774"/>
                  </a:cubicBezTo>
                  <a:cubicBezTo>
                    <a:pt x="25186" y="12099"/>
                    <a:pt x="25761" y="11366"/>
                    <a:pt x="26257" y="10572"/>
                  </a:cubicBezTo>
                  <a:cubicBezTo>
                    <a:pt x="26773" y="9779"/>
                    <a:pt x="27248" y="8926"/>
                    <a:pt x="27566" y="7975"/>
                  </a:cubicBezTo>
                  <a:cubicBezTo>
                    <a:pt x="27883" y="7023"/>
                    <a:pt x="28081" y="6011"/>
                    <a:pt x="28101" y="4940"/>
                  </a:cubicBezTo>
                  <a:cubicBezTo>
                    <a:pt x="28101" y="4425"/>
                    <a:pt x="28042" y="3869"/>
                    <a:pt x="27883" y="3354"/>
                  </a:cubicBezTo>
                  <a:cubicBezTo>
                    <a:pt x="27744" y="2818"/>
                    <a:pt x="27486" y="2303"/>
                    <a:pt x="27129" y="1866"/>
                  </a:cubicBezTo>
                  <a:cubicBezTo>
                    <a:pt x="26396" y="974"/>
                    <a:pt x="25285" y="439"/>
                    <a:pt x="24155" y="220"/>
                  </a:cubicBezTo>
                  <a:cubicBezTo>
                    <a:pt x="23445" y="61"/>
                    <a:pt x="22712" y="0"/>
                    <a:pt x="219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7"/>
            <p:cNvSpPr/>
            <p:nvPr/>
          </p:nvSpPr>
          <p:spPr>
            <a:xfrm>
              <a:off x="2183744" y="4599520"/>
              <a:ext cx="441446" cy="437629"/>
            </a:xfrm>
            <a:custGeom>
              <a:rect b="b" l="l" r="r" t="t"/>
              <a:pathLst>
                <a:path extrusionOk="0" h="13645" w="13764">
                  <a:moveTo>
                    <a:pt x="6406" y="1"/>
                  </a:moveTo>
                  <a:cubicBezTo>
                    <a:pt x="6287" y="1"/>
                    <a:pt x="6148" y="1"/>
                    <a:pt x="5989" y="21"/>
                  </a:cubicBezTo>
                  <a:cubicBezTo>
                    <a:pt x="5831" y="60"/>
                    <a:pt x="5632" y="60"/>
                    <a:pt x="5434" y="100"/>
                  </a:cubicBezTo>
                  <a:cubicBezTo>
                    <a:pt x="5216" y="159"/>
                    <a:pt x="4978" y="199"/>
                    <a:pt x="4720" y="298"/>
                  </a:cubicBezTo>
                  <a:cubicBezTo>
                    <a:pt x="4204" y="457"/>
                    <a:pt x="3590" y="715"/>
                    <a:pt x="2935" y="1171"/>
                  </a:cubicBezTo>
                  <a:cubicBezTo>
                    <a:pt x="2281" y="1627"/>
                    <a:pt x="1587" y="2281"/>
                    <a:pt x="1012" y="3213"/>
                  </a:cubicBezTo>
                  <a:cubicBezTo>
                    <a:pt x="714" y="3670"/>
                    <a:pt x="496" y="4225"/>
                    <a:pt x="298" y="4820"/>
                  </a:cubicBezTo>
                  <a:cubicBezTo>
                    <a:pt x="119" y="5415"/>
                    <a:pt x="20" y="6069"/>
                    <a:pt x="0" y="6783"/>
                  </a:cubicBezTo>
                  <a:cubicBezTo>
                    <a:pt x="20" y="7497"/>
                    <a:pt x="119" y="8251"/>
                    <a:pt x="377" y="9004"/>
                  </a:cubicBezTo>
                  <a:cubicBezTo>
                    <a:pt x="635" y="9778"/>
                    <a:pt x="1051" y="10531"/>
                    <a:pt x="1626" y="11205"/>
                  </a:cubicBezTo>
                  <a:cubicBezTo>
                    <a:pt x="2221" y="11900"/>
                    <a:pt x="2955" y="12494"/>
                    <a:pt x="3847" y="12931"/>
                  </a:cubicBezTo>
                  <a:cubicBezTo>
                    <a:pt x="4740" y="13367"/>
                    <a:pt x="5791" y="13645"/>
                    <a:pt x="6882" y="13645"/>
                  </a:cubicBezTo>
                  <a:cubicBezTo>
                    <a:pt x="7972" y="13645"/>
                    <a:pt x="9023" y="13367"/>
                    <a:pt x="9916" y="12931"/>
                  </a:cubicBezTo>
                  <a:cubicBezTo>
                    <a:pt x="10788" y="12494"/>
                    <a:pt x="11542" y="11900"/>
                    <a:pt x="12117" y="11205"/>
                  </a:cubicBezTo>
                  <a:cubicBezTo>
                    <a:pt x="12712" y="10531"/>
                    <a:pt x="13109" y="9778"/>
                    <a:pt x="13366" y="9024"/>
                  </a:cubicBezTo>
                  <a:cubicBezTo>
                    <a:pt x="13624" y="8251"/>
                    <a:pt x="13743" y="7497"/>
                    <a:pt x="13763" y="6783"/>
                  </a:cubicBezTo>
                  <a:cubicBezTo>
                    <a:pt x="13743" y="6089"/>
                    <a:pt x="13644" y="5415"/>
                    <a:pt x="13466" y="4820"/>
                  </a:cubicBezTo>
                  <a:cubicBezTo>
                    <a:pt x="13267" y="4225"/>
                    <a:pt x="13049" y="3670"/>
                    <a:pt x="12752" y="3213"/>
                  </a:cubicBezTo>
                  <a:cubicBezTo>
                    <a:pt x="12177" y="2281"/>
                    <a:pt x="11482" y="1627"/>
                    <a:pt x="10828" y="1171"/>
                  </a:cubicBezTo>
                  <a:cubicBezTo>
                    <a:pt x="10174" y="715"/>
                    <a:pt x="9559" y="457"/>
                    <a:pt x="9043" y="298"/>
                  </a:cubicBezTo>
                  <a:cubicBezTo>
                    <a:pt x="8785" y="199"/>
                    <a:pt x="8547" y="159"/>
                    <a:pt x="8329" y="100"/>
                  </a:cubicBezTo>
                  <a:cubicBezTo>
                    <a:pt x="8131" y="60"/>
                    <a:pt x="7933" y="60"/>
                    <a:pt x="7774" y="21"/>
                  </a:cubicBezTo>
                  <a:cubicBezTo>
                    <a:pt x="7615" y="1"/>
                    <a:pt x="7477" y="1"/>
                    <a:pt x="7358" y="1"/>
                  </a:cubicBezTo>
                  <a:lnTo>
                    <a:pt x="7080" y="1"/>
                  </a:lnTo>
                  <a:cubicBezTo>
                    <a:pt x="6941" y="1"/>
                    <a:pt x="6882" y="21"/>
                    <a:pt x="6882" y="21"/>
                  </a:cubicBezTo>
                  <a:cubicBezTo>
                    <a:pt x="6882" y="40"/>
                    <a:pt x="6941" y="40"/>
                    <a:pt x="7080" y="60"/>
                  </a:cubicBezTo>
                  <a:cubicBezTo>
                    <a:pt x="7139" y="80"/>
                    <a:pt x="7239" y="80"/>
                    <a:pt x="7358" y="100"/>
                  </a:cubicBezTo>
                  <a:cubicBezTo>
                    <a:pt x="7457" y="100"/>
                    <a:pt x="7596" y="120"/>
                    <a:pt x="7754" y="140"/>
                  </a:cubicBezTo>
                  <a:cubicBezTo>
                    <a:pt x="7913" y="179"/>
                    <a:pt x="8091" y="199"/>
                    <a:pt x="8290" y="259"/>
                  </a:cubicBezTo>
                  <a:cubicBezTo>
                    <a:pt x="8508" y="318"/>
                    <a:pt x="8726" y="358"/>
                    <a:pt x="8984" y="457"/>
                  </a:cubicBezTo>
                  <a:cubicBezTo>
                    <a:pt x="9480" y="616"/>
                    <a:pt x="10074" y="893"/>
                    <a:pt x="10709" y="1349"/>
                  </a:cubicBezTo>
                  <a:cubicBezTo>
                    <a:pt x="11324" y="1805"/>
                    <a:pt x="11998" y="2440"/>
                    <a:pt x="12534" y="3352"/>
                  </a:cubicBezTo>
                  <a:cubicBezTo>
                    <a:pt x="12811" y="3789"/>
                    <a:pt x="13029" y="4324"/>
                    <a:pt x="13208" y="4899"/>
                  </a:cubicBezTo>
                  <a:cubicBezTo>
                    <a:pt x="13386" y="5474"/>
                    <a:pt x="13466" y="6109"/>
                    <a:pt x="13485" y="6783"/>
                  </a:cubicBezTo>
                  <a:cubicBezTo>
                    <a:pt x="13466" y="7477"/>
                    <a:pt x="13347" y="8191"/>
                    <a:pt x="13109" y="8925"/>
                  </a:cubicBezTo>
                  <a:cubicBezTo>
                    <a:pt x="12851" y="9639"/>
                    <a:pt x="12454" y="10373"/>
                    <a:pt x="11899" y="11027"/>
                  </a:cubicBezTo>
                  <a:cubicBezTo>
                    <a:pt x="11344" y="11681"/>
                    <a:pt x="10630" y="12257"/>
                    <a:pt x="9777" y="12673"/>
                  </a:cubicBezTo>
                  <a:cubicBezTo>
                    <a:pt x="8924" y="13089"/>
                    <a:pt x="7933" y="13347"/>
                    <a:pt x="6882" y="13347"/>
                  </a:cubicBezTo>
                  <a:cubicBezTo>
                    <a:pt x="5831" y="13347"/>
                    <a:pt x="4839" y="13089"/>
                    <a:pt x="3986" y="12673"/>
                  </a:cubicBezTo>
                  <a:cubicBezTo>
                    <a:pt x="3133" y="12257"/>
                    <a:pt x="2420" y="11681"/>
                    <a:pt x="1864" y="11027"/>
                  </a:cubicBezTo>
                  <a:cubicBezTo>
                    <a:pt x="1309" y="10373"/>
                    <a:pt x="912" y="9639"/>
                    <a:pt x="655" y="8925"/>
                  </a:cubicBezTo>
                  <a:cubicBezTo>
                    <a:pt x="397" y="8191"/>
                    <a:pt x="298" y="7477"/>
                    <a:pt x="278" y="6783"/>
                  </a:cubicBezTo>
                  <a:cubicBezTo>
                    <a:pt x="298" y="6109"/>
                    <a:pt x="377" y="5454"/>
                    <a:pt x="555" y="4879"/>
                  </a:cubicBezTo>
                  <a:cubicBezTo>
                    <a:pt x="734" y="4304"/>
                    <a:pt x="952" y="3789"/>
                    <a:pt x="1230" y="3332"/>
                  </a:cubicBezTo>
                  <a:cubicBezTo>
                    <a:pt x="1765" y="2440"/>
                    <a:pt x="2439" y="1786"/>
                    <a:pt x="3054" y="1349"/>
                  </a:cubicBezTo>
                  <a:cubicBezTo>
                    <a:pt x="3689" y="893"/>
                    <a:pt x="4284" y="616"/>
                    <a:pt x="4780" y="457"/>
                  </a:cubicBezTo>
                  <a:cubicBezTo>
                    <a:pt x="5017" y="358"/>
                    <a:pt x="5255" y="318"/>
                    <a:pt x="5454" y="239"/>
                  </a:cubicBezTo>
                  <a:cubicBezTo>
                    <a:pt x="5672" y="199"/>
                    <a:pt x="5850" y="179"/>
                    <a:pt x="6009" y="140"/>
                  </a:cubicBezTo>
                  <a:cubicBezTo>
                    <a:pt x="6168" y="100"/>
                    <a:pt x="6287" y="100"/>
                    <a:pt x="6406" y="80"/>
                  </a:cubicBezTo>
                  <a:cubicBezTo>
                    <a:pt x="6525" y="80"/>
                    <a:pt x="6604" y="60"/>
                    <a:pt x="6683" y="60"/>
                  </a:cubicBezTo>
                  <a:cubicBezTo>
                    <a:pt x="6822" y="40"/>
                    <a:pt x="6882" y="40"/>
                    <a:pt x="6882" y="21"/>
                  </a:cubicBezTo>
                  <a:cubicBezTo>
                    <a:pt x="6882" y="21"/>
                    <a:pt x="6822" y="1"/>
                    <a:pt x="66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7"/>
            <p:cNvSpPr/>
            <p:nvPr/>
          </p:nvSpPr>
          <p:spPr>
            <a:xfrm>
              <a:off x="2319860" y="3907524"/>
              <a:ext cx="166039" cy="599435"/>
            </a:xfrm>
            <a:custGeom>
              <a:rect b="b" l="l" r="r" t="t"/>
              <a:pathLst>
                <a:path extrusionOk="0" h="18690" w="5177">
                  <a:moveTo>
                    <a:pt x="2648" y="0"/>
                  </a:moveTo>
                  <a:cubicBezTo>
                    <a:pt x="2426" y="0"/>
                    <a:pt x="2201" y="53"/>
                    <a:pt x="2003" y="159"/>
                  </a:cubicBezTo>
                  <a:cubicBezTo>
                    <a:pt x="1706" y="318"/>
                    <a:pt x="1468" y="575"/>
                    <a:pt x="1289" y="853"/>
                  </a:cubicBezTo>
                  <a:cubicBezTo>
                    <a:pt x="892" y="1408"/>
                    <a:pt x="654" y="2083"/>
                    <a:pt x="476" y="2797"/>
                  </a:cubicBezTo>
                  <a:cubicBezTo>
                    <a:pt x="298" y="3530"/>
                    <a:pt x="179" y="4304"/>
                    <a:pt x="99" y="5117"/>
                  </a:cubicBezTo>
                  <a:cubicBezTo>
                    <a:pt x="20" y="5950"/>
                    <a:pt x="0" y="6822"/>
                    <a:pt x="0" y="7735"/>
                  </a:cubicBezTo>
                  <a:cubicBezTo>
                    <a:pt x="20" y="8647"/>
                    <a:pt x="79" y="9599"/>
                    <a:pt x="198" y="10610"/>
                  </a:cubicBezTo>
                  <a:cubicBezTo>
                    <a:pt x="456" y="12613"/>
                    <a:pt x="853" y="14398"/>
                    <a:pt x="1309" y="15984"/>
                  </a:cubicBezTo>
                  <a:cubicBezTo>
                    <a:pt x="1547" y="16778"/>
                    <a:pt x="1805" y="17511"/>
                    <a:pt x="2142" y="18186"/>
                  </a:cubicBezTo>
                  <a:cubicBezTo>
                    <a:pt x="2182" y="18265"/>
                    <a:pt x="2241" y="18344"/>
                    <a:pt x="2300" y="18424"/>
                  </a:cubicBezTo>
                  <a:cubicBezTo>
                    <a:pt x="2320" y="18483"/>
                    <a:pt x="2360" y="18503"/>
                    <a:pt x="2400" y="18562"/>
                  </a:cubicBezTo>
                  <a:cubicBezTo>
                    <a:pt x="2400" y="18562"/>
                    <a:pt x="2419" y="18602"/>
                    <a:pt x="2459" y="18622"/>
                  </a:cubicBezTo>
                  <a:cubicBezTo>
                    <a:pt x="2479" y="18622"/>
                    <a:pt x="2519" y="18662"/>
                    <a:pt x="2558" y="18681"/>
                  </a:cubicBezTo>
                  <a:cubicBezTo>
                    <a:pt x="2580" y="18687"/>
                    <a:pt x="2601" y="18689"/>
                    <a:pt x="2622" y="18689"/>
                  </a:cubicBezTo>
                  <a:cubicBezTo>
                    <a:pt x="2680" y="18689"/>
                    <a:pt x="2738" y="18671"/>
                    <a:pt x="2796" y="18642"/>
                  </a:cubicBezTo>
                  <a:cubicBezTo>
                    <a:pt x="2856" y="18602"/>
                    <a:pt x="2895" y="18562"/>
                    <a:pt x="2915" y="18523"/>
                  </a:cubicBezTo>
                  <a:cubicBezTo>
                    <a:pt x="2995" y="18443"/>
                    <a:pt x="3034" y="18364"/>
                    <a:pt x="3074" y="18285"/>
                  </a:cubicBezTo>
                  <a:cubicBezTo>
                    <a:pt x="3252" y="17968"/>
                    <a:pt x="3391" y="17650"/>
                    <a:pt x="3510" y="17333"/>
                  </a:cubicBezTo>
                  <a:cubicBezTo>
                    <a:pt x="3966" y="16103"/>
                    <a:pt x="4244" y="14993"/>
                    <a:pt x="4462" y="14001"/>
                  </a:cubicBezTo>
                  <a:cubicBezTo>
                    <a:pt x="4680" y="13030"/>
                    <a:pt x="4819" y="12177"/>
                    <a:pt x="4938" y="11443"/>
                  </a:cubicBezTo>
                  <a:cubicBezTo>
                    <a:pt x="5136" y="9976"/>
                    <a:pt x="5176" y="9004"/>
                    <a:pt x="5176" y="8409"/>
                  </a:cubicBezTo>
                  <a:cubicBezTo>
                    <a:pt x="5176" y="7794"/>
                    <a:pt x="5156" y="7576"/>
                    <a:pt x="5136" y="7576"/>
                  </a:cubicBezTo>
                  <a:cubicBezTo>
                    <a:pt x="5117" y="7576"/>
                    <a:pt x="5097" y="7794"/>
                    <a:pt x="5057" y="8389"/>
                  </a:cubicBezTo>
                  <a:cubicBezTo>
                    <a:pt x="5017" y="9004"/>
                    <a:pt x="4938" y="9956"/>
                    <a:pt x="4720" y="11403"/>
                  </a:cubicBezTo>
                  <a:cubicBezTo>
                    <a:pt x="4601" y="12137"/>
                    <a:pt x="4442" y="12970"/>
                    <a:pt x="4224" y="13962"/>
                  </a:cubicBezTo>
                  <a:cubicBezTo>
                    <a:pt x="3986" y="14933"/>
                    <a:pt x="3709" y="16044"/>
                    <a:pt x="3252" y="17254"/>
                  </a:cubicBezTo>
                  <a:cubicBezTo>
                    <a:pt x="3133" y="17551"/>
                    <a:pt x="2995" y="17849"/>
                    <a:pt x="2836" y="18146"/>
                  </a:cubicBezTo>
                  <a:cubicBezTo>
                    <a:pt x="2796" y="18205"/>
                    <a:pt x="2757" y="18285"/>
                    <a:pt x="2697" y="18344"/>
                  </a:cubicBezTo>
                  <a:cubicBezTo>
                    <a:pt x="2677" y="18364"/>
                    <a:pt x="2657" y="18404"/>
                    <a:pt x="2638" y="18404"/>
                  </a:cubicBezTo>
                  <a:cubicBezTo>
                    <a:pt x="2638" y="18404"/>
                    <a:pt x="2618" y="18384"/>
                    <a:pt x="2598" y="18364"/>
                  </a:cubicBezTo>
                  <a:cubicBezTo>
                    <a:pt x="2558" y="18344"/>
                    <a:pt x="2538" y="18305"/>
                    <a:pt x="2519" y="18265"/>
                  </a:cubicBezTo>
                  <a:cubicBezTo>
                    <a:pt x="2479" y="18205"/>
                    <a:pt x="2439" y="18126"/>
                    <a:pt x="2380" y="18047"/>
                  </a:cubicBezTo>
                  <a:cubicBezTo>
                    <a:pt x="2063" y="17412"/>
                    <a:pt x="1825" y="16678"/>
                    <a:pt x="1587" y="15905"/>
                  </a:cubicBezTo>
                  <a:cubicBezTo>
                    <a:pt x="1130" y="14338"/>
                    <a:pt x="734" y="12554"/>
                    <a:pt x="496" y="10570"/>
                  </a:cubicBezTo>
                  <a:cubicBezTo>
                    <a:pt x="377" y="9579"/>
                    <a:pt x="298" y="8627"/>
                    <a:pt x="298" y="7735"/>
                  </a:cubicBezTo>
                  <a:cubicBezTo>
                    <a:pt x="298" y="6822"/>
                    <a:pt x="317" y="5970"/>
                    <a:pt x="397" y="5157"/>
                  </a:cubicBezTo>
                  <a:cubicBezTo>
                    <a:pt x="456" y="4343"/>
                    <a:pt x="575" y="3570"/>
                    <a:pt x="754" y="2876"/>
                  </a:cubicBezTo>
                  <a:cubicBezTo>
                    <a:pt x="912" y="2182"/>
                    <a:pt x="1150" y="1527"/>
                    <a:pt x="1507" y="1012"/>
                  </a:cubicBezTo>
                  <a:cubicBezTo>
                    <a:pt x="1686" y="754"/>
                    <a:pt x="1884" y="516"/>
                    <a:pt x="2122" y="397"/>
                  </a:cubicBezTo>
                  <a:cubicBezTo>
                    <a:pt x="2300" y="315"/>
                    <a:pt x="2487" y="271"/>
                    <a:pt x="2665" y="271"/>
                  </a:cubicBezTo>
                  <a:cubicBezTo>
                    <a:pt x="2744" y="271"/>
                    <a:pt x="2822" y="279"/>
                    <a:pt x="2895" y="298"/>
                  </a:cubicBezTo>
                  <a:cubicBezTo>
                    <a:pt x="3153" y="357"/>
                    <a:pt x="3352" y="516"/>
                    <a:pt x="3550" y="694"/>
                  </a:cubicBezTo>
                  <a:cubicBezTo>
                    <a:pt x="3709" y="873"/>
                    <a:pt x="3867" y="1071"/>
                    <a:pt x="3966" y="1289"/>
                  </a:cubicBezTo>
                  <a:cubicBezTo>
                    <a:pt x="4224" y="1726"/>
                    <a:pt x="4363" y="2162"/>
                    <a:pt x="4482" y="2559"/>
                  </a:cubicBezTo>
                  <a:cubicBezTo>
                    <a:pt x="4601" y="2975"/>
                    <a:pt x="4680" y="3372"/>
                    <a:pt x="4740" y="3729"/>
                  </a:cubicBezTo>
                  <a:cubicBezTo>
                    <a:pt x="4998" y="5157"/>
                    <a:pt x="5017" y="6128"/>
                    <a:pt x="5057" y="6743"/>
                  </a:cubicBezTo>
                  <a:cubicBezTo>
                    <a:pt x="5097" y="7338"/>
                    <a:pt x="5117" y="7576"/>
                    <a:pt x="5136" y="7576"/>
                  </a:cubicBezTo>
                  <a:cubicBezTo>
                    <a:pt x="5156" y="7576"/>
                    <a:pt x="5176" y="7338"/>
                    <a:pt x="5176" y="6723"/>
                  </a:cubicBezTo>
                  <a:cubicBezTo>
                    <a:pt x="5176" y="6128"/>
                    <a:pt x="5176" y="5157"/>
                    <a:pt x="4958" y="3689"/>
                  </a:cubicBezTo>
                  <a:cubicBezTo>
                    <a:pt x="4898" y="3312"/>
                    <a:pt x="4819" y="2916"/>
                    <a:pt x="4700" y="2499"/>
                  </a:cubicBezTo>
                  <a:cubicBezTo>
                    <a:pt x="4581" y="2083"/>
                    <a:pt x="4442" y="1627"/>
                    <a:pt x="4184" y="1170"/>
                  </a:cubicBezTo>
                  <a:cubicBezTo>
                    <a:pt x="4065" y="952"/>
                    <a:pt x="3927" y="714"/>
                    <a:pt x="3728" y="516"/>
                  </a:cubicBezTo>
                  <a:cubicBezTo>
                    <a:pt x="3530" y="318"/>
                    <a:pt x="3292" y="119"/>
                    <a:pt x="2975" y="40"/>
                  </a:cubicBezTo>
                  <a:cubicBezTo>
                    <a:pt x="2869" y="14"/>
                    <a:pt x="2759" y="0"/>
                    <a:pt x="26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7"/>
            <p:cNvSpPr/>
            <p:nvPr/>
          </p:nvSpPr>
          <p:spPr>
            <a:xfrm>
              <a:off x="1748038" y="4162949"/>
              <a:ext cx="440804" cy="437886"/>
            </a:xfrm>
            <a:custGeom>
              <a:rect b="b" l="l" r="r" t="t"/>
              <a:pathLst>
                <a:path extrusionOk="0" h="13653" w="13744">
                  <a:moveTo>
                    <a:pt x="1471" y="134"/>
                  </a:moveTo>
                  <a:cubicBezTo>
                    <a:pt x="2059" y="134"/>
                    <a:pt x="2948" y="432"/>
                    <a:pt x="4026" y="1139"/>
                  </a:cubicBezTo>
                  <a:cubicBezTo>
                    <a:pt x="4641" y="1536"/>
                    <a:pt x="5315" y="2051"/>
                    <a:pt x="6069" y="2706"/>
                  </a:cubicBezTo>
                  <a:cubicBezTo>
                    <a:pt x="6446" y="3043"/>
                    <a:pt x="6842" y="3420"/>
                    <a:pt x="7239" y="3816"/>
                  </a:cubicBezTo>
                  <a:cubicBezTo>
                    <a:pt x="7656" y="4213"/>
                    <a:pt x="8072" y="4649"/>
                    <a:pt x="8488" y="5145"/>
                  </a:cubicBezTo>
                  <a:cubicBezTo>
                    <a:pt x="9341" y="6136"/>
                    <a:pt x="10234" y="7287"/>
                    <a:pt x="11106" y="8655"/>
                  </a:cubicBezTo>
                  <a:cubicBezTo>
                    <a:pt x="11562" y="9349"/>
                    <a:pt x="11999" y="10083"/>
                    <a:pt x="12435" y="10876"/>
                  </a:cubicBezTo>
                  <a:cubicBezTo>
                    <a:pt x="12653" y="11273"/>
                    <a:pt x="12851" y="11689"/>
                    <a:pt x="13050" y="12125"/>
                  </a:cubicBezTo>
                  <a:cubicBezTo>
                    <a:pt x="13149" y="12344"/>
                    <a:pt x="13228" y="12562"/>
                    <a:pt x="13308" y="12780"/>
                  </a:cubicBezTo>
                  <a:cubicBezTo>
                    <a:pt x="13347" y="12899"/>
                    <a:pt x="13387" y="13018"/>
                    <a:pt x="13407" y="13117"/>
                  </a:cubicBezTo>
                  <a:cubicBezTo>
                    <a:pt x="13426" y="13177"/>
                    <a:pt x="13426" y="13236"/>
                    <a:pt x="13446" y="13295"/>
                  </a:cubicBezTo>
                  <a:cubicBezTo>
                    <a:pt x="13446" y="13315"/>
                    <a:pt x="13446" y="13335"/>
                    <a:pt x="13446" y="13355"/>
                  </a:cubicBezTo>
                  <a:lnTo>
                    <a:pt x="13367" y="13355"/>
                  </a:lnTo>
                  <a:cubicBezTo>
                    <a:pt x="13327" y="13335"/>
                    <a:pt x="13268" y="13335"/>
                    <a:pt x="13208" y="13315"/>
                  </a:cubicBezTo>
                  <a:cubicBezTo>
                    <a:pt x="13109" y="13295"/>
                    <a:pt x="12990" y="13256"/>
                    <a:pt x="12871" y="13216"/>
                  </a:cubicBezTo>
                  <a:cubicBezTo>
                    <a:pt x="12653" y="13137"/>
                    <a:pt x="12435" y="13058"/>
                    <a:pt x="12217" y="12958"/>
                  </a:cubicBezTo>
                  <a:cubicBezTo>
                    <a:pt x="11780" y="12760"/>
                    <a:pt x="11364" y="12562"/>
                    <a:pt x="10967" y="12344"/>
                  </a:cubicBezTo>
                  <a:cubicBezTo>
                    <a:pt x="10174" y="11907"/>
                    <a:pt x="9440" y="11471"/>
                    <a:pt x="8746" y="11035"/>
                  </a:cubicBezTo>
                  <a:cubicBezTo>
                    <a:pt x="7378" y="10142"/>
                    <a:pt x="6208" y="9250"/>
                    <a:pt x="5236" y="8397"/>
                  </a:cubicBezTo>
                  <a:cubicBezTo>
                    <a:pt x="4740" y="7981"/>
                    <a:pt x="4304" y="7564"/>
                    <a:pt x="3907" y="7148"/>
                  </a:cubicBezTo>
                  <a:cubicBezTo>
                    <a:pt x="3511" y="6731"/>
                    <a:pt x="3134" y="6355"/>
                    <a:pt x="2797" y="5978"/>
                  </a:cubicBezTo>
                  <a:cubicBezTo>
                    <a:pt x="2142" y="5224"/>
                    <a:pt x="1607" y="4550"/>
                    <a:pt x="1230" y="3935"/>
                  </a:cubicBezTo>
                  <a:cubicBezTo>
                    <a:pt x="437" y="2725"/>
                    <a:pt x="159" y="1754"/>
                    <a:pt x="239" y="1179"/>
                  </a:cubicBezTo>
                  <a:cubicBezTo>
                    <a:pt x="278" y="881"/>
                    <a:pt x="358" y="703"/>
                    <a:pt x="437" y="603"/>
                  </a:cubicBezTo>
                  <a:cubicBezTo>
                    <a:pt x="496" y="485"/>
                    <a:pt x="536" y="445"/>
                    <a:pt x="516" y="425"/>
                  </a:cubicBezTo>
                  <a:lnTo>
                    <a:pt x="516" y="425"/>
                  </a:lnTo>
                  <a:cubicBezTo>
                    <a:pt x="520" y="429"/>
                    <a:pt x="524" y="430"/>
                    <a:pt x="529" y="430"/>
                  </a:cubicBezTo>
                  <a:cubicBezTo>
                    <a:pt x="553" y="430"/>
                    <a:pt x="597" y="395"/>
                    <a:pt x="695" y="346"/>
                  </a:cubicBezTo>
                  <a:cubicBezTo>
                    <a:pt x="794" y="266"/>
                    <a:pt x="972" y="187"/>
                    <a:pt x="1270" y="147"/>
                  </a:cubicBezTo>
                  <a:cubicBezTo>
                    <a:pt x="1332" y="139"/>
                    <a:pt x="1399" y="134"/>
                    <a:pt x="1471" y="134"/>
                  </a:cubicBezTo>
                  <a:close/>
                  <a:moveTo>
                    <a:pt x="1567" y="1"/>
                  </a:moveTo>
                  <a:cubicBezTo>
                    <a:pt x="1453" y="1"/>
                    <a:pt x="1347" y="10"/>
                    <a:pt x="1250" y="28"/>
                  </a:cubicBezTo>
                  <a:cubicBezTo>
                    <a:pt x="953" y="88"/>
                    <a:pt x="754" y="187"/>
                    <a:pt x="655" y="286"/>
                  </a:cubicBezTo>
                  <a:cubicBezTo>
                    <a:pt x="556" y="385"/>
                    <a:pt x="516" y="425"/>
                    <a:pt x="516" y="425"/>
                  </a:cubicBezTo>
                  <a:cubicBezTo>
                    <a:pt x="516" y="425"/>
                    <a:pt x="516" y="425"/>
                    <a:pt x="516" y="425"/>
                  </a:cubicBezTo>
                  <a:lnTo>
                    <a:pt x="516" y="425"/>
                  </a:lnTo>
                  <a:cubicBezTo>
                    <a:pt x="516" y="425"/>
                    <a:pt x="477" y="465"/>
                    <a:pt x="377" y="564"/>
                  </a:cubicBezTo>
                  <a:cubicBezTo>
                    <a:pt x="278" y="663"/>
                    <a:pt x="179" y="861"/>
                    <a:pt x="120" y="1159"/>
                  </a:cubicBezTo>
                  <a:cubicBezTo>
                    <a:pt x="1" y="1793"/>
                    <a:pt x="258" y="2805"/>
                    <a:pt x="1052" y="4054"/>
                  </a:cubicBezTo>
                  <a:cubicBezTo>
                    <a:pt x="1429" y="4689"/>
                    <a:pt x="1964" y="5383"/>
                    <a:pt x="2618" y="6136"/>
                  </a:cubicBezTo>
                  <a:cubicBezTo>
                    <a:pt x="2956" y="6533"/>
                    <a:pt x="3313" y="6930"/>
                    <a:pt x="3709" y="7346"/>
                  </a:cubicBezTo>
                  <a:cubicBezTo>
                    <a:pt x="4126" y="7763"/>
                    <a:pt x="4562" y="8179"/>
                    <a:pt x="5058" y="8615"/>
                  </a:cubicBezTo>
                  <a:cubicBezTo>
                    <a:pt x="6049" y="9468"/>
                    <a:pt x="7219" y="10380"/>
                    <a:pt x="8588" y="11273"/>
                  </a:cubicBezTo>
                  <a:cubicBezTo>
                    <a:pt x="9282" y="11729"/>
                    <a:pt x="10016" y="12165"/>
                    <a:pt x="10829" y="12601"/>
                  </a:cubicBezTo>
                  <a:cubicBezTo>
                    <a:pt x="11225" y="12820"/>
                    <a:pt x="11662" y="13038"/>
                    <a:pt x="12098" y="13236"/>
                  </a:cubicBezTo>
                  <a:cubicBezTo>
                    <a:pt x="12316" y="13335"/>
                    <a:pt x="12534" y="13434"/>
                    <a:pt x="12772" y="13514"/>
                  </a:cubicBezTo>
                  <a:cubicBezTo>
                    <a:pt x="12891" y="13553"/>
                    <a:pt x="13030" y="13593"/>
                    <a:pt x="13149" y="13613"/>
                  </a:cubicBezTo>
                  <a:cubicBezTo>
                    <a:pt x="13228" y="13633"/>
                    <a:pt x="13288" y="13633"/>
                    <a:pt x="13367" y="13652"/>
                  </a:cubicBezTo>
                  <a:cubicBezTo>
                    <a:pt x="13407" y="13652"/>
                    <a:pt x="13446" y="13652"/>
                    <a:pt x="13486" y="13633"/>
                  </a:cubicBezTo>
                  <a:cubicBezTo>
                    <a:pt x="13545" y="13633"/>
                    <a:pt x="13605" y="13613"/>
                    <a:pt x="13645" y="13573"/>
                  </a:cubicBezTo>
                  <a:cubicBezTo>
                    <a:pt x="1368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06" y="12463"/>
                    <a:pt x="13426" y="12225"/>
                    <a:pt x="13327" y="12006"/>
                  </a:cubicBezTo>
                  <a:cubicBezTo>
                    <a:pt x="13129" y="11570"/>
                    <a:pt x="12911" y="11154"/>
                    <a:pt x="12693" y="10737"/>
                  </a:cubicBezTo>
                  <a:cubicBezTo>
                    <a:pt x="12256" y="9944"/>
                    <a:pt x="11820" y="9190"/>
                    <a:pt x="11364" y="8496"/>
                  </a:cubicBezTo>
                  <a:cubicBezTo>
                    <a:pt x="10472" y="7128"/>
                    <a:pt x="9559" y="5958"/>
                    <a:pt x="8707" y="4966"/>
                  </a:cubicBezTo>
                  <a:cubicBezTo>
                    <a:pt x="8270" y="4471"/>
                    <a:pt x="7854" y="4034"/>
                    <a:pt x="7418" y="3638"/>
                  </a:cubicBezTo>
                  <a:cubicBezTo>
                    <a:pt x="7021" y="3221"/>
                    <a:pt x="6624" y="2864"/>
                    <a:pt x="6228" y="2527"/>
                  </a:cubicBezTo>
                  <a:cubicBezTo>
                    <a:pt x="5474" y="1873"/>
                    <a:pt x="4780" y="1337"/>
                    <a:pt x="4145" y="960"/>
                  </a:cubicBezTo>
                  <a:cubicBezTo>
                    <a:pt x="3087" y="289"/>
                    <a:pt x="2200" y="1"/>
                    <a:pt x="1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7"/>
            <p:cNvSpPr/>
            <p:nvPr/>
          </p:nvSpPr>
          <p:spPr>
            <a:xfrm>
              <a:off x="1494890" y="4731595"/>
              <a:ext cx="596645" cy="169054"/>
            </a:xfrm>
            <a:custGeom>
              <a:rect b="b" l="l" r="r" t="t"/>
              <a:pathLst>
                <a:path extrusionOk="0" h="5271" w="18603">
                  <a:moveTo>
                    <a:pt x="7544" y="0"/>
                  </a:moveTo>
                  <a:cubicBezTo>
                    <a:pt x="7366" y="0"/>
                    <a:pt x="7185" y="3"/>
                    <a:pt x="7001" y="8"/>
                  </a:cubicBezTo>
                  <a:cubicBezTo>
                    <a:pt x="6267" y="28"/>
                    <a:pt x="5474" y="67"/>
                    <a:pt x="4661" y="147"/>
                  </a:cubicBezTo>
                  <a:cubicBezTo>
                    <a:pt x="3848" y="246"/>
                    <a:pt x="2975" y="384"/>
                    <a:pt x="2103" y="682"/>
                  </a:cubicBezTo>
                  <a:cubicBezTo>
                    <a:pt x="1647" y="821"/>
                    <a:pt x="1210" y="1019"/>
                    <a:pt x="794" y="1317"/>
                  </a:cubicBezTo>
                  <a:cubicBezTo>
                    <a:pt x="695" y="1376"/>
                    <a:pt x="616" y="1475"/>
                    <a:pt x="516" y="1555"/>
                  </a:cubicBezTo>
                  <a:cubicBezTo>
                    <a:pt x="417" y="1654"/>
                    <a:pt x="338" y="1753"/>
                    <a:pt x="259" y="1852"/>
                  </a:cubicBezTo>
                  <a:cubicBezTo>
                    <a:pt x="100" y="2090"/>
                    <a:pt x="21" y="2348"/>
                    <a:pt x="1" y="2645"/>
                  </a:cubicBezTo>
                  <a:cubicBezTo>
                    <a:pt x="21" y="2923"/>
                    <a:pt x="100" y="3201"/>
                    <a:pt x="259" y="3419"/>
                  </a:cubicBezTo>
                  <a:cubicBezTo>
                    <a:pt x="338" y="3538"/>
                    <a:pt x="417" y="3617"/>
                    <a:pt x="516" y="3716"/>
                  </a:cubicBezTo>
                  <a:cubicBezTo>
                    <a:pt x="596" y="3815"/>
                    <a:pt x="695" y="3895"/>
                    <a:pt x="794" y="3974"/>
                  </a:cubicBezTo>
                  <a:cubicBezTo>
                    <a:pt x="1210" y="4271"/>
                    <a:pt x="1667" y="4450"/>
                    <a:pt x="2103" y="4609"/>
                  </a:cubicBezTo>
                  <a:cubicBezTo>
                    <a:pt x="2975" y="4886"/>
                    <a:pt x="3848" y="5025"/>
                    <a:pt x="4661" y="5124"/>
                  </a:cubicBezTo>
                  <a:cubicBezTo>
                    <a:pt x="5474" y="5223"/>
                    <a:pt x="6267" y="5263"/>
                    <a:pt x="7001" y="5263"/>
                  </a:cubicBezTo>
                  <a:cubicBezTo>
                    <a:pt x="7198" y="5268"/>
                    <a:pt x="7392" y="5271"/>
                    <a:pt x="7583" y="5271"/>
                  </a:cubicBezTo>
                  <a:cubicBezTo>
                    <a:pt x="8104" y="5271"/>
                    <a:pt x="8604" y="5252"/>
                    <a:pt x="9084" y="5223"/>
                  </a:cubicBezTo>
                  <a:cubicBezTo>
                    <a:pt x="10392" y="5124"/>
                    <a:pt x="11543" y="4946"/>
                    <a:pt x="12534" y="4767"/>
                  </a:cubicBezTo>
                  <a:cubicBezTo>
                    <a:pt x="13526" y="4589"/>
                    <a:pt x="14359" y="4390"/>
                    <a:pt x="15073" y="4192"/>
                  </a:cubicBezTo>
                  <a:cubicBezTo>
                    <a:pt x="16500" y="3795"/>
                    <a:pt x="17413" y="3439"/>
                    <a:pt x="17948" y="3181"/>
                  </a:cubicBezTo>
                  <a:cubicBezTo>
                    <a:pt x="18226" y="3042"/>
                    <a:pt x="18404" y="2923"/>
                    <a:pt x="18503" y="2824"/>
                  </a:cubicBezTo>
                  <a:cubicBezTo>
                    <a:pt x="18603" y="2725"/>
                    <a:pt x="18583" y="2645"/>
                    <a:pt x="18583" y="2645"/>
                  </a:cubicBezTo>
                  <a:cubicBezTo>
                    <a:pt x="18563" y="2645"/>
                    <a:pt x="18563" y="2705"/>
                    <a:pt x="18464" y="2784"/>
                  </a:cubicBezTo>
                  <a:cubicBezTo>
                    <a:pt x="18345" y="2844"/>
                    <a:pt x="18166" y="2943"/>
                    <a:pt x="17909" y="3062"/>
                  </a:cubicBezTo>
                  <a:cubicBezTo>
                    <a:pt x="17353" y="3300"/>
                    <a:pt x="16441" y="3637"/>
                    <a:pt x="15013" y="3994"/>
                  </a:cubicBezTo>
                  <a:cubicBezTo>
                    <a:pt x="14299" y="4172"/>
                    <a:pt x="13466" y="4351"/>
                    <a:pt x="12475" y="4529"/>
                  </a:cubicBezTo>
                  <a:cubicBezTo>
                    <a:pt x="11503" y="4708"/>
                    <a:pt x="10373" y="4866"/>
                    <a:pt x="9084" y="4946"/>
                  </a:cubicBezTo>
                  <a:cubicBezTo>
                    <a:pt x="8604" y="4975"/>
                    <a:pt x="8104" y="4993"/>
                    <a:pt x="7583" y="4993"/>
                  </a:cubicBezTo>
                  <a:cubicBezTo>
                    <a:pt x="7392" y="4993"/>
                    <a:pt x="7198" y="4991"/>
                    <a:pt x="7001" y="4985"/>
                  </a:cubicBezTo>
                  <a:cubicBezTo>
                    <a:pt x="6287" y="4966"/>
                    <a:pt x="5514" y="4926"/>
                    <a:pt x="4701" y="4847"/>
                  </a:cubicBezTo>
                  <a:cubicBezTo>
                    <a:pt x="3888" y="4747"/>
                    <a:pt x="3035" y="4609"/>
                    <a:pt x="2202" y="4331"/>
                  </a:cubicBezTo>
                  <a:cubicBezTo>
                    <a:pt x="1786" y="4172"/>
                    <a:pt x="1349" y="3994"/>
                    <a:pt x="973" y="3736"/>
                  </a:cubicBezTo>
                  <a:cubicBezTo>
                    <a:pt x="616" y="3478"/>
                    <a:pt x="318" y="3082"/>
                    <a:pt x="298" y="2645"/>
                  </a:cubicBezTo>
                  <a:cubicBezTo>
                    <a:pt x="318" y="2189"/>
                    <a:pt x="616" y="1812"/>
                    <a:pt x="973" y="1555"/>
                  </a:cubicBezTo>
                  <a:cubicBezTo>
                    <a:pt x="1349" y="1277"/>
                    <a:pt x="1786" y="1098"/>
                    <a:pt x="2202" y="960"/>
                  </a:cubicBezTo>
                  <a:cubicBezTo>
                    <a:pt x="3035" y="682"/>
                    <a:pt x="3888" y="543"/>
                    <a:pt x="4701" y="444"/>
                  </a:cubicBezTo>
                  <a:cubicBezTo>
                    <a:pt x="5514" y="345"/>
                    <a:pt x="6287" y="305"/>
                    <a:pt x="7001" y="305"/>
                  </a:cubicBezTo>
                  <a:cubicBezTo>
                    <a:pt x="7270" y="298"/>
                    <a:pt x="7533" y="293"/>
                    <a:pt x="7791" y="293"/>
                  </a:cubicBezTo>
                  <a:cubicBezTo>
                    <a:pt x="8238" y="293"/>
                    <a:pt x="8669" y="307"/>
                    <a:pt x="9084" y="345"/>
                  </a:cubicBezTo>
                  <a:cubicBezTo>
                    <a:pt x="10373" y="424"/>
                    <a:pt x="11503" y="583"/>
                    <a:pt x="12475" y="761"/>
                  </a:cubicBezTo>
                  <a:cubicBezTo>
                    <a:pt x="13466" y="920"/>
                    <a:pt x="14299" y="1118"/>
                    <a:pt x="15013" y="1297"/>
                  </a:cubicBezTo>
                  <a:cubicBezTo>
                    <a:pt x="16441" y="1654"/>
                    <a:pt x="17353" y="1971"/>
                    <a:pt x="17909" y="2209"/>
                  </a:cubicBezTo>
                  <a:cubicBezTo>
                    <a:pt x="18166" y="2328"/>
                    <a:pt x="18345" y="2427"/>
                    <a:pt x="18464" y="2506"/>
                  </a:cubicBezTo>
                  <a:cubicBezTo>
                    <a:pt x="18563" y="2586"/>
                    <a:pt x="18563" y="2645"/>
                    <a:pt x="18583" y="2645"/>
                  </a:cubicBezTo>
                  <a:cubicBezTo>
                    <a:pt x="18583" y="2645"/>
                    <a:pt x="18603" y="2566"/>
                    <a:pt x="18503" y="2467"/>
                  </a:cubicBezTo>
                  <a:cubicBezTo>
                    <a:pt x="18404" y="2368"/>
                    <a:pt x="18226" y="2249"/>
                    <a:pt x="17948" y="2110"/>
                  </a:cubicBezTo>
                  <a:cubicBezTo>
                    <a:pt x="17413" y="1832"/>
                    <a:pt x="16500" y="1475"/>
                    <a:pt x="15073" y="1079"/>
                  </a:cubicBezTo>
                  <a:cubicBezTo>
                    <a:pt x="14359" y="900"/>
                    <a:pt x="13526" y="702"/>
                    <a:pt x="12534" y="503"/>
                  </a:cubicBezTo>
                  <a:cubicBezTo>
                    <a:pt x="11543" y="325"/>
                    <a:pt x="10392" y="147"/>
                    <a:pt x="9084" y="67"/>
                  </a:cubicBezTo>
                  <a:cubicBezTo>
                    <a:pt x="8593" y="23"/>
                    <a:pt x="8080" y="0"/>
                    <a:pt x="75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7"/>
            <p:cNvSpPr/>
            <p:nvPr/>
          </p:nvSpPr>
          <p:spPr>
            <a:xfrm>
              <a:off x="1749321" y="5032659"/>
              <a:ext cx="438880" cy="439586"/>
            </a:xfrm>
            <a:custGeom>
              <a:rect b="b" l="l" r="r" t="t"/>
              <a:pathLst>
                <a:path extrusionOk="0" h="13706" w="13684">
                  <a:moveTo>
                    <a:pt x="13287" y="1"/>
                  </a:moveTo>
                  <a:cubicBezTo>
                    <a:pt x="13188" y="1"/>
                    <a:pt x="13089" y="21"/>
                    <a:pt x="13010" y="60"/>
                  </a:cubicBezTo>
                  <a:cubicBezTo>
                    <a:pt x="12653" y="140"/>
                    <a:pt x="12355" y="279"/>
                    <a:pt x="12038" y="417"/>
                  </a:cubicBezTo>
                  <a:cubicBezTo>
                    <a:pt x="10848" y="973"/>
                    <a:pt x="9857" y="1568"/>
                    <a:pt x="9004" y="2103"/>
                  </a:cubicBezTo>
                  <a:cubicBezTo>
                    <a:pt x="8151" y="2638"/>
                    <a:pt x="7457" y="3134"/>
                    <a:pt x="6862" y="3590"/>
                  </a:cubicBezTo>
                  <a:cubicBezTo>
                    <a:pt x="5692" y="4483"/>
                    <a:pt x="4978" y="5137"/>
                    <a:pt x="4542" y="5554"/>
                  </a:cubicBezTo>
                  <a:cubicBezTo>
                    <a:pt x="4105" y="5990"/>
                    <a:pt x="3967" y="6168"/>
                    <a:pt x="3986" y="6188"/>
                  </a:cubicBezTo>
                  <a:cubicBezTo>
                    <a:pt x="3986" y="6188"/>
                    <a:pt x="4165" y="6030"/>
                    <a:pt x="4621" y="5633"/>
                  </a:cubicBezTo>
                  <a:cubicBezTo>
                    <a:pt x="5077" y="5236"/>
                    <a:pt x="5811" y="4602"/>
                    <a:pt x="6981" y="3749"/>
                  </a:cubicBezTo>
                  <a:cubicBezTo>
                    <a:pt x="7576" y="3313"/>
                    <a:pt x="8290" y="2817"/>
                    <a:pt x="9143" y="2301"/>
                  </a:cubicBezTo>
                  <a:cubicBezTo>
                    <a:pt x="9995" y="1766"/>
                    <a:pt x="10967" y="1191"/>
                    <a:pt x="12157" y="655"/>
                  </a:cubicBezTo>
                  <a:cubicBezTo>
                    <a:pt x="12454" y="536"/>
                    <a:pt x="12752" y="398"/>
                    <a:pt x="13069" y="318"/>
                  </a:cubicBezTo>
                  <a:cubicBezTo>
                    <a:pt x="13149" y="298"/>
                    <a:pt x="13228" y="279"/>
                    <a:pt x="13307" y="279"/>
                  </a:cubicBezTo>
                  <a:cubicBezTo>
                    <a:pt x="13320" y="272"/>
                    <a:pt x="13334" y="270"/>
                    <a:pt x="13346" y="270"/>
                  </a:cubicBezTo>
                  <a:cubicBezTo>
                    <a:pt x="13371" y="270"/>
                    <a:pt x="13393" y="279"/>
                    <a:pt x="13406" y="279"/>
                  </a:cubicBezTo>
                  <a:cubicBezTo>
                    <a:pt x="13406" y="279"/>
                    <a:pt x="13406" y="298"/>
                    <a:pt x="13406" y="338"/>
                  </a:cubicBezTo>
                  <a:cubicBezTo>
                    <a:pt x="13406" y="378"/>
                    <a:pt x="13406" y="417"/>
                    <a:pt x="13386" y="457"/>
                  </a:cubicBezTo>
                  <a:cubicBezTo>
                    <a:pt x="13386" y="536"/>
                    <a:pt x="13347" y="616"/>
                    <a:pt x="13327" y="695"/>
                  </a:cubicBezTo>
                  <a:cubicBezTo>
                    <a:pt x="13109" y="1389"/>
                    <a:pt x="12752" y="2083"/>
                    <a:pt x="12375" y="2797"/>
                  </a:cubicBezTo>
                  <a:cubicBezTo>
                    <a:pt x="11602" y="4225"/>
                    <a:pt x="10610" y="5752"/>
                    <a:pt x="9381" y="7338"/>
                  </a:cubicBezTo>
                  <a:cubicBezTo>
                    <a:pt x="8766" y="8112"/>
                    <a:pt x="8151" y="8846"/>
                    <a:pt x="7516" y="9480"/>
                  </a:cubicBezTo>
                  <a:cubicBezTo>
                    <a:pt x="6882" y="10115"/>
                    <a:pt x="6247" y="10710"/>
                    <a:pt x="5632" y="11245"/>
                  </a:cubicBezTo>
                  <a:cubicBezTo>
                    <a:pt x="4998" y="11761"/>
                    <a:pt x="4383" y="12217"/>
                    <a:pt x="3768" y="12594"/>
                  </a:cubicBezTo>
                  <a:cubicBezTo>
                    <a:pt x="3154" y="12971"/>
                    <a:pt x="2519" y="13268"/>
                    <a:pt x="1904" y="13387"/>
                  </a:cubicBezTo>
                  <a:cubicBezTo>
                    <a:pt x="1755" y="13417"/>
                    <a:pt x="1602" y="13437"/>
                    <a:pt x="1453" y="13437"/>
                  </a:cubicBezTo>
                  <a:cubicBezTo>
                    <a:pt x="1304" y="13437"/>
                    <a:pt x="1160" y="13417"/>
                    <a:pt x="1032" y="13367"/>
                  </a:cubicBezTo>
                  <a:cubicBezTo>
                    <a:pt x="774" y="13288"/>
                    <a:pt x="556" y="13109"/>
                    <a:pt x="417" y="12891"/>
                  </a:cubicBezTo>
                  <a:cubicBezTo>
                    <a:pt x="278" y="12673"/>
                    <a:pt x="258" y="12415"/>
                    <a:pt x="238" y="12157"/>
                  </a:cubicBezTo>
                  <a:cubicBezTo>
                    <a:pt x="258" y="11919"/>
                    <a:pt x="298" y="11662"/>
                    <a:pt x="357" y="11424"/>
                  </a:cubicBezTo>
                  <a:cubicBezTo>
                    <a:pt x="496" y="10968"/>
                    <a:pt x="694" y="10551"/>
                    <a:pt x="913" y="10174"/>
                  </a:cubicBezTo>
                  <a:cubicBezTo>
                    <a:pt x="1111" y="9798"/>
                    <a:pt x="1329" y="9460"/>
                    <a:pt x="1527" y="9163"/>
                  </a:cubicBezTo>
                  <a:cubicBezTo>
                    <a:pt x="2380" y="7973"/>
                    <a:pt x="3054" y="7279"/>
                    <a:pt x="3431" y="6823"/>
                  </a:cubicBezTo>
                  <a:cubicBezTo>
                    <a:pt x="3848" y="6367"/>
                    <a:pt x="3986" y="6188"/>
                    <a:pt x="3986" y="6188"/>
                  </a:cubicBezTo>
                  <a:cubicBezTo>
                    <a:pt x="3985" y="6187"/>
                    <a:pt x="3983" y="6186"/>
                    <a:pt x="3981" y="6186"/>
                  </a:cubicBezTo>
                  <a:cubicBezTo>
                    <a:pt x="3944" y="6186"/>
                    <a:pt x="3763" y="6334"/>
                    <a:pt x="3372" y="6744"/>
                  </a:cubicBezTo>
                  <a:cubicBezTo>
                    <a:pt x="2955" y="7160"/>
                    <a:pt x="2261" y="7854"/>
                    <a:pt x="1369" y="9044"/>
                  </a:cubicBezTo>
                  <a:cubicBezTo>
                    <a:pt x="1151" y="9341"/>
                    <a:pt x="932" y="9679"/>
                    <a:pt x="714" y="10055"/>
                  </a:cubicBezTo>
                  <a:cubicBezTo>
                    <a:pt x="496" y="10452"/>
                    <a:pt x="278" y="10868"/>
                    <a:pt x="139" y="11364"/>
                  </a:cubicBezTo>
                  <a:cubicBezTo>
                    <a:pt x="60" y="11602"/>
                    <a:pt x="20" y="11880"/>
                    <a:pt x="0" y="12157"/>
                  </a:cubicBezTo>
                  <a:cubicBezTo>
                    <a:pt x="0" y="12455"/>
                    <a:pt x="40" y="12752"/>
                    <a:pt x="199" y="13030"/>
                  </a:cubicBezTo>
                  <a:cubicBezTo>
                    <a:pt x="357" y="13308"/>
                    <a:pt x="635" y="13526"/>
                    <a:pt x="952" y="13625"/>
                  </a:cubicBezTo>
                  <a:cubicBezTo>
                    <a:pt x="1142" y="13681"/>
                    <a:pt x="1332" y="13705"/>
                    <a:pt x="1522" y="13705"/>
                  </a:cubicBezTo>
                  <a:cubicBezTo>
                    <a:pt x="1669" y="13705"/>
                    <a:pt x="1816" y="13691"/>
                    <a:pt x="1964" y="13665"/>
                  </a:cubicBezTo>
                  <a:cubicBezTo>
                    <a:pt x="2638" y="13526"/>
                    <a:pt x="3273" y="13228"/>
                    <a:pt x="3907" y="12852"/>
                  </a:cubicBezTo>
                  <a:cubicBezTo>
                    <a:pt x="4562" y="12455"/>
                    <a:pt x="5176" y="11979"/>
                    <a:pt x="5811" y="11463"/>
                  </a:cubicBezTo>
                  <a:cubicBezTo>
                    <a:pt x="6465" y="10928"/>
                    <a:pt x="7080" y="10333"/>
                    <a:pt x="7735" y="9698"/>
                  </a:cubicBezTo>
                  <a:cubicBezTo>
                    <a:pt x="8369" y="9044"/>
                    <a:pt x="9004" y="8310"/>
                    <a:pt x="9638" y="7517"/>
                  </a:cubicBezTo>
                  <a:cubicBezTo>
                    <a:pt x="10868" y="5930"/>
                    <a:pt x="11859" y="4384"/>
                    <a:pt x="12633" y="2936"/>
                  </a:cubicBezTo>
                  <a:cubicBezTo>
                    <a:pt x="13030" y="2202"/>
                    <a:pt x="13367" y="1508"/>
                    <a:pt x="13605" y="794"/>
                  </a:cubicBezTo>
                  <a:cubicBezTo>
                    <a:pt x="13624" y="695"/>
                    <a:pt x="13664" y="596"/>
                    <a:pt x="13684" y="517"/>
                  </a:cubicBezTo>
                  <a:cubicBezTo>
                    <a:pt x="13684" y="457"/>
                    <a:pt x="13684" y="417"/>
                    <a:pt x="13684" y="358"/>
                  </a:cubicBezTo>
                  <a:cubicBezTo>
                    <a:pt x="13684" y="318"/>
                    <a:pt x="13684" y="298"/>
                    <a:pt x="13684" y="259"/>
                  </a:cubicBezTo>
                  <a:cubicBezTo>
                    <a:pt x="13684" y="239"/>
                    <a:pt x="13684" y="179"/>
                    <a:pt x="13664" y="140"/>
                  </a:cubicBezTo>
                  <a:cubicBezTo>
                    <a:pt x="13624" y="60"/>
                    <a:pt x="13545" y="21"/>
                    <a:pt x="1346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7"/>
            <p:cNvSpPr/>
            <p:nvPr/>
          </p:nvSpPr>
          <p:spPr>
            <a:xfrm>
              <a:off x="2319860" y="5129935"/>
              <a:ext cx="169215" cy="596035"/>
            </a:xfrm>
            <a:custGeom>
              <a:rect b="b" l="l" r="r" t="t"/>
              <a:pathLst>
                <a:path extrusionOk="0" h="18584" w="5276">
                  <a:moveTo>
                    <a:pt x="2620" y="0"/>
                  </a:moveTo>
                  <a:cubicBezTo>
                    <a:pt x="2591" y="0"/>
                    <a:pt x="2530" y="11"/>
                    <a:pt x="2459" y="81"/>
                  </a:cubicBezTo>
                  <a:cubicBezTo>
                    <a:pt x="2360" y="181"/>
                    <a:pt x="2241" y="359"/>
                    <a:pt x="2102" y="637"/>
                  </a:cubicBezTo>
                  <a:cubicBezTo>
                    <a:pt x="1825" y="1172"/>
                    <a:pt x="1468" y="2084"/>
                    <a:pt x="1091" y="3512"/>
                  </a:cubicBezTo>
                  <a:cubicBezTo>
                    <a:pt x="892" y="4226"/>
                    <a:pt x="694" y="5059"/>
                    <a:pt x="496" y="6051"/>
                  </a:cubicBezTo>
                  <a:cubicBezTo>
                    <a:pt x="317" y="7042"/>
                    <a:pt x="159" y="8192"/>
                    <a:pt x="60" y="9501"/>
                  </a:cubicBezTo>
                  <a:cubicBezTo>
                    <a:pt x="20" y="10156"/>
                    <a:pt x="0" y="10850"/>
                    <a:pt x="20" y="11584"/>
                  </a:cubicBezTo>
                  <a:cubicBezTo>
                    <a:pt x="20" y="12317"/>
                    <a:pt x="60" y="13111"/>
                    <a:pt x="159" y="13924"/>
                  </a:cubicBezTo>
                  <a:cubicBezTo>
                    <a:pt x="238" y="14737"/>
                    <a:pt x="377" y="15609"/>
                    <a:pt x="674" y="16482"/>
                  </a:cubicBezTo>
                  <a:cubicBezTo>
                    <a:pt x="833" y="16938"/>
                    <a:pt x="1011" y="17374"/>
                    <a:pt x="1309" y="17791"/>
                  </a:cubicBezTo>
                  <a:cubicBezTo>
                    <a:pt x="1388" y="17890"/>
                    <a:pt x="1468" y="17969"/>
                    <a:pt x="1547" y="18068"/>
                  </a:cubicBezTo>
                  <a:cubicBezTo>
                    <a:pt x="1646" y="18168"/>
                    <a:pt x="1745" y="18247"/>
                    <a:pt x="1864" y="18326"/>
                  </a:cubicBezTo>
                  <a:cubicBezTo>
                    <a:pt x="2082" y="18485"/>
                    <a:pt x="2360" y="18564"/>
                    <a:pt x="2638" y="18584"/>
                  </a:cubicBezTo>
                  <a:cubicBezTo>
                    <a:pt x="2915" y="18564"/>
                    <a:pt x="3193" y="18485"/>
                    <a:pt x="3411" y="18326"/>
                  </a:cubicBezTo>
                  <a:cubicBezTo>
                    <a:pt x="3530" y="18247"/>
                    <a:pt x="3629" y="18168"/>
                    <a:pt x="3728" y="18068"/>
                  </a:cubicBezTo>
                  <a:cubicBezTo>
                    <a:pt x="3808" y="17989"/>
                    <a:pt x="3887" y="17890"/>
                    <a:pt x="3966" y="17791"/>
                  </a:cubicBezTo>
                  <a:cubicBezTo>
                    <a:pt x="4264" y="17374"/>
                    <a:pt x="4442" y="16918"/>
                    <a:pt x="4601" y="16482"/>
                  </a:cubicBezTo>
                  <a:cubicBezTo>
                    <a:pt x="4898" y="15609"/>
                    <a:pt x="5037" y="14737"/>
                    <a:pt x="5117" y="13924"/>
                  </a:cubicBezTo>
                  <a:cubicBezTo>
                    <a:pt x="5216" y="13111"/>
                    <a:pt x="5255" y="12317"/>
                    <a:pt x="5255" y="11584"/>
                  </a:cubicBezTo>
                  <a:cubicBezTo>
                    <a:pt x="5275" y="10850"/>
                    <a:pt x="5255" y="10156"/>
                    <a:pt x="5216" y="9501"/>
                  </a:cubicBezTo>
                  <a:cubicBezTo>
                    <a:pt x="5117" y="8192"/>
                    <a:pt x="4958" y="7042"/>
                    <a:pt x="4760" y="6051"/>
                  </a:cubicBezTo>
                  <a:cubicBezTo>
                    <a:pt x="4581" y="5059"/>
                    <a:pt x="4383" y="4226"/>
                    <a:pt x="4184" y="3512"/>
                  </a:cubicBezTo>
                  <a:cubicBezTo>
                    <a:pt x="3808" y="2084"/>
                    <a:pt x="3451" y="1172"/>
                    <a:pt x="3173" y="637"/>
                  </a:cubicBezTo>
                  <a:cubicBezTo>
                    <a:pt x="3034" y="359"/>
                    <a:pt x="2915" y="181"/>
                    <a:pt x="2816" y="81"/>
                  </a:cubicBezTo>
                  <a:cubicBezTo>
                    <a:pt x="2745" y="11"/>
                    <a:pt x="2685" y="0"/>
                    <a:pt x="2656" y="0"/>
                  </a:cubicBezTo>
                  <a:cubicBezTo>
                    <a:pt x="2644" y="0"/>
                    <a:pt x="2638" y="2"/>
                    <a:pt x="2638" y="2"/>
                  </a:cubicBezTo>
                  <a:cubicBezTo>
                    <a:pt x="2638" y="22"/>
                    <a:pt x="2697" y="22"/>
                    <a:pt x="2776" y="121"/>
                  </a:cubicBezTo>
                  <a:cubicBezTo>
                    <a:pt x="2856" y="240"/>
                    <a:pt x="2955" y="419"/>
                    <a:pt x="3074" y="676"/>
                  </a:cubicBezTo>
                  <a:cubicBezTo>
                    <a:pt x="3292" y="1232"/>
                    <a:pt x="3629" y="2144"/>
                    <a:pt x="3986" y="3572"/>
                  </a:cubicBezTo>
                  <a:cubicBezTo>
                    <a:pt x="4165" y="4286"/>
                    <a:pt x="4343" y="5119"/>
                    <a:pt x="4522" y="6090"/>
                  </a:cubicBezTo>
                  <a:cubicBezTo>
                    <a:pt x="4700" y="7082"/>
                    <a:pt x="4859" y="8212"/>
                    <a:pt x="4938" y="9501"/>
                  </a:cubicBezTo>
                  <a:cubicBezTo>
                    <a:pt x="4978" y="10156"/>
                    <a:pt x="4998" y="10850"/>
                    <a:pt x="4978" y="11584"/>
                  </a:cubicBezTo>
                  <a:cubicBezTo>
                    <a:pt x="4958" y="12297"/>
                    <a:pt x="4918" y="13071"/>
                    <a:pt x="4839" y="13884"/>
                  </a:cubicBezTo>
                  <a:cubicBezTo>
                    <a:pt x="4740" y="14697"/>
                    <a:pt x="4601" y="15550"/>
                    <a:pt x="4323" y="16383"/>
                  </a:cubicBezTo>
                  <a:cubicBezTo>
                    <a:pt x="4165" y="16799"/>
                    <a:pt x="4006" y="17235"/>
                    <a:pt x="3728" y="17612"/>
                  </a:cubicBezTo>
                  <a:cubicBezTo>
                    <a:pt x="3471" y="17969"/>
                    <a:pt x="3074" y="18267"/>
                    <a:pt x="2638" y="18286"/>
                  </a:cubicBezTo>
                  <a:cubicBezTo>
                    <a:pt x="2201" y="18267"/>
                    <a:pt x="1805" y="17969"/>
                    <a:pt x="1547" y="17612"/>
                  </a:cubicBezTo>
                  <a:cubicBezTo>
                    <a:pt x="1269" y="17235"/>
                    <a:pt x="1111" y="16799"/>
                    <a:pt x="952" y="16383"/>
                  </a:cubicBezTo>
                  <a:cubicBezTo>
                    <a:pt x="674" y="15550"/>
                    <a:pt x="536" y="14697"/>
                    <a:pt x="436" y="13884"/>
                  </a:cubicBezTo>
                  <a:cubicBezTo>
                    <a:pt x="357" y="13071"/>
                    <a:pt x="317" y="12297"/>
                    <a:pt x="298" y="11584"/>
                  </a:cubicBezTo>
                  <a:cubicBezTo>
                    <a:pt x="278" y="10850"/>
                    <a:pt x="298" y="10156"/>
                    <a:pt x="337" y="9501"/>
                  </a:cubicBezTo>
                  <a:cubicBezTo>
                    <a:pt x="417" y="8212"/>
                    <a:pt x="575" y="7082"/>
                    <a:pt x="754" y="6090"/>
                  </a:cubicBezTo>
                  <a:cubicBezTo>
                    <a:pt x="932" y="5119"/>
                    <a:pt x="1111" y="4286"/>
                    <a:pt x="1289" y="3572"/>
                  </a:cubicBezTo>
                  <a:cubicBezTo>
                    <a:pt x="1646" y="2144"/>
                    <a:pt x="1983" y="1232"/>
                    <a:pt x="2201" y="676"/>
                  </a:cubicBezTo>
                  <a:cubicBezTo>
                    <a:pt x="2320" y="419"/>
                    <a:pt x="2419" y="240"/>
                    <a:pt x="2499" y="121"/>
                  </a:cubicBezTo>
                  <a:cubicBezTo>
                    <a:pt x="2578" y="22"/>
                    <a:pt x="2638" y="22"/>
                    <a:pt x="2638" y="2"/>
                  </a:cubicBezTo>
                  <a:cubicBezTo>
                    <a:pt x="2638" y="2"/>
                    <a:pt x="2631" y="0"/>
                    <a:pt x="26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7"/>
            <p:cNvSpPr/>
            <p:nvPr/>
          </p:nvSpPr>
          <p:spPr>
            <a:xfrm>
              <a:off x="2623972" y="5035866"/>
              <a:ext cx="436892" cy="436988"/>
            </a:xfrm>
            <a:custGeom>
              <a:rect b="b" l="l" r="r" t="t"/>
              <a:pathLst>
                <a:path extrusionOk="0" h="13625" w="13622">
                  <a:moveTo>
                    <a:pt x="191" y="54"/>
                  </a:moveTo>
                  <a:cubicBezTo>
                    <a:pt x="210" y="54"/>
                    <a:pt x="231" y="56"/>
                    <a:pt x="255" y="60"/>
                  </a:cubicBezTo>
                  <a:cubicBezTo>
                    <a:pt x="394" y="79"/>
                    <a:pt x="592" y="139"/>
                    <a:pt x="870" y="238"/>
                  </a:cubicBezTo>
                  <a:cubicBezTo>
                    <a:pt x="1405" y="476"/>
                    <a:pt x="2298" y="892"/>
                    <a:pt x="3547" y="1626"/>
                  </a:cubicBezTo>
                  <a:cubicBezTo>
                    <a:pt x="4182" y="2003"/>
                    <a:pt x="4896" y="2479"/>
                    <a:pt x="5729" y="3034"/>
                  </a:cubicBezTo>
                  <a:cubicBezTo>
                    <a:pt x="6542" y="3609"/>
                    <a:pt x="7454" y="4303"/>
                    <a:pt x="8426" y="5156"/>
                  </a:cubicBezTo>
                  <a:cubicBezTo>
                    <a:pt x="8922" y="5592"/>
                    <a:pt x="9417" y="6068"/>
                    <a:pt x="9913" y="6604"/>
                  </a:cubicBezTo>
                  <a:cubicBezTo>
                    <a:pt x="10429" y="7119"/>
                    <a:pt x="10944" y="7695"/>
                    <a:pt x="11440" y="8329"/>
                  </a:cubicBezTo>
                  <a:cubicBezTo>
                    <a:pt x="11956" y="8964"/>
                    <a:pt x="12452" y="9678"/>
                    <a:pt x="12848" y="10471"/>
                  </a:cubicBezTo>
                  <a:cubicBezTo>
                    <a:pt x="13046" y="10868"/>
                    <a:pt x="13225" y="11304"/>
                    <a:pt x="13304" y="11740"/>
                  </a:cubicBezTo>
                  <a:cubicBezTo>
                    <a:pt x="13384" y="12196"/>
                    <a:pt x="13304" y="12672"/>
                    <a:pt x="13007" y="12990"/>
                  </a:cubicBezTo>
                  <a:cubicBezTo>
                    <a:pt x="12756" y="13225"/>
                    <a:pt x="12429" y="13319"/>
                    <a:pt x="12099" y="13319"/>
                  </a:cubicBezTo>
                  <a:cubicBezTo>
                    <a:pt x="11985" y="13319"/>
                    <a:pt x="11870" y="13307"/>
                    <a:pt x="11757" y="13287"/>
                  </a:cubicBezTo>
                  <a:cubicBezTo>
                    <a:pt x="11301" y="13227"/>
                    <a:pt x="10885" y="13049"/>
                    <a:pt x="10468" y="12851"/>
                  </a:cubicBezTo>
                  <a:cubicBezTo>
                    <a:pt x="9675" y="12454"/>
                    <a:pt x="8981" y="11958"/>
                    <a:pt x="8346" y="11443"/>
                  </a:cubicBezTo>
                  <a:cubicBezTo>
                    <a:pt x="7692" y="10947"/>
                    <a:pt x="7137" y="10411"/>
                    <a:pt x="6601" y="9916"/>
                  </a:cubicBezTo>
                  <a:cubicBezTo>
                    <a:pt x="6066" y="9400"/>
                    <a:pt x="5590" y="8904"/>
                    <a:pt x="5173" y="8428"/>
                  </a:cubicBezTo>
                  <a:cubicBezTo>
                    <a:pt x="4301" y="7457"/>
                    <a:pt x="3627" y="6544"/>
                    <a:pt x="3051" y="5711"/>
                  </a:cubicBezTo>
                  <a:cubicBezTo>
                    <a:pt x="2476" y="4898"/>
                    <a:pt x="2020" y="4165"/>
                    <a:pt x="1643" y="3550"/>
                  </a:cubicBezTo>
                  <a:cubicBezTo>
                    <a:pt x="890" y="2281"/>
                    <a:pt x="473" y="1408"/>
                    <a:pt x="255" y="853"/>
                  </a:cubicBezTo>
                  <a:cubicBezTo>
                    <a:pt x="136" y="575"/>
                    <a:pt x="97" y="377"/>
                    <a:pt x="77" y="258"/>
                  </a:cubicBezTo>
                  <a:cubicBezTo>
                    <a:pt x="57" y="119"/>
                    <a:pt x="77" y="79"/>
                    <a:pt x="77" y="79"/>
                  </a:cubicBezTo>
                  <a:cubicBezTo>
                    <a:pt x="77" y="79"/>
                    <a:pt x="115" y="54"/>
                    <a:pt x="191" y="54"/>
                  </a:cubicBezTo>
                  <a:close/>
                  <a:moveTo>
                    <a:pt x="255" y="0"/>
                  </a:moveTo>
                  <a:cubicBezTo>
                    <a:pt x="135" y="0"/>
                    <a:pt x="74" y="60"/>
                    <a:pt x="73" y="76"/>
                  </a:cubicBezTo>
                  <a:lnTo>
                    <a:pt x="73" y="76"/>
                  </a:lnTo>
                  <a:cubicBezTo>
                    <a:pt x="58" y="77"/>
                    <a:pt x="0" y="137"/>
                    <a:pt x="17" y="258"/>
                  </a:cubicBezTo>
                  <a:cubicBezTo>
                    <a:pt x="17" y="397"/>
                    <a:pt x="57" y="615"/>
                    <a:pt x="136" y="892"/>
                  </a:cubicBezTo>
                  <a:cubicBezTo>
                    <a:pt x="335" y="1468"/>
                    <a:pt x="731" y="2360"/>
                    <a:pt x="1465" y="3649"/>
                  </a:cubicBezTo>
                  <a:cubicBezTo>
                    <a:pt x="1822" y="4284"/>
                    <a:pt x="2278" y="5037"/>
                    <a:pt x="2853" y="5850"/>
                  </a:cubicBezTo>
                  <a:cubicBezTo>
                    <a:pt x="3408" y="6683"/>
                    <a:pt x="4103" y="7615"/>
                    <a:pt x="4955" y="8607"/>
                  </a:cubicBezTo>
                  <a:cubicBezTo>
                    <a:pt x="5392" y="9103"/>
                    <a:pt x="5868" y="9618"/>
                    <a:pt x="6403" y="10114"/>
                  </a:cubicBezTo>
                  <a:cubicBezTo>
                    <a:pt x="6938" y="10630"/>
                    <a:pt x="7514" y="11165"/>
                    <a:pt x="8148" y="11681"/>
                  </a:cubicBezTo>
                  <a:cubicBezTo>
                    <a:pt x="8803" y="12176"/>
                    <a:pt x="9516" y="12692"/>
                    <a:pt x="10349" y="13109"/>
                  </a:cubicBezTo>
                  <a:cubicBezTo>
                    <a:pt x="10766" y="13307"/>
                    <a:pt x="11202" y="13505"/>
                    <a:pt x="11698" y="13584"/>
                  </a:cubicBezTo>
                  <a:cubicBezTo>
                    <a:pt x="11837" y="13604"/>
                    <a:pt x="11956" y="13604"/>
                    <a:pt x="12095" y="13624"/>
                  </a:cubicBezTo>
                  <a:cubicBezTo>
                    <a:pt x="12214" y="13604"/>
                    <a:pt x="12352" y="13604"/>
                    <a:pt x="12471" y="13584"/>
                  </a:cubicBezTo>
                  <a:cubicBezTo>
                    <a:pt x="12749" y="13525"/>
                    <a:pt x="13007" y="13406"/>
                    <a:pt x="13205" y="13208"/>
                  </a:cubicBezTo>
                  <a:cubicBezTo>
                    <a:pt x="13403" y="12990"/>
                    <a:pt x="13542" y="12752"/>
                    <a:pt x="13582" y="12474"/>
                  </a:cubicBezTo>
                  <a:cubicBezTo>
                    <a:pt x="13602" y="12355"/>
                    <a:pt x="13602" y="12216"/>
                    <a:pt x="13622" y="12077"/>
                  </a:cubicBezTo>
                  <a:cubicBezTo>
                    <a:pt x="13602" y="11958"/>
                    <a:pt x="13602" y="11819"/>
                    <a:pt x="13582" y="11700"/>
                  </a:cubicBezTo>
                  <a:cubicBezTo>
                    <a:pt x="13503" y="11205"/>
                    <a:pt x="13324" y="10749"/>
                    <a:pt x="13126" y="10332"/>
                  </a:cubicBezTo>
                  <a:cubicBezTo>
                    <a:pt x="12709" y="9519"/>
                    <a:pt x="12194" y="8805"/>
                    <a:pt x="11678" y="8151"/>
                  </a:cubicBezTo>
                  <a:cubicBezTo>
                    <a:pt x="11162" y="7516"/>
                    <a:pt x="10627" y="6921"/>
                    <a:pt x="10111" y="6406"/>
                  </a:cubicBezTo>
                  <a:cubicBezTo>
                    <a:pt x="9616" y="5870"/>
                    <a:pt x="9100" y="5394"/>
                    <a:pt x="8604" y="4958"/>
                  </a:cubicBezTo>
                  <a:cubicBezTo>
                    <a:pt x="7613" y="4105"/>
                    <a:pt x="6700" y="3411"/>
                    <a:pt x="5868" y="2836"/>
                  </a:cubicBezTo>
                  <a:cubicBezTo>
                    <a:pt x="5035" y="2281"/>
                    <a:pt x="4301" y="1825"/>
                    <a:pt x="3646" y="1448"/>
                  </a:cubicBezTo>
                  <a:cubicBezTo>
                    <a:pt x="2377" y="734"/>
                    <a:pt x="1485" y="337"/>
                    <a:pt x="910" y="139"/>
                  </a:cubicBezTo>
                  <a:cubicBezTo>
                    <a:pt x="612" y="40"/>
                    <a:pt x="394" y="0"/>
                    <a:pt x="2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7"/>
            <p:cNvSpPr/>
            <p:nvPr/>
          </p:nvSpPr>
          <p:spPr>
            <a:xfrm>
              <a:off x="2713550" y="4734994"/>
              <a:ext cx="601103" cy="166039"/>
            </a:xfrm>
            <a:custGeom>
              <a:rect b="b" l="l" r="r" t="t"/>
              <a:pathLst>
                <a:path extrusionOk="0" h="5177" w="18742">
                  <a:moveTo>
                    <a:pt x="10293" y="1"/>
                  </a:moveTo>
                  <a:cubicBezTo>
                    <a:pt x="9698" y="1"/>
                    <a:pt x="8726" y="41"/>
                    <a:pt x="7259" y="239"/>
                  </a:cubicBezTo>
                  <a:cubicBezTo>
                    <a:pt x="6525" y="338"/>
                    <a:pt x="5672" y="477"/>
                    <a:pt x="4701" y="695"/>
                  </a:cubicBezTo>
                  <a:cubicBezTo>
                    <a:pt x="3709" y="933"/>
                    <a:pt x="2599" y="1211"/>
                    <a:pt x="1369" y="1667"/>
                  </a:cubicBezTo>
                  <a:cubicBezTo>
                    <a:pt x="1052" y="1786"/>
                    <a:pt x="734" y="1905"/>
                    <a:pt x="417" y="2083"/>
                  </a:cubicBezTo>
                  <a:cubicBezTo>
                    <a:pt x="338" y="2123"/>
                    <a:pt x="258" y="2182"/>
                    <a:pt x="179" y="2242"/>
                  </a:cubicBezTo>
                  <a:cubicBezTo>
                    <a:pt x="139" y="2281"/>
                    <a:pt x="100" y="2301"/>
                    <a:pt x="60" y="2361"/>
                  </a:cubicBezTo>
                  <a:cubicBezTo>
                    <a:pt x="20" y="2440"/>
                    <a:pt x="1" y="2539"/>
                    <a:pt x="20" y="2619"/>
                  </a:cubicBezTo>
                  <a:cubicBezTo>
                    <a:pt x="40" y="2658"/>
                    <a:pt x="80" y="2698"/>
                    <a:pt x="80" y="2718"/>
                  </a:cubicBezTo>
                  <a:cubicBezTo>
                    <a:pt x="100" y="2738"/>
                    <a:pt x="120" y="2757"/>
                    <a:pt x="139" y="2777"/>
                  </a:cubicBezTo>
                  <a:cubicBezTo>
                    <a:pt x="179" y="2817"/>
                    <a:pt x="219" y="2837"/>
                    <a:pt x="278" y="2876"/>
                  </a:cubicBezTo>
                  <a:cubicBezTo>
                    <a:pt x="358" y="2936"/>
                    <a:pt x="437" y="2976"/>
                    <a:pt x="516" y="3015"/>
                  </a:cubicBezTo>
                  <a:cubicBezTo>
                    <a:pt x="1191" y="3372"/>
                    <a:pt x="1924" y="3610"/>
                    <a:pt x="2718" y="3868"/>
                  </a:cubicBezTo>
                  <a:cubicBezTo>
                    <a:pt x="4304" y="4324"/>
                    <a:pt x="6089" y="4721"/>
                    <a:pt x="8092" y="4979"/>
                  </a:cubicBezTo>
                  <a:cubicBezTo>
                    <a:pt x="9083" y="5097"/>
                    <a:pt x="10055" y="5157"/>
                    <a:pt x="10967" y="5177"/>
                  </a:cubicBezTo>
                  <a:cubicBezTo>
                    <a:pt x="11880" y="5157"/>
                    <a:pt x="12752" y="5157"/>
                    <a:pt x="13565" y="5058"/>
                  </a:cubicBezTo>
                  <a:cubicBezTo>
                    <a:pt x="14398" y="4998"/>
                    <a:pt x="15172" y="4879"/>
                    <a:pt x="15886" y="4701"/>
                  </a:cubicBezTo>
                  <a:cubicBezTo>
                    <a:pt x="16619" y="4522"/>
                    <a:pt x="17294" y="4284"/>
                    <a:pt x="17849" y="3888"/>
                  </a:cubicBezTo>
                  <a:cubicBezTo>
                    <a:pt x="18127" y="3709"/>
                    <a:pt x="18384" y="3471"/>
                    <a:pt x="18543" y="3174"/>
                  </a:cubicBezTo>
                  <a:cubicBezTo>
                    <a:pt x="18702" y="2876"/>
                    <a:pt x="18741" y="2519"/>
                    <a:pt x="18662" y="2202"/>
                  </a:cubicBezTo>
                  <a:cubicBezTo>
                    <a:pt x="18583" y="1885"/>
                    <a:pt x="18384" y="1647"/>
                    <a:pt x="18186" y="1449"/>
                  </a:cubicBezTo>
                  <a:cubicBezTo>
                    <a:pt x="17968" y="1250"/>
                    <a:pt x="17750" y="1111"/>
                    <a:pt x="17532" y="992"/>
                  </a:cubicBezTo>
                  <a:cubicBezTo>
                    <a:pt x="17075" y="735"/>
                    <a:pt x="16619" y="596"/>
                    <a:pt x="16203" y="477"/>
                  </a:cubicBezTo>
                  <a:cubicBezTo>
                    <a:pt x="15767" y="358"/>
                    <a:pt x="15370" y="278"/>
                    <a:pt x="15013" y="219"/>
                  </a:cubicBezTo>
                  <a:cubicBezTo>
                    <a:pt x="13545" y="1"/>
                    <a:pt x="12574" y="1"/>
                    <a:pt x="11979" y="1"/>
                  </a:cubicBezTo>
                  <a:cubicBezTo>
                    <a:pt x="11364" y="1"/>
                    <a:pt x="11126" y="21"/>
                    <a:pt x="11126" y="41"/>
                  </a:cubicBezTo>
                  <a:cubicBezTo>
                    <a:pt x="11126" y="60"/>
                    <a:pt x="11364" y="80"/>
                    <a:pt x="11959" y="100"/>
                  </a:cubicBezTo>
                  <a:cubicBezTo>
                    <a:pt x="12574" y="160"/>
                    <a:pt x="13545" y="179"/>
                    <a:pt x="14973" y="417"/>
                  </a:cubicBezTo>
                  <a:cubicBezTo>
                    <a:pt x="15330" y="497"/>
                    <a:pt x="15727" y="576"/>
                    <a:pt x="16143" y="695"/>
                  </a:cubicBezTo>
                  <a:cubicBezTo>
                    <a:pt x="16540" y="814"/>
                    <a:pt x="16976" y="953"/>
                    <a:pt x="17413" y="1191"/>
                  </a:cubicBezTo>
                  <a:cubicBezTo>
                    <a:pt x="17611" y="1310"/>
                    <a:pt x="17829" y="1449"/>
                    <a:pt x="18008" y="1627"/>
                  </a:cubicBezTo>
                  <a:cubicBezTo>
                    <a:pt x="18186" y="1806"/>
                    <a:pt x="18345" y="2024"/>
                    <a:pt x="18404" y="2281"/>
                  </a:cubicBezTo>
                  <a:cubicBezTo>
                    <a:pt x="18464" y="2519"/>
                    <a:pt x="18424" y="2797"/>
                    <a:pt x="18305" y="3035"/>
                  </a:cubicBezTo>
                  <a:cubicBezTo>
                    <a:pt x="18186" y="3293"/>
                    <a:pt x="17948" y="3491"/>
                    <a:pt x="17690" y="3670"/>
                  </a:cubicBezTo>
                  <a:cubicBezTo>
                    <a:pt x="17175" y="4027"/>
                    <a:pt x="16520" y="4265"/>
                    <a:pt x="15826" y="4423"/>
                  </a:cubicBezTo>
                  <a:cubicBezTo>
                    <a:pt x="15112" y="4602"/>
                    <a:pt x="14359" y="4701"/>
                    <a:pt x="13545" y="4780"/>
                  </a:cubicBezTo>
                  <a:cubicBezTo>
                    <a:pt x="12732" y="4860"/>
                    <a:pt x="11880" y="4879"/>
                    <a:pt x="10967" y="4879"/>
                  </a:cubicBezTo>
                  <a:cubicBezTo>
                    <a:pt x="10055" y="4879"/>
                    <a:pt x="9123" y="4800"/>
                    <a:pt x="8132" y="4681"/>
                  </a:cubicBezTo>
                  <a:cubicBezTo>
                    <a:pt x="6129" y="4443"/>
                    <a:pt x="4364" y="4046"/>
                    <a:pt x="2797" y="3590"/>
                  </a:cubicBezTo>
                  <a:cubicBezTo>
                    <a:pt x="2023" y="3352"/>
                    <a:pt x="1290" y="3114"/>
                    <a:pt x="655" y="2777"/>
                  </a:cubicBezTo>
                  <a:cubicBezTo>
                    <a:pt x="576" y="2738"/>
                    <a:pt x="496" y="2698"/>
                    <a:pt x="437" y="2658"/>
                  </a:cubicBezTo>
                  <a:cubicBezTo>
                    <a:pt x="397" y="2619"/>
                    <a:pt x="358" y="2599"/>
                    <a:pt x="338" y="2579"/>
                  </a:cubicBezTo>
                  <a:cubicBezTo>
                    <a:pt x="298" y="2559"/>
                    <a:pt x="298" y="2539"/>
                    <a:pt x="298" y="2539"/>
                  </a:cubicBezTo>
                  <a:cubicBezTo>
                    <a:pt x="298" y="2539"/>
                    <a:pt x="298" y="2539"/>
                    <a:pt x="298" y="2519"/>
                  </a:cubicBezTo>
                  <a:cubicBezTo>
                    <a:pt x="298" y="2519"/>
                    <a:pt x="338" y="2480"/>
                    <a:pt x="358" y="2460"/>
                  </a:cubicBezTo>
                  <a:cubicBezTo>
                    <a:pt x="417" y="2420"/>
                    <a:pt x="496" y="2381"/>
                    <a:pt x="556" y="2341"/>
                  </a:cubicBezTo>
                  <a:cubicBezTo>
                    <a:pt x="853" y="2162"/>
                    <a:pt x="1151" y="2043"/>
                    <a:pt x="1448" y="1924"/>
                  </a:cubicBezTo>
                  <a:cubicBezTo>
                    <a:pt x="2658" y="1468"/>
                    <a:pt x="3769" y="1171"/>
                    <a:pt x="4740" y="953"/>
                  </a:cubicBezTo>
                  <a:cubicBezTo>
                    <a:pt x="5732" y="715"/>
                    <a:pt x="6565" y="576"/>
                    <a:pt x="7299" y="457"/>
                  </a:cubicBezTo>
                  <a:cubicBezTo>
                    <a:pt x="8746" y="219"/>
                    <a:pt x="9698" y="160"/>
                    <a:pt x="10313" y="120"/>
                  </a:cubicBezTo>
                  <a:cubicBezTo>
                    <a:pt x="10908" y="80"/>
                    <a:pt x="11126" y="60"/>
                    <a:pt x="11126" y="41"/>
                  </a:cubicBezTo>
                  <a:cubicBezTo>
                    <a:pt x="11126" y="21"/>
                    <a:pt x="10908" y="1"/>
                    <a:pt x="102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7"/>
            <p:cNvSpPr/>
            <p:nvPr/>
          </p:nvSpPr>
          <p:spPr>
            <a:xfrm>
              <a:off x="2620700" y="4160416"/>
              <a:ext cx="438880" cy="439778"/>
            </a:xfrm>
            <a:custGeom>
              <a:rect b="b" l="l" r="r" t="t"/>
              <a:pathLst>
                <a:path extrusionOk="0" h="13712" w="13684">
                  <a:moveTo>
                    <a:pt x="12198" y="1"/>
                  </a:moveTo>
                  <a:cubicBezTo>
                    <a:pt x="12039" y="1"/>
                    <a:pt x="11880" y="20"/>
                    <a:pt x="11721" y="48"/>
                  </a:cubicBezTo>
                  <a:cubicBezTo>
                    <a:pt x="11046" y="167"/>
                    <a:pt x="10412" y="484"/>
                    <a:pt x="9777" y="861"/>
                  </a:cubicBezTo>
                  <a:cubicBezTo>
                    <a:pt x="9143" y="1258"/>
                    <a:pt x="8508" y="1714"/>
                    <a:pt x="7873" y="2249"/>
                  </a:cubicBezTo>
                  <a:cubicBezTo>
                    <a:pt x="7239" y="2765"/>
                    <a:pt x="6604" y="3380"/>
                    <a:pt x="5950" y="4014"/>
                  </a:cubicBezTo>
                  <a:cubicBezTo>
                    <a:pt x="5315" y="4669"/>
                    <a:pt x="4680" y="5402"/>
                    <a:pt x="4066" y="6196"/>
                  </a:cubicBezTo>
                  <a:cubicBezTo>
                    <a:pt x="2816" y="7782"/>
                    <a:pt x="1825" y="9329"/>
                    <a:pt x="1051" y="10777"/>
                  </a:cubicBezTo>
                  <a:cubicBezTo>
                    <a:pt x="655" y="11510"/>
                    <a:pt x="318" y="12204"/>
                    <a:pt x="80" y="12918"/>
                  </a:cubicBezTo>
                  <a:cubicBezTo>
                    <a:pt x="60" y="13018"/>
                    <a:pt x="20" y="13097"/>
                    <a:pt x="20" y="13196"/>
                  </a:cubicBezTo>
                  <a:cubicBezTo>
                    <a:pt x="0" y="13256"/>
                    <a:pt x="0" y="13295"/>
                    <a:pt x="0" y="13355"/>
                  </a:cubicBezTo>
                  <a:cubicBezTo>
                    <a:pt x="0" y="13374"/>
                    <a:pt x="0" y="13414"/>
                    <a:pt x="0" y="13434"/>
                  </a:cubicBezTo>
                  <a:cubicBezTo>
                    <a:pt x="0" y="13474"/>
                    <a:pt x="0" y="13533"/>
                    <a:pt x="20" y="13553"/>
                  </a:cubicBezTo>
                  <a:cubicBezTo>
                    <a:pt x="60" y="13632"/>
                    <a:pt x="139" y="13692"/>
                    <a:pt x="218" y="13712"/>
                  </a:cubicBezTo>
                  <a:lnTo>
                    <a:pt x="397" y="13712"/>
                  </a:lnTo>
                  <a:cubicBezTo>
                    <a:pt x="496" y="13692"/>
                    <a:pt x="595" y="13672"/>
                    <a:pt x="675" y="13652"/>
                  </a:cubicBezTo>
                  <a:cubicBezTo>
                    <a:pt x="1032" y="13553"/>
                    <a:pt x="1349" y="13414"/>
                    <a:pt x="1646" y="13295"/>
                  </a:cubicBezTo>
                  <a:cubicBezTo>
                    <a:pt x="2836" y="12740"/>
                    <a:pt x="3828" y="12145"/>
                    <a:pt x="4680" y="11610"/>
                  </a:cubicBezTo>
                  <a:cubicBezTo>
                    <a:pt x="5533" y="11074"/>
                    <a:pt x="6227" y="10558"/>
                    <a:pt x="6822" y="10122"/>
                  </a:cubicBezTo>
                  <a:cubicBezTo>
                    <a:pt x="7992" y="9230"/>
                    <a:pt x="8706" y="8575"/>
                    <a:pt x="9143" y="8139"/>
                  </a:cubicBezTo>
                  <a:cubicBezTo>
                    <a:pt x="9579" y="7723"/>
                    <a:pt x="9718" y="7544"/>
                    <a:pt x="9718" y="7524"/>
                  </a:cubicBezTo>
                  <a:cubicBezTo>
                    <a:pt x="9717" y="7523"/>
                    <a:pt x="9715" y="7523"/>
                    <a:pt x="9713" y="7523"/>
                  </a:cubicBezTo>
                  <a:cubicBezTo>
                    <a:pt x="9677" y="7523"/>
                    <a:pt x="9494" y="7685"/>
                    <a:pt x="9063" y="8060"/>
                  </a:cubicBezTo>
                  <a:cubicBezTo>
                    <a:pt x="8607" y="8456"/>
                    <a:pt x="7893" y="9091"/>
                    <a:pt x="6703" y="9964"/>
                  </a:cubicBezTo>
                  <a:cubicBezTo>
                    <a:pt x="6108" y="10400"/>
                    <a:pt x="5394" y="10876"/>
                    <a:pt x="4542" y="11411"/>
                  </a:cubicBezTo>
                  <a:cubicBezTo>
                    <a:pt x="3709" y="11927"/>
                    <a:pt x="2717" y="12522"/>
                    <a:pt x="1527" y="13037"/>
                  </a:cubicBezTo>
                  <a:cubicBezTo>
                    <a:pt x="1230" y="13176"/>
                    <a:pt x="932" y="13295"/>
                    <a:pt x="615" y="13394"/>
                  </a:cubicBezTo>
                  <a:cubicBezTo>
                    <a:pt x="536" y="13414"/>
                    <a:pt x="456" y="13434"/>
                    <a:pt x="377" y="13434"/>
                  </a:cubicBezTo>
                  <a:lnTo>
                    <a:pt x="278" y="13434"/>
                  </a:lnTo>
                  <a:cubicBezTo>
                    <a:pt x="278" y="13434"/>
                    <a:pt x="278" y="13414"/>
                    <a:pt x="278" y="13374"/>
                  </a:cubicBezTo>
                  <a:cubicBezTo>
                    <a:pt x="278" y="13335"/>
                    <a:pt x="278" y="13295"/>
                    <a:pt x="298" y="13256"/>
                  </a:cubicBezTo>
                  <a:cubicBezTo>
                    <a:pt x="318" y="13176"/>
                    <a:pt x="337" y="13097"/>
                    <a:pt x="357" y="12998"/>
                  </a:cubicBezTo>
                  <a:cubicBezTo>
                    <a:pt x="575" y="12323"/>
                    <a:pt x="932" y="11629"/>
                    <a:pt x="1309" y="10915"/>
                  </a:cubicBezTo>
                  <a:cubicBezTo>
                    <a:pt x="2083" y="9488"/>
                    <a:pt x="3074" y="7961"/>
                    <a:pt x="4304" y="6374"/>
                  </a:cubicBezTo>
                  <a:cubicBezTo>
                    <a:pt x="4918" y="5581"/>
                    <a:pt x="5533" y="4867"/>
                    <a:pt x="6168" y="4232"/>
                  </a:cubicBezTo>
                  <a:cubicBezTo>
                    <a:pt x="6822" y="3598"/>
                    <a:pt x="7437" y="2983"/>
                    <a:pt x="8072" y="2467"/>
                  </a:cubicBezTo>
                  <a:cubicBezTo>
                    <a:pt x="8686" y="1952"/>
                    <a:pt x="9301" y="1496"/>
                    <a:pt x="9916" y="1119"/>
                  </a:cubicBezTo>
                  <a:cubicBezTo>
                    <a:pt x="10551" y="742"/>
                    <a:pt x="11165" y="445"/>
                    <a:pt x="11780" y="326"/>
                  </a:cubicBezTo>
                  <a:cubicBezTo>
                    <a:pt x="11929" y="296"/>
                    <a:pt x="12083" y="276"/>
                    <a:pt x="12231" y="276"/>
                  </a:cubicBezTo>
                  <a:cubicBezTo>
                    <a:pt x="12380" y="276"/>
                    <a:pt x="12524" y="296"/>
                    <a:pt x="12653" y="345"/>
                  </a:cubicBezTo>
                  <a:cubicBezTo>
                    <a:pt x="12910" y="425"/>
                    <a:pt x="13129" y="583"/>
                    <a:pt x="13267" y="801"/>
                  </a:cubicBezTo>
                  <a:cubicBezTo>
                    <a:pt x="13406" y="1020"/>
                    <a:pt x="13446" y="1297"/>
                    <a:pt x="13446" y="1535"/>
                  </a:cubicBezTo>
                  <a:cubicBezTo>
                    <a:pt x="13446" y="1793"/>
                    <a:pt x="13386" y="2051"/>
                    <a:pt x="13327" y="2269"/>
                  </a:cubicBezTo>
                  <a:cubicBezTo>
                    <a:pt x="13188" y="2745"/>
                    <a:pt x="12990" y="3161"/>
                    <a:pt x="12792" y="3538"/>
                  </a:cubicBezTo>
                  <a:cubicBezTo>
                    <a:pt x="12573" y="3915"/>
                    <a:pt x="12355" y="4232"/>
                    <a:pt x="12157" y="4530"/>
                  </a:cubicBezTo>
                  <a:cubicBezTo>
                    <a:pt x="11304" y="5739"/>
                    <a:pt x="10650" y="6434"/>
                    <a:pt x="10253" y="6890"/>
                  </a:cubicBezTo>
                  <a:cubicBezTo>
                    <a:pt x="9837" y="7326"/>
                    <a:pt x="9698" y="7504"/>
                    <a:pt x="9718" y="7524"/>
                  </a:cubicBezTo>
                  <a:cubicBezTo>
                    <a:pt x="9718" y="7525"/>
                    <a:pt x="9718" y="7526"/>
                    <a:pt x="9719" y="7526"/>
                  </a:cubicBezTo>
                  <a:cubicBezTo>
                    <a:pt x="9738" y="7526"/>
                    <a:pt x="9919" y="7363"/>
                    <a:pt x="10313" y="6969"/>
                  </a:cubicBezTo>
                  <a:cubicBezTo>
                    <a:pt x="10729" y="6533"/>
                    <a:pt x="11443" y="5858"/>
                    <a:pt x="12316" y="4669"/>
                  </a:cubicBezTo>
                  <a:cubicBezTo>
                    <a:pt x="12534" y="4351"/>
                    <a:pt x="12752" y="4014"/>
                    <a:pt x="12970" y="3637"/>
                  </a:cubicBezTo>
                  <a:cubicBezTo>
                    <a:pt x="13188" y="3261"/>
                    <a:pt x="13406" y="2844"/>
                    <a:pt x="13545" y="2348"/>
                  </a:cubicBezTo>
                  <a:cubicBezTo>
                    <a:pt x="13624" y="2091"/>
                    <a:pt x="13684" y="1833"/>
                    <a:pt x="13684" y="1535"/>
                  </a:cubicBezTo>
                  <a:cubicBezTo>
                    <a:pt x="13684" y="1258"/>
                    <a:pt x="13664" y="940"/>
                    <a:pt x="13486" y="682"/>
                  </a:cubicBezTo>
                  <a:cubicBezTo>
                    <a:pt x="13327" y="405"/>
                    <a:pt x="13049" y="187"/>
                    <a:pt x="12732" y="88"/>
                  </a:cubicBezTo>
                  <a:cubicBezTo>
                    <a:pt x="12554" y="25"/>
                    <a:pt x="12376" y="1"/>
                    <a:pt x="1219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7"/>
            <p:cNvSpPr/>
            <p:nvPr/>
          </p:nvSpPr>
          <p:spPr>
            <a:xfrm>
              <a:off x="5692128" y="4599520"/>
              <a:ext cx="440837" cy="437629"/>
            </a:xfrm>
            <a:custGeom>
              <a:rect b="b" l="l" r="r" t="t"/>
              <a:pathLst>
                <a:path extrusionOk="0" h="13645" w="13745">
                  <a:moveTo>
                    <a:pt x="6387" y="1"/>
                  </a:moveTo>
                  <a:cubicBezTo>
                    <a:pt x="6268" y="1"/>
                    <a:pt x="6129" y="1"/>
                    <a:pt x="5970" y="40"/>
                  </a:cubicBezTo>
                  <a:cubicBezTo>
                    <a:pt x="5811" y="60"/>
                    <a:pt x="5633" y="60"/>
                    <a:pt x="5415" y="120"/>
                  </a:cubicBezTo>
                  <a:cubicBezTo>
                    <a:pt x="5217" y="159"/>
                    <a:pt x="4979" y="199"/>
                    <a:pt x="4721" y="298"/>
                  </a:cubicBezTo>
                  <a:cubicBezTo>
                    <a:pt x="4205" y="457"/>
                    <a:pt x="3590" y="715"/>
                    <a:pt x="2936" y="1171"/>
                  </a:cubicBezTo>
                  <a:cubicBezTo>
                    <a:pt x="2262" y="1627"/>
                    <a:pt x="1568" y="2281"/>
                    <a:pt x="1012" y="3213"/>
                  </a:cubicBezTo>
                  <a:cubicBezTo>
                    <a:pt x="715" y="3670"/>
                    <a:pt x="477" y="4225"/>
                    <a:pt x="279" y="4820"/>
                  </a:cubicBezTo>
                  <a:cubicBezTo>
                    <a:pt x="100" y="5415"/>
                    <a:pt x="1" y="6069"/>
                    <a:pt x="1" y="6783"/>
                  </a:cubicBezTo>
                  <a:cubicBezTo>
                    <a:pt x="1" y="7497"/>
                    <a:pt x="120" y="8251"/>
                    <a:pt x="378" y="9004"/>
                  </a:cubicBezTo>
                  <a:cubicBezTo>
                    <a:pt x="636" y="9778"/>
                    <a:pt x="1032" y="10531"/>
                    <a:pt x="1627" y="11205"/>
                  </a:cubicBezTo>
                  <a:cubicBezTo>
                    <a:pt x="2202" y="11900"/>
                    <a:pt x="2956" y="12494"/>
                    <a:pt x="3848" y="12931"/>
                  </a:cubicBezTo>
                  <a:cubicBezTo>
                    <a:pt x="4741" y="13367"/>
                    <a:pt x="5772" y="13645"/>
                    <a:pt x="6863" y="13645"/>
                  </a:cubicBezTo>
                  <a:cubicBezTo>
                    <a:pt x="7973" y="13645"/>
                    <a:pt x="9004" y="13367"/>
                    <a:pt x="9897" y="12931"/>
                  </a:cubicBezTo>
                  <a:cubicBezTo>
                    <a:pt x="10789" y="12494"/>
                    <a:pt x="11543" y="11900"/>
                    <a:pt x="12118" y="11205"/>
                  </a:cubicBezTo>
                  <a:cubicBezTo>
                    <a:pt x="12693" y="10531"/>
                    <a:pt x="13109" y="9778"/>
                    <a:pt x="13367" y="9024"/>
                  </a:cubicBezTo>
                  <a:cubicBezTo>
                    <a:pt x="13625" y="8251"/>
                    <a:pt x="13744" y="7497"/>
                    <a:pt x="13744" y="6783"/>
                  </a:cubicBezTo>
                  <a:cubicBezTo>
                    <a:pt x="13724" y="6089"/>
                    <a:pt x="13645" y="5415"/>
                    <a:pt x="13447" y="4820"/>
                  </a:cubicBezTo>
                  <a:cubicBezTo>
                    <a:pt x="13268" y="4225"/>
                    <a:pt x="13030" y="3670"/>
                    <a:pt x="12733" y="3213"/>
                  </a:cubicBezTo>
                  <a:cubicBezTo>
                    <a:pt x="12158" y="2281"/>
                    <a:pt x="11463" y="1627"/>
                    <a:pt x="10809" y="1171"/>
                  </a:cubicBezTo>
                  <a:cubicBezTo>
                    <a:pt x="10155" y="715"/>
                    <a:pt x="9540" y="457"/>
                    <a:pt x="9024" y="298"/>
                  </a:cubicBezTo>
                  <a:cubicBezTo>
                    <a:pt x="8766" y="199"/>
                    <a:pt x="8528" y="159"/>
                    <a:pt x="8330" y="100"/>
                  </a:cubicBezTo>
                  <a:cubicBezTo>
                    <a:pt x="8112" y="60"/>
                    <a:pt x="7933" y="60"/>
                    <a:pt x="7775" y="21"/>
                  </a:cubicBezTo>
                  <a:cubicBezTo>
                    <a:pt x="7616" y="1"/>
                    <a:pt x="7477" y="1"/>
                    <a:pt x="7358" y="1"/>
                  </a:cubicBezTo>
                  <a:lnTo>
                    <a:pt x="7081" y="1"/>
                  </a:lnTo>
                  <a:cubicBezTo>
                    <a:pt x="6942" y="1"/>
                    <a:pt x="6863" y="21"/>
                    <a:pt x="6863" y="21"/>
                  </a:cubicBezTo>
                  <a:cubicBezTo>
                    <a:pt x="6863" y="40"/>
                    <a:pt x="6942" y="40"/>
                    <a:pt x="7061" y="60"/>
                  </a:cubicBezTo>
                  <a:cubicBezTo>
                    <a:pt x="7140" y="80"/>
                    <a:pt x="7220" y="80"/>
                    <a:pt x="7339" y="100"/>
                  </a:cubicBezTo>
                  <a:cubicBezTo>
                    <a:pt x="7457" y="100"/>
                    <a:pt x="7576" y="120"/>
                    <a:pt x="7735" y="140"/>
                  </a:cubicBezTo>
                  <a:cubicBezTo>
                    <a:pt x="7894" y="179"/>
                    <a:pt x="8072" y="199"/>
                    <a:pt x="8290" y="259"/>
                  </a:cubicBezTo>
                  <a:cubicBezTo>
                    <a:pt x="8489" y="318"/>
                    <a:pt x="8727" y="358"/>
                    <a:pt x="8965" y="457"/>
                  </a:cubicBezTo>
                  <a:cubicBezTo>
                    <a:pt x="9460" y="616"/>
                    <a:pt x="10055" y="893"/>
                    <a:pt x="10690" y="1349"/>
                  </a:cubicBezTo>
                  <a:cubicBezTo>
                    <a:pt x="11325" y="1805"/>
                    <a:pt x="11979" y="2440"/>
                    <a:pt x="12514" y="3352"/>
                  </a:cubicBezTo>
                  <a:cubicBezTo>
                    <a:pt x="12812" y="3789"/>
                    <a:pt x="13030" y="4324"/>
                    <a:pt x="13209" y="4899"/>
                  </a:cubicBezTo>
                  <a:cubicBezTo>
                    <a:pt x="13367" y="5474"/>
                    <a:pt x="13466" y="6109"/>
                    <a:pt x="13466" y="6783"/>
                  </a:cubicBezTo>
                  <a:cubicBezTo>
                    <a:pt x="13447" y="7477"/>
                    <a:pt x="13347" y="8191"/>
                    <a:pt x="13090" y="8925"/>
                  </a:cubicBezTo>
                  <a:cubicBezTo>
                    <a:pt x="12852" y="9639"/>
                    <a:pt x="12455" y="10373"/>
                    <a:pt x="11880" y="11027"/>
                  </a:cubicBezTo>
                  <a:cubicBezTo>
                    <a:pt x="11325" y="11681"/>
                    <a:pt x="10611" y="12257"/>
                    <a:pt x="9758" y="12673"/>
                  </a:cubicBezTo>
                  <a:cubicBezTo>
                    <a:pt x="8905" y="13089"/>
                    <a:pt x="7914" y="13347"/>
                    <a:pt x="6863" y="13347"/>
                  </a:cubicBezTo>
                  <a:cubicBezTo>
                    <a:pt x="5811" y="13347"/>
                    <a:pt x="4820" y="13089"/>
                    <a:pt x="3967" y="12673"/>
                  </a:cubicBezTo>
                  <a:cubicBezTo>
                    <a:pt x="3114" y="12257"/>
                    <a:pt x="2400" y="11681"/>
                    <a:pt x="1845" y="11027"/>
                  </a:cubicBezTo>
                  <a:cubicBezTo>
                    <a:pt x="1290" y="10373"/>
                    <a:pt x="893" y="9639"/>
                    <a:pt x="636" y="8925"/>
                  </a:cubicBezTo>
                  <a:cubicBezTo>
                    <a:pt x="398" y="8191"/>
                    <a:pt x="279" y="7477"/>
                    <a:pt x="259" y="6783"/>
                  </a:cubicBezTo>
                  <a:cubicBezTo>
                    <a:pt x="279" y="6109"/>
                    <a:pt x="358" y="5454"/>
                    <a:pt x="536" y="4879"/>
                  </a:cubicBezTo>
                  <a:cubicBezTo>
                    <a:pt x="715" y="4304"/>
                    <a:pt x="933" y="3789"/>
                    <a:pt x="1211" y="3332"/>
                  </a:cubicBezTo>
                  <a:cubicBezTo>
                    <a:pt x="1746" y="2440"/>
                    <a:pt x="2420" y="1786"/>
                    <a:pt x="3055" y="1349"/>
                  </a:cubicBezTo>
                  <a:cubicBezTo>
                    <a:pt x="3670" y="893"/>
                    <a:pt x="4265" y="616"/>
                    <a:pt x="4760" y="457"/>
                  </a:cubicBezTo>
                  <a:cubicBezTo>
                    <a:pt x="5018" y="358"/>
                    <a:pt x="5256" y="318"/>
                    <a:pt x="5455" y="239"/>
                  </a:cubicBezTo>
                  <a:cubicBezTo>
                    <a:pt x="5653" y="199"/>
                    <a:pt x="5831" y="179"/>
                    <a:pt x="5990" y="140"/>
                  </a:cubicBezTo>
                  <a:cubicBezTo>
                    <a:pt x="6149" y="100"/>
                    <a:pt x="6287" y="100"/>
                    <a:pt x="6387" y="80"/>
                  </a:cubicBezTo>
                  <a:cubicBezTo>
                    <a:pt x="6506" y="80"/>
                    <a:pt x="6605" y="60"/>
                    <a:pt x="6664" y="60"/>
                  </a:cubicBezTo>
                  <a:cubicBezTo>
                    <a:pt x="6803" y="40"/>
                    <a:pt x="6863" y="40"/>
                    <a:pt x="6863" y="21"/>
                  </a:cubicBezTo>
                  <a:cubicBezTo>
                    <a:pt x="6863" y="21"/>
                    <a:pt x="6803" y="1"/>
                    <a:pt x="66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7"/>
            <p:cNvSpPr/>
            <p:nvPr/>
          </p:nvSpPr>
          <p:spPr>
            <a:xfrm>
              <a:off x="5827602" y="3907524"/>
              <a:ext cx="166039" cy="599435"/>
            </a:xfrm>
            <a:custGeom>
              <a:rect b="b" l="l" r="r" t="t"/>
              <a:pathLst>
                <a:path extrusionOk="0" h="18690" w="5177">
                  <a:moveTo>
                    <a:pt x="2654" y="0"/>
                  </a:moveTo>
                  <a:cubicBezTo>
                    <a:pt x="2438" y="0"/>
                    <a:pt x="2222" y="53"/>
                    <a:pt x="2024" y="159"/>
                  </a:cubicBezTo>
                  <a:cubicBezTo>
                    <a:pt x="1706" y="318"/>
                    <a:pt x="1488" y="575"/>
                    <a:pt x="1290" y="853"/>
                  </a:cubicBezTo>
                  <a:cubicBezTo>
                    <a:pt x="893" y="1408"/>
                    <a:pt x="655" y="2083"/>
                    <a:pt x="477" y="2797"/>
                  </a:cubicBezTo>
                  <a:cubicBezTo>
                    <a:pt x="298" y="3530"/>
                    <a:pt x="179" y="4304"/>
                    <a:pt x="100" y="5117"/>
                  </a:cubicBezTo>
                  <a:cubicBezTo>
                    <a:pt x="41" y="5950"/>
                    <a:pt x="21" y="6822"/>
                    <a:pt x="1" y="7735"/>
                  </a:cubicBezTo>
                  <a:cubicBezTo>
                    <a:pt x="21" y="8647"/>
                    <a:pt x="80" y="9599"/>
                    <a:pt x="199" y="10610"/>
                  </a:cubicBezTo>
                  <a:cubicBezTo>
                    <a:pt x="457" y="12613"/>
                    <a:pt x="854" y="14398"/>
                    <a:pt x="1310" y="15984"/>
                  </a:cubicBezTo>
                  <a:cubicBezTo>
                    <a:pt x="1548" y="16778"/>
                    <a:pt x="1806" y="17511"/>
                    <a:pt x="2143" y="18186"/>
                  </a:cubicBezTo>
                  <a:cubicBezTo>
                    <a:pt x="2202" y="18265"/>
                    <a:pt x="2242" y="18344"/>
                    <a:pt x="2301" y="18424"/>
                  </a:cubicBezTo>
                  <a:cubicBezTo>
                    <a:pt x="2321" y="18483"/>
                    <a:pt x="2361" y="18503"/>
                    <a:pt x="2401" y="18562"/>
                  </a:cubicBezTo>
                  <a:cubicBezTo>
                    <a:pt x="2420" y="18562"/>
                    <a:pt x="2440" y="18602"/>
                    <a:pt x="2460" y="18622"/>
                  </a:cubicBezTo>
                  <a:cubicBezTo>
                    <a:pt x="2480" y="18622"/>
                    <a:pt x="2520" y="18662"/>
                    <a:pt x="2559" y="18681"/>
                  </a:cubicBezTo>
                  <a:cubicBezTo>
                    <a:pt x="2580" y="18687"/>
                    <a:pt x="2603" y="18689"/>
                    <a:pt x="2626" y="18689"/>
                  </a:cubicBezTo>
                  <a:cubicBezTo>
                    <a:pt x="2689" y="18689"/>
                    <a:pt x="2754" y="18671"/>
                    <a:pt x="2797" y="18642"/>
                  </a:cubicBezTo>
                  <a:cubicBezTo>
                    <a:pt x="2857" y="18602"/>
                    <a:pt x="2896" y="18562"/>
                    <a:pt x="2936" y="18523"/>
                  </a:cubicBezTo>
                  <a:cubicBezTo>
                    <a:pt x="2996" y="18443"/>
                    <a:pt x="3035" y="18364"/>
                    <a:pt x="3095" y="18285"/>
                  </a:cubicBezTo>
                  <a:cubicBezTo>
                    <a:pt x="3273" y="17968"/>
                    <a:pt x="3392" y="17650"/>
                    <a:pt x="3511" y="17333"/>
                  </a:cubicBezTo>
                  <a:cubicBezTo>
                    <a:pt x="3967" y="16103"/>
                    <a:pt x="4245" y="14993"/>
                    <a:pt x="4463" y="14001"/>
                  </a:cubicBezTo>
                  <a:cubicBezTo>
                    <a:pt x="4681" y="13030"/>
                    <a:pt x="4840" y="12177"/>
                    <a:pt x="4939" y="11443"/>
                  </a:cubicBezTo>
                  <a:cubicBezTo>
                    <a:pt x="5137" y="9976"/>
                    <a:pt x="5177" y="9004"/>
                    <a:pt x="5177" y="8409"/>
                  </a:cubicBezTo>
                  <a:cubicBezTo>
                    <a:pt x="5177" y="7794"/>
                    <a:pt x="5157" y="7576"/>
                    <a:pt x="5137" y="7576"/>
                  </a:cubicBezTo>
                  <a:cubicBezTo>
                    <a:pt x="5117" y="7576"/>
                    <a:pt x="5098" y="7794"/>
                    <a:pt x="5058" y="8389"/>
                  </a:cubicBezTo>
                  <a:cubicBezTo>
                    <a:pt x="5018" y="9004"/>
                    <a:pt x="4939" y="9956"/>
                    <a:pt x="4721" y="11403"/>
                  </a:cubicBezTo>
                  <a:cubicBezTo>
                    <a:pt x="4602" y="12137"/>
                    <a:pt x="4463" y="12970"/>
                    <a:pt x="4225" y="13962"/>
                  </a:cubicBezTo>
                  <a:cubicBezTo>
                    <a:pt x="3987" y="14933"/>
                    <a:pt x="3709" y="16044"/>
                    <a:pt x="3253" y="17254"/>
                  </a:cubicBezTo>
                  <a:cubicBezTo>
                    <a:pt x="3134" y="17551"/>
                    <a:pt x="2996" y="17849"/>
                    <a:pt x="2837" y="18146"/>
                  </a:cubicBezTo>
                  <a:cubicBezTo>
                    <a:pt x="2797" y="18205"/>
                    <a:pt x="2758" y="18285"/>
                    <a:pt x="2698" y="18344"/>
                  </a:cubicBezTo>
                  <a:cubicBezTo>
                    <a:pt x="2678" y="18364"/>
                    <a:pt x="2658" y="18404"/>
                    <a:pt x="2639" y="18404"/>
                  </a:cubicBezTo>
                  <a:cubicBezTo>
                    <a:pt x="2639" y="18404"/>
                    <a:pt x="2619" y="18384"/>
                    <a:pt x="2599" y="18364"/>
                  </a:cubicBezTo>
                  <a:cubicBezTo>
                    <a:pt x="2579" y="18344"/>
                    <a:pt x="2539" y="18305"/>
                    <a:pt x="2520" y="18265"/>
                  </a:cubicBezTo>
                  <a:cubicBezTo>
                    <a:pt x="2480" y="18205"/>
                    <a:pt x="2440" y="18126"/>
                    <a:pt x="2401" y="18047"/>
                  </a:cubicBezTo>
                  <a:cubicBezTo>
                    <a:pt x="2063" y="17412"/>
                    <a:pt x="1825" y="16678"/>
                    <a:pt x="1587" y="15905"/>
                  </a:cubicBezTo>
                  <a:cubicBezTo>
                    <a:pt x="1131" y="14338"/>
                    <a:pt x="735" y="12554"/>
                    <a:pt x="497" y="10570"/>
                  </a:cubicBezTo>
                  <a:cubicBezTo>
                    <a:pt x="378" y="9579"/>
                    <a:pt x="298" y="8627"/>
                    <a:pt x="298" y="7735"/>
                  </a:cubicBezTo>
                  <a:cubicBezTo>
                    <a:pt x="298" y="6822"/>
                    <a:pt x="318" y="5970"/>
                    <a:pt x="398" y="5157"/>
                  </a:cubicBezTo>
                  <a:cubicBezTo>
                    <a:pt x="477" y="4343"/>
                    <a:pt x="576" y="3570"/>
                    <a:pt x="755" y="2876"/>
                  </a:cubicBezTo>
                  <a:cubicBezTo>
                    <a:pt x="913" y="2182"/>
                    <a:pt x="1151" y="1527"/>
                    <a:pt x="1508" y="1012"/>
                  </a:cubicBezTo>
                  <a:cubicBezTo>
                    <a:pt x="1687" y="754"/>
                    <a:pt x="1885" y="516"/>
                    <a:pt x="2143" y="397"/>
                  </a:cubicBezTo>
                  <a:cubicBezTo>
                    <a:pt x="2307" y="315"/>
                    <a:pt x="2490" y="271"/>
                    <a:pt x="2666" y="271"/>
                  </a:cubicBezTo>
                  <a:cubicBezTo>
                    <a:pt x="2745" y="271"/>
                    <a:pt x="2823" y="279"/>
                    <a:pt x="2896" y="298"/>
                  </a:cubicBezTo>
                  <a:cubicBezTo>
                    <a:pt x="3154" y="357"/>
                    <a:pt x="3372" y="516"/>
                    <a:pt x="3551" y="694"/>
                  </a:cubicBezTo>
                  <a:cubicBezTo>
                    <a:pt x="3729" y="873"/>
                    <a:pt x="3868" y="1071"/>
                    <a:pt x="3987" y="1289"/>
                  </a:cubicBezTo>
                  <a:cubicBezTo>
                    <a:pt x="4225" y="1726"/>
                    <a:pt x="4364" y="2162"/>
                    <a:pt x="4483" y="2559"/>
                  </a:cubicBezTo>
                  <a:cubicBezTo>
                    <a:pt x="4602" y="2975"/>
                    <a:pt x="4681" y="3372"/>
                    <a:pt x="4761" y="3729"/>
                  </a:cubicBezTo>
                  <a:cubicBezTo>
                    <a:pt x="4998" y="5157"/>
                    <a:pt x="5018" y="6128"/>
                    <a:pt x="5078" y="6743"/>
                  </a:cubicBezTo>
                  <a:cubicBezTo>
                    <a:pt x="5098" y="7338"/>
                    <a:pt x="5117" y="7576"/>
                    <a:pt x="5137" y="7576"/>
                  </a:cubicBezTo>
                  <a:cubicBezTo>
                    <a:pt x="5157" y="7576"/>
                    <a:pt x="5177" y="7338"/>
                    <a:pt x="5177" y="6723"/>
                  </a:cubicBezTo>
                  <a:cubicBezTo>
                    <a:pt x="5177" y="6128"/>
                    <a:pt x="5177" y="5157"/>
                    <a:pt x="4959" y="3689"/>
                  </a:cubicBezTo>
                  <a:cubicBezTo>
                    <a:pt x="4899" y="3312"/>
                    <a:pt x="4820" y="2916"/>
                    <a:pt x="4701" y="2499"/>
                  </a:cubicBezTo>
                  <a:cubicBezTo>
                    <a:pt x="4582" y="2083"/>
                    <a:pt x="4443" y="1627"/>
                    <a:pt x="4205" y="1170"/>
                  </a:cubicBezTo>
                  <a:cubicBezTo>
                    <a:pt x="4066" y="952"/>
                    <a:pt x="3928" y="714"/>
                    <a:pt x="3729" y="516"/>
                  </a:cubicBezTo>
                  <a:cubicBezTo>
                    <a:pt x="3531" y="318"/>
                    <a:pt x="3293" y="119"/>
                    <a:pt x="2976" y="40"/>
                  </a:cubicBezTo>
                  <a:cubicBezTo>
                    <a:pt x="2870" y="14"/>
                    <a:pt x="2762" y="0"/>
                    <a:pt x="26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7"/>
            <p:cNvSpPr/>
            <p:nvPr/>
          </p:nvSpPr>
          <p:spPr>
            <a:xfrm>
              <a:off x="6128475" y="4160416"/>
              <a:ext cx="439522" cy="439778"/>
            </a:xfrm>
            <a:custGeom>
              <a:rect b="b" l="l" r="r" t="t"/>
              <a:pathLst>
                <a:path extrusionOk="0" h="13712" w="13704">
                  <a:moveTo>
                    <a:pt x="12208" y="1"/>
                  </a:moveTo>
                  <a:cubicBezTo>
                    <a:pt x="12049" y="1"/>
                    <a:pt x="11890" y="20"/>
                    <a:pt x="11740" y="48"/>
                  </a:cubicBezTo>
                  <a:cubicBezTo>
                    <a:pt x="11066" y="187"/>
                    <a:pt x="10412" y="484"/>
                    <a:pt x="9777" y="861"/>
                  </a:cubicBezTo>
                  <a:cubicBezTo>
                    <a:pt x="9142" y="1258"/>
                    <a:pt x="8508" y="1714"/>
                    <a:pt x="7873" y="2249"/>
                  </a:cubicBezTo>
                  <a:cubicBezTo>
                    <a:pt x="7239" y="2765"/>
                    <a:pt x="6624" y="3380"/>
                    <a:pt x="5969" y="4014"/>
                  </a:cubicBezTo>
                  <a:cubicBezTo>
                    <a:pt x="5315" y="4669"/>
                    <a:pt x="4700" y="5402"/>
                    <a:pt x="4066" y="6196"/>
                  </a:cubicBezTo>
                  <a:cubicBezTo>
                    <a:pt x="3015" y="7544"/>
                    <a:pt x="2142" y="8853"/>
                    <a:pt x="1448" y="10083"/>
                  </a:cubicBezTo>
                  <a:cubicBezTo>
                    <a:pt x="1091" y="10697"/>
                    <a:pt x="774" y="11292"/>
                    <a:pt x="516" y="11847"/>
                  </a:cubicBezTo>
                  <a:cubicBezTo>
                    <a:pt x="377" y="12125"/>
                    <a:pt x="258" y="12403"/>
                    <a:pt x="159" y="12680"/>
                  </a:cubicBezTo>
                  <a:cubicBezTo>
                    <a:pt x="119" y="12819"/>
                    <a:pt x="80" y="12958"/>
                    <a:pt x="40" y="13117"/>
                  </a:cubicBezTo>
                  <a:cubicBezTo>
                    <a:pt x="20" y="13176"/>
                    <a:pt x="20" y="13256"/>
                    <a:pt x="0" y="13335"/>
                  </a:cubicBezTo>
                  <a:cubicBezTo>
                    <a:pt x="0" y="13374"/>
                    <a:pt x="0" y="13414"/>
                    <a:pt x="0" y="13454"/>
                  </a:cubicBezTo>
                  <a:cubicBezTo>
                    <a:pt x="20" y="13533"/>
                    <a:pt x="40" y="13593"/>
                    <a:pt x="80" y="13632"/>
                  </a:cubicBezTo>
                  <a:cubicBezTo>
                    <a:pt x="139" y="13672"/>
                    <a:pt x="199" y="13692"/>
                    <a:pt x="258" y="13712"/>
                  </a:cubicBezTo>
                  <a:lnTo>
                    <a:pt x="397" y="13712"/>
                  </a:lnTo>
                  <a:cubicBezTo>
                    <a:pt x="476" y="13692"/>
                    <a:pt x="555" y="13692"/>
                    <a:pt x="615" y="13672"/>
                  </a:cubicBezTo>
                  <a:cubicBezTo>
                    <a:pt x="774" y="13632"/>
                    <a:pt x="893" y="13593"/>
                    <a:pt x="1031" y="13533"/>
                  </a:cubicBezTo>
                  <a:cubicBezTo>
                    <a:pt x="1289" y="13454"/>
                    <a:pt x="1527" y="13335"/>
                    <a:pt x="1765" y="13236"/>
                  </a:cubicBezTo>
                  <a:cubicBezTo>
                    <a:pt x="2241" y="13018"/>
                    <a:pt x="2677" y="12780"/>
                    <a:pt x="3094" y="12561"/>
                  </a:cubicBezTo>
                  <a:cubicBezTo>
                    <a:pt x="3927" y="12105"/>
                    <a:pt x="4621" y="11649"/>
                    <a:pt x="5256" y="11233"/>
                  </a:cubicBezTo>
                  <a:cubicBezTo>
                    <a:pt x="6505" y="10400"/>
                    <a:pt x="7417" y="9686"/>
                    <a:pt x="8072" y="9131"/>
                  </a:cubicBezTo>
                  <a:cubicBezTo>
                    <a:pt x="8726" y="8575"/>
                    <a:pt x="9142" y="8179"/>
                    <a:pt x="9380" y="7921"/>
                  </a:cubicBezTo>
                  <a:cubicBezTo>
                    <a:pt x="9638" y="7663"/>
                    <a:pt x="9718" y="7544"/>
                    <a:pt x="9718" y="7524"/>
                  </a:cubicBezTo>
                  <a:lnTo>
                    <a:pt x="9718" y="7524"/>
                  </a:lnTo>
                  <a:cubicBezTo>
                    <a:pt x="9698" y="7524"/>
                    <a:pt x="9599" y="7604"/>
                    <a:pt x="9321" y="7842"/>
                  </a:cubicBezTo>
                  <a:cubicBezTo>
                    <a:pt x="9043" y="8080"/>
                    <a:pt x="8627" y="8476"/>
                    <a:pt x="7953" y="9012"/>
                  </a:cubicBezTo>
                  <a:cubicBezTo>
                    <a:pt x="7278" y="9547"/>
                    <a:pt x="6386" y="10221"/>
                    <a:pt x="5117" y="11034"/>
                  </a:cubicBezTo>
                  <a:cubicBezTo>
                    <a:pt x="4502" y="11451"/>
                    <a:pt x="3788" y="11887"/>
                    <a:pt x="2975" y="12323"/>
                  </a:cubicBezTo>
                  <a:cubicBezTo>
                    <a:pt x="2558" y="12561"/>
                    <a:pt x="2122" y="12780"/>
                    <a:pt x="1666" y="12998"/>
                  </a:cubicBezTo>
                  <a:cubicBezTo>
                    <a:pt x="1428" y="13097"/>
                    <a:pt x="1190" y="13196"/>
                    <a:pt x="932" y="13295"/>
                  </a:cubicBezTo>
                  <a:cubicBezTo>
                    <a:pt x="813" y="13335"/>
                    <a:pt x="694" y="13374"/>
                    <a:pt x="555" y="13394"/>
                  </a:cubicBezTo>
                  <a:cubicBezTo>
                    <a:pt x="496" y="13414"/>
                    <a:pt x="437" y="13434"/>
                    <a:pt x="377" y="13434"/>
                  </a:cubicBezTo>
                  <a:lnTo>
                    <a:pt x="278" y="13434"/>
                  </a:lnTo>
                  <a:cubicBezTo>
                    <a:pt x="278" y="13414"/>
                    <a:pt x="278" y="13374"/>
                    <a:pt x="278" y="13355"/>
                  </a:cubicBezTo>
                  <a:cubicBezTo>
                    <a:pt x="298" y="13295"/>
                    <a:pt x="298" y="13236"/>
                    <a:pt x="318" y="13176"/>
                  </a:cubicBezTo>
                  <a:cubicBezTo>
                    <a:pt x="337" y="13057"/>
                    <a:pt x="377" y="12918"/>
                    <a:pt x="437" y="12780"/>
                  </a:cubicBezTo>
                  <a:cubicBezTo>
                    <a:pt x="536" y="12522"/>
                    <a:pt x="655" y="12244"/>
                    <a:pt x="774" y="11966"/>
                  </a:cubicBezTo>
                  <a:cubicBezTo>
                    <a:pt x="1031" y="11411"/>
                    <a:pt x="1349" y="10836"/>
                    <a:pt x="1706" y="10221"/>
                  </a:cubicBezTo>
                  <a:cubicBezTo>
                    <a:pt x="2400" y="9012"/>
                    <a:pt x="3253" y="7703"/>
                    <a:pt x="4304" y="6374"/>
                  </a:cubicBezTo>
                  <a:cubicBezTo>
                    <a:pt x="4918" y="5581"/>
                    <a:pt x="5533" y="4867"/>
                    <a:pt x="6168" y="4232"/>
                  </a:cubicBezTo>
                  <a:cubicBezTo>
                    <a:pt x="6822" y="3598"/>
                    <a:pt x="7437" y="2983"/>
                    <a:pt x="8072" y="2467"/>
                  </a:cubicBezTo>
                  <a:cubicBezTo>
                    <a:pt x="8686" y="1952"/>
                    <a:pt x="9301" y="1496"/>
                    <a:pt x="9936" y="1119"/>
                  </a:cubicBezTo>
                  <a:cubicBezTo>
                    <a:pt x="10550" y="742"/>
                    <a:pt x="11165" y="445"/>
                    <a:pt x="11780" y="326"/>
                  </a:cubicBezTo>
                  <a:cubicBezTo>
                    <a:pt x="11939" y="296"/>
                    <a:pt x="12092" y="276"/>
                    <a:pt x="12239" y="276"/>
                  </a:cubicBezTo>
                  <a:cubicBezTo>
                    <a:pt x="12385" y="276"/>
                    <a:pt x="12524" y="296"/>
                    <a:pt x="12653" y="345"/>
                  </a:cubicBezTo>
                  <a:cubicBezTo>
                    <a:pt x="12930" y="425"/>
                    <a:pt x="13148" y="583"/>
                    <a:pt x="13267" y="801"/>
                  </a:cubicBezTo>
                  <a:cubicBezTo>
                    <a:pt x="13426" y="1020"/>
                    <a:pt x="13446" y="1297"/>
                    <a:pt x="13446" y="1535"/>
                  </a:cubicBezTo>
                  <a:cubicBezTo>
                    <a:pt x="13446" y="1793"/>
                    <a:pt x="13406" y="2051"/>
                    <a:pt x="13327" y="2269"/>
                  </a:cubicBezTo>
                  <a:cubicBezTo>
                    <a:pt x="13188" y="2745"/>
                    <a:pt x="12990" y="3161"/>
                    <a:pt x="12791" y="3538"/>
                  </a:cubicBezTo>
                  <a:cubicBezTo>
                    <a:pt x="12573" y="3915"/>
                    <a:pt x="12355" y="4232"/>
                    <a:pt x="12157" y="4530"/>
                  </a:cubicBezTo>
                  <a:cubicBezTo>
                    <a:pt x="11304" y="5739"/>
                    <a:pt x="10650" y="6434"/>
                    <a:pt x="10253" y="6890"/>
                  </a:cubicBezTo>
                  <a:cubicBezTo>
                    <a:pt x="9856" y="7326"/>
                    <a:pt x="9698" y="7504"/>
                    <a:pt x="9718" y="7524"/>
                  </a:cubicBezTo>
                  <a:cubicBezTo>
                    <a:pt x="9719" y="7525"/>
                    <a:pt x="9720" y="7526"/>
                    <a:pt x="9722" y="7526"/>
                  </a:cubicBezTo>
                  <a:cubicBezTo>
                    <a:pt x="9756" y="7526"/>
                    <a:pt x="9920" y="7363"/>
                    <a:pt x="10332" y="6969"/>
                  </a:cubicBezTo>
                  <a:cubicBezTo>
                    <a:pt x="10749" y="6533"/>
                    <a:pt x="11443" y="5858"/>
                    <a:pt x="12315" y="4669"/>
                  </a:cubicBezTo>
                  <a:cubicBezTo>
                    <a:pt x="12534" y="4351"/>
                    <a:pt x="12772" y="4034"/>
                    <a:pt x="12990" y="3637"/>
                  </a:cubicBezTo>
                  <a:cubicBezTo>
                    <a:pt x="13188" y="3261"/>
                    <a:pt x="13406" y="2844"/>
                    <a:pt x="13565" y="2348"/>
                  </a:cubicBezTo>
                  <a:cubicBezTo>
                    <a:pt x="13644" y="2091"/>
                    <a:pt x="13684" y="1833"/>
                    <a:pt x="13704" y="1555"/>
                  </a:cubicBezTo>
                  <a:cubicBezTo>
                    <a:pt x="13684" y="1258"/>
                    <a:pt x="13664" y="960"/>
                    <a:pt x="13486" y="682"/>
                  </a:cubicBezTo>
                  <a:cubicBezTo>
                    <a:pt x="13327" y="405"/>
                    <a:pt x="13049" y="187"/>
                    <a:pt x="12732" y="88"/>
                  </a:cubicBezTo>
                  <a:cubicBezTo>
                    <a:pt x="12564" y="25"/>
                    <a:pt x="12386" y="1"/>
                    <a:pt x="1220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7"/>
            <p:cNvSpPr/>
            <p:nvPr/>
          </p:nvSpPr>
          <p:spPr>
            <a:xfrm>
              <a:off x="6221325" y="4734994"/>
              <a:ext cx="601103" cy="166039"/>
            </a:xfrm>
            <a:custGeom>
              <a:rect b="b" l="l" r="r" t="t"/>
              <a:pathLst>
                <a:path extrusionOk="0" h="5177" w="18742">
                  <a:moveTo>
                    <a:pt x="10313" y="1"/>
                  </a:moveTo>
                  <a:cubicBezTo>
                    <a:pt x="9698" y="1"/>
                    <a:pt x="8726" y="41"/>
                    <a:pt x="7259" y="239"/>
                  </a:cubicBezTo>
                  <a:cubicBezTo>
                    <a:pt x="6545" y="338"/>
                    <a:pt x="5692" y="477"/>
                    <a:pt x="4701" y="695"/>
                  </a:cubicBezTo>
                  <a:cubicBezTo>
                    <a:pt x="3709" y="933"/>
                    <a:pt x="2599" y="1211"/>
                    <a:pt x="1369" y="1667"/>
                  </a:cubicBezTo>
                  <a:cubicBezTo>
                    <a:pt x="1052" y="1786"/>
                    <a:pt x="734" y="1905"/>
                    <a:pt x="437" y="2083"/>
                  </a:cubicBezTo>
                  <a:cubicBezTo>
                    <a:pt x="358" y="2143"/>
                    <a:pt x="278" y="2182"/>
                    <a:pt x="199" y="2242"/>
                  </a:cubicBezTo>
                  <a:cubicBezTo>
                    <a:pt x="159" y="2281"/>
                    <a:pt x="120" y="2301"/>
                    <a:pt x="60" y="2381"/>
                  </a:cubicBezTo>
                  <a:cubicBezTo>
                    <a:pt x="20" y="2440"/>
                    <a:pt x="1" y="2539"/>
                    <a:pt x="40" y="2619"/>
                  </a:cubicBezTo>
                  <a:cubicBezTo>
                    <a:pt x="40" y="2658"/>
                    <a:pt x="80" y="2698"/>
                    <a:pt x="100" y="2718"/>
                  </a:cubicBezTo>
                  <a:cubicBezTo>
                    <a:pt x="120" y="2738"/>
                    <a:pt x="139" y="2757"/>
                    <a:pt x="159" y="2777"/>
                  </a:cubicBezTo>
                  <a:cubicBezTo>
                    <a:pt x="199" y="2817"/>
                    <a:pt x="239" y="2837"/>
                    <a:pt x="278" y="2876"/>
                  </a:cubicBezTo>
                  <a:cubicBezTo>
                    <a:pt x="358" y="2936"/>
                    <a:pt x="437" y="2976"/>
                    <a:pt x="516" y="3015"/>
                  </a:cubicBezTo>
                  <a:cubicBezTo>
                    <a:pt x="1190" y="3372"/>
                    <a:pt x="1944" y="3610"/>
                    <a:pt x="2717" y="3868"/>
                  </a:cubicBezTo>
                  <a:cubicBezTo>
                    <a:pt x="4304" y="4324"/>
                    <a:pt x="6089" y="4721"/>
                    <a:pt x="8092" y="4979"/>
                  </a:cubicBezTo>
                  <a:cubicBezTo>
                    <a:pt x="9103" y="5097"/>
                    <a:pt x="10055" y="5157"/>
                    <a:pt x="10967" y="5177"/>
                  </a:cubicBezTo>
                  <a:cubicBezTo>
                    <a:pt x="11880" y="5157"/>
                    <a:pt x="12752" y="5157"/>
                    <a:pt x="13585" y="5058"/>
                  </a:cubicBezTo>
                  <a:cubicBezTo>
                    <a:pt x="14398" y="4998"/>
                    <a:pt x="15172" y="4879"/>
                    <a:pt x="15905" y="4701"/>
                  </a:cubicBezTo>
                  <a:cubicBezTo>
                    <a:pt x="16619" y="4522"/>
                    <a:pt x="17294" y="4284"/>
                    <a:pt x="17849" y="3888"/>
                  </a:cubicBezTo>
                  <a:cubicBezTo>
                    <a:pt x="18126" y="3709"/>
                    <a:pt x="18384" y="3471"/>
                    <a:pt x="18543" y="3174"/>
                  </a:cubicBezTo>
                  <a:cubicBezTo>
                    <a:pt x="18702" y="2876"/>
                    <a:pt x="18741" y="2519"/>
                    <a:pt x="18662" y="2202"/>
                  </a:cubicBezTo>
                  <a:cubicBezTo>
                    <a:pt x="18583" y="1885"/>
                    <a:pt x="18384" y="1647"/>
                    <a:pt x="18186" y="1449"/>
                  </a:cubicBezTo>
                  <a:cubicBezTo>
                    <a:pt x="17988" y="1250"/>
                    <a:pt x="17750" y="1111"/>
                    <a:pt x="17532" y="992"/>
                  </a:cubicBezTo>
                  <a:cubicBezTo>
                    <a:pt x="17075" y="735"/>
                    <a:pt x="16619" y="596"/>
                    <a:pt x="16203" y="477"/>
                  </a:cubicBezTo>
                  <a:cubicBezTo>
                    <a:pt x="15786" y="358"/>
                    <a:pt x="15390" y="278"/>
                    <a:pt x="15013" y="219"/>
                  </a:cubicBezTo>
                  <a:cubicBezTo>
                    <a:pt x="13545" y="1"/>
                    <a:pt x="12574" y="1"/>
                    <a:pt x="11979" y="1"/>
                  </a:cubicBezTo>
                  <a:cubicBezTo>
                    <a:pt x="11364" y="1"/>
                    <a:pt x="11146" y="21"/>
                    <a:pt x="11146" y="41"/>
                  </a:cubicBezTo>
                  <a:cubicBezTo>
                    <a:pt x="11146" y="60"/>
                    <a:pt x="11364" y="80"/>
                    <a:pt x="11979" y="100"/>
                  </a:cubicBezTo>
                  <a:cubicBezTo>
                    <a:pt x="12574" y="160"/>
                    <a:pt x="13545" y="179"/>
                    <a:pt x="14973" y="417"/>
                  </a:cubicBezTo>
                  <a:cubicBezTo>
                    <a:pt x="15330" y="497"/>
                    <a:pt x="15727" y="576"/>
                    <a:pt x="16143" y="695"/>
                  </a:cubicBezTo>
                  <a:cubicBezTo>
                    <a:pt x="16540" y="814"/>
                    <a:pt x="16976" y="953"/>
                    <a:pt x="17413" y="1191"/>
                  </a:cubicBezTo>
                  <a:cubicBezTo>
                    <a:pt x="17631" y="1310"/>
                    <a:pt x="17829" y="1449"/>
                    <a:pt x="18007" y="1627"/>
                  </a:cubicBezTo>
                  <a:cubicBezTo>
                    <a:pt x="18186" y="1806"/>
                    <a:pt x="18364" y="2024"/>
                    <a:pt x="18404" y="2281"/>
                  </a:cubicBezTo>
                  <a:cubicBezTo>
                    <a:pt x="18464" y="2519"/>
                    <a:pt x="18444" y="2797"/>
                    <a:pt x="18305" y="3035"/>
                  </a:cubicBezTo>
                  <a:cubicBezTo>
                    <a:pt x="18186" y="3293"/>
                    <a:pt x="17948" y="3491"/>
                    <a:pt x="17710" y="3670"/>
                  </a:cubicBezTo>
                  <a:cubicBezTo>
                    <a:pt x="17175" y="4027"/>
                    <a:pt x="16540" y="4265"/>
                    <a:pt x="15826" y="4423"/>
                  </a:cubicBezTo>
                  <a:cubicBezTo>
                    <a:pt x="15132" y="4602"/>
                    <a:pt x="14358" y="4701"/>
                    <a:pt x="13545" y="4780"/>
                  </a:cubicBezTo>
                  <a:cubicBezTo>
                    <a:pt x="12732" y="4860"/>
                    <a:pt x="11880" y="4879"/>
                    <a:pt x="10967" y="4879"/>
                  </a:cubicBezTo>
                  <a:cubicBezTo>
                    <a:pt x="10075" y="4879"/>
                    <a:pt x="9123" y="4800"/>
                    <a:pt x="8131" y="4681"/>
                  </a:cubicBezTo>
                  <a:cubicBezTo>
                    <a:pt x="6148" y="4443"/>
                    <a:pt x="4363" y="4046"/>
                    <a:pt x="2797" y="3590"/>
                  </a:cubicBezTo>
                  <a:cubicBezTo>
                    <a:pt x="2023" y="3352"/>
                    <a:pt x="1290" y="3114"/>
                    <a:pt x="655" y="2777"/>
                  </a:cubicBezTo>
                  <a:cubicBezTo>
                    <a:pt x="576" y="2738"/>
                    <a:pt x="496" y="2698"/>
                    <a:pt x="437" y="2658"/>
                  </a:cubicBezTo>
                  <a:cubicBezTo>
                    <a:pt x="397" y="2619"/>
                    <a:pt x="358" y="2599"/>
                    <a:pt x="338" y="2579"/>
                  </a:cubicBezTo>
                  <a:cubicBezTo>
                    <a:pt x="318" y="2559"/>
                    <a:pt x="298" y="2539"/>
                    <a:pt x="298" y="2539"/>
                  </a:cubicBezTo>
                  <a:cubicBezTo>
                    <a:pt x="298" y="2539"/>
                    <a:pt x="298" y="2539"/>
                    <a:pt x="298" y="2519"/>
                  </a:cubicBezTo>
                  <a:cubicBezTo>
                    <a:pt x="318" y="2519"/>
                    <a:pt x="338" y="2480"/>
                    <a:pt x="358" y="2460"/>
                  </a:cubicBezTo>
                  <a:cubicBezTo>
                    <a:pt x="417" y="2420"/>
                    <a:pt x="496" y="2381"/>
                    <a:pt x="556" y="2341"/>
                  </a:cubicBezTo>
                  <a:cubicBezTo>
                    <a:pt x="853" y="2162"/>
                    <a:pt x="1171" y="2043"/>
                    <a:pt x="1468" y="1924"/>
                  </a:cubicBezTo>
                  <a:cubicBezTo>
                    <a:pt x="2678" y="1468"/>
                    <a:pt x="3788" y="1171"/>
                    <a:pt x="4760" y="953"/>
                  </a:cubicBezTo>
                  <a:cubicBezTo>
                    <a:pt x="5732" y="715"/>
                    <a:pt x="6565" y="576"/>
                    <a:pt x="7299" y="457"/>
                  </a:cubicBezTo>
                  <a:cubicBezTo>
                    <a:pt x="8746" y="219"/>
                    <a:pt x="9718" y="160"/>
                    <a:pt x="10313" y="120"/>
                  </a:cubicBezTo>
                  <a:cubicBezTo>
                    <a:pt x="10908" y="80"/>
                    <a:pt x="11146" y="60"/>
                    <a:pt x="11146" y="41"/>
                  </a:cubicBezTo>
                  <a:cubicBezTo>
                    <a:pt x="11146" y="21"/>
                    <a:pt x="10908" y="1"/>
                    <a:pt x="10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7"/>
            <p:cNvSpPr/>
            <p:nvPr/>
          </p:nvSpPr>
          <p:spPr>
            <a:xfrm>
              <a:off x="6132292" y="5035866"/>
              <a:ext cx="436346" cy="436988"/>
            </a:xfrm>
            <a:custGeom>
              <a:rect b="b" l="l" r="r" t="t"/>
              <a:pathLst>
                <a:path extrusionOk="0" h="13625" w="13605">
                  <a:moveTo>
                    <a:pt x="258" y="0"/>
                  </a:moveTo>
                  <a:cubicBezTo>
                    <a:pt x="99" y="0"/>
                    <a:pt x="60" y="79"/>
                    <a:pt x="60" y="79"/>
                  </a:cubicBezTo>
                  <a:cubicBezTo>
                    <a:pt x="76" y="79"/>
                    <a:pt x="104" y="54"/>
                    <a:pt x="176" y="54"/>
                  </a:cubicBezTo>
                  <a:cubicBezTo>
                    <a:pt x="194" y="54"/>
                    <a:pt x="214" y="56"/>
                    <a:pt x="238" y="60"/>
                  </a:cubicBezTo>
                  <a:cubicBezTo>
                    <a:pt x="377" y="79"/>
                    <a:pt x="575" y="139"/>
                    <a:pt x="853" y="238"/>
                  </a:cubicBezTo>
                  <a:cubicBezTo>
                    <a:pt x="1408" y="476"/>
                    <a:pt x="2281" y="892"/>
                    <a:pt x="3530" y="1626"/>
                  </a:cubicBezTo>
                  <a:cubicBezTo>
                    <a:pt x="4165" y="2003"/>
                    <a:pt x="4899" y="2479"/>
                    <a:pt x="5712" y="3034"/>
                  </a:cubicBezTo>
                  <a:cubicBezTo>
                    <a:pt x="6525" y="3609"/>
                    <a:pt x="7437" y="4303"/>
                    <a:pt x="8409" y="5156"/>
                  </a:cubicBezTo>
                  <a:cubicBezTo>
                    <a:pt x="8904" y="5592"/>
                    <a:pt x="9400" y="6068"/>
                    <a:pt x="9896" y="6604"/>
                  </a:cubicBezTo>
                  <a:cubicBezTo>
                    <a:pt x="10412" y="7119"/>
                    <a:pt x="10927" y="7695"/>
                    <a:pt x="11443" y="8329"/>
                  </a:cubicBezTo>
                  <a:cubicBezTo>
                    <a:pt x="11939" y="8964"/>
                    <a:pt x="12434" y="9678"/>
                    <a:pt x="12851" y="10471"/>
                  </a:cubicBezTo>
                  <a:cubicBezTo>
                    <a:pt x="13029" y="10868"/>
                    <a:pt x="13208" y="11304"/>
                    <a:pt x="13287" y="11740"/>
                  </a:cubicBezTo>
                  <a:cubicBezTo>
                    <a:pt x="13367" y="12196"/>
                    <a:pt x="13287" y="12672"/>
                    <a:pt x="12990" y="12990"/>
                  </a:cubicBezTo>
                  <a:cubicBezTo>
                    <a:pt x="12754" y="13225"/>
                    <a:pt x="12420" y="13319"/>
                    <a:pt x="12085" y="13319"/>
                  </a:cubicBezTo>
                  <a:cubicBezTo>
                    <a:pt x="11969" y="13319"/>
                    <a:pt x="11853" y="13307"/>
                    <a:pt x="11740" y="13287"/>
                  </a:cubicBezTo>
                  <a:cubicBezTo>
                    <a:pt x="11284" y="13227"/>
                    <a:pt x="10868" y="13049"/>
                    <a:pt x="10471" y="12851"/>
                  </a:cubicBezTo>
                  <a:cubicBezTo>
                    <a:pt x="9658" y="12454"/>
                    <a:pt x="8964" y="11958"/>
                    <a:pt x="8329" y="11443"/>
                  </a:cubicBezTo>
                  <a:cubicBezTo>
                    <a:pt x="7695" y="10947"/>
                    <a:pt x="7120" y="10411"/>
                    <a:pt x="6584" y="9916"/>
                  </a:cubicBezTo>
                  <a:cubicBezTo>
                    <a:pt x="6049" y="9400"/>
                    <a:pt x="5593" y="8904"/>
                    <a:pt x="5156" y="8428"/>
                  </a:cubicBezTo>
                  <a:cubicBezTo>
                    <a:pt x="4304" y="7457"/>
                    <a:pt x="3610" y="6544"/>
                    <a:pt x="3034" y="5711"/>
                  </a:cubicBezTo>
                  <a:cubicBezTo>
                    <a:pt x="2459" y="4898"/>
                    <a:pt x="2003" y="4165"/>
                    <a:pt x="1626" y="3550"/>
                  </a:cubicBezTo>
                  <a:cubicBezTo>
                    <a:pt x="873" y="2281"/>
                    <a:pt x="456" y="1408"/>
                    <a:pt x="238" y="853"/>
                  </a:cubicBezTo>
                  <a:cubicBezTo>
                    <a:pt x="139" y="575"/>
                    <a:pt x="80" y="377"/>
                    <a:pt x="60" y="258"/>
                  </a:cubicBezTo>
                  <a:cubicBezTo>
                    <a:pt x="40" y="119"/>
                    <a:pt x="80" y="79"/>
                    <a:pt x="60" y="79"/>
                  </a:cubicBezTo>
                  <a:cubicBezTo>
                    <a:pt x="60" y="77"/>
                    <a:pt x="59" y="76"/>
                    <a:pt x="57" y="76"/>
                  </a:cubicBezTo>
                  <a:cubicBezTo>
                    <a:pt x="46" y="76"/>
                    <a:pt x="0" y="136"/>
                    <a:pt x="0" y="258"/>
                  </a:cubicBezTo>
                  <a:cubicBezTo>
                    <a:pt x="0" y="397"/>
                    <a:pt x="40" y="615"/>
                    <a:pt x="139" y="892"/>
                  </a:cubicBezTo>
                  <a:cubicBezTo>
                    <a:pt x="318" y="1468"/>
                    <a:pt x="714" y="2360"/>
                    <a:pt x="1448" y="3649"/>
                  </a:cubicBezTo>
                  <a:cubicBezTo>
                    <a:pt x="1805" y="4284"/>
                    <a:pt x="2261" y="5037"/>
                    <a:pt x="2836" y="5850"/>
                  </a:cubicBezTo>
                  <a:cubicBezTo>
                    <a:pt x="3411" y="6683"/>
                    <a:pt x="4085" y="7615"/>
                    <a:pt x="4938" y="8607"/>
                  </a:cubicBezTo>
                  <a:cubicBezTo>
                    <a:pt x="5375" y="9103"/>
                    <a:pt x="5850" y="9618"/>
                    <a:pt x="6386" y="10114"/>
                  </a:cubicBezTo>
                  <a:cubicBezTo>
                    <a:pt x="6921" y="10630"/>
                    <a:pt x="7496" y="11165"/>
                    <a:pt x="8151" y="11681"/>
                  </a:cubicBezTo>
                  <a:cubicBezTo>
                    <a:pt x="8785" y="12176"/>
                    <a:pt x="9499" y="12692"/>
                    <a:pt x="10332" y="13109"/>
                  </a:cubicBezTo>
                  <a:cubicBezTo>
                    <a:pt x="10749" y="13307"/>
                    <a:pt x="11185" y="13505"/>
                    <a:pt x="11701" y="13584"/>
                  </a:cubicBezTo>
                  <a:cubicBezTo>
                    <a:pt x="11820" y="13604"/>
                    <a:pt x="11939" y="13604"/>
                    <a:pt x="12077" y="13624"/>
                  </a:cubicBezTo>
                  <a:cubicBezTo>
                    <a:pt x="12196" y="13604"/>
                    <a:pt x="12335" y="13604"/>
                    <a:pt x="12474" y="13584"/>
                  </a:cubicBezTo>
                  <a:cubicBezTo>
                    <a:pt x="12732" y="13525"/>
                    <a:pt x="12990" y="13406"/>
                    <a:pt x="13188" y="13208"/>
                  </a:cubicBezTo>
                  <a:cubicBezTo>
                    <a:pt x="13386" y="12990"/>
                    <a:pt x="13525" y="12752"/>
                    <a:pt x="13565" y="12474"/>
                  </a:cubicBezTo>
                  <a:cubicBezTo>
                    <a:pt x="13605" y="12355"/>
                    <a:pt x="13605" y="12216"/>
                    <a:pt x="13605" y="12077"/>
                  </a:cubicBezTo>
                  <a:cubicBezTo>
                    <a:pt x="13605" y="11958"/>
                    <a:pt x="13585" y="11819"/>
                    <a:pt x="13565" y="11700"/>
                  </a:cubicBezTo>
                  <a:cubicBezTo>
                    <a:pt x="13505" y="11205"/>
                    <a:pt x="13307" y="10749"/>
                    <a:pt x="13109" y="10332"/>
                  </a:cubicBezTo>
                  <a:cubicBezTo>
                    <a:pt x="12692" y="9519"/>
                    <a:pt x="12177" y="8805"/>
                    <a:pt x="11661" y="8151"/>
                  </a:cubicBezTo>
                  <a:cubicBezTo>
                    <a:pt x="11145" y="7516"/>
                    <a:pt x="10630" y="6921"/>
                    <a:pt x="10114" y="6406"/>
                  </a:cubicBezTo>
                  <a:cubicBezTo>
                    <a:pt x="9599" y="5870"/>
                    <a:pt x="9083" y="5394"/>
                    <a:pt x="8607" y="4958"/>
                  </a:cubicBezTo>
                  <a:cubicBezTo>
                    <a:pt x="7615" y="4105"/>
                    <a:pt x="6683" y="3411"/>
                    <a:pt x="5850" y="2836"/>
                  </a:cubicBezTo>
                  <a:cubicBezTo>
                    <a:pt x="5018" y="2281"/>
                    <a:pt x="4284" y="1825"/>
                    <a:pt x="3649" y="1448"/>
                  </a:cubicBezTo>
                  <a:cubicBezTo>
                    <a:pt x="2360" y="734"/>
                    <a:pt x="1468" y="337"/>
                    <a:pt x="893" y="139"/>
                  </a:cubicBezTo>
                  <a:cubicBezTo>
                    <a:pt x="595" y="40"/>
                    <a:pt x="397"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7"/>
            <p:cNvSpPr/>
            <p:nvPr/>
          </p:nvSpPr>
          <p:spPr>
            <a:xfrm>
              <a:off x="5827602" y="5129935"/>
              <a:ext cx="169856" cy="596035"/>
            </a:xfrm>
            <a:custGeom>
              <a:rect b="b" l="l" r="r" t="t"/>
              <a:pathLst>
                <a:path extrusionOk="0" h="18584" w="5296">
                  <a:moveTo>
                    <a:pt x="2639" y="2"/>
                  </a:moveTo>
                  <a:cubicBezTo>
                    <a:pt x="2639" y="22"/>
                    <a:pt x="2698" y="22"/>
                    <a:pt x="2777" y="121"/>
                  </a:cubicBezTo>
                  <a:cubicBezTo>
                    <a:pt x="2857" y="240"/>
                    <a:pt x="2956" y="419"/>
                    <a:pt x="3075" y="676"/>
                  </a:cubicBezTo>
                  <a:cubicBezTo>
                    <a:pt x="3313" y="1232"/>
                    <a:pt x="3630" y="2144"/>
                    <a:pt x="3987" y="3572"/>
                  </a:cubicBezTo>
                  <a:cubicBezTo>
                    <a:pt x="4166" y="4286"/>
                    <a:pt x="4364" y="5119"/>
                    <a:pt x="4542" y="6090"/>
                  </a:cubicBezTo>
                  <a:cubicBezTo>
                    <a:pt x="4701" y="7082"/>
                    <a:pt x="4879" y="8212"/>
                    <a:pt x="4959" y="9501"/>
                  </a:cubicBezTo>
                  <a:cubicBezTo>
                    <a:pt x="4998" y="10156"/>
                    <a:pt x="5018" y="10850"/>
                    <a:pt x="4998" y="11584"/>
                  </a:cubicBezTo>
                  <a:cubicBezTo>
                    <a:pt x="4979" y="12297"/>
                    <a:pt x="4939" y="13071"/>
                    <a:pt x="4840" y="13884"/>
                  </a:cubicBezTo>
                  <a:cubicBezTo>
                    <a:pt x="4761" y="14697"/>
                    <a:pt x="4602" y="15550"/>
                    <a:pt x="4324" y="16383"/>
                  </a:cubicBezTo>
                  <a:cubicBezTo>
                    <a:pt x="4185" y="16799"/>
                    <a:pt x="4007" y="17235"/>
                    <a:pt x="3729" y="17612"/>
                  </a:cubicBezTo>
                  <a:cubicBezTo>
                    <a:pt x="3471" y="17969"/>
                    <a:pt x="3095" y="18267"/>
                    <a:pt x="2639" y="18286"/>
                  </a:cubicBezTo>
                  <a:cubicBezTo>
                    <a:pt x="2202" y="18267"/>
                    <a:pt x="1806" y="17969"/>
                    <a:pt x="1548" y="17612"/>
                  </a:cubicBezTo>
                  <a:cubicBezTo>
                    <a:pt x="1290" y="17235"/>
                    <a:pt x="1112" y="16799"/>
                    <a:pt x="973" y="16383"/>
                  </a:cubicBezTo>
                  <a:cubicBezTo>
                    <a:pt x="675" y="15550"/>
                    <a:pt x="536" y="14697"/>
                    <a:pt x="457" y="13884"/>
                  </a:cubicBezTo>
                  <a:cubicBezTo>
                    <a:pt x="358" y="13071"/>
                    <a:pt x="318" y="12297"/>
                    <a:pt x="298" y="11584"/>
                  </a:cubicBezTo>
                  <a:cubicBezTo>
                    <a:pt x="279" y="10850"/>
                    <a:pt x="298" y="10156"/>
                    <a:pt x="338" y="9501"/>
                  </a:cubicBezTo>
                  <a:cubicBezTo>
                    <a:pt x="417" y="8212"/>
                    <a:pt x="596" y="7082"/>
                    <a:pt x="755" y="6090"/>
                  </a:cubicBezTo>
                  <a:cubicBezTo>
                    <a:pt x="933" y="5119"/>
                    <a:pt x="1112" y="4286"/>
                    <a:pt x="1290" y="3572"/>
                  </a:cubicBezTo>
                  <a:cubicBezTo>
                    <a:pt x="1667" y="2144"/>
                    <a:pt x="1984" y="1232"/>
                    <a:pt x="2222" y="676"/>
                  </a:cubicBezTo>
                  <a:cubicBezTo>
                    <a:pt x="2341" y="419"/>
                    <a:pt x="2440" y="240"/>
                    <a:pt x="2520" y="121"/>
                  </a:cubicBezTo>
                  <a:cubicBezTo>
                    <a:pt x="2599" y="22"/>
                    <a:pt x="2639" y="22"/>
                    <a:pt x="2639" y="2"/>
                  </a:cubicBezTo>
                  <a:close/>
                  <a:moveTo>
                    <a:pt x="2629" y="0"/>
                  </a:moveTo>
                  <a:cubicBezTo>
                    <a:pt x="2602" y="0"/>
                    <a:pt x="2531" y="11"/>
                    <a:pt x="2460" y="81"/>
                  </a:cubicBezTo>
                  <a:cubicBezTo>
                    <a:pt x="2361" y="181"/>
                    <a:pt x="2242" y="359"/>
                    <a:pt x="2103" y="637"/>
                  </a:cubicBezTo>
                  <a:cubicBezTo>
                    <a:pt x="1845" y="1172"/>
                    <a:pt x="1488" y="2084"/>
                    <a:pt x="1092" y="3512"/>
                  </a:cubicBezTo>
                  <a:cubicBezTo>
                    <a:pt x="893" y="4226"/>
                    <a:pt x="695" y="5059"/>
                    <a:pt x="517" y="6051"/>
                  </a:cubicBezTo>
                  <a:cubicBezTo>
                    <a:pt x="338" y="7042"/>
                    <a:pt x="160" y="8192"/>
                    <a:pt x="60" y="9501"/>
                  </a:cubicBezTo>
                  <a:cubicBezTo>
                    <a:pt x="21" y="10156"/>
                    <a:pt x="1" y="10850"/>
                    <a:pt x="21" y="11584"/>
                  </a:cubicBezTo>
                  <a:cubicBezTo>
                    <a:pt x="21" y="12317"/>
                    <a:pt x="60" y="13111"/>
                    <a:pt x="160" y="13924"/>
                  </a:cubicBezTo>
                  <a:cubicBezTo>
                    <a:pt x="259" y="14737"/>
                    <a:pt x="398" y="15609"/>
                    <a:pt x="675" y="16482"/>
                  </a:cubicBezTo>
                  <a:cubicBezTo>
                    <a:pt x="834" y="16938"/>
                    <a:pt x="1012" y="17374"/>
                    <a:pt x="1310" y="17791"/>
                  </a:cubicBezTo>
                  <a:cubicBezTo>
                    <a:pt x="1389" y="17890"/>
                    <a:pt x="1469" y="17969"/>
                    <a:pt x="1568" y="18068"/>
                  </a:cubicBezTo>
                  <a:cubicBezTo>
                    <a:pt x="1667" y="18168"/>
                    <a:pt x="1746" y="18247"/>
                    <a:pt x="1865" y="18326"/>
                  </a:cubicBezTo>
                  <a:cubicBezTo>
                    <a:pt x="2083" y="18485"/>
                    <a:pt x="2361" y="18564"/>
                    <a:pt x="2639" y="18584"/>
                  </a:cubicBezTo>
                  <a:cubicBezTo>
                    <a:pt x="2936" y="18564"/>
                    <a:pt x="3194" y="18485"/>
                    <a:pt x="3432" y="18326"/>
                  </a:cubicBezTo>
                  <a:cubicBezTo>
                    <a:pt x="3531" y="18247"/>
                    <a:pt x="3630" y="18168"/>
                    <a:pt x="3729" y="18068"/>
                  </a:cubicBezTo>
                  <a:cubicBezTo>
                    <a:pt x="3809" y="17989"/>
                    <a:pt x="3908" y="17890"/>
                    <a:pt x="3967" y="17791"/>
                  </a:cubicBezTo>
                  <a:cubicBezTo>
                    <a:pt x="4265" y="17374"/>
                    <a:pt x="4463" y="16918"/>
                    <a:pt x="4602" y="16482"/>
                  </a:cubicBezTo>
                  <a:cubicBezTo>
                    <a:pt x="4899" y="15609"/>
                    <a:pt x="5038" y="14737"/>
                    <a:pt x="5137" y="13924"/>
                  </a:cubicBezTo>
                  <a:cubicBezTo>
                    <a:pt x="5217" y="13111"/>
                    <a:pt x="5256" y="12317"/>
                    <a:pt x="5276" y="11584"/>
                  </a:cubicBezTo>
                  <a:cubicBezTo>
                    <a:pt x="5296" y="10850"/>
                    <a:pt x="5276" y="10156"/>
                    <a:pt x="5217" y="9501"/>
                  </a:cubicBezTo>
                  <a:cubicBezTo>
                    <a:pt x="5137" y="8192"/>
                    <a:pt x="4959" y="7042"/>
                    <a:pt x="4780" y="6051"/>
                  </a:cubicBezTo>
                  <a:cubicBezTo>
                    <a:pt x="4582" y="5059"/>
                    <a:pt x="4384" y="4226"/>
                    <a:pt x="4205" y="3512"/>
                  </a:cubicBezTo>
                  <a:cubicBezTo>
                    <a:pt x="3809" y="2084"/>
                    <a:pt x="3452" y="1172"/>
                    <a:pt x="3174" y="637"/>
                  </a:cubicBezTo>
                  <a:cubicBezTo>
                    <a:pt x="3035" y="359"/>
                    <a:pt x="2916" y="181"/>
                    <a:pt x="2817" y="81"/>
                  </a:cubicBezTo>
                  <a:cubicBezTo>
                    <a:pt x="2746" y="11"/>
                    <a:pt x="2686" y="0"/>
                    <a:pt x="2657" y="0"/>
                  </a:cubicBezTo>
                  <a:cubicBezTo>
                    <a:pt x="2649" y="0"/>
                    <a:pt x="2644" y="1"/>
                    <a:pt x="2641" y="2"/>
                  </a:cubicBezTo>
                  <a:lnTo>
                    <a:pt x="2641" y="2"/>
                  </a:lnTo>
                  <a:cubicBezTo>
                    <a:pt x="2640" y="1"/>
                    <a:pt x="2636" y="0"/>
                    <a:pt x="26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7"/>
            <p:cNvSpPr/>
            <p:nvPr/>
          </p:nvSpPr>
          <p:spPr>
            <a:xfrm>
              <a:off x="5257096" y="5032659"/>
              <a:ext cx="439522" cy="439233"/>
            </a:xfrm>
            <a:custGeom>
              <a:rect b="b" l="l" r="r" t="t"/>
              <a:pathLst>
                <a:path extrusionOk="0" h="13695" w="13704">
                  <a:moveTo>
                    <a:pt x="13307" y="1"/>
                  </a:moveTo>
                  <a:cubicBezTo>
                    <a:pt x="13208" y="1"/>
                    <a:pt x="13148" y="21"/>
                    <a:pt x="13069" y="41"/>
                  </a:cubicBezTo>
                  <a:cubicBezTo>
                    <a:pt x="12930" y="80"/>
                    <a:pt x="12791" y="120"/>
                    <a:pt x="12672" y="160"/>
                  </a:cubicBezTo>
                  <a:cubicBezTo>
                    <a:pt x="12415" y="259"/>
                    <a:pt x="12157" y="358"/>
                    <a:pt x="11919" y="477"/>
                  </a:cubicBezTo>
                  <a:cubicBezTo>
                    <a:pt x="11443" y="695"/>
                    <a:pt x="11007" y="913"/>
                    <a:pt x="10610" y="1151"/>
                  </a:cubicBezTo>
                  <a:cubicBezTo>
                    <a:pt x="9777" y="1607"/>
                    <a:pt x="9063" y="2044"/>
                    <a:pt x="8448" y="2460"/>
                  </a:cubicBezTo>
                  <a:cubicBezTo>
                    <a:pt x="7199" y="3313"/>
                    <a:pt x="6287" y="4007"/>
                    <a:pt x="5632" y="4582"/>
                  </a:cubicBezTo>
                  <a:cubicBezTo>
                    <a:pt x="4978" y="5137"/>
                    <a:pt x="4561" y="5534"/>
                    <a:pt x="4323" y="5792"/>
                  </a:cubicBezTo>
                  <a:cubicBezTo>
                    <a:pt x="4066" y="6049"/>
                    <a:pt x="3967" y="6168"/>
                    <a:pt x="3986" y="6188"/>
                  </a:cubicBezTo>
                  <a:cubicBezTo>
                    <a:pt x="4006" y="6188"/>
                    <a:pt x="4105" y="6089"/>
                    <a:pt x="4383" y="5851"/>
                  </a:cubicBezTo>
                  <a:cubicBezTo>
                    <a:pt x="4641" y="5613"/>
                    <a:pt x="5077" y="5236"/>
                    <a:pt x="5751" y="4701"/>
                  </a:cubicBezTo>
                  <a:cubicBezTo>
                    <a:pt x="6406" y="4165"/>
                    <a:pt x="7318" y="3471"/>
                    <a:pt x="8567" y="2658"/>
                  </a:cubicBezTo>
                  <a:cubicBezTo>
                    <a:pt x="9202" y="2262"/>
                    <a:pt x="9916" y="1825"/>
                    <a:pt x="10729" y="1369"/>
                  </a:cubicBezTo>
                  <a:cubicBezTo>
                    <a:pt x="11126" y="1151"/>
                    <a:pt x="11562" y="933"/>
                    <a:pt x="12038" y="715"/>
                  </a:cubicBezTo>
                  <a:cubicBezTo>
                    <a:pt x="12276" y="616"/>
                    <a:pt x="12514" y="517"/>
                    <a:pt x="12752" y="417"/>
                  </a:cubicBezTo>
                  <a:cubicBezTo>
                    <a:pt x="12891" y="378"/>
                    <a:pt x="13010" y="338"/>
                    <a:pt x="13129" y="298"/>
                  </a:cubicBezTo>
                  <a:cubicBezTo>
                    <a:pt x="13208" y="298"/>
                    <a:pt x="13267" y="279"/>
                    <a:pt x="13327" y="279"/>
                  </a:cubicBezTo>
                  <a:lnTo>
                    <a:pt x="13406" y="279"/>
                  </a:lnTo>
                  <a:cubicBezTo>
                    <a:pt x="13406" y="298"/>
                    <a:pt x="13406" y="318"/>
                    <a:pt x="13406" y="358"/>
                  </a:cubicBezTo>
                  <a:cubicBezTo>
                    <a:pt x="13406" y="417"/>
                    <a:pt x="13406" y="477"/>
                    <a:pt x="13386" y="536"/>
                  </a:cubicBezTo>
                  <a:cubicBezTo>
                    <a:pt x="13347" y="655"/>
                    <a:pt x="13307" y="794"/>
                    <a:pt x="13267" y="913"/>
                  </a:cubicBezTo>
                  <a:cubicBezTo>
                    <a:pt x="13168" y="1191"/>
                    <a:pt x="13049" y="1449"/>
                    <a:pt x="12930" y="1726"/>
                  </a:cubicBezTo>
                  <a:cubicBezTo>
                    <a:pt x="12653" y="2281"/>
                    <a:pt x="12355" y="2876"/>
                    <a:pt x="11998" y="3471"/>
                  </a:cubicBezTo>
                  <a:cubicBezTo>
                    <a:pt x="11304" y="4681"/>
                    <a:pt x="10451" y="5990"/>
                    <a:pt x="9400" y="7338"/>
                  </a:cubicBezTo>
                  <a:cubicBezTo>
                    <a:pt x="8786" y="8112"/>
                    <a:pt x="8151" y="8846"/>
                    <a:pt x="7516" y="9480"/>
                  </a:cubicBezTo>
                  <a:cubicBezTo>
                    <a:pt x="6882" y="10115"/>
                    <a:pt x="6267" y="10710"/>
                    <a:pt x="5632" y="11245"/>
                  </a:cubicBezTo>
                  <a:cubicBezTo>
                    <a:pt x="4998" y="11761"/>
                    <a:pt x="4383" y="12217"/>
                    <a:pt x="3768" y="12594"/>
                  </a:cubicBezTo>
                  <a:cubicBezTo>
                    <a:pt x="3153" y="12971"/>
                    <a:pt x="2519" y="13268"/>
                    <a:pt x="1904" y="13387"/>
                  </a:cubicBezTo>
                  <a:cubicBezTo>
                    <a:pt x="1755" y="13417"/>
                    <a:pt x="1607" y="13437"/>
                    <a:pt x="1460" y="13437"/>
                  </a:cubicBezTo>
                  <a:cubicBezTo>
                    <a:pt x="1314" y="13437"/>
                    <a:pt x="1170" y="13417"/>
                    <a:pt x="1031" y="13367"/>
                  </a:cubicBezTo>
                  <a:cubicBezTo>
                    <a:pt x="774" y="13288"/>
                    <a:pt x="556" y="13109"/>
                    <a:pt x="417" y="12891"/>
                  </a:cubicBezTo>
                  <a:cubicBezTo>
                    <a:pt x="278" y="12673"/>
                    <a:pt x="258" y="12415"/>
                    <a:pt x="238" y="12157"/>
                  </a:cubicBezTo>
                  <a:cubicBezTo>
                    <a:pt x="258" y="11919"/>
                    <a:pt x="298" y="11662"/>
                    <a:pt x="377" y="11424"/>
                  </a:cubicBezTo>
                  <a:cubicBezTo>
                    <a:pt x="496" y="10968"/>
                    <a:pt x="714" y="10551"/>
                    <a:pt x="913" y="10174"/>
                  </a:cubicBezTo>
                  <a:cubicBezTo>
                    <a:pt x="1111" y="9798"/>
                    <a:pt x="1329" y="9460"/>
                    <a:pt x="1547" y="9163"/>
                  </a:cubicBezTo>
                  <a:cubicBezTo>
                    <a:pt x="2380" y="7973"/>
                    <a:pt x="3054" y="7279"/>
                    <a:pt x="3451" y="6823"/>
                  </a:cubicBezTo>
                  <a:cubicBezTo>
                    <a:pt x="3848" y="6367"/>
                    <a:pt x="4006" y="6188"/>
                    <a:pt x="3986" y="6188"/>
                  </a:cubicBezTo>
                  <a:cubicBezTo>
                    <a:pt x="3985" y="6187"/>
                    <a:pt x="3983" y="6186"/>
                    <a:pt x="3981" y="6186"/>
                  </a:cubicBezTo>
                  <a:cubicBezTo>
                    <a:pt x="3944" y="6186"/>
                    <a:pt x="3763" y="6333"/>
                    <a:pt x="3372" y="6724"/>
                  </a:cubicBezTo>
                  <a:cubicBezTo>
                    <a:pt x="2955" y="7160"/>
                    <a:pt x="2261" y="7854"/>
                    <a:pt x="1369" y="9044"/>
                  </a:cubicBezTo>
                  <a:cubicBezTo>
                    <a:pt x="1150" y="9341"/>
                    <a:pt x="932" y="9679"/>
                    <a:pt x="714" y="10055"/>
                  </a:cubicBezTo>
                  <a:cubicBezTo>
                    <a:pt x="496" y="10432"/>
                    <a:pt x="278" y="10868"/>
                    <a:pt x="139" y="11364"/>
                  </a:cubicBezTo>
                  <a:cubicBezTo>
                    <a:pt x="60" y="11602"/>
                    <a:pt x="20" y="11880"/>
                    <a:pt x="0" y="12157"/>
                  </a:cubicBezTo>
                  <a:cubicBezTo>
                    <a:pt x="0" y="12435"/>
                    <a:pt x="40" y="12752"/>
                    <a:pt x="199" y="13030"/>
                  </a:cubicBezTo>
                  <a:cubicBezTo>
                    <a:pt x="357" y="13308"/>
                    <a:pt x="635" y="13526"/>
                    <a:pt x="952" y="13625"/>
                  </a:cubicBezTo>
                  <a:cubicBezTo>
                    <a:pt x="1121" y="13675"/>
                    <a:pt x="1289" y="13694"/>
                    <a:pt x="1458" y="13694"/>
                  </a:cubicBezTo>
                  <a:cubicBezTo>
                    <a:pt x="1626" y="13694"/>
                    <a:pt x="1795" y="13675"/>
                    <a:pt x="1964" y="13645"/>
                  </a:cubicBezTo>
                  <a:cubicBezTo>
                    <a:pt x="2638" y="13526"/>
                    <a:pt x="3272" y="13228"/>
                    <a:pt x="3907" y="12832"/>
                  </a:cubicBezTo>
                  <a:cubicBezTo>
                    <a:pt x="4561" y="12455"/>
                    <a:pt x="5176" y="11979"/>
                    <a:pt x="5811" y="11463"/>
                  </a:cubicBezTo>
                  <a:cubicBezTo>
                    <a:pt x="6445" y="10928"/>
                    <a:pt x="7080" y="10333"/>
                    <a:pt x="7734" y="9679"/>
                  </a:cubicBezTo>
                  <a:cubicBezTo>
                    <a:pt x="8369" y="9024"/>
                    <a:pt x="9004" y="8310"/>
                    <a:pt x="9638" y="7517"/>
                  </a:cubicBezTo>
                  <a:cubicBezTo>
                    <a:pt x="10689" y="6168"/>
                    <a:pt x="11542" y="4840"/>
                    <a:pt x="12256" y="3630"/>
                  </a:cubicBezTo>
                  <a:cubicBezTo>
                    <a:pt x="12613" y="3015"/>
                    <a:pt x="12910" y="2420"/>
                    <a:pt x="13188" y="1845"/>
                  </a:cubicBezTo>
                  <a:cubicBezTo>
                    <a:pt x="13307" y="1568"/>
                    <a:pt x="13426" y="1290"/>
                    <a:pt x="13525" y="1012"/>
                  </a:cubicBezTo>
                  <a:cubicBezTo>
                    <a:pt x="13585" y="873"/>
                    <a:pt x="13624" y="735"/>
                    <a:pt x="13664" y="596"/>
                  </a:cubicBezTo>
                  <a:cubicBezTo>
                    <a:pt x="13664" y="517"/>
                    <a:pt x="13684" y="457"/>
                    <a:pt x="13684" y="378"/>
                  </a:cubicBezTo>
                  <a:cubicBezTo>
                    <a:pt x="13704" y="338"/>
                    <a:pt x="13704" y="298"/>
                    <a:pt x="13684" y="239"/>
                  </a:cubicBezTo>
                  <a:cubicBezTo>
                    <a:pt x="13684" y="179"/>
                    <a:pt x="13664" y="120"/>
                    <a:pt x="13605" y="80"/>
                  </a:cubicBezTo>
                  <a:cubicBezTo>
                    <a:pt x="13565" y="21"/>
                    <a:pt x="13486" y="1"/>
                    <a:pt x="1342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7"/>
            <p:cNvSpPr/>
            <p:nvPr/>
          </p:nvSpPr>
          <p:spPr>
            <a:xfrm>
              <a:off x="5003306" y="4731595"/>
              <a:ext cx="596003" cy="169054"/>
            </a:xfrm>
            <a:custGeom>
              <a:rect b="b" l="l" r="r" t="t"/>
              <a:pathLst>
                <a:path extrusionOk="0" h="5271" w="18583">
                  <a:moveTo>
                    <a:pt x="7524" y="0"/>
                  </a:moveTo>
                  <a:cubicBezTo>
                    <a:pt x="7346" y="0"/>
                    <a:pt x="7165" y="3"/>
                    <a:pt x="6981" y="8"/>
                  </a:cubicBezTo>
                  <a:cubicBezTo>
                    <a:pt x="6247" y="28"/>
                    <a:pt x="5474" y="67"/>
                    <a:pt x="4641" y="147"/>
                  </a:cubicBezTo>
                  <a:cubicBezTo>
                    <a:pt x="3828" y="246"/>
                    <a:pt x="2955" y="384"/>
                    <a:pt x="2083" y="682"/>
                  </a:cubicBezTo>
                  <a:cubicBezTo>
                    <a:pt x="1647" y="821"/>
                    <a:pt x="1190" y="1019"/>
                    <a:pt x="794" y="1317"/>
                  </a:cubicBezTo>
                  <a:cubicBezTo>
                    <a:pt x="675" y="1376"/>
                    <a:pt x="595" y="1475"/>
                    <a:pt x="496" y="1555"/>
                  </a:cubicBezTo>
                  <a:cubicBezTo>
                    <a:pt x="417" y="1654"/>
                    <a:pt x="318" y="1753"/>
                    <a:pt x="239" y="1852"/>
                  </a:cubicBezTo>
                  <a:cubicBezTo>
                    <a:pt x="80" y="2090"/>
                    <a:pt x="1" y="2348"/>
                    <a:pt x="1" y="2645"/>
                  </a:cubicBezTo>
                  <a:cubicBezTo>
                    <a:pt x="1" y="2923"/>
                    <a:pt x="80" y="3201"/>
                    <a:pt x="239" y="3419"/>
                  </a:cubicBezTo>
                  <a:cubicBezTo>
                    <a:pt x="318" y="3538"/>
                    <a:pt x="417" y="3617"/>
                    <a:pt x="496" y="3716"/>
                  </a:cubicBezTo>
                  <a:cubicBezTo>
                    <a:pt x="595" y="3815"/>
                    <a:pt x="675" y="3895"/>
                    <a:pt x="794" y="3974"/>
                  </a:cubicBezTo>
                  <a:cubicBezTo>
                    <a:pt x="1190" y="4271"/>
                    <a:pt x="1647" y="4450"/>
                    <a:pt x="2083" y="4609"/>
                  </a:cubicBezTo>
                  <a:cubicBezTo>
                    <a:pt x="2955" y="4886"/>
                    <a:pt x="3828" y="5025"/>
                    <a:pt x="4641" y="5124"/>
                  </a:cubicBezTo>
                  <a:cubicBezTo>
                    <a:pt x="5474" y="5223"/>
                    <a:pt x="6247" y="5263"/>
                    <a:pt x="6981" y="5263"/>
                  </a:cubicBezTo>
                  <a:cubicBezTo>
                    <a:pt x="7178" y="5268"/>
                    <a:pt x="7372" y="5271"/>
                    <a:pt x="7562" y="5271"/>
                  </a:cubicBezTo>
                  <a:cubicBezTo>
                    <a:pt x="8084" y="5271"/>
                    <a:pt x="8584" y="5252"/>
                    <a:pt x="9063" y="5223"/>
                  </a:cubicBezTo>
                  <a:cubicBezTo>
                    <a:pt x="10372" y="5124"/>
                    <a:pt x="11523" y="4946"/>
                    <a:pt x="12514" y="4767"/>
                  </a:cubicBezTo>
                  <a:cubicBezTo>
                    <a:pt x="13506" y="4589"/>
                    <a:pt x="14339" y="4390"/>
                    <a:pt x="15053" y="4192"/>
                  </a:cubicBezTo>
                  <a:cubicBezTo>
                    <a:pt x="16480" y="3795"/>
                    <a:pt x="17393" y="3439"/>
                    <a:pt x="17928" y="3181"/>
                  </a:cubicBezTo>
                  <a:cubicBezTo>
                    <a:pt x="18206" y="3042"/>
                    <a:pt x="18384" y="2923"/>
                    <a:pt x="18483" y="2824"/>
                  </a:cubicBezTo>
                  <a:cubicBezTo>
                    <a:pt x="18583" y="2725"/>
                    <a:pt x="18563" y="2645"/>
                    <a:pt x="18563" y="2645"/>
                  </a:cubicBezTo>
                  <a:cubicBezTo>
                    <a:pt x="18543" y="2645"/>
                    <a:pt x="18543" y="2705"/>
                    <a:pt x="18444" y="2784"/>
                  </a:cubicBezTo>
                  <a:cubicBezTo>
                    <a:pt x="18345" y="2844"/>
                    <a:pt x="18166" y="2943"/>
                    <a:pt x="17888" y="3062"/>
                  </a:cubicBezTo>
                  <a:cubicBezTo>
                    <a:pt x="17333" y="3300"/>
                    <a:pt x="16421" y="3637"/>
                    <a:pt x="15013" y="3994"/>
                  </a:cubicBezTo>
                  <a:cubicBezTo>
                    <a:pt x="14299" y="4172"/>
                    <a:pt x="13446" y="4351"/>
                    <a:pt x="12474" y="4529"/>
                  </a:cubicBezTo>
                  <a:cubicBezTo>
                    <a:pt x="11483" y="4708"/>
                    <a:pt x="10353" y="4866"/>
                    <a:pt x="9063" y="4946"/>
                  </a:cubicBezTo>
                  <a:cubicBezTo>
                    <a:pt x="8584" y="4975"/>
                    <a:pt x="8095" y="4993"/>
                    <a:pt x="7579" y="4993"/>
                  </a:cubicBezTo>
                  <a:cubicBezTo>
                    <a:pt x="7390" y="4993"/>
                    <a:pt x="7198" y="4991"/>
                    <a:pt x="7001" y="4985"/>
                  </a:cubicBezTo>
                  <a:cubicBezTo>
                    <a:pt x="6267" y="4966"/>
                    <a:pt x="5494" y="4926"/>
                    <a:pt x="4681" y="4847"/>
                  </a:cubicBezTo>
                  <a:cubicBezTo>
                    <a:pt x="3868" y="4747"/>
                    <a:pt x="3035" y="4609"/>
                    <a:pt x="2182" y="4331"/>
                  </a:cubicBezTo>
                  <a:cubicBezTo>
                    <a:pt x="1766" y="4172"/>
                    <a:pt x="1329" y="3994"/>
                    <a:pt x="972" y="3736"/>
                  </a:cubicBezTo>
                  <a:cubicBezTo>
                    <a:pt x="595" y="3478"/>
                    <a:pt x="298" y="3082"/>
                    <a:pt x="298" y="2645"/>
                  </a:cubicBezTo>
                  <a:cubicBezTo>
                    <a:pt x="298" y="2189"/>
                    <a:pt x="595" y="1812"/>
                    <a:pt x="972" y="1555"/>
                  </a:cubicBezTo>
                  <a:cubicBezTo>
                    <a:pt x="1329" y="1277"/>
                    <a:pt x="1766" y="1098"/>
                    <a:pt x="2182" y="960"/>
                  </a:cubicBezTo>
                  <a:cubicBezTo>
                    <a:pt x="3015" y="682"/>
                    <a:pt x="3868" y="543"/>
                    <a:pt x="4681" y="444"/>
                  </a:cubicBezTo>
                  <a:cubicBezTo>
                    <a:pt x="5494" y="345"/>
                    <a:pt x="6267" y="305"/>
                    <a:pt x="7001" y="305"/>
                  </a:cubicBezTo>
                  <a:cubicBezTo>
                    <a:pt x="7270" y="298"/>
                    <a:pt x="7530" y="293"/>
                    <a:pt x="7785" y="293"/>
                  </a:cubicBezTo>
                  <a:cubicBezTo>
                    <a:pt x="8226" y="293"/>
                    <a:pt x="8649" y="307"/>
                    <a:pt x="9063" y="345"/>
                  </a:cubicBezTo>
                  <a:cubicBezTo>
                    <a:pt x="10353" y="424"/>
                    <a:pt x="11483" y="583"/>
                    <a:pt x="12474" y="761"/>
                  </a:cubicBezTo>
                  <a:cubicBezTo>
                    <a:pt x="13446" y="920"/>
                    <a:pt x="14299" y="1118"/>
                    <a:pt x="15013" y="1297"/>
                  </a:cubicBezTo>
                  <a:cubicBezTo>
                    <a:pt x="16421" y="1654"/>
                    <a:pt x="17333" y="1971"/>
                    <a:pt x="17888" y="2209"/>
                  </a:cubicBezTo>
                  <a:cubicBezTo>
                    <a:pt x="18166" y="2328"/>
                    <a:pt x="18345" y="2427"/>
                    <a:pt x="18444" y="2506"/>
                  </a:cubicBezTo>
                  <a:cubicBezTo>
                    <a:pt x="18543" y="2586"/>
                    <a:pt x="18543" y="2645"/>
                    <a:pt x="18563" y="2645"/>
                  </a:cubicBezTo>
                  <a:cubicBezTo>
                    <a:pt x="18583" y="2645"/>
                    <a:pt x="18583" y="2566"/>
                    <a:pt x="18483" y="2467"/>
                  </a:cubicBezTo>
                  <a:cubicBezTo>
                    <a:pt x="18384" y="2368"/>
                    <a:pt x="18206" y="2249"/>
                    <a:pt x="17928" y="2110"/>
                  </a:cubicBezTo>
                  <a:cubicBezTo>
                    <a:pt x="17393" y="1832"/>
                    <a:pt x="16480" y="1475"/>
                    <a:pt x="15053" y="1079"/>
                  </a:cubicBezTo>
                  <a:cubicBezTo>
                    <a:pt x="14339" y="900"/>
                    <a:pt x="13506" y="702"/>
                    <a:pt x="12514" y="503"/>
                  </a:cubicBezTo>
                  <a:cubicBezTo>
                    <a:pt x="11523" y="325"/>
                    <a:pt x="10372" y="147"/>
                    <a:pt x="9063" y="67"/>
                  </a:cubicBezTo>
                  <a:cubicBezTo>
                    <a:pt x="8573" y="23"/>
                    <a:pt x="8060" y="0"/>
                    <a:pt x="75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7"/>
            <p:cNvSpPr/>
            <p:nvPr/>
          </p:nvSpPr>
          <p:spPr>
            <a:xfrm>
              <a:off x="5255813" y="4162949"/>
              <a:ext cx="440804" cy="437886"/>
            </a:xfrm>
            <a:custGeom>
              <a:rect b="b" l="l" r="r" t="t"/>
              <a:pathLst>
                <a:path extrusionOk="0" h="13653" w="13744">
                  <a:moveTo>
                    <a:pt x="1579" y="1"/>
                  </a:moveTo>
                  <a:cubicBezTo>
                    <a:pt x="1467" y="1"/>
                    <a:pt x="1364" y="10"/>
                    <a:pt x="1270" y="28"/>
                  </a:cubicBezTo>
                  <a:cubicBezTo>
                    <a:pt x="953" y="88"/>
                    <a:pt x="754" y="187"/>
                    <a:pt x="655" y="286"/>
                  </a:cubicBezTo>
                  <a:cubicBezTo>
                    <a:pt x="556" y="385"/>
                    <a:pt x="516" y="425"/>
                    <a:pt x="536" y="425"/>
                  </a:cubicBezTo>
                  <a:cubicBezTo>
                    <a:pt x="536" y="429"/>
                    <a:pt x="538" y="430"/>
                    <a:pt x="542" y="430"/>
                  </a:cubicBezTo>
                  <a:cubicBezTo>
                    <a:pt x="558" y="430"/>
                    <a:pt x="613" y="395"/>
                    <a:pt x="695" y="346"/>
                  </a:cubicBezTo>
                  <a:cubicBezTo>
                    <a:pt x="794" y="266"/>
                    <a:pt x="992" y="187"/>
                    <a:pt x="1270" y="147"/>
                  </a:cubicBezTo>
                  <a:cubicBezTo>
                    <a:pt x="1332" y="139"/>
                    <a:pt x="1399" y="134"/>
                    <a:pt x="1471" y="134"/>
                  </a:cubicBezTo>
                  <a:cubicBezTo>
                    <a:pt x="2059" y="134"/>
                    <a:pt x="2948" y="432"/>
                    <a:pt x="4026" y="1139"/>
                  </a:cubicBezTo>
                  <a:cubicBezTo>
                    <a:pt x="4641" y="1536"/>
                    <a:pt x="5335" y="2051"/>
                    <a:pt x="6069" y="2706"/>
                  </a:cubicBezTo>
                  <a:cubicBezTo>
                    <a:pt x="6446" y="3043"/>
                    <a:pt x="6842" y="3420"/>
                    <a:pt x="7239" y="3816"/>
                  </a:cubicBezTo>
                  <a:cubicBezTo>
                    <a:pt x="7655" y="4213"/>
                    <a:pt x="8072" y="4649"/>
                    <a:pt x="8488" y="5145"/>
                  </a:cubicBezTo>
                  <a:cubicBezTo>
                    <a:pt x="9341" y="6136"/>
                    <a:pt x="10234" y="7287"/>
                    <a:pt x="11126" y="8655"/>
                  </a:cubicBezTo>
                  <a:cubicBezTo>
                    <a:pt x="11562" y="9349"/>
                    <a:pt x="12018" y="10083"/>
                    <a:pt x="12435" y="10876"/>
                  </a:cubicBezTo>
                  <a:cubicBezTo>
                    <a:pt x="12653" y="11273"/>
                    <a:pt x="12871" y="11689"/>
                    <a:pt x="13050" y="12125"/>
                  </a:cubicBezTo>
                  <a:cubicBezTo>
                    <a:pt x="13149" y="12344"/>
                    <a:pt x="13248" y="12562"/>
                    <a:pt x="13327" y="12780"/>
                  </a:cubicBezTo>
                  <a:cubicBezTo>
                    <a:pt x="13367" y="12899"/>
                    <a:pt x="13387" y="13018"/>
                    <a:pt x="13426" y="13117"/>
                  </a:cubicBezTo>
                  <a:cubicBezTo>
                    <a:pt x="13426" y="13177"/>
                    <a:pt x="13446" y="13236"/>
                    <a:pt x="13446" y="13295"/>
                  </a:cubicBezTo>
                  <a:cubicBezTo>
                    <a:pt x="13446" y="13315"/>
                    <a:pt x="13446" y="13335"/>
                    <a:pt x="13446" y="13355"/>
                  </a:cubicBezTo>
                  <a:lnTo>
                    <a:pt x="13387" y="13355"/>
                  </a:lnTo>
                  <a:cubicBezTo>
                    <a:pt x="13327" y="13335"/>
                    <a:pt x="13288" y="13335"/>
                    <a:pt x="13228" y="13315"/>
                  </a:cubicBezTo>
                  <a:cubicBezTo>
                    <a:pt x="13109" y="13295"/>
                    <a:pt x="12990" y="13256"/>
                    <a:pt x="12891" y="13216"/>
                  </a:cubicBezTo>
                  <a:cubicBezTo>
                    <a:pt x="12653" y="13137"/>
                    <a:pt x="12435" y="13058"/>
                    <a:pt x="12217" y="12958"/>
                  </a:cubicBezTo>
                  <a:cubicBezTo>
                    <a:pt x="11780" y="12760"/>
                    <a:pt x="11384" y="12562"/>
                    <a:pt x="10967" y="12344"/>
                  </a:cubicBezTo>
                  <a:cubicBezTo>
                    <a:pt x="10174" y="11907"/>
                    <a:pt x="9440" y="11471"/>
                    <a:pt x="8766" y="11035"/>
                  </a:cubicBezTo>
                  <a:cubicBezTo>
                    <a:pt x="7398" y="10142"/>
                    <a:pt x="6228" y="9250"/>
                    <a:pt x="5236" y="8397"/>
                  </a:cubicBezTo>
                  <a:cubicBezTo>
                    <a:pt x="4760" y="7981"/>
                    <a:pt x="4304" y="7564"/>
                    <a:pt x="3907" y="7148"/>
                  </a:cubicBezTo>
                  <a:cubicBezTo>
                    <a:pt x="3511" y="6731"/>
                    <a:pt x="3134" y="6355"/>
                    <a:pt x="2817" y="5978"/>
                  </a:cubicBezTo>
                  <a:cubicBezTo>
                    <a:pt x="2142" y="5224"/>
                    <a:pt x="1627" y="4550"/>
                    <a:pt x="1230" y="3935"/>
                  </a:cubicBezTo>
                  <a:cubicBezTo>
                    <a:pt x="437" y="2725"/>
                    <a:pt x="159" y="1754"/>
                    <a:pt x="239" y="1179"/>
                  </a:cubicBezTo>
                  <a:cubicBezTo>
                    <a:pt x="278" y="881"/>
                    <a:pt x="358" y="703"/>
                    <a:pt x="437" y="603"/>
                  </a:cubicBezTo>
                  <a:cubicBezTo>
                    <a:pt x="516" y="485"/>
                    <a:pt x="536" y="445"/>
                    <a:pt x="536" y="425"/>
                  </a:cubicBezTo>
                  <a:cubicBezTo>
                    <a:pt x="516" y="425"/>
                    <a:pt x="477" y="465"/>
                    <a:pt x="377" y="564"/>
                  </a:cubicBezTo>
                  <a:cubicBezTo>
                    <a:pt x="278" y="663"/>
                    <a:pt x="179" y="861"/>
                    <a:pt x="120" y="1159"/>
                  </a:cubicBezTo>
                  <a:cubicBezTo>
                    <a:pt x="1" y="1793"/>
                    <a:pt x="258" y="2805"/>
                    <a:pt x="1052" y="4054"/>
                  </a:cubicBezTo>
                  <a:cubicBezTo>
                    <a:pt x="1428" y="4689"/>
                    <a:pt x="1964" y="5383"/>
                    <a:pt x="2618" y="6136"/>
                  </a:cubicBezTo>
                  <a:cubicBezTo>
                    <a:pt x="2955" y="6533"/>
                    <a:pt x="3312" y="6930"/>
                    <a:pt x="3729" y="7346"/>
                  </a:cubicBezTo>
                  <a:cubicBezTo>
                    <a:pt x="4126" y="7763"/>
                    <a:pt x="4562" y="8179"/>
                    <a:pt x="5058" y="8615"/>
                  </a:cubicBezTo>
                  <a:cubicBezTo>
                    <a:pt x="6049" y="9468"/>
                    <a:pt x="7219" y="10380"/>
                    <a:pt x="8588" y="11273"/>
                  </a:cubicBezTo>
                  <a:cubicBezTo>
                    <a:pt x="9282" y="11729"/>
                    <a:pt x="10035" y="12165"/>
                    <a:pt x="10829" y="12601"/>
                  </a:cubicBezTo>
                  <a:cubicBezTo>
                    <a:pt x="11245" y="12820"/>
                    <a:pt x="11661" y="13038"/>
                    <a:pt x="12098" y="13236"/>
                  </a:cubicBezTo>
                  <a:cubicBezTo>
                    <a:pt x="12316" y="13335"/>
                    <a:pt x="12554" y="13434"/>
                    <a:pt x="12792" y="13514"/>
                  </a:cubicBezTo>
                  <a:cubicBezTo>
                    <a:pt x="12911" y="13553"/>
                    <a:pt x="13030" y="13593"/>
                    <a:pt x="13149" y="13613"/>
                  </a:cubicBezTo>
                  <a:cubicBezTo>
                    <a:pt x="13228" y="13633"/>
                    <a:pt x="13288" y="13633"/>
                    <a:pt x="13367" y="13652"/>
                  </a:cubicBezTo>
                  <a:cubicBezTo>
                    <a:pt x="13407" y="13652"/>
                    <a:pt x="13446" y="13652"/>
                    <a:pt x="13486" y="13633"/>
                  </a:cubicBezTo>
                  <a:cubicBezTo>
                    <a:pt x="13545" y="13633"/>
                    <a:pt x="13605" y="13613"/>
                    <a:pt x="13664" y="13573"/>
                  </a:cubicBezTo>
                  <a:cubicBezTo>
                    <a:pt x="1370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26" y="12463"/>
                    <a:pt x="13426" y="12225"/>
                    <a:pt x="13327" y="12006"/>
                  </a:cubicBezTo>
                  <a:cubicBezTo>
                    <a:pt x="13129" y="11570"/>
                    <a:pt x="12911" y="11154"/>
                    <a:pt x="12693" y="10737"/>
                  </a:cubicBezTo>
                  <a:cubicBezTo>
                    <a:pt x="12276" y="9944"/>
                    <a:pt x="11820" y="9190"/>
                    <a:pt x="11364" y="8496"/>
                  </a:cubicBezTo>
                  <a:cubicBezTo>
                    <a:pt x="10472" y="7128"/>
                    <a:pt x="9579" y="5958"/>
                    <a:pt x="8707" y="4966"/>
                  </a:cubicBezTo>
                  <a:cubicBezTo>
                    <a:pt x="8270" y="4471"/>
                    <a:pt x="7854" y="4034"/>
                    <a:pt x="7437" y="3638"/>
                  </a:cubicBezTo>
                  <a:cubicBezTo>
                    <a:pt x="7021" y="3221"/>
                    <a:pt x="6624" y="2864"/>
                    <a:pt x="6247" y="2527"/>
                  </a:cubicBezTo>
                  <a:cubicBezTo>
                    <a:pt x="5474" y="1873"/>
                    <a:pt x="4780" y="1337"/>
                    <a:pt x="4145" y="960"/>
                  </a:cubicBezTo>
                  <a:cubicBezTo>
                    <a:pt x="3087" y="289"/>
                    <a:pt x="2200" y="1"/>
                    <a:pt x="157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8" name="Google Shape;4378;p27"/>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lnSpc>
                <a:spcPct val="50000"/>
              </a:lnSpc>
              <a:spcBef>
                <a:spcPts val="0"/>
              </a:spcBef>
              <a:spcAft>
                <a:spcPts val="0"/>
              </a:spcAft>
              <a:buSzPts val="6000"/>
              <a:buNone/>
              <a:defRPr/>
            </a:lvl1pPr>
            <a:lvl2pPr lvl="1" rtl="0">
              <a:lnSpc>
                <a:spcPct val="50000"/>
              </a:lnSpc>
              <a:spcBef>
                <a:spcPts val="0"/>
              </a:spcBef>
              <a:spcAft>
                <a:spcPts val="0"/>
              </a:spcAft>
              <a:buSzPts val="3500"/>
              <a:buNone/>
              <a:defRPr/>
            </a:lvl2pPr>
            <a:lvl3pPr lvl="2" rtl="0">
              <a:lnSpc>
                <a:spcPct val="50000"/>
              </a:lnSpc>
              <a:spcBef>
                <a:spcPts val="0"/>
              </a:spcBef>
              <a:spcAft>
                <a:spcPts val="0"/>
              </a:spcAft>
              <a:buSzPts val="3500"/>
              <a:buNone/>
              <a:defRPr/>
            </a:lvl3pPr>
            <a:lvl4pPr lvl="3" rtl="0">
              <a:lnSpc>
                <a:spcPct val="50000"/>
              </a:lnSpc>
              <a:spcBef>
                <a:spcPts val="0"/>
              </a:spcBef>
              <a:spcAft>
                <a:spcPts val="0"/>
              </a:spcAft>
              <a:buSzPts val="3500"/>
              <a:buNone/>
              <a:defRPr/>
            </a:lvl4pPr>
            <a:lvl5pPr lvl="4" rtl="0">
              <a:lnSpc>
                <a:spcPct val="50000"/>
              </a:lnSpc>
              <a:spcBef>
                <a:spcPts val="0"/>
              </a:spcBef>
              <a:spcAft>
                <a:spcPts val="0"/>
              </a:spcAft>
              <a:buSzPts val="3500"/>
              <a:buNone/>
              <a:defRPr/>
            </a:lvl5pPr>
            <a:lvl6pPr lvl="5" rtl="0">
              <a:lnSpc>
                <a:spcPct val="50000"/>
              </a:lnSpc>
              <a:spcBef>
                <a:spcPts val="0"/>
              </a:spcBef>
              <a:spcAft>
                <a:spcPts val="0"/>
              </a:spcAft>
              <a:buSzPts val="3500"/>
              <a:buNone/>
              <a:defRPr/>
            </a:lvl6pPr>
            <a:lvl7pPr lvl="6" rtl="0">
              <a:lnSpc>
                <a:spcPct val="50000"/>
              </a:lnSpc>
              <a:spcBef>
                <a:spcPts val="0"/>
              </a:spcBef>
              <a:spcAft>
                <a:spcPts val="0"/>
              </a:spcAft>
              <a:buSzPts val="3500"/>
              <a:buNone/>
              <a:defRPr/>
            </a:lvl7pPr>
            <a:lvl8pPr lvl="7" rtl="0">
              <a:lnSpc>
                <a:spcPct val="50000"/>
              </a:lnSpc>
              <a:spcBef>
                <a:spcPts val="0"/>
              </a:spcBef>
              <a:spcAft>
                <a:spcPts val="0"/>
              </a:spcAft>
              <a:buSzPts val="3500"/>
              <a:buNone/>
              <a:defRPr/>
            </a:lvl8pPr>
            <a:lvl9pPr lvl="8" rtl="0">
              <a:lnSpc>
                <a:spcPct val="50000"/>
              </a:lnSpc>
              <a:spcBef>
                <a:spcPts val="0"/>
              </a:spcBef>
              <a:spcAft>
                <a:spcPts val="0"/>
              </a:spcAft>
              <a:buSzPts val="3500"/>
              <a:buNone/>
              <a:defRPr/>
            </a:lvl9pPr>
          </a:lstStyle>
          <a:p/>
        </p:txBody>
      </p:sp>
      <p:sp>
        <p:nvSpPr>
          <p:cNvPr id="4380" name="Google Shape;4380;p27"/>
          <p:cNvSpPr txBox="1"/>
          <p:nvPr>
            <p:ph idx="1" type="subTitle"/>
          </p:nvPr>
        </p:nvSpPr>
        <p:spPr>
          <a:xfrm>
            <a:off x="1657348" y="2145500"/>
            <a:ext cx="2685300" cy="66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381" name="Google Shape;4381;p27"/>
          <p:cNvSpPr txBox="1"/>
          <p:nvPr>
            <p:ph idx="2" type="subTitle"/>
          </p:nvPr>
        </p:nvSpPr>
        <p:spPr>
          <a:xfrm>
            <a:off x="4801349" y="2145500"/>
            <a:ext cx="2685300" cy="66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382" name="Google Shape;4382;p27"/>
          <p:cNvSpPr txBox="1"/>
          <p:nvPr>
            <p:ph idx="3" type="subTitle"/>
          </p:nvPr>
        </p:nvSpPr>
        <p:spPr>
          <a:xfrm>
            <a:off x="1657348" y="3938600"/>
            <a:ext cx="2685300" cy="66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383" name="Google Shape;4383;p27"/>
          <p:cNvSpPr txBox="1"/>
          <p:nvPr>
            <p:ph idx="4" type="subTitle"/>
          </p:nvPr>
        </p:nvSpPr>
        <p:spPr>
          <a:xfrm>
            <a:off x="4801349" y="3938600"/>
            <a:ext cx="2685300" cy="66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384" name="Google Shape;4384;p27"/>
          <p:cNvSpPr txBox="1"/>
          <p:nvPr>
            <p:ph idx="5" type="subTitle"/>
          </p:nvPr>
        </p:nvSpPr>
        <p:spPr>
          <a:xfrm>
            <a:off x="1657348" y="1861900"/>
            <a:ext cx="2685300" cy="3771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385" name="Google Shape;4385;p27"/>
          <p:cNvSpPr txBox="1"/>
          <p:nvPr>
            <p:ph idx="6" type="subTitle"/>
          </p:nvPr>
        </p:nvSpPr>
        <p:spPr>
          <a:xfrm>
            <a:off x="1657348" y="3655075"/>
            <a:ext cx="2685300" cy="3771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386" name="Google Shape;4386;p27"/>
          <p:cNvSpPr txBox="1"/>
          <p:nvPr>
            <p:ph idx="7" type="subTitle"/>
          </p:nvPr>
        </p:nvSpPr>
        <p:spPr>
          <a:xfrm>
            <a:off x="4801349" y="1861900"/>
            <a:ext cx="2685300" cy="3771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387" name="Google Shape;4387;p27"/>
          <p:cNvSpPr txBox="1"/>
          <p:nvPr>
            <p:ph idx="8" type="subTitle"/>
          </p:nvPr>
        </p:nvSpPr>
        <p:spPr>
          <a:xfrm>
            <a:off x="4801349" y="3655075"/>
            <a:ext cx="2685300" cy="3771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4388" name="Shape 4388"/>
        <p:cNvGrpSpPr/>
        <p:nvPr/>
      </p:nvGrpSpPr>
      <p:grpSpPr>
        <a:xfrm>
          <a:off x="0" y="0"/>
          <a:ext cx="0" cy="0"/>
          <a:chOff x="0" y="0"/>
          <a:chExt cx="0" cy="0"/>
        </a:xfrm>
      </p:grpSpPr>
      <p:grpSp>
        <p:nvGrpSpPr>
          <p:cNvPr id="4389" name="Google Shape;4389;p28"/>
          <p:cNvGrpSpPr/>
          <p:nvPr/>
        </p:nvGrpSpPr>
        <p:grpSpPr>
          <a:xfrm>
            <a:off x="-560053" y="-4406426"/>
            <a:ext cx="10264106" cy="10275602"/>
            <a:chOff x="-348400" y="-3139050"/>
            <a:chExt cx="8319775" cy="8442000"/>
          </a:xfrm>
        </p:grpSpPr>
        <p:sp>
          <p:nvSpPr>
            <p:cNvPr id="4390" name="Google Shape;4390;p28"/>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8"/>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8"/>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8"/>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8"/>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8"/>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8"/>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8"/>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8"/>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8"/>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8"/>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8"/>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8"/>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8"/>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8"/>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8"/>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8"/>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8"/>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8"/>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8"/>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8"/>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8"/>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8"/>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8"/>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8"/>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8"/>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8"/>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8"/>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8"/>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8"/>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8"/>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8"/>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8"/>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8"/>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8"/>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8"/>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8"/>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8"/>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8"/>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8"/>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8"/>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8"/>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8"/>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8"/>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8"/>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8"/>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8"/>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8"/>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8"/>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8"/>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8"/>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8"/>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8"/>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8"/>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8"/>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8"/>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8"/>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8"/>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8"/>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8"/>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8"/>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8"/>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8"/>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8"/>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8"/>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8"/>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8"/>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8"/>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8"/>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8"/>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8"/>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8"/>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8"/>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8"/>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8"/>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8"/>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8"/>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8"/>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8"/>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8"/>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8"/>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8"/>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8"/>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8"/>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8"/>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8"/>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8"/>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8"/>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8"/>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8"/>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8"/>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8"/>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8"/>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8"/>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8"/>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8"/>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8"/>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8"/>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8"/>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8"/>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8"/>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8"/>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8"/>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8"/>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8"/>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8"/>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8"/>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8"/>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8"/>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8"/>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8"/>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8"/>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8"/>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8"/>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8"/>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8"/>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8"/>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8"/>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8"/>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8"/>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8"/>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8"/>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8"/>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8"/>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8"/>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8"/>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8"/>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8"/>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8"/>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8"/>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8"/>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8"/>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8"/>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8"/>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8"/>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8"/>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8"/>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8"/>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8"/>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8"/>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8"/>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8"/>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8"/>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8"/>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8"/>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8"/>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8"/>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8"/>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8"/>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8"/>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8"/>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8"/>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8"/>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8"/>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8"/>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8"/>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8"/>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8"/>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8"/>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8"/>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8"/>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8"/>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8"/>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8"/>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8"/>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8"/>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8"/>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8"/>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8"/>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8"/>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8"/>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8"/>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8"/>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8"/>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8"/>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8"/>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8"/>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8"/>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8"/>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8"/>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8"/>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8"/>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8"/>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8"/>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8"/>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8"/>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8"/>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8"/>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8"/>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8"/>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8"/>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8"/>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8"/>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8"/>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8"/>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8"/>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8"/>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8"/>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8"/>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8"/>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8"/>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8"/>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8"/>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8"/>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8"/>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8"/>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8"/>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8"/>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8"/>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8"/>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8"/>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8"/>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8"/>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8"/>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8"/>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8"/>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8"/>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8"/>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8"/>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8"/>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8"/>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8"/>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8"/>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8"/>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8"/>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8"/>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8"/>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8"/>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8"/>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8"/>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8"/>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8"/>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8"/>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8"/>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8"/>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8"/>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8"/>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8"/>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8"/>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8"/>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8"/>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1" name="Google Shape;4631;p28"/>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2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633" name="Google Shape;4633;p28"/>
          <p:cNvSpPr txBox="1"/>
          <p:nvPr>
            <p:ph idx="1" type="subTitle"/>
          </p:nvPr>
        </p:nvSpPr>
        <p:spPr>
          <a:xfrm>
            <a:off x="730975" y="2171577"/>
            <a:ext cx="2194500" cy="60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634" name="Google Shape;4634;p28"/>
          <p:cNvSpPr txBox="1"/>
          <p:nvPr>
            <p:ph idx="2" type="subTitle"/>
          </p:nvPr>
        </p:nvSpPr>
        <p:spPr>
          <a:xfrm>
            <a:off x="3474750" y="2171577"/>
            <a:ext cx="2194500" cy="60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635" name="Google Shape;4635;p28"/>
          <p:cNvSpPr txBox="1"/>
          <p:nvPr>
            <p:ph idx="3" type="subTitle"/>
          </p:nvPr>
        </p:nvSpPr>
        <p:spPr>
          <a:xfrm>
            <a:off x="730975" y="4001974"/>
            <a:ext cx="2194500" cy="60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636" name="Google Shape;4636;p28"/>
          <p:cNvSpPr txBox="1"/>
          <p:nvPr>
            <p:ph idx="4" type="subTitle"/>
          </p:nvPr>
        </p:nvSpPr>
        <p:spPr>
          <a:xfrm>
            <a:off x="3474750" y="4001974"/>
            <a:ext cx="2194500" cy="60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637" name="Google Shape;4637;p28"/>
          <p:cNvSpPr txBox="1"/>
          <p:nvPr>
            <p:ph idx="5" type="subTitle"/>
          </p:nvPr>
        </p:nvSpPr>
        <p:spPr>
          <a:xfrm>
            <a:off x="6223525" y="2171577"/>
            <a:ext cx="2194500" cy="60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638" name="Google Shape;4638;p28"/>
          <p:cNvSpPr txBox="1"/>
          <p:nvPr>
            <p:ph idx="6" type="subTitle"/>
          </p:nvPr>
        </p:nvSpPr>
        <p:spPr>
          <a:xfrm>
            <a:off x="6223525" y="4001974"/>
            <a:ext cx="2194500" cy="60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639" name="Google Shape;4639;p28"/>
          <p:cNvSpPr txBox="1"/>
          <p:nvPr>
            <p:ph idx="7" type="subTitle"/>
          </p:nvPr>
        </p:nvSpPr>
        <p:spPr>
          <a:xfrm>
            <a:off x="729625" y="1920575"/>
            <a:ext cx="2197200" cy="3534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40" name="Google Shape;4640;p28"/>
          <p:cNvSpPr txBox="1"/>
          <p:nvPr>
            <p:ph idx="8" type="subTitle"/>
          </p:nvPr>
        </p:nvSpPr>
        <p:spPr>
          <a:xfrm>
            <a:off x="3473400" y="1920575"/>
            <a:ext cx="2197200" cy="3534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41" name="Google Shape;4641;p28"/>
          <p:cNvSpPr txBox="1"/>
          <p:nvPr>
            <p:ph idx="9" type="subTitle"/>
          </p:nvPr>
        </p:nvSpPr>
        <p:spPr>
          <a:xfrm>
            <a:off x="6222175" y="1920575"/>
            <a:ext cx="2197200" cy="3534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42" name="Google Shape;4642;p28"/>
          <p:cNvSpPr txBox="1"/>
          <p:nvPr>
            <p:ph idx="13" type="subTitle"/>
          </p:nvPr>
        </p:nvSpPr>
        <p:spPr>
          <a:xfrm>
            <a:off x="730975" y="3753150"/>
            <a:ext cx="2194500" cy="3534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43" name="Google Shape;4643;p28"/>
          <p:cNvSpPr txBox="1"/>
          <p:nvPr>
            <p:ph idx="14" type="subTitle"/>
          </p:nvPr>
        </p:nvSpPr>
        <p:spPr>
          <a:xfrm>
            <a:off x="3474750" y="3753150"/>
            <a:ext cx="2194500" cy="3534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44" name="Google Shape;4644;p28"/>
          <p:cNvSpPr txBox="1"/>
          <p:nvPr>
            <p:ph idx="15" type="subTitle"/>
          </p:nvPr>
        </p:nvSpPr>
        <p:spPr>
          <a:xfrm>
            <a:off x="6223525" y="3753150"/>
            <a:ext cx="2194500" cy="3534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4645" name="Shape 4645"/>
        <p:cNvGrpSpPr/>
        <p:nvPr/>
      </p:nvGrpSpPr>
      <p:grpSpPr>
        <a:xfrm>
          <a:off x="0" y="0"/>
          <a:ext cx="0" cy="0"/>
          <a:chOff x="0" y="0"/>
          <a:chExt cx="0" cy="0"/>
        </a:xfrm>
      </p:grpSpPr>
      <p:grpSp>
        <p:nvGrpSpPr>
          <p:cNvPr id="4646" name="Google Shape;4646;p29"/>
          <p:cNvGrpSpPr/>
          <p:nvPr/>
        </p:nvGrpSpPr>
        <p:grpSpPr>
          <a:xfrm>
            <a:off x="-526493" y="-4156190"/>
            <a:ext cx="10193874" cy="9376172"/>
            <a:chOff x="-859717" y="-3851325"/>
            <a:chExt cx="10193874" cy="9577295"/>
          </a:xfrm>
        </p:grpSpPr>
        <p:sp>
          <p:nvSpPr>
            <p:cNvPr id="4647" name="Google Shape;4647;p29"/>
            <p:cNvSpPr/>
            <p:nvPr/>
          </p:nvSpPr>
          <p:spPr>
            <a:xfrm>
              <a:off x="-663817" y="2720297"/>
              <a:ext cx="614445" cy="226368"/>
            </a:xfrm>
            <a:custGeom>
              <a:rect b="b" l="l" r="r" t="t"/>
              <a:pathLst>
                <a:path extrusionOk="0" h="7058" w="19158">
                  <a:moveTo>
                    <a:pt x="43" y="1"/>
                  </a:moveTo>
                  <a:cubicBezTo>
                    <a:pt x="32" y="1"/>
                    <a:pt x="24" y="4"/>
                    <a:pt x="20" y="12"/>
                  </a:cubicBezTo>
                  <a:cubicBezTo>
                    <a:pt x="0" y="32"/>
                    <a:pt x="60" y="151"/>
                    <a:pt x="278" y="389"/>
                  </a:cubicBezTo>
                  <a:cubicBezTo>
                    <a:pt x="377" y="508"/>
                    <a:pt x="536" y="647"/>
                    <a:pt x="714" y="845"/>
                  </a:cubicBezTo>
                  <a:cubicBezTo>
                    <a:pt x="912" y="1024"/>
                    <a:pt x="1150" y="1222"/>
                    <a:pt x="1448" y="1480"/>
                  </a:cubicBezTo>
                  <a:cubicBezTo>
                    <a:pt x="2043" y="1995"/>
                    <a:pt x="2896" y="2610"/>
                    <a:pt x="4085" y="3324"/>
                  </a:cubicBezTo>
                  <a:cubicBezTo>
                    <a:pt x="5275" y="4038"/>
                    <a:pt x="6822" y="4831"/>
                    <a:pt x="8825" y="5525"/>
                  </a:cubicBezTo>
                  <a:cubicBezTo>
                    <a:pt x="10848" y="6239"/>
                    <a:pt x="12534" y="6576"/>
                    <a:pt x="13902" y="6795"/>
                  </a:cubicBezTo>
                  <a:cubicBezTo>
                    <a:pt x="14596" y="6874"/>
                    <a:pt x="15191" y="6953"/>
                    <a:pt x="15726" y="6993"/>
                  </a:cubicBezTo>
                  <a:cubicBezTo>
                    <a:pt x="15984" y="7013"/>
                    <a:pt x="16242" y="7033"/>
                    <a:pt x="16460" y="7052"/>
                  </a:cubicBezTo>
                  <a:lnTo>
                    <a:pt x="17095" y="7052"/>
                  </a:lnTo>
                  <a:cubicBezTo>
                    <a:pt x="17240" y="7056"/>
                    <a:pt x="17377" y="7058"/>
                    <a:pt x="17504" y="7058"/>
                  </a:cubicBezTo>
                  <a:cubicBezTo>
                    <a:pt x="18071" y="7058"/>
                    <a:pt x="18462" y="7025"/>
                    <a:pt x="18721" y="6993"/>
                  </a:cubicBezTo>
                  <a:cubicBezTo>
                    <a:pt x="19038" y="6953"/>
                    <a:pt x="19157" y="6914"/>
                    <a:pt x="19157" y="6874"/>
                  </a:cubicBezTo>
                  <a:cubicBezTo>
                    <a:pt x="19157" y="6834"/>
                    <a:pt x="19018" y="6795"/>
                    <a:pt x="18721" y="6775"/>
                  </a:cubicBezTo>
                  <a:cubicBezTo>
                    <a:pt x="18404" y="6735"/>
                    <a:pt x="17888" y="6715"/>
                    <a:pt x="17134" y="6636"/>
                  </a:cubicBezTo>
                  <a:cubicBezTo>
                    <a:pt x="16936" y="6616"/>
                    <a:pt x="16718" y="6596"/>
                    <a:pt x="16500" y="6596"/>
                  </a:cubicBezTo>
                  <a:cubicBezTo>
                    <a:pt x="16282" y="6557"/>
                    <a:pt x="16044" y="6537"/>
                    <a:pt x="15766" y="6497"/>
                  </a:cubicBezTo>
                  <a:cubicBezTo>
                    <a:pt x="15250" y="6457"/>
                    <a:pt x="14656" y="6358"/>
                    <a:pt x="14001" y="6259"/>
                  </a:cubicBezTo>
                  <a:cubicBezTo>
                    <a:pt x="12653" y="6021"/>
                    <a:pt x="11007" y="5664"/>
                    <a:pt x="9023" y="4970"/>
                  </a:cubicBezTo>
                  <a:cubicBezTo>
                    <a:pt x="7040" y="4296"/>
                    <a:pt x="5533" y="3542"/>
                    <a:pt x="4343" y="2868"/>
                  </a:cubicBezTo>
                  <a:cubicBezTo>
                    <a:pt x="3173" y="2174"/>
                    <a:pt x="2320" y="1619"/>
                    <a:pt x="1706" y="1162"/>
                  </a:cubicBezTo>
                  <a:cubicBezTo>
                    <a:pt x="1388" y="924"/>
                    <a:pt x="1131" y="746"/>
                    <a:pt x="932" y="587"/>
                  </a:cubicBezTo>
                  <a:cubicBezTo>
                    <a:pt x="714" y="429"/>
                    <a:pt x="555" y="310"/>
                    <a:pt x="417" y="211"/>
                  </a:cubicBezTo>
                  <a:cubicBezTo>
                    <a:pt x="209" y="67"/>
                    <a:pt x="92"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29"/>
            <p:cNvSpPr/>
            <p:nvPr/>
          </p:nvSpPr>
          <p:spPr>
            <a:xfrm>
              <a:off x="-344523" y="324967"/>
              <a:ext cx="9189559" cy="5345760"/>
            </a:xfrm>
            <a:custGeom>
              <a:rect b="b" l="l" r="r" t="t"/>
              <a:pathLst>
                <a:path extrusionOk="0" h="477300" w="311115">
                  <a:moveTo>
                    <a:pt x="1" y="0"/>
                  </a:moveTo>
                  <a:lnTo>
                    <a:pt x="1" y="477299"/>
                  </a:lnTo>
                  <a:lnTo>
                    <a:pt x="311115" y="477299"/>
                  </a:lnTo>
                  <a:lnTo>
                    <a:pt x="311115"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29"/>
            <p:cNvSpPr/>
            <p:nvPr/>
          </p:nvSpPr>
          <p:spPr>
            <a:xfrm>
              <a:off x="-5523" y="324980"/>
              <a:ext cx="8546519" cy="4416717"/>
            </a:xfrm>
            <a:custGeom>
              <a:rect b="b" l="l" r="r" t="t"/>
              <a:pathLst>
                <a:path extrusionOk="0" h="398351" w="266475">
                  <a:moveTo>
                    <a:pt x="5712" y="0"/>
                  </a:moveTo>
                  <a:cubicBezTo>
                    <a:pt x="2559" y="0"/>
                    <a:pt x="1" y="2559"/>
                    <a:pt x="1" y="5732"/>
                  </a:cubicBezTo>
                  <a:lnTo>
                    <a:pt x="1" y="392640"/>
                  </a:lnTo>
                  <a:cubicBezTo>
                    <a:pt x="1" y="395793"/>
                    <a:pt x="2559" y="398351"/>
                    <a:pt x="5712" y="398351"/>
                  </a:cubicBezTo>
                  <a:lnTo>
                    <a:pt x="260763" y="398351"/>
                  </a:lnTo>
                  <a:cubicBezTo>
                    <a:pt x="263916" y="398351"/>
                    <a:pt x="266475" y="395793"/>
                    <a:pt x="266475" y="392640"/>
                  </a:cubicBezTo>
                  <a:lnTo>
                    <a:pt x="266475" y="5732"/>
                  </a:lnTo>
                  <a:cubicBezTo>
                    <a:pt x="266475" y="2559"/>
                    <a:pt x="263916" y="0"/>
                    <a:pt x="260763" y="0"/>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29"/>
            <p:cNvSpPr/>
            <p:nvPr/>
          </p:nvSpPr>
          <p:spPr>
            <a:xfrm>
              <a:off x="3528321" y="-17059"/>
              <a:ext cx="513320" cy="1141941"/>
            </a:xfrm>
            <a:custGeom>
              <a:rect b="b" l="l" r="r" t="t"/>
              <a:pathLst>
                <a:path extrusionOk="0" h="35605" w="16005">
                  <a:moveTo>
                    <a:pt x="34" y="1"/>
                  </a:moveTo>
                  <a:cubicBezTo>
                    <a:pt x="27" y="1"/>
                    <a:pt x="23" y="3"/>
                    <a:pt x="20" y="7"/>
                  </a:cubicBezTo>
                  <a:cubicBezTo>
                    <a:pt x="1" y="47"/>
                    <a:pt x="159" y="226"/>
                    <a:pt x="596" y="642"/>
                  </a:cubicBezTo>
                  <a:cubicBezTo>
                    <a:pt x="1032" y="1078"/>
                    <a:pt x="1785" y="1713"/>
                    <a:pt x="2817" y="2784"/>
                  </a:cubicBezTo>
                  <a:cubicBezTo>
                    <a:pt x="3074" y="3062"/>
                    <a:pt x="3372" y="3339"/>
                    <a:pt x="3669" y="3656"/>
                  </a:cubicBezTo>
                  <a:cubicBezTo>
                    <a:pt x="3967" y="3974"/>
                    <a:pt x="4264" y="4331"/>
                    <a:pt x="4602" y="4708"/>
                  </a:cubicBezTo>
                  <a:cubicBezTo>
                    <a:pt x="4780" y="4906"/>
                    <a:pt x="4958" y="5104"/>
                    <a:pt x="5137" y="5302"/>
                  </a:cubicBezTo>
                  <a:cubicBezTo>
                    <a:pt x="5315" y="5501"/>
                    <a:pt x="5494" y="5739"/>
                    <a:pt x="5672" y="5957"/>
                  </a:cubicBezTo>
                  <a:cubicBezTo>
                    <a:pt x="6029" y="6413"/>
                    <a:pt x="6406" y="6909"/>
                    <a:pt x="6823" y="7424"/>
                  </a:cubicBezTo>
                  <a:cubicBezTo>
                    <a:pt x="8389" y="9546"/>
                    <a:pt x="10194" y="12323"/>
                    <a:pt x="11860" y="16031"/>
                  </a:cubicBezTo>
                  <a:cubicBezTo>
                    <a:pt x="13486" y="19779"/>
                    <a:pt x="14319" y="22972"/>
                    <a:pt x="14815" y="25570"/>
                  </a:cubicBezTo>
                  <a:cubicBezTo>
                    <a:pt x="14934" y="26224"/>
                    <a:pt x="15033" y="26839"/>
                    <a:pt x="15112" y="27414"/>
                  </a:cubicBezTo>
                  <a:cubicBezTo>
                    <a:pt x="15152" y="27692"/>
                    <a:pt x="15231" y="27970"/>
                    <a:pt x="15251" y="28247"/>
                  </a:cubicBezTo>
                  <a:cubicBezTo>
                    <a:pt x="15271" y="28505"/>
                    <a:pt x="15291" y="28783"/>
                    <a:pt x="15330" y="29021"/>
                  </a:cubicBezTo>
                  <a:cubicBezTo>
                    <a:pt x="15370" y="29536"/>
                    <a:pt x="15429" y="30012"/>
                    <a:pt x="15469" y="30448"/>
                  </a:cubicBezTo>
                  <a:cubicBezTo>
                    <a:pt x="15509" y="30885"/>
                    <a:pt x="15509" y="31281"/>
                    <a:pt x="15529" y="31658"/>
                  </a:cubicBezTo>
                  <a:cubicBezTo>
                    <a:pt x="15648" y="33146"/>
                    <a:pt x="15588" y="34137"/>
                    <a:pt x="15628" y="34752"/>
                  </a:cubicBezTo>
                  <a:cubicBezTo>
                    <a:pt x="15628" y="35347"/>
                    <a:pt x="15667" y="35605"/>
                    <a:pt x="15707" y="35605"/>
                  </a:cubicBezTo>
                  <a:cubicBezTo>
                    <a:pt x="15747" y="35605"/>
                    <a:pt x="15786" y="35367"/>
                    <a:pt x="15846" y="34752"/>
                  </a:cubicBezTo>
                  <a:cubicBezTo>
                    <a:pt x="15886" y="34137"/>
                    <a:pt x="16005" y="33146"/>
                    <a:pt x="15945" y="31638"/>
                  </a:cubicBezTo>
                  <a:cubicBezTo>
                    <a:pt x="15945" y="31262"/>
                    <a:pt x="15945" y="30845"/>
                    <a:pt x="15925" y="30409"/>
                  </a:cubicBezTo>
                  <a:cubicBezTo>
                    <a:pt x="15886" y="29973"/>
                    <a:pt x="15846" y="29497"/>
                    <a:pt x="15806" y="28981"/>
                  </a:cubicBezTo>
                  <a:cubicBezTo>
                    <a:pt x="15786" y="28723"/>
                    <a:pt x="15767" y="28446"/>
                    <a:pt x="15747" y="28188"/>
                  </a:cubicBezTo>
                  <a:cubicBezTo>
                    <a:pt x="15727" y="27910"/>
                    <a:pt x="15667" y="27632"/>
                    <a:pt x="15628" y="27335"/>
                  </a:cubicBezTo>
                  <a:cubicBezTo>
                    <a:pt x="15548" y="26740"/>
                    <a:pt x="15449" y="26125"/>
                    <a:pt x="15370" y="25471"/>
                  </a:cubicBezTo>
                  <a:cubicBezTo>
                    <a:pt x="14874" y="22833"/>
                    <a:pt x="14041" y="19581"/>
                    <a:pt x="12395" y="15793"/>
                  </a:cubicBezTo>
                  <a:cubicBezTo>
                    <a:pt x="10710" y="12025"/>
                    <a:pt x="8865" y="9229"/>
                    <a:pt x="7259" y="7087"/>
                  </a:cubicBezTo>
                  <a:cubicBezTo>
                    <a:pt x="6842" y="6572"/>
                    <a:pt x="6446" y="6096"/>
                    <a:pt x="6069" y="5640"/>
                  </a:cubicBezTo>
                  <a:cubicBezTo>
                    <a:pt x="5871" y="5402"/>
                    <a:pt x="5712" y="5164"/>
                    <a:pt x="5514" y="4985"/>
                  </a:cubicBezTo>
                  <a:cubicBezTo>
                    <a:pt x="5335" y="4767"/>
                    <a:pt x="5157" y="4589"/>
                    <a:pt x="4978" y="4390"/>
                  </a:cubicBezTo>
                  <a:cubicBezTo>
                    <a:pt x="4621" y="4013"/>
                    <a:pt x="4304" y="3656"/>
                    <a:pt x="4007" y="3339"/>
                  </a:cubicBezTo>
                  <a:cubicBezTo>
                    <a:pt x="3689" y="3022"/>
                    <a:pt x="3372" y="2744"/>
                    <a:pt x="3114" y="2486"/>
                  </a:cubicBezTo>
                  <a:cubicBezTo>
                    <a:pt x="2023" y="1435"/>
                    <a:pt x="1230" y="840"/>
                    <a:pt x="734" y="464"/>
                  </a:cubicBezTo>
                  <a:cubicBezTo>
                    <a:pt x="311" y="146"/>
                    <a:pt x="91"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29"/>
            <p:cNvSpPr/>
            <p:nvPr/>
          </p:nvSpPr>
          <p:spPr>
            <a:xfrm>
              <a:off x="4306850" y="57382"/>
              <a:ext cx="469413" cy="1218883"/>
            </a:xfrm>
            <a:custGeom>
              <a:rect b="b" l="l" r="r" t="t"/>
              <a:pathLst>
                <a:path extrusionOk="0" h="38004" w="14636">
                  <a:moveTo>
                    <a:pt x="14600" y="1"/>
                  </a:moveTo>
                  <a:cubicBezTo>
                    <a:pt x="14535" y="1"/>
                    <a:pt x="14333" y="169"/>
                    <a:pt x="13922" y="562"/>
                  </a:cubicBezTo>
                  <a:cubicBezTo>
                    <a:pt x="13466" y="998"/>
                    <a:pt x="12712" y="1692"/>
                    <a:pt x="11701" y="2902"/>
                  </a:cubicBezTo>
                  <a:cubicBezTo>
                    <a:pt x="11443" y="3180"/>
                    <a:pt x="11165" y="3497"/>
                    <a:pt x="10868" y="3854"/>
                  </a:cubicBezTo>
                  <a:cubicBezTo>
                    <a:pt x="10590" y="4211"/>
                    <a:pt x="10293" y="4608"/>
                    <a:pt x="9975" y="5024"/>
                  </a:cubicBezTo>
                  <a:cubicBezTo>
                    <a:pt x="9797" y="5242"/>
                    <a:pt x="9638" y="5460"/>
                    <a:pt x="9460" y="5678"/>
                  </a:cubicBezTo>
                  <a:cubicBezTo>
                    <a:pt x="9281" y="5916"/>
                    <a:pt x="9123" y="6154"/>
                    <a:pt x="8964" y="6412"/>
                  </a:cubicBezTo>
                  <a:cubicBezTo>
                    <a:pt x="8607" y="6908"/>
                    <a:pt x="8250" y="7443"/>
                    <a:pt x="7853" y="8019"/>
                  </a:cubicBezTo>
                  <a:cubicBezTo>
                    <a:pt x="6366" y="10359"/>
                    <a:pt x="4680" y="13393"/>
                    <a:pt x="3153" y="17379"/>
                  </a:cubicBezTo>
                  <a:cubicBezTo>
                    <a:pt x="1686" y="21385"/>
                    <a:pt x="952" y="24776"/>
                    <a:pt x="516" y="27513"/>
                  </a:cubicBezTo>
                  <a:cubicBezTo>
                    <a:pt x="437" y="28187"/>
                    <a:pt x="357" y="28841"/>
                    <a:pt x="278" y="29436"/>
                  </a:cubicBezTo>
                  <a:cubicBezTo>
                    <a:pt x="258" y="29754"/>
                    <a:pt x="199" y="30031"/>
                    <a:pt x="199" y="30329"/>
                  </a:cubicBezTo>
                  <a:cubicBezTo>
                    <a:pt x="179" y="30606"/>
                    <a:pt x="159" y="30884"/>
                    <a:pt x="139" y="31142"/>
                  </a:cubicBezTo>
                  <a:cubicBezTo>
                    <a:pt x="99" y="31677"/>
                    <a:pt x="80" y="32173"/>
                    <a:pt x="40" y="32629"/>
                  </a:cubicBezTo>
                  <a:cubicBezTo>
                    <a:pt x="40" y="33085"/>
                    <a:pt x="40" y="33522"/>
                    <a:pt x="40" y="33898"/>
                  </a:cubicBezTo>
                  <a:cubicBezTo>
                    <a:pt x="0" y="35465"/>
                    <a:pt x="119" y="36476"/>
                    <a:pt x="159" y="37131"/>
                  </a:cubicBezTo>
                  <a:cubicBezTo>
                    <a:pt x="218" y="37765"/>
                    <a:pt x="278" y="38003"/>
                    <a:pt x="318" y="38003"/>
                  </a:cubicBezTo>
                  <a:cubicBezTo>
                    <a:pt x="357" y="38003"/>
                    <a:pt x="377" y="37746"/>
                    <a:pt x="397" y="37111"/>
                  </a:cubicBezTo>
                  <a:cubicBezTo>
                    <a:pt x="417" y="36476"/>
                    <a:pt x="377" y="35445"/>
                    <a:pt x="456" y="33918"/>
                  </a:cubicBezTo>
                  <a:cubicBezTo>
                    <a:pt x="476" y="33522"/>
                    <a:pt x="476" y="33105"/>
                    <a:pt x="496" y="32649"/>
                  </a:cubicBezTo>
                  <a:cubicBezTo>
                    <a:pt x="536" y="32193"/>
                    <a:pt x="575" y="31717"/>
                    <a:pt x="635" y="31181"/>
                  </a:cubicBezTo>
                  <a:cubicBezTo>
                    <a:pt x="655" y="30924"/>
                    <a:pt x="674" y="30646"/>
                    <a:pt x="694" y="30368"/>
                  </a:cubicBezTo>
                  <a:cubicBezTo>
                    <a:pt x="714" y="30091"/>
                    <a:pt x="774" y="29793"/>
                    <a:pt x="813" y="29496"/>
                  </a:cubicBezTo>
                  <a:cubicBezTo>
                    <a:pt x="893" y="28901"/>
                    <a:pt x="972" y="28266"/>
                    <a:pt x="1071" y="27592"/>
                  </a:cubicBezTo>
                  <a:cubicBezTo>
                    <a:pt x="1507" y="24895"/>
                    <a:pt x="2241" y="21544"/>
                    <a:pt x="3709" y="17577"/>
                  </a:cubicBezTo>
                  <a:cubicBezTo>
                    <a:pt x="5216" y="13651"/>
                    <a:pt x="6882" y="10636"/>
                    <a:pt x="8310" y="8316"/>
                  </a:cubicBezTo>
                  <a:cubicBezTo>
                    <a:pt x="8686" y="7741"/>
                    <a:pt x="9043" y="7206"/>
                    <a:pt x="9380" y="6710"/>
                  </a:cubicBezTo>
                  <a:cubicBezTo>
                    <a:pt x="9559" y="6452"/>
                    <a:pt x="9698" y="6214"/>
                    <a:pt x="9876" y="5976"/>
                  </a:cubicBezTo>
                  <a:cubicBezTo>
                    <a:pt x="10035" y="5758"/>
                    <a:pt x="10213" y="5540"/>
                    <a:pt x="10372" y="5322"/>
                  </a:cubicBezTo>
                  <a:cubicBezTo>
                    <a:pt x="10669" y="4905"/>
                    <a:pt x="10967" y="4508"/>
                    <a:pt x="11245" y="4151"/>
                  </a:cubicBezTo>
                  <a:cubicBezTo>
                    <a:pt x="11522" y="3775"/>
                    <a:pt x="11780" y="3457"/>
                    <a:pt x="12038" y="3160"/>
                  </a:cubicBezTo>
                  <a:cubicBezTo>
                    <a:pt x="12990" y="1950"/>
                    <a:pt x="13684" y="1216"/>
                    <a:pt x="14100" y="721"/>
                  </a:cubicBezTo>
                  <a:cubicBezTo>
                    <a:pt x="14497" y="225"/>
                    <a:pt x="14636" y="27"/>
                    <a:pt x="14616" y="7"/>
                  </a:cubicBezTo>
                  <a:cubicBezTo>
                    <a:pt x="14612" y="3"/>
                    <a:pt x="14607" y="1"/>
                    <a:pt x="146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9"/>
            <p:cNvSpPr/>
            <p:nvPr/>
          </p:nvSpPr>
          <p:spPr>
            <a:xfrm>
              <a:off x="4124293" y="164408"/>
              <a:ext cx="111965" cy="498727"/>
            </a:xfrm>
            <a:custGeom>
              <a:rect b="b" l="l" r="r" t="t"/>
              <a:pathLst>
                <a:path extrusionOk="0" h="15550" w="3491">
                  <a:moveTo>
                    <a:pt x="3404" y="1"/>
                  </a:moveTo>
                  <a:cubicBezTo>
                    <a:pt x="3320" y="1"/>
                    <a:pt x="3102" y="331"/>
                    <a:pt x="2678" y="1409"/>
                  </a:cubicBezTo>
                  <a:cubicBezTo>
                    <a:pt x="2261" y="2520"/>
                    <a:pt x="1567" y="4404"/>
                    <a:pt x="893" y="7597"/>
                  </a:cubicBezTo>
                  <a:cubicBezTo>
                    <a:pt x="239" y="10770"/>
                    <a:pt x="100" y="12793"/>
                    <a:pt x="40" y="13963"/>
                  </a:cubicBezTo>
                  <a:cubicBezTo>
                    <a:pt x="1" y="15152"/>
                    <a:pt x="60" y="15549"/>
                    <a:pt x="139" y="15549"/>
                  </a:cubicBezTo>
                  <a:cubicBezTo>
                    <a:pt x="239" y="15549"/>
                    <a:pt x="318" y="15172"/>
                    <a:pt x="457" y="14002"/>
                  </a:cubicBezTo>
                  <a:cubicBezTo>
                    <a:pt x="635" y="12832"/>
                    <a:pt x="834" y="10869"/>
                    <a:pt x="1468" y="7716"/>
                  </a:cubicBezTo>
                  <a:cubicBezTo>
                    <a:pt x="2142" y="4563"/>
                    <a:pt x="2757" y="2679"/>
                    <a:pt x="3074" y="1548"/>
                  </a:cubicBezTo>
                  <a:cubicBezTo>
                    <a:pt x="3412" y="418"/>
                    <a:pt x="3491" y="41"/>
                    <a:pt x="3412" y="1"/>
                  </a:cubicBezTo>
                  <a:cubicBezTo>
                    <a:pt x="3409" y="1"/>
                    <a:pt x="3407" y="1"/>
                    <a:pt x="340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9"/>
            <p:cNvSpPr/>
            <p:nvPr/>
          </p:nvSpPr>
          <p:spPr>
            <a:xfrm>
              <a:off x="3805653" y="1731598"/>
              <a:ext cx="247439" cy="1340887"/>
            </a:xfrm>
            <a:custGeom>
              <a:rect b="b" l="l" r="r" t="t"/>
              <a:pathLst>
                <a:path extrusionOk="0" h="41808" w="7715">
                  <a:moveTo>
                    <a:pt x="7688" y="0"/>
                  </a:moveTo>
                  <a:cubicBezTo>
                    <a:pt x="7639" y="0"/>
                    <a:pt x="7460" y="204"/>
                    <a:pt x="7100" y="716"/>
                  </a:cubicBezTo>
                  <a:cubicBezTo>
                    <a:pt x="6703" y="1271"/>
                    <a:pt x="6049" y="2143"/>
                    <a:pt x="5275" y="3571"/>
                  </a:cubicBezTo>
                  <a:cubicBezTo>
                    <a:pt x="5077" y="3928"/>
                    <a:pt x="4859" y="4325"/>
                    <a:pt x="4641" y="4741"/>
                  </a:cubicBezTo>
                  <a:cubicBezTo>
                    <a:pt x="4422" y="5178"/>
                    <a:pt x="4204" y="5654"/>
                    <a:pt x="3966" y="6149"/>
                  </a:cubicBezTo>
                  <a:cubicBezTo>
                    <a:pt x="3847" y="6407"/>
                    <a:pt x="3728" y="6665"/>
                    <a:pt x="3590" y="6943"/>
                  </a:cubicBezTo>
                  <a:cubicBezTo>
                    <a:pt x="3471" y="7220"/>
                    <a:pt x="3371" y="7518"/>
                    <a:pt x="3252" y="7815"/>
                  </a:cubicBezTo>
                  <a:cubicBezTo>
                    <a:pt x="3014" y="8410"/>
                    <a:pt x="2776" y="9045"/>
                    <a:pt x="2519" y="9719"/>
                  </a:cubicBezTo>
                  <a:cubicBezTo>
                    <a:pt x="1587" y="12476"/>
                    <a:pt x="655" y="16005"/>
                    <a:pt x="298" y="20467"/>
                  </a:cubicBezTo>
                  <a:cubicBezTo>
                    <a:pt x="0" y="24949"/>
                    <a:pt x="397" y="28578"/>
                    <a:pt x="912" y="31434"/>
                  </a:cubicBezTo>
                  <a:cubicBezTo>
                    <a:pt x="1091" y="32148"/>
                    <a:pt x="1230" y="32822"/>
                    <a:pt x="1368" y="33437"/>
                  </a:cubicBezTo>
                  <a:cubicBezTo>
                    <a:pt x="1448" y="33754"/>
                    <a:pt x="1507" y="34052"/>
                    <a:pt x="1587" y="34330"/>
                  </a:cubicBezTo>
                  <a:cubicBezTo>
                    <a:pt x="1686" y="34627"/>
                    <a:pt x="1765" y="34905"/>
                    <a:pt x="1844" y="35182"/>
                  </a:cubicBezTo>
                  <a:cubicBezTo>
                    <a:pt x="2003" y="35698"/>
                    <a:pt x="2162" y="36194"/>
                    <a:pt x="2301" y="36670"/>
                  </a:cubicBezTo>
                  <a:cubicBezTo>
                    <a:pt x="2459" y="37126"/>
                    <a:pt x="2618" y="37522"/>
                    <a:pt x="2757" y="37919"/>
                  </a:cubicBezTo>
                  <a:cubicBezTo>
                    <a:pt x="3332" y="39466"/>
                    <a:pt x="3847" y="40418"/>
                    <a:pt x="4145" y="41013"/>
                  </a:cubicBezTo>
                  <a:cubicBezTo>
                    <a:pt x="4430" y="41583"/>
                    <a:pt x="4569" y="41807"/>
                    <a:pt x="4615" y="41807"/>
                  </a:cubicBezTo>
                  <a:cubicBezTo>
                    <a:pt x="4617" y="41807"/>
                    <a:pt x="4619" y="41807"/>
                    <a:pt x="4621" y="41806"/>
                  </a:cubicBezTo>
                  <a:cubicBezTo>
                    <a:pt x="4660" y="41786"/>
                    <a:pt x="4581" y="41528"/>
                    <a:pt x="4343" y="40914"/>
                  </a:cubicBezTo>
                  <a:cubicBezTo>
                    <a:pt x="4105" y="40279"/>
                    <a:pt x="3649" y="39327"/>
                    <a:pt x="3153" y="37780"/>
                  </a:cubicBezTo>
                  <a:cubicBezTo>
                    <a:pt x="3034" y="37384"/>
                    <a:pt x="2876" y="36987"/>
                    <a:pt x="2737" y="36531"/>
                  </a:cubicBezTo>
                  <a:cubicBezTo>
                    <a:pt x="2598" y="36075"/>
                    <a:pt x="2459" y="35579"/>
                    <a:pt x="2320" y="35043"/>
                  </a:cubicBezTo>
                  <a:cubicBezTo>
                    <a:pt x="2241" y="34766"/>
                    <a:pt x="2162" y="34508"/>
                    <a:pt x="2082" y="34211"/>
                  </a:cubicBezTo>
                  <a:cubicBezTo>
                    <a:pt x="1983" y="33933"/>
                    <a:pt x="1944" y="33635"/>
                    <a:pt x="1884" y="33318"/>
                  </a:cubicBezTo>
                  <a:cubicBezTo>
                    <a:pt x="1745" y="32703"/>
                    <a:pt x="1606" y="32049"/>
                    <a:pt x="1448" y="31335"/>
                  </a:cubicBezTo>
                  <a:cubicBezTo>
                    <a:pt x="972" y="28519"/>
                    <a:pt x="595" y="24930"/>
                    <a:pt x="893" y="20527"/>
                  </a:cubicBezTo>
                  <a:cubicBezTo>
                    <a:pt x="1249" y="16105"/>
                    <a:pt x="2142" y="12614"/>
                    <a:pt x="3034" y="9897"/>
                  </a:cubicBezTo>
                  <a:cubicBezTo>
                    <a:pt x="3272" y="9223"/>
                    <a:pt x="3510" y="8589"/>
                    <a:pt x="3728" y="7994"/>
                  </a:cubicBezTo>
                  <a:cubicBezTo>
                    <a:pt x="3847" y="7696"/>
                    <a:pt x="3947" y="7419"/>
                    <a:pt x="4066" y="7141"/>
                  </a:cubicBezTo>
                  <a:cubicBezTo>
                    <a:pt x="4185" y="6863"/>
                    <a:pt x="4304" y="6605"/>
                    <a:pt x="4422" y="6367"/>
                  </a:cubicBezTo>
                  <a:cubicBezTo>
                    <a:pt x="4641" y="5852"/>
                    <a:pt x="4859" y="5376"/>
                    <a:pt x="5037" y="4940"/>
                  </a:cubicBezTo>
                  <a:cubicBezTo>
                    <a:pt x="5255" y="4523"/>
                    <a:pt x="5474" y="4146"/>
                    <a:pt x="5652" y="3770"/>
                  </a:cubicBezTo>
                  <a:cubicBezTo>
                    <a:pt x="6366" y="2322"/>
                    <a:pt x="6961" y="1429"/>
                    <a:pt x="7278" y="854"/>
                  </a:cubicBezTo>
                  <a:cubicBezTo>
                    <a:pt x="7615" y="279"/>
                    <a:pt x="7715" y="41"/>
                    <a:pt x="7695" y="2"/>
                  </a:cubicBezTo>
                  <a:cubicBezTo>
                    <a:pt x="7693" y="1"/>
                    <a:pt x="7691" y="0"/>
                    <a:pt x="76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9"/>
            <p:cNvSpPr/>
            <p:nvPr/>
          </p:nvSpPr>
          <p:spPr>
            <a:xfrm>
              <a:off x="4378725" y="1806038"/>
              <a:ext cx="129765" cy="1230173"/>
            </a:xfrm>
            <a:custGeom>
              <a:rect b="b" l="l" r="r" t="t"/>
              <a:pathLst>
                <a:path extrusionOk="0" h="38356" w="4046">
                  <a:moveTo>
                    <a:pt x="40" y="1"/>
                  </a:moveTo>
                  <a:cubicBezTo>
                    <a:pt x="0" y="21"/>
                    <a:pt x="40" y="259"/>
                    <a:pt x="218" y="834"/>
                  </a:cubicBezTo>
                  <a:cubicBezTo>
                    <a:pt x="397" y="1389"/>
                    <a:pt x="714" y="2301"/>
                    <a:pt x="1111" y="3690"/>
                  </a:cubicBezTo>
                  <a:cubicBezTo>
                    <a:pt x="1210" y="4046"/>
                    <a:pt x="1329" y="4423"/>
                    <a:pt x="1448" y="4820"/>
                  </a:cubicBezTo>
                  <a:cubicBezTo>
                    <a:pt x="1547" y="5236"/>
                    <a:pt x="1666" y="5692"/>
                    <a:pt x="1785" y="6168"/>
                  </a:cubicBezTo>
                  <a:cubicBezTo>
                    <a:pt x="2063" y="7120"/>
                    <a:pt x="2261" y="8231"/>
                    <a:pt x="2519" y="9500"/>
                  </a:cubicBezTo>
                  <a:cubicBezTo>
                    <a:pt x="2975" y="12019"/>
                    <a:pt x="3411" y="15211"/>
                    <a:pt x="3451" y="19178"/>
                  </a:cubicBezTo>
                  <a:cubicBezTo>
                    <a:pt x="3451" y="23124"/>
                    <a:pt x="3054" y="26317"/>
                    <a:pt x="2618" y="28855"/>
                  </a:cubicBezTo>
                  <a:cubicBezTo>
                    <a:pt x="2360" y="30105"/>
                    <a:pt x="2182" y="31235"/>
                    <a:pt x="1924" y="32187"/>
                  </a:cubicBezTo>
                  <a:cubicBezTo>
                    <a:pt x="1805" y="32663"/>
                    <a:pt x="1706" y="33119"/>
                    <a:pt x="1606" y="33536"/>
                  </a:cubicBezTo>
                  <a:cubicBezTo>
                    <a:pt x="1488" y="33932"/>
                    <a:pt x="1369" y="34309"/>
                    <a:pt x="1269" y="34666"/>
                  </a:cubicBezTo>
                  <a:cubicBezTo>
                    <a:pt x="893" y="36074"/>
                    <a:pt x="575" y="36966"/>
                    <a:pt x="417" y="37541"/>
                  </a:cubicBezTo>
                  <a:cubicBezTo>
                    <a:pt x="238" y="38117"/>
                    <a:pt x="198" y="38355"/>
                    <a:pt x="238" y="38355"/>
                  </a:cubicBezTo>
                  <a:cubicBezTo>
                    <a:pt x="240" y="38355"/>
                    <a:pt x="242" y="38356"/>
                    <a:pt x="244" y="38356"/>
                  </a:cubicBezTo>
                  <a:cubicBezTo>
                    <a:pt x="289" y="38356"/>
                    <a:pt x="407" y="38151"/>
                    <a:pt x="615" y="37621"/>
                  </a:cubicBezTo>
                  <a:cubicBezTo>
                    <a:pt x="853" y="37066"/>
                    <a:pt x="1250" y="36193"/>
                    <a:pt x="1666" y="34785"/>
                  </a:cubicBezTo>
                  <a:cubicBezTo>
                    <a:pt x="1785" y="34428"/>
                    <a:pt x="1924" y="34071"/>
                    <a:pt x="2043" y="33655"/>
                  </a:cubicBezTo>
                  <a:cubicBezTo>
                    <a:pt x="2142" y="33238"/>
                    <a:pt x="2261" y="32782"/>
                    <a:pt x="2400" y="32306"/>
                  </a:cubicBezTo>
                  <a:cubicBezTo>
                    <a:pt x="2677" y="31354"/>
                    <a:pt x="2876" y="30224"/>
                    <a:pt x="3153" y="28955"/>
                  </a:cubicBezTo>
                  <a:cubicBezTo>
                    <a:pt x="3629" y="26396"/>
                    <a:pt x="4046" y="23164"/>
                    <a:pt x="4026" y="19158"/>
                  </a:cubicBezTo>
                  <a:cubicBezTo>
                    <a:pt x="3986" y="15152"/>
                    <a:pt x="3550" y="11939"/>
                    <a:pt x="3054" y="9381"/>
                  </a:cubicBezTo>
                  <a:cubicBezTo>
                    <a:pt x="2777" y="8112"/>
                    <a:pt x="2558" y="7001"/>
                    <a:pt x="2261" y="6049"/>
                  </a:cubicBezTo>
                  <a:cubicBezTo>
                    <a:pt x="2122" y="5554"/>
                    <a:pt x="2003" y="5117"/>
                    <a:pt x="1884" y="4701"/>
                  </a:cubicBezTo>
                  <a:cubicBezTo>
                    <a:pt x="1765" y="4284"/>
                    <a:pt x="1626" y="3908"/>
                    <a:pt x="1507" y="3571"/>
                  </a:cubicBezTo>
                  <a:cubicBezTo>
                    <a:pt x="1071" y="2182"/>
                    <a:pt x="674" y="1290"/>
                    <a:pt x="436" y="735"/>
                  </a:cubicBezTo>
                  <a:cubicBezTo>
                    <a:pt x="198" y="199"/>
                    <a:pt x="79" y="1"/>
                    <a:pt x="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9"/>
            <p:cNvSpPr/>
            <p:nvPr/>
          </p:nvSpPr>
          <p:spPr>
            <a:xfrm>
              <a:off x="3834903" y="3559602"/>
              <a:ext cx="267805" cy="920769"/>
            </a:xfrm>
            <a:custGeom>
              <a:rect b="b" l="l" r="r" t="t"/>
              <a:pathLst>
                <a:path extrusionOk="0" h="28709" w="8350">
                  <a:moveTo>
                    <a:pt x="5576" y="0"/>
                  </a:moveTo>
                  <a:cubicBezTo>
                    <a:pt x="5575" y="0"/>
                    <a:pt x="5574" y="0"/>
                    <a:pt x="5573" y="1"/>
                  </a:cubicBezTo>
                  <a:cubicBezTo>
                    <a:pt x="5494" y="21"/>
                    <a:pt x="5632" y="754"/>
                    <a:pt x="6168" y="3055"/>
                  </a:cubicBezTo>
                  <a:cubicBezTo>
                    <a:pt x="6426" y="4205"/>
                    <a:pt x="6803" y="5752"/>
                    <a:pt x="7159" y="7814"/>
                  </a:cubicBezTo>
                  <a:cubicBezTo>
                    <a:pt x="7338" y="8845"/>
                    <a:pt x="7497" y="9996"/>
                    <a:pt x="7596" y="11305"/>
                  </a:cubicBezTo>
                  <a:cubicBezTo>
                    <a:pt x="7715" y="12594"/>
                    <a:pt x="7754" y="14041"/>
                    <a:pt x="7616" y="15648"/>
                  </a:cubicBezTo>
                  <a:cubicBezTo>
                    <a:pt x="7338" y="18821"/>
                    <a:pt x="6406" y="21280"/>
                    <a:pt x="5414" y="23084"/>
                  </a:cubicBezTo>
                  <a:cubicBezTo>
                    <a:pt x="4403" y="24889"/>
                    <a:pt x="3332" y="26059"/>
                    <a:pt x="2479" y="26832"/>
                  </a:cubicBezTo>
                  <a:cubicBezTo>
                    <a:pt x="2261" y="27031"/>
                    <a:pt x="2043" y="27189"/>
                    <a:pt x="1864" y="27348"/>
                  </a:cubicBezTo>
                  <a:cubicBezTo>
                    <a:pt x="1765" y="27427"/>
                    <a:pt x="1686" y="27507"/>
                    <a:pt x="1587" y="27566"/>
                  </a:cubicBezTo>
                  <a:cubicBezTo>
                    <a:pt x="1508" y="27626"/>
                    <a:pt x="1428" y="27685"/>
                    <a:pt x="1329" y="27745"/>
                  </a:cubicBezTo>
                  <a:cubicBezTo>
                    <a:pt x="1170" y="27864"/>
                    <a:pt x="1032" y="27963"/>
                    <a:pt x="893" y="28062"/>
                  </a:cubicBezTo>
                  <a:cubicBezTo>
                    <a:pt x="774" y="28161"/>
                    <a:pt x="655" y="28221"/>
                    <a:pt x="556" y="28280"/>
                  </a:cubicBezTo>
                  <a:cubicBezTo>
                    <a:pt x="139" y="28538"/>
                    <a:pt x="0" y="28657"/>
                    <a:pt x="20" y="28697"/>
                  </a:cubicBezTo>
                  <a:cubicBezTo>
                    <a:pt x="24" y="28704"/>
                    <a:pt x="34" y="28708"/>
                    <a:pt x="50" y="28708"/>
                  </a:cubicBezTo>
                  <a:cubicBezTo>
                    <a:pt x="119" y="28708"/>
                    <a:pt x="306" y="28638"/>
                    <a:pt x="675" y="28478"/>
                  </a:cubicBezTo>
                  <a:cubicBezTo>
                    <a:pt x="893" y="28379"/>
                    <a:pt x="1170" y="28221"/>
                    <a:pt x="1527" y="28022"/>
                  </a:cubicBezTo>
                  <a:cubicBezTo>
                    <a:pt x="1607" y="27963"/>
                    <a:pt x="1706" y="27903"/>
                    <a:pt x="1805" y="27844"/>
                  </a:cubicBezTo>
                  <a:cubicBezTo>
                    <a:pt x="1904" y="27784"/>
                    <a:pt x="2003" y="27725"/>
                    <a:pt x="2102" y="27645"/>
                  </a:cubicBezTo>
                  <a:cubicBezTo>
                    <a:pt x="2301" y="27487"/>
                    <a:pt x="2539" y="27348"/>
                    <a:pt x="2757" y="27150"/>
                  </a:cubicBezTo>
                  <a:cubicBezTo>
                    <a:pt x="3669" y="26376"/>
                    <a:pt x="4819" y="25186"/>
                    <a:pt x="5890" y="23342"/>
                  </a:cubicBezTo>
                  <a:cubicBezTo>
                    <a:pt x="6941" y="21498"/>
                    <a:pt x="7933" y="18959"/>
                    <a:pt x="8211" y="15687"/>
                  </a:cubicBezTo>
                  <a:cubicBezTo>
                    <a:pt x="8349" y="14041"/>
                    <a:pt x="8310" y="12574"/>
                    <a:pt x="8191" y="11245"/>
                  </a:cubicBezTo>
                  <a:cubicBezTo>
                    <a:pt x="8072" y="9916"/>
                    <a:pt x="7893" y="8746"/>
                    <a:pt x="7695" y="7715"/>
                  </a:cubicBezTo>
                  <a:cubicBezTo>
                    <a:pt x="7298" y="5633"/>
                    <a:pt x="6882" y="4106"/>
                    <a:pt x="6565" y="2956"/>
                  </a:cubicBezTo>
                  <a:cubicBezTo>
                    <a:pt x="5939" y="706"/>
                    <a:pt x="5660" y="0"/>
                    <a:pt x="5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9"/>
            <p:cNvSpPr/>
            <p:nvPr/>
          </p:nvSpPr>
          <p:spPr>
            <a:xfrm>
              <a:off x="4289659" y="3507452"/>
              <a:ext cx="188298" cy="981002"/>
            </a:xfrm>
            <a:custGeom>
              <a:rect b="b" l="l" r="r" t="t"/>
              <a:pathLst>
                <a:path extrusionOk="0" h="30587" w="5871">
                  <a:moveTo>
                    <a:pt x="1964" y="1"/>
                  </a:moveTo>
                  <a:cubicBezTo>
                    <a:pt x="1924" y="1"/>
                    <a:pt x="1845" y="159"/>
                    <a:pt x="1667" y="615"/>
                  </a:cubicBezTo>
                  <a:cubicBezTo>
                    <a:pt x="1528" y="1071"/>
                    <a:pt x="1250" y="1805"/>
                    <a:pt x="992" y="2975"/>
                  </a:cubicBezTo>
                  <a:cubicBezTo>
                    <a:pt x="933" y="3253"/>
                    <a:pt x="854" y="3570"/>
                    <a:pt x="774" y="3907"/>
                  </a:cubicBezTo>
                  <a:cubicBezTo>
                    <a:pt x="715" y="4264"/>
                    <a:pt x="655" y="4621"/>
                    <a:pt x="576" y="5018"/>
                  </a:cubicBezTo>
                  <a:cubicBezTo>
                    <a:pt x="417" y="5811"/>
                    <a:pt x="358" y="6743"/>
                    <a:pt x="219" y="7794"/>
                  </a:cubicBezTo>
                  <a:cubicBezTo>
                    <a:pt x="60" y="9876"/>
                    <a:pt x="1" y="12514"/>
                    <a:pt x="397" y="15747"/>
                  </a:cubicBezTo>
                  <a:cubicBezTo>
                    <a:pt x="814" y="18959"/>
                    <a:pt x="1528" y="21498"/>
                    <a:pt x="2222" y="23481"/>
                  </a:cubicBezTo>
                  <a:cubicBezTo>
                    <a:pt x="2599" y="24472"/>
                    <a:pt x="2896" y="25345"/>
                    <a:pt x="3253" y="26079"/>
                  </a:cubicBezTo>
                  <a:cubicBezTo>
                    <a:pt x="3432" y="26436"/>
                    <a:pt x="3570" y="26773"/>
                    <a:pt x="3729" y="27090"/>
                  </a:cubicBezTo>
                  <a:cubicBezTo>
                    <a:pt x="3868" y="27407"/>
                    <a:pt x="4027" y="27685"/>
                    <a:pt x="4165" y="27963"/>
                  </a:cubicBezTo>
                  <a:cubicBezTo>
                    <a:pt x="4701" y="29014"/>
                    <a:pt x="5157" y="29668"/>
                    <a:pt x="5415" y="30065"/>
                  </a:cubicBezTo>
                  <a:cubicBezTo>
                    <a:pt x="5665" y="30422"/>
                    <a:pt x="5786" y="30586"/>
                    <a:pt x="5837" y="30586"/>
                  </a:cubicBezTo>
                  <a:cubicBezTo>
                    <a:pt x="5842" y="30586"/>
                    <a:pt x="5847" y="30584"/>
                    <a:pt x="5851" y="30580"/>
                  </a:cubicBezTo>
                  <a:cubicBezTo>
                    <a:pt x="5871" y="30560"/>
                    <a:pt x="5811" y="30382"/>
                    <a:pt x="5613" y="29946"/>
                  </a:cubicBezTo>
                  <a:cubicBezTo>
                    <a:pt x="5415" y="29509"/>
                    <a:pt x="5038" y="28835"/>
                    <a:pt x="4562" y="27764"/>
                  </a:cubicBezTo>
                  <a:cubicBezTo>
                    <a:pt x="4423" y="27506"/>
                    <a:pt x="4284" y="27229"/>
                    <a:pt x="4146" y="26912"/>
                  </a:cubicBezTo>
                  <a:cubicBezTo>
                    <a:pt x="4007" y="26594"/>
                    <a:pt x="3868" y="26237"/>
                    <a:pt x="3709" y="25880"/>
                  </a:cubicBezTo>
                  <a:cubicBezTo>
                    <a:pt x="3392" y="25147"/>
                    <a:pt x="3114" y="24274"/>
                    <a:pt x="2737" y="23302"/>
                  </a:cubicBezTo>
                  <a:cubicBezTo>
                    <a:pt x="2103" y="21339"/>
                    <a:pt x="1409" y="18840"/>
                    <a:pt x="992" y="15667"/>
                  </a:cubicBezTo>
                  <a:cubicBezTo>
                    <a:pt x="596" y="12494"/>
                    <a:pt x="635" y="9896"/>
                    <a:pt x="774" y="7834"/>
                  </a:cubicBezTo>
                  <a:cubicBezTo>
                    <a:pt x="873" y="6803"/>
                    <a:pt x="933" y="5890"/>
                    <a:pt x="1072" y="5097"/>
                  </a:cubicBezTo>
                  <a:cubicBezTo>
                    <a:pt x="1131" y="4701"/>
                    <a:pt x="1191" y="4344"/>
                    <a:pt x="1230" y="3987"/>
                  </a:cubicBezTo>
                  <a:cubicBezTo>
                    <a:pt x="1290" y="3649"/>
                    <a:pt x="1349" y="3352"/>
                    <a:pt x="1409" y="3055"/>
                  </a:cubicBezTo>
                  <a:cubicBezTo>
                    <a:pt x="1607" y="1904"/>
                    <a:pt x="1805" y="1151"/>
                    <a:pt x="1905" y="675"/>
                  </a:cubicBezTo>
                  <a:cubicBezTo>
                    <a:pt x="1984" y="199"/>
                    <a:pt x="2004" y="20"/>
                    <a:pt x="19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9"/>
            <p:cNvSpPr/>
            <p:nvPr/>
          </p:nvSpPr>
          <p:spPr>
            <a:xfrm>
              <a:off x="3701321" y="4191205"/>
              <a:ext cx="206739" cy="181979"/>
            </a:xfrm>
            <a:custGeom>
              <a:rect b="b" l="l" r="r" t="t"/>
              <a:pathLst>
                <a:path extrusionOk="0" h="5674" w="6446">
                  <a:moveTo>
                    <a:pt x="6386" y="0"/>
                  </a:moveTo>
                  <a:cubicBezTo>
                    <a:pt x="6347" y="0"/>
                    <a:pt x="6287" y="40"/>
                    <a:pt x="6228" y="159"/>
                  </a:cubicBezTo>
                  <a:cubicBezTo>
                    <a:pt x="6168" y="298"/>
                    <a:pt x="6089" y="496"/>
                    <a:pt x="5970" y="793"/>
                  </a:cubicBezTo>
                  <a:cubicBezTo>
                    <a:pt x="5930" y="873"/>
                    <a:pt x="5891" y="952"/>
                    <a:pt x="5871" y="1051"/>
                  </a:cubicBezTo>
                  <a:cubicBezTo>
                    <a:pt x="5811" y="1131"/>
                    <a:pt x="5772" y="1230"/>
                    <a:pt x="5732" y="1329"/>
                  </a:cubicBezTo>
                  <a:cubicBezTo>
                    <a:pt x="5633" y="1527"/>
                    <a:pt x="5494" y="1745"/>
                    <a:pt x="5355" y="2003"/>
                  </a:cubicBezTo>
                  <a:cubicBezTo>
                    <a:pt x="5058" y="2479"/>
                    <a:pt x="4621" y="3054"/>
                    <a:pt x="3947" y="3649"/>
                  </a:cubicBezTo>
                  <a:cubicBezTo>
                    <a:pt x="3273" y="4224"/>
                    <a:pt x="2638" y="4561"/>
                    <a:pt x="2123" y="4799"/>
                  </a:cubicBezTo>
                  <a:cubicBezTo>
                    <a:pt x="1845" y="4918"/>
                    <a:pt x="1627" y="5017"/>
                    <a:pt x="1409" y="5077"/>
                  </a:cubicBezTo>
                  <a:cubicBezTo>
                    <a:pt x="1310" y="5117"/>
                    <a:pt x="1210" y="5136"/>
                    <a:pt x="1111" y="5176"/>
                  </a:cubicBezTo>
                  <a:cubicBezTo>
                    <a:pt x="1012" y="5196"/>
                    <a:pt x="933" y="5216"/>
                    <a:pt x="854" y="5236"/>
                  </a:cubicBezTo>
                  <a:cubicBezTo>
                    <a:pt x="536" y="5335"/>
                    <a:pt x="318" y="5355"/>
                    <a:pt x="199" y="5414"/>
                  </a:cubicBezTo>
                  <a:cubicBezTo>
                    <a:pt x="60" y="5454"/>
                    <a:pt x="1" y="5493"/>
                    <a:pt x="1" y="5533"/>
                  </a:cubicBezTo>
                  <a:cubicBezTo>
                    <a:pt x="1" y="5573"/>
                    <a:pt x="60" y="5612"/>
                    <a:pt x="199" y="5632"/>
                  </a:cubicBezTo>
                  <a:cubicBezTo>
                    <a:pt x="285" y="5657"/>
                    <a:pt x="409" y="5674"/>
                    <a:pt x="570" y="5674"/>
                  </a:cubicBezTo>
                  <a:cubicBezTo>
                    <a:pt x="670" y="5674"/>
                    <a:pt x="784" y="5667"/>
                    <a:pt x="913" y="5652"/>
                  </a:cubicBezTo>
                  <a:cubicBezTo>
                    <a:pt x="1012" y="5632"/>
                    <a:pt x="1111" y="5632"/>
                    <a:pt x="1210" y="5612"/>
                  </a:cubicBezTo>
                  <a:cubicBezTo>
                    <a:pt x="1310" y="5593"/>
                    <a:pt x="1409" y="5573"/>
                    <a:pt x="1528" y="5553"/>
                  </a:cubicBezTo>
                  <a:cubicBezTo>
                    <a:pt x="1766" y="5513"/>
                    <a:pt x="2024" y="5414"/>
                    <a:pt x="2321" y="5315"/>
                  </a:cubicBezTo>
                  <a:cubicBezTo>
                    <a:pt x="2896" y="5077"/>
                    <a:pt x="3610" y="4720"/>
                    <a:pt x="4344" y="4085"/>
                  </a:cubicBezTo>
                  <a:cubicBezTo>
                    <a:pt x="5058" y="3451"/>
                    <a:pt x="5514" y="2816"/>
                    <a:pt x="5831" y="2281"/>
                  </a:cubicBezTo>
                  <a:cubicBezTo>
                    <a:pt x="5970" y="1983"/>
                    <a:pt x="6089" y="1745"/>
                    <a:pt x="6168" y="1527"/>
                  </a:cubicBezTo>
                  <a:cubicBezTo>
                    <a:pt x="6208" y="1408"/>
                    <a:pt x="6248" y="1309"/>
                    <a:pt x="6287" y="1210"/>
                  </a:cubicBezTo>
                  <a:cubicBezTo>
                    <a:pt x="6327" y="1111"/>
                    <a:pt x="6327" y="1012"/>
                    <a:pt x="6367" y="932"/>
                  </a:cubicBezTo>
                  <a:cubicBezTo>
                    <a:pt x="6446" y="595"/>
                    <a:pt x="6446" y="357"/>
                    <a:pt x="6446" y="218"/>
                  </a:cubicBezTo>
                  <a:cubicBezTo>
                    <a:pt x="6446" y="60"/>
                    <a:pt x="6426" y="0"/>
                    <a:pt x="6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9"/>
            <p:cNvSpPr/>
            <p:nvPr/>
          </p:nvSpPr>
          <p:spPr>
            <a:xfrm>
              <a:off x="4607049" y="4164489"/>
              <a:ext cx="196572" cy="259146"/>
            </a:xfrm>
            <a:custGeom>
              <a:rect b="b" l="l" r="r" t="t"/>
              <a:pathLst>
                <a:path extrusionOk="0" h="8080" w="6129">
                  <a:moveTo>
                    <a:pt x="199" y="0"/>
                  </a:moveTo>
                  <a:cubicBezTo>
                    <a:pt x="159" y="0"/>
                    <a:pt x="120" y="60"/>
                    <a:pt x="80" y="218"/>
                  </a:cubicBezTo>
                  <a:cubicBezTo>
                    <a:pt x="40" y="397"/>
                    <a:pt x="1" y="655"/>
                    <a:pt x="20" y="1071"/>
                  </a:cubicBezTo>
                  <a:cubicBezTo>
                    <a:pt x="40" y="1170"/>
                    <a:pt x="40" y="1289"/>
                    <a:pt x="40" y="1408"/>
                  </a:cubicBezTo>
                  <a:cubicBezTo>
                    <a:pt x="60" y="1527"/>
                    <a:pt x="80" y="1646"/>
                    <a:pt x="100" y="1785"/>
                  </a:cubicBezTo>
                  <a:cubicBezTo>
                    <a:pt x="139" y="2063"/>
                    <a:pt x="219" y="2380"/>
                    <a:pt x="318" y="2737"/>
                  </a:cubicBezTo>
                  <a:cubicBezTo>
                    <a:pt x="536" y="3431"/>
                    <a:pt x="913" y="4284"/>
                    <a:pt x="1567" y="5196"/>
                  </a:cubicBezTo>
                  <a:cubicBezTo>
                    <a:pt x="2242" y="6088"/>
                    <a:pt x="2955" y="6683"/>
                    <a:pt x="3550" y="7100"/>
                  </a:cubicBezTo>
                  <a:cubicBezTo>
                    <a:pt x="3868" y="7298"/>
                    <a:pt x="4126" y="7477"/>
                    <a:pt x="4383" y="7596"/>
                  </a:cubicBezTo>
                  <a:cubicBezTo>
                    <a:pt x="4522" y="7655"/>
                    <a:pt x="4641" y="7695"/>
                    <a:pt x="4740" y="7754"/>
                  </a:cubicBezTo>
                  <a:cubicBezTo>
                    <a:pt x="4859" y="7794"/>
                    <a:pt x="4958" y="7834"/>
                    <a:pt x="5058" y="7873"/>
                  </a:cubicBezTo>
                  <a:cubicBezTo>
                    <a:pt x="5434" y="8012"/>
                    <a:pt x="5712" y="8052"/>
                    <a:pt x="5891" y="8072"/>
                  </a:cubicBezTo>
                  <a:cubicBezTo>
                    <a:pt x="5933" y="8077"/>
                    <a:pt x="5970" y="8079"/>
                    <a:pt x="6001" y="8079"/>
                  </a:cubicBezTo>
                  <a:cubicBezTo>
                    <a:pt x="6086" y="8079"/>
                    <a:pt x="6129" y="8061"/>
                    <a:pt x="6129" y="8032"/>
                  </a:cubicBezTo>
                  <a:cubicBezTo>
                    <a:pt x="6129" y="7992"/>
                    <a:pt x="6089" y="7933"/>
                    <a:pt x="5950" y="7834"/>
                  </a:cubicBezTo>
                  <a:cubicBezTo>
                    <a:pt x="5811" y="7754"/>
                    <a:pt x="5573" y="7675"/>
                    <a:pt x="5216" y="7477"/>
                  </a:cubicBezTo>
                  <a:cubicBezTo>
                    <a:pt x="5137" y="7437"/>
                    <a:pt x="5038" y="7397"/>
                    <a:pt x="4939" y="7338"/>
                  </a:cubicBezTo>
                  <a:cubicBezTo>
                    <a:pt x="4839" y="7278"/>
                    <a:pt x="4740" y="7219"/>
                    <a:pt x="4621" y="7159"/>
                  </a:cubicBezTo>
                  <a:cubicBezTo>
                    <a:pt x="4383" y="7020"/>
                    <a:pt x="4145" y="6842"/>
                    <a:pt x="3868" y="6664"/>
                  </a:cubicBezTo>
                  <a:cubicBezTo>
                    <a:pt x="3312" y="6247"/>
                    <a:pt x="2678" y="5672"/>
                    <a:pt x="2043" y="4839"/>
                  </a:cubicBezTo>
                  <a:cubicBezTo>
                    <a:pt x="1428" y="3986"/>
                    <a:pt x="1072" y="3213"/>
                    <a:pt x="834" y="2558"/>
                  </a:cubicBezTo>
                  <a:cubicBezTo>
                    <a:pt x="734" y="2241"/>
                    <a:pt x="635" y="1944"/>
                    <a:pt x="576" y="1686"/>
                  </a:cubicBezTo>
                  <a:cubicBezTo>
                    <a:pt x="556" y="1567"/>
                    <a:pt x="516" y="1448"/>
                    <a:pt x="496" y="1329"/>
                  </a:cubicBezTo>
                  <a:cubicBezTo>
                    <a:pt x="477" y="1230"/>
                    <a:pt x="457" y="1131"/>
                    <a:pt x="437" y="1031"/>
                  </a:cubicBezTo>
                  <a:cubicBezTo>
                    <a:pt x="358" y="635"/>
                    <a:pt x="358" y="397"/>
                    <a:pt x="318" y="218"/>
                  </a:cubicBezTo>
                  <a:cubicBezTo>
                    <a:pt x="278" y="60"/>
                    <a:pt x="23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9"/>
            <p:cNvSpPr/>
            <p:nvPr/>
          </p:nvSpPr>
          <p:spPr>
            <a:xfrm>
              <a:off x="942825" y="4099606"/>
              <a:ext cx="38808" cy="23573"/>
            </a:xfrm>
            <a:custGeom>
              <a:rect b="b" l="l" r="r" t="t"/>
              <a:pathLst>
                <a:path extrusionOk="0" fill="none" h="735" w="1210">
                  <a:moveTo>
                    <a:pt x="1210" y="0"/>
                  </a:moveTo>
                  <a:cubicBezTo>
                    <a:pt x="853" y="298"/>
                    <a:pt x="456" y="556"/>
                    <a:pt x="0" y="734"/>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9"/>
            <p:cNvSpPr/>
            <p:nvPr/>
          </p:nvSpPr>
          <p:spPr>
            <a:xfrm>
              <a:off x="1233498" y="2165410"/>
              <a:ext cx="151382" cy="7665"/>
            </a:xfrm>
            <a:custGeom>
              <a:rect b="b" l="l" r="r" t="t"/>
              <a:pathLst>
                <a:path extrusionOk="0" fill="none" h="239" w="4720">
                  <a:moveTo>
                    <a:pt x="0" y="239"/>
                  </a:moveTo>
                  <a:cubicBezTo>
                    <a:pt x="1587" y="60"/>
                    <a:pt x="3173" y="1"/>
                    <a:pt x="4720" y="4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9"/>
            <p:cNvSpPr/>
            <p:nvPr/>
          </p:nvSpPr>
          <p:spPr>
            <a:xfrm>
              <a:off x="2950791" y="3694434"/>
              <a:ext cx="35023" cy="54106"/>
            </a:xfrm>
            <a:custGeom>
              <a:rect b="b" l="l" r="r" t="t"/>
              <a:pathLst>
                <a:path extrusionOk="0" fill="none" h="1687" w="1092">
                  <a:moveTo>
                    <a:pt x="1091" y="1687"/>
                  </a:moveTo>
                  <a:cubicBezTo>
                    <a:pt x="754" y="1111"/>
                    <a:pt x="378" y="556"/>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29"/>
            <p:cNvSpPr/>
            <p:nvPr/>
          </p:nvSpPr>
          <p:spPr>
            <a:xfrm>
              <a:off x="1333982" y="3728142"/>
              <a:ext cx="674" cy="11482"/>
            </a:xfrm>
            <a:custGeom>
              <a:rect b="b" l="l" r="r" t="t"/>
              <a:pathLst>
                <a:path extrusionOk="0" fill="none" h="358" w="21">
                  <a:moveTo>
                    <a:pt x="20" y="1"/>
                  </a:moveTo>
                  <a:cubicBezTo>
                    <a:pt x="20" y="41"/>
                    <a:pt x="0" y="60"/>
                    <a:pt x="20" y="100"/>
                  </a:cubicBezTo>
                  <a:cubicBezTo>
                    <a:pt x="0" y="179"/>
                    <a:pt x="0" y="279"/>
                    <a:pt x="0" y="358"/>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9"/>
            <p:cNvSpPr/>
            <p:nvPr/>
          </p:nvSpPr>
          <p:spPr>
            <a:xfrm>
              <a:off x="1334623" y="3224540"/>
              <a:ext cx="2002928" cy="1252912"/>
            </a:xfrm>
            <a:custGeom>
              <a:rect b="b" l="l" r="r" t="t"/>
              <a:pathLst>
                <a:path extrusionOk="0" h="39065" w="62450">
                  <a:moveTo>
                    <a:pt x="23801" y="1"/>
                  </a:moveTo>
                  <a:cubicBezTo>
                    <a:pt x="20723" y="1"/>
                    <a:pt x="17643" y="407"/>
                    <a:pt x="14675" y="1206"/>
                  </a:cubicBezTo>
                  <a:cubicBezTo>
                    <a:pt x="11046" y="2158"/>
                    <a:pt x="7516" y="3725"/>
                    <a:pt x="4780" y="6243"/>
                  </a:cubicBezTo>
                  <a:cubicBezTo>
                    <a:pt x="2102" y="8683"/>
                    <a:pt x="179" y="12094"/>
                    <a:pt x="0" y="15703"/>
                  </a:cubicBezTo>
                  <a:cubicBezTo>
                    <a:pt x="595" y="16338"/>
                    <a:pt x="1071" y="17091"/>
                    <a:pt x="1448" y="17904"/>
                  </a:cubicBezTo>
                  <a:cubicBezTo>
                    <a:pt x="4423" y="22981"/>
                    <a:pt x="4899" y="29882"/>
                    <a:pt x="3610" y="36585"/>
                  </a:cubicBezTo>
                  <a:lnTo>
                    <a:pt x="3748" y="36605"/>
                  </a:lnTo>
                  <a:cubicBezTo>
                    <a:pt x="4105" y="34781"/>
                    <a:pt x="4621" y="33055"/>
                    <a:pt x="5394" y="31409"/>
                  </a:cubicBezTo>
                  <a:cubicBezTo>
                    <a:pt x="9222" y="23179"/>
                    <a:pt x="19534" y="17646"/>
                    <a:pt x="28538" y="16357"/>
                  </a:cubicBezTo>
                  <a:cubicBezTo>
                    <a:pt x="29596" y="16206"/>
                    <a:pt x="30659" y="16133"/>
                    <a:pt x="31720" y="16133"/>
                  </a:cubicBezTo>
                  <a:cubicBezTo>
                    <a:pt x="37741" y="16133"/>
                    <a:pt x="43724" y="18472"/>
                    <a:pt x="48647" y="22029"/>
                  </a:cubicBezTo>
                  <a:cubicBezTo>
                    <a:pt x="54437" y="26194"/>
                    <a:pt x="58582" y="33075"/>
                    <a:pt x="62449" y="39064"/>
                  </a:cubicBezTo>
                  <a:cubicBezTo>
                    <a:pt x="58919" y="30557"/>
                    <a:pt x="54834" y="22049"/>
                    <a:pt x="50392" y="14652"/>
                  </a:cubicBezTo>
                  <a:cubicBezTo>
                    <a:pt x="50392" y="14632"/>
                    <a:pt x="50372" y="14632"/>
                    <a:pt x="50372" y="14612"/>
                  </a:cubicBezTo>
                  <a:cubicBezTo>
                    <a:pt x="46663" y="9258"/>
                    <a:pt x="41091" y="4082"/>
                    <a:pt x="35181" y="1960"/>
                  </a:cubicBezTo>
                  <a:cubicBezTo>
                    <a:pt x="31545" y="645"/>
                    <a:pt x="27675" y="1"/>
                    <a:pt x="2380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29"/>
            <p:cNvSpPr/>
            <p:nvPr/>
          </p:nvSpPr>
          <p:spPr>
            <a:xfrm>
              <a:off x="-258677" y="4956359"/>
              <a:ext cx="913393" cy="574322"/>
            </a:xfrm>
            <a:custGeom>
              <a:rect b="b" l="l" r="r" t="t"/>
              <a:pathLst>
                <a:path extrusionOk="0" h="17907" w="28479">
                  <a:moveTo>
                    <a:pt x="1250" y="0"/>
                  </a:moveTo>
                  <a:lnTo>
                    <a:pt x="1250" y="0"/>
                  </a:lnTo>
                  <a:cubicBezTo>
                    <a:pt x="1" y="4680"/>
                    <a:pt x="1349" y="9955"/>
                    <a:pt x="4701" y="13485"/>
                  </a:cubicBezTo>
                  <a:cubicBezTo>
                    <a:pt x="7375" y="16303"/>
                    <a:pt x="11263" y="17907"/>
                    <a:pt x="15145" y="17907"/>
                  </a:cubicBezTo>
                  <a:cubicBezTo>
                    <a:pt x="16099" y="17907"/>
                    <a:pt x="17053" y="17810"/>
                    <a:pt x="17988" y="17610"/>
                  </a:cubicBezTo>
                  <a:cubicBezTo>
                    <a:pt x="22727" y="16619"/>
                    <a:pt x="26833" y="13029"/>
                    <a:pt x="28479" y="8468"/>
                  </a:cubicBezTo>
                  <a:lnTo>
                    <a:pt x="1250"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29"/>
            <p:cNvSpPr/>
            <p:nvPr/>
          </p:nvSpPr>
          <p:spPr>
            <a:xfrm>
              <a:off x="-859717" y="4144764"/>
              <a:ext cx="647512" cy="853417"/>
            </a:xfrm>
            <a:custGeom>
              <a:rect b="b" l="l" r="r" t="t"/>
              <a:pathLst>
                <a:path extrusionOk="0" h="26609" w="20189">
                  <a:moveTo>
                    <a:pt x="7814" y="0"/>
                  </a:moveTo>
                  <a:cubicBezTo>
                    <a:pt x="3530" y="2261"/>
                    <a:pt x="575" y="6842"/>
                    <a:pt x="278" y="11661"/>
                  </a:cubicBezTo>
                  <a:cubicBezTo>
                    <a:pt x="0" y="16480"/>
                    <a:pt x="2380" y="21398"/>
                    <a:pt x="6366" y="24135"/>
                  </a:cubicBezTo>
                  <a:cubicBezTo>
                    <a:pt x="8729" y="25769"/>
                    <a:pt x="11600" y="26609"/>
                    <a:pt x="14463" y="26609"/>
                  </a:cubicBezTo>
                  <a:cubicBezTo>
                    <a:pt x="16431" y="26609"/>
                    <a:pt x="18395" y="26212"/>
                    <a:pt x="20188" y="25404"/>
                  </a:cubicBezTo>
                  <a:lnTo>
                    <a:pt x="7814"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29"/>
            <p:cNvSpPr/>
            <p:nvPr/>
          </p:nvSpPr>
          <p:spPr>
            <a:xfrm>
              <a:off x="-761767" y="2504064"/>
              <a:ext cx="786161" cy="908005"/>
            </a:xfrm>
            <a:custGeom>
              <a:rect b="b" l="l" r="r" t="t"/>
              <a:pathLst>
                <a:path extrusionOk="0" h="28311" w="24512">
                  <a:moveTo>
                    <a:pt x="15121" y="0"/>
                  </a:moveTo>
                  <a:cubicBezTo>
                    <a:pt x="12942" y="0"/>
                    <a:pt x="10764" y="453"/>
                    <a:pt x="8785" y="1380"/>
                  </a:cubicBezTo>
                  <a:cubicBezTo>
                    <a:pt x="3768" y="3740"/>
                    <a:pt x="298" y="9075"/>
                    <a:pt x="139" y="14627"/>
                  </a:cubicBezTo>
                  <a:cubicBezTo>
                    <a:pt x="0" y="20180"/>
                    <a:pt x="3193" y="25673"/>
                    <a:pt x="8091" y="28311"/>
                  </a:cubicBezTo>
                  <a:lnTo>
                    <a:pt x="24512" y="3165"/>
                  </a:lnTo>
                  <a:cubicBezTo>
                    <a:pt x="21863" y="1082"/>
                    <a:pt x="18490" y="0"/>
                    <a:pt x="1512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29"/>
            <p:cNvSpPr/>
            <p:nvPr/>
          </p:nvSpPr>
          <p:spPr>
            <a:xfrm>
              <a:off x="-18871" y="1865244"/>
              <a:ext cx="1008135" cy="726987"/>
            </a:xfrm>
            <a:custGeom>
              <a:rect b="b" l="l" r="r" t="t"/>
              <a:pathLst>
                <a:path extrusionOk="0" h="22667" w="31433">
                  <a:moveTo>
                    <a:pt x="14920" y="1"/>
                  </a:moveTo>
                  <a:cubicBezTo>
                    <a:pt x="13949" y="1"/>
                    <a:pt x="12978" y="61"/>
                    <a:pt x="12018" y="178"/>
                  </a:cubicBezTo>
                  <a:cubicBezTo>
                    <a:pt x="9361" y="495"/>
                    <a:pt x="6683" y="1288"/>
                    <a:pt x="4601" y="2974"/>
                  </a:cubicBezTo>
                  <a:cubicBezTo>
                    <a:pt x="1904" y="5195"/>
                    <a:pt x="555" y="8745"/>
                    <a:pt x="278" y="12255"/>
                  </a:cubicBezTo>
                  <a:cubicBezTo>
                    <a:pt x="0" y="15745"/>
                    <a:pt x="674" y="19236"/>
                    <a:pt x="1329" y="22666"/>
                  </a:cubicBezTo>
                  <a:lnTo>
                    <a:pt x="31433" y="10411"/>
                  </a:lnTo>
                  <a:cubicBezTo>
                    <a:pt x="30164" y="6663"/>
                    <a:pt x="27189" y="3608"/>
                    <a:pt x="23619" y="1883"/>
                  </a:cubicBezTo>
                  <a:cubicBezTo>
                    <a:pt x="20922" y="580"/>
                    <a:pt x="17920" y="1"/>
                    <a:pt x="149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29"/>
            <p:cNvSpPr/>
            <p:nvPr/>
          </p:nvSpPr>
          <p:spPr>
            <a:xfrm>
              <a:off x="977784" y="1602089"/>
              <a:ext cx="788085" cy="607229"/>
            </a:xfrm>
            <a:custGeom>
              <a:rect b="b" l="l" r="r" t="t"/>
              <a:pathLst>
                <a:path extrusionOk="0" h="18933" w="24572">
                  <a:moveTo>
                    <a:pt x="11240" y="1"/>
                  </a:moveTo>
                  <a:cubicBezTo>
                    <a:pt x="8388" y="1"/>
                    <a:pt x="5542" y="1067"/>
                    <a:pt x="3571" y="3127"/>
                  </a:cubicBezTo>
                  <a:cubicBezTo>
                    <a:pt x="1667" y="5111"/>
                    <a:pt x="695" y="7847"/>
                    <a:pt x="358" y="10564"/>
                  </a:cubicBezTo>
                  <a:cubicBezTo>
                    <a:pt x="1" y="13301"/>
                    <a:pt x="239" y="16057"/>
                    <a:pt x="477" y="18814"/>
                  </a:cubicBezTo>
                  <a:lnTo>
                    <a:pt x="23818" y="18933"/>
                  </a:lnTo>
                  <a:cubicBezTo>
                    <a:pt x="24572" y="15165"/>
                    <a:pt x="24255" y="11159"/>
                    <a:pt x="22609" y="7689"/>
                  </a:cubicBezTo>
                  <a:cubicBezTo>
                    <a:pt x="20943" y="4238"/>
                    <a:pt x="17869" y="1402"/>
                    <a:pt x="14180" y="391"/>
                  </a:cubicBezTo>
                  <a:cubicBezTo>
                    <a:pt x="13224" y="130"/>
                    <a:pt x="12231" y="1"/>
                    <a:pt x="1124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29"/>
            <p:cNvSpPr/>
            <p:nvPr/>
          </p:nvSpPr>
          <p:spPr>
            <a:xfrm>
              <a:off x="1749321" y="1752798"/>
              <a:ext cx="763261" cy="710951"/>
            </a:xfrm>
            <a:custGeom>
              <a:rect b="b" l="l" r="r" t="t"/>
              <a:pathLst>
                <a:path extrusionOk="0" h="22167" w="23798">
                  <a:moveTo>
                    <a:pt x="11019" y="0"/>
                  </a:moveTo>
                  <a:cubicBezTo>
                    <a:pt x="8738" y="0"/>
                    <a:pt x="6479" y="711"/>
                    <a:pt x="4740" y="2177"/>
                  </a:cubicBezTo>
                  <a:cubicBezTo>
                    <a:pt x="1349" y="5052"/>
                    <a:pt x="575" y="9891"/>
                    <a:pt x="0" y="14313"/>
                  </a:cubicBezTo>
                  <a:lnTo>
                    <a:pt x="22092" y="22166"/>
                  </a:lnTo>
                  <a:cubicBezTo>
                    <a:pt x="23322" y="18398"/>
                    <a:pt x="23798" y="14293"/>
                    <a:pt x="22866" y="10426"/>
                  </a:cubicBezTo>
                  <a:cubicBezTo>
                    <a:pt x="21934" y="6559"/>
                    <a:pt x="19495" y="2970"/>
                    <a:pt x="15945" y="1165"/>
                  </a:cubicBezTo>
                  <a:cubicBezTo>
                    <a:pt x="14429" y="395"/>
                    <a:pt x="12718" y="0"/>
                    <a:pt x="1101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29"/>
            <p:cNvSpPr/>
            <p:nvPr/>
          </p:nvSpPr>
          <p:spPr>
            <a:xfrm>
              <a:off x="2462326" y="2133594"/>
              <a:ext cx="725127" cy="761401"/>
            </a:xfrm>
            <a:custGeom>
              <a:rect b="b" l="l" r="r" t="t"/>
              <a:pathLst>
                <a:path extrusionOk="0" h="23740" w="22609">
                  <a:moveTo>
                    <a:pt x="8845" y="1"/>
                  </a:moveTo>
                  <a:cubicBezTo>
                    <a:pt x="7378" y="1"/>
                    <a:pt x="5910" y="279"/>
                    <a:pt x="4641" y="993"/>
                  </a:cubicBezTo>
                  <a:cubicBezTo>
                    <a:pt x="1488" y="2817"/>
                    <a:pt x="595" y="6902"/>
                    <a:pt x="0" y="10492"/>
                  </a:cubicBezTo>
                  <a:lnTo>
                    <a:pt x="15350" y="23739"/>
                  </a:lnTo>
                  <a:cubicBezTo>
                    <a:pt x="20109" y="20903"/>
                    <a:pt x="22608" y="14736"/>
                    <a:pt x="21141" y="9381"/>
                  </a:cubicBezTo>
                  <a:cubicBezTo>
                    <a:pt x="19673" y="4047"/>
                    <a:pt x="14378" y="1"/>
                    <a:pt x="884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29"/>
            <p:cNvSpPr/>
            <p:nvPr/>
          </p:nvSpPr>
          <p:spPr>
            <a:xfrm>
              <a:off x="2962882" y="2715582"/>
              <a:ext cx="587729" cy="713036"/>
            </a:xfrm>
            <a:custGeom>
              <a:rect b="b" l="l" r="r" t="t"/>
              <a:pathLst>
                <a:path extrusionOk="0" h="22232" w="18325">
                  <a:moveTo>
                    <a:pt x="8648" y="0"/>
                  </a:moveTo>
                  <a:cubicBezTo>
                    <a:pt x="8210" y="0"/>
                    <a:pt x="7772" y="33"/>
                    <a:pt x="7338" y="100"/>
                  </a:cubicBezTo>
                  <a:cubicBezTo>
                    <a:pt x="3987" y="615"/>
                    <a:pt x="1032" y="3134"/>
                    <a:pt x="1" y="6366"/>
                  </a:cubicBezTo>
                  <a:lnTo>
                    <a:pt x="10650" y="22231"/>
                  </a:lnTo>
                  <a:cubicBezTo>
                    <a:pt x="13129" y="21974"/>
                    <a:pt x="15310" y="20308"/>
                    <a:pt x="16599" y="18166"/>
                  </a:cubicBezTo>
                  <a:cubicBezTo>
                    <a:pt x="17869" y="16024"/>
                    <a:pt x="18325" y="13466"/>
                    <a:pt x="18265" y="10987"/>
                  </a:cubicBezTo>
                  <a:cubicBezTo>
                    <a:pt x="18226" y="8488"/>
                    <a:pt x="17670" y="5910"/>
                    <a:pt x="16223" y="3868"/>
                  </a:cubicBezTo>
                  <a:cubicBezTo>
                    <a:pt x="14514" y="1468"/>
                    <a:pt x="11588" y="0"/>
                    <a:pt x="864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29"/>
            <p:cNvSpPr/>
            <p:nvPr/>
          </p:nvSpPr>
          <p:spPr>
            <a:xfrm>
              <a:off x="3291722" y="3404403"/>
              <a:ext cx="494879" cy="791902"/>
            </a:xfrm>
            <a:custGeom>
              <a:rect b="b" l="l" r="r" t="t"/>
              <a:pathLst>
                <a:path extrusionOk="0" h="24691" w="15430">
                  <a:moveTo>
                    <a:pt x="4682" y="0"/>
                  </a:moveTo>
                  <a:cubicBezTo>
                    <a:pt x="2994" y="0"/>
                    <a:pt x="1343" y="479"/>
                    <a:pt x="0" y="1528"/>
                  </a:cubicBezTo>
                  <a:lnTo>
                    <a:pt x="7536" y="24691"/>
                  </a:lnTo>
                  <a:cubicBezTo>
                    <a:pt x="11741" y="23620"/>
                    <a:pt x="14219" y="19138"/>
                    <a:pt x="14834" y="14854"/>
                  </a:cubicBezTo>
                  <a:cubicBezTo>
                    <a:pt x="15429" y="10630"/>
                    <a:pt x="14557" y="5990"/>
                    <a:pt x="11602" y="2916"/>
                  </a:cubicBezTo>
                  <a:cubicBezTo>
                    <a:pt x="9818" y="1073"/>
                    <a:pt x="7209" y="0"/>
                    <a:pt x="46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29"/>
            <p:cNvSpPr/>
            <p:nvPr/>
          </p:nvSpPr>
          <p:spPr>
            <a:xfrm>
              <a:off x="177670" y="2605156"/>
              <a:ext cx="2772507" cy="1574824"/>
            </a:xfrm>
            <a:custGeom>
              <a:rect b="b" l="l" r="r" t="t"/>
              <a:pathLst>
                <a:path extrusionOk="0" h="49102" w="86445">
                  <a:moveTo>
                    <a:pt x="36009" y="1"/>
                  </a:moveTo>
                  <a:cubicBezTo>
                    <a:pt x="27112" y="1"/>
                    <a:pt x="18227" y="2857"/>
                    <a:pt x="11760" y="8877"/>
                  </a:cubicBezTo>
                  <a:cubicBezTo>
                    <a:pt x="3133" y="16909"/>
                    <a:pt x="0" y="30930"/>
                    <a:pt x="6009" y="41064"/>
                  </a:cubicBezTo>
                  <a:cubicBezTo>
                    <a:pt x="7992" y="44415"/>
                    <a:pt x="10947" y="47291"/>
                    <a:pt x="14636" y="48520"/>
                  </a:cubicBezTo>
                  <a:cubicBezTo>
                    <a:pt x="15793" y="48906"/>
                    <a:pt x="17025" y="49102"/>
                    <a:pt x="18255" y="49102"/>
                  </a:cubicBezTo>
                  <a:cubicBezTo>
                    <a:pt x="20756" y="49102"/>
                    <a:pt x="23246" y="48291"/>
                    <a:pt x="25067" y="46616"/>
                  </a:cubicBezTo>
                  <a:lnTo>
                    <a:pt x="25067" y="46596"/>
                  </a:lnTo>
                  <a:cubicBezTo>
                    <a:pt x="26554" y="45228"/>
                    <a:pt x="27050" y="42749"/>
                    <a:pt x="27228" y="40607"/>
                  </a:cubicBezTo>
                  <a:cubicBezTo>
                    <a:pt x="27447" y="37970"/>
                    <a:pt x="27883" y="34856"/>
                    <a:pt x="30243" y="33627"/>
                  </a:cubicBezTo>
                  <a:cubicBezTo>
                    <a:pt x="30821" y="33320"/>
                    <a:pt x="31462" y="33180"/>
                    <a:pt x="32115" y="33180"/>
                  </a:cubicBezTo>
                  <a:cubicBezTo>
                    <a:pt x="33276" y="33180"/>
                    <a:pt x="34472" y="33624"/>
                    <a:pt x="35399" y="34361"/>
                  </a:cubicBezTo>
                  <a:cubicBezTo>
                    <a:pt x="35657" y="34559"/>
                    <a:pt x="35875" y="34797"/>
                    <a:pt x="36073" y="35015"/>
                  </a:cubicBezTo>
                  <a:cubicBezTo>
                    <a:pt x="36252" y="31406"/>
                    <a:pt x="38175" y="27995"/>
                    <a:pt x="40853" y="25555"/>
                  </a:cubicBezTo>
                  <a:cubicBezTo>
                    <a:pt x="43589" y="23037"/>
                    <a:pt x="47119" y="21470"/>
                    <a:pt x="50748" y="20518"/>
                  </a:cubicBezTo>
                  <a:cubicBezTo>
                    <a:pt x="53716" y="19719"/>
                    <a:pt x="56796" y="19313"/>
                    <a:pt x="59874" y="19313"/>
                  </a:cubicBezTo>
                  <a:cubicBezTo>
                    <a:pt x="63748" y="19313"/>
                    <a:pt x="67618" y="19957"/>
                    <a:pt x="71254" y="21272"/>
                  </a:cubicBezTo>
                  <a:cubicBezTo>
                    <a:pt x="77164" y="23394"/>
                    <a:pt x="82736" y="28570"/>
                    <a:pt x="86445" y="33924"/>
                  </a:cubicBezTo>
                  <a:cubicBezTo>
                    <a:pt x="82776" y="27816"/>
                    <a:pt x="78889" y="22482"/>
                    <a:pt x="74963" y="18555"/>
                  </a:cubicBezTo>
                  <a:cubicBezTo>
                    <a:pt x="66574" y="10246"/>
                    <a:pt x="56361" y="3424"/>
                    <a:pt x="44839" y="945"/>
                  </a:cubicBezTo>
                  <a:cubicBezTo>
                    <a:pt x="41954" y="319"/>
                    <a:pt x="38981" y="1"/>
                    <a:pt x="3600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29"/>
            <p:cNvSpPr/>
            <p:nvPr/>
          </p:nvSpPr>
          <p:spPr>
            <a:xfrm>
              <a:off x="532553" y="3288653"/>
              <a:ext cx="463095" cy="463063"/>
            </a:xfrm>
            <a:custGeom>
              <a:rect b="b" l="l" r="r" t="t"/>
              <a:pathLst>
                <a:path extrusionOk="0" h="14438" w="14439">
                  <a:moveTo>
                    <a:pt x="7220" y="1"/>
                  </a:moveTo>
                  <a:cubicBezTo>
                    <a:pt x="3233" y="1"/>
                    <a:pt x="1" y="3233"/>
                    <a:pt x="1" y="7219"/>
                  </a:cubicBezTo>
                  <a:cubicBezTo>
                    <a:pt x="1" y="11205"/>
                    <a:pt x="3233" y="14438"/>
                    <a:pt x="7220" y="14438"/>
                  </a:cubicBezTo>
                  <a:cubicBezTo>
                    <a:pt x="11206" y="14438"/>
                    <a:pt x="14438" y="11205"/>
                    <a:pt x="14438" y="7219"/>
                  </a:cubicBezTo>
                  <a:cubicBezTo>
                    <a:pt x="14438" y="3233"/>
                    <a:pt x="11225" y="1"/>
                    <a:pt x="72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9"/>
            <p:cNvSpPr/>
            <p:nvPr/>
          </p:nvSpPr>
          <p:spPr>
            <a:xfrm>
              <a:off x="3693687" y="5557397"/>
              <a:ext cx="21681" cy="112607"/>
            </a:xfrm>
            <a:custGeom>
              <a:rect b="b" l="l" r="r" t="t"/>
              <a:pathLst>
                <a:path extrusionOk="0" fill="none" h="3511" w="676">
                  <a:moveTo>
                    <a:pt x="675" y="3511"/>
                  </a:moveTo>
                  <a:cubicBezTo>
                    <a:pt x="497" y="2420"/>
                    <a:pt x="259" y="1230"/>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29"/>
            <p:cNvSpPr/>
            <p:nvPr/>
          </p:nvSpPr>
          <p:spPr>
            <a:xfrm>
              <a:off x="981601" y="4089439"/>
              <a:ext cx="11482" cy="10841"/>
            </a:xfrm>
            <a:custGeom>
              <a:rect b="b" l="l" r="r" t="t"/>
              <a:pathLst>
                <a:path extrusionOk="0" fill="none" h="338" w="358">
                  <a:moveTo>
                    <a:pt x="358" y="0"/>
                  </a:moveTo>
                  <a:cubicBezTo>
                    <a:pt x="239" y="119"/>
                    <a:pt x="100" y="238"/>
                    <a:pt x="1" y="33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29"/>
            <p:cNvSpPr/>
            <p:nvPr/>
          </p:nvSpPr>
          <p:spPr>
            <a:xfrm>
              <a:off x="-86287" y="2166693"/>
              <a:ext cx="3795267" cy="3390737"/>
            </a:xfrm>
            <a:custGeom>
              <a:rect b="b" l="l" r="r" t="t"/>
              <a:pathLst>
                <a:path extrusionOk="0" h="105721" w="118334">
                  <a:moveTo>
                    <a:pt x="45943" y="0"/>
                  </a:moveTo>
                  <a:cubicBezTo>
                    <a:pt x="45918" y="0"/>
                    <a:pt x="45894" y="0"/>
                    <a:pt x="45870" y="0"/>
                  </a:cubicBezTo>
                  <a:cubicBezTo>
                    <a:pt x="44640" y="0"/>
                    <a:pt x="43391" y="40"/>
                    <a:pt x="42161" y="119"/>
                  </a:cubicBezTo>
                  <a:cubicBezTo>
                    <a:pt x="41805" y="139"/>
                    <a:pt x="41467" y="139"/>
                    <a:pt x="41130" y="179"/>
                  </a:cubicBezTo>
                  <a:cubicBezTo>
                    <a:pt x="40972" y="179"/>
                    <a:pt x="40833" y="199"/>
                    <a:pt x="40674" y="218"/>
                  </a:cubicBezTo>
                  <a:cubicBezTo>
                    <a:pt x="30441" y="1369"/>
                    <a:pt x="19693" y="6346"/>
                    <a:pt x="12712" y="13485"/>
                  </a:cubicBezTo>
                  <a:cubicBezTo>
                    <a:pt x="4522" y="21815"/>
                    <a:pt x="0" y="33614"/>
                    <a:pt x="496" y="45295"/>
                  </a:cubicBezTo>
                  <a:cubicBezTo>
                    <a:pt x="793" y="51879"/>
                    <a:pt x="2657" y="58483"/>
                    <a:pt x="6386" y="63936"/>
                  </a:cubicBezTo>
                  <a:cubicBezTo>
                    <a:pt x="10154" y="69390"/>
                    <a:pt x="15806" y="73594"/>
                    <a:pt x="22251" y="75042"/>
                  </a:cubicBezTo>
                  <a:cubicBezTo>
                    <a:pt x="23829" y="75396"/>
                    <a:pt x="25451" y="75572"/>
                    <a:pt x="27073" y="75572"/>
                  </a:cubicBezTo>
                  <a:cubicBezTo>
                    <a:pt x="32072" y="75572"/>
                    <a:pt x="37074" y="73899"/>
                    <a:pt x="40833" y="70619"/>
                  </a:cubicBezTo>
                  <a:cubicBezTo>
                    <a:pt x="45791" y="66256"/>
                    <a:pt x="48250" y="59038"/>
                    <a:pt x="46405" y="52692"/>
                  </a:cubicBezTo>
                  <a:cubicBezTo>
                    <a:pt x="46247" y="52077"/>
                    <a:pt x="46009" y="51462"/>
                    <a:pt x="45731" y="50887"/>
                  </a:cubicBezTo>
                  <a:cubicBezTo>
                    <a:pt x="45315" y="50134"/>
                    <a:pt x="44839" y="49440"/>
                    <a:pt x="44303" y="48785"/>
                  </a:cubicBezTo>
                  <a:cubicBezTo>
                    <a:pt x="44065" y="48527"/>
                    <a:pt x="43847" y="48270"/>
                    <a:pt x="43629" y="48032"/>
                  </a:cubicBezTo>
                  <a:cubicBezTo>
                    <a:pt x="42696" y="47291"/>
                    <a:pt x="41492" y="46846"/>
                    <a:pt x="40319" y="46846"/>
                  </a:cubicBezTo>
                  <a:cubicBezTo>
                    <a:pt x="39671" y="46846"/>
                    <a:pt x="39032" y="46982"/>
                    <a:pt x="38453" y="47278"/>
                  </a:cubicBezTo>
                  <a:cubicBezTo>
                    <a:pt x="36113" y="48527"/>
                    <a:pt x="35677" y="51641"/>
                    <a:pt x="35458" y="54278"/>
                  </a:cubicBezTo>
                  <a:cubicBezTo>
                    <a:pt x="35260" y="56420"/>
                    <a:pt x="34784" y="58899"/>
                    <a:pt x="33277" y="60267"/>
                  </a:cubicBezTo>
                  <a:lnTo>
                    <a:pt x="33277" y="60287"/>
                  </a:lnTo>
                  <a:cubicBezTo>
                    <a:pt x="31469" y="61962"/>
                    <a:pt x="28984" y="62773"/>
                    <a:pt x="26479" y="62773"/>
                  </a:cubicBezTo>
                  <a:cubicBezTo>
                    <a:pt x="25246" y="62773"/>
                    <a:pt x="24009" y="62577"/>
                    <a:pt x="22846" y="62191"/>
                  </a:cubicBezTo>
                  <a:cubicBezTo>
                    <a:pt x="19177" y="60962"/>
                    <a:pt x="16222" y="58086"/>
                    <a:pt x="14239" y="54735"/>
                  </a:cubicBezTo>
                  <a:cubicBezTo>
                    <a:pt x="8230" y="44601"/>
                    <a:pt x="11363" y="30580"/>
                    <a:pt x="19990" y="22529"/>
                  </a:cubicBezTo>
                  <a:cubicBezTo>
                    <a:pt x="26456" y="16524"/>
                    <a:pt x="35339" y="13671"/>
                    <a:pt x="44227" y="13671"/>
                  </a:cubicBezTo>
                  <a:cubicBezTo>
                    <a:pt x="47197" y="13671"/>
                    <a:pt x="50168" y="13990"/>
                    <a:pt x="53049" y="14616"/>
                  </a:cubicBezTo>
                  <a:cubicBezTo>
                    <a:pt x="64591" y="17095"/>
                    <a:pt x="74804" y="23917"/>
                    <a:pt x="83173" y="32226"/>
                  </a:cubicBezTo>
                  <a:cubicBezTo>
                    <a:pt x="87119" y="36153"/>
                    <a:pt x="91006" y="41487"/>
                    <a:pt x="94675" y="47595"/>
                  </a:cubicBezTo>
                  <a:cubicBezTo>
                    <a:pt x="94675" y="47615"/>
                    <a:pt x="94695" y="47615"/>
                    <a:pt x="94695" y="47635"/>
                  </a:cubicBezTo>
                  <a:cubicBezTo>
                    <a:pt x="99137" y="55032"/>
                    <a:pt x="103222" y="63540"/>
                    <a:pt x="106752" y="72047"/>
                  </a:cubicBezTo>
                  <a:cubicBezTo>
                    <a:pt x="111908" y="84462"/>
                    <a:pt x="115875" y="96856"/>
                    <a:pt x="117838" y="105721"/>
                  </a:cubicBezTo>
                  <a:lnTo>
                    <a:pt x="118334" y="105622"/>
                  </a:lnTo>
                  <a:cubicBezTo>
                    <a:pt x="117303" y="89955"/>
                    <a:pt x="116251" y="74209"/>
                    <a:pt x="112384" y="58998"/>
                  </a:cubicBezTo>
                  <a:cubicBezTo>
                    <a:pt x="108517" y="43788"/>
                    <a:pt x="101596" y="28994"/>
                    <a:pt x="90332" y="18086"/>
                  </a:cubicBezTo>
                  <a:cubicBezTo>
                    <a:pt x="78569" y="6680"/>
                    <a:pt x="62299" y="0"/>
                    <a:pt x="45943"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29"/>
            <p:cNvSpPr/>
            <p:nvPr/>
          </p:nvSpPr>
          <p:spPr>
            <a:xfrm>
              <a:off x="-635850" y="2173685"/>
              <a:ext cx="2127593" cy="3052308"/>
            </a:xfrm>
            <a:custGeom>
              <a:rect b="b" l="l" r="r" t="t"/>
              <a:pathLst>
                <a:path extrusionOk="0" h="95169" w="66337">
                  <a:moveTo>
                    <a:pt x="57809" y="0"/>
                  </a:moveTo>
                  <a:cubicBezTo>
                    <a:pt x="36034" y="1587"/>
                    <a:pt x="24235" y="7735"/>
                    <a:pt x="13288" y="21022"/>
                  </a:cubicBezTo>
                  <a:cubicBezTo>
                    <a:pt x="4998" y="31096"/>
                    <a:pt x="1" y="46168"/>
                    <a:pt x="715" y="59177"/>
                  </a:cubicBezTo>
                  <a:cubicBezTo>
                    <a:pt x="1448" y="72206"/>
                    <a:pt x="8568" y="85057"/>
                    <a:pt x="19991" y="91323"/>
                  </a:cubicBezTo>
                  <a:cubicBezTo>
                    <a:pt x="24676" y="93881"/>
                    <a:pt x="30046" y="95169"/>
                    <a:pt x="35392" y="95169"/>
                  </a:cubicBezTo>
                  <a:cubicBezTo>
                    <a:pt x="43102" y="95169"/>
                    <a:pt x="50762" y="92490"/>
                    <a:pt x="56242" y="87079"/>
                  </a:cubicBezTo>
                  <a:cubicBezTo>
                    <a:pt x="60506" y="82855"/>
                    <a:pt x="63699" y="76212"/>
                    <a:pt x="65048" y="69350"/>
                  </a:cubicBezTo>
                  <a:cubicBezTo>
                    <a:pt x="66337" y="62647"/>
                    <a:pt x="65861" y="55746"/>
                    <a:pt x="62886" y="50669"/>
                  </a:cubicBezTo>
                  <a:lnTo>
                    <a:pt x="62886" y="50669"/>
                  </a:lnTo>
                  <a:cubicBezTo>
                    <a:pt x="63144" y="51244"/>
                    <a:pt x="63382" y="51859"/>
                    <a:pt x="63560" y="52474"/>
                  </a:cubicBezTo>
                  <a:cubicBezTo>
                    <a:pt x="65385" y="58820"/>
                    <a:pt x="62926" y="66038"/>
                    <a:pt x="57968" y="70401"/>
                  </a:cubicBezTo>
                  <a:cubicBezTo>
                    <a:pt x="54224" y="73681"/>
                    <a:pt x="49214" y="75354"/>
                    <a:pt x="44210" y="75354"/>
                  </a:cubicBezTo>
                  <a:cubicBezTo>
                    <a:pt x="42587" y="75354"/>
                    <a:pt x="40964" y="75178"/>
                    <a:pt x="39386" y="74824"/>
                  </a:cubicBezTo>
                  <a:cubicBezTo>
                    <a:pt x="32941" y="73376"/>
                    <a:pt x="27289" y="69172"/>
                    <a:pt x="23541" y="63718"/>
                  </a:cubicBezTo>
                  <a:cubicBezTo>
                    <a:pt x="19792" y="58265"/>
                    <a:pt x="17928" y="51661"/>
                    <a:pt x="17651" y="45077"/>
                  </a:cubicBezTo>
                  <a:cubicBezTo>
                    <a:pt x="17135" y="33396"/>
                    <a:pt x="21676" y="21597"/>
                    <a:pt x="29847" y="13267"/>
                  </a:cubicBezTo>
                  <a:cubicBezTo>
                    <a:pt x="36828" y="6128"/>
                    <a:pt x="47576" y="1151"/>
                    <a:pt x="5780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29"/>
            <p:cNvSpPr/>
            <p:nvPr/>
          </p:nvSpPr>
          <p:spPr>
            <a:xfrm>
              <a:off x="7335686" y="4099606"/>
              <a:ext cx="38808" cy="23573"/>
            </a:xfrm>
            <a:custGeom>
              <a:rect b="b" l="l" r="r" t="t"/>
              <a:pathLst>
                <a:path extrusionOk="0" fill="none" h="735" w="1210">
                  <a:moveTo>
                    <a:pt x="1210" y="734"/>
                  </a:moveTo>
                  <a:cubicBezTo>
                    <a:pt x="754" y="556"/>
                    <a:pt x="337" y="298"/>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29"/>
            <p:cNvSpPr/>
            <p:nvPr/>
          </p:nvSpPr>
          <p:spPr>
            <a:xfrm>
              <a:off x="6931796" y="2165410"/>
              <a:ext cx="152024" cy="7665"/>
            </a:xfrm>
            <a:custGeom>
              <a:rect b="b" l="l" r="r" t="t"/>
              <a:pathLst>
                <a:path extrusionOk="0" fill="none" h="239" w="4740">
                  <a:moveTo>
                    <a:pt x="0" y="40"/>
                  </a:moveTo>
                  <a:cubicBezTo>
                    <a:pt x="1567" y="1"/>
                    <a:pt x="3134" y="60"/>
                    <a:pt x="4740" y="239"/>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29"/>
            <p:cNvSpPr/>
            <p:nvPr/>
          </p:nvSpPr>
          <p:spPr>
            <a:xfrm>
              <a:off x="5330863" y="3694434"/>
              <a:ext cx="35665" cy="54106"/>
            </a:xfrm>
            <a:custGeom>
              <a:rect b="b" l="l" r="r" t="t"/>
              <a:pathLst>
                <a:path extrusionOk="0" fill="none" h="1687" w="1112">
                  <a:moveTo>
                    <a:pt x="1111" y="1"/>
                  </a:moveTo>
                  <a:cubicBezTo>
                    <a:pt x="715" y="556"/>
                    <a:pt x="358" y="1111"/>
                    <a:pt x="1" y="168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29"/>
            <p:cNvSpPr/>
            <p:nvPr/>
          </p:nvSpPr>
          <p:spPr>
            <a:xfrm>
              <a:off x="6982663" y="3728142"/>
              <a:ext cx="674" cy="11482"/>
            </a:xfrm>
            <a:custGeom>
              <a:rect b="b" l="l" r="r" t="t"/>
              <a:pathLst>
                <a:path extrusionOk="0" fill="none" h="358" w="21">
                  <a:moveTo>
                    <a:pt x="21" y="358"/>
                  </a:moveTo>
                  <a:cubicBezTo>
                    <a:pt x="21" y="279"/>
                    <a:pt x="21" y="179"/>
                    <a:pt x="1" y="100"/>
                  </a:cubicBezTo>
                  <a:cubicBezTo>
                    <a:pt x="21" y="60"/>
                    <a:pt x="1" y="41"/>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29"/>
            <p:cNvSpPr/>
            <p:nvPr/>
          </p:nvSpPr>
          <p:spPr>
            <a:xfrm>
              <a:off x="4979123" y="3224540"/>
              <a:ext cx="2002928" cy="1252912"/>
            </a:xfrm>
            <a:custGeom>
              <a:rect b="b" l="l" r="r" t="t"/>
              <a:pathLst>
                <a:path extrusionOk="0" h="39065" w="62450">
                  <a:moveTo>
                    <a:pt x="38652" y="1"/>
                  </a:moveTo>
                  <a:cubicBezTo>
                    <a:pt x="34775" y="1"/>
                    <a:pt x="30905" y="645"/>
                    <a:pt x="27269" y="1960"/>
                  </a:cubicBezTo>
                  <a:cubicBezTo>
                    <a:pt x="21359" y="4082"/>
                    <a:pt x="15807" y="9258"/>
                    <a:pt x="12078" y="14612"/>
                  </a:cubicBezTo>
                  <a:cubicBezTo>
                    <a:pt x="12078" y="14632"/>
                    <a:pt x="12058" y="14632"/>
                    <a:pt x="12058" y="14652"/>
                  </a:cubicBezTo>
                  <a:cubicBezTo>
                    <a:pt x="7616" y="22049"/>
                    <a:pt x="3551" y="30557"/>
                    <a:pt x="1" y="39064"/>
                  </a:cubicBezTo>
                  <a:cubicBezTo>
                    <a:pt x="3868" y="33075"/>
                    <a:pt x="8033" y="26194"/>
                    <a:pt x="13823" y="22029"/>
                  </a:cubicBezTo>
                  <a:cubicBezTo>
                    <a:pt x="18729" y="18472"/>
                    <a:pt x="24710" y="16133"/>
                    <a:pt x="30730" y="16133"/>
                  </a:cubicBezTo>
                  <a:cubicBezTo>
                    <a:pt x="31791" y="16133"/>
                    <a:pt x="32854" y="16206"/>
                    <a:pt x="33913" y="16357"/>
                  </a:cubicBezTo>
                  <a:cubicBezTo>
                    <a:pt x="42916" y="17646"/>
                    <a:pt x="53248" y="23179"/>
                    <a:pt x="57076" y="31409"/>
                  </a:cubicBezTo>
                  <a:cubicBezTo>
                    <a:pt x="57849" y="33055"/>
                    <a:pt x="58365" y="34781"/>
                    <a:pt x="58702" y="36605"/>
                  </a:cubicBezTo>
                  <a:lnTo>
                    <a:pt x="58841" y="36585"/>
                  </a:lnTo>
                  <a:cubicBezTo>
                    <a:pt x="57552" y="29882"/>
                    <a:pt x="58028" y="22981"/>
                    <a:pt x="61022" y="17904"/>
                  </a:cubicBezTo>
                  <a:cubicBezTo>
                    <a:pt x="61379" y="17091"/>
                    <a:pt x="61855" y="16338"/>
                    <a:pt x="62450" y="15703"/>
                  </a:cubicBezTo>
                  <a:cubicBezTo>
                    <a:pt x="62291" y="12094"/>
                    <a:pt x="60368" y="8683"/>
                    <a:pt x="57690" y="6243"/>
                  </a:cubicBezTo>
                  <a:cubicBezTo>
                    <a:pt x="54934" y="3725"/>
                    <a:pt x="51404" y="2158"/>
                    <a:pt x="47795" y="1206"/>
                  </a:cubicBezTo>
                  <a:cubicBezTo>
                    <a:pt x="44818" y="407"/>
                    <a:pt x="41733" y="1"/>
                    <a:pt x="38652"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29"/>
            <p:cNvSpPr/>
            <p:nvPr/>
          </p:nvSpPr>
          <p:spPr>
            <a:xfrm>
              <a:off x="7662601" y="4956359"/>
              <a:ext cx="912751" cy="574322"/>
            </a:xfrm>
            <a:custGeom>
              <a:rect b="b" l="l" r="r" t="t"/>
              <a:pathLst>
                <a:path extrusionOk="0" h="17907" w="28459">
                  <a:moveTo>
                    <a:pt x="27209" y="0"/>
                  </a:moveTo>
                  <a:lnTo>
                    <a:pt x="0" y="8468"/>
                  </a:lnTo>
                  <a:cubicBezTo>
                    <a:pt x="1627" y="13029"/>
                    <a:pt x="5732" y="16619"/>
                    <a:pt x="10491" y="17610"/>
                  </a:cubicBezTo>
                  <a:cubicBezTo>
                    <a:pt x="11426" y="17810"/>
                    <a:pt x="12379" y="17907"/>
                    <a:pt x="13332" y="17907"/>
                  </a:cubicBezTo>
                  <a:cubicBezTo>
                    <a:pt x="17209" y="17907"/>
                    <a:pt x="21088" y="16303"/>
                    <a:pt x="23778" y="13485"/>
                  </a:cubicBezTo>
                  <a:cubicBezTo>
                    <a:pt x="27110" y="9955"/>
                    <a:pt x="28458" y="4680"/>
                    <a:pt x="2720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29"/>
            <p:cNvSpPr/>
            <p:nvPr/>
          </p:nvSpPr>
          <p:spPr>
            <a:xfrm>
              <a:off x="8528881" y="4144764"/>
              <a:ext cx="648153" cy="853417"/>
            </a:xfrm>
            <a:custGeom>
              <a:rect b="b" l="l" r="r" t="t"/>
              <a:pathLst>
                <a:path extrusionOk="0" h="26609" w="20209">
                  <a:moveTo>
                    <a:pt x="12395" y="0"/>
                  </a:moveTo>
                  <a:lnTo>
                    <a:pt x="1" y="25404"/>
                  </a:lnTo>
                  <a:cubicBezTo>
                    <a:pt x="1802" y="26212"/>
                    <a:pt x="3768" y="26609"/>
                    <a:pt x="5734" y="26609"/>
                  </a:cubicBezTo>
                  <a:cubicBezTo>
                    <a:pt x="8596" y="26609"/>
                    <a:pt x="11461" y="25769"/>
                    <a:pt x="13823" y="24135"/>
                  </a:cubicBezTo>
                  <a:cubicBezTo>
                    <a:pt x="17809" y="21398"/>
                    <a:pt x="20209" y="16480"/>
                    <a:pt x="19911" y="11661"/>
                  </a:cubicBezTo>
                  <a:cubicBezTo>
                    <a:pt x="19614" y="6842"/>
                    <a:pt x="16679" y="2261"/>
                    <a:pt x="1239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29"/>
            <p:cNvSpPr/>
            <p:nvPr/>
          </p:nvSpPr>
          <p:spPr>
            <a:xfrm>
              <a:off x="8806853" y="3390644"/>
              <a:ext cx="527304" cy="770061"/>
            </a:xfrm>
            <a:custGeom>
              <a:rect b="b" l="l" r="r" t="t"/>
              <a:pathLst>
                <a:path extrusionOk="0" h="24010" w="16441">
                  <a:moveTo>
                    <a:pt x="4121" y="1"/>
                  </a:moveTo>
                  <a:cubicBezTo>
                    <a:pt x="2715" y="1"/>
                    <a:pt x="1311" y="254"/>
                    <a:pt x="0" y="787"/>
                  </a:cubicBezTo>
                  <a:lnTo>
                    <a:pt x="3768" y="24009"/>
                  </a:lnTo>
                  <a:cubicBezTo>
                    <a:pt x="7338" y="22938"/>
                    <a:pt x="10927" y="21352"/>
                    <a:pt x="13247" y="18437"/>
                  </a:cubicBezTo>
                  <a:cubicBezTo>
                    <a:pt x="16341" y="14510"/>
                    <a:pt x="16440" y="8501"/>
                    <a:pt x="13426" y="4495"/>
                  </a:cubicBezTo>
                  <a:cubicBezTo>
                    <a:pt x="11278" y="1636"/>
                    <a:pt x="7690" y="1"/>
                    <a:pt x="412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9"/>
            <p:cNvSpPr/>
            <p:nvPr/>
          </p:nvSpPr>
          <p:spPr>
            <a:xfrm>
              <a:off x="8292281" y="2504064"/>
              <a:ext cx="786803" cy="908005"/>
            </a:xfrm>
            <a:custGeom>
              <a:rect b="b" l="l" r="r" t="t"/>
              <a:pathLst>
                <a:path extrusionOk="0" h="28311" w="24532">
                  <a:moveTo>
                    <a:pt x="9405" y="0"/>
                  </a:moveTo>
                  <a:cubicBezTo>
                    <a:pt x="6039" y="0"/>
                    <a:pt x="2662" y="1082"/>
                    <a:pt x="0" y="3165"/>
                  </a:cubicBezTo>
                  <a:lnTo>
                    <a:pt x="16441" y="28311"/>
                  </a:lnTo>
                  <a:cubicBezTo>
                    <a:pt x="21319" y="25673"/>
                    <a:pt x="24532" y="20180"/>
                    <a:pt x="24373" y="14627"/>
                  </a:cubicBezTo>
                  <a:cubicBezTo>
                    <a:pt x="24234" y="9075"/>
                    <a:pt x="20744" y="3740"/>
                    <a:pt x="15727" y="1380"/>
                  </a:cubicBezTo>
                  <a:cubicBezTo>
                    <a:pt x="13756" y="453"/>
                    <a:pt x="11583" y="0"/>
                    <a:pt x="940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29"/>
            <p:cNvSpPr/>
            <p:nvPr/>
          </p:nvSpPr>
          <p:spPr>
            <a:xfrm>
              <a:off x="7327411" y="1865244"/>
              <a:ext cx="1008135" cy="726987"/>
            </a:xfrm>
            <a:custGeom>
              <a:rect b="b" l="l" r="r" t="t"/>
              <a:pathLst>
                <a:path extrusionOk="0" h="22667" w="31433">
                  <a:moveTo>
                    <a:pt x="16513" y="1"/>
                  </a:moveTo>
                  <a:cubicBezTo>
                    <a:pt x="13513" y="1"/>
                    <a:pt x="10511" y="580"/>
                    <a:pt x="7814" y="1883"/>
                  </a:cubicBezTo>
                  <a:cubicBezTo>
                    <a:pt x="4264" y="3608"/>
                    <a:pt x="1270" y="6663"/>
                    <a:pt x="0" y="10411"/>
                  </a:cubicBezTo>
                  <a:lnTo>
                    <a:pt x="30124" y="22666"/>
                  </a:lnTo>
                  <a:cubicBezTo>
                    <a:pt x="30779" y="19236"/>
                    <a:pt x="31433" y="15745"/>
                    <a:pt x="31155" y="12255"/>
                  </a:cubicBezTo>
                  <a:cubicBezTo>
                    <a:pt x="30878" y="8745"/>
                    <a:pt x="29549" y="5195"/>
                    <a:pt x="26832" y="2974"/>
                  </a:cubicBezTo>
                  <a:cubicBezTo>
                    <a:pt x="24770" y="1288"/>
                    <a:pt x="22073" y="495"/>
                    <a:pt x="19415" y="178"/>
                  </a:cubicBezTo>
                  <a:cubicBezTo>
                    <a:pt x="18455" y="61"/>
                    <a:pt x="17484" y="1"/>
                    <a:pt x="16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29"/>
            <p:cNvSpPr/>
            <p:nvPr/>
          </p:nvSpPr>
          <p:spPr>
            <a:xfrm>
              <a:off x="6551448" y="1602089"/>
              <a:ext cx="787444" cy="607229"/>
            </a:xfrm>
            <a:custGeom>
              <a:rect b="b" l="l" r="r" t="t"/>
              <a:pathLst>
                <a:path extrusionOk="0" h="18933" w="24552">
                  <a:moveTo>
                    <a:pt x="13316" y="1"/>
                  </a:moveTo>
                  <a:cubicBezTo>
                    <a:pt x="12322" y="1"/>
                    <a:pt x="11329" y="130"/>
                    <a:pt x="10372" y="391"/>
                  </a:cubicBezTo>
                  <a:cubicBezTo>
                    <a:pt x="6683" y="1402"/>
                    <a:pt x="3609" y="4238"/>
                    <a:pt x="1944" y="7689"/>
                  </a:cubicBezTo>
                  <a:cubicBezTo>
                    <a:pt x="298" y="11159"/>
                    <a:pt x="0" y="15165"/>
                    <a:pt x="734" y="18933"/>
                  </a:cubicBezTo>
                  <a:lnTo>
                    <a:pt x="24075" y="18814"/>
                  </a:lnTo>
                  <a:cubicBezTo>
                    <a:pt x="24313" y="16057"/>
                    <a:pt x="24551" y="13301"/>
                    <a:pt x="24214" y="10564"/>
                  </a:cubicBezTo>
                  <a:cubicBezTo>
                    <a:pt x="23857" y="7847"/>
                    <a:pt x="22885" y="5111"/>
                    <a:pt x="20982" y="3127"/>
                  </a:cubicBezTo>
                  <a:cubicBezTo>
                    <a:pt x="19025" y="1067"/>
                    <a:pt x="16172" y="1"/>
                    <a:pt x="13316"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9"/>
            <p:cNvSpPr/>
            <p:nvPr/>
          </p:nvSpPr>
          <p:spPr>
            <a:xfrm>
              <a:off x="5804093" y="1752798"/>
              <a:ext cx="763261" cy="710951"/>
            </a:xfrm>
            <a:custGeom>
              <a:rect b="b" l="l" r="r" t="t"/>
              <a:pathLst>
                <a:path extrusionOk="0" h="22167" w="23798">
                  <a:moveTo>
                    <a:pt x="12791" y="0"/>
                  </a:moveTo>
                  <a:cubicBezTo>
                    <a:pt x="11090" y="0"/>
                    <a:pt x="9381" y="395"/>
                    <a:pt x="7873" y="1165"/>
                  </a:cubicBezTo>
                  <a:cubicBezTo>
                    <a:pt x="4323" y="2970"/>
                    <a:pt x="1864" y="6559"/>
                    <a:pt x="932" y="10426"/>
                  </a:cubicBezTo>
                  <a:cubicBezTo>
                    <a:pt x="0" y="14293"/>
                    <a:pt x="476" y="18398"/>
                    <a:pt x="1726" y="22166"/>
                  </a:cubicBezTo>
                  <a:lnTo>
                    <a:pt x="23798" y="14313"/>
                  </a:lnTo>
                  <a:cubicBezTo>
                    <a:pt x="23243" y="9891"/>
                    <a:pt x="22469" y="5052"/>
                    <a:pt x="19078" y="2177"/>
                  </a:cubicBezTo>
                  <a:cubicBezTo>
                    <a:pt x="17339" y="711"/>
                    <a:pt x="15073" y="0"/>
                    <a:pt x="1279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9"/>
            <p:cNvSpPr/>
            <p:nvPr/>
          </p:nvSpPr>
          <p:spPr>
            <a:xfrm>
              <a:off x="5129864" y="2133594"/>
              <a:ext cx="724486" cy="761401"/>
            </a:xfrm>
            <a:custGeom>
              <a:rect b="b" l="l" r="r" t="t"/>
              <a:pathLst>
                <a:path extrusionOk="0" h="23740" w="22589">
                  <a:moveTo>
                    <a:pt x="13764" y="1"/>
                  </a:moveTo>
                  <a:cubicBezTo>
                    <a:pt x="8211" y="1"/>
                    <a:pt x="2916" y="4047"/>
                    <a:pt x="1449" y="9381"/>
                  </a:cubicBezTo>
                  <a:cubicBezTo>
                    <a:pt x="1" y="14736"/>
                    <a:pt x="2480" y="20903"/>
                    <a:pt x="7259" y="23739"/>
                  </a:cubicBezTo>
                  <a:lnTo>
                    <a:pt x="22589" y="10492"/>
                  </a:lnTo>
                  <a:cubicBezTo>
                    <a:pt x="22014" y="6902"/>
                    <a:pt x="21121" y="2817"/>
                    <a:pt x="17948" y="993"/>
                  </a:cubicBezTo>
                  <a:cubicBezTo>
                    <a:pt x="16699" y="279"/>
                    <a:pt x="15212" y="1"/>
                    <a:pt x="1376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29"/>
            <p:cNvSpPr/>
            <p:nvPr/>
          </p:nvSpPr>
          <p:spPr>
            <a:xfrm>
              <a:off x="4766707" y="2715582"/>
              <a:ext cx="587729" cy="713036"/>
            </a:xfrm>
            <a:custGeom>
              <a:rect b="b" l="l" r="r" t="t"/>
              <a:pathLst>
                <a:path extrusionOk="0" h="22232" w="18325">
                  <a:moveTo>
                    <a:pt x="9663" y="0"/>
                  </a:moveTo>
                  <a:cubicBezTo>
                    <a:pt x="6733" y="0"/>
                    <a:pt x="3792" y="1468"/>
                    <a:pt x="2083" y="3868"/>
                  </a:cubicBezTo>
                  <a:cubicBezTo>
                    <a:pt x="635" y="5910"/>
                    <a:pt x="80" y="8488"/>
                    <a:pt x="40" y="10987"/>
                  </a:cubicBezTo>
                  <a:cubicBezTo>
                    <a:pt x="0" y="13466"/>
                    <a:pt x="437" y="16024"/>
                    <a:pt x="1706" y="18166"/>
                  </a:cubicBezTo>
                  <a:cubicBezTo>
                    <a:pt x="2995" y="20308"/>
                    <a:pt x="5196" y="21974"/>
                    <a:pt x="7675" y="22231"/>
                  </a:cubicBezTo>
                  <a:lnTo>
                    <a:pt x="18324" y="6366"/>
                  </a:lnTo>
                  <a:cubicBezTo>
                    <a:pt x="17273" y="3134"/>
                    <a:pt x="14319" y="615"/>
                    <a:pt x="10967" y="100"/>
                  </a:cubicBezTo>
                  <a:cubicBezTo>
                    <a:pt x="10535" y="33"/>
                    <a:pt x="10099" y="0"/>
                    <a:pt x="96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29"/>
            <p:cNvSpPr/>
            <p:nvPr/>
          </p:nvSpPr>
          <p:spPr>
            <a:xfrm>
              <a:off x="4530107" y="3404403"/>
              <a:ext cx="495488" cy="791902"/>
            </a:xfrm>
            <a:custGeom>
              <a:rect b="b" l="l" r="r" t="t"/>
              <a:pathLst>
                <a:path extrusionOk="0" h="24691" w="15449">
                  <a:moveTo>
                    <a:pt x="10753" y="0"/>
                  </a:moveTo>
                  <a:cubicBezTo>
                    <a:pt x="8224" y="0"/>
                    <a:pt x="5619" y="1073"/>
                    <a:pt x="3847" y="2916"/>
                  </a:cubicBezTo>
                  <a:cubicBezTo>
                    <a:pt x="873" y="5990"/>
                    <a:pt x="0" y="10630"/>
                    <a:pt x="595" y="14854"/>
                  </a:cubicBezTo>
                  <a:cubicBezTo>
                    <a:pt x="1210" y="19138"/>
                    <a:pt x="3708" y="23620"/>
                    <a:pt x="7913" y="24691"/>
                  </a:cubicBezTo>
                  <a:lnTo>
                    <a:pt x="15449" y="1528"/>
                  </a:lnTo>
                  <a:cubicBezTo>
                    <a:pt x="14098" y="479"/>
                    <a:pt x="12443" y="0"/>
                    <a:pt x="107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9"/>
            <p:cNvSpPr/>
            <p:nvPr/>
          </p:nvSpPr>
          <p:spPr>
            <a:xfrm>
              <a:off x="5367137" y="2605156"/>
              <a:ext cx="2771898" cy="1574824"/>
            </a:xfrm>
            <a:custGeom>
              <a:rect b="b" l="l" r="r" t="t"/>
              <a:pathLst>
                <a:path extrusionOk="0" h="49102" w="86426">
                  <a:moveTo>
                    <a:pt x="50424" y="1"/>
                  </a:moveTo>
                  <a:cubicBezTo>
                    <a:pt x="47455" y="1"/>
                    <a:pt x="44486" y="319"/>
                    <a:pt x="41606" y="945"/>
                  </a:cubicBezTo>
                  <a:cubicBezTo>
                    <a:pt x="30064" y="3424"/>
                    <a:pt x="19851" y="10246"/>
                    <a:pt x="11482" y="18555"/>
                  </a:cubicBezTo>
                  <a:cubicBezTo>
                    <a:pt x="7536" y="22482"/>
                    <a:pt x="3649" y="27816"/>
                    <a:pt x="0" y="33924"/>
                  </a:cubicBezTo>
                  <a:cubicBezTo>
                    <a:pt x="3709" y="28570"/>
                    <a:pt x="9261" y="23394"/>
                    <a:pt x="15171" y="21272"/>
                  </a:cubicBezTo>
                  <a:cubicBezTo>
                    <a:pt x="18807" y="19957"/>
                    <a:pt x="22677" y="19313"/>
                    <a:pt x="26554" y="19313"/>
                  </a:cubicBezTo>
                  <a:cubicBezTo>
                    <a:pt x="29635" y="19313"/>
                    <a:pt x="32720" y="19719"/>
                    <a:pt x="35697" y="20518"/>
                  </a:cubicBezTo>
                  <a:cubicBezTo>
                    <a:pt x="39306" y="21470"/>
                    <a:pt x="42836" y="23037"/>
                    <a:pt x="45592" y="25555"/>
                  </a:cubicBezTo>
                  <a:cubicBezTo>
                    <a:pt x="48270" y="27995"/>
                    <a:pt x="50193" y="31406"/>
                    <a:pt x="50372" y="35015"/>
                  </a:cubicBezTo>
                  <a:cubicBezTo>
                    <a:pt x="50550" y="34797"/>
                    <a:pt x="50788" y="34559"/>
                    <a:pt x="51046" y="34361"/>
                  </a:cubicBezTo>
                  <a:cubicBezTo>
                    <a:pt x="51960" y="33624"/>
                    <a:pt x="53151" y="33180"/>
                    <a:pt x="54317" y="33180"/>
                  </a:cubicBezTo>
                  <a:cubicBezTo>
                    <a:pt x="54971" y="33180"/>
                    <a:pt x="55617" y="33320"/>
                    <a:pt x="56202" y="33627"/>
                  </a:cubicBezTo>
                  <a:cubicBezTo>
                    <a:pt x="58542" y="34856"/>
                    <a:pt x="58979" y="37970"/>
                    <a:pt x="59197" y="40607"/>
                  </a:cubicBezTo>
                  <a:cubicBezTo>
                    <a:pt x="59395" y="42749"/>
                    <a:pt x="59871" y="45228"/>
                    <a:pt x="61378" y="46596"/>
                  </a:cubicBezTo>
                  <a:lnTo>
                    <a:pt x="61378" y="46616"/>
                  </a:lnTo>
                  <a:cubicBezTo>
                    <a:pt x="63199" y="48291"/>
                    <a:pt x="65680" y="49102"/>
                    <a:pt x="68181" y="49102"/>
                  </a:cubicBezTo>
                  <a:cubicBezTo>
                    <a:pt x="69411" y="49102"/>
                    <a:pt x="70646" y="48906"/>
                    <a:pt x="71809" y="48520"/>
                  </a:cubicBezTo>
                  <a:cubicBezTo>
                    <a:pt x="75478" y="47291"/>
                    <a:pt x="78453" y="44415"/>
                    <a:pt x="80436" y="41064"/>
                  </a:cubicBezTo>
                  <a:cubicBezTo>
                    <a:pt x="86425" y="30930"/>
                    <a:pt x="83292" y="16909"/>
                    <a:pt x="74665" y="8877"/>
                  </a:cubicBezTo>
                  <a:cubicBezTo>
                    <a:pt x="68198" y="2857"/>
                    <a:pt x="59313" y="1"/>
                    <a:pt x="5042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9"/>
            <p:cNvSpPr/>
            <p:nvPr/>
          </p:nvSpPr>
          <p:spPr>
            <a:xfrm>
              <a:off x="7321061" y="3288653"/>
              <a:ext cx="463063" cy="463063"/>
            </a:xfrm>
            <a:custGeom>
              <a:rect b="b" l="l" r="r" t="t"/>
              <a:pathLst>
                <a:path extrusionOk="0" h="14438" w="14438">
                  <a:moveTo>
                    <a:pt x="7219" y="1"/>
                  </a:moveTo>
                  <a:cubicBezTo>
                    <a:pt x="3233" y="1"/>
                    <a:pt x="0" y="3233"/>
                    <a:pt x="0" y="7219"/>
                  </a:cubicBezTo>
                  <a:cubicBezTo>
                    <a:pt x="0" y="11205"/>
                    <a:pt x="3233" y="14438"/>
                    <a:pt x="7219" y="14438"/>
                  </a:cubicBezTo>
                  <a:cubicBezTo>
                    <a:pt x="11205" y="14438"/>
                    <a:pt x="14437" y="11205"/>
                    <a:pt x="14437" y="7219"/>
                  </a:cubicBezTo>
                  <a:cubicBezTo>
                    <a:pt x="14437" y="3233"/>
                    <a:pt x="11205" y="1"/>
                    <a:pt x="721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9"/>
            <p:cNvSpPr/>
            <p:nvPr/>
          </p:nvSpPr>
          <p:spPr>
            <a:xfrm>
              <a:off x="4601340" y="5557397"/>
              <a:ext cx="22290" cy="112607"/>
            </a:xfrm>
            <a:custGeom>
              <a:rect b="b" l="l" r="r" t="t"/>
              <a:pathLst>
                <a:path extrusionOk="0" fill="none" h="3511" w="695">
                  <a:moveTo>
                    <a:pt x="694" y="1"/>
                  </a:moveTo>
                  <a:cubicBezTo>
                    <a:pt x="417" y="1230"/>
                    <a:pt x="198" y="2420"/>
                    <a:pt x="0" y="351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9"/>
            <p:cNvSpPr/>
            <p:nvPr/>
          </p:nvSpPr>
          <p:spPr>
            <a:xfrm>
              <a:off x="7323594" y="4089439"/>
              <a:ext cx="12123" cy="10841"/>
            </a:xfrm>
            <a:custGeom>
              <a:rect b="b" l="l" r="r" t="t"/>
              <a:pathLst>
                <a:path extrusionOk="0" fill="none" h="338" w="378">
                  <a:moveTo>
                    <a:pt x="377" y="337"/>
                  </a:moveTo>
                  <a:cubicBezTo>
                    <a:pt x="258" y="238"/>
                    <a:pt x="119" y="119"/>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9"/>
            <p:cNvSpPr/>
            <p:nvPr/>
          </p:nvSpPr>
          <p:spPr>
            <a:xfrm>
              <a:off x="4608332" y="2166693"/>
              <a:ext cx="3794658" cy="3390737"/>
            </a:xfrm>
            <a:custGeom>
              <a:rect b="b" l="l" r="r" t="t"/>
              <a:pathLst>
                <a:path extrusionOk="0" h="105721" w="118315">
                  <a:moveTo>
                    <a:pt x="72372" y="0"/>
                  </a:moveTo>
                  <a:cubicBezTo>
                    <a:pt x="56015" y="0"/>
                    <a:pt x="39745" y="6680"/>
                    <a:pt x="27982" y="18086"/>
                  </a:cubicBezTo>
                  <a:cubicBezTo>
                    <a:pt x="16718" y="28994"/>
                    <a:pt x="9817" y="43788"/>
                    <a:pt x="5950" y="58998"/>
                  </a:cubicBezTo>
                  <a:cubicBezTo>
                    <a:pt x="2083" y="74209"/>
                    <a:pt x="1012" y="89955"/>
                    <a:pt x="0" y="105622"/>
                  </a:cubicBezTo>
                  <a:lnTo>
                    <a:pt x="476" y="105721"/>
                  </a:lnTo>
                  <a:cubicBezTo>
                    <a:pt x="2440" y="96856"/>
                    <a:pt x="6406" y="84462"/>
                    <a:pt x="11562" y="72047"/>
                  </a:cubicBezTo>
                  <a:cubicBezTo>
                    <a:pt x="15112" y="63540"/>
                    <a:pt x="19177" y="55032"/>
                    <a:pt x="23619" y="47635"/>
                  </a:cubicBezTo>
                  <a:cubicBezTo>
                    <a:pt x="23619" y="47615"/>
                    <a:pt x="23639" y="47615"/>
                    <a:pt x="23639" y="47595"/>
                  </a:cubicBezTo>
                  <a:cubicBezTo>
                    <a:pt x="27308" y="41487"/>
                    <a:pt x="31195" y="36153"/>
                    <a:pt x="35141" y="32226"/>
                  </a:cubicBezTo>
                  <a:cubicBezTo>
                    <a:pt x="43510" y="23917"/>
                    <a:pt x="53743" y="17095"/>
                    <a:pt x="65265" y="14616"/>
                  </a:cubicBezTo>
                  <a:cubicBezTo>
                    <a:pt x="68146" y="13990"/>
                    <a:pt x="71118" y="13671"/>
                    <a:pt x="74090" y="13671"/>
                  </a:cubicBezTo>
                  <a:cubicBezTo>
                    <a:pt x="82983" y="13671"/>
                    <a:pt x="91873" y="16524"/>
                    <a:pt x="98324" y="22529"/>
                  </a:cubicBezTo>
                  <a:cubicBezTo>
                    <a:pt x="106951" y="30580"/>
                    <a:pt x="110084" y="44601"/>
                    <a:pt x="104095" y="54735"/>
                  </a:cubicBezTo>
                  <a:cubicBezTo>
                    <a:pt x="102112" y="58086"/>
                    <a:pt x="99137" y="60962"/>
                    <a:pt x="95468" y="62191"/>
                  </a:cubicBezTo>
                  <a:cubicBezTo>
                    <a:pt x="94305" y="62577"/>
                    <a:pt x="93070" y="62773"/>
                    <a:pt x="91840" y="62773"/>
                  </a:cubicBezTo>
                  <a:cubicBezTo>
                    <a:pt x="89339" y="62773"/>
                    <a:pt x="86858" y="61962"/>
                    <a:pt x="85037" y="60287"/>
                  </a:cubicBezTo>
                  <a:lnTo>
                    <a:pt x="85037" y="60267"/>
                  </a:lnTo>
                  <a:cubicBezTo>
                    <a:pt x="83530" y="58899"/>
                    <a:pt x="83054" y="56420"/>
                    <a:pt x="82856" y="54278"/>
                  </a:cubicBezTo>
                  <a:cubicBezTo>
                    <a:pt x="82657" y="51641"/>
                    <a:pt x="82201" y="48527"/>
                    <a:pt x="79861" y="47278"/>
                  </a:cubicBezTo>
                  <a:cubicBezTo>
                    <a:pt x="79283" y="46982"/>
                    <a:pt x="78644" y="46846"/>
                    <a:pt x="77996" y="46846"/>
                  </a:cubicBezTo>
                  <a:cubicBezTo>
                    <a:pt x="76824" y="46846"/>
                    <a:pt x="75625" y="47291"/>
                    <a:pt x="74705" y="48032"/>
                  </a:cubicBezTo>
                  <a:cubicBezTo>
                    <a:pt x="74467" y="48270"/>
                    <a:pt x="74249" y="48527"/>
                    <a:pt x="74031" y="48785"/>
                  </a:cubicBezTo>
                  <a:cubicBezTo>
                    <a:pt x="73495" y="49440"/>
                    <a:pt x="72999" y="50134"/>
                    <a:pt x="72583" y="50887"/>
                  </a:cubicBezTo>
                  <a:cubicBezTo>
                    <a:pt x="72305" y="51462"/>
                    <a:pt x="72087" y="52077"/>
                    <a:pt x="71909" y="52692"/>
                  </a:cubicBezTo>
                  <a:cubicBezTo>
                    <a:pt x="70084" y="59038"/>
                    <a:pt x="72524" y="66256"/>
                    <a:pt x="77481" y="70619"/>
                  </a:cubicBezTo>
                  <a:cubicBezTo>
                    <a:pt x="81240" y="73899"/>
                    <a:pt x="86242" y="75572"/>
                    <a:pt x="91241" y="75572"/>
                  </a:cubicBezTo>
                  <a:cubicBezTo>
                    <a:pt x="92863" y="75572"/>
                    <a:pt x="94485" y="75396"/>
                    <a:pt x="96063" y="75042"/>
                  </a:cubicBezTo>
                  <a:cubicBezTo>
                    <a:pt x="102509" y="73594"/>
                    <a:pt x="108160" y="69390"/>
                    <a:pt x="111928" y="63936"/>
                  </a:cubicBezTo>
                  <a:cubicBezTo>
                    <a:pt x="115657" y="58483"/>
                    <a:pt x="117521" y="51879"/>
                    <a:pt x="117818" y="45295"/>
                  </a:cubicBezTo>
                  <a:cubicBezTo>
                    <a:pt x="118314" y="33614"/>
                    <a:pt x="113793" y="21815"/>
                    <a:pt x="105602" y="13485"/>
                  </a:cubicBezTo>
                  <a:cubicBezTo>
                    <a:pt x="98622" y="6346"/>
                    <a:pt x="87873" y="1369"/>
                    <a:pt x="77640" y="218"/>
                  </a:cubicBezTo>
                  <a:cubicBezTo>
                    <a:pt x="77481" y="199"/>
                    <a:pt x="77343" y="179"/>
                    <a:pt x="77184" y="179"/>
                  </a:cubicBezTo>
                  <a:cubicBezTo>
                    <a:pt x="76847" y="139"/>
                    <a:pt x="76510" y="139"/>
                    <a:pt x="76153" y="119"/>
                  </a:cubicBezTo>
                  <a:cubicBezTo>
                    <a:pt x="74923" y="40"/>
                    <a:pt x="73674" y="0"/>
                    <a:pt x="72444" y="0"/>
                  </a:cubicBezTo>
                  <a:cubicBezTo>
                    <a:pt x="72420" y="0"/>
                    <a:pt x="72396" y="0"/>
                    <a:pt x="72372"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9"/>
            <p:cNvSpPr/>
            <p:nvPr/>
          </p:nvSpPr>
          <p:spPr>
            <a:xfrm>
              <a:off x="6824930" y="2173685"/>
              <a:ext cx="2128235" cy="3052308"/>
            </a:xfrm>
            <a:custGeom>
              <a:rect b="b" l="l" r="r" t="t"/>
              <a:pathLst>
                <a:path extrusionOk="0" h="95169" w="66357">
                  <a:moveTo>
                    <a:pt x="8528" y="0"/>
                  </a:moveTo>
                  <a:lnTo>
                    <a:pt x="8528" y="0"/>
                  </a:lnTo>
                  <a:cubicBezTo>
                    <a:pt x="18761" y="1151"/>
                    <a:pt x="29510" y="6128"/>
                    <a:pt x="36490" y="13267"/>
                  </a:cubicBezTo>
                  <a:cubicBezTo>
                    <a:pt x="44681" y="21597"/>
                    <a:pt x="49202" y="33396"/>
                    <a:pt x="48706" y="45077"/>
                  </a:cubicBezTo>
                  <a:cubicBezTo>
                    <a:pt x="48409" y="51661"/>
                    <a:pt x="46545" y="58265"/>
                    <a:pt x="42816" y="63718"/>
                  </a:cubicBezTo>
                  <a:cubicBezTo>
                    <a:pt x="39048" y="69172"/>
                    <a:pt x="33397" y="73376"/>
                    <a:pt x="26951" y="74824"/>
                  </a:cubicBezTo>
                  <a:cubicBezTo>
                    <a:pt x="25373" y="75178"/>
                    <a:pt x="23751" y="75354"/>
                    <a:pt x="22129" y="75354"/>
                  </a:cubicBezTo>
                  <a:cubicBezTo>
                    <a:pt x="17130" y="75354"/>
                    <a:pt x="12128" y="73681"/>
                    <a:pt x="8369" y="70401"/>
                  </a:cubicBezTo>
                  <a:cubicBezTo>
                    <a:pt x="3412" y="66038"/>
                    <a:pt x="972" y="58820"/>
                    <a:pt x="2797" y="52474"/>
                  </a:cubicBezTo>
                  <a:cubicBezTo>
                    <a:pt x="2975" y="51859"/>
                    <a:pt x="3193" y="51244"/>
                    <a:pt x="3471" y="50669"/>
                  </a:cubicBezTo>
                  <a:lnTo>
                    <a:pt x="3471" y="50669"/>
                  </a:lnTo>
                  <a:cubicBezTo>
                    <a:pt x="477" y="55746"/>
                    <a:pt x="1" y="62647"/>
                    <a:pt x="1290" y="69350"/>
                  </a:cubicBezTo>
                  <a:cubicBezTo>
                    <a:pt x="2638" y="76212"/>
                    <a:pt x="5831" y="82855"/>
                    <a:pt x="10115" y="87079"/>
                  </a:cubicBezTo>
                  <a:cubicBezTo>
                    <a:pt x="15595" y="92490"/>
                    <a:pt x="23255" y="95169"/>
                    <a:pt x="30961" y="95169"/>
                  </a:cubicBezTo>
                  <a:cubicBezTo>
                    <a:pt x="36304" y="95169"/>
                    <a:pt x="41669" y="93881"/>
                    <a:pt x="46346" y="91323"/>
                  </a:cubicBezTo>
                  <a:cubicBezTo>
                    <a:pt x="57789" y="85057"/>
                    <a:pt x="64889" y="72206"/>
                    <a:pt x="65623" y="59177"/>
                  </a:cubicBezTo>
                  <a:cubicBezTo>
                    <a:pt x="66356" y="46168"/>
                    <a:pt x="61339" y="31096"/>
                    <a:pt x="53049" y="21022"/>
                  </a:cubicBezTo>
                  <a:cubicBezTo>
                    <a:pt x="42103" y="7735"/>
                    <a:pt x="30323" y="1587"/>
                    <a:pt x="852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9"/>
            <p:cNvSpPr/>
            <p:nvPr/>
          </p:nvSpPr>
          <p:spPr>
            <a:xfrm>
              <a:off x="-684183" y="-3846354"/>
              <a:ext cx="4139405" cy="4916554"/>
            </a:xfrm>
            <a:custGeom>
              <a:rect b="b" l="l" r="r" t="t"/>
              <a:pathLst>
                <a:path extrusionOk="0" h="153295" w="129064">
                  <a:moveTo>
                    <a:pt x="10182" y="0"/>
                  </a:moveTo>
                  <a:cubicBezTo>
                    <a:pt x="9547" y="0"/>
                    <a:pt x="8916" y="147"/>
                    <a:pt x="8310" y="474"/>
                  </a:cubicBezTo>
                  <a:cubicBezTo>
                    <a:pt x="5335" y="2101"/>
                    <a:pt x="5752" y="6642"/>
                    <a:pt x="7517" y="9537"/>
                  </a:cubicBezTo>
                  <a:cubicBezTo>
                    <a:pt x="9282" y="12453"/>
                    <a:pt x="11999" y="14971"/>
                    <a:pt x="12534" y="18323"/>
                  </a:cubicBezTo>
                  <a:cubicBezTo>
                    <a:pt x="13109" y="21872"/>
                    <a:pt x="11027" y="25303"/>
                    <a:pt x="8647" y="27980"/>
                  </a:cubicBezTo>
                  <a:cubicBezTo>
                    <a:pt x="6267" y="30677"/>
                    <a:pt x="3431" y="33077"/>
                    <a:pt x="1924" y="36349"/>
                  </a:cubicBezTo>
                  <a:cubicBezTo>
                    <a:pt x="1" y="40534"/>
                    <a:pt x="576" y="45412"/>
                    <a:pt x="1309" y="49953"/>
                  </a:cubicBezTo>
                  <a:cubicBezTo>
                    <a:pt x="6565" y="82060"/>
                    <a:pt x="19138" y="114564"/>
                    <a:pt x="44264" y="135248"/>
                  </a:cubicBezTo>
                  <a:lnTo>
                    <a:pt x="103619" y="153294"/>
                  </a:lnTo>
                  <a:cubicBezTo>
                    <a:pt x="101557" y="149843"/>
                    <a:pt x="99970" y="145996"/>
                    <a:pt x="99871" y="141970"/>
                  </a:cubicBezTo>
                  <a:cubicBezTo>
                    <a:pt x="99792" y="137945"/>
                    <a:pt x="101398" y="133741"/>
                    <a:pt x="104690" y="131440"/>
                  </a:cubicBezTo>
                  <a:cubicBezTo>
                    <a:pt x="106200" y="130391"/>
                    <a:pt x="108060" y="129846"/>
                    <a:pt x="109892" y="129846"/>
                  </a:cubicBezTo>
                  <a:cubicBezTo>
                    <a:pt x="112080" y="129846"/>
                    <a:pt x="114229" y="130624"/>
                    <a:pt x="115697" y="132253"/>
                  </a:cubicBezTo>
                  <a:cubicBezTo>
                    <a:pt x="118116" y="134930"/>
                    <a:pt x="118771" y="139551"/>
                    <a:pt x="122221" y="140523"/>
                  </a:cubicBezTo>
                  <a:cubicBezTo>
                    <a:pt x="122587" y="140627"/>
                    <a:pt x="122958" y="140676"/>
                    <a:pt x="123328" y="140676"/>
                  </a:cubicBezTo>
                  <a:cubicBezTo>
                    <a:pt x="125203" y="140676"/>
                    <a:pt x="127041" y="139413"/>
                    <a:pt x="127952" y="137707"/>
                  </a:cubicBezTo>
                  <a:cubicBezTo>
                    <a:pt x="129063" y="135684"/>
                    <a:pt x="129063" y="133245"/>
                    <a:pt x="128627" y="130984"/>
                  </a:cubicBezTo>
                  <a:cubicBezTo>
                    <a:pt x="126941" y="122397"/>
                    <a:pt x="118711" y="115575"/>
                    <a:pt x="109946" y="115535"/>
                  </a:cubicBezTo>
                  <a:cubicBezTo>
                    <a:pt x="109922" y="115535"/>
                    <a:pt x="109898" y="115535"/>
                    <a:pt x="109875" y="115535"/>
                  </a:cubicBezTo>
                  <a:cubicBezTo>
                    <a:pt x="105619" y="115535"/>
                    <a:pt x="101340" y="116931"/>
                    <a:pt x="97141" y="116931"/>
                  </a:cubicBezTo>
                  <a:cubicBezTo>
                    <a:pt x="96002" y="116931"/>
                    <a:pt x="94869" y="116828"/>
                    <a:pt x="93743" y="116567"/>
                  </a:cubicBezTo>
                  <a:cubicBezTo>
                    <a:pt x="86842" y="114940"/>
                    <a:pt x="82479" y="107524"/>
                    <a:pt x="82360" y="100444"/>
                  </a:cubicBezTo>
                  <a:cubicBezTo>
                    <a:pt x="82221" y="93364"/>
                    <a:pt x="85434" y="86641"/>
                    <a:pt x="89162" y="80613"/>
                  </a:cubicBezTo>
                  <a:cubicBezTo>
                    <a:pt x="90848" y="77876"/>
                    <a:pt x="92692" y="75159"/>
                    <a:pt x="93565" y="72045"/>
                  </a:cubicBezTo>
                  <a:cubicBezTo>
                    <a:pt x="94457" y="68952"/>
                    <a:pt x="94180" y="65303"/>
                    <a:pt x="91998" y="62923"/>
                  </a:cubicBezTo>
                  <a:cubicBezTo>
                    <a:pt x="90859" y="61669"/>
                    <a:pt x="89109" y="60977"/>
                    <a:pt x="87423" y="60977"/>
                  </a:cubicBezTo>
                  <a:cubicBezTo>
                    <a:pt x="85910" y="60977"/>
                    <a:pt x="84450" y="61534"/>
                    <a:pt x="83530" y="62745"/>
                  </a:cubicBezTo>
                  <a:cubicBezTo>
                    <a:pt x="81488" y="65402"/>
                    <a:pt x="82876" y="69170"/>
                    <a:pt x="83828" y="72363"/>
                  </a:cubicBezTo>
                  <a:cubicBezTo>
                    <a:pt x="84780" y="75575"/>
                    <a:pt x="84542" y="80057"/>
                    <a:pt x="81329" y="81009"/>
                  </a:cubicBezTo>
                  <a:cubicBezTo>
                    <a:pt x="81006" y="81104"/>
                    <a:pt x="80680" y="81148"/>
                    <a:pt x="80355" y="81148"/>
                  </a:cubicBezTo>
                  <a:cubicBezTo>
                    <a:pt x="78510" y="81148"/>
                    <a:pt x="76728" y="79712"/>
                    <a:pt x="75935" y="77975"/>
                  </a:cubicBezTo>
                  <a:cubicBezTo>
                    <a:pt x="75003" y="75932"/>
                    <a:pt x="75102" y="73572"/>
                    <a:pt x="75221" y="71332"/>
                  </a:cubicBezTo>
                  <a:cubicBezTo>
                    <a:pt x="75578" y="63994"/>
                    <a:pt x="76153" y="56101"/>
                    <a:pt x="80794" y="50410"/>
                  </a:cubicBezTo>
                  <a:cubicBezTo>
                    <a:pt x="82915" y="47812"/>
                    <a:pt x="85712" y="45908"/>
                    <a:pt x="88349" y="43865"/>
                  </a:cubicBezTo>
                  <a:cubicBezTo>
                    <a:pt x="91007" y="41842"/>
                    <a:pt x="93605" y="39562"/>
                    <a:pt x="95072" y="36567"/>
                  </a:cubicBezTo>
                  <a:cubicBezTo>
                    <a:pt x="96520" y="33573"/>
                    <a:pt x="96599" y="29666"/>
                    <a:pt x="94457" y="27128"/>
                  </a:cubicBezTo>
                  <a:cubicBezTo>
                    <a:pt x="93340" y="25806"/>
                    <a:pt x="91567" y="25093"/>
                    <a:pt x="89856" y="25093"/>
                  </a:cubicBezTo>
                  <a:cubicBezTo>
                    <a:pt x="88256" y="25093"/>
                    <a:pt x="86712" y="25716"/>
                    <a:pt x="85811" y="27048"/>
                  </a:cubicBezTo>
                  <a:cubicBezTo>
                    <a:pt x="84383" y="29190"/>
                    <a:pt x="84938" y="32105"/>
                    <a:pt x="83887" y="34445"/>
                  </a:cubicBezTo>
                  <a:cubicBezTo>
                    <a:pt x="82794" y="36912"/>
                    <a:pt x="80050" y="38191"/>
                    <a:pt x="77312" y="38191"/>
                  </a:cubicBezTo>
                  <a:cubicBezTo>
                    <a:pt x="76374" y="38191"/>
                    <a:pt x="75437" y="38041"/>
                    <a:pt x="74566" y="37737"/>
                  </a:cubicBezTo>
                  <a:cubicBezTo>
                    <a:pt x="71136" y="36528"/>
                    <a:pt x="68637" y="33593"/>
                    <a:pt x="66753" y="30499"/>
                  </a:cubicBezTo>
                  <a:cubicBezTo>
                    <a:pt x="64849" y="27405"/>
                    <a:pt x="63401" y="24034"/>
                    <a:pt x="61160" y="21178"/>
                  </a:cubicBezTo>
                  <a:cubicBezTo>
                    <a:pt x="57241" y="16185"/>
                    <a:pt x="50932" y="13179"/>
                    <a:pt x="44593" y="13179"/>
                  </a:cubicBezTo>
                  <a:cubicBezTo>
                    <a:pt x="43908" y="13179"/>
                    <a:pt x="43222" y="13214"/>
                    <a:pt x="42539" y="13285"/>
                  </a:cubicBezTo>
                  <a:cubicBezTo>
                    <a:pt x="38751" y="13682"/>
                    <a:pt x="35122" y="15090"/>
                    <a:pt x="31374" y="15665"/>
                  </a:cubicBezTo>
                  <a:cubicBezTo>
                    <a:pt x="30446" y="15807"/>
                    <a:pt x="29488" y="15887"/>
                    <a:pt x="28531" y="15887"/>
                  </a:cubicBezTo>
                  <a:cubicBezTo>
                    <a:pt x="25602" y="15887"/>
                    <a:pt x="22683" y="15135"/>
                    <a:pt x="20665" y="13087"/>
                  </a:cubicBezTo>
                  <a:cubicBezTo>
                    <a:pt x="18364" y="10767"/>
                    <a:pt x="17730" y="7296"/>
                    <a:pt x="16223" y="4381"/>
                  </a:cubicBezTo>
                  <a:cubicBezTo>
                    <a:pt x="15015" y="2092"/>
                    <a:pt x="12580" y="0"/>
                    <a:pt x="101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9"/>
            <p:cNvSpPr/>
            <p:nvPr/>
          </p:nvSpPr>
          <p:spPr>
            <a:xfrm>
              <a:off x="-344535" y="-3049994"/>
              <a:ext cx="4181356" cy="6920027"/>
            </a:xfrm>
            <a:custGeom>
              <a:rect b="b" l="l" r="r" t="t"/>
              <a:pathLst>
                <a:path extrusionOk="0" h="215762" w="130372">
                  <a:moveTo>
                    <a:pt x="33838" y="1"/>
                  </a:moveTo>
                  <a:cubicBezTo>
                    <a:pt x="28145" y="1"/>
                    <a:pt x="22382" y="1764"/>
                    <a:pt x="17631" y="4935"/>
                  </a:cubicBezTo>
                  <a:cubicBezTo>
                    <a:pt x="9480" y="10409"/>
                    <a:pt x="4185" y="19531"/>
                    <a:pt x="2083" y="29149"/>
                  </a:cubicBezTo>
                  <a:cubicBezTo>
                    <a:pt x="1" y="38747"/>
                    <a:pt x="853" y="48802"/>
                    <a:pt x="3114" y="58361"/>
                  </a:cubicBezTo>
                  <a:cubicBezTo>
                    <a:pt x="7774" y="78192"/>
                    <a:pt x="18483" y="96575"/>
                    <a:pt x="33416" y="110418"/>
                  </a:cubicBezTo>
                  <a:cubicBezTo>
                    <a:pt x="44343" y="120551"/>
                    <a:pt x="57293" y="128167"/>
                    <a:pt x="70025" y="135901"/>
                  </a:cubicBezTo>
                  <a:cubicBezTo>
                    <a:pt x="82757" y="143635"/>
                    <a:pt x="95508" y="151687"/>
                    <a:pt x="105781" y="162455"/>
                  </a:cubicBezTo>
                  <a:cubicBezTo>
                    <a:pt x="116073" y="173223"/>
                    <a:pt x="123768" y="187145"/>
                    <a:pt x="124303" y="202018"/>
                  </a:cubicBezTo>
                  <a:lnTo>
                    <a:pt x="123887" y="215761"/>
                  </a:lnTo>
                  <a:cubicBezTo>
                    <a:pt x="130372" y="198250"/>
                    <a:pt x="126326" y="178340"/>
                    <a:pt x="118037" y="161622"/>
                  </a:cubicBezTo>
                  <a:cubicBezTo>
                    <a:pt x="109747" y="144884"/>
                    <a:pt x="97551" y="130487"/>
                    <a:pt x="86644" y="115316"/>
                  </a:cubicBezTo>
                  <a:cubicBezTo>
                    <a:pt x="75756" y="100165"/>
                    <a:pt x="65880" y="83507"/>
                    <a:pt x="63382" y="65004"/>
                  </a:cubicBezTo>
                  <a:cubicBezTo>
                    <a:pt x="61855" y="53819"/>
                    <a:pt x="63124" y="42396"/>
                    <a:pt x="61736" y="31192"/>
                  </a:cubicBezTo>
                  <a:cubicBezTo>
                    <a:pt x="60347" y="19987"/>
                    <a:pt x="55548" y="8247"/>
                    <a:pt x="45613" y="2873"/>
                  </a:cubicBezTo>
                  <a:cubicBezTo>
                    <a:pt x="41994" y="914"/>
                    <a:pt x="37934" y="1"/>
                    <a:pt x="33838"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9"/>
            <p:cNvSpPr/>
            <p:nvPr/>
          </p:nvSpPr>
          <p:spPr>
            <a:xfrm>
              <a:off x="23722" y="-2666439"/>
              <a:ext cx="2458967" cy="3911530"/>
            </a:xfrm>
            <a:custGeom>
              <a:rect b="b" l="l" r="r" t="t"/>
              <a:pathLst>
                <a:path extrusionOk="0" h="121959" w="76669">
                  <a:moveTo>
                    <a:pt x="15595" y="1"/>
                  </a:moveTo>
                  <a:cubicBezTo>
                    <a:pt x="14385" y="1"/>
                    <a:pt x="13175" y="212"/>
                    <a:pt x="11999" y="671"/>
                  </a:cubicBezTo>
                  <a:cubicBezTo>
                    <a:pt x="7477" y="2456"/>
                    <a:pt x="4879" y="7255"/>
                    <a:pt x="3452" y="11915"/>
                  </a:cubicBezTo>
                  <a:cubicBezTo>
                    <a:pt x="1" y="23120"/>
                    <a:pt x="1131" y="35395"/>
                    <a:pt x="4939" y="46481"/>
                  </a:cubicBezTo>
                  <a:cubicBezTo>
                    <a:pt x="8746" y="57586"/>
                    <a:pt x="15132" y="67621"/>
                    <a:pt x="22152" y="77021"/>
                  </a:cubicBezTo>
                  <a:cubicBezTo>
                    <a:pt x="33278" y="91895"/>
                    <a:pt x="46505" y="105677"/>
                    <a:pt x="62608" y="115196"/>
                  </a:cubicBezTo>
                  <a:cubicBezTo>
                    <a:pt x="66773" y="117655"/>
                    <a:pt x="71969" y="121007"/>
                    <a:pt x="76669" y="121959"/>
                  </a:cubicBezTo>
                  <a:cubicBezTo>
                    <a:pt x="66932" y="112003"/>
                    <a:pt x="58384" y="101195"/>
                    <a:pt x="51483" y="89059"/>
                  </a:cubicBezTo>
                  <a:cubicBezTo>
                    <a:pt x="44681" y="77061"/>
                    <a:pt x="39465" y="64151"/>
                    <a:pt x="36114" y="50764"/>
                  </a:cubicBezTo>
                  <a:cubicBezTo>
                    <a:pt x="34210" y="43209"/>
                    <a:pt x="32901" y="35494"/>
                    <a:pt x="32207" y="27740"/>
                  </a:cubicBezTo>
                  <a:cubicBezTo>
                    <a:pt x="31612" y="21176"/>
                    <a:pt x="31394" y="14315"/>
                    <a:pt x="28320" y="8484"/>
                  </a:cubicBezTo>
                  <a:cubicBezTo>
                    <a:pt x="25818" y="3769"/>
                    <a:pt x="20709" y="1"/>
                    <a:pt x="15595"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9"/>
            <p:cNvSpPr/>
            <p:nvPr/>
          </p:nvSpPr>
          <p:spPr>
            <a:xfrm>
              <a:off x="4861481" y="-3846354"/>
              <a:ext cx="4139373" cy="4916554"/>
            </a:xfrm>
            <a:custGeom>
              <a:rect b="b" l="l" r="r" t="t"/>
              <a:pathLst>
                <a:path extrusionOk="0" h="153295" w="129063">
                  <a:moveTo>
                    <a:pt x="118882" y="0"/>
                  </a:moveTo>
                  <a:cubicBezTo>
                    <a:pt x="116484" y="0"/>
                    <a:pt x="114052" y="2092"/>
                    <a:pt x="112860" y="4381"/>
                  </a:cubicBezTo>
                  <a:cubicBezTo>
                    <a:pt x="111333" y="7296"/>
                    <a:pt x="110699" y="10767"/>
                    <a:pt x="108398" y="13087"/>
                  </a:cubicBezTo>
                  <a:cubicBezTo>
                    <a:pt x="106380" y="15135"/>
                    <a:pt x="103472" y="15887"/>
                    <a:pt x="100549" y="15887"/>
                  </a:cubicBezTo>
                  <a:cubicBezTo>
                    <a:pt x="99594" y="15887"/>
                    <a:pt x="98637" y="15807"/>
                    <a:pt x="97709" y="15665"/>
                  </a:cubicBezTo>
                  <a:cubicBezTo>
                    <a:pt x="93941" y="15090"/>
                    <a:pt x="90332" y="13682"/>
                    <a:pt x="86544" y="13285"/>
                  </a:cubicBezTo>
                  <a:cubicBezTo>
                    <a:pt x="85873" y="13217"/>
                    <a:pt x="85199" y="13183"/>
                    <a:pt x="84526" y="13183"/>
                  </a:cubicBezTo>
                  <a:cubicBezTo>
                    <a:pt x="78172" y="13183"/>
                    <a:pt x="71829" y="16176"/>
                    <a:pt x="67903" y="21178"/>
                  </a:cubicBezTo>
                  <a:cubicBezTo>
                    <a:pt x="65662" y="24034"/>
                    <a:pt x="64214" y="27405"/>
                    <a:pt x="62330" y="30499"/>
                  </a:cubicBezTo>
                  <a:cubicBezTo>
                    <a:pt x="60426" y="33593"/>
                    <a:pt x="57928" y="36547"/>
                    <a:pt x="54517" y="37737"/>
                  </a:cubicBezTo>
                  <a:cubicBezTo>
                    <a:pt x="53640" y="38041"/>
                    <a:pt x="52698" y="38191"/>
                    <a:pt x="51756" y="38191"/>
                  </a:cubicBezTo>
                  <a:cubicBezTo>
                    <a:pt x="49011" y="38191"/>
                    <a:pt x="46269" y="36916"/>
                    <a:pt x="45176" y="34465"/>
                  </a:cubicBezTo>
                  <a:cubicBezTo>
                    <a:pt x="44125" y="32105"/>
                    <a:pt x="44700" y="29190"/>
                    <a:pt x="43252" y="27068"/>
                  </a:cubicBezTo>
                  <a:cubicBezTo>
                    <a:pt x="42350" y="25724"/>
                    <a:pt x="40801" y="25095"/>
                    <a:pt x="39197" y="25095"/>
                  </a:cubicBezTo>
                  <a:cubicBezTo>
                    <a:pt x="37490" y="25095"/>
                    <a:pt x="35721" y="25808"/>
                    <a:pt x="34606" y="27128"/>
                  </a:cubicBezTo>
                  <a:cubicBezTo>
                    <a:pt x="32464" y="29666"/>
                    <a:pt x="32543" y="33573"/>
                    <a:pt x="34011" y="36567"/>
                  </a:cubicBezTo>
                  <a:cubicBezTo>
                    <a:pt x="35459" y="39562"/>
                    <a:pt x="38076" y="41842"/>
                    <a:pt x="40714" y="43885"/>
                  </a:cubicBezTo>
                  <a:cubicBezTo>
                    <a:pt x="43371" y="45908"/>
                    <a:pt x="46168" y="47831"/>
                    <a:pt x="48270" y="50410"/>
                  </a:cubicBezTo>
                  <a:cubicBezTo>
                    <a:pt x="52930" y="56101"/>
                    <a:pt x="53485" y="63994"/>
                    <a:pt x="53862" y="71332"/>
                  </a:cubicBezTo>
                  <a:cubicBezTo>
                    <a:pt x="53961" y="73572"/>
                    <a:pt x="54060" y="75932"/>
                    <a:pt x="53128" y="77975"/>
                  </a:cubicBezTo>
                  <a:cubicBezTo>
                    <a:pt x="52336" y="79712"/>
                    <a:pt x="50553" y="81148"/>
                    <a:pt x="48708" y="81148"/>
                  </a:cubicBezTo>
                  <a:cubicBezTo>
                    <a:pt x="48383" y="81148"/>
                    <a:pt x="48057" y="81104"/>
                    <a:pt x="47734" y="81009"/>
                  </a:cubicBezTo>
                  <a:cubicBezTo>
                    <a:pt x="44522" y="80077"/>
                    <a:pt x="44303" y="75575"/>
                    <a:pt x="45255" y="72363"/>
                  </a:cubicBezTo>
                  <a:cubicBezTo>
                    <a:pt x="46187" y="69170"/>
                    <a:pt x="47576" y="65402"/>
                    <a:pt x="45553" y="62745"/>
                  </a:cubicBezTo>
                  <a:cubicBezTo>
                    <a:pt x="44624" y="61534"/>
                    <a:pt x="43158" y="60977"/>
                    <a:pt x="41643" y="60977"/>
                  </a:cubicBezTo>
                  <a:cubicBezTo>
                    <a:pt x="39955" y="60977"/>
                    <a:pt x="38204" y="61669"/>
                    <a:pt x="37065" y="62923"/>
                  </a:cubicBezTo>
                  <a:cubicBezTo>
                    <a:pt x="34884" y="65303"/>
                    <a:pt x="34626" y="68952"/>
                    <a:pt x="35498" y="72045"/>
                  </a:cubicBezTo>
                  <a:cubicBezTo>
                    <a:pt x="36371" y="75159"/>
                    <a:pt x="38215" y="77876"/>
                    <a:pt x="39901" y="80613"/>
                  </a:cubicBezTo>
                  <a:cubicBezTo>
                    <a:pt x="43629" y="86641"/>
                    <a:pt x="46842" y="93364"/>
                    <a:pt x="46723" y="100444"/>
                  </a:cubicBezTo>
                  <a:cubicBezTo>
                    <a:pt x="46584" y="107524"/>
                    <a:pt x="42221" y="114940"/>
                    <a:pt x="35320" y="116567"/>
                  </a:cubicBezTo>
                  <a:cubicBezTo>
                    <a:pt x="34194" y="116828"/>
                    <a:pt x="33061" y="116931"/>
                    <a:pt x="31922" y="116931"/>
                  </a:cubicBezTo>
                  <a:cubicBezTo>
                    <a:pt x="27723" y="116931"/>
                    <a:pt x="23444" y="115535"/>
                    <a:pt x="19188" y="115535"/>
                  </a:cubicBezTo>
                  <a:cubicBezTo>
                    <a:pt x="19165" y="115535"/>
                    <a:pt x="19141" y="115535"/>
                    <a:pt x="19118" y="115535"/>
                  </a:cubicBezTo>
                  <a:cubicBezTo>
                    <a:pt x="10372" y="115575"/>
                    <a:pt x="2122" y="122397"/>
                    <a:pt x="456" y="130984"/>
                  </a:cubicBezTo>
                  <a:cubicBezTo>
                    <a:pt x="0" y="133245"/>
                    <a:pt x="0" y="135704"/>
                    <a:pt x="1111" y="137707"/>
                  </a:cubicBezTo>
                  <a:cubicBezTo>
                    <a:pt x="2022" y="139413"/>
                    <a:pt x="3860" y="140676"/>
                    <a:pt x="5735" y="140676"/>
                  </a:cubicBezTo>
                  <a:cubicBezTo>
                    <a:pt x="6105" y="140676"/>
                    <a:pt x="6476" y="140627"/>
                    <a:pt x="6842" y="140523"/>
                  </a:cubicBezTo>
                  <a:cubicBezTo>
                    <a:pt x="10312" y="139551"/>
                    <a:pt x="10967" y="134930"/>
                    <a:pt x="13366" y="132253"/>
                  </a:cubicBezTo>
                  <a:cubicBezTo>
                    <a:pt x="14834" y="130624"/>
                    <a:pt x="16989" y="129846"/>
                    <a:pt x="19179" y="129846"/>
                  </a:cubicBezTo>
                  <a:cubicBezTo>
                    <a:pt x="21013" y="129846"/>
                    <a:pt x="22872" y="130391"/>
                    <a:pt x="24373" y="131440"/>
                  </a:cubicBezTo>
                  <a:cubicBezTo>
                    <a:pt x="27665" y="133741"/>
                    <a:pt x="29291" y="137945"/>
                    <a:pt x="29192" y="141970"/>
                  </a:cubicBezTo>
                  <a:cubicBezTo>
                    <a:pt x="29113" y="145996"/>
                    <a:pt x="27526" y="149843"/>
                    <a:pt x="25444" y="153294"/>
                  </a:cubicBezTo>
                  <a:lnTo>
                    <a:pt x="84819" y="135248"/>
                  </a:lnTo>
                  <a:cubicBezTo>
                    <a:pt x="109925" y="114564"/>
                    <a:pt x="122498" y="82060"/>
                    <a:pt x="127754" y="49953"/>
                  </a:cubicBezTo>
                  <a:cubicBezTo>
                    <a:pt x="128488" y="45412"/>
                    <a:pt x="129063" y="40534"/>
                    <a:pt x="127139" y="36349"/>
                  </a:cubicBezTo>
                  <a:cubicBezTo>
                    <a:pt x="125632" y="33077"/>
                    <a:pt x="122816" y="30677"/>
                    <a:pt x="120436" y="27980"/>
                  </a:cubicBezTo>
                  <a:cubicBezTo>
                    <a:pt x="118036" y="25303"/>
                    <a:pt x="115974" y="21872"/>
                    <a:pt x="116529" y="18323"/>
                  </a:cubicBezTo>
                  <a:cubicBezTo>
                    <a:pt x="117065" y="14971"/>
                    <a:pt x="119782" y="12453"/>
                    <a:pt x="121547" y="9537"/>
                  </a:cubicBezTo>
                  <a:cubicBezTo>
                    <a:pt x="123331" y="6642"/>
                    <a:pt x="123748" y="2101"/>
                    <a:pt x="120753" y="474"/>
                  </a:cubicBezTo>
                  <a:cubicBezTo>
                    <a:pt x="120148" y="147"/>
                    <a:pt x="119516" y="0"/>
                    <a:pt x="1188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9"/>
            <p:cNvSpPr/>
            <p:nvPr/>
          </p:nvSpPr>
          <p:spPr>
            <a:xfrm>
              <a:off x="4480491" y="-3050186"/>
              <a:ext cx="4181356" cy="6920219"/>
            </a:xfrm>
            <a:custGeom>
              <a:rect b="b" l="l" r="r" t="t"/>
              <a:pathLst>
                <a:path extrusionOk="0" h="215768" w="130372">
                  <a:moveTo>
                    <a:pt x="96536" y="1"/>
                  </a:moveTo>
                  <a:cubicBezTo>
                    <a:pt x="92436" y="1"/>
                    <a:pt x="88375" y="917"/>
                    <a:pt x="84759" y="2879"/>
                  </a:cubicBezTo>
                  <a:cubicBezTo>
                    <a:pt x="74824" y="8253"/>
                    <a:pt x="70025" y="19993"/>
                    <a:pt x="68636" y="31198"/>
                  </a:cubicBezTo>
                  <a:cubicBezTo>
                    <a:pt x="67248" y="42402"/>
                    <a:pt x="68498" y="53825"/>
                    <a:pt x="66990" y="65010"/>
                  </a:cubicBezTo>
                  <a:cubicBezTo>
                    <a:pt x="64492" y="83513"/>
                    <a:pt x="54596" y="100171"/>
                    <a:pt x="43708" y="115322"/>
                  </a:cubicBezTo>
                  <a:cubicBezTo>
                    <a:pt x="32821" y="130493"/>
                    <a:pt x="20605" y="144890"/>
                    <a:pt x="12335" y="161628"/>
                  </a:cubicBezTo>
                  <a:cubicBezTo>
                    <a:pt x="4046" y="178346"/>
                    <a:pt x="0" y="198256"/>
                    <a:pt x="6485" y="215767"/>
                  </a:cubicBezTo>
                  <a:lnTo>
                    <a:pt x="6049" y="202024"/>
                  </a:lnTo>
                  <a:cubicBezTo>
                    <a:pt x="6584" y="187151"/>
                    <a:pt x="14299" y="173229"/>
                    <a:pt x="24571" y="162461"/>
                  </a:cubicBezTo>
                  <a:cubicBezTo>
                    <a:pt x="34864" y="151693"/>
                    <a:pt x="47615" y="143641"/>
                    <a:pt x="60327" y="135907"/>
                  </a:cubicBezTo>
                  <a:cubicBezTo>
                    <a:pt x="73059" y="128173"/>
                    <a:pt x="86009" y="120557"/>
                    <a:pt x="96936" y="110424"/>
                  </a:cubicBezTo>
                  <a:cubicBezTo>
                    <a:pt x="111889" y="96581"/>
                    <a:pt x="122578" y="78198"/>
                    <a:pt x="127258" y="58367"/>
                  </a:cubicBezTo>
                  <a:cubicBezTo>
                    <a:pt x="129499" y="48788"/>
                    <a:pt x="130372" y="38753"/>
                    <a:pt x="128269" y="29135"/>
                  </a:cubicBezTo>
                  <a:cubicBezTo>
                    <a:pt x="126167" y="19537"/>
                    <a:pt x="120892" y="10415"/>
                    <a:pt x="112722" y="4941"/>
                  </a:cubicBezTo>
                  <a:cubicBezTo>
                    <a:pt x="107975" y="1762"/>
                    <a:pt x="102218" y="1"/>
                    <a:pt x="9653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9"/>
            <p:cNvSpPr/>
            <p:nvPr/>
          </p:nvSpPr>
          <p:spPr>
            <a:xfrm>
              <a:off x="5833985" y="-2666439"/>
              <a:ext cx="2459608" cy="3911530"/>
            </a:xfrm>
            <a:custGeom>
              <a:rect b="b" l="l" r="r" t="t"/>
              <a:pathLst>
                <a:path extrusionOk="0" h="121959" w="76689">
                  <a:moveTo>
                    <a:pt x="61084" y="1"/>
                  </a:moveTo>
                  <a:cubicBezTo>
                    <a:pt x="55980" y="1"/>
                    <a:pt x="50871" y="3769"/>
                    <a:pt x="48369" y="8484"/>
                  </a:cubicBezTo>
                  <a:cubicBezTo>
                    <a:pt x="45275" y="14315"/>
                    <a:pt x="45057" y="21176"/>
                    <a:pt x="44482" y="27740"/>
                  </a:cubicBezTo>
                  <a:cubicBezTo>
                    <a:pt x="43788" y="35494"/>
                    <a:pt x="42479" y="43209"/>
                    <a:pt x="40575" y="50764"/>
                  </a:cubicBezTo>
                  <a:cubicBezTo>
                    <a:pt x="37204" y="64151"/>
                    <a:pt x="32008" y="77061"/>
                    <a:pt x="25186" y="89059"/>
                  </a:cubicBezTo>
                  <a:cubicBezTo>
                    <a:pt x="18305" y="101195"/>
                    <a:pt x="9737" y="111984"/>
                    <a:pt x="0" y="121959"/>
                  </a:cubicBezTo>
                  <a:cubicBezTo>
                    <a:pt x="4720" y="121007"/>
                    <a:pt x="9896" y="117655"/>
                    <a:pt x="14061" y="115196"/>
                  </a:cubicBezTo>
                  <a:cubicBezTo>
                    <a:pt x="30164" y="105677"/>
                    <a:pt x="43391" y="91895"/>
                    <a:pt x="54537" y="77021"/>
                  </a:cubicBezTo>
                  <a:cubicBezTo>
                    <a:pt x="61557" y="67621"/>
                    <a:pt x="67923" y="57586"/>
                    <a:pt x="71730" y="46481"/>
                  </a:cubicBezTo>
                  <a:cubicBezTo>
                    <a:pt x="75558" y="35395"/>
                    <a:pt x="76688" y="23120"/>
                    <a:pt x="73238" y="11915"/>
                  </a:cubicBezTo>
                  <a:cubicBezTo>
                    <a:pt x="71810" y="7255"/>
                    <a:pt x="69212" y="2456"/>
                    <a:pt x="64670" y="671"/>
                  </a:cubicBezTo>
                  <a:cubicBezTo>
                    <a:pt x="63498" y="212"/>
                    <a:pt x="62291" y="1"/>
                    <a:pt x="6108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9"/>
            <p:cNvSpPr/>
            <p:nvPr/>
          </p:nvSpPr>
          <p:spPr>
            <a:xfrm>
              <a:off x="5297796" y="263030"/>
              <a:ext cx="1059034" cy="1482712"/>
            </a:xfrm>
            <a:custGeom>
              <a:rect b="b" l="l" r="r" t="t"/>
              <a:pathLst>
                <a:path extrusionOk="0" h="46230" w="33020">
                  <a:moveTo>
                    <a:pt x="33000" y="0"/>
                  </a:moveTo>
                  <a:cubicBezTo>
                    <a:pt x="33000" y="0"/>
                    <a:pt x="32960" y="80"/>
                    <a:pt x="32881" y="258"/>
                  </a:cubicBezTo>
                  <a:cubicBezTo>
                    <a:pt x="32782" y="417"/>
                    <a:pt x="32663" y="694"/>
                    <a:pt x="32504" y="1091"/>
                  </a:cubicBezTo>
                  <a:cubicBezTo>
                    <a:pt x="32127" y="1864"/>
                    <a:pt x="31552" y="3134"/>
                    <a:pt x="30461" y="4938"/>
                  </a:cubicBezTo>
                  <a:cubicBezTo>
                    <a:pt x="29906" y="5850"/>
                    <a:pt x="29252" y="6882"/>
                    <a:pt x="28399" y="8052"/>
                  </a:cubicBezTo>
                  <a:cubicBezTo>
                    <a:pt x="27546" y="9222"/>
                    <a:pt x="26555" y="10531"/>
                    <a:pt x="25345" y="11959"/>
                  </a:cubicBezTo>
                  <a:cubicBezTo>
                    <a:pt x="22965" y="14874"/>
                    <a:pt x="19792" y="18305"/>
                    <a:pt x="16183" y="22806"/>
                  </a:cubicBezTo>
                  <a:cubicBezTo>
                    <a:pt x="12574" y="27328"/>
                    <a:pt x="9817" y="31096"/>
                    <a:pt x="7675" y="34189"/>
                  </a:cubicBezTo>
                  <a:cubicBezTo>
                    <a:pt x="5533" y="37263"/>
                    <a:pt x="3987" y="39663"/>
                    <a:pt x="2856" y="41448"/>
                  </a:cubicBezTo>
                  <a:cubicBezTo>
                    <a:pt x="1746" y="43232"/>
                    <a:pt x="1032" y="44422"/>
                    <a:pt x="595" y="45176"/>
                  </a:cubicBezTo>
                  <a:cubicBezTo>
                    <a:pt x="377" y="45553"/>
                    <a:pt x="219" y="45810"/>
                    <a:pt x="139" y="45989"/>
                  </a:cubicBezTo>
                  <a:cubicBezTo>
                    <a:pt x="40" y="46148"/>
                    <a:pt x="0" y="46227"/>
                    <a:pt x="20" y="46227"/>
                  </a:cubicBezTo>
                  <a:cubicBezTo>
                    <a:pt x="20" y="46229"/>
                    <a:pt x="21" y="46230"/>
                    <a:pt x="22" y="46230"/>
                  </a:cubicBezTo>
                  <a:cubicBezTo>
                    <a:pt x="33" y="46230"/>
                    <a:pt x="90" y="46151"/>
                    <a:pt x="179" y="46009"/>
                  </a:cubicBezTo>
                  <a:cubicBezTo>
                    <a:pt x="278" y="45850"/>
                    <a:pt x="437" y="45592"/>
                    <a:pt x="675" y="45235"/>
                  </a:cubicBezTo>
                  <a:cubicBezTo>
                    <a:pt x="1131" y="44502"/>
                    <a:pt x="1884" y="43312"/>
                    <a:pt x="3015" y="41547"/>
                  </a:cubicBezTo>
                  <a:cubicBezTo>
                    <a:pt x="4165" y="39782"/>
                    <a:pt x="5732" y="37402"/>
                    <a:pt x="7874" y="34328"/>
                  </a:cubicBezTo>
                  <a:cubicBezTo>
                    <a:pt x="10035" y="31254"/>
                    <a:pt x="12772" y="27486"/>
                    <a:pt x="16401" y="22985"/>
                  </a:cubicBezTo>
                  <a:cubicBezTo>
                    <a:pt x="20010" y="18483"/>
                    <a:pt x="23163" y="15032"/>
                    <a:pt x="25543" y="12117"/>
                  </a:cubicBezTo>
                  <a:cubicBezTo>
                    <a:pt x="26733" y="10669"/>
                    <a:pt x="27745" y="9361"/>
                    <a:pt x="28577" y="8191"/>
                  </a:cubicBezTo>
                  <a:cubicBezTo>
                    <a:pt x="29430" y="7001"/>
                    <a:pt x="30065" y="5950"/>
                    <a:pt x="30620" y="5037"/>
                  </a:cubicBezTo>
                  <a:cubicBezTo>
                    <a:pt x="31711" y="3213"/>
                    <a:pt x="32246" y="1924"/>
                    <a:pt x="32603" y="1131"/>
                  </a:cubicBezTo>
                  <a:cubicBezTo>
                    <a:pt x="32762" y="734"/>
                    <a:pt x="32861" y="456"/>
                    <a:pt x="32921" y="258"/>
                  </a:cubicBezTo>
                  <a:cubicBezTo>
                    <a:pt x="32980" y="80"/>
                    <a:pt x="33020" y="0"/>
                    <a:pt x="3300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9"/>
            <p:cNvSpPr/>
            <p:nvPr/>
          </p:nvSpPr>
          <p:spPr>
            <a:xfrm>
              <a:off x="5585936" y="1440251"/>
              <a:ext cx="131690" cy="164275"/>
            </a:xfrm>
            <a:custGeom>
              <a:rect b="b" l="l" r="r" t="t"/>
              <a:pathLst>
                <a:path extrusionOk="0" h="5122" w="4106">
                  <a:moveTo>
                    <a:pt x="4057" y="0"/>
                  </a:moveTo>
                  <a:cubicBezTo>
                    <a:pt x="4018" y="0"/>
                    <a:pt x="3876" y="95"/>
                    <a:pt x="3570" y="419"/>
                  </a:cubicBezTo>
                  <a:cubicBezTo>
                    <a:pt x="3233" y="757"/>
                    <a:pt x="2677" y="1351"/>
                    <a:pt x="1844" y="2402"/>
                  </a:cubicBezTo>
                  <a:cubicBezTo>
                    <a:pt x="1031" y="3434"/>
                    <a:pt x="575" y="4128"/>
                    <a:pt x="317" y="4524"/>
                  </a:cubicBezTo>
                  <a:cubicBezTo>
                    <a:pt x="60" y="4941"/>
                    <a:pt x="0" y="5100"/>
                    <a:pt x="40" y="5119"/>
                  </a:cubicBezTo>
                  <a:cubicBezTo>
                    <a:pt x="42" y="5121"/>
                    <a:pt x="46" y="5121"/>
                    <a:pt x="49" y="5121"/>
                  </a:cubicBezTo>
                  <a:cubicBezTo>
                    <a:pt x="94" y="5121"/>
                    <a:pt x="199" y="4994"/>
                    <a:pt x="476" y="4643"/>
                  </a:cubicBezTo>
                  <a:cubicBezTo>
                    <a:pt x="773" y="4267"/>
                    <a:pt x="1249" y="3592"/>
                    <a:pt x="2063" y="2561"/>
                  </a:cubicBezTo>
                  <a:cubicBezTo>
                    <a:pt x="2876" y="1530"/>
                    <a:pt x="3411" y="915"/>
                    <a:pt x="3709" y="538"/>
                  </a:cubicBezTo>
                  <a:cubicBezTo>
                    <a:pt x="4026" y="162"/>
                    <a:pt x="4105" y="23"/>
                    <a:pt x="4065" y="3"/>
                  </a:cubicBezTo>
                  <a:cubicBezTo>
                    <a:pt x="4064" y="1"/>
                    <a:pt x="4061" y="0"/>
                    <a:pt x="40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9"/>
            <p:cNvSpPr/>
            <p:nvPr/>
          </p:nvSpPr>
          <p:spPr>
            <a:xfrm>
              <a:off x="7031638" y="-359048"/>
              <a:ext cx="735294" cy="1132897"/>
            </a:xfrm>
            <a:custGeom>
              <a:rect b="b" l="l" r="r" t="t"/>
              <a:pathLst>
                <a:path extrusionOk="0" h="35323" w="22926">
                  <a:moveTo>
                    <a:pt x="22903" y="0"/>
                  </a:moveTo>
                  <a:cubicBezTo>
                    <a:pt x="22878" y="0"/>
                    <a:pt x="22779" y="243"/>
                    <a:pt x="22569" y="834"/>
                  </a:cubicBezTo>
                  <a:cubicBezTo>
                    <a:pt x="22371" y="1449"/>
                    <a:pt x="22053" y="2441"/>
                    <a:pt x="21498" y="3928"/>
                  </a:cubicBezTo>
                  <a:cubicBezTo>
                    <a:pt x="21359" y="4285"/>
                    <a:pt x="21220" y="4701"/>
                    <a:pt x="21042" y="5118"/>
                  </a:cubicBezTo>
                  <a:cubicBezTo>
                    <a:pt x="20863" y="5554"/>
                    <a:pt x="20685" y="6030"/>
                    <a:pt x="20467" y="6526"/>
                  </a:cubicBezTo>
                  <a:cubicBezTo>
                    <a:pt x="20090" y="7537"/>
                    <a:pt x="19554" y="8648"/>
                    <a:pt x="18999" y="9937"/>
                  </a:cubicBezTo>
                  <a:cubicBezTo>
                    <a:pt x="17789" y="12475"/>
                    <a:pt x="16183" y="15569"/>
                    <a:pt x="13843" y="19218"/>
                  </a:cubicBezTo>
                  <a:cubicBezTo>
                    <a:pt x="11483" y="22827"/>
                    <a:pt x="9302" y="25564"/>
                    <a:pt x="7477" y="27706"/>
                  </a:cubicBezTo>
                  <a:cubicBezTo>
                    <a:pt x="6545" y="28737"/>
                    <a:pt x="5732" y="29669"/>
                    <a:pt x="4978" y="30442"/>
                  </a:cubicBezTo>
                  <a:cubicBezTo>
                    <a:pt x="4602" y="30839"/>
                    <a:pt x="4264" y="31196"/>
                    <a:pt x="3927" y="31533"/>
                  </a:cubicBezTo>
                  <a:cubicBezTo>
                    <a:pt x="3610" y="31870"/>
                    <a:pt x="3293" y="32168"/>
                    <a:pt x="3015" y="32445"/>
                  </a:cubicBezTo>
                  <a:cubicBezTo>
                    <a:pt x="1905" y="33556"/>
                    <a:pt x="1111" y="34250"/>
                    <a:pt x="635" y="34686"/>
                  </a:cubicBezTo>
                  <a:cubicBezTo>
                    <a:pt x="179" y="35142"/>
                    <a:pt x="1" y="35321"/>
                    <a:pt x="1" y="35321"/>
                  </a:cubicBezTo>
                  <a:cubicBezTo>
                    <a:pt x="2" y="35322"/>
                    <a:pt x="3" y="35322"/>
                    <a:pt x="6" y="35322"/>
                  </a:cubicBezTo>
                  <a:cubicBezTo>
                    <a:pt x="43" y="35322"/>
                    <a:pt x="246" y="35159"/>
                    <a:pt x="715" y="34765"/>
                  </a:cubicBezTo>
                  <a:cubicBezTo>
                    <a:pt x="1210" y="34349"/>
                    <a:pt x="2004" y="33675"/>
                    <a:pt x="3154" y="32584"/>
                  </a:cubicBezTo>
                  <a:cubicBezTo>
                    <a:pt x="3432" y="32306"/>
                    <a:pt x="3749" y="32009"/>
                    <a:pt x="4086" y="31692"/>
                  </a:cubicBezTo>
                  <a:cubicBezTo>
                    <a:pt x="4403" y="31355"/>
                    <a:pt x="4760" y="30998"/>
                    <a:pt x="5137" y="30601"/>
                  </a:cubicBezTo>
                  <a:cubicBezTo>
                    <a:pt x="5910" y="29847"/>
                    <a:pt x="6724" y="28915"/>
                    <a:pt x="7675" y="27864"/>
                  </a:cubicBezTo>
                  <a:cubicBezTo>
                    <a:pt x="9520" y="25742"/>
                    <a:pt x="11701" y="23006"/>
                    <a:pt x="14081" y="19357"/>
                  </a:cubicBezTo>
                  <a:cubicBezTo>
                    <a:pt x="16421" y="15708"/>
                    <a:pt x="18027" y="12594"/>
                    <a:pt x="19217" y="10036"/>
                  </a:cubicBezTo>
                  <a:cubicBezTo>
                    <a:pt x="19773" y="8747"/>
                    <a:pt x="20308" y="7616"/>
                    <a:pt x="20685" y="6605"/>
                  </a:cubicBezTo>
                  <a:cubicBezTo>
                    <a:pt x="20883" y="6109"/>
                    <a:pt x="21062" y="5633"/>
                    <a:pt x="21240" y="5197"/>
                  </a:cubicBezTo>
                  <a:cubicBezTo>
                    <a:pt x="21399" y="4761"/>
                    <a:pt x="21538" y="4364"/>
                    <a:pt x="21676" y="3987"/>
                  </a:cubicBezTo>
                  <a:cubicBezTo>
                    <a:pt x="22212" y="2500"/>
                    <a:pt x="22489" y="1489"/>
                    <a:pt x="22688" y="854"/>
                  </a:cubicBezTo>
                  <a:cubicBezTo>
                    <a:pt x="22866" y="239"/>
                    <a:pt x="22926" y="1"/>
                    <a:pt x="22906" y="1"/>
                  </a:cubicBezTo>
                  <a:cubicBezTo>
                    <a:pt x="22905" y="1"/>
                    <a:pt x="22904" y="0"/>
                    <a:pt x="229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9"/>
            <p:cNvSpPr/>
            <p:nvPr/>
          </p:nvSpPr>
          <p:spPr>
            <a:xfrm>
              <a:off x="1665997" y="-354557"/>
              <a:ext cx="494237" cy="1084532"/>
            </a:xfrm>
            <a:custGeom>
              <a:rect b="b" l="l" r="r" t="t"/>
              <a:pathLst>
                <a:path extrusionOk="0" h="33815" w="15410">
                  <a:moveTo>
                    <a:pt x="20" y="0"/>
                  </a:moveTo>
                  <a:cubicBezTo>
                    <a:pt x="0" y="0"/>
                    <a:pt x="20" y="218"/>
                    <a:pt x="119" y="774"/>
                  </a:cubicBezTo>
                  <a:cubicBezTo>
                    <a:pt x="219" y="1349"/>
                    <a:pt x="357" y="2261"/>
                    <a:pt x="675" y="3609"/>
                  </a:cubicBezTo>
                  <a:cubicBezTo>
                    <a:pt x="1309" y="6326"/>
                    <a:pt x="2360" y="10947"/>
                    <a:pt x="5474" y="17928"/>
                  </a:cubicBezTo>
                  <a:cubicBezTo>
                    <a:pt x="8687" y="24849"/>
                    <a:pt x="11483" y="28696"/>
                    <a:pt x="13109" y="30937"/>
                  </a:cubicBezTo>
                  <a:cubicBezTo>
                    <a:pt x="13922" y="32067"/>
                    <a:pt x="14517" y="32781"/>
                    <a:pt x="14874" y="33217"/>
                  </a:cubicBezTo>
                  <a:cubicBezTo>
                    <a:pt x="15211" y="33649"/>
                    <a:pt x="15372" y="33814"/>
                    <a:pt x="15388" y="33814"/>
                  </a:cubicBezTo>
                  <a:cubicBezTo>
                    <a:pt x="15389" y="33814"/>
                    <a:pt x="15390" y="33813"/>
                    <a:pt x="15390" y="33812"/>
                  </a:cubicBezTo>
                  <a:cubicBezTo>
                    <a:pt x="15409" y="33812"/>
                    <a:pt x="15290" y="33614"/>
                    <a:pt x="14953" y="33158"/>
                  </a:cubicBezTo>
                  <a:cubicBezTo>
                    <a:pt x="14616" y="32702"/>
                    <a:pt x="14061" y="31968"/>
                    <a:pt x="13268" y="30838"/>
                  </a:cubicBezTo>
                  <a:cubicBezTo>
                    <a:pt x="11681" y="28557"/>
                    <a:pt x="8925" y="24710"/>
                    <a:pt x="5732" y="17809"/>
                  </a:cubicBezTo>
                  <a:cubicBezTo>
                    <a:pt x="2618" y="10848"/>
                    <a:pt x="1547" y="6247"/>
                    <a:pt x="853" y="3570"/>
                  </a:cubicBezTo>
                  <a:cubicBezTo>
                    <a:pt x="516" y="2221"/>
                    <a:pt x="357" y="1309"/>
                    <a:pt x="219" y="754"/>
                  </a:cubicBezTo>
                  <a:cubicBezTo>
                    <a:pt x="100" y="198"/>
                    <a:pt x="40" y="0"/>
                    <a:pt x="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29"/>
            <p:cNvSpPr/>
            <p:nvPr/>
          </p:nvSpPr>
          <p:spPr>
            <a:xfrm>
              <a:off x="2017736" y="212131"/>
              <a:ext cx="311039" cy="581410"/>
            </a:xfrm>
            <a:custGeom>
              <a:rect b="b" l="l" r="r" t="t"/>
              <a:pathLst>
                <a:path extrusionOk="0" h="18128" w="9698">
                  <a:moveTo>
                    <a:pt x="63" y="0"/>
                  </a:moveTo>
                  <a:cubicBezTo>
                    <a:pt x="62" y="0"/>
                    <a:pt x="61" y="0"/>
                    <a:pt x="60" y="1"/>
                  </a:cubicBezTo>
                  <a:cubicBezTo>
                    <a:pt x="0" y="21"/>
                    <a:pt x="853" y="1766"/>
                    <a:pt x="4720" y="9123"/>
                  </a:cubicBezTo>
                  <a:cubicBezTo>
                    <a:pt x="8563" y="16397"/>
                    <a:pt x="9537" y="18127"/>
                    <a:pt x="9616" y="18127"/>
                  </a:cubicBezTo>
                  <a:cubicBezTo>
                    <a:pt x="9617" y="18127"/>
                    <a:pt x="9618" y="18127"/>
                    <a:pt x="9618" y="18127"/>
                  </a:cubicBezTo>
                  <a:cubicBezTo>
                    <a:pt x="9698" y="18087"/>
                    <a:pt x="8845" y="16342"/>
                    <a:pt x="4958" y="9004"/>
                  </a:cubicBezTo>
                  <a:cubicBezTo>
                    <a:pt x="1135" y="1730"/>
                    <a:pt x="161" y="0"/>
                    <a:pt x="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29"/>
            <p:cNvSpPr/>
            <p:nvPr/>
          </p:nvSpPr>
          <p:spPr>
            <a:xfrm>
              <a:off x="2306485" y="840560"/>
              <a:ext cx="866952" cy="1016410"/>
            </a:xfrm>
            <a:custGeom>
              <a:rect b="b" l="l" r="r" t="t"/>
              <a:pathLst>
                <a:path extrusionOk="0" h="31691" w="27031">
                  <a:moveTo>
                    <a:pt x="1" y="0"/>
                  </a:moveTo>
                  <a:cubicBezTo>
                    <a:pt x="1" y="20"/>
                    <a:pt x="120" y="238"/>
                    <a:pt x="457" y="773"/>
                  </a:cubicBezTo>
                  <a:cubicBezTo>
                    <a:pt x="635" y="1051"/>
                    <a:pt x="873" y="1388"/>
                    <a:pt x="1190" y="1825"/>
                  </a:cubicBezTo>
                  <a:cubicBezTo>
                    <a:pt x="1349" y="2043"/>
                    <a:pt x="1508" y="2281"/>
                    <a:pt x="1726" y="2519"/>
                  </a:cubicBezTo>
                  <a:cubicBezTo>
                    <a:pt x="1924" y="2776"/>
                    <a:pt x="2142" y="3074"/>
                    <a:pt x="2380" y="3371"/>
                  </a:cubicBezTo>
                  <a:cubicBezTo>
                    <a:pt x="3372" y="4581"/>
                    <a:pt x="4800" y="6148"/>
                    <a:pt x="6803" y="8071"/>
                  </a:cubicBezTo>
                  <a:cubicBezTo>
                    <a:pt x="7814" y="9023"/>
                    <a:pt x="8964" y="10074"/>
                    <a:pt x="10273" y="11225"/>
                  </a:cubicBezTo>
                  <a:cubicBezTo>
                    <a:pt x="11582" y="12375"/>
                    <a:pt x="13050" y="13624"/>
                    <a:pt x="14636" y="15052"/>
                  </a:cubicBezTo>
                  <a:cubicBezTo>
                    <a:pt x="17809" y="17868"/>
                    <a:pt x="20209" y="20367"/>
                    <a:pt x="21914" y="22548"/>
                  </a:cubicBezTo>
                  <a:cubicBezTo>
                    <a:pt x="23640" y="24710"/>
                    <a:pt x="24710" y="26514"/>
                    <a:pt x="25405" y="27903"/>
                  </a:cubicBezTo>
                  <a:cubicBezTo>
                    <a:pt x="25583" y="28260"/>
                    <a:pt x="25722" y="28577"/>
                    <a:pt x="25861" y="28874"/>
                  </a:cubicBezTo>
                  <a:cubicBezTo>
                    <a:pt x="25940" y="29013"/>
                    <a:pt x="26000" y="29152"/>
                    <a:pt x="26059" y="29291"/>
                  </a:cubicBezTo>
                  <a:cubicBezTo>
                    <a:pt x="26118" y="29430"/>
                    <a:pt x="26178" y="29568"/>
                    <a:pt x="26218" y="29687"/>
                  </a:cubicBezTo>
                  <a:cubicBezTo>
                    <a:pt x="26416" y="30183"/>
                    <a:pt x="26575" y="30560"/>
                    <a:pt x="26674" y="30857"/>
                  </a:cubicBezTo>
                  <a:cubicBezTo>
                    <a:pt x="26892" y="31472"/>
                    <a:pt x="26991" y="31690"/>
                    <a:pt x="27011" y="31690"/>
                  </a:cubicBezTo>
                  <a:cubicBezTo>
                    <a:pt x="27031" y="31690"/>
                    <a:pt x="26971" y="31433"/>
                    <a:pt x="26773" y="30818"/>
                  </a:cubicBezTo>
                  <a:cubicBezTo>
                    <a:pt x="26694" y="30520"/>
                    <a:pt x="26555" y="30124"/>
                    <a:pt x="26356" y="29628"/>
                  </a:cubicBezTo>
                  <a:cubicBezTo>
                    <a:pt x="26317" y="29489"/>
                    <a:pt x="26257" y="29370"/>
                    <a:pt x="26218" y="29231"/>
                  </a:cubicBezTo>
                  <a:cubicBezTo>
                    <a:pt x="26158" y="29093"/>
                    <a:pt x="26099" y="28954"/>
                    <a:pt x="26019" y="28795"/>
                  </a:cubicBezTo>
                  <a:cubicBezTo>
                    <a:pt x="25881" y="28498"/>
                    <a:pt x="25762" y="28160"/>
                    <a:pt x="25583" y="27823"/>
                  </a:cubicBezTo>
                  <a:cubicBezTo>
                    <a:pt x="24889" y="26395"/>
                    <a:pt x="23838" y="24571"/>
                    <a:pt x="22113" y="22370"/>
                  </a:cubicBezTo>
                  <a:cubicBezTo>
                    <a:pt x="20407" y="20188"/>
                    <a:pt x="18007" y="17670"/>
                    <a:pt x="14815" y="14834"/>
                  </a:cubicBezTo>
                  <a:cubicBezTo>
                    <a:pt x="13228" y="13406"/>
                    <a:pt x="11761" y="12157"/>
                    <a:pt x="10452" y="11006"/>
                  </a:cubicBezTo>
                  <a:cubicBezTo>
                    <a:pt x="9143" y="9856"/>
                    <a:pt x="7993" y="8825"/>
                    <a:pt x="6981" y="7873"/>
                  </a:cubicBezTo>
                  <a:cubicBezTo>
                    <a:pt x="4958" y="5969"/>
                    <a:pt x="3550" y="4442"/>
                    <a:pt x="2539" y="3252"/>
                  </a:cubicBezTo>
                  <a:cubicBezTo>
                    <a:pt x="2281" y="2955"/>
                    <a:pt x="2063" y="2677"/>
                    <a:pt x="1865" y="2419"/>
                  </a:cubicBezTo>
                  <a:cubicBezTo>
                    <a:pt x="1647" y="2162"/>
                    <a:pt x="1468" y="1944"/>
                    <a:pt x="1309" y="1725"/>
                  </a:cubicBezTo>
                  <a:cubicBezTo>
                    <a:pt x="992" y="1309"/>
                    <a:pt x="734" y="972"/>
                    <a:pt x="556" y="714"/>
                  </a:cubicBezTo>
                  <a:cubicBezTo>
                    <a:pt x="179" y="198"/>
                    <a:pt x="20"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9"/>
            <p:cNvSpPr/>
            <p:nvPr/>
          </p:nvSpPr>
          <p:spPr>
            <a:xfrm>
              <a:off x="2775899" y="1505615"/>
              <a:ext cx="318672" cy="387596"/>
            </a:xfrm>
            <a:custGeom>
              <a:rect b="b" l="l" r="r" t="t"/>
              <a:pathLst>
                <a:path extrusionOk="0" h="12085" w="9936">
                  <a:moveTo>
                    <a:pt x="34" y="1"/>
                  </a:moveTo>
                  <a:cubicBezTo>
                    <a:pt x="25" y="1"/>
                    <a:pt x="20" y="3"/>
                    <a:pt x="20" y="8"/>
                  </a:cubicBezTo>
                  <a:cubicBezTo>
                    <a:pt x="0" y="8"/>
                    <a:pt x="79" y="87"/>
                    <a:pt x="278" y="206"/>
                  </a:cubicBezTo>
                  <a:cubicBezTo>
                    <a:pt x="476" y="345"/>
                    <a:pt x="833" y="543"/>
                    <a:pt x="1309" y="880"/>
                  </a:cubicBezTo>
                  <a:cubicBezTo>
                    <a:pt x="2281" y="1535"/>
                    <a:pt x="3986" y="2645"/>
                    <a:pt x="6069" y="5144"/>
                  </a:cubicBezTo>
                  <a:cubicBezTo>
                    <a:pt x="8111" y="7662"/>
                    <a:pt x="8865" y="9546"/>
                    <a:pt x="9321" y="10637"/>
                  </a:cubicBezTo>
                  <a:cubicBezTo>
                    <a:pt x="9559" y="11173"/>
                    <a:pt x="9678" y="11549"/>
                    <a:pt x="9777" y="11767"/>
                  </a:cubicBezTo>
                  <a:cubicBezTo>
                    <a:pt x="9856" y="12005"/>
                    <a:pt x="9916" y="12085"/>
                    <a:pt x="9936" y="12085"/>
                  </a:cubicBezTo>
                  <a:cubicBezTo>
                    <a:pt x="9936" y="12065"/>
                    <a:pt x="9936" y="11986"/>
                    <a:pt x="9876" y="11728"/>
                  </a:cubicBezTo>
                  <a:cubicBezTo>
                    <a:pt x="9817" y="11510"/>
                    <a:pt x="9718" y="11113"/>
                    <a:pt x="9499" y="10558"/>
                  </a:cubicBezTo>
                  <a:cubicBezTo>
                    <a:pt x="9083" y="9447"/>
                    <a:pt x="8329" y="7524"/>
                    <a:pt x="6287" y="4965"/>
                  </a:cubicBezTo>
                  <a:cubicBezTo>
                    <a:pt x="4165" y="2447"/>
                    <a:pt x="2420" y="1336"/>
                    <a:pt x="1428" y="721"/>
                  </a:cubicBezTo>
                  <a:cubicBezTo>
                    <a:pt x="912" y="404"/>
                    <a:pt x="555" y="226"/>
                    <a:pt x="337" y="127"/>
                  </a:cubicBezTo>
                  <a:cubicBezTo>
                    <a:pt x="166" y="33"/>
                    <a:pt x="68"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9"/>
            <p:cNvSpPr/>
            <p:nvPr/>
          </p:nvSpPr>
          <p:spPr>
            <a:xfrm>
              <a:off x="2419702" y="1540734"/>
              <a:ext cx="1008167" cy="905214"/>
            </a:xfrm>
            <a:custGeom>
              <a:rect b="b" l="l" r="r" t="t"/>
              <a:pathLst>
                <a:path extrusionOk="0" h="28224" w="31434">
                  <a:moveTo>
                    <a:pt x="25" y="1"/>
                  </a:moveTo>
                  <a:cubicBezTo>
                    <a:pt x="22" y="1"/>
                    <a:pt x="20" y="2"/>
                    <a:pt x="20" y="3"/>
                  </a:cubicBezTo>
                  <a:cubicBezTo>
                    <a:pt x="1" y="23"/>
                    <a:pt x="219" y="142"/>
                    <a:pt x="794" y="459"/>
                  </a:cubicBezTo>
                  <a:cubicBezTo>
                    <a:pt x="1369" y="777"/>
                    <a:pt x="2301" y="1233"/>
                    <a:pt x="3669" y="2046"/>
                  </a:cubicBezTo>
                  <a:cubicBezTo>
                    <a:pt x="4007" y="2224"/>
                    <a:pt x="4383" y="2443"/>
                    <a:pt x="4800" y="2680"/>
                  </a:cubicBezTo>
                  <a:cubicBezTo>
                    <a:pt x="5196" y="2918"/>
                    <a:pt x="5613" y="3176"/>
                    <a:pt x="6089" y="3454"/>
                  </a:cubicBezTo>
                  <a:cubicBezTo>
                    <a:pt x="7021" y="4009"/>
                    <a:pt x="8032" y="4703"/>
                    <a:pt x="9202" y="5477"/>
                  </a:cubicBezTo>
                  <a:cubicBezTo>
                    <a:pt x="11523" y="7063"/>
                    <a:pt x="14339" y="9145"/>
                    <a:pt x="17571" y="12041"/>
                  </a:cubicBezTo>
                  <a:cubicBezTo>
                    <a:pt x="20784" y="14936"/>
                    <a:pt x="23164" y="17534"/>
                    <a:pt x="24988" y="19656"/>
                  </a:cubicBezTo>
                  <a:cubicBezTo>
                    <a:pt x="25880" y="20747"/>
                    <a:pt x="26674" y="21679"/>
                    <a:pt x="27328" y="22551"/>
                  </a:cubicBezTo>
                  <a:cubicBezTo>
                    <a:pt x="27645" y="22988"/>
                    <a:pt x="27963" y="23384"/>
                    <a:pt x="28240" y="23761"/>
                  </a:cubicBezTo>
                  <a:cubicBezTo>
                    <a:pt x="28518" y="24138"/>
                    <a:pt x="28756" y="24475"/>
                    <a:pt x="28994" y="24812"/>
                  </a:cubicBezTo>
                  <a:cubicBezTo>
                    <a:pt x="29946" y="26081"/>
                    <a:pt x="30501" y="26954"/>
                    <a:pt x="30878" y="27489"/>
                  </a:cubicBezTo>
                  <a:cubicBezTo>
                    <a:pt x="31235" y="28025"/>
                    <a:pt x="31394" y="28223"/>
                    <a:pt x="31413" y="28223"/>
                  </a:cubicBezTo>
                  <a:cubicBezTo>
                    <a:pt x="31433" y="28203"/>
                    <a:pt x="31294" y="27985"/>
                    <a:pt x="30957" y="27430"/>
                  </a:cubicBezTo>
                  <a:cubicBezTo>
                    <a:pt x="30620" y="26875"/>
                    <a:pt x="30085" y="25982"/>
                    <a:pt x="29153" y="24693"/>
                  </a:cubicBezTo>
                  <a:cubicBezTo>
                    <a:pt x="28935" y="24356"/>
                    <a:pt x="28677" y="23999"/>
                    <a:pt x="28419" y="23622"/>
                  </a:cubicBezTo>
                  <a:cubicBezTo>
                    <a:pt x="28121" y="23245"/>
                    <a:pt x="27824" y="22849"/>
                    <a:pt x="27507" y="22413"/>
                  </a:cubicBezTo>
                  <a:cubicBezTo>
                    <a:pt x="26872" y="21540"/>
                    <a:pt x="26059" y="20588"/>
                    <a:pt x="25186" y="19497"/>
                  </a:cubicBezTo>
                  <a:cubicBezTo>
                    <a:pt x="23342" y="17336"/>
                    <a:pt x="20982" y="14758"/>
                    <a:pt x="17750" y="11823"/>
                  </a:cubicBezTo>
                  <a:cubicBezTo>
                    <a:pt x="14517" y="8927"/>
                    <a:pt x="11681" y="6845"/>
                    <a:pt x="9341" y="5259"/>
                  </a:cubicBezTo>
                  <a:cubicBezTo>
                    <a:pt x="8151" y="4505"/>
                    <a:pt x="7140" y="3811"/>
                    <a:pt x="6188" y="3275"/>
                  </a:cubicBezTo>
                  <a:cubicBezTo>
                    <a:pt x="5732" y="2978"/>
                    <a:pt x="5296" y="2740"/>
                    <a:pt x="4899" y="2482"/>
                  </a:cubicBezTo>
                  <a:cubicBezTo>
                    <a:pt x="4482" y="2264"/>
                    <a:pt x="4106" y="2066"/>
                    <a:pt x="3769" y="1867"/>
                  </a:cubicBezTo>
                  <a:cubicBezTo>
                    <a:pt x="2380" y="1094"/>
                    <a:pt x="1428" y="638"/>
                    <a:pt x="833" y="360"/>
                  </a:cubicBezTo>
                  <a:cubicBezTo>
                    <a:pt x="305" y="105"/>
                    <a:pt x="62" y="1"/>
                    <a:pt x="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9"/>
            <p:cNvSpPr/>
            <p:nvPr/>
          </p:nvSpPr>
          <p:spPr>
            <a:xfrm>
              <a:off x="3298072" y="2048891"/>
              <a:ext cx="103722" cy="150965"/>
            </a:xfrm>
            <a:custGeom>
              <a:rect b="b" l="l" r="r" t="t"/>
              <a:pathLst>
                <a:path extrusionOk="0" h="4707" w="3234">
                  <a:moveTo>
                    <a:pt x="32" y="1"/>
                  </a:moveTo>
                  <a:cubicBezTo>
                    <a:pt x="27" y="1"/>
                    <a:pt x="23" y="2"/>
                    <a:pt x="21" y="4"/>
                  </a:cubicBezTo>
                  <a:cubicBezTo>
                    <a:pt x="1" y="44"/>
                    <a:pt x="80" y="143"/>
                    <a:pt x="358" y="461"/>
                  </a:cubicBezTo>
                  <a:cubicBezTo>
                    <a:pt x="635" y="778"/>
                    <a:pt x="1131" y="1293"/>
                    <a:pt x="1786" y="2226"/>
                  </a:cubicBezTo>
                  <a:cubicBezTo>
                    <a:pt x="2420" y="3197"/>
                    <a:pt x="2718" y="3832"/>
                    <a:pt x="2896" y="4228"/>
                  </a:cubicBezTo>
                  <a:cubicBezTo>
                    <a:pt x="3062" y="4579"/>
                    <a:pt x="3142" y="4707"/>
                    <a:pt x="3185" y="4707"/>
                  </a:cubicBezTo>
                  <a:cubicBezTo>
                    <a:pt x="3188" y="4707"/>
                    <a:pt x="3191" y="4706"/>
                    <a:pt x="3194" y="4704"/>
                  </a:cubicBezTo>
                  <a:cubicBezTo>
                    <a:pt x="3233" y="4685"/>
                    <a:pt x="3213" y="4546"/>
                    <a:pt x="3075" y="4149"/>
                  </a:cubicBezTo>
                  <a:cubicBezTo>
                    <a:pt x="2936" y="3753"/>
                    <a:pt x="2678" y="3058"/>
                    <a:pt x="2023" y="2087"/>
                  </a:cubicBezTo>
                  <a:cubicBezTo>
                    <a:pt x="1349" y="1115"/>
                    <a:pt x="814" y="599"/>
                    <a:pt x="496" y="322"/>
                  </a:cubicBezTo>
                  <a:cubicBezTo>
                    <a:pt x="215" y="76"/>
                    <a:pt x="74" y="1"/>
                    <a:pt x="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9"/>
            <p:cNvSpPr/>
            <p:nvPr/>
          </p:nvSpPr>
          <p:spPr>
            <a:xfrm>
              <a:off x="1671706" y="1036972"/>
              <a:ext cx="945209" cy="382561"/>
            </a:xfrm>
            <a:custGeom>
              <a:rect b="b" l="l" r="r" t="t"/>
              <a:pathLst>
                <a:path extrusionOk="0" h="11928" w="29471">
                  <a:moveTo>
                    <a:pt x="15" y="0"/>
                  </a:moveTo>
                  <a:cubicBezTo>
                    <a:pt x="8" y="0"/>
                    <a:pt x="3" y="1"/>
                    <a:pt x="1" y="4"/>
                  </a:cubicBezTo>
                  <a:cubicBezTo>
                    <a:pt x="1" y="24"/>
                    <a:pt x="160" y="123"/>
                    <a:pt x="596" y="321"/>
                  </a:cubicBezTo>
                  <a:cubicBezTo>
                    <a:pt x="1032" y="539"/>
                    <a:pt x="1746" y="857"/>
                    <a:pt x="2817" y="1333"/>
                  </a:cubicBezTo>
                  <a:cubicBezTo>
                    <a:pt x="4979" y="2284"/>
                    <a:pt x="8628" y="3891"/>
                    <a:pt x="14597" y="6310"/>
                  </a:cubicBezTo>
                  <a:cubicBezTo>
                    <a:pt x="20586" y="8730"/>
                    <a:pt x="24294" y="10118"/>
                    <a:pt x="26515" y="10931"/>
                  </a:cubicBezTo>
                  <a:cubicBezTo>
                    <a:pt x="27626" y="11328"/>
                    <a:pt x="28360" y="11585"/>
                    <a:pt x="28816" y="11744"/>
                  </a:cubicBezTo>
                  <a:cubicBezTo>
                    <a:pt x="29201" y="11878"/>
                    <a:pt x="29389" y="11927"/>
                    <a:pt x="29449" y="11927"/>
                  </a:cubicBezTo>
                  <a:cubicBezTo>
                    <a:pt x="29460" y="11927"/>
                    <a:pt x="29467" y="11926"/>
                    <a:pt x="29470" y="11922"/>
                  </a:cubicBezTo>
                  <a:cubicBezTo>
                    <a:pt x="29470" y="11903"/>
                    <a:pt x="29292" y="11823"/>
                    <a:pt x="28856" y="11645"/>
                  </a:cubicBezTo>
                  <a:cubicBezTo>
                    <a:pt x="28399" y="11466"/>
                    <a:pt x="27685" y="11169"/>
                    <a:pt x="26595" y="10752"/>
                  </a:cubicBezTo>
                  <a:cubicBezTo>
                    <a:pt x="24393" y="9880"/>
                    <a:pt x="20685" y="8472"/>
                    <a:pt x="14696" y="6052"/>
                  </a:cubicBezTo>
                  <a:cubicBezTo>
                    <a:pt x="8727" y="3633"/>
                    <a:pt x="5078" y="2066"/>
                    <a:pt x="2896" y="1154"/>
                  </a:cubicBezTo>
                  <a:cubicBezTo>
                    <a:pt x="1806" y="698"/>
                    <a:pt x="1092" y="401"/>
                    <a:pt x="636" y="222"/>
                  </a:cubicBezTo>
                  <a:cubicBezTo>
                    <a:pt x="252" y="65"/>
                    <a:pt x="68" y="0"/>
                    <a:pt x="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9"/>
            <p:cNvSpPr/>
            <p:nvPr/>
          </p:nvSpPr>
          <p:spPr>
            <a:xfrm>
              <a:off x="906551" y="161906"/>
              <a:ext cx="807169" cy="730996"/>
            </a:xfrm>
            <a:custGeom>
              <a:rect b="b" l="l" r="r" t="t"/>
              <a:pathLst>
                <a:path extrusionOk="0" h="22792" w="25167">
                  <a:moveTo>
                    <a:pt x="1" y="0"/>
                  </a:moveTo>
                  <a:cubicBezTo>
                    <a:pt x="1" y="20"/>
                    <a:pt x="100" y="198"/>
                    <a:pt x="378" y="655"/>
                  </a:cubicBezTo>
                  <a:cubicBezTo>
                    <a:pt x="655" y="1111"/>
                    <a:pt x="1111" y="1825"/>
                    <a:pt x="1805" y="2895"/>
                  </a:cubicBezTo>
                  <a:cubicBezTo>
                    <a:pt x="2519" y="3986"/>
                    <a:pt x="3491" y="5434"/>
                    <a:pt x="4840" y="7298"/>
                  </a:cubicBezTo>
                  <a:cubicBezTo>
                    <a:pt x="6188" y="9142"/>
                    <a:pt x="7913" y="11423"/>
                    <a:pt x="10392" y="13981"/>
                  </a:cubicBezTo>
                  <a:cubicBezTo>
                    <a:pt x="12871" y="16500"/>
                    <a:pt x="15172" y="18245"/>
                    <a:pt x="17115" y="19474"/>
                  </a:cubicBezTo>
                  <a:cubicBezTo>
                    <a:pt x="19079" y="20684"/>
                    <a:pt x="20665" y="21398"/>
                    <a:pt x="21875" y="21854"/>
                  </a:cubicBezTo>
                  <a:cubicBezTo>
                    <a:pt x="22192" y="21973"/>
                    <a:pt x="22470" y="22072"/>
                    <a:pt x="22728" y="22152"/>
                  </a:cubicBezTo>
                  <a:cubicBezTo>
                    <a:pt x="22985" y="22251"/>
                    <a:pt x="23203" y="22310"/>
                    <a:pt x="23422" y="22370"/>
                  </a:cubicBezTo>
                  <a:cubicBezTo>
                    <a:pt x="23858" y="22509"/>
                    <a:pt x="24175" y="22588"/>
                    <a:pt x="24433" y="22647"/>
                  </a:cubicBezTo>
                  <a:cubicBezTo>
                    <a:pt x="24865" y="22747"/>
                    <a:pt x="25088" y="22791"/>
                    <a:pt x="25149" y="22791"/>
                  </a:cubicBezTo>
                  <a:cubicBezTo>
                    <a:pt x="25161" y="22791"/>
                    <a:pt x="25167" y="22789"/>
                    <a:pt x="25167" y="22786"/>
                  </a:cubicBezTo>
                  <a:cubicBezTo>
                    <a:pt x="25167" y="22766"/>
                    <a:pt x="24968" y="22687"/>
                    <a:pt x="24473" y="22548"/>
                  </a:cubicBezTo>
                  <a:cubicBezTo>
                    <a:pt x="24215" y="22469"/>
                    <a:pt x="23878" y="22370"/>
                    <a:pt x="23461" y="22231"/>
                  </a:cubicBezTo>
                  <a:cubicBezTo>
                    <a:pt x="23263" y="22171"/>
                    <a:pt x="23025" y="22092"/>
                    <a:pt x="22787" y="21993"/>
                  </a:cubicBezTo>
                  <a:cubicBezTo>
                    <a:pt x="22529" y="21894"/>
                    <a:pt x="22252" y="21814"/>
                    <a:pt x="21954" y="21676"/>
                  </a:cubicBezTo>
                  <a:cubicBezTo>
                    <a:pt x="20764" y="21200"/>
                    <a:pt x="19178" y="20466"/>
                    <a:pt x="17254" y="19256"/>
                  </a:cubicBezTo>
                  <a:cubicBezTo>
                    <a:pt x="15311" y="18027"/>
                    <a:pt x="13050" y="16301"/>
                    <a:pt x="10571" y="13783"/>
                  </a:cubicBezTo>
                  <a:cubicBezTo>
                    <a:pt x="8132" y="11244"/>
                    <a:pt x="6406" y="8984"/>
                    <a:pt x="5038" y="7139"/>
                  </a:cubicBezTo>
                  <a:cubicBezTo>
                    <a:pt x="3689" y="5295"/>
                    <a:pt x="2698" y="3867"/>
                    <a:pt x="1964" y="2796"/>
                  </a:cubicBezTo>
                  <a:cubicBezTo>
                    <a:pt x="1250" y="1725"/>
                    <a:pt x="754" y="1031"/>
                    <a:pt x="457" y="595"/>
                  </a:cubicBezTo>
                  <a:cubicBezTo>
                    <a:pt x="159" y="159"/>
                    <a:pt x="21"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9"/>
            <p:cNvSpPr/>
            <p:nvPr/>
          </p:nvSpPr>
          <p:spPr>
            <a:xfrm>
              <a:off x="678868" y="117967"/>
              <a:ext cx="475154" cy="488015"/>
            </a:xfrm>
            <a:custGeom>
              <a:rect b="b" l="l" r="r" t="t"/>
              <a:pathLst>
                <a:path extrusionOk="0" h="15216" w="14815">
                  <a:moveTo>
                    <a:pt x="4" y="1"/>
                  </a:moveTo>
                  <a:cubicBezTo>
                    <a:pt x="2" y="1"/>
                    <a:pt x="1" y="1"/>
                    <a:pt x="0" y="2"/>
                  </a:cubicBezTo>
                  <a:cubicBezTo>
                    <a:pt x="0" y="22"/>
                    <a:pt x="60" y="121"/>
                    <a:pt x="258" y="379"/>
                  </a:cubicBezTo>
                  <a:cubicBezTo>
                    <a:pt x="436" y="656"/>
                    <a:pt x="754" y="1053"/>
                    <a:pt x="1250" y="1668"/>
                  </a:cubicBezTo>
                  <a:cubicBezTo>
                    <a:pt x="2261" y="2897"/>
                    <a:pt x="3947" y="4940"/>
                    <a:pt x="6961" y="8033"/>
                  </a:cubicBezTo>
                  <a:cubicBezTo>
                    <a:pt x="9975" y="11127"/>
                    <a:pt x="11958" y="12872"/>
                    <a:pt x="13168" y="13923"/>
                  </a:cubicBezTo>
                  <a:cubicBezTo>
                    <a:pt x="13763" y="14439"/>
                    <a:pt x="14160" y="14756"/>
                    <a:pt x="14418" y="14954"/>
                  </a:cubicBezTo>
                  <a:cubicBezTo>
                    <a:pt x="14650" y="15133"/>
                    <a:pt x="14753" y="15215"/>
                    <a:pt x="14786" y="15215"/>
                  </a:cubicBezTo>
                  <a:cubicBezTo>
                    <a:pt x="14790" y="15215"/>
                    <a:pt x="14792" y="15214"/>
                    <a:pt x="14794" y="15212"/>
                  </a:cubicBezTo>
                  <a:cubicBezTo>
                    <a:pt x="14814" y="15173"/>
                    <a:pt x="14457" y="14836"/>
                    <a:pt x="13287" y="13765"/>
                  </a:cubicBezTo>
                  <a:cubicBezTo>
                    <a:pt x="12137" y="12694"/>
                    <a:pt x="10154" y="10929"/>
                    <a:pt x="7159" y="7855"/>
                  </a:cubicBezTo>
                  <a:cubicBezTo>
                    <a:pt x="4165" y="4761"/>
                    <a:pt x="2439" y="2738"/>
                    <a:pt x="1408" y="1549"/>
                  </a:cubicBezTo>
                  <a:cubicBezTo>
                    <a:pt x="402" y="388"/>
                    <a:pt x="57" y="1"/>
                    <a:pt x="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9"/>
            <p:cNvSpPr/>
            <p:nvPr/>
          </p:nvSpPr>
          <p:spPr>
            <a:xfrm>
              <a:off x="2469959" y="2855450"/>
              <a:ext cx="741003" cy="860666"/>
            </a:xfrm>
            <a:custGeom>
              <a:rect b="b" l="l" r="r" t="t"/>
              <a:pathLst>
                <a:path extrusionOk="0" h="26835" w="23104">
                  <a:moveTo>
                    <a:pt x="24" y="0"/>
                  </a:moveTo>
                  <a:cubicBezTo>
                    <a:pt x="21" y="0"/>
                    <a:pt x="20" y="1"/>
                    <a:pt x="20" y="2"/>
                  </a:cubicBezTo>
                  <a:cubicBezTo>
                    <a:pt x="0" y="2"/>
                    <a:pt x="179" y="141"/>
                    <a:pt x="635" y="439"/>
                  </a:cubicBezTo>
                  <a:cubicBezTo>
                    <a:pt x="1091" y="736"/>
                    <a:pt x="1845" y="1192"/>
                    <a:pt x="2935" y="1966"/>
                  </a:cubicBezTo>
                  <a:cubicBezTo>
                    <a:pt x="3213" y="2144"/>
                    <a:pt x="3510" y="2343"/>
                    <a:pt x="3828" y="2581"/>
                  </a:cubicBezTo>
                  <a:cubicBezTo>
                    <a:pt x="4145" y="2799"/>
                    <a:pt x="4482" y="3056"/>
                    <a:pt x="4859" y="3334"/>
                  </a:cubicBezTo>
                  <a:cubicBezTo>
                    <a:pt x="5593" y="3850"/>
                    <a:pt x="6386" y="4544"/>
                    <a:pt x="7318" y="5278"/>
                  </a:cubicBezTo>
                  <a:cubicBezTo>
                    <a:pt x="9123" y="6805"/>
                    <a:pt x="11304" y="8808"/>
                    <a:pt x="13684" y="11564"/>
                  </a:cubicBezTo>
                  <a:cubicBezTo>
                    <a:pt x="16064" y="14340"/>
                    <a:pt x="17710" y="16800"/>
                    <a:pt x="18959" y="18822"/>
                  </a:cubicBezTo>
                  <a:cubicBezTo>
                    <a:pt x="19554" y="19834"/>
                    <a:pt x="20109" y="20726"/>
                    <a:pt x="20506" y="21539"/>
                  </a:cubicBezTo>
                  <a:cubicBezTo>
                    <a:pt x="20724" y="21936"/>
                    <a:pt x="20922" y="22313"/>
                    <a:pt x="21101" y="22670"/>
                  </a:cubicBezTo>
                  <a:cubicBezTo>
                    <a:pt x="21279" y="23007"/>
                    <a:pt x="21438" y="23344"/>
                    <a:pt x="21577" y="23641"/>
                  </a:cubicBezTo>
                  <a:cubicBezTo>
                    <a:pt x="22172" y="24831"/>
                    <a:pt x="22509" y="25664"/>
                    <a:pt x="22747" y="26160"/>
                  </a:cubicBezTo>
                  <a:cubicBezTo>
                    <a:pt x="22965" y="26656"/>
                    <a:pt x="23064" y="26834"/>
                    <a:pt x="23084" y="26834"/>
                  </a:cubicBezTo>
                  <a:cubicBezTo>
                    <a:pt x="23104" y="26814"/>
                    <a:pt x="23044" y="26616"/>
                    <a:pt x="22826" y="26120"/>
                  </a:cubicBezTo>
                  <a:cubicBezTo>
                    <a:pt x="22628" y="25605"/>
                    <a:pt x="22330" y="24772"/>
                    <a:pt x="21755" y="23562"/>
                  </a:cubicBezTo>
                  <a:cubicBezTo>
                    <a:pt x="21616" y="23265"/>
                    <a:pt x="21458" y="22927"/>
                    <a:pt x="21299" y="22570"/>
                  </a:cubicBezTo>
                  <a:cubicBezTo>
                    <a:pt x="21121" y="22213"/>
                    <a:pt x="20922" y="21837"/>
                    <a:pt x="20704" y="21440"/>
                  </a:cubicBezTo>
                  <a:cubicBezTo>
                    <a:pt x="20308" y="20607"/>
                    <a:pt x="19752" y="19715"/>
                    <a:pt x="19177" y="18684"/>
                  </a:cubicBezTo>
                  <a:cubicBezTo>
                    <a:pt x="17928" y="16661"/>
                    <a:pt x="16282" y="14182"/>
                    <a:pt x="13902" y="11386"/>
                  </a:cubicBezTo>
                  <a:cubicBezTo>
                    <a:pt x="11483" y="8629"/>
                    <a:pt x="9301" y="6606"/>
                    <a:pt x="7477" y="5079"/>
                  </a:cubicBezTo>
                  <a:cubicBezTo>
                    <a:pt x="6545" y="4346"/>
                    <a:pt x="5751" y="3671"/>
                    <a:pt x="4998" y="3156"/>
                  </a:cubicBezTo>
                  <a:cubicBezTo>
                    <a:pt x="4621" y="2878"/>
                    <a:pt x="4284" y="2640"/>
                    <a:pt x="3967" y="2402"/>
                  </a:cubicBezTo>
                  <a:cubicBezTo>
                    <a:pt x="3629" y="2184"/>
                    <a:pt x="3332" y="1986"/>
                    <a:pt x="3054" y="1787"/>
                  </a:cubicBezTo>
                  <a:cubicBezTo>
                    <a:pt x="1944" y="1054"/>
                    <a:pt x="1170" y="617"/>
                    <a:pt x="694" y="340"/>
                  </a:cubicBezTo>
                  <a:cubicBezTo>
                    <a:pt x="258" y="103"/>
                    <a:pt x="55" y="0"/>
                    <a:pt x="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9"/>
            <p:cNvSpPr/>
            <p:nvPr/>
          </p:nvSpPr>
          <p:spPr>
            <a:xfrm>
              <a:off x="2859224" y="3302476"/>
              <a:ext cx="215623" cy="285189"/>
            </a:xfrm>
            <a:custGeom>
              <a:rect b="b" l="l" r="r" t="t"/>
              <a:pathLst>
                <a:path extrusionOk="0" h="8892" w="6723">
                  <a:moveTo>
                    <a:pt x="51" y="0"/>
                  </a:moveTo>
                  <a:cubicBezTo>
                    <a:pt x="45" y="0"/>
                    <a:pt x="42" y="2"/>
                    <a:pt x="40" y="6"/>
                  </a:cubicBezTo>
                  <a:cubicBezTo>
                    <a:pt x="0" y="26"/>
                    <a:pt x="179" y="224"/>
                    <a:pt x="734" y="839"/>
                  </a:cubicBezTo>
                  <a:cubicBezTo>
                    <a:pt x="1289" y="1454"/>
                    <a:pt x="2261" y="2465"/>
                    <a:pt x="3609" y="4250"/>
                  </a:cubicBezTo>
                  <a:cubicBezTo>
                    <a:pt x="4958" y="6074"/>
                    <a:pt x="5652" y="7284"/>
                    <a:pt x="6088" y="7978"/>
                  </a:cubicBezTo>
                  <a:cubicBezTo>
                    <a:pt x="6488" y="8663"/>
                    <a:pt x="6632" y="8891"/>
                    <a:pt x="6678" y="8891"/>
                  </a:cubicBezTo>
                  <a:cubicBezTo>
                    <a:pt x="6680" y="8891"/>
                    <a:pt x="6682" y="8891"/>
                    <a:pt x="6683" y="8890"/>
                  </a:cubicBezTo>
                  <a:cubicBezTo>
                    <a:pt x="6723" y="8870"/>
                    <a:pt x="6624" y="8613"/>
                    <a:pt x="6247" y="7879"/>
                  </a:cubicBezTo>
                  <a:cubicBezTo>
                    <a:pt x="5870" y="7145"/>
                    <a:pt x="5176" y="5916"/>
                    <a:pt x="3827" y="4091"/>
                  </a:cubicBezTo>
                  <a:cubicBezTo>
                    <a:pt x="2459" y="2286"/>
                    <a:pt x="1468" y="1275"/>
                    <a:pt x="873" y="700"/>
                  </a:cubicBezTo>
                  <a:cubicBezTo>
                    <a:pt x="334" y="179"/>
                    <a:pt x="104" y="0"/>
                    <a:pt x="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9"/>
            <p:cNvSpPr/>
            <p:nvPr/>
          </p:nvSpPr>
          <p:spPr>
            <a:xfrm>
              <a:off x="2908199" y="3038616"/>
              <a:ext cx="169856" cy="204334"/>
            </a:xfrm>
            <a:custGeom>
              <a:rect b="b" l="l" r="r" t="t"/>
              <a:pathLst>
                <a:path extrusionOk="0" h="6371" w="5296">
                  <a:moveTo>
                    <a:pt x="49" y="0"/>
                  </a:moveTo>
                  <a:cubicBezTo>
                    <a:pt x="45" y="0"/>
                    <a:pt x="42" y="1"/>
                    <a:pt x="40" y="3"/>
                  </a:cubicBezTo>
                  <a:cubicBezTo>
                    <a:pt x="0" y="43"/>
                    <a:pt x="139" y="181"/>
                    <a:pt x="615" y="578"/>
                  </a:cubicBezTo>
                  <a:cubicBezTo>
                    <a:pt x="1051" y="994"/>
                    <a:pt x="1844" y="1669"/>
                    <a:pt x="2915" y="2958"/>
                  </a:cubicBezTo>
                  <a:cubicBezTo>
                    <a:pt x="3966" y="4267"/>
                    <a:pt x="4482" y="5159"/>
                    <a:pt x="4799" y="5694"/>
                  </a:cubicBezTo>
                  <a:cubicBezTo>
                    <a:pt x="5101" y="6185"/>
                    <a:pt x="5205" y="6370"/>
                    <a:pt x="5249" y="6370"/>
                  </a:cubicBezTo>
                  <a:cubicBezTo>
                    <a:pt x="5251" y="6370"/>
                    <a:pt x="5253" y="6370"/>
                    <a:pt x="5255" y="6369"/>
                  </a:cubicBezTo>
                  <a:cubicBezTo>
                    <a:pt x="5295" y="6349"/>
                    <a:pt x="5236" y="6151"/>
                    <a:pt x="4978" y="5595"/>
                  </a:cubicBezTo>
                  <a:cubicBezTo>
                    <a:pt x="4700" y="5040"/>
                    <a:pt x="4204" y="4108"/>
                    <a:pt x="3133" y="2779"/>
                  </a:cubicBezTo>
                  <a:cubicBezTo>
                    <a:pt x="2043" y="1490"/>
                    <a:pt x="1210" y="816"/>
                    <a:pt x="734" y="439"/>
                  </a:cubicBezTo>
                  <a:cubicBezTo>
                    <a:pt x="283" y="97"/>
                    <a:pt x="95" y="0"/>
                    <a:pt x="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9"/>
            <p:cNvSpPr/>
            <p:nvPr/>
          </p:nvSpPr>
          <p:spPr>
            <a:xfrm>
              <a:off x="1683155" y="2546399"/>
              <a:ext cx="720669" cy="302155"/>
            </a:xfrm>
            <a:custGeom>
              <a:rect b="b" l="l" r="r" t="t"/>
              <a:pathLst>
                <a:path extrusionOk="0" h="9421" w="22470">
                  <a:moveTo>
                    <a:pt x="536" y="0"/>
                  </a:moveTo>
                  <a:cubicBezTo>
                    <a:pt x="140" y="0"/>
                    <a:pt x="1" y="20"/>
                    <a:pt x="1" y="40"/>
                  </a:cubicBezTo>
                  <a:cubicBezTo>
                    <a:pt x="1" y="60"/>
                    <a:pt x="140" y="80"/>
                    <a:pt x="516" y="119"/>
                  </a:cubicBezTo>
                  <a:cubicBezTo>
                    <a:pt x="893" y="159"/>
                    <a:pt x="1508" y="179"/>
                    <a:pt x="2420" y="298"/>
                  </a:cubicBezTo>
                  <a:cubicBezTo>
                    <a:pt x="2638" y="318"/>
                    <a:pt x="2896" y="338"/>
                    <a:pt x="3154" y="377"/>
                  </a:cubicBezTo>
                  <a:cubicBezTo>
                    <a:pt x="3432" y="417"/>
                    <a:pt x="3729" y="476"/>
                    <a:pt x="4027" y="516"/>
                  </a:cubicBezTo>
                  <a:cubicBezTo>
                    <a:pt x="4661" y="595"/>
                    <a:pt x="5355" y="754"/>
                    <a:pt x="6149" y="913"/>
                  </a:cubicBezTo>
                  <a:cubicBezTo>
                    <a:pt x="7755" y="1290"/>
                    <a:pt x="9718" y="1825"/>
                    <a:pt x="12039" y="2777"/>
                  </a:cubicBezTo>
                  <a:cubicBezTo>
                    <a:pt x="14359" y="3768"/>
                    <a:pt x="16124" y="4780"/>
                    <a:pt x="17512" y="5652"/>
                  </a:cubicBezTo>
                  <a:cubicBezTo>
                    <a:pt x="18186" y="6109"/>
                    <a:pt x="18781" y="6505"/>
                    <a:pt x="19277" y="6882"/>
                  </a:cubicBezTo>
                  <a:cubicBezTo>
                    <a:pt x="19535" y="7080"/>
                    <a:pt x="19773" y="7259"/>
                    <a:pt x="19991" y="7417"/>
                  </a:cubicBezTo>
                  <a:cubicBezTo>
                    <a:pt x="20209" y="7576"/>
                    <a:pt x="20388" y="7735"/>
                    <a:pt x="20566" y="7873"/>
                  </a:cubicBezTo>
                  <a:cubicBezTo>
                    <a:pt x="21300" y="8449"/>
                    <a:pt x="21756" y="8865"/>
                    <a:pt x="22034" y="9103"/>
                  </a:cubicBezTo>
                  <a:cubicBezTo>
                    <a:pt x="22331" y="9341"/>
                    <a:pt x="22450" y="9420"/>
                    <a:pt x="22470" y="9420"/>
                  </a:cubicBezTo>
                  <a:cubicBezTo>
                    <a:pt x="22470" y="9401"/>
                    <a:pt x="22371" y="9282"/>
                    <a:pt x="22113" y="9024"/>
                  </a:cubicBezTo>
                  <a:cubicBezTo>
                    <a:pt x="21835" y="8766"/>
                    <a:pt x="21419" y="8330"/>
                    <a:pt x="20705" y="7735"/>
                  </a:cubicBezTo>
                  <a:cubicBezTo>
                    <a:pt x="20526" y="7576"/>
                    <a:pt x="20328" y="7417"/>
                    <a:pt x="20130" y="7239"/>
                  </a:cubicBezTo>
                  <a:cubicBezTo>
                    <a:pt x="19912" y="7080"/>
                    <a:pt x="19674" y="6902"/>
                    <a:pt x="19416" y="6703"/>
                  </a:cubicBezTo>
                  <a:cubicBezTo>
                    <a:pt x="18920" y="6307"/>
                    <a:pt x="18325" y="5910"/>
                    <a:pt x="17651" y="5454"/>
                  </a:cubicBezTo>
                  <a:cubicBezTo>
                    <a:pt x="16263" y="4562"/>
                    <a:pt x="14478" y="3530"/>
                    <a:pt x="12138" y="2539"/>
                  </a:cubicBezTo>
                  <a:cubicBezTo>
                    <a:pt x="9798" y="1567"/>
                    <a:pt x="7814" y="1032"/>
                    <a:pt x="6208" y="675"/>
                  </a:cubicBezTo>
                  <a:cubicBezTo>
                    <a:pt x="5395" y="516"/>
                    <a:pt x="4701" y="377"/>
                    <a:pt x="4066" y="298"/>
                  </a:cubicBezTo>
                  <a:cubicBezTo>
                    <a:pt x="3749" y="258"/>
                    <a:pt x="3471" y="219"/>
                    <a:pt x="3194" y="179"/>
                  </a:cubicBezTo>
                  <a:cubicBezTo>
                    <a:pt x="2916" y="139"/>
                    <a:pt x="2678" y="119"/>
                    <a:pt x="2440" y="100"/>
                  </a:cubicBezTo>
                  <a:cubicBezTo>
                    <a:pt x="1508" y="20"/>
                    <a:pt x="913" y="20"/>
                    <a:pt x="53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9"/>
            <p:cNvSpPr/>
            <p:nvPr/>
          </p:nvSpPr>
          <p:spPr>
            <a:xfrm>
              <a:off x="1701597" y="2423177"/>
              <a:ext cx="677435" cy="124762"/>
            </a:xfrm>
            <a:custGeom>
              <a:rect b="b" l="l" r="r" t="t"/>
              <a:pathLst>
                <a:path extrusionOk="0" h="3890" w="21122">
                  <a:moveTo>
                    <a:pt x="103" y="0"/>
                  </a:moveTo>
                  <a:cubicBezTo>
                    <a:pt x="31" y="0"/>
                    <a:pt x="1" y="5"/>
                    <a:pt x="1" y="15"/>
                  </a:cubicBezTo>
                  <a:cubicBezTo>
                    <a:pt x="1" y="35"/>
                    <a:pt x="120" y="75"/>
                    <a:pt x="437" y="114"/>
                  </a:cubicBezTo>
                  <a:cubicBezTo>
                    <a:pt x="755" y="174"/>
                    <a:pt x="1290" y="233"/>
                    <a:pt x="2083" y="332"/>
                  </a:cubicBezTo>
                  <a:cubicBezTo>
                    <a:pt x="3650" y="531"/>
                    <a:pt x="6327" y="828"/>
                    <a:pt x="10611" y="1621"/>
                  </a:cubicBezTo>
                  <a:cubicBezTo>
                    <a:pt x="14894" y="2415"/>
                    <a:pt x="17512" y="3069"/>
                    <a:pt x="19059" y="3446"/>
                  </a:cubicBezTo>
                  <a:cubicBezTo>
                    <a:pt x="19832" y="3624"/>
                    <a:pt x="20348" y="3743"/>
                    <a:pt x="20665" y="3823"/>
                  </a:cubicBezTo>
                  <a:cubicBezTo>
                    <a:pt x="20903" y="3867"/>
                    <a:pt x="21041" y="3890"/>
                    <a:pt x="21095" y="3890"/>
                  </a:cubicBezTo>
                  <a:cubicBezTo>
                    <a:pt x="21113" y="3890"/>
                    <a:pt x="21121" y="3887"/>
                    <a:pt x="21121" y="3882"/>
                  </a:cubicBezTo>
                  <a:cubicBezTo>
                    <a:pt x="21121" y="3862"/>
                    <a:pt x="21002" y="3823"/>
                    <a:pt x="20705" y="3723"/>
                  </a:cubicBezTo>
                  <a:cubicBezTo>
                    <a:pt x="20388" y="3624"/>
                    <a:pt x="19892" y="3466"/>
                    <a:pt x="19118" y="3248"/>
                  </a:cubicBezTo>
                  <a:cubicBezTo>
                    <a:pt x="17572" y="2831"/>
                    <a:pt x="14974" y="2137"/>
                    <a:pt x="10670" y="1344"/>
                  </a:cubicBezTo>
                  <a:cubicBezTo>
                    <a:pt x="6367" y="570"/>
                    <a:pt x="3690" y="293"/>
                    <a:pt x="2103" y="134"/>
                  </a:cubicBezTo>
                  <a:cubicBezTo>
                    <a:pt x="1310" y="55"/>
                    <a:pt x="774" y="35"/>
                    <a:pt x="457" y="15"/>
                  </a:cubicBezTo>
                  <a:cubicBezTo>
                    <a:pt x="289" y="5"/>
                    <a:pt x="175" y="0"/>
                    <a:pt x="1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9"/>
            <p:cNvSpPr/>
            <p:nvPr/>
          </p:nvSpPr>
          <p:spPr>
            <a:xfrm>
              <a:off x="540186" y="2274713"/>
              <a:ext cx="891134" cy="395807"/>
            </a:xfrm>
            <a:custGeom>
              <a:rect b="b" l="l" r="r" t="t"/>
              <a:pathLst>
                <a:path extrusionOk="0" h="12341" w="27785">
                  <a:moveTo>
                    <a:pt x="24999" y="1"/>
                  </a:moveTo>
                  <a:cubicBezTo>
                    <a:pt x="24900" y="1"/>
                    <a:pt x="24797" y="2"/>
                    <a:pt x="24691" y="4"/>
                  </a:cubicBezTo>
                  <a:cubicBezTo>
                    <a:pt x="24393" y="4"/>
                    <a:pt x="24076" y="4"/>
                    <a:pt x="23739" y="23"/>
                  </a:cubicBezTo>
                  <a:cubicBezTo>
                    <a:pt x="23382" y="43"/>
                    <a:pt x="23025" y="63"/>
                    <a:pt x="22609" y="83"/>
                  </a:cubicBezTo>
                  <a:cubicBezTo>
                    <a:pt x="21815" y="123"/>
                    <a:pt x="20903" y="281"/>
                    <a:pt x="19872" y="400"/>
                  </a:cubicBezTo>
                  <a:cubicBezTo>
                    <a:pt x="17809" y="777"/>
                    <a:pt x="15271" y="1392"/>
                    <a:pt x="12316" y="2661"/>
                  </a:cubicBezTo>
                  <a:cubicBezTo>
                    <a:pt x="9381" y="3970"/>
                    <a:pt x="7200" y="5417"/>
                    <a:pt x="5534" y="6667"/>
                  </a:cubicBezTo>
                  <a:cubicBezTo>
                    <a:pt x="5137" y="7004"/>
                    <a:pt x="4760" y="7321"/>
                    <a:pt x="4403" y="7619"/>
                  </a:cubicBezTo>
                  <a:cubicBezTo>
                    <a:pt x="4225" y="7758"/>
                    <a:pt x="4047" y="7896"/>
                    <a:pt x="3888" y="8035"/>
                  </a:cubicBezTo>
                  <a:cubicBezTo>
                    <a:pt x="3729" y="8194"/>
                    <a:pt x="3590" y="8333"/>
                    <a:pt x="3432" y="8471"/>
                  </a:cubicBezTo>
                  <a:cubicBezTo>
                    <a:pt x="3154" y="8749"/>
                    <a:pt x="2876" y="9007"/>
                    <a:pt x="2619" y="9245"/>
                  </a:cubicBezTo>
                  <a:cubicBezTo>
                    <a:pt x="2381" y="9483"/>
                    <a:pt x="2163" y="9721"/>
                    <a:pt x="1964" y="9939"/>
                  </a:cubicBezTo>
                  <a:cubicBezTo>
                    <a:pt x="1151" y="10792"/>
                    <a:pt x="695" y="11426"/>
                    <a:pt x="398" y="11803"/>
                  </a:cubicBezTo>
                  <a:cubicBezTo>
                    <a:pt x="100" y="12180"/>
                    <a:pt x="1" y="12319"/>
                    <a:pt x="21" y="12339"/>
                  </a:cubicBezTo>
                  <a:cubicBezTo>
                    <a:pt x="21" y="12340"/>
                    <a:pt x="21" y="12340"/>
                    <a:pt x="22" y="12340"/>
                  </a:cubicBezTo>
                  <a:cubicBezTo>
                    <a:pt x="39" y="12340"/>
                    <a:pt x="179" y="12198"/>
                    <a:pt x="477" y="11863"/>
                  </a:cubicBezTo>
                  <a:cubicBezTo>
                    <a:pt x="794" y="11506"/>
                    <a:pt x="1270" y="10891"/>
                    <a:pt x="2103" y="10078"/>
                  </a:cubicBezTo>
                  <a:cubicBezTo>
                    <a:pt x="2321" y="9860"/>
                    <a:pt x="2520" y="9622"/>
                    <a:pt x="2777" y="9384"/>
                  </a:cubicBezTo>
                  <a:cubicBezTo>
                    <a:pt x="3015" y="9166"/>
                    <a:pt x="3293" y="8908"/>
                    <a:pt x="3590" y="8630"/>
                  </a:cubicBezTo>
                  <a:cubicBezTo>
                    <a:pt x="3729" y="8511"/>
                    <a:pt x="3888" y="8372"/>
                    <a:pt x="4047" y="8214"/>
                  </a:cubicBezTo>
                  <a:cubicBezTo>
                    <a:pt x="4205" y="8075"/>
                    <a:pt x="4384" y="7936"/>
                    <a:pt x="4562" y="7797"/>
                  </a:cubicBezTo>
                  <a:cubicBezTo>
                    <a:pt x="4899" y="7500"/>
                    <a:pt x="5276" y="7202"/>
                    <a:pt x="5693" y="6885"/>
                  </a:cubicBezTo>
                  <a:cubicBezTo>
                    <a:pt x="7339" y="5636"/>
                    <a:pt x="9500" y="4208"/>
                    <a:pt x="12435" y="2919"/>
                  </a:cubicBezTo>
                  <a:cubicBezTo>
                    <a:pt x="15370" y="1650"/>
                    <a:pt x="17889" y="1035"/>
                    <a:pt x="19912" y="658"/>
                  </a:cubicBezTo>
                  <a:cubicBezTo>
                    <a:pt x="20943" y="519"/>
                    <a:pt x="21835" y="360"/>
                    <a:pt x="22628" y="321"/>
                  </a:cubicBezTo>
                  <a:cubicBezTo>
                    <a:pt x="23025" y="281"/>
                    <a:pt x="23402" y="261"/>
                    <a:pt x="23739" y="222"/>
                  </a:cubicBezTo>
                  <a:cubicBezTo>
                    <a:pt x="24076" y="202"/>
                    <a:pt x="24393" y="202"/>
                    <a:pt x="24691" y="202"/>
                  </a:cubicBezTo>
                  <a:cubicBezTo>
                    <a:pt x="24983" y="192"/>
                    <a:pt x="25251" y="188"/>
                    <a:pt x="25496" y="188"/>
                  </a:cubicBezTo>
                  <a:cubicBezTo>
                    <a:pt x="26229" y="188"/>
                    <a:pt x="26753" y="222"/>
                    <a:pt x="27110" y="222"/>
                  </a:cubicBezTo>
                  <a:cubicBezTo>
                    <a:pt x="27250" y="227"/>
                    <a:pt x="27365" y="230"/>
                    <a:pt x="27459" y="230"/>
                  </a:cubicBezTo>
                  <a:cubicBezTo>
                    <a:pt x="27685" y="230"/>
                    <a:pt x="27785" y="216"/>
                    <a:pt x="27785" y="202"/>
                  </a:cubicBezTo>
                  <a:cubicBezTo>
                    <a:pt x="27785" y="182"/>
                    <a:pt x="27606" y="162"/>
                    <a:pt x="27130" y="123"/>
                  </a:cubicBezTo>
                  <a:cubicBezTo>
                    <a:pt x="26679" y="86"/>
                    <a:pt x="26013" y="1"/>
                    <a:pt x="249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9"/>
            <p:cNvSpPr/>
            <p:nvPr/>
          </p:nvSpPr>
          <p:spPr>
            <a:xfrm>
              <a:off x="789518" y="2474461"/>
              <a:ext cx="230922" cy="165141"/>
            </a:xfrm>
            <a:custGeom>
              <a:rect b="b" l="l" r="r" t="t"/>
              <a:pathLst>
                <a:path extrusionOk="0" h="5149" w="7200">
                  <a:moveTo>
                    <a:pt x="7154" y="0"/>
                  </a:moveTo>
                  <a:cubicBezTo>
                    <a:pt x="7114" y="0"/>
                    <a:pt x="6927" y="129"/>
                    <a:pt x="6466" y="498"/>
                  </a:cubicBezTo>
                  <a:cubicBezTo>
                    <a:pt x="5950" y="895"/>
                    <a:pt x="5097" y="1609"/>
                    <a:pt x="3650" y="2660"/>
                  </a:cubicBezTo>
                  <a:cubicBezTo>
                    <a:pt x="2202" y="3691"/>
                    <a:pt x="1270" y="4266"/>
                    <a:pt x="735" y="4623"/>
                  </a:cubicBezTo>
                  <a:cubicBezTo>
                    <a:pt x="179" y="4980"/>
                    <a:pt x="1" y="5119"/>
                    <a:pt x="40" y="5139"/>
                  </a:cubicBezTo>
                  <a:cubicBezTo>
                    <a:pt x="40" y="5145"/>
                    <a:pt x="45" y="5148"/>
                    <a:pt x="56" y="5148"/>
                  </a:cubicBezTo>
                  <a:cubicBezTo>
                    <a:pt x="112" y="5148"/>
                    <a:pt x="332" y="5053"/>
                    <a:pt x="834" y="4802"/>
                  </a:cubicBezTo>
                  <a:cubicBezTo>
                    <a:pt x="1409" y="4484"/>
                    <a:pt x="2361" y="3929"/>
                    <a:pt x="3808" y="2878"/>
                  </a:cubicBezTo>
                  <a:cubicBezTo>
                    <a:pt x="5276" y="1827"/>
                    <a:pt x="6109" y="1093"/>
                    <a:pt x="6585" y="657"/>
                  </a:cubicBezTo>
                  <a:cubicBezTo>
                    <a:pt x="7061" y="201"/>
                    <a:pt x="7200" y="42"/>
                    <a:pt x="7160" y="3"/>
                  </a:cubicBezTo>
                  <a:cubicBezTo>
                    <a:pt x="7159" y="1"/>
                    <a:pt x="7156" y="0"/>
                    <a:pt x="71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9"/>
            <p:cNvSpPr/>
            <p:nvPr/>
          </p:nvSpPr>
          <p:spPr>
            <a:xfrm>
              <a:off x="113429" y="2729565"/>
              <a:ext cx="309756" cy="1230782"/>
            </a:xfrm>
            <a:custGeom>
              <a:rect b="b" l="l" r="r" t="t"/>
              <a:pathLst>
                <a:path extrusionOk="0" h="38375" w="9658">
                  <a:moveTo>
                    <a:pt x="9638" y="1"/>
                  </a:moveTo>
                  <a:lnTo>
                    <a:pt x="9638" y="1"/>
                  </a:lnTo>
                  <a:cubicBezTo>
                    <a:pt x="9638" y="1"/>
                    <a:pt x="9440" y="160"/>
                    <a:pt x="8964" y="576"/>
                  </a:cubicBezTo>
                  <a:cubicBezTo>
                    <a:pt x="8726" y="794"/>
                    <a:pt x="8428" y="1092"/>
                    <a:pt x="8052" y="1468"/>
                  </a:cubicBezTo>
                  <a:cubicBezTo>
                    <a:pt x="7873" y="1667"/>
                    <a:pt x="7675" y="1885"/>
                    <a:pt x="7457" y="2123"/>
                  </a:cubicBezTo>
                  <a:cubicBezTo>
                    <a:pt x="7239" y="2381"/>
                    <a:pt x="7001" y="2638"/>
                    <a:pt x="6743" y="2936"/>
                  </a:cubicBezTo>
                  <a:cubicBezTo>
                    <a:pt x="5751" y="4146"/>
                    <a:pt x="4502" y="5871"/>
                    <a:pt x="3213" y="8350"/>
                  </a:cubicBezTo>
                  <a:cubicBezTo>
                    <a:pt x="2578" y="9579"/>
                    <a:pt x="1963" y="11027"/>
                    <a:pt x="1428" y="12693"/>
                  </a:cubicBezTo>
                  <a:cubicBezTo>
                    <a:pt x="892" y="14379"/>
                    <a:pt x="456" y="16263"/>
                    <a:pt x="218" y="18404"/>
                  </a:cubicBezTo>
                  <a:cubicBezTo>
                    <a:pt x="0" y="20546"/>
                    <a:pt x="40" y="22490"/>
                    <a:pt x="218" y="24235"/>
                  </a:cubicBezTo>
                  <a:cubicBezTo>
                    <a:pt x="397" y="25980"/>
                    <a:pt x="694" y="27527"/>
                    <a:pt x="1051" y="28875"/>
                  </a:cubicBezTo>
                  <a:cubicBezTo>
                    <a:pt x="1785" y="31552"/>
                    <a:pt x="2657" y="33496"/>
                    <a:pt x="3371" y="34884"/>
                  </a:cubicBezTo>
                  <a:cubicBezTo>
                    <a:pt x="3550" y="35241"/>
                    <a:pt x="3748" y="35539"/>
                    <a:pt x="3907" y="35836"/>
                  </a:cubicBezTo>
                  <a:cubicBezTo>
                    <a:pt x="4046" y="36114"/>
                    <a:pt x="4204" y="36371"/>
                    <a:pt x="4363" y="36590"/>
                  </a:cubicBezTo>
                  <a:cubicBezTo>
                    <a:pt x="4641" y="37046"/>
                    <a:pt x="4859" y="37403"/>
                    <a:pt x="5057" y="37660"/>
                  </a:cubicBezTo>
                  <a:cubicBezTo>
                    <a:pt x="5434" y="38176"/>
                    <a:pt x="5593" y="38374"/>
                    <a:pt x="5593" y="38374"/>
                  </a:cubicBezTo>
                  <a:cubicBezTo>
                    <a:pt x="5612" y="38355"/>
                    <a:pt x="5493" y="38136"/>
                    <a:pt x="5136" y="37601"/>
                  </a:cubicBezTo>
                  <a:cubicBezTo>
                    <a:pt x="4958" y="37323"/>
                    <a:pt x="4760" y="36966"/>
                    <a:pt x="4482" y="36510"/>
                  </a:cubicBezTo>
                  <a:cubicBezTo>
                    <a:pt x="4343" y="36292"/>
                    <a:pt x="4204" y="36034"/>
                    <a:pt x="4046" y="35737"/>
                  </a:cubicBezTo>
                  <a:cubicBezTo>
                    <a:pt x="3907" y="35459"/>
                    <a:pt x="3728" y="35142"/>
                    <a:pt x="3550" y="34805"/>
                  </a:cubicBezTo>
                  <a:cubicBezTo>
                    <a:pt x="2856" y="33397"/>
                    <a:pt x="2003" y="31473"/>
                    <a:pt x="1289" y="28796"/>
                  </a:cubicBezTo>
                  <a:cubicBezTo>
                    <a:pt x="952" y="27467"/>
                    <a:pt x="655" y="25940"/>
                    <a:pt x="476" y="24215"/>
                  </a:cubicBezTo>
                  <a:cubicBezTo>
                    <a:pt x="317" y="22470"/>
                    <a:pt x="278" y="20546"/>
                    <a:pt x="496" y="18424"/>
                  </a:cubicBezTo>
                  <a:cubicBezTo>
                    <a:pt x="734" y="16322"/>
                    <a:pt x="1170" y="14438"/>
                    <a:pt x="1686" y="12772"/>
                  </a:cubicBezTo>
                  <a:cubicBezTo>
                    <a:pt x="2221" y="11126"/>
                    <a:pt x="2816" y="9698"/>
                    <a:pt x="3431" y="8449"/>
                  </a:cubicBezTo>
                  <a:cubicBezTo>
                    <a:pt x="4700" y="5990"/>
                    <a:pt x="5910" y="4284"/>
                    <a:pt x="6901" y="3055"/>
                  </a:cubicBezTo>
                  <a:cubicBezTo>
                    <a:pt x="7139" y="2757"/>
                    <a:pt x="7377" y="2500"/>
                    <a:pt x="7576" y="2242"/>
                  </a:cubicBezTo>
                  <a:cubicBezTo>
                    <a:pt x="7794" y="1984"/>
                    <a:pt x="7992" y="1766"/>
                    <a:pt x="8171" y="1587"/>
                  </a:cubicBezTo>
                  <a:cubicBezTo>
                    <a:pt x="8528" y="1191"/>
                    <a:pt x="8805" y="873"/>
                    <a:pt x="9043" y="655"/>
                  </a:cubicBezTo>
                  <a:cubicBezTo>
                    <a:pt x="9499" y="199"/>
                    <a:pt x="9658" y="21"/>
                    <a:pt x="96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9"/>
            <p:cNvSpPr/>
            <p:nvPr/>
          </p:nvSpPr>
          <p:spPr>
            <a:xfrm>
              <a:off x="245087" y="3257479"/>
              <a:ext cx="11482" cy="233456"/>
            </a:xfrm>
            <a:custGeom>
              <a:rect b="b" l="l" r="r" t="t"/>
              <a:pathLst>
                <a:path extrusionOk="0" h="7279" w="358">
                  <a:moveTo>
                    <a:pt x="317" y="1"/>
                  </a:moveTo>
                  <a:cubicBezTo>
                    <a:pt x="278" y="1"/>
                    <a:pt x="218" y="159"/>
                    <a:pt x="159" y="695"/>
                  </a:cubicBezTo>
                  <a:cubicBezTo>
                    <a:pt x="99" y="1250"/>
                    <a:pt x="0" y="2162"/>
                    <a:pt x="0" y="3630"/>
                  </a:cubicBezTo>
                  <a:cubicBezTo>
                    <a:pt x="0" y="5117"/>
                    <a:pt x="79" y="6030"/>
                    <a:pt x="139" y="6585"/>
                  </a:cubicBezTo>
                  <a:cubicBezTo>
                    <a:pt x="198" y="7120"/>
                    <a:pt x="258" y="7279"/>
                    <a:pt x="298" y="7279"/>
                  </a:cubicBezTo>
                  <a:cubicBezTo>
                    <a:pt x="337" y="7279"/>
                    <a:pt x="357" y="7100"/>
                    <a:pt x="337" y="6565"/>
                  </a:cubicBezTo>
                  <a:cubicBezTo>
                    <a:pt x="317" y="6030"/>
                    <a:pt x="278" y="5117"/>
                    <a:pt x="278" y="3650"/>
                  </a:cubicBezTo>
                  <a:cubicBezTo>
                    <a:pt x="278" y="2162"/>
                    <a:pt x="337" y="1250"/>
                    <a:pt x="357" y="715"/>
                  </a:cubicBezTo>
                  <a:cubicBezTo>
                    <a:pt x="357" y="179"/>
                    <a:pt x="357" y="1"/>
                    <a:pt x="3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9"/>
            <p:cNvSpPr/>
            <p:nvPr/>
          </p:nvSpPr>
          <p:spPr>
            <a:xfrm>
              <a:off x="255895" y="4056982"/>
              <a:ext cx="618262" cy="405621"/>
            </a:xfrm>
            <a:custGeom>
              <a:rect b="b" l="l" r="r" t="t"/>
              <a:pathLst>
                <a:path extrusionOk="0" h="12647" w="19277">
                  <a:moveTo>
                    <a:pt x="20" y="1"/>
                  </a:moveTo>
                  <a:cubicBezTo>
                    <a:pt x="0" y="1"/>
                    <a:pt x="20" y="159"/>
                    <a:pt x="119" y="516"/>
                  </a:cubicBezTo>
                  <a:cubicBezTo>
                    <a:pt x="199" y="893"/>
                    <a:pt x="377" y="1488"/>
                    <a:pt x="734" y="2361"/>
                  </a:cubicBezTo>
                  <a:cubicBezTo>
                    <a:pt x="1091" y="3233"/>
                    <a:pt x="1646" y="4364"/>
                    <a:pt x="2598" y="5732"/>
                  </a:cubicBezTo>
                  <a:cubicBezTo>
                    <a:pt x="3590" y="7061"/>
                    <a:pt x="4998" y="8647"/>
                    <a:pt x="7159" y="10035"/>
                  </a:cubicBezTo>
                  <a:cubicBezTo>
                    <a:pt x="9341" y="11404"/>
                    <a:pt x="11364" y="12018"/>
                    <a:pt x="12990" y="12336"/>
                  </a:cubicBezTo>
                  <a:cubicBezTo>
                    <a:pt x="14301" y="12573"/>
                    <a:pt x="15373" y="12646"/>
                    <a:pt x="16226" y="12646"/>
                  </a:cubicBezTo>
                  <a:cubicBezTo>
                    <a:pt x="16444" y="12646"/>
                    <a:pt x="16648" y="12641"/>
                    <a:pt x="16837" y="12633"/>
                  </a:cubicBezTo>
                  <a:cubicBezTo>
                    <a:pt x="17769" y="12574"/>
                    <a:pt x="18384" y="12475"/>
                    <a:pt x="18761" y="12395"/>
                  </a:cubicBezTo>
                  <a:cubicBezTo>
                    <a:pt x="19138" y="12336"/>
                    <a:pt x="19276" y="12276"/>
                    <a:pt x="19276" y="12276"/>
                  </a:cubicBezTo>
                  <a:cubicBezTo>
                    <a:pt x="19276" y="12268"/>
                    <a:pt x="19253" y="12263"/>
                    <a:pt x="19196" y="12263"/>
                  </a:cubicBezTo>
                  <a:cubicBezTo>
                    <a:pt x="19117" y="12263"/>
                    <a:pt x="18973" y="12273"/>
                    <a:pt x="18741" y="12296"/>
                  </a:cubicBezTo>
                  <a:cubicBezTo>
                    <a:pt x="18364" y="12336"/>
                    <a:pt x="17749" y="12415"/>
                    <a:pt x="16837" y="12435"/>
                  </a:cubicBezTo>
                  <a:cubicBezTo>
                    <a:pt x="16712" y="12438"/>
                    <a:pt x="16582" y="12439"/>
                    <a:pt x="16446" y="12439"/>
                  </a:cubicBezTo>
                  <a:cubicBezTo>
                    <a:pt x="15564" y="12439"/>
                    <a:pt x="14441" y="12373"/>
                    <a:pt x="13049" y="12098"/>
                  </a:cubicBezTo>
                  <a:cubicBezTo>
                    <a:pt x="11443" y="11761"/>
                    <a:pt x="9460" y="11146"/>
                    <a:pt x="7298" y="9817"/>
                  </a:cubicBezTo>
                  <a:cubicBezTo>
                    <a:pt x="5176" y="8429"/>
                    <a:pt x="3788" y="6882"/>
                    <a:pt x="2816" y="5573"/>
                  </a:cubicBezTo>
                  <a:cubicBezTo>
                    <a:pt x="1845" y="4245"/>
                    <a:pt x="1289" y="3134"/>
                    <a:pt x="913" y="2281"/>
                  </a:cubicBezTo>
                  <a:cubicBezTo>
                    <a:pt x="536" y="1429"/>
                    <a:pt x="337" y="853"/>
                    <a:pt x="218" y="497"/>
                  </a:cubicBezTo>
                  <a:cubicBezTo>
                    <a:pt x="99" y="140"/>
                    <a:pt x="40" y="1"/>
                    <a:pt x="2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9"/>
            <p:cNvSpPr/>
            <p:nvPr/>
          </p:nvSpPr>
          <p:spPr>
            <a:xfrm>
              <a:off x="1188340" y="4086232"/>
              <a:ext cx="80791" cy="229254"/>
            </a:xfrm>
            <a:custGeom>
              <a:rect b="b" l="l" r="r" t="t"/>
              <a:pathLst>
                <a:path extrusionOk="0" h="7148" w="2519">
                  <a:moveTo>
                    <a:pt x="2400" y="1"/>
                  </a:moveTo>
                  <a:cubicBezTo>
                    <a:pt x="2360" y="1"/>
                    <a:pt x="2360" y="179"/>
                    <a:pt x="2320" y="755"/>
                  </a:cubicBezTo>
                  <a:cubicBezTo>
                    <a:pt x="2281" y="1310"/>
                    <a:pt x="2241" y="2282"/>
                    <a:pt x="1785" y="3749"/>
                  </a:cubicBezTo>
                  <a:cubicBezTo>
                    <a:pt x="1269" y="5217"/>
                    <a:pt x="734" y="6030"/>
                    <a:pt x="417" y="6506"/>
                  </a:cubicBezTo>
                  <a:cubicBezTo>
                    <a:pt x="99" y="6962"/>
                    <a:pt x="0" y="7120"/>
                    <a:pt x="40" y="7140"/>
                  </a:cubicBezTo>
                  <a:cubicBezTo>
                    <a:pt x="42" y="7145"/>
                    <a:pt x="46" y="7147"/>
                    <a:pt x="53" y="7147"/>
                  </a:cubicBezTo>
                  <a:cubicBezTo>
                    <a:pt x="100" y="7147"/>
                    <a:pt x="260" y="7007"/>
                    <a:pt x="575" y="6605"/>
                  </a:cubicBezTo>
                  <a:cubicBezTo>
                    <a:pt x="932" y="6149"/>
                    <a:pt x="1527" y="5355"/>
                    <a:pt x="2043" y="3848"/>
                  </a:cubicBezTo>
                  <a:cubicBezTo>
                    <a:pt x="2519" y="2321"/>
                    <a:pt x="2519" y="1330"/>
                    <a:pt x="2519" y="755"/>
                  </a:cubicBezTo>
                  <a:cubicBezTo>
                    <a:pt x="2499" y="179"/>
                    <a:pt x="2439" y="1"/>
                    <a:pt x="24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9"/>
            <p:cNvSpPr/>
            <p:nvPr/>
          </p:nvSpPr>
          <p:spPr>
            <a:xfrm>
              <a:off x="1115183" y="3967307"/>
              <a:ext cx="89065" cy="287530"/>
            </a:xfrm>
            <a:custGeom>
              <a:rect b="b" l="l" r="r" t="t"/>
              <a:pathLst>
                <a:path extrusionOk="0" h="8965" w="2777">
                  <a:moveTo>
                    <a:pt x="2341" y="1"/>
                  </a:moveTo>
                  <a:cubicBezTo>
                    <a:pt x="2321" y="20"/>
                    <a:pt x="2321" y="60"/>
                    <a:pt x="2321" y="219"/>
                  </a:cubicBezTo>
                  <a:cubicBezTo>
                    <a:pt x="2341" y="357"/>
                    <a:pt x="2360" y="595"/>
                    <a:pt x="2380" y="933"/>
                  </a:cubicBezTo>
                  <a:cubicBezTo>
                    <a:pt x="2420" y="1627"/>
                    <a:pt x="2499" y="2836"/>
                    <a:pt x="2043" y="4701"/>
                  </a:cubicBezTo>
                  <a:cubicBezTo>
                    <a:pt x="1527" y="6565"/>
                    <a:pt x="873" y="7576"/>
                    <a:pt x="496" y="8151"/>
                  </a:cubicBezTo>
                  <a:cubicBezTo>
                    <a:pt x="318" y="8468"/>
                    <a:pt x="179" y="8647"/>
                    <a:pt x="100" y="8766"/>
                  </a:cubicBezTo>
                  <a:cubicBezTo>
                    <a:pt x="20" y="8885"/>
                    <a:pt x="0" y="8944"/>
                    <a:pt x="20" y="8964"/>
                  </a:cubicBezTo>
                  <a:cubicBezTo>
                    <a:pt x="20" y="8964"/>
                    <a:pt x="80" y="8944"/>
                    <a:pt x="179" y="8845"/>
                  </a:cubicBezTo>
                  <a:cubicBezTo>
                    <a:pt x="278" y="8726"/>
                    <a:pt x="457" y="8568"/>
                    <a:pt x="655" y="8270"/>
                  </a:cubicBezTo>
                  <a:cubicBezTo>
                    <a:pt x="1071" y="7695"/>
                    <a:pt x="1785" y="6684"/>
                    <a:pt x="2301" y="4780"/>
                  </a:cubicBezTo>
                  <a:cubicBezTo>
                    <a:pt x="2777" y="2856"/>
                    <a:pt x="2658" y="1627"/>
                    <a:pt x="2579" y="933"/>
                  </a:cubicBezTo>
                  <a:cubicBezTo>
                    <a:pt x="2539" y="576"/>
                    <a:pt x="2460" y="338"/>
                    <a:pt x="2440" y="199"/>
                  </a:cubicBezTo>
                  <a:cubicBezTo>
                    <a:pt x="2400" y="60"/>
                    <a:pt x="2360" y="1"/>
                    <a:pt x="23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9"/>
            <p:cNvSpPr/>
            <p:nvPr/>
          </p:nvSpPr>
          <p:spPr>
            <a:xfrm>
              <a:off x="1120282" y="3798766"/>
              <a:ext cx="109431" cy="101862"/>
            </a:xfrm>
            <a:custGeom>
              <a:rect b="b" l="l" r="r" t="t"/>
              <a:pathLst>
                <a:path extrusionOk="0" h="3176" w="3412">
                  <a:moveTo>
                    <a:pt x="2082" y="0"/>
                  </a:moveTo>
                  <a:cubicBezTo>
                    <a:pt x="1706" y="20"/>
                    <a:pt x="1190" y="119"/>
                    <a:pt x="734" y="516"/>
                  </a:cubicBezTo>
                  <a:cubicBezTo>
                    <a:pt x="278" y="932"/>
                    <a:pt x="119" y="1428"/>
                    <a:pt x="60" y="1805"/>
                  </a:cubicBezTo>
                  <a:cubicBezTo>
                    <a:pt x="0" y="2182"/>
                    <a:pt x="40" y="2479"/>
                    <a:pt x="99" y="2697"/>
                  </a:cubicBezTo>
                  <a:cubicBezTo>
                    <a:pt x="226" y="3076"/>
                    <a:pt x="352" y="3176"/>
                    <a:pt x="389" y="3176"/>
                  </a:cubicBezTo>
                  <a:cubicBezTo>
                    <a:pt x="392" y="3176"/>
                    <a:pt x="395" y="3175"/>
                    <a:pt x="397" y="3173"/>
                  </a:cubicBezTo>
                  <a:cubicBezTo>
                    <a:pt x="436" y="3153"/>
                    <a:pt x="377" y="3034"/>
                    <a:pt x="298" y="2658"/>
                  </a:cubicBezTo>
                  <a:cubicBezTo>
                    <a:pt x="258" y="2459"/>
                    <a:pt x="238" y="2182"/>
                    <a:pt x="298" y="1845"/>
                  </a:cubicBezTo>
                  <a:cubicBezTo>
                    <a:pt x="357" y="1507"/>
                    <a:pt x="516" y="1091"/>
                    <a:pt x="912" y="734"/>
                  </a:cubicBezTo>
                  <a:cubicBezTo>
                    <a:pt x="1309" y="377"/>
                    <a:pt x="1745" y="278"/>
                    <a:pt x="2082" y="258"/>
                  </a:cubicBezTo>
                  <a:cubicBezTo>
                    <a:pt x="2130" y="255"/>
                    <a:pt x="2176" y="254"/>
                    <a:pt x="2221" y="254"/>
                  </a:cubicBezTo>
                  <a:cubicBezTo>
                    <a:pt x="2507" y="254"/>
                    <a:pt x="2721" y="306"/>
                    <a:pt x="2876" y="357"/>
                  </a:cubicBezTo>
                  <a:cubicBezTo>
                    <a:pt x="3186" y="455"/>
                    <a:pt x="3321" y="526"/>
                    <a:pt x="3371" y="526"/>
                  </a:cubicBezTo>
                  <a:cubicBezTo>
                    <a:pt x="3381" y="526"/>
                    <a:pt x="3388" y="523"/>
                    <a:pt x="3391" y="516"/>
                  </a:cubicBezTo>
                  <a:cubicBezTo>
                    <a:pt x="3411" y="496"/>
                    <a:pt x="3352" y="357"/>
                    <a:pt x="2955" y="159"/>
                  </a:cubicBezTo>
                  <a:cubicBezTo>
                    <a:pt x="2757" y="80"/>
                    <a:pt x="2459" y="0"/>
                    <a:pt x="20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9"/>
            <p:cNvSpPr/>
            <p:nvPr/>
          </p:nvSpPr>
          <p:spPr>
            <a:xfrm>
              <a:off x="4855098" y="3071073"/>
              <a:ext cx="501229" cy="1257531"/>
            </a:xfrm>
            <a:custGeom>
              <a:rect b="b" l="l" r="r" t="t"/>
              <a:pathLst>
                <a:path extrusionOk="0" h="39209" w="15628">
                  <a:moveTo>
                    <a:pt x="15607" y="1"/>
                  </a:moveTo>
                  <a:cubicBezTo>
                    <a:pt x="15593" y="1"/>
                    <a:pt x="15432" y="204"/>
                    <a:pt x="15053" y="696"/>
                  </a:cubicBezTo>
                  <a:cubicBezTo>
                    <a:pt x="14676" y="1212"/>
                    <a:pt x="14041" y="2045"/>
                    <a:pt x="13169" y="3374"/>
                  </a:cubicBezTo>
                  <a:cubicBezTo>
                    <a:pt x="12951" y="3711"/>
                    <a:pt x="12693" y="4048"/>
                    <a:pt x="12455" y="4444"/>
                  </a:cubicBezTo>
                  <a:cubicBezTo>
                    <a:pt x="12197" y="4841"/>
                    <a:pt x="11939" y="5277"/>
                    <a:pt x="11642" y="5734"/>
                  </a:cubicBezTo>
                  <a:cubicBezTo>
                    <a:pt x="11067" y="6646"/>
                    <a:pt x="10472" y="7717"/>
                    <a:pt x="9758" y="8946"/>
                  </a:cubicBezTo>
                  <a:cubicBezTo>
                    <a:pt x="8390" y="11405"/>
                    <a:pt x="6803" y="14539"/>
                    <a:pt x="5197" y="18564"/>
                  </a:cubicBezTo>
                  <a:cubicBezTo>
                    <a:pt x="3610" y="22590"/>
                    <a:pt x="2619" y="25961"/>
                    <a:pt x="1905" y="28678"/>
                  </a:cubicBezTo>
                  <a:cubicBezTo>
                    <a:pt x="1587" y="30047"/>
                    <a:pt x="1270" y="31256"/>
                    <a:pt x="1072" y="32307"/>
                  </a:cubicBezTo>
                  <a:cubicBezTo>
                    <a:pt x="973" y="32843"/>
                    <a:pt x="873" y="33339"/>
                    <a:pt x="774" y="33795"/>
                  </a:cubicBezTo>
                  <a:cubicBezTo>
                    <a:pt x="695" y="34251"/>
                    <a:pt x="616" y="34667"/>
                    <a:pt x="556" y="35064"/>
                  </a:cubicBezTo>
                  <a:cubicBezTo>
                    <a:pt x="278" y="36631"/>
                    <a:pt x="179" y="37662"/>
                    <a:pt x="100" y="38316"/>
                  </a:cubicBezTo>
                  <a:cubicBezTo>
                    <a:pt x="21" y="38951"/>
                    <a:pt x="1" y="39209"/>
                    <a:pt x="21" y="39209"/>
                  </a:cubicBezTo>
                  <a:cubicBezTo>
                    <a:pt x="41" y="39209"/>
                    <a:pt x="100" y="38971"/>
                    <a:pt x="199" y="38336"/>
                  </a:cubicBezTo>
                  <a:cubicBezTo>
                    <a:pt x="318" y="37682"/>
                    <a:pt x="457" y="36650"/>
                    <a:pt x="754" y="35104"/>
                  </a:cubicBezTo>
                  <a:cubicBezTo>
                    <a:pt x="814" y="34707"/>
                    <a:pt x="893" y="34291"/>
                    <a:pt x="992" y="33834"/>
                  </a:cubicBezTo>
                  <a:cubicBezTo>
                    <a:pt x="1072" y="33378"/>
                    <a:pt x="1191" y="32883"/>
                    <a:pt x="1290" y="32367"/>
                  </a:cubicBezTo>
                  <a:cubicBezTo>
                    <a:pt x="1508" y="31296"/>
                    <a:pt x="1825" y="30106"/>
                    <a:pt x="2143" y="28738"/>
                  </a:cubicBezTo>
                  <a:cubicBezTo>
                    <a:pt x="2857" y="26041"/>
                    <a:pt x="3868" y="22689"/>
                    <a:pt x="5454" y="18663"/>
                  </a:cubicBezTo>
                  <a:cubicBezTo>
                    <a:pt x="7061" y="14658"/>
                    <a:pt x="8627" y="11524"/>
                    <a:pt x="9976" y="9065"/>
                  </a:cubicBezTo>
                  <a:cubicBezTo>
                    <a:pt x="10670" y="7836"/>
                    <a:pt x="11265" y="6765"/>
                    <a:pt x="11840" y="5852"/>
                  </a:cubicBezTo>
                  <a:cubicBezTo>
                    <a:pt x="12118" y="5396"/>
                    <a:pt x="12376" y="4960"/>
                    <a:pt x="12614" y="4563"/>
                  </a:cubicBezTo>
                  <a:cubicBezTo>
                    <a:pt x="12871" y="4167"/>
                    <a:pt x="13109" y="3810"/>
                    <a:pt x="13328" y="3473"/>
                  </a:cubicBezTo>
                  <a:cubicBezTo>
                    <a:pt x="14180" y="2144"/>
                    <a:pt x="14775" y="1291"/>
                    <a:pt x="15132" y="756"/>
                  </a:cubicBezTo>
                  <a:cubicBezTo>
                    <a:pt x="15509" y="220"/>
                    <a:pt x="15628" y="2"/>
                    <a:pt x="15608" y="2"/>
                  </a:cubicBezTo>
                  <a:cubicBezTo>
                    <a:pt x="15608" y="1"/>
                    <a:pt x="15608" y="1"/>
                    <a:pt x="156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9"/>
            <p:cNvSpPr/>
            <p:nvPr/>
          </p:nvSpPr>
          <p:spPr>
            <a:xfrm>
              <a:off x="5293979" y="3216105"/>
              <a:ext cx="148239" cy="293335"/>
            </a:xfrm>
            <a:custGeom>
              <a:rect b="b" l="l" r="r" t="t"/>
              <a:pathLst>
                <a:path extrusionOk="0" h="9146" w="4622">
                  <a:moveTo>
                    <a:pt x="4595" y="0"/>
                  </a:moveTo>
                  <a:cubicBezTo>
                    <a:pt x="4546" y="0"/>
                    <a:pt x="4384" y="192"/>
                    <a:pt x="4006" y="815"/>
                  </a:cubicBezTo>
                  <a:cubicBezTo>
                    <a:pt x="3590" y="1449"/>
                    <a:pt x="2936" y="2560"/>
                    <a:pt x="2003" y="4424"/>
                  </a:cubicBezTo>
                  <a:cubicBezTo>
                    <a:pt x="1091" y="6288"/>
                    <a:pt x="595" y="7478"/>
                    <a:pt x="338" y="8172"/>
                  </a:cubicBezTo>
                  <a:cubicBezTo>
                    <a:pt x="60" y="8886"/>
                    <a:pt x="0" y="9124"/>
                    <a:pt x="40" y="9144"/>
                  </a:cubicBezTo>
                  <a:cubicBezTo>
                    <a:pt x="42" y="9145"/>
                    <a:pt x="44" y="9145"/>
                    <a:pt x="45" y="9145"/>
                  </a:cubicBezTo>
                  <a:cubicBezTo>
                    <a:pt x="90" y="9145"/>
                    <a:pt x="211" y="8917"/>
                    <a:pt x="496" y="8252"/>
                  </a:cubicBezTo>
                  <a:cubicBezTo>
                    <a:pt x="833" y="7558"/>
                    <a:pt x="1329" y="6387"/>
                    <a:pt x="2261" y="4543"/>
                  </a:cubicBezTo>
                  <a:cubicBezTo>
                    <a:pt x="3193" y="2699"/>
                    <a:pt x="3808" y="1588"/>
                    <a:pt x="4165" y="914"/>
                  </a:cubicBezTo>
                  <a:cubicBezTo>
                    <a:pt x="4522" y="240"/>
                    <a:pt x="4621" y="22"/>
                    <a:pt x="4601" y="2"/>
                  </a:cubicBezTo>
                  <a:cubicBezTo>
                    <a:pt x="4599" y="1"/>
                    <a:pt x="4597" y="0"/>
                    <a:pt x="459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9"/>
            <p:cNvSpPr/>
            <p:nvPr/>
          </p:nvSpPr>
          <p:spPr>
            <a:xfrm>
              <a:off x="5094905" y="3779042"/>
              <a:ext cx="91599" cy="242404"/>
            </a:xfrm>
            <a:custGeom>
              <a:rect b="b" l="l" r="r" t="t"/>
              <a:pathLst>
                <a:path extrusionOk="0" h="7558" w="2856">
                  <a:moveTo>
                    <a:pt x="2774" y="0"/>
                  </a:moveTo>
                  <a:cubicBezTo>
                    <a:pt x="2708" y="0"/>
                    <a:pt x="2385" y="698"/>
                    <a:pt x="1309" y="3729"/>
                  </a:cubicBezTo>
                  <a:cubicBezTo>
                    <a:pt x="199" y="6803"/>
                    <a:pt x="0" y="7536"/>
                    <a:pt x="80" y="7556"/>
                  </a:cubicBezTo>
                  <a:cubicBezTo>
                    <a:pt x="81" y="7557"/>
                    <a:pt x="83" y="7558"/>
                    <a:pt x="85" y="7558"/>
                  </a:cubicBezTo>
                  <a:cubicBezTo>
                    <a:pt x="156" y="7558"/>
                    <a:pt x="486" y="6821"/>
                    <a:pt x="1567" y="3828"/>
                  </a:cubicBezTo>
                  <a:cubicBezTo>
                    <a:pt x="2658" y="754"/>
                    <a:pt x="2856" y="20"/>
                    <a:pt x="2777" y="0"/>
                  </a:cubicBezTo>
                  <a:cubicBezTo>
                    <a:pt x="2776" y="0"/>
                    <a:pt x="2775" y="0"/>
                    <a:pt x="27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9"/>
            <p:cNvSpPr/>
            <p:nvPr/>
          </p:nvSpPr>
          <p:spPr>
            <a:xfrm>
              <a:off x="5539495" y="2598421"/>
              <a:ext cx="665312" cy="587280"/>
            </a:xfrm>
            <a:custGeom>
              <a:rect b="b" l="l" r="r" t="t"/>
              <a:pathLst>
                <a:path extrusionOk="0" h="18311" w="20744">
                  <a:moveTo>
                    <a:pt x="20717" y="1"/>
                  </a:moveTo>
                  <a:cubicBezTo>
                    <a:pt x="20681" y="1"/>
                    <a:pt x="20517" y="64"/>
                    <a:pt x="20169" y="203"/>
                  </a:cubicBezTo>
                  <a:cubicBezTo>
                    <a:pt x="19772" y="362"/>
                    <a:pt x="19118" y="600"/>
                    <a:pt x="18186" y="1056"/>
                  </a:cubicBezTo>
                  <a:cubicBezTo>
                    <a:pt x="17948" y="1175"/>
                    <a:pt x="17690" y="1294"/>
                    <a:pt x="17412" y="1432"/>
                  </a:cubicBezTo>
                  <a:cubicBezTo>
                    <a:pt x="17135" y="1571"/>
                    <a:pt x="16837" y="1730"/>
                    <a:pt x="16520" y="1889"/>
                  </a:cubicBezTo>
                  <a:cubicBezTo>
                    <a:pt x="15885" y="2226"/>
                    <a:pt x="15191" y="2662"/>
                    <a:pt x="14398" y="3118"/>
                  </a:cubicBezTo>
                  <a:cubicBezTo>
                    <a:pt x="12811" y="4110"/>
                    <a:pt x="10908" y="5438"/>
                    <a:pt x="8746" y="7322"/>
                  </a:cubicBezTo>
                  <a:cubicBezTo>
                    <a:pt x="6604" y="9226"/>
                    <a:pt x="5077" y="10952"/>
                    <a:pt x="3887" y="12399"/>
                  </a:cubicBezTo>
                  <a:cubicBezTo>
                    <a:pt x="3332" y="13133"/>
                    <a:pt x="2816" y="13768"/>
                    <a:pt x="2420" y="14362"/>
                  </a:cubicBezTo>
                  <a:cubicBezTo>
                    <a:pt x="2202" y="14660"/>
                    <a:pt x="2023" y="14938"/>
                    <a:pt x="1845" y="15195"/>
                  </a:cubicBezTo>
                  <a:cubicBezTo>
                    <a:pt x="1666" y="15453"/>
                    <a:pt x="1527" y="15691"/>
                    <a:pt x="1389" y="15909"/>
                  </a:cubicBezTo>
                  <a:cubicBezTo>
                    <a:pt x="813" y="16782"/>
                    <a:pt x="496" y="17397"/>
                    <a:pt x="278" y="17773"/>
                  </a:cubicBezTo>
                  <a:cubicBezTo>
                    <a:pt x="80" y="18150"/>
                    <a:pt x="0" y="18289"/>
                    <a:pt x="20" y="18309"/>
                  </a:cubicBezTo>
                  <a:cubicBezTo>
                    <a:pt x="21" y="18310"/>
                    <a:pt x="23" y="18311"/>
                    <a:pt x="25" y="18311"/>
                  </a:cubicBezTo>
                  <a:cubicBezTo>
                    <a:pt x="53" y="18311"/>
                    <a:pt x="154" y="18167"/>
                    <a:pt x="377" y="17813"/>
                  </a:cubicBezTo>
                  <a:cubicBezTo>
                    <a:pt x="615" y="17456"/>
                    <a:pt x="952" y="16861"/>
                    <a:pt x="1547" y="16008"/>
                  </a:cubicBezTo>
                  <a:cubicBezTo>
                    <a:pt x="1686" y="15790"/>
                    <a:pt x="1845" y="15552"/>
                    <a:pt x="2023" y="15295"/>
                  </a:cubicBezTo>
                  <a:cubicBezTo>
                    <a:pt x="2202" y="15057"/>
                    <a:pt x="2400" y="14779"/>
                    <a:pt x="2598" y="14501"/>
                  </a:cubicBezTo>
                  <a:cubicBezTo>
                    <a:pt x="2995" y="13906"/>
                    <a:pt x="3530" y="13292"/>
                    <a:pt x="4086" y="12558"/>
                  </a:cubicBezTo>
                  <a:cubicBezTo>
                    <a:pt x="5276" y="11130"/>
                    <a:pt x="6803" y="9424"/>
                    <a:pt x="8924" y="7521"/>
                  </a:cubicBezTo>
                  <a:cubicBezTo>
                    <a:pt x="11066" y="5637"/>
                    <a:pt x="12970" y="4328"/>
                    <a:pt x="14517" y="3336"/>
                  </a:cubicBezTo>
                  <a:cubicBezTo>
                    <a:pt x="15310" y="2860"/>
                    <a:pt x="16004" y="2424"/>
                    <a:pt x="16639" y="2087"/>
                  </a:cubicBezTo>
                  <a:cubicBezTo>
                    <a:pt x="16956" y="1928"/>
                    <a:pt x="17234" y="1770"/>
                    <a:pt x="17511" y="1611"/>
                  </a:cubicBezTo>
                  <a:cubicBezTo>
                    <a:pt x="17769" y="1472"/>
                    <a:pt x="18027" y="1353"/>
                    <a:pt x="18265" y="1234"/>
                  </a:cubicBezTo>
                  <a:cubicBezTo>
                    <a:pt x="19197" y="758"/>
                    <a:pt x="19832" y="481"/>
                    <a:pt x="20209" y="302"/>
                  </a:cubicBezTo>
                  <a:cubicBezTo>
                    <a:pt x="20585" y="104"/>
                    <a:pt x="20744" y="24"/>
                    <a:pt x="20724" y="5"/>
                  </a:cubicBezTo>
                  <a:cubicBezTo>
                    <a:pt x="20724" y="2"/>
                    <a:pt x="20722" y="1"/>
                    <a:pt x="207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9"/>
            <p:cNvSpPr/>
            <p:nvPr/>
          </p:nvSpPr>
          <p:spPr>
            <a:xfrm>
              <a:off x="5902684" y="2771645"/>
              <a:ext cx="162223" cy="119598"/>
            </a:xfrm>
            <a:custGeom>
              <a:rect b="b" l="l" r="r" t="t"/>
              <a:pathLst>
                <a:path extrusionOk="0" h="3729" w="5058">
                  <a:moveTo>
                    <a:pt x="4990" y="1"/>
                  </a:moveTo>
                  <a:cubicBezTo>
                    <a:pt x="4916" y="1"/>
                    <a:pt x="4749" y="50"/>
                    <a:pt x="4442" y="196"/>
                  </a:cubicBezTo>
                  <a:cubicBezTo>
                    <a:pt x="4006" y="394"/>
                    <a:pt x="3292" y="732"/>
                    <a:pt x="2241" y="1485"/>
                  </a:cubicBezTo>
                  <a:cubicBezTo>
                    <a:pt x="1230" y="2259"/>
                    <a:pt x="674" y="2853"/>
                    <a:pt x="377" y="3210"/>
                  </a:cubicBezTo>
                  <a:cubicBezTo>
                    <a:pt x="79" y="3567"/>
                    <a:pt x="0" y="3706"/>
                    <a:pt x="40" y="3726"/>
                  </a:cubicBezTo>
                  <a:cubicBezTo>
                    <a:pt x="42" y="3728"/>
                    <a:pt x="44" y="3729"/>
                    <a:pt x="48" y="3729"/>
                  </a:cubicBezTo>
                  <a:cubicBezTo>
                    <a:pt x="84" y="3729"/>
                    <a:pt x="210" y="3635"/>
                    <a:pt x="516" y="3329"/>
                  </a:cubicBezTo>
                  <a:cubicBezTo>
                    <a:pt x="853" y="3032"/>
                    <a:pt x="1408" y="2457"/>
                    <a:pt x="2420" y="1703"/>
                  </a:cubicBezTo>
                  <a:cubicBezTo>
                    <a:pt x="3431" y="969"/>
                    <a:pt x="4125" y="593"/>
                    <a:pt x="4522" y="375"/>
                  </a:cubicBezTo>
                  <a:cubicBezTo>
                    <a:pt x="4918" y="137"/>
                    <a:pt x="5057" y="57"/>
                    <a:pt x="5037" y="18"/>
                  </a:cubicBezTo>
                  <a:cubicBezTo>
                    <a:pt x="5032" y="7"/>
                    <a:pt x="5017" y="1"/>
                    <a:pt x="499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9"/>
            <p:cNvSpPr/>
            <p:nvPr/>
          </p:nvSpPr>
          <p:spPr>
            <a:xfrm>
              <a:off x="5930010" y="2290685"/>
              <a:ext cx="1385981" cy="283906"/>
            </a:xfrm>
            <a:custGeom>
              <a:rect b="b" l="l" r="r" t="t"/>
              <a:pathLst>
                <a:path extrusionOk="0" h="8852" w="43214">
                  <a:moveTo>
                    <a:pt x="24272" y="1"/>
                  </a:moveTo>
                  <a:cubicBezTo>
                    <a:pt x="23233" y="1"/>
                    <a:pt x="22144" y="43"/>
                    <a:pt x="21002" y="140"/>
                  </a:cubicBezTo>
                  <a:cubicBezTo>
                    <a:pt x="16322" y="576"/>
                    <a:pt x="12653" y="1727"/>
                    <a:pt x="9837" y="2857"/>
                  </a:cubicBezTo>
                  <a:cubicBezTo>
                    <a:pt x="7021" y="4047"/>
                    <a:pt x="5038" y="5197"/>
                    <a:pt x="3590" y="6129"/>
                  </a:cubicBezTo>
                  <a:cubicBezTo>
                    <a:pt x="3233" y="6367"/>
                    <a:pt x="2916" y="6585"/>
                    <a:pt x="2619" y="6784"/>
                  </a:cubicBezTo>
                  <a:cubicBezTo>
                    <a:pt x="2321" y="6982"/>
                    <a:pt x="2063" y="7180"/>
                    <a:pt x="1825" y="7359"/>
                  </a:cubicBezTo>
                  <a:cubicBezTo>
                    <a:pt x="1349" y="7716"/>
                    <a:pt x="992" y="7973"/>
                    <a:pt x="735" y="8211"/>
                  </a:cubicBezTo>
                  <a:cubicBezTo>
                    <a:pt x="457" y="8430"/>
                    <a:pt x="278" y="8588"/>
                    <a:pt x="159" y="8687"/>
                  </a:cubicBezTo>
                  <a:cubicBezTo>
                    <a:pt x="40" y="8787"/>
                    <a:pt x="1" y="8846"/>
                    <a:pt x="1" y="8846"/>
                  </a:cubicBezTo>
                  <a:cubicBezTo>
                    <a:pt x="1" y="8849"/>
                    <a:pt x="2" y="8851"/>
                    <a:pt x="6" y="8851"/>
                  </a:cubicBezTo>
                  <a:cubicBezTo>
                    <a:pt x="23" y="8851"/>
                    <a:pt x="83" y="8810"/>
                    <a:pt x="199" y="8727"/>
                  </a:cubicBezTo>
                  <a:cubicBezTo>
                    <a:pt x="318" y="8648"/>
                    <a:pt x="516" y="8509"/>
                    <a:pt x="794" y="8291"/>
                  </a:cubicBezTo>
                  <a:cubicBezTo>
                    <a:pt x="1072" y="8073"/>
                    <a:pt x="1449" y="7815"/>
                    <a:pt x="1924" y="7478"/>
                  </a:cubicBezTo>
                  <a:cubicBezTo>
                    <a:pt x="2143" y="7319"/>
                    <a:pt x="2420" y="7121"/>
                    <a:pt x="2718" y="6922"/>
                  </a:cubicBezTo>
                  <a:cubicBezTo>
                    <a:pt x="3015" y="6744"/>
                    <a:pt x="3333" y="6506"/>
                    <a:pt x="3689" y="6288"/>
                  </a:cubicBezTo>
                  <a:cubicBezTo>
                    <a:pt x="5137" y="5376"/>
                    <a:pt x="7140" y="4245"/>
                    <a:pt x="9936" y="3095"/>
                  </a:cubicBezTo>
                  <a:cubicBezTo>
                    <a:pt x="12752" y="1965"/>
                    <a:pt x="16382" y="834"/>
                    <a:pt x="21022" y="398"/>
                  </a:cubicBezTo>
                  <a:cubicBezTo>
                    <a:pt x="22170" y="305"/>
                    <a:pt x="23264" y="264"/>
                    <a:pt x="24305" y="264"/>
                  </a:cubicBezTo>
                  <a:cubicBezTo>
                    <a:pt x="27489" y="264"/>
                    <a:pt x="30178" y="649"/>
                    <a:pt x="32405" y="1112"/>
                  </a:cubicBezTo>
                  <a:cubicBezTo>
                    <a:pt x="35360" y="1766"/>
                    <a:pt x="37542" y="2540"/>
                    <a:pt x="39108" y="3174"/>
                  </a:cubicBezTo>
                  <a:cubicBezTo>
                    <a:pt x="39505" y="3333"/>
                    <a:pt x="39862" y="3511"/>
                    <a:pt x="40199" y="3650"/>
                  </a:cubicBezTo>
                  <a:cubicBezTo>
                    <a:pt x="40516" y="3789"/>
                    <a:pt x="40814" y="3928"/>
                    <a:pt x="41072" y="4047"/>
                  </a:cubicBezTo>
                  <a:cubicBezTo>
                    <a:pt x="41607" y="4305"/>
                    <a:pt x="42004" y="4483"/>
                    <a:pt x="42321" y="4642"/>
                  </a:cubicBezTo>
                  <a:cubicBezTo>
                    <a:pt x="42638" y="4820"/>
                    <a:pt x="42856" y="4919"/>
                    <a:pt x="42995" y="4979"/>
                  </a:cubicBezTo>
                  <a:cubicBezTo>
                    <a:pt x="43101" y="5040"/>
                    <a:pt x="43161" y="5065"/>
                    <a:pt x="43183" y="5065"/>
                  </a:cubicBezTo>
                  <a:cubicBezTo>
                    <a:pt x="43190" y="5065"/>
                    <a:pt x="43194" y="5063"/>
                    <a:pt x="43194" y="5058"/>
                  </a:cubicBezTo>
                  <a:cubicBezTo>
                    <a:pt x="43213" y="5058"/>
                    <a:pt x="43154" y="5019"/>
                    <a:pt x="43015" y="4939"/>
                  </a:cubicBezTo>
                  <a:cubicBezTo>
                    <a:pt x="42876" y="4860"/>
                    <a:pt x="42678" y="4741"/>
                    <a:pt x="42361" y="4563"/>
                  </a:cubicBezTo>
                  <a:cubicBezTo>
                    <a:pt x="42063" y="4384"/>
                    <a:pt x="41667" y="4166"/>
                    <a:pt x="41131" y="3908"/>
                  </a:cubicBezTo>
                  <a:cubicBezTo>
                    <a:pt x="40873" y="3789"/>
                    <a:pt x="40596" y="3630"/>
                    <a:pt x="40258" y="3492"/>
                  </a:cubicBezTo>
                  <a:cubicBezTo>
                    <a:pt x="39941" y="3353"/>
                    <a:pt x="39584" y="3174"/>
                    <a:pt x="39188" y="3016"/>
                  </a:cubicBezTo>
                  <a:cubicBezTo>
                    <a:pt x="37601" y="2341"/>
                    <a:pt x="35439" y="1548"/>
                    <a:pt x="32465" y="874"/>
                  </a:cubicBezTo>
                  <a:cubicBezTo>
                    <a:pt x="30216" y="409"/>
                    <a:pt x="27490" y="1"/>
                    <a:pt x="242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29"/>
            <p:cNvSpPr/>
            <p:nvPr/>
          </p:nvSpPr>
          <p:spPr>
            <a:xfrm>
              <a:off x="6631565" y="2502332"/>
              <a:ext cx="587119" cy="52342"/>
            </a:xfrm>
            <a:custGeom>
              <a:rect b="b" l="l" r="r" t="t"/>
              <a:pathLst>
                <a:path extrusionOk="0" h="1632" w="18306">
                  <a:moveTo>
                    <a:pt x="5493" y="1"/>
                  </a:moveTo>
                  <a:cubicBezTo>
                    <a:pt x="3827" y="1"/>
                    <a:pt x="2627" y="84"/>
                    <a:pt x="1786" y="145"/>
                  </a:cubicBezTo>
                  <a:cubicBezTo>
                    <a:pt x="1111" y="185"/>
                    <a:pt x="655" y="244"/>
                    <a:pt x="378" y="284"/>
                  </a:cubicBezTo>
                  <a:cubicBezTo>
                    <a:pt x="100" y="323"/>
                    <a:pt x="1" y="343"/>
                    <a:pt x="1" y="363"/>
                  </a:cubicBezTo>
                  <a:cubicBezTo>
                    <a:pt x="1" y="384"/>
                    <a:pt x="54" y="393"/>
                    <a:pt x="181" y="393"/>
                  </a:cubicBezTo>
                  <a:cubicBezTo>
                    <a:pt x="418" y="393"/>
                    <a:pt x="914" y="362"/>
                    <a:pt x="1805" y="323"/>
                  </a:cubicBezTo>
                  <a:cubicBezTo>
                    <a:pt x="2578" y="301"/>
                    <a:pt x="3647" y="247"/>
                    <a:pt x="5098" y="247"/>
                  </a:cubicBezTo>
                  <a:cubicBezTo>
                    <a:pt x="6219" y="247"/>
                    <a:pt x="7567" y="279"/>
                    <a:pt x="9183" y="383"/>
                  </a:cubicBezTo>
                  <a:cubicBezTo>
                    <a:pt x="12911" y="661"/>
                    <a:pt x="15172" y="1097"/>
                    <a:pt x="16520" y="1335"/>
                  </a:cubicBezTo>
                  <a:cubicBezTo>
                    <a:pt x="17573" y="1539"/>
                    <a:pt x="18065" y="1631"/>
                    <a:pt x="18225" y="1631"/>
                  </a:cubicBezTo>
                  <a:cubicBezTo>
                    <a:pt x="18266" y="1631"/>
                    <a:pt x="18285" y="1625"/>
                    <a:pt x="18285" y="1612"/>
                  </a:cubicBezTo>
                  <a:cubicBezTo>
                    <a:pt x="18305" y="1612"/>
                    <a:pt x="18186" y="1553"/>
                    <a:pt x="17928" y="1474"/>
                  </a:cubicBezTo>
                  <a:cubicBezTo>
                    <a:pt x="17651" y="1414"/>
                    <a:pt x="17214" y="1295"/>
                    <a:pt x="16560" y="1137"/>
                  </a:cubicBezTo>
                  <a:cubicBezTo>
                    <a:pt x="15211" y="859"/>
                    <a:pt x="12951" y="383"/>
                    <a:pt x="9203" y="125"/>
                  </a:cubicBezTo>
                  <a:cubicBezTo>
                    <a:pt x="7766" y="33"/>
                    <a:pt x="6538" y="1"/>
                    <a:pt x="54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9"/>
            <p:cNvSpPr/>
            <p:nvPr/>
          </p:nvSpPr>
          <p:spPr>
            <a:xfrm>
              <a:off x="7485785" y="2450984"/>
              <a:ext cx="848510" cy="850434"/>
            </a:xfrm>
            <a:custGeom>
              <a:rect b="b" l="l" r="r" t="t"/>
              <a:pathLst>
                <a:path extrusionOk="0" h="26516" w="26456">
                  <a:moveTo>
                    <a:pt x="0" y="1"/>
                  </a:moveTo>
                  <a:cubicBezTo>
                    <a:pt x="0" y="21"/>
                    <a:pt x="218" y="100"/>
                    <a:pt x="794" y="259"/>
                  </a:cubicBezTo>
                  <a:cubicBezTo>
                    <a:pt x="1369" y="397"/>
                    <a:pt x="2301" y="675"/>
                    <a:pt x="3689" y="1131"/>
                  </a:cubicBezTo>
                  <a:cubicBezTo>
                    <a:pt x="5077" y="1627"/>
                    <a:pt x="6902" y="2361"/>
                    <a:pt x="9182" y="3590"/>
                  </a:cubicBezTo>
                  <a:cubicBezTo>
                    <a:pt x="11443" y="4859"/>
                    <a:pt x="14180" y="6644"/>
                    <a:pt x="17016" y="9480"/>
                  </a:cubicBezTo>
                  <a:cubicBezTo>
                    <a:pt x="19832" y="12316"/>
                    <a:pt x="21617" y="15053"/>
                    <a:pt x="22886" y="17313"/>
                  </a:cubicBezTo>
                  <a:cubicBezTo>
                    <a:pt x="24115" y="19594"/>
                    <a:pt x="24829" y="21438"/>
                    <a:pt x="25305" y="22827"/>
                  </a:cubicBezTo>
                  <a:cubicBezTo>
                    <a:pt x="25781" y="24195"/>
                    <a:pt x="26039" y="25147"/>
                    <a:pt x="26198" y="25722"/>
                  </a:cubicBezTo>
                  <a:cubicBezTo>
                    <a:pt x="26356" y="26297"/>
                    <a:pt x="26416" y="26515"/>
                    <a:pt x="26436" y="26515"/>
                  </a:cubicBezTo>
                  <a:cubicBezTo>
                    <a:pt x="26455" y="26515"/>
                    <a:pt x="26416" y="26277"/>
                    <a:pt x="26297" y="25702"/>
                  </a:cubicBezTo>
                  <a:cubicBezTo>
                    <a:pt x="26178" y="25107"/>
                    <a:pt x="25940" y="24155"/>
                    <a:pt x="25503" y="22767"/>
                  </a:cubicBezTo>
                  <a:cubicBezTo>
                    <a:pt x="25047" y="21359"/>
                    <a:pt x="24333" y="19515"/>
                    <a:pt x="23104" y="17194"/>
                  </a:cubicBezTo>
                  <a:cubicBezTo>
                    <a:pt x="21835" y="14914"/>
                    <a:pt x="20050" y="12157"/>
                    <a:pt x="17214" y="9282"/>
                  </a:cubicBezTo>
                  <a:cubicBezTo>
                    <a:pt x="14358" y="6446"/>
                    <a:pt x="11602" y="4641"/>
                    <a:pt x="9321" y="3372"/>
                  </a:cubicBezTo>
                  <a:cubicBezTo>
                    <a:pt x="7001" y="2143"/>
                    <a:pt x="5156" y="1429"/>
                    <a:pt x="3748" y="953"/>
                  </a:cubicBezTo>
                  <a:cubicBezTo>
                    <a:pt x="2360" y="516"/>
                    <a:pt x="1408" y="278"/>
                    <a:pt x="833" y="159"/>
                  </a:cubicBezTo>
                  <a:cubicBezTo>
                    <a:pt x="238" y="21"/>
                    <a:pt x="0" y="1"/>
                    <a:pt x="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9"/>
            <p:cNvSpPr/>
            <p:nvPr/>
          </p:nvSpPr>
          <p:spPr>
            <a:xfrm>
              <a:off x="7816517" y="2754871"/>
              <a:ext cx="333329" cy="470215"/>
            </a:xfrm>
            <a:custGeom>
              <a:rect b="b" l="l" r="r" t="t"/>
              <a:pathLst>
                <a:path extrusionOk="0" h="14661" w="10393">
                  <a:moveTo>
                    <a:pt x="10" y="0"/>
                  </a:moveTo>
                  <a:cubicBezTo>
                    <a:pt x="4" y="0"/>
                    <a:pt x="1" y="2"/>
                    <a:pt x="1" y="5"/>
                  </a:cubicBezTo>
                  <a:cubicBezTo>
                    <a:pt x="1" y="25"/>
                    <a:pt x="80" y="84"/>
                    <a:pt x="338" y="243"/>
                  </a:cubicBezTo>
                  <a:cubicBezTo>
                    <a:pt x="576" y="382"/>
                    <a:pt x="992" y="580"/>
                    <a:pt x="1567" y="957"/>
                  </a:cubicBezTo>
                  <a:cubicBezTo>
                    <a:pt x="1706" y="1056"/>
                    <a:pt x="1885" y="1155"/>
                    <a:pt x="2043" y="1255"/>
                  </a:cubicBezTo>
                  <a:cubicBezTo>
                    <a:pt x="2222" y="1373"/>
                    <a:pt x="2400" y="1512"/>
                    <a:pt x="2579" y="1651"/>
                  </a:cubicBezTo>
                  <a:cubicBezTo>
                    <a:pt x="2975" y="1909"/>
                    <a:pt x="3392" y="2266"/>
                    <a:pt x="3868" y="2643"/>
                  </a:cubicBezTo>
                  <a:cubicBezTo>
                    <a:pt x="4800" y="3436"/>
                    <a:pt x="5891" y="4527"/>
                    <a:pt x="6981" y="6054"/>
                  </a:cubicBezTo>
                  <a:cubicBezTo>
                    <a:pt x="8072" y="7620"/>
                    <a:pt x="8726" y="9009"/>
                    <a:pt x="9183" y="10139"/>
                  </a:cubicBezTo>
                  <a:cubicBezTo>
                    <a:pt x="9381" y="10714"/>
                    <a:pt x="9579" y="11230"/>
                    <a:pt x="9698" y="11686"/>
                  </a:cubicBezTo>
                  <a:cubicBezTo>
                    <a:pt x="9758" y="11904"/>
                    <a:pt x="9817" y="12122"/>
                    <a:pt x="9877" y="12320"/>
                  </a:cubicBezTo>
                  <a:cubicBezTo>
                    <a:pt x="9916" y="12519"/>
                    <a:pt x="9956" y="12697"/>
                    <a:pt x="9996" y="12876"/>
                  </a:cubicBezTo>
                  <a:cubicBezTo>
                    <a:pt x="10154" y="13550"/>
                    <a:pt x="10214" y="14006"/>
                    <a:pt x="10273" y="14284"/>
                  </a:cubicBezTo>
                  <a:cubicBezTo>
                    <a:pt x="10313" y="14561"/>
                    <a:pt x="10353" y="14660"/>
                    <a:pt x="10372" y="14660"/>
                  </a:cubicBezTo>
                  <a:cubicBezTo>
                    <a:pt x="10392" y="14660"/>
                    <a:pt x="10392" y="14541"/>
                    <a:pt x="10372" y="14264"/>
                  </a:cubicBezTo>
                  <a:cubicBezTo>
                    <a:pt x="10353" y="13986"/>
                    <a:pt x="10313" y="13510"/>
                    <a:pt x="10174" y="12836"/>
                  </a:cubicBezTo>
                  <a:cubicBezTo>
                    <a:pt x="10154" y="12657"/>
                    <a:pt x="10115" y="12459"/>
                    <a:pt x="10075" y="12261"/>
                  </a:cubicBezTo>
                  <a:cubicBezTo>
                    <a:pt x="10015" y="12063"/>
                    <a:pt x="9976" y="11844"/>
                    <a:pt x="9916" y="11626"/>
                  </a:cubicBezTo>
                  <a:cubicBezTo>
                    <a:pt x="9797" y="11150"/>
                    <a:pt x="9599" y="10635"/>
                    <a:pt x="9421" y="10060"/>
                  </a:cubicBezTo>
                  <a:cubicBezTo>
                    <a:pt x="8964" y="8890"/>
                    <a:pt x="8310" y="7482"/>
                    <a:pt x="7199" y="5895"/>
                  </a:cubicBezTo>
                  <a:cubicBezTo>
                    <a:pt x="6089" y="4348"/>
                    <a:pt x="4978" y="3257"/>
                    <a:pt x="4026" y="2444"/>
                  </a:cubicBezTo>
                  <a:cubicBezTo>
                    <a:pt x="3531" y="2068"/>
                    <a:pt x="3114" y="1711"/>
                    <a:pt x="2718" y="1453"/>
                  </a:cubicBezTo>
                  <a:cubicBezTo>
                    <a:pt x="2519" y="1314"/>
                    <a:pt x="2341" y="1195"/>
                    <a:pt x="2162" y="1076"/>
                  </a:cubicBezTo>
                  <a:cubicBezTo>
                    <a:pt x="1984" y="977"/>
                    <a:pt x="1825" y="878"/>
                    <a:pt x="1666" y="798"/>
                  </a:cubicBezTo>
                  <a:cubicBezTo>
                    <a:pt x="1072" y="441"/>
                    <a:pt x="635" y="263"/>
                    <a:pt x="377" y="144"/>
                  </a:cubicBezTo>
                  <a:cubicBezTo>
                    <a:pt x="161" y="44"/>
                    <a:pt x="43" y="0"/>
                    <a:pt x="1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9"/>
            <p:cNvSpPr/>
            <p:nvPr/>
          </p:nvSpPr>
          <p:spPr>
            <a:xfrm>
              <a:off x="7889675" y="3363029"/>
              <a:ext cx="319955" cy="740201"/>
            </a:xfrm>
            <a:custGeom>
              <a:rect b="b" l="l" r="r" t="t"/>
              <a:pathLst>
                <a:path extrusionOk="0" h="23079" w="9976">
                  <a:moveTo>
                    <a:pt x="9358" y="0"/>
                  </a:moveTo>
                  <a:cubicBezTo>
                    <a:pt x="9339" y="0"/>
                    <a:pt x="9319" y="181"/>
                    <a:pt x="9281" y="577"/>
                  </a:cubicBezTo>
                  <a:cubicBezTo>
                    <a:pt x="9281" y="795"/>
                    <a:pt x="9261" y="1073"/>
                    <a:pt x="9261" y="1430"/>
                  </a:cubicBezTo>
                  <a:cubicBezTo>
                    <a:pt x="9261" y="1787"/>
                    <a:pt x="9242" y="2223"/>
                    <a:pt x="9281" y="2739"/>
                  </a:cubicBezTo>
                  <a:cubicBezTo>
                    <a:pt x="9301" y="3790"/>
                    <a:pt x="9400" y="5198"/>
                    <a:pt x="9539" y="7042"/>
                  </a:cubicBezTo>
                  <a:cubicBezTo>
                    <a:pt x="9618" y="7954"/>
                    <a:pt x="9678" y="9005"/>
                    <a:pt x="9698" y="10155"/>
                  </a:cubicBezTo>
                  <a:cubicBezTo>
                    <a:pt x="9698" y="11325"/>
                    <a:pt x="9658" y="12615"/>
                    <a:pt x="9380" y="14003"/>
                  </a:cubicBezTo>
                  <a:cubicBezTo>
                    <a:pt x="9123" y="15371"/>
                    <a:pt x="8667" y="16601"/>
                    <a:pt x="8091" y="17592"/>
                  </a:cubicBezTo>
                  <a:cubicBezTo>
                    <a:pt x="7516" y="18584"/>
                    <a:pt x="6842" y="19377"/>
                    <a:pt x="6188" y="20012"/>
                  </a:cubicBezTo>
                  <a:cubicBezTo>
                    <a:pt x="5513" y="20646"/>
                    <a:pt x="4859" y="21122"/>
                    <a:pt x="4264" y="21479"/>
                  </a:cubicBezTo>
                  <a:cubicBezTo>
                    <a:pt x="3669" y="21856"/>
                    <a:pt x="3114" y="22114"/>
                    <a:pt x="2638" y="22312"/>
                  </a:cubicBezTo>
                  <a:cubicBezTo>
                    <a:pt x="1666" y="22709"/>
                    <a:pt x="992" y="22828"/>
                    <a:pt x="575" y="22927"/>
                  </a:cubicBezTo>
                  <a:cubicBezTo>
                    <a:pt x="159" y="23006"/>
                    <a:pt x="0" y="23046"/>
                    <a:pt x="0" y="23066"/>
                  </a:cubicBezTo>
                  <a:cubicBezTo>
                    <a:pt x="0" y="23074"/>
                    <a:pt x="31" y="23079"/>
                    <a:pt x="98" y="23079"/>
                  </a:cubicBezTo>
                  <a:cubicBezTo>
                    <a:pt x="192" y="23079"/>
                    <a:pt x="359" y="23069"/>
                    <a:pt x="615" y="23046"/>
                  </a:cubicBezTo>
                  <a:cubicBezTo>
                    <a:pt x="1031" y="22966"/>
                    <a:pt x="1726" y="22867"/>
                    <a:pt x="2717" y="22490"/>
                  </a:cubicBezTo>
                  <a:cubicBezTo>
                    <a:pt x="3193" y="22292"/>
                    <a:pt x="3768" y="22054"/>
                    <a:pt x="4383" y="21677"/>
                  </a:cubicBezTo>
                  <a:cubicBezTo>
                    <a:pt x="4998" y="21301"/>
                    <a:pt x="5672" y="20825"/>
                    <a:pt x="6366" y="20190"/>
                  </a:cubicBezTo>
                  <a:cubicBezTo>
                    <a:pt x="7040" y="19555"/>
                    <a:pt x="7734" y="18742"/>
                    <a:pt x="8329" y="17711"/>
                  </a:cubicBezTo>
                  <a:cubicBezTo>
                    <a:pt x="8924" y="16700"/>
                    <a:pt x="9380" y="15450"/>
                    <a:pt x="9658" y="14042"/>
                  </a:cubicBezTo>
                  <a:cubicBezTo>
                    <a:pt x="9936" y="12634"/>
                    <a:pt x="9975" y="11325"/>
                    <a:pt x="9956" y="10155"/>
                  </a:cubicBezTo>
                  <a:cubicBezTo>
                    <a:pt x="9956" y="8985"/>
                    <a:pt x="9876" y="7954"/>
                    <a:pt x="9797" y="7022"/>
                  </a:cubicBezTo>
                  <a:cubicBezTo>
                    <a:pt x="9638" y="5178"/>
                    <a:pt x="9519" y="3770"/>
                    <a:pt x="9460" y="2739"/>
                  </a:cubicBezTo>
                  <a:cubicBezTo>
                    <a:pt x="9440" y="2223"/>
                    <a:pt x="9420" y="1787"/>
                    <a:pt x="9420" y="1430"/>
                  </a:cubicBezTo>
                  <a:cubicBezTo>
                    <a:pt x="9400" y="1073"/>
                    <a:pt x="9400" y="795"/>
                    <a:pt x="9400" y="577"/>
                  </a:cubicBezTo>
                  <a:cubicBezTo>
                    <a:pt x="9400" y="160"/>
                    <a:pt x="9380" y="2"/>
                    <a:pt x="9361" y="2"/>
                  </a:cubicBezTo>
                  <a:cubicBezTo>
                    <a:pt x="9360" y="1"/>
                    <a:pt x="9359" y="0"/>
                    <a:pt x="93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9"/>
            <p:cNvSpPr/>
            <p:nvPr/>
          </p:nvSpPr>
          <p:spPr>
            <a:xfrm>
              <a:off x="8030858" y="3788503"/>
              <a:ext cx="71265" cy="141183"/>
            </a:xfrm>
            <a:custGeom>
              <a:rect b="b" l="l" r="r" t="t"/>
              <a:pathLst>
                <a:path extrusionOk="0" h="4402" w="2222">
                  <a:moveTo>
                    <a:pt x="2072" y="1"/>
                  </a:moveTo>
                  <a:cubicBezTo>
                    <a:pt x="2069" y="1"/>
                    <a:pt x="2066" y="2"/>
                    <a:pt x="2063" y="3"/>
                  </a:cubicBezTo>
                  <a:cubicBezTo>
                    <a:pt x="2024" y="3"/>
                    <a:pt x="2004" y="122"/>
                    <a:pt x="2004" y="499"/>
                  </a:cubicBezTo>
                  <a:cubicBezTo>
                    <a:pt x="1964" y="856"/>
                    <a:pt x="1944" y="1510"/>
                    <a:pt x="1548" y="2422"/>
                  </a:cubicBezTo>
                  <a:cubicBezTo>
                    <a:pt x="1111" y="3335"/>
                    <a:pt x="635" y="3771"/>
                    <a:pt x="378" y="4029"/>
                  </a:cubicBezTo>
                  <a:cubicBezTo>
                    <a:pt x="100" y="4267"/>
                    <a:pt x="1" y="4366"/>
                    <a:pt x="40" y="4386"/>
                  </a:cubicBezTo>
                  <a:cubicBezTo>
                    <a:pt x="40" y="4396"/>
                    <a:pt x="49" y="4402"/>
                    <a:pt x="67" y="4402"/>
                  </a:cubicBezTo>
                  <a:cubicBezTo>
                    <a:pt x="121" y="4402"/>
                    <a:pt x="259" y="4346"/>
                    <a:pt x="497" y="4168"/>
                  </a:cubicBezTo>
                  <a:cubicBezTo>
                    <a:pt x="794" y="3949"/>
                    <a:pt x="1330" y="3513"/>
                    <a:pt x="1786" y="2541"/>
                  </a:cubicBezTo>
                  <a:cubicBezTo>
                    <a:pt x="2222" y="1570"/>
                    <a:pt x="2202" y="876"/>
                    <a:pt x="2182" y="499"/>
                  </a:cubicBezTo>
                  <a:cubicBezTo>
                    <a:pt x="2164" y="129"/>
                    <a:pt x="2111" y="1"/>
                    <a:pt x="20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9"/>
            <p:cNvSpPr/>
            <p:nvPr/>
          </p:nvSpPr>
          <p:spPr>
            <a:xfrm>
              <a:off x="7849584" y="3824200"/>
              <a:ext cx="477078" cy="579582"/>
            </a:xfrm>
            <a:custGeom>
              <a:rect b="b" l="l" r="r" t="t"/>
              <a:pathLst>
                <a:path extrusionOk="0" h="18071" w="14875">
                  <a:moveTo>
                    <a:pt x="14855" y="0"/>
                  </a:moveTo>
                  <a:cubicBezTo>
                    <a:pt x="14835" y="0"/>
                    <a:pt x="14775" y="139"/>
                    <a:pt x="14676" y="476"/>
                  </a:cubicBezTo>
                  <a:cubicBezTo>
                    <a:pt x="14577" y="833"/>
                    <a:pt x="14438" y="1409"/>
                    <a:pt x="14141" y="2261"/>
                  </a:cubicBezTo>
                  <a:cubicBezTo>
                    <a:pt x="14061" y="2479"/>
                    <a:pt x="14002" y="2698"/>
                    <a:pt x="13903" y="2955"/>
                  </a:cubicBezTo>
                  <a:cubicBezTo>
                    <a:pt x="13803" y="3193"/>
                    <a:pt x="13704" y="3451"/>
                    <a:pt x="13585" y="3749"/>
                  </a:cubicBezTo>
                  <a:cubicBezTo>
                    <a:pt x="13387" y="4324"/>
                    <a:pt x="13070" y="4938"/>
                    <a:pt x="12733" y="5672"/>
                  </a:cubicBezTo>
                  <a:cubicBezTo>
                    <a:pt x="12019" y="7080"/>
                    <a:pt x="11027" y="8806"/>
                    <a:pt x="9480" y="10709"/>
                  </a:cubicBezTo>
                  <a:cubicBezTo>
                    <a:pt x="7914" y="12593"/>
                    <a:pt x="6426" y="13902"/>
                    <a:pt x="5177" y="14894"/>
                  </a:cubicBezTo>
                  <a:cubicBezTo>
                    <a:pt x="4522" y="15350"/>
                    <a:pt x="3967" y="15786"/>
                    <a:pt x="3452" y="16103"/>
                  </a:cubicBezTo>
                  <a:cubicBezTo>
                    <a:pt x="3194" y="16262"/>
                    <a:pt x="2956" y="16421"/>
                    <a:pt x="2738" y="16560"/>
                  </a:cubicBezTo>
                  <a:cubicBezTo>
                    <a:pt x="2500" y="16698"/>
                    <a:pt x="2281" y="16817"/>
                    <a:pt x="2103" y="16917"/>
                  </a:cubicBezTo>
                  <a:cubicBezTo>
                    <a:pt x="1330" y="17373"/>
                    <a:pt x="774" y="17630"/>
                    <a:pt x="457" y="17789"/>
                  </a:cubicBezTo>
                  <a:cubicBezTo>
                    <a:pt x="140" y="17968"/>
                    <a:pt x="1" y="18047"/>
                    <a:pt x="21" y="18067"/>
                  </a:cubicBezTo>
                  <a:cubicBezTo>
                    <a:pt x="21" y="18069"/>
                    <a:pt x="23" y="18070"/>
                    <a:pt x="27" y="18070"/>
                  </a:cubicBezTo>
                  <a:cubicBezTo>
                    <a:pt x="59" y="18070"/>
                    <a:pt x="202" y="18010"/>
                    <a:pt x="497" y="17888"/>
                  </a:cubicBezTo>
                  <a:cubicBezTo>
                    <a:pt x="834" y="17749"/>
                    <a:pt x="1389" y="17531"/>
                    <a:pt x="2182" y="17095"/>
                  </a:cubicBezTo>
                  <a:cubicBezTo>
                    <a:pt x="2381" y="16976"/>
                    <a:pt x="2599" y="16877"/>
                    <a:pt x="2837" y="16738"/>
                  </a:cubicBezTo>
                  <a:cubicBezTo>
                    <a:pt x="3055" y="16599"/>
                    <a:pt x="3313" y="16441"/>
                    <a:pt x="3571" y="16282"/>
                  </a:cubicBezTo>
                  <a:cubicBezTo>
                    <a:pt x="4106" y="15965"/>
                    <a:pt x="4661" y="15548"/>
                    <a:pt x="5316" y="15092"/>
                  </a:cubicBezTo>
                  <a:cubicBezTo>
                    <a:pt x="6585" y="14101"/>
                    <a:pt x="8112" y="12792"/>
                    <a:pt x="9679" y="10888"/>
                  </a:cubicBezTo>
                  <a:cubicBezTo>
                    <a:pt x="11245" y="8964"/>
                    <a:pt x="12257" y="7219"/>
                    <a:pt x="12971" y="5771"/>
                  </a:cubicBezTo>
                  <a:cubicBezTo>
                    <a:pt x="13288" y="5038"/>
                    <a:pt x="13605" y="4403"/>
                    <a:pt x="13803" y="3828"/>
                  </a:cubicBezTo>
                  <a:cubicBezTo>
                    <a:pt x="13903" y="3530"/>
                    <a:pt x="14002" y="3273"/>
                    <a:pt x="14101" y="3015"/>
                  </a:cubicBezTo>
                  <a:cubicBezTo>
                    <a:pt x="14200" y="2777"/>
                    <a:pt x="14260" y="2539"/>
                    <a:pt x="14319" y="2321"/>
                  </a:cubicBezTo>
                  <a:cubicBezTo>
                    <a:pt x="14597" y="1448"/>
                    <a:pt x="14716" y="873"/>
                    <a:pt x="14775" y="516"/>
                  </a:cubicBezTo>
                  <a:cubicBezTo>
                    <a:pt x="14855" y="139"/>
                    <a:pt x="14874" y="0"/>
                    <a:pt x="148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9"/>
            <p:cNvSpPr/>
            <p:nvPr/>
          </p:nvSpPr>
          <p:spPr>
            <a:xfrm>
              <a:off x="7205279" y="4170198"/>
              <a:ext cx="546387" cy="169150"/>
            </a:xfrm>
            <a:custGeom>
              <a:rect b="b" l="l" r="r" t="t"/>
              <a:pathLst>
                <a:path extrusionOk="0" h="5274" w="17036">
                  <a:moveTo>
                    <a:pt x="1" y="1"/>
                  </a:moveTo>
                  <a:cubicBezTo>
                    <a:pt x="1" y="21"/>
                    <a:pt x="40" y="120"/>
                    <a:pt x="199" y="377"/>
                  </a:cubicBezTo>
                  <a:cubicBezTo>
                    <a:pt x="358" y="615"/>
                    <a:pt x="635" y="1012"/>
                    <a:pt x="1111" y="1567"/>
                  </a:cubicBezTo>
                  <a:cubicBezTo>
                    <a:pt x="1607" y="2103"/>
                    <a:pt x="2321" y="2777"/>
                    <a:pt x="3412" y="3491"/>
                  </a:cubicBezTo>
                  <a:cubicBezTo>
                    <a:pt x="4483" y="4165"/>
                    <a:pt x="5990" y="4899"/>
                    <a:pt x="7973" y="5177"/>
                  </a:cubicBezTo>
                  <a:cubicBezTo>
                    <a:pt x="8495" y="5244"/>
                    <a:pt x="8991" y="5274"/>
                    <a:pt x="9463" y="5274"/>
                  </a:cubicBezTo>
                  <a:cubicBezTo>
                    <a:pt x="10784" y="5274"/>
                    <a:pt x="11906" y="5043"/>
                    <a:pt x="12812" y="4780"/>
                  </a:cubicBezTo>
                  <a:cubicBezTo>
                    <a:pt x="14061" y="4383"/>
                    <a:pt x="14934" y="3907"/>
                    <a:pt x="15529" y="3531"/>
                  </a:cubicBezTo>
                  <a:cubicBezTo>
                    <a:pt x="16143" y="3134"/>
                    <a:pt x="16520" y="2817"/>
                    <a:pt x="16738" y="2618"/>
                  </a:cubicBezTo>
                  <a:cubicBezTo>
                    <a:pt x="16957" y="2420"/>
                    <a:pt x="17036" y="2341"/>
                    <a:pt x="17016" y="2321"/>
                  </a:cubicBezTo>
                  <a:cubicBezTo>
                    <a:pt x="17016" y="2319"/>
                    <a:pt x="17014" y="2317"/>
                    <a:pt x="17011" y="2317"/>
                  </a:cubicBezTo>
                  <a:cubicBezTo>
                    <a:pt x="16986" y="2317"/>
                    <a:pt x="16871" y="2382"/>
                    <a:pt x="16679" y="2539"/>
                  </a:cubicBezTo>
                  <a:cubicBezTo>
                    <a:pt x="16441" y="2718"/>
                    <a:pt x="16044" y="2995"/>
                    <a:pt x="15429" y="3352"/>
                  </a:cubicBezTo>
                  <a:cubicBezTo>
                    <a:pt x="14815" y="3729"/>
                    <a:pt x="13962" y="4165"/>
                    <a:pt x="12752" y="4522"/>
                  </a:cubicBezTo>
                  <a:cubicBezTo>
                    <a:pt x="11872" y="4782"/>
                    <a:pt x="10782" y="5000"/>
                    <a:pt x="9512" y="5000"/>
                  </a:cubicBezTo>
                  <a:cubicBezTo>
                    <a:pt x="9037" y="5000"/>
                    <a:pt x="8536" y="4969"/>
                    <a:pt x="8013" y="4899"/>
                  </a:cubicBezTo>
                  <a:cubicBezTo>
                    <a:pt x="6069" y="4621"/>
                    <a:pt x="4621" y="3927"/>
                    <a:pt x="3531" y="3273"/>
                  </a:cubicBezTo>
                  <a:cubicBezTo>
                    <a:pt x="2460" y="2599"/>
                    <a:pt x="1746" y="1944"/>
                    <a:pt x="1250" y="1429"/>
                  </a:cubicBezTo>
                  <a:cubicBezTo>
                    <a:pt x="774" y="913"/>
                    <a:pt x="477" y="536"/>
                    <a:pt x="278" y="318"/>
                  </a:cubicBezTo>
                  <a:cubicBezTo>
                    <a:pt x="100" y="80"/>
                    <a:pt x="21"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9"/>
            <p:cNvSpPr/>
            <p:nvPr/>
          </p:nvSpPr>
          <p:spPr>
            <a:xfrm>
              <a:off x="7089529" y="3811467"/>
              <a:ext cx="57281" cy="372137"/>
            </a:xfrm>
            <a:custGeom>
              <a:rect b="b" l="l" r="r" t="t"/>
              <a:pathLst>
                <a:path extrusionOk="0" h="11603" w="1786">
                  <a:moveTo>
                    <a:pt x="1012" y="1"/>
                  </a:moveTo>
                  <a:cubicBezTo>
                    <a:pt x="992" y="1"/>
                    <a:pt x="952" y="60"/>
                    <a:pt x="873" y="219"/>
                  </a:cubicBezTo>
                  <a:cubicBezTo>
                    <a:pt x="813" y="397"/>
                    <a:pt x="714" y="675"/>
                    <a:pt x="595" y="1092"/>
                  </a:cubicBezTo>
                  <a:cubicBezTo>
                    <a:pt x="377" y="1944"/>
                    <a:pt x="0" y="3452"/>
                    <a:pt x="139" y="5891"/>
                  </a:cubicBezTo>
                  <a:cubicBezTo>
                    <a:pt x="318" y="8310"/>
                    <a:pt x="893" y="9738"/>
                    <a:pt x="1230" y="10571"/>
                  </a:cubicBezTo>
                  <a:cubicBezTo>
                    <a:pt x="1389" y="10968"/>
                    <a:pt x="1527" y="11225"/>
                    <a:pt x="1627" y="11384"/>
                  </a:cubicBezTo>
                  <a:cubicBezTo>
                    <a:pt x="1706" y="11543"/>
                    <a:pt x="1746" y="11602"/>
                    <a:pt x="1765" y="11602"/>
                  </a:cubicBezTo>
                  <a:cubicBezTo>
                    <a:pt x="1785" y="11582"/>
                    <a:pt x="1785" y="11523"/>
                    <a:pt x="1726" y="11344"/>
                  </a:cubicBezTo>
                  <a:cubicBezTo>
                    <a:pt x="1666" y="11166"/>
                    <a:pt x="1547" y="10908"/>
                    <a:pt x="1408" y="10492"/>
                  </a:cubicBezTo>
                  <a:cubicBezTo>
                    <a:pt x="1111" y="9659"/>
                    <a:pt x="595" y="8251"/>
                    <a:pt x="417" y="5871"/>
                  </a:cubicBezTo>
                  <a:cubicBezTo>
                    <a:pt x="278" y="3471"/>
                    <a:pt x="615" y="2004"/>
                    <a:pt x="794" y="1151"/>
                  </a:cubicBezTo>
                  <a:cubicBezTo>
                    <a:pt x="873" y="715"/>
                    <a:pt x="952" y="437"/>
                    <a:pt x="992" y="259"/>
                  </a:cubicBezTo>
                  <a:cubicBezTo>
                    <a:pt x="1012" y="80"/>
                    <a:pt x="1032" y="1"/>
                    <a:pt x="10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9"/>
            <p:cNvSpPr/>
            <p:nvPr/>
          </p:nvSpPr>
          <p:spPr>
            <a:xfrm>
              <a:off x="7195112" y="3884560"/>
              <a:ext cx="42656" cy="201159"/>
            </a:xfrm>
            <a:custGeom>
              <a:rect b="b" l="l" r="r" t="t"/>
              <a:pathLst>
                <a:path extrusionOk="0" h="6272" w="1330">
                  <a:moveTo>
                    <a:pt x="235" y="1"/>
                  </a:moveTo>
                  <a:cubicBezTo>
                    <a:pt x="212" y="1"/>
                    <a:pt x="156" y="167"/>
                    <a:pt x="100" y="617"/>
                  </a:cubicBezTo>
                  <a:cubicBezTo>
                    <a:pt x="60" y="1093"/>
                    <a:pt x="0" y="1926"/>
                    <a:pt x="199" y="3235"/>
                  </a:cubicBezTo>
                  <a:cubicBezTo>
                    <a:pt x="437" y="4544"/>
                    <a:pt x="754" y="5297"/>
                    <a:pt x="952" y="5734"/>
                  </a:cubicBezTo>
                  <a:cubicBezTo>
                    <a:pt x="1156" y="6140"/>
                    <a:pt x="1255" y="6271"/>
                    <a:pt x="1284" y="6271"/>
                  </a:cubicBezTo>
                  <a:cubicBezTo>
                    <a:pt x="1286" y="6271"/>
                    <a:pt x="1288" y="6270"/>
                    <a:pt x="1289" y="6269"/>
                  </a:cubicBezTo>
                  <a:cubicBezTo>
                    <a:pt x="1329" y="6249"/>
                    <a:pt x="1289" y="6110"/>
                    <a:pt x="1131" y="5654"/>
                  </a:cubicBezTo>
                  <a:cubicBezTo>
                    <a:pt x="972" y="5198"/>
                    <a:pt x="694" y="4464"/>
                    <a:pt x="476" y="3175"/>
                  </a:cubicBezTo>
                  <a:cubicBezTo>
                    <a:pt x="258" y="1906"/>
                    <a:pt x="298" y="1113"/>
                    <a:pt x="298" y="637"/>
                  </a:cubicBezTo>
                  <a:cubicBezTo>
                    <a:pt x="298" y="161"/>
                    <a:pt x="298" y="2"/>
                    <a:pt x="238" y="2"/>
                  </a:cubicBezTo>
                  <a:cubicBezTo>
                    <a:pt x="237" y="1"/>
                    <a:pt x="236" y="1"/>
                    <a:pt x="2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9"/>
            <p:cNvSpPr/>
            <p:nvPr/>
          </p:nvSpPr>
          <p:spPr>
            <a:xfrm>
              <a:off x="6973779" y="3809575"/>
              <a:ext cx="150773" cy="530575"/>
            </a:xfrm>
            <a:custGeom>
              <a:rect b="b" l="l" r="r" t="t"/>
              <a:pathLst>
                <a:path extrusionOk="0" h="16543" w="4701">
                  <a:moveTo>
                    <a:pt x="555" y="0"/>
                  </a:moveTo>
                  <a:cubicBezTo>
                    <a:pt x="536" y="0"/>
                    <a:pt x="496" y="100"/>
                    <a:pt x="436" y="357"/>
                  </a:cubicBezTo>
                  <a:cubicBezTo>
                    <a:pt x="377" y="635"/>
                    <a:pt x="258" y="1051"/>
                    <a:pt x="179" y="1706"/>
                  </a:cubicBezTo>
                  <a:cubicBezTo>
                    <a:pt x="159" y="1865"/>
                    <a:pt x="119" y="2043"/>
                    <a:pt x="99" y="2221"/>
                  </a:cubicBezTo>
                  <a:cubicBezTo>
                    <a:pt x="79" y="2420"/>
                    <a:pt x="79" y="2638"/>
                    <a:pt x="60" y="2856"/>
                  </a:cubicBezTo>
                  <a:cubicBezTo>
                    <a:pt x="0" y="3312"/>
                    <a:pt x="20" y="3808"/>
                    <a:pt x="0" y="4403"/>
                  </a:cubicBezTo>
                  <a:cubicBezTo>
                    <a:pt x="40" y="5573"/>
                    <a:pt x="159" y="7040"/>
                    <a:pt x="595" y="8786"/>
                  </a:cubicBezTo>
                  <a:cubicBezTo>
                    <a:pt x="1031" y="10531"/>
                    <a:pt x="1606" y="11879"/>
                    <a:pt x="2142" y="12911"/>
                  </a:cubicBezTo>
                  <a:cubicBezTo>
                    <a:pt x="2420" y="13426"/>
                    <a:pt x="2657" y="13882"/>
                    <a:pt x="2915" y="14259"/>
                  </a:cubicBezTo>
                  <a:cubicBezTo>
                    <a:pt x="3034" y="14457"/>
                    <a:pt x="3153" y="14616"/>
                    <a:pt x="3252" y="14794"/>
                  </a:cubicBezTo>
                  <a:cubicBezTo>
                    <a:pt x="3352" y="14953"/>
                    <a:pt x="3471" y="15092"/>
                    <a:pt x="3570" y="15231"/>
                  </a:cubicBezTo>
                  <a:cubicBezTo>
                    <a:pt x="3947" y="15766"/>
                    <a:pt x="4244" y="16084"/>
                    <a:pt x="4422" y="16282"/>
                  </a:cubicBezTo>
                  <a:cubicBezTo>
                    <a:pt x="4583" y="16461"/>
                    <a:pt x="4664" y="16543"/>
                    <a:pt x="4678" y="16543"/>
                  </a:cubicBezTo>
                  <a:cubicBezTo>
                    <a:pt x="4680" y="16543"/>
                    <a:pt x="4680" y="16542"/>
                    <a:pt x="4680" y="16540"/>
                  </a:cubicBezTo>
                  <a:cubicBezTo>
                    <a:pt x="4700" y="16520"/>
                    <a:pt x="4660" y="16440"/>
                    <a:pt x="4502" y="16203"/>
                  </a:cubicBezTo>
                  <a:cubicBezTo>
                    <a:pt x="4343" y="15984"/>
                    <a:pt x="4085" y="15647"/>
                    <a:pt x="3728" y="15112"/>
                  </a:cubicBezTo>
                  <a:cubicBezTo>
                    <a:pt x="3629" y="14973"/>
                    <a:pt x="3530" y="14834"/>
                    <a:pt x="3431" y="14676"/>
                  </a:cubicBezTo>
                  <a:cubicBezTo>
                    <a:pt x="3332" y="14497"/>
                    <a:pt x="3213" y="14338"/>
                    <a:pt x="3114" y="14140"/>
                  </a:cubicBezTo>
                  <a:cubicBezTo>
                    <a:pt x="2876" y="13763"/>
                    <a:pt x="2638" y="13307"/>
                    <a:pt x="2360" y="12811"/>
                  </a:cubicBezTo>
                  <a:cubicBezTo>
                    <a:pt x="1864" y="11760"/>
                    <a:pt x="1289" y="10432"/>
                    <a:pt x="853" y="8706"/>
                  </a:cubicBezTo>
                  <a:cubicBezTo>
                    <a:pt x="436" y="6981"/>
                    <a:pt x="298" y="5553"/>
                    <a:pt x="258" y="4403"/>
                  </a:cubicBezTo>
                  <a:cubicBezTo>
                    <a:pt x="258" y="3828"/>
                    <a:pt x="238" y="3312"/>
                    <a:pt x="278" y="2876"/>
                  </a:cubicBezTo>
                  <a:cubicBezTo>
                    <a:pt x="298" y="2638"/>
                    <a:pt x="298" y="2440"/>
                    <a:pt x="317" y="2241"/>
                  </a:cubicBezTo>
                  <a:cubicBezTo>
                    <a:pt x="337" y="2063"/>
                    <a:pt x="357" y="1884"/>
                    <a:pt x="377" y="1726"/>
                  </a:cubicBezTo>
                  <a:cubicBezTo>
                    <a:pt x="417" y="1071"/>
                    <a:pt x="516" y="655"/>
                    <a:pt x="536" y="377"/>
                  </a:cubicBezTo>
                  <a:cubicBezTo>
                    <a:pt x="575" y="119"/>
                    <a:pt x="575" y="20"/>
                    <a:pt x="5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9"/>
            <p:cNvSpPr/>
            <p:nvPr/>
          </p:nvSpPr>
          <p:spPr>
            <a:xfrm>
              <a:off x="-857183" y="-1155985"/>
              <a:ext cx="1871270" cy="3756492"/>
            </a:xfrm>
            <a:custGeom>
              <a:rect b="b" l="l" r="r" t="t"/>
              <a:pathLst>
                <a:path extrusionOk="0" h="117125" w="58345">
                  <a:moveTo>
                    <a:pt x="7398" y="1"/>
                  </a:moveTo>
                  <a:cubicBezTo>
                    <a:pt x="3411" y="8013"/>
                    <a:pt x="2539" y="18285"/>
                    <a:pt x="5117" y="26832"/>
                  </a:cubicBezTo>
                  <a:cubicBezTo>
                    <a:pt x="7695" y="35380"/>
                    <a:pt x="13644" y="42876"/>
                    <a:pt x="21379" y="47338"/>
                  </a:cubicBezTo>
                  <a:cubicBezTo>
                    <a:pt x="25404" y="49658"/>
                    <a:pt x="29866" y="51185"/>
                    <a:pt x="33674" y="53862"/>
                  </a:cubicBezTo>
                  <a:cubicBezTo>
                    <a:pt x="37462" y="56540"/>
                    <a:pt x="40615" y="60843"/>
                    <a:pt x="40139" y="65464"/>
                  </a:cubicBezTo>
                  <a:cubicBezTo>
                    <a:pt x="39604" y="70580"/>
                    <a:pt x="34765" y="74308"/>
                    <a:pt x="29787" y="75597"/>
                  </a:cubicBezTo>
                  <a:cubicBezTo>
                    <a:pt x="26365" y="76497"/>
                    <a:pt x="22821" y="76535"/>
                    <a:pt x="19271" y="76535"/>
                  </a:cubicBezTo>
                  <a:cubicBezTo>
                    <a:pt x="18948" y="76535"/>
                    <a:pt x="18626" y="76535"/>
                    <a:pt x="18303" y="76535"/>
                  </a:cubicBezTo>
                  <a:cubicBezTo>
                    <a:pt x="17012" y="76535"/>
                    <a:pt x="15722" y="76539"/>
                    <a:pt x="14438" y="76589"/>
                  </a:cubicBezTo>
                  <a:cubicBezTo>
                    <a:pt x="9301" y="76787"/>
                    <a:pt x="3887" y="78770"/>
                    <a:pt x="377" y="82538"/>
                  </a:cubicBezTo>
                  <a:cubicBezTo>
                    <a:pt x="0" y="94041"/>
                    <a:pt x="2023" y="105959"/>
                    <a:pt x="4839" y="117124"/>
                  </a:cubicBezTo>
                  <a:cubicBezTo>
                    <a:pt x="8072" y="101775"/>
                    <a:pt x="21954" y="89301"/>
                    <a:pt x="37541" y="87695"/>
                  </a:cubicBezTo>
                  <a:cubicBezTo>
                    <a:pt x="40675" y="87377"/>
                    <a:pt x="43848" y="87437"/>
                    <a:pt x="46941" y="86941"/>
                  </a:cubicBezTo>
                  <a:cubicBezTo>
                    <a:pt x="50055" y="86425"/>
                    <a:pt x="53188" y="85255"/>
                    <a:pt x="55270" y="82915"/>
                  </a:cubicBezTo>
                  <a:cubicBezTo>
                    <a:pt x="57690" y="80198"/>
                    <a:pt x="58344" y="76232"/>
                    <a:pt x="57630" y="72682"/>
                  </a:cubicBezTo>
                  <a:cubicBezTo>
                    <a:pt x="56916" y="69132"/>
                    <a:pt x="54993" y="65920"/>
                    <a:pt x="52732" y="63084"/>
                  </a:cubicBezTo>
                  <a:cubicBezTo>
                    <a:pt x="44561" y="52811"/>
                    <a:pt x="32187" y="46743"/>
                    <a:pt x="23044" y="37303"/>
                  </a:cubicBezTo>
                  <a:cubicBezTo>
                    <a:pt x="13426" y="27408"/>
                    <a:pt x="7715" y="13803"/>
                    <a:pt x="739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9"/>
            <p:cNvSpPr/>
            <p:nvPr/>
          </p:nvSpPr>
          <p:spPr>
            <a:xfrm>
              <a:off x="-528151" y="678337"/>
              <a:ext cx="587536" cy="492377"/>
            </a:xfrm>
            <a:custGeom>
              <a:rect b="b" l="l" r="r" t="t"/>
              <a:pathLst>
                <a:path extrusionOk="0" h="15352" w="18319">
                  <a:moveTo>
                    <a:pt x="12163" y="1"/>
                  </a:moveTo>
                  <a:cubicBezTo>
                    <a:pt x="6470" y="1"/>
                    <a:pt x="1" y="8459"/>
                    <a:pt x="5666" y="13605"/>
                  </a:cubicBezTo>
                  <a:cubicBezTo>
                    <a:pt x="7094" y="14914"/>
                    <a:pt x="9156" y="15311"/>
                    <a:pt x="11100" y="15350"/>
                  </a:cubicBezTo>
                  <a:cubicBezTo>
                    <a:pt x="11155" y="15351"/>
                    <a:pt x="11209" y="15351"/>
                    <a:pt x="11264" y="15351"/>
                  </a:cubicBezTo>
                  <a:cubicBezTo>
                    <a:pt x="12901" y="15351"/>
                    <a:pt x="14613" y="15058"/>
                    <a:pt x="15879" y="14022"/>
                  </a:cubicBezTo>
                  <a:cubicBezTo>
                    <a:pt x="17208" y="12931"/>
                    <a:pt x="17823" y="11186"/>
                    <a:pt x="18061" y="9461"/>
                  </a:cubicBezTo>
                  <a:cubicBezTo>
                    <a:pt x="18318" y="7696"/>
                    <a:pt x="18239" y="5851"/>
                    <a:pt x="17565" y="4205"/>
                  </a:cubicBezTo>
                  <a:cubicBezTo>
                    <a:pt x="16330" y="1194"/>
                    <a:pt x="14301" y="1"/>
                    <a:pt x="12163"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9"/>
            <p:cNvSpPr/>
            <p:nvPr/>
          </p:nvSpPr>
          <p:spPr>
            <a:xfrm>
              <a:off x="2919264" y="749955"/>
              <a:ext cx="940462" cy="1081741"/>
            </a:xfrm>
            <a:custGeom>
              <a:rect b="b" l="l" r="r" t="t"/>
              <a:pathLst>
                <a:path extrusionOk="0" h="33728" w="29323">
                  <a:moveTo>
                    <a:pt x="6845" y="0"/>
                  </a:moveTo>
                  <a:cubicBezTo>
                    <a:pt x="2967" y="0"/>
                    <a:pt x="1" y="1728"/>
                    <a:pt x="1123" y="6791"/>
                  </a:cubicBezTo>
                  <a:cubicBezTo>
                    <a:pt x="1638" y="9171"/>
                    <a:pt x="3145" y="11194"/>
                    <a:pt x="4732" y="13038"/>
                  </a:cubicBezTo>
                  <a:cubicBezTo>
                    <a:pt x="6318" y="14882"/>
                    <a:pt x="8044" y="16647"/>
                    <a:pt x="9134" y="18829"/>
                  </a:cubicBezTo>
                  <a:cubicBezTo>
                    <a:pt x="10899" y="22398"/>
                    <a:pt x="10840" y="26781"/>
                    <a:pt x="13160" y="30034"/>
                  </a:cubicBezTo>
                  <a:cubicBezTo>
                    <a:pt x="14782" y="32300"/>
                    <a:pt x="17516" y="33727"/>
                    <a:pt x="20298" y="33727"/>
                  </a:cubicBezTo>
                  <a:cubicBezTo>
                    <a:pt x="20510" y="33727"/>
                    <a:pt x="20722" y="33719"/>
                    <a:pt x="20934" y="33702"/>
                  </a:cubicBezTo>
                  <a:cubicBezTo>
                    <a:pt x="23909" y="33464"/>
                    <a:pt x="26725" y="31481"/>
                    <a:pt x="27875" y="28705"/>
                  </a:cubicBezTo>
                  <a:cubicBezTo>
                    <a:pt x="29323" y="25195"/>
                    <a:pt x="28113" y="21169"/>
                    <a:pt x="26765" y="17619"/>
                  </a:cubicBezTo>
                  <a:cubicBezTo>
                    <a:pt x="24881" y="12681"/>
                    <a:pt x="22620" y="7723"/>
                    <a:pt x="18753" y="4154"/>
                  </a:cubicBezTo>
                  <a:cubicBezTo>
                    <a:pt x="16516" y="2104"/>
                    <a:pt x="11125" y="0"/>
                    <a:pt x="6845"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9"/>
            <p:cNvSpPr/>
            <p:nvPr/>
          </p:nvSpPr>
          <p:spPr>
            <a:xfrm>
              <a:off x="7303228" y="-1155985"/>
              <a:ext cx="1870629" cy="3756492"/>
            </a:xfrm>
            <a:custGeom>
              <a:rect b="b" l="l" r="r" t="t"/>
              <a:pathLst>
                <a:path extrusionOk="0" h="117125" w="58325">
                  <a:moveTo>
                    <a:pt x="50928" y="1"/>
                  </a:moveTo>
                  <a:cubicBezTo>
                    <a:pt x="50610" y="13803"/>
                    <a:pt x="44899" y="27408"/>
                    <a:pt x="35301" y="37303"/>
                  </a:cubicBezTo>
                  <a:cubicBezTo>
                    <a:pt x="26158" y="46743"/>
                    <a:pt x="13784" y="52811"/>
                    <a:pt x="5613" y="63084"/>
                  </a:cubicBezTo>
                  <a:cubicBezTo>
                    <a:pt x="3352" y="65920"/>
                    <a:pt x="1409" y="69132"/>
                    <a:pt x="695" y="72682"/>
                  </a:cubicBezTo>
                  <a:cubicBezTo>
                    <a:pt x="1" y="76232"/>
                    <a:pt x="655" y="80198"/>
                    <a:pt x="3055" y="82915"/>
                  </a:cubicBezTo>
                  <a:cubicBezTo>
                    <a:pt x="5157" y="85255"/>
                    <a:pt x="8290" y="86425"/>
                    <a:pt x="11384" y="86941"/>
                  </a:cubicBezTo>
                  <a:cubicBezTo>
                    <a:pt x="14497" y="87437"/>
                    <a:pt x="17651" y="87377"/>
                    <a:pt x="20784" y="87695"/>
                  </a:cubicBezTo>
                  <a:cubicBezTo>
                    <a:pt x="36391" y="89301"/>
                    <a:pt x="50253" y="101775"/>
                    <a:pt x="53486" y="117124"/>
                  </a:cubicBezTo>
                  <a:cubicBezTo>
                    <a:pt x="56322" y="105959"/>
                    <a:pt x="58325" y="94041"/>
                    <a:pt x="57968" y="82538"/>
                  </a:cubicBezTo>
                  <a:cubicBezTo>
                    <a:pt x="54458" y="78790"/>
                    <a:pt x="49024" y="76787"/>
                    <a:pt x="43888" y="76589"/>
                  </a:cubicBezTo>
                  <a:cubicBezTo>
                    <a:pt x="42638" y="76541"/>
                    <a:pt x="41382" y="76535"/>
                    <a:pt x="40126" y="76535"/>
                  </a:cubicBezTo>
                  <a:cubicBezTo>
                    <a:pt x="39711" y="76535"/>
                    <a:pt x="39297" y="76535"/>
                    <a:pt x="38882" y="76535"/>
                  </a:cubicBezTo>
                  <a:cubicBezTo>
                    <a:pt x="35390" y="76535"/>
                    <a:pt x="31905" y="76489"/>
                    <a:pt x="28538" y="75617"/>
                  </a:cubicBezTo>
                  <a:cubicBezTo>
                    <a:pt x="23580" y="74308"/>
                    <a:pt x="18741" y="70580"/>
                    <a:pt x="18206" y="65464"/>
                  </a:cubicBezTo>
                  <a:cubicBezTo>
                    <a:pt x="17730" y="60843"/>
                    <a:pt x="20863" y="56540"/>
                    <a:pt x="24671" y="53862"/>
                  </a:cubicBezTo>
                  <a:cubicBezTo>
                    <a:pt x="28459" y="51185"/>
                    <a:pt x="32941" y="49658"/>
                    <a:pt x="36966" y="47338"/>
                  </a:cubicBezTo>
                  <a:cubicBezTo>
                    <a:pt x="44701" y="42876"/>
                    <a:pt x="50630" y="35380"/>
                    <a:pt x="53208" y="26832"/>
                  </a:cubicBezTo>
                  <a:cubicBezTo>
                    <a:pt x="55786" y="18285"/>
                    <a:pt x="54914" y="8013"/>
                    <a:pt x="5092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9"/>
            <p:cNvSpPr/>
            <p:nvPr/>
          </p:nvSpPr>
          <p:spPr>
            <a:xfrm>
              <a:off x="8257932" y="678337"/>
              <a:ext cx="587087" cy="492377"/>
            </a:xfrm>
            <a:custGeom>
              <a:rect b="b" l="l" r="r" t="t"/>
              <a:pathLst>
                <a:path extrusionOk="0" h="15352" w="18305">
                  <a:moveTo>
                    <a:pt x="6144" y="1"/>
                  </a:moveTo>
                  <a:cubicBezTo>
                    <a:pt x="4008" y="1"/>
                    <a:pt x="1983" y="1194"/>
                    <a:pt x="754" y="4205"/>
                  </a:cubicBezTo>
                  <a:cubicBezTo>
                    <a:pt x="80" y="5851"/>
                    <a:pt x="1" y="7696"/>
                    <a:pt x="239" y="9461"/>
                  </a:cubicBezTo>
                  <a:cubicBezTo>
                    <a:pt x="496" y="11186"/>
                    <a:pt x="1091" y="12931"/>
                    <a:pt x="2440" y="14022"/>
                  </a:cubicBezTo>
                  <a:cubicBezTo>
                    <a:pt x="3687" y="15058"/>
                    <a:pt x="5417" y="15351"/>
                    <a:pt x="7055" y="15351"/>
                  </a:cubicBezTo>
                  <a:cubicBezTo>
                    <a:pt x="7110" y="15351"/>
                    <a:pt x="7165" y="15351"/>
                    <a:pt x="7219" y="15350"/>
                  </a:cubicBezTo>
                  <a:cubicBezTo>
                    <a:pt x="9163" y="15311"/>
                    <a:pt x="11205" y="14914"/>
                    <a:pt x="12653" y="13605"/>
                  </a:cubicBezTo>
                  <a:cubicBezTo>
                    <a:pt x="18304" y="8459"/>
                    <a:pt x="11830" y="1"/>
                    <a:pt x="6144"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9"/>
            <p:cNvSpPr/>
            <p:nvPr/>
          </p:nvSpPr>
          <p:spPr>
            <a:xfrm>
              <a:off x="4456950" y="749955"/>
              <a:ext cx="941103" cy="1081741"/>
            </a:xfrm>
            <a:custGeom>
              <a:rect b="b" l="l" r="r" t="t"/>
              <a:pathLst>
                <a:path extrusionOk="0" h="33728" w="29343">
                  <a:moveTo>
                    <a:pt x="22491" y="0"/>
                  </a:moveTo>
                  <a:cubicBezTo>
                    <a:pt x="18208" y="0"/>
                    <a:pt x="12817" y="2104"/>
                    <a:pt x="10590" y="4154"/>
                  </a:cubicBezTo>
                  <a:cubicBezTo>
                    <a:pt x="6703" y="7723"/>
                    <a:pt x="4462" y="12681"/>
                    <a:pt x="2578" y="17619"/>
                  </a:cubicBezTo>
                  <a:cubicBezTo>
                    <a:pt x="1210" y="21169"/>
                    <a:pt x="0" y="25195"/>
                    <a:pt x="1468" y="28705"/>
                  </a:cubicBezTo>
                  <a:cubicBezTo>
                    <a:pt x="2618" y="31481"/>
                    <a:pt x="5414" y="33464"/>
                    <a:pt x="8389" y="33702"/>
                  </a:cubicBezTo>
                  <a:cubicBezTo>
                    <a:pt x="8601" y="33719"/>
                    <a:pt x="8814" y="33727"/>
                    <a:pt x="9026" y="33727"/>
                  </a:cubicBezTo>
                  <a:cubicBezTo>
                    <a:pt x="11810" y="33727"/>
                    <a:pt x="14560" y="32300"/>
                    <a:pt x="16163" y="30034"/>
                  </a:cubicBezTo>
                  <a:cubicBezTo>
                    <a:pt x="18483" y="26781"/>
                    <a:pt x="18424" y="22398"/>
                    <a:pt x="20209" y="18829"/>
                  </a:cubicBezTo>
                  <a:cubicBezTo>
                    <a:pt x="21299" y="16647"/>
                    <a:pt x="23005" y="14882"/>
                    <a:pt x="24591" y="13038"/>
                  </a:cubicBezTo>
                  <a:cubicBezTo>
                    <a:pt x="26178" y="11194"/>
                    <a:pt x="27685" y="9171"/>
                    <a:pt x="28220" y="6791"/>
                  </a:cubicBezTo>
                  <a:cubicBezTo>
                    <a:pt x="29342" y="1728"/>
                    <a:pt x="26372" y="0"/>
                    <a:pt x="22491"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9"/>
            <p:cNvSpPr/>
            <p:nvPr/>
          </p:nvSpPr>
          <p:spPr>
            <a:xfrm>
              <a:off x="2188170" y="4600161"/>
              <a:ext cx="432562" cy="432530"/>
            </a:xfrm>
            <a:custGeom>
              <a:rect b="b" l="l" r="r" t="t"/>
              <a:pathLst>
                <a:path extrusionOk="0" h="13486" w="13487">
                  <a:moveTo>
                    <a:pt x="6744" y="1"/>
                  </a:moveTo>
                  <a:cubicBezTo>
                    <a:pt x="3035" y="1"/>
                    <a:pt x="1" y="3015"/>
                    <a:pt x="1" y="6743"/>
                  </a:cubicBezTo>
                  <a:cubicBezTo>
                    <a:pt x="1" y="10472"/>
                    <a:pt x="3035" y="13486"/>
                    <a:pt x="6744" y="13486"/>
                  </a:cubicBezTo>
                  <a:cubicBezTo>
                    <a:pt x="10472" y="13486"/>
                    <a:pt x="13486" y="10472"/>
                    <a:pt x="13486" y="6743"/>
                  </a:cubicBezTo>
                  <a:cubicBezTo>
                    <a:pt x="13486" y="3015"/>
                    <a:pt x="10472" y="1"/>
                    <a:pt x="674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9"/>
            <p:cNvSpPr/>
            <p:nvPr/>
          </p:nvSpPr>
          <p:spPr>
            <a:xfrm>
              <a:off x="2324927" y="3911982"/>
              <a:ext cx="159689" cy="590262"/>
            </a:xfrm>
            <a:custGeom>
              <a:rect b="b" l="l" r="r" t="t"/>
              <a:pathLst>
                <a:path extrusionOk="0" h="18404" w="4979">
                  <a:moveTo>
                    <a:pt x="2480" y="0"/>
                  </a:moveTo>
                  <a:cubicBezTo>
                    <a:pt x="1111" y="0"/>
                    <a:pt x="1" y="2340"/>
                    <a:pt x="1" y="7437"/>
                  </a:cubicBezTo>
                  <a:cubicBezTo>
                    <a:pt x="1" y="12514"/>
                    <a:pt x="1905" y="18404"/>
                    <a:pt x="2480" y="18404"/>
                  </a:cubicBezTo>
                  <a:cubicBezTo>
                    <a:pt x="3055"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9"/>
            <p:cNvSpPr/>
            <p:nvPr/>
          </p:nvSpPr>
          <p:spPr>
            <a:xfrm>
              <a:off x="1733413" y="4164713"/>
              <a:ext cx="462421" cy="431086"/>
            </a:xfrm>
            <a:custGeom>
              <a:rect b="b" l="l" r="r" t="t"/>
              <a:pathLst>
                <a:path extrusionOk="0" h="13441" w="14418">
                  <a:moveTo>
                    <a:pt x="1968" y="1"/>
                  </a:moveTo>
                  <a:cubicBezTo>
                    <a:pt x="1548" y="1"/>
                    <a:pt x="1214" y="128"/>
                    <a:pt x="972" y="370"/>
                  </a:cubicBezTo>
                  <a:cubicBezTo>
                    <a:pt x="1" y="1342"/>
                    <a:pt x="873" y="3801"/>
                    <a:pt x="4482" y="7390"/>
                  </a:cubicBezTo>
                  <a:cubicBezTo>
                    <a:pt x="7835" y="10761"/>
                    <a:pt x="12865" y="13440"/>
                    <a:pt x="13854" y="13440"/>
                  </a:cubicBezTo>
                  <a:cubicBezTo>
                    <a:pt x="13924" y="13440"/>
                    <a:pt x="13974" y="13427"/>
                    <a:pt x="14001" y="13399"/>
                  </a:cubicBezTo>
                  <a:cubicBezTo>
                    <a:pt x="14418" y="12983"/>
                    <a:pt x="11602" y="7470"/>
                    <a:pt x="7993" y="3860"/>
                  </a:cubicBezTo>
                  <a:cubicBezTo>
                    <a:pt x="5296" y="1164"/>
                    <a:pt x="3238" y="1"/>
                    <a:pt x="19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9"/>
            <p:cNvSpPr/>
            <p:nvPr/>
          </p:nvSpPr>
          <p:spPr>
            <a:xfrm>
              <a:off x="1499989" y="4736277"/>
              <a:ext cx="590904" cy="159689"/>
            </a:xfrm>
            <a:custGeom>
              <a:rect b="b" l="l" r="r" t="t"/>
              <a:pathLst>
                <a:path extrusionOk="0" h="4979" w="18424">
                  <a:moveTo>
                    <a:pt x="7437" y="1"/>
                  </a:moveTo>
                  <a:cubicBezTo>
                    <a:pt x="2341" y="1"/>
                    <a:pt x="0" y="1111"/>
                    <a:pt x="0" y="2499"/>
                  </a:cubicBezTo>
                  <a:cubicBezTo>
                    <a:pt x="0" y="3868"/>
                    <a:pt x="2341" y="4978"/>
                    <a:pt x="7437" y="4978"/>
                  </a:cubicBezTo>
                  <a:cubicBezTo>
                    <a:pt x="12514" y="4978"/>
                    <a:pt x="18424" y="3074"/>
                    <a:pt x="18424" y="2499"/>
                  </a:cubicBezTo>
                  <a:cubicBezTo>
                    <a:pt x="18424" y="1924"/>
                    <a:pt x="1251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9"/>
            <p:cNvSpPr/>
            <p:nvPr/>
          </p:nvSpPr>
          <p:spPr>
            <a:xfrm>
              <a:off x="1733413" y="5037085"/>
              <a:ext cx="462421" cy="431054"/>
            </a:xfrm>
            <a:custGeom>
              <a:rect b="b" l="l" r="r" t="t"/>
              <a:pathLst>
                <a:path extrusionOk="0" h="13440" w="14418">
                  <a:moveTo>
                    <a:pt x="13858" y="0"/>
                  </a:moveTo>
                  <a:cubicBezTo>
                    <a:pt x="12882" y="0"/>
                    <a:pt x="7835" y="2679"/>
                    <a:pt x="4482" y="6050"/>
                  </a:cubicBezTo>
                  <a:cubicBezTo>
                    <a:pt x="873" y="9640"/>
                    <a:pt x="1" y="12099"/>
                    <a:pt x="972" y="13071"/>
                  </a:cubicBezTo>
                  <a:cubicBezTo>
                    <a:pt x="1214" y="13312"/>
                    <a:pt x="1547" y="13440"/>
                    <a:pt x="1967" y="13440"/>
                  </a:cubicBezTo>
                  <a:cubicBezTo>
                    <a:pt x="3236" y="13440"/>
                    <a:pt x="5295" y="12273"/>
                    <a:pt x="7993" y="9560"/>
                  </a:cubicBezTo>
                  <a:cubicBezTo>
                    <a:pt x="11602" y="5971"/>
                    <a:pt x="14418" y="438"/>
                    <a:pt x="14001" y="41"/>
                  </a:cubicBezTo>
                  <a:cubicBezTo>
                    <a:pt x="13975" y="14"/>
                    <a:pt x="13927" y="0"/>
                    <a:pt x="1385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9"/>
            <p:cNvSpPr/>
            <p:nvPr/>
          </p:nvSpPr>
          <p:spPr>
            <a:xfrm>
              <a:off x="2324286" y="5129999"/>
              <a:ext cx="160330" cy="590904"/>
            </a:xfrm>
            <a:custGeom>
              <a:rect b="b" l="l" r="r" t="t"/>
              <a:pathLst>
                <a:path extrusionOk="0" h="18424" w="4999">
                  <a:moveTo>
                    <a:pt x="2500" y="0"/>
                  </a:moveTo>
                  <a:cubicBezTo>
                    <a:pt x="1925" y="0"/>
                    <a:pt x="1" y="5910"/>
                    <a:pt x="1" y="10987"/>
                  </a:cubicBezTo>
                  <a:cubicBezTo>
                    <a:pt x="1" y="16083"/>
                    <a:pt x="1131" y="18423"/>
                    <a:pt x="2500" y="18423"/>
                  </a:cubicBezTo>
                  <a:cubicBezTo>
                    <a:pt x="3868" y="18423"/>
                    <a:pt x="4998" y="16083"/>
                    <a:pt x="4998" y="10987"/>
                  </a:cubicBezTo>
                  <a:cubicBezTo>
                    <a:pt x="4998" y="5910"/>
                    <a:pt x="3075" y="0"/>
                    <a:pt x="250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9"/>
            <p:cNvSpPr/>
            <p:nvPr/>
          </p:nvSpPr>
          <p:spPr>
            <a:xfrm>
              <a:off x="2613067" y="5037085"/>
              <a:ext cx="462421" cy="431054"/>
            </a:xfrm>
            <a:custGeom>
              <a:rect b="b" l="l" r="r" t="t"/>
              <a:pathLst>
                <a:path extrusionOk="0" h="13440" w="14418">
                  <a:moveTo>
                    <a:pt x="564" y="0"/>
                  </a:moveTo>
                  <a:cubicBezTo>
                    <a:pt x="494" y="0"/>
                    <a:pt x="444" y="14"/>
                    <a:pt x="417" y="41"/>
                  </a:cubicBezTo>
                  <a:cubicBezTo>
                    <a:pt x="0" y="438"/>
                    <a:pt x="2816" y="5971"/>
                    <a:pt x="6426" y="9560"/>
                  </a:cubicBezTo>
                  <a:cubicBezTo>
                    <a:pt x="9123" y="12273"/>
                    <a:pt x="11182" y="13440"/>
                    <a:pt x="12451" y="13440"/>
                  </a:cubicBezTo>
                  <a:cubicBezTo>
                    <a:pt x="12871" y="13440"/>
                    <a:pt x="13204" y="13312"/>
                    <a:pt x="13446" y="13071"/>
                  </a:cubicBezTo>
                  <a:cubicBezTo>
                    <a:pt x="14418" y="12099"/>
                    <a:pt x="13545" y="9640"/>
                    <a:pt x="9936" y="6050"/>
                  </a:cubicBezTo>
                  <a:cubicBezTo>
                    <a:pt x="6583" y="2679"/>
                    <a:pt x="1553" y="0"/>
                    <a:pt x="56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9"/>
            <p:cNvSpPr/>
            <p:nvPr/>
          </p:nvSpPr>
          <p:spPr>
            <a:xfrm>
              <a:off x="2718650" y="4736277"/>
              <a:ext cx="590262" cy="159689"/>
            </a:xfrm>
            <a:custGeom>
              <a:rect b="b" l="l" r="r" t="t"/>
              <a:pathLst>
                <a:path extrusionOk="0" h="4979" w="18404">
                  <a:moveTo>
                    <a:pt x="10967" y="1"/>
                  </a:moveTo>
                  <a:cubicBezTo>
                    <a:pt x="5890" y="1"/>
                    <a:pt x="0" y="1924"/>
                    <a:pt x="0" y="2499"/>
                  </a:cubicBezTo>
                  <a:cubicBezTo>
                    <a:pt x="0" y="3074"/>
                    <a:pt x="5890" y="4978"/>
                    <a:pt x="10967" y="4978"/>
                  </a:cubicBezTo>
                  <a:cubicBezTo>
                    <a:pt x="16064" y="4978"/>
                    <a:pt x="18404" y="3868"/>
                    <a:pt x="18404" y="2499"/>
                  </a:cubicBezTo>
                  <a:cubicBezTo>
                    <a:pt x="18404" y="1131"/>
                    <a:pt x="16064" y="1"/>
                    <a:pt x="1096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9"/>
            <p:cNvSpPr/>
            <p:nvPr/>
          </p:nvSpPr>
          <p:spPr>
            <a:xfrm>
              <a:off x="2613067" y="4164713"/>
              <a:ext cx="462421" cy="431086"/>
            </a:xfrm>
            <a:custGeom>
              <a:rect b="b" l="l" r="r" t="t"/>
              <a:pathLst>
                <a:path extrusionOk="0" h="13441" w="14418">
                  <a:moveTo>
                    <a:pt x="12450" y="1"/>
                  </a:moveTo>
                  <a:cubicBezTo>
                    <a:pt x="11181" y="1"/>
                    <a:pt x="9122" y="1164"/>
                    <a:pt x="6426" y="3860"/>
                  </a:cubicBezTo>
                  <a:cubicBezTo>
                    <a:pt x="2816" y="7470"/>
                    <a:pt x="0" y="12983"/>
                    <a:pt x="417" y="13399"/>
                  </a:cubicBezTo>
                  <a:cubicBezTo>
                    <a:pt x="444" y="13427"/>
                    <a:pt x="494" y="13440"/>
                    <a:pt x="564" y="13440"/>
                  </a:cubicBezTo>
                  <a:cubicBezTo>
                    <a:pt x="1553" y="13440"/>
                    <a:pt x="6585" y="10761"/>
                    <a:pt x="9956" y="7390"/>
                  </a:cubicBezTo>
                  <a:cubicBezTo>
                    <a:pt x="13545" y="3801"/>
                    <a:pt x="14418" y="1342"/>
                    <a:pt x="13446" y="370"/>
                  </a:cubicBezTo>
                  <a:cubicBezTo>
                    <a:pt x="13204" y="128"/>
                    <a:pt x="12870" y="1"/>
                    <a:pt x="1245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9"/>
            <p:cNvSpPr/>
            <p:nvPr/>
          </p:nvSpPr>
          <p:spPr>
            <a:xfrm>
              <a:off x="5696586" y="4600161"/>
              <a:ext cx="431920" cy="432530"/>
            </a:xfrm>
            <a:custGeom>
              <a:rect b="b" l="l" r="r" t="t"/>
              <a:pathLst>
                <a:path extrusionOk="0" h="13486" w="13467">
                  <a:moveTo>
                    <a:pt x="6724" y="1"/>
                  </a:moveTo>
                  <a:cubicBezTo>
                    <a:pt x="3015" y="1"/>
                    <a:pt x="1" y="3015"/>
                    <a:pt x="1" y="6743"/>
                  </a:cubicBezTo>
                  <a:cubicBezTo>
                    <a:pt x="1" y="10472"/>
                    <a:pt x="3015" y="13486"/>
                    <a:pt x="6724" y="13486"/>
                  </a:cubicBezTo>
                  <a:cubicBezTo>
                    <a:pt x="10452" y="13486"/>
                    <a:pt x="13466" y="10472"/>
                    <a:pt x="13466" y="6743"/>
                  </a:cubicBezTo>
                  <a:cubicBezTo>
                    <a:pt x="13466" y="3015"/>
                    <a:pt x="10452" y="1"/>
                    <a:pt x="672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9"/>
            <p:cNvSpPr/>
            <p:nvPr/>
          </p:nvSpPr>
          <p:spPr>
            <a:xfrm>
              <a:off x="5832702" y="3911982"/>
              <a:ext cx="159689" cy="590262"/>
            </a:xfrm>
            <a:custGeom>
              <a:rect b="b" l="l" r="r" t="t"/>
              <a:pathLst>
                <a:path extrusionOk="0" h="18404" w="4979">
                  <a:moveTo>
                    <a:pt x="2480" y="0"/>
                  </a:moveTo>
                  <a:cubicBezTo>
                    <a:pt x="1111" y="0"/>
                    <a:pt x="1" y="2340"/>
                    <a:pt x="1" y="7437"/>
                  </a:cubicBezTo>
                  <a:cubicBezTo>
                    <a:pt x="1" y="12514"/>
                    <a:pt x="1904" y="18404"/>
                    <a:pt x="2480" y="18404"/>
                  </a:cubicBezTo>
                  <a:cubicBezTo>
                    <a:pt x="3074"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9"/>
            <p:cNvSpPr/>
            <p:nvPr/>
          </p:nvSpPr>
          <p:spPr>
            <a:xfrm>
              <a:off x="6121483" y="4164713"/>
              <a:ext cx="461780" cy="431086"/>
            </a:xfrm>
            <a:custGeom>
              <a:rect b="b" l="l" r="r" t="t"/>
              <a:pathLst>
                <a:path extrusionOk="0" h="13441" w="14398">
                  <a:moveTo>
                    <a:pt x="12430" y="1"/>
                  </a:moveTo>
                  <a:cubicBezTo>
                    <a:pt x="11161" y="1"/>
                    <a:pt x="9102" y="1164"/>
                    <a:pt x="6406" y="3860"/>
                  </a:cubicBezTo>
                  <a:cubicBezTo>
                    <a:pt x="2816" y="7470"/>
                    <a:pt x="0" y="12983"/>
                    <a:pt x="397" y="13399"/>
                  </a:cubicBezTo>
                  <a:cubicBezTo>
                    <a:pt x="424" y="13427"/>
                    <a:pt x="474" y="13440"/>
                    <a:pt x="544" y="13440"/>
                  </a:cubicBezTo>
                  <a:cubicBezTo>
                    <a:pt x="1533" y="13440"/>
                    <a:pt x="6565" y="10761"/>
                    <a:pt x="9936" y="7390"/>
                  </a:cubicBezTo>
                  <a:cubicBezTo>
                    <a:pt x="13525" y="3801"/>
                    <a:pt x="14398" y="1342"/>
                    <a:pt x="13426" y="370"/>
                  </a:cubicBezTo>
                  <a:cubicBezTo>
                    <a:pt x="13184" y="128"/>
                    <a:pt x="12850" y="1"/>
                    <a:pt x="1243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9"/>
            <p:cNvSpPr/>
            <p:nvPr/>
          </p:nvSpPr>
          <p:spPr>
            <a:xfrm>
              <a:off x="6226424" y="4736277"/>
              <a:ext cx="590904" cy="159689"/>
            </a:xfrm>
            <a:custGeom>
              <a:rect b="b" l="l" r="r" t="t"/>
              <a:pathLst>
                <a:path extrusionOk="0" h="4979" w="18424">
                  <a:moveTo>
                    <a:pt x="10987" y="1"/>
                  </a:moveTo>
                  <a:cubicBezTo>
                    <a:pt x="5890" y="1"/>
                    <a:pt x="0" y="1924"/>
                    <a:pt x="0" y="2499"/>
                  </a:cubicBezTo>
                  <a:cubicBezTo>
                    <a:pt x="0" y="3074"/>
                    <a:pt x="5890" y="4978"/>
                    <a:pt x="10987" y="4978"/>
                  </a:cubicBezTo>
                  <a:cubicBezTo>
                    <a:pt x="16064" y="4978"/>
                    <a:pt x="18424" y="3868"/>
                    <a:pt x="18424" y="2499"/>
                  </a:cubicBezTo>
                  <a:cubicBezTo>
                    <a:pt x="18424" y="1111"/>
                    <a:pt x="16064" y="1"/>
                    <a:pt x="1098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9"/>
            <p:cNvSpPr/>
            <p:nvPr/>
          </p:nvSpPr>
          <p:spPr>
            <a:xfrm>
              <a:off x="6121483" y="5037085"/>
              <a:ext cx="461780" cy="431054"/>
            </a:xfrm>
            <a:custGeom>
              <a:rect b="b" l="l" r="r" t="t"/>
              <a:pathLst>
                <a:path extrusionOk="0" h="13440" w="14398">
                  <a:moveTo>
                    <a:pt x="544" y="0"/>
                  </a:moveTo>
                  <a:cubicBezTo>
                    <a:pt x="474" y="0"/>
                    <a:pt x="424" y="14"/>
                    <a:pt x="397" y="41"/>
                  </a:cubicBezTo>
                  <a:cubicBezTo>
                    <a:pt x="0" y="438"/>
                    <a:pt x="2816" y="5971"/>
                    <a:pt x="6406" y="9560"/>
                  </a:cubicBezTo>
                  <a:cubicBezTo>
                    <a:pt x="9103" y="12273"/>
                    <a:pt x="11162" y="13440"/>
                    <a:pt x="12431" y="13440"/>
                  </a:cubicBezTo>
                  <a:cubicBezTo>
                    <a:pt x="12851" y="13440"/>
                    <a:pt x="13184" y="13312"/>
                    <a:pt x="13426" y="13071"/>
                  </a:cubicBezTo>
                  <a:cubicBezTo>
                    <a:pt x="14398" y="12099"/>
                    <a:pt x="13525" y="9640"/>
                    <a:pt x="9936" y="6050"/>
                  </a:cubicBezTo>
                  <a:cubicBezTo>
                    <a:pt x="6565" y="2679"/>
                    <a:pt x="1533" y="0"/>
                    <a:pt x="54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9"/>
            <p:cNvSpPr/>
            <p:nvPr/>
          </p:nvSpPr>
          <p:spPr>
            <a:xfrm>
              <a:off x="5832702" y="5129999"/>
              <a:ext cx="159689" cy="590904"/>
            </a:xfrm>
            <a:custGeom>
              <a:rect b="b" l="l" r="r" t="t"/>
              <a:pathLst>
                <a:path extrusionOk="0" h="18424" w="4979">
                  <a:moveTo>
                    <a:pt x="2480" y="0"/>
                  </a:moveTo>
                  <a:cubicBezTo>
                    <a:pt x="1904" y="0"/>
                    <a:pt x="1" y="5910"/>
                    <a:pt x="1" y="10987"/>
                  </a:cubicBezTo>
                  <a:cubicBezTo>
                    <a:pt x="1" y="16083"/>
                    <a:pt x="1111" y="18423"/>
                    <a:pt x="2480" y="18423"/>
                  </a:cubicBezTo>
                  <a:cubicBezTo>
                    <a:pt x="3868" y="18423"/>
                    <a:pt x="4978" y="16083"/>
                    <a:pt x="4978" y="10987"/>
                  </a:cubicBezTo>
                  <a:cubicBezTo>
                    <a:pt x="4978" y="5910"/>
                    <a:pt x="3074"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9"/>
            <p:cNvSpPr/>
            <p:nvPr/>
          </p:nvSpPr>
          <p:spPr>
            <a:xfrm>
              <a:off x="5241829" y="5037085"/>
              <a:ext cx="461780" cy="431054"/>
            </a:xfrm>
            <a:custGeom>
              <a:rect b="b" l="l" r="r" t="t"/>
              <a:pathLst>
                <a:path extrusionOk="0" h="13440" w="14398">
                  <a:moveTo>
                    <a:pt x="13838" y="0"/>
                  </a:moveTo>
                  <a:cubicBezTo>
                    <a:pt x="12862" y="0"/>
                    <a:pt x="7815" y="2679"/>
                    <a:pt x="4462" y="6050"/>
                  </a:cubicBezTo>
                  <a:cubicBezTo>
                    <a:pt x="853" y="9640"/>
                    <a:pt x="0" y="12099"/>
                    <a:pt x="972" y="13071"/>
                  </a:cubicBezTo>
                  <a:cubicBezTo>
                    <a:pt x="1214" y="13312"/>
                    <a:pt x="1546" y="13440"/>
                    <a:pt x="1964" y="13440"/>
                  </a:cubicBezTo>
                  <a:cubicBezTo>
                    <a:pt x="3228" y="13440"/>
                    <a:pt x="5280" y="12273"/>
                    <a:pt x="7992" y="9560"/>
                  </a:cubicBezTo>
                  <a:cubicBezTo>
                    <a:pt x="11582" y="5971"/>
                    <a:pt x="14398" y="438"/>
                    <a:pt x="13981" y="41"/>
                  </a:cubicBezTo>
                  <a:cubicBezTo>
                    <a:pt x="13955" y="14"/>
                    <a:pt x="13907" y="0"/>
                    <a:pt x="1383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9"/>
            <p:cNvSpPr/>
            <p:nvPr/>
          </p:nvSpPr>
          <p:spPr>
            <a:xfrm>
              <a:off x="5007764" y="4736277"/>
              <a:ext cx="590904" cy="159689"/>
            </a:xfrm>
            <a:custGeom>
              <a:rect b="b" l="l" r="r" t="t"/>
              <a:pathLst>
                <a:path extrusionOk="0" h="4979" w="18424">
                  <a:moveTo>
                    <a:pt x="7437" y="1"/>
                  </a:moveTo>
                  <a:cubicBezTo>
                    <a:pt x="2360" y="1"/>
                    <a:pt x="0" y="1131"/>
                    <a:pt x="0" y="2499"/>
                  </a:cubicBezTo>
                  <a:cubicBezTo>
                    <a:pt x="0" y="3868"/>
                    <a:pt x="2360" y="4978"/>
                    <a:pt x="7437" y="4978"/>
                  </a:cubicBezTo>
                  <a:cubicBezTo>
                    <a:pt x="12534" y="4978"/>
                    <a:pt x="18424" y="3074"/>
                    <a:pt x="18424" y="2499"/>
                  </a:cubicBezTo>
                  <a:cubicBezTo>
                    <a:pt x="18424" y="1924"/>
                    <a:pt x="1253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9"/>
            <p:cNvSpPr/>
            <p:nvPr/>
          </p:nvSpPr>
          <p:spPr>
            <a:xfrm>
              <a:off x="5241829" y="4164713"/>
              <a:ext cx="461780" cy="431086"/>
            </a:xfrm>
            <a:custGeom>
              <a:rect b="b" l="l" r="r" t="t"/>
              <a:pathLst>
                <a:path extrusionOk="0" h="13441" w="14398">
                  <a:moveTo>
                    <a:pt x="1965" y="1"/>
                  </a:moveTo>
                  <a:cubicBezTo>
                    <a:pt x="1546" y="1"/>
                    <a:pt x="1214" y="128"/>
                    <a:pt x="972" y="370"/>
                  </a:cubicBezTo>
                  <a:cubicBezTo>
                    <a:pt x="0" y="1342"/>
                    <a:pt x="873" y="3801"/>
                    <a:pt x="4462" y="7390"/>
                  </a:cubicBezTo>
                  <a:cubicBezTo>
                    <a:pt x="7815" y="10761"/>
                    <a:pt x="12862" y="13440"/>
                    <a:pt x="13838" y="13440"/>
                  </a:cubicBezTo>
                  <a:cubicBezTo>
                    <a:pt x="13907" y="13440"/>
                    <a:pt x="13955" y="13427"/>
                    <a:pt x="13981" y="13399"/>
                  </a:cubicBezTo>
                  <a:cubicBezTo>
                    <a:pt x="14398" y="12983"/>
                    <a:pt x="11582" y="7470"/>
                    <a:pt x="7992" y="3860"/>
                  </a:cubicBezTo>
                  <a:cubicBezTo>
                    <a:pt x="5281" y="1164"/>
                    <a:pt x="3230" y="1"/>
                    <a:pt x="196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9"/>
            <p:cNvSpPr/>
            <p:nvPr/>
          </p:nvSpPr>
          <p:spPr>
            <a:xfrm>
              <a:off x="-240845" y="4910559"/>
              <a:ext cx="52823" cy="55999"/>
            </a:xfrm>
            <a:custGeom>
              <a:rect b="b" l="l" r="r" t="t"/>
              <a:pathLst>
                <a:path extrusionOk="0" h="1746" w="1647">
                  <a:moveTo>
                    <a:pt x="972" y="1289"/>
                  </a:moveTo>
                  <a:cubicBezTo>
                    <a:pt x="972" y="1299"/>
                    <a:pt x="967" y="1299"/>
                    <a:pt x="967" y="1299"/>
                  </a:cubicBezTo>
                  <a:cubicBezTo>
                    <a:pt x="967" y="1299"/>
                    <a:pt x="972" y="1299"/>
                    <a:pt x="992" y="1309"/>
                  </a:cubicBezTo>
                  <a:cubicBezTo>
                    <a:pt x="992" y="1329"/>
                    <a:pt x="1031" y="1349"/>
                    <a:pt x="1031" y="1349"/>
                  </a:cubicBezTo>
                  <a:cubicBezTo>
                    <a:pt x="1067" y="1385"/>
                    <a:pt x="1104" y="1405"/>
                    <a:pt x="1140" y="1438"/>
                  </a:cubicBezTo>
                  <a:lnTo>
                    <a:pt x="1140" y="1438"/>
                  </a:lnTo>
                  <a:cubicBezTo>
                    <a:pt x="1130" y="1435"/>
                    <a:pt x="1120" y="1431"/>
                    <a:pt x="1111" y="1428"/>
                  </a:cubicBezTo>
                  <a:cubicBezTo>
                    <a:pt x="1091" y="1408"/>
                    <a:pt x="1051" y="1408"/>
                    <a:pt x="1031" y="1388"/>
                  </a:cubicBezTo>
                  <a:lnTo>
                    <a:pt x="992" y="1388"/>
                  </a:lnTo>
                  <a:lnTo>
                    <a:pt x="972" y="1369"/>
                  </a:lnTo>
                  <a:cubicBezTo>
                    <a:pt x="972" y="1349"/>
                    <a:pt x="972" y="1329"/>
                    <a:pt x="972" y="1309"/>
                  </a:cubicBezTo>
                  <a:cubicBezTo>
                    <a:pt x="952" y="1309"/>
                    <a:pt x="952" y="1289"/>
                    <a:pt x="972" y="1289"/>
                  </a:cubicBezTo>
                  <a:close/>
                  <a:moveTo>
                    <a:pt x="0" y="0"/>
                  </a:moveTo>
                  <a:cubicBezTo>
                    <a:pt x="20" y="40"/>
                    <a:pt x="40" y="80"/>
                    <a:pt x="60" y="99"/>
                  </a:cubicBezTo>
                  <a:cubicBezTo>
                    <a:pt x="357" y="734"/>
                    <a:pt x="615" y="1250"/>
                    <a:pt x="793" y="1587"/>
                  </a:cubicBezTo>
                  <a:cubicBezTo>
                    <a:pt x="853" y="1607"/>
                    <a:pt x="892" y="1626"/>
                    <a:pt x="952" y="1646"/>
                  </a:cubicBezTo>
                  <a:cubicBezTo>
                    <a:pt x="992" y="1646"/>
                    <a:pt x="1011" y="1666"/>
                    <a:pt x="1051" y="1666"/>
                  </a:cubicBezTo>
                  <a:cubicBezTo>
                    <a:pt x="1111" y="1686"/>
                    <a:pt x="1150" y="1686"/>
                    <a:pt x="1210" y="1706"/>
                  </a:cubicBezTo>
                  <a:cubicBezTo>
                    <a:pt x="1309" y="1726"/>
                    <a:pt x="1388" y="1745"/>
                    <a:pt x="1448" y="1745"/>
                  </a:cubicBezTo>
                  <a:cubicBezTo>
                    <a:pt x="1567" y="1745"/>
                    <a:pt x="1606" y="1745"/>
                    <a:pt x="1606" y="1706"/>
                  </a:cubicBezTo>
                  <a:cubicBezTo>
                    <a:pt x="1646" y="1686"/>
                    <a:pt x="1606" y="1607"/>
                    <a:pt x="1448" y="1408"/>
                  </a:cubicBezTo>
                  <a:cubicBezTo>
                    <a:pt x="1408" y="1369"/>
                    <a:pt x="1368" y="1309"/>
                    <a:pt x="1309" y="1250"/>
                  </a:cubicBezTo>
                  <a:cubicBezTo>
                    <a:pt x="1269" y="1230"/>
                    <a:pt x="1249" y="1190"/>
                    <a:pt x="1210" y="1150"/>
                  </a:cubicBezTo>
                  <a:lnTo>
                    <a:pt x="1170" y="1111"/>
                  </a:lnTo>
                  <a:cubicBezTo>
                    <a:pt x="1130" y="1071"/>
                    <a:pt x="1091" y="1051"/>
                    <a:pt x="1071" y="1012"/>
                  </a:cubicBezTo>
                  <a:cubicBezTo>
                    <a:pt x="912" y="853"/>
                    <a:pt x="734" y="694"/>
                    <a:pt x="555" y="516"/>
                  </a:cubicBezTo>
                  <a:cubicBezTo>
                    <a:pt x="456" y="417"/>
                    <a:pt x="337" y="318"/>
                    <a:pt x="238" y="218"/>
                  </a:cubicBezTo>
                  <a:cubicBezTo>
                    <a:pt x="178" y="159"/>
                    <a:pt x="119" y="119"/>
                    <a:pt x="60" y="60"/>
                  </a:cubicBezTo>
                  <a:lnTo>
                    <a:pt x="20" y="20"/>
                  </a:lnTo>
                  <a:lnTo>
                    <a:pt x="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9"/>
            <p:cNvSpPr/>
            <p:nvPr/>
          </p:nvSpPr>
          <p:spPr>
            <a:xfrm>
              <a:off x="1311723" y="3707071"/>
              <a:ext cx="73799" cy="94261"/>
            </a:xfrm>
            <a:custGeom>
              <a:rect b="b" l="l" r="r" t="t"/>
              <a:pathLst>
                <a:path extrusionOk="0" h="2939" w="2301">
                  <a:moveTo>
                    <a:pt x="52" y="0"/>
                  </a:moveTo>
                  <a:cubicBezTo>
                    <a:pt x="46" y="0"/>
                    <a:pt x="42" y="1"/>
                    <a:pt x="40" y="4"/>
                  </a:cubicBezTo>
                  <a:cubicBezTo>
                    <a:pt x="0" y="43"/>
                    <a:pt x="100" y="202"/>
                    <a:pt x="437" y="598"/>
                  </a:cubicBezTo>
                  <a:cubicBezTo>
                    <a:pt x="595" y="797"/>
                    <a:pt x="813" y="1074"/>
                    <a:pt x="1091" y="1451"/>
                  </a:cubicBezTo>
                  <a:cubicBezTo>
                    <a:pt x="1349" y="1828"/>
                    <a:pt x="1686" y="2304"/>
                    <a:pt x="2023" y="2939"/>
                  </a:cubicBezTo>
                  <a:lnTo>
                    <a:pt x="2301" y="2800"/>
                  </a:lnTo>
                  <a:lnTo>
                    <a:pt x="2281" y="2800"/>
                  </a:lnTo>
                  <a:cubicBezTo>
                    <a:pt x="2279" y="2794"/>
                    <a:pt x="2276" y="2789"/>
                    <a:pt x="2274" y="2784"/>
                  </a:cubicBezTo>
                  <a:lnTo>
                    <a:pt x="2274" y="2784"/>
                  </a:lnTo>
                  <a:lnTo>
                    <a:pt x="2281" y="2780"/>
                  </a:lnTo>
                  <a:cubicBezTo>
                    <a:pt x="2264" y="2750"/>
                    <a:pt x="2248" y="2721"/>
                    <a:pt x="2231" y="2692"/>
                  </a:cubicBezTo>
                  <a:lnTo>
                    <a:pt x="2231" y="2692"/>
                  </a:lnTo>
                  <a:cubicBezTo>
                    <a:pt x="1630" y="1415"/>
                    <a:pt x="982" y="767"/>
                    <a:pt x="635" y="420"/>
                  </a:cubicBezTo>
                  <a:cubicBezTo>
                    <a:pt x="281" y="84"/>
                    <a:pt x="101" y="0"/>
                    <a:pt x="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9"/>
            <p:cNvSpPr/>
            <p:nvPr/>
          </p:nvSpPr>
          <p:spPr>
            <a:xfrm>
              <a:off x="2377077" y="2401977"/>
              <a:ext cx="115814" cy="95480"/>
            </a:xfrm>
            <a:custGeom>
              <a:rect b="b" l="l" r="r" t="t"/>
              <a:pathLst>
                <a:path extrusionOk="0" h="2977" w="3611">
                  <a:moveTo>
                    <a:pt x="2440" y="2032"/>
                  </a:moveTo>
                  <a:lnTo>
                    <a:pt x="2440" y="2032"/>
                  </a:lnTo>
                  <a:cubicBezTo>
                    <a:pt x="2475" y="2045"/>
                    <a:pt x="2511" y="2059"/>
                    <a:pt x="2546" y="2072"/>
                  </a:cubicBezTo>
                  <a:lnTo>
                    <a:pt x="2546" y="2072"/>
                  </a:lnTo>
                  <a:cubicBezTo>
                    <a:pt x="2545" y="2079"/>
                    <a:pt x="2543" y="2086"/>
                    <a:pt x="2541" y="2094"/>
                  </a:cubicBezTo>
                  <a:lnTo>
                    <a:pt x="2541" y="2094"/>
                  </a:lnTo>
                  <a:cubicBezTo>
                    <a:pt x="2514" y="2077"/>
                    <a:pt x="2487" y="2061"/>
                    <a:pt x="2460" y="2044"/>
                  </a:cubicBezTo>
                  <a:cubicBezTo>
                    <a:pt x="2453" y="2040"/>
                    <a:pt x="2446" y="2036"/>
                    <a:pt x="2440" y="2032"/>
                  </a:cubicBezTo>
                  <a:close/>
                  <a:moveTo>
                    <a:pt x="3051" y="0"/>
                  </a:moveTo>
                  <a:cubicBezTo>
                    <a:pt x="3026" y="0"/>
                    <a:pt x="2947" y="165"/>
                    <a:pt x="2797" y="597"/>
                  </a:cubicBezTo>
                  <a:cubicBezTo>
                    <a:pt x="2718" y="835"/>
                    <a:pt x="2619" y="1152"/>
                    <a:pt x="2480" y="1568"/>
                  </a:cubicBezTo>
                  <a:cubicBezTo>
                    <a:pt x="2480" y="1608"/>
                    <a:pt x="2460" y="1668"/>
                    <a:pt x="2440" y="1727"/>
                  </a:cubicBezTo>
                  <a:cubicBezTo>
                    <a:pt x="2440" y="1747"/>
                    <a:pt x="2440" y="1747"/>
                    <a:pt x="2420" y="1747"/>
                  </a:cubicBezTo>
                  <a:lnTo>
                    <a:pt x="2361" y="1727"/>
                  </a:lnTo>
                  <a:cubicBezTo>
                    <a:pt x="2301" y="1707"/>
                    <a:pt x="2242" y="1687"/>
                    <a:pt x="2182" y="1668"/>
                  </a:cubicBezTo>
                  <a:cubicBezTo>
                    <a:pt x="1938" y="1574"/>
                    <a:pt x="1676" y="1480"/>
                    <a:pt x="1380" y="1369"/>
                  </a:cubicBezTo>
                  <a:lnTo>
                    <a:pt x="1380" y="1369"/>
                  </a:lnTo>
                  <a:cubicBezTo>
                    <a:pt x="1370" y="1363"/>
                    <a:pt x="1359" y="1356"/>
                    <a:pt x="1349" y="1350"/>
                  </a:cubicBezTo>
                  <a:lnTo>
                    <a:pt x="1346" y="1357"/>
                  </a:lnTo>
                  <a:lnTo>
                    <a:pt x="1346" y="1357"/>
                  </a:lnTo>
                  <a:cubicBezTo>
                    <a:pt x="1341" y="1355"/>
                    <a:pt x="1335" y="1352"/>
                    <a:pt x="1330" y="1350"/>
                  </a:cubicBezTo>
                  <a:lnTo>
                    <a:pt x="1" y="855"/>
                  </a:lnTo>
                  <a:lnTo>
                    <a:pt x="1211" y="1608"/>
                  </a:lnTo>
                  <a:cubicBezTo>
                    <a:pt x="1468" y="1767"/>
                    <a:pt x="1865" y="2005"/>
                    <a:pt x="2301" y="2282"/>
                  </a:cubicBezTo>
                  <a:cubicBezTo>
                    <a:pt x="2757" y="2560"/>
                    <a:pt x="3174" y="2818"/>
                    <a:pt x="3432" y="2976"/>
                  </a:cubicBezTo>
                  <a:lnTo>
                    <a:pt x="3610" y="2739"/>
                  </a:lnTo>
                  <a:cubicBezTo>
                    <a:pt x="3432" y="2600"/>
                    <a:pt x="3273" y="2461"/>
                    <a:pt x="3134" y="2342"/>
                  </a:cubicBezTo>
                  <a:cubicBezTo>
                    <a:pt x="3055" y="2282"/>
                    <a:pt x="2995" y="2223"/>
                    <a:pt x="2916" y="2163"/>
                  </a:cubicBezTo>
                  <a:cubicBezTo>
                    <a:pt x="2896" y="2144"/>
                    <a:pt x="2857" y="2124"/>
                    <a:pt x="2837" y="2104"/>
                  </a:cubicBezTo>
                  <a:lnTo>
                    <a:pt x="2817" y="2084"/>
                  </a:lnTo>
                  <a:cubicBezTo>
                    <a:pt x="2876" y="1687"/>
                    <a:pt x="2936" y="1350"/>
                    <a:pt x="2976" y="1093"/>
                  </a:cubicBezTo>
                  <a:cubicBezTo>
                    <a:pt x="3015" y="815"/>
                    <a:pt x="3035" y="597"/>
                    <a:pt x="3055" y="438"/>
                  </a:cubicBezTo>
                  <a:cubicBezTo>
                    <a:pt x="3095" y="121"/>
                    <a:pt x="3095" y="2"/>
                    <a:pt x="3055" y="2"/>
                  </a:cubicBezTo>
                  <a:lnTo>
                    <a:pt x="3055" y="2"/>
                  </a:lnTo>
                  <a:cubicBezTo>
                    <a:pt x="3055" y="2"/>
                    <a:pt x="3055" y="2"/>
                    <a:pt x="3055" y="2"/>
                  </a:cubicBezTo>
                  <a:cubicBezTo>
                    <a:pt x="3054" y="1"/>
                    <a:pt x="3053" y="0"/>
                    <a:pt x="30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9"/>
            <p:cNvSpPr/>
            <p:nvPr/>
          </p:nvSpPr>
          <p:spPr>
            <a:xfrm>
              <a:off x="6931796" y="3707071"/>
              <a:ext cx="73157" cy="94261"/>
            </a:xfrm>
            <a:custGeom>
              <a:rect b="b" l="l" r="r" t="t"/>
              <a:pathLst>
                <a:path extrusionOk="0" h="2939" w="2281">
                  <a:moveTo>
                    <a:pt x="2249" y="0"/>
                  </a:moveTo>
                  <a:cubicBezTo>
                    <a:pt x="2200" y="0"/>
                    <a:pt x="2020" y="82"/>
                    <a:pt x="1666" y="400"/>
                  </a:cubicBezTo>
                  <a:cubicBezTo>
                    <a:pt x="1289" y="777"/>
                    <a:pt x="615" y="1451"/>
                    <a:pt x="0" y="2780"/>
                  </a:cubicBezTo>
                  <a:cubicBezTo>
                    <a:pt x="0" y="2800"/>
                    <a:pt x="0" y="2800"/>
                    <a:pt x="0" y="2800"/>
                  </a:cubicBezTo>
                  <a:lnTo>
                    <a:pt x="258" y="2939"/>
                  </a:lnTo>
                  <a:cubicBezTo>
                    <a:pt x="262" y="2931"/>
                    <a:pt x="267" y="2923"/>
                    <a:pt x="271" y="2915"/>
                  </a:cubicBezTo>
                  <a:lnTo>
                    <a:pt x="271" y="2915"/>
                  </a:lnTo>
                  <a:lnTo>
                    <a:pt x="278" y="2919"/>
                  </a:lnTo>
                  <a:cubicBezTo>
                    <a:pt x="290" y="2892"/>
                    <a:pt x="302" y="2865"/>
                    <a:pt x="315" y="2838"/>
                  </a:cubicBezTo>
                  <a:lnTo>
                    <a:pt x="315" y="2838"/>
                  </a:lnTo>
                  <a:cubicBezTo>
                    <a:pt x="649" y="2253"/>
                    <a:pt x="947" y="1808"/>
                    <a:pt x="1210" y="1451"/>
                  </a:cubicBezTo>
                  <a:cubicBezTo>
                    <a:pt x="1488" y="1074"/>
                    <a:pt x="1706" y="797"/>
                    <a:pt x="1864" y="598"/>
                  </a:cubicBezTo>
                  <a:cubicBezTo>
                    <a:pt x="2201" y="202"/>
                    <a:pt x="2281" y="43"/>
                    <a:pt x="2261" y="4"/>
                  </a:cubicBezTo>
                  <a:cubicBezTo>
                    <a:pt x="2259" y="1"/>
                    <a:pt x="2255" y="0"/>
                    <a:pt x="22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9"/>
            <p:cNvSpPr/>
            <p:nvPr/>
          </p:nvSpPr>
          <p:spPr>
            <a:xfrm>
              <a:off x="5823786" y="2402009"/>
              <a:ext cx="115814" cy="95448"/>
            </a:xfrm>
            <a:custGeom>
              <a:rect b="b" l="l" r="r" t="t"/>
              <a:pathLst>
                <a:path extrusionOk="0" h="2976" w="3611">
                  <a:moveTo>
                    <a:pt x="1157" y="2040"/>
                  </a:moveTo>
                  <a:lnTo>
                    <a:pt x="1157" y="2040"/>
                  </a:lnTo>
                  <a:cubicBezTo>
                    <a:pt x="1155" y="2041"/>
                    <a:pt x="1153" y="2042"/>
                    <a:pt x="1151" y="2043"/>
                  </a:cubicBezTo>
                  <a:cubicBezTo>
                    <a:pt x="1126" y="2059"/>
                    <a:pt x="1101" y="2074"/>
                    <a:pt x="1076" y="2090"/>
                  </a:cubicBezTo>
                  <a:lnTo>
                    <a:pt x="1076" y="2090"/>
                  </a:lnTo>
                  <a:cubicBezTo>
                    <a:pt x="1075" y="2083"/>
                    <a:pt x="1074" y="2076"/>
                    <a:pt x="1072" y="2068"/>
                  </a:cubicBezTo>
                  <a:lnTo>
                    <a:pt x="1072" y="2068"/>
                  </a:lnTo>
                  <a:cubicBezTo>
                    <a:pt x="1101" y="2058"/>
                    <a:pt x="1129" y="2049"/>
                    <a:pt x="1157" y="2040"/>
                  </a:cubicBezTo>
                  <a:close/>
                  <a:moveTo>
                    <a:pt x="556" y="1"/>
                  </a:moveTo>
                  <a:cubicBezTo>
                    <a:pt x="556" y="1"/>
                    <a:pt x="556" y="1"/>
                    <a:pt x="556" y="1"/>
                  </a:cubicBezTo>
                  <a:lnTo>
                    <a:pt x="556" y="1"/>
                  </a:lnTo>
                  <a:cubicBezTo>
                    <a:pt x="545" y="1"/>
                    <a:pt x="538" y="16"/>
                    <a:pt x="538" y="51"/>
                  </a:cubicBezTo>
                  <a:lnTo>
                    <a:pt x="538" y="51"/>
                  </a:lnTo>
                  <a:cubicBezTo>
                    <a:pt x="530" y="114"/>
                    <a:pt x="531" y="240"/>
                    <a:pt x="556" y="457"/>
                  </a:cubicBezTo>
                  <a:cubicBezTo>
                    <a:pt x="576" y="616"/>
                    <a:pt x="596" y="834"/>
                    <a:pt x="655" y="1111"/>
                  </a:cubicBezTo>
                  <a:cubicBezTo>
                    <a:pt x="695" y="1369"/>
                    <a:pt x="735" y="1686"/>
                    <a:pt x="814" y="2083"/>
                  </a:cubicBezTo>
                  <a:cubicBezTo>
                    <a:pt x="585" y="2255"/>
                    <a:pt x="338" y="2482"/>
                    <a:pt x="37" y="2728"/>
                  </a:cubicBezTo>
                  <a:lnTo>
                    <a:pt x="37" y="2728"/>
                  </a:lnTo>
                  <a:cubicBezTo>
                    <a:pt x="32" y="2731"/>
                    <a:pt x="26" y="2734"/>
                    <a:pt x="21" y="2738"/>
                  </a:cubicBezTo>
                  <a:lnTo>
                    <a:pt x="23" y="2740"/>
                  </a:lnTo>
                  <a:lnTo>
                    <a:pt x="23" y="2740"/>
                  </a:lnTo>
                  <a:cubicBezTo>
                    <a:pt x="15" y="2746"/>
                    <a:pt x="8" y="2751"/>
                    <a:pt x="1" y="2757"/>
                  </a:cubicBezTo>
                  <a:lnTo>
                    <a:pt x="179" y="2975"/>
                  </a:lnTo>
                  <a:cubicBezTo>
                    <a:pt x="184" y="2973"/>
                    <a:pt x="189" y="2970"/>
                    <a:pt x="193" y="2967"/>
                  </a:cubicBezTo>
                  <a:lnTo>
                    <a:pt x="193" y="2967"/>
                  </a:lnTo>
                  <a:lnTo>
                    <a:pt x="199" y="2975"/>
                  </a:lnTo>
                  <a:cubicBezTo>
                    <a:pt x="213" y="2964"/>
                    <a:pt x="226" y="2952"/>
                    <a:pt x="239" y="2940"/>
                  </a:cubicBezTo>
                  <a:lnTo>
                    <a:pt x="239" y="2940"/>
                  </a:lnTo>
                  <a:cubicBezTo>
                    <a:pt x="561" y="2749"/>
                    <a:pt x="918" y="2525"/>
                    <a:pt x="1310" y="2301"/>
                  </a:cubicBezTo>
                  <a:cubicBezTo>
                    <a:pt x="1766" y="2024"/>
                    <a:pt x="2163" y="1766"/>
                    <a:pt x="2420" y="1607"/>
                  </a:cubicBezTo>
                  <a:lnTo>
                    <a:pt x="3610" y="873"/>
                  </a:lnTo>
                  <a:lnTo>
                    <a:pt x="2282" y="1349"/>
                  </a:lnTo>
                  <a:cubicBezTo>
                    <a:pt x="1984" y="1468"/>
                    <a:pt x="1687" y="1567"/>
                    <a:pt x="1429" y="1667"/>
                  </a:cubicBezTo>
                  <a:cubicBezTo>
                    <a:pt x="1369" y="1686"/>
                    <a:pt x="1310" y="1706"/>
                    <a:pt x="1250" y="1726"/>
                  </a:cubicBezTo>
                  <a:lnTo>
                    <a:pt x="1211" y="1746"/>
                  </a:lnTo>
                  <a:lnTo>
                    <a:pt x="1191" y="1746"/>
                  </a:lnTo>
                  <a:cubicBezTo>
                    <a:pt x="1191" y="1746"/>
                    <a:pt x="1191" y="1746"/>
                    <a:pt x="1191" y="1726"/>
                  </a:cubicBezTo>
                  <a:cubicBezTo>
                    <a:pt x="1171" y="1667"/>
                    <a:pt x="1151" y="1627"/>
                    <a:pt x="1131" y="1567"/>
                  </a:cubicBezTo>
                  <a:cubicBezTo>
                    <a:pt x="1012" y="1151"/>
                    <a:pt x="913" y="834"/>
                    <a:pt x="834" y="596"/>
                  </a:cubicBezTo>
                  <a:cubicBezTo>
                    <a:pt x="705" y="225"/>
                    <a:pt x="628" y="63"/>
                    <a:pt x="583" y="16"/>
                  </a:cubicBezTo>
                  <a:lnTo>
                    <a:pt x="583" y="16"/>
                  </a:lnTo>
                  <a:cubicBezTo>
                    <a:pt x="574" y="6"/>
                    <a:pt x="565" y="1"/>
                    <a:pt x="556" y="1"/>
                  </a:cubicBezTo>
                  <a:lnTo>
                    <a:pt x="556" y="1"/>
                  </a:lnTo>
                  <a:cubicBezTo>
                    <a:pt x="556" y="1"/>
                    <a:pt x="556" y="1"/>
                    <a:pt x="5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9"/>
            <p:cNvSpPr/>
            <p:nvPr/>
          </p:nvSpPr>
          <p:spPr>
            <a:xfrm>
              <a:off x="5334038" y="2873314"/>
              <a:ext cx="52823" cy="50290"/>
            </a:xfrm>
            <a:custGeom>
              <a:rect b="b" l="l" r="r" t="t"/>
              <a:pathLst>
                <a:path extrusionOk="0" h="1568" w="1647">
                  <a:moveTo>
                    <a:pt x="324" y="412"/>
                  </a:moveTo>
                  <a:cubicBezTo>
                    <a:pt x="429" y="500"/>
                    <a:pt x="555" y="604"/>
                    <a:pt x="735" y="735"/>
                  </a:cubicBezTo>
                  <a:cubicBezTo>
                    <a:pt x="761" y="743"/>
                    <a:pt x="784" y="756"/>
                    <a:pt x="806" y="771"/>
                  </a:cubicBezTo>
                  <a:lnTo>
                    <a:pt x="806" y="771"/>
                  </a:lnTo>
                  <a:cubicBezTo>
                    <a:pt x="788" y="793"/>
                    <a:pt x="771" y="814"/>
                    <a:pt x="754" y="834"/>
                  </a:cubicBezTo>
                  <a:cubicBezTo>
                    <a:pt x="715" y="873"/>
                    <a:pt x="695" y="913"/>
                    <a:pt x="675" y="933"/>
                  </a:cubicBezTo>
                  <a:lnTo>
                    <a:pt x="635" y="992"/>
                  </a:lnTo>
                  <a:cubicBezTo>
                    <a:pt x="629" y="999"/>
                    <a:pt x="627" y="1001"/>
                    <a:pt x="626" y="1001"/>
                  </a:cubicBezTo>
                  <a:cubicBezTo>
                    <a:pt x="624" y="1001"/>
                    <a:pt x="629" y="992"/>
                    <a:pt x="616" y="992"/>
                  </a:cubicBezTo>
                  <a:lnTo>
                    <a:pt x="616" y="1012"/>
                  </a:lnTo>
                  <a:cubicBezTo>
                    <a:pt x="618" y="1020"/>
                    <a:pt x="618" y="1024"/>
                    <a:pt x="617" y="1024"/>
                  </a:cubicBezTo>
                  <a:cubicBezTo>
                    <a:pt x="608" y="1024"/>
                    <a:pt x="491" y="740"/>
                    <a:pt x="437" y="616"/>
                  </a:cubicBezTo>
                  <a:cubicBezTo>
                    <a:pt x="398" y="538"/>
                    <a:pt x="360" y="470"/>
                    <a:pt x="324" y="412"/>
                  </a:cubicBezTo>
                  <a:close/>
                  <a:moveTo>
                    <a:pt x="1449" y="1"/>
                  </a:moveTo>
                  <a:cubicBezTo>
                    <a:pt x="1290" y="120"/>
                    <a:pt x="1171" y="239"/>
                    <a:pt x="1052" y="358"/>
                  </a:cubicBezTo>
                  <a:cubicBezTo>
                    <a:pt x="992" y="397"/>
                    <a:pt x="933" y="457"/>
                    <a:pt x="873" y="497"/>
                  </a:cubicBezTo>
                  <a:cubicBezTo>
                    <a:pt x="675" y="397"/>
                    <a:pt x="497" y="278"/>
                    <a:pt x="378" y="199"/>
                  </a:cubicBezTo>
                  <a:cubicBezTo>
                    <a:pt x="187" y="72"/>
                    <a:pt x="86" y="34"/>
                    <a:pt x="43" y="34"/>
                  </a:cubicBezTo>
                  <a:cubicBezTo>
                    <a:pt x="32" y="34"/>
                    <a:pt x="25" y="36"/>
                    <a:pt x="21" y="40"/>
                  </a:cubicBezTo>
                  <a:cubicBezTo>
                    <a:pt x="21" y="40"/>
                    <a:pt x="21" y="40"/>
                    <a:pt x="21" y="40"/>
                  </a:cubicBezTo>
                  <a:lnTo>
                    <a:pt x="21" y="40"/>
                  </a:lnTo>
                  <a:cubicBezTo>
                    <a:pt x="1" y="60"/>
                    <a:pt x="1" y="140"/>
                    <a:pt x="60" y="318"/>
                  </a:cubicBezTo>
                  <a:cubicBezTo>
                    <a:pt x="100" y="417"/>
                    <a:pt x="160" y="556"/>
                    <a:pt x="219" y="715"/>
                  </a:cubicBezTo>
                  <a:cubicBezTo>
                    <a:pt x="239" y="794"/>
                    <a:pt x="278" y="893"/>
                    <a:pt x="318" y="992"/>
                  </a:cubicBezTo>
                  <a:cubicBezTo>
                    <a:pt x="378" y="1171"/>
                    <a:pt x="437" y="1349"/>
                    <a:pt x="516" y="1567"/>
                  </a:cubicBezTo>
                  <a:cubicBezTo>
                    <a:pt x="735" y="1310"/>
                    <a:pt x="1012" y="992"/>
                    <a:pt x="1349" y="576"/>
                  </a:cubicBezTo>
                  <a:cubicBezTo>
                    <a:pt x="1468" y="437"/>
                    <a:pt x="1587" y="278"/>
                    <a:pt x="1647" y="199"/>
                  </a:cubicBezTo>
                  <a:lnTo>
                    <a:pt x="144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9"/>
            <p:cNvSpPr/>
            <p:nvPr/>
          </p:nvSpPr>
          <p:spPr>
            <a:xfrm>
              <a:off x="8489848" y="4911200"/>
              <a:ext cx="67705" cy="63568"/>
            </a:xfrm>
            <a:custGeom>
              <a:rect b="b" l="l" r="r" t="t"/>
              <a:pathLst>
                <a:path extrusionOk="0" h="1982" w="2111">
                  <a:moveTo>
                    <a:pt x="2090" y="0"/>
                  </a:moveTo>
                  <a:lnTo>
                    <a:pt x="2090" y="20"/>
                  </a:lnTo>
                  <a:cubicBezTo>
                    <a:pt x="2090" y="0"/>
                    <a:pt x="2110" y="0"/>
                    <a:pt x="2090" y="0"/>
                  </a:cubicBezTo>
                  <a:close/>
                  <a:moveTo>
                    <a:pt x="1185" y="1257"/>
                  </a:moveTo>
                  <a:lnTo>
                    <a:pt x="1185" y="1257"/>
                  </a:lnTo>
                  <a:cubicBezTo>
                    <a:pt x="1198" y="1274"/>
                    <a:pt x="1198" y="1292"/>
                    <a:pt x="1198" y="1309"/>
                  </a:cubicBezTo>
                  <a:cubicBezTo>
                    <a:pt x="1198" y="1340"/>
                    <a:pt x="1198" y="1407"/>
                    <a:pt x="1217" y="1444"/>
                  </a:cubicBezTo>
                  <a:lnTo>
                    <a:pt x="1217" y="1444"/>
                  </a:lnTo>
                  <a:cubicBezTo>
                    <a:pt x="1184" y="1420"/>
                    <a:pt x="1125" y="1408"/>
                    <a:pt x="1079" y="1408"/>
                  </a:cubicBezTo>
                  <a:cubicBezTo>
                    <a:pt x="1059" y="1388"/>
                    <a:pt x="1019" y="1388"/>
                    <a:pt x="1039" y="1388"/>
                  </a:cubicBezTo>
                  <a:cubicBezTo>
                    <a:pt x="1059" y="1368"/>
                    <a:pt x="1059" y="1368"/>
                    <a:pt x="1079" y="1349"/>
                  </a:cubicBezTo>
                  <a:cubicBezTo>
                    <a:pt x="1099" y="1329"/>
                    <a:pt x="1138" y="1309"/>
                    <a:pt x="1158" y="1289"/>
                  </a:cubicBezTo>
                  <a:lnTo>
                    <a:pt x="1158" y="1269"/>
                  </a:lnTo>
                  <a:cubicBezTo>
                    <a:pt x="1170" y="1269"/>
                    <a:pt x="1181" y="1263"/>
                    <a:pt x="1185" y="1257"/>
                  </a:cubicBezTo>
                  <a:close/>
                  <a:moveTo>
                    <a:pt x="2090" y="20"/>
                  </a:moveTo>
                  <a:lnTo>
                    <a:pt x="2031" y="60"/>
                  </a:lnTo>
                  <a:cubicBezTo>
                    <a:pt x="1952" y="139"/>
                    <a:pt x="1852" y="218"/>
                    <a:pt x="1773" y="317"/>
                  </a:cubicBezTo>
                  <a:cubicBezTo>
                    <a:pt x="1575" y="496"/>
                    <a:pt x="1357" y="694"/>
                    <a:pt x="1119" y="912"/>
                  </a:cubicBezTo>
                  <a:cubicBezTo>
                    <a:pt x="900" y="1111"/>
                    <a:pt x="722" y="1289"/>
                    <a:pt x="543" y="1448"/>
                  </a:cubicBezTo>
                  <a:cubicBezTo>
                    <a:pt x="365" y="1626"/>
                    <a:pt x="206" y="1785"/>
                    <a:pt x="48" y="1924"/>
                  </a:cubicBezTo>
                  <a:cubicBezTo>
                    <a:pt x="5" y="1967"/>
                    <a:pt x="1" y="1981"/>
                    <a:pt x="16" y="1981"/>
                  </a:cubicBezTo>
                  <a:cubicBezTo>
                    <a:pt x="42" y="1981"/>
                    <a:pt x="129" y="1936"/>
                    <a:pt x="167" y="1924"/>
                  </a:cubicBezTo>
                  <a:cubicBezTo>
                    <a:pt x="266" y="1904"/>
                    <a:pt x="345" y="1864"/>
                    <a:pt x="405" y="1844"/>
                  </a:cubicBezTo>
                  <a:cubicBezTo>
                    <a:pt x="563" y="1805"/>
                    <a:pt x="682" y="1745"/>
                    <a:pt x="781" y="1706"/>
                  </a:cubicBezTo>
                  <a:cubicBezTo>
                    <a:pt x="1198" y="1567"/>
                    <a:pt x="1257" y="1507"/>
                    <a:pt x="1238" y="1468"/>
                  </a:cubicBezTo>
                  <a:lnTo>
                    <a:pt x="1238" y="1468"/>
                  </a:lnTo>
                  <a:cubicBezTo>
                    <a:pt x="1242" y="1470"/>
                    <a:pt x="1246" y="1471"/>
                    <a:pt x="1251" y="1471"/>
                  </a:cubicBezTo>
                  <a:cubicBezTo>
                    <a:pt x="1292" y="1471"/>
                    <a:pt x="1360" y="1387"/>
                    <a:pt x="1555" y="1051"/>
                  </a:cubicBezTo>
                  <a:cubicBezTo>
                    <a:pt x="1654" y="853"/>
                    <a:pt x="1813" y="575"/>
                    <a:pt x="1991" y="198"/>
                  </a:cubicBezTo>
                  <a:cubicBezTo>
                    <a:pt x="2011" y="159"/>
                    <a:pt x="2051" y="119"/>
                    <a:pt x="2071" y="60"/>
                  </a:cubicBezTo>
                  <a:lnTo>
                    <a:pt x="2090" y="2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9"/>
            <p:cNvSpPr/>
            <p:nvPr/>
          </p:nvSpPr>
          <p:spPr>
            <a:xfrm>
              <a:off x="2931066" y="2859331"/>
              <a:ext cx="63664" cy="64915"/>
            </a:xfrm>
            <a:custGeom>
              <a:rect b="b" l="l" r="r" t="t"/>
              <a:pathLst>
                <a:path extrusionOk="0" h="2024" w="1985">
                  <a:moveTo>
                    <a:pt x="1226" y="901"/>
                  </a:moveTo>
                  <a:cubicBezTo>
                    <a:pt x="1221" y="912"/>
                    <a:pt x="1216" y="922"/>
                    <a:pt x="1211" y="933"/>
                  </a:cubicBezTo>
                  <a:cubicBezTo>
                    <a:pt x="1171" y="1032"/>
                    <a:pt x="1112" y="1151"/>
                    <a:pt x="1072" y="1270"/>
                  </a:cubicBezTo>
                  <a:cubicBezTo>
                    <a:pt x="1052" y="1329"/>
                    <a:pt x="1012" y="1369"/>
                    <a:pt x="993" y="1428"/>
                  </a:cubicBezTo>
                  <a:cubicBezTo>
                    <a:pt x="953" y="1369"/>
                    <a:pt x="893" y="1309"/>
                    <a:pt x="854" y="1250"/>
                  </a:cubicBezTo>
                  <a:cubicBezTo>
                    <a:pt x="813" y="1201"/>
                    <a:pt x="773" y="1156"/>
                    <a:pt x="733" y="1112"/>
                  </a:cubicBezTo>
                  <a:lnTo>
                    <a:pt x="733" y="1112"/>
                  </a:lnTo>
                  <a:cubicBezTo>
                    <a:pt x="734" y="1112"/>
                    <a:pt x="734" y="1111"/>
                    <a:pt x="735" y="1111"/>
                  </a:cubicBezTo>
                  <a:cubicBezTo>
                    <a:pt x="735" y="1118"/>
                    <a:pt x="744" y="1122"/>
                    <a:pt x="760" y="1122"/>
                  </a:cubicBezTo>
                  <a:cubicBezTo>
                    <a:pt x="794" y="1122"/>
                    <a:pt x="860" y="1104"/>
                    <a:pt x="953" y="1052"/>
                  </a:cubicBezTo>
                  <a:cubicBezTo>
                    <a:pt x="1028" y="1023"/>
                    <a:pt x="1117" y="972"/>
                    <a:pt x="1226" y="901"/>
                  </a:cubicBezTo>
                  <a:close/>
                  <a:moveTo>
                    <a:pt x="1984" y="0"/>
                  </a:moveTo>
                  <a:lnTo>
                    <a:pt x="1528" y="377"/>
                  </a:lnTo>
                  <a:cubicBezTo>
                    <a:pt x="934" y="849"/>
                    <a:pt x="756" y="1013"/>
                    <a:pt x="735" y="1086"/>
                  </a:cubicBezTo>
                  <a:lnTo>
                    <a:pt x="735" y="1086"/>
                  </a:lnTo>
                  <a:cubicBezTo>
                    <a:pt x="718" y="1019"/>
                    <a:pt x="584" y="847"/>
                    <a:pt x="160" y="457"/>
                  </a:cubicBezTo>
                  <a:lnTo>
                    <a:pt x="1" y="635"/>
                  </a:lnTo>
                  <a:cubicBezTo>
                    <a:pt x="1" y="635"/>
                    <a:pt x="1" y="635"/>
                    <a:pt x="1" y="635"/>
                  </a:cubicBezTo>
                  <a:lnTo>
                    <a:pt x="1" y="635"/>
                  </a:lnTo>
                  <a:cubicBezTo>
                    <a:pt x="80" y="754"/>
                    <a:pt x="199" y="913"/>
                    <a:pt x="358" y="1111"/>
                  </a:cubicBezTo>
                  <a:cubicBezTo>
                    <a:pt x="576" y="1369"/>
                    <a:pt x="814" y="1666"/>
                    <a:pt x="1112" y="2023"/>
                  </a:cubicBezTo>
                  <a:cubicBezTo>
                    <a:pt x="1112" y="2023"/>
                    <a:pt x="1112" y="2003"/>
                    <a:pt x="1112" y="1984"/>
                  </a:cubicBezTo>
                  <a:cubicBezTo>
                    <a:pt x="1171" y="1845"/>
                    <a:pt x="1211" y="1706"/>
                    <a:pt x="1270" y="1587"/>
                  </a:cubicBezTo>
                  <a:cubicBezTo>
                    <a:pt x="1290" y="1508"/>
                    <a:pt x="1310" y="1448"/>
                    <a:pt x="1350" y="1389"/>
                  </a:cubicBezTo>
                  <a:cubicBezTo>
                    <a:pt x="1389" y="1270"/>
                    <a:pt x="1429" y="1151"/>
                    <a:pt x="1469" y="1052"/>
                  </a:cubicBezTo>
                  <a:cubicBezTo>
                    <a:pt x="1568" y="853"/>
                    <a:pt x="1647" y="675"/>
                    <a:pt x="1706" y="536"/>
                  </a:cubicBezTo>
                  <a:lnTo>
                    <a:pt x="1984"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9"/>
            <p:cNvSpPr/>
            <p:nvPr/>
          </p:nvSpPr>
          <p:spPr>
            <a:xfrm>
              <a:off x="1329524" y="3220724"/>
              <a:ext cx="2011844" cy="1258621"/>
            </a:xfrm>
            <a:custGeom>
              <a:rect b="b" l="l" r="r" t="t"/>
              <a:pathLst>
                <a:path extrusionOk="0" h="39243" w="62728">
                  <a:moveTo>
                    <a:pt x="24017" y="0"/>
                  </a:moveTo>
                  <a:cubicBezTo>
                    <a:pt x="23022" y="0"/>
                    <a:pt x="21996" y="43"/>
                    <a:pt x="20943" y="135"/>
                  </a:cubicBezTo>
                  <a:cubicBezTo>
                    <a:pt x="19713" y="215"/>
                    <a:pt x="18444" y="413"/>
                    <a:pt x="17155" y="651"/>
                  </a:cubicBezTo>
                  <a:cubicBezTo>
                    <a:pt x="16837" y="711"/>
                    <a:pt x="16500" y="790"/>
                    <a:pt x="16183" y="849"/>
                  </a:cubicBezTo>
                  <a:cubicBezTo>
                    <a:pt x="15846" y="929"/>
                    <a:pt x="15529" y="1008"/>
                    <a:pt x="15191" y="1087"/>
                  </a:cubicBezTo>
                  <a:cubicBezTo>
                    <a:pt x="14537" y="1246"/>
                    <a:pt x="13863" y="1444"/>
                    <a:pt x="13208" y="1662"/>
                  </a:cubicBezTo>
                  <a:cubicBezTo>
                    <a:pt x="10531" y="2515"/>
                    <a:pt x="7775" y="3765"/>
                    <a:pt x="5335" y="5807"/>
                  </a:cubicBezTo>
                  <a:cubicBezTo>
                    <a:pt x="4126" y="6838"/>
                    <a:pt x="3015" y="8068"/>
                    <a:pt x="2123" y="9476"/>
                  </a:cubicBezTo>
                  <a:cubicBezTo>
                    <a:pt x="1210" y="10884"/>
                    <a:pt x="516" y="12510"/>
                    <a:pt x="199" y="14255"/>
                  </a:cubicBezTo>
                  <a:cubicBezTo>
                    <a:pt x="120" y="14692"/>
                    <a:pt x="60" y="15128"/>
                    <a:pt x="20" y="15584"/>
                  </a:cubicBezTo>
                  <a:lnTo>
                    <a:pt x="20" y="15743"/>
                  </a:lnTo>
                  <a:cubicBezTo>
                    <a:pt x="20" y="15782"/>
                    <a:pt x="1" y="15862"/>
                    <a:pt x="20" y="15901"/>
                  </a:cubicBezTo>
                  <a:lnTo>
                    <a:pt x="100" y="16000"/>
                  </a:lnTo>
                  <a:cubicBezTo>
                    <a:pt x="179" y="16080"/>
                    <a:pt x="258" y="16159"/>
                    <a:pt x="318" y="16238"/>
                  </a:cubicBezTo>
                  <a:cubicBezTo>
                    <a:pt x="457" y="16417"/>
                    <a:pt x="596" y="16595"/>
                    <a:pt x="715" y="16774"/>
                  </a:cubicBezTo>
                  <a:cubicBezTo>
                    <a:pt x="972" y="17131"/>
                    <a:pt x="1191" y="17527"/>
                    <a:pt x="1389" y="17924"/>
                  </a:cubicBezTo>
                  <a:cubicBezTo>
                    <a:pt x="1587" y="18360"/>
                    <a:pt x="1825" y="18737"/>
                    <a:pt x="2023" y="19154"/>
                  </a:cubicBezTo>
                  <a:cubicBezTo>
                    <a:pt x="2837" y="20800"/>
                    <a:pt x="3431" y="22604"/>
                    <a:pt x="3808" y="24508"/>
                  </a:cubicBezTo>
                  <a:cubicBezTo>
                    <a:pt x="4165" y="26412"/>
                    <a:pt x="4324" y="28395"/>
                    <a:pt x="4284" y="30438"/>
                  </a:cubicBezTo>
                  <a:cubicBezTo>
                    <a:pt x="4245" y="32480"/>
                    <a:pt x="4026" y="34563"/>
                    <a:pt x="3630" y="36665"/>
                  </a:cubicBezTo>
                  <a:lnTo>
                    <a:pt x="3590" y="36823"/>
                  </a:lnTo>
                  <a:lnTo>
                    <a:pt x="3749" y="36843"/>
                  </a:lnTo>
                  <a:cubicBezTo>
                    <a:pt x="3769" y="36843"/>
                    <a:pt x="3808" y="36843"/>
                    <a:pt x="3888" y="36863"/>
                  </a:cubicBezTo>
                  <a:lnTo>
                    <a:pt x="4026" y="36883"/>
                  </a:lnTo>
                  <a:lnTo>
                    <a:pt x="4046" y="36744"/>
                  </a:lnTo>
                  <a:cubicBezTo>
                    <a:pt x="4245" y="35752"/>
                    <a:pt x="4562" y="34325"/>
                    <a:pt x="5196" y="32718"/>
                  </a:cubicBezTo>
                  <a:cubicBezTo>
                    <a:pt x="5514" y="31925"/>
                    <a:pt x="5891" y="31092"/>
                    <a:pt x="6366" y="30259"/>
                  </a:cubicBezTo>
                  <a:cubicBezTo>
                    <a:pt x="6842" y="29426"/>
                    <a:pt x="7398" y="28593"/>
                    <a:pt x="8032" y="27800"/>
                  </a:cubicBezTo>
                  <a:cubicBezTo>
                    <a:pt x="10551" y="24607"/>
                    <a:pt x="13783" y="22267"/>
                    <a:pt x="17056" y="20502"/>
                  </a:cubicBezTo>
                  <a:cubicBezTo>
                    <a:pt x="20367" y="18737"/>
                    <a:pt x="23798" y="17547"/>
                    <a:pt x="27150" y="16893"/>
                  </a:cubicBezTo>
                  <a:cubicBezTo>
                    <a:pt x="28742" y="16574"/>
                    <a:pt x="30298" y="16415"/>
                    <a:pt x="31853" y="16415"/>
                  </a:cubicBezTo>
                  <a:cubicBezTo>
                    <a:pt x="31945" y="16415"/>
                    <a:pt x="32036" y="16416"/>
                    <a:pt x="32127" y="16417"/>
                  </a:cubicBezTo>
                  <a:cubicBezTo>
                    <a:pt x="33754" y="16437"/>
                    <a:pt x="35340" y="16615"/>
                    <a:pt x="36847" y="16913"/>
                  </a:cubicBezTo>
                  <a:cubicBezTo>
                    <a:pt x="38374" y="17230"/>
                    <a:pt x="39822" y="17666"/>
                    <a:pt x="41190" y="18182"/>
                  </a:cubicBezTo>
                  <a:cubicBezTo>
                    <a:pt x="42579" y="18717"/>
                    <a:pt x="43887" y="19312"/>
                    <a:pt x="45097" y="19987"/>
                  </a:cubicBezTo>
                  <a:cubicBezTo>
                    <a:pt x="46327" y="20661"/>
                    <a:pt x="47477" y="21375"/>
                    <a:pt x="48548" y="22148"/>
                  </a:cubicBezTo>
                  <a:cubicBezTo>
                    <a:pt x="49619" y="22922"/>
                    <a:pt x="50610" y="23715"/>
                    <a:pt x="51503" y="24587"/>
                  </a:cubicBezTo>
                  <a:cubicBezTo>
                    <a:pt x="51741" y="24786"/>
                    <a:pt x="51959" y="25004"/>
                    <a:pt x="52177" y="25222"/>
                  </a:cubicBezTo>
                  <a:cubicBezTo>
                    <a:pt x="52375" y="25440"/>
                    <a:pt x="52593" y="25658"/>
                    <a:pt x="52812" y="25876"/>
                  </a:cubicBezTo>
                  <a:cubicBezTo>
                    <a:pt x="53208" y="26333"/>
                    <a:pt x="53625" y="26749"/>
                    <a:pt x="54001" y="27205"/>
                  </a:cubicBezTo>
                  <a:cubicBezTo>
                    <a:pt x="54200" y="27423"/>
                    <a:pt x="54378" y="27641"/>
                    <a:pt x="54577" y="27860"/>
                  </a:cubicBezTo>
                  <a:cubicBezTo>
                    <a:pt x="54755" y="28078"/>
                    <a:pt x="54933" y="28296"/>
                    <a:pt x="55112" y="28514"/>
                  </a:cubicBezTo>
                  <a:cubicBezTo>
                    <a:pt x="55469" y="28950"/>
                    <a:pt x="55806" y="29387"/>
                    <a:pt x="56143" y="29823"/>
                  </a:cubicBezTo>
                  <a:cubicBezTo>
                    <a:pt x="57472" y="31568"/>
                    <a:pt x="58622" y="33254"/>
                    <a:pt x="59653" y="34840"/>
                  </a:cubicBezTo>
                  <a:cubicBezTo>
                    <a:pt x="60704" y="36427"/>
                    <a:pt x="61636" y="37894"/>
                    <a:pt x="62509" y="39243"/>
                  </a:cubicBezTo>
                  <a:lnTo>
                    <a:pt x="62727" y="39144"/>
                  </a:lnTo>
                  <a:cubicBezTo>
                    <a:pt x="60685" y="34245"/>
                    <a:pt x="58860" y="30299"/>
                    <a:pt x="57293" y="27106"/>
                  </a:cubicBezTo>
                  <a:cubicBezTo>
                    <a:pt x="55747" y="23933"/>
                    <a:pt x="54438" y="21514"/>
                    <a:pt x="53446" y="19689"/>
                  </a:cubicBezTo>
                  <a:cubicBezTo>
                    <a:pt x="52435" y="17865"/>
                    <a:pt x="51701" y="16655"/>
                    <a:pt x="51245" y="15881"/>
                  </a:cubicBezTo>
                  <a:cubicBezTo>
                    <a:pt x="51007" y="15485"/>
                    <a:pt x="50848" y="15227"/>
                    <a:pt x="50729" y="15049"/>
                  </a:cubicBezTo>
                  <a:cubicBezTo>
                    <a:pt x="50610" y="14870"/>
                    <a:pt x="50551" y="14771"/>
                    <a:pt x="50551" y="14771"/>
                  </a:cubicBezTo>
                  <a:cubicBezTo>
                    <a:pt x="50531" y="14731"/>
                    <a:pt x="50531" y="14731"/>
                    <a:pt x="50531" y="14731"/>
                  </a:cubicBezTo>
                  <a:cubicBezTo>
                    <a:pt x="50531" y="14731"/>
                    <a:pt x="50531" y="14731"/>
                    <a:pt x="50531" y="14771"/>
                  </a:cubicBezTo>
                  <a:cubicBezTo>
                    <a:pt x="50531" y="14791"/>
                    <a:pt x="50590" y="14870"/>
                    <a:pt x="50690" y="15049"/>
                  </a:cubicBezTo>
                  <a:cubicBezTo>
                    <a:pt x="50789" y="15247"/>
                    <a:pt x="50947" y="15525"/>
                    <a:pt x="51185" y="15921"/>
                  </a:cubicBezTo>
                  <a:cubicBezTo>
                    <a:pt x="51622" y="16695"/>
                    <a:pt x="52336" y="17924"/>
                    <a:pt x="53327" y="19749"/>
                  </a:cubicBezTo>
                  <a:cubicBezTo>
                    <a:pt x="54299" y="21573"/>
                    <a:pt x="55588" y="24012"/>
                    <a:pt x="57115" y="27185"/>
                  </a:cubicBezTo>
                  <a:cubicBezTo>
                    <a:pt x="58535" y="30116"/>
                    <a:pt x="60172" y="33698"/>
                    <a:pt x="62010" y="38039"/>
                  </a:cubicBezTo>
                  <a:lnTo>
                    <a:pt x="62010" y="38039"/>
                  </a:lnTo>
                  <a:cubicBezTo>
                    <a:pt x="61341" y="36991"/>
                    <a:pt x="60633" y="35873"/>
                    <a:pt x="59871" y="34701"/>
                  </a:cubicBezTo>
                  <a:cubicBezTo>
                    <a:pt x="58820" y="33115"/>
                    <a:pt x="57670" y="31429"/>
                    <a:pt x="56342" y="29664"/>
                  </a:cubicBezTo>
                  <a:cubicBezTo>
                    <a:pt x="56004" y="29228"/>
                    <a:pt x="55667" y="28792"/>
                    <a:pt x="55310" y="28355"/>
                  </a:cubicBezTo>
                  <a:cubicBezTo>
                    <a:pt x="55132" y="28137"/>
                    <a:pt x="54953" y="27899"/>
                    <a:pt x="54775" y="27681"/>
                  </a:cubicBezTo>
                  <a:cubicBezTo>
                    <a:pt x="54577" y="27463"/>
                    <a:pt x="54398" y="27245"/>
                    <a:pt x="54200" y="27027"/>
                  </a:cubicBezTo>
                  <a:cubicBezTo>
                    <a:pt x="53823" y="26571"/>
                    <a:pt x="53406" y="26154"/>
                    <a:pt x="52990" y="25698"/>
                  </a:cubicBezTo>
                  <a:cubicBezTo>
                    <a:pt x="52792" y="25480"/>
                    <a:pt x="52574" y="25262"/>
                    <a:pt x="52355" y="25044"/>
                  </a:cubicBezTo>
                  <a:cubicBezTo>
                    <a:pt x="52137" y="24825"/>
                    <a:pt x="51919" y="24607"/>
                    <a:pt x="51681" y="24389"/>
                  </a:cubicBezTo>
                  <a:cubicBezTo>
                    <a:pt x="50789" y="23517"/>
                    <a:pt x="49777" y="22703"/>
                    <a:pt x="48706" y="21930"/>
                  </a:cubicBezTo>
                  <a:cubicBezTo>
                    <a:pt x="47636" y="21137"/>
                    <a:pt x="46466" y="20423"/>
                    <a:pt x="45236" y="19749"/>
                  </a:cubicBezTo>
                  <a:cubicBezTo>
                    <a:pt x="44006" y="19054"/>
                    <a:pt x="42678" y="18460"/>
                    <a:pt x="41290" y="17924"/>
                  </a:cubicBezTo>
                  <a:cubicBezTo>
                    <a:pt x="39901" y="17408"/>
                    <a:pt x="38454" y="16952"/>
                    <a:pt x="36907" y="16635"/>
                  </a:cubicBezTo>
                  <a:cubicBezTo>
                    <a:pt x="35380" y="16338"/>
                    <a:pt x="33773" y="16139"/>
                    <a:pt x="32127" y="16119"/>
                  </a:cubicBezTo>
                  <a:cubicBezTo>
                    <a:pt x="32045" y="16118"/>
                    <a:pt x="31962" y="16118"/>
                    <a:pt x="31879" y="16118"/>
                  </a:cubicBezTo>
                  <a:cubicBezTo>
                    <a:pt x="30312" y="16118"/>
                    <a:pt x="28710" y="16295"/>
                    <a:pt x="27090" y="16615"/>
                  </a:cubicBezTo>
                  <a:cubicBezTo>
                    <a:pt x="23719" y="17270"/>
                    <a:pt x="20268" y="18460"/>
                    <a:pt x="16937" y="20244"/>
                  </a:cubicBezTo>
                  <a:cubicBezTo>
                    <a:pt x="15271" y="21117"/>
                    <a:pt x="13625" y="22168"/>
                    <a:pt x="12078" y="23378"/>
                  </a:cubicBezTo>
                  <a:cubicBezTo>
                    <a:pt x="10551" y="24607"/>
                    <a:pt x="9064" y="26015"/>
                    <a:pt x="7794" y="27641"/>
                  </a:cubicBezTo>
                  <a:cubicBezTo>
                    <a:pt x="7180" y="28435"/>
                    <a:pt x="6604" y="29268"/>
                    <a:pt x="6129" y="30120"/>
                  </a:cubicBezTo>
                  <a:cubicBezTo>
                    <a:pt x="5633" y="30953"/>
                    <a:pt x="5236" y="31806"/>
                    <a:pt x="4919" y="32619"/>
                  </a:cubicBezTo>
                  <a:cubicBezTo>
                    <a:pt x="4652" y="33303"/>
                    <a:pt x="4441" y="33956"/>
                    <a:pt x="4271" y="34557"/>
                  </a:cubicBezTo>
                  <a:lnTo>
                    <a:pt x="4271" y="34557"/>
                  </a:lnTo>
                  <a:cubicBezTo>
                    <a:pt x="4452" y="33172"/>
                    <a:pt x="4556" y="31802"/>
                    <a:pt x="4582" y="30457"/>
                  </a:cubicBezTo>
                  <a:cubicBezTo>
                    <a:pt x="4621" y="28395"/>
                    <a:pt x="4463" y="26372"/>
                    <a:pt x="4106" y="24449"/>
                  </a:cubicBezTo>
                  <a:cubicBezTo>
                    <a:pt x="3729" y="22525"/>
                    <a:pt x="3114" y="20700"/>
                    <a:pt x="2301" y="19015"/>
                  </a:cubicBezTo>
                  <a:cubicBezTo>
                    <a:pt x="2103" y="18618"/>
                    <a:pt x="1845" y="18202"/>
                    <a:pt x="1647" y="17805"/>
                  </a:cubicBezTo>
                  <a:cubicBezTo>
                    <a:pt x="1448" y="17389"/>
                    <a:pt x="1230" y="16992"/>
                    <a:pt x="972" y="16615"/>
                  </a:cubicBezTo>
                  <a:cubicBezTo>
                    <a:pt x="834" y="16417"/>
                    <a:pt x="695" y="16238"/>
                    <a:pt x="556" y="16060"/>
                  </a:cubicBezTo>
                  <a:cubicBezTo>
                    <a:pt x="477" y="15981"/>
                    <a:pt x="397" y="15881"/>
                    <a:pt x="318" y="15802"/>
                  </a:cubicBezTo>
                  <a:lnTo>
                    <a:pt x="298" y="15782"/>
                  </a:lnTo>
                  <a:cubicBezTo>
                    <a:pt x="298" y="15782"/>
                    <a:pt x="298" y="15782"/>
                    <a:pt x="298" y="15762"/>
                  </a:cubicBezTo>
                  <a:lnTo>
                    <a:pt x="318" y="15604"/>
                  </a:lnTo>
                  <a:cubicBezTo>
                    <a:pt x="338" y="15168"/>
                    <a:pt x="397" y="14731"/>
                    <a:pt x="477" y="14315"/>
                  </a:cubicBezTo>
                  <a:cubicBezTo>
                    <a:pt x="794" y="12589"/>
                    <a:pt x="1468" y="11023"/>
                    <a:pt x="2361" y="9635"/>
                  </a:cubicBezTo>
                  <a:cubicBezTo>
                    <a:pt x="3253" y="8246"/>
                    <a:pt x="4324" y="7037"/>
                    <a:pt x="5514" y="6025"/>
                  </a:cubicBezTo>
                  <a:cubicBezTo>
                    <a:pt x="7913" y="4003"/>
                    <a:pt x="10650" y="2753"/>
                    <a:pt x="13288" y="1900"/>
                  </a:cubicBezTo>
                  <a:cubicBezTo>
                    <a:pt x="13962" y="1702"/>
                    <a:pt x="14616" y="1504"/>
                    <a:pt x="15271" y="1345"/>
                  </a:cubicBezTo>
                  <a:cubicBezTo>
                    <a:pt x="15588" y="1266"/>
                    <a:pt x="15925" y="1186"/>
                    <a:pt x="16243" y="1107"/>
                  </a:cubicBezTo>
                  <a:cubicBezTo>
                    <a:pt x="16580" y="1048"/>
                    <a:pt x="16897" y="968"/>
                    <a:pt x="17214" y="909"/>
                  </a:cubicBezTo>
                  <a:cubicBezTo>
                    <a:pt x="18503" y="671"/>
                    <a:pt x="19753" y="473"/>
                    <a:pt x="20982" y="373"/>
                  </a:cubicBezTo>
                  <a:cubicBezTo>
                    <a:pt x="21984" y="292"/>
                    <a:pt x="22962" y="254"/>
                    <a:pt x="23914" y="254"/>
                  </a:cubicBezTo>
                  <a:cubicBezTo>
                    <a:pt x="25280" y="254"/>
                    <a:pt x="26593" y="332"/>
                    <a:pt x="27844" y="473"/>
                  </a:cubicBezTo>
                  <a:cubicBezTo>
                    <a:pt x="29986" y="711"/>
                    <a:pt x="31929" y="1127"/>
                    <a:pt x="33694" y="1662"/>
                  </a:cubicBezTo>
                  <a:cubicBezTo>
                    <a:pt x="34587" y="1920"/>
                    <a:pt x="35419" y="2218"/>
                    <a:pt x="36213" y="2535"/>
                  </a:cubicBezTo>
                  <a:cubicBezTo>
                    <a:pt x="36609" y="2694"/>
                    <a:pt x="36986" y="2872"/>
                    <a:pt x="37363" y="3051"/>
                  </a:cubicBezTo>
                  <a:cubicBezTo>
                    <a:pt x="37720" y="3209"/>
                    <a:pt x="38077" y="3408"/>
                    <a:pt x="38434" y="3586"/>
                  </a:cubicBezTo>
                  <a:cubicBezTo>
                    <a:pt x="39802" y="4340"/>
                    <a:pt x="40992" y="5153"/>
                    <a:pt x="42043" y="5946"/>
                  </a:cubicBezTo>
                  <a:cubicBezTo>
                    <a:pt x="43094" y="6719"/>
                    <a:pt x="43987" y="7513"/>
                    <a:pt x="44780" y="8227"/>
                  </a:cubicBezTo>
                  <a:cubicBezTo>
                    <a:pt x="46366" y="9694"/>
                    <a:pt x="47477" y="10943"/>
                    <a:pt x="48310" y="11935"/>
                  </a:cubicBezTo>
                  <a:cubicBezTo>
                    <a:pt x="48726" y="12431"/>
                    <a:pt x="49083" y="12847"/>
                    <a:pt x="49361" y="13204"/>
                  </a:cubicBezTo>
                  <a:cubicBezTo>
                    <a:pt x="49639" y="13561"/>
                    <a:pt x="49857" y="13859"/>
                    <a:pt x="50035" y="14077"/>
                  </a:cubicBezTo>
                  <a:cubicBezTo>
                    <a:pt x="50194" y="14315"/>
                    <a:pt x="50313" y="14473"/>
                    <a:pt x="50412" y="14592"/>
                  </a:cubicBezTo>
                  <a:cubicBezTo>
                    <a:pt x="50491" y="14692"/>
                    <a:pt x="50531" y="14731"/>
                    <a:pt x="50531" y="14731"/>
                  </a:cubicBezTo>
                  <a:cubicBezTo>
                    <a:pt x="50531" y="14731"/>
                    <a:pt x="50491" y="14672"/>
                    <a:pt x="50412" y="14573"/>
                  </a:cubicBezTo>
                  <a:cubicBezTo>
                    <a:pt x="50352" y="14454"/>
                    <a:pt x="50233" y="14275"/>
                    <a:pt x="50075" y="14037"/>
                  </a:cubicBezTo>
                  <a:cubicBezTo>
                    <a:pt x="49896" y="13799"/>
                    <a:pt x="49678" y="13522"/>
                    <a:pt x="49420" y="13145"/>
                  </a:cubicBezTo>
                  <a:cubicBezTo>
                    <a:pt x="49143" y="12788"/>
                    <a:pt x="48806" y="12351"/>
                    <a:pt x="48389" y="11856"/>
                  </a:cubicBezTo>
                  <a:cubicBezTo>
                    <a:pt x="47576" y="10864"/>
                    <a:pt x="46466" y="9595"/>
                    <a:pt x="44899" y="8108"/>
                  </a:cubicBezTo>
                  <a:cubicBezTo>
                    <a:pt x="44106" y="7394"/>
                    <a:pt x="43213" y="6581"/>
                    <a:pt x="42162" y="5787"/>
                  </a:cubicBezTo>
                  <a:cubicBezTo>
                    <a:pt x="41111" y="4994"/>
                    <a:pt x="39901" y="4181"/>
                    <a:pt x="38513" y="3408"/>
                  </a:cubicBezTo>
                  <a:cubicBezTo>
                    <a:pt x="38176" y="3229"/>
                    <a:pt x="37819" y="3031"/>
                    <a:pt x="37442" y="2852"/>
                  </a:cubicBezTo>
                  <a:cubicBezTo>
                    <a:pt x="37065" y="2694"/>
                    <a:pt x="36689" y="2495"/>
                    <a:pt x="36292" y="2337"/>
                  </a:cubicBezTo>
                  <a:cubicBezTo>
                    <a:pt x="35499" y="2000"/>
                    <a:pt x="34646" y="1702"/>
                    <a:pt x="33754" y="1444"/>
                  </a:cubicBezTo>
                  <a:cubicBezTo>
                    <a:pt x="31989" y="909"/>
                    <a:pt x="30025" y="473"/>
                    <a:pt x="27884" y="215"/>
                  </a:cubicBezTo>
                  <a:cubicBezTo>
                    <a:pt x="26652" y="78"/>
                    <a:pt x="25362" y="0"/>
                    <a:pt x="2401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9"/>
            <p:cNvSpPr/>
            <p:nvPr/>
          </p:nvSpPr>
          <p:spPr>
            <a:xfrm>
              <a:off x="-237028" y="4954434"/>
              <a:ext cx="898094" cy="580961"/>
            </a:xfrm>
            <a:custGeom>
              <a:rect b="b" l="l" r="r" t="t"/>
              <a:pathLst>
                <a:path extrusionOk="0" h="18114" w="28002">
                  <a:moveTo>
                    <a:pt x="734" y="1"/>
                  </a:moveTo>
                  <a:cubicBezTo>
                    <a:pt x="734" y="20"/>
                    <a:pt x="734" y="60"/>
                    <a:pt x="734" y="60"/>
                  </a:cubicBezTo>
                  <a:lnTo>
                    <a:pt x="694" y="80"/>
                  </a:lnTo>
                  <a:lnTo>
                    <a:pt x="635" y="100"/>
                  </a:lnTo>
                  <a:lnTo>
                    <a:pt x="456" y="159"/>
                  </a:lnTo>
                  <a:cubicBezTo>
                    <a:pt x="436" y="159"/>
                    <a:pt x="436" y="179"/>
                    <a:pt x="436" y="199"/>
                  </a:cubicBezTo>
                  <a:lnTo>
                    <a:pt x="416" y="258"/>
                  </a:lnTo>
                  <a:lnTo>
                    <a:pt x="397" y="338"/>
                  </a:lnTo>
                  <a:lnTo>
                    <a:pt x="377" y="477"/>
                  </a:lnTo>
                  <a:cubicBezTo>
                    <a:pt x="357" y="576"/>
                    <a:pt x="337" y="655"/>
                    <a:pt x="317" y="754"/>
                  </a:cubicBezTo>
                  <a:cubicBezTo>
                    <a:pt x="278" y="933"/>
                    <a:pt x="238" y="1131"/>
                    <a:pt x="198" y="1329"/>
                  </a:cubicBezTo>
                  <a:cubicBezTo>
                    <a:pt x="59" y="2103"/>
                    <a:pt x="0" y="2956"/>
                    <a:pt x="20" y="3888"/>
                  </a:cubicBezTo>
                  <a:cubicBezTo>
                    <a:pt x="59" y="5732"/>
                    <a:pt x="416" y="7854"/>
                    <a:pt x="1448" y="10015"/>
                  </a:cubicBezTo>
                  <a:cubicBezTo>
                    <a:pt x="1963" y="11106"/>
                    <a:pt x="2638" y="12197"/>
                    <a:pt x="3530" y="13208"/>
                  </a:cubicBezTo>
                  <a:cubicBezTo>
                    <a:pt x="4422" y="14220"/>
                    <a:pt x="5513" y="15172"/>
                    <a:pt x="6782" y="15945"/>
                  </a:cubicBezTo>
                  <a:cubicBezTo>
                    <a:pt x="8071" y="16718"/>
                    <a:pt x="9559" y="17353"/>
                    <a:pt x="11185" y="17730"/>
                  </a:cubicBezTo>
                  <a:cubicBezTo>
                    <a:pt x="11998" y="17928"/>
                    <a:pt x="12851" y="18027"/>
                    <a:pt x="13723" y="18107"/>
                  </a:cubicBezTo>
                  <a:cubicBezTo>
                    <a:pt x="13911" y="18111"/>
                    <a:pt x="14100" y="18113"/>
                    <a:pt x="14290" y="18113"/>
                  </a:cubicBezTo>
                  <a:cubicBezTo>
                    <a:pt x="14981" y="18113"/>
                    <a:pt x="15685" y="18081"/>
                    <a:pt x="16401" y="17988"/>
                  </a:cubicBezTo>
                  <a:cubicBezTo>
                    <a:pt x="16619" y="17948"/>
                    <a:pt x="16817" y="17908"/>
                    <a:pt x="17015" y="17888"/>
                  </a:cubicBezTo>
                  <a:lnTo>
                    <a:pt x="17333" y="17829"/>
                  </a:lnTo>
                  <a:lnTo>
                    <a:pt x="17630" y="17750"/>
                  </a:lnTo>
                  <a:cubicBezTo>
                    <a:pt x="17828" y="17710"/>
                    <a:pt x="18027" y="17650"/>
                    <a:pt x="18225" y="17611"/>
                  </a:cubicBezTo>
                  <a:cubicBezTo>
                    <a:pt x="18423" y="17551"/>
                    <a:pt x="18622" y="17472"/>
                    <a:pt x="18820" y="17412"/>
                  </a:cubicBezTo>
                  <a:lnTo>
                    <a:pt x="19098" y="17333"/>
                  </a:lnTo>
                  <a:lnTo>
                    <a:pt x="19375" y="17214"/>
                  </a:lnTo>
                  <a:cubicBezTo>
                    <a:pt x="19574" y="17155"/>
                    <a:pt x="19752" y="17075"/>
                    <a:pt x="19931" y="16996"/>
                  </a:cubicBezTo>
                  <a:cubicBezTo>
                    <a:pt x="20109" y="16917"/>
                    <a:pt x="20287" y="16837"/>
                    <a:pt x="20466" y="16758"/>
                  </a:cubicBezTo>
                  <a:cubicBezTo>
                    <a:pt x="20644" y="16679"/>
                    <a:pt x="20823" y="16580"/>
                    <a:pt x="21001" y="16500"/>
                  </a:cubicBezTo>
                  <a:cubicBezTo>
                    <a:pt x="22350" y="15766"/>
                    <a:pt x="23540" y="14874"/>
                    <a:pt x="24531" y="13902"/>
                  </a:cubicBezTo>
                  <a:cubicBezTo>
                    <a:pt x="25503" y="12911"/>
                    <a:pt x="26296" y="11860"/>
                    <a:pt x="26911" y="10789"/>
                  </a:cubicBezTo>
                  <a:cubicBezTo>
                    <a:pt x="27050" y="10511"/>
                    <a:pt x="27209" y="10253"/>
                    <a:pt x="27328" y="9976"/>
                  </a:cubicBezTo>
                  <a:cubicBezTo>
                    <a:pt x="27466" y="9718"/>
                    <a:pt x="27605" y="9460"/>
                    <a:pt x="27704" y="9183"/>
                  </a:cubicBezTo>
                  <a:cubicBezTo>
                    <a:pt x="27744" y="9044"/>
                    <a:pt x="27804" y="8925"/>
                    <a:pt x="27863" y="8786"/>
                  </a:cubicBezTo>
                  <a:cubicBezTo>
                    <a:pt x="27903" y="8687"/>
                    <a:pt x="27942" y="8568"/>
                    <a:pt x="27982" y="8469"/>
                  </a:cubicBezTo>
                  <a:cubicBezTo>
                    <a:pt x="28002" y="8449"/>
                    <a:pt x="27982" y="8449"/>
                    <a:pt x="27962" y="8429"/>
                  </a:cubicBezTo>
                  <a:lnTo>
                    <a:pt x="27903" y="8429"/>
                  </a:lnTo>
                  <a:lnTo>
                    <a:pt x="27823" y="8389"/>
                  </a:lnTo>
                  <a:lnTo>
                    <a:pt x="27665" y="8350"/>
                  </a:lnTo>
                  <a:cubicBezTo>
                    <a:pt x="27387" y="8250"/>
                    <a:pt x="27109" y="8171"/>
                    <a:pt x="26852" y="8092"/>
                  </a:cubicBezTo>
                  <a:cubicBezTo>
                    <a:pt x="26594" y="8112"/>
                    <a:pt x="26356" y="8151"/>
                    <a:pt x="26098" y="8171"/>
                  </a:cubicBezTo>
                  <a:cubicBezTo>
                    <a:pt x="25860" y="8191"/>
                    <a:pt x="25622" y="8231"/>
                    <a:pt x="25384" y="8231"/>
                  </a:cubicBezTo>
                  <a:cubicBezTo>
                    <a:pt x="24928" y="8250"/>
                    <a:pt x="24472" y="8310"/>
                    <a:pt x="24016" y="8310"/>
                  </a:cubicBezTo>
                  <a:cubicBezTo>
                    <a:pt x="23646" y="8318"/>
                    <a:pt x="23283" y="8323"/>
                    <a:pt x="22927" y="8323"/>
                  </a:cubicBezTo>
                  <a:cubicBezTo>
                    <a:pt x="22424" y="8323"/>
                    <a:pt x="21934" y="8313"/>
                    <a:pt x="21458" y="8290"/>
                  </a:cubicBezTo>
                  <a:cubicBezTo>
                    <a:pt x="19831" y="8231"/>
                    <a:pt x="18384" y="8052"/>
                    <a:pt x="17114" y="7834"/>
                  </a:cubicBezTo>
                  <a:cubicBezTo>
                    <a:pt x="14556" y="7378"/>
                    <a:pt x="12652" y="6743"/>
                    <a:pt x="11244" y="6228"/>
                  </a:cubicBezTo>
                  <a:cubicBezTo>
                    <a:pt x="9856" y="5692"/>
                    <a:pt x="8944" y="5276"/>
                    <a:pt x="8369" y="4998"/>
                  </a:cubicBezTo>
                  <a:cubicBezTo>
                    <a:pt x="8091" y="4859"/>
                    <a:pt x="7893" y="4760"/>
                    <a:pt x="7754" y="4701"/>
                  </a:cubicBezTo>
                  <a:cubicBezTo>
                    <a:pt x="7615" y="4641"/>
                    <a:pt x="7556" y="4621"/>
                    <a:pt x="7556" y="4621"/>
                  </a:cubicBezTo>
                  <a:lnTo>
                    <a:pt x="7556" y="4621"/>
                  </a:lnTo>
                  <a:cubicBezTo>
                    <a:pt x="7556" y="4621"/>
                    <a:pt x="7615" y="4661"/>
                    <a:pt x="7734" y="4740"/>
                  </a:cubicBezTo>
                  <a:cubicBezTo>
                    <a:pt x="7853" y="4820"/>
                    <a:pt x="8052" y="4919"/>
                    <a:pt x="8329" y="5077"/>
                  </a:cubicBezTo>
                  <a:cubicBezTo>
                    <a:pt x="8884" y="5375"/>
                    <a:pt x="9777" y="5831"/>
                    <a:pt x="11185" y="6386"/>
                  </a:cubicBezTo>
                  <a:cubicBezTo>
                    <a:pt x="12573" y="6942"/>
                    <a:pt x="14497" y="7576"/>
                    <a:pt x="17075" y="8072"/>
                  </a:cubicBezTo>
                  <a:cubicBezTo>
                    <a:pt x="18364" y="8310"/>
                    <a:pt x="19812" y="8469"/>
                    <a:pt x="21438" y="8568"/>
                  </a:cubicBezTo>
                  <a:cubicBezTo>
                    <a:pt x="21914" y="8591"/>
                    <a:pt x="22411" y="8601"/>
                    <a:pt x="22920" y="8601"/>
                  </a:cubicBezTo>
                  <a:cubicBezTo>
                    <a:pt x="23280" y="8601"/>
                    <a:pt x="23646" y="8596"/>
                    <a:pt x="24016" y="8588"/>
                  </a:cubicBezTo>
                  <a:cubicBezTo>
                    <a:pt x="24472" y="8588"/>
                    <a:pt x="24928" y="8528"/>
                    <a:pt x="25404" y="8508"/>
                  </a:cubicBezTo>
                  <a:cubicBezTo>
                    <a:pt x="25642" y="8508"/>
                    <a:pt x="25880" y="8469"/>
                    <a:pt x="26118" y="8449"/>
                  </a:cubicBezTo>
                  <a:cubicBezTo>
                    <a:pt x="26356" y="8429"/>
                    <a:pt x="26594" y="8409"/>
                    <a:pt x="26832" y="8389"/>
                  </a:cubicBezTo>
                  <a:cubicBezTo>
                    <a:pt x="27070" y="8449"/>
                    <a:pt x="27328" y="8528"/>
                    <a:pt x="27566" y="8607"/>
                  </a:cubicBezTo>
                  <a:lnTo>
                    <a:pt x="27605" y="8627"/>
                  </a:lnTo>
                  <a:lnTo>
                    <a:pt x="27625" y="8627"/>
                  </a:lnTo>
                  <a:lnTo>
                    <a:pt x="27585" y="8687"/>
                  </a:lnTo>
                  <a:cubicBezTo>
                    <a:pt x="27546" y="8826"/>
                    <a:pt x="27486" y="8945"/>
                    <a:pt x="27447" y="9083"/>
                  </a:cubicBezTo>
                  <a:cubicBezTo>
                    <a:pt x="27347" y="9341"/>
                    <a:pt x="27209" y="9599"/>
                    <a:pt x="27090" y="9857"/>
                  </a:cubicBezTo>
                  <a:cubicBezTo>
                    <a:pt x="26971" y="10134"/>
                    <a:pt x="26812" y="10392"/>
                    <a:pt x="26653" y="10650"/>
                  </a:cubicBezTo>
                  <a:cubicBezTo>
                    <a:pt x="26058" y="11701"/>
                    <a:pt x="25285" y="12732"/>
                    <a:pt x="24313" y="13704"/>
                  </a:cubicBezTo>
                  <a:cubicBezTo>
                    <a:pt x="23361" y="14656"/>
                    <a:pt x="22191" y="15529"/>
                    <a:pt x="20863" y="16242"/>
                  </a:cubicBezTo>
                  <a:cubicBezTo>
                    <a:pt x="20684" y="16342"/>
                    <a:pt x="20525" y="16401"/>
                    <a:pt x="20347" y="16500"/>
                  </a:cubicBezTo>
                  <a:cubicBezTo>
                    <a:pt x="20168" y="16580"/>
                    <a:pt x="19990" y="16659"/>
                    <a:pt x="19831" y="16738"/>
                  </a:cubicBezTo>
                  <a:cubicBezTo>
                    <a:pt x="19653" y="16798"/>
                    <a:pt x="19455" y="16877"/>
                    <a:pt x="19276" y="16956"/>
                  </a:cubicBezTo>
                  <a:lnTo>
                    <a:pt x="18998" y="17056"/>
                  </a:lnTo>
                  <a:lnTo>
                    <a:pt x="18721" y="17135"/>
                  </a:lnTo>
                  <a:cubicBezTo>
                    <a:pt x="18542" y="17194"/>
                    <a:pt x="18344" y="17254"/>
                    <a:pt x="18146" y="17333"/>
                  </a:cubicBezTo>
                  <a:cubicBezTo>
                    <a:pt x="17947" y="17373"/>
                    <a:pt x="17769" y="17412"/>
                    <a:pt x="17571" y="17472"/>
                  </a:cubicBezTo>
                  <a:lnTo>
                    <a:pt x="17273" y="17531"/>
                  </a:lnTo>
                  <a:lnTo>
                    <a:pt x="16976" y="17591"/>
                  </a:lnTo>
                  <a:cubicBezTo>
                    <a:pt x="16757" y="17631"/>
                    <a:pt x="16559" y="17670"/>
                    <a:pt x="16361" y="17690"/>
                  </a:cubicBezTo>
                  <a:cubicBezTo>
                    <a:pt x="15692" y="17779"/>
                    <a:pt x="15022" y="17824"/>
                    <a:pt x="14370" y="17824"/>
                  </a:cubicBezTo>
                  <a:cubicBezTo>
                    <a:pt x="14152" y="17824"/>
                    <a:pt x="13936" y="17819"/>
                    <a:pt x="13723" y="17809"/>
                  </a:cubicBezTo>
                  <a:cubicBezTo>
                    <a:pt x="12871" y="17750"/>
                    <a:pt x="12038" y="17631"/>
                    <a:pt x="11244" y="17452"/>
                  </a:cubicBezTo>
                  <a:cubicBezTo>
                    <a:pt x="9658" y="17075"/>
                    <a:pt x="8210" y="16461"/>
                    <a:pt x="6941" y="15707"/>
                  </a:cubicBezTo>
                  <a:cubicBezTo>
                    <a:pt x="5692" y="14934"/>
                    <a:pt x="4621" y="14021"/>
                    <a:pt x="3748" y="13030"/>
                  </a:cubicBezTo>
                  <a:cubicBezTo>
                    <a:pt x="2876" y="12018"/>
                    <a:pt x="2201" y="10967"/>
                    <a:pt x="1705" y="9896"/>
                  </a:cubicBezTo>
                  <a:cubicBezTo>
                    <a:pt x="674" y="7774"/>
                    <a:pt x="297" y="5692"/>
                    <a:pt x="258" y="3888"/>
                  </a:cubicBezTo>
                  <a:cubicBezTo>
                    <a:pt x="258" y="2975"/>
                    <a:pt x="297" y="2142"/>
                    <a:pt x="436" y="1369"/>
                  </a:cubicBezTo>
                  <a:cubicBezTo>
                    <a:pt x="456" y="1171"/>
                    <a:pt x="496" y="992"/>
                    <a:pt x="535" y="794"/>
                  </a:cubicBezTo>
                  <a:cubicBezTo>
                    <a:pt x="555" y="715"/>
                    <a:pt x="575" y="615"/>
                    <a:pt x="595" y="536"/>
                  </a:cubicBezTo>
                  <a:cubicBezTo>
                    <a:pt x="613" y="446"/>
                    <a:pt x="631" y="340"/>
                    <a:pt x="634" y="321"/>
                  </a:cubicBezTo>
                  <a:lnTo>
                    <a:pt x="634" y="321"/>
                  </a:lnTo>
                  <a:cubicBezTo>
                    <a:pt x="634" y="321"/>
                    <a:pt x="635" y="321"/>
                    <a:pt x="636" y="321"/>
                  </a:cubicBezTo>
                  <a:cubicBezTo>
                    <a:pt x="656" y="321"/>
                    <a:pt x="813" y="258"/>
                    <a:pt x="813" y="258"/>
                  </a:cubicBezTo>
                  <a:cubicBezTo>
                    <a:pt x="813" y="252"/>
                    <a:pt x="815" y="250"/>
                    <a:pt x="819" y="250"/>
                  </a:cubicBezTo>
                  <a:cubicBezTo>
                    <a:pt x="826" y="250"/>
                    <a:pt x="840" y="258"/>
                    <a:pt x="853" y="258"/>
                  </a:cubicBezTo>
                  <a:lnTo>
                    <a:pt x="972" y="298"/>
                  </a:lnTo>
                  <a:cubicBezTo>
                    <a:pt x="1130" y="338"/>
                    <a:pt x="1289" y="397"/>
                    <a:pt x="1448" y="437"/>
                  </a:cubicBezTo>
                  <a:cubicBezTo>
                    <a:pt x="1567" y="556"/>
                    <a:pt x="1686" y="655"/>
                    <a:pt x="1824" y="774"/>
                  </a:cubicBezTo>
                  <a:cubicBezTo>
                    <a:pt x="1943" y="873"/>
                    <a:pt x="2082" y="972"/>
                    <a:pt x="2201" y="1091"/>
                  </a:cubicBezTo>
                  <a:cubicBezTo>
                    <a:pt x="2459" y="1290"/>
                    <a:pt x="2697" y="1488"/>
                    <a:pt x="2935" y="1666"/>
                  </a:cubicBezTo>
                  <a:cubicBezTo>
                    <a:pt x="3391" y="2023"/>
                    <a:pt x="3827" y="2341"/>
                    <a:pt x="4224" y="2618"/>
                  </a:cubicBezTo>
                  <a:cubicBezTo>
                    <a:pt x="5017" y="3174"/>
                    <a:pt x="5652" y="3570"/>
                    <a:pt x="6148" y="3868"/>
                  </a:cubicBezTo>
                  <a:cubicBezTo>
                    <a:pt x="6644" y="4165"/>
                    <a:pt x="7000" y="4344"/>
                    <a:pt x="7219" y="4463"/>
                  </a:cubicBezTo>
                  <a:cubicBezTo>
                    <a:pt x="7457" y="4582"/>
                    <a:pt x="7556" y="4621"/>
                    <a:pt x="7556" y="4621"/>
                  </a:cubicBezTo>
                  <a:cubicBezTo>
                    <a:pt x="7556" y="4621"/>
                    <a:pt x="7476" y="4542"/>
                    <a:pt x="7258" y="4423"/>
                  </a:cubicBezTo>
                  <a:cubicBezTo>
                    <a:pt x="7040" y="4284"/>
                    <a:pt x="6703" y="4086"/>
                    <a:pt x="6207" y="3769"/>
                  </a:cubicBezTo>
                  <a:cubicBezTo>
                    <a:pt x="5731" y="3471"/>
                    <a:pt x="5097" y="3055"/>
                    <a:pt x="4323" y="2499"/>
                  </a:cubicBezTo>
                  <a:cubicBezTo>
                    <a:pt x="3927" y="2202"/>
                    <a:pt x="3510" y="1885"/>
                    <a:pt x="3034" y="1528"/>
                  </a:cubicBezTo>
                  <a:cubicBezTo>
                    <a:pt x="2816" y="1329"/>
                    <a:pt x="2578" y="1151"/>
                    <a:pt x="2320" y="933"/>
                  </a:cubicBezTo>
                  <a:cubicBezTo>
                    <a:pt x="2201" y="834"/>
                    <a:pt x="2082" y="715"/>
                    <a:pt x="1943" y="615"/>
                  </a:cubicBezTo>
                  <a:cubicBezTo>
                    <a:pt x="1824" y="496"/>
                    <a:pt x="1686" y="377"/>
                    <a:pt x="1547" y="258"/>
                  </a:cubicBezTo>
                  <a:cubicBezTo>
                    <a:pt x="1368" y="199"/>
                    <a:pt x="1210" y="139"/>
                    <a:pt x="1031" y="100"/>
                  </a:cubicBezTo>
                  <a:lnTo>
                    <a:pt x="912" y="60"/>
                  </a:lnTo>
                  <a:lnTo>
                    <a:pt x="793" y="20"/>
                  </a:lnTo>
                  <a:lnTo>
                    <a:pt x="75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9"/>
            <p:cNvSpPr/>
            <p:nvPr/>
          </p:nvSpPr>
          <p:spPr>
            <a:xfrm>
              <a:off x="-856541" y="4131390"/>
              <a:ext cx="644978" cy="869293"/>
            </a:xfrm>
            <a:custGeom>
              <a:rect b="b" l="l" r="r" t="t"/>
              <a:pathLst>
                <a:path extrusionOk="0" h="27104" w="20110">
                  <a:moveTo>
                    <a:pt x="7675" y="1"/>
                  </a:moveTo>
                  <a:lnTo>
                    <a:pt x="7596" y="457"/>
                  </a:lnTo>
                  <a:cubicBezTo>
                    <a:pt x="7576" y="536"/>
                    <a:pt x="7556" y="636"/>
                    <a:pt x="7556" y="735"/>
                  </a:cubicBezTo>
                  <a:lnTo>
                    <a:pt x="7497" y="715"/>
                  </a:lnTo>
                  <a:cubicBezTo>
                    <a:pt x="7437" y="695"/>
                    <a:pt x="7378" y="675"/>
                    <a:pt x="7318" y="655"/>
                  </a:cubicBezTo>
                  <a:cubicBezTo>
                    <a:pt x="7305" y="655"/>
                    <a:pt x="7221" y="603"/>
                    <a:pt x="7143" y="603"/>
                  </a:cubicBezTo>
                  <a:cubicBezTo>
                    <a:pt x="7104" y="603"/>
                    <a:pt x="7067" y="616"/>
                    <a:pt x="7040" y="655"/>
                  </a:cubicBezTo>
                  <a:cubicBezTo>
                    <a:pt x="6921" y="735"/>
                    <a:pt x="6802" y="794"/>
                    <a:pt x="6683" y="874"/>
                  </a:cubicBezTo>
                  <a:cubicBezTo>
                    <a:pt x="6564" y="953"/>
                    <a:pt x="6445" y="1032"/>
                    <a:pt x="6326" y="1112"/>
                  </a:cubicBezTo>
                  <a:cubicBezTo>
                    <a:pt x="6207" y="1191"/>
                    <a:pt x="6088" y="1270"/>
                    <a:pt x="5970" y="1369"/>
                  </a:cubicBezTo>
                  <a:cubicBezTo>
                    <a:pt x="5851" y="1469"/>
                    <a:pt x="5712" y="1548"/>
                    <a:pt x="5593" y="1647"/>
                  </a:cubicBezTo>
                  <a:cubicBezTo>
                    <a:pt x="5474" y="1746"/>
                    <a:pt x="5335" y="1845"/>
                    <a:pt x="5216" y="1944"/>
                  </a:cubicBezTo>
                  <a:cubicBezTo>
                    <a:pt x="4700" y="2361"/>
                    <a:pt x="4205" y="2857"/>
                    <a:pt x="3709" y="3412"/>
                  </a:cubicBezTo>
                  <a:cubicBezTo>
                    <a:pt x="3233" y="3967"/>
                    <a:pt x="2757" y="4542"/>
                    <a:pt x="2340" y="5217"/>
                  </a:cubicBezTo>
                  <a:cubicBezTo>
                    <a:pt x="1329" y="6763"/>
                    <a:pt x="675" y="8409"/>
                    <a:pt x="318" y="10055"/>
                  </a:cubicBezTo>
                  <a:lnTo>
                    <a:pt x="258" y="10353"/>
                  </a:lnTo>
                  <a:lnTo>
                    <a:pt x="199" y="10670"/>
                  </a:lnTo>
                  <a:cubicBezTo>
                    <a:pt x="179" y="10869"/>
                    <a:pt x="139" y="11067"/>
                    <a:pt x="119" y="11265"/>
                  </a:cubicBezTo>
                  <a:cubicBezTo>
                    <a:pt x="80" y="11682"/>
                    <a:pt x="20" y="12078"/>
                    <a:pt x="20" y="12475"/>
                  </a:cubicBezTo>
                  <a:cubicBezTo>
                    <a:pt x="0" y="13268"/>
                    <a:pt x="60" y="14042"/>
                    <a:pt x="159" y="14795"/>
                  </a:cubicBezTo>
                  <a:cubicBezTo>
                    <a:pt x="595" y="17790"/>
                    <a:pt x="1884" y="20269"/>
                    <a:pt x="3411" y="22113"/>
                  </a:cubicBezTo>
                  <a:cubicBezTo>
                    <a:pt x="4958" y="23957"/>
                    <a:pt x="6763" y="25167"/>
                    <a:pt x="8448" y="25901"/>
                  </a:cubicBezTo>
                  <a:cubicBezTo>
                    <a:pt x="10154" y="26634"/>
                    <a:pt x="11740" y="26952"/>
                    <a:pt x="13089" y="27051"/>
                  </a:cubicBezTo>
                  <a:cubicBezTo>
                    <a:pt x="13511" y="27088"/>
                    <a:pt x="13911" y="27104"/>
                    <a:pt x="14290" y="27104"/>
                  </a:cubicBezTo>
                  <a:cubicBezTo>
                    <a:pt x="15123" y="27104"/>
                    <a:pt x="15853" y="27027"/>
                    <a:pt x="16480" y="26932"/>
                  </a:cubicBezTo>
                  <a:cubicBezTo>
                    <a:pt x="16936" y="26853"/>
                    <a:pt x="17353" y="26773"/>
                    <a:pt x="17710" y="26674"/>
                  </a:cubicBezTo>
                  <a:cubicBezTo>
                    <a:pt x="17888" y="26634"/>
                    <a:pt x="18047" y="26595"/>
                    <a:pt x="18205" y="26555"/>
                  </a:cubicBezTo>
                  <a:cubicBezTo>
                    <a:pt x="18364" y="26496"/>
                    <a:pt x="18503" y="26456"/>
                    <a:pt x="18642" y="26396"/>
                  </a:cubicBezTo>
                  <a:cubicBezTo>
                    <a:pt x="18781" y="26357"/>
                    <a:pt x="18900" y="26317"/>
                    <a:pt x="19019" y="26277"/>
                  </a:cubicBezTo>
                  <a:cubicBezTo>
                    <a:pt x="19118" y="26238"/>
                    <a:pt x="19217" y="26198"/>
                    <a:pt x="19316" y="26158"/>
                  </a:cubicBezTo>
                  <a:cubicBezTo>
                    <a:pt x="19494" y="26079"/>
                    <a:pt x="19653" y="26020"/>
                    <a:pt x="19772" y="25980"/>
                  </a:cubicBezTo>
                  <a:cubicBezTo>
                    <a:pt x="19990" y="25881"/>
                    <a:pt x="20089" y="25821"/>
                    <a:pt x="20109" y="25821"/>
                  </a:cubicBezTo>
                  <a:lnTo>
                    <a:pt x="20109" y="25801"/>
                  </a:lnTo>
                  <a:cubicBezTo>
                    <a:pt x="20089" y="25801"/>
                    <a:pt x="19990" y="25841"/>
                    <a:pt x="19752" y="25920"/>
                  </a:cubicBezTo>
                  <a:cubicBezTo>
                    <a:pt x="19633" y="25960"/>
                    <a:pt x="19475" y="26000"/>
                    <a:pt x="19296" y="26079"/>
                  </a:cubicBezTo>
                  <a:cubicBezTo>
                    <a:pt x="19197" y="26099"/>
                    <a:pt x="19098" y="26139"/>
                    <a:pt x="18979" y="26178"/>
                  </a:cubicBezTo>
                  <a:cubicBezTo>
                    <a:pt x="18860" y="26218"/>
                    <a:pt x="18741" y="26258"/>
                    <a:pt x="18602" y="26297"/>
                  </a:cubicBezTo>
                  <a:cubicBezTo>
                    <a:pt x="18483" y="26337"/>
                    <a:pt x="18344" y="26377"/>
                    <a:pt x="18186" y="26416"/>
                  </a:cubicBezTo>
                  <a:cubicBezTo>
                    <a:pt x="18027" y="26456"/>
                    <a:pt x="17868" y="26496"/>
                    <a:pt x="17690" y="26535"/>
                  </a:cubicBezTo>
                  <a:cubicBezTo>
                    <a:pt x="17333" y="26634"/>
                    <a:pt x="16916" y="26694"/>
                    <a:pt x="16480" y="26773"/>
                  </a:cubicBezTo>
                  <a:cubicBezTo>
                    <a:pt x="15886" y="26851"/>
                    <a:pt x="15199" y="26911"/>
                    <a:pt x="14425" y="26911"/>
                  </a:cubicBezTo>
                  <a:cubicBezTo>
                    <a:pt x="14011" y="26911"/>
                    <a:pt x="13572" y="26894"/>
                    <a:pt x="13109" y="26853"/>
                  </a:cubicBezTo>
                  <a:cubicBezTo>
                    <a:pt x="11780" y="26734"/>
                    <a:pt x="10233" y="26396"/>
                    <a:pt x="8567" y="25682"/>
                  </a:cubicBezTo>
                  <a:cubicBezTo>
                    <a:pt x="6902" y="24949"/>
                    <a:pt x="5137" y="23759"/>
                    <a:pt x="3629" y="21934"/>
                  </a:cubicBezTo>
                  <a:cubicBezTo>
                    <a:pt x="2142" y="20130"/>
                    <a:pt x="893" y="17690"/>
                    <a:pt x="456" y="14755"/>
                  </a:cubicBezTo>
                  <a:cubicBezTo>
                    <a:pt x="357" y="14022"/>
                    <a:pt x="298" y="13268"/>
                    <a:pt x="337" y="12495"/>
                  </a:cubicBezTo>
                  <a:cubicBezTo>
                    <a:pt x="337" y="12098"/>
                    <a:pt x="377" y="11701"/>
                    <a:pt x="417" y="11305"/>
                  </a:cubicBezTo>
                  <a:cubicBezTo>
                    <a:pt x="437" y="11106"/>
                    <a:pt x="476" y="10908"/>
                    <a:pt x="496" y="10710"/>
                  </a:cubicBezTo>
                  <a:lnTo>
                    <a:pt x="556" y="10412"/>
                  </a:lnTo>
                  <a:lnTo>
                    <a:pt x="615" y="10115"/>
                  </a:lnTo>
                  <a:cubicBezTo>
                    <a:pt x="952" y="8509"/>
                    <a:pt x="1607" y="6882"/>
                    <a:pt x="2598" y="5375"/>
                  </a:cubicBezTo>
                  <a:cubicBezTo>
                    <a:pt x="2995" y="4721"/>
                    <a:pt x="3471" y="4146"/>
                    <a:pt x="3947" y="3610"/>
                  </a:cubicBezTo>
                  <a:cubicBezTo>
                    <a:pt x="4423" y="3075"/>
                    <a:pt x="4918" y="2579"/>
                    <a:pt x="5414" y="2182"/>
                  </a:cubicBezTo>
                  <a:cubicBezTo>
                    <a:pt x="5533" y="2083"/>
                    <a:pt x="5652" y="1984"/>
                    <a:pt x="5771" y="1885"/>
                  </a:cubicBezTo>
                  <a:cubicBezTo>
                    <a:pt x="5910" y="1786"/>
                    <a:pt x="6029" y="1706"/>
                    <a:pt x="6148" y="1607"/>
                  </a:cubicBezTo>
                  <a:cubicBezTo>
                    <a:pt x="6267" y="1528"/>
                    <a:pt x="6386" y="1429"/>
                    <a:pt x="6505" y="1350"/>
                  </a:cubicBezTo>
                  <a:cubicBezTo>
                    <a:pt x="6624" y="1270"/>
                    <a:pt x="6743" y="1191"/>
                    <a:pt x="6842" y="1131"/>
                  </a:cubicBezTo>
                  <a:cubicBezTo>
                    <a:pt x="6961" y="1052"/>
                    <a:pt x="7060" y="993"/>
                    <a:pt x="7179" y="913"/>
                  </a:cubicBezTo>
                  <a:cubicBezTo>
                    <a:pt x="7171" y="911"/>
                    <a:pt x="7168" y="909"/>
                    <a:pt x="7168" y="909"/>
                  </a:cubicBezTo>
                  <a:cubicBezTo>
                    <a:pt x="7172" y="909"/>
                    <a:pt x="7332" y="958"/>
                    <a:pt x="7417" y="993"/>
                  </a:cubicBezTo>
                  <a:cubicBezTo>
                    <a:pt x="7516" y="1012"/>
                    <a:pt x="7596" y="1052"/>
                    <a:pt x="7695" y="1072"/>
                  </a:cubicBezTo>
                  <a:lnTo>
                    <a:pt x="7745" y="1097"/>
                  </a:lnTo>
                  <a:lnTo>
                    <a:pt x="7745" y="1097"/>
                  </a:lnTo>
                  <a:cubicBezTo>
                    <a:pt x="7776" y="1315"/>
                    <a:pt x="7809" y="1534"/>
                    <a:pt x="7834" y="1746"/>
                  </a:cubicBezTo>
                  <a:cubicBezTo>
                    <a:pt x="7893" y="2083"/>
                    <a:pt x="7933" y="2440"/>
                    <a:pt x="7992" y="2777"/>
                  </a:cubicBezTo>
                  <a:cubicBezTo>
                    <a:pt x="8131" y="3452"/>
                    <a:pt x="8230" y="4106"/>
                    <a:pt x="8389" y="4741"/>
                  </a:cubicBezTo>
                  <a:cubicBezTo>
                    <a:pt x="8468" y="5058"/>
                    <a:pt x="8528" y="5375"/>
                    <a:pt x="8607" y="5693"/>
                  </a:cubicBezTo>
                  <a:cubicBezTo>
                    <a:pt x="8686" y="6010"/>
                    <a:pt x="8766" y="6307"/>
                    <a:pt x="8845" y="6605"/>
                  </a:cubicBezTo>
                  <a:cubicBezTo>
                    <a:pt x="8924" y="6902"/>
                    <a:pt x="9004" y="7200"/>
                    <a:pt x="9083" y="7497"/>
                  </a:cubicBezTo>
                  <a:cubicBezTo>
                    <a:pt x="9182" y="7775"/>
                    <a:pt x="9281" y="8072"/>
                    <a:pt x="9361" y="8350"/>
                  </a:cubicBezTo>
                  <a:cubicBezTo>
                    <a:pt x="10075" y="10591"/>
                    <a:pt x="10908" y="12534"/>
                    <a:pt x="11740" y="14220"/>
                  </a:cubicBezTo>
                  <a:cubicBezTo>
                    <a:pt x="12573" y="15925"/>
                    <a:pt x="13446" y="17314"/>
                    <a:pt x="14219" y="18543"/>
                  </a:cubicBezTo>
                  <a:cubicBezTo>
                    <a:pt x="15032" y="19733"/>
                    <a:pt x="15786" y="20744"/>
                    <a:pt x="16460" y="21558"/>
                  </a:cubicBezTo>
                  <a:cubicBezTo>
                    <a:pt x="17789" y="23204"/>
                    <a:pt x="18820" y="24175"/>
                    <a:pt x="19435" y="24770"/>
                  </a:cubicBezTo>
                  <a:cubicBezTo>
                    <a:pt x="19475" y="24810"/>
                    <a:pt x="19514" y="24850"/>
                    <a:pt x="19554" y="24889"/>
                  </a:cubicBezTo>
                  <a:cubicBezTo>
                    <a:pt x="19594" y="24929"/>
                    <a:pt x="19633" y="24949"/>
                    <a:pt x="19633" y="24988"/>
                  </a:cubicBezTo>
                  <a:cubicBezTo>
                    <a:pt x="19693" y="25068"/>
                    <a:pt x="19732" y="25147"/>
                    <a:pt x="19752" y="25207"/>
                  </a:cubicBezTo>
                  <a:cubicBezTo>
                    <a:pt x="19832" y="25345"/>
                    <a:pt x="19891" y="25444"/>
                    <a:pt x="19931" y="25544"/>
                  </a:cubicBezTo>
                  <a:cubicBezTo>
                    <a:pt x="20030" y="25702"/>
                    <a:pt x="20070" y="25782"/>
                    <a:pt x="20089" y="25782"/>
                  </a:cubicBezTo>
                  <a:cubicBezTo>
                    <a:pt x="20089" y="25782"/>
                    <a:pt x="20070" y="25702"/>
                    <a:pt x="19990" y="25524"/>
                  </a:cubicBezTo>
                  <a:cubicBezTo>
                    <a:pt x="19951" y="25425"/>
                    <a:pt x="19891" y="25306"/>
                    <a:pt x="19832" y="25167"/>
                  </a:cubicBezTo>
                  <a:cubicBezTo>
                    <a:pt x="19792" y="25107"/>
                    <a:pt x="19752" y="25028"/>
                    <a:pt x="19713" y="24949"/>
                  </a:cubicBezTo>
                  <a:cubicBezTo>
                    <a:pt x="19693" y="24889"/>
                    <a:pt x="19653" y="24869"/>
                    <a:pt x="19613" y="24830"/>
                  </a:cubicBezTo>
                  <a:cubicBezTo>
                    <a:pt x="19594" y="24790"/>
                    <a:pt x="19554" y="24750"/>
                    <a:pt x="19514" y="24711"/>
                  </a:cubicBezTo>
                  <a:cubicBezTo>
                    <a:pt x="18919" y="24076"/>
                    <a:pt x="17908" y="23085"/>
                    <a:pt x="16599" y="21439"/>
                  </a:cubicBezTo>
                  <a:cubicBezTo>
                    <a:pt x="15945" y="20606"/>
                    <a:pt x="15211" y="19614"/>
                    <a:pt x="14418" y="18404"/>
                  </a:cubicBezTo>
                  <a:cubicBezTo>
                    <a:pt x="13644" y="17195"/>
                    <a:pt x="12791" y="15807"/>
                    <a:pt x="11978" y="14121"/>
                  </a:cubicBezTo>
                  <a:cubicBezTo>
                    <a:pt x="11145" y="12435"/>
                    <a:pt x="10332" y="10492"/>
                    <a:pt x="9638" y="8271"/>
                  </a:cubicBezTo>
                  <a:cubicBezTo>
                    <a:pt x="9539" y="7993"/>
                    <a:pt x="9460" y="7696"/>
                    <a:pt x="9361" y="7418"/>
                  </a:cubicBezTo>
                  <a:cubicBezTo>
                    <a:pt x="9281" y="7120"/>
                    <a:pt x="9202" y="6823"/>
                    <a:pt x="9123" y="6525"/>
                  </a:cubicBezTo>
                  <a:cubicBezTo>
                    <a:pt x="9043" y="6228"/>
                    <a:pt x="8964" y="5931"/>
                    <a:pt x="8885" y="5633"/>
                  </a:cubicBezTo>
                  <a:cubicBezTo>
                    <a:pt x="8805" y="5316"/>
                    <a:pt x="8746" y="4998"/>
                    <a:pt x="8667" y="4681"/>
                  </a:cubicBezTo>
                  <a:cubicBezTo>
                    <a:pt x="8508" y="4047"/>
                    <a:pt x="8409" y="3392"/>
                    <a:pt x="8290" y="2718"/>
                  </a:cubicBezTo>
                  <a:cubicBezTo>
                    <a:pt x="8210" y="2381"/>
                    <a:pt x="8171" y="2044"/>
                    <a:pt x="8131" y="1706"/>
                  </a:cubicBezTo>
                  <a:cubicBezTo>
                    <a:pt x="8072" y="1350"/>
                    <a:pt x="8032" y="993"/>
                    <a:pt x="7972" y="616"/>
                  </a:cubicBezTo>
                  <a:cubicBezTo>
                    <a:pt x="7953" y="576"/>
                    <a:pt x="7933" y="536"/>
                    <a:pt x="7873" y="417"/>
                  </a:cubicBezTo>
                  <a:lnTo>
                    <a:pt x="7675"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9"/>
            <p:cNvSpPr/>
            <p:nvPr/>
          </p:nvSpPr>
          <p:spPr>
            <a:xfrm>
              <a:off x="-763050" y="2500760"/>
              <a:ext cx="786803" cy="911308"/>
            </a:xfrm>
            <a:custGeom>
              <a:rect b="b" l="l" r="r" t="t"/>
              <a:pathLst>
                <a:path extrusionOk="0" h="28414" w="24532">
                  <a:moveTo>
                    <a:pt x="15202" y="230"/>
                  </a:moveTo>
                  <a:cubicBezTo>
                    <a:pt x="15987" y="230"/>
                    <a:pt x="16719" y="292"/>
                    <a:pt x="17393" y="392"/>
                  </a:cubicBezTo>
                  <a:cubicBezTo>
                    <a:pt x="18840" y="591"/>
                    <a:pt x="20010" y="948"/>
                    <a:pt x="20962" y="1304"/>
                  </a:cubicBezTo>
                  <a:cubicBezTo>
                    <a:pt x="21418" y="1503"/>
                    <a:pt x="21835" y="1661"/>
                    <a:pt x="22192" y="1860"/>
                  </a:cubicBezTo>
                  <a:cubicBezTo>
                    <a:pt x="22370" y="1959"/>
                    <a:pt x="22529" y="2038"/>
                    <a:pt x="22688" y="2118"/>
                  </a:cubicBezTo>
                  <a:cubicBezTo>
                    <a:pt x="22846" y="2197"/>
                    <a:pt x="22965" y="2276"/>
                    <a:pt x="23104" y="2356"/>
                  </a:cubicBezTo>
                  <a:cubicBezTo>
                    <a:pt x="23362" y="2514"/>
                    <a:pt x="23580" y="2633"/>
                    <a:pt x="23758" y="2752"/>
                  </a:cubicBezTo>
                  <a:cubicBezTo>
                    <a:pt x="23937" y="2871"/>
                    <a:pt x="24076" y="2970"/>
                    <a:pt x="24195" y="3050"/>
                  </a:cubicBezTo>
                  <a:cubicBezTo>
                    <a:pt x="24386" y="3189"/>
                    <a:pt x="24486" y="3252"/>
                    <a:pt x="24507" y="3252"/>
                  </a:cubicBezTo>
                  <a:lnTo>
                    <a:pt x="24507" y="3252"/>
                  </a:lnTo>
                  <a:cubicBezTo>
                    <a:pt x="24486" y="3269"/>
                    <a:pt x="24388" y="3347"/>
                    <a:pt x="24215" y="3486"/>
                  </a:cubicBezTo>
                  <a:cubicBezTo>
                    <a:pt x="24016" y="3664"/>
                    <a:pt x="23699" y="3942"/>
                    <a:pt x="23243" y="4339"/>
                  </a:cubicBezTo>
                  <a:cubicBezTo>
                    <a:pt x="22350" y="5172"/>
                    <a:pt x="20923" y="6500"/>
                    <a:pt x="18939" y="8721"/>
                  </a:cubicBezTo>
                  <a:cubicBezTo>
                    <a:pt x="17968" y="9832"/>
                    <a:pt x="16817" y="11141"/>
                    <a:pt x="15608" y="12767"/>
                  </a:cubicBezTo>
                  <a:cubicBezTo>
                    <a:pt x="14418" y="14393"/>
                    <a:pt x="13129" y="16337"/>
                    <a:pt x="11860" y="18637"/>
                  </a:cubicBezTo>
                  <a:cubicBezTo>
                    <a:pt x="10590" y="20957"/>
                    <a:pt x="9321" y="23634"/>
                    <a:pt x="8171" y="26748"/>
                  </a:cubicBezTo>
                  <a:cubicBezTo>
                    <a:pt x="8032" y="27125"/>
                    <a:pt x="7893" y="27521"/>
                    <a:pt x="7755" y="27918"/>
                  </a:cubicBezTo>
                  <a:lnTo>
                    <a:pt x="7735" y="27978"/>
                  </a:lnTo>
                  <a:lnTo>
                    <a:pt x="7556" y="27859"/>
                  </a:lnTo>
                  <a:cubicBezTo>
                    <a:pt x="7378" y="27759"/>
                    <a:pt x="7179" y="27640"/>
                    <a:pt x="7001" y="27521"/>
                  </a:cubicBezTo>
                  <a:cubicBezTo>
                    <a:pt x="6822" y="27402"/>
                    <a:pt x="6644" y="27283"/>
                    <a:pt x="6485" y="27145"/>
                  </a:cubicBezTo>
                  <a:lnTo>
                    <a:pt x="6208" y="26946"/>
                  </a:lnTo>
                  <a:lnTo>
                    <a:pt x="5950" y="26748"/>
                  </a:lnTo>
                  <a:cubicBezTo>
                    <a:pt x="5791" y="26589"/>
                    <a:pt x="5613" y="26451"/>
                    <a:pt x="5454" y="26312"/>
                  </a:cubicBezTo>
                  <a:cubicBezTo>
                    <a:pt x="5276" y="26153"/>
                    <a:pt x="5117" y="25994"/>
                    <a:pt x="4958" y="25836"/>
                  </a:cubicBezTo>
                  <a:lnTo>
                    <a:pt x="4720" y="25598"/>
                  </a:lnTo>
                  <a:lnTo>
                    <a:pt x="4482" y="25360"/>
                  </a:lnTo>
                  <a:cubicBezTo>
                    <a:pt x="4324" y="25181"/>
                    <a:pt x="4165" y="25023"/>
                    <a:pt x="4006" y="24844"/>
                  </a:cubicBezTo>
                  <a:cubicBezTo>
                    <a:pt x="3729" y="24467"/>
                    <a:pt x="3411" y="24110"/>
                    <a:pt x="3154" y="23714"/>
                  </a:cubicBezTo>
                  <a:cubicBezTo>
                    <a:pt x="2856" y="23337"/>
                    <a:pt x="2618" y="22921"/>
                    <a:pt x="2360" y="22504"/>
                  </a:cubicBezTo>
                  <a:cubicBezTo>
                    <a:pt x="2241" y="22286"/>
                    <a:pt x="2142" y="22068"/>
                    <a:pt x="2023" y="21850"/>
                  </a:cubicBezTo>
                  <a:lnTo>
                    <a:pt x="1845" y="21513"/>
                  </a:lnTo>
                  <a:lnTo>
                    <a:pt x="1686" y="21175"/>
                  </a:lnTo>
                  <a:cubicBezTo>
                    <a:pt x="853" y="19351"/>
                    <a:pt x="437" y="17467"/>
                    <a:pt x="338" y="15642"/>
                  </a:cubicBezTo>
                  <a:cubicBezTo>
                    <a:pt x="278" y="13838"/>
                    <a:pt x="556" y="12113"/>
                    <a:pt x="1091" y="10566"/>
                  </a:cubicBezTo>
                  <a:cubicBezTo>
                    <a:pt x="2142" y="7452"/>
                    <a:pt x="4006" y="5053"/>
                    <a:pt x="6029" y="3426"/>
                  </a:cubicBezTo>
                  <a:cubicBezTo>
                    <a:pt x="8072" y="1780"/>
                    <a:pt x="10253" y="908"/>
                    <a:pt x="12217" y="531"/>
                  </a:cubicBezTo>
                  <a:cubicBezTo>
                    <a:pt x="13279" y="316"/>
                    <a:pt x="14277" y="230"/>
                    <a:pt x="15202" y="230"/>
                  </a:cubicBezTo>
                  <a:close/>
                  <a:moveTo>
                    <a:pt x="15074" y="0"/>
                  </a:moveTo>
                  <a:cubicBezTo>
                    <a:pt x="14169" y="0"/>
                    <a:pt x="13192" y="79"/>
                    <a:pt x="12157" y="273"/>
                  </a:cubicBezTo>
                  <a:cubicBezTo>
                    <a:pt x="10174" y="650"/>
                    <a:pt x="7933" y="1542"/>
                    <a:pt x="5851" y="3208"/>
                  </a:cubicBezTo>
                  <a:cubicBezTo>
                    <a:pt x="3788" y="4854"/>
                    <a:pt x="1884" y="7294"/>
                    <a:pt x="814" y="10467"/>
                  </a:cubicBezTo>
                  <a:cubicBezTo>
                    <a:pt x="258" y="12033"/>
                    <a:pt x="0" y="13798"/>
                    <a:pt x="40" y="15662"/>
                  </a:cubicBezTo>
                  <a:cubicBezTo>
                    <a:pt x="139" y="17507"/>
                    <a:pt x="556" y="19430"/>
                    <a:pt x="1408" y="21294"/>
                  </a:cubicBezTo>
                  <a:lnTo>
                    <a:pt x="1567" y="21651"/>
                  </a:lnTo>
                  <a:lnTo>
                    <a:pt x="1746" y="21989"/>
                  </a:lnTo>
                  <a:cubicBezTo>
                    <a:pt x="1865" y="22207"/>
                    <a:pt x="1984" y="22425"/>
                    <a:pt x="2103" y="22643"/>
                  </a:cubicBezTo>
                  <a:cubicBezTo>
                    <a:pt x="2360" y="23079"/>
                    <a:pt x="2618" y="23496"/>
                    <a:pt x="2896" y="23892"/>
                  </a:cubicBezTo>
                  <a:cubicBezTo>
                    <a:pt x="3173" y="24289"/>
                    <a:pt x="3491" y="24666"/>
                    <a:pt x="3768" y="25023"/>
                  </a:cubicBezTo>
                  <a:cubicBezTo>
                    <a:pt x="3927" y="25201"/>
                    <a:pt x="4106" y="25380"/>
                    <a:pt x="4244" y="25558"/>
                  </a:cubicBezTo>
                  <a:lnTo>
                    <a:pt x="4482" y="25816"/>
                  </a:lnTo>
                  <a:lnTo>
                    <a:pt x="4740" y="26054"/>
                  </a:lnTo>
                  <a:lnTo>
                    <a:pt x="5236" y="26530"/>
                  </a:lnTo>
                  <a:cubicBezTo>
                    <a:pt x="5414" y="26669"/>
                    <a:pt x="5593" y="26827"/>
                    <a:pt x="5771" y="26966"/>
                  </a:cubicBezTo>
                  <a:lnTo>
                    <a:pt x="6029" y="27184"/>
                  </a:lnTo>
                  <a:lnTo>
                    <a:pt x="6287" y="27383"/>
                  </a:lnTo>
                  <a:cubicBezTo>
                    <a:pt x="6465" y="27502"/>
                    <a:pt x="6644" y="27640"/>
                    <a:pt x="6822" y="27759"/>
                  </a:cubicBezTo>
                  <a:cubicBezTo>
                    <a:pt x="7021" y="27878"/>
                    <a:pt x="7199" y="27997"/>
                    <a:pt x="7378" y="28116"/>
                  </a:cubicBezTo>
                  <a:lnTo>
                    <a:pt x="7755" y="28335"/>
                  </a:lnTo>
                  <a:cubicBezTo>
                    <a:pt x="7794" y="28354"/>
                    <a:pt x="7834" y="28394"/>
                    <a:pt x="7874" y="28414"/>
                  </a:cubicBezTo>
                  <a:lnTo>
                    <a:pt x="7933" y="28255"/>
                  </a:lnTo>
                  <a:lnTo>
                    <a:pt x="8012" y="28017"/>
                  </a:lnTo>
                  <a:cubicBezTo>
                    <a:pt x="8171" y="27621"/>
                    <a:pt x="8290" y="27224"/>
                    <a:pt x="8449" y="26847"/>
                  </a:cubicBezTo>
                  <a:cubicBezTo>
                    <a:pt x="9579" y="23734"/>
                    <a:pt x="10848" y="21076"/>
                    <a:pt x="12098" y="18776"/>
                  </a:cubicBezTo>
                  <a:cubicBezTo>
                    <a:pt x="13347" y="16475"/>
                    <a:pt x="14616" y="14532"/>
                    <a:pt x="15806" y="12906"/>
                  </a:cubicBezTo>
                  <a:cubicBezTo>
                    <a:pt x="16996" y="11280"/>
                    <a:pt x="18126" y="9971"/>
                    <a:pt x="19098" y="8840"/>
                  </a:cubicBezTo>
                  <a:cubicBezTo>
                    <a:pt x="21042" y="6619"/>
                    <a:pt x="22450" y="5271"/>
                    <a:pt x="23322" y="4418"/>
                  </a:cubicBezTo>
                  <a:cubicBezTo>
                    <a:pt x="23758" y="4002"/>
                    <a:pt x="24056" y="3724"/>
                    <a:pt x="24254" y="3526"/>
                  </a:cubicBezTo>
                  <a:cubicBezTo>
                    <a:pt x="24453" y="3347"/>
                    <a:pt x="24532" y="3268"/>
                    <a:pt x="24512" y="3248"/>
                  </a:cubicBezTo>
                  <a:cubicBezTo>
                    <a:pt x="24532" y="3248"/>
                    <a:pt x="24433" y="3169"/>
                    <a:pt x="24215" y="3010"/>
                  </a:cubicBezTo>
                  <a:cubicBezTo>
                    <a:pt x="24115" y="2911"/>
                    <a:pt x="23977" y="2812"/>
                    <a:pt x="23818" y="2693"/>
                  </a:cubicBezTo>
                  <a:cubicBezTo>
                    <a:pt x="23639" y="2554"/>
                    <a:pt x="23421" y="2415"/>
                    <a:pt x="23163" y="2256"/>
                  </a:cubicBezTo>
                  <a:cubicBezTo>
                    <a:pt x="23025" y="2177"/>
                    <a:pt x="22906" y="2078"/>
                    <a:pt x="22747" y="1999"/>
                  </a:cubicBezTo>
                  <a:cubicBezTo>
                    <a:pt x="22588" y="1919"/>
                    <a:pt x="22430" y="1820"/>
                    <a:pt x="22251" y="1741"/>
                  </a:cubicBezTo>
                  <a:cubicBezTo>
                    <a:pt x="21894" y="1523"/>
                    <a:pt x="21478" y="1364"/>
                    <a:pt x="21022" y="1146"/>
                  </a:cubicBezTo>
                  <a:cubicBezTo>
                    <a:pt x="20070" y="769"/>
                    <a:pt x="18900" y="392"/>
                    <a:pt x="17412" y="174"/>
                  </a:cubicBezTo>
                  <a:cubicBezTo>
                    <a:pt x="16703" y="69"/>
                    <a:pt x="15920" y="0"/>
                    <a:pt x="150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9"/>
            <p:cNvSpPr/>
            <p:nvPr/>
          </p:nvSpPr>
          <p:spPr>
            <a:xfrm>
              <a:off x="-18871" y="1862005"/>
              <a:ext cx="1014068" cy="737218"/>
            </a:xfrm>
            <a:custGeom>
              <a:rect b="b" l="l" r="r" t="t"/>
              <a:pathLst>
                <a:path extrusionOk="0" h="22986" w="31618">
                  <a:moveTo>
                    <a:pt x="14877" y="1"/>
                  </a:moveTo>
                  <a:cubicBezTo>
                    <a:pt x="13587" y="1"/>
                    <a:pt x="12135" y="101"/>
                    <a:pt x="10511" y="398"/>
                  </a:cubicBezTo>
                  <a:cubicBezTo>
                    <a:pt x="9480" y="596"/>
                    <a:pt x="8389" y="874"/>
                    <a:pt x="7298" y="1350"/>
                  </a:cubicBezTo>
                  <a:cubicBezTo>
                    <a:pt x="6188" y="1806"/>
                    <a:pt x="5057" y="2460"/>
                    <a:pt x="4046" y="3392"/>
                  </a:cubicBezTo>
                  <a:cubicBezTo>
                    <a:pt x="2043" y="5236"/>
                    <a:pt x="635" y="8172"/>
                    <a:pt x="218" y="11543"/>
                  </a:cubicBezTo>
                  <a:cubicBezTo>
                    <a:pt x="0" y="13248"/>
                    <a:pt x="40" y="15053"/>
                    <a:pt x="238" y="16937"/>
                  </a:cubicBezTo>
                  <a:cubicBezTo>
                    <a:pt x="337" y="17869"/>
                    <a:pt x="476" y="18821"/>
                    <a:pt x="635" y="19812"/>
                  </a:cubicBezTo>
                  <a:cubicBezTo>
                    <a:pt x="714" y="20288"/>
                    <a:pt x="793" y="20784"/>
                    <a:pt x="893" y="21280"/>
                  </a:cubicBezTo>
                  <a:cubicBezTo>
                    <a:pt x="992" y="21835"/>
                    <a:pt x="1111" y="22410"/>
                    <a:pt x="1210" y="22985"/>
                  </a:cubicBezTo>
                  <a:cubicBezTo>
                    <a:pt x="1428" y="22886"/>
                    <a:pt x="1745" y="22767"/>
                    <a:pt x="2122" y="22609"/>
                  </a:cubicBezTo>
                  <a:lnTo>
                    <a:pt x="2182" y="22589"/>
                  </a:lnTo>
                  <a:cubicBezTo>
                    <a:pt x="2201" y="22569"/>
                    <a:pt x="2221" y="22569"/>
                    <a:pt x="2241" y="22549"/>
                  </a:cubicBezTo>
                  <a:lnTo>
                    <a:pt x="2281" y="22529"/>
                  </a:lnTo>
                  <a:cubicBezTo>
                    <a:pt x="2320" y="22490"/>
                    <a:pt x="2360" y="22470"/>
                    <a:pt x="2380" y="22430"/>
                  </a:cubicBezTo>
                  <a:cubicBezTo>
                    <a:pt x="2459" y="22391"/>
                    <a:pt x="2539" y="22331"/>
                    <a:pt x="2598" y="22272"/>
                  </a:cubicBezTo>
                  <a:cubicBezTo>
                    <a:pt x="2757" y="22153"/>
                    <a:pt x="2896" y="22034"/>
                    <a:pt x="3054" y="21895"/>
                  </a:cubicBezTo>
                  <a:cubicBezTo>
                    <a:pt x="4740" y="20546"/>
                    <a:pt x="6426" y="19337"/>
                    <a:pt x="8091" y="18305"/>
                  </a:cubicBezTo>
                  <a:cubicBezTo>
                    <a:pt x="9757" y="17294"/>
                    <a:pt x="11403" y="16401"/>
                    <a:pt x="13010" y="15668"/>
                  </a:cubicBezTo>
                  <a:cubicBezTo>
                    <a:pt x="16222" y="14180"/>
                    <a:pt x="19256" y="13189"/>
                    <a:pt x="21973" y="12455"/>
                  </a:cubicBezTo>
                  <a:cubicBezTo>
                    <a:pt x="24690" y="11741"/>
                    <a:pt x="27129" y="11265"/>
                    <a:pt x="29271" y="10908"/>
                  </a:cubicBezTo>
                  <a:cubicBezTo>
                    <a:pt x="29807" y="10829"/>
                    <a:pt x="30322" y="10750"/>
                    <a:pt x="30818" y="10690"/>
                  </a:cubicBezTo>
                  <a:cubicBezTo>
                    <a:pt x="30937" y="10670"/>
                    <a:pt x="31056" y="10650"/>
                    <a:pt x="31195" y="10631"/>
                  </a:cubicBezTo>
                  <a:cubicBezTo>
                    <a:pt x="31274" y="10611"/>
                    <a:pt x="31373" y="10591"/>
                    <a:pt x="31473" y="10591"/>
                  </a:cubicBezTo>
                  <a:cubicBezTo>
                    <a:pt x="31482" y="10592"/>
                    <a:pt x="31490" y="10593"/>
                    <a:pt x="31497" y="10593"/>
                  </a:cubicBezTo>
                  <a:cubicBezTo>
                    <a:pt x="31618" y="10593"/>
                    <a:pt x="31511" y="10446"/>
                    <a:pt x="31492" y="10353"/>
                  </a:cubicBezTo>
                  <a:cubicBezTo>
                    <a:pt x="31453" y="10234"/>
                    <a:pt x="31393" y="10095"/>
                    <a:pt x="31354" y="9976"/>
                  </a:cubicBezTo>
                  <a:cubicBezTo>
                    <a:pt x="31314" y="9857"/>
                    <a:pt x="31274" y="9758"/>
                    <a:pt x="31215" y="9639"/>
                  </a:cubicBezTo>
                  <a:cubicBezTo>
                    <a:pt x="30858" y="8766"/>
                    <a:pt x="30421" y="8013"/>
                    <a:pt x="29985" y="7339"/>
                  </a:cubicBezTo>
                  <a:cubicBezTo>
                    <a:pt x="29529" y="6684"/>
                    <a:pt x="29073" y="6109"/>
                    <a:pt x="28617" y="5613"/>
                  </a:cubicBezTo>
                  <a:cubicBezTo>
                    <a:pt x="28399" y="5355"/>
                    <a:pt x="28161" y="5137"/>
                    <a:pt x="27962" y="4919"/>
                  </a:cubicBezTo>
                  <a:cubicBezTo>
                    <a:pt x="27744" y="4721"/>
                    <a:pt x="27526" y="4523"/>
                    <a:pt x="27328" y="4344"/>
                  </a:cubicBezTo>
                  <a:cubicBezTo>
                    <a:pt x="26495" y="3630"/>
                    <a:pt x="25781" y="3154"/>
                    <a:pt x="25226" y="2817"/>
                  </a:cubicBezTo>
                  <a:cubicBezTo>
                    <a:pt x="24948" y="2639"/>
                    <a:pt x="24710" y="2520"/>
                    <a:pt x="24512" y="2401"/>
                  </a:cubicBezTo>
                  <a:cubicBezTo>
                    <a:pt x="24294" y="2282"/>
                    <a:pt x="24135" y="2202"/>
                    <a:pt x="23996" y="2143"/>
                  </a:cubicBezTo>
                  <a:cubicBezTo>
                    <a:pt x="23738" y="2024"/>
                    <a:pt x="23619" y="1984"/>
                    <a:pt x="23619" y="1984"/>
                  </a:cubicBezTo>
                  <a:lnTo>
                    <a:pt x="23619" y="1984"/>
                  </a:lnTo>
                  <a:cubicBezTo>
                    <a:pt x="23619" y="1984"/>
                    <a:pt x="23718" y="2064"/>
                    <a:pt x="23976" y="2202"/>
                  </a:cubicBezTo>
                  <a:cubicBezTo>
                    <a:pt x="24095" y="2262"/>
                    <a:pt x="24274" y="2361"/>
                    <a:pt x="24472" y="2480"/>
                  </a:cubicBezTo>
                  <a:cubicBezTo>
                    <a:pt x="24651" y="2599"/>
                    <a:pt x="24889" y="2718"/>
                    <a:pt x="25166" y="2916"/>
                  </a:cubicBezTo>
                  <a:cubicBezTo>
                    <a:pt x="25702" y="3253"/>
                    <a:pt x="26416" y="3749"/>
                    <a:pt x="27209" y="4463"/>
                  </a:cubicBezTo>
                  <a:cubicBezTo>
                    <a:pt x="27407" y="4642"/>
                    <a:pt x="27625" y="4840"/>
                    <a:pt x="27843" y="5058"/>
                  </a:cubicBezTo>
                  <a:cubicBezTo>
                    <a:pt x="28042" y="5276"/>
                    <a:pt x="28260" y="5474"/>
                    <a:pt x="28478" y="5732"/>
                  </a:cubicBezTo>
                  <a:cubicBezTo>
                    <a:pt x="28934" y="6228"/>
                    <a:pt x="29370" y="6803"/>
                    <a:pt x="29807" y="7458"/>
                  </a:cubicBezTo>
                  <a:cubicBezTo>
                    <a:pt x="30243" y="8112"/>
                    <a:pt x="30659" y="8866"/>
                    <a:pt x="31016" y="9738"/>
                  </a:cubicBezTo>
                  <a:cubicBezTo>
                    <a:pt x="31056" y="9837"/>
                    <a:pt x="31096" y="9937"/>
                    <a:pt x="31135" y="10055"/>
                  </a:cubicBezTo>
                  <a:cubicBezTo>
                    <a:pt x="31175" y="10155"/>
                    <a:pt x="31215" y="10254"/>
                    <a:pt x="31254" y="10353"/>
                  </a:cubicBezTo>
                  <a:cubicBezTo>
                    <a:pt x="31254" y="10353"/>
                    <a:pt x="31254" y="10373"/>
                    <a:pt x="31235" y="10373"/>
                  </a:cubicBezTo>
                  <a:lnTo>
                    <a:pt x="31155" y="10393"/>
                  </a:lnTo>
                  <a:cubicBezTo>
                    <a:pt x="31036" y="10412"/>
                    <a:pt x="30917" y="10432"/>
                    <a:pt x="30778" y="10452"/>
                  </a:cubicBezTo>
                  <a:cubicBezTo>
                    <a:pt x="30283" y="10512"/>
                    <a:pt x="29767" y="10591"/>
                    <a:pt x="29232" y="10670"/>
                  </a:cubicBezTo>
                  <a:cubicBezTo>
                    <a:pt x="27090" y="11027"/>
                    <a:pt x="24631" y="11483"/>
                    <a:pt x="21894" y="12197"/>
                  </a:cubicBezTo>
                  <a:cubicBezTo>
                    <a:pt x="19157" y="12931"/>
                    <a:pt x="16123" y="13903"/>
                    <a:pt x="12891" y="15390"/>
                  </a:cubicBezTo>
                  <a:cubicBezTo>
                    <a:pt x="11284" y="16144"/>
                    <a:pt x="9618" y="17036"/>
                    <a:pt x="7933" y="18047"/>
                  </a:cubicBezTo>
                  <a:cubicBezTo>
                    <a:pt x="6247" y="19079"/>
                    <a:pt x="4561" y="20288"/>
                    <a:pt x="2856" y="21657"/>
                  </a:cubicBezTo>
                  <a:cubicBezTo>
                    <a:pt x="2717" y="21796"/>
                    <a:pt x="2558" y="21915"/>
                    <a:pt x="2420" y="22034"/>
                  </a:cubicBezTo>
                  <a:cubicBezTo>
                    <a:pt x="2340" y="22093"/>
                    <a:pt x="2261" y="22153"/>
                    <a:pt x="2201" y="22212"/>
                  </a:cubicBezTo>
                  <a:cubicBezTo>
                    <a:pt x="2162" y="22232"/>
                    <a:pt x="2122" y="22272"/>
                    <a:pt x="2082" y="22291"/>
                  </a:cubicBezTo>
                  <a:cubicBezTo>
                    <a:pt x="2073" y="22301"/>
                    <a:pt x="2077" y="22301"/>
                    <a:pt x="2082" y="22301"/>
                  </a:cubicBezTo>
                  <a:cubicBezTo>
                    <a:pt x="2087" y="22301"/>
                    <a:pt x="2092" y="22301"/>
                    <a:pt x="2082" y="22311"/>
                  </a:cubicBezTo>
                  <a:lnTo>
                    <a:pt x="2023" y="22331"/>
                  </a:lnTo>
                  <a:cubicBezTo>
                    <a:pt x="1765" y="22430"/>
                    <a:pt x="1567" y="22510"/>
                    <a:pt x="1428" y="22569"/>
                  </a:cubicBezTo>
                  <a:cubicBezTo>
                    <a:pt x="1349" y="22113"/>
                    <a:pt x="1269" y="21677"/>
                    <a:pt x="1190" y="21240"/>
                  </a:cubicBezTo>
                  <a:cubicBezTo>
                    <a:pt x="1091" y="20745"/>
                    <a:pt x="992" y="20249"/>
                    <a:pt x="912" y="19753"/>
                  </a:cubicBezTo>
                  <a:cubicBezTo>
                    <a:pt x="754" y="18781"/>
                    <a:pt x="615" y="17829"/>
                    <a:pt x="516" y="16897"/>
                  </a:cubicBezTo>
                  <a:cubicBezTo>
                    <a:pt x="317" y="15033"/>
                    <a:pt x="298" y="13248"/>
                    <a:pt x="496" y="11583"/>
                  </a:cubicBezTo>
                  <a:cubicBezTo>
                    <a:pt x="912" y="8251"/>
                    <a:pt x="2281" y="5395"/>
                    <a:pt x="4244" y="3571"/>
                  </a:cubicBezTo>
                  <a:cubicBezTo>
                    <a:pt x="5216" y="2678"/>
                    <a:pt x="6307" y="2044"/>
                    <a:pt x="7397" y="1568"/>
                  </a:cubicBezTo>
                  <a:cubicBezTo>
                    <a:pt x="8468" y="1112"/>
                    <a:pt x="9559" y="834"/>
                    <a:pt x="10550" y="636"/>
                  </a:cubicBezTo>
                  <a:cubicBezTo>
                    <a:pt x="12253" y="305"/>
                    <a:pt x="13776" y="209"/>
                    <a:pt x="15108" y="209"/>
                  </a:cubicBezTo>
                  <a:cubicBezTo>
                    <a:pt x="15375" y="209"/>
                    <a:pt x="15634" y="213"/>
                    <a:pt x="15885" y="219"/>
                  </a:cubicBezTo>
                  <a:cubicBezTo>
                    <a:pt x="17392" y="279"/>
                    <a:pt x="18642" y="477"/>
                    <a:pt x="19653" y="695"/>
                  </a:cubicBezTo>
                  <a:cubicBezTo>
                    <a:pt x="20645" y="913"/>
                    <a:pt x="21438" y="1151"/>
                    <a:pt x="22013" y="1369"/>
                  </a:cubicBezTo>
                  <a:cubicBezTo>
                    <a:pt x="22588" y="1568"/>
                    <a:pt x="22985" y="1746"/>
                    <a:pt x="23243" y="1845"/>
                  </a:cubicBezTo>
                  <a:cubicBezTo>
                    <a:pt x="23467" y="1932"/>
                    <a:pt x="23586" y="1988"/>
                    <a:pt x="23613" y="1988"/>
                  </a:cubicBezTo>
                  <a:cubicBezTo>
                    <a:pt x="23617" y="1988"/>
                    <a:pt x="23619" y="1987"/>
                    <a:pt x="23619" y="1984"/>
                  </a:cubicBezTo>
                  <a:cubicBezTo>
                    <a:pt x="23619" y="1984"/>
                    <a:pt x="23520" y="1925"/>
                    <a:pt x="23262" y="1786"/>
                  </a:cubicBezTo>
                  <a:cubicBezTo>
                    <a:pt x="23024" y="1667"/>
                    <a:pt x="22628" y="1488"/>
                    <a:pt x="22053" y="1270"/>
                  </a:cubicBezTo>
                  <a:cubicBezTo>
                    <a:pt x="21458" y="1032"/>
                    <a:pt x="20684" y="774"/>
                    <a:pt x="19673" y="536"/>
                  </a:cubicBezTo>
                  <a:cubicBezTo>
                    <a:pt x="18661" y="299"/>
                    <a:pt x="17412" y="100"/>
                    <a:pt x="15885" y="21"/>
                  </a:cubicBezTo>
                  <a:cubicBezTo>
                    <a:pt x="15561" y="8"/>
                    <a:pt x="15225" y="1"/>
                    <a:pt x="148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9"/>
            <p:cNvSpPr/>
            <p:nvPr/>
          </p:nvSpPr>
          <p:spPr>
            <a:xfrm>
              <a:off x="979067" y="1597471"/>
              <a:ext cx="779811" cy="607421"/>
            </a:xfrm>
            <a:custGeom>
              <a:rect b="b" l="l" r="r" t="t"/>
              <a:pathLst>
                <a:path extrusionOk="0" h="18939" w="24314">
                  <a:moveTo>
                    <a:pt x="11203" y="1"/>
                  </a:moveTo>
                  <a:cubicBezTo>
                    <a:pt x="10990" y="1"/>
                    <a:pt x="10779" y="7"/>
                    <a:pt x="10571" y="19"/>
                  </a:cubicBezTo>
                  <a:cubicBezTo>
                    <a:pt x="9718" y="79"/>
                    <a:pt x="8905" y="217"/>
                    <a:pt x="8112" y="436"/>
                  </a:cubicBezTo>
                  <a:cubicBezTo>
                    <a:pt x="7338" y="634"/>
                    <a:pt x="6604" y="931"/>
                    <a:pt x="5930" y="1288"/>
                  </a:cubicBezTo>
                  <a:cubicBezTo>
                    <a:pt x="4582" y="2022"/>
                    <a:pt x="3451" y="3014"/>
                    <a:pt x="2638" y="4104"/>
                  </a:cubicBezTo>
                  <a:cubicBezTo>
                    <a:pt x="1825" y="5215"/>
                    <a:pt x="1270" y="6405"/>
                    <a:pt x="873" y="7555"/>
                  </a:cubicBezTo>
                  <a:cubicBezTo>
                    <a:pt x="120" y="9875"/>
                    <a:pt x="1" y="12057"/>
                    <a:pt x="20" y="13901"/>
                  </a:cubicBezTo>
                  <a:cubicBezTo>
                    <a:pt x="20" y="14833"/>
                    <a:pt x="80" y="15706"/>
                    <a:pt x="120" y="16499"/>
                  </a:cubicBezTo>
                  <a:cubicBezTo>
                    <a:pt x="159" y="16895"/>
                    <a:pt x="199" y="17292"/>
                    <a:pt x="219" y="17649"/>
                  </a:cubicBezTo>
                  <a:cubicBezTo>
                    <a:pt x="258" y="18066"/>
                    <a:pt x="298" y="18442"/>
                    <a:pt x="318" y="18819"/>
                  </a:cubicBezTo>
                  <a:cubicBezTo>
                    <a:pt x="714" y="18760"/>
                    <a:pt x="1091" y="18720"/>
                    <a:pt x="1448" y="18660"/>
                  </a:cubicBezTo>
                  <a:cubicBezTo>
                    <a:pt x="1785" y="18621"/>
                    <a:pt x="2103" y="18581"/>
                    <a:pt x="2400" y="18541"/>
                  </a:cubicBezTo>
                  <a:cubicBezTo>
                    <a:pt x="2995" y="18482"/>
                    <a:pt x="3531" y="18422"/>
                    <a:pt x="4006" y="18363"/>
                  </a:cubicBezTo>
                  <a:cubicBezTo>
                    <a:pt x="4978" y="18264"/>
                    <a:pt x="5732" y="18185"/>
                    <a:pt x="6327" y="18125"/>
                  </a:cubicBezTo>
                  <a:cubicBezTo>
                    <a:pt x="6902" y="18066"/>
                    <a:pt x="7298" y="18026"/>
                    <a:pt x="7556" y="18006"/>
                  </a:cubicBezTo>
                  <a:cubicBezTo>
                    <a:pt x="7814" y="17966"/>
                    <a:pt x="7933" y="17947"/>
                    <a:pt x="7933" y="17947"/>
                  </a:cubicBezTo>
                  <a:cubicBezTo>
                    <a:pt x="7933" y="17927"/>
                    <a:pt x="7814" y="17927"/>
                    <a:pt x="7556" y="17927"/>
                  </a:cubicBezTo>
                  <a:cubicBezTo>
                    <a:pt x="7298" y="17947"/>
                    <a:pt x="6902" y="17966"/>
                    <a:pt x="6307" y="18006"/>
                  </a:cubicBezTo>
                  <a:cubicBezTo>
                    <a:pt x="5732" y="18046"/>
                    <a:pt x="4978" y="18105"/>
                    <a:pt x="4006" y="18185"/>
                  </a:cubicBezTo>
                  <a:cubicBezTo>
                    <a:pt x="3511" y="18244"/>
                    <a:pt x="2975" y="18284"/>
                    <a:pt x="2380" y="18363"/>
                  </a:cubicBezTo>
                  <a:cubicBezTo>
                    <a:pt x="2083" y="18383"/>
                    <a:pt x="1766" y="18422"/>
                    <a:pt x="1428" y="18462"/>
                  </a:cubicBezTo>
                  <a:cubicBezTo>
                    <a:pt x="1151" y="18502"/>
                    <a:pt x="833" y="18541"/>
                    <a:pt x="516" y="18581"/>
                  </a:cubicBezTo>
                  <a:cubicBezTo>
                    <a:pt x="496" y="18284"/>
                    <a:pt x="477" y="17966"/>
                    <a:pt x="457" y="17629"/>
                  </a:cubicBezTo>
                  <a:cubicBezTo>
                    <a:pt x="417" y="17272"/>
                    <a:pt x="397" y="16876"/>
                    <a:pt x="358" y="16479"/>
                  </a:cubicBezTo>
                  <a:cubicBezTo>
                    <a:pt x="318" y="15686"/>
                    <a:pt x="278" y="14833"/>
                    <a:pt x="278" y="13901"/>
                  </a:cubicBezTo>
                  <a:cubicBezTo>
                    <a:pt x="278" y="12057"/>
                    <a:pt x="397" y="9915"/>
                    <a:pt x="1151" y="7634"/>
                  </a:cubicBezTo>
                  <a:cubicBezTo>
                    <a:pt x="1528" y="6504"/>
                    <a:pt x="2083" y="5354"/>
                    <a:pt x="2876" y="4283"/>
                  </a:cubicBezTo>
                  <a:cubicBezTo>
                    <a:pt x="3669" y="3212"/>
                    <a:pt x="4760" y="2240"/>
                    <a:pt x="6069" y="1546"/>
                  </a:cubicBezTo>
                  <a:cubicBezTo>
                    <a:pt x="6723" y="1189"/>
                    <a:pt x="7457" y="911"/>
                    <a:pt x="8211" y="713"/>
                  </a:cubicBezTo>
                  <a:cubicBezTo>
                    <a:pt x="8964" y="495"/>
                    <a:pt x="9758" y="356"/>
                    <a:pt x="10590" y="317"/>
                  </a:cubicBezTo>
                  <a:cubicBezTo>
                    <a:pt x="10804" y="304"/>
                    <a:pt x="11020" y="297"/>
                    <a:pt x="11237" y="297"/>
                  </a:cubicBezTo>
                  <a:cubicBezTo>
                    <a:pt x="12693" y="297"/>
                    <a:pt x="14220" y="590"/>
                    <a:pt x="15687" y="1229"/>
                  </a:cubicBezTo>
                  <a:cubicBezTo>
                    <a:pt x="16718" y="1685"/>
                    <a:pt x="17670" y="2280"/>
                    <a:pt x="18503" y="2934"/>
                  </a:cubicBezTo>
                  <a:cubicBezTo>
                    <a:pt x="19336" y="3609"/>
                    <a:pt x="20070" y="4342"/>
                    <a:pt x="20704" y="5136"/>
                  </a:cubicBezTo>
                  <a:cubicBezTo>
                    <a:pt x="21954" y="6702"/>
                    <a:pt x="22787" y="8428"/>
                    <a:pt x="23283" y="10074"/>
                  </a:cubicBezTo>
                  <a:cubicBezTo>
                    <a:pt x="23798" y="11739"/>
                    <a:pt x="23996" y="13346"/>
                    <a:pt x="24016" y="14813"/>
                  </a:cubicBezTo>
                  <a:cubicBezTo>
                    <a:pt x="24036" y="15527"/>
                    <a:pt x="23996" y="16241"/>
                    <a:pt x="23957" y="16895"/>
                  </a:cubicBezTo>
                  <a:cubicBezTo>
                    <a:pt x="23937" y="17054"/>
                    <a:pt x="23917" y="17213"/>
                    <a:pt x="23897" y="17371"/>
                  </a:cubicBezTo>
                  <a:cubicBezTo>
                    <a:pt x="23878" y="17550"/>
                    <a:pt x="23858" y="17689"/>
                    <a:pt x="23838" y="17847"/>
                  </a:cubicBezTo>
                  <a:cubicBezTo>
                    <a:pt x="23818" y="18006"/>
                    <a:pt x="23798" y="18165"/>
                    <a:pt x="23778" y="18303"/>
                  </a:cubicBezTo>
                  <a:cubicBezTo>
                    <a:pt x="23759" y="18422"/>
                    <a:pt x="23739" y="18522"/>
                    <a:pt x="23719" y="18621"/>
                  </a:cubicBezTo>
                  <a:cubicBezTo>
                    <a:pt x="23382" y="18561"/>
                    <a:pt x="23045" y="18502"/>
                    <a:pt x="22707" y="18462"/>
                  </a:cubicBezTo>
                  <a:cubicBezTo>
                    <a:pt x="22350" y="18403"/>
                    <a:pt x="21974" y="18343"/>
                    <a:pt x="21617" y="18284"/>
                  </a:cubicBezTo>
                  <a:cubicBezTo>
                    <a:pt x="20903" y="18185"/>
                    <a:pt x="20229" y="18105"/>
                    <a:pt x="19574" y="18026"/>
                  </a:cubicBezTo>
                  <a:cubicBezTo>
                    <a:pt x="18285" y="17887"/>
                    <a:pt x="17115" y="17788"/>
                    <a:pt x="16084" y="17728"/>
                  </a:cubicBezTo>
                  <a:cubicBezTo>
                    <a:pt x="15033" y="17689"/>
                    <a:pt x="14101" y="17649"/>
                    <a:pt x="13288" y="17649"/>
                  </a:cubicBezTo>
                  <a:lnTo>
                    <a:pt x="12712" y="17649"/>
                  </a:lnTo>
                  <a:cubicBezTo>
                    <a:pt x="12514" y="17669"/>
                    <a:pt x="12336" y="17669"/>
                    <a:pt x="12157" y="17669"/>
                  </a:cubicBezTo>
                  <a:cubicBezTo>
                    <a:pt x="11800" y="17689"/>
                    <a:pt x="11483" y="17709"/>
                    <a:pt x="11166" y="17709"/>
                  </a:cubicBezTo>
                  <a:cubicBezTo>
                    <a:pt x="9976" y="17768"/>
                    <a:pt x="9163" y="17788"/>
                    <a:pt x="8647" y="17847"/>
                  </a:cubicBezTo>
                  <a:cubicBezTo>
                    <a:pt x="8389" y="17867"/>
                    <a:pt x="8211" y="17887"/>
                    <a:pt x="8092" y="17907"/>
                  </a:cubicBezTo>
                  <a:cubicBezTo>
                    <a:pt x="7973" y="17927"/>
                    <a:pt x="7933" y="17927"/>
                    <a:pt x="7933" y="17947"/>
                  </a:cubicBezTo>
                  <a:lnTo>
                    <a:pt x="8092" y="17947"/>
                  </a:lnTo>
                  <a:cubicBezTo>
                    <a:pt x="8211" y="17947"/>
                    <a:pt x="8389" y="17947"/>
                    <a:pt x="8647" y="17927"/>
                  </a:cubicBezTo>
                  <a:cubicBezTo>
                    <a:pt x="9163" y="17887"/>
                    <a:pt x="9976" y="17907"/>
                    <a:pt x="11185" y="17867"/>
                  </a:cubicBezTo>
                  <a:cubicBezTo>
                    <a:pt x="11483" y="17867"/>
                    <a:pt x="11800" y="17847"/>
                    <a:pt x="12157" y="17847"/>
                  </a:cubicBezTo>
                  <a:cubicBezTo>
                    <a:pt x="12336" y="17847"/>
                    <a:pt x="12514" y="17847"/>
                    <a:pt x="12712" y="17828"/>
                  </a:cubicBezTo>
                  <a:cubicBezTo>
                    <a:pt x="12891" y="17847"/>
                    <a:pt x="13089" y="17847"/>
                    <a:pt x="13288" y="17847"/>
                  </a:cubicBezTo>
                  <a:cubicBezTo>
                    <a:pt x="14101" y="17847"/>
                    <a:pt x="15033" y="17887"/>
                    <a:pt x="16064" y="17947"/>
                  </a:cubicBezTo>
                  <a:cubicBezTo>
                    <a:pt x="17115" y="18006"/>
                    <a:pt x="18265" y="18105"/>
                    <a:pt x="19554" y="18264"/>
                  </a:cubicBezTo>
                  <a:cubicBezTo>
                    <a:pt x="20189" y="18343"/>
                    <a:pt x="20883" y="18422"/>
                    <a:pt x="21577" y="18541"/>
                  </a:cubicBezTo>
                  <a:cubicBezTo>
                    <a:pt x="21934" y="18581"/>
                    <a:pt x="22311" y="18641"/>
                    <a:pt x="22668" y="18700"/>
                  </a:cubicBezTo>
                  <a:cubicBezTo>
                    <a:pt x="23084" y="18779"/>
                    <a:pt x="23501" y="18859"/>
                    <a:pt x="23937" y="18938"/>
                  </a:cubicBezTo>
                  <a:cubicBezTo>
                    <a:pt x="23977" y="18740"/>
                    <a:pt x="23996" y="18541"/>
                    <a:pt x="24036" y="18363"/>
                  </a:cubicBezTo>
                  <a:cubicBezTo>
                    <a:pt x="24056" y="18204"/>
                    <a:pt x="24076" y="18046"/>
                    <a:pt x="24096" y="17887"/>
                  </a:cubicBezTo>
                  <a:cubicBezTo>
                    <a:pt x="24115" y="17728"/>
                    <a:pt x="24135" y="17570"/>
                    <a:pt x="24175" y="17411"/>
                  </a:cubicBezTo>
                  <a:cubicBezTo>
                    <a:pt x="24175" y="17252"/>
                    <a:pt x="24195" y="17094"/>
                    <a:pt x="24215" y="16915"/>
                  </a:cubicBezTo>
                  <a:cubicBezTo>
                    <a:pt x="24274" y="16261"/>
                    <a:pt x="24314" y="15547"/>
                    <a:pt x="24294" y="14813"/>
                  </a:cubicBezTo>
                  <a:cubicBezTo>
                    <a:pt x="24254" y="13326"/>
                    <a:pt x="24076" y="11700"/>
                    <a:pt x="23560" y="9994"/>
                  </a:cubicBezTo>
                  <a:cubicBezTo>
                    <a:pt x="23045" y="8309"/>
                    <a:pt x="22212" y="6563"/>
                    <a:pt x="20923" y="4957"/>
                  </a:cubicBezTo>
                  <a:cubicBezTo>
                    <a:pt x="20288" y="4164"/>
                    <a:pt x="19534" y="3390"/>
                    <a:pt x="18682" y="2716"/>
                  </a:cubicBezTo>
                  <a:cubicBezTo>
                    <a:pt x="17829" y="2042"/>
                    <a:pt x="16857" y="1427"/>
                    <a:pt x="15786" y="971"/>
                  </a:cubicBezTo>
                  <a:cubicBezTo>
                    <a:pt x="14292" y="311"/>
                    <a:pt x="12706" y="1"/>
                    <a:pt x="112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9"/>
            <p:cNvSpPr/>
            <p:nvPr/>
          </p:nvSpPr>
          <p:spPr>
            <a:xfrm>
              <a:off x="1744863" y="1748436"/>
              <a:ext cx="758194" cy="715313"/>
            </a:xfrm>
            <a:custGeom>
              <a:rect b="b" l="l" r="r" t="t"/>
              <a:pathLst>
                <a:path extrusionOk="0" h="22303" w="23640">
                  <a:moveTo>
                    <a:pt x="11148" y="293"/>
                  </a:moveTo>
                  <a:cubicBezTo>
                    <a:pt x="12083" y="293"/>
                    <a:pt x="12991" y="414"/>
                    <a:pt x="13843" y="627"/>
                  </a:cubicBezTo>
                  <a:cubicBezTo>
                    <a:pt x="15271" y="984"/>
                    <a:pt x="16560" y="1638"/>
                    <a:pt x="17611" y="2431"/>
                  </a:cubicBezTo>
                  <a:cubicBezTo>
                    <a:pt x="18701" y="3205"/>
                    <a:pt x="19554" y="4117"/>
                    <a:pt x="20268" y="5049"/>
                  </a:cubicBezTo>
                  <a:cubicBezTo>
                    <a:pt x="21002" y="6001"/>
                    <a:pt x="21537" y="6973"/>
                    <a:pt x="21974" y="7925"/>
                  </a:cubicBezTo>
                  <a:cubicBezTo>
                    <a:pt x="22390" y="8877"/>
                    <a:pt x="22688" y="9789"/>
                    <a:pt x="22906" y="10681"/>
                  </a:cubicBezTo>
                  <a:cubicBezTo>
                    <a:pt x="23322" y="12446"/>
                    <a:pt x="23421" y="14033"/>
                    <a:pt x="23382" y="15361"/>
                  </a:cubicBezTo>
                  <a:cubicBezTo>
                    <a:pt x="23302" y="18039"/>
                    <a:pt x="22846" y="19764"/>
                    <a:pt x="22588" y="20815"/>
                  </a:cubicBezTo>
                  <a:cubicBezTo>
                    <a:pt x="22450" y="21351"/>
                    <a:pt x="22350" y="21727"/>
                    <a:pt x="22291" y="21965"/>
                  </a:cubicBezTo>
                  <a:cubicBezTo>
                    <a:pt x="22242" y="22146"/>
                    <a:pt x="22219" y="22259"/>
                    <a:pt x="22225" y="22292"/>
                  </a:cubicBezTo>
                  <a:lnTo>
                    <a:pt x="22225" y="22292"/>
                  </a:lnTo>
                  <a:cubicBezTo>
                    <a:pt x="22202" y="22274"/>
                    <a:pt x="22122" y="22250"/>
                    <a:pt x="21974" y="22183"/>
                  </a:cubicBezTo>
                  <a:cubicBezTo>
                    <a:pt x="21795" y="22104"/>
                    <a:pt x="21478" y="21985"/>
                    <a:pt x="21022" y="21826"/>
                  </a:cubicBezTo>
                  <a:cubicBezTo>
                    <a:pt x="20724" y="21648"/>
                    <a:pt x="20367" y="21430"/>
                    <a:pt x="19891" y="21152"/>
                  </a:cubicBezTo>
                  <a:cubicBezTo>
                    <a:pt x="19396" y="20875"/>
                    <a:pt x="18820" y="20557"/>
                    <a:pt x="18107" y="20180"/>
                  </a:cubicBezTo>
                  <a:cubicBezTo>
                    <a:pt x="16699" y="19447"/>
                    <a:pt x="14795" y="18515"/>
                    <a:pt x="12236" y="17483"/>
                  </a:cubicBezTo>
                  <a:cubicBezTo>
                    <a:pt x="9678" y="16452"/>
                    <a:pt x="6466" y="15342"/>
                    <a:pt x="2420" y="14429"/>
                  </a:cubicBezTo>
                  <a:cubicBezTo>
                    <a:pt x="1904" y="14310"/>
                    <a:pt x="1389" y="14211"/>
                    <a:pt x="853" y="14092"/>
                  </a:cubicBezTo>
                  <a:cubicBezTo>
                    <a:pt x="714" y="14072"/>
                    <a:pt x="595" y="14053"/>
                    <a:pt x="457" y="14013"/>
                  </a:cubicBezTo>
                  <a:lnTo>
                    <a:pt x="357" y="13993"/>
                  </a:lnTo>
                  <a:lnTo>
                    <a:pt x="357" y="13953"/>
                  </a:lnTo>
                  <a:cubicBezTo>
                    <a:pt x="397" y="13696"/>
                    <a:pt x="437" y="13418"/>
                    <a:pt x="476" y="13140"/>
                  </a:cubicBezTo>
                  <a:cubicBezTo>
                    <a:pt x="635" y="12010"/>
                    <a:pt x="814" y="10860"/>
                    <a:pt x="1091" y="9670"/>
                  </a:cubicBezTo>
                  <a:cubicBezTo>
                    <a:pt x="1369" y="8480"/>
                    <a:pt x="1726" y="7250"/>
                    <a:pt x="2301" y="6041"/>
                  </a:cubicBezTo>
                  <a:cubicBezTo>
                    <a:pt x="2856" y="4851"/>
                    <a:pt x="3610" y="3681"/>
                    <a:pt x="4661" y="2729"/>
                  </a:cubicBezTo>
                  <a:cubicBezTo>
                    <a:pt x="5315" y="2114"/>
                    <a:pt x="6049" y="1618"/>
                    <a:pt x="6822" y="1242"/>
                  </a:cubicBezTo>
                  <a:cubicBezTo>
                    <a:pt x="7596" y="865"/>
                    <a:pt x="8409" y="627"/>
                    <a:pt x="9222" y="468"/>
                  </a:cubicBezTo>
                  <a:cubicBezTo>
                    <a:pt x="9870" y="348"/>
                    <a:pt x="10515" y="293"/>
                    <a:pt x="11148" y="293"/>
                  </a:cubicBezTo>
                  <a:close/>
                  <a:moveTo>
                    <a:pt x="11169" y="1"/>
                  </a:moveTo>
                  <a:cubicBezTo>
                    <a:pt x="10508" y="1"/>
                    <a:pt x="9835" y="61"/>
                    <a:pt x="9163" y="191"/>
                  </a:cubicBezTo>
                  <a:cubicBezTo>
                    <a:pt x="8330" y="329"/>
                    <a:pt x="7497" y="587"/>
                    <a:pt x="6684" y="964"/>
                  </a:cubicBezTo>
                  <a:cubicBezTo>
                    <a:pt x="5890" y="1361"/>
                    <a:pt x="5137" y="1876"/>
                    <a:pt x="4443" y="2511"/>
                  </a:cubicBezTo>
                  <a:cubicBezTo>
                    <a:pt x="3372" y="3502"/>
                    <a:pt x="2598" y="4712"/>
                    <a:pt x="2023" y="5922"/>
                  </a:cubicBezTo>
                  <a:cubicBezTo>
                    <a:pt x="1448" y="7151"/>
                    <a:pt x="1091" y="8401"/>
                    <a:pt x="814" y="9591"/>
                  </a:cubicBezTo>
                  <a:cubicBezTo>
                    <a:pt x="516" y="10800"/>
                    <a:pt x="338" y="11970"/>
                    <a:pt x="179" y="13101"/>
                  </a:cubicBezTo>
                  <a:cubicBezTo>
                    <a:pt x="139" y="13378"/>
                    <a:pt x="100" y="13656"/>
                    <a:pt x="60" y="13934"/>
                  </a:cubicBezTo>
                  <a:lnTo>
                    <a:pt x="40" y="14092"/>
                  </a:lnTo>
                  <a:cubicBezTo>
                    <a:pt x="40" y="14152"/>
                    <a:pt x="1" y="14251"/>
                    <a:pt x="100" y="14251"/>
                  </a:cubicBezTo>
                  <a:lnTo>
                    <a:pt x="397" y="14310"/>
                  </a:lnTo>
                  <a:cubicBezTo>
                    <a:pt x="536" y="14330"/>
                    <a:pt x="675" y="14350"/>
                    <a:pt x="794" y="14390"/>
                  </a:cubicBezTo>
                  <a:cubicBezTo>
                    <a:pt x="1329" y="14489"/>
                    <a:pt x="1845" y="14588"/>
                    <a:pt x="2341" y="14707"/>
                  </a:cubicBezTo>
                  <a:cubicBezTo>
                    <a:pt x="6386" y="15599"/>
                    <a:pt x="9599" y="16710"/>
                    <a:pt x="12157" y="17702"/>
                  </a:cubicBezTo>
                  <a:cubicBezTo>
                    <a:pt x="14696" y="18713"/>
                    <a:pt x="16599" y="19625"/>
                    <a:pt x="18027" y="20339"/>
                  </a:cubicBezTo>
                  <a:cubicBezTo>
                    <a:pt x="18741" y="20696"/>
                    <a:pt x="19316" y="21013"/>
                    <a:pt x="19812" y="21271"/>
                  </a:cubicBezTo>
                  <a:cubicBezTo>
                    <a:pt x="20288" y="21529"/>
                    <a:pt x="20685" y="21747"/>
                    <a:pt x="20962" y="21906"/>
                  </a:cubicBezTo>
                  <a:cubicBezTo>
                    <a:pt x="21458" y="22064"/>
                    <a:pt x="21756" y="22164"/>
                    <a:pt x="21954" y="22223"/>
                  </a:cubicBezTo>
                  <a:cubicBezTo>
                    <a:pt x="22133" y="22277"/>
                    <a:pt x="22215" y="22298"/>
                    <a:pt x="22229" y="22302"/>
                  </a:cubicBezTo>
                  <a:lnTo>
                    <a:pt x="22229" y="22302"/>
                  </a:lnTo>
                  <a:cubicBezTo>
                    <a:pt x="22230" y="22302"/>
                    <a:pt x="22231" y="22302"/>
                    <a:pt x="22231" y="22302"/>
                  </a:cubicBezTo>
                  <a:cubicBezTo>
                    <a:pt x="22231" y="22302"/>
                    <a:pt x="22271" y="22203"/>
                    <a:pt x="22350" y="21985"/>
                  </a:cubicBezTo>
                  <a:cubicBezTo>
                    <a:pt x="22430" y="21747"/>
                    <a:pt x="22529" y="21390"/>
                    <a:pt x="22688" y="20855"/>
                  </a:cubicBezTo>
                  <a:cubicBezTo>
                    <a:pt x="23005" y="19804"/>
                    <a:pt x="23481" y="18078"/>
                    <a:pt x="23600" y="15361"/>
                  </a:cubicBezTo>
                  <a:cubicBezTo>
                    <a:pt x="23639" y="14013"/>
                    <a:pt x="23560" y="12426"/>
                    <a:pt x="23144" y="10622"/>
                  </a:cubicBezTo>
                  <a:cubicBezTo>
                    <a:pt x="22945" y="9729"/>
                    <a:pt x="22628" y="8777"/>
                    <a:pt x="22212" y="7806"/>
                  </a:cubicBezTo>
                  <a:cubicBezTo>
                    <a:pt x="21775" y="6834"/>
                    <a:pt x="21220" y="5842"/>
                    <a:pt x="20486" y="4891"/>
                  </a:cubicBezTo>
                  <a:cubicBezTo>
                    <a:pt x="19772" y="3939"/>
                    <a:pt x="18880" y="2987"/>
                    <a:pt x="17789" y="2194"/>
                  </a:cubicBezTo>
                  <a:cubicBezTo>
                    <a:pt x="16699" y="1380"/>
                    <a:pt x="15390" y="726"/>
                    <a:pt x="13922" y="349"/>
                  </a:cubicBezTo>
                  <a:cubicBezTo>
                    <a:pt x="13055" y="126"/>
                    <a:pt x="12125" y="1"/>
                    <a:pt x="111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9"/>
            <p:cNvSpPr/>
            <p:nvPr/>
          </p:nvSpPr>
          <p:spPr>
            <a:xfrm>
              <a:off x="2462326" y="2129617"/>
              <a:ext cx="696486" cy="770734"/>
            </a:xfrm>
            <a:custGeom>
              <a:rect b="b" l="l" r="r" t="t"/>
              <a:pathLst>
                <a:path extrusionOk="0" h="24031" w="21716">
                  <a:moveTo>
                    <a:pt x="8848" y="1"/>
                  </a:moveTo>
                  <a:cubicBezTo>
                    <a:pt x="8412" y="1"/>
                    <a:pt x="7981" y="33"/>
                    <a:pt x="7576" y="66"/>
                  </a:cubicBezTo>
                  <a:cubicBezTo>
                    <a:pt x="6564" y="184"/>
                    <a:pt x="5652" y="462"/>
                    <a:pt x="4859" y="859"/>
                  </a:cubicBezTo>
                  <a:cubicBezTo>
                    <a:pt x="4462" y="1077"/>
                    <a:pt x="4105" y="1315"/>
                    <a:pt x="3788" y="1573"/>
                  </a:cubicBezTo>
                  <a:cubicBezTo>
                    <a:pt x="3471" y="1830"/>
                    <a:pt x="3173" y="2088"/>
                    <a:pt x="2935" y="2386"/>
                  </a:cubicBezTo>
                  <a:cubicBezTo>
                    <a:pt x="2420" y="2961"/>
                    <a:pt x="2043" y="3556"/>
                    <a:pt x="1745" y="4131"/>
                  </a:cubicBezTo>
                  <a:cubicBezTo>
                    <a:pt x="1170" y="5281"/>
                    <a:pt x="853" y="6312"/>
                    <a:pt x="635" y="7145"/>
                  </a:cubicBezTo>
                  <a:cubicBezTo>
                    <a:pt x="437" y="7998"/>
                    <a:pt x="298" y="8672"/>
                    <a:pt x="218" y="9188"/>
                  </a:cubicBezTo>
                  <a:cubicBezTo>
                    <a:pt x="139" y="9703"/>
                    <a:pt x="80" y="10060"/>
                    <a:pt x="40" y="10279"/>
                  </a:cubicBezTo>
                  <a:cubicBezTo>
                    <a:pt x="0" y="10517"/>
                    <a:pt x="0" y="10616"/>
                    <a:pt x="0" y="10616"/>
                  </a:cubicBezTo>
                  <a:cubicBezTo>
                    <a:pt x="20" y="10616"/>
                    <a:pt x="40" y="10517"/>
                    <a:pt x="99" y="10298"/>
                  </a:cubicBezTo>
                  <a:cubicBezTo>
                    <a:pt x="159" y="10080"/>
                    <a:pt x="218" y="9723"/>
                    <a:pt x="337" y="9208"/>
                  </a:cubicBezTo>
                  <a:cubicBezTo>
                    <a:pt x="437" y="8692"/>
                    <a:pt x="575" y="8038"/>
                    <a:pt x="794" y="7205"/>
                  </a:cubicBezTo>
                  <a:cubicBezTo>
                    <a:pt x="1032" y="6372"/>
                    <a:pt x="1349" y="5341"/>
                    <a:pt x="1944" y="4230"/>
                  </a:cubicBezTo>
                  <a:cubicBezTo>
                    <a:pt x="2221" y="3675"/>
                    <a:pt x="2598" y="3080"/>
                    <a:pt x="3094" y="2544"/>
                  </a:cubicBezTo>
                  <a:cubicBezTo>
                    <a:pt x="3332" y="2267"/>
                    <a:pt x="3629" y="2009"/>
                    <a:pt x="3927" y="1751"/>
                  </a:cubicBezTo>
                  <a:cubicBezTo>
                    <a:pt x="4244" y="1513"/>
                    <a:pt x="4581" y="1275"/>
                    <a:pt x="4978" y="1077"/>
                  </a:cubicBezTo>
                  <a:cubicBezTo>
                    <a:pt x="5732" y="700"/>
                    <a:pt x="6624" y="442"/>
                    <a:pt x="7596" y="323"/>
                  </a:cubicBezTo>
                  <a:cubicBezTo>
                    <a:pt x="7946" y="295"/>
                    <a:pt x="8307" y="267"/>
                    <a:pt x="8670" y="267"/>
                  </a:cubicBezTo>
                  <a:cubicBezTo>
                    <a:pt x="8821" y="267"/>
                    <a:pt x="8972" y="272"/>
                    <a:pt x="9123" y="284"/>
                  </a:cubicBezTo>
                  <a:cubicBezTo>
                    <a:pt x="9400" y="284"/>
                    <a:pt x="9658" y="303"/>
                    <a:pt x="9936" y="323"/>
                  </a:cubicBezTo>
                  <a:cubicBezTo>
                    <a:pt x="10194" y="363"/>
                    <a:pt x="10471" y="403"/>
                    <a:pt x="10749" y="442"/>
                  </a:cubicBezTo>
                  <a:cubicBezTo>
                    <a:pt x="12950" y="819"/>
                    <a:pt x="15350" y="1850"/>
                    <a:pt x="17412" y="3774"/>
                  </a:cubicBezTo>
                  <a:cubicBezTo>
                    <a:pt x="18443" y="4746"/>
                    <a:pt x="19395" y="5916"/>
                    <a:pt x="20109" y="7304"/>
                  </a:cubicBezTo>
                  <a:cubicBezTo>
                    <a:pt x="20308" y="7641"/>
                    <a:pt x="20427" y="8018"/>
                    <a:pt x="20605" y="8375"/>
                  </a:cubicBezTo>
                  <a:cubicBezTo>
                    <a:pt x="20684" y="8553"/>
                    <a:pt x="20744" y="8752"/>
                    <a:pt x="20803" y="8950"/>
                  </a:cubicBezTo>
                  <a:cubicBezTo>
                    <a:pt x="20863" y="9128"/>
                    <a:pt x="20922" y="9327"/>
                    <a:pt x="20982" y="9525"/>
                  </a:cubicBezTo>
                  <a:cubicBezTo>
                    <a:pt x="21200" y="10318"/>
                    <a:pt x="21339" y="11151"/>
                    <a:pt x="21378" y="12004"/>
                  </a:cubicBezTo>
                  <a:cubicBezTo>
                    <a:pt x="21537" y="14899"/>
                    <a:pt x="20645" y="17577"/>
                    <a:pt x="19415" y="19579"/>
                  </a:cubicBezTo>
                  <a:lnTo>
                    <a:pt x="19237" y="19679"/>
                  </a:lnTo>
                  <a:cubicBezTo>
                    <a:pt x="19177" y="19718"/>
                    <a:pt x="19118" y="19778"/>
                    <a:pt x="19058" y="19817"/>
                  </a:cubicBezTo>
                  <a:cubicBezTo>
                    <a:pt x="18919" y="19917"/>
                    <a:pt x="18800" y="19996"/>
                    <a:pt x="18662" y="20095"/>
                  </a:cubicBezTo>
                  <a:cubicBezTo>
                    <a:pt x="18424" y="20293"/>
                    <a:pt x="18186" y="20492"/>
                    <a:pt x="17967" y="20710"/>
                  </a:cubicBezTo>
                  <a:cubicBezTo>
                    <a:pt x="17531" y="21126"/>
                    <a:pt x="17135" y="21563"/>
                    <a:pt x="16797" y="22039"/>
                  </a:cubicBezTo>
                  <a:cubicBezTo>
                    <a:pt x="16619" y="22277"/>
                    <a:pt x="16460" y="22514"/>
                    <a:pt x="16321" y="22752"/>
                  </a:cubicBezTo>
                  <a:cubicBezTo>
                    <a:pt x="16242" y="22871"/>
                    <a:pt x="16183" y="22990"/>
                    <a:pt x="16123" y="23109"/>
                  </a:cubicBezTo>
                  <a:lnTo>
                    <a:pt x="16103" y="23129"/>
                  </a:lnTo>
                  <a:cubicBezTo>
                    <a:pt x="16103" y="23139"/>
                    <a:pt x="16103" y="23139"/>
                    <a:pt x="16101" y="23139"/>
                  </a:cubicBezTo>
                  <a:cubicBezTo>
                    <a:pt x="16098" y="23139"/>
                    <a:pt x="16093" y="23139"/>
                    <a:pt x="16084" y="23149"/>
                  </a:cubicBezTo>
                  <a:lnTo>
                    <a:pt x="16004" y="23209"/>
                  </a:lnTo>
                  <a:lnTo>
                    <a:pt x="15846" y="23328"/>
                  </a:lnTo>
                  <a:cubicBezTo>
                    <a:pt x="15746" y="23407"/>
                    <a:pt x="15627" y="23486"/>
                    <a:pt x="15528" y="23566"/>
                  </a:cubicBezTo>
                  <a:cubicBezTo>
                    <a:pt x="15469" y="23605"/>
                    <a:pt x="15429" y="23645"/>
                    <a:pt x="15370" y="23685"/>
                  </a:cubicBezTo>
                  <a:lnTo>
                    <a:pt x="15350" y="23685"/>
                  </a:lnTo>
                  <a:cubicBezTo>
                    <a:pt x="15171" y="23526"/>
                    <a:pt x="14973" y="23367"/>
                    <a:pt x="14794" y="23209"/>
                  </a:cubicBezTo>
                  <a:cubicBezTo>
                    <a:pt x="12891" y="21007"/>
                    <a:pt x="11106" y="19222"/>
                    <a:pt x="9499" y="17795"/>
                  </a:cubicBezTo>
                  <a:cubicBezTo>
                    <a:pt x="7913" y="16367"/>
                    <a:pt x="6525" y="15236"/>
                    <a:pt x="5355" y="14364"/>
                  </a:cubicBezTo>
                  <a:cubicBezTo>
                    <a:pt x="2995" y="12599"/>
                    <a:pt x="1567" y="11726"/>
                    <a:pt x="893" y="11310"/>
                  </a:cubicBezTo>
                  <a:cubicBezTo>
                    <a:pt x="556" y="11032"/>
                    <a:pt x="337" y="10854"/>
                    <a:pt x="199" y="10755"/>
                  </a:cubicBezTo>
                  <a:cubicBezTo>
                    <a:pt x="60" y="10655"/>
                    <a:pt x="20" y="10616"/>
                    <a:pt x="0" y="10616"/>
                  </a:cubicBezTo>
                  <a:cubicBezTo>
                    <a:pt x="0" y="10616"/>
                    <a:pt x="40" y="10675"/>
                    <a:pt x="159" y="10774"/>
                  </a:cubicBezTo>
                  <a:cubicBezTo>
                    <a:pt x="278" y="10893"/>
                    <a:pt x="496" y="11092"/>
                    <a:pt x="813" y="11389"/>
                  </a:cubicBezTo>
                  <a:cubicBezTo>
                    <a:pt x="1488" y="11845"/>
                    <a:pt x="2896" y="12738"/>
                    <a:pt x="5216" y="14522"/>
                  </a:cubicBezTo>
                  <a:cubicBezTo>
                    <a:pt x="6366" y="15415"/>
                    <a:pt x="7754" y="16525"/>
                    <a:pt x="9341" y="17973"/>
                  </a:cubicBezTo>
                  <a:cubicBezTo>
                    <a:pt x="10908" y="19421"/>
                    <a:pt x="12673" y="21186"/>
                    <a:pt x="14596" y="23407"/>
                  </a:cubicBezTo>
                  <a:cubicBezTo>
                    <a:pt x="14794" y="23566"/>
                    <a:pt x="14993" y="23744"/>
                    <a:pt x="15211" y="23923"/>
                  </a:cubicBezTo>
                  <a:lnTo>
                    <a:pt x="15270" y="24002"/>
                  </a:lnTo>
                  <a:lnTo>
                    <a:pt x="15310" y="24022"/>
                  </a:lnTo>
                  <a:cubicBezTo>
                    <a:pt x="15317" y="24028"/>
                    <a:pt x="15323" y="24030"/>
                    <a:pt x="15329" y="24030"/>
                  </a:cubicBezTo>
                  <a:cubicBezTo>
                    <a:pt x="15341" y="24030"/>
                    <a:pt x="15350" y="24022"/>
                    <a:pt x="15350" y="24022"/>
                  </a:cubicBezTo>
                  <a:lnTo>
                    <a:pt x="15508" y="23923"/>
                  </a:lnTo>
                  <a:cubicBezTo>
                    <a:pt x="15568" y="23883"/>
                    <a:pt x="15627" y="23843"/>
                    <a:pt x="15687" y="23804"/>
                  </a:cubicBezTo>
                  <a:cubicBezTo>
                    <a:pt x="15806" y="23724"/>
                    <a:pt x="15905" y="23645"/>
                    <a:pt x="16004" y="23566"/>
                  </a:cubicBezTo>
                  <a:lnTo>
                    <a:pt x="16183" y="23447"/>
                  </a:lnTo>
                  <a:lnTo>
                    <a:pt x="16262" y="23387"/>
                  </a:lnTo>
                  <a:cubicBezTo>
                    <a:pt x="16262" y="23367"/>
                    <a:pt x="16302" y="23347"/>
                    <a:pt x="16321" y="23328"/>
                  </a:cubicBezTo>
                  <a:lnTo>
                    <a:pt x="16361" y="23248"/>
                  </a:lnTo>
                  <a:cubicBezTo>
                    <a:pt x="16421" y="23129"/>
                    <a:pt x="16480" y="23010"/>
                    <a:pt x="16559" y="22911"/>
                  </a:cubicBezTo>
                  <a:cubicBezTo>
                    <a:pt x="16698" y="22673"/>
                    <a:pt x="16857" y="22435"/>
                    <a:pt x="17016" y="22217"/>
                  </a:cubicBezTo>
                  <a:cubicBezTo>
                    <a:pt x="17353" y="21761"/>
                    <a:pt x="17730" y="21325"/>
                    <a:pt x="18166" y="20908"/>
                  </a:cubicBezTo>
                  <a:cubicBezTo>
                    <a:pt x="18384" y="20710"/>
                    <a:pt x="18602" y="20512"/>
                    <a:pt x="18840" y="20333"/>
                  </a:cubicBezTo>
                  <a:cubicBezTo>
                    <a:pt x="18959" y="20254"/>
                    <a:pt x="19078" y="20155"/>
                    <a:pt x="19217" y="20055"/>
                  </a:cubicBezTo>
                  <a:cubicBezTo>
                    <a:pt x="19276" y="20016"/>
                    <a:pt x="19336" y="19976"/>
                    <a:pt x="19395" y="19936"/>
                  </a:cubicBezTo>
                  <a:lnTo>
                    <a:pt x="19633" y="19778"/>
                  </a:lnTo>
                  <a:cubicBezTo>
                    <a:pt x="19713" y="19639"/>
                    <a:pt x="19792" y="19500"/>
                    <a:pt x="19891" y="19361"/>
                  </a:cubicBezTo>
                  <a:cubicBezTo>
                    <a:pt x="19970" y="19222"/>
                    <a:pt x="20030" y="19084"/>
                    <a:pt x="20109" y="18945"/>
                  </a:cubicBezTo>
                  <a:cubicBezTo>
                    <a:pt x="20268" y="18667"/>
                    <a:pt x="20407" y="18370"/>
                    <a:pt x="20526" y="18072"/>
                  </a:cubicBezTo>
                  <a:cubicBezTo>
                    <a:pt x="20784" y="17477"/>
                    <a:pt x="21022" y="16863"/>
                    <a:pt x="21200" y="16208"/>
                  </a:cubicBezTo>
                  <a:cubicBezTo>
                    <a:pt x="21378" y="15554"/>
                    <a:pt x="21517" y="14879"/>
                    <a:pt x="21616" y="14166"/>
                  </a:cubicBezTo>
                  <a:cubicBezTo>
                    <a:pt x="21696" y="13471"/>
                    <a:pt x="21716" y="12738"/>
                    <a:pt x="21676" y="12004"/>
                  </a:cubicBezTo>
                  <a:cubicBezTo>
                    <a:pt x="21636" y="11112"/>
                    <a:pt x="21497" y="10259"/>
                    <a:pt x="21279" y="9446"/>
                  </a:cubicBezTo>
                  <a:cubicBezTo>
                    <a:pt x="21200" y="9247"/>
                    <a:pt x="21141" y="9049"/>
                    <a:pt x="21081" y="8851"/>
                  </a:cubicBezTo>
                  <a:cubicBezTo>
                    <a:pt x="21022" y="8652"/>
                    <a:pt x="20962" y="8454"/>
                    <a:pt x="20863" y="8276"/>
                  </a:cubicBezTo>
                  <a:cubicBezTo>
                    <a:pt x="20704" y="7899"/>
                    <a:pt x="20565" y="7522"/>
                    <a:pt x="20367" y="7165"/>
                  </a:cubicBezTo>
                  <a:cubicBezTo>
                    <a:pt x="19633" y="5757"/>
                    <a:pt x="18662" y="4547"/>
                    <a:pt x="17611" y="3576"/>
                  </a:cubicBezTo>
                  <a:cubicBezTo>
                    <a:pt x="15508" y="1612"/>
                    <a:pt x="13049" y="561"/>
                    <a:pt x="10789" y="165"/>
                  </a:cubicBezTo>
                  <a:cubicBezTo>
                    <a:pt x="10511" y="125"/>
                    <a:pt x="10233" y="85"/>
                    <a:pt x="9956" y="66"/>
                  </a:cubicBezTo>
                  <a:cubicBezTo>
                    <a:pt x="9678" y="26"/>
                    <a:pt x="9400" y="26"/>
                    <a:pt x="9143" y="6"/>
                  </a:cubicBezTo>
                  <a:cubicBezTo>
                    <a:pt x="9044" y="2"/>
                    <a:pt x="8946" y="1"/>
                    <a:pt x="88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9"/>
            <p:cNvSpPr/>
            <p:nvPr/>
          </p:nvSpPr>
          <p:spPr>
            <a:xfrm>
              <a:off x="2962882" y="2711765"/>
              <a:ext cx="591545" cy="721311"/>
            </a:xfrm>
            <a:custGeom>
              <a:rect b="b" l="l" r="r" t="t"/>
              <a:pathLst>
                <a:path extrusionOk="0" h="22490" w="18444">
                  <a:moveTo>
                    <a:pt x="8593" y="255"/>
                  </a:moveTo>
                  <a:cubicBezTo>
                    <a:pt x="8670" y="255"/>
                    <a:pt x="8747" y="256"/>
                    <a:pt x="8826" y="258"/>
                  </a:cubicBezTo>
                  <a:cubicBezTo>
                    <a:pt x="10372" y="298"/>
                    <a:pt x="12137" y="734"/>
                    <a:pt x="13823" y="1865"/>
                  </a:cubicBezTo>
                  <a:cubicBezTo>
                    <a:pt x="14656" y="2420"/>
                    <a:pt x="15429" y="3154"/>
                    <a:pt x="16104" y="4066"/>
                  </a:cubicBezTo>
                  <a:cubicBezTo>
                    <a:pt x="16758" y="4978"/>
                    <a:pt x="17254" y="6089"/>
                    <a:pt x="17591" y="7299"/>
                  </a:cubicBezTo>
                  <a:cubicBezTo>
                    <a:pt x="17948" y="8528"/>
                    <a:pt x="18107" y="9857"/>
                    <a:pt x="18126" y="11265"/>
                  </a:cubicBezTo>
                  <a:cubicBezTo>
                    <a:pt x="18146" y="12673"/>
                    <a:pt x="18007" y="14160"/>
                    <a:pt x="17571" y="15647"/>
                  </a:cubicBezTo>
                  <a:cubicBezTo>
                    <a:pt x="17214" y="16877"/>
                    <a:pt x="16679" y="17988"/>
                    <a:pt x="15985" y="18939"/>
                  </a:cubicBezTo>
                  <a:cubicBezTo>
                    <a:pt x="15291" y="19872"/>
                    <a:pt x="14438" y="20625"/>
                    <a:pt x="13545" y="21180"/>
                  </a:cubicBezTo>
                  <a:cubicBezTo>
                    <a:pt x="13089" y="21478"/>
                    <a:pt x="12613" y="21696"/>
                    <a:pt x="12137" y="21855"/>
                  </a:cubicBezTo>
                  <a:cubicBezTo>
                    <a:pt x="12018" y="21894"/>
                    <a:pt x="11899" y="21934"/>
                    <a:pt x="11780" y="21974"/>
                  </a:cubicBezTo>
                  <a:cubicBezTo>
                    <a:pt x="11661" y="21993"/>
                    <a:pt x="11542" y="22033"/>
                    <a:pt x="11423" y="22073"/>
                  </a:cubicBezTo>
                  <a:cubicBezTo>
                    <a:pt x="11285" y="22093"/>
                    <a:pt x="11166" y="22112"/>
                    <a:pt x="11047" y="22132"/>
                  </a:cubicBezTo>
                  <a:cubicBezTo>
                    <a:pt x="10947" y="22152"/>
                    <a:pt x="10828" y="22172"/>
                    <a:pt x="10709" y="22192"/>
                  </a:cubicBezTo>
                  <a:cubicBezTo>
                    <a:pt x="10194" y="21418"/>
                    <a:pt x="9718" y="20704"/>
                    <a:pt x="9262" y="20030"/>
                  </a:cubicBezTo>
                  <a:cubicBezTo>
                    <a:pt x="7001" y="15707"/>
                    <a:pt x="4978" y="12693"/>
                    <a:pt x="3431" y="10531"/>
                  </a:cubicBezTo>
                  <a:cubicBezTo>
                    <a:pt x="2638" y="9440"/>
                    <a:pt x="1984" y="8588"/>
                    <a:pt x="1428" y="7893"/>
                  </a:cubicBezTo>
                  <a:cubicBezTo>
                    <a:pt x="1151" y="7556"/>
                    <a:pt x="893" y="7239"/>
                    <a:pt x="675" y="6981"/>
                  </a:cubicBezTo>
                  <a:cubicBezTo>
                    <a:pt x="457" y="6723"/>
                    <a:pt x="278" y="6505"/>
                    <a:pt x="120" y="6327"/>
                  </a:cubicBezTo>
                  <a:cubicBezTo>
                    <a:pt x="139" y="6267"/>
                    <a:pt x="159" y="6228"/>
                    <a:pt x="159" y="6188"/>
                  </a:cubicBezTo>
                  <a:cubicBezTo>
                    <a:pt x="179" y="6128"/>
                    <a:pt x="199" y="6069"/>
                    <a:pt x="219" y="6029"/>
                  </a:cubicBezTo>
                  <a:cubicBezTo>
                    <a:pt x="258" y="5930"/>
                    <a:pt x="298" y="5851"/>
                    <a:pt x="318" y="5752"/>
                  </a:cubicBezTo>
                  <a:cubicBezTo>
                    <a:pt x="397" y="5593"/>
                    <a:pt x="457" y="5474"/>
                    <a:pt x="496" y="5375"/>
                  </a:cubicBezTo>
                  <a:cubicBezTo>
                    <a:pt x="576" y="5177"/>
                    <a:pt x="615" y="5097"/>
                    <a:pt x="595" y="5077"/>
                  </a:cubicBezTo>
                  <a:lnTo>
                    <a:pt x="595" y="5077"/>
                  </a:lnTo>
                  <a:cubicBezTo>
                    <a:pt x="597" y="5078"/>
                    <a:pt x="598" y="5078"/>
                    <a:pt x="599" y="5078"/>
                  </a:cubicBezTo>
                  <a:cubicBezTo>
                    <a:pt x="644" y="5078"/>
                    <a:pt x="809" y="4739"/>
                    <a:pt x="1329" y="4007"/>
                  </a:cubicBezTo>
                  <a:cubicBezTo>
                    <a:pt x="1627" y="3650"/>
                    <a:pt x="2004" y="3174"/>
                    <a:pt x="2579" y="2658"/>
                  </a:cubicBezTo>
                  <a:cubicBezTo>
                    <a:pt x="3154" y="2142"/>
                    <a:pt x="3927" y="1567"/>
                    <a:pt x="4958" y="1071"/>
                  </a:cubicBezTo>
                  <a:cubicBezTo>
                    <a:pt x="5474" y="834"/>
                    <a:pt x="6049" y="615"/>
                    <a:pt x="6684" y="477"/>
                  </a:cubicBezTo>
                  <a:cubicBezTo>
                    <a:pt x="7272" y="334"/>
                    <a:pt x="7908" y="255"/>
                    <a:pt x="8593" y="255"/>
                  </a:cubicBezTo>
                  <a:close/>
                  <a:moveTo>
                    <a:pt x="8845" y="1"/>
                  </a:moveTo>
                  <a:cubicBezTo>
                    <a:pt x="8052" y="1"/>
                    <a:pt x="7298" y="80"/>
                    <a:pt x="6644" y="239"/>
                  </a:cubicBezTo>
                  <a:cubicBezTo>
                    <a:pt x="5970" y="417"/>
                    <a:pt x="5395" y="635"/>
                    <a:pt x="4859" y="893"/>
                  </a:cubicBezTo>
                  <a:cubicBezTo>
                    <a:pt x="3808" y="1389"/>
                    <a:pt x="3055" y="1984"/>
                    <a:pt x="2479" y="2539"/>
                  </a:cubicBezTo>
                  <a:cubicBezTo>
                    <a:pt x="1904" y="3074"/>
                    <a:pt x="1528" y="3550"/>
                    <a:pt x="1250" y="3947"/>
                  </a:cubicBezTo>
                  <a:cubicBezTo>
                    <a:pt x="972" y="4324"/>
                    <a:pt x="814" y="4621"/>
                    <a:pt x="714" y="4800"/>
                  </a:cubicBezTo>
                  <a:cubicBezTo>
                    <a:pt x="635" y="4998"/>
                    <a:pt x="595" y="5077"/>
                    <a:pt x="595" y="5077"/>
                  </a:cubicBezTo>
                  <a:cubicBezTo>
                    <a:pt x="595" y="5077"/>
                    <a:pt x="595" y="5077"/>
                    <a:pt x="595" y="5077"/>
                  </a:cubicBezTo>
                  <a:lnTo>
                    <a:pt x="595" y="5077"/>
                  </a:lnTo>
                  <a:cubicBezTo>
                    <a:pt x="595" y="5077"/>
                    <a:pt x="536" y="5157"/>
                    <a:pt x="437" y="5355"/>
                  </a:cubicBezTo>
                  <a:cubicBezTo>
                    <a:pt x="397" y="5434"/>
                    <a:pt x="318" y="5573"/>
                    <a:pt x="258" y="5732"/>
                  </a:cubicBezTo>
                  <a:cubicBezTo>
                    <a:pt x="219" y="5811"/>
                    <a:pt x="179" y="5890"/>
                    <a:pt x="139" y="5990"/>
                  </a:cubicBezTo>
                  <a:cubicBezTo>
                    <a:pt x="120" y="6049"/>
                    <a:pt x="100" y="6089"/>
                    <a:pt x="80" y="6148"/>
                  </a:cubicBezTo>
                  <a:cubicBezTo>
                    <a:pt x="40" y="6208"/>
                    <a:pt x="20" y="6267"/>
                    <a:pt x="1" y="6347"/>
                  </a:cubicBezTo>
                  <a:cubicBezTo>
                    <a:pt x="159" y="6545"/>
                    <a:pt x="358" y="6783"/>
                    <a:pt x="576" y="7080"/>
                  </a:cubicBezTo>
                  <a:cubicBezTo>
                    <a:pt x="794" y="7338"/>
                    <a:pt x="1032" y="7655"/>
                    <a:pt x="1290" y="7993"/>
                  </a:cubicBezTo>
                  <a:cubicBezTo>
                    <a:pt x="1825" y="8707"/>
                    <a:pt x="2479" y="9579"/>
                    <a:pt x="3253" y="10650"/>
                  </a:cubicBezTo>
                  <a:cubicBezTo>
                    <a:pt x="4780" y="12831"/>
                    <a:pt x="6783" y="15846"/>
                    <a:pt x="9024" y="20169"/>
                  </a:cubicBezTo>
                  <a:cubicBezTo>
                    <a:pt x="9262" y="20526"/>
                    <a:pt x="9520" y="20903"/>
                    <a:pt x="9777" y="21299"/>
                  </a:cubicBezTo>
                  <a:cubicBezTo>
                    <a:pt x="9896" y="21478"/>
                    <a:pt x="10035" y="21676"/>
                    <a:pt x="10174" y="21874"/>
                  </a:cubicBezTo>
                  <a:cubicBezTo>
                    <a:pt x="10234" y="21974"/>
                    <a:pt x="10293" y="22073"/>
                    <a:pt x="10372" y="22172"/>
                  </a:cubicBezTo>
                  <a:lnTo>
                    <a:pt x="10472" y="22331"/>
                  </a:lnTo>
                  <a:lnTo>
                    <a:pt x="10551" y="22469"/>
                  </a:lnTo>
                  <a:cubicBezTo>
                    <a:pt x="10571" y="22469"/>
                    <a:pt x="10571" y="22489"/>
                    <a:pt x="10590" y="22489"/>
                  </a:cubicBezTo>
                  <a:lnTo>
                    <a:pt x="10630" y="22489"/>
                  </a:lnTo>
                  <a:lnTo>
                    <a:pt x="10709" y="22469"/>
                  </a:lnTo>
                  <a:cubicBezTo>
                    <a:pt x="10848" y="22469"/>
                    <a:pt x="10987" y="22450"/>
                    <a:pt x="11106" y="22430"/>
                  </a:cubicBezTo>
                  <a:cubicBezTo>
                    <a:pt x="11245" y="22410"/>
                    <a:pt x="11364" y="22370"/>
                    <a:pt x="11483" y="22350"/>
                  </a:cubicBezTo>
                  <a:cubicBezTo>
                    <a:pt x="11622" y="22331"/>
                    <a:pt x="11741" y="22291"/>
                    <a:pt x="11860" y="22251"/>
                  </a:cubicBezTo>
                  <a:cubicBezTo>
                    <a:pt x="11979" y="22212"/>
                    <a:pt x="12118" y="22172"/>
                    <a:pt x="12237" y="22132"/>
                  </a:cubicBezTo>
                  <a:cubicBezTo>
                    <a:pt x="12732" y="21954"/>
                    <a:pt x="13228" y="21736"/>
                    <a:pt x="13704" y="21438"/>
                  </a:cubicBezTo>
                  <a:cubicBezTo>
                    <a:pt x="14636" y="20863"/>
                    <a:pt x="15509" y="20070"/>
                    <a:pt x="16223" y="19098"/>
                  </a:cubicBezTo>
                  <a:cubicBezTo>
                    <a:pt x="16956" y="18126"/>
                    <a:pt x="17492" y="16976"/>
                    <a:pt x="17869" y="15727"/>
                  </a:cubicBezTo>
                  <a:cubicBezTo>
                    <a:pt x="18305" y="14200"/>
                    <a:pt x="18444" y="12693"/>
                    <a:pt x="18424" y="11265"/>
                  </a:cubicBezTo>
                  <a:cubicBezTo>
                    <a:pt x="18404" y="9837"/>
                    <a:pt x="18226" y="8469"/>
                    <a:pt x="17888" y="7219"/>
                  </a:cubicBezTo>
                  <a:cubicBezTo>
                    <a:pt x="17531" y="5970"/>
                    <a:pt x="17016" y="4839"/>
                    <a:pt x="16342" y="3907"/>
                  </a:cubicBezTo>
                  <a:cubicBezTo>
                    <a:pt x="15647" y="2955"/>
                    <a:pt x="14834" y="2202"/>
                    <a:pt x="13982" y="1627"/>
                  </a:cubicBezTo>
                  <a:cubicBezTo>
                    <a:pt x="12237" y="496"/>
                    <a:pt x="10412" y="40"/>
                    <a:pt x="88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9"/>
            <p:cNvSpPr/>
            <p:nvPr/>
          </p:nvSpPr>
          <p:spPr>
            <a:xfrm>
              <a:off x="3294256" y="3400971"/>
              <a:ext cx="489779" cy="795975"/>
            </a:xfrm>
            <a:custGeom>
              <a:rect b="b" l="l" r="r" t="t"/>
              <a:pathLst>
                <a:path extrusionOk="0" h="24818" w="15271">
                  <a:moveTo>
                    <a:pt x="4696" y="271"/>
                  </a:moveTo>
                  <a:cubicBezTo>
                    <a:pt x="4858" y="271"/>
                    <a:pt x="5018" y="276"/>
                    <a:pt x="5177" y="286"/>
                  </a:cubicBezTo>
                  <a:cubicBezTo>
                    <a:pt x="5811" y="326"/>
                    <a:pt x="6386" y="445"/>
                    <a:pt x="6961" y="584"/>
                  </a:cubicBezTo>
                  <a:cubicBezTo>
                    <a:pt x="8072" y="881"/>
                    <a:pt x="9064" y="1337"/>
                    <a:pt x="9916" y="1912"/>
                  </a:cubicBezTo>
                  <a:cubicBezTo>
                    <a:pt x="10135" y="2031"/>
                    <a:pt x="10333" y="2190"/>
                    <a:pt x="10511" y="2349"/>
                  </a:cubicBezTo>
                  <a:lnTo>
                    <a:pt x="10670" y="2448"/>
                  </a:lnTo>
                  <a:cubicBezTo>
                    <a:pt x="10690" y="2488"/>
                    <a:pt x="10690" y="2448"/>
                    <a:pt x="10690" y="2507"/>
                  </a:cubicBezTo>
                  <a:cubicBezTo>
                    <a:pt x="10690" y="2626"/>
                    <a:pt x="10670" y="2745"/>
                    <a:pt x="10670" y="2864"/>
                  </a:cubicBezTo>
                  <a:cubicBezTo>
                    <a:pt x="10650" y="3340"/>
                    <a:pt x="10650" y="3816"/>
                    <a:pt x="10630" y="4253"/>
                  </a:cubicBezTo>
                  <a:cubicBezTo>
                    <a:pt x="10610" y="5125"/>
                    <a:pt x="10591" y="5958"/>
                    <a:pt x="10571" y="6712"/>
                  </a:cubicBezTo>
                  <a:cubicBezTo>
                    <a:pt x="10491" y="9706"/>
                    <a:pt x="10432" y="11689"/>
                    <a:pt x="10412" y="12919"/>
                  </a:cubicBezTo>
                  <a:cubicBezTo>
                    <a:pt x="10412" y="13534"/>
                    <a:pt x="10412" y="13970"/>
                    <a:pt x="10412" y="14228"/>
                  </a:cubicBezTo>
                  <a:cubicBezTo>
                    <a:pt x="10412" y="14505"/>
                    <a:pt x="10412" y="14624"/>
                    <a:pt x="10432" y="14624"/>
                  </a:cubicBezTo>
                  <a:cubicBezTo>
                    <a:pt x="10432" y="14624"/>
                    <a:pt x="10491" y="14525"/>
                    <a:pt x="10571" y="14267"/>
                  </a:cubicBezTo>
                  <a:cubicBezTo>
                    <a:pt x="10690" y="14010"/>
                    <a:pt x="10829" y="13613"/>
                    <a:pt x="11027" y="13038"/>
                  </a:cubicBezTo>
                  <a:cubicBezTo>
                    <a:pt x="11424" y="11868"/>
                    <a:pt x="12058" y="9984"/>
                    <a:pt x="12653" y="7029"/>
                  </a:cubicBezTo>
                  <a:cubicBezTo>
                    <a:pt x="12732" y="6652"/>
                    <a:pt x="12812" y="6275"/>
                    <a:pt x="12891" y="5859"/>
                  </a:cubicBezTo>
                  <a:cubicBezTo>
                    <a:pt x="12911" y="5680"/>
                    <a:pt x="12951" y="5502"/>
                    <a:pt x="12970" y="5323"/>
                  </a:cubicBezTo>
                  <a:cubicBezTo>
                    <a:pt x="12990" y="5284"/>
                    <a:pt x="12990" y="5264"/>
                    <a:pt x="12990" y="5244"/>
                  </a:cubicBezTo>
                  <a:lnTo>
                    <a:pt x="13030" y="5304"/>
                  </a:lnTo>
                  <a:cubicBezTo>
                    <a:pt x="13070" y="5383"/>
                    <a:pt x="13109" y="5462"/>
                    <a:pt x="13169" y="5542"/>
                  </a:cubicBezTo>
                  <a:cubicBezTo>
                    <a:pt x="13208" y="5641"/>
                    <a:pt x="13268" y="5740"/>
                    <a:pt x="13308" y="5859"/>
                  </a:cubicBezTo>
                  <a:cubicBezTo>
                    <a:pt x="13427" y="6057"/>
                    <a:pt x="13526" y="6256"/>
                    <a:pt x="13605" y="6474"/>
                  </a:cubicBezTo>
                  <a:cubicBezTo>
                    <a:pt x="13803" y="6910"/>
                    <a:pt x="13962" y="7386"/>
                    <a:pt x="14121" y="7862"/>
                  </a:cubicBezTo>
                  <a:cubicBezTo>
                    <a:pt x="14716" y="9805"/>
                    <a:pt x="14993" y="12165"/>
                    <a:pt x="14636" y="14803"/>
                  </a:cubicBezTo>
                  <a:cubicBezTo>
                    <a:pt x="14597" y="15120"/>
                    <a:pt x="14537" y="15457"/>
                    <a:pt x="14458" y="15794"/>
                  </a:cubicBezTo>
                  <a:cubicBezTo>
                    <a:pt x="14398" y="16132"/>
                    <a:pt x="14319" y="16469"/>
                    <a:pt x="14220" y="16806"/>
                  </a:cubicBezTo>
                  <a:cubicBezTo>
                    <a:pt x="14041" y="17480"/>
                    <a:pt x="13803" y="18154"/>
                    <a:pt x="13506" y="18848"/>
                  </a:cubicBezTo>
                  <a:cubicBezTo>
                    <a:pt x="13208" y="19523"/>
                    <a:pt x="12832" y="20197"/>
                    <a:pt x="12415" y="20851"/>
                  </a:cubicBezTo>
                  <a:cubicBezTo>
                    <a:pt x="11979" y="21506"/>
                    <a:pt x="11443" y="22121"/>
                    <a:pt x="10848" y="22696"/>
                  </a:cubicBezTo>
                  <a:cubicBezTo>
                    <a:pt x="10690" y="22834"/>
                    <a:pt x="10551" y="22973"/>
                    <a:pt x="10392" y="23112"/>
                  </a:cubicBezTo>
                  <a:cubicBezTo>
                    <a:pt x="10214" y="23231"/>
                    <a:pt x="10055" y="23350"/>
                    <a:pt x="9877" y="23489"/>
                  </a:cubicBezTo>
                  <a:cubicBezTo>
                    <a:pt x="9698" y="23588"/>
                    <a:pt x="9520" y="23707"/>
                    <a:pt x="9341" y="23826"/>
                  </a:cubicBezTo>
                  <a:cubicBezTo>
                    <a:pt x="9163" y="23945"/>
                    <a:pt x="8964" y="24024"/>
                    <a:pt x="8766" y="24124"/>
                  </a:cubicBezTo>
                  <a:cubicBezTo>
                    <a:pt x="8588" y="24223"/>
                    <a:pt x="8370" y="24302"/>
                    <a:pt x="8171" y="24381"/>
                  </a:cubicBezTo>
                  <a:lnTo>
                    <a:pt x="8032" y="24421"/>
                  </a:lnTo>
                  <a:lnTo>
                    <a:pt x="8032" y="24441"/>
                  </a:lnTo>
                  <a:lnTo>
                    <a:pt x="7993" y="24243"/>
                  </a:lnTo>
                  <a:cubicBezTo>
                    <a:pt x="7874" y="23806"/>
                    <a:pt x="7775" y="23350"/>
                    <a:pt x="7675" y="22894"/>
                  </a:cubicBezTo>
                  <a:cubicBezTo>
                    <a:pt x="7457" y="22002"/>
                    <a:pt x="7259" y="21050"/>
                    <a:pt x="7021" y="20118"/>
                  </a:cubicBezTo>
                  <a:cubicBezTo>
                    <a:pt x="6783" y="19166"/>
                    <a:pt x="6505" y="18194"/>
                    <a:pt x="6228" y="17202"/>
                  </a:cubicBezTo>
                  <a:cubicBezTo>
                    <a:pt x="5097" y="13256"/>
                    <a:pt x="3848" y="9746"/>
                    <a:pt x="2579" y="6632"/>
                  </a:cubicBezTo>
                  <a:cubicBezTo>
                    <a:pt x="1944" y="5066"/>
                    <a:pt x="1310" y="3618"/>
                    <a:pt x="695" y="2250"/>
                  </a:cubicBezTo>
                  <a:cubicBezTo>
                    <a:pt x="615" y="2071"/>
                    <a:pt x="536" y="1912"/>
                    <a:pt x="457" y="1734"/>
                  </a:cubicBezTo>
                  <a:lnTo>
                    <a:pt x="358" y="1536"/>
                  </a:lnTo>
                  <a:lnTo>
                    <a:pt x="437" y="1496"/>
                  </a:lnTo>
                  <a:cubicBezTo>
                    <a:pt x="576" y="1397"/>
                    <a:pt x="734" y="1298"/>
                    <a:pt x="873" y="1199"/>
                  </a:cubicBezTo>
                  <a:cubicBezTo>
                    <a:pt x="1032" y="1119"/>
                    <a:pt x="1191" y="1040"/>
                    <a:pt x="1349" y="961"/>
                  </a:cubicBezTo>
                  <a:cubicBezTo>
                    <a:pt x="1984" y="683"/>
                    <a:pt x="2638" y="465"/>
                    <a:pt x="3273" y="385"/>
                  </a:cubicBezTo>
                  <a:cubicBezTo>
                    <a:pt x="3758" y="312"/>
                    <a:pt x="4233" y="271"/>
                    <a:pt x="4696" y="271"/>
                  </a:cubicBezTo>
                  <a:close/>
                  <a:moveTo>
                    <a:pt x="4580" y="1"/>
                  </a:moveTo>
                  <a:cubicBezTo>
                    <a:pt x="4140" y="1"/>
                    <a:pt x="3691" y="40"/>
                    <a:pt x="3233" y="108"/>
                  </a:cubicBezTo>
                  <a:cubicBezTo>
                    <a:pt x="2559" y="207"/>
                    <a:pt x="1885" y="425"/>
                    <a:pt x="1230" y="703"/>
                  </a:cubicBezTo>
                  <a:cubicBezTo>
                    <a:pt x="1072" y="802"/>
                    <a:pt x="913" y="881"/>
                    <a:pt x="754" y="961"/>
                  </a:cubicBezTo>
                  <a:cubicBezTo>
                    <a:pt x="596" y="1040"/>
                    <a:pt x="437" y="1159"/>
                    <a:pt x="278" y="1258"/>
                  </a:cubicBezTo>
                  <a:lnTo>
                    <a:pt x="120" y="1357"/>
                  </a:lnTo>
                  <a:lnTo>
                    <a:pt x="1" y="1417"/>
                  </a:lnTo>
                  <a:lnTo>
                    <a:pt x="60" y="1556"/>
                  </a:lnTo>
                  <a:lnTo>
                    <a:pt x="199" y="1853"/>
                  </a:lnTo>
                  <a:cubicBezTo>
                    <a:pt x="278" y="2012"/>
                    <a:pt x="358" y="2190"/>
                    <a:pt x="437" y="2349"/>
                  </a:cubicBezTo>
                  <a:cubicBezTo>
                    <a:pt x="1052" y="3717"/>
                    <a:pt x="1686" y="5165"/>
                    <a:pt x="2321" y="6731"/>
                  </a:cubicBezTo>
                  <a:cubicBezTo>
                    <a:pt x="3570" y="9825"/>
                    <a:pt x="4820" y="13335"/>
                    <a:pt x="5950" y="17282"/>
                  </a:cubicBezTo>
                  <a:cubicBezTo>
                    <a:pt x="6228" y="18253"/>
                    <a:pt x="6505" y="19225"/>
                    <a:pt x="6743" y="20177"/>
                  </a:cubicBezTo>
                  <a:cubicBezTo>
                    <a:pt x="6981" y="21129"/>
                    <a:pt x="7180" y="22061"/>
                    <a:pt x="7398" y="22953"/>
                  </a:cubicBezTo>
                  <a:cubicBezTo>
                    <a:pt x="7497" y="23410"/>
                    <a:pt x="7596" y="23866"/>
                    <a:pt x="7695" y="24302"/>
                  </a:cubicBezTo>
                  <a:cubicBezTo>
                    <a:pt x="7735" y="24461"/>
                    <a:pt x="7775" y="24619"/>
                    <a:pt x="7814" y="24778"/>
                  </a:cubicBezTo>
                  <a:lnTo>
                    <a:pt x="7814" y="24818"/>
                  </a:lnTo>
                  <a:lnTo>
                    <a:pt x="7854" y="24818"/>
                  </a:lnTo>
                  <a:lnTo>
                    <a:pt x="7933" y="24778"/>
                  </a:lnTo>
                  <a:lnTo>
                    <a:pt x="8092" y="24718"/>
                  </a:lnTo>
                  <a:lnTo>
                    <a:pt x="8270" y="24659"/>
                  </a:lnTo>
                  <a:cubicBezTo>
                    <a:pt x="8489" y="24560"/>
                    <a:pt x="8707" y="24500"/>
                    <a:pt x="8905" y="24381"/>
                  </a:cubicBezTo>
                  <a:cubicBezTo>
                    <a:pt x="9103" y="24282"/>
                    <a:pt x="9302" y="24183"/>
                    <a:pt x="9500" y="24064"/>
                  </a:cubicBezTo>
                  <a:cubicBezTo>
                    <a:pt x="9678" y="23965"/>
                    <a:pt x="9857" y="23846"/>
                    <a:pt x="10055" y="23727"/>
                  </a:cubicBezTo>
                  <a:cubicBezTo>
                    <a:pt x="10234" y="23588"/>
                    <a:pt x="10392" y="23449"/>
                    <a:pt x="10571" y="23330"/>
                  </a:cubicBezTo>
                  <a:cubicBezTo>
                    <a:pt x="10749" y="23191"/>
                    <a:pt x="10888" y="23033"/>
                    <a:pt x="11047" y="22894"/>
                  </a:cubicBezTo>
                  <a:cubicBezTo>
                    <a:pt x="11681" y="22319"/>
                    <a:pt x="12217" y="21684"/>
                    <a:pt x="12653" y="21010"/>
                  </a:cubicBezTo>
                  <a:cubicBezTo>
                    <a:pt x="13089" y="20336"/>
                    <a:pt x="13466" y="19661"/>
                    <a:pt x="13764" y="18948"/>
                  </a:cubicBezTo>
                  <a:cubicBezTo>
                    <a:pt x="14061" y="18253"/>
                    <a:pt x="14319" y="17559"/>
                    <a:pt x="14497" y="16865"/>
                  </a:cubicBezTo>
                  <a:cubicBezTo>
                    <a:pt x="14597" y="16528"/>
                    <a:pt x="14676" y="16171"/>
                    <a:pt x="14735" y="15834"/>
                  </a:cubicBezTo>
                  <a:cubicBezTo>
                    <a:pt x="14815" y="15497"/>
                    <a:pt x="14874" y="15160"/>
                    <a:pt x="14914" y="14823"/>
                  </a:cubicBezTo>
                  <a:cubicBezTo>
                    <a:pt x="15271" y="12165"/>
                    <a:pt x="14973" y="9766"/>
                    <a:pt x="14359" y="7783"/>
                  </a:cubicBezTo>
                  <a:cubicBezTo>
                    <a:pt x="14200" y="7307"/>
                    <a:pt x="14041" y="6831"/>
                    <a:pt x="13843" y="6394"/>
                  </a:cubicBezTo>
                  <a:cubicBezTo>
                    <a:pt x="13744" y="6176"/>
                    <a:pt x="13645" y="5958"/>
                    <a:pt x="13526" y="5740"/>
                  </a:cubicBezTo>
                  <a:cubicBezTo>
                    <a:pt x="13466" y="5641"/>
                    <a:pt x="13427" y="5542"/>
                    <a:pt x="13367" y="5442"/>
                  </a:cubicBezTo>
                  <a:cubicBezTo>
                    <a:pt x="13308" y="5323"/>
                    <a:pt x="13248" y="5204"/>
                    <a:pt x="13169" y="5086"/>
                  </a:cubicBezTo>
                  <a:cubicBezTo>
                    <a:pt x="13070" y="4927"/>
                    <a:pt x="12970" y="4768"/>
                    <a:pt x="12891" y="4590"/>
                  </a:cubicBezTo>
                  <a:cubicBezTo>
                    <a:pt x="12887" y="4586"/>
                    <a:pt x="12884" y="4584"/>
                    <a:pt x="12881" y="4584"/>
                  </a:cubicBezTo>
                  <a:cubicBezTo>
                    <a:pt x="12871" y="4584"/>
                    <a:pt x="12871" y="4610"/>
                    <a:pt x="12871" y="4610"/>
                  </a:cubicBezTo>
                  <a:lnTo>
                    <a:pt x="12871" y="4649"/>
                  </a:lnTo>
                  <a:lnTo>
                    <a:pt x="12851" y="4709"/>
                  </a:lnTo>
                  <a:lnTo>
                    <a:pt x="12832" y="4867"/>
                  </a:lnTo>
                  <a:cubicBezTo>
                    <a:pt x="12812" y="4947"/>
                    <a:pt x="12812" y="5046"/>
                    <a:pt x="12792" y="5145"/>
                  </a:cubicBezTo>
                  <a:cubicBezTo>
                    <a:pt x="12752" y="5363"/>
                    <a:pt x="12713" y="5601"/>
                    <a:pt x="12673" y="5819"/>
                  </a:cubicBezTo>
                  <a:cubicBezTo>
                    <a:pt x="12613" y="6236"/>
                    <a:pt x="12534" y="6613"/>
                    <a:pt x="12455" y="6989"/>
                  </a:cubicBezTo>
                  <a:cubicBezTo>
                    <a:pt x="11880" y="9924"/>
                    <a:pt x="11285" y="11828"/>
                    <a:pt x="10928" y="12998"/>
                  </a:cubicBezTo>
                  <a:cubicBezTo>
                    <a:pt x="10749" y="13573"/>
                    <a:pt x="10610" y="13990"/>
                    <a:pt x="10531" y="14248"/>
                  </a:cubicBezTo>
                  <a:cubicBezTo>
                    <a:pt x="10491" y="14378"/>
                    <a:pt x="10461" y="14472"/>
                    <a:pt x="10444" y="14534"/>
                  </a:cubicBezTo>
                  <a:lnTo>
                    <a:pt x="10444" y="14534"/>
                  </a:lnTo>
                  <a:cubicBezTo>
                    <a:pt x="10451" y="14470"/>
                    <a:pt x="10462" y="14370"/>
                    <a:pt x="10472" y="14228"/>
                  </a:cubicBezTo>
                  <a:cubicBezTo>
                    <a:pt x="10491" y="13970"/>
                    <a:pt x="10511" y="13534"/>
                    <a:pt x="10531" y="12919"/>
                  </a:cubicBezTo>
                  <a:cubicBezTo>
                    <a:pt x="10591" y="11689"/>
                    <a:pt x="10670" y="9706"/>
                    <a:pt x="10789" y="6712"/>
                  </a:cubicBezTo>
                  <a:cubicBezTo>
                    <a:pt x="10809" y="5958"/>
                    <a:pt x="10829" y="5145"/>
                    <a:pt x="10868" y="4253"/>
                  </a:cubicBezTo>
                  <a:cubicBezTo>
                    <a:pt x="10888" y="3816"/>
                    <a:pt x="10888" y="3360"/>
                    <a:pt x="10908" y="2884"/>
                  </a:cubicBezTo>
                  <a:cubicBezTo>
                    <a:pt x="10928" y="2765"/>
                    <a:pt x="10928" y="2626"/>
                    <a:pt x="10928" y="2507"/>
                  </a:cubicBezTo>
                  <a:lnTo>
                    <a:pt x="10928" y="2369"/>
                  </a:lnTo>
                  <a:cubicBezTo>
                    <a:pt x="10908" y="2329"/>
                    <a:pt x="10848" y="2289"/>
                    <a:pt x="10829" y="2269"/>
                  </a:cubicBezTo>
                  <a:lnTo>
                    <a:pt x="10670" y="2150"/>
                  </a:lnTo>
                  <a:cubicBezTo>
                    <a:pt x="10472" y="1992"/>
                    <a:pt x="10273" y="1833"/>
                    <a:pt x="10055" y="1694"/>
                  </a:cubicBezTo>
                  <a:cubicBezTo>
                    <a:pt x="9202" y="1119"/>
                    <a:pt x="8171" y="623"/>
                    <a:pt x="7021" y="326"/>
                  </a:cubicBezTo>
                  <a:cubicBezTo>
                    <a:pt x="6446" y="187"/>
                    <a:pt x="5851" y="48"/>
                    <a:pt x="5197" y="29"/>
                  </a:cubicBezTo>
                  <a:cubicBezTo>
                    <a:pt x="4993" y="9"/>
                    <a:pt x="4788" y="1"/>
                    <a:pt x="45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9"/>
            <p:cNvSpPr/>
            <p:nvPr/>
          </p:nvSpPr>
          <p:spPr>
            <a:xfrm>
              <a:off x="528736" y="3284195"/>
              <a:ext cx="471979" cy="468162"/>
            </a:xfrm>
            <a:custGeom>
              <a:rect b="b" l="l" r="r" t="t"/>
              <a:pathLst>
                <a:path extrusionOk="0" h="14597" w="14716">
                  <a:moveTo>
                    <a:pt x="7358" y="1"/>
                  </a:moveTo>
                  <a:cubicBezTo>
                    <a:pt x="6188" y="1"/>
                    <a:pt x="5078" y="298"/>
                    <a:pt x="4126" y="754"/>
                  </a:cubicBezTo>
                  <a:cubicBezTo>
                    <a:pt x="3154" y="1230"/>
                    <a:pt x="2361" y="1885"/>
                    <a:pt x="1746" y="2599"/>
                  </a:cubicBezTo>
                  <a:cubicBezTo>
                    <a:pt x="1131" y="3332"/>
                    <a:pt x="675" y="4145"/>
                    <a:pt x="398" y="4959"/>
                  </a:cubicBezTo>
                  <a:cubicBezTo>
                    <a:pt x="120" y="5772"/>
                    <a:pt x="1" y="6585"/>
                    <a:pt x="1" y="7338"/>
                  </a:cubicBezTo>
                  <a:cubicBezTo>
                    <a:pt x="21" y="8092"/>
                    <a:pt x="120" y="8806"/>
                    <a:pt x="318" y="9460"/>
                  </a:cubicBezTo>
                  <a:cubicBezTo>
                    <a:pt x="517" y="10095"/>
                    <a:pt x="755" y="10670"/>
                    <a:pt x="1072" y="11166"/>
                  </a:cubicBezTo>
                  <a:cubicBezTo>
                    <a:pt x="1687" y="12157"/>
                    <a:pt x="2440" y="12871"/>
                    <a:pt x="3134" y="13347"/>
                  </a:cubicBezTo>
                  <a:cubicBezTo>
                    <a:pt x="3828" y="13823"/>
                    <a:pt x="4483" y="14121"/>
                    <a:pt x="5038" y="14279"/>
                  </a:cubicBezTo>
                  <a:cubicBezTo>
                    <a:pt x="5316" y="14378"/>
                    <a:pt x="5574" y="14418"/>
                    <a:pt x="5792" y="14478"/>
                  </a:cubicBezTo>
                  <a:cubicBezTo>
                    <a:pt x="6010" y="14537"/>
                    <a:pt x="6228" y="14557"/>
                    <a:pt x="6387" y="14577"/>
                  </a:cubicBezTo>
                  <a:cubicBezTo>
                    <a:pt x="6466" y="14577"/>
                    <a:pt x="6545" y="14597"/>
                    <a:pt x="6625" y="14597"/>
                  </a:cubicBezTo>
                  <a:lnTo>
                    <a:pt x="7120" y="14597"/>
                  </a:lnTo>
                  <a:cubicBezTo>
                    <a:pt x="7279" y="14597"/>
                    <a:pt x="7358" y="14597"/>
                    <a:pt x="7358" y="14577"/>
                  </a:cubicBezTo>
                  <a:cubicBezTo>
                    <a:pt x="7358" y="14577"/>
                    <a:pt x="7279" y="14557"/>
                    <a:pt x="7120" y="14537"/>
                  </a:cubicBezTo>
                  <a:cubicBezTo>
                    <a:pt x="7041" y="14537"/>
                    <a:pt x="6962" y="14517"/>
                    <a:pt x="6823" y="14517"/>
                  </a:cubicBezTo>
                  <a:cubicBezTo>
                    <a:pt x="6763" y="14497"/>
                    <a:pt x="6704" y="14497"/>
                    <a:pt x="6625" y="14497"/>
                  </a:cubicBezTo>
                  <a:cubicBezTo>
                    <a:pt x="6565" y="14478"/>
                    <a:pt x="6486" y="14478"/>
                    <a:pt x="6406" y="14458"/>
                  </a:cubicBezTo>
                  <a:cubicBezTo>
                    <a:pt x="6228" y="14418"/>
                    <a:pt x="6030" y="14398"/>
                    <a:pt x="5812" y="14339"/>
                  </a:cubicBezTo>
                  <a:cubicBezTo>
                    <a:pt x="5613" y="14279"/>
                    <a:pt x="5355" y="14220"/>
                    <a:pt x="5098" y="14121"/>
                  </a:cubicBezTo>
                  <a:cubicBezTo>
                    <a:pt x="4562" y="13942"/>
                    <a:pt x="3928" y="13645"/>
                    <a:pt x="3253" y="13169"/>
                  </a:cubicBezTo>
                  <a:cubicBezTo>
                    <a:pt x="2579" y="12693"/>
                    <a:pt x="1865" y="11999"/>
                    <a:pt x="1270" y="11027"/>
                  </a:cubicBezTo>
                  <a:cubicBezTo>
                    <a:pt x="973" y="10551"/>
                    <a:pt x="735" y="9976"/>
                    <a:pt x="556" y="9361"/>
                  </a:cubicBezTo>
                  <a:cubicBezTo>
                    <a:pt x="358" y="8746"/>
                    <a:pt x="279" y="8052"/>
                    <a:pt x="259" y="7338"/>
                  </a:cubicBezTo>
                  <a:cubicBezTo>
                    <a:pt x="279" y="6585"/>
                    <a:pt x="398" y="5811"/>
                    <a:pt x="655" y="5038"/>
                  </a:cubicBezTo>
                  <a:cubicBezTo>
                    <a:pt x="933" y="4264"/>
                    <a:pt x="1349" y="3491"/>
                    <a:pt x="1964" y="2777"/>
                  </a:cubicBezTo>
                  <a:cubicBezTo>
                    <a:pt x="2559" y="2083"/>
                    <a:pt x="3313" y="1468"/>
                    <a:pt x="4245" y="1012"/>
                  </a:cubicBezTo>
                  <a:cubicBezTo>
                    <a:pt x="5157" y="556"/>
                    <a:pt x="6208" y="298"/>
                    <a:pt x="7339" y="278"/>
                  </a:cubicBezTo>
                  <a:cubicBezTo>
                    <a:pt x="8469" y="298"/>
                    <a:pt x="9540" y="556"/>
                    <a:pt x="10452" y="1012"/>
                  </a:cubicBezTo>
                  <a:cubicBezTo>
                    <a:pt x="11364" y="1468"/>
                    <a:pt x="12138" y="2083"/>
                    <a:pt x="12733" y="2777"/>
                  </a:cubicBezTo>
                  <a:cubicBezTo>
                    <a:pt x="13328" y="3491"/>
                    <a:pt x="13764" y="4264"/>
                    <a:pt x="14022" y="5038"/>
                  </a:cubicBezTo>
                  <a:cubicBezTo>
                    <a:pt x="14299" y="5811"/>
                    <a:pt x="14418" y="6605"/>
                    <a:pt x="14438" y="7338"/>
                  </a:cubicBezTo>
                  <a:cubicBezTo>
                    <a:pt x="14418" y="8052"/>
                    <a:pt x="14319" y="8746"/>
                    <a:pt x="14141" y="9361"/>
                  </a:cubicBezTo>
                  <a:cubicBezTo>
                    <a:pt x="13942" y="9976"/>
                    <a:pt x="13724" y="10551"/>
                    <a:pt x="13407" y="11027"/>
                  </a:cubicBezTo>
                  <a:cubicBezTo>
                    <a:pt x="12832" y="11999"/>
                    <a:pt x="12118" y="12693"/>
                    <a:pt x="11444" y="13169"/>
                  </a:cubicBezTo>
                  <a:cubicBezTo>
                    <a:pt x="10769" y="13645"/>
                    <a:pt x="10135" y="13942"/>
                    <a:pt x="9599" y="14121"/>
                  </a:cubicBezTo>
                  <a:cubicBezTo>
                    <a:pt x="9342" y="14220"/>
                    <a:pt x="9084" y="14279"/>
                    <a:pt x="8866" y="14339"/>
                  </a:cubicBezTo>
                  <a:cubicBezTo>
                    <a:pt x="8647" y="14398"/>
                    <a:pt x="8469" y="14418"/>
                    <a:pt x="8290" y="14458"/>
                  </a:cubicBezTo>
                  <a:cubicBezTo>
                    <a:pt x="8211" y="14458"/>
                    <a:pt x="8132" y="14478"/>
                    <a:pt x="8052" y="14497"/>
                  </a:cubicBezTo>
                  <a:cubicBezTo>
                    <a:pt x="7993" y="14497"/>
                    <a:pt x="7914" y="14497"/>
                    <a:pt x="7854" y="14517"/>
                  </a:cubicBezTo>
                  <a:cubicBezTo>
                    <a:pt x="7735" y="14517"/>
                    <a:pt x="7636" y="14537"/>
                    <a:pt x="7557" y="14537"/>
                  </a:cubicBezTo>
                  <a:cubicBezTo>
                    <a:pt x="7418" y="14557"/>
                    <a:pt x="7358" y="14577"/>
                    <a:pt x="7358" y="14577"/>
                  </a:cubicBezTo>
                  <a:cubicBezTo>
                    <a:pt x="7358" y="14597"/>
                    <a:pt x="7418" y="14597"/>
                    <a:pt x="7577" y="14597"/>
                  </a:cubicBezTo>
                  <a:lnTo>
                    <a:pt x="8072" y="14597"/>
                  </a:lnTo>
                  <a:cubicBezTo>
                    <a:pt x="8152" y="14597"/>
                    <a:pt x="8231" y="14577"/>
                    <a:pt x="8310" y="14577"/>
                  </a:cubicBezTo>
                  <a:cubicBezTo>
                    <a:pt x="8489" y="14557"/>
                    <a:pt x="8687" y="14537"/>
                    <a:pt x="8905" y="14497"/>
                  </a:cubicBezTo>
                  <a:cubicBezTo>
                    <a:pt x="9143" y="14418"/>
                    <a:pt x="9401" y="14378"/>
                    <a:pt x="9659" y="14299"/>
                  </a:cubicBezTo>
                  <a:cubicBezTo>
                    <a:pt x="10214" y="14121"/>
                    <a:pt x="10869" y="13823"/>
                    <a:pt x="11582" y="13347"/>
                  </a:cubicBezTo>
                  <a:cubicBezTo>
                    <a:pt x="12277" y="12871"/>
                    <a:pt x="13010" y="12157"/>
                    <a:pt x="13625" y="11166"/>
                  </a:cubicBezTo>
                  <a:cubicBezTo>
                    <a:pt x="13942" y="10670"/>
                    <a:pt x="14200" y="10095"/>
                    <a:pt x="14399" y="9460"/>
                  </a:cubicBezTo>
                  <a:cubicBezTo>
                    <a:pt x="14597" y="8806"/>
                    <a:pt x="14696" y="8092"/>
                    <a:pt x="14716" y="7338"/>
                  </a:cubicBezTo>
                  <a:cubicBezTo>
                    <a:pt x="14696" y="6565"/>
                    <a:pt x="14577" y="5772"/>
                    <a:pt x="14299" y="4959"/>
                  </a:cubicBezTo>
                  <a:cubicBezTo>
                    <a:pt x="14022" y="4145"/>
                    <a:pt x="13585" y="3332"/>
                    <a:pt x="12971" y="2599"/>
                  </a:cubicBezTo>
                  <a:cubicBezTo>
                    <a:pt x="12356" y="1885"/>
                    <a:pt x="11543" y="1230"/>
                    <a:pt x="10591" y="754"/>
                  </a:cubicBezTo>
                  <a:cubicBezTo>
                    <a:pt x="9639"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9"/>
            <p:cNvSpPr/>
            <p:nvPr/>
          </p:nvSpPr>
          <p:spPr>
            <a:xfrm>
              <a:off x="264779" y="2600377"/>
              <a:ext cx="2689215" cy="1583451"/>
            </a:xfrm>
            <a:custGeom>
              <a:rect b="b" l="l" r="r" t="t"/>
              <a:pathLst>
                <a:path extrusionOk="0" h="49371" w="83848">
                  <a:moveTo>
                    <a:pt x="33474" y="1"/>
                  </a:moveTo>
                  <a:cubicBezTo>
                    <a:pt x="33330" y="1"/>
                    <a:pt x="33185" y="1"/>
                    <a:pt x="33040" y="3"/>
                  </a:cubicBezTo>
                  <a:cubicBezTo>
                    <a:pt x="30462" y="3"/>
                    <a:pt x="27943" y="281"/>
                    <a:pt x="25524" y="757"/>
                  </a:cubicBezTo>
                  <a:cubicBezTo>
                    <a:pt x="25226" y="816"/>
                    <a:pt x="24929" y="876"/>
                    <a:pt x="24631" y="935"/>
                  </a:cubicBezTo>
                  <a:cubicBezTo>
                    <a:pt x="24334" y="995"/>
                    <a:pt x="24037" y="1074"/>
                    <a:pt x="23739" y="1153"/>
                  </a:cubicBezTo>
                  <a:cubicBezTo>
                    <a:pt x="23442" y="1233"/>
                    <a:pt x="23144" y="1292"/>
                    <a:pt x="22847" y="1371"/>
                  </a:cubicBezTo>
                  <a:cubicBezTo>
                    <a:pt x="22569" y="1451"/>
                    <a:pt x="22272" y="1530"/>
                    <a:pt x="21974" y="1629"/>
                  </a:cubicBezTo>
                  <a:cubicBezTo>
                    <a:pt x="21399" y="1808"/>
                    <a:pt x="20844" y="1986"/>
                    <a:pt x="20269" y="2165"/>
                  </a:cubicBezTo>
                  <a:cubicBezTo>
                    <a:pt x="19713" y="2383"/>
                    <a:pt x="19158" y="2601"/>
                    <a:pt x="18603" y="2819"/>
                  </a:cubicBezTo>
                  <a:cubicBezTo>
                    <a:pt x="16441" y="3712"/>
                    <a:pt x="14379" y="4802"/>
                    <a:pt x="12515" y="6072"/>
                  </a:cubicBezTo>
                  <a:cubicBezTo>
                    <a:pt x="12058" y="6389"/>
                    <a:pt x="11602" y="6726"/>
                    <a:pt x="11166" y="7063"/>
                  </a:cubicBezTo>
                  <a:cubicBezTo>
                    <a:pt x="10948" y="7242"/>
                    <a:pt x="10710" y="7380"/>
                    <a:pt x="10492" y="7579"/>
                  </a:cubicBezTo>
                  <a:cubicBezTo>
                    <a:pt x="10293" y="7757"/>
                    <a:pt x="10075" y="7936"/>
                    <a:pt x="9877" y="8114"/>
                  </a:cubicBezTo>
                  <a:cubicBezTo>
                    <a:pt x="9024" y="8828"/>
                    <a:pt x="8231" y="9562"/>
                    <a:pt x="7517" y="10375"/>
                  </a:cubicBezTo>
                  <a:cubicBezTo>
                    <a:pt x="4602" y="13548"/>
                    <a:pt x="2599" y="17237"/>
                    <a:pt x="1409" y="20945"/>
                  </a:cubicBezTo>
                  <a:cubicBezTo>
                    <a:pt x="814" y="22789"/>
                    <a:pt x="417" y="24673"/>
                    <a:pt x="219" y="26498"/>
                  </a:cubicBezTo>
                  <a:cubicBezTo>
                    <a:pt x="21" y="28342"/>
                    <a:pt x="1" y="30147"/>
                    <a:pt x="160" y="31892"/>
                  </a:cubicBezTo>
                  <a:cubicBezTo>
                    <a:pt x="834" y="38872"/>
                    <a:pt x="4483" y="44683"/>
                    <a:pt x="9163" y="47519"/>
                  </a:cubicBezTo>
                  <a:cubicBezTo>
                    <a:pt x="9758" y="47876"/>
                    <a:pt x="10353" y="48193"/>
                    <a:pt x="10968" y="48431"/>
                  </a:cubicBezTo>
                  <a:cubicBezTo>
                    <a:pt x="11265" y="48570"/>
                    <a:pt x="11582" y="48669"/>
                    <a:pt x="11880" y="48788"/>
                  </a:cubicBezTo>
                  <a:cubicBezTo>
                    <a:pt x="12197" y="48887"/>
                    <a:pt x="12515" y="48986"/>
                    <a:pt x="12812" y="49046"/>
                  </a:cubicBezTo>
                  <a:cubicBezTo>
                    <a:pt x="13447" y="49205"/>
                    <a:pt x="14061" y="49284"/>
                    <a:pt x="14676" y="49343"/>
                  </a:cubicBezTo>
                  <a:cubicBezTo>
                    <a:pt x="14952" y="49361"/>
                    <a:pt x="15229" y="49371"/>
                    <a:pt x="15502" y="49371"/>
                  </a:cubicBezTo>
                  <a:cubicBezTo>
                    <a:pt x="15836" y="49371"/>
                    <a:pt x="16164" y="49356"/>
                    <a:pt x="16481" y="49323"/>
                  </a:cubicBezTo>
                  <a:cubicBezTo>
                    <a:pt x="18861" y="49145"/>
                    <a:pt x="20963" y="48213"/>
                    <a:pt x="22430" y="46845"/>
                  </a:cubicBezTo>
                  <a:lnTo>
                    <a:pt x="22470" y="46805"/>
                  </a:lnTo>
                  <a:lnTo>
                    <a:pt x="22470" y="46788"/>
                  </a:lnTo>
                  <a:lnTo>
                    <a:pt x="22470" y="46788"/>
                  </a:lnTo>
                  <a:cubicBezTo>
                    <a:pt x="22907" y="46378"/>
                    <a:pt x="23251" y="45878"/>
                    <a:pt x="23521" y="45377"/>
                  </a:cubicBezTo>
                  <a:cubicBezTo>
                    <a:pt x="23779" y="44842"/>
                    <a:pt x="23977" y="44286"/>
                    <a:pt x="24136" y="43751"/>
                  </a:cubicBezTo>
                  <a:cubicBezTo>
                    <a:pt x="24433" y="42660"/>
                    <a:pt x="24572" y="41569"/>
                    <a:pt x="24651" y="40538"/>
                  </a:cubicBezTo>
                  <a:cubicBezTo>
                    <a:pt x="24750" y="39487"/>
                    <a:pt x="24869" y="38515"/>
                    <a:pt x="25088" y="37583"/>
                  </a:cubicBezTo>
                  <a:cubicBezTo>
                    <a:pt x="25187" y="37127"/>
                    <a:pt x="25345" y="36691"/>
                    <a:pt x="25504" y="36275"/>
                  </a:cubicBezTo>
                  <a:cubicBezTo>
                    <a:pt x="25683" y="35858"/>
                    <a:pt x="25901" y="35461"/>
                    <a:pt x="26139" y="35124"/>
                  </a:cubicBezTo>
                  <a:cubicBezTo>
                    <a:pt x="26634" y="34430"/>
                    <a:pt x="27309" y="33915"/>
                    <a:pt x="28023" y="33657"/>
                  </a:cubicBezTo>
                  <a:cubicBezTo>
                    <a:pt x="28470" y="33483"/>
                    <a:pt x="28932" y="33418"/>
                    <a:pt x="29386" y="33418"/>
                  </a:cubicBezTo>
                  <a:cubicBezTo>
                    <a:pt x="29657" y="33418"/>
                    <a:pt x="29925" y="33441"/>
                    <a:pt x="30184" y="33478"/>
                  </a:cubicBezTo>
                  <a:cubicBezTo>
                    <a:pt x="30521" y="33538"/>
                    <a:pt x="30839" y="33637"/>
                    <a:pt x="31136" y="33736"/>
                  </a:cubicBezTo>
                  <a:cubicBezTo>
                    <a:pt x="31453" y="33855"/>
                    <a:pt x="31731" y="33994"/>
                    <a:pt x="31989" y="34153"/>
                  </a:cubicBezTo>
                  <a:cubicBezTo>
                    <a:pt x="32128" y="34212"/>
                    <a:pt x="32247" y="34311"/>
                    <a:pt x="32366" y="34391"/>
                  </a:cubicBezTo>
                  <a:cubicBezTo>
                    <a:pt x="32485" y="34470"/>
                    <a:pt x="32604" y="34549"/>
                    <a:pt x="32723" y="34648"/>
                  </a:cubicBezTo>
                  <a:cubicBezTo>
                    <a:pt x="32822" y="34728"/>
                    <a:pt x="32921" y="34827"/>
                    <a:pt x="33020" y="34926"/>
                  </a:cubicBezTo>
                  <a:cubicBezTo>
                    <a:pt x="33060" y="34966"/>
                    <a:pt x="33139" y="35045"/>
                    <a:pt x="33218" y="35124"/>
                  </a:cubicBezTo>
                  <a:cubicBezTo>
                    <a:pt x="33278" y="35204"/>
                    <a:pt x="33357" y="35283"/>
                    <a:pt x="33417" y="35362"/>
                  </a:cubicBezTo>
                  <a:cubicBezTo>
                    <a:pt x="33437" y="35184"/>
                    <a:pt x="33456" y="34966"/>
                    <a:pt x="33456" y="34807"/>
                  </a:cubicBezTo>
                  <a:cubicBezTo>
                    <a:pt x="33476" y="34688"/>
                    <a:pt x="33476" y="34549"/>
                    <a:pt x="33496" y="34430"/>
                  </a:cubicBezTo>
                  <a:cubicBezTo>
                    <a:pt x="33536" y="34192"/>
                    <a:pt x="33556" y="33954"/>
                    <a:pt x="33595" y="33716"/>
                  </a:cubicBezTo>
                  <a:cubicBezTo>
                    <a:pt x="33675" y="33260"/>
                    <a:pt x="33794" y="32804"/>
                    <a:pt x="33913" y="32407"/>
                  </a:cubicBezTo>
                  <a:cubicBezTo>
                    <a:pt x="34151" y="31575"/>
                    <a:pt x="34448" y="30861"/>
                    <a:pt x="34765" y="30226"/>
                  </a:cubicBezTo>
                  <a:cubicBezTo>
                    <a:pt x="35380" y="28977"/>
                    <a:pt x="36035" y="28084"/>
                    <a:pt x="36570" y="27430"/>
                  </a:cubicBezTo>
                  <a:cubicBezTo>
                    <a:pt x="37086" y="26775"/>
                    <a:pt x="37502" y="26359"/>
                    <a:pt x="37760" y="26081"/>
                  </a:cubicBezTo>
                  <a:lnTo>
                    <a:pt x="38037" y="25804"/>
                  </a:lnTo>
                  <a:cubicBezTo>
                    <a:pt x="38097" y="25744"/>
                    <a:pt x="38137" y="25704"/>
                    <a:pt x="38137" y="25704"/>
                  </a:cubicBezTo>
                  <a:cubicBezTo>
                    <a:pt x="38117" y="25704"/>
                    <a:pt x="38097" y="25724"/>
                    <a:pt x="38018" y="25784"/>
                  </a:cubicBezTo>
                  <a:cubicBezTo>
                    <a:pt x="37958" y="25843"/>
                    <a:pt x="37859" y="25923"/>
                    <a:pt x="37720" y="26061"/>
                  </a:cubicBezTo>
                  <a:cubicBezTo>
                    <a:pt x="37443" y="26299"/>
                    <a:pt x="37026" y="26716"/>
                    <a:pt x="36491" y="27370"/>
                  </a:cubicBezTo>
                  <a:cubicBezTo>
                    <a:pt x="35955" y="28025"/>
                    <a:pt x="35281" y="28897"/>
                    <a:pt x="34646" y="30166"/>
                  </a:cubicBezTo>
                  <a:cubicBezTo>
                    <a:pt x="34309" y="30801"/>
                    <a:pt x="34012" y="31515"/>
                    <a:pt x="33754" y="32348"/>
                  </a:cubicBezTo>
                  <a:cubicBezTo>
                    <a:pt x="33635" y="32764"/>
                    <a:pt x="33536" y="33221"/>
                    <a:pt x="33437" y="33677"/>
                  </a:cubicBezTo>
                  <a:cubicBezTo>
                    <a:pt x="33397" y="33915"/>
                    <a:pt x="33377" y="34153"/>
                    <a:pt x="33337" y="34410"/>
                  </a:cubicBezTo>
                  <a:cubicBezTo>
                    <a:pt x="33318" y="34529"/>
                    <a:pt x="33318" y="34668"/>
                    <a:pt x="33298" y="34787"/>
                  </a:cubicBezTo>
                  <a:lnTo>
                    <a:pt x="33298" y="34886"/>
                  </a:lnTo>
                  <a:cubicBezTo>
                    <a:pt x="33278" y="34926"/>
                    <a:pt x="33278" y="34966"/>
                    <a:pt x="33278" y="34985"/>
                  </a:cubicBezTo>
                  <a:lnTo>
                    <a:pt x="33218" y="34906"/>
                  </a:lnTo>
                  <a:lnTo>
                    <a:pt x="33119" y="34807"/>
                  </a:lnTo>
                  <a:cubicBezTo>
                    <a:pt x="33020" y="34708"/>
                    <a:pt x="32921" y="34609"/>
                    <a:pt x="32802" y="34510"/>
                  </a:cubicBezTo>
                  <a:cubicBezTo>
                    <a:pt x="32683" y="34430"/>
                    <a:pt x="32564" y="34331"/>
                    <a:pt x="32445" y="34252"/>
                  </a:cubicBezTo>
                  <a:cubicBezTo>
                    <a:pt x="32326" y="34172"/>
                    <a:pt x="32207" y="34073"/>
                    <a:pt x="32068" y="33994"/>
                  </a:cubicBezTo>
                  <a:cubicBezTo>
                    <a:pt x="31791" y="33835"/>
                    <a:pt x="31493" y="33696"/>
                    <a:pt x="31196" y="33577"/>
                  </a:cubicBezTo>
                  <a:cubicBezTo>
                    <a:pt x="30878" y="33458"/>
                    <a:pt x="30541" y="33359"/>
                    <a:pt x="30184" y="33300"/>
                  </a:cubicBezTo>
                  <a:cubicBezTo>
                    <a:pt x="29928" y="33256"/>
                    <a:pt x="29657" y="33231"/>
                    <a:pt x="29380" y="33231"/>
                  </a:cubicBezTo>
                  <a:cubicBezTo>
                    <a:pt x="28909" y="33231"/>
                    <a:pt x="28418" y="33303"/>
                    <a:pt x="27943" y="33478"/>
                  </a:cubicBezTo>
                  <a:cubicBezTo>
                    <a:pt x="27190" y="33736"/>
                    <a:pt x="26476" y="34291"/>
                    <a:pt x="25960" y="35005"/>
                  </a:cubicBezTo>
                  <a:cubicBezTo>
                    <a:pt x="25702" y="35362"/>
                    <a:pt x="25484" y="35759"/>
                    <a:pt x="25306" y="36195"/>
                  </a:cubicBezTo>
                  <a:cubicBezTo>
                    <a:pt x="25127" y="36612"/>
                    <a:pt x="24988" y="37068"/>
                    <a:pt x="24869" y="37544"/>
                  </a:cubicBezTo>
                  <a:cubicBezTo>
                    <a:pt x="24631" y="38476"/>
                    <a:pt x="24512" y="39467"/>
                    <a:pt x="24413" y="40499"/>
                  </a:cubicBezTo>
                  <a:cubicBezTo>
                    <a:pt x="24334" y="41550"/>
                    <a:pt x="24195" y="42621"/>
                    <a:pt x="23898" y="43691"/>
                  </a:cubicBezTo>
                  <a:cubicBezTo>
                    <a:pt x="23600" y="44742"/>
                    <a:pt x="23124" y="45853"/>
                    <a:pt x="22252" y="46646"/>
                  </a:cubicBezTo>
                  <a:lnTo>
                    <a:pt x="22212" y="46686"/>
                  </a:lnTo>
                  <a:lnTo>
                    <a:pt x="22212" y="46703"/>
                  </a:lnTo>
                  <a:lnTo>
                    <a:pt x="22212" y="46703"/>
                  </a:lnTo>
                  <a:cubicBezTo>
                    <a:pt x="20786" y="48012"/>
                    <a:pt x="18740" y="48909"/>
                    <a:pt x="16441" y="49086"/>
                  </a:cubicBezTo>
                  <a:cubicBezTo>
                    <a:pt x="16182" y="49112"/>
                    <a:pt x="15918" y="49123"/>
                    <a:pt x="15652" y="49123"/>
                  </a:cubicBezTo>
                  <a:cubicBezTo>
                    <a:pt x="15329" y="49123"/>
                    <a:pt x="15003" y="49107"/>
                    <a:pt x="14676" y="49086"/>
                  </a:cubicBezTo>
                  <a:cubicBezTo>
                    <a:pt x="14081" y="49026"/>
                    <a:pt x="13466" y="48947"/>
                    <a:pt x="12852" y="48788"/>
                  </a:cubicBezTo>
                  <a:cubicBezTo>
                    <a:pt x="12554" y="48729"/>
                    <a:pt x="12257" y="48629"/>
                    <a:pt x="11959" y="48550"/>
                  </a:cubicBezTo>
                  <a:cubicBezTo>
                    <a:pt x="11662" y="48431"/>
                    <a:pt x="11344" y="48332"/>
                    <a:pt x="11047" y="48193"/>
                  </a:cubicBezTo>
                  <a:cubicBezTo>
                    <a:pt x="10452" y="47955"/>
                    <a:pt x="9877" y="47638"/>
                    <a:pt x="9282" y="47301"/>
                  </a:cubicBezTo>
                  <a:cubicBezTo>
                    <a:pt x="4681" y="44504"/>
                    <a:pt x="1092" y="38753"/>
                    <a:pt x="437" y="31852"/>
                  </a:cubicBezTo>
                  <a:cubicBezTo>
                    <a:pt x="279" y="30127"/>
                    <a:pt x="279" y="28342"/>
                    <a:pt x="477" y="26518"/>
                  </a:cubicBezTo>
                  <a:cubicBezTo>
                    <a:pt x="695" y="24713"/>
                    <a:pt x="1072" y="22869"/>
                    <a:pt x="1667" y="21024"/>
                  </a:cubicBezTo>
                  <a:cubicBezTo>
                    <a:pt x="2857" y="17355"/>
                    <a:pt x="4840" y="13707"/>
                    <a:pt x="7715" y="10553"/>
                  </a:cubicBezTo>
                  <a:cubicBezTo>
                    <a:pt x="8429" y="9780"/>
                    <a:pt x="9203" y="9026"/>
                    <a:pt x="10055" y="8332"/>
                  </a:cubicBezTo>
                  <a:cubicBezTo>
                    <a:pt x="10254" y="8154"/>
                    <a:pt x="10472" y="7975"/>
                    <a:pt x="10670" y="7797"/>
                  </a:cubicBezTo>
                  <a:cubicBezTo>
                    <a:pt x="10869" y="7618"/>
                    <a:pt x="11107" y="7460"/>
                    <a:pt x="11325" y="7301"/>
                  </a:cubicBezTo>
                  <a:cubicBezTo>
                    <a:pt x="11781" y="6964"/>
                    <a:pt x="12217" y="6627"/>
                    <a:pt x="12673" y="6309"/>
                  </a:cubicBezTo>
                  <a:cubicBezTo>
                    <a:pt x="14517" y="5060"/>
                    <a:pt x="16540" y="3989"/>
                    <a:pt x="18702" y="3077"/>
                  </a:cubicBezTo>
                  <a:cubicBezTo>
                    <a:pt x="19257" y="2879"/>
                    <a:pt x="19793" y="2661"/>
                    <a:pt x="20348" y="2442"/>
                  </a:cubicBezTo>
                  <a:cubicBezTo>
                    <a:pt x="20923" y="2264"/>
                    <a:pt x="21478" y="2085"/>
                    <a:pt x="22053" y="1907"/>
                  </a:cubicBezTo>
                  <a:cubicBezTo>
                    <a:pt x="22331" y="1808"/>
                    <a:pt x="22629" y="1728"/>
                    <a:pt x="22926" y="1649"/>
                  </a:cubicBezTo>
                  <a:lnTo>
                    <a:pt x="23799" y="1431"/>
                  </a:lnTo>
                  <a:cubicBezTo>
                    <a:pt x="24096" y="1371"/>
                    <a:pt x="24374" y="1272"/>
                    <a:pt x="24671" y="1213"/>
                  </a:cubicBezTo>
                  <a:cubicBezTo>
                    <a:pt x="24969" y="1173"/>
                    <a:pt x="25286" y="1114"/>
                    <a:pt x="25583" y="1054"/>
                  </a:cubicBezTo>
                  <a:cubicBezTo>
                    <a:pt x="27983" y="578"/>
                    <a:pt x="30462" y="301"/>
                    <a:pt x="33020" y="301"/>
                  </a:cubicBezTo>
                  <a:cubicBezTo>
                    <a:pt x="33164" y="299"/>
                    <a:pt x="33308" y="298"/>
                    <a:pt x="33452" y="298"/>
                  </a:cubicBezTo>
                  <a:cubicBezTo>
                    <a:pt x="36729" y="298"/>
                    <a:pt x="39895" y="728"/>
                    <a:pt x="42916" y="1431"/>
                  </a:cubicBezTo>
                  <a:cubicBezTo>
                    <a:pt x="46069" y="2165"/>
                    <a:pt x="49024" y="3216"/>
                    <a:pt x="51800" y="4445"/>
                  </a:cubicBezTo>
                  <a:cubicBezTo>
                    <a:pt x="57373" y="6924"/>
                    <a:pt x="62133" y="10157"/>
                    <a:pt x="66238" y="13488"/>
                  </a:cubicBezTo>
                  <a:cubicBezTo>
                    <a:pt x="68300" y="15174"/>
                    <a:pt x="70204" y="16880"/>
                    <a:pt x="71949" y="18625"/>
                  </a:cubicBezTo>
                  <a:cubicBezTo>
                    <a:pt x="73694" y="20330"/>
                    <a:pt x="75241" y="22135"/>
                    <a:pt x="76649" y="23900"/>
                  </a:cubicBezTo>
                  <a:cubicBezTo>
                    <a:pt x="78745" y="26576"/>
                    <a:pt x="80529" y="29196"/>
                    <a:pt x="82102" y="31693"/>
                  </a:cubicBezTo>
                  <a:lnTo>
                    <a:pt x="82102" y="31693"/>
                  </a:lnTo>
                  <a:cubicBezTo>
                    <a:pt x="79571" y="28549"/>
                    <a:pt x="76774" y="26004"/>
                    <a:pt x="73912" y="24058"/>
                  </a:cubicBezTo>
                  <a:cubicBezTo>
                    <a:pt x="72147" y="22888"/>
                    <a:pt x="70343" y="21937"/>
                    <a:pt x="68538" y="21282"/>
                  </a:cubicBezTo>
                  <a:cubicBezTo>
                    <a:pt x="66733" y="20647"/>
                    <a:pt x="64968" y="20211"/>
                    <a:pt x="63303" y="19894"/>
                  </a:cubicBezTo>
                  <a:cubicBezTo>
                    <a:pt x="61160" y="19516"/>
                    <a:pt x="59145" y="19370"/>
                    <a:pt x="57283" y="19370"/>
                  </a:cubicBezTo>
                  <a:cubicBezTo>
                    <a:pt x="56217" y="19370"/>
                    <a:pt x="55201" y="19418"/>
                    <a:pt x="54240" y="19497"/>
                  </a:cubicBezTo>
                  <a:cubicBezTo>
                    <a:pt x="52911" y="19596"/>
                    <a:pt x="51681" y="19795"/>
                    <a:pt x="50551" y="19993"/>
                  </a:cubicBezTo>
                  <a:cubicBezTo>
                    <a:pt x="49421" y="20231"/>
                    <a:pt x="48370" y="20469"/>
                    <a:pt x="47418" y="20747"/>
                  </a:cubicBezTo>
                  <a:cubicBezTo>
                    <a:pt x="43610" y="21837"/>
                    <a:pt x="41290" y="23245"/>
                    <a:pt x="39941" y="24197"/>
                  </a:cubicBezTo>
                  <a:cubicBezTo>
                    <a:pt x="39267" y="24693"/>
                    <a:pt x="38811" y="25070"/>
                    <a:pt x="38533" y="25328"/>
                  </a:cubicBezTo>
                  <a:cubicBezTo>
                    <a:pt x="38394" y="25447"/>
                    <a:pt x="38295" y="25546"/>
                    <a:pt x="38216" y="25605"/>
                  </a:cubicBezTo>
                  <a:cubicBezTo>
                    <a:pt x="38156" y="25665"/>
                    <a:pt x="38117" y="25704"/>
                    <a:pt x="38137" y="25704"/>
                  </a:cubicBezTo>
                  <a:cubicBezTo>
                    <a:pt x="38137" y="25704"/>
                    <a:pt x="38156" y="25685"/>
                    <a:pt x="38236" y="25625"/>
                  </a:cubicBezTo>
                  <a:cubicBezTo>
                    <a:pt x="38315" y="25566"/>
                    <a:pt x="38414" y="25466"/>
                    <a:pt x="38553" y="25347"/>
                  </a:cubicBezTo>
                  <a:cubicBezTo>
                    <a:pt x="38851" y="25110"/>
                    <a:pt x="39307" y="24733"/>
                    <a:pt x="40001" y="24277"/>
                  </a:cubicBezTo>
                  <a:cubicBezTo>
                    <a:pt x="41369" y="23325"/>
                    <a:pt x="43689" y="21956"/>
                    <a:pt x="47477" y="20885"/>
                  </a:cubicBezTo>
                  <a:cubicBezTo>
                    <a:pt x="48429" y="20628"/>
                    <a:pt x="49460" y="20390"/>
                    <a:pt x="50591" y="20172"/>
                  </a:cubicBezTo>
                  <a:cubicBezTo>
                    <a:pt x="51721" y="19973"/>
                    <a:pt x="52931" y="19775"/>
                    <a:pt x="54260" y="19676"/>
                  </a:cubicBezTo>
                  <a:cubicBezTo>
                    <a:pt x="55174" y="19606"/>
                    <a:pt x="56139" y="19564"/>
                    <a:pt x="57150" y="19564"/>
                  </a:cubicBezTo>
                  <a:cubicBezTo>
                    <a:pt x="59035" y="19564"/>
                    <a:pt x="61082" y="19712"/>
                    <a:pt x="63263" y="20112"/>
                  </a:cubicBezTo>
                  <a:cubicBezTo>
                    <a:pt x="64929" y="20410"/>
                    <a:pt x="66674" y="20866"/>
                    <a:pt x="68479" y="21500"/>
                  </a:cubicBezTo>
                  <a:cubicBezTo>
                    <a:pt x="70263" y="22155"/>
                    <a:pt x="72028" y="23087"/>
                    <a:pt x="73793" y="24277"/>
                  </a:cubicBezTo>
                  <a:cubicBezTo>
                    <a:pt x="77230" y="26620"/>
                    <a:pt x="80590" y="29847"/>
                    <a:pt x="83494" y="33959"/>
                  </a:cubicBezTo>
                  <a:lnTo>
                    <a:pt x="83494" y="33959"/>
                  </a:lnTo>
                  <a:cubicBezTo>
                    <a:pt x="83533" y="34024"/>
                    <a:pt x="83571" y="34088"/>
                    <a:pt x="83610" y="34153"/>
                  </a:cubicBezTo>
                  <a:lnTo>
                    <a:pt x="83623" y="34143"/>
                  </a:lnTo>
                  <a:lnTo>
                    <a:pt x="83623" y="34143"/>
                  </a:lnTo>
                  <a:cubicBezTo>
                    <a:pt x="83625" y="34146"/>
                    <a:pt x="83628" y="34149"/>
                    <a:pt x="83630" y="34153"/>
                  </a:cubicBezTo>
                  <a:lnTo>
                    <a:pt x="83848" y="34014"/>
                  </a:lnTo>
                  <a:cubicBezTo>
                    <a:pt x="81924" y="30801"/>
                    <a:pt x="79683" y="27311"/>
                    <a:pt x="76867" y="23721"/>
                  </a:cubicBezTo>
                  <a:cubicBezTo>
                    <a:pt x="75459" y="21956"/>
                    <a:pt x="73912" y="20152"/>
                    <a:pt x="72147" y="18407"/>
                  </a:cubicBezTo>
                  <a:cubicBezTo>
                    <a:pt x="70402" y="16681"/>
                    <a:pt x="68498" y="14956"/>
                    <a:pt x="66436" y="13270"/>
                  </a:cubicBezTo>
                  <a:cubicBezTo>
                    <a:pt x="62311" y="9899"/>
                    <a:pt x="57532" y="6666"/>
                    <a:pt x="51939" y="4188"/>
                  </a:cubicBezTo>
                  <a:cubicBezTo>
                    <a:pt x="49143" y="2938"/>
                    <a:pt x="46168" y="1887"/>
                    <a:pt x="42995" y="1134"/>
                  </a:cubicBezTo>
                  <a:cubicBezTo>
                    <a:pt x="39956" y="431"/>
                    <a:pt x="36770" y="1"/>
                    <a:pt x="334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9"/>
            <p:cNvSpPr/>
            <p:nvPr/>
          </p:nvSpPr>
          <p:spPr>
            <a:xfrm>
              <a:off x="528736" y="3288012"/>
              <a:ext cx="471337" cy="468804"/>
            </a:xfrm>
            <a:custGeom>
              <a:rect b="b" l="l" r="r" t="t"/>
              <a:pathLst>
                <a:path extrusionOk="0" h="14617" w="14696">
                  <a:moveTo>
                    <a:pt x="7577" y="1"/>
                  </a:moveTo>
                  <a:cubicBezTo>
                    <a:pt x="7418" y="21"/>
                    <a:pt x="7358" y="21"/>
                    <a:pt x="7358" y="21"/>
                  </a:cubicBezTo>
                  <a:cubicBezTo>
                    <a:pt x="7358" y="40"/>
                    <a:pt x="7418" y="60"/>
                    <a:pt x="7577" y="60"/>
                  </a:cubicBezTo>
                  <a:cubicBezTo>
                    <a:pt x="7656" y="80"/>
                    <a:pt x="7735" y="80"/>
                    <a:pt x="7874" y="100"/>
                  </a:cubicBezTo>
                  <a:cubicBezTo>
                    <a:pt x="7933" y="100"/>
                    <a:pt x="7993" y="120"/>
                    <a:pt x="8072" y="120"/>
                  </a:cubicBezTo>
                  <a:cubicBezTo>
                    <a:pt x="8132" y="120"/>
                    <a:pt x="8211" y="140"/>
                    <a:pt x="8290" y="159"/>
                  </a:cubicBezTo>
                  <a:cubicBezTo>
                    <a:pt x="8469" y="199"/>
                    <a:pt x="8667" y="219"/>
                    <a:pt x="8885" y="259"/>
                  </a:cubicBezTo>
                  <a:cubicBezTo>
                    <a:pt x="9084" y="338"/>
                    <a:pt x="9342" y="378"/>
                    <a:pt x="9619" y="477"/>
                  </a:cubicBezTo>
                  <a:cubicBezTo>
                    <a:pt x="10155" y="675"/>
                    <a:pt x="10769" y="972"/>
                    <a:pt x="11463" y="1448"/>
                  </a:cubicBezTo>
                  <a:cubicBezTo>
                    <a:pt x="12118" y="1924"/>
                    <a:pt x="12832" y="2618"/>
                    <a:pt x="13427" y="3590"/>
                  </a:cubicBezTo>
                  <a:cubicBezTo>
                    <a:pt x="13724" y="4066"/>
                    <a:pt x="13962" y="4621"/>
                    <a:pt x="14141" y="5236"/>
                  </a:cubicBezTo>
                  <a:cubicBezTo>
                    <a:pt x="14339" y="5851"/>
                    <a:pt x="14418" y="6545"/>
                    <a:pt x="14438" y="7279"/>
                  </a:cubicBezTo>
                  <a:cubicBezTo>
                    <a:pt x="14418" y="8013"/>
                    <a:pt x="14299" y="8786"/>
                    <a:pt x="14042" y="9559"/>
                  </a:cubicBezTo>
                  <a:cubicBezTo>
                    <a:pt x="13764" y="10353"/>
                    <a:pt x="13347" y="11126"/>
                    <a:pt x="12733" y="11820"/>
                  </a:cubicBezTo>
                  <a:cubicBezTo>
                    <a:pt x="12138" y="12514"/>
                    <a:pt x="11364" y="13149"/>
                    <a:pt x="10452" y="13585"/>
                  </a:cubicBezTo>
                  <a:cubicBezTo>
                    <a:pt x="9540" y="14041"/>
                    <a:pt x="8489" y="14319"/>
                    <a:pt x="7358" y="14319"/>
                  </a:cubicBezTo>
                  <a:cubicBezTo>
                    <a:pt x="6228" y="14319"/>
                    <a:pt x="5157" y="14041"/>
                    <a:pt x="4245" y="13585"/>
                  </a:cubicBezTo>
                  <a:cubicBezTo>
                    <a:pt x="3333" y="13149"/>
                    <a:pt x="2559" y="12514"/>
                    <a:pt x="1964" y="11820"/>
                  </a:cubicBezTo>
                  <a:cubicBezTo>
                    <a:pt x="1369" y="11126"/>
                    <a:pt x="933" y="10353"/>
                    <a:pt x="675" y="9559"/>
                  </a:cubicBezTo>
                  <a:cubicBezTo>
                    <a:pt x="398" y="8786"/>
                    <a:pt x="279" y="8013"/>
                    <a:pt x="279" y="7279"/>
                  </a:cubicBezTo>
                  <a:cubicBezTo>
                    <a:pt x="279" y="6545"/>
                    <a:pt x="378" y="5851"/>
                    <a:pt x="556" y="5236"/>
                  </a:cubicBezTo>
                  <a:cubicBezTo>
                    <a:pt x="755" y="4621"/>
                    <a:pt x="973" y="4066"/>
                    <a:pt x="1290" y="3590"/>
                  </a:cubicBezTo>
                  <a:cubicBezTo>
                    <a:pt x="1865" y="2618"/>
                    <a:pt x="2579" y="1924"/>
                    <a:pt x="3253" y="1448"/>
                  </a:cubicBezTo>
                  <a:cubicBezTo>
                    <a:pt x="3928" y="972"/>
                    <a:pt x="4562" y="675"/>
                    <a:pt x="5098" y="477"/>
                  </a:cubicBezTo>
                  <a:cubicBezTo>
                    <a:pt x="5355" y="378"/>
                    <a:pt x="5613" y="338"/>
                    <a:pt x="5831" y="259"/>
                  </a:cubicBezTo>
                  <a:cubicBezTo>
                    <a:pt x="6050" y="219"/>
                    <a:pt x="6248" y="199"/>
                    <a:pt x="6406" y="159"/>
                  </a:cubicBezTo>
                  <a:cubicBezTo>
                    <a:pt x="6486" y="140"/>
                    <a:pt x="6565" y="120"/>
                    <a:pt x="6644" y="120"/>
                  </a:cubicBezTo>
                  <a:cubicBezTo>
                    <a:pt x="6704" y="100"/>
                    <a:pt x="6783" y="100"/>
                    <a:pt x="6843" y="100"/>
                  </a:cubicBezTo>
                  <a:cubicBezTo>
                    <a:pt x="6962" y="80"/>
                    <a:pt x="7061" y="80"/>
                    <a:pt x="7140" y="60"/>
                  </a:cubicBezTo>
                  <a:cubicBezTo>
                    <a:pt x="7279" y="60"/>
                    <a:pt x="7358" y="40"/>
                    <a:pt x="7358" y="21"/>
                  </a:cubicBezTo>
                  <a:lnTo>
                    <a:pt x="6625" y="21"/>
                  </a:lnTo>
                  <a:cubicBezTo>
                    <a:pt x="6545" y="21"/>
                    <a:pt x="6466" y="40"/>
                    <a:pt x="6387" y="40"/>
                  </a:cubicBezTo>
                  <a:cubicBezTo>
                    <a:pt x="6208" y="60"/>
                    <a:pt x="6010" y="80"/>
                    <a:pt x="5792" y="120"/>
                  </a:cubicBezTo>
                  <a:cubicBezTo>
                    <a:pt x="5574" y="179"/>
                    <a:pt x="5316" y="219"/>
                    <a:pt x="5038" y="318"/>
                  </a:cubicBezTo>
                  <a:cubicBezTo>
                    <a:pt x="4483" y="497"/>
                    <a:pt x="3828" y="794"/>
                    <a:pt x="3134" y="1270"/>
                  </a:cubicBezTo>
                  <a:cubicBezTo>
                    <a:pt x="2420" y="1746"/>
                    <a:pt x="1687" y="2460"/>
                    <a:pt x="1072" y="3451"/>
                  </a:cubicBezTo>
                  <a:cubicBezTo>
                    <a:pt x="755" y="3947"/>
                    <a:pt x="497" y="4522"/>
                    <a:pt x="298" y="5157"/>
                  </a:cubicBezTo>
                  <a:cubicBezTo>
                    <a:pt x="100" y="5811"/>
                    <a:pt x="1" y="6525"/>
                    <a:pt x="1" y="7279"/>
                  </a:cubicBezTo>
                  <a:cubicBezTo>
                    <a:pt x="1" y="8032"/>
                    <a:pt x="120" y="8845"/>
                    <a:pt x="398" y="9659"/>
                  </a:cubicBezTo>
                  <a:cubicBezTo>
                    <a:pt x="675" y="10472"/>
                    <a:pt x="1112" y="11285"/>
                    <a:pt x="1726" y="11999"/>
                  </a:cubicBezTo>
                  <a:cubicBezTo>
                    <a:pt x="2361" y="12732"/>
                    <a:pt x="3154" y="13387"/>
                    <a:pt x="4106" y="13863"/>
                  </a:cubicBezTo>
                  <a:cubicBezTo>
                    <a:pt x="5058" y="14319"/>
                    <a:pt x="6169" y="14597"/>
                    <a:pt x="7339" y="14616"/>
                  </a:cubicBezTo>
                  <a:cubicBezTo>
                    <a:pt x="8528" y="14597"/>
                    <a:pt x="9639" y="14319"/>
                    <a:pt x="10591" y="13863"/>
                  </a:cubicBezTo>
                  <a:cubicBezTo>
                    <a:pt x="11543" y="13387"/>
                    <a:pt x="12336" y="12732"/>
                    <a:pt x="12951" y="11999"/>
                  </a:cubicBezTo>
                  <a:cubicBezTo>
                    <a:pt x="13585" y="11285"/>
                    <a:pt x="14022" y="10472"/>
                    <a:pt x="14299" y="9659"/>
                  </a:cubicBezTo>
                  <a:cubicBezTo>
                    <a:pt x="14577" y="8845"/>
                    <a:pt x="14696" y="8032"/>
                    <a:pt x="14696" y="7279"/>
                  </a:cubicBezTo>
                  <a:cubicBezTo>
                    <a:pt x="14696" y="6525"/>
                    <a:pt x="14597" y="5811"/>
                    <a:pt x="14399" y="5157"/>
                  </a:cubicBezTo>
                  <a:cubicBezTo>
                    <a:pt x="14200" y="4522"/>
                    <a:pt x="13942" y="3947"/>
                    <a:pt x="13625" y="3451"/>
                  </a:cubicBezTo>
                  <a:cubicBezTo>
                    <a:pt x="13010" y="2460"/>
                    <a:pt x="12277" y="1746"/>
                    <a:pt x="11563" y="1270"/>
                  </a:cubicBezTo>
                  <a:cubicBezTo>
                    <a:pt x="10869" y="794"/>
                    <a:pt x="10214" y="497"/>
                    <a:pt x="9659" y="318"/>
                  </a:cubicBezTo>
                  <a:cubicBezTo>
                    <a:pt x="9381" y="219"/>
                    <a:pt x="9123" y="179"/>
                    <a:pt x="8905" y="120"/>
                  </a:cubicBezTo>
                  <a:cubicBezTo>
                    <a:pt x="8687" y="80"/>
                    <a:pt x="8469" y="60"/>
                    <a:pt x="8310" y="40"/>
                  </a:cubicBezTo>
                  <a:cubicBezTo>
                    <a:pt x="8231" y="21"/>
                    <a:pt x="8152" y="21"/>
                    <a:pt x="8072" y="21"/>
                  </a:cubicBezTo>
                  <a:cubicBezTo>
                    <a:pt x="7993" y="21"/>
                    <a:pt x="7933" y="1"/>
                    <a:pt x="78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9"/>
            <p:cNvSpPr/>
            <p:nvPr/>
          </p:nvSpPr>
          <p:spPr>
            <a:xfrm>
              <a:off x="-75479" y="2162684"/>
              <a:ext cx="3788275" cy="3399204"/>
            </a:xfrm>
            <a:custGeom>
              <a:rect b="b" l="l" r="r" t="t"/>
              <a:pathLst>
                <a:path extrusionOk="0" h="105985" w="118116">
                  <a:moveTo>
                    <a:pt x="105245" y="40085"/>
                  </a:moveTo>
                  <a:lnTo>
                    <a:pt x="105245" y="40085"/>
                  </a:lnTo>
                  <a:cubicBezTo>
                    <a:pt x="105245" y="40085"/>
                    <a:pt x="105265" y="40145"/>
                    <a:pt x="105324" y="40264"/>
                  </a:cubicBezTo>
                  <a:cubicBezTo>
                    <a:pt x="105285" y="40145"/>
                    <a:pt x="105245" y="40085"/>
                    <a:pt x="105245" y="40085"/>
                  </a:cubicBezTo>
                  <a:close/>
                  <a:moveTo>
                    <a:pt x="94333" y="47755"/>
                  </a:moveTo>
                  <a:cubicBezTo>
                    <a:pt x="94338" y="47755"/>
                    <a:pt x="94338" y="47760"/>
                    <a:pt x="94338" y="47760"/>
                  </a:cubicBezTo>
                  <a:lnTo>
                    <a:pt x="94321" y="47760"/>
                  </a:lnTo>
                  <a:cubicBezTo>
                    <a:pt x="94327" y="47756"/>
                    <a:pt x="94330" y="47755"/>
                    <a:pt x="94333" y="47755"/>
                  </a:cubicBezTo>
                  <a:close/>
                  <a:moveTo>
                    <a:pt x="46078" y="1"/>
                  </a:moveTo>
                  <a:cubicBezTo>
                    <a:pt x="45307" y="1"/>
                    <a:pt x="44534" y="30"/>
                    <a:pt x="43748" y="46"/>
                  </a:cubicBezTo>
                  <a:cubicBezTo>
                    <a:pt x="42776" y="86"/>
                    <a:pt x="41805" y="105"/>
                    <a:pt x="40793" y="185"/>
                  </a:cubicBezTo>
                  <a:lnTo>
                    <a:pt x="40813" y="185"/>
                  </a:lnTo>
                  <a:cubicBezTo>
                    <a:pt x="38691" y="403"/>
                    <a:pt x="36549" y="780"/>
                    <a:pt x="34328" y="1315"/>
                  </a:cubicBezTo>
                  <a:cubicBezTo>
                    <a:pt x="32107" y="1870"/>
                    <a:pt x="29846" y="2604"/>
                    <a:pt x="27566" y="3536"/>
                  </a:cubicBezTo>
                  <a:cubicBezTo>
                    <a:pt x="25305" y="4468"/>
                    <a:pt x="23005" y="5599"/>
                    <a:pt x="20744" y="6947"/>
                  </a:cubicBezTo>
                  <a:cubicBezTo>
                    <a:pt x="18463" y="8316"/>
                    <a:pt x="16242" y="9902"/>
                    <a:pt x="14120" y="11786"/>
                  </a:cubicBezTo>
                  <a:cubicBezTo>
                    <a:pt x="9916" y="15554"/>
                    <a:pt x="6227" y="20472"/>
                    <a:pt x="3669" y="26322"/>
                  </a:cubicBezTo>
                  <a:cubicBezTo>
                    <a:pt x="2400" y="29257"/>
                    <a:pt x="1408" y="32411"/>
                    <a:pt x="774" y="35722"/>
                  </a:cubicBezTo>
                  <a:cubicBezTo>
                    <a:pt x="436" y="37388"/>
                    <a:pt x="238" y="39094"/>
                    <a:pt x="99" y="40819"/>
                  </a:cubicBezTo>
                  <a:cubicBezTo>
                    <a:pt x="60" y="41255"/>
                    <a:pt x="60" y="41692"/>
                    <a:pt x="40" y="42128"/>
                  </a:cubicBezTo>
                  <a:cubicBezTo>
                    <a:pt x="20" y="42564"/>
                    <a:pt x="0" y="43000"/>
                    <a:pt x="0" y="43457"/>
                  </a:cubicBezTo>
                  <a:cubicBezTo>
                    <a:pt x="20" y="43893"/>
                    <a:pt x="20" y="44329"/>
                    <a:pt x="20" y="44765"/>
                  </a:cubicBezTo>
                  <a:lnTo>
                    <a:pt x="40" y="45440"/>
                  </a:lnTo>
                  <a:lnTo>
                    <a:pt x="79" y="46114"/>
                  </a:lnTo>
                  <a:cubicBezTo>
                    <a:pt x="298" y="49664"/>
                    <a:pt x="972" y="53313"/>
                    <a:pt x="2241" y="56843"/>
                  </a:cubicBezTo>
                  <a:cubicBezTo>
                    <a:pt x="2896" y="58627"/>
                    <a:pt x="3689" y="60353"/>
                    <a:pt x="4641" y="62038"/>
                  </a:cubicBezTo>
                  <a:cubicBezTo>
                    <a:pt x="5593" y="63704"/>
                    <a:pt x="6723" y="65311"/>
                    <a:pt x="8032" y="66798"/>
                  </a:cubicBezTo>
                  <a:cubicBezTo>
                    <a:pt x="9321" y="68305"/>
                    <a:pt x="10808" y="69673"/>
                    <a:pt x="12434" y="70883"/>
                  </a:cubicBezTo>
                  <a:cubicBezTo>
                    <a:pt x="13248" y="71498"/>
                    <a:pt x="14100" y="72033"/>
                    <a:pt x="14993" y="72569"/>
                  </a:cubicBezTo>
                  <a:cubicBezTo>
                    <a:pt x="15885" y="73065"/>
                    <a:pt x="16797" y="73560"/>
                    <a:pt x="17749" y="73957"/>
                  </a:cubicBezTo>
                  <a:cubicBezTo>
                    <a:pt x="18701" y="74373"/>
                    <a:pt x="19693" y="74711"/>
                    <a:pt x="20704" y="75008"/>
                  </a:cubicBezTo>
                  <a:cubicBezTo>
                    <a:pt x="21716" y="75266"/>
                    <a:pt x="22747" y="75524"/>
                    <a:pt x="23818" y="75643"/>
                  </a:cubicBezTo>
                  <a:cubicBezTo>
                    <a:pt x="24784" y="75770"/>
                    <a:pt x="25767" y="75835"/>
                    <a:pt x="26755" y="75835"/>
                  </a:cubicBezTo>
                  <a:cubicBezTo>
                    <a:pt x="27917" y="75835"/>
                    <a:pt x="29086" y="75746"/>
                    <a:pt x="30243" y="75563"/>
                  </a:cubicBezTo>
                  <a:cubicBezTo>
                    <a:pt x="30521" y="75524"/>
                    <a:pt x="30778" y="75464"/>
                    <a:pt x="31056" y="75425"/>
                  </a:cubicBezTo>
                  <a:cubicBezTo>
                    <a:pt x="31314" y="75365"/>
                    <a:pt x="31592" y="75306"/>
                    <a:pt x="31849" y="75246"/>
                  </a:cubicBezTo>
                  <a:lnTo>
                    <a:pt x="32643" y="75048"/>
                  </a:lnTo>
                  <a:cubicBezTo>
                    <a:pt x="32781" y="75008"/>
                    <a:pt x="32920" y="74968"/>
                    <a:pt x="33059" y="74929"/>
                  </a:cubicBezTo>
                  <a:lnTo>
                    <a:pt x="33436" y="74810"/>
                  </a:lnTo>
                  <a:lnTo>
                    <a:pt x="34229" y="74552"/>
                  </a:lnTo>
                  <a:lnTo>
                    <a:pt x="35003" y="74254"/>
                  </a:lnTo>
                  <a:cubicBezTo>
                    <a:pt x="35121" y="74195"/>
                    <a:pt x="35260" y="74155"/>
                    <a:pt x="35379" y="74096"/>
                  </a:cubicBezTo>
                  <a:lnTo>
                    <a:pt x="35776" y="73917"/>
                  </a:lnTo>
                  <a:cubicBezTo>
                    <a:pt x="36014" y="73798"/>
                    <a:pt x="36272" y="73699"/>
                    <a:pt x="36530" y="73580"/>
                  </a:cubicBezTo>
                  <a:cubicBezTo>
                    <a:pt x="38493" y="72549"/>
                    <a:pt x="40377" y="71240"/>
                    <a:pt x="41904" y="69554"/>
                  </a:cubicBezTo>
                  <a:cubicBezTo>
                    <a:pt x="43470" y="67889"/>
                    <a:pt x="44700" y="65886"/>
                    <a:pt x="45573" y="63724"/>
                  </a:cubicBezTo>
                  <a:cubicBezTo>
                    <a:pt x="45751" y="63169"/>
                    <a:pt x="45989" y="62633"/>
                    <a:pt x="46128" y="62078"/>
                  </a:cubicBezTo>
                  <a:cubicBezTo>
                    <a:pt x="46207" y="61781"/>
                    <a:pt x="46287" y="61503"/>
                    <a:pt x="46346" y="61225"/>
                  </a:cubicBezTo>
                  <a:lnTo>
                    <a:pt x="46525" y="60353"/>
                  </a:lnTo>
                  <a:cubicBezTo>
                    <a:pt x="46604" y="60075"/>
                    <a:pt x="46624" y="59778"/>
                    <a:pt x="46663" y="59480"/>
                  </a:cubicBezTo>
                  <a:cubicBezTo>
                    <a:pt x="46703" y="59203"/>
                    <a:pt x="46763" y="58905"/>
                    <a:pt x="46763" y="58608"/>
                  </a:cubicBezTo>
                  <a:lnTo>
                    <a:pt x="46822" y="57715"/>
                  </a:lnTo>
                  <a:cubicBezTo>
                    <a:pt x="46842" y="57418"/>
                    <a:pt x="46822" y="57120"/>
                    <a:pt x="46822" y="56823"/>
                  </a:cubicBezTo>
                  <a:cubicBezTo>
                    <a:pt x="46802" y="55633"/>
                    <a:pt x="46663" y="54443"/>
                    <a:pt x="46346" y="53273"/>
                  </a:cubicBezTo>
                  <a:cubicBezTo>
                    <a:pt x="46227" y="52698"/>
                    <a:pt x="46029" y="52103"/>
                    <a:pt x="45811" y="51548"/>
                  </a:cubicBezTo>
                  <a:cubicBezTo>
                    <a:pt x="45751" y="51409"/>
                    <a:pt x="45692" y="51270"/>
                    <a:pt x="45632" y="51131"/>
                  </a:cubicBezTo>
                  <a:cubicBezTo>
                    <a:pt x="45592" y="51052"/>
                    <a:pt x="45573" y="50992"/>
                    <a:pt x="45533" y="50913"/>
                  </a:cubicBezTo>
                  <a:lnTo>
                    <a:pt x="45414" y="50715"/>
                  </a:lnTo>
                  <a:cubicBezTo>
                    <a:pt x="45255" y="50457"/>
                    <a:pt x="45097" y="50199"/>
                    <a:pt x="44938" y="49941"/>
                  </a:cubicBezTo>
                  <a:cubicBezTo>
                    <a:pt x="44581" y="49446"/>
                    <a:pt x="44224" y="48950"/>
                    <a:pt x="43808" y="48494"/>
                  </a:cubicBezTo>
                  <a:lnTo>
                    <a:pt x="43490" y="48157"/>
                  </a:lnTo>
                  <a:lnTo>
                    <a:pt x="43411" y="48077"/>
                  </a:lnTo>
                  <a:cubicBezTo>
                    <a:pt x="43411" y="48057"/>
                    <a:pt x="43371" y="48038"/>
                    <a:pt x="43371" y="48018"/>
                  </a:cubicBezTo>
                  <a:lnTo>
                    <a:pt x="43312" y="47998"/>
                  </a:lnTo>
                  <a:lnTo>
                    <a:pt x="43133" y="47859"/>
                  </a:lnTo>
                  <a:cubicBezTo>
                    <a:pt x="42876" y="47681"/>
                    <a:pt x="42598" y="47502"/>
                    <a:pt x="42320" y="47383"/>
                  </a:cubicBezTo>
                  <a:cubicBezTo>
                    <a:pt x="41609" y="47027"/>
                    <a:pt x="40799" y="46818"/>
                    <a:pt x="39991" y="46818"/>
                  </a:cubicBezTo>
                  <a:cubicBezTo>
                    <a:pt x="39538" y="46818"/>
                    <a:pt x="39086" y="46884"/>
                    <a:pt x="38651" y="47026"/>
                  </a:cubicBezTo>
                  <a:cubicBezTo>
                    <a:pt x="38037" y="47244"/>
                    <a:pt x="37501" y="47601"/>
                    <a:pt x="37045" y="48038"/>
                  </a:cubicBezTo>
                  <a:cubicBezTo>
                    <a:pt x="36589" y="48494"/>
                    <a:pt x="36232" y="49049"/>
                    <a:pt x="35974" y="49624"/>
                  </a:cubicBezTo>
                  <a:cubicBezTo>
                    <a:pt x="35459" y="50774"/>
                    <a:pt x="35240" y="52043"/>
                    <a:pt x="35082" y="53293"/>
                  </a:cubicBezTo>
                  <a:cubicBezTo>
                    <a:pt x="35022" y="53927"/>
                    <a:pt x="34983" y="54542"/>
                    <a:pt x="34903" y="55157"/>
                  </a:cubicBezTo>
                  <a:cubicBezTo>
                    <a:pt x="34824" y="55792"/>
                    <a:pt x="34725" y="56406"/>
                    <a:pt x="34566" y="57021"/>
                  </a:cubicBezTo>
                  <a:cubicBezTo>
                    <a:pt x="34408" y="57616"/>
                    <a:pt x="34229" y="58211"/>
                    <a:pt x="33951" y="58786"/>
                  </a:cubicBezTo>
                  <a:cubicBezTo>
                    <a:pt x="33674" y="59341"/>
                    <a:pt x="33317" y="59857"/>
                    <a:pt x="32861" y="60273"/>
                  </a:cubicBezTo>
                  <a:lnTo>
                    <a:pt x="32801" y="60313"/>
                  </a:lnTo>
                  <a:lnTo>
                    <a:pt x="32801" y="60349"/>
                  </a:lnTo>
                  <a:lnTo>
                    <a:pt x="32801" y="60349"/>
                  </a:lnTo>
                  <a:cubicBezTo>
                    <a:pt x="31474" y="61569"/>
                    <a:pt x="29537" y="62439"/>
                    <a:pt x="27407" y="62673"/>
                  </a:cubicBezTo>
                  <a:cubicBezTo>
                    <a:pt x="26998" y="62718"/>
                    <a:pt x="26583" y="62740"/>
                    <a:pt x="26165" y="62740"/>
                  </a:cubicBezTo>
                  <a:cubicBezTo>
                    <a:pt x="25469" y="62740"/>
                    <a:pt x="24762" y="62678"/>
                    <a:pt x="24056" y="62554"/>
                  </a:cubicBezTo>
                  <a:cubicBezTo>
                    <a:pt x="22925" y="62356"/>
                    <a:pt x="21834" y="61939"/>
                    <a:pt x="20783" y="61424"/>
                  </a:cubicBezTo>
                  <a:cubicBezTo>
                    <a:pt x="19256" y="60630"/>
                    <a:pt x="17888" y="59579"/>
                    <a:pt x="16718" y="58350"/>
                  </a:cubicBezTo>
                  <a:cubicBezTo>
                    <a:pt x="15548" y="57120"/>
                    <a:pt x="14537" y="55752"/>
                    <a:pt x="13743" y="54265"/>
                  </a:cubicBezTo>
                  <a:cubicBezTo>
                    <a:pt x="12097" y="51330"/>
                    <a:pt x="11225" y="48057"/>
                    <a:pt x="11007" y="44785"/>
                  </a:cubicBezTo>
                  <a:cubicBezTo>
                    <a:pt x="10769" y="41513"/>
                    <a:pt x="11225" y="38261"/>
                    <a:pt x="12137" y="35187"/>
                  </a:cubicBezTo>
                  <a:cubicBezTo>
                    <a:pt x="13049" y="32133"/>
                    <a:pt x="14457" y="29257"/>
                    <a:pt x="16282" y="26739"/>
                  </a:cubicBezTo>
                  <a:cubicBezTo>
                    <a:pt x="17194" y="25470"/>
                    <a:pt x="18205" y="24300"/>
                    <a:pt x="19296" y="23209"/>
                  </a:cubicBezTo>
                  <a:cubicBezTo>
                    <a:pt x="20407" y="22158"/>
                    <a:pt x="21577" y="21186"/>
                    <a:pt x="22806" y="20294"/>
                  </a:cubicBezTo>
                  <a:cubicBezTo>
                    <a:pt x="25285" y="18529"/>
                    <a:pt x="27982" y="17180"/>
                    <a:pt x="30759" y="16169"/>
                  </a:cubicBezTo>
                  <a:cubicBezTo>
                    <a:pt x="35056" y="14639"/>
                    <a:pt x="39519" y="13947"/>
                    <a:pt x="43884" y="13947"/>
                  </a:cubicBezTo>
                  <a:cubicBezTo>
                    <a:pt x="45178" y="13947"/>
                    <a:pt x="46464" y="14008"/>
                    <a:pt x="47734" y="14126"/>
                  </a:cubicBezTo>
                  <a:cubicBezTo>
                    <a:pt x="50511" y="14384"/>
                    <a:pt x="53228" y="14919"/>
                    <a:pt x="55825" y="15673"/>
                  </a:cubicBezTo>
                  <a:cubicBezTo>
                    <a:pt x="58443" y="16427"/>
                    <a:pt x="60942" y="17378"/>
                    <a:pt x="63322" y="18489"/>
                  </a:cubicBezTo>
                  <a:cubicBezTo>
                    <a:pt x="65721" y="19600"/>
                    <a:pt x="67982" y="20889"/>
                    <a:pt x="70144" y="22257"/>
                  </a:cubicBezTo>
                  <a:cubicBezTo>
                    <a:pt x="72285" y="23645"/>
                    <a:pt x="74328" y="25113"/>
                    <a:pt x="76272" y="26659"/>
                  </a:cubicBezTo>
                  <a:cubicBezTo>
                    <a:pt x="78215" y="28206"/>
                    <a:pt x="80040" y="29832"/>
                    <a:pt x="81765" y="31498"/>
                  </a:cubicBezTo>
                  <a:cubicBezTo>
                    <a:pt x="83510" y="33144"/>
                    <a:pt x="85097" y="34889"/>
                    <a:pt x="86564" y="36694"/>
                  </a:cubicBezTo>
                  <a:cubicBezTo>
                    <a:pt x="89498" y="40302"/>
                    <a:pt x="91977" y="44069"/>
                    <a:pt x="94217" y="47796"/>
                  </a:cubicBezTo>
                  <a:lnTo>
                    <a:pt x="94217" y="47796"/>
                  </a:lnTo>
                  <a:cubicBezTo>
                    <a:pt x="94218" y="47804"/>
                    <a:pt x="94219" y="47812"/>
                    <a:pt x="94219" y="47819"/>
                  </a:cubicBezTo>
                  <a:cubicBezTo>
                    <a:pt x="94224" y="47819"/>
                    <a:pt x="94228" y="47819"/>
                    <a:pt x="94231" y="47820"/>
                  </a:cubicBezTo>
                  <a:lnTo>
                    <a:pt x="94231" y="47820"/>
                  </a:lnTo>
                  <a:lnTo>
                    <a:pt x="94239" y="47839"/>
                  </a:lnTo>
                  <a:cubicBezTo>
                    <a:pt x="97491" y="53253"/>
                    <a:pt x="100228" y="58647"/>
                    <a:pt x="102647" y="63863"/>
                  </a:cubicBezTo>
                  <a:cubicBezTo>
                    <a:pt x="105067" y="69098"/>
                    <a:pt x="107169" y="74175"/>
                    <a:pt x="109033" y="79034"/>
                  </a:cubicBezTo>
                  <a:cubicBezTo>
                    <a:pt x="110877" y="83912"/>
                    <a:pt x="112503" y="88592"/>
                    <a:pt x="113911" y="93074"/>
                  </a:cubicBezTo>
                  <a:cubicBezTo>
                    <a:pt x="114606" y="95295"/>
                    <a:pt x="115260" y="97497"/>
                    <a:pt x="115835" y="99619"/>
                  </a:cubicBezTo>
                  <a:cubicBezTo>
                    <a:pt x="116133" y="100690"/>
                    <a:pt x="116410" y="101741"/>
                    <a:pt x="116668" y="102792"/>
                  </a:cubicBezTo>
                  <a:cubicBezTo>
                    <a:pt x="116787" y="103307"/>
                    <a:pt x="116926" y="103823"/>
                    <a:pt x="117045" y="104339"/>
                  </a:cubicBezTo>
                  <a:cubicBezTo>
                    <a:pt x="117184" y="104894"/>
                    <a:pt x="117303" y="105449"/>
                    <a:pt x="117422" y="105984"/>
                  </a:cubicBezTo>
                  <a:cubicBezTo>
                    <a:pt x="117699" y="105925"/>
                    <a:pt x="117977" y="105866"/>
                    <a:pt x="118116" y="105846"/>
                  </a:cubicBezTo>
                  <a:cubicBezTo>
                    <a:pt x="117997" y="104200"/>
                    <a:pt x="117898" y="102593"/>
                    <a:pt x="117798" y="101007"/>
                  </a:cubicBezTo>
                  <a:cubicBezTo>
                    <a:pt x="117679" y="99460"/>
                    <a:pt x="117580" y="97953"/>
                    <a:pt x="117461" y="96485"/>
                  </a:cubicBezTo>
                  <a:cubicBezTo>
                    <a:pt x="117243" y="93530"/>
                    <a:pt x="117025" y="90714"/>
                    <a:pt x="116767" y="88037"/>
                  </a:cubicBezTo>
                  <a:cubicBezTo>
                    <a:pt x="116271" y="82683"/>
                    <a:pt x="115676" y="77864"/>
                    <a:pt x="115002" y="73541"/>
                  </a:cubicBezTo>
                  <a:cubicBezTo>
                    <a:pt x="114328" y="69237"/>
                    <a:pt x="113574" y="65410"/>
                    <a:pt x="112801" y="62058"/>
                  </a:cubicBezTo>
                  <a:cubicBezTo>
                    <a:pt x="112067" y="58707"/>
                    <a:pt x="111254" y="55811"/>
                    <a:pt x="110481" y="53352"/>
                  </a:cubicBezTo>
                  <a:cubicBezTo>
                    <a:pt x="108914" y="48395"/>
                    <a:pt x="107526" y="45103"/>
                    <a:pt x="106614" y="43020"/>
                  </a:cubicBezTo>
                  <a:cubicBezTo>
                    <a:pt x="106157" y="41989"/>
                    <a:pt x="105820" y="41255"/>
                    <a:pt x="105582" y="40779"/>
                  </a:cubicBezTo>
                  <a:cubicBezTo>
                    <a:pt x="105463" y="40541"/>
                    <a:pt x="105384" y="40363"/>
                    <a:pt x="105324" y="40264"/>
                  </a:cubicBezTo>
                  <a:lnTo>
                    <a:pt x="105324" y="40264"/>
                  </a:lnTo>
                  <a:cubicBezTo>
                    <a:pt x="105364" y="40383"/>
                    <a:pt x="105443" y="40561"/>
                    <a:pt x="105562" y="40799"/>
                  </a:cubicBezTo>
                  <a:cubicBezTo>
                    <a:pt x="105761" y="41275"/>
                    <a:pt x="106098" y="42009"/>
                    <a:pt x="106554" y="43060"/>
                  </a:cubicBezTo>
                  <a:cubicBezTo>
                    <a:pt x="107427" y="45142"/>
                    <a:pt x="108795" y="48434"/>
                    <a:pt x="110342" y="53372"/>
                  </a:cubicBezTo>
                  <a:cubicBezTo>
                    <a:pt x="111115" y="55851"/>
                    <a:pt x="111928" y="58727"/>
                    <a:pt x="112642" y="62098"/>
                  </a:cubicBezTo>
                  <a:cubicBezTo>
                    <a:pt x="113416" y="65449"/>
                    <a:pt x="114149" y="69257"/>
                    <a:pt x="114824" y="73580"/>
                  </a:cubicBezTo>
                  <a:cubicBezTo>
                    <a:pt x="115478" y="77884"/>
                    <a:pt x="116073" y="82703"/>
                    <a:pt x="116569" y="88057"/>
                  </a:cubicBezTo>
                  <a:cubicBezTo>
                    <a:pt x="116807" y="90734"/>
                    <a:pt x="117025" y="93550"/>
                    <a:pt x="117243" y="96505"/>
                  </a:cubicBezTo>
                  <a:cubicBezTo>
                    <a:pt x="117362" y="97973"/>
                    <a:pt x="117461" y="99480"/>
                    <a:pt x="117560" y="101027"/>
                  </a:cubicBezTo>
                  <a:cubicBezTo>
                    <a:pt x="117660" y="102534"/>
                    <a:pt x="117759" y="104081"/>
                    <a:pt x="117878" y="105667"/>
                  </a:cubicBezTo>
                  <a:cubicBezTo>
                    <a:pt x="117818" y="105667"/>
                    <a:pt x="117699" y="105687"/>
                    <a:pt x="117600" y="105707"/>
                  </a:cubicBezTo>
                  <a:cubicBezTo>
                    <a:pt x="117481" y="105251"/>
                    <a:pt x="117382" y="104775"/>
                    <a:pt x="117263" y="104279"/>
                  </a:cubicBezTo>
                  <a:cubicBezTo>
                    <a:pt x="117144" y="103763"/>
                    <a:pt x="117025" y="103248"/>
                    <a:pt x="116886" y="102732"/>
                  </a:cubicBezTo>
                  <a:cubicBezTo>
                    <a:pt x="116628" y="101681"/>
                    <a:pt x="116351" y="100630"/>
                    <a:pt x="116053" y="99559"/>
                  </a:cubicBezTo>
                  <a:cubicBezTo>
                    <a:pt x="115478" y="97417"/>
                    <a:pt x="114844" y="95236"/>
                    <a:pt x="114130" y="92995"/>
                  </a:cubicBezTo>
                  <a:cubicBezTo>
                    <a:pt x="112741" y="88513"/>
                    <a:pt x="111115" y="83833"/>
                    <a:pt x="109271" y="78954"/>
                  </a:cubicBezTo>
                  <a:cubicBezTo>
                    <a:pt x="107387" y="74076"/>
                    <a:pt x="105305" y="68999"/>
                    <a:pt x="102885" y="63764"/>
                  </a:cubicBezTo>
                  <a:cubicBezTo>
                    <a:pt x="100466" y="58529"/>
                    <a:pt x="97730" y="53117"/>
                    <a:pt x="94479" y="47684"/>
                  </a:cubicBezTo>
                  <a:lnTo>
                    <a:pt x="94479" y="47684"/>
                  </a:lnTo>
                  <a:cubicBezTo>
                    <a:pt x="94472" y="47665"/>
                    <a:pt x="94465" y="47649"/>
                    <a:pt x="94457" y="47641"/>
                  </a:cubicBezTo>
                  <a:cubicBezTo>
                    <a:pt x="92216" y="43913"/>
                    <a:pt x="89737" y="40145"/>
                    <a:pt x="86782" y="36516"/>
                  </a:cubicBezTo>
                  <a:cubicBezTo>
                    <a:pt x="85315" y="34711"/>
                    <a:pt x="83708" y="32946"/>
                    <a:pt x="81963" y="31280"/>
                  </a:cubicBezTo>
                  <a:cubicBezTo>
                    <a:pt x="80218" y="29614"/>
                    <a:pt x="78394" y="27988"/>
                    <a:pt x="76450" y="26441"/>
                  </a:cubicBezTo>
                  <a:cubicBezTo>
                    <a:pt x="74507" y="24894"/>
                    <a:pt x="72464" y="23407"/>
                    <a:pt x="70282" y="22019"/>
                  </a:cubicBezTo>
                  <a:cubicBezTo>
                    <a:pt x="68121" y="20631"/>
                    <a:pt x="65860" y="19342"/>
                    <a:pt x="63441" y="18231"/>
                  </a:cubicBezTo>
                  <a:cubicBezTo>
                    <a:pt x="61041" y="17121"/>
                    <a:pt x="58523" y="16149"/>
                    <a:pt x="55905" y="15395"/>
                  </a:cubicBezTo>
                  <a:cubicBezTo>
                    <a:pt x="53287" y="14642"/>
                    <a:pt x="50550" y="14086"/>
                    <a:pt x="47754" y="13829"/>
                  </a:cubicBezTo>
                  <a:cubicBezTo>
                    <a:pt x="46477" y="13711"/>
                    <a:pt x="45185" y="13650"/>
                    <a:pt x="43884" y="13650"/>
                  </a:cubicBezTo>
                  <a:cubicBezTo>
                    <a:pt x="39487" y="13650"/>
                    <a:pt x="34990" y="14345"/>
                    <a:pt x="30659" y="15891"/>
                  </a:cubicBezTo>
                  <a:cubicBezTo>
                    <a:pt x="27863" y="16902"/>
                    <a:pt x="25126" y="18271"/>
                    <a:pt x="22648" y="20056"/>
                  </a:cubicBezTo>
                  <a:cubicBezTo>
                    <a:pt x="21398" y="20948"/>
                    <a:pt x="20208" y="21920"/>
                    <a:pt x="19078" y="22991"/>
                  </a:cubicBezTo>
                  <a:cubicBezTo>
                    <a:pt x="17967" y="24081"/>
                    <a:pt x="16956" y="25271"/>
                    <a:pt x="16044" y="26560"/>
                  </a:cubicBezTo>
                  <a:cubicBezTo>
                    <a:pt x="14199" y="29119"/>
                    <a:pt x="12772" y="32014"/>
                    <a:pt x="11839" y="35108"/>
                  </a:cubicBezTo>
                  <a:cubicBezTo>
                    <a:pt x="10927" y="38201"/>
                    <a:pt x="10471" y="41493"/>
                    <a:pt x="10709" y="44805"/>
                  </a:cubicBezTo>
                  <a:cubicBezTo>
                    <a:pt x="10927" y="48097"/>
                    <a:pt x="11800" y="51429"/>
                    <a:pt x="13485" y="54403"/>
                  </a:cubicBezTo>
                  <a:cubicBezTo>
                    <a:pt x="14299" y="55911"/>
                    <a:pt x="15310" y="57299"/>
                    <a:pt x="16500" y="58548"/>
                  </a:cubicBezTo>
                  <a:cubicBezTo>
                    <a:pt x="17690" y="59797"/>
                    <a:pt x="19098" y="60868"/>
                    <a:pt x="20645" y="61681"/>
                  </a:cubicBezTo>
                  <a:cubicBezTo>
                    <a:pt x="21716" y="62217"/>
                    <a:pt x="22846" y="62633"/>
                    <a:pt x="23996" y="62832"/>
                  </a:cubicBezTo>
                  <a:cubicBezTo>
                    <a:pt x="24725" y="62970"/>
                    <a:pt x="25461" y="63036"/>
                    <a:pt x="26185" y="63036"/>
                  </a:cubicBezTo>
                  <a:cubicBezTo>
                    <a:pt x="26605" y="63036"/>
                    <a:pt x="27020" y="63014"/>
                    <a:pt x="27427" y="62970"/>
                  </a:cubicBezTo>
                  <a:cubicBezTo>
                    <a:pt x="29668" y="62713"/>
                    <a:pt x="31671" y="61800"/>
                    <a:pt x="33059" y="60511"/>
                  </a:cubicBezTo>
                  <a:lnTo>
                    <a:pt x="33099" y="60472"/>
                  </a:lnTo>
                  <a:lnTo>
                    <a:pt x="33099" y="60453"/>
                  </a:lnTo>
                  <a:lnTo>
                    <a:pt x="33099" y="60453"/>
                  </a:lnTo>
                  <a:cubicBezTo>
                    <a:pt x="33556" y="60004"/>
                    <a:pt x="33920" y="59464"/>
                    <a:pt x="34209" y="58905"/>
                  </a:cubicBezTo>
                  <a:cubicBezTo>
                    <a:pt x="34487" y="58330"/>
                    <a:pt x="34685" y="57715"/>
                    <a:pt x="34844" y="57081"/>
                  </a:cubicBezTo>
                  <a:cubicBezTo>
                    <a:pt x="35003" y="56466"/>
                    <a:pt x="35102" y="55831"/>
                    <a:pt x="35181" y="55197"/>
                  </a:cubicBezTo>
                  <a:cubicBezTo>
                    <a:pt x="35280" y="54562"/>
                    <a:pt x="35300" y="53947"/>
                    <a:pt x="35379" y="53332"/>
                  </a:cubicBezTo>
                  <a:cubicBezTo>
                    <a:pt x="35518" y="52083"/>
                    <a:pt x="35736" y="50854"/>
                    <a:pt x="36232" y="49743"/>
                  </a:cubicBezTo>
                  <a:cubicBezTo>
                    <a:pt x="36490" y="49188"/>
                    <a:pt x="36827" y="48672"/>
                    <a:pt x="37243" y="48256"/>
                  </a:cubicBezTo>
                  <a:cubicBezTo>
                    <a:pt x="37660" y="47839"/>
                    <a:pt x="38176" y="47502"/>
                    <a:pt x="38731" y="47324"/>
                  </a:cubicBezTo>
                  <a:cubicBezTo>
                    <a:pt x="39144" y="47186"/>
                    <a:pt x="39576" y="47122"/>
                    <a:pt x="40009" y="47122"/>
                  </a:cubicBezTo>
                  <a:cubicBezTo>
                    <a:pt x="40760" y="47122"/>
                    <a:pt x="41515" y="47314"/>
                    <a:pt x="42181" y="47641"/>
                  </a:cubicBezTo>
                  <a:cubicBezTo>
                    <a:pt x="42459" y="47760"/>
                    <a:pt x="42717" y="47919"/>
                    <a:pt x="42955" y="48097"/>
                  </a:cubicBezTo>
                  <a:lnTo>
                    <a:pt x="43133" y="48216"/>
                  </a:lnTo>
                  <a:lnTo>
                    <a:pt x="43173" y="48256"/>
                  </a:lnTo>
                  <a:cubicBezTo>
                    <a:pt x="43183" y="48266"/>
                    <a:pt x="43183" y="48266"/>
                    <a:pt x="43183" y="48266"/>
                  </a:cubicBezTo>
                  <a:cubicBezTo>
                    <a:pt x="43183" y="48266"/>
                    <a:pt x="43183" y="48266"/>
                    <a:pt x="43193" y="48276"/>
                  </a:cubicBezTo>
                  <a:lnTo>
                    <a:pt x="43272" y="48375"/>
                  </a:lnTo>
                  <a:lnTo>
                    <a:pt x="43570" y="48712"/>
                  </a:lnTo>
                  <a:cubicBezTo>
                    <a:pt x="43986" y="49128"/>
                    <a:pt x="44343" y="49624"/>
                    <a:pt x="44680" y="50120"/>
                  </a:cubicBezTo>
                  <a:cubicBezTo>
                    <a:pt x="44839" y="50358"/>
                    <a:pt x="44998" y="50616"/>
                    <a:pt x="45156" y="50873"/>
                  </a:cubicBezTo>
                  <a:lnTo>
                    <a:pt x="45255" y="51072"/>
                  </a:lnTo>
                  <a:cubicBezTo>
                    <a:pt x="45295" y="51111"/>
                    <a:pt x="45335" y="51191"/>
                    <a:pt x="45354" y="51250"/>
                  </a:cubicBezTo>
                  <a:cubicBezTo>
                    <a:pt x="45414" y="51389"/>
                    <a:pt x="45473" y="51528"/>
                    <a:pt x="45533" y="51667"/>
                  </a:cubicBezTo>
                  <a:cubicBezTo>
                    <a:pt x="45751" y="52222"/>
                    <a:pt x="45930" y="52777"/>
                    <a:pt x="46049" y="53352"/>
                  </a:cubicBezTo>
                  <a:cubicBezTo>
                    <a:pt x="46366" y="54503"/>
                    <a:pt x="46485" y="55673"/>
                    <a:pt x="46525" y="56843"/>
                  </a:cubicBezTo>
                  <a:cubicBezTo>
                    <a:pt x="46525" y="57140"/>
                    <a:pt x="46525" y="57418"/>
                    <a:pt x="46525" y="57715"/>
                  </a:cubicBezTo>
                  <a:lnTo>
                    <a:pt x="46465" y="58588"/>
                  </a:lnTo>
                  <a:cubicBezTo>
                    <a:pt x="46465" y="58885"/>
                    <a:pt x="46406" y="59163"/>
                    <a:pt x="46366" y="59460"/>
                  </a:cubicBezTo>
                  <a:cubicBezTo>
                    <a:pt x="46326" y="59738"/>
                    <a:pt x="46306" y="60035"/>
                    <a:pt x="46227" y="60313"/>
                  </a:cubicBezTo>
                  <a:lnTo>
                    <a:pt x="46049" y="61166"/>
                  </a:lnTo>
                  <a:cubicBezTo>
                    <a:pt x="45989" y="61443"/>
                    <a:pt x="45910" y="61721"/>
                    <a:pt x="45830" y="61999"/>
                  </a:cubicBezTo>
                  <a:cubicBezTo>
                    <a:pt x="45692" y="62554"/>
                    <a:pt x="45473" y="63089"/>
                    <a:pt x="45295" y="63625"/>
                  </a:cubicBezTo>
                  <a:cubicBezTo>
                    <a:pt x="44422" y="65747"/>
                    <a:pt x="43233" y="67710"/>
                    <a:pt x="41686" y="69356"/>
                  </a:cubicBezTo>
                  <a:cubicBezTo>
                    <a:pt x="40178" y="71022"/>
                    <a:pt x="38334" y="72311"/>
                    <a:pt x="36391" y="73322"/>
                  </a:cubicBezTo>
                  <a:cubicBezTo>
                    <a:pt x="36133" y="73441"/>
                    <a:pt x="35895" y="73541"/>
                    <a:pt x="35637" y="73660"/>
                  </a:cubicBezTo>
                  <a:lnTo>
                    <a:pt x="35260" y="73838"/>
                  </a:lnTo>
                  <a:cubicBezTo>
                    <a:pt x="35141" y="73878"/>
                    <a:pt x="35022" y="73937"/>
                    <a:pt x="34884" y="73977"/>
                  </a:cubicBezTo>
                  <a:lnTo>
                    <a:pt x="34130" y="74274"/>
                  </a:lnTo>
                  <a:lnTo>
                    <a:pt x="33357" y="74532"/>
                  </a:lnTo>
                  <a:lnTo>
                    <a:pt x="32960" y="74651"/>
                  </a:lnTo>
                  <a:cubicBezTo>
                    <a:pt x="32841" y="74691"/>
                    <a:pt x="32702" y="74730"/>
                    <a:pt x="32563" y="74770"/>
                  </a:cubicBezTo>
                  <a:lnTo>
                    <a:pt x="31790" y="74968"/>
                  </a:lnTo>
                  <a:cubicBezTo>
                    <a:pt x="31512" y="75028"/>
                    <a:pt x="31254" y="75087"/>
                    <a:pt x="30997" y="75127"/>
                  </a:cubicBezTo>
                  <a:cubicBezTo>
                    <a:pt x="30739" y="75187"/>
                    <a:pt x="30461" y="75246"/>
                    <a:pt x="30203" y="75266"/>
                  </a:cubicBezTo>
                  <a:cubicBezTo>
                    <a:pt x="29043" y="75450"/>
                    <a:pt x="27877" y="75546"/>
                    <a:pt x="26718" y="75546"/>
                  </a:cubicBezTo>
                  <a:cubicBezTo>
                    <a:pt x="25757" y="75546"/>
                    <a:pt x="24801" y="75480"/>
                    <a:pt x="23857" y="75345"/>
                  </a:cubicBezTo>
                  <a:cubicBezTo>
                    <a:pt x="22806" y="75226"/>
                    <a:pt x="21795" y="74988"/>
                    <a:pt x="20783" y="74730"/>
                  </a:cubicBezTo>
                  <a:cubicBezTo>
                    <a:pt x="19792" y="74433"/>
                    <a:pt x="18800" y="74116"/>
                    <a:pt x="17868" y="73699"/>
                  </a:cubicBezTo>
                  <a:cubicBezTo>
                    <a:pt x="16916" y="73303"/>
                    <a:pt x="16004" y="72827"/>
                    <a:pt x="15131" y="72331"/>
                  </a:cubicBezTo>
                  <a:cubicBezTo>
                    <a:pt x="14259" y="71795"/>
                    <a:pt x="13406" y="71260"/>
                    <a:pt x="12613" y="70645"/>
                  </a:cubicBezTo>
                  <a:cubicBezTo>
                    <a:pt x="10987" y="69455"/>
                    <a:pt x="9519" y="68107"/>
                    <a:pt x="8250" y="66619"/>
                  </a:cubicBezTo>
                  <a:cubicBezTo>
                    <a:pt x="6961" y="65152"/>
                    <a:pt x="5831" y="63565"/>
                    <a:pt x="4879" y="61900"/>
                  </a:cubicBezTo>
                  <a:cubicBezTo>
                    <a:pt x="3927" y="60234"/>
                    <a:pt x="3153" y="58508"/>
                    <a:pt x="2519" y="56763"/>
                  </a:cubicBezTo>
                  <a:cubicBezTo>
                    <a:pt x="1230" y="53253"/>
                    <a:pt x="575" y="49624"/>
                    <a:pt x="357" y="46094"/>
                  </a:cubicBezTo>
                  <a:lnTo>
                    <a:pt x="317" y="45440"/>
                  </a:lnTo>
                  <a:lnTo>
                    <a:pt x="298" y="44765"/>
                  </a:lnTo>
                  <a:cubicBezTo>
                    <a:pt x="298" y="44329"/>
                    <a:pt x="278" y="43893"/>
                    <a:pt x="278" y="43457"/>
                  </a:cubicBezTo>
                  <a:cubicBezTo>
                    <a:pt x="278" y="43020"/>
                    <a:pt x="298" y="42584"/>
                    <a:pt x="317" y="42148"/>
                  </a:cubicBezTo>
                  <a:cubicBezTo>
                    <a:pt x="337" y="41711"/>
                    <a:pt x="337" y="41275"/>
                    <a:pt x="377" y="40859"/>
                  </a:cubicBezTo>
                  <a:cubicBezTo>
                    <a:pt x="516" y="39133"/>
                    <a:pt x="694" y="37428"/>
                    <a:pt x="1031" y="35782"/>
                  </a:cubicBezTo>
                  <a:cubicBezTo>
                    <a:pt x="1666" y="32490"/>
                    <a:pt x="2658" y="29356"/>
                    <a:pt x="3907" y="26441"/>
                  </a:cubicBezTo>
                  <a:cubicBezTo>
                    <a:pt x="6465" y="20631"/>
                    <a:pt x="10114" y="15732"/>
                    <a:pt x="14299" y="11984"/>
                  </a:cubicBezTo>
                  <a:cubicBezTo>
                    <a:pt x="16381" y="10120"/>
                    <a:pt x="18602" y="8534"/>
                    <a:pt x="20863" y="7165"/>
                  </a:cubicBezTo>
                  <a:cubicBezTo>
                    <a:pt x="23104" y="5817"/>
                    <a:pt x="25384" y="4706"/>
                    <a:pt x="27665" y="3774"/>
                  </a:cubicBezTo>
                  <a:cubicBezTo>
                    <a:pt x="29926" y="2842"/>
                    <a:pt x="32167" y="2108"/>
                    <a:pt x="34388" y="1553"/>
                  </a:cubicBezTo>
                  <a:cubicBezTo>
                    <a:pt x="36569" y="1018"/>
                    <a:pt x="38751" y="641"/>
                    <a:pt x="40813" y="443"/>
                  </a:cubicBezTo>
                  <a:cubicBezTo>
                    <a:pt x="41805" y="343"/>
                    <a:pt x="42776" y="324"/>
                    <a:pt x="43748" y="304"/>
                  </a:cubicBezTo>
                  <a:cubicBezTo>
                    <a:pt x="44542" y="271"/>
                    <a:pt x="45322" y="239"/>
                    <a:pt x="46089" y="239"/>
                  </a:cubicBezTo>
                  <a:cubicBezTo>
                    <a:pt x="46261" y="239"/>
                    <a:pt x="46433" y="241"/>
                    <a:pt x="46604" y="244"/>
                  </a:cubicBezTo>
                  <a:cubicBezTo>
                    <a:pt x="48488" y="284"/>
                    <a:pt x="50332" y="403"/>
                    <a:pt x="52137" y="601"/>
                  </a:cubicBezTo>
                  <a:cubicBezTo>
                    <a:pt x="55706" y="998"/>
                    <a:pt x="59078" y="1672"/>
                    <a:pt x="62231" y="2525"/>
                  </a:cubicBezTo>
                  <a:cubicBezTo>
                    <a:pt x="68518" y="4290"/>
                    <a:pt x="73912" y="6749"/>
                    <a:pt x="78413" y="9466"/>
                  </a:cubicBezTo>
                  <a:cubicBezTo>
                    <a:pt x="82935" y="12163"/>
                    <a:pt x="86604" y="15098"/>
                    <a:pt x="89578" y="17914"/>
                  </a:cubicBezTo>
                  <a:cubicBezTo>
                    <a:pt x="91066" y="19322"/>
                    <a:pt x="92375" y="20730"/>
                    <a:pt x="93545" y="22078"/>
                  </a:cubicBezTo>
                  <a:cubicBezTo>
                    <a:pt x="94695" y="23447"/>
                    <a:pt x="95746" y="24716"/>
                    <a:pt x="96678" y="25926"/>
                  </a:cubicBezTo>
                  <a:cubicBezTo>
                    <a:pt x="98522" y="28365"/>
                    <a:pt x="99950" y="30507"/>
                    <a:pt x="101061" y="32331"/>
                  </a:cubicBezTo>
                  <a:cubicBezTo>
                    <a:pt x="102171" y="34136"/>
                    <a:pt x="102984" y="35623"/>
                    <a:pt x="103599" y="36773"/>
                  </a:cubicBezTo>
                  <a:cubicBezTo>
                    <a:pt x="103916" y="37348"/>
                    <a:pt x="104135" y="37864"/>
                    <a:pt x="104353" y="38281"/>
                  </a:cubicBezTo>
                  <a:cubicBezTo>
                    <a:pt x="104551" y="38697"/>
                    <a:pt x="104730" y="39054"/>
                    <a:pt x="104849" y="39312"/>
                  </a:cubicBezTo>
                  <a:cubicBezTo>
                    <a:pt x="104987" y="39589"/>
                    <a:pt x="105087" y="39768"/>
                    <a:pt x="105146" y="39907"/>
                  </a:cubicBezTo>
                  <a:cubicBezTo>
                    <a:pt x="105186" y="39966"/>
                    <a:pt x="105206" y="40006"/>
                    <a:pt x="105225" y="40046"/>
                  </a:cubicBezTo>
                  <a:cubicBezTo>
                    <a:pt x="105225" y="40065"/>
                    <a:pt x="105245" y="40085"/>
                    <a:pt x="105245" y="40085"/>
                  </a:cubicBezTo>
                  <a:cubicBezTo>
                    <a:pt x="105245" y="40085"/>
                    <a:pt x="105245" y="40065"/>
                    <a:pt x="105225" y="40026"/>
                  </a:cubicBezTo>
                  <a:cubicBezTo>
                    <a:pt x="105225" y="40006"/>
                    <a:pt x="105206" y="39946"/>
                    <a:pt x="105166" y="39887"/>
                  </a:cubicBezTo>
                  <a:cubicBezTo>
                    <a:pt x="105106" y="39768"/>
                    <a:pt x="105027" y="39570"/>
                    <a:pt x="104888" y="39292"/>
                  </a:cubicBezTo>
                  <a:cubicBezTo>
                    <a:pt x="104769" y="39014"/>
                    <a:pt x="104611" y="38677"/>
                    <a:pt x="104412" y="38241"/>
                  </a:cubicBezTo>
                  <a:cubicBezTo>
                    <a:pt x="104194" y="37824"/>
                    <a:pt x="103976" y="37309"/>
                    <a:pt x="103659" y="36734"/>
                  </a:cubicBezTo>
                  <a:cubicBezTo>
                    <a:pt x="103064" y="35584"/>
                    <a:pt x="102251" y="34076"/>
                    <a:pt x="101160" y="32272"/>
                  </a:cubicBezTo>
                  <a:cubicBezTo>
                    <a:pt x="100049" y="30447"/>
                    <a:pt x="98641" y="28286"/>
                    <a:pt x="96797" y="25846"/>
                  </a:cubicBezTo>
                  <a:cubicBezTo>
                    <a:pt x="95865" y="24617"/>
                    <a:pt x="94814" y="23328"/>
                    <a:pt x="93664" y="21959"/>
                  </a:cubicBezTo>
                  <a:cubicBezTo>
                    <a:pt x="92494" y="20611"/>
                    <a:pt x="91185" y="19203"/>
                    <a:pt x="89697" y="17795"/>
                  </a:cubicBezTo>
                  <a:cubicBezTo>
                    <a:pt x="86723" y="14959"/>
                    <a:pt x="83054" y="12004"/>
                    <a:pt x="78513" y="9287"/>
                  </a:cubicBezTo>
                  <a:cubicBezTo>
                    <a:pt x="74011" y="6551"/>
                    <a:pt x="68617" y="4072"/>
                    <a:pt x="62290" y="2307"/>
                  </a:cubicBezTo>
                  <a:cubicBezTo>
                    <a:pt x="59137" y="1434"/>
                    <a:pt x="55746" y="760"/>
                    <a:pt x="52157" y="363"/>
                  </a:cubicBezTo>
                  <a:cubicBezTo>
                    <a:pt x="50372" y="165"/>
                    <a:pt x="48508" y="46"/>
                    <a:pt x="46624" y="6"/>
                  </a:cubicBezTo>
                  <a:cubicBezTo>
                    <a:pt x="46442" y="2"/>
                    <a:pt x="46260" y="1"/>
                    <a:pt x="460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9"/>
            <p:cNvSpPr/>
            <p:nvPr/>
          </p:nvSpPr>
          <p:spPr>
            <a:xfrm>
              <a:off x="-621834" y="2169227"/>
              <a:ext cx="2104052" cy="3060422"/>
            </a:xfrm>
            <a:custGeom>
              <a:rect b="b" l="l" r="r" t="t"/>
              <a:pathLst>
                <a:path extrusionOk="0" h="95422" w="65603">
                  <a:moveTo>
                    <a:pt x="62449" y="50808"/>
                  </a:moveTo>
                  <a:cubicBezTo>
                    <a:pt x="62449" y="50808"/>
                    <a:pt x="62449" y="50808"/>
                    <a:pt x="62449" y="50808"/>
                  </a:cubicBezTo>
                  <a:lnTo>
                    <a:pt x="62449" y="50808"/>
                  </a:lnTo>
                  <a:cubicBezTo>
                    <a:pt x="62449" y="50809"/>
                    <a:pt x="62449" y="50848"/>
                    <a:pt x="62489" y="50888"/>
                  </a:cubicBezTo>
                  <a:cubicBezTo>
                    <a:pt x="62469" y="50828"/>
                    <a:pt x="62449" y="50808"/>
                    <a:pt x="62449" y="50808"/>
                  </a:cubicBezTo>
                  <a:close/>
                  <a:moveTo>
                    <a:pt x="57372" y="1"/>
                  </a:moveTo>
                  <a:cubicBezTo>
                    <a:pt x="57372" y="1"/>
                    <a:pt x="57372" y="1"/>
                    <a:pt x="57372" y="1"/>
                  </a:cubicBezTo>
                  <a:lnTo>
                    <a:pt x="57372" y="1"/>
                  </a:lnTo>
                  <a:cubicBezTo>
                    <a:pt x="55746" y="120"/>
                    <a:pt x="53783" y="298"/>
                    <a:pt x="51581" y="576"/>
                  </a:cubicBezTo>
                  <a:cubicBezTo>
                    <a:pt x="49380" y="833"/>
                    <a:pt x="46941" y="1210"/>
                    <a:pt x="44323" y="1766"/>
                  </a:cubicBezTo>
                  <a:cubicBezTo>
                    <a:pt x="41725" y="2301"/>
                    <a:pt x="38969" y="3015"/>
                    <a:pt x="36153" y="4006"/>
                  </a:cubicBezTo>
                  <a:cubicBezTo>
                    <a:pt x="34764" y="4502"/>
                    <a:pt x="33356" y="5077"/>
                    <a:pt x="31948" y="5692"/>
                  </a:cubicBezTo>
                  <a:cubicBezTo>
                    <a:pt x="30560" y="6347"/>
                    <a:pt x="29172" y="7041"/>
                    <a:pt x="27804" y="7854"/>
                  </a:cubicBezTo>
                  <a:cubicBezTo>
                    <a:pt x="25840" y="8984"/>
                    <a:pt x="23996" y="10253"/>
                    <a:pt x="22251" y="11622"/>
                  </a:cubicBezTo>
                  <a:cubicBezTo>
                    <a:pt x="21815" y="11979"/>
                    <a:pt x="21398" y="12316"/>
                    <a:pt x="20962" y="12673"/>
                  </a:cubicBezTo>
                  <a:cubicBezTo>
                    <a:pt x="20545" y="13030"/>
                    <a:pt x="20129" y="13387"/>
                    <a:pt x="19732" y="13744"/>
                  </a:cubicBezTo>
                  <a:cubicBezTo>
                    <a:pt x="18919" y="14477"/>
                    <a:pt x="18126" y="15231"/>
                    <a:pt x="17352" y="15985"/>
                  </a:cubicBezTo>
                  <a:cubicBezTo>
                    <a:pt x="15825" y="17512"/>
                    <a:pt x="14398" y="19098"/>
                    <a:pt x="13049" y="20724"/>
                  </a:cubicBezTo>
                  <a:cubicBezTo>
                    <a:pt x="11701" y="22331"/>
                    <a:pt x="10471" y="24016"/>
                    <a:pt x="9360" y="25742"/>
                  </a:cubicBezTo>
                  <a:cubicBezTo>
                    <a:pt x="8250" y="27487"/>
                    <a:pt x="7258" y="29252"/>
                    <a:pt x="6366" y="31056"/>
                  </a:cubicBezTo>
                  <a:cubicBezTo>
                    <a:pt x="5473" y="32841"/>
                    <a:pt x="4680" y="34666"/>
                    <a:pt x="4006" y="36490"/>
                  </a:cubicBezTo>
                  <a:cubicBezTo>
                    <a:pt x="2618" y="40139"/>
                    <a:pt x="1606" y="43808"/>
                    <a:pt x="952" y="47457"/>
                  </a:cubicBezTo>
                  <a:cubicBezTo>
                    <a:pt x="298" y="51106"/>
                    <a:pt x="0" y="54715"/>
                    <a:pt x="99" y="58225"/>
                  </a:cubicBezTo>
                  <a:cubicBezTo>
                    <a:pt x="139" y="58661"/>
                    <a:pt x="139" y="59098"/>
                    <a:pt x="179" y="59534"/>
                  </a:cubicBezTo>
                  <a:cubicBezTo>
                    <a:pt x="218" y="59970"/>
                    <a:pt x="238" y="60407"/>
                    <a:pt x="278" y="60823"/>
                  </a:cubicBezTo>
                  <a:cubicBezTo>
                    <a:pt x="337" y="61696"/>
                    <a:pt x="476" y="62548"/>
                    <a:pt x="595" y="63381"/>
                  </a:cubicBezTo>
                  <a:cubicBezTo>
                    <a:pt x="873" y="65067"/>
                    <a:pt x="1210" y="66713"/>
                    <a:pt x="1686" y="68319"/>
                  </a:cubicBezTo>
                  <a:cubicBezTo>
                    <a:pt x="2142" y="69906"/>
                    <a:pt x="2657" y="71453"/>
                    <a:pt x="3292" y="72940"/>
                  </a:cubicBezTo>
                  <a:lnTo>
                    <a:pt x="3530" y="73495"/>
                  </a:lnTo>
                  <a:lnTo>
                    <a:pt x="3788" y="74050"/>
                  </a:lnTo>
                  <a:cubicBezTo>
                    <a:pt x="3946" y="74407"/>
                    <a:pt x="4105" y="74764"/>
                    <a:pt x="4284" y="75141"/>
                  </a:cubicBezTo>
                  <a:cubicBezTo>
                    <a:pt x="4641" y="75835"/>
                    <a:pt x="4978" y="76549"/>
                    <a:pt x="5374" y="77223"/>
                  </a:cubicBezTo>
                  <a:cubicBezTo>
                    <a:pt x="6128" y="78612"/>
                    <a:pt x="6981" y="79881"/>
                    <a:pt x="7853" y="81130"/>
                  </a:cubicBezTo>
                  <a:cubicBezTo>
                    <a:pt x="8329" y="81725"/>
                    <a:pt x="8765" y="82360"/>
                    <a:pt x="9241" y="82915"/>
                  </a:cubicBezTo>
                  <a:cubicBezTo>
                    <a:pt x="9479" y="83213"/>
                    <a:pt x="9717" y="83490"/>
                    <a:pt x="9955" y="83788"/>
                  </a:cubicBezTo>
                  <a:cubicBezTo>
                    <a:pt x="10213" y="84065"/>
                    <a:pt x="10451" y="84323"/>
                    <a:pt x="10709" y="84601"/>
                  </a:cubicBezTo>
                  <a:cubicBezTo>
                    <a:pt x="14675" y="88983"/>
                    <a:pt x="19474" y="92077"/>
                    <a:pt x="24412" y="93723"/>
                  </a:cubicBezTo>
                  <a:cubicBezTo>
                    <a:pt x="27956" y="94904"/>
                    <a:pt x="31521" y="95422"/>
                    <a:pt x="34915" y="95422"/>
                  </a:cubicBezTo>
                  <a:cubicBezTo>
                    <a:pt x="36250" y="95422"/>
                    <a:pt x="37559" y="95342"/>
                    <a:pt x="38830" y="95191"/>
                  </a:cubicBezTo>
                  <a:cubicBezTo>
                    <a:pt x="41071" y="94913"/>
                    <a:pt x="43232" y="94437"/>
                    <a:pt x="45216" y="93763"/>
                  </a:cubicBezTo>
                  <a:cubicBezTo>
                    <a:pt x="46227" y="93426"/>
                    <a:pt x="47179" y="93029"/>
                    <a:pt x="48111" y="92632"/>
                  </a:cubicBezTo>
                  <a:cubicBezTo>
                    <a:pt x="48567" y="92394"/>
                    <a:pt x="49023" y="92196"/>
                    <a:pt x="49459" y="91958"/>
                  </a:cubicBezTo>
                  <a:cubicBezTo>
                    <a:pt x="49697" y="91839"/>
                    <a:pt x="49916" y="91720"/>
                    <a:pt x="50134" y="91601"/>
                  </a:cubicBezTo>
                  <a:cubicBezTo>
                    <a:pt x="50332" y="91482"/>
                    <a:pt x="50550" y="91363"/>
                    <a:pt x="50768" y="91224"/>
                  </a:cubicBezTo>
                  <a:cubicBezTo>
                    <a:pt x="54140" y="89261"/>
                    <a:pt x="56777" y="86663"/>
                    <a:pt x="58701" y="83946"/>
                  </a:cubicBezTo>
                  <a:cubicBezTo>
                    <a:pt x="60624" y="81229"/>
                    <a:pt x="61933" y="78453"/>
                    <a:pt x="62905" y="75875"/>
                  </a:cubicBezTo>
                  <a:cubicBezTo>
                    <a:pt x="63381" y="74566"/>
                    <a:pt x="63778" y="73297"/>
                    <a:pt x="64115" y="72087"/>
                  </a:cubicBezTo>
                  <a:cubicBezTo>
                    <a:pt x="64254" y="71492"/>
                    <a:pt x="64412" y="70897"/>
                    <a:pt x="64531" y="70302"/>
                  </a:cubicBezTo>
                  <a:cubicBezTo>
                    <a:pt x="64591" y="70005"/>
                    <a:pt x="64650" y="69727"/>
                    <a:pt x="64710" y="69450"/>
                  </a:cubicBezTo>
                  <a:cubicBezTo>
                    <a:pt x="64769" y="69152"/>
                    <a:pt x="64809" y="68875"/>
                    <a:pt x="64868" y="68597"/>
                  </a:cubicBezTo>
                  <a:cubicBezTo>
                    <a:pt x="65602" y="64115"/>
                    <a:pt x="65404" y="60526"/>
                    <a:pt x="64968" y="57848"/>
                  </a:cubicBezTo>
                  <a:cubicBezTo>
                    <a:pt x="64849" y="57194"/>
                    <a:pt x="64710" y="56579"/>
                    <a:pt x="64571" y="56024"/>
                  </a:cubicBezTo>
                  <a:cubicBezTo>
                    <a:pt x="64412" y="55469"/>
                    <a:pt x="64293" y="54953"/>
                    <a:pt x="64135" y="54497"/>
                  </a:cubicBezTo>
                  <a:cubicBezTo>
                    <a:pt x="64055" y="54259"/>
                    <a:pt x="63976" y="54061"/>
                    <a:pt x="63916" y="53842"/>
                  </a:cubicBezTo>
                  <a:cubicBezTo>
                    <a:pt x="63817" y="53644"/>
                    <a:pt x="63758" y="53446"/>
                    <a:pt x="63679" y="53267"/>
                  </a:cubicBezTo>
                  <a:cubicBezTo>
                    <a:pt x="63599" y="53089"/>
                    <a:pt x="63540" y="52930"/>
                    <a:pt x="63480" y="52772"/>
                  </a:cubicBezTo>
                  <a:cubicBezTo>
                    <a:pt x="63401" y="52613"/>
                    <a:pt x="63322" y="52474"/>
                    <a:pt x="63262" y="52335"/>
                  </a:cubicBezTo>
                  <a:cubicBezTo>
                    <a:pt x="63004" y="51780"/>
                    <a:pt x="62786" y="51403"/>
                    <a:pt x="62647" y="51165"/>
                  </a:cubicBezTo>
                  <a:cubicBezTo>
                    <a:pt x="62588" y="51046"/>
                    <a:pt x="62528" y="50947"/>
                    <a:pt x="62489" y="50888"/>
                  </a:cubicBezTo>
                  <a:lnTo>
                    <a:pt x="62489" y="50888"/>
                  </a:lnTo>
                  <a:cubicBezTo>
                    <a:pt x="62528" y="50947"/>
                    <a:pt x="62568" y="51046"/>
                    <a:pt x="62627" y="51165"/>
                  </a:cubicBezTo>
                  <a:cubicBezTo>
                    <a:pt x="62766" y="51423"/>
                    <a:pt x="62965" y="51800"/>
                    <a:pt x="63203" y="52355"/>
                  </a:cubicBezTo>
                  <a:cubicBezTo>
                    <a:pt x="63282" y="52494"/>
                    <a:pt x="63341" y="52633"/>
                    <a:pt x="63421" y="52791"/>
                  </a:cubicBezTo>
                  <a:cubicBezTo>
                    <a:pt x="63480" y="52950"/>
                    <a:pt x="63540" y="53128"/>
                    <a:pt x="63619" y="53307"/>
                  </a:cubicBezTo>
                  <a:cubicBezTo>
                    <a:pt x="63679" y="53485"/>
                    <a:pt x="63758" y="53664"/>
                    <a:pt x="63837" y="53882"/>
                  </a:cubicBezTo>
                  <a:cubicBezTo>
                    <a:pt x="63897" y="54080"/>
                    <a:pt x="63976" y="54299"/>
                    <a:pt x="64055" y="54517"/>
                  </a:cubicBezTo>
                  <a:cubicBezTo>
                    <a:pt x="64214" y="54973"/>
                    <a:pt x="64333" y="55488"/>
                    <a:pt x="64472" y="56044"/>
                  </a:cubicBezTo>
                  <a:cubicBezTo>
                    <a:pt x="64611" y="56599"/>
                    <a:pt x="64749" y="57214"/>
                    <a:pt x="64849" y="57868"/>
                  </a:cubicBezTo>
                  <a:cubicBezTo>
                    <a:pt x="65285" y="60545"/>
                    <a:pt x="65444" y="64115"/>
                    <a:pt x="64690" y="68557"/>
                  </a:cubicBezTo>
                  <a:cubicBezTo>
                    <a:pt x="64650" y="68835"/>
                    <a:pt x="64591" y="69112"/>
                    <a:pt x="64551" y="69410"/>
                  </a:cubicBezTo>
                  <a:cubicBezTo>
                    <a:pt x="64492" y="69688"/>
                    <a:pt x="64432" y="69985"/>
                    <a:pt x="64373" y="70263"/>
                  </a:cubicBezTo>
                  <a:cubicBezTo>
                    <a:pt x="64254" y="70858"/>
                    <a:pt x="64075" y="71433"/>
                    <a:pt x="63936" y="72048"/>
                  </a:cubicBezTo>
                  <a:cubicBezTo>
                    <a:pt x="63599" y="73257"/>
                    <a:pt x="63203" y="74507"/>
                    <a:pt x="62727" y="75796"/>
                  </a:cubicBezTo>
                  <a:cubicBezTo>
                    <a:pt x="61755" y="78374"/>
                    <a:pt x="60446" y="81130"/>
                    <a:pt x="58522" y="83827"/>
                  </a:cubicBezTo>
                  <a:cubicBezTo>
                    <a:pt x="56619" y="86524"/>
                    <a:pt x="54001" y="89083"/>
                    <a:pt x="50649" y="91026"/>
                  </a:cubicBezTo>
                  <a:cubicBezTo>
                    <a:pt x="50431" y="91165"/>
                    <a:pt x="50233" y="91284"/>
                    <a:pt x="50015" y="91403"/>
                  </a:cubicBezTo>
                  <a:cubicBezTo>
                    <a:pt x="49797" y="91522"/>
                    <a:pt x="49578" y="91641"/>
                    <a:pt x="49360" y="91760"/>
                  </a:cubicBezTo>
                  <a:cubicBezTo>
                    <a:pt x="48924" y="91998"/>
                    <a:pt x="48468" y="92196"/>
                    <a:pt x="48012" y="92414"/>
                  </a:cubicBezTo>
                  <a:cubicBezTo>
                    <a:pt x="47100" y="92811"/>
                    <a:pt x="46148" y="93207"/>
                    <a:pt x="45156" y="93545"/>
                  </a:cubicBezTo>
                  <a:cubicBezTo>
                    <a:pt x="43173" y="94219"/>
                    <a:pt x="41031" y="94675"/>
                    <a:pt x="38790" y="94953"/>
                  </a:cubicBezTo>
                  <a:cubicBezTo>
                    <a:pt x="37554" y="95096"/>
                    <a:pt x="36282" y="95171"/>
                    <a:pt x="34986" y="95171"/>
                  </a:cubicBezTo>
                  <a:cubicBezTo>
                    <a:pt x="31604" y="95171"/>
                    <a:pt x="28052" y="94655"/>
                    <a:pt x="24512" y="93465"/>
                  </a:cubicBezTo>
                  <a:cubicBezTo>
                    <a:pt x="19613" y="91839"/>
                    <a:pt x="14834" y="88765"/>
                    <a:pt x="10907" y="84422"/>
                  </a:cubicBezTo>
                  <a:cubicBezTo>
                    <a:pt x="10669" y="84145"/>
                    <a:pt x="10411" y="83887"/>
                    <a:pt x="10174" y="83609"/>
                  </a:cubicBezTo>
                  <a:cubicBezTo>
                    <a:pt x="9936" y="83332"/>
                    <a:pt x="9698" y="83034"/>
                    <a:pt x="9460" y="82756"/>
                  </a:cubicBezTo>
                  <a:cubicBezTo>
                    <a:pt x="8964" y="82181"/>
                    <a:pt x="8547" y="81567"/>
                    <a:pt x="8091" y="80972"/>
                  </a:cubicBezTo>
                  <a:cubicBezTo>
                    <a:pt x="7219" y="79742"/>
                    <a:pt x="6366" y="78453"/>
                    <a:pt x="5632" y="77104"/>
                  </a:cubicBezTo>
                  <a:cubicBezTo>
                    <a:pt x="5236" y="76430"/>
                    <a:pt x="4898" y="75716"/>
                    <a:pt x="4522" y="75022"/>
                  </a:cubicBezTo>
                  <a:cubicBezTo>
                    <a:pt x="4363" y="74665"/>
                    <a:pt x="4204" y="74308"/>
                    <a:pt x="4026" y="73931"/>
                  </a:cubicBezTo>
                  <a:lnTo>
                    <a:pt x="3788" y="73396"/>
                  </a:lnTo>
                  <a:lnTo>
                    <a:pt x="3550" y="72841"/>
                  </a:lnTo>
                  <a:cubicBezTo>
                    <a:pt x="2935" y="71373"/>
                    <a:pt x="2419" y="69826"/>
                    <a:pt x="1944" y="68240"/>
                  </a:cubicBezTo>
                  <a:cubicBezTo>
                    <a:pt x="1487" y="66653"/>
                    <a:pt x="1150" y="65027"/>
                    <a:pt x="873" y="63342"/>
                  </a:cubicBezTo>
                  <a:cubicBezTo>
                    <a:pt x="754" y="62509"/>
                    <a:pt x="615" y="61656"/>
                    <a:pt x="555" y="60803"/>
                  </a:cubicBezTo>
                  <a:cubicBezTo>
                    <a:pt x="535" y="60387"/>
                    <a:pt x="496" y="59950"/>
                    <a:pt x="456" y="59514"/>
                  </a:cubicBezTo>
                  <a:cubicBezTo>
                    <a:pt x="416" y="59078"/>
                    <a:pt x="416" y="58661"/>
                    <a:pt x="397" y="58225"/>
                  </a:cubicBezTo>
                  <a:cubicBezTo>
                    <a:pt x="278" y="54735"/>
                    <a:pt x="575" y="51145"/>
                    <a:pt x="1230" y="47516"/>
                  </a:cubicBezTo>
                  <a:cubicBezTo>
                    <a:pt x="1864" y="43887"/>
                    <a:pt x="2876" y="40218"/>
                    <a:pt x="4264" y="36589"/>
                  </a:cubicBezTo>
                  <a:cubicBezTo>
                    <a:pt x="4958" y="34765"/>
                    <a:pt x="5731" y="32960"/>
                    <a:pt x="6624" y="31175"/>
                  </a:cubicBezTo>
                  <a:cubicBezTo>
                    <a:pt x="7516" y="29390"/>
                    <a:pt x="8488" y="27625"/>
                    <a:pt x="9598" y="25920"/>
                  </a:cubicBezTo>
                  <a:cubicBezTo>
                    <a:pt x="10709" y="24195"/>
                    <a:pt x="11919" y="22509"/>
                    <a:pt x="13267" y="20903"/>
                  </a:cubicBezTo>
                  <a:cubicBezTo>
                    <a:pt x="14616" y="19296"/>
                    <a:pt x="16044" y="17710"/>
                    <a:pt x="17571" y="16203"/>
                  </a:cubicBezTo>
                  <a:cubicBezTo>
                    <a:pt x="18324" y="15449"/>
                    <a:pt x="19098" y="14696"/>
                    <a:pt x="19911" y="13962"/>
                  </a:cubicBezTo>
                  <a:cubicBezTo>
                    <a:pt x="20327" y="13605"/>
                    <a:pt x="20744" y="13248"/>
                    <a:pt x="21160" y="12891"/>
                  </a:cubicBezTo>
                  <a:cubicBezTo>
                    <a:pt x="21577" y="12554"/>
                    <a:pt x="21993" y="12197"/>
                    <a:pt x="22429" y="11860"/>
                  </a:cubicBezTo>
                  <a:cubicBezTo>
                    <a:pt x="24155" y="10491"/>
                    <a:pt x="25999" y="9242"/>
                    <a:pt x="27962" y="8112"/>
                  </a:cubicBezTo>
                  <a:cubicBezTo>
                    <a:pt x="29291" y="7298"/>
                    <a:pt x="30679" y="6624"/>
                    <a:pt x="32067" y="5970"/>
                  </a:cubicBezTo>
                  <a:cubicBezTo>
                    <a:pt x="33456" y="5355"/>
                    <a:pt x="34864" y="4780"/>
                    <a:pt x="36252" y="4284"/>
                  </a:cubicBezTo>
                  <a:cubicBezTo>
                    <a:pt x="39048" y="3312"/>
                    <a:pt x="41785" y="2598"/>
                    <a:pt x="44383" y="2043"/>
                  </a:cubicBezTo>
                  <a:cubicBezTo>
                    <a:pt x="46981" y="1508"/>
                    <a:pt x="49420" y="1131"/>
                    <a:pt x="51601" y="853"/>
                  </a:cubicBezTo>
                  <a:cubicBezTo>
                    <a:pt x="52163" y="787"/>
                    <a:pt x="52710" y="727"/>
                    <a:pt x="53239" y="671"/>
                  </a:cubicBezTo>
                  <a:lnTo>
                    <a:pt x="53239" y="671"/>
                  </a:lnTo>
                  <a:cubicBezTo>
                    <a:pt x="52790" y="764"/>
                    <a:pt x="52343" y="864"/>
                    <a:pt x="51899" y="972"/>
                  </a:cubicBezTo>
                  <a:cubicBezTo>
                    <a:pt x="50114" y="1409"/>
                    <a:pt x="48389" y="1904"/>
                    <a:pt x="46703" y="2519"/>
                  </a:cubicBezTo>
                  <a:cubicBezTo>
                    <a:pt x="43332" y="3709"/>
                    <a:pt x="40198" y="5236"/>
                    <a:pt x="37303" y="7021"/>
                  </a:cubicBezTo>
                  <a:cubicBezTo>
                    <a:pt x="36926" y="7219"/>
                    <a:pt x="36569" y="7457"/>
                    <a:pt x="36232" y="7695"/>
                  </a:cubicBezTo>
                  <a:cubicBezTo>
                    <a:pt x="35875" y="7933"/>
                    <a:pt x="35518" y="8171"/>
                    <a:pt x="35181" y="8389"/>
                  </a:cubicBezTo>
                  <a:cubicBezTo>
                    <a:pt x="34844" y="8647"/>
                    <a:pt x="34487" y="8885"/>
                    <a:pt x="34150" y="9123"/>
                  </a:cubicBezTo>
                  <a:lnTo>
                    <a:pt x="33654" y="9500"/>
                  </a:lnTo>
                  <a:lnTo>
                    <a:pt x="33158" y="9877"/>
                  </a:lnTo>
                  <a:cubicBezTo>
                    <a:pt x="32841" y="10154"/>
                    <a:pt x="32523" y="10392"/>
                    <a:pt x="32186" y="10650"/>
                  </a:cubicBezTo>
                  <a:cubicBezTo>
                    <a:pt x="31889" y="10928"/>
                    <a:pt x="31572" y="11205"/>
                    <a:pt x="31274" y="11463"/>
                  </a:cubicBezTo>
                  <a:cubicBezTo>
                    <a:pt x="30639" y="11998"/>
                    <a:pt x="30064" y="12574"/>
                    <a:pt x="29489" y="13129"/>
                  </a:cubicBezTo>
                  <a:cubicBezTo>
                    <a:pt x="27209" y="15429"/>
                    <a:pt x="25265" y="17928"/>
                    <a:pt x="23659" y="20526"/>
                  </a:cubicBezTo>
                  <a:cubicBezTo>
                    <a:pt x="20426" y="25742"/>
                    <a:pt x="18463" y="31314"/>
                    <a:pt x="17590" y="36728"/>
                  </a:cubicBezTo>
                  <a:cubicBezTo>
                    <a:pt x="17134" y="39425"/>
                    <a:pt x="16976" y="42102"/>
                    <a:pt x="17075" y="44680"/>
                  </a:cubicBezTo>
                  <a:cubicBezTo>
                    <a:pt x="17095" y="45989"/>
                    <a:pt x="17194" y="47258"/>
                    <a:pt x="17352" y="48508"/>
                  </a:cubicBezTo>
                  <a:cubicBezTo>
                    <a:pt x="17511" y="49737"/>
                    <a:pt x="17709" y="50967"/>
                    <a:pt x="17987" y="52157"/>
                  </a:cubicBezTo>
                  <a:cubicBezTo>
                    <a:pt x="19058" y="56916"/>
                    <a:pt x="20962" y="61200"/>
                    <a:pt x="23520" y="64650"/>
                  </a:cubicBezTo>
                  <a:cubicBezTo>
                    <a:pt x="26078" y="68121"/>
                    <a:pt x="29212" y="70798"/>
                    <a:pt x="32504" y="72603"/>
                  </a:cubicBezTo>
                  <a:cubicBezTo>
                    <a:pt x="35796" y="74427"/>
                    <a:pt x="39246" y="75399"/>
                    <a:pt x="42479" y="75558"/>
                  </a:cubicBezTo>
                  <a:cubicBezTo>
                    <a:pt x="42906" y="75581"/>
                    <a:pt x="43329" y="75593"/>
                    <a:pt x="43748" y="75593"/>
                  </a:cubicBezTo>
                  <a:cubicBezTo>
                    <a:pt x="46500" y="75593"/>
                    <a:pt x="49069" y="75097"/>
                    <a:pt x="51324" y="74288"/>
                  </a:cubicBezTo>
                  <a:cubicBezTo>
                    <a:pt x="53902" y="73337"/>
                    <a:pt x="56083" y="71968"/>
                    <a:pt x="57789" y="70421"/>
                  </a:cubicBezTo>
                  <a:cubicBezTo>
                    <a:pt x="59494" y="68855"/>
                    <a:pt x="60743" y="67149"/>
                    <a:pt x="61616" y="65483"/>
                  </a:cubicBezTo>
                  <a:cubicBezTo>
                    <a:pt x="62489" y="63818"/>
                    <a:pt x="63024" y="62211"/>
                    <a:pt x="63341" y="60764"/>
                  </a:cubicBezTo>
                  <a:cubicBezTo>
                    <a:pt x="63381" y="60585"/>
                    <a:pt x="63421" y="60407"/>
                    <a:pt x="63460" y="60228"/>
                  </a:cubicBezTo>
                  <a:cubicBezTo>
                    <a:pt x="63500" y="60050"/>
                    <a:pt x="63540" y="59891"/>
                    <a:pt x="63560" y="59712"/>
                  </a:cubicBezTo>
                  <a:cubicBezTo>
                    <a:pt x="63599" y="59356"/>
                    <a:pt x="63639" y="59018"/>
                    <a:pt x="63698" y="58701"/>
                  </a:cubicBezTo>
                  <a:cubicBezTo>
                    <a:pt x="63738" y="58047"/>
                    <a:pt x="63778" y="57452"/>
                    <a:pt x="63758" y="56877"/>
                  </a:cubicBezTo>
                  <a:cubicBezTo>
                    <a:pt x="63758" y="55746"/>
                    <a:pt x="63619" y="54794"/>
                    <a:pt x="63480" y="54021"/>
                  </a:cubicBezTo>
                  <a:cubicBezTo>
                    <a:pt x="63460" y="53823"/>
                    <a:pt x="63401" y="53644"/>
                    <a:pt x="63361" y="53466"/>
                  </a:cubicBezTo>
                  <a:cubicBezTo>
                    <a:pt x="63322" y="53287"/>
                    <a:pt x="63282" y="53128"/>
                    <a:pt x="63242" y="52970"/>
                  </a:cubicBezTo>
                  <a:cubicBezTo>
                    <a:pt x="63163" y="52653"/>
                    <a:pt x="63084" y="52375"/>
                    <a:pt x="63004" y="52137"/>
                  </a:cubicBezTo>
                  <a:cubicBezTo>
                    <a:pt x="62826" y="51661"/>
                    <a:pt x="62687" y="51324"/>
                    <a:pt x="62588" y="51126"/>
                  </a:cubicBezTo>
                  <a:cubicBezTo>
                    <a:pt x="62548" y="51007"/>
                    <a:pt x="62508" y="50927"/>
                    <a:pt x="62489" y="50888"/>
                  </a:cubicBezTo>
                  <a:lnTo>
                    <a:pt x="62489" y="50888"/>
                  </a:lnTo>
                  <a:cubicBezTo>
                    <a:pt x="62489" y="50888"/>
                    <a:pt x="62489" y="50888"/>
                    <a:pt x="62489" y="50888"/>
                  </a:cubicBezTo>
                  <a:lnTo>
                    <a:pt x="62489" y="50888"/>
                  </a:lnTo>
                  <a:cubicBezTo>
                    <a:pt x="62508" y="50947"/>
                    <a:pt x="62548" y="51026"/>
                    <a:pt x="62588" y="51145"/>
                  </a:cubicBezTo>
                  <a:cubicBezTo>
                    <a:pt x="62667" y="51364"/>
                    <a:pt x="62806" y="51681"/>
                    <a:pt x="62965" y="52157"/>
                  </a:cubicBezTo>
                  <a:cubicBezTo>
                    <a:pt x="63044" y="52395"/>
                    <a:pt x="63123" y="52672"/>
                    <a:pt x="63183" y="52990"/>
                  </a:cubicBezTo>
                  <a:cubicBezTo>
                    <a:pt x="63222" y="53148"/>
                    <a:pt x="63262" y="53307"/>
                    <a:pt x="63302" y="53485"/>
                  </a:cubicBezTo>
                  <a:cubicBezTo>
                    <a:pt x="63341" y="53664"/>
                    <a:pt x="63401" y="53842"/>
                    <a:pt x="63421" y="54041"/>
                  </a:cubicBezTo>
                  <a:cubicBezTo>
                    <a:pt x="63540" y="54814"/>
                    <a:pt x="63679" y="55766"/>
                    <a:pt x="63679" y="56896"/>
                  </a:cubicBezTo>
                  <a:cubicBezTo>
                    <a:pt x="63698" y="57452"/>
                    <a:pt x="63639" y="58047"/>
                    <a:pt x="63579" y="58701"/>
                  </a:cubicBezTo>
                  <a:cubicBezTo>
                    <a:pt x="63540" y="59018"/>
                    <a:pt x="63500" y="59356"/>
                    <a:pt x="63441" y="59693"/>
                  </a:cubicBezTo>
                  <a:cubicBezTo>
                    <a:pt x="63421" y="59871"/>
                    <a:pt x="63401" y="60050"/>
                    <a:pt x="63361" y="60208"/>
                  </a:cubicBezTo>
                  <a:cubicBezTo>
                    <a:pt x="63322" y="60387"/>
                    <a:pt x="63282" y="60565"/>
                    <a:pt x="63242" y="60744"/>
                  </a:cubicBezTo>
                  <a:cubicBezTo>
                    <a:pt x="62905" y="62191"/>
                    <a:pt x="62370" y="63778"/>
                    <a:pt x="61497" y="65424"/>
                  </a:cubicBezTo>
                  <a:cubicBezTo>
                    <a:pt x="60624" y="67070"/>
                    <a:pt x="59375" y="68756"/>
                    <a:pt x="57689" y="70302"/>
                  </a:cubicBezTo>
                  <a:cubicBezTo>
                    <a:pt x="56004" y="71829"/>
                    <a:pt x="53822" y="73178"/>
                    <a:pt x="51264" y="74110"/>
                  </a:cubicBezTo>
                  <a:cubicBezTo>
                    <a:pt x="49027" y="74902"/>
                    <a:pt x="46492" y="75394"/>
                    <a:pt x="43761" y="75394"/>
                  </a:cubicBezTo>
                  <a:cubicBezTo>
                    <a:pt x="43345" y="75394"/>
                    <a:pt x="42924" y="75383"/>
                    <a:pt x="42499" y="75359"/>
                  </a:cubicBezTo>
                  <a:cubicBezTo>
                    <a:pt x="39306" y="75181"/>
                    <a:pt x="35875" y="74229"/>
                    <a:pt x="32623" y="72404"/>
                  </a:cubicBezTo>
                  <a:cubicBezTo>
                    <a:pt x="29370" y="70620"/>
                    <a:pt x="26257" y="67962"/>
                    <a:pt x="23738" y="64512"/>
                  </a:cubicBezTo>
                  <a:cubicBezTo>
                    <a:pt x="21200" y="61081"/>
                    <a:pt x="19316" y="56837"/>
                    <a:pt x="18265" y="52117"/>
                  </a:cubicBezTo>
                  <a:cubicBezTo>
                    <a:pt x="17987" y="50927"/>
                    <a:pt x="17789" y="49718"/>
                    <a:pt x="17630" y="48468"/>
                  </a:cubicBezTo>
                  <a:cubicBezTo>
                    <a:pt x="17471" y="47239"/>
                    <a:pt x="17372" y="45969"/>
                    <a:pt x="17352" y="44680"/>
                  </a:cubicBezTo>
                  <a:cubicBezTo>
                    <a:pt x="17253" y="42122"/>
                    <a:pt x="17412" y="39465"/>
                    <a:pt x="17868" y="36768"/>
                  </a:cubicBezTo>
                  <a:cubicBezTo>
                    <a:pt x="18741" y="31393"/>
                    <a:pt x="20684" y="25861"/>
                    <a:pt x="23897" y="20685"/>
                  </a:cubicBezTo>
                  <a:cubicBezTo>
                    <a:pt x="25523" y="18106"/>
                    <a:pt x="27427" y="15608"/>
                    <a:pt x="29707" y="13347"/>
                  </a:cubicBezTo>
                  <a:cubicBezTo>
                    <a:pt x="30283" y="12792"/>
                    <a:pt x="30838" y="12217"/>
                    <a:pt x="31472" y="11681"/>
                  </a:cubicBezTo>
                  <a:cubicBezTo>
                    <a:pt x="31770" y="11423"/>
                    <a:pt x="32067" y="11146"/>
                    <a:pt x="32385" y="10888"/>
                  </a:cubicBezTo>
                  <a:cubicBezTo>
                    <a:pt x="32702" y="10630"/>
                    <a:pt x="33019" y="10372"/>
                    <a:pt x="33356" y="10114"/>
                  </a:cubicBezTo>
                  <a:lnTo>
                    <a:pt x="33832" y="9738"/>
                  </a:lnTo>
                  <a:lnTo>
                    <a:pt x="34328" y="9361"/>
                  </a:lnTo>
                  <a:cubicBezTo>
                    <a:pt x="34665" y="9123"/>
                    <a:pt x="35002" y="8885"/>
                    <a:pt x="35340" y="8647"/>
                  </a:cubicBezTo>
                  <a:cubicBezTo>
                    <a:pt x="35696" y="8409"/>
                    <a:pt x="36034" y="8171"/>
                    <a:pt x="36391" y="7953"/>
                  </a:cubicBezTo>
                  <a:cubicBezTo>
                    <a:pt x="36728" y="7715"/>
                    <a:pt x="37085" y="7477"/>
                    <a:pt x="37461" y="7259"/>
                  </a:cubicBezTo>
                  <a:cubicBezTo>
                    <a:pt x="40337" y="5494"/>
                    <a:pt x="43470" y="3967"/>
                    <a:pt x="46802" y="2797"/>
                  </a:cubicBezTo>
                  <a:cubicBezTo>
                    <a:pt x="48468" y="2182"/>
                    <a:pt x="50213" y="1686"/>
                    <a:pt x="51978" y="1250"/>
                  </a:cubicBezTo>
                  <a:cubicBezTo>
                    <a:pt x="53743" y="833"/>
                    <a:pt x="55567" y="516"/>
                    <a:pt x="57412" y="298"/>
                  </a:cubicBezTo>
                  <a:lnTo>
                    <a:pt x="5737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29"/>
            <p:cNvSpPr/>
            <p:nvPr/>
          </p:nvSpPr>
          <p:spPr>
            <a:xfrm>
              <a:off x="4974697" y="3219954"/>
              <a:ext cx="2009278" cy="1260032"/>
            </a:xfrm>
            <a:custGeom>
              <a:rect b="b" l="l" r="r" t="t"/>
              <a:pathLst>
                <a:path extrusionOk="0" h="39287" w="62648">
                  <a:moveTo>
                    <a:pt x="12069" y="14755"/>
                  </a:moveTo>
                  <a:cubicBezTo>
                    <a:pt x="12068" y="14758"/>
                    <a:pt x="12066" y="14762"/>
                    <a:pt x="12065" y="14765"/>
                  </a:cubicBezTo>
                  <a:lnTo>
                    <a:pt x="12065" y="14765"/>
                  </a:lnTo>
                  <a:lnTo>
                    <a:pt x="12068" y="14755"/>
                  </a:lnTo>
                  <a:close/>
                  <a:moveTo>
                    <a:pt x="61220" y="17908"/>
                  </a:moveTo>
                  <a:cubicBezTo>
                    <a:pt x="61160" y="18008"/>
                    <a:pt x="61160" y="18047"/>
                    <a:pt x="61160" y="18047"/>
                  </a:cubicBezTo>
                  <a:cubicBezTo>
                    <a:pt x="61160" y="18047"/>
                    <a:pt x="61180" y="18008"/>
                    <a:pt x="61220" y="17908"/>
                  </a:cubicBezTo>
                  <a:close/>
                  <a:moveTo>
                    <a:pt x="38850" y="1"/>
                  </a:moveTo>
                  <a:cubicBezTo>
                    <a:pt x="38592" y="21"/>
                    <a:pt x="38314" y="21"/>
                    <a:pt x="38037" y="21"/>
                  </a:cubicBezTo>
                  <a:cubicBezTo>
                    <a:pt x="37462" y="21"/>
                    <a:pt x="36906" y="80"/>
                    <a:pt x="36331" y="100"/>
                  </a:cubicBezTo>
                  <a:cubicBezTo>
                    <a:pt x="35181" y="199"/>
                    <a:pt x="34011" y="298"/>
                    <a:pt x="32821" y="536"/>
                  </a:cubicBezTo>
                  <a:cubicBezTo>
                    <a:pt x="31611" y="735"/>
                    <a:pt x="30382" y="1012"/>
                    <a:pt x="29152" y="1389"/>
                  </a:cubicBezTo>
                  <a:cubicBezTo>
                    <a:pt x="28537" y="1548"/>
                    <a:pt x="27923" y="1766"/>
                    <a:pt x="27308" y="1984"/>
                  </a:cubicBezTo>
                  <a:cubicBezTo>
                    <a:pt x="26991" y="2103"/>
                    <a:pt x="26673" y="2222"/>
                    <a:pt x="26376" y="2361"/>
                  </a:cubicBezTo>
                  <a:cubicBezTo>
                    <a:pt x="26059" y="2480"/>
                    <a:pt x="25761" y="2638"/>
                    <a:pt x="25444" y="2777"/>
                  </a:cubicBezTo>
                  <a:cubicBezTo>
                    <a:pt x="22985" y="3947"/>
                    <a:pt x="20605" y="5573"/>
                    <a:pt x="18364" y="7576"/>
                  </a:cubicBezTo>
                  <a:cubicBezTo>
                    <a:pt x="16123" y="9579"/>
                    <a:pt x="14001" y="11939"/>
                    <a:pt x="12097" y="14676"/>
                  </a:cubicBezTo>
                  <a:lnTo>
                    <a:pt x="12038" y="14755"/>
                  </a:lnTo>
                  <a:lnTo>
                    <a:pt x="12054" y="14755"/>
                  </a:lnTo>
                  <a:cubicBezTo>
                    <a:pt x="10413" y="17486"/>
                    <a:pt x="8478" y="20963"/>
                    <a:pt x="6425" y="25068"/>
                  </a:cubicBezTo>
                  <a:cubicBezTo>
                    <a:pt x="4363" y="29173"/>
                    <a:pt x="2182" y="33912"/>
                    <a:pt x="0" y="39148"/>
                  </a:cubicBezTo>
                  <a:lnTo>
                    <a:pt x="258" y="39287"/>
                  </a:lnTo>
                  <a:cubicBezTo>
                    <a:pt x="263" y="39279"/>
                    <a:pt x="267" y="39272"/>
                    <a:pt x="272" y="39264"/>
                  </a:cubicBezTo>
                  <a:lnTo>
                    <a:pt x="272" y="39264"/>
                  </a:lnTo>
                  <a:lnTo>
                    <a:pt x="278" y="39267"/>
                  </a:lnTo>
                  <a:cubicBezTo>
                    <a:pt x="283" y="39255"/>
                    <a:pt x="287" y="39244"/>
                    <a:pt x="292" y="39232"/>
                  </a:cubicBezTo>
                  <a:lnTo>
                    <a:pt x="292" y="39232"/>
                  </a:lnTo>
                  <a:cubicBezTo>
                    <a:pt x="503" y="38896"/>
                    <a:pt x="916" y="38258"/>
                    <a:pt x="1329" y="37621"/>
                  </a:cubicBezTo>
                  <a:cubicBezTo>
                    <a:pt x="3907" y="33615"/>
                    <a:pt x="6386" y="29827"/>
                    <a:pt x="9281" y="26634"/>
                  </a:cubicBezTo>
                  <a:cubicBezTo>
                    <a:pt x="10709" y="25048"/>
                    <a:pt x="12256" y="23600"/>
                    <a:pt x="13882" y="22390"/>
                  </a:cubicBezTo>
                  <a:cubicBezTo>
                    <a:pt x="15528" y="21181"/>
                    <a:pt x="17253" y="20169"/>
                    <a:pt x="18979" y="19316"/>
                  </a:cubicBezTo>
                  <a:cubicBezTo>
                    <a:pt x="22469" y="17631"/>
                    <a:pt x="26078" y="16659"/>
                    <a:pt x="29529" y="16461"/>
                  </a:cubicBezTo>
                  <a:cubicBezTo>
                    <a:pt x="29942" y="16437"/>
                    <a:pt x="30353" y="16426"/>
                    <a:pt x="30760" y="16426"/>
                  </a:cubicBezTo>
                  <a:cubicBezTo>
                    <a:pt x="33770" y="16426"/>
                    <a:pt x="36604" y="17041"/>
                    <a:pt x="39207" y="17809"/>
                  </a:cubicBezTo>
                  <a:cubicBezTo>
                    <a:pt x="42162" y="18722"/>
                    <a:pt x="44819" y="19931"/>
                    <a:pt x="47159" y="21339"/>
                  </a:cubicBezTo>
                  <a:cubicBezTo>
                    <a:pt x="49499" y="22727"/>
                    <a:pt x="51502" y="24314"/>
                    <a:pt x="53168" y="26019"/>
                  </a:cubicBezTo>
                  <a:cubicBezTo>
                    <a:pt x="54814" y="27705"/>
                    <a:pt x="56103" y="29530"/>
                    <a:pt x="56995" y="31374"/>
                  </a:cubicBezTo>
                  <a:cubicBezTo>
                    <a:pt x="57888" y="33218"/>
                    <a:pt x="58403" y="35043"/>
                    <a:pt x="58741" y="36748"/>
                  </a:cubicBezTo>
                  <a:lnTo>
                    <a:pt x="58760" y="36847"/>
                  </a:lnTo>
                  <a:lnTo>
                    <a:pt x="58860" y="36847"/>
                  </a:lnTo>
                  <a:cubicBezTo>
                    <a:pt x="58919" y="36827"/>
                    <a:pt x="58959" y="36827"/>
                    <a:pt x="58998" y="36827"/>
                  </a:cubicBezTo>
                  <a:lnTo>
                    <a:pt x="59098" y="36808"/>
                  </a:lnTo>
                  <a:lnTo>
                    <a:pt x="59078" y="36689"/>
                  </a:lnTo>
                  <a:cubicBezTo>
                    <a:pt x="58384" y="33119"/>
                    <a:pt x="58304" y="30065"/>
                    <a:pt x="58483" y="27606"/>
                  </a:cubicBezTo>
                  <a:cubicBezTo>
                    <a:pt x="58661" y="25127"/>
                    <a:pt x="59117" y="23223"/>
                    <a:pt x="59554" y="21815"/>
                  </a:cubicBezTo>
                  <a:cubicBezTo>
                    <a:pt x="59772" y="21101"/>
                    <a:pt x="60010" y="20526"/>
                    <a:pt x="60208" y="20030"/>
                  </a:cubicBezTo>
                  <a:cubicBezTo>
                    <a:pt x="60426" y="19574"/>
                    <a:pt x="60585" y="19178"/>
                    <a:pt x="60724" y="18880"/>
                  </a:cubicBezTo>
                  <a:cubicBezTo>
                    <a:pt x="60882" y="18603"/>
                    <a:pt x="61001" y="18384"/>
                    <a:pt x="61061" y="18246"/>
                  </a:cubicBezTo>
                  <a:cubicBezTo>
                    <a:pt x="61140" y="18107"/>
                    <a:pt x="61160" y="18047"/>
                    <a:pt x="61160" y="18047"/>
                  </a:cubicBezTo>
                  <a:lnTo>
                    <a:pt x="61160" y="18047"/>
                  </a:lnTo>
                  <a:cubicBezTo>
                    <a:pt x="61160" y="18047"/>
                    <a:pt x="61120" y="18107"/>
                    <a:pt x="61041" y="18246"/>
                  </a:cubicBezTo>
                  <a:cubicBezTo>
                    <a:pt x="60962" y="18365"/>
                    <a:pt x="60843" y="18583"/>
                    <a:pt x="60684" y="18860"/>
                  </a:cubicBezTo>
                  <a:cubicBezTo>
                    <a:pt x="60506" y="19138"/>
                    <a:pt x="60347" y="19535"/>
                    <a:pt x="60109" y="20011"/>
                  </a:cubicBezTo>
                  <a:cubicBezTo>
                    <a:pt x="59911" y="20486"/>
                    <a:pt x="59673" y="21062"/>
                    <a:pt x="59435" y="21776"/>
                  </a:cubicBezTo>
                  <a:cubicBezTo>
                    <a:pt x="58979" y="23184"/>
                    <a:pt x="58503" y="25107"/>
                    <a:pt x="58304" y="27586"/>
                  </a:cubicBezTo>
                  <a:cubicBezTo>
                    <a:pt x="58151" y="29716"/>
                    <a:pt x="58173" y="32285"/>
                    <a:pt x="58623" y="35255"/>
                  </a:cubicBezTo>
                  <a:lnTo>
                    <a:pt x="58623" y="35255"/>
                  </a:lnTo>
                  <a:cubicBezTo>
                    <a:pt x="58303" y="33963"/>
                    <a:pt x="57852" y="32619"/>
                    <a:pt x="57194" y="31275"/>
                  </a:cubicBezTo>
                  <a:cubicBezTo>
                    <a:pt x="56301" y="29411"/>
                    <a:pt x="55012" y="27566"/>
                    <a:pt x="53346" y="25841"/>
                  </a:cubicBezTo>
                  <a:cubicBezTo>
                    <a:pt x="51681" y="24116"/>
                    <a:pt x="49638" y="22529"/>
                    <a:pt x="47278" y="21101"/>
                  </a:cubicBezTo>
                  <a:cubicBezTo>
                    <a:pt x="44938" y="19693"/>
                    <a:pt x="42261" y="18484"/>
                    <a:pt x="39286" y="17551"/>
                  </a:cubicBezTo>
                  <a:cubicBezTo>
                    <a:pt x="37799" y="17095"/>
                    <a:pt x="36232" y="16719"/>
                    <a:pt x="34606" y="16461"/>
                  </a:cubicBezTo>
                  <a:cubicBezTo>
                    <a:pt x="33366" y="16264"/>
                    <a:pt x="32068" y="16148"/>
                    <a:pt x="30748" y="16148"/>
                  </a:cubicBezTo>
                  <a:cubicBezTo>
                    <a:pt x="30337" y="16148"/>
                    <a:pt x="29924" y="16160"/>
                    <a:pt x="29509" y="16183"/>
                  </a:cubicBezTo>
                  <a:cubicBezTo>
                    <a:pt x="26019" y="16381"/>
                    <a:pt x="22370" y="17353"/>
                    <a:pt x="18860" y="19059"/>
                  </a:cubicBezTo>
                  <a:cubicBezTo>
                    <a:pt x="17095" y="19931"/>
                    <a:pt x="15369" y="20943"/>
                    <a:pt x="13723" y="22172"/>
                  </a:cubicBezTo>
                  <a:cubicBezTo>
                    <a:pt x="12058" y="23402"/>
                    <a:pt x="10511" y="24849"/>
                    <a:pt x="9063" y="26456"/>
                  </a:cubicBezTo>
                  <a:cubicBezTo>
                    <a:pt x="6148" y="29668"/>
                    <a:pt x="3649" y="33456"/>
                    <a:pt x="1091" y="37462"/>
                  </a:cubicBezTo>
                  <a:cubicBezTo>
                    <a:pt x="1038" y="37543"/>
                    <a:pt x="984" y="37624"/>
                    <a:pt x="931" y="37706"/>
                  </a:cubicBezTo>
                  <a:lnTo>
                    <a:pt x="931" y="37706"/>
                  </a:lnTo>
                  <a:cubicBezTo>
                    <a:pt x="2842" y="33185"/>
                    <a:pt x="4775" y="28988"/>
                    <a:pt x="6644" y="25286"/>
                  </a:cubicBezTo>
                  <a:cubicBezTo>
                    <a:pt x="8686" y="21161"/>
                    <a:pt x="10669" y="17651"/>
                    <a:pt x="12335" y="14874"/>
                  </a:cubicBezTo>
                  <a:lnTo>
                    <a:pt x="12375" y="14795"/>
                  </a:lnTo>
                  <a:lnTo>
                    <a:pt x="12367" y="14795"/>
                  </a:lnTo>
                  <a:cubicBezTo>
                    <a:pt x="12368" y="14791"/>
                    <a:pt x="12369" y="14788"/>
                    <a:pt x="12370" y="14785"/>
                  </a:cubicBezTo>
                  <a:lnTo>
                    <a:pt x="12370" y="14785"/>
                  </a:lnTo>
                  <a:cubicBezTo>
                    <a:pt x="14245" y="12109"/>
                    <a:pt x="16355" y="9785"/>
                    <a:pt x="18562" y="7794"/>
                  </a:cubicBezTo>
                  <a:cubicBezTo>
                    <a:pt x="20783" y="5792"/>
                    <a:pt x="23143" y="4185"/>
                    <a:pt x="25563" y="3015"/>
                  </a:cubicBezTo>
                  <a:cubicBezTo>
                    <a:pt x="25860" y="2876"/>
                    <a:pt x="26158" y="2738"/>
                    <a:pt x="26475" y="2599"/>
                  </a:cubicBezTo>
                  <a:cubicBezTo>
                    <a:pt x="26772" y="2480"/>
                    <a:pt x="27090" y="2361"/>
                    <a:pt x="27387" y="2242"/>
                  </a:cubicBezTo>
                  <a:cubicBezTo>
                    <a:pt x="28002" y="2043"/>
                    <a:pt x="28617" y="1805"/>
                    <a:pt x="29232" y="1647"/>
                  </a:cubicBezTo>
                  <a:cubicBezTo>
                    <a:pt x="30461" y="1270"/>
                    <a:pt x="31671" y="1012"/>
                    <a:pt x="32861" y="794"/>
                  </a:cubicBezTo>
                  <a:cubicBezTo>
                    <a:pt x="34051" y="576"/>
                    <a:pt x="35221" y="457"/>
                    <a:pt x="36351" y="358"/>
                  </a:cubicBezTo>
                  <a:cubicBezTo>
                    <a:pt x="36926" y="338"/>
                    <a:pt x="37481" y="278"/>
                    <a:pt x="38037" y="278"/>
                  </a:cubicBezTo>
                  <a:lnTo>
                    <a:pt x="39683" y="278"/>
                  </a:lnTo>
                  <a:cubicBezTo>
                    <a:pt x="40754" y="298"/>
                    <a:pt x="41785" y="397"/>
                    <a:pt x="42796" y="497"/>
                  </a:cubicBezTo>
                  <a:cubicBezTo>
                    <a:pt x="43292" y="556"/>
                    <a:pt x="43788" y="616"/>
                    <a:pt x="44284" y="695"/>
                  </a:cubicBezTo>
                  <a:cubicBezTo>
                    <a:pt x="44760" y="774"/>
                    <a:pt x="45235" y="834"/>
                    <a:pt x="45692" y="953"/>
                  </a:cubicBezTo>
                  <a:cubicBezTo>
                    <a:pt x="47556" y="1329"/>
                    <a:pt x="49281" y="1786"/>
                    <a:pt x="50828" y="2381"/>
                  </a:cubicBezTo>
                  <a:cubicBezTo>
                    <a:pt x="53941" y="3531"/>
                    <a:pt x="56401" y="5097"/>
                    <a:pt x="58146" y="6803"/>
                  </a:cubicBezTo>
                  <a:cubicBezTo>
                    <a:pt x="59891" y="8508"/>
                    <a:pt x="60962" y="10273"/>
                    <a:pt x="61596" y="11820"/>
                  </a:cubicBezTo>
                  <a:cubicBezTo>
                    <a:pt x="61914" y="12594"/>
                    <a:pt x="62132" y="13308"/>
                    <a:pt x="62290" y="13942"/>
                  </a:cubicBezTo>
                  <a:cubicBezTo>
                    <a:pt x="62350" y="14279"/>
                    <a:pt x="62409" y="14577"/>
                    <a:pt x="62449" y="14874"/>
                  </a:cubicBezTo>
                  <a:cubicBezTo>
                    <a:pt x="62489" y="15152"/>
                    <a:pt x="62509" y="15430"/>
                    <a:pt x="62528" y="15667"/>
                  </a:cubicBezTo>
                  <a:cubicBezTo>
                    <a:pt x="62548" y="15727"/>
                    <a:pt x="62548" y="15786"/>
                    <a:pt x="62548" y="15846"/>
                  </a:cubicBezTo>
                  <a:cubicBezTo>
                    <a:pt x="62509" y="15886"/>
                    <a:pt x="62469" y="15925"/>
                    <a:pt x="62449" y="15965"/>
                  </a:cubicBezTo>
                  <a:cubicBezTo>
                    <a:pt x="62370" y="16044"/>
                    <a:pt x="62290" y="16124"/>
                    <a:pt x="62231" y="16223"/>
                  </a:cubicBezTo>
                  <a:cubicBezTo>
                    <a:pt x="62092" y="16381"/>
                    <a:pt x="61973" y="16540"/>
                    <a:pt x="61874" y="16699"/>
                  </a:cubicBezTo>
                  <a:cubicBezTo>
                    <a:pt x="61676" y="16996"/>
                    <a:pt x="61537" y="17254"/>
                    <a:pt x="61418" y="17452"/>
                  </a:cubicBezTo>
                  <a:cubicBezTo>
                    <a:pt x="61319" y="17651"/>
                    <a:pt x="61259" y="17809"/>
                    <a:pt x="61220" y="17908"/>
                  </a:cubicBezTo>
                  <a:cubicBezTo>
                    <a:pt x="61279" y="17809"/>
                    <a:pt x="61358" y="17670"/>
                    <a:pt x="61458" y="17472"/>
                  </a:cubicBezTo>
                  <a:cubicBezTo>
                    <a:pt x="61576" y="17274"/>
                    <a:pt x="61715" y="17016"/>
                    <a:pt x="61933" y="16738"/>
                  </a:cubicBezTo>
                  <a:cubicBezTo>
                    <a:pt x="62033" y="16580"/>
                    <a:pt x="62152" y="16421"/>
                    <a:pt x="62290" y="16262"/>
                  </a:cubicBezTo>
                  <a:cubicBezTo>
                    <a:pt x="62350" y="16183"/>
                    <a:pt x="62429" y="16104"/>
                    <a:pt x="62509" y="16005"/>
                  </a:cubicBezTo>
                  <a:cubicBezTo>
                    <a:pt x="62548" y="15965"/>
                    <a:pt x="62588" y="15905"/>
                    <a:pt x="62647" y="15866"/>
                  </a:cubicBezTo>
                  <a:cubicBezTo>
                    <a:pt x="62628" y="15786"/>
                    <a:pt x="62628" y="15727"/>
                    <a:pt x="62628" y="15667"/>
                  </a:cubicBezTo>
                  <a:cubicBezTo>
                    <a:pt x="62608" y="15410"/>
                    <a:pt x="62588" y="15132"/>
                    <a:pt x="62548" y="14835"/>
                  </a:cubicBezTo>
                  <a:cubicBezTo>
                    <a:pt x="62528" y="14557"/>
                    <a:pt x="62469" y="14240"/>
                    <a:pt x="62390" y="13922"/>
                  </a:cubicBezTo>
                  <a:cubicBezTo>
                    <a:pt x="62251" y="13248"/>
                    <a:pt x="62052" y="12534"/>
                    <a:pt x="61735" y="11741"/>
                  </a:cubicBezTo>
                  <a:cubicBezTo>
                    <a:pt x="61081" y="10194"/>
                    <a:pt x="60010" y="8389"/>
                    <a:pt x="58265" y="6664"/>
                  </a:cubicBezTo>
                  <a:cubicBezTo>
                    <a:pt x="56500" y="4939"/>
                    <a:pt x="54041" y="3332"/>
                    <a:pt x="50907" y="2162"/>
                  </a:cubicBezTo>
                  <a:cubicBezTo>
                    <a:pt x="49341" y="1567"/>
                    <a:pt x="47615" y="1092"/>
                    <a:pt x="45751" y="715"/>
                  </a:cubicBezTo>
                  <a:cubicBezTo>
                    <a:pt x="45275" y="596"/>
                    <a:pt x="44799" y="536"/>
                    <a:pt x="44303" y="457"/>
                  </a:cubicBezTo>
                  <a:cubicBezTo>
                    <a:pt x="43827" y="378"/>
                    <a:pt x="43332" y="318"/>
                    <a:pt x="42816" y="239"/>
                  </a:cubicBezTo>
                  <a:cubicBezTo>
                    <a:pt x="41805" y="140"/>
                    <a:pt x="40754" y="40"/>
                    <a:pt x="39683" y="21"/>
                  </a:cubicBezTo>
                  <a:cubicBezTo>
                    <a:pt x="39405" y="21"/>
                    <a:pt x="39127" y="21"/>
                    <a:pt x="388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29"/>
            <p:cNvSpPr/>
            <p:nvPr/>
          </p:nvSpPr>
          <p:spPr>
            <a:xfrm>
              <a:off x="7656251" y="4957994"/>
              <a:ext cx="896202" cy="577177"/>
            </a:xfrm>
            <a:custGeom>
              <a:rect b="b" l="l" r="r" t="t"/>
              <a:pathLst>
                <a:path extrusionOk="0" h="17996" w="27943">
                  <a:moveTo>
                    <a:pt x="27229" y="9"/>
                  </a:moveTo>
                  <a:cubicBezTo>
                    <a:pt x="27229" y="9"/>
                    <a:pt x="27227" y="10"/>
                    <a:pt x="27209" y="28"/>
                  </a:cubicBezTo>
                  <a:cubicBezTo>
                    <a:pt x="27209" y="33"/>
                    <a:pt x="27210" y="37"/>
                    <a:pt x="27212" y="42"/>
                  </a:cubicBezTo>
                  <a:lnTo>
                    <a:pt x="27212" y="42"/>
                  </a:lnTo>
                  <a:cubicBezTo>
                    <a:pt x="27210" y="43"/>
                    <a:pt x="27209" y="45"/>
                    <a:pt x="27209" y="48"/>
                  </a:cubicBezTo>
                  <a:lnTo>
                    <a:pt x="27212" y="42"/>
                  </a:lnTo>
                  <a:lnTo>
                    <a:pt x="27212" y="42"/>
                  </a:lnTo>
                  <a:cubicBezTo>
                    <a:pt x="27220" y="57"/>
                    <a:pt x="27242" y="73"/>
                    <a:pt x="27288" y="88"/>
                  </a:cubicBezTo>
                  <a:cubicBezTo>
                    <a:pt x="27328" y="88"/>
                    <a:pt x="27348" y="108"/>
                    <a:pt x="27387" y="128"/>
                  </a:cubicBezTo>
                  <a:cubicBezTo>
                    <a:pt x="27447" y="128"/>
                    <a:pt x="27427" y="187"/>
                    <a:pt x="27447" y="247"/>
                  </a:cubicBezTo>
                  <a:cubicBezTo>
                    <a:pt x="27467" y="366"/>
                    <a:pt x="27506" y="524"/>
                    <a:pt x="27546" y="723"/>
                  </a:cubicBezTo>
                  <a:cubicBezTo>
                    <a:pt x="27546" y="822"/>
                    <a:pt x="27586" y="921"/>
                    <a:pt x="27605" y="1040"/>
                  </a:cubicBezTo>
                  <a:cubicBezTo>
                    <a:pt x="27605" y="1159"/>
                    <a:pt x="27625" y="1298"/>
                    <a:pt x="27645" y="1436"/>
                  </a:cubicBezTo>
                  <a:cubicBezTo>
                    <a:pt x="27665" y="1575"/>
                    <a:pt x="27685" y="1714"/>
                    <a:pt x="27705" y="1873"/>
                  </a:cubicBezTo>
                  <a:cubicBezTo>
                    <a:pt x="27724" y="2031"/>
                    <a:pt x="27724" y="2210"/>
                    <a:pt x="27744" y="2388"/>
                  </a:cubicBezTo>
                  <a:cubicBezTo>
                    <a:pt x="27784" y="2745"/>
                    <a:pt x="27784" y="3162"/>
                    <a:pt x="27784" y="3618"/>
                  </a:cubicBezTo>
                  <a:cubicBezTo>
                    <a:pt x="27764" y="4550"/>
                    <a:pt x="27665" y="5661"/>
                    <a:pt x="27328" y="6969"/>
                  </a:cubicBezTo>
                  <a:cubicBezTo>
                    <a:pt x="27010" y="8278"/>
                    <a:pt x="26455" y="9766"/>
                    <a:pt x="25483" y="11312"/>
                  </a:cubicBezTo>
                  <a:cubicBezTo>
                    <a:pt x="24492" y="12839"/>
                    <a:pt x="23044" y="14406"/>
                    <a:pt x="21002" y="15636"/>
                  </a:cubicBezTo>
                  <a:cubicBezTo>
                    <a:pt x="18979" y="16845"/>
                    <a:pt x="16381" y="17718"/>
                    <a:pt x="13406" y="17718"/>
                  </a:cubicBezTo>
                  <a:cubicBezTo>
                    <a:pt x="11919" y="17678"/>
                    <a:pt x="10352" y="17440"/>
                    <a:pt x="8805" y="16865"/>
                  </a:cubicBezTo>
                  <a:cubicBezTo>
                    <a:pt x="8032" y="16588"/>
                    <a:pt x="7278" y="16211"/>
                    <a:pt x="6525" y="15774"/>
                  </a:cubicBezTo>
                  <a:cubicBezTo>
                    <a:pt x="5791" y="15318"/>
                    <a:pt x="5077" y="14803"/>
                    <a:pt x="4383" y="14208"/>
                  </a:cubicBezTo>
                  <a:cubicBezTo>
                    <a:pt x="3153" y="13137"/>
                    <a:pt x="2162" y="11927"/>
                    <a:pt x="1448" y="10718"/>
                  </a:cubicBezTo>
                  <a:cubicBezTo>
                    <a:pt x="1111" y="10123"/>
                    <a:pt x="813" y="9547"/>
                    <a:pt x="575" y="8972"/>
                  </a:cubicBezTo>
                  <a:cubicBezTo>
                    <a:pt x="516" y="8834"/>
                    <a:pt x="476" y="8695"/>
                    <a:pt x="417" y="8576"/>
                  </a:cubicBezTo>
                  <a:lnTo>
                    <a:pt x="397" y="8516"/>
                  </a:lnTo>
                  <a:lnTo>
                    <a:pt x="436" y="8496"/>
                  </a:lnTo>
                  <a:cubicBezTo>
                    <a:pt x="694" y="8417"/>
                    <a:pt x="952" y="8338"/>
                    <a:pt x="1170" y="8278"/>
                  </a:cubicBezTo>
                  <a:cubicBezTo>
                    <a:pt x="1468" y="8298"/>
                    <a:pt x="1765" y="8338"/>
                    <a:pt x="2043" y="8358"/>
                  </a:cubicBezTo>
                  <a:cubicBezTo>
                    <a:pt x="2340" y="8397"/>
                    <a:pt x="2638" y="8417"/>
                    <a:pt x="2935" y="8417"/>
                  </a:cubicBezTo>
                  <a:cubicBezTo>
                    <a:pt x="3530" y="8477"/>
                    <a:pt x="4105" y="8477"/>
                    <a:pt x="4680" y="8496"/>
                  </a:cubicBezTo>
                  <a:cubicBezTo>
                    <a:pt x="5811" y="8496"/>
                    <a:pt x="6882" y="8457"/>
                    <a:pt x="7913" y="8358"/>
                  </a:cubicBezTo>
                  <a:cubicBezTo>
                    <a:pt x="9975" y="8179"/>
                    <a:pt x="11839" y="7842"/>
                    <a:pt x="13485" y="7406"/>
                  </a:cubicBezTo>
                  <a:cubicBezTo>
                    <a:pt x="15131" y="6969"/>
                    <a:pt x="16579" y="6434"/>
                    <a:pt x="17829" y="5899"/>
                  </a:cubicBezTo>
                  <a:cubicBezTo>
                    <a:pt x="19098" y="5363"/>
                    <a:pt x="20169" y="4808"/>
                    <a:pt x="21101" y="4253"/>
                  </a:cubicBezTo>
                  <a:cubicBezTo>
                    <a:pt x="22925" y="3182"/>
                    <a:pt x="24175" y="2230"/>
                    <a:pt x="25007" y="1555"/>
                  </a:cubicBezTo>
                  <a:cubicBezTo>
                    <a:pt x="25860" y="881"/>
                    <a:pt x="26316" y="445"/>
                    <a:pt x="26515" y="266"/>
                  </a:cubicBezTo>
                  <a:cubicBezTo>
                    <a:pt x="26812" y="167"/>
                    <a:pt x="27010" y="88"/>
                    <a:pt x="27110" y="68"/>
                  </a:cubicBezTo>
                  <a:cubicBezTo>
                    <a:pt x="27208" y="29"/>
                    <a:pt x="27228" y="9"/>
                    <a:pt x="27229" y="9"/>
                  </a:cubicBezTo>
                  <a:close/>
                  <a:moveTo>
                    <a:pt x="27218" y="0"/>
                  </a:moveTo>
                  <a:cubicBezTo>
                    <a:pt x="27200" y="0"/>
                    <a:pt x="27160" y="14"/>
                    <a:pt x="27090" y="28"/>
                  </a:cubicBezTo>
                  <a:cubicBezTo>
                    <a:pt x="26991" y="48"/>
                    <a:pt x="26812" y="108"/>
                    <a:pt x="26495" y="207"/>
                  </a:cubicBezTo>
                  <a:cubicBezTo>
                    <a:pt x="26257" y="385"/>
                    <a:pt x="25781" y="782"/>
                    <a:pt x="24928" y="1436"/>
                  </a:cubicBezTo>
                  <a:cubicBezTo>
                    <a:pt x="24075" y="2091"/>
                    <a:pt x="22826" y="3023"/>
                    <a:pt x="20982" y="4074"/>
                  </a:cubicBezTo>
                  <a:cubicBezTo>
                    <a:pt x="20069" y="4590"/>
                    <a:pt x="18999" y="5145"/>
                    <a:pt x="17749" y="5680"/>
                  </a:cubicBezTo>
                  <a:cubicBezTo>
                    <a:pt x="16500" y="6196"/>
                    <a:pt x="15052" y="6712"/>
                    <a:pt x="13426" y="7148"/>
                  </a:cubicBezTo>
                  <a:cubicBezTo>
                    <a:pt x="11780" y="7564"/>
                    <a:pt x="9936" y="7901"/>
                    <a:pt x="7893" y="8080"/>
                  </a:cubicBezTo>
                  <a:cubicBezTo>
                    <a:pt x="6862" y="8179"/>
                    <a:pt x="5791" y="8199"/>
                    <a:pt x="4680" y="8199"/>
                  </a:cubicBezTo>
                  <a:cubicBezTo>
                    <a:pt x="4105" y="8179"/>
                    <a:pt x="3550" y="8179"/>
                    <a:pt x="2955" y="8139"/>
                  </a:cubicBezTo>
                  <a:cubicBezTo>
                    <a:pt x="2658" y="8120"/>
                    <a:pt x="2360" y="8100"/>
                    <a:pt x="2063" y="8060"/>
                  </a:cubicBezTo>
                  <a:cubicBezTo>
                    <a:pt x="1765" y="8040"/>
                    <a:pt x="1448" y="8001"/>
                    <a:pt x="1131" y="7981"/>
                  </a:cubicBezTo>
                  <a:cubicBezTo>
                    <a:pt x="893" y="8060"/>
                    <a:pt x="635" y="8120"/>
                    <a:pt x="357" y="8219"/>
                  </a:cubicBezTo>
                  <a:cubicBezTo>
                    <a:pt x="238" y="8258"/>
                    <a:pt x="119" y="8298"/>
                    <a:pt x="0" y="8318"/>
                  </a:cubicBezTo>
                  <a:cubicBezTo>
                    <a:pt x="0" y="8377"/>
                    <a:pt x="60" y="8457"/>
                    <a:pt x="79" y="8516"/>
                  </a:cubicBezTo>
                  <a:lnTo>
                    <a:pt x="139" y="8675"/>
                  </a:lnTo>
                  <a:cubicBezTo>
                    <a:pt x="179" y="8814"/>
                    <a:pt x="238" y="8953"/>
                    <a:pt x="298" y="9091"/>
                  </a:cubicBezTo>
                  <a:cubicBezTo>
                    <a:pt x="536" y="9666"/>
                    <a:pt x="833" y="10261"/>
                    <a:pt x="1190" y="10876"/>
                  </a:cubicBezTo>
                  <a:cubicBezTo>
                    <a:pt x="1924" y="12106"/>
                    <a:pt x="2935" y="13335"/>
                    <a:pt x="4165" y="14446"/>
                  </a:cubicBezTo>
                  <a:cubicBezTo>
                    <a:pt x="4879" y="15041"/>
                    <a:pt x="5612" y="15576"/>
                    <a:pt x="6366" y="16032"/>
                  </a:cubicBezTo>
                  <a:cubicBezTo>
                    <a:pt x="7139" y="16469"/>
                    <a:pt x="7913" y="16845"/>
                    <a:pt x="8706" y="17143"/>
                  </a:cubicBezTo>
                  <a:cubicBezTo>
                    <a:pt x="10273" y="17738"/>
                    <a:pt x="11879" y="17976"/>
                    <a:pt x="13386" y="17996"/>
                  </a:cubicBezTo>
                  <a:cubicBezTo>
                    <a:pt x="16421" y="17996"/>
                    <a:pt x="19078" y="17103"/>
                    <a:pt x="21140" y="15854"/>
                  </a:cubicBezTo>
                  <a:cubicBezTo>
                    <a:pt x="23223" y="14604"/>
                    <a:pt x="24690" y="12998"/>
                    <a:pt x="25682" y="11431"/>
                  </a:cubicBezTo>
                  <a:cubicBezTo>
                    <a:pt x="26653" y="9865"/>
                    <a:pt x="27229" y="8358"/>
                    <a:pt x="27546" y="7029"/>
                  </a:cubicBezTo>
                  <a:cubicBezTo>
                    <a:pt x="27843" y="5700"/>
                    <a:pt x="27943" y="4550"/>
                    <a:pt x="27943" y="3618"/>
                  </a:cubicBezTo>
                  <a:cubicBezTo>
                    <a:pt x="27923" y="3162"/>
                    <a:pt x="27923" y="2745"/>
                    <a:pt x="27883" y="2388"/>
                  </a:cubicBezTo>
                  <a:cubicBezTo>
                    <a:pt x="27863" y="2190"/>
                    <a:pt x="27843" y="2012"/>
                    <a:pt x="27843" y="1853"/>
                  </a:cubicBezTo>
                  <a:cubicBezTo>
                    <a:pt x="27804" y="1694"/>
                    <a:pt x="27784" y="1555"/>
                    <a:pt x="27764" y="1417"/>
                  </a:cubicBezTo>
                  <a:cubicBezTo>
                    <a:pt x="27744" y="1278"/>
                    <a:pt x="27724" y="1139"/>
                    <a:pt x="27705" y="1020"/>
                  </a:cubicBezTo>
                  <a:cubicBezTo>
                    <a:pt x="27665" y="921"/>
                    <a:pt x="27645" y="802"/>
                    <a:pt x="27625" y="703"/>
                  </a:cubicBezTo>
                  <a:cubicBezTo>
                    <a:pt x="27586" y="524"/>
                    <a:pt x="27546" y="366"/>
                    <a:pt x="27506" y="227"/>
                  </a:cubicBezTo>
                  <a:cubicBezTo>
                    <a:pt x="27486" y="187"/>
                    <a:pt x="27486" y="88"/>
                    <a:pt x="27427" y="88"/>
                  </a:cubicBezTo>
                  <a:cubicBezTo>
                    <a:pt x="27367" y="88"/>
                    <a:pt x="27328" y="68"/>
                    <a:pt x="27308" y="68"/>
                  </a:cubicBezTo>
                  <a:cubicBezTo>
                    <a:pt x="27266" y="54"/>
                    <a:pt x="27234" y="40"/>
                    <a:pt x="27218" y="40"/>
                  </a:cubicBezTo>
                  <a:cubicBezTo>
                    <a:pt x="27216" y="40"/>
                    <a:pt x="27214" y="40"/>
                    <a:pt x="27212" y="41"/>
                  </a:cubicBezTo>
                  <a:lnTo>
                    <a:pt x="27212" y="41"/>
                  </a:lnTo>
                  <a:lnTo>
                    <a:pt x="27229" y="9"/>
                  </a:lnTo>
                  <a:lnTo>
                    <a:pt x="27229" y="9"/>
                  </a:lnTo>
                  <a:cubicBezTo>
                    <a:pt x="27229" y="9"/>
                    <a:pt x="27229" y="9"/>
                    <a:pt x="27229" y="9"/>
                  </a:cubicBezTo>
                  <a:cubicBezTo>
                    <a:pt x="27229" y="3"/>
                    <a:pt x="27225" y="0"/>
                    <a:pt x="27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9"/>
            <p:cNvSpPr/>
            <p:nvPr/>
          </p:nvSpPr>
          <p:spPr>
            <a:xfrm>
              <a:off x="8521889" y="4146656"/>
              <a:ext cx="651328" cy="855566"/>
            </a:xfrm>
            <a:custGeom>
              <a:rect b="b" l="l" r="r" t="t"/>
              <a:pathLst>
                <a:path extrusionOk="0" h="26676" w="20308">
                  <a:moveTo>
                    <a:pt x="12574" y="1"/>
                  </a:moveTo>
                  <a:cubicBezTo>
                    <a:pt x="12574" y="1"/>
                    <a:pt x="12574" y="100"/>
                    <a:pt x="12594" y="358"/>
                  </a:cubicBezTo>
                  <a:cubicBezTo>
                    <a:pt x="12613" y="398"/>
                    <a:pt x="12613" y="437"/>
                    <a:pt x="12613" y="477"/>
                  </a:cubicBezTo>
                  <a:cubicBezTo>
                    <a:pt x="12653" y="477"/>
                    <a:pt x="12713" y="457"/>
                    <a:pt x="12752" y="437"/>
                  </a:cubicBezTo>
                  <a:cubicBezTo>
                    <a:pt x="12832" y="417"/>
                    <a:pt x="12911" y="398"/>
                    <a:pt x="13010" y="358"/>
                  </a:cubicBezTo>
                  <a:cubicBezTo>
                    <a:pt x="13050" y="358"/>
                    <a:pt x="13109" y="338"/>
                    <a:pt x="13149" y="338"/>
                  </a:cubicBezTo>
                  <a:cubicBezTo>
                    <a:pt x="13169" y="338"/>
                    <a:pt x="13169" y="338"/>
                    <a:pt x="13188" y="358"/>
                  </a:cubicBezTo>
                  <a:cubicBezTo>
                    <a:pt x="13228" y="378"/>
                    <a:pt x="13248" y="378"/>
                    <a:pt x="13268" y="398"/>
                  </a:cubicBezTo>
                  <a:cubicBezTo>
                    <a:pt x="13367" y="477"/>
                    <a:pt x="13466" y="536"/>
                    <a:pt x="13585" y="616"/>
                  </a:cubicBezTo>
                  <a:cubicBezTo>
                    <a:pt x="14041" y="913"/>
                    <a:pt x="14616" y="1349"/>
                    <a:pt x="15291" y="1944"/>
                  </a:cubicBezTo>
                  <a:cubicBezTo>
                    <a:pt x="15965" y="2559"/>
                    <a:pt x="16738" y="3372"/>
                    <a:pt x="17492" y="4483"/>
                  </a:cubicBezTo>
                  <a:cubicBezTo>
                    <a:pt x="17869" y="5038"/>
                    <a:pt x="18265" y="5653"/>
                    <a:pt x="18602" y="6367"/>
                  </a:cubicBezTo>
                  <a:cubicBezTo>
                    <a:pt x="18781" y="6704"/>
                    <a:pt x="18920" y="7081"/>
                    <a:pt x="19098" y="7477"/>
                  </a:cubicBezTo>
                  <a:cubicBezTo>
                    <a:pt x="19237" y="7874"/>
                    <a:pt x="19396" y="8290"/>
                    <a:pt x="19515" y="8727"/>
                  </a:cubicBezTo>
                  <a:cubicBezTo>
                    <a:pt x="19753" y="9599"/>
                    <a:pt x="19931" y="10571"/>
                    <a:pt x="20010" y="11602"/>
                  </a:cubicBezTo>
                  <a:cubicBezTo>
                    <a:pt x="20050" y="12653"/>
                    <a:pt x="19991" y="13764"/>
                    <a:pt x="19772" y="14934"/>
                  </a:cubicBezTo>
                  <a:cubicBezTo>
                    <a:pt x="19554" y="16084"/>
                    <a:pt x="19158" y="17294"/>
                    <a:pt x="18583" y="18504"/>
                  </a:cubicBezTo>
                  <a:cubicBezTo>
                    <a:pt x="18007" y="19693"/>
                    <a:pt x="17234" y="20883"/>
                    <a:pt x="16223" y="21974"/>
                  </a:cubicBezTo>
                  <a:cubicBezTo>
                    <a:pt x="15231" y="23085"/>
                    <a:pt x="13982" y="24056"/>
                    <a:pt x="12514" y="24810"/>
                  </a:cubicBezTo>
                  <a:cubicBezTo>
                    <a:pt x="11047" y="25563"/>
                    <a:pt x="9381" y="26099"/>
                    <a:pt x="7576" y="26297"/>
                  </a:cubicBezTo>
                  <a:cubicBezTo>
                    <a:pt x="7041" y="26351"/>
                    <a:pt x="6514" y="26378"/>
                    <a:pt x="5995" y="26378"/>
                  </a:cubicBezTo>
                  <a:cubicBezTo>
                    <a:pt x="4802" y="26378"/>
                    <a:pt x="3657" y="26236"/>
                    <a:pt x="2579" y="25960"/>
                  </a:cubicBezTo>
                  <a:cubicBezTo>
                    <a:pt x="2182" y="25881"/>
                    <a:pt x="1805" y="25762"/>
                    <a:pt x="1428" y="25643"/>
                  </a:cubicBezTo>
                  <a:cubicBezTo>
                    <a:pt x="1250" y="25583"/>
                    <a:pt x="1072" y="25504"/>
                    <a:pt x="893" y="25425"/>
                  </a:cubicBezTo>
                  <a:lnTo>
                    <a:pt x="417" y="25246"/>
                  </a:lnTo>
                  <a:lnTo>
                    <a:pt x="437" y="25226"/>
                  </a:lnTo>
                  <a:lnTo>
                    <a:pt x="576" y="24968"/>
                  </a:lnTo>
                  <a:lnTo>
                    <a:pt x="695" y="24711"/>
                  </a:lnTo>
                  <a:lnTo>
                    <a:pt x="754" y="24572"/>
                  </a:lnTo>
                  <a:lnTo>
                    <a:pt x="774" y="24552"/>
                  </a:lnTo>
                  <a:lnTo>
                    <a:pt x="814" y="24512"/>
                  </a:lnTo>
                  <a:cubicBezTo>
                    <a:pt x="1072" y="24235"/>
                    <a:pt x="1329" y="23977"/>
                    <a:pt x="1587" y="23719"/>
                  </a:cubicBezTo>
                  <a:cubicBezTo>
                    <a:pt x="3650" y="21637"/>
                    <a:pt x="5216" y="19495"/>
                    <a:pt x="6466" y="17512"/>
                  </a:cubicBezTo>
                  <a:cubicBezTo>
                    <a:pt x="7735" y="15529"/>
                    <a:pt x="8667" y="13665"/>
                    <a:pt x="9401" y="11999"/>
                  </a:cubicBezTo>
                  <a:cubicBezTo>
                    <a:pt x="9579" y="11563"/>
                    <a:pt x="9738" y="11166"/>
                    <a:pt x="9896" y="10769"/>
                  </a:cubicBezTo>
                  <a:cubicBezTo>
                    <a:pt x="10075" y="10373"/>
                    <a:pt x="10214" y="9976"/>
                    <a:pt x="10333" y="9619"/>
                  </a:cubicBezTo>
                  <a:cubicBezTo>
                    <a:pt x="10472" y="9242"/>
                    <a:pt x="10610" y="8885"/>
                    <a:pt x="10710" y="8528"/>
                  </a:cubicBezTo>
                  <a:cubicBezTo>
                    <a:pt x="10829" y="8171"/>
                    <a:pt x="10928" y="7834"/>
                    <a:pt x="11027" y="7517"/>
                  </a:cubicBezTo>
                  <a:cubicBezTo>
                    <a:pt x="11820" y="4919"/>
                    <a:pt x="12098" y="3095"/>
                    <a:pt x="12296" y="1944"/>
                  </a:cubicBezTo>
                  <a:cubicBezTo>
                    <a:pt x="12455" y="774"/>
                    <a:pt x="12494" y="259"/>
                    <a:pt x="12494" y="199"/>
                  </a:cubicBezTo>
                  <a:cubicBezTo>
                    <a:pt x="12573" y="3"/>
                    <a:pt x="12574" y="1"/>
                    <a:pt x="12574" y="1"/>
                  </a:cubicBezTo>
                  <a:lnTo>
                    <a:pt x="12574" y="1"/>
                  </a:lnTo>
                  <a:cubicBezTo>
                    <a:pt x="12574" y="1"/>
                    <a:pt x="12573" y="3"/>
                    <a:pt x="12475" y="179"/>
                  </a:cubicBezTo>
                  <a:cubicBezTo>
                    <a:pt x="12455" y="259"/>
                    <a:pt x="12356" y="755"/>
                    <a:pt x="12177" y="1925"/>
                  </a:cubicBezTo>
                  <a:cubicBezTo>
                    <a:pt x="11939" y="3075"/>
                    <a:pt x="11642" y="4879"/>
                    <a:pt x="10829" y="7457"/>
                  </a:cubicBezTo>
                  <a:cubicBezTo>
                    <a:pt x="10729" y="7775"/>
                    <a:pt x="10610" y="8112"/>
                    <a:pt x="10511" y="8469"/>
                  </a:cubicBezTo>
                  <a:cubicBezTo>
                    <a:pt x="10392" y="8806"/>
                    <a:pt x="10253" y="9163"/>
                    <a:pt x="10115" y="9540"/>
                  </a:cubicBezTo>
                  <a:cubicBezTo>
                    <a:pt x="9976" y="9897"/>
                    <a:pt x="9837" y="10293"/>
                    <a:pt x="9678" y="10670"/>
                  </a:cubicBezTo>
                  <a:cubicBezTo>
                    <a:pt x="9520" y="11067"/>
                    <a:pt x="9341" y="11483"/>
                    <a:pt x="9163" y="11900"/>
                  </a:cubicBezTo>
                  <a:cubicBezTo>
                    <a:pt x="8429" y="13546"/>
                    <a:pt x="7497" y="15390"/>
                    <a:pt x="6228" y="17373"/>
                  </a:cubicBezTo>
                  <a:cubicBezTo>
                    <a:pt x="4978" y="19336"/>
                    <a:pt x="3412" y="21439"/>
                    <a:pt x="1389" y="23521"/>
                  </a:cubicBezTo>
                  <a:cubicBezTo>
                    <a:pt x="1131" y="23779"/>
                    <a:pt x="873" y="24036"/>
                    <a:pt x="596" y="24294"/>
                  </a:cubicBezTo>
                  <a:lnTo>
                    <a:pt x="536" y="24354"/>
                  </a:lnTo>
                  <a:cubicBezTo>
                    <a:pt x="516" y="24374"/>
                    <a:pt x="516" y="24393"/>
                    <a:pt x="496" y="24413"/>
                  </a:cubicBezTo>
                  <a:lnTo>
                    <a:pt x="496" y="24453"/>
                  </a:lnTo>
                  <a:lnTo>
                    <a:pt x="417" y="24572"/>
                  </a:lnTo>
                  <a:lnTo>
                    <a:pt x="298" y="24830"/>
                  </a:lnTo>
                  <a:lnTo>
                    <a:pt x="179" y="25087"/>
                  </a:lnTo>
                  <a:lnTo>
                    <a:pt x="60" y="25306"/>
                  </a:lnTo>
                  <a:lnTo>
                    <a:pt x="40" y="25385"/>
                  </a:lnTo>
                  <a:cubicBezTo>
                    <a:pt x="40" y="25405"/>
                    <a:pt x="1" y="25425"/>
                    <a:pt x="40" y="25425"/>
                  </a:cubicBezTo>
                  <a:lnTo>
                    <a:pt x="179" y="25484"/>
                  </a:lnTo>
                  <a:lnTo>
                    <a:pt x="516" y="25603"/>
                  </a:lnTo>
                  <a:lnTo>
                    <a:pt x="794" y="25722"/>
                  </a:lnTo>
                  <a:cubicBezTo>
                    <a:pt x="972" y="25782"/>
                    <a:pt x="1151" y="25861"/>
                    <a:pt x="1349" y="25920"/>
                  </a:cubicBezTo>
                  <a:cubicBezTo>
                    <a:pt x="1726" y="26039"/>
                    <a:pt x="2103" y="26178"/>
                    <a:pt x="2499" y="26258"/>
                  </a:cubicBezTo>
                  <a:cubicBezTo>
                    <a:pt x="3605" y="26534"/>
                    <a:pt x="4778" y="26676"/>
                    <a:pt x="5992" y="26676"/>
                  </a:cubicBezTo>
                  <a:cubicBezTo>
                    <a:pt x="6520" y="26676"/>
                    <a:pt x="7055" y="26649"/>
                    <a:pt x="7596" y="26595"/>
                  </a:cubicBezTo>
                  <a:cubicBezTo>
                    <a:pt x="9440" y="26396"/>
                    <a:pt x="11166" y="25841"/>
                    <a:pt x="12653" y="25087"/>
                  </a:cubicBezTo>
                  <a:cubicBezTo>
                    <a:pt x="14140" y="24294"/>
                    <a:pt x="15429" y="23303"/>
                    <a:pt x="16441" y="22172"/>
                  </a:cubicBezTo>
                  <a:cubicBezTo>
                    <a:pt x="17452" y="21062"/>
                    <a:pt x="18265" y="19852"/>
                    <a:pt x="18840" y="18622"/>
                  </a:cubicBezTo>
                  <a:cubicBezTo>
                    <a:pt x="19435" y="17393"/>
                    <a:pt x="19812" y="16163"/>
                    <a:pt x="20030" y="14974"/>
                  </a:cubicBezTo>
                  <a:cubicBezTo>
                    <a:pt x="20268" y="13803"/>
                    <a:pt x="20308" y="12653"/>
                    <a:pt x="20248" y="11602"/>
                  </a:cubicBezTo>
                  <a:cubicBezTo>
                    <a:pt x="20189" y="10531"/>
                    <a:pt x="19991" y="9560"/>
                    <a:pt x="19733" y="8667"/>
                  </a:cubicBezTo>
                  <a:cubicBezTo>
                    <a:pt x="19614" y="8211"/>
                    <a:pt x="19455" y="7795"/>
                    <a:pt x="19316" y="7398"/>
                  </a:cubicBezTo>
                  <a:cubicBezTo>
                    <a:pt x="19138" y="7001"/>
                    <a:pt x="18999" y="6625"/>
                    <a:pt x="18801" y="6268"/>
                  </a:cubicBezTo>
                  <a:cubicBezTo>
                    <a:pt x="18464" y="5534"/>
                    <a:pt x="18047" y="4919"/>
                    <a:pt x="17670" y="4364"/>
                  </a:cubicBezTo>
                  <a:cubicBezTo>
                    <a:pt x="16877" y="3253"/>
                    <a:pt x="16104" y="2440"/>
                    <a:pt x="15410" y="1825"/>
                  </a:cubicBezTo>
                  <a:cubicBezTo>
                    <a:pt x="14715" y="1230"/>
                    <a:pt x="14121" y="814"/>
                    <a:pt x="13645" y="517"/>
                  </a:cubicBezTo>
                  <a:cubicBezTo>
                    <a:pt x="13526" y="457"/>
                    <a:pt x="13426" y="378"/>
                    <a:pt x="13327" y="318"/>
                  </a:cubicBezTo>
                  <a:lnTo>
                    <a:pt x="13248" y="279"/>
                  </a:lnTo>
                  <a:cubicBezTo>
                    <a:pt x="13216" y="263"/>
                    <a:pt x="13197" y="234"/>
                    <a:pt x="13170" y="234"/>
                  </a:cubicBezTo>
                  <a:cubicBezTo>
                    <a:pt x="13163" y="234"/>
                    <a:pt x="13156" y="235"/>
                    <a:pt x="13149" y="239"/>
                  </a:cubicBezTo>
                  <a:cubicBezTo>
                    <a:pt x="13089" y="259"/>
                    <a:pt x="13050" y="279"/>
                    <a:pt x="12990" y="279"/>
                  </a:cubicBezTo>
                  <a:cubicBezTo>
                    <a:pt x="12911" y="318"/>
                    <a:pt x="12832" y="338"/>
                    <a:pt x="12752" y="378"/>
                  </a:cubicBezTo>
                  <a:cubicBezTo>
                    <a:pt x="12732" y="378"/>
                    <a:pt x="12693" y="398"/>
                    <a:pt x="12673" y="398"/>
                  </a:cubicBezTo>
                  <a:cubicBezTo>
                    <a:pt x="12673" y="378"/>
                    <a:pt x="12653" y="358"/>
                    <a:pt x="12653" y="318"/>
                  </a:cubicBezTo>
                  <a:cubicBezTo>
                    <a:pt x="12613" y="120"/>
                    <a:pt x="12594" y="1"/>
                    <a:pt x="12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9"/>
            <p:cNvSpPr/>
            <p:nvPr/>
          </p:nvSpPr>
          <p:spPr>
            <a:xfrm>
              <a:off x="8830363" y="3389040"/>
              <a:ext cx="490421" cy="777534"/>
            </a:xfrm>
            <a:custGeom>
              <a:rect b="b" l="l" r="r" t="t"/>
              <a:pathLst>
                <a:path extrusionOk="0" h="24243" w="15291">
                  <a:moveTo>
                    <a:pt x="3522" y="0"/>
                  </a:moveTo>
                  <a:cubicBezTo>
                    <a:pt x="3423" y="0"/>
                    <a:pt x="3327" y="2"/>
                    <a:pt x="3233" y="4"/>
                  </a:cubicBezTo>
                  <a:cubicBezTo>
                    <a:pt x="3035" y="24"/>
                    <a:pt x="2837" y="24"/>
                    <a:pt x="2658" y="24"/>
                  </a:cubicBezTo>
                  <a:cubicBezTo>
                    <a:pt x="2480" y="44"/>
                    <a:pt x="2321" y="83"/>
                    <a:pt x="2162" y="83"/>
                  </a:cubicBezTo>
                  <a:cubicBezTo>
                    <a:pt x="1984" y="103"/>
                    <a:pt x="1845" y="123"/>
                    <a:pt x="1706" y="143"/>
                  </a:cubicBezTo>
                  <a:cubicBezTo>
                    <a:pt x="1567" y="182"/>
                    <a:pt x="1429" y="202"/>
                    <a:pt x="1310" y="222"/>
                  </a:cubicBezTo>
                  <a:cubicBezTo>
                    <a:pt x="834" y="321"/>
                    <a:pt x="516" y="440"/>
                    <a:pt x="298" y="500"/>
                  </a:cubicBezTo>
                  <a:cubicBezTo>
                    <a:pt x="100" y="559"/>
                    <a:pt x="21" y="599"/>
                    <a:pt x="21" y="619"/>
                  </a:cubicBezTo>
                  <a:cubicBezTo>
                    <a:pt x="21" y="619"/>
                    <a:pt x="120" y="599"/>
                    <a:pt x="318" y="559"/>
                  </a:cubicBezTo>
                  <a:cubicBezTo>
                    <a:pt x="536" y="520"/>
                    <a:pt x="854" y="420"/>
                    <a:pt x="1330" y="341"/>
                  </a:cubicBezTo>
                  <a:cubicBezTo>
                    <a:pt x="1449" y="321"/>
                    <a:pt x="1587" y="301"/>
                    <a:pt x="1726" y="282"/>
                  </a:cubicBezTo>
                  <a:cubicBezTo>
                    <a:pt x="1865" y="262"/>
                    <a:pt x="2004" y="242"/>
                    <a:pt x="2162" y="242"/>
                  </a:cubicBezTo>
                  <a:cubicBezTo>
                    <a:pt x="2321" y="222"/>
                    <a:pt x="2500" y="202"/>
                    <a:pt x="2678" y="182"/>
                  </a:cubicBezTo>
                  <a:lnTo>
                    <a:pt x="3233" y="182"/>
                  </a:lnTo>
                  <a:cubicBezTo>
                    <a:pt x="4046" y="182"/>
                    <a:pt x="5018" y="242"/>
                    <a:pt x="6168" y="520"/>
                  </a:cubicBezTo>
                  <a:cubicBezTo>
                    <a:pt x="7319" y="797"/>
                    <a:pt x="8627" y="1293"/>
                    <a:pt x="9976" y="2166"/>
                  </a:cubicBezTo>
                  <a:cubicBezTo>
                    <a:pt x="10630" y="2622"/>
                    <a:pt x="11305" y="3157"/>
                    <a:pt x="11919" y="3831"/>
                  </a:cubicBezTo>
                  <a:cubicBezTo>
                    <a:pt x="12554" y="4525"/>
                    <a:pt x="13109" y="5319"/>
                    <a:pt x="13585" y="6251"/>
                  </a:cubicBezTo>
                  <a:cubicBezTo>
                    <a:pt x="14498" y="8115"/>
                    <a:pt x="14993" y="10514"/>
                    <a:pt x="14617" y="13112"/>
                  </a:cubicBezTo>
                  <a:cubicBezTo>
                    <a:pt x="14418" y="14421"/>
                    <a:pt x="14022" y="15750"/>
                    <a:pt x="13308" y="17019"/>
                  </a:cubicBezTo>
                  <a:cubicBezTo>
                    <a:pt x="13109" y="17336"/>
                    <a:pt x="12931" y="17654"/>
                    <a:pt x="12713" y="17951"/>
                  </a:cubicBezTo>
                  <a:cubicBezTo>
                    <a:pt x="12594" y="18090"/>
                    <a:pt x="12495" y="18249"/>
                    <a:pt x="12376" y="18407"/>
                  </a:cubicBezTo>
                  <a:cubicBezTo>
                    <a:pt x="12257" y="18546"/>
                    <a:pt x="12138" y="18685"/>
                    <a:pt x="12019" y="18844"/>
                  </a:cubicBezTo>
                  <a:cubicBezTo>
                    <a:pt x="11503" y="19419"/>
                    <a:pt x="10928" y="19954"/>
                    <a:pt x="10293" y="20430"/>
                  </a:cubicBezTo>
                  <a:cubicBezTo>
                    <a:pt x="9024" y="21422"/>
                    <a:pt x="7656" y="22155"/>
                    <a:pt x="6307" y="22731"/>
                  </a:cubicBezTo>
                  <a:cubicBezTo>
                    <a:pt x="5633" y="23008"/>
                    <a:pt x="4978" y="23266"/>
                    <a:pt x="4324" y="23484"/>
                  </a:cubicBezTo>
                  <a:cubicBezTo>
                    <a:pt x="3987" y="23603"/>
                    <a:pt x="3650" y="23702"/>
                    <a:pt x="3332" y="23821"/>
                  </a:cubicBezTo>
                  <a:lnTo>
                    <a:pt x="3154" y="23881"/>
                  </a:lnTo>
                  <a:lnTo>
                    <a:pt x="3134" y="23881"/>
                  </a:lnTo>
                  <a:cubicBezTo>
                    <a:pt x="3114" y="23722"/>
                    <a:pt x="3095" y="23563"/>
                    <a:pt x="3075" y="23405"/>
                  </a:cubicBezTo>
                  <a:lnTo>
                    <a:pt x="3055" y="23345"/>
                  </a:lnTo>
                  <a:cubicBezTo>
                    <a:pt x="3055" y="23335"/>
                    <a:pt x="3055" y="23335"/>
                    <a:pt x="3055" y="23335"/>
                  </a:cubicBezTo>
                  <a:cubicBezTo>
                    <a:pt x="3055" y="23335"/>
                    <a:pt x="3055" y="23335"/>
                    <a:pt x="3055" y="23325"/>
                  </a:cubicBezTo>
                  <a:lnTo>
                    <a:pt x="3075" y="23206"/>
                  </a:lnTo>
                  <a:lnTo>
                    <a:pt x="3095" y="22969"/>
                  </a:lnTo>
                  <a:cubicBezTo>
                    <a:pt x="3095" y="22790"/>
                    <a:pt x="3114" y="22631"/>
                    <a:pt x="3134" y="22473"/>
                  </a:cubicBezTo>
                  <a:cubicBezTo>
                    <a:pt x="3154" y="22155"/>
                    <a:pt x="3194" y="21838"/>
                    <a:pt x="3214" y="21521"/>
                  </a:cubicBezTo>
                  <a:cubicBezTo>
                    <a:pt x="3253" y="21204"/>
                    <a:pt x="3233" y="20886"/>
                    <a:pt x="3253" y="20589"/>
                  </a:cubicBezTo>
                  <a:cubicBezTo>
                    <a:pt x="3273" y="20291"/>
                    <a:pt x="3293" y="19974"/>
                    <a:pt x="3293" y="19677"/>
                  </a:cubicBezTo>
                  <a:cubicBezTo>
                    <a:pt x="3313" y="18487"/>
                    <a:pt x="3273" y="17376"/>
                    <a:pt x="3233" y="16305"/>
                  </a:cubicBezTo>
                  <a:cubicBezTo>
                    <a:pt x="3114" y="14203"/>
                    <a:pt x="2896" y="12359"/>
                    <a:pt x="2638" y="10752"/>
                  </a:cubicBezTo>
                  <a:cubicBezTo>
                    <a:pt x="2400" y="9146"/>
                    <a:pt x="2103" y="7778"/>
                    <a:pt x="1825" y="6608"/>
                  </a:cubicBezTo>
                  <a:cubicBezTo>
                    <a:pt x="1270" y="4287"/>
                    <a:pt x="794" y="2800"/>
                    <a:pt x="497" y="1868"/>
                  </a:cubicBezTo>
                  <a:cubicBezTo>
                    <a:pt x="338" y="1412"/>
                    <a:pt x="219" y="1095"/>
                    <a:pt x="140" y="896"/>
                  </a:cubicBezTo>
                  <a:cubicBezTo>
                    <a:pt x="60" y="698"/>
                    <a:pt x="21" y="619"/>
                    <a:pt x="21" y="619"/>
                  </a:cubicBezTo>
                  <a:lnTo>
                    <a:pt x="21" y="619"/>
                  </a:lnTo>
                  <a:cubicBezTo>
                    <a:pt x="1" y="619"/>
                    <a:pt x="21" y="698"/>
                    <a:pt x="80" y="916"/>
                  </a:cubicBezTo>
                  <a:cubicBezTo>
                    <a:pt x="140" y="1114"/>
                    <a:pt x="239" y="1432"/>
                    <a:pt x="378" y="1908"/>
                  </a:cubicBezTo>
                  <a:cubicBezTo>
                    <a:pt x="655" y="2840"/>
                    <a:pt x="1111" y="4327"/>
                    <a:pt x="1627" y="6647"/>
                  </a:cubicBezTo>
                  <a:cubicBezTo>
                    <a:pt x="1885" y="7817"/>
                    <a:pt x="2162" y="9166"/>
                    <a:pt x="2400" y="10772"/>
                  </a:cubicBezTo>
                  <a:cubicBezTo>
                    <a:pt x="2638" y="12379"/>
                    <a:pt x="2857" y="14203"/>
                    <a:pt x="2956" y="16305"/>
                  </a:cubicBezTo>
                  <a:cubicBezTo>
                    <a:pt x="3015" y="17356"/>
                    <a:pt x="3035" y="18487"/>
                    <a:pt x="3015" y="19657"/>
                  </a:cubicBezTo>
                  <a:cubicBezTo>
                    <a:pt x="3015" y="19954"/>
                    <a:pt x="2995" y="20252"/>
                    <a:pt x="2976" y="20569"/>
                  </a:cubicBezTo>
                  <a:cubicBezTo>
                    <a:pt x="2956" y="20866"/>
                    <a:pt x="2956" y="21184"/>
                    <a:pt x="2936" y="21481"/>
                  </a:cubicBezTo>
                  <a:cubicBezTo>
                    <a:pt x="2896" y="21798"/>
                    <a:pt x="2876" y="22116"/>
                    <a:pt x="2857" y="22433"/>
                  </a:cubicBezTo>
                  <a:cubicBezTo>
                    <a:pt x="2837" y="22592"/>
                    <a:pt x="2817" y="22750"/>
                    <a:pt x="2797" y="22929"/>
                  </a:cubicBezTo>
                  <a:lnTo>
                    <a:pt x="2777" y="23167"/>
                  </a:lnTo>
                  <a:lnTo>
                    <a:pt x="2777" y="23286"/>
                  </a:lnTo>
                  <a:cubicBezTo>
                    <a:pt x="2757" y="23306"/>
                    <a:pt x="2777" y="23385"/>
                    <a:pt x="2777" y="23385"/>
                  </a:cubicBezTo>
                  <a:lnTo>
                    <a:pt x="2797" y="23444"/>
                  </a:lnTo>
                  <a:cubicBezTo>
                    <a:pt x="2817" y="23623"/>
                    <a:pt x="2837" y="23801"/>
                    <a:pt x="2876" y="23980"/>
                  </a:cubicBezTo>
                  <a:lnTo>
                    <a:pt x="2916" y="24218"/>
                  </a:lnTo>
                  <a:cubicBezTo>
                    <a:pt x="2916" y="24238"/>
                    <a:pt x="2921" y="24243"/>
                    <a:pt x="2928" y="24243"/>
                  </a:cubicBezTo>
                  <a:cubicBezTo>
                    <a:pt x="2936" y="24243"/>
                    <a:pt x="2946" y="24238"/>
                    <a:pt x="2956" y="24238"/>
                  </a:cubicBezTo>
                  <a:lnTo>
                    <a:pt x="3015" y="24218"/>
                  </a:lnTo>
                  <a:lnTo>
                    <a:pt x="3134" y="24178"/>
                  </a:lnTo>
                  <a:lnTo>
                    <a:pt x="3432" y="24079"/>
                  </a:lnTo>
                  <a:cubicBezTo>
                    <a:pt x="3749" y="23980"/>
                    <a:pt x="4086" y="23881"/>
                    <a:pt x="4423" y="23762"/>
                  </a:cubicBezTo>
                  <a:cubicBezTo>
                    <a:pt x="5078" y="23544"/>
                    <a:pt x="5752" y="23286"/>
                    <a:pt x="6446" y="22988"/>
                  </a:cubicBezTo>
                  <a:cubicBezTo>
                    <a:pt x="7795" y="22413"/>
                    <a:pt x="9183" y="21679"/>
                    <a:pt x="10472" y="20668"/>
                  </a:cubicBezTo>
                  <a:cubicBezTo>
                    <a:pt x="11126" y="20172"/>
                    <a:pt x="11721" y="19617"/>
                    <a:pt x="12237" y="19022"/>
                  </a:cubicBezTo>
                  <a:cubicBezTo>
                    <a:pt x="12356" y="18883"/>
                    <a:pt x="12495" y="18725"/>
                    <a:pt x="12614" y="18586"/>
                  </a:cubicBezTo>
                  <a:cubicBezTo>
                    <a:pt x="12733" y="18427"/>
                    <a:pt x="12832" y="18269"/>
                    <a:pt x="12951" y="18110"/>
                  </a:cubicBezTo>
                  <a:cubicBezTo>
                    <a:pt x="13189" y="17812"/>
                    <a:pt x="13367" y="17475"/>
                    <a:pt x="13565" y="17158"/>
                  </a:cubicBezTo>
                  <a:cubicBezTo>
                    <a:pt x="14299" y="15869"/>
                    <a:pt x="14716" y="14481"/>
                    <a:pt x="14894" y="13152"/>
                  </a:cubicBezTo>
                  <a:cubicBezTo>
                    <a:pt x="15291" y="10495"/>
                    <a:pt x="14775" y="8036"/>
                    <a:pt x="13823" y="6132"/>
                  </a:cubicBezTo>
                  <a:cubicBezTo>
                    <a:pt x="13347" y="5180"/>
                    <a:pt x="12752" y="4367"/>
                    <a:pt x="12118" y="3673"/>
                  </a:cubicBezTo>
                  <a:cubicBezTo>
                    <a:pt x="11483" y="2959"/>
                    <a:pt x="10789" y="2423"/>
                    <a:pt x="10115" y="1967"/>
                  </a:cubicBezTo>
                  <a:cubicBezTo>
                    <a:pt x="8727" y="1075"/>
                    <a:pt x="7398" y="579"/>
                    <a:pt x="6228" y="301"/>
                  </a:cubicBezTo>
                  <a:cubicBezTo>
                    <a:pt x="5192" y="73"/>
                    <a:pt x="4281" y="0"/>
                    <a:pt x="35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9"/>
            <p:cNvSpPr/>
            <p:nvPr/>
          </p:nvSpPr>
          <p:spPr>
            <a:xfrm>
              <a:off x="8287823" y="2500151"/>
              <a:ext cx="791261" cy="911276"/>
            </a:xfrm>
            <a:custGeom>
              <a:rect b="b" l="l" r="r" t="t"/>
              <a:pathLst>
                <a:path extrusionOk="0" h="28413" w="24671">
                  <a:moveTo>
                    <a:pt x="9630" y="0"/>
                  </a:moveTo>
                  <a:cubicBezTo>
                    <a:pt x="9412" y="0"/>
                    <a:pt x="9197" y="5"/>
                    <a:pt x="8984" y="15"/>
                  </a:cubicBezTo>
                  <a:cubicBezTo>
                    <a:pt x="7656" y="74"/>
                    <a:pt x="6426" y="272"/>
                    <a:pt x="5296" y="590"/>
                  </a:cubicBezTo>
                  <a:cubicBezTo>
                    <a:pt x="4721" y="729"/>
                    <a:pt x="4205" y="947"/>
                    <a:pt x="3689" y="1125"/>
                  </a:cubicBezTo>
                  <a:cubicBezTo>
                    <a:pt x="3194" y="1343"/>
                    <a:pt x="2698" y="1561"/>
                    <a:pt x="2261" y="1799"/>
                  </a:cubicBezTo>
                  <a:cubicBezTo>
                    <a:pt x="1805" y="2018"/>
                    <a:pt x="1389" y="2315"/>
                    <a:pt x="992" y="2553"/>
                  </a:cubicBezTo>
                  <a:cubicBezTo>
                    <a:pt x="794" y="2692"/>
                    <a:pt x="615" y="2831"/>
                    <a:pt x="417" y="2969"/>
                  </a:cubicBezTo>
                  <a:cubicBezTo>
                    <a:pt x="298" y="3049"/>
                    <a:pt x="179" y="3128"/>
                    <a:pt x="60" y="3227"/>
                  </a:cubicBezTo>
                  <a:lnTo>
                    <a:pt x="1" y="3267"/>
                  </a:lnTo>
                  <a:lnTo>
                    <a:pt x="1" y="3287"/>
                  </a:lnTo>
                  <a:lnTo>
                    <a:pt x="40" y="3307"/>
                  </a:lnTo>
                  <a:lnTo>
                    <a:pt x="139" y="3406"/>
                  </a:lnTo>
                  <a:lnTo>
                    <a:pt x="318" y="3545"/>
                  </a:lnTo>
                  <a:cubicBezTo>
                    <a:pt x="953" y="4120"/>
                    <a:pt x="1548" y="4675"/>
                    <a:pt x="2083" y="5191"/>
                  </a:cubicBezTo>
                  <a:cubicBezTo>
                    <a:pt x="4225" y="7233"/>
                    <a:pt x="5514" y="8701"/>
                    <a:pt x="6307" y="9593"/>
                  </a:cubicBezTo>
                  <a:cubicBezTo>
                    <a:pt x="6704" y="10049"/>
                    <a:pt x="6981" y="10367"/>
                    <a:pt x="7160" y="10565"/>
                  </a:cubicBezTo>
                  <a:cubicBezTo>
                    <a:pt x="7321" y="10762"/>
                    <a:pt x="7417" y="10845"/>
                    <a:pt x="7435" y="10845"/>
                  </a:cubicBezTo>
                  <a:cubicBezTo>
                    <a:pt x="7436" y="10845"/>
                    <a:pt x="7437" y="10844"/>
                    <a:pt x="7437" y="10843"/>
                  </a:cubicBezTo>
                  <a:cubicBezTo>
                    <a:pt x="7437" y="10843"/>
                    <a:pt x="7378" y="10743"/>
                    <a:pt x="7199" y="10545"/>
                  </a:cubicBezTo>
                  <a:cubicBezTo>
                    <a:pt x="7041" y="10327"/>
                    <a:pt x="6783" y="9990"/>
                    <a:pt x="6386" y="9534"/>
                  </a:cubicBezTo>
                  <a:cubicBezTo>
                    <a:pt x="5613" y="8602"/>
                    <a:pt x="4344" y="7114"/>
                    <a:pt x="2222" y="5032"/>
                  </a:cubicBezTo>
                  <a:cubicBezTo>
                    <a:pt x="1686" y="4516"/>
                    <a:pt x="1111" y="3961"/>
                    <a:pt x="457" y="3386"/>
                  </a:cubicBezTo>
                  <a:lnTo>
                    <a:pt x="377" y="3307"/>
                  </a:lnTo>
                  <a:cubicBezTo>
                    <a:pt x="377" y="3287"/>
                    <a:pt x="338" y="3287"/>
                    <a:pt x="358" y="3287"/>
                  </a:cubicBezTo>
                  <a:cubicBezTo>
                    <a:pt x="437" y="3227"/>
                    <a:pt x="496" y="3188"/>
                    <a:pt x="556" y="3148"/>
                  </a:cubicBezTo>
                  <a:cubicBezTo>
                    <a:pt x="734" y="3009"/>
                    <a:pt x="933" y="2870"/>
                    <a:pt x="1111" y="2751"/>
                  </a:cubicBezTo>
                  <a:cubicBezTo>
                    <a:pt x="1528" y="2513"/>
                    <a:pt x="1924" y="2236"/>
                    <a:pt x="2380" y="2018"/>
                  </a:cubicBezTo>
                  <a:cubicBezTo>
                    <a:pt x="2817" y="1780"/>
                    <a:pt x="3293" y="1581"/>
                    <a:pt x="3788" y="1363"/>
                  </a:cubicBezTo>
                  <a:cubicBezTo>
                    <a:pt x="4284" y="1185"/>
                    <a:pt x="4800" y="986"/>
                    <a:pt x="5375" y="848"/>
                  </a:cubicBezTo>
                  <a:cubicBezTo>
                    <a:pt x="6466" y="530"/>
                    <a:pt x="7695" y="332"/>
                    <a:pt x="8984" y="292"/>
                  </a:cubicBezTo>
                  <a:cubicBezTo>
                    <a:pt x="9197" y="283"/>
                    <a:pt x="9411" y="278"/>
                    <a:pt x="9628" y="278"/>
                  </a:cubicBezTo>
                  <a:cubicBezTo>
                    <a:pt x="10745" y="278"/>
                    <a:pt x="11913" y="410"/>
                    <a:pt x="13109" y="709"/>
                  </a:cubicBezTo>
                  <a:cubicBezTo>
                    <a:pt x="14537" y="1046"/>
                    <a:pt x="15985" y="1641"/>
                    <a:pt x="17353" y="2513"/>
                  </a:cubicBezTo>
                  <a:cubicBezTo>
                    <a:pt x="18741" y="3386"/>
                    <a:pt x="20030" y="4576"/>
                    <a:pt x="21161" y="6004"/>
                  </a:cubicBezTo>
                  <a:cubicBezTo>
                    <a:pt x="21300" y="6162"/>
                    <a:pt x="21438" y="6361"/>
                    <a:pt x="21557" y="6539"/>
                  </a:cubicBezTo>
                  <a:cubicBezTo>
                    <a:pt x="21696" y="6737"/>
                    <a:pt x="21835" y="6916"/>
                    <a:pt x="21954" y="7114"/>
                  </a:cubicBezTo>
                  <a:cubicBezTo>
                    <a:pt x="22192" y="7511"/>
                    <a:pt x="22450" y="7907"/>
                    <a:pt x="22668" y="8344"/>
                  </a:cubicBezTo>
                  <a:cubicBezTo>
                    <a:pt x="22886" y="8760"/>
                    <a:pt x="23084" y="9216"/>
                    <a:pt x="23283" y="9653"/>
                  </a:cubicBezTo>
                  <a:cubicBezTo>
                    <a:pt x="23362" y="9891"/>
                    <a:pt x="23441" y="10109"/>
                    <a:pt x="23540" y="10347"/>
                  </a:cubicBezTo>
                  <a:lnTo>
                    <a:pt x="23659" y="10704"/>
                  </a:lnTo>
                  <a:lnTo>
                    <a:pt x="23759" y="11061"/>
                  </a:lnTo>
                  <a:cubicBezTo>
                    <a:pt x="24056" y="12013"/>
                    <a:pt x="24215" y="12984"/>
                    <a:pt x="24314" y="13936"/>
                  </a:cubicBezTo>
                  <a:cubicBezTo>
                    <a:pt x="24334" y="14174"/>
                    <a:pt x="24354" y="14412"/>
                    <a:pt x="24354" y="14650"/>
                  </a:cubicBezTo>
                  <a:cubicBezTo>
                    <a:pt x="24373" y="14888"/>
                    <a:pt x="24354" y="15106"/>
                    <a:pt x="24354" y="15344"/>
                  </a:cubicBezTo>
                  <a:cubicBezTo>
                    <a:pt x="24373" y="15820"/>
                    <a:pt x="24314" y="16276"/>
                    <a:pt x="24274" y="16713"/>
                  </a:cubicBezTo>
                  <a:cubicBezTo>
                    <a:pt x="24056" y="18517"/>
                    <a:pt x="23540" y="20183"/>
                    <a:pt x="22807" y="21651"/>
                  </a:cubicBezTo>
                  <a:cubicBezTo>
                    <a:pt x="22073" y="23118"/>
                    <a:pt x="21161" y="24387"/>
                    <a:pt x="20169" y="25458"/>
                  </a:cubicBezTo>
                  <a:cubicBezTo>
                    <a:pt x="20050" y="25597"/>
                    <a:pt x="19911" y="25716"/>
                    <a:pt x="19773" y="25855"/>
                  </a:cubicBezTo>
                  <a:cubicBezTo>
                    <a:pt x="19654" y="25974"/>
                    <a:pt x="19515" y="26093"/>
                    <a:pt x="19396" y="26212"/>
                  </a:cubicBezTo>
                  <a:cubicBezTo>
                    <a:pt x="19138" y="26470"/>
                    <a:pt x="18860" y="26688"/>
                    <a:pt x="18583" y="26906"/>
                  </a:cubicBezTo>
                  <a:cubicBezTo>
                    <a:pt x="18325" y="27124"/>
                    <a:pt x="18027" y="27302"/>
                    <a:pt x="17770" y="27521"/>
                  </a:cubicBezTo>
                  <a:cubicBezTo>
                    <a:pt x="17631" y="27620"/>
                    <a:pt x="17492" y="27699"/>
                    <a:pt x="17353" y="27778"/>
                  </a:cubicBezTo>
                  <a:cubicBezTo>
                    <a:pt x="17214" y="27858"/>
                    <a:pt x="17095" y="27937"/>
                    <a:pt x="16976" y="28016"/>
                  </a:cubicBezTo>
                  <a:lnTo>
                    <a:pt x="16956" y="28016"/>
                  </a:lnTo>
                  <a:lnTo>
                    <a:pt x="16897" y="27838"/>
                  </a:lnTo>
                  <a:cubicBezTo>
                    <a:pt x="16857" y="27679"/>
                    <a:pt x="16798" y="27521"/>
                    <a:pt x="16738" y="27382"/>
                  </a:cubicBezTo>
                  <a:cubicBezTo>
                    <a:pt x="16639" y="27064"/>
                    <a:pt x="16520" y="26787"/>
                    <a:pt x="16421" y="26489"/>
                  </a:cubicBezTo>
                  <a:cubicBezTo>
                    <a:pt x="16203" y="25914"/>
                    <a:pt x="15985" y="25359"/>
                    <a:pt x="15767" y="24824"/>
                  </a:cubicBezTo>
                  <a:cubicBezTo>
                    <a:pt x="15310" y="23733"/>
                    <a:pt x="14874" y="22741"/>
                    <a:pt x="14438" y="21829"/>
                  </a:cubicBezTo>
                  <a:cubicBezTo>
                    <a:pt x="13565" y="20005"/>
                    <a:pt x="12732" y="18478"/>
                    <a:pt x="11979" y="17208"/>
                  </a:cubicBezTo>
                  <a:cubicBezTo>
                    <a:pt x="10452" y="14650"/>
                    <a:pt x="9262" y="13083"/>
                    <a:pt x="8528" y="12132"/>
                  </a:cubicBezTo>
                  <a:cubicBezTo>
                    <a:pt x="8151" y="11656"/>
                    <a:pt x="7874" y="11338"/>
                    <a:pt x="7695" y="11140"/>
                  </a:cubicBezTo>
                  <a:cubicBezTo>
                    <a:pt x="7537" y="10922"/>
                    <a:pt x="7437" y="10843"/>
                    <a:pt x="7437" y="10843"/>
                  </a:cubicBezTo>
                  <a:lnTo>
                    <a:pt x="7437" y="10843"/>
                  </a:lnTo>
                  <a:cubicBezTo>
                    <a:pt x="7437" y="10862"/>
                    <a:pt x="7497" y="10961"/>
                    <a:pt x="7656" y="11160"/>
                  </a:cubicBezTo>
                  <a:cubicBezTo>
                    <a:pt x="7814" y="11378"/>
                    <a:pt x="8072" y="11715"/>
                    <a:pt x="8429" y="12191"/>
                  </a:cubicBezTo>
                  <a:cubicBezTo>
                    <a:pt x="9143" y="13183"/>
                    <a:pt x="10293" y="14749"/>
                    <a:pt x="11800" y="17307"/>
                  </a:cubicBezTo>
                  <a:cubicBezTo>
                    <a:pt x="12534" y="18577"/>
                    <a:pt x="13367" y="20104"/>
                    <a:pt x="14220" y="21928"/>
                  </a:cubicBezTo>
                  <a:cubicBezTo>
                    <a:pt x="14656" y="22840"/>
                    <a:pt x="15073" y="23832"/>
                    <a:pt x="15509" y="24903"/>
                  </a:cubicBezTo>
                  <a:cubicBezTo>
                    <a:pt x="15727" y="25438"/>
                    <a:pt x="15945" y="25994"/>
                    <a:pt x="16163" y="26589"/>
                  </a:cubicBezTo>
                  <a:cubicBezTo>
                    <a:pt x="16282" y="26866"/>
                    <a:pt x="16381" y="27164"/>
                    <a:pt x="16481" y="27461"/>
                  </a:cubicBezTo>
                  <a:cubicBezTo>
                    <a:pt x="16540" y="27620"/>
                    <a:pt x="16580" y="27759"/>
                    <a:pt x="16639" y="27917"/>
                  </a:cubicBezTo>
                  <a:lnTo>
                    <a:pt x="16738" y="28195"/>
                  </a:lnTo>
                  <a:lnTo>
                    <a:pt x="16818" y="28413"/>
                  </a:lnTo>
                  <a:cubicBezTo>
                    <a:pt x="16877" y="28393"/>
                    <a:pt x="16956" y="28334"/>
                    <a:pt x="17016" y="28294"/>
                  </a:cubicBezTo>
                  <a:cubicBezTo>
                    <a:pt x="17175" y="28215"/>
                    <a:pt x="17333" y="28116"/>
                    <a:pt x="17492" y="28016"/>
                  </a:cubicBezTo>
                  <a:cubicBezTo>
                    <a:pt x="17631" y="27917"/>
                    <a:pt x="17789" y="27838"/>
                    <a:pt x="17928" y="27739"/>
                  </a:cubicBezTo>
                  <a:cubicBezTo>
                    <a:pt x="18206" y="27540"/>
                    <a:pt x="18483" y="27342"/>
                    <a:pt x="18761" y="27124"/>
                  </a:cubicBezTo>
                  <a:cubicBezTo>
                    <a:pt x="19019" y="26886"/>
                    <a:pt x="19316" y="26668"/>
                    <a:pt x="19574" y="26430"/>
                  </a:cubicBezTo>
                  <a:cubicBezTo>
                    <a:pt x="19713" y="26291"/>
                    <a:pt x="19832" y="26172"/>
                    <a:pt x="19971" y="26053"/>
                  </a:cubicBezTo>
                  <a:cubicBezTo>
                    <a:pt x="20110" y="25914"/>
                    <a:pt x="20248" y="25795"/>
                    <a:pt x="20367" y="25656"/>
                  </a:cubicBezTo>
                  <a:cubicBezTo>
                    <a:pt x="21399" y="24566"/>
                    <a:pt x="22311" y="23277"/>
                    <a:pt x="23065" y="21770"/>
                  </a:cubicBezTo>
                  <a:cubicBezTo>
                    <a:pt x="23818" y="20282"/>
                    <a:pt x="24334" y="18597"/>
                    <a:pt x="24572" y="16752"/>
                  </a:cubicBezTo>
                  <a:cubicBezTo>
                    <a:pt x="24592" y="16276"/>
                    <a:pt x="24671" y="15820"/>
                    <a:pt x="24651" y="15344"/>
                  </a:cubicBezTo>
                  <a:cubicBezTo>
                    <a:pt x="24651" y="15106"/>
                    <a:pt x="24671" y="14868"/>
                    <a:pt x="24651" y="14630"/>
                  </a:cubicBezTo>
                  <a:cubicBezTo>
                    <a:pt x="24631" y="14392"/>
                    <a:pt x="24611" y="14154"/>
                    <a:pt x="24611" y="13897"/>
                  </a:cubicBezTo>
                  <a:cubicBezTo>
                    <a:pt x="24512" y="12925"/>
                    <a:pt x="24354" y="11953"/>
                    <a:pt x="24036" y="10961"/>
                  </a:cubicBezTo>
                  <a:lnTo>
                    <a:pt x="23937" y="10605"/>
                  </a:lnTo>
                  <a:lnTo>
                    <a:pt x="23798" y="10248"/>
                  </a:lnTo>
                  <a:cubicBezTo>
                    <a:pt x="23719" y="10010"/>
                    <a:pt x="23640" y="9772"/>
                    <a:pt x="23540" y="9534"/>
                  </a:cubicBezTo>
                  <a:cubicBezTo>
                    <a:pt x="23342" y="9078"/>
                    <a:pt x="23164" y="8641"/>
                    <a:pt x="22926" y="8205"/>
                  </a:cubicBezTo>
                  <a:cubicBezTo>
                    <a:pt x="22708" y="7769"/>
                    <a:pt x="22450" y="7372"/>
                    <a:pt x="22192" y="6956"/>
                  </a:cubicBezTo>
                  <a:cubicBezTo>
                    <a:pt x="22073" y="6757"/>
                    <a:pt x="21934" y="6559"/>
                    <a:pt x="21795" y="6380"/>
                  </a:cubicBezTo>
                  <a:cubicBezTo>
                    <a:pt x="21657" y="6182"/>
                    <a:pt x="21538" y="5984"/>
                    <a:pt x="21379" y="5805"/>
                  </a:cubicBezTo>
                  <a:cubicBezTo>
                    <a:pt x="20248" y="4358"/>
                    <a:pt x="18940" y="3148"/>
                    <a:pt x="17512" y="2275"/>
                  </a:cubicBezTo>
                  <a:cubicBezTo>
                    <a:pt x="16104" y="1383"/>
                    <a:pt x="14616" y="768"/>
                    <a:pt x="13169" y="431"/>
                  </a:cubicBezTo>
                  <a:cubicBezTo>
                    <a:pt x="11956" y="132"/>
                    <a:pt x="10757" y="0"/>
                    <a:pt x="96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9"/>
            <p:cNvSpPr/>
            <p:nvPr/>
          </p:nvSpPr>
          <p:spPr>
            <a:xfrm>
              <a:off x="7321670" y="1860658"/>
              <a:ext cx="1011342" cy="731734"/>
            </a:xfrm>
            <a:custGeom>
              <a:rect b="b" l="l" r="r" t="t"/>
              <a:pathLst>
                <a:path extrusionOk="0" h="22815" w="31533">
                  <a:moveTo>
                    <a:pt x="16772" y="286"/>
                  </a:moveTo>
                  <a:cubicBezTo>
                    <a:pt x="17055" y="286"/>
                    <a:pt x="17335" y="291"/>
                    <a:pt x="17611" y="301"/>
                  </a:cubicBezTo>
                  <a:cubicBezTo>
                    <a:pt x="19376" y="380"/>
                    <a:pt x="21042" y="618"/>
                    <a:pt x="22569" y="1054"/>
                  </a:cubicBezTo>
                  <a:cubicBezTo>
                    <a:pt x="24076" y="1471"/>
                    <a:pt x="25444" y="2105"/>
                    <a:pt x="26555" y="2938"/>
                  </a:cubicBezTo>
                  <a:cubicBezTo>
                    <a:pt x="27130" y="3355"/>
                    <a:pt x="27606" y="3811"/>
                    <a:pt x="28042" y="4307"/>
                  </a:cubicBezTo>
                  <a:cubicBezTo>
                    <a:pt x="28499" y="4803"/>
                    <a:pt x="28855" y="5318"/>
                    <a:pt x="29193" y="5834"/>
                  </a:cubicBezTo>
                  <a:cubicBezTo>
                    <a:pt x="29827" y="6885"/>
                    <a:pt x="30263" y="7956"/>
                    <a:pt x="30581" y="8987"/>
                  </a:cubicBezTo>
                  <a:cubicBezTo>
                    <a:pt x="31215" y="11049"/>
                    <a:pt x="31315" y="12933"/>
                    <a:pt x="31295" y="14520"/>
                  </a:cubicBezTo>
                  <a:cubicBezTo>
                    <a:pt x="31295" y="15313"/>
                    <a:pt x="31235" y="16027"/>
                    <a:pt x="31176" y="16681"/>
                  </a:cubicBezTo>
                  <a:cubicBezTo>
                    <a:pt x="31116" y="17356"/>
                    <a:pt x="31037" y="17951"/>
                    <a:pt x="30977" y="18486"/>
                  </a:cubicBezTo>
                  <a:cubicBezTo>
                    <a:pt x="30819" y="19557"/>
                    <a:pt x="30680" y="20390"/>
                    <a:pt x="30581" y="21025"/>
                  </a:cubicBezTo>
                  <a:cubicBezTo>
                    <a:pt x="30462" y="21679"/>
                    <a:pt x="30402" y="22115"/>
                    <a:pt x="30343" y="22393"/>
                  </a:cubicBezTo>
                  <a:cubicBezTo>
                    <a:pt x="30306" y="22669"/>
                    <a:pt x="30286" y="22792"/>
                    <a:pt x="30300" y="22808"/>
                  </a:cubicBezTo>
                  <a:lnTo>
                    <a:pt x="30300" y="22808"/>
                  </a:lnTo>
                  <a:cubicBezTo>
                    <a:pt x="30278" y="22797"/>
                    <a:pt x="30158" y="22738"/>
                    <a:pt x="29926" y="22631"/>
                  </a:cubicBezTo>
                  <a:cubicBezTo>
                    <a:pt x="29867" y="22591"/>
                    <a:pt x="29788" y="22571"/>
                    <a:pt x="29688" y="22532"/>
                  </a:cubicBezTo>
                  <a:cubicBezTo>
                    <a:pt x="29649" y="22512"/>
                    <a:pt x="29609" y="22492"/>
                    <a:pt x="29569" y="22472"/>
                  </a:cubicBezTo>
                  <a:cubicBezTo>
                    <a:pt x="29530" y="22452"/>
                    <a:pt x="29510" y="22452"/>
                    <a:pt x="29490" y="22433"/>
                  </a:cubicBezTo>
                  <a:cubicBezTo>
                    <a:pt x="29470" y="22433"/>
                    <a:pt x="29450" y="22413"/>
                    <a:pt x="29431" y="22393"/>
                  </a:cubicBezTo>
                  <a:cubicBezTo>
                    <a:pt x="29252" y="22254"/>
                    <a:pt x="29054" y="22076"/>
                    <a:pt x="28796" y="21857"/>
                  </a:cubicBezTo>
                  <a:cubicBezTo>
                    <a:pt x="28538" y="21659"/>
                    <a:pt x="28261" y="21401"/>
                    <a:pt x="27923" y="21144"/>
                  </a:cubicBezTo>
                  <a:cubicBezTo>
                    <a:pt x="27586" y="20886"/>
                    <a:pt x="27190" y="20588"/>
                    <a:pt x="26773" y="20251"/>
                  </a:cubicBezTo>
                  <a:cubicBezTo>
                    <a:pt x="26337" y="19914"/>
                    <a:pt x="25841" y="19597"/>
                    <a:pt x="25286" y="19200"/>
                  </a:cubicBezTo>
                  <a:cubicBezTo>
                    <a:pt x="24750" y="18823"/>
                    <a:pt x="24116" y="18446"/>
                    <a:pt x="23461" y="18010"/>
                  </a:cubicBezTo>
                  <a:cubicBezTo>
                    <a:pt x="22093" y="17177"/>
                    <a:pt x="20447" y="16265"/>
                    <a:pt x="18484" y="15353"/>
                  </a:cubicBezTo>
                  <a:cubicBezTo>
                    <a:pt x="16501" y="14441"/>
                    <a:pt x="14180" y="13548"/>
                    <a:pt x="11463" y="12735"/>
                  </a:cubicBezTo>
                  <a:cubicBezTo>
                    <a:pt x="8746" y="11922"/>
                    <a:pt x="5653" y="11208"/>
                    <a:pt x="2143" y="10653"/>
                  </a:cubicBezTo>
                  <a:cubicBezTo>
                    <a:pt x="1706" y="10593"/>
                    <a:pt x="1250" y="10514"/>
                    <a:pt x="814" y="10454"/>
                  </a:cubicBezTo>
                  <a:lnTo>
                    <a:pt x="457" y="10395"/>
                  </a:lnTo>
                  <a:lnTo>
                    <a:pt x="417" y="10395"/>
                  </a:lnTo>
                  <a:lnTo>
                    <a:pt x="497" y="10137"/>
                  </a:lnTo>
                  <a:cubicBezTo>
                    <a:pt x="536" y="10038"/>
                    <a:pt x="576" y="9919"/>
                    <a:pt x="635" y="9820"/>
                  </a:cubicBezTo>
                  <a:cubicBezTo>
                    <a:pt x="973" y="8967"/>
                    <a:pt x="1429" y="8114"/>
                    <a:pt x="1984" y="7321"/>
                  </a:cubicBezTo>
                  <a:cubicBezTo>
                    <a:pt x="3095" y="5715"/>
                    <a:pt x="4582" y="4247"/>
                    <a:pt x="6406" y="3097"/>
                  </a:cubicBezTo>
                  <a:cubicBezTo>
                    <a:pt x="8211" y="1927"/>
                    <a:pt x="10174" y="1213"/>
                    <a:pt x="12078" y="777"/>
                  </a:cubicBezTo>
                  <a:cubicBezTo>
                    <a:pt x="13681" y="426"/>
                    <a:pt x="15269" y="286"/>
                    <a:pt x="16772" y="286"/>
                  </a:cubicBezTo>
                  <a:close/>
                  <a:moveTo>
                    <a:pt x="16607" y="0"/>
                  </a:moveTo>
                  <a:cubicBezTo>
                    <a:pt x="15131" y="0"/>
                    <a:pt x="13594" y="145"/>
                    <a:pt x="12019" y="499"/>
                  </a:cubicBezTo>
                  <a:cubicBezTo>
                    <a:pt x="10075" y="916"/>
                    <a:pt x="8092" y="1669"/>
                    <a:pt x="6248" y="2839"/>
                  </a:cubicBezTo>
                  <a:cubicBezTo>
                    <a:pt x="4384" y="4029"/>
                    <a:pt x="2876" y="5516"/>
                    <a:pt x="1746" y="7143"/>
                  </a:cubicBezTo>
                  <a:cubicBezTo>
                    <a:pt x="1171" y="7976"/>
                    <a:pt x="715" y="8828"/>
                    <a:pt x="358" y="9701"/>
                  </a:cubicBezTo>
                  <a:cubicBezTo>
                    <a:pt x="318" y="9820"/>
                    <a:pt x="278" y="9919"/>
                    <a:pt x="239" y="10038"/>
                  </a:cubicBezTo>
                  <a:cubicBezTo>
                    <a:pt x="179" y="10177"/>
                    <a:pt x="140" y="10296"/>
                    <a:pt x="80" y="10435"/>
                  </a:cubicBezTo>
                  <a:lnTo>
                    <a:pt x="21" y="10593"/>
                  </a:lnTo>
                  <a:cubicBezTo>
                    <a:pt x="21" y="10613"/>
                    <a:pt x="1" y="10633"/>
                    <a:pt x="21" y="10633"/>
                  </a:cubicBezTo>
                  <a:lnTo>
                    <a:pt x="60" y="10633"/>
                  </a:lnTo>
                  <a:lnTo>
                    <a:pt x="140" y="10653"/>
                  </a:lnTo>
                  <a:lnTo>
                    <a:pt x="417" y="10692"/>
                  </a:lnTo>
                  <a:lnTo>
                    <a:pt x="774" y="10732"/>
                  </a:lnTo>
                  <a:cubicBezTo>
                    <a:pt x="1211" y="10811"/>
                    <a:pt x="1667" y="10871"/>
                    <a:pt x="2103" y="10930"/>
                  </a:cubicBezTo>
                  <a:cubicBezTo>
                    <a:pt x="5593" y="11486"/>
                    <a:pt x="8687" y="12200"/>
                    <a:pt x="11384" y="12993"/>
                  </a:cubicBezTo>
                  <a:cubicBezTo>
                    <a:pt x="14081" y="13786"/>
                    <a:pt x="16401" y="14679"/>
                    <a:pt x="18385" y="15571"/>
                  </a:cubicBezTo>
                  <a:cubicBezTo>
                    <a:pt x="20348" y="16463"/>
                    <a:pt x="21974" y="17376"/>
                    <a:pt x="23342" y="18189"/>
                  </a:cubicBezTo>
                  <a:cubicBezTo>
                    <a:pt x="24017" y="18605"/>
                    <a:pt x="24631" y="18982"/>
                    <a:pt x="25187" y="19359"/>
                  </a:cubicBezTo>
                  <a:cubicBezTo>
                    <a:pt x="25722" y="19735"/>
                    <a:pt x="26238" y="20073"/>
                    <a:pt x="26674" y="20390"/>
                  </a:cubicBezTo>
                  <a:cubicBezTo>
                    <a:pt x="27110" y="20707"/>
                    <a:pt x="27487" y="21005"/>
                    <a:pt x="27844" y="21243"/>
                  </a:cubicBezTo>
                  <a:cubicBezTo>
                    <a:pt x="28181" y="21500"/>
                    <a:pt x="28459" y="21738"/>
                    <a:pt x="28717" y="21957"/>
                  </a:cubicBezTo>
                  <a:cubicBezTo>
                    <a:pt x="28974" y="22155"/>
                    <a:pt x="29193" y="22314"/>
                    <a:pt x="29371" y="22452"/>
                  </a:cubicBezTo>
                  <a:cubicBezTo>
                    <a:pt x="29391" y="22472"/>
                    <a:pt x="29411" y="22492"/>
                    <a:pt x="29450" y="22512"/>
                  </a:cubicBezTo>
                  <a:cubicBezTo>
                    <a:pt x="29470" y="22532"/>
                    <a:pt x="29510" y="22532"/>
                    <a:pt x="29530" y="22552"/>
                  </a:cubicBezTo>
                  <a:cubicBezTo>
                    <a:pt x="29569" y="22571"/>
                    <a:pt x="29629" y="22591"/>
                    <a:pt x="29669" y="22591"/>
                  </a:cubicBezTo>
                  <a:cubicBezTo>
                    <a:pt x="29748" y="22631"/>
                    <a:pt x="29827" y="22671"/>
                    <a:pt x="29907" y="22690"/>
                  </a:cubicBezTo>
                  <a:cubicBezTo>
                    <a:pt x="30121" y="22773"/>
                    <a:pt x="30240" y="22814"/>
                    <a:pt x="30285" y="22814"/>
                  </a:cubicBezTo>
                  <a:cubicBezTo>
                    <a:pt x="30294" y="22814"/>
                    <a:pt x="30300" y="22813"/>
                    <a:pt x="30303" y="22809"/>
                  </a:cubicBezTo>
                  <a:cubicBezTo>
                    <a:pt x="30303" y="22809"/>
                    <a:pt x="30343" y="22690"/>
                    <a:pt x="30402" y="22413"/>
                  </a:cubicBezTo>
                  <a:cubicBezTo>
                    <a:pt x="30462" y="22135"/>
                    <a:pt x="30561" y="21699"/>
                    <a:pt x="30700" y="21044"/>
                  </a:cubicBezTo>
                  <a:cubicBezTo>
                    <a:pt x="30819" y="20410"/>
                    <a:pt x="30977" y="19577"/>
                    <a:pt x="31136" y="18506"/>
                  </a:cubicBezTo>
                  <a:cubicBezTo>
                    <a:pt x="31215" y="17971"/>
                    <a:pt x="31295" y="17376"/>
                    <a:pt x="31374" y="16701"/>
                  </a:cubicBezTo>
                  <a:cubicBezTo>
                    <a:pt x="31434" y="16047"/>
                    <a:pt x="31493" y="15313"/>
                    <a:pt x="31513" y="14520"/>
                  </a:cubicBezTo>
                  <a:cubicBezTo>
                    <a:pt x="31533" y="12914"/>
                    <a:pt x="31453" y="11010"/>
                    <a:pt x="30819" y="8908"/>
                  </a:cubicBezTo>
                  <a:cubicBezTo>
                    <a:pt x="30501" y="7876"/>
                    <a:pt x="30065" y="6766"/>
                    <a:pt x="29411" y="5695"/>
                  </a:cubicBezTo>
                  <a:cubicBezTo>
                    <a:pt x="29074" y="5160"/>
                    <a:pt x="28697" y="4624"/>
                    <a:pt x="28261" y="4128"/>
                  </a:cubicBezTo>
                  <a:cubicBezTo>
                    <a:pt x="27804" y="3633"/>
                    <a:pt x="27309" y="3137"/>
                    <a:pt x="26734" y="2720"/>
                  </a:cubicBezTo>
                  <a:cubicBezTo>
                    <a:pt x="25583" y="1868"/>
                    <a:pt x="24175" y="1213"/>
                    <a:pt x="22648" y="777"/>
                  </a:cubicBezTo>
                  <a:cubicBezTo>
                    <a:pt x="21101" y="341"/>
                    <a:pt x="19416" y="83"/>
                    <a:pt x="17631" y="23"/>
                  </a:cubicBezTo>
                  <a:cubicBezTo>
                    <a:pt x="17293" y="8"/>
                    <a:pt x="16952" y="0"/>
                    <a:pt x="1660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9"/>
            <p:cNvSpPr/>
            <p:nvPr/>
          </p:nvSpPr>
          <p:spPr>
            <a:xfrm>
              <a:off x="6558439" y="1597759"/>
              <a:ext cx="779811" cy="606491"/>
            </a:xfrm>
            <a:custGeom>
              <a:rect b="b" l="l" r="r" t="t"/>
              <a:pathLst>
                <a:path extrusionOk="0" h="18910" w="24314">
                  <a:moveTo>
                    <a:pt x="13113" y="0"/>
                  </a:moveTo>
                  <a:cubicBezTo>
                    <a:pt x="11919" y="0"/>
                    <a:pt x="10684" y="179"/>
                    <a:pt x="9480" y="585"/>
                  </a:cubicBezTo>
                  <a:cubicBezTo>
                    <a:pt x="8290" y="982"/>
                    <a:pt x="7219" y="1557"/>
                    <a:pt x="6247" y="2231"/>
                  </a:cubicBezTo>
                  <a:cubicBezTo>
                    <a:pt x="5295" y="2905"/>
                    <a:pt x="4462" y="3679"/>
                    <a:pt x="3748" y="4492"/>
                  </a:cubicBezTo>
                  <a:cubicBezTo>
                    <a:pt x="2320" y="6138"/>
                    <a:pt x="1388" y="7982"/>
                    <a:pt x="813" y="9747"/>
                  </a:cubicBezTo>
                  <a:cubicBezTo>
                    <a:pt x="258" y="11512"/>
                    <a:pt x="60" y="13198"/>
                    <a:pt x="20" y="14725"/>
                  </a:cubicBezTo>
                  <a:cubicBezTo>
                    <a:pt x="0" y="15498"/>
                    <a:pt x="40" y="16212"/>
                    <a:pt x="80" y="16886"/>
                  </a:cubicBezTo>
                  <a:cubicBezTo>
                    <a:pt x="99" y="17065"/>
                    <a:pt x="119" y="17224"/>
                    <a:pt x="139" y="17402"/>
                  </a:cubicBezTo>
                  <a:cubicBezTo>
                    <a:pt x="159" y="17561"/>
                    <a:pt x="179" y="17719"/>
                    <a:pt x="199" y="17878"/>
                  </a:cubicBezTo>
                  <a:cubicBezTo>
                    <a:pt x="218" y="18037"/>
                    <a:pt x="238" y="18195"/>
                    <a:pt x="278" y="18334"/>
                  </a:cubicBezTo>
                  <a:cubicBezTo>
                    <a:pt x="298" y="18532"/>
                    <a:pt x="337" y="18731"/>
                    <a:pt x="377" y="18909"/>
                  </a:cubicBezTo>
                  <a:cubicBezTo>
                    <a:pt x="774" y="18850"/>
                    <a:pt x="1170" y="18770"/>
                    <a:pt x="1567" y="18711"/>
                  </a:cubicBezTo>
                  <a:cubicBezTo>
                    <a:pt x="1904" y="18651"/>
                    <a:pt x="2241" y="18592"/>
                    <a:pt x="2578" y="18552"/>
                  </a:cubicBezTo>
                  <a:cubicBezTo>
                    <a:pt x="3233" y="18453"/>
                    <a:pt x="3867" y="18354"/>
                    <a:pt x="4482" y="18275"/>
                  </a:cubicBezTo>
                  <a:cubicBezTo>
                    <a:pt x="5672" y="18136"/>
                    <a:pt x="6763" y="18037"/>
                    <a:pt x="7734" y="17977"/>
                  </a:cubicBezTo>
                  <a:cubicBezTo>
                    <a:pt x="9206" y="17872"/>
                    <a:pt x="10428" y="17824"/>
                    <a:pt x="11425" y="17824"/>
                  </a:cubicBezTo>
                  <a:cubicBezTo>
                    <a:pt x="11745" y="17824"/>
                    <a:pt x="12041" y="17829"/>
                    <a:pt x="12315" y="17838"/>
                  </a:cubicBezTo>
                  <a:cubicBezTo>
                    <a:pt x="13446" y="17858"/>
                    <a:pt x="14199" y="17858"/>
                    <a:pt x="14675" y="17878"/>
                  </a:cubicBezTo>
                  <a:cubicBezTo>
                    <a:pt x="15151" y="17878"/>
                    <a:pt x="15350" y="17858"/>
                    <a:pt x="15350" y="17858"/>
                  </a:cubicBezTo>
                  <a:cubicBezTo>
                    <a:pt x="15350" y="17838"/>
                    <a:pt x="15171" y="17819"/>
                    <a:pt x="14675" y="17799"/>
                  </a:cubicBezTo>
                  <a:cubicBezTo>
                    <a:pt x="14199" y="17759"/>
                    <a:pt x="13446" y="17719"/>
                    <a:pt x="12315" y="17680"/>
                  </a:cubicBezTo>
                  <a:cubicBezTo>
                    <a:pt x="11910" y="17658"/>
                    <a:pt x="11456" y="17647"/>
                    <a:pt x="10950" y="17647"/>
                  </a:cubicBezTo>
                  <a:cubicBezTo>
                    <a:pt x="10047" y="17647"/>
                    <a:pt x="8980" y="17683"/>
                    <a:pt x="7734" y="17759"/>
                  </a:cubicBezTo>
                  <a:cubicBezTo>
                    <a:pt x="6743" y="17819"/>
                    <a:pt x="5652" y="17898"/>
                    <a:pt x="4442" y="18057"/>
                  </a:cubicBezTo>
                  <a:cubicBezTo>
                    <a:pt x="3847" y="18116"/>
                    <a:pt x="3213" y="18195"/>
                    <a:pt x="2539" y="18294"/>
                  </a:cubicBezTo>
                  <a:cubicBezTo>
                    <a:pt x="2201" y="18354"/>
                    <a:pt x="1864" y="18394"/>
                    <a:pt x="1527" y="18453"/>
                  </a:cubicBezTo>
                  <a:cubicBezTo>
                    <a:pt x="1210" y="18513"/>
                    <a:pt x="893" y="18572"/>
                    <a:pt x="575" y="18612"/>
                  </a:cubicBezTo>
                  <a:cubicBezTo>
                    <a:pt x="555" y="18513"/>
                    <a:pt x="555" y="18413"/>
                    <a:pt x="536" y="18294"/>
                  </a:cubicBezTo>
                  <a:cubicBezTo>
                    <a:pt x="496" y="18156"/>
                    <a:pt x="476" y="17997"/>
                    <a:pt x="456" y="17838"/>
                  </a:cubicBezTo>
                  <a:cubicBezTo>
                    <a:pt x="437" y="17680"/>
                    <a:pt x="417" y="17521"/>
                    <a:pt x="397" y="17362"/>
                  </a:cubicBezTo>
                  <a:cubicBezTo>
                    <a:pt x="377" y="17204"/>
                    <a:pt x="377" y="17025"/>
                    <a:pt x="357" y="16867"/>
                  </a:cubicBezTo>
                  <a:cubicBezTo>
                    <a:pt x="298" y="16192"/>
                    <a:pt x="258" y="15478"/>
                    <a:pt x="298" y="14725"/>
                  </a:cubicBezTo>
                  <a:cubicBezTo>
                    <a:pt x="337" y="13238"/>
                    <a:pt x="536" y="11552"/>
                    <a:pt x="1091" y="9827"/>
                  </a:cubicBezTo>
                  <a:cubicBezTo>
                    <a:pt x="1646" y="8101"/>
                    <a:pt x="2578" y="6297"/>
                    <a:pt x="3966" y="4690"/>
                  </a:cubicBezTo>
                  <a:cubicBezTo>
                    <a:pt x="4680" y="3877"/>
                    <a:pt x="5493" y="3124"/>
                    <a:pt x="6426" y="2469"/>
                  </a:cubicBezTo>
                  <a:cubicBezTo>
                    <a:pt x="7358" y="1815"/>
                    <a:pt x="8429" y="1259"/>
                    <a:pt x="9579" y="863"/>
                  </a:cubicBezTo>
                  <a:cubicBezTo>
                    <a:pt x="10736" y="463"/>
                    <a:pt x="11912" y="293"/>
                    <a:pt x="13054" y="293"/>
                  </a:cubicBezTo>
                  <a:cubicBezTo>
                    <a:pt x="13557" y="293"/>
                    <a:pt x="14052" y="326"/>
                    <a:pt x="14537" y="387"/>
                  </a:cubicBezTo>
                  <a:cubicBezTo>
                    <a:pt x="15330" y="466"/>
                    <a:pt x="16083" y="665"/>
                    <a:pt x="16817" y="922"/>
                  </a:cubicBezTo>
                  <a:cubicBezTo>
                    <a:pt x="17531" y="1180"/>
                    <a:pt x="18205" y="1497"/>
                    <a:pt x="18820" y="1874"/>
                  </a:cubicBezTo>
                  <a:cubicBezTo>
                    <a:pt x="20050" y="2628"/>
                    <a:pt x="21021" y="3639"/>
                    <a:pt x="21735" y="4710"/>
                  </a:cubicBezTo>
                  <a:cubicBezTo>
                    <a:pt x="22469" y="5781"/>
                    <a:pt x="22945" y="6931"/>
                    <a:pt x="23282" y="8042"/>
                  </a:cubicBezTo>
                  <a:cubicBezTo>
                    <a:pt x="23956" y="10263"/>
                    <a:pt x="24056" y="12325"/>
                    <a:pt x="24036" y="14110"/>
                  </a:cubicBezTo>
                  <a:cubicBezTo>
                    <a:pt x="24036" y="15003"/>
                    <a:pt x="23976" y="15835"/>
                    <a:pt x="23937" y="16589"/>
                  </a:cubicBezTo>
                  <a:cubicBezTo>
                    <a:pt x="23897" y="16966"/>
                    <a:pt x="23877" y="17343"/>
                    <a:pt x="23857" y="17680"/>
                  </a:cubicBezTo>
                  <a:cubicBezTo>
                    <a:pt x="23838" y="17997"/>
                    <a:pt x="23798" y="18294"/>
                    <a:pt x="23778" y="18572"/>
                  </a:cubicBezTo>
                  <a:cubicBezTo>
                    <a:pt x="23262" y="18513"/>
                    <a:pt x="22767" y="18453"/>
                    <a:pt x="22291" y="18394"/>
                  </a:cubicBezTo>
                  <a:cubicBezTo>
                    <a:pt x="21795" y="18334"/>
                    <a:pt x="21339" y="18294"/>
                    <a:pt x="20902" y="18235"/>
                  </a:cubicBezTo>
                  <a:cubicBezTo>
                    <a:pt x="20070" y="18156"/>
                    <a:pt x="19336" y="18096"/>
                    <a:pt x="18741" y="18037"/>
                  </a:cubicBezTo>
                  <a:cubicBezTo>
                    <a:pt x="17531" y="17938"/>
                    <a:pt x="16797" y="17918"/>
                    <a:pt x="16381" y="17898"/>
                  </a:cubicBezTo>
                  <a:cubicBezTo>
                    <a:pt x="15964" y="17858"/>
                    <a:pt x="15707" y="17858"/>
                    <a:pt x="15548" y="17838"/>
                  </a:cubicBezTo>
                  <a:cubicBezTo>
                    <a:pt x="15409" y="17838"/>
                    <a:pt x="15370" y="17838"/>
                    <a:pt x="15350" y="17858"/>
                  </a:cubicBezTo>
                  <a:cubicBezTo>
                    <a:pt x="15350" y="17858"/>
                    <a:pt x="15409" y="17878"/>
                    <a:pt x="15548" y="17898"/>
                  </a:cubicBezTo>
                  <a:cubicBezTo>
                    <a:pt x="15707" y="17918"/>
                    <a:pt x="15964" y="17938"/>
                    <a:pt x="16381" y="17977"/>
                  </a:cubicBezTo>
                  <a:cubicBezTo>
                    <a:pt x="16778" y="18017"/>
                    <a:pt x="17511" y="18076"/>
                    <a:pt x="18721" y="18195"/>
                  </a:cubicBezTo>
                  <a:cubicBezTo>
                    <a:pt x="19316" y="18255"/>
                    <a:pt x="20050" y="18334"/>
                    <a:pt x="20902" y="18433"/>
                  </a:cubicBezTo>
                  <a:cubicBezTo>
                    <a:pt x="21319" y="18473"/>
                    <a:pt x="21775" y="18532"/>
                    <a:pt x="22271" y="18592"/>
                  </a:cubicBezTo>
                  <a:cubicBezTo>
                    <a:pt x="22806" y="18671"/>
                    <a:pt x="23381" y="18751"/>
                    <a:pt x="23976" y="18830"/>
                  </a:cubicBezTo>
                  <a:cubicBezTo>
                    <a:pt x="24016" y="18473"/>
                    <a:pt x="24036" y="18096"/>
                    <a:pt x="24075" y="17700"/>
                  </a:cubicBezTo>
                  <a:cubicBezTo>
                    <a:pt x="24115" y="17362"/>
                    <a:pt x="24135" y="16986"/>
                    <a:pt x="24175" y="16609"/>
                  </a:cubicBezTo>
                  <a:cubicBezTo>
                    <a:pt x="24214" y="15835"/>
                    <a:pt x="24274" y="15022"/>
                    <a:pt x="24294" y="14110"/>
                  </a:cubicBezTo>
                  <a:cubicBezTo>
                    <a:pt x="24313" y="12325"/>
                    <a:pt x="24234" y="10223"/>
                    <a:pt x="23560" y="7962"/>
                  </a:cubicBezTo>
                  <a:cubicBezTo>
                    <a:pt x="23223" y="6832"/>
                    <a:pt x="22707" y="5662"/>
                    <a:pt x="21973" y="4551"/>
                  </a:cubicBezTo>
                  <a:cubicBezTo>
                    <a:pt x="21240" y="3441"/>
                    <a:pt x="20228" y="2410"/>
                    <a:pt x="18959" y="1636"/>
                  </a:cubicBezTo>
                  <a:cubicBezTo>
                    <a:pt x="18344" y="1240"/>
                    <a:pt x="17650" y="902"/>
                    <a:pt x="16897" y="645"/>
                  </a:cubicBezTo>
                  <a:cubicBezTo>
                    <a:pt x="16163" y="387"/>
                    <a:pt x="15389" y="189"/>
                    <a:pt x="14576" y="89"/>
                  </a:cubicBezTo>
                  <a:cubicBezTo>
                    <a:pt x="14099" y="31"/>
                    <a:pt x="13609" y="0"/>
                    <a:pt x="131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9"/>
            <p:cNvSpPr/>
            <p:nvPr/>
          </p:nvSpPr>
          <p:spPr>
            <a:xfrm>
              <a:off x="5813619" y="1748019"/>
              <a:ext cx="757969" cy="715730"/>
            </a:xfrm>
            <a:custGeom>
              <a:rect b="b" l="l" r="r" t="t"/>
              <a:pathLst>
                <a:path extrusionOk="0" h="22316" w="23633">
                  <a:moveTo>
                    <a:pt x="12535" y="1"/>
                  </a:moveTo>
                  <a:cubicBezTo>
                    <a:pt x="11557" y="1"/>
                    <a:pt x="10605" y="134"/>
                    <a:pt x="9718" y="362"/>
                  </a:cubicBezTo>
                  <a:cubicBezTo>
                    <a:pt x="8251" y="739"/>
                    <a:pt x="6942" y="1393"/>
                    <a:pt x="5851" y="2207"/>
                  </a:cubicBezTo>
                  <a:cubicBezTo>
                    <a:pt x="4760" y="3000"/>
                    <a:pt x="3868" y="3952"/>
                    <a:pt x="3154" y="4904"/>
                  </a:cubicBezTo>
                  <a:cubicBezTo>
                    <a:pt x="2420" y="5855"/>
                    <a:pt x="1865" y="6847"/>
                    <a:pt x="1429" y="7819"/>
                  </a:cubicBezTo>
                  <a:cubicBezTo>
                    <a:pt x="1012" y="8790"/>
                    <a:pt x="715" y="9742"/>
                    <a:pt x="496" y="10635"/>
                  </a:cubicBezTo>
                  <a:cubicBezTo>
                    <a:pt x="80" y="12439"/>
                    <a:pt x="1" y="14026"/>
                    <a:pt x="60" y="15374"/>
                  </a:cubicBezTo>
                  <a:cubicBezTo>
                    <a:pt x="159" y="18072"/>
                    <a:pt x="655" y="19817"/>
                    <a:pt x="953" y="20868"/>
                  </a:cubicBezTo>
                  <a:cubicBezTo>
                    <a:pt x="1111" y="21383"/>
                    <a:pt x="1230" y="21760"/>
                    <a:pt x="1290" y="21978"/>
                  </a:cubicBezTo>
                  <a:cubicBezTo>
                    <a:pt x="1369" y="22216"/>
                    <a:pt x="1409" y="22315"/>
                    <a:pt x="1429" y="22315"/>
                  </a:cubicBezTo>
                  <a:cubicBezTo>
                    <a:pt x="1429" y="22315"/>
                    <a:pt x="1409" y="22196"/>
                    <a:pt x="1349" y="21958"/>
                  </a:cubicBezTo>
                  <a:cubicBezTo>
                    <a:pt x="1290" y="21720"/>
                    <a:pt x="1210" y="21364"/>
                    <a:pt x="1052" y="20828"/>
                  </a:cubicBezTo>
                  <a:cubicBezTo>
                    <a:pt x="794" y="19777"/>
                    <a:pt x="338" y="18052"/>
                    <a:pt x="259" y="15374"/>
                  </a:cubicBezTo>
                  <a:cubicBezTo>
                    <a:pt x="239" y="14026"/>
                    <a:pt x="318" y="12459"/>
                    <a:pt x="734" y="10694"/>
                  </a:cubicBezTo>
                  <a:cubicBezTo>
                    <a:pt x="953" y="9802"/>
                    <a:pt x="1250" y="8870"/>
                    <a:pt x="1686" y="7918"/>
                  </a:cubicBezTo>
                  <a:cubicBezTo>
                    <a:pt x="2103" y="6966"/>
                    <a:pt x="2658" y="5994"/>
                    <a:pt x="3372" y="5062"/>
                  </a:cubicBezTo>
                  <a:cubicBezTo>
                    <a:pt x="4086" y="4130"/>
                    <a:pt x="4959" y="3198"/>
                    <a:pt x="6029" y="2425"/>
                  </a:cubicBezTo>
                  <a:cubicBezTo>
                    <a:pt x="7100" y="1651"/>
                    <a:pt x="8370" y="997"/>
                    <a:pt x="9797" y="640"/>
                  </a:cubicBezTo>
                  <a:cubicBezTo>
                    <a:pt x="10649" y="427"/>
                    <a:pt x="11564" y="306"/>
                    <a:pt x="12505" y="306"/>
                  </a:cubicBezTo>
                  <a:cubicBezTo>
                    <a:pt x="13142" y="306"/>
                    <a:pt x="13790" y="361"/>
                    <a:pt x="14438" y="481"/>
                  </a:cubicBezTo>
                  <a:cubicBezTo>
                    <a:pt x="15231" y="640"/>
                    <a:pt x="16044" y="878"/>
                    <a:pt x="16818" y="1255"/>
                  </a:cubicBezTo>
                  <a:cubicBezTo>
                    <a:pt x="17591" y="1631"/>
                    <a:pt x="18345" y="2127"/>
                    <a:pt x="18999" y="2742"/>
                  </a:cubicBezTo>
                  <a:cubicBezTo>
                    <a:pt x="20050" y="3694"/>
                    <a:pt x="20784" y="4884"/>
                    <a:pt x="21359" y="6054"/>
                  </a:cubicBezTo>
                  <a:cubicBezTo>
                    <a:pt x="21914" y="7263"/>
                    <a:pt x="22271" y="8493"/>
                    <a:pt x="22549" y="9683"/>
                  </a:cubicBezTo>
                  <a:cubicBezTo>
                    <a:pt x="22827" y="10873"/>
                    <a:pt x="23025" y="12023"/>
                    <a:pt x="23184" y="13153"/>
                  </a:cubicBezTo>
                  <a:cubicBezTo>
                    <a:pt x="23223" y="13431"/>
                    <a:pt x="23243" y="13709"/>
                    <a:pt x="23283" y="13966"/>
                  </a:cubicBezTo>
                  <a:lnTo>
                    <a:pt x="23303" y="14006"/>
                  </a:lnTo>
                  <a:lnTo>
                    <a:pt x="23184" y="14026"/>
                  </a:lnTo>
                  <a:cubicBezTo>
                    <a:pt x="23065" y="14066"/>
                    <a:pt x="22926" y="14085"/>
                    <a:pt x="22787" y="14105"/>
                  </a:cubicBezTo>
                  <a:cubicBezTo>
                    <a:pt x="22251" y="14204"/>
                    <a:pt x="21736" y="14323"/>
                    <a:pt x="21240" y="14442"/>
                  </a:cubicBezTo>
                  <a:cubicBezTo>
                    <a:pt x="17175" y="15355"/>
                    <a:pt x="13962" y="16465"/>
                    <a:pt x="11404" y="17477"/>
                  </a:cubicBezTo>
                  <a:cubicBezTo>
                    <a:pt x="8845" y="18528"/>
                    <a:pt x="6942" y="19460"/>
                    <a:pt x="5534" y="20193"/>
                  </a:cubicBezTo>
                  <a:cubicBezTo>
                    <a:pt x="4820" y="20550"/>
                    <a:pt x="4245" y="20888"/>
                    <a:pt x="3769" y="21165"/>
                  </a:cubicBezTo>
                  <a:cubicBezTo>
                    <a:pt x="3293" y="21443"/>
                    <a:pt x="2916" y="21661"/>
                    <a:pt x="2638" y="21820"/>
                  </a:cubicBezTo>
                  <a:cubicBezTo>
                    <a:pt x="2182" y="21998"/>
                    <a:pt x="1865" y="22117"/>
                    <a:pt x="1686" y="22196"/>
                  </a:cubicBezTo>
                  <a:cubicBezTo>
                    <a:pt x="1488" y="22276"/>
                    <a:pt x="1429" y="22315"/>
                    <a:pt x="1429" y="22315"/>
                  </a:cubicBezTo>
                  <a:cubicBezTo>
                    <a:pt x="1429" y="22315"/>
                    <a:pt x="1508" y="22296"/>
                    <a:pt x="1686" y="22236"/>
                  </a:cubicBezTo>
                  <a:cubicBezTo>
                    <a:pt x="1885" y="22177"/>
                    <a:pt x="2202" y="22077"/>
                    <a:pt x="2678" y="21919"/>
                  </a:cubicBezTo>
                  <a:cubicBezTo>
                    <a:pt x="2975" y="21760"/>
                    <a:pt x="3352" y="21542"/>
                    <a:pt x="3828" y="21284"/>
                  </a:cubicBezTo>
                  <a:cubicBezTo>
                    <a:pt x="4324" y="21026"/>
                    <a:pt x="4899" y="20709"/>
                    <a:pt x="5613" y="20352"/>
                  </a:cubicBezTo>
                  <a:cubicBezTo>
                    <a:pt x="7041" y="19638"/>
                    <a:pt x="8945" y="18726"/>
                    <a:pt x="11483" y="17715"/>
                  </a:cubicBezTo>
                  <a:cubicBezTo>
                    <a:pt x="14041" y="16723"/>
                    <a:pt x="17254" y="15612"/>
                    <a:pt x="21300" y="14720"/>
                  </a:cubicBezTo>
                  <a:cubicBezTo>
                    <a:pt x="21795" y="14601"/>
                    <a:pt x="22311" y="14482"/>
                    <a:pt x="22846" y="14383"/>
                  </a:cubicBezTo>
                  <a:cubicBezTo>
                    <a:pt x="22965" y="14363"/>
                    <a:pt x="23104" y="14343"/>
                    <a:pt x="23243" y="14304"/>
                  </a:cubicBezTo>
                  <a:lnTo>
                    <a:pt x="23541" y="14244"/>
                  </a:lnTo>
                  <a:cubicBezTo>
                    <a:pt x="23549" y="14246"/>
                    <a:pt x="23557" y="14247"/>
                    <a:pt x="23564" y="14247"/>
                  </a:cubicBezTo>
                  <a:cubicBezTo>
                    <a:pt x="23633" y="14247"/>
                    <a:pt x="23600" y="14160"/>
                    <a:pt x="23600" y="14105"/>
                  </a:cubicBezTo>
                  <a:lnTo>
                    <a:pt x="23580" y="13927"/>
                  </a:lnTo>
                  <a:cubicBezTo>
                    <a:pt x="23541" y="13669"/>
                    <a:pt x="23501" y="13391"/>
                    <a:pt x="23461" y="13094"/>
                  </a:cubicBezTo>
                  <a:cubicBezTo>
                    <a:pt x="23303" y="11983"/>
                    <a:pt x="23124" y="10813"/>
                    <a:pt x="22827" y="9604"/>
                  </a:cubicBezTo>
                  <a:cubicBezTo>
                    <a:pt x="22549" y="8394"/>
                    <a:pt x="22192" y="7145"/>
                    <a:pt x="21617" y="5935"/>
                  </a:cubicBezTo>
                  <a:cubicBezTo>
                    <a:pt x="21042" y="4725"/>
                    <a:pt x="20268" y="3515"/>
                    <a:pt x="19197" y="2524"/>
                  </a:cubicBezTo>
                  <a:cubicBezTo>
                    <a:pt x="18503" y="1869"/>
                    <a:pt x="17750" y="1374"/>
                    <a:pt x="16957" y="977"/>
                  </a:cubicBezTo>
                  <a:cubicBezTo>
                    <a:pt x="16143" y="600"/>
                    <a:pt x="15311" y="342"/>
                    <a:pt x="14478" y="184"/>
                  </a:cubicBezTo>
                  <a:cubicBezTo>
                    <a:pt x="13826" y="58"/>
                    <a:pt x="13175" y="1"/>
                    <a:pt x="125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9"/>
            <p:cNvSpPr/>
            <p:nvPr/>
          </p:nvSpPr>
          <p:spPr>
            <a:xfrm>
              <a:off x="5158505" y="2129361"/>
              <a:ext cx="700944" cy="767527"/>
            </a:xfrm>
            <a:custGeom>
              <a:rect b="b" l="l" r="r" t="t"/>
              <a:pathLst>
                <a:path extrusionOk="0" h="23931" w="21855">
                  <a:moveTo>
                    <a:pt x="13006" y="1"/>
                  </a:moveTo>
                  <a:cubicBezTo>
                    <a:pt x="12734" y="1"/>
                    <a:pt x="12464" y="12"/>
                    <a:pt x="12197" y="34"/>
                  </a:cubicBezTo>
                  <a:lnTo>
                    <a:pt x="11840" y="34"/>
                  </a:lnTo>
                  <a:cubicBezTo>
                    <a:pt x="11721" y="54"/>
                    <a:pt x="11602" y="74"/>
                    <a:pt x="11483" y="93"/>
                  </a:cubicBezTo>
                  <a:cubicBezTo>
                    <a:pt x="11245" y="113"/>
                    <a:pt x="11007" y="153"/>
                    <a:pt x="10769" y="192"/>
                  </a:cubicBezTo>
                  <a:cubicBezTo>
                    <a:pt x="10531" y="232"/>
                    <a:pt x="10313" y="292"/>
                    <a:pt x="10075" y="331"/>
                  </a:cubicBezTo>
                  <a:cubicBezTo>
                    <a:pt x="9956" y="371"/>
                    <a:pt x="9857" y="391"/>
                    <a:pt x="9738" y="411"/>
                  </a:cubicBezTo>
                  <a:cubicBezTo>
                    <a:pt x="9619" y="450"/>
                    <a:pt x="9519" y="490"/>
                    <a:pt x="9400" y="510"/>
                  </a:cubicBezTo>
                  <a:cubicBezTo>
                    <a:pt x="9182" y="589"/>
                    <a:pt x="8964" y="649"/>
                    <a:pt x="8746" y="728"/>
                  </a:cubicBezTo>
                  <a:cubicBezTo>
                    <a:pt x="8548" y="807"/>
                    <a:pt x="8330" y="887"/>
                    <a:pt x="8131" y="966"/>
                  </a:cubicBezTo>
                  <a:lnTo>
                    <a:pt x="7814" y="1105"/>
                  </a:lnTo>
                  <a:cubicBezTo>
                    <a:pt x="7715" y="1144"/>
                    <a:pt x="7616" y="1184"/>
                    <a:pt x="7516" y="1244"/>
                  </a:cubicBezTo>
                  <a:cubicBezTo>
                    <a:pt x="7318" y="1343"/>
                    <a:pt x="7140" y="1442"/>
                    <a:pt x="6941" y="1521"/>
                  </a:cubicBezTo>
                  <a:cubicBezTo>
                    <a:pt x="6743" y="1620"/>
                    <a:pt x="6565" y="1739"/>
                    <a:pt x="6386" y="1858"/>
                  </a:cubicBezTo>
                  <a:cubicBezTo>
                    <a:pt x="6208" y="1957"/>
                    <a:pt x="6009" y="2057"/>
                    <a:pt x="5851" y="2176"/>
                  </a:cubicBezTo>
                  <a:cubicBezTo>
                    <a:pt x="5672" y="2314"/>
                    <a:pt x="5514" y="2433"/>
                    <a:pt x="5335" y="2552"/>
                  </a:cubicBezTo>
                  <a:lnTo>
                    <a:pt x="5097" y="2731"/>
                  </a:lnTo>
                  <a:lnTo>
                    <a:pt x="4859" y="2909"/>
                  </a:lnTo>
                  <a:cubicBezTo>
                    <a:pt x="3590" y="3921"/>
                    <a:pt x="2598" y="5091"/>
                    <a:pt x="1845" y="6301"/>
                  </a:cubicBezTo>
                  <a:cubicBezTo>
                    <a:pt x="1091" y="7490"/>
                    <a:pt x="615" y="8720"/>
                    <a:pt x="338" y="9910"/>
                  </a:cubicBezTo>
                  <a:cubicBezTo>
                    <a:pt x="60" y="11100"/>
                    <a:pt x="0" y="12230"/>
                    <a:pt x="40" y="13241"/>
                  </a:cubicBezTo>
                  <a:cubicBezTo>
                    <a:pt x="100" y="14273"/>
                    <a:pt x="258" y="15185"/>
                    <a:pt x="476" y="16018"/>
                  </a:cubicBezTo>
                  <a:cubicBezTo>
                    <a:pt x="694" y="16831"/>
                    <a:pt x="972" y="17545"/>
                    <a:pt x="1250" y="18160"/>
                  </a:cubicBezTo>
                  <a:cubicBezTo>
                    <a:pt x="1329" y="18298"/>
                    <a:pt x="1408" y="18457"/>
                    <a:pt x="1468" y="18596"/>
                  </a:cubicBezTo>
                  <a:cubicBezTo>
                    <a:pt x="1547" y="18735"/>
                    <a:pt x="1627" y="18874"/>
                    <a:pt x="1686" y="19012"/>
                  </a:cubicBezTo>
                  <a:cubicBezTo>
                    <a:pt x="1746" y="19151"/>
                    <a:pt x="1825" y="19270"/>
                    <a:pt x="1904" y="19389"/>
                  </a:cubicBezTo>
                  <a:cubicBezTo>
                    <a:pt x="1964" y="19508"/>
                    <a:pt x="2043" y="19627"/>
                    <a:pt x="2122" y="19746"/>
                  </a:cubicBezTo>
                  <a:cubicBezTo>
                    <a:pt x="2222" y="19825"/>
                    <a:pt x="2321" y="19885"/>
                    <a:pt x="2420" y="19944"/>
                  </a:cubicBezTo>
                  <a:cubicBezTo>
                    <a:pt x="2519" y="20024"/>
                    <a:pt x="2618" y="20083"/>
                    <a:pt x="2697" y="20143"/>
                  </a:cubicBezTo>
                  <a:cubicBezTo>
                    <a:pt x="2876" y="20262"/>
                    <a:pt x="3035" y="20401"/>
                    <a:pt x="3173" y="20520"/>
                  </a:cubicBezTo>
                  <a:cubicBezTo>
                    <a:pt x="3491" y="20758"/>
                    <a:pt x="3749" y="21015"/>
                    <a:pt x="3967" y="21233"/>
                  </a:cubicBezTo>
                  <a:cubicBezTo>
                    <a:pt x="4403" y="21690"/>
                    <a:pt x="4700" y="22086"/>
                    <a:pt x="4919" y="22384"/>
                  </a:cubicBezTo>
                  <a:cubicBezTo>
                    <a:pt x="5339" y="22977"/>
                    <a:pt x="5465" y="23237"/>
                    <a:pt x="5491" y="23237"/>
                  </a:cubicBezTo>
                  <a:cubicBezTo>
                    <a:pt x="5492" y="23237"/>
                    <a:pt x="5493" y="23237"/>
                    <a:pt x="5494" y="23236"/>
                  </a:cubicBezTo>
                  <a:cubicBezTo>
                    <a:pt x="5494" y="23236"/>
                    <a:pt x="5474" y="23177"/>
                    <a:pt x="5414" y="23018"/>
                  </a:cubicBezTo>
                  <a:cubicBezTo>
                    <a:pt x="5335" y="22879"/>
                    <a:pt x="5216" y="22641"/>
                    <a:pt x="4998" y="22324"/>
                  </a:cubicBezTo>
                  <a:cubicBezTo>
                    <a:pt x="4800" y="22007"/>
                    <a:pt x="4502" y="21610"/>
                    <a:pt x="4066" y="21134"/>
                  </a:cubicBezTo>
                  <a:cubicBezTo>
                    <a:pt x="3848" y="20896"/>
                    <a:pt x="3590" y="20639"/>
                    <a:pt x="3292" y="20381"/>
                  </a:cubicBezTo>
                  <a:cubicBezTo>
                    <a:pt x="3134" y="20262"/>
                    <a:pt x="2975" y="20123"/>
                    <a:pt x="2797" y="20004"/>
                  </a:cubicBezTo>
                  <a:cubicBezTo>
                    <a:pt x="2717" y="19925"/>
                    <a:pt x="2618" y="19865"/>
                    <a:pt x="2519" y="19806"/>
                  </a:cubicBezTo>
                  <a:cubicBezTo>
                    <a:pt x="2440" y="19746"/>
                    <a:pt x="2340" y="19687"/>
                    <a:pt x="2261" y="19627"/>
                  </a:cubicBezTo>
                  <a:cubicBezTo>
                    <a:pt x="2202" y="19508"/>
                    <a:pt x="2122" y="19409"/>
                    <a:pt x="2063" y="19290"/>
                  </a:cubicBezTo>
                  <a:cubicBezTo>
                    <a:pt x="2003" y="19171"/>
                    <a:pt x="1924" y="19052"/>
                    <a:pt x="1865" y="18913"/>
                  </a:cubicBezTo>
                  <a:cubicBezTo>
                    <a:pt x="1785" y="18774"/>
                    <a:pt x="1726" y="18655"/>
                    <a:pt x="1646" y="18517"/>
                  </a:cubicBezTo>
                  <a:cubicBezTo>
                    <a:pt x="1587" y="18358"/>
                    <a:pt x="1527" y="18219"/>
                    <a:pt x="1448" y="18060"/>
                  </a:cubicBezTo>
                  <a:cubicBezTo>
                    <a:pt x="1190" y="17446"/>
                    <a:pt x="913" y="16752"/>
                    <a:pt x="714" y="15939"/>
                  </a:cubicBezTo>
                  <a:cubicBezTo>
                    <a:pt x="496" y="15145"/>
                    <a:pt x="338" y="14233"/>
                    <a:pt x="298" y="13222"/>
                  </a:cubicBezTo>
                  <a:cubicBezTo>
                    <a:pt x="258" y="12230"/>
                    <a:pt x="318" y="11120"/>
                    <a:pt x="595" y="9969"/>
                  </a:cubicBezTo>
                  <a:cubicBezTo>
                    <a:pt x="893" y="8819"/>
                    <a:pt x="1349" y="7609"/>
                    <a:pt x="2083" y="6439"/>
                  </a:cubicBezTo>
                  <a:cubicBezTo>
                    <a:pt x="2816" y="5269"/>
                    <a:pt x="3808" y="4119"/>
                    <a:pt x="5038" y="3128"/>
                  </a:cubicBezTo>
                  <a:lnTo>
                    <a:pt x="5276" y="2949"/>
                  </a:lnTo>
                  <a:lnTo>
                    <a:pt x="5514" y="2771"/>
                  </a:lnTo>
                  <a:cubicBezTo>
                    <a:pt x="5672" y="2652"/>
                    <a:pt x="5851" y="2533"/>
                    <a:pt x="6009" y="2414"/>
                  </a:cubicBezTo>
                  <a:cubicBezTo>
                    <a:pt x="6168" y="2295"/>
                    <a:pt x="6366" y="2215"/>
                    <a:pt x="6545" y="2096"/>
                  </a:cubicBezTo>
                  <a:cubicBezTo>
                    <a:pt x="6723" y="1997"/>
                    <a:pt x="6902" y="1878"/>
                    <a:pt x="7080" y="1779"/>
                  </a:cubicBezTo>
                  <a:cubicBezTo>
                    <a:pt x="7279" y="1680"/>
                    <a:pt x="7457" y="1601"/>
                    <a:pt x="7655" y="1501"/>
                  </a:cubicBezTo>
                  <a:cubicBezTo>
                    <a:pt x="7754" y="1462"/>
                    <a:pt x="7854" y="1402"/>
                    <a:pt x="7953" y="1363"/>
                  </a:cubicBezTo>
                  <a:lnTo>
                    <a:pt x="8250" y="1244"/>
                  </a:lnTo>
                  <a:cubicBezTo>
                    <a:pt x="8449" y="1164"/>
                    <a:pt x="8647" y="1065"/>
                    <a:pt x="8865" y="986"/>
                  </a:cubicBezTo>
                  <a:cubicBezTo>
                    <a:pt x="9063" y="926"/>
                    <a:pt x="9281" y="867"/>
                    <a:pt x="9500" y="787"/>
                  </a:cubicBezTo>
                  <a:lnTo>
                    <a:pt x="9817" y="688"/>
                  </a:lnTo>
                  <a:cubicBezTo>
                    <a:pt x="9936" y="668"/>
                    <a:pt x="10035" y="649"/>
                    <a:pt x="10154" y="609"/>
                  </a:cubicBezTo>
                  <a:cubicBezTo>
                    <a:pt x="10372" y="569"/>
                    <a:pt x="10590" y="510"/>
                    <a:pt x="10828" y="470"/>
                  </a:cubicBezTo>
                  <a:cubicBezTo>
                    <a:pt x="11046" y="430"/>
                    <a:pt x="11284" y="411"/>
                    <a:pt x="11522" y="371"/>
                  </a:cubicBezTo>
                  <a:lnTo>
                    <a:pt x="11860" y="331"/>
                  </a:lnTo>
                  <a:cubicBezTo>
                    <a:pt x="11979" y="331"/>
                    <a:pt x="12098" y="311"/>
                    <a:pt x="12217" y="311"/>
                  </a:cubicBezTo>
                  <a:cubicBezTo>
                    <a:pt x="12445" y="297"/>
                    <a:pt x="12676" y="290"/>
                    <a:pt x="12909" y="290"/>
                  </a:cubicBezTo>
                  <a:cubicBezTo>
                    <a:pt x="13644" y="290"/>
                    <a:pt x="14394" y="364"/>
                    <a:pt x="15132" y="530"/>
                  </a:cubicBezTo>
                  <a:cubicBezTo>
                    <a:pt x="15727" y="668"/>
                    <a:pt x="16302" y="887"/>
                    <a:pt x="16837" y="1164"/>
                  </a:cubicBezTo>
                  <a:cubicBezTo>
                    <a:pt x="17353" y="1462"/>
                    <a:pt x="17829" y="1799"/>
                    <a:pt x="18245" y="2195"/>
                  </a:cubicBezTo>
                  <a:cubicBezTo>
                    <a:pt x="19058" y="3009"/>
                    <a:pt x="19653" y="3980"/>
                    <a:pt x="20070" y="4952"/>
                  </a:cubicBezTo>
                  <a:cubicBezTo>
                    <a:pt x="20506" y="5944"/>
                    <a:pt x="20784" y="6935"/>
                    <a:pt x="21002" y="7887"/>
                  </a:cubicBezTo>
                  <a:cubicBezTo>
                    <a:pt x="21061" y="8125"/>
                    <a:pt x="21121" y="8363"/>
                    <a:pt x="21180" y="8601"/>
                  </a:cubicBezTo>
                  <a:cubicBezTo>
                    <a:pt x="21220" y="8839"/>
                    <a:pt x="21260" y="9077"/>
                    <a:pt x="21299" y="9295"/>
                  </a:cubicBezTo>
                  <a:cubicBezTo>
                    <a:pt x="21379" y="9731"/>
                    <a:pt x="21458" y="10148"/>
                    <a:pt x="21537" y="10564"/>
                  </a:cubicBezTo>
                  <a:cubicBezTo>
                    <a:pt x="21260" y="10822"/>
                    <a:pt x="21002" y="11020"/>
                    <a:pt x="20764" y="11239"/>
                  </a:cubicBezTo>
                  <a:cubicBezTo>
                    <a:pt x="18523" y="12666"/>
                    <a:pt x="16639" y="14074"/>
                    <a:pt x="15052" y="15363"/>
                  </a:cubicBezTo>
                  <a:cubicBezTo>
                    <a:pt x="13466" y="16652"/>
                    <a:pt x="12157" y="17822"/>
                    <a:pt x="11086" y="18854"/>
                  </a:cubicBezTo>
                  <a:cubicBezTo>
                    <a:pt x="8964" y="20916"/>
                    <a:pt x="7715" y="22384"/>
                    <a:pt x="6961" y="23256"/>
                  </a:cubicBezTo>
                  <a:cubicBezTo>
                    <a:pt x="6822" y="23375"/>
                    <a:pt x="6703" y="23494"/>
                    <a:pt x="6604" y="23593"/>
                  </a:cubicBezTo>
                  <a:cubicBezTo>
                    <a:pt x="6545" y="23633"/>
                    <a:pt x="6485" y="23693"/>
                    <a:pt x="6426" y="23732"/>
                  </a:cubicBezTo>
                  <a:cubicBezTo>
                    <a:pt x="6406" y="23752"/>
                    <a:pt x="6406" y="23772"/>
                    <a:pt x="6386" y="23792"/>
                  </a:cubicBezTo>
                  <a:cubicBezTo>
                    <a:pt x="6366" y="23792"/>
                    <a:pt x="6366" y="23812"/>
                    <a:pt x="6346" y="23812"/>
                  </a:cubicBezTo>
                  <a:lnTo>
                    <a:pt x="6327" y="23792"/>
                  </a:lnTo>
                  <a:cubicBezTo>
                    <a:pt x="6287" y="23772"/>
                    <a:pt x="6227" y="23732"/>
                    <a:pt x="6188" y="23712"/>
                  </a:cubicBezTo>
                  <a:cubicBezTo>
                    <a:pt x="6148" y="23673"/>
                    <a:pt x="6108" y="23653"/>
                    <a:pt x="6069" y="23613"/>
                  </a:cubicBezTo>
                  <a:cubicBezTo>
                    <a:pt x="5989" y="23554"/>
                    <a:pt x="5910" y="23514"/>
                    <a:pt x="5851" y="23474"/>
                  </a:cubicBezTo>
                  <a:cubicBezTo>
                    <a:pt x="5613" y="23296"/>
                    <a:pt x="5494" y="23236"/>
                    <a:pt x="5494" y="23236"/>
                  </a:cubicBezTo>
                  <a:lnTo>
                    <a:pt x="5494" y="23236"/>
                  </a:lnTo>
                  <a:cubicBezTo>
                    <a:pt x="5494" y="23256"/>
                    <a:pt x="5573" y="23336"/>
                    <a:pt x="5811" y="23534"/>
                  </a:cubicBezTo>
                  <a:cubicBezTo>
                    <a:pt x="5870" y="23574"/>
                    <a:pt x="5950" y="23633"/>
                    <a:pt x="6029" y="23693"/>
                  </a:cubicBezTo>
                  <a:cubicBezTo>
                    <a:pt x="6069" y="23732"/>
                    <a:pt x="6108" y="23752"/>
                    <a:pt x="6148" y="23792"/>
                  </a:cubicBezTo>
                  <a:cubicBezTo>
                    <a:pt x="6208" y="23831"/>
                    <a:pt x="6227" y="23851"/>
                    <a:pt x="6307" y="23891"/>
                  </a:cubicBezTo>
                  <a:lnTo>
                    <a:pt x="6366" y="23931"/>
                  </a:lnTo>
                  <a:cubicBezTo>
                    <a:pt x="6386" y="23931"/>
                    <a:pt x="6406" y="23911"/>
                    <a:pt x="6406" y="23891"/>
                  </a:cubicBezTo>
                  <a:cubicBezTo>
                    <a:pt x="6446" y="23871"/>
                    <a:pt x="6485" y="23851"/>
                    <a:pt x="6505" y="23812"/>
                  </a:cubicBezTo>
                  <a:cubicBezTo>
                    <a:pt x="6565" y="23772"/>
                    <a:pt x="6624" y="23732"/>
                    <a:pt x="6684" y="23673"/>
                  </a:cubicBezTo>
                  <a:cubicBezTo>
                    <a:pt x="6783" y="23574"/>
                    <a:pt x="6922" y="23474"/>
                    <a:pt x="7060" y="23355"/>
                  </a:cubicBezTo>
                  <a:cubicBezTo>
                    <a:pt x="7854" y="22503"/>
                    <a:pt x="9103" y="21055"/>
                    <a:pt x="11245" y="19012"/>
                  </a:cubicBezTo>
                  <a:cubicBezTo>
                    <a:pt x="13406" y="16990"/>
                    <a:pt x="16441" y="14352"/>
                    <a:pt x="20942" y="11476"/>
                  </a:cubicBezTo>
                  <a:cubicBezTo>
                    <a:pt x="21240" y="11219"/>
                    <a:pt x="21517" y="10981"/>
                    <a:pt x="21855" y="10683"/>
                  </a:cubicBezTo>
                  <a:cubicBezTo>
                    <a:pt x="21775" y="10227"/>
                    <a:pt x="21676" y="9751"/>
                    <a:pt x="21597" y="9255"/>
                  </a:cubicBezTo>
                  <a:cubicBezTo>
                    <a:pt x="21557" y="9017"/>
                    <a:pt x="21498" y="8779"/>
                    <a:pt x="21458" y="8541"/>
                  </a:cubicBezTo>
                  <a:cubicBezTo>
                    <a:pt x="21418" y="8303"/>
                    <a:pt x="21359" y="8065"/>
                    <a:pt x="21299" y="7828"/>
                  </a:cubicBezTo>
                  <a:cubicBezTo>
                    <a:pt x="21081" y="6856"/>
                    <a:pt x="20784" y="5844"/>
                    <a:pt x="20347" y="4853"/>
                  </a:cubicBezTo>
                  <a:cubicBezTo>
                    <a:pt x="19911" y="3841"/>
                    <a:pt x="19316" y="2830"/>
                    <a:pt x="18444" y="1997"/>
                  </a:cubicBezTo>
                  <a:cubicBezTo>
                    <a:pt x="18007" y="1581"/>
                    <a:pt x="17511" y="1224"/>
                    <a:pt x="16976" y="906"/>
                  </a:cubicBezTo>
                  <a:cubicBezTo>
                    <a:pt x="16421" y="609"/>
                    <a:pt x="15826" y="391"/>
                    <a:pt x="15191" y="252"/>
                  </a:cubicBezTo>
                  <a:cubicBezTo>
                    <a:pt x="14458" y="79"/>
                    <a:pt x="13725" y="1"/>
                    <a:pt x="130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9"/>
            <p:cNvSpPr/>
            <p:nvPr/>
          </p:nvSpPr>
          <p:spPr>
            <a:xfrm>
              <a:off x="4762890" y="2712310"/>
              <a:ext cx="591545" cy="721022"/>
            </a:xfrm>
            <a:custGeom>
              <a:rect b="b" l="l" r="r" t="t"/>
              <a:pathLst>
                <a:path extrusionOk="0" h="22481" w="18444">
                  <a:moveTo>
                    <a:pt x="9835" y="0"/>
                  </a:moveTo>
                  <a:cubicBezTo>
                    <a:pt x="9757" y="0"/>
                    <a:pt x="9678" y="1"/>
                    <a:pt x="9599" y="3"/>
                  </a:cubicBezTo>
                  <a:cubicBezTo>
                    <a:pt x="8012" y="23"/>
                    <a:pt x="6188" y="479"/>
                    <a:pt x="4462" y="1610"/>
                  </a:cubicBezTo>
                  <a:cubicBezTo>
                    <a:pt x="3610" y="2185"/>
                    <a:pt x="2797" y="2938"/>
                    <a:pt x="2102" y="3890"/>
                  </a:cubicBezTo>
                  <a:cubicBezTo>
                    <a:pt x="1428" y="4842"/>
                    <a:pt x="893" y="5953"/>
                    <a:pt x="556" y="7202"/>
                  </a:cubicBezTo>
                  <a:cubicBezTo>
                    <a:pt x="199" y="8452"/>
                    <a:pt x="20" y="9820"/>
                    <a:pt x="20" y="11248"/>
                  </a:cubicBezTo>
                  <a:cubicBezTo>
                    <a:pt x="0" y="12676"/>
                    <a:pt x="139" y="14183"/>
                    <a:pt x="575" y="15710"/>
                  </a:cubicBezTo>
                  <a:cubicBezTo>
                    <a:pt x="952" y="16999"/>
                    <a:pt x="1527" y="18169"/>
                    <a:pt x="2261" y="19160"/>
                  </a:cubicBezTo>
                  <a:cubicBezTo>
                    <a:pt x="2995" y="20132"/>
                    <a:pt x="3907" y="20925"/>
                    <a:pt x="4859" y="21481"/>
                  </a:cubicBezTo>
                  <a:cubicBezTo>
                    <a:pt x="5335" y="21778"/>
                    <a:pt x="5831" y="21996"/>
                    <a:pt x="6326" y="22155"/>
                  </a:cubicBezTo>
                  <a:cubicBezTo>
                    <a:pt x="6584" y="22234"/>
                    <a:pt x="6822" y="22314"/>
                    <a:pt x="7080" y="22353"/>
                  </a:cubicBezTo>
                  <a:cubicBezTo>
                    <a:pt x="7199" y="22373"/>
                    <a:pt x="7318" y="22413"/>
                    <a:pt x="7437" y="22413"/>
                  </a:cubicBezTo>
                  <a:lnTo>
                    <a:pt x="7635" y="22452"/>
                  </a:lnTo>
                  <a:lnTo>
                    <a:pt x="7754" y="22472"/>
                  </a:lnTo>
                  <a:lnTo>
                    <a:pt x="7834" y="22472"/>
                  </a:lnTo>
                  <a:cubicBezTo>
                    <a:pt x="7839" y="22478"/>
                    <a:pt x="7845" y="22480"/>
                    <a:pt x="7851" y="22480"/>
                  </a:cubicBezTo>
                  <a:cubicBezTo>
                    <a:pt x="7863" y="22480"/>
                    <a:pt x="7873" y="22466"/>
                    <a:pt x="7873" y="22452"/>
                  </a:cubicBezTo>
                  <a:lnTo>
                    <a:pt x="7893" y="22413"/>
                  </a:lnTo>
                  <a:cubicBezTo>
                    <a:pt x="8448" y="21600"/>
                    <a:pt x="8944" y="20846"/>
                    <a:pt x="9420" y="20152"/>
                  </a:cubicBezTo>
                  <a:cubicBezTo>
                    <a:pt x="11721" y="15710"/>
                    <a:pt x="13763" y="12656"/>
                    <a:pt x="15290" y="10474"/>
                  </a:cubicBezTo>
                  <a:cubicBezTo>
                    <a:pt x="16064" y="9403"/>
                    <a:pt x="16718" y="8551"/>
                    <a:pt x="17234" y="7857"/>
                  </a:cubicBezTo>
                  <a:cubicBezTo>
                    <a:pt x="17769" y="7182"/>
                    <a:pt x="18166" y="6687"/>
                    <a:pt x="18443" y="6330"/>
                  </a:cubicBezTo>
                  <a:cubicBezTo>
                    <a:pt x="18404" y="6250"/>
                    <a:pt x="18384" y="6191"/>
                    <a:pt x="18364" y="6111"/>
                  </a:cubicBezTo>
                  <a:cubicBezTo>
                    <a:pt x="18344" y="6072"/>
                    <a:pt x="18324" y="6012"/>
                    <a:pt x="18305" y="5953"/>
                  </a:cubicBezTo>
                  <a:cubicBezTo>
                    <a:pt x="18265" y="5854"/>
                    <a:pt x="18225" y="5774"/>
                    <a:pt x="18186" y="5695"/>
                  </a:cubicBezTo>
                  <a:cubicBezTo>
                    <a:pt x="18106" y="5536"/>
                    <a:pt x="18047" y="5417"/>
                    <a:pt x="17987" y="5318"/>
                  </a:cubicBezTo>
                  <a:cubicBezTo>
                    <a:pt x="17888" y="5120"/>
                    <a:pt x="17829" y="5060"/>
                    <a:pt x="17829" y="5060"/>
                  </a:cubicBezTo>
                  <a:lnTo>
                    <a:pt x="17829" y="5060"/>
                  </a:lnTo>
                  <a:cubicBezTo>
                    <a:pt x="17829" y="5080"/>
                    <a:pt x="17849" y="5140"/>
                    <a:pt x="17948" y="5338"/>
                  </a:cubicBezTo>
                  <a:cubicBezTo>
                    <a:pt x="17987" y="5437"/>
                    <a:pt x="18047" y="5556"/>
                    <a:pt x="18106" y="5715"/>
                  </a:cubicBezTo>
                  <a:cubicBezTo>
                    <a:pt x="18146" y="5794"/>
                    <a:pt x="18166" y="5893"/>
                    <a:pt x="18205" y="5992"/>
                  </a:cubicBezTo>
                  <a:cubicBezTo>
                    <a:pt x="18225" y="6032"/>
                    <a:pt x="18245" y="6092"/>
                    <a:pt x="18265" y="6151"/>
                  </a:cubicBezTo>
                  <a:cubicBezTo>
                    <a:pt x="18285" y="6191"/>
                    <a:pt x="18305" y="6250"/>
                    <a:pt x="18324" y="6290"/>
                  </a:cubicBezTo>
                  <a:cubicBezTo>
                    <a:pt x="18186" y="6468"/>
                    <a:pt x="18007" y="6667"/>
                    <a:pt x="17809" y="6885"/>
                  </a:cubicBezTo>
                  <a:cubicBezTo>
                    <a:pt x="17611" y="7143"/>
                    <a:pt x="17373" y="7440"/>
                    <a:pt x="17095" y="7757"/>
                  </a:cubicBezTo>
                  <a:cubicBezTo>
                    <a:pt x="16559" y="8432"/>
                    <a:pt x="15905" y="9284"/>
                    <a:pt x="15112" y="10355"/>
                  </a:cubicBezTo>
                  <a:cubicBezTo>
                    <a:pt x="13565" y="12517"/>
                    <a:pt x="11483" y="15591"/>
                    <a:pt x="9182" y="20013"/>
                  </a:cubicBezTo>
                  <a:cubicBezTo>
                    <a:pt x="8726" y="20668"/>
                    <a:pt x="8250" y="21382"/>
                    <a:pt x="7715" y="22175"/>
                  </a:cubicBezTo>
                  <a:lnTo>
                    <a:pt x="7675" y="22155"/>
                  </a:lnTo>
                  <a:lnTo>
                    <a:pt x="7497" y="22135"/>
                  </a:lnTo>
                  <a:cubicBezTo>
                    <a:pt x="7378" y="22115"/>
                    <a:pt x="7259" y="22095"/>
                    <a:pt x="7140" y="22076"/>
                  </a:cubicBezTo>
                  <a:cubicBezTo>
                    <a:pt x="6902" y="22016"/>
                    <a:pt x="6664" y="21957"/>
                    <a:pt x="6426" y="21877"/>
                  </a:cubicBezTo>
                  <a:cubicBezTo>
                    <a:pt x="5950" y="21719"/>
                    <a:pt x="5474" y="21501"/>
                    <a:pt x="4998" y="21243"/>
                  </a:cubicBezTo>
                  <a:cubicBezTo>
                    <a:pt x="4086" y="20687"/>
                    <a:pt x="3213" y="19934"/>
                    <a:pt x="2499" y="18982"/>
                  </a:cubicBezTo>
                  <a:cubicBezTo>
                    <a:pt x="1785" y="18030"/>
                    <a:pt x="1230" y="16880"/>
                    <a:pt x="873" y="15630"/>
                  </a:cubicBezTo>
                  <a:cubicBezTo>
                    <a:pt x="437" y="14143"/>
                    <a:pt x="298" y="12656"/>
                    <a:pt x="318" y="11248"/>
                  </a:cubicBezTo>
                  <a:cubicBezTo>
                    <a:pt x="318" y="9840"/>
                    <a:pt x="496" y="8491"/>
                    <a:pt x="833" y="7282"/>
                  </a:cubicBezTo>
                  <a:cubicBezTo>
                    <a:pt x="1170" y="6072"/>
                    <a:pt x="1686" y="4961"/>
                    <a:pt x="2340" y="4049"/>
                  </a:cubicBezTo>
                  <a:cubicBezTo>
                    <a:pt x="2995" y="3137"/>
                    <a:pt x="3788" y="2383"/>
                    <a:pt x="4621" y="1828"/>
                  </a:cubicBezTo>
                  <a:cubicBezTo>
                    <a:pt x="6287" y="717"/>
                    <a:pt x="8072" y="261"/>
                    <a:pt x="9599" y="241"/>
                  </a:cubicBezTo>
                  <a:cubicBezTo>
                    <a:pt x="9678" y="239"/>
                    <a:pt x="9756" y="238"/>
                    <a:pt x="9834" y="238"/>
                  </a:cubicBezTo>
                  <a:cubicBezTo>
                    <a:pt x="10521" y="238"/>
                    <a:pt x="11171" y="315"/>
                    <a:pt x="11740" y="440"/>
                  </a:cubicBezTo>
                  <a:cubicBezTo>
                    <a:pt x="12395" y="598"/>
                    <a:pt x="12970" y="817"/>
                    <a:pt x="13486" y="1054"/>
                  </a:cubicBezTo>
                  <a:cubicBezTo>
                    <a:pt x="14517" y="1550"/>
                    <a:pt x="15270" y="2125"/>
                    <a:pt x="15846" y="2641"/>
                  </a:cubicBezTo>
                  <a:cubicBezTo>
                    <a:pt x="16421" y="3157"/>
                    <a:pt x="16817" y="3633"/>
                    <a:pt x="17095" y="3990"/>
                  </a:cubicBezTo>
                  <a:cubicBezTo>
                    <a:pt x="17635" y="4722"/>
                    <a:pt x="17800" y="5061"/>
                    <a:pt x="17827" y="5061"/>
                  </a:cubicBezTo>
                  <a:cubicBezTo>
                    <a:pt x="17827" y="5061"/>
                    <a:pt x="17828" y="5061"/>
                    <a:pt x="17829" y="5060"/>
                  </a:cubicBezTo>
                  <a:cubicBezTo>
                    <a:pt x="17829" y="5060"/>
                    <a:pt x="17809" y="4981"/>
                    <a:pt x="17710" y="4803"/>
                  </a:cubicBezTo>
                  <a:cubicBezTo>
                    <a:pt x="17611" y="4604"/>
                    <a:pt x="17452" y="4327"/>
                    <a:pt x="17194" y="3930"/>
                  </a:cubicBezTo>
                  <a:cubicBezTo>
                    <a:pt x="16916" y="3553"/>
                    <a:pt x="16540" y="3057"/>
                    <a:pt x="15965" y="2522"/>
                  </a:cubicBezTo>
                  <a:cubicBezTo>
                    <a:pt x="15389" y="1987"/>
                    <a:pt x="14616" y="1392"/>
                    <a:pt x="13585" y="876"/>
                  </a:cubicBezTo>
                  <a:cubicBezTo>
                    <a:pt x="13049" y="618"/>
                    <a:pt x="12454" y="400"/>
                    <a:pt x="11800" y="241"/>
                  </a:cubicBezTo>
                  <a:cubicBezTo>
                    <a:pt x="11193" y="81"/>
                    <a:pt x="10538" y="0"/>
                    <a:pt x="98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29"/>
            <p:cNvSpPr/>
            <p:nvPr/>
          </p:nvSpPr>
          <p:spPr>
            <a:xfrm>
              <a:off x="4532000" y="3402510"/>
              <a:ext cx="485321" cy="794275"/>
            </a:xfrm>
            <a:custGeom>
              <a:rect b="b" l="l" r="r" t="t"/>
              <a:pathLst>
                <a:path extrusionOk="0" h="24765" w="15132">
                  <a:moveTo>
                    <a:pt x="11066" y="170"/>
                  </a:moveTo>
                  <a:cubicBezTo>
                    <a:pt x="11133" y="170"/>
                    <a:pt x="11199" y="172"/>
                    <a:pt x="11265" y="179"/>
                  </a:cubicBezTo>
                  <a:cubicBezTo>
                    <a:pt x="11483" y="199"/>
                    <a:pt x="11661" y="219"/>
                    <a:pt x="11860" y="238"/>
                  </a:cubicBezTo>
                  <a:cubicBezTo>
                    <a:pt x="12217" y="298"/>
                    <a:pt x="12554" y="357"/>
                    <a:pt x="12831" y="437"/>
                  </a:cubicBezTo>
                  <a:cubicBezTo>
                    <a:pt x="12990" y="476"/>
                    <a:pt x="13129" y="516"/>
                    <a:pt x="13248" y="556"/>
                  </a:cubicBezTo>
                  <a:cubicBezTo>
                    <a:pt x="13387" y="595"/>
                    <a:pt x="13506" y="655"/>
                    <a:pt x="13625" y="694"/>
                  </a:cubicBezTo>
                  <a:cubicBezTo>
                    <a:pt x="13843" y="774"/>
                    <a:pt x="14041" y="873"/>
                    <a:pt x="14200" y="952"/>
                  </a:cubicBezTo>
                  <a:cubicBezTo>
                    <a:pt x="14537" y="1091"/>
                    <a:pt x="14755" y="1250"/>
                    <a:pt x="14894" y="1329"/>
                  </a:cubicBezTo>
                  <a:cubicBezTo>
                    <a:pt x="15025" y="1395"/>
                    <a:pt x="15089" y="1433"/>
                    <a:pt x="15107" y="1433"/>
                  </a:cubicBezTo>
                  <a:cubicBezTo>
                    <a:pt x="15108" y="1433"/>
                    <a:pt x="15109" y="1433"/>
                    <a:pt x="15109" y="1433"/>
                  </a:cubicBezTo>
                  <a:lnTo>
                    <a:pt x="15109" y="1433"/>
                  </a:lnTo>
                  <a:cubicBezTo>
                    <a:pt x="15096" y="1455"/>
                    <a:pt x="15038" y="1557"/>
                    <a:pt x="14934" y="1765"/>
                  </a:cubicBezTo>
                  <a:cubicBezTo>
                    <a:pt x="14815" y="2003"/>
                    <a:pt x="14616" y="2400"/>
                    <a:pt x="14358" y="2955"/>
                  </a:cubicBezTo>
                  <a:cubicBezTo>
                    <a:pt x="13843" y="4066"/>
                    <a:pt x="13010" y="5870"/>
                    <a:pt x="11939" y="8686"/>
                  </a:cubicBezTo>
                  <a:cubicBezTo>
                    <a:pt x="10848" y="11502"/>
                    <a:pt x="9500" y="15310"/>
                    <a:pt x="8171" y="20486"/>
                  </a:cubicBezTo>
                  <a:cubicBezTo>
                    <a:pt x="8032" y="21140"/>
                    <a:pt x="7874" y="21815"/>
                    <a:pt x="7715" y="22509"/>
                  </a:cubicBezTo>
                  <a:cubicBezTo>
                    <a:pt x="7636" y="22846"/>
                    <a:pt x="7556" y="23203"/>
                    <a:pt x="7457" y="23560"/>
                  </a:cubicBezTo>
                  <a:cubicBezTo>
                    <a:pt x="7417" y="23738"/>
                    <a:pt x="7378" y="23917"/>
                    <a:pt x="7338" y="24095"/>
                  </a:cubicBezTo>
                  <a:lnTo>
                    <a:pt x="7279" y="24373"/>
                  </a:lnTo>
                  <a:lnTo>
                    <a:pt x="6803" y="24195"/>
                  </a:lnTo>
                  <a:cubicBezTo>
                    <a:pt x="6644" y="24135"/>
                    <a:pt x="6466" y="24036"/>
                    <a:pt x="6307" y="23957"/>
                  </a:cubicBezTo>
                  <a:lnTo>
                    <a:pt x="6049" y="23838"/>
                  </a:lnTo>
                  <a:lnTo>
                    <a:pt x="5811" y="23679"/>
                  </a:lnTo>
                  <a:cubicBezTo>
                    <a:pt x="5633" y="23560"/>
                    <a:pt x="5474" y="23481"/>
                    <a:pt x="5315" y="23362"/>
                  </a:cubicBezTo>
                  <a:cubicBezTo>
                    <a:pt x="4681" y="22905"/>
                    <a:pt x="4106" y="22330"/>
                    <a:pt x="3570" y="21696"/>
                  </a:cubicBezTo>
                  <a:cubicBezTo>
                    <a:pt x="1468" y="19138"/>
                    <a:pt x="298" y="15389"/>
                    <a:pt x="576" y="11324"/>
                  </a:cubicBezTo>
                  <a:cubicBezTo>
                    <a:pt x="675" y="9619"/>
                    <a:pt x="1052" y="8012"/>
                    <a:pt x="1647" y="6584"/>
                  </a:cubicBezTo>
                  <a:cubicBezTo>
                    <a:pt x="1726" y="6406"/>
                    <a:pt x="1805" y="6227"/>
                    <a:pt x="1884" y="6049"/>
                  </a:cubicBezTo>
                  <a:cubicBezTo>
                    <a:pt x="1964" y="5890"/>
                    <a:pt x="2063" y="5712"/>
                    <a:pt x="2142" y="5553"/>
                  </a:cubicBezTo>
                  <a:cubicBezTo>
                    <a:pt x="2182" y="5454"/>
                    <a:pt x="2241" y="5375"/>
                    <a:pt x="2281" y="5295"/>
                  </a:cubicBezTo>
                  <a:cubicBezTo>
                    <a:pt x="2420" y="6049"/>
                    <a:pt x="2539" y="6763"/>
                    <a:pt x="2698" y="7457"/>
                  </a:cubicBezTo>
                  <a:cubicBezTo>
                    <a:pt x="3273" y="10233"/>
                    <a:pt x="4006" y="12633"/>
                    <a:pt x="4740" y="14616"/>
                  </a:cubicBezTo>
                  <a:lnTo>
                    <a:pt x="5038" y="15429"/>
                  </a:lnTo>
                  <a:lnTo>
                    <a:pt x="5018" y="14576"/>
                  </a:lnTo>
                  <a:cubicBezTo>
                    <a:pt x="5017" y="14557"/>
                    <a:pt x="5017" y="14537"/>
                    <a:pt x="5016" y="14517"/>
                  </a:cubicBezTo>
                  <a:lnTo>
                    <a:pt x="5016" y="14517"/>
                  </a:lnTo>
                  <a:lnTo>
                    <a:pt x="5018" y="14517"/>
                  </a:lnTo>
                  <a:cubicBezTo>
                    <a:pt x="5017" y="14515"/>
                    <a:pt x="5016" y="14513"/>
                    <a:pt x="5016" y="14511"/>
                  </a:cubicBezTo>
                  <a:lnTo>
                    <a:pt x="5016" y="14511"/>
                  </a:lnTo>
                  <a:cubicBezTo>
                    <a:pt x="4858" y="9821"/>
                    <a:pt x="4740" y="5995"/>
                    <a:pt x="4621" y="2916"/>
                  </a:cubicBezTo>
                  <a:cubicBezTo>
                    <a:pt x="4621" y="2816"/>
                    <a:pt x="4621" y="2717"/>
                    <a:pt x="4621" y="2638"/>
                  </a:cubicBezTo>
                  <a:cubicBezTo>
                    <a:pt x="4621" y="2545"/>
                    <a:pt x="4604" y="2418"/>
                    <a:pt x="4618" y="2418"/>
                  </a:cubicBezTo>
                  <a:lnTo>
                    <a:pt x="4618" y="2418"/>
                  </a:lnTo>
                  <a:cubicBezTo>
                    <a:pt x="4619" y="2418"/>
                    <a:pt x="4620" y="2418"/>
                    <a:pt x="4621" y="2420"/>
                  </a:cubicBezTo>
                  <a:cubicBezTo>
                    <a:pt x="4760" y="2301"/>
                    <a:pt x="4879" y="2202"/>
                    <a:pt x="5018" y="2102"/>
                  </a:cubicBezTo>
                  <a:cubicBezTo>
                    <a:pt x="5157" y="1983"/>
                    <a:pt x="5295" y="1904"/>
                    <a:pt x="5454" y="1805"/>
                  </a:cubicBezTo>
                  <a:cubicBezTo>
                    <a:pt x="5593" y="1706"/>
                    <a:pt x="5732" y="1607"/>
                    <a:pt x="5890" y="1527"/>
                  </a:cubicBezTo>
                  <a:cubicBezTo>
                    <a:pt x="6029" y="1448"/>
                    <a:pt x="6168" y="1369"/>
                    <a:pt x="6327" y="1270"/>
                  </a:cubicBezTo>
                  <a:cubicBezTo>
                    <a:pt x="6466" y="1210"/>
                    <a:pt x="6604" y="1131"/>
                    <a:pt x="6763" y="1071"/>
                  </a:cubicBezTo>
                  <a:cubicBezTo>
                    <a:pt x="7041" y="932"/>
                    <a:pt x="7338" y="833"/>
                    <a:pt x="7616" y="714"/>
                  </a:cubicBezTo>
                  <a:cubicBezTo>
                    <a:pt x="8726" y="318"/>
                    <a:pt x="9758" y="199"/>
                    <a:pt x="10650" y="179"/>
                  </a:cubicBezTo>
                  <a:cubicBezTo>
                    <a:pt x="10795" y="179"/>
                    <a:pt x="10932" y="170"/>
                    <a:pt x="11066" y="170"/>
                  </a:cubicBezTo>
                  <a:close/>
                  <a:moveTo>
                    <a:pt x="10650" y="0"/>
                  </a:moveTo>
                  <a:cubicBezTo>
                    <a:pt x="9758" y="0"/>
                    <a:pt x="8706" y="119"/>
                    <a:pt x="7556" y="516"/>
                  </a:cubicBezTo>
                  <a:cubicBezTo>
                    <a:pt x="7259" y="635"/>
                    <a:pt x="6961" y="714"/>
                    <a:pt x="6664" y="873"/>
                  </a:cubicBezTo>
                  <a:cubicBezTo>
                    <a:pt x="6525" y="932"/>
                    <a:pt x="6366" y="1012"/>
                    <a:pt x="6228" y="1071"/>
                  </a:cubicBezTo>
                  <a:cubicBezTo>
                    <a:pt x="6069" y="1170"/>
                    <a:pt x="5930" y="1250"/>
                    <a:pt x="5771" y="1329"/>
                  </a:cubicBezTo>
                  <a:cubicBezTo>
                    <a:pt x="5613" y="1408"/>
                    <a:pt x="5474" y="1508"/>
                    <a:pt x="5335" y="1607"/>
                  </a:cubicBezTo>
                  <a:cubicBezTo>
                    <a:pt x="5176" y="1706"/>
                    <a:pt x="5018" y="1805"/>
                    <a:pt x="4879" y="1924"/>
                  </a:cubicBezTo>
                  <a:cubicBezTo>
                    <a:pt x="4720" y="2043"/>
                    <a:pt x="4562" y="2162"/>
                    <a:pt x="4403" y="2281"/>
                  </a:cubicBezTo>
                  <a:cubicBezTo>
                    <a:pt x="4363" y="2301"/>
                    <a:pt x="4383" y="2321"/>
                    <a:pt x="4383" y="2340"/>
                  </a:cubicBezTo>
                  <a:lnTo>
                    <a:pt x="4383" y="2400"/>
                  </a:lnTo>
                  <a:lnTo>
                    <a:pt x="4383" y="2499"/>
                  </a:lnTo>
                  <a:lnTo>
                    <a:pt x="4383" y="2638"/>
                  </a:lnTo>
                  <a:cubicBezTo>
                    <a:pt x="4383" y="2737"/>
                    <a:pt x="4383" y="2816"/>
                    <a:pt x="4403" y="2916"/>
                  </a:cubicBezTo>
                  <a:cubicBezTo>
                    <a:pt x="4477" y="5827"/>
                    <a:pt x="4586" y="9364"/>
                    <a:pt x="4713" y="13670"/>
                  </a:cubicBezTo>
                  <a:lnTo>
                    <a:pt x="4713" y="13670"/>
                  </a:lnTo>
                  <a:cubicBezTo>
                    <a:pt x="4084" y="11868"/>
                    <a:pt x="3471" y="9772"/>
                    <a:pt x="2975" y="7397"/>
                  </a:cubicBezTo>
                  <a:cubicBezTo>
                    <a:pt x="2836" y="6703"/>
                    <a:pt x="2698" y="5989"/>
                    <a:pt x="2579" y="5256"/>
                  </a:cubicBezTo>
                  <a:lnTo>
                    <a:pt x="2499" y="4720"/>
                  </a:lnTo>
                  <a:lnTo>
                    <a:pt x="2440" y="4443"/>
                  </a:lnTo>
                  <a:cubicBezTo>
                    <a:pt x="2400" y="4502"/>
                    <a:pt x="2360" y="4601"/>
                    <a:pt x="2301" y="4681"/>
                  </a:cubicBezTo>
                  <a:cubicBezTo>
                    <a:pt x="2222" y="4839"/>
                    <a:pt x="2122" y="4998"/>
                    <a:pt x="2023" y="5156"/>
                  </a:cubicBezTo>
                  <a:cubicBezTo>
                    <a:pt x="1984" y="5236"/>
                    <a:pt x="1924" y="5315"/>
                    <a:pt x="1884" y="5414"/>
                  </a:cubicBezTo>
                  <a:cubicBezTo>
                    <a:pt x="1805" y="5573"/>
                    <a:pt x="1706" y="5751"/>
                    <a:pt x="1627" y="5930"/>
                  </a:cubicBezTo>
                  <a:cubicBezTo>
                    <a:pt x="1547" y="6108"/>
                    <a:pt x="1468" y="6287"/>
                    <a:pt x="1389" y="6465"/>
                  </a:cubicBezTo>
                  <a:cubicBezTo>
                    <a:pt x="774" y="7933"/>
                    <a:pt x="377" y="9579"/>
                    <a:pt x="278" y="11304"/>
                  </a:cubicBezTo>
                  <a:cubicBezTo>
                    <a:pt x="1" y="15429"/>
                    <a:pt x="1190" y="19257"/>
                    <a:pt x="3352" y="21894"/>
                  </a:cubicBezTo>
                  <a:cubicBezTo>
                    <a:pt x="3887" y="22549"/>
                    <a:pt x="4482" y="23124"/>
                    <a:pt x="5157" y="23600"/>
                  </a:cubicBezTo>
                  <a:cubicBezTo>
                    <a:pt x="5315" y="23719"/>
                    <a:pt x="5494" y="23818"/>
                    <a:pt x="5652" y="23917"/>
                  </a:cubicBezTo>
                  <a:lnTo>
                    <a:pt x="5910" y="24076"/>
                  </a:lnTo>
                  <a:lnTo>
                    <a:pt x="6168" y="24214"/>
                  </a:lnTo>
                  <a:cubicBezTo>
                    <a:pt x="6347" y="24294"/>
                    <a:pt x="6525" y="24393"/>
                    <a:pt x="6704" y="24472"/>
                  </a:cubicBezTo>
                  <a:cubicBezTo>
                    <a:pt x="6902" y="24551"/>
                    <a:pt x="7100" y="24611"/>
                    <a:pt x="7298" y="24690"/>
                  </a:cubicBezTo>
                  <a:lnTo>
                    <a:pt x="7417" y="24750"/>
                  </a:lnTo>
                  <a:lnTo>
                    <a:pt x="7457" y="24750"/>
                  </a:lnTo>
                  <a:cubicBezTo>
                    <a:pt x="7457" y="24760"/>
                    <a:pt x="7462" y="24765"/>
                    <a:pt x="7467" y="24765"/>
                  </a:cubicBezTo>
                  <a:cubicBezTo>
                    <a:pt x="7472" y="24765"/>
                    <a:pt x="7477" y="24760"/>
                    <a:pt x="7477" y="24750"/>
                  </a:cubicBezTo>
                  <a:lnTo>
                    <a:pt x="7497" y="24690"/>
                  </a:lnTo>
                  <a:lnTo>
                    <a:pt x="7556" y="24432"/>
                  </a:lnTo>
                  <a:lnTo>
                    <a:pt x="7616" y="24155"/>
                  </a:lnTo>
                  <a:cubicBezTo>
                    <a:pt x="7655" y="23976"/>
                    <a:pt x="7695" y="23798"/>
                    <a:pt x="7735" y="23619"/>
                  </a:cubicBezTo>
                  <a:cubicBezTo>
                    <a:pt x="7814" y="23262"/>
                    <a:pt x="7893" y="22925"/>
                    <a:pt x="7973" y="22568"/>
                  </a:cubicBezTo>
                  <a:cubicBezTo>
                    <a:pt x="8131" y="21894"/>
                    <a:pt x="8290" y="21220"/>
                    <a:pt x="8449" y="20565"/>
                  </a:cubicBezTo>
                  <a:cubicBezTo>
                    <a:pt x="9758" y="15389"/>
                    <a:pt x="11066" y="11582"/>
                    <a:pt x="12117" y="8766"/>
                  </a:cubicBezTo>
                  <a:cubicBezTo>
                    <a:pt x="13188" y="5950"/>
                    <a:pt x="13962" y="4125"/>
                    <a:pt x="14458" y="3015"/>
                  </a:cubicBezTo>
                  <a:cubicBezTo>
                    <a:pt x="14696" y="2440"/>
                    <a:pt x="14874" y="2043"/>
                    <a:pt x="14973" y="1805"/>
                  </a:cubicBezTo>
                  <a:cubicBezTo>
                    <a:pt x="15092" y="1547"/>
                    <a:pt x="15132" y="1428"/>
                    <a:pt x="15112" y="1428"/>
                  </a:cubicBezTo>
                  <a:cubicBezTo>
                    <a:pt x="15132" y="1428"/>
                    <a:pt x="15072" y="1389"/>
                    <a:pt x="14934" y="1270"/>
                  </a:cubicBezTo>
                  <a:cubicBezTo>
                    <a:pt x="14795" y="1190"/>
                    <a:pt x="14577" y="1012"/>
                    <a:pt x="14239" y="853"/>
                  </a:cubicBezTo>
                  <a:cubicBezTo>
                    <a:pt x="14081" y="774"/>
                    <a:pt x="13902" y="655"/>
                    <a:pt x="13664" y="575"/>
                  </a:cubicBezTo>
                  <a:cubicBezTo>
                    <a:pt x="13545" y="536"/>
                    <a:pt x="13426" y="476"/>
                    <a:pt x="13307" y="437"/>
                  </a:cubicBezTo>
                  <a:cubicBezTo>
                    <a:pt x="13169" y="377"/>
                    <a:pt x="13030" y="357"/>
                    <a:pt x="12871" y="298"/>
                  </a:cubicBezTo>
                  <a:cubicBezTo>
                    <a:pt x="12593" y="199"/>
                    <a:pt x="12256" y="159"/>
                    <a:pt x="11879" y="80"/>
                  </a:cubicBezTo>
                  <a:cubicBezTo>
                    <a:pt x="11701" y="60"/>
                    <a:pt x="11503" y="40"/>
                    <a:pt x="11285" y="20"/>
                  </a:cubicBezTo>
                  <a:cubicBezTo>
                    <a:pt x="11086" y="0"/>
                    <a:pt x="10868" y="0"/>
                    <a:pt x="1065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9"/>
            <p:cNvSpPr/>
            <p:nvPr/>
          </p:nvSpPr>
          <p:spPr>
            <a:xfrm>
              <a:off x="7316602" y="3288012"/>
              <a:ext cx="471979" cy="468804"/>
            </a:xfrm>
            <a:custGeom>
              <a:rect b="b" l="l" r="r" t="t"/>
              <a:pathLst>
                <a:path extrusionOk="0" h="14617" w="14716">
                  <a:moveTo>
                    <a:pt x="6624" y="1"/>
                  </a:moveTo>
                  <a:cubicBezTo>
                    <a:pt x="6564" y="21"/>
                    <a:pt x="6485" y="21"/>
                    <a:pt x="6386" y="40"/>
                  </a:cubicBezTo>
                  <a:cubicBezTo>
                    <a:pt x="6227" y="60"/>
                    <a:pt x="6029" y="80"/>
                    <a:pt x="5791" y="120"/>
                  </a:cubicBezTo>
                  <a:cubicBezTo>
                    <a:pt x="5573" y="179"/>
                    <a:pt x="5315" y="219"/>
                    <a:pt x="5037" y="318"/>
                  </a:cubicBezTo>
                  <a:cubicBezTo>
                    <a:pt x="4482" y="497"/>
                    <a:pt x="3828" y="774"/>
                    <a:pt x="3134" y="1270"/>
                  </a:cubicBezTo>
                  <a:cubicBezTo>
                    <a:pt x="2439" y="1746"/>
                    <a:pt x="1686" y="2460"/>
                    <a:pt x="1071" y="3451"/>
                  </a:cubicBezTo>
                  <a:cubicBezTo>
                    <a:pt x="754" y="3947"/>
                    <a:pt x="516" y="4522"/>
                    <a:pt x="298" y="5157"/>
                  </a:cubicBezTo>
                  <a:cubicBezTo>
                    <a:pt x="119" y="5811"/>
                    <a:pt x="20" y="6505"/>
                    <a:pt x="0" y="7279"/>
                  </a:cubicBezTo>
                  <a:cubicBezTo>
                    <a:pt x="0" y="8032"/>
                    <a:pt x="119" y="8845"/>
                    <a:pt x="397" y="9659"/>
                  </a:cubicBezTo>
                  <a:cubicBezTo>
                    <a:pt x="674" y="10472"/>
                    <a:pt x="1131" y="11265"/>
                    <a:pt x="1745" y="11999"/>
                  </a:cubicBezTo>
                  <a:cubicBezTo>
                    <a:pt x="2360" y="12732"/>
                    <a:pt x="3153" y="13387"/>
                    <a:pt x="4125" y="13843"/>
                  </a:cubicBezTo>
                  <a:cubicBezTo>
                    <a:pt x="5077" y="14319"/>
                    <a:pt x="6188" y="14597"/>
                    <a:pt x="7358" y="14616"/>
                  </a:cubicBezTo>
                  <a:cubicBezTo>
                    <a:pt x="8528" y="14597"/>
                    <a:pt x="9638" y="14319"/>
                    <a:pt x="10590" y="13843"/>
                  </a:cubicBezTo>
                  <a:cubicBezTo>
                    <a:pt x="11542" y="13387"/>
                    <a:pt x="12355" y="12732"/>
                    <a:pt x="12970" y="11999"/>
                  </a:cubicBezTo>
                  <a:cubicBezTo>
                    <a:pt x="13585" y="11285"/>
                    <a:pt x="14021" y="10472"/>
                    <a:pt x="14299" y="9659"/>
                  </a:cubicBezTo>
                  <a:cubicBezTo>
                    <a:pt x="14576" y="8845"/>
                    <a:pt x="14695" y="8032"/>
                    <a:pt x="14715" y="7279"/>
                  </a:cubicBezTo>
                  <a:cubicBezTo>
                    <a:pt x="14695" y="6525"/>
                    <a:pt x="14596" y="5811"/>
                    <a:pt x="14398" y="5157"/>
                  </a:cubicBezTo>
                  <a:cubicBezTo>
                    <a:pt x="14199" y="4522"/>
                    <a:pt x="13942" y="3947"/>
                    <a:pt x="13624" y="3451"/>
                  </a:cubicBezTo>
                  <a:cubicBezTo>
                    <a:pt x="13029" y="2460"/>
                    <a:pt x="12276" y="1746"/>
                    <a:pt x="11582" y="1270"/>
                  </a:cubicBezTo>
                  <a:cubicBezTo>
                    <a:pt x="10868" y="794"/>
                    <a:pt x="10213" y="497"/>
                    <a:pt x="9658" y="318"/>
                  </a:cubicBezTo>
                  <a:cubicBezTo>
                    <a:pt x="9400" y="219"/>
                    <a:pt x="9142" y="179"/>
                    <a:pt x="8904" y="120"/>
                  </a:cubicBezTo>
                  <a:cubicBezTo>
                    <a:pt x="8686" y="80"/>
                    <a:pt x="8488" y="60"/>
                    <a:pt x="8310" y="40"/>
                  </a:cubicBezTo>
                  <a:cubicBezTo>
                    <a:pt x="8230" y="21"/>
                    <a:pt x="8151" y="21"/>
                    <a:pt x="8072" y="21"/>
                  </a:cubicBezTo>
                  <a:cubicBezTo>
                    <a:pt x="8012" y="21"/>
                    <a:pt x="7933" y="1"/>
                    <a:pt x="7873" y="1"/>
                  </a:cubicBezTo>
                  <a:lnTo>
                    <a:pt x="7576" y="1"/>
                  </a:lnTo>
                  <a:cubicBezTo>
                    <a:pt x="7417" y="21"/>
                    <a:pt x="7358" y="21"/>
                    <a:pt x="7358" y="21"/>
                  </a:cubicBezTo>
                  <a:cubicBezTo>
                    <a:pt x="7358" y="40"/>
                    <a:pt x="7417" y="60"/>
                    <a:pt x="7576" y="80"/>
                  </a:cubicBezTo>
                  <a:cubicBezTo>
                    <a:pt x="7655" y="80"/>
                    <a:pt x="7754" y="80"/>
                    <a:pt x="7873" y="100"/>
                  </a:cubicBezTo>
                  <a:cubicBezTo>
                    <a:pt x="7933" y="100"/>
                    <a:pt x="7992" y="120"/>
                    <a:pt x="8072" y="120"/>
                  </a:cubicBezTo>
                  <a:cubicBezTo>
                    <a:pt x="8131" y="120"/>
                    <a:pt x="8210" y="140"/>
                    <a:pt x="8310" y="159"/>
                  </a:cubicBezTo>
                  <a:cubicBezTo>
                    <a:pt x="8468" y="199"/>
                    <a:pt x="8666" y="219"/>
                    <a:pt x="8885" y="278"/>
                  </a:cubicBezTo>
                  <a:cubicBezTo>
                    <a:pt x="9103" y="338"/>
                    <a:pt x="9341" y="378"/>
                    <a:pt x="9618" y="477"/>
                  </a:cubicBezTo>
                  <a:cubicBezTo>
                    <a:pt x="10154" y="675"/>
                    <a:pt x="10769" y="972"/>
                    <a:pt x="11463" y="1448"/>
                  </a:cubicBezTo>
                  <a:cubicBezTo>
                    <a:pt x="12137" y="1924"/>
                    <a:pt x="12851" y="2618"/>
                    <a:pt x="13426" y="3590"/>
                  </a:cubicBezTo>
                  <a:cubicBezTo>
                    <a:pt x="13723" y="4066"/>
                    <a:pt x="13961" y="4621"/>
                    <a:pt x="14160" y="5236"/>
                  </a:cubicBezTo>
                  <a:cubicBezTo>
                    <a:pt x="14338" y="5871"/>
                    <a:pt x="14437" y="6545"/>
                    <a:pt x="14437" y="7279"/>
                  </a:cubicBezTo>
                  <a:cubicBezTo>
                    <a:pt x="14437" y="8013"/>
                    <a:pt x="14299" y="8786"/>
                    <a:pt x="14041" y="9579"/>
                  </a:cubicBezTo>
                  <a:cubicBezTo>
                    <a:pt x="13763" y="10353"/>
                    <a:pt x="13347" y="11126"/>
                    <a:pt x="12752" y="11820"/>
                  </a:cubicBezTo>
                  <a:cubicBezTo>
                    <a:pt x="12157" y="12534"/>
                    <a:pt x="11383" y="13149"/>
                    <a:pt x="10471" y="13605"/>
                  </a:cubicBezTo>
                  <a:cubicBezTo>
                    <a:pt x="9559" y="14041"/>
                    <a:pt x="8488" y="14319"/>
                    <a:pt x="7358" y="14319"/>
                  </a:cubicBezTo>
                  <a:cubicBezTo>
                    <a:pt x="6227" y="14319"/>
                    <a:pt x="5176" y="14041"/>
                    <a:pt x="4244" y="13605"/>
                  </a:cubicBezTo>
                  <a:cubicBezTo>
                    <a:pt x="3332" y="13149"/>
                    <a:pt x="2558" y="12534"/>
                    <a:pt x="1963" y="11820"/>
                  </a:cubicBezTo>
                  <a:cubicBezTo>
                    <a:pt x="1369" y="11126"/>
                    <a:pt x="952" y="10353"/>
                    <a:pt x="674" y="9579"/>
                  </a:cubicBezTo>
                  <a:cubicBezTo>
                    <a:pt x="397" y="8786"/>
                    <a:pt x="278" y="8013"/>
                    <a:pt x="278" y="7279"/>
                  </a:cubicBezTo>
                  <a:cubicBezTo>
                    <a:pt x="278" y="6545"/>
                    <a:pt x="377" y="5871"/>
                    <a:pt x="555" y="5236"/>
                  </a:cubicBezTo>
                  <a:cubicBezTo>
                    <a:pt x="754" y="4621"/>
                    <a:pt x="992" y="4066"/>
                    <a:pt x="1289" y="3590"/>
                  </a:cubicBezTo>
                  <a:cubicBezTo>
                    <a:pt x="1864" y="2618"/>
                    <a:pt x="2578" y="1924"/>
                    <a:pt x="3253" y="1448"/>
                  </a:cubicBezTo>
                  <a:cubicBezTo>
                    <a:pt x="3927" y="972"/>
                    <a:pt x="4561" y="675"/>
                    <a:pt x="5097" y="477"/>
                  </a:cubicBezTo>
                  <a:cubicBezTo>
                    <a:pt x="5374" y="378"/>
                    <a:pt x="5612" y="338"/>
                    <a:pt x="5831" y="278"/>
                  </a:cubicBezTo>
                  <a:cubicBezTo>
                    <a:pt x="6049" y="219"/>
                    <a:pt x="6247" y="199"/>
                    <a:pt x="6406" y="159"/>
                  </a:cubicBezTo>
                  <a:cubicBezTo>
                    <a:pt x="6505" y="140"/>
                    <a:pt x="6584" y="120"/>
                    <a:pt x="6644" y="120"/>
                  </a:cubicBezTo>
                  <a:cubicBezTo>
                    <a:pt x="6723" y="120"/>
                    <a:pt x="6783" y="100"/>
                    <a:pt x="6842" y="100"/>
                  </a:cubicBezTo>
                  <a:cubicBezTo>
                    <a:pt x="6961" y="80"/>
                    <a:pt x="7060" y="80"/>
                    <a:pt x="7139" y="80"/>
                  </a:cubicBezTo>
                  <a:cubicBezTo>
                    <a:pt x="7298" y="60"/>
                    <a:pt x="7358" y="40"/>
                    <a:pt x="7358" y="21"/>
                  </a:cubicBezTo>
                  <a:cubicBezTo>
                    <a:pt x="7358" y="21"/>
                    <a:pt x="7298" y="21"/>
                    <a:pt x="71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9"/>
            <p:cNvSpPr/>
            <p:nvPr/>
          </p:nvSpPr>
          <p:spPr>
            <a:xfrm>
              <a:off x="5363320" y="2600730"/>
              <a:ext cx="2692390" cy="1582618"/>
            </a:xfrm>
            <a:custGeom>
              <a:rect b="b" l="l" r="r" t="t"/>
              <a:pathLst>
                <a:path extrusionOk="0" h="49345" w="83947">
                  <a:moveTo>
                    <a:pt x="50461" y="0"/>
                  </a:moveTo>
                  <a:cubicBezTo>
                    <a:pt x="48356" y="0"/>
                    <a:pt x="46209" y="164"/>
                    <a:pt x="44046" y="508"/>
                  </a:cubicBezTo>
                  <a:cubicBezTo>
                    <a:pt x="40654" y="1023"/>
                    <a:pt x="37263" y="2015"/>
                    <a:pt x="33892" y="3344"/>
                  </a:cubicBezTo>
                  <a:cubicBezTo>
                    <a:pt x="31691" y="4216"/>
                    <a:pt x="29588" y="5208"/>
                    <a:pt x="27586" y="6318"/>
                  </a:cubicBezTo>
                  <a:cubicBezTo>
                    <a:pt x="25602" y="7429"/>
                    <a:pt x="23718" y="8599"/>
                    <a:pt x="21934" y="9848"/>
                  </a:cubicBezTo>
                  <a:cubicBezTo>
                    <a:pt x="18364" y="12327"/>
                    <a:pt x="15191" y="15004"/>
                    <a:pt x="12395" y="17721"/>
                  </a:cubicBezTo>
                  <a:cubicBezTo>
                    <a:pt x="9539" y="20418"/>
                    <a:pt x="7219" y="23294"/>
                    <a:pt x="5196" y="26070"/>
                  </a:cubicBezTo>
                  <a:cubicBezTo>
                    <a:pt x="3233" y="28772"/>
                    <a:pt x="1555" y="31417"/>
                    <a:pt x="89" y="33855"/>
                  </a:cubicBezTo>
                  <a:lnTo>
                    <a:pt x="89" y="33855"/>
                  </a:lnTo>
                  <a:cubicBezTo>
                    <a:pt x="59" y="33897"/>
                    <a:pt x="30" y="33940"/>
                    <a:pt x="0" y="33983"/>
                  </a:cubicBezTo>
                  <a:lnTo>
                    <a:pt x="8" y="33989"/>
                  </a:lnTo>
                  <a:lnTo>
                    <a:pt x="8" y="33989"/>
                  </a:lnTo>
                  <a:cubicBezTo>
                    <a:pt x="6" y="33994"/>
                    <a:pt x="3" y="33998"/>
                    <a:pt x="0" y="34003"/>
                  </a:cubicBezTo>
                  <a:lnTo>
                    <a:pt x="138" y="34083"/>
                  </a:lnTo>
                  <a:lnTo>
                    <a:pt x="218" y="34142"/>
                  </a:lnTo>
                  <a:cubicBezTo>
                    <a:pt x="220" y="34139"/>
                    <a:pt x="222" y="34136"/>
                    <a:pt x="223" y="34133"/>
                  </a:cubicBezTo>
                  <a:lnTo>
                    <a:pt x="223" y="34133"/>
                  </a:lnTo>
                  <a:lnTo>
                    <a:pt x="238" y="34142"/>
                  </a:lnTo>
                  <a:cubicBezTo>
                    <a:pt x="1567" y="32238"/>
                    <a:pt x="2995" y="30493"/>
                    <a:pt x="4522" y="28946"/>
                  </a:cubicBezTo>
                  <a:cubicBezTo>
                    <a:pt x="6049" y="27379"/>
                    <a:pt x="7635" y="25991"/>
                    <a:pt x="9281" y="24801"/>
                  </a:cubicBezTo>
                  <a:cubicBezTo>
                    <a:pt x="10947" y="23631"/>
                    <a:pt x="12652" y="22620"/>
                    <a:pt x="14398" y="21906"/>
                  </a:cubicBezTo>
                  <a:cubicBezTo>
                    <a:pt x="16163" y="21172"/>
                    <a:pt x="17928" y="20676"/>
                    <a:pt x="19653" y="20319"/>
                  </a:cubicBezTo>
                  <a:cubicBezTo>
                    <a:pt x="22120" y="19798"/>
                    <a:pt x="24497" y="19587"/>
                    <a:pt x="26748" y="19587"/>
                  </a:cubicBezTo>
                  <a:cubicBezTo>
                    <a:pt x="27664" y="19587"/>
                    <a:pt x="28558" y="19622"/>
                    <a:pt x="29430" y="19685"/>
                  </a:cubicBezTo>
                  <a:cubicBezTo>
                    <a:pt x="30937" y="19804"/>
                    <a:pt x="32365" y="20022"/>
                    <a:pt x="33733" y="20280"/>
                  </a:cubicBezTo>
                  <a:cubicBezTo>
                    <a:pt x="35102" y="20557"/>
                    <a:pt x="36371" y="20894"/>
                    <a:pt x="37581" y="21291"/>
                  </a:cubicBezTo>
                  <a:cubicBezTo>
                    <a:pt x="40000" y="22084"/>
                    <a:pt x="42082" y="23096"/>
                    <a:pt x="43788" y="24305"/>
                  </a:cubicBezTo>
                  <a:cubicBezTo>
                    <a:pt x="45513" y="25475"/>
                    <a:pt x="46842" y="26824"/>
                    <a:pt x="47794" y="28172"/>
                  </a:cubicBezTo>
                  <a:cubicBezTo>
                    <a:pt x="48765" y="29501"/>
                    <a:pt x="49420" y="30830"/>
                    <a:pt x="49816" y="32020"/>
                  </a:cubicBezTo>
                  <a:cubicBezTo>
                    <a:pt x="50015" y="32615"/>
                    <a:pt x="50154" y="33190"/>
                    <a:pt x="50253" y="33705"/>
                  </a:cubicBezTo>
                  <a:cubicBezTo>
                    <a:pt x="50292" y="33983"/>
                    <a:pt x="50332" y="34241"/>
                    <a:pt x="50372" y="34479"/>
                  </a:cubicBezTo>
                  <a:cubicBezTo>
                    <a:pt x="50392" y="34776"/>
                    <a:pt x="50411" y="35054"/>
                    <a:pt x="50431" y="35312"/>
                  </a:cubicBezTo>
                  <a:lnTo>
                    <a:pt x="50649" y="35054"/>
                  </a:lnTo>
                  <a:lnTo>
                    <a:pt x="50768" y="34955"/>
                  </a:lnTo>
                  <a:lnTo>
                    <a:pt x="50828" y="34875"/>
                  </a:lnTo>
                  <a:cubicBezTo>
                    <a:pt x="50927" y="34756"/>
                    <a:pt x="51046" y="34677"/>
                    <a:pt x="51145" y="34578"/>
                  </a:cubicBezTo>
                  <a:cubicBezTo>
                    <a:pt x="51264" y="34499"/>
                    <a:pt x="51383" y="34419"/>
                    <a:pt x="51482" y="34340"/>
                  </a:cubicBezTo>
                  <a:cubicBezTo>
                    <a:pt x="51601" y="34261"/>
                    <a:pt x="51700" y="34181"/>
                    <a:pt x="51800" y="34122"/>
                  </a:cubicBezTo>
                  <a:cubicBezTo>
                    <a:pt x="52236" y="33864"/>
                    <a:pt x="52672" y="33685"/>
                    <a:pt x="53069" y="33566"/>
                  </a:cubicBezTo>
                  <a:cubicBezTo>
                    <a:pt x="53598" y="33408"/>
                    <a:pt x="54065" y="33355"/>
                    <a:pt x="54464" y="33355"/>
                  </a:cubicBezTo>
                  <a:cubicBezTo>
                    <a:pt x="54664" y="33355"/>
                    <a:pt x="54847" y="33368"/>
                    <a:pt x="55012" y="33388"/>
                  </a:cubicBezTo>
                  <a:cubicBezTo>
                    <a:pt x="55508" y="33447"/>
                    <a:pt x="55825" y="33566"/>
                    <a:pt x="56024" y="33646"/>
                  </a:cubicBezTo>
                  <a:cubicBezTo>
                    <a:pt x="56123" y="33685"/>
                    <a:pt x="56202" y="33705"/>
                    <a:pt x="56242" y="33725"/>
                  </a:cubicBezTo>
                  <a:cubicBezTo>
                    <a:pt x="56281" y="33745"/>
                    <a:pt x="56321" y="33765"/>
                    <a:pt x="56321" y="33765"/>
                  </a:cubicBezTo>
                  <a:cubicBezTo>
                    <a:pt x="56321" y="33765"/>
                    <a:pt x="56301" y="33745"/>
                    <a:pt x="56242" y="33705"/>
                  </a:cubicBezTo>
                  <a:cubicBezTo>
                    <a:pt x="56202" y="33685"/>
                    <a:pt x="56123" y="33666"/>
                    <a:pt x="56044" y="33606"/>
                  </a:cubicBezTo>
                  <a:cubicBezTo>
                    <a:pt x="55825" y="33527"/>
                    <a:pt x="55508" y="33388"/>
                    <a:pt x="55012" y="33328"/>
                  </a:cubicBezTo>
                  <a:cubicBezTo>
                    <a:pt x="54826" y="33299"/>
                    <a:pt x="54617" y="33280"/>
                    <a:pt x="54385" y="33280"/>
                  </a:cubicBezTo>
                  <a:cubicBezTo>
                    <a:pt x="54002" y="33280"/>
                    <a:pt x="53556" y="33331"/>
                    <a:pt x="53049" y="33467"/>
                  </a:cubicBezTo>
                  <a:cubicBezTo>
                    <a:pt x="52633" y="33586"/>
                    <a:pt x="52196" y="33765"/>
                    <a:pt x="51760" y="34023"/>
                  </a:cubicBezTo>
                  <a:cubicBezTo>
                    <a:pt x="51641" y="34102"/>
                    <a:pt x="51522" y="34161"/>
                    <a:pt x="51423" y="34241"/>
                  </a:cubicBezTo>
                  <a:cubicBezTo>
                    <a:pt x="51304" y="34320"/>
                    <a:pt x="51185" y="34399"/>
                    <a:pt x="51086" y="34499"/>
                  </a:cubicBezTo>
                  <a:cubicBezTo>
                    <a:pt x="50967" y="34578"/>
                    <a:pt x="50848" y="34677"/>
                    <a:pt x="50749" y="34776"/>
                  </a:cubicBezTo>
                  <a:cubicBezTo>
                    <a:pt x="50709" y="34816"/>
                    <a:pt x="50669" y="34875"/>
                    <a:pt x="50630" y="34915"/>
                  </a:cubicBezTo>
                  <a:lnTo>
                    <a:pt x="50530" y="35014"/>
                  </a:lnTo>
                  <a:cubicBezTo>
                    <a:pt x="50530" y="34955"/>
                    <a:pt x="50511" y="34875"/>
                    <a:pt x="50511" y="34816"/>
                  </a:cubicBezTo>
                  <a:cubicBezTo>
                    <a:pt x="50511" y="34697"/>
                    <a:pt x="50491" y="34578"/>
                    <a:pt x="50491" y="34459"/>
                  </a:cubicBezTo>
                  <a:cubicBezTo>
                    <a:pt x="50451" y="34221"/>
                    <a:pt x="50431" y="33963"/>
                    <a:pt x="50372" y="33685"/>
                  </a:cubicBezTo>
                  <a:cubicBezTo>
                    <a:pt x="50273" y="33150"/>
                    <a:pt x="50154" y="32575"/>
                    <a:pt x="49955" y="31980"/>
                  </a:cubicBezTo>
                  <a:cubicBezTo>
                    <a:pt x="49559" y="30750"/>
                    <a:pt x="48924" y="29422"/>
                    <a:pt x="47932" y="28053"/>
                  </a:cubicBezTo>
                  <a:cubicBezTo>
                    <a:pt x="46961" y="26705"/>
                    <a:pt x="45632" y="25336"/>
                    <a:pt x="43907" y="24127"/>
                  </a:cubicBezTo>
                  <a:cubicBezTo>
                    <a:pt x="42181" y="22917"/>
                    <a:pt x="40079" y="21886"/>
                    <a:pt x="37660" y="21073"/>
                  </a:cubicBezTo>
                  <a:cubicBezTo>
                    <a:pt x="36430" y="20676"/>
                    <a:pt x="35141" y="20339"/>
                    <a:pt x="33773" y="20061"/>
                  </a:cubicBezTo>
                  <a:cubicBezTo>
                    <a:pt x="32405" y="19784"/>
                    <a:pt x="30957" y="19566"/>
                    <a:pt x="29450" y="19447"/>
                  </a:cubicBezTo>
                  <a:cubicBezTo>
                    <a:pt x="28537" y="19375"/>
                    <a:pt x="27598" y="19336"/>
                    <a:pt x="26636" y="19336"/>
                  </a:cubicBezTo>
                  <a:cubicBezTo>
                    <a:pt x="24398" y="19336"/>
                    <a:pt x="22034" y="19548"/>
                    <a:pt x="19593" y="20061"/>
                  </a:cubicBezTo>
                  <a:cubicBezTo>
                    <a:pt x="17848" y="20418"/>
                    <a:pt x="16063" y="20914"/>
                    <a:pt x="14299" y="21648"/>
                  </a:cubicBezTo>
                  <a:cubicBezTo>
                    <a:pt x="12514" y="22382"/>
                    <a:pt x="10788" y="23393"/>
                    <a:pt x="9123" y="24583"/>
                  </a:cubicBezTo>
                  <a:cubicBezTo>
                    <a:pt x="7457" y="25773"/>
                    <a:pt x="5850" y="27181"/>
                    <a:pt x="4323" y="28747"/>
                  </a:cubicBezTo>
                  <a:cubicBezTo>
                    <a:pt x="3448" y="29634"/>
                    <a:pt x="2604" y="30578"/>
                    <a:pt x="1796" y="31579"/>
                  </a:cubicBezTo>
                  <a:lnTo>
                    <a:pt x="1796" y="31579"/>
                  </a:lnTo>
                  <a:cubicBezTo>
                    <a:pt x="2888" y="29854"/>
                    <a:pt x="4091" y="28059"/>
                    <a:pt x="5434" y="26229"/>
                  </a:cubicBezTo>
                  <a:cubicBezTo>
                    <a:pt x="7437" y="23472"/>
                    <a:pt x="9757" y="20617"/>
                    <a:pt x="12593" y="17939"/>
                  </a:cubicBezTo>
                  <a:cubicBezTo>
                    <a:pt x="15389" y="15223"/>
                    <a:pt x="18542" y="12565"/>
                    <a:pt x="22092" y="10086"/>
                  </a:cubicBezTo>
                  <a:cubicBezTo>
                    <a:pt x="23857" y="8837"/>
                    <a:pt x="25741" y="7667"/>
                    <a:pt x="27724" y="6576"/>
                  </a:cubicBezTo>
                  <a:cubicBezTo>
                    <a:pt x="29707" y="5466"/>
                    <a:pt x="31790" y="4494"/>
                    <a:pt x="33991" y="3601"/>
                  </a:cubicBezTo>
                  <a:cubicBezTo>
                    <a:pt x="37343" y="2293"/>
                    <a:pt x="40714" y="1321"/>
                    <a:pt x="44065" y="785"/>
                  </a:cubicBezTo>
                  <a:cubicBezTo>
                    <a:pt x="46254" y="451"/>
                    <a:pt x="48417" y="291"/>
                    <a:pt x="50534" y="291"/>
                  </a:cubicBezTo>
                  <a:cubicBezTo>
                    <a:pt x="51678" y="291"/>
                    <a:pt x="52808" y="338"/>
                    <a:pt x="53922" y="428"/>
                  </a:cubicBezTo>
                  <a:cubicBezTo>
                    <a:pt x="60268" y="944"/>
                    <a:pt x="66098" y="2947"/>
                    <a:pt x="70739" y="6021"/>
                  </a:cubicBezTo>
                  <a:cubicBezTo>
                    <a:pt x="71333" y="6378"/>
                    <a:pt x="71869" y="6814"/>
                    <a:pt x="72424" y="7211"/>
                  </a:cubicBezTo>
                  <a:lnTo>
                    <a:pt x="72841" y="7528"/>
                  </a:lnTo>
                  <a:lnTo>
                    <a:pt x="73039" y="7687"/>
                  </a:lnTo>
                  <a:lnTo>
                    <a:pt x="73237" y="7845"/>
                  </a:lnTo>
                  <a:cubicBezTo>
                    <a:pt x="73495" y="8063"/>
                    <a:pt x="73753" y="8282"/>
                    <a:pt x="74011" y="8500"/>
                  </a:cubicBezTo>
                  <a:cubicBezTo>
                    <a:pt x="75042" y="9372"/>
                    <a:pt x="75954" y="10324"/>
                    <a:pt x="76807" y="11316"/>
                  </a:cubicBezTo>
                  <a:cubicBezTo>
                    <a:pt x="78473" y="13299"/>
                    <a:pt x="79821" y="15441"/>
                    <a:pt x="80833" y="17622"/>
                  </a:cubicBezTo>
                  <a:cubicBezTo>
                    <a:pt x="82875" y="21985"/>
                    <a:pt x="83688" y="26507"/>
                    <a:pt x="83490" y="30592"/>
                  </a:cubicBezTo>
                  <a:cubicBezTo>
                    <a:pt x="83431" y="31623"/>
                    <a:pt x="83351" y="32615"/>
                    <a:pt x="83173" y="33586"/>
                  </a:cubicBezTo>
                  <a:cubicBezTo>
                    <a:pt x="83093" y="34082"/>
                    <a:pt x="82994" y="34538"/>
                    <a:pt x="82895" y="35014"/>
                  </a:cubicBezTo>
                  <a:cubicBezTo>
                    <a:pt x="82836" y="35252"/>
                    <a:pt x="82776" y="35490"/>
                    <a:pt x="82717" y="35708"/>
                  </a:cubicBezTo>
                  <a:cubicBezTo>
                    <a:pt x="82637" y="35946"/>
                    <a:pt x="82598" y="36164"/>
                    <a:pt x="82518" y="36402"/>
                  </a:cubicBezTo>
                  <a:cubicBezTo>
                    <a:pt x="81963" y="38187"/>
                    <a:pt x="81229" y="39853"/>
                    <a:pt x="80337" y="41301"/>
                  </a:cubicBezTo>
                  <a:cubicBezTo>
                    <a:pt x="79464" y="42768"/>
                    <a:pt x="78433" y="44057"/>
                    <a:pt x="77342" y="45128"/>
                  </a:cubicBezTo>
                  <a:cubicBezTo>
                    <a:pt x="76767" y="45664"/>
                    <a:pt x="76192" y="46159"/>
                    <a:pt x="75617" y="46596"/>
                  </a:cubicBezTo>
                  <a:cubicBezTo>
                    <a:pt x="75022" y="47032"/>
                    <a:pt x="74407" y="47409"/>
                    <a:pt x="73793" y="47726"/>
                  </a:cubicBezTo>
                  <a:cubicBezTo>
                    <a:pt x="71933" y="48731"/>
                    <a:pt x="70017" y="49134"/>
                    <a:pt x="68267" y="49134"/>
                  </a:cubicBezTo>
                  <a:cubicBezTo>
                    <a:pt x="67703" y="49134"/>
                    <a:pt x="67156" y="49092"/>
                    <a:pt x="66633" y="49015"/>
                  </a:cubicBezTo>
                  <a:cubicBezTo>
                    <a:pt x="64483" y="48699"/>
                    <a:pt x="62745" y="47775"/>
                    <a:pt x="61575" y="46692"/>
                  </a:cubicBezTo>
                  <a:lnTo>
                    <a:pt x="61575" y="46692"/>
                  </a:lnTo>
                  <a:lnTo>
                    <a:pt x="61557" y="46655"/>
                  </a:lnTo>
                  <a:cubicBezTo>
                    <a:pt x="61041" y="46199"/>
                    <a:pt x="60664" y="45644"/>
                    <a:pt x="60406" y="45069"/>
                  </a:cubicBezTo>
                  <a:cubicBezTo>
                    <a:pt x="60129" y="44493"/>
                    <a:pt x="59950" y="43918"/>
                    <a:pt x="59811" y="43363"/>
                  </a:cubicBezTo>
                  <a:cubicBezTo>
                    <a:pt x="59534" y="42233"/>
                    <a:pt x="59415" y="41182"/>
                    <a:pt x="59336" y="40250"/>
                  </a:cubicBezTo>
                  <a:cubicBezTo>
                    <a:pt x="59177" y="38385"/>
                    <a:pt x="58840" y="36938"/>
                    <a:pt x="58344" y="35926"/>
                  </a:cubicBezTo>
                  <a:cubicBezTo>
                    <a:pt x="57868" y="34915"/>
                    <a:pt x="57273" y="34380"/>
                    <a:pt x="56896" y="34102"/>
                  </a:cubicBezTo>
                  <a:cubicBezTo>
                    <a:pt x="56718" y="33963"/>
                    <a:pt x="56559" y="33884"/>
                    <a:pt x="56460" y="33824"/>
                  </a:cubicBezTo>
                  <a:cubicBezTo>
                    <a:pt x="56379" y="33792"/>
                    <a:pt x="56338" y="33760"/>
                    <a:pt x="56325" y="33760"/>
                  </a:cubicBezTo>
                  <a:cubicBezTo>
                    <a:pt x="56322" y="33760"/>
                    <a:pt x="56321" y="33761"/>
                    <a:pt x="56321" y="33765"/>
                  </a:cubicBezTo>
                  <a:cubicBezTo>
                    <a:pt x="56321" y="33765"/>
                    <a:pt x="56361" y="33785"/>
                    <a:pt x="56460" y="33844"/>
                  </a:cubicBezTo>
                  <a:cubicBezTo>
                    <a:pt x="56539" y="33923"/>
                    <a:pt x="56698" y="33983"/>
                    <a:pt x="56876" y="34142"/>
                  </a:cubicBezTo>
                  <a:cubicBezTo>
                    <a:pt x="57253" y="34439"/>
                    <a:pt x="57808" y="34974"/>
                    <a:pt x="58265" y="35966"/>
                  </a:cubicBezTo>
                  <a:cubicBezTo>
                    <a:pt x="58741" y="36958"/>
                    <a:pt x="59058" y="38405"/>
                    <a:pt x="59217" y="40269"/>
                  </a:cubicBezTo>
                  <a:cubicBezTo>
                    <a:pt x="59296" y="41202"/>
                    <a:pt x="59395" y="42253"/>
                    <a:pt x="59673" y="43403"/>
                  </a:cubicBezTo>
                  <a:cubicBezTo>
                    <a:pt x="59811" y="43958"/>
                    <a:pt x="59990" y="44553"/>
                    <a:pt x="60268" y="45128"/>
                  </a:cubicBezTo>
                  <a:cubicBezTo>
                    <a:pt x="60542" y="45715"/>
                    <a:pt x="60912" y="46283"/>
                    <a:pt x="61418" y="46775"/>
                  </a:cubicBezTo>
                  <a:lnTo>
                    <a:pt x="61418" y="46775"/>
                  </a:lnTo>
                  <a:lnTo>
                    <a:pt x="61418" y="46794"/>
                  </a:lnTo>
                  <a:lnTo>
                    <a:pt x="61438" y="46814"/>
                  </a:lnTo>
                  <a:cubicBezTo>
                    <a:pt x="62647" y="47924"/>
                    <a:pt x="64412" y="48896"/>
                    <a:pt x="66614" y="49213"/>
                  </a:cubicBezTo>
                  <a:cubicBezTo>
                    <a:pt x="67173" y="49295"/>
                    <a:pt x="67759" y="49345"/>
                    <a:pt x="68363" y="49345"/>
                  </a:cubicBezTo>
                  <a:cubicBezTo>
                    <a:pt x="68936" y="49345"/>
                    <a:pt x="69525" y="49300"/>
                    <a:pt x="70124" y="49194"/>
                  </a:cubicBezTo>
                  <a:cubicBezTo>
                    <a:pt x="70758" y="49114"/>
                    <a:pt x="71393" y="48936"/>
                    <a:pt x="72028" y="48737"/>
                  </a:cubicBezTo>
                  <a:cubicBezTo>
                    <a:pt x="72642" y="48519"/>
                    <a:pt x="73277" y="48261"/>
                    <a:pt x="73912" y="47924"/>
                  </a:cubicBezTo>
                  <a:cubicBezTo>
                    <a:pt x="74526" y="47607"/>
                    <a:pt x="75161" y="47230"/>
                    <a:pt x="75756" y="46774"/>
                  </a:cubicBezTo>
                  <a:cubicBezTo>
                    <a:pt x="76351" y="46338"/>
                    <a:pt x="76946" y="45842"/>
                    <a:pt x="77501" y="45307"/>
                  </a:cubicBezTo>
                  <a:cubicBezTo>
                    <a:pt x="78631" y="44216"/>
                    <a:pt x="79663" y="42927"/>
                    <a:pt x="80555" y="41439"/>
                  </a:cubicBezTo>
                  <a:cubicBezTo>
                    <a:pt x="81467" y="39952"/>
                    <a:pt x="82201" y="38286"/>
                    <a:pt x="82756" y="36462"/>
                  </a:cubicBezTo>
                  <a:cubicBezTo>
                    <a:pt x="82836" y="36244"/>
                    <a:pt x="82895" y="36006"/>
                    <a:pt x="82955" y="35788"/>
                  </a:cubicBezTo>
                  <a:cubicBezTo>
                    <a:pt x="83014" y="35550"/>
                    <a:pt x="83093" y="35312"/>
                    <a:pt x="83133" y="35074"/>
                  </a:cubicBezTo>
                  <a:cubicBezTo>
                    <a:pt x="83252" y="34598"/>
                    <a:pt x="83351" y="34122"/>
                    <a:pt x="83431" y="33646"/>
                  </a:cubicBezTo>
                  <a:cubicBezTo>
                    <a:pt x="83609" y="32654"/>
                    <a:pt x="83708" y="31643"/>
                    <a:pt x="83768" y="30612"/>
                  </a:cubicBezTo>
                  <a:cubicBezTo>
                    <a:pt x="83946" y="26487"/>
                    <a:pt x="83153" y="21926"/>
                    <a:pt x="81091" y="17503"/>
                  </a:cubicBezTo>
                  <a:cubicBezTo>
                    <a:pt x="80059" y="15302"/>
                    <a:pt x="78711" y="13140"/>
                    <a:pt x="77025" y="11137"/>
                  </a:cubicBezTo>
                  <a:cubicBezTo>
                    <a:pt x="76172" y="10146"/>
                    <a:pt x="75240" y="9174"/>
                    <a:pt x="74209" y="8301"/>
                  </a:cubicBezTo>
                  <a:cubicBezTo>
                    <a:pt x="73951" y="8083"/>
                    <a:pt x="73693" y="7845"/>
                    <a:pt x="73436" y="7627"/>
                  </a:cubicBezTo>
                  <a:lnTo>
                    <a:pt x="73237" y="7469"/>
                  </a:lnTo>
                  <a:lnTo>
                    <a:pt x="73019" y="7310"/>
                  </a:lnTo>
                  <a:lnTo>
                    <a:pt x="72603" y="6993"/>
                  </a:lnTo>
                  <a:cubicBezTo>
                    <a:pt x="72047" y="6596"/>
                    <a:pt x="71512" y="6140"/>
                    <a:pt x="70897" y="5783"/>
                  </a:cubicBezTo>
                  <a:cubicBezTo>
                    <a:pt x="66217" y="2669"/>
                    <a:pt x="60347" y="666"/>
                    <a:pt x="53941" y="151"/>
                  </a:cubicBezTo>
                  <a:cubicBezTo>
                    <a:pt x="52797" y="51"/>
                    <a:pt x="51636" y="0"/>
                    <a:pt x="504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9"/>
            <p:cNvSpPr/>
            <p:nvPr/>
          </p:nvSpPr>
          <p:spPr>
            <a:xfrm>
              <a:off x="7316602" y="3284195"/>
              <a:ext cx="471979" cy="468162"/>
            </a:xfrm>
            <a:custGeom>
              <a:rect b="b" l="l" r="r" t="t"/>
              <a:pathLst>
                <a:path extrusionOk="0" h="14597" w="14716">
                  <a:moveTo>
                    <a:pt x="7358" y="1"/>
                  </a:moveTo>
                  <a:cubicBezTo>
                    <a:pt x="6188" y="1"/>
                    <a:pt x="5077" y="298"/>
                    <a:pt x="4125" y="754"/>
                  </a:cubicBezTo>
                  <a:cubicBezTo>
                    <a:pt x="3153" y="1230"/>
                    <a:pt x="2360" y="1885"/>
                    <a:pt x="1745" y="2599"/>
                  </a:cubicBezTo>
                  <a:cubicBezTo>
                    <a:pt x="1131" y="3332"/>
                    <a:pt x="674" y="4145"/>
                    <a:pt x="397" y="4959"/>
                  </a:cubicBezTo>
                  <a:cubicBezTo>
                    <a:pt x="119" y="5772"/>
                    <a:pt x="0" y="6565"/>
                    <a:pt x="0" y="7338"/>
                  </a:cubicBezTo>
                  <a:cubicBezTo>
                    <a:pt x="20" y="8092"/>
                    <a:pt x="119" y="8806"/>
                    <a:pt x="298" y="9440"/>
                  </a:cubicBezTo>
                  <a:cubicBezTo>
                    <a:pt x="516" y="10095"/>
                    <a:pt x="754" y="10670"/>
                    <a:pt x="1071" y="11166"/>
                  </a:cubicBezTo>
                  <a:cubicBezTo>
                    <a:pt x="1686" y="12157"/>
                    <a:pt x="2420" y="12871"/>
                    <a:pt x="3134" y="13347"/>
                  </a:cubicBezTo>
                  <a:cubicBezTo>
                    <a:pt x="3847" y="13823"/>
                    <a:pt x="4482" y="14121"/>
                    <a:pt x="5037" y="14279"/>
                  </a:cubicBezTo>
                  <a:cubicBezTo>
                    <a:pt x="5315" y="14378"/>
                    <a:pt x="5573" y="14418"/>
                    <a:pt x="5791" y="14478"/>
                  </a:cubicBezTo>
                  <a:cubicBezTo>
                    <a:pt x="6029" y="14537"/>
                    <a:pt x="6227" y="14557"/>
                    <a:pt x="6386" y="14577"/>
                  </a:cubicBezTo>
                  <a:cubicBezTo>
                    <a:pt x="6485" y="14577"/>
                    <a:pt x="6564" y="14597"/>
                    <a:pt x="6624" y="14597"/>
                  </a:cubicBezTo>
                  <a:lnTo>
                    <a:pt x="7139" y="14597"/>
                  </a:lnTo>
                  <a:cubicBezTo>
                    <a:pt x="7298" y="14597"/>
                    <a:pt x="7358" y="14597"/>
                    <a:pt x="7358" y="14577"/>
                  </a:cubicBezTo>
                  <a:cubicBezTo>
                    <a:pt x="7358" y="14577"/>
                    <a:pt x="7298" y="14557"/>
                    <a:pt x="7139" y="14537"/>
                  </a:cubicBezTo>
                  <a:cubicBezTo>
                    <a:pt x="7060" y="14537"/>
                    <a:pt x="6961" y="14517"/>
                    <a:pt x="6842" y="14517"/>
                  </a:cubicBezTo>
                  <a:cubicBezTo>
                    <a:pt x="6783" y="14497"/>
                    <a:pt x="6723" y="14497"/>
                    <a:pt x="6644" y="14497"/>
                  </a:cubicBezTo>
                  <a:cubicBezTo>
                    <a:pt x="6564" y="14478"/>
                    <a:pt x="6485" y="14478"/>
                    <a:pt x="6406" y="14458"/>
                  </a:cubicBezTo>
                  <a:cubicBezTo>
                    <a:pt x="6247" y="14418"/>
                    <a:pt x="6049" y="14398"/>
                    <a:pt x="5831" y="14339"/>
                  </a:cubicBezTo>
                  <a:cubicBezTo>
                    <a:pt x="5612" y="14279"/>
                    <a:pt x="5355" y="14220"/>
                    <a:pt x="5097" y="14121"/>
                  </a:cubicBezTo>
                  <a:cubicBezTo>
                    <a:pt x="4561" y="13942"/>
                    <a:pt x="3927" y="13645"/>
                    <a:pt x="3253" y="13169"/>
                  </a:cubicBezTo>
                  <a:cubicBezTo>
                    <a:pt x="2578" y="12693"/>
                    <a:pt x="1864" y="11999"/>
                    <a:pt x="1289" y="11027"/>
                  </a:cubicBezTo>
                  <a:cubicBezTo>
                    <a:pt x="992" y="10551"/>
                    <a:pt x="754" y="9976"/>
                    <a:pt x="555" y="9361"/>
                  </a:cubicBezTo>
                  <a:cubicBezTo>
                    <a:pt x="377" y="8746"/>
                    <a:pt x="278" y="8052"/>
                    <a:pt x="278" y="7338"/>
                  </a:cubicBezTo>
                  <a:cubicBezTo>
                    <a:pt x="278" y="6585"/>
                    <a:pt x="397" y="5811"/>
                    <a:pt x="674" y="5038"/>
                  </a:cubicBezTo>
                  <a:cubicBezTo>
                    <a:pt x="952" y="4264"/>
                    <a:pt x="1369" y="3491"/>
                    <a:pt x="1963" y="2777"/>
                  </a:cubicBezTo>
                  <a:cubicBezTo>
                    <a:pt x="2558" y="2083"/>
                    <a:pt x="3332" y="1468"/>
                    <a:pt x="4244" y="1012"/>
                  </a:cubicBezTo>
                  <a:cubicBezTo>
                    <a:pt x="5156" y="556"/>
                    <a:pt x="6227" y="298"/>
                    <a:pt x="7358" y="278"/>
                  </a:cubicBezTo>
                  <a:cubicBezTo>
                    <a:pt x="8488" y="298"/>
                    <a:pt x="9539" y="556"/>
                    <a:pt x="10451" y="1012"/>
                  </a:cubicBezTo>
                  <a:cubicBezTo>
                    <a:pt x="11383" y="1468"/>
                    <a:pt x="12157" y="2083"/>
                    <a:pt x="12752" y="2777"/>
                  </a:cubicBezTo>
                  <a:cubicBezTo>
                    <a:pt x="13347" y="3491"/>
                    <a:pt x="13763" y="4264"/>
                    <a:pt x="14041" y="5038"/>
                  </a:cubicBezTo>
                  <a:cubicBezTo>
                    <a:pt x="14299" y="5811"/>
                    <a:pt x="14418" y="6605"/>
                    <a:pt x="14437" y="7338"/>
                  </a:cubicBezTo>
                  <a:cubicBezTo>
                    <a:pt x="14418" y="8052"/>
                    <a:pt x="14338" y="8746"/>
                    <a:pt x="14140" y="9361"/>
                  </a:cubicBezTo>
                  <a:cubicBezTo>
                    <a:pt x="13961" y="9976"/>
                    <a:pt x="13723" y="10551"/>
                    <a:pt x="13426" y="11027"/>
                  </a:cubicBezTo>
                  <a:cubicBezTo>
                    <a:pt x="12831" y="11999"/>
                    <a:pt x="12117" y="12693"/>
                    <a:pt x="11443" y="13169"/>
                  </a:cubicBezTo>
                  <a:cubicBezTo>
                    <a:pt x="10769" y="13645"/>
                    <a:pt x="10134" y="13942"/>
                    <a:pt x="9599" y="14121"/>
                  </a:cubicBezTo>
                  <a:cubicBezTo>
                    <a:pt x="9341" y="14220"/>
                    <a:pt x="9103" y="14279"/>
                    <a:pt x="8885" y="14339"/>
                  </a:cubicBezTo>
                  <a:cubicBezTo>
                    <a:pt x="8666" y="14398"/>
                    <a:pt x="8468" y="14418"/>
                    <a:pt x="8290" y="14458"/>
                  </a:cubicBezTo>
                  <a:cubicBezTo>
                    <a:pt x="8210" y="14458"/>
                    <a:pt x="8131" y="14478"/>
                    <a:pt x="8072" y="14497"/>
                  </a:cubicBezTo>
                  <a:cubicBezTo>
                    <a:pt x="7992" y="14497"/>
                    <a:pt x="7933" y="14497"/>
                    <a:pt x="7873" y="14517"/>
                  </a:cubicBezTo>
                  <a:cubicBezTo>
                    <a:pt x="7754" y="14517"/>
                    <a:pt x="7655" y="14537"/>
                    <a:pt x="7576" y="14537"/>
                  </a:cubicBezTo>
                  <a:cubicBezTo>
                    <a:pt x="7417" y="14557"/>
                    <a:pt x="7358" y="14577"/>
                    <a:pt x="7358" y="14577"/>
                  </a:cubicBezTo>
                  <a:cubicBezTo>
                    <a:pt x="7358" y="14597"/>
                    <a:pt x="7417" y="14597"/>
                    <a:pt x="7576" y="14597"/>
                  </a:cubicBezTo>
                  <a:lnTo>
                    <a:pt x="8072" y="14597"/>
                  </a:lnTo>
                  <a:cubicBezTo>
                    <a:pt x="8151" y="14597"/>
                    <a:pt x="8230" y="14577"/>
                    <a:pt x="8310" y="14577"/>
                  </a:cubicBezTo>
                  <a:cubicBezTo>
                    <a:pt x="8488" y="14537"/>
                    <a:pt x="8686" y="14537"/>
                    <a:pt x="8904" y="14478"/>
                  </a:cubicBezTo>
                  <a:cubicBezTo>
                    <a:pt x="9142" y="14418"/>
                    <a:pt x="9400" y="14378"/>
                    <a:pt x="9658" y="14279"/>
                  </a:cubicBezTo>
                  <a:cubicBezTo>
                    <a:pt x="10213" y="14121"/>
                    <a:pt x="10868" y="13823"/>
                    <a:pt x="11582" y="13347"/>
                  </a:cubicBezTo>
                  <a:cubicBezTo>
                    <a:pt x="12276" y="12851"/>
                    <a:pt x="13010" y="12157"/>
                    <a:pt x="13624" y="11166"/>
                  </a:cubicBezTo>
                  <a:cubicBezTo>
                    <a:pt x="13942" y="10670"/>
                    <a:pt x="14199" y="10095"/>
                    <a:pt x="14398" y="9440"/>
                  </a:cubicBezTo>
                  <a:cubicBezTo>
                    <a:pt x="14596" y="8806"/>
                    <a:pt x="14695" y="8092"/>
                    <a:pt x="14715" y="7338"/>
                  </a:cubicBezTo>
                  <a:cubicBezTo>
                    <a:pt x="14695" y="6565"/>
                    <a:pt x="14576" y="5772"/>
                    <a:pt x="14299" y="4959"/>
                  </a:cubicBezTo>
                  <a:cubicBezTo>
                    <a:pt x="14021" y="4145"/>
                    <a:pt x="13585" y="3332"/>
                    <a:pt x="12970" y="2599"/>
                  </a:cubicBezTo>
                  <a:cubicBezTo>
                    <a:pt x="12355" y="1885"/>
                    <a:pt x="11542" y="1230"/>
                    <a:pt x="10590" y="754"/>
                  </a:cubicBezTo>
                  <a:cubicBezTo>
                    <a:pt x="9638"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9"/>
            <p:cNvSpPr/>
            <p:nvPr/>
          </p:nvSpPr>
          <p:spPr>
            <a:xfrm>
              <a:off x="4604516" y="2162235"/>
              <a:ext cx="3801008" cy="3399653"/>
            </a:xfrm>
            <a:custGeom>
              <a:rect b="b" l="l" r="r" t="t"/>
              <a:pathLst>
                <a:path extrusionOk="0" h="105999" w="118513">
                  <a:moveTo>
                    <a:pt x="23778" y="47734"/>
                  </a:moveTo>
                  <a:cubicBezTo>
                    <a:pt x="23778" y="47734"/>
                    <a:pt x="23778" y="47735"/>
                    <a:pt x="23738" y="47774"/>
                  </a:cubicBezTo>
                  <a:cubicBezTo>
                    <a:pt x="23738" y="47774"/>
                    <a:pt x="23719" y="47833"/>
                    <a:pt x="23659" y="47933"/>
                  </a:cubicBezTo>
                  <a:cubicBezTo>
                    <a:pt x="23719" y="47833"/>
                    <a:pt x="23758" y="47774"/>
                    <a:pt x="23758" y="47774"/>
                  </a:cubicBezTo>
                  <a:cubicBezTo>
                    <a:pt x="23778" y="47735"/>
                    <a:pt x="23778" y="47734"/>
                    <a:pt x="23778" y="47734"/>
                  </a:cubicBezTo>
                  <a:close/>
                  <a:moveTo>
                    <a:pt x="72345" y="0"/>
                  </a:moveTo>
                  <a:cubicBezTo>
                    <a:pt x="71790" y="0"/>
                    <a:pt x="71235" y="0"/>
                    <a:pt x="70699" y="20"/>
                  </a:cubicBezTo>
                  <a:cubicBezTo>
                    <a:pt x="68518" y="80"/>
                    <a:pt x="66356" y="278"/>
                    <a:pt x="64234" y="576"/>
                  </a:cubicBezTo>
                  <a:cubicBezTo>
                    <a:pt x="60010" y="1151"/>
                    <a:pt x="55905" y="2142"/>
                    <a:pt x="52038" y="3471"/>
                  </a:cubicBezTo>
                  <a:cubicBezTo>
                    <a:pt x="48151" y="4800"/>
                    <a:pt x="44482" y="6465"/>
                    <a:pt x="41051" y="8409"/>
                  </a:cubicBezTo>
                  <a:cubicBezTo>
                    <a:pt x="40198" y="8865"/>
                    <a:pt x="39366" y="9400"/>
                    <a:pt x="38552" y="9916"/>
                  </a:cubicBezTo>
                  <a:cubicBezTo>
                    <a:pt x="37720" y="10412"/>
                    <a:pt x="36906" y="10947"/>
                    <a:pt x="36113" y="11503"/>
                  </a:cubicBezTo>
                  <a:cubicBezTo>
                    <a:pt x="34547" y="12593"/>
                    <a:pt x="33019" y="13743"/>
                    <a:pt x="31572" y="14933"/>
                  </a:cubicBezTo>
                  <a:cubicBezTo>
                    <a:pt x="28676" y="17333"/>
                    <a:pt x="26079" y="19931"/>
                    <a:pt x="23778" y="22687"/>
                  </a:cubicBezTo>
                  <a:cubicBezTo>
                    <a:pt x="21478" y="25424"/>
                    <a:pt x="19395" y="28260"/>
                    <a:pt x="17571" y="31135"/>
                  </a:cubicBezTo>
                  <a:cubicBezTo>
                    <a:pt x="16659" y="32583"/>
                    <a:pt x="15806" y="34031"/>
                    <a:pt x="15013" y="35498"/>
                  </a:cubicBezTo>
                  <a:cubicBezTo>
                    <a:pt x="14814" y="35855"/>
                    <a:pt x="14616" y="36232"/>
                    <a:pt x="14418" y="36589"/>
                  </a:cubicBezTo>
                  <a:lnTo>
                    <a:pt x="14140" y="37144"/>
                  </a:lnTo>
                  <a:lnTo>
                    <a:pt x="13862" y="37700"/>
                  </a:lnTo>
                  <a:cubicBezTo>
                    <a:pt x="13505" y="38433"/>
                    <a:pt x="13148" y="39167"/>
                    <a:pt x="12811" y="39901"/>
                  </a:cubicBezTo>
                  <a:cubicBezTo>
                    <a:pt x="11423" y="42836"/>
                    <a:pt x="10213" y="45751"/>
                    <a:pt x="9162" y="48646"/>
                  </a:cubicBezTo>
                  <a:cubicBezTo>
                    <a:pt x="8111" y="51542"/>
                    <a:pt x="7199" y="54398"/>
                    <a:pt x="6445" y="57194"/>
                  </a:cubicBezTo>
                  <a:cubicBezTo>
                    <a:pt x="6247" y="57908"/>
                    <a:pt x="6069" y="58602"/>
                    <a:pt x="5890" y="59296"/>
                  </a:cubicBezTo>
                  <a:cubicBezTo>
                    <a:pt x="5732" y="59990"/>
                    <a:pt x="5573" y="60684"/>
                    <a:pt x="5414" y="61378"/>
                  </a:cubicBezTo>
                  <a:cubicBezTo>
                    <a:pt x="5256" y="62072"/>
                    <a:pt x="5097" y="62747"/>
                    <a:pt x="4938" y="63421"/>
                  </a:cubicBezTo>
                  <a:cubicBezTo>
                    <a:pt x="4799" y="64115"/>
                    <a:pt x="4661" y="64789"/>
                    <a:pt x="4522" y="65444"/>
                  </a:cubicBezTo>
                  <a:cubicBezTo>
                    <a:pt x="3431" y="70818"/>
                    <a:pt x="2678" y="75934"/>
                    <a:pt x="2102" y="80733"/>
                  </a:cubicBezTo>
                  <a:cubicBezTo>
                    <a:pt x="1527" y="85513"/>
                    <a:pt x="1131" y="90015"/>
                    <a:pt x="813" y="94179"/>
                  </a:cubicBezTo>
                  <a:cubicBezTo>
                    <a:pt x="655" y="96281"/>
                    <a:pt x="496" y="98284"/>
                    <a:pt x="377" y="100208"/>
                  </a:cubicBezTo>
                  <a:cubicBezTo>
                    <a:pt x="238" y="102171"/>
                    <a:pt x="119" y="104055"/>
                    <a:pt x="0" y="105860"/>
                  </a:cubicBezTo>
                  <a:cubicBezTo>
                    <a:pt x="278" y="105919"/>
                    <a:pt x="536" y="105959"/>
                    <a:pt x="675" y="105998"/>
                  </a:cubicBezTo>
                  <a:cubicBezTo>
                    <a:pt x="774" y="105582"/>
                    <a:pt x="873" y="105185"/>
                    <a:pt x="952" y="104769"/>
                  </a:cubicBezTo>
                  <a:cubicBezTo>
                    <a:pt x="1032" y="104412"/>
                    <a:pt x="1131" y="104035"/>
                    <a:pt x="1210" y="103678"/>
                  </a:cubicBezTo>
                  <a:cubicBezTo>
                    <a:pt x="1388" y="102964"/>
                    <a:pt x="1567" y="102231"/>
                    <a:pt x="1745" y="101536"/>
                  </a:cubicBezTo>
                  <a:cubicBezTo>
                    <a:pt x="1944" y="100823"/>
                    <a:pt x="2122" y="100128"/>
                    <a:pt x="2301" y="99434"/>
                  </a:cubicBezTo>
                  <a:cubicBezTo>
                    <a:pt x="2499" y="98760"/>
                    <a:pt x="2697" y="98066"/>
                    <a:pt x="2876" y="97412"/>
                  </a:cubicBezTo>
                  <a:cubicBezTo>
                    <a:pt x="3649" y="94715"/>
                    <a:pt x="4443" y="92196"/>
                    <a:pt x="5236" y="89777"/>
                  </a:cubicBezTo>
                  <a:cubicBezTo>
                    <a:pt x="6802" y="84977"/>
                    <a:pt x="8389" y="80714"/>
                    <a:pt x="9876" y="76906"/>
                  </a:cubicBezTo>
                  <a:cubicBezTo>
                    <a:pt x="12851" y="69291"/>
                    <a:pt x="15489" y="63560"/>
                    <a:pt x="17591" y="59276"/>
                  </a:cubicBezTo>
                  <a:cubicBezTo>
                    <a:pt x="19693" y="54973"/>
                    <a:pt x="21279" y="52137"/>
                    <a:pt x="22291" y="50332"/>
                  </a:cubicBezTo>
                  <a:cubicBezTo>
                    <a:pt x="22787" y="49440"/>
                    <a:pt x="23163" y="48805"/>
                    <a:pt x="23401" y="48389"/>
                  </a:cubicBezTo>
                  <a:cubicBezTo>
                    <a:pt x="23520" y="48190"/>
                    <a:pt x="23600" y="48032"/>
                    <a:pt x="23659" y="47933"/>
                  </a:cubicBezTo>
                  <a:lnTo>
                    <a:pt x="23659" y="47933"/>
                  </a:lnTo>
                  <a:cubicBezTo>
                    <a:pt x="23580" y="48032"/>
                    <a:pt x="23500" y="48171"/>
                    <a:pt x="23381" y="48389"/>
                  </a:cubicBezTo>
                  <a:cubicBezTo>
                    <a:pt x="23124" y="48785"/>
                    <a:pt x="22747" y="49420"/>
                    <a:pt x="22231" y="50312"/>
                  </a:cubicBezTo>
                  <a:cubicBezTo>
                    <a:pt x="21200" y="52097"/>
                    <a:pt x="19594" y="54933"/>
                    <a:pt x="17472" y="59217"/>
                  </a:cubicBezTo>
                  <a:cubicBezTo>
                    <a:pt x="15350" y="63500"/>
                    <a:pt x="12712" y="69231"/>
                    <a:pt x="9698" y="76847"/>
                  </a:cubicBezTo>
                  <a:cubicBezTo>
                    <a:pt x="8210" y="80654"/>
                    <a:pt x="6624" y="84918"/>
                    <a:pt x="5037" y="89737"/>
                  </a:cubicBezTo>
                  <a:cubicBezTo>
                    <a:pt x="4244" y="92136"/>
                    <a:pt x="3451" y="94675"/>
                    <a:pt x="2678" y="97352"/>
                  </a:cubicBezTo>
                  <a:cubicBezTo>
                    <a:pt x="2479" y="98026"/>
                    <a:pt x="2281" y="98701"/>
                    <a:pt x="2102" y="99395"/>
                  </a:cubicBezTo>
                  <a:cubicBezTo>
                    <a:pt x="1904" y="100089"/>
                    <a:pt x="1726" y="100783"/>
                    <a:pt x="1547" y="101477"/>
                  </a:cubicBezTo>
                  <a:cubicBezTo>
                    <a:pt x="1349" y="102191"/>
                    <a:pt x="1170" y="102905"/>
                    <a:pt x="992" y="103639"/>
                  </a:cubicBezTo>
                  <a:cubicBezTo>
                    <a:pt x="913" y="103996"/>
                    <a:pt x="833" y="104372"/>
                    <a:pt x="734" y="104729"/>
                  </a:cubicBezTo>
                  <a:cubicBezTo>
                    <a:pt x="655" y="105066"/>
                    <a:pt x="575" y="105404"/>
                    <a:pt x="516" y="105741"/>
                  </a:cubicBezTo>
                  <a:cubicBezTo>
                    <a:pt x="456" y="105741"/>
                    <a:pt x="337" y="105701"/>
                    <a:pt x="218" y="105681"/>
                  </a:cubicBezTo>
                  <a:cubicBezTo>
                    <a:pt x="337" y="103956"/>
                    <a:pt x="456" y="102131"/>
                    <a:pt x="595" y="100228"/>
                  </a:cubicBezTo>
                  <a:cubicBezTo>
                    <a:pt x="714" y="98304"/>
                    <a:pt x="873" y="96301"/>
                    <a:pt x="1032" y="94219"/>
                  </a:cubicBezTo>
                  <a:cubicBezTo>
                    <a:pt x="1369" y="90034"/>
                    <a:pt x="1745" y="85552"/>
                    <a:pt x="2340" y="80753"/>
                  </a:cubicBezTo>
                  <a:cubicBezTo>
                    <a:pt x="2896" y="75974"/>
                    <a:pt x="3669" y="70877"/>
                    <a:pt x="4760" y="65503"/>
                  </a:cubicBezTo>
                  <a:cubicBezTo>
                    <a:pt x="4899" y="64849"/>
                    <a:pt x="5037" y="64174"/>
                    <a:pt x="5176" y="63480"/>
                  </a:cubicBezTo>
                  <a:cubicBezTo>
                    <a:pt x="5335" y="62806"/>
                    <a:pt x="5494" y="62132"/>
                    <a:pt x="5652" y="61438"/>
                  </a:cubicBezTo>
                  <a:cubicBezTo>
                    <a:pt x="5811" y="60763"/>
                    <a:pt x="5970" y="60069"/>
                    <a:pt x="6128" y="59375"/>
                  </a:cubicBezTo>
                  <a:cubicBezTo>
                    <a:pt x="6307" y="58681"/>
                    <a:pt x="6485" y="57967"/>
                    <a:pt x="6683" y="57273"/>
                  </a:cubicBezTo>
                  <a:cubicBezTo>
                    <a:pt x="7457" y="54477"/>
                    <a:pt x="8349" y="51621"/>
                    <a:pt x="9400" y="48746"/>
                  </a:cubicBezTo>
                  <a:cubicBezTo>
                    <a:pt x="10451" y="45870"/>
                    <a:pt x="11661" y="42955"/>
                    <a:pt x="13049" y="40020"/>
                  </a:cubicBezTo>
                  <a:cubicBezTo>
                    <a:pt x="13386" y="39306"/>
                    <a:pt x="13743" y="38572"/>
                    <a:pt x="14100" y="37819"/>
                  </a:cubicBezTo>
                  <a:lnTo>
                    <a:pt x="14358" y="37263"/>
                  </a:lnTo>
                  <a:lnTo>
                    <a:pt x="14656" y="36728"/>
                  </a:lnTo>
                  <a:cubicBezTo>
                    <a:pt x="14834" y="36351"/>
                    <a:pt x="15052" y="35994"/>
                    <a:pt x="15251" y="35637"/>
                  </a:cubicBezTo>
                  <a:cubicBezTo>
                    <a:pt x="16044" y="34170"/>
                    <a:pt x="16897" y="32722"/>
                    <a:pt x="17809" y="31294"/>
                  </a:cubicBezTo>
                  <a:cubicBezTo>
                    <a:pt x="19613" y="28419"/>
                    <a:pt x="21696" y="25603"/>
                    <a:pt x="23996" y="22866"/>
                  </a:cubicBezTo>
                  <a:cubicBezTo>
                    <a:pt x="26277" y="20129"/>
                    <a:pt x="28875" y="17531"/>
                    <a:pt x="31750" y="15151"/>
                  </a:cubicBezTo>
                  <a:cubicBezTo>
                    <a:pt x="33198" y="13962"/>
                    <a:pt x="34705" y="12811"/>
                    <a:pt x="36272" y="11741"/>
                  </a:cubicBezTo>
                  <a:cubicBezTo>
                    <a:pt x="37065" y="11185"/>
                    <a:pt x="37878" y="10650"/>
                    <a:pt x="38691" y="10154"/>
                  </a:cubicBezTo>
                  <a:cubicBezTo>
                    <a:pt x="39524" y="9658"/>
                    <a:pt x="40337" y="9123"/>
                    <a:pt x="41190" y="8647"/>
                  </a:cubicBezTo>
                  <a:cubicBezTo>
                    <a:pt x="44601" y="6723"/>
                    <a:pt x="48250" y="5057"/>
                    <a:pt x="52117" y="3749"/>
                  </a:cubicBezTo>
                  <a:cubicBezTo>
                    <a:pt x="55984" y="2420"/>
                    <a:pt x="60069" y="1428"/>
                    <a:pt x="64274" y="853"/>
                  </a:cubicBezTo>
                  <a:cubicBezTo>
                    <a:pt x="66396" y="576"/>
                    <a:pt x="68537" y="377"/>
                    <a:pt x="70719" y="318"/>
                  </a:cubicBezTo>
                  <a:cubicBezTo>
                    <a:pt x="71254" y="298"/>
                    <a:pt x="71790" y="298"/>
                    <a:pt x="72345" y="298"/>
                  </a:cubicBezTo>
                  <a:cubicBezTo>
                    <a:pt x="72881" y="298"/>
                    <a:pt x="73436" y="318"/>
                    <a:pt x="73991" y="338"/>
                  </a:cubicBezTo>
                  <a:cubicBezTo>
                    <a:pt x="75082" y="377"/>
                    <a:pt x="76192" y="377"/>
                    <a:pt x="77283" y="476"/>
                  </a:cubicBezTo>
                  <a:lnTo>
                    <a:pt x="77303" y="476"/>
                  </a:lnTo>
                  <a:cubicBezTo>
                    <a:pt x="80198" y="734"/>
                    <a:pt x="83629" y="1448"/>
                    <a:pt x="87338" y="2658"/>
                  </a:cubicBezTo>
                  <a:cubicBezTo>
                    <a:pt x="89182" y="3273"/>
                    <a:pt x="91086" y="4026"/>
                    <a:pt x="93029" y="4938"/>
                  </a:cubicBezTo>
                  <a:cubicBezTo>
                    <a:pt x="94973" y="5870"/>
                    <a:pt x="96916" y="6961"/>
                    <a:pt x="98860" y="8230"/>
                  </a:cubicBezTo>
                  <a:cubicBezTo>
                    <a:pt x="100783" y="9500"/>
                    <a:pt x="102707" y="10947"/>
                    <a:pt x="104492" y="12633"/>
                  </a:cubicBezTo>
                  <a:cubicBezTo>
                    <a:pt x="104928" y="13069"/>
                    <a:pt x="105384" y="13486"/>
                    <a:pt x="105820" y="13942"/>
                  </a:cubicBezTo>
                  <a:cubicBezTo>
                    <a:pt x="106237" y="14398"/>
                    <a:pt x="106673" y="14854"/>
                    <a:pt x="107109" y="15330"/>
                  </a:cubicBezTo>
                  <a:cubicBezTo>
                    <a:pt x="107506" y="15806"/>
                    <a:pt x="107923" y="16302"/>
                    <a:pt x="108319" y="16778"/>
                  </a:cubicBezTo>
                  <a:cubicBezTo>
                    <a:pt x="108537" y="17016"/>
                    <a:pt x="108716" y="17293"/>
                    <a:pt x="108914" y="17531"/>
                  </a:cubicBezTo>
                  <a:cubicBezTo>
                    <a:pt x="109112" y="17789"/>
                    <a:pt x="109291" y="18047"/>
                    <a:pt x="109489" y="18305"/>
                  </a:cubicBezTo>
                  <a:cubicBezTo>
                    <a:pt x="112523" y="22489"/>
                    <a:pt x="114943" y="27387"/>
                    <a:pt x="116351" y="32682"/>
                  </a:cubicBezTo>
                  <a:cubicBezTo>
                    <a:pt x="117898" y="38433"/>
                    <a:pt x="118215" y="44383"/>
                    <a:pt x="117323" y="50015"/>
                  </a:cubicBezTo>
                  <a:cubicBezTo>
                    <a:pt x="116866" y="52831"/>
                    <a:pt x="116133" y="55568"/>
                    <a:pt x="115062" y="58146"/>
                  </a:cubicBezTo>
                  <a:cubicBezTo>
                    <a:pt x="114526" y="59415"/>
                    <a:pt x="113931" y="60664"/>
                    <a:pt x="113257" y="61874"/>
                  </a:cubicBezTo>
                  <a:cubicBezTo>
                    <a:pt x="112563" y="63064"/>
                    <a:pt x="111809" y="64194"/>
                    <a:pt x="110977" y="65265"/>
                  </a:cubicBezTo>
                  <a:cubicBezTo>
                    <a:pt x="107665" y="69549"/>
                    <a:pt x="103223" y="72841"/>
                    <a:pt x="98304" y="74447"/>
                  </a:cubicBezTo>
                  <a:cubicBezTo>
                    <a:pt x="96042" y="75198"/>
                    <a:pt x="93695" y="75560"/>
                    <a:pt x="91374" y="75560"/>
                  </a:cubicBezTo>
                  <a:cubicBezTo>
                    <a:pt x="88671" y="75560"/>
                    <a:pt x="86004" y="75069"/>
                    <a:pt x="83550" y="74130"/>
                  </a:cubicBezTo>
                  <a:cubicBezTo>
                    <a:pt x="83272" y="74011"/>
                    <a:pt x="82975" y="73931"/>
                    <a:pt x="82697" y="73793"/>
                  </a:cubicBezTo>
                  <a:lnTo>
                    <a:pt x="81884" y="73416"/>
                  </a:lnTo>
                  <a:cubicBezTo>
                    <a:pt x="81606" y="73277"/>
                    <a:pt x="81349" y="73138"/>
                    <a:pt x="81071" y="72999"/>
                  </a:cubicBezTo>
                  <a:lnTo>
                    <a:pt x="80674" y="72781"/>
                  </a:lnTo>
                  <a:lnTo>
                    <a:pt x="80297" y="72543"/>
                  </a:lnTo>
                  <a:cubicBezTo>
                    <a:pt x="79266" y="71928"/>
                    <a:pt x="78314" y="71195"/>
                    <a:pt x="77442" y="70401"/>
                  </a:cubicBezTo>
                  <a:lnTo>
                    <a:pt x="76787" y="69787"/>
                  </a:lnTo>
                  <a:lnTo>
                    <a:pt x="76192" y="69152"/>
                  </a:lnTo>
                  <a:cubicBezTo>
                    <a:pt x="75994" y="68934"/>
                    <a:pt x="75816" y="68696"/>
                    <a:pt x="75617" y="68478"/>
                  </a:cubicBezTo>
                  <a:cubicBezTo>
                    <a:pt x="75439" y="68240"/>
                    <a:pt x="75240" y="68022"/>
                    <a:pt x="75082" y="67784"/>
                  </a:cubicBezTo>
                  <a:cubicBezTo>
                    <a:pt x="74388" y="66832"/>
                    <a:pt x="73832" y="65820"/>
                    <a:pt x="73317" y="64809"/>
                  </a:cubicBezTo>
                  <a:cubicBezTo>
                    <a:pt x="72345" y="62707"/>
                    <a:pt x="71730" y="60506"/>
                    <a:pt x="71611" y="58265"/>
                  </a:cubicBezTo>
                  <a:cubicBezTo>
                    <a:pt x="71453" y="56044"/>
                    <a:pt x="71790" y="53842"/>
                    <a:pt x="72524" y="51819"/>
                  </a:cubicBezTo>
                  <a:cubicBezTo>
                    <a:pt x="72623" y="51582"/>
                    <a:pt x="72722" y="51324"/>
                    <a:pt x="72821" y="51086"/>
                  </a:cubicBezTo>
                  <a:cubicBezTo>
                    <a:pt x="72960" y="50868"/>
                    <a:pt x="73099" y="50630"/>
                    <a:pt x="73237" y="50411"/>
                  </a:cubicBezTo>
                  <a:cubicBezTo>
                    <a:pt x="73535" y="49955"/>
                    <a:pt x="73852" y="49539"/>
                    <a:pt x="74170" y="49122"/>
                  </a:cubicBezTo>
                  <a:cubicBezTo>
                    <a:pt x="74348" y="48924"/>
                    <a:pt x="74527" y="48726"/>
                    <a:pt x="74705" y="48528"/>
                  </a:cubicBezTo>
                  <a:lnTo>
                    <a:pt x="74824" y="48389"/>
                  </a:lnTo>
                  <a:lnTo>
                    <a:pt x="74903" y="48309"/>
                  </a:lnTo>
                  <a:lnTo>
                    <a:pt x="74903" y="48290"/>
                  </a:lnTo>
                  <a:lnTo>
                    <a:pt x="74923" y="48290"/>
                  </a:lnTo>
                  <a:lnTo>
                    <a:pt x="74963" y="48250"/>
                  </a:lnTo>
                  <a:cubicBezTo>
                    <a:pt x="75062" y="48171"/>
                    <a:pt x="75161" y="48091"/>
                    <a:pt x="75280" y="48032"/>
                  </a:cubicBezTo>
                  <a:cubicBezTo>
                    <a:pt x="75716" y="47734"/>
                    <a:pt x="76173" y="47516"/>
                    <a:pt x="76668" y="47357"/>
                  </a:cubicBezTo>
                  <a:cubicBezTo>
                    <a:pt x="77140" y="47213"/>
                    <a:pt x="77635" y="47134"/>
                    <a:pt x="78124" y="47134"/>
                  </a:cubicBezTo>
                  <a:cubicBezTo>
                    <a:pt x="78642" y="47134"/>
                    <a:pt x="79154" y="47223"/>
                    <a:pt x="79623" y="47417"/>
                  </a:cubicBezTo>
                  <a:cubicBezTo>
                    <a:pt x="80555" y="47814"/>
                    <a:pt x="81269" y="48567"/>
                    <a:pt x="81725" y="49440"/>
                  </a:cubicBezTo>
                  <a:cubicBezTo>
                    <a:pt x="82181" y="50332"/>
                    <a:pt x="82419" y="51304"/>
                    <a:pt x="82598" y="52276"/>
                  </a:cubicBezTo>
                  <a:cubicBezTo>
                    <a:pt x="82677" y="52752"/>
                    <a:pt x="82737" y="53247"/>
                    <a:pt x="82776" y="53723"/>
                  </a:cubicBezTo>
                  <a:cubicBezTo>
                    <a:pt x="82816" y="54219"/>
                    <a:pt x="82856" y="54715"/>
                    <a:pt x="82915" y="55191"/>
                  </a:cubicBezTo>
                  <a:cubicBezTo>
                    <a:pt x="83054" y="56163"/>
                    <a:pt x="83232" y="57134"/>
                    <a:pt x="83550" y="58047"/>
                  </a:cubicBezTo>
                  <a:cubicBezTo>
                    <a:pt x="83861" y="58942"/>
                    <a:pt x="84325" y="59818"/>
                    <a:pt x="85017" y="60469"/>
                  </a:cubicBezTo>
                  <a:lnTo>
                    <a:pt x="85017" y="60469"/>
                  </a:lnTo>
                  <a:lnTo>
                    <a:pt x="85017" y="60486"/>
                  </a:lnTo>
                  <a:lnTo>
                    <a:pt x="85057" y="60525"/>
                  </a:lnTo>
                  <a:cubicBezTo>
                    <a:pt x="86445" y="61795"/>
                    <a:pt x="88190" y="62568"/>
                    <a:pt x="89975" y="62885"/>
                  </a:cubicBezTo>
                  <a:cubicBezTo>
                    <a:pt x="90629" y="63000"/>
                    <a:pt x="91285" y="63055"/>
                    <a:pt x="91937" y="63055"/>
                  </a:cubicBezTo>
                  <a:cubicBezTo>
                    <a:pt x="93085" y="63055"/>
                    <a:pt x="94222" y="62884"/>
                    <a:pt x="95310" y="62568"/>
                  </a:cubicBezTo>
                  <a:cubicBezTo>
                    <a:pt x="97015" y="62052"/>
                    <a:pt x="98562" y="61180"/>
                    <a:pt x="99911" y="60109"/>
                  </a:cubicBezTo>
                  <a:cubicBezTo>
                    <a:pt x="101259" y="59018"/>
                    <a:pt x="102429" y="57769"/>
                    <a:pt x="103401" y="56381"/>
                  </a:cubicBezTo>
                  <a:cubicBezTo>
                    <a:pt x="104353" y="55012"/>
                    <a:pt x="105146" y="53545"/>
                    <a:pt x="105761" y="52018"/>
                  </a:cubicBezTo>
                  <a:cubicBezTo>
                    <a:pt x="106376" y="50511"/>
                    <a:pt x="106812" y="48924"/>
                    <a:pt x="107090" y="47357"/>
                  </a:cubicBezTo>
                  <a:cubicBezTo>
                    <a:pt x="107625" y="44204"/>
                    <a:pt x="107526" y="41051"/>
                    <a:pt x="106951" y="38057"/>
                  </a:cubicBezTo>
                  <a:cubicBezTo>
                    <a:pt x="105820" y="32087"/>
                    <a:pt x="102885" y="26852"/>
                    <a:pt x="98998" y="23024"/>
                  </a:cubicBezTo>
                  <a:cubicBezTo>
                    <a:pt x="97015" y="21160"/>
                    <a:pt x="94873" y="19574"/>
                    <a:pt x="92613" y="18305"/>
                  </a:cubicBezTo>
                  <a:cubicBezTo>
                    <a:pt x="92335" y="18166"/>
                    <a:pt x="92057" y="18007"/>
                    <a:pt x="91780" y="17849"/>
                  </a:cubicBezTo>
                  <a:lnTo>
                    <a:pt x="91363" y="17630"/>
                  </a:lnTo>
                  <a:cubicBezTo>
                    <a:pt x="91205" y="17551"/>
                    <a:pt x="91066" y="17492"/>
                    <a:pt x="90927" y="17412"/>
                  </a:cubicBezTo>
                  <a:cubicBezTo>
                    <a:pt x="90352" y="17154"/>
                    <a:pt x="89777" y="16877"/>
                    <a:pt x="89202" y="16639"/>
                  </a:cubicBezTo>
                  <a:cubicBezTo>
                    <a:pt x="88627" y="16401"/>
                    <a:pt x="88052" y="16183"/>
                    <a:pt x="87476" y="15945"/>
                  </a:cubicBezTo>
                  <a:cubicBezTo>
                    <a:pt x="86881" y="15746"/>
                    <a:pt x="86306" y="15568"/>
                    <a:pt x="85731" y="15389"/>
                  </a:cubicBezTo>
                  <a:cubicBezTo>
                    <a:pt x="83391" y="14695"/>
                    <a:pt x="81071" y="14219"/>
                    <a:pt x="78810" y="13962"/>
                  </a:cubicBezTo>
                  <a:cubicBezTo>
                    <a:pt x="77229" y="13797"/>
                    <a:pt x="75676" y="13717"/>
                    <a:pt x="74159" y="13717"/>
                  </a:cubicBezTo>
                  <a:cubicBezTo>
                    <a:pt x="73487" y="13717"/>
                    <a:pt x="72823" y="13733"/>
                    <a:pt x="72167" y="13763"/>
                  </a:cubicBezTo>
                  <a:cubicBezTo>
                    <a:pt x="67863" y="13981"/>
                    <a:pt x="63897" y="14834"/>
                    <a:pt x="60327" y="16044"/>
                  </a:cubicBezTo>
                  <a:cubicBezTo>
                    <a:pt x="56758" y="17234"/>
                    <a:pt x="53565" y="18721"/>
                    <a:pt x="50729" y="20347"/>
                  </a:cubicBezTo>
                  <a:cubicBezTo>
                    <a:pt x="47893" y="21954"/>
                    <a:pt x="45394" y="23659"/>
                    <a:pt x="43173" y="25345"/>
                  </a:cubicBezTo>
                  <a:cubicBezTo>
                    <a:pt x="40972" y="27030"/>
                    <a:pt x="39028" y="28696"/>
                    <a:pt x="37323" y="30303"/>
                  </a:cubicBezTo>
                  <a:cubicBezTo>
                    <a:pt x="36887" y="30679"/>
                    <a:pt x="36470" y="31096"/>
                    <a:pt x="36074" y="31473"/>
                  </a:cubicBezTo>
                  <a:cubicBezTo>
                    <a:pt x="35677" y="31869"/>
                    <a:pt x="35280" y="32246"/>
                    <a:pt x="34903" y="32623"/>
                  </a:cubicBezTo>
                  <a:cubicBezTo>
                    <a:pt x="34150" y="33376"/>
                    <a:pt x="33476" y="34130"/>
                    <a:pt x="32841" y="34844"/>
                  </a:cubicBezTo>
                  <a:cubicBezTo>
                    <a:pt x="30322" y="37759"/>
                    <a:pt x="28577" y="40238"/>
                    <a:pt x="27249" y="42181"/>
                  </a:cubicBezTo>
                  <a:cubicBezTo>
                    <a:pt x="25940" y="44125"/>
                    <a:pt x="25087" y="45513"/>
                    <a:pt x="24532" y="46425"/>
                  </a:cubicBezTo>
                  <a:cubicBezTo>
                    <a:pt x="24274" y="46882"/>
                    <a:pt x="24076" y="47199"/>
                    <a:pt x="23957" y="47417"/>
                  </a:cubicBezTo>
                  <a:cubicBezTo>
                    <a:pt x="23877" y="47536"/>
                    <a:pt x="23838" y="47615"/>
                    <a:pt x="23818" y="47655"/>
                  </a:cubicBezTo>
                  <a:cubicBezTo>
                    <a:pt x="23778" y="47714"/>
                    <a:pt x="23758" y="47734"/>
                    <a:pt x="23778" y="47734"/>
                  </a:cubicBezTo>
                  <a:cubicBezTo>
                    <a:pt x="23778" y="47734"/>
                    <a:pt x="23798" y="47714"/>
                    <a:pt x="23838" y="47675"/>
                  </a:cubicBezTo>
                  <a:cubicBezTo>
                    <a:pt x="23857" y="47615"/>
                    <a:pt x="23917" y="47536"/>
                    <a:pt x="23976" y="47437"/>
                  </a:cubicBezTo>
                  <a:cubicBezTo>
                    <a:pt x="24115" y="47219"/>
                    <a:pt x="24314" y="46901"/>
                    <a:pt x="24591" y="46445"/>
                  </a:cubicBezTo>
                  <a:cubicBezTo>
                    <a:pt x="25146" y="45553"/>
                    <a:pt x="26019" y="44165"/>
                    <a:pt x="27348" y="42221"/>
                  </a:cubicBezTo>
                  <a:cubicBezTo>
                    <a:pt x="28676" y="40317"/>
                    <a:pt x="30422" y="37838"/>
                    <a:pt x="32960" y="34943"/>
                  </a:cubicBezTo>
                  <a:cubicBezTo>
                    <a:pt x="33595" y="34229"/>
                    <a:pt x="34269" y="33476"/>
                    <a:pt x="35022" y="32722"/>
                  </a:cubicBezTo>
                  <a:cubicBezTo>
                    <a:pt x="35379" y="32345"/>
                    <a:pt x="35796" y="31968"/>
                    <a:pt x="36193" y="31592"/>
                  </a:cubicBezTo>
                  <a:cubicBezTo>
                    <a:pt x="36589" y="31195"/>
                    <a:pt x="37006" y="30798"/>
                    <a:pt x="37422" y="30402"/>
                  </a:cubicBezTo>
                  <a:cubicBezTo>
                    <a:pt x="39147" y="28815"/>
                    <a:pt x="41091" y="27149"/>
                    <a:pt x="43292" y="25484"/>
                  </a:cubicBezTo>
                  <a:cubicBezTo>
                    <a:pt x="45513" y="23798"/>
                    <a:pt x="48012" y="22112"/>
                    <a:pt x="50828" y="20506"/>
                  </a:cubicBezTo>
                  <a:cubicBezTo>
                    <a:pt x="53664" y="18900"/>
                    <a:pt x="56857" y="17432"/>
                    <a:pt x="60407" y="16242"/>
                  </a:cubicBezTo>
                  <a:cubicBezTo>
                    <a:pt x="63956" y="15032"/>
                    <a:pt x="67903" y="14200"/>
                    <a:pt x="72186" y="13981"/>
                  </a:cubicBezTo>
                  <a:cubicBezTo>
                    <a:pt x="72795" y="13953"/>
                    <a:pt x="73412" y="13939"/>
                    <a:pt x="74036" y="13939"/>
                  </a:cubicBezTo>
                  <a:cubicBezTo>
                    <a:pt x="75586" y="13939"/>
                    <a:pt x="77178" y="14024"/>
                    <a:pt x="78790" y="14180"/>
                  </a:cubicBezTo>
                  <a:cubicBezTo>
                    <a:pt x="81051" y="14438"/>
                    <a:pt x="83351" y="14914"/>
                    <a:pt x="85672" y="15608"/>
                  </a:cubicBezTo>
                  <a:cubicBezTo>
                    <a:pt x="86247" y="15806"/>
                    <a:pt x="86822" y="15965"/>
                    <a:pt x="87397" y="16183"/>
                  </a:cubicBezTo>
                  <a:cubicBezTo>
                    <a:pt x="87972" y="16401"/>
                    <a:pt x="88547" y="16619"/>
                    <a:pt x="89122" y="16857"/>
                  </a:cubicBezTo>
                  <a:cubicBezTo>
                    <a:pt x="89698" y="17095"/>
                    <a:pt x="90253" y="17373"/>
                    <a:pt x="90828" y="17630"/>
                  </a:cubicBezTo>
                  <a:cubicBezTo>
                    <a:pt x="90967" y="17690"/>
                    <a:pt x="91125" y="17769"/>
                    <a:pt x="91264" y="17829"/>
                  </a:cubicBezTo>
                  <a:lnTo>
                    <a:pt x="91681" y="18067"/>
                  </a:lnTo>
                  <a:cubicBezTo>
                    <a:pt x="91958" y="18205"/>
                    <a:pt x="92236" y="18364"/>
                    <a:pt x="92514" y="18523"/>
                  </a:cubicBezTo>
                  <a:cubicBezTo>
                    <a:pt x="94735" y="19772"/>
                    <a:pt x="96876" y="21339"/>
                    <a:pt x="98820" y="23203"/>
                  </a:cubicBezTo>
                  <a:cubicBezTo>
                    <a:pt x="102687" y="26991"/>
                    <a:pt x="105582" y="32187"/>
                    <a:pt x="106713" y="38116"/>
                  </a:cubicBezTo>
                  <a:cubicBezTo>
                    <a:pt x="107268" y="41051"/>
                    <a:pt x="107367" y="44184"/>
                    <a:pt x="106832" y="47318"/>
                  </a:cubicBezTo>
                  <a:cubicBezTo>
                    <a:pt x="106554" y="48865"/>
                    <a:pt x="106138" y="50411"/>
                    <a:pt x="105523" y="51919"/>
                  </a:cubicBezTo>
                  <a:cubicBezTo>
                    <a:pt x="104908" y="53426"/>
                    <a:pt x="104135" y="54874"/>
                    <a:pt x="103183" y="56222"/>
                  </a:cubicBezTo>
                  <a:cubicBezTo>
                    <a:pt x="102231" y="57590"/>
                    <a:pt x="101081" y="58820"/>
                    <a:pt x="99752" y="59891"/>
                  </a:cubicBezTo>
                  <a:cubicBezTo>
                    <a:pt x="98423" y="60942"/>
                    <a:pt x="96896" y="61795"/>
                    <a:pt x="95230" y="62290"/>
                  </a:cubicBezTo>
                  <a:cubicBezTo>
                    <a:pt x="94183" y="62606"/>
                    <a:pt x="93071" y="62769"/>
                    <a:pt x="91950" y="62769"/>
                  </a:cubicBezTo>
                  <a:cubicBezTo>
                    <a:pt x="91311" y="62769"/>
                    <a:pt x="90669" y="62716"/>
                    <a:pt x="90035" y="62608"/>
                  </a:cubicBezTo>
                  <a:cubicBezTo>
                    <a:pt x="88307" y="62313"/>
                    <a:pt x="86618" y="61572"/>
                    <a:pt x="85295" y="60364"/>
                  </a:cubicBezTo>
                  <a:lnTo>
                    <a:pt x="85295" y="60364"/>
                  </a:lnTo>
                  <a:lnTo>
                    <a:pt x="85295" y="60347"/>
                  </a:lnTo>
                  <a:lnTo>
                    <a:pt x="85255" y="60307"/>
                  </a:lnTo>
                  <a:cubicBezTo>
                    <a:pt x="84581" y="59693"/>
                    <a:pt x="84125" y="58840"/>
                    <a:pt x="83808" y="57967"/>
                  </a:cubicBezTo>
                  <a:cubicBezTo>
                    <a:pt x="83510" y="57075"/>
                    <a:pt x="83332" y="56123"/>
                    <a:pt x="83213" y="55151"/>
                  </a:cubicBezTo>
                  <a:cubicBezTo>
                    <a:pt x="83133" y="54675"/>
                    <a:pt x="83113" y="54199"/>
                    <a:pt x="83054" y="53703"/>
                  </a:cubicBezTo>
                  <a:cubicBezTo>
                    <a:pt x="83014" y="53208"/>
                    <a:pt x="82955" y="52712"/>
                    <a:pt x="82876" y="52216"/>
                  </a:cubicBezTo>
                  <a:cubicBezTo>
                    <a:pt x="82697" y="51225"/>
                    <a:pt x="82459" y="50233"/>
                    <a:pt x="81963" y="49301"/>
                  </a:cubicBezTo>
                  <a:cubicBezTo>
                    <a:pt x="81507" y="48389"/>
                    <a:pt x="80734" y="47576"/>
                    <a:pt x="79742" y="47159"/>
                  </a:cubicBezTo>
                  <a:cubicBezTo>
                    <a:pt x="79223" y="46945"/>
                    <a:pt x="78673" y="46847"/>
                    <a:pt x="78123" y="46847"/>
                  </a:cubicBezTo>
                  <a:cubicBezTo>
                    <a:pt x="77602" y="46847"/>
                    <a:pt x="77081" y="46936"/>
                    <a:pt x="76589" y="47100"/>
                  </a:cubicBezTo>
                  <a:cubicBezTo>
                    <a:pt x="76073" y="47258"/>
                    <a:pt x="75578" y="47496"/>
                    <a:pt x="75121" y="47794"/>
                  </a:cubicBezTo>
                  <a:cubicBezTo>
                    <a:pt x="75002" y="47853"/>
                    <a:pt x="74903" y="47952"/>
                    <a:pt x="74784" y="48032"/>
                  </a:cubicBezTo>
                  <a:lnTo>
                    <a:pt x="74745" y="48052"/>
                  </a:lnTo>
                  <a:cubicBezTo>
                    <a:pt x="74745" y="48071"/>
                    <a:pt x="74725" y="48071"/>
                    <a:pt x="74725" y="48091"/>
                  </a:cubicBezTo>
                  <a:lnTo>
                    <a:pt x="74705" y="48111"/>
                  </a:lnTo>
                  <a:lnTo>
                    <a:pt x="74626" y="48171"/>
                  </a:lnTo>
                  <a:lnTo>
                    <a:pt x="74507" y="48329"/>
                  </a:lnTo>
                  <a:cubicBezTo>
                    <a:pt x="74328" y="48528"/>
                    <a:pt x="74130" y="48726"/>
                    <a:pt x="73971" y="48944"/>
                  </a:cubicBezTo>
                  <a:cubicBezTo>
                    <a:pt x="73614" y="49360"/>
                    <a:pt x="73297" y="49797"/>
                    <a:pt x="73000" y="50253"/>
                  </a:cubicBezTo>
                  <a:cubicBezTo>
                    <a:pt x="72861" y="50471"/>
                    <a:pt x="72722" y="50709"/>
                    <a:pt x="72583" y="50947"/>
                  </a:cubicBezTo>
                  <a:cubicBezTo>
                    <a:pt x="72464" y="51225"/>
                    <a:pt x="72365" y="51463"/>
                    <a:pt x="72266" y="51720"/>
                  </a:cubicBezTo>
                  <a:cubicBezTo>
                    <a:pt x="71512" y="53783"/>
                    <a:pt x="71155" y="56024"/>
                    <a:pt x="71334" y="58284"/>
                  </a:cubicBezTo>
                  <a:cubicBezTo>
                    <a:pt x="71453" y="60545"/>
                    <a:pt x="72087" y="62806"/>
                    <a:pt x="73059" y="64928"/>
                  </a:cubicBezTo>
                  <a:cubicBezTo>
                    <a:pt x="73575" y="65959"/>
                    <a:pt x="74150" y="66990"/>
                    <a:pt x="74864" y="67942"/>
                  </a:cubicBezTo>
                  <a:cubicBezTo>
                    <a:pt x="75022" y="68200"/>
                    <a:pt x="75221" y="68418"/>
                    <a:pt x="75399" y="68656"/>
                  </a:cubicBezTo>
                  <a:cubicBezTo>
                    <a:pt x="75597" y="68874"/>
                    <a:pt x="75776" y="69112"/>
                    <a:pt x="75974" y="69330"/>
                  </a:cubicBezTo>
                  <a:lnTo>
                    <a:pt x="76589" y="69985"/>
                  </a:lnTo>
                  <a:lnTo>
                    <a:pt x="77243" y="70620"/>
                  </a:lnTo>
                  <a:cubicBezTo>
                    <a:pt x="78136" y="71413"/>
                    <a:pt x="79088" y="72166"/>
                    <a:pt x="80139" y="72781"/>
                  </a:cubicBezTo>
                  <a:lnTo>
                    <a:pt x="80535" y="73019"/>
                  </a:lnTo>
                  <a:lnTo>
                    <a:pt x="80932" y="73237"/>
                  </a:lnTo>
                  <a:cubicBezTo>
                    <a:pt x="81210" y="73376"/>
                    <a:pt x="81467" y="73535"/>
                    <a:pt x="81745" y="73674"/>
                  </a:cubicBezTo>
                  <a:cubicBezTo>
                    <a:pt x="82023" y="73793"/>
                    <a:pt x="82300" y="73931"/>
                    <a:pt x="82598" y="74050"/>
                  </a:cubicBezTo>
                  <a:cubicBezTo>
                    <a:pt x="82876" y="74189"/>
                    <a:pt x="83153" y="74288"/>
                    <a:pt x="83451" y="74407"/>
                  </a:cubicBezTo>
                  <a:cubicBezTo>
                    <a:pt x="85924" y="75356"/>
                    <a:pt x="88622" y="75852"/>
                    <a:pt x="91361" y="75852"/>
                  </a:cubicBezTo>
                  <a:cubicBezTo>
                    <a:pt x="93716" y="75852"/>
                    <a:pt x="96102" y="75486"/>
                    <a:pt x="98403" y="74725"/>
                  </a:cubicBezTo>
                  <a:cubicBezTo>
                    <a:pt x="99633" y="74308"/>
                    <a:pt x="100843" y="73793"/>
                    <a:pt x="102033" y="73198"/>
                  </a:cubicBezTo>
                  <a:cubicBezTo>
                    <a:pt x="103203" y="72583"/>
                    <a:pt x="104333" y="71889"/>
                    <a:pt x="105424" y="71095"/>
                  </a:cubicBezTo>
                  <a:cubicBezTo>
                    <a:pt x="106515" y="70322"/>
                    <a:pt x="107526" y="69430"/>
                    <a:pt x="108498" y="68498"/>
                  </a:cubicBezTo>
                  <a:cubicBezTo>
                    <a:pt x="109469" y="67566"/>
                    <a:pt x="110382" y="66534"/>
                    <a:pt x="111215" y="65444"/>
                  </a:cubicBezTo>
                  <a:cubicBezTo>
                    <a:pt x="112047" y="64373"/>
                    <a:pt x="112821" y="63222"/>
                    <a:pt x="113515" y="62013"/>
                  </a:cubicBezTo>
                  <a:cubicBezTo>
                    <a:pt x="114189" y="60803"/>
                    <a:pt x="114804" y="59554"/>
                    <a:pt x="115339" y="58245"/>
                  </a:cubicBezTo>
                  <a:cubicBezTo>
                    <a:pt x="116410" y="55647"/>
                    <a:pt x="117164" y="52890"/>
                    <a:pt x="117620" y="50055"/>
                  </a:cubicBezTo>
                  <a:cubicBezTo>
                    <a:pt x="118512" y="44383"/>
                    <a:pt x="118195" y="38394"/>
                    <a:pt x="116648" y="32603"/>
                  </a:cubicBezTo>
                  <a:cubicBezTo>
                    <a:pt x="115201" y="27268"/>
                    <a:pt x="112781" y="22330"/>
                    <a:pt x="109727" y="18146"/>
                  </a:cubicBezTo>
                  <a:cubicBezTo>
                    <a:pt x="109529" y="17868"/>
                    <a:pt x="109331" y="17611"/>
                    <a:pt x="109152" y="17353"/>
                  </a:cubicBezTo>
                  <a:cubicBezTo>
                    <a:pt x="108954" y="17095"/>
                    <a:pt x="108775" y="16837"/>
                    <a:pt x="108557" y="16599"/>
                  </a:cubicBezTo>
                  <a:cubicBezTo>
                    <a:pt x="108141" y="16103"/>
                    <a:pt x="107724" y="15608"/>
                    <a:pt x="107328" y="15132"/>
                  </a:cubicBezTo>
                  <a:cubicBezTo>
                    <a:pt x="106891" y="14656"/>
                    <a:pt x="106455" y="14200"/>
                    <a:pt x="106039" y="13743"/>
                  </a:cubicBezTo>
                  <a:cubicBezTo>
                    <a:pt x="105602" y="13287"/>
                    <a:pt x="105146" y="12851"/>
                    <a:pt x="104690" y="12415"/>
                  </a:cubicBezTo>
                  <a:cubicBezTo>
                    <a:pt x="102885" y="10729"/>
                    <a:pt x="100962" y="9262"/>
                    <a:pt x="99018" y="7973"/>
                  </a:cubicBezTo>
                  <a:cubicBezTo>
                    <a:pt x="97075" y="6703"/>
                    <a:pt x="95092" y="5613"/>
                    <a:pt x="93148" y="4681"/>
                  </a:cubicBezTo>
                  <a:cubicBezTo>
                    <a:pt x="91205" y="3768"/>
                    <a:pt x="89281" y="2995"/>
                    <a:pt x="87417" y="2380"/>
                  </a:cubicBezTo>
                  <a:cubicBezTo>
                    <a:pt x="86485" y="2083"/>
                    <a:pt x="85592" y="1785"/>
                    <a:pt x="84680" y="1547"/>
                  </a:cubicBezTo>
                  <a:cubicBezTo>
                    <a:pt x="84244" y="1448"/>
                    <a:pt x="83808" y="1309"/>
                    <a:pt x="83371" y="1210"/>
                  </a:cubicBezTo>
                  <a:cubicBezTo>
                    <a:pt x="82935" y="1111"/>
                    <a:pt x="82499" y="1012"/>
                    <a:pt x="82082" y="932"/>
                  </a:cubicBezTo>
                  <a:cubicBezTo>
                    <a:pt x="81646" y="833"/>
                    <a:pt x="81230" y="754"/>
                    <a:pt x="80833" y="675"/>
                  </a:cubicBezTo>
                  <a:cubicBezTo>
                    <a:pt x="80416" y="615"/>
                    <a:pt x="80000" y="536"/>
                    <a:pt x="79603" y="476"/>
                  </a:cubicBezTo>
                  <a:cubicBezTo>
                    <a:pt x="79207" y="417"/>
                    <a:pt x="78830" y="357"/>
                    <a:pt x="78433" y="318"/>
                  </a:cubicBezTo>
                  <a:cubicBezTo>
                    <a:pt x="78255" y="278"/>
                    <a:pt x="78057" y="258"/>
                    <a:pt x="77878" y="238"/>
                  </a:cubicBezTo>
                  <a:cubicBezTo>
                    <a:pt x="77680" y="219"/>
                    <a:pt x="77481" y="199"/>
                    <a:pt x="77303" y="179"/>
                  </a:cubicBezTo>
                  <a:lnTo>
                    <a:pt x="77323" y="179"/>
                  </a:lnTo>
                  <a:cubicBezTo>
                    <a:pt x="76192" y="80"/>
                    <a:pt x="75082" y="80"/>
                    <a:pt x="73991" y="40"/>
                  </a:cubicBezTo>
                  <a:cubicBezTo>
                    <a:pt x="73436" y="20"/>
                    <a:pt x="72881" y="0"/>
                    <a:pt x="7234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9"/>
            <p:cNvSpPr/>
            <p:nvPr/>
          </p:nvSpPr>
          <p:spPr>
            <a:xfrm>
              <a:off x="6837022" y="2169227"/>
              <a:ext cx="2098953" cy="3059364"/>
            </a:xfrm>
            <a:custGeom>
              <a:rect b="b" l="l" r="r" t="t"/>
              <a:pathLst>
                <a:path extrusionOk="0" h="95389" w="65444">
                  <a:moveTo>
                    <a:pt x="46029" y="91423"/>
                  </a:moveTo>
                  <a:lnTo>
                    <a:pt x="46029" y="91423"/>
                  </a:lnTo>
                  <a:cubicBezTo>
                    <a:pt x="45989" y="91442"/>
                    <a:pt x="45969" y="91462"/>
                    <a:pt x="45969" y="91462"/>
                  </a:cubicBezTo>
                  <a:cubicBezTo>
                    <a:pt x="45969" y="91462"/>
                    <a:pt x="46009" y="91462"/>
                    <a:pt x="46029" y="91423"/>
                  </a:cubicBezTo>
                  <a:close/>
                  <a:moveTo>
                    <a:pt x="8151" y="1"/>
                  </a:moveTo>
                  <a:lnTo>
                    <a:pt x="8134" y="261"/>
                  </a:lnTo>
                  <a:lnTo>
                    <a:pt x="8131" y="278"/>
                  </a:lnTo>
                  <a:cubicBezTo>
                    <a:pt x="8132" y="278"/>
                    <a:pt x="8132" y="278"/>
                    <a:pt x="8133" y="278"/>
                  </a:cubicBezTo>
                  <a:lnTo>
                    <a:pt x="8133" y="278"/>
                  </a:lnTo>
                  <a:lnTo>
                    <a:pt x="8131" y="298"/>
                  </a:lnTo>
                  <a:cubicBezTo>
                    <a:pt x="10808" y="595"/>
                    <a:pt x="13862" y="1210"/>
                    <a:pt x="17135" y="2241"/>
                  </a:cubicBezTo>
                  <a:cubicBezTo>
                    <a:pt x="17333" y="2321"/>
                    <a:pt x="17551" y="2380"/>
                    <a:pt x="17749" y="2440"/>
                  </a:cubicBezTo>
                  <a:cubicBezTo>
                    <a:pt x="17948" y="2519"/>
                    <a:pt x="18166" y="2579"/>
                    <a:pt x="18364" y="2658"/>
                  </a:cubicBezTo>
                  <a:cubicBezTo>
                    <a:pt x="18781" y="2817"/>
                    <a:pt x="19197" y="2955"/>
                    <a:pt x="19633" y="3114"/>
                  </a:cubicBezTo>
                  <a:cubicBezTo>
                    <a:pt x="20050" y="3273"/>
                    <a:pt x="20466" y="3451"/>
                    <a:pt x="20903" y="3610"/>
                  </a:cubicBezTo>
                  <a:cubicBezTo>
                    <a:pt x="21101" y="3709"/>
                    <a:pt x="21319" y="3788"/>
                    <a:pt x="21537" y="3887"/>
                  </a:cubicBezTo>
                  <a:cubicBezTo>
                    <a:pt x="21755" y="3967"/>
                    <a:pt x="21954" y="4066"/>
                    <a:pt x="22172" y="4165"/>
                  </a:cubicBezTo>
                  <a:cubicBezTo>
                    <a:pt x="23897" y="4899"/>
                    <a:pt x="25622" y="5811"/>
                    <a:pt x="27368" y="6842"/>
                  </a:cubicBezTo>
                  <a:cubicBezTo>
                    <a:pt x="29113" y="7854"/>
                    <a:pt x="30838" y="9044"/>
                    <a:pt x="32504" y="10372"/>
                  </a:cubicBezTo>
                  <a:cubicBezTo>
                    <a:pt x="34190" y="11721"/>
                    <a:pt x="35796" y="13208"/>
                    <a:pt x="37283" y="14894"/>
                  </a:cubicBezTo>
                  <a:cubicBezTo>
                    <a:pt x="38771" y="16579"/>
                    <a:pt x="40179" y="18404"/>
                    <a:pt x="41428" y="20367"/>
                  </a:cubicBezTo>
                  <a:cubicBezTo>
                    <a:pt x="42677" y="22350"/>
                    <a:pt x="43788" y="24452"/>
                    <a:pt x="44740" y="26674"/>
                  </a:cubicBezTo>
                  <a:cubicBezTo>
                    <a:pt x="45791" y="29172"/>
                    <a:pt x="46624" y="31731"/>
                    <a:pt x="47199" y="34309"/>
                  </a:cubicBezTo>
                  <a:cubicBezTo>
                    <a:pt x="47754" y="36887"/>
                    <a:pt x="48072" y="39465"/>
                    <a:pt x="48171" y="42023"/>
                  </a:cubicBezTo>
                  <a:cubicBezTo>
                    <a:pt x="48250" y="44581"/>
                    <a:pt x="48131" y="47120"/>
                    <a:pt x="47734" y="49579"/>
                  </a:cubicBezTo>
                  <a:cubicBezTo>
                    <a:pt x="47536" y="50788"/>
                    <a:pt x="47298" y="51998"/>
                    <a:pt x="47001" y="53188"/>
                  </a:cubicBezTo>
                  <a:cubicBezTo>
                    <a:pt x="46862" y="53783"/>
                    <a:pt x="46683" y="54358"/>
                    <a:pt x="46505" y="54933"/>
                  </a:cubicBezTo>
                  <a:cubicBezTo>
                    <a:pt x="46326" y="55508"/>
                    <a:pt x="46148" y="56103"/>
                    <a:pt x="45930" y="56658"/>
                  </a:cubicBezTo>
                  <a:cubicBezTo>
                    <a:pt x="44304" y="61160"/>
                    <a:pt x="41745" y="65186"/>
                    <a:pt x="38473" y="68260"/>
                  </a:cubicBezTo>
                  <a:cubicBezTo>
                    <a:pt x="37660" y="69033"/>
                    <a:pt x="36827" y="69747"/>
                    <a:pt x="35935" y="70402"/>
                  </a:cubicBezTo>
                  <a:cubicBezTo>
                    <a:pt x="35062" y="71076"/>
                    <a:pt x="34150" y="71651"/>
                    <a:pt x="33218" y="72206"/>
                  </a:cubicBezTo>
                  <a:cubicBezTo>
                    <a:pt x="31334" y="73257"/>
                    <a:pt x="29371" y="74110"/>
                    <a:pt x="27368" y="74626"/>
                  </a:cubicBezTo>
                  <a:cubicBezTo>
                    <a:pt x="25503" y="75122"/>
                    <a:pt x="23617" y="75354"/>
                    <a:pt x="21763" y="75354"/>
                  </a:cubicBezTo>
                  <a:cubicBezTo>
                    <a:pt x="19614" y="75354"/>
                    <a:pt x="17508" y="75042"/>
                    <a:pt x="15528" y="74467"/>
                  </a:cubicBezTo>
                  <a:cubicBezTo>
                    <a:pt x="11859" y="73376"/>
                    <a:pt x="8647" y="71353"/>
                    <a:pt x="6346" y="68696"/>
                  </a:cubicBezTo>
                  <a:cubicBezTo>
                    <a:pt x="4066" y="66019"/>
                    <a:pt x="2678" y="62846"/>
                    <a:pt x="2162" y="59712"/>
                  </a:cubicBezTo>
                  <a:cubicBezTo>
                    <a:pt x="1904" y="58146"/>
                    <a:pt x="1864" y="56579"/>
                    <a:pt x="2043" y="55092"/>
                  </a:cubicBezTo>
                  <a:cubicBezTo>
                    <a:pt x="2102" y="54715"/>
                    <a:pt x="2162" y="54338"/>
                    <a:pt x="2221" y="53981"/>
                  </a:cubicBezTo>
                  <a:cubicBezTo>
                    <a:pt x="2301" y="53604"/>
                    <a:pt x="2400" y="53267"/>
                    <a:pt x="2479" y="52910"/>
                  </a:cubicBezTo>
                  <a:cubicBezTo>
                    <a:pt x="2658" y="52196"/>
                    <a:pt x="2896" y="51502"/>
                    <a:pt x="3213" y="50868"/>
                  </a:cubicBezTo>
                  <a:lnTo>
                    <a:pt x="2975" y="50749"/>
                  </a:lnTo>
                  <a:cubicBezTo>
                    <a:pt x="2003" y="52434"/>
                    <a:pt x="1329" y="54219"/>
                    <a:pt x="873" y="56024"/>
                  </a:cubicBezTo>
                  <a:cubicBezTo>
                    <a:pt x="437" y="57829"/>
                    <a:pt x="218" y="59633"/>
                    <a:pt x="139" y="61398"/>
                  </a:cubicBezTo>
                  <a:cubicBezTo>
                    <a:pt x="0" y="64928"/>
                    <a:pt x="456" y="68280"/>
                    <a:pt x="1210" y="71393"/>
                  </a:cubicBezTo>
                  <a:cubicBezTo>
                    <a:pt x="1587" y="72940"/>
                    <a:pt x="2063" y="74427"/>
                    <a:pt x="2578" y="75835"/>
                  </a:cubicBezTo>
                  <a:cubicBezTo>
                    <a:pt x="3114" y="77263"/>
                    <a:pt x="3709" y="78612"/>
                    <a:pt x="4363" y="79881"/>
                  </a:cubicBezTo>
                  <a:cubicBezTo>
                    <a:pt x="5672" y="82459"/>
                    <a:pt x="7239" y="84700"/>
                    <a:pt x="8964" y="86604"/>
                  </a:cubicBezTo>
                  <a:cubicBezTo>
                    <a:pt x="10729" y="88488"/>
                    <a:pt x="12673" y="89975"/>
                    <a:pt x="14616" y="91145"/>
                  </a:cubicBezTo>
                  <a:cubicBezTo>
                    <a:pt x="15588" y="91740"/>
                    <a:pt x="16579" y="92216"/>
                    <a:pt x="17551" y="92672"/>
                  </a:cubicBezTo>
                  <a:cubicBezTo>
                    <a:pt x="18027" y="92870"/>
                    <a:pt x="18503" y="93088"/>
                    <a:pt x="18999" y="93267"/>
                  </a:cubicBezTo>
                  <a:cubicBezTo>
                    <a:pt x="19237" y="93366"/>
                    <a:pt x="19475" y="93445"/>
                    <a:pt x="19713" y="93545"/>
                  </a:cubicBezTo>
                  <a:cubicBezTo>
                    <a:pt x="19951" y="93624"/>
                    <a:pt x="20189" y="93703"/>
                    <a:pt x="20427" y="93783"/>
                  </a:cubicBezTo>
                  <a:cubicBezTo>
                    <a:pt x="22330" y="94417"/>
                    <a:pt x="24155" y="94814"/>
                    <a:pt x="25860" y="95052"/>
                  </a:cubicBezTo>
                  <a:cubicBezTo>
                    <a:pt x="27586" y="95290"/>
                    <a:pt x="29192" y="95389"/>
                    <a:pt x="30679" y="95389"/>
                  </a:cubicBezTo>
                  <a:cubicBezTo>
                    <a:pt x="32147" y="95389"/>
                    <a:pt x="33515" y="95270"/>
                    <a:pt x="34745" y="95111"/>
                  </a:cubicBezTo>
                  <a:cubicBezTo>
                    <a:pt x="35379" y="95032"/>
                    <a:pt x="35955" y="94933"/>
                    <a:pt x="36510" y="94834"/>
                  </a:cubicBezTo>
                  <a:cubicBezTo>
                    <a:pt x="37065" y="94734"/>
                    <a:pt x="37601" y="94635"/>
                    <a:pt x="38096" y="94497"/>
                  </a:cubicBezTo>
                  <a:cubicBezTo>
                    <a:pt x="40099" y="94021"/>
                    <a:pt x="41626" y="93485"/>
                    <a:pt x="42796" y="93009"/>
                  </a:cubicBezTo>
                  <a:cubicBezTo>
                    <a:pt x="43372" y="92771"/>
                    <a:pt x="43867" y="92553"/>
                    <a:pt x="44264" y="92355"/>
                  </a:cubicBezTo>
                  <a:cubicBezTo>
                    <a:pt x="44680" y="92156"/>
                    <a:pt x="44998" y="91998"/>
                    <a:pt x="45256" y="91859"/>
                  </a:cubicBezTo>
                  <a:cubicBezTo>
                    <a:pt x="45493" y="91720"/>
                    <a:pt x="45672" y="91621"/>
                    <a:pt x="45791" y="91561"/>
                  </a:cubicBezTo>
                  <a:cubicBezTo>
                    <a:pt x="45850" y="91522"/>
                    <a:pt x="45910" y="91502"/>
                    <a:pt x="45930" y="91482"/>
                  </a:cubicBezTo>
                  <a:cubicBezTo>
                    <a:pt x="45969" y="91462"/>
                    <a:pt x="45969" y="91462"/>
                    <a:pt x="45969" y="91462"/>
                  </a:cubicBezTo>
                  <a:lnTo>
                    <a:pt x="45930" y="91462"/>
                  </a:lnTo>
                  <a:cubicBezTo>
                    <a:pt x="45910" y="91482"/>
                    <a:pt x="45850" y="91502"/>
                    <a:pt x="45791" y="91542"/>
                  </a:cubicBezTo>
                  <a:cubicBezTo>
                    <a:pt x="45672" y="91601"/>
                    <a:pt x="45493" y="91680"/>
                    <a:pt x="45236" y="91819"/>
                  </a:cubicBezTo>
                  <a:cubicBezTo>
                    <a:pt x="44978" y="91938"/>
                    <a:pt x="44661" y="92097"/>
                    <a:pt x="44244" y="92275"/>
                  </a:cubicBezTo>
                  <a:cubicBezTo>
                    <a:pt x="43847" y="92474"/>
                    <a:pt x="43352" y="92672"/>
                    <a:pt x="42777" y="92910"/>
                  </a:cubicBezTo>
                  <a:cubicBezTo>
                    <a:pt x="41607" y="93366"/>
                    <a:pt x="40080" y="93921"/>
                    <a:pt x="38077" y="94378"/>
                  </a:cubicBezTo>
                  <a:cubicBezTo>
                    <a:pt x="37581" y="94497"/>
                    <a:pt x="37045" y="94596"/>
                    <a:pt x="36490" y="94695"/>
                  </a:cubicBezTo>
                  <a:cubicBezTo>
                    <a:pt x="35935" y="94794"/>
                    <a:pt x="35360" y="94893"/>
                    <a:pt x="34745" y="94953"/>
                  </a:cubicBezTo>
                  <a:cubicBezTo>
                    <a:pt x="33496" y="95111"/>
                    <a:pt x="32147" y="95210"/>
                    <a:pt x="30679" y="95210"/>
                  </a:cubicBezTo>
                  <a:cubicBezTo>
                    <a:pt x="29192" y="95210"/>
                    <a:pt x="27606" y="95111"/>
                    <a:pt x="25900" y="94873"/>
                  </a:cubicBezTo>
                  <a:cubicBezTo>
                    <a:pt x="24195" y="94615"/>
                    <a:pt x="22370" y="94219"/>
                    <a:pt x="20486" y="93584"/>
                  </a:cubicBezTo>
                  <a:cubicBezTo>
                    <a:pt x="20268" y="93505"/>
                    <a:pt x="20030" y="93426"/>
                    <a:pt x="19792" y="93346"/>
                  </a:cubicBezTo>
                  <a:cubicBezTo>
                    <a:pt x="19554" y="93267"/>
                    <a:pt x="19316" y="93168"/>
                    <a:pt x="19078" y="93088"/>
                  </a:cubicBezTo>
                  <a:cubicBezTo>
                    <a:pt x="18582" y="92910"/>
                    <a:pt x="18126" y="92692"/>
                    <a:pt x="17630" y="92474"/>
                  </a:cubicBezTo>
                  <a:cubicBezTo>
                    <a:pt x="16679" y="92018"/>
                    <a:pt x="15687" y="91542"/>
                    <a:pt x="14715" y="90947"/>
                  </a:cubicBezTo>
                  <a:cubicBezTo>
                    <a:pt x="12792" y="89777"/>
                    <a:pt x="10868" y="88309"/>
                    <a:pt x="9143" y="86445"/>
                  </a:cubicBezTo>
                  <a:cubicBezTo>
                    <a:pt x="7417" y="84561"/>
                    <a:pt x="5870" y="82320"/>
                    <a:pt x="4581" y="79782"/>
                  </a:cubicBezTo>
                  <a:cubicBezTo>
                    <a:pt x="3927" y="78493"/>
                    <a:pt x="3332" y="77164"/>
                    <a:pt x="2816" y="75756"/>
                  </a:cubicBezTo>
                  <a:cubicBezTo>
                    <a:pt x="2281" y="74328"/>
                    <a:pt x="1825" y="72861"/>
                    <a:pt x="1448" y="71314"/>
                  </a:cubicBezTo>
                  <a:cubicBezTo>
                    <a:pt x="694" y="68240"/>
                    <a:pt x="258" y="64888"/>
                    <a:pt x="397" y="61398"/>
                  </a:cubicBezTo>
                  <a:cubicBezTo>
                    <a:pt x="476" y="59653"/>
                    <a:pt x="694" y="57848"/>
                    <a:pt x="1131" y="56083"/>
                  </a:cubicBezTo>
                  <a:cubicBezTo>
                    <a:pt x="1402" y="54974"/>
                    <a:pt x="1765" y="53872"/>
                    <a:pt x="2230" y="52797"/>
                  </a:cubicBezTo>
                  <a:lnTo>
                    <a:pt x="2230" y="52797"/>
                  </a:lnTo>
                  <a:cubicBezTo>
                    <a:pt x="2227" y="52808"/>
                    <a:pt x="2224" y="52820"/>
                    <a:pt x="2221" y="52831"/>
                  </a:cubicBezTo>
                  <a:cubicBezTo>
                    <a:pt x="2142" y="53188"/>
                    <a:pt x="2043" y="53545"/>
                    <a:pt x="1964" y="53922"/>
                  </a:cubicBezTo>
                  <a:cubicBezTo>
                    <a:pt x="1904" y="54299"/>
                    <a:pt x="1845" y="54675"/>
                    <a:pt x="1785" y="55052"/>
                  </a:cubicBezTo>
                  <a:cubicBezTo>
                    <a:pt x="1607" y="56559"/>
                    <a:pt x="1646" y="58166"/>
                    <a:pt x="1904" y="59752"/>
                  </a:cubicBezTo>
                  <a:cubicBezTo>
                    <a:pt x="2420" y="62925"/>
                    <a:pt x="3828" y="66158"/>
                    <a:pt x="6148" y="68855"/>
                  </a:cubicBezTo>
                  <a:cubicBezTo>
                    <a:pt x="8468" y="71572"/>
                    <a:pt x="11741" y="73634"/>
                    <a:pt x="15469" y="74725"/>
                  </a:cubicBezTo>
                  <a:cubicBezTo>
                    <a:pt x="17457" y="75310"/>
                    <a:pt x="19582" y="75626"/>
                    <a:pt x="21756" y="75626"/>
                  </a:cubicBezTo>
                  <a:cubicBezTo>
                    <a:pt x="23636" y="75626"/>
                    <a:pt x="25552" y="75389"/>
                    <a:pt x="27447" y="74883"/>
                  </a:cubicBezTo>
                  <a:cubicBezTo>
                    <a:pt x="29490" y="74368"/>
                    <a:pt x="31473" y="73515"/>
                    <a:pt x="33377" y="72444"/>
                  </a:cubicBezTo>
                  <a:cubicBezTo>
                    <a:pt x="34309" y="71889"/>
                    <a:pt x="35241" y="71314"/>
                    <a:pt x="36133" y="70640"/>
                  </a:cubicBezTo>
                  <a:cubicBezTo>
                    <a:pt x="37025" y="69965"/>
                    <a:pt x="37878" y="69231"/>
                    <a:pt x="38691" y="68458"/>
                  </a:cubicBezTo>
                  <a:cubicBezTo>
                    <a:pt x="39504" y="67685"/>
                    <a:pt x="40278" y="66832"/>
                    <a:pt x="41031" y="65959"/>
                  </a:cubicBezTo>
                  <a:cubicBezTo>
                    <a:pt x="41745" y="65067"/>
                    <a:pt x="42439" y="64135"/>
                    <a:pt x="43074" y="63143"/>
                  </a:cubicBezTo>
                  <a:cubicBezTo>
                    <a:pt x="43689" y="62152"/>
                    <a:pt x="44284" y="61140"/>
                    <a:pt x="44799" y="60050"/>
                  </a:cubicBezTo>
                  <a:cubicBezTo>
                    <a:pt x="44938" y="59792"/>
                    <a:pt x="45077" y="59534"/>
                    <a:pt x="45196" y="59256"/>
                  </a:cubicBezTo>
                  <a:cubicBezTo>
                    <a:pt x="45315" y="58979"/>
                    <a:pt x="45434" y="58701"/>
                    <a:pt x="45553" y="58423"/>
                  </a:cubicBezTo>
                  <a:cubicBezTo>
                    <a:pt x="45791" y="57868"/>
                    <a:pt x="46009" y="57313"/>
                    <a:pt x="46207" y="56738"/>
                  </a:cubicBezTo>
                  <a:cubicBezTo>
                    <a:pt x="46426" y="56183"/>
                    <a:pt x="46604" y="55607"/>
                    <a:pt x="46802" y="55012"/>
                  </a:cubicBezTo>
                  <a:cubicBezTo>
                    <a:pt x="46961" y="54437"/>
                    <a:pt x="47159" y="53842"/>
                    <a:pt x="47298" y="53247"/>
                  </a:cubicBezTo>
                  <a:cubicBezTo>
                    <a:pt x="47596" y="52058"/>
                    <a:pt x="47834" y="50848"/>
                    <a:pt x="48032" y="49618"/>
                  </a:cubicBezTo>
                  <a:cubicBezTo>
                    <a:pt x="48429" y="47139"/>
                    <a:pt x="48548" y="44581"/>
                    <a:pt x="48468" y="42023"/>
                  </a:cubicBezTo>
                  <a:cubicBezTo>
                    <a:pt x="48369" y="39445"/>
                    <a:pt x="48052" y="36827"/>
                    <a:pt x="47477" y="34229"/>
                  </a:cubicBezTo>
                  <a:cubicBezTo>
                    <a:pt x="46902" y="31631"/>
                    <a:pt x="46088" y="29053"/>
                    <a:pt x="45018" y="26535"/>
                  </a:cubicBezTo>
                  <a:cubicBezTo>
                    <a:pt x="44046" y="24314"/>
                    <a:pt x="42935" y="22192"/>
                    <a:pt x="41686" y="20209"/>
                  </a:cubicBezTo>
                  <a:cubicBezTo>
                    <a:pt x="40417" y="18225"/>
                    <a:pt x="39009" y="16381"/>
                    <a:pt x="37521" y="14696"/>
                  </a:cubicBezTo>
                  <a:cubicBezTo>
                    <a:pt x="36014" y="12990"/>
                    <a:pt x="34388" y="11483"/>
                    <a:pt x="32702" y="10134"/>
                  </a:cubicBezTo>
                  <a:cubicBezTo>
                    <a:pt x="31017" y="8786"/>
                    <a:pt x="29291" y="7596"/>
                    <a:pt x="27526" y="6585"/>
                  </a:cubicBezTo>
                  <a:cubicBezTo>
                    <a:pt x="25781" y="5553"/>
                    <a:pt x="24036" y="4641"/>
                    <a:pt x="22291" y="3887"/>
                  </a:cubicBezTo>
                  <a:cubicBezTo>
                    <a:pt x="22092" y="3788"/>
                    <a:pt x="21874" y="3689"/>
                    <a:pt x="21656" y="3610"/>
                  </a:cubicBezTo>
                  <a:cubicBezTo>
                    <a:pt x="21438" y="3511"/>
                    <a:pt x="21220" y="3431"/>
                    <a:pt x="21002" y="3332"/>
                  </a:cubicBezTo>
                  <a:cubicBezTo>
                    <a:pt x="20585" y="3174"/>
                    <a:pt x="20149" y="2995"/>
                    <a:pt x="19733" y="2836"/>
                  </a:cubicBezTo>
                  <a:cubicBezTo>
                    <a:pt x="19316" y="2678"/>
                    <a:pt x="18880" y="2519"/>
                    <a:pt x="18463" y="2380"/>
                  </a:cubicBezTo>
                  <a:cubicBezTo>
                    <a:pt x="18265" y="2301"/>
                    <a:pt x="18047" y="2241"/>
                    <a:pt x="17849" y="2162"/>
                  </a:cubicBezTo>
                  <a:cubicBezTo>
                    <a:pt x="17630" y="2083"/>
                    <a:pt x="17432" y="2023"/>
                    <a:pt x="17234" y="1964"/>
                  </a:cubicBezTo>
                  <a:cubicBezTo>
                    <a:pt x="15495" y="1412"/>
                    <a:pt x="13822" y="981"/>
                    <a:pt x="12238" y="652"/>
                  </a:cubicBezTo>
                  <a:lnTo>
                    <a:pt x="12238" y="652"/>
                  </a:lnTo>
                  <a:cubicBezTo>
                    <a:pt x="17320" y="1201"/>
                    <a:pt x="22167" y="2069"/>
                    <a:pt x="26693" y="3431"/>
                  </a:cubicBezTo>
                  <a:cubicBezTo>
                    <a:pt x="32425" y="5137"/>
                    <a:pt x="37581" y="7695"/>
                    <a:pt x="41904" y="10928"/>
                  </a:cubicBezTo>
                  <a:cubicBezTo>
                    <a:pt x="44066" y="12534"/>
                    <a:pt x="46049" y="14259"/>
                    <a:pt x="47853" y="16064"/>
                  </a:cubicBezTo>
                  <a:cubicBezTo>
                    <a:pt x="49678" y="17869"/>
                    <a:pt x="51324" y="19713"/>
                    <a:pt x="52851" y="21597"/>
                  </a:cubicBezTo>
                  <a:cubicBezTo>
                    <a:pt x="55885" y="25365"/>
                    <a:pt x="58166" y="29351"/>
                    <a:pt x="59911" y="33277"/>
                  </a:cubicBezTo>
                  <a:cubicBezTo>
                    <a:pt x="61676" y="37204"/>
                    <a:pt x="62925" y="41071"/>
                    <a:pt x="63778" y="44760"/>
                  </a:cubicBezTo>
                  <a:cubicBezTo>
                    <a:pt x="64631" y="48468"/>
                    <a:pt x="65067" y="51998"/>
                    <a:pt x="65166" y="55310"/>
                  </a:cubicBezTo>
                  <a:cubicBezTo>
                    <a:pt x="65365" y="61934"/>
                    <a:pt x="64115" y="67625"/>
                    <a:pt x="62310" y="72127"/>
                  </a:cubicBezTo>
                  <a:cubicBezTo>
                    <a:pt x="60526" y="76668"/>
                    <a:pt x="58285" y="80119"/>
                    <a:pt x="56202" y="82697"/>
                  </a:cubicBezTo>
                  <a:cubicBezTo>
                    <a:pt x="55925" y="83014"/>
                    <a:pt x="55667" y="83332"/>
                    <a:pt x="55429" y="83629"/>
                  </a:cubicBezTo>
                  <a:cubicBezTo>
                    <a:pt x="55171" y="83926"/>
                    <a:pt x="54913" y="84224"/>
                    <a:pt x="54656" y="84502"/>
                  </a:cubicBezTo>
                  <a:cubicBezTo>
                    <a:pt x="54537" y="84640"/>
                    <a:pt x="54418" y="84779"/>
                    <a:pt x="54279" y="84898"/>
                  </a:cubicBezTo>
                  <a:cubicBezTo>
                    <a:pt x="54160" y="85037"/>
                    <a:pt x="54041" y="85156"/>
                    <a:pt x="53922" y="85275"/>
                  </a:cubicBezTo>
                  <a:cubicBezTo>
                    <a:pt x="53664" y="85533"/>
                    <a:pt x="53426" y="85771"/>
                    <a:pt x="53188" y="86009"/>
                  </a:cubicBezTo>
                  <a:cubicBezTo>
                    <a:pt x="52712" y="86465"/>
                    <a:pt x="52276" y="86901"/>
                    <a:pt x="51840" y="87278"/>
                  </a:cubicBezTo>
                  <a:cubicBezTo>
                    <a:pt x="51403" y="87675"/>
                    <a:pt x="50987" y="88012"/>
                    <a:pt x="50590" y="88329"/>
                  </a:cubicBezTo>
                  <a:cubicBezTo>
                    <a:pt x="49023" y="89578"/>
                    <a:pt x="47834" y="90332"/>
                    <a:pt x="47080" y="90808"/>
                  </a:cubicBezTo>
                  <a:cubicBezTo>
                    <a:pt x="46703" y="91026"/>
                    <a:pt x="46426" y="91205"/>
                    <a:pt x="46227" y="91304"/>
                  </a:cubicBezTo>
                  <a:cubicBezTo>
                    <a:pt x="46148" y="91363"/>
                    <a:pt x="46089" y="91402"/>
                    <a:pt x="46030" y="91422"/>
                  </a:cubicBezTo>
                  <a:lnTo>
                    <a:pt x="46030" y="91422"/>
                  </a:lnTo>
                  <a:cubicBezTo>
                    <a:pt x="46089" y="91402"/>
                    <a:pt x="46149" y="91363"/>
                    <a:pt x="46247" y="91324"/>
                  </a:cubicBezTo>
                  <a:cubicBezTo>
                    <a:pt x="46426" y="91224"/>
                    <a:pt x="46723" y="91066"/>
                    <a:pt x="47100" y="90848"/>
                  </a:cubicBezTo>
                  <a:cubicBezTo>
                    <a:pt x="47873" y="90372"/>
                    <a:pt x="49063" y="89638"/>
                    <a:pt x="50650" y="88408"/>
                  </a:cubicBezTo>
                  <a:cubicBezTo>
                    <a:pt x="51046" y="88091"/>
                    <a:pt x="51463" y="87754"/>
                    <a:pt x="51899" y="87357"/>
                  </a:cubicBezTo>
                  <a:cubicBezTo>
                    <a:pt x="52335" y="86980"/>
                    <a:pt x="52791" y="86544"/>
                    <a:pt x="53267" y="86108"/>
                  </a:cubicBezTo>
                  <a:cubicBezTo>
                    <a:pt x="53505" y="85870"/>
                    <a:pt x="53743" y="85632"/>
                    <a:pt x="54001" y="85374"/>
                  </a:cubicBezTo>
                  <a:lnTo>
                    <a:pt x="54378" y="84997"/>
                  </a:lnTo>
                  <a:cubicBezTo>
                    <a:pt x="54497" y="84859"/>
                    <a:pt x="54636" y="84720"/>
                    <a:pt x="54755" y="84581"/>
                  </a:cubicBezTo>
                  <a:cubicBezTo>
                    <a:pt x="55013" y="84303"/>
                    <a:pt x="55270" y="84026"/>
                    <a:pt x="55528" y="83728"/>
                  </a:cubicBezTo>
                  <a:cubicBezTo>
                    <a:pt x="55786" y="83431"/>
                    <a:pt x="56044" y="83113"/>
                    <a:pt x="56302" y="82796"/>
                  </a:cubicBezTo>
                  <a:cubicBezTo>
                    <a:pt x="58424" y="80198"/>
                    <a:pt x="60664" y="76767"/>
                    <a:pt x="62489" y="72206"/>
                  </a:cubicBezTo>
                  <a:cubicBezTo>
                    <a:pt x="62707" y="71651"/>
                    <a:pt x="62905" y="71056"/>
                    <a:pt x="63143" y="70441"/>
                  </a:cubicBezTo>
                  <a:cubicBezTo>
                    <a:pt x="63342" y="69846"/>
                    <a:pt x="63520" y="69231"/>
                    <a:pt x="63738" y="68597"/>
                  </a:cubicBezTo>
                  <a:cubicBezTo>
                    <a:pt x="64095" y="67308"/>
                    <a:pt x="64432" y="65979"/>
                    <a:pt x="64690" y="64551"/>
                  </a:cubicBezTo>
                  <a:cubicBezTo>
                    <a:pt x="64750" y="64194"/>
                    <a:pt x="64829" y="63857"/>
                    <a:pt x="64889" y="63480"/>
                  </a:cubicBezTo>
                  <a:cubicBezTo>
                    <a:pt x="64928" y="63123"/>
                    <a:pt x="64988" y="62766"/>
                    <a:pt x="65047" y="62390"/>
                  </a:cubicBezTo>
                  <a:cubicBezTo>
                    <a:pt x="65166" y="61656"/>
                    <a:pt x="65206" y="60883"/>
                    <a:pt x="65265" y="60129"/>
                  </a:cubicBezTo>
                  <a:cubicBezTo>
                    <a:pt x="65424" y="58582"/>
                    <a:pt x="65444" y="56976"/>
                    <a:pt x="65384" y="55310"/>
                  </a:cubicBezTo>
                  <a:cubicBezTo>
                    <a:pt x="65285" y="51978"/>
                    <a:pt x="64849" y="48428"/>
                    <a:pt x="63996" y="44720"/>
                  </a:cubicBezTo>
                  <a:cubicBezTo>
                    <a:pt x="63163" y="41012"/>
                    <a:pt x="61914" y="37125"/>
                    <a:pt x="60149" y="33178"/>
                  </a:cubicBezTo>
                  <a:cubicBezTo>
                    <a:pt x="58384" y="29252"/>
                    <a:pt x="56103" y="25226"/>
                    <a:pt x="53049" y="21438"/>
                  </a:cubicBezTo>
                  <a:cubicBezTo>
                    <a:pt x="51522" y="19554"/>
                    <a:pt x="49876" y="17690"/>
                    <a:pt x="48052" y="15885"/>
                  </a:cubicBezTo>
                  <a:cubicBezTo>
                    <a:pt x="46227" y="14081"/>
                    <a:pt x="44244" y="12316"/>
                    <a:pt x="42063" y="10709"/>
                  </a:cubicBezTo>
                  <a:cubicBezTo>
                    <a:pt x="37720" y="7457"/>
                    <a:pt x="32524" y="4899"/>
                    <a:pt x="26773" y="3174"/>
                  </a:cubicBezTo>
                  <a:cubicBezTo>
                    <a:pt x="21039" y="1434"/>
                    <a:pt x="14793" y="502"/>
                    <a:pt x="8212" y="5"/>
                  </a:cubicBezTo>
                  <a:lnTo>
                    <a:pt x="8212" y="5"/>
                  </a:lnTo>
                  <a:cubicBezTo>
                    <a:pt x="8198" y="4"/>
                    <a:pt x="8185" y="2"/>
                    <a:pt x="8171" y="1"/>
                  </a:cubicBezTo>
                  <a:lnTo>
                    <a:pt x="8171" y="2"/>
                  </a:lnTo>
                  <a:lnTo>
                    <a:pt x="8171" y="2"/>
                  </a:lnTo>
                  <a:cubicBezTo>
                    <a:pt x="8164" y="2"/>
                    <a:pt x="8158" y="1"/>
                    <a:pt x="81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9"/>
            <p:cNvSpPr/>
            <p:nvPr/>
          </p:nvSpPr>
          <p:spPr>
            <a:xfrm>
              <a:off x="-669558" y="-3850587"/>
              <a:ext cx="4126672" cy="4639640"/>
            </a:xfrm>
            <a:custGeom>
              <a:rect b="b" l="l" r="r" t="t"/>
              <a:pathLst>
                <a:path extrusionOk="0" h="144661" w="128667">
                  <a:moveTo>
                    <a:pt x="12217" y="54111"/>
                  </a:moveTo>
                  <a:cubicBezTo>
                    <a:pt x="12217" y="54111"/>
                    <a:pt x="12197" y="54171"/>
                    <a:pt x="12177" y="54349"/>
                  </a:cubicBezTo>
                  <a:cubicBezTo>
                    <a:pt x="12217" y="54191"/>
                    <a:pt x="12217" y="54111"/>
                    <a:pt x="12217" y="54111"/>
                  </a:cubicBezTo>
                  <a:close/>
                  <a:moveTo>
                    <a:pt x="9720" y="0"/>
                  </a:moveTo>
                  <a:cubicBezTo>
                    <a:pt x="9121" y="0"/>
                    <a:pt x="8522" y="124"/>
                    <a:pt x="7993" y="388"/>
                  </a:cubicBezTo>
                  <a:cubicBezTo>
                    <a:pt x="7160" y="765"/>
                    <a:pt x="6505" y="1439"/>
                    <a:pt x="6109" y="2233"/>
                  </a:cubicBezTo>
                  <a:cubicBezTo>
                    <a:pt x="5712" y="3026"/>
                    <a:pt x="5553" y="3918"/>
                    <a:pt x="5534" y="4771"/>
                  </a:cubicBezTo>
                  <a:cubicBezTo>
                    <a:pt x="5534" y="5644"/>
                    <a:pt x="5672" y="6516"/>
                    <a:pt x="5891" y="7329"/>
                  </a:cubicBezTo>
                  <a:cubicBezTo>
                    <a:pt x="6129" y="8162"/>
                    <a:pt x="6466" y="8955"/>
                    <a:pt x="6902" y="9689"/>
                  </a:cubicBezTo>
                  <a:cubicBezTo>
                    <a:pt x="7358" y="10423"/>
                    <a:pt x="7834" y="11117"/>
                    <a:pt x="8330" y="11791"/>
                  </a:cubicBezTo>
                  <a:cubicBezTo>
                    <a:pt x="9321" y="13140"/>
                    <a:pt x="10353" y="14449"/>
                    <a:pt x="11086" y="15896"/>
                  </a:cubicBezTo>
                  <a:cubicBezTo>
                    <a:pt x="11443" y="16630"/>
                    <a:pt x="11741" y="17384"/>
                    <a:pt x="11880" y="18177"/>
                  </a:cubicBezTo>
                  <a:cubicBezTo>
                    <a:pt x="12038" y="18970"/>
                    <a:pt x="12078" y="19763"/>
                    <a:pt x="11979" y="20557"/>
                  </a:cubicBezTo>
                  <a:cubicBezTo>
                    <a:pt x="11800" y="22163"/>
                    <a:pt x="11146" y="23650"/>
                    <a:pt x="10333" y="24999"/>
                  </a:cubicBezTo>
                  <a:cubicBezTo>
                    <a:pt x="9520" y="26367"/>
                    <a:pt x="8508" y="27597"/>
                    <a:pt x="7437" y="28747"/>
                  </a:cubicBezTo>
                  <a:cubicBezTo>
                    <a:pt x="6367" y="29897"/>
                    <a:pt x="5276" y="31008"/>
                    <a:pt x="4245" y="32178"/>
                  </a:cubicBezTo>
                  <a:cubicBezTo>
                    <a:pt x="3213" y="33348"/>
                    <a:pt x="2281" y="34597"/>
                    <a:pt x="1567" y="35966"/>
                  </a:cubicBezTo>
                  <a:cubicBezTo>
                    <a:pt x="1210" y="36660"/>
                    <a:pt x="953" y="37374"/>
                    <a:pt x="715" y="38107"/>
                  </a:cubicBezTo>
                  <a:cubicBezTo>
                    <a:pt x="615" y="38484"/>
                    <a:pt x="496" y="38841"/>
                    <a:pt x="437" y="39218"/>
                  </a:cubicBezTo>
                  <a:cubicBezTo>
                    <a:pt x="397" y="39416"/>
                    <a:pt x="338" y="39595"/>
                    <a:pt x="318" y="39773"/>
                  </a:cubicBezTo>
                  <a:lnTo>
                    <a:pt x="219" y="40348"/>
                  </a:lnTo>
                  <a:cubicBezTo>
                    <a:pt x="1" y="41855"/>
                    <a:pt x="1" y="43363"/>
                    <a:pt x="80" y="44850"/>
                  </a:cubicBezTo>
                  <a:cubicBezTo>
                    <a:pt x="278" y="47825"/>
                    <a:pt x="834" y="50700"/>
                    <a:pt x="1329" y="53516"/>
                  </a:cubicBezTo>
                  <a:cubicBezTo>
                    <a:pt x="1825" y="56352"/>
                    <a:pt x="2400" y="59128"/>
                    <a:pt x="2995" y="61845"/>
                  </a:cubicBezTo>
                  <a:cubicBezTo>
                    <a:pt x="4205" y="67279"/>
                    <a:pt x="5593" y="72495"/>
                    <a:pt x="7180" y="77472"/>
                  </a:cubicBezTo>
                  <a:cubicBezTo>
                    <a:pt x="8726" y="82450"/>
                    <a:pt x="10491" y="87170"/>
                    <a:pt x="12375" y="91652"/>
                  </a:cubicBezTo>
                  <a:cubicBezTo>
                    <a:pt x="14259" y="96134"/>
                    <a:pt x="16322" y="100358"/>
                    <a:pt x="18503" y="104324"/>
                  </a:cubicBezTo>
                  <a:cubicBezTo>
                    <a:pt x="20685" y="108290"/>
                    <a:pt x="23005" y="111999"/>
                    <a:pt x="25405" y="115429"/>
                  </a:cubicBezTo>
                  <a:cubicBezTo>
                    <a:pt x="30169" y="122214"/>
                    <a:pt x="35321" y="127931"/>
                    <a:pt x="40555" y="132641"/>
                  </a:cubicBezTo>
                  <a:lnTo>
                    <a:pt x="40555" y="132641"/>
                  </a:lnTo>
                  <a:cubicBezTo>
                    <a:pt x="40608" y="132694"/>
                    <a:pt x="40661" y="132748"/>
                    <a:pt x="40714" y="132802"/>
                  </a:cubicBezTo>
                  <a:lnTo>
                    <a:pt x="40724" y="132792"/>
                  </a:lnTo>
                  <a:lnTo>
                    <a:pt x="40724" y="132792"/>
                  </a:lnTo>
                  <a:cubicBezTo>
                    <a:pt x="40727" y="132795"/>
                    <a:pt x="40731" y="132798"/>
                    <a:pt x="40734" y="132802"/>
                  </a:cubicBezTo>
                  <a:lnTo>
                    <a:pt x="40873" y="132643"/>
                  </a:lnTo>
                  <a:cubicBezTo>
                    <a:pt x="37938" y="129708"/>
                    <a:pt x="35300" y="126694"/>
                    <a:pt x="32941" y="123719"/>
                  </a:cubicBezTo>
                  <a:cubicBezTo>
                    <a:pt x="32643" y="123342"/>
                    <a:pt x="32365" y="122965"/>
                    <a:pt x="32068" y="122608"/>
                  </a:cubicBezTo>
                  <a:cubicBezTo>
                    <a:pt x="31771" y="122232"/>
                    <a:pt x="31473" y="121875"/>
                    <a:pt x="31215" y="121478"/>
                  </a:cubicBezTo>
                  <a:cubicBezTo>
                    <a:pt x="30660" y="120744"/>
                    <a:pt x="30125" y="119991"/>
                    <a:pt x="29589" y="119257"/>
                  </a:cubicBezTo>
                  <a:cubicBezTo>
                    <a:pt x="29054" y="118523"/>
                    <a:pt x="28578" y="117770"/>
                    <a:pt x="28062" y="117036"/>
                  </a:cubicBezTo>
                  <a:cubicBezTo>
                    <a:pt x="27824" y="116659"/>
                    <a:pt x="27586" y="116302"/>
                    <a:pt x="27328" y="115945"/>
                  </a:cubicBezTo>
                  <a:cubicBezTo>
                    <a:pt x="27090" y="115568"/>
                    <a:pt x="26872" y="115191"/>
                    <a:pt x="26634" y="114834"/>
                  </a:cubicBezTo>
                  <a:cubicBezTo>
                    <a:pt x="24770" y="111919"/>
                    <a:pt x="23184" y="109024"/>
                    <a:pt x="21736" y="106248"/>
                  </a:cubicBezTo>
                  <a:cubicBezTo>
                    <a:pt x="21062" y="104840"/>
                    <a:pt x="20367" y="103491"/>
                    <a:pt x="19773" y="102123"/>
                  </a:cubicBezTo>
                  <a:cubicBezTo>
                    <a:pt x="19455" y="101448"/>
                    <a:pt x="19158" y="100774"/>
                    <a:pt x="18860" y="100120"/>
                  </a:cubicBezTo>
                  <a:cubicBezTo>
                    <a:pt x="18602" y="99445"/>
                    <a:pt x="18325" y="98791"/>
                    <a:pt x="18047" y="98137"/>
                  </a:cubicBezTo>
                  <a:cubicBezTo>
                    <a:pt x="15945" y="92921"/>
                    <a:pt x="14478" y="88122"/>
                    <a:pt x="13446" y="83818"/>
                  </a:cubicBezTo>
                  <a:cubicBezTo>
                    <a:pt x="12911" y="81677"/>
                    <a:pt x="12514" y="79634"/>
                    <a:pt x="12177" y="77730"/>
                  </a:cubicBezTo>
                  <a:cubicBezTo>
                    <a:pt x="11840" y="75826"/>
                    <a:pt x="11622" y="74042"/>
                    <a:pt x="11443" y="72376"/>
                  </a:cubicBezTo>
                  <a:cubicBezTo>
                    <a:pt x="10789" y="65732"/>
                    <a:pt x="11186" y="61112"/>
                    <a:pt x="11543" y="58216"/>
                  </a:cubicBezTo>
                  <a:cubicBezTo>
                    <a:pt x="11741" y="56769"/>
                    <a:pt x="11919" y="55737"/>
                    <a:pt x="12038" y="55083"/>
                  </a:cubicBezTo>
                  <a:cubicBezTo>
                    <a:pt x="12118" y="54746"/>
                    <a:pt x="12157" y="54508"/>
                    <a:pt x="12177" y="54349"/>
                  </a:cubicBezTo>
                  <a:lnTo>
                    <a:pt x="12177" y="54349"/>
                  </a:lnTo>
                  <a:cubicBezTo>
                    <a:pt x="12137" y="54508"/>
                    <a:pt x="12098" y="54746"/>
                    <a:pt x="12018" y="55083"/>
                  </a:cubicBezTo>
                  <a:cubicBezTo>
                    <a:pt x="11880" y="55737"/>
                    <a:pt x="11681" y="56769"/>
                    <a:pt x="11483" y="58216"/>
                  </a:cubicBezTo>
                  <a:cubicBezTo>
                    <a:pt x="11106" y="61112"/>
                    <a:pt x="10690" y="65732"/>
                    <a:pt x="11324" y="72396"/>
                  </a:cubicBezTo>
                  <a:cubicBezTo>
                    <a:pt x="11503" y="74061"/>
                    <a:pt x="11721" y="75846"/>
                    <a:pt x="12038" y="77750"/>
                  </a:cubicBezTo>
                  <a:cubicBezTo>
                    <a:pt x="12375" y="79674"/>
                    <a:pt x="12772" y="81696"/>
                    <a:pt x="13308" y="83858"/>
                  </a:cubicBezTo>
                  <a:cubicBezTo>
                    <a:pt x="14339" y="88181"/>
                    <a:pt x="15786" y="92980"/>
                    <a:pt x="17908" y="98216"/>
                  </a:cubicBezTo>
                  <a:cubicBezTo>
                    <a:pt x="18166" y="98850"/>
                    <a:pt x="18444" y="99525"/>
                    <a:pt x="18721" y="100199"/>
                  </a:cubicBezTo>
                  <a:cubicBezTo>
                    <a:pt x="18999" y="100853"/>
                    <a:pt x="19316" y="101528"/>
                    <a:pt x="19614" y="102202"/>
                  </a:cubicBezTo>
                  <a:cubicBezTo>
                    <a:pt x="20189" y="103570"/>
                    <a:pt x="20903" y="104919"/>
                    <a:pt x="21577" y="106327"/>
                  </a:cubicBezTo>
                  <a:cubicBezTo>
                    <a:pt x="23025" y="109123"/>
                    <a:pt x="24592" y="112018"/>
                    <a:pt x="26476" y="114934"/>
                  </a:cubicBezTo>
                  <a:cubicBezTo>
                    <a:pt x="26714" y="115310"/>
                    <a:pt x="26932" y="115687"/>
                    <a:pt x="27170" y="116044"/>
                  </a:cubicBezTo>
                  <a:cubicBezTo>
                    <a:pt x="27408" y="116421"/>
                    <a:pt x="27665" y="116778"/>
                    <a:pt x="27903" y="117155"/>
                  </a:cubicBezTo>
                  <a:cubicBezTo>
                    <a:pt x="28419" y="117889"/>
                    <a:pt x="28895" y="118642"/>
                    <a:pt x="29430" y="119376"/>
                  </a:cubicBezTo>
                  <a:cubicBezTo>
                    <a:pt x="29966" y="120110"/>
                    <a:pt x="30501" y="120863"/>
                    <a:pt x="31057" y="121617"/>
                  </a:cubicBezTo>
                  <a:cubicBezTo>
                    <a:pt x="31314" y="121994"/>
                    <a:pt x="31612" y="122351"/>
                    <a:pt x="31909" y="122727"/>
                  </a:cubicBezTo>
                  <a:cubicBezTo>
                    <a:pt x="32187" y="123104"/>
                    <a:pt x="32484" y="123481"/>
                    <a:pt x="32782" y="123858"/>
                  </a:cubicBezTo>
                  <a:cubicBezTo>
                    <a:pt x="34359" y="125846"/>
                    <a:pt x="36060" y="127851"/>
                    <a:pt x="37891" y="129845"/>
                  </a:cubicBezTo>
                  <a:lnTo>
                    <a:pt x="37891" y="129845"/>
                  </a:lnTo>
                  <a:cubicBezTo>
                    <a:pt x="33646" y="125689"/>
                    <a:pt x="29491" y="120855"/>
                    <a:pt x="25583" y="115291"/>
                  </a:cubicBezTo>
                  <a:cubicBezTo>
                    <a:pt x="23184" y="111860"/>
                    <a:pt x="20883" y="108171"/>
                    <a:pt x="18721" y="104205"/>
                  </a:cubicBezTo>
                  <a:cubicBezTo>
                    <a:pt x="16540" y="100259"/>
                    <a:pt x="14478" y="96034"/>
                    <a:pt x="12594" y="91553"/>
                  </a:cubicBezTo>
                  <a:cubicBezTo>
                    <a:pt x="10710" y="87091"/>
                    <a:pt x="8964" y="82351"/>
                    <a:pt x="7418" y="77393"/>
                  </a:cubicBezTo>
                  <a:cubicBezTo>
                    <a:pt x="5831" y="72435"/>
                    <a:pt x="4463" y="67220"/>
                    <a:pt x="3233" y="61786"/>
                  </a:cubicBezTo>
                  <a:cubicBezTo>
                    <a:pt x="2658" y="59069"/>
                    <a:pt x="2083" y="56312"/>
                    <a:pt x="1567" y="53477"/>
                  </a:cubicBezTo>
                  <a:cubicBezTo>
                    <a:pt x="1091" y="50641"/>
                    <a:pt x="536" y="47785"/>
                    <a:pt x="338" y="44830"/>
                  </a:cubicBezTo>
                  <a:cubicBezTo>
                    <a:pt x="258" y="43363"/>
                    <a:pt x="258" y="41855"/>
                    <a:pt x="477" y="40388"/>
                  </a:cubicBezTo>
                  <a:lnTo>
                    <a:pt x="576" y="39833"/>
                  </a:lnTo>
                  <a:cubicBezTo>
                    <a:pt x="596" y="39634"/>
                    <a:pt x="655" y="39456"/>
                    <a:pt x="695" y="39277"/>
                  </a:cubicBezTo>
                  <a:cubicBezTo>
                    <a:pt x="754" y="38901"/>
                    <a:pt x="873" y="38544"/>
                    <a:pt x="972" y="38187"/>
                  </a:cubicBezTo>
                  <a:cubicBezTo>
                    <a:pt x="1191" y="37473"/>
                    <a:pt x="1448" y="36759"/>
                    <a:pt x="1805" y="36085"/>
                  </a:cubicBezTo>
                  <a:cubicBezTo>
                    <a:pt x="2499" y="34736"/>
                    <a:pt x="3412" y="33506"/>
                    <a:pt x="4443" y="32356"/>
                  </a:cubicBezTo>
                  <a:cubicBezTo>
                    <a:pt x="5454" y="31186"/>
                    <a:pt x="6565" y="30076"/>
                    <a:pt x="7636" y="28925"/>
                  </a:cubicBezTo>
                  <a:cubicBezTo>
                    <a:pt x="8707" y="27775"/>
                    <a:pt x="9738" y="26526"/>
                    <a:pt x="10571" y="25158"/>
                  </a:cubicBezTo>
                  <a:cubicBezTo>
                    <a:pt x="11404" y="23769"/>
                    <a:pt x="12058" y="22242"/>
                    <a:pt x="12256" y="20596"/>
                  </a:cubicBezTo>
                  <a:cubicBezTo>
                    <a:pt x="12356" y="19783"/>
                    <a:pt x="12316" y="18931"/>
                    <a:pt x="12157" y="18117"/>
                  </a:cubicBezTo>
                  <a:cubicBezTo>
                    <a:pt x="11999" y="17304"/>
                    <a:pt x="11701" y="16511"/>
                    <a:pt x="11324" y="15777"/>
                  </a:cubicBezTo>
                  <a:cubicBezTo>
                    <a:pt x="10571" y="14270"/>
                    <a:pt x="9540" y="12961"/>
                    <a:pt x="8548" y="11613"/>
                  </a:cubicBezTo>
                  <a:cubicBezTo>
                    <a:pt x="8052" y="10939"/>
                    <a:pt x="7576" y="10264"/>
                    <a:pt x="7140" y="9550"/>
                  </a:cubicBezTo>
                  <a:cubicBezTo>
                    <a:pt x="6724" y="8836"/>
                    <a:pt x="6386" y="8063"/>
                    <a:pt x="6168" y="7270"/>
                  </a:cubicBezTo>
                  <a:cubicBezTo>
                    <a:pt x="5930" y="6457"/>
                    <a:pt x="5811" y="5624"/>
                    <a:pt x="5811" y="4791"/>
                  </a:cubicBezTo>
                  <a:cubicBezTo>
                    <a:pt x="5831" y="3958"/>
                    <a:pt x="5970" y="3105"/>
                    <a:pt x="6347" y="2352"/>
                  </a:cubicBezTo>
                  <a:cubicBezTo>
                    <a:pt x="6724" y="1618"/>
                    <a:pt x="7338" y="1003"/>
                    <a:pt x="8112" y="646"/>
                  </a:cubicBezTo>
                  <a:cubicBezTo>
                    <a:pt x="8607" y="405"/>
                    <a:pt x="9165" y="282"/>
                    <a:pt x="9732" y="282"/>
                  </a:cubicBezTo>
                  <a:cubicBezTo>
                    <a:pt x="10005" y="282"/>
                    <a:pt x="10280" y="310"/>
                    <a:pt x="10551" y="368"/>
                  </a:cubicBezTo>
                  <a:cubicBezTo>
                    <a:pt x="11384" y="507"/>
                    <a:pt x="12177" y="924"/>
                    <a:pt x="12871" y="1420"/>
                  </a:cubicBezTo>
                  <a:cubicBezTo>
                    <a:pt x="13585" y="1915"/>
                    <a:pt x="14200" y="2530"/>
                    <a:pt x="14735" y="3204"/>
                  </a:cubicBezTo>
                  <a:cubicBezTo>
                    <a:pt x="16857" y="6001"/>
                    <a:pt x="17234" y="9848"/>
                    <a:pt x="19594" y="12763"/>
                  </a:cubicBezTo>
                  <a:cubicBezTo>
                    <a:pt x="20189" y="13477"/>
                    <a:pt x="20903" y="14092"/>
                    <a:pt x="21696" y="14568"/>
                  </a:cubicBezTo>
                  <a:cubicBezTo>
                    <a:pt x="22489" y="15063"/>
                    <a:pt x="23362" y="15420"/>
                    <a:pt x="24254" y="15678"/>
                  </a:cubicBezTo>
                  <a:cubicBezTo>
                    <a:pt x="25490" y="16018"/>
                    <a:pt x="26762" y="16162"/>
                    <a:pt x="28046" y="16162"/>
                  </a:cubicBezTo>
                  <a:cubicBezTo>
                    <a:pt x="28638" y="16162"/>
                    <a:pt x="29233" y="16131"/>
                    <a:pt x="29827" y="16075"/>
                  </a:cubicBezTo>
                  <a:cubicBezTo>
                    <a:pt x="33575" y="15698"/>
                    <a:pt x="37145" y="14310"/>
                    <a:pt x="40933" y="13715"/>
                  </a:cubicBezTo>
                  <a:cubicBezTo>
                    <a:pt x="41965" y="13551"/>
                    <a:pt x="43016" y="13470"/>
                    <a:pt x="44071" y="13470"/>
                  </a:cubicBezTo>
                  <a:cubicBezTo>
                    <a:pt x="46847" y="13470"/>
                    <a:pt x="49656" y="14031"/>
                    <a:pt x="52256" y="15123"/>
                  </a:cubicBezTo>
                  <a:cubicBezTo>
                    <a:pt x="55866" y="16650"/>
                    <a:pt x="59118" y="19168"/>
                    <a:pt x="61399" y="22480"/>
                  </a:cubicBezTo>
                  <a:cubicBezTo>
                    <a:pt x="62529" y="24126"/>
                    <a:pt x="63501" y="25931"/>
                    <a:pt x="64472" y="27716"/>
                  </a:cubicBezTo>
                  <a:cubicBezTo>
                    <a:pt x="65444" y="29520"/>
                    <a:pt x="66456" y="31325"/>
                    <a:pt x="67725" y="32991"/>
                  </a:cubicBezTo>
                  <a:cubicBezTo>
                    <a:pt x="68994" y="34637"/>
                    <a:pt x="70481" y="36184"/>
                    <a:pt x="72345" y="37215"/>
                  </a:cubicBezTo>
                  <a:cubicBezTo>
                    <a:pt x="73278" y="37731"/>
                    <a:pt x="74269" y="38147"/>
                    <a:pt x="75340" y="38325"/>
                  </a:cubicBezTo>
                  <a:cubicBezTo>
                    <a:pt x="75839" y="38420"/>
                    <a:pt x="76348" y="38465"/>
                    <a:pt x="76858" y="38465"/>
                  </a:cubicBezTo>
                  <a:cubicBezTo>
                    <a:pt x="77423" y="38465"/>
                    <a:pt x="77991" y="38410"/>
                    <a:pt x="78553" y="38306"/>
                  </a:cubicBezTo>
                  <a:cubicBezTo>
                    <a:pt x="79604" y="38107"/>
                    <a:pt x="80655" y="37711"/>
                    <a:pt x="81527" y="37076"/>
                  </a:cubicBezTo>
                  <a:cubicBezTo>
                    <a:pt x="82420" y="36442"/>
                    <a:pt x="83173" y="35589"/>
                    <a:pt x="83610" y="34577"/>
                  </a:cubicBezTo>
                  <a:cubicBezTo>
                    <a:pt x="84482" y="32515"/>
                    <a:pt x="84205" y="30234"/>
                    <a:pt x="84978" y="28251"/>
                  </a:cubicBezTo>
                  <a:cubicBezTo>
                    <a:pt x="85176" y="27755"/>
                    <a:pt x="85434" y="27279"/>
                    <a:pt x="85791" y="26883"/>
                  </a:cubicBezTo>
                  <a:cubicBezTo>
                    <a:pt x="86148" y="26506"/>
                    <a:pt x="86545" y="26149"/>
                    <a:pt x="87021" y="25931"/>
                  </a:cubicBezTo>
                  <a:cubicBezTo>
                    <a:pt x="87772" y="25540"/>
                    <a:pt x="88621" y="25383"/>
                    <a:pt x="89472" y="25383"/>
                  </a:cubicBezTo>
                  <a:cubicBezTo>
                    <a:pt x="89700" y="25383"/>
                    <a:pt x="89928" y="25394"/>
                    <a:pt x="90154" y="25415"/>
                  </a:cubicBezTo>
                  <a:cubicBezTo>
                    <a:pt x="90670" y="25495"/>
                    <a:pt x="91205" y="25614"/>
                    <a:pt x="91701" y="25812"/>
                  </a:cubicBezTo>
                  <a:cubicBezTo>
                    <a:pt x="91959" y="25911"/>
                    <a:pt x="92197" y="26050"/>
                    <a:pt x="92435" y="26169"/>
                  </a:cubicBezTo>
                  <a:cubicBezTo>
                    <a:pt x="92554" y="26228"/>
                    <a:pt x="92673" y="26308"/>
                    <a:pt x="92792" y="26387"/>
                  </a:cubicBezTo>
                  <a:cubicBezTo>
                    <a:pt x="92891" y="26447"/>
                    <a:pt x="93010" y="26526"/>
                    <a:pt x="93109" y="26605"/>
                  </a:cubicBezTo>
                  <a:lnTo>
                    <a:pt x="93426" y="26863"/>
                  </a:lnTo>
                  <a:cubicBezTo>
                    <a:pt x="93525" y="26962"/>
                    <a:pt x="93605" y="27061"/>
                    <a:pt x="93704" y="27160"/>
                  </a:cubicBezTo>
                  <a:cubicBezTo>
                    <a:pt x="93902" y="27339"/>
                    <a:pt x="94061" y="27577"/>
                    <a:pt x="94219" y="27775"/>
                  </a:cubicBezTo>
                  <a:cubicBezTo>
                    <a:pt x="94517" y="28231"/>
                    <a:pt x="94795" y="28707"/>
                    <a:pt x="94993" y="29223"/>
                  </a:cubicBezTo>
                  <a:cubicBezTo>
                    <a:pt x="95092" y="29461"/>
                    <a:pt x="95171" y="29739"/>
                    <a:pt x="95251" y="29996"/>
                  </a:cubicBezTo>
                  <a:lnTo>
                    <a:pt x="95350" y="30393"/>
                  </a:lnTo>
                  <a:lnTo>
                    <a:pt x="95390" y="30591"/>
                  </a:lnTo>
                  <a:lnTo>
                    <a:pt x="95409" y="30809"/>
                  </a:lnTo>
                  <a:cubicBezTo>
                    <a:pt x="95508" y="31345"/>
                    <a:pt x="95528" y="31900"/>
                    <a:pt x="95528" y="32455"/>
                  </a:cubicBezTo>
                  <a:cubicBezTo>
                    <a:pt x="95469" y="33546"/>
                    <a:pt x="95271" y="34657"/>
                    <a:pt x="94874" y="35688"/>
                  </a:cubicBezTo>
                  <a:cubicBezTo>
                    <a:pt x="94497" y="36739"/>
                    <a:pt x="93922" y="37711"/>
                    <a:pt x="93268" y="38623"/>
                  </a:cubicBezTo>
                  <a:cubicBezTo>
                    <a:pt x="92613" y="39535"/>
                    <a:pt x="91860" y="40388"/>
                    <a:pt x="91027" y="41161"/>
                  </a:cubicBezTo>
                  <a:cubicBezTo>
                    <a:pt x="89400" y="42748"/>
                    <a:pt x="87536" y="44096"/>
                    <a:pt x="85692" y="45485"/>
                  </a:cubicBezTo>
                  <a:cubicBezTo>
                    <a:pt x="83848" y="46893"/>
                    <a:pt x="82023" y="48360"/>
                    <a:pt x="80476" y="50145"/>
                  </a:cubicBezTo>
                  <a:cubicBezTo>
                    <a:pt x="80377" y="50264"/>
                    <a:pt x="80298" y="50363"/>
                    <a:pt x="80199" y="50482"/>
                  </a:cubicBezTo>
                  <a:lnTo>
                    <a:pt x="79921" y="50839"/>
                  </a:lnTo>
                  <a:lnTo>
                    <a:pt x="79405" y="51553"/>
                  </a:lnTo>
                  <a:lnTo>
                    <a:pt x="78910" y="52287"/>
                  </a:lnTo>
                  <a:lnTo>
                    <a:pt x="78672" y="52663"/>
                  </a:lnTo>
                  <a:cubicBezTo>
                    <a:pt x="78592" y="52782"/>
                    <a:pt x="78533" y="52921"/>
                    <a:pt x="78454" y="53060"/>
                  </a:cubicBezTo>
                  <a:lnTo>
                    <a:pt x="78037" y="53834"/>
                  </a:lnTo>
                  <a:cubicBezTo>
                    <a:pt x="77898" y="54091"/>
                    <a:pt x="77779" y="54369"/>
                    <a:pt x="77640" y="54627"/>
                  </a:cubicBezTo>
                  <a:cubicBezTo>
                    <a:pt x="77383" y="55162"/>
                    <a:pt x="77184" y="55717"/>
                    <a:pt x="76966" y="56273"/>
                  </a:cubicBezTo>
                  <a:cubicBezTo>
                    <a:pt x="76153" y="58514"/>
                    <a:pt x="75637" y="60854"/>
                    <a:pt x="75300" y="63234"/>
                  </a:cubicBezTo>
                  <a:cubicBezTo>
                    <a:pt x="75102" y="64582"/>
                    <a:pt x="74983" y="65911"/>
                    <a:pt x="74864" y="67259"/>
                  </a:cubicBezTo>
                  <a:cubicBezTo>
                    <a:pt x="74765" y="68588"/>
                    <a:pt x="74686" y="69937"/>
                    <a:pt x="74626" y="71265"/>
                  </a:cubicBezTo>
                  <a:cubicBezTo>
                    <a:pt x="74547" y="72594"/>
                    <a:pt x="74487" y="73923"/>
                    <a:pt x="74626" y="75271"/>
                  </a:cubicBezTo>
                  <a:cubicBezTo>
                    <a:pt x="74686" y="75926"/>
                    <a:pt x="74805" y="76600"/>
                    <a:pt x="75003" y="77234"/>
                  </a:cubicBezTo>
                  <a:cubicBezTo>
                    <a:pt x="75201" y="77869"/>
                    <a:pt x="75479" y="78504"/>
                    <a:pt x="75856" y="79059"/>
                  </a:cubicBezTo>
                  <a:cubicBezTo>
                    <a:pt x="76629" y="80150"/>
                    <a:pt x="77759" y="81042"/>
                    <a:pt x="79088" y="81339"/>
                  </a:cubicBezTo>
                  <a:cubicBezTo>
                    <a:pt x="79350" y="81402"/>
                    <a:pt x="79618" y="81432"/>
                    <a:pt x="79886" y="81432"/>
                  </a:cubicBezTo>
                  <a:cubicBezTo>
                    <a:pt x="80972" y="81432"/>
                    <a:pt x="82053" y="80934"/>
                    <a:pt x="82737" y="80090"/>
                  </a:cubicBezTo>
                  <a:cubicBezTo>
                    <a:pt x="83193" y="79575"/>
                    <a:pt x="83471" y="78960"/>
                    <a:pt x="83669" y="78325"/>
                  </a:cubicBezTo>
                  <a:cubicBezTo>
                    <a:pt x="83867" y="77691"/>
                    <a:pt x="83967" y="77036"/>
                    <a:pt x="83986" y="76382"/>
                  </a:cubicBezTo>
                  <a:cubicBezTo>
                    <a:pt x="84066" y="75093"/>
                    <a:pt x="83887" y="73784"/>
                    <a:pt x="83530" y="72534"/>
                  </a:cubicBezTo>
                  <a:cubicBezTo>
                    <a:pt x="83173" y="71305"/>
                    <a:pt x="82777" y="70095"/>
                    <a:pt x="82499" y="68866"/>
                  </a:cubicBezTo>
                  <a:cubicBezTo>
                    <a:pt x="82221" y="67636"/>
                    <a:pt x="82063" y="66367"/>
                    <a:pt x="82261" y="65157"/>
                  </a:cubicBezTo>
                  <a:cubicBezTo>
                    <a:pt x="82380" y="64542"/>
                    <a:pt x="82578" y="63967"/>
                    <a:pt x="82876" y="63432"/>
                  </a:cubicBezTo>
                  <a:cubicBezTo>
                    <a:pt x="83193" y="62896"/>
                    <a:pt x="83610" y="62460"/>
                    <a:pt x="84105" y="62103"/>
                  </a:cubicBezTo>
                  <a:cubicBezTo>
                    <a:pt x="84601" y="61746"/>
                    <a:pt x="85176" y="61528"/>
                    <a:pt x="85771" y="61389"/>
                  </a:cubicBezTo>
                  <a:cubicBezTo>
                    <a:pt x="86069" y="61310"/>
                    <a:pt x="86366" y="61290"/>
                    <a:pt x="86664" y="61270"/>
                  </a:cubicBezTo>
                  <a:cubicBezTo>
                    <a:pt x="86822" y="61270"/>
                    <a:pt x="86976" y="61265"/>
                    <a:pt x="87127" y="61265"/>
                  </a:cubicBezTo>
                  <a:cubicBezTo>
                    <a:pt x="87278" y="61265"/>
                    <a:pt x="87427" y="61270"/>
                    <a:pt x="87576" y="61290"/>
                  </a:cubicBezTo>
                  <a:cubicBezTo>
                    <a:pt x="88191" y="61350"/>
                    <a:pt x="88786" y="61488"/>
                    <a:pt x="89341" y="61726"/>
                  </a:cubicBezTo>
                  <a:cubicBezTo>
                    <a:pt x="89896" y="61964"/>
                    <a:pt x="90432" y="62242"/>
                    <a:pt x="90888" y="62639"/>
                  </a:cubicBezTo>
                  <a:cubicBezTo>
                    <a:pt x="91820" y="63412"/>
                    <a:pt x="92494" y="64483"/>
                    <a:pt x="92891" y="65593"/>
                  </a:cubicBezTo>
                  <a:cubicBezTo>
                    <a:pt x="93089" y="66169"/>
                    <a:pt x="93248" y="66764"/>
                    <a:pt x="93327" y="67358"/>
                  </a:cubicBezTo>
                  <a:cubicBezTo>
                    <a:pt x="93406" y="67953"/>
                    <a:pt x="93446" y="68548"/>
                    <a:pt x="93446" y="69163"/>
                  </a:cubicBezTo>
                  <a:cubicBezTo>
                    <a:pt x="93406" y="69758"/>
                    <a:pt x="93347" y="70353"/>
                    <a:pt x="93248" y="70948"/>
                  </a:cubicBezTo>
                  <a:cubicBezTo>
                    <a:pt x="93149" y="71543"/>
                    <a:pt x="92990" y="72118"/>
                    <a:pt x="92811" y="72693"/>
                  </a:cubicBezTo>
                  <a:cubicBezTo>
                    <a:pt x="92078" y="74974"/>
                    <a:pt x="90828" y="77056"/>
                    <a:pt x="89579" y="79079"/>
                  </a:cubicBezTo>
                  <a:cubicBezTo>
                    <a:pt x="88310" y="81082"/>
                    <a:pt x="87080" y="83124"/>
                    <a:pt x="85989" y="85207"/>
                  </a:cubicBezTo>
                  <a:cubicBezTo>
                    <a:pt x="84899" y="87309"/>
                    <a:pt x="83947" y="89450"/>
                    <a:pt x="83213" y="91652"/>
                  </a:cubicBezTo>
                  <a:cubicBezTo>
                    <a:pt x="82499" y="93873"/>
                    <a:pt x="81984" y="96134"/>
                    <a:pt x="81825" y="98434"/>
                  </a:cubicBezTo>
                  <a:cubicBezTo>
                    <a:pt x="81408" y="103015"/>
                    <a:pt x="82678" y="107656"/>
                    <a:pt x="85295" y="111285"/>
                  </a:cubicBezTo>
                  <a:cubicBezTo>
                    <a:pt x="85950" y="112177"/>
                    <a:pt x="86684" y="113010"/>
                    <a:pt x="87497" y="113764"/>
                  </a:cubicBezTo>
                  <a:cubicBezTo>
                    <a:pt x="88330" y="114497"/>
                    <a:pt x="89242" y="115152"/>
                    <a:pt x="90194" y="115667"/>
                  </a:cubicBezTo>
                  <a:cubicBezTo>
                    <a:pt x="91165" y="116203"/>
                    <a:pt x="92216" y="116580"/>
                    <a:pt x="93268" y="116837"/>
                  </a:cubicBezTo>
                  <a:cubicBezTo>
                    <a:pt x="94338" y="117075"/>
                    <a:pt x="95429" y="117194"/>
                    <a:pt x="96500" y="117194"/>
                  </a:cubicBezTo>
                  <a:cubicBezTo>
                    <a:pt x="96562" y="117195"/>
                    <a:pt x="96623" y="117195"/>
                    <a:pt x="96684" y="117195"/>
                  </a:cubicBezTo>
                  <a:cubicBezTo>
                    <a:pt x="98800" y="117195"/>
                    <a:pt x="100842" y="116868"/>
                    <a:pt x="102866" y="116540"/>
                  </a:cubicBezTo>
                  <a:cubicBezTo>
                    <a:pt x="103917" y="116361"/>
                    <a:pt x="104948" y="116203"/>
                    <a:pt x="105979" y="116064"/>
                  </a:cubicBezTo>
                  <a:cubicBezTo>
                    <a:pt x="107011" y="115925"/>
                    <a:pt x="108042" y="115826"/>
                    <a:pt x="109073" y="115826"/>
                  </a:cubicBezTo>
                  <a:cubicBezTo>
                    <a:pt x="109222" y="115822"/>
                    <a:pt x="109371" y="115820"/>
                    <a:pt x="109520" y="115820"/>
                  </a:cubicBezTo>
                  <a:cubicBezTo>
                    <a:pt x="111430" y="115820"/>
                    <a:pt x="113317" y="116169"/>
                    <a:pt x="115102" y="116758"/>
                  </a:cubicBezTo>
                  <a:cubicBezTo>
                    <a:pt x="117026" y="117413"/>
                    <a:pt x="118810" y="118364"/>
                    <a:pt x="120437" y="119554"/>
                  </a:cubicBezTo>
                  <a:cubicBezTo>
                    <a:pt x="123649" y="121894"/>
                    <a:pt x="126128" y="125167"/>
                    <a:pt x="127397" y="128796"/>
                  </a:cubicBezTo>
                  <a:cubicBezTo>
                    <a:pt x="128012" y="130600"/>
                    <a:pt x="128389" y="132524"/>
                    <a:pt x="128290" y="134408"/>
                  </a:cubicBezTo>
                  <a:cubicBezTo>
                    <a:pt x="128230" y="135340"/>
                    <a:pt x="128052" y="136272"/>
                    <a:pt x="127695" y="137125"/>
                  </a:cubicBezTo>
                  <a:cubicBezTo>
                    <a:pt x="127358" y="137978"/>
                    <a:pt x="126822" y="138751"/>
                    <a:pt x="126128" y="139346"/>
                  </a:cubicBezTo>
                  <a:cubicBezTo>
                    <a:pt x="125791" y="139643"/>
                    <a:pt x="125414" y="139901"/>
                    <a:pt x="124998" y="140119"/>
                  </a:cubicBezTo>
                  <a:cubicBezTo>
                    <a:pt x="124601" y="140337"/>
                    <a:pt x="124165" y="140476"/>
                    <a:pt x="123729" y="140575"/>
                  </a:cubicBezTo>
                  <a:cubicBezTo>
                    <a:pt x="123450" y="140639"/>
                    <a:pt x="123166" y="140670"/>
                    <a:pt x="122882" y="140670"/>
                  </a:cubicBezTo>
                  <a:cubicBezTo>
                    <a:pt x="122276" y="140670"/>
                    <a:pt x="121671" y="140528"/>
                    <a:pt x="121131" y="140258"/>
                  </a:cubicBezTo>
                  <a:cubicBezTo>
                    <a:pt x="120318" y="139881"/>
                    <a:pt x="119663" y="139227"/>
                    <a:pt x="119147" y="138513"/>
                  </a:cubicBezTo>
                  <a:cubicBezTo>
                    <a:pt x="118612" y="137779"/>
                    <a:pt x="118176" y="136986"/>
                    <a:pt x="117759" y="136193"/>
                  </a:cubicBezTo>
                  <a:cubicBezTo>
                    <a:pt x="117343" y="135400"/>
                    <a:pt x="116946" y="134586"/>
                    <a:pt x="116470" y="133813"/>
                  </a:cubicBezTo>
                  <a:cubicBezTo>
                    <a:pt x="115994" y="133059"/>
                    <a:pt x="115459" y="132326"/>
                    <a:pt x="114765" y="131731"/>
                  </a:cubicBezTo>
                  <a:cubicBezTo>
                    <a:pt x="113396" y="130521"/>
                    <a:pt x="111612" y="129946"/>
                    <a:pt x="109866" y="129847"/>
                  </a:cubicBezTo>
                  <a:cubicBezTo>
                    <a:pt x="109729" y="129841"/>
                    <a:pt x="109592" y="129838"/>
                    <a:pt x="109456" y="129838"/>
                  </a:cubicBezTo>
                  <a:cubicBezTo>
                    <a:pt x="107829" y="129838"/>
                    <a:pt x="106219" y="130268"/>
                    <a:pt x="104829" y="131037"/>
                  </a:cubicBezTo>
                  <a:cubicBezTo>
                    <a:pt x="103342" y="131929"/>
                    <a:pt x="102112" y="133178"/>
                    <a:pt x="101240" y="134626"/>
                  </a:cubicBezTo>
                  <a:cubicBezTo>
                    <a:pt x="100803" y="135340"/>
                    <a:pt x="100446" y="136094"/>
                    <a:pt x="100149" y="136887"/>
                  </a:cubicBezTo>
                  <a:cubicBezTo>
                    <a:pt x="99852" y="137660"/>
                    <a:pt x="99653" y="138473"/>
                    <a:pt x="99514" y="139286"/>
                  </a:cubicBezTo>
                  <a:cubicBezTo>
                    <a:pt x="99356" y="140100"/>
                    <a:pt x="99296" y="140913"/>
                    <a:pt x="99296" y="141726"/>
                  </a:cubicBezTo>
                  <a:cubicBezTo>
                    <a:pt x="99276" y="142142"/>
                    <a:pt x="99296" y="142539"/>
                    <a:pt x="99336" y="142955"/>
                  </a:cubicBezTo>
                  <a:cubicBezTo>
                    <a:pt x="99356" y="143154"/>
                    <a:pt x="99376" y="143352"/>
                    <a:pt x="99395" y="143550"/>
                  </a:cubicBezTo>
                  <a:lnTo>
                    <a:pt x="99415" y="143629"/>
                  </a:lnTo>
                  <a:cubicBezTo>
                    <a:pt x="98820" y="142856"/>
                    <a:pt x="98265" y="142063"/>
                    <a:pt x="97690" y="141289"/>
                  </a:cubicBezTo>
                  <a:cubicBezTo>
                    <a:pt x="96996" y="140377"/>
                    <a:pt x="96341" y="139445"/>
                    <a:pt x="95707" y="138513"/>
                  </a:cubicBezTo>
                  <a:cubicBezTo>
                    <a:pt x="95052" y="137601"/>
                    <a:pt x="94398" y="136669"/>
                    <a:pt x="93783" y="135756"/>
                  </a:cubicBezTo>
                  <a:cubicBezTo>
                    <a:pt x="93466" y="135300"/>
                    <a:pt x="93149" y="134844"/>
                    <a:pt x="92831" y="134388"/>
                  </a:cubicBezTo>
                  <a:cubicBezTo>
                    <a:pt x="92514" y="133932"/>
                    <a:pt x="92216" y="133456"/>
                    <a:pt x="91899" y="133000"/>
                  </a:cubicBezTo>
                  <a:cubicBezTo>
                    <a:pt x="89460" y="129331"/>
                    <a:pt x="87199" y="125682"/>
                    <a:pt x="85137" y="122013"/>
                  </a:cubicBezTo>
                  <a:cubicBezTo>
                    <a:pt x="81012" y="114676"/>
                    <a:pt x="77819" y="107279"/>
                    <a:pt x="75737" y="99981"/>
                  </a:cubicBezTo>
                  <a:cubicBezTo>
                    <a:pt x="74705" y="96312"/>
                    <a:pt x="74011" y="92663"/>
                    <a:pt x="73535" y="89094"/>
                  </a:cubicBezTo>
                  <a:cubicBezTo>
                    <a:pt x="73099" y="85504"/>
                    <a:pt x="72921" y="81974"/>
                    <a:pt x="72841" y="78563"/>
                  </a:cubicBezTo>
                  <a:cubicBezTo>
                    <a:pt x="72762" y="75132"/>
                    <a:pt x="72762" y="71801"/>
                    <a:pt x="72702" y="68548"/>
                  </a:cubicBezTo>
                  <a:cubicBezTo>
                    <a:pt x="72663" y="65316"/>
                    <a:pt x="72544" y="62163"/>
                    <a:pt x="72286" y="59109"/>
                  </a:cubicBezTo>
                  <a:cubicBezTo>
                    <a:pt x="71810" y="52981"/>
                    <a:pt x="70481" y="47269"/>
                    <a:pt x="68300" y="42292"/>
                  </a:cubicBezTo>
                  <a:cubicBezTo>
                    <a:pt x="67229" y="39793"/>
                    <a:pt x="65920" y="37473"/>
                    <a:pt x="64413" y="35410"/>
                  </a:cubicBezTo>
                  <a:cubicBezTo>
                    <a:pt x="62906" y="33348"/>
                    <a:pt x="61180" y="31543"/>
                    <a:pt x="59316" y="30056"/>
                  </a:cubicBezTo>
                  <a:cubicBezTo>
                    <a:pt x="58364" y="29322"/>
                    <a:pt x="57393" y="28668"/>
                    <a:pt x="56381" y="28073"/>
                  </a:cubicBezTo>
                  <a:cubicBezTo>
                    <a:pt x="56143" y="27934"/>
                    <a:pt x="55885" y="27775"/>
                    <a:pt x="55628" y="27656"/>
                  </a:cubicBezTo>
                  <a:cubicBezTo>
                    <a:pt x="55370" y="27537"/>
                    <a:pt x="55112" y="27418"/>
                    <a:pt x="54874" y="27279"/>
                  </a:cubicBezTo>
                  <a:cubicBezTo>
                    <a:pt x="54616" y="27160"/>
                    <a:pt x="54358" y="27041"/>
                    <a:pt x="54101" y="26923"/>
                  </a:cubicBezTo>
                  <a:cubicBezTo>
                    <a:pt x="53843" y="26823"/>
                    <a:pt x="53585" y="26704"/>
                    <a:pt x="53327" y="26605"/>
                  </a:cubicBezTo>
                  <a:cubicBezTo>
                    <a:pt x="51245" y="25792"/>
                    <a:pt x="49123" y="25296"/>
                    <a:pt x="47060" y="25039"/>
                  </a:cubicBezTo>
                  <a:cubicBezTo>
                    <a:pt x="46042" y="24931"/>
                    <a:pt x="45037" y="24880"/>
                    <a:pt x="44051" y="24880"/>
                  </a:cubicBezTo>
                  <a:cubicBezTo>
                    <a:pt x="41044" y="24880"/>
                    <a:pt x="38206" y="25353"/>
                    <a:pt x="35638" y="26129"/>
                  </a:cubicBezTo>
                  <a:cubicBezTo>
                    <a:pt x="35221" y="26268"/>
                    <a:pt x="34805" y="26387"/>
                    <a:pt x="34388" y="26526"/>
                  </a:cubicBezTo>
                  <a:cubicBezTo>
                    <a:pt x="33992" y="26685"/>
                    <a:pt x="33575" y="26843"/>
                    <a:pt x="33179" y="26982"/>
                  </a:cubicBezTo>
                  <a:cubicBezTo>
                    <a:pt x="32980" y="27061"/>
                    <a:pt x="32782" y="27141"/>
                    <a:pt x="32584" y="27220"/>
                  </a:cubicBezTo>
                  <a:cubicBezTo>
                    <a:pt x="32405" y="27299"/>
                    <a:pt x="32207" y="27398"/>
                    <a:pt x="32008" y="27478"/>
                  </a:cubicBezTo>
                  <a:cubicBezTo>
                    <a:pt x="31632" y="27656"/>
                    <a:pt x="31275" y="27835"/>
                    <a:pt x="30898" y="27993"/>
                  </a:cubicBezTo>
                  <a:cubicBezTo>
                    <a:pt x="30521" y="28192"/>
                    <a:pt x="30184" y="28390"/>
                    <a:pt x="29827" y="28569"/>
                  </a:cubicBezTo>
                  <a:cubicBezTo>
                    <a:pt x="29649" y="28668"/>
                    <a:pt x="29470" y="28767"/>
                    <a:pt x="29292" y="28866"/>
                  </a:cubicBezTo>
                  <a:cubicBezTo>
                    <a:pt x="29133" y="28965"/>
                    <a:pt x="28974" y="29064"/>
                    <a:pt x="28796" y="29163"/>
                  </a:cubicBezTo>
                  <a:cubicBezTo>
                    <a:pt x="28459" y="29382"/>
                    <a:pt x="28141" y="29580"/>
                    <a:pt x="27824" y="29778"/>
                  </a:cubicBezTo>
                  <a:cubicBezTo>
                    <a:pt x="27487" y="29996"/>
                    <a:pt x="27189" y="30234"/>
                    <a:pt x="26892" y="30433"/>
                  </a:cubicBezTo>
                  <a:cubicBezTo>
                    <a:pt x="24453" y="32178"/>
                    <a:pt x="22509" y="34101"/>
                    <a:pt x="20903" y="35966"/>
                  </a:cubicBezTo>
                  <a:cubicBezTo>
                    <a:pt x="19316" y="37850"/>
                    <a:pt x="18087" y="39694"/>
                    <a:pt x="17095" y="41399"/>
                  </a:cubicBezTo>
                  <a:cubicBezTo>
                    <a:pt x="16976" y="41598"/>
                    <a:pt x="16857" y="41816"/>
                    <a:pt x="16738" y="42014"/>
                  </a:cubicBezTo>
                  <a:cubicBezTo>
                    <a:pt x="16619" y="42232"/>
                    <a:pt x="16520" y="42431"/>
                    <a:pt x="16401" y="42629"/>
                  </a:cubicBezTo>
                  <a:cubicBezTo>
                    <a:pt x="16183" y="43045"/>
                    <a:pt x="15965" y="43442"/>
                    <a:pt x="15786" y="43819"/>
                  </a:cubicBezTo>
                  <a:cubicBezTo>
                    <a:pt x="15410" y="44612"/>
                    <a:pt x="15053" y="45326"/>
                    <a:pt x="14775" y="46020"/>
                  </a:cubicBezTo>
                  <a:cubicBezTo>
                    <a:pt x="13605" y="48796"/>
                    <a:pt x="13030" y="50859"/>
                    <a:pt x="12673" y="52168"/>
                  </a:cubicBezTo>
                  <a:cubicBezTo>
                    <a:pt x="12514" y="52842"/>
                    <a:pt x="12395" y="53318"/>
                    <a:pt x="12336" y="53635"/>
                  </a:cubicBezTo>
                  <a:cubicBezTo>
                    <a:pt x="12296" y="53794"/>
                    <a:pt x="12256" y="53913"/>
                    <a:pt x="12256" y="53992"/>
                  </a:cubicBezTo>
                  <a:cubicBezTo>
                    <a:pt x="12276" y="53913"/>
                    <a:pt x="12316" y="53794"/>
                    <a:pt x="12356" y="53635"/>
                  </a:cubicBezTo>
                  <a:cubicBezTo>
                    <a:pt x="12435" y="53338"/>
                    <a:pt x="12554" y="52842"/>
                    <a:pt x="12713" y="52188"/>
                  </a:cubicBezTo>
                  <a:cubicBezTo>
                    <a:pt x="13089" y="50879"/>
                    <a:pt x="13664" y="48836"/>
                    <a:pt x="14854" y="46060"/>
                  </a:cubicBezTo>
                  <a:cubicBezTo>
                    <a:pt x="15132" y="45366"/>
                    <a:pt x="15509" y="44652"/>
                    <a:pt x="15866" y="43878"/>
                  </a:cubicBezTo>
                  <a:cubicBezTo>
                    <a:pt x="16064" y="43482"/>
                    <a:pt x="16282" y="43105"/>
                    <a:pt x="16500" y="42688"/>
                  </a:cubicBezTo>
                  <a:cubicBezTo>
                    <a:pt x="16600" y="42490"/>
                    <a:pt x="16719" y="42272"/>
                    <a:pt x="16838" y="42074"/>
                  </a:cubicBezTo>
                  <a:cubicBezTo>
                    <a:pt x="16956" y="41875"/>
                    <a:pt x="17075" y="41657"/>
                    <a:pt x="17194" y="41459"/>
                  </a:cubicBezTo>
                  <a:cubicBezTo>
                    <a:pt x="18186" y="39753"/>
                    <a:pt x="19416" y="37929"/>
                    <a:pt x="21002" y="36065"/>
                  </a:cubicBezTo>
                  <a:cubicBezTo>
                    <a:pt x="22608" y="34201"/>
                    <a:pt x="24552" y="32297"/>
                    <a:pt x="26971" y="30571"/>
                  </a:cubicBezTo>
                  <a:cubicBezTo>
                    <a:pt x="27289" y="30353"/>
                    <a:pt x="27586" y="30115"/>
                    <a:pt x="27903" y="29917"/>
                  </a:cubicBezTo>
                  <a:cubicBezTo>
                    <a:pt x="28221" y="29719"/>
                    <a:pt x="28558" y="29501"/>
                    <a:pt x="28875" y="29302"/>
                  </a:cubicBezTo>
                  <a:cubicBezTo>
                    <a:pt x="29054" y="29203"/>
                    <a:pt x="29212" y="29104"/>
                    <a:pt x="29371" y="28985"/>
                  </a:cubicBezTo>
                  <a:cubicBezTo>
                    <a:pt x="29549" y="28906"/>
                    <a:pt x="29728" y="28806"/>
                    <a:pt x="29906" y="28707"/>
                  </a:cubicBezTo>
                  <a:cubicBezTo>
                    <a:pt x="30243" y="28529"/>
                    <a:pt x="30600" y="28331"/>
                    <a:pt x="30957" y="28152"/>
                  </a:cubicBezTo>
                  <a:cubicBezTo>
                    <a:pt x="31334" y="27974"/>
                    <a:pt x="31711" y="27795"/>
                    <a:pt x="32088" y="27636"/>
                  </a:cubicBezTo>
                  <a:cubicBezTo>
                    <a:pt x="32266" y="27537"/>
                    <a:pt x="32465" y="27458"/>
                    <a:pt x="32643" y="27359"/>
                  </a:cubicBezTo>
                  <a:cubicBezTo>
                    <a:pt x="32841" y="27299"/>
                    <a:pt x="33040" y="27220"/>
                    <a:pt x="33238" y="27141"/>
                  </a:cubicBezTo>
                  <a:cubicBezTo>
                    <a:pt x="33635" y="26982"/>
                    <a:pt x="34031" y="26843"/>
                    <a:pt x="34448" y="26685"/>
                  </a:cubicBezTo>
                  <a:cubicBezTo>
                    <a:pt x="34864" y="26546"/>
                    <a:pt x="35281" y="26427"/>
                    <a:pt x="35697" y="26288"/>
                  </a:cubicBezTo>
                  <a:cubicBezTo>
                    <a:pt x="38211" y="25534"/>
                    <a:pt x="41000" y="25066"/>
                    <a:pt x="43958" y="25066"/>
                  </a:cubicBezTo>
                  <a:cubicBezTo>
                    <a:pt x="44967" y="25066"/>
                    <a:pt x="45996" y="25121"/>
                    <a:pt x="47041" y="25237"/>
                  </a:cubicBezTo>
                  <a:cubicBezTo>
                    <a:pt x="49103" y="25475"/>
                    <a:pt x="51185" y="25971"/>
                    <a:pt x="53248" y="26784"/>
                  </a:cubicBezTo>
                  <a:cubicBezTo>
                    <a:pt x="53506" y="26903"/>
                    <a:pt x="53763" y="27002"/>
                    <a:pt x="54021" y="27101"/>
                  </a:cubicBezTo>
                  <a:cubicBezTo>
                    <a:pt x="54279" y="27220"/>
                    <a:pt x="54537" y="27339"/>
                    <a:pt x="54775" y="27458"/>
                  </a:cubicBezTo>
                  <a:cubicBezTo>
                    <a:pt x="55033" y="27597"/>
                    <a:pt x="55291" y="27716"/>
                    <a:pt x="55548" y="27835"/>
                  </a:cubicBezTo>
                  <a:cubicBezTo>
                    <a:pt x="55806" y="27954"/>
                    <a:pt x="56044" y="28112"/>
                    <a:pt x="56282" y="28251"/>
                  </a:cubicBezTo>
                  <a:cubicBezTo>
                    <a:pt x="57274" y="28826"/>
                    <a:pt x="58245" y="29481"/>
                    <a:pt x="59177" y="30214"/>
                  </a:cubicBezTo>
                  <a:cubicBezTo>
                    <a:pt x="61042" y="31702"/>
                    <a:pt x="62747" y="33487"/>
                    <a:pt x="64254" y="35549"/>
                  </a:cubicBezTo>
                  <a:cubicBezTo>
                    <a:pt x="65742" y="37592"/>
                    <a:pt x="67031" y="39892"/>
                    <a:pt x="68121" y="42371"/>
                  </a:cubicBezTo>
                  <a:cubicBezTo>
                    <a:pt x="70263" y="47349"/>
                    <a:pt x="71572" y="53040"/>
                    <a:pt x="72048" y="59128"/>
                  </a:cubicBezTo>
                  <a:cubicBezTo>
                    <a:pt x="72326" y="62182"/>
                    <a:pt x="72425" y="65336"/>
                    <a:pt x="72484" y="68568"/>
                  </a:cubicBezTo>
                  <a:cubicBezTo>
                    <a:pt x="72524" y="71801"/>
                    <a:pt x="72524" y="75152"/>
                    <a:pt x="72603" y="78563"/>
                  </a:cubicBezTo>
                  <a:cubicBezTo>
                    <a:pt x="72683" y="81994"/>
                    <a:pt x="72841" y="85524"/>
                    <a:pt x="73297" y="89113"/>
                  </a:cubicBezTo>
                  <a:cubicBezTo>
                    <a:pt x="73753" y="92703"/>
                    <a:pt x="74467" y="96372"/>
                    <a:pt x="75499" y="100040"/>
                  </a:cubicBezTo>
                  <a:cubicBezTo>
                    <a:pt x="77581" y="107378"/>
                    <a:pt x="80774" y="114795"/>
                    <a:pt x="84899" y="122132"/>
                  </a:cubicBezTo>
                  <a:cubicBezTo>
                    <a:pt x="86961" y="125821"/>
                    <a:pt x="89242" y="129490"/>
                    <a:pt x="91681" y="133159"/>
                  </a:cubicBezTo>
                  <a:cubicBezTo>
                    <a:pt x="91998" y="133615"/>
                    <a:pt x="92296" y="134071"/>
                    <a:pt x="92613" y="134547"/>
                  </a:cubicBezTo>
                  <a:cubicBezTo>
                    <a:pt x="92930" y="135003"/>
                    <a:pt x="93228" y="135459"/>
                    <a:pt x="93545" y="135915"/>
                  </a:cubicBezTo>
                  <a:cubicBezTo>
                    <a:pt x="94180" y="136827"/>
                    <a:pt x="94814" y="137759"/>
                    <a:pt x="95489" y="138672"/>
                  </a:cubicBezTo>
                  <a:cubicBezTo>
                    <a:pt x="96143" y="139604"/>
                    <a:pt x="96798" y="140536"/>
                    <a:pt x="97472" y="141448"/>
                  </a:cubicBezTo>
                  <a:cubicBezTo>
                    <a:pt x="98245" y="142519"/>
                    <a:pt x="99038" y="143590"/>
                    <a:pt x="99812" y="144661"/>
                  </a:cubicBezTo>
                  <a:lnTo>
                    <a:pt x="99733" y="144086"/>
                  </a:lnTo>
                  <a:lnTo>
                    <a:pt x="99673" y="143530"/>
                  </a:lnTo>
                  <a:cubicBezTo>
                    <a:pt x="99653" y="143332"/>
                    <a:pt x="99633" y="143134"/>
                    <a:pt x="99614" y="142935"/>
                  </a:cubicBezTo>
                  <a:cubicBezTo>
                    <a:pt x="99574" y="142539"/>
                    <a:pt x="99554" y="142142"/>
                    <a:pt x="99554" y="141746"/>
                  </a:cubicBezTo>
                  <a:cubicBezTo>
                    <a:pt x="99574" y="140932"/>
                    <a:pt x="99633" y="140139"/>
                    <a:pt x="99772" y="139326"/>
                  </a:cubicBezTo>
                  <a:cubicBezTo>
                    <a:pt x="99911" y="138533"/>
                    <a:pt x="100129" y="137740"/>
                    <a:pt x="100407" y="136986"/>
                  </a:cubicBezTo>
                  <a:cubicBezTo>
                    <a:pt x="100684" y="136213"/>
                    <a:pt x="101041" y="135479"/>
                    <a:pt x="101478" y="134765"/>
                  </a:cubicBezTo>
                  <a:cubicBezTo>
                    <a:pt x="102330" y="133357"/>
                    <a:pt x="103520" y="132127"/>
                    <a:pt x="104968" y="131294"/>
                  </a:cubicBezTo>
                  <a:cubicBezTo>
                    <a:pt x="106317" y="130547"/>
                    <a:pt x="107868" y="130135"/>
                    <a:pt x="109434" y="130135"/>
                  </a:cubicBezTo>
                  <a:cubicBezTo>
                    <a:pt x="109571" y="130135"/>
                    <a:pt x="109709" y="130138"/>
                    <a:pt x="109847" y="130144"/>
                  </a:cubicBezTo>
                  <a:cubicBezTo>
                    <a:pt x="111552" y="130224"/>
                    <a:pt x="113277" y="130779"/>
                    <a:pt x="114586" y="131929"/>
                  </a:cubicBezTo>
                  <a:cubicBezTo>
                    <a:pt x="115241" y="132504"/>
                    <a:pt x="115776" y="133218"/>
                    <a:pt x="116232" y="133972"/>
                  </a:cubicBezTo>
                  <a:cubicBezTo>
                    <a:pt x="116688" y="134725"/>
                    <a:pt x="117105" y="135519"/>
                    <a:pt x="117521" y="136332"/>
                  </a:cubicBezTo>
                  <a:cubicBezTo>
                    <a:pt x="117938" y="137125"/>
                    <a:pt x="118374" y="137938"/>
                    <a:pt x="118909" y="138672"/>
                  </a:cubicBezTo>
                  <a:cubicBezTo>
                    <a:pt x="119465" y="139425"/>
                    <a:pt x="120139" y="140100"/>
                    <a:pt x="121012" y="140516"/>
                  </a:cubicBezTo>
                  <a:cubicBezTo>
                    <a:pt x="121581" y="140801"/>
                    <a:pt x="122233" y="140955"/>
                    <a:pt x="122887" y="140955"/>
                  </a:cubicBezTo>
                  <a:cubicBezTo>
                    <a:pt x="123190" y="140955"/>
                    <a:pt x="123493" y="140922"/>
                    <a:pt x="123788" y="140853"/>
                  </a:cubicBezTo>
                  <a:cubicBezTo>
                    <a:pt x="124264" y="140754"/>
                    <a:pt x="124700" y="140595"/>
                    <a:pt x="125137" y="140377"/>
                  </a:cubicBezTo>
                  <a:cubicBezTo>
                    <a:pt x="125553" y="140159"/>
                    <a:pt x="125950" y="139881"/>
                    <a:pt x="126307" y="139564"/>
                  </a:cubicBezTo>
                  <a:cubicBezTo>
                    <a:pt x="127040" y="138929"/>
                    <a:pt x="127615" y="138116"/>
                    <a:pt x="127972" y="137224"/>
                  </a:cubicBezTo>
                  <a:cubicBezTo>
                    <a:pt x="128329" y="136351"/>
                    <a:pt x="128528" y="135380"/>
                    <a:pt x="128567" y="134428"/>
                  </a:cubicBezTo>
                  <a:cubicBezTo>
                    <a:pt x="128667" y="132484"/>
                    <a:pt x="128290" y="130541"/>
                    <a:pt x="127675" y="128697"/>
                  </a:cubicBezTo>
                  <a:cubicBezTo>
                    <a:pt x="126366" y="125008"/>
                    <a:pt x="123867" y="121696"/>
                    <a:pt x="120595" y="119316"/>
                  </a:cubicBezTo>
                  <a:cubicBezTo>
                    <a:pt x="118969" y="118126"/>
                    <a:pt x="117145" y="117155"/>
                    <a:pt x="115201" y="116500"/>
                  </a:cubicBezTo>
                  <a:cubicBezTo>
                    <a:pt x="113355" y="115879"/>
                    <a:pt x="111384" y="115526"/>
                    <a:pt x="109390" y="115526"/>
                  </a:cubicBezTo>
                  <a:cubicBezTo>
                    <a:pt x="109285" y="115526"/>
                    <a:pt x="109179" y="115527"/>
                    <a:pt x="109073" y="115529"/>
                  </a:cubicBezTo>
                  <a:cubicBezTo>
                    <a:pt x="108042" y="115548"/>
                    <a:pt x="106991" y="115648"/>
                    <a:pt x="105940" y="115786"/>
                  </a:cubicBezTo>
                  <a:cubicBezTo>
                    <a:pt x="104909" y="115905"/>
                    <a:pt x="103877" y="116084"/>
                    <a:pt x="102826" y="116262"/>
                  </a:cubicBezTo>
                  <a:cubicBezTo>
                    <a:pt x="100803" y="116590"/>
                    <a:pt x="98760" y="116918"/>
                    <a:pt x="96699" y="116918"/>
                  </a:cubicBezTo>
                  <a:cubicBezTo>
                    <a:pt x="96639" y="116918"/>
                    <a:pt x="96580" y="116917"/>
                    <a:pt x="96520" y="116917"/>
                  </a:cubicBezTo>
                  <a:cubicBezTo>
                    <a:pt x="95449" y="116897"/>
                    <a:pt x="94378" y="116798"/>
                    <a:pt x="93347" y="116560"/>
                  </a:cubicBezTo>
                  <a:cubicBezTo>
                    <a:pt x="92296" y="116322"/>
                    <a:pt x="91304" y="115925"/>
                    <a:pt x="90352" y="115429"/>
                  </a:cubicBezTo>
                  <a:cubicBezTo>
                    <a:pt x="89400" y="114914"/>
                    <a:pt x="88508" y="114279"/>
                    <a:pt x="87695" y="113545"/>
                  </a:cubicBezTo>
                  <a:cubicBezTo>
                    <a:pt x="86902" y="112812"/>
                    <a:pt x="86168" y="111999"/>
                    <a:pt x="85533" y="111106"/>
                  </a:cubicBezTo>
                  <a:cubicBezTo>
                    <a:pt x="82975" y="107537"/>
                    <a:pt x="81706" y="102975"/>
                    <a:pt x="82122" y="98454"/>
                  </a:cubicBezTo>
                  <a:cubicBezTo>
                    <a:pt x="82281" y="96193"/>
                    <a:pt x="82797" y="93952"/>
                    <a:pt x="83491" y="91751"/>
                  </a:cubicBezTo>
                  <a:cubicBezTo>
                    <a:pt x="84224" y="89569"/>
                    <a:pt x="85176" y="87428"/>
                    <a:pt x="86247" y="85345"/>
                  </a:cubicBezTo>
                  <a:cubicBezTo>
                    <a:pt x="87338" y="83263"/>
                    <a:pt x="88568" y="81260"/>
                    <a:pt x="89837" y="79237"/>
                  </a:cubicBezTo>
                  <a:cubicBezTo>
                    <a:pt x="91086" y="77215"/>
                    <a:pt x="92355" y="75112"/>
                    <a:pt x="93109" y="72792"/>
                  </a:cubicBezTo>
                  <a:cubicBezTo>
                    <a:pt x="93287" y="72197"/>
                    <a:pt x="93446" y="71602"/>
                    <a:pt x="93545" y="71007"/>
                  </a:cubicBezTo>
                  <a:cubicBezTo>
                    <a:pt x="93664" y="70393"/>
                    <a:pt x="93724" y="69778"/>
                    <a:pt x="93744" y="69163"/>
                  </a:cubicBezTo>
                  <a:cubicBezTo>
                    <a:pt x="93744" y="68548"/>
                    <a:pt x="93724" y="67934"/>
                    <a:pt x="93625" y="67319"/>
                  </a:cubicBezTo>
                  <a:cubicBezTo>
                    <a:pt x="93545" y="66704"/>
                    <a:pt x="93387" y="66089"/>
                    <a:pt x="93188" y="65494"/>
                  </a:cubicBezTo>
                  <a:cubicBezTo>
                    <a:pt x="92752" y="64344"/>
                    <a:pt x="92078" y="63234"/>
                    <a:pt x="91086" y="62420"/>
                  </a:cubicBezTo>
                  <a:cubicBezTo>
                    <a:pt x="90610" y="62004"/>
                    <a:pt x="90035" y="61707"/>
                    <a:pt x="89460" y="61449"/>
                  </a:cubicBezTo>
                  <a:cubicBezTo>
                    <a:pt x="88865" y="61211"/>
                    <a:pt x="88250" y="61072"/>
                    <a:pt x="87616" y="61012"/>
                  </a:cubicBezTo>
                  <a:cubicBezTo>
                    <a:pt x="87425" y="60977"/>
                    <a:pt x="87235" y="60970"/>
                    <a:pt x="87044" y="60970"/>
                  </a:cubicBezTo>
                  <a:cubicBezTo>
                    <a:pt x="86918" y="60970"/>
                    <a:pt x="86791" y="60973"/>
                    <a:pt x="86664" y="60973"/>
                  </a:cubicBezTo>
                  <a:cubicBezTo>
                    <a:pt x="86346" y="61012"/>
                    <a:pt x="86029" y="61032"/>
                    <a:pt x="85712" y="61112"/>
                  </a:cubicBezTo>
                  <a:cubicBezTo>
                    <a:pt x="85097" y="61250"/>
                    <a:pt x="84462" y="61488"/>
                    <a:pt x="83947" y="61865"/>
                  </a:cubicBezTo>
                  <a:cubicBezTo>
                    <a:pt x="83411" y="62242"/>
                    <a:pt x="82975" y="62718"/>
                    <a:pt x="82638" y="63293"/>
                  </a:cubicBezTo>
                  <a:cubicBezTo>
                    <a:pt x="82321" y="63848"/>
                    <a:pt x="82102" y="64463"/>
                    <a:pt x="81984" y="65098"/>
                  </a:cubicBezTo>
                  <a:cubicBezTo>
                    <a:pt x="81785" y="66387"/>
                    <a:pt x="81944" y="67676"/>
                    <a:pt x="82221" y="68925"/>
                  </a:cubicBezTo>
                  <a:cubicBezTo>
                    <a:pt x="82499" y="70174"/>
                    <a:pt x="82896" y="71404"/>
                    <a:pt x="83253" y="72614"/>
                  </a:cubicBezTo>
                  <a:cubicBezTo>
                    <a:pt x="83610" y="73823"/>
                    <a:pt x="83768" y="75112"/>
                    <a:pt x="83709" y="76382"/>
                  </a:cubicBezTo>
                  <a:cubicBezTo>
                    <a:pt x="83669" y="77016"/>
                    <a:pt x="83570" y="77651"/>
                    <a:pt x="83392" y="78246"/>
                  </a:cubicBezTo>
                  <a:cubicBezTo>
                    <a:pt x="83213" y="78841"/>
                    <a:pt x="82935" y="79436"/>
                    <a:pt x="82519" y="79912"/>
                  </a:cubicBezTo>
                  <a:cubicBezTo>
                    <a:pt x="81884" y="80673"/>
                    <a:pt x="80894" y="81130"/>
                    <a:pt x="79894" y="81130"/>
                  </a:cubicBezTo>
                  <a:cubicBezTo>
                    <a:pt x="79644" y="81130"/>
                    <a:pt x="79394" y="81102"/>
                    <a:pt x="79148" y="81042"/>
                  </a:cubicBezTo>
                  <a:cubicBezTo>
                    <a:pt x="77918" y="80764"/>
                    <a:pt x="76847" y="79931"/>
                    <a:pt x="76113" y="78880"/>
                  </a:cubicBezTo>
                  <a:cubicBezTo>
                    <a:pt x="75737" y="78365"/>
                    <a:pt x="75479" y="77770"/>
                    <a:pt x="75300" y="77155"/>
                  </a:cubicBezTo>
                  <a:cubicBezTo>
                    <a:pt x="75102" y="76520"/>
                    <a:pt x="74983" y="75886"/>
                    <a:pt x="74924" y="75231"/>
                  </a:cubicBezTo>
                  <a:cubicBezTo>
                    <a:pt x="74805" y="73923"/>
                    <a:pt x="74864" y="72614"/>
                    <a:pt x="74924" y="71285"/>
                  </a:cubicBezTo>
                  <a:cubicBezTo>
                    <a:pt x="74983" y="69956"/>
                    <a:pt x="75062" y="68608"/>
                    <a:pt x="75162" y="67279"/>
                  </a:cubicBezTo>
                  <a:cubicBezTo>
                    <a:pt x="75281" y="65950"/>
                    <a:pt x="75419" y="64602"/>
                    <a:pt x="75598" y="63273"/>
                  </a:cubicBezTo>
                  <a:cubicBezTo>
                    <a:pt x="75935" y="60913"/>
                    <a:pt x="76431" y="58593"/>
                    <a:pt x="77244" y="56372"/>
                  </a:cubicBezTo>
                  <a:cubicBezTo>
                    <a:pt x="77462" y="55836"/>
                    <a:pt x="77660" y="55281"/>
                    <a:pt x="77918" y="54766"/>
                  </a:cubicBezTo>
                  <a:cubicBezTo>
                    <a:pt x="78057" y="54488"/>
                    <a:pt x="78176" y="54230"/>
                    <a:pt x="78295" y="53972"/>
                  </a:cubicBezTo>
                  <a:lnTo>
                    <a:pt x="78711" y="53199"/>
                  </a:lnTo>
                  <a:cubicBezTo>
                    <a:pt x="78791" y="53060"/>
                    <a:pt x="78850" y="52941"/>
                    <a:pt x="78929" y="52822"/>
                  </a:cubicBezTo>
                  <a:lnTo>
                    <a:pt x="79167" y="52445"/>
                  </a:lnTo>
                  <a:lnTo>
                    <a:pt x="79643" y="51712"/>
                  </a:lnTo>
                  <a:lnTo>
                    <a:pt x="80179" y="51017"/>
                  </a:lnTo>
                  <a:lnTo>
                    <a:pt x="80437" y="50680"/>
                  </a:lnTo>
                  <a:cubicBezTo>
                    <a:pt x="80516" y="50561"/>
                    <a:pt x="80615" y="50442"/>
                    <a:pt x="80714" y="50343"/>
                  </a:cubicBezTo>
                  <a:cubicBezTo>
                    <a:pt x="82221" y="48578"/>
                    <a:pt x="84046" y="47111"/>
                    <a:pt x="85870" y="45723"/>
                  </a:cubicBezTo>
                  <a:cubicBezTo>
                    <a:pt x="87715" y="44334"/>
                    <a:pt x="89599" y="42986"/>
                    <a:pt x="91245" y="41379"/>
                  </a:cubicBezTo>
                  <a:cubicBezTo>
                    <a:pt x="92891" y="39793"/>
                    <a:pt x="94358" y="37949"/>
                    <a:pt x="95152" y="35807"/>
                  </a:cubicBezTo>
                  <a:cubicBezTo>
                    <a:pt x="95568" y="34736"/>
                    <a:pt x="95766" y="33586"/>
                    <a:pt x="95826" y="32455"/>
                  </a:cubicBezTo>
                  <a:cubicBezTo>
                    <a:pt x="95826" y="31880"/>
                    <a:pt x="95806" y="31305"/>
                    <a:pt x="95707" y="30750"/>
                  </a:cubicBezTo>
                  <a:lnTo>
                    <a:pt x="95667" y="30532"/>
                  </a:lnTo>
                  <a:lnTo>
                    <a:pt x="95627" y="30333"/>
                  </a:lnTo>
                  <a:lnTo>
                    <a:pt x="95528" y="29917"/>
                  </a:lnTo>
                  <a:cubicBezTo>
                    <a:pt x="95449" y="29639"/>
                    <a:pt x="95390" y="29362"/>
                    <a:pt x="95271" y="29104"/>
                  </a:cubicBezTo>
                  <a:cubicBezTo>
                    <a:pt x="95072" y="28569"/>
                    <a:pt x="94775" y="28073"/>
                    <a:pt x="94457" y="27617"/>
                  </a:cubicBezTo>
                  <a:cubicBezTo>
                    <a:pt x="94279" y="27379"/>
                    <a:pt x="94120" y="27160"/>
                    <a:pt x="93922" y="26962"/>
                  </a:cubicBezTo>
                  <a:cubicBezTo>
                    <a:pt x="93823" y="26863"/>
                    <a:pt x="93724" y="26744"/>
                    <a:pt x="93625" y="26645"/>
                  </a:cubicBezTo>
                  <a:lnTo>
                    <a:pt x="93287" y="26367"/>
                  </a:lnTo>
                  <a:cubicBezTo>
                    <a:pt x="93188" y="26288"/>
                    <a:pt x="93069" y="26209"/>
                    <a:pt x="92950" y="26129"/>
                  </a:cubicBezTo>
                  <a:cubicBezTo>
                    <a:pt x="92831" y="26050"/>
                    <a:pt x="92712" y="25971"/>
                    <a:pt x="92573" y="25911"/>
                  </a:cubicBezTo>
                  <a:cubicBezTo>
                    <a:pt x="92335" y="25772"/>
                    <a:pt x="92078" y="25633"/>
                    <a:pt x="91820" y="25554"/>
                  </a:cubicBezTo>
                  <a:cubicBezTo>
                    <a:pt x="91284" y="25316"/>
                    <a:pt x="90729" y="25217"/>
                    <a:pt x="90174" y="25118"/>
                  </a:cubicBezTo>
                  <a:cubicBezTo>
                    <a:pt x="89936" y="25118"/>
                    <a:pt x="89698" y="25074"/>
                    <a:pt x="89460" y="25074"/>
                  </a:cubicBezTo>
                  <a:cubicBezTo>
                    <a:pt x="89420" y="25074"/>
                    <a:pt x="89381" y="25075"/>
                    <a:pt x="89341" y="25078"/>
                  </a:cubicBezTo>
                  <a:cubicBezTo>
                    <a:pt x="89202" y="25098"/>
                    <a:pt x="89063" y="25098"/>
                    <a:pt x="88924" y="25098"/>
                  </a:cubicBezTo>
                  <a:lnTo>
                    <a:pt x="88488" y="25158"/>
                  </a:lnTo>
                  <a:cubicBezTo>
                    <a:pt x="88349" y="25158"/>
                    <a:pt x="88211" y="25197"/>
                    <a:pt x="88092" y="25237"/>
                  </a:cubicBezTo>
                  <a:cubicBezTo>
                    <a:pt x="87953" y="25277"/>
                    <a:pt x="87814" y="25296"/>
                    <a:pt x="87675" y="25336"/>
                  </a:cubicBezTo>
                  <a:cubicBezTo>
                    <a:pt x="87417" y="25435"/>
                    <a:pt x="87140" y="25514"/>
                    <a:pt x="86902" y="25673"/>
                  </a:cubicBezTo>
                  <a:cubicBezTo>
                    <a:pt x="86386" y="25911"/>
                    <a:pt x="85930" y="26288"/>
                    <a:pt x="85553" y="26704"/>
                  </a:cubicBezTo>
                  <a:cubicBezTo>
                    <a:pt x="85196" y="27121"/>
                    <a:pt x="84919" y="27617"/>
                    <a:pt x="84700" y="28132"/>
                  </a:cubicBezTo>
                  <a:cubicBezTo>
                    <a:pt x="84284" y="29183"/>
                    <a:pt x="84185" y="30274"/>
                    <a:pt x="84046" y="31345"/>
                  </a:cubicBezTo>
                  <a:cubicBezTo>
                    <a:pt x="83907" y="32416"/>
                    <a:pt x="83748" y="33487"/>
                    <a:pt x="83332" y="34458"/>
                  </a:cubicBezTo>
                  <a:cubicBezTo>
                    <a:pt x="82935" y="35430"/>
                    <a:pt x="82221" y="36243"/>
                    <a:pt x="81369" y="36838"/>
                  </a:cubicBezTo>
                  <a:cubicBezTo>
                    <a:pt x="80516" y="37453"/>
                    <a:pt x="79505" y="37830"/>
                    <a:pt x="78493" y="38028"/>
                  </a:cubicBezTo>
                  <a:cubicBezTo>
                    <a:pt x="77949" y="38122"/>
                    <a:pt x="77399" y="38172"/>
                    <a:pt x="76850" y="38172"/>
                  </a:cubicBezTo>
                  <a:cubicBezTo>
                    <a:pt x="76358" y="38172"/>
                    <a:pt x="75867" y="38132"/>
                    <a:pt x="75380" y="38048"/>
                  </a:cubicBezTo>
                  <a:cubicBezTo>
                    <a:pt x="74368" y="37869"/>
                    <a:pt x="73397" y="37473"/>
                    <a:pt x="72484" y="36957"/>
                  </a:cubicBezTo>
                  <a:cubicBezTo>
                    <a:pt x="70680" y="35946"/>
                    <a:pt x="69192" y="34439"/>
                    <a:pt x="67963" y="32812"/>
                  </a:cubicBezTo>
                  <a:cubicBezTo>
                    <a:pt x="65464" y="29520"/>
                    <a:pt x="63957" y="25653"/>
                    <a:pt x="61637" y="22322"/>
                  </a:cubicBezTo>
                  <a:cubicBezTo>
                    <a:pt x="59316" y="18970"/>
                    <a:pt x="56024" y="16392"/>
                    <a:pt x="52375" y="14865"/>
                  </a:cubicBezTo>
                  <a:cubicBezTo>
                    <a:pt x="49733" y="13759"/>
                    <a:pt x="46894" y="13184"/>
                    <a:pt x="44082" y="13184"/>
                  </a:cubicBezTo>
                  <a:cubicBezTo>
                    <a:pt x="43011" y="13184"/>
                    <a:pt x="41944" y="13268"/>
                    <a:pt x="40893" y="13437"/>
                  </a:cubicBezTo>
                  <a:cubicBezTo>
                    <a:pt x="37065" y="14032"/>
                    <a:pt x="33496" y="15420"/>
                    <a:pt x="29807" y="15797"/>
                  </a:cubicBezTo>
                  <a:cubicBezTo>
                    <a:pt x="29249" y="15845"/>
                    <a:pt x="28687" y="15871"/>
                    <a:pt x="28126" y="15871"/>
                  </a:cubicBezTo>
                  <a:cubicBezTo>
                    <a:pt x="26835" y="15871"/>
                    <a:pt x="25551" y="15732"/>
                    <a:pt x="24334" y="15401"/>
                  </a:cubicBezTo>
                  <a:cubicBezTo>
                    <a:pt x="22589" y="14925"/>
                    <a:pt x="20962" y="13973"/>
                    <a:pt x="19832" y="12565"/>
                  </a:cubicBezTo>
                  <a:cubicBezTo>
                    <a:pt x="18682" y="11176"/>
                    <a:pt x="18008" y="9491"/>
                    <a:pt x="17353" y="7845"/>
                  </a:cubicBezTo>
                  <a:cubicBezTo>
                    <a:pt x="17016" y="7012"/>
                    <a:pt x="16699" y="6159"/>
                    <a:pt x="16322" y="5346"/>
                  </a:cubicBezTo>
                  <a:cubicBezTo>
                    <a:pt x="15965" y="4533"/>
                    <a:pt x="15529" y="3740"/>
                    <a:pt x="14973" y="3026"/>
                  </a:cubicBezTo>
                  <a:cubicBezTo>
                    <a:pt x="14418" y="2332"/>
                    <a:pt x="13764" y="1697"/>
                    <a:pt x="13050" y="1182"/>
                  </a:cubicBezTo>
                  <a:cubicBezTo>
                    <a:pt x="12316" y="666"/>
                    <a:pt x="11503" y="249"/>
                    <a:pt x="10610" y="91"/>
                  </a:cubicBezTo>
                  <a:cubicBezTo>
                    <a:pt x="10320" y="31"/>
                    <a:pt x="10020" y="0"/>
                    <a:pt x="97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9"/>
            <p:cNvSpPr/>
            <p:nvPr/>
          </p:nvSpPr>
          <p:spPr>
            <a:xfrm>
              <a:off x="61247" y="-2670993"/>
              <a:ext cx="2429716" cy="3920542"/>
            </a:xfrm>
            <a:custGeom>
              <a:rect b="b" l="l" r="r" t="t"/>
              <a:pathLst>
                <a:path extrusionOk="0" h="122240" w="75757">
                  <a:moveTo>
                    <a:pt x="14404" y="0"/>
                  </a:moveTo>
                  <a:cubicBezTo>
                    <a:pt x="13763" y="0"/>
                    <a:pt x="13124" y="58"/>
                    <a:pt x="12495" y="178"/>
                  </a:cubicBezTo>
                  <a:cubicBezTo>
                    <a:pt x="12039" y="277"/>
                    <a:pt x="11582" y="396"/>
                    <a:pt x="11146" y="555"/>
                  </a:cubicBezTo>
                  <a:lnTo>
                    <a:pt x="10829" y="674"/>
                  </a:lnTo>
                  <a:cubicBezTo>
                    <a:pt x="10710" y="714"/>
                    <a:pt x="10611" y="753"/>
                    <a:pt x="10492" y="813"/>
                  </a:cubicBezTo>
                  <a:cubicBezTo>
                    <a:pt x="10293" y="912"/>
                    <a:pt x="10075" y="991"/>
                    <a:pt x="9877" y="1090"/>
                  </a:cubicBezTo>
                  <a:cubicBezTo>
                    <a:pt x="9044" y="1527"/>
                    <a:pt x="8290" y="2062"/>
                    <a:pt x="7596" y="2637"/>
                  </a:cubicBezTo>
                  <a:cubicBezTo>
                    <a:pt x="6902" y="3252"/>
                    <a:pt x="6307" y="3926"/>
                    <a:pt x="5752" y="4640"/>
                  </a:cubicBezTo>
                  <a:cubicBezTo>
                    <a:pt x="5197" y="5334"/>
                    <a:pt x="4721" y="6108"/>
                    <a:pt x="4284" y="6861"/>
                  </a:cubicBezTo>
                  <a:cubicBezTo>
                    <a:pt x="3848" y="7655"/>
                    <a:pt x="3471" y="8448"/>
                    <a:pt x="3134" y="9241"/>
                  </a:cubicBezTo>
                  <a:cubicBezTo>
                    <a:pt x="1806" y="12474"/>
                    <a:pt x="1052" y="15825"/>
                    <a:pt x="576" y="19097"/>
                  </a:cubicBezTo>
                  <a:cubicBezTo>
                    <a:pt x="120" y="22369"/>
                    <a:pt x="1" y="25602"/>
                    <a:pt x="140" y="28735"/>
                  </a:cubicBezTo>
                  <a:cubicBezTo>
                    <a:pt x="417" y="35022"/>
                    <a:pt x="1687" y="40872"/>
                    <a:pt x="3471" y="46187"/>
                  </a:cubicBezTo>
                  <a:cubicBezTo>
                    <a:pt x="5276" y="51521"/>
                    <a:pt x="7557" y="56320"/>
                    <a:pt x="9976" y="60683"/>
                  </a:cubicBezTo>
                  <a:cubicBezTo>
                    <a:pt x="12396" y="65046"/>
                    <a:pt x="14954" y="68973"/>
                    <a:pt x="17492" y="72562"/>
                  </a:cubicBezTo>
                  <a:cubicBezTo>
                    <a:pt x="18742" y="74367"/>
                    <a:pt x="20011" y="76072"/>
                    <a:pt x="21240" y="77718"/>
                  </a:cubicBezTo>
                  <a:cubicBezTo>
                    <a:pt x="21875" y="78531"/>
                    <a:pt x="22490" y="79345"/>
                    <a:pt x="23085" y="80118"/>
                  </a:cubicBezTo>
                  <a:cubicBezTo>
                    <a:pt x="23699" y="80911"/>
                    <a:pt x="24294" y="81665"/>
                    <a:pt x="24889" y="82418"/>
                  </a:cubicBezTo>
                  <a:cubicBezTo>
                    <a:pt x="27289" y="85413"/>
                    <a:pt x="29609" y="88130"/>
                    <a:pt x="31810" y="90589"/>
                  </a:cubicBezTo>
                  <a:cubicBezTo>
                    <a:pt x="32366" y="91204"/>
                    <a:pt x="32921" y="91799"/>
                    <a:pt x="33456" y="92374"/>
                  </a:cubicBezTo>
                  <a:cubicBezTo>
                    <a:pt x="33734" y="92671"/>
                    <a:pt x="33992" y="92969"/>
                    <a:pt x="34250" y="93246"/>
                  </a:cubicBezTo>
                  <a:cubicBezTo>
                    <a:pt x="34527" y="93524"/>
                    <a:pt x="34785" y="93802"/>
                    <a:pt x="35063" y="94079"/>
                  </a:cubicBezTo>
                  <a:cubicBezTo>
                    <a:pt x="35598" y="94634"/>
                    <a:pt x="36114" y="95170"/>
                    <a:pt x="36610" y="95685"/>
                  </a:cubicBezTo>
                  <a:cubicBezTo>
                    <a:pt x="37125" y="96221"/>
                    <a:pt x="37641" y="96717"/>
                    <a:pt x="38137" y="97212"/>
                  </a:cubicBezTo>
                  <a:cubicBezTo>
                    <a:pt x="42143" y="101159"/>
                    <a:pt x="45692" y="104193"/>
                    <a:pt x="48687" y="106573"/>
                  </a:cubicBezTo>
                  <a:cubicBezTo>
                    <a:pt x="49064" y="106870"/>
                    <a:pt x="49421" y="107168"/>
                    <a:pt x="49778" y="107445"/>
                  </a:cubicBezTo>
                  <a:cubicBezTo>
                    <a:pt x="50135" y="107723"/>
                    <a:pt x="50492" y="108001"/>
                    <a:pt x="50829" y="108239"/>
                  </a:cubicBezTo>
                  <a:cubicBezTo>
                    <a:pt x="51503" y="108754"/>
                    <a:pt x="52157" y="109250"/>
                    <a:pt x="52772" y="109686"/>
                  </a:cubicBezTo>
                  <a:cubicBezTo>
                    <a:pt x="53387" y="110142"/>
                    <a:pt x="53962" y="110539"/>
                    <a:pt x="54497" y="110916"/>
                  </a:cubicBezTo>
                  <a:cubicBezTo>
                    <a:pt x="55053" y="111313"/>
                    <a:pt x="55549" y="111669"/>
                    <a:pt x="56044" y="111967"/>
                  </a:cubicBezTo>
                  <a:cubicBezTo>
                    <a:pt x="56996" y="112602"/>
                    <a:pt x="57809" y="113137"/>
                    <a:pt x="58484" y="113573"/>
                  </a:cubicBezTo>
                  <a:cubicBezTo>
                    <a:pt x="59178" y="114010"/>
                    <a:pt x="59733" y="114347"/>
                    <a:pt x="60169" y="114605"/>
                  </a:cubicBezTo>
                  <a:cubicBezTo>
                    <a:pt x="60625" y="114862"/>
                    <a:pt x="60923" y="115041"/>
                    <a:pt x="61141" y="115180"/>
                  </a:cubicBezTo>
                  <a:cubicBezTo>
                    <a:pt x="61240" y="115239"/>
                    <a:pt x="61319" y="115279"/>
                    <a:pt x="61359" y="115299"/>
                  </a:cubicBezTo>
                  <a:cubicBezTo>
                    <a:pt x="61419" y="115338"/>
                    <a:pt x="61438" y="115338"/>
                    <a:pt x="61438" y="115338"/>
                  </a:cubicBezTo>
                  <a:cubicBezTo>
                    <a:pt x="61438" y="115338"/>
                    <a:pt x="61419" y="115318"/>
                    <a:pt x="61359" y="115279"/>
                  </a:cubicBezTo>
                  <a:cubicBezTo>
                    <a:pt x="61319" y="115259"/>
                    <a:pt x="61240" y="115199"/>
                    <a:pt x="61141" y="115140"/>
                  </a:cubicBezTo>
                  <a:cubicBezTo>
                    <a:pt x="60943" y="115021"/>
                    <a:pt x="60625" y="114823"/>
                    <a:pt x="60209" y="114545"/>
                  </a:cubicBezTo>
                  <a:cubicBezTo>
                    <a:pt x="59773" y="114267"/>
                    <a:pt x="59217" y="113930"/>
                    <a:pt x="58523" y="113494"/>
                  </a:cubicBezTo>
                  <a:cubicBezTo>
                    <a:pt x="57849" y="113038"/>
                    <a:pt x="57036" y="112502"/>
                    <a:pt x="56084" y="111868"/>
                  </a:cubicBezTo>
                  <a:cubicBezTo>
                    <a:pt x="55608" y="111550"/>
                    <a:pt x="55112" y="111194"/>
                    <a:pt x="54577" y="110817"/>
                  </a:cubicBezTo>
                  <a:cubicBezTo>
                    <a:pt x="54022" y="110420"/>
                    <a:pt x="53446" y="110023"/>
                    <a:pt x="52832" y="109567"/>
                  </a:cubicBezTo>
                  <a:cubicBezTo>
                    <a:pt x="52237" y="109131"/>
                    <a:pt x="51602" y="108635"/>
                    <a:pt x="50908" y="108120"/>
                  </a:cubicBezTo>
                  <a:cubicBezTo>
                    <a:pt x="50571" y="107862"/>
                    <a:pt x="50214" y="107604"/>
                    <a:pt x="49857" y="107326"/>
                  </a:cubicBezTo>
                  <a:cubicBezTo>
                    <a:pt x="49520" y="107029"/>
                    <a:pt x="49143" y="106751"/>
                    <a:pt x="48786" y="106454"/>
                  </a:cubicBezTo>
                  <a:cubicBezTo>
                    <a:pt x="45792" y="104054"/>
                    <a:pt x="42262" y="101000"/>
                    <a:pt x="38275" y="97054"/>
                  </a:cubicBezTo>
                  <a:cubicBezTo>
                    <a:pt x="37780" y="96558"/>
                    <a:pt x="37264" y="96062"/>
                    <a:pt x="36768" y="95527"/>
                  </a:cubicBezTo>
                  <a:cubicBezTo>
                    <a:pt x="36253" y="95011"/>
                    <a:pt x="35737" y="94476"/>
                    <a:pt x="35202" y="93921"/>
                  </a:cubicBezTo>
                  <a:cubicBezTo>
                    <a:pt x="34944" y="93643"/>
                    <a:pt x="34686" y="93365"/>
                    <a:pt x="34408" y="93088"/>
                  </a:cubicBezTo>
                  <a:cubicBezTo>
                    <a:pt x="34151" y="92790"/>
                    <a:pt x="33873" y="92512"/>
                    <a:pt x="33615" y="92215"/>
                  </a:cubicBezTo>
                  <a:cubicBezTo>
                    <a:pt x="33080" y="91640"/>
                    <a:pt x="32524" y="91045"/>
                    <a:pt x="31969" y="90430"/>
                  </a:cubicBezTo>
                  <a:cubicBezTo>
                    <a:pt x="29768" y="87971"/>
                    <a:pt x="27467" y="85254"/>
                    <a:pt x="25088" y="82260"/>
                  </a:cubicBezTo>
                  <a:cubicBezTo>
                    <a:pt x="24493" y="81506"/>
                    <a:pt x="23878" y="80753"/>
                    <a:pt x="23283" y="79959"/>
                  </a:cubicBezTo>
                  <a:cubicBezTo>
                    <a:pt x="22668" y="79186"/>
                    <a:pt x="22073" y="78373"/>
                    <a:pt x="21439" y="77560"/>
                  </a:cubicBezTo>
                  <a:cubicBezTo>
                    <a:pt x="20209" y="75914"/>
                    <a:pt x="18960" y="74208"/>
                    <a:pt x="17690" y="72404"/>
                  </a:cubicBezTo>
                  <a:cubicBezTo>
                    <a:pt x="15172" y="68814"/>
                    <a:pt x="12633" y="64888"/>
                    <a:pt x="10194" y="60544"/>
                  </a:cubicBezTo>
                  <a:cubicBezTo>
                    <a:pt x="7795" y="56201"/>
                    <a:pt x="5534" y="51402"/>
                    <a:pt x="3749" y="46107"/>
                  </a:cubicBezTo>
                  <a:cubicBezTo>
                    <a:pt x="1964" y="40793"/>
                    <a:pt x="695" y="34962"/>
                    <a:pt x="417" y="28715"/>
                  </a:cubicBezTo>
                  <a:cubicBezTo>
                    <a:pt x="279" y="25602"/>
                    <a:pt x="398" y="22389"/>
                    <a:pt x="854" y="19117"/>
                  </a:cubicBezTo>
                  <a:lnTo>
                    <a:pt x="933" y="18522"/>
                  </a:lnTo>
                  <a:lnTo>
                    <a:pt x="1052" y="17907"/>
                  </a:lnTo>
                  <a:cubicBezTo>
                    <a:pt x="1131" y="17491"/>
                    <a:pt x="1191" y="17094"/>
                    <a:pt x="1270" y="16678"/>
                  </a:cubicBezTo>
                  <a:cubicBezTo>
                    <a:pt x="1330" y="16261"/>
                    <a:pt x="1449" y="15865"/>
                    <a:pt x="1528" y="15448"/>
                  </a:cubicBezTo>
                  <a:cubicBezTo>
                    <a:pt x="1627" y="15052"/>
                    <a:pt x="1726" y="14635"/>
                    <a:pt x="1825" y="14219"/>
                  </a:cubicBezTo>
                  <a:cubicBezTo>
                    <a:pt x="2044" y="13406"/>
                    <a:pt x="2262" y="12592"/>
                    <a:pt x="2519" y="11779"/>
                  </a:cubicBezTo>
                  <a:cubicBezTo>
                    <a:pt x="2777" y="10966"/>
                    <a:pt x="3075" y="10153"/>
                    <a:pt x="3392" y="9360"/>
                  </a:cubicBezTo>
                  <a:cubicBezTo>
                    <a:pt x="3729" y="8567"/>
                    <a:pt x="4126" y="7773"/>
                    <a:pt x="4542" y="7000"/>
                  </a:cubicBezTo>
                  <a:cubicBezTo>
                    <a:pt x="4959" y="6246"/>
                    <a:pt x="5435" y="5513"/>
                    <a:pt x="5970" y="4799"/>
                  </a:cubicBezTo>
                  <a:cubicBezTo>
                    <a:pt x="6525" y="4125"/>
                    <a:pt x="7120" y="3450"/>
                    <a:pt x="7795" y="2855"/>
                  </a:cubicBezTo>
                  <a:cubicBezTo>
                    <a:pt x="8469" y="2280"/>
                    <a:pt x="9203" y="1765"/>
                    <a:pt x="9996" y="1348"/>
                  </a:cubicBezTo>
                  <a:cubicBezTo>
                    <a:pt x="10194" y="1249"/>
                    <a:pt x="10412" y="1170"/>
                    <a:pt x="10611" y="1071"/>
                  </a:cubicBezTo>
                  <a:cubicBezTo>
                    <a:pt x="10710" y="1031"/>
                    <a:pt x="10829" y="991"/>
                    <a:pt x="10928" y="932"/>
                  </a:cubicBezTo>
                  <a:lnTo>
                    <a:pt x="11245" y="833"/>
                  </a:lnTo>
                  <a:cubicBezTo>
                    <a:pt x="11662" y="674"/>
                    <a:pt x="12118" y="555"/>
                    <a:pt x="12554" y="476"/>
                  </a:cubicBezTo>
                  <a:cubicBezTo>
                    <a:pt x="13157" y="355"/>
                    <a:pt x="13778" y="298"/>
                    <a:pt x="14398" y="298"/>
                  </a:cubicBezTo>
                  <a:cubicBezTo>
                    <a:pt x="14697" y="298"/>
                    <a:pt x="14995" y="311"/>
                    <a:pt x="15291" y="337"/>
                  </a:cubicBezTo>
                  <a:cubicBezTo>
                    <a:pt x="17135" y="476"/>
                    <a:pt x="18940" y="1110"/>
                    <a:pt x="20586" y="2042"/>
                  </a:cubicBezTo>
                  <a:cubicBezTo>
                    <a:pt x="22232" y="2994"/>
                    <a:pt x="23699" y="4244"/>
                    <a:pt x="24909" y="5632"/>
                  </a:cubicBezTo>
                  <a:cubicBezTo>
                    <a:pt x="25504" y="6346"/>
                    <a:pt x="26059" y="7079"/>
                    <a:pt x="26535" y="7873"/>
                  </a:cubicBezTo>
                  <a:cubicBezTo>
                    <a:pt x="26654" y="8051"/>
                    <a:pt x="26773" y="8249"/>
                    <a:pt x="26872" y="8468"/>
                  </a:cubicBezTo>
                  <a:cubicBezTo>
                    <a:pt x="26991" y="8646"/>
                    <a:pt x="27091" y="8864"/>
                    <a:pt x="27190" y="9063"/>
                  </a:cubicBezTo>
                  <a:lnTo>
                    <a:pt x="27487" y="9677"/>
                  </a:lnTo>
                  <a:cubicBezTo>
                    <a:pt x="27606" y="9876"/>
                    <a:pt x="27685" y="10094"/>
                    <a:pt x="27765" y="10312"/>
                  </a:cubicBezTo>
                  <a:cubicBezTo>
                    <a:pt x="29212" y="13644"/>
                    <a:pt x="29847" y="17174"/>
                    <a:pt x="30224" y="20624"/>
                  </a:cubicBezTo>
                  <a:cubicBezTo>
                    <a:pt x="30621" y="24075"/>
                    <a:pt x="30799" y="27446"/>
                    <a:pt x="31156" y="30738"/>
                  </a:cubicBezTo>
                  <a:cubicBezTo>
                    <a:pt x="31533" y="34010"/>
                    <a:pt x="31989" y="37203"/>
                    <a:pt x="32524" y="40297"/>
                  </a:cubicBezTo>
                  <a:cubicBezTo>
                    <a:pt x="33615" y="46464"/>
                    <a:pt x="35023" y="52235"/>
                    <a:pt x="36649" y="57609"/>
                  </a:cubicBezTo>
                  <a:cubicBezTo>
                    <a:pt x="38256" y="62984"/>
                    <a:pt x="40080" y="67961"/>
                    <a:pt x="42004" y="72562"/>
                  </a:cubicBezTo>
                  <a:cubicBezTo>
                    <a:pt x="45871" y="81764"/>
                    <a:pt x="50095" y="89458"/>
                    <a:pt x="54240" y="95904"/>
                  </a:cubicBezTo>
                  <a:cubicBezTo>
                    <a:pt x="58404" y="102349"/>
                    <a:pt x="62450" y="107564"/>
                    <a:pt x="66059" y="111848"/>
                  </a:cubicBezTo>
                  <a:cubicBezTo>
                    <a:pt x="67884" y="114010"/>
                    <a:pt x="69569" y="115933"/>
                    <a:pt x="71176" y="117659"/>
                  </a:cubicBezTo>
                  <a:cubicBezTo>
                    <a:pt x="71969" y="118511"/>
                    <a:pt x="72742" y="119324"/>
                    <a:pt x="73456" y="120098"/>
                  </a:cubicBezTo>
                  <a:cubicBezTo>
                    <a:pt x="73833" y="120475"/>
                    <a:pt x="74190" y="120851"/>
                    <a:pt x="74547" y="121208"/>
                  </a:cubicBezTo>
                  <a:cubicBezTo>
                    <a:pt x="74725" y="121407"/>
                    <a:pt x="74884" y="121585"/>
                    <a:pt x="75063" y="121764"/>
                  </a:cubicBezTo>
                  <a:lnTo>
                    <a:pt x="75182" y="121883"/>
                  </a:lnTo>
                  <a:lnTo>
                    <a:pt x="75241" y="121942"/>
                  </a:lnTo>
                  <a:lnTo>
                    <a:pt x="75182" y="121922"/>
                  </a:lnTo>
                  <a:cubicBezTo>
                    <a:pt x="75003" y="121883"/>
                    <a:pt x="74825" y="121843"/>
                    <a:pt x="74666" y="121823"/>
                  </a:cubicBezTo>
                  <a:cubicBezTo>
                    <a:pt x="74428" y="121744"/>
                    <a:pt x="74210" y="121684"/>
                    <a:pt x="73992" y="121625"/>
                  </a:cubicBezTo>
                  <a:cubicBezTo>
                    <a:pt x="73774" y="121565"/>
                    <a:pt x="73575" y="121506"/>
                    <a:pt x="73357" y="121426"/>
                  </a:cubicBezTo>
                  <a:cubicBezTo>
                    <a:pt x="73159" y="121347"/>
                    <a:pt x="72941" y="121288"/>
                    <a:pt x="72742" y="121228"/>
                  </a:cubicBezTo>
                  <a:cubicBezTo>
                    <a:pt x="71949" y="120931"/>
                    <a:pt x="71195" y="120633"/>
                    <a:pt x="70521" y="120316"/>
                  </a:cubicBezTo>
                  <a:cubicBezTo>
                    <a:pt x="69133" y="119681"/>
                    <a:pt x="67963" y="119067"/>
                    <a:pt x="66971" y="118511"/>
                  </a:cubicBezTo>
                  <a:cubicBezTo>
                    <a:pt x="64949" y="117401"/>
                    <a:pt x="63600" y="116568"/>
                    <a:pt x="62708" y="116072"/>
                  </a:cubicBezTo>
                  <a:cubicBezTo>
                    <a:pt x="62271" y="115814"/>
                    <a:pt x="61954" y="115616"/>
                    <a:pt x="61756" y="115517"/>
                  </a:cubicBezTo>
                  <a:cubicBezTo>
                    <a:pt x="61637" y="115457"/>
                    <a:pt x="61577" y="115398"/>
                    <a:pt x="61518" y="115378"/>
                  </a:cubicBezTo>
                  <a:cubicBezTo>
                    <a:pt x="61478" y="115358"/>
                    <a:pt x="61438" y="115338"/>
                    <a:pt x="61438" y="115338"/>
                  </a:cubicBezTo>
                  <a:lnTo>
                    <a:pt x="61438" y="115338"/>
                  </a:lnTo>
                  <a:cubicBezTo>
                    <a:pt x="61438" y="115338"/>
                    <a:pt x="61458" y="115358"/>
                    <a:pt x="61518" y="115398"/>
                  </a:cubicBezTo>
                  <a:cubicBezTo>
                    <a:pt x="61557" y="115418"/>
                    <a:pt x="61637" y="115477"/>
                    <a:pt x="61736" y="115537"/>
                  </a:cubicBezTo>
                  <a:cubicBezTo>
                    <a:pt x="61934" y="115656"/>
                    <a:pt x="62252" y="115854"/>
                    <a:pt x="62688" y="116112"/>
                  </a:cubicBezTo>
                  <a:cubicBezTo>
                    <a:pt x="63560" y="116647"/>
                    <a:pt x="64909" y="117500"/>
                    <a:pt x="66912" y="118610"/>
                  </a:cubicBezTo>
                  <a:cubicBezTo>
                    <a:pt x="67903" y="119186"/>
                    <a:pt x="69074" y="119800"/>
                    <a:pt x="70462" y="120435"/>
                  </a:cubicBezTo>
                  <a:cubicBezTo>
                    <a:pt x="71136" y="120772"/>
                    <a:pt x="71890" y="121069"/>
                    <a:pt x="72703" y="121367"/>
                  </a:cubicBezTo>
                  <a:cubicBezTo>
                    <a:pt x="72901" y="121446"/>
                    <a:pt x="73099" y="121506"/>
                    <a:pt x="73317" y="121585"/>
                  </a:cubicBezTo>
                  <a:cubicBezTo>
                    <a:pt x="73516" y="121645"/>
                    <a:pt x="73734" y="121724"/>
                    <a:pt x="73952" y="121783"/>
                  </a:cubicBezTo>
                  <a:cubicBezTo>
                    <a:pt x="74170" y="121843"/>
                    <a:pt x="74388" y="121902"/>
                    <a:pt x="74626" y="121982"/>
                  </a:cubicBezTo>
                  <a:cubicBezTo>
                    <a:pt x="74904" y="122041"/>
                    <a:pt x="75182" y="122101"/>
                    <a:pt x="75479" y="122180"/>
                  </a:cubicBezTo>
                  <a:lnTo>
                    <a:pt x="75757" y="122240"/>
                  </a:lnTo>
                  <a:lnTo>
                    <a:pt x="75558" y="122041"/>
                  </a:lnTo>
                  <a:lnTo>
                    <a:pt x="75182" y="121645"/>
                  </a:lnTo>
                  <a:cubicBezTo>
                    <a:pt x="75003" y="121466"/>
                    <a:pt x="74844" y="121288"/>
                    <a:pt x="74666" y="121109"/>
                  </a:cubicBezTo>
                  <a:cubicBezTo>
                    <a:pt x="74309" y="120732"/>
                    <a:pt x="73952" y="120375"/>
                    <a:pt x="73595" y="119979"/>
                  </a:cubicBezTo>
                  <a:cubicBezTo>
                    <a:pt x="72861" y="119205"/>
                    <a:pt x="72088" y="118392"/>
                    <a:pt x="71314" y="117520"/>
                  </a:cubicBezTo>
                  <a:cubicBezTo>
                    <a:pt x="69728" y="115794"/>
                    <a:pt x="68022" y="113871"/>
                    <a:pt x="66218" y="111729"/>
                  </a:cubicBezTo>
                  <a:cubicBezTo>
                    <a:pt x="62609" y="107426"/>
                    <a:pt x="58583" y="102210"/>
                    <a:pt x="54438" y="95785"/>
                  </a:cubicBezTo>
                  <a:cubicBezTo>
                    <a:pt x="50313" y="89339"/>
                    <a:pt x="46109" y="81645"/>
                    <a:pt x="42262" y="72463"/>
                  </a:cubicBezTo>
                  <a:cubicBezTo>
                    <a:pt x="40338" y="67862"/>
                    <a:pt x="38513" y="62904"/>
                    <a:pt x="36907" y="57530"/>
                  </a:cubicBezTo>
                  <a:cubicBezTo>
                    <a:pt x="35301" y="52176"/>
                    <a:pt x="33893" y="46405"/>
                    <a:pt x="32802" y="40257"/>
                  </a:cubicBezTo>
                  <a:cubicBezTo>
                    <a:pt x="32267" y="37163"/>
                    <a:pt x="31810" y="33990"/>
                    <a:pt x="31453" y="30718"/>
                  </a:cubicBezTo>
                  <a:cubicBezTo>
                    <a:pt x="31096" y="27426"/>
                    <a:pt x="30918" y="24055"/>
                    <a:pt x="30521" y="20584"/>
                  </a:cubicBezTo>
                  <a:cubicBezTo>
                    <a:pt x="30125" y="17134"/>
                    <a:pt x="29510" y="13584"/>
                    <a:pt x="28042" y="10193"/>
                  </a:cubicBezTo>
                  <a:cubicBezTo>
                    <a:pt x="27963" y="9975"/>
                    <a:pt x="27864" y="9757"/>
                    <a:pt x="27765" y="9558"/>
                  </a:cubicBezTo>
                  <a:lnTo>
                    <a:pt x="27467" y="8944"/>
                  </a:lnTo>
                  <a:cubicBezTo>
                    <a:pt x="27368" y="8725"/>
                    <a:pt x="27249" y="8527"/>
                    <a:pt x="27150" y="8329"/>
                  </a:cubicBezTo>
                  <a:cubicBezTo>
                    <a:pt x="27031" y="8111"/>
                    <a:pt x="26912" y="7912"/>
                    <a:pt x="26793" y="7714"/>
                  </a:cubicBezTo>
                  <a:cubicBezTo>
                    <a:pt x="26297" y="6921"/>
                    <a:pt x="25742" y="6167"/>
                    <a:pt x="25127" y="5453"/>
                  </a:cubicBezTo>
                  <a:cubicBezTo>
                    <a:pt x="23898" y="4025"/>
                    <a:pt x="22430" y="2776"/>
                    <a:pt x="20745" y="1804"/>
                  </a:cubicBezTo>
                  <a:cubicBezTo>
                    <a:pt x="19059" y="852"/>
                    <a:pt x="17215" y="178"/>
                    <a:pt x="15331" y="39"/>
                  </a:cubicBezTo>
                  <a:cubicBezTo>
                    <a:pt x="15022" y="14"/>
                    <a:pt x="14713" y="0"/>
                    <a:pt x="144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9"/>
            <p:cNvSpPr/>
            <p:nvPr/>
          </p:nvSpPr>
          <p:spPr>
            <a:xfrm>
              <a:off x="-321635" y="-3054548"/>
              <a:ext cx="4057973" cy="6934748"/>
            </a:xfrm>
            <a:custGeom>
              <a:rect b="b" l="l" r="r" t="t"/>
              <a:pathLst>
                <a:path extrusionOk="0" h="216221" w="126525">
                  <a:moveTo>
                    <a:pt x="125692" y="206047"/>
                  </a:moveTo>
                  <a:lnTo>
                    <a:pt x="125692" y="206047"/>
                  </a:lnTo>
                  <a:cubicBezTo>
                    <a:pt x="125672" y="206146"/>
                    <a:pt x="125672" y="206186"/>
                    <a:pt x="125672" y="206186"/>
                  </a:cubicBezTo>
                  <a:cubicBezTo>
                    <a:pt x="125672" y="206186"/>
                    <a:pt x="125692" y="206146"/>
                    <a:pt x="125692" y="206047"/>
                  </a:cubicBezTo>
                  <a:close/>
                  <a:moveTo>
                    <a:pt x="32683" y="0"/>
                  </a:moveTo>
                  <a:cubicBezTo>
                    <a:pt x="32286" y="0"/>
                    <a:pt x="31889" y="40"/>
                    <a:pt x="31493" y="60"/>
                  </a:cubicBezTo>
                  <a:cubicBezTo>
                    <a:pt x="30699" y="80"/>
                    <a:pt x="29906" y="199"/>
                    <a:pt x="29113" y="298"/>
                  </a:cubicBezTo>
                  <a:cubicBezTo>
                    <a:pt x="28915" y="298"/>
                    <a:pt x="28716" y="338"/>
                    <a:pt x="28518" y="377"/>
                  </a:cubicBezTo>
                  <a:lnTo>
                    <a:pt x="27943" y="496"/>
                  </a:lnTo>
                  <a:lnTo>
                    <a:pt x="27348" y="595"/>
                  </a:lnTo>
                  <a:lnTo>
                    <a:pt x="27050" y="655"/>
                  </a:lnTo>
                  <a:lnTo>
                    <a:pt x="26753" y="734"/>
                  </a:lnTo>
                  <a:cubicBezTo>
                    <a:pt x="25980" y="913"/>
                    <a:pt x="25186" y="1091"/>
                    <a:pt x="24433" y="1369"/>
                  </a:cubicBezTo>
                  <a:cubicBezTo>
                    <a:pt x="22866" y="1825"/>
                    <a:pt x="21379" y="2479"/>
                    <a:pt x="19911" y="3173"/>
                  </a:cubicBezTo>
                  <a:cubicBezTo>
                    <a:pt x="19177" y="3570"/>
                    <a:pt x="18444" y="3927"/>
                    <a:pt x="17749" y="4383"/>
                  </a:cubicBezTo>
                  <a:cubicBezTo>
                    <a:pt x="17412" y="4621"/>
                    <a:pt x="17055" y="4819"/>
                    <a:pt x="16718" y="5057"/>
                  </a:cubicBezTo>
                  <a:cubicBezTo>
                    <a:pt x="16381" y="5295"/>
                    <a:pt x="16044" y="5533"/>
                    <a:pt x="15707" y="5771"/>
                  </a:cubicBezTo>
                  <a:cubicBezTo>
                    <a:pt x="15350" y="6009"/>
                    <a:pt x="15033" y="6267"/>
                    <a:pt x="14715" y="6525"/>
                  </a:cubicBezTo>
                  <a:cubicBezTo>
                    <a:pt x="14398" y="6803"/>
                    <a:pt x="14061" y="7040"/>
                    <a:pt x="13744" y="7318"/>
                  </a:cubicBezTo>
                  <a:cubicBezTo>
                    <a:pt x="13129" y="7873"/>
                    <a:pt x="12494" y="8429"/>
                    <a:pt x="11919" y="9024"/>
                  </a:cubicBezTo>
                  <a:cubicBezTo>
                    <a:pt x="10709" y="10213"/>
                    <a:pt x="9638" y="11503"/>
                    <a:pt x="8607" y="12851"/>
                  </a:cubicBezTo>
                  <a:cubicBezTo>
                    <a:pt x="5454" y="17075"/>
                    <a:pt x="3233" y="21835"/>
                    <a:pt x="1865" y="26713"/>
                  </a:cubicBezTo>
                  <a:cubicBezTo>
                    <a:pt x="516" y="31592"/>
                    <a:pt x="0" y="36589"/>
                    <a:pt x="40" y="41448"/>
                  </a:cubicBezTo>
                  <a:cubicBezTo>
                    <a:pt x="80" y="46326"/>
                    <a:pt x="695" y="51086"/>
                    <a:pt x="1627" y="55667"/>
                  </a:cubicBezTo>
                  <a:cubicBezTo>
                    <a:pt x="2559" y="60268"/>
                    <a:pt x="3808" y="64690"/>
                    <a:pt x="5295" y="68934"/>
                  </a:cubicBezTo>
                  <a:cubicBezTo>
                    <a:pt x="8270" y="77422"/>
                    <a:pt x="12236" y="85156"/>
                    <a:pt x="16798" y="92037"/>
                  </a:cubicBezTo>
                  <a:cubicBezTo>
                    <a:pt x="17393" y="92890"/>
                    <a:pt x="17948" y="93763"/>
                    <a:pt x="18543" y="94596"/>
                  </a:cubicBezTo>
                  <a:cubicBezTo>
                    <a:pt x="19158" y="95428"/>
                    <a:pt x="19752" y="96242"/>
                    <a:pt x="20347" y="97055"/>
                  </a:cubicBezTo>
                  <a:cubicBezTo>
                    <a:pt x="20962" y="97868"/>
                    <a:pt x="21577" y="98661"/>
                    <a:pt x="22192" y="99454"/>
                  </a:cubicBezTo>
                  <a:lnTo>
                    <a:pt x="22668" y="100029"/>
                  </a:lnTo>
                  <a:lnTo>
                    <a:pt x="23144" y="100604"/>
                  </a:lnTo>
                  <a:cubicBezTo>
                    <a:pt x="23461" y="100981"/>
                    <a:pt x="23778" y="101378"/>
                    <a:pt x="24096" y="101755"/>
                  </a:cubicBezTo>
                  <a:cubicBezTo>
                    <a:pt x="24413" y="102131"/>
                    <a:pt x="24730" y="102508"/>
                    <a:pt x="25067" y="102885"/>
                  </a:cubicBezTo>
                  <a:cubicBezTo>
                    <a:pt x="25385" y="103242"/>
                    <a:pt x="25722" y="103619"/>
                    <a:pt x="26039" y="103976"/>
                  </a:cubicBezTo>
                  <a:cubicBezTo>
                    <a:pt x="26713" y="104709"/>
                    <a:pt x="27348" y="105443"/>
                    <a:pt x="28022" y="106117"/>
                  </a:cubicBezTo>
                  <a:cubicBezTo>
                    <a:pt x="28696" y="106812"/>
                    <a:pt x="29371" y="107525"/>
                    <a:pt x="30045" y="108200"/>
                  </a:cubicBezTo>
                  <a:cubicBezTo>
                    <a:pt x="30739" y="108854"/>
                    <a:pt x="31413" y="109528"/>
                    <a:pt x="32107" y="110183"/>
                  </a:cubicBezTo>
                  <a:cubicBezTo>
                    <a:pt x="37621" y="115379"/>
                    <a:pt x="43471" y="119702"/>
                    <a:pt x="49182" y="123589"/>
                  </a:cubicBezTo>
                  <a:cubicBezTo>
                    <a:pt x="54913" y="127456"/>
                    <a:pt x="60526" y="130867"/>
                    <a:pt x="65900" y="134119"/>
                  </a:cubicBezTo>
                  <a:cubicBezTo>
                    <a:pt x="71254" y="137372"/>
                    <a:pt x="76331" y="140465"/>
                    <a:pt x="81071" y="143539"/>
                  </a:cubicBezTo>
                  <a:cubicBezTo>
                    <a:pt x="83431" y="145086"/>
                    <a:pt x="85712" y="146633"/>
                    <a:pt x="87893" y="148180"/>
                  </a:cubicBezTo>
                  <a:cubicBezTo>
                    <a:pt x="88448" y="148576"/>
                    <a:pt x="88984" y="148973"/>
                    <a:pt x="89519" y="149350"/>
                  </a:cubicBezTo>
                  <a:cubicBezTo>
                    <a:pt x="89777" y="149548"/>
                    <a:pt x="90055" y="149746"/>
                    <a:pt x="90312" y="149925"/>
                  </a:cubicBezTo>
                  <a:cubicBezTo>
                    <a:pt x="90570" y="150123"/>
                    <a:pt x="90828" y="150321"/>
                    <a:pt x="91106" y="150520"/>
                  </a:cubicBezTo>
                  <a:cubicBezTo>
                    <a:pt x="91621" y="150916"/>
                    <a:pt x="92137" y="151313"/>
                    <a:pt x="92653" y="151690"/>
                  </a:cubicBezTo>
                  <a:cubicBezTo>
                    <a:pt x="93148" y="152086"/>
                    <a:pt x="93644" y="152483"/>
                    <a:pt x="94140" y="152880"/>
                  </a:cubicBezTo>
                  <a:cubicBezTo>
                    <a:pt x="98126" y="156013"/>
                    <a:pt x="101656" y="159226"/>
                    <a:pt x="104789" y="162458"/>
                  </a:cubicBezTo>
                  <a:cubicBezTo>
                    <a:pt x="107903" y="165710"/>
                    <a:pt x="110560" y="169022"/>
                    <a:pt x="112801" y="172275"/>
                  </a:cubicBezTo>
                  <a:cubicBezTo>
                    <a:pt x="117303" y="178799"/>
                    <a:pt x="120139" y="185165"/>
                    <a:pt x="121725" y="190896"/>
                  </a:cubicBezTo>
                  <a:cubicBezTo>
                    <a:pt x="121844" y="191233"/>
                    <a:pt x="121924" y="191610"/>
                    <a:pt x="122003" y="191947"/>
                  </a:cubicBezTo>
                  <a:cubicBezTo>
                    <a:pt x="122102" y="192304"/>
                    <a:pt x="122181" y="192661"/>
                    <a:pt x="122261" y="192998"/>
                  </a:cubicBezTo>
                  <a:cubicBezTo>
                    <a:pt x="122340" y="193355"/>
                    <a:pt x="122439" y="193692"/>
                    <a:pt x="122499" y="194049"/>
                  </a:cubicBezTo>
                  <a:cubicBezTo>
                    <a:pt x="122578" y="194386"/>
                    <a:pt x="122638" y="194724"/>
                    <a:pt x="122697" y="195061"/>
                  </a:cubicBezTo>
                  <a:cubicBezTo>
                    <a:pt x="122757" y="195398"/>
                    <a:pt x="122816" y="195735"/>
                    <a:pt x="122876" y="196052"/>
                  </a:cubicBezTo>
                  <a:cubicBezTo>
                    <a:pt x="122935" y="196389"/>
                    <a:pt x="122995" y="196707"/>
                    <a:pt x="123034" y="197044"/>
                  </a:cubicBezTo>
                  <a:cubicBezTo>
                    <a:pt x="123113" y="197698"/>
                    <a:pt x="123193" y="198333"/>
                    <a:pt x="123272" y="198948"/>
                  </a:cubicBezTo>
                  <a:cubicBezTo>
                    <a:pt x="123292" y="199106"/>
                    <a:pt x="123312" y="199265"/>
                    <a:pt x="123332" y="199404"/>
                  </a:cubicBezTo>
                  <a:cubicBezTo>
                    <a:pt x="123351" y="199562"/>
                    <a:pt x="123351" y="199721"/>
                    <a:pt x="123371" y="199880"/>
                  </a:cubicBezTo>
                  <a:cubicBezTo>
                    <a:pt x="123391" y="200177"/>
                    <a:pt x="123411" y="200475"/>
                    <a:pt x="123431" y="200792"/>
                  </a:cubicBezTo>
                  <a:cubicBezTo>
                    <a:pt x="123451" y="201089"/>
                    <a:pt x="123470" y="201367"/>
                    <a:pt x="123490" y="201665"/>
                  </a:cubicBezTo>
                  <a:cubicBezTo>
                    <a:pt x="123490" y="201823"/>
                    <a:pt x="123510" y="201962"/>
                    <a:pt x="123510" y="202101"/>
                  </a:cubicBezTo>
                  <a:cubicBezTo>
                    <a:pt x="123530" y="202240"/>
                    <a:pt x="123510" y="202398"/>
                    <a:pt x="123510" y="202537"/>
                  </a:cubicBezTo>
                  <a:cubicBezTo>
                    <a:pt x="123470" y="203687"/>
                    <a:pt x="123451" y="204778"/>
                    <a:pt x="123411" y="205809"/>
                  </a:cubicBezTo>
                  <a:cubicBezTo>
                    <a:pt x="123292" y="209962"/>
                    <a:pt x="123193" y="213287"/>
                    <a:pt x="123114" y="215882"/>
                  </a:cubicBezTo>
                  <a:lnTo>
                    <a:pt x="123114" y="215882"/>
                  </a:lnTo>
                  <a:cubicBezTo>
                    <a:pt x="123114" y="215882"/>
                    <a:pt x="123114" y="215883"/>
                    <a:pt x="123113" y="215884"/>
                  </a:cubicBezTo>
                  <a:lnTo>
                    <a:pt x="123114" y="215884"/>
                  </a:lnTo>
                  <a:lnTo>
                    <a:pt x="123114" y="215884"/>
                  </a:lnTo>
                  <a:cubicBezTo>
                    <a:pt x="123114" y="215890"/>
                    <a:pt x="123114" y="215897"/>
                    <a:pt x="123113" y="215903"/>
                  </a:cubicBezTo>
                  <a:lnTo>
                    <a:pt x="123113" y="216221"/>
                  </a:lnTo>
                  <a:lnTo>
                    <a:pt x="123213" y="215923"/>
                  </a:lnTo>
                  <a:cubicBezTo>
                    <a:pt x="123867" y="214158"/>
                    <a:pt x="124303" y="212631"/>
                    <a:pt x="124621" y="211382"/>
                  </a:cubicBezTo>
                  <a:cubicBezTo>
                    <a:pt x="124958" y="210132"/>
                    <a:pt x="125156" y="209141"/>
                    <a:pt x="125315" y="208367"/>
                  </a:cubicBezTo>
                  <a:cubicBezTo>
                    <a:pt x="125473" y="207594"/>
                    <a:pt x="125553" y="207039"/>
                    <a:pt x="125612" y="206702"/>
                  </a:cubicBezTo>
                  <a:cubicBezTo>
                    <a:pt x="125632" y="206523"/>
                    <a:pt x="125652" y="206404"/>
                    <a:pt x="125672" y="206305"/>
                  </a:cubicBezTo>
                  <a:cubicBezTo>
                    <a:pt x="125672" y="206226"/>
                    <a:pt x="125672" y="206186"/>
                    <a:pt x="125672" y="206186"/>
                  </a:cubicBezTo>
                  <a:cubicBezTo>
                    <a:pt x="125672" y="206186"/>
                    <a:pt x="125672" y="206226"/>
                    <a:pt x="125652" y="206305"/>
                  </a:cubicBezTo>
                  <a:cubicBezTo>
                    <a:pt x="125632" y="206384"/>
                    <a:pt x="125612" y="206523"/>
                    <a:pt x="125592" y="206702"/>
                  </a:cubicBezTo>
                  <a:cubicBezTo>
                    <a:pt x="125513" y="207039"/>
                    <a:pt x="125434" y="207574"/>
                    <a:pt x="125275" y="208348"/>
                  </a:cubicBezTo>
                  <a:cubicBezTo>
                    <a:pt x="125116" y="209121"/>
                    <a:pt x="124898" y="210113"/>
                    <a:pt x="124561" y="211362"/>
                  </a:cubicBezTo>
                  <a:cubicBezTo>
                    <a:pt x="124244" y="212539"/>
                    <a:pt x="123820" y="213945"/>
                    <a:pt x="123225" y="215580"/>
                  </a:cubicBezTo>
                  <a:lnTo>
                    <a:pt x="123225" y="215580"/>
                  </a:lnTo>
                  <a:cubicBezTo>
                    <a:pt x="123320" y="213049"/>
                    <a:pt x="123417" y="209822"/>
                    <a:pt x="123550" y="205829"/>
                  </a:cubicBezTo>
                  <a:cubicBezTo>
                    <a:pt x="123907" y="201665"/>
                    <a:pt x="123451" y="196588"/>
                    <a:pt x="121904" y="190837"/>
                  </a:cubicBezTo>
                  <a:cubicBezTo>
                    <a:pt x="120337" y="185105"/>
                    <a:pt x="117501" y="178700"/>
                    <a:pt x="112999" y="172156"/>
                  </a:cubicBezTo>
                  <a:cubicBezTo>
                    <a:pt x="110739" y="168883"/>
                    <a:pt x="108081" y="165552"/>
                    <a:pt x="104948" y="162299"/>
                  </a:cubicBezTo>
                  <a:cubicBezTo>
                    <a:pt x="101815" y="159067"/>
                    <a:pt x="98285" y="155834"/>
                    <a:pt x="94299" y="152681"/>
                  </a:cubicBezTo>
                  <a:cubicBezTo>
                    <a:pt x="93803" y="152285"/>
                    <a:pt x="93307" y="151888"/>
                    <a:pt x="92791" y="151491"/>
                  </a:cubicBezTo>
                  <a:cubicBezTo>
                    <a:pt x="92276" y="151115"/>
                    <a:pt x="91760" y="150718"/>
                    <a:pt x="91245" y="150321"/>
                  </a:cubicBezTo>
                  <a:cubicBezTo>
                    <a:pt x="90987" y="150123"/>
                    <a:pt x="90729" y="149945"/>
                    <a:pt x="90471" y="149726"/>
                  </a:cubicBezTo>
                  <a:cubicBezTo>
                    <a:pt x="90193" y="149548"/>
                    <a:pt x="89936" y="149350"/>
                    <a:pt x="89658" y="149151"/>
                  </a:cubicBezTo>
                  <a:cubicBezTo>
                    <a:pt x="89123" y="148775"/>
                    <a:pt x="88587" y="148378"/>
                    <a:pt x="88052" y="147981"/>
                  </a:cubicBezTo>
                  <a:cubicBezTo>
                    <a:pt x="85870" y="146434"/>
                    <a:pt x="83590" y="144888"/>
                    <a:pt x="81230" y="143341"/>
                  </a:cubicBezTo>
                  <a:cubicBezTo>
                    <a:pt x="76490" y="140247"/>
                    <a:pt x="71393" y="137134"/>
                    <a:pt x="66039" y="133901"/>
                  </a:cubicBezTo>
                  <a:cubicBezTo>
                    <a:pt x="60684" y="130649"/>
                    <a:pt x="55052" y="127218"/>
                    <a:pt x="49341" y="123351"/>
                  </a:cubicBezTo>
                  <a:cubicBezTo>
                    <a:pt x="43629" y="119484"/>
                    <a:pt x="37799" y="115161"/>
                    <a:pt x="32306" y="109965"/>
                  </a:cubicBezTo>
                  <a:cubicBezTo>
                    <a:pt x="31612" y="109310"/>
                    <a:pt x="30937" y="108656"/>
                    <a:pt x="30243" y="108001"/>
                  </a:cubicBezTo>
                  <a:cubicBezTo>
                    <a:pt x="29569" y="107327"/>
                    <a:pt x="28915" y="106613"/>
                    <a:pt x="28240" y="105919"/>
                  </a:cubicBezTo>
                  <a:cubicBezTo>
                    <a:pt x="27546" y="105245"/>
                    <a:pt x="26912" y="104511"/>
                    <a:pt x="26257" y="103777"/>
                  </a:cubicBezTo>
                  <a:cubicBezTo>
                    <a:pt x="25940" y="103420"/>
                    <a:pt x="25603" y="103063"/>
                    <a:pt x="25285" y="102687"/>
                  </a:cubicBezTo>
                  <a:cubicBezTo>
                    <a:pt x="24948" y="102330"/>
                    <a:pt x="24651" y="101933"/>
                    <a:pt x="24314" y="101556"/>
                  </a:cubicBezTo>
                  <a:cubicBezTo>
                    <a:pt x="23996" y="101179"/>
                    <a:pt x="23679" y="100803"/>
                    <a:pt x="23362" y="100426"/>
                  </a:cubicBezTo>
                  <a:lnTo>
                    <a:pt x="22886" y="99851"/>
                  </a:lnTo>
                  <a:lnTo>
                    <a:pt x="22430" y="99276"/>
                  </a:lnTo>
                  <a:cubicBezTo>
                    <a:pt x="21815" y="98482"/>
                    <a:pt x="21200" y="97689"/>
                    <a:pt x="20585" y="96896"/>
                  </a:cubicBezTo>
                  <a:cubicBezTo>
                    <a:pt x="19990" y="96083"/>
                    <a:pt x="19395" y="95250"/>
                    <a:pt x="18781" y="94437"/>
                  </a:cubicBezTo>
                  <a:cubicBezTo>
                    <a:pt x="18206" y="93604"/>
                    <a:pt x="17631" y="92731"/>
                    <a:pt x="17055" y="91879"/>
                  </a:cubicBezTo>
                  <a:cubicBezTo>
                    <a:pt x="12514" y="84997"/>
                    <a:pt x="8548" y="77303"/>
                    <a:pt x="5573" y="68835"/>
                  </a:cubicBezTo>
                  <a:cubicBezTo>
                    <a:pt x="4086" y="64611"/>
                    <a:pt x="2856" y="60188"/>
                    <a:pt x="1924" y="55607"/>
                  </a:cubicBezTo>
                  <a:cubicBezTo>
                    <a:pt x="992" y="51046"/>
                    <a:pt x="397" y="46306"/>
                    <a:pt x="338" y="41448"/>
                  </a:cubicBezTo>
                  <a:cubicBezTo>
                    <a:pt x="298" y="36609"/>
                    <a:pt x="814" y="31651"/>
                    <a:pt x="2162" y="26792"/>
                  </a:cubicBezTo>
                  <a:cubicBezTo>
                    <a:pt x="3530" y="21954"/>
                    <a:pt x="5712" y="17214"/>
                    <a:pt x="8845" y="13030"/>
                  </a:cubicBezTo>
                  <a:cubicBezTo>
                    <a:pt x="9876" y="11681"/>
                    <a:pt x="10947" y="10412"/>
                    <a:pt x="12137" y="9242"/>
                  </a:cubicBezTo>
                  <a:cubicBezTo>
                    <a:pt x="12712" y="8647"/>
                    <a:pt x="13327" y="8111"/>
                    <a:pt x="13942" y="7556"/>
                  </a:cubicBezTo>
                  <a:cubicBezTo>
                    <a:pt x="14259" y="7278"/>
                    <a:pt x="14596" y="7021"/>
                    <a:pt x="14914" y="6763"/>
                  </a:cubicBezTo>
                  <a:cubicBezTo>
                    <a:pt x="15231" y="6505"/>
                    <a:pt x="15548" y="6247"/>
                    <a:pt x="15885" y="6009"/>
                  </a:cubicBezTo>
                  <a:cubicBezTo>
                    <a:pt x="16222" y="5771"/>
                    <a:pt x="16560" y="5533"/>
                    <a:pt x="16877" y="5295"/>
                  </a:cubicBezTo>
                  <a:cubicBezTo>
                    <a:pt x="17214" y="5057"/>
                    <a:pt x="17571" y="4859"/>
                    <a:pt x="17908" y="4641"/>
                  </a:cubicBezTo>
                  <a:cubicBezTo>
                    <a:pt x="18602" y="4185"/>
                    <a:pt x="19336" y="3828"/>
                    <a:pt x="20050" y="3451"/>
                  </a:cubicBezTo>
                  <a:cubicBezTo>
                    <a:pt x="21498" y="2737"/>
                    <a:pt x="22985" y="2103"/>
                    <a:pt x="24512" y="1646"/>
                  </a:cubicBezTo>
                  <a:cubicBezTo>
                    <a:pt x="25285" y="1369"/>
                    <a:pt x="26059" y="1210"/>
                    <a:pt x="26832" y="1012"/>
                  </a:cubicBezTo>
                  <a:lnTo>
                    <a:pt x="27110" y="932"/>
                  </a:lnTo>
                  <a:lnTo>
                    <a:pt x="27407" y="893"/>
                  </a:lnTo>
                  <a:lnTo>
                    <a:pt x="28002" y="774"/>
                  </a:lnTo>
                  <a:lnTo>
                    <a:pt x="28577" y="675"/>
                  </a:lnTo>
                  <a:cubicBezTo>
                    <a:pt x="28776" y="635"/>
                    <a:pt x="28974" y="595"/>
                    <a:pt x="29172" y="576"/>
                  </a:cubicBezTo>
                  <a:cubicBezTo>
                    <a:pt x="29946" y="496"/>
                    <a:pt x="30739" y="377"/>
                    <a:pt x="31512" y="357"/>
                  </a:cubicBezTo>
                  <a:cubicBezTo>
                    <a:pt x="31909" y="338"/>
                    <a:pt x="32306" y="298"/>
                    <a:pt x="32702" y="298"/>
                  </a:cubicBezTo>
                  <a:cubicBezTo>
                    <a:pt x="33079" y="298"/>
                    <a:pt x="33476" y="298"/>
                    <a:pt x="33872" y="318"/>
                  </a:cubicBezTo>
                  <a:lnTo>
                    <a:pt x="34447" y="318"/>
                  </a:lnTo>
                  <a:lnTo>
                    <a:pt x="35042" y="377"/>
                  </a:lnTo>
                  <a:cubicBezTo>
                    <a:pt x="35419" y="397"/>
                    <a:pt x="35816" y="437"/>
                    <a:pt x="36193" y="457"/>
                  </a:cubicBezTo>
                  <a:cubicBezTo>
                    <a:pt x="36569" y="516"/>
                    <a:pt x="36966" y="576"/>
                    <a:pt x="37343" y="635"/>
                  </a:cubicBezTo>
                  <a:lnTo>
                    <a:pt x="37918" y="714"/>
                  </a:lnTo>
                  <a:cubicBezTo>
                    <a:pt x="38116" y="754"/>
                    <a:pt x="38295" y="813"/>
                    <a:pt x="38473" y="853"/>
                  </a:cubicBezTo>
                  <a:cubicBezTo>
                    <a:pt x="38850" y="932"/>
                    <a:pt x="39227" y="1012"/>
                    <a:pt x="39604" y="1091"/>
                  </a:cubicBezTo>
                  <a:cubicBezTo>
                    <a:pt x="39980" y="1190"/>
                    <a:pt x="40337" y="1329"/>
                    <a:pt x="40714" y="1428"/>
                  </a:cubicBezTo>
                  <a:lnTo>
                    <a:pt x="41250" y="1587"/>
                  </a:lnTo>
                  <a:cubicBezTo>
                    <a:pt x="41349" y="1627"/>
                    <a:pt x="41448" y="1646"/>
                    <a:pt x="41527" y="1686"/>
                  </a:cubicBezTo>
                  <a:lnTo>
                    <a:pt x="41805" y="1785"/>
                  </a:lnTo>
                  <a:cubicBezTo>
                    <a:pt x="42142" y="1924"/>
                    <a:pt x="42499" y="2063"/>
                    <a:pt x="42856" y="2202"/>
                  </a:cubicBezTo>
                  <a:cubicBezTo>
                    <a:pt x="45672" y="3372"/>
                    <a:pt x="48171" y="5137"/>
                    <a:pt x="50293" y="7199"/>
                  </a:cubicBezTo>
                  <a:cubicBezTo>
                    <a:pt x="52415" y="9281"/>
                    <a:pt x="54160" y="11661"/>
                    <a:pt x="55568" y="14200"/>
                  </a:cubicBezTo>
                  <a:cubicBezTo>
                    <a:pt x="56976" y="16738"/>
                    <a:pt x="58067" y="19395"/>
                    <a:pt x="58900" y="22092"/>
                  </a:cubicBezTo>
                  <a:cubicBezTo>
                    <a:pt x="59732" y="24789"/>
                    <a:pt x="60327" y="27526"/>
                    <a:pt x="60724" y="30243"/>
                  </a:cubicBezTo>
                  <a:cubicBezTo>
                    <a:pt x="61478" y="35697"/>
                    <a:pt x="61577" y="41071"/>
                    <a:pt x="61636" y="46306"/>
                  </a:cubicBezTo>
                  <a:cubicBezTo>
                    <a:pt x="61676" y="51522"/>
                    <a:pt x="61696" y="56619"/>
                    <a:pt x="62132" y="61537"/>
                  </a:cubicBezTo>
                  <a:cubicBezTo>
                    <a:pt x="62529" y="66475"/>
                    <a:pt x="63481" y="71214"/>
                    <a:pt x="64770" y="75696"/>
                  </a:cubicBezTo>
                  <a:cubicBezTo>
                    <a:pt x="66059" y="80198"/>
                    <a:pt x="67685" y="84422"/>
                    <a:pt x="69509" y="88428"/>
                  </a:cubicBezTo>
                  <a:cubicBezTo>
                    <a:pt x="71354" y="92434"/>
                    <a:pt x="73357" y="96182"/>
                    <a:pt x="75459" y="99752"/>
                  </a:cubicBezTo>
                  <a:cubicBezTo>
                    <a:pt x="77541" y="103301"/>
                    <a:pt x="79703" y="106673"/>
                    <a:pt x="81864" y="109885"/>
                  </a:cubicBezTo>
                  <a:cubicBezTo>
                    <a:pt x="84046" y="113078"/>
                    <a:pt x="86247" y="116112"/>
                    <a:pt x="88389" y="119028"/>
                  </a:cubicBezTo>
                  <a:cubicBezTo>
                    <a:pt x="90531" y="121943"/>
                    <a:pt x="92633" y="124739"/>
                    <a:pt x="94655" y="127436"/>
                  </a:cubicBezTo>
                  <a:cubicBezTo>
                    <a:pt x="98701" y="132830"/>
                    <a:pt x="102429" y="137867"/>
                    <a:pt x="105741" y="142666"/>
                  </a:cubicBezTo>
                  <a:cubicBezTo>
                    <a:pt x="109033" y="147466"/>
                    <a:pt x="111909" y="152007"/>
                    <a:pt x="114328" y="156310"/>
                  </a:cubicBezTo>
                  <a:cubicBezTo>
                    <a:pt x="116748" y="160634"/>
                    <a:pt x="118711" y="164699"/>
                    <a:pt x="120258" y="168526"/>
                  </a:cubicBezTo>
                  <a:cubicBezTo>
                    <a:pt x="121805" y="172354"/>
                    <a:pt x="122955" y="175924"/>
                    <a:pt x="123808" y="179176"/>
                  </a:cubicBezTo>
                  <a:cubicBezTo>
                    <a:pt x="124680" y="182428"/>
                    <a:pt x="125255" y="185383"/>
                    <a:pt x="125612" y="188021"/>
                  </a:cubicBezTo>
                  <a:cubicBezTo>
                    <a:pt x="125830" y="189329"/>
                    <a:pt x="125930" y="190579"/>
                    <a:pt x="126049" y="191749"/>
                  </a:cubicBezTo>
                  <a:cubicBezTo>
                    <a:pt x="126128" y="192324"/>
                    <a:pt x="126128" y="192899"/>
                    <a:pt x="126168" y="193435"/>
                  </a:cubicBezTo>
                  <a:cubicBezTo>
                    <a:pt x="126207" y="193970"/>
                    <a:pt x="126247" y="194505"/>
                    <a:pt x="126267" y="195001"/>
                  </a:cubicBezTo>
                  <a:cubicBezTo>
                    <a:pt x="126425" y="199047"/>
                    <a:pt x="126128" y="201843"/>
                    <a:pt x="125989" y="203628"/>
                  </a:cubicBezTo>
                  <a:cubicBezTo>
                    <a:pt x="125870" y="204520"/>
                    <a:pt x="125791" y="205155"/>
                    <a:pt x="125751" y="205571"/>
                  </a:cubicBezTo>
                  <a:cubicBezTo>
                    <a:pt x="125711" y="205789"/>
                    <a:pt x="125711" y="205948"/>
                    <a:pt x="125692" y="206047"/>
                  </a:cubicBezTo>
                  <a:cubicBezTo>
                    <a:pt x="125711" y="205948"/>
                    <a:pt x="125731" y="205809"/>
                    <a:pt x="125771" y="205591"/>
                  </a:cubicBezTo>
                  <a:cubicBezTo>
                    <a:pt x="125830" y="205175"/>
                    <a:pt x="125910" y="204540"/>
                    <a:pt x="126029" y="203648"/>
                  </a:cubicBezTo>
                  <a:cubicBezTo>
                    <a:pt x="126207" y="201863"/>
                    <a:pt x="126524" y="199067"/>
                    <a:pt x="126366" y="195001"/>
                  </a:cubicBezTo>
                  <a:cubicBezTo>
                    <a:pt x="126366" y="194505"/>
                    <a:pt x="126326" y="193990"/>
                    <a:pt x="126287" y="193435"/>
                  </a:cubicBezTo>
                  <a:cubicBezTo>
                    <a:pt x="126247" y="192899"/>
                    <a:pt x="126247" y="192324"/>
                    <a:pt x="126187" y="191749"/>
                  </a:cubicBezTo>
                  <a:cubicBezTo>
                    <a:pt x="126049" y="190579"/>
                    <a:pt x="125969" y="189329"/>
                    <a:pt x="125751" y="188021"/>
                  </a:cubicBezTo>
                  <a:cubicBezTo>
                    <a:pt x="125394" y="185363"/>
                    <a:pt x="124819" y="182408"/>
                    <a:pt x="123966" y="179136"/>
                  </a:cubicBezTo>
                  <a:cubicBezTo>
                    <a:pt x="123113" y="175884"/>
                    <a:pt x="121963" y="172314"/>
                    <a:pt x="120416" y="168467"/>
                  </a:cubicBezTo>
                  <a:cubicBezTo>
                    <a:pt x="118889" y="164640"/>
                    <a:pt x="116906" y="160554"/>
                    <a:pt x="114507" y="156231"/>
                  </a:cubicBezTo>
                  <a:cubicBezTo>
                    <a:pt x="112087" y="151908"/>
                    <a:pt x="109212" y="147347"/>
                    <a:pt x="105920" y="142548"/>
                  </a:cubicBezTo>
                  <a:cubicBezTo>
                    <a:pt x="102628" y="137748"/>
                    <a:pt x="98880" y="132711"/>
                    <a:pt x="94834" y="127297"/>
                  </a:cubicBezTo>
                  <a:cubicBezTo>
                    <a:pt x="92811" y="124600"/>
                    <a:pt x="90729" y="121804"/>
                    <a:pt x="88587" y="118889"/>
                  </a:cubicBezTo>
                  <a:cubicBezTo>
                    <a:pt x="86445" y="115974"/>
                    <a:pt x="84244" y="112939"/>
                    <a:pt x="82082" y="109747"/>
                  </a:cubicBezTo>
                  <a:cubicBezTo>
                    <a:pt x="79921" y="106534"/>
                    <a:pt x="77759" y="103182"/>
                    <a:pt x="75677" y="99633"/>
                  </a:cubicBezTo>
                  <a:cubicBezTo>
                    <a:pt x="73595" y="96063"/>
                    <a:pt x="71572" y="92315"/>
                    <a:pt x="69747" y="88329"/>
                  </a:cubicBezTo>
                  <a:cubicBezTo>
                    <a:pt x="67943" y="84343"/>
                    <a:pt x="66316" y="80119"/>
                    <a:pt x="65027" y="75637"/>
                  </a:cubicBezTo>
                  <a:cubicBezTo>
                    <a:pt x="63738" y="71175"/>
                    <a:pt x="62806" y="66455"/>
                    <a:pt x="62410" y="61537"/>
                  </a:cubicBezTo>
                  <a:cubicBezTo>
                    <a:pt x="61973" y="56619"/>
                    <a:pt x="61954" y="51542"/>
                    <a:pt x="61914" y="46306"/>
                  </a:cubicBezTo>
                  <a:cubicBezTo>
                    <a:pt x="61854" y="41091"/>
                    <a:pt x="61755" y="35697"/>
                    <a:pt x="61002" y="30223"/>
                  </a:cubicBezTo>
                  <a:cubicBezTo>
                    <a:pt x="60625" y="27487"/>
                    <a:pt x="60010" y="24730"/>
                    <a:pt x="59177" y="22013"/>
                  </a:cubicBezTo>
                  <a:cubicBezTo>
                    <a:pt x="58324" y="19296"/>
                    <a:pt x="57234" y="16619"/>
                    <a:pt x="55826" y="14061"/>
                  </a:cubicBezTo>
                  <a:cubicBezTo>
                    <a:pt x="54398" y="11522"/>
                    <a:pt x="52653" y="9103"/>
                    <a:pt x="50491" y="7001"/>
                  </a:cubicBezTo>
                  <a:cubicBezTo>
                    <a:pt x="48349" y="4899"/>
                    <a:pt x="45811" y="3134"/>
                    <a:pt x="42975" y="1944"/>
                  </a:cubicBezTo>
                  <a:cubicBezTo>
                    <a:pt x="42618" y="1805"/>
                    <a:pt x="42261" y="1666"/>
                    <a:pt x="41884" y="1527"/>
                  </a:cubicBezTo>
                  <a:lnTo>
                    <a:pt x="41626" y="1408"/>
                  </a:lnTo>
                  <a:cubicBezTo>
                    <a:pt x="41527" y="1389"/>
                    <a:pt x="41428" y="1349"/>
                    <a:pt x="41349" y="1329"/>
                  </a:cubicBezTo>
                  <a:lnTo>
                    <a:pt x="40794" y="1151"/>
                  </a:lnTo>
                  <a:cubicBezTo>
                    <a:pt x="40417" y="1051"/>
                    <a:pt x="40060" y="913"/>
                    <a:pt x="39683" y="833"/>
                  </a:cubicBezTo>
                  <a:lnTo>
                    <a:pt x="38533" y="556"/>
                  </a:lnTo>
                  <a:cubicBezTo>
                    <a:pt x="38354" y="516"/>
                    <a:pt x="38156" y="476"/>
                    <a:pt x="37958" y="437"/>
                  </a:cubicBezTo>
                  <a:lnTo>
                    <a:pt x="37383" y="357"/>
                  </a:lnTo>
                  <a:cubicBezTo>
                    <a:pt x="37006" y="298"/>
                    <a:pt x="36609" y="238"/>
                    <a:pt x="36212" y="179"/>
                  </a:cubicBezTo>
                  <a:lnTo>
                    <a:pt x="35042" y="80"/>
                  </a:lnTo>
                  <a:lnTo>
                    <a:pt x="34467" y="40"/>
                  </a:lnTo>
                  <a:cubicBezTo>
                    <a:pt x="34269" y="20"/>
                    <a:pt x="34071" y="20"/>
                    <a:pt x="33872" y="20"/>
                  </a:cubicBezTo>
                  <a:cubicBezTo>
                    <a:pt x="33476" y="20"/>
                    <a:pt x="33079" y="0"/>
                    <a:pt x="32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9"/>
            <p:cNvSpPr/>
            <p:nvPr/>
          </p:nvSpPr>
          <p:spPr>
            <a:xfrm>
              <a:off x="59354" y="-2671057"/>
              <a:ext cx="2434784" cy="3922371"/>
            </a:xfrm>
            <a:custGeom>
              <a:rect b="b" l="l" r="r" t="t"/>
              <a:pathLst>
                <a:path extrusionOk="0" h="122297" w="75915">
                  <a:moveTo>
                    <a:pt x="14567" y="1"/>
                  </a:moveTo>
                  <a:cubicBezTo>
                    <a:pt x="13126" y="1"/>
                    <a:pt x="11635" y="282"/>
                    <a:pt x="10293" y="934"/>
                  </a:cubicBezTo>
                  <a:cubicBezTo>
                    <a:pt x="8865" y="1568"/>
                    <a:pt x="7635" y="2560"/>
                    <a:pt x="6565" y="3730"/>
                  </a:cubicBezTo>
                  <a:cubicBezTo>
                    <a:pt x="5494" y="4900"/>
                    <a:pt x="4641" y="6268"/>
                    <a:pt x="3907" y="7716"/>
                  </a:cubicBezTo>
                  <a:cubicBezTo>
                    <a:pt x="3193" y="9164"/>
                    <a:pt x="2578" y="10691"/>
                    <a:pt x="2122" y="12277"/>
                  </a:cubicBezTo>
                  <a:cubicBezTo>
                    <a:pt x="1170" y="15450"/>
                    <a:pt x="556" y="18822"/>
                    <a:pt x="278" y="22292"/>
                  </a:cubicBezTo>
                  <a:cubicBezTo>
                    <a:pt x="0" y="25762"/>
                    <a:pt x="119" y="29352"/>
                    <a:pt x="536" y="32981"/>
                  </a:cubicBezTo>
                  <a:cubicBezTo>
                    <a:pt x="952" y="36630"/>
                    <a:pt x="1746" y="40319"/>
                    <a:pt x="2836" y="43987"/>
                  </a:cubicBezTo>
                  <a:cubicBezTo>
                    <a:pt x="5057" y="51365"/>
                    <a:pt x="8330" y="57968"/>
                    <a:pt x="11879" y="63938"/>
                  </a:cubicBezTo>
                  <a:cubicBezTo>
                    <a:pt x="13664" y="66912"/>
                    <a:pt x="15548" y="69748"/>
                    <a:pt x="17452" y="72445"/>
                  </a:cubicBezTo>
                  <a:cubicBezTo>
                    <a:pt x="19336" y="75162"/>
                    <a:pt x="21260" y="77720"/>
                    <a:pt x="23183" y="80219"/>
                  </a:cubicBezTo>
                  <a:cubicBezTo>
                    <a:pt x="27031" y="85157"/>
                    <a:pt x="30878" y="89679"/>
                    <a:pt x="34745" y="93744"/>
                  </a:cubicBezTo>
                  <a:cubicBezTo>
                    <a:pt x="38612" y="97809"/>
                    <a:pt x="42459" y="101439"/>
                    <a:pt x="46287" y="104651"/>
                  </a:cubicBezTo>
                  <a:cubicBezTo>
                    <a:pt x="50094" y="107864"/>
                    <a:pt x="53882" y="110640"/>
                    <a:pt x="57571" y="113040"/>
                  </a:cubicBezTo>
                  <a:cubicBezTo>
                    <a:pt x="58463" y="113655"/>
                    <a:pt x="59395" y="114210"/>
                    <a:pt x="60308" y="114765"/>
                  </a:cubicBezTo>
                  <a:cubicBezTo>
                    <a:pt x="61200" y="115320"/>
                    <a:pt x="62112" y="115856"/>
                    <a:pt x="62985" y="116391"/>
                  </a:cubicBezTo>
                  <a:cubicBezTo>
                    <a:pt x="64750" y="117442"/>
                    <a:pt x="66455" y="118454"/>
                    <a:pt x="68161" y="119346"/>
                  </a:cubicBezTo>
                  <a:cubicBezTo>
                    <a:pt x="69866" y="120239"/>
                    <a:pt x="71552" y="121012"/>
                    <a:pt x="73238" y="121587"/>
                  </a:cubicBezTo>
                  <a:cubicBezTo>
                    <a:pt x="73674" y="121726"/>
                    <a:pt x="74090" y="121845"/>
                    <a:pt x="74527" y="121964"/>
                  </a:cubicBezTo>
                  <a:cubicBezTo>
                    <a:pt x="74626" y="122004"/>
                    <a:pt x="74725" y="122023"/>
                    <a:pt x="74844" y="122043"/>
                  </a:cubicBezTo>
                  <a:lnTo>
                    <a:pt x="75241" y="122142"/>
                  </a:lnTo>
                  <a:cubicBezTo>
                    <a:pt x="75439" y="122182"/>
                    <a:pt x="75617" y="122222"/>
                    <a:pt x="75816" y="122281"/>
                  </a:cubicBezTo>
                  <a:lnTo>
                    <a:pt x="75875" y="122281"/>
                  </a:lnTo>
                  <a:cubicBezTo>
                    <a:pt x="75885" y="122291"/>
                    <a:pt x="75900" y="122296"/>
                    <a:pt x="75907" y="122296"/>
                  </a:cubicBezTo>
                  <a:cubicBezTo>
                    <a:pt x="75915" y="122296"/>
                    <a:pt x="75915" y="122291"/>
                    <a:pt x="75895" y="122281"/>
                  </a:cubicBezTo>
                  <a:lnTo>
                    <a:pt x="75796" y="122182"/>
                  </a:lnTo>
                  <a:lnTo>
                    <a:pt x="75598" y="121964"/>
                  </a:lnTo>
                  <a:cubicBezTo>
                    <a:pt x="74963" y="121309"/>
                    <a:pt x="74328" y="120655"/>
                    <a:pt x="73714" y="120020"/>
                  </a:cubicBezTo>
                  <a:cubicBezTo>
                    <a:pt x="71433" y="117621"/>
                    <a:pt x="69390" y="115360"/>
                    <a:pt x="67566" y="113238"/>
                  </a:cubicBezTo>
                  <a:cubicBezTo>
                    <a:pt x="65741" y="111096"/>
                    <a:pt x="64095" y="109113"/>
                    <a:pt x="62668" y="107269"/>
                  </a:cubicBezTo>
                  <a:cubicBezTo>
                    <a:pt x="61934" y="106357"/>
                    <a:pt x="61259" y="105464"/>
                    <a:pt x="60625" y="104631"/>
                  </a:cubicBezTo>
                  <a:cubicBezTo>
                    <a:pt x="59970" y="103779"/>
                    <a:pt x="59395" y="102966"/>
                    <a:pt x="58820" y="102192"/>
                  </a:cubicBezTo>
                  <a:cubicBezTo>
                    <a:pt x="56579" y="99079"/>
                    <a:pt x="54933" y="96580"/>
                    <a:pt x="53704" y="94636"/>
                  </a:cubicBezTo>
                  <a:cubicBezTo>
                    <a:pt x="53089" y="93685"/>
                    <a:pt x="52593" y="92852"/>
                    <a:pt x="52157" y="92158"/>
                  </a:cubicBezTo>
                  <a:cubicBezTo>
                    <a:pt x="51721" y="91463"/>
                    <a:pt x="51403" y="90908"/>
                    <a:pt x="51145" y="90452"/>
                  </a:cubicBezTo>
                  <a:cubicBezTo>
                    <a:pt x="50888" y="90016"/>
                    <a:pt x="50689" y="89718"/>
                    <a:pt x="50570" y="89500"/>
                  </a:cubicBezTo>
                  <a:cubicBezTo>
                    <a:pt x="50511" y="89401"/>
                    <a:pt x="50451" y="89322"/>
                    <a:pt x="50432" y="89282"/>
                  </a:cubicBezTo>
                  <a:cubicBezTo>
                    <a:pt x="50392" y="89242"/>
                    <a:pt x="50392" y="89203"/>
                    <a:pt x="50372" y="89203"/>
                  </a:cubicBezTo>
                  <a:cubicBezTo>
                    <a:pt x="50372" y="89203"/>
                    <a:pt x="50392" y="89242"/>
                    <a:pt x="50412" y="89282"/>
                  </a:cubicBezTo>
                  <a:cubicBezTo>
                    <a:pt x="50432" y="89341"/>
                    <a:pt x="50491" y="89421"/>
                    <a:pt x="50531" y="89520"/>
                  </a:cubicBezTo>
                  <a:cubicBezTo>
                    <a:pt x="50650" y="89738"/>
                    <a:pt x="50828" y="90055"/>
                    <a:pt x="51086" y="90492"/>
                  </a:cubicBezTo>
                  <a:cubicBezTo>
                    <a:pt x="51344" y="90928"/>
                    <a:pt x="51661" y="91503"/>
                    <a:pt x="52078" y="92197"/>
                  </a:cubicBezTo>
                  <a:cubicBezTo>
                    <a:pt x="52494" y="92891"/>
                    <a:pt x="52990" y="93744"/>
                    <a:pt x="53605" y="94696"/>
                  </a:cubicBezTo>
                  <a:cubicBezTo>
                    <a:pt x="54814" y="96659"/>
                    <a:pt x="56460" y="99178"/>
                    <a:pt x="58681" y="102291"/>
                  </a:cubicBezTo>
                  <a:cubicBezTo>
                    <a:pt x="59257" y="103065"/>
                    <a:pt x="59832" y="103878"/>
                    <a:pt x="60466" y="104731"/>
                  </a:cubicBezTo>
                  <a:cubicBezTo>
                    <a:pt x="61121" y="105583"/>
                    <a:pt x="61775" y="106476"/>
                    <a:pt x="62509" y="107388"/>
                  </a:cubicBezTo>
                  <a:cubicBezTo>
                    <a:pt x="63957" y="109252"/>
                    <a:pt x="65583" y="111235"/>
                    <a:pt x="67407" y="113377"/>
                  </a:cubicBezTo>
                  <a:cubicBezTo>
                    <a:pt x="69232" y="115499"/>
                    <a:pt x="71274" y="117780"/>
                    <a:pt x="73555" y="120179"/>
                  </a:cubicBezTo>
                  <a:cubicBezTo>
                    <a:pt x="74071" y="120715"/>
                    <a:pt x="74606" y="121290"/>
                    <a:pt x="75161" y="121845"/>
                  </a:cubicBezTo>
                  <a:lnTo>
                    <a:pt x="75181" y="121885"/>
                  </a:lnTo>
                  <a:cubicBezTo>
                    <a:pt x="75194" y="121885"/>
                    <a:pt x="75199" y="121893"/>
                    <a:pt x="75194" y="121893"/>
                  </a:cubicBezTo>
                  <a:cubicBezTo>
                    <a:pt x="75192" y="121893"/>
                    <a:pt x="75188" y="121891"/>
                    <a:pt x="75181" y="121885"/>
                  </a:cubicBezTo>
                  <a:lnTo>
                    <a:pt x="75122" y="121885"/>
                  </a:lnTo>
                  <a:lnTo>
                    <a:pt x="74884" y="121825"/>
                  </a:lnTo>
                  <a:cubicBezTo>
                    <a:pt x="74784" y="121805"/>
                    <a:pt x="74685" y="121766"/>
                    <a:pt x="74586" y="121746"/>
                  </a:cubicBezTo>
                  <a:cubicBezTo>
                    <a:pt x="74150" y="121627"/>
                    <a:pt x="73733" y="121508"/>
                    <a:pt x="73317" y="121349"/>
                  </a:cubicBezTo>
                  <a:cubicBezTo>
                    <a:pt x="71631" y="120794"/>
                    <a:pt x="69965" y="120001"/>
                    <a:pt x="68280" y="119128"/>
                  </a:cubicBezTo>
                  <a:cubicBezTo>
                    <a:pt x="66574" y="118236"/>
                    <a:pt x="64869" y="117224"/>
                    <a:pt x="63124" y="116153"/>
                  </a:cubicBezTo>
                  <a:cubicBezTo>
                    <a:pt x="62231" y="115638"/>
                    <a:pt x="61339" y="115102"/>
                    <a:pt x="60427" y="114547"/>
                  </a:cubicBezTo>
                  <a:cubicBezTo>
                    <a:pt x="59534" y="113972"/>
                    <a:pt x="58602" y="113436"/>
                    <a:pt x="57690" y="112822"/>
                  </a:cubicBezTo>
                  <a:cubicBezTo>
                    <a:pt x="54021" y="110422"/>
                    <a:pt x="50253" y="107646"/>
                    <a:pt x="46445" y="104433"/>
                  </a:cubicBezTo>
                  <a:cubicBezTo>
                    <a:pt x="42638" y="101220"/>
                    <a:pt x="38791" y="97611"/>
                    <a:pt x="34943" y="93546"/>
                  </a:cubicBezTo>
                  <a:cubicBezTo>
                    <a:pt x="31076" y="89480"/>
                    <a:pt x="27249" y="84959"/>
                    <a:pt x="23401" y="80021"/>
                  </a:cubicBezTo>
                  <a:cubicBezTo>
                    <a:pt x="21498" y="77542"/>
                    <a:pt x="19574" y="74984"/>
                    <a:pt x="17670" y="72287"/>
                  </a:cubicBezTo>
                  <a:cubicBezTo>
                    <a:pt x="15786" y="69570"/>
                    <a:pt x="13922" y="66754"/>
                    <a:pt x="12137" y="63779"/>
                  </a:cubicBezTo>
                  <a:cubicBezTo>
                    <a:pt x="8568" y="57830"/>
                    <a:pt x="5315" y="51246"/>
                    <a:pt x="3114" y="43908"/>
                  </a:cubicBezTo>
                  <a:cubicBezTo>
                    <a:pt x="2023" y="40239"/>
                    <a:pt x="1230" y="36570"/>
                    <a:pt x="814" y="32941"/>
                  </a:cubicBezTo>
                  <a:cubicBezTo>
                    <a:pt x="397" y="29332"/>
                    <a:pt x="278" y="25762"/>
                    <a:pt x="576" y="22312"/>
                  </a:cubicBezTo>
                  <a:cubicBezTo>
                    <a:pt x="833" y="18861"/>
                    <a:pt x="1448" y="15510"/>
                    <a:pt x="2400" y="12357"/>
                  </a:cubicBezTo>
                  <a:cubicBezTo>
                    <a:pt x="2856" y="10790"/>
                    <a:pt x="3451" y="9263"/>
                    <a:pt x="4145" y="7835"/>
                  </a:cubicBezTo>
                  <a:cubicBezTo>
                    <a:pt x="4879" y="6407"/>
                    <a:pt x="5732" y="5078"/>
                    <a:pt x="6763" y="3928"/>
                  </a:cubicBezTo>
                  <a:cubicBezTo>
                    <a:pt x="7814" y="2778"/>
                    <a:pt x="9024" y="1806"/>
                    <a:pt x="10392" y="1192"/>
                  </a:cubicBezTo>
                  <a:cubicBezTo>
                    <a:pt x="11675" y="578"/>
                    <a:pt x="13063" y="295"/>
                    <a:pt x="14442" y="295"/>
                  </a:cubicBezTo>
                  <a:cubicBezTo>
                    <a:pt x="14533" y="295"/>
                    <a:pt x="14624" y="297"/>
                    <a:pt x="14715" y="299"/>
                  </a:cubicBezTo>
                  <a:cubicBezTo>
                    <a:pt x="16163" y="339"/>
                    <a:pt x="17611" y="656"/>
                    <a:pt x="18920" y="1211"/>
                  </a:cubicBezTo>
                  <a:cubicBezTo>
                    <a:pt x="20248" y="1747"/>
                    <a:pt x="21458" y="2481"/>
                    <a:pt x="22549" y="3333"/>
                  </a:cubicBezTo>
                  <a:cubicBezTo>
                    <a:pt x="24750" y="5039"/>
                    <a:pt x="26436" y="7240"/>
                    <a:pt x="27526" y="9640"/>
                  </a:cubicBezTo>
                  <a:cubicBezTo>
                    <a:pt x="28082" y="10830"/>
                    <a:pt x="28538" y="12039"/>
                    <a:pt x="28915" y="13269"/>
                  </a:cubicBezTo>
                  <a:cubicBezTo>
                    <a:pt x="29271" y="14498"/>
                    <a:pt x="29529" y="15728"/>
                    <a:pt x="29767" y="16938"/>
                  </a:cubicBezTo>
                  <a:cubicBezTo>
                    <a:pt x="30204" y="19397"/>
                    <a:pt x="30442" y="21796"/>
                    <a:pt x="30640" y="24116"/>
                  </a:cubicBezTo>
                  <a:cubicBezTo>
                    <a:pt x="30838" y="26457"/>
                    <a:pt x="31017" y="28717"/>
                    <a:pt x="31255" y="30899"/>
                  </a:cubicBezTo>
                  <a:cubicBezTo>
                    <a:pt x="31731" y="35262"/>
                    <a:pt x="32385" y="39327"/>
                    <a:pt x="33119" y="43095"/>
                  </a:cubicBezTo>
                  <a:cubicBezTo>
                    <a:pt x="34606" y="50611"/>
                    <a:pt x="36431" y="56957"/>
                    <a:pt x="38215" y="62272"/>
                  </a:cubicBezTo>
                  <a:cubicBezTo>
                    <a:pt x="39128" y="64929"/>
                    <a:pt x="40020" y="67349"/>
                    <a:pt x="40873" y="69530"/>
                  </a:cubicBezTo>
                  <a:cubicBezTo>
                    <a:pt x="41726" y="71711"/>
                    <a:pt x="42578" y="73655"/>
                    <a:pt x="43352" y="75420"/>
                  </a:cubicBezTo>
                  <a:cubicBezTo>
                    <a:pt x="44899" y="78910"/>
                    <a:pt x="46247" y="81587"/>
                    <a:pt x="47298" y="83630"/>
                  </a:cubicBezTo>
                  <a:cubicBezTo>
                    <a:pt x="47834" y="84641"/>
                    <a:pt x="48290" y="85514"/>
                    <a:pt x="48686" y="86208"/>
                  </a:cubicBezTo>
                  <a:cubicBezTo>
                    <a:pt x="49063" y="86942"/>
                    <a:pt x="49380" y="87497"/>
                    <a:pt x="49638" y="87933"/>
                  </a:cubicBezTo>
                  <a:cubicBezTo>
                    <a:pt x="49896" y="88390"/>
                    <a:pt x="50075" y="88707"/>
                    <a:pt x="50194" y="88905"/>
                  </a:cubicBezTo>
                  <a:cubicBezTo>
                    <a:pt x="50253" y="89004"/>
                    <a:pt x="50313" y="89084"/>
                    <a:pt x="50332" y="89143"/>
                  </a:cubicBezTo>
                  <a:cubicBezTo>
                    <a:pt x="50372" y="89183"/>
                    <a:pt x="50372" y="89203"/>
                    <a:pt x="50372" y="89203"/>
                  </a:cubicBezTo>
                  <a:cubicBezTo>
                    <a:pt x="50392" y="89203"/>
                    <a:pt x="50372" y="89183"/>
                    <a:pt x="50352" y="89123"/>
                  </a:cubicBezTo>
                  <a:cubicBezTo>
                    <a:pt x="50313" y="89084"/>
                    <a:pt x="50273" y="89004"/>
                    <a:pt x="50233" y="88885"/>
                  </a:cubicBezTo>
                  <a:cubicBezTo>
                    <a:pt x="50114" y="88687"/>
                    <a:pt x="49936" y="88370"/>
                    <a:pt x="49698" y="87914"/>
                  </a:cubicBezTo>
                  <a:cubicBezTo>
                    <a:pt x="49460" y="87477"/>
                    <a:pt x="49143" y="86902"/>
                    <a:pt x="48766" y="86168"/>
                  </a:cubicBezTo>
                  <a:cubicBezTo>
                    <a:pt x="48389" y="85455"/>
                    <a:pt x="47913" y="84602"/>
                    <a:pt x="47417" y="83571"/>
                  </a:cubicBezTo>
                  <a:cubicBezTo>
                    <a:pt x="46366" y="81548"/>
                    <a:pt x="45037" y="78851"/>
                    <a:pt x="43491" y="75341"/>
                  </a:cubicBezTo>
                  <a:cubicBezTo>
                    <a:pt x="42737" y="73595"/>
                    <a:pt x="41904" y="71652"/>
                    <a:pt x="41051" y="69451"/>
                  </a:cubicBezTo>
                  <a:cubicBezTo>
                    <a:pt x="40199" y="67289"/>
                    <a:pt x="39326" y="64870"/>
                    <a:pt x="38434" y="62212"/>
                  </a:cubicBezTo>
                  <a:cubicBezTo>
                    <a:pt x="36649" y="56898"/>
                    <a:pt x="34844" y="50552"/>
                    <a:pt x="33377" y="43035"/>
                  </a:cubicBezTo>
                  <a:cubicBezTo>
                    <a:pt x="32643" y="39287"/>
                    <a:pt x="32008" y="35242"/>
                    <a:pt x="31512" y="30879"/>
                  </a:cubicBezTo>
                  <a:cubicBezTo>
                    <a:pt x="31274" y="28697"/>
                    <a:pt x="31096" y="26437"/>
                    <a:pt x="30917" y="24097"/>
                  </a:cubicBezTo>
                  <a:cubicBezTo>
                    <a:pt x="30719" y="21776"/>
                    <a:pt x="30481" y="19357"/>
                    <a:pt x="30045" y="16898"/>
                  </a:cubicBezTo>
                  <a:cubicBezTo>
                    <a:pt x="29807" y="15668"/>
                    <a:pt x="29529" y="14419"/>
                    <a:pt x="29172" y="13189"/>
                  </a:cubicBezTo>
                  <a:cubicBezTo>
                    <a:pt x="28815" y="11960"/>
                    <a:pt x="28359" y="10711"/>
                    <a:pt x="27804" y="9521"/>
                  </a:cubicBezTo>
                  <a:cubicBezTo>
                    <a:pt x="26693" y="7081"/>
                    <a:pt x="24968" y="4860"/>
                    <a:pt x="22727" y="3115"/>
                  </a:cubicBezTo>
                  <a:cubicBezTo>
                    <a:pt x="21636" y="2243"/>
                    <a:pt x="20387" y="1489"/>
                    <a:pt x="19039" y="934"/>
                  </a:cubicBezTo>
                  <a:cubicBezTo>
                    <a:pt x="17690" y="378"/>
                    <a:pt x="16222" y="41"/>
                    <a:pt x="14715" y="2"/>
                  </a:cubicBezTo>
                  <a:cubicBezTo>
                    <a:pt x="14666" y="1"/>
                    <a:pt x="14617" y="1"/>
                    <a:pt x="14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9"/>
            <p:cNvSpPr/>
            <p:nvPr/>
          </p:nvSpPr>
          <p:spPr>
            <a:xfrm>
              <a:off x="4861481" y="-3851325"/>
              <a:ext cx="4127282" cy="4635310"/>
            </a:xfrm>
            <a:custGeom>
              <a:rect b="b" l="l" r="r" t="t"/>
              <a:pathLst>
                <a:path extrusionOk="0" h="144526" w="128686">
                  <a:moveTo>
                    <a:pt x="55123" y="89789"/>
                  </a:moveTo>
                  <a:cubicBezTo>
                    <a:pt x="55119" y="89811"/>
                    <a:pt x="55115" y="89831"/>
                    <a:pt x="55111" y="89850"/>
                  </a:cubicBezTo>
                  <a:cubicBezTo>
                    <a:pt x="55111" y="89857"/>
                    <a:pt x="55111" y="89864"/>
                    <a:pt x="55111" y="89870"/>
                  </a:cubicBezTo>
                  <a:cubicBezTo>
                    <a:pt x="55116" y="89846"/>
                    <a:pt x="55120" y="89818"/>
                    <a:pt x="55123" y="89789"/>
                  </a:cubicBezTo>
                  <a:close/>
                  <a:moveTo>
                    <a:pt x="118878" y="1"/>
                  </a:moveTo>
                  <a:cubicBezTo>
                    <a:pt x="118749" y="1"/>
                    <a:pt x="118620" y="6"/>
                    <a:pt x="118493" y="15"/>
                  </a:cubicBezTo>
                  <a:cubicBezTo>
                    <a:pt x="117937" y="74"/>
                    <a:pt x="117382" y="213"/>
                    <a:pt x="116866" y="431"/>
                  </a:cubicBezTo>
                  <a:cubicBezTo>
                    <a:pt x="114824" y="1363"/>
                    <a:pt x="113257" y="3168"/>
                    <a:pt x="112345" y="5191"/>
                  </a:cubicBezTo>
                  <a:cubicBezTo>
                    <a:pt x="111413" y="7213"/>
                    <a:pt x="110798" y="9375"/>
                    <a:pt x="109668" y="11299"/>
                  </a:cubicBezTo>
                  <a:cubicBezTo>
                    <a:pt x="109390" y="11775"/>
                    <a:pt x="109073" y="12231"/>
                    <a:pt x="108716" y="12647"/>
                  </a:cubicBezTo>
                  <a:cubicBezTo>
                    <a:pt x="108359" y="13064"/>
                    <a:pt x="107982" y="13460"/>
                    <a:pt x="107526" y="13797"/>
                  </a:cubicBezTo>
                  <a:cubicBezTo>
                    <a:pt x="106653" y="14472"/>
                    <a:pt x="105662" y="14987"/>
                    <a:pt x="104591" y="15305"/>
                  </a:cubicBezTo>
                  <a:cubicBezTo>
                    <a:pt x="103298" y="15711"/>
                    <a:pt x="101941" y="15880"/>
                    <a:pt x="100575" y="15880"/>
                  </a:cubicBezTo>
                  <a:cubicBezTo>
                    <a:pt x="99678" y="15880"/>
                    <a:pt x="98776" y="15807"/>
                    <a:pt x="97888" y="15681"/>
                  </a:cubicBezTo>
                  <a:cubicBezTo>
                    <a:pt x="95092" y="15265"/>
                    <a:pt x="92414" y="14392"/>
                    <a:pt x="89678" y="13797"/>
                  </a:cubicBezTo>
                  <a:cubicBezTo>
                    <a:pt x="89003" y="13659"/>
                    <a:pt x="88309" y="13520"/>
                    <a:pt x="87615" y="13421"/>
                  </a:cubicBezTo>
                  <a:cubicBezTo>
                    <a:pt x="87278" y="13361"/>
                    <a:pt x="86941" y="13321"/>
                    <a:pt x="86584" y="13282"/>
                  </a:cubicBezTo>
                  <a:lnTo>
                    <a:pt x="85533" y="13202"/>
                  </a:lnTo>
                  <a:cubicBezTo>
                    <a:pt x="85193" y="13188"/>
                    <a:pt x="84853" y="13180"/>
                    <a:pt x="84513" y="13180"/>
                  </a:cubicBezTo>
                  <a:cubicBezTo>
                    <a:pt x="83466" y="13180"/>
                    <a:pt x="82421" y="13251"/>
                    <a:pt x="81388" y="13401"/>
                  </a:cubicBezTo>
                  <a:cubicBezTo>
                    <a:pt x="75895" y="14234"/>
                    <a:pt x="70838" y="17208"/>
                    <a:pt x="67585" y="21512"/>
                  </a:cubicBezTo>
                  <a:cubicBezTo>
                    <a:pt x="65939" y="23654"/>
                    <a:pt x="64730" y="26053"/>
                    <a:pt x="63460" y="28354"/>
                  </a:cubicBezTo>
                  <a:cubicBezTo>
                    <a:pt x="62826" y="29504"/>
                    <a:pt x="62171" y="30634"/>
                    <a:pt x="61438" y="31725"/>
                  </a:cubicBezTo>
                  <a:cubicBezTo>
                    <a:pt x="60704" y="32796"/>
                    <a:pt x="59911" y="33827"/>
                    <a:pt x="58998" y="34739"/>
                  </a:cubicBezTo>
                  <a:cubicBezTo>
                    <a:pt x="58542" y="35195"/>
                    <a:pt x="58066" y="35632"/>
                    <a:pt x="57551" y="36008"/>
                  </a:cubicBezTo>
                  <a:cubicBezTo>
                    <a:pt x="57055" y="36405"/>
                    <a:pt x="56520" y="36762"/>
                    <a:pt x="55964" y="37059"/>
                  </a:cubicBezTo>
                  <a:cubicBezTo>
                    <a:pt x="54834" y="37674"/>
                    <a:pt x="53604" y="38071"/>
                    <a:pt x="52355" y="38150"/>
                  </a:cubicBezTo>
                  <a:cubicBezTo>
                    <a:pt x="52143" y="38170"/>
                    <a:pt x="51932" y="38179"/>
                    <a:pt x="51721" y="38179"/>
                  </a:cubicBezTo>
                  <a:cubicBezTo>
                    <a:pt x="51299" y="38179"/>
                    <a:pt x="50881" y="38144"/>
                    <a:pt x="50471" y="38091"/>
                  </a:cubicBezTo>
                  <a:cubicBezTo>
                    <a:pt x="49856" y="37992"/>
                    <a:pt x="49241" y="37833"/>
                    <a:pt x="48666" y="37595"/>
                  </a:cubicBezTo>
                  <a:cubicBezTo>
                    <a:pt x="48091" y="37357"/>
                    <a:pt x="47516" y="37079"/>
                    <a:pt x="47040" y="36683"/>
                  </a:cubicBezTo>
                  <a:lnTo>
                    <a:pt x="46862" y="36544"/>
                  </a:lnTo>
                  <a:lnTo>
                    <a:pt x="46683" y="36385"/>
                  </a:lnTo>
                  <a:cubicBezTo>
                    <a:pt x="46564" y="36286"/>
                    <a:pt x="46445" y="36187"/>
                    <a:pt x="46346" y="36068"/>
                  </a:cubicBezTo>
                  <a:lnTo>
                    <a:pt x="46049" y="35731"/>
                  </a:lnTo>
                  <a:cubicBezTo>
                    <a:pt x="45930" y="35612"/>
                    <a:pt x="45870" y="35473"/>
                    <a:pt x="45771" y="35354"/>
                  </a:cubicBezTo>
                  <a:cubicBezTo>
                    <a:pt x="45057" y="34343"/>
                    <a:pt x="44819" y="33093"/>
                    <a:pt x="44641" y="31864"/>
                  </a:cubicBezTo>
                  <a:cubicBezTo>
                    <a:pt x="44482" y="30634"/>
                    <a:pt x="44383" y="29365"/>
                    <a:pt x="43907" y="28155"/>
                  </a:cubicBezTo>
                  <a:cubicBezTo>
                    <a:pt x="43867" y="28016"/>
                    <a:pt x="43788" y="27858"/>
                    <a:pt x="43728" y="27719"/>
                  </a:cubicBezTo>
                  <a:cubicBezTo>
                    <a:pt x="43649" y="27580"/>
                    <a:pt x="43570" y="27441"/>
                    <a:pt x="43490" y="27302"/>
                  </a:cubicBezTo>
                  <a:cubicBezTo>
                    <a:pt x="43451" y="27243"/>
                    <a:pt x="43411" y="27164"/>
                    <a:pt x="43371" y="27104"/>
                  </a:cubicBezTo>
                  <a:lnTo>
                    <a:pt x="43213" y="26906"/>
                  </a:lnTo>
                  <a:lnTo>
                    <a:pt x="43074" y="26727"/>
                  </a:lnTo>
                  <a:cubicBezTo>
                    <a:pt x="43014" y="26668"/>
                    <a:pt x="42975" y="26589"/>
                    <a:pt x="42895" y="26549"/>
                  </a:cubicBezTo>
                  <a:lnTo>
                    <a:pt x="42558" y="26212"/>
                  </a:lnTo>
                  <a:cubicBezTo>
                    <a:pt x="42439" y="26113"/>
                    <a:pt x="42300" y="26033"/>
                    <a:pt x="42162" y="25934"/>
                  </a:cubicBezTo>
                  <a:cubicBezTo>
                    <a:pt x="42043" y="25835"/>
                    <a:pt x="41884" y="25775"/>
                    <a:pt x="41745" y="25696"/>
                  </a:cubicBezTo>
                  <a:cubicBezTo>
                    <a:pt x="41606" y="25617"/>
                    <a:pt x="41468" y="25537"/>
                    <a:pt x="41309" y="25498"/>
                  </a:cubicBezTo>
                  <a:cubicBezTo>
                    <a:pt x="40734" y="25240"/>
                    <a:pt x="40099" y="25141"/>
                    <a:pt x="39465" y="25101"/>
                  </a:cubicBezTo>
                  <a:cubicBezTo>
                    <a:pt x="39369" y="25095"/>
                    <a:pt x="39273" y="25092"/>
                    <a:pt x="39178" y="25092"/>
                  </a:cubicBezTo>
                  <a:cubicBezTo>
                    <a:pt x="38644" y="25092"/>
                    <a:pt x="38122" y="25182"/>
                    <a:pt x="37600" y="25300"/>
                  </a:cubicBezTo>
                  <a:lnTo>
                    <a:pt x="37144" y="25438"/>
                  </a:lnTo>
                  <a:lnTo>
                    <a:pt x="36708" y="25597"/>
                  </a:lnTo>
                  <a:cubicBezTo>
                    <a:pt x="36549" y="25656"/>
                    <a:pt x="36411" y="25716"/>
                    <a:pt x="36272" y="25795"/>
                  </a:cubicBezTo>
                  <a:cubicBezTo>
                    <a:pt x="36153" y="25875"/>
                    <a:pt x="35994" y="25934"/>
                    <a:pt x="35875" y="26013"/>
                  </a:cubicBezTo>
                  <a:cubicBezTo>
                    <a:pt x="35320" y="26331"/>
                    <a:pt x="34864" y="26767"/>
                    <a:pt x="34447" y="27243"/>
                  </a:cubicBezTo>
                  <a:cubicBezTo>
                    <a:pt x="34051" y="27719"/>
                    <a:pt x="33733" y="28254"/>
                    <a:pt x="33475" y="28829"/>
                  </a:cubicBezTo>
                  <a:cubicBezTo>
                    <a:pt x="33218" y="29385"/>
                    <a:pt x="33059" y="29980"/>
                    <a:pt x="32940" y="30594"/>
                  </a:cubicBezTo>
                  <a:cubicBezTo>
                    <a:pt x="32504" y="33014"/>
                    <a:pt x="33099" y="35532"/>
                    <a:pt x="34308" y="37615"/>
                  </a:cubicBezTo>
                  <a:cubicBezTo>
                    <a:pt x="35518" y="39697"/>
                    <a:pt x="37243" y="41402"/>
                    <a:pt x="39048" y="42890"/>
                  </a:cubicBezTo>
                  <a:cubicBezTo>
                    <a:pt x="40873" y="44397"/>
                    <a:pt x="42776" y="45726"/>
                    <a:pt x="44561" y="47173"/>
                  </a:cubicBezTo>
                  <a:cubicBezTo>
                    <a:pt x="46366" y="48621"/>
                    <a:pt x="48012" y="50227"/>
                    <a:pt x="49222" y="52131"/>
                  </a:cubicBezTo>
                  <a:cubicBezTo>
                    <a:pt x="50471" y="54015"/>
                    <a:pt x="51363" y="56097"/>
                    <a:pt x="51978" y="58239"/>
                  </a:cubicBezTo>
                  <a:cubicBezTo>
                    <a:pt x="52593" y="60381"/>
                    <a:pt x="52970" y="62562"/>
                    <a:pt x="53208" y="64744"/>
                  </a:cubicBezTo>
                  <a:cubicBezTo>
                    <a:pt x="53465" y="66945"/>
                    <a:pt x="53584" y="69107"/>
                    <a:pt x="53703" y="71288"/>
                  </a:cubicBezTo>
                  <a:cubicBezTo>
                    <a:pt x="53743" y="72359"/>
                    <a:pt x="53803" y="73430"/>
                    <a:pt x="53763" y="74501"/>
                  </a:cubicBezTo>
                  <a:cubicBezTo>
                    <a:pt x="53703" y="75572"/>
                    <a:pt x="53545" y="76623"/>
                    <a:pt x="53188" y="77614"/>
                  </a:cubicBezTo>
                  <a:cubicBezTo>
                    <a:pt x="52831" y="78586"/>
                    <a:pt x="52196" y="79459"/>
                    <a:pt x="51403" y="80113"/>
                  </a:cubicBezTo>
                  <a:cubicBezTo>
                    <a:pt x="50643" y="80721"/>
                    <a:pt x="49683" y="81147"/>
                    <a:pt x="48715" y="81147"/>
                  </a:cubicBezTo>
                  <a:cubicBezTo>
                    <a:pt x="48672" y="81147"/>
                    <a:pt x="48630" y="81146"/>
                    <a:pt x="48587" y="81144"/>
                  </a:cubicBezTo>
                  <a:cubicBezTo>
                    <a:pt x="47595" y="81105"/>
                    <a:pt x="46604" y="80629"/>
                    <a:pt x="46009" y="79816"/>
                  </a:cubicBezTo>
                  <a:cubicBezTo>
                    <a:pt x="45374" y="79022"/>
                    <a:pt x="45077" y="78011"/>
                    <a:pt x="44958" y="77019"/>
                  </a:cubicBezTo>
                  <a:cubicBezTo>
                    <a:pt x="44839" y="76008"/>
                    <a:pt x="44879" y="74977"/>
                    <a:pt x="45057" y="73985"/>
                  </a:cubicBezTo>
                  <a:cubicBezTo>
                    <a:pt x="45216" y="72974"/>
                    <a:pt x="45553" y="72022"/>
                    <a:pt x="45830" y="71050"/>
                  </a:cubicBezTo>
                  <a:cubicBezTo>
                    <a:pt x="46108" y="70079"/>
                    <a:pt x="46386" y="69087"/>
                    <a:pt x="46564" y="68095"/>
                  </a:cubicBezTo>
                  <a:cubicBezTo>
                    <a:pt x="46723" y="67084"/>
                    <a:pt x="46782" y="66053"/>
                    <a:pt x="46624" y="65041"/>
                  </a:cubicBezTo>
                  <a:cubicBezTo>
                    <a:pt x="46425" y="64050"/>
                    <a:pt x="45969" y="63098"/>
                    <a:pt x="45235" y="62364"/>
                  </a:cubicBezTo>
                  <a:cubicBezTo>
                    <a:pt x="44502" y="61650"/>
                    <a:pt x="43530" y="61214"/>
                    <a:pt x="42538" y="61055"/>
                  </a:cubicBezTo>
                  <a:cubicBezTo>
                    <a:pt x="42246" y="61014"/>
                    <a:pt x="41951" y="60994"/>
                    <a:pt x="41657" y="60994"/>
                  </a:cubicBezTo>
                  <a:cubicBezTo>
                    <a:pt x="40955" y="60994"/>
                    <a:pt x="40254" y="61109"/>
                    <a:pt x="39584" y="61333"/>
                  </a:cubicBezTo>
                  <a:cubicBezTo>
                    <a:pt x="38632" y="61630"/>
                    <a:pt x="37779" y="62166"/>
                    <a:pt x="37085" y="62860"/>
                  </a:cubicBezTo>
                  <a:cubicBezTo>
                    <a:pt x="36391" y="63574"/>
                    <a:pt x="35875" y="64427"/>
                    <a:pt x="35518" y="65339"/>
                  </a:cubicBezTo>
                  <a:cubicBezTo>
                    <a:pt x="35161" y="66231"/>
                    <a:pt x="34983" y="67203"/>
                    <a:pt x="34923" y="68155"/>
                  </a:cubicBezTo>
                  <a:cubicBezTo>
                    <a:pt x="34844" y="69107"/>
                    <a:pt x="34923" y="70059"/>
                    <a:pt x="35082" y="71011"/>
                  </a:cubicBezTo>
                  <a:cubicBezTo>
                    <a:pt x="35240" y="71943"/>
                    <a:pt x="35518" y="72835"/>
                    <a:pt x="35855" y="73727"/>
                  </a:cubicBezTo>
                  <a:cubicBezTo>
                    <a:pt x="36530" y="75473"/>
                    <a:pt x="37462" y="77079"/>
                    <a:pt x="38413" y="78646"/>
                  </a:cubicBezTo>
                  <a:cubicBezTo>
                    <a:pt x="39385" y="80192"/>
                    <a:pt x="40357" y="81719"/>
                    <a:pt x="41249" y="83286"/>
                  </a:cubicBezTo>
                  <a:cubicBezTo>
                    <a:pt x="42122" y="84833"/>
                    <a:pt x="42955" y="86419"/>
                    <a:pt x="43669" y="88026"/>
                  </a:cubicBezTo>
                  <a:cubicBezTo>
                    <a:pt x="45097" y="91219"/>
                    <a:pt x="46148" y="94570"/>
                    <a:pt x="46465" y="97922"/>
                  </a:cubicBezTo>
                  <a:cubicBezTo>
                    <a:pt x="46624" y="99607"/>
                    <a:pt x="46624" y="101293"/>
                    <a:pt x="46386" y="102939"/>
                  </a:cubicBezTo>
                  <a:cubicBezTo>
                    <a:pt x="46148" y="104565"/>
                    <a:pt x="45692" y="106171"/>
                    <a:pt x="45057" y="107659"/>
                  </a:cubicBezTo>
                  <a:cubicBezTo>
                    <a:pt x="43788" y="110633"/>
                    <a:pt x="41765" y="113271"/>
                    <a:pt x="39127" y="114957"/>
                  </a:cubicBezTo>
                  <a:cubicBezTo>
                    <a:pt x="37819" y="115790"/>
                    <a:pt x="36371" y="116404"/>
                    <a:pt x="34884" y="116682"/>
                  </a:cubicBezTo>
                  <a:cubicBezTo>
                    <a:pt x="33888" y="116878"/>
                    <a:pt x="32885" y="116954"/>
                    <a:pt x="31889" y="116954"/>
                  </a:cubicBezTo>
                  <a:cubicBezTo>
                    <a:pt x="31377" y="116954"/>
                    <a:pt x="30867" y="116934"/>
                    <a:pt x="30362" y="116900"/>
                  </a:cubicBezTo>
                  <a:cubicBezTo>
                    <a:pt x="27348" y="116662"/>
                    <a:pt x="24472" y="115968"/>
                    <a:pt x="21577" y="115690"/>
                  </a:cubicBezTo>
                  <a:cubicBezTo>
                    <a:pt x="20782" y="115614"/>
                    <a:pt x="19987" y="115568"/>
                    <a:pt x="19195" y="115568"/>
                  </a:cubicBezTo>
                  <a:cubicBezTo>
                    <a:pt x="18545" y="115568"/>
                    <a:pt x="17897" y="115599"/>
                    <a:pt x="17253" y="115671"/>
                  </a:cubicBezTo>
                  <a:cubicBezTo>
                    <a:pt x="15845" y="115849"/>
                    <a:pt x="14457" y="116166"/>
                    <a:pt x="13148" y="116642"/>
                  </a:cubicBezTo>
                  <a:cubicBezTo>
                    <a:pt x="11820" y="117098"/>
                    <a:pt x="10570" y="117713"/>
                    <a:pt x="9420" y="118427"/>
                  </a:cubicBezTo>
                  <a:cubicBezTo>
                    <a:pt x="8250" y="119141"/>
                    <a:pt x="7179" y="119954"/>
                    <a:pt x="6188" y="120866"/>
                  </a:cubicBezTo>
                  <a:cubicBezTo>
                    <a:pt x="4224" y="122671"/>
                    <a:pt x="2677" y="124833"/>
                    <a:pt x="1606" y="127153"/>
                  </a:cubicBezTo>
                  <a:cubicBezTo>
                    <a:pt x="1071" y="128323"/>
                    <a:pt x="674" y="129513"/>
                    <a:pt x="417" y="130742"/>
                  </a:cubicBezTo>
                  <a:cubicBezTo>
                    <a:pt x="139" y="131952"/>
                    <a:pt x="0" y="133201"/>
                    <a:pt x="79" y="134411"/>
                  </a:cubicBezTo>
                  <a:cubicBezTo>
                    <a:pt x="139" y="135641"/>
                    <a:pt x="417" y="136850"/>
                    <a:pt x="992" y="137901"/>
                  </a:cubicBezTo>
                  <a:cubicBezTo>
                    <a:pt x="1567" y="138972"/>
                    <a:pt x="2459" y="139825"/>
                    <a:pt x="3490" y="140360"/>
                  </a:cubicBezTo>
                  <a:cubicBezTo>
                    <a:pt x="4191" y="140731"/>
                    <a:pt x="4971" y="140942"/>
                    <a:pt x="5742" y="140942"/>
                  </a:cubicBezTo>
                  <a:cubicBezTo>
                    <a:pt x="6128" y="140942"/>
                    <a:pt x="6511" y="140889"/>
                    <a:pt x="6882" y="140777"/>
                  </a:cubicBezTo>
                  <a:cubicBezTo>
                    <a:pt x="7992" y="140460"/>
                    <a:pt x="8924" y="139706"/>
                    <a:pt x="9579" y="138814"/>
                  </a:cubicBezTo>
                  <a:cubicBezTo>
                    <a:pt x="10253" y="137921"/>
                    <a:pt x="10749" y="136950"/>
                    <a:pt x="11245" y="135998"/>
                  </a:cubicBezTo>
                  <a:cubicBezTo>
                    <a:pt x="11740" y="135066"/>
                    <a:pt x="12216" y="134133"/>
                    <a:pt x="12811" y="133281"/>
                  </a:cubicBezTo>
                  <a:cubicBezTo>
                    <a:pt x="13406" y="132448"/>
                    <a:pt x="14140" y="131734"/>
                    <a:pt x="14993" y="131218"/>
                  </a:cubicBezTo>
                  <a:cubicBezTo>
                    <a:pt x="15845" y="130703"/>
                    <a:pt x="16797" y="130385"/>
                    <a:pt x="17769" y="130227"/>
                  </a:cubicBezTo>
                  <a:cubicBezTo>
                    <a:pt x="18250" y="130147"/>
                    <a:pt x="18732" y="130109"/>
                    <a:pt x="19211" y="130109"/>
                  </a:cubicBezTo>
                  <a:cubicBezTo>
                    <a:pt x="20646" y="130109"/>
                    <a:pt x="22048" y="130455"/>
                    <a:pt x="23282" y="131079"/>
                  </a:cubicBezTo>
                  <a:cubicBezTo>
                    <a:pt x="24928" y="131893"/>
                    <a:pt x="26217" y="133221"/>
                    <a:pt x="27129" y="134709"/>
                  </a:cubicBezTo>
                  <a:cubicBezTo>
                    <a:pt x="27605" y="135442"/>
                    <a:pt x="27962" y="136216"/>
                    <a:pt x="28260" y="137009"/>
                  </a:cubicBezTo>
                  <a:cubicBezTo>
                    <a:pt x="28557" y="137802"/>
                    <a:pt x="28756" y="138615"/>
                    <a:pt x="28894" y="139409"/>
                  </a:cubicBezTo>
                  <a:cubicBezTo>
                    <a:pt x="28974" y="139825"/>
                    <a:pt x="29013" y="140222"/>
                    <a:pt x="29053" y="140618"/>
                  </a:cubicBezTo>
                  <a:cubicBezTo>
                    <a:pt x="29073" y="141015"/>
                    <a:pt x="29113" y="141431"/>
                    <a:pt x="29093" y="141828"/>
                  </a:cubicBezTo>
                  <a:cubicBezTo>
                    <a:pt x="29113" y="142225"/>
                    <a:pt x="29073" y="142601"/>
                    <a:pt x="29053" y="142998"/>
                  </a:cubicBezTo>
                  <a:cubicBezTo>
                    <a:pt x="29033" y="143196"/>
                    <a:pt x="29013" y="143375"/>
                    <a:pt x="28994" y="143573"/>
                  </a:cubicBezTo>
                  <a:cubicBezTo>
                    <a:pt x="28954" y="143890"/>
                    <a:pt x="28914" y="144208"/>
                    <a:pt x="28855" y="144525"/>
                  </a:cubicBezTo>
                  <a:cubicBezTo>
                    <a:pt x="29807" y="143236"/>
                    <a:pt x="30719" y="141987"/>
                    <a:pt x="31611" y="140757"/>
                  </a:cubicBezTo>
                  <a:cubicBezTo>
                    <a:pt x="32444" y="139627"/>
                    <a:pt x="33218" y="138496"/>
                    <a:pt x="33991" y="137406"/>
                  </a:cubicBezTo>
                  <a:cubicBezTo>
                    <a:pt x="34745" y="136295"/>
                    <a:pt x="35498" y="135224"/>
                    <a:pt x="36212" y="134173"/>
                  </a:cubicBezTo>
                  <a:cubicBezTo>
                    <a:pt x="36926" y="133102"/>
                    <a:pt x="37620" y="132071"/>
                    <a:pt x="38275" y="131040"/>
                  </a:cubicBezTo>
                  <a:cubicBezTo>
                    <a:pt x="40932" y="126955"/>
                    <a:pt x="43153" y="123167"/>
                    <a:pt x="45017" y="119676"/>
                  </a:cubicBezTo>
                  <a:cubicBezTo>
                    <a:pt x="46862" y="116186"/>
                    <a:pt x="48329" y="112993"/>
                    <a:pt x="49539" y="110138"/>
                  </a:cubicBezTo>
                  <a:cubicBezTo>
                    <a:pt x="49817" y="109424"/>
                    <a:pt x="50094" y="108710"/>
                    <a:pt x="50372" y="108036"/>
                  </a:cubicBezTo>
                  <a:cubicBezTo>
                    <a:pt x="50630" y="107361"/>
                    <a:pt x="50887" y="106707"/>
                    <a:pt x="51106" y="106072"/>
                  </a:cubicBezTo>
                  <a:cubicBezTo>
                    <a:pt x="51542" y="104783"/>
                    <a:pt x="51998" y="103613"/>
                    <a:pt x="52315" y="102483"/>
                  </a:cubicBezTo>
                  <a:cubicBezTo>
                    <a:pt x="53029" y="100262"/>
                    <a:pt x="53485" y="98338"/>
                    <a:pt x="53882" y="96752"/>
                  </a:cubicBezTo>
                  <a:cubicBezTo>
                    <a:pt x="54060" y="95958"/>
                    <a:pt x="54199" y="95225"/>
                    <a:pt x="54338" y="94590"/>
                  </a:cubicBezTo>
                  <a:cubicBezTo>
                    <a:pt x="54477" y="93936"/>
                    <a:pt x="54596" y="93380"/>
                    <a:pt x="54675" y="92865"/>
                  </a:cubicBezTo>
                  <a:cubicBezTo>
                    <a:pt x="54834" y="91853"/>
                    <a:pt x="54933" y="91139"/>
                    <a:pt x="55012" y="90683"/>
                  </a:cubicBezTo>
                  <a:cubicBezTo>
                    <a:pt x="55052" y="90445"/>
                    <a:pt x="55072" y="90267"/>
                    <a:pt x="55092" y="90168"/>
                  </a:cubicBezTo>
                  <a:cubicBezTo>
                    <a:pt x="55092" y="90050"/>
                    <a:pt x="55111" y="89990"/>
                    <a:pt x="55111" y="89989"/>
                  </a:cubicBezTo>
                  <a:lnTo>
                    <a:pt x="55111" y="89989"/>
                  </a:lnTo>
                  <a:cubicBezTo>
                    <a:pt x="55111" y="89990"/>
                    <a:pt x="55091" y="90050"/>
                    <a:pt x="55072" y="90148"/>
                  </a:cubicBezTo>
                  <a:cubicBezTo>
                    <a:pt x="55052" y="90267"/>
                    <a:pt x="55012" y="90445"/>
                    <a:pt x="54973" y="90663"/>
                  </a:cubicBezTo>
                  <a:cubicBezTo>
                    <a:pt x="54893" y="91139"/>
                    <a:pt x="54774" y="91853"/>
                    <a:pt x="54616" y="92865"/>
                  </a:cubicBezTo>
                  <a:cubicBezTo>
                    <a:pt x="54536" y="93360"/>
                    <a:pt x="54417" y="93936"/>
                    <a:pt x="54279" y="94570"/>
                  </a:cubicBezTo>
                  <a:cubicBezTo>
                    <a:pt x="54140" y="95225"/>
                    <a:pt x="53981" y="95938"/>
                    <a:pt x="53803" y="96732"/>
                  </a:cubicBezTo>
                  <a:cubicBezTo>
                    <a:pt x="53406" y="98318"/>
                    <a:pt x="52930" y="100242"/>
                    <a:pt x="52216" y="102463"/>
                  </a:cubicBezTo>
                  <a:cubicBezTo>
                    <a:pt x="51899" y="103574"/>
                    <a:pt x="51443" y="104744"/>
                    <a:pt x="51006" y="106033"/>
                  </a:cubicBezTo>
                  <a:cubicBezTo>
                    <a:pt x="50788" y="106667"/>
                    <a:pt x="50530" y="107322"/>
                    <a:pt x="50253" y="107996"/>
                  </a:cubicBezTo>
                  <a:cubicBezTo>
                    <a:pt x="49975" y="108670"/>
                    <a:pt x="49717" y="109364"/>
                    <a:pt x="49420" y="110098"/>
                  </a:cubicBezTo>
                  <a:cubicBezTo>
                    <a:pt x="48210" y="112934"/>
                    <a:pt x="46723" y="116127"/>
                    <a:pt x="44879" y="119617"/>
                  </a:cubicBezTo>
                  <a:cubicBezTo>
                    <a:pt x="43014" y="123087"/>
                    <a:pt x="40773" y="126875"/>
                    <a:pt x="38136" y="130941"/>
                  </a:cubicBezTo>
                  <a:cubicBezTo>
                    <a:pt x="37481" y="131972"/>
                    <a:pt x="36767" y="133003"/>
                    <a:pt x="36073" y="134074"/>
                  </a:cubicBezTo>
                  <a:cubicBezTo>
                    <a:pt x="35359" y="135125"/>
                    <a:pt x="34606" y="136196"/>
                    <a:pt x="33852" y="137306"/>
                  </a:cubicBezTo>
                  <a:cubicBezTo>
                    <a:pt x="33079" y="138397"/>
                    <a:pt x="32286" y="139508"/>
                    <a:pt x="31473" y="140638"/>
                  </a:cubicBezTo>
                  <a:cubicBezTo>
                    <a:pt x="30699" y="141669"/>
                    <a:pt x="29926" y="142740"/>
                    <a:pt x="29152" y="143811"/>
                  </a:cubicBezTo>
                  <a:lnTo>
                    <a:pt x="29172" y="143593"/>
                  </a:lnTo>
                  <a:cubicBezTo>
                    <a:pt x="29192" y="143395"/>
                    <a:pt x="29212" y="143196"/>
                    <a:pt x="29232" y="143018"/>
                  </a:cubicBezTo>
                  <a:cubicBezTo>
                    <a:pt x="29271" y="142621"/>
                    <a:pt x="29291" y="142225"/>
                    <a:pt x="29291" y="141808"/>
                  </a:cubicBezTo>
                  <a:cubicBezTo>
                    <a:pt x="29291" y="141412"/>
                    <a:pt x="29271" y="141015"/>
                    <a:pt x="29232" y="140598"/>
                  </a:cubicBezTo>
                  <a:cubicBezTo>
                    <a:pt x="29192" y="140202"/>
                    <a:pt x="29152" y="139785"/>
                    <a:pt x="29073" y="139389"/>
                  </a:cubicBezTo>
                  <a:cubicBezTo>
                    <a:pt x="28934" y="138576"/>
                    <a:pt x="28736" y="137743"/>
                    <a:pt x="28438" y="136950"/>
                  </a:cubicBezTo>
                  <a:cubicBezTo>
                    <a:pt x="28141" y="136136"/>
                    <a:pt x="27764" y="135343"/>
                    <a:pt x="27308" y="134590"/>
                  </a:cubicBezTo>
                  <a:cubicBezTo>
                    <a:pt x="26376" y="133102"/>
                    <a:pt x="25047" y="131734"/>
                    <a:pt x="23361" y="130901"/>
                  </a:cubicBezTo>
                  <a:cubicBezTo>
                    <a:pt x="22095" y="130253"/>
                    <a:pt x="20634" y="129902"/>
                    <a:pt x="19143" y="129902"/>
                  </a:cubicBezTo>
                  <a:cubicBezTo>
                    <a:pt x="18673" y="129902"/>
                    <a:pt x="18200" y="129937"/>
                    <a:pt x="17729" y="130009"/>
                  </a:cubicBezTo>
                  <a:cubicBezTo>
                    <a:pt x="16738" y="130167"/>
                    <a:pt x="15766" y="130504"/>
                    <a:pt x="14894" y="131040"/>
                  </a:cubicBezTo>
                  <a:cubicBezTo>
                    <a:pt x="14001" y="131555"/>
                    <a:pt x="13228" y="132289"/>
                    <a:pt x="12633" y="133162"/>
                  </a:cubicBezTo>
                  <a:cubicBezTo>
                    <a:pt x="11423" y="134867"/>
                    <a:pt x="10709" y="136930"/>
                    <a:pt x="9400" y="138675"/>
                  </a:cubicBezTo>
                  <a:cubicBezTo>
                    <a:pt x="8766" y="139547"/>
                    <a:pt x="7873" y="140242"/>
                    <a:pt x="6822" y="140559"/>
                  </a:cubicBezTo>
                  <a:cubicBezTo>
                    <a:pt x="6469" y="140665"/>
                    <a:pt x="6103" y="140716"/>
                    <a:pt x="5734" y="140716"/>
                  </a:cubicBezTo>
                  <a:cubicBezTo>
                    <a:pt x="5005" y="140716"/>
                    <a:pt x="4268" y="140518"/>
                    <a:pt x="3609" y="140162"/>
                  </a:cubicBezTo>
                  <a:cubicBezTo>
                    <a:pt x="2598" y="139647"/>
                    <a:pt x="1745" y="138814"/>
                    <a:pt x="1190" y="137802"/>
                  </a:cubicBezTo>
                  <a:cubicBezTo>
                    <a:pt x="635" y="136771"/>
                    <a:pt x="357" y="135601"/>
                    <a:pt x="298" y="134411"/>
                  </a:cubicBezTo>
                  <a:cubicBezTo>
                    <a:pt x="238" y="133201"/>
                    <a:pt x="377" y="131992"/>
                    <a:pt x="635" y="130782"/>
                  </a:cubicBezTo>
                  <a:cubicBezTo>
                    <a:pt x="912" y="129592"/>
                    <a:pt x="1289" y="128402"/>
                    <a:pt x="1825" y="127252"/>
                  </a:cubicBezTo>
                  <a:cubicBezTo>
                    <a:pt x="2876" y="124971"/>
                    <a:pt x="4423" y="122830"/>
                    <a:pt x="6366" y="121045"/>
                  </a:cubicBezTo>
                  <a:cubicBezTo>
                    <a:pt x="7318" y="120152"/>
                    <a:pt x="8389" y="119339"/>
                    <a:pt x="9539" y="118625"/>
                  </a:cubicBezTo>
                  <a:cubicBezTo>
                    <a:pt x="10689" y="117931"/>
                    <a:pt x="11919" y="117336"/>
                    <a:pt x="13228" y="116860"/>
                  </a:cubicBezTo>
                  <a:cubicBezTo>
                    <a:pt x="14517" y="116404"/>
                    <a:pt x="15885" y="116087"/>
                    <a:pt x="17293" y="115928"/>
                  </a:cubicBezTo>
                  <a:cubicBezTo>
                    <a:pt x="17903" y="115850"/>
                    <a:pt x="18521" y="115817"/>
                    <a:pt x="19144" y="115817"/>
                  </a:cubicBezTo>
                  <a:cubicBezTo>
                    <a:pt x="19940" y="115817"/>
                    <a:pt x="20745" y="115870"/>
                    <a:pt x="21557" y="115948"/>
                  </a:cubicBezTo>
                  <a:cubicBezTo>
                    <a:pt x="24413" y="116226"/>
                    <a:pt x="27308" y="116920"/>
                    <a:pt x="30342" y="117158"/>
                  </a:cubicBezTo>
                  <a:cubicBezTo>
                    <a:pt x="30845" y="117191"/>
                    <a:pt x="31351" y="117211"/>
                    <a:pt x="31860" y="117211"/>
                  </a:cubicBezTo>
                  <a:cubicBezTo>
                    <a:pt x="32878" y="117211"/>
                    <a:pt x="33905" y="117131"/>
                    <a:pt x="34923" y="116920"/>
                  </a:cubicBezTo>
                  <a:cubicBezTo>
                    <a:pt x="36450" y="116642"/>
                    <a:pt x="37938" y="116028"/>
                    <a:pt x="39266" y="115175"/>
                  </a:cubicBezTo>
                  <a:cubicBezTo>
                    <a:pt x="40615" y="114322"/>
                    <a:pt x="41805" y="113211"/>
                    <a:pt x="42816" y="111962"/>
                  </a:cubicBezTo>
                  <a:cubicBezTo>
                    <a:pt x="43827" y="110693"/>
                    <a:pt x="44660" y="109265"/>
                    <a:pt x="45295" y="107758"/>
                  </a:cubicBezTo>
                  <a:cubicBezTo>
                    <a:pt x="45949" y="106251"/>
                    <a:pt x="46406" y="104644"/>
                    <a:pt x="46644" y="102979"/>
                  </a:cubicBezTo>
                  <a:cubicBezTo>
                    <a:pt x="46901" y="101313"/>
                    <a:pt x="46901" y="99607"/>
                    <a:pt x="46743" y="97902"/>
                  </a:cubicBezTo>
                  <a:cubicBezTo>
                    <a:pt x="46406" y="94511"/>
                    <a:pt x="45354" y="91139"/>
                    <a:pt x="43907" y="87907"/>
                  </a:cubicBezTo>
                  <a:cubicBezTo>
                    <a:pt x="43193" y="86300"/>
                    <a:pt x="42360" y="84714"/>
                    <a:pt x="41468" y="83147"/>
                  </a:cubicBezTo>
                  <a:cubicBezTo>
                    <a:pt x="40595" y="81581"/>
                    <a:pt x="39603" y="80054"/>
                    <a:pt x="38651" y="78507"/>
                  </a:cubicBezTo>
                  <a:cubicBezTo>
                    <a:pt x="37700" y="76940"/>
                    <a:pt x="36767" y="75354"/>
                    <a:pt x="36113" y="73628"/>
                  </a:cubicBezTo>
                  <a:cubicBezTo>
                    <a:pt x="35776" y="72756"/>
                    <a:pt x="35498" y="71863"/>
                    <a:pt x="35340" y="70951"/>
                  </a:cubicBezTo>
                  <a:cubicBezTo>
                    <a:pt x="35181" y="70039"/>
                    <a:pt x="35121" y="69107"/>
                    <a:pt x="35181" y="68175"/>
                  </a:cubicBezTo>
                  <a:cubicBezTo>
                    <a:pt x="35240" y="67243"/>
                    <a:pt x="35439" y="66311"/>
                    <a:pt x="35776" y="65438"/>
                  </a:cubicBezTo>
                  <a:cubicBezTo>
                    <a:pt x="36113" y="64565"/>
                    <a:pt x="36609" y="63732"/>
                    <a:pt x="37283" y="63058"/>
                  </a:cubicBezTo>
                  <a:cubicBezTo>
                    <a:pt x="37938" y="62384"/>
                    <a:pt x="38770" y="61888"/>
                    <a:pt x="39663" y="61591"/>
                  </a:cubicBezTo>
                  <a:cubicBezTo>
                    <a:pt x="40302" y="61382"/>
                    <a:pt x="40971" y="61271"/>
                    <a:pt x="41641" y="61271"/>
                  </a:cubicBezTo>
                  <a:cubicBezTo>
                    <a:pt x="41928" y="61271"/>
                    <a:pt x="42214" y="61291"/>
                    <a:pt x="42499" y="61333"/>
                  </a:cubicBezTo>
                  <a:cubicBezTo>
                    <a:pt x="43451" y="61472"/>
                    <a:pt x="44343" y="61888"/>
                    <a:pt x="45037" y="62562"/>
                  </a:cubicBezTo>
                  <a:cubicBezTo>
                    <a:pt x="45711" y="63237"/>
                    <a:pt x="46168" y="64149"/>
                    <a:pt x="46346" y="65101"/>
                  </a:cubicBezTo>
                  <a:cubicBezTo>
                    <a:pt x="46505" y="66053"/>
                    <a:pt x="46445" y="67064"/>
                    <a:pt x="46287" y="68036"/>
                  </a:cubicBezTo>
                  <a:cubicBezTo>
                    <a:pt x="46108" y="69027"/>
                    <a:pt x="45850" y="69999"/>
                    <a:pt x="45553" y="70971"/>
                  </a:cubicBezTo>
                  <a:cubicBezTo>
                    <a:pt x="45414" y="71447"/>
                    <a:pt x="45275" y="71943"/>
                    <a:pt x="45116" y="72419"/>
                  </a:cubicBezTo>
                  <a:cubicBezTo>
                    <a:pt x="44978" y="72914"/>
                    <a:pt x="44859" y="73430"/>
                    <a:pt x="44779" y="73926"/>
                  </a:cubicBezTo>
                  <a:cubicBezTo>
                    <a:pt x="44601" y="74957"/>
                    <a:pt x="44561" y="76008"/>
                    <a:pt x="44680" y="77039"/>
                  </a:cubicBezTo>
                  <a:cubicBezTo>
                    <a:pt x="44799" y="78090"/>
                    <a:pt x="45116" y="79141"/>
                    <a:pt x="45771" y="79994"/>
                  </a:cubicBezTo>
                  <a:cubicBezTo>
                    <a:pt x="46425" y="80867"/>
                    <a:pt x="47496" y="81402"/>
                    <a:pt x="48587" y="81442"/>
                  </a:cubicBezTo>
                  <a:cubicBezTo>
                    <a:pt x="48629" y="81443"/>
                    <a:pt x="48672" y="81444"/>
                    <a:pt x="48714" y="81444"/>
                  </a:cubicBezTo>
                  <a:cubicBezTo>
                    <a:pt x="49761" y="81444"/>
                    <a:pt x="50781" y="80979"/>
                    <a:pt x="51582" y="80331"/>
                  </a:cubicBezTo>
                  <a:cubicBezTo>
                    <a:pt x="52414" y="79657"/>
                    <a:pt x="53069" y="78725"/>
                    <a:pt x="53446" y="77714"/>
                  </a:cubicBezTo>
                  <a:cubicBezTo>
                    <a:pt x="53822" y="76682"/>
                    <a:pt x="53981" y="75592"/>
                    <a:pt x="54041" y="74521"/>
                  </a:cubicBezTo>
                  <a:cubicBezTo>
                    <a:pt x="54080" y="73430"/>
                    <a:pt x="54041" y="72359"/>
                    <a:pt x="53981" y="71268"/>
                  </a:cubicBezTo>
                  <a:cubicBezTo>
                    <a:pt x="53862" y="69107"/>
                    <a:pt x="53743" y="66906"/>
                    <a:pt x="53485" y="64724"/>
                  </a:cubicBezTo>
                  <a:cubicBezTo>
                    <a:pt x="53247" y="62523"/>
                    <a:pt x="52871" y="60322"/>
                    <a:pt x="52256" y="58160"/>
                  </a:cubicBezTo>
                  <a:cubicBezTo>
                    <a:pt x="51641" y="55998"/>
                    <a:pt x="50729" y="53876"/>
                    <a:pt x="49460" y="51973"/>
                  </a:cubicBezTo>
                  <a:cubicBezTo>
                    <a:pt x="48845" y="51021"/>
                    <a:pt x="48131" y="50108"/>
                    <a:pt x="47318" y="49276"/>
                  </a:cubicBezTo>
                  <a:cubicBezTo>
                    <a:pt x="46525" y="48443"/>
                    <a:pt x="45652" y="47689"/>
                    <a:pt x="44760" y="46955"/>
                  </a:cubicBezTo>
                  <a:cubicBezTo>
                    <a:pt x="42955" y="45488"/>
                    <a:pt x="41031" y="44159"/>
                    <a:pt x="39246" y="42672"/>
                  </a:cubicBezTo>
                  <a:cubicBezTo>
                    <a:pt x="37442" y="41184"/>
                    <a:pt x="35756" y="39519"/>
                    <a:pt x="34566" y="37476"/>
                  </a:cubicBezTo>
                  <a:cubicBezTo>
                    <a:pt x="33971" y="36445"/>
                    <a:pt x="33535" y="35334"/>
                    <a:pt x="33297" y="34184"/>
                  </a:cubicBezTo>
                  <a:cubicBezTo>
                    <a:pt x="33158" y="33609"/>
                    <a:pt x="33119" y="33014"/>
                    <a:pt x="33079" y="32419"/>
                  </a:cubicBezTo>
                  <a:cubicBezTo>
                    <a:pt x="33079" y="31824"/>
                    <a:pt x="33119" y="31229"/>
                    <a:pt x="33218" y="30654"/>
                  </a:cubicBezTo>
                  <a:cubicBezTo>
                    <a:pt x="33337" y="30059"/>
                    <a:pt x="33495" y="29484"/>
                    <a:pt x="33733" y="28948"/>
                  </a:cubicBezTo>
                  <a:cubicBezTo>
                    <a:pt x="33991" y="28413"/>
                    <a:pt x="34289" y="27897"/>
                    <a:pt x="34665" y="27441"/>
                  </a:cubicBezTo>
                  <a:cubicBezTo>
                    <a:pt x="35062" y="26985"/>
                    <a:pt x="35498" y="26589"/>
                    <a:pt x="36014" y="26271"/>
                  </a:cubicBezTo>
                  <a:cubicBezTo>
                    <a:pt x="36133" y="26192"/>
                    <a:pt x="36272" y="26132"/>
                    <a:pt x="36411" y="26073"/>
                  </a:cubicBezTo>
                  <a:cubicBezTo>
                    <a:pt x="36549" y="25994"/>
                    <a:pt x="36668" y="25934"/>
                    <a:pt x="36807" y="25875"/>
                  </a:cubicBezTo>
                  <a:lnTo>
                    <a:pt x="37224" y="25716"/>
                  </a:lnTo>
                  <a:lnTo>
                    <a:pt x="37660" y="25597"/>
                  </a:lnTo>
                  <a:cubicBezTo>
                    <a:pt x="38151" y="25482"/>
                    <a:pt x="38642" y="25408"/>
                    <a:pt x="39134" y="25408"/>
                  </a:cubicBezTo>
                  <a:cubicBezTo>
                    <a:pt x="39237" y="25408"/>
                    <a:pt x="39341" y="25412"/>
                    <a:pt x="39445" y="25419"/>
                  </a:cubicBezTo>
                  <a:cubicBezTo>
                    <a:pt x="40059" y="25438"/>
                    <a:pt x="40654" y="25537"/>
                    <a:pt x="41210" y="25775"/>
                  </a:cubicBezTo>
                  <a:cubicBezTo>
                    <a:pt x="41349" y="25815"/>
                    <a:pt x="41487" y="25894"/>
                    <a:pt x="41606" y="25974"/>
                  </a:cubicBezTo>
                  <a:cubicBezTo>
                    <a:pt x="41745" y="26033"/>
                    <a:pt x="41884" y="26093"/>
                    <a:pt x="42003" y="26192"/>
                  </a:cubicBezTo>
                  <a:cubicBezTo>
                    <a:pt x="42122" y="26271"/>
                    <a:pt x="42241" y="26370"/>
                    <a:pt x="42360" y="26450"/>
                  </a:cubicBezTo>
                  <a:lnTo>
                    <a:pt x="42697" y="26767"/>
                  </a:lnTo>
                  <a:cubicBezTo>
                    <a:pt x="42757" y="26807"/>
                    <a:pt x="42796" y="26866"/>
                    <a:pt x="42836" y="26926"/>
                  </a:cubicBezTo>
                  <a:lnTo>
                    <a:pt x="42975" y="27104"/>
                  </a:lnTo>
                  <a:lnTo>
                    <a:pt x="43133" y="27283"/>
                  </a:lnTo>
                  <a:cubicBezTo>
                    <a:pt x="43173" y="27342"/>
                    <a:pt x="43213" y="27402"/>
                    <a:pt x="43252" y="27461"/>
                  </a:cubicBezTo>
                  <a:cubicBezTo>
                    <a:pt x="43332" y="27600"/>
                    <a:pt x="43411" y="27719"/>
                    <a:pt x="43470" y="27858"/>
                  </a:cubicBezTo>
                  <a:cubicBezTo>
                    <a:pt x="43550" y="27997"/>
                    <a:pt x="43609" y="28135"/>
                    <a:pt x="43649" y="28274"/>
                  </a:cubicBezTo>
                  <a:cubicBezTo>
                    <a:pt x="44105" y="29424"/>
                    <a:pt x="44204" y="30674"/>
                    <a:pt x="44363" y="31923"/>
                  </a:cubicBezTo>
                  <a:cubicBezTo>
                    <a:pt x="44462" y="32538"/>
                    <a:pt x="44561" y="33173"/>
                    <a:pt x="44740" y="33787"/>
                  </a:cubicBezTo>
                  <a:cubicBezTo>
                    <a:pt x="44779" y="33946"/>
                    <a:pt x="44839" y="34085"/>
                    <a:pt x="44879" y="34243"/>
                  </a:cubicBezTo>
                  <a:cubicBezTo>
                    <a:pt x="44938" y="34382"/>
                    <a:pt x="44998" y="34541"/>
                    <a:pt x="45077" y="34700"/>
                  </a:cubicBezTo>
                  <a:cubicBezTo>
                    <a:pt x="45216" y="34977"/>
                    <a:pt x="45354" y="35275"/>
                    <a:pt x="45553" y="35532"/>
                  </a:cubicBezTo>
                  <a:cubicBezTo>
                    <a:pt x="45652" y="35671"/>
                    <a:pt x="45731" y="35810"/>
                    <a:pt x="45830" y="35929"/>
                  </a:cubicBezTo>
                  <a:lnTo>
                    <a:pt x="46148" y="36286"/>
                  </a:lnTo>
                  <a:cubicBezTo>
                    <a:pt x="46267" y="36425"/>
                    <a:pt x="46386" y="36524"/>
                    <a:pt x="46505" y="36623"/>
                  </a:cubicBezTo>
                  <a:lnTo>
                    <a:pt x="46683" y="36802"/>
                  </a:lnTo>
                  <a:lnTo>
                    <a:pt x="46881" y="36940"/>
                  </a:lnTo>
                  <a:cubicBezTo>
                    <a:pt x="47377" y="37337"/>
                    <a:pt x="47972" y="37635"/>
                    <a:pt x="48567" y="37892"/>
                  </a:cubicBezTo>
                  <a:cubicBezTo>
                    <a:pt x="49162" y="38150"/>
                    <a:pt x="49797" y="38289"/>
                    <a:pt x="50431" y="38408"/>
                  </a:cubicBezTo>
                  <a:cubicBezTo>
                    <a:pt x="50868" y="38461"/>
                    <a:pt x="51304" y="38496"/>
                    <a:pt x="51740" y="38496"/>
                  </a:cubicBezTo>
                  <a:cubicBezTo>
                    <a:pt x="51958" y="38496"/>
                    <a:pt x="52176" y="38487"/>
                    <a:pt x="52395" y="38467"/>
                  </a:cubicBezTo>
                  <a:cubicBezTo>
                    <a:pt x="53684" y="38388"/>
                    <a:pt x="54973" y="37972"/>
                    <a:pt x="56103" y="37337"/>
                  </a:cubicBezTo>
                  <a:cubicBezTo>
                    <a:pt x="56698" y="37040"/>
                    <a:pt x="57233" y="36663"/>
                    <a:pt x="57749" y="36266"/>
                  </a:cubicBezTo>
                  <a:cubicBezTo>
                    <a:pt x="58285" y="35870"/>
                    <a:pt x="58760" y="35433"/>
                    <a:pt x="59217" y="34957"/>
                  </a:cubicBezTo>
                  <a:cubicBezTo>
                    <a:pt x="60149" y="34025"/>
                    <a:pt x="60962" y="32994"/>
                    <a:pt x="61696" y="31903"/>
                  </a:cubicBezTo>
                  <a:cubicBezTo>
                    <a:pt x="62449" y="30813"/>
                    <a:pt x="63104" y="29662"/>
                    <a:pt x="63738" y="28512"/>
                  </a:cubicBezTo>
                  <a:cubicBezTo>
                    <a:pt x="65007" y="26212"/>
                    <a:pt x="66217" y="23832"/>
                    <a:pt x="67823" y="21710"/>
                  </a:cubicBezTo>
                  <a:cubicBezTo>
                    <a:pt x="71036" y="17466"/>
                    <a:pt x="76034" y="14531"/>
                    <a:pt x="81448" y="13718"/>
                  </a:cubicBezTo>
                  <a:cubicBezTo>
                    <a:pt x="82466" y="13568"/>
                    <a:pt x="83495" y="13498"/>
                    <a:pt x="84527" y="13498"/>
                  </a:cubicBezTo>
                  <a:cubicBezTo>
                    <a:pt x="84862" y="13498"/>
                    <a:pt x="85198" y="13505"/>
                    <a:pt x="85533" y="13520"/>
                  </a:cubicBezTo>
                  <a:lnTo>
                    <a:pt x="86564" y="13599"/>
                  </a:lnTo>
                  <a:cubicBezTo>
                    <a:pt x="86901" y="13639"/>
                    <a:pt x="87258" y="13678"/>
                    <a:pt x="87595" y="13738"/>
                  </a:cubicBezTo>
                  <a:cubicBezTo>
                    <a:pt x="88270" y="13837"/>
                    <a:pt x="88964" y="13956"/>
                    <a:pt x="89638" y="14115"/>
                  </a:cubicBezTo>
                  <a:cubicBezTo>
                    <a:pt x="92355" y="14710"/>
                    <a:pt x="95032" y="15582"/>
                    <a:pt x="97868" y="15999"/>
                  </a:cubicBezTo>
                  <a:cubicBezTo>
                    <a:pt x="98757" y="16123"/>
                    <a:pt x="99661" y="16196"/>
                    <a:pt x="100565" y="16196"/>
                  </a:cubicBezTo>
                  <a:cubicBezTo>
                    <a:pt x="101960" y="16196"/>
                    <a:pt x="103354" y="16023"/>
                    <a:pt x="104690" y="15602"/>
                  </a:cubicBezTo>
                  <a:cubicBezTo>
                    <a:pt x="105781" y="15285"/>
                    <a:pt x="106832" y="14749"/>
                    <a:pt x="107724" y="14055"/>
                  </a:cubicBezTo>
                  <a:cubicBezTo>
                    <a:pt x="108180" y="13698"/>
                    <a:pt x="108597" y="13282"/>
                    <a:pt x="108973" y="12865"/>
                  </a:cubicBezTo>
                  <a:cubicBezTo>
                    <a:pt x="109330" y="12429"/>
                    <a:pt x="109668" y="11953"/>
                    <a:pt x="109945" y="11457"/>
                  </a:cubicBezTo>
                  <a:cubicBezTo>
                    <a:pt x="111095" y="9494"/>
                    <a:pt x="111710" y="7332"/>
                    <a:pt x="112642" y="5349"/>
                  </a:cubicBezTo>
                  <a:cubicBezTo>
                    <a:pt x="113079" y="4338"/>
                    <a:pt x="113673" y="3426"/>
                    <a:pt x="114407" y="2613"/>
                  </a:cubicBezTo>
                  <a:cubicBezTo>
                    <a:pt x="114784" y="2236"/>
                    <a:pt x="115181" y="1859"/>
                    <a:pt x="115617" y="1542"/>
                  </a:cubicBezTo>
                  <a:cubicBezTo>
                    <a:pt x="116053" y="1205"/>
                    <a:pt x="116509" y="947"/>
                    <a:pt x="117005" y="729"/>
                  </a:cubicBezTo>
                  <a:cubicBezTo>
                    <a:pt x="117501" y="510"/>
                    <a:pt x="118017" y="391"/>
                    <a:pt x="118532" y="312"/>
                  </a:cubicBezTo>
                  <a:cubicBezTo>
                    <a:pt x="118615" y="309"/>
                    <a:pt x="118697" y="307"/>
                    <a:pt x="118779" y="307"/>
                  </a:cubicBezTo>
                  <a:cubicBezTo>
                    <a:pt x="119227" y="307"/>
                    <a:pt x="119660" y="356"/>
                    <a:pt x="120079" y="491"/>
                  </a:cubicBezTo>
                  <a:cubicBezTo>
                    <a:pt x="120218" y="530"/>
                    <a:pt x="120317" y="610"/>
                    <a:pt x="120456" y="649"/>
                  </a:cubicBezTo>
                  <a:cubicBezTo>
                    <a:pt x="120575" y="709"/>
                    <a:pt x="120694" y="748"/>
                    <a:pt x="120793" y="828"/>
                  </a:cubicBezTo>
                  <a:cubicBezTo>
                    <a:pt x="121031" y="947"/>
                    <a:pt x="121229" y="1105"/>
                    <a:pt x="121428" y="1284"/>
                  </a:cubicBezTo>
                  <a:cubicBezTo>
                    <a:pt x="121804" y="1641"/>
                    <a:pt x="122122" y="2057"/>
                    <a:pt x="122340" y="2533"/>
                  </a:cubicBezTo>
                  <a:cubicBezTo>
                    <a:pt x="122776" y="3505"/>
                    <a:pt x="122875" y="4596"/>
                    <a:pt x="122776" y="5627"/>
                  </a:cubicBezTo>
                  <a:cubicBezTo>
                    <a:pt x="122657" y="6678"/>
                    <a:pt x="122379" y="7709"/>
                    <a:pt x="121943" y="8681"/>
                  </a:cubicBezTo>
                  <a:cubicBezTo>
                    <a:pt x="121725" y="9157"/>
                    <a:pt x="121467" y="9613"/>
                    <a:pt x="121170" y="10049"/>
                  </a:cubicBezTo>
                  <a:cubicBezTo>
                    <a:pt x="120892" y="10486"/>
                    <a:pt x="120575" y="10922"/>
                    <a:pt x="120277" y="11358"/>
                  </a:cubicBezTo>
                  <a:cubicBezTo>
                    <a:pt x="119643" y="12211"/>
                    <a:pt x="119008" y="13064"/>
                    <a:pt x="118413" y="13936"/>
                  </a:cubicBezTo>
                  <a:cubicBezTo>
                    <a:pt x="117818" y="14809"/>
                    <a:pt x="117263" y="15721"/>
                    <a:pt x="116866" y="16732"/>
                  </a:cubicBezTo>
                  <a:cubicBezTo>
                    <a:pt x="116490" y="17724"/>
                    <a:pt x="116271" y="18795"/>
                    <a:pt x="116311" y="19846"/>
                  </a:cubicBezTo>
                  <a:cubicBezTo>
                    <a:pt x="116331" y="20917"/>
                    <a:pt x="116569" y="21948"/>
                    <a:pt x="116946" y="22940"/>
                  </a:cubicBezTo>
                  <a:cubicBezTo>
                    <a:pt x="117303" y="23931"/>
                    <a:pt x="117818" y="24843"/>
                    <a:pt x="118374" y="25716"/>
                  </a:cubicBezTo>
                  <a:cubicBezTo>
                    <a:pt x="118949" y="26589"/>
                    <a:pt x="119583" y="27402"/>
                    <a:pt x="120277" y="28175"/>
                  </a:cubicBezTo>
                  <a:cubicBezTo>
                    <a:pt x="120952" y="28948"/>
                    <a:pt x="121666" y="29682"/>
                    <a:pt x="122360" y="30416"/>
                  </a:cubicBezTo>
                  <a:cubicBezTo>
                    <a:pt x="123748" y="31883"/>
                    <a:pt x="125136" y="33371"/>
                    <a:pt x="126207" y="35056"/>
                  </a:cubicBezTo>
                  <a:cubicBezTo>
                    <a:pt x="127278" y="36742"/>
                    <a:pt x="127893" y="38646"/>
                    <a:pt x="128150" y="40589"/>
                  </a:cubicBezTo>
                  <a:cubicBezTo>
                    <a:pt x="128408" y="42553"/>
                    <a:pt x="128329" y="44516"/>
                    <a:pt x="128131" y="46459"/>
                  </a:cubicBezTo>
                  <a:cubicBezTo>
                    <a:pt x="127912" y="48403"/>
                    <a:pt x="127575" y="50307"/>
                    <a:pt x="127258" y="52211"/>
                  </a:cubicBezTo>
                  <a:cubicBezTo>
                    <a:pt x="126604" y="56018"/>
                    <a:pt x="125850" y="59746"/>
                    <a:pt x="124997" y="63395"/>
                  </a:cubicBezTo>
                  <a:cubicBezTo>
                    <a:pt x="123312" y="70713"/>
                    <a:pt x="121249" y="77733"/>
                    <a:pt x="118830" y="84377"/>
                  </a:cubicBezTo>
                  <a:cubicBezTo>
                    <a:pt x="116390" y="91040"/>
                    <a:pt x="113594" y="97327"/>
                    <a:pt x="110441" y="103197"/>
                  </a:cubicBezTo>
                  <a:cubicBezTo>
                    <a:pt x="108874" y="106132"/>
                    <a:pt x="107189" y="108948"/>
                    <a:pt x="105443" y="111665"/>
                  </a:cubicBezTo>
                  <a:cubicBezTo>
                    <a:pt x="103698" y="114362"/>
                    <a:pt x="101894" y="116979"/>
                    <a:pt x="99970" y="119419"/>
                  </a:cubicBezTo>
                  <a:cubicBezTo>
                    <a:pt x="98066" y="121878"/>
                    <a:pt x="96083" y="124218"/>
                    <a:pt x="94040" y="126439"/>
                  </a:cubicBezTo>
                  <a:cubicBezTo>
                    <a:pt x="93245" y="127289"/>
                    <a:pt x="92437" y="128123"/>
                    <a:pt x="91621" y="128940"/>
                  </a:cubicBezTo>
                  <a:lnTo>
                    <a:pt x="91621" y="128940"/>
                  </a:lnTo>
                  <a:cubicBezTo>
                    <a:pt x="97401" y="122500"/>
                    <a:pt x="102155" y="115594"/>
                    <a:pt x="105939" y="108551"/>
                  </a:cubicBezTo>
                  <a:cubicBezTo>
                    <a:pt x="110500" y="100063"/>
                    <a:pt x="113654" y="91377"/>
                    <a:pt x="115617" y="82889"/>
                  </a:cubicBezTo>
                  <a:cubicBezTo>
                    <a:pt x="116609" y="78646"/>
                    <a:pt x="117243" y="74422"/>
                    <a:pt x="117541" y="70297"/>
                  </a:cubicBezTo>
                  <a:cubicBezTo>
                    <a:pt x="117699" y="68234"/>
                    <a:pt x="117739" y="66192"/>
                    <a:pt x="117699" y="64189"/>
                  </a:cubicBezTo>
                  <a:cubicBezTo>
                    <a:pt x="117640" y="62166"/>
                    <a:pt x="117501" y="60183"/>
                    <a:pt x="117243" y="58239"/>
                  </a:cubicBezTo>
                  <a:cubicBezTo>
                    <a:pt x="116232" y="50465"/>
                    <a:pt x="113376" y="43346"/>
                    <a:pt x="109172" y="37754"/>
                  </a:cubicBezTo>
                  <a:cubicBezTo>
                    <a:pt x="108101" y="36346"/>
                    <a:pt x="106990" y="35017"/>
                    <a:pt x="105781" y="33847"/>
                  </a:cubicBezTo>
                  <a:cubicBezTo>
                    <a:pt x="105186" y="33232"/>
                    <a:pt x="104531" y="32677"/>
                    <a:pt x="103916" y="32121"/>
                  </a:cubicBezTo>
                  <a:cubicBezTo>
                    <a:pt x="103599" y="31844"/>
                    <a:pt x="103262" y="31586"/>
                    <a:pt x="102945" y="31328"/>
                  </a:cubicBezTo>
                  <a:lnTo>
                    <a:pt x="102469" y="30932"/>
                  </a:lnTo>
                  <a:cubicBezTo>
                    <a:pt x="102290" y="30813"/>
                    <a:pt x="102132" y="30694"/>
                    <a:pt x="101953" y="30575"/>
                  </a:cubicBezTo>
                  <a:cubicBezTo>
                    <a:pt x="101616" y="30337"/>
                    <a:pt x="101299" y="30099"/>
                    <a:pt x="100962" y="29861"/>
                  </a:cubicBezTo>
                  <a:cubicBezTo>
                    <a:pt x="100605" y="29643"/>
                    <a:pt x="100267" y="29424"/>
                    <a:pt x="99911" y="29206"/>
                  </a:cubicBezTo>
                  <a:lnTo>
                    <a:pt x="99395" y="28889"/>
                  </a:lnTo>
                  <a:cubicBezTo>
                    <a:pt x="99216" y="28790"/>
                    <a:pt x="99038" y="28691"/>
                    <a:pt x="98859" y="28592"/>
                  </a:cubicBezTo>
                  <a:cubicBezTo>
                    <a:pt x="98522" y="28413"/>
                    <a:pt x="98165" y="28215"/>
                    <a:pt x="97808" y="28016"/>
                  </a:cubicBezTo>
                  <a:cubicBezTo>
                    <a:pt x="96361" y="27342"/>
                    <a:pt x="94913" y="26708"/>
                    <a:pt x="93426" y="26251"/>
                  </a:cubicBezTo>
                  <a:cubicBezTo>
                    <a:pt x="91958" y="25775"/>
                    <a:pt x="90451" y="25458"/>
                    <a:pt x="88964" y="25200"/>
                  </a:cubicBezTo>
                  <a:cubicBezTo>
                    <a:pt x="88607" y="25161"/>
                    <a:pt x="88230" y="25121"/>
                    <a:pt x="87853" y="25062"/>
                  </a:cubicBezTo>
                  <a:cubicBezTo>
                    <a:pt x="87476" y="25042"/>
                    <a:pt x="87119" y="24962"/>
                    <a:pt x="86743" y="24962"/>
                  </a:cubicBezTo>
                  <a:cubicBezTo>
                    <a:pt x="86109" y="24928"/>
                    <a:pt x="85476" y="24879"/>
                    <a:pt x="84842" y="24879"/>
                  </a:cubicBezTo>
                  <a:cubicBezTo>
                    <a:pt x="84742" y="24879"/>
                    <a:pt x="84642" y="24880"/>
                    <a:pt x="84541" y="24883"/>
                  </a:cubicBezTo>
                  <a:cubicBezTo>
                    <a:pt x="81646" y="24903"/>
                    <a:pt x="78830" y="25379"/>
                    <a:pt x="76252" y="26251"/>
                  </a:cubicBezTo>
                  <a:cubicBezTo>
                    <a:pt x="73674" y="27164"/>
                    <a:pt x="71353" y="28473"/>
                    <a:pt x="69370" y="30039"/>
                  </a:cubicBezTo>
                  <a:cubicBezTo>
                    <a:pt x="67367" y="31626"/>
                    <a:pt x="65701" y="33450"/>
                    <a:pt x="64293" y="35334"/>
                  </a:cubicBezTo>
                  <a:cubicBezTo>
                    <a:pt x="62905" y="37238"/>
                    <a:pt x="61755" y="39221"/>
                    <a:pt x="60843" y="41184"/>
                  </a:cubicBezTo>
                  <a:cubicBezTo>
                    <a:pt x="60367" y="42176"/>
                    <a:pt x="59950" y="43167"/>
                    <a:pt x="59593" y="44139"/>
                  </a:cubicBezTo>
                  <a:cubicBezTo>
                    <a:pt x="59217" y="45131"/>
                    <a:pt x="58879" y="46103"/>
                    <a:pt x="58582" y="47074"/>
                  </a:cubicBezTo>
                  <a:cubicBezTo>
                    <a:pt x="57412" y="50922"/>
                    <a:pt x="56817" y="54590"/>
                    <a:pt x="56480" y="57962"/>
                  </a:cubicBezTo>
                  <a:cubicBezTo>
                    <a:pt x="56143" y="61313"/>
                    <a:pt x="56044" y="64387"/>
                    <a:pt x="55984" y="67163"/>
                  </a:cubicBezTo>
                  <a:cubicBezTo>
                    <a:pt x="55925" y="69960"/>
                    <a:pt x="55925" y="72438"/>
                    <a:pt x="55905" y="74660"/>
                  </a:cubicBezTo>
                  <a:cubicBezTo>
                    <a:pt x="55885" y="76861"/>
                    <a:pt x="55865" y="78804"/>
                    <a:pt x="55806" y="80510"/>
                  </a:cubicBezTo>
                  <a:cubicBezTo>
                    <a:pt x="55687" y="83881"/>
                    <a:pt x="55488" y="86261"/>
                    <a:pt x="55349" y="87788"/>
                  </a:cubicBezTo>
                  <a:cubicBezTo>
                    <a:pt x="55250" y="88541"/>
                    <a:pt x="55191" y="89097"/>
                    <a:pt x="55151" y="89454"/>
                  </a:cubicBezTo>
                  <a:cubicBezTo>
                    <a:pt x="55136" y="89588"/>
                    <a:pt x="55133" y="89700"/>
                    <a:pt x="55123" y="89789"/>
                  </a:cubicBezTo>
                  <a:lnTo>
                    <a:pt x="55123" y="89789"/>
                  </a:lnTo>
                  <a:cubicBezTo>
                    <a:pt x="55139" y="89701"/>
                    <a:pt x="55155" y="89593"/>
                    <a:pt x="55171" y="89434"/>
                  </a:cubicBezTo>
                  <a:cubicBezTo>
                    <a:pt x="55211" y="89077"/>
                    <a:pt x="55290" y="88522"/>
                    <a:pt x="55389" y="87768"/>
                  </a:cubicBezTo>
                  <a:cubicBezTo>
                    <a:pt x="55548" y="86241"/>
                    <a:pt x="55766" y="83861"/>
                    <a:pt x="55885" y="80490"/>
                  </a:cubicBezTo>
                  <a:cubicBezTo>
                    <a:pt x="55944" y="78784"/>
                    <a:pt x="55984" y="76841"/>
                    <a:pt x="56004" y="74640"/>
                  </a:cubicBezTo>
                  <a:cubicBezTo>
                    <a:pt x="56044" y="72419"/>
                    <a:pt x="56044" y="69920"/>
                    <a:pt x="56103" y="67143"/>
                  </a:cubicBezTo>
                  <a:cubicBezTo>
                    <a:pt x="56182" y="64367"/>
                    <a:pt x="56282" y="61313"/>
                    <a:pt x="56619" y="57942"/>
                  </a:cubicBezTo>
                  <a:cubicBezTo>
                    <a:pt x="56956" y="54590"/>
                    <a:pt x="57551" y="50941"/>
                    <a:pt x="58741" y="47094"/>
                  </a:cubicBezTo>
                  <a:cubicBezTo>
                    <a:pt x="59038" y="46142"/>
                    <a:pt x="59355" y="45170"/>
                    <a:pt x="59732" y="44199"/>
                  </a:cubicBezTo>
                  <a:cubicBezTo>
                    <a:pt x="60109" y="43207"/>
                    <a:pt x="60525" y="42235"/>
                    <a:pt x="60982" y="41244"/>
                  </a:cubicBezTo>
                  <a:cubicBezTo>
                    <a:pt x="61914" y="39281"/>
                    <a:pt x="63044" y="37317"/>
                    <a:pt x="64432" y="35433"/>
                  </a:cubicBezTo>
                  <a:cubicBezTo>
                    <a:pt x="65820" y="33549"/>
                    <a:pt x="67486" y="31745"/>
                    <a:pt x="69469" y="30178"/>
                  </a:cubicBezTo>
                  <a:cubicBezTo>
                    <a:pt x="71453" y="28631"/>
                    <a:pt x="73753" y="27322"/>
                    <a:pt x="76291" y="26430"/>
                  </a:cubicBezTo>
                  <a:cubicBezTo>
                    <a:pt x="78850" y="25557"/>
                    <a:pt x="81646" y="25101"/>
                    <a:pt x="84541" y="25081"/>
                  </a:cubicBezTo>
                  <a:cubicBezTo>
                    <a:pt x="84678" y="25074"/>
                    <a:pt x="84815" y="25071"/>
                    <a:pt x="84952" y="25071"/>
                  </a:cubicBezTo>
                  <a:cubicBezTo>
                    <a:pt x="85535" y="25071"/>
                    <a:pt x="86129" y="25129"/>
                    <a:pt x="86723" y="25161"/>
                  </a:cubicBezTo>
                  <a:cubicBezTo>
                    <a:pt x="87080" y="25161"/>
                    <a:pt x="87456" y="25220"/>
                    <a:pt x="87813" y="25260"/>
                  </a:cubicBezTo>
                  <a:cubicBezTo>
                    <a:pt x="88190" y="25319"/>
                    <a:pt x="88547" y="25339"/>
                    <a:pt x="88924" y="25399"/>
                  </a:cubicBezTo>
                  <a:cubicBezTo>
                    <a:pt x="90391" y="25656"/>
                    <a:pt x="91879" y="25954"/>
                    <a:pt x="93346" y="26450"/>
                  </a:cubicBezTo>
                  <a:cubicBezTo>
                    <a:pt x="94814" y="26886"/>
                    <a:pt x="96262" y="27521"/>
                    <a:pt x="97689" y="28215"/>
                  </a:cubicBezTo>
                  <a:cubicBezTo>
                    <a:pt x="98046" y="28393"/>
                    <a:pt x="98384" y="28592"/>
                    <a:pt x="98740" y="28770"/>
                  </a:cubicBezTo>
                  <a:cubicBezTo>
                    <a:pt x="98919" y="28869"/>
                    <a:pt x="99097" y="28968"/>
                    <a:pt x="99276" y="29067"/>
                  </a:cubicBezTo>
                  <a:lnTo>
                    <a:pt x="99792" y="29385"/>
                  </a:lnTo>
                  <a:cubicBezTo>
                    <a:pt x="100129" y="29603"/>
                    <a:pt x="100466" y="29821"/>
                    <a:pt x="100823" y="30019"/>
                  </a:cubicBezTo>
                  <a:cubicBezTo>
                    <a:pt x="101140" y="30257"/>
                    <a:pt x="101477" y="30495"/>
                    <a:pt x="101814" y="30733"/>
                  </a:cubicBezTo>
                  <a:cubicBezTo>
                    <a:pt x="101973" y="30852"/>
                    <a:pt x="102151" y="30971"/>
                    <a:pt x="102310" y="31090"/>
                  </a:cubicBezTo>
                  <a:lnTo>
                    <a:pt x="102786" y="31487"/>
                  </a:lnTo>
                  <a:cubicBezTo>
                    <a:pt x="103123" y="31745"/>
                    <a:pt x="103441" y="32002"/>
                    <a:pt x="103758" y="32260"/>
                  </a:cubicBezTo>
                  <a:cubicBezTo>
                    <a:pt x="104373" y="32835"/>
                    <a:pt x="105007" y="33371"/>
                    <a:pt x="105602" y="33986"/>
                  </a:cubicBezTo>
                  <a:cubicBezTo>
                    <a:pt x="106812" y="35156"/>
                    <a:pt x="107922" y="36484"/>
                    <a:pt x="108973" y="37873"/>
                  </a:cubicBezTo>
                  <a:cubicBezTo>
                    <a:pt x="113138" y="43445"/>
                    <a:pt x="115994" y="50505"/>
                    <a:pt x="116965" y="58259"/>
                  </a:cubicBezTo>
                  <a:cubicBezTo>
                    <a:pt x="117243" y="60183"/>
                    <a:pt x="117382" y="62166"/>
                    <a:pt x="117422" y="64169"/>
                  </a:cubicBezTo>
                  <a:cubicBezTo>
                    <a:pt x="117481" y="66172"/>
                    <a:pt x="117441" y="68214"/>
                    <a:pt x="117283" y="70277"/>
                  </a:cubicBezTo>
                  <a:cubicBezTo>
                    <a:pt x="116985" y="74382"/>
                    <a:pt x="116331" y="78586"/>
                    <a:pt x="115339" y="82810"/>
                  </a:cubicBezTo>
                  <a:cubicBezTo>
                    <a:pt x="113376" y="91278"/>
                    <a:pt x="110223" y="99944"/>
                    <a:pt x="105681" y="108412"/>
                  </a:cubicBezTo>
                  <a:cubicBezTo>
                    <a:pt x="101120" y="116880"/>
                    <a:pt x="95171" y="125150"/>
                    <a:pt x="87714" y="132646"/>
                  </a:cubicBezTo>
                  <a:lnTo>
                    <a:pt x="87913" y="132844"/>
                  </a:lnTo>
                  <a:cubicBezTo>
                    <a:pt x="87916" y="132841"/>
                    <a:pt x="87919" y="132838"/>
                    <a:pt x="87923" y="132835"/>
                  </a:cubicBezTo>
                  <a:lnTo>
                    <a:pt x="87923" y="132835"/>
                  </a:lnTo>
                  <a:lnTo>
                    <a:pt x="87932" y="132844"/>
                  </a:lnTo>
                  <a:cubicBezTo>
                    <a:pt x="88000" y="132776"/>
                    <a:pt x="88068" y="132708"/>
                    <a:pt x="88136" y="132639"/>
                  </a:cubicBezTo>
                  <a:lnTo>
                    <a:pt x="88136" y="132639"/>
                  </a:lnTo>
                  <a:cubicBezTo>
                    <a:pt x="90202" y="130738"/>
                    <a:pt x="92248" y="128741"/>
                    <a:pt x="94239" y="126598"/>
                  </a:cubicBezTo>
                  <a:cubicBezTo>
                    <a:pt x="96281" y="124396"/>
                    <a:pt x="98265" y="122036"/>
                    <a:pt x="100168" y="119577"/>
                  </a:cubicBezTo>
                  <a:cubicBezTo>
                    <a:pt x="102092" y="117118"/>
                    <a:pt x="103916" y="114520"/>
                    <a:pt x="105681" y="111803"/>
                  </a:cubicBezTo>
                  <a:cubicBezTo>
                    <a:pt x="107427" y="109087"/>
                    <a:pt x="109112" y="106271"/>
                    <a:pt x="110679" y="103316"/>
                  </a:cubicBezTo>
                  <a:cubicBezTo>
                    <a:pt x="113832" y="97446"/>
                    <a:pt x="116648" y="91139"/>
                    <a:pt x="119087" y="84476"/>
                  </a:cubicBezTo>
                  <a:cubicBezTo>
                    <a:pt x="121507" y="77793"/>
                    <a:pt x="123569" y="70773"/>
                    <a:pt x="125275" y="63455"/>
                  </a:cubicBezTo>
                  <a:cubicBezTo>
                    <a:pt x="126108" y="59786"/>
                    <a:pt x="126861" y="56058"/>
                    <a:pt x="127536" y="52250"/>
                  </a:cubicBezTo>
                  <a:cubicBezTo>
                    <a:pt x="127853" y="50346"/>
                    <a:pt x="128190" y="48423"/>
                    <a:pt x="128408" y="46459"/>
                  </a:cubicBezTo>
                  <a:cubicBezTo>
                    <a:pt x="128607" y="44516"/>
                    <a:pt x="128686" y="42533"/>
                    <a:pt x="128428" y="40530"/>
                  </a:cubicBezTo>
                  <a:cubicBezTo>
                    <a:pt x="128170" y="38567"/>
                    <a:pt x="127516" y="36584"/>
                    <a:pt x="126425" y="34878"/>
                  </a:cubicBezTo>
                  <a:cubicBezTo>
                    <a:pt x="125354" y="33153"/>
                    <a:pt x="123946" y="31665"/>
                    <a:pt x="122558" y="30198"/>
                  </a:cubicBezTo>
                  <a:cubicBezTo>
                    <a:pt x="121844" y="29464"/>
                    <a:pt x="121150" y="28730"/>
                    <a:pt x="120476" y="27957"/>
                  </a:cubicBezTo>
                  <a:cubicBezTo>
                    <a:pt x="119801" y="27183"/>
                    <a:pt x="119167" y="26390"/>
                    <a:pt x="118611" y="25537"/>
                  </a:cubicBezTo>
                  <a:cubicBezTo>
                    <a:pt x="118056" y="24685"/>
                    <a:pt x="117560" y="23773"/>
                    <a:pt x="117203" y="22821"/>
                  </a:cubicBezTo>
                  <a:cubicBezTo>
                    <a:pt x="116847" y="21849"/>
                    <a:pt x="116609" y="20837"/>
                    <a:pt x="116589" y="19826"/>
                  </a:cubicBezTo>
                  <a:cubicBezTo>
                    <a:pt x="116569" y="18795"/>
                    <a:pt x="116767" y="17783"/>
                    <a:pt x="117144" y="16812"/>
                  </a:cubicBezTo>
                  <a:cubicBezTo>
                    <a:pt x="117501" y="15840"/>
                    <a:pt x="118056" y="14948"/>
                    <a:pt x="118631" y="14075"/>
                  </a:cubicBezTo>
                  <a:cubicBezTo>
                    <a:pt x="119226" y="13202"/>
                    <a:pt x="119861" y="12370"/>
                    <a:pt x="120495" y="11517"/>
                  </a:cubicBezTo>
                  <a:cubicBezTo>
                    <a:pt x="120813" y="11080"/>
                    <a:pt x="121110" y="10644"/>
                    <a:pt x="121408" y="10188"/>
                  </a:cubicBezTo>
                  <a:cubicBezTo>
                    <a:pt x="121685" y="9752"/>
                    <a:pt x="121963" y="9276"/>
                    <a:pt x="122201" y="8780"/>
                  </a:cubicBezTo>
                  <a:cubicBezTo>
                    <a:pt x="122637" y="7789"/>
                    <a:pt x="122935" y="6737"/>
                    <a:pt x="123054" y="5647"/>
                  </a:cubicBezTo>
                  <a:cubicBezTo>
                    <a:pt x="123133" y="4556"/>
                    <a:pt x="123054" y="3426"/>
                    <a:pt x="122598" y="2394"/>
                  </a:cubicBezTo>
                  <a:cubicBezTo>
                    <a:pt x="122360" y="1899"/>
                    <a:pt x="122022" y="1423"/>
                    <a:pt x="121606" y="1046"/>
                  </a:cubicBezTo>
                  <a:cubicBezTo>
                    <a:pt x="121408" y="867"/>
                    <a:pt x="121170" y="689"/>
                    <a:pt x="120932" y="550"/>
                  </a:cubicBezTo>
                  <a:cubicBezTo>
                    <a:pt x="120813" y="471"/>
                    <a:pt x="120674" y="411"/>
                    <a:pt x="120555" y="352"/>
                  </a:cubicBezTo>
                  <a:cubicBezTo>
                    <a:pt x="120416" y="312"/>
                    <a:pt x="120297" y="233"/>
                    <a:pt x="120158" y="193"/>
                  </a:cubicBezTo>
                  <a:cubicBezTo>
                    <a:pt x="119746" y="56"/>
                    <a:pt x="119310" y="1"/>
                    <a:pt x="1188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9"/>
            <p:cNvSpPr/>
            <p:nvPr/>
          </p:nvSpPr>
          <p:spPr>
            <a:xfrm>
              <a:off x="5822856" y="-2671057"/>
              <a:ext cx="2435105" cy="3922371"/>
            </a:xfrm>
            <a:custGeom>
              <a:rect b="b" l="l" r="r" t="t"/>
              <a:pathLst>
                <a:path extrusionOk="0" h="122297" w="75925">
                  <a:moveTo>
                    <a:pt x="25533" y="89203"/>
                  </a:moveTo>
                  <a:lnTo>
                    <a:pt x="25533" y="89203"/>
                  </a:lnTo>
                  <a:cubicBezTo>
                    <a:pt x="25533" y="89203"/>
                    <a:pt x="25513" y="89223"/>
                    <a:pt x="25493" y="89282"/>
                  </a:cubicBezTo>
                  <a:cubicBezTo>
                    <a:pt x="25533" y="89242"/>
                    <a:pt x="25533" y="89203"/>
                    <a:pt x="25533" y="89203"/>
                  </a:cubicBezTo>
                  <a:close/>
                  <a:moveTo>
                    <a:pt x="61340" y="1"/>
                  </a:moveTo>
                  <a:cubicBezTo>
                    <a:pt x="61290" y="1"/>
                    <a:pt x="61240" y="1"/>
                    <a:pt x="61190" y="2"/>
                  </a:cubicBezTo>
                  <a:cubicBezTo>
                    <a:pt x="59683" y="41"/>
                    <a:pt x="58215" y="378"/>
                    <a:pt x="56886" y="934"/>
                  </a:cubicBezTo>
                  <a:cubicBezTo>
                    <a:pt x="55538" y="1489"/>
                    <a:pt x="54289" y="2243"/>
                    <a:pt x="53178" y="3115"/>
                  </a:cubicBezTo>
                  <a:cubicBezTo>
                    <a:pt x="50957" y="4860"/>
                    <a:pt x="49232" y="7081"/>
                    <a:pt x="48121" y="9521"/>
                  </a:cubicBezTo>
                  <a:cubicBezTo>
                    <a:pt x="47566" y="10711"/>
                    <a:pt x="47110" y="11960"/>
                    <a:pt x="46733" y="13189"/>
                  </a:cubicBezTo>
                  <a:cubicBezTo>
                    <a:pt x="46376" y="14419"/>
                    <a:pt x="46098" y="15668"/>
                    <a:pt x="45880" y="16898"/>
                  </a:cubicBezTo>
                  <a:cubicBezTo>
                    <a:pt x="45424" y="19357"/>
                    <a:pt x="45206" y="21776"/>
                    <a:pt x="45008" y="24097"/>
                  </a:cubicBezTo>
                  <a:cubicBezTo>
                    <a:pt x="44809" y="26437"/>
                    <a:pt x="44631" y="28697"/>
                    <a:pt x="44393" y="30879"/>
                  </a:cubicBezTo>
                  <a:cubicBezTo>
                    <a:pt x="43917" y="35242"/>
                    <a:pt x="43282" y="39287"/>
                    <a:pt x="42548" y="43035"/>
                  </a:cubicBezTo>
                  <a:cubicBezTo>
                    <a:pt x="41081" y="50552"/>
                    <a:pt x="39276" y="56898"/>
                    <a:pt x="37491" y="62212"/>
                  </a:cubicBezTo>
                  <a:cubicBezTo>
                    <a:pt x="36599" y="64870"/>
                    <a:pt x="35707" y="67289"/>
                    <a:pt x="34854" y="69451"/>
                  </a:cubicBezTo>
                  <a:cubicBezTo>
                    <a:pt x="34001" y="71652"/>
                    <a:pt x="33168" y="73595"/>
                    <a:pt x="32415" y="75341"/>
                  </a:cubicBezTo>
                  <a:cubicBezTo>
                    <a:pt x="30868" y="78851"/>
                    <a:pt x="29559" y="81548"/>
                    <a:pt x="28508" y="83571"/>
                  </a:cubicBezTo>
                  <a:cubicBezTo>
                    <a:pt x="27992" y="84602"/>
                    <a:pt x="27536" y="85455"/>
                    <a:pt x="27159" y="86168"/>
                  </a:cubicBezTo>
                  <a:cubicBezTo>
                    <a:pt x="26782" y="86902"/>
                    <a:pt x="26465" y="87477"/>
                    <a:pt x="26227" y="87914"/>
                  </a:cubicBezTo>
                  <a:cubicBezTo>
                    <a:pt x="25969" y="88370"/>
                    <a:pt x="25811" y="88687"/>
                    <a:pt x="25692" y="88885"/>
                  </a:cubicBezTo>
                  <a:cubicBezTo>
                    <a:pt x="25632" y="89004"/>
                    <a:pt x="25593" y="89084"/>
                    <a:pt x="25573" y="89123"/>
                  </a:cubicBezTo>
                  <a:cubicBezTo>
                    <a:pt x="25553" y="89183"/>
                    <a:pt x="25533" y="89203"/>
                    <a:pt x="25533" y="89203"/>
                  </a:cubicBezTo>
                  <a:cubicBezTo>
                    <a:pt x="25533" y="89203"/>
                    <a:pt x="25553" y="89183"/>
                    <a:pt x="25573" y="89143"/>
                  </a:cubicBezTo>
                  <a:cubicBezTo>
                    <a:pt x="25612" y="89084"/>
                    <a:pt x="25652" y="89004"/>
                    <a:pt x="25712" y="88905"/>
                  </a:cubicBezTo>
                  <a:cubicBezTo>
                    <a:pt x="25831" y="88707"/>
                    <a:pt x="26009" y="88390"/>
                    <a:pt x="26267" y="87933"/>
                  </a:cubicBezTo>
                  <a:cubicBezTo>
                    <a:pt x="26525" y="87497"/>
                    <a:pt x="26842" y="86942"/>
                    <a:pt x="27239" y="86208"/>
                  </a:cubicBezTo>
                  <a:cubicBezTo>
                    <a:pt x="27615" y="85494"/>
                    <a:pt x="28091" y="84641"/>
                    <a:pt x="28607" y="83630"/>
                  </a:cubicBezTo>
                  <a:cubicBezTo>
                    <a:pt x="29678" y="81587"/>
                    <a:pt x="31007" y="78910"/>
                    <a:pt x="32573" y="75420"/>
                  </a:cubicBezTo>
                  <a:cubicBezTo>
                    <a:pt x="33347" y="73655"/>
                    <a:pt x="34180" y="71711"/>
                    <a:pt x="35032" y="69530"/>
                  </a:cubicBezTo>
                  <a:cubicBezTo>
                    <a:pt x="35905" y="67349"/>
                    <a:pt x="36797" y="64929"/>
                    <a:pt x="37690" y="62272"/>
                  </a:cubicBezTo>
                  <a:cubicBezTo>
                    <a:pt x="39494" y="56957"/>
                    <a:pt x="41319" y="50611"/>
                    <a:pt x="42786" y="43095"/>
                  </a:cubicBezTo>
                  <a:cubicBezTo>
                    <a:pt x="43520" y="39327"/>
                    <a:pt x="44175" y="35262"/>
                    <a:pt x="44651" y="30899"/>
                  </a:cubicBezTo>
                  <a:cubicBezTo>
                    <a:pt x="44908" y="28717"/>
                    <a:pt x="45087" y="26457"/>
                    <a:pt x="45265" y="24116"/>
                  </a:cubicBezTo>
                  <a:cubicBezTo>
                    <a:pt x="45483" y="21796"/>
                    <a:pt x="45702" y="19397"/>
                    <a:pt x="46138" y="16938"/>
                  </a:cubicBezTo>
                  <a:cubicBezTo>
                    <a:pt x="46376" y="15728"/>
                    <a:pt x="46654" y="14498"/>
                    <a:pt x="47010" y="13269"/>
                  </a:cubicBezTo>
                  <a:cubicBezTo>
                    <a:pt x="47367" y="12039"/>
                    <a:pt x="47824" y="10830"/>
                    <a:pt x="48379" y="9640"/>
                  </a:cubicBezTo>
                  <a:cubicBezTo>
                    <a:pt x="49470" y="7240"/>
                    <a:pt x="51155" y="5039"/>
                    <a:pt x="53357" y="3333"/>
                  </a:cubicBezTo>
                  <a:cubicBezTo>
                    <a:pt x="54447" y="2481"/>
                    <a:pt x="55677" y="1747"/>
                    <a:pt x="56986" y="1211"/>
                  </a:cubicBezTo>
                  <a:cubicBezTo>
                    <a:pt x="58314" y="656"/>
                    <a:pt x="59742" y="319"/>
                    <a:pt x="61210" y="299"/>
                  </a:cubicBezTo>
                  <a:cubicBezTo>
                    <a:pt x="61300" y="297"/>
                    <a:pt x="61390" y="295"/>
                    <a:pt x="61480" y="295"/>
                  </a:cubicBezTo>
                  <a:cubicBezTo>
                    <a:pt x="62844" y="295"/>
                    <a:pt x="64248" y="578"/>
                    <a:pt x="65513" y="1192"/>
                  </a:cubicBezTo>
                  <a:cubicBezTo>
                    <a:pt x="66882" y="1806"/>
                    <a:pt x="68091" y="2778"/>
                    <a:pt x="69142" y="3928"/>
                  </a:cubicBezTo>
                  <a:cubicBezTo>
                    <a:pt x="70193" y="5078"/>
                    <a:pt x="71026" y="6407"/>
                    <a:pt x="71760" y="7835"/>
                  </a:cubicBezTo>
                  <a:cubicBezTo>
                    <a:pt x="72454" y="9263"/>
                    <a:pt x="73049" y="10790"/>
                    <a:pt x="73525" y="12357"/>
                  </a:cubicBezTo>
                  <a:cubicBezTo>
                    <a:pt x="74457" y="15510"/>
                    <a:pt x="75072" y="18861"/>
                    <a:pt x="75349" y="22312"/>
                  </a:cubicBezTo>
                  <a:cubicBezTo>
                    <a:pt x="75627" y="25762"/>
                    <a:pt x="75508" y="29332"/>
                    <a:pt x="75092" y="32941"/>
                  </a:cubicBezTo>
                  <a:cubicBezTo>
                    <a:pt x="74675" y="36570"/>
                    <a:pt x="73902" y="40239"/>
                    <a:pt x="72811" y="43908"/>
                  </a:cubicBezTo>
                  <a:cubicBezTo>
                    <a:pt x="70590" y="51246"/>
                    <a:pt x="67338" y="57830"/>
                    <a:pt x="63768" y="63779"/>
                  </a:cubicBezTo>
                  <a:cubicBezTo>
                    <a:pt x="62003" y="66754"/>
                    <a:pt x="60119" y="69570"/>
                    <a:pt x="58235" y="72287"/>
                  </a:cubicBezTo>
                  <a:cubicBezTo>
                    <a:pt x="56351" y="74984"/>
                    <a:pt x="54408" y="77542"/>
                    <a:pt x="52504" y="80021"/>
                  </a:cubicBezTo>
                  <a:cubicBezTo>
                    <a:pt x="48656" y="84959"/>
                    <a:pt x="44829" y="89480"/>
                    <a:pt x="40962" y="93546"/>
                  </a:cubicBezTo>
                  <a:cubicBezTo>
                    <a:pt x="37115" y="97611"/>
                    <a:pt x="33267" y="101220"/>
                    <a:pt x="29460" y="104433"/>
                  </a:cubicBezTo>
                  <a:cubicBezTo>
                    <a:pt x="25652" y="107646"/>
                    <a:pt x="21884" y="110422"/>
                    <a:pt x="18215" y="112822"/>
                  </a:cubicBezTo>
                  <a:cubicBezTo>
                    <a:pt x="17303" y="113436"/>
                    <a:pt x="16371" y="113972"/>
                    <a:pt x="15479" y="114547"/>
                  </a:cubicBezTo>
                  <a:cubicBezTo>
                    <a:pt x="14566" y="115102"/>
                    <a:pt x="13674" y="115638"/>
                    <a:pt x="12801" y="116153"/>
                  </a:cubicBezTo>
                  <a:cubicBezTo>
                    <a:pt x="11036" y="117224"/>
                    <a:pt x="9331" y="118236"/>
                    <a:pt x="7645" y="119128"/>
                  </a:cubicBezTo>
                  <a:cubicBezTo>
                    <a:pt x="5940" y="120001"/>
                    <a:pt x="4274" y="120794"/>
                    <a:pt x="2588" y="121349"/>
                  </a:cubicBezTo>
                  <a:cubicBezTo>
                    <a:pt x="2172" y="121508"/>
                    <a:pt x="1755" y="121627"/>
                    <a:pt x="1339" y="121746"/>
                  </a:cubicBezTo>
                  <a:cubicBezTo>
                    <a:pt x="1240" y="121766"/>
                    <a:pt x="1121" y="121805"/>
                    <a:pt x="1022" y="121825"/>
                  </a:cubicBezTo>
                  <a:lnTo>
                    <a:pt x="784" y="121885"/>
                  </a:lnTo>
                  <a:lnTo>
                    <a:pt x="724" y="121885"/>
                  </a:lnTo>
                  <a:cubicBezTo>
                    <a:pt x="717" y="121891"/>
                    <a:pt x="713" y="121893"/>
                    <a:pt x="711" y="121893"/>
                  </a:cubicBezTo>
                  <a:cubicBezTo>
                    <a:pt x="706" y="121893"/>
                    <a:pt x="711" y="121885"/>
                    <a:pt x="724" y="121885"/>
                  </a:cubicBezTo>
                  <a:lnTo>
                    <a:pt x="744" y="121845"/>
                  </a:lnTo>
                  <a:cubicBezTo>
                    <a:pt x="1299" y="121290"/>
                    <a:pt x="1835" y="120715"/>
                    <a:pt x="2370" y="120179"/>
                  </a:cubicBezTo>
                  <a:cubicBezTo>
                    <a:pt x="4651" y="117780"/>
                    <a:pt x="6674" y="115499"/>
                    <a:pt x="8498" y="113377"/>
                  </a:cubicBezTo>
                  <a:cubicBezTo>
                    <a:pt x="10322" y="111235"/>
                    <a:pt x="11968" y="109252"/>
                    <a:pt x="13396" y="107388"/>
                  </a:cubicBezTo>
                  <a:cubicBezTo>
                    <a:pt x="14130" y="106476"/>
                    <a:pt x="14785" y="105583"/>
                    <a:pt x="15439" y="104731"/>
                  </a:cubicBezTo>
                  <a:cubicBezTo>
                    <a:pt x="16074" y="103878"/>
                    <a:pt x="16669" y="103065"/>
                    <a:pt x="17224" y="102291"/>
                  </a:cubicBezTo>
                  <a:cubicBezTo>
                    <a:pt x="19465" y="99178"/>
                    <a:pt x="21091" y="96659"/>
                    <a:pt x="22301" y="94696"/>
                  </a:cubicBezTo>
                  <a:cubicBezTo>
                    <a:pt x="22915" y="93744"/>
                    <a:pt x="23411" y="92891"/>
                    <a:pt x="23828" y="92197"/>
                  </a:cubicBezTo>
                  <a:cubicBezTo>
                    <a:pt x="24244" y="91503"/>
                    <a:pt x="24561" y="90928"/>
                    <a:pt x="24819" y="90492"/>
                  </a:cubicBezTo>
                  <a:cubicBezTo>
                    <a:pt x="25077" y="90055"/>
                    <a:pt x="25255" y="89738"/>
                    <a:pt x="25374" y="89520"/>
                  </a:cubicBezTo>
                  <a:cubicBezTo>
                    <a:pt x="25434" y="89421"/>
                    <a:pt x="25474" y="89341"/>
                    <a:pt x="25493" y="89282"/>
                  </a:cubicBezTo>
                  <a:lnTo>
                    <a:pt x="25493" y="89282"/>
                  </a:lnTo>
                  <a:cubicBezTo>
                    <a:pt x="25454" y="89322"/>
                    <a:pt x="25414" y="89401"/>
                    <a:pt x="25355" y="89500"/>
                  </a:cubicBezTo>
                  <a:cubicBezTo>
                    <a:pt x="25216" y="89718"/>
                    <a:pt x="25037" y="90036"/>
                    <a:pt x="24780" y="90472"/>
                  </a:cubicBezTo>
                  <a:cubicBezTo>
                    <a:pt x="24522" y="90908"/>
                    <a:pt x="24185" y="91463"/>
                    <a:pt x="23748" y="92158"/>
                  </a:cubicBezTo>
                  <a:cubicBezTo>
                    <a:pt x="23332" y="92852"/>
                    <a:pt x="22836" y="93685"/>
                    <a:pt x="22201" y="94636"/>
                  </a:cubicBezTo>
                  <a:cubicBezTo>
                    <a:pt x="20992" y="96580"/>
                    <a:pt x="19326" y="99098"/>
                    <a:pt x="17105" y="102192"/>
                  </a:cubicBezTo>
                  <a:cubicBezTo>
                    <a:pt x="16530" y="102966"/>
                    <a:pt x="15935" y="103779"/>
                    <a:pt x="15300" y="104631"/>
                  </a:cubicBezTo>
                  <a:cubicBezTo>
                    <a:pt x="14646" y="105464"/>
                    <a:pt x="13991" y="106357"/>
                    <a:pt x="13258" y="107269"/>
                  </a:cubicBezTo>
                  <a:cubicBezTo>
                    <a:pt x="11810" y="109133"/>
                    <a:pt x="10184" y="111096"/>
                    <a:pt x="8339" y="113238"/>
                  </a:cubicBezTo>
                  <a:cubicBezTo>
                    <a:pt x="6515" y="115360"/>
                    <a:pt x="4472" y="117621"/>
                    <a:pt x="2192" y="120020"/>
                  </a:cubicBezTo>
                  <a:cubicBezTo>
                    <a:pt x="1577" y="120655"/>
                    <a:pt x="962" y="121309"/>
                    <a:pt x="308" y="121964"/>
                  </a:cubicBezTo>
                  <a:lnTo>
                    <a:pt x="109" y="122182"/>
                  </a:lnTo>
                  <a:lnTo>
                    <a:pt x="10" y="122281"/>
                  </a:lnTo>
                  <a:cubicBezTo>
                    <a:pt x="0" y="122291"/>
                    <a:pt x="0" y="122296"/>
                    <a:pt x="5" y="122296"/>
                  </a:cubicBezTo>
                  <a:cubicBezTo>
                    <a:pt x="10" y="122296"/>
                    <a:pt x="20" y="122291"/>
                    <a:pt x="30" y="122281"/>
                  </a:cubicBezTo>
                  <a:lnTo>
                    <a:pt x="109" y="122281"/>
                  </a:lnTo>
                  <a:cubicBezTo>
                    <a:pt x="288" y="122222"/>
                    <a:pt x="486" y="122182"/>
                    <a:pt x="665" y="122142"/>
                  </a:cubicBezTo>
                  <a:lnTo>
                    <a:pt x="1081" y="122043"/>
                  </a:lnTo>
                  <a:cubicBezTo>
                    <a:pt x="1180" y="122023"/>
                    <a:pt x="1299" y="122004"/>
                    <a:pt x="1398" y="121964"/>
                  </a:cubicBezTo>
                  <a:cubicBezTo>
                    <a:pt x="1815" y="121845"/>
                    <a:pt x="2251" y="121726"/>
                    <a:pt x="2668" y="121587"/>
                  </a:cubicBezTo>
                  <a:cubicBezTo>
                    <a:pt x="4373" y="121012"/>
                    <a:pt x="6059" y="120239"/>
                    <a:pt x="7764" y="119346"/>
                  </a:cubicBezTo>
                  <a:cubicBezTo>
                    <a:pt x="9450" y="118454"/>
                    <a:pt x="11155" y="117442"/>
                    <a:pt x="12920" y="116391"/>
                  </a:cubicBezTo>
                  <a:cubicBezTo>
                    <a:pt x="13813" y="115856"/>
                    <a:pt x="14705" y="115320"/>
                    <a:pt x="15617" y="114765"/>
                  </a:cubicBezTo>
                  <a:cubicBezTo>
                    <a:pt x="16510" y="114210"/>
                    <a:pt x="17442" y="113655"/>
                    <a:pt x="18354" y="113040"/>
                  </a:cubicBezTo>
                  <a:cubicBezTo>
                    <a:pt x="22043" y="110640"/>
                    <a:pt x="25811" y="107864"/>
                    <a:pt x="29638" y="104651"/>
                  </a:cubicBezTo>
                  <a:cubicBezTo>
                    <a:pt x="33446" y="101439"/>
                    <a:pt x="37313" y="97809"/>
                    <a:pt x="41180" y="93744"/>
                  </a:cubicBezTo>
                  <a:cubicBezTo>
                    <a:pt x="45047" y="89679"/>
                    <a:pt x="48875" y="85157"/>
                    <a:pt x="52742" y="80199"/>
                  </a:cubicBezTo>
                  <a:cubicBezTo>
                    <a:pt x="54646" y="77720"/>
                    <a:pt x="56569" y="75162"/>
                    <a:pt x="58473" y="72445"/>
                  </a:cubicBezTo>
                  <a:cubicBezTo>
                    <a:pt x="60377" y="69748"/>
                    <a:pt x="62241" y="66912"/>
                    <a:pt x="64026" y="63938"/>
                  </a:cubicBezTo>
                  <a:cubicBezTo>
                    <a:pt x="67595" y="57968"/>
                    <a:pt x="70868" y="51365"/>
                    <a:pt x="73089" y="43987"/>
                  </a:cubicBezTo>
                  <a:cubicBezTo>
                    <a:pt x="74179" y="40299"/>
                    <a:pt x="74973" y="36630"/>
                    <a:pt x="75389" y="32981"/>
                  </a:cubicBezTo>
                  <a:cubicBezTo>
                    <a:pt x="75806" y="29352"/>
                    <a:pt x="75925" y="25762"/>
                    <a:pt x="75627" y="22292"/>
                  </a:cubicBezTo>
                  <a:cubicBezTo>
                    <a:pt x="75349" y="18822"/>
                    <a:pt x="74735" y="15450"/>
                    <a:pt x="73803" y="12277"/>
                  </a:cubicBezTo>
                  <a:cubicBezTo>
                    <a:pt x="73327" y="10691"/>
                    <a:pt x="72732" y="9164"/>
                    <a:pt x="72018" y="7716"/>
                  </a:cubicBezTo>
                  <a:cubicBezTo>
                    <a:pt x="71284" y="6268"/>
                    <a:pt x="70411" y="4900"/>
                    <a:pt x="69360" y="3730"/>
                  </a:cubicBezTo>
                  <a:cubicBezTo>
                    <a:pt x="68290" y="2560"/>
                    <a:pt x="67040" y="1568"/>
                    <a:pt x="65632" y="934"/>
                  </a:cubicBezTo>
                  <a:cubicBezTo>
                    <a:pt x="64271" y="282"/>
                    <a:pt x="62798" y="1"/>
                    <a:pt x="613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9"/>
            <p:cNvSpPr/>
            <p:nvPr/>
          </p:nvSpPr>
          <p:spPr>
            <a:xfrm>
              <a:off x="4582899" y="-3054580"/>
              <a:ext cx="4056049" cy="6936063"/>
            </a:xfrm>
            <a:custGeom>
              <a:rect b="b" l="l" r="r" t="t"/>
              <a:pathLst>
                <a:path extrusionOk="0" h="216262" w="126465">
                  <a:moveTo>
                    <a:pt x="2915" y="203688"/>
                  </a:moveTo>
                  <a:cubicBezTo>
                    <a:pt x="2915" y="203688"/>
                    <a:pt x="2895" y="203748"/>
                    <a:pt x="2915" y="203847"/>
                  </a:cubicBezTo>
                  <a:cubicBezTo>
                    <a:pt x="2915" y="203748"/>
                    <a:pt x="2915" y="203688"/>
                    <a:pt x="2915" y="203688"/>
                  </a:cubicBezTo>
                  <a:close/>
                  <a:moveTo>
                    <a:pt x="93287" y="1"/>
                  </a:moveTo>
                  <a:cubicBezTo>
                    <a:pt x="90424" y="1"/>
                    <a:pt x="87595" y="446"/>
                    <a:pt x="84938" y="1370"/>
                  </a:cubicBezTo>
                  <a:cubicBezTo>
                    <a:pt x="82617" y="2163"/>
                    <a:pt x="80476" y="3333"/>
                    <a:pt x="78552" y="4761"/>
                  </a:cubicBezTo>
                  <a:cubicBezTo>
                    <a:pt x="76628" y="6189"/>
                    <a:pt x="74943" y="7894"/>
                    <a:pt x="73495" y="9739"/>
                  </a:cubicBezTo>
                  <a:cubicBezTo>
                    <a:pt x="70600" y="13447"/>
                    <a:pt x="68617" y="17691"/>
                    <a:pt x="67288" y="21994"/>
                  </a:cubicBezTo>
                  <a:cubicBezTo>
                    <a:pt x="66614" y="24136"/>
                    <a:pt x="66098" y="26317"/>
                    <a:pt x="65701" y="28499"/>
                  </a:cubicBezTo>
                  <a:cubicBezTo>
                    <a:pt x="65523" y="29590"/>
                    <a:pt x="65364" y="30680"/>
                    <a:pt x="65245" y="31771"/>
                  </a:cubicBezTo>
                  <a:lnTo>
                    <a:pt x="65067" y="33397"/>
                  </a:lnTo>
                  <a:cubicBezTo>
                    <a:pt x="65007" y="33953"/>
                    <a:pt x="64968" y="34488"/>
                    <a:pt x="64928" y="35023"/>
                  </a:cubicBezTo>
                  <a:cubicBezTo>
                    <a:pt x="64591" y="39347"/>
                    <a:pt x="64551" y="43610"/>
                    <a:pt x="64511" y="47775"/>
                  </a:cubicBezTo>
                  <a:cubicBezTo>
                    <a:pt x="64472" y="51939"/>
                    <a:pt x="64452" y="56025"/>
                    <a:pt x="64154" y="60011"/>
                  </a:cubicBezTo>
                  <a:cubicBezTo>
                    <a:pt x="64095" y="61002"/>
                    <a:pt x="63996" y="61994"/>
                    <a:pt x="63897" y="62985"/>
                  </a:cubicBezTo>
                  <a:cubicBezTo>
                    <a:pt x="63837" y="63461"/>
                    <a:pt x="63778" y="63957"/>
                    <a:pt x="63718" y="64453"/>
                  </a:cubicBezTo>
                  <a:lnTo>
                    <a:pt x="63639" y="65167"/>
                  </a:lnTo>
                  <a:lnTo>
                    <a:pt x="63520" y="65901"/>
                  </a:lnTo>
                  <a:cubicBezTo>
                    <a:pt x="63361" y="66872"/>
                    <a:pt x="63222" y="67824"/>
                    <a:pt x="63044" y="68776"/>
                  </a:cubicBezTo>
                  <a:cubicBezTo>
                    <a:pt x="62846" y="69728"/>
                    <a:pt x="62647" y="70680"/>
                    <a:pt x="62449" y="71612"/>
                  </a:cubicBezTo>
                  <a:cubicBezTo>
                    <a:pt x="61576" y="75340"/>
                    <a:pt x="60446" y="78930"/>
                    <a:pt x="59157" y="82380"/>
                  </a:cubicBezTo>
                  <a:cubicBezTo>
                    <a:pt x="56539" y="89262"/>
                    <a:pt x="53247" y="95509"/>
                    <a:pt x="49777" y="101299"/>
                  </a:cubicBezTo>
                  <a:cubicBezTo>
                    <a:pt x="49340" y="102013"/>
                    <a:pt x="48904" y="102727"/>
                    <a:pt x="48468" y="103441"/>
                  </a:cubicBezTo>
                  <a:cubicBezTo>
                    <a:pt x="48012" y="104155"/>
                    <a:pt x="47556" y="104849"/>
                    <a:pt x="47119" y="105543"/>
                  </a:cubicBezTo>
                  <a:cubicBezTo>
                    <a:pt x="46247" y="106932"/>
                    <a:pt x="45315" y="108280"/>
                    <a:pt x="44422" y="109629"/>
                  </a:cubicBezTo>
                  <a:cubicBezTo>
                    <a:pt x="43510" y="110957"/>
                    <a:pt x="42618" y="112286"/>
                    <a:pt x="41705" y="113555"/>
                  </a:cubicBezTo>
                  <a:cubicBezTo>
                    <a:pt x="41249" y="114210"/>
                    <a:pt x="40793" y="114844"/>
                    <a:pt x="40337" y="115479"/>
                  </a:cubicBezTo>
                  <a:cubicBezTo>
                    <a:pt x="39881" y="116113"/>
                    <a:pt x="39425" y="116728"/>
                    <a:pt x="38969" y="117343"/>
                  </a:cubicBezTo>
                  <a:cubicBezTo>
                    <a:pt x="35339" y="122340"/>
                    <a:pt x="31790" y="127001"/>
                    <a:pt x="28458" y="131502"/>
                  </a:cubicBezTo>
                  <a:cubicBezTo>
                    <a:pt x="25126" y="135984"/>
                    <a:pt x="22013" y="140308"/>
                    <a:pt x="19177" y="144492"/>
                  </a:cubicBezTo>
                  <a:cubicBezTo>
                    <a:pt x="16361" y="148676"/>
                    <a:pt x="13842" y="152762"/>
                    <a:pt x="11641" y="156728"/>
                  </a:cubicBezTo>
                  <a:cubicBezTo>
                    <a:pt x="9460" y="160694"/>
                    <a:pt x="7595" y="164561"/>
                    <a:pt x="6068" y="168289"/>
                  </a:cubicBezTo>
                  <a:cubicBezTo>
                    <a:pt x="3054" y="175786"/>
                    <a:pt x="1329" y="182727"/>
                    <a:pt x="535" y="188894"/>
                  </a:cubicBezTo>
                  <a:cubicBezTo>
                    <a:pt x="159" y="191968"/>
                    <a:pt x="0" y="194863"/>
                    <a:pt x="0" y="197541"/>
                  </a:cubicBezTo>
                  <a:cubicBezTo>
                    <a:pt x="0" y="198215"/>
                    <a:pt x="40" y="198869"/>
                    <a:pt x="60" y="199504"/>
                  </a:cubicBezTo>
                  <a:cubicBezTo>
                    <a:pt x="79" y="199821"/>
                    <a:pt x="79" y="200138"/>
                    <a:pt x="99" y="200456"/>
                  </a:cubicBezTo>
                  <a:cubicBezTo>
                    <a:pt x="99" y="200773"/>
                    <a:pt x="139" y="201090"/>
                    <a:pt x="159" y="201388"/>
                  </a:cubicBezTo>
                  <a:cubicBezTo>
                    <a:pt x="218" y="202003"/>
                    <a:pt x="258" y="202617"/>
                    <a:pt x="317" y="203212"/>
                  </a:cubicBezTo>
                  <a:cubicBezTo>
                    <a:pt x="377" y="203787"/>
                    <a:pt x="456" y="204363"/>
                    <a:pt x="535" y="204938"/>
                  </a:cubicBezTo>
                  <a:cubicBezTo>
                    <a:pt x="813" y="207179"/>
                    <a:pt x="1249" y="209221"/>
                    <a:pt x="1706" y="211046"/>
                  </a:cubicBezTo>
                  <a:cubicBezTo>
                    <a:pt x="2181" y="212870"/>
                    <a:pt x="2697" y="214496"/>
                    <a:pt x="3233" y="215924"/>
                  </a:cubicBezTo>
                  <a:lnTo>
                    <a:pt x="3371" y="216261"/>
                  </a:lnTo>
                  <a:lnTo>
                    <a:pt x="3352" y="215904"/>
                  </a:lnTo>
                  <a:cubicBezTo>
                    <a:pt x="3351" y="215898"/>
                    <a:pt x="3351" y="215891"/>
                    <a:pt x="3351" y="215885"/>
                  </a:cubicBezTo>
                  <a:lnTo>
                    <a:pt x="3351" y="215885"/>
                  </a:lnTo>
                  <a:lnTo>
                    <a:pt x="3352" y="215885"/>
                  </a:lnTo>
                  <a:cubicBezTo>
                    <a:pt x="3351" y="215884"/>
                    <a:pt x="3351" y="215883"/>
                    <a:pt x="3351" y="215882"/>
                  </a:cubicBezTo>
                  <a:lnTo>
                    <a:pt x="3351" y="215882"/>
                  </a:lnTo>
                  <a:cubicBezTo>
                    <a:pt x="3193" y="211432"/>
                    <a:pt x="3094" y="208385"/>
                    <a:pt x="3014" y="206445"/>
                  </a:cubicBezTo>
                  <a:cubicBezTo>
                    <a:pt x="2975" y="205473"/>
                    <a:pt x="2955" y="204799"/>
                    <a:pt x="2935" y="204343"/>
                  </a:cubicBezTo>
                  <a:cubicBezTo>
                    <a:pt x="2935" y="204125"/>
                    <a:pt x="2915" y="203966"/>
                    <a:pt x="2915" y="203847"/>
                  </a:cubicBezTo>
                  <a:cubicBezTo>
                    <a:pt x="2915" y="203966"/>
                    <a:pt x="2915" y="204125"/>
                    <a:pt x="2915" y="204343"/>
                  </a:cubicBezTo>
                  <a:cubicBezTo>
                    <a:pt x="2935" y="204799"/>
                    <a:pt x="2955" y="205493"/>
                    <a:pt x="2975" y="206445"/>
                  </a:cubicBezTo>
                  <a:cubicBezTo>
                    <a:pt x="3033" y="208332"/>
                    <a:pt x="3109" y="211267"/>
                    <a:pt x="3222" y="215523"/>
                  </a:cubicBezTo>
                  <a:lnTo>
                    <a:pt x="3222" y="215523"/>
                  </a:lnTo>
                  <a:cubicBezTo>
                    <a:pt x="2750" y="214184"/>
                    <a:pt x="2281" y="212678"/>
                    <a:pt x="1844" y="211006"/>
                  </a:cubicBezTo>
                  <a:cubicBezTo>
                    <a:pt x="1388" y="209182"/>
                    <a:pt x="952" y="207159"/>
                    <a:pt x="694" y="204918"/>
                  </a:cubicBezTo>
                  <a:cubicBezTo>
                    <a:pt x="635" y="204343"/>
                    <a:pt x="535" y="203768"/>
                    <a:pt x="476" y="203193"/>
                  </a:cubicBezTo>
                  <a:cubicBezTo>
                    <a:pt x="436" y="202598"/>
                    <a:pt x="377" y="202003"/>
                    <a:pt x="337" y="201388"/>
                  </a:cubicBezTo>
                  <a:cubicBezTo>
                    <a:pt x="317" y="201071"/>
                    <a:pt x="278" y="200773"/>
                    <a:pt x="258" y="200456"/>
                  </a:cubicBezTo>
                  <a:cubicBezTo>
                    <a:pt x="258" y="200138"/>
                    <a:pt x="238" y="199821"/>
                    <a:pt x="238" y="199504"/>
                  </a:cubicBezTo>
                  <a:cubicBezTo>
                    <a:pt x="218" y="198869"/>
                    <a:pt x="179" y="198215"/>
                    <a:pt x="179" y="197541"/>
                  </a:cubicBezTo>
                  <a:cubicBezTo>
                    <a:pt x="179" y="194863"/>
                    <a:pt x="357" y="191988"/>
                    <a:pt x="734" y="188914"/>
                  </a:cubicBezTo>
                  <a:cubicBezTo>
                    <a:pt x="1527" y="182766"/>
                    <a:pt x="3252" y="175845"/>
                    <a:pt x="6287" y="168389"/>
                  </a:cubicBezTo>
                  <a:cubicBezTo>
                    <a:pt x="7794" y="164660"/>
                    <a:pt x="9658" y="160813"/>
                    <a:pt x="11859" y="156847"/>
                  </a:cubicBezTo>
                  <a:cubicBezTo>
                    <a:pt x="14041" y="152881"/>
                    <a:pt x="16559" y="148815"/>
                    <a:pt x="19395" y="144631"/>
                  </a:cubicBezTo>
                  <a:cubicBezTo>
                    <a:pt x="22211" y="140446"/>
                    <a:pt x="25325" y="136143"/>
                    <a:pt x="28676" y="131661"/>
                  </a:cubicBezTo>
                  <a:cubicBezTo>
                    <a:pt x="32008" y="127159"/>
                    <a:pt x="35558" y="122499"/>
                    <a:pt x="39187" y="117502"/>
                  </a:cubicBezTo>
                  <a:cubicBezTo>
                    <a:pt x="39643" y="116887"/>
                    <a:pt x="40099" y="116272"/>
                    <a:pt x="40575" y="115637"/>
                  </a:cubicBezTo>
                  <a:cubicBezTo>
                    <a:pt x="41011" y="115003"/>
                    <a:pt x="41467" y="114348"/>
                    <a:pt x="41924" y="113714"/>
                  </a:cubicBezTo>
                  <a:cubicBezTo>
                    <a:pt x="42856" y="112445"/>
                    <a:pt x="43748" y="111116"/>
                    <a:pt x="44660" y="109787"/>
                  </a:cubicBezTo>
                  <a:cubicBezTo>
                    <a:pt x="45553" y="108439"/>
                    <a:pt x="46485" y="107090"/>
                    <a:pt x="47357" y="105702"/>
                  </a:cubicBezTo>
                  <a:cubicBezTo>
                    <a:pt x="47813" y="104988"/>
                    <a:pt x="48270" y="104294"/>
                    <a:pt x="48706" y="103600"/>
                  </a:cubicBezTo>
                  <a:cubicBezTo>
                    <a:pt x="49142" y="102886"/>
                    <a:pt x="49578" y="102152"/>
                    <a:pt x="50015" y="101438"/>
                  </a:cubicBezTo>
                  <a:cubicBezTo>
                    <a:pt x="53505" y="95648"/>
                    <a:pt x="56797" y="89381"/>
                    <a:pt x="59435" y="82480"/>
                  </a:cubicBezTo>
                  <a:cubicBezTo>
                    <a:pt x="60724" y="79029"/>
                    <a:pt x="61854" y="75420"/>
                    <a:pt x="62746" y="71672"/>
                  </a:cubicBezTo>
                  <a:cubicBezTo>
                    <a:pt x="62945" y="70740"/>
                    <a:pt x="63143" y="69788"/>
                    <a:pt x="63341" y="68836"/>
                  </a:cubicBezTo>
                  <a:cubicBezTo>
                    <a:pt x="63520" y="67884"/>
                    <a:pt x="63659" y="66912"/>
                    <a:pt x="63817" y="65940"/>
                  </a:cubicBezTo>
                  <a:lnTo>
                    <a:pt x="63936" y="65226"/>
                  </a:lnTo>
                  <a:lnTo>
                    <a:pt x="64016" y="64493"/>
                  </a:lnTo>
                  <a:cubicBezTo>
                    <a:pt x="64075" y="63997"/>
                    <a:pt x="64135" y="63501"/>
                    <a:pt x="64194" y="63005"/>
                  </a:cubicBezTo>
                  <a:cubicBezTo>
                    <a:pt x="64293" y="62014"/>
                    <a:pt x="64392" y="61022"/>
                    <a:pt x="64452" y="60031"/>
                  </a:cubicBezTo>
                  <a:cubicBezTo>
                    <a:pt x="64749" y="56025"/>
                    <a:pt x="64769" y="51939"/>
                    <a:pt x="64809" y="47775"/>
                  </a:cubicBezTo>
                  <a:cubicBezTo>
                    <a:pt x="64849" y="43610"/>
                    <a:pt x="64888" y="39366"/>
                    <a:pt x="65225" y="35043"/>
                  </a:cubicBezTo>
                  <a:cubicBezTo>
                    <a:pt x="65265" y="34508"/>
                    <a:pt x="65325" y="33972"/>
                    <a:pt x="65364" y="33417"/>
                  </a:cubicBezTo>
                  <a:cubicBezTo>
                    <a:pt x="65424" y="32882"/>
                    <a:pt x="65483" y="32346"/>
                    <a:pt x="65543" y="31811"/>
                  </a:cubicBezTo>
                  <a:cubicBezTo>
                    <a:pt x="65662" y="30720"/>
                    <a:pt x="65820" y="29629"/>
                    <a:pt x="66019" y="28539"/>
                  </a:cubicBezTo>
                  <a:cubicBezTo>
                    <a:pt x="66395" y="26377"/>
                    <a:pt x="66911" y="24215"/>
                    <a:pt x="67565" y="22074"/>
                  </a:cubicBezTo>
                  <a:cubicBezTo>
                    <a:pt x="68894" y="17790"/>
                    <a:pt x="70857" y="13586"/>
                    <a:pt x="73733" y="9917"/>
                  </a:cubicBezTo>
                  <a:cubicBezTo>
                    <a:pt x="75181" y="8093"/>
                    <a:pt x="76827" y="6407"/>
                    <a:pt x="78731" y="4999"/>
                  </a:cubicBezTo>
                  <a:cubicBezTo>
                    <a:pt x="80634" y="3571"/>
                    <a:pt x="82756" y="2421"/>
                    <a:pt x="85037" y="1647"/>
                  </a:cubicBezTo>
                  <a:cubicBezTo>
                    <a:pt x="87671" y="731"/>
                    <a:pt x="90483" y="285"/>
                    <a:pt x="93329" y="285"/>
                  </a:cubicBezTo>
                  <a:cubicBezTo>
                    <a:pt x="95412" y="285"/>
                    <a:pt x="97512" y="524"/>
                    <a:pt x="99573" y="993"/>
                  </a:cubicBezTo>
                  <a:cubicBezTo>
                    <a:pt x="100386" y="1191"/>
                    <a:pt x="101199" y="1370"/>
                    <a:pt x="101993" y="1647"/>
                  </a:cubicBezTo>
                  <a:lnTo>
                    <a:pt x="102588" y="1846"/>
                  </a:lnTo>
                  <a:lnTo>
                    <a:pt x="102885" y="1925"/>
                  </a:lnTo>
                  <a:lnTo>
                    <a:pt x="103183" y="2044"/>
                  </a:lnTo>
                  <a:cubicBezTo>
                    <a:pt x="103559" y="2183"/>
                    <a:pt x="103956" y="2341"/>
                    <a:pt x="104353" y="2500"/>
                  </a:cubicBezTo>
                  <a:cubicBezTo>
                    <a:pt x="105880" y="3135"/>
                    <a:pt x="107367" y="3868"/>
                    <a:pt x="108735" y="4761"/>
                  </a:cubicBezTo>
                  <a:cubicBezTo>
                    <a:pt x="111532" y="6486"/>
                    <a:pt x="113971" y="8687"/>
                    <a:pt x="116073" y="11107"/>
                  </a:cubicBezTo>
                  <a:cubicBezTo>
                    <a:pt x="117104" y="12317"/>
                    <a:pt x="118076" y="13586"/>
                    <a:pt x="118948" y="14915"/>
                  </a:cubicBezTo>
                  <a:cubicBezTo>
                    <a:pt x="119821" y="16223"/>
                    <a:pt x="120595" y="17612"/>
                    <a:pt x="121308" y="19000"/>
                  </a:cubicBezTo>
                  <a:cubicBezTo>
                    <a:pt x="122697" y="21796"/>
                    <a:pt x="123787" y="24711"/>
                    <a:pt x="124541" y="27666"/>
                  </a:cubicBezTo>
                  <a:cubicBezTo>
                    <a:pt x="125295" y="30621"/>
                    <a:pt x="125751" y="33615"/>
                    <a:pt x="125989" y="36590"/>
                  </a:cubicBezTo>
                  <a:cubicBezTo>
                    <a:pt x="126187" y="39545"/>
                    <a:pt x="126167" y="42500"/>
                    <a:pt x="125969" y="45395"/>
                  </a:cubicBezTo>
                  <a:cubicBezTo>
                    <a:pt x="125770" y="48291"/>
                    <a:pt x="125374" y="51126"/>
                    <a:pt x="124878" y="53903"/>
                  </a:cubicBezTo>
                  <a:lnTo>
                    <a:pt x="124680" y="54954"/>
                  </a:lnTo>
                  <a:cubicBezTo>
                    <a:pt x="124600" y="55291"/>
                    <a:pt x="124541" y="55648"/>
                    <a:pt x="124462" y="55985"/>
                  </a:cubicBezTo>
                  <a:cubicBezTo>
                    <a:pt x="124323" y="56679"/>
                    <a:pt x="124164" y="57353"/>
                    <a:pt x="124025" y="58047"/>
                  </a:cubicBezTo>
                  <a:cubicBezTo>
                    <a:pt x="123867" y="58722"/>
                    <a:pt x="123688" y="59396"/>
                    <a:pt x="123510" y="60070"/>
                  </a:cubicBezTo>
                  <a:cubicBezTo>
                    <a:pt x="123351" y="60745"/>
                    <a:pt x="123173" y="61399"/>
                    <a:pt x="122994" y="62073"/>
                  </a:cubicBezTo>
                  <a:cubicBezTo>
                    <a:pt x="120059" y="72703"/>
                    <a:pt x="115597" y="82242"/>
                    <a:pt x="110282" y="90551"/>
                  </a:cubicBezTo>
                  <a:cubicBezTo>
                    <a:pt x="104948" y="98860"/>
                    <a:pt x="98760" y="105920"/>
                    <a:pt x="92216" y="111751"/>
                  </a:cubicBezTo>
                  <a:cubicBezTo>
                    <a:pt x="88963" y="114686"/>
                    <a:pt x="85612" y="117323"/>
                    <a:pt x="82280" y="119743"/>
                  </a:cubicBezTo>
                  <a:cubicBezTo>
                    <a:pt x="78949" y="122162"/>
                    <a:pt x="75637" y="124403"/>
                    <a:pt x="72384" y="126485"/>
                  </a:cubicBezTo>
                  <a:cubicBezTo>
                    <a:pt x="65880" y="130670"/>
                    <a:pt x="59633" y="134338"/>
                    <a:pt x="53902" y="137888"/>
                  </a:cubicBezTo>
                  <a:cubicBezTo>
                    <a:pt x="48131" y="141398"/>
                    <a:pt x="42856" y="144809"/>
                    <a:pt x="38116" y="148200"/>
                  </a:cubicBezTo>
                  <a:cubicBezTo>
                    <a:pt x="35756" y="149886"/>
                    <a:pt x="33535" y="151592"/>
                    <a:pt x="31433" y="153277"/>
                  </a:cubicBezTo>
                  <a:cubicBezTo>
                    <a:pt x="29331" y="154963"/>
                    <a:pt x="27387" y="156668"/>
                    <a:pt x="25563" y="158334"/>
                  </a:cubicBezTo>
                  <a:cubicBezTo>
                    <a:pt x="21934" y="161706"/>
                    <a:pt x="18860" y="165057"/>
                    <a:pt x="16301" y="168309"/>
                  </a:cubicBezTo>
                  <a:cubicBezTo>
                    <a:pt x="13743" y="171562"/>
                    <a:pt x="11701" y="174715"/>
                    <a:pt x="10055" y="177650"/>
                  </a:cubicBezTo>
                  <a:cubicBezTo>
                    <a:pt x="8409" y="180605"/>
                    <a:pt x="7179" y="183361"/>
                    <a:pt x="6207" y="185840"/>
                  </a:cubicBezTo>
                  <a:cubicBezTo>
                    <a:pt x="5989" y="186475"/>
                    <a:pt x="5771" y="187090"/>
                    <a:pt x="5553" y="187665"/>
                  </a:cubicBezTo>
                  <a:cubicBezTo>
                    <a:pt x="5454" y="187962"/>
                    <a:pt x="5354" y="188260"/>
                    <a:pt x="5255" y="188537"/>
                  </a:cubicBezTo>
                  <a:cubicBezTo>
                    <a:pt x="5176" y="188835"/>
                    <a:pt x="5077" y="189112"/>
                    <a:pt x="4998" y="189410"/>
                  </a:cubicBezTo>
                  <a:cubicBezTo>
                    <a:pt x="4839" y="189965"/>
                    <a:pt x="4680" y="190501"/>
                    <a:pt x="4522" y="191036"/>
                  </a:cubicBezTo>
                  <a:cubicBezTo>
                    <a:pt x="4383" y="191552"/>
                    <a:pt x="4264" y="192067"/>
                    <a:pt x="4145" y="192563"/>
                  </a:cubicBezTo>
                  <a:cubicBezTo>
                    <a:pt x="4026" y="193059"/>
                    <a:pt x="3907" y="193535"/>
                    <a:pt x="3808" y="193971"/>
                  </a:cubicBezTo>
                  <a:cubicBezTo>
                    <a:pt x="3728" y="194447"/>
                    <a:pt x="3649" y="194883"/>
                    <a:pt x="3570" y="195300"/>
                  </a:cubicBezTo>
                  <a:cubicBezTo>
                    <a:pt x="3490" y="195736"/>
                    <a:pt x="3431" y="196133"/>
                    <a:pt x="3352" y="196529"/>
                  </a:cubicBezTo>
                  <a:cubicBezTo>
                    <a:pt x="3292" y="196906"/>
                    <a:pt x="3252" y="197283"/>
                    <a:pt x="3213" y="197640"/>
                  </a:cubicBezTo>
                  <a:cubicBezTo>
                    <a:pt x="3133" y="198354"/>
                    <a:pt x="3034" y="198988"/>
                    <a:pt x="2995" y="199563"/>
                  </a:cubicBezTo>
                  <a:cubicBezTo>
                    <a:pt x="2955" y="200158"/>
                    <a:pt x="2915" y="200654"/>
                    <a:pt x="2895" y="201110"/>
                  </a:cubicBezTo>
                  <a:cubicBezTo>
                    <a:pt x="2876" y="201566"/>
                    <a:pt x="2836" y="201943"/>
                    <a:pt x="2836" y="202280"/>
                  </a:cubicBezTo>
                  <a:cubicBezTo>
                    <a:pt x="2856" y="202598"/>
                    <a:pt x="2856" y="202855"/>
                    <a:pt x="2876" y="203074"/>
                  </a:cubicBezTo>
                  <a:cubicBezTo>
                    <a:pt x="2876" y="203292"/>
                    <a:pt x="2895" y="203430"/>
                    <a:pt x="2895" y="203549"/>
                  </a:cubicBezTo>
                  <a:cubicBezTo>
                    <a:pt x="2895" y="203649"/>
                    <a:pt x="2915" y="203688"/>
                    <a:pt x="2915" y="203688"/>
                  </a:cubicBezTo>
                  <a:cubicBezTo>
                    <a:pt x="2915" y="203688"/>
                    <a:pt x="2915" y="203649"/>
                    <a:pt x="2915" y="203549"/>
                  </a:cubicBezTo>
                  <a:cubicBezTo>
                    <a:pt x="2915" y="203430"/>
                    <a:pt x="2895" y="203292"/>
                    <a:pt x="2895" y="203074"/>
                  </a:cubicBezTo>
                  <a:cubicBezTo>
                    <a:pt x="2895" y="202875"/>
                    <a:pt x="2895" y="202598"/>
                    <a:pt x="2876" y="202280"/>
                  </a:cubicBezTo>
                  <a:cubicBezTo>
                    <a:pt x="2876" y="201943"/>
                    <a:pt x="2935" y="201566"/>
                    <a:pt x="2955" y="201110"/>
                  </a:cubicBezTo>
                  <a:cubicBezTo>
                    <a:pt x="2995" y="200674"/>
                    <a:pt x="3034" y="200158"/>
                    <a:pt x="3074" y="199583"/>
                  </a:cubicBezTo>
                  <a:cubicBezTo>
                    <a:pt x="3114" y="199008"/>
                    <a:pt x="3213" y="198374"/>
                    <a:pt x="3292" y="197660"/>
                  </a:cubicBezTo>
                  <a:cubicBezTo>
                    <a:pt x="3352" y="197303"/>
                    <a:pt x="3391" y="196926"/>
                    <a:pt x="3451" y="196549"/>
                  </a:cubicBezTo>
                  <a:cubicBezTo>
                    <a:pt x="3530" y="196152"/>
                    <a:pt x="3589" y="195756"/>
                    <a:pt x="3669" y="195339"/>
                  </a:cubicBezTo>
                  <a:cubicBezTo>
                    <a:pt x="3748" y="194903"/>
                    <a:pt x="3827" y="194467"/>
                    <a:pt x="3927" y="194011"/>
                  </a:cubicBezTo>
                  <a:cubicBezTo>
                    <a:pt x="4026" y="193555"/>
                    <a:pt x="4145" y="193079"/>
                    <a:pt x="4264" y="192583"/>
                  </a:cubicBezTo>
                  <a:cubicBezTo>
                    <a:pt x="4383" y="192107"/>
                    <a:pt x="4502" y="191591"/>
                    <a:pt x="4641" y="191056"/>
                  </a:cubicBezTo>
                  <a:cubicBezTo>
                    <a:pt x="4799" y="190540"/>
                    <a:pt x="4958" y="190005"/>
                    <a:pt x="5117" y="189449"/>
                  </a:cubicBezTo>
                  <a:cubicBezTo>
                    <a:pt x="5216" y="189172"/>
                    <a:pt x="5295" y="188874"/>
                    <a:pt x="5374" y="188597"/>
                  </a:cubicBezTo>
                  <a:cubicBezTo>
                    <a:pt x="5473" y="188299"/>
                    <a:pt x="5573" y="188022"/>
                    <a:pt x="5692" y="187724"/>
                  </a:cubicBezTo>
                  <a:cubicBezTo>
                    <a:pt x="5890" y="187129"/>
                    <a:pt x="6108" y="186534"/>
                    <a:pt x="6326" y="185900"/>
                  </a:cubicBezTo>
                  <a:cubicBezTo>
                    <a:pt x="7298" y="183421"/>
                    <a:pt x="8547" y="180684"/>
                    <a:pt x="10193" y="177749"/>
                  </a:cubicBezTo>
                  <a:cubicBezTo>
                    <a:pt x="11839" y="174794"/>
                    <a:pt x="13902" y="171681"/>
                    <a:pt x="16460" y="168428"/>
                  </a:cubicBezTo>
                  <a:cubicBezTo>
                    <a:pt x="19018" y="165196"/>
                    <a:pt x="22072" y="161844"/>
                    <a:pt x="25701" y="158493"/>
                  </a:cubicBezTo>
                  <a:cubicBezTo>
                    <a:pt x="27526" y="156827"/>
                    <a:pt x="29469" y="155141"/>
                    <a:pt x="31552" y="153456"/>
                  </a:cubicBezTo>
                  <a:cubicBezTo>
                    <a:pt x="33654" y="151770"/>
                    <a:pt x="35875" y="150084"/>
                    <a:pt x="38255" y="148379"/>
                  </a:cubicBezTo>
                  <a:cubicBezTo>
                    <a:pt x="42994" y="145008"/>
                    <a:pt x="48270" y="141616"/>
                    <a:pt x="54021" y="138086"/>
                  </a:cubicBezTo>
                  <a:cubicBezTo>
                    <a:pt x="59772" y="134557"/>
                    <a:pt x="65999" y="130888"/>
                    <a:pt x="72503" y="126703"/>
                  </a:cubicBezTo>
                  <a:cubicBezTo>
                    <a:pt x="75776" y="124621"/>
                    <a:pt x="79087" y="122400"/>
                    <a:pt x="82419" y="119961"/>
                  </a:cubicBezTo>
                  <a:cubicBezTo>
                    <a:pt x="85771" y="117541"/>
                    <a:pt x="89122" y="114904"/>
                    <a:pt x="92394" y="111969"/>
                  </a:cubicBezTo>
                  <a:cubicBezTo>
                    <a:pt x="98939" y="106118"/>
                    <a:pt x="105166" y="99039"/>
                    <a:pt x="110500" y="90710"/>
                  </a:cubicBezTo>
                  <a:cubicBezTo>
                    <a:pt x="115835" y="82380"/>
                    <a:pt x="120317" y="72802"/>
                    <a:pt x="123272" y="62153"/>
                  </a:cubicBezTo>
                  <a:cubicBezTo>
                    <a:pt x="123450" y="61498"/>
                    <a:pt x="123609" y="60824"/>
                    <a:pt x="123787" y="60150"/>
                  </a:cubicBezTo>
                  <a:cubicBezTo>
                    <a:pt x="123946" y="59475"/>
                    <a:pt x="124144" y="58801"/>
                    <a:pt x="124283" y="58107"/>
                  </a:cubicBezTo>
                  <a:cubicBezTo>
                    <a:pt x="124442" y="57433"/>
                    <a:pt x="124600" y="56739"/>
                    <a:pt x="124739" y="56064"/>
                  </a:cubicBezTo>
                  <a:cubicBezTo>
                    <a:pt x="124819" y="55707"/>
                    <a:pt x="124878" y="55370"/>
                    <a:pt x="124957" y="55013"/>
                  </a:cubicBezTo>
                  <a:cubicBezTo>
                    <a:pt x="125017" y="54676"/>
                    <a:pt x="125076" y="54319"/>
                    <a:pt x="125156" y="53982"/>
                  </a:cubicBezTo>
                  <a:cubicBezTo>
                    <a:pt x="125651" y="51186"/>
                    <a:pt x="126048" y="48330"/>
                    <a:pt x="126246" y="45415"/>
                  </a:cubicBezTo>
                  <a:cubicBezTo>
                    <a:pt x="126445" y="42520"/>
                    <a:pt x="126465" y="39565"/>
                    <a:pt x="126266" y="36570"/>
                  </a:cubicBezTo>
                  <a:cubicBezTo>
                    <a:pt x="126028" y="33596"/>
                    <a:pt x="125572" y="30581"/>
                    <a:pt x="124819" y="27607"/>
                  </a:cubicBezTo>
                  <a:cubicBezTo>
                    <a:pt x="124045" y="24632"/>
                    <a:pt x="122954" y="21697"/>
                    <a:pt x="121566" y="18881"/>
                  </a:cubicBezTo>
                  <a:cubicBezTo>
                    <a:pt x="120832" y="17473"/>
                    <a:pt x="120079" y="16085"/>
                    <a:pt x="119167" y="14756"/>
                  </a:cubicBezTo>
                  <a:cubicBezTo>
                    <a:pt x="118314" y="13427"/>
                    <a:pt x="117322" y="12158"/>
                    <a:pt x="116291" y="10909"/>
                  </a:cubicBezTo>
                  <a:cubicBezTo>
                    <a:pt x="114169" y="8489"/>
                    <a:pt x="111710" y="6268"/>
                    <a:pt x="108894" y="4523"/>
                  </a:cubicBezTo>
                  <a:cubicBezTo>
                    <a:pt x="107486" y="3611"/>
                    <a:pt x="105979" y="2877"/>
                    <a:pt x="104452" y="2222"/>
                  </a:cubicBezTo>
                  <a:lnTo>
                    <a:pt x="103262" y="1766"/>
                  </a:lnTo>
                  <a:lnTo>
                    <a:pt x="102984" y="1667"/>
                  </a:lnTo>
                  <a:lnTo>
                    <a:pt x="102667" y="1568"/>
                  </a:lnTo>
                  <a:lnTo>
                    <a:pt x="102072" y="1370"/>
                  </a:lnTo>
                  <a:cubicBezTo>
                    <a:pt x="101279" y="1092"/>
                    <a:pt x="100446" y="914"/>
                    <a:pt x="99633" y="715"/>
                  </a:cubicBezTo>
                  <a:cubicBezTo>
                    <a:pt x="97535" y="244"/>
                    <a:pt x="95402" y="1"/>
                    <a:pt x="932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9"/>
            <p:cNvSpPr/>
            <p:nvPr/>
          </p:nvSpPr>
          <p:spPr>
            <a:xfrm>
              <a:off x="5833985" y="-2671025"/>
              <a:ext cx="2419517" cy="3916116"/>
            </a:xfrm>
            <a:custGeom>
              <a:rect b="b" l="l" r="r" t="t"/>
              <a:pathLst>
                <a:path extrusionOk="0" h="122102" w="75439">
                  <a:moveTo>
                    <a:pt x="61086" y="1"/>
                  </a:moveTo>
                  <a:cubicBezTo>
                    <a:pt x="60365" y="1"/>
                    <a:pt x="59646" y="76"/>
                    <a:pt x="58939" y="199"/>
                  </a:cubicBezTo>
                  <a:cubicBezTo>
                    <a:pt x="57115" y="556"/>
                    <a:pt x="55429" y="1329"/>
                    <a:pt x="53922" y="2321"/>
                  </a:cubicBezTo>
                  <a:cubicBezTo>
                    <a:pt x="52434" y="3293"/>
                    <a:pt x="51106" y="4522"/>
                    <a:pt x="50015" y="5871"/>
                  </a:cubicBezTo>
                  <a:cubicBezTo>
                    <a:pt x="49460" y="6565"/>
                    <a:pt x="48964" y="7279"/>
                    <a:pt x="48528" y="8032"/>
                  </a:cubicBezTo>
                  <a:lnTo>
                    <a:pt x="48210" y="8588"/>
                  </a:lnTo>
                  <a:lnTo>
                    <a:pt x="47933" y="9183"/>
                  </a:lnTo>
                  <a:cubicBezTo>
                    <a:pt x="47834" y="9361"/>
                    <a:pt x="47734" y="9559"/>
                    <a:pt x="47655" y="9758"/>
                  </a:cubicBezTo>
                  <a:lnTo>
                    <a:pt x="47397" y="10333"/>
                  </a:lnTo>
                  <a:cubicBezTo>
                    <a:pt x="46723" y="11899"/>
                    <a:pt x="46247" y="13526"/>
                    <a:pt x="45870" y="15132"/>
                  </a:cubicBezTo>
                  <a:cubicBezTo>
                    <a:pt x="45136" y="18364"/>
                    <a:pt x="44859" y="21597"/>
                    <a:pt x="44601" y="24710"/>
                  </a:cubicBezTo>
                  <a:cubicBezTo>
                    <a:pt x="44462" y="26277"/>
                    <a:pt x="44343" y="27804"/>
                    <a:pt x="44204" y="29331"/>
                  </a:cubicBezTo>
                  <a:cubicBezTo>
                    <a:pt x="44046" y="30838"/>
                    <a:pt x="43867" y="32326"/>
                    <a:pt x="43689" y="33793"/>
                  </a:cubicBezTo>
                  <a:cubicBezTo>
                    <a:pt x="43292" y="36728"/>
                    <a:pt x="42836" y="39584"/>
                    <a:pt x="42320" y="42340"/>
                  </a:cubicBezTo>
                  <a:cubicBezTo>
                    <a:pt x="41269" y="47834"/>
                    <a:pt x="39980" y="52970"/>
                    <a:pt x="38533" y="57729"/>
                  </a:cubicBezTo>
                  <a:cubicBezTo>
                    <a:pt x="35657" y="67248"/>
                    <a:pt x="32226" y="75340"/>
                    <a:pt x="28795" y="82181"/>
                  </a:cubicBezTo>
                  <a:cubicBezTo>
                    <a:pt x="25365" y="89023"/>
                    <a:pt x="21934" y="94635"/>
                    <a:pt x="18761" y="99276"/>
                  </a:cubicBezTo>
                  <a:cubicBezTo>
                    <a:pt x="17174" y="101576"/>
                    <a:pt x="15687" y="103659"/>
                    <a:pt x="14259" y="105523"/>
                  </a:cubicBezTo>
                  <a:cubicBezTo>
                    <a:pt x="12851" y="107407"/>
                    <a:pt x="11522" y="109053"/>
                    <a:pt x="10313" y="110540"/>
                  </a:cubicBezTo>
                  <a:cubicBezTo>
                    <a:pt x="7873" y="113495"/>
                    <a:pt x="5890" y="115736"/>
                    <a:pt x="4343" y="117422"/>
                  </a:cubicBezTo>
                  <a:cubicBezTo>
                    <a:pt x="3570" y="118274"/>
                    <a:pt x="2916" y="118988"/>
                    <a:pt x="2360" y="119583"/>
                  </a:cubicBezTo>
                  <a:cubicBezTo>
                    <a:pt x="1805" y="120178"/>
                    <a:pt x="1349" y="120654"/>
                    <a:pt x="992" y="121011"/>
                  </a:cubicBezTo>
                  <a:cubicBezTo>
                    <a:pt x="655" y="121388"/>
                    <a:pt x="397" y="121665"/>
                    <a:pt x="238" y="121824"/>
                  </a:cubicBezTo>
                  <a:cubicBezTo>
                    <a:pt x="159" y="121923"/>
                    <a:pt x="99" y="121983"/>
                    <a:pt x="60" y="122022"/>
                  </a:cubicBezTo>
                  <a:cubicBezTo>
                    <a:pt x="20" y="122062"/>
                    <a:pt x="0" y="122102"/>
                    <a:pt x="0" y="122102"/>
                  </a:cubicBezTo>
                  <a:cubicBezTo>
                    <a:pt x="0" y="122102"/>
                    <a:pt x="20" y="122082"/>
                    <a:pt x="60" y="122042"/>
                  </a:cubicBezTo>
                  <a:cubicBezTo>
                    <a:pt x="99" y="122003"/>
                    <a:pt x="159" y="121943"/>
                    <a:pt x="258" y="121844"/>
                  </a:cubicBezTo>
                  <a:cubicBezTo>
                    <a:pt x="417" y="121685"/>
                    <a:pt x="675" y="121427"/>
                    <a:pt x="1032" y="121070"/>
                  </a:cubicBezTo>
                  <a:cubicBezTo>
                    <a:pt x="1388" y="120694"/>
                    <a:pt x="1845" y="120238"/>
                    <a:pt x="2420" y="119643"/>
                  </a:cubicBezTo>
                  <a:cubicBezTo>
                    <a:pt x="2975" y="119048"/>
                    <a:pt x="3649" y="118354"/>
                    <a:pt x="4423" y="117501"/>
                  </a:cubicBezTo>
                  <a:cubicBezTo>
                    <a:pt x="5970" y="115815"/>
                    <a:pt x="7973" y="113594"/>
                    <a:pt x="10432" y="110639"/>
                  </a:cubicBezTo>
                  <a:cubicBezTo>
                    <a:pt x="11641" y="109152"/>
                    <a:pt x="12990" y="107506"/>
                    <a:pt x="14398" y="105642"/>
                  </a:cubicBezTo>
                  <a:cubicBezTo>
                    <a:pt x="15826" y="103778"/>
                    <a:pt x="17333" y="101695"/>
                    <a:pt x="18939" y="99375"/>
                  </a:cubicBezTo>
                  <a:cubicBezTo>
                    <a:pt x="22112" y="94754"/>
                    <a:pt x="25583" y="89142"/>
                    <a:pt x="29014" y="82281"/>
                  </a:cubicBezTo>
                  <a:cubicBezTo>
                    <a:pt x="32464" y="75439"/>
                    <a:pt x="35895" y="67348"/>
                    <a:pt x="38790" y="57809"/>
                  </a:cubicBezTo>
                  <a:cubicBezTo>
                    <a:pt x="40238" y="53029"/>
                    <a:pt x="41547" y="47893"/>
                    <a:pt x="42598" y="42380"/>
                  </a:cubicBezTo>
                  <a:cubicBezTo>
                    <a:pt x="43114" y="39624"/>
                    <a:pt x="43590" y="36768"/>
                    <a:pt x="43966" y="33833"/>
                  </a:cubicBezTo>
                  <a:cubicBezTo>
                    <a:pt x="44165" y="32365"/>
                    <a:pt x="44323" y="30858"/>
                    <a:pt x="44482" y="29351"/>
                  </a:cubicBezTo>
                  <a:cubicBezTo>
                    <a:pt x="44621" y="27824"/>
                    <a:pt x="44760" y="26297"/>
                    <a:pt x="44879" y="24730"/>
                  </a:cubicBezTo>
                  <a:cubicBezTo>
                    <a:pt x="45136" y="21617"/>
                    <a:pt x="45434" y="18404"/>
                    <a:pt x="46168" y="15191"/>
                  </a:cubicBezTo>
                  <a:cubicBezTo>
                    <a:pt x="46525" y="13605"/>
                    <a:pt x="47001" y="11999"/>
                    <a:pt x="47655" y="10452"/>
                  </a:cubicBezTo>
                  <a:lnTo>
                    <a:pt x="47913" y="9877"/>
                  </a:lnTo>
                  <a:cubicBezTo>
                    <a:pt x="47992" y="9678"/>
                    <a:pt x="48091" y="9480"/>
                    <a:pt x="48190" y="9302"/>
                  </a:cubicBezTo>
                  <a:lnTo>
                    <a:pt x="48468" y="8726"/>
                  </a:lnTo>
                  <a:lnTo>
                    <a:pt x="48785" y="8171"/>
                  </a:lnTo>
                  <a:cubicBezTo>
                    <a:pt x="49202" y="7437"/>
                    <a:pt x="49698" y="6723"/>
                    <a:pt x="50233" y="6069"/>
                  </a:cubicBezTo>
                  <a:cubicBezTo>
                    <a:pt x="51324" y="4720"/>
                    <a:pt x="52613" y="3531"/>
                    <a:pt x="54100" y="2559"/>
                  </a:cubicBezTo>
                  <a:cubicBezTo>
                    <a:pt x="55568" y="1587"/>
                    <a:pt x="57214" y="834"/>
                    <a:pt x="58999" y="496"/>
                  </a:cubicBezTo>
                  <a:cubicBezTo>
                    <a:pt x="59653" y="363"/>
                    <a:pt x="60330" y="296"/>
                    <a:pt x="61012" y="296"/>
                  </a:cubicBezTo>
                  <a:cubicBezTo>
                    <a:pt x="61240" y="296"/>
                    <a:pt x="61468" y="303"/>
                    <a:pt x="61696" y="318"/>
                  </a:cubicBezTo>
                  <a:cubicBezTo>
                    <a:pt x="62608" y="358"/>
                    <a:pt x="63520" y="556"/>
                    <a:pt x="64373" y="873"/>
                  </a:cubicBezTo>
                  <a:cubicBezTo>
                    <a:pt x="65245" y="1191"/>
                    <a:pt x="66078" y="1607"/>
                    <a:pt x="66832" y="2162"/>
                  </a:cubicBezTo>
                  <a:cubicBezTo>
                    <a:pt x="67586" y="2718"/>
                    <a:pt x="68280" y="3352"/>
                    <a:pt x="68914" y="4066"/>
                  </a:cubicBezTo>
                  <a:cubicBezTo>
                    <a:pt x="70164" y="5494"/>
                    <a:pt x="71116" y="7140"/>
                    <a:pt x="71869" y="8845"/>
                  </a:cubicBezTo>
                  <a:cubicBezTo>
                    <a:pt x="72266" y="9678"/>
                    <a:pt x="72583" y="10551"/>
                    <a:pt x="72881" y="11423"/>
                  </a:cubicBezTo>
                  <a:lnTo>
                    <a:pt x="73079" y="12078"/>
                  </a:lnTo>
                  <a:lnTo>
                    <a:pt x="73277" y="12752"/>
                  </a:lnTo>
                  <a:cubicBezTo>
                    <a:pt x="73396" y="13188"/>
                    <a:pt x="73515" y="13625"/>
                    <a:pt x="73634" y="14061"/>
                  </a:cubicBezTo>
                  <a:cubicBezTo>
                    <a:pt x="74546" y="17591"/>
                    <a:pt x="74983" y="21141"/>
                    <a:pt x="75102" y="24591"/>
                  </a:cubicBezTo>
                  <a:cubicBezTo>
                    <a:pt x="75141" y="25028"/>
                    <a:pt x="75121" y="25464"/>
                    <a:pt x="75141" y="25900"/>
                  </a:cubicBezTo>
                  <a:cubicBezTo>
                    <a:pt x="75141" y="26317"/>
                    <a:pt x="75141" y="26753"/>
                    <a:pt x="75141" y="27189"/>
                  </a:cubicBezTo>
                  <a:cubicBezTo>
                    <a:pt x="75102" y="28042"/>
                    <a:pt x="75082" y="28895"/>
                    <a:pt x="75022" y="29728"/>
                  </a:cubicBezTo>
                  <a:cubicBezTo>
                    <a:pt x="75002" y="30144"/>
                    <a:pt x="74963" y="30561"/>
                    <a:pt x="74943" y="30977"/>
                  </a:cubicBezTo>
                  <a:lnTo>
                    <a:pt x="74884" y="31612"/>
                  </a:lnTo>
                  <a:lnTo>
                    <a:pt x="74824" y="32226"/>
                  </a:lnTo>
                  <a:cubicBezTo>
                    <a:pt x="74765" y="32643"/>
                    <a:pt x="74725" y="33059"/>
                    <a:pt x="74685" y="33476"/>
                  </a:cubicBezTo>
                  <a:cubicBezTo>
                    <a:pt x="74646" y="33892"/>
                    <a:pt x="74566" y="34289"/>
                    <a:pt x="74507" y="34705"/>
                  </a:cubicBezTo>
                  <a:cubicBezTo>
                    <a:pt x="74031" y="37958"/>
                    <a:pt x="73297" y="41091"/>
                    <a:pt x="72405" y="44086"/>
                  </a:cubicBezTo>
                  <a:cubicBezTo>
                    <a:pt x="70580" y="50075"/>
                    <a:pt x="68101" y="55469"/>
                    <a:pt x="65384" y="60367"/>
                  </a:cubicBezTo>
                  <a:cubicBezTo>
                    <a:pt x="62687" y="65265"/>
                    <a:pt x="59752" y="69688"/>
                    <a:pt x="56857" y="73733"/>
                  </a:cubicBezTo>
                  <a:cubicBezTo>
                    <a:pt x="51046" y="81824"/>
                    <a:pt x="45414" y="88527"/>
                    <a:pt x="40139" y="94060"/>
                  </a:cubicBezTo>
                  <a:cubicBezTo>
                    <a:pt x="39465" y="94754"/>
                    <a:pt x="38830" y="95449"/>
                    <a:pt x="38176" y="96083"/>
                  </a:cubicBezTo>
                  <a:cubicBezTo>
                    <a:pt x="37521" y="96738"/>
                    <a:pt x="36867" y="97372"/>
                    <a:pt x="36232" y="98007"/>
                  </a:cubicBezTo>
                  <a:cubicBezTo>
                    <a:pt x="35598" y="98622"/>
                    <a:pt x="34963" y="99216"/>
                    <a:pt x="34328" y="99811"/>
                  </a:cubicBezTo>
                  <a:cubicBezTo>
                    <a:pt x="34031" y="100109"/>
                    <a:pt x="33714" y="100406"/>
                    <a:pt x="33416" y="100684"/>
                  </a:cubicBezTo>
                  <a:cubicBezTo>
                    <a:pt x="33099" y="100962"/>
                    <a:pt x="32782" y="101239"/>
                    <a:pt x="32484" y="101517"/>
                  </a:cubicBezTo>
                  <a:cubicBezTo>
                    <a:pt x="30045" y="103758"/>
                    <a:pt x="27665" y="105662"/>
                    <a:pt x="25484" y="107407"/>
                  </a:cubicBezTo>
                  <a:cubicBezTo>
                    <a:pt x="21041" y="110857"/>
                    <a:pt x="17135" y="113396"/>
                    <a:pt x="13862" y="115359"/>
                  </a:cubicBezTo>
                  <a:cubicBezTo>
                    <a:pt x="12216" y="116351"/>
                    <a:pt x="10769" y="117243"/>
                    <a:pt x="9460" y="117977"/>
                  </a:cubicBezTo>
                  <a:cubicBezTo>
                    <a:pt x="8151" y="118750"/>
                    <a:pt x="6981" y="119365"/>
                    <a:pt x="5950" y="119881"/>
                  </a:cubicBezTo>
                  <a:cubicBezTo>
                    <a:pt x="3887" y="120892"/>
                    <a:pt x="2380" y="121408"/>
                    <a:pt x="1408" y="121705"/>
                  </a:cubicBezTo>
                  <a:cubicBezTo>
                    <a:pt x="932" y="121864"/>
                    <a:pt x="575" y="121943"/>
                    <a:pt x="337" y="122003"/>
                  </a:cubicBezTo>
                  <a:cubicBezTo>
                    <a:pt x="218" y="122022"/>
                    <a:pt x="139" y="122062"/>
                    <a:pt x="80" y="122062"/>
                  </a:cubicBezTo>
                  <a:cubicBezTo>
                    <a:pt x="40" y="122082"/>
                    <a:pt x="0" y="122102"/>
                    <a:pt x="0" y="122102"/>
                  </a:cubicBezTo>
                  <a:cubicBezTo>
                    <a:pt x="0" y="122102"/>
                    <a:pt x="40" y="122102"/>
                    <a:pt x="80" y="122082"/>
                  </a:cubicBezTo>
                  <a:cubicBezTo>
                    <a:pt x="139" y="122062"/>
                    <a:pt x="238" y="122062"/>
                    <a:pt x="357" y="122022"/>
                  </a:cubicBezTo>
                  <a:cubicBezTo>
                    <a:pt x="575" y="121983"/>
                    <a:pt x="932" y="121903"/>
                    <a:pt x="1428" y="121765"/>
                  </a:cubicBezTo>
                  <a:cubicBezTo>
                    <a:pt x="2420" y="121487"/>
                    <a:pt x="3927" y="120991"/>
                    <a:pt x="6009" y="119980"/>
                  </a:cubicBezTo>
                  <a:cubicBezTo>
                    <a:pt x="7040" y="119484"/>
                    <a:pt x="8210" y="118849"/>
                    <a:pt x="9519" y="118116"/>
                  </a:cubicBezTo>
                  <a:cubicBezTo>
                    <a:pt x="10848" y="117362"/>
                    <a:pt x="12296" y="116489"/>
                    <a:pt x="13942" y="115518"/>
                  </a:cubicBezTo>
                  <a:cubicBezTo>
                    <a:pt x="17234" y="113554"/>
                    <a:pt x="21160" y="111016"/>
                    <a:pt x="25603" y="107585"/>
                  </a:cubicBezTo>
                  <a:cubicBezTo>
                    <a:pt x="27804" y="105840"/>
                    <a:pt x="30184" y="103916"/>
                    <a:pt x="32623" y="101695"/>
                  </a:cubicBezTo>
                  <a:cubicBezTo>
                    <a:pt x="32940" y="101418"/>
                    <a:pt x="33238" y="101140"/>
                    <a:pt x="33555" y="100862"/>
                  </a:cubicBezTo>
                  <a:cubicBezTo>
                    <a:pt x="33872" y="100565"/>
                    <a:pt x="34170" y="100268"/>
                    <a:pt x="34487" y="99990"/>
                  </a:cubicBezTo>
                  <a:cubicBezTo>
                    <a:pt x="35122" y="99395"/>
                    <a:pt x="35756" y="98800"/>
                    <a:pt x="36391" y="98185"/>
                  </a:cubicBezTo>
                  <a:cubicBezTo>
                    <a:pt x="37025" y="97551"/>
                    <a:pt x="37680" y="96916"/>
                    <a:pt x="38334" y="96262"/>
                  </a:cubicBezTo>
                  <a:cubicBezTo>
                    <a:pt x="38989" y="95607"/>
                    <a:pt x="39643" y="94933"/>
                    <a:pt x="40298" y="94239"/>
                  </a:cubicBezTo>
                  <a:cubicBezTo>
                    <a:pt x="45612" y="88706"/>
                    <a:pt x="51264" y="81983"/>
                    <a:pt x="57075" y="73892"/>
                  </a:cubicBezTo>
                  <a:cubicBezTo>
                    <a:pt x="59990" y="69827"/>
                    <a:pt x="62905" y="65424"/>
                    <a:pt x="65642" y="60506"/>
                  </a:cubicBezTo>
                  <a:cubicBezTo>
                    <a:pt x="68339" y="55608"/>
                    <a:pt x="70858" y="50174"/>
                    <a:pt x="72682" y="44165"/>
                  </a:cubicBezTo>
                  <a:cubicBezTo>
                    <a:pt x="73575" y="41170"/>
                    <a:pt x="74308" y="38017"/>
                    <a:pt x="74784" y="34745"/>
                  </a:cubicBezTo>
                  <a:cubicBezTo>
                    <a:pt x="74844" y="34348"/>
                    <a:pt x="74923" y="33932"/>
                    <a:pt x="74963" y="33515"/>
                  </a:cubicBezTo>
                  <a:cubicBezTo>
                    <a:pt x="75002" y="33099"/>
                    <a:pt x="75062" y="32683"/>
                    <a:pt x="75102" y="32266"/>
                  </a:cubicBezTo>
                  <a:lnTo>
                    <a:pt x="75181" y="31651"/>
                  </a:lnTo>
                  <a:lnTo>
                    <a:pt x="75221" y="31017"/>
                  </a:lnTo>
                  <a:cubicBezTo>
                    <a:pt x="75260" y="30600"/>
                    <a:pt x="75300" y="30184"/>
                    <a:pt x="75320" y="29748"/>
                  </a:cubicBezTo>
                  <a:cubicBezTo>
                    <a:pt x="75379" y="28915"/>
                    <a:pt x="75399" y="28062"/>
                    <a:pt x="75439" y="27189"/>
                  </a:cubicBezTo>
                  <a:cubicBezTo>
                    <a:pt x="75419" y="26753"/>
                    <a:pt x="75419" y="26337"/>
                    <a:pt x="75419" y="25900"/>
                  </a:cubicBezTo>
                  <a:cubicBezTo>
                    <a:pt x="75419" y="25464"/>
                    <a:pt x="75439" y="25028"/>
                    <a:pt x="75399" y="24591"/>
                  </a:cubicBezTo>
                  <a:cubicBezTo>
                    <a:pt x="75280" y="21121"/>
                    <a:pt x="74824" y="17551"/>
                    <a:pt x="73932" y="14002"/>
                  </a:cubicBezTo>
                  <a:cubicBezTo>
                    <a:pt x="73793" y="13565"/>
                    <a:pt x="73674" y="13109"/>
                    <a:pt x="73555" y="12673"/>
                  </a:cubicBezTo>
                  <a:lnTo>
                    <a:pt x="73356" y="11999"/>
                  </a:lnTo>
                  <a:lnTo>
                    <a:pt x="73158" y="11344"/>
                  </a:lnTo>
                  <a:cubicBezTo>
                    <a:pt x="72861" y="10452"/>
                    <a:pt x="72524" y="9579"/>
                    <a:pt x="72147" y="8726"/>
                  </a:cubicBezTo>
                  <a:cubicBezTo>
                    <a:pt x="71373" y="7001"/>
                    <a:pt x="70402" y="5335"/>
                    <a:pt x="69132" y="3868"/>
                  </a:cubicBezTo>
                  <a:cubicBezTo>
                    <a:pt x="68498" y="3154"/>
                    <a:pt x="67784" y="2499"/>
                    <a:pt x="67010" y="1924"/>
                  </a:cubicBezTo>
                  <a:cubicBezTo>
                    <a:pt x="66217" y="1369"/>
                    <a:pt x="65364" y="933"/>
                    <a:pt x="64472" y="596"/>
                  </a:cubicBezTo>
                  <a:cubicBezTo>
                    <a:pt x="63580" y="278"/>
                    <a:pt x="62648" y="80"/>
                    <a:pt x="61715" y="20"/>
                  </a:cubicBezTo>
                  <a:cubicBezTo>
                    <a:pt x="61506" y="7"/>
                    <a:pt x="61296" y="1"/>
                    <a:pt x="610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9"/>
            <p:cNvSpPr/>
            <p:nvPr/>
          </p:nvSpPr>
          <p:spPr>
            <a:xfrm>
              <a:off x="-850191" y="-1175068"/>
              <a:ext cx="1860462" cy="3775575"/>
            </a:xfrm>
            <a:custGeom>
              <a:rect b="b" l="l" r="r" t="t"/>
              <a:pathLst>
                <a:path extrusionOk="0" h="117720" w="58008">
                  <a:moveTo>
                    <a:pt x="7299" y="1"/>
                  </a:moveTo>
                  <a:cubicBezTo>
                    <a:pt x="7120" y="417"/>
                    <a:pt x="6922" y="834"/>
                    <a:pt x="6723" y="1250"/>
                  </a:cubicBezTo>
                  <a:lnTo>
                    <a:pt x="6386" y="1964"/>
                  </a:lnTo>
                  <a:cubicBezTo>
                    <a:pt x="6287" y="2182"/>
                    <a:pt x="6188" y="2440"/>
                    <a:pt x="6089" y="2678"/>
                  </a:cubicBezTo>
                  <a:cubicBezTo>
                    <a:pt x="5910" y="3154"/>
                    <a:pt x="5692" y="3630"/>
                    <a:pt x="5534" y="4126"/>
                  </a:cubicBezTo>
                  <a:cubicBezTo>
                    <a:pt x="4839" y="6069"/>
                    <a:pt x="4304" y="8032"/>
                    <a:pt x="3947" y="10016"/>
                  </a:cubicBezTo>
                  <a:cubicBezTo>
                    <a:pt x="3233" y="13982"/>
                    <a:pt x="3114" y="17948"/>
                    <a:pt x="3590" y="21736"/>
                  </a:cubicBezTo>
                  <a:cubicBezTo>
                    <a:pt x="3828" y="23640"/>
                    <a:pt x="4185" y="25504"/>
                    <a:pt x="4720" y="27289"/>
                  </a:cubicBezTo>
                  <a:cubicBezTo>
                    <a:pt x="5256" y="29073"/>
                    <a:pt x="5930" y="30799"/>
                    <a:pt x="6704" y="32445"/>
                  </a:cubicBezTo>
                  <a:cubicBezTo>
                    <a:pt x="7477" y="34091"/>
                    <a:pt x="8409" y="35638"/>
                    <a:pt x="9381" y="37105"/>
                  </a:cubicBezTo>
                  <a:cubicBezTo>
                    <a:pt x="9639" y="37462"/>
                    <a:pt x="9877" y="37839"/>
                    <a:pt x="10134" y="38176"/>
                  </a:cubicBezTo>
                  <a:cubicBezTo>
                    <a:pt x="10412" y="38533"/>
                    <a:pt x="10670" y="38890"/>
                    <a:pt x="10928" y="39227"/>
                  </a:cubicBezTo>
                  <a:cubicBezTo>
                    <a:pt x="11503" y="39901"/>
                    <a:pt x="12038" y="40576"/>
                    <a:pt x="12633" y="41210"/>
                  </a:cubicBezTo>
                  <a:cubicBezTo>
                    <a:pt x="13208" y="41865"/>
                    <a:pt x="13823" y="42460"/>
                    <a:pt x="14418" y="43054"/>
                  </a:cubicBezTo>
                  <a:cubicBezTo>
                    <a:pt x="15053" y="43630"/>
                    <a:pt x="15667" y="44205"/>
                    <a:pt x="16322" y="44720"/>
                  </a:cubicBezTo>
                  <a:cubicBezTo>
                    <a:pt x="16956" y="45276"/>
                    <a:pt x="17650" y="45751"/>
                    <a:pt x="18305" y="46247"/>
                  </a:cubicBezTo>
                  <a:cubicBezTo>
                    <a:pt x="18999" y="46723"/>
                    <a:pt x="19653" y="47199"/>
                    <a:pt x="20367" y="47616"/>
                  </a:cubicBezTo>
                  <a:cubicBezTo>
                    <a:pt x="21756" y="48468"/>
                    <a:pt x="23203" y="49202"/>
                    <a:pt x="24611" y="49876"/>
                  </a:cubicBezTo>
                  <a:cubicBezTo>
                    <a:pt x="26039" y="50570"/>
                    <a:pt x="27467" y="51225"/>
                    <a:pt x="28835" y="51919"/>
                  </a:cubicBezTo>
                  <a:cubicBezTo>
                    <a:pt x="30204" y="52613"/>
                    <a:pt x="31532" y="53327"/>
                    <a:pt x="32762" y="54160"/>
                  </a:cubicBezTo>
                  <a:cubicBezTo>
                    <a:pt x="34011" y="54973"/>
                    <a:pt x="35142" y="55905"/>
                    <a:pt x="36133" y="56956"/>
                  </a:cubicBezTo>
                  <a:cubicBezTo>
                    <a:pt x="37125" y="58007"/>
                    <a:pt x="37978" y="59157"/>
                    <a:pt x="38612" y="60387"/>
                  </a:cubicBezTo>
                  <a:cubicBezTo>
                    <a:pt x="39247" y="61636"/>
                    <a:pt x="39663" y="62965"/>
                    <a:pt x="39802" y="64294"/>
                  </a:cubicBezTo>
                  <a:cubicBezTo>
                    <a:pt x="39921" y="65642"/>
                    <a:pt x="39723" y="66991"/>
                    <a:pt x="39267" y="68200"/>
                  </a:cubicBezTo>
                  <a:cubicBezTo>
                    <a:pt x="38811" y="69430"/>
                    <a:pt x="38116" y="70541"/>
                    <a:pt x="37264" y="71492"/>
                  </a:cubicBezTo>
                  <a:cubicBezTo>
                    <a:pt x="35578" y="73396"/>
                    <a:pt x="33416" y="74705"/>
                    <a:pt x="31175" y="75558"/>
                  </a:cubicBezTo>
                  <a:cubicBezTo>
                    <a:pt x="30065" y="75974"/>
                    <a:pt x="28915" y="76272"/>
                    <a:pt x="27764" y="76470"/>
                  </a:cubicBezTo>
                  <a:cubicBezTo>
                    <a:pt x="26634" y="76668"/>
                    <a:pt x="25504" y="76787"/>
                    <a:pt x="24373" y="76867"/>
                  </a:cubicBezTo>
                  <a:cubicBezTo>
                    <a:pt x="22581" y="76994"/>
                    <a:pt x="20826" y="77006"/>
                    <a:pt x="19119" y="77006"/>
                  </a:cubicBezTo>
                  <a:cubicBezTo>
                    <a:pt x="18693" y="77006"/>
                    <a:pt x="18269" y="77006"/>
                    <a:pt x="17849" y="77006"/>
                  </a:cubicBezTo>
                  <a:cubicBezTo>
                    <a:pt x="16798" y="77006"/>
                    <a:pt x="15767" y="77025"/>
                    <a:pt x="14755" y="77045"/>
                  </a:cubicBezTo>
                  <a:cubicBezTo>
                    <a:pt x="14239" y="77065"/>
                    <a:pt x="13744" y="77105"/>
                    <a:pt x="13248" y="77125"/>
                  </a:cubicBezTo>
                  <a:cubicBezTo>
                    <a:pt x="12752" y="77184"/>
                    <a:pt x="12256" y="77224"/>
                    <a:pt x="11761" y="77303"/>
                  </a:cubicBezTo>
                  <a:cubicBezTo>
                    <a:pt x="11265" y="77363"/>
                    <a:pt x="10789" y="77482"/>
                    <a:pt x="10333" y="77561"/>
                  </a:cubicBezTo>
                  <a:cubicBezTo>
                    <a:pt x="9857" y="77680"/>
                    <a:pt x="9381" y="77759"/>
                    <a:pt x="8925" y="77898"/>
                  </a:cubicBezTo>
                  <a:cubicBezTo>
                    <a:pt x="8012" y="78156"/>
                    <a:pt x="7140" y="78473"/>
                    <a:pt x="6307" y="78830"/>
                  </a:cubicBezTo>
                  <a:cubicBezTo>
                    <a:pt x="5454" y="79167"/>
                    <a:pt x="4661" y="79584"/>
                    <a:pt x="3907" y="80020"/>
                  </a:cubicBezTo>
                  <a:cubicBezTo>
                    <a:pt x="3154" y="80476"/>
                    <a:pt x="2440" y="80952"/>
                    <a:pt x="1785" y="81487"/>
                  </a:cubicBezTo>
                  <a:cubicBezTo>
                    <a:pt x="1448" y="81745"/>
                    <a:pt x="1151" y="82023"/>
                    <a:pt x="833" y="82301"/>
                  </a:cubicBezTo>
                  <a:cubicBezTo>
                    <a:pt x="695" y="82439"/>
                    <a:pt x="556" y="82578"/>
                    <a:pt x="397" y="82737"/>
                  </a:cubicBezTo>
                  <a:lnTo>
                    <a:pt x="179" y="82955"/>
                  </a:lnTo>
                  <a:lnTo>
                    <a:pt x="40" y="83074"/>
                  </a:lnTo>
                  <a:cubicBezTo>
                    <a:pt x="40" y="83114"/>
                    <a:pt x="40" y="83173"/>
                    <a:pt x="40" y="83193"/>
                  </a:cubicBezTo>
                  <a:lnTo>
                    <a:pt x="40" y="83272"/>
                  </a:lnTo>
                  <a:cubicBezTo>
                    <a:pt x="40" y="84065"/>
                    <a:pt x="1" y="84859"/>
                    <a:pt x="1" y="85632"/>
                  </a:cubicBezTo>
                  <a:cubicBezTo>
                    <a:pt x="1" y="91800"/>
                    <a:pt x="596" y="96916"/>
                    <a:pt x="1190" y="101061"/>
                  </a:cubicBezTo>
                  <a:cubicBezTo>
                    <a:pt x="1805" y="105225"/>
                    <a:pt x="2440" y="108458"/>
                    <a:pt x="2975" y="110917"/>
                  </a:cubicBezTo>
                  <a:cubicBezTo>
                    <a:pt x="3511" y="113376"/>
                    <a:pt x="3927" y="115082"/>
                    <a:pt x="4205" y="116152"/>
                  </a:cubicBezTo>
                  <a:cubicBezTo>
                    <a:pt x="4344" y="116708"/>
                    <a:pt x="4443" y="117085"/>
                    <a:pt x="4522" y="117342"/>
                  </a:cubicBezTo>
                  <a:cubicBezTo>
                    <a:pt x="4562" y="117461"/>
                    <a:pt x="4582" y="117560"/>
                    <a:pt x="4601" y="117620"/>
                  </a:cubicBezTo>
                  <a:cubicBezTo>
                    <a:pt x="4621" y="117679"/>
                    <a:pt x="4621" y="117719"/>
                    <a:pt x="4621" y="117719"/>
                  </a:cubicBezTo>
                  <a:cubicBezTo>
                    <a:pt x="4621" y="117719"/>
                    <a:pt x="4621" y="117679"/>
                    <a:pt x="4621" y="117620"/>
                  </a:cubicBezTo>
                  <a:cubicBezTo>
                    <a:pt x="4601" y="117560"/>
                    <a:pt x="4582" y="117461"/>
                    <a:pt x="4562" y="117342"/>
                  </a:cubicBezTo>
                  <a:cubicBezTo>
                    <a:pt x="4502" y="117085"/>
                    <a:pt x="4403" y="116688"/>
                    <a:pt x="4284" y="116152"/>
                  </a:cubicBezTo>
                  <a:cubicBezTo>
                    <a:pt x="4026" y="115062"/>
                    <a:pt x="3610" y="113356"/>
                    <a:pt x="3094" y="110897"/>
                  </a:cubicBezTo>
                  <a:cubicBezTo>
                    <a:pt x="2579" y="108438"/>
                    <a:pt x="1944" y="105206"/>
                    <a:pt x="1349" y="101041"/>
                  </a:cubicBezTo>
                  <a:cubicBezTo>
                    <a:pt x="774" y="96896"/>
                    <a:pt x="219" y="91800"/>
                    <a:pt x="219" y="85632"/>
                  </a:cubicBezTo>
                  <a:cubicBezTo>
                    <a:pt x="219" y="84879"/>
                    <a:pt x="258" y="84085"/>
                    <a:pt x="258" y="83292"/>
                  </a:cubicBezTo>
                  <a:lnTo>
                    <a:pt x="258" y="83173"/>
                  </a:lnTo>
                  <a:lnTo>
                    <a:pt x="338" y="83094"/>
                  </a:lnTo>
                  <a:lnTo>
                    <a:pt x="556" y="82876"/>
                  </a:lnTo>
                  <a:cubicBezTo>
                    <a:pt x="695" y="82737"/>
                    <a:pt x="833" y="82598"/>
                    <a:pt x="992" y="82459"/>
                  </a:cubicBezTo>
                  <a:cubicBezTo>
                    <a:pt x="1290" y="82182"/>
                    <a:pt x="1587" y="81904"/>
                    <a:pt x="1924" y="81646"/>
                  </a:cubicBezTo>
                  <a:cubicBezTo>
                    <a:pt x="2579" y="81130"/>
                    <a:pt x="3293" y="80655"/>
                    <a:pt x="4026" y="80218"/>
                  </a:cubicBezTo>
                  <a:cubicBezTo>
                    <a:pt x="4780" y="79782"/>
                    <a:pt x="5553" y="79365"/>
                    <a:pt x="6406" y="79028"/>
                  </a:cubicBezTo>
                  <a:cubicBezTo>
                    <a:pt x="7239" y="78691"/>
                    <a:pt x="8092" y="78374"/>
                    <a:pt x="9004" y="78136"/>
                  </a:cubicBezTo>
                  <a:cubicBezTo>
                    <a:pt x="9440" y="77997"/>
                    <a:pt x="9916" y="77898"/>
                    <a:pt x="10372" y="77779"/>
                  </a:cubicBezTo>
                  <a:cubicBezTo>
                    <a:pt x="10848" y="77700"/>
                    <a:pt x="11324" y="77601"/>
                    <a:pt x="11800" y="77541"/>
                  </a:cubicBezTo>
                  <a:cubicBezTo>
                    <a:pt x="12276" y="77462"/>
                    <a:pt x="12772" y="77422"/>
                    <a:pt x="13268" y="77363"/>
                  </a:cubicBezTo>
                  <a:cubicBezTo>
                    <a:pt x="13764" y="77343"/>
                    <a:pt x="14259" y="77303"/>
                    <a:pt x="14755" y="77283"/>
                  </a:cubicBezTo>
                  <a:cubicBezTo>
                    <a:pt x="15767" y="77263"/>
                    <a:pt x="16798" y="77244"/>
                    <a:pt x="17849" y="77244"/>
                  </a:cubicBezTo>
                  <a:cubicBezTo>
                    <a:pt x="18550" y="77244"/>
                    <a:pt x="19259" y="77248"/>
                    <a:pt x="19977" y="77248"/>
                  </a:cubicBezTo>
                  <a:cubicBezTo>
                    <a:pt x="21414" y="77248"/>
                    <a:pt x="22886" y="77230"/>
                    <a:pt x="24393" y="77125"/>
                  </a:cubicBezTo>
                  <a:cubicBezTo>
                    <a:pt x="25524" y="77045"/>
                    <a:pt x="26674" y="76926"/>
                    <a:pt x="27824" y="76708"/>
                  </a:cubicBezTo>
                  <a:cubicBezTo>
                    <a:pt x="28974" y="76510"/>
                    <a:pt x="30124" y="76232"/>
                    <a:pt x="31275" y="75796"/>
                  </a:cubicBezTo>
                  <a:cubicBezTo>
                    <a:pt x="33535" y="74943"/>
                    <a:pt x="35737" y="73614"/>
                    <a:pt x="37482" y="71671"/>
                  </a:cubicBezTo>
                  <a:cubicBezTo>
                    <a:pt x="38335" y="70699"/>
                    <a:pt x="39049" y="69569"/>
                    <a:pt x="39524" y="68300"/>
                  </a:cubicBezTo>
                  <a:cubicBezTo>
                    <a:pt x="39981" y="67050"/>
                    <a:pt x="40199" y="65662"/>
                    <a:pt x="40060" y="64274"/>
                  </a:cubicBezTo>
                  <a:cubicBezTo>
                    <a:pt x="39941" y="62886"/>
                    <a:pt x="39505" y="61537"/>
                    <a:pt x="38850" y="60268"/>
                  </a:cubicBezTo>
                  <a:cubicBezTo>
                    <a:pt x="38196" y="58999"/>
                    <a:pt x="37343" y="57829"/>
                    <a:pt x="36332" y="56758"/>
                  </a:cubicBezTo>
                  <a:cubicBezTo>
                    <a:pt x="35340" y="55687"/>
                    <a:pt x="34170" y="54755"/>
                    <a:pt x="32921" y="53922"/>
                  </a:cubicBezTo>
                  <a:cubicBezTo>
                    <a:pt x="31671" y="53089"/>
                    <a:pt x="30343" y="52355"/>
                    <a:pt x="28954" y="51661"/>
                  </a:cubicBezTo>
                  <a:cubicBezTo>
                    <a:pt x="27586" y="50967"/>
                    <a:pt x="26158" y="50313"/>
                    <a:pt x="24750" y="49638"/>
                  </a:cubicBezTo>
                  <a:cubicBezTo>
                    <a:pt x="23322" y="48944"/>
                    <a:pt x="21894" y="48230"/>
                    <a:pt x="20506" y="47358"/>
                  </a:cubicBezTo>
                  <a:cubicBezTo>
                    <a:pt x="19812" y="46961"/>
                    <a:pt x="19158" y="46485"/>
                    <a:pt x="18464" y="46029"/>
                  </a:cubicBezTo>
                  <a:cubicBezTo>
                    <a:pt x="17809" y="45533"/>
                    <a:pt x="17135" y="45057"/>
                    <a:pt x="16500" y="44502"/>
                  </a:cubicBezTo>
                  <a:cubicBezTo>
                    <a:pt x="15866" y="43987"/>
                    <a:pt x="15251" y="43411"/>
                    <a:pt x="14616" y="42836"/>
                  </a:cubicBezTo>
                  <a:cubicBezTo>
                    <a:pt x="14021" y="42241"/>
                    <a:pt x="13407" y="41666"/>
                    <a:pt x="12851" y="41012"/>
                  </a:cubicBezTo>
                  <a:cubicBezTo>
                    <a:pt x="12256" y="40397"/>
                    <a:pt x="11721" y="39723"/>
                    <a:pt x="11166" y="39049"/>
                  </a:cubicBezTo>
                  <a:cubicBezTo>
                    <a:pt x="10908" y="38711"/>
                    <a:pt x="10650" y="38354"/>
                    <a:pt x="10392" y="38017"/>
                  </a:cubicBezTo>
                  <a:cubicBezTo>
                    <a:pt x="10115" y="37660"/>
                    <a:pt x="9877" y="37303"/>
                    <a:pt x="9639" y="36946"/>
                  </a:cubicBezTo>
                  <a:cubicBezTo>
                    <a:pt x="8647" y="35479"/>
                    <a:pt x="7735" y="33952"/>
                    <a:pt x="6981" y="32306"/>
                  </a:cubicBezTo>
                  <a:cubicBezTo>
                    <a:pt x="6208" y="30680"/>
                    <a:pt x="5534" y="28974"/>
                    <a:pt x="4998" y="27209"/>
                  </a:cubicBezTo>
                  <a:cubicBezTo>
                    <a:pt x="4482" y="25424"/>
                    <a:pt x="4125" y="23580"/>
                    <a:pt x="3888" y="21696"/>
                  </a:cubicBezTo>
                  <a:cubicBezTo>
                    <a:pt x="3412" y="17928"/>
                    <a:pt x="3550" y="14002"/>
                    <a:pt x="4244" y="10075"/>
                  </a:cubicBezTo>
                  <a:cubicBezTo>
                    <a:pt x="4601" y="8112"/>
                    <a:pt x="5117" y="6148"/>
                    <a:pt x="5811" y="4225"/>
                  </a:cubicBezTo>
                  <a:cubicBezTo>
                    <a:pt x="5970" y="3729"/>
                    <a:pt x="6188" y="3273"/>
                    <a:pt x="6366" y="2777"/>
                  </a:cubicBezTo>
                  <a:cubicBezTo>
                    <a:pt x="6466" y="2539"/>
                    <a:pt x="6565" y="2301"/>
                    <a:pt x="6664" y="2063"/>
                  </a:cubicBezTo>
                  <a:lnTo>
                    <a:pt x="7001" y="1369"/>
                  </a:lnTo>
                  <a:lnTo>
                    <a:pt x="7080" y="1210"/>
                  </a:lnTo>
                  <a:lnTo>
                    <a:pt x="7080" y="1389"/>
                  </a:lnTo>
                  <a:cubicBezTo>
                    <a:pt x="7100" y="1924"/>
                    <a:pt x="7140" y="2440"/>
                    <a:pt x="7160" y="2975"/>
                  </a:cubicBezTo>
                  <a:cubicBezTo>
                    <a:pt x="7437" y="7180"/>
                    <a:pt x="8231" y="11245"/>
                    <a:pt x="9381" y="15092"/>
                  </a:cubicBezTo>
                  <a:lnTo>
                    <a:pt x="9579" y="15826"/>
                  </a:lnTo>
                  <a:cubicBezTo>
                    <a:pt x="9658" y="16064"/>
                    <a:pt x="9738" y="16282"/>
                    <a:pt x="9817" y="16520"/>
                  </a:cubicBezTo>
                  <a:cubicBezTo>
                    <a:pt x="9976" y="16996"/>
                    <a:pt x="10134" y="17472"/>
                    <a:pt x="10313" y="17948"/>
                  </a:cubicBezTo>
                  <a:cubicBezTo>
                    <a:pt x="10452" y="18424"/>
                    <a:pt x="10650" y="18860"/>
                    <a:pt x="10828" y="19336"/>
                  </a:cubicBezTo>
                  <a:cubicBezTo>
                    <a:pt x="11007" y="19792"/>
                    <a:pt x="11185" y="20248"/>
                    <a:pt x="11364" y="20705"/>
                  </a:cubicBezTo>
                  <a:cubicBezTo>
                    <a:pt x="11761" y="21597"/>
                    <a:pt x="12157" y="22489"/>
                    <a:pt x="12554" y="23362"/>
                  </a:cubicBezTo>
                  <a:cubicBezTo>
                    <a:pt x="12772" y="23798"/>
                    <a:pt x="12990" y="24235"/>
                    <a:pt x="13208" y="24671"/>
                  </a:cubicBezTo>
                  <a:cubicBezTo>
                    <a:pt x="13426" y="25087"/>
                    <a:pt x="13645" y="25524"/>
                    <a:pt x="13883" y="25940"/>
                  </a:cubicBezTo>
                  <a:cubicBezTo>
                    <a:pt x="15707" y="29292"/>
                    <a:pt x="17829" y="32385"/>
                    <a:pt x="20169" y="35162"/>
                  </a:cubicBezTo>
                  <a:cubicBezTo>
                    <a:pt x="22509" y="37938"/>
                    <a:pt x="25067" y="40397"/>
                    <a:pt x="27705" y="42618"/>
                  </a:cubicBezTo>
                  <a:cubicBezTo>
                    <a:pt x="30323" y="44839"/>
                    <a:pt x="33000" y="46862"/>
                    <a:pt x="35598" y="48806"/>
                  </a:cubicBezTo>
                  <a:cubicBezTo>
                    <a:pt x="38196" y="50769"/>
                    <a:pt x="40734" y="52673"/>
                    <a:pt x="43094" y="54616"/>
                  </a:cubicBezTo>
                  <a:cubicBezTo>
                    <a:pt x="45474" y="56560"/>
                    <a:pt x="47695" y="58562"/>
                    <a:pt x="49698" y="60665"/>
                  </a:cubicBezTo>
                  <a:cubicBezTo>
                    <a:pt x="49936" y="60922"/>
                    <a:pt x="50174" y="61180"/>
                    <a:pt x="50432" y="61458"/>
                  </a:cubicBezTo>
                  <a:lnTo>
                    <a:pt x="50789" y="61835"/>
                  </a:lnTo>
                  <a:cubicBezTo>
                    <a:pt x="50908" y="61973"/>
                    <a:pt x="51027" y="62112"/>
                    <a:pt x="51146" y="62251"/>
                  </a:cubicBezTo>
                  <a:cubicBezTo>
                    <a:pt x="51602" y="62806"/>
                    <a:pt x="52058" y="63342"/>
                    <a:pt x="52494" y="63877"/>
                  </a:cubicBezTo>
                  <a:cubicBezTo>
                    <a:pt x="53367" y="64988"/>
                    <a:pt x="54180" y="66118"/>
                    <a:pt x="54874" y="67288"/>
                  </a:cubicBezTo>
                  <a:cubicBezTo>
                    <a:pt x="56262" y="69609"/>
                    <a:pt x="57234" y="72127"/>
                    <a:pt x="57492" y="74665"/>
                  </a:cubicBezTo>
                  <a:cubicBezTo>
                    <a:pt x="57730" y="77184"/>
                    <a:pt x="57274" y="79722"/>
                    <a:pt x="56123" y="81805"/>
                  </a:cubicBezTo>
                  <a:cubicBezTo>
                    <a:pt x="55528" y="82836"/>
                    <a:pt x="54755" y="83748"/>
                    <a:pt x="53863" y="84462"/>
                  </a:cubicBezTo>
                  <a:cubicBezTo>
                    <a:pt x="53426" y="84839"/>
                    <a:pt x="52950" y="85156"/>
                    <a:pt x="52474" y="85454"/>
                  </a:cubicBezTo>
                  <a:cubicBezTo>
                    <a:pt x="51979" y="85731"/>
                    <a:pt x="51483" y="85989"/>
                    <a:pt x="50967" y="86207"/>
                  </a:cubicBezTo>
                  <a:cubicBezTo>
                    <a:pt x="48905" y="87100"/>
                    <a:pt x="46743" y="87476"/>
                    <a:pt x="44661" y="87675"/>
                  </a:cubicBezTo>
                  <a:cubicBezTo>
                    <a:pt x="42578" y="87873"/>
                    <a:pt x="40556" y="87913"/>
                    <a:pt x="38592" y="88052"/>
                  </a:cubicBezTo>
                  <a:cubicBezTo>
                    <a:pt x="36629" y="88190"/>
                    <a:pt x="34765" y="88468"/>
                    <a:pt x="33000" y="88904"/>
                  </a:cubicBezTo>
                  <a:cubicBezTo>
                    <a:pt x="29450" y="89737"/>
                    <a:pt x="26337" y="91046"/>
                    <a:pt x="23620" y="92533"/>
                  </a:cubicBezTo>
                  <a:cubicBezTo>
                    <a:pt x="22271" y="93287"/>
                    <a:pt x="21022" y="94080"/>
                    <a:pt x="19872" y="94893"/>
                  </a:cubicBezTo>
                  <a:cubicBezTo>
                    <a:pt x="18721" y="95726"/>
                    <a:pt x="17650" y="96559"/>
                    <a:pt x="16699" y="97412"/>
                  </a:cubicBezTo>
                  <a:cubicBezTo>
                    <a:pt x="14755" y="99117"/>
                    <a:pt x="13169" y="100843"/>
                    <a:pt x="11860" y="102489"/>
                  </a:cubicBezTo>
                  <a:cubicBezTo>
                    <a:pt x="9242" y="105781"/>
                    <a:pt x="7695" y="108736"/>
                    <a:pt x="6704" y="111036"/>
                  </a:cubicBezTo>
                  <a:cubicBezTo>
                    <a:pt x="5712" y="113376"/>
                    <a:pt x="5256" y="115062"/>
                    <a:pt x="4978" y="116133"/>
                  </a:cubicBezTo>
                  <a:cubicBezTo>
                    <a:pt x="4839" y="116688"/>
                    <a:pt x="4760" y="117085"/>
                    <a:pt x="4701" y="117342"/>
                  </a:cubicBezTo>
                  <a:cubicBezTo>
                    <a:pt x="4681" y="117461"/>
                    <a:pt x="4661" y="117560"/>
                    <a:pt x="4641" y="117620"/>
                  </a:cubicBezTo>
                  <a:cubicBezTo>
                    <a:pt x="4621" y="117679"/>
                    <a:pt x="4621" y="117719"/>
                    <a:pt x="4621" y="117719"/>
                  </a:cubicBezTo>
                  <a:cubicBezTo>
                    <a:pt x="4621" y="117719"/>
                    <a:pt x="4641" y="117679"/>
                    <a:pt x="4661" y="117620"/>
                  </a:cubicBezTo>
                  <a:cubicBezTo>
                    <a:pt x="4681" y="117560"/>
                    <a:pt x="4701" y="117461"/>
                    <a:pt x="4740" y="117342"/>
                  </a:cubicBezTo>
                  <a:cubicBezTo>
                    <a:pt x="4800" y="117085"/>
                    <a:pt x="4899" y="116688"/>
                    <a:pt x="5038" y="116152"/>
                  </a:cubicBezTo>
                  <a:cubicBezTo>
                    <a:pt x="5335" y="115082"/>
                    <a:pt x="5811" y="113396"/>
                    <a:pt x="6823" y="111095"/>
                  </a:cubicBezTo>
                  <a:cubicBezTo>
                    <a:pt x="7834" y="108795"/>
                    <a:pt x="9381" y="105860"/>
                    <a:pt x="11999" y="102588"/>
                  </a:cubicBezTo>
                  <a:cubicBezTo>
                    <a:pt x="13307" y="100942"/>
                    <a:pt x="14874" y="99236"/>
                    <a:pt x="16818" y="97551"/>
                  </a:cubicBezTo>
                  <a:cubicBezTo>
                    <a:pt x="17789" y="96698"/>
                    <a:pt x="18860" y="95885"/>
                    <a:pt x="19991" y="95052"/>
                  </a:cubicBezTo>
                  <a:cubicBezTo>
                    <a:pt x="21141" y="94239"/>
                    <a:pt x="22390" y="93466"/>
                    <a:pt x="23739" y="92712"/>
                  </a:cubicBezTo>
                  <a:cubicBezTo>
                    <a:pt x="26416" y="91244"/>
                    <a:pt x="29529" y="89955"/>
                    <a:pt x="33059" y="89122"/>
                  </a:cubicBezTo>
                  <a:cubicBezTo>
                    <a:pt x="34805" y="88706"/>
                    <a:pt x="36669" y="88428"/>
                    <a:pt x="38612" y="88290"/>
                  </a:cubicBezTo>
                  <a:cubicBezTo>
                    <a:pt x="40556" y="88151"/>
                    <a:pt x="42598" y="88111"/>
                    <a:pt x="44681" y="87913"/>
                  </a:cubicBezTo>
                  <a:cubicBezTo>
                    <a:pt x="46783" y="87714"/>
                    <a:pt x="48964" y="87338"/>
                    <a:pt x="51066" y="86445"/>
                  </a:cubicBezTo>
                  <a:cubicBezTo>
                    <a:pt x="51582" y="86207"/>
                    <a:pt x="52098" y="85949"/>
                    <a:pt x="52593" y="85652"/>
                  </a:cubicBezTo>
                  <a:cubicBezTo>
                    <a:pt x="53109" y="85374"/>
                    <a:pt x="53585" y="85037"/>
                    <a:pt x="54041" y="84660"/>
                  </a:cubicBezTo>
                  <a:cubicBezTo>
                    <a:pt x="54953" y="83907"/>
                    <a:pt x="55727" y="82975"/>
                    <a:pt x="56341" y="81924"/>
                  </a:cubicBezTo>
                  <a:cubicBezTo>
                    <a:pt x="57551" y="79782"/>
                    <a:pt x="58007" y="77204"/>
                    <a:pt x="57749" y="74626"/>
                  </a:cubicBezTo>
                  <a:cubicBezTo>
                    <a:pt x="57492" y="72048"/>
                    <a:pt x="56500" y="69490"/>
                    <a:pt x="55112" y="67130"/>
                  </a:cubicBezTo>
                  <a:cubicBezTo>
                    <a:pt x="54398" y="65960"/>
                    <a:pt x="53605" y="64809"/>
                    <a:pt x="52712" y="63699"/>
                  </a:cubicBezTo>
                  <a:cubicBezTo>
                    <a:pt x="52276" y="63163"/>
                    <a:pt x="51820" y="62608"/>
                    <a:pt x="51344" y="62073"/>
                  </a:cubicBezTo>
                  <a:cubicBezTo>
                    <a:pt x="51245" y="61934"/>
                    <a:pt x="51126" y="61795"/>
                    <a:pt x="51007" y="61656"/>
                  </a:cubicBezTo>
                  <a:lnTo>
                    <a:pt x="50630" y="61260"/>
                  </a:lnTo>
                  <a:cubicBezTo>
                    <a:pt x="50392" y="61002"/>
                    <a:pt x="50134" y="60724"/>
                    <a:pt x="49896" y="60466"/>
                  </a:cubicBezTo>
                  <a:cubicBezTo>
                    <a:pt x="47893" y="58344"/>
                    <a:pt x="45652" y="56341"/>
                    <a:pt x="43273" y="54398"/>
                  </a:cubicBezTo>
                  <a:cubicBezTo>
                    <a:pt x="40893" y="52435"/>
                    <a:pt x="38374" y="50531"/>
                    <a:pt x="35776" y="48587"/>
                  </a:cubicBezTo>
                  <a:cubicBezTo>
                    <a:pt x="33178" y="46624"/>
                    <a:pt x="30501" y="44601"/>
                    <a:pt x="27883" y="42380"/>
                  </a:cubicBezTo>
                  <a:cubicBezTo>
                    <a:pt x="25266" y="40179"/>
                    <a:pt x="22707" y="37740"/>
                    <a:pt x="20387" y="34963"/>
                  </a:cubicBezTo>
                  <a:cubicBezTo>
                    <a:pt x="18067" y="32207"/>
                    <a:pt x="15965" y="29133"/>
                    <a:pt x="14140" y="25801"/>
                  </a:cubicBezTo>
                  <a:cubicBezTo>
                    <a:pt x="13902" y="25385"/>
                    <a:pt x="13684" y="24948"/>
                    <a:pt x="13466" y="24532"/>
                  </a:cubicBezTo>
                  <a:cubicBezTo>
                    <a:pt x="13248" y="24096"/>
                    <a:pt x="13050" y="23679"/>
                    <a:pt x="12831" y="23243"/>
                  </a:cubicBezTo>
                  <a:cubicBezTo>
                    <a:pt x="12415" y="22370"/>
                    <a:pt x="12038" y="21478"/>
                    <a:pt x="11642" y="20586"/>
                  </a:cubicBezTo>
                  <a:cubicBezTo>
                    <a:pt x="11463" y="20129"/>
                    <a:pt x="11285" y="19673"/>
                    <a:pt x="11106" y="19217"/>
                  </a:cubicBezTo>
                  <a:cubicBezTo>
                    <a:pt x="10928" y="18761"/>
                    <a:pt x="10729" y="18305"/>
                    <a:pt x="10571" y="17849"/>
                  </a:cubicBezTo>
                  <a:cubicBezTo>
                    <a:pt x="10412" y="17373"/>
                    <a:pt x="10253" y="16917"/>
                    <a:pt x="10095" y="16441"/>
                  </a:cubicBezTo>
                  <a:cubicBezTo>
                    <a:pt x="10015" y="16203"/>
                    <a:pt x="9936" y="15965"/>
                    <a:pt x="9857" y="15727"/>
                  </a:cubicBezTo>
                  <a:lnTo>
                    <a:pt x="9658" y="15013"/>
                  </a:lnTo>
                  <a:cubicBezTo>
                    <a:pt x="8508" y="11186"/>
                    <a:pt x="7735" y="7140"/>
                    <a:pt x="7437" y="2956"/>
                  </a:cubicBezTo>
                  <a:cubicBezTo>
                    <a:pt x="7418" y="2420"/>
                    <a:pt x="7398" y="1905"/>
                    <a:pt x="7378" y="1389"/>
                  </a:cubicBezTo>
                  <a:cubicBezTo>
                    <a:pt x="7358" y="913"/>
                    <a:pt x="7338" y="457"/>
                    <a:pt x="72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29"/>
            <p:cNvSpPr/>
            <p:nvPr/>
          </p:nvSpPr>
          <p:spPr>
            <a:xfrm>
              <a:off x="-422760" y="673655"/>
              <a:ext cx="482787" cy="497958"/>
            </a:xfrm>
            <a:custGeom>
              <a:rect b="b" l="l" r="r" t="t"/>
              <a:pathLst>
                <a:path extrusionOk="0" h="15526" w="15053">
                  <a:moveTo>
                    <a:pt x="8831" y="1"/>
                  </a:moveTo>
                  <a:cubicBezTo>
                    <a:pt x="8528" y="1"/>
                    <a:pt x="8220" y="23"/>
                    <a:pt x="7913" y="68"/>
                  </a:cubicBezTo>
                  <a:cubicBezTo>
                    <a:pt x="6703" y="266"/>
                    <a:pt x="5613" y="762"/>
                    <a:pt x="4680" y="1357"/>
                  </a:cubicBezTo>
                  <a:cubicBezTo>
                    <a:pt x="3748" y="1972"/>
                    <a:pt x="2955" y="2685"/>
                    <a:pt x="2321" y="3439"/>
                  </a:cubicBezTo>
                  <a:cubicBezTo>
                    <a:pt x="1012" y="4966"/>
                    <a:pt x="278" y="6672"/>
                    <a:pt x="99" y="8258"/>
                  </a:cubicBezTo>
                  <a:cubicBezTo>
                    <a:pt x="0" y="9071"/>
                    <a:pt x="60" y="9825"/>
                    <a:pt x="238" y="10519"/>
                  </a:cubicBezTo>
                  <a:cubicBezTo>
                    <a:pt x="397" y="11193"/>
                    <a:pt x="675" y="11808"/>
                    <a:pt x="1012" y="12323"/>
                  </a:cubicBezTo>
                  <a:cubicBezTo>
                    <a:pt x="1349" y="12839"/>
                    <a:pt x="1726" y="13275"/>
                    <a:pt x="2102" y="13632"/>
                  </a:cubicBezTo>
                  <a:cubicBezTo>
                    <a:pt x="2479" y="14009"/>
                    <a:pt x="2876" y="14307"/>
                    <a:pt x="3272" y="14525"/>
                  </a:cubicBezTo>
                  <a:cubicBezTo>
                    <a:pt x="3649" y="14743"/>
                    <a:pt x="4026" y="14902"/>
                    <a:pt x="4383" y="15021"/>
                  </a:cubicBezTo>
                  <a:cubicBezTo>
                    <a:pt x="4740" y="15159"/>
                    <a:pt x="5077" y="15239"/>
                    <a:pt x="5375" y="15298"/>
                  </a:cubicBezTo>
                  <a:cubicBezTo>
                    <a:pt x="5969" y="15417"/>
                    <a:pt x="6445" y="15477"/>
                    <a:pt x="6802" y="15496"/>
                  </a:cubicBezTo>
                  <a:cubicBezTo>
                    <a:pt x="7159" y="15516"/>
                    <a:pt x="7417" y="15516"/>
                    <a:pt x="7576" y="15516"/>
                  </a:cubicBezTo>
                  <a:cubicBezTo>
                    <a:pt x="7734" y="15496"/>
                    <a:pt x="7814" y="15496"/>
                    <a:pt x="7814" y="15477"/>
                  </a:cubicBezTo>
                  <a:cubicBezTo>
                    <a:pt x="7814" y="15457"/>
                    <a:pt x="7536" y="15457"/>
                    <a:pt x="6822" y="15377"/>
                  </a:cubicBezTo>
                  <a:cubicBezTo>
                    <a:pt x="6465" y="15338"/>
                    <a:pt x="5989" y="15278"/>
                    <a:pt x="5414" y="15139"/>
                  </a:cubicBezTo>
                  <a:cubicBezTo>
                    <a:pt x="5117" y="15060"/>
                    <a:pt x="4799" y="14981"/>
                    <a:pt x="4462" y="14842"/>
                  </a:cubicBezTo>
                  <a:cubicBezTo>
                    <a:pt x="4125" y="14723"/>
                    <a:pt x="3748" y="14564"/>
                    <a:pt x="3372" y="14346"/>
                  </a:cubicBezTo>
                  <a:cubicBezTo>
                    <a:pt x="2995" y="14108"/>
                    <a:pt x="2618" y="13831"/>
                    <a:pt x="2261" y="13474"/>
                  </a:cubicBezTo>
                  <a:cubicBezTo>
                    <a:pt x="1904" y="13117"/>
                    <a:pt x="1527" y="12700"/>
                    <a:pt x="1230" y="12185"/>
                  </a:cubicBezTo>
                  <a:cubicBezTo>
                    <a:pt x="912" y="11689"/>
                    <a:pt x="655" y="11094"/>
                    <a:pt x="476" y="10439"/>
                  </a:cubicBezTo>
                  <a:cubicBezTo>
                    <a:pt x="337" y="9785"/>
                    <a:pt x="278" y="9051"/>
                    <a:pt x="377" y="8298"/>
                  </a:cubicBezTo>
                  <a:cubicBezTo>
                    <a:pt x="536" y="6771"/>
                    <a:pt x="1269" y="5105"/>
                    <a:pt x="2539" y="3637"/>
                  </a:cubicBezTo>
                  <a:cubicBezTo>
                    <a:pt x="3173" y="2904"/>
                    <a:pt x="3927" y="2190"/>
                    <a:pt x="4839" y="1615"/>
                  </a:cubicBezTo>
                  <a:cubicBezTo>
                    <a:pt x="5751" y="1039"/>
                    <a:pt x="6802" y="564"/>
                    <a:pt x="7972" y="365"/>
                  </a:cubicBezTo>
                  <a:cubicBezTo>
                    <a:pt x="8264" y="320"/>
                    <a:pt x="8557" y="298"/>
                    <a:pt x="8847" y="298"/>
                  </a:cubicBezTo>
                  <a:cubicBezTo>
                    <a:pt x="9701" y="298"/>
                    <a:pt x="10529" y="491"/>
                    <a:pt x="11225" y="861"/>
                  </a:cubicBezTo>
                  <a:cubicBezTo>
                    <a:pt x="12177" y="1357"/>
                    <a:pt x="12871" y="2130"/>
                    <a:pt x="13386" y="2943"/>
                  </a:cubicBezTo>
                  <a:cubicBezTo>
                    <a:pt x="13644" y="3360"/>
                    <a:pt x="13882" y="3776"/>
                    <a:pt x="14061" y="4212"/>
                  </a:cubicBezTo>
                  <a:cubicBezTo>
                    <a:pt x="14239" y="4629"/>
                    <a:pt x="14378" y="5045"/>
                    <a:pt x="14497" y="5462"/>
                  </a:cubicBezTo>
                  <a:cubicBezTo>
                    <a:pt x="14695" y="6315"/>
                    <a:pt x="14775" y="7148"/>
                    <a:pt x="14775" y="7921"/>
                  </a:cubicBezTo>
                  <a:cubicBezTo>
                    <a:pt x="14755" y="9468"/>
                    <a:pt x="14497" y="10836"/>
                    <a:pt x="14041" y="11927"/>
                  </a:cubicBezTo>
                  <a:cubicBezTo>
                    <a:pt x="13585" y="13037"/>
                    <a:pt x="12930" y="13831"/>
                    <a:pt x="12197" y="14326"/>
                  </a:cubicBezTo>
                  <a:cubicBezTo>
                    <a:pt x="11483" y="14822"/>
                    <a:pt x="10789" y="15040"/>
                    <a:pt x="10213" y="15179"/>
                  </a:cubicBezTo>
                  <a:cubicBezTo>
                    <a:pt x="9638" y="15318"/>
                    <a:pt x="9162" y="15377"/>
                    <a:pt x="8805" y="15397"/>
                  </a:cubicBezTo>
                  <a:cubicBezTo>
                    <a:pt x="8091" y="15457"/>
                    <a:pt x="7814" y="15457"/>
                    <a:pt x="7814" y="15477"/>
                  </a:cubicBezTo>
                  <a:cubicBezTo>
                    <a:pt x="7814" y="15496"/>
                    <a:pt x="7873" y="15516"/>
                    <a:pt x="8032" y="15516"/>
                  </a:cubicBezTo>
                  <a:cubicBezTo>
                    <a:pt x="8138" y="15516"/>
                    <a:pt x="8288" y="15525"/>
                    <a:pt x="8481" y="15525"/>
                  </a:cubicBezTo>
                  <a:cubicBezTo>
                    <a:pt x="8578" y="15525"/>
                    <a:pt x="8686" y="15523"/>
                    <a:pt x="8805" y="15516"/>
                  </a:cubicBezTo>
                  <a:cubicBezTo>
                    <a:pt x="9162" y="15496"/>
                    <a:pt x="9638" y="15457"/>
                    <a:pt x="10253" y="15338"/>
                  </a:cubicBezTo>
                  <a:cubicBezTo>
                    <a:pt x="10828" y="15219"/>
                    <a:pt x="11562" y="15001"/>
                    <a:pt x="12316" y="14485"/>
                  </a:cubicBezTo>
                  <a:cubicBezTo>
                    <a:pt x="13069" y="13989"/>
                    <a:pt x="13783" y="13156"/>
                    <a:pt x="14259" y="12026"/>
                  </a:cubicBezTo>
                  <a:cubicBezTo>
                    <a:pt x="14735" y="10876"/>
                    <a:pt x="15013" y="9488"/>
                    <a:pt x="15032" y="7921"/>
                  </a:cubicBezTo>
                  <a:cubicBezTo>
                    <a:pt x="15052" y="7128"/>
                    <a:pt x="14973" y="6275"/>
                    <a:pt x="14755" y="5402"/>
                  </a:cubicBezTo>
                  <a:cubicBezTo>
                    <a:pt x="14656" y="4966"/>
                    <a:pt x="14517" y="4530"/>
                    <a:pt x="14318" y="4093"/>
                  </a:cubicBezTo>
                  <a:cubicBezTo>
                    <a:pt x="14140" y="3657"/>
                    <a:pt x="13902" y="3221"/>
                    <a:pt x="13644" y="2804"/>
                  </a:cubicBezTo>
                  <a:cubicBezTo>
                    <a:pt x="13109" y="1952"/>
                    <a:pt x="12355" y="1139"/>
                    <a:pt x="11364" y="603"/>
                  </a:cubicBezTo>
                  <a:cubicBezTo>
                    <a:pt x="10620" y="202"/>
                    <a:pt x="9742" y="1"/>
                    <a:pt x="883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29"/>
            <p:cNvSpPr/>
            <p:nvPr/>
          </p:nvSpPr>
          <p:spPr>
            <a:xfrm>
              <a:off x="2942516" y="746652"/>
              <a:ext cx="896234" cy="1089727"/>
            </a:xfrm>
            <a:custGeom>
              <a:rect b="b" l="l" r="r" t="t"/>
              <a:pathLst>
                <a:path extrusionOk="0" h="33977" w="27944">
                  <a:moveTo>
                    <a:pt x="6112" y="0"/>
                  </a:moveTo>
                  <a:cubicBezTo>
                    <a:pt x="5238" y="0"/>
                    <a:pt x="4308" y="79"/>
                    <a:pt x="3352" y="350"/>
                  </a:cubicBezTo>
                  <a:cubicBezTo>
                    <a:pt x="2777" y="528"/>
                    <a:pt x="2182" y="786"/>
                    <a:pt x="1647" y="1203"/>
                  </a:cubicBezTo>
                  <a:cubicBezTo>
                    <a:pt x="1112" y="1599"/>
                    <a:pt x="675" y="2155"/>
                    <a:pt x="398" y="2829"/>
                  </a:cubicBezTo>
                  <a:cubicBezTo>
                    <a:pt x="120" y="3483"/>
                    <a:pt x="1" y="4217"/>
                    <a:pt x="21" y="4971"/>
                  </a:cubicBezTo>
                  <a:cubicBezTo>
                    <a:pt x="21" y="5724"/>
                    <a:pt x="140" y="6478"/>
                    <a:pt x="338" y="7251"/>
                  </a:cubicBezTo>
                  <a:cubicBezTo>
                    <a:pt x="735" y="8798"/>
                    <a:pt x="1587" y="10285"/>
                    <a:pt x="2658" y="11713"/>
                  </a:cubicBezTo>
                  <a:cubicBezTo>
                    <a:pt x="3729" y="13121"/>
                    <a:pt x="5038" y="14470"/>
                    <a:pt x="6268" y="15997"/>
                  </a:cubicBezTo>
                  <a:cubicBezTo>
                    <a:pt x="6882" y="16770"/>
                    <a:pt x="7477" y="17564"/>
                    <a:pt x="7993" y="18476"/>
                  </a:cubicBezTo>
                  <a:cubicBezTo>
                    <a:pt x="8489" y="19368"/>
                    <a:pt x="8866" y="20360"/>
                    <a:pt x="9203" y="21391"/>
                  </a:cubicBezTo>
                  <a:cubicBezTo>
                    <a:pt x="9520" y="22442"/>
                    <a:pt x="9778" y="23533"/>
                    <a:pt x="10055" y="24643"/>
                  </a:cubicBezTo>
                  <a:cubicBezTo>
                    <a:pt x="10333" y="25754"/>
                    <a:pt x="10650" y="26904"/>
                    <a:pt x="11126" y="28034"/>
                  </a:cubicBezTo>
                  <a:cubicBezTo>
                    <a:pt x="11582" y="29165"/>
                    <a:pt x="12217" y="30216"/>
                    <a:pt x="13010" y="31069"/>
                  </a:cubicBezTo>
                  <a:cubicBezTo>
                    <a:pt x="13407" y="31505"/>
                    <a:pt x="13843" y="31882"/>
                    <a:pt x="14299" y="32219"/>
                  </a:cubicBezTo>
                  <a:cubicBezTo>
                    <a:pt x="14755" y="32556"/>
                    <a:pt x="15251" y="32853"/>
                    <a:pt x="15747" y="33091"/>
                  </a:cubicBezTo>
                  <a:cubicBezTo>
                    <a:pt x="16758" y="33567"/>
                    <a:pt x="17810" y="33865"/>
                    <a:pt x="18861" y="33944"/>
                  </a:cubicBezTo>
                  <a:cubicBezTo>
                    <a:pt x="19094" y="33966"/>
                    <a:pt x="19326" y="33976"/>
                    <a:pt x="19556" y="33976"/>
                  </a:cubicBezTo>
                  <a:cubicBezTo>
                    <a:pt x="20379" y="33976"/>
                    <a:pt x="21175" y="33844"/>
                    <a:pt x="21934" y="33627"/>
                  </a:cubicBezTo>
                  <a:cubicBezTo>
                    <a:pt x="23858" y="33032"/>
                    <a:pt x="25425" y="31802"/>
                    <a:pt x="26456" y="30335"/>
                  </a:cubicBezTo>
                  <a:cubicBezTo>
                    <a:pt x="26972" y="29601"/>
                    <a:pt x="27348" y="28788"/>
                    <a:pt x="27567" y="27975"/>
                  </a:cubicBezTo>
                  <a:cubicBezTo>
                    <a:pt x="27805" y="27162"/>
                    <a:pt x="27924" y="26349"/>
                    <a:pt x="27943" y="25556"/>
                  </a:cubicBezTo>
                  <a:cubicBezTo>
                    <a:pt x="27943" y="24762"/>
                    <a:pt x="27884" y="23989"/>
                    <a:pt x="27765" y="23255"/>
                  </a:cubicBezTo>
                  <a:cubicBezTo>
                    <a:pt x="27646" y="22521"/>
                    <a:pt x="27487" y="21807"/>
                    <a:pt x="27309" y="21153"/>
                  </a:cubicBezTo>
                  <a:cubicBezTo>
                    <a:pt x="26932" y="19804"/>
                    <a:pt x="26496" y="18575"/>
                    <a:pt x="26059" y="17464"/>
                  </a:cubicBezTo>
                  <a:cubicBezTo>
                    <a:pt x="25187" y="15204"/>
                    <a:pt x="24354" y="13300"/>
                    <a:pt x="23541" y="11713"/>
                  </a:cubicBezTo>
                  <a:cubicBezTo>
                    <a:pt x="21954" y="8540"/>
                    <a:pt x="20447" y="6716"/>
                    <a:pt x="19475" y="5645"/>
                  </a:cubicBezTo>
                  <a:cubicBezTo>
                    <a:pt x="19218" y="5387"/>
                    <a:pt x="19019" y="5169"/>
                    <a:pt x="18841" y="4971"/>
                  </a:cubicBezTo>
                  <a:cubicBezTo>
                    <a:pt x="18642" y="4792"/>
                    <a:pt x="18484" y="4653"/>
                    <a:pt x="18385" y="4554"/>
                  </a:cubicBezTo>
                  <a:cubicBezTo>
                    <a:pt x="18166" y="4354"/>
                    <a:pt x="18048" y="4254"/>
                    <a:pt x="18030" y="4254"/>
                  </a:cubicBezTo>
                  <a:cubicBezTo>
                    <a:pt x="18028" y="4254"/>
                    <a:pt x="18028" y="4255"/>
                    <a:pt x="18028" y="4257"/>
                  </a:cubicBezTo>
                  <a:cubicBezTo>
                    <a:pt x="18008" y="4257"/>
                    <a:pt x="18107" y="4356"/>
                    <a:pt x="18325" y="4594"/>
                  </a:cubicBezTo>
                  <a:cubicBezTo>
                    <a:pt x="18444" y="4713"/>
                    <a:pt x="18603" y="4852"/>
                    <a:pt x="18761" y="5030"/>
                  </a:cubicBezTo>
                  <a:cubicBezTo>
                    <a:pt x="18940" y="5228"/>
                    <a:pt x="19138" y="5447"/>
                    <a:pt x="19396" y="5724"/>
                  </a:cubicBezTo>
                  <a:cubicBezTo>
                    <a:pt x="20328" y="6815"/>
                    <a:pt x="21796" y="8639"/>
                    <a:pt x="23362" y="11812"/>
                  </a:cubicBezTo>
                  <a:cubicBezTo>
                    <a:pt x="24156" y="13379"/>
                    <a:pt x="24988" y="15283"/>
                    <a:pt x="25841" y="17544"/>
                  </a:cubicBezTo>
                  <a:cubicBezTo>
                    <a:pt x="26258" y="18674"/>
                    <a:pt x="26694" y="19884"/>
                    <a:pt x="27071" y="21212"/>
                  </a:cubicBezTo>
                  <a:cubicBezTo>
                    <a:pt x="27229" y="21867"/>
                    <a:pt x="27388" y="22561"/>
                    <a:pt x="27507" y="23295"/>
                  </a:cubicBezTo>
                  <a:cubicBezTo>
                    <a:pt x="27626" y="24009"/>
                    <a:pt x="27686" y="24762"/>
                    <a:pt x="27666" y="25536"/>
                  </a:cubicBezTo>
                  <a:cubicBezTo>
                    <a:pt x="27646" y="26309"/>
                    <a:pt x="27547" y="27122"/>
                    <a:pt x="27309" y="27896"/>
                  </a:cubicBezTo>
                  <a:cubicBezTo>
                    <a:pt x="27071" y="28689"/>
                    <a:pt x="26734" y="29462"/>
                    <a:pt x="26238" y="30176"/>
                  </a:cubicBezTo>
                  <a:cubicBezTo>
                    <a:pt x="25246" y="31584"/>
                    <a:pt x="23699" y="32774"/>
                    <a:pt x="21855" y="33329"/>
                  </a:cubicBezTo>
                  <a:cubicBezTo>
                    <a:pt x="21124" y="33555"/>
                    <a:pt x="20348" y="33671"/>
                    <a:pt x="19556" y="33671"/>
                  </a:cubicBezTo>
                  <a:cubicBezTo>
                    <a:pt x="18329" y="33671"/>
                    <a:pt x="17067" y="33392"/>
                    <a:pt x="15886" y="32814"/>
                  </a:cubicBezTo>
                  <a:cubicBezTo>
                    <a:pt x="15390" y="32576"/>
                    <a:pt x="14934" y="32298"/>
                    <a:pt x="14478" y="31981"/>
                  </a:cubicBezTo>
                  <a:cubicBezTo>
                    <a:pt x="14022" y="31644"/>
                    <a:pt x="13605" y="31287"/>
                    <a:pt x="13228" y="30870"/>
                  </a:cubicBezTo>
                  <a:cubicBezTo>
                    <a:pt x="12455" y="30037"/>
                    <a:pt x="11860" y="29026"/>
                    <a:pt x="11404" y="27915"/>
                  </a:cubicBezTo>
                  <a:cubicBezTo>
                    <a:pt x="10492" y="25694"/>
                    <a:pt x="10135" y="23414"/>
                    <a:pt x="9480" y="21312"/>
                  </a:cubicBezTo>
                  <a:cubicBezTo>
                    <a:pt x="9163" y="20261"/>
                    <a:pt x="8766" y="19249"/>
                    <a:pt x="8251" y="18317"/>
                  </a:cubicBezTo>
                  <a:cubicBezTo>
                    <a:pt x="7735" y="17405"/>
                    <a:pt x="7120" y="16592"/>
                    <a:pt x="6506" y="15818"/>
                  </a:cubicBezTo>
                  <a:cubicBezTo>
                    <a:pt x="5256" y="14272"/>
                    <a:pt x="3947" y="12923"/>
                    <a:pt x="2896" y="11535"/>
                  </a:cubicBezTo>
                  <a:cubicBezTo>
                    <a:pt x="1825" y="10147"/>
                    <a:pt x="993" y="8679"/>
                    <a:pt x="596" y="7172"/>
                  </a:cubicBezTo>
                  <a:cubicBezTo>
                    <a:pt x="417" y="6438"/>
                    <a:pt x="298" y="5685"/>
                    <a:pt x="279" y="4951"/>
                  </a:cubicBezTo>
                  <a:cubicBezTo>
                    <a:pt x="279" y="4237"/>
                    <a:pt x="378" y="3543"/>
                    <a:pt x="636" y="2908"/>
                  </a:cubicBezTo>
                  <a:cubicBezTo>
                    <a:pt x="893" y="2293"/>
                    <a:pt x="1310" y="1778"/>
                    <a:pt x="1806" y="1401"/>
                  </a:cubicBezTo>
                  <a:cubicBezTo>
                    <a:pt x="2301" y="1004"/>
                    <a:pt x="2876" y="747"/>
                    <a:pt x="3432" y="588"/>
                  </a:cubicBezTo>
                  <a:cubicBezTo>
                    <a:pt x="4359" y="300"/>
                    <a:pt x="5261" y="219"/>
                    <a:pt x="6116" y="219"/>
                  </a:cubicBezTo>
                  <a:cubicBezTo>
                    <a:pt x="6321" y="219"/>
                    <a:pt x="6524" y="223"/>
                    <a:pt x="6724" y="231"/>
                  </a:cubicBezTo>
                  <a:cubicBezTo>
                    <a:pt x="7755" y="271"/>
                    <a:pt x="8707" y="409"/>
                    <a:pt x="9579" y="588"/>
                  </a:cubicBezTo>
                  <a:cubicBezTo>
                    <a:pt x="11305" y="945"/>
                    <a:pt x="12693" y="1421"/>
                    <a:pt x="13804" y="1877"/>
                  </a:cubicBezTo>
                  <a:cubicBezTo>
                    <a:pt x="14914" y="2313"/>
                    <a:pt x="15747" y="2750"/>
                    <a:pt x="16382" y="3126"/>
                  </a:cubicBezTo>
                  <a:cubicBezTo>
                    <a:pt x="16996" y="3483"/>
                    <a:pt x="17393" y="3781"/>
                    <a:pt x="17651" y="3979"/>
                  </a:cubicBezTo>
                  <a:cubicBezTo>
                    <a:pt x="17909" y="4158"/>
                    <a:pt x="18008" y="4257"/>
                    <a:pt x="18028" y="4257"/>
                  </a:cubicBezTo>
                  <a:cubicBezTo>
                    <a:pt x="18028" y="4237"/>
                    <a:pt x="18008" y="4217"/>
                    <a:pt x="17948" y="4177"/>
                  </a:cubicBezTo>
                  <a:cubicBezTo>
                    <a:pt x="17889" y="4118"/>
                    <a:pt x="17810" y="4039"/>
                    <a:pt x="17691" y="3939"/>
                  </a:cubicBezTo>
                  <a:cubicBezTo>
                    <a:pt x="17433" y="3721"/>
                    <a:pt x="17036" y="3424"/>
                    <a:pt x="16421" y="3027"/>
                  </a:cubicBezTo>
                  <a:cubicBezTo>
                    <a:pt x="15807" y="2650"/>
                    <a:pt x="14974" y="2194"/>
                    <a:pt x="13863" y="1718"/>
                  </a:cubicBezTo>
                  <a:cubicBezTo>
                    <a:pt x="12753" y="1262"/>
                    <a:pt x="11344" y="766"/>
                    <a:pt x="9619" y="390"/>
                  </a:cubicBezTo>
                  <a:cubicBezTo>
                    <a:pt x="8747" y="211"/>
                    <a:pt x="7775" y="53"/>
                    <a:pt x="6744" y="13"/>
                  </a:cubicBezTo>
                  <a:cubicBezTo>
                    <a:pt x="6537" y="5"/>
                    <a:pt x="6326" y="0"/>
                    <a:pt x="61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9"/>
            <p:cNvSpPr/>
            <p:nvPr/>
          </p:nvSpPr>
          <p:spPr>
            <a:xfrm>
              <a:off x="7309611" y="-1168076"/>
              <a:ext cx="1858537" cy="3787730"/>
            </a:xfrm>
            <a:custGeom>
              <a:rect b="b" l="l" r="r" t="t"/>
              <a:pathLst>
                <a:path extrusionOk="0" h="118099" w="57948">
                  <a:moveTo>
                    <a:pt x="50669" y="1"/>
                  </a:moveTo>
                  <a:cubicBezTo>
                    <a:pt x="50669" y="6"/>
                    <a:pt x="50669" y="13"/>
                    <a:pt x="50669" y="21"/>
                  </a:cubicBezTo>
                  <a:lnTo>
                    <a:pt x="50669" y="80"/>
                  </a:lnTo>
                  <a:lnTo>
                    <a:pt x="50649" y="179"/>
                  </a:lnTo>
                  <a:lnTo>
                    <a:pt x="50649" y="398"/>
                  </a:lnTo>
                  <a:cubicBezTo>
                    <a:pt x="50630" y="556"/>
                    <a:pt x="50630" y="695"/>
                    <a:pt x="50630" y="854"/>
                  </a:cubicBezTo>
                  <a:cubicBezTo>
                    <a:pt x="50610" y="1211"/>
                    <a:pt x="50590" y="1587"/>
                    <a:pt x="50570" y="1964"/>
                  </a:cubicBezTo>
                  <a:cubicBezTo>
                    <a:pt x="50550" y="2321"/>
                    <a:pt x="50530" y="2698"/>
                    <a:pt x="50511" y="3055"/>
                  </a:cubicBezTo>
                  <a:cubicBezTo>
                    <a:pt x="50431" y="3789"/>
                    <a:pt x="50372" y="4542"/>
                    <a:pt x="50292" y="5316"/>
                  </a:cubicBezTo>
                  <a:cubicBezTo>
                    <a:pt x="49935" y="8370"/>
                    <a:pt x="49281" y="11642"/>
                    <a:pt x="48230" y="15112"/>
                  </a:cubicBezTo>
                  <a:cubicBezTo>
                    <a:pt x="48111" y="15549"/>
                    <a:pt x="47952" y="15985"/>
                    <a:pt x="47813" y="16421"/>
                  </a:cubicBezTo>
                  <a:cubicBezTo>
                    <a:pt x="47655" y="16857"/>
                    <a:pt x="47516" y="17294"/>
                    <a:pt x="47357" y="17730"/>
                  </a:cubicBezTo>
                  <a:cubicBezTo>
                    <a:pt x="47278" y="17948"/>
                    <a:pt x="47199" y="18186"/>
                    <a:pt x="47119" y="18404"/>
                  </a:cubicBezTo>
                  <a:cubicBezTo>
                    <a:pt x="47020" y="18622"/>
                    <a:pt x="46941" y="18841"/>
                    <a:pt x="46842" y="19059"/>
                  </a:cubicBezTo>
                  <a:cubicBezTo>
                    <a:pt x="46683" y="19515"/>
                    <a:pt x="46505" y="19951"/>
                    <a:pt x="46326" y="20407"/>
                  </a:cubicBezTo>
                  <a:cubicBezTo>
                    <a:pt x="46128" y="20863"/>
                    <a:pt x="45929" y="21300"/>
                    <a:pt x="45711" y="21756"/>
                  </a:cubicBezTo>
                  <a:lnTo>
                    <a:pt x="45414" y="22450"/>
                  </a:lnTo>
                  <a:cubicBezTo>
                    <a:pt x="45315" y="22668"/>
                    <a:pt x="45216" y="22906"/>
                    <a:pt x="45097" y="23124"/>
                  </a:cubicBezTo>
                  <a:cubicBezTo>
                    <a:pt x="44859" y="23580"/>
                    <a:pt x="44640" y="24036"/>
                    <a:pt x="44402" y="24493"/>
                  </a:cubicBezTo>
                  <a:cubicBezTo>
                    <a:pt x="44283" y="24730"/>
                    <a:pt x="44184" y="24949"/>
                    <a:pt x="44045" y="25187"/>
                  </a:cubicBezTo>
                  <a:cubicBezTo>
                    <a:pt x="43927" y="25405"/>
                    <a:pt x="43788" y="25643"/>
                    <a:pt x="43669" y="25861"/>
                  </a:cubicBezTo>
                  <a:cubicBezTo>
                    <a:pt x="43411" y="26317"/>
                    <a:pt x="43153" y="26793"/>
                    <a:pt x="42895" y="27249"/>
                  </a:cubicBezTo>
                  <a:cubicBezTo>
                    <a:pt x="42618" y="27705"/>
                    <a:pt x="42320" y="28161"/>
                    <a:pt x="42043" y="28617"/>
                  </a:cubicBezTo>
                  <a:cubicBezTo>
                    <a:pt x="41487" y="29549"/>
                    <a:pt x="40833" y="30462"/>
                    <a:pt x="40198" y="31374"/>
                  </a:cubicBezTo>
                  <a:cubicBezTo>
                    <a:pt x="38870" y="33198"/>
                    <a:pt x="37442" y="35023"/>
                    <a:pt x="35776" y="36768"/>
                  </a:cubicBezTo>
                  <a:cubicBezTo>
                    <a:pt x="34983" y="37660"/>
                    <a:pt x="34090" y="38513"/>
                    <a:pt x="33218" y="39386"/>
                  </a:cubicBezTo>
                  <a:cubicBezTo>
                    <a:pt x="32285" y="40219"/>
                    <a:pt x="31373" y="41071"/>
                    <a:pt x="30382" y="41904"/>
                  </a:cubicBezTo>
                  <a:cubicBezTo>
                    <a:pt x="28438" y="43570"/>
                    <a:pt x="26356" y="45216"/>
                    <a:pt x="24174" y="46862"/>
                  </a:cubicBezTo>
                  <a:cubicBezTo>
                    <a:pt x="21993" y="48508"/>
                    <a:pt x="19732" y="50194"/>
                    <a:pt x="17432" y="51959"/>
                  </a:cubicBezTo>
                  <a:cubicBezTo>
                    <a:pt x="15151" y="53744"/>
                    <a:pt x="12811" y="55628"/>
                    <a:pt x="10570" y="57730"/>
                  </a:cubicBezTo>
                  <a:cubicBezTo>
                    <a:pt x="8309" y="59832"/>
                    <a:pt x="6148" y="62172"/>
                    <a:pt x="4204" y="64809"/>
                  </a:cubicBezTo>
                  <a:cubicBezTo>
                    <a:pt x="3252" y="66138"/>
                    <a:pt x="2380" y="67546"/>
                    <a:pt x="1686" y="69073"/>
                  </a:cubicBezTo>
                  <a:cubicBezTo>
                    <a:pt x="972" y="70620"/>
                    <a:pt x="436" y="72246"/>
                    <a:pt x="218" y="73972"/>
                  </a:cubicBezTo>
                  <a:cubicBezTo>
                    <a:pt x="0" y="75697"/>
                    <a:pt x="79" y="77482"/>
                    <a:pt x="555" y="79207"/>
                  </a:cubicBezTo>
                  <a:cubicBezTo>
                    <a:pt x="1011" y="80932"/>
                    <a:pt x="1904" y="82598"/>
                    <a:pt x="3233" y="83867"/>
                  </a:cubicBezTo>
                  <a:cubicBezTo>
                    <a:pt x="4541" y="85156"/>
                    <a:pt x="6207" y="86069"/>
                    <a:pt x="7992" y="86683"/>
                  </a:cubicBezTo>
                  <a:cubicBezTo>
                    <a:pt x="9757" y="87278"/>
                    <a:pt x="11641" y="87576"/>
                    <a:pt x="13545" y="87754"/>
                  </a:cubicBezTo>
                  <a:cubicBezTo>
                    <a:pt x="15468" y="87913"/>
                    <a:pt x="17392" y="87953"/>
                    <a:pt x="19336" y="88111"/>
                  </a:cubicBezTo>
                  <a:cubicBezTo>
                    <a:pt x="21279" y="88250"/>
                    <a:pt x="23242" y="88528"/>
                    <a:pt x="25166" y="89004"/>
                  </a:cubicBezTo>
                  <a:cubicBezTo>
                    <a:pt x="29053" y="89956"/>
                    <a:pt x="32861" y="91602"/>
                    <a:pt x="36391" y="93862"/>
                  </a:cubicBezTo>
                  <a:cubicBezTo>
                    <a:pt x="43451" y="98384"/>
                    <a:pt x="48686" y="104908"/>
                    <a:pt x="51482" y="111968"/>
                  </a:cubicBezTo>
                  <a:cubicBezTo>
                    <a:pt x="51641" y="112424"/>
                    <a:pt x="51800" y="112861"/>
                    <a:pt x="51978" y="113297"/>
                  </a:cubicBezTo>
                  <a:cubicBezTo>
                    <a:pt x="52117" y="113753"/>
                    <a:pt x="52256" y="114189"/>
                    <a:pt x="52414" y="114645"/>
                  </a:cubicBezTo>
                  <a:cubicBezTo>
                    <a:pt x="52533" y="115102"/>
                    <a:pt x="52652" y="115538"/>
                    <a:pt x="52791" y="115994"/>
                  </a:cubicBezTo>
                  <a:cubicBezTo>
                    <a:pt x="52851" y="116212"/>
                    <a:pt x="52890" y="116450"/>
                    <a:pt x="52950" y="116668"/>
                  </a:cubicBezTo>
                  <a:cubicBezTo>
                    <a:pt x="53029" y="117025"/>
                    <a:pt x="53128" y="117402"/>
                    <a:pt x="53208" y="117759"/>
                  </a:cubicBezTo>
                  <a:lnTo>
                    <a:pt x="53287" y="118096"/>
                  </a:lnTo>
                  <a:cubicBezTo>
                    <a:pt x="53289" y="118098"/>
                    <a:pt x="53290" y="118099"/>
                    <a:pt x="53292" y="118099"/>
                  </a:cubicBezTo>
                  <a:cubicBezTo>
                    <a:pt x="53307" y="118099"/>
                    <a:pt x="53308" y="118011"/>
                    <a:pt x="53327" y="117957"/>
                  </a:cubicBezTo>
                  <a:lnTo>
                    <a:pt x="53366" y="117799"/>
                  </a:lnTo>
                  <a:lnTo>
                    <a:pt x="53545" y="117124"/>
                  </a:lnTo>
                  <a:cubicBezTo>
                    <a:pt x="53604" y="116867"/>
                    <a:pt x="53664" y="116609"/>
                    <a:pt x="53723" y="116351"/>
                  </a:cubicBezTo>
                  <a:cubicBezTo>
                    <a:pt x="53842" y="115915"/>
                    <a:pt x="53941" y="115459"/>
                    <a:pt x="54060" y="115022"/>
                  </a:cubicBezTo>
                  <a:cubicBezTo>
                    <a:pt x="54259" y="114130"/>
                    <a:pt x="54477" y="113237"/>
                    <a:pt x="54675" y="112345"/>
                  </a:cubicBezTo>
                  <a:cubicBezTo>
                    <a:pt x="55468" y="108815"/>
                    <a:pt x="56123" y="105345"/>
                    <a:pt x="56638" y="101934"/>
                  </a:cubicBezTo>
                  <a:cubicBezTo>
                    <a:pt x="57154" y="98542"/>
                    <a:pt x="57531" y="95211"/>
                    <a:pt x="57749" y="91958"/>
                  </a:cubicBezTo>
                  <a:cubicBezTo>
                    <a:pt x="57808" y="91145"/>
                    <a:pt x="57828" y="90352"/>
                    <a:pt x="57868" y="89539"/>
                  </a:cubicBezTo>
                  <a:cubicBezTo>
                    <a:pt x="57888" y="88746"/>
                    <a:pt x="57927" y="87933"/>
                    <a:pt x="57947" y="87139"/>
                  </a:cubicBezTo>
                  <a:cubicBezTo>
                    <a:pt x="57947" y="86346"/>
                    <a:pt x="57947" y="85573"/>
                    <a:pt x="57947" y="84780"/>
                  </a:cubicBezTo>
                  <a:cubicBezTo>
                    <a:pt x="57947" y="84403"/>
                    <a:pt x="57927" y="84006"/>
                    <a:pt x="57927" y="83629"/>
                  </a:cubicBezTo>
                  <a:lnTo>
                    <a:pt x="57908" y="83034"/>
                  </a:lnTo>
                  <a:lnTo>
                    <a:pt x="57908" y="82975"/>
                  </a:lnTo>
                  <a:cubicBezTo>
                    <a:pt x="57908" y="82935"/>
                    <a:pt x="57927" y="82876"/>
                    <a:pt x="57888" y="82836"/>
                  </a:cubicBezTo>
                  <a:lnTo>
                    <a:pt x="57769" y="82697"/>
                  </a:lnTo>
                  <a:lnTo>
                    <a:pt x="57551" y="82499"/>
                  </a:lnTo>
                  <a:cubicBezTo>
                    <a:pt x="55369" y="80278"/>
                    <a:pt x="52632" y="78830"/>
                    <a:pt x="49856" y="77918"/>
                  </a:cubicBezTo>
                  <a:cubicBezTo>
                    <a:pt x="48468" y="77482"/>
                    <a:pt x="47060" y="77164"/>
                    <a:pt x="45652" y="76986"/>
                  </a:cubicBezTo>
                  <a:cubicBezTo>
                    <a:pt x="44244" y="76807"/>
                    <a:pt x="42856" y="76807"/>
                    <a:pt x="41487" y="76788"/>
                  </a:cubicBezTo>
                  <a:cubicBezTo>
                    <a:pt x="38751" y="76768"/>
                    <a:pt x="36093" y="76827"/>
                    <a:pt x="33535" y="76649"/>
                  </a:cubicBezTo>
                  <a:cubicBezTo>
                    <a:pt x="30996" y="76470"/>
                    <a:pt x="28518" y="76074"/>
                    <a:pt x="26296" y="75161"/>
                  </a:cubicBezTo>
                  <a:cubicBezTo>
                    <a:pt x="24075" y="74269"/>
                    <a:pt x="22112" y="72940"/>
                    <a:pt x="20644" y="71274"/>
                  </a:cubicBezTo>
                  <a:cubicBezTo>
                    <a:pt x="19911" y="70442"/>
                    <a:pt x="19296" y="69509"/>
                    <a:pt x="18860" y="68538"/>
                  </a:cubicBezTo>
                  <a:cubicBezTo>
                    <a:pt x="18423" y="67546"/>
                    <a:pt x="18185" y="66515"/>
                    <a:pt x="18106" y="65484"/>
                  </a:cubicBezTo>
                  <a:cubicBezTo>
                    <a:pt x="18027" y="64433"/>
                    <a:pt x="18146" y="63421"/>
                    <a:pt x="18404" y="62450"/>
                  </a:cubicBezTo>
                  <a:cubicBezTo>
                    <a:pt x="18661" y="61478"/>
                    <a:pt x="19058" y="60566"/>
                    <a:pt x="19534" y="59713"/>
                  </a:cubicBezTo>
                  <a:cubicBezTo>
                    <a:pt x="20486" y="58027"/>
                    <a:pt x="21755" y="56619"/>
                    <a:pt x="23104" y="55429"/>
                  </a:cubicBezTo>
                  <a:cubicBezTo>
                    <a:pt x="23798" y="54854"/>
                    <a:pt x="24512" y="54319"/>
                    <a:pt x="25226" y="53843"/>
                  </a:cubicBezTo>
                  <a:cubicBezTo>
                    <a:pt x="25959" y="53387"/>
                    <a:pt x="26693" y="52950"/>
                    <a:pt x="27427" y="52534"/>
                  </a:cubicBezTo>
                  <a:cubicBezTo>
                    <a:pt x="28894" y="51741"/>
                    <a:pt x="30342" y="51047"/>
                    <a:pt x="31730" y="50372"/>
                  </a:cubicBezTo>
                  <a:cubicBezTo>
                    <a:pt x="33118" y="49718"/>
                    <a:pt x="34447" y="49083"/>
                    <a:pt x="35696" y="48409"/>
                  </a:cubicBezTo>
                  <a:cubicBezTo>
                    <a:pt x="36331" y="48072"/>
                    <a:pt x="36926" y="47735"/>
                    <a:pt x="37501" y="47378"/>
                  </a:cubicBezTo>
                  <a:cubicBezTo>
                    <a:pt x="37779" y="47199"/>
                    <a:pt x="38076" y="47041"/>
                    <a:pt x="38354" y="46842"/>
                  </a:cubicBezTo>
                  <a:cubicBezTo>
                    <a:pt x="38632" y="46664"/>
                    <a:pt x="38889" y="46485"/>
                    <a:pt x="39167" y="46287"/>
                  </a:cubicBezTo>
                  <a:cubicBezTo>
                    <a:pt x="41289" y="44820"/>
                    <a:pt x="43034" y="43273"/>
                    <a:pt x="44502" y="41766"/>
                  </a:cubicBezTo>
                  <a:cubicBezTo>
                    <a:pt x="47417" y="38712"/>
                    <a:pt x="49182" y="35895"/>
                    <a:pt x="50392" y="33674"/>
                  </a:cubicBezTo>
                  <a:cubicBezTo>
                    <a:pt x="51581" y="31453"/>
                    <a:pt x="52157" y="29787"/>
                    <a:pt x="52533" y="28736"/>
                  </a:cubicBezTo>
                  <a:cubicBezTo>
                    <a:pt x="52712" y="28201"/>
                    <a:pt x="52831" y="27824"/>
                    <a:pt x="52910" y="27566"/>
                  </a:cubicBezTo>
                  <a:cubicBezTo>
                    <a:pt x="52950" y="27447"/>
                    <a:pt x="52970" y="27348"/>
                    <a:pt x="52989" y="27289"/>
                  </a:cubicBezTo>
                  <a:cubicBezTo>
                    <a:pt x="53009" y="27230"/>
                    <a:pt x="53009" y="27210"/>
                    <a:pt x="53009" y="27209"/>
                  </a:cubicBezTo>
                  <a:lnTo>
                    <a:pt x="53009" y="27209"/>
                  </a:lnTo>
                  <a:cubicBezTo>
                    <a:pt x="53009" y="27210"/>
                    <a:pt x="53009" y="27230"/>
                    <a:pt x="52970" y="27309"/>
                  </a:cubicBezTo>
                  <a:cubicBezTo>
                    <a:pt x="52950" y="27368"/>
                    <a:pt x="52930" y="27447"/>
                    <a:pt x="52890" y="27566"/>
                  </a:cubicBezTo>
                  <a:cubicBezTo>
                    <a:pt x="52791" y="27824"/>
                    <a:pt x="52672" y="28201"/>
                    <a:pt x="52494" y="28736"/>
                  </a:cubicBezTo>
                  <a:cubicBezTo>
                    <a:pt x="52077" y="29768"/>
                    <a:pt x="51482" y="31414"/>
                    <a:pt x="50273" y="33635"/>
                  </a:cubicBezTo>
                  <a:cubicBezTo>
                    <a:pt x="49975" y="34170"/>
                    <a:pt x="49658" y="34785"/>
                    <a:pt x="49261" y="35380"/>
                  </a:cubicBezTo>
                  <a:cubicBezTo>
                    <a:pt x="49063" y="35697"/>
                    <a:pt x="48865" y="36014"/>
                    <a:pt x="48666" y="36352"/>
                  </a:cubicBezTo>
                  <a:cubicBezTo>
                    <a:pt x="48428" y="36669"/>
                    <a:pt x="48210" y="36986"/>
                    <a:pt x="47972" y="37343"/>
                  </a:cubicBezTo>
                  <a:cubicBezTo>
                    <a:pt x="47000" y="38692"/>
                    <a:pt x="45850" y="40139"/>
                    <a:pt x="44383" y="41647"/>
                  </a:cubicBezTo>
                  <a:cubicBezTo>
                    <a:pt x="42915" y="43154"/>
                    <a:pt x="41170" y="44701"/>
                    <a:pt x="39048" y="46148"/>
                  </a:cubicBezTo>
                  <a:cubicBezTo>
                    <a:pt x="38790" y="46327"/>
                    <a:pt x="38513" y="46505"/>
                    <a:pt x="38255" y="46704"/>
                  </a:cubicBezTo>
                  <a:cubicBezTo>
                    <a:pt x="37977" y="46882"/>
                    <a:pt x="37680" y="47041"/>
                    <a:pt x="37402" y="47219"/>
                  </a:cubicBezTo>
                  <a:cubicBezTo>
                    <a:pt x="36827" y="47576"/>
                    <a:pt x="36232" y="47913"/>
                    <a:pt x="35617" y="48250"/>
                  </a:cubicBezTo>
                  <a:cubicBezTo>
                    <a:pt x="34368" y="48905"/>
                    <a:pt x="33039" y="49539"/>
                    <a:pt x="31651" y="50194"/>
                  </a:cubicBezTo>
                  <a:cubicBezTo>
                    <a:pt x="30263" y="50868"/>
                    <a:pt x="28795" y="51562"/>
                    <a:pt x="27328" y="52355"/>
                  </a:cubicBezTo>
                  <a:cubicBezTo>
                    <a:pt x="26594" y="52752"/>
                    <a:pt x="25860" y="53188"/>
                    <a:pt x="25126" y="53664"/>
                  </a:cubicBezTo>
                  <a:cubicBezTo>
                    <a:pt x="24393" y="54160"/>
                    <a:pt x="23659" y="54676"/>
                    <a:pt x="22965" y="55271"/>
                  </a:cubicBezTo>
                  <a:cubicBezTo>
                    <a:pt x="21596" y="56461"/>
                    <a:pt x="20307" y="57888"/>
                    <a:pt x="19336" y="59614"/>
                  </a:cubicBezTo>
                  <a:cubicBezTo>
                    <a:pt x="18840" y="60466"/>
                    <a:pt x="18443" y="61398"/>
                    <a:pt x="18166" y="62390"/>
                  </a:cubicBezTo>
                  <a:cubicBezTo>
                    <a:pt x="17908" y="63382"/>
                    <a:pt x="17789" y="64433"/>
                    <a:pt x="17868" y="65504"/>
                  </a:cubicBezTo>
                  <a:cubicBezTo>
                    <a:pt x="17928" y="66555"/>
                    <a:pt x="18185" y="67626"/>
                    <a:pt x="18622" y="68637"/>
                  </a:cubicBezTo>
                  <a:cubicBezTo>
                    <a:pt x="19078" y="69648"/>
                    <a:pt x="19693" y="70600"/>
                    <a:pt x="20446" y="71453"/>
                  </a:cubicBezTo>
                  <a:cubicBezTo>
                    <a:pt x="21953" y="73158"/>
                    <a:pt x="23956" y="74507"/>
                    <a:pt x="26197" y="75419"/>
                  </a:cubicBezTo>
                  <a:cubicBezTo>
                    <a:pt x="28458" y="76331"/>
                    <a:pt x="30957" y="76728"/>
                    <a:pt x="33515" y="76926"/>
                  </a:cubicBezTo>
                  <a:cubicBezTo>
                    <a:pt x="35449" y="77060"/>
                    <a:pt x="37427" y="77060"/>
                    <a:pt x="39450" y="77060"/>
                  </a:cubicBezTo>
                  <a:lnTo>
                    <a:pt x="39450" y="77060"/>
                  </a:lnTo>
                  <a:cubicBezTo>
                    <a:pt x="40124" y="77060"/>
                    <a:pt x="40803" y="77060"/>
                    <a:pt x="41487" y="77065"/>
                  </a:cubicBezTo>
                  <a:cubicBezTo>
                    <a:pt x="42856" y="77085"/>
                    <a:pt x="44224" y="77085"/>
                    <a:pt x="45612" y="77264"/>
                  </a:cubicBezTo>
                  <a:cubicBezTo>
                    <a:pt x="47000" y="77442"/>
                    <a:pt x="48408" y="77759"/>
                    <a:pt x="49777" y="78196"/>
                  </a:cubicBezTo>
                  <a:cubicBezTo>
                    <a:pt x="52513" y="79088"/>
                    <a:pt x="55211" y="80536"/>
                    <a:pt x="57352" y="82697"/>
                  </a:cubicBezTo>
                  <a:lnTo>
                    <a:pt x="57551" y="82896"/>
                  </a:lnTo>
                  <a:lnTo>
                    <a:pt x="57630" y="82975"/>
                  </a:lnTo>
                  <a:lnTo>
                    <a:pt x="57630" y="83054"/>
                  </a:lnTo>
                  <a:lnTo>
                    <a:pt x="57630" y="83629"/>
                  </a:lnTo>
                  <a:cubicBezTo>
                    <a:pt x="57650" y="84026"/>
                    <a:pt x="57650" y="84403"/>
                    <a:pt x="57650" y="84799"/>
                  </a:cubicBezTo>
                  <a:cubicBezTo>
                    <a:pt x="57670" y="85573"/>
                    <a:pt x="57650" y="86366"/>
                    <a:pt x="57650" y="87139"/>
                  </a:cubicBezTo>
                  <a:cubicBezTo>
                    <a:pt x="57630" y="87933"/>
                    <a:pt x="57610" y="88726"/>
                    <a:pt x="57590" y="89539"/>
                  </a:cubicBezTo>
                  <a:cubicBezTo>
                    <a:pt x="57531" y="90332"/>
                    <a:pt x="57511" y="91145"/>
                    <a:pt x="57451" y="91958"/>
                  </a:cubicBezTo>
                  <a:cubicBezTo>
                    <a:pt x="57233" y="95191"/>
                    <a:pt x="56857" y="98503"/>
                    <a:pt x="56341" y="101914"/>
                  </a:cubicBezTo>
                  <a:cubicBezTo>
                    <a:pt x="55845" y="105305"/>
                    <a:pt x="55171" y="108756"/>
                    <a:pt x="54378" y="112286"/>
                  </a:cubicBezTo>
                  <a:cubicBezTo>
                    <a:pt x="54179" y="113178"/>
                    <a:pt x="53981" y="114070"/>
                    <a:pt x="53763" y="114963"/>
                  </a:cubicBezTo>
                  <a:cubicBezTo>
                    <a:pt x="53664" y="115399"/>
                    <a:pt x="53545" y="115855"/>
                    <a:pt x="53446" y="116291"/>
                  </a:cubicBezTo>
                  <a:lnTo>
                    <a:pt x="53287" y="116867"/>
                  </a:lnTo>
                  <a:lnTo>
                    <a:pt x="53227" y="116609"/>
                  </a:lnTo>
                  <a:cubicBezTo>
                    <a:pt x="53168" y="116391"/>
                    <a:pt x="53128" y="116153"/>
                    <a:pt x="53069" y="115934"/>
                  </a:cubicBezTo>
                  <a:cubicBezTo>
                    <a:pt x="52950" y="115478"/>
                    <a:pt x="52811" y="115022"/>
                    <a:pt x="52692" y="114566"/>
                  </a:cubicBezTo>
                  <a:cubicBezTo>
                    <a:pt x="52533" y="114110"/>
                    <a:pt x="52394" y="113674"/>
                    <a:pt x="52236" y="113218"/>
                  </a:cubicBezTo>
                  <a:cubicBezTo>
                    <a:pt x="52077" y="112761"/>
                    <a:pt x="51919" y="112325"/>
                    <a:pt x="51740" y="111869"/>
                  </a:cubicBezTo>
                  <a:cubicBezTo>
                    <a:pt x="48924" y="104750"/>
                    <a:pt x="43669" y="98185"/>
                    <a:pt x="36549" y="93624"/>
                  </a:cubicBezTo>
                  <a:cubicBezTo>
                    <a:pt x="32980" y="91344"/>
                    <a:pt x="29152" y="89678"/>
                    <a:pt x="25245" y="88726"/>
                  </a:cubicBezTo>
                  <a:cubicBezTo>
                    <a:pt x="23282" y="88250"/>
                    <a:pt x="21299" y="87953"/>
                    <a:pt x="19355" y="87814"/>
                  </a:cubicBezTo>
                  <a:cubicBezTo>
                    <a:pt x="17392" y="87675"/>
                    <a:pt x="15468" y="87635"/>
                    <a:pt x="13565" y="87457"/>
                  </a:cubicBezTo>
                  <a:cubicBezTo>
                    <a:pt x="11681" y="87298"/>
                    <a:pt x="9817" y="87001"/>
                    <a:pt x="8071" y="86406"/>
                  </a:cubicBezTo>
                  <a:cubicBezTo>
                    <a:pt x="6326" y="85811"/>
                    <a:pt x="4700" y="84918"/>
                    <a:pt x="3431" y="83669"/>
                  </a:cubicBezTo>
                  <a:cubicBezTo>
                    <a:pt x="2142" y="82420"/>
                    <a:pt x="1269" y="80813"/>
                    <a:pt x="813" y="79147"/>
                  </a:cubicBezTo>
                  <a:cubicBezTo>
                    <a:pt x="357" y="77462"/>
                    <a:pt x="278" y="75697"/>
                    <a:pt x="496" y="74011"/>
                  </a:cubicBezTo>
                  <a:cubicBezTo>
                    <a:pt x="714" y="72326"/>
                    <a:pt x="1249" y="70719"/>
                    <a:pt x="1924" y="69212"/>
                  </a:cubicBezTo>
                  <a:cubicBezTo>
                    <a:pt x="2618" y="67705"/>
                    <a:pt x="3490" y="66297"/>
                    <a:pt x="4442" y="64988"/>
                  </a:cubicBezTo>
                  <a:cubicBezTo>
                    <a:pt x="6346" y="62370"/>
                    <a:pt x="8508" y="60050"/>
                    <a:pt x="10749" y="57948"/>
                  </a:cubicBezTo>
                  <a:cubicBezTo>
                    <a:pt x="12990" y="55846"/>
                    <a:pt x="15310" y="53962"/>
                    <a:pt x="17590" y="52197"/>
                  </a:cubicBezTo>
                  <a:cubicBezTo>
                    <a:pt x="19891" y="50412"/>
                    <a:pt x="22152" y="48726"/>
                    <a:pt x="24333" y="47080"/>
                  </a:cubicBezTo>
                  <a:cubicBezTo>
                    <a:pt x="26515" y="45434"/>
                    <a:pt x="28597" y="43788"/>
                    <a:pt x="30540" y="42103"/>
                  </a:cubicBezTo>
                  <a:cubicBezTo>
                    <a:pt x="31532" y="41290"/>
                    <a:pt x="32464" y="40417"/>
                    <a:pt x="33376" y="39584"/>
                  </a:cubicBezTo>
                  <a:cubicBezTo>
                    <a:pt x="34269" y="38692"/>
                    <a:pt x="35161" y="37859"/>
                    <a:pt x="35954" y="36947"/>
                  </a:cubicBezTo>
                  <a:cubicBezTo>
                    <a:pt x="37620" y="35201"/>
                    <a:pt x="39068" y="33357"/>
                    <a:pt x="40397" y="31533"/>
                  </a:cubicBezTo>
                  <a:cubicBezTo>
                    <a:pt x="41031" y="30601"/>
                    <a:pt x="41686" y="29688"/>
                    <a:pt x="42241" y="28756"/>
                  </a:cubicBezTo>
                  <a:cubicBezTo>
                    <a:pt x="42518" y="28300"/>
                    <a:pt x="42816" y="27844"/>
                    <a:pt x="43094" y="27368"/>
                  </a:cubicBezTo>
                  <a:cubicBezTo>
                    <a:pt x="43351" y="26912"/>
                    <a:pt x="43609" y="26436"/>
                    <a:pt x="43867" y="25980"/>
                  </a:cubicBezTo>
                  <a:cubicBezTo>
                    <a:pt x="44006" y="25762"/>
                    <a:pt x="44125" y="25524"/>
                    <a:pt x="44244" y="25306"/>
                  </a:cubicBezTo>
                  <a:cubicBezTo>
                    <a:pt x="44383" y="25068"/>
                    <a:pt x="44482" y="24830"/>
                    <a:pt x="44601" y="24612"/>
                  </a:cubicBezTo>
                  <a:cubicBezTo>
                    <a:pt x="44839" y="24136"/>
                    <a:pt x="45057" y="23679"/>
                    <a:pt x="45295" y="23223"/>
                  </a:cubicBezTo>
                  <a:cubicBezTo>
                    <a:pt x="45414" y="23005"/>
                    <a:pt x="45513" y="22767"/>
                    <a:pt x="45612" y="22549"/>
                  </a:cubicBezTo>
                  <a:cubicBezTo>
                    <a:pt x="45711" y="22311"/>
                    <a:pt x="45810" y="22093"/>
                    <a:pt x="45929" y="21855"/>
                  </a:cubicBezTo>
                  <a:cubicBezTo>
                    <a:pt x="46128" y="21399"/>
                    <a:pt x="46326" y="20943"/>
                    <a:pt x="46524" y="20506"/>
                  </a:cubicBezTo>
                  <a:cubicBezTo>
                    <a:pt x="46703" y="20050"/>
                    <a:pt x="46881" y="19594"/>
                    <a:pt x="47060" y="19138"/>
                  </a:cubicBezTo>
                  <a:cubicBezTo>
                    <a:pt x="47139" y="18920"/>
                    <a:pt x="47238" y="18702"/>
                    <a:pt x="47318" y="18484"/>
                  </a:cubicBezTo>
                  <a:cubicBezTo>
                    <a:pt x="47417" y="18246"/>
                    <a:pt x="47496" y="18028"/>
                    <a:pt x="47556" y="17809"/>
                  </a:cubicBezTo>
                  <a:cubicBezTo>
                    <a:pt x="47714" y="17353"/>
                    <a:pt x="47873" y="16917"/>
                    <a:pt x="48012" y="16481"/>
                  </a:cubicBezTo>
                  <a:cubicBezTo>
                    <a:pt x="48170" y="16044"/>
                    <a:pt x="48309" y="15608"/>
                    <a:pt x="48428" y="15172"/>
                  </a:cubicBezTo>
                  <a:cubicBezTo>
                    <a:pt x="49499" y="11701"/>
                    <a:pt x="50134" y="8390"/>
                    <a:pt x="50491" y="5336"/>
                  </a:cubicBezTo>
                  <a:cubicBezTo>
                    <a:pt x="50570" y="4562"/>
                    <a:pt x="50630" y="3809"/>
                    <a:pt x="50709" y="3075"/>
                  </a:cubicBezTo>
                  <a:cubicBezTo>
                    <a:pt x="50729" y="2698"/>
                    <a:pt x="50729" y="2341"/>
                    <a:pt x="50748" y="1984"/>
                  </a:cubicBezTo>
                  <a:cubicBezTo>
                    <a:pt x="50768" y="1627"/>
                    <a:pt x="50788" y="1290"/>
                    <a:pt x="50808" y="973"/>
                  </a:cubicBezTo>
                  <a:cubicBezTo>
                    <a:pt x="50808" y="913"/>
                    <a:pt x="50808" y="834"/>
                    <a:pt x="50808" y="794"/>
                  </a:cubicBezTo>
                  <a:lnTo>
                    <a:pt x="50887" y="953"/>
                  </a:lnTo>
                  <a:cubicBezTo>
                    <a:pt x="51026" y="1250"/>
                    <a:pt x="51165" y="1548"/>
                    <a:pt x="51304" y="1845"/>
                  </a:cubicBezTo>
                  <a:cubicBezTo>
                    <a:pt x="51562" y="2460"/>
                    <a:pt x="51819" y="3055"/>
                    <a:pt x="52038" y="3670"/>
                  </a:cubicBezTo>
                  <a:cubicBezTo>
                    <a:pt x="52930" y="6069"/>
                    <a:pt x="53485" y="8330"/>
                    <a:pt x="53842" y="10392"/>
                  </a:cubicBezTo>
                  <a:cubicBezTo>
                    <a:pt x="54199" y="12455"/>
                    <a:pt x="54338" y="14339"/>
                    <a:pt x="54378" y="15985"/>
                  </a:cubicBezTo>
                  <a:cubicBezTo>
                    <a:pt x="54397" y="16401"/>
                    <a:pt x="54417" y="16798"/>
                    <a:pt x="54397" y="17195"/>
                  </a:cubicBezTo>
                  <a:cubicBezTo>
                    <a:pt x="54397" y="17591"/>
                    <a:pt x="54378" y="17948"/>
                    <a:pt x="54378" y="18325"/>
                  </a:cubicBezTo>
                  <a:cubicBezTo>
                    <a:pt x="54378" y="18503"/>
                    <a:pt x="54378" y="18682"/>
                    <a:pt x="54358" y="18860"/>
                  </a:cubicBezTo>
                  <a:cubicBezTo>
                    <a:pt x="54358" y="19039"/>
                    <a:pt x="54338" y="19198"/>
                    <a:pt x="54338" y="19376"/>
                  </a:cubicBezTo>
                  <a:cubicBezTo>
                    <a:pt x="54298" y="19713"/>
                    <a:pt x="54278" y="20030"/>
                    <a:pt x="54259" y="20348"/>
                  </a:cubicBezTo>
                  <a:cubicBezTo>
                    <a:pt x="54040" y="22847"/>
                    <a:pt x="53644" y="24552"/>
                    <a:pt x="53406" y="25643"/>
                  </a:cubicBezTo>
                  <a:cubicBezTo>
                    <a:pt x="53267" y="26198"/>
                    <a:pt x="53168" y="26575"/>
                    <a:pt x="53108" y="26833"/>
                  </a:cubicBezTo>
                  <a:cubicBezTo>
                    <a:pt x="53069" y="26952"/>
                    <a:pt x="53049" y="27051"/>
                    <a:pt x="53029" y="27110"/>
                  </a:cubicBezTo>
                  <a:cubicBezTo>
                    <a:pt x="53009" y="27170"/>
                    <a:pt x="53009" y="27209"/>
                    <a:pt x="53009" y="27209"/>
                  </a:cubicBezTo>
                  <a:cubicBezTo>
                    <a:pt x="53009" y="27209"/>
                    <a:pt x="53029" y="27170"/>
                    <a:pt x="53049" y="27130"/>
                  </a:cubicBezTo>
                  <a:cubicBezTo>
                    <a:pt x="53069" y="27071"/>
                    <a:pt x="53108" y="26971"/>
                    <a:pt x="53148" y="26852"/>
                  </a:cubicBezTo>
                  <a:cubicBezTo>
                    <a:pt x="53208" y="26595"/>
                    <a:pt x="53327" y="26198"/>
                    <a:pt x="53485" y="25663"/>
                  </a:cubicBezTo>
                  <a:cubicBezTo>
                    <a:pt x="53723" y="24572"/>
                    <a:pt x="54159" y="22866"/>
                    <a:pt x="54378" y="20368"/>
                  </a:cubicBezTo>
                  <a:cubicBezTo>
                    <a:pt x="54417" y="20050"/>
                    <a:pt x="54437" y="19713"/>
                    <a:pt x="54457" y="19376"/>
                  </a:cubicBezTo>
                  <a:cubicBezTo>
                    <a:pt x="54477" y="19217"/>
                    <a:pt x="54497" y="19039"/>
                    <a:pt x="54497" y="18860"/>
                  </a:cubicBezTo>
                  <a:cubicBezTo>
                    <a:pt x="54516" y="18682"/>
                    <a:pt x="54516" y="18503"/>
                    <a:pt x="54516" y="18325"/>
                  </a:cubicBezTo>
                  <a:cubicBezTo>
                    <a:pt x="54536" y="17968"/>
                    <a:pt x="54536" y="17591"/>
                    <a:pt x="54556" y="17195"/>
                  </a:cubicBezTo>
                  <a:cubicBezTo>
                    <a:pt x="54556" y="16798"/>
                    <a:pt x="54536" y="16401"/>
                    <a:pt x="54536" y="15985"/>
                  </a:cubicBezTo>
                  <a:cubicBezTo>
                    <a:pt x="54497" y="14319"/>
                    <a:pt x="54378" y="12455"/>
                    <a:pt x="54021" y="10373"/>
                  </a:cubicBezTo>
                  <a:cubicBezTo>
                    <a:pt x="53664" y="8290"/>
                    <a:pt x="53128" y="6030"/>
                    <a:pt x="52236" y="3590"/>
                  </a:cubicBezTo>
                  <a:cubicBezTo>
                    <a:pt x="51998" y="2995"/>
                    <a:pt x="51760" y="2381"/>
                    <a:pt x="51482" y="1766"/>
                  </a:cubicBezTo>
                  <a:cubicBezTo>
                    <a:pt x="51343" y="1449"/>
                    <a:pt x="51185" y="1111"/>
                    <a:pt x="51046" y="794"/>
                  </a:cubicBezTo>
                  <a:cubicBezTo>
                    <a:pt x="50927" y="536"/>
                    <a:pt x="50788" y="259"/>
                    <a:pt x="506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9"/>
            <p:cNvSpPr/>
            <p:nvPr/>
          </p:nvSpPr>
          <p:spPr>
            <a:xfrm>
              <a:off x="8255398" y="674553"/>
              <a:ext cx="485321" cy="500331"/>
            </a:xfrm>
            <a:custGeom>
              <a:rect b="b" l="l" r="r" t="t"/>
              <a:pathLst>
                <a:path extrusionOk="0" h="15600" w="15132">
                  <a:moveTo>
                    <a:pt x="6253" y="1"/>
                  </a:moveTo>
                  <a:cubicBezTo>
                    <a:pt x="5224" y="1"/>
                    <a:pt x="4339" y="278"/>
                    <a:pt x="3649" y="674"/>
                  </a:cubicBezTo>
                  <a:cubicBezTo>
                    <a:pt x="2876" y="1111"/>
                    <a:pt x="2340" y="1666"/>
                    <a:pt x="1964" y="2142"/>
                  </a:cubicBezTo>
                  <a:cubicBezTo>
                    <a:pt x="1587" y="2638"/>
                    <a:pt x="1369" y="3054"/>
                    <a:pt x="1210" y="3371"/>
                  </a:cubicBezTo>
                  <a:cubicBezTo>
                    <a:pt x="1131" y="3550"/>
                    <a:pt x="1051" y="3689"/>
                    <a:pt x="1012" y="3808"/>
                  </a:cubicBezTo>
                  <a:cubicBezTo>
                    <a:pt x="952" y="3927"/>
                    <a:pt x="913" y="4026"/>
                    <a:pt x="893" y="4085"/>
                  </a:cubicBezTo>
                  <a:cubicBezTo>
                    <a:pt x="833" y="4244"/>
                    <a:pt x="813" y="4303"/>
                    <a:pt x="833" y="4323"/>
                  </a:cubicBezTo>
                  <a:cubicBezTo>
                    <a:pt x="833" y="4323"/>
                    <a:pt x="873" y="4264"/>
                    <a:pt x="952" y="4105"/>
                  </a:cubicBezTo>
                  <a:cubicBezTo>
                    <a:pt x="992" y="4046"/>
                    <a:pt x="1032" y="3946"/>
                    <a:pt x="1091" y="3828"/>
                  </a:cubicBezTo>
                  <a:cubicBezTo>
                    <a:pt x="1150" y="3728"/>
                    <a:pt x="1230" y="3590"/>
                    <a:pt x="1309" y="3431"/>
                  </a:cubicBezTo>
                  <a:cubicBezTo>
                    <a:pt x="1488" y="3133"/>
                    <a:pt x="1726" y="2717"/>
                    <a:pt x="2102" y="2261"/>
                  </a:cubicBezTo>
                  <a:cubicBezTo>
                    <a:pt x="2479" y="1805"/>
                    <a:pt x="2995" y="1269"/>
                    <a:pt x="3768" y="853"/>
                  </a:cubicBezTo>
                  <a:cubicBezTo>
                    <a:pt x="4418" y="494"/>
                    <a:pt x="5260" y="238"/>
                    <a:pt x="6242" y="238"/>
                  </a:cubicBezTo>
                  <a:cubicBezTo>
                    <a:pt x="6399" y="238"/>
                    <a:pt x="6559" y="244"/>
                    <a:pt x="6723" y="258"/>
                  </a:cubicBezTo>
                  <a:cubicBezTo>
                    <a:pt x="7893" y="357"/>
                    <a:pt x="9202" y="833"/>
                    <a:pt x="10491" y="1725"/>
                  </a:cubicBezTo>
                  <a:cubicBezTo>
                    <a:pt x="11760" y="2598"/>
                    <a:pt x="13010" y="3867"/>
                    <a:pt x="13902" y="5612"/>
                  </a:cubicBezTo>
                  <a:cubicBezTo>
                    <a:pt x="14338" y="6465"/>
                    <a:pt x="14675" y="7457"/>
                    <a:pt x="14755" y="8528"/>
                  </a:cubicBezTo>
                  <a:cubicBezTo>
                    <a:pt x="14834" y="9598"/>
                    <a:pt x="14636" y="10729"/>
                    <a:pt x="14081" y="11780"/>
                  </a:cubicBezTo>
                  <a:cubicBezTo>
                    <a:pt x="13803" y="12295"/>
                    <a:pt x="13446" y="12771"/>
                    <a:pt x="13069" y="13168"/>
                  </a:cubicBezTo>
                  <a:cubicBezTo>
                    <a:pt x="12673" y="13584"/>
                    <a:pt x="12256" y="13941"/>
                    <a:pt x="11800" y="14219"/>
                  </a:cubicBezTo>
                  <a:cubicBezTo>
                    <a:pt x="10888" y="14774"/>
                    <a:pt x="9876" y="15052"/>
                    <a:pt x="8924" y="15191"/>
                  </a:cubicBezTo>
                  <a:cubicBezTo>
                    <a:pt x="8288" y="15282"/>
                    <a:pt x="7669" y="15322"/>
                    <a:pt x="7072" y="15322"/>
                  </a:cubicBezTo>
                  <a:cubicBezTo>
                    <a:pt x="6758" y="15322"/>
                    <a:pt x="6449" y="15311"/>
                    <a:pt x="6148" y="15290"/>
                  </a:cubicBezTo>
                  <a:cubicBezTo>
                    <a:pt x="5295" y="15211"/>
                    <a:pt x="4482" y="15032"/>
                    <a:pt x="3768" y="14735"/>
                  </a:cubicBezTo>
                  <a:cubicBezTo>
                    <a:pt x="3074" y="14437"/>
                    <a:pt x="2479" y="14001"/>
                    <a:pt x="2043" y="13505"/>
                  </a:cubicBezTo>
                  <a:cubicBezTo>
                    <a:pt x="1587" y="12990"/>
                    <a:pt x="1289" y="12434"/>
                    <a:pt x="1051" y="11879"/>
                  </a:cubicBezTo>
                  <a:cubicBezTo>
                    <a:pt x="595" y="10788"/>
                    <a:pt x="437" y="9757"/>
                    <a:pt x="357" y="8884"/>
                  </a:cubicBezTo>
                  <a:cubicBezTo>
                    <a:pt x="179" y="7139"/>
                    <a:pt x="397" y="5969"/>
                    <a:pt x="556" y="5275"/>
                  </a:cubicBezTo>
                  <a:cubicBezTo>
                    <a:pt x="734" y="4581"/>
                    <a:pt x="853" y="4323"/>
                    <a:pt x="833" y="4323"/>
                  </a:cubicBezTo>
                  <a:cubicBezTo>
                    <a:pt x="831" y="4321"/>
                    <a:pt x="829" y="4320"/>
                    <a:pt x="826" y="4320"/>
                  </a:cubicBezTo>
                  <a:cubicBezTo>
                    <a:pt x="805" y="4320"/>
                    <a:pt x="768" y="4397"/>
                    <a:pt x="714" y="4522"/>
                  </a:cubicBezTo>
                  <a:cubicBezTo>
                    <a:pt x="655" y="4660"/>
                    <a:pt x="556" y="4898"/>
                    <a:pt x="456" y="5255"/>
                  </a:cubicBezTo>
                  <a:cubicBezTo>
                    <a:pt x="238" y="5949"/>
                    <a:pt x="0" y="7120"/>
                    <a:pt x="139" y="8904"/>
                  </a:cubicBezTo>
                  <a:cubicBezTo>
                    <a:pt x="218" y="9777"/>
                    <a:pt x="357" y="10828"/>
                    <a:pt x="813" y="11978"/>
                  </a:cubicBezTo>
                  <a:cubicBezTo>
                    <a:pt x="1051" y="12533"/>
                    <a:pt x="1369" y="13128"/>
                    <a:pt x="1845" y="13664"/>
                  </a:cubicBezTo>
                  <a:cubicBezTo>
                    <a:pt x="2301" y="14199"/>
                    <a:pt x="2915" y="14675"/>
                    <a:pt x="3649" y="14993"/>
                  </a:cubicBezTo>
                  <a:cubicBezTo>
                    <a:pt x="4403" y="15310"/>
                    <a:pt x="5236" y="15488"/>
                    <a:pt x="6128" y="15568"/>
                  </a:cubicBezTo>
                  <a:cubicBezTo>
                    <a:pt x="6436" y="15588"/>
                    <a:pt x="6751" y="15599"/>
                    <a:pt x="7073" y="15599"/>
                  </a:cubicBezTo>
                  <a:cubicBezTo>
                    <a:pt x="7683" y="15599"/>
                    <a:pt x="8315" y="15559"/>
                    <a:pt x="8964" y="15468"/>
                  </a:cubicBezTo>
                  <a:cubicBezTo>
                    <a:pt x="9936" y="15330"/>
                    <a:pt x="10987" y="15052"/>
                    <a:pt x="11959" y="14477"/>
                  </a:cubicBezTo>
                  <a:cubicBezTo>
                    <a:pt x="12435" y="14179"/>
                    <a:pt x="12871" y="13803"/>
                    <a:pt x="13267" y="13386"/>
                  </a:cubicBezTo>
                  <a:cubicBezTo>
                    <a:pt x="13684" y="12950"/>
                    <a:pt x="14041" y="12454"/>
                    <a:pt x="14338" y="11919"/>
                  </a:cubicBezTo>
                  <a:cubicBezTo>
                    <a:pt x="14913" y="10828"/>
                    <a:pt x="15132" y="9618"/>
                    <a:pt x="15032" y="8508"/>
                  </a:cubicBezTo>
                  <a:cubicBezTo>
                    <a:pt x="14953" y="7377"/>
                    <a:pt x="14616" y="6366"/>
                    <a:pt x="14160" y="5474"/>
                  </a:cubicBezTo>
                  <a:cubicBezTo>
                    <a:pt x="13704" y="4581"/>
                    <a:pt x="13148" y="3808"/>
                    <a:pt x="12534" y="3153"/>
                  </a:cubicBezTo>
                  <a:cubicBezTo>
                    <a:pt x="11939" y="2479"/>
                    <a:pt x="11284" y="1944"/>
                    <a:pt x="10630" y="1487"/>
                  </a:cubicBezTo>
                  <a:cubicBezTo>
                    <a:pt x="9321" y="595"/>
                    <a:pt x="7953" y="119"/>
                    <a:pt x="6723" y="20"/>
                  </a:cubicBezTo>
                  <a:cubicBezTo>
                    <a:pt x="6563" y="7"/>
                    <a:pt x="6406" y="1"/>
                    <a:pt x="62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29"/>
            <p:cNvSpPr/>
            <p:nvPr/>
          </p:nvSpPr>
          <p:spPr>
            <a:xfrm>
              <a:off x="4472858" y="745080"/>
              <a:ext cx="901301" cy="1087707"/>
            </a:xfrm>
            <a:custGeom>
              <a:rect b="b" l="l" r="r" t="t"/>
              <a:pathLst>
                <a:path extrusionOk="0" h="33914" w="28102">
                  <a:moveTo>
                    <a:pt x="21971" y="0"/>
                  </a:moveTo>
                  <a:cubicBezTo>
                    <a:pt x="21511" y="0"/>
                    <a:pt x="21048" y="24"/>
                    <a:pt x="20585" y="62"/>
                  </a:cubicBezTo>
                  <a:cubicBezTo>
                    <a:pt x="18146" y="320"/>
                    <a:pt x="15905" y="974"/>
                    <a:pt x="13882" y="1847"/>
                  </a:cubicBezTo>
                  <a:cubicBezTo>
                    <a:pt x="12871" y="2283"/>
                    <a:pt x="11919" y="2779"/>
                    <a:pt x="11046" y="3374"/>
                  </a:cubicBezTo>
                  <a:cubicBezTo>
                    <a:pt x="10610" y="3651"/>
                    <a:pt x="10194" y="3988"/>
                    <a:pt x="9837" y="4345"/>
                  </a:cubicBezTo>
                  <a:cubicBezTo>
                    <a:pt x="9638" y="4524"/>
                    <a:pt x="9460" y="4702"/>
                    <a:pt x="9281" y="4861"/>
                  </a:cubicBezTo>
                  <a:cubicBezTo>
                    <a:pt x="9123" y="5059"/>
                    <a:pt x="8944" y="5238"/>
                    <a:pt x="8766" y="5416"/>
                  </a:cubicBezTo>
                  <a:cubicBezTo>
                    <a:pt x="7437" y="6884"/>
                    <a:pt x="6366" y="8431"/>
                    <a:pt x="5474" y="9977"/>
                  </a:cubicBezTo>
                  <a:cubicBezTo>
                    <a:pt x="4601" y="11504"/>
                    <a:pt x="3887" y="13031"/>
                    <a:pt x="3253" y="14479"/>
                  </a:cubicBezTo>
                  <a:cubicBezTo>
                    <a:pt x="2638" y="15907"/>
                    <a:pt x="2102" y="17295"/>
                    <a:pt x="1626" y="18584"/>
                  </a:cubicBezTo>
                  <a:cubicBezTo>
                    <a:pt x="1150" y="19893"/>
                    <a:pt x="774" y="21142"/>
                    <a:pt x="516" y="22332"/>
                  </a:cubicBezTo>
                  <a:cubicBezTo>
                    <a:pt x="0" y="24712"/>
                    <a:pt x="99" y="26874"/>
                    <a:pt x="734" y="28559"/>
                  </a:cubicBezTo>
                  <a:cubicBezTo>
                    <a:pt x="1051" y="29412"/>
                    <a:pt x="1488" y="30126"/>
                    <a:pt x="1944" y="30701"/>
                  </a:cubicBezTo>
                  <a:cubicBezTo>
                    <a:pt x="2400" y="31296"/>
                    <a:pt x="2896" y="31752"/>
                    <a:pt x="3372" y="32129"/>
                  </a:cubicBezTo>
                  <a:cubicBezTo>
                    <a:pt x="4343" y="32883"/>
                    <a:pt x="5236" y="33259"/>
                    <a:pt x="5930" y="33478"/>
                  </a:cubicBezTo>
                  <a:cubicBezTo>
                    <a:pt x="6267" y="33616"/>
                    <a:pt x="6564" y="33676"/>
                    <a:pt x="6822" y="33735"/>
                  </a:cubicBezTo>
                  <a:cubicBezTo>
                    <a:pt x="7080" y="33775"/>
                    <a:pt x="7278" y="33815"/>
                    <a:pt x="7437" y="33834"/>
                  </a:cubicBezTo>
                  <a:cubicBezTo>
                    <a:pt x="7754" y="33854"/>
                    <a:pt x="7893" y="33854"/>
                    <a:pt x="7893" y="33854"/>
                  </a:cubicBezTo>
                  <a:cubicBezTo>
                    <a:pt x="7893" y="33834"/>
                    <a:pt x="7754" y="33815"/>
                    <a:pt x="7437" y="33775"/>
                  </a:cubicBezTo>
                  <a:cubicBezTo>
                    <a:pt x="7278" y="33735"/>
                    <a:pt x="7080" y="33696"/>
                    <a:pt x="6842" y="33636"/>
                  </a:cubicBezTo>
                  <a:cubicBezTo>
                    <a:pt x="6584" y="33577"/>
                    <a:pt x="6287" y="33497"/>
                    <a:pt x="5950" y="33378"/>
                  </a:cubicBezTo>
                  <a:cubicBezTo>
                    <a:pt x="5275" y="33140"/>
                    <a:pt x="4423" y="32744"/>
                    <a:pt x="3471" y="32010"/>
                  </a:cubicBezTo>
                  <a:cubicBezTo>
                    <a:pt x="3015" y="31633"/>
                    <a:pt x="2539" y="31177"/>
                    <a:pt x="2082" y="30582"/>
                  </a:cubicBezTo>
                  <a:cubicBezTo>
                    <a:pt x="1646" y="30007"/>
                    <a:pt x="1230" y="29313"/>
                    <a:pt x="932" y="28500"/>
                  </a:cubicBezTo>
                  <a:cubicBezTo>
                    <a:pt x="337" y="26854"/>
                    <a:pt x="238" y="24732"/>
                    <a:pt x="774" y="22392"/>
                  </a:cubicBezTo>
                  <a:cubicBezTo>
                    <a:pt x="1012" y="21222"/>
                    <a:pt x="1388" y="19972"/>
                    <a:pt x="1864" y="18683"/>
                  </a:cubicBezTo>
                  <a:cubicBezTo>
                    <a:pt x="2360" y="17394"/>
                    <a:pt x="2896" y="16026"/>
                    <a:pt x="3510" y="14578"/>
                  </a:cubicBezTo>
                  <a:cubicBezTo>
                    <a:pt x="4125" y="13150"/>
                    <a:pt x="4839" y="11643"/>
                    <a:pt x="5731" y="10116"/>
                  </a:cubicBezTo>
                  <a:cubicBezTo>
                    <a:pt x="6604" y="8589"/>
                    <a:pt x="7655" y="7062"/>
                    <a:pt x="8984" y="5615"/>
                  </a:cubicBezTo>
                  <a:cubicBezTo>
                    <a:pt x="9162" y="5436"/>
                    <a:pt x="9321" y="5258"/>
                    <a:pt x="9499" y="5079"/>
                  </a:cubicBezTo>
                  <a:cubicBezTo>
                    <a:pt x="9678" y="4901"/>
                    <a:pt x="9856" y="4722"/>
                    <a:pt x="10035" y="4564"/>
                  </a:cubicBezTo>
                  <a:cubicBezTo>
                    <a:pt x="10392" y="4207"/>
                    <a:pt x="10788" y="3889"/>
                    <a:pt x="11205" y="3612"/>
                  </a:cubicBezTo>
                  <a:cubicBezTo>
                    <a:pt x="12058" y="3037"/>
                    <a:pt x="13010" y="2541"/>
                    <a:pt x="14001" y="2104"/>
                  </a:cubicBezTo>
                  <a:cubicBezTo>
                    <a:pt x="16004" y="1252"/>
                    <a:pt x="18225" y="597"/>
                    <a:pt x="20605" y="359"/>
                  </a:cubicBezTo>
                  <a:cubicBezTo>
                    <a:pt x="21072" y="320"/>
                    <a:pt x="21539" y="297"/>
                    <a:pt x="22000" y="297"/>
                  </a:cubicBezTo>
                  <a:cubicBezTo>
                    <a:pt x="22716" y="297"/>
                    <a:pt x="23420" y="354"/>
                    <a:pt x="24095" y="498"/>
                  </a:cubicBezTo>
                  <a:cubicBezTo>
                    <a:pt x="25186" y="736"/>
                    <a:pt x="26217" y="1232"/>
                    <a:pt x="26892" y="2045"/>
                  </a:cubicBezTo>
                  <a:cubicBezTo>
                    <a:pt x="27586" y="2858"/>
                    <a:pt x="27824" y="3929"/>
                    <a:pt x="27804" y="4940"/>
                  </a:cubicBezTo>
                  <a:cubicBezTo>
                    <a:pt x="27804" y="5972"/>
                    <a:pt x="27605" y="6963"/>
                    <a:pt x="27308" y="7875"/>
                  </a:cubicBezTo>
                  <a:cubicBezTo>
                    <a:pt x="26654" y="9720"/>
                    <a:pt x="25523" y="11227"/>
                    <a:pt x="24413" y="12595"/>
                  </a:cubicBezTo>
                  <a:cubicBezTo>
                    <a:pt x="23282" y="13944"/>
                    <a:pt x="22132" y="15153"/>
                    <a:pt x="21180" y="16403"/>
                  </a:cubicBezTo>
                  <a:cubicBezTo>
                    <a:pt x="20704" y="17037"/>
                    <a:pt x="20268" y="17672"/>
                    <a:pt x="19911" y="18326"/>
                  </a:cubicBezTo>
                  <a:cubicBezTo>
                    <a:pt x="19534" y="18981"/>
                    <a:pt x="19256" y="19635"/>
                    <a:pt x="18999" y="20290"/>
                  </a:cubicBezTo>
                  <a:cubicBezTo>
                    <a:pt x="18523" y="21599"/>
                    <a:pt x="18225" y="22868"/>
                    <a:pt x="17928" y="24038"/>
                  </a:cubicBezTo>
                  <a:cubicBezTo>
                    <a:pt x="17650" y="25208"/>
                    <a:pt x="17372" y="26299"/>
                    <a:pt x="17016" y="27270"/>
                  </a:cubicBezTo>
                  <a:cubicBezTo>
                    <a:pt x="16678" y="28242"/>
                    <a:pt x="16262" y="29095"/>
                    <a:pt x="15786" y="29829"/>
                  </a:cubicBezTo>
                  <a:cubicBezTo>
                    <a:pt x="14814" y="31316"/>
                    <a:pt x="13605" y="32208"/>
                    <a:pt x="12573" y="32764"/>
                  </a:cubicBezTo>
                  <a:cubicBezTo>
                    <a:pt x="11522" y="33339"/>
                    <a:pt x="10590" y="33577"/>
                    <a:pt x="9896" y="33696"/>
                  </a:cubicBezTo>
                  <a:cubicBezTo>
                    <a:pt x="9539" y="33775"/>
                    <a:pt x="9242" y="33795"/>
                    <a:pt x="8984" y="33815"/>
                  </a:cubicBezTo>
                  <a:cubicBezTo>
                    <a:pt x="8802" y="33829"/>
                    <a:pt x="8649" y="33843"/>
                    <a:pt x="8519" y="33843"/>
                  </a:cubicBezTo>
                  <a:cubicBezTo>
                    <a:pt x="8465" y="33843"/>
                    <a:pt x="8415" y="33840"/>
                    <a:pt x="8369" y="33834"/>
                  </a:cubicBezTo>
                  <a:cubicBezTo>
                    <a:pt x="8052" y="33834"/>
                    <a:pt x="7893" y="33834"/>
                    <a:pt x="7893" y="33854"/>
                  </a:cubicBezTo>
                  <a:cubicBezTo>
                    <a:pt x="7893" y="33854"/>
                    <a:pt x="8032" y="33874"/>
                    <a:pt x="8349" y="33894"/>
                  </a:cubicBezTo>
                  <a:cubicBezTo>
                    <a:pt x="8508" y="33914"/>
                    <a:pt x="8726" y="33914"/>
                    <a:pt x="8984" y="33914"/>
                  </a:cubicBezTo>
                  <a:cubicBezTo>
                    <a:pt x="9242" y="33894"/>
                    <a:pt x="9539" y="33874"/>
                    <a:pt x="9896" y="33815"/>
                  </a:cubicBezTo>
                  <a:cubicBezTo>
                    <a:pt x="10610" y="33696"/>
                    <a:pt x="11562" y="33478"/>
                    <a:pt x="12633" y="32922"/>
                  </a:cubicBezTo>
                  <a:cubicBezTo>
                    <a:pt x="13704" y="32347"/>
                    <a:pt x="14953" y="31455"/>
                    <a:pt x="15945" y="29948"/>
                  </a:cubicBezTo>
                  <a:cubicBezTo>
                    <a:pt x="16440" y="29214"/>
                    <a:pt x="16877" y="28321"/>
                    <a:pt x="17214" y="27350"/>
                  </a:cubicBezTo>
                  <a:cubicBezTo>
                    <a:pt x="17591" y="26358"/>
                    <a:pt x="17868" y="25267"/>
                    <a:pt x="18166" y="24097"/>
                  </a:cubicBezTo>
                  <a:cubicBezTo>
                    <a:pt x="18463" y="22927"/>
                    <a:pt x="18761" y="21678"/>
                    <a:pt x="19237" y="20389"/>
                  </a:cubicBezTo>
                  <a:cubicBezTo>
                    <a:pt x="19494" y="19734"/>
                    <a:pt x="19772" y="19100"/>
                    <a:pt x="20129" y="18465"/>
                  </a:cubicBezTo>
                  <a:cubicBezTo>
                    <a:pt x="20486" y="17831"/>
                    <a:pt x="20922" y="17196"/>
                    <a:pt x="21398" y="16581"/>
                  </a:cubicBezTo>
                  <a:cubicBezTo>
                    <a:pt x="22330" y="15332"/>
                    <a:pt x="23481" y="14122"/>
                    <a:pt x="24631" y="12774"/>
                  </a:cubicBezTo>
                  <a:cubicBezTo>
                    <a:pt x="25186" y="12099"/>
                    <a:pt x="25761" y="11366"/>
                    <a:pt x="26257" y="10572"/>
                  </a:cubicBezTo>
                  <a:cubicBezTo>
                    <a:pt x="26773" y="9779"/>
                    <a:pt x="27248" y="8926"/>
                    <a:pt x="27566" y="7975"/>
                  </a:cubicBezTo>
                  <a:cubicBezTo>
                    <a:pt x="27883" y="7023"/>
                    <a:pt x="28081" y="6011"/>
                    <a:pt x="28101" y="4940"/>
                  </a:cubicBezTo>
                  <a:cubicBezTo>
                    <a:pt x="28101" y="4425"/>
                    <a:pt x="28042" y="3869"/>
                    <a:pt x="27883" y="3354"/>
                  </a:cubicBezTo>
                  <a:cubicBezTo>
                    <a:pt x="27744" y="2818"/>
                    <a:pt x="27486" y="2303"/>
                    <a:pt x="27129" y="1866"/>
                  </a:cubicBezTo>
                  <a:cubicBezTo>
                    <a:pt x="26396" y="974"/>
                    <a:pt x="25285" y="439"/>
                    <a:pt x="24155" y="220"/>
                  </a:cubicBezTo>
                  <a:cubicBezTo>
                    <a:pt x="23445" y="61"/>
                    <a:pt x="22712" y="0"/>
                    <a:pt x="219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9"/>
            <p:cNvSpPr/>
            <p:nvPr/>
          </p:nvSpPr>
          <p:spPr>
            <a:xfrm>
              <a:off x="2183744" y="4599520"/>
              <a:ext cx="441446" cy="437629"/>
            </a:xfrm>
            <a:custGeom>
              <a:rect b="b" l="l" r="r" t="t"/>
              <a:pathLst>
                <a:path extrusionOk="0" h="13645" w="13764">
                  <a:moveTo>
                    <a:pt x="6406" y="1"/>
                  </a:moveTo>
                  <a:cubicBezTo>
                    <a:pt x="6287" y="1"/>
                    <a:pt x="6148" y="1"/>
                    <a:pt x="5989" y="21"/>
                  </a:cubicBezTo>
                  <a:cubicBezTo>
                    <a:pt x="5831" y="60"/>
                    <a:pt x="5632" y="60"/>
                    <a:pt x="5434" y="100"/>
                  </a:cubicBezTo>
                  <a:cubicBezTo>
                    <a:pt x="5216" y="159"/>
                    <a:pt x="4978" y="199"/>
                    <a:pt x="4720" y="298"/>
                  </a:cubicBezTo>
                  <a:cubicBezTo>
                    <a:pt x="4204" y="457"/>
                    <a:pt x="3590" y="715"/>
                    <a:pt x="2935" y="1171"/>
                  </a:cubicBezTo>
                  <a:cubicBezTo>
                    <a:pt x="2281" y="1627"/>
                    <a:pt x="1587" y="2281"/>
                    <a:pt x="1012" y="3213"/>
                  </a:cubicBezTo>
                  <a:cubicBezTo>
                    <a:pt x="714" y="3670"/>
                    <a:pt x="496" y="4225"/>
                    <a:pt x="298" y="4820"/>
                  </a:cubicBezTo>
                  <a:cubicBezTo>
                    <a:pt x="119" y="5415"/>
                    <a:pt x="20" y="6069"/>
                    <a:pt x="0" y="6783"/>
                  </a:cubicBezTo>
                  <a:cubicBezTo>
                    <a:pt x="20" y="7497"/>
                    <a:pt x="119" y="8251"/>
                    <a:pt x="377" y="9004"/>
                  </a:cubicBezTo>
                  <a:cubicBezTo>
                    <a:pt x="635" y="9778"/>
                    <a:pt x="1051" y="10531"/>
                    <a:pt x="1626" y="11205"/>
                  </a:cubicBezTo>
                  <a:cubicBezTo>
                    <a:pt x="2221" y="11900"/>
                    <a:pt x="2955" y="12494"/>
                    <a:pt x="3847" y="12931"/>
                  </a:cubicBezTo>
                  <a:cubicBezTo>
                    <a:pt x="4740" y="13367"/>
                    <a:pt x="5791" y="13645"/>
                    <a:pt x="6882" y="13645"/>
                  </a:cubicBezTo>
                  <a:cubicBezTo>
                    <a:pt x="7972" y="13645"/>
                    <a:pt x="9023" y="13367"/>
                    <a:pt x="9916" y="12931"/>
                  </a:cubicBezTo>
                  <a:cubicBezTo>
                    <a:pt x="10788" y="12494"/>
                    <a:pt x="11542" y="11900"/>
                    <a:pt x="12117" y="11205"/>
                  </a:cubicBezTo>
                  <a:cubicBezTo>
                    <a:pt x="12712" y="10531"/>
                    <a:pt x="13109" y="9778"/>
                    <a:pt x="13366" y="9024"/>
                  </a:cubicBezTo>
                  <a:cubicBezTo>
                    <a:pt x="13624" y="8251"/>
                    <a:pt x="13743" y="7497"/>
                    <a:pt x="13763" y="6783"/>
                  </a:cubicBezTo>
                  <a:cubicBezTo>
                    <a:pt x="13743" y="6089"/>
                    <a:pt x="13644" y="5415"/>
                    <a:pt x="13466" y="4820"/>
                  </a:cubicBezTo>
                  <a:cubicBezTo>
                    <a:pt x="13267" y="4225"/>
                    <a:pt x="13049" y="3670"/>
                    <a:pt x="12752" y="3213"/>
                  </a:cubicBezTo>
                  <a:cubicBezTo>
                    <a:pt x="12177" y="2281"/>
                    <a:pt x="11482" y="1627"/>
                    <a:pt x="10828" y="1171"/>
                  </a:cubicBezTo>
                  <a:cubicBezTo>
                    <a:pt x="10174" y="715"/>
                    <a:pt x="9559" y="457"/>
                    <a:pt x="9043" y="298"/>
                  </a:cubicBezTo>
                  <a:cubicBezTo>
                    <a:pt x="8785" y="199"/>
                    <a:pt x="8547" y="159"/>
                    <a:pt x="8329" y="100"/>
                  </a:cubicBezTo>
                  <a:cubicBezTo>
                    <a:pt x="8131" y="60"/>
                    <a:pt x="7933" y="60"/>
                    <a:pt x="7774" y="21"/>
                  </a:cubicBezTo>
                  <a:cubicBezTo>
                    <a:pt x="7615" y="1"/>
                    <a:pt x="7477" y="1"/>
                    <a:pt x="7358" y="1"/>
                  </a:cubicBezTo>
                  <a:lnTo>
                    <a:pt x="7080" y="1"/>
                  </a:lnTo>
                  <a:cubicBezTo>
                    <a:pt x="6941" y="1"/>
                    <a:pt x="6882" y="21"/>
                    <a:pt x="6882" y="21"/>
                  </a:cubicBezTo>
                  <a:cubicBezTo>
                    <a:pt x="6882" y="40"/>
                    <a:pt x="6941" y="40"/>
                    <a:pt x="7080" y="60"/>
                  </a:cubicBezTo>
                  <a:cubicBezTo>
                    <a:pt x="7139" y="80"/>
                    <a:pt x="7239" y="80"/>
                    <a:pt x="7358" y="100"/>
                  </a:cubicBezTo>
                  <a:cubicBezTo>
                    <a:pt x="7457" y="100"/>
                    <a:pt x="7596" y="120"/>
                    <a:pt x="7754" y="140"/>
                  </a:cubicBezTo>
                  <a:cubicBezTo>
                    <a:pt x="7913" y="179"/>
                    <a:pt x="8091" y="199"/>
                    <a:pt x="8290" y="259"/>
                  </a:cubicBezTo>
                  <a:cubicBezTo>
                    <a:pt x="8508" y="318"/>
                    <a:pt x="8726" y="358"/>
                    <a:pt x="8984" y="457"/>
                  </a:cubicBezTo>
                  <a:cubicBezTo>
                    <a:pt x="9480" y="616"/>
                    <a:pt x="10074" y="893"/>
                    <a:pt x="10709" y="1349"/>
                  </a:cubicBezTo>
                  <a:cubicBezTo>
                    <a:pt x="11324" y="1805"/>
                    <a:pt x="11998" y="2440"/>
                    <a:pt x="12534" y="3352"/>
                  </a:cubicBezTo>
                  <a:cubicBezTo>
                    <a:pt x="12811" y="3789"/>
                    <a:pt x="13029" y="4324"/>
                    <a:pt x="13208" y="4899"/>
                  </a:cubicBezTo>
                  <a:cubicBezTo>
                    <a:pt x="13386" y="5474"/>
                    <a:pt x="13466" y="6109"/>
                    <a:pt x="13485" y="6783"/>
                  </a:cubicBezTo>
                  <a:cubicBezTo>
                    <a:pt x="13466" y="7477"/>
                    <a:pt x="13347" y="8191"/>
                    <a:pt x="13109" y="8925"/>
                  </a:cubicBezTo>
                  <a:cubicBezTo>
                    <a:pt x="12851" y="9639"/>
                    <a:pt x="12454" y="10373"/>
                    <a:pt x="11899" y="11027"/>
                  </a:cubicBezTo>
                  <a:cubicBezTo>
                    <a:pt x="11344" y="11681"/>
                    <a:pt x="10630" y="12257"/>
                    <a:pt x="9777" y="12673"/>
                  </a:cubicBezTo>
                  <a:cubicBezTo>
                    <a:pt x="8924" y="13089"/>
                    <a:pt x="7933" y="13347"/>
                    <a:pt x="6882" y="13347"/>
                  </a:cubicBezTo>
                  <a:cubicBezTo>
                    <a:pt x="5831" y="13347"/>
                    <a:pt x="4839" y="13089"/>
                    <a:pt x="3986" y="12673"/>
                  </a:cubicBezTo>
                  <a:cubicBezTo>
                    <a:pt x="3133" y="12257"/>
                    <a:pt x="2420" y="11681"/>
                    <a:pt x="1864" y="11027"/>
                  </a:cubicBezTo>
                  <a:cubicBezTo>
                    <a:pt x="1309" y="10373"/>
                    <a:pt x="912" y="9639"/>
                    <a:pt x="655" y="8925"/>
                  </a:cubicBezTo>
                  <a:cubicBezTo>
                    <a:pt x="397" y="8191"/>
                    <a:pt x="298" y="7477"/>
                    <a:pt x="278" y="6783"/>
                  </a:cubicBezTo>
                  <a:cubicBezTo>
                    <a:pt x="298" y="6109"/>
                    <a:pt x="377" y="5454"/>
                    <a:pt x="555" y="4879"/>
                  </a:cubicBezTo>
                  <a:cubicBezTo>
                    <a:pt x="734" y="4304"/>
                    <a:pt x="952" y="3789"/>
                    <a:pt x="1230" y="3332"/>
                  </a:cubicBezTo>
                  <a:cubicBezTo>
                    <a:pt x="1765" y="2440"/>
                    <a:pt x="2439" y="1786"/>
                    <a:pt x="3054" y="1349"/>
                  </a:cubicBezTo>
                  <a:cubicBezTo>
                    <a:pt x="3689" y="893"/>
                    <a:pt x="4284" y="616"/>
                    <a:pt x="4780" y="457"/>
                  </a:cubicBezTo>
                  <a:cubicBezTo>
                    <a:pt x="5017" y="358"/>
                    <a:pt x="5255" y="318"/>
                    <a:pt x="5454" y="239"/>
                  </a:cubicBezTo>
                  <a:cubicBezTo>
                    <a:pt x="5672" y="199"/>
                    <a:pt x="5850" y="179"/>
                    <a:pt x="6009" y="140"/>
                  </a:cubicBezTo>
                  <a:cubicBezTo>
                    <a:pt x="6168" y="100"/>
                    <a:pt x="6287" y="100"/>
                    <a:pt x="6406" y="80"/>
                  </a:cubicBezTo>
                  <a:cubicBezTo>
                    <a:pt x="6525" y="80"/>
                    <a:pt x="6604" y="60"/>
                    <a:pt x="6683" y="60"/>
                  </a:cubicBezTo>
                  <a:cubicBezTo>
                    <a:pt x="6822" y="40"/>
                    <a:pt x="6882" y="40"/>
                    <a:pt x="6882" y="21"/>
                  </a:cubicBezTo>
                  <a:cubicBezTo>
                    <a:pt x="6882" y="21"/>
                    <a:pt x="6822" y="1"/>
                    <a:pt x="66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9"/>
            <p:cNvSpPr/>
            <p:nvPr/>
          </p:nvSpPr>
          <p:spPr>
            <a:xfrm>
              <a:off x="2319860" y="3907524"/>
              <a:ext cx="166039" cy="599435"/>
            </a:xfrm>
            <a:custGeom>
              <a:rect b="b" l="l" r="r" t="t"/>
              <a:pathLst>
                <a:path extrusionOk="0" h="18690" w="5177">
                  <a:moveTo>
                    <a:pt x="2648" y="0"/>
                  </a:moveTo>
                  <a:cubicBezTo>
                    <a:pt x="2426" y="0"/>
                    <a:pt x="2201" y="53"/>
                    <a:pt x="2003" y="159"/>
                  </a:cubicBezTo>
                  <a:cubicBezTo>
                    <a:pt x="1706" y="318"/>
                    <a:pt x="1468" y="575"/>
                    <a:pt x="1289" y="853"/>
                  </a:cubicBezTo>
                  <a:cubicBezTo>
                    <a:pt x="892" y="1408"/>
                    <a:pt x="654" y="2083"/>
                    <a:pt x="476" y="2797"/>
                  </a:cubicBezTo>
                  <a:cubicBezTo>
                    <a:pt x="298" y="3530"/>
                    <a:pt x="179" y="4304"/>
                    <a:pt x="99" y="5117"/>
                  </a:cubicBezTo>
                  <a:cubicBezTo>
                    <a:pt x="20" y="5950"/>
                    <a:pt x="0" y="6822"/>
                    <a:pt x="0" y="7735"/>
                  </a:cubicBezTo>
                  <a:cubicBezTo>
                    <a:pt x="20" y="8647"/>
                    <a:pt x="79" y="9599"/>
                    <a:pt x="198" y="10610"/>
                  </a:cubicBezTo>
                  <a:cubicBezTo>
                    <a:pt x="456" y="12613"/>
                    <a:pt x="853" y="14398"/>
                    <a:pt x="1309" y="15984"/>
                  </a:cubicBezTo>
                  <a:cubicBezTo>
                    <a:pt x="1547" y="16778"/>
                    <a:pt x="1805" y="17511"/>
                    <a:pt x="2142" y="18186"/>
                  </a:cubicBezTo>
                  <a:cubicBezTo>
                    <a:pt x="2182" y="18265"/>
                    <a:pt x="2241" y="18344"/>
                    <a:pt x="2300" y="18424"/>
                  </a:cubicBezTo>
                  <a:cubicBezTo>
                    <a:pt x="2320" y="18483"/>
                    <a:pt x="2360" y="18503"/>
                    <a:pt x="2400" y="18562"/>
                  </a:cubicBezTo>
                  <a:cubicBezTo>
                    <a:pt x="2400" y="18562"/>
                    <a:pt x="2419" y="18602"/>
                    <a:pt x="2459" y="18622"/>
                  </a:cubicBezTo>
                  <a:cubicBezTo>
                    <a:pt x="2479" y="18622"/>
                    <a:pt x="2519" y="18662"/>
                    <a:pt x="2558" y="18681"/>
                  </a:cubicBezTo>
                  <a:cubicBezTo>
                    <a:pt x="2580" y="18687"/>
                    <a:pt x="2601" y="18689"/>
                    <a:pt x="2622" y="18689"/>
                  </a:cubicBezTo>
                  <a:cubicBezTo>
                    <a:pt x="2680" y="18689"/>
                    <a:pt x="2738" y="18671"/>
                    <a:pt x="2796" y="18642"/>
                  </a:cubicBezTo>
                  <a:cubicBezTo>
                    <a:pt x="2856" y="18602"/>
                    <a:pt x="2895" y="18562"/>
                    <a:pt x="2915" y="18523"/>
                  </a:cubicBezTo>
                  <a:cubicBezTo>
                    <a:pt x="2995" y="18443"/>
                    <a:pt x="3034" y="18364"/>
                    <a:pt x="3074" y="18285"/>
                  </a:cubicBezTo>
                  <a:cubicBezTo>
                    <a:pt x="3252" y="17968"/>
                    <a:pt x="3391" y="17650"/>
                    <a:pt x="3510" y="17333"/>
                  </a:cubicBezTo>
                  <a:cubicBezTo>
                    <a:pt x="3966" y="16103"/>
                    <a:pt x="4244" y="14993"/>
                    <a:pt x="4462" y="14001"/>
                  </a:cubicBezTo>
                  <a:cubicBezTo>
                    <a:pt x="4680" y="13030"/>
                    <a:pt x="4819" y="12177"/>
                    <a:pt x="4938" y="11443"/>
                  </a:cubicBezTo>
                  <a:cubicBezTo>
                    <a:pt x="5136" y="9976"/>
                    <a:pt x="5176" y="9004"/>
                    <a:pt x="5176" y="8409"/>
                  </a:cubicBezTo>
                  <a:cubicBezTo>
                    <a:pt x="5176" y="7794"/>
                    <a:pt x="5156" y="7576"/>
                    <a:pt x="5136" y="7576"/>
                  </a:cubicBezTo>
                  <a:cubicBezTo>
                    <a:pt x="5117" y="7576"/>
                    <a:pt x="5097" y="7794"/>
                    <a:pt x="5057" y="8389"/>
                  </a:cubicBezTo>
                  <a:cubicBezTo>
                    <a:pt x="5017" y="9004"/>
                    <a:pt x="4938" y="9956"/>
                    <a:pt x="4720" y="11403"/>
                  </a:cubicBezTo>
                  <a:cubicBezTo>
                    <a:pt x="4601" y="12137"/>
                    <a:pt x="4442" y="12970"/>
                    <a:pt x="4224" y="13962"/>
                  </a:cubicBezTo>
                  <a:cubicBezTo>
                    <a:pt x="3986" y="14933"/>
                    <a:pt x="3709" y="16044"/>
                    <a:pt x="3252" y="17254"/>
                  </a:cubicBezTo>
                  <a:cubicBezTo>
                    <a:pt x="3133" y="17551"/>
                    <a:pt x="2995" y="17849"/>
                    <a:pt x="2836" y="18146"/>
                  </a:cubicBezTo>
                  <a:cubicBezTo>
                    <a:pt x="2796" y="18205"/>
                    <a:pt x="2757" y="18285"/>
                    <a:pt x="2697" y="18344"/>
                  </a:cubicBezTo>
                  <a:cubicBezTo>
                    <a:pt x="2677" y="18364"/>
                    <a:pt x="2657" y="18404"/>
                    <a:pt x="2638" y="18404"/>
                  </a:cubicBezTo>
                  <a:cubicBezTo>
                    <a:pt x="2638" y="18404"/>
                    <a:pt x="2618" y="18384"/>
                    <a:pt x="2598" y="18364"/>
                  </a:cubicBezTo>
                  <a:cubicBezTo>
                    <a:pt x="2558" y="18344"/>
                    <a:pt x="2538" y="18305"/>
                    <a:pt x="2519" y="18265"/>
                  </a:cubicBezTo>
                  <a:cubicBezTo>
                    <a:pt x="2479" y="18205"/>
                    <a:pt x="2439" y="18126"/>
                    <a:pt x="2380" y="18047"/>
                  </a:cubicBezTo>
                  <a:cubicBezTo>
                    <a:pt x="2063" y="17412"/>
                    <a:pt x="1825" y="16678"/>
                    <a:pt x="1587" y="15905"/>
                  </a:cubicBezTo>
                  <a:cubicBezTo>
                    <a:pt x="1130" y="14338"/>
                    <a:pt x="734" y="12554"/>
                    <a:pt x="496" y="10570"/>
                  </a:cubicBezTo>
                  <a:cubicBezTo>
                    <a:pt x="377" y="9579"/>
                    <a:pt x="298" y="8627"/>
                    <a:pt x="298" y="7735"/>
                  </a:cubicBezTo>
                  <a:cubicBezTo>
                    <a:pt x="298" y="6822"/>
                    <a:pt x="317" y="5970"/>
                    <a:pt x="397" y="5157"/>
                  </a:cubicBezTo>
                  <a:cubicBezTo>
                    <a:pt x="456" y="4343"/>
                    <a:pt x="575" y="3570"/>
                    <a:pt x="754" y="2876"/>
                  </a:cubicBezTo>
                  <a:cubicBezTo>
                    <a:pt x="912" y="2182"/>
                    <a:pt x="1150" y="1527"/>
                    <a:pt x="1507" y="1012"/>
                  </a:cubicBezTo>
                  <a:cubicBezTo>
                    <a:pt x="1686" y="754"/>
                    <a:pt x="1884" y="516"/>
                    <a:pt x="2122" y="397"/>
                  </a:cubicBezTo>
                  <a:cubicBezTo>
                    <a:pt x="2300" y="315"/>
                    <a:pt x="2487" y="271"/>
                    <a:pt x="2665" y="271"/>
                  </a:cubicBezTo>
                  <a:cubicBezTo>
                    <a:pt x="2744" y="271"/>
                    <a:pt x="2822" y="279"/>
                    <a:pt x="2895" y="298"/>
                  </a:cubicBezTo>
                  <a:cubicBezTo>
                    <a:pt x="3153" y="357"/>
                    <a:pt x="3352" y="516"/>
                    <a:pt x="3550" y="694"/>
                  </a:cubicBezTo>
                  <a:cubicBezTo>
                    <a:pt x="3709" y="873"/>
                    <a:pt x="3867" y="1071"/>
                    <a:pt x="3966" y="1289"/>
                  </a:cubicBezTo>
                  <a:cubicBezTo>
                    <a:pt x="4224" y="1726"/>
                    <a:pt x="4363" y="2162"/>
                    <a:pt x="4482" y="2559"/>
                  </a:cubicBezTo>
                  <a:cubicBezTo>
                    <a:pt x="4601" y="2975"/>
                    <a:pt x="4680" y="3372"/>
                    <a:pt x="4740" y="3729"/>
                  </a:cubicBezTo>
                  <a:cubicBezTo>
                    <a:pt x="4998" y="5157"/>
                    <a:pt x="5017" y="6128"/>
                    <a:pt x="5057" y="6743"/>
                  </a:cubicBezTo>
                  <a:cubicBezTo>
                    <a:pt x="5097" y="7338"/>
                    <a:pt x="5117" y="7576"/>
                    <a:pt x="5136" y="7576"/>
                  </a:cubicBezTo>
                  <a:cubicBezTo>
                    <a:pt x="5156" y="7576"/>
                    <a:pt x="5176" y="7338"/>
                    <a:pt x="5176" y="6723"/>
                  </a:cubicBezTo>
                  <a:cubicBezTo>
                    <a:pt x="5176" y="6128"/>
                    <a:pt x="5176" y="5157"/>
                    <a:pt x="4958" y="3689"/>
                  </a:cubicBezTo>
                  <a:cubicBezTo>
                    <a:pt x="4898" y="3312"/>
                    <a:pt x="4819" y="2916"/>
                    <a:pt x="4700" y="2499"/>
                  </a:cubicBezTo>
                  <a:cubicBezTo>
                    <a:pt x="4581" y="2083"/>
                    <a:pt x="4442" y="1627"/>
                    <a:pt x="4184" y="1170"/>
                  </a:cubicBezTo>
                  <a:cubicBezTo>
                    <a:pt x="4065" y="952"/>
                    <a:pt x="3927" y="714"/>
                    <a:pt x="3728" y="516"/>
                  </a:cubicBezTo>
                  <a:cubicBezTo>
                    <a:pt x="3530" y="318"/>
                    <a:pt x="3292" y="119"/>
                    <a:pt x="2975" y="40"/>
                  </a:cubicBezTo>
                  <a:cubicBezTo>
                    <a:pt x="2869" y="14"/>
                    <a:pt x="2759" y="0"/>
                    <a:pt x="26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29"/>
            <p:cNvSpPr/>
            <p:nvPr/>
          </p:nvSpPr>
          <p:spPr>
            <a:xfrm>
              <a:off x="1748038" y="4162949"/>
              <a:ext cx="440804" cy="437886"/>
            </a:xfrm>
            <a:custGeom>
              <a:rect b="b" l="l" r="r" t="t"/>
              <a:pathLst>
                <a:path extrusionOk="0" h="13653" w="13744">
                  <a:moveTo>
                    <a:pt x="1471" y="134"/>
                  </a:moveTo>
                  <a:cubicBezTo>
                    <a:pt x="2059" y="134"/>
                    <a:pt x="2948" y="432"/>
                    <a:pt x="4026" y="1139"/>
                  </a:cubicBezTo>
                  <a:cubicBezTo>
                    <a:pt x="4641" y="1536"/>
                    <a:pt x="5315" y="2051"/>
                    <a:pt x="6069" y="2706"/>
                  </a:cubicBezTo>
                  <a:cubicBezTo>
                    <a:pt x="6446" y="3043"/>
                    <a:pt x="6842" y="3420"/>
                    <a:pt x="7239" y="3816"/>
                  </a:cubicBezTo>
                  <a:cubicBezTo>
                    <a:pt x="7656" y="4213"/>
                    <a:pt x="8072" y="4649"/>
                    <a:pt x="8488" y="5145"/>
                  </a:cubicBezTo>
                  <a:cubicBezTo>
                    <a:pt x="9341" y="6136"/>
                    <a:pt x="10234" y="7287"/>
                    <a:pt x="11106" y="8655"/>
                  </a:cubicBezTo>
                  <a:cubicBezTo>
                    <a:pt x="11562" y="9349"/>
                    <a:pt x="11999" y="10083"/>
                    <a:pt x="12435" y="10876"/>
                  </a:cubicBezTo>
                  <a:cubicBezTo>
                    <a:pt x="12653" y="11273"/>
                    <a:pt x="12851" y="11689"/>
                    <a:pt x="13050" y="12125"/>
                  </a:cubicBezTo>
                  <a:cubicBezTo>
                    <a:pt x="13149" y="12344"/>
                    <a:pt x="13228" y="12562"/>
                    <a:pt x="13308" y="12780"/>
                  </a:cubicBezTo>
                  <a:cubicBezTo>
                    <a:pt x="13347" y="12899"/>
                    <a:pt x="13387" y="13018"/>
                    <a:pt x="13407" y="13117"/>
                  </a:cubicBezTo>
                  <a:cubicBezTo>
                    <a:pt x="13426" y="13177"/>
                    <a:pt x="13426" y="13236"/>
                    <a:pt x="13446" y="13295"/>
                  </a:cubicBezTo>
                  <a:cubicBezTo>
                    <a:pt x="13446" y="13315"/>
                    <a:pt x="13446" y="13335"/>
                    <a:pt x="13446" y="13355"/>
                  </a:cubicBezTo>
                  <a:lnTo>
                    <a:pt x="13367" y="13355"/>
                  </a:lnTo>
                  <a:cubicBezTo>
                    <a:pt x="13327" y="13335"/>
                    <a:pt x="13268" y="13335"/>
                    <a:pt x="13208" y="13315"/>
                  </a:cubicBezTo>
                  <a:cubicBezTo>
                    <a:pt x="13109" y="13295"/>
                    <a:pt x="12990" y="13256"/>
                    <a:pt x="12871" y="13216"/>
                  </a:cubicBezTo>
                  <a:cubicBezTo>
                    <a:pt x="12653" y="13137"/>
                    <a:pt x="12435" y="13058"/>
                    <a:pt x="12217" y="12958"/>
                  </a:cubicBezTo>
                  <a:cubicBezTo>
                    <a:pt x="11780" y="12760"/>
                    <a:pt x="11364" y="12562"/>
                    <a:pt x="10967" y="12344"/>
                  </a:cubicBezTo>
                  <a:cubicBezTo>
                    <a:pt x="10174" y="11907"/>
                    <a:pt x="9440" y="11471"/>
                    <a:pt x="8746" y="11035"/>
                  </a:cubicBezTo>
                  <a:cubicBezTo>
                    <a:pt x="7378" y="10142"/>
                    <a:pt x="6208" y="9250"/>
                    <a:pt x="5236" y="8397"/>
                  </a:cubicBezTo>
                  <a:cubicBezTo>
                    <a:pt x="4740" y="7981"/>
                    <a:pt x="4304" y="7564"/>
                    <a:pt x="3907" y="7148"/>
                  </a:cubicBezTo>
                  <a:cubicBezTo>
                    <a:pt x="3511" y="6731"/>
                    <a:pt x="3134" y="6355"/>
                    <a:pt x="2797" y="5978"/>
                  </a:cubicBezTo>
                  <a:cubicBezTo>
                    <a:pt x="2142" y="5224"/>
                    <a:pt x="1607" y="4550"/>
                    <a:pt x="1230" y="3935"/>
                  </a:cubicBezTo>
                  <a:cubicBezTo>
                    <a:pt x="437" y="2725"/>
                    <a:pt x="159" y="1754"/>
                    <a:pt x="239" y="1179"/>
                  </a:cubicBezTo>
                  <a:cubicBezTo>
                    <a:pt x="278" y="881"/>
                    <a:pt x="358" y="703"/>
                    <a:pt x="437" y="603"/>
                  </a:cubicBezTo>
                  <a:cubicBezTo>
                    <a:pt x="496" y="485"/>
                    <a:pt x="536" y="445"/>
                    <a:pt x="516" y="425"/>
                  </a:cubicBezTo>
                  <a:lnTo>
                    <a:pt x="516" y="425"/>
                  </a:lnTo>
                  <a:cubicBezTo>
                    <a:pt x="520" y="429"/>
                    <a:pt x="524" y="430"/>
                    <a:pt x="529" y="430"/>
                  </a:cubicBezTo>
                  <a:cubicBezTo>
                    <a:pt x="553" y="430"/>
                    <a:pt x="597" y="395"/>
                    <a:pt x="695" y="346"/>
                  </a:cubicBezTo>
                  <a:cubicBezTo>
                    <a:pt x="794" y="266"/>
                    <a:pt x="972" y="187"/>
                    <a:pt x="1270" y="147"/>
                  </a:cubicBezTo>
                  <a:cubicBezTo>
                    <a:pt x="1332" y="139"/>
                    <a:pt x="1399" y="134"/>
                    <a:pt x="1471" y="134"/>
                  </a:cubicBezTo>
                  <a:close/>
                  <a:moveTo>
                    <a:pt x="1567" y="1"/>
                  </a:moveTo>
                  <a:cubicBezTo>
                    <a:pt x="1453" y="1"/>
                    <a:pt x="1347" y="10"/>
                    <a:pt x="1250" y="28"/>
                  </a:cubicBezTo>
                  <a:cubicBezTo>
                    <a:pt x="953" y="88"/>
                    <a:pt x="754" y="187"/>
                    <a:pt x="655" y="286"/>
                  </a:cubicBezTo>
                  <a:cubicBezTo>
                    <a:pt x="556" y="385"/>
                    <a:pt x="516" y="425"/>
                    <a:pt x="516" y="425"/>
                  </a:cubicBezTo>
                  <a:cubicBezTo>
                    <a:pt x="516" y="425"/>
                    <a:pt x="516" y="425"/>
                    <a:pt x="516" y="425"/>
                  </a:cubicBezTo>
                  <a:lnTo>
                    <a:pt x="516" y="425"/>
                  </a:lnTo>
                  <a:cubicBezTo>
                    <a:pt x="516" y="425"/>
                    <a:pt x="477" y="465"/>
                    <a:pt x="377" y="564"/>
                  </a:cubicBezTo>
                  <a:cubicBezTo>
                    <a:pt x="278" y="663"/>
                    <a:pt x="179" y="861"/>
                    <a:pt x="120" y="1159"/>
                  </a:cubicBezTo>
                  <a:cubicBezTo>
                    <a:pt x="1" y="1793"/>
                    <a:pt x="258" y="2805"/>
                    <a:pt x="1052" y="4054"/>
                  </a:cubicBezTo>
                  <a:cubicBezTo>
                    <a:pt x="1429" y="4689"/>
                    <a:pt x="1964" y="5383"/>
                    <a:pt x="2618" y="6136"/>
                  </a:cubicBezTo>
                  <a:cubicBezTo>
                    <a:pt x="2956" y="6533"/>
                    <a:pt x="3313" y="6930"/>
                    <a:pt x="3709" y="7346"/>
                  </a:cubicBezTo>
                  <a:cubicBezTo>
                    <a:pt x="4126" y="7763"/>
                    <a:pt x="4562" y="8179"/>
                    <a:pt x="5058" y="8615"/>
                  </a:cubicBezTo>
                  <a:cubicBezTo>
                    <a:pt x="6049" y="9468"/>
                    <a:pt x="7219" y="10380"/>
                    <a:pt x="8588" y="11273"/>
                  </a:cubicBezTo>
                  <a:cubicBezTo>
                    <a:pt x="9282" y="11729"/>
                    <a:pt x="10016" y="12165"/>
                    <a:pt x="10829" y="12601"/>
                  </a:cubicBezTo>
                  <a:cubicBezTo>
                    <a:pt x="11225" y="12820"/>
                    <a:pt x="11662" y="13038"/>
                    <a:pt x="12098" y="13236"/>
                  </a:cubicBezTo>
                  <a:cubicBezTo>
                    <a:pt x="12316" y="13335"/>
                    <a:pt x="12534" y="13434"/>
                    <a:pt x="12772" y="13514"/>
                  </a:cubicBezTo>
                  <a:cubicBezTo>
                    <a:pt x="12891" y="13553"/>
                    <a:pt x="13030" y="13593"/>
                    <a:pt x="13149" y="13613"/>
                  </a:cubicBezTo>
                  <a:cubicBezTo>
                    <a:pt x="13228" y="13633"/>
                    <a:pt x="13288" y="13633"/>
                    <a:pt x="13367" y="13652"/>
                  </a:cubicBezTo>
                  <a:cubicBezTo>
                    <a:pt x="13407" y="13652"/>
                    <a:pt x="13446" y="13652"/>
                    <a:pt x="13486" y="13633"/>
                  </a:cubicBezTo>
                  <a:cubicBezTo>
                    <a:pt x="13545" y="13633"/>
                    <a:pt x="13605" y="13613"/>
                    <a:pt x="13645" y="13573"/>
                  </a:cubicBezTo>
                  <a:cubicBezTo>
                    <a:pt x="1368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06" y="12463"/>
                    <a:pt x="13426" y="12225"/>
                    <a:pt x="13327" y="12006"/>
                  </a:cubicBezTo>
                  <a:cubicBezTo>
                    <a:pt x="13129" y="11570"/>
                    <a:pt x="12911" y="11154"/>
                    <a:pt x="12693" y="10737"/>
                  </a:cubicBezTo>
                  <a:cubicBezTo>
                    <a:pt x="12256" y="9944"/>
                    <a:pt x="11820" y="9190"/>
                    <a:pt x="11364" y="8496"/>
                  </a:cubicBezTo>
                  <a:cubicBezTo>
                    <a:pt x="10472" y="7128"/>
                    <a:pt x="9559" y="5958"/>
                    <a:pt x="8707" y="4966"/>
                  </a:cubicBezTo>
                  <a:cubicBezTo>
                    <a:pt x="8270" y="4471"/>
                    <a:pt x="7854" y="4034"/>
                    <a:pt x="7418" y="3638"/>
                  </a:cubicBezTo>
                  <a:cubicBezTo>
                    <a:pt x="7021" y="3221"/>
                    <a:pt x="6624" y="2864"/>
                    <a:pt x="6228" y="2527"/>
                  </a:cubicBezTo>
                  <a:cubicBezTo>
                    <a:pt x="5474" y="1873"/>
                    <a:pt x="4780" y="1337"/>
                    <a:pt x="4145" y="960"/>
                  </a:cubicBezTo>
                  <a:cubicBezTo>
                    <a:pt x="3087" y="289"/>
                    <a:pt x="2200" y="1"/>
                    <a:pt x="1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29"/>
            <p:cNvSpPr/>
            <p:nvPr/>
          </p:nvSpPr>
          <p:spPr>
            <a:xfrm>
              <a:off x="1494890" y="4731595"/>
              <a:ext cx="596645" cy="169054"/>
            </a:xfrm>
            <a:custGeom>
              <a:rect b="b" l="l" r="r" t="t"/>
              <a:pathLst>
                <a:path extrusionOk="0" h="5271" w="18603">
                  <a:moveTo>
                    <a:pt x="7544" y="0"/>
                  </a:moveTo>
                  <a:cubicBezTo>
                    <a:pt x="7366" y="0"/>
                    <a:pt x="7185" y="3"/>
                    <a:pt x="7001" y="8"/>
                  </a:cubicBezTo>
                  <a:cubicBezTo>
                    <a:pt x="6267" y="28"/>
                    <a:pt x="5474" y="67"/>
                    <a:pt x="4661" y="147"/>
                  </a:cubicBezTo>
                  <a:cubicBezTo>
                    <a:pt x="3848" y="246"/>
                    <a:pt x="2975" y="384"/>
                    <a:pt x="2103" y="682"/>
                  </a:cubicBezTo>
                  <a:cubicBezTo>
                    <a:pt x="1647" y="821"/>
                    <a:pt x="1210" y="1019"/>
                    <a:pt x="794" y="1317"/>
                  </a:cubicBezTo>
                  <a:cubicBezTo>
                    <a:pt x="695" y="1376"/>
                    <a:pt x="616" y="1475"/>
                    <a:pt x="516" y="1555"/>
                  </a:cubicBezTo>
                  <a:cubicBezTo>
                    <a:pt x="417" y="1654"/>
                    <a:pt x="338" y="1753"/>
                    <a:pt x="259" y="1852"/>
                  </a:cubicBezTo>
                  <a:cubicBezTo>
                    <a:pt x="100" y="2090"/>
                    <a:pt x="21" y="2348"/>
                    <a:pt x="1" y="2645"/>
                  </a:cubicBezTo>
                  <a:cubicBezTo>
                    <a:pt x="21" y="2923"/>
                    <a:pt x="100" y="3201"/>
                    <a:pt x="259" y="3419"/>
                  </a:cubicBezTo>
                  <a:cubicBezTo>
                    <a:pt x="338" y="3538"/>
                    <a:pt x="417" y="3617"/>
                    <a:pt x="516" y="3716"/>
                  </a:cubicBezTo>
                  <a:cubicBezTo>
                    <a:pt x="596" y="3815"/>
                    <a:pt x="695" y="3895"/>
                    <a:pt x="794" y="3974"/>
                  </a:cubicBezTo>
                  <a:cubicBezTo>
                    <a:pt x="1210" y="4271"/>
                    <a:pt x="1667" y="4450"/>
                    <a:pt x="2103" y="4609"/>
                  </a:cubicBezTo>
                  <a:cubicBezTo>
                    <a:pt x="2975" y="4886"/>
                    <a:pt x="3848" y="5025"/>
                    <a:pt x="4661" y="5124"/>
                  </a:cubicBezTo>
                  <a:cubicBezTo>
                    <a:pt x="5474" y="5223"/>
                    <a:pt x="6267" y="5263"/>
                    <a:pt x="7001" y="5263"/>
                  </a:cubicBezTo>
                  <a:cubicBezTo>
                    <a:pt x="7198" y="5268"/>
                    <a:pt x="7392" y="5271"/>
                    <a:pt x="7583" y="5271"/>
                  </a:cubicBezTo>
                  <a:cubicBezTo>
                    <a:pt x="8104" y="5271"/>
                    <a:pt x="8604" y="5252"/>
                    <a:pt x="9084" y="5223"/>
                  </a:cubicBezTo>
                  <a:cubicBezTo>
                    <a:pt x="10392" y="5124"/>
                    <a:pt x="11543" y="4946"/>
                    <a:pt x="12534" y="4767"/>
                  </a:cubicBezTo>
                  <a:cubicBezTo>
                    <a:pt x="13526" y="4589"/>
                    <a:pt x="14359" y="4390"/>
                    <a:pt x="15073" y="4192"/>
                  </a:cubicBezTo>
                  <a:cubicBezTo>
                    <a:pt x="16500" y="3795"/>
                    <a:pt x="17413" y="3439"/>
                    <a:pt x="17948" y="3181"/>
                  </a:cubicBezTo>
                  <a:cubicBezTo>
                    <a:pt x="18226" y="3042"/>
                    <a:pt x="18404" y="2923"/>
                    <a:pt x="18503" y="2824"/>
                  </a:cubicBezTo>
                  <a:cubicBezTo>
                    <a:pt x="18603" y="2725"/>
                    <a:pt x="18583" y="2645"/>
                    <a:pt x="18583" y="2645"/>
                  </a:cubicBezTo>
                  <a:cubicBezTo>
                    <a:pt x="18563" y="2645"/>
                    <a:pt x="18563" y="2705"/>
                    <a:pt x="18464" y="2784"/>
                  </a:cubicBezTo>
                  <a:cubicBezTo>
                    <a:pt x="18345" y="2844"/>
                    <a:pt x="18166" y="2943"/>
                    <a:pt x="17909" y="3062"/>
                  </a:cubicBezTo>
                  <a:cubicBezTo>
                    <a:pt x="17353" y="3300"/>
                    <a:pt x="16441" y="3637"/>
                    <a:pt x="15013" y="3994"/>
                  </a:cubicBezTo>
                  <a:cubicBezTo>
                    <a:pt x="14299" y="4172"/>
                    <a:pt x="13466" y="4351"/>
                    <a:pt x="12475" y="4529"/>
                  </a:cubicBezTo>
                  <a:cubicBezTo>
                    <a:pt x="11503" y="4708"/>
                    <a:pt x="10373" y="4866"/>
                    <a:pt x="9084" y="4946"/>
                  </a:cubicBezTo>
                  <a:cubicBezTo>
                    <a:pt x="8604" y="4975"/>
                    <a:pt x="8104" y="4993"/>
                    <a:pt x="7583" y="4993"/>
                  </a:cubicBezTo>
                  <a:cubicBezTo>
                    <a:pt x="7392" y="4993"/>
                    <a:pt x="7198" y="4991"/>
                    <a:pt x="7001" y="4985"/>
                  </a:cubicBezTo>
                  <a:cubicBezTo>
                    <a:pt x="6287" y="4966"/>
                    <a:pt x="5514" y="4926"/>
                    <a:pt x="4701" y="4847"/>
                  </a:cubicBezTo>
                  <a:cubicBezTo>
                    <a:pt x="3888" y="4747"/>
                    <a:pt x="3035" y="4609"/>
                    <a:pt x="2202" y="4331"/>
                  </a:cubicBezTo>
                  <a:cubicBezTo>
                    <a:pt x="1786" y="4172"/>
                    <a:pt x="1349" y="3994"/>
                    <a:pt x="973" y="3736"/>
                  </a:cubicBezTo>
                  <a:cubicBezTo>
                    <a:pt x="616" y="3478"/>
                    <a:pt x="318" y="3082"/>
                    <a:pt x="298" y="2645"/>
                  </a:cubicBezTo>
                  <a:cubicBezTo>
                    <a:pt x="318" y="2189"/>
                    <a:pt x="616" y="1812"/>
                    <a:pt x="973" y="1555"/>
                  </a:cubicBezTo>
                  <a:cubicBezTo>
                    <a:pt x="1349" y="1277"/>
                    <a:pt x="1786" y="1098"/>
                    <a:pt x="2202" y="960"/>
                  </a:cubicBezTo>
                  <a:cubicBezTo>
                    <a:pt x="3035" y="682"/>
                    <a:pt x="3888" y="543"/>
                    <a:pt x="4701" y="444"/>
                  </a:cubicBezTo>
                  <a:cubicBezTo>
                    <a:pt x="5514" y="345"/>
                    <a:pt x="6287" y="305"/>
                    <a:pt x="7001" y="305"/>
                  </a:cubicBezTo>
                  <a:cubicBezTo>
                    <a:pt x="7270" y="298"/>
                    <a:pt x="7533" y="293"/>
                    <a:pt x="7791" y="293"/>
                  </a:cubicBezTo>
                  <a:cubicBezTo>
                    <a:pt x="8238" y="293"/>
                    <a:pt x="8669" y="307"/>
                    <a:pt x="9084" y="345"/>
                  </a:cubicBezTo>
                  <a:cubicBezTo>
                    <a:pt x="10373" y="424"/>
                    <a:pt x="11503" y="583"/>
                    <a:pt x="12475" y="761"/>
                  </a:cubicBezTo>
                  <a:cubicBezTo>
                    <a:pt x="13466" y="920"/>
                    <a:pt x="14299" y="1118"/>
                    <a:pt x="15013" y="1297"/>
                  </a:cubicBezTo>
                  <a:cubicBezTo>
                    <a:pt x="16441" y="1654"/>
                    <a:pt x="17353" y="1971"/>
                    <a:pt x="17909" y="2209"/>
                  </a:cubicBezTo>
                  <a:cubicBezTo>
                    <a:pt x="18166" y="2328"/>
                    <a:pt x="18345" y="2427"/>
                    <a:pt x="18464" y="2506"/>
                  </a:cubicBezTo>
                  <a:cubicBezTo>
                    <a:pt x="18563" y="2586"/>
                    <a:pt x="18563" y="2645"/>
                    <a:pt x="18583" y="2645"/>
                  </a:cubicBezTo>
                  <a:cubicBezTo>
                    <a:pt x="18583" y="2645"/>
                    <a:pt x="18603" y="2566"/>
                    <a:pt x="18503" y="2467"/>
                  </a:cubicBezTo>
                  <a:cubicBezTo>
                    <a:pt x="18404" y="2368"/>
                    <a:pt x="18226" y="2249"/>
                    <a:pt x="17948" y="2110"/>
                  </a:cubicBezTo>
                  <a:cubicBezTo>
                    <a:pt x="17413" y="1832"/>
                    <a:pt x="16500" y="1475"/>
                    <a:pt x="15073" y="1079"/>
                  </a:cubicBezTo>
                  <a:cubicBezTo>
                    <a:pt x="14359" y="900"/>
                    <a:pt x="13526" y="702"/>
                    <a:pt x="12534" y="503"/>
                  </a:cubicBezTo>
                  <a:cubicBezTo>
                    <a:pt x="11543" y="325"/>
                    <a:pt x="10392" y="147"/>
                    <a:pt x="9084" y="67"/>
                  </a:cubicBezTo>
                  <a:cubicBezTo>
                    <a:pt x="8593" y="23"/>
                    <a:pt x="8080" y="0"/>
                    <a:pt x="75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9"/>
            <p:cNvSpPr/>
            <p:nvPr/>
          </p:nvSpPr>
          <p:spPr>
            <a:xfrm>
              <a:off x="1749321" y="5032659"/>
              <a:ext cx="438880" cy="439586"/>
            </a:xfrm>
            <a:custGeom>
              <a:rect b="b" l="l" r="r" t="t"/>
              <a:pathLst>
                <a:path extrusionOk="0" h="13706" w="13684">
                  <a:moveTo>
                    <a:pt x="13287" y="1"/>
                  </a:moveTo>
                  <a:cubicBezTo>
                    <a:pt x="13188" y="1"/>
                    <a:pt x="13089" y="21"/>
                    <a:pt x="13010" y="60"/>
                  </a:cubicBezTo>
                  <a:cubicBezTo>
                    <a:pt x="12653" y="140"/>
                    <a:pt x="12355" y="279"/>
                    <a:pt x="12038" y="417"/>
                  </a:cubicBezTo>
                  <a:cubicBezTo>
                    <a:pt x="10848" y="973"/>
                    <a:pt x="9857" y="1568"/>
                    <a:pt x="9004" y="2103"/>
                  </a:cubicBezTo>
                  <a:cubicBezTo>
                    <a:pt x="8151" y="2638"/>
                    <a:pt x="7457" y="3134"/>
                    <a:pt x="6862" y="3590"/>
                  </a:cubicBezTo>
                  <a:cubicBezTo>
                    <a:pt x="5692" y="4483"/>
                    <a:pt x="4978" y="5137"/>
                    <a:pt x="4542" y="5554"/>
                  </a:cubicBezTo>
                  <a:cubicBezTo>
                    <a:pt x="4105" y="5990"/>
                    <a:pt x="3967" y="6168"/>
                    <a:pt x="3986" y="6188"/>
                  </a:cubicBezTo>
                  <a:cubicBezTo>
                    <a:pt x="3986" y="6188"/>
                    <a:pt x="4165" y="6030"/>
                    <a:pt x="4621" y="5633"/>
                  </a:cubicBezTo>
                  <a:cubicBezTo>
                    <a:pt x="5077" y="5236"/>
                    <a:pt x="5811" y="4602"/>
                    <a:pt x="6981" y="3749"/>
                  </a:cubicBezTo>
                  <a:cubicBezTo>
                    <a:pt x="7576" y="3313"/>
                    <a:pt x="8290" y="2817"/>
                    <a:pt x="9143" y="2301"/>
                  </a:cubicBezTo>
                  <a:cubicBezTo>
                    <a:pt x="9995" y="1766"/>
                    <a:pt x="10967" y="1191"/>
                    <a:pt x="12157" y="655"/>
                  </a:cubicBezTo>
                  <a:cubicBezTo>
                    <a:pt x="12454" y="536"/>
                    <a:pt x="12752" y="398"/>
                    <a:pt x="13069" y="318"/>
                  </a:cubicBezTo>
                  <a:cubicBezTo>
                    <a:pt x="13149" y="298"/>
                    <a:pt x="13228" y="279"/>
                    <a:pt x="13307" y="279"/>
                  </a:cubicBezTo>
                  <a:cubicBezTo>
                    <a:pt x="13320" y="272"/>
                    <a:pt x="13334" y="270"/>
                    <a:pt x="13346" y="270"/>
                  </a:cubicBezTo>
                  <a:cubicBezTo>
                    <a:pt x="13371" y="270"/>
                    <a:pt x="13393" y="279"/>
                    <a:pt x="13406" y="279"/>
                  </a:cubicBezTo>
                  <a:cubicBezTo>
                    <a:pt x="13406" y="279"/>
                    <a:pt x="13406" y="298"/>
                    <a:pt x="13406" y="338"/>
                  </a:cubicBezTo>
                  <a:cubicBezTo>
                    <a:pt x="13406" y="378"/>
                    <a:pt x="13406" y="417"/>
                    <a:pt x="13386" y="457"/>
                  </a:cubicBezTo>
                  <a:cubicBezTo>
                    <a:pt x="13386" y="536"/>
                    <a:pt x="13347" y="616"/>
                    <a:pt x="13327" y="695"/>
                  </a:cubicBezTo>
                  <a:cubicBezTo>
                    <a:pt x="13109" y="1389"/>
                    <a:pt x="12752" y="2083"/>
                    <a:pt x="12375" y="2797"/>
                  </a:cubicBezTo>
                  <a:cubicBezTo>
                    <a:pt x="11602" y="4225"/>
                    <a:pt x="10610" y="5752"/>
                    <a:pt x="9381" y="7338"/>
                  </a:cubicBezTo>
                  <a:cubicBezTo>
                    <a:pt x="8766" y="8112"/>
                    <a:pt x="8151" y="8846"/>
                    <a:pt x="7516" y="9480"/>
                  </a:cubicBezTo>
                  <a:cubicBezTo>
                    <a:pt x="6882" y="10115"/>
                    <a:pt x="6247" y="10710"/>
                    <a:pt x="5632" y="11245"/>
                  </a:cubicBezTo>
                  <a:cubicBezTo>
                    <a:pt x="4998" y="11761"/>
                    <a:pt x="4383" y="12217"/>
                    <a:pt x="3768" y="12594"/>
                  </a:cubicBezTo>
                  <a:cubicBezTo>
                    <a:pt x="3154" y="12971"/>
                    <a:pt x="2519" y="13268"/>
                    <a:pt x="1904" y="13387"/>
                  </a:cubicBezTo>
                  <a:cubicBezTo>
                    <a:pt x="1755" y="13417"/>
                    <a:pt x="1602" y="13437"/>
                    <a:pt x="1453" y="13437"/>
                  </a:cubicBezTo>
                  <a:cubicBezTo>
                    <a:pt x="1304" y="13437"/>
                    <a:pt x="1160" y="13417"/>
                    <a:pt x="1032" y="13367"/>
                  </a:cubicBezTo>
                  <a:cubicBezTo>
                    <a:pt x="774" y="13288"/>
                    <a:pt x="556" y="13109"/>
                    <a:pt x="417" y="12891"/>
                  </a:cubicBezTo>
                  <a:cubicBezTo>
                    <a:pt x="278" y="12673"/>
                    <a:pt x="258" y="12415"/>
                    <a:pt x="238" y="12157"/>
                  </a:cubicBezTo>
                  <a:cubicBezTo>
                    <a:pt x="258" y="11919"/>
                    <a:pt x="298" y="11662"/>
                    <a:pt x="357" y="11424"/>
                  </a:cubicBezTo>
                  <a:cubicBezTo>
                    <a:pt x="496" y="10968"/>
                    <a:pt x="694" y="10551"/>
                    <a:pt x="913" y="10174"/>
                  </a:cubicBezTo>
                  <a:cubicBezTo>
                    <a:pt x="1111" y="9798"/>
                    <a:pt x="1329" y="9460"/>
                    <a:pt x="1527" y="9163"/>
                  </a:cubicBezTo>
                  <a:cubicBezTo>
                    <a:pt x="2380" y="7973"/>
                    <a:pt x="3054" y="7279"/>
                    <a:pt x="3431" y="6823"/>
                  </a:cubicBezTo>
                  <a:cubicBezTo>
                    <a:pt x="3848" y="6367"/>
                    <a:pt x="3986" y="6188"/>
                    <a:pt x="3986" y="6188"/>
                  </a:cubicBezTo>
                  <a:cubicBezTo>
                    <a:pt x="3985" y="6187"/>
                    <a:pt x="3983" y="6186"/>
                    <a:pt x="3981" y="6186"/>
                  </a:cubicBezTo>
                  <a:cubicBezTo>
                    <a:pt x="3944" y="6186"/>
                    <a:pt x="3763" y="6334"/>
                    <a:pt x="3372" y="6744"/>
                  </a:cubicBezTo>
                  <a:cubicBezTo>
                    <a:pt x="2955" y="7160"/>
                    <a:pt x="2261" y="7854"/>
                    <a:pt x="1369" y="9044"/>
                  </a:cubicBezTo>
                  <a:cubicBezTo>
                    <a:pt x="1151" y="9341"/>
                    <a:pt x="932" y="9679"/>
                    <a:pt x="714" y="10055"/>
                  </a:cubicBezTo>
                  <a:cubicBezTo>
                    <a:pt x="496" y="10452"/>
                    <a:pt x="278" y="10868"/>
                    <a:pt x="139" y="11364"/>
                  </a:cubicBezTo>
                  <a:cubicBezTo>
                    <a:pt x="60" y="11602"/>
                    <a:pt x="20" y="11880"/>
                    <a:pt x="0" y="12157"/>
                  </a:cubicBezTo>
                  <a:cubicBezTo>
                    <a:pt x="0" y="12455"/>
                    <a:pt x="40" y="12752"/>
                    <a:pt x="199" y="13030"/>
                  </a:cubicBezTo>
                  <a:cubicBezTo>
                    <a:pt x="357" y="13308"/>
                    <a:pt x="635" y="13526"/>
                    <a:pt x="952" y="13625"/>
                  </a:cubicBezTo>
                  <a:cubicBezTo>
                    <a:pt x="1142" y="13681"/>
                    <a:pt x="1332" y="13705"/>
                    <a:pt x="1522" y="13705"/>
                  </a:cubicBezTo>
                  <a:cubicBezTo>
                    <a:pt x="1669" y="13705"/>
                    <a:pt x="1816" y="13691"/>
                    <a:pt x="1964" y="13665"/>
                  </a:cubicBezTo>
                  <a:cubicBezTo>
                    <a:pt x="2638" y="13526"/>
                    <a:pt x="3273" y="13228"/>
                    <a:pt x="3907" y="12852"/>
                  </a:cubicBezTo>
                  <a:cubicBezTo>
                    <a:pt x="4562" y="12455"/>
                    <a:pt x="5176" y="11979"/>
                    <a:pt x="5811" y="11463"/>
                  </a:cubicBezTo>
                  <a:cubicBezTo>
                    <a:pt x="6465" y="10928"/>
                    <a:pt x="7080" y="10333"/>
                    <a:pt x="7735" y="9698"/>
                  </a:cubicBezTo>
                  <a:cubicBezTo>
                    <a:pt x="8369" y="9044"/>
                    <a:pt x="9004" y="8310"/>
                    <a:pt x="9638" y="7517"/>
                  </a:cubicBezTo>
                  <a:cubicBezTo>
                    <a:pt x="10868" y="5930"/>
                    <a:pt x="11859" y="4384"/>
                    <a:pt x="12633" y="2936"/>
                  </a:cubicBezTo>
                  <a:cubicBezTo>
                    <a:pt x="13030" y="2202"/>
                    <a:pt x="13367" y="1508"/>
                    <a:pt x="13605" y="794"/>
                  </a:cubicBezTo>
                  <a:cubicBezTo>
                    <a:pt x="13624" y="695"/>
                    <a:pt x="13664" y="596"/>
                    <a:pt x="13684" y="517"/>
                  </a:cubicBezTo>
                  <a:cubicBezTo>
                    <a:pt x="13684" y="457"/>
                    <a:pt x="13684" y="417"/>
                    <a:pt x="13684" y="358"/>
                  </a:cubicBezTo>
                  <a:cubicBezTo>
                    <a:pt x="13684" y="318"/>
                    <a:pt x="13684" y="298"/>
                    <a:pt x="13684" y="259"/>
                  </a:cubicBezTo>
                  <a:cubicBezTo>
                    <a:pt x="13684" y="239"/>
                    <a:pt x="13684" y="179"/>
                    <a:pt x="13664" y="140"/>
                  </a:cubicBezTo>
                  <a:cubicBezTo>
                    <a:pt x="13624" y="60"/>
                    <a:pt x="13545" y="21"/>
                    <a:pt x="1346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29"/>
            <p:cNvSpPr/>
            <p:nvPr/>
          </p:nvSpPr>
          <p:spPr>
            <a:xfrm>
              <a:off x="2319860" y="5129935"/>
              <a:ext cx="169215" cy="596035"/>
            </a:xfrm>
            <a:custGeom>
              <a:rect b="b" l="l" r="r" t="t"/>
              <a:pathLst>
                <a:path extrusionOk="0" h="18584" w="5276">
                  <a:moveTo>
                    <a:pt x="2620" y="0"/>
                  </a:moveTo>
                  <a:cubicBezTo>
                    <a:pt x="2591" y="0"/>
                    <a:pt x="2530" y="11"/>
                    <a:pt x="2459" y="81"/>
                  </a:cubicBezTo>
                  <a:cubicBezTo>
                    <a:pt x="2360" y="181"/>
                    <a:pt x="2241" y="359"/>
                    <a:pt x="2102" y="637"/>
                  </a:cubicBezTo>
                  <a:cubicBezTo>
                    <a:pt x="1825" y="1172"/>
                    <a:pt x="1468" y="2084"/>
                    <a:pt x="1091" y="3512"/>
                  </a:cubicBezTo>
                  <a:cubicBezTo>
                    <a:pt x="892" y="4226"/>
                    <a:pt x="694" y="5059"/>
                    <a:pt x="496" y="6051"/>
                  </a:cubicBezTo>
                  <a:cubicBezTo>
                    <a:pt x="317" y="7042"/>
                    <a:pt x="159" y="8192"/>
                    <a:pt x="60" y="9501"/>
                  </a:cubicBezTo>
                  <a:cubicBezTo>
                    <a:pt x="20" y="10156"/>
                    <a:pt x="0" y="10850"/>
                    <a:pt x="20" y="11584"/>
                  </a:cubicBezTo>
                  <a:cubicBezTo>
                    <a:pt x="20" y="12317"/>
                    <a:pt x="60" y="13111"/>
                    <a:pt x="159" y="13924"/>
                  </a:cubicBezTo>
                  <a:cubicBezTo>
                    <a:pt x="238" y="14737"/>
                    <a:pt x="377" y="15609"/>
                    <a:pt x="674" y="16482"/>
                  </a:cubicBezTo>
                  <a:cubicBezTo>
                    <a:pt x="833" y="16938"/>
                    <a:pt x="1011" y="17374"/>
                    <a:pt x="1309" y="17791"/>
                  </a:cubicBezTo>
                  <a:cubicBezTo>
                    <a:pt x="1388" y="17890"/>
                    <a:pt x="1468" y="17969"/>
                    <a:pt x="1547" y="18068"/>
                  </a:cubicBezTo>
                  <a:cubicBezTo>
                    <a:pt x="1646" y="18168"/>
                    <a:pt x="1745" y="18247"/>
                    <a:pt x="1864" y="18326"/>
                  </a:cubicBezTo>
                  <a:cubicBezTo>
                    <a:pt x="2082" y="18485"/>
                    <a:pt x="2360" y="18564"/>
                    <a:pt x="2638" y="18584"/>
                  </a:cubicBezTo>
                  <a:cubicBezTo>
                    <a:pt x="2915" y="18564"/>
                    <a:pt x="3193" y="18485"/>
                    <a:pt x="3411" y="18326"/>
                  </a:cubicBezTo>
                  <a:cubicBezTo>
                    <a:pt x="3530" y="18247"/>
                    <a:pt x="3629" y="18168"/>
                    <a:pt x="3728" y="18068"/>
                  </a:cubicBezTo>
                  <a:cubicBezTo>
                    <a:pt x="3808" y="17989"/>
                    <a:pt x="3887" y="17890"/>
                    <a:pt x="3966" y="17791"/>
                  </a:cubicBezTo>
                  <a:cubicBezTo>
                    <a:pt x="4264" y="17374"/>
                    <a:pt x="4442" y="16918"/>
                    <a:pt x="4601" y="16482"/>
                  </a:cubicBezTo>
                  <a:cubicBezTo>
                    <a:pt x="4898" y="15609"/>
                    <a:pt x="5037" y="14737"/>
                    <a:pt x="5117" y="13924"/>
                  </a:cubicBezTo>
                  <a:cubicBezTo>
                    <a:pt x="5216" y="13111"/>
                    <a:pt x="5255" y="12317"/>
                    <a:pt x="5255" y="11584"/>
                  </a:cubicBezTo>
                  <a:cubicBezTo>
                    <a:pt x="5275" y="10850"/>
                    <a:pt x="5255" y="10156"/>
                    <a:pt x="5216" y="9501"/>
                  </a:cubicBezTo>
                  <a:cubicBezTo>
                    <a:pt x="5117" y="8192"/>
                    <a:pt x="4958" y="7042"/>
                    <a:pt x="4760" y="6051"/>
                  </a:cubicBezTo>
                  <a:cubicBezTo>
                    <a:pt x="4581" y="5059"/>
                    <a:pt x="4383" y="4226"/>
                    <a:pt x="4184" y="3512"/>
                  </a:cubicBezTo>
                  <a:cubicBezTo>
                    <a:pt x="3808" y="2084"/>
                    <a:pt x="3451" y="1172"/>
                    <a:pt x="3173" y="637"/>
                  </a:cubicBezTo>
                  <a:cubicBezTo>
                    <a:pt x="3034" y="359"/>
                    <a:pt x="2915" y="181"/>
                    <a:pt x="2816" y="81"/>
                  </a:cubicBezTo>
                  <a:cubicBezTo>
                    <a:pt x="2745" y="11"/>
                    <a:pt x="2685" y="0"/>
                    <a:pt x="2656" y="0"/>
                  </a:cubicBezTo>
                  <a:cubicBezTo>
                    <a:pt x="2644" y="0"/>
                    <a:pt x="2638" y="2"/>
                    <a:pt x="2638" y="2"/>
                  </a:cubicBezTo>
                  <a:cubicBezTo>
                    <a:pt x="2638" y="22"/>
                    <a:pt x="2697" y="22"/>
                    <a:pt x="2776" y="121"/>
                  </a:cubicBezTo>
                  <a:cubicBezTo>
                    <a:pt x="2856" y="240"/>
                    <a:pt x="2955" y="419"/>
                    <a:pt x="3074" y="676"/>
                  </a:cubicBezTo>
                  <a:cubicBezTo>
                    <a:pt x="3292" y="1232"/>
                    <a:pt x="3629" y="2144"/>
                    <a:pt x="3986" y="3572"/>
                  </a:cubicBezTo>
                  <a:cubicBezTo>
                    <a:pt x="4165" y="4286"/>
                    <a:pt x="4343" y="5119"/>
                    <a:pt x="4522" y="6090"/>
                  </a:cubicBezTo>
                  <a:cubicBezTo>
                    <a:pt x="4700" y="7082"/>
                    <a:pt x="4859" y="8212"/>
                    <a:pt x="4938" y="9501"/>
                  </a:cubicBezTo>
                  <a:cubicBezTo>
                    <a:pt x="4978" y="10156"/>
                    <a:pt x="4998" y="10850"/>
                    <a:pt x="4978" y="11584"/>
                  </a:cubicBezTo>
                  <a:cubicBezTo>
                    <a:pt x="4958" y="12297"/>
                    <a:pt x="4918" y="13071"/>
                    <a:pt x="4839" y="13884"/>
                  </a:cubicBezTo>
                  <a:cubicBezTo>
                    <a:pt x="4740" y="14697"/>
                    <a:pt x="4601" y="15550"/>
                    <a:pt x="4323" y="16383"/>
                  </a:cubicBezTo>
                  <a:cubicBezTo>
                    <a:pt x="4165" y="16799"/>
                    <a:pt x="4006" y="17235"/>
                    <a:pt x="3728" y="17612"/>
                  </a:cubicBezTo>
                  <a:cubicBezTo>
                    <a:pt x="3471" y="17969"/>
                    <a:pt x="3074" y="18267"/>
                    <a:pt x="2638" y="18286"/>
                  </a:cubicBezTo>
                  <a:cubicBezTo>
                    <a:pt x="2201" y="18267"/>
                    <a:pt x="1805" y="17969"/>
                    <a:pt x="1547" y="17612"/>
                  </a:cubicBezTo>
                  <a:cubicBezTo>
                    <a:pt x="1269" y="17235"/>
                    <a:pt x="1111" y="16799"/>
                    <a:pt x="952" y="16383"/>
                  </a:cubicBezTo>
                  <a:cubicBezTo>
                    <a:pt x="674" y="15550"/>
                    <a:pt x="536" y="14697"/>
                    <a:pt x="436" y="13884"/>
                  </a:cubicBezTo>
                  <a:cubicBezTo>
                    <a:pt x="357" y="13071"/>
                    <a:pt x="317" y="12297"/>
                    <a:pt x="298" y="11584"/>
                  </a:cubicBezTo>
                  <a:cubicBezTo>
                    <a:pt x="278" y="10850"/>
                    <a:pt x="298" y="10156"/>
                    <a:pt x="337" y="9501"/>
                  </a:cubicBezTo>
                  <a:cubicBezTo>
                    <a:pt x="417" y="8212"/>
                    <a:pt x="575" y="7082"/>
                    <a:pt x="754" y="6090"/>
                  </a:cubicBezTo>
                  <a:cubicBezTo>
                    <a:pt x="932" y="5119"/>
                    <a:pt x="1111" y="4286"/>
                    <a:pt x="1289" y="3572"/>
                  </a:cubicBezTo>
                  <a:cubicBezTo>
                    <a:pt x="1646" y="2144"/>
                    <a:pt x="1983" y="1232"/>
                    <a:pt x="2201" y="676"/>
                  </a:cubicBezTo>
                  <a:cubicBezTo>
                    <a:pt x="2320" y="419"/>
                    <a:pt x="2419" y="240"/>
                    <a:pt x="2499" y="121"/>
                  </a:cubicBezTo>
                  <a:cubicBezTo>
                    <a:pt x="2578" y="22"/>
                    <a:pt x="2638" y="22"/>
                    <a:pt x="2638" y="2"/>
                  </a:cubicBezTo>
                  <a:cubicBezTo>
                    <a:pt x="2638" y="2"/>
                    <a:pt x="2631" y="0"/>
                    <a:pt x="26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29"/>
            <p:cNvSpPr/>
            <p:nvPr/>
          </p:nvSpPr>
          <p:spPr>
            <a:xfrm>
              <a:off x="2623972" y="5035866"/>
              <a:ext cx="436892" cy="436988"/>
            </a:xfrm>
            <a:custGeom>
              <a:rect b="b" l="l" r="r" t="t"/>
              <a:pathLst>
                <a:path extrusionOk="0" h="13625" w="13622">
                  <a:moveTo>
                    <a:pt x="191" y="54"/>
                  </a:moveTo>
                  <a:cubicBezTo>
                    <a:pt x="210" y="54"/>
                    <a:pt x="231" y="56"/>
                    <a:pt x="255" y="60"/>
                  </a:cubicBezTo>
                  <a:cubicBezTo>
                    <a:pt x="394" y="79"/>
                    <a:pt x="592" y="139"/>
                    <a:pt x="870" y="238"/>
                  </a:cubicBezTo>
                  <a:cubicBezTo>
                    <a:pt x="1405" y="476"/>
                    <a:pt x="2298" y="892"/>
                    <a:pt x="3547" y="1626"/>
                  </a:cubicBezTo>
                  <a:cubicBezTo>
                    <a:pt x="4182" y="2003"/>
                    <a:pt x="4896" y="2479"/>
                    <a:pt x="5729" y="3034"/>
                  </a:cubicBezTo>
                  <a:cubicBezTo>
                    <a:pt x="6542" y="3609"/>
                    <a:pt x="7454" y="4303"/>
                    <a:pt x="8426" y="5156"/>
                  </a:cubicBezTo>
                  <a:cubicBezTo>
                    <a:pt x="8922" y="5592"/>
                    <a:pt x="9417" y="6068"/>
                    <a:pt x="9913" y="6604"/>
                  </a:cubicBezTo>
                  <a:cubicBezTo>
                    <a:pt x="10429" y="7119"/>
                    <a:pt x="10944" y="7695"/>
                    <a:pt x="11440" y="8329"/>
                  </a:cubicBezTo>
                  <a:cubicBezTo>
                    <a:pt x="11956" y="8964"/>
                    <a:pt x="12452" y="9678"/>
                    <a:pt x="12848" y="10471"/>
                  </a:cubicBezTo>
                  <a:cubicBezTo>
                    <a:pt x="13046" y="10868"/>
                    <a:pt x="13225" y="11304"/>
                    <a:pt x="13304" y="11740"/>
                  </a:cubicBezTo>
                  <a:cubicBezTo>
                    <a:pt x="13384" y="12196"/>
                    <a:pt x="13304" y="12672"/>
                    <a:pt x="13007" y="12990"/>
                  </a:cubicBezTo>
                  <a:cubicBezTo>
                    <a:pt x="12756" y="13225"/>
                    <a:pt x="12429" y="13319"/>
                    <a:pt x="12099" y="13319"/>
                  </a:cubicBezTo>
                  <a:cubicBezTo>
                    <a:pt x="11985" y="13319"/>
                    <a:pt x="11870" y="13307"/>
                    <a:pt x="11757" y="13287"/>
                  </a:cubicBezTo>
                  <a:cubicBezTo>
                    <a:pt x="11301" y="13227"/>
                    <a:pt x="10885" y="13049"/>
                    <a:pt x="10468" y="12851"/>
                  </a:cubicBezTo>
                  <a:cubicBezTo>
                    <a:pt x="9675" y="12454"/>
                    <a:pt x="8981" y="11958"/>
                    <a:pt x="8346" y="11443"/>
                  </a:cubicBezTo>
                  <a:cubicBezTo>
                    <a:pt x="7692" y="10947"/>
                    <a:pt x="7137" y="10411"/>
                    <a:pt x="6601" y="9916"/>
                  </a:cubicBezTo>
                  <a:cubicBezTo>
                    <a:pt x="6066" y="9400"/>
                    <a:pt x="5590" y="8904"/>
                    <a:pt x="5173" y="8428"/>
                  </a:cubicBezTo>
                  <a:cubicBezTo>
                    <a:pt x="4301" y="7457"/>
                    <a:pt x="3627" y="6544"/>
                    <a:pt x="3051" y="5711"/>
                  </a:cubicBezTo>
                  <a:cubicBezTo>
                    <a:pt x="2476" y="4898"/>
                    <a:pt x="2020" y="4165"/>
                    <a:pt x="1643" y="3550"/>
                  </a:cubicBezTo>
                  <a:cubicBezTo>
                    <a:pt x="890" y="2281"/>
                    <a:pt x="473" y="1408"/>
                    <a:pt x="255" y="853"/>
                  </a:cubicBezTo>
                  <a:cubicBezTo>
                    <a:pt x="136" y="575"/>
                    <a:pt x="97" y="377"/>
                    <a:pt x="77" y="258"/>
                  </a:cubicBezTo>
                  <a:cubicBezTo>
                    <a:pt x="57" y="119"/>
                    <a:pt x="77" y="79"/>
                    <a:pt x="77" y="79"/>
                  </a:cubicBezTo>
                  <a:cubicBezTo>
                    <a:pt x="77" y="79"/>
                    <a:pt x="115" y="54"/>
                    <a:pt x="191" y="54"/>
                  </a:cubicBezTo>
                  <a:close/>
                  <a:moveTo>
                    <a:pt x="255" y="0"/>
                  </a:moveTo>
                  <a:cubicBezTo>
                    <a:pt x="135" y="0"/>
                    <a:pt x="74" y="60"/>
                    <a:pt x="73" y="76"/>
                  </a:cubicBezTo>
                  <a:lnTo>
                    <a:pt x="73" y="76"/>
                  </a:lnTo>
                  <a:cubicBezTo>
                    <a:pt x="58" y="77"/>
                    <a:pt x="0" y="137"/>
                    <a:pt x="17" y="258"/>
                  </a:cubicBezTo>
                  <a:cubicBezTo>
                    <a:pt x="17" y="397"/>
                    <a:pt x="57" y="615"/>
                    <a:pt x="136" y="892"/>
                  </a:cubicBezTo>
                  <a:cubicBezTo>
                    <a:pt x="335" y="1468"/>
                    <a:pt x="731" y="2360"/>
                    <a:pt x="1465" y="3649"/>
                  </a:cubicBezTo>
                  <a:cubicBezTo>
                    <a:pt x="1822" y="4284"/>
                    <a:pt x="2278" y="5037"/>
                    <a:pt x="2853" y="5850"/>
                  </a:cubicBezTo>
                  <a:cubicBezTo>
                    <a:pt x="3408" y="6683"/>
                    <a:pt x="4103" y="7615"/>
                    <a:pt x="4955" y="8607"/>
                  </a:cubicBezTo>
                  <a:cubicBezTo>
                    <a:pt x="5392" y="9103"/>
                    <a:pt x="5868" y="9618"/>
                    <a:pt x="6403" y="10114"/>
                  </a:cubicBezTo>
                  <a:cubicBezTo>
                    <a:pt x="6938" y="10630"/>
                    <a:pt x="7514" y="11165"/>
                    <a:pt x="8148" y="11681"/>
                  </a:cubicBezTo>
                  <a:cubicBezTo>
                    <a:pt x="8803" y="12176"/>
                    <a:pt x="9516" y="12692"/>
                    <a:pt x="10349" y="13109"/>
                  </a:cubicBezTo>
                  <a:cubicBezTo>
                    <a:pt x="10766" y="13307"/>
                    <a:pt x="11202" y="13505"/>
                    <a:pt x="11698" y="13584"/>
                  </a:cubicBezTo>
                  <a:cubicBezTo>
                    <a:pt x="11837" y="13604"/>
                    <a:pt x="11956" y="13604"/>
                    <a:pt x="12095" y="13624"/>
                  </a:cubicBezTo>
                  <a:cubicBezTo>
                    <a:pt x="12214" y="13604"/>
                    <a:pt x="12352" y="13604"/>
                    <a:pt x="12471" y="13584"/>
                  </a:cubicBezTo>
                  <a:cubicBezTo>
                    <a:pt x="12749" y="13525"/>
                    <a:pt x="13007" y="13406"/>
                    <a:pt x="13205" y="13208"/>
                  </a:cubicBezTo>
                  <a:cubicBezTo>
                    <a:pt x="13403" y="12990"/>
                    <a:pt x="13542" y="12752"/>
                    <a:pt x="13582" y="12474"/>
                  </a:cubicBezTo>
                  <a:cubicBezTo>
                    <a:pt x="13602" y="12355"/>
                    <a:pt x="13602" y="12216"/>
                    <a:pt x="13622" y="12077"/>
                  </a:cubicBezTo>
                  <a:cubicBezTo>
                    <a:pt x="13602" y="11958"/>
                    <a:pt x="13602" y="11819"/>
                    <a:pt x="13582" y="11700"/>
                  </a:cubicBezTo>
                  <a:cubicBezTo>
                    <a:pt x="13503" y="11205"/>
                    <a:pt x="13324" y="10749"/>
                    <a:pt x="13126" y="10332"/>
                  </a:cubicBezTo>
                  <a:cubicBezTo>
                    <a:pt x="12709" y="9519"/>
                    <a:pt x="12194" y="8805"/>
                    <a:pt x="11678" y="8151"/>
                  </a:cubicBezTo>
                  <a:cubicBezTo>
                    <a:pt x="11162" y="7516"/>
                    <a:pt x="10627" y="6921"/>
                    <a:pt x="10111" y="6406"/>
                  </a:cubicBezTo>
                  <a:cubicBezTo>
                    <a:pt x="9616" y="5870"/>
                    <a:pt x="9100" y="5394"/>
                    <a:pt x="8604" y="4958"/>
                  </a:cubicBezTo>
                  <a:cubicBezTo>
                    <a:pt x="7613" y="4105"/>
                    <a:pt x="6700" y="3411"/>
                    <a:pt x="5868" y="2836"/>
                  </a:cubicBezTo>
                  <a:cubicBezTo>
                    <a:pt x="5035" y="2281"/>
                    <a:pt x="4301" y="1825"/>
                    <a:pt x="3646" y="1448"/>
                  </a:cubicBezTo>
                  <a:cubicBezTo>
                    <a:pt x="2377" y="734"/>
                    <a:pt x="1485" y="337"/>
                    <a:pt x="910" y="139"/>
                  </a:cubicBezTo>
                  <a:cubicBezTo>
                    <a:pt x="612" y="40"/>
                    <a:pt x="394" y="0"/>
                    <a:pt x="2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9"/>
            <p:cNvSpPr/>
            <p:nvPr/>
          </p:nvSpPr>
          <p:spPr>
            <a:xfrm>
              <a:off x="2713550" y="4734994"/>
              <a:ext cx="601103" cy="166039"/>
            </a:xfrm>
            <a:custGeom>
              <a:rect b="b" l="l" r="r" t="t"/>
              <a:pathLst>
                <a:path extrusionOk="0" h="5177" w="18742">
                  <a:moveTo>
                    <a:pt x="10293" y="1"/>
                  </a:moveTo>
                  <a:cubicBezTo>
                    <a:pt x="9698" y="1"/>
                    <a:pt x="8726" y="41"/>
                    <a:pt x="7259" y="239"/>
                  </a:cubicBezTo>
                  <a:cubicBezTo>
                    <a:pt x="6525" y="338"/>
                    <a:pt x="5672" y="477"/>
                    <a:pt x="4701" y="695"/>
                  </a:cubicBezTo>
                  <a:cubicBezTo>
                    <a:pt x="3709" y="933"/>
                    <a:pt x="2599" y="1211"/>
                    <a:pt x="1369" y="1667"/>
                  </a:cubicBezTo>
                  <a:cubicBezTo>
                    <a:pt x="1052" y="1786"/>
                    <a:pt x="734" y="1905"/>
                    <a:pt x="417" y="2083"/>
                  </a:cubicBezTo>
                  <a:cubicBezTo>
                    <a:pt x="338" y="2123"/>
                    <a:pt x="258" y="2182"/>
                    <a:pt x="179" y="2242"/>
                  </a:cubicBezTo>
                  <a:cubicBezTo>
                    <a:pt x="139" y="2281"/>
                    <a:pt x="100" y="2301"/>
                    <a:pt x="60" y="2361"/>
                  </a:cubicBezTo>
                  <a:cubicBezTo>
                    <a:pt x="20" y="2440"/>
                    <a:pt x="1" y="2539"/>
                    <a:pt x="20" y="2619"/>
                  </a:cubicBezTo>
                  <a:cubicBezTo>
                    <a:pt x="40" y="2658"/>
                    <a:pt x="80" y="2698"/>
                    <a:pt x="80" y="2718"/>
                  </a:cubicBezTo>
                  <a:cubicBezTo>
                    <a:pt x="100" y="2738"/>
                    <a:pt x="120" y="2757"/>
                    <a:pt x="139" y="2777"/>
                  </a:cubicBezTo>
                  <a:cubicBezTo>
                    <a:pt x="179" y="2817"/>
                    <a:pt x="219" y="2837"/>
                    <a:pt x="278" y="2876"/>
                  </a:cubicBezTo>
                  <a:cubicBezTo>
                    <a:pt x="358" y="2936"/>
                    <a:pt x="437" y="2976"/>
                    <a:pt x="516" y="3015"/>
                  </a:cubicBezTo>
                  <a:cubicBezTo>
                    <a:pt x="1191" y="3372"/>
                    <a:pt x="1924" y="3610"/>
                    <a:pt x="2718" y="3868"/>
                  </a:cubicBezTo>
                  <a:cubicBezTo>
                    <a:pt x="4304" y="4324"/>
                    <a:pt x="6089" y="4721"/>
                    <a:pt x="8092" y="4979"/>
                  </a:cubicBezTo>
                  <a:cubicBezTo>
                    <a:pt x="9083" y="5097"/>
                    <a:pt x="10055" y="5157"/>
                    <a:pt x="10967" y="5177"/>
                  </a:cubicBezTo>
                  <a:cubicBezTo>
                    <a:pt x="11880" y="5157"/>
                    <a:pt x="12752" y="5157"/>
                    <a:pt x="13565" y="5058"/>
                  </a:cubicBezTo>
                  <a:cubicBezTo>
                    <a:pt x="14398" y="4998"/>
                    <a:pt x="15172" y="4879"/>
                    <a:pt x="15886" y="4701"/>
                  </a:cubicBezTo>
                  <a:cubicBezTo>
                    <a:pt x="16619" y="4522"/>
                    <a:pt x="17294" y="4284"/>
                    <a:pt x="17849" y="3888"/>
                  </a:cubicBezTo>
                  <a:cubicBezTo>
                    <a:pt x="18127" y="3709"/>
                    <a:pt x="18384" y="3471"/>
                    <a:pt x="18543" y="3174"/>
                  </a:cubicBezTo>
                  <a:cubicBezTo>
                    <a:pt x="18702" y="2876"/>
                    <a:pt x="18741" y="2519"/>
                    <a:pt x="18662" y="2202"/>
                  </a:cubicBezTo>
                  <a:cubicBezTo>
                    <a:pt x="18583" y="1885"/>
                    <a:pt x="18384" y="1647"/>
                    <a:pt x="18186" y="1449"/>
                  </a:cubicBezTo>
                  <a:cubicBezTo>
                    <a:pt x="17968" y="1250"/>
                    <a:pt x="17750" y="1111"/>
                    <a:pt x="17532" y="992"/>
                  </a:cubicBezTo>
                  <a:cubicBezTo>
                    <a:pt x="17075" y="735"/>
                    <a:pt x="16619" y="596"/>
                    <a:pt x="16203" y="477"/>
                  </a:cubicBezTo>
                  <a:cubicBezTo>
                    <a:pt x="15767" y="358"/>
                    <a:pt x="15370" y="278"/>
                    <a:pt x="15013" y="219"/>
                  </a:cubicBezTo>
                  <a:cubicBezTo>
                    <a:pt x="13545" y="1"/>
                    <a:pt x="12574" y="1"/>
                    <a:pt x="11979" y="1"/>
                  </a:cubicBezTo>
                  <a:cubicBezTo>
                    <a:pt x="11364" y="1"/>
                    <a:pt x="11126" y="21"/>
                    <a:pt x="11126" y="41"/>
                  </a:cubicBezTo>
                  <a:cubicBezTo>
                    <a:pt x="11126" y="60"/>
                    <a:pt x="11364" y="80"/>
                    <a:pt x="11959" y="100"/>
                  </a:cubicBezTo>
                  <a:cubicBezTo>
                    <a:pt x="12574" y="160"/>
                    <a:pt x="13545" y="179"/>
                    <a:pt x="14973" y="417"/>
                  </a:cubicBezTo>
                  <a:cubicBezTo>
                    <a:pt x="15330" y="497"/>
                    <a:pt x="15727" y="576"/>
                    <a:pt x="16143" y="695"/>
                  </a:cubicBezTo>
                  <a:cubicBezTo>
                    <a:pt x="16540" y="814"/>
                    <a:pt x="16976" y="953"/>
                    <a:pt x="17413" y="1191"/>
                  </a:cubicBezTo>
                  <a:cubicBezTo>
                    <a:pt x="17611" y="1310"/>
                    <a:pt x="17829" y="1449"/>
                    <a:pt x="18008" y="1627"/>
                  </a:cubicBezTo>
                  <a:cubicBezTo>
                    <a:pt x="18186" y="1806"/>
                    <a:pt x="18345" y="2024"/>
                    <a:pt x="18404" y="2281"/>
                  </a:cubicBezTo>
                  <a:cubicBezTo>
                    <a:pt x="18464" y="2519"/>
                    <a:pt x="18424" y="2797"/>
                    <a:pt x="18305" y="3035"/>
                  </a:cubicBezTo>
                  <a:cubicBezTo>
                    <a:pt x="18186" y="3293"/>
                    <a:pt x="17948" y="3491"/>
                    <a:pt x="17690" y="3670"/>
                  </a:cubicBezTo>
                  <a:cubicBezTo>
                    <a:pt x="17175" y="4027"/>
                    <a:pt x="16520" y="4265"/>
                    <a:pt x="15826" y="4423"/>
                  </a:cubicBezTo>
                  <a:cubicBezTo>
                    <a:pt x="15112" y="4602"/>
                    <a:pt x="14359" y="4701"/>
                    <a:pt x="13545" y="4780"/>
                  </a:cubicBezTo>
                  <a:cubicBezTo>
                    <a:pt x="12732" y="4860"/>
                    <a:pt x="11880" y="4879"/>
                    <a:pt x="10967" y="4879"/>
                  </a:cubicBezTo>
                  <a:cubicBezTo>
                    <a:pt x="10055" y="4879"/>
                    <a:pt x="9123" y="4800"/>
                    <a:pt x="8132" y="4681"/>
                  </a:cubicBezTo>
                  <a:cubicBezTo>
                    <a:pt x="6129" y="4443"/>
                    <a:pt x="4364" y="4046"/>
                    <a:pt x="2797" y="3590"/>
                  </a:cubicBezTo>
                  <a:cubicBezTo>
                    <a:pt x="2023" y="3352"/>
                    <a:pt x="1290" y="3114"/>
                    <a:pt x="655" y="2777"/>
                  </a:cubicBezTo>
                  <a:cubicBezTo>
                    <a:pt x="576" y="2738"/>
                    <a:pt x="496" y="2698"/>
                    <a:pt x="437" y="2658"/>
                  </a:cubicBezTo>
                  <a:cubicBezTo>
                    <a:pt x="397" y="2619"/>
                    <a:pt x="358" y="2599"/>
                    <a:pt x="338" y="2579"/>
                  </a:cubicBezTo>
                  <a:cubicBezTo>
                    <a:pt x="298" y="2559"/>
                    <a:pt x="298" y="2539"/>
                    <a:pt x="298" y="2539"/>
                  </a:cubicBezTo>
                  <a:cubicBezTo>
                    <a:pt x="298" y="2539"/>
                    <a:pt x="298" y="2539"/>
                    <a:pt x="298" y="2519"/>
                  </a:cubicBezTo>
                  <a:cubicBezTo>
                    <a:pt x="298" y="2519"/>
                    <a:pt x="338" y="2480"/>
                    <a:pt x="358" y="2460"/>
                  </a:cubicBezTo>
                  <a:cubicBezTo>
                    <a:pt x="417" y="2420"/>
                    <a:pt x="496" y="2381"/>
                    <a:pt x="556" y="2341"/>
                  </a:cubicBezTo>
                  <a:cubicBezTo>
                    <a:pt x="853" y="2162"/>
                    <a:pt x="1151" y="2043"/>
                    <a:pt x="1448" y="1924"/>
                  </a:cubicBezTo>
                  <a:cubicBezTo>
                    <a:pt x="2658" y="1468"/>
                    <a:pt x="3769" y="1171"/>
                    <a:pt x="4740" y="953"/>
                  </a:cubicBezTo>
                  <a:cubicBezTo>
                    <a:pt x="5732" y="715"/>
                    <a:pt x="6565" y="576"/>
                    <a:pt x="7299" y="457"/>
                  </a:cubicBezTo>
                  <a:cubicBezTo>
                    <a:pt x="8746" y="219"/>
                    <a:pt x="9698" y="160"/>
                    <a:pt x="10313" y="120"/>
                  </a:cubicBezTo>
                  <a:cubicBezTo>
                    <a:pt x="10908" y="80"/>
                    <a:pt x="11126" y="60"/>
                    <a:pt x="11126" y="41"/>
                  </a:cubicBezTo>
                  <a:cubicBezTo>
                    <a:pt x="11126" y="21"/>
                    <a:pt x="10908" y="1"/>
                    <a:pt x="102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9"/>
            <p:cNvSpPr/>
            <p:nvPr/>
          </p:nvSpPr>
          <p:spPr>
            <a:xfrm>
              <a:off x="2620700" y="4160416"/>
              <a:ext cx="438880" cy="439778"/>
            </a:xfrm>
            <a:custGeom>
              <a:rect b="b" l="l" r="r" t="t"/>
              <a:pathLst>
                <a:path extrusionOk="0" h="13712" w="13684">
                  <a:moveTo>
                    <a:pt x="12198" y="1"/>
                  </a:moveTo>
                  <a:cubicBezTo>
                    <a:pt x="12039" y="1"/>
                    <a:pt x="11880" y="20"/>
                    <a:pt x="11721" y="48"/>
                  </a:cubicBezTo>
                  <a:cubicBezTo>
                    <a:pt x="11046" y="167"/>
                    <a:pt x="10412" y="484"/>
                    <a:pt x="9777" y="861"/>
                  </a:cubicBezTo>
                  <a:cubicBezTo>
                    <a:pt x="9143" y="1258"/>
                    <a:pt x="8508" y="1714"/>
                    <a:pt x="7873" y="2249"/>
                  </a:cubicBezTo>
                  <a:cubicBezTo>
                    <a:pt x="7239" y="2765"/>
                    <a:pt x="6604" y="3380"/>
                    <a:pt x="5950" y="4014"/>
                  </a:cubicBezTo>
                  <a:cubicBezTo>
                    <a:pt x="5315" y="4669"/>
                    <a:pt x="4680" y="5402"/>
                    <a:pt x="4066" y="6196"/>
                  </a:cubicBezTo>
                  <a:cubicBezTo>
                    <a:pt x="2816" y="7782"/>
                    <a:pt x="1825" y="9329"/>
                    <a:pt x="1051" y="10777"/>
                  </a:cubicBezTo>
                  <a:cubicBezTo>
                    <a:pt x="655" y="11510"/>
                    <a:pt x="318" y="12204"/>
                    <a:pt x="80" y="12918"/>
                  </a:cubicBezTo>
                  <a:cubicBezTo>
                    <a:pt x="60" y="13018"/>
                    <a:pt x="20" y="13097"/>
                    <a:pt x="20" y="13196"/>
                  </a:cubicBezTo>
                  <a:cubicBezTo>
                    <a:pt x="0" y="13256"/>
                    <a:pt x="0" y="13295"/>
                    <a:pt x="0" y="13355"/>
                  </a:cubicBezTo>
                  <a:cubicBezTo>
                    <a:pt x="0" y="13374"/>
                    <a:pt x="0" y="13414"/>
                    <a:pt x="0" y="13434"/>
                  </a:cubicBezTo>
                  <a:cubicBezTo>
                    <a:pt x="0" y="13474"/>
                    <a:pt x="0" y="13533"/>
                    <a:pt x="20" y="13553"/>
                  </a:cubicBezTo>
                  <a:cubicBezTo>
                    <a:pt x="60" y="13632"/>
                    <a:pt x="139" y="13692"/>
                    <a:pt x="218" y="13712"/>
                  </a:cubicBezTo>
                  <a:lnTo>
                    <a:pt x="397" y="13712"/>
                  </a:lnTo>
                  <a:cubicBezTo>
                    <a:pt x="496" y="13692"/>
                    <a:pt x="595" y="13672"/>
                    <a:pt x="675" y="13652"/>
                  </a:cubicBezTo>
                  <a:cubicBezTo>
                    <a:pt x="1032" y="13553"/>
                    <a:pt x="1349" y="13414"/>
                    <a:pt x="1646" y="13295"/>
                  </a:cubicBezTo>
                  <a:cubicBezTo>
                    <a:pt x="2836" y="12740"/>
                    <a:pt x="3828" y="12145"/>
                    <a:pt x="4680" y="11610"/>
                  </a:cubicBezTo>
                  <a:cubicBezTo>
                    <a:pt x="5533" y="11074"/>
                    <a:pt x="6227" y="10558"/>
                    <a:pt x="6822" y="10122"/>
                  </a:cubicBezTo>
                  <a:cubicBezTo>
                    <a:pt x="7992" y="9230"/>
                    <a:pt x="8706" y="8575"/>
                    <a:pt x="9143" y="8139"/>
                  </a:cubicBezTo>
                  <a:cubicBezTo>
                    <a:pt x="9579" y="7723"/>
                    <a:pt x="9718" y="7544"/>
                    <a:pt x="9718" y="7524"/>
                  </a:cubicBezTo>
                  <a:cubicBezTo>
                    <a:pt x="9717" y="7523"/>
                    <a:pt x="9715" y="7523"/>
                    <a:pt x="9713" y="7523"/>
                  </a:cubicBezTo>
                  <a:cubicBezTo>
                    <a:pt x="9677" y="7523"/>
                    <a:pt x="9494" y="7685"/>
                    <a:pt x="9063" y="8060"/>
                  </a:cubicBezTo>
                  <a:cubicBezTo>
                    <a:pt x="8607" y="8456"/>
                    <a:pt x="7893" y="9091"/>
                    <a:pt x="6703" y="9964"/>
                  </a:cubicBezTo>
                  <a:cubicBezTo>
                    <a:pt x="6108" y="10400"/>
                    <a:pt x="5394" y="10876"/>
                    <a:pt x="4542" y="11411"/>
                  </a:cubicBezTo>
                  <a:cubicBezTo>
                    <a:pt x="3709" y="11927"/>
                    <a:pt x="2717" y="12522"/>
                    <a:pt x="1527" y="13037"/>
                  </a:cubicBezTo>
                  <a:cubicBezTo>
                    <a:pt x="1230" y="13176"/>
                    <a:pt x="932" y="13295"/>
                    <a:pt x="615" y="13394"/>
                  </a:cubicBezTo>
                  <a:cubicBezTo>
                    <a:pt x="536" y="13414"/>
                    <a:pt x="456" y="13434"/>
                    <a:pt x="377" y="13434"/>
                  </a:cubicBezTo>
                  <a:lnTo>
                    <a:pt x="278" y="13434"/>
                  </a:lnTo>
                  <a:cubicBezTo>
                    <a:pt x="278" y="13434"/>
                    <a:pt x="278" y="13414"/>
                    <a:pt x="278" y="13374"/>
                  </a:cubicBezTo>
                  <a:cubicBezTo>
                    <a:pt x="278" y="13335"/>
                    <a:pt x="278" y="13295"/>
                    <a:pt x="298" y="13256"/>
                  </a:cubicBezTo>
                  <a:cubicBezTo>
                    <a:pt x="318" y="13176"/>
                    <a:pt x="337" y="13097"/>
                    <a:pt x="357" y="12998"/>
                  </a:cubicBezTo>
                  <a:cubicBezTo>
                    <a:pt x="575" y="12323"/>
                    <a:pt x="932" y="11629"/>
                    <a:pt x="1309" y="10915"/>
                  </a:cubicBezTo>
                  <a:cubicBezTo>
                    <a:pt x="2083" y="9488"/>
                    <a:pt x="3074" y="7961"/>
                    <a:pt x="4304" y="6374"/>
                  </a:cubicBezTo>
                  <a:cubicBezTo>
                    <a:pt x="4918" y="5581"/>
                    <a:pt x="5533" y="4867"/>
                    <a:pt x="6168" y="4232"/>
                  </a:cubicBezTo>
                  <a:cubicBezTo>
                    <a:pt x="6822" y="3598"/>
                    <a:pt x="7437" y="2983"/>
                    <a:pt x="8072" y="2467"/>
                  </a:cubicBezTo>
                  <a:cubicBezTo>
                    <a:pt x="8686" y="1952"/>
                    <a:pt x="9301" y="1496"/>
                    <a:pt x="9916" y="1119"/>
                  </a:cubicBezTo>
                  <a:cubicBezTo>
                    <a:pt x="10551" y="742"/>
                    <a:pt x="11165" y="445"/>
                    <a:pt x="11780" y="326"/>
                  </a:cubicBezTo>
                  <a:cubicBezTo>
                    <a:pt x="11929" y="296"/>
                    <a:pt x="12083" y="276"/>
                    <a:pt x="12231" y="276"/>
                  </a:cubicBezTo>
                  <a:cubicBezTo>
                    <a:pt x="12380" y="276"/>
                    <a:pt x="12524" y="296"/>
                    <a:pt x="12653" y="345"/>
                  </a:cubicBezTo>
                  <a:cubicBezTo>
                    <a:pt x="12910" y="425"/>
                    <a:pt x="13129" y="583"/>
                    <a:pt x="13267" y="801"/>
                  </a:cubicBezTo>
                  <a:cubicBezTo>
                    <a:pt x="13406" y="1020"/>
                    <a:pt x="13446" y="1297"/>
                    <a:pt x="13446" y="1535"/>
                  </a:cubicBezTo>
                  <a:cubicBezTo>
                    <a:pt x="13446" y="1793"/>
                    <a:pt x="13386" y="2051"/>
                    <a:pt x="13327" y="2269"/>
                  </a:cubicBezTo>
                  <a:cubicBezTo>
                    <a:pt x="13188" y="2745"/>
                    <a:pt x="12990" y="3161"/>
                    <a:pt x="12792" y="3538"/>
                  </a:cubicBezTo>
                  <a:cubicBezTo>
                    <a:pt x="12573" y="3915"/>
                    <a:pt x="12355" y="4232"/>
                    <a:pt x="12157" y="4530"/>
                  </a:cubicBezTo>
                  <a:cubicBezTo>
                    <a:pt x="11304" y="5739"/>
                    <a:pt x="10650" y="6434"/>
                    <a:pt x="10253" y="6890"/>
                  </a:cubicBezTo>
                  <a:cubicBezTo>
                    <a:pt x="9837" y="7326"/>
                    <a:pt x="9698" y="7504"/>
                    <a:pt x="9718" y="7524"/>
                  </a:cubicBezTo>
                  <a:cubicBezTo>
                    <a:pt x="9718" y="7525"/>
                    <a:pt x="9718" y="7526"/>
                    <a:pt x="9719" y="7526"/>
                  </a:cubicBezTo>
                  <a:cubicBezTo>
                    <a:pt x="9738" y="7526"/>
                    <a:pt x="9919" y="7363"/>
                    <a:pt x="10313" y="6969"/>
                  </a:cubicBezTo>
                  <a:cubicBezTo>
                    <a:pt x="10729" y="6533"/>
                    <a:pt x="11443" y="5858"/>
                    <a:pt x="12316" y="4669"/>
                  </a:cubicBezTo>
                  <a:cubicBezTo>
                    <a:pt x="12534" y="4351"/>
                    <a:pt x="12752" y="4014"/>
                    <a:pt x="12970" y="3637"/>
                  </a:cubicBezTo>
                  <a:cubicBezTo>
                    <a:pt x="13188" y="3261"/>
                    <a:pt x="13406" y="2844"/>
                    <a:pt x="13545" y="2348"/>
                  </a:cubicBezTo>
                  <a:cubicBezTo>
                    <a:pt x="13624" y="2091"/>
                    <a:pt x="13684" y="1833"/>
                    <a:pt x="13684" y="1535"/>
                  </a:cubicBezTo>
                  <a:cubicBezTo>
                    <a:pt x="13684" y="1258"/>
                    <a:pt x="13664" y="940"/>
                    <a:pt x="13486" y="682"/>
                  </a:cubicBezTo>
                  <a:cubicBezTo>
                    <a:pt x="13327" y="405"/>
                    <a:pt x="13049" y="187"/>
                    <a:pt x="12732" y="88"/>
                  </a:cubicBezTo>
                  <a:cubicBezTo>
                    <a:pt x="12554" y="25"/>
                    <a:pt x="12376" y="1"/>
                    <a:pt x="1219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29"/>
            <p:cNvSpPr/>
            <p:nvPr/>
          </p:nvSpPr>
          <p:spPr>
            <a:xfrm>
              <a:off x="5692128" y="4599520"/>
              <a:ext cx="440837" cy="437629"/>
            </a:xfrm>
            <a:custGeom>
              <a:rect b="b" l="l" r="r" t="t"/>
              <a:pathLst>
                <a:path extrusionOk="0" h="13645" w="13745">
                  <a:moveTo>
                    <a:pt x="6387" y="1"/>
                  </a:moveTo>
                  <a:cubicBezTo>
                    <a:pt x="6268" y="1"/>
                    <a:pt x="6129" y="1"/>
                    <a:pt x="5970" y="40"/>
                  </a:cubicBezTo>
                  <a:cubicBezTo>
                    <a:pt x="5811" y="60"/>
                    <a:pt x="5633" y="60"/>
                    <a:pt x="5415" y="120"/>
                  </a:cubicBezTo>
                  <a:cubicBezTo>
                    <a:pt x="5217" y="159"/>
                    <a:pt x="4979" y="199"/>
                    <a:pt x="4721" y="298"/>
                  </a:cubicBezTo>
                  <a:cubicBezTo>
                    <a:pt x="4205" y="457"/>
                    <a:pt x="3590" y="715"/>
                    <a:pt x="2936" y="1171"/>
                  </a:cubicBezTo>
                  <a:cubicBezTo>
                    <a:pt x="2262" y="1627"/>
                    <a:pt x="1568" y="2281"/>
                    <a:pt x="1012" y="3213"/>
                  </a:cubicBezTo>
                  <a:cubicBezTo>
                    <a:pt x="715" y="3670"/>
                    <a:pt x="477" y="4225"/>
                    <a:pt x="279" y="4820"/>
                  </a:cubicBezTo>
                  <a:cubicBezTo>
                    <a:pt x="100" y="5415"/>
                    <a:pt x="1" y="6069"/>
                    <a:pt x="1" y="6783"/>
                  </a:cubicBezTo>
                  <a:cubicBezTo>
                    <a:pt x="1" y="7497"/>
                    <a:pt x="120" y="8251"/>
                    <a:pt x="378" y="9004"/>
                  </a:cubicBezTo>
                  <a:cubicBezTo>
                    <a:pt x="636" y="9778"/>
                    <a:pt x="1032" y="10531"/>
                    <a:pt x="1627" y="11205"/>
                  </a:cubicBezTo>
                  <a:cubicBezTo>
                    <a:pt x="2202" y="11900"/>
                    <a:pt x="2956" y="12494"/>
                    <a:pt x="3848" y="12931"/>
                  </a:cubicBezTo>
                  <a:cubicBezTo>
                    <a:pt x="4741" y="13367"/>
                    <a:pt x="5772" y="13645"/>
                    <a:pt x="6863" y="13645"/>
                  </a:cubicBezTo>
                  <a:cubicBezTo>
                    <a:pt x="7973" y="13645"/>
                    <a:pt x="9004" y="13367"/>
                    <a:pt x="9897" y="12931"/>
                  </a:cubicBezTo>
                  <a:cubicBezTo>
                    <a:pt x="10789" y="12494"/>
                    <a:pt x="11543" y="11900"/>
                    <a:pt x="12118" y="11205"/>
                  </a:cubicBezTo>
                  <a:cubicBezTo>
                    <a:pt x="12693" y="10531"/>
                    <a:pt x="13109" y="9778"/>
                    <a:pt x="13367" y="9024"/>
                  </a:cubicBezTo>
                  <a:cubicBezTo>
                    <a:pt x="13625" y="8251"/>
                    <a:pt x="13744" y="7497"/>
                    <a:pt x="13744" y="6783"/>
                  </a:cubicBezTo>
                  <a:cubicBezTo>
                    <a:pt x="13724" y="6089"/>
                    <a:pt x="13645" y="5415"/>
                    <a:pt x="13447" y="4820"/>
                  </a:cubicBezTo>
                  <a:cubicBezTo>
                    <a:pt x="13268" y="4225"/>
                    <a:pt x="13030" y="3670"/>
                    <a:pt x="12733" y="3213"/>
                  </a:cubicBezTo>
                  <a:cubicBezTo>
                    <a:pt x="12158" y="2281"/>
                    <a:pt x="11463" y="1627"/>
                    <a:pt x="10809" y="1171"/>
                  </a:cubicBezTo>
                  <a:cubicBezTo>
                    <a:pt x="10155" y="715"/>
                    <a:pt x="9540" y="457"/>
                    <a:pt x="9024" y="298"/>
                  </a:cubicBezTo>
                  <a:cubicBezTo>
                    <a:pt x="8766" y="199"/>
                    <a:pt x="8528" y="159"/>
                    <a:pt x="8330" y="100"/>
                  </a:cubicBezTo>
                  <a:cubicBezTo>
                    <a:pt x="8112" y="60"/>
                    <a:pt x="7933" y="60"/>
                    <a:pt x="7775" y="21"/>
                  </a:cubicBezTo>
                  <a:cubicBezTo>
                    <a:pt x="7616" y="1"/>
                    <a:pt x="7477" y="1"/>
                    <a:pt x="7358" y="1"/>
                  </a:cubicBezTo>
                  <a:lnTo>
                    <a:pt x="7081" y="1"/>
                  </a:lnTo>
                  <a:cubicBezTo>
                    <a:pt x="6942" y="1"/>
                    <a:pt x="6863" y="21"/>
                    <a:pt x="6863" y="21"/>
                  </a:cubicBezTo>
                  <a:cubicBezTo>
                    <a:pt x="6863" y="40"/>
                    <a:pt x="6942" y="40"/>
                    <a:pt x="7061" y="60"/>
                  </a:cubicBezTo>
                  <a:cubicBezTo>
                    <a:pt x="7140" y="80"/>
                    <a:pt x="7220" y="80"/>
                    <a:pt x="7339" y="100"/>
                  </a:cubicBezTo>
                  <a:cubicBezTo>
                    <a:pt x="7457" y="100"/>
                    <a:pt x="7576" y="120"/>
                    <a:pt x="7735" y="140"/>
                  </a:cubicBezTo>
                  <a:cubicBezTo>
                    <a:pt x="7894" y="179"/>
                    <a:pt x="8072" y="199"/>
                    <a:pt x="8290" y="259"/>
                  </a:cubicBezTo>
                  <a:cubicBezTo>
                    <a:pt x="8489" y="318"/>
                    <a:pt x="8727" y="358"/>
                    <a:pt x="8965" y="457"/>
                  </a:cubicBezTo>
                  <a:cubicBezTo>
                    <a:pt x="9460" y="616"/>
                    <a:pt x="10055" y="893"/>
                    <a:pt x="10690" y="1349"/>
                  </a:cubicBezTo>
                  <a:cubicBezTo>
                    <a:pt x="11325" y="1805"/>
                    <a:pt x="11979" y="2440"/>
                    <a:pt x="12514" y="3352"/>
                  </a:cubicBezTo>
                  <a:cubicBezTo>
                    <a:pt x="12812" y="3789"/>
                    <a:pt x="13030" y="4324"/>
                    <a:pt x="13209" y="4899"/>
                  </a:cubicBezTo>
                  <a:cubicBezTo>
                    <a:pt x="13367" y="5474"/>
                    <a:pt x="13466" y="6109"/>
                    <a:pt x="13466" y="6783"/>
                  </a:cubicBezTo>
                  <a:cubicBezTo>
                    <a:pt x="13447" y="7477"/>
                    <a:pt x="13347" y="8191"/>
                    <a:pt x="13090" y="8925"/>
                  </a:cubicBezTo>
                  <a:cubicBezTo>
                    <a:pt x="12852" y="9639"/>
                    <a:pt x="12455" y="10373"/>
                    <a:pt x="11880" y="11027"/>
                  </a:cubicBezTo>
                  <a:cubicBezTo>
                    <a:pt x="11325" y="11681"/>
                    <a:pt x="10611" y="12257"/>
                    <a:pt x="9758" y="12673"/>
                  </a:cubicBezTo>
                  <a:cubicBezTo>
                    <a:pt x="8905" y="13089"/>
                    <a:pt x="7914" y="13347"/>
                    <a:pt x="6863" y="13347"/>
                  </a:cubicBezTo>
                  <a:cubicBezTo>
                    <a:pt x="5811" y="13347"/>
                    <a:pt x="4820" y="13089"/>
                    <a:pt x="3967" y="12673"/>
                  </a:cubicBezTo>
                  <a:cubicBezTo>
                    <a:pt x="3114" y="12257"/>
                    <a:pt x="2400" y="11681"/>
                    <a:pt x="1845" y="11027"/>
                  </a:cubicBezTo>
                  <a:cubicBezTo>
                    <a:pt x="1290" y="10373"/>
                    <a:pt x="893" y="9639"/>
                    <a:pt x="636" y="8925"/>
                  </a:cubicBezTo>
                  <a:cubicBezTo>
                    <a:pt x="398" y="8191"/>
                    <a:pt x="279" y="7477"/>
                    <a:pt x="259" y="6783"/>
                  </a:cubicBezTo>
                  <a:cubicBezTo>
                    <a:pt x="279" y="6109"/>
                    <a:pt x="358" y="5454"/>
                    <a:pt x="536" y="4879"/>
                  </a:cubicBezTo>
                  <a:cubicBezTo>
                    <a:pt x="715" y="4304"/>
                    <a:pt x="933" y="3789"/>
                    <a:pt x="1211" y="3332"/>
                  </a:cubicBezTo>
                  <a:cubicBezTo>
                    <a:pt x="1746" y="2440"/>
                    <a:pt x="2420" y="1786"/>
                    <a:pt x="3055" y="1349"/>
                  </a:cubicBezTo>
                  <a:cubicBezTo>
                    <a:pt x="3670" y="893"/>
                    <a:pt x="4265" y="616"/>
                    <a:pt x="4760" y="457"/>
                  </a:cubicBezTo>
                  <a:cubicBezTo>
                    <a:pt x="5018" y="358"/>
                    <a:pt x="5256" y="318"/>
                    <a:pt x="5455" y="239"/>
                  </a:cubicBezTo>
                  <a:cubicBezTo>
                    <a:pt x="5653" y="199"/>
                    <a:pt x="5831" y="179"/>
                    <a:pt x="5990" y="140"/>
                  </a:cubicBezTo>
                  <a:cubicBezTo>
                    <a:pt x="6149" y="100"/>
                    <a:pt x="6287" y="100"/>
                    <a:pt x="6387" y="80"/>
                  </a:cubicBezTo>
                  <a:cubicBezTo>
                    <a:pt x="6506" y="80"/>
                    <a:pt x="6605" y="60"/>
                    <a:pt x="6664" y="60"/>
                  </a:cubicBezTo>
                  <a:cubicBezTo>
                    <a:pt x="6803" y="40"/>
                    <a:pt x="6863" y="40"/>
                    <a:pt x="6863" y="21"/>
                  </a:cubicBezTo>
                  <a:cubicBezTo>
                    <a:pt x="6863" y="21"/>
                    <a:pt x="6803" y="1"/>
                    <a:pt x="66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29"/>
            <p:cNvSpPr/>
            <p:nvPr/>
          </p:nvSpPr>
          <p:spPr>
            <a:xfrm>
              <a:off x="5827602" y="3907524"/>
              <a:ext cx="166039" cy="599435"/>
            </a:xfrm>
            <a:custGeom>
              <a:rect b="b" l="l" r="r" t="t"/>
              <a:pathLst>
                <a:path extrusionOk="0" h="18690" w="5177">
                  <a:moveTo>
                    <a:pt x="2654" y="0"/>
                  </a:moveTo>
                  <a:cubicBezTo>
                    <a:pt x="2438" y="0"/>
                    <a:pt x="2222" y="53"/>
                    <a:pt x="2024" y="159"/>
                  </a:cubicBezTo>
                  <a:cubicBezTo>
                    <a:pt x="1706" y="318"/>
                    <a:pt x="1488" y="575"/>
                    <a:pt x="1290" y="853"/>
                  </a:cubicBezTo>
                  <a:cubicBezTo>
                    <a:pt x="893" y="1408"/>
                    <a:pt x="655" y="2083"/>
                    <a:pt x="477" y="2797"/>
                  </a:cubicBezTo>
                  <a:cubicBezTo>
                    <a:pt x="298" y="3530"/>
                    <a:pt x="179" y="4304"/>
                    <a:pt x="100" y="5117"/>
                  </a:cubicBezTo>
                  <a:cubicBezTo>
                    <a:pt x="41" y="5950"/>
                    <a:pt x="21" y="6822"/>
                    <a:pt x="1" y="7735"/>
                  </a:cubicBezTo>
                  <a:cubicBezTo>
                    <a:pt x="21" y="8647"/>
                    <a:pt x="80" y="9599"/>
                    <a:pt x="199" y="10610"/>
                  </a:cubicBezTo>
                  <a:cubicBezTo>
                    <a:pt x="457" y="12613"/>
                    <a:pt x="854" y="14398"/>
                    <a:pt x="1310" y="15984"/>
                  </a:cubicBezTo>
                  <a:cubicBezTo>
                    <a:pt x="1548" y="16778"/>
                    <a:pt x="1806" y="17511"/>
                    <a:pt x="2143" y="18186"/>
                  </a:cubicBezTo>
                  <a:cubicBezTo>
                    <a:pt x="2202" y="18265"/>
                    <a:pt x="2242" y="18344"/>
                    <a:pt x="2301" y="18424"/>
                  </a:cubicBezTo>
                  <a:cubicBezTo>
                    <a:pt x="2321" y="18483"/>
                    <a:pt x="2361" y="18503"/>
                    <a:pt x="2401" y="18562"/>
                  </a:cubicBezTo>
                  <a:cubicBezTo>
                    <a:pt x="2420" y="18562"/>
                    <a:pt x="2440" y="18602"/>
                    <a:pt x="2460" y="18622"/>
                  </a:cubicBezTo>
                  <a:cubicBezTo>
                    <a:pt x="2480" y="18622"/>
                    <a:pt x="2520" y="18662"/>
                    <a:pt x="2559" y="18681"/>
                  </a:cubicBezTo>
                  <a:cubicBezTo>
                    <a:pt x="2580" y="18687"/>
                    <a:pt x="2603" y="18689"/>
                    <a:pt x="2626" y="18689"/>
                  </a:cubicBezTo>
                  <a:cubicBezTo>
                    <a:pt x="2689" y="18689"/>
                    <a:pt x="2754" y="18671"/>
                    <a:pt x="2797" y="18642"/>
                  </a:cubicBezTo>
                  <a:cubicBezTo>
                    <a:pt x="2857" y="18602"/>
                    <a:pt x="2896" y="18562"/>
                    <a:pt x="2936" y="18523"/>
                  </a:cubicBezTo>
                  <a:cubicBezTo>
                    <a:pt x="2996" y="18443"/>
                    <a:pt x="3035" y="18364"/>
                    <a:pt x="3095" y="18285"/>
                  </a:cubicBezTo>
                  <a:cubicBezTo>
                    <a:pt x="3273" y="17968"/>
                    <a:pt x="3392" y="17650"/>
                    <a:pt x="3511" y="17333"/>
                  </a:cubicBezTo>
                  <a:cubicBezTo>
                    <a:pt x="3967" y="16103"/>
                    <a:pt x="4245" y="14993"/>
                    <a:pt x="4463" y="14001"/>
                  </a:cubicBezTo>
                  <a:cubicBezTo>
                    <a:pt x="4681" y="13030"/>
                    <a:pt x="4840" y="12177"/>
                    <a:pt x="4939" y="11443"/>
                  </a:cubicBezTo>
                  <a:cubicBezTo>
                    <a:pt x="5137" y="9976"/>
                    <a:pt x="5177" y="9004"/>
                    <a:pt x="5177" y="8409"/>
                  </a:cubicBezTo>
                  <a:cubicBezTo>
                    <a:pt x="5177" y="7794"/>
                    <a:pt x="5157" y="7576"/>
                    <a:pt x="5137" y="7576"/>
                  </a:cubicBezTo>
                  <a:cubicBezTo>
                    <a:pt x="5117" y="7576"/>
                    <a:pt x="5098" y="7794"/>
                    <a:pt x="5058" y="8389"/>
                  </a:cubicBezTo>
                  <a:cubicBezTo>
                    <a:pt x="5018" y="9004"/>
                    <a:pt x="4939" y="9956"/>
                    <a:pt x="4721" y="11403"/>
                  </a:cubicBezTo>
                  <a:cubicBezTo>
                    <a:pt x="4602" y="12137"/>
                    <a:pt x="4463" y="12970"/>
                    <a:pt x="4225" y="13962"/>
                  </a:cubicBezTo>
                  <a:cubicBezTo>
                    <a:pt x="3987" y="14933"/>
                    <a:pt x="3709" y="16044"/>
                    <a:pt x="3253" y="17254"/>
                  </a:cubicBezTo>
                  <a:cubicBezTo>
                    <a:pt x="3134" y="17551"/>
                    <a:pt x="2996" y="17849"/>
                    <a:pt x="2837" y="18146"/>
                  </a:cubicBezTo>
                  <a:cubicBezTo>
                    <a:pt x="2797" y="18205"/>
                    <a:pt x="2758" y="18285"/>
                    <a:pt x="2698" y="18344"/>
                  </a:cubicBezTo>
                  <a:cubicBezTo>
                    <a:pt x="2678" y="18364"/>
                    <a:pt x="2658" y="18404"/>
                    <a:pt x="2639" y="18404"/>
                  </a:cubicBezTo>
                  <a:cubicBezTo>
                    <a:pt x="2639" y="18404"/>
                    <a:pt x="2619" y="18384"/>
                    <a:pt x="2599" y="18364"/>
                  </a:cubicBezTo>
                  <a:cubicBezTo>
                    <a:pt x="2579" y="18344"/>
                    <a:pt x="2539" y="18305"/>
                    <a:pt x="2520" y="18265"/>
                  </a:cubicBezTo>
                  <a:cubicBezTo>
                    <a:pt x="2480" y="18205"/>
                    <a:pt x="2440" y="18126"/>
                    <a:pt x="2401" y="18047"/>
                  </a:cubicBezTo>
                  <a:cubicBezTo>
                    <a:pt x="2063" y="17412"/>
                    <a:pt x="1825" y="16678"/>
                    <a:pt x="1587" y="15905"/>
                  </a:cubicBezTo>
                  <a:cubicBezTo>
                    <a:pt x="1131" y="14338"/>
                    <a:pt x="735" y="12554"/>
                    <a:pt x="497" y="10570"/>
                  </a:cubicBezTo>
                  <a:cubicBezTo>
                    <a:pt x="378" y="9579"/>
                    <a:pt x="298" y="8627"/>
                    <a:pt x="298" y="7735"/>
                  </a:cubicBezTo>
                  <a:cubicBezTo>
                    <a:pt x="298" y="6822"/>
                    <a:pt x="318" y="5970"/>
                    <a:pt x="398" y="5157"/>
                  </a:cubicBezTo>
                  <a:cubicBezTo>
                    <a:pt x="477" y="4343"/>
                    <a:pt x="576" y="3570"/>
                    <a:pt x="755" y="2876"/>
                  </a:cubicBezTo>
                  <a:cubicBezTo>
                    <a:pt x="913" y="2182"/>
                    <a:pt x="1151" y="1527"/>
                    <a:pt x="1508" y="1012"/>
                  </a:cubicBezTo>
                  <a:cubicBezTo>
                    <a:pt x="1687" y="754"/>
                    <a:pt x="1885" y="516"/>
                    <a:pt x="2143" y="397"/>
                  </a:cubicBezTo>
                  <a:cubicBezTo>
                    <a:pt x="2307" y="315"/>
                    <a:pt x="2490" y="271"/>
                    <a:pt x="2666" y="271"/>
                  </a:cubicBezTo>
                  <a:cubicBezTo>
                    <a:pt x="2745" y="271"/>
                    <a:pt x="2823" y="279"/>
                    <a:pt x="2896" y="298"/>
                  </a:cubicBezTo>
                  <a:cubicBezTo>
                    <a:pt x="3154" y="357"/>
                    <a:pt x="3372" y="516"/>
                    <a:pt x="3551" y="694"/>
                  </a:cubicBezTo>
                  <a:cubicBezTo>
                    <a:pt x="3729" y="873"/>
                    <a:pt x="3868" y="1071"/>
                    <a:pt x="3987" y="1289"/>
                  </a:cubicBezTo>
                  <a:cubicBezTo>
                    <a:pt x="4225" y="1726"/>
                    <a:pt x="4364" y="2162"/>
                    <a:pt x="4483" y="2559"/>
                  </a:cubicBezTo>
                  <a:cubicBezTo>
                    <a:pt x="4602" y="2975"/>
                    <a:pt x="4681" y="3372"/>
                    <a:pt x="4761" y="3729"/>
                  </a:cubicBezTo>
                  <a:cubicBezTo>
                    <a:pt x="4998" y="5157"/>
                    <a:pt x="5018" y="6128"/>
                    <a:pt x="5078" y="6743"/>
                  </a:cubicBezTo>
                  <a:cubicBezTo>
                    <a:pt x="5098" y="7338"/>
                    <a:pt x="5117" y="7576"/>
                    <a:pt x="5137" y="7576"/>
                  </a:cubicBezTo>
                  <a:cubicBezTo>
                    <a:pt x="5157" y="7576"/>
                    <a:pt x="5177" y="7338"/>
                    <a:pt x="5177" y="6723"/>
                  </a:cubicBezTo>
                  <a:cubicBezTo>
                    <a:pt x="5177" y="6128"/>
                    <a:pt x="5177" y="5157"/>
                    <a:pt x="4959" y="3689"/>
                  </a:cubicBezTo>
                  <a:cubicBezTo>
                    <a:pt x="4899" y="3312"/>
                    <a:pt x="4820" y="2916"/>
                    <a:pt x="4701" y="2499"/>
                  </a:cubicBezTo>
                  <a:cubicBezTo>
                    <a:pt x="4582" y="2083"/>
                    <a:pt x="4443" y="1627"/>
                    <a:pt x="4205" y="1170"/>
                  </a:cubicBezTo>
                  <a:cubicBezTo>
                    <a:pt x="4066" y="952"/>
                    <a:pt x="3928" y="714"/>
                    <a:pt x="3729" y="516"/>
                  </a:cubicBezTo>
                  <a:cubicBezTo>
                    <a:pt x="3531" y="318"/>
                    <a:pt x="3293" y="119"/>
                    <a:pt x="2976" y="40"/>
                  </a:cubicBezTo>
                  <a:cubicBezTo>
                    <a:pt x="2870" y="14"/>
                    <a:pt x="2762" y="0"/>
                    <a:pt x="26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9"/>
            <p:cNvSpPr/>
            <p:nvPr/>
          </p:nvSpPr>
          <p:spPr>
            <a:xfrm>
              <a:off x="6128475" y="4160416"/>
              <a:ext cx="439522" cy="439778"/>
            </a:xfrm>
            <a:custGeom>
              <a:rect b="b" l="l" r="r" t="t"/>
              <a:pathLst>
                <a:path extrusionOk="0" h="13712" w="13704">
                  <a:moveTo>
                    <a:pt x="12208" y="1"/>
                  </a:moveTo>
                  <a:cubicBezTo>
                    <a:pt x="12049" y="1"/>
                    <a:pt x="11890" y="20"/>
                    <a:pt x="11740" y="48"/>
                  </a:cubicBezTo>
                  <a:cubicBezTo>
                    <a:pt x="11066" y="187"/>
                    <a:pt x="10412" y="484"/>
                    <a:pt x="9777" y="861"/>
                  </a:cubicBezTo>
                  <a:cubicBezTo>
                    <a:pt x="9142" y="1258"/>
                    <a:pt x="8508" y="1714"/>
                    <a:pt x="7873" y="2249"/>
                  </a:cubicBezTo>
                  <a:cubicBezTo>
                    <a:pt x="7239" y="2765"/>
                    <a:pt x="6624" y="3380"/>
                    <a:pt x="5969" y="4014"/>
                  </a:cubicBezTo>
                  <a:cubicBezTo>
                    <a:pt x="5315" y="4669"/>
                    <a:pt x="4700" y="5402"/>
                    <a:pt x="4066" y="6196"/>
                  </a:cubicBezTo>
                  <a:cubicBezTo>
                    <a:pt x="3015" y="7544"/>
                    <a:pt x="2142" y="8853"/>
                    <a:pt x="1448" y="10083"/>
                  </a:cubicBezTo>
                  <a:cubicBezTo>
                    <a:pt x="1091" y="10697"/>
                    <a:pt x="774" y="11292"/>
                    <a:pt x="516" y="11847"/>
                  </a:cubicBezTo>
                  <a:cubicBezTo>
                    <a:pt x="377" y="12125"/>
                    <a:pt x="258" y="12403"/>
                    <a:pt x="159" y="12680"/>
                  </a:cubicBezTo>
                  <a:cubicBezTo>
                    <a:pt x="119" y="12819"/>
                    <a:pt x="80" y="12958"/>
                    <a:pt x="40" y="13117"/>
                  </a:cubicBezTo>
                  <a:cubicBezTo>
                    <a:pt x="20" y="13176"/>
                    <a:pt x="20" y="13256"/>
                    <a:pt x="0" y="13335"/>
                  </a:cubicBezTo>
                  <a:cubicBezTo>
                    <a:pt x="0" y="13374"/>
                    <a:pt x="0" y="13414"/>
                    <a:pt x="0" y="13454"/>
                  </a:cubicBezTo>
                  <a:cubicBezTo>
                    <a:pt x="20" y="13533"/>
                    <a:pt x="40" y="13593"/>
                    <a:pt x="80" y="13632"/>
                  </a:cubicBezTo>
                  <a:cubicBezTo>
                    <a:pt x="139" y="13672"/>
                    <a:pt x="199" y="13692"/>
                    <a:pt x="258" y="13712"/>
                  </a:cubicBezTo>
                  <a:lnTo>
                    <a:pt x="397" y="13712"/>
                  </a:lnTo>
                  <a:cubicBezTo>
                    <a:pt x="476" y="13692"/>
                    <a:pt x="555" y="13692"/>
                    <a:pt x="615" y="13672"/>
                  </a:cubicBezTo>
                  <a:cubicBezTo>
                    <a:pt x="774" y="13632"/>
                    <a:pt x="893" y="13593"/>
                    <a:pt x="1031" y="13533"/>
                  </a:cubicBezTo>
                  <a:cubicBezTo>
                    <a:pt x="1289" y="13454"/>
                    <a:pt x="1527" y="13335"/>
                    <a:pt x="1765" y="13236"/>
                  </a:cubicBezTo>
                  <a:cubicBezTo>
                    <a:pt x="2241" y="13018"/>
                    <a:pt x="2677" y="12780"/>
                    <a:pt x="3094" y="12561"/>
                  </a:cubicBezTo>
                  <a:cubicBezTo>
                    <a:pt x="3927" y="12105"/>
                    <a:pt x="4621" y="11649"/>
                    <a:pt x="5256" y="11233"/>
                  </a:cubicBezTo>
                  <a:cubicBezTo>
                    <a:pt x="6505" y="10400"/>
                    <a:pt x="7417" y="9686"/>
                    <a:pt x="8072" y="9131"/>
                  </a:cubicBezTo>
                  <a:cubicBezTo>
                    <a:pt x="8726" y="8575"/>
                    <a:pt x="9142" y="8179"/>
                    <a:pt x="9380" y="7921"/>
                  </a:cubicBezTo>
                  <a:cubicBezTo>
                    <a:pt x="9638" y="7663"/>
                    <a:pt x="9718" y="7544"/>
                    <a:pt x="9718" y="7524"/>
                  </a:cubicBezTo>
                  <a:lnTo>
                    <a:pt x="9718" y="7524"/>
                  </a:lnTo>
                  <a:cubicBezTo>
                    <a:pt x="9698" y="7524"/>
                    <a:pt x="9599" y="7604"/>
                    <a:pt x="9321" y="7842"/>
                  </a:cubicBezTo>
                  <a:cubicBezTo>
                    <a:pt x="9043" y="8080"/>
                    <a:pt x="8627" y="8476"/>
                    <a:pt x="7953" y="9012"/>
                  </a:cubicBezTo>
                  <a:cubicBezTo>
                    <a:pt x="7278" y="9547"/>
                    <a:pt x="6386" y="10221"/>
                    <a:pt x="5117" y="11034"/>
                  </a:cubicBezTo>
                  <a:cubicBezTo>
                    <a:pt x="4502" y="11451"/>
                    <a:pt x="3788" y="11887"/>
                    <a:pt x="2975" y="12323"/>
                  </a:cubicBezTo>
                  <a:cubicBezTo>
                    <a:pt x="2558" y="12561"/>
                    <a:pt x="2122" y="12780"/>
                    <a:pt x="1666" y="12998"/>
                  </a:cubicBezTo>
                  <a:cubicBezTo>
                    <a:pt x="1428" y="13097"/>
                    <a:pt x="1190" y="13196"/>
                    <a:pt x="932" y="13295"/>
                  </a:cubicBezTo>
                  <a:cubicBezTo>
                    <a:pt x="813" y="13335"/>
                    <a:pt x="694" y="13374"/>
                    <a:pt x="555" y="13394"/>
                  </a:cubicBezTo>
                  <a:cubicBezTo>
                    <a:pt x="496" y="13414"/>
                    <a:pt x="437" y="13434"/>
                    <a:pt x="377" y="13434"/>
                  </a:cubicBezTo>
                  <a:lnTo>
                    <a:pt x="278" y="13434"/>
                  </a:lnTo>
                  <a:cubicBezTo>
                    <a:pt x="278" y="13414"/>
                    <a:pt x="278" y="13374"/>
                    <a:pt x="278" y="13355"/>
                  </a:cubicBezTo>
                  <a:cubicBezTo>
                    <a:pt x="298" y="13295"/>
                    <a:pt x="298" y="13236"/>
                    <a:pt x="318" y="13176"/>
                  </a:cubicBezTo>
                  <a:cubicBezTo>
                    <a:pt x="337" y="13057"/>
                    <a:pt x="377" y="12918"/>
                    <a:pt x="437" y="12780"/>
                  </a:cubicBezTo>
                  <a:cubicBezTo>
                    <a:pt x="536" y="12522"/>
                    <a:pt x="655" y="12244"/>
                    <a:pt x="774" y="11966"/>
                  </a:cubicBezTo>
                  <a:cubicBezTo>
                    <a:pt x="1031" y="11411"/>
                    <a:pt x="1349" y="10836"/>
                    <a:pt x="1706" y="10221"/>
                  </a:cubicBezTo>
                  <a:cubicBezTo>
                    <a:pt x="2400" y="9012"/>
                    <a:pt x="3253" y="7703"/>
                    <a:pt x="4304" y="6374"/>
                  </a:cubicBezTo>
                  <a:cubicBezTo>
                    <a:pt x="4918" y="5581"/>
                    <a:pt x="5533" y="4867"/>
                    <a:pt x="6168" y="4232"/>
                  </a:cubicBezTo>
                  <a:cubicBezTo>
                    <a:pt x="6822" y="3598"/>
                    <a:pt x="7437" y="2983"/>
                    <a:pt x="8072" y="2467"/>
                  </a:cubicBezTo>
                  <a:cubicBezTo>
                    <a:pt x="8686" y="1952"/>
                    <a:pt x="9301" y="1496"/>
                    <a:pt x="9936" y="1119"/>
                  </a:cubicBezTo>
                  <a:cubicBezTo>
                    <a:pt x="10550" y="742"/>
                    <a:pt x="11165" y="445"/>
                    <a:pt x="11780" y="326"/>
                  </a:cubicBezTo>
                  <a:cubicBezTo>
                    <a:pt x="11939" y="296"/>
                    <a:pt x="12092" y="276"/>
                    <a:pt x="12239" y="276"/>
                  </a:cubicBezTo>
                  <a:cubicBezTo>
                    <a:pt x="12385" y="276"/>
                    <a:pt x="12524" y="296"/>
                    <a:pt x="12653" y="345"/>
                  </a:cubicBezTo>
                  <a:cubicBezTo>
                    <a:pt x="12930" y="425"/>
                    <a:pt x="13148" y="583"/>
                    <a:pt x="13267" y="801"/>
                  </a:cubicBezTo>
                  <a:cubicBezTo>
                    <a:pt x="13426" y="1020"/>
                    <a:pt x="13446" y="1297"/>
                    <a:pt x="13446" y="1535"/>
                  </a:cubicBezTo>
                  <a:cubicBezTo>
                    <a:pt x="13446" y="1793"/>
                    <a:pt x="13406" y="2051"/>
                    <a:pt x="13327" y="2269"/>
                  </a:cubicBezTo>
                  <a:cubicBezTo>
                    <a:pt x="13188" y="2745"/>
                    <a:pt x="12990" y="3161"/>
                    <a:pt x="12791" y="3538"/>
                  </a:cubicBezTo>
                  <a:cubicBezTo>
                    <a:pt x="12573" y="3915"/>
                    <a:pt x="12355" y="4232"/>
                    <a:pt x="12157" y="4530"/>
                  </a:cubicBezTo>
                  <a:cubicBezTo>
                    <a:pt x="11304" y="5739"/>
                    <a:pt x="10650" y="6434"/>
                    <a:pt x="10253" y="6890"/>
                  </a:cubicBezTo>
                  <a:cubicBezTo>
                    <a:pt x="9856" y="7326"/>
                    <a:pt x="9698" y="7504"/>
                    <a:pt x="9718" y="7524"/>
                  </a:cubicBezTo>
                  <a:cubicBezTo>
                    <a:pt x="9719" y="7525"/>
                    <a:pt x="9720" y="7526"/>
                    <a:pt x="9722" y="7526"/>
                  </a:cubicBezTo>
                  <a:cubicBezTo>
                    <a:pt x="9756" y="7526"/>
                    <a:pt x="9920" y="7363"/>
                    <a:pt x="10332" y="6969"/>
                  </a:cubicBezTo>
                  <a:cubicBezTo>
                    <a:pt x="10749" y="6533"/>
                    <a:pt x="11443" y="5858"/>
                    <a:pt x="12315" y="4669"/>
                  </a:cubicBezTo>
                  <a:cubicBezTo>
                    <a:pt x="12534" y="4351"/>
                    <a:pt x="12772" y="4034"/>
                    <a:pt x="12990" y="3637"/>
                  </a:cubicBezTo>
                  <a:cubicBezTo>
                    <a:pt x="13188" y="3261"/>
                    <a:pt x="13406" y="2844"/>
                    <a:pt x="13565" y="2348"/>
                  </a:cubicBezTo>
                  <a:cubicBezTo>
                    <a:pt x="13644" y="2091"/>
                    <a:pt x="13684" y="1833"/>
                    <a:pt x="13704" y="1555"/>
                  </a:cubicBezTo>
                  <a:cubicBezTo>
                    <a:pt x="13684" y="1258"/>
                    <a:pt x="13664" y="960"/>
                    <a:pt x="13486" y="682"/>
                  </a:cubicBezTo>
                  <a:cubicBezTo>
                    <a:pt x="13327" y="405"/>
                    <a:pt x="13049" y="187"/>
                    <a:pt x="12732" y="88"/>
                  </a:cubicBezTo>
                  <a:cubicBezTo>
                    <a:pt x="12564" y="25"/>
                    <a:pt x="12386" y="1"/>
                    <a:pt x="1220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9"/>
            <p:cNvSpPr/>
            <p:nvPr/>
          </p:nvSpPr>
          <p:spPr>
            <a:xfrm>
              <a:off x="6221325" y="4734994"/>
              <a:ext cx="601103" cy="166039"/>
            </a:xfrm>
            <a:custGeom>
              <a:rect b="b" l="l" r="r" t="t"/>
              <a:pathLst>
                <a:path extrusionOk="0" h="5177" w="18742">
                  <a:moveTo>
                    <a:pt x="10313" y="1"/>
                  </a:moveTo>
                  <a:cubicBezTo>
                    <a:pt x="9698" y="1"/>
                    <a:pt x="8726" y="41"/>
                    <a:pt x="7259" y="239"/>
                  </a:cubicBezTo>
                  <a:cubicBezTo>
                    <a:pt x="6545" y="338"/>
                    <a:pt x="5692" y="477"/>
                    <a:pt x="4701" y="695"/>
                  </a:cubicBezTo>
                  <a:cubicBezTo>
                    <a:pt x="3709" y="933"/>
                    <a:pt x="2599" y="1211"/>
                    <a:pt x="1369" y="1667"/>
                  </a:cubicBezTo>
                  <a:cubicBezTo>
                    <a:pt x="1052" y="1786"/>
                    <a:pt x="734" y="1905"/>
                    <a:pt x="437" y="2083"/>
                  </a:cubicBezTo>
                  <a:cubicBezTo>
                    <a:pt x="358" y="2143"/>
                    <a:pt x="278" y="2182"/>
                    <a:pt x="199" y="2242"/>
                  </a:cubicBezTo>
                  <a:cubicBezTo>
                    <a:pt x="159" y="2281"/>
                    <a:pt x="120" y="2301"/>
                    <a:pt x="60" y="2381"/>
                  </a:cubicBezTo>
                  <a:cubicBezTo>
                    <a:pt x="20" y="2440"/>
                    <a:pt x="1" y="2539"/>
                    <a:pt x="40" y="2619"/>
                  </a:cubicBezTo>
                  <a:cubicBezTo>
                    <a:pt x="40" y="2658"/>
                    <a:pt x="80" y="2698"/>
                    <a:pt x="100" y="2718"/>
                  </a:cubicBezTo>
                  <a:cubicBezTo>
                    <a:pt x="120" y="2738"/>
                    <a:pt x="139" y="2757"/>
                    <a:pt x="159" y="2777"/>
                  </a:cubicBezTo>
                  <a:cubicBezTo>
                    <a:pt x="199" y="2817"/>
                    <a:pt x="239" y="2837"/>
                    <a:pt x="278" y="2876"/>
                  </a:cubicBezTo>
                  <a:cubicBezTo>
                    <a:pt x="358" y="2936"/>
                    <a:pt x="437" y="2976"/>
                    <a:pt x="516" y="3015"/>
                  </a:cubicBezTo>
                  <a:cubicBezTo>
                    <a:pt x="1190" y="3372"/>
                    <a:pt x="1944" y="3610"/>
                    <a:pt x="2717" y="3868"/>
                  </a:cubicBezTo>
                  <a:cubicBezTo>
                    <a:pt x="4304" y="4324"/>
                    <a:pt x="6089" y="4721"/>
                    <a:pt x="8092" y="4979"/>
                  </a:cubicBezTo>
                  <a:cubicBezTo>
                    <a:pt x="9103" y="5097"/>
                    <a:pt x="10055" y="5157"/>
                    <a:pt x="10967" y="5177"/>
                  </a:cubicBezTo>
                  <a:cubicBezTo>
                    <a:pt x="11880" y="5157"/>
                    <a:pt x="12752" y="5157"/>
                    <a:pt x="13585" y="5058"/>
                  </a:cubicBezTo>
                  <a:cubicBezTo>
                    <a:pt x="14398" y="4998"/>
                    <a:pt x="15172" y="4879"/>
                    <a:pt x="15905" y="4701"/>
                  </a:cubicBezTo>
                  <a:cubicBezTo>
                    <a:pt x="16619" y="4522"/>
                    <a:pt x="17294" y="4284"/>
                    <a:pt x="17849" y="3888"/>
                  </a:cubicBezTo>
                  <a:cubicBezTo>
                    <a:pt x="18126" y="3709"/>
                    <a:pt x="18384" y="3471"/>
                    <a:pt x="18543" y="3174"/>
                  </a:cubicBezTo>
                  <a:cubicBezTo>
                    <a:pt x="18702" y="2876"/>
                    <a:pt x="18741" y="2519"/>
                    <a:pt x="18662" y="2202"/>
                  </a:cubicBezTo>
                  <a:cubicBezTo>
                    <a:pt x="18583" y="1885"/>
                    <a:pt x="18384" y="1647"/>
                    <a:pt x="18186" y="1449"/>
                  </a:cubicBezTo>
                  <a:cubicBezTo>
                    <a:pt x="17988" y="1250"/>
                    <a:pt x="17750" y="1111"/>
                    <a:pt x="17532" y="992"/>
                  </a:cubicBezTo>
                  <a:cubicBezTo>
                    <a:pt x="17075" y="735"/>
                    <a:pt x="16619" y="596"/>
                    <a:pt x="16203" y="477"/>
                  </a:cubicBezTo>
                  <a:cubicBezTo>
                    <a:pt x="15786" y="358"/>
                    <a:pt x="15390" y="278"/>
                    <a:pt x="15013" y="219"/>
                  </a:cubicBezTo>
                  <a:cubicBezTo>
                    <a:pt x="13545" y="1"/>
                    <a:pt x="12574" y="1"/>
                    <a:pt x="11979" y="1"/>
                  </a:cubicBezTo>
                  <a:cubicBezTo>
                    <a:pt x="11364" y="1"/>
                    <a:pt x="11146" y="21"/>
                    <a:pt x="11146" y="41"/>
                  </a:cubicBezTo>
                  <a:cubicBezTo>
                    <a:pt x="11146" y="60"/>
                    <a:pt x="11364" y="80"/>
                    <a:pt x="11979" y="100"/>
                  </a:cubicBezTo>
                  <a:cubicBezTo>
                    <a:pt x="12574" y="160"/>
                    <a:pt x="13545" y="179"/>
                    <a:pt x="14973" y="417"/>
                  </a:cubicBezTo>
                  <a:cubicBezTo>
                    <a:pt x="15330" y="497"/>
                    <a:pt x="15727" y="576"/>
                    <a:pt x="16143" y="695"/>
                  </a:cubicBezTo>
                  <a:cubicBezTo>
                    <a:pt x="16540" y="814"/>
                    <a:pt x="16976" y="953"/>
                    <a:pt x="17413" y="1191"/>
                  </a:cubicBezTo>
                  <a:cubicBezTo>
                    <a:pt x="17631" y="1310"/>
                    <a:pt x="17829" y="1449"/>
                    <a:pt x="18007" y="1627"/>
                  </a:cubicBezTo>
                  <a:cubicBezTo>
                    <a:pt x="18186" y="1806"/>
                    <a:pt x="18364" y="2024"/>
                    <a:pt x="18404" y="2281"/>
                  </a:cubicBezTo>
                  <a:cubicBezTo>
                    <a:pt x="18464" y="2519"/>
                    <a:pt x="18444" y="2797"/>
                    <a:pt x="18305" y="3035"/>
                  </a:cubicBezTo>
                  <a:cubicBezTo>
                    <a:pt x="18186" y="3293"/>
                    <a:pt x="17948" y="3491"/>
                    <a:pt x="17710" y="3670"/>
                  </a:cubicBezTo>
                  <a:cubicBezTo>
                    <a:pt x="17175" y="4027"/>
                    <a:pt x="16540" y="4265"/>
                    <a:pt x="15826" y="4423"/>
                  </a:cubicBezTo>
                  <a:cubicBezTo>
                    <a:pt x="15132" y="4602"/>
                    <a:pt x="14358" y="4701"/>
                    <a:pt x="13545" y="4780"/>
                  </a:cubicBezTo>
                  <a:cubicBezTo>
                    <a:pt x="12732" y="4860"/>
                    <a:pt x="11880" y="4879"/>
                    <a:pt x="10967" y="4879"/>
                  </a:cubicBezTo>
                  <a:cubicBezTo>
                    <a:pt x="10075" y="4879"/>
                    <a:pt x="9123" y="4800"/>
                    <a:pt x="8131" y="4681"/>
                  </a:cubicBezTo>
                  <a:cubicBezTo>
                    <a:pt x="6148" y="4443"/>
                    <a:pt x="4363" y="4046"/>
                    <a:pt x="2797" y="3590"/>
                  </a:cubicBezTo>
                  <a:cubicBezTo>
                    <a:pt x="2023" y="3352"/>
                    <a:pt x="1290" y="3114"/>
                    <a:pt x="655" y="2777"/>
                  </a:cubicBezTo>
                  <a:cubicBezTo>
                    <a:pt x="576" y="2738"/>
                    <a:pt x="496" y="2698"/>
                    <a:pt x="437" y="2658"/>
                  </a:cubicBezTo>
                  <a:cubicBezTo>
                    <a:pt x="397" y="2619"/>
                    <a:pt x="358" y="2599"/>
                    <a:pt x="338" y="2579"/>
                  </a:cubicBezTo>
                  <a:cubicBezTo>
                    <a:pt x="318" y="2559"/>
                    <a:pt x="298" y="2539"/>
                    <a:pt x="298" y="2539"/>
                  </a:cubicBezTo>
                  <a:cubicBezTo>
                    <a:pt x="298" y="2539"/>
                    <a:pt x="298" y="2539"/>
                    <a:pt x="298" y="2519"/>
                  </a:cubicBezTo>
                  <a:cubicBezTo>
                    <a:pt x="318" y="2519"/>
                    <a:pt x="338" y="2480"/>
                    <a:pt x="358" y="2460"/>
                  </a:cubicBezTo>
                  <a:cubicBezTo>
                    <a:pt x="417" y="2420"/>
                    <a:pt x="496" y="2381"/>
                    <a:pt x="556" y="2341"/>
                  </a:cubicBezTo>
                  <a:cubicBezTo>
                    <a:pt x="853" y="2162"/>
                    <a:pt x="1171" y="2043"/>
                    <a:pt x="1468" y="1924"/>
                  </a:cubicBezTo>
                  <a:cubicBezTo>
                    <a:pt x="2678" y="1468"/>
                    <a:pt x="3788" y="1171"/>
                    <a:pt x="4760" y="953"/>
                  </a:cubicBezTo>
                  <a:cubicBezTo>
                    <a:pt x="5732" y="715"/>
                    <a:pt x="6565" y="576"/>
                    <a:pt x="7299" y="457"/>
                  </a:cubicBezTo>
                  <a:cubicBezTo>
                    <a:pt x="8746" y="219"/>
                    <a:pt x="9718" y="160"/>
                    <a:pt x="10313" y="120"/>
                  </a:cubicBezTo>
                  <a:cubicBezTo>
                    <a:pt x="10908" y="80"/>
                    <a:pt x="11146" y="60"/>
                    <a:pt x="11146" y="41"/>
                  </a:cubicBezTo>
                  <a:cubicBezTo>
                    <a:pt x="11146" y="21"/>
                    <a:pt x="10908" y="1"/>
                    <a:pt x="10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29"/>
            <p:cNvSpPr/>
            <p:nvPr/>
          </p:nvSpPr>
          <p:spPr>
            <a:xfrm>
              <a:off x="6132292" y="5035866"/>
              <a:ext cx="436346" cy="436988"/>
            </a:xfrm>
            <a:custGeom>
              <a:rect b="b" l="l" r="r" t="t"/>
              <a:pathLst>
                <a:path extrusionOk="0" h="13625" w="13605">
                  <a:moveTo>
                    <a:pt x="258" y="0"/>
                  </a:moveTo>
                  <a:cubicBezTo>
                    <a:pt x="99" y="0"/>
                    <a:pt x="60" y="79"/>
                    <a:pt x="60" y="79"/>
                  </a:cubicBezTo>
                  <a:cubicBezTo>
                    <a:pt x="76" y="79"/>
                    <a:pt x="104" y="54"/>
                    <a:pt x="176" y="54"/>
                  </a:cubicBezTo>
                  <a:cubicBezTo>
                    <a:pt x="194" y="54"/>
                    <a:pt x="214" y="56"/>
                    <a:pt x="238" y="60"/>
                  </a:cubicBezTo>
                  <a:cubicBezTo>
                    <a:pt x="377" y="79"/>
                    <a:pt x="575" y="139"/>
                    <a:pt x="853" y="238"/>
                  </a:cubicBezTo>
                  <a:cubicBezTo>
                    <a:pt x="1408" y="476"/>
                    <a:pt x="2281" y="892"/>
                    <a:pt x="3530" y="1626"/>
                  </a:cubicBezTo>
                  <a:cubicBezTo>
                    <a:pt x="4165" y="2003"/>
                    <a:pt x="4899" y="2479"/>
                    <a:pt x="5712" y="3034"/>
                  </a:cubicBezTo>
                  <a:cubicBezTo>
                    <a:pt x="6525" y="3609"/>
                    <a:pt x="7437" y="4303"/>
                    <a:pt x="8409" y="5156"/>
                  </a:cubicBezTo>
                  <a:cubicBezTo>
                    <a:pt x="8904" y="5592"/>
                    <a:pt x="9400" y="6068"/>
                    <a:pt x="9896" y="6604"/>
                  </a:cubicBezTo>
                  <a:cubicBezTo>
                    <a:pt x="10412" y="7119"/>
                    <a:pt x="10927" y="7695"/>
                    <a:pt x="11443" y="8329"/>
                  </a:cubicBezTo>
                  <a:cubicBezTo>
                    <a:pt x="11939" y="8964"/>
                    <a:pt x="12434" y="9678"/>
                    <a:pt x="12851" y="10471"/>
                  </a:cubicBezTo>
                  <a:cubicBezTo>
                    <a:pt x="13029" y="10868"/>
                    <a:pt x="13208" y="11304"/>
                    <a:pt x="13287" y="11740"/>
                  </a:cubicBezTo>
                  <a:cubicBezTo>
                    <a:pt x="13367" y="12196"/>
                    <a:pt x="13287" y="12672"/>
                    <a:pt x="12990" y="12990"/>
                  </a:cubicBezTo>
                  <a:cubicBezTo>
                    <a:pt x="12754" y="13225"/>
                    <a:pt x="12420" y="13319"/>
                    <a:pt x="12085" y="13319"/>
                  </a:cubicBezTo>
                  <a:cubicBezTo>
                    <a:pt x="11969" y="13319"/>
                    <a:pt x="11853" y="13307"/>
                    <a:pt x="11740" y="13287"/>
                  </a:cubicBezTo>
                  <a:cubicBezTo>
                    <a:pt x="11284" y="13227"/>
                    <a:pt x="10868" y="13049"/>
                    <a:pt x="10471" y="12851"/>
                  </a:cubicBezTo>
                  <a:cubicBezTo>
                    <a:pt x="9658" y="12454"/>
                    <a:pt x="8964" y="11958"/>
                    <a:pt x="8329" y="11443"/>
                  </a:cubicBezTo>
                  <a:cubicBezTo>
                    <a:pt x="7695" y="10947"/>
                    <a:pt x="7120" y="10411"/>
                    <a:pt x="6584" y="9916"/>
                  </a:cubicBezTo>
                  <a:cubicBezTo>
                    <a:pt x="6049" y="9400"/>
                    <a:pt x="5593" y="8904"/>
                    <a:pt x="5156" y="8428"/>
                  </a:cubicBezTo>
                  <a:cubicBezTo>
                    <a:pt x="4304" y="7457"/>
                    <a:pt x="3610" y="6544"/>
                    <a:pt x="3034" y="5711"/>
                  </a:cubicBezTo>
                  <a:cubicBezTo>
                    <a:pt x="2459" y="4898"/>
                    <a:pt x="2003" y="4165"/>
                    <a:pt x="1626" y="3550"/>
                  </a:cubicBezTo>
                  <a:cubicBezTo>
                    <a:pt x="873" y="2281"/>
                    <a:pt x="456" y="1408"/>
                    <a:pt x="238" y="853"/>
                  </a:cubicBezTo>
                  <a:cubicBezTo>
                    <a:pt x="139" y="575"/>
                    <a:pt x="80" y="377"/>
                    <a:pt x="60" y="258"/>
                  </a:cubicBezTo>
                  <a:cubicBezTo>
                    <a:pt x="40" y="119"/>
                    <a:pt x="80" y="79"/>
                    <a:pt x="60" y="79"/>
                  </a:cubicBezTo>
                  <a:cubicBezTo>
                    <a:pt x="60" y="77"/>
                    <a:pt x="59" y="76"/>
                    <a:pt x="57" y="76"/>
                  </a:cubicBezTo>
                  <a:cubicBezTo>
                    <a:pt x="46" y="76"/>
                    <a:pt x="0" y="136"/>
                    <a:pt x="0" y="258"/>
                  </a:cubicBezTo>
                  <a:cubicBezTo>
                    <a:pt x="0" y="397"/>
                    <a:pt x="40" y="615"/>
                    <a:pt x="139" y="892"/>
                  </a:cubicBezTo>
                  <a:cubicBezTo>
                    <a:pt x="318" y="1468"/>
                    <a:pt x="714" y="2360"/>
                    <a:pt x="1448" y="3649"/>
                  </a:cubicBezTo>
                  <a:cubicBezTo>
                    <a:pt x="1805" y="4284"/>
                    <a:pt x="2261" y="5037"/>
                    <a:pt x="2836" y="5850"/>
                  </a:cubicBezTo>
                  <a:cubicBezTo>
                    <a:pt x="3411" y="6683"/>
                    <a:pt x="4085" y="7615"/>
                    <a:pt x="4938" y="8607"/>
                  </a:cubicBezTo>
                  <a:cubicBezTo>
                    <a:pt x="5375" y="9103"/>
                    <a:pt x="5850" y="9618"/>
                    <a:pt x="6386" y="10114"/>
                  </a:cubicBezTo>
                  <a:cubicBezTo>
                    <a:pt x="6921" y="10630"/>
                    <a:pt x="7496" y="11165"/>
                    <a:pt x="8151" y="11681"/>
                  </a:cubicBezTo>
                  <a:cubicBezTo>
                    <a:pt x="8785" y="12176"/>
                    <a:pt x="9499" y="12692"/>
                    <a:pt x="10332" y="13109"/>
                  </a:cubicBezTo>
                  <a:cubicBezTo>
                    <a:pt x="10749" y="13307"/>
                    <a:pt x="11185" y="13505"/>
                    <a:pt x="11701" y="13584"/>
                  </a:cubicBezTo>
                  <a:cubicBezTo>
                    <a:pt x="11820" y="13604"/>
                    <a:pt x="11939" y="13604"/>
                    <a:pt x="12077" y="13624"/>
                  </a:cubicBezTo>
                  <a:cubicBezTo>
                    <a:pt x="12196" y="13604"/>
                    <a:pt x="12335" y="13604"/>
                    <a:pt x="12474" y="13584"/>
                  </a:cubicBezTo>
                  <a:cubicBezTo>
                    <a:pt x="12732" y="13525"/>
                    <a:pt x="12990" y="13406"/>
                    <a:pt x="13188" y="13208"/>
                  </a:cubicBezTo>
                  <a:cubicBezTo>
                    <a:pt x="13386" y="12990"/>
                    <a:pt x="13525" y="12752"/>
                    <a:pt x="13565" y="12474"/>
                  </a:cubicBezTo>
                  <a:cubicBezTo>
                    <a:pt x="13605" y="12355"/>
                    <a:pt x="13605" y="12216"/>
                    <a:pt x="13605" y="12077"/>
                  </a:cubicBezTo>
                  <a:cubicBezTo>
                    <a:pt x="13605" y="11958"/>
                    <a:pt x="13585" y="11819"/>
                    <a:pt x="13565" y="11700"/>
                  </a:cubicBezTo>
                  <a:cubicBezTo>
                    <a:pt x="13505" y="11205"/>
                    <a:pt x="13307" y="10749"/>
                    <a:pt x="13109" y="10332"/>
                  </a:cubicBezTo>
                  <a:cubicBezTo>
                    <a:pt x="12692" y="9519"/>
                    <a:pt x="12177" y="8805"/>
                    <a:pt x="11661" y="8151"/>
                  </a:cubicBezTo>
                  <a:cubicBezTo>
                    <a:pt x="11145" y="7516"/>
                    <a:pt x="10630" y="6921"/>
                    <a:pt x="10114" y="6406"/>
                  </a:cubicBezTo>
                  <a:cubicBezTo>
                    <a:pt x="9599" y="5870"/>
                    <a:pt x="9083" y="5394"/>
                    <a:pt x="8607" y="4958"/>
                  </a:cubicBezTo>
                  <a:cubicBezTo>
                    <a:pt x="7615" y="4105"/>
                    <a:pt x="6683" y="3411"/>
                    <a:pt x="5850" y="2836"/>
                  </a:cubicBezTo>
                  <a:cubicBezTo>
                    <a:pt x="5018" y="2281"/>
                    <a:pt x="4284" y="1825"/>
                    <a:pt x="3649" y="1448"/>
                  </a:cubicBezTo>
                  <a:cubicBezTo>
                    <a:pt x="2360" y="734"/>
                    <a:pt x="1468" y="337"/>
                    <a:pt x="893" y="139"/>
                  </a:cubicBezTo>
                  <a:cubicBezTo>
                    <a:pt x="595" y="40"/>
                    <a:pt x="397"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29"/>
            <p:cNvSpPr/>
            <p:nvPr/>
          </p:nvSpPr>
          <p:spPr>
            <a:xfrm>
              <a:off x="5827602" y="5129935"/>
              <a:ext cx="169856" cy="596035"/>
            </a:xfrm>
            <a:custGeom>
              <a:rect b="b" l="l" r="r" t="t"/>
              <a:pathLst>
                <a:path extrusionOk="0" h="18584" w="5296">
                  <a:moveTo>
                    <a:pt x="2639" y="2"/>
                  </a:moveTo>
                  <a:cubicBezTo>
                    <a:pt x="2639" y="22"/>
                    <a:pt x="2698" y="22"/>
                    <a:pt x="2777" y="121"/>
                  </a:cubicBezTo>
                  <a:cubicBezTo>
                    <a:pt x="2857" y="240"/>
                    <a:pt x="2956" y="419"/>
                    <a:pt x="3075" y="676"/>
                  </a:cubicBezTo>
                  <a:cubicBezTo>
                    <a:pt x="3313" y="1232"/>
                    <a:pt x="3630" y="2144"/>
                    <a:pt x="3987" y="3572"/>
                  </a:cubicBezTo>
                  <a:cubicBezTo>
                    <a:pt x="4166" y="4286"/>
                    <a:pt x="4364" y="5119"/>
                    <a:pt x="4542" y="6090"/>
                  </a:cubicBezTo>
                  <a:cubicBezTo>
                    <a:pt x="4701" y="7082"/>
                    <a:pt x="4879" y="8212"/>
                    <a:pt x="4959" y="9501"/>
                  </a:cubicBezTo>
                  <a:cubicBezTo>
                    <a:pt x="4998" y="10156"/>
                    <a:pt x="5018" y="10850"/>
                    <a:pt x="4998" y="11584"/>
                  </a:cubicBezTo>
                  <a:cubicBezTo>
                    <a:pt x="4979" y="12297"/>
                    <a:pt x="4939" y="13071"/>
                    <a:pt x="4840" y="13884"/>
                  </a:cubicBezTo>
                  <a:cubicBezTo>
                    <a:pt x="4761" y="14697"/>
                    <a:pt x="4602" y="15550"/>
                    <a:pt x="4324" y="16383"/>
                  </a:cubicBezTo>
                  <a:cubicBezTo>
                    <a:pt x="4185" y="16799"/>
                    <a:pt x="4007" y="17235"/>
                    <a:pt x="3729" y="17612"/>
                  </a:cubicBezTo>
                  <a:cubicBezTo>
                    <a:pt x="3471" y="17969"/>
                    <a:pt x="3095" y="18267"/>
                    <a:pt x="2639" y="18286"/>
                  </a:cubicBezTo>
                  <a:cubicBezTo>
                    <a:pt x="2202" y="18267"/>
                    <a:pt x="1806" y="17969"/>
                    <a:pt x="1548" y="17612"/>
                  </a:cubicBezTo>
                  <a:cubicBezTo>
                    <a:pt x="1290" y="17235"/>
                    <a:pt x="1112" y="16799"/>
                    <a:pt x="973" y="16383"/>
                  </a:cubicBezTo>
                  <a:cubicBezTo>
                    <a:pt x="675" y="15550"/>
                    <a:pt x="536" y="14697"/>
                    <a:pt x="457" y="13884"/>
                  </a:cubicBezTo>
                  <a:cubicBezTo>
                    <a:pt x="358" y="13071"/>
                    <a:pt x="318" y="12297"/>
                    <a:pt x="298" y="11584"/>
                  </a:cubicBezTo>
                  <a:cubicBezTo>
                    <a:pt x="279" y="10850"/>
                    <a:pt x="298" y="10156"/>
                    <a:pt x="338" y="9501"/>
                  </a:cubicBezTo>
                  <a:cubicBezTo>
                    <a:pt x="417" y="8212"/>
                    <a:pt x="596" y="7082"/>
                    <a:pt x="755" y="6090"/>
                  </a:cubicBezTo>
                  <a:cubicBezTo>
                    <a:pt x="933" y="5119"/>
                    <a:pt x="1112" y="4286"/>
                    <a:pt x="1290" y="3572"/>
                  </a:cubicBezTo>
                  <a:cubicBezTo>
                    <a:pt x="1667" y="2144"/>
                    <a:pt x="1984" y="1232"/>
                    <a:pt x="2222" y="676"/>
                  </a:cubicBezTo>
                  <a:cubicBezTo>
                    <a:pt x="2341" y="419"/>
                    <a:pt x="2440" y="240"/>
                    <a:pt x="2520" y="121"/>
                  </a:cubicBezTo>
                  <a:cubicBezTo>
                    <a:pt x="2599" y="22"/>
                    <a:pt x="2639" y="22"/>
                    <a:pt x="2639" y="2"/>
                  </a:cubicBezTo>
                  <a:close/>
                  <a:moveTo>
                    <a:pt x="2629" y="0"/>
                  </a:moveTo>
                  <a:cubicBezTo>
                    <a:pt x="2602" y="0"/>
                    <a:pt x="2531" y="11"/>
                    <a:pt x="2460" y="81"/>
                  </a:cubicBezTo>
                  <a:cubicBezTo>
                    <a:pt x="2361" y="181"/>
                    <a:pt x="2242" y="359"/>
                    <a:pt x="2103" y="637"/>
                  </a:cubicBezTo>
                  <a:cubicBezTo>
                    <a:pt x="1845" y="1172"/>
                    <a:pt x="1488" y="2084"/>
                    <a:pt x="1092" y="3512"/>
                  </a:cubicBezTo>
                  <a:cubicBezTo>
                    <a:pt x="893" y="4226"/>
                    <a:pt x="695" y="5059"/>
                    <a:pt x="517" y="6051"/>
                  </a:cubicBezTo>
                  <a:cubicBezTo>
                    <a:pt x="338" y="7042"/>
                    <a:pt x="160" y="8192"/>
                    <a:pt x="60" y="9501"/>
                  </a:cubicBezTo>
                  <a:cubicBezTo>
                    <a:pt x="21" y="10156"/>
                    <a:pt x="1" y="10850"/>
                    <a:pt x="21" y="11584"/>
                  </a:cubicBezTo>
                  <a:cubicBezTo>
                    <a:pt x="21" y="12317"/>
                    <a:pt x="60" y="13111"/>
                    <a:pt x="160" y="13924"/>
                  </a:cubicBezTo>
                  <a:cubicBezTo>
                    <a:pt x="259" y="14737"/>
                    <a:pt x="398" y="15609"/>
                    <a:pt x="675" y="16482"/>
                  </a:cubicBezTo>
                  <a:cubicBezTo>
                    <a:pt x="834" y="16938"/>
                    <a:pt x="1012" y="17374"/>
                    <a:pt x="1310" y="17791"/>
                  </a:cubicBezTo>
                  <a:cubicBezTo>
                    <a:pt x="1389" y="17890"/>
                    <a:pt x="1469" y="17969"/>
                    <a:pt x="1568" y="18068"/>
                  </a:cubicBezTo>
                  <a:cubicBezTo>
                    <a:pt x="1667" y="18168"/>
                    <a:pt x="1746" y="18247"/>
                    <a:pt x="1865" y="18326"/>
                  </a:cubicBezTo>
                  <a:cubicBezTo>
                    <a:pt x="2083" y="18485"/>
                    <a:pt x="2361" y="18564"/>
                    <a:pt x="2639" y="18584"/>
                  </a:cubicBezTo>
                  <a:cubicBezTo>
                    <a:pt x="2936" y="18564"/>
                    <a:pt x="3194" y="18485"/>
                    <a:pt x="3432" y="18326"/>
                  </a:cubicBezTo>
                  <a:cubicBezTo>
                    <a:pt x="3531" y="18247"/>
                    <a:pt x="3630" y="18168"/>
                    <a:pt x="3729" y="18068"/>
                  </a:cubicBezTo>
                  <a:cubicBezTo>
                    <a:pt x="3809" y="17989"/>
                    <a:pt x="3908" y="17890"/>
                    <a:pt x="3967" y="17791"/>
                  </a:cubicBezTo>
                  <a:cubicBezTo>
                    <a:pt x="4265" y="17374"/>
                    <a:pt x="4463" y="16918"/>
                    <a:pt x="4602" y="16482"/>
                  </a:cubicBezTo>
                  <a:cubicBezTo>
                    <a:pt x="4899" y="15609"/>
                    <a:pt x="5038" y="14737"/>
                    <a:pt x="5137" y="13924"/>
                  </a:cubicBezTo>
                  <a:cubicBezTo>
                    <a:pt x="5217" y="13111"/>
                    <a:pt x="5256" y="12317"/>
                    <a:pt x="5276" y="11584"/>
                  </a:cubicBezTo>
                  <a:cubicBezTo>
                    <a:pt x="5296" y="10850"/>
                    <a:pt x="5276" y="10156"/>
                    <a:pt x="5217" y="9501"/>
                  </a:cubicBezTo>
                  <a:cubicBezTo>
                    <a:pt x="5137" y="8192"/>
                    <a:pt x="4959" y="7042"/>
                    <a:pt x="4780" y="6051"/>
                  </a:cubicBezTo>
                  <a:cubicBezTo>
                    <a:pt x="4582" y="5059"/>
                    <a:pt x="4384" y="4226"/>
                    <a:pt x="4205" y="3512"/>
                  </a:cubicBezTo>
                  <a:cubicBezTo>
                    <a:pt x="3809" y="2084"/>
                    <a:pt x="3452" y="1172"/>
                    <a:pt x="3174" y="637"/>
                  </a:cubicBezTo>
                  <a:cubicBezTo>
                    <a:pt x="3035" y="359"/>
                    <a:pt x="2916" y="181"/>
                    <a:pt x="2817" y="81"/>
                  </a:cubicBezTo>
                  <a:cubicBezTo>
                    <a:pt x="2746" y="11"/>
                    <a:pt x="2686" y="0"/>
                    <a:pt x="2657" y="0"/>
                  </a:cubicBezTo>
                  <a:cubicBezTo>
                    <a:pt x="2649" y="0"/>
                    <a:pt x="2644" y="1"/>
                    <a:pt x="2641" y="2"/>
                  </a:cubicBezTo>
                  <a:lnTo>
                    <a:pt x="2641" y="2"/>
                  </a:lnTo>
                  <a:cubicBezTo>
                    <a:pt x="2640" y="1"/>
                    <a:pt x="2636" y="0"/>
                    <a:pt x="26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9"/>
            <p:cNvSpPr/>
            <p:nvPr/>
          </p:nvSpPr>
          <p:spPr>
            <a:xfrm>
              <a:off x="5257096" y="5032659"/>
              <a:ext cx="439522" cy="439233"/>
            </a:xfrm>
            <a:custGeom>
              <a:rect b="b" l="l" r="r" t="t"/>
              <a:pathLst>
                <a:path extrusionOk="0" h="13695" w="13704">
                  <a:moveTo>
                    <a:pt x="13307" y="1"/>
                  </a:moveTo>
                  <a:cubicBezTo>
                    <a:pt x="13208" y="1"/>
                    <a:pt x="13148" y="21"/>
                    <a:pt x="13069" y="41"/>
                  </a:cubicBezTo>
                  <a:cubicBezTo>
                    <a:pt x="12930" y="80"/>
                    <a:pt x="12791" y="120"/>
                    <a:pt x="12672" y="160"/>
                  </a:cubicBezTo>
                  <a:cubicBezTo>
                    <a:pt x="12415" y="259"/>
                    <a:pt x="12157" y="358"/>
                    <a:pt x="11919" y="477"/>
                  </a:cubicBezTo>
                  <a:cubicBezTo>
                    <a:pt x="11443" y="695"/>
                    <a:pt x="11007" y="913"/>
                    <a:pt x="10610" y="1151"/>
                  </a:cubicBezTo>
                  <a:cubicBezTo>
                    <a:pt x="9777" y="1607"/>
                    <a:pt x="9063" y="2044"/>
                    <a:pt x="8448" y="2460"/>
                  </a:cubicBezTo>
                  <a:cubicBezTo>
                    <a:pt x="7199" y="3313"/>
                    <a:pt x="6287" y="4007"/>
                    <a:pt x="5632" y="4582"/>
                  </a:cubicBezTo>
                  <a:cubicBezTo>
                    <a:pt x="4978" y="5137"/>
                    <a:pt x="4561" y="5534"/>
                    <a:pt x="4323" y="5792"/>
                  </a:cubicBezTo>
                  <a:cubicBezTo>
                    <a:pt x="4066" y="6049"/>
                    <a:pt x="3967" y="6168"/>
                    <a:pt x="3986" y="6188"/>
                  </a:cubicBezTo>
                  <a:cubicBezTo>
                    <a:pt x="4006" y="6188"/>
                    <a:pt x="4105" y="6089"/>
                    <a:pt x="4383" y="5851"/>
                  </a:cubicBezTo>
                  <a:cubicBezTo>
                    <a:pt x="4641" y="5613"/>
                    <a:pt x="5077" y="5236"/>
                    <a:pt x="5751" y="4701"/>
                  </a:cubicBezTo>
                  <a:cubicBezTo>
                    <a:pt x="6406" y="4165"/>
                    <a:pt x="7318" y="3471"/>
                    <a:pt x="8567" y="2658"/>
                  </a:cubicBezTo>
                  <a:cubicBezTo>
                    <a:pt x="9202" y="2262"/>
                    <a:pt x="9916" y="1825"/>
                    <a:pt x="10729" y="1369"/>
                  </a:cubicBezTo>
                  <a:cubicBezTo>
                    <a:pt x="11126" y="1151"/>
                    <a:pt x="11562" y="933"/>
                    <a:pt x="12038" y="715"/>
                  </a:cubicBezTo>
                  <a:cubicBezTo>
                    <a:pt x="12276" y="616"/>
                    <a:pt x="12514" y="517"/>
                    <a:pt x="12752" y="417"/>
                  </a:cubicBezTo>
                  <a:cubicBezTo>
                    <a:pt x="12891" y="378"/>
                    <a:pt x="13010" y="338"/>
                    <a:pt x="13129" y="298"/>
                  </a:cubicBezTo>
                  <a:cubicBezTo>
                    <a:pt x="13208" y="298"/>
                    <a:pt x="13267" y="279"/>
                    <a:pt x="13327" y="279"/>
                  </a:cubicBezTo>
                  <a:lnTo>
                    <a:pt x="13406" y="279"/>
                  </a:lnTo>
                  <a:cubicBezTo>
                    <a:pt x="13406" y="298"/>
                    <a:pt x="13406" y="318"/>
                    <a:pt x="13406" y="358"/>
                  </a:cubicBezTo>
                  <a:cubicBezTo>
                    <a:pt x="13406" y="417"/>
                    <a:pt x="13406" y="477"/>
                    <a:pt x="13386" y="536"/>
                  </a:cubicBezTo>
                  <a:cubicBezTo>
                    <a:pt x="13347" y="655"/>
                    <a:pt x="13307" y="794"/>
                    <a:pt x="13267" y="913"/>
                  </a:cubicBezTo>
                  <a:cubicBezTo>
                    <a:pt x="13168" y="1191"/>
                    <a:pt x="13049" y="1449"/>
                    <a:pt x="12930" y="1726"/>
                  </a:cubicBezTo>
                  <a:cubicBezTo>
                    <a:pt x="12653" y="2281"/>
                    <a:pt x="12355" y="2876"/>
                    <a:pt x="11998" y="3471"/>
                  </a:cubicBezTo>
                  <a:cubicBezTo>
                    <a:pt x="11304" y="4681"/>
                    <a:pt x="10451" y="5990"/>
                    <a:pt x="9400" y="7338"/>
                  </a:cubicBezTo>
                  <a:cubicBezTo>
                    <a:pt x="8786" y="8112"/>
                    <a:pt x="8151" y="8846"/>
                    <a:pt x="7516" y="9480"/>
                  </a:cubicBezTo>
                  <a:cubicBezTo>
                    <a:pt x="6882" y="10115"/>
                    <a:pt x="6267" y="10710"/>
                    <a:pt x="5632" y="11245"/>
                  </a:cubicBezTo>
                  <a:cubicBezTo>
                    <a:pt x="4998" y="11761"/>
                    <a:pt x="4383" y="12217"/>
                    <a:pt x="3768" y="12594"/>
                  </a:cubicBezTo>
                  <a:cubicBezTo>
                    <a:pt x="3153" y="12971"/>
                    <a:pt x="2519" y="13268"/>
                    <a:pt x="1904" y="13387"/>
                  </a:cubicBezTo>
                  <a:cubicBezTo>
                    <a:pt x="1755" y="13417"/>
                    <a:pt x="1607" y="13437"/>
                    <a:pt x="1460" y="13437"/>
                  </a:cubicBezTo>
                  <a:cubicBezTo>
                    <a:pt x="1314" y="13437"/>
                    <a:pt x="1170" y="13417"/>
                    <a:pt x="1031" y="13367"/>
                  </a:cubicBezTo>
                  <a:cubicBezTo>
                    <a:pt x="774" y="13288"/>
                    <a:pt x="556" y="13109"/>
                    <a:pt x="417" y="12891"/>
                  </a:cubicBezTo>
                  <a:cubicBezTo>
                    <a:pt x="278" y="12673"/>
                    <a:pt x="258" y="12415"/>
                    <a:pt x="238" y="12157"/>
                  </a:cubicBezTo>
                  <a:cubicBezTo>
                    <a:pt x="258" y="11919"/>
                    <a:pt x="298" y="11662"/>
                    <a:pt x="377" y="11424"/>
                  </a:cubicBezTo>
                  <a:cubicBezTo>
                    <a:pt x="496" y="10968"/>
                    <a:pt x="714" y="10551"/>
                    <a:pt x="913" y="10174"/>
                  </a:cubicBezTo>
                  <a:cubicBezTo>
                    <a:pt x="1111" y="9798"/>
                    <a:pt x="1329" y="9460"/>
                    <a:pt x="1547" y="9163"/>
                  </a:cubicBezTo>
                  <a:cubicBezTo>
                    <a:pt x="2380" y="7973"/>
                    <a:pt x="3054" y="7279"/>
                    <a:pt x="3451" y="6823"/>
                  </a:cubicBezTo>
                  <a:cubicBezTo>
                    <a:pt x="3848" y="6367"/>
                    <a:pt x="4006" y="6188"/>
                    <a:pt x="3986" y="6188"/>
                  </a:cubicBezTo>
                  <a:cubicBezTo>
                    <a:pt x="3985" y="6187"/>
                    <a:pt x="3983" y="6186"/>
                    <a:pt x="3981" y="6186"/>
                  </a:cubicBezTo>
                  <a:cubicBezTo>
                    <a:pt x="3944" y="6186"/>
                    <a:pt x="3763" y="6333"/>
                    <a:pt x="3372" y="6724"/>
                  </a:cubicBezTo>
                  <a:cubicBezTo>
                    <a:pt x="2955" y="7160"/>
                    <a:pt x="2261" y="7854"/>
                    <a:pt x="1369" y="9044"/>
                  </a:cubicBezTo>
                  <a:cubicBezTo>
                    <a:pt x="1150" y="9341"/>
                    <a:pt x="932" y="9679"/>
                    <a:pt x="714" y="10055"/>
                  </a:cubicBezTo>
                  <a:cubicBezTo>
                    <a:pt x="496" y="10432"/>
                    <a:pt x="278" y="10868"/>
                    <a:pt x="139" y="11364"/>
                  </a:cubicBezTo>
                  <a:cubicBezTo>
                    <a:pt x="60" y="11602"/>
                    <a:pt x="20" y="11880"/>
                    <a:pt x="0" y="12157"/>
                  </a:cubicBezTo>
                  <a:cubicBezTo>
                    <a:pt x="0" y="12435"/>
                    <a:pt x="40" y="12752"/>
                    <a:pt x="199" y="13030"/>
                  </a:cubicBezTo>
                  <a:cubicBezTo>
                    <a:pt x="357" y="13308"/>
                    <a:pt x="635" y="13526"/>
                    <a:pt x="952" y="13625"/>
                  </a:cubicBezTo>
                  <a:cubicBezTo>
                    <a:pt x="1121" y="13675"/>
                    <a:pt x="1289" y="13694"/>
                    <a:pt x="1458" y="13694"/>
                  </a:cubicBezTo>
                  <a:cubicBezTo>
                    <a:pt x="1626" y="13694"/>
                    <a:pt x="1795" y="13675"/>
                    <a:pt x="1964" y="13645"/>
                  </a:cubicBezTo>
                  <a:cubicBezTo>
                    <a:pt x="2638" y="13526"/>
                    <a:pt x="3272" y="13228"/>
                    <a:pt x="3907" y="12832"/>
                  </a:cubicBezTo>
                  <a:cubicBezTo>
                    <a:pt x="4561" y="12455"/>
                    <a:pt x="5176" y="11979"/>
                    <a:pt x="5811" y="11463"/>
                  </a:cubicBezTo>
                  <a:cubicBezTo>
                    <a:pt x="6445" y="10928"/>
                    <a:pt x="7080" y="10333"/>
                    <a:pt x="7734" y="9679"/>
                  </a:cubicBezTo>
                  <a:cubicBezTo>
                    <a:pt x="8369" y="9024"/>
                    <a:pt x="9004" y="8310"/>
                    <a:pt x="9638" y="7517"/>
                  </a:cubicBezTo>
                  <a:cubicBezTo>
                    <a:pt x="10689" y="6168"/>
                    <a:pt x="11542" y="4840"/>
                    <a:pt x="12256" y="3630"/>
                  </a:cubicBezTo>
                  <a:cubicBezTo>
                    <a:pt x="12613" y="3015"/>
                    <a:pt x="12910" y="2420"/>
                    <a:pt x="13188" y="1845"/>
                  </a:cubicBezTo>
                  <a:cubicBezTo>
                    <a:pt x="13307" y="1568"/>
                    <a:pt x="13426" y="1290"/>
                    <a:pt x="13525" y="1012"/>
                  </a:cubicBezTo>
                  <a:cubicBezTo>
                    <a:pt x="13585" y="873"/>
                    <a:pt x="13624" y="735"/>
                    <a:pt x="13664" y="596"/>
                  </a:cubicBezTo>
                  <a:cubicBezTo>
                    <a:pt x="13664" y="517"/>
                    <a:pt x="13684" y="457"/>
                    <a:pt x="13684" y="378"/>
                  </a:cubicBezTo>
                  <a:cubicBezTo>
                    <a:pt x="13704" y="338"/>
                    <a:pt x="13704" y="298"/>
                    <a:pt x="13684" y="239"/>
                  </a:cubicBezTo>
                  <a:cubicBezTo>
                    <a:pt x="13684" y="179"/>
                    <a:pt x="13664" y="120"/>
                    <a:pt x="13605" y="80"/>
                  </a:cubicBezTo>
                  <a:cubicBezTo>
                    <a:pt x="13565" y="21"/>
                    <a:pt x="13486" y="1"/>
                    <a:pt x="1342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29"/>
            <p:cNvSpPr/>
            <p:nvPr/>
          </p:nvSpPr>
          <p:spPr>
            <a:xfrm>
              <a:off x="5003306" y="4731595"/>
              <a:ext cx="596003" cy="169054"/>
            </a:xfrm>
            <a:custGeom>
              <a:rect b="b" l="l" r="r" t="t"/>
              <a:pathLst>
                <a:path extrusionOk="0" h="5271" w="18583">
                  <a:moveTo>
                    <a:pt x="7524" y="0"/>
                  </a:moveTo>
                  <a:cubicBezTo>
                    <a:pt x="7346" y="0"/>
                    <a:pt x="7165" y="3"/>
                    <a:pt x="6981" y="8"/>
                  </a:cubicBezTo>
                  <a:cubicBezTo>
                    <a:pt x="6247" y="28"/>
                    <a:pt x="5474" y="67"/>
                    <a:pt x="4641" y="147"/>
                  </a:cubicBezTo>
                  <a:cubicBezTo>
                    <a:pt x="3828" y="246"/>
                    <a:pt x="2955" y="384"/>
                    <a:pt x="2083" y="682"/>
                  </a:cubicBezTo>
                  <a:cubicBezTo>
                    <a:pt x="1647" y="821"/>
                    <a:pt x="1190" y="1019"/>
                    <a:pt x="794" y="1317"/>
                  </a:cubicBezTo>
                  <a:cubicBezTo>
                    <a:pt x="675" y="1376"/>
                    <a:pt x="595" y="1475"/>
                    <a:pt x="496" y="1555"/>
                  </a:cubicBezTo>
                  <a:cubicBezTo>
                    <a:pt x="417" y="1654"/>
                    <a:pt x="318" y="1753"/>
                    <a:pt x="239" y="1852"/>
                  </a:cubicBezTo>
                  <a:cubicBezTo>
                    <a:pt x="80" y="2090"/>
                    <a:pt x="1" y="2348"/>
                    <a:pt x="1" y="2645"/>
                  </a:cubicBezTo>
                  <a:cubicBezTo>
                    <a:pt x="1" y="2923"/>
                    <a:pt x="80" y="3201"/>
                    <a:pt x="239" y="3419"/>
                  </a:cubicBezTo>
                  <a:cubicBezTo>
                    <a:pt x="318" y="3538"/>
                    <a:pt x="417" y="3617"/>
                    <a:pt x="496" y="3716"/>
                  </a:cubicBezTo>
                  <a:cubicBezTo>
                    <a:pt x="595" y="3815"/>
                    <a:pt x="675" y="3895"/>
                    <a:pt x="794" y="3974"/>
                  </a:cubicBezTo>
                  <a:cubicBezTo>
                    <a:pt x="1190" y="4271"/>
                    <a:pt x="1647" y="4450"/>
                    <a:pt x="2083" y="4609"/>
                  </a:cubicBezTo>
                  <a:cubicBezTo>
                    <a:pt x="2955" y="4886"/>
                    <a:pt x="3828" y="5025"/>
                    <a:pt x="4641" y="5124"/>
                  </a:cubicBezTo>
                  <a:cubicBezTo>
                    <a:pt x="5474" y="5223"/>
                    <a:pt x="6247" y="5263"/>
                    <a:pt x="6981" y="5263"/>
                  </a:cubicBezTo>
                  <a:cubicBezTo>
                    <a:pt x="7178" y="5268"/>
                    <a:pt x="7372" y="5271"/>
                    <a:pt x="7562" y="5271"/>
                  </a:cubicBezTo>
                  <a:cubicBezTo>
                    <a:pt x="8084" y="5271"/>
                    <a:pt x="8584" y="5252"/>
                    <a:pt x="9063" y="5223"/>
                  </a:cubicBezTo>
                  <a:cubicBezTo>
                    <a:pt x="10372" y="5124"/>
                    <a:pt x="11523" y="4946"/>
                    <a:pt x="12514" y="4767"/>
                  </a:cubicBezTo>
                  <a:cubicBezTo>
                    <a:pt x="13506" y="4589"/>
                    <a:pt x="14339" y="4390"/>
                    <a:pt x="15053" y="4192"/>
                  </a:cubicBezTo>
                  <a:cubicBezTo>
                    <a:pt x="16480" y="3795"/>
                    <a:pt x="17393" y="3439"/>
                    <a:pt x="17928" y="3181"/>
                  </a:cubicBezTo>
                  <a:cubicBezTo>
                    <a:pt x="18206" y="3042"/>
                    <a:pt x="18384" y="2923"/>
                    <a:pt x="18483" y="2824"/>
                  </a:cubicBezTo>
                  <a:cubicBezTo>
                    <a:pt x="18583" y="2725"/>
                    <a:pt x="18563" y="2645"/>
                    <a:pt x="18563" y="2645"/>
                  </a:cubicBezTo>
                  <a:cubicBezTo>
                    <a:pt x="18543" y="2645"/>
                    <a:pt x="18543" y="2705"/>
                    <a:pt x="18444" y="2784"/>
                  </a:cubicBezTo>
                  <a:cubicBezTo>
                    <a:pt x="18345" y="2844"/>
                    <a:pt x="18166" y="2943"/>
                    <a:pt x="17888" y="3062"/>
                  </a:cubicBezTo>
                  <a:cubicBezTo>
                    <a:pt x="17333" y="3300"/>
                    <a:pt x="16421" y="3637"/>
                    <a:pt x="15013" y="3994"/>
                  </a:cubicBezTo>
                  <a:cubicBezTo>
                    <a:pt x="14299" y="4172"/>
                    <a:pt x="13446" y="4351"/>
                    <a:pt x="12474" y="4529"/>
                  </a:cubicBezTo>
                  <a:cubicBezTo>
                    <a:pt x="11483" y="4708"/>
                    <a:pt x="10353" y="4866"/>
                    <a:pt x="9063" y="4946"/>
                  </a:cubicBezTo>
                  <a:cubicBezTo>
                    <a:pt x="8584" y="4975"/>
                    <a:pt x="8095" y="4993"/>
                    <a:pt x="7579" y="4993"/>
                  </a:cubicBezTo>
                  <a:cubicBezTo>
                    <a:pt x="7390" y="4993"/>
                    <a:pt x="7198" y="4991"/>
                    <a:pt x="7001" y="4985"/>
                  </a:cubicBezTo>
                  <a:cubicBezTo>
                    <a:pt x="6267" y="4966"/>
                    <a:pt x="5494" y="4926"/>
                    <a:pt x="4681" y="4847"/>
                  </a:cubicBezTo>
                  <a:cubicBezTo>
                    <a:pt x="3868" y="4747"/>
                    <a:pt x="3035" y="4609"/>
                    <a:pt x="2182" y="4331"/>
                  </a:cubicBezTo>
                  <a:cubicBezTo>
                    <a:pt x="1766" y="4172"/>
                    <a:pt x="1329" y="3994"/>
                    <a:pt x="972" y="3736"/>
                  </a:cubicBezTo>
                  <a:cubicBezTo>
                    <a:pt x="595" y="3478"/>
                    <a:pt x="298" y="3082"/>
                    <a:pt x="298" y="2645"/>
                  </a:cubicBezTo>
                  <a:cubicBezTo>
                    <a:pt x="298" y="2189"/>
                    <a:pt x="595" y="1812"/>
                    <a:pt x="972" y="1555"/>
                  </a:cubicBezTo>
                  <a:cubicBezTo>
                    <a:pt x="1329" y="1277"/>
                    <a:pt x="1766" y="1098"/>
                    <a:pt x="2182" y="960"/>
                  </a:cubicBezTo>
                  <a:cubicBezTo>
                    <a:pt x="3015" y="682"/>
                    <a:pt x="3868" y="543"/>
                    <a:pt x="4681" y="444"/>
                  </a:cubicBezTo>
                  <a:cubicBezTo>
                    <a:pt x="5494" y="345"/>
                    <a:pt x="6267" y="305"/>
                    <a:pt x="7001" y="305"/>
                  </a:cubicBezTo>
                  <a:cubicBezTo>
                    <a:pt x="7270" y="298"/>
                    <a:pt x="7530" y="293"/>
                    <a:pt x="7785" y="293"/>
                  </a:cubicBezTo>
                  <a:cubicBezTo>
                    <a:pt x="8226" y="293"/>
                    <a:pt x="8649" y="307"/>
                    <a:pt x="9063" y="345"/>
                  </a:cubicBezTo>
                  <a:cubicBezTo>
                    <a:pt x="10353" y="424"/>
                    <a:pt x="11483" y="583"/>
                    <a:pt x="12474" y="761"/>
                  </a:cubicBezTo>
                  <a:cubicBezTo>
                    <a:pt x="13446" y="920"/>
                    <a:pt x="14299" y="1118"/>
                    <a:pt x="15013" y="1297"/>
                  </a:cubicBezTo>
                  <a:cubicBezTo>
                    <a:pt x="16421" y="1654"/>
                    <a:pt x="17333" y="1971"/>
                    <a:pt x="17888" y="2209"/>
                  </a:cubicBezTo>
                  <a:cubicBezTo>
                    <a:pt x="18166" y="2328"/>
                    <a:pt x="18345" y="2427"/>
                    <a:pt x="18444" y="2506"/>
                  </a:cubicBezTo>
                  <a:cubicBezTo>
                    <a:pt x="18543" y="2586"/>
                    <a:pt x="18543" y="2645"/>
                    <a:pt x="18563" y="2645"/>
                  </a:cubicBezTo>
                  <a:cubicBezTo>
                    <a:pt x="18583" y="2645"/>
                    <a:pt x="18583" y="2566"/>
                    <a:pt x="18483" y="2467"/>
                  </a:cubicBezTo>
                  <a:cubicBezTo>
                    <a:pt x="18384" y="2368"/>
                    <a:pt x="18206" y="2249"/>
                    <a:pt x="17928" y="2110"/>
                  </a:cubicBezTo>
                  <a:cubicBezTo>
                    <a:pt x="17393" y="1832"/>
                    <a:pt x="16480" y="1475"/>
                    <a:pt x="15053" y="1079"/>
                  </a:cubicBezTo>
                  <a:cubicBezTo>
                    <a:pt x="14339" y="900"/>
                    <a:pt x="13506" y="702"/>
                    <a:pt x="12514" y="503"/>
                  </a:cubicBezTo>
                  <a:cubicBezTo>
                    <a:pt x="11523" y="325"/>
                    <a:pt x="10372" y="147"/>
                    <a:pt x="9063" y="67"/>
                  </a:cubicBezTo>
                  <a:cubicBezTo>
                    <a:pt x="8573" y="23"/>
                    <a:pt x="8060" y="0"/>
                    <a:pt x="75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9"/>
            <p:cNvSpPr/>
            <p:nvPr/>
          </p:nvSpPr>
          <p:spPr>
            <a:xfrm>
              <a:off x="5255813" y="4162949"/>
              <a:ext cx="440804" cy="437886"/>
            </a:xfrm>
            <a:custGeom>
              <a:rect b="b" l="l" r="r" t="t"/>
              <a:pathLst>
                <a:path extrusionOk="0" h="13653" w="13744">
                  <a:moveTo>
                    <a:pt x="1579" y="1"/>
                  </a:moveTo>
                  <a:cubicBezTo>
                    <a:pt x="1467" y="1"/>
                    <a:pt x="1364" y="10"/>
                    <a:pt x="1270" y="28"/>
                  </a:cubicBezTo>
                  <a:cubicBezTo>
                    <a:pt x="953" y="88"/>
                    <a:pt x="754" y="187"/>
                    <a:pt x="655" y="286"/>
                  </a:cubicBezTo>
                  <a:cubicBezTo>
                    <a:pt x="556" y="385"/>
                    <a:pt x="516" y="425"/>
                    <a:pt x="536" y="425"/>
                  </a:cubicBezTo>
                  <a:cubicBezTo>
                    <a:pt x="536" y="429"/>
                    <a:pt x="538" y="430"/>
                    <a:pt x="542" y="430"/>
                  </a:cubicBezTo>
                  <a:cubicBezTo>
                    <a:pt x="558" y="430"/>
                    <a:pt x="613" y="395"/>
                    <a:pt x="695" y="346"/>
                  </a:cubicBezTo>
                  <a:cubicBezTo>
                    <a:pt x="794" y="266"/>
                    <a:pt x="992" y="187"/>
                    <a:pt x="1270" y="147"/>
                  </a:cubicBezTo>
                  <a:cubicBezTo>
                    <a:pt x="1332" y="139"/>
                    <a:pt x="1399" y="134"/>
                    <a:pt x="1471" y="134"/>
                  </a:cubicBezTo>
                  <a:cubicBezTo>
                    <a:pt x="2059" y="134"/>
                    <a:pt x="2948" y="432"/>
                    <a:pt x="4026" y="1139"/>
                  </a:cubicBezTo>
                  <a:cubicBezTo>
                    <a:pt x="4641" y="1536"/>
                    <a:pt x="5335" y="2051"/>
                    <a:pt x="6069" y="2706"/>
                  </a:cubicBezTo>
                  <a:cubicBezTo>
                    <a:pt x="6446" y="3043"/>
                    <a:pt x="6842" y="3420"/>
                    <a:pt x="7239" y="3816"/>
                  </a:cubicBezTo>
                  <a:cubicBezTo>
                    <a:pt x="7655" y="4213"/>
                    <a:pt x="8072" y="4649"/>
                    <a:pt x="8488" y="5145"/>
                  </a:cubicBezTo>
                  <a:cubicBezTo>
                    <a:pt x="9341" y="6136"/>
                    <a:pt x="10234" y="7287"/>
                    <a:pt x="11126" y="8655"/>
                  </a:cubicBezTo>
                  <a:cubicBezTo>
                    <a:pt x="11562" y="9349"/>
                    <a:pt x="12018" y="10083"/>
                    <a:pt x="12435" y="10876"/>
                  </a:cubicBezTo>
                  <a:cubicBezTo>
                    <a:pt x="12653" y="11273"/>
                    <a:pt x="12871" y="11689"/>
                    <a:pt x="13050" y="12125"/>
                  </a:cubicBezTo>
                  <a:cubicBezTo>
                    <a:pt x="13149" y="12344"/>
                    <a:pt x="13248" y="12562"/>
                    <a:pt x="13327" y="12780"/>
                  </a:cubicBezTo>
                  <a:cubicBezTo>
                    <a:pt x="13367" y="12899"/>
                    <a:pt x="13387" y="13018"/>
                    <a:pt x="13426" y="13117"/>
                  </a:cubicBezTo>
                  <a:cubicBezTo>
                    <a:pt x="13426" y="13177"/>
                    <a:pt x="13446" y="13236"/>
                    <a:pt x="13446" y="13295"/>
                  </a:cubicBezTo>
                  <a:cubicBezTo>
                    <a:pt x="13446" y="13315"/>
                    <a:pt x="13446" y="13335"/>
                    <a:pt x="13446" y="13355"/>
                  </a:cubicBezTo>
                  <a:lnTo>
                    <a:pt x="13387" y="13355"/>
                  </a:lnTo>
                  <a:cubicBezTo>
                    <a:pt x="13327" y="13335"/>
                    <a:pt x="13288" y="13335"/>
                    <a:pt x="13228" y="13315"/>
                  </a:cubicBezTo>
                  <a:cubicBezTo>
                    <a:pt x="13109" y="13295"/>
                    <a:pt x="12990" y="13256"/>
                    <a:pt x="12891" y="13216"/>
                  </a:cubicBezTo>
                  <a:cubicBezTo>
                    <a:pt x="12653" y="13137"/>
                    <a:pt x="12435" y="13058"/>
                    <a:pt x="12217" y="12958"/>
                  </a:cubicBezTo>
                  <a:cubicBezTo>
                    <a:pt x="11780" y="12760"/>
                    <a:pt x="11384" y="12562"/>
                    <a:pt x="10967" y="12344"/>
                  </a:cubicBezTo>
                  <a:cubicBezTo>
                    <a:pt x="10174" y="11907"/>
                    <a:pt x="9440" y="11471"/>
                    <a:pt x="8766" y="11035"/>
                  </a:cubicBezTo>
                  <a:cubicBezTo>
                    <a:pt x="7398" y="10142"/>
                    <a:pt x="6228" y="9250"/>
                    <a:pt x="5236" y="8397"/>
                  </a:cubicBezTo>
                  <a:cubicBezTo>
                    <a:pt x="4760" y="7981"/>
                    <a:pt x="4304" y="7564"/>
                    <a:pt x="3907" y="7148"/>
                  </a:cubicBezTo>
                  <a:cubicBezTo>
                    <a:pt x="3511" y="6731"/>
                    <a:pt x="3134" y="6355"/>
                    <a:pt x="2817" y="5978"/>
                  </a:cubicBezTo>
                  <a:cubicBezTo>
                    <a:pt x="2142" y="5224"/>
                    <a:pt x="1627" y="4550"/>
                    <a:pt x="1230" y="3935"/>
                  </a:cubicBezTo>
                  <a:cubicBezTo>
                    <a:pt x="437" y="2725"/>
                    <a:pt x="159" y="1754"/>
                    <a:pt x="239" y="1179"/>
                  </a:cubicBezTo>
                  <a:cubicBezTo>
                    <a:pt x="278" y="881"/>
                    <a:pt x="358" y="703"/>
                    <a:pt x="437" y="603"/>
                  </a:cubicBezTo>
                  <a:cubicBezTo>
                    <a:pt x="516" y="485"/>
                    <a:pt x="536" y="445"/>
                    <a:pt x="536" y="425"/>
                  </a:cubicBezTo>
                  <a:cubicBezTo>
                    <a:pt x="516" y="425"/>
                    <a:pt x="477" y="465"/>
                    <a:pt x="377" y="564"/>
                  </a:cubicBezTo>
                  <a:cubicBezTo>
                    <a:pt x="278" y="663"/>
                    <a:pt x="179" y="861"/>
                    <a:pt x="120" y="1159"/>
                  </a:cubicBezTo>
                  <a:cubicBezTo>
                    <a:pt x="1" y="1793"/>
                    <a:pt x="258" y="2805"/>
                    <a:pt x="1052" y="4054"/>
                  </a:cubicBezTo>
                  <a:cubicBezTo>
                    <a:pt x="1428" y="4689"/>
                    <a:pt x="1964" y="5383"/>
                    <a:pt x="2618" y="6136"/>
                  </a:cubicBezTo>
                  <a:cubicBezTo>
                    <a:pt x="2955" y="6533"/>
                    <a:pt x="3312" y="6930"/>
                    <a:pt x="3729" y="7346"/>
                  </a:cubicBezTo>
                  <a:cubicBezTo>
                    <a:pt x="4126" y="7763"/>
                    <a:pt x="4562" y="8179"/>
                    <a:pt x="5058" y="8615"/>
                  </a:cubicBezTo>
                  <a:cubicBezTo>
                    <a:pt x="6049" y="9468"/>
                    <a:pt x="7219" y="10380"/>
                    <a:pt x="8588" y="11273"/>
                  </a:cubicBezTo>
                  <a:cubicBezTo>
                    <a:pt x="9282" y="11729"/>
                    <a:pt x="10035" y="12165"/>
                    <a:pt x="10829" y="12601"/>
                  </a:cubicBezTo>
                  <a:cubicBezTo>
                    <a:pt x="11245" y="12820"/>
                    <a:pt x="11661" y="13038"/>
                    <a:pt x="12098" y="13236"/>
                  </a:cubicBezTo>
                  <a:cubicBezTo>
                    <a:pt x="12316" y="13335"/>
                    <a:pt x="12554" y="13434"/>
                    <a:pt x="12792" y="13514"/>
                  </a:cubicBezTo>
                  <a:cubicBezTo>
                    <a:pt x="12911" y="13553"/>
                    <a:pt x="13030" y="13593"/>
                    <a:pt x="13149" y="13613"/>
                  </a:cubicBezTo>
                  <a:cubicBezTo>
                    <a:pt x="13228" y="13633"/>
                    <a:pt x="13288" y="13633"/>
                    <a:pt x="13367" y="13652"/>
                  </a:cubicBezTo>
                  <a:cubicBezTo>
                    <a:pt x="13407" y="13652"/>
                    <a:pt x="13446" y="13652"/>
                    <a:pt x="13486" y="13633"/>
                  </a:cubicBezTo>
                  <a:cubicBezTo>
                    <a:pt x="13545" y="13633"/>
                    <a:pt x="13605" y="13613"/>
                    <a:pt x="13664" y="13573"/>
                  </a:cubicBezTo>
                  <a:cubicBezTo>
                    <a:pt x="1370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26" y="12463"/>
                    <a:pt x="13426" y="12225"/>
                    <a:pt x="13327" y="12006"/>
                  </a:cubicBezTo>
                  <a:cubicBezTo>
                    <a:pt x="13129" y="11570"/>
                    <a:pt x="12911" y="11154"/>
                    <a:pt x="12693" y="10737"/>
                  </a:cubicBezTo>
                  <a:cubicBezTo>
                    <a:pt x="12276" y="9944"/>
                    <a:pt x="11820" y="9190"/>
                    <a:pt x="11364" y="8496"/>
                  </a:cubicBezTo>
                  <a:cubicBezTo>
                    <a:pt x="10472" y="7128"/>
                    <a:pt x="9579" y="5958"/>
                    <a:pt x="8707" y="4966"/>
                  </a:cubicBezTo>
                  <a:cubicBezTo>
                    <a:pt x="8270" y="4471"/>
                    <a:pt x="7854" y="4034"/>
                    <a:pt x="7437" y="3638"/>
                  </a:cubicBezTo>
                  <a:cubicBezTo>
                    <a:pt x="7021" y="3221"/>
                    <a:pt x="6624" y="2864"/>
                    <a:pt x="6247" y="2527"/>
                  </a:cubicBezTo>
                  <a:cubicBezTo>
                    <a:pt x="5474" y="1873"/>
                    <a:pt x="4780" y="1337"/>
                    <a:pt x="4145" y="960"/>
                  </a:cubicBezTo>
                  <a:cubicBezTo>
                    <a:pt x="3087" y="289"/>
                    <a:pt x="2200" y="1"/>
                    <a:pt x="157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42" name="Google Shape;4842;p29"/>
          <p:cNvSpPr txBox="1"/>
          <p:nvPr>
            <p:ph hasCustomPrompt="1" type="title"/>
          </p:nvPr>
        </p:nvSpPr>
        <p:spPr>
          <a:xfrm>
            <a:off x="3126300" y="772375"/>
            <a:ext cx="2891400" cy="731400"/>
          </a:xfrm>
          <a:prstGeom prst="rect">
            <a:avLst/>
          </a:prstGeom>
          <a:noFill/>
        </p:spPr>
        <p:txBody>
          <a:bodyPr anchorCtr="0" anchor="ctr" bIns="91425" lIns="91425" spcFirstLastPara="1" rIns="91425" wrap="square" tIns="91425">
            <a:noAutofit/>
          </a:bodyPr>
          <a:lstStyle>
            <a:lvl1pPr lvl="0" rtl="0" algn="ctr">
              <a:lnSpc>
                <a:spcPct val="50000"/>
              </a:lnSpc>
              <a:spcBef>
                <a:spcPts val="0"/>
              </a:spcBef>
              <a:spcAft>
                <a:spcPts val="0"/>
              </a:spcAft>
              <a:buClr>
                <a:schemeClr val="lt1"/>
              </a:buClr>
              <a:buSzPts val="6000"/>
              <a:buNone/>
              <a:defRPr sz="10000"/>
            </a:lvl1pPr>
            <a:lvl2pPr lvl="1" rtl="0" algn="ctr">
              <a:lnSpc>
                <a:spcPct val="50000"/>
              </a:lnSpc>
              <a:spcBef>
                <a:spcPts val="0"/>
              </a:spcBef>
              <a:spcAft>
                <a:spcPts val="0"/>
              </a:spcAft>
              <a:buClr>
                <a:schemeClr val="lt1"/>
              </a:buClr>
              <a:buSzPts val="6000"/>
              <a:buNone/>
              <a:defRPr sz="6000">
                <a:solidFill>
                  <a:schemeClr val="lt1"/>
                </a:solidFill>
              </a:defRPr>
            </a:lvl2pPr>
            <a:lvl3pPr lvl="2" rtl="0" algn="ctr">
              <a:lnSpc>
                <a:spcPct val="50000"/>
              </a:lnSpc>
              <a:spcBef>
                <a:spcPts val="0"/>
              </a:spcBef>
              <a:spcAft>
                <a:spcPts val="0"/>
              </a:spcAft>
              <a:buClr>
                <a:schemeClr val="lt1"/>
              </a:buClr>
              <a:buSzPts val="6000"/>
              <a:buNone/>
              <a:defRPr sz="6000">
                <a:solidFill>
                  <a:schemeClr val="lt1"/>
                </a:solidFill>
              </a:defRPr>
            </a:lvl3pPr>
            <a:lvl4pPr lvl="3" rtl="0" algn="ctr">
              <a:lnSpc>
                <a:spcPct val="50000"/>
              </a:lnSpc>
              <a:spcBef>
                <a:spcPts val="0"/>
              </a:spcBef>
              <a:spcAft>
                <a:spcPts val="0"/>
              </a:spcAft>
              <a:buClr>
                <a:schemeClr val="lt1"/>
              </a:buClr>
              <a:buSzPts val="6000"/>
              <a:buNone/>
              <a:defRPr sz="6000">
                <a:solidFill>
                  <a:schemeClr val="lt1"/>
                </a:solidFill>
              </a:defRPr>
            </a:lvl4pPr>
            <a:lvl5pPr lvl="4" rtl="0" algn="ctr">
              <a:lnSpc>
                <a:spcPct val="50000"/>
              </a:lnSpc>
              <a:spcBef>
                <a:spcPts val="0"/>
              </a:spcBef>
              <a:spcAft>
                <a:spcPts val="0"/>
              </a:spcAft>
              <a:buClr>
                <a:schemeClr val="lt1"/>
              </a:buClr>
              <a:buSzPts val="6000"/>
              <a:buNone/>
              <a:defRPr sz="6000">
                <a:solidFill>
                  <a:schemeClr val="lt1"/>
                </a:solidFill>
              </a:defRPr>
            </a:lvl5pPr>
            <a:lvl6pPr lvl="5" rtl="0" algn="ctr">
              <a:lnSpc>
                <a:spcPct val="50000"/>
              </a:lnSpc>
              <a:spcBef>
                <a:spcPts val="0"/>
              </a:spcBef>
              <a:spcAft>
                <a:spcPts val="0"/>
              </a:spcAft>
              <a:buClr>
                <a:schemeClr val="lt1"/>
              </a:buClr>
              <a:buSzPts val="6000"/>
              <a:buNone/>
              <a:defRPr sz="6000">
                <a:solidFill>
                  <a:schemeClr val="lt1"/>
                </a:solidFill>
              </a:defRPr>
            </a:lvl6pPr>
            <a:lvl7pPr lvl="6" rtl="0" algn="ctr">
              <a:lnSpc>
                <a:spcPct val="50000"/>
              </a:lnSpc>
              <a:spcBef>
                <a:spcPts val="0"/>
              </a:spcBef>
              <a:spcAft>
                <a:spcPts val="0"/>
              </a:spcAft>
              <a:buClr>
                <a:schemeClr val="lt1"/>
              </a:buClr>
              <a:buSzPts val="6000"/>
              <a:buNone/>
              <a:defRPr sz="6000">
                <a:solidFill>
                  <a:schemeClr val="lt1"/>
                </a:solidFill>
              </a:defRPr>
            </a:lvl7pPr>
            <a:lvl8pPr lvl="7" rtl="0" algn="ctr">
              <a:lnSpc>
                <a:spcPct val="50000"/>
              </a:lnSpc>
              <a:spcBef>
                <a:spcPts val="0"/>
              </a:spcBef>
              <a:spcAft>
                <a:spcPts val="0"/>
              </a:spcAft>
              <a:buClr>
                <a:schemeClr val="lt1"/>
              </a:buClr>
              <a:buSzPts val="6000"/>
              <a:buNone/>
              <a:defRPr sz="6000">
                <a:solidFill>
                  <a:schemeClr val="lt1"/>
                </a:solidFill>
              </a:defRPr>
            </a:lvl8pPr>
            <a:lvl9pPr lvl="8" rtl="0" algn="ctr">
              <a:lnSpc>
                <a:spcPct val="50000"/>
              </a:lnSpc>
              <a:spcBef>
                <a:spcPts val="0"/>
              </a:spcBef>
              <a:spcAft>
                <a:spcPts val="0"/>
              </a:spcAft>
              <a:buClr>
                <a:schemeClr val="lt1"/>
              </a:buClr>
              <a:buSzPts val="6000"/>
              <a:buNone/>
              <a:defRPr sz="6000">
                <a:solidFill>
                  <a:schemeClr val="lt1"/>
                </a:solidFill>
              </a:defRPr>
            </a:lvl9pPr>
          </a:lstStyle>
          <a:p>
            <a:r>
              <a:t>xx%</a:t>
            </a:r>
          </a:p>
        </p:txBody>
      </p:sp>
      <p:sp>
        <p:nvSpPr>
          <p:cNvPr id="4843" name="Google Shape;4843;p29"/>
          <p:cNvSpPr txBox="1"/>
          <p:nvPr>
            <p:ph idx="1" type="subTitle"/>
          </p:nvPr>
        </p:nvSpPr>
        <p:spPr>
          <a:xfrm>
            <a:off x="3126300" y="1366332"/>
            <a:ext cx="2891400" cy="36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8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4844" name="Google Shape;4844;p29"/>
          <p:cNvSpPr txBox="1"/>
          <p:nvPr>
            <p:ph hasCustomPrompt="1" idx="2" type="title"/>
          </p:nvPr>
        </p:nvSpPr>
        <p:spPr>
          <a:xfrm>
            <a:off x="3126300" y="2091375"/>
            <a:ext cx="2891400" cy="735000"/>
          </a:xfrm>
          <a:prstGeom prst="rect">
            <a:avLst/>
          </a:prstGeom>
          <a:noFill/>
        </p:spPr>
        <p:txBody>
          <a:bodyPr anchorCtr="0" anchor="ctr" bIns="91425" lIns="91425" spcFirstLastPara="1" rIns="91425" wrap="square" tIns="91425">
            <a:noAutofit/>
          </a:bodyPr>
          <a:lstStyle>
            <a:lvl1pPr lvl="0" rtl="0" algn="ctr">
              <a:lnSpc>
                <a:spcPct val="50000"/>
              </a:lnSpc>
              <a:spcBef>
                <a:spcPts val="0"/>
              </a:spcBef>
              <a:spcAft>
                <a:spcPts val="0"/>
              </a:spcAft>
              <a:buClr>
                <a:schemeClr val="lt1"/>
              </a:buClr>
              <a:buSzPts val="6000"/>
              <a:buNone/>
              <a:defRPr sz="10000"/>
            </a:lvl1pPr>
            <a:lvl2pPr lvl="1" rtl="0" algn="ctr">
              <a:lnSpc>
                <a:spcPct val="50000"/>
              </a:lnSpc>
              <a:spcBef>
                <a:spcPts val="0"/>
              </a:spcBef>
              <a:spcAft>
                <a:spcPts val="0"/>
              </a:spcAft>
              <a:buClr>
                <a:schemeClr val="lt1"/>
              </a:buClr>
              <a:buSzPts val="6000"/>
              <a:buNone/>
              <a:defRPr sz="6000">
                <a:solidFill>
                  <a:schemeClr val="lt1"/>
                </a:solidFill>
              </a:defRPr>
            </a:lvl2pPr>
            <a:lvl3pPr lvl="2" rtl="0" algn="ctr">
              <a:lnSpc>
                <a:spcPct val="50000"/>
              </a:lnSpc>
              <a:spcBef>
                <a:spcPts val="0"/>
              </a:spcBef>
              <a:spcAft>
                <a:spcPts val="0"/>
              </a:spcAft>
              <a:buClr>
                <a:schemeClr val="lt1"/>
              </a:buClr>
              <a:buSzPts val="6000"/>
              <a:buNone/>
              <a:defRPr sz="6000">
                <a:solidFill>
                  <a:schemeClr val="lt1"/>
                </a:solidFill>
              </a:defRPr>
            </a:lvl3pPr>
            <a:lvl4pPr lvl="3" rtl="0" algn="ctr">
              <a:lnSpc>
                <a:spcPct val="50000"/>
              </a:lnSpc>
              <a:spcBef>
                <a:spcPts val="0"/>
              </a:spcBef>
              <a:spcAft>
                <a:spcPts val="0"/>
              </a:spcAft>
              <a:buClr>
                <a:schemeClr val="lt1"/>
              </a:buClr>
              <a:buSzPts val="6000"/>
              <a:buNone/>
              <a:defRPr sz="6000">
                <a:solidFill>
                  <a:schemeClr val="lt1"/>
                </a:solidFill>
              </a:defRPr>
            </a:lvl4pPr>
            <a:lvl5pPr lvl="4" rtl="0" algn="ctr">
              <a:lnSpc>
                <a:spcPct val="50000"/>
              </a:lnSpc>
              <a:spcBef>
                <a:spcPts val="0"/>
              </a:spcBef>
              <a:spcAft>
                <a:spcPts val="0"/>
              </a:spcAft>
              <a:buClr>
                <a:schemeClr val="lt1"/>
              </a:buClr>
              <a:buSzPts val="6000"/>
              <a:buNone/>
              <a:defRPr sz="6000">
                <a:solidFill>
                  <a:schemeClr val="lt1"/>
                </a:solidFill>
              </a:defRPr>
            </a:lvl5pPr>
            <a:lvl6pPr lvl="5" rtl="0" algn="ctr">
              <a:lnSpc>
                <a:spcPct val="50000"/>
              </a:lnSpc>
              <a:spcBef>
                <a:spcPts val="0"/>
              </a:spcBef>
              <a:spcAft>
                <a:spcPts val="0"/>
              </a:spcAft>
              <a:buClr>
                <a:schemeClr val="lt1"/>
              </a:buClr>
              <a:buSzPts val="6000"/>
              <a:buNone/>
              <a:defRPr sz="6000">
                <a:solidFill>
                  <a:schemeClr val="lt1"/>
                </a:solidFill>
              </a:defRPr>
            </a:lvl6pPr>
            <a:lvl7pPr lvl="6" rtl="0" algn="ctr">
              <a:lnSpc>
                <a:spcPct val="50000"/>
              </a:lnSpc>
              <a:spcBef>
                <a:spcPts val="0"/>
              </a:spcBef>
              <a:spcAft>
                <a:spcPts val="0"/>
              </a:spcAft>
              <a:buClr>
                <a:schemeClr val="lt1"/>
              </a:buClr>
              <a:buSzPts val="6000"/>
              <a:buNone/>
              <a:defRPr sz="6000">
                <a:solidFill>
                  <a:schemeClr val="lt1"/>
                </a:solidFill>
              </a:defRPr>
            </a:lvl7pPr>
            <a:lvl8pPr lvl="7" rtl="0" algn="ctr">
              <a:lnSpc>
                <a:spcPct val="50000"/>
              </a:lnSpc>
              <a:spcBef>
                <a:spcPts val="0"/>
              </a:spcBef>
              <a:spcAft>
                <a:spcPts val="0"/>
              </a:spcAft>
              <a:buClr>
                <a:schemeClr val="lt1"/>
              </a:buClr>
              <a:buSzPts val="6000"/>
              <a:buNone/>
              <a:defRPr sz="6000">
                <a:solidFill>
                  <a:schemeClr val="lt1"/>
                </a:solidFill>
              </a:defRPr>
            </a:lvl8pPr>
            <a:lvl9pPr lvl="8" rtl="0" algn="ctr">
              <a:lnSpc>
                <a:spcPct val="50000"/>
              </a:lnSpc>
              <a:spcBef>
                <a:spcPts val="0"/>
              </a:spcBef>
              <a:spcAft>
                <a:spcPts val="0"/>
              </a:spcAft>
              <a:buClr>
                <a:schemeClr val="lt1"/>
              </a:buClr>
              <a:buSzPts val="6000"/>
              <a:buNone/>
              <a:defRPr sz="6000">
                <a:solidFill>
                  <a:schemeClr val="lt1"/>
                </a:solidFill>
              </a:defRPr>
            </a:lvl9pPr>
          </a:lstStyle>
          <a:p>
            <a:r>
              <a:t>xx%</a:t>
            </a:r>
          </a:p>
        </p:txBody>
      </p:sp>
      <p:sp>
        <p:nvSpPr>
          <p:cNvPr id="4845" name="Google Shape;4845;p29"/>
          <p:cNvSpPr txBox="1"/>
          <p:nvPr>
            <p:ph idx="3" type="subTitle"/>
          </p:nvPr>
        </p:nvSpPr>
        <p:spPr>
          <a:xfrm>
            <a:off x="3126300" y="2686415"/>
            <a:ext cx="28914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8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4846" name="Google Shape;4846;p29"/>
          <p:cNvSpPr txBox="1"/>
          <p:nvPr>
            <p:ph hasCustomPrompt="1" idx="4" type="title"/>
          </p:nvPr>
        </p:nvSpPr>
        <p:spPr>
          <a:xfrm>
            <a:off x="3126300" y="3413975"/>
            <a:ext cx="2891400" cy="731400"/>
          </a:xfrm>
          <a:prstGeom prst="rect">
            <a:avLst/>
          </a:prstGeom>
          <a:noFill/>
        </p:spPr>
        <p:txBody>
          <a:bodyPr anchorCtr="0" anchor="ctr" bIns="91425" lIns="91425" spcFirstLastPara="1" rIns="91425" wrap="square" tIns="91425">
            <a:noAutofit/>
          </a:bodyPr>
          <a:lstStyle>
            <a:lvl1pPr lvl="0" rtl="0" algn="ctr">
              <a:lnSpc>
                <a:spcPct val="50000"/>
              </a:lnSpc>
              <a:spcBef>
                <a:spcPts val="0"/>
              </a:spcBef>
              <a:spcAft>
                <a:spcPts val="0"/>
              </a:spcAft>
              <a:buClr>
                <a:schemeClr val="lt1"/>
              </a:buClr>
              <a:buSzPts val="6000"/>
              <a:buNone/>
              <a:defRPr sz="10000"/>
            </a:lvl1pPr>
            <a:lvl2pPr lvl="1" rtl="0" algn="ctr">
              <a:lnSpc>
                <a:spcPct val="50000"/>
              </a:lnSpc>
              <a:spcBef>
                <a:spcPts val="0"/>
              </a:spcBef>
              <a:spcAft>
                <a:spcPts val="0"/>
              </a:spcAft>
              <a:buClr>
                <a:schemeClr val="lt1"/>
              </a:buClr>
              <a:buSzPts val="6000"/>
              <a:buNone/>
              <a:defRPr sz="6000">
                <a:solidFill>
                  <a:schemeClr val="lt1"/>
                </a:solidFill>
              </a:defRPr>
            </a:lvl2pPr>
            <a:lvl3pPr lvl="2" rtl="0" algn="ctr">
              <a:lnSpc>
                <a:spcPct val="50000"/>
              </a:lnSpc>
              <a:spcBef>
                <a:spcPts val="0"/>
              </a:spcBef>
              <a:spcAft>
                <a:spcPts val="0"/>
              </a:spcAft>
              <a:buClr>
                <a:schemeClr val="lt1"/>
              </a:buClr>
              <a:buSzPts val="6000"/>
              <a:buNone/>
              <a:defRPr sz="6000">
                <a:solidFill>
                  <a:schemeClr val="lt1"/>
                </a:solidFill>
              </a:defRPr>
            </a:lvl3pPr>
            <a:lvl4pPr lvl="3" rtl="0" algn="ctr">
              <a:lnSpc>
                <a:spcPct val="50000"/>
              </a:lnSpc>
              <a:spcBef>
                <a:spcPts val="0"/>
              </a:spcBef>
              <a:spcAft>
                <a:spcPts val="0"/>
              </a:spcAft>
              <a:buClr>
                <a:schemeClr val="lt1"/>
              </a:buClr>
              <a:buSzPts val="6000"/>
              <a:buNone/>
              <a:defRPr sz="6000">
                <a:solidFill>
                  <a:schemeClr val="lt1"/>
                </a:solidFill>
              </a:defRPr>
            </a:lvl4pPr>
            <a:lvl5pPr lvl="4" rtl="0" algn="ctr">
              <a:lnSpc>
                <a:spcPct val="50000"/>
              </a:lnSpc>
              <a:spcBef>
                <a:spcPts val="0"/>
              </a:spcBef>
              <a:spcAft>
                <a:spcPts val="0"/>
              </a:spcAft>
              <a:buClr>
                <a:schemeClr val="lt1"/>
              </a:buClr>
              <a:buSzPts val="6000"/>
              <a:buNone/>
              <a:defRPr sz="6000">
                <a:solidFill>
                  <a:schemeClr val="lt1"/>
                </a:solidFill>
              </a:defRPr>
            </a:lvl5pPr>
            <a:lvl6pPr lvl="5" rtl="0" algn="ctr">
              <a:lnSpc>
                <a:spcPct val="50000"/>
              </a:lnSpc>
              <a:spcBef>
                <a:spcPts val="0"/>
              </a:spcBef>
              <a:spcAft>
                <a:spcPts val="0"/>
              </a:spcAft>
              <a:buClr>
                <a:schemeClr val="lt1"/>
              </a:buClr>
              <a:buSzPts val="6000"/>
              <a:buNone/>
              <a:defRPr sz="6000">
                <a:solidFill>
                  <a:schemeClr val="lt1"/>
                </a:solidFill>
              </a:defRPr>
            </a:lvl6pPr>
            <a:lvl7pPr lvl="6" rtl="0" algn="ctr">
              <a:lnSpc>
                <a:spcPct val="50000"/>
              </a:lnSpc>
              <a:spcBef>
                <a:spcPts val="0"/>
              </a:spcBef>
              <a:spcAft>
                <a:spcPts val="0"/>
              </a:spcAft>
              <a:buClr>
                <a:schemeClr val="lt1"/>
              </a:buClr>
              <a:buSzPts val="6000"/>
              <a:buNone/>
              <a:defRPr sz="6000">
                <a:solidFill>
                  <a:schemeClr val="lt1"/>
                </a:solidFill>
              </a:defRPr>
            </a:lvl7pPr>
            <a:lvl8pPr lvl="7" rtl="0" algn="ctr">
              <a:lnSpc>
                <a:spcPct val="50000"/>
              </a:lnSpc>
              <a:spcBef>
                <a:spcPts val="0"/>
              </a:spcBef>
              <a:spcAft>
                <a:spcPts val="0"/>
              </a:spcAft>
              <a:buClr>
                <a:schemeClr val="lt1"/>
              </a:buClr>
              <a:buSzPts val="6000"/>
              <a:buNone/>
              <a:defRPr sz="6000">
                <a:solidFill>
                  <a:schemeClr val="lt1"/>
                </a:solidFill>
              </a:defRPr>
            </a:lvl8pPr>
            <a:lvl9pPr lvl="8" rtl="0" algn="ctr">
              <a:lnSpc>
                <a:spcPct val="50000"/>
              </a:lnSpc>
              <a:spcBef>
                <a:spcPts val="0"/>
              </a:spcBef>
              <a:spcAft>
                <a:spcPts val="0"/>
              </a:spcAft>
              <a:buClr>
                <a:schemeClr val="lt1"/>
              </a:buClr>
              <a:buSzPts val="6000"/>
              <a:buNone/>
              <a:defRPr sz="6000">
                <a:solidFill>
                  <a:schemeClr val="lt1"/>
                </a:solidFill>
              </a:defRPr>
            </a:lvl9pPr>
          </a:lstStyle>
          <a:p>
            <a:r>
              <a:t>xx%</a:t>
            </a:r>
          </a:p>
        </p:txBody>
      </p:sp>
      <p:sp>
        <p:nvSpPr>
          <p:cNvPr id="4847" name="Google Shape;4847;p29"/>
          <p:cNvSpPr txBox="1"/>
          <p:nvPr>
            <p:ph idx="5" type="subTitle"/>
          </p:nvPr>
        </p:nvSpPr>
        <p:spPr>
          <a:xfrm>
            <a:off x="3126300" y="4005415"/>
            <a:ext cx="28914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8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4848" name="Shape 4848"/>
        <p:cNvGrpSpPr/>
        <p:nvPr/>
      </p:nvGrpSpPr>
      <p:grpSpPr>
        <a:xfrm>
          <a:off x="0" y="0"/>
          <a:ext cx="0" cy="0"/>
          <a:chOff x="0" y="0"/>
          <a:chExt cx="0" cy="0"/>
        </a:xfrm>
      </p:grpSpPr>
      <p:grpSp>
        <p:nvGrpSpPr>
          <p:cNvPr id="4849" name="Google Shape;4849;p30"/>
          <p:cNvGrpSpPr/>
          <p:nvPr/>
        </p:nvGrpSpPr>
        <p:grpSpPr>
          <a:xfrm>
            <a:off x="-560053" y="-4406426"/>
            <a:ext cx="10264106" cy="10275602"/>
            <a:chOff x="-348400" y="-3139050"/>
            <a:chExt cx="8319775" cy="8442000"/>
          </a:xfrm>
        </p:grpSpPr>
        <p:sp>
          <p:nvSpPr>
            <p:cNvPr id="4850" name="Google Shape;4850;p30"/>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0"/>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0"/>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0"/>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30"/>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30"/>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0"/>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0"/>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0"/>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0"/>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0"/>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0"/>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0"/>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0"/>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30"/>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30"/>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30"/>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30"/>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30"/>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30"/>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30"/>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30"/>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30"/>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30"/>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30"/>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30"/>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30"/>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30"/>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30"/>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30"/>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30"/>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30"/>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30"/>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30"/>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30"/>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30"/>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30"/>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30"/>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30"/>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30"/>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30"/>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30"/>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30"/>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30"/>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30"/>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30"/>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30"/>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30"/>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30"/>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30"/>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30"/>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30"/>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30"/>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30"/>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30"/>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30"/>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30"/>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30"/>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30"/>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30"/>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30"/>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30"/>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30"/>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30"/>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30"/>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30"/>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30"/>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30"/>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30"/>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30"/>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0"/>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30"/>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0"/>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30"/>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30"/>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30"/>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30"/>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30"/>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30"/>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30"/>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30"/>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30"/>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30"/>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30"/>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30"/>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30"/>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30"/>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30"/>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30"/>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30"/>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30"/>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30"/>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30"/>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30"/>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30"/>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30"/>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30"/>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30"/>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30"/>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30"/>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30"/>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30"/>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30"/>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30"/>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30"/>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30"/>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30"/>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30"/>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30"/>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30"/>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0"/>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0"/>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30"/>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30"/>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0"/>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0"/>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0"/>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0"/>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0"/>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30"/>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30"/>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0"/>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30"/>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0"/>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0"/>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0"/>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0"/>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0"/>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0"/>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0"/>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30"/>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30"/>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0"/>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0"/>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30"/>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30"/>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30"/>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30"/>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30"/>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30"/>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30"/>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30"/>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30"/>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30"/>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30"/>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30"/>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30"/>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30"/>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0"/>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30"/>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30"/>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30"/>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30"/>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30"/>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30"/>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30"/>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0"/>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30"/>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0"/>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0"/>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30"/>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30"/>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0"/>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30"/>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30"/>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0"/>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30"/>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30"/>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0"/>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30"/>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30"/>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0"/>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30"/>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30"/>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0"/>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0"/>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0"/>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30"/>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0"/>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0"/>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0"/>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30"/>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0"/>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30"/>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30"/>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30"/>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30"/>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30"/>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0"/>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30"/>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30"/>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30"/>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30"/>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30"/>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30"/>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30"/>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30"/>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30"/>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30"/>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30"/>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30"/>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30"/>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30"/>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30"/>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30"/>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30"/>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30"/>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30"/>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30"/>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30"/>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30"/>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30"/>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30"/>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30"/>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30"/>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30"/>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30"/>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30"/>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30"/>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30"/>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30"/>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30"/>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30"/>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30"/>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30"/>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30"/>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30"/>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30"/>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30"/>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30"/>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30"/>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30"/>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30"/>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30"/>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30"/>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30"/>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30"/>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30"/>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30"/>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30"/>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0"/>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1" name="Google Shape;5091;p30"/>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0"/>
          <p:cNvSpPr txBox="1"/>
          <p:nvPr>
            <p:ph hasCustomPrompt="1" type="title"/>
          </p:nvPr>
        </p:nvSpPr>
        <p:spPr>
          <a:xfrm>
            <a:off x="1339300" y="1962151"/>
            <a:ext cx="1371600" cy="406800"/>
          </a:xfrm>
          <a:prstGeom prst="rect">
            <a:avLst/>
          </a:prstGeom>
          <a:noFill/>
        </p:spPr>
        <p:txBody>
          <a:bodyPr anchorCtr="0" anchor="ctr" bIns="91425" lIns="91425" spcFirstLastPara="1" rIns="91425" wrap="square" tIns="91425">
            <a:noAutofit/>
          </a:bodyPr>
          <a:lstStyle>
            <a:lvl1pPr lvl="0" rtl="0" algn="ctr">
              <a:lnSpc>
                <a:spcPct val="50000"/>
              </a:lnSpc>
              <a:spcBef>
                <a:spcPts val="0"/>
              </a:spcBef>
              <a:spcAft>
                <a:spcPts val="0"/>
              </a:spcAft>
              <a:buClr>
                <a:schemeClr val="lt1"/>
              </a:buClr>
              <a:buSzPts val="6000"/>
              <a:buNone/>
              <a:defRPr sz="36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5093" name="Google Shape;5093;p30"/>
          <p:cNvSpPr txBox="1"/>
          <p:nvPr>
            <p:ph idx="1" type="subTitle"/>
          </p:nvPr>
        </p:nvSpPr>
        <p:spPr>
          <a:xfrm>
            <a:off x="938500" y="3629175"/>
            <a:ext cx="2173200" cy="974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5094" name="Google Shape;5094;p30"/>
          <p:cNvSpPr txBox="1"/>
          <p:nvPr>
            <p:ph idx="2" type="subTitle"/>
          </p:nvPr>
        </p:nvSpPr>
        <p:spPr>
          <a:xfrm>
            <a:off x="938500" y="3197100"/>
            <a:ext cx="2173200" cy="4404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Clr>
                <a:schemeClr val="dk1"/>
              </a:buClr>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095" name="Google Shape;5095;p30"/>
          <p:cNvSpPr txBox="1"/>
          <p:nvPr>
            <p:ph hasCustomPrompt="1" idx="3" type="title"/>
          </p:nvPr>
        </p:nvSpPr>
        <p:spPr>
          <a:xfrm>
            <a:off x="3886200" y="1962101"/>
            <a:ext cx="1371600" cy="406800"/>
          </a:xfrm>
          <a:prstGeom prst="rect">
            <a:avLst/>
          </a:prstGeom>
          <a:noFill/>
        </p:spPr>
        <p:txBody>
          <a:bodyPr anchorCtr="0" anchor="ctr" bIns="91425" lIns="91425" spcFirstLastPara="1" rIns="91425" wrap="square" tIns="91425">
            <a:noAutofit/>
          </a:bodyPr>
          <a:lstStyle>
            <a:lvl1pPr lvl="0" rtl="0" algn="ctr">
              <a:lnSpc>
                <a:spcPct val="50000"/>
              </a:lnSpc>
              <a:spcBef>
                <a:spcPts val="0"/>
              </a:spcBef>
              <a:spcAft>
                <a:spcPts val="0"/>
              </a:spcAft>
              <a:buClr>
                <a:schemeClr val="lt1"/>
              </a:buClr>
              <a:buSzPts val="6000"/>
              <a:buNone/>
              <a:defRPr sz="36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5096" name="Google Shape;5096;p30"/>
          <p:cNvSpPr txBox="1"/>
          <p:nvPr>
            <p:ph idx="4" type="subTitle"/>
          </p:nvPr>
        </p:nvSpPr>
        <p:spPr>
          <a:xfrm>
            <a:off x="3485400" y="3629175"/>
            <a:ext cx="2173200" cy="974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5097" name="Google Shape;5097;p30"/>
          <p:cNvSpPr txBox="1"/>
          <p:nvPr>
            <p:ph idx="5" type="subTitle"/>
          </p:nvPr>
        </p:nvSpPr>
        <p:spPr>
          <a:xfrm>
            <a:off x="3485400" y="3197100"/>
            <a:ext cx="2173200" cy="4404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Clr>
                <a:schemeClr val="dk1"/>
              </a:buClr>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098" name="Google Shape;5098;p30"/>
          <p:cNvSpPr txBox="1"/>
          <p:nvPr>
            <p:ph hasCustomPrompt="1" idx="6" type="title"/>
          </p:nvPr>
        </p:nvSpPr>
        <p:spPr>
          <a:xfrm>
            <a:off x="6433100" y="1962151"/>
            <a:ext cx="1371600" cy="406800"/>
          </a:xfrm>
          <a:prstGeom prst="rect">
            <a:avLst/>
          </a:prstGeom>
          <a:noFill/>
        </p:spPr>
        <p:txBody>
          <a:bodyPr anchorCtr="0" anchor="ctr" bIns="91425" lIns="91425" spcFirstLastPara="1" rIns="91425" wrap="square" tIns="91425">
            <a:noAutofit/>
          </a:bodyPr>
          <a:lstStyle>
            <a:lvl1pPr lvl="0" rtl="0" algn="ctr">
              <a:lnSpc>
                <a:spcPct val="50000"/>
              </a:lnSpc>
              <a:spcBef>
                <a:spcPts val="0"/>
              </a:spcBef>
              <a:spcAft>
                <a:spcPts val="0"/>
              </a:spcAft>
              <a:buClr>
                <a:schemeClr val="lt1"/>
              </a:buClr>
              <a:buSzPts val="6000"/>
              <a:buNone/>
              <a:defRPr sz="36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5099" name="Google Shape;5099;p30"/>
          <p:cNvSpPr txBox="1"/>
          <p:nvPr>
            <p:ph idx="7" type="subTitle"/>
          </p:nvPr>
        </p:nvSpPr>
        <p:spPr>
          <a:xfrm>
            <a:off x="6032300" y="3629175"/>
            <a:ext cx="2173200" cy="974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5100" name="Google Shape;5100;p30"/>
          <p:cNvSpPr txBox="1"/>
          <p:nvPr>
            <p:ph idx="8" type="subTitle"/>
          </p:nvPr>
        </p:nvSpPr>
        <p:spPr>
          <a:xfrm>
            <a:off x="6032300" y="3197100"/>
            <a:ext cx="2173200" cy="4404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Clr>
                <a:schemeClr val="dk1"/>
              </a:buClr>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5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101" name="Google Shape;5101;p30"/>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lnSpc>
                <a:spcPct val="50000"/>
              </a:lnSpc>
              <a:spcBef>
                <a:spcPts val="0"/>
              </a:spcBef>
              <a:spcAft>
                <a:spcPts val="0"/>
              </a:spcAft>
              <a:buSzPts val="3500"/>
              <a:buNone/>
              <a:defRPr/>
            </a:lvl2pPr>
            <a:lvl3pPr lvl="2" rtl="0">
              <a:lnSpc>
                <a:spcPct val="50000"/>
              </a:lnSpc>
              <a:spcBef>
                <a:spcPts val="0"/>
              </a:spcBef>
              <a:spcAft>
                <a:spcPts val="0"/>
              </a:spcAft>
              <a:buSzPts val="3500"/>
              <a:buNone/>
              <a:defRPr/>
            </a:lvl3pPr>
            <a:lvl4pPr lvl="3" rtl="0">
              <a:lnSpc>
                <a:spcPct val="50000"/>
              </a:lnSpc>
              <a:spcBef>
                <a:spcPts val="0"/>
              </a:spcBef>
              <a:spcAft>
                <a:spcPts val="0"/>
              </a:spcAft>
              <a:buSzPts val="3500"/>
              <a:buNone/>
              <a:defRPr/>
            </a:lvl4pPr>
            <a:lvl5pPr lvl="4" rtl="0">
              <a:lnSpc>
                <a:spcPct val="50000"/>
              </a:lnSpc>
              <a:spcBef>
                <a:spcPts val="0"/>
              </a:spcBef>
              <a:spcAft>
                <a:spcPts val="0"/>
              </a:spcAft>
              <a:buSzPts val="3500"/>
              <a:buNone/>
              <a:defRPr/>
            </a:lvl5pPr>
            <a:lvl6pPr lvl="5" rtl="0">
              <a:lnSpc>
                <a:spcPct val="50000"/>
              </a:lnSpc>
              <a:spcBef>
                <a:spcPts val="0"/>
              </a:spcBef>
              <a:spcAft>
                <a:spcPts val="0"/>
              </a:spcAft>
              <a:buSzPts val="3500"/>
              <a:buNone/>
              <a:defRPr/>
            </a:lvl6pPr>
            <a:lvl7pPr lvl="6" rtl="0">
              <a:lnSpc>
                <a:spcPct val="50000"/>
              </a:lnSpc>
              <a:spcBef>
                <a:spcPts val="0"/>
              </a:spcBef>
              <a:spcAft>
                <a:spcPts val="0"/>
              </a:spcAft>
              <a:buSzPts val="3500"/>
              <a:buNone/>
              <a:defRPr/>
            </a:lvl7pPr>
            <a:lvl8pPr lvl="7" rtl="0">
              <a:lnSpc>
                <a:spcPct val="50000"/>
              </a:lnSpc>
              <a:spcBef>
                <a:spcPts val="0"/>
              </a:spcBef>
              <a:spcAft>
                <a:spcPts val="0"/>
              </a:spcAft>
              <a:buSzPts val="3500"/>
              <a:buNone/>
              <a:defRPr/>
            </a:lvl8pPr>
            <a:lvl9pPr lvl="8" rtl="0">
              <a:lnSpc>
                <a:spcPct val="50000"/>
              </a:lnSpc>
              <a:spcBef>
                <a:spcPts val="0"/>
              </a:spcBef>
              <a:spcAft>
                <a:spcPts val="0"/>
              </a:spcAft>
              <a:buSzPts val="35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75" name="Shape 275"/>
        <p:cNvGrpSpPr/>
        <p:nvPr/>
      </p:nvGrpSpPr>
      <p:grpSpPr>
        <a:xfrm>
          <a:off x="0" y="0"/>
          <a:ext cx="0" cy="0"/>
          <a:chOff x="0" y="0"/>
          <a:chExt cx="0" cy="0"/>
        </a:xfrm>
      </p:grpSpPr>
      <p:grpSp>
        <p:nvGrpSpPr>
          <p:cNvPr id="276" name="Google Shape;276;p4"/>
          <p:cNvGrpSpPr/>
          <p:nvPr/>
        </p:nvGrpSpPr>
        <p:grpSpPr>
          <a:xfrm>
            <a:off x="-526493" y="-4156190"/>
            <a:ext cx="10193874" cy="9376172"/>
            <a:chOff x="-859717" y="-3851325"/>
            <a:chExt cx="10193874" cy="9577295"/>
          </a:xfrm>
        </p:grpSpPr>
        <p:sp>
          <p:nvSpPr>
            <p:cNvPr id="277" name="Google Shape;277;p4"/>
            <p:cNvSpPr/>
            <p:nvPr/>
          </p:nvSpPr>
          <p:spPr>
            <a:xfrm>
              <a:off x="-663817" y="2720297"/>
              <a:ext cx="614445" cy="226368"/>
            </a:xfrm>
            <a:custGeom>
              <a:rect b="b" l="l" r="r" t="t"/>
              <a:pathLst>
                <a:path extrusionOk="0" h="7058" w="19158">
                  <a:moveTo>
                    <a:pt x="43" y="1"/>
                  </a:moveTo>
                  <a:cubicBezTo>
                    <a:pt x="32" y="1"/>
                    <a:pt x="24" y="4"/>
                    <a:pt x="20" y="12"/>
                  </a:cubicBezTo>
                  <a:cubicBezTo>
                    <a:pt x="0" y="32"/>
                    <a:pt x="60" y="151"/>
                    <a:pt x="278" y="389"/>
                  </a:cubicBezTo>
                  <a:cubicBezTo>
                    <a:pt x="377" y="508"/>
                    <a:pt x="536" y="647"/>
                    <a:pt x="714" y="845"/>
                  </a:cubicBezTo>
                  <a:cubicBezTo>
                    <a:pt x="912" y="1024"/>
                    <a:pt x="1150" y="1222"/>
                    <a:pt x="1448" y="1480"/>
                  </a:cubicBezTo>
                  <a:cubicBezTo>
                    <a:pt x="2043" y="1995"/>
                    <a:pt x="2896" y="2610"/>
                    <a:pt x="4085" y="3324"/>
                  </a:cubicBezTo>
                  <a:cubicBezTo>
                    <a:pt x="5275" y="4038"/>
                    <a:pt x="6822" y="4831"/>
                    <a:pt x="8825" y="5525"/>
                  </a:cubicBezTo>
                  <a:cubicBezTo>
                    <a:pt x="10848" y="6239"/>
                    <a:pt x="12534" y="6576"/>
                    <a:pt x="13902" y="6795"/>
                  </a:cubicBezTo>
                  <a:cubicBezTo>
                    <a:pt x="14596" y="6874"/>
                    <a:pt x="15191" y="6953"/>
                    <a:pt x="15726" y="6993"/>
                  </a:cubicBezTo>
                  <a:cubicBezTo>
                    <a:pt x="15984" y="7013"/>
                    <a:pt x="16242" y="7033"/>
                    <a:pt x="16460" y="7052"/>
                  </a:cubicBezTo>
                  <a:lnTo>
                    <a:pt x="17095" y="7052"/>
                  </a:lnTo>
                  <a:cubicBezTo>
                    <a:pt x="17240" y="7056"/>
                    <a:pt x="17377" y="7058"/>
                    <a:pt x="17504" y="7058"/>
                  </a:cubicBezTo>
                  <a:cubicBezTo>
                    <a:pt x="18071" y="7058"/>
                    <a:pt x="18462" y="7025"/>
                    <a:pt x="18721" y="6993"/>
                  </a:cubicBezTo>
                  <a:cubicBezTo>
                    <a:pt x="19038" y="6953"/>
                    <a:pt x="19157" y="6914"/>
                    <a:pt x="19157" y="6874"/>
                  </a:cubicBezTo>
                  <a:cubicBezTo>
                    <a:pt x="19157" y="6834"/>
                    <a:pt x="19018" y="6795"/>
                    <a:pt x="18721" y="6775"/>
                  </a:cubicBezTo>
                  <a:cubicBezTo>
                    <a:pt x="18404" y="6735"/>
                    <a:pt x="17888" y="6715"/>
                    <a:pt x="17134" y="6636"/>
                  </a:cubicBezTo>
                  <a:cubicBezTo>
                    <a:pt x="16936" y="6616"/>
                    <a:pt x="16718" y="6596"/>
                    <a:pt x="16500" y="6596"/>
                  </a:cubicBezTo>
                  <a:cubicBezTo>
                    <a:pt x="16282" y="6557"/>
                    <a:pt x="16044" y="6537"/>
                    <a:pt x="15766" y="6497"/>
                  </a:cubicBezTo>
                  <a:cubicBezTo>
                    <a:pt x="15250" y="6457"/>
                    <a:pt x="14656" y="6358"/>
                    <a:pt x="14001" y="6259"/>
                  </a:cubicBezTo>
                  <a:cubicBezTo>
                    <a:pt x="12653" y="6021"/>
                    <a:pt x="11007" y="5664"/>
                    <a:pt x="9023" y="4970"/>
                  </a:cubicBezTo>
                  <a:cubicBezTo>
                    <a:pt x="7040" y="4296"/>
                    <a:pt x="5533" y="3542"/>
                    <a:pt x="4343" y="2868"/>
                  </a:cubicBezTo>
                  <a:cubicBezTo>
                    <a:pt x="3173" y="2174"/>
                    <a:pt x="2320" y="1619"/>
                    <a:pt x="1706" y="1162"/>
                  </a:cubicBezTo>
                  <a:cubicBezTo>
                    <a:pt x="1388" y="924"/>
                    <a:pt x="1131" y="746"/>
                    <a:pt x="932" y="587"/>
                  </a:cubicBezTo>
                  <a:cubicBezTo>
                    <a:pt x="714" y="429"/>
                    <a:pt x="555" y="310"/>
                    <a:pt x="417" y="211"/>
                  </a:cubicBezTo>
                  <a:cubicBezTo>
                    <a:pt x="209" y="67"/>
                    <a:pt x="92"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4"/>
            <p:cNvSpPr/>
            <p:nvPr/>
          </p:nvSpPr>
          <p:spPr>
            <a:xfrm>
              <a:off x="-344523" y="324967"/>
              <a:ext cx="9189559" cy="5345760"/>
            </a:xfrm>
            <a:custGeom>
              <a:rect b="b" l="l" r="r" t="t"/>
              <a:pathLst>
                <a:path extrusionOk="0" h="477300" w="311115">
                  <a:moveTo>
                    <a:pt x="1" y="0"/>
                  </a:moveTo>
                  <a:lnTo>
                    <a:pt x="1" y="477299"/>
                  </a:lnTo>
                  <a:lnTo>
                    <a:pt x="311115" y="477299"/>
                  </a:lnTo>
                  <a:lnTo>
                    <a:pt x="311115"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4"/>
            <p:cNvSpPr/>
            <p:nvPr/>
          </p:nvSpPr>
          <p:spPr>
            <a:xfrm>
              <a:off x="-5523" y="324980"/>
              <a:ext cx="8546519" cy="4416717"/>
            </a:xfrm>
            <a:custGeom>
              <a:rect b="b" l="l" r="r" t="t"/>
              <a:pathLst>
                <a:path extrusionOk="0" h="398351" w="266475">
                  <a:moveTo>
                    <a:pt x="5712" y="0"/>
                  </a:moveTo>
                  <a:cubicBezTo>
                    <a:pt x="2559" y="0"/>
                    <a:pt x="1" y="2559"/>
                    <a:pt x="1" y="5732"/>
                  </a:cubicBezTo>
                  <a:lnTo>
                    <a:pt x="1" y="392640"/>
                  </a:lnTo>
                  <a:cubicBezTo>
                    <a:pt x="1" y="395793"/>
                    <a:pt x="2559" y="398351"/>
                    <a:pt x="5712" y="398351"/>
                  </a:cubicBezTo>
                  <a:lnTo>
                    <a:pt x="260763" y="398351"/>
                  </a:lnTo>
                  <a:cubicBezTo>
                    <a:pt x="263916" y="398351"/>
                    <a:pt x="266475" y="395793"/>
                    <a:pt x="266475" y="392640"/>
                  </a:cubicBezTo>
                  <a:lnTo>
                    <a:pt x="266475" y="5732"/>
                  </a:lnTo>
                  <a:cubicBezTo>
                    <a:pt x="266475" y="2559"/>
                    <a:pt x="263916" y="0"/>
                    <a:pt x="260763" y="0"/>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4"/>
            <p:cNvSpPr/>
            <p:nvPr/>
          </p:nvSpPr>
          <p:spPr>
            <a:xfrm>
              <a:off x="3528321" y="-17059"/>
              <a:ext cx="513320" cy="1141941"/>
            </a:xfrm>
            <a:custGeom>
              <a:rect b="b" l="l" r="r" t="t"/>
              <a:pathLst>
                <a:path extrusionOk="0" h="35605" w="16005">
                  <a:moveTo>
                    <a:pt x="34" y="1"/>
                  </a:moveTo>
                  <a:cubicBezTo>
                    <a:pt x="27" y="1"/>
                    <a:pt x="23" y="3"/>
                    <a:pt x="20" y="7"/>
                  </a:cubicBezTo>
                  <a:cubicBezTo>
                    <a:pt x="1" y="47"/>
                    <a:pt x="159" y="226"/>
                    <a:pt x="596" y="642"/>
                  </a:cubicBezTo>
                  <a:cubicBezTo>
                    <a:pt x="1032" y="1078"/>
                    <a:pt x="1785" y="1713"/>
                    <a:pt x="2817" y="2784"/>
                  </a:cubicBezTo>
                  <a:cubicBezTo>
                    <a:pt x="3074" y="3062"/>
                    <a:pt x="3372" y="3339"/>
                    <a:pt x="3669" y="3656"/>
                  </a:cubicBezTo>
                  <a:cubicBezTo>
                    <a:pt x="3967" y="3974"/>
                    <a:pt x="4264" y="4331"/>
                    <a:pt x="4602" y="4708"/>
                  </a:cubicBezTo>
                  <a:cubicBezTo>
                    <a:pt x="4780" y="4906"/>
                    <a:pt x="4958" y="5104"/>
                    <a:pt x="5137" y="5302"/>
                  </a:cubicBezTo>
                  <a:cubicBezTo>
                    <a:pt x="5315" y="5501"/>
                    <a:pt x="5494" y="5739"/>
                    <a:pt x="5672" y="5957"/>
                  </a:cubicBezTo>
                  <a:cubicBezTo>
                    <a:pt x="6029" y="6413"/>
                    <a:pt x="6406" y="6909"/>
                    <a:pt x="6823" y="7424"/>
                  </a:cubicBezTo>
                  <a:cubicBezTo>
                    <a:pt x="8389" y="9546"/>
                    <a:pt x="10194" y="12323"/>
                    <a:pt x="11860" y="16031"/>
                  </a:cubicBezTo>
                  <a:cubicBezTo>
                    <a:pt x="13486" y="19779"/>
                    <a:pt x="14319" y="22972"/>
                    <a:pt x="14815" y="25570"/>
                  </a:cubicBezTo>
                  <a:cubicBezTo>
                    <a:pt x="14934" y="26224"/>
                    <a:pt x="15033" y="26839"/>
                    <a:pt x="15112" y="27414"/>
                  </a:cubicBezTo>
                  <a:cubicBezTo>
                    <a:pt x="15152" y="27692"/>
                    <a:pt x="15231" y="27970"/>
                    <a:pt x="15251" y="28247"/>
                  </a:cubicBezTo>
                  <a:cubicBezTo>
                    <a:pt x="15271" y="28505"/>
                    <a:pt x="15291" y="28783"/>
                    <a:pt x="15330" y="29021"/>
                  </a:cubicBezTo>
                  <a:cubicBezTo>
                    <a:pt x="15370" y="29536"/>
                    <a:pt x="15429" y="30012"/>
                    <a:pt x="15469" y="30448"/>
                  </a:cubicBezTo>
                  <a:cubicBezTo>
                    <a:pt x="15509" y="30885"/>
                    <a:pt x="15509" y="31281"/>
                    <a:pt x="15529" y="31658"/>
                  </a:cubicBezTo>
                  <a:cubicBezTo>
                    <a:pt x="15648" y="33146"/>
                    <a:pt x="15588" y="34137"/>
                    <a:pt x="15628" y="34752"/>
                  </a:cubicBezTo>
                  <a:cubicBezTo>
                    <a:pt x="15628" y="35347"/>
                    <a:pt x="15667" y="35605"/>
                    <a:pt x="15707" y="35605"/>
                  </a:cubicBezTo>
                  <a:cubicBezTo>
                    <a:pt x="15747" y="35605"/>
                    <a:pt x="15786" y="35367"/>
                    <a:pt x="15846" y="34752"/>
                  </a:cubicBezTo>
                  <a:cubicBezTo>
                    <a:pt x="15886" y="34137"/>
                    <a:pt x="16005" y="33146"/>
                    <a:pt x="15945" y="31638"/>
                  </a:cubicBezTo>
                  <a:cubicBezTo>
                    <a:pt x="15945" y="31262"/>
                    <a:pt x="15945" y="30845"/>
                    <a:pt x="15925" y="30409"/>
                  </a:cubicBezTo>
                  <a:cubicBezTo>
                    <a:pt x="15886" y="29973"/>
                    <a:pt x="15846" y="29497"/>
                    <a:pt x="15806" y="28981"/>
                  </a:cubicBezTo>
                  <a:cubicBezTo>
                    <a:pt x="15786" y="28723"/>
                    <a:pt x="15767" y="28446"/>
                    <a:pt x="15747" y="28188"/>
                  </a:cubicBezTo>
                  <a:cubicBezTo>
                    <a:pt x="15727" y="27910"/>
                    <a:pt x="15667" y="27632"/>
                    <a:pt x="15628" y="27335"/>
                  </a:cubicBezTo>
                  <a:cubicBezTo>
                    <a:pt x="15548" y="26740"/>
                    <a:pt x="15449" y="26125"/>
                    <a:pt x="15370" y="25471"/>
                  </a:cubicBezTo>
                  <a:cubicBezTo>
                    <a:pt x="14874" y="22833"/>
                    <a:pt x="14041" y="19581"/>
                    <a:pt x="12395" y="15793"/>
                  </a:cubicBezTo>
                  <a:cubicBezTo>
                    <a:pt x="10710" y="12025"/>
                    <a:pt x="8865" y="9229"/>
                    <a:pt x="7259" y="7087"/>
                  </a:cubicBezTo>
                  <a:cubicBezTo>
                    <a:pt x="6842" y="6572"/>
                    <a:pt x="6446" y="6096"/>
                    <a:pt x="6069" y="5640"/>
                  </a:cubicBezTo>
                  <a:cubicBezTo>
                    <a:pt x="5871" y="5402"/>
                    <a:pt x="5712" y="5164"/>
                    <a:pt x="5514" y="4985"/>
                  </a:cubicBezTo>
                  <a:cubicBezTo>
                    <a:pt x="5335" y="4767"/>
                    <a:pt x="5157" y="4589"/>
                    <a:pt x="4978" y="4390"/>
                  </a:cubicBezTo>
                  <a:cubicBezTo>
                    <a:pt x="4621" y="4013"/>
                    <a:pt x="4304" y="3656"/>
                    <a:pt x="4007" y="3339"/>
                  </a:cubicBezTo>
                  <a:cubicBezTo>
                    <a:pt x="3689" y="3022"/>
                    <a:pt x="3372" y="2744"/>
                    <a:pt x="3114" y="2486"/>
                  </a:cubicBezTo>
                  <a:cubicBezTo>
                    <a:pt x="2023" y="1435"/>
                    <a:pt x="1230" y="840"/>
                    <a:pt x="734" y="464"/>
                  </a:cubicBezTo>
                  <a:cubicBezTo>
                    <a:pt x="311" y="146"/>
                    <a:pt x="91"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4"/>
            <p:cNvSpPr/>
            <p:nvPr/>
          </p:nvSpPr>
          <p:spPr>
            <a:xfrm>
              <a:off x="4306850" y="57382"/>
              <a:ext cx="469413" cy="1218883"/>
            </a:xfrm>
            <a:custGeom>
              <a:rect b="b" l="l" r="r" t="t"/>
              <a:pathLst>
                <a:path extrusionOk="0" h="38004" w="14636">
                  <a:moveTo>
                    <a:pt x="14600" y="1"/>
                  </a:moveTo>
                  <a:cubicBezTo>
                    <a:pt x="14535" y="1"/>
                    <a:pt x="14333" y="169"/>
                    <a:pt x="13922" y="562"/>
                  </a:cubicBezTo>
                  <a:cubicBezTo>
                    <a:pt x="13466" y="998"/>
                    <a:pt x="12712" y="1692"/>
                    <a:pt x="11701" y="2902"/>
                  </a:cubicBezTo>
                  <a:cubicBezTo>
                    <a:pt x="11443" y="3180"/>
                    <a:pt x="11165" y="3497"/>
                    <a:pt x="10868" y="3854"/>
                  </a:cubicBezTo>
                  <a:cubicBezTo>
                    <a:pt x="10590" y="4211"/>
                    <a:pt x="10293" y="4608"/>
                    <a:pt x="9975" y="5024"/>
                  </a:cubicBezTo>
                  <a:cubicBezTo>
                    <a:pt x="9797" y="5242"/>
                    <a:pt x="9638" y="5460"/>
                    <a:pt x="9460" y="5678"/>
                  </a:cubicBezTo>
                  <a:cubicBezTo>
                    <a:pt x="9281" y="5916"/>
                    <a:pt x="9123" y="6154"/>
                    <a:pt x="8964" y="6412"/>
                  </a:cubicBezTo>
                  <a:cubicBezTo>
                    <a:pt x="8607" y="6908"/>
                    <a:pt x="8250" y="7443"/>
                    <a:pt x="7853" y="8019"/>
                  </a:cubicBezTo>
                  <a:cubicBezTo>
                    <a:pt x="6366" y="10359"/>
                    <a:pt x="4680" y="13393"/>
                    <a:pt x="3153" y="17379"/>
                  </a:cubicBezTo>
                  <a:cubicBezTo>
                    <a:pt x="1686" y="21385"/>
                    <a:pt x="952" y="24776"/>
                    <a:pt x="516" y="27513"/>
                  </a:cubicBezTo>
                  <a:cubicBezTo>
                    <a:pt x="437" y="28187"/>
                    <a:pt x="357" y="28841"/>
                    <a:pt x="278" y="29436"/>
                  </a:cubicBezTo>
                  <a:cubicBezTo>
                    <a:pt x="258" y="29754"/>
                    <a:pt x="199" y="30031"/>
                    <a:pt x="199" y="30329"/>
                  </a:cubicBezTo>
                  <a:cubicBezTo>
                    <a:pt x="179" y="30606"/>
                    <a:pt x="159" y="30884"/>
                    <a:pt x="139" y="31142"/>
                  </a:cubicBezTo>
                  <a:cubicBezTo>
                    <a:pt x="99" y="31677"/>
                    <a:pt x="80" y="32173"/>
                    <a:pt x="40" y="32629"/>
                  </a:cubicBezTo>
                  <a:cubicBezTo>
                    <a:pt x="40" y="33085"/>
                    <a:pt x="40" y="33522"/>
                    <a:pt x="40" y="33898"/>
                  </a:cubicBezTo>
                  <a:cubicBezTo>
                    <a:pt x="0" y="35465"/>
                    <a:pt x="119" y="36476"/>
                    <a:pt x="159" y="37131"/>
                  </a:cubicBezTo>
                  <a:cubicBezTo>
                    <a:pt x="218" y="37765"/>
                    <a:pt x="278" y="38003"/>
                    <a:pt x="318" y="38003"/>
                  </a:cubicBezTo>
                  <a:cubicBezTo>
                    <a:pt x="357" y="38003"/>
                    <a:pt x="377" y="37746"/>
                    <a:pt x="397" y="37111"/>
                  </a:cubicBezTo>
                  <a:cubicBezTo>
                    <a:pt x="417" y="36476"/>
                    <a:pt x="377" y="35445"/>
                    <a:pt x="456" y="33918"/>
                  </a:cubicBezTo>
                  <a:cubicBezTo>
                    <a:pt x="476" y="33522"/>
                    <a:pt x="476" y="33105"/>
                    <a:pt x="496" y="32649"/>
                  </a:cubicBezTo>
                  <a:cubicBezTo>
                    <a:pt x="536" y="32193"/>
                    <a:pt x="575" y="31717"/>
                    <a:pt x="635" y="31181"/>
                  </a:cubicBezTo>
                  <a:cubicBezTo>
                    <a:pt x="655" y="30924"/>
                    <a:pt x="674" y="30646"/>
                    <a:pt x="694" y="30368"/>
                  </a:cubicBezTo>
                  <a:cubicBezTo>
                    <a:pt x="714" y="30091"/>
                    <a:pt x="774" y="29793"/>
                    <a:pt x="813" y="29496"/>
                  </a:cubicBezTo>
                  <a:cubicBezTo>
                    <a:pt x="893" y="28901"/>
                    <a:pt x="972" y="28266"/>
                    <a:pt x="1071" y="27592"/>
                  </a:cubicBezTo>
                  <a:cubicBezTo>
                    <a:pt x="1507" y="24895"/>
                    <a:pt x="2241" y="21544"/>
                    <a:pt x="3709" y="17577"/>
                  </a:cubicBezTo>
                  <a:cubicBezTo>
                    <a:pt x="5216" y="13651"/>
                    <a:pt x="6882" y="10636"/>
                    <a:pt x="8310" y="8316"/>
                  </a:cubicBezTo>
                  <a:cubicBezTo>
                    <a:pt x="8686" y="7741"/>
                    <a:pt x="9043" y="7206"/>
                    <a:pt x="9380" y="6710"/>
                  </a:cubicBezTo>
                  <a:cubicBezTo>
                    <a:pt x="9559" y="6452"/>
                    <a:pt x="9698" y="6214"/>
                    <a:pt x="9876" y="5976"/>
                  </a:cubicBezTo>
                  <a:cubicBezTo>
                    <a:pt x="10035" y="5758"/>
                    <a:pt x="10213" y="5540"/>
                    <a:pt x="10372" y="5322"/>
                  </a:cubicBezTo>
                  <a:cubicBezTo>
                    <a:pt x="10669" y="4905"/>
                    <a:pt x="10967" y="4508"/>
                    <a:pt x="11245" y="4151"/>
                  </a:cubicBezTo>
                  <a:cubicBezTo>
                    <a:pt x="11522" y="3775"/>
                    <a:pt x="11780" y="3457"/>
                    <a:pt x="12038" y="3160"/>
                  </a:cubicBezTo>
                  <a:cubicBezTo>
                    <a:pt x="12990" y="1950"/>
                    <a:pt x="13684" y="1216"/>
                    <a:pt x="14100" y="721"/>
                  </a:cubicBezTo>
                  <a:cubicBezTo>
                    <a:pt x="14497" y="225"/>
                    <a:pt x="14636" y="27"/>
                    <a:pt x="14616" y="7"/>
                  </a:cubicBezTo>
                  <a:cubicBezTo>
                    <a:pt x="14612" y="3"/>
                    <a:pt x="14607" y="1"/>
                    <a:pt x="146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4"/>
            <p:cNvSpPr/>
            <p:nvPr/>
          </p:nvSpPr>
          <p:spPr>
            <a:xfrm>
              <a:off x="4124293" y="164408"/>
              <a:ext cx="111965" cy="498727"/>
            </a:xfrm>
            <a:custGeom>
              <a:rect b="b" l="l" r="r" t="t"/>
              <a:pathLst>
                <a:path extrusionOk="0" h="15550" w="3491">
                  <a:moveTo>
                    <a:pt x="3404" y="1"/>
                  </a:moveTo>
                  <a:cubicBezTo>
                    <a:pt x="3320" y="1"/>
                    <a:pt x="3102" y="331"/>
                    <a:pt x="2678" y="1409"/>
                  </a:cubicBezTo>
                  <a:cubicBezTo>
                    <a:pt x="2261" y="2520"/>
                    <a:pt x="1567" y="4404"/>
                    <a:pt x="893" y="7597"/>
                  </a:cubicBezTo>
                  <a:cubicBezTo>
                    <a:pt x="239" y="10770"/>
                    <a:pt x="100" y="12793"/>
                    <a:pt x="40" y="13963"/>
                  </a:cubicBezTo>
                  <a:cubicBezTo>
                    <a:pt x="1" y="15152"/>
                    <a:pt x="60" y="15549"/>
                    <a:pt x="139" y="15549"/>
                  </a:cubicBezTo>
                  <a:cubicBezTo>
                    <a:pt x="239" y="15549"/>
                    <a:pt x="318" y="15172"/>
                    <a:pt x="457" y="14002"/>
                  </a:cubicBezTo>
                  <a:cubicBezTo>
                    <a:pt x="635" y="12832"/>
                    <a:pt x="834" y="10869"/>
                    <a:pt x="1468" y="7716"/>
                  </a:cubicBezTo>
                  <a:cubicBezTo>
                    <a:pt x="2142" y="4563"/>
                    <a:pt x="2757" y="2679"/>
                    <a:pt x="3074" y="1548"/>
                  </a:cubicBezTo>
                  <a:cubicBezTo>
                    <a:pt x="3412" y="418"/>
                    <a:pt x="3491" y="41"/>
                    <a:pt x="3412" y="1"/>
                  </a:cubicBezTo>
                  <a:cubicBezTo>
                    <a:pt x="3409" y="1"/>
                    <a:pt x="3407" y="1"/>
                    <a:pt x="340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
            <p:cNvSpPr/>
            <p:nvPr/>
          </p:nvSpPr>
          <p:spPr>
            <a:xfrm>
              <a:off x="3805653" y="1731598"/>
              <a:ext cx="247439" cy="1340887"/>
            </a:xfrm>
            <a:custGeom>
              <a:rect b="b" l="l" r="r" t="t"/>
              <a:pathLst>
                <a:path extrusionOk="0" h="41808" w="7715">
                  <a:moveTo>
                    <a:pt x="7688" y="0"/>
                  </a:moveTo>
                  <a:cubicBezTo>
                    <a:pt x="7639" y="0"/>
                    <a:pt x="7460" y="204"/>
                    <a:pt x="7100" y="716"/>
                  </a:cubicBezTo>
                  <a:cubicBezTo>
                    <a:pt x="6703" y="1271"/>
                    <a:pt x="6049" y="2143"/>
                    <a:pt x="5275" y="3571"/>
                  </a:cubicBezTo>
                  <a:cubicBezTo>
                    <a:pt x="5077" y="3928"/>
                    <a:pt x="4859" y="4325"/>
                    <a:pt x="4641" y="4741"/>
                  </a:cubicBezTo>
                  <a:cubicBezTo>
                    <a:pt x="4422" y="5178"/>
                    <a:pt x="4204" y="5654"/>
                    <a:pt x="3966" y="6149"/>
                  </a:cubicBezTo>
                  <a:cubicBezTo>
                    <a:pt x="3847" y="6407"/>
                    <a:pt x="3728" y="6665"/>
                    <a:pt x="3590" y="6943"/>
                  </a:cubicBezTo>
                  <a:cubicBezTo>
                    <a:pt x="3471" y="7220"/>
                    <a:pt x="3371" y="7518"/>
                    <a:pt x="3252" y="7815"/>
                  </a:cubicBezTo>
                  <a:cubicBezTo>
                    <a:pt x="3014" y="8410"/>
                    <a:pt x="2776" y="9045"/>
                    <a:pt x="2519" y="9719"/>
                  </a:cubicBezTo>
                  <a:cubicBezTo>
                    <a:pt x="1587" y="12476"/>
                    <a:pt x="655" y="16005"/>
                    <a:pt x="298" y="20467"/>
                  </a:cubicBezTo>
                  <a:cubicBezTo>
                    <a:pt x="0" y="24949"/>
                    <a:pt x="397" y="28578"/>
                    <a:pt x="912" y="31434"/>
                  </a:cubicBezTo>
                  <a:cubicBezTo>
                    <a:pt x="1091" y="32148"/>
                    <a:pt x="1230" y="32822"/>
                    <a:pt x="1368" y="33437"/>
                  </a:cubicBezTo>
                  <a:cubicBezTo>
                    <a:pt x="1448" y="33754"/>
                    <a:pt x="1507" y="34052"/>
                    <a:pt x="1587" y="34330"/>
                  </a:cubicBezTo>
                  <a:cubicBezTo>
                    <a:pt x="1686" y="34627"/>
                    <a:pt x="1765" y="34905"/>
                    <a:pt x="1844" y="35182"/>
                  </a:cubicBezTo>
                  <a:cubicBezTo>
                    <a:pt x="2003" y="35698"/>
                    <a:pt x="2162" y="36194"/>
                    <a:pt x="2301" y="36670"/>
                  </a:cubicBezTo>
                  <a:cubicBezTo>
                    <a:pt x="2459" y="37126"/>
                    <a:pt x="2618" y="37522"/>
                    <a:pt x="2757" y="37919"/>
                  </a:cubicBezTo>
                  <a:cubicBezTo>
                    <a:pt x="3332" y="39466"/>
                    <a:pt x="3847" y="40418"/>
                    <a:pt x="4145" y="41013"/>
                  </a:cubicBezTo>
                  <a:cubicBezTo>
                    <a:pt x="4430" y="41583"/>
                    <a:pt x="4569" y="41807"/>
                    <a:pt x="4615" y="41807"/>
                  </a:cubicBezTo>
                  <a:cubicBezTo>
                    <a:pt x="4617" y="41807"/>
                    <a:pt x="4619" y="41807"/>
                    <a:pt x="4621" y="41806"/>
                  </a:cubicBezTo>
                  <a:cubicBezTo>
                    <a:pt x="4660" y="41786"/>
                    <a:pt x="4581" y="41528"/>
                    <a:pt x="4343" y="40914"/>
                  </a:cubicBezTo>
                  <a:cubicBezTo>
                    <a:pt x="4105" y="40279"/>
                    <a:pt x="3649" y="39327"/>
                    <a:pt x="3153" y="37780"/>
                  </a:cubicBezTo>
                  <a:cubicBezTo>
                    <a:pt x="3034" y="37384"/>
                    <a:pt x="2876" y="36987"/>
                    <a:pt x="2737" y="36531"/>
                  </a:cubicBezTo>
                  <a:cubicBezTo>
                    <a:pt x="2598" y="36075"/>
                    <a:pt x="2459" y="35579"/>
                    <a:pt x="2320" y="35043"/>
                  </a:cubicBezTo>
                  <a:cubicBezTo>
                    <a:pt x="2241" y="34766"/>
                    <a:pt x="2162" y="34508"/>
                    <a:pt x="2082" y="34211"/>
                  </a:cubicBezTo>
                  <a:cubicBezTo>
                    <a:pt x="1983" y="33933"/>
                    <a:pt x="1944" y="33635"/>
                    <a:pt x="1884" y="33318"/>
                  </a:cubicBezTo>
                  <a:cubicBezTo>
                    <a:pt x="1745" y="32703"/>
                    <a:pt x="1606" y="32049"/>
                    <a:pt x="1448" y="31335"/>
                  </a:cubicBezTo>
                  <a:cubicBezTo>
                    <a:pt x="972" y="28519"/>
                    <a:pt x="595" y="24930"/>
                    <a:pt x="893" y="20527"/>
                  </a:cubicBezTo>
                  <a:cubicBezTo>
                    <a:pt x="1249" y="16105"/>
                    <a:pt x="2142" y="12614"/>
                    <a:pt x="3034" y="9897"/>
                  </a:cubicBezTo>
                  <a:cubicBezTo>
                    <a:pt x="3272" y="9223"/>
                    <a:pt x="3510" y="8589"/>
                    <a:pt x="3728" y="7994"/>
                  </a:cubicBezTo>
                  <a:cubicBezTo>
                    <a:pt x="3847" y="7696"/>
                    <a:pt x="3947" y="7419"/>
                    <a:pt x="4066" y="7141"/>
                  </a:cubicBezTo>
                  <a:cubicBezTo>
                    <a:pt x="4185" y="6863"/>
                    <a:pt x="4304" y="6605"/>
                    <a:pt x="4422" y="6367"/>
                  </a:cubicBezTo>
                  <a:cubicBezTo>
                    <a:pt x="4641" y="5852"/>
                    <a:pt x="4859" y="5376"/>
                    <a:pt x="5037" y="4940"/>
                  </a:cubicBezTo>
                  <a:cubicBezTo>
                    <a:pt x="5255" y="4523"/>
                    <a:pt x="5474" y="4146"/>
                    <a:pt x="5652" y="3770"/>
                  </a:cubicBezTo>
                  <a:cubicBezTo>
                    <a:pt x="6366" y="2322"/>
                    <a:pt x="6961" y="1429"/>
                    <a:pt x="7278" y="854"/>
                  </a:cubicBezTo>
                  <a:cubicBezTo>
                    <a:pt x="7615" y="279"/>
                    <a:pt x="7715" y="41"/>
                    <a:pt x="7695" y="2"/>
                  </a:cubicBezTo>
                  <a:cubicBezTo>
                    <a:pt x="7693" y="1"/>
                    <a:pt x="7691" y="0"/>
                    <a:pt x="76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
            <p:cNvSpPr/>
            <p:nvPr/>
          </p:nvSpPr>
          <p:spPr>
            <a:xfrm>
              <a:off x="4378725" y="1806038"/>
              <a:ext cx="129765" cy="1230173"/>
            </a:xfrm>
            <a:custGeom>
              <a:rect b="b" l="l" r="r" t="t"/>
              <a:pathLst>
                <a:path extrusionOk="0" h="38356" w="4046">
                  <a:moveTo>
                    <a:pt x="40" y="1"/>
                  </a:moveTo>
                  <a:cubicBezTo>
                    <a:pt x="0" y="21"/>
                    <a:pt x="40" y="259"/>
                    <a:pt x="218" y="834"/>
                  </a:cubicBezTo>
                  <a:cubicBezTo>
                    <a:pt x="397" y="1389"/>
                    <a:pt x="714" y="2301"/>
                    <a:pt x="1111" y="3690"/>
                  </a:cubicBezTo>
                  <a:cubicBezTo>
                    <a:pt x="1210" y="4046"/>
                    <a:pt x="1329" y="4423"/>
                    <a:pt x="1448" y="4820"/>
                  </a:cubicBezTo>
                  <a:cubicBezTo>
                    <a:pt x="1547" y="5236"/>
                    <a:pt x="1666" y="5692"/>
                    <a:pt x="1785" y="6168"/>
                  </a:cubicBezTo>
                  <a:cubicBezTo>
                    <a:pt x="2063" y="7120"/>
                    <a:pt x="2261" y="8231"/>
                    <a:pt x="2519" y="9500"/>
                  </a:cubicBezTo>
                  <a:cubicBezTo>
                    <a:pt x="2975" y="12019"/>
                    <a:pt x="3411" y="15211"/>
                    <a:pt x="3451" y="19178"/>
                  </a:cubicBezTo>
                  <a:cubicBezTo>
                    <a:pt x="3451" y="23124"/>
                    <a:pt x="3054" y="26317"/>
                    <a:pt x="2618" y="28855"/>
                  </a:cubicBezTo>
                  <a:cubicBezTo>
                    <a:pt x="2360" y="30105"/>
                    <a:pt x="2182" y="31235"/>
                    <a:pt x="1924" y="32187"/>
                  </a:cubicBezTo>
                  <a:cubicBezTo>
                    <a:pt x="1805" y="32663"/>
                    <a:pt x="1706" y="33119"/>
                    <a:pt x="1606" y="33536"/>
                  </a:cubicBezTo>
                  <a:cubicBezTo>
                    <a:pt x="1488" y="33932"/>
                    <a:pt x="1369" y="34309"/>
                    <a:pt x="1269" y="34666"/>
                  </a:cubicBezTo>
                  <a:cubicBezTo>
                    <a:pt x="893" y="36074"/>
                    <a:pt x="575" y="36966"/>
                    <a:pt x="417" y="37541"/>
                  </a:cubicBezTo>
                  <a:cubicBezTo>
                    <a:pt x="238" y="38117"/>
                    <a:pt x="198" y="38355"/>
                    <a:pt x="238" y="38355"/>
                  </a:cubicBezTo>
                  <a:cubicBezTo>
                    <a:pt x="240" y="38355"/>
                    <a:pt x="242" y="38356"/>
                    <a:pt x="244" y="38356"/>
                  </a:cubicBezTo>
                  <a:cubicBezTo>
                    <a:pt x="289" y="38356"/>
                    <a:pt x="407" y="38151"/>
                    <a:pt x="615" y="37621"/>
                  </a:cubicBezTo>
                  <a:cubicBezTo>
                    <a:pt x="853" y="37066"/>
                    <a:pt x="1250" y="36193"/>
                    <a:pt x="1666" y="34785"/>
                  </a:cubicBezTo>
                  <a:cubicBezTo>
                    <a:pt x="1785" y="34428"/>
                    <a:pt x="1924" y="34071"/>
                    <a:pt x="2043" y="33655"/>
                  </a:cubicBezTo>
                  <a:cubicBezTo>
                    <a:pt x="2142" y="33238"/>
                    <a:pt x="2261" y="32782"/>
                    <a:pt x="2400" y="32306"/>
                  </a:cubicBezTo>
                  <a:cubicBezTo>
                    <a:pt x="2677" y="31354"/>
                    <a:pt x="2876" y="30224"/>
                    <a:pt x="3153" y="28955"/>
                  </a:cubicBezTo>
                  <a:cubicBezTo>
                    <a:pt x="3629" y="26396"/>
                    <a:pt x="4046" y="23164"/>
                    <a:pt x="4026" y="19158"/>
                  </a:cubicBezTo>
                  <a:cubicBezTo>
                    <a:pt x="3986" y="15152"/>
                    <a:pt x="3550" y="11939"/>
                    <a:pt x="3054" y="9381"/>
                  </a:cubicBezTo>
                  <a:cubicBezTo>
                    <a:pt x="2777" y="8112"/>
                    <a:pt x="2558" y="7001"/>
                    <a:pt x="2261" y="6049"/>
                  </a:cubicBezTo>
                  <a:cubicBezTo>
                    <a:pt x="2122" y="5554"/>
                    <a:pt x="2003" y="5117"/>
                    <a:pt x="1884" y="4701"/>
                  </a:cubicBezTo>
                  <a:cubicBezTo>
                    <a:pt x="1765" y="4284"/>
                    <a:pt x="1626" y="3908"/>
                    <a:pt x="1507" y="3571"/>
                  </a:cubicBezTo>
                  <a:cubicBezTo>
                    <a:pt x="1071" y="2182"/>
                    <a:pt x="674" y="1290"/>
                    <a:pt x="436" y="735"/>
                  </a:cubicBezTo>
                  <a:cubicBezTo>
                    <a:pt x="198" y="199"/>
                    <a:pt x="79" y="1"/>
                    <a:pt x="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
            <p:cNvSpPr/>
            <p:nvPr/>
          </p:nvSpPr>
          <p:spPr>
            <a:xfrm>
              <a:off x="3834903" y="3559602"/>
              <a:ext cx="267805" cy="920769"/>
            </a:xfrm>
            <a:custGeom>
              <a:rect b="b" l="l" r="r" t="t"/>
              <a:pathLst>
                <a:path extrusionOk="0" h="28709" w="8350">
                  <a:moveTo>
                    <a:pt x="5576" y="0"/>
                  </a:moveTo>
                  <a:cubicBezTo>
                    <a:pt x="5575" y="0"/>
                    <a:pt x="5574" y="0"/>
                    <a:pt x="5573" y="1"/>
                  </a:cubicBezTo>
                  <a:cubicBezTo>
                    <a:pt x="5494" y="21"/>
                    <a:pt x="5632" y="754"/>
                    <a:pt x="6168" y="3055"/>
                  </a:cubicBezTo>
                  <a:cubicBezTo>
                    <a:pt x="6426" y="4205"/>
                    <a:pt x="6803" y="5752"/>
                    <a:pt x="7159" y="7814"/>
                  </a:cubicBezTo>
                  <a:cubicBezTo>
                    <a:pt x="7338" y="8845"/>
                    <a:pt x="7497" y="9996"/>
                    <a:pt x="7596" y="11305"/>
                  </a:cubicBezTo>
                  <a:cubicBezTo>
                    <a:pt x="7715" y="12594"/>
                    <a:pt x="7754" y="14041"/>
                    <a:pt x="7616" y="15648"/>
                  </a:cubicBezTo>
                  <a:cubicBezTo>
                    <a:pt x="7338" y="18821"/>
                    <a:pt x="6406" y="21280"/>
                    <a:pt x="5414" y="23084"/>
                  </a:cubicBezTo>
                  <a:cubicBezTo>
                    <a:pt x="4403" y="24889"/>
                    <a:pt x="3332" y="26059"/>
                    <a:pt x="2479" y="26832"/>
                  </a:cubicBezTo>
                  <a:cubicBezTo>
                    <a:pt x="2261" y="27031"/>
                    <a:pt x="2043" y="27189"/>
                    <a:pt x="1864" y="27348"/>
                  </a:cubicBezTo>
                  <a:cubicBezTo>
                    <a:pt x="1765" y="27427"/>
                    <a:pt x="1686" y="27507"/>
                    <a:pt x="1587" y="27566"/>
                  </a:cubicBezTo>
                  <a:cubicBezTo>
                    <a:pt x="1508" y="27626"/>
                    <a:pt x="1428" y="27685"/>
                    <a:pt x="1329" y="27745"/>
                  </a:cubicBezTo>
                  <a:cubicBezTo>
                    <a:pt x="1170" y="27864"/>
                    <a:pt x="1032" y="27963"/>
                    <a:pt x="893" y="28062"/>
                  </a:cubicBezTo>
                  <a:cubicBezTo>
                    <a:pt x="774" y="28161"/>
                    <a:pt x="655" y="28221"/>
                    <a:pt x="556" y="28280"/>
                  </a:cubicBezTo>
                  <a:cubicBezTo>
                    <a:pt x="139" y="28538"/>
                    <a:pt x="0" y="28657"/>
                    <a:pt x="20" y="28697"/>
                  </a:cubicBezTo>
                  <a:cubicBezTo>
                    <a:pt x="24" y="28704"/>
                    <a:pt x="34" y="28708"/>
                    <a:pt x="50" y="28708"/>
                  </a:cubicBezTo>
                  <a:cubicBezTo>
                    <a:pt x="119" y="28708"/>
                    <a:pt x="306" y="28638"/>
                    <a:pt x="675" y="28478"/>
                  </a:cubicBezTo>
                  <a:cubicBezTo>
                    <a:pt x="893" y="28379"/>
                    <a:pt x="1170" y="28221"/>
                    <a:pt x="1527" y="28022"/>
                  </a:cubicBezTo>
                  <a:cubicBezTo>
                    <a:pt x="1607" y="27963"/>
                    <a:pt x="1706" y="27903"/>
                    <a:pt x="1805" y="27844"/>
                  </a:cubicBezTo>
                  <a:cubicBezTo>
                    <a:pt x="1904" y="27784"/>
                    <a:pt x="2003" y="27725"/>
                    <a:pt x="2102" y="27645"/>
                  </a:cubicBezTo>
                  <a:cubicBezTo>
                    <a:pt x="2301" y="27487"/>
                    <a:pt x="2539" y="27348"/>
                    <a:pt x="2757" y="27150"/>
                  </a:cubicBezTo>
                  <a:cubicBezTo>
                    <a:pt x="3669" y="26376"/>
                    <a:pt x="4819" y="25186"/>
                    <a:pt x="5890" y="23342"/>
                  </a:cubicBezTo>
                  <a:cubicBezTo>
                    <a:pt x="6941" y="21498"/>
                    <a:pt x="7933" y="18959"/>
                    <a:pt x="8211" y="15687"/>
                  </a:cubicBezTo>
                  <a:cubicBezTo>
                    <a:pt x="8349" y="14041"/>
                    <a:pt x="8310" y="12574"/>
                    <a:pt x="8191" y="11245"/>
                  </a:cubicBezTo>
                  <a:cubicBezTo>
                    <a:pt x="8072" y="9916"/>
                    <a:pt x="7893" y="8746"/>
                    <a:pt x="7695" y="7715"/>
                  </a:cubicBezTo>
                  <a:cubicBezTo>
                    <a:pt x="7298" y="5633"/>
                    <a:pt x="6882" y="4106"/>
                    <a:pt x="6565" y="2956"/>
                  </a:cubicBezTo>
                  <a:cubicBezTo>
                    <a:pt x="5939" y="706"/>
                    <a:pt x="5660" y="0"/>
                    <a:pt x="5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4"/>
            <p:cNvSpPr/>
            <p:nvPr/>
          </p:nvSpPr>
          <p:spPr>
            <a:xfrm>
              <a:off x="4289659" y="3507452"/>
              <a:ext cx="188298" cy="981002"/>
            </a:xfrm>
            <a:custGeom>
              <a:rect b="b" l="l" r="r" t="t"/>
              <a:pathLst>
                <a:path extrusionOk="0" h="30587" w="5871">
                  <a:moveTo>
                    <a:pt x="1964" y="1"/>
                  </a:moveTo>
                  <a:cubicBezTo>
                    <a:pt x="1924" y="1"/>
                    <a:pt x="1845" y="159"/>
                    <a:pt x="1667" y="615"/>
                  </a:cubicBezTo>
                  <a:cubicBezTo>
                    <a:pt x="1528" y="1071"/>
                    <a:pt x="1250" y="1805"/>
                    <a:pt x="992" y="2975"/>
                  </a:cubicBezTo>
                  <a:cubicBezTo>
                    <a:pt x="933" y="3253"/>
                    <a:pt x="854" y="3570"/>
                    <a:pt x="774" y="3907"/>
                  </a:cubicBezTo>
                  <a:cubicBezTo>
                    <a:pt x="715" y="4264"/>
                    <a:pt x="655" y="4621"/>
                    <a:pt x="576" y="5018"/>
                  </a:cubicBezTo>
                  <a:cubicBezTo>
                    <a:pt x="417" y="5811"/>
                    <a:pt x="358" y="6743"/>
                    <a:pt x="219" y="7794"/>
                  </a:cubicBezTo>
                  <a:cubicBezTo>
                    <a:pt x="60" y="9876"/>
                    <a:pt x="1" y="12514"/>
                    <a:pt x="397" y="15747"/>
                  </a:cubicBezTo>
                  <a:cubicBezTo>
                    <a:pt x="814" y="18959"/>
                    <a:pt x="1528" y="21498"/>
                    <a:pt x="2222" y="23481"/>
                  </a:cubicBezTo>
                  <a:cubicBezTo>
                    <a:pt x="2599" y="24472"/>
                    <a:pt x="2896" y="25345"/>
                    <a:pt x="3253" y="26079"/>
                  </a:cubicBezTo>
                  <a:cubicBezTo>
                    <a:pt x="3432" y="26436"/>
                    <a:pt x="3570" y="26773"/>
                    <a:pt x="3729" y="27090"/>
                  </a:cubicBezTo>
                  <a:cubicBezTo>
                    <a:pt x="3868" y="27407"/>
                    <a:pt x="4027" y="27685"/>
                    <a:pt x="4165" y="27963"/>
                  </a:cubicBezTo>
                  <a:cubicBezTo>
                    <a:pt x="4701" y="29014"/>
                    <a:pt x="5157" y="29668"/>
                    <a:pt x="5415" y="30065"/>
                  </a:cubicBezTo>
                  <a:cubicBezTo>
                    <a:pt x="5665" y="30422"/>
                    <a:pt x="5786" y="30586"/>
                    <a:pt x="5837" y="30586"/>
                  </a:cubicBezTo>
                  <a:cubicBezTo>
                    <a:pt x="5842" y="30586"/>
                    <a:pt x="5847" y="30584"/>
                    <a:pt x="5851" y="30580"/>
                  </a:cubicBezTo>
                  <a:cubicBezTo>
                    <a:pt x="5871" y="30560"/>
                    <a:pt x="5811" y="30382"/>
                    <a:pt x="5613" y="29946"/>
                  </a:cubicBezTo>
                  <a:cubicBezTo>
                    <a:pt x="5415" y="29509"/>
                    <a:pt x="5038" y="28835"/>
                    <a:pt x="4562" y="27764"/>
                  </a:cubicBezTo>
                  <a:cubicBezTo>
                    <a:pt x="4423" y="27506"/>
                    <a:pt x="4284" y="27229"/>
                    <a:pt x="4146" y="26912"/>
                  </a:cubicBezTo>
                  <a:cubicBezTo>
                    <a:pt x="4007" y="26594"/>
                    <a:pt x="3868" y="26237"/>
                    <a:pt x="3709" y="25880"/>
                  </a:cubicBezTo>
                  <a:cubicBezTo>
                    <a:pt x="3392" y="25147"/>
                    <a:pt x="3114" y="24274"/>
                    <a:pt x="2737" y="23302"/>
                  </a:cubicBezTo>
                  <a:cubicBezTo>
                    <a:pt x="2103" y="21339"/>
                    <a:pt x="1409" y="18840"/>
                    <a:pt x="992" y="15667"/>
                  </a:cubicBezTo>
                  <a:cubicBezTo>
                    <a:pt x="596" y="12494"/>
                    <a:pt x="635" y="9896"/>
                    <a:pt x="774" y="7834"/>
                  </a:cubicBezTo>
                  <a:cubicBezTo>
                    <a:pt x="873" y="6803"/>
                    <a:pt x="933" y="5890"/>
                    <a:pt x="1072" y="5097"/>
                  </a:cubicBezTo>
                  <a:cubicBezTo>
                    <a:pt x="1131" y="4701"/>
                    <a:pt x="1191" y="4344"/>
                    <a:pt x="1230" y="3987"/>
                  </a:cubicBezTo>
                  <a:cubicBezTo>
                    <a:pt x="1290" y="3649"/>
                    <a:pt x="1349" y="3352"/>
                    <a:pt x="1409" y="3055"/>
                  </a:cubicBezTo>
                  <a:cubicBezTo>
                    <a:pt x="1607" y="1904"/>
                    <a:pt x="1805" y="1151"/>
                    <a:pt x="1905" y="675"/>
                  </a:cubicBezTo>
                  <a:cubicBezTo>
                    <a:pt x="1984" y="199"/>
                    <a:pt x="2004" y="20"/>
                    <a:pt x="19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4"/>
            <p:cNvSpPr/>
            <p:nvPr/>
          </p:nvSpPr>
          <p:spPr>
            <a:xfrm>
              <a:off x="3701321" y="4191205"/>
              <a:ext cx="206739" cy="181979"/>
            </a:xfrm>
            <a:custGeom>
              <a:rect b="b" l="l" r="r" t="t"/>
              <a:pathLst>
                <a:path extrusionOk="0" h="5674" w="6446">
                  <a:moveTo>
                    <a:pt x="6386" y="0"/>
                  </a:moveTo>
                  <a:cubicBezTo>
                    <a:pt x="6347" y="0"/>
                    <a:pt x="6287" y="40"/>
                    <a:pt x="6228" y="159"/>
                  </a:cubicBezTo>
                  <a:cubicBezTo>
                    <a:pt x="6168" y="298"/>
                    <a:pt x="6089" y="496"/>
                    <a:pt x="5970" y="793"/>
                  </a:cubicBezTo>
                  <a:cubicBezTo>
                    <a:pt x="5930" y="873"/>
                    <a:pt x="5891" y="952"/>
                    <a:pt x="5871" y="1051"/>
                  </a:cubicBezTo>
                  <a:cubicBezTo>
                    <a:pt x="5811" y="1131"/>
                    <a:pt x="5772" y="1230"/>
                    <a:pt x="5732" y="1329"/>
                  </a:cubicBezTo>
                  <a:cubicBezTo>
                    <a:pt x="5633" y="1527"/>
                    <a:pt x="5494" y="1745"/>
                    <a:pt x="5355" y="2003"/>
                  </a:cubicBezTo>
                  <a:cubicBezTo>
                    <a:pt x="5058" y="2479"/>
                    <a:pt x="4621" y="3054"/>
                    <a:pt x="3947" y="3649"/>
                  </a:cubicBezTo>
                  <a:cubicBezTo>
                    <a:pt x="3273" y="4224"/>
                    <a:pt x="2638" y="4561"/>
                    <a:pt x="2123" y="4799"/>
                  </a:cubicBezTo>
                  <a:cubicBezTo>
                    <a:pt x="1845" y="4918"/>
                    <a:pt x="1627" y="5017"/>
                    <a:pt x="1409" y="5077"/>
                  </a:cubicBezTo>
                  <a:cubicBezTo>
                    <a:pt x="1310" y="5117"/>
                    <a:pt x="1210" y="5136"/>
                    <a:pt x="1111" y="5176"/>
                  </a:cubicBezTo>
                  <a:cubicBezTo>
                    <a:pt x="1012" y="5196"/>
                    <a:pt x="933" y="5216"/>
                    <a:pt x="854" y="5236"/>
                  </a:cubicBezTo>
                  <a:cubicBezTo>
                    <a:pt x="536" y="5335"/>
                    <a:pt x="318" y="5355"/>
                    <a:pt x="199" y="5414"/>
                  </a:cubicBezTo>
                  <a:cubicBezTo>
                    <a:pt x="60" y="5454"/>
                    <a:pt x="1" y="5493"/>
                    <a:pt x="1" y="5533"/>
                  </a:cubicBezTo>
                  <a:cubicBezTo>
                    <a:pt x="1" y="5573"/>
                    <a:pt x="60" y="5612"/>
                    <a:pt x="199" y="5632"/>
                  </a:cubicBezTo>
                  <a:cubicBezTo>
                    <a:pt x="285" y="5657"/>
                    <a:pt x="409" y="5674"/>
                    <a:pt x="570" y="5674"/>
                  </a:cubicBezTo>
                  <a:cubicBezTo>
                    <a:pt x="670" y="5674"/>
                    <a:pt x="784" y="5667"/>
                    <a:pt x="913" y="5652"/>
                  </a:cubicBezTo>
                  <a:cubicBezTo>
                    <a:pt x="1012" y="5632"/>
                    <a:pt x="1111" y="5632"/>
                    <a:pt x="1210" y="5612"/>
                  </a:cubicBezTo>
                  <a:cubicBezTo>
                    <a:pt x="1310" y="5593"/>
                    <a:pt x="1409" y="5573"/>
                    <a:pt x="1528" y="5553"/>
                  </a:cubicBezTo>
                  <a:cubicBezTo>
                    <a:pt x="1766" y="5513"/>
                    <a:pt x="2024" y="5414"/>
                    <a:pt x="2321" y="5315"/>
                  </a:cubicBezTo>
                  <a:cubicBezTo>
                    <a:pt x="2896" y="5077"/>
                    <a:pt x="3610" y="4720"/>
                    <a:pt x="4344" y="4085"/>
                  </a:cubicBezTo>
                  <a:cubicBezTo>
                    <a:pt x="5058" y="3451"/>
                    <a:pt x="5514" y="2816"/>
                    <a:pt x="5831" y="2281"/>
                  </a:cubicBezTo>
                  <a:cubicBezTo>
                    <a:pt x="5970" y="1983"/>
                    <a:pt x="6089" y="1745"/>
                    <a:pt x="6168" y="1527"/>
                  </a:cubicBezTo>
                  <a:cubicBezTo>
                    <a:pt x="6208" y="1408"/>
                    <a:pt x="6248" y="1309"/>
                    <a:pt x="6287" y="1210"/>
                  </a:cubicBezTo>
                  <a:cubicBezTo>
                    <a:pt x="6327" y="1111"/>
                    <a:pt x="6327" y="1012"/>
                    <a:pt x="6367" y="932"/>
                  </a:cubicBezTo>
                  <a:cubicBezTo>
                    <a:pt x="6446" y="595"/>
                    <a:pt x="6446" y="357"/>
                    <a:pt x="6446" y="218"/>
                  </a:cubicBezTo>
                  <a:cubicBezTo>
                    <a:pt x="6446" y="60"/>
                    <a:pt x="6426" y="0"/>
                    <a:pt x="6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
            <p:cNvSpPr/>
            <p:nvPr/>
          </p:nvSpPr>
          <p:spPr>
            <a:xfrm>
              <a:off x="4607049" y="4164489"/>
              <a:ext cx="196572" cy="259146"/>
            </a:xfrm>
            <a:custGeom>
              <a:rect b="b" l="l" r="r" t="t"/>
              <a:pathLst>
                <a:path extrusionOk="0" h="8080" w="6129">
                  <a:moveTo>
                    <a:pt x="199" y="0"/>
                  </a:moveTo>
                  <a:cubicBezTo>
                    <a:pt x="159" y="0"/>
                    <a:pt x="120" y="60"/>
                    <a:pt x="80" y="218"/>
                  </a:cubicBezTo>
                  <a:cubicBezTo>
                    <a:pt x="40" y="397"/>
                    <a:pt x="1" y="655"/>
                    <a:pt x="20" y="1071"/>
                  </a:cubicBezTo>
                  <a:cubicBezTo>
                    <a:pt x="40" y="1170"/>
                    <a:pt x="40" y="1289"/>
                    <a:pt x="40" y="1408"/>
                  </a:cubicBezTo>
                  <a:cubicBezTo>
                    <a:pt x="60" y="1527"/>
                    <a:pt x="80" y="1646"/>
                    <a:pt x="100" y="1785"/>
                  </a:cubicBezTo>
                  <a:cubicBezTo>
                    <a:pt x="139" y="2063"/>
                    <a:pt x="219" y="2380"/>
                    <a:pt x="318" y="2737"/>
                  </a:cubicBezTo>
                  <a:cubicBezTo>
                    <a:pt x="536" y="3431"/>
                    <a:pt x="913" y="4284"/>
                    <a:pt x="1567" y="5196"/>
                  </a:cubicBezTo>
                  <a:cubicBezTo>
                    <a:pt x="2242" y="6088"/>
                    <a:pt x="2955" y="6683"/>
                    <a:pt x="3550" y="7100"/>
                  </a:cubicBezTo>
                  <a:cubicBezTo>
                    <a:pt x="3868" y="7298"/>
                    <a:pt x="4126" y="7477"/>
                    <a:pt x="4383" y="7596"/>
                  </a:cubicBezTo>
                  <a:cubicBezTo>
                    <a:pt x="4522" y="7655"/>
                    <a:pt x="4641" y="7695"/>
                    <a:pt x="4740" y="7754"/>
                  </a:cubicBezTo>
                  <a:cubicBezTo>
                    <a:pt x="4859" y="7794"/>
                    <a:pt x="4958" y="7834"/>
                    <a:pt x="5058" y="7873"/>
                  </a:cubicBezTo>
                  <a:cubicBezTo>
                    <a:pt x="5434" y="8012"/>
                    <a:pt x="5712" y="8052"/>
                    <a:pt x="5891" y="8072"/>
                  </a:cubicBezTo>
                  <a:cubicBezTo>
                    <a:pt x="5933" y="8077"/>
                    <a:pt x="5970" y="8079"/>
                    <a:pt x="6001" y="8079"/>
                  </a:cubicBezTo>
                  <a:cubicBezTo>
                    <a:pt x="6086" y="8079"/>
                    <a:pt x="6129" y="8061"/>
                    <a:pt x="6129" y="8032"/>
                  </a:cubicBezTo>
                  <a:cubicBezTo>
                    <a:pt x="6129" y="7992"/>
                    <a:pt x="6089" y="7933"/>
                    <a:pt x="5950" y="7834"/>
                  </a:cubicBezTo>
                  <a:cubicBezTo>
                    <a:pt x="5811" y="7754"/>
                    <a:pt x="5573" y="7675"/>
                    <a:pt x="5216" y="7477"/>
                  </a:cubicBezTo>
                  <a:cubicBezTo>
                    <a:pt x="5137" y="7437"/>
                    <a:pt x="5038" y="7397"/>
                    <a:pt x="4939" y="7338"/>
                  </a:cubicBezTo>
                  <a:cubicBezTo>
                    <a:pt x="4839" y="7278"/>
                    <a:pt x="4740" y="7219"/>
                    <a:pt x="4621" y="7159"/>
                  </a:cubicBezTo>
                  <a:cubicBezTo>
                    <a:pt x="4383" y="7020"/>
                    <a:pt x="4145" y="6842"/>
                    <a:pt x="3868" y="6664"/>
                  </a:cubicBezTo>
                  <a:cubicBezTo>
                    <a:pt x="3312" y="6247"/>
                    <a:pt x="2678" y="5672"/>
                    <a:pt x="2043" y="4839"/>
                  </a:cubicBezTo>
                  <a:cubicBezTo>
                    <a:pt x="1428" y="3986"/>
                    <a:pt x="1072" y="3213"/>
                    <a:pt x="834" y="2558"/>
                  </a:cubicBezTo>
                  <a:cubicBezTo>
                    <a:pt x="734" y="2241"/>
                    <a:pt x="635" y="1944"/>
                    <a:pt x="576" y="1686"/>
                  </a:cubicBezTo>
                  <a:cubicBezTo>
                    <a:pt x="556" y="1567"/>
                    <a:pt x="516" y="1448"/>
                    <a:pt x="496" y="1329"/>
                  </a:cubicBezTo>
                  <a:cubicBezTo>
                    <a:pt x="477" y="1230"/>
                    <a:pt x="457" y="1131"/>
                    <a:pt x="437" y="1031"/>
                  </a:cubicBezTo>
                  <a:cubicBezTo>
                    <a:pt x="358" y="635"/>
                    <a:pt x="358" y="397"/>
                    <a:pt x="318" y="218"/>
                  </a:cubicBezTo>
                  <a:cubicBezTo>
                    <a:pt x="278" y="60"/>
                    <a:pt x="23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
            <p:cNvSpPr/>
            <p:nvPr/>
          </p:nvSpPr>
          <p:spPr>
            <a:xfrm>
              <a:off x="942825" y="4099606"/>
              <a:ext cx="38808" cy="23573"/>
            </a:xfrm>
            <a:custGeom>
              <a:rect b="b" l="l" r="r" t="t"/>
              <a:pathLst>
                <a:path extrusionOk="0" fill="none" h="735" w="1210">
                  <a:moveTo>
                    <a:pt x="1210" y="0"/>
                  </a:moveTo>
                  <a:cubicBezTo>
                    <a:pt x="853" y="298"/>
                    <a:pt x="456" y="556"/>
                    <a:pt x="0" y="734"/>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
            <p:cNvSpPr/>
            <p:nvPr/>
          </p:nvSpPr>
          <p:spPr>
            <a:xfrm>
              <a:off x="1233498" y="2165410"/>
              <a:ext cx="151382" cy="7665"/>
            </a:xfrm>
            <a:custGeom>
              <a:rect b="b" l="l" r="r" t="t"/>
              <a:pathLst>
                <a:path extrusionOk="0" fill="none" h="239" w="4720">
                  <a:moveTo>
                    <a:pt x="0" y="239"/>
                  </a:moveTo>
                  <a:cubicBezTo>
                    <a:pt x="1587" y="60"/>
                    <a:pt x="3173" y="1"/>
                    <a:pt x="4720" y="4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
            <p:cNvSpPr/>
            <p:nvPr/>
          </p:nvSpPr>
          <p:spPr>
            <a:xfrm>
              <a:off x="2950791" y="3694434"/>
              <a:ext cx="35023" cy="54106"/>
            </a:xfrm>
            <a:custGeom>
              <a:rect b="b" l="l" r="r" t="t"/>
              <a:pathLst>
                <a:path extrusionOk="0" fill="none" h="1687" w="1092">
                  <a:moveTo>
                    <a:pt x="1091" y="1687"/>
                  </a:moveTo>
                  <a:cubicBezTo>
                    <a:pt x="754" y="1111"/>
                    <a:pt x="378" y="556"/>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
            <p:cNvSpPr/>
            <p:nvPr/>
          </p:nvSpPr>
          <p:spPr>
            <a:xfrm>
              <a:off x="1333982" y="3728142"/>
              <a:ext cx="674" cy="11482"/>
            </a:xfrm>
            <a:custGeom>
              <a:rect b="b" l="l" r="r" t="t"/>
              <a:pathLst>
                <a:path extrusionOk="0" fill="none" h="358" w="21">
                  <a:moveTo>
                    <a:pt x="20" y="1"/>
                  </a:moveTo>
                  <a:cubicBezTo>
                    <a:pt x="20" y="41"/>
                    <a:pt x="0" y="60"/>
                    <a:pt x="20" y="100"/>
                  </a:cubicBezTo>
                  <a:cubicBezTo>
                    <a:pt x="0" y="179"/>
                    <a:pt x="0" y="279"/>
                    <a:pt x="0" y="358"/>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
            <p:cNvSpPr/>
            <p:nvPr/>
          </p:nvSpPr>
          <p:spPr>
            <a:xfrm>
              <a:off x="1334623" y="3224540"/>
              <a:ext cx="2002928" cy="1252912"/>
            </a:xfrm>
            <a:custGeom>
              <a:rect b="b" l="l" r="r" t="t"/>
              <a:pathLst>
                <a:path extrusionOk="0" h="39065" w="62450">
                  <a:moveTo>
                    <a:pt x="23801" y="1"/>
                  </a:moveTo>
                  <a:cubicBezTo>
                    <a:pt x="20723" y="1"/>
                    <a:pt x="17643" y="407"/>
                    <a:pt x="14675" y="1206"/>
                  </a:cubicBezTo>
                  <a:cubicBezTo>
                    <a:pt x="11046" y="2158"/>
                    <a:pt x="7516" y="3725"/>
                    <a:pt x="4780" y="6243"/>
                  </a:cubicBezTo>
                  <a:cubicBezTo>
                    <a:pt x="2102" y="8683"/>
                    <a:pt x="179" y="12094"/>
                    <a:pt x="0" y="15703"/>
                  </a:cubicBezTo>
                  <a:cubicBezTo>
                    <a:pt x="595" y="16338"/>
                    <a:pt x="1071" y="17091"/>
                    <a:pt x="1448" y="17904"/>
                  </a:cubicBezTo>
                  <a:cubicBezTo>
                    <a:pt x="4423" y="22981"/>
                    <a:pt x="4899" y="29882"/>
                    <a:pt x="3610" y="36585"/>
                  </a:cubicBezTo>
                  <a:lnTo>
                    <a:pt x="3748" y="36605"/>
                  </a:lnTo>
                  <a:cubicBezTo>
                    <a:pt x="4105" y="34781"/>
                    <a:pt x="4621" y="33055"/>
                    <a:pt x="5394" y="31409"/>
                  </a:cubicBezTo>
                  <a:cubicBezTo>
                    <a:pt x="9222" y="23179"/>
                    <a:pt x="19534" y="17646"/>
                    <a:pt x="28538" y="16357"/>
                  </a:cubicBezTo>
                  <a:cubicBezTo>
                    <a:pt x="29596" y="16206"/>
                    <a:pt x="30659" y="16133"/>
                    <a:pt x="31720" y="16133"/>
                  </a:cubicBezTo>
                  <a:cubicBezTo>
                    <a:pt x="37741" y="16133"/>
                    <a:pt x="43724" y="18472"/>
                    <a:pt x="48647" y="22029"/>
                  </a:cubicBezTo>
                  <a:cubicBezTo>
                    <a:pt x="54437" y="26194"/>
                    <a:pt x="58582" y="33075"/>
                    <a:pt x="62449" y="39064"/>
                  </a:cubicBezTo>
                  <a:cubicBezTo>
                    <a:pt x="58919" y="30557"/>
                    <a:pt x="54834" y="22049"/>
                    <a:pt x="50392" y="14652"/>
                  </a:cubicBezTo>
                  <a:cubicBezTo>
                    <a:pt x="50392" y="14632"/>
                    <a:pt x="50372" y="14632"/>
                    <a:pt x="50372" y="14612"/>
                  </a:cubicBezTo>
                  <a:cubicBezTo>
                    <a:pt x="46663" y="9258"/>
                    <a:pt x="41091" y="4082"/>
                    <a:pt x="35181" y="1960"/>
                  </a:cubicBezTo>
                  <a:cubicBezTo>
                    <a:pt x="31545" y="645"/>
                    <a:pt x="27675" y="1"/>
                    <a:pt x="2380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4"/>
            <p:cNvSpPr/>
            <p:nvPr/>
          </p:nvSpPr>
          <p:spPr>
            <a:xfrm>
              <a:off x="-258677" y="4956359"/>
              <a:ext cx="913393" cy="574322"/>
            </a:xfrm>
            <a:custGeom>
              <a:rect b="b" l="l" r="r" t="t"/>
              <a:pathLst>
                <a:path extrusionOk="0" h="17907" w="28479">
                  <a:moveTo>
                    <a:pt x="1250" y="0"/>
                  </a:moveTo>
                  <a:lnTo>
                    <a:pt x="1250" y="0"/>
                  </a:lnTo>
                  <a:cubicBezTo>
                    <a:pt x="1" y="4680"/>
                    <a:pt x="1349" y="9955"/>
                    <a:pt x="4701" y="13485"/>
                  </a:cubicBezTo>
                  <a:cubicBezTo>
                    <a:pt x="7375" y="16303"/>
                    <a:pt x="11263" y="17907"/>
                    <a:pt x="15145" y="17907"/>
                  </a:cubicBezTo>
                  <a:cubicBezTo>
                    <a:pt x="16099" y="17907"/>
                    <a:pt x="17053" y="17810"/>
                    <a:pt x="17988" y="17610"/>
                  </a:cubicBezTo>
                  <a:cubicBezTo>
                    <a:pt x="22727" y="16619"/>
                    <a:pt x="26833" y="13029"/>
                    <a:pt x="28479" y="8468"/>
                  </a:cubicBezTo>
                  <a:lnTo>
                    <a:pt x="1250"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4"/>
            <p:cNvSpPr/>
            <p:nvPr/>
          </p:nvSpPr>
          <p:spPr>
            <a:xfrm>
              <a:off x="-859717" y="4144764"/>
              <a:ext cx="647512" cy="853417"/>
            </a:xfrm>
            <a:custGeom>
              <a:rect b="b" l="l" r="r" t="t"/>
              <a:pathLst>
                <a:path extrusionOk="0" h="26609" w="20189">
                  <a:moveTo>
                    <a:pt x="7814" y="0"/>
                  </a:moveTo>
                  <a:cubicBezTo>
                    <a:pt x="3530" y="2261"/>
                    <a:pt x="575" y="6842"/>
                    <a:pt x="278" y="11661"/>
                  </a:cubicBezTo>
                  <a:cubicBezTo>
                    <a:pt x="0" y="16480"/>
                    <a:pt x="2380" y="21398"/>
                    <a:pt x="6366" y="24135"/>
                  </a:cubicBezTo>
                  <a:cubicBezTo>
                    <a:pt x="8729" y="25769"/>
                    <a:pt x="11600" y="26609"/>
                    <a:pt x="14463" y="26609"/>
                  </a:cubicBezTo>
                  <a:cubicBezTo>
                    <a:pt x="16431" y="26609"/>
                    <a:pt x="18395" y="26212"/>
                    <a:pt x="20188" y="25404"/>
                  </a:cubicBezTo>
                  <a:lnTo>
                    <a:pt x="7814"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4"/>
            <p:cNvSpPr/>
            <p:nvPr/>
          </p:nvSpPr>
          <p:spPr>
            <a:xfrm>
              <a:off x="-761767" y="2504064"/>
              <a:ext cx="786161" cy="908005"/>
            </a:xfrm>
            <a:custGeom>
              <a:rect b="b" l="l" r="r" t="t"/>
              <a:pathLst>
                <a:path extrusionOk="0" h="28311" w="24512">
                  <a:moveTo>
                    <a:pt x="15121" y="0"/>
                  </a:moveTo>
                  <a:cubicBezTo>
                    <a:pt x="12942" y="0"/>
                    <a:pt x="10764" y="453"/>
                    <a:pt x="8785" y="1380"/>
                  </a:cubicBezTo>
                  <a:cubicBezTo>
                    <a:pt x="3768" y="3740"/>
                    <a:pt x="298" y="9075"/>
                    <a:pt x="139" y="14627"/>
                  </a:cubicBezTo>
                  <a:cubicBezTo>
                    <a:pt x="0" y="20180"/>
                    <a:pt x="3193" y="25673"/>
                    <a:pt x="8091" y="28311"/>
                  </a:cubicBezTo>
                  <a:lnTo>
                    <a:pt x="24512" y="3165"/>
                  </a:lnTo>
                  <a:cubicBezTo>
                    <a:pt x="21863" y="1082"/>
                    <a:pt x="18490" y="0"/>
                    <a:pt x="1512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
            <p:cNvSpPr/>
            <p:nvPr/>
          </p:nvSpPr>
          <p:spPr>
            <a:xfrm>
              <a:off x="-18871" y="1865244"/>
              <a:ext cx="1008135" cy="726987"/>
            </a:xfrm>
            <a:custGeom>
              <a:rect b="b" l="l" r="r" t="t"/>
              <a:pathLst>
                <a:path extrusionOk="0" h="22667" w="31433">
                  <a:moveTo>
                    <a:pt x="14920" y="1"/>
                  </a:moveTo>
                  <a:cubicBezTo>
                    <a:pt x="13949" y="1"/>
                    <a:pt x="12978" y="61"/>
                    <a:pt x="12018" y="178"/>
                  </a:cubicBezTo>
                  <a:cubicBezTo>
                    <a:pt x="9361" y="495"/>
                    <a:pt x="6683" y="1288"/>
                    <a:pt x="4601" y="2974"/>
                  </a:cubicBezTo>
                  <a:cubicBezTo>
                    <a:pt x="1904" y="5195"/>
                    <a:pt x="555" y="8745"/>
                    <a:pt x="278" y="12255"/>
                  </a:cubicBezTo>
                  <a:cubicBezTo>
                    <a:pt x="0" y="15745"/>
                    <a:pt x="674" y="19236"/>
                    <a:pt x="1329" y="22666"/>
                  </a:cubicBezTo>
                  <a:lnTo>
                    <a:pt x="31433" y="10411"/>
                  </a:lnTo>
                  <a:cubicBezTo>
                    <a:pt x="30164" y="6663"/>
                    <a:pt x="27189" y="3608"/>
                    <a:pt x="23619" y="1883"/>
                  </a:cubicBezTo>
                  <a:cubicBezTo>
                    <a:pt x="20922" y="580"/>
                    <a:pt x="17920" y="1"/>
                    <a:pt x="149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4"/>
            <p:cNvSpPr/>
            <p:nvPr/>
          </p:nvSpPr>
          <p:spPr>
            <a:xfrm>
              <a:off x="977784" y="1602089"/>
              <a:ext cx="788085" cy="607229"/>
            </a:xfrm>
            <a:custGeom>
              <a:rect b="b" l="l" r="r" t="t"/>
              <a:pathLst>
                <a:path extrusionOk="0" h="18933" w="24572">
                  <a:moveTo>
                    <a:pt x="11240" y="1"/>
                  </a:moveTo>
                  <a:cubicBezTo>
                    <a:pt x="8388" y="1"/>
                    <a:pt x="5542" y="1067"/>
                    <a:pt x="3571" y="3127"/>
                  </a:cubicBezTo>
                  <a:cubicBezTo>
                    <a:pt x="1667" y="5111"/>
                    <a:pt x="695" y="7847"/>
                    <a:pt x="358" y="10564"/>
                  </a:cubicBezTo>
                  <a:cubicBezTo>
                    <a:pt x="1" y="13301"/>
                    <a:pt x="239" y="16057"/>
                    <a:pt x="477" y="18814"/>
                  </a:cubicBezTo>
                  <a:lnTo>
                    <a:pt x="23818" y="18933"/>
                  </a:lnTo>
                  <a:cubicBezTo>
                    <a:pt x="24572" y="15165"/>
                    <a:pt x="24255" y="11159"/>
                    <a:pt x="22609" y="7689"/>
                  </a:cubicBezTo>
                  <a:cubicBezTo>
                    <a:pt x="20943" y="4238"/>
                    <a:pt x="17869" y="1402"/>
                    <a:pt x="14180" y="391"/>
                  </a:cubicBezTo>
                  <a:cubicBezTo>
                    <a:pt x="13224" y="130"/>
                    <a:pt x="12231" y="1"/>
                    <a:pt x="1124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4"/>
            <p:cNvSpPr/>
            <p:nvPr/>
          </p:nvSpPr>
          <p:spPr>
            <a:xfrm>
              <a:off x="1749321" y="1752798"/>
              <a:ext cx="763261" cy="710951"/>
            </a:xfrm>
            <a:custGeom>
              <a:rect b="b" l="l" r="r" t="t"/>
              <a:pathLst>
                <a:path extrusionOk="0" h="22167" w="23798">
                  <a:moveTo>
                    <a:pt x="11019" y="0"/>
                  </a:moveTo>
                  <a:cubicBezTo>
                    <a:pt x="8738" y="0"/>
                    <a:pt x="6479" y="711"/>
                    <a:pt x="4740" y="2177"/>
                  </a:cubicBezTo>
                  <a:cubicBezTo>
                    <a:pt x="1349" y="5052"/>
                    <a:pt x="575" y="9891"/>
                    <a:pt x="0" y="14313"/>
                  </a:cubicBezTo>
                  <a:lnTo>
                    <a:pt x="22092" y="22166"/>
                  </a:lnTo>
                  <a:cubicBezTo>
                    <a:pt x="23322" y="18398"/>
                    <a:pt x="23798" y="14293"/>
                    <a:pt x="22866" y="10426"/>
                  </a:cubicBezTo>
                  <a:cubicBezTo>
                    <a:pt x="21934" y="6559"/>
                    <a:pt x="19495" y="2970"/>
                    <a:pt x="15945" y="1165"/>
                  </a:cubicBezTo>
                  <a:cubicBezTo>
                    <a:pt x="14429" y="395"/>
                    <a:pt x="12718" y="0"/>
                    <a:pt x="1101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4"/>
            <p:cNvSpPr/>
            <p:nvPr/>
          </p:nvSpPr>
          <p:spPr>
            <a:xfrm>
              <a:off x="2462326" y="2133594"/>
              <a:ext cx="725127" cy="761401"/>
            </a:xfrm>
            <a:custGeom>
              <a:rect b="b" l="l" r="r" t="t"/>
              <a:pathLst>
                <a:path extrusionOk="0" h="23740" w="22609">
                  <a:moveTo>
                    <a:pt x="8845" y="1"/>
                  </a:moveTo>
                  <a:cubicBezTo>
                    <a:pt x="7378" y="1"/>
                    <a:pt x="5910" y="279"/>
                    <a:pt x="4641" y="993"/>
                  </a:cubicBezTo>
                  <a:cubicBezTo>
                    <a:pt x="1488" y="2817"/>
                    <a:pt x="595" y="6902"/>
                    <a:pt x="0" y="10492"/>
                  </a:cubicBezTo>
                  <a:lnTo>
                    <a:pt x="15350" y="23739"/>
                  </a:lnTo>
                  <a:cubicBezTo>
                    <a:pt x="20109" y="20903"/>
                    <a:pt x="22608" y="14736"/>
                    <a:pt x="21141" y="9381"/>
                  </a:cubicBezTo>
                  <a:cubicBezTo>
                    <a:pt x="19673" y="4047"/>
                    <a:pt x="14378" y="1"/>
                    <a:pt x="884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4"/>
            <p:cNvSpPr/>
            <p:nvPr/>
          </p:nvSpPr>
          <p:spPr>
            <a:xfrm>
              <a:off x="2962882" y="2715582"/>
              <a:ext cx="587729" cy="713036"/>
            </a:xfrm>
            <a:custGeom>
              <a:rect b="b" l="l" r="r" t="t"/>
              <a:pathLst>
                <a:path extrusionOk="0" h="22232" w="18325">
                  <a:moveTo>
                    <a:pt x="8648" y="0"/>
                  </a:moveTo>
                  <a:cubicBezTo>
                    <a:pt x="8210" y="0"/>
                    <a:pt x="7772" y="33"/>
                    <a:pt x="7338" y="100"/>
                  </a:cubicBezTo>
                  <a:cubicBezTo>
                    <a:pt x="3987" y="615"/>
                    <a:pt x="1032" y="3134"/>
                    <a:pt x="1" y="6366"/>
                  </a:cubicBezTo>
                  <a:lnTo>
                    <a:pt x="10650" y="22231"/>
                  </a:lnTo>
                  <a:cubicBezTo>
                    <a:pt x="13129" y="21974"/>
                    <a:pt x="15310" y="20308"/>
                    <a:pt x="16599" y="18166"/>
                  </a:cubicBezTo>
                  <a:cubicBezTo>
                    <a:pt x="17869" y="16024"/>
                    <a:pt x="18325" y="13466"/>
                    <a:pt x="18265" y="10987"/>
                  </a:cubicBezTo>
                  <a:cubicBezTo>
                    <a:pt x="18226" y="8488"/>
                    <a:pt x="17670" y="5910"/>
                    <a:pt x="16223" y="3868"/>
                  </a:cubicBezTo>
                  <a:cubicBezTo>
                    <a:pt x="14514" y="1468"/>
                    <a:pt x="11588" y="0"/>
                    <a:pt x="864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4"/>
            <p:cNvSpPr/>
            <p:nvPr/>
          </p:nvSpPr>
          <p:spPr>
            <a:xfrm>
              <a:off x="3291722" y="3404403"/>
              <a:ext cx="494879" cy="791902"/>
            </a:xfrm>
            <a:custGeom>
              <a:rect b="b" l="l" r="r" t="t"/>
              <a:pathLst>
                <a:path extrusionOk="0" h="24691" w="15430">
                  <a:moveTo>
                    <a:pt x="4682" y="0"/>
                  </a:moveTo>
                  <a:cubicBezTo>
                    <a:pt x="2994" y="0"/>
                    <a:pt x="1343" y="479"/>
                    <a:pt x="0" y="1528"/>
                  </a:cubicBezTo>
                  <a:lnTo>
                    <a:pt x="7536" y="24691"/>
                  </a:lnTo>
                  <a:cubicBezTo>
                    <a:pt x="11741" y="23620"/>
                    <a:pt x="14219" y="19138"/>
                    <a:pt x="14834" y="14854"/>
                  </a:cubicBezTo>
                  <a:cubicBezTo>
                    <a:pt x="15429" y="10630"/>
                    <a:pt x="14557" y="5990"/>
                    <a:pt x="11602" y="2916"/>
                  </a:cubicBezTo>
                  <a:cubicBezTo>
                    <a:pt x="9818" y="1073"/>
                    <a:pt x="7209" y="0"/>
                    <a:pt x="46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
            <p:cNvSpPr/>
            <p:nvPr/>
          </p:nvSpPr>
          <p:spPr>
            <a:xfrm>
              <a:off x="177670" y="2605156"/>
              <a:ext cx="2772507" cy="1574824"/>
            </a:xfrm>
            <a:custGeom>
              <a:rect b="b" l="l" r="r" t="t"/>
              <a:pathLst>
                <a:path extrusionOk="0" h="49102" w="86445">
                  <a:moveTo>
                    <a:pt x="36009" y="1"/>
                  </a:moveTo>
                  <a:cubicBezTo>
                    <a:pt x="27112" y="1"/>
                    <a:pt x="18227" y="2857"/>
                    <a:pt x="11760" y="8877"/>
                  </a:cubicBezTo>
                  <a:cubicBezTo>
                    <a:pt x="3133" y="16909"/>
                    <a:pt x="0" y="30930"/>
                    <a:pt x="6009" y="41064"/>
                  </a:cubicBezTo>
                  <a:cubicBezTo>
                    <a:pt x="7992" y="44415"/>
                    <a:pt x="10947" y="47291"/>
                    <a:pt x="14636" y="48520"/>
                  </a:cubicBezTo>
                  <a:cubicBezTo>
                    <a:pt x="15793" y="48906"/>
                    <a:pt x="17025" y="49102"/>
                    <a:pt x="18255" y="49102"/>
                  </a:cubicBezTo>
                  <a:cubicBezTo>
                    <a:pt x="20756" y="49102"/>
                    <a:pt x="23246" y="48291"/>
                    <a:pt x="25067" y="46616"/>
                  </a:cubicBezTo>
                  <a:lnTo>
                    <a:pt x="25067" y="46596"/>
                  </a:lnTo>
                  <a:cubicBezTo>
                    <a:pt x="26554" y="45228"/>
                    <a:pt x="27050" y="42749"/>
                    <a:pt x="27228" y="40607"/>
                  </a:cubicBezTo>
                  <a:cubicBezTo>
                    <a:pt x="27447" y="37970"/>
                    <a:pt x="27883" y="34856"/>
                    <a:pt x="30243" y="33627"/>
                  </a:cubicBezTo>
                  <a:cubicBezTo>
                    <a:pt x="30821" y="33320"/>
                    <a:pt x="31462" y="33180"/>
                    <a:pt x="32115" y="33180"/>
                  </a:cubicBezTo>
                  <a:cubicBezTo>
                    <a:pt x="33276" y="33180"/>
                    <a:pt x="34472" y="33624"/>
                    <a:pt x="35399" y="34361"/>
                  </a:cubicBezTo>
                  <a:cubicBezTo>
                    <a:pt x="35657" y="34559"/>
                    <a:pt x="35875" y="34797"/>
                    <a:pt x="36073" y="35015"/>
                  </a:cubicBezTo>
                  <a:cubicBezTo>
                    <a:pt x="36252" y="31406"/>
                    <a:pt x="38175" y="27995"/>
                    <a:pt x="40853" y="25555"/>
                  </a:cubicBezTo>
                  <a:cubicBezTo>
                    <a:pt x="43589" y="23037"/>
                    <a:pt x="47119" y="21470"/>
                    <a:pt x="50748" y="20518"/>
                  </a:cubicBezTo>
                  <a:cubicBezTo>
                    <a:pt x="53716" y="19719"/>
                    <a:pt x="56796" y="19313"/>
                    <a:pt x="59874" y="19313"/>
                  </a:cubicBezTo>
                  <a:cubicBezTo>
                    <a:pt x="63748" y="19313"/>
                    <a:pt x="67618" y="19957"/>
                    <a:pt x="71254" y="21272"/>
                  </a:cubicBezTo>
                  <a:cubicBezTo>
                    <a:pt x="77164" y="23394"/>
                    <a:pt x="82736" y="28570"/>
                    <a:pt x="86445" y="33924"/>
                  </a:cubicBezTo>
                  <a:cubicBezTo>
                    <a:pt x="82776" y="27816"/>
                    <a:pt x="78889" y="22482"/>
                    <a:pt x="74963" y="18555"/>
                  </a:cubicBezTo>
                  <a:cubicBezTo>
                    <a:pt x="66574" y="10246"/>
                    <a:pt x="56361" y="3424"/>
                    <a:pt x="44839" y="945"/>
                  </a:cubicBezTo>
                  <a:cubicBezTo>
                    <a:pt x="41954" y="319"/>
                    <a:pt x="38981" y="1"/>
                    <a:pt x="3600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
            <p:cNvSpPr/>
            <p:nvPr/>
          </p:nvSpPr>
          <p:spPr>
            <a:xfrm>
              <a:off x="532553" y="3288653"/>
              <a:ext cx="463095" cy="463063"/>
            </a:xfrm>
            <a:custGeom>
              <a:rect b="b" l="l" r="r" t="t"/>
              <a:pathLst>
                <a:path extrusionOk="0" h="14438" w="14439">
                  <a:moveTo>
                    <a:pt x="7220" y="1"/>
                  </a:moveTo>
                  <a:cubicBezTo>
                    <a:pt x="3233" y="1"/>
                    <a:pt x="1" y="3233"/>
                    <a:pt x="1" y="7219"/>
                  </a:cubicBezTo>
                  <a:cubicBezTo>
                    <a:pt x="1" y="11205"/>
                    <a:pt x="3233" y="14438"/>
                    <a:pt x="7220" y="14438"/>
                  </a:cubicBezTo>
                  <a:cubicBezTo>
                    <a:pt x="11206" y="14438"/>
                    <a:pt x="14438" y="11205"/>
                    <a:pt x="14438" y="7219"/>
                  </a:cubicBezTo>
                  <a:cubicBezTo>
                    <a:pt x="14438" y="3233"/>
                    <a:pt x="11225" y="1"/>
                    <a:pt x="72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
            <p:cNvSpPr/>
            <p:nvPr/>
          </p:nvSpPr>
          <p:spPr>
            <a:xfrm>
              <a:off x="3693687" y="5557397"/>
              <a:ext cx="21681" cy="112607"/>
            </a:xfrm>
            <a:custGeom>
              <a:rect b="b" l="l" r="r" t="t"/>
              <a:pathLst>
                <a:path extrusionOk="0" fill="none" h="3511" w="676">
                  <a:moveTo>
                    <a:pt x="675" y="3511"/>
                  </a:moveTo>
                  <a:cubicBezTo>
                    <a:pt x="497" y="2420"/>
                    <a:pt x="259" y="1230"/>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
            <p:cNvSpPr/>
            <p:nvPr/>
          </p:nvSpPr>
          <p:spPr>
            <a:xfrm>
              <a:off x="981601" y="4089439"/>
              <a:ext cx="11482" cy="10841"/>
            </a:xfrm>
            <a:custGeom>
              <a:rect b="b" l="l" r="r" t="t"/>
              <a:pathLst>
                <a:path extrusionOk="0" fill="none" h="338" w="358">
                  <a:moveTo>
                    <a:pt x="358" y="0"/>
                  </a:moveTo>
                  <a:cubicBezTo>
                    <a:pt x="239" y="119"/>
                    <a:pt x="100" y="238"/>
                    <a:pt x="1" y="33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
            <p:cNvSpPr/>
            <p:nvPr/>
          </p:nvSpPr>
          <p:spPr>
            <a:xfrm>
              <a:off x="-86287" y="2166693"/>
              <a:ext cx="3795267" cy="3390737"/>
            </a:xfrm>
            <a:custGeom>
              <a:rect b="b" l="l" r="r" t="t"/>
              <a:pathLst>
                <a:path extrusionOk="0" h="105721" w="118334">
                  <a:moveTo>
                    <a:pt x="45943" y="0"/>
                  </a:moveTo>
                  <a:cubicBezTo>
                    <a:pt x="45918" y="0"/>
                    <a:pt x="45894" y="0"/>
                    <a:pt x="45870" y="0"/>
                  </a:cubicBezTo>
                  <a:cubicBezTo>
                    <a:pt x="44640" y="0"/>
                    <a:pt x="43391" y="40"/>
                    <a:pt x="42161" y="119"/>
                  </a:cubicBezTo>
                  <a:cubicBezTo>
                    <a:pt x="41805" y="139"/>
                    <a:pt x="41467" y="139"/>
                    <a:pt x="41130" y="179"/>
                  </a:cubicBezTo>
                  <a:cubicBezTo>
                    <a:pt x="40972" y="179"/>
                    <a:pt x="40833" y="199"/>
                    <a:pt x="40674" y="218"/>
                  </a:cubicBezTo>
                  <a:cubicBezTo>
                    <a:pt x="30441" y="1369"/>
                    <a:pt x="19693" y="6346"/>
                    <a:pt x="12712" y="13485"/>
                  </a:cubicBezTo>
                  <a:cubicBezTo>
                    <a:pt x="4522" y="21815"/>
                    <a:pt x="0" y="33614"/>
                    <a:pt x="496" y="45295"/>
                  </a:cubicBezTo>
                  <a:cubicBezTo>
                    <a:pt x="793" y="51879"/>
                    <a:pt x="2657" y="58483"/>
                    <a:pt x="6386" y="63936"/>
                  </a:cubicBezTo>
                  <a:cubicBezTo>
                    <a:pt x="10154" y="69390"/>
                    <a:pt x="15806" y="73594"/>
                    <a:pt x="22251" y="75042"/>
                  </a:cubicBezTo>
                  <a:cubicBezTo>
                    <a:pt x="23829" y="75396"/>
                    <a:pt x="25451" y="75572"/>
                    <a:pt x="27073" y="75572"/>
                  </a:cubicBezTo>
                  <a:cubicBezTo>
                    <a:pt x="32072" y="75572"/>
                    <a:pt x="37074" y="73899"/>
                    <a:pt x="40833" y="70619"/>
                  </a:cubicBezTo>
                  <a:cubicBezTo>
                    <a:pt x="45791" y="66256"/>
                    <a:pt x="48250" y="59038"/>
                    <a:pt x="46405" y="52692"/>
                  </a:cubicBezTo>
                  <a:cubicBezTo>
                    <a:pt x="46247" y="52077"/>
                    <a:pt x="46009" y="51462"/>
                    <a:pt x="45731" y="50887"/>
                  </a:cubicBezTo>
                  <a:cubicBezTo>
                    <a:pt x="45315" y="50134"/>
                    <a:pt x="44839" y="49440"/>
                    <a:pt x="44303" y="48785"/>
                  </a:cubicBezTo>
                  <a:cubicBezTo>
                    <a:pt x="44065" y="48527"/>
                    <a:pt x="43847" y="48270"/>
                    <a:pt x="43629" y="48032"/>
                  </a:cubicBezTo>
                  <a:cubicBezTo>
                    <a:pt x="42696" y="47291"/>
                    <a:pt x="41492" y="46846"/>
                    <a:pt x="40319" y="46846"/>
                  </a:cubicBezTo>
                  <a:cubicBezTo>
                    <a:pt x="39671" y="46846"/>
                    <a:pt x="39032" y="46982"/>
                    <a:pt x="38453" y="47278"/>
                  </a:cubicBezTo>
                  <a:cubicBezTo>
                    <a:pt x="36113" y="48527"/>
                    <a:pt x="35677" y="51641"/>
                    <a:pt x="35458" y="54278"/>
                  </a:cubicBezTo>
                  <a:cubicBezTo>
                    <a:pt x="35260" y="56420"/>
                    <a:pt x="34784" y="58899"/>
                    <a:pt x="33277" y="60267"/>
                  </a:cubicBezTo>
                  <a:lnTo>
                    <a:pt x="33277" y="60287"/>
                  </a:lnTo>
                  <a:cubicBezTo>
                    <a:pt x="31469" y="61962"/>
                    <a:pt x="28984" y="62773"/>
                    <a:pt x="26479" y="62773"/>
                  </a:cubicBezTo>
                  <a:cubicBezTo>
                    <a:pt x="25246" y="62773"/>
                    <a:pt x="24009" y="62577"/>
                    <a:pt x="22846" y="62191"/>
                  </a:cubicBezTo>
                  <a:cubicBezTo>
                    <a:pt x="19177" y="60962"/>
                    <a:pt x="16222" y="58086"/>
                    <a:pt x="14239" y="54735"/>
                  </a:cubicBezTo>
                  <a:cubicBezTo>
                    <a:pt x="8230" y="44601"/>
                    <a:pt x="11363" y="30580"/>
                    <a:pt x="19990" y="22529"/>
                  </a:cubicBezTo>
                  <a:cubicBezTo>
                    <a:pt x="26456" y="16524"/>
                    <a:pt x="35339" y="13671"/>
                    <a:pt x="44227" y="13671"/>
                  </a:cubicBezTo>
                  <a:cubicBezTo>
                    <a:pt x="47197" y="13671"/>
                    <a:pt x="50168" y="13990"/>
                    <a:pt x="53049" y="14616"/>
                  </a:cubicBezTo>
                  <a:cubicBezTo>
                    <a:pt x="64591" y="17095"/>
                    <a:pt x="74804" y="23917"/>
                    <a:pt x="83173" y="32226"/>
                  </a:cubicBezTo>
                  <a:cubicBezTo>
                    <a:pt x="87119" y="36153"/>
                    <a:pt x="91006" y="41487"/>
                    <a:pt x="94675" y="47595"/>
                  </a:cubicBezTo>
                  <a:cubicBezTo>
                    <a:pt x="94675" y="47615"/>
                    <a:pt x="94695" y="47615"/>
                    <a:pt x="94695" y="47635"/>
                  </a:cubicBezTo>
                  <a:cubicBezTo>
                    <a:pt x="99137" y="55032"/>
                    <a:pt x="103222" y="63540"/>
                    <a:pt x="106752" y="72047"/>
                  </a:cubicBezTo>
                  <a:cubicBezTo>
                    <a:pt x="111908" y="84462"/>
                    <a:pt x="115875" y="96856"/>
                    <a:pt x="117838" y="105721"/>
                  </a:cubicBezTo>
                  <a:lnTo>
                    <a:pt x="118334" y="105622"/>
                  </a:lnTo>
                  <a:cubicBezTo>
                    <a:pt x="117303" y="89955"/>
                    <a:pt x="116251" y="74209"/>
                    <a:pt x="112384" y="58998"/>
                  </a:cubicBezTo>
                  <a:cubicBezTo>
                    <a:pt x="108517" y="43788"/>
                    <a:pt x="101596" y="28994"/>
                    <a:pt x="90332" y="18086"/>
                  </a:cubicBezTo>
                  <a:cubicBezTo>
                    <a:pt x="78569" y="6680"/>
                    <a:pt x="62299" y="0"/>
                    <a:pt x="45943"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
            <p:cNvSpPr/>
            <p:nvPr/>
          </p:nvSpPr>
          <p:spPr>
            <a:xfrm>
              <a:off x="-635850" y="2173685"/>
              <a:ext cx="2127593" cy="3052308"/>
            </a:xfrm>
            <a:custGeom>
              <a:rect b="b" l="l" r="r" t="t"/>
              <a:pathLst>
                <a:path extrusionOk="0" h="95169" w="66337">
                  <a:moveTo>
                    <a:pt x="57809" y="0"/>
                  </a:moveTo>
                  <a:cubicBezTo>
                    <a:pt x="36034" y="1587"/>
                    <a:pt x="24235" y="7735"/>
                    <a:pt x="13288" y="21022"/>
                  </a:cubicBezTo>
                  <a:cubicBezTo>
                    <a:pt x="4998" y="31096"/>
                    <a:pt x="1" y="46168"/>
                    <a:pt x="715" y="59177"/>
                  </a:cubicBezTo>
                  <a:cubicBezTo>
                    <a:pt x="1448" y="72206"/>
                    <a:pt x="8568" y="85057"/>
                    <a:pt x="19991" y="91323"/>
                  </a:cubicBezTo>
                  <a:cubicBezTo>
                    <a:pt x="24676" y="93881"/>
                    <a:pt x="30046" y="95169"/>
                    <a:pt x="35392" y="95169"/>
                  </a:cubicBezTo>
                  <a:cubicBezTo>
                    <a:pt x="43102" y="95169"/>
                    <a:pt x="50762" y="92490"/>
                    <a:pt x="56242" y="87079"/>
                  </a:cubicBezTo>
                  <a:cubicBezTo>
                    <a:pt x="60506" y="82855"/>
                    <a:pt x="63699" y="76212"/>
                    <a:pt x="65048" y="69350"/>
                  </a:cubicBezTo>
                  <a:cubicBezTo>
                    <a:pt x="66337" y="62647"/>
                    <a:pt x="65861" y="55746"/>
                    <a:pt x="62886" y="50669"/>
                  </a:cubicBezTo>
                  <a:lnTo>
                    <a:pt x="62886" y="50669"/>
                  </a:lnTo>
                  <a:cubicBezTo>
                    <a:pt x="63144" y="51244"/>
                    <a:pt x="63382" y="51859"/>
                    <a:pt x="63560" y="52474"/>
                  </a:cubicBezTo>
                  <a:cubicBezTo>
                    <a:pt x="65385" y="58820"/>
                    <a:pt x="62926" y="66038"/>
                    <a:pt x="57968" y="70401"/>
                  </a:cubicBezTo>
                  <a:cubicBezTo>
                    <a:pt x="54224" y="73681"/>
                    <a:pt x="49214" y="75354"/>
                    <a:pt x="44210" y="75354"/>
                  </a:cubicBezTo>
                  <a:cubicBezTo>
                    <a:pt x="42587" y="75354"/>
                    <a:pt x="40964" y="75178"/>
                    <a:pt x="39386" y="74824"/>
                  </a:cubicBezTo>
                  <a:cubicBezTo>
                    <a:pt x="32941" y="73376"/>
                    <a:pt x="27289" y="69172"/>
                    <a:pt x="23541" y="63718"/>
                  </a:cubicBezTo>
                  <a:cubicBezTo>
                    <a:pt x="19792" y="58265"/>
                    <a:pt x="17928" y="51661"/>
                    <a:pt x="17651" y="45077"/>
                  </a:cubicBezTo>
                  <a:cubicBezTo>
                    <a:pt x="17135" y="33396"/>
                    <a:pt x="21676" y="21597"/>
                    <a:pt x="29847" y="13267"/>
                  </a:cubicBezTo>
                  <a:cubicBezTo>
                    <a:pt x="36828" y="6128"/>
                    <a:pt x="47576" y="1151"/>
                    <a:pt x="5780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
            <p:cNvSpPr/>
            <p:nvPr/>
          </p:nvSpPr>
          <p:spPr>
            <a:xfrm>
              <a:off x="7335686" y="4099606"/>
              <a:ext cx="38808" cy="23573"/>
            </a:xfrm>
            <a:custGeom>
              <a:rect b="b" l="l" r="r" t="t"/>
              <a:pathLst>
                <a:path extrusionOk="0" fill="none" h="735" w="1210">
                  <a:moveTo>
                    <a:pt x="1210" y="734"/>
                  </a:moveTo>
                  <a:cubicBezTo>
                    <a:pt x="754" y="556"/>
                    <a:pt x="337" y="298"/>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4"/>
            <p:cNvSpPr/>
            <p:nvPr/>
          </p:nvSpPr>
          <p:spPr>
            <a:xfrm>
              <a:off x="6931796" y="2165410"/>
              <a:ext cx="152024" cy="7665"/>
            </a:xfrm>
            <a:custGeom>
              <a:rect b="b" l="l" r="r" t="t"/>
              <a:pathLst>
                <a:path extrusionOk="0" fill="none" h="239" w="4740">
                  <a:moveTo>
                    <a:pt x="0" y="40"/>
                  </a:moveTo>
                  <a:cubicBezTo>
                    <a:pt x="1567" y="1"/>
                    <a:pt x="3134" y="60"/>
                    <a:pt x="4740" y="239"/>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4"/>
            <p:cNvSpPr/>
            <p:nvPr/>
          </p:nvSpPr>
          <p:spPr>
            <a:xfrm>
              <a:off x="5330863" y="3694434"/>
              <a:ext cx="35665" cy="54106"/>
            </a:xfrm>
            <a:custGeom>
              <a:rect b="b" l="l" r="r" t="t"/>
              <a:pathLst>
                <a:path extrusionOk="0" fill="none" h="1687" w="1112">
                  <a:moveTo>
                    <a:pt x="1111" y="1"/>
                  </a:moveTo>
                  <a:cubicBezTo>
                    <a:pt x="715" y="556"/>
                    <a:pt x="358" y="1111"/>
                    <a:pt x="1" y="168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4"/>
            <p:cNvSpPr/>
            <p:nvPr/>
          </p:nvSpPr>
          <p:spPr>
            <a:xfrm>
              <a:off x="6982663" y="3728142"/>
              <a:ext cx="674" cy="11482"/>
            </a:xfrm>
            <a:custGeom>
              <a:rect b="b" l="l" r="r" t="t"/>
              <a:pathLst>
                <a:path extrusionOk="0" fill="none" h="358" w="21">
                  <a:moveTo>
                    <a:pt x="21" y="358"/>
                  </a:moveTo>
                  <a:cubicBezTo>
                    <a:pt x="21" y="279"/>
                    <a:pt x="21" y="179"/>
                    <a:pt x="1" y="100"/>
                  </a:cubicBezTo>
                  <a:cubicBezTo>
                    <a:pt x="21" y="60"/>
                    <a:pt x="1" y="41"/>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4"/>
            <p:cNvSpPr/>
            <p:nvPr/>
          </p:nvSpPr>
          <p:spPr>
            <a:xfrm>
              <a:off x="4979123" y="3224540"/>
              <a:ext cx="2002928" cy="1252912"/>
            </a:xfrm>
            <a:custGeom>
              <a:rect b="b" l="l" r="r" t="t"/>
              <a:pathLst>
                <a:path extrusionOk="0" h="39065" w="62450">
                  <a:moveTo>
                    <a:pt x="38652" y="1"/>
                  </a:moveTo>
                  <a:cubicBezTo>
                    <a:pt x="34775" y="1"/>
                    <a:pt x="30905" y="645"/>
                    <a:pt x="27269" y="1960"/>
                  </a:cubicBezTo>
                  <a:cubicBezTo>
                    <a:pt x="21359" y="4082"/>
                    <a:pt x="15807" y="9258"/>
                    <a:pt x="12078" y="14612"/>
                  </a:cubicBezTo>
                  <a:cubicBezTo>
                    <a:pt x="12078" y="14632"/>
                    <a:pt x="12058" y="14632"/>
                    <a:pt x="12058" y="14652"/>
                  </a:cubicBezTo>
                  <a:cubicBezTo>
                    <a:pt x="7616" y="22049"/>
                    <a:pt x="3551" y="30557"/>
                    <a:pt x="1" y="39064"/>
                  </a:cubicBezTo>
                  <a:cubicBezTo>
                    <a:pt x="3868" y="33075"/>
                    <a:pt x="8033" y="26194"/>
                    <a:pt x="13823" y="22029"/>
                  </a:cubicBezTo>
                  <a:cubicBezTo>
                    <a:pt x="18729" y="18472"/>
                    <a:pt x="24710" y="16133"/>
                    <a:pt x="30730" y="16133"/>
                  </a:cubicBezTo>
                  <a:cubicBezTo>
                    <a:pt x="31791" y="16133"/>
                    <a:pt x="32854" y="16206"/>
                    <a:pt x="33913" y="16357"/>
                  </a:cubicBezTo>
                  <a:cubicBezTo>
                    <a:pt x="42916" y="17646"/>
                    <a:pt x="53248" y="23179"/>
                    <a:pt x="57076" y="31409"/>
                  </a:cubicBezTo>
                  <a:cubicBezTo>
                    <a:pt x="57849" y="33055"/>
                    <a:pt x="58365" y="34781"/>
                    <a:pt x="58702" y="36605"/>
                  </a:cubicBezTo>
                  <a:lnTo>
                    <a:pt x="58841" y="36585"/>
                  </a:lnTo>
                  <a:cubicBezTo>
                    <a:pt x="57552" y="29882"/>
                    <a:pt x="58028" y="22981"/>
                    <a:pt x="61022" y="17904"/>
                  </a:cubicBezTo>
                  <a:cubicBezTo>
                    <a:pt x="61379" y="17091"/>
                    <a:pt x="61855" y="16338"/>
                    <a:pt x="62450" y="15703"/>
                  </a:cubicBezTo>
                  <a:cubicBezTo>
                    <a:pt x="62291" y="12094"/>
                    <a:pt x="60368" y="8683"/>
                    <a:pt x="57690" y="6243"/>
                  </a:cubicBezTo>
                  <a:cubicBezTo>
                    <a:pt x="54934" y="3725"/>
                    <a:pt x="51404" y="2158"/>
                    <a:pt x="47795" y="1206"/>
                  </a:cubicBezTo>
                  <a:cubicBezTo>
                    <a:pt x="44818" y="407"/>
                    <a:pt x="41733" y="1"/>
                    <a:pt x="38652"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4"/>
            <p:cNvSpPr/>
            <p:nvPr/>
          </p:nvSpPr>
          <p:spPr>
            <a:xfrm>
              <a:off x="7662601" y="4956359"/>
              <a:ext cx="912751" cy="574322"/>
            </a:xfrm>
            <a:custGeom>
              <a:rect b="b" l="l" r="r" t="t"/>
              <a:pathLst>
                <a:path extrusionOk="0" h="17907" w="28459">
                  <a:moveTo>
                    <a:pt x="27209" y="0"/>
                  </a:moveTo>
                  <a:lnTo>
                    <a:pt x="0" y="8468"/>
                  </a:lnTo>
                  <a:cubicBezTo>
                    <a:pt x="1627" y="13029"/>
                    <a:pt x="5732" y="16619"/>
                    <a:pt x="10491" y="17610"/>
                  </a:cubicBezTo>
                  <a:cubicBezTo>
                    <a:pt x="11426" y="17810"/>
                    <a:pt x="12379" y="17907"/>
                    <a:pt x="13332" y="17907"/>
                  </a:cubicBezTo>
                  <a:cubicBezTo>
                    <a:pt x="17209" y="17907"/>
                    <a:pt x="21088" y="16303"/>
                    <a:pt x="23778" y="13485"/>
                  </a:cubicBezTo>
                  <a:cubicBezTo>
                    <a:pt x="27110" y="9955"/>
                    <a:pt x="28458" y="4680"/>
                    <a:pt x="2720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4"/>
            <p:cNvSpPr/>
            <p:nvPr/>
          </p:nvSpPr>
          <p:spPr>
            <a:xfrm>
              <a:off x="8528881" y="4144764"/>
              <a:ext cx="648153" cy="853417"/>
            </a:xfrm>
            <a:custGeom>
              <a:rect b="b" l="l" r="r" t="t"/>
              <a:pathLst>
                <a:path extrusionOk="0" h="26609" w="20209">
                  <a:moveTo>
                    <a:pt x="12395" y="0"/>
                  </a:moveTo>
                  <a:lnTo>
                    <a:pt x="1" y="25404"/>
                  </a:lnTo>
                  <a:cubicBezTo>
                    <a:pt x="1802" y="26212"/>
                    <a:pt x="3768" y="26609"/>
                    <a:pt x="5734" y="26609"/>
                  </a:cubicBezTo>
                  <a:cubicBezTo>
                    <a:pt x="8596" y="26609"/>
                    <a:pt x="11461" y="25769"/>
                    <a:pt x="13823" y="24135"/>
                  </a:cubicBezTo>
                  <a:cubicBezTo>
                    <a:pt x="17809" y="21398"/>
                    <a:pt x="20209" y="16480"/>
                    <a:pt x="19911" y="11661"/>
                  </a:cubicBezTo>
                  <a:cubicBezTo>
                    <a:pt x="19614" y="6842"/>
                    <a:pt x="16679" y="2261"/>
                    <a:pt x="1239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4"/>
            <p:cNvSpPr/>
            <p:nvPr/>
          </p:nvSpPr>
          <p:spPr>
            <a:xfrm>
              <a:off x="8806853" y="3390644"/>
              <a:ext cx="527304" cy="770061"/>
            </a:xfrm>
            <a:custGeom>
              <a:rect b="b" l="l" r="r" t="t"/>
              <a:pathLst>
                <a:path extrusionOk="0" h="24010" w="16441">
                  <a:moveTo>
                    <a:pt x="4121" y="1"/>
                  </a:moveTo>
                  <a:cubicBezTo>
                    <a:pt x="2715" y="1"/>
                    <a:pt x="1311" y="254"/>
                    <a:pt x="0" y="787"/>
                  </a:cubicBezTo>
                  <a:lnTo>
                    <a:pt x="3768" y="24009"/>
                  </a:lnTo>
                  <a:cubicBezTo>
                    <a:pt x="7338" y="22938"/>
                    <a:pt x="10927" y="21352"/>
                    <a:pt x="13247" y="18437"/>
                  </a:cubicBezTo>
                  <a:cubicBezTo>
                    <a:pt x="16341" y="14510"/>
                    <a:pt x="16440" y="8501"/>
                    <a:pt x="13426" y="4495"/>
                  </a:cubicBezTo>
                  <a:cubicBezTo>
                    <a:pt x="11278" y="1636"/>
                    <a:pt x="7690" y="1"/>
                    <a:pt x="412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4"/>
            <p:cNvSpPr/>
            <p:nvPr/>
          </p:nvSpPr>
          <p:spPr>
            <a:xfrm>
              <a:off x="8292281" y="2504064"/>
              <a:ext cx="786803" cy="908005"/>
            </a:xfrm>
            <a:custGeom>
              <a:rect b="b" l="l" r="r" t="t"/>
              <a:pathLst>
                <a:path extrusionOk="0" h="28311" w="24532">
                  <a:moveTo>
                    <a:pt x="9405" y="0"/>
                  </a:moveTo>
                  <a:cubicBezTo>
                    <a:pt x="6039" y="0"/>
                    <a:pt x="2662" y="1082"/>
                    <a:pt x="0" y="3165"/>
                  </a:cubicBezTo>
                  <a:lnTo>
                    <a:pt x="16441" y="28311"/>
                  </a:lnTo>
                  <a:cubicBezTo>
                    <a:pt x="21319" y="25673"/>
                    <a:pt x="24532" y="20180"/>
                    <a:pt x="24373" y="14627"/>
                  </a:cubicBezTo>
                  <a:cubicBezTo>
                    <a:pt x="24234" y="9075"/>
                    <a:pt x="20744" y="3740"/>
                    <a:pt x="15727" y="1380"/>
                  </a:cubicBezTo>
                  <a:cubicBezTo>
                    <a:pt x="13756" y="453"/>
                    <a:pt x="11583" y="0"/>
                    <a:pt x="940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4"/>
            <p:cNvSpPr/>
            <p:nvPr/>
          </p:nvSpPr>
          <p:spPr>
            <a:xfrm>
              <a:off x="7327411" y="1865244"/>
              <a:ext cx="1008135" cy="726987"/>
            </a:xfrm>
            <a:custGeom>
              <a:rect b="b" l="l" r="r" t="t"/>
              <a:pathLst>
                <a:path extrusionOk="0" h="22667" w="31433">
                  <a:moveTo>
                    <a:pt x="16513" y="1"/>
                  </a:moveTo>
                  <a:cubicBezTo>
                    <a:pt x="13513" y="1"/>
                    <a:pt x="10511" y="580"/>
                    <a:pt x="7814" y="1883"/>
                  </a:cubicBezTo>
                  <a:cubicBezTo>
                    <a:pt x="4264" y="3608"/>
                    <a:pt x="1270" y="6663"/>
                    <a:pt x="0" y="10411"/>
                  </a:cubicBezTo>
                  <a:lnTo>
                    <a:pt x="30124" y="22666"/>
                  </a:lnTo>
                  <a:cubicBezTo>
                    <a:pt x="30779" y="19236"/>
                    <a:pt x="31433" y="15745"/>
                    <a:pt x="31155" y="12255"/>
                  </a:cubicBezTo>
                  <a:cubicBezTo>
                    <a:pt x="30878" y="8745"/>
                    <a:pt x="29549" y="5195"/>
                    <a:pt x="26832" y="2974"/>
                  </a:cubicBezTo>
                  <a:cubicBezTo>
                    <a:pt x="24770" y="1288"/>
                    <a:pt x="22073" y="495"/>
                    <a:pt x="19415" y="178"/>
                  </a:cubicBezTo>
                  <a:cubicBezTo>
                    <a:pt x="18455" y="61"/>
                    <a:pt x="17484" y="1"/>
                    <a:pt x="16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4"/>
            <p:cNvSpPr/>
            <p:nvPr/>
          </p:nvSpPr>
          <p:spPr>
            <a:xfrm>
              <a:off x="6551448" y="1602089"/>
              <a:ext cx="787444" cy="607229"/>
            </a:xfrm>
            <a:custGeom>
              <a:rect b="b" l="l" r="r" t="t"/>
              <a:pathLst>
                <a:path extrusionOk="0" h="18933" w="24552">
                  <a:moveTo>
                    <a:pt x="13316" y="1"/>
                  </a:moveTo>
                  <a:cubicBezTo>
                    <a:pt x="12322" y="1"/>
                    <a:pt x="11329" y="130"/>
                    <a:pt x="10372" y="391"/>
                  </a:cubicBezTo>
                  <a:cubicBezTo>
                    <a:pt x="6683" y="1402"/>
                    <a:pt x="3609" y="4238"/>
                    <a:pt x="1944" y="7689"/>
                  </a:cubicBezTo>
                  <a:cubicBezTo>
                    <a:pt x="298" y="11159"/>
                    <a:pt x="0" y="15165"/>
                    <a:pt x="734" y="18933"/>
                  </a:cubicBezTo>
                  <a:lnTo>
                    <a:pt x="24075" y="18814"/>
                  </a:lnTo>
                  <a:cubicBezTo>
                    <a:pt x="24313" y="16057"/>
                    <a:pt x="24551" y="13301"/>
                    <a:pt x="24214" y="10564"/>
                  </a:cubicBezTo>
                  <a:cubicBezTo>
                    <a:pt x="23857" y="7847"/>
                    <a:pt x="22885" y="5111"/>
                    <a:pt x="20982" y="3127"/>
                  </a:cubicBezTo>
                  <a:cubicBezTo>
                    <a:pt x="19025" y="1067"/>
                    <a:pt x="16172" y="1"/>
                    <a:pt x="13316"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4"/>
            <p:cNvSpPr/>
            <p:nvPr/>
          </p:nvSpPr>
          <p:spPr>
            <a:xfrm>
              <a:off x="5804093" y="1752798"/>
              <a:ext cx="763261" cy="710951"/>
            </a:xfrm>
            <a:custGeom>
              <a:rect b="b" l="l" r="r" t="t"/>
              <a:pathLst>
                <a:path extrusionOk="0" h="22167" w="23798">
                  <a:moveTo>
                    <a:pt x="12791" y="0"/>
                  </a:moveTo>
                  <a:cubicBezTo>
                    <a:pt x="11090" y="0"/>
                    <a:pt x="9381" y="395"/>
                    <a:pt x="7873" y="1165"/>
                  </a:cubicBezTo>
                  <a:cubicBezTo>
                    <a:pt x="4323" y="2970"/>
                    <a:pt x="1864" y="6559"/>
                    <a:pt x="932" y="10426"/>
                  </a:cubicBezTo>
                  <a:cubicBezTo>
                    <a:pt x="0" y="14293"/>
                    <a:pt x="476" y="18398"/>
                    <a:pt x="1726" y="22166"/>
                  </a:cubicBezTo>
                  <a:lnTo>
                    <a:pt x="23798" y="14313"/>
                  </a:lnTo>
                  <a:cubicBezTo>
                    <a:pt x="23243" y="9891"/>
                    <a:pt x="22469" y="5052"/>
                    <a:pt x="19078" y="2177"/>
                  </a:cubicBezTo>
                  <a:cubicBezTo>
                    <a:pt x="17339" y="711"/>
                    <a:pt x="15073" y="0"/>
                    <a:pt x="1279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4"/>
            <p:cNvSpPr/>
            <p:nvPr/>
          </p:nvSpPr>
          <p:spPr>
            <a:xfrm>
              <a:off x="5129864" y="2133594"/>
              <a:ext cx="724486" cy="761401"/>
            </a:xfrm>
            <a:custGeom>
              <a:rect b="b" l="l" r="r" t="t"/>
              <a:pathLst>
                <a:path extrusionOk="0" h="23740" w="22589">
                  <a:moveTo>
                    <a:pt x="13764" y="1"/>
                  </a:moveTo>
                  <a:cubicBezTo>
                    <a:pt x="8211" y="1"/>
                    <a:pt x="2916" y="4047"/>
                    <a:pt x="1449" y="9381"/>
                  </a:cubicBezTo>
                  <a:cubicBezTo>
                    <a:pt x="1" y="14736"/>
                    <a:pt x="2480" y="20903"/>
                    <a:pt x="7259" y="23739"/>
                  </a:cubicBezTo>
                  <a:lnTo>
                    <a:pt x="22589" y="10492"/>
                  </a:lnTo>
                  <a:cubicBezTo>
                    <a:pt x="22014" y="6902"/>
                    <a:pt x="21121" y="2817"/>
                    <a:pt x="17948" y="993"/>
                  </a:cubicBezTo>
                  <a:cubicBezTo>
                    <a:pt x="16699" y="279"/>
                    <a:pt x="15212" y="1"/>
                    <a:pt x="1376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4"/>
            <p:cNvSpPr/>
            <p:nvPr/>
          </p:nvSpPr>
          <p:spPr>
            <a:xfrm>
              <a:off x="4766707" y="2715582"/>
              <a:ext cx="587729" cy="713036"/>
            </a:xfrm>
            <a:custGeom>
              <a:rect b="b" l="l" r="r" t="t"/>
              <a:pathLst>
                <a:path extrusionOk="0" h="22232" w="18325">
                  <a:moveTo>
                    <a:pt x="9663" y="0"/>
                  </a:moveTo>
                  <a:cubicBezTo>
                    <a:pt x="6733" y="0"/>
                    <a:pt x="3792" y="1468"/>
                    <a:pt x="2083" y="3868"/>
                  </a:cubicBezTo>
                  <a:cubicBezTo>
                    <a:pt x="635" y="5910"/>
                    <a:pt x="80" y="8488"/>
                    <a:pt x="40" y="10987"/>
                  </a:cubicBezTo>
                  <a:cubicBezTo>
                    <a:pt x="0" y="13466"/>
                    <a:pt x="437" y="16024"/>
                    <a:pt x="1706" y="18166"/>
                  </a:cubicBezTo>
                  <a:cubicBezTo>
                    <a:pt x="2995" y="20308"/>
                    <a:pt x="5196" y="21974"/>
                    <a:pt x="7675" y="22231"/>
                  </a:cubicBezTo>
                  <a:lnTo>
                    <a:pt x="18324" y="6366"/>
                  </a:lnTo>
                  <a:cubicBezTo>
                    <a:pt x="17273" y="3134"/>
                    <a:pt x="14319" y="615"/>
                    <a:pt x="10967" y="100"/>
                  </a:cubicBezTo>
                  <a:cubicBezTo>
                    <a:pt x="10535" y="33"/>
                    <a:pt x="10099" y="0"/>
                    <a:pt x="96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4"/>
            <p:cNvSpPr/>
            <p:nvPr/>
          </p:nvSpPr>
          <p:spPr>
            <a:xfrm>
              <a:off x="4530107" y="3404403"/>
              <a:ext cx="495488" cy="791902"/>
            </a:xfrm>
            <a:custGeom>
              <a:rect b="b" l="l" r="r" t="t"/>
              <a:pathLst>
                <a:path extrusionOk="0" h="24691" w="15449">
                  <a:moveTo>
                    <a:pt x="10753" y="0"/>
                  </a:moveTo>
                  <a:cubicBezTo>
                    <a:pt x="8224" y="0"/>
                    <a:pt x="5619" y="1073"/>
                    <a:pt x="3847" y="2916"/>
                  </a:cubicBezTo>
                  <a:cubicBezTo>
                    <a:pt x="873" y="5990"/>
                    <a:pt x="0" y="10630"/>
                    <a:pt x="595" y="14854"/>
                  </a:cubicBezTo>
                  <a:cubicBezTo>
                    <a:pt x="1210" y="19138"/>
                    <a:pt x="3708" y="23620"/>
                    <a:pt x="7913" y="24691"/>
                  </a:cubicBezTo>
                  <a:lnTo>
                    <a:pt x="15449" y="1528"/>
                  </a:lnTo>
                  <a:cubicBezTo>
                    <a:pt x="14098" y="479"/>
                    <a:pt x="12443" y="0"/>
                    <a:pt x="107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4"/>
            <p:cNvSpPr/>
            <p:nvPr/>
          </p:nvSpPr>
          <p:spPr>
            <a:xfrm>
              <a:off x="5367137" y="2605156"/>
              <a:ext cx="2771898" cy="1574824"/>
            </a:xfrm>
            <a:custGeom>
              <a:rect b="b" l="l" r="r" t="t"/>
              <a:pathLst>
                <a:path extrusionOk="0" h="49102" w="86426">
                  <a:moveTo>
                    <a:pt x="50424" y="1"/>
                  </a:moveTo>
                  <a:cubicBezTo>
                    <a:pt x="47455" y="1"/>
                    <a:pt x="44486" y="319"/>
                    <a:pt x="41606" y="945"/>
                  </a:cubicBezTo>
                  <a:cubicBezTo>
                    <a:pt x="30064" y="3424"/>
                    <a:pt x="19851" y="10246"/>
                    <a:pt x="11482" y="18555"/>
                  </a:cubicBezTo>
                  <a:cubicBezTo>
                    <a:pt x="7536" y="22482"/>
                    <a:pt x="3649" y="27816"/>
                    <a:pt x="0" y="33924"/>
                  </a:cubicBezTo>
                  <a:cubicBezTo>
                    <a:pt x="3709" y="28570"/>
                    <a:pt x="9261" y="23394"/>
                    <a:pt x="15171" y="21272"/>
                  </a:cubicBezTo>
                  <a:cubicBezTo>
                    <a:pt x="18807" y="19957"/>
                    <a:pt x="22677" y="19313"/>
                    <a:pt x="26554" y="19313"/>
                  </a:cubicBezTo>
                  <a:cubicBezTo>
                    <a:pt x="29635" y="19313"/>
                    <a:pt x="32720" y="19719"/>
                    <a:pt x="35697" y="20518"/>
                  </a:cubicBezTo>
                  <a:cubicBezTo>
                    <a:pt x="39306" y="21470"/>
                    <a:pt x="42836" y="23037"/>
                    <a:pt x="45592" y="25555"/>
                  </a:cubicBezTo>
                  <a:cubicBezTo>
                    <a:pt x="48270" y="27995"/>
                    <a:pt x="50193" y="31406"/>
                    <a:pt x="50372" y="35015"/>
                  </a:cubicBezTo>
                  <a:cubicBezTo>
                    <a:pt x="50550" y="34797"/>
                    <a:pt x="50788" y="34559"/>
                    <a:pt x="51046" y="34361"/>
                  </a:cubicBezTo>
                  <a:cubicBezTo>
                    <a:pt x="51960" y="33624"/>
                    <a:pt x="53151" y="33180"/>
                    <a:pt x="54317" y="33180"/>
                  </a:cubicBezTo>
                  <a:cubicBezTo>
                    <a:pt x="54971" y="33180"/>
                    <a:pt x="55617" y="33320"/>
                    <a:pt x="56202" y="33627"/>
                  </a:cubicBezTo>
                  <a:cubicBezTo>
                    <a:pt x="58542" y="34856"/>
                    <a:pt x="58979" y="37970"/>
                    <a:pt x="59197" y="40607"/>
                  </a:cubicBezTo>
                  <a:cubicBezTo>
                    <a:pt x="59395" y="42749"/>
                    <a:pt x="59871" y="45228"/>
                    <a:pt x="61378" y="46596"/>
                  </a:cubicBezTo>
                  <a:lnTo>
                    <a:pt x="61378" y="46616"/>
                  </a:lnTo>
                  <a:cubicBezTo>
                    <a:pt x="63199" y="48291"/>
                    <a:pt x="65680" y="49102"/>
                    <a:pt x="68181" y="49102"/>
                  </a:cubicBezTo>
                  <a:cubicBezTo>
                    <a:pt x="69411" y="49102"/>
                    <a:pt x="70646" y="48906"/>
                    <a:pt x="71809" y="48520"/>
                  </a:cubicBezTo>
                  <a:cubicBezTo>
                    <a:pt x="75478" y="47291"/>
                    <a:pt x="78453" y="44415"/>
                    <a:pt x="80436" y="41064"/>
                  </a:cubicBezTo>
                  <a:cubicBezTo>
                    <a:pt x="86425" y="30930"/>
                    <a:pt x="83292" y="16909"/>
                    <a:pt x="74665" y="8877"/>
                  </a:cubicBezTo>
                  <a:cubicBezTo>
                    <a:pt x="68198" y="2857"/>
                    <a:pt x="59313" y="1"/>
                    <a:pt x="5042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4"/>
            <p:cNvSpPr/>
            <p:nvPr/>
          </p:nvSpPr>
          <p:spPr>
            <a:xfrm>
              <a:off x="7321061" y="3288653"/>
              <a:ext cx="463063" cy="463063"/>
            </a:xfrm>
            <a:custGeom>
              <a:rect b="b" l="l" r="r" t="t"/>
              <a:pathLst>
                <a:path extrusionOk="0" h="14438" w="14438">
                  <a:moveTo>
                    <a:pt x="7219" y="1"/>
                  </a:moveTo>
                  <a:cubicBezTo>
                    <a:pt x="3233" y="1"/>
                    <a:pt x="0" y="3233"/>
                    <a:pt x="0" y="7219"/>
                  </a:cubicBezTo>
                  <a:cubicBezTo>
                    <a:pt x="0" y="11205"/>
                    <a:pt x="3233" y="14438"/>
                    <a:pt x="7219" y="14438"/>
                  </a:cubicBezTo>
                  <a:cubicBezTo>
                    <a:pt x="11205" y="14438"/>
                    <a:pt x="14437" y="11205"/>
                    <a:pt x="14437" y="7219"/>
                  </a:cubicBezTo>
                  <a:cubicBezTo>
                    <a:pt x="14437" y="3233"/>
                    <a:pt x="11205" y="1"/>
                    <a:pt x="721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4"/>
            <p:cNvSpPr/>
            <p:nvPr/>
          </p:nvSpPr>
          <p:spPr>
            <a:xfrm>
              <a:off x="4601340" y="5557397"/>
              <a:ext cx="22290" cy="112607"/>
            </a:xfrm>
            <a:custGeom>
              <a:rect b="b" l="l" r="r" t="t"/>
              <a:pathLst>
                <a:path extrusionOk="0" fill="none" h="3511" w="695">
                  <a:moveTo>
                    <a:pt x="694" y="1"/>
                  </a:moveTo>
                  <a:cubicBezTo>
                    <a:pt x="417" y="1230"/>
                    <a:pt x="198" y="2420"/>
                    <a:pt x="0" y="351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4"/>
            <p:cNvSpPr/>
            <p:nvPr/>
          </p:nvSpPr>
          <p:spPr>
            <a:xfrm>
              <a:off x="7323594" y="4089439"/>
              <a:ext cx="12123" cy="10841"/>
            </a:xfrm>
            <a:custGeom>
              <a:rect b="b" l="l" r="r" t="t"/>
              <a:pathLst>
                <a:path extrusionOk="0" fill="none" h="338" w="378">
                  <a:moveTo>
                    <a:pt x="377" y="337"/>
                  </a:moveTo>
                  <a:cubicBezTo>
                    <a:pt x="258" y="238"/>
                    <a:pt x="119" y="119"/>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4"/>
            <p:cNvSpPr/>
            <p:nvPr/>
          </p:nvSpPr>
          <p:spPr>
            <a:xfrm>
              <a:off x="4608332" y="2166693"/>
              <a:ext cx="3794658" cy="3390737"/>
            </a:xfrm>
            <a:custGeom>
              <a:rect b="b" l="l" r="r" t="t"/>
              <a:pathLst>
                <a:path extrusionOk="0" h="105721" w="118315">
                  <a:moveTo>
                    <a:pt x="72372" y="0"/>
                  </a:moveTo>
                  <a:cubicBezTo>
                    <a:pt x="56015" y="0"/>
                    <a:pt x="39745" y="6680"/>
                    <a:pt x="27982" y="18086"/>
                  </a:cubicBezTo>
                  <a:cubicBezTo>
                    <a:pt x="16718" y="28994"/>
                    <a:pt x="9817" y="43788"/>
                    <a:pt x="5950" y="58998"/>
                  </a:cubicBezTo>
                  <a:cubicBezTo>
                    <a:pt x="2083" y="74209"/>
                    <a:pt x="1012" y="89955"/>
                    <a:pt x="0" y="105622"/>
                  </a:cubicBezTo>
                  <a:lnTo>
                    <a:pt x="476" y="105721"/>
                  </a:lnTo>
                  <a:cubicBezTo>
                    <a:pt x="2440" y="96856"/>
                    <a:pt x="6406" y="84462"/>
                    <a:pt x="11562" y="72047"/>
                  </a:cubicBezTo>
                  <a:cubicBezTo>
                    <a:pt x="15112" y="63540"/>
                    <a:pt x="19177" y="55032"/>
                    <a:pt x="23619" y="47635"/>
                  </a:cubicBezTo>
                  <a:cubicBezTo>
                    <a:pt x="23619" y="47615"/>
                    <a:pt x="23639" y="47615"/>
                    <a:pt x="23639" y="47595"/>
                  </a:cubicBezTo>
                  <a:cubicBezTo>
                    <a:pt x="27308" y="41487"/>
                    <a:pt x="31195" y="36153"/>
                    <a:pt x="35141" y="32226"/>
                  </a:cubicBezTo>
                  <a:cubicBezTo>
                    <a:pt x="43510" y="23917"/>
                    <a:pt x="53743" y="17095"/>
                    <a:pt x="65265" y="14616"/>
                  </a:cubicBezTo>
                  <a:cubicBezTo>
                    <a:pt x="68146" y="13990"/>
                    <a:pt x="71118" y="13671"/>
                    <a:pt x="74090" y="13671"/>
                  </a:cubicBezTo>
                  <a:cubicBezTo>
                    <a:pt x="82983" y="13671"/>
                    <a:pt x="91873" y="16524"/>
                    <a:pt x="98324" y="22529"/>
                  </a:cubicBezTo>
                  <a:cubicBezTo>
                    <a:pt x="106951" y="30580"/>
                    <a:pt x="110084" y="44601"/>
                    <a:pt x="104095" y="54735"/>
                  </a:cubicBezTo>
                  <a:cubicBezTo>
                    <a:pt x="102112" y="58086"/>
                    <a:pt x="99137" y="60962"/>
                    <a:pt x="95468" y="62191"/>
                  </a:cubicBezTo>
                  <a:cubicBezTo>
                    <a:pt x="94305" y="62577"/>
                    <a:pt x="93070" y="62773"/>
                    <a:pt x="91840" y="62773"/>
                  </a:cubicBezTo>
                  <a:cubicBezTo>
                    <a:pt x="89339" y="62773"/>
                    <a:pt x="86858" y="61962"/>
                    <a:pt x="85037" y="60287"/>
                  </a:cubicBezTo>
                  <a:lnTo>
                    <a:pt x="85037" y="60267"/>
                  </a:lnTo>
                  <a:cubicBezTo>
                    <a:pt x="83530" y="58899"/>
                    <a:pt x="83054" y="56420"/>
                    <a:pt x="82856" y="54278"/>
                  </a:cubicBezTo>
                  <a:cubicBezTo>
                    <a:pt x="82657" y="51641"/>
                    <a:pt x="82201" y="48527"/>
                    <a:pt x="79861" y="47278"/>
                  </a:cubicBezTo>
                  <a:cubicBezTo>
                    <a:pt x="79283" y="46982"/>
                    <a:pt x="78644" y="46846"/>
                    <a:pt x="77996" y="46846"/>
                  </a:cubicBezTo>
                  <a:cubicBezTo>
                    <a:pt x="76824" y="46846"/>
                    <a:pt x="75625" y="47291"/>
                    <a:pt x="74705" y="48032"/>
                  </a:cubicBezTo>
                  <a:cubicBezTo>
                    <a:pt x="74467" y="48270"/>
                    <a:pt x="74249" y="48527"/>
                    <a:pt x="74031" y="48785"/>
                  </a:cubicBezTo>
                  <a:cubicBezTo>
                    <a:pt x="73495" y="49440"/>
                    <a:pt x="72999" y="50134"/>
                    <a:pt x="72583" y="50887"/>
                  </a:cubicBezTo>
                  <a:cubicBezTo>
                    <a:pt x="72305" y="51462"/>
                    <a:pt x="72087" y="52077"/>
                    <a:pt x="71909" y="52692"/>
                  </a:cubicBezTo>
                  <a:cubicBezTo>
                    <a:pt x="70084" y="59038"/>
                    <a:pt x="72524" y="66256"/>
                    <a:pt x="77481" y="70619"/>
                  </a:cubicBezTo>
                  <a:cubicBezTo>
                    <a:pt x="81240" y="73899"/>
                    <a:pt x="86242" y="75572"/>
                    <a:pt x="91241" y="75572"/>
                  </a:cubicBezTo>
                  <a:cubicBezTo>
                    <a:pt x="92863" y="75572"/>
                    <a:pt x="94485" y="75396"/>
                    <a:pt x="96063" y="75042"/>
                  </a:cubicBezTo>
                  <a:cubicBezTo>
                    <a:pt x="102509" y="73594"/>
                    <a:pt x="108160" y="69390"/>
                    <a:pt x="111928" y="63936"/>
                  </a:cubicBezTo>
                  <a:cubicBezTo>
                    <a:pt x="115657" y="58483"/>
                    <a:pt x="117521" y="51879"/>
                    <a:pt x="117818" y="45295"/>
                  </a:cubicBezTo>
                  <a:cubicBezTo>
                    <a:pt x="118314" y="33614"/>
                    <a:pt x="113793" y="21815"/>
                    <a:pt x="105602" y="13485"/>
                  </a:cubicBezTo>
                  <a:cubicBezTo>
                    <a:pt x="98622" y="6346"/>
                    <a:pt x="87873" y="1369"/>
                    <a:pt x="77640" y="218"/>
                  </a:cubicBezTo>
                  <a:cubicBezTo>
                    <a:pt x="77481" y="199"/>
                    <a:pt x="77343" y="179"/>
                    <a:pt x="77184" y="179"/>
                  </a:cubicBezTo>
                  <a:cubicBezTo>
                    <a:pt x="76847" y="139"/>
                    <a:pt x="76510" y="139"/>
                    <a:pt x="76153" y="119"/>
                  </a:cubicBezTo>
                  <a:cubicBezTo>
                    <a:pt x="74923" y="40"/>
                    <a:pt x="73674" y="0"/>
                    <a:pt x="72444" y="0"/>
                  </a:cubicBezTo>
                  <a:cubicBezTo>
                    <a:pt x="72420" y="0"/>
                    <a:pt x="72396" y="0"/>
                    <a:pt x="72372"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4"/>
            <p:cNvSpPr/>
            <p:nvPr/>
          </p:nvSpPr>
          <p:spPr>
            <a:xfrm>
              <a:off x="6824930" y="2173685"/>
              <a:ext cx="2128235" cy="3052308"/>
            </a:xfrm>
            <a:custGeom>
              <a:rect b="b" l="l" r="r" t="t"/>
              <a:pathLst>
                <a:path extrusionOk="0" h="95169" w="66357">
                  <a:moveTo>
                    <a:pt x="8528" y="0"/>
                  </a:moveTo>
                  <a:lnTo>
                    <a:pt x="8528" y="0"/>
                  </a:lnTo>
                  <a:cubicBezTo>
                    <a:pt x="18761" y="1151"/>
                    <a:pt x="29510" y="6128"/>
                    <a:pt x="36490" y="13267"/>
                  </a:cubicBezTo>
                  <a:cubicBezTo>
                    <a:pt x="44681" y="21597"/>
                    <a:pt x="49202" y="33396"/>
                    <a:pt x="48706" y="45077"/>
                  </a:cubicBezTo>
                  <a:cubicBezTo>
                    <a:pt x="48409" y="51661"/>
                    <a:pt x="46545" y="58265"/>
                    <a:pt x="42816" y="63718"/>
                  </a:cubicBezTo>
                  <a:cubicBezTo>
                    <a:pt x="39048" y="69172"/>
                    <a:pt x="33397" y="73376"/>
                    <a:pt x="26951" y="74824"/>
                  </a:cubicBezTo>
                  <a:cubicBezTo>
                    <a:pt x="25373" y="75178"/>
                    <a:pt x="23751" y="75354"/>
                    <a:pt x="22129" y="75354"/>
                  </a:cubicBezTo>
                  <a:cubicBezTo>
                    <a:pt x="17130" y="75354"/>
                    <a:pt x="12128" y="73681"/>
                    <a:pt x="8369" y="70401"/>
                  </a:cubicBezTo>
                  <a:cubicBezTo>
                    <a:pt x="3412" y="66038"/>
                    <a:pt x="972" y="58820"/>
                    <a:pt x="2797" y="52474"/>
                  </a:cubicBezTo>
                  <a:cubicBezTo>
                    <a:pt x="2975" y="51859"/>
                    <a:pt x="3193" y="51244"/>
                    <a:pt x="3471" y="50669"/>
                  </a:cubicBezTo>
                  <a:lnTo>
                    <a:pt x="3471" y="50669"/>
                  </a:lnTo>
                  <a:cubicBezTo>
                    <a:pt x="477" y="55746"/>
                    <a:pt x="1" y="62647"/>
                    <a:pt x="1290" y="69350"/>
                  </a:cubicBezTo>
                  <a:cubicBezTo>
                    <a:pt x="2638" y="76212"/>
                    <a:pt x="5831" y="82855"/>
                    <a:pt x="10115" y="87079"/>
                  </a:cubicBezTo>
                  <a:cubicBezTo>
                    <a:pt x="15595" y="92490"/>
                    <a:pt x="23255" y="95169"/>
                    <a:pt x="30961" y="95169"/>
                  </a:cubicBezTo>
                  <a:cubicBezTo>
                    <a:pt x="36304" y="95169"/>
                    <a:pt x="41669" y="93881"/>
                    <a:pt x="46346" y="91323"/>
                  </a:cubicBezTo>
                  <a:cubicBezTo>
                    <a:pt x="57789" y="85057"/>
                    <a:pt x="64889" y="72206"/>
                    <a:pt x="65623" y="59177"/>
                  </a:cubicBezTo>
                  <a:cubicBezTo>
                    <a:pt x="66356" y="46168"/>
                    <a:pt x="61339" y="31096"/>
                    <a:pt x="53049" y="21022"/>
                  </a:cubicBezTo>
                  <a:cubicBezTo>
                    <a:pt x="42103" y="7735"/>
                    <a:pt x="30323" y="1587"/>
                    <a:pt x="852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4"/>
            <p:cNvSpPr/>
            <p:nvPr/>
          </p:nvSpPr>
          <p:spPr>
            <a:xfrm>
              <a:off x="-684183" y="-3846354"/>
              <a:ext cx="4139405" cy="4916554"/>
            </a:xfrm>
            <a:custGeom>
              <a:rect b="b" l="l" r="r" t="t"/>
              <a:pathLst>
                <a:path extrusionOk="0" h="153295" w="129064">
                  <a:moveTo>
                    <a:pt x="10182" y="0"/>
                  </a:moveTo>
                  <a:cubicBezTo>
                    <a:pt x="9547" y="0"/>
                    <a:pt x="8916" y="147"/>
                    <a:pt x="8310" y="474"/>
                  </a:cubicBezTo>
                  <a:cubicBezTo>
                    <a:pt x="5335" y="2101"/>
                    <a:pt x="5752" y="6642"/>
                    <a:pt x="7517" y="9537"/>
                  </a:cubicBezTo>
                  <a:cubicBezTo>
                    <a:pt x="9282" y="12453"/>
                    <a:pt x="11999" y="14971"/>
                    <a:pt x="12534" y="18323"/>
                  </a:cubicBezTo>
                  <a:cubicBezTo>
                    <a:pt x="13109" y="21872"/>
                    <a:pt x="11027" y="25303"/>
                    <a:pt x="8647" y="27980"/>
                  </a:cubicBezTo>
                  <a:cubicBezTo>
                    <a:pt x="6267" y="30677"/>
                    <a:pt x="3431" y="33077"/>
                    <a:pt x="1924" y="36349"/>
                  </a:cubicBezTo>
                  <a:cubicBezTo>
                    <a:pt x="1" y="40534"/>
                    <a:pt x="576" y="45412"/>
                    <a:pt x="1309" y="49953"/>
                  </a:cubicBezTo>
                  <a:cubicBezTo>
                    <a:pt x="6565" y="82060"/>
                    <a:pt x="19138" y="114564"/>
                    <a:pt x="44264" y="135248"/>
                  </a:cubicBezTo>
                  <a:lnTo>
                    <a:pt x="103619" y="153294"/>
                  </a:lnTo>
                  <a:cubicBezTo>
                    <a:pt x="101557" y="149843"/>
                    <a:pt x="99970" y="145996"/>
                    <a:pt x="99871" y="141970"/>
                  </a:cubicBezTo>
                  <a:cubicBezTo>
                    <a:pt x="99792" y="137945"/>
                    <a:pt x="101398" y="133741"/>
                    <a:pt x="104690" y="131440"/>
                  </a:cubicBezTo>
                  <a:cubicBezTo>
                    <a:pt x="106200" y="130391"/>
                    <a:pt x="108060" y="129846"/>
                    <a:pt x="109892" y="129846"/>
                  </a:cubicBezTo>
                  <a:cubicBezTo>
                    <a:pt x="112080" y="129846"/>
                    <a:pt x="114229" y="130624"/>
                    <a:pt x="115697" y="132253"/>
                  </a:cubicBezTo>
                  <a:cubicBezTo>
                    <a:pt x="118116" y="134930"/>
                    <a:pt x="118771" y="139551"/>
                    <a:pt x="122221" y="140523"/>
                  </a:cubicBezTo>
                  <a:cubicBezTo>
                    <a:pt x="122587" y="140627"/>
                    <a:pt x="122958" y="140676"/>
                    <a:pt x="123328" y="140676"/>
                  </a:cubicBezTo>
                  <a:cubicBezTo>
                    <a:pt x="125203" y="140676"/>
                    <a:pt x="127041" y="139413"/>
                    <a:pt x="127952" y="137707"/>
                  </a:cubicBezTo>
                  <a:cubicBezTo>
                    <a:pt x="129063" y="135684"/>
                    <a:pt x="129063" y="133245"/>
                    <a:pt x="128627" y="130984"/>
                  </a:cubicBezTo>
                  <a:cubicBezTo>
                    <a:pt x="126941" y="122397"/>
                    <a:pt x="118711" y="115575"/>
                    <a:pt x="109946" y="115535"/>
                  </a:cubicBezTo>
                  <a:cubicBezTo>
                    <a:pt x="109922" y="115535"/>
                    <a:pt x="109898" y="115535"/>
                    <a:pt x="109875" y="115535"/>
                  </a:cubicBezTo>
                  <a:cubicBezTo>
                    <a:pt x="105619" y="115535"/>
                    <a:pt x="101340" y="116931"/>
                    <a:pt x="97141" y="116931"/>
                  </a:cubicBezTo>
                  <a:cubicBezTo>
                    <a:pt x="96002" y="116931"/>
                    <a:pt x="94869" y="116828"/>
                    <a:pt x="93743" y="116567"/>
                  </a:cubicBezTo>
                  <a:cubicBezTo>
                    <a:pt x="86842" y="114940"/>
                    <a:pt x="82479" y="107524"/>
                    <a:pt x="82360" y="100444"/>
                  </a:cubicBezTo>
                  <a:cubicBezTo>
                    <a:pt x="82221" y="93364"/>
                    <a:pt x="85434" y="86641"/>
                    <a:pt x="89162" y="80613"/>
                  </a:cubicBezTo>
                  <a:cubicBezTo>
                    <a:pt x="90848" y="77876"/>
                    <a:pt x="92692" y="75159"/>
                    <a:pt x="93565" y="72045"/>
                  </a:cubicBezTo>
                  <a:cubicBezTo>
                    <a:pt x="94457" y="68952"/>
                    <a:pt x="94180" y="65303"/>
                    <a:pt x="91998" y="62923"/>
                  </a:cubicBezTo>
                  <a:cubicBezTo>
                    <a:pt x="90859" y="61669"/>
                    <a:pt x="89109" y="60977"/>
                    <a:pt x="87423" y="60977"/>
                  </a:cubicBezTo>
                  <a:cubicBezTo>
                    <a:pt x="85910" y="60977"/>
                    <a:pt x="84450" y="61534"/>
                    <a:pt x="83530" y="62745"/>
                  </a:cubicBezTo>
                  <a:cubicBezTo>
                    <a:pt x="81488" y="65402"/>
                    <a:pt x="82876" y="69170"/>
                    <a:pt x="83828" y="72363"/>
                  </a:cubicBezTo>
                  <a:cubicBezTo>
                    <a:pt x="84780" y="75575"/>
                    <a:pt x="84542" y="80057"/>
                    <a:pt x="81329" y="81009"/>
                  </a:cubicBezTo>
                  <a:cubicBezTo>
                    <a:pt x="81006" y="81104"/>
                    <a:pt x="80680" y="81148"/>
                    <a:pt x="80355" y="81148"/>
                  </a:cubicBezTo>
                  <a:cubicBezTo>
                    <a:pt x="78510" y="81148"/>
                    <a:pt x="76728" y="79712"/>
                    <a:pt x="75935" y="77975"/>
                  </a:cubicBezTo>
                  <a:cubicBezTo>
                    <a:pt x="75003" y="75932"/>
                    <a:pt x="75102" y="73572"/>
                    <a:pt x="75221" y="71332"/>
                  </a:cubicBezTo>
                  <a:cubicBezTo>
                    <a:pt x="75578" y="63994"/>
                    <a:pt x="76153" y="56101"/>
                    <a:pt x="80794" y="50410"/>
                  </a:cubicBezTo>
                  <a:cubicBezTo>
                    <a:pt x="82915" y="47812"/>
                    <a:pt x="85712" y="45908"/>
                    <a:pt x="88349" y="43865"/>
                  </a:cubicBezTo>
                  <a:cubicBezTo>
                    <a:pt x="91007" y="41842"/>
                    <a:pt x="93605" y="39562"/>
                    <a:pt x="95072" y="36567"/>
                  </a:cubicBezTo>
                  <a:cubicBezTo>
                    <a:pt x="96520" y="33573"/>
                    <a:pt x="96599" y="29666"/>
                    <a:pt x="94457" y="27128"/>
                  </a:cubicBezTo>
                  <a:cubicBezTo>
                    <a:pt x="93340" y="25806"/>
                    <a:pt x="91567" y="25093"/>
                    <a:pt x="89856" y="25093"/>
                  </a:cubicBezTo>
                  <a:cubicBezTo>
                    <a:pt x="88256" y="25093"/>
                    <a:pt x="86712" y="25716"/>
                    <a:pt x="85811" y="27048"/>
                  </a:cubicBezTo>
                  <a:cubicBezTo>
                    <a:pt x="84383" y="29190"/>
                    <a:pt x="84938" y="32105"/>
                    <a:pt x="83887" y="34445"/>
                  </a:cubicBezTo>
                  <a:cubicBezTo>
                    <a:pt x="82794" y="36912"/>
                    <a:pt x="80050" y="38191"/>
                    <a:pt x="77312" y="38191"/>
                  </a:cubicBezTo>
                  <a:cubicBezTo>
                    <a:pt x="76374" y="38191"/>
                    <a:pt x="75437" y="38041"/>
                    <a:pt x="74566" y="37737"/>
                  </a:cubicBezTo>
                  <a:cubicBezTo>
                    <a:pt x="71136" y="36528"/>
                    <a:pt x="68637" y="33593"/>
                    <a:pt x="66753" y="30499"/>
                  </a:cubicBezTo>
                  <a:cubicBezTo>
                    <a:pt x="64849" y="27405"/>
                    <a:pt x="63401" y="24034"/>
                    <a:pt x="61160" y="21178"/>
                  </a:cubicBezTo>
                  <a:cubicBezTo>
                    <a:pt x="57241" y="16185"/>
                    <a:pt x="50932" y="13179"/>
                    <a:pt x="44593" y="13179"/>
                  </a:cubicBezTo>
                  <a:cubicBezTo>
                    <a:pt x="43908" y="13179"/>
                    <a:pt x="43222" y="13214"/>
                    <a:pt x="42539" y="13285"/>
                  </a:cubicBezTo>
                  <a:cubicBezTo>
                    <a:pt x="38751" y="13682"/>
                    <a:pt x="35122" y="15090"/>
                    <a:pt x="31374" y="15665"/>
                  </a:cubicBezTo>
                  <a:cubicBezTo>
                    <a:pt x="30446" y="15807"/>
                    <a:pt x="29488" y="15887"/>
                    <a:pt x="28531" y="15887"/>
                  </a:cubicBezTo>
                  <a:cubicBezTo>
                    <a:pt x="25602" y="15887"/>
                    <a:pt x="22683" y="15135"/>
                    <a:pt x="20665" y="13087"/>
                  </a:cubicBezTo>
                  <a:cubicBezTo>
                    <a:pt x="18364" y="10767"/>
                    <a:pt x="17730" y="7296"/>
                    <a:pt x="16223" y="4381"/>
                  </a:cubicBezTo>
                  <a:cubicBezTo>
                    <a:pt x="15015" y="2092"/>
                    <a:pt x="12580" y="0"/>
                    <a:pt x="101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4"/>
            <p:cNvSpPr/>
            <p:nvPr/>
          </p:nvSpPr>
          <p:spPr>
            <a:xfrm>
              <a:off x="-344535" y="-3049994"/>
              <a:ext cx="4181356" cy="6920027"/>
            </a:xfrm>
            <a:custGeom>
              <a:rect b="b" l="l" r="r" t="t"/>
              <a:pathLst>
                <a:path extrusionOk="0" h="215762" w="130372">
                  <a:moveTo>
                    <a:pt x="33838" y="1"/>
                  </a:moveTo>
                  <a:cubicBezTo>
                    <a:pt x="28145" y="1"/>
                    <a:pt x="22382" y="1764"/>
                    <a:pt x="17631" y="4935"/>
                  </a:cubicBezTo>
                  <a:cubicBezTo>
                    <a:pt x="9480" y="10409"/>
                    <a:pt x="4185" y="19531"/>
                    <a:pt x="2083" y="29149"/>
                  </a:cubicBezTo>
                  <a:cubicBezTo>
                    <a:pt x="1" y="38747"/>
                    <a:pt x="853" y="48802"/>
                    <a:pt x="3114" y="58361"/>
                  </a:cubicBezTo>
                  <a:cubicBezTo>
                    <a:pt x="7774" y="78192"/>
                    <a:pt x="18483" y="96575"/>
                    <a:pt x="33416" y="110418"/>
                  </a:cubicBezTo>
                  <a:cubicBezTo>
                    <a:pt x="44343" y="120551"/>
                    <a:pt x="57293" y="128167"/>
                    <a:pt x="70025" y="135901"/>
                  </a:cubicBezTo>
                  <a:cubicBezTo>
                    <a:pt x="82757" y="143635"/>
                    <a:pt x="95508" y="151687"/>
                    <a:pt x="105781" y="162455"/>
                  </a:cubicBezTo>
                  <a:cubicBezTo>
                    <a:pt x="116073" y="173223"/>
                    <a:pt x="123768" y="187145"/>
                    <a:pt x="124303" y="202018"/>
                  </a:cubicBezTo>
                  <a:lnTo>
                    <a:pt x="123887" y="215761"/>
                  </a:lnTo>
                  <a:cubicBezTo>
                    <a:pt x="130372" y="198250"/>
                    <a:pt x="126326" y="178340"/>
                    <a:pt x="118037" y="161622"/>
                  </a:cubicBezTo>
                  <a:cubicBezTo>
                    <a:pt x="109747" y="144884"/>
                    <a:pt x="97551" y="130487"/>
                    <a:pt x="86644" y="115316"/>
                  </a:cubicBezTo>
                  <a:cubicBezTo>
                    <a:pt x="75756" y="100165"/>
                    <a:pt x="65880" y="83507"/>
                    <a:pt x="63382" y="65004"/>
                  </a:cubicBezTo>
                  <a:cubicBezTo>
                    <a:pt x="61855" y="53819"/>
                    <a:pt x="63124" y="42396"/>
                    <a:pt x="61736" y="31192"/>
                  </a:cubicBezTo>
                  <a:cubicBezTo>
                    <a:pt x="60347" y="19987"/>
                    <a:pt x="55548" y="8247"/>
                    <a:pt x="45613" y="2873"/>
                  </a:cubicBezTo>
                  <a:cubicBezTo>
                    <a:pt x="41994" y="914"/>
                    <a:pt x="37934" y="1"/>
                    <a:pt x="33838"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4"/>
            <p:cNvSpPr/>
            <p:nvPr/>
          </p:nvSpPr>
          <p:spPr>
            <a:xfrm>
              <a:off x="23722" y="-2666439"/>
              <a:ext cx="2458967" cy="3911530"/>
            </a:xfrm>
            <a:custGeom>
              <a:rect b="b" l="l" r="r" t="t"/>
              <a:pathLst>
                <a:path extrusionOk="0" h="121959" w="76669">
                  <a:moveTo>
                    <a:pt x="15595" y="1"/>
                  </a:moveTo>
                  <a:cubicBezTo>
                    <a:pt x="14385" y="1"/>
                    <a:pt x="13175" y="212"/>
                    <a:pt x="11999" y="671"/>
                  </a:cubicBezTo>
                  <a:cubicBezTo>
                    <a:pt x="7477" y="2456"/>
                    <a:pt x="4879" y="7255"/>
                    <a:pt x="3452" y="11915"/>
                  </a:cubicBezTo>
                  <a:cubicBezTo>
                    <a:pt x="1" y="23120"/>
                    <a:pt x="1131" y="35395"/>
                    <a:pt x="4939" y="46481"/>
                  </a:cubicBezTo>
                  <a:cubicBezTo>
                    <a:pt x="8746" y="57586"/>
                    <a:pt x="15132" y="67621"/>
                    <a:pt x="22152" y="77021"/>
                  </a:cubicBezTo>
                  <a:cubicBezTo>
                    <a:pt x="33278" y="91895"/>
                    <a:pt x="46505" y="105677"/>
                    <a:pt x="62608" y="115196"/>
                  </a:cubicBezTo>
                  <a:cubicBezTo>
                    <a:pt x="66773" y="117655"/>
                    <a:pt x="71969" y="121007"/>
                    <a:pt x="76669" y="121959"/>
                  </a:cubicBezTo>
                  <a:cubicBezTo>
                    <a:pt x="66932" y="112003"/>
                    <a:pt x="58384" y="101195"/>
                    <a:pt x="51483" y="89059"/>
                  </a:cubicBezTo>
                  <a:cubicBezTo>
                    <a:pt x="44681" y="77061"/>
                    <a:pt x="39465" y="64151"/>
                    <a:pt x="36114" y="50764"/>
                  </a:cubicBezTo>
                  <a:cubicBezTo>
                    <a:pt x="34210" y="43209"/>
                    <a:pt x="32901" y="35494"/>
                    <a:pt x="32207" y="27740"/>
                  </a:cubicBezTo>
                  <a:cubicBezTo>
                    <a:pt x="31612" y="21176"/>
                    <a:pt x="31394" y="14315"/>
                    <a:pt x="28320" y="8484"/>
                  </a:cubicBezTo>
                  <a:cubicBezTo>
                    <a:pt x="25818" y="3769"/>
                    <a:pt x="20709" y="1"/>
                    <a:pt x="15595"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4"/>
            <p:cNvSpPr/>
            <p:nvPr/>
          </p:nvSpPr>
          <p:spPr>
            <a:xfrm>
              <a:off x="4861481" y="-3846354"/>
              <a:ext cx="4139373" cy="4916554"/>
            </a:xfrm>
            <a:custGeom>
              <a:rect b="b" l="l" r="r" t="t"/>
              <a:pathLst>
                <a:path extrusionOk="0" h="153295" w="129063">
                  <a:moveTo>
                    <a:pt x="118882" y="0"/>
                  </a:moveTo>
                  <a:cubicBezTo>
                    <a:pt x="116484" y="0"/>
                    <a:pt x="114052" y="2092"/>
                    <a:pt x="112860" y="4381"/>
                  </a:cubicBezTo>
                  <a:cubicBezTo>
                    <a:pt x="111333" y="7296"/>
                    <a:pt x="110699" y="10767"/>
                    <a:pt x="108398" y="13087"/>
                  </a:cubicBezTo>
                  <a:cubicBezTo>
                    <a:pt x="106380" y="15135"/>
                    <a:pt x="103472" y="15887"/>
                    <a:pt x="100549" y="15887"/>
                  </a:cubicBezTo>
                  <a:cubicBezTo>
                    <a:pt x="99594" y="15887"/>
                    <a:pt x="98637" y="15807"/>
                    <a:pt x="97709" y="15665"/>
                  </a:cubicBezTo>
                  <a:cubicBezTo>
                    <a:pt x="93941" y="15090"/>
                    <a:pt x="90332" y="13682"/>
                    <a:pt x="86544" y="13285"/>
                  </a:cubicBezTo>
                  <a:cubicBezTo>
                    <a:pt x="85873" y="13217"/>
                    <a:pt x="85199" y="13183"/>
                    <a:pt x="84526" y="13183"/>
                  </a:cubicBezTo>
                  <a:cubicBezTo>
                    <a:pt x="78172" y="13183"/>
                    <a:pt x="71829" y="16176"/>
                    <a:pt x="67903" y="21178"/>
                  </a:cubicBezTo>
                  <a:cubicBezTo>
                    <a:pt x="65662" y="24034"/>
                    <a:pt x="64214" y="27405"/>
                    <a:pt x="62330" y="30499"/>
                  </a:cubicBezTo>
                  <a:cubicBezTo>
                    <a:pt x="60426" y="33593"/>
                    <a:pt x="57928" y="36547"/>
                    <a:pt x="54517" y="37737"/>
                  </a:cubicBezTo>
                  <a:cubicBezTo>
                    <a:pt x="53640" y="38041"/>
                    <a:pt x="52698" y="38191"/>
                    <a:pt x="51756" y="38191"/>
                  </a:cubicBezTo>
                  <a:cubicBezTo>
                    <a:pt x="49011" y="38191"/>
                    <a:pt x="46269" y="36916"/>
                    <a:pt x="45176" y="34465"/>
                  </a:cubicBezTo>
                  <a:cubicBezTo>
                    <a:pt x="44125" y="32105"/>
                    <a:pt x="44700" y="29190"/>
                    <a:pt x="43252" y="27068"/>
                  </a:cubicBezTo>
                  <a:cubicBezTo>
                    <a:pt x="42350" y="25724"/>
                    <a:pt x="40801" y="25095"/>
                    <a:pt x="39197" y="25095"/>
                  </a:cubicBezTo>
                  <a:cubicBezTo>
                    <a:pt x="37490" y="25095"/>
                    <a:pt x="35721" y="25808"/>
                    <a:pt x="34606" y="27128"/>
                  </a:cubicBezTo>
                  <a:cubicBezTo>
                    <a:pt x="32464" y="29666"/>
                    <a:pt x="32543" y="33573"/>
                    <a:pt x="34011" y="36567"/>
                  </a:cubicBezTo>
                  <a:cubicBezTo>
                    <a:pt x="35459" y="39562"/>
                    <a:pt x="38076" y="41842"/>
                    <a:pt x="40714" y="43885"/>
                  </a:cubicBezTo>
                  <a:cubicBezTo>
                    <a:pt x="43371" y="45908"/>
                    <a:pt x="46168" y="47831"/>
                    <a:pt x="48270" y="50410"/>
                  </a:cubicBezTo>
                  <a:cubicBezTo>
                    <a:pt x="52930" y="56101"/>
                    <a:pt x="53485" y="63994"/>
                    <a:pt x="53862" y="71332"/>
                  </a:cubicBezTo>
                  <a:cubicBezTo>
                    <a:pt x="53961" y="73572"/>
                    <a:pt x="54060" y="75932"/>
                    <a:pt x="53128" y="77975"/>
                  </a:cubicBezTo>
                  <a:cubicBezTo>
                    <a:pt x="52336" y="79712"/>
                    <a:pt x="50553" y="81148"/>
                    <a:pt x="48708" y="81148"/>
                  </a:cubicBezTo>
                  <a:cubicBezTo>
                    <a:pt x="48383" y="81148"/>
                    <a:pt x="48057" y="81104"/>
                    <a:pt x="47734" y="81009"/>
                  </a:cubicBezTo>
                  <a:cubicBezTo>
                    <a:pt x="44522" y="80077"/>
                    <a:pt x="44303" y="75575"/>
                    <a:pt x="45255" y="72363"/>
                  </a:cubicBezTo>
                  <a:cubicBezTo>
                    <a:pt x="46187" y="69170"/>
                    <a:pt x="47576" y="65402"/>
                    <a:pt x="45553" y="62745"/>
                  </a:cubicBezTo>
                  <a:cubicBezTo>
                    <a:pt x="44624" y="61534"/>
                    <a:pt x="43158" y="60977"/>
                    <a:pt x="41643" y="60977"/>
                  </a:cubicBezTo>
                  <a:cubicBezTo>
                    <a:pt x="39955" y="60977"/>
                    <a:pt x="38204" y="61669"/>
                    <a:pt x="37065" y="62923"/>
                  </a:cubicBezTo>
                  <a:cubicBezTo>
                    <a:pt x="34884" y="65303"/>
                    <a:pt x="34626" y="68952"/>
                    <a:pt x="35498" y="72045"/>
                  </a:cubicBezTo>
                  <a:cubicBezTo>
                    <a:pt x="36371" y="75159"/>
                    <a:pt x="38215" y="77876"/>
                    <a:pt x="39901" y="80613"/>
                  </a:cubicBezTo>
                  <a:cubicBezTo>
                    <a:pt x="43629" y="86641"/>
                    <a:pt x="46842" y="93364"/>
                    <a:pt x="46723" y="100444"/>
                  </a:cubicBezTo>
                  <a:cubicBezTo>
                    <a:pt x="46584" y="107524"/>
                    <a:pt x="42221" y="114940"/>
                    <a:pt x="35320" y="116567"/>
                  </a:cubicBezTo>
                  <a:cubicBezTo>
                    <a:pt x="34194" y="116828"/>
                    <a:pt x="33061" y="116931"/>
                    <a:pt x="31922" y="116931"/>
                  </a:cubicBezTo>
                  <a:cubicBezTo>
                    <a:pt x="27723" y="116931"/>
                    <a:pt x="23444" y="115535"/>
                    <a:pt x="19188" y="115535"/>
                  </a:cubicBezTo>
                  <a:cubicBezTo>
                    <a:pt x="19165" y="115535"/>
                    <a:pt x="19141" y="115535"/>
                    <a:pt x="19118" y="115535"/>
                  </a:cubicBezTo>
                  <a:cubicBezTo>
                    <a:pt x="10372" y="115575"/>
                    <a:pt x="2122" y="122397"/>
                    <a:pt x="456" y="130984"/>
                  </a:cubicBezTo>
                  <a:cubicBezTo>
                    <a:pt x="0" y="133245"/>
                    <a:pt x="0" y="135704"/>
                    <a:pt x="1111" y="137707"/>
                  </a:cubicBezTo>
                  <a:cubicBezTo>
                    <a:pt x="2022" y="139413"/>
                    <a:pt x="3860" y="140676"/>
                    <a:pt x="5735" y="140676"/>
                  </a:cubicBezTo>
                  <a:cubicBezTo>
                    <a:pt x="6105" y="140676"/>
                    <a:pt x="6476" y="140627"/>
                    <a:pt x="6842" y="140523"/>
                  </a:cubicBezTo>
                  <a:cubicBezTo>
                    <a:pt x="10312" y="139551"/>
                    <a:pt x="10967" y="134930"/>
                    <a:pt x="13366" y="132253"/>
                  </a:cubicBezTo>
                  <a:cubicBezTo>
                    <a:pt x="14834" y="130624"/>
                    <a:pt x="16989" y="129846"/>
                    <a:pt x="19179" y="129846"/>
                  </a:cubicBezTo>
                  <a:cubicBezTo>
                    <a:pt x="21013" y="129846"/>
                    <a:pt x="22872" y="130391"/>
                    <a:pt x="24373" y="131440"/>
                  </a:cubicBezTo>
                  <a:cubicBezTo>
                    <a:pt x="27665" y="133741"/>
                    <a:pt x="29291" y="137945"/>
                    <a:pt x="29192" y="141970"/>
                  </a:cubicBezTo>
                  <a:cubicBezTo>
                    <a:pt x="29113" y="145996"/>
                    <a:pt x="27526" y="149843"/>
                    <a:pt x="25444" y="153294"/>
                  </a:cubicBezTo>
                  <a:lnTo>
                    <a:pt x="84819" y="135248"/>
                  </a:lnTo>
                  <a:cubicBezTo>
                    <a:pt x="109925" y="114564"/>
                    <a:pt x="122498" y="82060"/>
                    <a:pt x="127754" y="49953"/>
                  </a:cubicBezTo>
                  <a:cubicBezTo>
                    <a:pt x="128488" y="45412"/>
                    <a:pt x="129063" y="40534"/>
                    <a:pt x="127139" y="36349"/>
                  </a:cubicBezTo>
                  <a:cubicBezTo>
                    <a:pt x="125632" y="33077"/>
                    <a:pt x="122816" y="30677"/>
                    <a:pt x="120436" y="27980"/>
                  </a:cubicBezTo>
                  <a:cubicBezTo>
                    <a:pt x="118036" y="25303"/>
                    <a:pt x="115974" y="21872"/>
                    <a:pt x="116529" y="18323"/>
                  </a:cubicBezTo>
                  <a:cubicBezTo>
                    <a:pt x="117065" y="14971"/>
                    <a:pt x="119782" y="12453"/>
                    <a:pt x="121547" y="9537"/>
                  </a:cubicBezTo>
                  <a:cubicBezTo>
                    <a:pt x="123331" y="6642"/>
                    <a:pt x="123748" y="2101"/>
                    <a:pt x="120753" y="474"/>
                  </a:cubicBezTo>
                  <a:cubicBezTo>
                    <a:pt x="120148" y="147"/>
                    <a:pt x="119516" y="0"/>
                    <a:pt x="1188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4"/>
            <p:cNvSpPr/>
            <p:nvPr/>
          </p:nvSpPr>
          <p:spPr>
            <a:xfrm>
              <a:off x="4480491" y="-3050186"/>
              <a:ext cx="4181356" cy="6920219"/>
            </a:xfrm>
            <a:custGeom>
              <a:rect b="b" l="l" r="r" t="t"/>
              <a:pathLst>
                <a:path extrusionOk="0" h="215768" w="130372">
                  <a:moveTo>
                    <a:pt x="96536" y="1"/>
                  </a:moveTo>
                  <a:cubicBezTo>
                    <a:pt x="92436" y="1"/>
                    <a:pt x="88375" y="917"/>
                    <a:pt x="84759" y="2879"/>
                  </a:cubicBezTo>
                  <a:cubicBezTo>
                    <a:pt x="74824" y="8253"/>
                    <a:pt x="70025" y="19993"/>
                    <a:pt x="68636" y="31198"/>
                  </a:cubicBezTo>
                  <a:cubicBezTo>
                    <a:pt x="67248" y="42402"/>
                    <a:pt x="68498" y="53825"/>
                    <a:pt x="66990" y="65010"/>
                  </a:cubicBezTo>
                  <a:cubicBezTo>
                    <a:pt x="64492" y="83513"/>
                    <a:pt x="54596" y="100171"/>
                    <a:pt x="43708" y="115322"/>
                  </a:cubicBezTo>
                  <a:cubicBezTo>
                    <a:pt x="32821" y="130493"/>
                    <a:pt x="20605" y="144890"/>
                    <a:pt x="12335" y="161628"/>
                  </a:cubicBezTo>
                  <a:cubicBezTo>
                    <a:pt x="4046" y="178346"/>
                    <a:pt x="0" y="198256"/>
                    <a:pt x="6485" y="215767"/>
                  </a:cubicBezTo>
                  <a:lnTo>
                    <a:pt x="6049" y="202024"/>
                  </a:lnTo>
                  <a:cubicBezTo>
                    <a:pt x="6584" y="187151"/>
                    <a:pt x="14299" y="173229"/>
                    <a:pt x="24571" y="162461"/>
                  </a:cubicBezTo>
                  <a:cubicBezTo>
                    <a:pt x="34864" y="151693"/>
                    <a:pt x="47615" y="143641"/>
                    <a:pt x="60327" y="135907"/>
                  </a:cubicBezTo>
                  <a:cubicBezTo>
                    <a:pt x="73059" y="128173"/>
                    <a:pt x="86009" y="120557"/>
                    <a:pt x="96936" y="110424"/>
                  </a:cubicBezTo>
                  <a:cubicBezTo>
                    <a:pt x="111889" y="96581"/>
                    <a:pt x="122578" y="78198"/>
                    <a:pt x="127258" y="58367"/>
                  </a:cubicBezTo>
                  <a:cubicBezTo>
                    <a:pt x="129499" y="48788"/>
                    <a:pt x="130372" y="38753"/>
                    <a:pt x="128269" y="29135"/>
                  </a:cubicBezTo>
                  <a:cubicBezTo>
                    <a:pt x="126167" y="19537"/>
                    <a:pt x="120892" y="10415"/>
                    <a:pt x="112722" y="4941"/>
                  </a:cubicBezTo>
                  <a:cubicBezTo>
                    <a:pt x="107975" y="1762"/>
                    <a:pt x="102218" y="1"/>
                    <a:pt x="9653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4"/>
            <p:cNvSpPr/>
            <p:nvPr/>
          </p:nvSpPr>
          <p:spPr>
            <a:xfrm>
              <a:off x="5833985" y="-2666439"/>
              <a:ext cx="2459608" cy="3911530"/>
            </a:xfrm>
            <a:custGeom>
              <a:rect b="b" l="l" r="r" t="t"/>
              <a:pathLst>
                <a:path extrusionOk="0" h="121959" w="76689">
                  <a:moveTo>
                    <a:pt x="61084" y="1"/>
                  </a:moveTo>
                  <a:cubicBezTo>
                    <a:pt x="55980" y="1"/>
                    <a:pt x="50871" y="3769"/>
                    <a:pt x="48369" y="8484"/>
                  </a:cubicBezTo>
                  <a:cubicBezTo>
                    <a:pt x="45275" y="14315"/>
                    <a:pt x="45057" y="21176"/>
                    <a:pt x="44482" y="27740"/>
                  </a:cubicBezTo>
                  <a:cubicBezTo>
                    <a:pt x="43788" y="35494"/>
                    <a:pt x="42479" y="43209"/>
                    <a:pt x="40575" y="50764"/>
                  </a:cubicBezTo>
                  <a:cubicBezTo>
                    <a:pt x="37204" y="64151"/>
                    <a:pt x="32008" y="77061"/>
                    <a:pt x="25186" y="89059"/>
                  </a:cubicBezTo>
                  <a:cubicBezTo>
                    <a:pt x="18305" y="101195"/>
                    <a:pt x="9737" y="111984"/>
                    <a:pt x="0" y="121959"/>
                  </a:cubicBezTo>
                  <a:cubicBezTo>
                    <a:pt x="4720" y="121007"/>
                    <a:pt x="9896" y="117655"/>
                    <a:pt x="14061" y="115196"/>
                  </a:cubicBezTo>
                  <a:cubicBezTo>
                    <a:pt x="30164" y="105677"/>
                    <a:pt x="43391" y="91895"/>
                    <a:pt x="54537" y="77021"/>
                  </a:cubicBezTo>
                  <a:cubicBezTo>
                    <a:pt x="61557" y="67621"/>
                    <a:pt x="67923" y="57586"/>
                    <a:pt x="71730" y="46481"/>
                  </a:cubicBezTo>
                  <a:cubicBezTo>
                    <a:pt x="75558" y="35395"/>
                    <a:pt x="76688" y="23120"/>
                    <a:pt x="73238" y="11915"/>
                  </a:cubicBezTo>
                  <a:cubicBezTo>
                    <a:pt x="71810" y="7255"/>
                    <a:pt x="69212" y="2456"/>
                    <a:pt x="64670" y="671"/>
                  </a:cubicBezTo>
                  <a:cubicBezTo>
                    <a:pt x="63498" y="212"/>
                    <a:pt x="62291" y="1"/>
                    <a:pt x="6108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
            <p:cNvSpPr/>
            <p:nvPr/>
          </p:nvSpPr>
          <p:spPr>
            <a:xfrm>
              <a:off x="5297796" y="263030"/>
              <a:ext cx="1059034" cy="1482712"/>
            </a:xfrm>
            <a:custGeom>
              <a:rect b="b" l="l" r="r" t="t"/>
              <a:pathLst>
                <a:path extrusionOk="0" h="46230" w="33020">
                  <a:moveTo>
                    <a:pt x="33000" y="0"/>
                  </a:moveTo>
                  <a:cubicBezTo>
                    <a:pt x="33000" y="0"/>
                    <a:pt x="32960" y="80"/>
                    <a:pt x="32881" y="258"/>
                  </a:cubicBezTo>
                  <a:cubicBezTo>
                    <a:pt x="32782" y="417"/>
                    <a:pt x="32663" y="694"/>
                    <a:pt x="32504" y="1091"/>
                  </a:cubicBezTo>
                  <a:cubicBezTo>
                    <a:pt x="32127" y="1864"/>
                    <a:pt x="31552" y="3134"/>
                    <a:pt x="30461" y="4938"/>
                  </a:cubicBezTo>
                  <a:cubicBezTo>
                    <a:pt x="29906" y="5850"/>
                    <a:pt x="29252" y="6882"/>
                    <a:pt x="28399" y="8052"/>
                  </a:cubicBezTo>
                  <a:cubicBezTo>
                    <a:pt x="27546" y="9222"/>
                    <a:pt x="26555" y="10531"/>
                    <a:pt x="25345" y="11959"/>
                  </a:cubicBezTo>
                  <a:cubicBezTo>
                    <a:pt x="22965" y="14874"/>
                    <a:pt x="19792" y="18305"/>
                    <a:pt x="16183" y="22806"/>
                  </a:cubicBezTo>
                  <a:cubicBezTo>
                    <a:pt x="12574" y="27328"/>
                    <a:pt x="9817" y="31096"/>
                    <a:pt x="7675" y="34189"/>
                  </a:cubicBezTo>
                  <a:cubicBezTo>
                    <a:pt x="5533" y="37263"/>
                    <a:pt x="3987" y="39663"/>
                    <a:pt x="2856" y="41448"/>
                  </a:cubicBezTo>
                  <a:cubicBezTo>
                    <a:pt x="1746" y="43232"/>
                    <a:pt x="1032" y="44422"/>
                    <a:pt x="595" y="45176"/>
                  </a:cubicBezTo>
                  <a:cubicBezTo>
                    <a:pt x="377" y="45553"/>
                    <a:pt x="219" y="45810"/>
                    <a:pt x="139" y="45989"/>
                  </a:cubicBezTo>
                  <a:cubicBezTo>
                    <a:pt x="40" y="46148"/>
                    <a:pt x="0" y="46227"/>
                    <a:pt x="20" y="46227"/>
                  </a:cubicBezTo>
                  <a:cubicBezTo>
                    <a:pt x="20" y="46229"/>
                    <a:pt x="21" y="46230"/>
                    <a:pt x="22" y="46230"/>
                  </a:cubicBezTo>
                  <a:cubicBezTo>
                    <a:pt x="33" y="46230"/>
                    <a:pt x="90" y="46151"/>
                    <a:pt x="179" y="46009"/>
                  </a:cubicBezTo>
                  <a:cubicBezTo>
                    <a:pt x="278" y="45850"/>
                    <a:pt x="437" y="45592"/>
                    <a:pt x="675" y="45235"/>
                  </a:cubicBezTo>
                  <a:cubicBezTo>
                    <a:pt x="1131" y="44502"/>
                    <a:pt x="1884" y="43312"/>
                    <a:pt x="3015" y="41547"/>
                  </a:cubicBezTo>
                  <a:cubicBezTo>
                    <a:pt x="4165" y="39782"/>
                    <a:pt x="5732" y="37402"/>
                    <a:pt x="7874" y="34328"/>
                  </a:cubicBezTo>
                  <a:cubicBezTo>
                    <a:pt x="10035" y="31254"/>
                    <a:pt x="12772" y="27486"/>
                    <a:pt x="16401" y="22985"/>
                  </a:cubicBezTo>
                  <a:cubicBezTo>
                    <a:pt x="20010" y="18483"/>
                    <a:pt x="23163" y="15032"/>
                    <a:pt x="25543" y="12117"/>
                  </a:cubicBezTo>
                  <a:cubicBezTo>
                    <a:pt x="26733" y="10669"/>
                    <a:pt x="27745" y="9361"/>
                    <a:pt x="28577" y="8191"/>
                  </a:cubicBezTo>
                  <a:cubicBezTo>
                    <a:pt x="29430" y="7001"/>
                    <a:pt x="30065" y="5950"/>
                    <a:pt x="30620" y="5037"/>
                  </a:cubicBezTo>
                  <a:cubicBezTo>
                    <a:pt x="31711" y="3213"/>
                    <a:pt x="32246" y="1924"/>
                    <a:pt x="32603" y="1131"/>
                  </a:cubicBezTo>
                  <a:cubicBezTo>
                    <a:pt x="32762" y="734"/>
                    <a:pt x="32861" y="456"/>
                    <a:pt x="32921" y="258"/>
                  </a:cubicBezTo>
                  <a:cubicBezTo>
                    <a:pt x="32980" y="80"/>
                    <a:pt x="33020" y="0"/>
                    <a:pt x="3300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
            <p:cNvSpPr/>
            <p:nvPr/>
          </p:nvSpPr>
          <p:spPr>
            <a:xfrm>
              <a:off x="5585936" y="1440251"/>
              <a:ext cx="131690" cy="164275"/>
            </a:xfrm>
            <a:custGeom>
              <a:rect b="b" l="l" r="r" t="t"/>
              <a:pathLst>
                <a:path extrusionOk="0" h="5122" w="4106">
                  <a:moveTo>
                    <a:pt x="4057" y="0"/>
                  </a:moveTo>
                  <a:cubicBezTo>
                    <a:pt x="4018" y="0"/>
                    <a:pt x="3876" y="95"/>
                    <a:pt x="3570" y="419"/>
                  </a:cubicBezTo>
                  <a:cubicBezTo>
                    <a:pt x="3233" y="757"/>
                    <a:pt x="2677" y="1351"/>
                    <a:pt x="1844" y="2402"/>
                  </a:cubicBezTo>
                  <a:cubicBezTo>
                    <a:pt x="1031" y="3434"/>
                    <a:pt x="575" y="4128"/>
                    <a:pt x="317" y="4524"/>
                  </a:cubicBezTo>
                  <a:cubicBezTo>
                    <a:pt x="60" y="4941"/>
                    <a:pt x="0" y="5100"/>
                    <a:pt x="40" y="5119"/>
                  </a:cubicBezTo>
                  <a:cubicBezTo>
                    <a:pt x="42" y="5121"/>
                    <a:pt x="46" y="5121"/>
                    <a:pt x="49" y="5121"/>
                  </a:cubicBezTo>
                  <a:cubicBezTo>
                    <a:pt x="94" y="5121"/>
                    <a:pt x="199" y="4994"/>
                    <a:pt x="476" y="4643"/>
                  </a:cubicBezTo>
                  <a:cubicBezTo>
                    <a:pt x="773" y="4267"/>
                    <a:pt x="1249" y="3592"/>
                    <a:pt x="2063" y="2561"/>
                  </a:cubicBezTo>
                  <a:cubicBezTo>
                    <a:pt x="2876" y="1530"/>
                    <a:pt x="3411" y="915"/>
                    <a:pt x="3709" y="538"/>
                  </a:cubicBezTo>
                  <a:cubicBezTo>
                    <a:pt x="4026" y="162"/>
                    <a:pt x="4105" y="23"/>
                    <a:pt x="4065" y="3"/>
                  </a:cubicBezTo>
                  <a:cubicBezTo>
                    <a:pt x="4064" y="1"/>
                    <a:pt x="4061" y="0"/>
                    <a:pt x="40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
            <p:cNvSpPr/>
            <p:nvPr/>
          </p:nvSpPr>
          <p:spPr>
            <a:xfrm>
              <a:off x="7031638" y="-359048"/>
              <a:ext cx="735294" cy="1132897"/>
            </a:xfrm>
            <a:custGeom>
              <a:rect b="b" l="l" r="r" t="t"/>
              <a:pathLst>
                <a:path extrusionOk="0" h="35323" w="22926">
                  <a:moveTo>
                    <a:pt x="22903" y="0"/>
                  </a:moveTo>
                  <a:cubicBezTo>
                    <a:pt x="22878" y="0"/>
                    <a:pt x="22779" y="243"/>
                    <a:pt x="22569" y="834"/>
                  </a:cubicBezTo>
                  <a:cubicBezTo>
                    <a:pt x="22371" y="1449"/>
                    <a:pt x="22053" y="2441"/>
                    <a:pt x="21498" y="3928"/>
                  </a:cubicBezTo>
                  <a:cubicBezTo>
                    <a:pt x="21359" y="4285"/>
                    <a:pt x="21220" y="4701"/>
                    <a:pt x="21042" y="5118"/>
                  </a:cubicBezTo>
                  <a:cubicBezTo>
                    <a:pt x="20863" y="5554"/>
                    <a:pt x="20685" y="6030"/>
                    <a:pt x="20467" y="6526"/>
                  </a:cubicBezTo>
                  <a:cubicBezTo>
                    <a:pt x="20090" y="7537"/>
                    <a:pt x="19554" y="8648"/>
                    <a:pt x="18999" y="9937"/>
                  </a:cubicBezTo>
                  <a:cubicBezTo>
                    <a:pt x="17789" y="12475"/>
                    <a:pt x="16183" y="15569"/>
                    <a:pt x="13843" y="19218"/>
                  </a:cubicBezTo>
                  <a:cubicBezTo>
                    <a:pt x="11483" y="22827"/>
                    <a:pt x="9302" y="25564"/>
                    <a:pt x="7477" y="27706"/>
                  </a:cubicBezTo>
                  <a:cubicBezTo>
                    <a:pt x="6545" y="28737"/>
                    <a:pt x="5732" y="29669"/>
                    <a:pt x="4978" y="30442"/>
                  </a:cubicBezTo>
                  <a:cubicBezTo>
                    <a:pt x="4602" y="30839"/>
                    <a:pt x="4264" y="31196"/>
                    <a:pt x="3927" y="31533"/>
                  </a:cubicBezTo>
                  <a:cubicBezTo>
                    <a:pt x="3610" y="31870"/>
                    <a:pt x="3293" y="32168"/>
                    <a:pt x="3015" y="32445"/>
                  </a:cubicBezTo>
                  <a:cubicBezTo>
                    <a:pt x="1905" y="33556"/>
                    <a:pt x="1111" y="34250"/>
                    <a:pt x="635" y="34686"/>
                  </a:cubicBezTo>
                  <a:cubicBezTo>
                    <a:pt x="179" y="35142"/>
                    <a:pt x="1" y="35321"/>
                    <a:pt x="1" y="35321"/>
                  </a:cubicBezTo>
                  <a:cubicBezTo>
                    <a:pt x="2" y="35322"/>
                    <a:pt x="3" y="35322"/>
                    <a:pt x="6" y="35322"/>
                  </a:cubicBezTo>
                  <a:cubicBezTo>
                    <a:pt x="43" y="35322"/>
                    <a:pt x="246" y="35159"/>
                    <a:pt x="715" y="34765"/>
                  </a:cubicBezTo>
                  <a:cubicBezTo>
                    <a:pt x="1210" y="34349"/>
                    <a:pt x="2004" y="33675"/>
                    <a:pt x="3154" y="32584"/>
                  </a:cubicBezTo>
                  <a:cubicBezTo>
                    <a:pt x="3432" y="32306"/>
                    <a:pt x="3749" y="32009"/>
                    <a:pt x="4086" y="31692"/>
                  </a:cubicBezTo>
                  <a:cubicBezTo>
                    <a:pt x="4403" y="31355"/>
                    <a:pt x="4760" y="30998"/>
                    <a:pt x="5137" y="30601"/>
                  </a:cubicBezTo>
                  <a:cubicBezTo>
                    <a:pt x="5910" y="29847"/>
                    <a:pt x="6724" y="28915"/>
                    <a:pt x="7675" y="27864"/>
                  </a:cubicBezTo>
                  <a:cubicBezTo>
                    <a:pt x="9520" y="25742"/>
                    <a:pt x="11701" y="23006"/>
                    <a:pt x="14081" y="19357"/>
                  </a:cubicBezTo>
                  <a:cubicBezTo>
                    <a:pt x="16421" y="15708"/>
                    <a:pt x="18027" y="12594"/>
                    <a:pt x="19217" y="10036"/>
                  </a:cubicBezTo>
                  <a:cubicBezTo>
                    <a:pt x="19773" y="8747"/>
                    <a:pt x="20308" y="7616"/>
                    <a:pt x="20685" y="6605"/>
                  </a:cubicBezTo>
                  <a:cubicBezTo>
                    <a:pt x="20883" y="6109"/>
                    <a:pt x="21062" y="5633"/>
                    <a:pt x="21240" y="5197"/>
                  </a:cubicBezTo>
                  <a:cubicBezTo>
                    <a:pt x="21399" y="4761"/>
                    <a:pt x="21538" y="4364"/>
                    <a:pt x="21676" y="3987"/>
                  </a:cubicBezTo>
                  <a:cubicBezTo>
                    <a:pt x="22212" y="2500"/>
                    <a:pt x="22489" y="1489"/>
                    <a:pt x="22688" y="854"/>
                  </a:cubicBezTo>
                  <a:cubicBezTo>
                    <a:pt x="22866" y="239"/>
                    <a:pt x="22926" y="1"/>
                    <a:pt x="22906" y="1"/>
                  </a:cubicBezTo>
                  <a:cubicBezTo>
                    <a:pt x="22905" y="1"/>
                    <a:pt x="22904" y="0"/>
                    <a:pt x="229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
            <p:cNvSpPr/>
            <p:nvPr/>
          </p:nvSpPr>
          <p:spPr>
            <a:xfrm>
              <a:off x="1665997" y="-354557"/>
              <a:ext cx="494237" cy="1084532"/>
            </a:xfrm>
            <a:custGeom>
              <a:rect b="b" l="l" r="r" t="t"/>
              <a:pathLst>
                <a:path extrusionOk="0" h="33815" w="15410">
                  <a:moveTo>
                    <a:pt x="20" y="0"/>
                  </a:moveTo>
                  <a:cubicBezTo>
                    <a:pt x="0" y="0"/>
                    <a:pt x="20" y="218"/>
                    <a:pt x="119" y="774"/>
                  </a:cubicBezTo>
                  <a:cubicBezTo>
                    <a:pt x="219" y="1349"/>
                    <a:pt x="357" y="2261"/>
                    <a:pt x="675" y="3609"/>
                  </a:cubicBezTo>
                  <a:cubicBezTo>
                    <a:pt x="1309" y="6326"/>
                    <a:pt x="2360" y="10947"/>
                    <a:pt x="5474" y="17928"/>
                  </a:cubicBezTo>
                  <a:cubicBezTo>
                    <a:pt x="8687" y="24849"/>
                    <a:pt x="11483" y="28696"/>
                    <a:pt x="13109" y="30937"/>
                  </a:cubicBezTo>
                  <a:cubicBezTo>
                    <a:pt x="13922" y="32067"/>
                    <a:pt x="14517" y="32781"/>
                    <a:pt x="14874" y="33217"/>
                  </a:cubicBezTo>
                  <a:cubicBezTo>
                    <a:pt x="15211" y="33649"/>
                    <a:pt x="15372" y="33814"/>
                    <a:pt x="15388" y="33814"/>
                  </a:cubicBezTo>
                  <a:cubicBezTo>
                    <a:pt x="15389" y="33814"/>
                    <a:pt x="15390" y="33813"/>
                    <a:pt x="15390" y="33812"/>
                  </a:cubicBezTo>
                  <a:cubicBezTo>
                    <a:pt x="15409" y="33812"/>
                    <a:pt x="15290" y="33614"/>
                    <a:pt x="14953" y="33158"/>
                  </a:cubicBezTo>
                  <a:cubicBezTo>
                    <a:pt x="14616" y="32702"/>
                    <a:pt x="14061" y="31968"/>
                    <a:pt x="13268" y="30838"/>
                  </a:cubicBezTo>
                  <a:cubicBezTo>
                    <a:pt x="11681" y="28557"/>
                    <a:pt x="8925" y="24710"/>
                    <a:pt x="5732" y="17809"/>
                  </a:cubicBezTo>
                  <a:cubicBezTo>
                    <a:pt x="2618" y="10848"/>
                    <a:pt x="1547" y="6247"/>
                    <a:pt x="853" y="3570"/>
                  </a:cubicBezTo>
                  <a:cubicBezTo>
                    <a:pt x="516" y="2221"/>
                    <a:pt x="357" y="1309"/>
                    <a:pt x="219" y="754"/>
                  </a:cubicBezTo>
                  <a:cubicBezTo>
                    <a:pt x="100" y="198"/>
                    <a:pt x="40" y="0"/>
                    <a:pt x="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
            <p:cNvSpPr/>
            <p:nvPr/>
          </p:nvSpPr>
          <p:spPr>
            <a:xfrm>
              <a:off x="2017736" y="212131"/>
              <a:ext cx="311039" cy="581410"/>
            </a:xfrm>
            <a:custGeom>
              <a:rect b="b" l="l" r="r" t="t"/>
              <a:pathLst>
                <a:path extrusionOk="0" h="18128" w="9698">
                  <a:moveTo>
                    <a:pt x="63" y="0"/>
                  </a:moveTo>
                  <a:cubicBezTo>
                    <a:pt x="62" y="0"/>
                    <a:pt x="61" y="0"/>
                    <a:pt x="60" y="1"/>
                  </a:cubicBezTo>
                  <a:cubicBezTo>
                    <a:pt x="0" y="21"/>
                    <a:pt x="853" y="1766"/>
                    <a:pt x="4720" y="9123"/>
                  </a:cubicBezTo>
                  <a:cubicBezTo>
                    <a:pt x="8563" y="16397"/>
                    <a:pt x="9537" y="18127"/>
                    <a:pt x="9616" y="18127"/>
                  </a:cubicBezTo>
                  <a:cubicBezTo>
                    <a:pt x="9617" y="18127"/>
                    <a:pt x="9618" y="18127"/>
                    <a:pt x="9618" y="18127"/>
                  </a:cubicBezTo>
                  <a:cubicBezTo>
                    <a:pt x="9698" y="18087"/>
                    <a:pt x="8845" y="16342"/>
                    <a:pt x="4958" y="9004"/>
                  </a:cubicBezTo>
                  <a:cubicBezTo>
                    <a:pt x="1135" y="1730"/>
                    <a:pt x="161" y="0"/>
                    <a:pt x="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4"/>
            <p:cNvSpPr/>
            <p:nvPr/>
          </p:nvSpPr>
          <p:spPr>
            <a:xfrm>
              <a:off x="2306485" y="840560"/>
              <a:ext cx="866952" cy="1016410"/>
            </a:xfrm>
            <a:custGeom>
              <a:rect b="b" l="l" r="r" t="t"/>
              <a:pathLst>
                <a:path extrusionOk="0" h="31691" w="27031">
                  <a:moveTo>
                    <a:pt x="1" y="0"/>
                  </a:moveTo>
                  <a:cubicBezTo>
                    <a:pt x="1" y="20"/>
                    <a:pt x="120" y="238"/>
                    <a:pt x="457" y="773"/>
                  </a:cubicBezTo>
                  <a:cubicBezTo>
                    <a:pt x="635" y="1051"/>
                    <a:pt x="873" y="1388"/>
                    <a:pt x="1190" y="1825"/>
                  </a:cubicBezTo>
                  <a:cubicBezTo>
                    <a:pt x="1349" y="2043"/>
                    <a:pt x="1508" y="2281"/>
                    <a:pt x="1726" y="2519"/>
                  </a:cubicBezTo>
                  <a:cubicBezTo>
                    <a:pt x="1924" y="2776"/>
                    <a:pt x="2142" y="3074"/>
                    <a:pt x="2380" y="3371"/>
                  </a:cubicBezTo>
                  <a:cubicBezTo>
                    <a:pt x="3372" y="4581"/>
                    <a:pt x="4800" y="6148"/>
                    <a:pt x="6803" y="8071"/>
                  </a:cubicBezTo>
                  <a:cubicBezTo>
                    <a:pt x="7814" y="9023"/>
                    <a:pt x="8964" y="10074"/>
                    <a:pt x="10273" y="11225"/>
                  </a:cubicBezTo>
                  <a:cubicBezTo>
                    <a:pt x="11582" y="12375"/>
                    <a:pt x="13050" y="13624"/>
                    <a:pt x="14636" y="15052"/>
                  </a:cubicBezTo>
                  <a:cubicBezTo>
                    <a:pt x="17809" y="17868"/>
                    <a:pt x="20209" y="20367"/>
                    <a:pt x="21914" y="22548"/>
                  </a:cubicBezTo>
                  <a:cubicBezTo>
                    <a:pt x="23640" y="24710"/>
                    <a:pt x="24710" y="26514"/>
                    <a:pt x="25405" y="27903"/>
                  </a:cubicBezTo>
                  <a:cubicBezTo>
                    <a:pt x="25583" y="28260"/>
                    <a:pt x="25722" y="28577"/>
                    <a:pt x="25861" y="28874"/>
                  </a:cubicBezTo>
                  <a:cubicBezTo>
                    <a:pt x="25940" y="29013"/>
                    <a:pt x="26000" y="29152"/>
                    <a:pt x="26059" y="29291"/>
                  </a:cubicBezTo>
                  <a:cubicBezTo>
                    <a:pt x="26118" y="29430"/>
                    <a:pt x="26178" y="29568"/>
                    <a:pt x="26218" y="29687"/>
                  </a:cubicBezTo>
                  <a:cubicBezTo>
                    <a:pt x="26416" y="30183"/>
                    <a:pt x="26575" y="30560"/>
                    <a:pt x="26674" y="30857"/>
                  </a:cubicBezTo>
                  <a:cubicBezTo>
                    <a:pt x="26892" y="31472"/>
                    <a:pt x="26991" y="31690"/>
                    <a:pt x="27011" y="31690"/>
                  </a:cubicBezTo>
                  <a:cubicBezTo>
                    <a:pt x="27031" y="31690"/>
                    <a:pt x="26971" y="31433"/>
                    <a:pt x="26773" y="30818"/>
                  </a:cubicBezTo>
                  <a:cubicBezTo>
                    <a:pt x="26694" y="30520"/>
                    <a:pt x="26555" y="30124"/>
                    <a:pt x="26356" y="29628"/>
                  </a:cubicBezTo>
                  <a:cubicBezTo>
                    <a:pt x="26317" y="29489"/>
                    <a:pt x="26257" y="29370"/>
                    <a:pt x="26218" y="29231"/>
                  </a:cubicBezTo>
                  <a:cubicBezTo>
                    <a:pt x="26158" y="29093"/>
                    <a:pt x="26099" y="28954"/>
                    <a:pt x="26019" y="28795"/>
                  </a:cubicBezTo>
                  <a:cubicBezTo>
                    <a:pt x="25881" y="28498"/>
                    <a:pt x="25762" y="28160"/>
                    <a:pt x="25583" y="27823"/>
                  </a:cubicBezTo>
                  <a:cubicBezTo>
                    <a:pt x="24889" y="26395"/>
                    <a:pt x="23838" y="24571"/>
                    <a:pt x="22113" y="22370"/>
                  </a:cubicBezTo>
                  <a:cubicBezTo>
                    <a:pt x="20407" y="20188"/>
                    <a:pt x="18007" y="17670"/>
                    <a:pt x="14815" y="14834"/>
                  </a:cubicBezTo>
                  <a:cubicBezTo>
                    <a:pt x="13228" y="13406"/>
                    <a:pt x="11761" y="12157"/>
                    <a:pt x="10452" y="11006"/>
                  </a:cubicBezTo>
                  <a:cubicBezTo>
                    <a:pt x="9143" y="9856"/>
                    <a:pt x="7993" y="8825"/>
                    <a:pt x="6981" y="7873"/>
                  </a:cubicBezTo>
                  <a:cubicBezTo>
                    <a:pt x="4958" y="5969"/>
                    <a:pt x="3550" y="4442"/>
                    <a:pt x="2539" y="3252"/>
                  </a:cubicBezTo>
                  <a:cubicBezTo>
                    <a:pt x="2281" y="2955"/>
                    <a:pt x="2063" y="2677"/>
                    <a:pt x="1865" y="2419"/>
                  </a:cubicBezTo>
                  <a:cubicBezTo>
                    <a:pt x="1647" y="2162"/>
                    <a:pt x="1468" y="1944"/>
                    <a:pt x="1309" y="1725"/>
                  </a:cubicBezTo>
                  <a:cubicBezTo>
                    <a:pt x="992" y="1309"/>
                    <a:pt x="734" y="972"/>
                    <a:pt x="556" y="714"/>
                  </a:cubicBezTo>
                  <a:cubicBezTo>
                    <a:pt x="179" y="198"/>
                    <a:pt x="20"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
            <p:cNvSpPr/>
            <p:nvPr/>
          </p:nvSpPr>
          <p:spPr>
            <a:xfrm>
              <a:off x="2775899" y="1505615"/>
              <a:ext cx="318672" cy="387596"/>
            </a:xfrm>
            <a:custGeom>
              <a:rect b="b" l="l" r="r" t="t"/>
              <a:pathLst>
                <a:path extrusionOk="0" h="12085" w="9936">
                  <a:moveTo>
                    <a:pt x="34" y="1"/>
                  </a:moveTo>
                  <a:cubicBezTo>
                    <a:pt x="25" y="1"/>
                    <a:pt x="20" y="3"/>
                    <a:pt x="20" y="8"/>
                  </a:cubicBezTo>
                  <a:cubicBezTo>
                    <a:pt x="0" y="8"/>
                    <a:pt x="79" y="87"/>
                    <a:pt x="278" y="206"/>
                  </a:cubicBezTo>
                  <a:cubicBezTo>
                    <a:pt x="476" y="345"/>
                    <a:pt x="833" y="543"/>
                    <a:pt x="1309" y="880"/>
                  </a:cubicBezTo>
                  <a:cubicBezTo>
                    <a:pt x="2281" y="1535"/>
                    <a:pt x="3986" y="2645"/>
                    <a:pt x="6069" y="5144"/>
                  </a:cubicBezTo>
                  <a:cubicBezTo>
                    <a:pt x="8111" y="7662"/>
                    <a:pt x="8865" y="9546"/>
                    <a:pt x="9321" y="10637"/>
                  </a:cubicBezTo>
                  <a:cubicBezTo>
                    <a:pt x="9559" y="11173"/>
                    <a:pt x="9678" y="11549"/>
                    <a:pt x="9777" y="11767"/>
                  </a:cubicBezTo>
                  <a:cubicBezTo>
                    <a:pt x="9856" y="12005"/>
                    <a:pt x="9916" y="12085"/>
                    <a:pt x="9936" y="12085"/>
                  </a:cubicBezTo>
                  <a:cubicBezTo>
                    <a:pt x="9936" y="12065"/>
                    <a:pt x="9936" y="11986"/>
                    <a:pt x="9876" y="11728"/>
                  </a:cubicBezTo>
                  <a:cubicBezTo>
                    <a:pt x="9817" y="11510"/>
                    <a:pt x="9718" y="11113"/>
                    <a:pt x="9499" y="10558"/>
                  </a:cubicBezTo>
                  <a:cubicBezTo>
                    <a:pt x="9083" y="9447"/>
                    <a:pt x="8329" y="7524"/>
                    <a:pt x="6287" y="4965"/>
                  </a:cubicBezTo>
                  <a:cubicBezTo>
                    <a:pt x="4165" y="2447"/>
                    <a:pt x="2420" y="1336"/>
                    <a:pt x="1428" y="721"/>
                  </a:cubicBezTo>
                  <a:cubicBezTo>
                    <a:pt x="912" y="404"/>
                    <a:pt x="555" y="226"/>
                    <a:pt x="337" y="127"/>
                  </a:cubicBezTo>
                  <a:cubicBezTo>
                    <a:pt x="166" y="33"/>
                    <a:pt x="68"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4"/>
            <p:cNvSpPr/>
            <p:nvPr/>
          </p:nvSpPr>
          <p:spPr>
            <a:xfrm>
              <a:off x="2419702" y="1540734"/>
              <a:ext cx="1008167" cy="905214"/>
            </a:xfrm>
            <a:custGeom>
              <a:rect b="b" l="l" r="r" t="t"/>
              <a:pathLst>
                <a:path extrusionOk="0" h="28224" w="31434">
                  <a:moveTo>
                    <a:pt x="25" y="1"/>
                  </a:moveTo>
                  <a:cubicBezTo>
                    <a:pt x="22" y="1"/>
                    <a:pt x="20" y="2"/>
                    <a:pt x="20" y="3"/>
                  </a:cubicBezTo>
                  <a:cubicBezTo>
                    <a:pt x="1" y="23"/>
                    <a:pt x="219" y="142"/>
                    <a:pt x="794" y="459"/>
                  </a:cubicBezTo>
                  <a:cubicBezTo>
                    <a:pt x="1369" y="777"/>
                    <a:pt x="2301" y="1233"/>
                    <a:pt x="3669" y="2046"/>
                  </a:cubicBezTo>
                  <a:cubicBezTo>
                    <a:pt x="4007" y="2224"/>
                    <a:pt x="4383" y="2443"/>
                    <a:pt x="4800" y="2680"/>
                  </a:cubicBezTo>
                  <a:cubicBezTo>
                    <a:pt x="5196" y="2918"/>
                    <a:pt x="5613" y="3176"/>
                    <a:pt x="6089" y="3454"/>
                  </a:cubicBezTo>
                  <a:cubicBezTo>
                    <a:pt x="7021" y="4009"/>
                    <a:pt x="8032" y="4703"/>
                    <a:pt x="9202" y="5477"/>
                  </a:cubicBezTo>
                  <a:cubicBezTo>
                    <a:pt x="11523" y="7063"/>
                    <a:pt x="14339" y="9145"/>
                    <a:pt x="17571" y="12041"/>
                  </a:cubicBezTo>
                  <a:cubicBezTo>
                    <a:pt x="20784" y="14936"/>
                    <a:pt x="23164" y="17534"/>
                    <a:pt x="24988" y="19656"/>
                  </a:cubicBezTo>
                  <a:cubicBezTo>
                    <a:pt x="25880" y="20747"/>
                    <a:pt x="26674" y="21679"/>
                    <a:pt x="27328" y="22551"/>
                  </a:cubicBezTo>
                  <a:cubicBezTo>
                    <a:pt x="27645" y="22988"/>
                    <a:pt x="27963" y="23384"/>
                    <a:pt x="28240" y="23761"/>
                  </a:cubicBezTo>
                  <a:cubicBezTo>
                    <a:pt x="28518" y="24138"/>
                    <a:pt x="28756" y="24475"/>
                    <a:pt x="28994" y="24812"/>
                  </a:cubicBezTo>
                  <a:cubicBezTo>
                    <a:pt x="29946" y="26081"/>
                    <a:pt x="30501" y="26954"/>
                    <a:pt x="30878" y="27489"/>
                  </a:cubicBezTo>
                  <a:cubicBezTo>
                    <a:pt x="31235" y="28025"/>
                    <a:pt x="31394" y="28223"/>
                    <a:pt x="31413" y="28223"/>
                  </a:cubicBezTo>
                  <a:cubicBezTo>
                    <a:pt x="31433" y="28203"/>
                    <a:pt x="31294" y="27985"/>
                    <a:pt x="30957" y="27430"/>
                  </a:cubicBezTo>
                  <a:cubicBezTo>
                    <a:pt x="30620" y="26875"/>
                    <a:pt x="30085" y="25982"/>
                    <a:pt x="29153" y="24693"/>
                  </a:cubicBezTo>
                  <a:cubicBezTo>
                    <a:pt x="28935" y="24356"/>
                    <a:pt x="28677" y="23999"/>
                    <a:pt x="28419" y="23622"/>
                  </a:cubicBezTo>
                  <a:cubicBezTo>
                    <a:pt x="28121" y="23245"/>
                    <a:pt x="27824" y="22849"/>
                    <a:pt x="27507" y="22413"/>
                  </a:cubicBezTo>
                  <a:cubicBezTo>
                    <a:pt x="26872" y="21540"/>
                    <a:pt x="26059" y="20588"/>
                    <a:pt x="25186" y="19497"/>
                  </a:cubicBezTo>
                  <a:cubicBezTo>
                    <a:pt x="23342" y="17336"/>
                    <a:pt x="20982" y="14758"/>
                    <a:pt x="17750" y="11823"/>
                  </a:cubicBezTo>
                  <a:cubicBezTo>
                    <a:pt x="14517" y="8927"/>
                    <a:pt x="11681" y="6845"/>
                    <a:pt x="9341" y="5259"/>
                  </a:cubicBezTo>
                  <a:cubicBezTo>
                    <a:pt x="8151" y="4505"/>
                    <a:pt x="7140" y="3811"/>
                    <a:pt x="6188" y="3275"/>
                  </a:cubicBezTo>
                  <a:cubicBezTo>
                    <a:pt x="5732" y="2978"/>
                    <a:pt x="5296" y="2740"/>
                    <a:pt x="4899" y="2482"/>
                  </a:cubicBezTo>
                  <a:cubicBezTo>
                    <a:pt x="4482" y="2264"/>
                    <a:pt x="4106" y="2066"/>
                    <a:pt x="3769" y="1867"/>
                  </a:cubicBezTo>
                  <a:cubicBezTo>
                    <a:pt x="2380" y="1094"/>
                    <a:pt x="1428" y="638"/>
                    <a:pt x="833" y="360"/>
                  </a:cubicBezTo>
                  <a:cubicBezTo>
                    <a:pt x="305" y="105"/>
                    <a:pt x="62" y="1"/>
                    <a:pt x="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4"/>
            <p:cNvSpPr/>
            <p:nvPr/>
          </p:nvSpPr>
          <p:spPr>
            <a:xfrm>
              <a:off x="3298072" y="2048891"/>
              <a:ext cx="103722" cy="150965"/>
            </a:xfrm>
            <a:custGeom>
              <a:rect b="b" l="l" r="r" t="t"/>
              <a:pathLst>
                <a:path extrusionOk="0" h="4707" w="3234">
                  <a:moveTo>
                    <a:pt x="32" y="1"/>
                  </a:moveTo>
                  <a:cubicBezTo>
                    <a:pt x="27" y="1"/>
                    <a:pt x="23" y="2"/>
                    <a:pt x="21" y="4"/>
                  </a:cubicBezTo>
                  <a:cubicBezTo>
                    <a:pt x="1" y="44"/>
                    <a:pt x="80" y="143"/>
                    <a:pt x="358" y="461"/>
                  </a:cubicBezTo>
                  <a:cubicBezTo>
                    <a:pt x="635" y="778"/>
                    <a:pt x="1131" y="1293"/>
                    <a:pt x="1786" y="2226"/>
                  </a:cubicBezTo>
                  <a:cubicBezTo>
                    <a:pt x="2420" y="3197"/>
                    <a:pt x="2718" y="3832"/>
                    <a:pt x="2896" y="4228"/>
                  </a:cubicBezTo>
                  <a:cubicBezTo>
                    <a:pt x="3062" y="4579"/>
                    <a:pt x="3142" y="4707"/>
                    <a:pt x="3185" y="4707"/>
                  </a:cubicBezTo>
                  <a:cubicBezTo>
                    <a:pt x="3188" y="4707"/>
                    <a:pt x="3191" y="4706"/>
                    <a:pt x="3194" y="4704"/>
                  </a:cubicBezTo>
                  <a:cubicBezTo>
                    <a:pt x="3233" y="4685"/>
                    <a:pt x="3213" y="4546"/>
                    <a:pt x="3075" y="4149"/>
                  </a:cubicBezTo>
                  <a:cubicBezTo>
                    <a:pt x="2936" y="3753"/>
                    <a:pt x="2678" y="3058"/>
                    <a:pt x="2023" y="2087"/>
                  </a:cubicBezTo>
                  <a:cubicBezTo>
                    <a:pt x="1349" y="1115"/>
                    <a:pt x="814" y="599"/>
                    <a:pt x="496" y="322"/>
                  </a:cubicBezTo>
                  <a:cubicBezTo>
                    <a:pt x="215" y="76"/>
                    <a:pt x="74" y="1"/>
                    <a:pt x="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
            <p:cNvSpPr/>
            <p:nvPr/>
          </p:nvSpPr>
          <p:spPr>
            <a:xfrm>
              <a:off x="1671706" y="1036972"/>
              <a:ext cx="945209" cy="382561"/>
            </a:xfrm>
            <a:custGeom>
              <a:rect b="b" l="l" r="r" t="t"/>
              <a:pathLst>
                <a:path extrusionOk="0" h="11928" w="29471">
                  <a:moveTo>
                    <a:pt x="15" y="0"/>
                  </a:moveTo>
                  <a:cubicBezTo>
                    <a:pt x="8" y="0"/>
                    <a:pt x="3" y="1"/>
                    <a:pt x="1" y="4"/>
                  </a:cubicBezTo>
                  <a:cubicBezTo>
                    <a:pt x="1" y="24"/>
                    <a:pt x="160" y="123"/>
                    <a:pt x="596" y="321"/>
                  </a:cubicBezTo>
                  <a:cubicBezTo>
                    <a:pt x="1032" y="539"/>
                    <a:pt x="1746" y="857"/>
                    <a:pt x="2817" y="1333"/>
                  </a:cubicBezTo>
                  <a:cubicBezTo>
                    <a:pt x="4979" y="2284"/>
                    <a:pt x="8628" y="3891"/>
                    <a:pt x="14597" y="6310"/>
                  </a:cubicBezTo>
                  <a:cubicBezTo>
                    <a:pt x="20586" y="8730"/>
                    <a:pt x="24294" y="10118"/>
                    <a:pt x="26515" y="10931"/>
                  </a:cubicBezTo>
                  <a:cubicBezTo>
                    <a:pt x="27626" y="11328"/>
                    <a:pt x="28360" y="11585"/>
                    <a:pt x="28816" y="11744"/>
                  </a:cubicBezTo>
                  <a:cubicBezTo>
                    <a:pt x="29201" y="11878"/>
                    <a:pt x="29389" y="11927"/>
                    <a:pt x="29449" y="11927"/>
                  </a:cubicBezTo>
                  <a:cubicBezTo>
                    <a:pt x="29460" y="11927"/>
                    <a:pt x="29467" y="11926"/>
                    <a:pt x="29470" y="11922"/>
                  </a:cubicBezTo>
                  <a:cubicBezTo>
                    <a:pt x="29470" y="11903"/>
                    <a:pt x="29292" y="11823"/>
                    <a:pt x="28856" y="11645"/>
                  </a:cubicBezTo>
                  <a:cubicBezTo>
                    <a:pt x="28399" y="11466"/>
                    <a:pt x="27685" y="11169"/>
                    <a:pt x="26595" y="10752"/>
                  </a:cubicBezTo>
                  <a:cubicBezTo>
                    <a:pt x="24393" y="9880"/>
                    <a:pt x="20685" y="8472"/>
                    <a:pt x="14696" y="6052"/>
                  </a:cubicBezTo>
                  <a:cubicBezTo>
                    <a:pt x="8727" y="3633"/>
                    <a:pt x="5078" y="2066"/>
                    <a:pt x="2896" y="1154"/>
                  </a:cubicBezTo>
                  <a:cubicBezTo>
                    <a:pt x="1806" y="698"/>
                    <a:pt x="1092" y="401"/>
                    <a:pt x="636" y="222"/>
                  </a:cubicBezTo>
                  <a:cubicBezTo>
                    <a:pt x="252" y="65"/>
                    <a:pt x="68" y="0"/>
                    <a:pt x="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
            <p:cNvSpPr/>
            <p:nvPr/>
          </p:nvSpPr>
          <p:spPr>
            <a:xfrm>
              <a:off x="906551" y="161906"/>
              <a:ext cx="807169" cy="730996"/>
            </a:xfrm>
            <a:custGeom>
              <a:rect b="b" l="l" r="r" t="t"/>
              <a:pathLst>
                <a:path extrusionOk="0" h="22792" w="25167">
                  <a:moveTo>
                    <a:pt x="1" y="0"/>
                  </a:moveTo>
                  <a:cubicBezTo>
                    <a:pt x="1" y="20"/>
                    <a:pt x="100" y="198"/>
                    <a:pt x="378" y="655"/>
                  </a:cubicBezTo>
                  <a:cubicBezTo>
                    <a:pt x="655" y="1111"/>
                    <a:pt x="1111" y="1825"/>
                    <a:pt x="1805" y="2895"/>
                  </a:cubicBezTo>
                  <a:cubicBezTo>
                    <a:pt x="2519" y="3986"/>
                    <a:pt x="3491" y="5434"/>
                    <a:pt x="4840" y="7298"/>
                  </a:cubicBezTo>
                  <a:cubicBezTo>
                    <a:pt x="6188" y="9142"/>
                    <a:pt x="7913" y="11423"/>
                    <a:pt x="10392" y="13981"/>
                  </a:cubicBezTo>
                  <a:cubicBezTo>
                    <a:pt x="12871" y="16500"/>
                    <a:pt x="15172" y="18245"/>
                    <a:pt x="17115" y="19474"/>
                  </a:cubicBezTo>
                  <a:cubicBezTo>
                    <a:pt x="19079" y="20684"/>
                    <a:pt x="20665" y="21398"/>
                    <a:pt x="21875" y="21854"/>
                  </a:cubicBezTo>
                  <a:cubicBezTo>
                    <a:pt x="22192" y="21973"/>
                    <a:pt x="22470" y="22072"/>
                    <a:pt x="22728" y="22152"/>
                  </a:cubicBezTo>
                  <a:cubicBezTo>
                    <a:pt x="22985" y="22251"/>
                    <a:pt x="23203" y="22310"/>
                    <a:pt x="23422" y="22370"/>
                  </a:cubicBezTo>
                  <a:cubicBezTo>
                    <a:pt x="23858" y="22509"/>
                    <a:pt x="24175" y="22588"/>
                    <a:pt x="24433" y="22647"/>
                  </a:cubicBezTo>
                  <a:cubicBezTo>
                    <a:pt x="24865" y="22747"/>
                    <a:pt x="25088" y="22791"/>
                    <a:pt x="25149" y="22791"/>
                  </a:cubicBezTo>
                  <a:cubicBezTo>
                    <a:pt x="25161" y="22791"/>
                    <a:pt x="25167" y="22789"/>
                    <a:pt x="25167" y="22786"/>
                  </a:cubicBezTo>
                  <a:cubicBezTo>
                    <a:pt x="25167" y="22766"/>
                    <a:pt x="24968" y="22687"/>
                    <a:pt x="24473" y="22548"/>
                  </a:cubicBezTo>
                  <a:cubicBezTo>
                    <a:pt x="24215" y="22469"/>
                    <a:pt x="23878" y="22370"/>
                    <a:pt x="23461" y="22231"/>
                  </a:cubicBezTo>
                  <a:cubicBezTo>
                    <a:pt x="23263" y="22171"/>
                    <a:pt x="23025" y="22092"/>
                    <a:pt x="22787" y="21993"/>
                  </a:cubicBezTo>
                  <a:cubicBezTo>
                    <a:pt x="22529" y="21894"/>
                    <a:pt x="22252" y="21814"/>
                    <a:pt x="21954" y="21676"/>
                  </a:cubicBezTo>
                  <a:cubicBezTo>
                    <a:pt x="20764" y="21200"/>
                    <a:pt x="19178" y="20466"/>
                    <a:pt x="17254" y="19256"/>
                  </a:cubicBezTo>
                  <a:cubicBezTo>
                    <a:pt x="15311" y="18027"/>
                    <a:pt x="13050" y="16301"/>
                    <a:pt x="10571" y="13783"/>
                  </a:cubicBezTo>
                  <a:cubicBezTo>
                    <a:pt x="8132" y="11244"/>
                    <a:pt x="6406" y="8984"/>
                    <a:pt x="5038" y="7139"/>
                  </a:cubicBezTo>
                  <a:cubicBezTo>
                    <a:pt x="3689" y="5295"/>
                    <a:pt x="2698" y="3867"/>
                    <a:pt x="1964" y="2796"/>
                  </a:cubicBezTo>
                  <a:cubicBezTo>
                    <a:pt x="1250" y="1725"/>
                    <a:pt x="754" y="1031"/>
                    <a:pt x="457" y="595"/>
                  </a:cubicBezTo>
                  <a:cubicBezTo>
                    <a:pt x="159" y="159"/>
                    <a:pt x="21"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
            <p:cNvSpPr/>
            <p:nvPr/>
          </p:nvSpPr>
          <p:spPr>
            <a:xfrm>
              <a:off x="678868" y="117967"/>
              <a:ext cx="475154" cy="488015"/>
            </a:xfrm>
            <a:custGeom>
              <a:rect b="b" l="l" r="r" t="t"/>
              <a:pathLst>
                <a:path extrusionOk="0" h="15216" w="14815">
                  <a:moveTo>
                    <a:pt x="4" y="1"/>
                  </a:moveTo>
                  <a:cubicBezTo>
                    <a:pt x="2" y="1"/>
                    <a:pt x="1" y="1"/>
                    <a:pt x="0" y="2"/>
                  </a:cubicBezTo>
                  <a:cubicBezTo>
                    <a:pt x="0" y="22"/>
                    <a:pt x="60" y="121"/>
                    <a:pt x="258" y="379"/>
                  </a:cubicBezTo>
                  <a:cubicBezTo>
                    <a:pt x="436" y="656"/>
                    <a:pt x="754" y="1053"/>
                    <a:pt x="1250" y="1668"/>
                  </a:cubicBezTo>
                  <a:cubicBezTo>
                    <a:pt x="2261" y="2897"/>
                    <a:pt x="3947" y="4940"/>
                    <a:pt x="6961" y="8033"/>
                  </a:cubicBezTo>
                  <a:cubicBezTo>
                    <a:pt x="9975" y="11127"/>
                    <a:pt x="11958" y="12872"/>
                    <a:pt x="13168" y="13923"/>
                  </a:cubicBezTo>
                  <a:cubicBezTo>
                    <a:pt x="13763" y="14439"/>
                    <a:pt x="14160" y="14756"/>
                    <a:pt x="14418" y="14954"/>
                  </a:cubicBezTo>
                  <a:cubicBezTo>
                    <a:pt x="14650" y="15133"/>
                    <a:pt x="14753" y="15215"/>
                    <a:pt x="14786" y="15215"/>
                  </a:cubicBezTo>
                  <a:cubicBezTo>
                    <a:pt x="14790" y="15215"/>
                    <a:pt x="14792" y="15214"/>
                    <a:pt x="14794" y="15212"/>
                  </a:cubicBezTo>
                  <a:cubicBezTo>
                    <a:pt x="14814" y="15173"/>
                    <a:pt x="14457" y="14836"/>
                    <a:pt x="13287" y="13765"/>
                  </a:cubicBezTo>
                  <a:cubicBezTo>
                    <a:pt x="12137" y="12694"/>
                    <a:pt x="10154" y="10929"/>
                    <a:pt x="7159" y="7855"/>
                  </a:cubicBezTo>
                  <a:cubicBezTo>
                    <a:pt x="4165" y="4761"/>
                    <a:pt x="2439" y="2738"/>
                    <a:pt x="1408" y="1549"/>
                  </a:cubicBezTo>
                  <a:cubicBezTo>
                    <a:pt x="402" y="388"/>
                    <a:pt x="57" y="1"/>
                    <a:pt x="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
            <p:cNvSpPr/>
            <p:nvPr/>
          </p:nvSpPr>
          <p:spPr>
            <a:xfrm>
              <a:off x="2469959" y="2855450"/>
              <a:ext cx="741003" cy="860666"/>
            </a:xfrm>
            <a:custGeom>
              <a:rect b="b" l="l" r="r" t="t"/>
              <a:pathLst>
                <a:path extrusionOk="0" h="26835" w="23104">
                  <a:moveTo>
                    <a:pt x="24" y="0"/>
                  </a:moveTo>
                  <a:cubicBezTo>
                    <a:pt x="21" y="0"/>
                    <a:pt x="20" y="1"/>
                    <a:pt x="20" y="2"/>
                  </a:cubicBezTo>
                  <a:cubicBezTo>
                    <a:pt x="0" y="2"/>
                    <a:pt x="179" y="141"/>
                    <a:pt x="635" y="439"/>
                  </a:cubicBezTo>
                  <a:cubicBezTo>
                    <a:pt x="1091" y="736"/>
                    <a:pt x="1845" y="1192"/>
                    <a:pt x="2935" y="1966"/>
                  </a:cubicBezTo>
                  <a:cubicBezTo>
                    <a:pt x="3213" y="2144"/>
                    <a:pt x="3510" y="2343"/>
                    <a:pt x="3828" y="2581"/>
                  </a:cubicBezTo>
                  <a:cubicBezTo>
                    <a:pt x="4145" y="2799"/>
                    <a:pt x="4482" y="3056"/>
                    <a:pt x="4859" y="3334"/>
                  </a:cubicBezTo>
                  <a:cubicBezTo>
                    <a:pt x="5593" y="3850"/>
                    <a:pt x="6386" y="4544"/>
                    <a:pt x="7318" y="5278"/>
                  </a:cubicBezTo>
                  <a:cubicBezTo>
                    <a:pt x="9123" y="6805"/>
                    <a:pt x="11304" y="8808"/>
                    <a:pt x="13684" y="11564"/>
                  </a:cubicBezTo>
                  <a:cubicBezTo>
                    <a:pt x="16064" y="14340"/>
                    <a:pt x="17710" y="16800"/>
                    <a:pt x="18959" y="18822"/>
                  </a:cubicBezTo>
                  <a:cubicBezTo>
                    <a:pt x="19554" y="19834"/>
                    <a:pt x="20109" y="20726"/>
                    <a:pt x="20506" y="21539"/>
                  </a:cubicBezTo>
                  <a:cubicBezTo>
                    <a:pt x="20724" y="21936"/>
                    <a:pt x="20922" y="22313"/>
                    <a:pt x="21101" y="22670"/>
                  </a:cubicBezTo>
                  <a:cubicBezTo>
                    <a:pt x="21279" y="23007"/>
                    <a:pt x="21438" y="23344"/>
                    <a:pt x="21577" y="23641"/>
                  </a:cubicBezTo>
                  <a:cubicBezTo>
                    <a:pt x="22172" y="24831"/>
                    <a:pt x="22509" y="25664"/>
                    <a:pt x="22747" y="26160"/>
                  </a:cubicBezTo>
                  <a:cubicBezTo>
                    <a:pt x="22965" y="26656"/>
                    <a:pt x="23064" y="26834"/>
                    <a:pt x="23084" y="26834"/>
                  </a:cubicBezTo>
                  <a:cubicBezTo>
                    <a:pt x="23104" y="26814"/>
                    <a:pt x="23044" y="26616"/>
                    <a:pt x="22826" y="26120"/>
                  </a:cubicBezTo>
                  <a:cubicBezTo>
                    <a:pt x="22628" y="25605"/>
                    <a:pt x="22330" y="24772"/>
                    <a:pt x="21755" y="23562"/>
                  </a:cubicBezTo>
                  <a:cubicBezTo>
                    <a:pt x="21616" y="23265"/>
                    <a:pt x="21458" y="22927"/>
                    <a:pt x="21299" y="22570"/>
                  </a:cubicBezTo>
                  <a:cubicBezTo>
                    <a:pt x="21121" y="22213"/>
                    <a:pt x="20922" y="21837"/>
                    <a:pt x="20704" y="21440"/>
                  </a:cubicBezTo>
                  <a:cubicBezTo>
                    <a:pt x="20308" y="20607"/>
                    <a:pt x="19752" y="19715"/>
                    <a:pt x="19177" y="18684"/>
                  </a:cubicBezTo>
                  <a:cubicBezTo>
                    <a:pt x="17928" y="16661"/>
                    <a:pt x="16282" y="14182"/>
                    <a:pt x="13902" y="11386"/>
                  </a:cubicBezTo>
                  <a:cubicBezTo>
                    <a:pt x="11483" y="8629"/>
                    <a:pt x="9301" y="6606"/>
                    <a:pt x="7477" y="5079"/>
                  </a:cubicBezTo>
                  <a:cubicBezTo>
                    <a:pt x="6545" y="4346"/>
                    <a:pt x="5751" y="3671"/>
                    <a:pt x="4998" y="3156"/>
                  </a:cubicBezTo>
                  <a:cubicBezTo>
                    <a:pt x="4621" y="2878"/>
                    <a:pt x="4284" y="2640"/>
                    <a:pt x="3967" y="2402"/>
                  </a:cubicBezTo>
                  <a:cubicBezTo>
                    <a:pt x="3629" y="2184"/>
                    <a:pt x="3332" y="1986"/>
                    <a:pt x="3054" y="1787"/>
                  </a:cubicBezTo>
                  <a:cubicBezTo>
                    <a:pt x="1944" y="1054"/>
                    <a:pt x="1170" y="617"/>
                    <a:pt x="694" y="340"/>
                  </a:cubicBezTo>
                  <a:cubicBezTo>
                    <a:pt x="258" y="103"/>
                    <a:pt x="55" y="0"/>
                    <a:pt x="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
            <p:cNvSpPr/>
            <p:nvPr/>
          </p:nvSpPr>
          <p:spPr>
            <a:xfrm>
              <a:off x="2859224" y="3302476"/>
              <a:ext cx="215623" cy="285189"/>
            </a:xfrm>
            <a:custGeom>
              <a:rect b="b" l="l" r="r" t="t"/>
              <a:pathLst>
                <a:path extrusionOk="0" h="8892" w="6723">
                  <a:moveTo>
                    <a:pt x="51" y="0"/>
                  </a:moveTo>
                  <a:cubicBezTo>
                    <a:pt x="45" y="0"/>
                    <a:pt x="42" y="2"/>
                    <a:pt x="40" y="6"/>
                  </a:cubicBezTo>
                  <a:cubicBezTo>
                    <a:pt x="0" y="26"/>
                    <a:pt x="179" y="224"/>
                    <a:pt x="734" y="839"/>
                  </a:cubicBezTo>
                  <a:cubicBezTo>
                    <a:pt x="1289" y="1454"/>
                    <a:pt x="2261" y="2465"/>
                    <a:pt x="3609" y="4250"/>
                  </a:cubicBezTo>
                  <a:cubicBezTo>
                    <a:pt x="4958" y="6074"/>
                    <a:pt x="5652" y="7284"/>
                    <a:pt x="6088" y="7978"/>
                  </a:cubicBezTo>
                  <a:cubicBezTo>
                    <a:pt x="6488" y="8663"/>
                    <a:pt x="6632" y="8891"/>
                    <a:pt x="6678" y="8891"/>
                  </a:cubicBezTo>
                  <a:cubicBezTo>
                    <a:pt x="6680" y="8891"/>
                    <a:pt x="6682" y="8891"/>
                    <a:pt x="6683" y="8890"/>
                  </a:cubicBezTo>
                  <a:cubicBezTo>
                    <a:pt x="6723" y="8870"/>
                    <a:pt x="6624" y="8613"/>
                    <a:pt x="6247" y="7879"/>
                  </a:cubicBezTo>
                  <a:cubicBezTo>
                    <a:pt x="5870" y="7145"/>
                    <a:pt x="5176" y="5916"/>
                    <a:pt x="3827" y="4091"/>
                  </a:cubicBezTo>
                  <a:cubicBezTo>
                    <a:pt x="2459" y="2286"/>
                    <a:pt x="1468" y="1275"/>
                    <a:pt x="873" y="700"/>
                  </a:cubicBezTo>
                  <a:cubicBezTo>
                    <a:pt x="334" y="179"/>
                    <a:pt x="104" y="0"/>
                    <a:pt x="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4"/>
            <p:cNvSpPr/>
            <p:nvPr/>
          </p:nvSpPr>
          <p:spPr>
            <a:xfrm>
              <a:off x="2908199" y="3038616"/>
              <a:ext cx="169856" cy="204334"/>
            </a:xfrm>
            <a:custGeom>
              <a:rect b="b" l="l" r="r" t="t"/>
              <a:pathLst>
                <a:path extrusionOk="0" h="6371" w="5296">
                  <a:moveTo>
                    <a:pt x="49" y="0"/>
                  </a:moveTo>
                  <a:cubicBezTo>
                    <a:pt x="45" y="0"/>
                    <a:pt x="42" y="1"/>
                    <a:pt x="40" y="3"/>
                  </a:cubicBezTo>
                  <a:cubicBezTo>
                    <a:pt x="0" y="43"/>
                    <a:pt x="139" y="181"/>
                    <a:pt x="615" y="578"/>
                  </a:cubicBezTo>
                  <a:cubicBezTo>
                    <a:pt x="1051" y="994"/>
                    <a:pt x="1844" y="1669"/>
                    <a:pt x="2915" y="2958"/>
                  </a:cubicBezTo>
                  <a:cubicBezTo>
                    <a:pt x="3966" y="4267"/>
                    <a:pt x="4482" y="5159"/>
                    <a:pt x="4799" y="5694"/>
                  </a:cubicBezTo>
                  <a:cubicBezTo>
                    <a:pt x="5101" y="6185"/>
                    <a:pt x="5205" y="6370"/>
                    <a:pt x="5249" y="6370"/>
                  </a:cubicBezTo>
                  <a:cubicBezTo>
                    <a:pt x="5251" y="6370"/>
                    <a:pt x="5253" y="6370"/>
                    <a:pt x="5255" y="6369"/>
                  </a:cubicBezTo>
                  <a:cubicBezTo>
                    <a:pt x="5295" y="6349"/>
                    <a:pt x="5236" y="6151"/>
                    <a:pt x="4978" y="5595"/>
                  </a:cubicBezTo>
                  <a:cubicBezTo>
                    <a:pt x="4700" y="5040"/>
                    <a:pt x="4204" y="4108"/>
                    <a:pt x="3133" y="2779"/>
                  </a:cubicBezTo>
                  <a:cubicBezTo>
                    <a:pt x="2043" y="1490"/>
                    <a:pt x="1210" y="816"/>
                    <a:pt x="734" y="439"/>
                  </a:cubicBezTo>
                  <a:cubicBezTo>
                    <a:pt x="283" y="97"/>
                    <a:pt x="95" y="0"/>
                    <a:pt x="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4"/>
            <p:cNvSpPr/>
            <p:nvPr/>
          </p:nvSpPr>
          <p:spPr>
            <a:xfrm>
              <a:off x="1683155" y="2546399"/>
              <a:ext cx="720669" cy="302155"/>
            </a:xfrm>
            <a:custGeom>
              <a:rect b="b" l="l" r="r" t="t"/>
              <a:pathLst>
                <a:path extrusionOk="0" h="9421" w="22470">
                  <a:moveTo>
                    <a:pt x="536" y="0"/>
                  </a:moveTo>
                  <a:cubicBezTo>
                    <a:pt x="140" y="0"/>
                    <a:pt x="1" y="20"/>
                    <a:pt x="1" y="40"/>
                  </a:cubicBezTo>
                  <a:cubicBezTo>
                    <a:pt x="1" y="60"/>
                    <a:pt x="140" y="80"/>
                    <a:pt x="516" y="119"/>
                  </a:cubicBezTo>
                  <a:cubicBezTo>
                    <a:pt x="893" y="159"/>
                    <a:pt x="1508" y="179"/>
                    <a:pt x="2420" y="298"/>
                  </a:cubicBezTo>
                  <a:cubicBezTo>
                    <a:pt x="2638" y="318"/>
                    <a:pt x="2896" y="338"/>
                    <a:pt x="3154" y="377"/>
                  </a:cubicBezTo>
                  <a:cubicBezTo>
                    <a:pt x="3432" y="417"/>
                    <a:pt x="3729" y="476"/>
                    <a:pt x="4027" y="516"/>
                  </a:cubicBezTo>
                  <a:cubicBezTo>
                    <a:pt x="4661" y="595"/>
                    <a:pt x="5355" y="754"/>
                    <a:pt x="6149" y="913"/>
                  </a:cubicBezTo>
                  <a:cubicBezTo>
                    <a:pt x="7755" y="1290"/>
                    <a:pt x="9718" y="1825"/>
                    <a:pt x="12039" y="2777"/>
                  </a:cubicBezTo>
                  <a:cubicBezTo>
                    <a:pt x="14359" y="3768"/>
                    <a:pt x="16124" y="4780"/>
                    <a:pt x="17512" y="5652"/>
                  </a:cubicBezTo>
                  <a:cubicBezTo>
                    <a:pt x="18186" y="6109"/>
                    <a:pt x="18781" y="6505"/>
                    <a:pt x="19277" y="6882"/>
                  </a:cubicBezTo>
                  <a:cubicBezTo>
                    <a:pt x="19535" y="7080"/>
                    <a:pt x="19773" y="7259"/>
                    <a:pt x="19991" y="7417"/>
                  </a:cubicBezTo>
                  <a:cubicBezTo>
                    <a:pt x="20209" y="7576"/>
                    <a:pt x="20388" y="7735"/>
                    <a:pt x="20566" y="7873"/>
                  </a:cubicBezTo>
                  <a:cubicBezTo>
                    <a:pt x="21300" y="8449"/>
                    <a:pt x="21756" y="8865"/>
                    <a:pt x="22034" y="9103"/>
                  </a:cubicBezTo>
                  <a:cubicBezTo>
                    <a:pt x="22331" y="9341"/>
                    <a:pt x="22450" y="9420"/>
                    <a:pt x="22470" y="9420"/>
                  </a:cubicBezTo>
                  <a:cubicBezTo>
                    <a:pt x="22470" y="9401"/>
                    <a:pt x="22371" y="9282"/>
                    <a:pt x="22113" y="9024"/>
                  </a:cubicBezTo>
                  <a:cubicBezTo>
                    <a:pt x="21835" y="8766"/>
                    <a:pt x="21419" y="8330"/>
                    <a:pt x="20705" y="7735"/>
                  </a:cubicBezTo>
                  <a:cubicBezTo>
                    <a:pt x="20526" y="7576"/>
                    <a:pt x="20328" y="7417"/>
                    <a:pt x="20130" y="7239"/>
                  </a:cubicBezTo>
                  <a:cubicBezTo>
                    <a:pt x="19912" y="7080"/>
                    <a:pt x="19674" y="6902"/>
                    <a:pt x="19416" y="6703"/>
                  </a:cubicBezTo>
                  <a:cubicBezTo>
                    <a:pt x="18920" y="6307"/>
                    <a:pt x="18325" y="5910"/>
                    <a:pt x="17651" y="5454"/>
                  </a:cubicBezTo>
                  <a:cubicBezTo>
                    <a:pt x="16263" y="4562"/>
                    <a:pt x="14478" y="3530"/>
                    <a:pt x="12138" y="2539"/>
                  </a:cubicBezTo>
                  <a:cubicBezTo>
                    <a:pt x="9798" y="1567"/>
                    <a:pt x="7814" y="1032"/>
                    <a:pt x="6208" y="675"/>
                  </a:cubicBezTo>
                  <a:cubicBezTo>
                    <a:pt x="5395" y="516"/>
                    <a:pt x="4701" y="377"/>
                    <a:pt x="4066" y="298"/>
                  </a:cubicBezTo>
                  <a:cubicBezTo>
                    <a:pt x="3749" y="258"/>
                    <a:pt x="3471" y="219"/>
                    <a:pt x="3194" y="179"/>
                  </a:cubicBezTo>
                  <a:cubicBezTo>
                    <a:pt x="2916" y="139"/>
                    <a:pt x="2678" y="119"/>
                    <a:pt x="2440" y="100"/>
                  </a:cubicBezTo>
                  <a:cubicBezTo>
                    <a:pt x="1508" y="20"/>
                    <a:pt x="913" y="20"/>
                    <a:pt x="53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4"/>
            <p:cNvSpPr/>
            <p:nvPr/>
          </p:nvSpPr>
          <p:spPr>
            <a:xfrm>
              <a:off x="1701597" y="2423177"/>
              <a:ext cx="677435" cy="124762"/>
            </a:xfrm>
            <a:custGeom>
              <a:rect b="b" l="l" r="r" t="t"/>
              <a:pathLst>
                <a:path extrusionOk="0" h="3890" w="21122">
                  <a:moveTo>
                    <a:pt x="103" y="0"/>
                  </a:moveTo>
                  <a:cubicBezTo>
                    <a:pt x="31" y="0"/>
                    <a:pt x="1" y="5"/>
                    <a:pt x="1" y="15"/>
                  </a:cubicBezTo>
                  <a:cubicBezTo>
                    <a:pt x="1" y="35"/>
                    <a:pt x="120" y="75"/>
                    <a:pt x="437" y="114"/>
                  </a:cubicBezTo>
                  <a:cubicBezTo>
                    <a:pt x="755" y="174"/>
                    <a:pt x="1290" y="233"/>
                    <a:pt x="2083" y="332"/>
                  </a:cubicBezTo>
                  <a:cubicBezTo>
                    <a:pt x="3650" y="531"/>
                    <a:pt x="6327" y="828"/>
                    <a:pt x="10611" y="1621"/>
                  </a:cubicBezTo>
                  <a:cubicBezTo>
                    <a:pt x="14894" y="2415"/>
                    <a:pt x="17512" y="3069"/>
                    <a:pt x="19059" y="3446"/>
                  </a:cubicBezTo>
                  <a:cubicBezTo>
                    <a:pt x="19832" y="3624"/>
                    <a:pt x="20348" y="3743"/>
                    <a:pt x="20665" y="3823"/>
                  </a:cubicBezTo>
                  <a:cubicBezTo>
                    <a:pt x="20903" y="3867"/>
                    <a:pt x="21041" y="3890"/>
                    <a:pt x="21095" y="3890"/>
                  </a:cubicBezTo>
                  <a:cubicBezTo>
                    <a:pt x="21113" y="3890"/>
                    <a:pt x="21121" y="3887"/>
                    <a:pt x="21121" y="3882"/>
                  </a:cubicBezTo>
                  <a:cubicBezTo>
                    <a:pt x="21121" y="3862"/>
                    <a:pt x="21002" y="3823"/>
                    <a:pt x="20705" y="3723"/>
                  </a:cubicBezTo>
                  <a:cubicBezTo>
                    <a:pt x="20388" y="3624"/>
                    <a:pt x="19892" y="3466"/>
                    <a:pt x="19118" y="3248"/>
                  </a:cubicBezTo>
                  <a:cubicBezTo>
                    <a:pt x="17572" y="2831"/>
                    <a:pt x="14974" y="2137"/>
                    <a:pt x="10670" y="1344"/>
                  </a:cubicBezTo>
                  <a:cubicBezTo>
                    <a:pt x="6367" y="570"/>
                    <a:pt x="3690" y="293"/>
                    <a:pt x="2103" y="134"/>
                  </a:cubicBezTo>
                  <a:cubicBezTo>
                    <a:pt x="1310" y="55"/>
                    <a:pt x="774" y="35"/>
                    <a:pt x="457" y="15"/>
                  </a:cubicBezTo>
                  <a:cubicBezTo>
                    <a:pt x="289" y="5"/>
                    <a:pt x="175" y="0"/>
                    <a:pt x="1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4"/>
            <p:cNvSpPr/>
            <p:nvPr/>
          </p:nvSpPr>
          <p:spPr>
            <a:xfrm>
              <a:off x="540186" y="2274713"/>
              <a:ext cx="891134" cy="395807"/>
            </a:xfrm>
            <a:custGeom>
              <a:rect b="b" l="l" r="r" t="t"/>
              <a:pathLst>
                <a:path extrusionOk="0" h="12341" w="27785">
                  <a:moveTo>
                    <a:pt x="24999" y="1"/>
                  </a:moveTo>
                  <a:cubicBezTo>
                    <a:pt x="24900" y="1"/>
                    <a:pt x="24797" y="2"/>
                    <a:pt x="24691" y="4"/>
                  </a:cubicBezTo>
                  <a:cubicBezTo>
                    <a:pt x="24393" y="4"/>
                    <a:pt x="24076" y="4"/>
                    <a:pt x="23739" y="23"/>
                  </a:cubicBezTo>
                  <a:cubicBezTo>
                    <a:pt x="23382" y="43"/>
                    <a:pt x="23025" y="63"/>
                    <a:pt x="22609" y="83"/>
                  </a:cubicBezTo>
                  <a:cubicBezTo>
                    <a:pt x="21815" y="123"/>
                    <a:pt x="20903" y="281"/>
                    <a:pt x="19872" y="400"/>
                  </a:cubicBezTo>
                  <a:cubicBezTo>
                    <a:pt x="17809" y="777"/>
                    <a:pt x="15271" y="1392"/>
                    <a:pt x="12316" y="2661"/>
                  </a:cubicBezTo>
                  <a:cubicBezTo>
                    <a:pt x="9381" y="3970"/>
                    <a:pt x="7200" y="5417"/>
                    <a:pt x="5534" y="6667"/>
                  </a:cubicBezTo>
                  <a:cubicBezTo>
                    <a:pt x="5137" y="7004"/>
                    <a:pt x="4760" y="7321"/>
                    <a:pt x="4403" y="7619"/>
                  </a:cubicBezTo>
                  <a:cubicBezTo>
                    <a:pt x="4225" y="7758"/>
                    <a:pt x="4047" y="7896"/>
                    <a:pt x="3888" y="8035"/>
                  </a:cubicBezTo>
                  <a:cubicBezTo>
                    <a:pt x="3729" y="8194"/>
                    <a:pt x="3590" y="8333"/>
                    <a:pt x="3432" y="8471"/>
                  </a:cubicBezTo>
                  <a:cubicBezTo>
                    <a:pt x="3154" y="8749"/>
                    <a:pt x="2876" y="9007"/>
                    <a:pt x="2619" y="9245"/>
                  </a:cubicBezTo>
                  <a:cubicBezTo>
                    <a:pt x="2381" y="9483"/>
                    <a:pt x="2163" y="9721"/>
                    <a:pt x="1964" y="9939"/>
                  </a:cubicBezTo>
                  <a:cubicBezTo>
                    <a:pt x="1151" y="10792"/>
                    <a:pt x="695" y="11426"/>
                    <a:pt x="398" y="11803"/>
                  </a:cubicBezTo>
                  <a:cubicBezTo>
                    <a:pt x="100" y="12180"/>
                    <a:pt x="1" y="12319"/>
                    <a:pt x="21" y="12339"/>
                  </a:cubicBezTo>
                  <a:cubicBezTo>
                    <a:pt x="21" y="12340"/>
                    <a:pt x="21" y="12340"/>
                    <a:pt x="22" y="12340"/>
                  </a:cubicBezTo>
                  <a:cubicBezTo>
                    <a:pt x="39" y="12340"/>
                    <a:pt x="179" y="12198"/>
                    <a:pt x="477" y="11863"/>
                  </a:cubicBezTo>
                  <a:cubicBezTo>
                    <a:pt x="794" y="11506"/>
                    <a:pt x="1270" y="10891"/>
                    <a:pt x="2103" y="10078"/>
                  </a:cubicBezTo>
                  <a:cubicBezTo>
                    <a:pt x="2321" y="9860"/>
                    <a:pt x="2520" y="9622"/>
                    <a:pt x="2777" y="9384"/>
                  </a:cubicBezTo>
                  <a:cubicBezTo>
                    <a:pt x="3015" y="9166"/>
                    <a:pt x="3293" y="8908"/>
                    <a:pt x="3590" y="8630"/>
                  </a:cubicBezTo>
                  <a:cubicBezTo>
                    <a:pt x="3729" y="8511"/>
                    <a:pt x="3888" y="8372"/>
                    <a:pt x="4047" y="8214"/>
                  </a:cubicBezTo>
                  <a:cubicBezTo>
                    <a:pt x="4205" y="8075"/>
                    <a:pt x="4384" y="7936"/>
                    <a:pt x="4562" y="7797"/>
                  </a:cubicBezTo>
                  <a:cubicBezTo>
                    <a:pt x="4899" y="7500"/>
                    <a:pt x="5276" y="7202"/>
                    <a:pt x="5693" y="6885"/>
                  </a:cubicBezTo>
                  <a:cubicBezTo>
                    <a:pt x="7339" y="5636"/>
                    <a:pt x="9500" y="4208"/>
                    <a:pt x="12435" y="2919"/>
                  </a:cubicBezTo>
                  <a:cubicBezTo>
                    <a:pt x="15370" y="1650"/>
                    <a:pt x="17889" y="1035"/>
                    <a:pt x="19912" y="658"/>
                  </a:cubicBezTo>
                  <a:cubicBezTo>
                    <a:pt x="20943" y="519"/>
                    <a:pt x="21835" y="360"/>
                    <a:pt x="22628" y="321"/>
                  </a:cubicBezTo>
                  <a:cubicBezTo>
                    <a:pt x="23025" y="281"/>
                    <a:pt x="23402" y="261"/>
                    <a:pt x="23739" y="222"/>
                  </a:cubicBezTo>
                  <a:cubicBezTo>
                    <a:pt x="24076" y="202"/>
                    <a:pt x="24393" y="202"/>
                    <a:pt x="24691" y="202"/>
                  </a:cubicBezTo>
                  <a:cubicBezTo>
                    <a:pt x="24983" y="192"/>
                    <a:pt x="25251" y="188"/>
                    <a:pt x="25496" y="188"/>
                  </a:cubicBezTo>
                  <a:cubicBezTo>
                    <a:pt x="26229" y="188"/>
                    <a:pt x="26753" y="222"/>
                    <a:pt x="27110" y="222"/>
                  </a:cubicBezTo>
                  <a:cubicBezTo>
                    <a:pt x="27250" y="227"/>
                    <a:pt x="27365" y="230"/>
                    <a:pt x="27459" y="230"/>
                  </a:cubicBezTo>
                  <a:cubicBezTo>
                    <a:pt x="27685" y="230"/>
                    <a:pt x="27785" y="216"/>
                    <a:pt x="27785" y="202"/>
                  </a:cubicBezTo>
                  <a:cubicBezTo>
                    <a:pt x="27785" y="182"/>
                    <a:pt x="27606" y="162"/>
                    <a:pt x="27130" y="123"/>
                  </a:cubicBezTo>
                  <a:cubicBezTo>
                    <a:pt x="26679" y="86"/>
                    <a:pt x="26013" y="1"/>
                    <a:pt x="249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4"/>
            <p:cNvSpPr/>
            <p:nvPr/>
          </p:nvSpPr>
          <p:spPr>
            <a:xfrm>
              <a:off x="789518" y="2474461"/>
              <a:ext cx="230922" cy="165141"/>
            </a:xfrm>
            <a:custGeom>
              <a:rect b="b" l="l" r="r" t="t"/>
              <a:pathLst>
                <a:path extrusionOk="0" h="5149" w="7200">
                  <a:moveTo>
                    <a:pt x="7154" y="0"/>
                  </a:moveTo>
                  <a:cubicBezTo>
                    <a:pt x="7114" y="0"/>
                    <a:pt x="6927" y="129"/>
                    <a:pt x="6466" y="498"/>
                  </a:cubicBezTo>
                  <a:cubicBezTo>
                    <a:pt x="5950" y="895"/>
                    <a:pt x="5097" y="1609"/>
                    <a:pt x="3650" y="2660"/>
                  </a:cubicBezTo>
                  <a:cubicBezTo>
                    <a:pt x="2202" y="3691"/>
                    <a:pt x="1270" y="4266"/>
                    <a:pt x="735" y="4623"/>
                  </a:cubicBezTo>
                  <a:cubicBezTo>
                    <a:pt x="179" y="4980"/>
                    <a:pt x="1" y="5119"/>
                    <a:pt x="40" y="5139"/>
                  </a:cubicBezTo>
                  <a:cubicBezTo>
                    <a:pt x="40" y="5145"/>
                    <a:pt x="45" y="5148"/>
                    <a:pt x="56" y="5148"/>
                  </a:cubicBezTo>
                  <a:cubicBezTo>
                    <a:pt x="112" y="5148"/>
                    <a:pt x="332" y="5053"/>
                    <a:pt x="834" y="4802"/>
                  </a:cubicBezTo>
                  <a:cubicBezTo>
                    <a:pt x="1409" y="4484"/>
                    <a:pt x="2361" y="3929"/>
                    <a:pt x="3808" y="2878"/>
                  </a:cubicBezTo>
                  <a:cubicBezTo>
                    <a:pt x="5276" y="1827"/>
                    <a:pt x="6109" y="1093"/>
                    <a:pt x="6585" y="657"/>
                  </a:cubicBezTo>
                  <a:cubicBezTo>
                    <a:pt x="7061" y="201"/>
                    <a:pt x="7200" y="42"/>
                    <a:pt x="7160" y="3"/>
                  </a:cubicBezTo>
                  <a:cubicBezTo>
                    <a:pt x="7159" y="1"/>
                    <a:pt x="7156" y="0"/>
                    <a:pt x="71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4"/>
            <p:cNvSpPr/>
            <p:nvPr/>
          </p:nvSpPr>
          <p:spPr>
            <a:xfrm>
              <a:off x="113429" y="2729565"/>
              <a:ext cx="309756" cy="1230782"/>
            </a:xfrm>
            <a:custGeom>
              <a:rect b="b" l="l" r="r" t="t"/>
              <a:pathLst>
                <a:path extrusionOk="0" h="38375" w="9658">
                  <a:moveTo>
                    <a:pt x="9638" y="1"/>
                  </a:moveTo>
                  <a:lnTo>
                    <a:pt x="9638" y="1"/>
                  </a:lnTo>
                  <a:cubicBezTo>
                    <a:pt x="9638" y="1"/>
                    <a:pt x="9440" y="160"/>
                    <a:pt x="8964" y="576"/>
                  </a:cubicBezTo>
                  <a:cubicBezTo>
                    <a:pt x="8726" y="794"/>
                    <a:pt x="8428" y="1092"/>
                    <a:pt x="8052" y="1468"/>
                  </a:cubicBezTo>
                  <a:cubicBezTo>
                    <a:pt x="7873" y="1667"/>
                    <a:pt x="7675" y="1885"/>
                    <a:pt x="7457" y="2123"/>
                  </a:cubicBezTo>
                  <a:cubicBezTo>
                    <a:pt x="7239" y="2381"/>
                    <a:pt x="7001" y="2638"/>
                    <a:pt x="6743" y="2936"/>
                  </a:cubicBezTo>
                  <a:cubicBezTo>
                    <a:pt x="5751" y="4146"/>
                    <a:pt x="4502" y="5871"/>
                    <a:pt x="3213" y="8350"/>
                  </a:cubicBezTo>
                  <a:cubicBezTo>
                    <a:pt x="2578" y="9579"/>
                    <a:pt x="1963" y="11027"/>
                    <a:pt x="1428" y="12693"/>
                  </a:cubicBezTo>
                  <a:cubicBezTo>
                    <a:pt x="892" y="14379"/>
                    <a:pt x="456" y="16263"/>
                    <a:pt x="218" y="18404"/>
                  </a:cubicBezTo>
                  <a:cubicBezTo>
                    <a:pt x="0" y="20546"/>
                    <a:pt x="40" y="22490"/>
                    <a:pt x="218" y="24235"/>
                  </a:cubicBezTo>
                  <a:cubicBezTo>
                    <a:pt x="397" y="25980"/>
                    <a:pt x="694" y="27527"/>
                    <a:pt x="1051" y="28875"/>
                  </a:cubicBezTo>
                  <a:cubicBezTo>
                    <a:pt x="1785" y="31552"/>
                    <a:pt x="2657" y="33496"/>
                    <a:pt x="3371" y="34884"/>
                  </a:cubicBezTo>
                  <a:cubicBezTo>
                    <a:pt x="3550" y="35241"/>
                    <a:pt x="3748" y="35539"/>
                    <a:pt x="3907" y="35836"/>
                  </a:cubicBezTo>
                  <a:cubicBezTo>
                    <a:pt x="4046" y="36114"/>
                    <a:pt x="4204" y="36371"/>
                    <a:pt x="4363" y="36590"/>
                  </a:cubicBezTo>
                  <a:cubicBezTo>
                    <a:pt x="4641" y="37046"/>
                    <a:pt x="4859" y="37403"/>
                    <a:pt x="5057" y="37660"/>
                  </a:cubicBezTo>
                  <a:cubicBezTo>
                    <a:pt x="5434" y="38176"/>
                    <a:pt x="5593" y="38374"/>
                    <a:pt x="5593" y="38374"/>
                  </a:cubicBezTo>
                  <a:cubicBezTo>
                    <a:pt x="5612" y="38355"/>
                    <a:pt x="5493" y="38136"/>
                    <a:pt x="5136" y="37601"/>
                  </a:cubicBezTo>
                  <a:cubicBezTo>
                    <a:pt x="4958" y="37323"/>
                    <a:pt x="4760" y="36966"/>
                    <a:pt x="4482" y="36510"/>
                  </a:cubicBezTo>
                  <a:cubicBezTo>
                    <a:pt x="4343" y="36292"/>
                    <a:pt x="4204" y="36034"/>
                    <a:pt x="4046" y="35737"/>
                  </a:cubicBezTo>
                  <a:cubicBezTo>
                    <a:pt x="3907" y="35459"/>
                    <a:pt x="3728" y="35142"/>
                    <a:pt x="3550" y="34805"/>
                  </a:cubicBezTo>
                  <a:cubicBezTo>
                    <a:pt x="2856" y="33397"/>
                    <a:pt x="2003" y="31473"/>
                    <a:pt x="1289" y="28796"/>
                  </a:cubicBezTo>
                  <a:cubicBezTo>
                    <a:pt x="952" y="27467"/>
                    <a:pt x="655" y="25940"/>
                    <a:pt x="476" y="24215"/>
                  </a:cubicBezTo>
                  <a:cubicBezTo>
                    <a:pt x="317" y="22470"/>
                    <a:pt x="278" y="20546"/>
                    <a:pt x="496" y="18424"/>
                  </a:cubicBezTo>
                  <a:cubicBezTo>
                    <a:pt x="734" y="16322"/>
                    <a:pt x="1170" y="14438"/>
                    <a:pt x="1686" y="12772"/>
                  </a:cubicBezTo>
                  <a:cubicBezTo>
                    <a:pt x="2221" y="11126"/>
                    <a:pt x="2816" y="9698"/>
                    <a:pt x="3431" y="8449"/>
                  </a:cubicBezTo>
                  <a:cubicBezTo>
                    <a:pt x="4700" y="5990"/>
                    <a:pt x="5910" y="4284"/>
                    <a:pt x="6901" y="3055"/>
                  </a:cubicBezTo>
                  <a:cubicBezTo>
                    <a:pt x="7139" y="2757"/>
                    <a:pt x="7377" y="2500"/>
                    <a:pt x="7576" y="2242"/>
                  </a:cubicBezTo>
                  <a:cubicBezTo>
                    <a:pt x="7794" y="1984"/>
                    <a:pt x="7992" y="1766"/>
                    <a:pt x="8171" y="1587"/>
                  </a:cubicBezTo>
                  <a:cubicBezTo>
                    <a:pt x="8528" y="1191"/>
                    <a:pt x="8805" y="873"/>
                    <a:pt x="9043" y="655"/>
                  </a:cubicBezTo>
                  <a:cubicBezTo>
                    <a:pt x="9499" y="199"/>
                    <a:pt x="9658" y="21"/>
                    <a:pt x="96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4"/>
            <p:cNvSpPr/>
            <p:nvPr/>
          </p:nvSpPr>
          <p:spPr>
            <a:xfrm>
              <a:off x="245087" y="3257479"/>
              <a:ext cx="11482" cy="233456"/>
            </a:xfrm>
            <a:custGeom>
              <a:rect b="b" l="l" r="r" t="t"/>
              <a:pathLst>
                <a:path extrusionOk="0" h="7279" w="358">
                  <a:moveTo>
                    <a:pt x="317" y="1"/>
                  </a:moveTo>
                  <a:cubicBezTo>
                    <a:pt x="278" y="1"/>
                    <a:pt x="218" y="159"/>
                    <a:pt x="159" y="695"/>
                  </a:cubicBezTo>
                  <a:cubicBezTo>
                    <a:pt x="99" y="1250"/>
                    <a:pt x="0" y="2162"/>
                    <a:pt x="0" y="3630"/>
                  </a:cubicBezTo>
                  <a:cubicBezTo>
                    <a:pt x="0" y="5117"/>
                    <a:pt x="79" y="6030"/>
                    <a:pt x="139" y="6585"/>
                  </a:cubicBezTo>
                  <a:cubicBezTo>
                    <a:pt x="198" y="7120"/>
                    <a:pt x="258" y="7279"/>
                    <a:pt x="298" y="7279"/>
                  </a:cubicBezTo>
                  <a:cubicBezTo>
                    <a:pt x="337" y="7279"/>
                    <a:pt x="357" y="7100"/>
                    <a:pt x="337" y="6565"/>
                  </a:cubicBezTo>
                  <a:cubicBezTo>
                    <a:pt x="317" y="6030"/>
                    <a:pt x="278" y="5117"/>
                    <a:pt x="278" y="3650"/>
                  </a:cubicBezTo>
                  <a:cubicBezTo>
                    <a:pt x="278" y="2162"/>
                    <a:pt x="337" y="1250"/>
                    <a:pt x="357" y="715"/>
                  </a:cubicBezTo>
                  <a:cubicBezTo>
                    <a:pt x="357" y="179"/>
                    <a:pt x="357" y="1"/>
                    <a:pt x="3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4"/>
            <p:cNvSpPr/>
            <p:nvPr/>
          </p:nvSpPr>
          <p:spPr>
            <a:xfrm>
              <a:off x="255895" y="4056982"/>
              <a:ext cx="618262" cy="405621"/>
            </a:xfrm>
            <a:custGeom>
              <a:rect b="b" l="l" r="r" t="t"/>
              <a:pathLst>
                <a:path extrusionOk="0" h="12647" w="19277">
                  <a:moveTo>
                    <a:pt x="20" y="1"/>
                  </a:moveTo>
                  <a:cubicBezTo>
                    <a:pt x="0" y="1"/>
                    <a:pt x="20" y="159"/>
                    <a:pt x="119" y="516"/>
                  </a:cubicBezTo>
                  <a:cubicBezTo>
                    <a:pt x="199" y="893"/>
                    <a:pt x="377" y="1488"/>
                    <a:pt x="734" y="2361"/>
                  </a:cubicBezTo>
                  <a:cubicBezTo>
                    <a:pt x="1091" y="3233"/>
                    <a:pt x="1646" y="4364"/>
                    <a:pt x="2598" y="5732"/>
                  </a:cubicBezTo>
                  <a:cubicBezTo>
                    <a:pt x="3590" y="7061"/>
                    <a:pt x="4998" y="8647"/>
                    <a:pt x="7159" y="10035"/>
                  </a:cubicBezTo>
                  <a:cubicBezTo>
                    <a:pt x="9341" y="11404"/>
                    <a:pt x="11364" y="12018"/>
                    <a:pt x="12990" y="12336"/>
                  </a:cubicBezTo>
                  <a:cubicBezTo>
                    <a:pt x="14301" y="12573"/>
                    <a:pt x="15373" y="12646"/>
                    <a:pt x="16226" y="12646"/>
                  </a:cubicBezTo>
                  <a:cubicBezTo>
                    <a:pt x="16444" y="12646"/>
                    <a:pt x="16648" y="12641"/>
                    <a:pt x="16837" y="12633"/>
                  </a:cubicBezTo>
                  <a:cubicBezTo>
                    <a:pt x="17769" y="12574"/>
                    <a:pt x="18384" y="12475"/>
                    <a:pt x="18761" y="12395"/>
                  </a:cubicBezTo>
                  <a:cubicBezTo>
                    <a:pt x="19138" y="12336"/>
                    <a:pt x="19276" y="12276"/>
                    <a:pt x="19276" y="12276"/>
                  </a:cubicBezTo>
                  <a:cubicBezTo>
                    <a:pt x="19276" y="12268"/>
                    <a:pt x="19253" y="12263"/>
                    <a:pt x="19196" y="12263"/>
                  </a:cubicBezTo>
                  <a:cubicBezTo>
                    <a:pt x="19117" y="12263"/>
                    <a:pt x="18973" y="12273"/>
                    <a:pt x="18741" y="12296"/>
                  </a:cubicBezTo>
                  <a:cubicBezTo>
                    <a:pt x="18364" y="12336"/>
                    <a:pt x="17749" y="12415"/>
                    <a:pt x="16837" y="12435"/>
                  </a:cubicBezTo>
                  <a:cubicBezTo>
                    <a:pt x="16712" y="12438"/>
                    <a:pt x="16582" y="12439"/>
                    <a:pt x="16446" y="12439"/>
                  </a:cubicBezTo>
                  <a:cubicBezTo>
                    <a:pt x="15564" y="12439"/>
                    <a:pt x="14441" y="12373"/>
                    <a:pt x="13049" y="12098"/>
                  </a:cubicBezTo>
                  <a:cubicBezTo>
                    <a:pt x="11443" y="11761"/>
                    <a:pt x="9460" y="11146"/>
                    <a:pt x="7298" y="9817"/>
                  </a:cubicBezTo>
                  <a:cubicBezTo>
                    <a:pt x="5176" y="8429"/>
                    <a:pt x="3788" y="6882"/>
                    <a:pt x="2816" y="5573"/>
                  </a:cubicBezTo>
                  <a:cubicBezTo>
                    <a:pt x="1845" y="4245"/>
                    <a:pt x="1289" y="3134"/>
                    <a:pt x="913" y="2281"/>
                  </a:cubicBezTo>
                  <a:cubicBezTo>
                    <a:pt x="536" y="1429"/>
                    <a:pt x="337" y="853"/>
                    <a:pt x="218" y="497"/>
                  </a:cubicBezTo>
                  <a:cubicBezTo>
                    <a:pt x="99" y="140"/>
                    <a:pt x="40" y="1"/>
                    <a:pt x="2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4"/>
            <p:cNvSpPr/>
            <p:nvPr/>
          </p:nvSpPr>
          <p:spPr>
            <a:xfrm>
              <a:off x="1188340" y="4086232"/>
              <a:ext cx="80791" cy="229254"/>
            </a:xfrm>
            <a:custGeom>
              <a:rect b="b" l="l" r="r" t="t"/>
              <a:pathLst>
                <a:path extrusionOk="0" h="7148" w="2519">
                  <a:moveTo>
                    <a:pt x="2400" y="1"/>
                  </a:moveTo>
                  <a:cubicBezTo>
                    <a:pt x="2360" y="1"/>
                    <a:pt x="2360" y="179"/>
                    <a:pt x="2320" y="755"/>
                  </a:cubicBezTo>
                  <a:cubicBezTo>
                    <a:pt x="2281" y="1310"/>
                    <a:pt x="2241" y="2282"/>
                    <a:pt x="1785" y="3749"/>
                  </a:cubicBezTo>
                  <a:cubicBezTo>
                    <a:pt x="1269" y="5217"/>
                    <a:pt x="734" y="6030"/>
                    <a:pt x="417" y="6506"/>
                  </a:cubicBezTo>
                  <a:cubicBezTo>
                    <a:pt x="99" y="6962"/>
                    <a:pt x="0" y="7120"/>
                    <a:pt x="40" y="7140"/>
                  </a:cubicBezTo>
                  <a:cubicBezTo>
                    <a:pt x="42" y="7145"/>
                    <a:pt x="46" y="7147"/>
                    <a:pt x="53" y="7147"/>
                  </a:cubicBezTo>
                  <a:cubicBezTo>
                    <a:pt x="100" y="7147"/>
                    <a:pt x="260" y="7007"/>
                    <a:pt x="575" y="6605"/>
                  </a:cubicBezTo>
                  <a:cubicBezTo>
                    <a:pt x="932" y="6149"/>
                    <a:pt x="1527" y="5355"/>
                    <a:pt x="2043" y="3848"/>
                  </a:cubicBezTo>
                  <a:cubicBezTo>
                    <a:pt x="2519" y="2321"/>
                    <a:pt x="2519" y="1330"/>
                    <a:pt x="2519" y="755"/>
                  </a:cubicBezTo>
                  <a:cubicBezTo>
                    <a:pt x="2499" y="179"/>
                    <a:pt x="2439" y="1"/>
                    <a:pt x="24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4"/>
            <p:cNvSpPr/>
            <p:nvPr/>
          </p:nvSpPr>
          <p:spPr>
            <a:xfrm>
              <a:off x="1115183" y="3967307"/>
              <a:ext cx="89065" cy="287530"/>
            </a:xfrm>
            <a:custGeom>
              <a:rect b="b" l="l" r="r" t="t"/>
              <a:pathLst>
                <a:path extrusionOk="0" h="8965" w="2777">
                  <a:moveTo>
                    <a:pt x="2341" y="1"/>
                  </a:moveTo>
                  <a:cubicBezTo>
                    <a:pt x="2321" y="20"/>
                    <a:pt x="2321" y="60"/>
                    <a:pt x="2321" y="219"/>
                  </a:cubicBezTo>
                  <a:cubicBezTo>
                    <a:pt x="2341" y="357"/>
                    <a:pt x="2360" y="595"/>
                    <a:pt x="2380" y="933"/>
                  </a:cubicBezTo>
                  <a:cubicBezTo>
                    <a:pt x="2420" y="1627"/>
                    <a:pt x="2499" y="2836"/>
                    <a:pt x="2043" y="4701"/>
                  </a:cubicBezTo>
                  <a:cubicBezTo>
                    <a:pt x="1527" y="6565"/>
                    <a:pt x="873" y="7576"/>
                    <a:pt x="496" y="8151"/>
                  </a:cubicBezTo>
                  <a:cubicBezTo>
                    <a:pt x="318" y="8468"/>
                    <a:pt x="179" y="8647"/>
                    <a:pt x="100" y="8766"/>
                  </a:cubicBezTo>
                  <a:cubicBezTo>
                    <a:pt x="20" y="8885"/>
                    <a:pt x="0" y="8944"/>
                    <a:pt x="20" y="8964"/>
                  </a:cubicBezTo>
                  <a:cubicBezTo>
                    <a:pt x="20" y="8964"/>
                    <a:pt x="80" y="8944"/>
                    <a:pt x="179" y="8845"/>
                  </a:cubicBezTo>
                  <a:cubicBezTo>
                    <a:pt x="278" y="8726"/>
                    <a:pt x="457" y="8568"/>
                    <a:pt x="655" y="8270"/>
                  </a:cubicBezTo>
                  <a:cubicBezTo>
                    <a:pt x="1071" y="7695"/>
                    <a:pt x="1785" y="6684"/>
                    <a:pt x="2301" y="4780"/>
                  </a:cubicBezTo>
                  <a:cubicBezTo>
                    <a:pt x="2777" y="2856"/>
                    <a:pt x="2658" y="1627"/>
                    <a:pt x="2579" y="933"/>
                  </a:cubicBezTo>
                  <a:cubicBezTo>
                    <a:pt x="2539" y="576"/>
                    <a:pt x="2460" y="338"/>
                    <a:pt x="2440" y="199"/>
                  </a:cubicBezTo>
                  <a:cubicBezTo>
                    <a:pt x="2400" y="60"/>
                    <a:pt x="2360" y="1"/>
                    <a:pt x="23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
            <p:cNvSpPr/>
            <p:nvPr/>
          </p:nvSpPr>
          <p:spPr>
            <a:xfrm>
              <a:off x="1120282" y="3798766"/>
              <a:ext cx="109431" cy="101862"/>
            </a:xfrm>
            <a:custGeom>
              <a:rect b="b" l="l" r="r" t="t"/>
              <a:pathLst>
                <a:path extrusionOk="0" h="3176" w="3412">
                  <a:moveTo>
                    <a:pt x="2082" y="0"/>
                  </a:moveTo>
                  <a:cubicBezTo>
                    <a:pt x="1706" y="20"/>
                    <a:pt x="1190" y="119"/>
                    <a:pt x="734" y="516"/>
                  </a:cubicBezTo>
                  <a:cubicBezTo>
                    <a:pt x="278" y="932"/>
                    <a:pt x="119" y="1428"/>
                    <a:pt x="60" y="1805"/>
                  </a:cubicBezTo>
                  <a:cubicBezTo>
                    <a:pt x="0" y="2182"/>
                    <a:pt x="40" y="2479"/>
                    <a:pt x="99" y="2697"/>
                  </a:cubicBezTo>
                  <a:cubicBezTo>
                    <a:pt x="226" y="3076"/>
                    <a:pt x="352" y="3176"/>
                    <a:pt x="389" y="3176"/>
                  </a:cubicBezTo>
                  <a:cubicBezTo>
                    <a:pt x="392" y="3176"/>
                    <a:pt x="395" y="3175"/>
                    <a:pt x="397" y="3173"/>
                  </a:cubicBezTo>
                  <a:cubicBezTo>
                    <a:pt x="436" y="3153"/>
                    <a:pt x="377" y="3034"/>
                    <a:pt x="298" y="2658"/>
                  </a:cubicBezTo>
                  <a:cubicBezTo>
                    <a:pt x="258" y="2459"/>
                    <a:pt x="238" y="2182"/>
                    <a:pt x="298" y="1845"/>
                  </a:cubicBezTo>
                  <a:cubicBezTo>
                    <a:pt x="357" y="1507"/>
                    <a:pt x="516" y="1091"/>
                    <a:pt x="912" y="734"/>
                  </a:cubicBezTo>
                  <a:cubicBezTo>
                    <a:pt x="1309" y="377"/>
                    <a:pt x="1745" y="278"/>
                    <a:pt x="2082" y="258"/>
                  </a:cubicBezTo>
                  <a:cubicBezTo>
                    <a:pt x="2130" y="255"/>
                    <a:pt x="2176" y="254"/>
                    <a:pt x="2221" y="254"/>
                  </a:cubicBezTo>
                  <a:cubicBezTo>
                    <a:pt x="2507" y="254"/>
                    <a:pt x="2721" y="306"/>
                    <a:pt x="2876" y="357"/>
                  </a:cubicBezTo>
                  <a:cubicBezTo>
                    <a:pt x="3186" y="455"/>
                    <a:pt x="3321" y="526"/>
                    <a:pt x="3371" y="526"/>
                  </a:cubicBezTo>
                  <a:cubicBezTo>
                    <a:pt x="3381" y="526"/>
                    <a:pt x="3388" y="523"/>
                    <a:pt x="3391" y="516"/>
                  </a:cubicBezTo>
                  <a:cubicBezTo>
                    <a:pt x="3411" y="496"/>
                    <a:pt x="3352" y="357"/>
                    <a:pt x="2955" y="159"/>
                  </a:cubicBezTo>
                  <a:cubicBezTo>
                    <a:pt x="2757" y="80"/>
                    <a:pt x="2459" y="0"/>
                    <a:pt x="20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4"/>
            <p:cNvSpPr/>
            <p:nvPr/>
          </p:nvSpPr>
          <p:spPr>
            <a:xfrm>
              <a:off x="4855098" y="3071073"/>
              <a:ext cx="501229" cy="1257531"/>
            </a:xfrm>
            <a:custGeom>
              <a:rect b="b" l="l" r="r" t="t"/>
              <a:pathLst>
                <a:path extrusionOk="0" h="39209" w="15628">
                  <a:moveTo>
                    <a:pt x="15607" y="1"/>
                  </a:moveTo>
                  <a:cubicBezTo>
                    <a:pt x="15593" y="1"/>
                    <a:pt x="15432" y="204"/>
                    <a:pt x="15053" y="696"/>
                  </a:cubicBezTo>
                  <a:cubicBezTo>
                    <a:pt x="14676" y="1212"/>
                    <a:pt x="14041" y="2045"/>
                    <a:pt x="13169" y="3374"/>
                  </a:cubicBezTo>
                  <a:cubicBezTo>
                    <a:pt x="12951" y="3711"/>
                    <a:pt x="12693" y="4048"/>
                    <a:pt x="12455" y="4444"/>
                  </a:cubicBezTo>
                  <a:cubicBezTo>
                    <a:pt x="12197" y="4841"/>
                    <a:pt x="11939" y="5277"/>
                    <a:pt x="11642" y="5734"/>
                  </a:cubicBezTo>
                  <a:cubicBezTo>
                    <a:pt x="11067" y="6646"/>
                    <a:pt x="10472" y="7717"/>
                    <a:pt x="9758" y="8946"/>
                  </a:cubicBezTo>
                  <a:cubicBezTo>
                    <a:pt x="8390" y="11405"/>
                    <a:pt x="6803" y="14539"/>
                    <a:pt x="5197" y="18564"/>
                  </a:cubicBezTo>
                  <a:cubicBezTo>
                    <a:pt x="3610" y="22590"/>
                    <a:pt x="2619" y="25961"/>
                    <a:pt x="1905" y="28678"/>
                  </a:cubicBezTo>
                  <a:cubicBezTo>
                    <a:pt x="1587" y="30047"/>
                    <a:pt x="1270" y="31256"/>
                    <a:pt x="1072" y="32307"/>
                  </a:cubicBezTo>
                  <a:cubicBezTo>
                    <a:pt x="973" y="32843"/>
                    <a:pt x="873" y="33339"/>
                    <a:pt x="774" y="33795"/>
                  </a:cubicBezTo>
                  <a:cubicBezTo>
                    <a:pt x="695" y="34251"/>
                    <a:pt x="616" y="34667"/>
                    <a:pt x="556" y="35064"/>
                  </a:cubicBezTo>
                  <a:cubicBezTo>
                    <a:pt x="278" y="36631"/>
                    <a:pt x="179" y="37662"/>
                    <a:pt x="100" y="38316"/>
                  </a:cubicBezTo>
                  <a:cubicBezTo>
                    <a:pt x="21" y="38951"/>
                    <a:pt x="1" y="39209"/>
                    <a:pt x="21" y="39209"/>
                  </a:cubicBezTo>
                  <a:cubicBezTo>
                    <a:pt x="41" y="39209"/>
                    <a:pt x="100" y="38971"/>
                    <a:pt x="199" y="38336"/>
                  </a:cubicBezTo>
                  <a:cubicBezTo>
                    <a:pt x="318" y="37682"/>
                    <a:pt x="457" y="36650"/>
                    <a:pt x="754" y="35104"/>
                  </a:cubicBezTo>
                  <a:cubicBezTo>
                    <a:pt x="814" y="34707"/>
                    <a:pt x="893" y="34291"/>
                    <a:pt x="992" y="33834"/>
                  </a:cubicBezTo>
                  <a:cubicBezTo>
                    <a:pt x="1072" y="33378"/>
                    <a:pt x="1191" y="32883"/>
                    <a:pt x="1290" y="32367"/>
                  </a:cubicBezTo>
                  <a:cubicBezTo>
                    <a:pt x="1508" y="31296"/>
                    <a:pt x="1825" y="30106"/>
                    <a:pt x="2143" y="28738"/>
                  </a:cubicBezTo>
                  <a:cubicBezTo>
                    <a:pt x="2857" y="26041"/>
                    <a:pt x="3868" y="22689"/>
                    <a:pt x="5454" y="18663"/>
                  </a:cubicBezTo>
                  <a:cubicBezTo>
                    <a:pt x="7061" y="14658"/>
                    <a:pt x="8627" y="11524"/>
                    <a:pt x="9976" y="9065"/>
                  </a:cubicBezTo>
                  <a:cubicBezTo>
                    <a:pt x="10670" y="7836"/>
                    <a:pt x="11265" y="6765"/>
                    <a:pt x="11840" y="5852"/>
                  </a:cubicBezTo>
                  <a:cubicBezTo>
                    <a:pt x="12118" y="5396"/>
                    <a:pt x="12376" y="4960"/>
                    <a:pt x="12614" y="4563"/>
                  </a:cubicBezTo>
                  <a:cubicBezTo>
                    <a:pt x="12871" y="4167"/>
                    <a:pt x="13109" y="3810"/>
                    <a:pt x="13328" y="3473"/>
                  </a:cubicBezTo>
                  <a:cubicBezTo>
                    <a:pt x="14180" y="2144"/>
                    <a:pt x="14775" y="1291"/>
                    <a:pt x="15132" y="756"/>
                  </a:cubicBezTo>
                  <a:cubicBezTo>
                    <a:pt x="15509" y="220"/>
                    <a:pt x="15628" y="2"/>
                    <a:pt x="15608" y="2"/>
                  </a:cubicBezTo>
                  <a:cubicBezTo>
                    <a:pt x="15608" y="1"/>
                    <a:pt x="15608" y="1"/>
                    <a:pt x="156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4"/>
            <p:cNvSpPr/>
            <p:nvPr/>
          </p:nvSpPr>
          <p:spPr>
            <a:xfrm>
              <a:off x="5293979" y="3216105"/>
              <a:ext cx="148239" cy="293335"/>
            </a:xfrm>
            <a:custGeom>
              <a:rect b="b" l="l" r="r" t="t"/>
              <a:pathLst>
                <a:path extrusionOk="0" h="9146" w="4622">
                  <a:moveTo>
                    <a:pt x="4595" y="0"/>
                  </a:moveTo>
                  <a:cubicBezTo>
                    <a:pt x="4546" y="0"/>
                    <a:pt x="4384" y="192"/>
                    <a:pt x="4006" y="815"/>
                  </a:cubicBezTo>
                  <a:cubicBezTo>
                    <a:pt x="3590" y="1449"/>
                    <a:pt x="2936" y="2560"/>
                    <a:pt x="2003" y="4424"/>
                  </a:cubicBezTo>
                  <a:cubicBezTo>
                    <a:pt x="1091" y="6288"/>
                    <a:pt x="595" y="7478"/>
                    <a:pt x="338" y="8172"/>
                  </a:cubicBezTo>
                  <a:cubicBezTo>
                    <a:pt x="60" y="8886"/>
                    <a:pt x="0" y="9124"/>
                    <a:pt x="40" y="9144"/>
                  </a:cubicBezTo>
                  <a:cubicBezTo>
                    <a:pt x="42" y="9145"/>
                    <a:pt x="44" y="9145"/>
                    <a:pt x="45" y="9145"/>
                  </a:cubicBezTo>
                  <a:cubicBezTo>
                    <a:pt x="90" y="9145"/>
                    <a:pt x="211" y="8917"/>
                    <a:pt x="496" y="8252"/>
                  </a:cubicBezTo>
                  <a:cubicBezTo>
                    <a:pt x="833" y="7558"/>
                    <a:pt x="1329" y="6387"/>
                    <a:pt x="2261" y="4543"/>
                  </a:cubicBezTo>
                  <a:cubicBezTo>
                    <a:pt x="3193" y="2699"/>
                    <a:pt x="3808" y="1588"/>
                    <a:pt x="4165" y="914"/>
                  </a:cubicBezTo>
                  <a:cubicBezTo>
                    <a:pt x="4522" y="240"/>
                    <a:pt x="4621" y="22"/>
                    <a:pt x="4601" y="2"/>
                  </a:cubicBezTo>
                  <a:cubicBezTo>
                    <a:pt x="4599" y="1"/>
                    <a:pt x="4597" y="0"/>
                    <a:pt x="459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4"/>
            <p:cNvSpPr/>
            <p:nvPr/>
          </p:nvSpPr>
          <p:spPr>
            <a:xfrm>
              <a:off x="5094905" y="3779042"/>
              <a:ext cx="91599" cy="242404"/>
            </a:xfrm>
            <a:custGeom>
              <a:rect b="b" l="l" r="r" t="t"/>
              <a:pathLst>
                <a:path extrusionOk="0" h="7558" w="2856">
                  <a:moveTo>
                    <a:pt x="2774" y="0"/>
                  </a:moveTo>
                  <a:cubicBezTo>
                    <a:pt x="2708" y="0"/>
                    <a:pt x="2385" y="698"/>
                    <a:pt x="1309" y="3729"/>
                  </a:cubicBezTo>
                  <a:cubicBezTo>
                    <a:pt x="199" y="6803"/>
                    <a:pt x="0" y="7536"/>
                    <a:pt x="80" y="7556"/>
                  </a:cubicBezTo>
                  <a:cubicBezTo>
                    <a:pt x="81" y="7557"/>
                    <a:pt x="83" y="7558"/>
                    <a:pt x="85" y="7558"/>
                  </a:cubicBezTo>
                  <a:cubicBezTo>
                    <a:pt x="156" y="7558"/>
                    <a:pt x="486" y="6821"/>
                    <a:pt x="1567" y="3828"/>
                  </a:cubicBezTo>
                  <a:cubicBezTo>
                    <a:pt x="2658" y="754"/>
                    <a:pt x="2856" y="20"/>
                    <a:pt x="2777" y="0"/>
                  </a:cubicBezTo>
                  <a:cubicBezTo>
                    <a:pt x="2776" y="0"/>
                    <a:pt x="2775" y="0"/>
                    <a:pt x="27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4"/>
            <p:cNvSpPr/>
            <p:nvPr/>
          </p:nvSpPr>
          <p:spPr>
            <a:xfrm>
              <a:off x="5539495" y="2598421"/>
              <a:ext cx="665312" cy="587280"/>
            </a:xfrm>
            <a:custGeom>
              <a:rect b="b" l="l" r="r" t="t"/>
              <a:pathLst>
                <a:path extrusionOk="0" h="18311" w="20744">
                  <a:moveTo>
                    <a:pt x="20717" y="1"/>
                  </a:moveTo>
                  <a:cubicBezTo>
                    <a:pt x="20681" y="1"/>
                    <a:pt x="20517" y="64"/>
                    <a:pt x="20169" y="203"/>
                  </a:cubicBezTo>
                  <a:cubicBezTo>
                    <a:pt x="19772" y="362"/>
                    <a:pt x="19118" y="600"/>
                    <a:pt x="18186" y="1056"/>
                  </a:cubicBezTo>
                  <a:cubicBezTo>
                    <a:pt x="17948" y="1175"/>
                    <a:pt x="17690" y="1294"/>
                    <a:pt x="17412" y="1432"/>
                  </a:cubicBezTo>
                  <a:cubicBezTo>
                    <a:pt x="17135" y="1571"/>
                    <a:pt x="16837" y="1730"/>
                    <a:pt x="16520" y="1889"/>
                  </a:cubicBezTo>
                  <a:cubicBezTo>
                    <a:pt x="15885" y="2226"/>
                    <a:pt x="15191" y="2662"/>
                    <a:pt x="14398" y="3118"/>
                  </a:cubicBezTo>
                  <a:cubicBezTo>
                    <a:pt x="12811" y="4110"/>
                    <a:pt x="10908" y="5438"/>
                    <a:pt x="8746" y="7322"/>
                  </a:cubicBezTo>
                  <a:cubicBezTo>
                    <a:pt x="6604" y="9226"/>
                    <a:pt x="5077" y="10952"/>
                    <a:pt x="3887" y="12399"/>
                  </a:cubicBezTo>
                  <a:cubicBezTo>
                    <a:pt x="3332" y="13133"/>
                    <a:pt x="2816" y="13768"/>
                    <a:pt x="2420" y="14362"/>
                  </a:cubicBezTo>
                  <a:cubicBezTo>
                    <a:pt x="2202" y="14660"/>
                    <a:pt x="2023" y="14938"/>
                    <a:pt x="1845" y="15195"/>
                  </a:cubicBezTo>
                  <a:cubicBezTo>
                    <a:pt x="1666" y="15453"/>
                    <a:pt x="1527" y="15691"/>
                    <a:pt x="1389" y="15909"/>
                  </a:cubicBezTo>
                  <a:cubicBezTo>
                    <a:pt x="813" y="16782"/>
                    <a:pt x="496" y="17397"/>
                    <a:pt x="278" y="17773"/>
                  </a:cubicBezTo>
                  <a:cubicBezTo>
                    <a:pt x="80" y="18150"/>
                    <a:pt x="0" y="18289"/>
                    <a:pt x="20" y="18309"/>
                  </a:cubicBezTo>
                  <a:cubicBezTo>
                    <a:pt x="21" y="18310"/>
                    <a:pt x="23" y="18311"/>
                    <a:pt x="25" y="18311"/>
                  </a:cubicBezTo>
                  <a:cubicBezTo>
                    <a:pt x="53" y="18311"/>
                    <a:pt x="154" y="18167"/>
                    <a:pt x="377" y="17813"/>
                  </a:cubicBezTo>
                  <a:cubicBezTo>
                    <a:pt x="615" y="17456"/>
                    <a:pt x="952" y="16861"/>
                    <a:pt x="1547" y="16008"/>
                  </a:cubicBezTo>
                  <a:cubicBezTo>
                    <a:pt x="1686" y="15790"/>
                    <a:pt x="1845" y="15552"/>
                    <a:pt x="2023" y="15295"/>
                  </a:cubicBezTo>
                  <a:cubicBezTo>
                    <a:pt x="2202" y="15057"/>
                    <a:pt x="2400" y="14779"/>
                    <a:pt x="2598" y="14501"/>
                  </a:cubicBezTo>
                  <a:cubicBezTo>
                    <a:pt x="2995" y="13906"/>
                    <a:pt x="3530" y="13292"/>
                    <a:pt x="4086" y="12558"/>
                  </a:cubicBezTo>
                  <a:cubicBezTo>
                    <a:pt x="5276" y="11130"/>
                    <a:pt x="6803" y="9424"/>
                    <a:pt x="8924" y="7521"/>
                  </a:cubicBezTo>
                  <a:cubicBezTo>
                    <a:pt x="11066" y="5637"/>
                    <a:pt x="12970" y="4328"/>
                    <a:pt x="14517" y="3336"/>
                  </a:cubicBezTo>
                  <a:cubicBezTo>
                    <a:pt x="15310" y="2860"/>
                    <a:pt x="16004" y="2424"/>
                    <a:pt x="16639" y="2087"/>
                  </a:cubicBezTo>
                  <a:cubicBezTo>
                    <a:pt x="16956" y="1928"/>
                    <a:pt x="17234" y="1770"/>
                    <a:pt x="17511" y="1611"/>
                  </a:cubicBezTo>
                  <a:cubicBezTo>
                    <a:pt x="17769" y="1472"/>
                    <a:pt x="18027" y="1353"/>
                    <a:pt x="18265" y="1234"/>
                  </a:cubicBezTo>
                  <a:cubicBezTo>
                    <a:pt x="19197" y="758"/>
                    <a:pt x="19832" y="481"/>
                    <a:pt x="20209" y="302"/>
                  </a:cubicBezTo>
                  <a:cubicBezTo>
                    <a:pt x="20585" y="104"/>
                    <a:pt x="20744" y="24"/>
                    <a:pt x="20724" y="5"/>
                  </a:cubicBezTo>
                  <a:cubicBezTo>
                    <a:pt x="20724" y="2"/>
                    <a:pt x="20722" y="1"/>
                    <a:pt x="207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4"/>
            <p:cNvSpPr/>
            <p:nvPr/>
          </p:nvSpPr>
          <p:spPr>
            <a:xfrm>
              <a:off x="5902684" y="2771645"/>
              <a:ext cx="162223" cy="119598"/>
            </a:xfrm>
            <a:custGeom>
              <a:rect b="b" l="l" r="r" t="t"/>
              <a:pathLst>
                <a:path extrusionOk="0" h="3729" w="5058">
                  <a:moveTo>
                    <a:pt x="4990" y="1"/>
                  </a:moveTo>
                  <a:cubicBezTo>
                    <a:pt x="4916" y="1"/>
                    <a:pt x="4749" y="50"/>
                    <a:pt x="4442" y="196"/>
                  </a:cubicBezTo>
                  <a:cubicBezTo>
                    <a:pt x="4006" y="394"/>
                    <a:pt x="3292" y="732"/>
                    <a:pt x="2241" y="1485"/>
                  </a:cubicBezTo>
                  <a:cubicBezTo>
                    <a:pt x="1230" y="2259"/>
                    <a:pt x="674" y="2853"/>
                    <a:pt x="377" y="3210"/>
                  </a:cubicBezTo>
                  <a:cubicBezTo>
                    <a:pt x="79" y="3567"/>
                    <a:pt x="0" y="3706"/>
                    <a:pt x="40" y="3726"/>
                  </a:cubicBezTo>
                  <a:cubicBezTo>
                    <a:pt x="42" y="3728"/>
                    <a:pt x="44" y="3729"/>
                    <a:pt x="48" y="3729"/>
                  </a:cubicBezTo>
                  <a:cubicBezTo>
                    <a:pt x="84" y="3729"/>
                    <a:pt x="210" y="3635"/>
                    <a:pt x="516" y="3329"/>
                  </a:cubicBezTo>
                  <a:cubicBezTo>
                    <a:pt x="853" y="3032"/>
                    <a:pt x="1408" y="2457"/>
                    <a:pt x="2420" y="1703"/>
                  </a:cubicBezTo>
                  <a:cubicBezTo>
                    <a:pt x="3431" y="969"/>
                    <a:pt x="4125" y="593"/>
                    <a:pt x="4522" y="375"/>
                  </a:cubicBezTo>
                  <a:cubicBezTo>
                    <a:pt x="4918" y="137"/>
                    <a:pt x="5057" y="57"/>
                    <a:pt x="5037" y="18"/>
                  </a:cubicBezTo>
                  <a:cubicBezTo>
                    <a:pt x="5032" y="7"/>
                    <a:pt x="5017" y="1"/>
                    <a:pt x="499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4"/>
            <p:cNvSpPr/>
            <p:nvPr/>
          </p:nvSpPr>
          <p:spPr>
            <a:xfrm>
              <a:off x="5930010" y="2290685"/>
              <a:ext cx="1385981" cy="283906"/>
            </a:xfrm>
            <a:custGeom>
              <a:rect b="b" l="l" r="r" t="t"/>
              <a:pathLst>
                <a:path extrusionOk="0" h="8852" w="43214">
                  <a:moveTo>
                    <a:pt x="24272" y="1"/>
                  </a:moveTo>
                  <a:cubicBezTo>
                    <a:pt x="23233" y="1"/>
                    <a:pt x="22144" y="43"/>
                    <a:pt x="21002" y="140"/>
                  </a:cubicBezTo>
                  <a:cubicBezTo>
                    <a:pt x="16322" y="576"/>
                    <a:pt x="12653" y="1727"/>
                    <a:pt x="9837" y="2857"/>
                  </a:cubicBezTo>
                  <a:cubicBezTo>
                    <a:pt x="7021" y="4047"/>
                    <a:pt x="5038" y="5197"/>
                    <a:pt x="3590" y="6129"/>
                  </a:cubicBezTo>
                  <a:cubicBezTo>
                    <a:pt x="3233" y="6367"/>
                    <a:pt x="2916" y="6585"/>
                    <a:pt x="2619" y="6784"/>
                  </a:cubicBezTo>
                  <a:cubicBezTo>
                    <a:pt x="2321" y="6982"/>
                    <a:pt x="2063" y="7180"/>
                    <a:pt x="1825" y="7359"/>
                  </a:cubicBezTo>
                  <a:cubicBezTo>
                    <a:pt x="1349" y="7716"/>
                    <a:pt x="992" y="7973"/>
                    <a:pt x="735" y="8211"/>
                  </a:cubicBezTo>
                  <a:cubicBezTo>
                    <a:pt x="457" y="8430"/>
                    <a:pt x="278" y="8588"/>
                    <a:pt x="159" y="8687"/>
                  </a:cubicBezTo>
                  <a:cubicBezTo>
                    <a:pt x="40" y="8787"/>
                    <a:pt x="1" y="8846"/>
                    <a:pt x="1" y="8846"/>
                  </a:cubicBezTo>
                  <a:cubicBezTo>
                    <a:pt x="1" y="8849"/>
                    <a:pt x="2" y="8851"/>
                    <a:pt x="6" y="8851"/>
                  </a:cubicBezTo>
                  <a:cubicBezTo>
                    <a:pt x="23" y="8851"/>
                    <a:pt x="83" y="8810"/>
                    <a:pt x="199" y="8727"/>
                  </a:cubicBezTo>
                  <a:cubicBezTo>
                    <a:pt x="318" y="8648"/>
                    <a:pt x="516" y="8509"/>
                    <a:pt x="794" y="8291"/>
                  </a:cubicBezTo>
                  <a:cubicBezTo>
                    <a:pt x="1072" y="8073"/>
                    <a:pt x="1449" y="7815"/>
                    <a:pt x="1924" y="7478"/>
                  </a:cubicBezTo>
                  <a:cubicBezTo>
                    <a:pt x="2143" y="7319"/>
                    <a:pt x="2420" y="7121"/>
                    <a:pt x="2718" y="6922"/>
                  </a:cubicBezTo>
                  <a:cubicBezTo>
                    <a:pt x="3015" y="6744"/>
                    <a:pt x="3333" y="6506"/>
                    <a:pt x="3689" y="6288"/>
                  </a:cubicBezTo>
                  <a:cubicBezTo>
                    <a:pt x="5137" y="5376"/>
                    <a:pt x="7140" y="4245"/>
                    <a:pt x="9936" y="3095"/>
                  </a:cubicBezTo>
                  <a:cubicBezTo>
                    <a:pt x="12752" y="1965"/>
                    <a:pt x="16382" y="834"/>
                    <a:pt x="21022" y="398"/>
                  </a:cubicBezTo>
                  <a:cubicBezTo>
                    <a:pt x="22170" y="305"/>
                    <a:pt x="23264" y="264"/>
                    <a:pt x="24305" y="264"/>
                  </a:cubicBezTo>
                  <a:cubicBezTo>
                    <a:pt x="27489" y="264"/>
                    <a:pt x="30178" y="649"/>
                    <a:pt x="32405" y="1112"/>
                  </a:cubicBezTo>
                  <a:cubicBezTo>
                    <a:pt x="35360" y="1766"/>
                    <a:pt x="37542" y="2540"/>
                    <a:pt x="39108" y="3174"/>
                  </a:cubicBezTo>
                  <a:cubicBezTo>
                    <a:pt x="39505" y="3333"/>
                    <a:pt x="39862" y="3511"/>
                    <a:pt x="40199" y="3650"/>
                  </a:cubicBezTo>
                  <a:cubicBezTo>
                    <a:pt x="40516" y="3789"/>
                    <a:pt x="40814" y="3928"/>
                    <a:pt x="41072" y="4047"/>
                  </a:cubicBezTo>
                  <a:cubicBezTo>
                    <a:pt x="41607" y="4305"/>
                    <a:pt x="42004" y="4483"/>
                    <a:pt x="42321" y="4642"/>
                  </a:cubicBezTo>
                  <a:cubicBezTo>
                    <a:pt x="42638" y="4820"/>
                    <a:pt x="42856" y="4919"/>
                    <a:pt x="42995" y="4979"/>
                  </a:cubicBezTo>
                  <a:cubicBezTo>
                    <a:pt x="43101" y="5040"/>
                    <a:pt x="43161" y="5065"/>
                    <a:pt x="43183" y="5065"/>
                  </a:cubicBezTo>
                  <a:cubicBezTo>
                    <a:pt x="43190" y="5065"/>
                    <a:pt x="43194" y="5063"/>
                    <a:pt x="43194" y="5058"/>
                  </a:cubicBezTo>
                  <a:cubicBezTo>
                    <a:pt x="43213" y="5058"/>
                    <a:pt x="43154" y="5019"/>
                    <a:pt x="43015" y="4939"/>
                  </a:cubicBezTo>
                  <a:cubicBezTo>
                    <a:pt x="42876" y="4860"/>
                    <a:pt x="42678" y="4741"/>
                    <a:pt x="42361" y="4563"/>
                  </a:cubicBezTo>
                  <a:cubicBezTo>
                    <a:pt x="42063" y="4384"/>
                    <a:pt x="41667" y="4166"/>
                    <a:pt x="41131" y="3908"/>
                  </a:cubicBezTo>
                  <a:cubicBezTo>
                    <a:pt x="40873" y="3789"/>
                    <a:pt x="40596" y="3630"/>
                    <a:pt x="40258" y="3492"/>
                  </a:cubicBezTo>
                  <a:cubicBezTo>
                    <a:pt x="39941" y="3353"/>
                    <a:pt x="39584" y="3174"/>
                    <a:pt x="39188" y="3016"/>
                  </a:cubicBezTo>
                  <a:cubicBezTo>
                    <a:pt x="37601" y="2341"/>
                    <a:pt x="35439" y="1548"/>
                    <a:pt x="32465" y="874"/>
                  </a:cubicBezTo>
                  <a:cubicBezTo>
                    <a:pt x="30216" y="409"/>
                    <a:pt x="27490" y="1"/>
                    <a:pt x="242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4"/>
            <p:cNvSpPr/>
            <p:nvPr/>
          </p:nvSpPr>
          <p:spPr>
            <a:xfrm>
              <a:off x="6631565" y="2502332"/>
              <a:ext cx="587119" cy="52342"/>
            </a:xfrm>
            <a:custGeom>
              <a:rect b="b" l="l" r="r" t="t"/>
              <a:pathLst>
                <a:path extrusionOk="0" h="1632" w="18306">
                  <a:moveTo>
                    <a:pt x="5493" y="1"/>
                  </a:moveTo>
                  <a:cubicBezTo>
                    <a:pt x="3827" y="1"/>
                    <a:pt x="2627" y="84"/>
                    <a:pt x="1786" y="145"/>
                  </a:cubicBezTo>
                  <a:cubicBezTo>
                    <a:pt x="1111" y="185"/>
                    <a:pt x="655" y="244"/>
                    <a:pt x="378" y="284"/>
                  </a:cubicBezTo>
                  <a:cubicBezTo>
                    <a:pt x="100" y="323"/>
                    <a:pt x="1" y="343"/>
                    <a:pt x="1" y="363"/>
                  </a:cubicBezTo>
                  <a:cubicBezTo>
                    <a:pt x="1" y="384"/>
                    <a:pt x="54" y="393"/>
                    <a:pt x="181" y="393"/>
                  </a:cubicBezTo>
                  <a:cubicBezTo>
                    <a:pt x="418" y="393"/>
                    <a:pt x="914" y="362"/>
                    <a:pt x="1805" y="323"/>
                  </a:cubicBezTo>
                  <a:cubicBezTo>
                    <a:pt x="2578" y="301"/>
                    <a:pt x="3647" y="247"/>
                    <a:pt x="5098" y="247"/>
                  </a:cubicBezTo>
                  <a:cubicBezTo>
                    <a:pt x="6219" y="247"/>
                    <a:pt x="7567" y="279"/>
                    <a:pt x="9183" y="383"/>
                  </a:cubicBezTo>
                  <a:cubicBezTo>
                    <a:pt x="12911" y="661"/>
                    <a:pt x="15172" y="1097"/>
                    <a:pt x="16520" y="1335"/>
                  </a:cubicBezTo>
                  <a:cubicBezTo>
                    <a:pt x="17573" y="1539"/>
                    <a:pt x="18065" y="1631"/>
                    <a:pt x="18225" y="1631"/>
                  </a:cubicBezTo>
                  <a:cubicBezTo>
                    <a:pt x="18266" y="1631"/>
                    <a:pt x="18285" y="1625"/>
                    <a:pt x="18285" y="1612"/>
                  </a:cubicBezTo>
                  <a:cubicBezTo>
                    <a:pt x="18305" y="1612"/>
                    <a:pt x="18186" y="1553"/>
                    <a:pt x="17928" y="1474"/>
                  </a:cubicBezTo>
                  <a:cubicBezTo>
                    <a:pt x="17651" y="1414"/>
                    <a:pt x="17214" y="1295"/>
                    <a:pt x="16560" y="1137"/>
                  </a:cubicBezTo>
                  <a:cubicBezTo>
                    <a:pt x="15211" y="859"/>
                    <a:pt x="12951" y="383"/>
                    <a:pt x="9203" y="125"/>
                  </a:cubicBezTo>
                  <a:cubicBezTo>
                    <a:pt x="7766" y="33"/>
                    <a:pt x="6538" y="1"/>
                    <a:pt x="54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4"/>
            <p:cNvSpPr/>
            <p:nvPr/>
          </p:nvSpPr>
          <p:spPr>
            <a:xfrm>
              <a:off x="7485785" y="2450984"/>
              <a:ext cx="848510" cy="850434"/>
            </a:xfrm>
            <a:custGeom>
              <a:rect b="b" l="l" r="r" t="t"/>
              <a:pathLst>
                <a:path extrusionOk="0" h="26516" w="26456">
                  <a:moveTo>
                    <a:pt x="0" y="1"/>
                  </a:moveTo>
                  <a:cubicBezTo>
                    <a:pt x="0" y="21"/>
                    <a:pt x="218" y="100"/>
                    <a:pt x="794" y="259"/>
                  </a:cubicBezTo>
                  <a:cubicBezTo>
                    <a:pt x="1369" y="397"/>
                    <a:pt x="2301" y="675"/>
                    <a:pt x="3689" y="1131"/>
                  </a:cubicBezTo>
                  <a:cubicBezTo>
                    <a:pt x="5077" y="1627"/>
                    <a:pt x="6902" y="2361"/>
                    <a:pt x="9182" y="3590"/>
                  </a:cubicBezTo>
                  <a:cubicBezTo>
                    <a:pt x="11443" y="4859"/>
                    <a:pt x="14180" y="6644"/>
                    <a:pt x="17016" y="9480"/>
                  </a:cubicBezTo>
                  <a:cubicBezTo>
                    <a:pt x="19832" y="12316"/>
                    <a:pt x="21617" y="15053"/>
                    <a:pt x="22886" y="17313"/>
                  </a:cubicBezTo>
                  <a:cubicBezTo>
                    <a:pt x="24115" y="19594"/>
                    <a:pt x="24829" y="21438"/>
                    <a:pt x="25305" y="22827"/>
                  </a:cubicBezTo>
                  <a:cubicBezTo>
                    <a:pt x="25781" y="24195"/>
                    <a:pt x="26039" y="25147"/>
                    <a:pt x="26198" y="25722"/>
                  </a:cubicBezTo>
                  <a:cubicBezTo>
                    <a:pt x="26356" y="26297"/>
                    <a:pt x="26416" y="26515"/>
                    <a:pt x="26436" y="26515"/>
                  </a:cubicBezTo>
                  <a:cubicBezTo>
                    <a:pt x="26455" y="26515"/>
                    <a:pt x="26416" y="26277"/>
                    <a:pt x="26297" y="25702"/>
                  </a:cubicBezTo>
                  <a:cubicBezTo>
                    <a:pt x="26178" y="25107"/>
                    <a:pt x="25940" y="24155"/>
                    <a:pt x="25503" y="22767"/>
                  </a:cubicBezTo>
                  <a:cubicBezTo>
                    <a:pt x="25047" y="21359"/>
                    <a:pt x="24333" y="19515"/>
                    <a:pt x="23104" y="17194"/>
                  </a:cubicBezTo>
                  <a:cubicBezTo>
                    <a:pt x="21835" y="14914"/>
                    <a:pt x="20050" y="12157"/>
                    <a:pt x="17214" y="9282"/>
                  </a:cubicBezTo>
                  <a:cubicBezTo>
                    <a:pt x="14358" y="6446"/>
                    <a:pt x="11602" y="4641"/>
                    <a:pt x="9321" y="3372"/>
                  </a:cubicBezTo>
                  <a:cubicBezTo>
                    <a:pt x="7001" y="2143"/>
                    <a:pt x="5156" y="1429"/>
                    <a:pt x="3748" y="953"/>
                  </a:cubicBezTo>
                  <a:cubicBezTo>
                    <a:pt x="2360" y="516"/>
                    <a:pt x="1408" y="278"/>
                    <a:pt x="833" y="159"/>
                  </a:cubicBezTo>
                  <a:cubicBezTo>
                    <a:pt x="238" y="21"/>
                    <a:pt x="0" y="1"/>
                    <a:pt x="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
            <p:cNvSpPr/>
            <p:nvPr/>
          </p:nvSpPr>
          <p:spPr>
            <a:xfrm>
              <a:off x="7816517" y="2754871"/>
              <a:ext cx="333329" cy="470215"/>
            </a:xfrm>
            <a:custGeom>
              <a:rect b="b" l="l" r="r" t="t"/>
              <a:pathLst>
                <a:path extrusionOk="0" h="14661" w="10393">
                  <a:moveTo>
                    <a:pt x="10" y="0"/>
                  </a:moveTo>
                  <a:cubicBezTo>
                    <a:pt x="4" y="0"/>
                    <a:pt x="1" y="2"/>
                    <a:pt x="1" y="5"/>
                  </a:cubicBezTo>
                  <a:cubicBezTo>
                    <a:pt x="1" y="25"/>
                    <a:pt x="80" y="84"/>
                    <a:pt x="338" y="243"/>
                  </a:cubicBezTo>
                  <a:cubicBezTo>
                    <a:pt x="576" y="382"/>
                    <a:pt x="992" y="580"/>
                    <a:pt x="1567" y="957"/>
                  </a:cubicBezTo>
                  <a:cubicBezTo>
                    <a:pt x="1706" y="1056"/>
                    <a:pt x="1885" y="1155"/>
                    <a:pt x="2043" y="1255"/>
                  </a:cubicBezTo>
                  <a:cubicBezTo>
                    <a:pt x="2222" y="1373"/>
                    <a:pt x="2400" y="1512"/>
                    <a:pt x="2579" y="1651"/>
                  </a:cubicBezTo>
                  <a:cubicBezTo>
                    <a:pt x="2975" y="1909"/>
                    <a:pt x="3392" y="2266"/>
                    <a:pt x="3868" y="2643"/>
                  </a:cubicBezTo>
                  <a:cubicBezTo>
                    <a:pt x="4800" y="3436"/>
                    <a:pt x="5891" y="4527"/>
                    <a:pt x="6981" y="6054"/>
                  </a:cubicBezTo>
                  <a:cubicBezTo>
                    <a:pt x="8072" y="7620"/>
                    <a:pt x="8726" y="9009"/>
                    <a:pt x="9183" y="10139"/>
                  </a:cubicBezTo>
                  <a:cubicBezTo>
                    <a:pt x="9381" y="10714"/>
                    <a:pt x="9579" y="11230"/>
                    <a:pt x="9698" y="11686"/>
                  </a:cubicBezTo>
                  <a:cubicBezTo>
                    <a:pt x="9758" y="11904"/>
                    <a:pt x="9817" y="12122"/>
                    <a:pt x="9877" y="12320"/>
                  </a:cubicBezTo>
                  <a:cubicBezTo>
                    <a:pt x="9916" y="12519"/>
                    <a:pt x="9956" y="12697"/>
                    <a:pt x="9996" y="12876"/>
                  </a:cubicBezTo>
                  <a:cubicBezTo>
                    <a:pt x="10154" y="13550"/>
                    <a:pt x="10214" y="14006"/>
                    <a:pt x="10273" y="14284"/>
                  </a:cubicBezTo>
                  <a:cubicBezTo>
                    <a:pt x="10313" y="14561"/>
                    <a:pt x="10353" y="14660"/>
                    <a:pt x="10372" y="14660"/>
                  </a:cubicBezTo>
                  <a:cubicBezTo>
                    <a:pt x="10392" y="14660"/>
                    <a:pt x="10392" y="14541"/>
                    <a:pt x="10372" y="14264"/>
                  </a:cubicBezTo>
                  <a:cubicBezTo>
                    <a:pt x="10353" y="13986"/>
                    <a:pt x="10313" y="13510"/>
                    <a:pt x="10174" y="12836"/>
                  </a:cubicBezTo>
                  <a:cubicBezTo>
                    <a:pt x="10154" y="12657"/>
                    <a:pt x="10115" y="12459"/>
                    <a:pt x="10075" y="12261"/>
                  </a:cubicBezTo>
                  <a:cubicBezTo>
                    <a:pt x="10015" y="12063"/>
                    <a:pt x="9976" y="11844"/>
                    <a:pt x="9916" y="11626"/>
                  </a:cubicBezTo>
                  <a:cubicBezTo>
                    <a:pt x="9797" y="11150"/>
                    <a:pt x="9599" y="10635"/>
                    <a:pt x="9421" y="10060"/>
                  </a:cubicBezTo>
                  <a:cubicBezTo>
                    <a:pt x="8964" y="8890"/>
                    <a:pt x="8310" y="7482"/>
                    <a:pt x="7199" y="5895"/>
                  </a:cubicBezTo>
                  <a:cubicBezTo>
                    <a:pt x="6089" y="4348"/>
                    <a:pt x="4978" y="3257"/>
                    <a:pt x="4026" y="2444"/>
                  </a:cubicBezTo>
                  <a:cubicBezTo>
                    <a:pt x="3531" y="2068"/>
                    <a:pt x="3114" y="1711"/>
                    <a:pt x="2718" y="1453"/>
                  </a:cubicBezTo>
                  <a:cubicBezTo>
                    <a:pt x="2519" y="1314"/>
                    <a:pt x="2341" y="1195"/>
                    <a:pt x="2162" y="1076"/>
                  </a:cubicBezTo>
                  <a:cubicBezTo>
                    <a:pt x="1984" y="977"/>
                    <a:pt x="1825" y="878"/>
                    <a:pt x="1666" y="798"/>
                  </a:cubicBezTo>
                  <a:cubicBezTo>
                    <a:pt x="1072" y="441"/>
                    <a:pt x="635" y="263"/>
                    <a:pt x="377" y="144"/>
                  </a:cubicBezTo>
                  <a:cubicBezTo>
                    <a:pt x="161" y="44"/>
                    <a:pt x="43" y="0"/>
                    <a:pt x="1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
            <p:cNvSpPr/>
            <p:nvPr/>
          </p:nvSpPr>
          <p:spPr>
            <a:xfrm>
              <a:off x="7889675" y="3363029"/>
              <a:ext cx="319955" cy="740201"/>
            </a:xfrm>
            <a:custGeom>
              <a:rect b="b" l="l" r="r" t="t"/>
              <a:pathLst>
                <a:path extrusionOk="0" h="23079" w="9976">
                  <a:moveTo>
                    <a:pt x="9358" y="0"/>
                  </a:moveTo>
                  <a:cubicBezTo>
                    <a:pt x="9339" y="0"/>
                    <a:pt x="9319" y="181"/>
                    <a:pt x="9281" y="577"/>
                  </a:cubicBezTo>
                  <a:cubicBezTo>
                    <a:pt x="9281" y="795"/>
                    <a:pt x="9261" y="1073"/>
                    <a:pt x="9261" y="1430"/>
                  </a:cubicBezTo>
                  <a:cubicBezTo>
                    <a:pt x="9261" y="1787"/>
                    <a:pt x="9242" y="2223"/>
                    <a:pt x="9281" y="2739"/>
                  </a:cubicBezTo>
                  <a:cubicBezTo>
                    <a:pt x="9301" y="3790"/>
                    <a:pt x="9400" y="5198"/>
                    <a:pt x="9539" y="7042"/>
                  </a:cubicBezTo>
                  <a:cubicBezTo>
                    <a:pt x="9618" y="7954"/>
                    <a:pt x="9678" y="9005"/>
                    <a:pt x="9698" y="10155"/>
                  </a:cubicBezTo>
                  <a:cubicBezTo>
                    <a:pt x="9698" y="11325"/>
                    <a:pt x="9658" y="12615"/>
                    <a:pt x="9380" y="14003"/>
                  </a:cubicBezTo>
                  <a:cubicBezTo>
                    <a:pt x="9123" y="15371"/>
                    <a:pt x="8667" y="16601"/>
                    <a:pt x="8091" y="17592"/>
                  </a:cubicBezTo>
                  <a:cubicBezTo>
                    <a:pt x="7516" y="18584"/>
                    <a:pt x="6842" y="19377"/>
                    <a:pt x="6188" y="20012"/>
                  </a:cubicBezTo>
                  <a:cubicBezTo>
                    <a:pt x="5513" y="20646"/>
                    <a:pt x="4859" y="21122"/>
                    <a:pt x="4264" y="21479"/>
                  </a:cubicBezTo>
                  <a:cubicBezTo>
                    <a:pt x="3669" y="21856"/>
                    <a:pt x="3114" y="22114"/>
                    <a:pt x="2638" y="22312"/>
                  </a:cubicBezTo>
                  <a:cubicBezTo>
                    <a:pt x="1666" y="22709"/>
                    <a:pt x="992" y="22828"/>
                    <a:pt x="575" y="22927"/>
                  </a:cubicBezTo>
                  <a:cubicBezTo>
                    <a:pt x="159" y="23006"/>
                    <a:pt x="0" y="23046"/>
                    <a:pt x="0" y="23066"/>
                  </a:cubicBezTo>
                  <a:cubicBezTo>
                    <a:pt x="0" y="23074"/>
                    <a:pt x="31" y="23079"/>
                    <a:pt x="98" y="23079"/>
                  </a:cubicBezTo>
                  <a:cubicBezTo>
                    <a:pt x="192" y="23079"/>
                    <a:pt x="359" y="23069"/>
                    <a:pt x="615" y="23046"/>
                  </a:cubicBezTo>
                  <a:cubicBezTo>
                    <a:pt x="1031" y="22966"/>
                    <a:pt x="1726" y="22867"/>
                    <a:pt x="2717" y="22490"/>
                  </a:cubicBezTo>
                  <a:cubicBezTo>
                    <a:pt x="3193" y="22292"/>
                    <a:pt x="3768" y="22054"/>
                    <a:pt x="4383" y="21677"/>
                  </a:cubicBezTo>
                  <a:cubicBezTo>
                    <a:pt x="4998" y="21301"/>
                    <a:pt x="5672" y="20825"/>
                    <a:pt x="6366" y="20190"/>
                  </a:cubicBezTo>
                  <a:cubicBezTo>
                    <a:pt x="7040" y="19555"/>
                    <a:pt x="7734" y="18742"/>
                    <a:pt x="8329" y="17711"/>
                  </a:cubicBezTo>
                  <a:cubicBezTo>
                    <a:pt x="8924" y="16700"/>
                    <a:pt x="9380" y="15450"/>
                    <a:pt x="9658" y="14042"/>
                  </a:cubicBezTo>
                  <a:cubicBezTo>
                    <a:pt x="9936" y="12634"/>
                    <a:pt x="9975" y="11325"/>
                    <a:pt x="9956" y="10155"/>
                  </a:cubicBezTo>
                  <a:cubicBezTo>
                    <a:pt x="9956" y="8985"/>
                    <a:pt x="9876" y="7954"/>
                    <a:pt x="9797" y="7022"/>
                  </a:cubicBezTo>
                  <a:cubicBezTo>
                    <a:pt x="9638" y="5178"/>
                    <a:pt x="9519" y="3770"/>
                    <a:pt x="9460" y="2739"/>
                  </a:cubicBezTo>
                  <a:cubicBezTo>
                    <a:pt x="9440" y="2223"/>
                    <a:pt x="9420" y="1787"/>
                    <a:pt x="9420" y="1430"/>
                  </a:cubicBezTo>
                  <a:cubicBezTo>
                    <a:pt x="9400" y="1073"/>
                    <a:pt x="9400" y="795"/>
                    <a:pt x="9400" y="577"/>
                  </a:cubicBezTo>
                  <a:cubicBezTo>
                    <a:pt x="9400" y="160"/>
                    <a:pt x="9380" y="2"/>
                    <a:pt x="9361" y="2"/>
                  </a:cubicBezTo>
                  <a:cubicBezTo>
                    <a:pt x="9360" y="1"/>
                    <a:pt x="9359" y="0"/>
                    <a:pt x="93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4"/>
            <p:cNvSpPr/>
            <p:nvPr/>
          </p:nvSpPr>
          <p:spPr>
            <a:xfrm>
              <a:off x="8030858" y="3788503"/>
              <a:ext cx="71265" cy="141183"/>
            </a:xfrm>
            <a:custGeom>
              <a:rect b="b" l="l" r="r" t="t"/>
              <a:pathLst>
                <a:path extrusionOk="0" h="4402" w="2222">
                  <a:moveTo>
                    <a:pt x="2072" y="1"/>
                  </a:moveTo>
                  <a:cubicBezTo>
                    <a:pt x="2069" y="1"/>
                    <a:pt x="2066" y="2"/>
                    <a:pt x="2063" y="3"/>
                  </a:cubicBezTo>
                  <a:cubicBezTo>
                    <a:pt x="2024" y="3"/>
                    <a:pt x="2004" y="122"/>
                    <a:pt x="2004" y="499"/>
                  </a:cubicBezTo>
                  <a:cubicBezTo>
                    <a:pt x="1964" y="856"/>
                    <a:pt x="1944" y="1510"/>
                    <a:pt x="1548" y="2422"/>
                  </a:cubicBezTo>
                  <a:cubicBezTo>
                    <a:pt x="1111" y="3335"/>
                    <a:pt x="635" y="3771"/>
                    <a:pt x="378" y="4029"/>
                  </a:cubicBezTo>
                  <a:cubicBezTo>
                    <a:pt x="100" y="4267"/>
                    <a:pt x="1" y="4366"/>
                    <a:pt x="40" y="4386"/>
                  </a:cubicBezTo>
                  <a:cubicBezTo>
                    <a:pt x="40" y="4396"/>
                    <a:pt x="49" y="4402"/>
                    <a:pt x="67" y="4402"/>
                  </a:cubicBezTo>
                  <a:cubicBezTo>
                    <a:pt x="121" y="4402"/>
                    <a:pt x="259" y="4346"/>
                    <a:pt x="497" y="4168"/>
                  </a:cubicBezTo>
                  <a:cubicBezTo>
                    <a:pt x="794" y="3949"/>
                    <a:pt x="1330" y="3513"/>
                    <a:pt x="1786" y="2541"/>
                  </a:cubicBezTo>
                  <a:cubicBezTo>
                    <a:pt x="2222" y="1570"/>
                    <a:pt x="2202" y="876"/>
                    <a:pt x="2182" y="499"/>
                  </a:cubicBezTo>
                  <a:cubicBezTo>
                    <a:pt x="2164" y="129"/>
                    <a:pt x="2111" y="1"/>
                    <a:pt x="20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4"/>
            <p:cNvSpPr/>
            <p:nvPr/>
          </p:nvSpPr>
          <p:spPr>
            <a:xfrm>
              <a:off x="7849584" y="3824200"/>
              <a:ext cx="477078" cy="579582"/>
            </a:xfrm>
            <a:custGeom>
              <a:rect b="b" l="l" r="r" t="t"/>
              <a:pathLst>
                <a:path extrusionOk="0" h="18071" w="14875">
                  <a:moveTo>
                    <a:pt x="14855" y="0"/>
                  </a:moveTo>
                  <a:cubicBezTo>
                    <a:pt x="14835" y="0"/>
                    <a:pt x="14775" y="139"/>
                    <a:pt x="14676" y="476"/>
                  </a:cubicBezTo>
                  <a:cubicBezTo>
                    <a:pt x="14577" y="833"/>
                    <a:pt x="14438" y="1409"/>
                    <a:pt x="14141" y="2261"/>
                  </a:cubicBezTo>
                  <a:cubicBezTo>
                    <a:pt x="14061" y="2479"/>
                    <a:pt x="14002" y="2698"/>
                    <a:pt x="13903" y="2955"/>
                  </a:cubicBezTo>
                  <a:cubicBezTo>
                    <a:pt x="13803" y="3193"/>
                    <a:pt x="13704" y="3451"/>
                    <a:pt x="13585" y="3749"/>
                  </a:cubicBezTo>
                  <a:cubicBezTo>
                    <a:pt x="13387" y="4324"/>
                    <a:pt x="13070" y="4938"/>
                    <a:pt x="12733" y="5672"/>
                  </a:cubicBezTo>
                  <a:cubicBezTo>
                    <a:pt x="12019" y="7080"/>
                    <a:pt x="11027" y="8806"/>
                    <a:pt x="9480" y="10709"/>
                  </a:cubicBezTo>
                  <a:cubicBezTo>
                    <a:pt x="7914" y="12593"/>
                    <a:pt x="6426" y="13902"/>
                    <a:pt x="5177" y="14894"/>
                  </a:cubicBezTo>
                  <a:cubicBezTo>
                    <a:pt x="4522" y="15350"/>
                    <a:pt x="3967" y="15786"/>
                    <a:pt x="3452" y="16103"/>
                  </a:cubicBezTo>
                  <a:cubicBezTo>
                    <a:pt x="3194" y="16262"/>
                    <a:pt x="2956" y="16421"/>
                    <a:pt x="2738" y="16560"/>
                  </a:cubicBezTo>
                  <a:cubicBezTo>
                    <a:pt x="2500" y="16698"/>
                    <a:pt x="2281" y="16817"/>
                    <a:pt x="2103" y="16917"/>
                  </a:cubicBezTo>
                  <a:cubicBezTo>
                    <a:pt x="1330" y="17373"/>
                    <a:pt x="774" y="17630"/>
                    <a:pt x="457" y="17789"/>
                  </a:cubicBezTo>
                  <a:cubicBezTo>
                    <a:pt x="140" y="17968"/>
                    <a:pt x="1" y="18047"/>
                    <a:pt x="21" y="18067"/>
                  </a:cubicBezTo>
                  <a:cubicBezTo>
                    <a:pt x="21" y="18069"/>
                    <a:pt x="23" y="18070"/>
                    <a:pt x="27" y="18070"/>
                  </a:cubicBezTo>
                  <a:cubicBezTo>
                    <a:pt x="59" y="18070"/>
                    <a:pt x="202" y="18010"/>
                    <a:pt x="497" y="17888"/>
                  </a:cubicBezTo>
                  <a:cubicBezTo>
                    <a:pt x="834" y="17749"/>
                    <a:pt x="1389" y="17531"/>
                    <a:pt x="2182" y="17095"/>
                  </a:cubicBezTo>
                  <a:cubicBezTo>
                    <a:pt x="2381" y="16976"/>
                    <a:pt x="2599" y="16877"/>
                    <a:pt x="2837" y="16738"/>
                  </a:cubicBezTo>
                  <a:cubicBezTo>
                    <a:pt x="3055" y="16599"/>
                    <a:pt x="3313" y="16441"/>
                    <a:pt x="3571" y="16282"/>
                  </a:cubicBezTo>
                  <a:cubicBezTo>
                    <a:pt x="4106" y="15965"/>
                    <a:pt x="4661" y="15548"/>
                    <a:pt x="5316" y="15092"/>
                  </a:cubicBezTo>
                  <a:cubicBezTo>
                    <a:pt x="6585" y="14101"/>
                    <a:pt x="8112" y="12792"/>
                    <a:pt x="9679" y="10888"/>
                  </a:cubicBezTo>
                  <a:cubicBezTo>
                    <a:pt x="11245" y="8964"/>
                    <a:pt x="12257" y="7219"/>
                    <a:pt x="12971" y="5771"/>
                  </a:cubicBezTo>
                  <a:cubicBezTo>
                    <a:pt x="13288" y="5038"/>
                    <a:pt x="13605" y="4403"/>
                    <a:pt x="13803" y="3828"/>
                  </a:cubicBezTo>
                  <a:cubicBezTo>
                    <a:pt x="13903" y="3530"/>
                    <a:pt x="14002" y="3273"/>
                    <a:pt x="14101" y="3015"/>
                  </a:cubicBezTo>
                  <a:cubicBezTo>
                    <a:pt x="14200" y="2777"/>
                    <a:pt x="14260" y="2539"/>
                    <a:pt x="14319" y="2321"/>
                  </a:cubicBezTo>
                  <a:cubicBezTo>
                    <a:pt x="14597" y="1448"/>
                    <a:pt x="14716" y="873"/>
                    <a:pt x="14775" y="516"/>
                  </a:cubicBezTo>
                  <a:cubicBezTo>
                    <a:pt x="14855" y="139"/>
                    <a:pt x="14874" y="0"/>
                    <a:pt x="148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4"/>
            <p:cNvSpPr/>
            <p:nvPr/>
          </p:nvSpPr>
          <p:spPr>
            <a:xfrm>
              <a:off x="7205279" y="4170198"/>
              <a:ext cx="546387" cy="169150"/>
            </a:xfrm>
            <a:custGeom>
              <a:rect b="b" l="l" r="r" t="t"/>
              <a:pathLst>
                <a:path extrusionOk="0" h="5274" w="17036">
                  <a:moveTo>
                    <a:pt x="1" y="1"/>
                  </a:moveTo>
                  <a:cubicBezTo>
                    <a:pt x="1" y="21"/>
                    <a:pt x="40" y="120"/>
                    <a:pt x="199" y="377"/>
                  </a:cubicBezTo>
                  <a:cubicBezTo>
                    <a:pt x="358" y="615"/>
                    <a:pt x="635" y="1012"/>
                    <a:pt x="1111" y="1567"/>
                  </a:cubicBezTo>
                  <a:cubicBezTo>
                    <a:pt x="1607" y="2103"/>
                    <a:pt x="2321" y="2777"/>
                    <a:pt x="3412" y="3491"/>
                  </a:cubicBezTo>
                  <a:cubicBezTo>
                    <a:pt x="4483" y="4165"/>
                    <a:pt x="5990" y="4899"/>
                    <a:pt x="7973" y="5177"/>
                  </a:cubicBezTo>
                  <a:cubicBezTo>
                    <a:pt x="8495" y="5244"/>
                    <a:pt x="8991" y="5274"/>
                    <a:pt x="9463" y="5274"/>
                  </a:cubicBezTo>
                  <a:cubicBezTo>
                    <a:pt x="10784" y="5274"/>
                    <a:pt x="11906" y="5043"/>
                    <a:pt x="12812" y="4780"/>
                  </a:cubicBezTo>
                  <a:cubicBezTo>
                    <a:pt x="14061" y="4383"/>
                    <a:pt x="14934" y="3907"/>
                    <a:pt x="15529" y="3531"/>
                  </a:cubicBezTo>
                  <a:cubicBezTo>
                    <a:pt x="16143" y="3134"/>
                    <a:pt x="16520" y="2817"/>
                    <a:pt x="16738" y="2618"/>
                  </a:cubicBezTo>
                  <a:cubicBezTo>
                    <a:pt x="16957" y="2420"/>
                    <a:pt x="17036" y="2341"/>
                    <a:pt x="17016" y="2321"/>
                  </a:cubicBezTo>
                  <a:cubicBezTo>
                    <a:pt x="17016" y="2319"/>
                    <a:pt x="17014" y="2317"/>
                    <a:pt x="17011" y="2317"/>
                  </a:cubicBezTo>
                  <a:cubicBezTo>
                    <a:pt x="16986" y="2317"/>
                    <a:pt x="16871" y="2382"/>
                    <a:pt x="16679" y="2539"/>
                  </a:cubicBezTo>
                  <a:cubicBezTo>
                    <a:pt x="16441" y="2718"/>
                    <a:pt x="16044" y="2995"/>
                    <a:pt x="15429" y="3352"/>
                  </a:cubicBezTo>
                  <a:cubicBezTo>
                    <a:pt x="14815" y="3729"/>
                    <a:pt x="13962" y="4165"/>
                    <a:pt x="12752" y="4522"/>
                  </a:cubicBezTo>
                  <a:cubicBezTo>
                    <a:pt x="11872" y="4782"/>
                    <a:pt x="10782" y="5000"/>
                    <a:pt x="9512" y="5000"/>
                  </a:cubicBezTo>
                  <a:cubicBezTo>
                    <a:pt x="9037" y="5000"/>
                    <a:pt x="8536" y="4969"/>
                    <a:pt x="8013" y="4899"/>
                  </a:cubicBezTo>
                  <a:cubicBezTo>
                    <a:pt x="6069" y="4621"/>
                    <a:pt x="4621" y="3927"/>
                    <a:pt x="3531" y="3273"/>
                  </a:cubicBezTo>
                  <a:cubicBezTo>
                    <a:pt x="2460" y="2599"/>
                    <a:pt x="1746" y="1944"/>
                    <a:pt x="1250" y="1429"/>
                  </a:cubicBezTo>
                  <a:cubicBezTo>
                    <a:pt x="774" y="913"/>
                    <a:pt x="477" y="536"/>
                    <a:pt x="278" y="318"/>
                  </a:cubicBezTo>
                  <a:cubicBezTo>
                    <a:pt x="100" y="80"/>
                    <a:pt x="21"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
            <p:cNvSpPr/>
            <p:nvPr/>
          </p:nvSpPr>
          <p:spPr>
            <a:xfrm>
              <a:off x="7089529" y="3811467"/>
              <a:ext cx="57281" cy="372137"/>
            </a:xfrm>
            <a:custGeom>
              <a:rect b="b" l="l" r="r" t="t"/>
              <a:pathLst>
                <a:path extrusionOk="0" h="11603" w="1786">
                  <a:moveTo>
                    <a:pt x="1012" y="1"/>
                  </a:moveTo>
                  <a:cubicBezTo>
                    <a:pt x="992" y="1"/>
                    <a:pt x="952" y="60"/>
                    <a:pt x="873" y="219"/>
                  </a:cubicBezTo>
                  <a:cubicBezTo>
                    <a:pt x="813" y="397"/>
                    <a:pt x="714" y="675"/>
                    <a:pt x="595" y="1092"/>
                  </a:cubicBezTo>
                  <a:cubicBezTo>
                    <a:pt x="377" y="1944"/>
                    <a:pt x="0" y="3452"/>
                    <a:pt x="139" y="5891"/>
                  </a:cubicBezTo>
                  <a:cubicBezTo>
                    <a:pt x="318" y="8310"/>
                    <a:pt x="893" y="9738"/>
                    <a:pt x="1230" y="10571"/>
                  </a:cubicBezTo>
                  <a:cubicBezTo>
                    <a:pt x="1389" y="10968"/>
                    <a:pt x="1527" y="11225"/>
                    <a:pt x="1627" y="11384"/>
                  </a:cubicBezTo>
                  <a:cubicBezTo>
                    <a:pt x="1706" y="11543"/>
                    <a:pt x="1746" y="11602"/>
                    <a:pt x="1765" y="11602"/>
                  </a:cubicBezTo>
                  <a:cubicBezTo>
                    <a:pt x="1785" y="11582"/>
                    <a:pt x="1785" y="11523"/>
                    <a:pt x="1726" y="11344"/>
                  </a:cubicBezTo>
                  <a:cubicBezTo>
                    <a:pt x="1666" y="11166"/>
                    <a:pt x="1547" y="10908"/>
                    <a:pt x="1408" y="10492"/>
                  </a:cubicBezTo>
                  <a:cubicBezTo>
                    <a:pt x="1111" y="9659"/>
                    <a:pt x="595" y="8251"/>
                    <a:pt x="417" y="5871"/>
                  </a:cubicBezTo>
                  <a:cubicBezTo>
                    <a:pt x="278" y="3471"/>
                    <a:pt x="615" y="2004"/>
                    <a:pt x="794" y="1151"/>
                  </a:cubicBezTo>
                  <a:cubicBezTo>
                    <a:pt x="873" y="715"/>
                    <a:pt x="952" y="437"/>
                    <a:pt x="992" y="259"/>
                  </a:cubicBezTo>
                  <a:cubicBezTo>
                    <a:pt x="1012" y="80"/>
                    <a:pt x="1032" y="1"/>
                    <a:pt x="10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
            <p:cNvSpPr/>
            <p:nvPr/>
          </p:nvSpPr>
          <p:spPr>
            <a:xfrm>
              <a:off x="7195112" y="3884560"/>
              <a:ext cx="42656" cy="201159"/>
            </a:xfrm>
            <a:custGeom>
              <a:rect b="b" l="l" r="r" t="t"/>
              <a:pathLst>
                <a:path extrusionOk="0" h="6272" w="1330">
                  <a:moveTo>
                    <a:pt x="235" y="1"/>
                  </a:moveTo>
                  <a:cubicBezTo>
                    <a:pt x="212" y="1"/>
                    <a:pt x="156" y="167"/>
                    <a:pt x="100" y="617"/>
                  </a:cubicBezTo>
                  <a:cubicBezTo>
                    <a:pt x="60" y="1093"/>
                    <a:pt x="0" y="1926"/>
                    <a:pt x="199" y="3235"/>
                  </a:cubicBezTo>
                  <a:cubicBezTo>
                    <a:pt x="437" y="4544"/>
                    <a:pt x="754" y="5297"/>
                    <a:pt x="952" y="5734"/>
                  </a:cubicBezTo>
                  <a:cubicBezTo>
                    <a:pt x="1156" y="6140"/>
                    <a:pt x="1255" y="6271"/>
                    <a:pt x="1284" y="6271"/>
                  </a:cubicBezTo>
                  <a:cubicBezTo>
                    <a:pt x="1286" y="6271"/>
                    <a:pt x="1288" y="6270"/>
                    <a:pt x="1289" y="6269"/>
                  </a:cubicBezTo>
                  <a:cubicBezTo>
                    <a:pt x="1329" y="6249"/>
                    <a:pt x="1289" y="6110"/>
                    <a:pt x="1131" y="5654"/>
                  </a:cubicBezTo>
                  <a:cubicBezTo>
                    <a:pt x="972" y="5198"/>
                    <a:pt x="694" y="4464"/>
                    <a:pt x="476" y="3175"/>
                  </a:cubicBezTo>
                  <a:cubicBezTo>
                    <a:pt x="258" y="1906"/>
                    <a:pt x="298" y="1113"/>
                    <a:pt x="298" y="637"/>
                  </a:cubicBezTo>
                  <a:cubicBezTo>
                    <a:pt x="298" y="161"/>
                    <a:pt x="298" y="2"/>
                    <a:pt x="238" y="2"/>
                  </a:cubicBezTo>
                  <a:cubicBezTo>
                    <a:pt x="237" y="1"/>
                    <a:pt x="236" y="1"/>
                    <a:pt x="2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4"/>
            <p:cNvSpPr/>
            <p:nvPr/>
          </p:nvSpPr>
          <p:spPr>
            <a:xfrm>
              <a:off x="6973779" y="3809575"/>
              <a:ext cx="150773" cy="530575"/>
            </a:xfrm>
            <a:custGeom>
              <a:rect b="b" l="l" r="r" t="t"/>
              <a:pathLst>
                <a:path extrusionOk="0" h="16543" w="4701">
                  <a:moveTo>
                    <a:pt x="555" y="0"/>
                  </a:moveTo>
                  <a:cubicBezTo>
                    <a:pt x="536" y="0"/>
                    <a:pt x="496" y="100"/>
                    <a:pt x="436" y="357"/>
                  </a:cubicBezTo>
                  <a:cubicBezTo>
                    <a:pt x="377" y="635"/>
                    <a:pt x="258" y="1051"/>
                    <a:pt x="179" y="1706"/>
                  </a:cubicBezTo>
                  <a:cubicBezTo>
                    <a:pt x="159" y="1865"/>
                    <a:pt x="119" y="2043"/>
                    <a:pt x="99" y="2221"/>
                  </a:cubicBezTo>
                  <a:cubicBezTo>
                    <a:pt x="79" y="2420"/>
                    <a:pt x="79" y="2638"/>
                    <a:pt x="60" y="2856"/>
                  </a:cubicBezTo>
                  <a:cubicBezTo>
                    <a:pt x="0" y="3312"/>
                    <a:pt x="20" y="3808"/>
                    <a:pt x="0" y="4403"/>
                  </a:cubicBezTo>
                  <a:cubicBezTo>
                    <a:pt x="40" y="5573"/>
                    <a:pt x="159" y="7040"/>
                    <a:pt x="595" y="8786"/>
                  </a:cubicBezTo>
                  <a:cubicBezTo>
                    <a:pt x="1031" y="10531"/>
                    <a:pt x="1606" y="11879"/>
                    <a:pt x="2142" y="12911"/>
                  </a:cubicBezTo>
                  <a:cubicBezTo>
                    <a:pt x="2420" y="13426"/>
                    <a:pt x="2657" y="13882"/>
                    <a:pt x="2915" y="14259"/>
                  </a:cubicBezTo>
                  <a:cubicBezTo>
                    <a:pt x="3034" y="14457"/>
                    <a:pt x="3153" y="14616"/>
                    <a:pt x="3252" y="14794"/>
                  </a:cubicBezTo>
                  <a:cubicBezTo>
                    <a:pt x="3352" y="14953"/>
                    <a:pt x="3471" y="15092"/>
                    <a:pt x="3570" y="15231"/>
                  </a:cubicBezTo>
                  <a:cubicBezTo>
                    <a:pt x="3947" y="15766"/>
                    <a:pt x="4244" y="16084"/>
                    <a:pt x="4422" y="16282"/>
                  </a:cubicBezTo>
                  <a:cubicBezTo>
                    <a:pt x="4583" y="16461"/>
                    <a:pt x="4664" y="16543"/>
                    <a:pt x="4678" y="16543"/>
                  </a:cubicBezTo>
                  <a:cubicBezTo>
                    <a:pt x="4680" y="16543"/>
                    <a:pt x="4680" y="16542"/>
                    <a:pt x="4680" y="16540"/>
                  </a:cubicBezTo>
                  <a:cubicBezTo>
                    <a:pt x="4700" y="16520"/>
                    <a:pt x="4660" y="16440"/>
                    <a:pt x="4502" y="16203"/>
                  </a:cubicBezTo>
                  <a:cubicBezTo>
                    <a:pt x="4343" y="15984"/>
                    <a:pt x="4085" y="15647"/>
                    <a:pt x="3728" y="15112"/>
                  </a:cubicBezTo>
                  <a:cubicBezTo>
                    <a:pt x="3629" y="14973"/>
                    <a:pt x="3530" y="14834"/>
                    <a:pt x="3431" y="14676"/>
                  </a:cubicBezTo>
                  <a:cubicBezTo>
                    <a:pt x="3332" y="14497"/>
                    <a:pt x="3213" y="14338"/>
                    <a:pt x="3114" y="14140"/>
                  </a:cubicBezTo>
                  <a:cubicBezTo>
                    <a:pt x="2876" y="13763"/>
                    <a:pt x="2638" y="13307"/>
                    <a:pt x="2360" y="12811"/>
                  </a:cubicBezTo>
                  <a:cubicBezTo>
                    <a:pt x="1864" y="11760"/>
                    <a:pt x="1289" y="10432"/>
                    <a:pt x="853" y="8706"/>
                  </a:cubicBezTo>
                  <a:cubicBezTo>
                    <a:pt x="436" y="6981"/>
                    <a:pt x="298" y="5553"/>
                    <a:pt x="258" y="4403"/>
                  </a:cubicBezTo>
                  <a:cubicBezTo>
                    <a:pt x="258" y="3828"/>
                    <a:pt x="238" y="3312"/>
                    <a:pt x="278" y="2876"/>
                  </a:cubicBezTo>
                  <a:cubicBezTo>
                    <a:pt x="298" y="2638"/>
                    <a:pt x="298" y="2440"/>
                    <a:pt x="317" y="2241"/>
                  </a:cubicBezTo>
                  <a:cubicBezTo>
                    <a:pt x="337" y="2063"/>
                    <a:pt x="357" y="1884"/>
                    <a:pt x="377" y="1726"/>
                  </a:cubicBezTo>
                  <a:cubicBezTo>
                    <a:pt x="417" y="1071"/>
                    <a:pt x="516" y="655"/>
                    <a:pt x="536" y="377"/>
                  </a:cubicBezTo>
                  <a:cubicBezTo>
                    <a:pt x="575" y="119"/>
                    <a:pt x="575" y="20"/>
                    <a:pt x="5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
            <p:cNvSpPr/>
            <p:nvPr/>
          </p:nvSpPr>
          <p:spPr>
            <a:xfrm>
              <a:off x="-857183" y="-1155985"/>
              <a:ext cx="1871270" cy="3756492"/>
            </a:xfrm>
            <a:custGeom>
              <a:rect b="b" l="l" r="r" t="t"/>
              <a:pathLst>
                <a:path extrusionOk="0" h="117125" w="58345">
                  <a:moveTo>
                    <a:pt x="7398" y="1"/>
                  </a:moveTo>
                  <a:cubicBezTo>
                    <a:pt x="3411" y="8013"/>
                    <a:pt x="2539" y="18285"/>
                    <a:pt x="5117" y="26832"/>
                  </a:cubicBezTo>
                  <a:cubicBezTo>
                    <a:pt x="7695" y="35380"/>
                    <a:pt x="13644" y="42876"/>
                    <a:pt x="21379" y="47338"/>
                  </a:cubicBezTo>
                  <a:cubicBezTo>
                    <a:pt x="25404" y="49658"/>
                    <a:pt x="29866" y="51185"/>
                    <a:pt x="33674" y="53862"/>
                  </a:cubicBezTo>
                  <a:cubicBezTo>
                    <a:pt x="37462" y="56540"/>
                    <a:pt x="40615" y="60843"/>
                    <a:pt x="40139" y="65464"/>
                  </a:cubicBezTo>
                  <a:cubicBezTo>
                    <a:pt x="39604" y="70580"/>
                    <a:pt x="34765" y="74308"/>
                    <a:pt x="29787" y="75597"/>
                  </a:cubicBezTo>
                  <a:cubicBezTo>
                    <a:pt x="26365" y="76497"/>
                    <a:pt x="22821" y="76535"/>
                    <a:pt x="19271" y="76535"/>
                  </a:cubicBezTo>
                  <a:cubicBezTo>
                    <a:pt x="18948" y="76535"/>
                    <a:pt x="18626" y="76535"/>
                    <a:pt x="18303" y="76535"/>
                  </a:cubicBezTo>
                  <a:cubicBezTo>
                    <a:pt x="17012" y="76535"/>
                    <a:pt x="15722" y="76539"/>
                    <a:pt x="14438" y="76589"/>
                  </a:cubicBezTo>
                  <a:cubicBezTo>
                    <a:pt x="9301" y="76787"/>
                    <a:pt x="3887" y="78770"/>
                    <a:pt x="377" y="82538"/>
                  </a:cubicBezTo>
                  <a:cubicBezTo>
                    <a:pt x="0" y="94041"/>
                    <a:pt x="2023" y="105959"/>
                    <a:pt x="4839" y="117124"/>
                  </a:cubicBezTo>
                  <a:cubicBezTo>
                    <a:pt x="8072" y="101775"/>
                    <a:pt x="21954" y="89301"/>
                    <a:pt x="37541" y="87695"/>
                  </a:cubicBezTo>
                  <a:cubicBezTo>
                    <a:pt x="40675" y="87377"/>
                    <a:pt x="43848" y="87437"/>
                    <a:pt x="46941" y="86941"/>
                  </a:cubicBezTo>
                  <a:cubicBezTo>
                    <a:pt x="50055" y="86425"/>
                    <a:pt x="53188" y="85255"/>
                    <a:pt x="55270" y="82915"/>
                  </a:cubicBezTo>
                  <a:cubicBezTo>
                    <a:pt x="57690" y="80198"/>
                    <a:pt x="58344" y="76232"/>
                    <a:pt x="57630" y="72682"/>
                  </a:cubicBezTo>
                  <a:cubicBezTo>
                    <a:pt x="56916" y="69132"/>
                    <a:pt x="54993" y="65920"/>
                    <a:pt x="52732" y="63084"/>
                  </a:cubicBezTo>
                  <a:cubicBezTo>
                    <a:pt x="44561" y="52811"/>
                    <a:pt x="32187" y="46743"/>
                    <a:pt x="23044" y="37303"/>
                  </a:cubicBezTo>
                  <a:cubicBezTo>
                    <a:pt x="13426" y="27408"/>
                    <a:pt x="7715" y="13803"/>
                    <a:pt x="739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
            <p:cNvSpPr/>
            <p:nvPr/>
          </p:nvSpPr>
          <p:spPr>
            <a:xfrm>
              <a:off x="-528151" y="678337"/>
              <a:ext cx="587536" cy="492377"/>
            </a:xfrm>
            <a:custGeom>
              <a:rect b="b" l="l" r="r" t="t"/>
              <a:pathLst>
                <a:path extrusionOk="0" h="15352" w="18319">
                  <a:moveTo>
                    <a:pt x="12163" y="1"/>
                  </a:moveTo>
                  <a:cubicBezTo>
                    <a:pt x="6470" y="1"/>
                    <a:pt x="1" y="8459"/>
                    <a:pt x="5666" y="13605"/>
                  </a:cubicBezTo>
                  <a:cubicBezTo>
                    <a:pt x="7094" y="14914"/>
                    <a:pt x="9156" y="15311"/>
                    <a:pt x="11100" y="15350"/>
                  </a:cubicBezTo>
                  <a:cubicBezTo>
                    <a:pt x="11155" y="15351"/>
                    <a:pt x="11209" y="15351"/>
                    <a:pt x="11264" y="15351"/>
                  </a:cubicBezTo>
                  <a:cubicBezTo>
                    <a:pt x="12901" y="15351"/>
                    <a:pt x="14613" y="15058"/>
                    <a:pt x="15879" y="14022"/>
                  </a:cubicBezTo>
                  <a:cubicBezTo>
                    <a:pt x="17208" y="12931"/>
                    <a:pt x="17823" y="11186"/>
                    <a:pt x="18061" y="9461"/>
                  </a:cubicBezTo>
                  <a:cubicBezTo>
                    <a:pt x="18318" y="7696"/>
                    <a:pt x="18239" y="5851"/>
                    <a:pt x="17565" y="4205"/>
                  </a:cubicBezTo>
                  <a:cubicBezTo>
                    <a:pt x="16330" y="1194"/>
                    <a:pt x="14301" y="1"/>
                    <a:pt x="12163"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4"/>
            <p:cNvSpPr/>
            <p:nvPr/>
          </p:nvSpPr>
          <p:spPr>
            <a:xfrm>
              <a:off x="2919264" y="749955"/>
              <a:ext cx="940462" cy="1081741"/>
            </a:xfrm>
            <a:custGeom>
              <a:rect b="b" l="l" r="r" t="t"/>
              <a:pathLst>
                <a:path extrusionOk="0" h="33728" w="29323">
                  <a:moveTo>
                    <a:pt x="6845" y="0"/>
                  </a:moveTo>
                  <a:cubicBezTo>
                    <a:pt x="2967" y="0"/>
                    <a:pt x="1" y="1728"/>
                    <a:pt x="1123" y="6791"/>
                  </a:cubicBezTo>
                  <a:cubicBezTo>
                    <a:pt x="1638" y="9171"/>
                    <a:pt x="3145" y="11194"/>
                    <a:pt x="4732" y="13038"/>
                  </a:cubicBezTo>
                  <a:cubicBezTo>
                    <a:pt x="6318" y="14882"/>
                    <a:pt x="8044" y="16647"/>
                    <a:pt x="9134" y="18829"/>
                  </a:cubicBezTo>
                  <a:cubicBezTo>
                    <a:pt x="10899" y="22398"/>
                    <a:pt x="10840" y="26781"/>
                    <a:pt x="13160" y="30034"/>
                  </a:cubicBezTo>
                  <a:cubicBezTo>
                    <a:pt x="14782" y="32300"/>
                    <a:pt x="17516" y="33727"/>
                    <a:pt x="20298" y="33727"/>
                  </a:cubicBezTo>
                  <a:cubicBezTo>
                    <a:pt x="20510" y="33727"/>
                    <a:pt x="20722" y="33719"/>
                    <a:pt x="20934" y="33702"/>
                  </a:cubicBezTo>
                  <a:cubicBezTo>
                    <a:pt x="23909" y="33464"/>
                    <a:pt x="26725" y="31481"/>
                    <a:pt x="27875" y="28705"/>
                  </a:cubicBezTo>
                  <a:cubicBezTo>
                    <a:pt x="29323" y="25195"/>
                    <a:pt x="28113" y="21169"/>
                    <a:pt x="26765" y="17619"/>
                  </a:cubicBezTo>
                  <a:cubicBezTo>
                    <a:pt x="24881" y="12681"/>
                    <a:pt x="22620" y="7723"/>
                    <a:pt x="18753" y="4154"/>
                  </a:cubicBezTo>
                  <a:cubicBezTo>
                    <a:pt x="16516" y="2104"/>
                    <a:pt x="11125" y="0"/>
                    <a:pt x="6845"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4"/>
            <p:cNvSpPr/>
            <p:nvPr/>
          </p:nvSpPr>
          <p:spPr>
            <a:xfrm>
              <a:off x="7303228" y="-1155985"/>
              <a:ext cx="1870629" cy="3756492"/>
            </a:xfrm>
            <a:custGeom>
              <a:rect b="b" l="l" r="r" t="t"/>
              <a:pathLst>
                <a:path extrusionOk="0" h="117125" w="58325">
                  <a:moveTo>
                    <a:pt x="50928" y="1"/>
                  </a:moveTo>
                  <a:cubicBezTo>
                    <a:pt x="50610" y="13803"/>
                    <a:pt x="44899" y="27408"/>
                    <a:pt x="35301" y="37303"/>
                  </a:cubicBezTo>
                  <a:cubicBezTo>
                    <a:pt x="26158" y="46743"/>
                    <a:pt x="13784" y="52811"/>
                    <a:pt x="5613" y="63084"/>
                  </a:cubicBezTo>
                  <a:cubicBezTo>
                    <a:pt x="3352" y="65920"/>
                    <a:pt x="1409" y="69132"/>
                    <a:pt x="695" y="72682"/>
                  </a:cubicBezTo>
                  <a:cubicBezTo>
                    <a:pt x="1" y="76232"/>
                    <a:pt x="655" y="80198"/>
                    <a:pt x="3055" y="82915"/>
                  </a:cubicBezTo>
                  <a:cubicBezTo>
                    <a:pt x="5157" y="85255"/>
                    <a:pt x="8290" y="86425"/>
                    <a:pt x="11384" y="86941"/>
                  </a:cubicBezTo>
                  <a:cubicBezTo>
                    <a:pt x="14497" y="87437"/>
                    <a:pt x="17651" y="87377"/>
                    <a:pt x="20784" y="87695"/>
                  </a:cubicBezTo>
                  <a:cubicBezTo>
                    <a:pt x="36391" y="89301"/>
                    <a:pt x="50253" y="101775"/>
                    <a:pt x="53486" y="117124"/>
                  </a:cubicBezTo>
                  <a:cubicBezTo>
                    <a:pt x="56322" y="105959"/>
                    <a:pt x="58325" y="94041"/>
                    <a:pt x="57968" y="82538"/>
                  </a:cubicBezTo>
                  <a:cubicBezTo>
                    <a:pt x="54458" y="78790"/>
                    <a:pt x="49024" y="76787"/>
                    <a:pt x="43888" y="76589"/>
                  </a:cubicBezTo>
                  <a:cubicBezTo>
                    <a:pt x="42638" y="76541"/>
                    <a:pt x="41382" y="76535"/>
                    <a:pt x="40126" y="76535"/>
                  </a:cubicBezTo>
                  <a:cubicBezTo>
                    <a:pt x="39711" y="76535"/>
                    <a:pt x="39297" y="76535"/>
                    <a:pt x="38882" y="76535"/>
                  </a:cubicBezTo>
                  <a:cubicBezTo>
                    <a:pt x="35390" y="76535"/>
                    <a:pt x="31905" y="76489"/>
                    <a:pt x="28538" y="75617"/>
                  </a:cubicBezTo>
                  <a:cubicBezTo>
                    <a:pt x="23580" y="74308"/>
                    <a:pt x="18741" y="70580"/>
                    <a:pt x="18206" y="65464"/>
                  </a:cubicBezTo>
                  <a:cubicBezTo>
                    <a:pt x="17730" y="60843"/>
                    <a:pt x="20863" y="56540"/>
                    <a:pt x="24671" y="53862"/>
                  </a:cubicBezTo>
                  <a:cubicBezTo>
                    <a:pt x="28459" y="51185"/>
                    <a:pt x="32941" y="49658"/>
                    <a:pt x="36966" y="47338"/>
                  </a:cubicBezTo>
                  <a:cubicBezTo>
                    <a:pt x="44701" y="42876"/>
                    <a:pt x="50630" y="35380"/>
                    <a:pt x="53208" y="26832"/>
                  </a:cubicBezTo>
                  <a:cubicBezTo>
                    <a:pt x="55786" y="18285"/>
                    <a:pt x="54914" y="8013"/>
                    <a:pt x="5092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4"/>
            <p:cNvSpPr/>
            <p:nvPr/>
          </p:nvSpPr>
          <p:spPr>
            <a:xfrm>
              <a:off x="8257932" y="678337"/>
              <a:ext cx="587087" cy="492377"/>
            </a:xfrm>
            <a:custGeom>
              <a:rect b="b" l="l" r="r" t="t"/>
              <a:pathLst>
                <a:path extrusionOk="0" h="15352" w="18305">
                  <a:moveTo>
                    <a:pt x="6144" y="1"/>
                  </a:moveTo>
                  <a:cubicBezTo>
                    <a:pt x="4008" y="1"/>
                    <a:pt x="1983" y="1194"/>
                    <a:pt x="754" y="4205"/>
                  </a:cubicBezTo>
                  <a:cubicBezTo>
                    <a:pt x="80" y="5851"/>
                    <a:pt x="1" y="7696"/>
                    <a:pt x="239" y="9461"/>
                  </a:cubicBezTo>
                  <a:cubicBezTo>
                    <a:pt x="496" y="11186"/>
                    <a:pt x="1091" y="12931"/>
                    <a:pt x="2440" y="14022"/>
                  </a:cubicBezTo>
                  <a:cubicBezTo>
                    <a:pt x="3687" y="15058"/>
                    <a:pt x="5417" y="15351"/>
                    <a:pt x="7055" y="15351"/>
                  </a:cubicBezTo>
                  <a:cubicBezTo>
                    <a:pt x="7110" y="15351"/>
                    <a:pt x="7165" y="15351"/>
                    <a:pt x="7219" y="15350"/>
                  </a:cubicBezTo>
                  <a:cubicBezTo>
                    <a:pt x="9163" y="15311"/>
                    <a:pt x="11205" y="14914"/>
                    <a:pt x="12653" y="13605"/>
                  </a:cubicBezTo>
                  <a:cubicBezTo>
                    <a:pt x="18304" y="8459"/>
                    <a:pt x="11830" y="1"/>
                    <a:pt x="6144"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4"/>
            <p:cNvSpPr/>
            <p:nvPr/>
          </p:nvSpPr>
          <p:spPr>
            <a:xfrm>
              <a:off x="4456950" y="749955"/>
              <a:ext cx="941103" cy="1081741"/>
            </a:xfrm>
            <a:custGeom>
              <a:rect b="b" l="l" r="r" t="t"/>
              <a:pathLst>
                <a:path extrusionOk="0" h="33728" w="29343">
                  <a:moveTo>
                    <a:pt x="22491" y="0"/>
                  </a:moveTo>
                  <a:cubicBezTo>
                    <a:pt x="18208" y="0"/>
                    <a:pt x="12817" y="2104"/>
                    <a:pt x="10590" y="4154"/>
                  </a:cubicBezTo>
                  <a:cubicBezTo>
                    <a:pt x="6703" y="7723"/>
                    <a:pt x="4462" y="12681"/>
                    <a:pt x="2578" y="17619"/>
                  </a:cubicBezTo>
                  <a:cubicBezTo>
                    <a:pt x="1210" y="21169"/>
                    <a:pt x="0" y="25195"/>
                    <a:pt x="1468" y="28705"/>
                  </a:cubicBezTo>
                  <a:cubicBezTo>
                    <a:pt x="2618" y="31481"/>
                    <a:pt x="5414" y="33464"/>
                    <a:pt x="8389" y="33702"/>
                  </a:cubicBezTo>
                  <a:cubicBezTo>
                    <a:pt x="8601" y="33719"/>
                    <a:pt x="8814" y="33727"/>
                    <a:pt x="9026" y="33727"/>
                  </a:cubicBezTo>
                  <a:cubicBezTo>
                    <a:pt x="11810" y="33727"/>
                    <a:pt x="14560" y="32300"/>
                    <a:pt x="16163" y="30034"/>
                  </a:cubicBezTo>
                  <a:cubicBezTo>
                    <a:pt x="18483" y="26781"/>
                    <a:pt x="18424" y="22398"/>
                    <a:pt x="20209" y="18829"/>
                  </a:cubicBezTo>
                  <a:cubicBezTo>
                    <a:pt x="21299" y="16647"/>
                    <a:pt x="23005" y="14882"/>
                    <a:pt x="24591" y="13038"/>
                  </a:cubicBezTo>
                  <a:cubicBezTo>
                    <a:pt x="26178" y="11194"/>
                    <a:pt x="27685" y="9171"/>
                    <a:pt x="28220" y="6791"/>
                  </a:cubicBezTo>
                  <a:cubicBezTo>
                    <a:pt x="29342" y="1728"/>
                    <a:pt x="26372" y="0"/>
                    <a:pt x="22491"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4"/>
            <p:cNvSpPr/>
            <p:nvPr/>
          </p:nvSpPr>
          <p:spPr>
            <a:xfrm>
              <a:off x="2188170" y="4600161"/>
              <a:ext cx="432562" cy="432530"/>
            </a:xfrm>
            <a:custGeom>
              <a:rect b="b" l="l" r="r" t="t"/>
              <a:pathLst>
                <a:path extrusionOk="0" h="13486" w="13487">
                  <a:moveTo>
                    <a:pt x="6744" y="1"/>
                  </a:moveTo>
                  <a:cubicBezTo>
                    <a:pt x="3035" y="1"/>
                    <a:pt x="1" y="3015"/>
                    <a:pt x="1" y="6743"/>
                  </a:cubicBezTo>
                  <a:cubicBezTo>
                    <a:pt x="1" y="10472"/>
                    <a:pt x="3035" y="13486"/>
                    <a:pt x="6744" y="13486"/>
                  </a:cubicBezTo>
                  <a:cubicBezTo>
                    <a:pt x="10472" y="13486"/>
                    <a:pt x="13486" y="10472"/>
                    <a:pt x="13486" y="6743"/>
                  </a:cubicBezTo>
                  <a:cubicBezTo>
                    <a:pt x="13486" y="3015"/>
                    <a:pt x="10472" y="1"/>
                    <a:pt x="674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4"/>
            <p:cNvSpPr/>
            <p:nvPr/>
          </p:nvSpPr>
          <p:spPr>
            <a:xfrm>
              <a:off x="2324927" y="3911982"/>
              <a:ext cx="159689" cy="590262"/>
            </a:xfrm>
            <a:custGeom>
              <a:rect b="b" l="l" r="r" t="t"/>
              <a:pathLst>
                <a:path extrusionOk="0" h="18404" w="4979">
                  <a:moveTo>
                    <a:pt x="2480" y="0"/>
                  </a:moveTo>
                  <a:cubicBezTo>
                    <a:pt x="1111" y="0"/>
                    <a:pt x="1" y="2340"/>
                    <a:pt x="1" y="7437"/>
                  </a:cubicBezTo>
                  <a:cubicBezTo>
                    <a:pt x="1" y="12514"/>
                    <a:pt x="1905" y="18404"/>
                    <a:pt x="2480" y="18404"/>
                  </a:cubicBezTo>
                  <a:cubicBezTo>
                    <a:pt x="3055"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4"/>
            <p:cNvSpPr/>
            <p:nvPr/>
          </p:nvSpPr>
          <p:spPr>
            <a:xfrm>
              <a:off x="1733413" y="4164713"/>
              <a:ext cx="462421" cy="431086"/>
            </a:xfrm>
            <a:custGeom>
              <a:rect b="b" l="l" r="r" t="t"/>
              <a:pathLst>
                <a:path extrusionOk="0" h="13441" w="14418">
                  <a:moveTo>
                    <a:pt x="1968" y="1"/>
                  </a:moveTo>
                  <a:cubicBezTo>
                    <a:pt x="1548" y="1"/>
                    <a:pt x="1214" y="128"/>
                    <a:pt x="972" y="370"/>
                  </a:cubicBezTo>
                  <a:cubicBezTo>
                    <a:pt x="1" y="1342"/>
                    <a:pt x="873" y="3801"/>
                    <a:pt x="4482" y="7390"/>
                  </a:cubicBezTo>
                  <a:cubicBezTo>
                    <a:pt x="7835" y="10761"/>
                    <a:pt x="12865" y="13440"/>
                    <a:pt x="13854" y="13440"/>
                  </a:cubicBezTo>
                  <a:cubicBezTo>
                    <a:pt x="13924" y="13440"/>
                    <a:pt x="13974" y="13427"/>
                    <a:pt x="14001" y="13399"/>
                  </a:cubicBezTo>
                  <a:cubicBezTo>
                    <a:pt x="14418" y="12983"/>
                    <a:pt x="11602" y="7470"/>
                    <a:pt x="7993" y="3860"/>
                  </a:cubicBezTo>
                  <a:cubicBezTo>
                    <a:pt x="5296" y="1164"/>
                    <a:pt x="3238" y="1"/>
                    <a:pt x="19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4"/>
            <p:cNvSpPr/>
            <p:nvPr/>
          </p:nvSpPr>
          <p:spPr>
            <a:xfrm>
              <a:off x="1499989" y="4736277"/>
              <a:ext cx="590904" cy="159689"/>
            </a:xfrm>
            <a:custGeom>
              <a:rect b="b" l="l" r="r" t="t"/>
              <a:pathLst>
                <a:path extrusionOk="0" h="4979" w="18424">
                  <a:moveTo>
                    <a:pt x="7437" y="1"/>
                  </a:moveTo>
                  <a:cubicBezTo>
                    <a:pt x="2341" y="1"/>
                    <a:pt x="0" y="1111"/>
                    <a:pt x="0" y="2499"/>
                  </a:cubicBezTo>
                  <a:cubicBezTo>
                    <a:pt x="0" y="3868"/>
                    <a:pt x="2341" y="4978"/>
                    <a:pt x="7437" y="4978"/>
                  </a:cubicBezTo>
                  <a:cubicBezTo>
                    <a:pt x="12514" y="4978"/>
                    <a:pt x="18424" y="3074"/>
                    <a:pt x="18424" y="2499"/>
                  </a:cubicBezTo>
                  <a:cubicBezTo>
                    <a:pt x="18424" y="1924"/>
                    <a:pt x="1251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4"/>
            <p:cNvSpPr/>
            <p:nvPr/>
          </p:nvSpPr>
          <p:spPr>
            <a:xfrm>
              <a:off x="1733413" y="5037085"/>
              <a:ext cx="462421" cy="431054"/>
            </a:xfrm>
            <a:custGeom>
              <a:rect b="b" l="l" r="r" t="t"/>
              <a:pathLst>
                <a:path extrusionOk="0" h="13440" w="14418">
                  <a:moveTo>
                    <a:pt x="13858" y="0"/>
                  </a:moveTo>
                  <a:cubicBezTo>
                    <a:pt x="12882" y="0"/>
                    <a:pt x="7835" y="2679"/>
                    <a:pt x="4482" y="6050"/>
                  </a:cubicBezTo>
                  <a:cubicBezTo>
                    <a:pt x="873" y="9640"/>
                    <a:pt x="1" y="12099"/>
                    <a:pt x="972" y="13071"/>
                  </a:cubicBezTo>
                  <a:cubicBezTo>
                    <a:pt x="1214" y="13312"/>
                    <a:pt x="1547" y="13440"/>
                    <a:pt x="1967" y="13440"/>
                  </a:cubicBezTo>
                  <a:cubicBezTo>
                    <a:pt x="3236" y="13440"/>
                    <a:pt x="5295" y="12273"/>
                    <a:pt x="7993" y="9560"/>
                  </a:cubicBezTo>
                  <a:cubicBezTo>
                    <a:pt x="11602" y="5971"/>
                    <a:pt x="14418" y="438"/>
                    <a:pt x="14001" y="41"/>
                  </a:cubicBezTo>
                  <a:cubicBezTo>
                    <a:pt x="13975" y="14"/>
                    <a:pt x="13927" y="0"/>
                    <a:pt x="1385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
            <p:cNvSpPr/>
            <p:nvPr/>
          </p:nvSpPr>
          <p:spPr>
            <a:xfrm>
              <a:off x="2324286" y="5129999"/>
              <a:ext cx="160330" cy="590904"/>
            </a:xfrm>
            <a:custGeom>
              <a:rect b="b" l="l" r="r" t="t"/>
              <a:pathLst>
                <a:path extrusionOk="0" h="18424" w="4999">
                  <a:moveTo>
                    <a:pt x="2500" y="0"/>
                  </a:moveTo>
                  <a:cubicBezTo>
                    <a:pt x="1925" y="0"/>
                    <a:pt x="1" y="5910"/>
                    <a:pt x="1" y="10987"/>
                  </a:cubicBezTo>
                  <a:cubicBezTo>
                    <a:pt x="1" y="16083"/>
                    <a:pt x="1131" y="18423"/>
                    <a:pt x="2500" y="18423"/>
                  </a:cubicBezTo>
                  <a:cubicBezTo>
                    <a:pt x="3868" y="18423"/>
                    <a:pt x="4998" y="16083"/>
                    <a:pt x="4998" y="10987"/>
                  </a:cubicBezTo>
                  <a:cubicBezTo>
                    <a:pt x="4998" y="5910"/>
                    <a:pt x="3075" y="0"/>
                    <a:pt x="250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
            <p:cNvSpPr/>
            <p:nvPr/>
          </p:nvSpPr>
          <p:spPr>
            <a:xfrm>
              <a:off x="2613067" y="5037085"/>
              <a:ext cx="462421" cy="431054"/>
            </a:xfrm>
            <a:custGeom>
              <a:rect b="b" l="l" r="r" t="t"/>
              <a:pathLst>
                <a:path extrusionOk="0" h="13440" w="14418">
                  <a:moveTo>
                    <a:pt x="564" y="0"/>
                  </a:moveTo>
                  <a:cubicBezTo>
                    <a:pt x="494" y="0"/>
                    <a:pt x="444" y="14"/>
                    <a:pt x="417" y="41"/>
                  </a:cubicBezTo>
                  <a:cubicBezTo>
                    <a:pt x="0" y="438"/>
                    <a:pt x="2816" y="5971"/>
                    <a:pt x="6426" y="9560"/>
                  </a:cubicBezTo>
                  <a:cubicBezTo>
                    <a:pt x="9123" y="12273"/>
                    <a:pt x="11182" y="13440"/>
                    <a:pt x="12451" y="13440"/>
                  </a:cubicBezTo>
                  <a:cubicBezTo>
                    <a:pt x="12871" y="13440"/>
                    <a:pt x="13204" y="13312"/>
                    <a:pt x="13446" y="13071"/>
                  </a:cubicBezTo>
                  <a:cubicBezTo>
                    <a:pt x="14418" y="12099"/>
                    <a:pt x="13545" y="9640"/>
                    <a:pt x="9936" y="6050"/>
                  </a:cubicBezTo>
                  <a:cubicBezTo>
                    <a:pt x="6583" y="2679"/>
                    <a:pt x="1553" y="0"/>
                    <a:pt x="56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4"/>
            <p:cNvSpPr/>
            <p:nvPr/>
          </p:nvSpPr>
          <p:spPr>
            <a:xfrm>
              <a:off x="2718650" y="4736277"/>
              <a:ext cx="590262" cy="159689"/>
            </a:xfrm>
            <a:custGeom>
              <a:rect b="b" l="l" r="r" t="t"/>
              <a:pathLst>
                <a:path extrusionOk="0" h="4979" w="18404">
                  <a:moveTo>
                    <a:pt x="10967" y="1"/>
                  </a:moveTo>
                  <a:cubicBezTo>
                    <a:pt x="5890" y="1"/>
                    <a:pt x="0" y="1924"/>
                    <a:pt x="0" y="2499"/>
                  </a:cubicBezTo>
                  <a:cubicBezTo>
                    <a:pt x="0" y="3074"/>
                    <a:pt x="5890" y="4978"/>
                    <a:pt x="10967" y="4978"/>
                  </a:cubicBezTo>
                  <a:cubicBezTo>
                    <a:pt x="16064" y="4978"/>
                    <a:pt x="18404" y="3868"/>
                    <a:pt x="18404" y="2499"/>
                  </a:cubicBezTo>
                  <a:cubicBezTo>
                    <a:pt x="18404" y="1131"/>
                    <a:pt x="16064" y="1"/>
                    <a:pt x="1096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
            <p:cNvSpPr/>
            <p:nvPr/>
          </p:nvSpPr>
          <p:spPr>
            <a:xfrm>
              <a:off x="2613067" y="4164713"/>
              <a:ext cx="462421" cy="431086"/>
            </a:xfrm>
            <a:custGeom>
              <a:rect b="b" l="l" r="r" t="t"/>
              <a:pathLst>
                <a:path extrusionOk="0" h="13441" w="14418">
                  <a:moveTo>
                    <a:pt x="12450" y="1"/>
                  </a:moveTo>
                  <a:cubicBezTo>
                    <a:pt x="11181" y="1"/>
                    <a:pt x="9122" y="1164"/>
                    <a:pt x="6426" y="3860"/>
                  </a:cubicBezTo>
                  <a:cubicBezTo>
                    <a:pt x="2816" y="7470"/>
                    <a:pt x="0" y="12983"/>
                    <a:pt x="417" y="13399"/>
                  </a:cubicBezTo>
                  <a:cubicBezTo>
                    <a:pt x="444" y="13427"/>
                    <a:pt x="494" y="13440"/>
                    <a:pt x="564" y="13440"/>
                  </a:cubicBezTo>
                  <a:cubicBezTo>
                    <a:pt x="1553" y="13440"/>
                    <a:pt x="6585" y="10761"/>
                    <a:pt x="9956" y="7390"/>
                  </a:cubicBezTo>
                  <a:cubicBezTo>
                    <a:pt x="13545" y="3801"/>
                    <a:pt x="14418" y="1342"/>
                    <a:pt x="13446" y="370"/>
                  </a:cubicBezTo>
                  <a:cubicBezTo>
                    <a:pt x="13204" y="128"/>
                    <a:pt x="12870" y="1"/>
                    <a:pt x="1245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
            <p:cNvSpPr/>
            <p:nvPr/>
          </p:nvSpPr>
          <p:spPr>
            <a:xfrm>
              <a:off x="5696586" y="4600161"/>
              <a:ext cx="431920" cy="432530"/>
            </a:xfrm>
            <a:custGeom>
              <a:rect b="b" l="l" r="r" t="t"/>
              <a:pathLst>
                <a:path extrusionOk="0" h="13486" w="13467">
                  <a:moveTo>
                    <a:pt x="6724" y="1"/>
                  </a:moveTo>
                  <a:cubicBezTo>
                    <a:pt x="3015" y="1"/>
                    <a:pt x="1" y="3015"/>
                    <a:pt x="1" y="6743"/>
                  </a:cubicBezTo>
                  <a:cubicBezTo>
                    <a:pt x="1" y="10472"/>
                    <a:pt x="3015" y="13486"/>
                    <a:pt x="6724" y="13486"/>
                  </a:cubicBezTo>
                  <a:cubicBezTo>
                    <a:pt x="10452" y="13486"/>
                    <a:pt x="13466" y="10472"/>
                    <a:pt x="13466" y="6743"/>
                  </a:cubicBezTo>
                  <a:cubicBezTo>
                    <a:pt x="13466" y="3015"/>
                    <a:pt x="10452" y="1"/>
                    <a:pt x="672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4"/>
            <p:cNvSpPr/>
            <p:nvPr/>
          </p:nvSpPr>
          <p:spPr>
            <a:xfrm>
              <a:off x="5832702" y="3911982"/>
              <a:ext cx="159689" cy="590262"/>
            </a:xfrm>
            <a:custGeom>
              <a:rect b="b" l="l" r="r" t="t"/>
              <a:pathLst>
                <a:path extrusionOk="0" h="18404" w="4979">
                  <a:moveTo>
                    <a:pt x="2480" y="0"/>
                  </a:moveTo>
                  <a:cubicBezTo>
                    <a:pt x="1111" y="0"/>
                    <a:pt x="1" y="2340"/>
                    <a:pt x="1" y="7437"/>
                  </a:cubicBezTo>
                  <a:cubicBezTo>
                    <a:pt x="1" y="12514"/>
                    <a:pt x="1904" y="18404"/>
                    <a:pt x="2480" y="18404"/>
                  </a:cubicBezTo>
                  <a:cubicBezTo>
                    <a:pt x="3074"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4"/>
            <p:cNvSpPr/>
            <p:nvPr/>
          </p:nvSpPr>
          <p:spPr>
            <a:xfrm>
              <a:off x="6121483" y="4164713"/>
              <a:ext cx="461780" cy="431086"/>
            </a:xfrm>
            <a:custGeom>
              <a:rect b="b" l="l" r="r" t="t"/>
              <a:pathLst>
                <a:path extrusionOk="0" h="13441" w="14398">
                  <a:moveTo>
                    <a:pt x="12430" y="1"/>
                  </a:moveTo>
                  <a:cubicBezTo>
                    <a:pt x="11161" y="1"/>
                    <a:pt x="9102" y="1164"/>
                    <a:pt x="6406" y="3860"/>
                  </a:cubicBezTo>
                  <a:cubicBezTo>
                    <a:pt x="2816" y="7470"/>
                    <a:pt x="0" y="12983"/>
                    <a:pt x="397" y="13399"/>
                  </a:cubicBezTo>
                  <a:cubicBezTo>
                    <a:pt x="424" y="13427"/>
                    <a:pt x="474" y="13440"/>
                    <a:pt x="544" y="13440"/>
                  </a:cubicBezTo>
                  <a:cubicBezTo>
                    <a:pt x="1533" y="13440"/>
                    <a:pt x="6565" y="10761"/>
                    <a:pt x="9936" y="7390"/>
                  </a:cubicBezTo>
                  <a:cubicBezTo>
                    <a:pt x="13525" y="3801"/>
                    <a:pt x="14398" y="1342"/>
                    <a:pt x="13426" y="370"/>
                  </a:cubicBezTo>
                  <a:cubicBezTo>
                    <a:pt x="13184" y="128"/>
                    <a:pt x="12850" y="1"/>
                    <a:pt x="1243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4"/>
            <p:cNvSpPr/>
            <p:nvPr/>
          </p:nvSpPr>
          <p:spPr>
            <a:xfrm>
              <a:off x="6226424" y="4736277"/>
              <a:ext cx="590904" cy="159689"/>
            </a:xfrm>
            <a:custGeom>
              <a:rect b="b" l="l" r="r" t="t"/>
              <a:pathLst>
                <a:path extrusionOk="0" h="4979" w="18424">
                  <a:moveTo>
                    <a:pt x="10987" y="1"/>
                  </a:moveTo>
                  <a:cubicBezTo>
                    <a:pt x="5890" y="1"/>
                    <a:pt x="0" y="1924"/>
                    <a:pt x="0" y="2499"/>
                  </a:cubicBezTo>
                  <a:cubicBezTo>
                    <a:pt x="0" y="3074"/>
                    <a:pt x="5890" y="4978"/>
                    <a:pt x="10987" y="4978"/>
                  </a:cubicBezTo>
                  <a:cubicBezTo>
                    <a:pt x="16064" y="4978"/>
                    <a:pt x="18424" y="3868"/>
                    <a:pt x="18424" y="2499"/>
                  </a:cubicBezTo>
                  <a:cubicBezTo>
                    <a:pt x="18424" y="1111"/>
                    <a:pt x="16064" y="1"/>
                    <a:pt x="1098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
            <p:cNvSpPr/>
            <p:nvPr/>
          </p:nvSpPr>
          <p:spPr>
            <a:xfrm>
              <a:off x="6121483" y="5037085"/>
              <a:ext cx="461780" cy="431054"/>
            </a:xfrm>
            <a:custGeom>
              <a:rect b="b" l="l" r="r" t="t"/>
              <a:pathLst>
                <a:path extrusionOk="0" h="13440" w="14398">
                  <a:moveTo>
                    <a:pt x="544" y="0"/>
                  </a:moveTo>
                  <a:cubicBezTo>
                    <a:pt x="474" y="0"/>
                    <a:pt x="424" y="14"/>
                    <a:pt x="397" y="41"/>
                  </a:cubicBezTo>
                  <a:cubicBezTo>
                    <a:pt x="0" y="438"/>
                    <a:pt x="2816" y="5971"/>
                    <a:pt x="6406" y="9560"/>
                  </a:cubicBezTo>
                  <a:cubicBezTo>
                    <a:pt x="9103" y="12273"/>
                    <a:pt x="11162" y="13440"/>
                    <a:pt x="12431" y="13440"/>
                  </a:cubicBezTo>
                  <a:cubicBezTo>
                    <a:pt x="12851" y="13440"/>
                    <a:pt x="13184" y="13312"/>
                    <a:pt x="13426" y="13071"/>
                  </a:cubicBezTo>
                  <a:cubicBezTo>
                    <a:pt x="14398" y="12099"/>
                    <a:pt x="13525" y="9640"/>
                    <a:pt x="9936" y="6050"/>
                  </a:cubicBezTo>
                  <a:cubicBezTo>
                    <a:pt x="6565" y="2679"/>
                    <a:pt x="1533" y="0"/>
                    <a:pt x="54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
            <p:cNvSpPr/>
            <p:nvPr/>
          </p:nvSpPr>
          <p:spPr>
            <a:xfrm>
              <a:off x="5832702" y="5129999"/>
              <a:ext cx="159689" cy="590904"/>
            </a:xfrm>
            <a:custGeom>
              <a:rect b="b" l="l" r="r" t="t"/>
              <a:pathLst>
                <a:path extrusionOk="0" h="18424" w="4979">
                  <a:moveTo>
                    <a:pt x="2480" y="0"/>
                  </a:moveTo>
                  <a:cubicBezTo>
                    <a:pt x="1904" y="0"/>
                    <a:pt x="1" y="5910"/>
                    <a:pt x="1" y="10987"/>
                  </a:cubicBezTo>
                  <a:cubicBezTo>
                    <a:pt x="1" y="16083"/>
                    <a:pt x="1111" y="18423"/>
                    <a:pt x="2480" y="18423"/>
                  </a:cubicBezTo>
                  <a:cubicBezTo>
                    <a:pt x="3868" y="18423"/>
                    <a:pt x="4978" y="16083"/>
                    <a:pt x="4978" y="10987"/>
                  </a:cubicBezTo>
                  <a:cubicBezTo>
                    <a:pt x="4978" y="5910"/>
                    <a:pt x="3074"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4"/>
            <p:cNvSpPr/>
            <p:nvPr/>
          </p:nvSpPr>
          <p:spPr>
            <a:xfrm>
              <a:off x="5241829" y="5037085"/>
              <a:ext cx="461780" cy="431054"/>
            </a:xfrm>
            <a:custGeom>
              <a:rect b="b" l="l" r="r" t="t"/>
              <a:pathLst>
                <a:path extrusionOk="0" h="13440" w="14398">
                  <a:moveTo>
                    <a:pt x="13838" y="0"/>
                  </a:moveTo>
                  <a:cubicBezTo>
                    <a:pt x="12862" y="0"/>
                    <a:pt x="7815" y="2679"/>
                    <a:pt x="4462" y="6050"/>
                  </a:cubicBezTo>
                  <a:cubicBezTo>
                    <a:pt x="853" y="9640"/>
                    <a:pt x="0" y="12099"/>
                    <a:pt x="972" y="13071"/>
                  </a:cubicBezTo>
                  <a:cubicBezTo>
                    <a:pt x="1214" y="13312"/>
                    <a:pt x="1546" y="13440"/>
                    <a:pt x="1964" y="13440"/>
                  </a:cubicBezTo>
                  <a:cubicBezTo>
                    <a:pt x="3228" y="13440"/>
                    <a:pt x="5280" y="12273"/>
                    <a:pt x="7992" y="9560"/>
                  </a:cubicBezTo>
                  <a:cubicBezTo>
                    <a:pt x="11582" y="5971"/>
                    <a:pt x="14398" y="438"/>
                    <a:pt x="13981" y="41"/>
                  </a:cubicBezTo>
                  <a:cubicBezTo>
                    <a:pt x="13955" y="14"/>
                    <a:pt x="13907" y="0"/>
                    <a:pt x="1383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4"/>
            <p:cNvSpPr/>
            <p:nvPr/>
          </p:nvSpPr>
          <p:spPr>
            <a:xfrm>
              <a:off x="5007764" y="4736277"/>
              <a:ext cx="590904" cy="159689"/>
            </a:xfrm>
            <a:custGeom>
              <a:rect b="b" l="l" r="r" t="t"/>
              <a:pathLst>
                <a:path extrusionOk="0" h="4979" w="18424">
                  <a:moveTo>
                    <a:pt x="7437" y="1"/>
                  </a:moveTo>
                  <a:cubicBezTo>
                    <a:pt x="2360" y="1"/>
                    <a:pt x="0" y="1131"/>
                    <a:pt x="0" y="2499"/>
                  </a:cubicBezTo>
                  <a:cubicBezTo>
                    <a:pt x="0" y="3868"/>
                    <a:pt x="2360" y="4978"/>
                    <a:pt x="7437" y="4978"/>
                  </a:cubicBezTo>
                  <a:cubicBezTo>
                    <a:pt x="12534" y="4978"/>
                    <a:pt x="18424" y="3074"/>
                    <a:pt x="18424" y="2499"/>
                  </a:cubicBezTo>
                  <a:cubicBezTo>
                    <a:pt x="18424" y="1924"/>
                    <a:pt x="1253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
            <p:cNvSpPr/>
            <p:nvPr/>
          </p:nvSpPr>
          <p:spPr>
            <a:xfrm>
              <a:off x="5241829" y="4164713"/>
              <a:ext cx="461780" cy="431086"/>
            </a:xfrm>
            <a:custGeom>
              <a:rect b="b" l="l" r="r" t="t"/>
              <a:pathLst>
                <a:path extrusionOk="0" h="13441" w="14398">
                  <a:moveTo>
                    <a:pt x="1965" y="1"/>
                  </a:moveTo>
                  <a:cubicBezTo>
                    <a:pt x="1546" y="1"/>
                    <a:pt x="1214" y="128"/>
                    <a:pt x="972" y="370"/>
                  </a:cubicBezTo>
                  <a:cubicBezTo>
                    <a:pt x="0" y="1342"/>
                    <a:pt x="873" y="3801"/>
                    <a:pt x="4462" y="7390"/>
                  </a:cubicBezTo>
                  <a:cubicBezTo>
                    <a:pt x="7815" y="10761"/>
                    <a:pt x="12862" y="13440"/>
                    <a:pt x="13838" y="13440"/>
                  </a:cubicBezTo>
                  <a:cubicBezTo>
                    <a:pt x="13907" y="13440"/>
                    <a:pt x="13955" y="13427"/>
                    <a:pt x="13981" y="13399"/>
                  </a:cubicBezTo>
                  <a:cubicBezTo>
                    <a:pt x="14398" y="12983"/>
                    <a:pt x="11582" y="7470"/>
                    <a:pt x="7992" y="3860"/>
                  </a:cubicBezTo>
                  <a:cubicBezTo>
                    <a:pt x="5281" y="1164"/>
                    <a:pt x="3230" y="1"/>
                    <a:pt x="196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
            <p:cNvSpPr/>
            <p:nvPr/>
          </p:nvSpPr>
          <p:spPr>
            <a:xfrm>
              <a:off x="-240845" y="4910559"/>
              <a:ext cx="52823" cy="55999"/>
            </a:xfrm>
            <a:custGeom>
              <a:rect b="b" l="l" r="r" t="t"/>
              <a:pathLst>
                <a:path extrusionOk="0" h="1746" w="1647">
                  <a:moveTo>
                    <a:pt x="972" y="1289"/>
                  </a:moveTo>
                  <a:cubicBezTo>
                    <a:pt x="972" y="1299"/>
                    <a:pt x="967" y="1299"/>
                    <a:pt x="967" y="1299"/>
                  </a:cubicBezTo>
                  <a:cubicBezTo>
                    <a:pt x="967" y="1299"/>
                    <a:pt x="972" y="1299"/>
                    <a:pt x="992" y="1309"/>
                  </a:cubicBezTo>
                  <a:cubicBezTo>
                    <a:pt x="992" y="1329"/>
                    <a:pt x="1031" y="1349"/>
                    <a:pt x="1031" y="1349"/>
                  </a:cubicBezTo>
                  <a:cubicBezTo>
                    <a:pt x="1067" y="1385"/>
                    <a:pt x="1104" y="1405"/>
                    <a:pt x="1140" y="1438"/>
                  </a:cubicBezTo>
                  <a:lnTo>
                    <a:pt x="1140" y="1438"/>
                  </a:lnTo>
                  <a:cubicBezTo>
                    <a:pt x="1130" y="1435"/>
                    <a:pt x="1120" y="1431"/>
                    <a:pt x="1111" y="1428"/>
                  </a:cubicBezTo>
                  <a:cubicBezTo>
                    <a:pt x="1091" y="1408"/>
                    <a:pt x="1051" y="1408"/>
                    <a:pt x="1031" y="1388"/>
                  </a:cubicBezTo>
                  <a:lnTo>
                    <a:pt x="992" y="1388"/>
                  </a:lnTo>
                  <a:lnTo>
                    <a:pt x="972" y="1369"/>
                  </a:lnTo>
                  <a:cubicBezTo>
                    <a:pt x="972" y="1349"/>
                    <a:pt x="972" y="1329"/>
                    <a:pt x="972" y="1309"/>
                  </a:cubicBezTo>
                  <a:cubicBezTo>
                    <a:pt x="952" y="1309"/>
                    <a:pt x="952" y="1289"/>
                    <a:pt x="972" y="1289"/>
                  </a:cubicBezTo>
                  <a:close/>
                  <a:moveTo>
                    <a:pt x="0" y="0"/>
                  </a:moveTo>
                  <a:cubicBezTo>
                    <a:pt x="20" y="40"/>
                    <a:pt x="40" y="80"/>
                    <a:pt x="60" y="99"/>
                  </a:cubicBezTo>
                  <a:cubicBezTo>
                    <a:pt x="357" y="734"/>
                    <a:pt x="615" y="1250"/>
                    <a:pt x="793" y="1587"/>
                  </a:cubicBezTo>
                  <a:cubicBezTo>
                    <a:pt x="853" y="1607"/>
                    <a:pt x="892" y="1626"/>
                    <a:pt x="952" y="1646"/>
                  </a:cubicBezTo>
                  <a:cubicBezTo>
                    <a:pt x="992" y="1646"/>
                    <a:pt x="1011" y="1666"/>
                    <a:pt x="1051" y="1666"/>
                  </a:cubicBezTo>
                  <a:cubicBezTo>
                    <a:pt x="1111" y="1686"/>
                    <a:pt x="1150" y="1686"/>
                    <a:pt x="1210" y="1706"/>
                  </a:cubicBezTo>
                  <a:cubicBezTo>
                    <a:pt x="1309" y="1726"/>
                    <a:pt x="1388" y="1745"/>
                    <a:pt x="1448" y="1745"/>
                  </a:cubicBezTo>
                  <a:cubicBezTo>
                    <a:pt x="1567" y="1745"/>
                    <a:pt x="1606" y="1745"/>
                    <a:pt x="1606" y="1706"/>
                  </a:cubicBezTo>
                  <a:cubicBezTo>
                    <a:pt x="1646" y="1686"/>
                    <a:pt x="1606" y="1607"/>
                    <a:pt x="1448" y="1408"/>
                  </a:cubicBezTo>
                  <a:cubicBezTo>
                    <a:pt x="1408" y="1369"/>
                    <a:pt x="1368" y="1309"/>
                    <a:pt x="1309" y="1250"/>
                  </a:cubicBezTo>
                  <a:cubicBezTo>
                    <a:pt x="1269" y="1230"/>
                    <a:pt x="1249" y="1190"/>
                    <a:pt x="1210" y="1150"/>
                  </a:cubicBezTo>
                  <a:lnTo>
                    <a:pt x="1170" y="1111"/>
                  </a:lnTo>
                  <a:cubicBezTo>
                    <a:pt x="1130" y="1071"/>
                    <a:pt x="1091" y="1051"/>
                    <a:pt x="1071" y="1012"/>
                  </a:cubicBezTo>
                  <a:cubicBezTo>
                    <a:pt x="912" y="853"/>
                    <a:pt x="734" y="694"/>
                    <a:pt x="555" y="516"/>
                  </a:cubicBezTo>
                  <a:cubicBezTo>
                    <a:pt x="456" y="417"/>
                    <a:pt x="337" y="318"/>
                    <a:pt x="238" y="218"/>
                  </a:cubicBezTo>
                  <a:cubicBezTo>
                    <a:pt x="178" y="159"/>
                    <a:pt x="119" y="119"/>
                    <a:pt x="60" y="60"/>
                  </a:cubicBezTo>
                  <a:lnTo>
                    <a:pt x="20" y="20"/>
                  </a:lnTo>
                  <a:lnTo>
                    <a:pt x="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
            <p:cNvSpPr/>
            <p:nvPr/>
          </p:nvSpPr>
          <p:spPr>
            <a:xfrm>
              <a:off x="1311723" y="3707071"/>
              <a:ext cx="73799" cy="94261"/>
            </a:xfrm>
            <a:custGeom>
              <a:rect b="b" l="l" r="r" t="t"/>
              <a:pathLst>
                <a:path extrusionOk="0" h="2939" w="2301">
                  <a:moveTo>
                    <a:pt x="52" y="0"/>
                  </a:moveTo>
                  <a:cubicBezTo>
                    <a:pt x="46" y="0"/>
                    <a:pt x="42" y="1"/>
                    <a:pt x="40" y="4"/>
                  </a:cubicBezTo>
                  <a:cubicBezTo>
                    <a:pt x="0" y="43"/>
                    <a:pt x="100" y="202"/>
                    <a:pt x="437" y="598"/>
                  </a:cubicBezTo>
                  <a:cubicBezTo>
                    <a:pt x="595" y="797"/>
                    <a:pt x="813" y="1074"/>
                    <a:pt x="1091" y="1451"/>
                  </a:cubicBezTo>
                  <a:cubicBezTo>
                    <a:pt x="1349" y="1828"/>
                    <a:pt x="1686" y="2304"/>
                    <a:pt x="2023" y="2939"/>
                  </a:cubicBezTo>
                  <a:lnTo>
                    <a:pt x="2301" y="2800"/>
                  </a:lnTo>
                  <a:lnTo>
                    <a:pt x="2281" y="2800"/>
                  </a:lnTo>
                  <a:cubicBezTo>
                    <a:pt x="2279" y="2794"/>
                    <a:pt x="2276" y="2789"/>
                    <a:pt x="2274" y="2784"/>
                  </a:cubicBezTo>
                  <a:lnTo>
                    <a:pt x="2274" y="2784"/>
                  </a:lnTo>
                  <a:lnTo>
                    <a:pt x="2281" y="2780"/>
                  </a:lnTo>
                  <a:cubicBezTo>
                    <a:pt x="2264" y="2750"/>
                    <a:pt x="2248" y="2721"/>
                    <a:pt x="2231" y="2692"/>
                  </a:cubicBezTo>
                  <a:lnTo>
                    <a:pt x="2231" y="2692"/>
                  </a:lnTo>
                  <a:cubicBezTo>
                    <a:pt x="1630" y="1415"/>
                    <a:pt x="982" y="767"/>
                    <a:pt x="635" y="420"/>
                  </a:cubicBezTo>
                  <a:cubicBezTo>
                    <a:pt x="281" y="84"/>
                    <a:pt x="101" y="0"/>
                    <a:pt x="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
            <p:cNvSpPr/>
            <p:nvPr/>
          </p:nvSpPr>
          <p:spPr>
            <a:xfrm>
              <a:off x="2377077" y="2401977"/>
              <a:ext cx="115814" cy="95480"/>
            </a:xfrm>
            <a:custGeom>
              <a:rect b="b" l="l" r="r" t="t"/>
              <a:pathLst>
                <a:path extrusionOk="0" h="2977" w="3611">
                  <a:moveTo>
                    <a:pt x="2440" y="2032"/>
                  </a:moveTo>
                  <a:lnTo>
                    <a:pt x="2440" y="2032"/>
                  </a:lnTo>
                  <a:cubicBezTo>
                    <a:pt x="2475" y="2045"/>
                    <a:pt x="2511" y="2059"/>
                    <a:pt x="2546" y="2072"/>
                  </a:cubicBezTo>
                  <a:lnTo>
                    <a:pt x="2546" y="2072"/>
                  </a:lnTo>
                  <a:cubicBezTo>
                    <a:pt x="2545" y="2079"/>
                    <a:pt x="2543" y="2086"/>
                    <a:pt x="2541" y="2094"/>
                  </a:cubicBezTo>
                  <a:lnTo>
                    <a:pt x="2541" y="2094"/>
                  </a:lnTo>
                  <a:cubicBezTo>
                    <a:pt x="2514" y="2077"/>
                    <a:pt x="2487" y="2061"/>
                    <a:pt x="2460" y="2044"/>
                  </a:cubicBezTo>
                  <a:cubicBezTo>
                    <a:pt x="2453" y="2040"/>
                    <a:pt x="2446" y="2036"/>
                    <a:pt x="2440" y="2032"/>
                  </a:cubicBezTo>
                  <a:close/>
                  <a:moveTo>
                    <a:pt x="3051" y="0"/>
                  </a:moveTo>
                  <a:cubicBezTo>
                    <a:pt x="3026" y="0"/>
                    <a:pt x="2947" y="165"/>
                    <a:pt x="2797" y="597"/>
                  </a:cubicBezTo>
                  <a:cubicBezTo>
                    <a:pt x="2718" y="835"/>
                    <a:pt x="2619" y="1152"/>
                    <a:pt x="2480" y="1568"/>
                  </a:cubicBezTo>
                  <a:cubicBezTo>
                    <a:pt x="2480" y="1608"/>
                    <a:pt x="2460" y="1668"/>
                    <a:pt x="2440" y="1727"/>
                  </a:cubicBezTo>
                  <a:cubicBezTo>
                    <a:pt x="2440" y="1747"/>
                    <a:pt x="2440" y="1747"/>
                    <a:pt x="2420" y="1747"/>
                  </a:cubicBezTo>
                  <a:lnTo>
                    <a:pt x="2361" y="1727"/>
                  </a:lnTo>
                  <a:cubicBezTo>
                    <a:pt x="2301" y="1707"/>
                    <a:pt x="2242" y="1687"/>
                    <a:pt x="2182" y="1668"/>
                  </a:cubicBezTo>
                  <a:cubicBezTo>
                    <a:pt x="1938" y="1574"/>
                    <a:pt x="1676" y="1480"/>
                    <a:pt x="1380" y="1369"/>
                  </a:cubicBezTo>
                  <a:lnTo>
                    <a:pt x="1380" y="1369"/>
                  </a:lnTo>
                  <a:cubicBezTo>
                    <a:pt x="1370" y="1363"/>
                    <a:pt x="1359" y="1356"/>
                    <a:pt x="1349" y="1350"/>
                  </a:cubicBezTo>
                  <a:lnTo>
                    <a:pt x="1346" y="1357"/>
                  </a:lnTo>
                  <a:lnTo>
                    <a:pt x="1346" y="1357"/>
                  </a:lnTo>
                  <a:cubicBezTo>
                    <a:pt x="1341" y="1355"/>
                    <a:pt x="1335" y="1352"/>
                    <a:pt x="1330" y="1350"/>
                  </a:cubicBezTo>
                  <a:lnTo>
                    <a:pt x="1" y="855"/>
                  </a:lnTo>
                  <a:lnTo>
                    <a:pt x="1211" y="1608"/>
                  </a:lnTo>
                  <a:cubicBezTo>
                    <a:pt x="1468" y="1767"/>
                    <a:pt x="1865" y="2005"/>
                    <a:pt x="2301" y="2282"/>
                  </a:cubicBezTo>
                  <a:cubicBezTo>
                    <a:pt x="2757" y="2560"/>
                    <a:pt x="3174" y="2818"/>
                    <a:pt x="3432" y="2976"/>
                  </a:cubicBezTo>
                  <a:lnTo>
                    <a:pt x="3610" y="2739"/>
                  </a:lnTo>
                  <a:cubicBezTo>
                    <a:pt x="3432" y="2600"/>
                    <a:pt x="3273" y="2461"/>
                    <a:pt x="3134" y="2342"/>
                  </a:cubicBezTo>
                  <a:cubicBezTo>
                    <a:pt x="3055" y="2282"/>
                    <a:pt x="2995" y="2223"/>
                    <a:pt x="2916" y="2163"/>
                  </a:cubicBezTo>
                  <a:cubicBezTo>
                    <a:pt x="2896" y="2144"/>
                    <a:pt x="2857" y="2124"/>
                    <a:pt x="2837" y="2104"/>
                  </a:cubicBezTo>
                  <a:lnTo>
                    <a:pt x="2817" y="2084"/>
                  </a:lnTo>
                  <a:cubicBezTo>
                    <a:pt x="2876" y="1687"/>
                    <a:pt x="2936" y="1350"/>
                    <a:pt x="2976" y="1093"/>
                  </a:cubicBezTo>
                  <a:cubicBezTo>
                    <a:pt x="3015" y="815"/>
                    <a:pt x="3035" y="597"/>
                    <a:pt x="3055" y="438"/>
                  </a:cubicBezTo>
                  <a:cubicBezTo>
                    <a:pt x="3095" y="121"/>
                    <a:pt x="3095" y="2"/>
                    <a:pt x="3055" y="2"/>
                  </a:cubicBezTo>
                  <a:lnTo>
                    <a:pt x="3055" y="2"/>
                  </a:lnTo>
                  <a:cubicBezTo>
                    <a:pt x="3055" y="2"/>
                    <a:pt x="3055" y="2"/>
                    <a:pt x="3055" y="2"/>
                  </a:cubicBezTo>
                  <a:cubicBezTo>
                    <a:pt x="3054" y="1"/>
                    <a:pt x="3053" y="0"/>
                    <a:pt x="30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
            <p:cNvSpPr/>
            <p:nvPr/>
          </p:nvSpPr>
          <p:spPr>
            <a:xfrm>
              <a:off x="6931796" y="3707071"/>
              <a:ext cx="73157" cy="94261"/>
            </a:xfrm>
            <a:custGeom>
              <a:rect b="b" l="l" r="r" t="t"/>
              <a:pathLst>
                <a:path extrusionOk="0" h="2939" w="2281">
                  <a:moveTo>
                    <a:pt x="2249" y="0"/>
                  </a:moveTo>
                  <a:cubicBezTo>
                    <a:pt x="2200" y="0"/>
                    <a:pt x="2020" y="82"/>
                    <a:pt x="1666" y="400"/>
                  </a:cubicBezTo>
                  <a:cubicBezTo>
                    <a:pt x="1289" y="777"/>
                    <a:pt x="615" y="1451"/>
                    <a:pt x="0" y="2780"/>
                  </a:cubicBezTo>
                  <a:cubicBezTo>
                    <a:pt x="0" y="2800"/>
                    <a:pt x="0" y="2800"/>
                    <a:pt x="0" y="2800"/>
                  </a:cubicBezTo>
                  <a:lnTo>
                    <a:pt x="258" y="2939"/>
                  </a:lnTo>
                  <a:cubicBezTo>
                    <a:pt x="262" y="2931"/>
                    <a:pt x="267" y="2923"/>
                    <a:pt x="271" y="2915"/>
                  </a:cubicBezTo>
                  <a:lnTo>
                    <a:pt x="271" y="2915"/>
                  </a:lnTo>
                  <a:lnTo>
                    <a:pt x="278" y="2919"/>
                  </a:lnTo>
                  <a:cubicBezTo>
                    <a:pt x="290" y="2892"/>
                    <a:pt x="302" y="2865"/>
                    <a:pt x="315" y="2838"/>
                  </a:cubicBezTo>
                  <a:lnTo>
                    <a:pt x="315" y="2838"/>
                  </a:lnTo>
                  <a:cubicBezTo>
                    <a:pt x="649" y="2253"/>
                    <a:pt x="947" y="1808"/>
                    <a:pt x="1210" y="1451"/>
                  </a:cubicBezTo>
                  <a:cubicBezTo>
                    <a:pt x="1488" y="1074"/>
                    <a:pt x="1706" y="797"/>
                    <a:pt x="1864" y="598"/>
                  </a:cubicBezTo>
                  <a:cubicBezTo>
                    <a:pt x="2201" y="202"/>
                    <a:pt x="2281" y="43"/>
                    <a:pt x="2261" y="4"/>
                  </a:cubicBezTo>
                  <a:cubicBezTo>
                    <a:pt x="2259" y="1"/>
                    <a:pt x="2255" y="0"/>
                    <a:pt x="22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
            <p:cNvSpPr/>
            <p:nvPr/>
          </p:nvSpPr>
          <p:spPr>
            <a:xfrm>
              <a:off x="5823786" y="2402009"/>
              <a:ext cx="115814" cy="95448"/>
            </a:xfrm>
            <a:custGeom>
              <a:rect b="b" l="l" r="r" t="t"/>
              <a:pathLst>
                <a:path extrusionOk="0" h="2976" w="3611">
                  <a:moveTo>
                    <a:pt x="1157" y="2040"/>
                  </a:moveTo>
                  <a:lnTo>
                    <a:pt x="1157" y="2040"/>
                  </a:lnTo>
                  <a:cubicBezTo>
                    <a:pt x="1155" y="2041"/>
                    <a:pt x="1153" y="2042"/>
                    <a:pt x="1151" y="2043"/>
                  </a:cubicBezTo>
                  <a:cubicBezTo>
                    <a:pt x="1126" y="2059"/>
                    <a:pt x="1101" y="2074"/>
                    <a:pt x="1076" y="2090"/>
                  </a:cubicBezTo>
                  <a:lnTo>
                    <a:pt x="1076" y="2090"/>
                  </a:lnTo>
                  <a:cubicBezTo>
                    <a:pt x="1075" y="2083"/>
                    <a:pt x="1074" y="2076"/>
                    <a:pt x="1072" y="2068"/>
                  </a:cubicBezTo>
                  <a:lnTo>
                    <a:pt x="1072" y="2068"/>
                  </a:lnTo>
                  <a:cubicBezTo>
                    <a:pt x="1101" y="2058"/>
                    <a:pt x="1129" y="2049"/>
                    <a:pt x="1157" y="2040"/>
                  </a:cubicBezTo>
                  <a:close/>
                  <a:moveTo>
                    <a:pt x="556" y="1"/>
                  </a:moveTo>
                  <a:cubicBezTo>
                    <a:pt x="556" y="1"/>
                    <a:pt x="556" y="1"/>
                    <a:pt x="556" y="1"/>
                  </a:cubicBezTo>
                  <a:lnTo>
                    <a:pt x="556" y="1"/>
                  </a:lnTo>
                  <a:cubicBezTo>
                    <a:pt x="545" y="1"/>
                    <a:pt x="538" y="16"/>
                    <a:pt x="538" y="51"/>
                  </a:cubicBezTo>
                  <a:lnTo>
                    <a:pt x="538" y="51"/>
                  </a:lnTo>
                  <a:cubicBezTo>
                    <a:pt x="530" y="114"/>
                    <a:pt x="531" y="240"/>
                    <a:pt x="556" y="457"/>
                  </a:cubicBezTo>
                  <a:cubicBezTo>
                    <a:pt x="576" y="616"/>
                    <a:pt x="596" y="834"/>
                    <a:pt x="655" y="1111"/>
                  </a:cubicBezTo>
                  <a:cubicBezTo>
                    <a:pt x="695" y="1369"/>
                    <a:pt x="735" y="1686"/>
                    <a:pt x="814" y="2083"/>
                  </a:cubicBezTo>
                  <a:cubicBezTo>
                    <a:pt x="585" y="2255"/>
                    <a:pt x="338" y="2482"/>
                    <a:pt x="37" y="2728"/>
                  </a:cubicBezTo>
                  <a:lnTo>
                    <a:pt x="37" y="2728"/>
                  </a:lnTo>
                  <a:cubicBezTo>
                    <a:pt x="32" y="2731"/>
                    <a:pt x="26" y="2734"/>
                    <a:pt x="21" y="2738"/>
                  </a:cubicBezTo>
                  <a:lnTo>
                    <a:pt x="23" y="2740"/>
                  </a:lnTo>
                  <a:lnTo>
                    <a:pt x="23" y="2740"/>
                  </a:lnTo>
                  <a:cubicBezTo>
                    <a:pt x="15" y="2746"/>
                    <a:pt x="8" y="2751"/>
                    <a:pt x="1" y="2757"/>
                  </a:cubicBezTo>
                  <a:lnTo>
                    <a:pt x="179" y="2975"/>
                  </a:lnTo>
                  <a:cubicBezTo>
                    <a:pt x="184" y="2973"/>
                    <a:pt x="189" y="2970"/>
                    <a:pt x="193" y="2967"/>
                  </a:cubicBezTo>
                  <a:lnTo>
                    <a:pt x="193" y="2967"/>
                  </a:lnTo>
                  <a:lnTo>
                    <a:pt x="199" y="2975"/>
                  </a:lnTo>
                  <a:cubicBezTo>
                    <a:pt x="213" y="2964"/>
                    <a:pt x="226" y="2952"/>
                    <a:pt x="239" y="2940"/>
                  </a:cubicBezTo>
                  <a:lnTo>
                    <a:pt x="239" y="2940"/>
                  </a:lnTo>
                  <a:cubicBezTo>
                    <a:pt x="561" y="2749"/>
                    <a:pt x="918" y="2525"/>
                    <a:pt x="1310" y="2301"/>
                  </a:cubicBezTo>
                  <a:cubicBezTo>
                    <a:pt x="1766" y="2024"/>
                    <a:pt x="2163" y="1766"/>
                    <a:pt x="2420" y="1607"/>
                  </a:cubicBezTo>
                  <a:lnTo>
                    <a:pt x="3610" y="873"/>
                  </a:lnTo>
                  <a:lnTo>
                    <a:pt x="2282" y="1349"/>
                  </a:lnTo>
                  <a:cubicBezTo>
                    <a:pt x="1984" y="1468"/>
                    <a:pt x="1687" y="1567"/>
                    <a:pt x="1429" y="1667"/>
                  </a:cubicBezTo>
                  <a:cubicBezTo>
                    <a:pt x="1369" y="1686"/>
                    <a:pt x="1310" y="1706"/>
                    <a:pt x="1250" y="1726"/>
                  </a:cubicBezTo>
                  <a:lnTo>
                    <a:pt x="1211" y="1746"/>
                  </a:lnTo>
                  <a:lnTo>
                    <a:pt x="1191" y="1746"/>
                  </a:lnTo>
                  <a:cubicBezTo>
                    <a:pt x="1191" y="1746"/>
                    <a:pt x="1191" y="1746"/>
                    <a:pt x="1191" y="1726"/>
                  </a:cubicBezTo>
                  <a:cubicBezTo>
                    <a:pt x="1171" y="1667"/>
                    <a:pt x="1151" y="1627"/>
                    <a:pt x="1131" y="1567"/>
                  </a:cubicBezTo>
                  <a:cubicBezTo>
                    <a:pt x="1012" y="1151"/>
                    <a:pt x="913" y="834"/>
                    <a:pt x="834" y="596"/>
                  </a:cubicBezTo>
                  <a:cubicBezTo>
                    <a:pt x="705" y="225"/>
                    <a:pt x="628" y="63"/>
                    <a:pt x="583" y="16"/>
                  </a:cubicBezTo>
                  <a:lnTo>
                    <a:pt x="583" y="16"/>
                  </a:lnTo>
                  <a:cubicBezTo>
                    <a:pt x="574" y="6"/>
                    <a:pt x="565" y="1"/>
                    <a:pt x="556" y="1"/>
                  </a:cubicBezTo>
                  <a:lnTo>
                    <a:pt x="556" y="1"/>
                  </a:lnTo>
                  <a:cubicBezTo>
                    <a:pt x="556" y="1"/>
                    <a:pt x="556" y="1"/>
                    <a:pt x="5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4"/>
            <p:cNvSpPr/>
            <p:nvPr/>
          </p:nvSpPr>
          <p:spPr>
            <a:xfrm>
              <a:off x="5334038" y="2873314"/>
              <a:ext cx="52823" cy="50290"/>
            </a:xfrm>
            <a:custGeom>
              <a:rect b="b" l="l" r="r" t="t"/>
              <a:pathLst>
                <a:path extrusionOk="0" h="1568" w="1647">
                  <a:moveTo>
                    <a:pt x="324" y="412"/>
                  </a:moveTo>
                  <a:cubicBezTo>
                    <a:pt x="429" y="500"/>
                    <a:pt x="555" y="604"/>
                    <a:pt x="735" y="735"/>
                  </a:cubicBezTo>
                  <a:cubicBezTo>
                    <a:pt x="761" y="743"/>
                    <a:pt x="784" y="756"/>
                    <a:pt x="806" y="771"/>
                  </a:cubicBezTo>
                  <a:lnTo>
                    <a:pt x="806" y="771"/>
                  </a:lnTo>
                  <a:cubicBezTo>
                    <a:pt x="788" y="793"/>
                    <a:pt x="771" y="814"/>
                    <a:pt x="754" y="834"/>
                  </a:cubicBezTo>
                  <a:cubicBezTo>
                    <a:pt x="715" y="873"/>
                    <a:pt x="695" y="913"/>
                    <a:pt x="675" y="933"/>
                  </a:cubicBezTo>
                  <a:lnTo>
                    <a:pt x="635" y="992"/>
                  </a:lnTo>
                  <a:cubicBezTo>
                    <a:pt x="629" y="999"/>
                    <a:pt x="627" y="1001"/>
                    <a:pt x="626" y="1001"/>
                  </a:cubicBezTo>
                  <a:cubicBezTo>
                    <a:pt x="624" y="1001"/>
                    <a:pt x="629" y="992"/>
                    <a:pt x="616" y="992"/>
                  </a:cubicBezTo>
                  <a:lnTo>
                    <a:pt x="616" y="1012"/>
                  </a:lnTo>
                  <a:cubicBezTo>
                    <a:pt x="618" y="1020"/>
                    <a:pt x="618" y="1024"/>
                    <a:pt x="617" y="1024"/>
                  </a:cubicBezTo>
                  <a:cubicBezTo>
                    <a:pt x="608" y="1024"/>
                    <a:pt x="491" y="740"/>
                    <a:pt x="437" y="616"/>
                  </a:cubicBezTo>
                  <a:cubicBezTo>
                    <a:pt x="398" y="538"/>
                    <a:pt x="360" y="470"/>
                    <a:pt x="324" y="412"/>
                  </a:cubicBezTo>
                  <a:close/>
                  <a:moveTo>
                    <a:pt x="1449" y="1"/>
                  </a:moveTo>
                  <a:cubicBezTo>
                    <a:pt x="1290" y="120"/>
                    <a:pt x="1171" y="239"/>
                    <a:pt x="1052" y="358"/>
                  </a:cubicBezTo>
                  <a:cubicBezTo>
                    <a:pt x="992" y="397"/>
                    <a:pt x="933" y="457"/>
                    <a:pt x="873" y="497"/>
                  </a:cubicBezTo>
                  <a:cubicBezTo>
                    <a:pt x="675" y="397"/>
                    <a:pt x="497" y="278"/>
                    <a:pt x="378" y="199"/>
                  </a:cubicBezTo>
                  <a:cubicBezTo>
                    <a:pt x="187" y="72"/>
                    <a:pt x="86" y="34"/>
                    <a:pt x="43" y="34"/>
                  </a:cubicBezTo>
                  <a:cubicBezTo>
                    <a:pt x="32" y="34"/>
                    <a:pt x="25" y="36"/>
                    <a:pt x="21" y="40"/>
                  </a:cubicBezTo>
                  <a:cubicBezTo>
                    <a:pt x="21" y="40"/>
                    <a:pt x="21" y="40"/>
                    <a:pt x="21" y="40"/>
                  </a:cubicBezTo>
                  <a:lnTo>
                    <a:pt x="21" y="40"/>
                  </a:lnTo>
                  <a:cubicBezTo>
                    <a:pt x="1" y="60"/>
                    <a:pt x="1" y="140"/>
                    <a:pt x="60" y="318"/>
                  </a:cubicBezTo>
                  <a:cubicBezTo>
                    <a:pt x="100" y="417"/>
                    <a:pt x="160" y="556"/>
                    <a:pt x="219" y="715"/>
                  </a:cubicBezTo>
                  <a:cubicBezTo>
                    <a:pt x="239" y="794"/>
                    <a:pt x="278" y="893"/>
                    <a:pt x="318" y="992"/>
                  </a:cubicBezTo>
                  <a:cubicBezTo>
                    <a:pt x="378" y="1171"/>
                    <a:pt x="437" y="1349"/>
                    <a:pt x="516" y="1567"/>
                  </a:cubicBezTo>
                  <a:cubicBezTo>
                    <a:pt x="735" y="1310"/>
                    <a:pt x="1012" y="992"/>
                    <a:pt x="1349" y="576"/>
                  </a:cubicBezTo>
                  <a:cubicBezTo>
                    <a:pt x="1468" y="437"/>
                    <a:pt x="1587" y="278"/>
                    <a:pt x="1647" y="199"/>
                  </a:cubicBezTo>
                  <a:lnTo>
                    <a:pt x="144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
            <p:cNvSpPr/>
            <p:nvPr/>
          </p:nvSpPr>
          <p:spPr>
            <a:xfrm>
              <a:off x="8489848" y="4911200"/>
              <a:ext cx="67705" cy="63568"/>
            </a:xfrm>
            <a:custGeom>
              <a:rect b="b" l="l" r="r" t="t"/>
              <a:pathLst>
                <a:path extrusionOk="0" h="1982" w="2111">
                  <a:moveTo>
                    <a:pt x="2090" y="0"/>
                  </a:moveTo>
                  <a:lnTo>
                    <a:pt x="2090" y="20"/>
                  </a:lnTo>
                  <a:cubicBezTo>
                    <a:pt x="2090" y="0"/>
                    <a:pt x="2110" y="0"/>
                    <a:pt x="2090" y="0"/>
                  </a:cubicBezTo>
                  <a:close/>
                  <a:moveTo>
                    <a:pt x="1185" y="1257"/>
                  </a:moveTo>
                  <a:lnTo>
                    <a:pt x="1185" y="1257"/>
                  </a:lnTo>
                  <a:cubicBezTo>
                    <a:pt x="1198" y="1274"/>
                    <a:pt x="1198" y="1292"/>
                    <a:pt x="1198" y="1309"/>
                  </a:cubicBezTo>
                  <a:cubicBezTo>
                    <a:pt x="1198" y="1340"/>
                    <a:pt x="1198" y="1407"/>
                    <a:pt x="1217" y="1444"/>
                  </a:cubicBezTo>
                  <a:lnTo>
                    <a:pt x="1217" y="1444"/>
                  </a:lnTo>
                  <a:cubicBezTo>
                    <a:pt x="1184" y="1420"/>
                    <a:pt x="1125" y="1408"/>
                    <a:pt x="1079" y="1408"/>
                  </a:cubicBezTo>
                  <a:cubicBezTo>
                    <a:pt x="1059" y="1388"/>
                    <a:pt x="1019" y="1388"/>
                    <a:pt x="1039" y="1388"/>
                  </a:cubicBezTo>
                  <a:cubicBezTo>
                    <a:pt x="1059" y="1368"/>
                    <a:pt x="1059" y="1368"/>
                    <a:pt x="1079" y="1349"/>
                  </a:cubicBezTo>
                  <a:cubicBezTo>
                    <a:pt x="1099" y="1329"/>
                    <a:pt x="1138" y="1309"/>
                    <a:pt x="1158" y="1289"/>
                  </a:cubicBezTo>
                  <a:lnTo>
                    <a:pt x="1158" y="1269"/>
                  </a:lnTo>
                  <a:cubicBezTo>
                    <a:pt x="1170" y="1269"/>
                    <a:pt x="1181" y="1263"/>
                    <a:pt x="1185" y="1257"/>
                  </a:cubicBezTo>
                  <a:close/>
                  <a:moveTo>
                    <a:pt x="2090" y="20"/>
                  </a:moveTo>
                  <a:lnTo>
                    <a:pt x="2031" y="60"/>
                  </a:lnTo>
                  <a:cubicBezTo>
                    <a:pt x="1952" y="139"/>
                    <a:pt x="1852" y="218"/>
                    <a:pt x="1773" y="317"/>
                  </a:cubicBezTo>
                  <a:cubicBezTo>
                    <a:pt x="1575" y="496"/>
                    <a:pt x="1357" y="694"/>
                    <a:pt x="1119" y="912"/>
                  </a:cubicBezTo>
                  <a:cubicBezTo>
                    <a:pt x="900" y="1111"/>
                    <a:pt x="722" y="1289"/>
                    <a:pt x="543" y="1448"/>
                  </a:cubicBezTo>
                  <a:cubicBezTo>
                    <a:pt x="365" y="1626"/>
                    <a:pt x="206" y="1785"/>
                    <a:pt x="48" y="1924"/>
                  </a:cubicBezTo>
                  <a:cubicBezTo>
                    <a:pt x="5" y="1967"/>
                    <a:pt x="1" y="1981"/>
                    <a:pt x="16" y="1981"/>
                  </a:cubicBezTo>
                  <a:cubicBezTo>
                    <a:pt x="42" y="1981"/>
                    <a:pt x="129" y="1936"/>
                    <a:pt x="167" y="1924"/>
                  </a:cubicBezTo>
                  <a:cubicBezTo>
                    <a:pt x="266" y="1904"/>
                    <a:pt x="345" y="1864"/>
                    <a:pt x="405" y="1844"/>
                  </a:cubicBezTo>
                  <a:cubicBezTo>
                    <a:pt x="563" y="1805"/>
                    <a:pt x="682" y="1745"/>
                    <a:pt x="781" y="1706"/>
                  </a:cubicBezTo>
                  <a:cubicBezTo>
                    <a:pt x="1198" y="1567"/>
                    <a:pt x="1257" y="1507"/>
                    <a:pt x="1238" y="1468"/>
                  </a:cubicBezTo>
                  <a:lnTo>
                    <a:pt x="1238" y="1468"/>
                  </a:lnTo>
                  <a:cubicBezTo>
                    <a:pt x="1242" y="1470"/>
                    <a:pt x="1246" y="1471"/>
                    <a:pt x="1251" y="1471"/>
                  </a:cubicBezTo>
                  <a:cubicBezTo>
                    <a:pt x="1292" y="1471"/>
                    <a:pt x="1360" y="1387"/>
                    <a:pt x="1555" y="1051"/>
                  </a:cubicBezTo>
                  <a:cubicBezTo>
                    <a:pt x="1654" y="853"/>
                    <a:pt x="1813" y="575"/>
                    <a:pt x="1991" y="198"/>
                  </a:cubicBezTo>
                  <a:cubicBezTo>
                    <a:pt x="2011" y="159"/>
                    <a:pt x="2051" y="119"/>
                    <a:pt x="2071" y="60"/>
                  </a:cubicBezTo>
                  <a:lnTo>
                    <a:pt x="2090" y="2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
            <p:cNvSpPr/>
            <p:nvPr/>
          </p:nvSpPr>
          <p:spPr>
            <a:xfrm>
              <a:off x="2931066" y="2859331"/>
              <a:ext cx="63664" cy="64915"/>
            </a:xfrm>
            <a:custGeom>
              <a:rect b="b" l="l" r="r" t="t"/>
              <a:pathLst>
                <a:path extrusionOk="0" h="2024" w="1985">
                  <a:moveTo>
                    <a:pt x="1226" y="901"/>
                  </a:moveTo>
                  <a:cubicBezTo>
                    <a:pt x="1221" y="912"/>
                    <a:pt x="1216" y="922"/>
                    <a:pt x="1211" y="933"/>
                  </a:cubicBezTo>
                  <a:cubicBezTo>
                    <a:pt x="1171" y="1032"/>
                    <a:pt x="1112" y="1151"/>
                    <a:pt x="1072" y="1270"/>
                  </a:cubicBezTo>
                  <a:cubicBezTo>
                    <a:pt x="1052" y="1329"/>
                    <a:pt x="1012" y="1369"/>
                    <a:pt x="993" y="1428"/>
                  </a:cubicBezTo>
                  <a:cubicBezTo>
                    <a:pt x="953" y="1369"/>
                    <a:pt x="893" y="1309"/>
                    <a:pt x="854" y="1250"/>
                  </a:cubicBezTo>
                  <a:cubicBezTo>
                    <a:pt x="813" y="1201"/>
                    <a:pt x="773" y="1156"/>
                    <a:pt x="733" y="1112"/>
                  </a:cubicBezTo>
                  <a:lnTo>
                    <a:pt x="733" y="1112"/>
                  </a:lnTo>
                  <a:cubicBezTo>
                    <a:pt x="734" y="1112"/>
                    <a:pt x="734" y="1111"/>
                    <a:pt x="735" y="1111"/>
                  </a:cubicBezTo>
                  <a:cubicBezTo>
                    <a:pt x="735" y="1118"/>
                    <a:pt x="744" y="1122"/>
                    <a:pt x="760" y="1122"/>
                  </a:cubicBezTo>
                  <a:cubicBezTo>
                    <a:pt x="794" y="1122"/>
                    <a:pt x="860" y="1104"/>
                    <a:pt x="953" y="1052"/>
                  </a:cubicBezTo>
                  <a:cubicBezTo>
                    <a:pt x="1028" y="1023"/>
                    <a:pt x="1117" y="972"/>
                    <a:pt x="1226" y="901"/>
                  </a:cubicBezTo>
                  <a:close/>
                  <a:moveTo>
                    <a:pt x="1984" y="0"/>
                  </a:moveTo>
                  <a:lnTo>
                    <a:pt x="1528" y="377"/>
                  </a:lnTo>
                  <a:cubicBezTo>
                    <a:pt x="934" y="849"/>
                    <a:pt x="756" y="1013"/>
                    <a:pt x="735" y="1086"/>
                  </a:cubicBezTo>
                  <a:lnTo>
                    <a:pt x="735" y="1086"/>
                  </a:lnTo>
                  <a:cubicBezTo>
                    <a:pt x="718" y="1019"/>
                    <a:pt x="584" y="847"/>
                    <a:pt x="160" y="457"/>
                  </a:cubicBezTo>
                  <a:lnTo>
                    <a:pt x="1" y="635"/>
                  </a:lnTo>
                  <a:cubicBezTo>
                    <a:pt x="1" y="635"/>
                    <a:pt x="1" y="635"/>
                    <a:pt x="1" y="635"/>
                  </a:cubicBezTo>
                  <a:lnTo>
                    <a:pt x="1" y="635"/>
                  </a:lnTo>
                  <a:cubicBezTo>
                    <a:pt x="80" y="754"/>
                    <a:pt x="199" y="913"/>
                    <a:pt x="358" y="1111"/>
                  </a:cubicBezTo>
                  <a:cubicBezTo>
                    <a:pt x="576" y="1369"/>
                    <a:pt x="814" y="1666"/>
                    <a:pt x="1112" y="2023"/>
                  </a:cubicBezTo>
                  <a:cubicBezTo>
                    <a:pt x="1112" y="2023"/>
                    <a:pt x="1112" y="2003"/>
                    <a:pt x="1112" y="1984"/>
                  </a:cubicBezTo>
                  <a:cubicBezTo>
                    <a:pt x="1171" y="1845"/>
                    <a:pt x="1211" y="1706"/>
                    <a:pt x="1270" y="1587"/>
                  </a:cubicBezTo>
                  <a:cubicBezTo>
                    <a:pt x="1290" y="1508"/>
                    <a:pt x="1310" y="1448"/>
                    <a:pt x="1350" y="1389"/>
                  </a:cubicBezTo>
                  <a:cubicBezTo>
                    <a:pt x="1389" y="1270"/>
                    <a:pt x="1429" y="1151"/>
                    <a:pt x="1469" y="1052"/>
                  </a:cubicBezTo>
                  <a:cubicBezTo>
                    <a:pt x="1568" y="853"/>
                    <a:pt x="1647" y="675"/>
                    <a:pt x="1706" y="536"/>
                  </a:cubicBezTo>
                  <a:lnTo>
                    <a:pt x="1984"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
            <p:cNvSpPr/>
            <p:nvPr/>
          </p:nvSpPr>
          <p:spPr>
            <a:xfrm>
              <a:off x="1329524" y="3220724"/>
              <a:ext cx="2011844" cy="1258621"/>
            </a:xfrm>
            <a:custGeom>
              <a:rect b="b" l="l" r="r" t="t"/>
              <a:pathLst>
                <a:path extrusionOk="0" h="39243" w="62728">
                  <a:moveTo>
                    <a:pt x="24017" y="0"/>
                  </a:moveTo>
                  <a:cubicBezTo>
                    <a:pt x="23022" y="0"/>
                    <a:pt x="21996" y="43"/>
                    <a:pt x="20943" y="135"/>
                  </a:cubicBezTo>
                  <a:cubicBezTo>
                    <a:pt x="19713" y="215"/>
                    <a:pt x="18444" y="413"/>
                    <a:pt x="17155" y="651"/>
                  </a:cubicBezTo>
                  <a:cubicBezTo>
                    <a:pt x="16837" y="711"/>
                    <a:pt x="16500" y="790"/>
                    <a:pt x="16183" y="849"/>
                  </a:cubicBezTo>
                  <a:cubicBezTo>
                    <a:pt x="15846" y="929"/>
                    <a:pt x="15529" y="1008"/>
                    <a:pt x="15191" y="1087"/>
                  </a:cubicBezTo>
                  <a:cubicBezTo>
                    <a:pt x="14537" y="1246"/>
                    <a:pt x="13863" y="1444"/>
                    <a:pt x="13208" y="1662"/>
                  </a:cubicBezTo>
                  <a:cubicBezTo>
                    <a:pt x="10531" y="2515"/>
                    <a:pt x="7775" y="3765"/>
                    <a:pt x="5335" y="5807"/>
                  </a:cubicBezTo>
                  <a:cubicBezTo>
                    <a:pt x="4126" y="6838"/>
                    <a:pt x="3015" y="8068"/>
                    <a:pt x="2123" y="9476"/>
                  </a:cubicBezTo>
                  <a:cubicBezTo>
                    <a:pt x="1210" y="10884"/>
                    <a:pt x="516" y="12510"/>
                    <a:pt x="199" y="14255"/>
                  </a:cubicBezTo>
                  <a:cubicBezTo>
                    <a:pt x="120" y="14692"/>
                    <a:pt x="60" y="15128"/>
                    <a:pt x="20" y="15584"/>
                  </a:cubicBezTo>
                  <a:lnTo>
                    <a:pt x="20" y="15743"/>
                  </a:lnTo>
                  <a:cubicBezTo>
                    <a:pt x="20" y="15782"/>
                    <a:pt x="1" y="15862"/>
                    <a:pt x="20" y="15901"/>
                  </a:cubicBezTo>
                  <a:lnTo>
                    <a:pt x="100" y="16000"/>
                  </a:lnTo>
                  <a:cubicBezTo>
                    <a:pt x="179" y="16080"/>
                    <a:pt x="258" y="16159"/>
                    <a:pt x="318" y="16238"/>
                  </a:cubicBezTo>
                  <a:cubicBezTo>
                    <a:pt x="457" y="16417"/>
                    <a:pt x="596" y="16595"/>
                    <a:pt x="715" y="16774"/>
                  </a:cubicBezTo>
                  <a:cubicBezTo>
                    <a:pt x="972" y="17131"/>
                    <a:pt x="1191" y="17527"/>
                    <a:pt x="1389" y="17924"/>
                  </a:cubicBezTo>
                  <a:cubicBezTo>
                    <a:pt x="1587" y="18360"/>
                    <a:pt x="1825" y="18737"/>
                    <a:pt x="2023" y="19154"/>
                  </a:cubicBezTo>
                  <a:cubicBezTo>
                    <a:pt x="2837" y="20800"/>
                    <a:pt x="3431" y="22604"/>
                    <a:pt x="3808" y="24508"/>
                  </a:cubicBezTo>
                  <a:cubicBezTo>
                    <a:pt x="4165" y="26412"/>
                    <a:pt x="4324" y="28395"/>
                    <a:pt x="4284" y="30438"/>
                  </a:cubicBezTo>
                  <a:cubicBezTo>
                    <a:pt x="4245" y="32480"/>
                    <a:pt x="4026" y="34563"/>
                    <a:pt x="3630" y="36665"/>
                  </a:cubicBezTo>
                  <a:lnTo>
                    <a:pt x="3590" y="36823"/>
                  </a:lnTo>
                  <a:lnTo>
                    <a:pt x="3749" y="36843"/>
                  </a:lnTo>
                  <a:cubicBezTo>
                    <a:pt x="3769" y="36843"/>
                    <a:pt x="3808" y="36843"/>
                    <a:pt x="3888" y="36863"/>
                  </a:cubicBezTo>
                  <a:lnTo>
                    <a:pt x="4026" y="36883"/>
                  </a:lnTo>
                  <a:lnTo>
                    <a:pt x="4046" y="36744"/>
                  </a:lnTo>
                  <a:cubicBezTo>
                    <a:pt x="4245" y="35752"/>
                    <a:pt x="4562" y="34325"/>
                    <a:pt x="5196" y="32718"/>
                  </a:cubicBezTo>
                  <a:cubicBezTo>
                    <a:pt x="5514" y="31925"/>
                    <a:pt x="5891" y="31092"/>
                    <a:pt x="6366" y="30259"/>
                  </a:cubicBezTo>
                  <a:cubicBezTo>
                    <a:pt x="6842" y="29426"/>
                    <a:pt x="7398" y="28593"/>
                    <a:pt x="8032" y="27800"/>
                  </a:cubicBezTo>
                  <a:cubicBezTo>
                    <a:pt x="10551" y="24607"/>
                    <a:pt x="13783" y="22267"/>
                    <a:pt x="17056" y="20502"/>
                  </a:cubicBezTo>
                  <a:cubicBezTo>
                    <a:pt x="20367" y="18737"/>
                    <a:pt x="23798" y="17547"/>
                    <a:pt x="27150" y="16893"/>
                  </a:cubicBezTo>
                  <a:cubicBezTo>
                    <a:pt x="28742" y="16574"/>
                    <a:pt x="30298" y="16415"/>
                    <a:pt x="31853" y="16415"/>
                  </a:cubicBezTo>
                  <a:cubicBezTo>
                    <a:pt x="31945" y="16415"/>
                    <a:pt x="32036" y="16416"/>
                    <a:pt x="32127" y="16417"/>
                  </a:cubicBezTo>
                  <a:cubicBezTo>
                    <a:pt x="33754" y="16437"/>
                    <a:pt x="35340" y="16615"/>
                    <a:pt x="36847" y="16913"/>
                  </a:cubicBezTo>
                  <a:cubicBezTo>
                    <a:pt x="38374" y="17230"/>
                    <a:pt x="39822" y="17666"/>
                    <a:pt x="41190" y="18182"/>
                  </a:cubicBezTo>
                  <a:cubicBezTo>
                    <a:pt x="42579" y="18717"/>
                    <a:pt x="43887" y="19312"/>
                    <a:pt x="45097" y="19987"/>
                  </a:cubicBezTo>
                  <a:cubicBezTo>
                    <a:pt x="46327" y="20661"/>
                    <a:pt x="47477" y="21375"/>
                    <a:pt x="48548" y="22148"/>
                  </a:cubicBezTo>
                  <a:cubicBezTo>
                    <a:pt x="49619" y="22922"/>
                    <a:pt x="50610" y="23715"/>
                    <a:pt x="51503" y="24587"/>
                  </a:cubicBezTo>
                  <a:cubicBezTo>
                    <a:pt x="51741" y="24786"/>
                    <a:pt x="51959" y="25004"/>
                    <a:pt x="52177" y="25222"/>
                  </a:cubicBezTo>
                  <a:cubicBezTo>
                    <a:pt x="52375" y="25440"/>
                    <a:pt x="52593" y="25658"/>
                    <a:pt x="52812" y="25876"/>
                  </a:cubicBezTo>
                  <a:cubicBezTo>
                    <a:pt x="53208" y="26333"/>
                    <a:pt x="53625" y="26749"/>
                    <a:pt x="54001" y="27205"/>
                  </a:cubicBezTo>
                  <a:cubicBezTo>
                    <a:pt x="54200" y="27423"/>
                    <a:pt x="54378" y="27641"/>
                    <a:pt x="54577" y="27860"/>
                  </a:cubicBezTo>
                  <a:cubicBezTo>
                    <a:pt x="54755" y="28078"/>
                    <a:pt x="54933" y="28296"/>
                    <a:pt x="55112" y="28514"/>
                  </a:cubicBezTo>
                  <a:cubicBezTo>
                    <a:pt x="55469" y="28950"/>
                    <a:pt x="55806" y="29387"/>
                    <a:pt x="56143" y="29823"/>
                  </a:cubicBezTo>
                  <a:cubicBezTo>
                    <a:pt x="57472" y="31568"/>
                    <a:pt x="58622" y="33254"/>
                    <a:pt x="59653" y="34840"/>
                  </a:cubicBezTo>
                  <a:cubicBezTo>
                    <a:pt x="60704" y="36427"/>
                    <a:pt x="61636" y="37894"/>
                    <a:pt x="62509" y="39243"/>
                  </a:cubicBezTo>
                  <a:lnTo>
                    <a:pt x="62727" y="39144"/>
                  </a:lnTo>
                  <a:cubicBezTo>
                    <a:pt x="60685" y="34245"/>
                    <a:pt x="58860" y="30299"/>
                    <a:pt x="57293" y="27106"/>
                  </a:cubicBezTo>
                  <a:cubicBezTo>
                    <a:pt x="55747" y="23933"/>
                    <a:pt x="54438" y="21514"/>
                    <a:pt x="53446" y="19689"/>
                  </a:cubicBezTo>
                  <a:cubicBezTo>
                    <a:pt x="52435" y="17865"/>
                    <a:pt x="51701" y="16655"/>
                    <a:pt x="51245" y="15881"/>
                  </a:cubicBezTo>
                  <a:cubicBezTo>
                    <a:pt x="51007" y="15485"/>
                    <a:pt x="50848" y="15227"/>
                    <a:pt x="50729" y="15049"/>
                  </a:cubicBezTo>
                  <a:cubicBezTo>
                    <a:pt x="50610" y="14870"/>
                    <a:pt x="50551" y="14771"/>
                    <a:pt x="50551" y="14771"/>
                  </a:cubicBezTo>
                  <a:cubicBezTo>
                    <a:pt x="50531" y="14731"/>
                    <a:pt x="50531" y="14731"/>
                    <a:pt x="50531" y="14731"/>
                  </a:cubicBezTo>
                  <a:cubicBezTo>
                    <a:pt x="50531" y="14731"/>
                    <a:pt x="50531" y="14731"/>
                    <a:pt x="50531" y="14771"/>
                  </a:cubicBezTo>
                  <a:cubicBezTo>
                    <a:pt x="50531" y="14791"/>
                    <a:pt x="50590" y="14870"/>
                    <a:pt x="50690" y="15049"/>
                  </a:cubicBezTo>
                  <a:cubicBezTo>
                    <a:pt x="50789" y="15247"/>
                    <a:pt x="50947" y="15525"/>
                    <a:pt x="51185" y="15921"/>
                  </a:cubicBezTo>
                  <a:cubicBezTo>
                    <a:pt x="51622" y="16695"/>
                    <a:pt x="52336" y="17924"/>
                    <a:pt x="53327" y="19749"/>
                  </a:cubicBezTo>
                  <a:cubicBezTo>
                    <a:pt x="54299" y="21573"/>
                    <a:pt x="55588" y="24012"/>
                    <a:pt x="57115" y="27185"/>
                  </a:cubicBezTo>
                  <a:cubicBezTo>
                    <a:pt x="58535" y="30116"/>
                    <a:pt x="60172" y="33698"/>
                    <a:pt x="62010" y="38039"/>
                  </a:cubicBezTo>
                  <a:lnTo>
                    <a:pt x="62010" y="38039"/>
                  </a:lnTo>
                  <a:cubicBezTo>
                    <a:pt x="61341" y="36991"/>
                    <a:pt x="60633" y="35873"/>
                    <a:pt x="59871" y="34701"/>
                  </a:cubicBezTo>
                  <a:cubicBezTo>
                    <a:pt x="58820" y="33115"/>
                    <a:pt x="57670" y="31429"/>
                    <a:pt x="56342" y="29664"/>
                  </a:cubicBezTo>
                  <a:cubicBezTo>
                    <a:pt x="56004" y="29228"/>
                    <a:pt x="55667" y="28792"/>
                    <a:pt x="55310" y="28355"/>
                  </a:cubicBezTo>
                  <a:cubicBezTo>
                    <a:pt x="55132" y="28137"/>
                    <a:pt x="54953" y="27899"/>
                    <a:pt x="54775" y="27681"/>
                  </a:cubicBezTo>
                  <a:cubicBezTo>
                    <a:pt x="54577" y="27463"/>
                    <a:pt x="54398" y="27245"/>
                    <a:pt x="54200" y="27027"/>
                  </a:cubicBezTo>
                  <a:cubicBezTo>
                    <a:pt x="53823" y="26571"/>
                    <a:pt x="53406" y="26154"/>
                    <a:pt x="52990" y="25698"/>
                  </a:cubicBezTo>
                  <a:cubicBezTo>
                    <a:pt x="52792" y="25480"/>
                    <a:pt x="52574" y="25262"/>
                    <a:pt x="52355" y="25044"/>
                  </a:cubicBezTo>
                  <a:cubicBezTo>
                    <a:pt x="52137" y="24825"/>
                    <a:pt x="51919" y="24607"/>
                    <a:pt x="51681" y="24389"/>
                  </a:cubicBezTo>
                  <a:cubicBezTo>
                    <a:pt x="50789" y="23517"/>
                    <a:pt x="49777" y="22703"/>
                    <a:pt x="48706" y="21930"/>
                  </a:cubicBezTo>
                  <a:cubicBezTo>
                    <a:pt x="47636" y="21137"/>
                    <a:pt x="46466" y="20423"/>
                    <a:pt x="45236" y="19749"/>
                  </a:cubicBezTo>
                  <a:cubicBezTo>
                    <a:pt x="44006" y="19054"/>
                    <a:pt x="42678" y="18460"/>
                    <a:pt x="41290" y="17924"/>
                  </a:cubicBezTo>
                  <a:cubicBezTo>
                    <a:pt x="39901" y="17408"/>
                    <a:pt x="38454" y="16952"/>
                    <a:pt x="36907" y="16635"/>
                  </a:cubicBezTo>
                  <a:cubicBezTo>
                    <a:pt x="35380" y="16338"/>
                    <a:pt x="33773" y="16139"/>
                    <a:pt x="32127" y="16119"/>
                  </a:cubicBezTo>
                  <a:cubicBezTo>
                    <a:pt x="32045" y="16118"/>
                    <a:pt x="31962" y="16118"/>
                    <a:pt x="31879" y="16118"/>
                  </a:cubicBezTo>
                  <a:cubicBezTo>
                    <a:pt x="30312" y="16118"/>
                    <a:pt x="28710" y="16295"/>
                    <a:pt x="27090" y="16615"/>
                  </a:cubicBezTo>
                  <a:cubicBezTo>
                    <a:pt x="23719" y="17270"/>
                    <a:pt x="20268" y="18460"/>
                    <a:pt x="16937" y="20244"/>
                  </a:cubicBezTo>
                  <a:cubicBezTo>
                    <a:pt x="15271" y="21117"/>
                    <a:pt x="13625" y="22168"/>
                    <a:pt x="12078" y="23378"/>
                  </a:cubicBezTo>
                  <a:cubicBezTo>
                    <a:pt x="10551" y="24607"/>
                    <a:pt x="9064" y="26015"/>
                    <a:pt x="7794" y="27641"/>
                  </a:cubicBezTo>
                  <a:cubicBezTo>
                    <a:pt x="7180" y="28435"/>
                    <a:pt x="6604" y="29268"/>
                    <a:pt x="6129" y="30120"/>
                  </a:cubicBezTo>
                  <a:cubicBezTo>
                    <a:pt x="5633" y="30953"/>
                    <a:pt x="5236" y="31806"/>
                    <a:pt x="4919" y="32619"/>
                  </a:cubicBezTo>
                  <a:cubicBezTo>
                    <a:pt x="4652" y="33303"/>
                    <a:pt x="4441" y="33956"/>
                    <a:pt x="4271" y="34557"/>
                  </a:cubicBezTo>
                  <a:lnTo>
                    <a:pt x="4271" y="34557"/>
                  </a:lnTo>
                  <a:cubicBezTo>
                    <a:pt x="4452" y="33172"/>
                    <a:pt x="4556" y="31802"/>
                    <a:pt x="4582" y="30457"/>
                  </a:cubicBezTo>
                  <a:cubicBezTo>
                    <a:pt x="4621" y="28395"/>
                    <a:pt x="4463" y="26372"/>
                    <a:pt x="4106" y="24449"/>
                  </a:cubicBezTo>
                  <a:cubicBezTo>
                    <a:pt x="3729" y="22525"/>
                    <a:pt x="3114" y="20700"/>
                    <a:pt x="2301" y="19015"/>
                  </a:cubicBezTo>
                  <a:cubicBezTo>
                    <a:pt x="2103" y="18618"/>
                    <a:pt x="1845" y="18202"/>
                    <a:pt x="1647" y="17805"/>
                  </a:cubicBezTo>
                  <a:cubicBezTo>
                    <a:pt x="1448" y="17389"/>
                    <a:pt x="1230" y="16992"/>
                    <a:pt x="972" y="16615"/>
                  </a:cubicBezTo>
                  <a:cubicBezTo>
                    <a:pt x="834" y="16417"/>
                    <a:pt x="695" y="16238"/>
                    <a:pt x="556" y="16060"/>
                  </a:cubicBezTo>
                  <a:cubicBezTo>
                    <a:pt x="477" y="15981"/>
                    <a:pt x="397" y="15881"/>
                    <a:pt x="318" y="15802"/>
                  </a:cubicBezTo>
                  <a:lnTo>
                    <a:pt x="298" y="15782"/>
                  </a:lnTo>
                  <a:cubicBezTo>
                    <a:pt x="298" y="15782"/>
                    <a:pt x="298" y="15782"/>
                    <a:pt x="298" y="15762"/>
                  </a:cubicBezTo>
                  <a:lnTo>
                    <a:pt x="318" y="15604"/>
                  </a:lnTo>
                  <a:cubicBezTo>
                    <a:pt x="338" y="15168"/>
                    <a:pt x="397" y="14731"/>
                    <a:pt x="477" y="14315"/>
                  </a:cubicBezTo>
                  <a:cubicBezTo>
                    <a:pt x="794" y="12589"/>
                    <a:pt x="1468" y="11023"/>
                    <a:pt x="2361" y="9635"/>
                  </a:cubicBezTo>
                  <a:cubicBezTo>
                    <a:pt x="3253" y="8246"/>
                    <a:pt x="4324" y="7037"/>
                    <a:pt x="5514" y="6025"/>
                  </a:cubicBezTo>
                  <a:cubicBezTo>
                    <a:pt x="7913" y="4003"/>
                    <a:pt x="10650" y="2753"/>
                    <a:pt x="13288" y="1900"/>
                  </a:cubicBezTo>
                  <a:cubicBezTo>
                    <a:pt x="13962" y="1702"/>
                    <a:pt x="14616" y="1504"/>
                    <a:pt x="15271" y="1345"/>
                  </a:cubicBezTo>
                  <a:cubicBezTo>
                    <a:pt x="15588" y="1266"/>
                    <a:pt x="15925" y="1186"/>
                    <a:pt x="16243" y="1107"/>
                  </a:cubicBezTo>
                  <a:cubicBezTo>
                    <a:pt x="16580" y="1048"/>
                    <a:pt x="16897" y="968"/>
                    <a:pt x="17214" y="909"/>
                  </a:cubicBezTo>
                  <a:cubicBezTo>
                    <a:pt x="18503" y="671"/>
                    <a:pt x="19753" y="473"/>
                    <a:pt x="20982" y="373"/>
                  </a:cubicBezTo>
                  <a:cubicBezTo>
                    <a:pt x="21984" y="292"/>
                    <a:pt x="22962" y="254"/>
                    <a:pt x="23914" y="254"/>
                  </a:cubicBezTo>
                  <a:cubicBezTo>
                    <a:pt x="25280" y="254"/>
                    <a:pt x="26593" y="332"/>
                    <a:pt x="27844" y="473"/>
                  </a:cubicBezTo>
                  <a:cubicBezTo>
                    <a:pt x="29986" y="711"/>
                    <a:pt x="31929" y="1127"/>
                    <a:pt x="33694" y="1662"/>
                  </a:cubicBezTo>
                  <a:cubicBezTo>
                    <a:pt x="34587" y="1920"/>
                    <a:pt x="35419" y="2218"/>
                    <a:pt x="36213" y="2535"/>
                  </a:cubicBezTo>
                  <a:cubicBezTo>
                    <a:pt x="36609" y="2694"/>
                    <a:pt x="36986" y="2872"/>
                    <a:pt x="37363" y="3051"/>
                  </a:cubicBezTo>
                  <a:cubicBezTo>
                    <a:pt x="37720" y="3209"/>
                    <a:pt x="38077" y="3408"/>
                    <a:pt x="38434" y="3586"/>
                  </a:cubicBezTo>
                  <a:cubicBezTo>
                    <a:pt x="39802" y="4340"/>
                    <a:pt x="40992" y="5153"/>
                    <a:pt x="42043" y="5946"/>
                  </a:cubicBezTo>
                  <a:cubicBezTo>
                    <a:pt x="43094" y="6719"/>
                    <a:pt x="43987" y="7513"/>
                    <a:pt x="44780" y="8227"/>
                  </a:cubicBezTo>
                  <a:cubicBezTo>
                    <a:pt x="46366" y="9694"/>
                    <a:pt x="47477" y="10943"/>
                    <a:pt x="48310" y="11935"/>
                  </a:cubicBezTo>
                  <a:cubicBezTo>
                    <a:pt x="48726" y="12431"/>
                    <a:pt x="49083" y="12847"/>
                    <a:pt x="49361" y="13204"/>
                  </a:cubicBezTo>
                  <a:cubicBezTo>
                    <a:pt x="49639" y="13561"/>
                    <a:pt x="49857" y="13859"/>
                    <a:pt x="50035" y="14077"/>
                  </a:cubicBezTo>
                  <a:cubicBezTo>
                    <a:pt x="50194" y="14315"/>
                    <a:pt x="50313" y="14473"/>
                    <a:pt x="50412" y="14592"/>
                  </a:cubicBezTo>
                  <a:cubicBezTo>
                    <a:pt x="50491" y="14692"/>
                    <a:pt x="50531" y="14731"/>
                    <a:pt x="50531" y="14731"/>
                  </a:cubicBezTo>
                  <a:cubicBezTo>
                    <a:pt x="50531" y="14731"/>
                    <a:pt x="50491" y="14672"/>
                    <a:pt x="50412" y="14573"/>
                  </a:cubicBezTo>
                  <a:cubicBezTo>
                    <a:pt x="50352" y="14454"/>
                    <a:pt x="50233" y="14275"/>
                    <a:pt x="50075" y="14037"/>
                  </a:cubicBezTo>
                  <a:cubicBezTo>
                    <a:pt x="49896" y="13799"/>
                    <a:pt x="49678" y="13522"/>
                    <a:pt x="49420" y="13145"/>
                  </a:cubicBezTo>
                  <a:cubicBezTo>
                    <a:pt x="49143" y="12788"/>
                    <a:pt x="48806" y="12351"/>
                    <a:pt x="48389" y="11856"/>
                  </a:cubicBezTo>
                  <a:cubicBezTo>
                    <a:pt x="47576" y="10864"/>
                    <a:pt x="46466" y="9595"/>
                    <a:pt x="44899" y="8108"/>
                  </a:cubicBezTo>
                  <a:cubicBezTo>
                    <a:pt x="44106" y="7394"/>
                    <a:pt x="43213" y="6581"/>
                    <a:pt x="42162" y="5787"/>
                  </a:cubicBezTo>
                  <a:cubicBezTo>
                    <a:pt x="41111" y="4994"/>
                    <a:pt x="39901" y="4181"/>
                    <a:pt x="38513" y="3408"/>
                  </a:cubicBezTo>
                  <a:cubicBezTo>
                    <a:pt x="38176" y="3229"/>
                    <a:pt x="37819" y="3031"/>
                    <a:pt x="37442" y="2852"/>
                  </a:cubicBezTo>
                  <a:cubicBezTo>
                    <a:pt x="37065" y="2694"/>
                    <a:pt x="36689" y="2495"/>
                    <a:pt x="36292" y="2337"/>
                  </a:cubicBezTo>
                  <a:cubicBezTo>
                    <a:pt x="35499" y="2000"/>
                    <a:pt x="34646" y="1702"/>
                    <a:pt x="33754" y="1444"/>
                  </a:cubicBezTo>
                  <a:cubicBezTo>
                    <a:pt x="31989" y="909"/>
                    <a:pt x="30025" y="473"/>
                    <a:pt x="27884" y="215"/>
                  </a:cubicBezTo>
                  <a:cubicBezTo>
                    <a:pt x="26652" y="78"/>
                    <a:pt x="25362" y="0"/>
                    <a:pt x="2401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
            <p:cNvSpPr/>
            <p:nvPr/>
          </p:nvSpPr>
          <p:spPr>
            <a:xfrm>
              <a:off x="-237028" y="4954434"/>
              <a:ext cx="898094" cy="580961"/>
            </a:xfrm>
            <a:custGeom>
              <a:rect b="b" l="l" r="r" t="t"/>
              <a:pathLst>
                <a:path extrusionOk="0" h="18114" w="28002">
                  <a:moveTo>
                    <a:pt x="734" y="1"/>
                  </a:moveTo>
                  <a:cubicBezTo>
                    <a:pt x="734" y="20"/>
                    <a:pt x="734" y="60"/>
                    <a:pt x="734" y="60"/>
                  </a:cubicBezTo>
                  <a:lnTo>
                    <a:pt x="694" y="80"/>
                  </a:lnTo>
                  <a:lnTo>
                    <a:pt x="635" y="100"/>
                  </a:lnTo>
                  <a:lnTo>
                    <a:pt x="456" y="159"/>
                  </a:lnTo>
                  <a:cubicBezTo>
                    <a:pt x="436" y="159"/>
                    <a:pt x="436" y="179"/>
                    <a:pt x="436" y="199"/>
                  </a:cubicBezTo>
                  <a:lnTo>
                    <a:pt x="416" y="258"/>
                  </a:lnTo>
                  <a:lnTo>
                    <a:pt x="397" y="338"/>
                  </a:lnTo>
                  <a:lnTo>
                    <a:pt x="377" y="477"/>
                  </a:lnTo>
                  <a:cubicBezTo>
                    <a:pt x="357" y="576"/>
                    <a:pt x="337" y="655"/>
                    <a:pt x="317" y="754"/>
                  </a:cubicBezTo>
                  <a:cubicBezTo>
                    <a:pt x="278" y="933"/>
                    <a:pt x="238" y="1131"/>
                    <a:pt x="198" y="1329"/>
                  </a:cubicBezTo>
                  <a:cubicBezTo>
                    <a:pt x="59" y="2103"/>
                    <a:pt x="0" y="2956"/>
                    <a:pt x="20" y="3888"/>
                  </a:cubicBezTo>
                  <a:cubicBezTo>
                    <a:pt x="59" y="5732"/>
                    <a:pt x="416" y="7854"/>
                    <a:pt x="1448" y="10015"/>
                  </a:cubicBezTo>
                  <a:cubicBezTo>
                    <a:pt x="1963" y="11106"/>
                    <a:pt x="2638" y="12197"/>
                    <a:pt x="3530" y="13208"/>
                  </a:cubicBezTo>
                  <a:cubicBezTo>
                    <a:pt x="4422" y="14220"/>
                    <a:pt x="5513" y="15172"/>
                    <a:pt x="6782" y="15945"/>
                  </a:cubicBezTo>
                  <a:cubicBezTo>
                    <a:pt x="8071" y="16718"/>
                    <a:pt x="9559" y="17353"/>
                    <a:pt x="11185" y="17730"/>
                  </a:cubicBezTo>
                  <a:cubicBezTo>
                    <a:pt x="11998" y="17928"/>
                    <a:pt x="12851" y="18027"/>
                    <a:pt x="13723" y="18107"/>
                  </a:cubicBezTo>
                  <a:cubicBezTo>
                    <a:pt x="13911" y="18111"/>
                    <a:pt x="14100" y="18113"/>
                    <a:pt x="14290" y="18113"/>
                  </a:cubicBezTo>
                  <a:cubicBezTo>
                    <a:pt x="14981" y="18113"/>
                    <a:pt x="15685" y="18081"/>
                    <a:pt x="16401" y="17988"/>
                  </a:cubicBezTo>
                  <a:cubicBezTo>
                    <a:pt x="16619" y="17948"/>
                    <a:pt x="16817" y="17908"/>
                    <a:pt x="17015" y="17888"/>
                  </a:cubicBezTo>
                  <a:lnTo>
                    <a:pt x="17333" y="17829"/>
                  </a:lnTo>
                  <a:lnTo>
                    <a:pt x="17630" y="17750"/>
                  </a:lnTo>
                  <a:cubicBezTo>
                    <a:pt x="17828" y="17710"/>
                    <a:pt x="18027" y="17650"/>
                    <a:pt x="18225" y="17611"/>
                  </a:cubicBezTo>
                  <a:cubicBezTo>
                    <a:pt x="18423" y="17551"/>
                    <a:pt x="18622" y="17472"/>
                    <a:pt x="18820" y="17412"/>
                  </a:cubicBezTo>
                  <a:lnTo>
                    <a:pt x="19098" y="17333"/>
                  </a:lnTo>
                  <a:lnTo>
                    <a:pt x="19375" y="17214"/>
                  </a:lnTo>
                  <a:cubicBezTo>
                    <a:pt x="19574" y="17155"/>
                    <a:pt x="19752" y="17075"/>
                    <a:pt x="19931" y="16996"/>
                  </a:cubicBezTo>
                  <a:cubicBezTo>
                    <a:pt x="20109" y="16917"/>
                    <a:pt x="20287" y="16837"/>
                    <a:pt x="20466" y="16758"/>
                  </a:cubicBezTo>
                  <a:cubicBezTo>
                    <a:pt x="20644" y="16679"/>
                    <a:pt x="20823" y="16580"/>
                    <a:pt x="21001" y="16500"/>
                  </a:cubicBezTo>
                  <a:cubicBezTo>
                    <a:pt x="22350" y="15766"/>
                    <a:pt x="23540" y="14874"/>
                    <a:pt x="24531" y="13902"/>
                  </a:cubicBezTo>
                  <a:cubicBezTo>
                    <a:pt x="25503" y="12911"/>
                    <a:pt x="26296" y="11860"/>
                    <a:pt x="26911" y="10789"/>
                  </a:cubicBezTo>
                  <a:cubicBezTo>
                    <a:pt x="27050" y="10511"/>
                    <a:pt x="27209" y="10253"/>
                    <a:pt x="27328" y="9976"/>
                  </a:cubicBezTo>
                  <a:cubicBezTo>
                    <a:pt x="27466" y="9718"/>
                    <a:pt x="27605" y="9460"/>
                    <a:pt x="27704" y="9183"/>
                  </a:cubicBezTo>
                  <a:cubicBezTo>
                    <a:pt x="27744" y="9044"/>
                    <a:pt x="27804" y="8925"/>
                    <a:pt x="27863" y="8786"/>
                  </a:cubicBezTo>
                  <a:cubicBezTo>
                    <a:pt x="27903" y="8687"/>
                    <a:pt x="27942" y="8568"/>
                    <a:pt x="27982" y="8469"/>
                  </a:cubicBezTo>
                  <a:cubicBezTo>
                    <a:pt x="28002" y="8449"/>
                    <a:pt x="27982" y="8449"/>
                    <a:pt x="27962" y="8429"/>
                  </a:cubicBezTo>
                  <a:lnTo>
                    <a:pt x="27903" y="8429"/>
                  </a:lnTo>
                  <a:lnTo>
                    <a:pt x="27823" y="8389"/>
                  </a:lnTo>
                  <a:lnTo>
                    <a:pt x="27665" y="8350"/>
                  </a:lnTo>
                  <a:cubicBezTo>
                    <a:pt x="27387" y="8250"/>
                    <a:pt x="27109" y="8171"/>
                    <a:pt x="26852" y="8092"/>
                  </a:cubicBezTo>
                  <a:cubicBezTo>
                    <a:pt x="26594" y="8112"/>
                    <a:pt x="26356" y="8151"/>
                    <a:pt x="26098" y="8171"/>
                  </a:cubicBezTo>
                  <a:cubicBezTo>
                    <a:pt x="25860" y="8191"/>
                    <a:pt x="25622" y="8231"/>
                    <a:pt x="25384" y="8231"/>
                  </a:cubicBezTo>
                  <a:cubicBezTo>
                    <a:pt x="24928" y="8250"/>
                    <a:pt x="24472" y="8310"/>
                    <a:pt x="24016" y="8310"/>
                  </a:cubicBezTo>
                  <a:cubicBezTo>
                    <a:pt x="23646" y="8318"/>
                    <a:pt x="23283" y="8323"/>
                    <a:pt x="22927" y="8323"/>
                  </a:cubicBezTo>
                  <a:cubicBezTo>
                    <a:pt x="22424" y="8323"/>
                    <a:pt x="21934" y="8313"/>
                    <a:pt x="21458" y="8290"/>
                  </a:cubicBezTo>
                  <a:cubicBezTo>
                    <a:pt x="19831" y="8231"/>
                    <a:pt x="18384" y="8052"/>
                    <a:pt x="17114" y="7834"/>
                  </a:cubicBezTo>
                  <a:cubicBezTo>
                    <a:pt x="14556" y="7378"/>
                    <a:pt x="12652" y="6743"/>
                    <a:pt x="11244" y="6228"/>
                  </a:cubicBezTo>
                  <a:cubicBezTo>
                    <a:pt x="9856" y="5692"/>
                    <a:pt x="8944" y="5276"/>
                    <a:pt x="8369" y="4998"/>
                  </a:cubicBezTo>
                  <a:cubicBezTo>
                    <a:pt x="8091" y="4859"/>
                    <a:pt x="7893" y="4760"/>
                    <a:pt x="7754" y="4701"/>
                  </a:cubicBezTo>
                  <a:cubicBezTo>
                    <a:pt x="7615" y="4641"/>
                    <a:pt x="7556" y="4621"/>
                    <a:pt x="7556" y="4621"/>
                  </a:cubicBezTo>
                  <a:lnTo>
                    <a:pt x="7556" y="4621"/>
                  </a:lnTo>
                  <a:cubicBezTo>
                    <a:pt x="7556" y="4621"/>
                    <a:pt x="7615" y="4661"/>
                    <a:pt x="7734" y="4740"/>
                  </a:cubicBezTo>
                  <a:cubicBezTo>
                    <a:pt x="7853" y="4820"/>
                    <a:pt x="8052" y="4919"/>
                    <a:pt x="8329" y="5077"/>
                  </a:cubicBezTo>
                  <a:cubicBezTo>
                    <a:pt x="8884" y="5375"/>
                    <a:pt x="9777" y="5831"/>
                    <a:pt x="11185" y="6386"/>
                  </a:cubicBezTo>
                  <a:cubicBezTo>
                    <a:pt x="12573" y="6942"/>
                    <a:pt x="14497" y="7576"/>
                    <a:pt x="17075" y="8072"/>
                  </a:cubicBezTo>
                  <a:cubicBezTo>
                    <a:pt x="18364" y="8310"/>
                    <a:pt x="19812" y="8469"/>
                    <a:pt x="21438" y="8568"/>
                  </a:cubicBezTo>
                  <a:cubicBezTo>
                    <a:pt x="21914" y="8591"/>
                    <a:pt x="22411" y="8601"/>
                    <a:pt x="22920" y="8601"/>
                  </a:cubicBezTo>
                  <a:cubicBezTo>
                    <a:pt x="23280" y="8601"/>
                    <a:pt x="23646" y="8596"/>
                    <a:pt x="24016" y="8588"/>
                  </a:cubicBezTo>
                  <a:cubicBezTo>
                    <a:pt x="24472" y="8588"/>
                    <a:pt x="24928" y="8528"/>
                    <a:pt x="25404" y="8508"/>
                  </a:cubicBezTo>
                  <a:cubicBezTo>
                    <a:pt x="25642" y="8508"/>
                    <a:pt x="25880" y="8469"/>
                    <a:pt x="26118" y="8449"/>
                  </a:cubicBezTo>
                  <a:cubicBezTo>
                    <a:pt x="26356" y="8429"/>
                    <a:pt x="26594" y="8409"/>
                    <a:pt x="26832" y="8389"/>
                  </a:cubicBezTo>
                  <a:cubicBezTo>
                    <a:pt x="27070" y="8449"/>
                    <a:pt x="27328" y="8528"/>
                    <a:pt x="27566" y="8607"/>
                  </a:cubicBezTo>
                  <a:lnTo>
                    <a:pt x="27605" y="8627"/>
                  </a:lnTo>
                  <a:lnTo>
                    <a:pt x="27625" y="8627"/>
                  </a:lnTo>
                  <a:lnTo>
                    <a:pt x="27585" y="8687"/>
                  </a:lnTo>
                  <a:cubicBezTo>
                    <a:pt x="27546" y="8826"/>
                    <a:pt x="27486" y="8945"/>
                    <a:pt x="27447" y="9083"/>
                  </a:cubicBezTo>
                  <a:cubicBezTo>
                    <a:pt x="27347" y="9341"/>
                    <a:pt x="27209" y="9599"/>
                    <a:pt x="27090" y="9857"/>
                  </a:cubicBezTo>
                  <a:cubicBezTo>
                    <a:pt x="26971" y="10134"/>
                    <a:pt x="26812" y="10392"/>
                    <a:pt x="26653" y="10650"/>
                  </a:cubicBezTo>
                  <a:cubicBezTo>
                    <a:pt x="26058" y="11701"/>
                    <a:pt x="25285" y="12732"/>
                    <a:pt x="24313" y="13704"/>
                  </a:cubicBezTo>
                  <a:cubicBezTo>
                    <a:pt x="23361" y="14656"/>
                    <a:pt x="22191" y="15529"/>
                    <a:pt x="20863" y="16242"/>
                  </a:cubicBezTo>
                  <a:cubicBezTo>
                    <a:pt x="20684" y="16342"/>
                    <a:pt x="20525" y="16401"/>
                    <a:pt x="20347" y="16500"/>
                  </a:cubicBezTo>
                  <a:cubicBezTo>
                    <a:pt x="20168" y="16580"/>
                    <a:pt x="19990" y="16659"/>
                    <a:pt x="19831" y="16738"/>
                  </a:cubicBezTo>
                  <a:cubicBezTo>
                    <a:pt x="19653" y="16798"/>
                    <a:pt x="19455" y="16877"/>
                    <a:pt x="19276" y="16956"/>
                  </a:cubicBezTo>
                  <a:lnTo>
                    <a:pt x="18998" y="17056"/>
                  </a:lnTo>
                  <a:lnTo>
                    <a:pt x="18721" y="17135"/>
                  </a:lnTo>
                  <a:cubicBezTo>
                    <a:pt x="18542" y="17194"/>
                    <a:pt x="18344" y="17254"/>
                    <a:pt x="18146" y="17333"/>
                  </a:cubicBezTo>
                  <a:cubicBezTo>
                    <a:pt x="17947" y="17373"/>
                    <a:pt x="17769" y="17412"/>
                    <a:pt x="17571" y="17472"/>
                  </a:cubicBezTo>
                  <a:lnTo>
                    <a:pt x="17273" y="17531"/>
                  </a:lnTo>
                  <a:lnTo>
                    <a:pt x="16976" y="17591"/>
                  </a:lnTo>
                  <a:cubicBezTo>
                    <a:pt x="16757" y="17631"/>
                    <a:pt x="16559" y="17670"/>
                    <a:pt x="16361" y="17690"/>
                  </a:cubicBezTo>
                  <a:cubicBezTo>
                    <a:pt x="15692" y="17779"/>
                    <a:pt x="15022" y="17824"/>
                    <a:pt x="14370" y="17824"/>
                  </a:cubicBezTo>
                  <a:cubicBezTo>
                    <a:pt x="14152" y="17824"/>
                    <a:pt x="13936" y="17819"/>
                    <a:pt x="13723" y="17809"/>
                  </a:cubicBezTo>
                  <a:cubicBezTo>
                    <a:pt x="12871" y="17750"/>
                    <a:pt x="12038" y="17631"/>
                    <a:pt x="11244" y="17452"/>
                  </a:cubicBezTo>
                  <a:cubicBezTo>
                    <a:pt x="9658" y="17075"/>
                    <a:pt x="8210" y="16461"/>
                    <a:pt x="6941" y="15707"/>
                  </a:cubicBezTo>
                  <a:cubicBezTo>
                    <a:pt x="5692" y="14934"/>
                    <a:pt x="4621" y="14021"/>
                    <a:pt x="3748" y="13030"/>
                  </a:cubicBezTo>
                  <a:cubicBezTo>
                    <a:pt x="2876" y="12018"/>
                    <a:pt x="2201" y="10967"/>
                    <a:pt x="1705" y="9896"/>
                  </a:cubicBezTo>
                  <a:cubicBezTo>
                    <a:pt x="674" y="7774"/>
                    <a:pt x="297" y="5692"/>
                    <a:pt x="258" y="3888"/>
                  </a:cubicBezTo>
                  <a:cubicBezTo>
                    <a:pt x="258" y="2975"/>
                    <a:pt x="297" y="2142"/>
                    <a:pt x="436" y="1369"/>
                  </a:cubicBezTo>
                  <a:cubicBezTo>
                    <a:pt x="456" y="1171"/>
                    <a:pt x="496" y="992"/>
                    <a:pt x="535" y="794"/>
                  </a:cubicBezTo>
                  <a:cubicBezTo>
                    <a:pt x="555" y="715"/>
                    <a:pt x="575" y="615"/>
                    <a:pt x="595" y="536"/>
                  </a:cubicBezTo>
                  <a:cubicBezTo>
                    <a:pt x="613" y="446"/>
                    <a:pt x="631" y="340"/>
                    <a:pt x="634" y="321"/>
                  </a:cubicBezTo>
                  <a:lnTo>
                    <a:pt x="634" y="321"/>
                  </a:lnTo>
                  <a:cubicBezTo>
                    <a:pt x="634" y="321"/>
                    <a:pt x="635" y="321"/>
                    <a:pt x="636" y="321"/>
                  </a:cubicBezTo>
                  <a:cubicBezTo>
                    <a:pt x="656" y="321"/>
                    <a:pt x="813" y="258"/>
                    <a:pt x="813" y="258"/>
                  </a:cubicBezTo>
                  <a:cubicBezTo>
                    <a:pt x="813" y="252"/>
                    <a:pt x="815" y="250"/>
                    <a:pt x="819" y="250"/>
                  </a:cubicBezTo>
                  <a:cubicBezTo>
                    <a:pt x="826" y="250"/>
                    <a:pt x="840" y="258"/>
                    <a:pt x="853" y="258"/>
                  </a:cubicBezTo>
                  <a:lnTo>
                    <a:pt x="972" y="298"/>
                  </a:lnTo>
                  <a:cubicBezTo>
                    <a:pt x="1130" y="338"/>
                    <a:pt x="1289" y="397"/>
                    <a:pt x="1448" y="437"/>
                  </a:cubicBezTo>
                  <a:cubicBezTo>
                    <a:pt x="1567" y="556"/>
                    <a:pt x="1686" y="655"/>
                    <a:pt x="1824" y="774"/>
                  </a:cubicBezTo>
                  <a:cubicBezTo>
                    <a:pt x="1943" y="873"/>
                    <a:pt x="2082" y="972"/>
                    <a:pt x="2201" y="1091"/>
                  </a:cubicBezTo>
                  <a:cubicBezTo>
                    <a:pt x="2459" y="1290"/>
                    <a:pt x="2697" y="1488"/>
                    <a:pt x="2935" y="1666"/>
                  </a:cubicBezTo>
                  <a:cubicBezTo>
                    <a:pt x="3391" y="2023"/>
                    <a:pt x="3827" y="2341"/>
                    <a:pt x="4224" y="2618"/>
                  </a:cubicBezTo>
                  <a:cubicBezTo>
                    <a:pt x="5017" y="3174"/>
                    <a:pt x="5652" y="3570"/>
                    <a:pt x="6148" y="3868"/>
                  </a:cubicBezTo>
                  <a:cubicBezTo>
                    <a:pt x="6644" y="4165"/>
                    <a:pt x="7000" y="4344"/>
                    <a:pt x="7219" y="4463"/>
                  </a:cubicBezTo>
                  <a:cubicBezTo>
                    <a:pt x="7457" y="4582"/>
                    <a:pt x="7556" y="4621"/>
                    <a:pt x="7556" y="4621"/>
                  </a:cubicBezTo>
                  <a:cubicBezTo>
                    <a:pt x="7556" y="4621"/>
                    <a:pt x="7476" y="4542"/>
                    <a:pt x="7258" y="4423"/>
                  </a:cubicBezTo>
                  <a:cubicBezTo>
                    <a:pt x="7040" y="4284"/>
                    <a:pt x="6703" y="4086"/>
                    <a:pt x="6207" y="3769"/>
                  </a:cubicBezTo>
                  <a:cubicBezTo>
                    <a:pt x="5731" y="3471"/>
                    <a:pt x="5097" y="3055"/>
                    <a:pt x="4323" y="2499"/>
                  </a:cubicBezTo>
                  <a:cubicBezTo>
                    <a:pt x="3927" y="2202"/>
                    <a:pt x="3510" y="1885"/>
                    <a:pt x="3034" y="1528"/>
                  </a:cubicBezTo>
                  <a:cubicBezTo>
                    <a:pt x="2816" y="1329"/>
                    <a:pt x="2578" y="1151"/>
                    <a:pt x="2320" y="933"/>
                  </a:cubicBezTo>
                  <a:cubicBezTo>
                    <a:pt x="2201" y="834"/>
                    <a:pt x="2082" y="715"/>
                    <a:pt x="1943" y="615"/>
                  </a:cubicBezTo>
                  <a:cubicBezTo>
                    <a:pt x="1824" y="496"/>
                    <a:pt x="1686" y="377"/>
                    <a:pt x="1547" y="258"/>
                  </a:cubicBezTo>
                  <a:cubicBezTo>
                    <a:pt x="1368" y="199"/>
                    <a:pt x="1210" y="139"/>
                    <a:pt x="1031" y="100"/>
                  </a:cubicBezTo>
                  <a:lnTo>
                    <a:pt x="912" y="60"/>
                  </a:lnTo>
                  <a:lnTo>
                    <a:pt x="793" y="20"/>
                  </a:lnTo>
                  <a:lnTo>
                    <a:pt x="75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4"/>
            <p:cNvSpPr/>
            <p:nvPr/>
          </p:nvSpPr>
          <p:spPr>
            <a:xfrm>
              <a:off x="-856541" y="4131390"/>
              <a:ext cx="644978" cy="869293"/>
            </a:xfrm>
            <a:custGeom>
              <a:rect b="b" l="l" r="r" t="t"/>
              <a:pathLst>
                <a:path extrusionOk="0" h="27104" w="20110">
                  <a:moveTo>
                    <a:pt x="7675" y="1"/>
                  </a:moveTo>
                  <a:lnTo>
                    <a:pt x="7596" y="457"/>
                  </a:lnTo>
                  <a:cubicBezTo>
                    <a:pt x="7576" y="536"/>
                    <a:pt x="7556" y="636"/>
                    <a:pt x="7556" y="735"/>
                  </a:cubicBezTo>
                  <a:lnTo>
                    <a:pt x="7497" y="715"/>
                  </a:lnTo>
                  <a:cubicBezTo>
                    <a:pt x="7437" y="695"/>
                    <a:pt x="7378" y="675"/>
                    <a:pt x="7318" y="655"/>
                  </a:cubicBezTo>
                  <a:cubicBezTo>
                    <a:pt x="7305" y="655"/>
                    <a:pt x="7221" y="603"/>
                    <a:pt x="7143" y="603"/>
                  </a:cubicBezTo>
                  <a:cubicBezTo>
                    <a:pt x="7104" y="603"/>
                    <a:pt x="7067" y="616"/>
                    <a:pt x="7040" y="655"/>
                  </a:cubicBezTo>
                  <a:cubicBezTo>
                    <a:pt x="6921" y="735"/>
                    <a:pt x="6802" y="794"/>
                    <a:pt x="6683" y="874"/>
                  </a:cubicBezTo>
                  <a:cubicBezTo>
                    <a:pt x="6564" y="953"/>
                    <a:pt x="6445" y="1032"/>
                    <a:pt x="6326" y="1112"/>
                  </a:cubicBezTo>
                  <a:cubicBezTo>
                    <a:pt x="6207" y="1191"/>
                    <a:pt x="6088" y="1270"/>
                    <a:pt x="5970" y="1369"/>
                  </a:cubicBezTo>
                  <a:cubicBezTo>
                    <a:pt x="5851" y="1469"/>
                    <a:pt x="5712" y="1548"/>
                    <a:pt x="5593" y="1647"/>
                  </a:cubicBezTo>
                  <a:cubicBezTo>
                    <a:pt x="5474" y="1746"/>
                    <a:pt x="5335" y="1845"/>
                    <a:pt x="5216" y="1944"/>
                  </a:cubicBezTo>
                  <a:cubicBezTo>
                    <a:pt x="4700" y="2361"/>
                    <a:pt x="4205" y="2857"/>
                    <a:pt x="3709" y="3412"/>
                  </a:cubicBezTo>
                  <a:cubicBezTo>
                    <a:pt x="3233" y="3967"/>
                    <a:pt x="2757" y="4542"/>
                    <a:pt x="2340" y="5217"/>
                  </a:cubicBezTo>
                  <a:cubicBezTo>
                    <a:pt x="1329" y="6763"/>
                    <a:pt x="675" y="8409"/>
                    <a:pt x="318" y="10055"/>
                  </a:cubicBezTo>
                  <a:lnTo>
                    <a:pt x="258" y="10353"/>
                  </a:lnTo>
                  <a:lnTo>
                    <a:pt x="199" y="10670"/>
                  </a:lnTo>
                  <a:cubicBezTo>
                    <a:pt x="179" y="10869"/>
                    <a:pt x="139" y="11067"/>
                    <a:pt x="119" y="11265"/>
                  </a:cubicBezTo>
                  <a:cubicBezTo>
                    <a:pt x="80" y="11682"/>
                    <a:pt x="20" y="12078"/>
                    <a:pt x="20" y="12475"/>
                  </a:cubicBezTo>
                  <a:cubicBezTo>
                    <a:pt x="0" y="13268"/>
                    <a:pt x="60" y="14042"/>
                    <a:pt x="159" y="14795"/>
                  </a:cubicBezTo>
                  <a:cubicBezTo>
                    <a:pt x="595" y="17790"/>
                    <a:pt x="1884" y="20269"/>
                    <a:pt x="3411" y="22113"/>
                  </a:cubicBezTo>
                  <a:cubicBezTo>
                    <a:pt x="4958" y="23957"/>
                    <a:pt x="6763" y="25167"/>
                    <a:pt x="8448" y="25901"/>
                  </a:cubicBezTo>
                  <a:cubicBezTo>
                    <a:pt x="10154" y="26634"/>
                    <a:pt x="11740" y="26952"/>
                    <a:pt x="13089" y="27051"/>
                  </a:cubicBezTo>
                  <a:cubicBezTo>
                    <a:pt x="13511" y="27088"/>
                    <a:pt x="13911" y="27104"/>
                    <a:pt x="14290" y="27104"/>
                  </a:cubicBezTo>
                  <a:cubicBezTo>
                    <a:pt x="15123" y="27104"/>
                    <a:pt x="15853" y="27027"/>
                    <a:pt x="16480" y="26932"/>
                  </a:cubicBezTo>
                  <a:cubicBezTo>
                    <a:pt x="16936" y="26853"/>
                    <a:pt x="17353" y="26773"/>
                    <a:pt x="17710" y="26674"/>
                  </a:cubicBezTo>
                  <a:cubicBezTo>
                    <a:pt x="17888" y="26634"/>
                    <a:pt x="18047" y="26595"/>
                    <a:pt x="18205" y="26555"/>
                  </a:cubicBezTo>
                  <a:cubicBezTo>
                    <a:pt x="18364" y="26496"/>
                    <a:pt x="18503" y="26456"/>
                    <a:pt x="18642" y="26396"/>
                  </a:cubicBezTo>
                  <a:cubicBezTo>
                    <a:pt x="18781" y="26357"/>
                    <a:pt x="18900" y="26317"/>
                    <a:pt x="19019" y="26277"/>
                  </a:cubicBezTo>
                  <a:cubicBezTo>
                    <a:pt x="19118" y="26238"/>
                    <a:pt x="19217" y="26198"/>
                    <a:pt x="19316" y="26158"/>
                  </a:cubicBezTo>
                  <a:cubicBezTo>
                    <a:pt x="19494" y="26079"/>
                    <a:pt x="19653" y="26020"/>
                    <a:pt x="19772" y="25980"/>
                  </a:cubicBezTo>
                  <a:cubicBezTo>
                    <a:pt x="19990" y="25881"/>
                    <a:pt x="20089" y="25821"/>
                    <a:pt x="20109" y="25821"/>
                  </a:cubicBezTo>
                  <a:lnTo>
                    <a:pt x="20109" y="25801"/>
                  </a:lnTo>
                  <a:cubicBezTo>
                    <a:pt x="20089" y="25801"/>
                    <a:pt x="19990" y="25841"/>
                    <a:pt x="19752" y="25920"/>
                  </a:cubicBezTo>
                  <a:cubicBezTo>
                    <a:pt x="19633" y="25960"/>
                    <a:pt x="19475" y="26000"/>
                    <a:pt x="19296" y="26079"/>
                  </a:cubicBezTo>
                  <a:cubicBezTo>
                    <a:pt x="19197" y="26099"/>
                    <a:pt x="19098" y="26139"/>
                    <a:pt x="18979" y="26178"/>
                  </a:cubicBezTo>
                  <a:cubicBezTo>
                    <a:pt x="18860" y="26218"/>
                    <a:pt x="18741" y="26258"/>
                    <a:pt x="18602" y="26297"/>
                  </a:cubicBezTo>
                  <a:cubicBezTo>
                    <a:pt x="18483" y="26337"/>
                    <a:pt x="18344" y="26377"/>
                    <a:pt x="18186" y="26416"/>
                  </a:cubicBezTo>
                  <a:cubicBezTo>
                    <a:pt x="18027" y="26456"/>
                    <a:pt x="17868" y="26496"/>
                    <a:pt x="17690" y="26535"/>
                  </a:cubicBezTo>
                  <a:cubicBezTo>
                    <a:pt x="17333" y="26634"/>
                    <a:pt x="16916" y="26694"/>
                    <a:pt x="16480" y="26773"/>
                  </a:cubicBezTo>
                  <a:cubicBezTo>
                    <a:pt x="15886" y="26851"/>
                    <a:pt x="15199" y="26911"/>
                    <a:pt x="14425" y="26911"/>
                  </a:cubicBezTo>
                  <a:cubicBezTo>
                    <a:pt x="14011" y="26911"/>
                    <a:pt x="13572" y="26894"/>
                    <a:pt x="13109" y="26853"/>
                  </a:cubicBezTo>
                  <a:cubicBezTo>
                    <a:pt x="11780" y="26734"/>
                    <a:pt x="10233" y="26396"/>
                    <a:pt x="8567" y="25682"/>
                  </a:cubicBezTo>
                  <a:cubicBezTo>
                    <a:pt x="6902" y="24949"/>
                    <a:pt x="5137" y="23759"/>
                    <a:pt x="3629" y="21934"/>
                  </a:cubicBezTo>
                  <a:cubicBezTo>
                    <a:pt x="2142" y="20130"/>
                    <a:pt x="893" y="17690"/>
                    <a:pt x="456" y="14755"/>
                  </a:cubicBezTo>
                  <a:cubicBezTo>
                    <a:pt x="357" y="14022"/>
                    <a:pt x="298" y="13268"/>
                    <a:pt x="337" y="12495"/>
                  </a:cubicBezTo>
                  <a:cubicBezTo>
                    <a:pt x="337" y="12098"/>
                    <a:pt x="377" y="11701"/>
                    <a:pt x="417" y="11305"/>
                  </a:cubicBezTo>
                  <a:cubicBezTo>
                    <a:pt x="437" y="11106"/>
                    <a:pt x="476" y="10908"/>
                    <a:pt x="496" y="10710"/>
                  </a:cubicBezTo>
                  <a:lnTo>
                    <a:pt x="556" y="10412"/>
                  </a:lnTo>
                  <a:lnTo>
                    <a:pt x="615" y="10115"/>
                  </a:lnTo>
                  <a:cubicBezTo>
                    <a:pt x="952" y="8509"/>
                    <a:pt x="1607" y="6882"/>
                    <a:pt x="2598" y="5375"/>
                  </a:cubicBezTo>
                  <a:cubicBezTo>
                    <a:pt x="2995" y="4721"/>
                    <a:pt x="3471" y="4146"/>
                    <a:pt x="3947" y="3610"/>
                  </a:cubicBezTo>
                  <a:cubicBezTo>
                    <a:pt x="4423" y="3075"/>
                    <a:pt x="4918" y="2579"/>
                    <a:pt x="5414" y="2182"/>
                  </a:cubicBezTo>
                  <a:cubicBezTo>
                    <a:pt x="5533" y="2083"/>
                    <a:pt x="5652" y="1984"/>
                    <a:pt x="5771" y="1885"/>
                  </a:cubicBezTo>
                  <a:cubicBezTo>
                    <a:pt x="5910" y="1786"/>
                    <a:pt x="6029" y="1706"/>
                    <a:pt x="6148" y="1607"/>
                  </a:cubicBezTo>
                  <a:cubicBezTo>
                    <a:pt x="6267" y="1528"/>
                    <a:pt x="6386" y="1429"/>
                    <a:pt x="6505" y="1350"/>
                  </a:cubicBezTo>
                  <a:cubicBezTo>
                    <a:pt x="6624" y="1270"/>
                    <a:pt x="6743" y="1191"/>
                    <a:pt x="6842" y="1131"/>
                  </a:cubicBezTo>
                  <a:cubicBezTo>
                    <a:pt x="6961" y="1052"/>
                    <a:pt x="7060" y="993"/>
                    <a:pt x="7179" y="913"/>
                  </a:cubicBezTo>
                  <a:cubicBezTo>
                    <a:pt x="7171" y="911"/>
                    <a:pt x="7168" y="909"/>
                    <a:pt x="7168" y="909"/>
                  </a:cubicBezTo>
                  <a:cubicBezTo>
                    <a:pt x="7172" y="909"/>
                    <a:pt x="7332" y="958"/>
                    <a:pt x="7417" y="993"/>
                  </a:cubicBezTo>
                  <a:cubicBezTo>
                    <a:pt x="7516" y="1012"/>
                    <a:pt x="7596" y="1052"/>
                    <a:pt x="7695" y="1072"/>
                  </a:cubicBezTo>
                  <a:lnTo>
                    <a:pt x="7745" y="1097"/>
                  </a:lnTo>
                  <a:lnTo>
                    <a:pt x="7745" y="1097"/>
                  </a:lnTo>
                  <a:cubicBezTo>
                    <a:pt x="7776" y="1315"/>
                    <a:pt x="7809" y="1534"/>
                    <a:pt x="7834" y="1746"/>
                  </a:cubicBezTo>
                  <a:cubicBezTo>
                    <a:pt x="7893" y="2083"/>
                    <a:pt x="7933" y="2440"/>
                    <a:pt x="7992" y="2777"/>
                  </a:cubicBezTo>
                  <a:cubicBezTo>
                    <a:pt x="8131" y="3452"/>
                    <a:pt x="8230" y="4106"/>
                    <a:pt x="8389" y="4741"/>
                  </a:cubicBezTo>
                  <a:cubicBezTo>
                    <a:pt x="8468" y="5058"/>
                    <a:pt x="8528" y="5375"/>
                    <a:pt x="8607" y="5693"/>
                  </a:cubicBezTo>
                  <a:cubicBezTo>
                    <a:pt x="8686" y="6010"/>
                    <a:pt x="8766" y="6307"/>
                    <a:pt x="8845" y="6605"/>
                  </a:cubicBezTo>
                  <a:cubicBezTo>
                    <a:pt x="8924" y="6902"/>
                    <a:pt x="9004" y="7200"/>
                    <a:pt x="9083" y="7497"/>
                  </a:cubicBezTo>
                  <a:cubicBezTo>
                    <a:pt x="9182" y="7775"/>
                    <a:pt x="9281" y="8072"/>
                    <a:pt x="9361" y="8350"/>
                  </a:cubicBezTo>
                  <a:cubicBezTo>
                    <a:pt x="10075" y="10591"/>
                    <a:pt x="10908" y="12534"/>
                    <a:pt x="11740" y="14220"/>
                  </a:cubicBezTo>
                  <a:cubicBezTo>
                    <a:pt x="12573" y="15925"/>
                    <a:pt x="13446" y="17314"/>
                    <a:pt x="14219" y="18543"/>
                  </a:cubicBezTo>
                  <a:cubicBezTo>
                    <a:pt x="15032" y="19733"/>
                    <a:pt x="15786" y="20744"/>
                    <a:pt x="16460" y="21558"/>
                  </a:cubicBezTo>
                  <a:cubicBezTo>
                    <a:pt x="17789" y="23204"/>
                    <a:pt x="18820" y="24175"/>
                    <a:pt x="19435" y="24770"/>
                  </a:cubicBezTo>
                  <a:cubicBezTo>
                    <a:pt x="19475" y="24810"/>
                    <a:pt x="19514" y="24850"/>
                    <a:pt x="19554" y="24889"/>
                  </a:cubicBezTo>
                  <a:cubicBezTo>
                    <a:pt x="19594" y="24929"/>
                    <a:pt x="19633" y="24949"/>
                    <a:pt x="19633" y="24988"/>
                  </a:cubicBezTo>
                  <a:cubicBezTo>
                    <a:pt x="19693" y="25068"/>
                    <a:pt x="19732" y="25147"/>
                    <a:pt x="19752" y="25207"/>
                  </a:cubicBezTo>
                  <a:cubicBezTo>
                    <a:pt x="19832" y="25345"/>
                    <a:pt x="19891" y="25444"/>
                    <a:pt x="19931" y="25544"/>
                  </a:cubicBezTo>
                  <a:cubicBezTo>
                    <a:pt x="20030" y="25702"/>
                    <a:pt x="20070" y="25782"/>
                    <a:pt x="20089" y="25782"/>
                  </a:cubicBezTo>
                  <a:cubicBezTo>
                    <a:pt x="20089" y="25782"/>
                    <a:pt x="20070" y="25702"/>
                    <a:pt x="19990" y="25524"/>
                  </a:cubicBezTo>
                  <a:cubicBezTo>
                    <a:pt x="19951" y="25425"/>
                    <a:pt x="19891" y="25306"/>
                    <a:pt x="19832" y="25167"/>
                  </a:cubicBezTo>
                  <a:cubicBezTo>
                    <a:pt x="19792" y="25107"/>
                    <a:pt x="19752" y="25028"/>
                    <a:pt x="19713" y="24949"/>
                  </a:cubicBezTo>
                  <a:cubicBezTo>
                    <a:pt x="19693" y="24889"/>
                    <a:pt x="19653" y="24869"/>
                    <a:pt x="19613" y="24830"/>
                  </a:cubicBezTo>
                  <a:cubicBezTo>
                    <a:pt x="19594" y="24790"/>
                    <a:pt x="19554" y="24750"/>
                    <a:pt x="19514" y="24711"/>
                  </a:cubicBezTo>
                  <a:cubicBezTo>
                    <a:pt x="18919" y="24076"/>
                    <a:pt x="17908" y="23085"/>
                    <a:pt x="16599" y="21439"/>
                  </a:cubicBezTo>
                  <a:cubicBezTo>
                    <a:pt x="15945" y="20606"/>
                    <a:pt x="15211" y="19614"/>
                    <a:pt x="14418" y="18404"/>
                  </a:cubicBezTo>
                  <a:cubicBezTo>
                    <a:pt x="13644" y="17195"/>
                    <a:pt x="12791" y="15807"/>
                    <a:pt x="11978" y="14121"/>
                  </a:cubicBezTo>
                  <a:cubicBezTo>
                    <a:pt x="11145" y="12435"/>
                    <a:pt x="10332" y="10492"/>
                    <a:pt x="9638" y="8271"/>
                  </a:cubicBezTo>
                  <a:cubicBezTo>
                    <a:pt x="9539" y="7993"/>
                    <a:pt x="9460" y="7696"/>
                    <a:pt x="9361" y="7418"/>
                  </a:cubicBezTo>
                  <a:cubicBezTo>
                    <a:pt x="9281" y="7120"/>
                    <a:pt x="9202" y="6823"/>
                    <a:pt x="9123" y="6525"/>
                  </a:cubicBezTo>
                  <a:cubicBezTo>
                    <a:pt x="9043" y="6228"/>
                    <a:pt x="8964" y="5931"/>
                    <a:pt x="8885" y="5633"/>
                  </a:cubicBezTo>
                  <a:cubicBezTo>
                    <a:pt x="8805" y="5316"/>
                    <a:pt x="8746" y="4998"/>
                    <a:pt x="8667" y="4681"/>
                  </a:cubicBezTo>
                  <a:cubicBezTo>
                    <a:pt x="8508" y="4047"/>
                    <a:pt x="8409" y="3392"/>
                    <a:pt x="8290" y="2718"/>
                  </a:cubicBezTo>
                  <a:cubicBezTo>
                    <a:pt x="8210" y="2381"/>
                    <a:pt x="8171" y="2044"/>
                    <a:pt x="8131" y="1706"/>
                  </a:cubicBezTo>
                  <a:cubicBezTo>
                    <a:pt x="8072" y="1350"/>
                    <a:pt x="8032" y="993"/>
                    <a:pt x="7972" y="616"/>
                  </a:cubicBezTo>
                  <a:cubicBezTo>
                    <a:pt x="7953" y="576"/>
                    <a:pt x="7933" y="536"/>
                    <a:pt x="7873" y="417"/>
                  </a:cubicBezTo>
                  <a:lnTo>
                    <a:pt x="7675"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
            <p:cNvSpPr/>
            <p:nvPr/>
          </p:nvSpPr>
          <p:spPr>
            <a:xfrm>
              <a:off x="-763050" y="2500760"/>
              <a:ext cx="786803" cy="911308"/>
            </a:xfrm>
            <a:custGeom>
              <a:rect b="b" l="l" r="r" t="t"/>
              <a:pathLst>
                <a:path extrusionOk="0" h="28414" w="24532">
                  <a:moveTo>
                    <a:pt x="15202" y="230"/>
                  </a:moveTo>
                  <a:cubicBezTo>
                    <a:pt x="15987" y="230"/>
                    <a:pt x="16719" y="292"/>
                    <a:pt x="17393" y="392"/>
                  </a:cubicBezTo>
                  <a:cubicBezTo>
                    <a:pt x="18840" y="591"/>
                    <a:pt x="20010" y="948"/>
                    <a:pt x="20962" y="1304"/>
                  </a:cubicBezTo>
                  <a:cubicBezTo>
                    <a:pt x="21418" y="1503"/>
                    <a:pt x="21835" y="1661"/>
                    <a:pt x="22192" y="1860"/>
                  </a:cubicBezTo>
                  <a:cubicBezTo>
                    <a:pt x="22370" y="1959"/>
                    <a:pt x="22529" y="2038"/>
                    <a:pt x="22688" y="2118"/>
                  </a:cubicBezTo>
                  <a:cubicBezTo>
                    <a:pt x="22846" y="2197"/>
                    <a:pt x="22965" y="2276"/>
                    <a:pt x="23104" y="2356"/>
                  </a:cubicBezTo>
                  <a:cubicBezTo>
                    <a:pt x="23362" y="2514"/>
                    <a:pt x="23580" y="2633"/>
                    <a:pt x="23758" y="2752"/>
                  </a:cubicBezTo>
                  <a:cubicBezTo>
                    <a:pt x="23937" y="2871"/>
                    <a:pt x="24076" y="2970"/>
                    <a:pt x="24195" y="3050"/>
                  </a:cubicBezTo>
                  <a:cubicBezTo>
                    <a:pt x="24386" y="3189"/>
                    <a:pt x="24486" y="3252"/>
                    <a:pt x="24507" y="3252"/>
                  </a:cubicBezTo>
                  <a:lnTo>
                    <a:pt x="24507" y="3252"/>
                  </a:lnTo>
                  <a:cubicBezTo>
                    <a:pt x="24486" y="3269"/>
                    <a:pt x="24388" y="3347"/>
                    <a:pt x="24215" y="3486"/>
                  </a:cubicBezTo>
                  <a:cubicBezTo>
                    <a:pt x="24016" y="3664"/>
                    <a:pt x="23699" y="3942"/>
                    <a:pt x="23243" y="4339"/>
                  </a:cubicBezTo>
                  <a:cubicBezTo>
                    <a:pt x="22350" y="5172"/>
                    <a:pt x="20923" y="6500"/>
                    <a:pt x="18939" y="8721"/>
                  </a:cubicBezTo>
                  <a:cubicBezTo>
                    <a:pt x="17968" y="9832"/>
                    <a:pt x="16817" y="11141"/>
                    <a:pt x="15608" y="12767"/>
                  </a:cubicBezTo>
                  <a:cubicBezTo>
                    <a:pt x="14418" y="14393"/>
                    <a:pt x="13129" y="16337"/>
                    <a:pt x="11860" y="18637"/>
                  </a:cubicBezTo>
                  <a:cubicBezTo>
                    <a:pt x="10590" y="20957"/>
                    <a:pt x="9321" y="23634"/>
                    <a:pt x="8171" y="26748"/>
                  </a:cubicBezTo>
                  <a:cubicBezTo>
                    <a:pt x="8032" y="27125"/>
                    <a:pt x="7893" y="27521"/>
                    <a:pt x="7755" y="27918"/>
                  </a:cubicBezTo>
                  <a:lnTo>
                    <a:pt x="7735" y="27978"/>
                  </a:lnTo>
                  <a:lnTo>
                    <a:pt x="7556" y="27859"/>
                  </a:lnTo>
                  <a:cubicBezTo>
                    <a:pt x="7378" y="27759"/>
                    <a:pt x="7179" y="27640"/>
                    <a:pt x="7001" y="27521"/>
                  </a:cubicBezTo>
                  <a:cubicBezTo>
                    <a:pt x="6822" y="27402"/>
                    <a:pt x="6644" y="27283"/>
                    <a:pt x="6485" y="27145"/>
                  </a:cubicBezTo>
                  <a:lnTo>
                    <a:pt x="6208" y="26946"/>
                  </a:lnTo>
                  <a:lnTo>
                    <a:pt x="5950" y="26748"/>
                  </a:lnTo>
                  <a:cubicBezTo>
                    <a:pt x="5791" y="26589"/>
                    <a:pt x="5613" y="26451"/>
                    <a:pt x="5454" y="26312"/>
                  </a:cubicBezTo>
                  <a:cubicBezTo>
                    <a:pt x="5276" y="26153"/>
                    <a:pt x="5117" y="25994"/>
                    <a:pt x="4958" y="25836"/>
                  </a:cubicBezTo>
                  <a:lnTo>
                    <a:pt x="4720" y="25598"/>
                  </a:lnTo>
                  <a:lnTo>
                    <a:pt x="4482" y="25360"/>
                  </a:lnTo>
                  <a:cubicBezTo>
                    <a:pt x="4324" y="25181"/>
                    <a:pt x="4165" y="25023"/>
                    <a:pt x="4006" y="24844"/>
                  </a:cubicBezTo>
                  <a:cubicBezTo>
                    <a:pt x="3729" y="24467"/>
                    <a:pt x="3411" y="24110"/>
                    <a:pt x="3154" y="23714"/>
                  </a:cubicBezTo>
                  <a:cubicBezTo>
                    <a:pt x="2856" y="23337"/>
                    <a:pt x="2618" y="22921"/>
                    <a:pt x="2360" y="22504"/>
                  </a:cubicBezTo>
                  <a:cubicBezTo>
                    <a:pt x="2241" y="22286"/>
                    <a:pt x="2142" y="22068"/>
                    <a:pt x="2023" y="21850"/>
                  </a:cubicBezTo>
                  <a:lnTo>
                    <a:pt x="1845" y="21513"/>
                  </a:lnTo>
                  <a:lnTo>
                    <a:pt x="1686" y="21175"/>
                  </a:lnTo>
                  <a:cubicBezTo>
                    <a:pt x="853" y="19351"/>
                    <a:pt x="437" y="17467"/>
                    <a:pt x="338" y="15642"/>
                  </a:cubicBezTo>
                  <a:cubicBezTo>
                    <a:pt x="278" y="13838"/>
                    <a:pt x="556" y="12113"/>
                    <a:pt x="1091" y="10566"/>
                  </a:cubicBezTo>
                  <a:cubicBezTo>
                    <a:pt x="2142" y="7452"/>
                    <a:pt x="4006" y="5053"/>
                    <a:pt x="6029" y="3426"/>
                  </a:cubicBezTo>
                  <a:cubicBezTo>
                    <a:pt x="8072" y="1780"/>
                    <a:pt x="10253" y="908"/>
                    <a:pt x="12217" y="531"/>
                  </a:cubicBezTo>
                  <a:cubicBezTo>
                    <a:pt x="13279" y="316"/>
                    <a:pt x="14277" y="230"/>
                    <a:pt x="15202" y="230"/>
                  </a:cubicBezTo>
                  <a:close/>
                  <a:moveTo>
                    <a:pt x="15074" y="0"/>
                  </a:moveTo>
                  <a:cubicBezTo>
                    <a:pt x="14169" y="0"/>
                    <a:pt x="13192" y="79"/>
                    <a:pt x="12157" y="273"/>
                  </a:cubicBezTo>
                  <a:cubicBezTo>
                    <a:pt x="10174" y="650"/>
                    <a:pt x="7933" y="1542"/>
                    <a:pt x="5851" y="3208"/>
                  </a:cubicBezTo>
                  <a:cubicBezTo>
                    <a:pt x="3788" y="4854"/>
                    <a:pt x="1884" y="7294"/>
                    <a:pt x="814" y="10467"/>
                  </a:cubicBezTo>
                  <a:cubicBezTo>
                    <a:pt x="258" y="12033"/>
                    <a:pt x="0" y="13798"/>
                    <a:pt x="40" y="15662"/>
                  </a:cubicBezTo>
                  <a:cubicBezTo>
                    <a:pt x="139" y="17507"/>
                    <a:pt x="556" y="19430"/>
                    <a:pt x="1408" y="21294"/>
                  </a:cubicBezTo>
                  <a:lnTo>
                    <a:pt x="1567" y="21651"/>
                  </a:lnTo>
                  <a:lnTo>
                    <a:pt x="1746" y="21989"/>
                  </a:lnTo>
                  <a:cubicBezTo>
                    <a:pt x="1865" y="22207"/>
                    <a:pt x="1984" y="22425"/>
                    <a:pt x="2103" y="22643"/>
                  </a:cubicBezTo>
                  <a:cubicBezTo>
                    <a:pt x="2360" y="23079"/>
                    <a:pt x="2618" y="23496"/>
                    <a:pt x="2896" y="23892"/>
                  </a:cubicBezTo>
                  <a:cubicBezTo>
                    <a:pt x="3173" y="24289"/>
                    <a:pt x="3491" y="24666"/>
                    <a:pt x="3768" y="25023"/>
                  </a:cubicBezTo>
                  <a:cubicBezTo>
                    <a:pt x="3927" y="25201"/>
                    <a:pt x="4106" y="25380"/>
                    <a:pt x="4244" y="25558"/>
                  </a:cubicBezTo>
                  <a:lnTo>
                    <a:pt x="4482" y="25816"/>
                  </a:lnTo>
                  <a:lnTo>
                    <a:pt x="4740" y="26054"/>
                  </a:lnTo>
                  <a:lnTo>
                    <a:pt x="5236" y="26530"/>
                  </a:lnTo>
                  <a:cubicBezTo>
                    <a:pt x="5414" y="26669"/>
                    <a:pt x="5593" y="26827"/>
                    <a:pt x="5771" y="26966"/>
                  </a:cubicBezTo>
                  <a:lnTo>
                    <a:pt x="6029" y="27184"/>
                  </a:lnTo>
                  <a:lnTo>
                    <a:pt x="6287" y="27383"/>
                  </a:lnTo>
                  <a:cubicBezTo>
                    <a:pt x="6465" y="27502"/>
                    <a:pt x="6644" y="27640"/>
                    <a:pt x="6822" y="27759"/>
                  </a:cubicBezTo>
                  <a:cubicBezTo>
                    <a:pt x="7021" y="27878"/>
                    <a:pt x="7199" y="27997"/>
                    <a:pt x="7378" y="28116"/>
                  </a:cubicBezTo>
                  <a:lnTo>
                    <a:pt x="7755" y="28335"/>
                  </a:lnTo>
                  <a:cubicBezTo>
                    <a:pt x="7794" y="28354"/>
                    <a:pt x="7834" y="28394"/>
                    <a:pt x="7874" y="28414"/>
                  </a:cubicBezTo>
                  <a:lnTo>
                    <a:pt x="7933" y="28255"/>
                  </a:lnTo>
                  <a:lnTo>
                    <a:pt x="8012" y="28017"/>
                  </a:lnTo>
                  <a:cubicBezTo>
                    <a:pt x="8171" y="27621"/>
                    <a:pt x="8290" y="27224"/>
                    <a:pt x="8449" y="26847"/>
                  </a:cubicBezTo>
                  <a:cubicBezTo>
                    <a:pt x="9579" y="23734"/>
                    <a:pt x="10848" y="21076"/>
                    <a:pt x="12098" y="18776"/>
                  </a:cubicBezTo>
                  <a:cubicBezTo>
                    <a:pt x="13347" y="16475"/>
                    <a:pt x="14616" y="14532"/>
                    <a:pt x="15806" y="12906"/>
                  </a:cubicBezTo>
                  <a:cubicBezTo>
                    <a:pt x="16996" y="11280"/>
                    <a:pt x="18126" y="9971"/>
                    <a:pt x="19098" y="8840"/>
                  </a:cubicBezTo>
                  <a:cubicBezTo>
                    <a:pt x="21042" y="6619"/>
                    <a:pt x="22450" y="5271"/>
                    <a:pt x="23322" y="4418"/>
                  </a:cubicBezTo>
                  <a:cubicBezTo>
                    <a:pt x="23758" y="4002"/>
                    <a:pt x="24056" y="3724"/>
                    <a:pt x="24254" y="3526"/>
                  </a:cubicBezTo>
                  <a:cubicBezTo>
                    <a:pt x="24453" y="3347"/>
                    <a:pt x="24532" y="3268"/>
                    <a:pt x="24512" y="3248"/>
                  </a:cubicBezTo>
                  <a:cubicBezTo>
                    <a:pt x="24532" y="3248"/>
                    <a:pt x="24433" y="3169"/>
                    <a:pt x="24215" y="3010"/>
                  </a:cubicBezTo>
                  <a:cubicBezTo>
                    <a:pt x="24115" y="2911"/>
                    <a:pt x="23977" y="2812"/>
                    <a:pt x="23818" y="2693"/>
                  </a:cubicBezTo>
                  <a:cubicBezTo>
                    <a:pt x="23639" y="2554"/>
                    <a:pt x="23421" y="2415"/>
                    <a:pt x="23163" y="2256"/>
                  </a:cubicBezTo>
                  <a:cubicBezTo>
                    <a:pt x="23025" y="2177"/>
                    <a:pt x="22906" y="2078"/>
                    <a:pt x="22747" y="1999"/>
                  </a:cubicBezTo>
                  <a:cubicBezTo>
                    <a:pt x="22588" y="1919"/>
                    <a:pt x="22430" y="1820"/>
                    <a:pt x="22251" y="1741"/>
                  </a:cubicBezTo>
                  <a:cubicBezTo>
                    <a:pt x="21894" y="1523"/>
                    <a:pt x="21478" y="1364"/>
                    <a:pt x="21022" y="1146"/>
                  </a:cubicBezTo>
                  <a:cubicBezTo>
                    <a:pt x="20070" y="769"/>
                    <a:pt x="18900" y="392"/>
                    <a:pt x="17412" y="174"/>
                  </a:cubicBezTo>
                  <a:cubicBezTo>
                    <a:pt x="16703" y="69"/>
                    <a:pt x="15920" y="0"/>
                    <a:pt x="150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
            <p:cNvSpPr/>
            <p:nvPr/>
          </p:nvSpPr>
          <p:spPr>
            <a:xfrm>
              <a:off x="-18871" y="1862005"/>
              <a:ext cx="1014068" cy="737218"/>
            </a:xfrm>
            <a:custGeom>
              <a:rect b="b" l="l" r="r" t="t"/>
              <a:pathLst>
                <a:path extrusionOk="0" h="22986" w="31618">
                  <a:moveTo>
                    <a:pt x="14877" y="1"/>
                  </a:moveTo>
                  <a:cubicBezTo>
                    <a:pt x="13587" y="1"/>
                    <a:pt x="12135" y="101"/>
                    <a:pt x="10511" y="398"/>
                  </a:cubicBezTo>
                  <a:cubicBezTo>
                    <a:pt x="9480" y="596"/>
                    <a:pt x="8389" y="874"/>
                    <a:pt x="7298" y="1350"/>
                  </a:cubicBezTo>
                  <a:cubicBezTo>
                    <a:pt x="6188" y="1806"/>
                    <a:pt x="5057" y="2460"/>
                    <a:pt x="4046" y="3392"/>
                  </a:cubicBezTo>
                  <a:cubicBezTo>
                    <a:pt x="2043" y="5236"/>
                    <a:pt x="635" y="8172"/>
                    <a:pt x="218" y="11543"/>
                  </a:cubicBezTo>
                  <a:cubicBezTo>
                    <a:pt x="0" y="13248"/>
                    <a:pt x="40" y="15053"/>
                    <a:pt x="238" y="16937"/>
                  </a:cubicBezTo>
                  <a:cubicBezTo>
                    <a:pt x="337" y="17869"/>
                    <a:pt x="476" y="18821"/>
                    <a:pt x="635" y="19812"/>
                  </a:cubicBezTo>
                  <a:cubicBezTo>
                    <a:pt x="714" y="20288"/>
                    <a:pt x="793" y="20784"/>
                    <a:pt x="893" y="21280"/>
                  </a:cubicBezTo>
                  <a:cubicBezTo>
                    <a:pt x="992" y="21835"/>
                    <a:pt x="1111" y="22410"/>
                    <a:pt x="1210" y="22985"/>
                  </a:cubicBezTo>
                  <a:cubicBezTo>
                    <a:pt x="1428" y="22886"/>
                    <a:pt x="1745" y="22767"/>
                    <a:pt x="2122" y="22609"/>
                  </a:cubicBezTo>
                  <a:lnTo>
                    <a:pt x="2182" y="22589"/>
                  </a:lnTo>
                  <a:cubicBezTo>
                    <a:pt x="2201" y="22569"/>
                    <a:pt x="2221" y="22569"/>
                    <a:pt x="2241" y="22549"/>
                  </a:cubicBezTo>
                  <a:lnTo>
                    <a:pt x="2281" y="22529"/>
                  </a:lnTo>
                  <a:cubicBezTo>
                    <a:pt x="2320" y="22490"/>
                    <a:pt x="2360" y="22470"/>
                    <a:pt x="2380" y="22430"/>
                  </a:cubicBezTo>
                  <a:cubicBezTo>
                    <a:pt x="2459" y="22391"/>
                    <a:pt x="2539" y="22331"/>
                    <a:pt x="2598" y="22272"/>
                  </a:cubicBezTo>
                  <a:cubicBezTo>
                    <a:pt x="2757" y="22153"/>
                    <a:pt x="2896" y="22034"/>
                    <a:pt x="3054" y="21895"/>
                  </a:cubicBezTo>
                  <a:cubicBezTo>
                    <a:pt x="4740" y="20546"/>
                    <a:pt x="6426" y="19337"/>
                    <a:pt x="8091" y="18305"/>
                  </a:cubicBezTo>
                  <a:cubicBezTo>
                    <a:pt x="9757" y="17294"/>
                    <a:pt x="11403" y="16401"/>
                    <a:pt x="13010" y="15668"/>
                  </a:cubicBezTo>
                  <a:cubicBezTo>
                    <a:pt x="16222" y="14180"/>
                    <a:pt x="19256" y="13189"/>
                    <a:pt x="21973" y="12455"/>
                  </a:cubicBezTo>
                  <a:cubicBezTo>
                    <a:pt x="24690" y="11741"/>
                    <a:pt x="27129" y="11265"/>
                    <a:pt x="29271" y="10908"/>
                  </a:cubicBezTo>
                  <a:cubicBezTo>
                    <a:pt x="29807" y="10829"/>
                    <a:pt x="30322" y="10750"/>
                    <a:pt x="30818" y="10690"/>
                  </a:cubicBezTo>
                  <a:cubicBezTo>
                    <a:pt x="30937" y="10670"/>
                    <a:pt x="31056" y="10650"/>
                    <a:pt x="31195" y="10631"/>
                  </a:cubicBezTo>
                  <a:cubicBezTo>
                    <a:pt x="31274" y="10611"/>
                    <a:pt x="31373" y="10591"/>
                    <a:pt x="31473" y="10591"/>
                  </a:cubicBezTo>
                  <a:cubicBezTo>
                    <a:pt x="31482" y="10592"/>
                    <a:pt x="31490" y="10593"/>
                    <a:pt x="31497" y="10593"/>
                  </a:cubicBezTo>
                  <a:cubicBezTo>
                    <a:pt x="31618" y="10593"/>
                    <a:pt x="31511" y="10446"/>
                    <a:pt x="31492" y="10353"/>
                  </a:cubicBezTo>
                  <a:cubicBezTo>
                    <a:pt x="31453" y="10234"/>
                    <a:pt x="31393" y="10095"/>
                    <a:pt x="31354" y="9976"/>
                  </a:cubicBezTo>
                  <a:cubicBezTo>
                    <a:pt x="31314" y="9857"/>
                    <a:pt x="31274" y="9758"/>
                    <a:pt x="31215" y="9639"/>
                  </a:cubicBezTo>
                  <a:cubicBezTo>
                    <a:pt x="30858" y="8766"/>
                    <a:pt x="30421" y="8013"/>
                    <a:pt x="29985" y="7339"/>
                  </a:cubicBezTo>
                  <a:cubicBezTo>
                    <a:pt x="29529" y="6684"/>
                    <a:pt x="29073" y="6109"/>
                    <a:pt x="28617" y="5613"/>
                  </a:cubicBezTo>
                  <a:cubicBezTo>
                    <a:pt x="28399" y="5355"/>
                    <a:pt x="28161" y="5137"/>
                    <a:pt x="27962" y="4919"/>
                  </a:cubicBezTo>
                  <a:cubicBezTo>
                    <a:pt x="27744" y="4721"/>
                    <a:pt x="27526" y="4523"/>
                    <a:pt x="27328" y="4344"/>
                  </a:cubicBezTo>
                  <a:cubicBezTo>
                    <a:pt x="26495" y="3630"/>
                    <a:pt x="25781" y="3154"/>
                    <a:pt x="25226" y="2817"/>
                  </a:cubicBezTo>
                  <a:cubicBezTo>
                    <a:pt x="24948" y="2639"/>
                    <a:pt x="24710" y="2520"/>
                    <a:pt x="24512" y="2401"/>
                  </a:cubicBezTo>
                  <a:cubicBezTo>
                    <a:pt x="24294" y="2282"/>
                    <a:pt x="24135" y="2202"/>
                    <a:pt x="23996" y="2143"/>
                  </a:cubicBezTo>
                  <a:cubicBezTo>
                    <a:pt x="23738" y="2024"/>
                    <a:pt x="23619" y="1984"/>
                    <a:pt x="23619" y="1984"/>
                  </a:cubicBezTo>
                  <a:lnTo>
                    <a:pt x="23619" y="1984"/>
                  </a:lnTo>
                  <a:cubicBezTo>
                    <a:pt x="23619" y="1984"/>
                    <a:pt x="23718" y="2064"/>
                    <a:pt x="23976" y="2202"/>
                  </a:cubicBezTo>
                  <a:cubicBezTo>
                    <a:pt x="24095" y="2262"/>
                    <a:pt x="24274" y="2361"/>
                    <a:pt x="24472" y="2480"/>
                  </a:cubicBezTo>
                  <a:cubicBezTo>
                    <a:pt x="24651" y="2599"/>
                    <a:pt x="24889" y="2718"/>
                    <a:pt x="25166" y="2916"/>
                  </a:cubicBezTo>
                  <a:cubicBezTo>
                    <a:pt x="25702" y="3253"/>
                    <a:pt x="26416" y="3749"/>
                    <a:pt x="27209" y="4463"/>
                  </a:cubicBezTo>
                  <a:cubicBezTo>
                    <a:pt x="27407" y="4642"/>
                    <a:pt x="27625" y="4840"/>
                    <a:pt x="27843" y="5058"/>
                  </a:cubicBezTo>
                  <a:cubicBezTo>
                    <a:pt x="28042" y="5276"/>
                    <a:pt x="28260" y="5474"/>
                    <a:pt x="28478" y="5732"/>
                  </a:cubicBezTo>
                  <a:cubicBezTo>
                    <a:pt x="28934" y="6228"/>
                    <a:pt x="29370" y="6803"/>
                    <a:pt x="29807" y="7458"/>
                  </a:cubicBezTo>
                  <a:cubicBezTo>
                    <a:pt x="30243" y="8112"/>
                    <a:pt x="30659" y="8866"/>
                    <a:pt x="31016" y="9738"/>
                  </a:cubicBezTo>
                  <a:cubicBezTo>
                    <a:pt x="31056" y="9837"/>
                    <a:pt x="31096" y="9937"/>
                    <a:pt x="31135" y="10055"/>
                  </a:cubicBezTo>
                  <a:cubicBezTo>
                    <a:pt x="31175" y="10155"/>
                    <a:pt x="31215" y="10254"/>
                    <a:pt x="31254" y="10353"/>
                  </a:cubicBezTo>
                  <a:cubicBezTo>
                    <a:pt x="31254" y="10353"/>
                    <a:pt x="31254" y="10373"/>
                    <a:pt x="31235" y="10373"/>
                  </a:cubicBezTo>
                  <a:lnTo>
                    <a:pt x="31155" y="10393"/>
                  </a:lnTo>
                  <a:cubicBezTo>
                    <a:pt x="31036" y="10412"/>
                    <a:pt x="30917" y="10432"/>
                    <a:pt x="30778" y="10452"/>
                  </a:cubicBezTo>
                  <a:cubicBezTo>
                    <a:pt x="30283" y="10512"/>
                    <a:pt x="29767" y="10591"/>
                    <a:pt x="29232" y="10670"/>
                  </a:cubicBezTo>
                  <a:cubicBezTo>
                    <a:pt x="27090" y="11027"/>
                    <a:pt x="24631" y="11483"/>
                    <a:pt x="21894" y="12197"/>
                  </a:cubicBezTo>
                  <a:cubicBezTo>
                    <a:pt x="19157" y="12931"/>
                    <a:pt x="16123" y="13903"/>
                    <a:pt x="12891" y="15390"/>
                  </a:cubicBezTo>
                  <a:cubicBezTo>
                    <a:pt x="11284" y="16144"/>
                    <a:pt x="9618" y="17036"/>
                    <a:pt x="7933" y="18047"/>
                  </a:cubicBezTo>
                  <a:cubicBezTo>
                    <a:pt x="6247" y="19079"/>
                    <a:pt x="4561" y="20288"/>
                    <a:pt x="2856" y="21657"/>
                  </a:cubicBezTo>
                  <a:cubicBezTo>
                    <a:pt x="2717" y="21796"/>
                    <a:pt x="2558" y="21915"/>
                    <a:pt x="2420" y="22034"/>
                  </a:cubicBezTo>
                  <a:cubicBezTo>
                    <a:pt x="2340" y="22093"/>
                    <a:pt x="2261" y="22153"/>
                    <a:pt x="2201" y="22212"/>
                  </a:cubicBezTo>
                  <a:cubicBezTo>
                    <a:pt x="2162" y="22232"/>
                    <a:pt x="2122" y="22272"/>
                    <a:pt x="2082" y="22291"/>
                  </a:cubicBezTo>
                  <a:cubicBezTo>
                    <a:pt x="2073" y="22301"/>
                    <a:pt x="2077" y="22301"/>
                    <a:pt x="2082" y="22301"/>
                  </a:cubicBezTo>
                  <a:cubicBezTo>
                    <a:pt x="2087" y="22301"/>
                    <a:pt x="2092" y="22301"/>
                    <a:pt x="2082" y="22311"/>
                  </a:cubicBezTo>
                  <a:lnTo>
                    <a:pt x="2023" y="22331"/>
                  </a:lnTo>
                  <a:cubicBezTo>
                    <a:pt x="1765" y="22430"/>
                    <a:pt x="1567" y="22510"/>
                    <a:pt x="1428" y="22569"/>
                  </a:cubicBezTo>
                  <a:cubicBezTo>
                    <a:pt x="1349" y="22113"/>
                    <a:pt x="1269" y="21677"/>
                    <a:pt x="1190" y="21240"/>
                  </a:cubicBezTo>
                  <a:cubicBezTo>
                    <a:pt x="1091" y="20745"/>
                    <a:pt x="992" y="20249"/>
                    <a:pt x="912" y="19753"/>
                  </a:cubicBezTo>
                  <a:cubicBezTo>
                    <a:pt x="754" y="18781"/>
                    <a:pt x="615" y="17829"/>
                    <a:pt x="516" y="16897"/>
                  </a:cubicBezTo>
                  <a:cubicBezTo>
                    <a:pt x="317" y="15033"/>
                    <a:pt x="298" y="13248"/>
                    <a:pt x="496" y="11583"/>
                  </a:cubicBezTo>
                  <a:cubicBezTo>
                    <a:pt x="912" y="8251"/>
                    <a:pt x="2281" y="5395"/>
                    <a:pt x="4244" y="3571"/>
                  </a:cubicBezTo>
                  <a:cubicBezTo>
                    <a:pt x="5216" y="2678"/>
                    <a:pt x="6307" y="2044"/>
                    <a:pt x="7397" y="1568"/>
                  </a:cubicBezTo>
                  <a:cubicBezTo>
                    <a:pt x="8468" y="1112"/>
                    <a:pt x="9559" y="834"/>
                    <a:pt x="10550" y="636"/>
                  </a:cubicBezTo>
                  <a:cubicBezTo>
                    <a:pt x="12253" y="305"/>
                    <a:pt x="13776" y="209"/>
                    <a:pt x="15108" y="209"/>
                  </a:cubicBezTo>
                  <a:cubicBezTo>
                    <a:pt x="15375" y="209"/>
                    <a:pt x="15634" y="213"/>
                    <a:pt x="15885" y="219"/>
                  </a:cubicBezTo>
                  <a:cubicBezTo>
                    <a:pt x="17392" y="279"/>
                    <a:pt x="18642" y="477"/>
                    <a:pt x="19653" y="695"/>
                  </a:cubicBezTo>
                  <a:cubicBezTo>
                    <a:pt x="20645" y="913"/>
                    <a:pt x="21438" y="1151"/>
                    <a:pt x="22013" y="1369"/>
                  </a:cubicBezTo>
                  <a:cubicBezTo>
                    <a:pt x="22588" y="1568"/>
                    <a:pt x="22985" y="1746"/>
                    <a:pt x="23243" y="1845"/>
                  </a:cubicBezTo>
                  <a:cubicBezTo>
                    <a:pt x="23467" y="1932"/>
                    <a:pt x="23586" y="1988"/>
                    <a:pt x="23613" y="1988"/>
                  </a:cubicBezTo>
                  <a:cubicBezTo>
                    <a:pt x="23617" y="1988"/>
                    <a:pt x="23619" y="1987"/>
                    <a:pt x="23619" y="1984"/>
                  </a:cubicBezTo>
                  <a:cubicBezTo>
                    <a:pt x="23619" y="1984"/>
                    <a:pt x="23520" y="1925"/>
                    <a:pt x="23262" y="1786"/>
                  </a:cubicBezTo>
                  <a:cubicBezTo>
                    <a:pt x="23024" y="1667"/>
                    <a:pt x="22628" y="1488"/>
                    <a:pt x="22053" y="1270"/>
                  </a:cubicBezTo>
                  <a:cubicBezTo>
                    <a:pt x="21458" y="1032"/>
                    <a:pt x="20684" y="774"/>
                    <a:pt x="19673" y="536"/>
                  </a:cubicBezTo>
                  <a:cubicBezTo>
                    <a:pt x="18661" y="299"/>
                    <a:pt x="17412" y="100"/>
                    <a:pt x="15885" y="21"/>
                  </a:cubicBezTo>
                  <a:cubicBezTo>
                    <a:pt x="15561" y="8"/>
                    <a:pt x="15225" y="1"/>
                    <a:pt x="148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
            <p:cNvSpPr/>
            <p:nvPr/>
          </p:nvSpPr>
          <p:spPr>
            <a:xfrm>
              <a:off x="979067" y="1597471"/>
              <a:ext cx="779811" cy="607421"/>
            </a:xfrm>
            <a:custGeom>
              <a:rect b="b" l="l" r="r" t="t"/>
              <a:pathLst>
                <a:path extrusionOk="0" h="18939" w="24314">
                  <a:moveTo>
                    <a:pt x="11203" y="1"/>
                  </a:moveTo>
                  <a:cubicBezTo>
                    <a:pt x="10990" y="1"/>
                    <a:pt x="10779" y="7"/>
                    <a:pt x="10571" y="19"/>
                  </a:cubicBezTo>
                  <a:cubicBezTo>
                    <a:pt x="9718" y="79"/>
                    <a:pt x="8905" y="217"/>
                    <a:pt x="8112" y="436"/>
                  </a:cubicBezTo>
                  <a:cubicBezTo>
                    <a:pt x="7338" y="634"/>
                    <a:pt x="6604" y="931"/>
                    <a:pt x="5930" y="1288"/>
                  </a:cubicBezTo>
                  <a:cubicBezTo>
                    <a:pt x="4582" y="2022"/>
                    <a:pt x="3451" y="3014"/>
                    <a:pt x="2638" y="4104"/>
                  </a:cubicBezTo>
                  <a:cubicBezTo>
                    <a:pt x="1825" y="5215"/>
                    <a:pt x="1270" y="6405"/>
                    <a:pt x="873" y="7555"/>
                  </a:cubicBezTo>
                  <a:cubicBezTo>
                    <a:pt x="120" y="9875"/>
                    <a:pt x="1" y="12057"/>
                    <a:pt x="20" y="13901"/>
                  </a:cubicBezTo>
                  <a:cubicBezTo>
                    <a:pt x="20" y="14833"/>
                    <a:pt x="80" y="15706"/>
                    <a:pt x="120" y="16499"/>
                  </a:cubicBezTo>
                  <a:cubicBezTo>
                    <a:pt x="159" y="16895"/>
                    <a:pt x="199" y="17292"/>
                    <a:pt x="219" y="17649"/>
                  </a:cubicBezTo>
                  <a:cubicBezTo>
                    <a:pt x="258" y="18066"/>
                    <a:pt x="298" y="18442"/>
                    <a:pt x="318" y="18819"/>
                  </a:cubicBezTo>
                  <a:cubicBezTo>
                    <a:pt x="714" y="18760"/>
                    <a:pt x="1091" y="18720"/>
                    <a:pt x="1448" y="18660"/>
                  </a:cubicBezTo>
                  <a:cubicBezTo>
                    <a:pt x="1785" y="18621"/>
                    <a:pt x="2103" y="18581"/>
                    <a:pt x="2400" y="18541"/>
                  </a:cubicBezTo>
                  <a:cubicBezTo>
                    <a:pt x="2995" y="18482"/>
                    <a:pt x="3531" y="18422"/>
                    <a:pt x="4006" y="18363"/>
                  </a:cubicBezTo>
                  <a:cubicBezTo>
                    <a:pt x="4978" y="18264"/>
                    <a:pt x="5732" y="18185"/>
                    <a:pt x="6327" y="18125"/>
                  </a:cubicBezTo>
                  <a:cubicBezTo>
                    <a:pt x="6902" y="18066"/>
                    <a:pt x="7298" y="18026"/>
                    <a:pt x="7556" y="18006"/>
                  </a:cubicBezTo>
                  <a:cubicBezTo>
                    <a:pt x="7814" y="17966"/>
                    <a:pt x="7933" y="17947"/>
                    <a:pt x="7933" y="17947"/>
                  </a:cubicBezTo>
                  <a:cubicBezTo>
                    <a:pt x="7933" y="17927"/>
                    <a:pt x="7814" y="17927"/>
                    <a:pt x="7556" y="17927"/>
                  </a:cubicBezTo>
                  <a:cubicBezTo>
                    <a:pt x="7298" y="17947"/>
                    <a:pt x="6902" y="17966"/>
                    <a:pt x="6307" y="18006"/>
                  </a:cubicBezTo>
                  <a:cubicBezTo>
                    <a:pt x="5732" y="18046"/>
                    <a:pt x="4978" y="18105"/>
                    <a:pt x="4006" y="18185"/>
                  </a:cubicBezTo>
                  <a:cubicBezTo>
                    <a:pt x="3511" y="18244"/>
                    <a:pt x="2975" y="18284"/>
                    <a:pt x="2380" y="18363"/>
                  </a:cubicBezTo>
                  <a:cubicBezTo>
                    <a:pt x="2083" y="18383"/>
                    <a:pt x="1766" y="18422"/>
                    <a:pt x="1428" y="18462"/>
                  </a:cubicBezTo>
                  <a:cubicBezTo>
                    <a:pt x="1151" y="18502"/>
                    <a:pt x="833" y="18541"/>
                    <a:pt x="516" y="18581"/>
                  </a:cubicBezTo>
                  <a:cubicBezTo>
                    <a:pt x="496" y="18284"/>
                    <a:pt x="477" y="17966"/>
                    <a:pt x="457" y="17629"/>
                  </a:cubicBezTo>
                  <a:cubicBezTo>
                    <a:pt x="417" y="17272"/>
                    <a:pt x="397" y="16876"/>
                    <a:pt x="358" y="16479"/>
                  </a:cubicBezTo>
                  <a:cubicBezTo>
                    <a:pt x="318" y="15686"/>
                    <a:pt x="278" y="14833"/>
                    <a:pt x="278" y="13901"/>
                  </a:cubicBezTo>
                  <a:cubicBezTo>
                    <a:pt x="278" y="12057"/>
                    <a:pt x="397" y="9915"/>
                    <a:pt x="1151" y="7634"/>
                  </a:cubicBezTo>
                  <a:cubicBezTo>
                    <a:pt x="1528" y="6504"/>
                    <a:pt x="2083" y="5354"/>
                    <a:pt x="2876" y="4283"/>
                  </a:cubicBezTo>
                  <a:cubicBezTo>
                    <a:pt x="3669" y="3212"/>
                    <a:pt x="4760" y="2240"/>
                    <a:pt x="6069" y="1546"/>
                  </a:cubicBezTo>
                  <a:cubicBezTo>
                    <a:pt x="6723" y="1189"/>
                    <a:pt x="7457" y="911"/>
                    <a:pt x="8211" y="713"/>
                  </a:cubicBezTo>
                  <a:cubicBezTo>
                    <a:pt x="8964" y="495"/>
                    <a:pt x="9758" y="356"/>
                    <a:pt x="10590" y="317"/>
                  </a:cubicBezTo>
                  <a:cubicBezTo>
                    <a:pt x="10804" y="304"/>
                    <a:pt x="11020" y="297"/>
                    <a:pt x="11237" y="297"/>
                  </a:cubicBezTo>
                  <a:cubicBezTo>
                    <a:pt x="12693" y="297"/>
                    <a:pt x="14220" y="590"/>
                    <a:pt x="15687" y="1229"/>
                  </a:cubicBezTo>
                  <a:cubicBezTo>
                    <a:pt x="16718" y="1685"/>
                    <a:pt x="17670" y="2280"/>
                    <a:pt x="18503" y="2934"/>
                  </a:cubicBezTo>
                  <a:cubicBezTo>
                    <a:pt x="19336" y="3609"/>
                    <a:pt x="20070" y="4342"/>
                    <a:pt x="20704" y="5136"/>
                  </a:cubicBezTo>
                  <a:cubicBezTo>
                    <a:pt x="21954" y="6702"/>
                    <a:pt x="22787" y="8428"/>
                    <a:pt x="23283" y="10074"/>
                  </a:cubicBezTo>
                  <a:cubicBezTo>
                    <a:pt x="23798" y="11739"/>
                    <a:pt x="23996" y="13346"/>
                    <a:pt x="24016" y="14813"/>
                  </a:cubicBezTo>
                  <a:cubicBezTo>
                    <a:pt x="24036" y="15527"/>
                    <a:pt x="23996" y="16241"/>
                    <a:pt x="23957" y="16895"/>
                  </a:cubicBezTo>
                  <a:cubicBezTo>
                    <a:pt x="23937" y="17054"/>
                    <a:pt x="23917" y="17213"/>
                    <a:pt x="23897" y="17371"/>
                  </a:cubicBezTo>
                  <a:cubicBezTo>
                    <a:pt x="23878" y="17550"/>
                    <a:pt x="23858" y="17689"/>
                    <a:pt x="23838" y="17847"/>
                  </a:cubicBezTo>
                  <a:cubicBezTo>
                    <a:pt x="23818" y="18006"/>
                    <a:pt x="23798" y="18165"/>
                    <a:pt x="23778" y="18303"/>
                  </a:cubicBezTo>
                  <a:cubicBezTo>
                    <a:pt x="23759" y="18422"/>
                    <a:pt x="23739" y="18522"/>
                    <a:pt x="23719" y="18621"/>
                  </a:cubicBezTo>
                  <a:cubicBezTo>
                    <a:pt x="23382" y="18561"/>
                    <a:pt x="23045" y="18502"/>
                    <a:pt x="22707" y="18462"/>
                  </a:cubicBezTo>
                  <a:cubicBezTo>
                    <a:pt x="22350" y="18403"/>
                    <a:pt x="21974" y="18343"/>
                    <a:pt x="21617" y="18284"/>
                  </a:cubicBezTo>
                  <a:cubicBezTo>
                    <a:pt x="20903" y="18185"/>
                    <a:pt x="20229" y="18105"/>
                    <a:pt x="19574" y="18026"/>
                  </a:cubicBezTo>
                  <a:cubicBezTo>
                    <a:pt x="18285" y="17887"/>
                    <a:pt x="17115" y="17788"/>
                    <a:pt x="16084" y="17728"/>
                  </a:cubicBezTo>
                  <a:cubicBezTo>
                    <a:pt x="15033" y="17689"/>
                    <a:pt x="14101" y="17649"/>
                    <a:pt x="13288" y="17649"/>
                  </a:cubicBezTo>
                  <a:lnTo>
                    <a:pt x="12712" y="17649"/>
                  </a:lnTo>
                  <a:cubicBezTo>
                    <a:pt x="12514" y="17669"/>
                    <a:pt x="12336" y="17669"/>
                    <a:pt x="12157" y="17669"/>
                  </a:cubicBezTo>
                  <a:cubicBezTo>
                    <a:pt x="11800" y="17689"/>
                    <a:pt x="11483" y="17709"/>
                    <a:pt x="11166" y="17709"/>
                  </a:cubicBezTo>
                  <a:cubicBezTo>
                    <a:pt x="9976" y="17768"/>
                    <a:pt x="9163" y="17788"/>
                    <a:pt x="8647" y="17847"/>
                  </a:cubicBezTo>
                  <a:cubicBezTo>
                    <a:pt x="8389" y="17867"/>
                    <a:pt x="8211" y="17887"/>
                    <a:pt x="8092" y="17907"/>
                  </a:cubicBezTo>
                  <a:cubicBezTo>
                    <a:pt x="7973" y="17927"/>
                    <a:pt x="7933" y="17927"/>
                    <a:pt x="7933" y="17947"/>
                  </a:cubicBezTo>
                  <a:lnTo>
                    <a:pt x="8092" y="17947"/>
                  </a:lnTo>
                  <a:cubicBezTo>
                    <a:pt x="8211" y="17947"/>
                    <a:pt x="8389" y="17947"/>
                    <a:pt x="8647" y="17927"/>
                  </a:cubicBezTo>
                  <a:cubicBezTo>
                    <a:pt x="9163" y="17887"/>
                    <a:pt x="9976" y="17907"/>
                    <a:pt x="11185" y="17867"/>
                  </a:cubicBezTo>
                  <a:cubicBezTo>
                    <a:pt x="11483" y="17867"/>
                    <a:pt x="11800" y="17847"/>
                    <a:pt x="12157" y="17847"/>
                  </a:cubicBezTo>
                  <a:cubicBezTo>
                    <a:pt x="12336" y="17847"/>
                    <a:pt x="12514" y="17847"/>
                    <a:pt x="12712" y="17828"/>
                  </a:cubicBezTo>
                  <a:cubicBezTo>
                    <a:pt x="12891" y="17847"/>
                    <a:pt x="13089" y="17847"/>
                    <a:pt x="13288" y="17847"/>
                  </a:cubicBezTo>
                  <a:cubicBezTo>
                    <a:pt x="14101" y="17847"/>
                    <a:pt x="15033" y="17887"/>
                    <a:pt x="16064" y="17947"/>
                  </a:cubicBezTo>
                  <a:cubicBezTo>
                    <a:pt x="17115" y="18006"/>
                    <a:pt x="18265" y="18105"/>
                    <a:pt x="19554" y="18264"/>
                  </a:cubicBezTo>
                  <a:cubicBezTo>
                    <a:pt x="20189" y="18343"/>
                    <a:pt x="20883" y="18422"/>
                    <a:pt x="21577" y="18541"/>
                  </a:cubicBezTo>
                  <a:cubicBezTo>
                    <a:pt x="21934" y="18581"/>
                    <a:pt x="22311" y="18641"/>
                    <a:pt x="22668" y="18700"/>
                  </a:cubicBezTo>
                  <a:cubicBezTo>
                    <a:pt x="23084" y="18779"/>
                    <a:pt x="23501" y="18859"/>
                    <a:pt x="23937" y="18938"/>
                  </a:cubicBezTo>
                  <a:cubicBezTo>
                    <a:pt x="23977" y="18740"/>
                    <a:pt x="23996" y="18541"/>
                    <a:pt x="24036" y="18363"/>
                  </a:cubicBezTo>
                  <a:cubicBezTo>
                    <a:pt x="24056" y="18204"/>
                    <a:pt x="24076" y="18046"/>
                    <a:pt x="24096" y="17887"/>
                  </a:cubicBezTo>
                  <a:cubicBezTo>
                    <a:pt x="24115" y="17728"/>
                    <a:pt x="24135" y="17570"/>
                    <a:pt x="24175" y="17411"/>
                  </a:cubicBezTo>
                  <a:cubicBezTo>
                    <a:pt x="24175" y="17252"/>
                    <a:pt x="24195" y="17094"/>
                    <a:pt x="24215" y="16915"/>
                  </a:cubicBezTo>
                  <a:cubicBezTo>
                    <a:pt x="24274" y="16261"/>
                    <a:pt x="24314" y="15547"/>
                    <a:pt x="24294" y="14813"/>
                  </a:cubicBezTo>
                  <a:cubicBezTo>
                    <a:pt x="24254" y="13326"/>
                    <a:pt x="24076" y="11700"/>
                    <a:pt x="23560" y="9994"/>
                  </a:cubicBezTo>
                  <a:cubicBezTo>
                    <a:pt x="23045" y="8309"/>
                    <a:pt x="22212" y="6563"/>
                    <a:pt x="20923" y="4957"/>
                  </a:cubicBezTo>
                  <a:cubicBezTo>
                    <a:pt x="20288" y="4164"/>
                    <a:pt x="19534" y="3390"/>
                    <a:pt x="18682" y="2716"/>
                  </a:cubicBezTo>
                  <a:cubicBezTo>
                    <a:pt x="17829" y="2042"/>
                    <a:pt x="16857" y="1427"/>
                    <a:pt x="15786" y="971"/>
                  </a:cubicBezTo>
                  <a:cubicBezTo>
                    <a:pt x="14292" y="311"/>
                    <a:pt x="12706" y="1"/>
                    <a:pt x="112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
            <p:cNvSpPr/>
            <p:nvPr/>
          </p:nvSpPr>
          <p:spPr>
            <a:xfrm>
              <a:off x="1744863" y="1748436"/>
              <a:ext cx="758194" cy="715313"/>
            </a:xfrm>
            <a:custGeom>
              <a:rect b="b" l="l" r="r" t="t"/>
              <a:pathLst>
                <a:path extrusionOk="0" h="22303" w="23640">
                  <a:moveTo>
                    <a:pt x="11148" y="293"/>
                  </a:moveTo>
                  <a:cubicBezTo>
                    <a:pt x="12083" y="293"/>
                    <a:pt x="12991" y="414"/>
                    <a:pt x="13843" y="627"/>
                  </a:cubicBezTo>
                  <a:cubicBezTo>
                    <a:pt x="15271" y="984"/>
                    <a:pt x="16560" y="1638"/>
                    <a:pt x="17611" y="2431"/>
                  </a:cubicBezTo>
                  <a:cubicBezTo>
                    <a:pt x="18701" y="3205"/>
                    <a:pt x="19554" y="4117"/>
                    <a:pt x="20268" y="5049"/>
                  </a:cubicBezTo>
                  <a:cubicBezTo>
                    <a:pt x="21002" y="6001"/>
                    <a:pt x="21537" y="6973"/>
                    <a:pt x="21974" y="7925"/>
                  </a:cubicBezTo>
                  <a:cubicBezTo>
                    <a:pt x="22390" y="8877"/>
                    <a:pt x="22688" y="9789"/>
                    <a:pt x="22906" y="10681"/>
                  </a:cubicBezTo>
                  <a:cubicBezTo>
                    <a:pt x="23322" y="12446"/>
                    <a:pt x="23421" y="14033"/>
                    <a:pt x="23382" y="15361"/>
                  </a:cubicBezTo>
                  <a:cubicBezTo>
                    <a:pt x="23302" y="18039"/>
                    <a:pt x="22846" y="19764"/>
                    <a:pt x="22588" y="20815"/>
                  </a:cubicBezTo>
                  <a:cubicBezTo>
                    <a:pt x="22450" y="21351"/>
                    <a:pt x="22350" y="21727"/>
                    <a:pt x="22291" y="21965"/>
                  </a:cubicBezTo>
                  <a:cubicBezTo>
                    <a:pt x="22242" y="22146"/>
                    <a:pt x="22219" y="22259"/>
                    <a:pt x="22225" y="22292"/>
                  </a:cubicBezTo>
                  <a:lnTo>
                    <a:pt x="22225" y="22292"/>
                  </a:lnTo>
                  <a:cubicBezTo>
                    <a:pt x="22202" y="22274"/>
                    <a:pt x="22122" y="22250"/>
                    <a:pt x="21974" y="22183"/>
                  </a:cubicBezTo>
                  <a:cubicBezTo>
                    <a:pt x="21795" y="22104"/>
                    <a:pt x="21478" y="21985"/>
                    <a:pt x="21022" y="21826"/>
                  </a:cubicBezTo>
                  <a:cubicBezTo>
                    <a:pt x="20724" y="21648"/>
                    <a:pt x="20367" y="21430"/>
                    <a:pt x="19891" y="21152"/>
                  </a:cubicBezTo>
                  <a:cubicBezTo>
                    <a:pt x="19396" y="20875"/>
                    <a:pt x="18820" y="20557"/>
                    <a:pt x="18107" y="20180"/>
                  </a:cubicBezTo>
                  <a:cubicBezTo>
                    <a:pt x="16699" y="19447"/>
                    <a:pt x="14795" y="18515"/>
                    <a:pt x="12236" y="17483"/>
                  </a:cubicBezTo>
                  <a:cubicBezTo>
                    <a:pt x="9678" y="16452"/>
                    <a:pt x="6466" y="15342"/>
                    <a:pt x="2420" y="14429"/>
                  </a:cubicBezTo>
                  <a:cubicBezTo>
                    <a:pt x="1904" y="14310"/>
                    <a:pt x="1389" y="14211"/>
                    <a:pt x="853" y="14092"/>
                  </a:cubicBezTo>
                  <a:cubicBezTo>
                    <a:pt x="714" y="14072"/>
                    <a:pt x="595" y="14053"/>
                    <a:pt x="457" y="14013"/>
                  </a:cubicBezTo>
                  <a:lnTo>
                    <a:pt x="357" y="13993"/>
                  </a:lnTo>
                  <a:lnTo>
                    <a:pt x="357" y="13953"/>
                  </a:lnTo>
                  <a:cubicBezTo>
                    <a:pt x="397" y="13696"/>
                    <a:pt x="437" y="13418"/>
                    <a:pt x="476" y="13140"/>
                  </a:cubicBezTo>
                  <a:cubicBezTo>
                    <a:pt x="635" y="12010"/>
                    <a:pt x="814" y="10860"/>
                    <a:pt x="1091" y="9670"/>
                  </a:cubicBezTo>
                  <a:cubicBezTo>
                    <a:pt x="1369" y="8480"/>
                    <a:pt x="1726" y="7250"/>
                    <a:pt x="2301" y="6041"/>
                  </a:cubicBezTo>
                  <a:cubicBezTo>
                    <a:pt x="2856" y="4851"/>
                    <a:pt x="3610" y="3681"/>
                    <a:pt x="4661" y="2729"/>
                  </a:cubicBezTo>
                  <a:cubicBezTo>
                    <a:pt x="5315" y="2114"/>
                    <a:pt x="6049" y="1618"/>
                    <a:pt x="6822" y="1242"/>
                  </a:cubicBezTo>
                  <a:cubicBezTo>
                    <a:pt x="7596" y="865"/>
                    <a:pt x="8409" y="627"/>
                    <a:pt x="9222" y="468"/>
                  </a:cubicBezTo>
                  <a:cubicBezTo>
                    <a:pt x="9870" y="348"/>
                    <a:pt x="10515" y="293"/>
                    <a:pt x="11148" y="293"/>
                  </a:cubicBezTo>
                  <a:close/>
                  <a:moveTo>
                    <a:pt x="11169" y="1"/>
                  </a:moveTo>
                  <a:cubicBezTo>
                    <a:pt x="10508" y="1"/>
                    <a:pt x="9835" y="61"/>
                    <a:pt x="9163" y="191"/>
                  </a:cubicBezTo>
                  <a:cubicBezTo>
                    <a:pt x="8330" y="329"/>
                    <a:pt x="7497" y="587"/>
                    <a:pt x="6684" y="964"/>
                  </a:cubicBezTo>
                  <a:cubicBezTo>
                    <a:pt x="5890" y="1361"/>
                    <a:pt x="5137" y="1876"/>
                    <a:pt x="4443" y="2511"/>
                  </a:cubicBezTo>
                  <a:cubicBezTo>
                    <a:pt x="3372" y="3502"/>
                    <a:pt x="2598" y="4712"/>
                    <a:pt x="2023" y="5922"/>
                  </a:cubicBezTo>
                  <a:cubicBezTo>
                    <a:pt x="1448" y="7151"/>
                    <a:pt x="1091" y="8401"/>
                    <a:pt x="814" y="9591"/>
                  </a:cubicBezTo>
                  <a:cubicBezTo>
                    <a:pt x="516" y="10800"/>
                    <a:pt x="338" y="11970"/>
                    <a:pt x="179" y="13101"/>
                  </a:cubicBezTo>
                  <a:cubicBezTo>
                    <a:pt x="139" y="13378"/>
                    <a:pt x="100" y="13656"/>
                    <a:pt x="60" y="13934"/>
                  </a:cubicBezTo>
                  <a:lnTo>
                    <a:pt x="40" y="14092"/>
                  </a:lnTo>
                  <a:cubicBezTo>
                    <a:pt x="40" y="14152"/>
                    <a:pt x="1" y="14251"/>
                    <a:pt x="100" y="14251"/>
                  </a:cubicBezTo>
                  <a:lnTo>
                    <a:pt x="397" y="14310"/>
                  </a:lnTo>
                  <a:cubicBezTo>
                    <a:pt x="536" y="14330"/>
                    <a:pt x="675" y="14350"/>
                    <a:pt x="794" y="14390"/>
                  </a:cubicBezTo>
                  <a:cubicBezTo>
                    <a:pt x="1329" y="14489"/>
                    <a:pt x="1845" y="14588"/>
                    <a:pt x="2341" y="14707"/>
                  </a:cubicBezTo>
                  <a:cubicBezTo>
                    <a:pt x="6386" y="15599"/>
                    <a:pt x="9599" y="16710"/>
                    <a:pt x="12157" y="17702"/>
                  </a:cubicBezTo>
                  <a:cubicBezTo>
                    <a:pt x="14696" y="18713"/>
                    <a:pt x="16599" y="19625"/>
                    <a:pt x="18027" y="20339"/>
                  </a:cubicBezTo>
                  <a:cubicBezTo>
                    <a:pt x="18741" y="20696"/>
                    <a:pt x="19316" y="21013"/>
                    <a:pt x="19812" y="21271"/>
                  </a:cubicBezTo>
                  <a:cubicBezTo>
                    <a:pt x="20288" y="21529"/>
                    <a:pt x="20685" y="21747"/>
                    <a:pt x="20962" y="21906"/>
                  </a:cubicBezTo>
                  <a:cubicBezTo>
                    <a:pt x="21458" y="22064"/>
                    <a:pt x="21756" y="22164"/>
                    <a:pt x="21954" y="22223"/>
                  </a:cubicBezTo>
                  <a:cubicBezTo>
                    <a:pt x="22133" y="22277"/>
                    <a:pt x="22215" y="22298"/>
                    <a:pt x="22229" y="22302"/>
                  </a:cubicBezTo>
                  <a:lnTo>
                    <a:pt x="22229" y="22302"/>
                  </a:lnTo>
                  <a:cubicBezTo>
                    <a:pt x="22230" y="22302"/>
                    <a:pt x="22231" y="22302"/>
                    <a:pt x="22231" y="22302"/>
                  </a:cubicBezTo>
                  <a:cubicBezTo>
                    <a:pt x="22231" y="22302"/>
                    <a:pt x="22271" y="22203"/>
                    <a:pt x="22350" y="21985"/>
                  </a:cubicBezTo>
                  <a:cubicBezTo>
                    <a:pt x="22430" y="21747"/>
                    <a:pt x="22529" y="21390"/>
                    <a:pt x="22688" y="20855"/>
                  </a:cubicBezTo>
                  <a:cubicBezTo>
                    <a:pt x="23005" y="19804"/>
                    <a:pt x="23481" y="18078"/>
                    <a:pt x="23600" y="15361"/>
                  </a:cubicBezTo>
                  <a:cubicBezTo>
                    <a:pt x="23639" y="14013"/>
                    <a:pt x="23560" y="12426"/>
                    <a:pt x="23144" y="10622"/>
                  </a:cubicBezTo>
                  <a:cubicBezTo>
                    <a:pt x="22945" y="9729"/>
                    <a:pt x="22628" y="8777"/>
                    <a:pt x="22212" y="7806"/>
                  </a:cubicBezTo>
                  <a:cubicBezTo>
                    <a:pt x="21775" y="6834"/>
                    <a:pt x="21220" y="5842"/>
                    <a:pt x="20486" y="4891"/>
                  </a:cubicBezTo>
                  <a:cubicBezTo>
                    <a:pt x="19772" y="3939"/>
                    <a:pt x="18880" y="2987"/>
                    <a:pt x="17789" y="2194"/>
                  </a:cubicBezTo>
                  <a:cubicBezTo>
                    <a:pt x="16699" y="1380"/>
                    <a:pt x="15390" y="726"/>
                    <a:pt x="13922" y="349"/>
                  </a:cubicBezTo>
                  <a:cubicBezTo>
                    <a:pt x="13055" y="126"/>
                    <a:pt x="12125" y="1"/>
                    <a:pt x="111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
            <p:cNvSpPr/>
            <p:nvPr/>
          </p:nvSpPr>
          <p:spPr>
            <a:xfrm>
              <a:off x="2462326" y="2129617"/>
              <a:ext cx="696486" cy="770734"/>
            </a:xfrm>
            <a:custGeom>
              <a:rect b="b" l="l" r="r" t="t"/>
              <a:pathLst>
                <a:path extrusionOk="0" h="24031" w="21716">
                  <a:moveTo>
                    <a:pt x="8848" y="1"/>
                  </a:moveTo>
                  <a:cubicBezTo>
                    <a:pt x="8412" y="1"/>
                    <a:pt x="7981" y="33"/>
                    <a:pt x="7576" y="66"/>
                  </a:cubicBezTo>
                  <a:cubicBezTo>
                    <a:pt x="6564" y="184"/>
                    <a:pt x="5652" y="462"/>
                    <a:pt x="4859" y="859"/>
                  </a:cubicBezTo>
                  <a:cubicBezTo>
                    <a:pt x="4462" y="1077"/>
                    <a:pt x="4105" y="1315"/>
                    <a:pt x="3788" y="1573"/>
                  </a:cubicBezTo>
                  <a:cubicBezTo>
                    <a:pt x="3471" y="1830"/>
                    <a:pt x="3173" y="2088"/>
                    <a:pt x="2935" y="2386"/>
                  </a:cubicBezTo>
                  <a:cubicBezTo>
                    <a:pt x="2420" y="2961"/>
                    <a:pt x="2043" y="3556"/>
                    <a:pt x="1745" y="4131"/>
                  </a:cubicBezTo>
                  <a:cubicBezTo>
                    <a:pt x="1170" y="5281"/>
                    <a:pt x="853" y="6312"/>
                    <a:pt x="635" y="7145"/>
                  </a:cubicBezTo>
                  <a:cubicBezTo>
                    <a:pt x="437" y="7998"/>
                    <a:pt x="298" y="8672"/>
                    <a:pt x="218" y="9188"/>
                  </a:cubicBezTo>
                  <a:cubicBezTo>
                    <a:pt x="139" y="9703"/>
                    <a:pt x="80" y="10060"/>
                    <a:pt x="40" y="10279"/>
                  </a:cubicBezTo>
                  <a:cubicBezTo>
                    <a:pt x="0" y="10517"/>
                    <a:pt x="0" y="10616"/>
                    <a:pt x="0" y="10616"/>
                  </a:cubicBezTo>
                  <a:cubicBezTo>
                    <a:pt x="20" y="10616"/>
                    <a:pt x="40" y="10517"/>
                    <a:pt x="99" y="10298"/>
                  </a:cubicBezTo>
                  <a:cubicBezTo>
                    <a:pt x="159" y="10080"/>
                    <a:pt x="218" y="9723"/>
                    <a:pt x="337" y="9208"/>
                  </a:cubicBezTo>
                  <a:cubicBezTo>
                    <a:pt x="437" y="8692"/>
                    <a:pt x="575" y="8038"/>
                    <a:pt x="794" y="7205"/>
                  </a:cubicBezTo>
                  <a:cubicBezTo>
                    <a:pt x="1032" y="6372"/>
                    <a:pt x="1349" y="5341"/>
                    <a:pt x="1944" y="4230"/>
                  </a:cubicBezTo>
                  <a:cubicBezTo>
                    <a:pt x="2221" y="3675"/>
                    <a:pt x="2598" y="3080"/>
                    <a:pt x="3094" y="2544"/>
                  </a:cubicBezTo>
                  <a:cubicBezTo>
                    <a:pt x="3332" y="2267"/>
                    <a:pt x="3629" y="2009"/>
                    <a:pt x="3927" y="1751"/>
                  </a:cubicBezTo>
                  <a:cubicBezTo>
                    <a:pt x="4244" y="1513"/>
                    <a:pt x="4581" y="1275"/>
                    <a:pt x="4978" y="1077"/>
                  </a:cubicBezTo>
                  <a:cubicBezTo>
                    <a:pt x="5732" y="700"/>
                    <a:pt x="6624" y="442"/>
                    <a:pt x="7596" y="323"/>
                  </a:cubicBezTo>
                  <a:cubicBezTo>
                    <a:pt x="7946" y="295"/>
                    <a:pt x="8307" y="267"/>
                    <a:pt x="8670" y="267"/>
                  </a:cubicBezTo>
                  <a:cubicBezTo>
                    <a:pt x="8821" y="267"/>
                    <a:pt x="8972" y="272"/>
                    <a:pt x="9123" y="284"/>
                  </a:cubicBezTo>
                  <a:cubicBezTo>
                    <a:pt x="9400" y="284"/>
                    <a:pt x="9658" y="303"/>
                    <a:pt x="9936" y="323"/>
                  </a:cubicBezTo>
                  <a:cubicBezTo>
                    <a:pt x="10194" y="363"/>
                    <a:pt x="10471" y="403"/>
                    <a:pt x="10749" y="442"/>
                  </a:cubicBezTo>
                  <a:cubicBezTo>
                    <a:pt x="12950" y="819"/>
                    <a:pt x="15350" y="1850"/>
                    <a:pt x="17412" y="3774"/>
                  </a:cubicBezTo>
                  <a:cubicBezTo>
                    <a:pt x="18443" y="4746"/>
                    <a:pt x="19395" y="5916"/>
                    <a:pt x="20109" y="7304"/>
                  </a:cubicBezTo>
                  <a:cubicBezTo>
                    <a:pt x="20308" y="7641"/>
                    <a:pt x="20427" y="8018"/>
                    <a:pt x="20605" y="8375"/>
                  </a:cubicBezTo>
                  <a:cubicBezTo>
                    <a:pt x="20684" y="8553"/>
                    <a:pt x="20744" y="8752"/>
                    <a:pt x="20803" y="8950"/>
                  </a:cubicBezTo>
                  <a:cubicBezTo>
                    <a:pt x="20863" y="9128"/>
                    <a:pt x="20922" y="9327"/>
                    <a:pt x="20982" y="9525"/>
                  </a:cubicBezTo>
                  <a:cubicBezTo>
                    <a:pt x="21200" y="10318"/>
                    <a:pt x="21339" y="11151"/>
                    <a:pt x="21378" y="12004"/>
                  </a:cubicBezTo>
                  <a:cubicBezTo>
                    <a:pt x="21537" y="14899"/>
                    <a:pt x="20645" y="17577"/>
                    <a:pt x="19415" y="19579"/>
                  </a:cubicBezTo>
                  <a:lnTo>
                    <a:pt x="19237" y="19679"/>
                  </a:lnTo>
                  <a:cubicBezTo>
                    <a:pt x="19177" y="19718"/>
                    <a:pt x="19118" y="19778"/>
                    <a:pt x="19058" y="19817"/>
                  </a:cubicBezTo>
                  <a:cubicBezTo>
                    <a:pt x="18919" y="19917"/>
                    <a:pt x="18800" y="19996"/>
                    <a:pt x="18662" y="20095"/>
                  </a:cubicBezTo>
                  <a:cubicBezTo>
                    <a:pt x="18424" y="20293"/>
                    <a:pt x="18186" y="20492"/>
                    <a:pt x="17967" y="20710"/>
                  </a:cubicBezTo>
                  <a:cubicBezTo>
                    <a:pt x="17531" y="21126"/>
                    <a:pt x="17135" y="21563"/>
                    <a:pt x="16797" y="22039"/>
                  </a:cubicBezTo>
                  <a:cubicBezTo>
                    <a:pt x="16619" y="22277"/>
                    <a:pt x="16460" y="22514"/>
                    <a:pt x="16321" y="22752"/>
                  </a:cubicBezTo>
                  <a:cubicBezTo>
                    <a:pt x="16242" y="22871"/>
                    <a:pt x="16183" y="22990"/>
                    <a:pt x="16123" y="23109"/>
                  </a:cubicBezTo>
                  <a:lnTo>
                    <a:pt x="16103" y="23129"/>
                  </a:lnTo>
                  <a:cubicBezTo>
                    <a:pt x="16103" y="23139"/>
                    <a:pt x="16103" y="23139"/>
                    <a:pt x="16101" y="23139"/>
                  </a:cubicBezTo>
                  <a:cubicBezTo>
                    <a:pt x="16098" y="23139"/>
                    <a:pt x="16093" y="23139"/>
                    <a:pt x="16084" y="23149"/>
                  </a:cubicBezTo>
                  <a:lnTo>
                    <a:pt x="16004" y="23209"/>
                  </a:lnTo>
                  <a:lnTo>
                    <a:pt x="15846" y="23328"/>
                  </a:lnTo>
                  <a:cubicBezTo>
                    <a:pt x="15746" y="23407"/>
                    <a:pt x="15627" y="23486"/>
                    <a:pt x="15528" y="23566"/>
                  </a:cubicBezTo>
                  <a:cubicBezTo>
                    <a:pt x="15469" y="23605"/>
                    <a:pt x="15429" y="23645"/>
                    <a:pt x="15370" y="23685"/>
                  </a:cubicBezTo>
                  <a:lnTo>
                    <a:pt x="15350" y="23685"/>
                  </a:lnTo>
                  <a:cubicBezTo>
                    <a:pt x="15171" y="23526"/>
                    <a:pt x="14973" y="23367"/>
                    <a:pt x="14794" y="23209"/>
                  </a:cubicBezTo>
                  <a:cubicBezTo>
                    <a:pt x="12891" y="21007"/>
                    <a:pt x="11106" y="19222"/>
                    <a:pt x="9499" y="17795"/>
                  </a:cubicBezTo>
                  <a:cubicBezTo>
                    <a:pt x="7913" y="16367"/>
                    <a:pt x="6525" y="15236"/>
                    <a:pt x="5355" y="14364"/>
                  </a:cubicBezTo>
                  <a:cubicBezTo>
                    <a:pt x="2995" y="12599"/>
                    <a:pt x="1567" y="11726"/>
                    <a:pt x="893" y="11310"/>
                  </a:cubicBezTo>
                  <a:cubicBezTo>
                    <a:pt x="556" y="11032"/>
                    <a:pt x="337" y="10854"/>
                    <a:pt x="199" y="10755"/>
                  </a:cubicBezTo>
                  <a:cubicBezTo>
                    <a:pt x="60" y="10655"/>
                    <a:pt x="20" y="10616"/>
                    <a:pt x="0" y="10616"/>
                  </a:cubicBezTo>
                  <a:cubicBezTo>
                    <a:pt x="0" y="10616"/>
                    <a:pt x="40" y="10675"/>
                    <a:pt x="159" y="10774"/>
                  </a:cubicBezTo>
                  <a:cubicBezTo>
                    <a:pt x="278" y="10893"/>
                    <a:pt x="496" y="11092"/>
                    <a:pt x="813" y="11389"/>
                  </a:cubicBezTo>
                  <a:cubicBezTo>
                    <a:pt x="1488" y="11845"/>
                    <a:pt x="2896" y="12738"/>
                    <a:pt x="5216" y="14522"/>
                  </a:cubicBezTo>
                  <a:cubicBezTo>
                    <a:pt x="6366" y="15415"/>
                    <a:pt x="7754" y="16525"/>
                    <a:pt x="9341" y="17973"/>
                  </a:cubicBezTo>
                  <a:cubicBezTo>
                    <a:pt x="10908" y="19421"/>
                    <a:pt x="12673" y="21186"/>
                    <a:pt x="14596" y="23407"/>
                  </a:cubicBezTo>
                  <a:cubicBezTo>
                    <a:pt x="14794" y="23566"/>
                    <a:pt x="14993" y="23744"/>
                    <a:pt x="15211" y="23923"/>
                  </a:cubicBezTo>
                  <a:lnTo>
                    <a:pt x="15270" y="24002"/>
                  </a:lnTo>
                  <a:lnTo>
                    <a:pt x="15310" y="24022"/>
                  </a:lnTo>
                  <a:cubicBezTo>
                    <a:pt x="15317" y="24028"/>
                    <a:pt x="15323" y="24030"/>
                    <a:pt x="15329" y="24030"/>
                  </a:cubicBezTo>
                  <a:cubicBezTo>
                    <a:pt x="15341" y="24030"/>
                    <a:pt x="15350" y="24022"/>
                    <a:pt x="15350" y="24022"/>
                  </a:cubicBezTo>
                  <a:lnTo>
                    <a:pt x="15508" y="23923"/>
                  </a:lnTo>
                  <a:cubicBezTo>
                    <a:pt x="15568" y="23883"/>
                    <a:pt x="15627" y="23843"/>
                    <a:pt x="15687" y="23804"/>
                  </a:cubicBezTo>
                  <a:cubicBezTo>
                    <a:pt x="15806" y="23724"/>
                    <a:pt x="15905" y="23645"/>
                    <a:pt x="16004" y="23566"/>
                  </a:cubicBezTo>
                  <a:lnTo>
                    <a:pt x="16183" y="23447"/>
                  </a:lnTo>
                  <a:lnTo>
                    <a:pt x="16262" y="23387"/>
                  </a:lnTo>
                  <a:cubicBezTo>
                    <a:pt x="16262" y="23367"/>
                    <a:pt x="16302" y="23347"/>
                    <a:pt x="16321" y="23328"/>
                  </a:cubicBezTo>
                  <a:lnTo>
                    <a:pt x="16361" y="23248"/>
                  </a:lnTo>
                  <a:cubicBezTo>
                    <a:pt x="16421" y="23129"/>
                    <a:pt x="16480" y="23010"/>
                    <a:pt x="16559" y="22911"/>
                  </a:cubicBezTo>
                  <a:cubicBezTo>
                    <a:pt x="16698" y="22673"/>
                    <a:pt x="16857" y="22435"/>
                    <a:pt x="17016" y="22217"/>
                  </a:cubicBezTo>
                  <a:cubicBezTo>
                    <a:pt x="17353" y="21761"/>
                    <a:pt x="17730" y="21325"/>
                    <a:pt x="18166" y="20908"/>
                  </a:cubicBezTo>
                  <a:cubicBezTo>
                    <a:pt x="18384" y="20710"/>
                    <a:pt x="18602" y="20512"/>
                    <a:pt x="18840" y="20333"/>
                  </a:cubicBezTo>
                  <a:cubicBezTo>
                    <a:pt x="18959" y="20254"/>
                    <a:pt x="19078" y="20155"/>
                    <a:pt x="19217" y="20055"/>
                  </a:cubicBezTo>
                  <a:cubicBezTo>
                    <a:pt x="19276" y="20016"/>
                    <a:pt x="19336" y="19976"/>
                    <a:pt x="19395" y="19936"/>
                  </a:cubicBezTo>
                  <a:lnTo>
                    <a:pt x="19633" y="19778"/>
                  </a:lnTo>
                  <a:cubicBezTo>
                    <a:pt x="19713" y="19639"/>
                    <a:pt x="19792" y="19500"/>
                    <a:pt x="19891" y="19361"/>
                  </a:cubicBezTo>
                  <a:cubicBezTo>
                    <a:pt x="19970" y="19222"/>
                    <a:pt x="20030" y="19084"/>
                    <a:pt x="20109" y="18945"/>
                  </a:cubicBezTo>
                  <a:cubicBezTo>
                    <a:pt x="20268" y="18667"/>
                    <a:pt x="20407" y="18370"/>
                    <a:pt x="20526" y="18072"/>
                  </a:cubicBezTo>
                  <a:cubicBezTo>
                    <a:pt x="20784" y="17477"/>
                    <a:pt x="21022" y="16863"/>
                    <a:pt x="21200" y="16208"/>
                  </a:cubicBezTo>
                  <a:cubicBezTo>
                    <a:pt x="21378" y="15554"/>
                    <a:pt x="21517" y="14879"/>
                    <a:pt x="21616" y="14166"/>
                  </a:cubicBezTo>
                  <a:cubicBezTo>
                    <a:pt x="21696" y="13471"/>
                    <a:pt x="21716" y="12738"/>
                    <a:pt x="21676" y="12004"/>
                  </a:cubicBezTo>
                  <a:cubicBezTo>
                    <a:pt x="21636" y="11112"/>
                    <a:pt x="21497" y="10259"/>
                    <a:pt x="21279" y="9446"/>
                  </a:cubicBezTo>
                  <a:cubicBezTo>
                    <a:pt x="21200" y="9247"/>
                    <a:pt x="21141" y="9049"/>
                    <a:pt x="21081" y="8851"/>
                  </a:cubicBezTo>
                  <a:cubicBezTo>
                    <a:pt x="21022" y="8652"/>
                    <a:pt x="20962" y="8454"/>
                    <a:pt x="20863" y="8276"/>
                  </a:cubicBezTo>
                  <a:cubicBezTo>
                    <a:pt x="20704" y="7899"/>
                    <a:pt x="20565" y="7522"/>
                    <a:pt x="20367" y="7165"/>
                  </a:cubicBezTo>
                  <a:cubicBezTo>
                    <a:pt x="19633" y="5757"/>
                    <a:pt x="18662" y="4547"/>
                    <a:pt x="17611" y="3576"/>
                  </a:cubicBezTo>
                  <a:cubicBezTo>
                    <a:pt x="15508" y="1612"/>
                    <a:pt x="13049" y="561"/>
                    <a:pt x="10789" y="165"/>
                  </a:cubicBezTo>
                  <a:cubicBezTo>
                    <a:pt x="10511" y="125"/>
                    <a:pt x="10233" y="85"/>
                    <a:pt x="9956" y="66"/>
                  </a:cubicBezTo>
                  <a:cubicBezTo>
                    <a:pt x="9678" y="26"/>
                    <a:pt x="9400" y="26"/>
                    <a:pt x="9143" y="6"/>
                  </a:cubicBezTo>
                  <a:cubicBezTo>
                    <a:pt x="9044" y="2"/>
                    <a:pt x="8946" y="1"/>
                    <a:pt x="88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4"/>
            <p:cNvSpPr/>
            <p:nvPr/>
          </p:nvSpPr>
          <p:spPr>
            <a:xfrm>
              <a:off x="2962882" y="2711765"/>
              <a:ext cx="591545" cy="721311"/>
            </a:xfrm>
            <a:custGeom>
              <a:rect b="b" l="l" r="r" t="t"/>
              <a:pathLst>
                <a:path extrusionOk="0" h="22490" w="18444">
                  <a:moveTo>
                    <a:pt x="8593" y="255"/>
                  </a:moveTo>
                  <a:cubicBezTo>
                    <a:pt x="8670" y="255"/>
                    <a:pt x="8747" y="256"/>
                    <a:pt x="8826" y="258"/>
                  </a:cubicBezTo>
                  <a:cubicBezTo>
                    <a:pt x="10372" y="298"/>
                    <a:pt x="12137" y="734"/>
                    <a:pt x="13823" y="1865"/>
                  </a:cubicBezTo>
                  <a:cubicBezTo>
                    <a:pt x="14656" y="2420"/>
                    <a:pt x="15429" y="3154"/>
                    <a:pt x="16104" y="4066"/>
                  </a:cubicBezTo>
                  <a:cubicBezTo>
                    <a:pt x="16758" y="4978"/>
                    <a:pt x="17254" y="6089"/>
                    <a:pt x="17591" y="7299"/>
                  </a:cubicBezTo>
                  <a:cubicBezTo>
                    <a:pt x="17948" y="8528"/>
                    <a:pt x="18107" y="9857"/>
                    <a:pt x="18126" y="11265"/>
                  </a:cubicBezTo>
                  <a:cubicBezTo>
                    <a:pt x="18146" y="12673"/>
                    <a:pt x="18007" y="14160"/>
                    <a:pt x="17571" y="15647"/>
                  </a:cubicBezTo>
                  <a:cubicBezTo>
                    <a:pt x="17214" y="16877"/>
                    <a:pt x="16679" y="17988"/>
                    <a:pt x="15985" y="18939"/>
                  </a:cubicBezTo>
                  <a:cubicBezTo>
                    <a:pt x="15291" y="19872"/>
                    <a:pt x="14438" y="20625"/>
                    <a:pt x="13545" y="21180"/>
                  </a:cubicBezTo>
                  <a:cubicBezTo>
                    <a:pt x="13089" y="21478"/>
                    <a:pt x="12613" y="21696"/>
                    <a:pt x="12137" y="21855"/>
                  </a:cubicBezTo>
                  <a:cubicBezTo>
                    <a:pt x="12018" y="21894"/>
                    <a:pt x="11899" y="21934"/>
                    <a:pt x="11780" y="21974"/>
                  </a:cubicBezTo>
                  <a:cubicBezTo>
                    <a:pt x="11661" y="21993"/>
                    <a:pt x="11542" y="22033"/>
                    <a:pt x="11423" y="22073"/>
                  </a:cubicBezTo>
                  <a:cubicBezTo>
                    <a:pt x="11285" y="22093"/>
                    <a:pt x="11166" y="22112"/>
                    <a:pt x="11047" y="22132"/>
                  </a:cubicBezTo>
                  <a:cubicBezTo>
                    <a:pt x="10947" y="22152"/>
                    <a:pt x="10828" y="22172"/>
                    <a:pt x="10709" y="22192"/>
                  </a:cubicBezTo>
                  <a:cubicBezTo>
                    <a:pt x="10194" y="21418"/>
                    <a:pt x="9718" y="20704"/>
                    <a:pt x="9262" y="20030"/>
                  </a:cubicBezTo>
                  <a:cubicBezTo>
                    <a:pt x="7001" y="15707"/>
                    <a:pt x="4978" y="12693"/>
                    <a:pt x="3431" y="10531"/>
                  </a:cubicBezTo>
                  <a:cubicBezTo>
                    <a:pt x="2638" y="9440"/>
                    <a:pt x="1984" y="8588"/>
                    <a:pt x="1428" y="7893"/>
                  </a:cubicBezTo>
                  <a:cubicBezTo>
                    <a:pt x="1151" y="7556"/>
                    <a:pt x="893" y="7239"/>
                    <a:pt x="675" y="6981"/>
                  </a:cubicBezTo>
                  <a:cubicBezTo>
                    <a:pt x="457" y="6723"/>
                    <a:pt x="278" y="6505"/>
                    <a:pt x="120" y="6327"/>
                  </a:cubicBezTo>
                  <a:cubicBezTo>
                    <a:pt x="139" y="6267"/>
                    <a:pt x="159" y="6228"/>
                    <a:pt x="159" y="6188"/>
                  </a:cubicBezTo>
                  <a:cubicBezTo>
                    <a:pt x="179" y="6128"/>
                    <a:pt x="199" y="6069"/>
                    <a:pt x="219" y="6029"/>
                  </a:cubicBezTo>
                  <a:cubicBezTo>
                    <a:pt x="258" y="5930"/>
                    <a:pt x="298" y="5851"/>
                    <a:pt x="318" y="5752"/>
                  </a:cubicBezTo>
                  <a:cubicBezTo>
                    <a:pt x="397" y="5593"/>
                    <a:pt x="457" y="5474"/>
                    <a:pt x="496" y="5375"/>
                  </a:cubicBezTo>
                  <a:cubicBezTo>
                    <a:pt x="576" y="5177"/>
                    <a:pt x="615" y="5097"/>
                    <a:pt x="595" y="5077"/>
                  </a:cubicBezTo>
                  <a:lnTo>
                    <a:pt x="595" y="5077"/>
                  </a:lnTo>
                  <a:cubicBezTo>
                    <a:pt x="597" y="5078"/>
                    <a:pt x="598" y="5078"/>
                    <a:pt x="599" y="5078"/>
                  </a:cubicBezTo>
                  <a:cubicBezTo>
                    <a:pt x="644" y="5078"/>
                    <a:pt x="809" y="4739"/>
                    <a:pt x="1329" y="4007"/>
                  </a:cubicBezTo>
                  <a:cubicBezTo>
                    <a:pt x="1627" y="3650"/>
                    <a:pt x="2004" y="3174"/>
                    <a:pt x="2579" y="2658"/>
                  </a:cubicBezTo>
                  <a:cubicBezTo>
                    <a:pt x="3154" y="2142"/>
                    <a:pt x="3927" y="1567"/>
                    <a:pt x="4958" y="1071"/>
                  </a:cubicBezTo>
                  <a:cubicBezTo>
                    <a:pt x="5474" y="834"/>
                    <a:pt x="6049" y="615"/>
                    <a:pt x="6684" y="477"/>
                  </a:cubicBezTo>
                  <a:cubicBezTo>
                    <a:pt x="7272" y="334"/>
                    <a:pt x="7908" y="255"/>
                    <a:pt x="8593" y="255"/>
                  </a:cubicBezTo>
                  <a:close/>
                  <a:moveTo>
                    <a:pt x="8845" y="1"/>
                  </a:moveTo>
                  <a:cubicBezTo>
                    <a:pt x="8052" y="1"/>
                    <a:pt x="7298" y="80"/>
                    <a:pt x="6644" y="239"/>
                  </a:cubicBezTo>
                  <a:cubicBezTo>
                    <a:pt x="5970" y="417"/>
                    <a:pt x="5395" y="635"/>
                    <a:pt x="4859" y="893"/>
                  </a:cubicBezTo>
                  <a:cubicBezTo>
                    <a:pt x="3808" y="1389"/>
                    <a:pt x="3055" y="1984"/>
                    <a:pt x="2479" y="2539"/>
                  </a:cubicBezTo>
                  <a:cubicBezTo>
                    <a:pt x="1904" y="3074"/>
                    <a:pt x="1528" y="3550"/>
                    <a:pt x="1250" y="3947"/>
                  </a:cubicBezTo>
                  <a:cubicBezTo>
                    <a:pt x="972" y="4324"/>
                    <a:pt x="814" y="4621"/>
                    <a:pt x="714" y="4800"/>
                  </a:cubicBezTo>
                  <a:cubicBezTo>
                    <a:pt x="635" y="4998"/>
                    <a:pt x="595" y="5077"/>
                    <a:pt x="595" y="5077"/>
                  </a:cubicBezTo>
                  <a:cubicBezTo>
                    <a:pt x="595" y="5077"/>
                    <a:pt x="595" y="5077"/>
                    <a:pt x="595" y="5077"/>
                  </a:cubicBezTo>
                  <a:lnTo>
                    <a:pt x="595" y="5077"/>
                  </a:lnTo>
                  <a:cubicBezTo>
                    <a:pt x="595" y="5077"/>
                    <a:pt x="536" y="5157"/>
                    <a:pt x="437" y="5355"/>
                  </a:cubicBezTo>
                  <a:cubicBezTo>
                    <a:pt x="397" y="5434"/>
                    <a:pt x="318" y="5573"/>
                    <a:pt x="258" y="5732"/>
                  </a:cubicBezTo>
                  <a:cubicBezTo>
                    <a:pt x="219" y="5811"/>
                    <a:pt x="179" y="5890"/>
                    <a:pt x="139" y="5990"/>
                  </a:cubicBezTo>
                  <a:cubicBezTo>
                    <a:pt x="120" y="6049"/>
                    <a:pt x="100" y="6089"/>
                    <a:pt x="80" y="6148"/>
                  </a:cubicBezTo>
                  <a:cubicBezTo>
                    <a:pt x="40" y="6208"/>
                    <a:pt x="20" y="6267"/>
                    <a:pt x="1" y="6347"/>
                  </a:cubicBezTo>
                  <a:cubicBezTo>
                    <a:pt x="159" y="6545"/>
                    <a:pt x="358" y="6783"/>
                    <a:pt x="576" y="7080"/>
                  </a:cubicBezTo>
                  <a:cubicBezTo>
                    <a:pt x="794" y="7338"/>
                    <a:pt x="1032" y="7655"/>
                    <a:pt x="1290" y="7993"/>
                  </a:cubicBezTo>
                  <a:cubicBezTo>
                    <a:pt x="1825" y="8707"/>
                    <a:pt x="2479" y="9579"/>
                    <a:pt x="3253" y="10650"/>
                  </a:cubicBezTo>
                  <a:cubicBezTo>
                    <a:pt x="4780" y="12831"/>
                    <a:pt x="6783" y="15846"/>
                    <a:pt x="9024" y="20169"/>
                  </a:cubicBezTo>
                  <a:cubicBezTo>
                    <a:pt x="9262" y="20526"/>
                    <a:pt x="9520" y="20903"/>
                    <a:pt x="9777" y="21299"/>
                  </a:cubicBezTo>
                  <a:cubicBezTo>
                    <a:pt x="9896" y="21478"/>
                    <a:pt x="10035" y="21676"/>
                    <a:pt x="10174" y="21874"/>
                  </a:cubicBezTo>
                  <a:cubicBezTo>
                    <a:pt x="10234" y="21974"/>
                    <a:pt x="10293" y="22073"/>
                    <a:pt x="10372" y="22172"/>
                  </a:cubicBezTo>
                  <a:lnTo>
                    <a:pt x="10472" y="22331"/>
                  </a:lnTo>
                  <a:lnTo>
                    <a:pt x="10551" y="22469"/>
                  </a:lnTo>
                  <a:cubicBezTo>
                    <a:pt x="10571" y="22469"/>
                    <a:pt x="10571" y="22489"/>
                    <a:pt x="10590" y="22489"/>
                  </a:cubicBezTo>
                  <a:lnTo>
                    <a:pt x="10630" y="22489"/>
                  </a:lnTo>
                  <a:lnTo>
                    <a:pt x="10709" y="22469"/>
                  </a:lnTo>
                  <a:cubicBezTo>
                    <a:pt x="10848" y="22469"/>
                    <a:pt x="10987" y="22450"/>
                    <a:pt x="11106" y="22430"/>
                  </a:cubicBezTo>
                  <a:cubicBezTo>
                    <a:pt x="11245" y="22410"/>
                    <a:pt x="11364" y="22370"/>
                    <a:pt x="11483" y="22350"/>
                  </a:cubicBezTo>
                  <a:cubicBezTo>
                    <a:pt x="11622" y="22331"/>
                    <a:pt x="11741" y="22291"/>
                    <a:pt x="11860" y="22251"/>
                  </a:cubicBezTo>
                  <a:cubicBezTo>
                    <a:pt x="11979" y="22212"/>
                    <a:pt x="12118" y="22172"/>
                    <a:pt x="12237" y="22132"/>
                  </a:cubicBezTo>
                  <a:cubicBezTo>
                    <a:pt x="12732" y="21954"/>
                    <a:pt x="13228" y="21736"/>
                    <a:pt x="13704" y="21438"/>
                  </a:cubicBezTo>
                  <a:cubicBezTo>
                    <a:pt x="14636" y="20863"/>
                    <a:pt x="15509" y="20070"/>
                    <a:pt x="16223" y="19098"/>
                  </a:cubicBezTo>
                  <a:cubicBezTo>
                    <a:pt x="16956" y="18126"/>
                    <a:pt x="17492" y="16976"/>
                    <a:pt x="17869" y="15727"/>
                  </a:cubicBezTo>
                  <a:cubicBezTo>
                    <a:pt x="18305" y="14200"/>
                    <a:pt x="18444" y="12693"/>
                    <a:pt x="18424" y="11265"/>
                  </a:cubicBezTo>
                  <a:cubicBezTo>
                    <a:pt x="18404" y="9837"/>
                    <a:pt x="18226" y="8469"/>
                    <a:pt x="17888" y="7219"/>
                  </a:cubicBezTo>
                  <a:cubicBezTo>
                    <a:pt x="17531" y="5970"/>
                    <a:pt x="17016" y="4839"/>
                    <a:pt x="16342" y="3907"/>
                  </a:cubicBezTo>
                  <a:cubicBezTo>
                    <a:pt x="15647" y="2955"/>
                    <a:pt x="14834" y="2202"/>
                    <a:pt x="13982" y="1627"/>
                  </a:cubicBezTo>
                  <a:cubicBezTo>
                    <a:pt x="12237" y="496"/>
                    <a:pt x="10412" y="40"/>
                    <a:pt x="88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
            <p:cNvSpPr/>
            <p:nvPr/>
          </p:nvSpPr>
          <p:spPr>
            <a:xfrm>
              <a:off x="3294256" y="3400971"/>
              <a:ext cx="489779" cy="795975"/>
            </a:xfrm>
            <a:custGeom>
              <a:rect b="b" l="l" r="r" t="t"/>
              <a:pathLst>
                <a:path extrusionOk="0" h="24818" w="15271">
                  <a:moveTo>
                    <a:pt x="4696" y="271"/>
                  </a:moveTo>
                  <a:cubicBezTo>
                    <a:pt x="4858" y="271"/>
                    <a:pt x="5018" y="276"/>
                    <a:pt x="5177" y="286"/>
                  </a:cubicBezTo>
                  <a:cubicBezTo>
                    <a:pt x="5811" y="326"/>
                    <a:pt x="6386" y="445"/>
                    <a:pt x="6961" y="584"/>
                  </a:cubicBezTo>
                  <a:cubicBezTo>
                    <a:pt x="8072" y="881"/>
                    <a:pt x="9064" y="1337"/>
                    <a:pt x="9916" y="1912"/>
                  </a:cubicBezTo>
                  <a:cubicBezTo>
                    <a:pt x="10135" y="2031"/>
                    <a:pt x="10333" y="2190"/>
                    <a:pt x="10511" y="2349"/>
                  </a:cubicBezTo>
                  <a:lnTo>
                    <a:pt x="10670" y="2448"/>
                  </a:lnTo>
                  <a:cubicBezTo>
                    <a:pt x="10690" y="2488"/>
                    <a:pt x="10690" y="2448"/>
                    <a:pt x="10690" y="2507"/>
                  </a:cubicBezTo>
                  <a:cubicBezTo>
                    <a:pt x="10690" y="2626"/>
                    <a:pt x="10670" y="2745"/>
                    <a:pt x="10670" y="2864"/>
                  </a:cubicBezTo>
                  <a:cubicBezTo>
                    <a:pt x="10650" y="3340"/>
                    <a:pt x="10650" y="3816"/>
                    <a:pt x="10630" y="4253"/>
                  </a:cubicBezTo>
                  <a:cubicBezTo>
                    <a:pt x="10610" y="5125"/>
                    <a:pt x="10591" y="5958"/>
                    <a:pt x="10571" y="6712"/>
                  </a:cubicBezTo>
                  <a:cubicBezTo>
                    <a:pt x="10491" y="9706"/>
                    <a:pt x="10432" y="11689"/>
                    <a:pt x="10412" y="12919"/>
                  </a:cubicBezTo>
                  <a:cubicBezTo>
                    <a:pt x="10412" y="13534"/>
                    <a:pt x="10412" y="13970"/>
                    <a:pt x="10412" y="14228"/>
                  </a:cubicBezTo>
                  <a:cubicBezTo>
                    <a:pt x="10412" y="14505"/>
                    <a:pt x="10412" y="14624"/>
                    <a:pt x="10432" y="14624"/>
                  </a:cubicBezTo>
                  <a:cubicBezTo>
                    <a:pt x="10432" y="14624"/>
                    <a:pt x="10491" y="14525"/>
                    <a:pt x="10571" y="14267"/>
                  </a:cubicBezTo>
                  <a:cubicBezTo>
                    <a:pt x="10690" y="14010"/>
                    <a:pt x="10829" y="13613"/>
                    <a:pt x="11027" y="13038"/>
                  </a:cubicBezTo>
                  <a:cubicBezTo>
                    <a:pt x="11424" y="11868"/>
                    <a:pt x="12058" y="9984"/>
                    <a:pt x="12653" y="7029"/>
                  </a:cubicBezTo>
                  <a:cubicBezTo>
                    <a:pt x="12732" y="6652"/>
                    <a:pt x="12812" y="6275"/>
                    <a:pt x="12891" y="5859"/>
                  </a:cubicBezTo>
                  <a:cubicBezTo>
                    <a:pt x="12911" y="5680"/>
                    <a:pt x="12951" y="5502"/>
                    <a:pt x="12970" y="5323"/>
                  </a:cubicBezTo>
                  <a:cubicBezTo>
                    <a:pt x="12990" y="5284"/>
                    <a:pt x="12990" y="5264"/>
                    <a:pt x="12990" y="5244"/>
                  </a:cubicBezTo>
                  <a:lnTo>
                    <a:pt x="13030" y="5304"/>
                  </a:lnTo>
                  <a:cubicBezTo>
                    <a:pt x="13070" y="5383"/>
                    <a:pt x="13109" y="5462"/>
                    <a:pt x="13169" y="5542"/>
                  </a:cubicBezTo>
                  <a:cubicBezTo>
                    <a:pt x="13208" y="5641"/>
                    <a:pt x="13268" y="5740"/>
                    <a:pt x="13308" y="5859"/>
                  </a:cubicBezTo>
                  <a:cubicBezTo>
                    <a:pt x="13427" y="6057"/>
                    <a:pt x="13526" y="6256"/>
                    <a:pt x="13605" y="6474"/>
                  </a:cubicBezTo>
                  <a:cubicBezTo>
                    <a:pt x="13803" y="6910"/>
                    <a:pt x="13962" y="7386"/>
                    <a:pt x="14121" y="7862"/>
                  </a:cubicBezTo>
                  <a:cubicBezTo>
                    <a:pt x="14716" y="9805"/>
                    <a:pt x="14993" y="12165"/>
                    <a:pt x="14636" y="14803"/>
                  </a:cubicBezTo>
                  <a:cubicBezTo>
                    <a:pt x="14597" y="15120"/>
                    <a:pt x="14537" y="15457"/>
                    <a:pt x="14458" y="15794"/>
                  </a:cubicBezTo>
                  <a:cubicBezTo>
                    <a:pt x="14398" y="16132"/>
                    <a:pt x="14319" y="16469"/>
                    <a:pt x="14220" y="16806"/>
                  </a:cubicBezTo>
                  <a:cubicBezTo>
                    <a:pt x="14041" y="17480"/>
                    <a:pt x="13803" y="18154"/>
                    <a:pt x="13506" y="18848"/>
                  </a:cubicBezTo>
                  <a:cubicBezTo>
                    <a:pt x="13208" y="19523"/>
                    <a:pt x="12832" y="20197"/>
                    <a:pt x="12415" y="20851"/>
                  </a:cubicBezTo>
                  <a:cubicBezTo>
                    <a:pt x="11979" y="21506"/>
                    <a:pt x="11443" y="22121"/>
                    <a:pt x="10848" y="22696"/>
                  </a:cubicBezTo>
                  <a:cubicBezTo>
                    <a:pt x="10690" y="22834"/>
                    <a:pt x="10551" y="22973"/>
                    <a:pt x="10392" y="23112"/>
                  </a:cubicBezTo>
                  <a:cubicBezTo>
                    <a:pt x="10214" y="23231"/>
                    <a:pt x="10055" y="23350"/>
                    <a:pt x="9877" y="23489"/>
                  </a:cubicBezTo>
                  <a:cubicBezTo>
                    <a:pt x="9698" y="23588"/>
                    <a:pt x="9520" y="23707"/>
                    <a:pt x="9341" y="23826"/>
                  </a:cubicBezTo>
                  <a:cubicBezTo>
                    <a:pt x="9163" y="23945"/>
                    <a:pt x="8964" y="24024"/>
                    <a:pt x="8766" y="24124"/>
                  </a:cubicBezTo>
                  <a:cubicBezTo>
                    <a:pt x="8588" y="24223"/>
                    <a:pt x="8370" y="24302"/>
                    <a:pt x="8171" y="24381"/>
                  </a:cubicBezTo>
                  <a:lnTo>
                    <a:pt x="8032" y="24421"/>
                  </a:lnTo>
                  <a:lnTo>
                    <a:pt x="8032" y="24441"/>
                  </a:lnTo>
                  <a:lnTo>
                    <a:pt x="7993" y="24243"/>
                  </a:lnTo>
                  <a:cubicBezTo>
                    <a:pt x="7874" y="23806"/>
                    <a:pt x="7775" y="23350"/>
                    <a:pt x="7675" y="22894"/>
                  </a:cubicBezTo>
                  <a:cubicBezTo>
                    <a:pt x="7457" y="22002"/>
                    <a:pt x="7259" y="21050"/>
                    <a:pt x="7021" y="20118"/>
                  </a:cubicBezTo>
                  <a:cubicBezTo>
                    <a:pt x="6783" y="19166"/>
                    <a:pt x="6505" y="18194"/>
                    <a:pt x="6228" y="17202"/>
                  </a:cubicBezTo>
                  <a:cubicBezTo>
                    <a:pt x="5097" y="13256"/>
                    <a:pt x="3848" y="9746"/>
                    <a:pt x="2579" y="6632"/>
                  </a:cubicBezTo>
                  <a:cubicBezTo>
                    <a:pt x="1944" y="5066"/>
                    <a:pt x="1310" y="3618"/>
                    <a:pt x="695" y="2250"/>
                  </a:cubicBezTo>
                  <a:cubicBezTo>
                    <a:pt x="615" y="2071"/>
                    <a:pt x="536" y="1912"/>
                    <a:pt x="457" y="1734"/>
                  </a:cubicBezTo>
                  <a:lnTo>
                    <a:pt x="358" y="1536"/>
                  </a:lnTo>
                  <a:lnTo>
                    <a:pt x="437" y="1496"/>
                  </a:lnTo>
                  <a:cubicBezTo>
                    <a:pt x="576" y="1397"/>
                    <a:pt x="734" y="1298"/>
                    <a:pt x="873" y="1199"/>
                  </a:cubicBezTo>
                  <a:cubicBezTo>
                    <a:pt x="1032" y="1119"/>
                    <a:pt x="1191" y="1040"/>
                    <a:pt x="1349" y="961"/>
                  </a:cubicBezTo>
                  <a:cubicBezTo>
                    <a:pt x="1984" y="683"/>
                    <a:pt x="2638" y="465"/>
                    <a:pt x="3273" y="385"/>
                  </a:cubicBezTo>
                  <a:cubicBezTo>
                    <a:pt x="3758" y="312"/>
                    <a:pt x="4233" y="271"/>
                    <a:pt x="4696" y="271"/>
                  </a:cubicBezTo>
                  <a:close/>
                  <a:moveTo>
                    <a:pt x="4580" y="1"/>
                  </a:moveTo>
                  <a:cubicBezTo>
                    <a:pt x="4140" y="1"/>
                    <a:pt x="3691" y="40"/>
                    <a:pt x="3233" y="108"/>
                  </a:cubicBezTo>
                  <a:cubicBezTo>
                    <a:pt x="2559" y="207"/>
                    <a:pt x="1885" y="425"/>
                    <a:pt x="1230" y="703"/>
                  </a:cubicBezTo>
                  <a:cubicBezTo>
                    <a:pt x="1072" y="802"/>
                    <a:pt x="913" y="881"/>
                    <a:pt x="754" y="961"/>
                  </a:cubicBezTo>
                  <a:cubicBezTo>
                    <a:pt x="596" y="1040"/>
                    <a:pt x="437" y="1159"/>
                    <a:pt x="278" y="1258"/>
                  </a:cubicBezTo>
                  <a:lnTo>
                    <a:pt x="120" y="1357"/>
                  </a:lnTo>
                  <a:lnTo>
                    <a:pt x="1" y="1417"/>
                  </a:lnTo>
                  <a:lnTo>
                    <a:pt x="60" y="1556"/>
                  </a:lnTo>
                  <a:lnTo>
                    <a:pt x="199" y="1853"/>
                  </a:lnTo>
                  <a:cubicBezTo>
                    <a:pt x="278" y="2012"/>
                    <a:pt x="358" y="2190"/>
                    <a:pt x="437" y="2349"/>
                  </a:cubicBezTo>
                  <a:cubicBezTo>
                    <a:pt x="1052" y="3717"/>
                    <a:pt x="1686" y="5165"/>
                    <a:pt x="2321" y="6731"/>
                  </a:cubicBezTo>
                  <a:cubicBezTo>
                    <a:pt x="3570" y="9825"/>
                    <a:pt x="4820" y="13335"/>
                    <a:pt x="5950" y="17282"/>
                  </a:cubicBezTo>
                  <a:cubicBezTo>
                    <a:pt x="6228" y="18253"/>
                    <a:pt x="6505" y="19225"/>
                    <a:pt x="6743" y="20177"/>
                  </a:cubicBezTo>
                  <a:cubicBezTo>
                    <a:pt x="6981" y="21129"/>
                    <a:pt x="7180" y="22061"/>
                    <a:pt x="7398" y="22953"/>
                  </a:cubicBezTo>
                  <a:cubicBezTo>
                    <a:pt x="7497" y="23410"/>
                    <a:pt x="7596" y="23866"/>
                    <a:pt x="7695" y="24302"/>
                  </a:cubicBezTo>
                  <a:cubicBezTo>
                    <a:pt x="7735" y="24461"/>
                    <a:pt x="7775" y="24619"/>
                    <a:pt x="7814" y="24778"/>
                  </a:cubicBezTo>
                  <a:lnTo>
                    <a:pt x="7814" y="24818"/>
                  </a:lnTo>
                  <a:lnTo>
                    <a:pt x="7854" y="24818"/>
                  </a:lnTo>
                  <a:lnTo>
                    <a:pt x="7933" y="24778"/>
                  </a:lnTo>
                  <a:lnTo>
                    <a:pt x="8092" y="24718"/>
                  </a:lnTo>
                  <a:lnTo>
                    <a:pt x="8270" y="24659"/>
                  </a:lnTo>
                  <a:cubicBezTo>
                    <a:pt x="8489" y="24560"/>
                    <a:pt x="8707" y="24500"/>
                    <a:pt x="8905" y="24381"/>
                  </a:cubicBezTo>
                  <a:cubicBezTo>
                    <a:pt x="9103" y="24282"/>
                    <a:pt x="9302" y="24183"/>
                    <a:pt x="9500" y="24064"/>
                  </a:cubicBezTo>
                  <a:cubicBezTo>
                    <a:pt x="9678" y="23965"/>
                    <a:pt x="9857" y="23846"/>
                    <a:pt x="10055" y="23727"/>
                  </a:cubicBezTo>
                  <a:cubicBezTo>
                    <a:pt x="10234" y="23588"/>
                    <a:pt x="10392" y="23449"/>
                    <a:pt x="10571" y="23330"/>
                  </a:cubicBezTo>
                  <a:cubicBezTo>
                    <a:pt x="10749" y="23191"/>
                    <a:pt x="10888" y="23033"/>
                    <a:pt x="11047" y="22894"/>
                  </a:cubicBezTo>
                  <a:cubicBezTo>
                    <a:pt x="11681" y="22319"/>
                    <a:pt x="12217" y="21684"/>
                    <a:pt x="12653" y="21010"/>
                  </a:cubicBezTo>
                  <a:cubicBezTo>
                    <a:pt x="13089" y="20336"/>
                    <a:pt x="13466" y="19661"/>
                    <a:pt x="13764" y="18948"/>
                  </a:cubicBezTo>
                  <a:cubicBezTo>
                    <a:pt x="14061" y="18253"/>
                    <a:pt x="14319" y="17559"/>
                    <a:pt x="14497" y="16865"/>
                  </a:cubicBezTo>
                  <a:cubicBezTo>
                    <a:pt x="14597" y="16528"/>
                    <a:pt x="14676" y="16171"/>
                    <a:pt x="14735" y="15834"/>
                  </a:cubicBezTo>
                  <a:cubicBezTo>
                    <a:pt x="14815" y="15497"/>
                    <a:pt x="14874" y="15160"/>
                    <a:pt x="14914" y="14823"/>
                  </a:cubicBezTo>
                  <a:cubicBezTo>
                    <a:pt x="15271" y="12165"/>
                    <a:pt x="14973" y="9766"/>
                    <a:pt x="14359" y="7783"/>
                  </a:cubicBezTo>
                  <a:cubicBezTo>
                    <a:pt x="14200" y="7307"/>
                    <a:pt x="14041" y="6831"/>
                    <a:pt x="13843" y="6394"/>
                  </a:cubicBezTo>
                  <a:cubicBezTo>
                    <a:pt x="13744" y="6176"/>
                    <a:pt x="13645" y="5958"/>
                    <a:pt x="13526" y="5740"/>
                  </a:cubicBezTo>
                  <a:cubicBezTo>
                    <a:pt x="13466" y="5641"/>
                    <a:pt x="13427" y="5542"/>
                    <a:pt x="13367" y="5442"/>
                  </a:cubicBezTo>
                  <a:cubicBezTo>
                    <a:pt x="13308" y="5323"/>
                    <a:pt x="13248" y="5204"/>
                    <a:pt x="13169" y="5086"/>
                  </a:cubicBezTo>
                  <a:cubicBezTo>
                    <a:pt x="13070" y="4927"/>
                    <a:pt x="12970" y="4768"/>
                    <a:pt x="12891" y="4590"/>
                  </a:cubicBezTo>
                  <a:cubicBezTo>
                    <a:pt x="12887" y="4586"/>
                    <a:pt x="12884" y="4584"/>
                    <a:pt x="12881" y="4584"/>
                  </a:cubicBezTo>
                  <a:cubicBezTo>
                    <a:pt x="12871" y="4584"/>
                    <a:pt x="12871" y="4610"/>
                    <a:pt x="12871" y="4610"/>
                  </a:cubicBezTo>
                  <a:lnTo>
                    <a:pt x="12871" y="4649"/>
                  </a:lnTo>
                  <a:lnTo>
                    <a:pt x="12851" y="4709"/>
                  </a:lnTo>
                  <a:lnTo>
                    <a:pt x="12832" y="4867"/>
                  </a:lnTo>
                  <a:cubicBezTo>
                    <a:pt x="12812" y="4947"/>
                    <a:pt x="12812" y="5046"/>
                    <a:pt x="12792" y="5145"/>
                  </a:cubicBezTo>
                  <a:cubicBezTo>
                    <a:pt x="12752" y="5363"/>
                    <a:pt x="12713" y="5601"/>
                    <a:pt x="12673" y="5819"/>
                  </a:cubicBezTo>
                  <a:cubicBezTo>
                    <a:pt x="12613" y="6236"/>
                    <a:pt x="12534" y="6613"/>
                    <a:pt x="12455" y="6989"/>
                  </a:cubicBezTo>
                  <a:cubicBezTo>
                    <a:pt x="11880" y="9924"/>
                    <a:pt x="11285" y="11828"/>
                    <a:pt x="10928" y="12998"/>
                  </a:cubicBezTo>
                  <a:cubicBezTo>
                    <a:pt x="10749" y="13573"/>
                    <a:pt x="10610" y="13990"/>
                    <a:pt x="10531" y="14248"/>
                  </a:cubicBezTo>
                  <a:cubicBezTo>
                    <a:pt x="10491" y="14378"/>
                    <a:pt x="10461" y="14472"/>
                    <a:pt x="10444" y="14534"/>
                  </a:cubicBezTo>
                  <a:lnTo>
                    <a:pt x="10444" y="14534"/>
                  </a:lnTo>
                  <a:cubicBezTo>
                    <a:pt x="10451" y="14470"/>
                    <a:pt x="10462" y="14370"/>
                    <a:pt x="10472" y="14228"/>
                  </a:cubicBezTo>
                  <a:cubicBezTo>
                    <a:pt x="10491" y="13970"/>
                    <a:pt x="10511" y="13534"/>
                    <a:pt x="10531" y="12919"/>
                  </a:cubicBezTo>
                  <a:cubicBezTo>
                    <a:pt x="10591" y="11689"/>
                    <a:pt x="10670" y="9706"/>
                    <a:pt x="10789" y="6712"/>
                  </a:cubicBezTo>
                  <a:cubicBezTo>
                    <a:pt x="10809" y="5958"/>
                    <a:pt x="10829" y="5145"/>
                    <a:pt x="10868" y="4253"/>
                  </a:cubicBezTo>
                  <a:cubicBezTo>
                    <a:pt x="10888" y="3816"/>
                    <a:pt x="10888" y="3360"/>
                    <a:pt x="10908" y="2884"/>
                  </a:cubicBezTo>
                  <a:cubicBezTo>
                    <a:pt x="10928" y="2765"/>
                    <a:pt x="10928" y="2626"/>
                    <a:pt x="10928" y="2507"/>
                  </a:cubicBezTo>
                  <a:lnTo>
                    <a:pt x="10928" y="2369"/>
                  </a:lnTo>
                  <a:cubicBezTo>
                    <a:pt x="10908" y="2329"/>
                    <a:pt x="10848" y="2289"/>
                    <a:pt x="10829" y="2269"/>
                  </a:cubicBezTo>
                  <a:lnTo>
                    <a:pt x="10670" y="2150"/>
                  </a:lnTo>
                  <a:cubicBezTo>
                    <a:pt x="10472" y="1992"/>
                    <a:pt x="10273" y="1833"/>
                    <a:pt x="10055" y="1694"/>
                  </a:cubicBezTo>
                  <a:cubicBezTo>
                    <a:pt x="9202" y="1119"/>
                    <a:pt x="8171" y="623"/>
                    <a:pt x="7021" y="326"/>
                  </a:cubicBezTo>
                  <a:cubicBezTo>
                    <a:pt x="6446" y="187"/>
                    <a:pt x="5851" y="48"/>
                    <a:pt x="5197" y="29"/>
                  </a:cubicBezTo>
                  <a:cubicBezTo>
                    <a:pt x="4993" y="9"/>
                    <a:pt x="4788" y="1"/>
                    <a:pt x="45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
            <p:cNvSpPr/>
            <p:nvPr/>
          </p:nvSpPr>
          <p:spPr>
            <a:xfrm>
              <a:off x="528736" y="3284195"/>
              <a:ext cx="471979" cy="468162"/>
            </a:xfrm>
            <a:custGeom>
              <a:rect b="b" l="l" r="r" t="t"/>
              <a:pathLst>
                <a:path extrusionOk="0" h="14597" w="14716">
                  <a:moveTo>
                    <a:pt x="7358" y="1"/>
                  </a:moveTo>
                  <a:cubicBezTo>
                    <a:pt x="6188" y="1"/>
                    <a:pt x="5078" y="298"/>
                    <a:pt x="4126" y="754"/>
                  </a:cubicBezTo>
                  <a:cubicBezTo>
                    <a:pt x="3154" y="1230"/>
                    <a:pt x="2361" y="1885"/>
                    <a:pt x="1746" y="2599"/>
                  </a:cubicBezTo>
                  <a:cubicBezTo>
                    <a:pt x="1131" y="3332"/>
                    <a:pt x="675" y="4145"/>
                    <a:pt x="398" y="4959"/>
                  </a:cubicBezTo>
                  <a:cubicBezTo>
                    <a:pt x="120" y="5772"/>
                    <a:pt x="1" y="6585"/>
                    <a:pt x="1" y="7338"/>
                  </a:cubicBezTo>
                  <a:cubicBezTo>
                    <a:pt x="21" y="8092"/>
                    <a:pt x="120" y="8806"/>
                    <a:pt x="318" y="9460"/>
                  </a:cubicBezTo>
                  <a:cubicBezTo>
                    <a:pt x="517" y="10095"/>
                    <a:pt x="755" y="10670"/>
                    <a:pt x="1072" y="11166"/>
                  </a:cubicBezTo>
                  <a:cubicBezTo>
                    <a:pt x="1687" y="12157"/>
                    <a:pt x="2440" y="12871"/>
                    <a:pt x="3134" y="13347"/>
                  </a:cubicBezTo>
                  <a:cubicBezTo>
                    <a:pt x="3828" y="13823"/>
                    <a:pt x="4483" y="14121"/>
                    <a:pt x="5038" y="14279"/>
                  </a:cubicBezTo>
                  <a:cubicBezTo>
                    <a:pt x="5316" y="14378"/>
                    <a:pt x="5574" y="14418"/>
                    <a:pt x="5792" y="14478"/>
                  </a:cubicBezTo>
                  <a:cubicBezTo>
                    <a:pt x="6010" y="14537"/>
                    <a:pt x="6228" y="14557"/>
                    <a:pt x="6387" y="14577"/>
                  </a:cubicBezTo>
                  <a:cubicBezTo>
                    <a:pt x="6466" y="14577"/>
                    <a:pt x="6545" y="14597"/>
                    <a:pt x="6625" y="14597"/>
                  </a:cubicBezTo>
                  <a:lnTo>
                    <a:pt x="7120" y="14597"/>
                  </a:lnTo>
                  <a:cubicBezTo>
                    <a:pt x="7279" y="14597"/>
                    <a:pt x="7358" y="14597"/>
                    <a:pt x="7358" y="14577"/>
                  </a:cubicBezTo>
                  <a:cubicBezTo>
                    <a:pt x="7358" y="14577"/>
                    <a:pt x="7279" y="14557"/>
                    <a:pt x="7120" y="14537"/>
                  </a:cubicBezTo>
                  <a:cubicBezTo>
                    <a:pt x="7041" y="14537"/>
                    <a:pt x="6962" y="14517"/>
                    <a:pt x="6823" y="14517"/>
                  </a:cubicBezTo>
                  <a:cubicBezTo>
                    <a:pt x="6763" y="14497"/>
                    <a:pt x="6704" y="14497"/>
                    <a:pt x="6625" y="14497"/>
                  </a:cubicBezTo>
                  <a:cubicBezTo>
                    <a:pt x="6565" y="14478"/>
                    <a:pt x="6486" y="14478"/>
                    <a:pt x="6406" y="14458"/>
                  </a:cubicBezTo>
                  <a:cubicBezTo>
                    <a:pt x="6228" y="14418"/>
                    <a:pt x="6030" y="14398"/>
                    <a:pt x="5812" y="14339"/>
                  </a:cubicBezTo>
                  <a:cubicBezTo>
                    <a:pt x="5613" y="14279"/>
                    <a:pt x="5355" y="14220"/>
                    <a:pt x="5098" y="14121"/>
                  </a:cubicBezTo>
                  <a:cubicBezTo>
                    <a:pt x="4562" y="13942"/>
                    <a:pt x="3928" y="13645"/>
                    <a:pt x="3253" y="13169"/>
                  </a:cubicBezTo>
                  <a:cubicBezTo>
                    <a:pt x="2579" y="12693"/>
                    <a:pt x="1865" y="11999"/>
                    <a:pt x="1270" y="11027"/>
                  </a:cubicBezTo>
                  <a:cubicBezTo>
                    <a:pt x="973" y="10551"/>
                    <a:pt x="735" y="9976"/>
                    <a:pt x="556" y="9361"/>
                  </a:cubicBezTo>
                  <a:cubicBezTo>
                    <a:pt x="358" y="8746"/>
                    <a:pt x="279" y="8052"/>
                    <a:pt x="259" y="7338"/>
                  </a:cubicBezTo>
                  <a:cubicBezTo>
                    <a:pt x="279" y="6585"/>
                    <a:pt x="398" y="5811"/>
                    <a:pt x="655" y="5038"/>
                  </a:cubicBezTo>
                  <a:cubicBezTo>
                    <a:pt x="933" y="4264"/>
                    <a:pt x="1349" y="3491"/>
                    <a:pt x="1964" y="2777"/>
                  </a:cubicBezTo>
                  <a:cubicBezTo>
                    <a:pt x="2559" y="2083"/>
                    <a:pt x="3313" y="1468"/>
                    <a:pt x="4245" y="1012"/>
                  </a:cubicBezTo>
                  <a:cubicBezTo>
                    <a:pt x="5157" y="556"/>
                    <a:pt x="6208" y="298"/>
                    <a:pt x="7339" y="278"/>
                  </a:cubicBezTo>
                  <a:cubicBezTo>
                    <a:pt x="8469" y="298"/>
                    <a:pt x="9540" y="556"/>
                    <a:pt x="10452" y="1012"/>
                  </a:cubicBezTo>
                  <a:cubicBezTo>
                    <a:pt x="11364" y="1468"/>
                    <a:pt x="12138" y="2083"/>
                    <a:pt x="12733" y="2777"/>
                  </a:cubicBezTo>
                  <a:cubicBezTo>
                    <a:pt x="13328" y="3491"/>
                    <a:pt x="13764" y="4264"/>
                    <a:pt x="14022" y="5038"/>
                  </a:cubicBezTo>
                  <a:cubicBezTo>
                    <a:pt x="14299" y="5811"/>
                    <a:pt x="14418" y="6605"/>
                    <a:pt x="14438" y="7338"/>
                  </a:cubicBezTo>
                  <a:cubicBezTo>
                    <a:pt x="14418" y="8052"/>
                    <a:pt x="14319" y="8746"/>
                    <a:pt x="14141" y="9361"/>
                  </a:cubicBezTo>
                  <a:cubicBezTo>
                    <a:pt x="13942" y="9976"/>
                    <a:pt x="13724" y="10551"/>
                    <a:pt x="13407" y="11027"/>
                  </a:cubicBezTo>
                  <a:cubicBezTo>
                    <a:pt x="12832" y="11999"/>
                    <a:pt x="12118" y="12693"/>
                    <a:pt x="11444" y="13169"/>
                  </a:cubicBezTo>
                  <a:cubicBezTo>
                    <a:pt x="10769" y="13645"/>
                    <a:pt x="10135" y="13942"/>
                    <a:pt x="9599" y="14121"/>
                  </a:cubicBezTo>
                  <a:cubicBezTo>
                    <a:pt x="9342" y="14220"/>
                    <a:pt x="9084" y="14279"/>
                    <a:pt x="8866" y="14339"/>
                  </a:cubicBezTo>
                  <a:cubicBezTo>
                    <a:pt x="8647" y="14398"/>
                    <a:pt x="8469" y="14418"/>
                    <a:pt x="8290" y="14458"/>
                  </a:cubicBezTo>
                  <a:cubicBezTo>
                    <a:pt x="8211" y="14458"/>
                    <a:pt x="8132" y="14478"/>
                    <a:pt x="8052" y="14497"/>
                  </a:cubicBezTo>
                  <a:cubicBezTo>
                    <a:pt x="7993" y="14497"/>
                    <a:pt x="7914" y="14497"/>
                    <a:pt x="7854" y="14517"/>
                  </a:cubicBezTo>
                  <a:cubicBezTo>
                    <a:pt x="7735" y="14517"/>
                    <a:pt x="7636" y="14537"/>
                    <a:pt x="7557" y="14537"/>
                  </a:cubicBezTo>
                  <a:cubicBezTo>
                    <a:pt x="7418" y="14557"/>
                    <a:pt x="7358" y="14577"/>
                    <a:pt x="7358" y="14577"/>
                  </a:cubicBezTo>
                  <a:cubicBezTo>
                    <a:pt x="7358" y="14597"/>
                    <a:pt x="7418" y="14597"/>
                    <a:pt x="7577" y="14597"/>
                  </a:cubicBezTo>
                  <a:lnTo>
                    <a:pt x="8072" y="14597"/>
                  </a:lnTo>
                  <a:cubicBezTo>
                    <a:pt x="8152" y="14597"/>
                    <a:pt x="8231" y="14577"/>
                    <a:pt x="8310" y="14577"/>
                  </a:cubicBezTo>
                  <a:cubicBezTo>
                    <a:pt x="8489" y="14557"/>
                    <a:pt x="8687" y="14537"/>
                    <a:pt x="8905" y="14497"/>
                  </a:cubicBezTo>
                  <a:cubicBezTo>
                    <a:pt x="9143" y="14418"/>
                    <a:pt x="9401" y="14378"/>
                    <a:pt x="9659" y="14299"/>
                  </a:cubicBezTo>
                  <a:cubicBezTo>
                    <a:pt x="10214" y="14121"/>
                    <a:pt x="10869" y="13823"/>
                    <a:pt x="11582" y="13347"/>
                  </a:cubicBezTo>
                  <a:cubicBezTo>
                    <a:pt x="12277" y="12871"/>
                    <a:pt x="13010" y="12157"/>
                    <a:pt x="13625" y="11166"/>
                  </a:cubicBezTo>
                  <a:cubicBezTo>
                    <a:pt x="13942" y="10670"/>
                    <a:pt x="14200" y="10095"/>
                    <a:pt x="14399" y="9460"/>
                  </a:cubicBezTo>
                  <a:cubicBezTo>
                    <a:pt x="14597" y="8806"/>
                    <a:pt x="14696" y="8092"/>
                    <a:pt x="14716" y="7338"/>
                  </a:cubicBezTo>
                  <a:cubicBezTo>
                    <a:pt x="14696" y="6565"/>
                    <a:pt x="14577" y="5772"/>
                    <a:pt x="14299" y="4959"/>
                  </a:cubicBezTo>
                  <a:cubicBezTo>
                    <a:pt x="14022" y="4145"/>
                    <a:pt x="13585" y="3332"/>
                    <a:pt x="12971" y="2599"/>
                  </a:cubicBezTo>
                  <a:cubicBezTo>
                    <a:pt x="12356" y="1885"/>
                    <a:pt x="11543" y="1230"/>
                    <a:pt x="10591" y="754"/>
                  </a:cubicBezTo>
                  <a:cubicBezTo>
                    <a:pt x="9639"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
            <p:cNvSpPr/>
            <p:nvPr/>
          </p:nvSpPr>
          <p:spPr>
            <a:xfrm>
              <a:off x="264779" y="2600377"/>
              <a:ext cx="2689215" cy="1583451"/>
            </a:xfrm>
            <a:custGeom>
              <a:rect b="b" l="l" r="r" t="t"/>
              <a:pathLst>
                <a:path extrusionOk="0" h="49371" w="83848">
                  <a:moveTo>
                    <a:pt x="33474" y="1"/>
                  </a:moveTo>
                  <a:cubicBezTo>
                    <a:pt x="33330" y="1"/>
                    <a:pt x="33185" y="1"/>
                    <a:pt x="33040" y="3"/>
                  </a:cubicBezTo>
                  <a:cubicBezTo>
                    <a:pt x="30462" y="3"/>
                    <a:pt x="27943" y="281"/>
                    <a:pt x="25524" y="757"/>
                  </a:cubicBezTo>
                  <a:cubicBezTo>
                    <a:pt x="25226" y="816"/>
                    <a:pt x="24929" y="876"/>
                    <a:pt x="24631" y="935"/>
                  </a:cubicBezTo>
                  <a:cubicBezTo>
                    <a:pt x="24334" y="995"/>
                    <a:pt x="24037" y="1074"/>
                    <a:pt x="23739" y="1153"/>
                  </a:cubicBezTo>
                  <a:cubicBezTo>
                    <a:pt x="23442" y="1233"/>
                    <a:pt x="23144" y="1292"/>
                    <a:pt x="22847" y="1371"/>
                  </a:cubicBezTo>
                  <a:cubicBezTo>
                    <a:pt x="22569" y="1451"/>
                    <a:pt x="22272" y="1530"/>
                    <a:pt x="21974" y="1629"/>
                  </a:cubicBezTo>
                  <a:cubicBezTo>
                    <a:pt x="21399" y="1808"/>
                    <a:pt x="20844" y="1986"/>
                    <a:pt x="20269" y="2165"/>
                  </a:cubicBezTo>
                  <a:cubicBezTo>
                    <a:pt x="19713" y="2383"/>
                    <a:pt x="19158" y="2601"/>
                    <a:pt x="18603" y="2819"/>
                  </a:cubicBezTo>
                  <a:cubicBezTo>
                    <a:pt x="16441" y="3712"/>
                    <a:pt x="14379" y="4802"/>
                    <a:pt x="12515" y="6072"/>
                  </a:cubicBezTo>
                  <a:cubicBezTo>
                    <a:pt x="12058" y="6389"/>
                    <a:pt x="11602" y="6726"/>
                    <a:pt x="11166" y="7063"/>
                  </a:cubicBezTo>
                  <a:cubicBezTo>
                    <a:pt x="10948" y="7242"/>
                    <a:pt x="10710" y="7380"/>
                    <a:pt x="10492" y="7579"/>
                  </a:cubicBezTo>
                  <a:cubicBezTo>
                    <a:pt x="10293" y="7757"/>
                    <a:pt x="10075" y="7936"/>
                    <a:pt x="9877" y="8114"/>
                  </a:cubicBezTo>
                  <a:cubicBezTo>
                    <a:pt x="9024" y="8828"/>
                    <a:pt x="8231" y="9562"/>
                    <a:pt x="7517" y="10375"/>
                  </a:cubicBezTo>
                  <a:cubicBezTo>
                    <a:pt x="4602" y="13548"/>
                    <a:pt x="2599" y="17237"/>
                    <a:pt x="1409" y="20945"/>
                  </a:cubicBezTo>
                  <a:cubicBezTo>
                    <a:pt x="814" y="22789"/>
                    <a:pt x="417" y="24673"/>
                    <a:pt x="219" y="26498"/>
                  </a:cubicBezTo>
                  <a:cubicBezTo>
                    <a:pt x="21" y="28342"/>
                    <a:pt x="1" y="30147"/>
                    <a:pt x="160" y="31892"/>
                  </a:cubicBezTo>
                  <a:cubicBezTo>
                    <a:pt x="834" y="38872"/>
                    <a:pt x="4483" y="44683"/>
                    <a:pt x="9163" y="47519"/>
                  </a:cubicBezTo>
                  <a:cubicBezTo>
                    <a:pt x="9758" y="47876"/>
                    <a:pt x="10353" y="48193"/>
                    <a:pt x="10968" y="48431"/>
                  </a:cubicBezTo>
                  <a:cubicBezTo>
                    <a:pt x="11265" y="48570"/>
                    <a:pt x="11582" y="48669"/>
                    <a:pt x="11880" y="48788"/>
                  </a:cubicBezTo>
                  <a:cubicBezTo>
                    <a:pt x="12197" y="48887"/>
                    <a:pt x="12515" y="48986"/>
                    <a:pt x="12812" y="49046"/>
                  </a:cubicBezTo>
                  <a:cubicBezTo>
                    <a:pt x="13447" y="49205"/>
                    <a:pt x="14061" y="49284"/>
                    <a:pt x="14676" y="49343"/>
                  </a:cubicBezTo>
                  <a:cubicBezTo>
                    <a:pt x="14952" y="49361"/>
                    <a:pt x="15229" y="49371"/>
                    <a:pt x="15502" y="49371"/>
                  </a:cubicBezTo>
                  <a:cubicBezTo>
                    <a:pt x="15836" y="49371"/>
                    <a:pt x="16164" y="49356"/>
                    <a:pt x="16481" y="49323"/>
                  </a:cubicBezTo>
                  <a:cubicBezTo>
                    <a:pt x="18861" y="49145"/>
                    <a:pt x="20963" y="48213"/>
                    <a:pt x="22430" y="46845"/>
                  </a:cubicBezTo>
                  <a:lnTo>
                    <a:pt x="22470" y="46805"/>
                  </a:lnTo>
                  <a:lnTo>
                    <a:pt x="22470" y="46788"/>
                  </a:lnTo>
                  <a:lnTo>
                    <a:pt x="22470" y="46788"/>
                  </a:lnTo>
                  <a:cubicBezTo>
                    <a:pt x="22907" y="46378"/>
                    <a:pt x="23251" y="45878"/>
                    <a:pt x="23521" y="45377"/>
                  </a:cubicBezTo>
                  <a:cubicBezTo>
                    <a:pt x="23779" y="44842"/>
                    <a:pt x="23977" y="44286"/>
                    <a:pt x="24136" y="43751"/>
                  </a:cubicBezTo>
                  <a:cubicBezTo>
                    <a:pt x="24433" y="42660"/>
                    <a:pt x="24572" y="41569"/>
                    <a:pt x="24651" y="40538"/>
                  </a:cubicBezTo>
                  <a:cubicBezTo>
                    <a:pt x="24750" y="39487"/>
                    <a:pt x="24869" y="38515"/>
                    <a:pt x="25088" y="37583"/>
                  </a:cubicBezTo>
                  <a:cubicBezTo>
                    <a:pt x="25187" y="37127"/>
                    <a:pt x="25345" y="36691"/>
                    <a:pt x="25504" y="36275"/>
                  </a:cubicBezTo>
                  <a:cubicBezTo>
                    <a:pt x="25683" y="35858"/>
                    <a:pt x="25901" y="35461"/>
                    <a:pt x="26139" y="35124"/>
                  </a:cubicBezTo>
                  <a:cubicBezTo>
                    <a:pt x="26634" y="34430"/>
                    <a:pt x="27309" y="33915"/>
                    <a:pt x="28023" y="33657"/>
                  </a:cubicBezTo>
                  <a:cubicBezTo>
                    <a:pt x="28470" y="33483"/>
                    <a:pt x="28932" y="33418"/>
                    <a:pt x="29386" y="33418"/>
                  </a:cubicBezTo>
                  <a:cubicBezTo>
                    <a:pt x="29657" y="33418"/>
                    <a:pt x="29925" y="33441"/>
                    <a:pt x="30184" y="33478"/>
                  </a:cubicBezTo>
                  <a:cubicBezTo>
                    <a:pt x="30521" y="33538"/>
                    <a:pt x="30839" y="33637"/>
                    <a:pt x="31136" y="33736"/>
                  </a:cubicBezTo>
                  <a:cubicBezTo>
                    <a:pt x="31453" y="33855"/>
                    <a:pt x="31731" y="33994"/>
                    <a:pt x="31989" y="34153"/>
                  </a:cubicBezTo>
                  <a:cubicBezTo>
                    <a:pt x="32128" y="34212"/>
                    <a:pt x="32247" y="34311"/>
                    <a:pt x="32366" y="34391"/>
                  </a:cubicBezTo>
                  <a:cubicBezTo>
                    <a:pt x="32485" y="34470"/>
                    <a:pt x="32604" y="34549"/>
                    <a:pt x="32723" y="34648"/>
                  </a:cubicBezTo>
                  <a:cubicBezTo>
                    <a:pt x="32822" y="34728"/>
                    <a:pt x="32921" y="34827"/>
                    <a:pt x="33020" y="34926"/>
                  </a:cubicBezTo>
                  <a:cubicBezTo>
                    <a:pt x="33060" y="34966"/>
                    <a:pt x="33139" y="35045"/>
                    <a:pt x="33218" y="35124"/>
                  </a:cubicBezTo>
                  <a:cubicBezTo>
                    <a:pt x="33278" y="35204"/>
                    <a:pt x="33357" y="35283"/>
                    <a:pt x="33417" y="35362"/>
                  </a:cubicBezTo>
                  <a:cubicBezTo>
                    <a:pt x="33437" y="35184"/>
                    <a:pt x="33456" y="34966"/>
                    <a:pt x="33456" y="34807"/>
                  </a:cubicBezTo>
                  <a:cubicBezTo>
                    <a:pt x="33476" y="34688"/>
                    <a:pt x="33476" y="34549"/>
                    <a:pt x="33496" y="34430"/>
                  </a:cubicBezTo>
                  <a:cubicBezTo>
                    <a:pt x="33536" y="34192"/>
                    <a:pt x="33556" y="33954"/>
                    <a:pt x="33595" y="33716"/>
                  </a:cubicBezTo>
                  <a:cubicBezTo>
                    <a:pt x="33675" y="33260"/>
                    <a:pt x="33794" y="32804"/>
                    <a:pt x="33913" y="32407"/>
                  </a:cubicBezTo>
                  <a:cubicBezTo>
                    <a:pt x="34151" y="31575"/>
                    <a:pt x="34448" y="30861"/>
                    <a:pt x="34765" y="30226"/>
                  </a:cubicBezTo>
                  <a:cubicBezTo>
                    <a:pt x="35380" y="28977"/>
                    <a:pt x="36035" y="28084"/>
                    <a:pt x="36570" y="27430"/>
                  </a:cubicBezTo>
                  <a:cubicBezTo>
                    <a:pt x="37086" y="26775"/>
                    <a:pt x="37502" y="26359"/>
                    <a:pt x="37760" y="26081"/>
                  </a:cubicBezTo>
                  <a:lnTo>
                    <a:pt x="38037" y="25804"/>
                  </a:lnTo>
                  <a:cubicBezTo>
                    <a:pt x="38097" y="25744"/>
                    <a:pt x="38137" y="25704"/>
                    <a:pt x="38137" y="25704"/>
                  </a:cubicBezTo>
                  <a:cubicBezTo>
                    <a:pt x="38117" y="25704"/>
                    <a:pt x="38097" y="25724"/>
                    <a:pt x="38018" y="25784"/>
                  </a:cubicBezTo>
                  <a:cubicBezTo>
                    <a:pt x="37958" y="25843"/>
                    <a:pt x="37859" y="25923"/>
                    <a:pt x="37720" y="26061"/>
                  </a:cubicBezTo>
                  <a:cubicBezTo>
                    <a:pt x="37443" y="26299"/>
                    <a:pt x="37026" y="26716"/>
                    <a:pt x="36491" y="27370"/>
                  </a:cubicBezTo>
                  <a:cubicBezTo>
                    <a:pt x="35955" y="28025"/>
                    <a:pt x="35281" y="28897"/>
                    <a:pt x="34646" y="30166"/>
                  </a:cubicBezTo>
                  <a:cubicBezTo>
                    <a:pt x="34309" y="30801"/>
                    <a:pt x="34012" y="31515"/>
                    <a:pt x="33754" y="32348"/>
                  </a:cubicBezTo>
                  <a:cubicBezTo>
                    <a:pt x="33635" y="32764"/>
                    <a:pt x="33536" y="33221"/>
                    <a:pt x="33437" y="33677"/>
                  </a:cubicBezTo>
                  <a:cubicBezTo>
                    <a:pt x="33397" y="33915"/>
                    <a:pt x="33377" y="34153"/>
                    <a:pt x="33337" y="34410"/>
                  </a:cubicBezTo>
                  <a:cubicBezTo>
                    <a:pt x="33318" y="34529"/>
                    <a:pt x="33318" y="34668"/>
                    <a:pt x="33298" y="34787"/>
                  </a:cubicBezTo>
                  <a:lnTo>
                    <a:pt x="33298" y="34886"/>
                  </a:lnTo>
                  <a:cubicBezTo>
                    <a:pt x="33278" y="34926"/>
                    <a:pt x="33278" y="34966"/>
                    <a:pt x="33278" y="34985"/>
                  </a:cubicBezTo>
                  <a:lnTo>
                    <a:pt x="33218" y="34906"/>
                  </a:lnTo>
                  <a:lnTo>
                    <a:pt x="33119" y="34807"/>
                  </a:lnTo>
                  <a:cubicBezTo>
                    <a:pt x="33020" y="34708"/>
                    <a:pt x="32921" y="34609"/>
                    <a:pt x="32802" y="34510"/>
                  </a:cubicBezTo>
                  <a:cubicBezTo>
                    <a:pt x="32683" y="34430"/>
                    <a:pt x="32564" y="34331"/>
                    <a:pt x="32445" y="34252"/>
                  </a:cubicBezTo>
                  <a:cubicBezTo>
                    <a:pt x="32326" y="34172"/>
                    <a:pt x="32207" y="34073"/>
                    <a:pt x="32068" y="33994"/>
                  </a:cubicBezTo>
                  <a:cubicBezTo>
                    <a:pt x="31791" y="33835"/>
                    <a:pt x="31493" y="33696"/>
                    <a:pt x="31196" y="33577"/>
                  </a:cubicBezTo>
                  <a:cubicBezTo>
                    <a:pt x="30878" y="33458"/>
                    <a:pt x="30541" y="33359"/>
                    <a:pt x="30184" y="33300"/>
                  </a:cubicBezTo>
                  <a:cubicBezTo>
                    <a:pt x="29928" y="33256"/>
                    <a:pt x="29657" y="33231"/>
                    <a:pt x="29380" y="33231"/>
                  </a:cubicBezTo>
                  <a:cubicBezTo>
                    <a:pt x="28909" y="33231"/>
                    <a:pt x="28418" y="33303"/>
                    <a:pt x="27943" y="33478"/>
                  </a:cubicBezTo>
                  <a:cubicBezTo>
                    <a:pt x="27190" y="33736"/>
                    <a:pt x="26476" y="34291"/>
                    <a:pt x="25960" y="35005"/>
                  </a:cubicBezTo>
                  <a:cubicBezTo>
                    <a:pt x="25702" y="35362"/>
                    <a:pt x="25484" y="35759"/>
                    <a:pt x="25306" y="36195"/>
                  </a:cubicBezTo>
                  <a:cubicBezTo>
                    <a:pt x="25127" y="36612"/>
                    <a:pt x="24988" y="37068"/>
                    <a:pt x="24869" y="37544"/>
                  </a:cubicBezTo>
                  <a:cubicBezTo>
                    <a:pt x="24631" y="38476"/>
                    <a:pt x="24512" y="39467"/>
                    <a:pt x="24413" y="40499"/>
                  </a:cubicBezTo>
                  <a:cubicBezTo>
                    <a:pt x="24334" y="41550"/>
                    <a:pt x="24195" y="42621"/>
                    <a:pt x="23898" y="43691"/>
                  </a:cubicBezTo>
                  <a:cubicBezTo>
                    <a:pt x="23600" y="44742"/>
                    <a:pt x="23124" y="45853"/>
                    <a:pt x="22252" y="46646"/>
                  </a:cubicBezTo>
                  <a:lnTo>
                    <a:pt x="22212" y="46686"/>
                  </a:lnTo>
                  <a:lnTo>
                    <a:pt x="22212" y="46703"/>
                  </a:lnTo>
                  <a:lnTo>
                    <a:pt x="22212" y="46703"/>
                  </a:lnTo>
                  <a:cubicBezTo>
                    <a:pt x="20786" y="48012"/>
                    <a:pt x="18740" y="48909"/>
                    <a:pt x="16441" y="49086"/>
                  </a:cubicBezTo>
                  <a:cubicBezTo>
                    <a:pt x="16182" y="49112"/>
                    <a:pt x="15918" y="49123"/>
                    <a:pt x="15652" y="49123"/>
                  </a:cubicBezTo>
                  <a:cubicBezTo>
                    <a:pt x="15329" y="49123"/>
                    <a:pt x="15003" y="49107"/>
                    <a:pt x="14676" y="49086"/>
                  </a:cubicBezTo>
                  <a:cubicBezTo>
                    <a:pt x="14081" y="49026"/>
                    <a:pt x="13466" y="48947"/>
                    <a:pt x="12852" y="48788"/>
                  </a:cubicBezTo>
                  <a:cubicBezTo>
                    <a:pt x="12554" y="48729"/>
                    <a:pt x="12257" y="48629"/>
                    <a:pt x="11959" y="48550"/>
                  </a:cubicBezTo>
                  <a:cubicBezTo>
                    <a:pt x="11662" y="48431"/>
                    <a:pt x="11344" y="48332"/>
                    <a:pt x="11047" y="48193"/>
                  </a:cubicBezTo>
                  <a:cubicBezTo>
                    <a:pt x="10452" y="47955"/>
                    <a:pt x="9877" y="47638"/>
                    <a:pt x="9282" y="47301"/>
                  </a:cubicBezTo>
                  <a:cubicBezTo>
                    <a:pt x="4681" y="44504"/>
                    <a:pt x="1092" y="38753"/>
                    <a:pt x="437" y="31852"/>
                  </a:cubicBezTo>
                  <a:cubicBezTo>
                    <a:pt x="279" y="30127"/>
                    <a:pt x="279" y="28342"/>
                    <a:pt x="477" y="26518"/>
                  </a:cubicBezTo>
                  <a:cubicBezTo>
                    <a:pt x="695" y="24713"/>
                    <a:pt x="1072" y="22869"/>
                    <a:pt x="1667" y="21024"/>
                  </a:cubicBezTo>
                  <a:cubicBezTo>
                    <a:pt x="2857" y="17355"/>
                    <a:pt x="4840" y="13707"/>
                    <a:pt x="7715" y="10553"/>
                  </a:cubicBezTo>
                  <a:cubicBezTo>
                    <a:pt x="8429" y="9780"/>
                    <a:pt x="9203" y="9026"/>
                    <a:pt x="10055" y="8332"/>
                  </a:cubicBezTo>
                  <a:cubicBezTo>
                    <a:pt x="10254" y="8154"/>
                    <a:pt x="10472" y="7975"/>
                    <a:pt x="10670" y="7797"/>
                  </a:cubicBezTo>
                  <a:cubicBezTo>
                    <a:pt x="10869" y="7618"/>
                    <a:pt x="11107" y="7460"/>
                    <a:pt x="11325" y="7301"/>
                  </a:cubicBezTo>
                  <a:cubicBezTo>
                    <a:pt x="11781" y="6964"/>
                    <a:pt x="12217" y="6627"/>
                    <a:pt x="12673" y="6309"/>
                  </a:cubicBezTo>
                  <a:cubicBezTo>
                    <a:pt x="14517" y="5060"/>
                    <a:pt x="16540" y="3989"/>
                    <a:pt x="18702" y="3077"/>
                  </a:cubicBezTo>
                  <a:cubicBezTo>
                    <a:pt x="19257" y="2879"/>
                    <a:pt x="19793" y="2661"/>
                    <a:pt x="20348" y="2442"/>
                  </a:cubicBezTo>
                  <a:cubicBezTo>
                    <a:pt x="20923" y="2264"/>
                    <a:pt x="21478" y="2085"/>
                    <a:pt x="22053" y="1907"/>
                  </a:cubicBezTo>
                  <a:cubicBezTo>
                    <a:pt x="22331" y="1808"/>
                    <a:pt x="22629" y="1728"/>
                    <a:pt x="22926" y="1649"/>
                  </a:cubicBezTo>
                  <a:lnTo>
                    <a:pt x="23799" y="1431"/>
                  </a:lnTo>
                  <a:cubicBezTo>
                    <a:pt x="24096" y="1371"/>
                    <a:pt x="24374" y="1272"/>
                    <a:pt x="24671" y="1213"/>
                  </a:cubicBezTo>
                  <a:cubicBezTo>
                    <a:pt x="24969" y="1173"/>
                    <a:pt x="25286" y="1114"/>
                    <a:pt x="25583" y="1054"/>
                  </a:cubicBezTo>
                  <a:cubicBezTo>
                    <a:pt x="27983" y="578"/>
                    <a:pt x="30462" y="301"/>
                    <a:pt x="33020" y="301"/>
                  </a:cubicBezTo>
                  <a:cubicBezTo>
                    <a:pt x="33164" y="299"/>
                    <a:pt x="33308" y="298"/>
                    <a:pt x="33452" y="298"/>
                  </a:cubicBezTo>
                  <a:cubicBezTo>
                    <a:pt x="36729" y="298"/>
                    <a:pt x="39895" y="728"/>
                    <a:pt x="42916" y="1431"/>
                  </a:cubicBezTo>
                  <a:cubicBezTo>
                    <a:pt x="46069" y="2165"/>
                    <a:pt x="49024" y="3216"/>
                    <a:pt x="51800" y="4445"/>
                  </a:cubicBezTo>
                  <a:cubicBezTo>
                    <a:pt x="57373" y="6924"/>
                    <a:pt x="62133" y="10157"/>
                    <a:pt x="66238" y="13488"/>
                  </a:cubicBezTo>
                  <a:cubicBezTo>
                    <a:pt x="68300" y="15174"/>
                    <a:pt x="70204" y="16880"/>
                    <a:pt x="71949" y="18625"/>
                  </a:cubicBezTo>
                  <a:cubicBezTo>
                    <a:pt x="73694" y="20330"/>
                    <a:pt x="75241" y="22135"/>
                    <a:pt x="76649" y="23900"/>
                  </a:cubicBezTo>
                  <a:cubicBezTo>
                    <a:pt x="78745" y="26576"/>
                    <a:pt x="80529" y="29196"/>
                    <a:pt x="82102" y="31693"/>
                  </a:cubicBezTo>
                  <a:lnTo>
                    <a:pt x="82102" y="31693"/>
                  </a:lnTo>
                  <a:cubicBezTo>
                    <a:pt x="79571" y="28549"/>
                    <a:pt x="76774" y="26004"/>
                    <a:pt x="73912" y="24058"/>
                  </a:cubicBezTo>
                  <a:cubicBezTo>
                    <a:pt x="72147" y="22888"/>
                    <a:pt x="70343" y="21937"/>
                    <a:pt x="68538" y="21282"/>
                  </a:cubicBezTo>
                  <a:cubicBezTo>
                    <a:pt x="66733" y="20647"/>
                    <a:pt x="64968" y="20211"/>
                    <a:pt x="63303" y="19894"/>
                  </a:cubicBezTo>
                  <a:cubicBezTo>
                    <a:pt x="61160" y="19516"/>
                    <a:pt x="59145" y="19370"/>
                    <a:pt x="57283" y="19370"/>
                  </a:cubicBezTo>
                  <a:cubicBezTo>
                    <a:pt x="56217" y="19370"/>
                    <a:pt x="55201" y="19418"/>
                    <a:pt x="54240" y="19497"/>
                  </a:cubicBezTo>
                  <a:cubicBezTo>
                    <a:pt x="52911" y="19596"/>
                    <a:pt x="51681" y="19795"/>
                    <a:pt x="50551" y="19993"/>
                  </a:cubicBezTo>
                  <a:cubicBezTo>
                    <a:pt x="49421" y="20231"/>
                    <a:pt x="48370" y="20469"/>
                    <a:pt x="47418" y="20747"/>
                  </a:cubicBezTo>
                  <a:cubicBezTo>
                    <a:pt x="43610" y="21837"/>
                    <a:pt x="41290" y="23245"/>
                    <a:pt x="39941" y="24197"/>
                  </a:cubicBezTo>
                  <a:cubicBezTo>
                    <a:pt x="39267" y="24693"/>
                    <a:pt x="38811" y="25070"/>
                    <a:pt x="38533" y="25328"/>
                  </a:cubicBezTo>
                  <a:cubicBezTo>
                    <a:pt x="38394" y="25447"/>
                    <a:pt x="38295" y="25546"/>
                    <a:pt x="38216" y="25605"/>
                  </a:cubicBezTo>
                  <a:cubicBezTo>
                    <a:pt x="38156" y="25665"/>
                    <a:pt x="38117" y="25704"/>
                    <a:pt x="38137" y="25704"/>
                  </a:cubicBezTo>
                  <a:cubicBezTo>
                    <a:pt x="38137" y="25704"/>
                    <a:pt x="38156" y="25685"/>
                    <a:pt x="38236" y="25625"/>
                  </a:cubicBezTo>
                  <a:cubicBezTo>
                    <a:pt x="38315" y="25566"/>
                    <a:pt x="38414" y="25466"/>
                    <a:pt x="38553" y="25347"/>
                  </a:cubicBezTo>
                  <a:cubicBezTo>
                    <a:pt x="38851" y="25110"/>
                    <a:pt x="39307" y="24733"/>
                    <a:pt x="40001" y="24277"/>
                  </a:cubicBezTo>
                  <a:cubicBezTo>
                    <a:pt x="41369" y="23325"/>
                    <a:pt x="43689" y="21956"/>
                    <a:pt x="47477" y="20885"/>
                  </a:cubicBezTo>
                  <a:cubicBezTo>
                    <a:pt x="48429" y="20628"/>
                    <a:pt x="49460" y="20390"/>
                    <a:pt x="50591" y="20172"/>
                  </a:cubicBezTo>
                  <a:cubicBezTo>
                    <a:pt x="51721" y="19973"/>
                    <a:pt x="52931" y="19775"/>
                    <a:pt x="54260" y="19676"/>
                  </a:cubicBezTo>
                  <a:cubicBezTo>
                    <a:pt x="55174" y="19606"/>
                    <a:pt x="56139" y="19564"/>
                    <a:pt x="57150" y="19564"/>
                  </a:cubicBezTo>
                  <a:cubicBezTo>
                    <a:pt x="59035" y="19564"/>
                    <a:pt x="61082" y="19712"/>
                    <a:pt x="63263" y="20112"/>
                  </a:cubicBezTo>
                  <a:cubicBezTo>
                    <a:pt x="64929" y="20410"/>
                    <a:pt x="66674" y="20866"/>
                    <a:pt x="68479" y="21500"/>
                  </a:cubicBezTo>
                  <a:cubicBezTo>
                    <a:pt x="70263" y="22155"/>
                    <a:pt x="72028" y="23087"/>
                    <a:pt x="73793" y="24277"/>
                  </a:cubicBezTo>
                  <a:cubicBezTo>
                    <a:pt x="77230" y="26620"/>
                    <a:pt x="80590" y="29847"/>
                    <a:pt x="83494" y="33959"/>
                  </a:cubicBezTo>
                  <a:lnTo>
                    <a:pt x="83494" y="33959"/>
                  </a:lnTo>
                  <a:cubicBezTo>
                    <a:pt x="83533" y="34024"/>
                    <a:pt x="83571" y="34088"/>
                    <a:pt x="83610" y="34153"/>
                  </a:cubicBezTo>
                  <a:lnTo>
                    <a:pt x="83623" y="34143"/>
                  </a:lnTo>
                  <a:lnTo>
                    <a:pt x="83623" y="34143"/>
                  </a:lnTo>
                  <a:cubicBezTo>
                    <a:pt x="83625" y="34146"/>
                    <a:pt x="83628" y="34149"/>
                    <a:pt x="83630" y="34153"/>
                  </a:cubicBezTo>
                  <a:lnTo>
                    <a:pt x="83848" y="34014"/>
                  </a:lnTo>
                  <a:cubicBezTo>
                    <a:pt x="81924" y="30801"/>
                    <a:pt x="79683" y="27311"/>
                    <a:pt x="76867" y="23721"/>
                  </a:cubicBezTo>
                  <a:cubicBezTo>
                    <a:pt x="75459" y="21956"/>
                    <a:pt x="73912" y="20152"/>
                    <a:pt x="72147" y="18407"/>
                  </a:cubicBezTo>
                  <a:cubicBezTo>
                    <a:pt x="70402" y="16681"/>
                    <a:pt x="68498" y="14956"/>
                    <a:pt x="66436" y="13270"/>
                  </a:cubicBezTo>
                  <a:cubicBezTo>
                    <a:pt x="62311" y="9899"/>
                    <a:pt x="57532" y="6666"/>
                    <a:pt x="51939" y="4188"/>
                  </a:cubicBezTo>
                  <a:cubicBezTo>
                    <a:pt x="49143" y="2938"/>
                    <a:pt x="46168" y="1887"/>
                    <a:pt x="42995" y="1134"/>
                  </a:cubicBezTo>
                  <a:cubicBezTo>
                    <a:pt x="39956" y="431"/>
                    <a:pt x="36770" y="1"/>
                    <a:pt x="334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
            <p:cNvSpPr/>
            <p:nvPr/>
          </p:nvSpPr>
          <p:spPr>
            <a:xfrm>
              <a:off x="528736" y="3288012"/>
              <a:ext cx="471337" cy="468804"/>
            </a:xfrm>
            <a:custGeom>
              <a:rect b="b" l="l" r="r" t="t"/>
              <a:pathLst>
                <a:path extrusionOk="0" h="14617" w="14696">
                  <a:moveTo>
                    <a:pt x="7577" y="1"/>
                  </a:moveTo>
                  <a:cubicBezTo>
                    <a:pt x="7418" y="21"/>
                    <a:pt x="7358" y="21"/>
                    <a:pt x="7358" y="21"/>
                  </a:cubicBezTo>
                  <a:cubicBezTo>
                    <a:pt x="7358" y="40"/>
                    <a:pt x="7418" y="60"/>
                    <a:pt x="7577" y="60"/>
                  </a:cubicBezTo>
                  <a:cubicBezTo>
                    <a:pt x="7656" y="80"/>
                    <a:pt x="7735" y="80"/>
                    <a:pt x="7874" y="100"/>
                  </a:cubicBezTo>
                  <a:cubicBezTo>
                    <a:pt x="7933" y="100"/>
                    <a:pt x="7993" y="120"/>
                    <a:pt x="8072" y="120"/>
                  </a:cubicBezTo>
                  <a:cubicBezTo>
                    <a:pt x="8132" y="120"/>
                    <a:pt x="8211" y="140"/>
                    <a:pt x="8290" y="159"/>
                  </a:cubicBezTo>
                  <a:cubicBezTo>
                    <a:pt x="8469" y="199"/>
                    <a:pt x="8667" y="219"/>
                    <a:pt x="8885" y="259"/>
                  </a:cubicBezTo>
                  <a:cubicBezTo>
                    <a:pt x="9084" y="338"/>
                    <a:pt x="9342" y="378"/>
                    <a:pt x="9619" y="477"/>
                  </a:cubicBezTo>
                  <a:cubicBezTo>
                    <a:pt x="10155" y="675"/>
                    <a:pt x="10769" y="972"/>
                    <a:pt x="11463" y="1448"/>
                  </a:cubicBezTo>
                  <a:cubicBezTo>
                    <a:pt x="12118" y="1924"/>
                    <a:pt x="12832" y="2618"/>
                    <a:pt x="13427" y="3590"/>
                  </a:cubicBezTo>
                  <a:cubicBezTo>
                    <a:pt x="13724" y="4066"/>
                    <a:pt x="13962" y="4621"/>
                    <a:pt x="14141" y="5236"/>
                  </a:cubicBezTo>
                  <a:cubicBezTo>
                    <a:pt x="14339" y="5851"/>
                    <a:pt x="14418" y="6545"/>
                    <a:pt x="14438" y="7279"/>
                  </a:cubicBezTo>
                  <a:cubicBezTo>
                    <a:pt x="14418" y="8013"/>
                    <a:pt x="14299" y="8786"/>
                    <a:pt x="14042" y="9559"/>
                  </a:cubicBezTo>
                  <a:cubicBezTo>
                    <a:pt x="13764" y="10353"/>
                    <a:pt x="13347" y="11126"/>
                    <a:pt x="12733" y="11820"/>
                  </a:cubicBezTo>
                  <a:cubicBezTo>
                    <a:pt x="12138" y="12514"/>
                    <a:pt x="11364" y="13149"/>
                    <a:pt x="10452" y="13585"/>
                  </a:cubicBezTo>
                  <a:cubicBezTo>
                    <a:pt x="9540" y="14041"/>
                    <a:pt x="8489" y="14319"/>
                    <a:pt x="7358" y="14319"/>
                  </a:cubicBezTo>
                  <a:cubicBezTo>
                    <a:pt x="6228" y="14319"/>
                    <a:pt x="5157" y="14041"/>
                    <a:pt x="4245" y="13585"/>
                  </a:cubicBezTo>
                  <a:cubicBezTo>
                    <a:pt x="3333" y="13149"/>
                    <a:pt x="2559" y="12514"/>
                    <a:pt x="1964" y="11820"/>
                  </a:cubicBezTo>
                  <a:cubicBezTo>
                    <a:pt x="1369" y="11126"/>
                    <a:pt x="933" y="10353"/>
                    <a:pt x="675" y="9559"/>
                  </a:cubicBezTo>
                  <a:cubicBezTo>
                    <a:pt x="398" y="8786"/>
                    <a:pt x="279" y="8013"/>
                    <a:pt x="279" y="7279"/>
                  </a:cubicBezTo>
                  <a:cubicBezTo>
                    <a:pt x="279" y="6545"/>
                    <a:pt x="378" y="5851"/>
                    <a:pt x="556" y="5236"/>
                  </a:cubicBezTo>
                  <a:cubicBezTo>
                    <a:pt x="755" y="4621"/>
                    <a:pt x="973" y="4066"/>
                    <a:pt x="1290" y="3590"/>
                  </a:cubicBezTo>
                  <a:cubicBezTo>
                    <a:pt x="1865" y="2618"/>
                    <a:pt x="2579" y="1924"/>
                    <a:pt x="3253" y="1448"/>
                  </a:cubicBezTo>
                  <a:cubicBezTo>
                    <a:pt x="3928" y="972"/>
                    <a:pt x="4562" y="675"/>
                    <a:pt x="5098" y="477"/>
                  </a:cubicBezTo>
                  <a:cubicBezTo>
                    <a:pt x="5355" y="378"/>
                    <a:pt x="5613" y="338"/>
                    <a:pt x="5831" y="259"/>
                  </a:cubicBezTo>
                  <a:cubicBezTo>
                    <a:pt x="6050" y="219"/>
                    <a:pt x="6248" y="199"/>
                    <a:pt x="6406" y="159"/>
                  </a:cubicBezTo>
                  <a:cubicBezTo>
                    <a:pt x="6486" y="140"/>
                    <a:pt x="6565" y="120"/>
                    <a:pt x="6644" y="120"/>
                  </a:cubicBezTo>
                  <a:cubicBezTo>
                    <a:pt x="6704" y="100"/>
                    <a:pt x="6783" y="100"/>
                    <a:pt x="6843" y="100"/>
                  </a:cubicBezTo>
                  <a:cubicBezTo>
                    <a:pt x="6962" y="80"/>
                    <a:pt x="7061" y="80"/>
                    <a:pt x="7140" y="60"/>
                  </a:cubicBezTo>
                  <a:cubicBezTo>
                    <a:pt x="7279" y="60"/>
                    <a:pt x="7358" y="40"/>
                    <a:pt x="7358" y="21"/>
                  </a:cubicBezTo>
                  <a:lnTo>
                    <a:pt x="6625" y="21"/>
                  </a:lnTo>
                  <a:cubicBezTo>
                    <a:pt x="6545" y="21"/>
                    <a:pt x="6466" y="40"/>
                    <a:pt x="6387" y="40"/>
                  </a:cubicBezTo>
                  <a:cubicBezTo>
                    <a:pt x="6208" y="60"/>
                    <a:pt x="6010" y="80"/>
                    <a:pt x="5792" y="120"/>
                  </a:cubicBezTo>
                  <a:cubicBezTo>
                    <a:pt x="5574" y="179"/>
                    <a:pt x="5316" y="219"/>
                    <a:pt x="5038" y="318"/>
                  </a:cubicBezTo>
                  <a:cubicBezTo>
                    <a:pt x="4483" y="497"/>
                    <a:pt x="3828" y="794"/>
                    <a:pt x="3134" y="1270"/>
                  </a:cubicBezTo>
                  <a:cubicBezTo>
                    <a:pt x="2420" y="1746"/>
                    <a:pt x="1687" y="2460"/>
                    <a:pt x="1072" y="3451"/>
                  </a:cubicBezTo>
                  <a:cubicBezTo>
                    <a:pt x="755" y="3947"/>
                    <a:pt x="497" y="4522"/>
                    <a:pt x="298" y="5157"/>
                  </a:cubicBezTo>
                  <a:cubicBezTo>
                    <a:pt x="100" y="5811"/>
                    <a:pt x="1" y="6525"/>
                    <a:pt x="1" y="7279"/>
                  </a:cubicBezTo>
                  <a:cubicBezTo>
                    <a:pt x="1" y="8032"/>
                    <a:pt x="120" y="8845"/>
                    <a:pt x="398" y="9659"/>
                  </a:cubicBezTo>
                  <a:cubicBezTo>
                    <a:pt x="675" y="10472"/>
                    <a:pt x="1112" y="11285"/>
                    <a:pt x="1726" y="11999"/>
                  </a:cubicBezTo>
                  <a:cubicBezTo>
                    <a:pt x="2361" y="12732"/>
                    <a:pt x="3154" y="13387"/>
                    <a:pt x="4106" y="13863"/>
                  </a:cubicBezTo>
                  <a:cubicBezTo>
                    <a:pt x="5058" y="14319"/>
                    <a:pt x="6169" y="14597"/>
                    <a:pt x="7339" y="14616"/>
                  </a:cubicBezTo>
                  <a:cubicBezTo>
                    <a:pt x="8528" y="14597"/>
                    <a:pt x="9639" y="14319"/>
                    <a:pt x="10591" y="13863"/>
                  </a:cubicBezTo>
                  <a:cubicBezTo>
                    <a:pt x="11543" y="13387"/>
                    <a:pt x="12336" y="12732"/>
                    <a:pt x="12951" y="11999"/>
                  </a:cubicBezTo>
                  <a:cubicBezTo>
                    <a:pt x="13585" y="11285"/>
                    <a:pt x="14022" y="10472"/>
                    <a:pt x="14299" y="9659"/>
                  </a:cubicBezTo>
                  <a:cubicBezTo>
                    <a:pt x="14577" y="8845"/>
                    <a:pt x="14696" y="8032"/>
                    <a:pt x="14696" y="7279"/>
                  </a:cubicBezTo>
                  <a:cubicBezTo>
                    <a:pt x="14696" y="6525"/>
                    <a:pt x="14597" y="5811"/>
                    <a:pt x="14399" y="5157"/>
                  </a:cubicBezTo>
                  <a:cubicBezTo>
                    <a:pt x="14200" y="4522"/>
                    <a:pt x="13942" y="3947"/>
                    <a:pt x="13625" y="3451"/>
                  </a:cubicBezTo>
                  <a:cubicBezTo>
                    <a:pt x="13010" y="2460"/>
                    <a:pt x="12277" y="1746"/>
                    <a:pt x="11563" y="1270"/>
                  </a:cubicBezTo>
                  <a:cubicBezTo>
                    <a:pt x="10869" y="794"/>
                    <a:pt x="10214" y="497"/>
                    <a:pt x="9659" y="318"/>
                  </a:cubicBezTo>
                  <a:cubicBezTo>
                    <a:pt x="9381" y="219"/>
                    <a:pt x="9123" y="179"/>
                    <a:pt x="8905" y="120"/>
                  </a:cubicBezTo>
                  <a:cubicBezTo>
                    <a:pt x="8687" y="80"/>
                    <a:pt x="8469" y="60"/>
                    <a:pt x="8310" y="40"/>
                  </a:cubicBezTo>
                  <a:cubicBezTo>
                    <a:pt x="8231" y="21"/>
                    <a:pt x="8152" y="21"/>
                    <a:pt x="8072" y="21"/>
                  </a:cubicBezTo>
                  <a:cubicBezTo>
                    <a:pt x="7993" y="21"/>
                    <a:pt x="7933" y="1"/>
                    <a:pt x="78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
            <p:cNvSpPr/>
            <p:nvPr/>
          </p:nvSpPr>
          <p:spPr>
            <a:xfrm>
              <a:off x="-75479" y="2162684"/>
              <a:ext cx="3788275" cy="3399204"/>
            </a:xfrm>
            <a:custGeom>
              <a:rect b="b" l="l" r="r" t="t"/>
              <a:pathLst>
                <a:path extrusionOk="0" h="105985" w="118116">
                  <a:moveTo>
                    <a:pt x="105245" y="40085"/>
                  </a:moveTo>
                  <a:lnTo>
                    <a:pt x="105245" y="40085"/>
                  </a:lnTo>
                  <a:cubicBezTo>
                    <a:pt x="105245" y="40085"/>
                    <a:pt x="105265" y="40145"/>
                    <a:pt x="105324" y="40264"/>
                  </a:cubicBezTo>
                  <a:cubicBezTo>
                    <a:pt x="105285" y="40145"/>
                    <a:pt x="105245" y="40085"/>
                    <a:pt x="105245" y="40085"/>
                  </a:cubicBezTo>
                  <a:close/>
                  <a:moveTo>
                    <a:pt x="94333" y="47755"/>
                  </a:moveTo>
                  <a:cubicBezTo>
                    <a:pt x="94338" y="47755"/>
                    <a:pt x="94338" y="47760"/>
                    <a:pt x="94338" y="47760"/>
                  </a:cubicBezTo>
                  <a:lnTo>
                    <a:pt x="94321" y="47760"/>
                  </a:lnTo>
                  <a:cubicBezTo>
                    <a:pt x="94327" y="47756"/>
                    <a:pt x="94330" y="47755"/>
                    <a:pt x="94333" y="47755"/>
                  </a:cubicBezTo>
                  <a:close/>
                  <a:moveTo>
                    <a:pt x="46078" y="1"/>
                  </a:moveTo>
                  <a:cubicBezTo>
                    <a:pt x="45307" y="1"/>
                    <a:pt x="44534" y="30"/>
                    <a:pt x="43748" y="46"/>
                  </a:cubicBezTo>
                  <a:cubicBezTo>
                    <a:pt x="42776" y="86"/>
                    <a:pt x="41805" y="105"/>
                    <a:pt x="40793" y="185"/>
                  </a:cubicBezTo>
                  <a:lnTo>
                    <a:pt x="40813" y="185"/>
                  </a:lnTo>
                  <a:cubicBezTo>
                    <a:pt x="38691" y="403"/>
                    <a:pt x="36549" y="780"/>
                    <a:pt x="34328" y="1315"/>
                  </a:cubicBezTo>
                  <a:cubicBezTo>
                    <a:pt x="32107" y="1870"/>
                    <a:pt x="29846" y="2604"/>
                    <a:pt x="27566" y="3536"/>
                  </a:cubicBezTo>
                  <a:cubicBezTo>
                    <a:pt x="25305" y="4468"/>
                    <a:pt x="23005" y="5599"/>
                    <a:pt x="20744" y="6947"/>
                  </a:cubicBezTo>
                  <a:cubicBezTo>
                    <a:pt x="18463" y="8316"/>
                    <a:pt x="16242" y="9902"/>
                    <a:pt x="14120" y="11786"/>
                  </a:cubicBezTo>
                  <a:cubicBezTo>
                    <a:pt x="9916" y="15554"/>
                    <a:pt x="6227" y="20472"/>
                    <a:pt x="3669" y="26322"/>
                  </a:cubicBezTo>
                  <a:cubicBezTo>
                    <a:pt x="2400" y="29257"/>
                    <a:pt x="1408" y="32411"/>
                    <a:pt x="774" y="35722"/>
                  </a:cubicBezTo>
                  <a:cubicBezTo>
                    <a:pt x="436" y="37388"/>
                    <a:pt x="238" y="39094"/>
                    <a:pt x="99" y="40819"/>
                  </a:cubicBezTo>
                  <a:cubicBezTo>
                    <a:pt x="60" y="41255"/>
                    <a:pt x="60" y="41692"/>
                    <a:pt x="40" y="42128"/>
                  </a:cubicBezTo>
                  <a:cubicBezTo>
                    <a:pt x="20" y="42564"/>
                    <a:pt x="0" y="43000"/>
                    <a:pt x="0" y="43457"/>
                  </a:cubicBezTo>
                  <a:cubicBezTo>
                    <a:pt x="20" y="43893"/>
                    <a:pt x="20" y="44329"/>
                    <a:pt x="20" y="44765"/>
                  </a:cubicBezTo>
                  <a:lnTo>
                    <a:pt x="40" y="45440"/>
                  </a:lnTo>
                  <a:lnTo>
                    <a:pt x="79" y="46114"/>
                  </a:lnTo>
                  <a:cubicBezTo>
                    <a:pt x="298" y="49664"/>
                    <a:pt x="972" y="53313"/>
                    <a:pt x="2241" y="56843"/>
                  </a:cubicBezTo>
                  <a:cubicBezTo>
                    <a:pt x="2896" y="58627"/>
                    <a:pt x="3689" y="60353"/>
                    <a:pt x="4641" y="62038"/>
                  </a:cubicBezTo>
                  <a:cubicBezTo>
                    <a:pt x="5593" y="63704"/>
                    <a:pt x="6723" y="65311"/>
                    <a:pt x="8032" y="66798"/>
                  </a:cubicBezTo>
                  <a:cubicBezTo>
                    <a:pt x="9321" y="68305"/>
                    <a:pt x="10808" y="69673"/>
                    <a:pt x="12434" y="70883"/>
                  </a:cubicBezTo>
                  <a:cubicBezTo>
                    <a:pt x="13248" y="71498"/>
                    <a:pt x="14100" y="72033"/>
                    <a:pt x="14993" y="72569"/>
                  </a:cubicBezTo>
                  <a:cubicBezTo>
                    <a:pt x="15885" y="73065"/>
                    <a:pt x="16797" y="73560"/>
                    <a:pt x="17749" y="73957"/>
                  </a:cubicBezTo>
                  <a:cubicBezTo>
                    <a:pt x="18701" y="74373"/>
                    <a:pt x="19693" y="74711"/>
                    <a:pt x="20704" y="75008"/>
                  </a:cubicBezTo>
                  <a:cubicBezTo>
                    <a:pt x="21716" y="75266"/>
                    <a:pt x="22747" y="75524"/>
                    <a:pt x="23818" y="75643"/>
                  </a:cubicBezTo>
                  <a:cubicBezTo>
                    <a:pt x="24784" y="75770"/>
                    <a:pt x="25767" y="75835"/>
                    <a:pt x="26755" y="75835"/>
                  </a:cubicBezTo>
                  <a:cubicBezTo>
                    <a:pt x="27917" y="75835"/>
                    <a:pt x="29086" y="75746"/>
                    <a:pt x="30243" y="75563"/>
                  </a:cubicBezTo>
                  <a:cubicBezTo>
                    <a:pt x="30521" y="75524"/>
                    <a:pt x="30778" y="75464"/>
                    <a:pt x="31056" y="75425"/>
                  </a:cubicBezTo>
                  <a:cubicBezTo>
                    <a:pt x="31314" y="75365"/>
                    <a:pt x="31592" y="75306"/>
                    <a:pt x="31849" y="75246"/>
                  </a:cubicBezTo>
                  <a:lnTo>
                    <a:pt x="32643" y="75048"/>
                  </a:lnTo>
                  <a:cubicBezTo>
                    <a:pt x="32781" y="75008"/>
                    <a:pt x="32920" y="74968"/>
                    <a:pt x="33059" y="74929"/>
                  </a:cubicBezTo>
                  <a:lnTo>
                    <a:pt x="33436" y="74810"/>
                  </a:lnTo>
                  <a:lnTo>
                    <a:pt x="34229" y="74552"/>
                  </a:lnTo>
                  <a:lnTo>
                    <a:pt x="35003" y="74254"/>
                  </a:lnTo>
                  <a:cubicBezTo>
                    <a:pt x="35121" y="74195"/>
                    <a:pt x="35260" y="74155"/>
                    <a:pt x="35379" y="74096"/>
                  </a:cubicBezTo>
                  <a:lnTo>
                    <a:pt x="35776" y="73917"/>
                  </a:lnTo>
                  <a:cubicBezTo>
                    <a:pt x="36014" y="73798"/>
                    <a:pt x="36272" y="73699"/>
                    <a:pt x="36530" y="73580"/>
                  </a:cubicBezTo>
                  <a:cubicBezTo>
                    <a:pt x="38493" y="72549"/>
                    <a:pt x="40377" y="71240"/>
                    <a:pt x="41904" y="69554"/>
                  </a:cubicBezTo>
                  <a:cubicBezTo>
                    <a:pt x="43470" y="67889"/>
                    <a:pt x="44700" y="65886"/>
                    <a:pt x="45573" y="63724"/>
                  </a:cubicBezTo>
                  <a:cubicBezTo>
                    <a:pt x="45751" y="63169"/>
                    <a:pt x="45989" y="62633"/>
                    <a:pt x="46128" y="62078"/>
                  </a:cubicBezTo>
                  <a:cubicBezTo>
                    <a:pt x="46207" y="61781"/>
                    <a:pt x="46287" y="61503"/>
                    <a:pt x="46346" y="61225"/>
                  </a:cubicBezTo>
                  <a:lnTo>
                    <a:pt x="46525" y="60353"/>
                  </a:lnTo>
                  <a:cubicBezTo>
                    <a:pt x="46604" y="60075"/>
                    <a:pt x="46624" y="59778"/>
                    <a:pt x="46663" y="59480"/>
                  </a:cubicBezTo>
                  <a:cubicBezTo>
                    <a:pt x="46703" y="59203"/>
                    <a:pt x="46763" y="58905"/>
                    <a:pt x="46763" y="58608"/>
                  </a:cubicBezTo>
                  <a:lnTo>
                    <a:pt x="46822" y="57715"/>
                  </a:lnTo>
                  <a:cubicBezTo>
                    <a:pt x="46842" y="57418"/>
                    <a:pt x="46822" y="57120"/>
                    <a:pt x="46822" y="56823"/>
                  </a:cubicBezTo>
                  <a:cubicBezTo>
                    <a:pt x="46802" y="55633"/>
                    <a:pt x="46663" y="54443"/>
                    <a:pt x="46346" y="53273"/>
                  </a:cubicBezTo>
                  <a:cubicBezTo>
                    <a:pt x="46227" y="52698"/>
                    <a:pt x="46029" y="52103"/>
                    <a:pt x="45811" y="51548"/>
                  </a:cubicBezTo>
                  <a:cubicBezTo>
                    <a:pt x="45751" y="51409"/>
                    <a:pt x="45692" y="51270"/>
                    <a:pt x="45632" y="51131"/>
                  </a:cubicBezTo>
                  <a:cubicBezTo>
                    <a:pt x="45592" y="51052"/>
                    <a:pt x="45573" y="50992"/>
                    <a:pt x="45533" y="50913"/>
                  </a:cubicBezTo>
                  <a:lnTo>
                    <a:pt x="45414" y="50715"/>
                  </a:lnTo>
                  <a:cubicBezTo>
                    <a:pt x="45255" y="50457"/>
                    <a:pt x="45097" y="50199"/>
                    <a:pt x="44938" y="49941"/>
                  </a:cubicBezTo>
                  <a:cubicBezTo>
                    <a:pt x="44581" y="49446"/>
                    <a:pt x="44224" y="48950"/>
                    <a:pt x="43808" y="48494"/>
                  </a:cubicBezTo>
                  <a:lnTo>
                    <a:pt x="43490" y="48157"/>
                  </a:lnTo>
                  <a:lnTo>
                    <a:pt x="43411" y="48077"/>
                  </a:lnTo>
                  <a:cubicBezTo>
                    <a:pt x="43411" y="48057"/>
                    <a:pt x="43371" y="48038"/>
                    <a:pt x="43371" y="48018"/>
                  </a:cubicBezTo>
                  <a:lnTo>
                    <a:pt x="43312" y="47998"/>
                  </a:lnTo>
                  <a:lnTo>
                    <a:pt x="43133" y="47859"/>
                  </a:lnTo>
                  <a:cubicBezTo>
                    <a:pt x="42876" y="47681"/>
                    <a:pt x="42598" y="47502"/>
                    <a:pt x="42320" y="47383"/>
                  </a:cubicBezTo>
                  <a:cubicBezTo>
                    <a:pt x="41609" y="47027"/>
                    <a:pt x="40799" y="46818"/>
                    <a:pt x="39991" y="46818"/>
                  </a:cubicBezTo>
                  <a:cubicBezTo>
                    <a:pt x="39538" y="46818"/>
                    <a:pt x="39086" y="46884"/>
                    <a:pt x="38651" y="47026"/>
                  </a:cubicBezTo>
                  <a:cubicBezTo>
                    <a:pt x="38037" y="47244"/>
                    <a:pt x="37501" y="47601"/>
                    <a:pt x="37045" y="48038"/>
                  </a:cubicBezTo>
                  <a:cubicBezTo>
                    <a:pt x="36589" y="48494"/>
                    <a:pt x="36232" y="49049"/>
                    <a:pt x="35974" y="49624"/>
                  </a:cubicBezTo>
                  <a:cubicBezTo>
                    <a:pt x="35459" y="50774"/>
                    <a:pt x="35240" y="52043"/>
                    <a:pt x="35082" y="53293"/>
                  </a:cubicBezTo>
                  <a:cubicBezTo>
                    <a:pt x="35022" y="53927"/>
                    <a:pt x="34983" y="54542"/>
                    <a:pt x="34903" y="55157"/>
                  </a:cubicBezTo>
                  <a:cubicBezTo>
                    <a:pt x="34824" y="55792"/>
                    <a:pt x="34725" y="56406"/>
                    <a:pt x="34566" y="57021"/>
                  </a:cubicBezTo>
                  <a:cubicBezTo>
                    <a:pt x="34408" y="57616"/>
                    <a:pt x="34229" y="58211"/>
                    <a:pt x="33951" y="58786"/>
                  </a:cubicBezTo>
                  <a:cubicBezTo>
                    <a:pt x="33674" y="59341"/>
                    <a:pt x="33317" y="59857"/>
                    <a:pt x="32861" y="60273"/>
                  </a:cubicBezTo>
                  <a:lnTo>
                    <a:pt x="32801" y="60313"/>
                  </a:lnTo>
                  <a:lnTo>
                    <a:pt x="32801" y="60349"/>
                  </a:lnTo>
                  <a:lnTo>
                    <a:pt x="32801" y="60349"/>
                  </a:lnTo>
                  <a:cubicBezTo>
                    <a:pt x="31474" y="61569"/>
                    <a:pt x="29537" y="62439"/>
                    <a:pt x="27407" y="62673"/>
                  </a:cubicBezTo>
                  <a:cubicBezTo>
                    <a:pt x="26998" y="62718"/>
                    <a:pt x="26583" y="62740"/>
                    <a:pt x="26165" y="62740"/>
                  </a:cubicBezTo>
                  <a:cubicBezTo>
                    <a:pt x="25469" y="62740"/>
                    <a:pt x="24762" y="62678"/>
                    <a:pt x="24056" y="62554"/>
                  </a:cubicBezTo>
                  <a:cubicBezTo>
                    <a:pt x="22925" y="62356"/>
                    <a:pt x="21834" y="61939"/>
                    <a:pt x="20783" y="61424"/>
                  </a:cubicBezTo>
                  <a:cubicBezTo>
                    <a:pt x="19256" y="60630"/>
                    <a:pt x="17888" y="59579"/>
                    <a:pt x="16718" y="58350"/>
                  </a:cubicBezTo>
                  <a:cubicBezTo>
                    <a:pt x="15548" y="57120"/>
                    <a:pt x="14537" y="55752"/>
                    <a:pt x="13743" y="54265"/>
                  </a:cubicBezTo>
                  <a:cubicBezTo>
                    <a:pt x="12097" y="51330"/>
                    <a:pt x="11225" y="48057"/>
                    <a:pt x="11007" y="44785"/>
                  </a:cubicBezTo>
                  <a:cubicBezTo>
                    <a:pt x="10769" y="41513"/>
                    <a:pt x="11225" y="38261"/>
                    <a:pt x="12137" y="35187"/>
                  </a:cubicBezTo>
                  <a:cubicBezTo>
                    <a:pt x="13049" y="32133"/>
                    <a:pt x="14457" y="29257"/>
                    <a:pt x="16282" y="26739"/>
                  </a:cubicBezTo>
                  <a:cubicBezTo>
                    <a:pt x="17194" y="25470"/>
                    <a:pt x="18205" y="24300"/>
                    <a:pt x="19296" y="23209"/>
                  </a:cubicBezTo>
                  <a:cubicBezTo>
                    <a:pt x="20407" y="22158"/>
                    <a:pt x="21577" y="21186"/>
                    <a:pt x="22806" y="20294"/>
                  </a:cubicBezTo>
                  <a:cubicBezTo>
                    <a:pt x="25285" y="18529"/>
                    <a:pt x="27982" y="17180"/>
                    <a:pt x="30759" y="16169"/>
                  </a:cubicBezTo>
                  <a:cubicBezTo>
                    <a:pt x="35056" y="14639"/>
                    <a:pt x="39519" y="13947"/>
                    <a:pt x="43884" y="13947"/>
                  </a:cubicBezTo>
                  <a:cubicBezTo>
                    <a:pt x="45178" y="13947"/>
                    <a:pt x="46464" y="14008"/>
                    <a:pt x="47734" y="14126"/>
                  </a:cubicBezTo>
                  <a:cubicBezTo>
                    <a:pt x="50511" y="14384"/>
                    <a:pt x="53228" y="14919"/>
                    <a:pt x="55825" y="15673"/>
                  </a:cubicBezTo>
                  <a:cubicBezTo>
                    <a:pt x="58443" y="16427"/>
                    <a:pt x="60942" y="17378"/>
                    <a:pt x="63322" y="18489"/>
                  </a:cubicBezTo>
                  <a:cubicBezTo>
                    <a:pt x="65721" y="19600"/>
                    <a:pt x="67982" y="20889"/>
                    <a:pt x="70144" y="22257"/>
                  </a:cubicBezTo>
                  <a:cubicBezTo>
                    <a:pt x="72285" y="23645"/>
                    <a:pt x="74328" y="25113"/>
                    <a:pt x="76272" y="26659"/>
                  </a:cubicBezTo>
                  <a:cubicBezTo>
                    <a:pt x="78215" y="28206"/>
                    <a:pt x="80040" y="29832"/>
                    <a:pt x="81765" y="31498"/>
                  </a:cubicBezTo>
                  <a:cubicBezTo>
                    <a:pt x="83510" y="33144"/>
                    <a:pt x="85097" y="34889"/>
                    <a:pt x="86564" y="36694"/>
                  </a:cubicBezTo>
                  <a:cubicBezTo>
                    <a:pt x="89498" y="40302"/>
                    <a:pt x="91977" y="44069"/>
                    <a:pt x="94217" y="47796"/>
                  </a:cubicBezTo>
                  <a:lnTo>
                    <a:pt x="94217" y="47796"/>
                  </a:lnTo>
                  <a:cubicBezTo>
                    <a:pt x="94218" y="47804"/>
                    <a:pt x="94219" y="47812"/>
                    <a:pt x="94219" y="47819"/>
                  </a:cubicBezTo>
                  <a:cubicBezTo>
                    <a:pt x="94224" y="47819"/>
                    <a:pt x="94228" y="47819"/>
                    <a:pt x="94231" y="47820"/>
                  </a:cubicBezTo>
                  <a:lnTo>
                    <a:pt x="94231" y="47820"/>
                  </a:lnTo>
                  <a:lnTo>
                    <a:pt x="94239" y="47839"/>
                  </a:lnTo>
                  <a:cubicBezTo>
                    <a:pt x="97491" y="53253"/>
                    <a:pt x="100228" y="58647"/>
                    <a:pt x="102647" y="63863"/>
                  </a:cubicBezTo>
                  <a:cubicBezTo>
                    <a:pt x="105067" y="69098"/>
                    <a:pt x="107169" y="74175"/>
                    <a:pt x="109033" y="79034"/>
                  </a:cubicBezTo>
                  <a:cubicBezTo>
                    <a:pt x="110877" y="83912"/>
                    <a:pt x="112503" y="88592"/>
                    <a:pt x="113911" y="93074"/>
                  </a:cubicBezTo>
                  <a:cubicBezTo>
                    <a:pt x="114606" y="95295"/>
                    <a:pt x="115260" y="97497"/>
                    <a:pt x="115835" y="99619"/>
                  </a:cubicBezTo>
                  <a:cubicBezTo>
                    <a:pt x="116133" y="100690"/>
                    <a:pt x="116410" y="101741"/>
                    <a:pt x="116668" y="102792"/>
                  </a:cubicBezTo>
                  <a:cubicBezTo>
                    <a:pt x="116787" y="103307"/>
                    <a:pt x="116926" y="103823"/>
                    <a:pt x="117045" y="104339"/>
                  </a:cubicBezTo>
                  <a:cubicBezTo>
                    <a:pt x="117184" y="104894"/>
                    <a:pt x="117303" y="105449"/>
                    <a:pt x="117422" y="105984"/>
                  </a:cubicBezTo>
                  <a:cubicBezTo>
                    <a:pt x="117699" y="105925"/>
                    <a:pt x="117977" y="105866"/>
                    <a:pt x="118116" y="105846"/>
                  </a:cubicBezTo>
                  <a:cubicBezTo>
                    <a:pt x="117997" y="104200"/>
                    <a:pt x="117898" y="102593"/>
                    <a:pt x="117798" y="101007"/>
                  </a:cubicBezTo>
                  <a:cubicBezTo>
                    <a:pt x="117679" y="99460"/>
                    <a:pt x="117580" y="97953"/>
                    <a:pt x="117461" y="96485"/>
                  </a:cubicBezTo>
                  <a:cubicBezTo>
                    <a:pt x="117243" y="93530"/>
                    <a:pt x="117025" y="90714"/>
                    <a:pt x="116767" y="88037"/>
                  </a:cubicBezTo>
                  <a:cubicBezTo>
                    <a:pt x="116271" y="82683"/>
                    <a:pt x="115676" y="77864"/>
                    <a:pt x="115002" y="73541"/>
                  </a:cubicBezTo>
                  <a:cubicBezTo>
                    <a:pt x="114328" y="69237"/>
                    <a:pt x="113574" y="65410"/>
                    <a:pt x="112801" y="62058"/>
                  </a:cubicBezTo>
                  <a:cubicBezTo>
                    <a:pt x="112067" y="58707"/>
                    <a:pt x="111254" y="55811"/>
                    <a:pt x="110481" y="53352"/>
                  </a:cubicBezTo>
                  <a:cubicBezTo>
                    <a:pt x="108914" y="48395"/>
                    <a:pt x="107526" y="45103"/>
                    <a:pt x="106614" y="43020"/>
                  </a:cubicBezTo>
                  <a:cubicBezTo>
                    <a:pt x="106157" y="41989"/>
                    <a:pt x="105820" y="41255"/>
                    <a:pt x="105582" y="40779"/>
                  </a:cubicBezTo>
                  <a:cubicBezTo>
                    <a:pt x="105463" y="40541"/>
                    <a:pt x="105384" y="40363"/>
                    <a:pt x="105324" y="40264"/>
                  </a:cubicBezTo>
                  <a:lnTo>
                    <a:pt x="105324" y="40264"/>
                  </a:lnTo>
                  <a:cubicBezTo>
                    <a:pt x="105364" y="40383"/>
                    <a:pt x="105443" y="40561"/>
                    <a:pt x="105562" y="40799"/>
                  </a:cubicBezTo>
                  <a:cubicBezTo>
                    <a:pt x="105761" y="41275"/>
                    <a:pt x="106098" y="42009"/>
                    <a:pt x="106554" y="43060"/>
                  </a:cubicBezTo>
                  <a:cubicBezTo>
                    <a:pt x="107427" y="45142"/>
                    <a:pt x="108795" y="48434"/>
                    <a:pt x="110342" y="53372"/>
                  </a:cubicBezTo>
                  <a:cubicBezTo>
                    <a:pt x="111115" y="55851"/>
                    <a:pt x="111928" y="58727"/>
                    <a:pt x="112642" y="62098"/>
                  </a:cubicBezTo>
                  <a:cubicBezTo>
                    <a:pt x="113416" y="65449"/>
                    <a:pt x="114149" y="69257"/>
                    <a:pt x="114824" y="73580"/>
                  </a:cubicBezTo>
                  <a:cubicBezTo>
                    <a:pt x="115478" y="77884"/>
                    <a:pt x="116073" y="82703"/>
                    <a:pt x="116569" y="88057"/>
                  </a:cubicBezTo>
                  <a:cubicBezTo>
                    <a:pt x="116807" y="90734"/>
                    <a:pt x="117025" y="93550"/>
                    <a:pt x="117243" y="96505"/>
                  </a:cubicBezTo>
                  <a:cubicBezTo>
                    <a:pt x="117362" y="97973"/>
                    <a:pt x="117461" y="99480"/>
                    <a:pt x="117560" y="101027"/>
                  </a:cubicBezTo>
                  <a:cubicBezTo>
                    <a:pt x="117660" y="102534"/>
                    <a:pt x="117759" y="104081"/>
                    <a:pt x="117878" y="105667"/>
                  </a:cubicBezTo>
                  <a:cubicBezTo>
                    <a:pt x="117818" y="105667"/>
                    <a:pt x="117699" y="105687"/>
                    <a:pt x="117600" y="105707"/>
                  </a:cubicBezTo>
                  <a:cubicBezTo>
                    <a:pt x="117481" y="105251"/>
                    <a:pt x="117382" y="104775"/>
                    <a:pt x="117263" y="104279"/>
                  </a:cubicBezTo>
                  <a:cubicBezTo>
                    <a:pt x="117144" y="103763"/>
                    <a:pt x="117025" y="103248"/>
                    <a:pt x="116886" y="102732"/>
                  </a:cubicBezTo>
                  <a:cubicBezTo>
                    <a:pt x="116628" y="101681"/>
                    <a:pt x="116351" y="100630"/>
                    <a:pt x="116053" y="99559"/>
                  </a:cubicBezTo>
                  <a:cubicBezTo>
                    <a:pt x="115478" y="97417"/>
                    <a:pt x="114844" y="95236"/>
                    <a:pt x="114130" y="92995"/>
                  </a:cubicBezTo>
                  <a:cubicBezTo>
                    <a:pt x="112741" y="88513"/>
                    <a:pt x="111115" y="83833"/>
                    <a:pt x="109271" y="78954"/>
                  </a:cubicBezTo>
                  <a:cubicBezTo>
                    <a:pt x="107387" y="74076"/>
                    <a:pt x="105305" y="68999"/>
                    <a:pt x="102885" y="63764"/>
                  </a:cubicBezTo>
                  <a:cubicBezTo>
                    <a:pt x="100466" y="58529"/>
                    <a:pt x="97730" y="53117"/>
                    <a:pt x="94479" y="47684"/>
                  </a:cubicBezTo>
                  <a:lnTo>
                    <a:pt x="94479" y="47684"/>
                  </a:lnTo>
                  <a:cubicBezTo>
                    <a:pt x="94472" y="47665"/>
                    <a:pt x="94465" y="47649"/>
                    <a:pt x="94457" y="47641"/>
                  </a:cubicBezTo>
                  <a:cubicBezTo>
                    <a:pt x="92216" y="43913"/>
                    <a:pt x="89737" y="40145"/>
                    <a:pt x="86782" y="36516"/>
                  </a:cubicBezTo>
                  <a:cubicBezTo>
                    <a:pt x="85315" y="34711"/>
                    <a:pt x="83708" y="32946"/>
                    <a:pt x="81963" y="31280"/>
                  </a:cubicBezTo>
                  <a:cubicBezTo>
                    <a:pt x="80218" y="29614"/>
                    <a:pt x="78394" y="27988"/>
                    <a:pt x="76450" y="26441"/>
                  </a:cubicBezTo>
                  <a:cubicBezTo>
                    <a:pt x="74507" y="24894"/>
                    <a:pt x="72464" y="23407"/>
                    <a:pt x="70282" y="22019"/>
                  </a:cubicBezTo>
                  <a:cubicBezTo>
                    <a:pt x="68121" y="20631"/>
                    <a:pt x="65860" y="19342"/>
                    <a:pt x="63441" y="18231"/>
                  </a:cubicBezTo>
                  <a:cubicBezTo>
                    <a:pt x="61041" y="17121"/>
                    <a:pt x="58523" y="16149"/>
                    <a:pt x="55905" y="15395"/>
                  </a:cubicBezTo>
                  <a:cubicBezTo>
                    <a:pt x="53287" y="14642"/>
                    <a:pt x="50550" y="14086"/>
                    <a:pt x="47754" y="13829"/>
                  </a:cubicBezTo>
                  <a:cubicBezTo>
                    <a:pt x="46477" y="13711"/>
                    <a:pt x="45185" y="13650"/>
                    <a:pt x="43884" y="13650"/>
                  </a:cubicBezTo>
                  <a:cubicBezTo>
                    <a:pt x="39487" y="13650"/>
                    <a:pt x="34990" y="14345"/>
                    <a:pt x="30659" y="15891"/>
                  </a:cubicBezTo>
                  <a:cubicBezTo>
                    <a:pt x="27863" y="16902"/>
                    <a:pt x="25126" y="18271"/>
                    <a:pt x="22648" y="20056"/>
                  </a:cubicBezTo>
                  <a:cubicBezTo>
                    <a:pt x="21398" y="20948"/>
                    <a:pt x="20208" y="21920"/>
                    <a:pt x="19078" y="22991"/>
                  </a:cubicBezTo>
                  <a:cubicBezTo>
                    <a:pt x="17967" y="24081"/>
                    <a:pt x="16956" y="25271"/>
                    <a:pt x="16044" y="26560"/>
                  </a:cubicBezTo>
                  <a:cubicBezTo>
                    <a:pt x="14199" y="29119"/>
                    <a:pt x="12772" y="32014"/>
                    <a:pt x="11839" y="35108"/>
                  </a:cubicBezTo>
                  <a:cubicBezTo>
                    <a:pt x="10927" y="38201"/>
                    <a:pt x="10471" y="41493"/>
                    <a:pt x="10709" y="44805"/>
                  </a:cubicBezTo>
                  <a:cubicBezTo>
                    <a:pt x="10927" y="48097"/>
                    <a:pt x="11800" y="51429"/>
                    <a:pt x="13485" y="54403"/>
                  </a:cubicBezTo>
                  <a:cubicBezTo>
                    <a:pt x="14299" y="55911"/>
                    <a:pt x="15310" y="57299"/>
                    <a:pt x="16500" y="58548"/>
                  </a:cubicBezTo>
                  <a:cubicBezTo>
                    <a:pt x="17690" y="59797"/>
                    <a:pt x="19098" y="60868"/>
                    <a:pt x="20645" y="61681"/>
                  </a:cubicBezTo>
                  <a:cubicBezTo>
                    <a:pt x="21716" y="62217"/>
                    <a:pt x="22846" y="62633"/>
                    <a:pt x="23996" y="62832"/>
                  </a:cubicBezTo>
                  <a:cubicBezTo>
                    <a:pt x="24725" y="62970"/>
                    <a:pt x="25461" y="63036"/>
                    <a:pt x="26185" y="63036"/>
                  </a:cubicBezTo>
                  <a:cubicBezTo>
                    <a:pt x="26605" y="63036"/>
                    <a:pt x="27020" y="63014"/>
                    <a:pt x="27427" y="62970"/>
                  </a:cubicBezTo>
                  <a:cubicBezTo>
                    <a:pt x="29668" y="62713"/>
                    <a:pt x="31671" y="61800"/>
                    <a:pt x="33059" y="60511"/>
                  </a:cubicBezTo>
                  <a:lnTo>
                    <a:pt x="33099" y="60472"/>
                  </a:lnTo>
                  <a:lnTo>
                    <a:pt x="33099" y="60453"/>
                  </a:lnTo>
                  <a:lnTo>
                    <a:pt x="33099" y="60453"/>
                  </a:lnTo>
                  <a:cubicBezTo>
                    <a:pt x="33556" y="60004"/>
                    <a:pt x="33920" y="59464"/>
                    <a:pt x="34209" y="58905"/>
                  </a:cubicBezTo>
                  <a:cubicBezTo>
                    <a:pt x="34487" y="58330"/>
                    <a:pt x="34685" y="57715"/>
                    <a:pt x="34844" y="57081"/>
                  </a:cubicBezTo>
                  <a:cubicBezTo>
                    <a:pt x="35003" y="56466"/>
                    <a:pt x="35102" y="55831"/>
                    <a:pt x="35181" y="55197"/>
                  </a:cubicBezTo>
                  <a:cubicBezTo>
                    <a:pt x="35280" y="54562"/>
                    <a:pt x="35300" y="53947"/>
                    <a:pt x="35379" y="53332"/>
                  </a:cubicBezTo>
                  <a:cubicBezTo>
                    <a:pt x="35518" y="52083"/>
                    <a:pt x="35736" y="50854"/>
                    <a:pt x="36232" y="49743"/>
                  </a:cubicBezTo>
                  <a:cubicBezTo>
                    <a:pt x="36490" y="49188"/>
                    <a:pt x="36827" y="48672"/>
                    <a:pt x="37243" y="48256"/>
                  </a:cubicBezTo>
                  <a:cubicBezTo>
                    <a:pt x="37660" y="47839"/>
                    <a:pt x="38176" y="47502"/>
                    <a:pt x="38731" y="47324"/>
                  </a:cubicBezTo>
                  <a:cubicBezTo>
                    <a:pt x="39144" y="47186"/>
                    <a:pt x="39576" y="47122"/>
                    <a:pt x="40009" y="47122"/>
                  </a:cubicBezTo>
                  <a:cubicBezTo>
                    <a:pt x="40760" y="47122"/>
                    <a:pt x="41515" y="47314"/>
                    <a:pt x="42181" y="47641"/>
                  </a:cubicBezTo>
                  <a:cubicBezTo>
                    <a:pt x="42459" y="47760"/>
                    <a:pt x="42717" y="47919"/>
                    <a:pt x="42955" y="48097"/>
                  </a:cubicBezTo>
                  <a:lnTo>
                    <a:pt x="43133" y="48216"/>
                  </a:lnTo>
                  <a:lnTo>
                    <a:pt x="43173" y="48256"/>
                  </a:lnTo>
                  <a:cubicBezTo>
                    <a:pt x="43183" y="48266"/>
                    <a:pt x="43183" y="48266"/>
                    <a:pt x="43183" y="48266"/>
                  </a:cubicBezTo>
                  <a:cubicBezTo>
                    <a:pt x="43183" y="48266"/>
                    <a:pt x="43183" y="48266"/>
                    <a:pt x="43193" y="48276"/>
                  </a:cubicBezTo>
                  <a:lnTo>
                    <a:pt x="43272" y="48375"/>
                  </a:lnTo>
                  <a:lnTo>
                    <a:pt x="43570" y="48712"/>
                  </a:lnTo>
                  <a:cubicBezTo>
                    <a:pt x="43986" y="49128"/>
                    <a:pt x="44343" y="49624"/>
                    <a:pt x="44680" y="50120"/>
                  </a:cubicBezTo>
                  <a:cubicBezTo>
                    <a:pt x="44839" y="50358"/>
                    <a:pt x="44998" y="50616"/>
                    <a:pt x="45156" y="50873"/>
                  </a:cubicBezTo>
                  <a:lnTo>
                    <a:pt x="45255" y="51072"/>
                  </a:lnTo>
                  <a:cubicBezTo>
                    <a:pt x="45295" y="51111"/>
                    <a:pt x="45335" y="51191"/>
                    <a:pt x="45354" y="51250"/>
                  </a:cubicBezTo>
                  <a:cubicBezTo>
                    <a:pt x="45414" y="51389"/>
                    <a:pt x="45473" y="51528"/>
                    <a:pt x="45533" y="51667"/>
                  </a:cubicBezTo>
                  <a:cubicBezTo>
                    <a:pt x="45751" y="52222"/>
                    <a:pt x="45930" y="52777"/>
                    <a:pt x="46049" y="53352"/>
                  </a:cubicBezTo>
                  <a:cubicBezTo>
                    <a:pt x="46366" y="54503"/>
                    <a:pt x="46485" y="55673"/>
                    <a:pt x="46525" y="56843"/>
                  </a:cubicBezTo>
                  <a:cubicBezTo>
                    <a:pt x="46525" y="57140"/>
                    <a:pt x="46525" y="57418"/>
                    <a:pt x="46525" y="57715"/>
                  </a:cubicBezTo>
                  <a:lnTo>
                    <a:pt x="46465" y="58588"/>
                  </a:lnTo>
                  <a:cubicBezTo>
                    <a:pt x="46465" y="58885"/>
                    <a:pt x="46406" y="59163"/>
                    <a:pt x="46366" y="59460"/>
                  </a:cubicBezTo>
                  <a:cubicBezTo>
                    <a:pt x="46326" y="59738"/>
                    <a:pt x="46306" y="60035"/>
                    <a:pt x="46227" y="60313"/>
                  </a:cubicBezTo>
                  <a:lnTo>
                    <a:pt x="46049" y="61166"/>
                  </a:lnTo>
                  <a:cubicBezTo>
                    <a:pt x="45989" y="61443"/>
                    <a:pt x="45910" y="61721"/>
                    <a:pt x="45830" y="61999"/>
                  </a:cubicBezTo>
                  <a:cubicBezTo>
                    <a:pt x="45692" y="62554"/>
                    <a:pt x="45473" y="63089"/>
                    <a:pt x="45295" y="63625"/>
                  </a:cubicBezTo>
                  <a:cubicBezTo>
                    <a:pt x="44422" y="65747"/>
                    <a:pt x="43233" y="67710"/>
                    <a:pt x="41686" y="69356"/>
                  </a:cubicBezTo>
                  <a:cubicBezTo>
                    <a:pt x="40178" y="71022"/>
                    <a:pt x="38334" y="72311"/>
                    <a:pt x="36391" y="73322"/>
                  </a:cubicBezTo>
                  <a:cubicBezTo>
                    <a:pt x="36133" y="73441"/>
                    <a:pt x="35895" y="73541"/>
                    <a:pt x="35637" y="73660"/>
                  </a:cubicBezTo>
                  <a:lnTo>
                    <a:pt x="35260" y="73838"/>
                  </a:lnTo>
                  <a:cubicBezTo>
                    <a:pt x="35141" y="73878"/>
                    <a:pt x="35022" y="73937"/>
                    <a:pt x="34884" y="73977"/>
                  </a:cubicBezTo>
                  <a:lnTo>
                    <a:pt x="34130" y="74274"/>
                  </a:lnTo>
                  <a:lnTo>
                    <a:pt x="33357" y="74532"/>
                  </a:lnTo>
                  <a:lnTo>
                    <a:pt x="32960" y="74651"/>
                  </a:lnTo>
                  <a:cubicBezTo>
                    <a:pt x="32841" y="74691"/>
                    <a:pt x="32702" y="74730"/>
                    <a:pt x="32563" y="74770"/>
                  </a:cubicBezTo>
                  <a:lnTo>
                    <a:pt x="31790" y="74968"/>
                  </a:lnTo>
                  <a:cubicBezTo>
                    <a:pt x="31512" y="75028"/>
                    <a:pt x="31254" y="75087"/>
                    <a:pt x="30997" y="75127"/>
                  </a:cubicBezTo>
                  <a:cubicBezTo>
                    <a:pt x="30739" y="75187"/>
                    <a:pt x="30461" y="75246"/>
                    <a:pt x="30203" y="75266"/>
                  </a:cubicBezTo>
                  <a:cubicBezTo>
                    <a:pt x="29043" y="75450"/>
                    <a:pt x="27877" y="75546"/>
                    <a:pt x="26718" y="75546"/>
                  </a:cubicBezTo>
                  <a:cubicBezTo>
                    <a:pt x="25757" y="75546"/>
                    <a:pt x="24801" y="75480"/>
                    <a:pt x="23857" y="75345"/>
                  </a:cubicBezTo>
                  <a:cubicBezTo>
                    <a:pt x="22806" y="75226"/>
                    <a:pt x="21795" y="74988"/>
                    <a:pt x="20783" y="74730"/>
                  </a:cubicBezTo>
                  <a:cubicBezTo>
                    <a:pt x="19792" y="74433"/>
                    <a:pt x="18800" y="74116"/>
                    <a:pt x="17868" y="73699"/>
                  </a:cubicBezTo>
                  <a:cubicBezTo>
                    <a:pt x="16916" y="73303"/>
                    <a:pt x="16004" y="72827"/>
                    <a:pt x="15131" y="72331"/>
                  </a:cubicBezTo>
                  <a:cubicBezTo>
                    <a:pt x="14259" y="71795"/>
                    <a:pt x="13406" y="71260"/>
                    <a:pt x="12613" y="70645"/>
                  </a:cubicBezTo>
                  <a:cubicBezTo>
                    <a:pt x="10987" y="69455"/>
                    <a:pt x="9519" y="68107"/>
                    <a:pt x="8250" y="66619"/>
                  </a:cubicBezTo>
                  <a:cubicBezTo>
                    <a:pt x="6961" y="65152"/>
                    <a:pt x="5831" y="63565"/>
                    <a:pt x="4879" y="61900"/>
                  </a:cubicBezTo>
                  <a:cubicBezTo>
                    <a:pt x="3927" y="60234"/>
                    <a:pt x="3153" y="58508"/>
                    <a:pt x="2519" y="56763"/>
                  </a:cubicBezTo>
                  <a:cubicBezTo>
                    <a:pt x="1230" y="53253"/>
                    <a:pt x="575" y="49624"/>
                    <a:pt x="357" y="46094"/>
                  </a:cubicBezTo>
                  <a:lnTo>
                    <a:pt x="317" y="45440"/>
                  </a:lnTo>
                  <a:lnTo>
                    <a:pt x="298" y="44765"/>
                  </a:lnTo>
                  <a:cubicBezTo>
                    <a:pt x="298" y="44329"/>
                    <a:pt x="278" y="43893"/>
                    <a:pt x="278" y="43457"/>
                  </a:cubicBezTo>
                  <a:cubicBezTo>
                    <a:pt x="278" y="43020"/>
                    <a:pt x="298" y="42584"/>
                    <a:pt x="317" y="42148"/>
                  </a:cubicBezTo>
                  <a:cubicBezTo>
                    <a:pt x="337" y="41711"/>
                    <a:pt x="337" y="41275"/>
                    <a:pt x="377" y="40859"/>
                  </a:cubicBezTo>
                  <a:cubicBezTo>
                    <a:pt x="516" y="39133"/>
                    <a:pt x="694" y="37428"/>
                    <a:pt x="1031" y="35782"/>
                  </a:cubicBezTo>
                  <a:cubicBezTo>
                    <a:pt x="1666" y="32490"/>
                    <a:pt x="2658" y="29356"/>
                    <a:pt x="3907" y="26441"/>
                  </a:cubicBezTo>
                  <a:cubicBezTo>
                    <a:pt x="6465" y="20631"/>
                    <a:pt x="10114" y="15732"/>
                    <a:pt x="14299" y="11984"/>
                  </a:cubicBezTo>
                  <a:cubicBezTo>
                    <a:pt x="16381" y="10120"/>
                    <a:pt x="18602" y="8534"/>
                    <a:pt x="20863" y="7165"/>
                  </a:cubicBezTo>
                  <a:cubicBezTo>
                    <a:pt x="23104" y="5817"/>
                    <a:pt x="25384" y="4706"/>
                    <a:pt x="27665" y="3774"/>
                  </a:cubicBezTo>
                  <a:cubicBezTo>
                    <a:pt x="29926" y="2842"/>
                    <a:pt x="32167" y="2108"/>
                    <a:pt x="34388" y="1553"/>
                  </a:cubicBezTo>
                  <a:cubicBezTo>
                    <a:pt x="36569" y="1018"/>
                    <a:pt x="38751" y="641"/>
                    <a:pt x="40813" y="443"/>
                  </a:cubicBezTo>
                  <a:cubicBezTo>
                    <a:pt x="41805" y="343"/>
                    <a:pt x="42776" y="324"/>
                    <a:pt x="43748" y="304"/>
                  </a:cubicBezTo>
                  <a:cubicBezTo>
                    <a:pt x="44542" y="271"/>
                    <a:pt x="45322" y="239"/>
                    <a:pt x="46089" y="239"/>
                  </a:cubicBezTo>
                  <a:cubicBezTo>
                    <a:pt x="46261" y="239"/>
                    <a:pt x="46433" y="241"/>
                    <a:pt x="46604" y="244"/>
                  </a:cubicBezTo>
                  <a:cubicBezTo>
                    <a:pt x="48488" y="284"/>
                    <a:pt x="50332" y="403"/>
                    <a:pt x="52137" y="601"/>
                  </a:cubicBezTo>
                  <a:cubicBezTo>
                    <a:pt x="55706" y="998"/>
                    <a:pt x="59078" y="1672"/>
                    <a:pt x="62231" y="2525"/>
                  </a:cubicBezTo>
                  <a:cubicBezTo>
                    <a:pt x="68518" y="4290"/>
                    <a:pt x="73912" y="6749"/>
                    <a:pt x="78413" y="9466"/>
                  </a:cubicBezTo>
                  <a:cubicBezTo>
                    <a:pt x="82935" y="12163"/>
                    <a:pt x="86604" y="15098"/>
                    <a:pt x="89578" y="17914"/>
                  </a:cubicBezTo>
                  <a:cubicBezTo>
                    <a:pt x="91066" y="19322"/>
                    <a:pt x="92375" y="20730"/>
                    <a:pt x="93545" y="22078"/>
                  </a:cubicBezTo>
                  <a:cubicBezTo>
                    <a:pt x="94695" y="23447"/>
                    <a:pt x="95746" y="24716"/>
                    <a:pt x="96678" y="25926"/>
                  </a:cubicBezTo>
                  <a:cubicBezTo>
                    <a:pt x="98522" y="28365"/>
                    <a:pt x="99950" y="30507"/>
                    <a:pt x="101061" y="32331"/>
                  </a:cubicBezTo>
                  <a:cubicBezTo>
                    <a:pt x="102171" y="34136"/>
                    <a:pt x="102984" y="35623"/>
                    <a:pt x="103599" y="36773"/>
                  </a:cubicBezTo>
                  <a:cubicBezTo>
                    <a:pt x="103916" y="37348"/>
                    <a:pt x="104135" y="37864"/>
                    <a:pt x="104353" y="38281"/>
                  </a:cubicBezTo>
                  <a:cubicBezTo>
                    <a:pt x="104551" y="38697"/>
                    <a:pt x="104730" y="39054"/>
                    <a:pt x="104849" y="39312"/>
                  </a:cubicBezTo>
                  <a:cubicBezTo>
                    <a:pt x="104987" y="39589"/>
                    <a:pt x="105087" y="39768"/>
                    <a:pt x="105146" y="39907"/>
                  </a:cubicBezTo>
                  <a:cubicBezTo>
                    <a:pt x="105186" y="39966"/>
                    <a:pt x="105206" y="40006"/>
                    <a:pt x="105225" y="40046"/>
                  </a:cubicBezTo>
                  <a:cubicBezTo>
                    <a:pt x="105225" y="40065"/>
                    <a:pt x="105245" y="40085"/>
                    <a:pt x="105245" y="40085"/>
                  </a:cubicBezTo>
                  <a:cubicBezTo>
                    <a:pt x="105245" y="40085"/>
                    <a:pt x="105245" y="40065"/>
                    <a:pt x="105225" y="40026"/>
                  </a:cubicBezTo>
                  <a:cubicBezTo>
                    <a:pt x="105225" y="40006"/>
                    <a:pt x="105206" y="39946"/>
                    <a:pt x="105166" y="39887"/>
                  </a:cubicBezTo>
                  <a:cubicBezTo>
                    <a:pt x="105106" y="39768"/>
                    <a:pt x="105027" y="39570"/>
                    <a:pt x="104888" y="39292"/>
                  </a:cubicBezTo>
                  <a:cubicBezTo>
                    <a:pt x="104769" y="39014"/>
                    <a:pt x="104611" y="38677"/>
                    <a:pt x="104412" y="38241"/>
                  </a:cubicBezTo>
                  <a:cubicBezTo>
                    <a:pt x="104194" y="37824"/>
                    <a:pt x="103976" y="37309"/>
                    <a:pt x="103659" y="36734"/>
                  </a:cubicBezTo>
                  <a:cubicBezTo>
                    <a:pt x="103064" y="35584"/>
                    <a:pt x="102251" y="34076"/>
                    <a:pt x="101160" y="32272"/>
                  </a:cubicBezTo>
                  <a:cubicBezTo>
                    <a:pt x="100049" y="30447"/>
                    <a:pt x="98641" y="28286"/>
                    <a:pt x="96797" y="25846"/>
                  </a:cubicBezTo>
                  <a:cubicBezTo>
                    <a:pt x="95865" y="24617"/>
                    <a:pt x="94814" y="23328"/>
                    <a:pt x="93664" y="21959"/>
                  </a:cubicBezTo>
                  <a:cubicBezTo>
                    <a:pt x="92494" y="20611"/>
                    <a:pt x="91185" y="19203"/>
                    <a:pt x="89697" y="17795"/>
                  </a:cubicBezTo>
                  <a:cubicBezTo>
                    <a:pt x="86723" y="14959"/>
                    <a:pt x="83054" y="12004"/>
                    <a:pt x="78513" y="9287"/>
                  </a:cubicBezTo>
                  <a:cubicBezTo>
                    <a:pt x="74011" y="6551"/>
                    <a:pt x="68617" y="4072"/>
                    <a:pt x="62290" y="2307"/>
                  </a:cubicBezTo>
                  <a:cubicBezTo>
                    <a:pt x="59137" y="1434"/>
                    <a:pt x="55746" y="760"/>
                    <a:pt x="52157" y="363"/>
                  </a:cubicBezTo>
                  <a:cubicBezTo>
                    <a:pt x="50372" y="165"/>
                    <a:pt x="48508" y="46"/>
                    <a:pt x="46624" y="6"/>
                  </a:cubicBezTo>
                  <a:cubicBezTo>
                    <a:pt x="46442" y="2"/>
                    <a:pt x="46260" y="1"/>
                    <a:pt x="460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
            <p:cNvSpPr/>
            <p:nvPr/>
          </p:nvSpPr>
          <p:spPr>
            <a:xfrm>
              <a:off x="-621834" y="2169227"/>
              <a:ext cx="2104052" cy="3060422"/>
            </a:xfrm>
            <a:custGeom>
              <a:rect b="b" l="l" r="r" t="t"/>
              <a:pathLst>
                <a:path extrusionOk="0" h="95422" w="65603">
                  <a:moveTo>
                    <a:pt x="62449" y="50808"/>
                  </a:moveTo>
                  <a:cubicBezTo>
                    <a:pt x="62449" y="50808"/>
                    <a:pt x="62449" y="50808"/>
                    <a:pt x="62449" y="50808"/>
                  </a:cubicBezTo>
                  <a:lnTo>
                    <a:pt x="62449" y="50808"/>
                  </a:lnTo>
                  <a:cubicBezTo>
                    <a:pt x="62449" y="50809"/>
                    <a:pt x="62449" y="50848"/>
                    <a:pt x="62489" y="50888"/>
                  </a:cubicBezTo>
                  <a:cubicBezTo>
                    <a:pt x="62469" y="50828"/>
                    <a:pt x="62449" y="50808"/>
                    <a:pt x="62449" y="50808"/>
                  </a:cubicBezTo>
                  <a:close/>
                  <a:moveTo>
                    <a:pt x="57372" y="1"/>
                  </a:moveTo>
                  <a:cubicBezTo>
                    <a:pt x="57372" y="1"/>
                    <a:pt x="57372" y="1"/>
                    <a:pt x="57372" y="1"/>
                  </a:cubicBezTo>
                  <a:lnTo>
                    <a:pt x="57372" y="1"/>
                  </a:lnTo>
                  <a:cubicBezTo>
                    <a:pt x="55746" y="120"/>
                    <a:pt x="53783" y="298"/>
                    <a:pt x="51581" y="576"/>
                  </a:cubicBezTo>
                  <a:cubicBezTo>
                    <a:pt x="49380" y="833"/>
                    <a:pt x="46941" y="1210"/>
                    <a:pt x="44323" y="1766"/>
                  </a:cubicBezTo>
                  <a:cubicBezTo>
                    <a:pt x="41725" y="2301"/>
                    <a:pt x="38969" y="3015"/>
                    <a:pt x="36153" y="4006"/>
                  </a:cubicBezTo>
                  <a:cubicBezTo>
                    <a:pt x="34764" y="4502"/>
                    <a:pt x="33356" y="5077"/>
                    <a:pt x="31948" y="5692"/>
                  </a:cubicBezTo>
                  <a:cubicBezTo>
                    <a:pt x="30560" y="6347"/>
                    <a:pt x="29172" y="7041"/>
                    <a:pt x="27804" y="7854"/>
                  </a:cubicBezTo>
                  <a:cubicBezTo>
                    <a:pt x="25840" y="8984"/>
                    <a:pt x="23996" y="10253"/>
                    <a:pt x="22251" y="11622"/>
                  </a:cubicBezTo>
                  <a:cubicBezTo>
                    <a:pt x="21815" y="11979"/>
                    <a:pt x="21398" y="12316"/>
                    <a:pt x="20962" y="12673"/>
                  </a:cubicBezTo>
                  <a:cubicBezTo>
                    <a:pt x="20545" y="13030"/>
                    <a:pt x="20129" y="13387"/>
                    <a:pt x="19732" y="13744"/>
                  </a:cubicBezTo>
                  <a:cubicBezTo>
                    <a:pt x="18919" y="14477"/>
                    <a:pt x="18126" y="15231"/>
                    <a:pt x="17352" y="15985"/>
                  </a:cubicBezTo>
                  <a:cubicBezTo>
                    <a:pt x="15825" y="17512"/>
                    <a:pt x="14398" y="19098"/>
                    <a:pt x="13049" y="20724"/>
                  </a:cubicBezTo>
                  <a:cubicBezTo>
                    <a:pt x="11701" y="22331"/>
                    <a:pt x="10471" y="24016"/>
                    <a:pt x="9360" y="25742"/>
                  </a:cubicBezTo>
                  <a:cubicBezTo>
                    <a:pt x="8250" y="27487"/>
                    <a:pt x="7258" y="29252"/>
                    <a:pt x="6366" y="31056"/>
                  </a:cubicBezTo>
                  <a:cubicBezTo>
                    <a:pt x="5473" y="32841"/>
                    <a:pt x="4680" y="34666"/>
                    <a:pt x="4006" y="36490"/>
                  </a:cubicBezTo>
                  <a:cubicBezTo>
                    <a:pt x="2618" y="40139"/>
                    <a:pt x="1606" y="43808"/>
                    <a:pt x="952" y="47457"/>
                  </a:cubicBezTo>
                  <a:cubicBezTo>
                    <a:pt x="298" y="51106"/>
                    <a:pt x="0" y="54715"/>
                    <a:pt x="99" y="58225"/>
                  </a:cubicBezTo>
                  <a:cubicBezTo>
                    <a:pt x="139" y="58661"/>
                    <a:pt x="139" y="59098"/>
                    <a:pt x="179" y="59534"/>
                  </a:cubicBezTo>
                  <a:cubicBezTo>
                    <a:pt x="218" y="59970"/>
                    <a:pt x="238" y="60407"/>
                    <a:pt x="278" y="60823"/>
                  </a:cubicBezTo>
                  <a:cubicBezTo>
                    <a:pt x="337" y="61696"/>
                    <a:pt x="476" y="62548"/>
                    <a:pt x="595" y="63381"/>
                  </a:cubicBezTo>
                  <a:cubicBezTo>
                    <a:pt x="873" y="65067"/>
                    <a:pt x="1210" y="66713"/>
                    <a:pt x="1686" y="68319"/>
                  </a:cubicBezTo>
                  <a:cubicBezTo>
                    <a:pt x="2142" y="69906"/>
                    <a:pt x="2657" y="71453"/>
                    <a:pt x="3292" y="72940"/>
                  </a:cubicBezTo>
                  <a:lnTo>
                    <a:pt x="3530" y="73495"/>
                  </a:lnTo>
                  <a:lnTo>
                    <a:pt x="3788" y="74050"/>
                  </a:lnTo>
                  <a:cubicBezTo>
                    <a:pt x="3946" y="74407"/>
                    <a:pt x="4105" y="74764"/>
                    <a:pt x="4284" y="75141"/>
                  </a:cubicBezTo>
                  <a:cubicBezTo>
                    <a:pt x="4641" y="75835"/>
                    <a:pt x="4978" y="76549"/>
                    <a:pt x="5374" y="77223"/>
                  </a:cubicBezTo>
                  <a:cubicBezTo>
                    <a:pt x="6128" y="78612"/>
                    <a:pt x="6981" y="79881"/>
                    <a:pt x="7853" y="81130"/>
                  </a:cubicBezTo>
                  <a:cubicBezTo>
                    <a:pt x="8329" y="81725"/>
                    <a:pt x="8765" y="82360"/>
                    <a:pt x="9241" y="82915"/>
                  </a:cubicBezTo>
                  <a:cubicBezTo>
                    <a:pt x="9479" y="83213"/>
                    <a:pt x="9717" y="83490"/>
                    <a:pt x="9955" y="83788"/>
                  </a:cubicBezTo>
                  <a:cubicBezTo>
                    <a:pt x="10213" y="84065"/>
                    <a:pt x="10451" y="84323"/>
                    <a:pt x="10709" y="84601"/>
                  </a:cubicBezTo>
                  <a:cubicBezTo>
                    <a:pt x="14675" y="88983"/>
                    <a:pt x="19474" y="92077"/>
                    <a:pt x="24412" y="93723"/>
                  </a:cubicBezTo>
                  <a:cubicBezTo>
                    <a:pt x="27956" y="94904"/>
                    <a:pt x="31521" y="95422"/>
                    <a:pt x="34915" y="95422"/>
                  </a:cubicBezTo>
                  <a:cubicBezTo>
                    <a:pt x="36250" y="95422"/>
                    <a:pt x="37559" y="95342"/>
                    <a:pt x="38830" y="95191"/>
                  </a:cubicBezTo>
                  <a:cubicBezTo>
                    <a:pt x="41071" y="94913"/>
                    <a:pt x="43232" y="94437"/>
                    <a:pt x="45216" y="93763"/>
                  </a:cubicBezTo>
                  <a:cubicBezTo>
                    <a:pt x="46227" y="93426"/>
                    <a:pt x="47179" y="93029"/>
                    <a:pt x="48111" y="92632"/>
                  </a:cubicBezTo>
                  <a:cubicBezTo>
                    <a:pt x="48567" y="92394"/>
                    <a:pt x="49023" y="92196"/>
                    <a:pt x="49459" y="91958"/>
                  </a:cubicBezTo>
                  <a:cubicBezTo>
                    <a:pt x="49697" y="91839"/>
                    <a:pt x="49916" y="91720"/>
                    <a:pt x="50134" y="91601"/>
                  </a:cubicBezTo>
                  <a:cubicBezTo>
                    <a:pt x="50332" y="91482"/>
                    <a:pt x="50550" y="91363"/>
                    <a:pt x="50768" y="91224"/>
                  </a:cubicBezTo>
                  <a:cubicBezTo>
                    <a:pt x="54140" y="89261"/>
                    <a:pt x="56777" y="86663"/>
                    <a:pt x="58701" y="83946"/>
                  </a:cubicBezTo>
                  <a:cubicBezTo>
                    <a:pt x="60624" y="81229"/>
                    <a:pt x="61933" y="78453"/>
                    <a:pt x="62905" y="75875"/>
                  </a:cubicBezTo>
                  <a:cubicBezTo>
                    <a:pt x="63381" y="74566"/>
                    <a:pt x="63778" y="73297"/>
                    <a:pt x="64115" y="72087"/>
                  </a:cubicBezTo>
                  <a:cubicBezTo>
                    <a:pt x="64254" y="71492"/>
                    <a:pt x="64412" y="70897"/>
                    <a:pt x="64531" y="70302"/>
                  </a:cubicBezTo>
                  <a:cubicBezTo>
                    <a:pt x="64591" y="70005"/>
                    <a:pt x="64650" y="69727"/>
                    <a:pt x="64710" y="69450"/>
                  </a:cubicBezTo>
                  <a:cubicBezTo>
                    <a:pt x="64769" y="69152"/>
                    <a:pt x="64809" y="68875"/>
                    <a:pt x="64868" y="68597"/>
                  </a:cubicBezTo>
                  <a:cubicBezTo>
                    <a:pt x="65602" y="64115"/>
                    <a:pt x="65404" y="60526"/>
                    <a:pt x="64968" y="57848"/>
                  </a:cubicBezTo>
                  <a:cubicBezTo>
                    <a:pt x="64849" y="57194"/>
                    <a:pt x="64710" y="56579"/>
                    <a:pt x="64571" y="56024"/>
                  </a:cubicBezTo>
                  <a:cubicBezTo>
                    <a:pt x="64412" y="55469"/>
                    <a:pt x="64293" y="54953"/>
                    <a:pt x="64135" y="54497"/>
                  </a:cubicBezTo>
                  <a:cubicBezTo>
                    <a:pt x="64055" y="54259"/>
                    <a:pt x="63976" y="54061"/>
                    <a:pt x="63916" y="53842"/>
                  </a:cubicBezTo>
                  <a:cubicBezTo>
                    <a:pt x="63817" y="53644"/>
                    <a:pt x="63758" y="53446"/>
                    <a:pt x="63679" y="53267"/>
                  </a:cubicBezTo>
                  <a:cubicBezTo>
                    <a:pt x="63599" y="53089"/>
                    <a:pt x="63540" y="52930"/>
                    <a:pt x="63480" y="52772"/>
                  </a:cubicBezTo>
                  <a:cubicBezTo>
                    <a:pt x="63401" y="52613"/>
                    <a:pt x="63322" y="52474"/>
                    <a:pt x="63262" y="52335"/>
                  </a:cubicBezTo>
                  <a:cubicBezTo>
                    <a:pt x="63004" y="51780"/>
                    <a:pt x="62786" y="51403"/>
                    <a:pt x="62647" y="51165"/>
                  </a:cubicBezTo>
                  <a:cubicBezTo>
                    <a:pt x="62588" y="51046"/>
                    <a:pt x="62528" y="50947"/>
                    <a:pt x="62489" y="50888"/>
                  </a:cubicBezTo>
                  <a:lnTo>
                    <a:pt x="62489" y="50888"/>
                  </a:lnTo>
                  <a:cubicBezTo>
                    <a:pt x="62528" y="50947"/>
                    <a:pt x="62568" y="51046"/>
                    <a:pt x="62627" y="51165"/>
                  </a:cubicBezTo>
                  <a:cubicBezTo>
                    <a:pt x="62766" y="51423"/>
                    <a:pt x="62965" y="51800"/>
                    <a:pt x="63203" y="52355"/>
                  </a:cubicBezTo>
                  <a:cubicBezTo>
                    <a:pt x="63282" y="52494"/>
                    <a:pt x="63341" y="52633"/>
                    <a:pt x="63421" y="52791"/>
                  </a:cubicBezTo>
                  <a:cubicBezTo>
                    <a:pt x="63480" y="52950"/>
                    <a:pt x="63540" y="53128"/>
                    <a:pt x="63619" y="53307"/>
                  </a:cubicBezTo>
                  <a:cubicBezTo>
                    <a:pt x="63679" y="53485"/>
                    <a:pt x="63758" y="53664"/>
                    <a:pt x="63837" y="53882"/>
                  </a:cubicBezTo>
                  <a:cubicBezTo>
                    <a:pt x="63897" y="54080"/>
                    <a:pt x="63976" y="54299"/>
                    <a:pt x="64055" y="54517"/>
                  </a:cubicBezTo>
                  <a:cubicBezTo>
                    <a:pt x="64214" y="54973"/>
                    <a:pt x="64333" y="55488"/>
                    <a:pt x="64472" y="56044"/>
                  </a:cubicBezTo>
                  <a:cubicBezTo>
                    <a:pt x="64611" y="56599"/>
                    <a:pt x="64749" y="57214"/>
                    <a:pt x="64849" y="57868"/>
                  </a:cubicBezTo>
                  <a:cubicBezTo>
                    <a:pt x="65285" y="60545"/>
                    <a:pt x="65444" y="64115"/>
                    <a:pt x="64690" y="68557"/>
                  </a:cubicBezTo>
                  <a:cubicBezTo>
                    <a:pt x="64650" y="68835"/>
                    <a:pt x="64591" y="69112"/>
                    <a:pt x="64551" y="69410"/>
                  </a:cubicBezTo>
                  <a:cubicBezTo>
                    <a:pt x="64492" y="69688"/>
                    <a:pt x="64432" y="69985"/>
                    <a:pt x="64373" y="70263"/>
                  </a:cubicBezTo>
                  <a:cubicBezTo>
                    <a:pt x="64254" y="70858"/>
                    <a:pt x="64075" y="71433"/>
                    <a:pt x="63936" y="72048"/>
                  </a:cubicBezTo>
                  <a:cubicBezTo>
                    <a:pt x="63599" y="73257"/>
                    <a:pt x="63203" y="74507"/>
                    <a:pt x="62727" y="75796"/>
                  </a:cubicBezTo>
                  <a:cubicBezTo>
                    <a:pt x="61755" y="78374"/>
                    <a:pt x="60446" y="81130"/>
                    <a:pt x="58522" y="83827"/>
                  </a:cubicBezTo>
                  <a:cubicBezTo>
                    <a:pt x="56619" y="86524"/>
                    <a:pt x="54001" y="89083"/>
                    <a:pt x="50649" y="91026"/>
                  </a:cubicBezTo>
                  <a:cubicBezTo>
                    <a:pt x="50431" y="91165"/>
                    <a:pt x="50233" y="91284"/>
                    <a:pt x="50015" y="91403"/>
                  </a:cubicBezTo>
                  <a:cubicBezTo>
                    <a:pt x="49797" y="91522"/>
                    <a:pt x="49578" y="91641"/>
                    <a:pt x="49360" y="91760"/>
                  </a:cubicBezTo>
                  <a:cubicBezTo>
                    <a:pt x="48924" y="91998"/>
                    <a:pt x="48468" y="92196"/>
                    <a:pt x="48012" y="92414"/>
                  </a:cubicBezTo>
                  <a:cubicBezTo>
                    <a:pt x="47100" y="92811"/>
                    <a:pt x="46148" y="93207"/>
                    <a:pt x="45156" y="93545"/>
                  </a:cubicBezTo>
                  <a:cubicBezTo>
                    <a:pt x="43173" y="94219"/>
                    <a:pt x="41031" y="94675"/>
                    <a:pt x="38790" y="94953"/>
                  </a:cubicBezTo>
                  <a:cubicBezTo>
                    <a:pt x="37554" y="95096"/>
                    <a:pt x="36282" y="95171"/>
                    <a:pt x="34986" y="95171"/>
                  </a:cubicBezTo>
                  <a:cubicBezTo>
                    <a:pt x="31604" y="95171"/>
                    <a:pt x="28052" y="94655"/>
                    <a:pt x="24512" y="93465"/>
                  </a:cubicBezTo>
                  <a:cubicBezTo>
                    <a:pt x="19613" y="91839"/>
                    <a:pt x="14834" y="88765"/>
                    <a:pt x="10907" y="84422"/>
                  </a:cubicBezTo>
                  <a:cubicBezTo>
                    <a:pt x="10669" y="84145"/>
                    <a:pt x="10411" y="83887"/>
                    <a:pt x="10174" y="83609"/>
                  </a:cubicBezTo>
                  <a:cubicBezTo>
                    <a:pt x="9936" y="83332"/>
                    <a:pt x="9698" y="83034"/>
                    <a:pt x="9460" y="82756"/>
                  </a:cubicBezTo>
                  <a:cubicBezTo>
                    <a:pt x="8964" y="82181"/>
                    <a:pt x="8547" y="81567"/>
                    <a:pt x="8091" y="80972"/>
                  </a:cubicBezTo>
                  <a:cubicBezTo>
                    <a:pt x="7219" y="79742"/>
                    <a:pt x="6366" y="78453"/>
                    <a:pt x="5632" y="77104"/>
                  </a:cubicBezTo>
                  <a:cubicBezTo>
                    <a:pt x="5236" y="76430"/>
                    <a:pt x="4898" y="75716"/>
                    <a:pt x="4522" y="75022"/>
                  </a:cubicBezTo>
                  <a:cubicBezTo>
                    <a:pt x="4363" y="74665"/>
                    <a:pt x="4204" y="74308"/>
                    <a:pt x="4026" y="73931"/>
                  </a:cubicBezTo>
                  <a:lnTo>
                    <a:pt x="3788" y="73396"/>
                  </a:lnTo>
                  <a:lnTo>
                    <a:pt x="3550" y="72841"/>
                  </a:lnTo>
                  <a:cubicBezTo>
                    <a:pt x="2935" y="71373"/>
                    <a:pt x="2419" y="69826"/>
                    <a:pt x="1944" y="68240"/>
                  </a:cubicBezTo>
                  <a:cubicBezTo>
                    <a:pt x="1487" y="66653"/>
                    <a:pt x="1150" y="65027"/>
                    <a:pt x="873" y="63342"/>
                  </a:cubicBezTo>
                  <a:cubicBezTo>
                    <a:pt x="754" y="62509"/>
                    <a:pt x="615" y="61656"/>
                    <a:pt x="555" y="60803"/>
                  </a:cubicBezTo>
                  <a:cubicBezTo>
                    <a:pt x="535" y="60387"/>
                    <a:pt x="496" y="59950"/>
                    <a:pt x="456" y="59514"/>
                  </a:cubicBezTo>
                  <a:cubicBezTo>
                    <a:pt x="416" y="59078"/>
                    <a:pt x="416" y="58661"/>
                    <a:pt x="397" y="58225"/>
                  </a:cubicBezTo>
                  <a:cubicBezTo>
                    <a:pt x="278" y="54735"/>
                    <a:pt x="575" y="51145"/>
                    <a:pt x="1230" y="47516"/>
                  </a:cubicBezTo>
                  <a:cubicBezTo>
                    <a:pt x="1864" y="43887"/>
                    <a:pt x="2876" y="40218"/>
                    <a:pt x="4264" y="36589"/>
                  </a:cubicBezTo>
                  <a:cubicBezTo>
                    <a:pt x="4958" y="34765"/>
                    <a:pt x="5731" y="32960"/>
                    <a:pt x="6624" y="31175"/>
                  </a:cubicBezTo>
                  <a:cubicBezTo>
                    <a:pt x="7516" y="29390"/>
                    <a:pt x="8488" y="27625"/>
                    <a:pt x="9598" y="25920"/>
                  </a:cubicBezTo>
                  <a:cubicBezTo>
                    <a:pt x="10709" y="24195"/>
                    <a:pt x="11919" y="22509"/>
                    <a:pt x="13267" y="20903"/>
                  </a:cubicBezTo>
                  <a:cubicBezTo>
                    <a:pt x="14616" y="19296"/>
                    <a:pt x="16044" y="17710"/>
                    <a:pt x="17571" y="16203"/>
                  </a:cubicBezTo>
                  <a:cubicBezTo>
                    <a:pt x="18324" y="15449"/>
                    <a:pt x="19098" y="14696"/>
                    <a:pt x="19911" y="13962"/>
                  </a:cubicBezTo>
                  <a:cubicBezTo>
                    <a:pt x="20327" y="13605"/>
                    <a:pt x="20744" y="13248"/>
                    <a:pt x="21160" y="12891"/>
                  </a:cubicBezTo>
                  <a:cubicBezTo>
                    <a:pt x="21577" y="12554"/>
                    <a:pt x="21993" y="12197"/>
                    <a:pt x="22429" y="11860"/>
                  </a:cubicBezTo>
                  <a:cubicBezTo>
                    <a:pt x="24155" y="10491"/>
                    <a:pt x="25999" y="9242"/>
                    <a:pt x="27962" y="8112"/>
                  </a:cubicBezTo>
                  <a:cubicBezTo>
                    <a:pt x="29291" y="7298"/>
                    <a:pt x="30679" y="6624"/>
                    <a:pt x="32067" y="5970"/>
                  </a:cubicBezTo>
                  <a:cubicBezTo>
                    <a:pt x="33456" y="5355"/>
                    <a:pt x="34864" y="4780"/>
                    <a:pt x="36252" y="4284"/>
                  </a:cubicBezTo>
                  <a:cubicBezTo>
                    <a:pt x="39048" y="3312"/>
                    <a:pt x="41785" y="2598"/>
                    <a:pt x="44383" y="2043"/>
                  </a:cubicBezTo>
                  <a:cubicBezTo>
                    <a:pt x="46981" y="1508"/>
                    <a:pt x="49420" y="1131"/>
                    <a:pt x="51601" y="853"/>
                  </a:cubicBezTo>
                  <a:cubicBezTo>
                    <a:pt x="52163" y="787"/>
                    <a:pt x="52710" y="727"/>
                    <a:pt x="53239" y="671"/>
                  </a:cubicBezTo>
                  <a:lnTo>
                    <a:pt x="53239" y="671"/>
                  </a:lnTo>
                  <a:cubicBezTo>
                    <a:pt x="52790" y="764"/>
                    <a:pt x="52343" y="864"/>
                    <a:pt x="51899" y="972"/>
                  </a:cubicBezTo>
                  <a:cubicBezTo>
                    <a:pt x="50114" y="1409"/>
                    <a:pt x="48389" y="1904"/>
                    <a:pt x="46703" y="2519"/>
                  </a:cubicBezTo>
                  <a:cubicBezTo>
                    <a:pt x="43332" y="3709"/>
                    <a:pt x="40198" y="5236"/>
                    <a:pt x="37303" y="7021"/>
                  </a:cubicBezTo>
                  <a:cubicBezTo>
                    <a:pt x="36926" y="7219"/>
                    <a:pt x="36569" y="7457"/>
                    <a:pt x="36232" y="7695"/>
                  </a:cubicBezTo>
                  <a:cubicBezTo>
                    <a:pt x="35875" y="7933"/>
                    <a:pt x="35518" y="8171"/>
                    <a:pt x="35181" y="8389"/>
                  </a:cubicBezTo>
                  <a:cubicBezTo>
                    <a:pt x="34844" y="8647"/>
                    <a:pt x="34487" y="8885"/>
                    <a:pt x="34150" y="9123"/>
                  </a:cubicBezTo>
                  <a:lnTo>
                    <a:pt x="33654" y="9500"/>
                  </a:lnTo>
                  <a:lnTo>
                    <a:pt x="33158" y="9877"/>
                  </a:lnTo>
                  <a:cubicBezTo>
                    <a:pt x="32841" y="10154"/>
                    <a:pt x="32523" y="10392"/>
                    <a:pt x="32186" y="10650"/>
                  </a:cubicBezTo>
                  <a:cubicBezTo>
                    <a:pt x="31889" y="10928"/>
                    <a:pt x="31572" y="11205"/>
                    <a:pt x="31274" y="11463"/>
                  </a:cubicBezTo>
                  <a:cubicBezTo>
                    <a:pt x="30639" y="11998"/>
                    <a:pt x="30064" y="12574"/>
                    <a:pt x="29489" y="13129"/>
                  </a:cubicBezTo>
                  <a:cubicBezTo>
                    <a:pt x="27209" y="15429"/>
                    <a:pt x="25265" y="17928"/>
                    <a:pt x="23659" y="20526"/>
                  </a:cubicBezTo>
                  <a:cubicBezTo>
                    <a:pt x="20426" y="25742"/>
                    <a:pt x="18463" y="31314"/>
                    <a:pt x="17590" y="36728"/>
                  </a:cubicBezTo>
                  <a:cubicBezTo>
                    <a:pt x="17134" y="39425"/>
                    <a:pt x="16976" y="42102"/>
                    <a:pt x="17075" y="44680"/>
                  </a:cubicBezTo>
                  <a:cubicBezTo>
                    <a:pt x="17095" y="45989"/>
                    <a:pt x="17194" y="47258"/>
                    <a:pt x="17352" y="48508"/>
                  </a:cubicBezTo>
                  <a:cubicBezTo>
                    <a:pt x="17511" y="49737"/>
                    <a:pt x="17709" y="50967"/>
                    <a:pt x="17987" y="52157"/>
                  </a:cubicBezTo>
                  <a:cubicBezTo>
                    <a:pt x="19058" y="56916"/>
                    <a:pt x="20962" y="61200"/>
                    <a:pt x="23520" y="64650"/>
                  </a:cubicBezTo>
                  <a:cubicBezTo>
                    <a:pt x="26078" y="68121"/>
                    <a:pt x="29212" y="70798"/>
                    <a:pt x="32504" y="72603"/>
                  </a:cubicBezTo>
                  <a:cubicBezTo>
                    <a:pt x="35796" y="74427"/>
                    <a:pt x="39246" y="75399"/>
                    <a:pt x="42479" y="75558"/>
                  </a:cubicBezTo>
                  <a:cubicBezTo>
                    <a:pt x="42906" y="75581"/>
                    <a:pt x="43329" y="75593"/>
                    <a:pt x="43748" y="75593"/>
                  </a:cubicBezTo>
                  <a:cubicBezTo>
                    <a:pt x="46500" y="75593"/>
                    <a:pt x="49069" y="75097"/>
                    <a:pt x="51324" y="74288"/>
                  </a:cubicBezTo>
                  <a:cubicBezTo>
                    <a:pt x="53902" y="73337"/>
                    <a:pt x="56083" y="71968"/>
                    <a:pt x="57789" y="70421"/>
                  </a:cubicBezTo>
                  <a:cubicBezTo>
                    <a:pt x="59494" y="68855"/>
                    <a:pt x="60743" y="67149"/>
                    <a:pt x="61616" y="65483"/>
                  </a:cubicBezTo>
                  <a:cubicBezTo>
                    <a:pt x="62489" y="63818"/>
                    <a:pt x="63024" y="62211"/>
                    <a:pt x="63341" y="60764"/>
                  </a:cubicBezTo>
                  <a:cubicBezTo>
                    <a:pt x="63381" y="60585"/>
                    <a:pt x="63421" y="60407"/>
                    <a:pt x="63460" y="60228"/>
                  </a:cubicBezTo>
                  <a:cubicBezTo>
                    <a:pt x="63500" y="60050"/>
                    <a:pt x="63540" y="59891"/>
                    <a:pt x="63560" y="59712"/>
                  </a:cubicBezTo>
                  <a:cubicBezTo>
                    <a:pt x="63599" y="59356"/>
                    <a:pt x="63639" y="59018"/>
                    <a:pt x="63698" y="58701"/>
                  </a:cubicBezTo>
                  <a:cubicBezTo>
                    <a:pt x="63738" y="58047"/>
                    <a:pt x="63778" y="57452"/>
                    <a:pt x="63758" y="56877"/>
                  </a:cubicBezTo>
                  <a:cubicBezTo>
                    <a:pt x="63758" y="55746"/>
                    <a:pt x="63619" y="54794"/>
                    <a:pt x="63480" y="54021"/>
                  </a:cubicBezTo>
                  <a:cubicBezTo>
                    <a:pt x="63460" y="53823"/>
                    <a:pt x="63401" y="53644"/>
                    <a:pt x="63361" y="53466"/>
                  </a:cubicBezTo>
                  <a:cubicBezTo>
                    <a:pt x="63322" y="53287"/>
                    <a:pt x="63282" y="53128"/>
                    <a:pt x="63242" y="52970"/>
                  </a:cubicBezTo>
                  <a:cubicBezTo>
                    <a:pt x="63163" y="52653"/>
                    <a:pt x="63084" y="52375"/>
                    <a:pt x="63004" y="52137"/>
                  </a:cubicBezTo>
                  <a:cubicBezTo>
                    <a:pt x="62826" y="51661"/>
                    <a:pt x="62687" y="51324"/>
                    <a:pt x="62588" y="51126"/>
                  </a:cubicBezTo>
                  <a:cubicBezTo>
                    <a:pt x="62548" y="51007"/>
                    <a:pt x="62508" y="50927"/>
                    <a:pt x="62489" y="50888"/>
                  </a:cubicBezTo>
                  <a:lnTo>
                    <a:pt x="62489" y="50888"/>
                  </a:lnTo>
                  <a:cubicBezTo>
                    <a:pt x="62489" y="50888"/>
                    <a:pt x="62489" y="50888"/>
                    <a:pt x="62489" y="50888"/>
                  </a:cubicBezTo>
                  <a:lnTo>
                    <a:pt x="62489" y="50888"/>
                  </a:lnTo>
                  <a:cubicBezTo>
                    <a:pt x="62508" y="50947"/>
                    <a:pt x="62548" y="51026"/>
                    <a:pt x="62588" y="51145"/>
                  </a:cubicBezTo>
                  <a:cubicBezTo>
                    <a:pt x="62667" y="51364"/>
                    <a:pt x="62806" y="51681"/>
                    <a:pt x="62965" y="52157"/>
                  </a:cubicBezTo>
                  <a:cubicBezTo>
                    <a:pt x="63044" y="52395"/>
                    <a:pt x="63123" y="52672"/>
                    <a:pt x="63183" y="52990"/>
                  </a:cubicBezTo>
                  <a:cubicBezTo>
                    <a:pt x="63222" y="53148"/>
                    <a:pt x="63262" y="53307"/>
                    <a:pt x="63302" y="53485"/>
                  </a:cubicBezTo>
                  <a:cubicBezTo>
                    <a:pt x="63341" y="53664"/>
                    <a:pt x="63401" y="53842"/>
                    <a:pt x="63421" y="54041"/>
                  </a:cubicBezTo>
                  <a:cubicBezTo>
                    <a:pt x="63540" y="54814"/>
                    <a:pt x="63679" y="55766"/>
                    <a:pt x="63679" y="56896"/>
                  </a:cubicBezTo>
                  <a:cubicBezTo>
                    <a:pt x="63698" y="57452"/>
                    <a:pt x="63639" y="58047"/>
                    <a:pt x="63579" y="58701"/>
                  </a:cubicBezTo>
                  <a:cubicBezTo>
                    <a:pt x="63540" y="59018"/>
                    <a:pt x="63500" y="59356"/>
                    <a:pt x="63441" y="59693"/>
                  </a:cubicBezTo>
                  <a:cubicBezTo>
                    <a:pt x="63421" y="59871"/>
                    <a:pt x="63401" y="60050"/>
                    <a:pt x="63361" y="60208"/>
                  </a:cubicBezTo>
                  <a:cubicBezTo>
                    <a:pt x="63322" y="60387"/>
                    <a:pt x="63282" y="60565"/>
                    <a:pt x="63242" y="60744"/>
                  </a:cubicBezTo>
                  <a:cubicBezTo>
                    <a:pt x="62905" y="62191"/>
                    <a:pt x="62370" y="63778"/>
                    <a:pt x="61497" y="65424"/>
                  </a:cubicBezTo>
                  <a:cubicBezTo>
                    <a:pt x="60624" y="67070"/>
                    <a:pt x="59375" y="68756"/>
                    <a:pt x="57689" y="70302"/>
                  </a:cubicBezTo>
                  <a:cubicBezTo>
                    <a:pt x="56004" y="71829"/>
                    <a:pt x="53822" y="73178"/>
                    <a:pt x="51264" y="74110"/>
                  </a:cubicBezTo>
                  <a:cubicBezTo>
                    <a:pt x="49027" y="74902"/>
                    <a:pt x="46492" y="75394"/>
                    <a:pt x="43761" y="75394"/>
                  </a:cubicBezTo>
                  <a:cubicBezTo>
                    <a:pt x="43345" y="75394"/>
                    <a:pt x="42924" y="75383"/>
                    <a:pt x="42499" y="75359"/>
                  </a:cubicBezTo>
                  <a:cubicBezTo>
                    <a:pt x="39306" y="75181"/>
                    <a:pt x="35875" y="74229"/>
                    <a:pt x="32623" y="72404"/>
                  </a:cubicBezTo>
                  <a:cubicBezTo>
                    <a:pt x="29370" y="70620"/>
                    <a:pt x="26257" y="67962"/>
                    <a:pt x="23738" y="64512"/>
                  </a:cubicBezTo>
                  <a:cubicBezTo>
                    <a:pt x="21200" y="61081"/>
                    <a:pt x="19316" y="56837"/>
                    <a:pt x="18265" y="52117"/>
                  </a:cubicBezTo>
                  <a:cubicBezTo>
                    <a:pt x="17987" y="50927"/>
                    <a:pt x="17789" y="49718"/>
                    <a:pt x="17630" y="48468"/>
                  </a:cubicBezTo>
                  <a:cubicBezTo>
                    <a:pt x="17471" y="47239"/>
                    <a:pt x="17372" y="45969"/>
                    <a:pt x="17352" y="44680"/>
                  </a:cubicBezTo>
                  <a:cubicBezTo>
                    <a:pt x="17253" y="42122"/>
                    <a:pt x="17412" y="39465"/>
                    <a:pt x="17868" y="36768"/>
                  </a:cubicBezTo>
                  <a:cubicBezTo>
                    <a:pt x="18741" y="31393"/>
                    <a:pt x="20684" y="25861"/>
                    <a:pt x="23897" y="20685"/>
                  </a:cubicBezTo>
                  <a:cubicBezTo>
                    <a:pt x="25523" y="18106"/>
                    <a:pt x="27427" y="15608"/>
                    <a:pt x="29707" y="13347"/>
                  </a:cubicBezTo>
                  <a:cubicBezTo>
                    <a:pt x="30283" y="12792"/>
                    <a:pt x="30838" y="12217"/>
                    <a:pt x="31472" y="11681"/>
                  </a:cubicBezTo>
                  <a:cubicBezTo>
                    <a:pt x="31770" y="11423"/>
                    <a:pt x="32067" y="11146"/>
                    <a:pt x="32385" y="10888"/>
                  </a:cubicBezTo>
                  <a:cubicBezTo>
                    <a:pt x="32702" y="10630"/>
                    <a:pt x="33019" y="10372"/>
                    <a:pt x="33356" y="10114"/>
                  </a:cubicBezTo>
                  <a:lnTo>
                    <a:pt x="33832" y="9738"/>
                  </a:lnTo>
                  <a:lnTo>
                    <a:pt x="34328" y="9361"/>
                  </a:lnTo>
                  <a:cubicBezTo>
                    <a:pt x="34665" y="9123"/>
                    <a:pt x="35002" y="8885"/>
                    <a:pt x="35340" y="8647"/>
                  </a:cubicBezTo>
                  <a:cubicBezTo>
                    <a:pt x="35696" y="8409"/>
                    <a:pt x="36034" y="8171"/>
                    <a:pt x="36391" y="7953"/>
                  </a:cubicBezTo>
                  <a:cubicBezTo>
                    <a:pt x="36728" y="7715"/>
                    <a:pt x="37085" y="7477"/>
                    <a:pt x="37461" y="7259"/>
                  </a:cubicBezTo>
                  <a:cubicBezTo>
                    <a:pt x="40337" y="5494"/>
                    <a:pt x="43470" y="3967"/>
                    <a:pt x="46802" y="2797"/>
                  </a:cubicBezTo>
                  <a:cubicBezTo>
                    <a:pt x="48468" y="2182"/>
                    <a:pt x="50213" y="1686"/>
                    <a:pt x="51978" y="1250"/>
                  </a:cubicBezTo>
                  <a:cubicBezTo>
                    <a:pt x="53743" y="833"/>
                    <a:pt x="55567" y="516"/>
                    <a:pt x="57412" y="298"/>
                  </a:cubicBezTo>
                  <a:lnTo>
                    <a:pt x="5737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
            <p:cNvSpPr/>
            <p:nvPr/>
          </p:nvSpPr>
          <p:spPr>
            <a:xfrm>
              <a:off x="4974697" y="3219954"/>
              <a:ext cx="2009278" cy="1260032"/>
            </a:xfrm>
            <a:custGeom>
              <a:rect b="b" l="l" r="r" t="t"/>
              <a:pathLst>
                <a:path extrusionOk="0" h="39287" w="62648">
                  <a:moveTo>
                    <a:pt x="12069" y="14755"/>
                  </a:moveTo>
                  <a:cubicBezTo>
                    <a:pt x="12068" y="14758"/>
                    <a:pt x="12066" y="14762"/>
                    <a:pt x="12065" y="14765"/>
                  </a:cubicBezTo>
                  <a:lnTo>
                    <a:pt x="12065" y="14765"/>
                  </a:lnTo>
                  <a:lnTo>
                    <a:pt x="12068" y="14755"/>
                  </a:lnTo>
                  <a:close/>
                  <a:moveTo>
                    <a:pt x="61220" y="17908"/>
                  </a:moveTo>
                  <a:cubicBezTo>
                    <a:pt x="61160" y="18008"/>
                    <a:pt x="61160" y="18047"/>
                    <a:pt x="61160" y="18047"/>
                  </a:cubicBezTo>
                  <a:cubicBezTo>
                    <a:pt x="61160" y="18047"/>
                    <a:pt x="61180" y="18008"/>
                    <a:pt x="61220" y="17908"/>
                  </a:cubicBezTo>
                  <a:close/>
                  <a:moveTo>
                    <a:pt x="38850" y="1"/>
                  </a:moveTo>
                  <a:cubicBezTo>
                    <a:pt x="38592" y="21"/>
                    <a:pt x="38314" y="21"/>
                    <a:pt x="38037" y="21"/>
                  </a:cubicBezTo>
                  <a:cubicBezTo>
                    <a:pt x="37462" y="21"/>
                    <a:pt x="36906" y="80"/>
                    <a:pt x="36331" y="100"/>
                  </a:cubicBezTo>
                  <a:cubicBezTo>
                    <a:pt x="35181" y="199"/>
                    <a:pt x="34011" y="298"/>
                    <a:pt x="32821" y="536"/>
                  </a:cubicBezTo>
                  <a:cubicBezTo>
                    <a:pt x="31611" y="735"/>
                    <a:pt x="30382" y="1012"/>
                    <a:pt x="29152" y="1389"/>
                  </a:cubicBezTo>
                  <a:cubicBezTo>
                    <a:pt x="28537" y="1548"/>
                    <a:pt x="27923" y="1766"/>
                    <a:pt x="27308" y="1984"/>
                  </a:cubicBezTo>
                  <a:cubicBezTo>
                    <a:pt x="26991" y="2103"/>
                    <a:pt x="26673" y="2222"/>
                    <a:pt x="26376" y="2361"/>
                  </a:cubicBezTo>
                  <a:cubicBezTo>
                    <a:pt x="26059" y="2480"/>
                    <a:pt x="25761" y="2638"/>
                    <a:pt x="25444" y="2777"/>
                  </a:cubicBezTo>
                  <a:cubicBezTo>
                    <a:pt x="22985" y="3947"/>
                    <a:pt x="20605" y="5573"/>
                    <a:pt x="18364" y="7576"/>
                  </a:cubicBezTo>
                  <a:cubicBezTo>
                    <a:pt x="16123" y="9579"/>
                    <a:pt x="14001" y="11939"/>
                    <a:pt x="12097" y="14676"/>
                  </a:cubicBezTo>
                  <a:lnTo>
                    <a:pt x="12038" y="14755"/>
                  </a:lnTo>
                  <a:lnTo>
                    <a:pt x="12054" y="14755"/>
                  </a:lnTo>
                  <a:cubicBezTo>
                    <a:pt x="10413" y="17486"/>
                    <a:pt x="8478" y="20963"/>
                    <a:pt x="6425" y="25068"/>
                  </a:cubicBezTo>
                  <a:cubicBezTo>
                    <a:pt x="4363" y="29173"/>
                    <a:pt x="2182" y="33912"/>
                    <a:pt x="0" y="39148"/>
                  </a:cubicBezTo>
                  <a:lnTo>
                    <a:pt x="258" y="39287"/>
                  </a:lnTo>
                  <a:cubicBezTo>
                    <a:pt x="263" y="39279"/>
                    <a:pt x="267" y="39272"/>
                    <a:pt x="272" y="39264"/>
                  </a:cubicBezTo>
                  <a:lnTo>
                    <a:pt x="272" y="39264"/>
                  </a:lnTo>
                  <a:lnTo>
                    <a:pt x="278" y="39267"/>
                  </a:lnTo>
                  <a:cubicBezTo>
                    <a:pt x="283" y="39255"/>
                    <a:pt x="287" y="39244"/>
                    <a:pt x="292" y="39232"/>
                  </a:cubicBezTo>
                  <a:lnTo>
                    <a:pt x="292" y="39232"/>
                  </a:lnTo>
                  <a:cubicBezTo>
                    <a:pt x="503" y="38896"/>
                    <a:pt x="916" y="38258"/>
                    <a:pt x="1329" y="37621"/>
                  </a:cubicBezTo>
                  <a:cubicBezTo>
                    <a:pt x="3907" y="33615"/>
                    <a:pt x="6386" y="29827"/>
                    <a:pt x="9281" y="26634"/>
                  </a:cubicBezTo>
                  <a:cubicBezTo>
                    <a:pt x="10709" y="25048"/>
                    <a:pt x="12256" y="23600"/>
                    <a:pt x="13882" y="22390"/>
                  </a:cubicBezTo>
                  <a:cubicBezTo>
                    <a:pt x="15528" y="21181"/>
                    <a:pt x="17253" y="20169"/>
                    <a:pt x="18979" y="19316"/>
                  </a:cubicBezTo>
                  <a:cubicBezTo>
                    <a:pt x="22469" y="17631"/>
                    <a:pt x="26078" y="16659"/>
                    <a:pt x="29529" y="16461"/>
                  </a:cubicBezTo>
                  <a:cubicBezTo>
                    <a:pt x="29942" y="16437"/>
                    <a:pt x="30353" y="16426"/>
                    <a:pt x="30760" y="16426"/>
                  </a:cubicBezTo>
                  <a:cubicBezTo>
                    <a:pt x="33770" y="16426"/>
                    <a:pt x="36604" y="17041"/>
                    <a:pt x="39207" y="17809"/>
                  </a:cubicBezTo>
                  <a:cubicBezTo>
                    <a:pt x="42162" y="18722"/>
                    <a:pt x="44819" y="19931"/>
                    <a:pt x="47159" y="21339"/>
                  </a:cubicBezTo>
                  <a:cubicBezTo>
                    <a:pt x="49499" y="22727"/>
                    <a:pt x="51502" y="24314"/>
                    <a:pt x="53168" y="26019"/>
                  </a:cubicBezTo>
                  <a:cubicBezTo>
                    <a:pt x="54814" y="27705"/>
                    <a:pt x="56103" y="29530"/>
                    <a:pt x="56995" y="31374"/>
                  </a:cubicBezTo>
                  <a:cubicBezTo>
                    <a:pt x="57888" y="33218"/>
                    <a:pt x="58403" y="35043"/>
                    <a:pt x="58741" y="36748"/>
                  </a:cubicBezTo>
                  <a:lnTo>
                    <a:pt x="58760" y="36847"/>
                  </a:lnTo>
                  <a:lnTo>
                    <a:pt x="58860" y="36847"/>
                  </a:lnTo>
                  <a:cubicBezTo>
                    <a:pt x="58919" y="36827"/>
                    <a:pt x="58959" y="36827"/>
                    <a:pt x="58998" y="36827"/>
                  </a:cubicBezTo>
                  <a:lnTo>
                    <a:pt x="59098" y="36808"/>
                  </a:lnTo>
                  <a:lnTo>
                    <a:pt x="59078" y="36689"/>
                  </a:lnTo>
                  <a:cubicBezTo>
                    <a:pt x="58384" y="33119"/>
                    <a:pt x="58304" y="30065"/>
                    <a:pt x="58483" y="27606"/>
                  </a:cubicBezTo>
                  <a:cubicBezTo>
                    <a:pt x="58661" y="25127"/>
                    <a:pt x="59117" y="23223"/>
                    <a:pt x="59554" y="21815"/>
                  </a:cubicBezTo>
                  <a:cubicBezTo>
                    <a:pt x="59772" y="21101"/>
                    <a:pt x="60010" y="20526"/>
                    <a:pt x="60208" y="20030"/>
                  </a:cubicBezTo>
                  <a:cubicBezTo>
                    <a:pt x="60426" y="19574"/>
                    <a:pt x="60585" y="19178"/>
                    <a:pt x="60724" y="18880"/>
                  </a:cubicBezTo>
                  <a:cubicBezTo>
                    <a:pt x="60882" y="18603"/>
                    <a:pt x="61001" y="18384"/>
                    <a:pt x="61061" y="18246"/>
                  </a:cubicBezTo>
                  <a:cubicBezTo>
                    <a:pt x="61140" y="18107"/>
                    <a:pt x="61160" y="18047"/>
                    <a:pt x="61160" y="18047"/>
                  </a:cubicBezTo>
                  <a:lnTo>
                    <a:pt x="61160" y="18047"/>
                  </a:lnTo>
                  <a:cubicBezTo>
                    <a:pt x="61160" y="18047"/>
                    <a:pt x="61120" y="18107"/>
                    <a:pt x="61041" y="18246"/>
                  </a:cubicBezTo>
                  <a:cubicBezTo>
                    <a:pt x="60962" y="18365"/>
                    <a:pt x="60843" y="18583"/>
                    <a:pt x="60684" y="18860"/>
                  </a:cubicBezTo>
                  <a:cubicBezTo>
                    <a:pt x="60506" y="19138"/>
                    <a:pt x="60347" y="19535"/>
                    <a:pt x="60109" y="20011"/>
                  </a:cubicBezTo>
                  <a:cubicBezTo>
                    <a:pt x="59911" y="20486"/>
                    <a:pt x="59673" y="21062"/>
                    <a:pt x="59435" y="21776"/>
                  </a:cubicBezTo>
                  <a:cubicBezTo>
                    <a:pt x="58979" y="23184"/>
                    <a:pt x="58503" y="25107"/>
                    <a:pt x="58304" y="27586"/>
                  </a:cubicBezTo>
                  <a:cubicBezTo>
                    <a:pt x="58151" y="29716"/>
                    <a:pt x="58173" y="32285"/>
                    <a:pt x="58623" y="35255"/>
                  </a:cubicBezTo>
                  <a:lnTo>
                    <a:pt x="58623" y="35255"/>
                  </a:lnTo>
                  <a:cubicBezTo>
                    <a:pt x="58303" y="33963"/>
                    <a:pt x="57852" y="32619"/>
                    <a:pt x="57194" y="31275"/>
                  </a:cubicBezTo>
                  <a:cubicBezTo>
                    <a:pt x="56301" y="29411"/>
                    <a:pt x="55012" y="27566"/>
                    <a:pt x="53346" y="25841"/>
                  </a:cubicBezTo>
                  <a:cubicBezTo>
                    <a:pt x="51681" y="24116"/>
                    <a:pt x="49638" y="22529"/>
                    <a:pt x="47278" y="21101"/>
                  </a:cubicBezTo>
                  <a:cubicBezTo>
                    <a:pt x="44938" y="19693"/>
                    <a:pt x="42261" y="18484"/>
                    <a:pt x="39286" y="17551"/>
                  </a:cubicBezTo>
                  <a:cubicBezTo>
                    <a:pt x="37799" y="17095"/>
                    <a:pt x="36232" y="16719"/>
                    <a:pt x="34606" y="16461"/>
                  </a:cubicBezTo>
                  <a:cubicBezTo>
                    <a:pt x="33366" y="16264"/>
                    <a:pt x="32068" y="16148"/>
                    <a:pt x="30748" y="16148"/>
                  </a:cubicBezTo>
                  <a:cubicBezTo>
                    <a:pt x="30337" y="16148"/>
                    <a:pt x="29924" y="16160"/>
                    <a:pt x="29509" y="16183"/>
                  </a:cubicBezTo>
                  <a:cubicBezTo>
                    <a:pt x="26019" y="16381"/>
                    <a:pt x="22370" y="17353"/>
                    <a:pt x="18860" y="19059"/>
                  </a:cubicBezTo>
                  <a:cubicBezTo>
                    <a:pt x="17095" y="19931"/>
                    <a:pt x="15369" y="20943"/>
                    <a:pt x="13723" y="22172"/>
                  </a:cubicBezTo>
                  <a:cubicBezTo>
                    <a:pt x="12058" y="23402"/>
                    <a:pt x="10511" y="24849"/>
                    <a:pt x="9063" y="26456"/>
                  </a:cubicBezTo>
                  <a:cubicBezTo>
                    <a:pt x="6148" y="29668"/>
                    <a:pt x="3649" y="33456"/>
                    <a:pt x="1091" y="37462"/>
                  </a:cubicBezTo>
                  <a:cubicBezTo>
                    <a:pt x="1038" y="37543"/>
                    <a:pt x="984" y="37624"/>
                    <a:pt x="931" y="37706"/>
                  </a:cubicBezTo>
                  <a:lnTo>
                    <a:pt x="931" y="37706"/>
                  </a:lnTo>
                  <a:cubicBezTo>
                    <a:pt x="2842" y="33185"/>
                    <a:pt x="4775" y="28988"/>
                    <a:pt x="6644" y="25286"/>
                  </a:cubicBezTo>
                  <a:cubicBezTo>
                    <a:pt x="8686" y="21161"/>
                    <a:pt x="10669" y="17651"/>
                    <a:pt x="12335" y="14874"/>
                  </a:cubicBezTo>
                  <a:lnTo>
                    <a:pt x="12375" y="14795"/>
                  </a:lnTo>
                  <a:lnTo>
                    <a:pt x="12367" y="14795"/>
                  </a:lnTo>
                  <a:cubicBezTo>
                    <a:pt x="12368" y="14791"/>
                    <a:pt x="12369" y="14788"/>
                    <a:pt x="12370" y="14785"/>
                  </a:cubicBezTo>
                  <a:lnTo>
                    <a:pt x="12370" y="14785"/>
                  </a:lnTo>
                  <a:cubicBezTo>
                    <a:pt x="14245" y="12109"/>
                    <a:pt x="16355" y="9785"/>
                    <a:pt x="18562" y="7794"/>
                  </a:cubicBezTo>
                  <a:cubicBezTo>
                    <a:pt x="20783" y="5792"/>
                    <a:pt x="23143" y="4185"/>
                    <a:pt x="25563" y="3015"/>
                  </a:cubicBezTo>
                  <a:cubicBezTo>
                    <a:pt x="25860" y="2876"/>
                    <a:pt x="26158" y="2738"/>
                    <a:pt x="26475" y="2599"/>
                  </a:cubicBezTo>
                  <a:cubicBezTo>
                    <a:pt x="26772" y="2480"/>
                    <a:pt x="27090" y="2361"/>
                    <a:pt x="27387" y="2242"/>
                  </a:cubicBezTo>
                  <a:cubicBezTo>
                    <a:pt x="28002" y="2043"/>
                    <a:pt x="28617" y="1805"/>
                    <a:pt x="29232" y="1647"/>
                  </a:cubicBezTo>
                  <a:cubicBezTo>
                    <a:pt x="30461" y="1270"/>
                    <a:pt x="31671" y="1012"/>
                    <a:pt x="32861" y="794"/>
                  </a:cubicBezTo>
                  <a:cubicBezTo>
                    <a:pt x="34051" y="576"/>
                    <a:pt x="35221" y="457"/>
                    <a:pt x="36351" y="358"/>
                  </a:cubicBezTo>
                  <a:cubicBezTo>
                    <a:pt x="36926" y="338"/>
                    <a:pt x="37481" y="278"/>
                    <a:pt x="38037" y="278"/>
                  </a:cubicBezTo>
                  <a:lnTo>
                    <a:pt x="39683" y="278"/>
                  </a:lnTo>
                  <a:cubicBezTo>
                    <a:pt x="40754" y="298"/>
                    <a:pt x="41785" y="397"/>
                    <a:pt x="42796" y="497"/>
                  </a:cubicBezTo>
                  <a:cubicBezTo>
                    <a:pt x="43292" y="556"/>
                    <a:pt x="43788" y="616"/>
                    <a:pt x="44284" y="695"/>
                  </a:cubicBezTo>
                  <a:cubicBezTo>
                    <a:pt x="44760" y="774"/>
                    <a:pt x="45235" y="834"/>
                    <a:pt x="45692" y="953"/>
                  </a:cubicBezTo>
                  <a:cubicBezTo>
                    <a:pt x="47556" y="1329"/>
                    <a:pt x="49281" y="1786"/>
                    <a:pt x="50828" y="2381"/>
                  </a:cubicBezTo>
                  <a:cubicBezTo>
                    <a:pt x="53941" y="3531"/>
                    <a:pt x="56401" y="5097"/>
                    <a:pt x="58146" y="6803"/>
                  </a:cubicBezTo>
                  <a:cubicBezTo>
                    <a:pt x="59891" y="8508"/>
                    <a:pt x="60962" y="10273"/>
                    <a:pt x="61596" y="11820"/>
                  </a:cubicBezTo>
                  <a:cubicBezTo>
                    <a:pt x="61914" y="12594"/>
                    <a:pt x="62132" y="13308"/>
                    <a:pt x="62290" y="13942"/>
                  </a:cubicBezTo>
                  <a:cubicBezTo>
                    <a:pt x="62350" y="14279"/>
                    <a:pt x="62409" y="14577"/>
                    <a:pt x="62449" y="14874"/>
                  </a:cubicBezTo>
                  <a:cubicBezTo>
                    <a:pt x="62489" y="15152"/>
                    <a:pt x="62509" y="15430"/>
                    <a:pt x="62528" y="15667"/>
                  </a:cubicBezTo>
                  <a:cubicBezTo>
                    <a:pt x="62548" y="15727"/>
                    <a:pt x="62548" y="15786"/>
                    <a:pt x="62548" y="15846"/>
                  </a:cubicBezTo>
                  <a:cubicBezTo>
                    <a:pt x="62509" y="15886"/>
                    <a:pt x="62469" y="15925"/>
                    <a:pt x="62449" y="15965"/>
                  </a:cubicBezTo>
                  <a:cubicBezTo>
                    <a:pt x="62370" y="16044"/>
                    <a:pt x="62290" y="16124"/>
                    <a:pt x="62231" y="16223"/>
                  </a:cubicBezTo>
                  <a:cubicBezTo>
                    <a:pt x="62092" y="16381"/>
                    <a:pt x="61973" y="16540"/>
                    <a:pt x="61874" y="16699"/>
                  </a:cubicBezTo>
                  <a:cubicBezTo>
                    <a:pt x="61676" y="16996"/>
                    <a:pt x="61537" y="17254"/>
                    <a:pt x="61418" y="17452"/>
                  </a:cubicBezTo>
                  <a:cubicBezTo>
                    <a:pt x="61319" y="17651"/>
                    <a:pt x="61259" y="17809"/>
                    <a:pt x="61220" y="17908"/>
                  </a:cubicBezTo>
                  <a:cubicBezTo>
                    <a:pt x="61279" y="17809"/>
                    <a:pt x="61358" y="17670"/>
                    <a:pt x="61458" y="17472"/>
                  </a:cubicBezTo>
                  <a:cubicBezTo>
                    <a:pt x="61576" y="17274"/>
                    <a:pt x="61715" y="17016"/>
                    <a:pt x="61933" y="16738"/>
                  </a:cubicBezTo>
                  <a:cubicBezTo>
                    <a:pt x="62033" y="16580"/>
                    <a:pt x="62152" y="16421"/>
                    <a:pt x="62290" y="16262"/>
                  </a:cubicBezTo>
                  <a:cubicBezTo>
                    <a:pt x="62350" y="16183"/>
                    <a:pt x="62429" y="16104"/>
                    <a:pt x="62509" y="16005"/>
                  </a:cubicBezTo>
                  <a:cubicBezTo>
                    <a:pt x="62548" y="15965"/>
                    <a:pt x="62588" y="15905"/>
                    <a:pt x="62647" y="15866"/>
                  </a:cubicBezTo>
                  <a:cubicBezTo>
                    <a:pt x="62628" y="15786"/>
                    <a:pt x="62628" y="15727"/>
                    <a:pt x="62628" y="15667"/>
                  </a:cubicBezTo>
                  <a:cubicBezTo>
                    <a:pt x="62608" y="15410"/>
                    <a:pt x="62588" y="15132"/>
                    <a:pt x="62548" y="14835"/>
                  </a:cubicBezTo>
                  <a:cubicBezTo>
                    <a:pt x="62528" y="14557"/>
                    <a:pt x="62469" y="14240"/>
                    <a:pt x="62390" y="13922"/>
                  </a:cubicBezTo>
                  <a:cubicBezTo>
                    <a:pt x="62251" y="13248"/>
                    <a:pt x="62052" y="12534"/>
                    <a:pt x="61735" y="11741"/>
                  </a:cubicBezTo>
                  <a:cubicBezTo>
                    <a:pt x="61081" y="10194"/>
                    <a:pt x="60010" y="8389"/>
                    <a:pt x="58265" y="6664"/>
                  </a:cubicBezTo>
                  <a:cubicBezTo>
                    <a:pt x="56500" y="4939"/>
                    <a:pt x="54041" y="3332"/>
                    <a:pt x="50907" y="2162"/>
                  </a:cubicBezTo>
                  <a:cubicBezTo>
                    <a:pt x="49341" y="1567"/>
                    <a:pt x="47615" y="1092"/>
                    <a:pt x="45751" y="715"/>
                  </a:cubicBezTo>
                  <a:cubicBezTo>
                    <a:pt x="45275" y="596"/>
                    <a:pt x="44799" y="536"/>
                    <a:pt x="44303" y="457"/>
                  </a:cubicBezTo>
                  <a:cubicBezTo>
                    <a:pt x="43827" y="378"/>
                    <a:pt x="43332" y="318"/>
                    <a:pt x="42816" y="239"/>
                  </a:cubicBezTo>
                  <a:cubicBezTo>
                    <a:pt x="41805" y="140"/>
                    <a:pt x="40754" y="40"/>
                    <a:pt x="39683" y="21"/>
                  </a:cubicBezTo>
                  <a:cubicBezTo>
                    <a:pt x="39405" y="21"/>
                    <a:pt x="39127" y="21"/>
                    <a:pt x="388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
            <p:cNvSpPr/>
            <p:nvPr/>
          </p:nvSpPr>
          <p:spPr>
            <a:xfrm>
              <a:off x="7656251" y="4957994"/>
              <a:ext cx="896202" cy="577177"/>
            </a:xfrm>
            <a:custGeom>
              <a:rect b="b" l="l" r="r" t="t"/>
              <a:pathLst>
                <a:path extrusionOk="0" h="17996" w="27943">
                  <a:moveTo>
                    <a:pt x="27229" y="9"/>
                  </a:moveTo>
                  <a:cubicBezTo>
                    <a:pt x="27229" y="9"/>
                    <a:pt x="27227" y="10"/>
                    <a:pt x="27209" y="28"/>
                  </a:cubicBezTo>
                  <a:cubicBezTo>
                    <a:pt x="27209" y="33"/>
                    <a:pt x="27210" y="37"/>
                    <a:pt x="27212" y="42"/>
                  </a:cubicBezTo>
                  <a:lnTo>
                    <a:pt x="27212" y="42"/>
                  </a:lnTo>
                  <a:cubicBezTo>
                    <a:pt x="27210" y="43"/>
                    <a:pt x="27209" y="45"/>
                    <a:pt x="27209" y="48"/>
                  </a:cubicBezTo>
                  <a:lnTo>
                    <a:pt x="27212" y="42"/>
                  </a:lnTo>
                  <a:lnTo>
                    <a:pt x="27212" y="42"/>
                  </a:lnTo>
                  <a:cubicBezTo>
                    <a:pt x="27220" y="57"/>
                    <a:pt x="27242" y="73"/>
                    <a:pt x="27288" y="88"/>
                  </a:cubicBezTo>
                  <a:cubicBezTo>
                    <a:pt x="27328" y="88"/>
                    <a:pt x="27348" y="108"/>
                    <a:pt x="27387" y="128"/>
                  </a:cubicBezTo>
                  <a:cubicBezTo>
                    <a:pt x="27447" y="128"/>
                    <a:pt x="27427" y="187"/>
                    <a:pt x="27447" y="247"/>
                  </a:cubicBezTo>
                  <a:cubicBezTo>
                    <a:pt x="27467" y="366"/>
                    <a:pt x="27506" y="524"/>
                    <a:pt x="27546" y="723"/>
                  </a:cubicBezTo>
                  <a:cubicBezTo>
                    <a:pt x="27546" y="822"/>
                    <a:pt x="27586" y="921"/>
                    <a:pt x="27605" y="1040"/>
                  </a:cubicBezTo>
                  <a:cubicBezTo>
                    <a:pt x="27605" y="1159"/>
                    <a:pt x="27625" y="1298"/>
                    <a:pt x="27645" y="1436"/>
                  </a:cubicBezTo>
                  <a:cubicBezTo>
                    <a:pt x="27665" y="1575"/>
                    <a:pt x="27685" y="1714"/>
                    <a:pt x="27705" y="1873"/>
                  </a:cubicBezTo>
                  <a:cubicBezTo>
                    <a:pt x="27724" y="2031"/>
                    <a:pt x="27724" y="2210"/>
                    <a:pt x="27744" y="2388"/>
                  </a:cubicBezTo>
                  <a:cubicBezTo>
                    <a:pt x="27784" y="2745"/>
                    <a:pt x="27784" y="3162"/>
                    <a:pt x="27784" y="3618"/>
                  </a:cubicBezTo>
                  <a:cubicBezTo>
                    <a:pt x="27764" y="4550"/>
                    <a:pt x="27665" y="5661"/>
                    <a:pt x="27328" y="6969"/>
                  </a:cubicBezTo>
                  <a:cubicBezTo>
                    <a:pt x="27010" y="8278"/>
                    <a:pt x="26455" y="9766"/>
                    <a:pt x="25483" y="11312"/>
                  </a:cubicBezTo>
                  <a:cubicBezTo>
                    <a:pt x="24492" y="12839"/>
                    <a:pt x="23044" y="14406"/>
                    <a:pt x="21002" y="15636"/>
                  </a:cubicBezTo>
                  <a:cubicBezTo>
                    <a:pt x="18979" y="16845"/>
                    <a:pt x="16381" y="17718"/>
                    <a:pt x="13406" y="17718"/>
                  </a:cubicBezTo>
                  <a:cubicBezTo>
                    <a:pt x="11919" y="17678"/>
                    <a:pt x="10352" y="17440"/>
                    <a:pt x="8805" y="16865"/>
                  </a:cubicBezTo>
                  <a:cubicBezTo>
                    <a:pt x="8032" y="16588"/>
                    <a:pt x="7278" y="16211"/>
                    <a:pt x="6525" y="15774"/>
                  </a:cubicBezTo>
                  <a:cubicBezTo>
                    <a:pt x="5791" y="15318"/>
                    <a:pt x="5077" y="14803"/>
                    <a:pt x="4383" y="14208"/>
                  </a:cubicBezTo>
                  <a:cubicBezTo>
                    <a:pt x="3153" y="13137"/>
                    <a:pt x="2162" y="11927"/>
                    <a:pt x="1448" y="10718"/>
                  </a:cubicBezTo>
                  <a:cubicBezTo>
                    <a:pt x="1111" y="10123"/>
                    <a:pt x="813" y="9547"/>
                    <a:pt x="575" y="8972"/>
                  </a:cubicBezTo>
                  <a:cubicBezTo>
                    <a:pt x="516" y="8834"/>
                    <a:pt x="476" y="8695"/>
                    <a:pt x="417" y="8576"/>
                  </a:cubicBezTo>
                  <a:lnTo>
                    <a:pt x="397" y="8516"/>
                  </a:lnTo>
                  <a:lnTo>
                    <a:pt x="436" y="8496"/>
                  </a:lnTo>
                  <a:cubicBezTo>
                    <a:pt x="694" y="8417"/>
                    <a:pt x="952" y="8338"/>
                    <a:pt x="1170" y="8278"/>
                  </a:cubicBezTo>
                  <a:cubicBezTo>
                    <a:pt x="1468" y="8298"/>
                    <a:pt x="1765" y="8338"/>
                    <a:pt x="2043" y="8358"/>
                  </a:cubicBezTo>
                  <a:cubicBezTo>
                    <a:pt x="2340" y="8397"/>
                    <a:pt x="2638" y="8417"/>
                    <a:pt x="2935" y="8417"/>
                  </a:cubicBezTo>
                  <a:cubicBezTo>
                    <a:pt x="3530" y="8477"/>
                    <a:pt x="4105" y="8477"/>
                    <a:pt x="4680" y="8496"/>
                  </a:cubicBezTo>
                  <a:cubicBezTo>
                    <a:pt x="5811" y="8496"/>
                    <a:pt x="6882" y="8457"/>
                    <a:pt x="7913" y="8358"/>
                  </a:cubicBezTo>
                  <a:cubicBezTo>
                    <a:pt x="9975" y="8179"/>
                    <a:pt x="11839" y="7842"/>
                    <a:pt x="13485" y="7406"/>
                  </a:cubicBezTo>
                  <a:cubicBezTo>
                    <a:pt x="15131" y="6969"/>
                    <a:pt x="16579" y="6434"/>
                    <a:pt x="17829" y="5899"/>
                  </a:cubicBezTo>
                  <a:cubicBezTo>
                    <a:pt x="19098" y="5363"/>
                    <a:pt x="20169" y="4808"/>
                    <a:pt x="21101" y="4253"/>
                  </a:cubicBezTo>
                  <a:cubicBezTo>
                    <a:pt x="22925" y="3182"/>
                    <a:pt x="24175" y="2230"/>
                    <a:pt x="25007" y="1555"/>
                  </a:cubicBezTo>
                  <a:cubicBezTo>
                    <a:pt x="25860" y="881"/>
                    <a:pt x="26316" y="445"/>
                    <a:pt x="26515" y="266"/>
                  </a:cubicBezTo>
                  <a:cubicBezTo>
                    <a:pt x="26812" y="167"/>
                    <a:pt x="27010" y="88"/>
                    <a:pt x="27110" y="68"/>
                  </a:cubicBezTo>
                  <a:cubicBezTo>
                    <a:pt x="27208" y="29"/>
                    <a:pt x="27228" y="9"/>
                    <a:pt x="27229" y="9"/>
                  </a:cubicBezTo>
                  <a:close/>
                  <a:moveTo>
                    <a:pt x="27218" y="0"/>
                  </a:moveTo>
                  <a:cubicBezTo>
                    <a:pt x="27200" y="0"/>
                    <a:pt x="27160" y="14"/>
                    <a:pt x="27090" y="28"/>
                  </a:cubicBezTo>
                  <a:cubicBezTo>
                    <a:pt x="26991" y="48"/>
                    <a:pt x="26812" y="108"/>
                    <a:pt x="26495" y="207"/>
                  </a:cubicBezTo>
                  <a:cubicBezTo>
                    <a:pt x="26257" y="385"/>
                    <a:pt x="25781" y="782"/>
                    <a:pt x="24928" y="1436"/>
                  </a:cubicBezTo>
                  <a:cubicBezTo>
                    <a:pt x="24075" y="2091"/>
                    <a:pt x="22826" y="3023"/>
                    <a:pt x="20982" y="4074"/>
                  </a:cubicBezTo>
                  <a:cubicBezTo>
                    <a:pt x="20069" y="4590"/>
                    <a:pt x="18999" y="5145"/>
                    <a:pt x="17749" y="5680"/>
                  </a:cubicBezTo>
                  <a:cubicBezTo>
                    <a:pt x="16500" y="6196"/>
                    <a:pt x="15052" y="6712"/>
                    <a:pt x="13426" y="7148"/>
                  </a:cubicBezTo>
                  <a:cubicBezTo>
                    <a:pt x="11780" y="7564"/>
                    <a:pt x="9936" y="7901"/>
                    <a:pt x="7893" y="8080"/>
                  </a:cubicBezTo>
                  <a:cubicBezTo>
                    <a:pt x="6862" y="8179"/>
                    <a:pt x="5791" y="8199"/>
                    <a:pt x="4680" y="8199"/>
                  </a:cubicBezTo>
                  <a:cubicBezTo>
                    <a:pt x="4105" y="8179"/>
                    <a:pt x="3550" y="8179"/>
                    <a:pt x="2955" y="8139"/>
                  </a:cubicBezTo>
                  <a:cubicBezTo>
                    <a:pt x="2658" y="8120"/>
                    <a:pt x="2360" y="8100"/>
                    <a:pt x="2063" y="8060"/>
                  </a:cubicBezTo>
                  <a:cubicBezTo>
                    <a:pt x="1765" y="8040"/>
                    <a:pt x="1448" y="8001"/>
                    <a:pt x="1131" y="7981"/>
                  </a:cubicBezTo>
                  <a:cubicBezTo>
                    <a:pt x="893" y="8060"/>
                    <a:pt x="635" y="8120"/>
                    <a:pt x="357" y="8219"/>
                  </a:cubicBezTo>
                  <a:cubicBezTo>
                    <a:pt x="238" y="8258"/>
                    <a:pt x="119" y="8298"/>
                    <a:pt x="0" y="8318"/>
                  </a:cubicBezTo>
                  <a:cubicBezTo>
                    <a:pt x="0" y="8377"/>
                    <a:pt x="60" y="8457"/>
                    <a:pt x="79" y="8516"/>
                  </a:cubicBezTo>
                  <a:lnTo>
                    <a:pt x="139" y="8675"/>
                  </a:lnTo>
                  <a:cubicBezTo>
                    <a:pt x="179" y="8814"/>
                    <a:pt x="238" y="8953"/>
                    <a:pt x="298" y="9091"/>
                  </a:cubicBezTo>
                  <a:cubicBezTo>
                    <a:pt x="536" y="9666"/>
                    <a:pt x="833" y="10261"/>
                    <a:pt x="1190" y="10876"/>
                  </a:cubicBezTo>
                  <a:cubicBezTo>
                    <a:pt x="1924" y="12106"/>
                    <a:pt x="2935" y="13335"/>
                    <a:pt x="4165" y="14446"/>
                  </a:cubicBezTo>
                  <a:cubicBezTo>
                    <a:pt x="4879" y="15041"/>
                    <a:pt x="5612" y="15576"/>
                    <a:pt x="6366" y="16032"/>
                  </a:cubicBezTo>
                  <a:cubicBezTo>
                    <a:pt x="7139" y="16469"/>
                    <a:pt x="7913" y="16845"/>
                    <a:pt x="8706" y="17143"/>
                  </a:cubicBezTo>
                  <a:cubicBezTo>
                    <a:pt x="10273" y="17738"/>
                    <a:pt x="11879" y="17976"/>
                    <a:pt x="13386" y="17996"/>
                  </a:cubicBezTo>
                  <a:cubicBezTo>
                    <a:pt x="16421" y="17996"/>
                    <a:pt x="19078" y="17103"/>
                    <a:pt x="21140" y="15854"/>
                  </a:cubicBezTo>
                  <a:cubicBezTo>
                    <a:pt x="23223" y="14604"/>
                    <a:pt x="24690" y="12998"/>
                    <a:pt x="25682" y="11431"/>
                  </a:cubicBezTo>
                  <a:cubicBezTo>
                    <a:pt x="26653" y="9865"/>
                    <a:pt x="27229" y="8358"/>
                    <a:pt x="27546" y="7029"/>
                  </a:cubicBezTo>
                  <a:cubicBezTo>
                    <a:pt x="27843" y="5700"/>
                    <a:pt x="27943" y="4550"/>
                    <a:pt x="27943" y="3618"/>
                  </a:cubicBezTo>
                  <a:cubicBezTo>
                    <a:pt x="27923" y="3162"/>
                    <a:pt x="27923" y="2745"/>
                    <a:pt x="27883" y="2388"/>
                  </a:cubicBezTo>
                  <a:cubicBezTo>
                    <a:pt x="27863" y="2190"/>
                    <a:pt x="27843" y="2012"/>
                    <a:pt x="27843" y="1853"/>
                  </a:cubicBezTo>
                  <a:cubicBezTo>
                    <a:pt x="27804" y="1694"/>
                    <a:pt x="27784" y="1555"/>
                    <a:pt x="27764" y="1417"/>
                  </a:cubicBezTo>
                  <a:cubicBezTo>
                    <a:pt x="27744" y="1278"/>
                    <a:pt x="27724" y="1139"/>
                    <a:pt x="27705" y="1020"/>
                  </a:cubicBezTo>
                  <a:cubicBezTo>
                    <a:pt x="27665" y="921"/>
                    <a:pt x="27645" y="802"/>
                    <a:pt x="27625" y="703"/>
                  </a:cubicBezTo>
                  <a:cubicBezTo>
                    <a:pt x="27586" y="524"/>
                    <a:pt x="27546" y="366"/>
                    <a:pt x="27506" y="227"/>
                  </a:cubicBezTo>
                  <a:cubicBezTo>
                    <a:pt x="27486" y="187"/>
                    <a:pt x="27486" y="88"/>
                    <a:pt x="27427" y="88"/>
                  </a:cubicBezTo>
                  <a:cubicBezTo>
                    <a:pt x="27367" y="88"/>
                    <a:pt x="27328" y="68"/>
                    <a:pt x="27308" y="68"/>
                  </a:cubicBezTo>
                  <a:cubicBezTo>
                    <a:pt x="27266" y="54"/>
                    <a:pt x="27234" y="40"/>
                    <a:pt x="27218" y="40"/>
                  </a:cubicBezTo>
                  <a:cubicBezTo>
                    <a:pt x="27216" y="40"/>
                    <a:pt x="27214" y="40"/>
                    <a:pt x="27212" y="41"/>
                  </a:cubicBezTo>
                  <a:lnTo>
                    <a:pt x="27212" y="41"/>
                  </a:lnTo>
                  <a:lnTo>
                    <a:pt x="27229" y="9"/>
                  </a:lnTo>
                  <a:lnTo>
                    <a:pt x="27229" y="9"/>
                  </a:lnTo>
                  <a:cubicBezTo>
                    <a:pt x="27229" y="9"/>
                    <a:pt x="27229" y="9"/>
                    <a:pt x="27229" y="9"/>
                  </a:cubicBezTo>
                  <a:cubicBezTo>
                    <a:pt x="27229" y="3"/>
                    <a:pt x="27225" y="0"/>
                    <a:pt x="27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4"/>
            <p:cNvSpPr/>
            <p:nvPr/>
          </p:nvSpPr>
          <p:spPr>
            <a:xfrm>
              <a:off x="8521889" y="4146656"/>
              <a:ext cx="651328" cy="855566"/>
            </a:xfrm>
            <a:custGeom>
              <a:rect b="b" l="l" r="r" t="t"/>
              <a:pathLst>
                <a:path extrusionOk="0" h="26676" w="20308">
                  <a:moveTo>
                    <a:pt x="12574" y="1"/>
                  </a:moveTo>
                  <a:cubicBezTo>
                    <a:pt x="12574" y="1"/>
                    <a:pt x="12574" y="100"/>
                    <a:pt x="12594" y="358"/>
                  </a:cubicBezTo>
                  <a:cubicBezTo>
                    <a:pt x="12613" y="398"/>
                    <a:pt x="12613" y="437"/>
                    <a:pt x="12613" y="477"/>
                  </a:cubicBezTo>
                  <a:cubicBezTo>
                    <a:pt x="12653" y="477"/>
                    <a:pt x="12713" y="457"/>
                    <a:pt x="12752" y="437"/>
                  </a:cubicBezTo>
                  <a:cubicBezTo>
                    <a:pt x="12832" y="417"/>
                    <a:pt x="12911" y="398"/>
                    <a:pt x="13010" y="358"/>
                  </a:cubicBezTo>
                  <a:cubicBezTo>
                    <a:pt x="13050" y="358"/>
                    <a:pt x="13109" y="338"/>
                    <a:pt x="13149" y="338"/>
                  </a:cubicBezTo>
                  <a:cubicBezTo>
                    <a:pt x="13169" y="338"/>
                    <a:pt x="13169" y="338"/>
                    <a:pt x="13188" y="358"/>
                  </a:cubicBezTo>
                  <a:cubicBezTo>
                    <a:pt x="13228" y="378"/>
                    <a:pt x="13248" y="378"/>
                    <a:pt x="13268" y="398"/>
                  </a:cubicBezTo>
                  <a:cubicBezTo>
                    <a:pt x="13367" y="477"/>
                    <a:pt x="13466" y="536"/>
                    <a:pt x="13585" y="616"/>
                  </a:cubicBezTo>
                  <a:cubicBezTo>
                    <a:pt x="14041" y="913"/>
                    <a:pt x="14616" y="1349"/>
                    <a:pt x="15291" y="1944"/>
                  </a:cubicBezTo>
                  <a:cubicBezTo>
                    <a:pt x="15965" y="2559"/>
                    <a:pt x="16738" y="3372"/>
                    <a:pt x="17492" y="4483"/>
                  </a:cubicBezTo>
                  <a:cubicBezTo>
                    <a:pt x="17869" y="5038"/>
                    <a:pt x="18265" y="5653"/>
                    <a:pt x="18602" y="6367"/>
                  </a:cubicBezTo>
                  <a:cubicBezTo>
                    <a:pt x="18781" y="6704"/>
                    <a:pt x="18920" y="7081"/>
                    <a:pt x="19098" y="7477"/>
                  </a:cubicBezTo>
                  <a:cubicBezTo>
                    <a:pt x="19237" y="7874"/>
                    <a:pt x="19396" y="8290"/>
                    <a:pt x="19515" y="8727"/>
                  </a:cubicBezTo>
                  <a:cubicBezTo>
                    <a:pt x="19753" y="9599"/>
                    <a:pt x="19931" y="10571"/>
                    <a:pt x="20010" y="11602"/>
                  </a:cubicBezTo>
                  <a:cubicBezTo>
                    <a:pt x="20050" y="12653"/>
                    <a:pt x="19991" y="13764"/>
                    <a:pt x="19772" y="14934"/>
                  </a:cubicBezTo>
                  <a:cubicBezTo>
                    <a:pt x="19554" y="16084"/>
                    <a:pt x="19158" y="17294"/>
                    <a:pt x="18583" y="18504"/>
                  </a:cubicBezTo>
                  <a:cubicBezTo>
                    <a:pt x="18007" y="19693"/>
                    <a:pt x="17234" y="20883"/>
                    <a:pt x="16223" y="21974"/>
                  </a:cubicBezTo>
                  <a:cubicBezTo>
                    <a:pt x="15231" y="23085"/>
                    <a:pt x="13982" y="24056"/>
                    <a:pt x="12514" y="24810"/>
                  </a:cubicBezTo>
                  <a:cubicBezTo>
                    <a:pt x="11047" y="25563"/>
                    <a:pt x="9381" y="26099"/>
                    <a:pt x="7576" y="26297"/>
                  </a:cubicBezTo>
                  <a:cubicBezTo>
                    <a:pt x="7041" y="26351"/>
                    <a:pt x="6514" y="26378"/>
                    <a:pt x="5995" y="26378"/>
                  </a:cubicBezTo>
                  <a:cubicBezTo>
                    <a:pt x="4802" y="26378"/>
                    <a:pt x="3657" y="26236"/>
                    <a:pt x="2579" y="25960"/>
                  </a:cubicBezTo>
                  <a:cubicBezTo>
                    <a:pt x="2182" y="25881"/>
                    <a:pt x="1805" y="25762"/>
                    <a:pt x="1428" y="25643"/>
                  </a:cubicBezTo>
                  <a:cubicBezTo>
                    <a:pt x="1250" y="25583"/>
                    <a:pt x="1072" y="25504"/>
                    <a:pt x="893" y="25425"/>
                  </a:cubicBezTo>
                  <a:lnTo>
                    <a:pt x="417" y="25246"/>
                  </a:lnTo>
                  <a:lnTo>
                    <a:pt x="437" y="25226"/>
                  </a:lnTo>
                  <a:lnTo>
                    <a:pt x="576" y="24968"/>
                  </a:lnTo>
                  <a:lnTo>
                    <a:pt x="695" y="24711"/>
                  </a:lnTo>
                  <a:lnTo>
                    <a:pt x="754" y="24572"/>
                  </a:lnTo>
                  <a:lnTo>
                    <a:pt x="774" y="24552"/>
                  </a:lnTo>
                  <a:lnTo>
                    <a:pt x="814" y="24512"/>
                  </a:lnTo>
                  <a:cubicBezTo>
                    <a:pt x="1072" y="24235"/>
                    <a:pt x="1329" y="23977"/>
                    <a:pt x="1587" y="23719"/>
                  </a:cubicBezTo>
                  <a:cubicBezTo>
                    <a:pt x="3650" y="21637"/>
                    <a:pt x="5216" y="19495"/>
                    <a:pt x="6466" y="17512"/>
                  </a:cubicBezTo>
                  <a:cubicBezTo>
                    <a:pt x="7735" y="15529"/>
                    <a:pt x="8667" y="13665"/>
                    <a:pt x="9401" y="11999"/>
                  </a:cubicBezTo>
                  <a:cubicBezTo>
                    <a:pt x="9579" y="11563"/>
                    <a:pt x="9738" y="11166"/>
                    <a:pt x="9896" y="10769"/>
                  </a:cubicBezTo>
                  <a:cubicBezTo>
                    <a:pt x="10075" y="10373"/>
                    <a:pt x="10214" y="9976"/>
                    <a:pt x="10333" y="9619"/>
                  </a:cubicBezTo>
                  <a:cubicBezTo>
                    <a:pt x="10472" y="9242"/>
                    <a:pt x="10610" y="8885"/>
                    <a:pt x="10710" y="8528"/>
                  </a:cubicBezTo>
                  <a:cubicBezTo>
                    <a:pt x="10829" y="8171"/>
                    <a:pt x="10928" y="7834"/>
                    <a:pt x="11027" y="7517"/>
                  </a:cubicBezTo>
                  <a:cubicBezTo>
                    <a:pt x="11820" y="4919"/>
                    <a:pt x="12098" y="3095"/>
                    <a:pt x="12296" y="1944"/>
                  </a:cubicBezTo>
                  <a:cubicBezTo>
                    <a:pt x="12455" y="774"/>
                    <a:pt x="12494" y="259"/>
                    <a:pt x="12494" y="199"/>
                  </a:cubicBezTo>
                  <a:cubicBezTo>
                    <a:pt x="12573" y="3"/>
                    <a:pt x="12574" y="1"/>
                    <a:pt x="12574" y="1"/>
                  </a:cubicBezTo>
                  <a:lnTo>
                    <a:pt x="12574" y="1"/>
                  </a:lnTo>
                  <a:cubicBezTo>
                    <a:pt x="12574" y="1"/>
                    <a:pt x="12573" y="3"/>
                    <a:pt x="12475" y="179"/>
                  </a:cubicBezTo>
                  <a:cubicBezTo>
                    <a:pt x="12455" y="259"/>
                    <a:pt x="12356" y="755"/>
                    <a:pt x="12177" y="1925"/>
                  </a:cubicBezTo>
                  <a:cubicBezTo>
                    <a:pt x="11939" y="3075"/>
                    <a:pt x="11642" y="4879"/>
                    <a:pt x="10829" y="7457"/>
                  </a:cubicBezTo>
                  <a:cubicBezTo>
                    <a:pt x="10729" y="7775"/>
                    <a:pt x="10610" y="8112"/>
                    <a:pt x="10511" y="8469"/>
                  </a:cubicBezTo>
                  <a:cubicBezTo>
                    <a:pt x="10392" y="8806"/>
                    <a:pt x="10253" y="9163"/>
                    <a:pt x="10115" y="9540"/>
                  </a:cubicBezTo>
                  <a:cubicBezTo>
                    <a:pt x="9976" y="9897"/>
                    <a:pt x="9837" y="10293"/>
                    <a:pt x="9678" y="10670"/>
                  </a:cubicBezTo>
                  <a:cubicBezTo>
                    <a:pt x="9520" y="11067"/>
                    <a:pt x="9341" y="11483"/>
                    <a:pt x="9163" y="11900"/>
                  </a:cubicBezTo>
                  <a:cubicBezTo>
                    <a:pt x="8429" y="13546"/>
                    <a:pt x="7497" y="15390"/>
                    <a:pt x="6228" y="17373"/>
                  </a:cubicBezTo>
                  <a:cubicBezTo>
                    <a:pt x="4978" y="19336"/>
                    <a:pt x="3412" y="21439"/>
                    <a:pt x="1389" y="23521"/>
                  </a:cubicBezTo>
                  <a:cubicBezTo>
                    <a:pt x="1131" y="23779"/>
                    <a:pt x="873" y="24036"/>
                    <a:pt x="596" y="24294"/>
                  </a:cubicBezTo>
                  <a:lnTo>
                    <a:pt x="536" y="24354"/>
                  </a:lnTo>
                  <a:cubicBezTo>
                    <a:pt x="516" y="24374"/>
                    <a:pt x="516" y="24393"/>
                    <a:pt x="496" y="24413"/>
                  </a:cubicBezTo>
                  <a:lnTo>
                    <a:pt x="496" y="24453"/>
                  </a:lnTo>
                  <a:lnTo>
                    <a:pt x="417" y="24572"/>
                  </a:lnTo>
                  <a:lnTo>
                    <a:pt x="298" y="24830"/>
                  </a:lnTo>
                  <a:lnTo>
                    <a:pt x="179" y="25087"/>
                  </a:lnTo>
                  <a:lnTo>
                    <a:pt x="60" y="25306"/>
                  </a:lnTo>
                  <a:lnTo>
                    <a:pt x="40" y="25385"/>
                  </a:lnTo>
                  <a:cubicBezTo>
                    <a:pt x="40" y="25405"/>
                    <a:pt x="1" y="25425"/>
                    <a:pt x="40" y="25425"/>
                  </a:cubicBezTo>
                  <a:lnTo>
                    <a:pt x="179" y="25484"/>
                  </a:lnTo>
                  <a:lnTo>
                    <a:pt x="516" y="25603"/>
                  </a:lnTo>
                  <a:lnTo>
                    <a:pt x="794" y="25722"/>
                  </a:lnTo>
                  <a:cubicBezTo>
                    <a:pt x="972" y="25782"/>
                    <a:pt x="1151" y="25861"/>
                    <a:pt x="1349" y="25920"/>
                  </a:cubicBezTo>
                  <a:cubicBezTo>
                    <a:pt x="1726" y="26039"/>
                    <a:pt x="2103" y="26178"/>
                    <a:pt x="2499" y="26258"/>
                  </a:cubicBezTo>
                  <a:cubicBezTo>
                    <a:pt x="3605" y="26534"/>
                    <a:pt x="4778" y="26676"/>
                    <a:pt x="5992" y="26676"/>
                  </a:cubicBezTo>
                  <a:cubicBezTo>
                    <a:pt x="6520" y="26676"/>
                    <a:pt x="7055" y="26649"/>
                    <a:pt x="7596" y="26595"/>
                  </a:cubicBezTo>
                  <a:cubicBezTo>
                    <a:pt x="9440" y="26396"/>
                    <a:pt x="11166" y="25841"/>
                    <a:pt x="12653" y="25087"/>
                  </a:cubicBezTo>
                  <a:cubicBezTo>
                    <a:pt x="14140" y="24294"/>
                    <a:pt x="15429" y="23303"/>
                    <a:pt x="16441" y="22172"/>
                  </a:cubicBezTo>
                  <a:cubicBezTo>
                    <a:pt x="17452" y="21062"/>
                    <a:pt x="18265" y="19852"/>
                    <a:pt x="18840" y="18622"/>
                  </a:cubicBezTo>
                  <a:cubicBezTo>
                    <a:pt x="19435" y="17393"/>
                    <a:pt x="19812" y="16163"/>
                    <a:pt x="20030" y="14974"/>
                  </a:cubicBezTo>
                  <a:cubicBezTo>
                    <a:pt x="20268" y="13803"/>
                    <a:pt x="20308" y="12653"/>
                    <a:pt x="20248" y="11602"/>
                  </a:cubicBezTo>
                  <a:cubicBezTo>
                    <a:pt x="20189" y="10531"/>
                    <a:pt x="19991" y="9560"/>
                    <a:pt x="19733" y="8667"/>
                  </a:cubicBezTo>
                  <a:cubicBezTo>
                    <a:pt x="19614" y="8211"/>
                    <a:pt x="19455" y="7795"/>
                    <a:pt x="19316" y="7398"/>
                  </a:cubicBezTo>
                  <a:cubicBezTo>
                    <a:pt x="19138" y="7001"/>
                    <a:pt x="18999" y="6625"/>
                    <a:pt x="18801" y="6268"/>
                  </a:cubicBezTo>
                  <a:cubicBezTo>
                    <a:pt x="18464" y="5534"/>
                    <a:pt x="18047" y="4919"/>
                    <a:pt x="17670" y="4364"/>
                  </a:cubicBezTo>
                  <a:cubicBezTo>
                    <a:pt x="16877" y="3253"/>
                    <a:pt x="16104" y="2440"/>
                    <a:pt x="15410" y="1825"/>
                  </a:cubicBezTo>
                  <a:cubicBezTo>
                    <a:pt x="14715" y="1230"/>
                    <a:pt x="14121" y="814"/>
                    <a:pt x="13645" y="517"/>
                  </a:cubicBezTo>
                  <a:cubicBezTo>
                    <a:pt x="13526" y="457"/>
                    <a:pt x="13426" y="378"/>
                    <a:pt x="13327" y="318"/>
                  </a:cubicBezTo>
                  <a:lnTo>
                    <a:pt x="13248" y="279"/>
                  </a:lnTo>
                  <a:cubicBezTo>
                    <a:pt x="13216" y="263"/>
                    <a:pt x="13197" y="234"/>
                    <a:pt x="13170" y="234"/>
                  </a:cubicBezTo>
                  <a:cubicBezTo>
                    <a:pt x="13163" y="234"/>
                    <a:pt x="13156" y="235"/>
                    <a:pt x="13149" y="239"/>
                  </a:cubicBezTo>
                  <a:cubicBezTo>
                    <a:pt x="13089" y="259"/>
                    <a:pt x="13050" y="279"/>
                    <a:pt x="12990" y="279"/>
                  </a:cubicBezTo>
                  <a:cubicBezTo>
                    <a:pt x="12911" y="318"/>
                    <a:pt x="12832" y="338"/>
                    <a:pt x="12752" y="378"/>
                  </a:cubicBezTo>
                  <a:cubicBezTo>
                    <a:pt x="12732" y="378"/>
                    <a:pt x="12693" y="398"/>
                    <a:pt x="12673" y="398"/>
                  </a:cubicBezTo>
                  <a:cubicBezTo>
                    <a:pt x="12673" y="378"/>
                    <a:pt x="12653" y="358"/>
                    <a:pt x="12653" y="318"/>
                  </a:cubicBezTo>
                  <a:cubicBezTo>
                    <a:pt x="12613" y="120"/>
                    <a:pt x="12594" y="1"/>
                    <a:pt x="12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4"/>
            <p:cNvSpPr/>
            <p:nvPr/>
          </p:nvSpPr>
          <p:spPr>
            <a:xfrm>
              <a:off x="8830363" y="3389040"/>
              <a:ext cx="490421" cy="777534"/>
            </a:xfrm>
            <a:custGeom>
              <a:rect b="b" l="l" r="r" t="t"/>
              <a:pathLst>
                <a:path extrusionOk="0" h="24243" w="15291">
                  <a:moveTo>
                    <a:pt x="3522" y="0"/>
                  </a:moveTo>
                  <a:cubicBezTo>
                    <a:pt x="3423" y="0"/>
                    <a:pt x="3327" y="2"/>
                    <a:pt x="3233" y="4"/>
                  </a:cubicBezTo>
                  <a:cubicBezTo>
                    <a:pt x="3035" y="24"/>
                    <a:pt x="2837" y="24"/>
                    <a:pt x="2658" y="24"/>
                  </a:cubicBezTo>
                  <a:cubicBezTo>
                    <a:pt x="2480" y="44"/>
                    <a:pt x="2321" y="83"/>
                    <a:pt x="2162" y="83"/>
                  </a:cubicBezTo>
                  <a:cubicBezTo>
                    <a:pt x="1984" y="103"/>
                    <a:pt x="1845" y="123"/>
                    <a:pt x="1706" y="143"/>
                  </a:cubicBezTo>
                  <a:cubicBezTo>
                    <a:pt x="1567" y="182"/>
                    <a:pt x="1429" y="202"/>
                    <a:pt x="1310" y="222"/>
                  </a:cubicBezTo>
                  <a:cubicBezTo>
                    <a:pt x="834" y="321"/>
                    <a:pt x="516" y="440"/>
                    <a:pt x="298" y="500"/>
                  </a:cubicBezTo>
                  <a:cubicBezTo>
                    <a:pt x="100" y="559"/>
                    <a:pt x="21" y="599"/>
                    <a:pt x="21" y="619"/>
                  </a:cubicBezTo>
                  <a:cubicBezTo>
                    <a:pt x="21" y="619"/>
                    <a:pt x="120" y="599"/>
                    <a:pt x="318" y="559"/>
                  </a:cubicBezTo>
                  <a:cubicBezTo>
                    <a:pt x="536" y="520"/>
                    <a:pt x="854" y="420"/>
                    <a:pt x="1330" y="341"/>
                  </a:cubicBezTo>
                  <a:cubicBezTo>
                    <a:pt x="1449" y="321"/>
                    <a:pt x="1587" y="301"/>
                    <a:pt x="1726" y="282"/>
                  </a:cubicBezTo>
                  <a:cubicBezTo>
                    <a:pt x="1865" y="262"/>
                    <a:pt x="2004" y="242"/>
                    <a:pt x="2162" y="242"/>
                  </a:cubicBezTo>
                  <a:cubicBezTo>
                    <a:pt x="2321" y="222"/>
                    <a:pt x="2500" y="202"/>
                    <a:pt x="2678" y="182"/>
                  </a:cubicBezTo>
                  <a:lnTo>
                    <a:pt x="3233" y="182"/>
                  </a:lnTo>
                  <a:cubicBezTo>
                    <a:pt x="4046" y="182"/>
                    <a:pt x="5018" y="242"/>
                    <a:pt x="6168" y="520"/>
                  </a:cubicBezTo>
                  <a:cubicBezTo>
                    <a:pt x="7319" y="797"/>
                    <a:pt x="8627" y="1293"/>
                    <a:pt x="9976" y="2166"/>
                  </a:cubicBezTo>
                  <a:cubicBezTo>
                    <a:pt x="10630" y="2622"/>
                    <a:pt x="11305" y="3157"/>
                    <a:pt x="11919" y="3831"/>
                  </a:cubicBezTo>
                  <a:cubicBezTo>
                    <a:pt x="12554" y="4525"/>
                    <a:pt x="13109" y="5319"/>
                    <a:pt x="13585" y="6251"/>
                  </a:cubicBezTo>
                  <a:cubicBezTo>
                    <a:pt x="14498" y="8115"/>
                    <a:pt x="14993" y="10514"/>
                    <a:pt x="14617" y="13112"/>
                  </a:cubicBezTo>
                  <a:cubicBezTo>
                    <a:pt x="14418" y="14421"/>
                    <a:pt x="14022" y="15750"/>
                    <a:pt x="13308" y="17019"/>
                  </a:cubicBezTo>
                  <a:cubicBezTo>
                    <a:pt x="13109" y="17336"/>
                    <a:pt x="12931" y="17654"/>
                    <a:pt x="12713" y="17951"/>
                  </a:cubicBezTo>
                  <a:cubicBezTo>
                    <a:pt x="12594" y="18090"/>
                    <a:pt x="12495" y="18249"/>
                    <a:pt x="12376" y="18407"/>
                  </a:cubicBezTo>
                  <a:cubicBezTo>
                    <a:pt x="12257" y="18546"/>
                    <a:pt x="12138" y="18685"/>
                    <a:pt x="12019" y="18844"/>
                  </a:cubicBezTo>
                  <a:cubicBezTo>
                    <a:pt x="11503" y="19419"/>
                    <a:pt x="10928" y="19954"/>
                    <a:pt x="10293" y="20430"/>
                  </a:cubicBezTo>
                  <a:cubicBezTo>
                    <a:pt x="9024" y="21422"/>
                    <a:pt x="7656" y="22155"/>
                    <a:pt x="6307" y="22731"/>
                  </a:cubicBezTo>
                  <a:cubicBezTo>
                    <a:pt x="5633" y="23008"/>
                    <a:pt x="4978" y="23266"/>
                    <a:pt x="4324" y="23484"/>
                  </a:cubicBezTo>
                  <a:cubicBezTo>
                    <a:pt x="3987" y="23603"/>
                    <a:pt x="3650" y="23702"/>
                    <a:pt x="3332" y="23821"/>
                  </a:cubicBezTo>
                  <a:lnTo>
                    <a:pt x="3154" y="23881"/>
                  </a:lnTo>
                  <a:lnTo>
                    <a:pt x="3134" y="23881"/>
                  </a:lnTo>
                  <a:cubicBezTo>
                    <a:pt x="3114" y="23722"/>
                    <a:pt x="3095" y="23563"/>
                    <a:pt x="3075" y="23405"/>
                  </a:cubicBezTo>
                  <a:lnTo>
                    <a:pt x="3055" y="23345"/>
                  </a:lnTo>
                  <a:cubicBezTo>
                    <a:pt x="3055" y="23335"/>
                    <a:pt x="3055" y="23335"/>
                    <a:pt x="3055" y="23335"/>
                  </a:cubicBezTo>
                  <a:cubicBezTo>
                    <a:pt x="3055" y="23335"/>
                    <a:pt x="3055" y="23335"/>
                    <a:pt x="3055" y="23325"/>
                  </a:cubicBezTo>
                  <a:lnTo>
                    <a:pt x="3075" y="23206"/>
                  </a:lnTo>
                  <a:lnTo>
                    <a:pt x="3095" y="22969"/>
                  </a:lnTo>
                  <a:cubicBezTo>
                    <a:pt x="3095" y="22790"/>
                    <a:pt x="3114" y="22631"/>
                    <a:pt x="3134" y="22473"/>
                  </a:cubicBezTo>
                  <a:cubicBezTo>
                    <a:pt x="3154" y="22155"/>
                    <a:pt x="3194" y="21838"/>
                    <a:pt x="3214" y="21521"/>
                  </a:cubicBezTo>
                  <a:cubicBezTo>
                    <a:pt x="3253" y="21204"/>
                    <a:pt x="3233" y="20886"/>
                    <a:pt x="3253" y="20589"/>
                  </a:cubicBezTo>
                  <a:cubicBezTo>
                    <a:pt x="3273" y="20291"/>
                    <a:pt x="3293" y="19974"/>
                    <a:pt x="3293" y="19677"/>
                  </a:cubicBezTo>
                  <a:cubicBezTo>
                    <a:pt x="3313" y="18487"/>
                    <a:pt x="3273" y="17376"/>
                    <a:pt x="3233" y="16305"/>
                  </a:cubicBezTo>
                  <a:cubicBezTo>
                    <a:pt x="3114" y="14203"/>
                    <a:pt x="2896" y="12359"/>
                    <a:pt x="2638" y="10752"/>
                  </a:cubicBezTo>
                  <a:cubicBezTo>
                    <a:pt x="2400" y="9146"/>
                    <a:pt x="2103" y="7778"/>
                    <a:pt x="1825" y="6608"/>
                  </a:cubicBezTo>
                  <a:cubicBezTo>
                    <a:pt x="1270" y="4287"/>
                    <a:pt x="794" y="2800"/>
                    <a:pt x="497" y="1868"/>
                  </a:cubicBezTo>
                  <a:cubicBezTo>
                    <a:pt x="338" y="1412"/>
                    <a:pt x="219" y="1095"/>
                    <a:pt x="140" y="896"/>
                  </a:cubicBezTo>
                  <a:cubicBezTo>
                    <a:pt x="60" y="698"/>
                    <a:pt x="21" y="619"/>
                    <a:pt x="21" y="619"/>
                  </a:cubicBezTo>
                  <a:lnTo>
                    <a:pt x="21" y="619"/>
                  </a:lnTo>
                  <a:cubicBezTo>
                    <a:pt x="1" y="619"/>
                    <a:pt x="21" y="698"/>
                    <a:pt x="80" y="916"/>
                  </a:cubicBezTo>
                  <a:cubicBezTo>
                    <a:pt x="140" y="1114"/>
                    <a:pt x="239" y="1432"/>
                    <a:pt x="378" y="1908"/>
                  </a:cubicBezTo>
                  <a:cubicBezTo>
                    <a:pt x="655" y="2840"/>
                    <a:pt x="1111" y="4327"/>
                    <a:pt x="1627" y="6647"/>
                  </a:cubicBezTo>
                  <a:cubicBezTo>
                    <a:pt x="1885" y="7817"/>
                    <a:pt x="2162" y="9166"/>
                    <a:pt x="2400" y="10772"/>
                  </a:cubicBezTo>
                  <a:cubicBezTo>
                    <a:pt x="2638" y="12379"/>
                    <a:pt x="2857" y="14203"/>
                    <a:pt x="2956" y="16305"/>
                  </a:cubicBezTo>
                  <a:cubicBezTo>
                    <a:pt x="3015" y="17356"/>
                    <a:pt x="3035" y="18487"/>
                    <a:pt x="3015" y="19657"/>
                  </a:cubicBezTo>
                  <a:cubicBezTo>
                    <a:pt x="3015" y="19954"/>
                    <a:pt x="2995" y="20252"/>
                    <a:pt x="2976" y="20569"/>
                  </a:cubicBezTo>
                  <a:cubicBezTo>
                    <a:pt x="2956" y="20866"/>
                    <a:pt x="2956" y="21184"/>
                    <a:pt x="2936" y="21481"/>
                  </a:cubicBezTo>
                  <a:cubicBezTo>
                    <a:pt x="2896" y="21798"/>
                    <a:pt x="2876" y="22116"/>
                    <a:pt x="2857" y="22433"/>
                  </a:cubicBezTo>
                  <a:cubicBezTo>
                    <a:pt x="2837" y="22592"/>
                    <a:pt x="2817" y="22750"/>
                    <a:pt x="2797" y="22929"/>
                  </a:cubicBezTo>
                  <a:lnTo>
                    <a:pt x="2777" y="23167"/>
                  </a:lnTo>
                  <a:lnTo>
                    <a:pt x="2777" y="23286"/>
                  </a:lnTo>
                  <a:cubicBezTo>
                    <a:pt x="2757" y="23306"/>
                    <a:pt x="2777" y="23385"/>
                    <a:pt x="2777" y="23385"/>
                  </a:cubicBezTo>
                  <a:lnTo>
                    <a:pt x="2797" y="23444"/>
                  </a:lnTo>
                  <a:cubicBezTo>
                    <a:pt x="2817" y="23623"/>
                    <a:pt x="2837" y="23801"/>
                    <a:pt x="2876" y="23980"/>
                  </a:cubicBezTo>
                  <a:lnTo>
                    <a:pt x="2916" y="24218"/>
                  </a:lnTo>
                  <a:cubicBezTo>
                    <a:pt x="2916" y="24238"/>
                    <a:pt x="2921" y="24243"/>
                    <a:pt x="2928" y="24243"/>
                  </a:cubicBezTo>
                  <a:cubicBezTo>
                    <a:pt x="2936" y="24243"/>
                    <a:pt x="2946" y="24238"/>
                    <a:pt x="2956" y="24238"/>
                  </a:cubicBezTo>
                  <a:lnTo>
                    <a:pt x="3015" y="24218"/>
                  </a:lnTo>
                  <a:lnTo>
                    <a:pt x="3134" y="24178"/>
                  </a:lnTo>
                  <a:lnTo>
                    <a:pt x="3432" y="24079"/>
                  </a:lnTo>
                  <a:cubicBezTo>
                    <a:pt x="3749" y="23980"/>
                    <a:pt x="4086" y="23881"/>
                    <a:pt x="4423" y="23762"/>
                  </a:cubicBezTo>
                  <a:cubicBezTo>
                    <a:pt x="5078" y="23544"/>
                    <a:pt x="5752" y="23286"/>
                    <a:pt x="6446" y="22988"/>
                  </a:cubicBezTo>
                  <a:cubicBezTo>
                    <a:pt x="7795" y="22413"/>
                    <a:pt x="9183" y="21679"/>
                    <a:pt x="10472" y="20668"/>
                  </a:cubicBezTo>
                  <a:cubicBezTo>
                    <a:pt x="11126" y="20172"/>
                    <a:pt x="11721" y="19617"/>
                    <a:pt x="12237" y="19022"/>
                  </a:cubicBezTo>
                  <a:cubicBezTo>
                    <a:pt x="12356" y="18883"/>
                    <a:pt x="12495" y="18725"/>
                    <a:pt x="12614" y="18586"/>
                  </a:cubicBezTo>
                  <a:cubicBezTo>
                    <a:pt x="12733" y="18427"/>
                    <a:pt x="12832" y="18269"/>
                    <a:pt x="12951" y="18110"/>
                  </a:cubicBezTo>
                  <a:cubicBezTo>
                    <a:pt x="13189" y="17812"/>
                    <a:pt x="13367" y="17475"/>
                    <a:pt x="13565" y="17158"/>
                  </a:cubicBezTo>
                  <a:cubicBezTo>
                    <a:pt x="14299" y="15869"/>
                    <a:pt x="14716" y="14481"/>
                    <a:pt x="14894" y="13152"/>
                  </a:cubicBezTo>
                  <a:cubicBezTo>
                    <a:pt x="15291" y="10495"/>
                    <a:pt x="14775" y="8036"/>
                    <a:pt x="13823" y="6132"/>
                  </a:cubicBezTo>
                  <a:cubicBezTo>
                    <a:pt x="13347" y="5180"/>
                    <a:pt x="12752" y="4367"/>
                    <a:pt x="12118" y="3673"/>
                  </a:cubicBezTo>
                  <a:cubicBezTo>
                    <a:pt x="11483" y="2959"/>
                    <a:pt x="10789" y="2423"/>
                    <a:pt x="10115" y="1967"/>
                  </a:cubicBezTo>
                  <a:cubicBezTo>
                    <a:pt x="8727" y="1075"/>
                    <a:pt x="7398" y="579"/>
                    <a:pt x="6228" y="301"/>
                  </a:cubicBezTo>
                  <a:cubicBezTo>
                    <a:pt x="5192" y="73"/>
                    <a:pt x="4281" y="0"/>
                    <a:pt x="35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
            <p:cNvSpPr/>
            <p:nvPr/>
          </p:nvSpPr>
          <p:spPr>
            <a:xfrm>
              <a:off x="8287823" y="2500151"/>
              <a:ext cx="791261" cy="911276"/>
            </a:xfrm>
            <a:custGeom>
              <a:rect b="b" l="l" r="r" t="t"/>
              <a:pathLst>
                <a:path extrusionOk="0" h="28413" w="24671">
                  <a:moveTo>
                    <a:pt x="9630" y="0"/>
                  </a:moveTo>
                  <a:cubicBezTo>
                    <a:pt x="9412" y="0"/>
                    <a:pt x="9197" y="5"/>
                    <a:pt x="8984" y="15"/>
                  </a:cubicBezTo>
                  <a:cubicBezTo>
                    <a:pt x="7656" y="74"/>
                    <a:pt x="6426" y="272"/>
                    <a:pt x="5296" y="590"/>
                  </a:cubicBezTo>
                  <a:cubicBezTo>
                    <a:pt x="4721" y="729"/>
                    <a:pt x="4205" y="947"/>
                    <a:pt x="3689" y="1125"/>
                  </a:cubicBezTo>
                  <a:cubicBezTo>
                    <a:pt x="3194" y="1343"/>
                    <a:pt x="2698" y="1561"/>
                    <a:pt x="2261" y="1799"/>
                  </a:cubicBezTo>
                  <a:cubicBezTo>
                    <a:pt x="1805" y="2018"/>
                    <a:pt x="1389" y="2315"/>
                    <a:pt x="992" y="2553"/>
                  </a:cubicBezTo>
                  <a:cubicBezTo>
                    <a:pt x="794" y="2692"/>
                    <a:pt x="615" y="2831"/>
                    <a:pt x="417" y="2969"/>
                  </a:cubicBezTo>
                  <a:cubicBezTo>
                    <a:pt x="298" y="3049"/>
                    <a:pt x="179" y="3128"/>
                    <a:pt x="60" y="3227"/>
                  </a:cubicBezTo>
                  <a:lnTo>
                    <a:pt x="1" y="3267"/>
                  </a:lnTo>
                  <a:lnTo>
                    <a:pt x="1" y="3287"/>
                  </a:lnTo>
                  <a:lnTo>
                    <a:pt x="40" y="3307"/>
                  </a:lnTo>
                  <a:lnTo>
                    <a:pt x="139" y="3406"/>
                  </a:lnTo>
                  <a:lnTo>
                    <a:pt x="318" y="3545"/>
                  </a:lnTo>
                  <a:cubicBezTo>
                    <a:pt x="953" y="4120"/>
                    <a:pt x="1548" y="4675"/>
                    <a:pt x="2083" y="5191"/>
                  </a:cubicBezTo>
                  <a:cubicBezTo>
                    <a:pt x="4225" y="7233"/>
                    <a:pt x="5514" y="8701"/>
                    <a:pt x="6307" y="9593"/>
                  </a:cubicBezTo>
                  <a:cubicBezTo>
                    <a:pt x="6704" y="10049"/>
                    <a:pt x="6981" y="10367"/>
                    <a:pt x="7160" y="10565"/>
                  </a:cubicBezTo>
                  <a:cubicBezTo>
                    <a:pt x="7321" y="10762"/>
                    <a:pt x="7417" y="10845"/>
                    <a:pt x="7435" y="10845"/>
                  </a:cubicBezTo>
                  <a:cubicBezTo>
                    <a:pt x="7436" y="10845"/>
                    <a:pt x="7437" y="10844"/>
                    <a:pt x="7437" y="10843"/>
                  </a:cubicBezTo>
                  <a:cubicBezTo>
                    <a:pt x="7437" y="10843"/>
                    <a:pt x="7378" y="10743"/>
                    <a:pt x="7199" y="10545"/>
                  </a:cubicBezTo>
                  <a:cubicBezTo>
                    <a:pt x="7041" y="10327"/>
                    <a:pt x="6783" y="9990"/>
                    <a:pt x="6386" y="9534"/>
                  </a:cubicBezTo>
                  <a:cubicBezTo>
                    <a:pt x="5613" y="8602"/>
                    <a:pt x="4344" y="7114"/>
                    <a:pt x="2222" y="5032"/>
                  </a:cubicBezTo>
                  <a:cubicBezTo>
                    <a:pt x="1686" y="4516"/>
                    <a:pt x="1111" y="3961"/>
                    <a:pt x="457" y="3386"/>
                  </a:cubicBezTo>
                  <a:lnTo>
                    <a:pt x="377" y="3307"/>
                  </a:lnTo>
                  <a:cubicBezTo>
                    <a:pt x="377" y="3287"/>
                    <a:pt x="338" y="3287"/>
                    <a:pt x="358" y="3287"/>
                  </a:cubicBezTo>
                  <a:cubicBezTo>
                    <a:pt x="437" y="3227"/>
                    <a:pt x="496" y="3188"/>
                    <a:pt x="556" y="3148"/>
                  </a:cubicBezTo>
                  <a:cubicBezTo>
                    <a:pt x="734" y="3009"/>
                    <a:pt x="933" y="2870"/>
                    <a:pt x="1111" y="2751"/>
                  </a:cubicBezTo>
                  <a:cubicBezTo>
                    <a:pt x="1528" y="2513"/>
                    <a:pt x="1924" y="2236"/>
                    <a:pt x="2380" y="2018"/>
                  </a:cubicBezTo>
                  <a:cubicBezTo>
                    <a:pt x="2817" y="1780"/>
                    <a:pt x="3293" y="1581"/>
                    <a:pt x="3788" y="1363"/>
                  </a:cubicBezTo>
                  <a:cubicBezTo>
                    <a:pt x="4284" y="1185"/>
                    <a:pt x="4800" y="986"/>
                    <a:pt x="5375" y="848"/>
                  </a:cubicBezTo>
                  <a:cubicBezTo>
                    <a:pt x="6466" y="530"/>
                    <a:pt x="7695" y="332"/>
                    <a:pt x="8984" y="292"/>
                  </a:cubicBezTo>
                  <a:cubicBezTo>
                    <a:pt x="9197" y="283"/>
                    <a:pt x="9411" y="278"/>
                    <a:pt x="9628" y="278"/>
                  </a:cubicBezTo>
                  <a:cubicBezTo>
                    <a:pt x="10745" y="278"/>
                    <a:pt x="11913" y="410"/>
                    <a:pt x="13109" y="709"/>
                  </a:cubicBezTo>
                  <a:cubicBezTo>
                    <a:pt x="14537" y="1046"/>
                    <a:pt x="15985" y="1641"/>
                    <a:pt x="17353" y="2513"/>
                  </a:cubicBezTo>
                  <a:cubicBezTo>
                    <a:pt x="18741" y="3386"/>
                    <a:pt x="20030" y="4576"/>
                    <a:pt x="21161" y="6004"/>
                  </a:cubicBezTo>
                  <a:cubicBezTo>
                    <a:pt x="21300" y="6162"/>
                    <a:pt x="21438" y="6361"/>
                    <a:pt x="21557" y="6539"/>
                  </a:cubicBezTo>
                  <a:cubicBezTo>
                    <a:pt x="21696" y="6737"/>
                    <a:pt x="21835" y="6916"/>
                    <a:pt x="21954" y="7114"/>
                  </a:cubicBezTo>
                  <a:cubicBezTo>
                    <a:pt x="22192" y="7511"/>
                    <a:pt x="22450" y="7907"/>
                    <a:pt x="22668" y="8344"/>
                  </a:cubicBezTo>
                  <a:cubicBezTo>
                    <a:pt x="22886" y="8760"/>
                    <a:pt x="23084" y="9216"/>
                    <a:pt x="23283" y="9653"/>
                  </a:cubicBezTo>
                  <a:cubicBezTo>
                    <a:pt x="23362" y="9891"/>
                    <a:pt x="23441" y="10109"/>
                    <a:pt x="23540" y="10347"/>
                  </a:cubicBezTo>
                  <a:lnTo>
                    <a:pt x="23659" y="10704"/>
                  </a:lnTo>
                  <a:lnTo>
                    <a:pt x="23759" y="11061"/>
                  </a:lnTo>
                  <a:cubicBezTo>
                    <a:pt x="24056" y="12013"/>
                    <a:pt x="24215" y="12984"/>
                    <a:pt x="24314" y="13936"/>
                  </a:cubicBezTo>
                  <a:cubicBezTo>
                    <a:pt x="24334" y="14174"/>
                    <a:pt x="24354" y="14412"/>
                    <a:pt x="24354" y="14650"/>
                  </a:cubicBezTo>
                  <a:cubicBezTo>
                    <a:pt x="24373" y="14888"/>
                    <a:pt x="24354" y="15106"/>
                    <a:pt x="24354" y="15344"/>
                  </a:cubicBezTo>
                  <a:cubicBezTo>
                    <a:pt x="24373" y="15820"/>
                    <a:pt x="24314" y="16276"/>
                    <a:pt x="24274" y="16713"/>
                  </a:cubicBezTo>
                  <a:cubicBezTo>
                    <a:pt x="24056" y="18517"/>
                    <a:pt x="23540" y="20183"/>
                    <a:pt x="22807" y="21651"/>
                  </a:cubicBezTo>
                  <a:cubicBezTo>
                    <a:pt x="22073" y="23118"/>
                    <a:pt x="21161" y="24387"/>
                    <a:pt x="20169" y="25458"/>
                  </a:cubicBezTo>
                  <a:cubicBezTo>
                    <a:pt x="20050" y="25597"/>
                    <a:pt x="19911" y="25716"/>
                    <a:pt x="19773" y="25855"/>
                  </a:cubicBezTo>
                  <a:cubicBezTo>
                    <a:pt x="19654" y="25974"/>
                    <a:pt x="19515" y="26093"/>
                    <a:pt x="19396" y="26212"/>
                  </a:cubicBezTo>
                  <a:cubicBezTo>
                    <a:pt x="19138" y="26470"/>
                    <a:pt x="18860" y="26688"/>
                    <a:pt x="18583" y="26906"/>
                  </a:cubicBezTo>
                  <a:cubicBezTo>
                    <a:pt x="18325" y="27124"/>
                    <a:pt x="18027" y="27302"/>
                    <a:pt x="17770" y="27521"/>
                  </a:cubicBezTo>
                  <a:cubicBezTo>
                    <a:pt x="17631" y="27620"/>
                    <a:pt x="17492" y="27699"/>
                    <a:pt x="17353" y="27778"/>
                  </a:cubicBezTo>
                  <a:cubicBezTo>
                    <a:pt x="17214" y="27858"/>
                    <a:pt x="17095" y="27937"/>
                    <a:pt x="16976" y="28016"/>
                  </a:cubicBezTo>
                  <a:lnTo>
                    <a:pt x="16956" y="28016"/>
                  </a:lnTo>
                  <a:lnTo>
                    <a:pt x="16897" y="27838"/>
                  </a:lnTo>
                  <a:cubicBezTo>
                    <a:pt x="16857" y="27679"/>
                    <a:pt x="16798" y="27521"/>
                    <a:pt x="16738" y="27382"/>
                  </a:cubicBezTo>
                  <a:cubicBezTo>
                    <a:pt x="16639" y="27064"/>
                    <a:pt x="16520" y="26787"/>
                    <a:pt x="16421" y="26489"/>
                  </a:cubicBezTo>
                  <a:cubicBezTo>
                    <a:pt x="16203" y="25914"/>
                    <a:pt x="15985" y="25359"/>
                    <a:pt x="15767" y="24824"/>
                  </a:cubicBezTo>
                  <a:cubicBezTo>
                    <a:pt x="15310" y="23733"/>
                    <a:pt x="14874" y="22741"/>
                    <a:pt x="14438" y="21829"/>
                  </a:cubicBezTo>
                  <a:cubicBezTo>
                    <a:pt x="13565" y="20005"/>
                    <a:pt x="12732" y="18478"/>
                    <a:pt x="11979" y="17208"/>
                  </a:cubicBezTo>
                  <a:cubicBezTo>
                    <a:pt x="10452" y="14650"/>
                    <a:pt x="9262" y="13083"/>
                    <a:pt x="8528" y="12132"/>
                  </a:cubicBezTo>
                  <a:cubicBezTo>
                    <a:pt x="8151" y="11656"/>
                    <a:pt x="7874" y="11338"/>
                    <a:pt x="7695" y="11140"/>
                  </a:cubicBezTo>
                  <a:cubicBezTo>
                    <a:pt x="7537" y="10922"/>
                    <a:pt x="7437" y="10843"/>
                    <a:pt x="7437" y="10843"/>
                  </a:cubicBezTo>
                  <a:lnTo>
                    <a:pt x="7437" y="10843"/>
                  </a:lnTo>
                  <a:cubicBezTo>
                    <a:pt x="7437" y="10862"/>
                    <a:pt x="7497" y="10961"/>
                    <a:pt x="7656" y="11160"/>
                  </a:cubicBezTo>
                  <a:cubicBezTo>
                    <a:pt x="7814" y="11378"/>
                    <a:pt x="8072" y="11715"/>
                    <a:pt x="8429" y="12191"/>
                  </a:cubicBezTo>
                  <a:cubicBezTo>
                    <a:pt x="9143" y="13183"/>
                    <a:pt x="10293" y="14749"/>
                    <a:pt x="11800" y="17307"/>
                  </a:cubicBezTo>
                  <a:cubicBezTo>
                    <a:pt x="12534" y="18577"/>
                    <a:pt x="13367" y="20104"/>
                    <a:pt x="14220" y="21928"/>
                  </a:cubicBezTo>
                  <a:cubicBezTo>
                    <a:pt x="14656" y="22840"/>
                    <a:pt x="15073" y="23832"/>
                    <a:pt x="15509" y="24903"/>
                  </a:cubicBezTo>
                  <a:cubicBezTo>
                    <a:pt x="15727" y="25438"/>
                    <a:pt x="15945" y="25994"/>
                    <a:pt x="16163" y="26589"/>
                  </a:cubicBezTo>
                  <a:cubicBezTo>
                    <a:pt x="16282" y="26866"/>
                    <a:pt x="16381" y="27164"/>
                    <a:pt x="16481" y="27461"/>
                  </a:cubicBezTo>
                  <a:cubicBezTo>
                    <a:pt x="16540" y="27620"/>
                    <a:pt x="16580" y="27759"/>
                    <a:pt x="16639" y="27917"/>
                  </a:cubicBezTo>
                  <a:lnTo>
                    <a:pt x="16738" y="28195"/>
                  </a:lnTo>
                  <a:lnTo>
                    <a:pt x="16818" y="28413"/>
                  </a:lnTo>
                  <a:cubicBezTo>
                    <a:pt x="16877" y="28393"/>
                    <a:pt x="16956" y="28334"/>
                    <a:pt x="17016" y="28294"/>
                  </a:cubicBezTo>
                  <a:cubicBezTo>
                    <a:pt x="17175" y="28215"/>
                    <a:pt x="17333" y="28116"/>
                    <a:pt x="17492" y="28016"/>
                  </a:cubicBezTo>
                  <a:cubicBezTo>
                    <a:pt x="17631" y="27917"/>
                    <a:pt x="17789" y="27838"/>
                    <a:pt x="17928" y="27739"/>
                  </a:cubicBezTo>
                  <a:cubicBezTo>
                    <a:pt x="18206" y="27540"/>
                    <a:pt x="18483" y="27342"/>
                    <a:pt x="18761" y="27124"/>
                  </a:cubicBezTo>
                  <a:cubicBezTo>
                    <a:pt x="19019" y="26886"/>
                    <a:pt x="19316" y="26668"/>
                    <a:pt x="19574" y="26430"/>
                  </a:cubicBezTo>
                  <a:cubicBezTo>
                    <a:pt x="19713" y="26291"/>
                    <a:pt x="19832" y="26172"/>
                    <a:pt x="19971" y="26053"/>
                  </a:cubicBezTo>
                  <a:cubicBezTo>
                    <a:pt x="20110" y="25914"/>
                    <a:pt x="20248" y="25795"/>
                    <a:pt x="20367" y="25656"/>
                  </a:cubicBezTo>
                  <a:cubicBezTo>
                    <a:pt x="21399" y="24566"/>
                    <a:pt x="22311" y="23277"/>
                    <a:pt x="23065" y="21770"/>
                  </a:cubicBezTo>
                  <a:cubicBezTo>
                    <a:pt x="23818" y="20282"/>
                    <a:pt x="24334" y="18597"/>
                    <a:pt x="24572" y="16752"/>
                  </a:cubicBezTo>
                  <a:cubicBezTo>
                    <a:pt x="24592" y="16276"/>
                    <a:pt x="24671" y="15820"/>
                    <a:pt x="24651" y="15344"/>
                  </a:cubicBezTo>
                  <a:cubicBezTo>
                    <a:pt x="24651" y="15106"/>
                    <a:pt x="24671" y="14868"/>
                    <a:pt x="24651" y="14630"/>
                  </a:cubicBezTo>
                  <a:cubicBezTo>
                    <a:pt x="24631" y="14392"/>
                    <a:pt x="24611" y="14154"/>
                    <a:pt x="24611" y="13897"/>
                  </a:cubicBezTo>
                  <a:cubicBezTo>
                    <a:pt x="24512" y="12925"/>
                    <a:pt x="24354" y="11953"/>
                    <a:pt x="24036" y="10961"/>
                  </a:cubicBezTo>
                  <a:lnTo>
                    <a:pt x="23937" y="10605"/>
                  </a:lnTo>
                  <a:lnTo>
                    <a:pt x="23798" y="10248"/>
                  </a:lnTo>
                  <a:cubicBezTo>
                    <a:pt x="23719" y="10010"/>
                    <a:pt x="23640" y="9772"/>
                    <a:pt x="23540" y="9534"/>
                  </a:cubicBezTo>
                  <a:cubicBezTo>
                    <a:pt x="23342" y="9078"/>
                    <a:pt x="23164" y="8641"/>
                    <a:pt x="22926" y="8205"/>
                  </a:cubicBezTo>
                  <a:cubicBezTo>
                    <a:pt x="22708" y="7769"/>
                    <a:pt x="22450" y="7372"/>
                    <a:pt x="22192" y="6956"/>
                  </a:cubicBezTo>
                  <a:cubicBezTo>
                    <a:pt x="22073" y="6757"/>
                    <a:pt x="21934" y="6559"/>
                    <a:pt x="21795" y="6380"/>
                  </a:cubicBezTo>
                  <a:cubicBezTo>
                    <a:pt x="21657" y="6182"/>
                    <a:pt x="21538" y="5984"/>
                    <a:pt x="21379" y="5805"/>
                  </a:cubicBezTo>
                  <a:cubicBezTo>
                    <a:pt x="20248" y="4358"/>
                    <a:pt x="18940" y="3148"/>
                    <a:pt x="17512" y="2275"/>
                  </a:cubicBezTo>
                  <a:cubicBezTo>
                    <a:pt x="16104" y="1383"/>
                    <a:pt x="14616" y="768"/>
                    <a:pt x="13169" y="431"/>
                  </a:cubicBezTo>
                  <a:cubicBezTo>
                    <a:pt x="11956" y="132"/>
                    <a:pt x="10757" y="0"/>
                    <a:pt x="96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
            <p:cNvSpPr/>
            <p:nvPr/>
          </p:nvSpPr>
          <p:spPr>
            <a:xfrm>
              <a:off x="7321670" y="1860658"/>
              <a:ext cx="1011342" cy="731734"/>
            </a:xfrm>
            <a:custGeom>
              <a:rect b="b" l="l" r="r" t="t"/>
              <a:pathLst>
                <a:path extrusionOk="0" h="22815" w="31533">
                  <a:moveTo>
                    <a:pt x="16772" y="286"/>
                  </a:moveTo>
                  <a:cubicBezTo>
                    <a:pt x="17055" y="286"/>
                    <a:pt x="17335" y="291"/>
                    <a:pt x="17611" y="301"/>
                  </a:cubicBezTo>
                  <a:cubicBezTo>
                    <a:pt x="19376" y="380"/>
                    <a:pt x="21042" y="618"/>
                    <a:pt x="22569" y="1054"/>
                  </a:cubicBezTo>
                  <a:cubicBezTo>
                    <a:pt x="24076" y="1471"/>
                    <a:pt x="25444" y="2105"/>
                    <a:pt x="26555" y="2938"/>
                  </a:cubicBezTo>
                  <a:cubicBezTo>
                    <a:pt x="27130" y="3355"/>
                    <a:pt x="27606" y="3811"/>
                    <a:pt x="28042" y="4307"/>
                  </a:cubicBezTo>
                  <a:cubicBezTo>
                    <a:pt x="28499" y="4803"/>
                    <a:pt x="28855" y="5318"/>
                    <a:pt x="29193" y="5834"/>
                  </a:cubicBezTo>
                  <a:cubicBezTo>
                    <a:pt x="29827" y="6885"/>
                    <a:pt x="30263" y="7956"/>
                    <a:pt x="30581" y="8987"/>
                  </a:cubicBezTo>
                  <a:cubicBezTo>
                    <a:pt x="31215" y="11049"/>
                    <a:pt x="31315" y="12933"/>
                    <a:pt x="31295" y="14520"/>
                  </a:cubicBezTo>
                  <a:cubicBezTo>
                    <a:pt x="31295" y="15313"/>
                    <a:pt x="31235" y="16027"/>
                    <a:pt x="31176" y="16681"/>
                  </a:cubicBezTo>
                  <a:cubicBezTo>
                    <a:pt x="31116" y="17356"/>
                    <a:pt x="31037" y="17951"/>
                    <a:pt x="30977" y="18486"/>
                  </a:cubicBezTo>
                  <a:cubicBezTo>
                    <a:pt x="30819" y="19557"/>
                    <a:pt x="30680" y="20390"/>
                    <a:pt x="30581" y="21025"/>
                  </a:cubicBezTo>
                  <a:cubicBezTo>
                    <a:pt x="30462" y="21679"/>
                    <a:pt x="30402" y="22115"/>
                    <a:pt x="30343" y="22393"/>
                  </a:cubicBezTo>
                  <a:cubicBezTo>
                    <a:pt x="30306" y="22669"/>
                    <a:pt x="30286" y="22792"/>
                    <a:pt x="30300" y="22808"/>
                  </a:cubicBezTo>
                  <a:lnTo>
                    <a:pt x="30300" y="22808"/>
                  </a:lnTo>
                  <a:cubicBezTo>
                    <a:pt x="30278" y="22797"/>
                    <a:pt x="30158" y="22738"/>
                    <a:pt x="29926" y="22631"/>
                  </a:cubicBezTo>
                  <a:cubicBezTo>
                    <a:pt x="29867" y="22591"/>
                    <a:pt x="29788" y="22571"/>
                    <a:pt x="29688" y="22532"/>
                  </a:cubicBezTo>
                  <a:cubicBezTo>
                    <a:pt x="29649" y="22512"/>
                    <a:pt x="29609" y="22492"/>
                    <a:pt x="29569" y="22472"/>
                  </a:cubicBezTo>
                  <a:cubicBezTo>
                    <a:pt x="29530" y="22452"/>
                    <a:pt x="29510" y="22452"/>
                    <a:pt x="29490" y="22433"/>
                  </a:cubicBezTo>
                  <a:cubicBezTo>
                    <a:pt x="29470" y="22433"/>
                    <a:pt x="29450" y="22413"/>
                    <a:pt x="29431" y="22393"/>
                  </a:cubicBezTo>
                  <a:cubicBezTo>
                    <a:pt x="29252" y="22254"/>
                    <a:pt x="29054" y="22076"/>
                    <a:pt x="28796" y="21857"/>
                  </a:cubicBezTo>
                  <a:cubicBezTo>
                    <a:pt x="28538" y="21659"/>
                    <a:pt x="28261" y="21401"/>
                    <a:pt x="27923" y="21144"/>
                  </a:cubicBezTo>
                  <a:cubicBezTo>
                    <a:pt x="27586" y="20886"/>
                    <a:pt x="27190" y="20588"/>
                    <a:pt x="26773" y="20251"/>
                  </a:cubicBezTo>
                  <a:cubicBezTo>
                    <a:pt x="26337" y="19914"/>
                    <a:pt x="25841" y="19597"/>
                    <a:pt x="25286" y="19200"/>
                  </a:cubicBezTo>
                  <a:cubicBezTo>
                    <a:pt x="24750" y="18823"/>
                    <a:pt x="24116" y="18446"/>
                    <a:pt x="23461" y="18010"/>
                  </a:cubicBezTo>
                  <a:cubicBezTo>
                    <a:pt x="22093" y="17177"/>
                    <a:pt x="20447" y="16265"/>
                    <a:pt x="18484" y="15353"/>
                  </a:cubicBezTo>
                  <a:cubicBezTo>
                    <a:pt x="16501" y="14441"/>
                    <a:pt x="14180" y="13548"/>
                    <a:pt x="11463" y="12735"/>
                  </a:cubicBezTo>
                  <a:cubicBezTo>
                    <a:pt x="8746" y="11922"/>
                    <a:pt x="5653" y="11208"/>
                    <a:pt x="2143" y="10653"/>
                  </a:cubicBezTo>
                  <a:cubicBezTo>
                    <a:pt x="1706" y="10593"/>
                    <a:pt x="1250" y="10514"/>
                    <a:pt x="814" y="10454"/>
                  </a:cubicBezTo>
                  <a:lnTo>
                    <a:pt x="457" y="10395"/>
                  </a:lnTo>
                  <a:lnTo>
                    <a:pt x="417" y="10395"/>
                  </a:lnTo>
                  <a:lnTo>
                    <a:pt x="497" y="10137"/>
                  </a:lnTo>
                  <a:cubicBezTo>
                    <a:pt x="536" y="10038"/>
                    <a:pt x="576" y="9919"/>
                    <a:pt x="635" y="9820"/>
                  </a:cubicBezTo>
                  <a:cubicBezTo>
                    <a:pt x="973" y="8967"/>
                    <a:pt x="1429" y="8114"/>
                    <a:pt x="1984" y="7321"/>
                  </a:cubicBezTo>
                  <a:cubicBezTo>
                    <a:pt x="3095" y="5715"/>
                    <a:pt x="4582" y="4247"/>
                    <a:pt x="6406" y="3097"/>
                  </a:cubicBezTo>
                  <a:cubicBezTo>
                    <a:pt x="8211" y="1927"/>
                    <a:pt x="10174" y="1213"/>
                    <a:pt x="12078" y="777"/>
                  </a:cubicBezTo>
                  <a:cubicBezTo>
                    <a:pt x="13681" y="426"/>
                    <a:pt x="15269" y="286"/>
                    <a:pt x="16772" y="286"/>
                  </a:cubicBezTo>
                  <a:close/>
                  <a:moveTo>
                    <a:pt x="16607" y="0"/>
                  </a:moveTo>
                  <a:cubicBezTo>
                    <a:pt x="15131" y="0"/>
                    <a:pt x="13594" y="145"/>
                    <a:pt x="12019" y="499"/>
                  </a:cubicBezTo>
                  <a:cubicBezTo>
                    <a:pt x="10075" y="916"/>
                    <a:pt x="8092" y="1669"/>
                    <a:pt x="6248" y="2839"/>
                  </a:cubicBezTo>
                  <a:cubicBezTo>
                    <a:pt x="4384" y="4029"/>
                    <a:pt x="2876" y="5516"/>
                    <a:pt x="1746" y="7143"/>
                  </a:cubicBezTo>
                  <a:cubicBezTo>
                    <a:pt x="1171" y="7976"/>
                    <a:pt x="715" y="8828"/>
                    <a:pt x="358" y="9701"/>
                  </a:cubicBezTo>
                  <a:cubicBezTo>
                    <a:pt x="318" y="9820"/>
                    <a:pt x="278" y="9919"/>
                    <a:pt x="239" y="10038"/>
                  </a:cubicBezTo>
                  <a:cubicBezTo>
                    <a:pt x="179" y="10177"/>
                    <a:pt x="140" y="10296"/>
                    <a:pt x="80" y="10435"/>
                  </a:cubicBezTo>
                  <a:lnTo>
                    <a:pt x="21" y="10593"/>
                  </a:lnTo>
                  <a:cubicBezTo>
                    <a:pt x="21" y="10613"/>
                    <a:pt x="1" y="10633"/>
                    <a:pt x="21" y="10633"/>
                  </a:cubicBezTo>
                  <a:lnTo>
                    <a:pt x="60" y="10633"/>
                  </a:lnTo>
                  <a:lnTo>
                    <a:pt x="140" y="10653"/>
                  </a:lnTo>
                  <a:lnTo>
                    <a:pt x="417" y="10692"/>
                  </a:lnTo>
                  <a:lnTo>
                    <a:pt x="774" y="10732"/>
                  </a:lnTo>
                  <a:cubicBezTo>
                    <a:pt x="1211" y="10811"/>
                    <a:pt x="1667" y="10871"/>
                    <a:pt x="2103" y="10930"/>
                  </a:cubicBezTo>
                  <a:cubicBezTo>
                    <a:pt x="5593" y="11486"/>
                    <a:pt x="8687" y="12200"/>
                    <a:pt x="11384" y="12993"/>
                  </a:cubicBezTo>
                  <a:cubicBezTo>
                    <a:pt x="14081" y="13786"/>
                    <a:pt x="16401" y="14679"/>
                    <a:pt x="18385" y="15571"/>
                  </a:cubicBezTo>
                  <a:cubicBezTo>
                    <a:pt x="20348" y="16463"/>
                    <a:pt x="21974" y="17376"/>
                    <a:pt x="23342" y="18189"/>
                  </a:cubicBezTo>
                  <a:cubicBezTo>
                    <a:pt x="24017" y="18605"/>
                    <a:pt x="24631" y="18982"/>
                    <a:pt x="25187" y="19359"/>
                  </a:cubicBezTo>
                  <a:cubicBezTo>
                    <a:pt x="25722" y="19735"/>
                    <a:pt x="26238" y="20073"/>
                    <a:pt x="26674" y="20390"/>
                  </a:cubicBezTo>
                  <a:cubicBezTo>
                    <a:pt x="27110" y="20707"/>
                    <a:pt x="27487" y="21005"/>
                    <a:pt x="27844" y="21243"/>
                  </a:cubicBezTo>
                  <a:cubicBezTo>
                    <a:pt x="28181" y="21500"/>
                    <a:pt x="28459" y="21738"/>
                    <a:pt x="28717" y="21957"/>
                  </a:cubicBezTo>
                  <a:cubicBezTo>
                    <a:pt x="28974" y="22155"/>
                    <a:pt x="29193" y="22314"/>
                    <a:pt x="29371" y="22452"/>
                  </a:cubicBezTo>
                  <a:cubicBezTo>
                    <a:pt x="29391" y="22472"/>
                    <a:pt x="29411" y="22492"/>
                    <a:pt x="29450" y="22512"/>
                  </a:cubicBezTo>
                  <a:cubicBezTo>
                    <a:pt x="29470" y="22532"/>
                    <a:pt x="29510" y="22532"/>
                    <a:pt x="29530" y="22552"/>
                  </a:cubicBezTo>
                  <a:cubicBezTo>
                    <a:pt x="29569" y="22571"/>
                    <a:pt x="29629" y="22591"/>
                    <a:pt x="29669" y="22591"/>
                  </a:cubicBezTo>
                  <a:cubicBezTo>
                    <a:pt x="29748" y="22631"/>
                    <a:pt x="29827" y="22671"/>
                    <a:pt x="29907" y="22690"/>
                  </a:cubicBezTo>
                  <a:cubicBezTo>
                    <a:pt x="30121" y="22773"/>
                    <a:pt x="30240" y="22814"/>
                    <a:pt x="30285" y="22814"/>
                  </a:cubicBezTo>
                  <a:cubicBezTo>
                    <a:pt x="30294" y="22814"/>
                    <a:pt x="30300" y="22813"/>
                    <a:pt x="30303" y="22809"/>
                  </a:cubicBezTo>
                  <a:cubicBezTo>
                    <a:pt x="30303" y="22809"/>
                    <a:pt x="30343" y="22690"/>
                    <a:pt x="30402" y="22413"/>
                  </a:cubicBezTo>
                  <a:cubicBezTo>
                    <a:pt x="30462" y="22135"/>
                    <a:pt x="30561" y="21699"/>
                    <a:pt x="30700" y="21044"/>
                  </a:cubicBezTo>
                  <a:cubicBezTo>
                    <a:pt x="30819" y="20410"/>
                    <a:pt x="30977" y="19577"/>
                    <a:pt x="31136" y="18506"/>
                  </a:cubicBezTo>
                  <a:cubicBezTo>
                    <a:pt x="31215" y="17971"/>
                    <a:pt x="31295" y="17376"/>
                    <a:pt x="31374" y="16701"/>
                  </a:cubicBezTo>
                  <a:cubicBezTo>
                    <a:pt x="31434" y="16047"/>
                    <a:pt x="31493" y="15313"/>
                    <a:pt x="31513" y="14520"/>
                  </a:cubicBezTo>
                  <a:cubicBezTo>
                    <a:pt x="31533" y="12914"/>
                    <a:pt x="31453" y="11010"/>
                    <a:pt x="30819" y="8908"/>
                  </a:cubicBezTo>
                  <a:cubicBezTo>
                    <a:pt x="30501" y="7876"/>
                    <a:pt x="30065" y="6766"/>
                    <a:pt x="29411" y="5695"/>
                  </a:cubicBezTo>
                  <a:cubicBezTo>
                    <a:pt x="29074" y="5160"/>
                    <a:pt x="28697" y="4624"/>
                    <a:pt x="28261" y="4128"/>
                  </a:cubicBezTo>
                  <a:cubicBezTo>
                    <a:pt x="27804" y="3633"/>
                    <a:pt x="27309" y="3137"/>
                    <a:pt x="26734" y="2720"/>
                  </a:cubicBezTo>
                  <a:cubicBezTo>
                    <a:pt x="25583" y="1868"/>
                    <a:pt x="24175" y="1213"/>
                    <a:pt x="22648" y="777"/>
                  </a:cubicBezTo>
                  <a:cubicBezTo>
                    <a:pt x="21101" y="341"/>
                    <a:pt x="19416" y="83"/>
                    <a:pt x="17631" y="23"/>
                  </a:cubicBezTo>
                  <a:cubicBezTo>
                    <a:pt x="17293" y="8"/>
                    <a:pt x="16952" y="0"/>
                    <a:pt x="1660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
            <p:cNvSpPr/>
            <p:nvPr/>
          </p:nvSpPr>
          <p:spPr>
            <a:xfrm>
              <a:off x="6558439" y="1597759"/>
              <a:ext cx="779811" cy="606491"/>
            </a:xfrm>
            <a:custGeom>
              <a:rect b="b" l="l" r="r" t="t"/>
              <a:pathLst>
                <a:path extrusionOk="0" h="18910" w="24314">
                  <a:moveTo>
                    <a:pt x="13113" y="0"/>
                  </a:moveTo>
                  <a:cubicBezTo>
                    <a:pt x="11919" y="0"/>
                    <a:pt x="10684" y="179"/>
                    <a:pt x="9480" y="585"/>
                  </a:cubicBezTo>
                  <a:cubicBezTo>
                    <a:pt x="8290" y="982"/>
                    <a:pt x="7219" y="1557"/>
                    <a:pt x="6247" y="2231"/>
                  </a:cubicBezTo>
                  <a:cubicBezTo>
                    <a:pt x="5295" y="2905"/>
                    <a:pt x="4462" y="3679"/>
                    <a:pt x="3748" y="4492"/>
                  </a:cubicBezTo>
                  <a:cubicBezTo>
                    <a:pt x="2320" y="6138"/>
                    <a:pt x="1388" y="7982"/>
                    <a:pt x="813" y="9747"/>
                  </a:cubicBezTo>
                  <a:cubicBezTo>
                    <a:pt x="258" y="11512"/>
                    <a:pt x="60" y="13198"/>
                    <a:pt x="20" y="14725"/>
                  </a:cubicBezTo>
                  <a:cubicBezTo>
                    <a:pt x="0" y="15498"/>
                    <a:pt x="40" y="16212"/>
                    <a:pt x="80" y="16886"/>
                  </a:cubicBezTo>
                  <a:cubicBezTo>
                    <a:pt x="99" y="17065"/>
                    <a:pt x="119" y="17224"/>
                    <a:pt x="139" y="17402"/>
                  </a:cubicBezTo>
                  <a:cubicBezTo>
                    <a:pt x="159" y="17561"/>
                    <a:pt x="179" y="17719"/>
                    <a:pt x="199" y="17878"/>
                  </a:cubicBezTo>
                  <a:cubicBezTo>
                    <a:pt x="218" y="18037"/>
                    <a:pt x="238" y="18195"/>
                    <a:pt x="278" y="18334"/>
                  </a:cubicBezTo>
                  <a:cubicBezTo>
                    <a:pt x="298" y="18532"/>
                    <a:pt x="337" y="18731"/>
                    <a:pt x="377" y="18909"/>
                  </a:cubicBezTo>
                  <a:cubicBezTo>
                    <a:pt x="774" y="18850"/>
                    <a:pt x="1170" y="18770"/>
                    <a:pt x="1567" y="18711"/>
                  </a:cubicBezTo>
                  <a:cubicBezTo>
                    <a:pt x="1904" y="18651"/>
                    <a:pt x="2241" y="18592"/>
                    <a:pt x="2578" y="18552"/>
                  </a:cubicBezTo>
                  <a:cubicBezTo>
                    <a:pt x="3233" y="18453"/>
                    <a:pt x="3867" y="18354"/>
                    <a:pt x="4482" y="18275"/>
                  </a:cubicBezTo>
                  <a:cubicBezTo>
                    <a:pt x="5672" y="18136"/>
                    <a:pt x="6763" y="18037"/>
                    <a:pt x="7734" y="17977"/>
                  </a:cubicBezTo>
                  <a:cubicBezTo>
                    <a:pt x="9206" y="17872"/>
                    <a:pt x="10428" y="17824"/>
                    <a:pt x="11425" y="17824"/>
                  </a:cubicBezTo>
                  <a:cubicBezTo>
                    <a:pt x="11745" y="17824"/>
                    <a:pt x="12041" y="17829"/>
                    <a:pt x="12315" y="17838"/>
                  </a:cubicBezTo>
                  <a:cubicBezTo>
                    <a:pt x="13446" y="17858"/>
                    <a:pt x="14199" y="17858"/>
                    <a:pt x="14675" y="17878"/>
                  </a:cubicBezTo>
                  <a:cubicBezTo>
                    <a:pt x="15151" y="17878"/>
                    <a:pt x="15350" y="17858"/>
                    <a:pt x="15350" y="17858"/>
                  </a:cubicBezTo>
                  <a:cubicBezTo>
                    <a:pt x="15350" y="17838"/>
                    <a:pt x="15171" y="17819"/>
                    <a:pt x="14675" y="17799"/>
                  </a:cubicBezTo>
                  <a:cubicBezTo>
                    <a:pt x="14199" y="17759"/>
                    <a:pt x="13446" y="17719"/>
                    <a:pt x="12315" y="17680"/>
                  </a:cubicBezTo>
                  <a:cubicBezTo>
                    <a:pt x="11910" y="17658"/>
                    <a:pt x="11456" y="17647"/>
                    <a:pt x="10950" y="17647"/>
                  </a:cubicBezTo>
                  <a:cubicBezTo>
                    <a:pt x="10047" y="17647"/>
                    <a:pt x="8980" y="17683"/>
                    <a:pt x="7734" y="17759"/>
                  </a:cubicBezTo>
                  <a:cubicBezTo>
                    <a:pt x="6743" y="17819"/>
                    <a:pt x="5652" y="17898"/>
                    <a:pt x="4442" y="18057"/>
                  </a:cubicBezTo>
                  <a:cubicBezTo>
                    <a:pt x="3847" y="18116"/>
                    <a:pt x="3213" y="18195"/>
                    <a:pt x="2539" y="18294"/>
                  </a:cubicBezTo>
                  <a:cubicBezTo>
                    <a:pt x="2201" y="18354"/>
                    <a:pt x="1864" y="18394"/>
                    <a:pt x="1527" y="18453"/>
                  </a:cubicBezTo>
                  <a:cubicBezTo>
                    <a:pt x="1210" y="18513"/>
                    <a:pt x="893" y="18572"/>
                    <a:pt x="575" y="18612"/>
                  </a:cubicBezTo>
                  <a:cubicBezTo>
                    <a:pt x="555" y="18513"/>
                    <a:pt x="555" y="18413"/>
                    <a:pt x="536" y="18294"/>
                  </a:cubicBezTo>
                  <a:cubicBezTo>
                    <a:pt x="496" y="18156"/>
                    <a:pt x="476" y="17997"/>
                    <a:pt x="456" y="17838"/>
                  </a:cubicBezTo>
                  <a:cubicBezTo>
                    <a:pt x="437" y="17680"/>
                    <a:pt x="417" y="17521"/>
                    <a:pt x="397" y="17362"/>
                  </a:cubicBezTo>
                  <a:cubicBezTo>
                    <a:pt x="377" y="17204"/>
                    <a:pt x="377" y="17025"/>
                    <a:pt x="357" y="16867"/>
                  </a:cubicBezTo>
                  <a:cubicBezTo>
                    <a:pt x="298" y="16192"/>
                    <a:pt x="258" y="15478"/>
                    <a:pt x="298" y="14725"/>
                  </a:cubicBezTo>
                  <a:cubicBezTo>
                    <a:pt x="337" y="13238"/>
                    <a:pt x="536" y="11552"/>
                    <a:pt x="1091" y="9827"/>
                  </a:cubicBezTo>
                  <a:cubicBezTo>
                    <a:pt x="1646" y="8101"/>
                    <a:pt x="2578" y="6297"/>
                    <a:pt x="3966" y="4690"/>
                  </a:cubicBezTo>
                  <a:cubicBezTo>
                    <a:pt x="4680" y="3877"/>
                    <a:pt x="5493" y="3124"/>
                    <a:pt x="6426" y="2469"/>
                  </a:cubicBezTo>
                  <a:cubicBezTo>
                    <a:pt x="7358" y="1815"/>
                    <a:pt x="8429" y="1259"/>
                    <a:pt x="9579" y="863"/>
                  </a:cubicBezTo>
                  <a:cubicBezTo>
                    <a:pt x="10736" y="463"/>
                    <a:pt x="11912" y="293"/>
                    <a:pt x="13054" y="293"/>
                  </a:cubicBezTo>
                  <a:cubicBezTo>
                    <a:pt x="13557" y="293"/>
                    <a:pt x="14052" y="326"/>
                    <a:pt x="14537" y="387"/>
                  </a:cubicBezTo>
                  <a:cubicBezTo>
                    <a:pt x="15330" y="466"/>
                    <a:pt x="16083" y="665"/>
                    <a:pt x="16817" y="922"/>
                  </a:cubicBezTo>
                  <a:cubicBezTo>
                    <a:pt x="17531" y="1180"/>
                    <a:pt x="18205" y="1497"/>
                    <a:pt x="18820" y="1874"/>
                  </a:cubicBezTo>
                  <a:cubicBezTo>
                    <a:pt x="20050" y="2628"/>
                    <a:pt x="21021" y="3639"/>
                    <a:pt x="21735" y="4710"/>
                  </a:cubicBezTo>
                  <a:cubicBezTo>
                    <a:pt x="22469" y="5781"/>
                    <a:pt x="22945" y="6931"/>
                    <a:pt x="23282" y="8042"/>
                  </a:cubicBezTo>
                  <a:cubicBezTo>
                    <a:pt x="23956" y="10263"/>
                    <a:pt x="24056" y="12325"/>
                    <a:pt x="24036" y="14110"/>
                  </a:cubicBezTo>
                  <a:cubicBezTo>
                    <a:pt x="24036" y="15003"/>
                    <a:pt x="23976" y="15835"/>
                    <a:pt x="23937" y="16589"/>
                  </a:cubicBezTo>
                  <a:cubicBezTo>
                    <a:pt x="23897" y="16966"/>
                    <a:pt x="23877" y="17343"/>
                    <a:pt x="23857" y="17680"/>
                  </a:cubicBezTo>
                  <a:cubicBezTo>
                    <a:pt x="23838" y="17997"/>
                    <a:pt x="23798" y="18294"/>
                    <a:pt x="23778" y="18572"/>
                  </a:cubicBezTo>
                  <a:cubicBezTo>
                    <a:pt x="23262" y="18513"/>
                    <a:pt x="22767" y="18453"/>
                    <a:pt x="22291" y="18394"/>
                  </a:cubicBezTo>
                  <a:cubicBezTo>
                    <a:pt x="21795" y="18334"/>
                    <a:pt x="21339" y="18294"/>
                    <a:pt x="20902" y="18235"/>
                  </a:cubicBezTo>
                  <a:cubicBezTo>
                    <a:pt x="20070" y="18156"/>
                    <a:pt x="19336" y="18096"/>
                    <a:pt x="18741" y="18037"/>
                  </a:cubicBezTo>
                  <a:cubicBezTo>
                    <a:pt x="17531" y="17938"/>
                    <a:pt x="16797" y="17918"/>
                    <a:pt x="16381" y="17898"/>
                  </a:cubicBezTo>
                  <a:cubicBezTo>
                    <a:pt x="15964" y="17858"/>
                    <a:pt x="15707" y="17858"/>
                    <a:pt x="15548" y="17838"/>
                  </a:cubicBezTo>
                  <a:cubicBezTo>
                    <a:pt x="15409" y="17838"/>
                    <a:pt x="15370" y="17838"/>
                    <a:pt x="15350" y="17858"/>
                  </a:cubicBezTo>
                  <a:cubicBezTo>
                    <a:pt x="15350" y="17858"/>
                    <a:pt x="15409" y="17878"/>
                    <a:pt x="15548" y="17898"/>
                  </a:cubicBezTo>
                  <a:cubicBezTo>
                    <a:pt x="15707" y="17918"/>
                    <a:pt x="15964" y="17938"/>
                    <a:pt x="16381" y="17977"/>
                  </a:cubicBezTo>
                  <a:cubicBezTo>
                    <a:pt x="16778" y="18017"/>
                    <a:pt x="17511" y="18076"/>
                    <a:pt x="18721" y="18195"/>
                  </a:cubicBezTo>
                  <a:cubicBezTo>
                    <a:pt x="19316" y="18255"/>
                    <a:pt x="20050" y="18334"/>
                    <a:pt x="20902" y="18433"/>
                  </a:cubicBezTo>
                  <a:cubicBezTo>
                    <a:pt x="21319" y="18473"/>
                    <a:pt x="21775" y="18532"/>
                    <a:pt x="22271" y="18592"/>
                  </a:cubicBezTo>
                  <a:cubicBezTo>
                    <a:pt x="22806" y="18671"/>
                    <a:pt x="23381" y="18751"/>
                    <a:pt x="23976" y="18830"/>
                  </a:cubicBezTo>
                  <a:cubicBezTo>
                    <a:pt x="24016" y="18473"/>
                    <a:pt x="24036" y="18096"/>
                    <a:pt x="24075" y="17700"/>
                  </a:cubicBezTo>
                  <a:cubicBezTo>
                    <a:pt x="24115" y="17362"/>
                    <a:pt x="24135" y="16986"/>
                    <a:pt x="24175" y="16609"/>
                  </a:cubicBezTo>
                  <a:cubicBezTo>
                    <a:pt x="24214" y="15835"/>
                    <a:pt x="24274" y="15022"/>
                    <a:pt x="24294" y="14110"/>
                  </a:cubicBezTo>
                  <a:cubicBezTo>
                    <a:pt x="24313" y="12325"/>
                    <a:pt x="24234" y="10223"/>
                    <a:pt x="23560" y="7962"/>
                  </a:cubicBezTo>
                  <a:cubicBezTo>
                    <a:pt x="23223" y="6832"/>
                    <a:pt x="22707" y="5662"/>
                    <a:pt x="21973" y="4551"/>
                  </a:cubicBezTo>
                  <a:cubicBezTo>
                    <a:pt x="21240" y="3441"/>
                    <a:pt x="20228" y="2410"/>
                    <a:pt x="18959" y="1636"/>
                  </a:cubicBezTo>
                  <a:cubicBezTo>
                    <a:pt x="18344" y="1240"/>
                    <a:pt x="17650" y="902"/>
                    <a:pt x="16897" y="645"/>
                  </a:cubicBezTo>
                  <a:cubicBezTo>
                    <a:pt x="16163" y="387"/>
                    <a:pt x="15389" y="189"/>
                    <a:pt x="14576" y="89"/>
                  </a:cubicBezTo>
                  <a:cubicBezTo>
                    <a:pt x="14099" y="31"/>
                    <a:pt x="13609" y="0"/>
                    <a:pt x="131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
            <p:cNvSpPr/>
            <p:nvPr/>
          </p:nvSpPr>
          <p:spPr>
            <a:xfrm>
              <a:off x="5813619" y="1748019"/>
              <a:ext cx="757969" cy="715730"/>
            </a:xfrm>
            <a:custGeom>
              <a:rect b="b" l="l" r="r" t="t"/>
              <a:pathLst>
                <a:path extrusionOk="0" h="22316" w="23633">
                  <a:moveTo>
                    <a:pt x="12535" y="1"/>
                  </a:moveTo>
                  <a:cubicBezTo>
                    <a:pt x="11557" y="1"/>
                    <a:pt x="10605" y="134"/>
                    <a:pt x="9718" y="362"/>
                  </a:cubicBezTo>
                  <a:cubicBezTo>
                    <a:pt x="8251" y="739"/>
                    <a:pt x="6942" y="1393"/>
                    <a:pt x="5851" y="2207"/>
                  </a:cubicBezTo>
                  <a:cubicBezTo>
                    <a:pt x="4760" y="3000"/>
                    <a:pt x="3868" y="3952"/>
                    <a:pt x="3154" y="4904"/>
                  </a:cubicBezTo>
                  <a:cubicBezTo>
                    <a:pt x="2420" y="5855"/>
                    <a:pt x="1865" y="6847"/>
                    <a:pt x="1429" y="7819"/>
                  </a:cubicBezTo>
                  <a:cubicBezTo>
                    <a:pt x="1012" y="8790"/>
                    <a:pt x="715" y="9742"/>
                    <a:pt x="496" y="10635"/>
                  </a:cubicBezTo>
                  <a:cubicBezTo>
                    <a:pt x="80" y="12439"/>
                    <a:pt x="1" y="14026"/>
                    <a:pt x="60" y="15374"/>
                  </a:cubicBezTo>
                  <a:cubicBezTo>
                    <a:pt x="159" y="18072"/>
                    <a:pt x="655" y="19817"/>
                    <a:pt x="953" y="20868"/>
                  </a:cubicBezTo>
                  <a:cubicBezTo>
                    <a:pt x="1111" y="21383"/>
                    <a:pt x="1230" y="21760"/>
                    <a:pt x="1290" y="21978"/>
                  </a:cubicBezTo>
                  <a:cubicBezTo>
                    <a:pt x="1369" y="22216"/>
                    <a:pt x="1409" y="22315"/>
                    <a:pt x="1429" y="22315"/>
                  </a:cubicBezTo>
                  <a:cubicBezTo>
                    <a:pt x="1429" y="22315"/>
                    <a:pt x="1409" y="22196"/>
                    <a:pt x="1349" y="21958"/>
                  </a:cubicBezTo>
                  <a:cubicBezTo>
                    <a:pt x="1290" y="21720"/>
                    <a:pt x="1210" y="21364"/>
                    <a:pt x="1052" y="20828"/>
                  </a:cubicBezTo>
                  <a:cubicBezTo>
                    <a:pt x="794" y="19777"/>
                    <a:pt x="338" y="18052"/>
                    <a:pt x="259" y="15374"/>
                  </a:cubicBezTo>
                  <a:cubicBezTo>
                    <a:pt x="239" y="14026"/>
                    <a:pt x="318" y="12459"/>
                    <a:pt x="734" y="10694"/>
                  </a:cubicBezTo>
                  <a:cubicBezTo>
                    <a:pt x="953" y="9802"/>
                    <a:pt x="1250" y="8870"/>
                    <a:pt x="1686" y="7918"/>
                  </a:cubicBezTo>
                  <a:cubicBezTo>
                    <a:pt x="2103" y="6966"/>
                    <a:pt x="2658" y="5994"/>
                    <a:pt x="3372" y="5062"/>
                  </a:cubicBezTo>
                  <a:cubicBezTo>
                    <a:pt x="4086" y="4130"/>
                    <a:pt x="4959" y="3198"/>
                    <a:pt x="6029" y="2425"/>
                  </a:cubicBezTo>
                  <a:cubicBezTo>
                    <a:pt x="7100" y="1651"/>
                    <a:pt x="8370" y="997"/>
                    <a:pt x="9797" y="640"/>
                  </a:cubicBezTo>
                  <a:cubicBezTo>
                    <a:pt x="10649" y="427"/>
                    <a:pt x="11564" y="306"/>
                    <a:pt x="12505" y="306"/>
                  </a:cubicBezTo>
                  <a:cubicBezTo>
                    <a:pt x="13142" y="306"/>
                    <a:pt x="13790" y="361"/>
                    <a:pt x="14438" y="481"/>
                  </a:cubicBezTo>
                  <a:cubicBezTo>
                    <a:pt x="15231" y="640"/>
                    <a:pt x="16044" y="878"/>
                    <a:pt x="16818" y="1255"/>
                  </a:cubicBezTo>
                  <a:cubicBezTo>
                    <a:pt x="17591" y="1631"/>
                    <a:pt x="18345" y="2127"/>
                    <a:pt x="18999" y="2742"/>
                  </a:cubicBezTo>
                  <a:cubicBezTo>
                    <a:pt x="20050" y="3694"/>
                    <a:pt x="20784" y="4884"/>
                    <a:pt x="21359" y="6054"/>
                  </a:cubicBezTo>
                  <a:cubicBezTo>
                    <a:pt x="21914" y="7263"/>
                    <a:pt x="22271" y="8493"/>
                    <a:pt x="22549" y="9683"/>
                  </a:cubicBezTo>
                  <a:cubicBezTo>
                    <a:pt x="22827" y="10873"/>
                    <a:pt x="23025" y="12023"/>
                    <a:pt x="23184" y="13153"/>
                  </a:cubicBezTo>
                  <a:cubicBezTo>
                    <a:pt x="23223" y="13431"/>
                    <a:pt x="23243" y="13709"/>
                    <a:pt x="23283" y="13966"/>
                  </a:cubicBezTo>
                  <a:lnTo>
                    <a:pt x="23303" y="14006"/>
                  </a:lnTo>
                  <a:lnTo>
                    <a:pt x="23184" y="14026"/>
                  </a:lnTo>
                  <a:cubicBezTo>
                    <a:pt x="23065" y="14066"/>
                    <a:pt x="22926" y="14085"/>
                    <a:pt x="22787" y="14105"/>
                  </a:cubicBezTo>
                  <a:cubicBezTo>
                    <a:pt x="22251" y="14204"/>
                    <a:pt x="21736" y="14323"/>
                    <a:pt x="21240" y="14442"/>
                  </a:cubicBezTo>
                  <a:cubicBezTo>
                    <a:pt x="17175" y="15355"/>
                    <a:pt x="13962" y="16465"/>
                    <a:pt x="11404" y="17477"/>
                  </a:cubicBezTo>
                  <a:cubicBezTo>
                    <a:pt x="8845" y="18528"/>
                    <a:pt x="6942" y="19460"/>
                    <a:pt x="5534" y="20193"/>
                  </a:cubicBezTo>
                  <a:cubicBezTo>
                    <a:pt x="4820" y="20550"/>
                    <a:pt x="4245" y="20888"/>
                    <a:pt x="3769" y="21165"/>
                  </a:cubicBezTo>
                  <a:cubicBezTo>
                    <a:pt x="3293" y="21443"/>
                    <a:pt x="2916" y="21661"/>
                    <a:pt x="2638" y="21820"/>
                  </a:cubicBezTo>
                  <a:cubicBezTo>
                    <a:pt x="2182" y="21998"/>
                    <a:pt x="1865" y="22117"/>
                    <a:pt x="1686" y="22196"/>
                  </a:cubicBezTo>
                  <a:cubicBezTo>
                    <a:pt x="1488" y="22276"/>
                    <a:pt x="1429" y="22315"/>
                    <a:pt x="1429" y="22315"/>
                  </a:cubicBezTo>
                  <a:cubicBezTo>
                    <a:pt x="1429" y="22315"/>
                    <a:pt x="1508" y="22296"/>
                    <a:pt x="1686" y="22236"/>
                  </a:cubicBezTo>
                  <a:cubicBezTo>
                    <a:pt x="1885" y="22177"/>
                    <a:pt x="2202" y="22077"/>
                    <a:pt x="2678" y="21919"/>
                  </a:cubicBezTo>
                  <a:cubicBezTo>
                    <a:pt x="2975" y="21760"/>
                    <a:pt x="3352" y="21542"/>
                    <a:pt x="3828" y="21284"/>
                  </a:cubicBezTo>
                  <a:cubicBezTo>
                    <a:pt x="4324" y="21026"/>
                    <a:pt x="4899" y="20709"/>
                    <a:pt x="5613" y="20352"/>
                  </a:cubicBezTo>
                  <a:cubicBezTo>
                    <a:pt x="7041" y="19638"/>
                    <a:pt x="8945" y="18726"/>
                    <a:pt x="11483" y="17715"/>
                  </a:cubicBezTo>
                  <a:cubicBezTo>
                    <a:pt x="14041" y="16723"/>
                    <a:pt x="17254" y="15612"/>
                    <a:pt x="21300" y="14720"/>
                  </a:cubicBezTo>
                  <a:cubicBezTo>
                    <a:pt x="21795" y="14601"/>
                    <a:pt x="22311" y="14482"/>
                    <a:pt x="22846" y="14383"/>
                  </a:cubicBezTo>
                  <a:cubicBezTo>
                    <a:pt x="22965" y="14363"/>
                    <a:pt x="23104" y="14343"/>
                    <a:pt x="23243" y="14304"/>
                  </a:cubicBezTo>
                  <a:lnTo>
                    <a:pt x="23541" y="14244"/>
                  </a:lnTo>
                  <a:cubicBezTo>
                    <a:pt x="23549" y="14246"/>
                    <a:pt x="23557" y="14247"/>
                    <a:pt x="23564" y="14247"/>
                  </a:cubicBezTo>
                  <a:cubicBezTo>
                    <a:pt x="23633" y="14247"/>
                    <a:pt x="23600" y="14160"/>
                    <a:pt x="23600" y="14105"/>
                  </a:cubicBezTo>
                  <a:lnTo>
                    <a:pt x="23580" y="13927"/>
                  </a:lnTo>
                  <a:cubicBezTo>
                    <a:pt x="23541" y="13669"/>
                    <a:pt x="23501" y="13391"/>
                    <a:pt x="23461" y="13094"/>
                  </a:cubicBezTo>
                  <a:cubicBezTo>
                    <a:pt x="23303" y="11983"/>
                    <a:pt x="23124" y="10813"/>
                    <a:pt x="22827" y="9604"/>
                  </a:cubicBezTo>
                  <a:cubicBezTo>
                    <a:pt x="22549" y="8394"/>
                    <a:pt x="22192" y="7145"/>
                    <a:pt x="21617" y="5935"/>
                  </a:cubicBezTo>
                  <a:cubicBezTo>
                    <a:pt x="21042" y="4725"/>
                    <a:pt x="20268" y="3515"/>
                    <a:pt x="19197" y="2524"/>
                  </a:cubicBezTo>
                  <a:cubicBezTo>
                    <a:pt x="18503" y="1869"/>
                    <a:pt x="17750" y="1374"/>
                    <a:pt x="16957" y="977"/>
                  </a:cubicBezTo>
                  <a:cubicBezTo>
                    <a:pt x="16143" y="600"/>
                    <a:pt x="15311" y="342"/>
                    <a:pt x="14478" y="184"/>
                  </a:cubicBezTo>
                  <a:cubicBezTo>
                    <a:pt x="13826" y="58"/>
                    <a:pt x="13175" y="1"/>
                    <a:pt x="125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4"/>
            <p:cNvSpPr/>
            <p:nvPr/>
          </p:nvSpPr>
          <p:spPr>
            <a:xfrm>
              <a:off x="5158505" y="2129361"/>
              <a:ext cx="700944" cy="767527"/>
            </a:xfrm>
            <a:custGeom>
              <a:rect b="b" l="l" r="r" t="t"/>
              <a:pathLst>
                <a:path extrusionOk="0" h="23931" w="21855">
                  <a:moveTo>
                    <a:pt x="13006" y="1"/>
                  </a:moveTo>
                  <a:cubicBezTo>
                    <a:pt x="12734" y="1"/>
                    <a:pt x="12464" y="12"/>
                    <a:pt x="12197" y="34"/>
                  </a:cubicBezTo>
                  <a:lnTo>
                    <a:pt x="11840" y="34"/>
                  </a:lnTo>
                  <a:cubicBezTo>
                    <a:pt x="11721" y="54"/>
                    <a:pt x="11602" y="74"/>
                    <a:pt x="11483" y="93"/>
                  </a:cubicBezTo>
                  <a:cubicBezTo>
                    <a:pt x="11245" y="113"/>
                    <a:pt x="11007" y="153"/>
                    <a:pt x="10769" y="192"/>
                  </a:cubicBezTo>
                  <a:cubicBezTo>
                    <a:pt x="10531" y="232"/>
                    <a:pt x="10313" y="292"/>
                    <a:pt x="10075" y="331"/>
                  </a:cubicBezTo>
                  <a:cubicBezTo>
                    <a:pt x="9956" y="371"/>
                    <a:pt x="9857" y="391"/>
                    <a:pt x="9738" y="411"/>
                  </a:cubicBezTo>
                  <a:cubicBezTo>
                    <a:pt x="9619" y="450"/>
                    <a:pt x="9519" y="490"/>
                    <a:pt x="9400" y="510"/>
                  </a:cubicBezTo>
                  <a:cubicBezTo>
                    <a:pt x="9182" y="589"/>
                    <a:pt x="8964" y="649"/>
                    <a:pt x="8746" y="728"/>
                  </a:cubicBezTo>
                  <a:cubicBezTo>
                    <a:pt x="8548" y="807"/>
                    <a:pt x="8330" y="887"/>
                    <a:pt x="8131" y="966"/>
                  </a:cubicBezTo>
                  <a:lnTo>
                    <a:pt x="7814" y="1105"/>
                  </a:lnTo>
                  <a:cubicBezTo>
                    <a:pt x="7715" y="1144"/>
                    <a:pt x="7616" y="1184"/>
                    <a:pt x="7516" y="1244"/>
                  </a:cubicBezTo>
                  <a:cubicBezTo>
                    <a:pt x="7318" y="1343"/>
                    <a:pt x="7140" y="1442"/>
                    <a:pt x="6941" y="1521"/>
                  </a:cubicBezTo>
                  <a:cubicBezTo>
                    <a:pt x="6743" y="1620"/>
                    <a:pt x="6565" y="1739"/>
                    <a:pt x="6386" y="1858"/>
                  </a:cubicBezTo>
                  <a:cubicBezTo>
                    <a:pt x="6208" y="1957"/>
                    <a:pt x="6009" y="2057"/>
                    <a:pt x="5851" y="2176"/>
                  </a:cubicBezTo>
                  <a:cubicBezTo>
                    <a:pt x="5672" y="2314"/>
                    <a:pt x="5514" y="2433"/>
                    <a:pt x="5335" y="2552"/>
                  </a:cubicBezTo>
                  <a:lnTo>
                    <a:pt x="5097" y="2731"/>
                  </a:lnTo>
                  <a:lnTo>
                    <a:pt x="4859" y="2909"/>
                  </a:lnTo>
                  <a:cubicBezTo>
                    <a:pt x="3590" y="3921"/>
                    <a:pt x="2598" y="5091"/>
                    <a:pt x="1845" y="6301"/>
                  </a:cubicBezTo>
                  <a:cubicBezTo>
                    <a:pt x="1091" y="7490"/>
                    <a:pt x="615" y="8720"/>
                    <a:pt x="338" y="9910"/>
                  </a:cubicBezTo>
                  <a:cubicBezTo>
                    <a:pt x="60" y="11100"/>
                    <a:pt x="0" y="12230"/>
                    <a:pt x="40" y="13241"/>
                  </a:cubicBezTo>
                  <a:cubicBezTo>
                    <a:pt x="100" y="14273"/>
                    <a:pt x="258" y="15185"/>
                    <a:pt x="476" y="16018"/>
                  </a:cubicBezTo>
                  <a:cubicBezTo>
                    <a:pt x="694" y="16831"/>
                    <a:pt x="972" y="17545"/>
                    <a:pt x="1250" y="18160"/>
                  </a:cubicBezTo>
                  <a:cubicBezTo>
                    <a:pt x="1329" y="18298"/>
                    <a:pt x="1408" y="18457"/>
                    <a:pt x="1468" y="18596"/>
                  </a:cubicBezTo>
                  <a:cubicBezTo>
                    <a:pt x="1547" y="18735"/>
                    <a:pt x="1627" y="18874"/>
                    <a:pt x="1686" y="19012"/>
                  </a:cubicBezTo>
                  <a:cubicBezTo>
                    <a:pt x="1746" y="19151"/>
                    <a:pt x="1825" y="19270"/>
                    <a:pt x="1904" y="19389"/>
                  </a:cubicBezTo>
                  <a:cubicBezTo>
                    <a:pt x="1964" y="19508"/>
                    <a:pt x="2043" y="19627"/>
                    <a:pt x="2122" y="19746"/>
                  </a:cubicBezTo>
                  <a:cubicBezTo>
                    <a:pt x="2222" y="19825"/>
                    <a:pt x="2321" y="19885"/>
                    <a:pt x="2420" y="19944"/>
                  </a:cubicBezTo>
                  <a:cubicBezTo>
                    <a:pt x="2519" y="20024"/>
                    <a:pt x="2618" y="20083"/>
                    <a:pt x="2697" y="20143"/>
                  </a:cubicBezTo>
                  <a:cubicBezTo>
                    <a:pt x="2876" y="20262"/>
                    <a:pt x="3035" y="20401"/>
                    <a:pt x="3173" y="20520"/>
                  </a:cubicBezTo>
                  <a:cubicBezTo>
                    <a:pt x="3491" y="20758"/>
                    <a:pt x="3749" y="21015"/>
                    <a:pt x="3967" y="21233"/>
                  </a:cubicBezTo>
                  <a:cubicBezTo>
                    <a:pt x="4403" y="21690"/>
                    <a:pt x="4700" y="22086"/>
                    <a:pt x="4919" y="22384"/>
                  </a:cubicBezTo>
                  <a:cubicBezTo>
                    <a:pt x="5339" y="22977"/>
                    <a:pt x="5465" y="23237"/>
                    <a:pt x="5491" y="23237"/>
                  </a:cubicBezTo>
                  <a:cubicBezTo>
                    <a:pt x="5492" y="23237"/>
                    <a:pt x="5493" y="23237"/>
                    <a:pt x="5494" y="23236"/>
                  </a:cubicBezTo>
                  <a:cubicBezTo>
                    <a:pt x="5494" y="23236"/>
                    <a:pt x="5474" y="23177"/>
                    <a:pt x="5414" y="23018"/>
                  </a:cubicBezTo>
                  <a:cubicBezTo>
                    <a:pt x="5335" y="22879"/>
                    <a:pt x="5216" y="22641"/>
                    <a:pt x="4998" y="22324"/>
                  </a:cubicBezTo>
                  <a:cubicBezTo>
                    <a:pt x="4800" y="22007"/>
                    <a:pt x="4502" y="21610"/>
                    <a:pt x="4066" y="21134"/>
                  </a:cubicBezTo>
                  <a:cubicBezTo>
                    <a:pt x="3848" y="20896"/>
                    <a:pt x="3590" y="20639"/>
                    <a:pt x="3292" y="20381"/>
                  </a:cubicBezTo>
                  <a:cubicBezTo>
                    <a:pt x="3134" y="20262"/>
                    <a:pt x="2975" y="20123"/>
                    <a:pt x="2797" y="20004"/>
                  </a:cubicBezTo>
                  <a:cubicBezTo>
                    <a:pt x="2717" y="19925"/>
                    <a:pt x="2618" y="19865"/>
                    <a:pt x="2519" y="19806"/>
                  </a:cubicBezTo>
                  <a:cubicBezTo>
                    <a:pt x="2440" y="19746"/>
                    <a:pt x="2340" y="19687"/>
                    <a:pt x="2261" y="19627"/>
                  </a:cubicBezTo>
                  <a:cubicBezTo>
                    <a:pt x="2202" y="19508"/>
                    <a:pt x="2122" y="19409"/>
                    <a:pt x="2063" y="19290"/>
                  </a:cubicBezTo>
                  <a:cubicBezTo>
                    <a:pt x="2003" y="19171"/>
                    <a:pt x="1924" y="19052"/>
                    <a:pt x="1865" y="18913"/>
                  </a:cubicBezTo>
                  <a:cubicBezTo>
                    <a:pt x="1785" y="18774"/>
                    <a:pt x="1726" y="18655"/>
                    <a:pt x="1646" y="18517"/>
                  </a:cubicBezTo>
                  <a:cubicBezTo>
                    <a:pt x="1587" y="18358"/>
                    <a:pt x="1527" y="18219"/>
                    <a:pt x="1448" y="18060"/>
                  </a:cubicBezTo>
                  <a:cubicBezTo>
                    <a:pt x="1190" y="17446"/>
                    <a:pt x="913" y="16752"/>
                    <a:pt x="714" y="15939"/>
                  </a:cubicBezTo>
                  <a:cubicBezTo>
                    <a:pt x="496" y="15145"/>
                    <a:pt x="338" y="14233"/>
                    <a:pt x="298" y="13222"/>
                  </a:cubicBezTo>
                  <a:cubicBezTo>
                    <a:pt x="258" y="12230"/>
                    <a:pt x="318" y="11120"/>
                    <a:pt x="595" y="9969"/>
                  </a:cubicBezTo>
                  <a:cubicBezTo>
                    <a:pt x="893" y="8819"/>
                    <a:pt x="1349" y="7609"/>
                    <a:pt x="2083" y="6439"/>
                  </a:cubicBezTo>
                  <a:cubicBezTo>
                    <a:pt x="2816" y="5269"/>
                    <a:pt x="3808" y="4119"/>
                    <a:pt x="5038" y="3128"/>
                  </a:cubicBezTo>
                  <a:lnTo>
                    <a:pt x="5276" y="2949"/>
                  </a:lnTo>
                  <a:lnTo>
                    <a:pt x="5514" y="2771"/>
                  </a:lnTo>
                  <a:cubicBezTo>
                    <a:pt x="5672" y="2652"/>
                    <a:pt x="5851" y="2533"/>
                    <a:pt x="6009" y="2414"/>
                  </a:cubicBezTo>
                  <a:cubicBezTo>
                    <a:pt x="6168" y="2295"/>
                    <a:pt x="6366" y="2215"/>
                    <a:pt x="6545" y="2096"/>
                  </a:cubicBezTo>
                  <a:cubicBezTo>
                    <a:pt x="6723" y="1997"/>
                    <a:pt x="6902" y="1878"/>
                    <a:pt x="7080" y="1779"/>
                  </a:cubicBezTo>
                  <a:cubicBezTo>
                    <a:pt x="7279" y="1680"/>
                    <a:pt x="7457" y="1601"/>
                    <a:pt x="7655" y="1501"/>
                  </a:cubicBezTo>
                  <a:cubicBezTo>
                    <a:pt x="7754" y="1462"/>
                    <a:pt x="7854" y="1402"/>
                    <a:pt x="7953" y="1363"/>
                  </a:cubicBezTo>
                  <a:lnTo>
                    <a:pt x="8250" y="1244"/>
                  </a:lnTo>
                  <a:cubicBezTo>
                    <a:pt x="8449" y="1164"/>
                    <a:pt x="8647" y="1065"/>
                    <a:pt x="8865" y="986"/>
                  </a:cubicBezTo>
                  <a:cubicBezTo>
                    <a:pt x="9063" y="926"/>
                    <a:pt x="9281" y="867"/>
                    <a:pt x="9500" y="787"/>
                  </a:cubicBezTo>
                  <a:lnTo>
                    <a:pt x="9817" y="688"/>
                  </a:lnTo>
                  <a:cubicBezTo>
                    <a:pt x="9936" y="668"/>
                    <a:pt x="10035" y="649"/>
                    <a:pt x="10154" y="609"/>
                  </a:cubicBezTo>
                  <a:cubicBezTo>
                    <a:pt x="10372" y="569"/>
                    <a:pt x="10590" y="510"/>
                    <a:pt x="10828" y="470"/>
                  </a:cubicBezTo>
                  <a:cubicBezTo>
                    <a:pt x="11046" y="430"/>
                    <a:pt x="11284" y="411"/>
                    <a:pt x="11522" y="371"/>
                  </a:cubicBezTo>
                  <a:lnTo>
                    <a:pt x="11860" y="331"/>
                  </a:lnTo>
                  <a:cubicBezTo>
                    <a:pt x="11979" y="331"/>
                    <a:pt x="12098" y="311"/>
                    <a:pt x="12217" y="311"/>
                  </a:cubicBezTo>
                  <a:cubicBezTo>
                    <a:pt x="12445" y="297"/>
                    <a:pt x="12676" y="290"/>
                    <a:pt x="12909" y="290"/>
                  </a:cubicBezTo>
                  <a:cubicBezTo>
                    <a:pt x="13644" y="290"/>
                    <a:pt x="14394" y="364"/>
                    <a:pt x="15132" y="530"/>
                  </a:cubicBezTo>
                  <a:cubicBezTo>
                    <a:pt x="15727" y="668"/>
                    <a:pt x="16302" y="887"/>
                    <a:pt x="16837" y="1164"/>
                  </a:cubicBezTo>
                  <a:cubicBezTo>
                    <a:pt x="17353" y="1462"/>
                    <a:pt x="17829" y="1799"/>
                    <a:pt x="18245" y="2195"/>
                  </a:cubicBezTo>
                  <a:cubicBezTo>
                    <a:pt x="19058" y="3009"/>
                    <a:pt x="19653" y="3980"/>
                    <a:pt x="20070" y="4952"/>
                  </a:cubicBezTo>
                  <a:cubicBezTo>
                    <a:pt x="20506" y="5944"/>
                    <a:pt x="20784" y="6935"/>
                    <a:pt x="21002" y="7887"/>
                  </a:cubicBezTo>
                  <a:cubicBezTo>
                    <a:pt x="21061" y="8125"/>
                    <a:pt x="21121" y="8363"/>
                    <a:pt x="21180" y="8601"/>
                  </a:cubicBezTo>
                  <a:cubicBezTo>
                    <a:pt x="21220" y="8839"/>
                    <a:pt x="21260" y="9077"/>
                    <a:pt x="21299" y="9295"/>
                  </a:cubicBezTo>
                  <a:cubicBezTo>
                    <a:pt x="21379" y="9731"/>
                    <a:pt x="21458" y="10148"/>
                    <a:pt x="21537" y="10564"/>
                  </a:cubicBezTo>
                  <a:cubicBezTo>
                    <a:pt x="21260" y="10822"/>
                    <a:pt x="21002" y="11020"/>
                    <a:pt x="20764" y="11239"/>
                  </a:cubicBezTo>
                  <a:cubicBezTo>
                    <a:pt x="18523" y="12666"/>
                    <a:pt x="16639" y="14074"/>
                    <a:pt x="15052" y="15363"/>
                  </a:cubicBezTo>
                  <a:cubicBezTo>
                    <a:pt x="13466" y="16652"/>
                    <a:pt x="12157" y="17822"/>
                    <a:pt x="11086" y="18854"/>
                  </a:cubicBezTo>
                  <a:cubicBezTo>
                    <a:pt x="8964" y="20916"/>
                    <a:pt x="7715" y="22384"/>
                    <a:pt x="6961" y="23256"/>
                  </a:cubicBezTo>
                  <a:cubicBezTo>
                    <a:pt x="6822" y="23375"/>
                    <a:pt x="6703" y="23494"/>
                    <a:pt x="6604" y="23593"/>
                  </a:cubicBezTo>
                  <a:cubicBezTo>
                    <a:pt x="6545" y="23633"/>
                    <a:pt x="6485" y="23693"/>
                    <a:pt x="6426" y="23732"/>
                  </a:cubicBezTo>
                  <a:cubicBezTo>
                    <a:pt x="6406" y="23752"/>
                    <a:pt x="6406" y="23772"/>
                    <a:pt x="6386" y="23792"/>
                  </a:cubicBezTo>
                  <a:cubicBezTo>
                    <a:pt x="6366" y="23792"/>
                    <a:pt x="6366" y="23812"/>
                    <a:pt x="6346" y="23812"/>
                  </a:cubicBezTo>
                  <a:lnTo>
                    <a:pt x="6327" y="23792"/>
                  </a:lnTo>
                  <a:cubicBezTo>
                    <a:pt x="6287" y="23772"/>
                    <a:pt x="6227" y="23732"/>
                    <a:pt x="6188" y="23712"/>
                  </a:cubicBezTo>
                  <a:cubicBezTo>
                    <a:pt x="6148" y="23673"/>
                    <a:pt x="6108" y="23653"/>
                    <a:pt x="6069" y="23613"/>
                  </a:cubicBezTo>
                  <a:cubicBezTo>
                    <a:pt x="5989" y="23554"/>
                    <a:pt x="5910" y="23514"/>
                    <a:pt x="5851" y="23474"/>
                  </a:cubicBezTo>
                  <a:cubicBezTo>
                    <a:pt x="5613" y="23296"/>
                    <a:pt x="5494" y="23236"/>
                    <a:pt x="5494" y="23236"/>
                  </a:cubicBezTo>
                  <a:lnTo>
                    <a:pt x="5494" y="23236"/>
                  </a:lnTo>
                  <a:cubicBezTo>
                    <a:pt x="5494" y="23256"/>
                    <a:pt x="5573" y="23336"/>
                    <a:pt x="5811" y="23534"/>
                  </a:cubicBezTo>
                  <a:cubicBezTo>
                    <a:pt x="5870" y="23574"/>
                    <a:pt x="5950" y="23633"/>
                    <a:pt x="6029" y="23693"/>
                  </a:cubicBezTo>
                  <a:cubicBezTo>
                    <a:pt x="6069" y="23732"/>
                    <a:pt x="6108" y="23752"/>
                    <a:pt x="6148" y="23792"/>
                  </a:cubicBezTo>
                  <a:cubicBezTo>
                    <a:pt x="6208" y="23831"/>
                    <a:pt x="6227" y="23851"/>
                    <a:pt x="6307" y="23891"/>
                  </a:cubicBezTo>
                  <a:lnTo>
                    <a:pt x="6366" y="23931"/>
                  </a:lnTo>
                  <a:cubicBezTo>
                    <a:pt x="6386" y="23931"/>
                    <a:pt x="6406" y="23911"/>
                    <a:pt x="6406" y="23891"/>
                  </a:cubicBezTo>
                  <a:cubicBezTo>
                    <a:pt x="6446" y="23871"/>
                    <a:pt x="6485" y="23851"/>
                    <a:pt x="6505" y="23812"/>
                  </a:cubicBezTo>
                  <a:cubicBezTo>
                    <a:pt x="6565" y="23772"/>
                    <a:pt x="6624" y="23732"/>
                    <a:pt x="6684" y="23673"/>
                  </a:cubicBezTo>
                  <a:cubicBezTo>
                    <a:pt x="6783" y="23574"/>
                    <a:pt x="6922" y="23474"/>
                    <a:pt x="7060" y="23355"/>
                  </a:cubicBezTo>
                  <a:cubicBezTo>
                    <a:pt x="7854" y="22503"/>
                    <a:pt x="9103" y="21055"/>
                    <a:pt x="11245" y="19012"/>
                  </a:cubicBezTo>
                  <a:cubicBezTo>
                    <a:pt x="13406" y="16990"/>
                    <a:pt x="16441" y="14352"/>
                    <a:pt x="20942" y="11476"/>
                  </a:cubicBezTo>
                  <a:cubicBezTo>
                    <a:pt x="21240" y="11219"/>
                    <a:pt x="21517" y="10981"/>
                    <a:pt x="21855" y="10683"/>
                  </a:cubicBezTo>
                  <a:cubicBezTo>
                    <a:pt x="21775" y="10227"/>
                    <a:pt x="21676" y="9751"/>
                    <a:pt x="21597" y="9255"/>
                  </a:cubicBezTo>
                  <a:cubicBezTo>
                    <a:pt x="21557" y="9017"/>
                    <a:pt x="21498" y="8779"/>
                    <a:pt x="21458" y="8541"/>
                  </a:cubicBezTo>
                  <a:cubicBezTo>
                    <a:pt x="21418" y="8303"/>
                    <a:pt x="21359" y="8065"/>
                    <a:pt x="21299" y="7828"/>
                  </a:cubicBezTo>
                  <a:cubicBezTo>
                    <a:pt x="21081" y="6856"/>
                    <a:pt x="20784" y="5844"/>
                    <a:pt x="20347" y="4853"/>
                  </a:cubicBezTo>
                  <a:cubicBezTo>
                    <a:pt x="19911" y="3841"/>
                    <a:pt x="19316" y="2830"/>
                    <a:pt x="18444" y="1997"/>
                  </a:cubicBezTo>
                  <a:cubicBezTo>
                    <a:pt x="18007" y="1581"/>
                    <a:pt x="17511" y="1224"/>
                    <a:pt x="16976" y="906"/>
                  </a:cubicBezTo>
                  <a:cubicBezTo>
                    <a:pt x="16421" y="609"/>
                    <a:pt x="15826" y="391"/>
                    <a:pt x="15191" y="252"/>
                  </a:cubicBezTo>
                  <a:cubicBezTo>
                    <a:pt x="14458" y="79"/>
                    <a:pt x="13725" y="1"/>
                    <a:pt x="130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
            <p:cNvSpPr/>
            <p:nvPr/>
          </p:nvSpPr>
          <p:spPr>
            <a:xfrm>
              <a:off x="4762890" y="2712310"/>
              <a:ext cx="591545" cy="721022"/>
            </a:xfrm>
            <a:custGeom>
              <a:rect b="b" l="l" r="r" t="t"/>
              <a:pathLst>
                <a:path extrusionOk="0" h="22481" w="18444">
                  <a:moveTo>
                    <a:pt x="9835" y="0"/>
                  </a:moveTo>
                  <a:cubicBezTo>
                    <a:pt x="9757" y="0"/>
                    <a:pt x="9678" y="1"/>
                    <a:pt x="9599" y="3"/>
                  </a:cubicBezTo>
                  <a:cubicBezTo>
                    <a:pt x="8012" y="23"/>
                    <a:pt x="6188" y="479"/>
                    <a:pt x="4462" y="1610"/>
                  </a:cubicBezTo>
                  <a:cubicBezTo>
                    <a:pt x="3610" y="2185"/>
                    <a:pt x="2797" y="2938"/>
                    <a:pt x="2102" y="3890"/>
                  </a:cubicBezTo>
                  <a:cubicBezTo>
                    <a:pt x="1428" y="4842"/>
                    <a:pt x="893" y="5953"/>
                    <a:pt x="556" y="7202"/>
                  </a:cubicBezTo>
                  <a:cubicBezTo>
                    <a:pt x="199" y="8452"/>
                    <a:pt x="20" y="9820"/>
                    <a:pt x="20" y="11248"/>
                  </a:cubicBezTo>
                  <a:cubicBezTo>
                    <a:pt x="0" y="12676"/>
                    <a:pt x="139" y="14183"/>
                    <a:pt x="575" y="15710"/>
                  </a:cubicBezTo>
                  <a:cubicBezTo>
                    <a:pt x="952" y="16999"/>
                    <a:pt x="1527" y="18169"/>
                    <a:pt x="2261" y="19160"/>
                  </a:cubicBezTo>
                  <a:cubicBezTo>
                    <a:pt x="2995" y="20132"/>
                    <a:pt x="3907" y="20925"/>
                    <a:pt x="4859" y="21481"/>
                  </a:cubicBezTo>
                  <a:cubicBezTo>
                    <a:pt x="5335" y="21778"/>
                    <a:pt x="5831" y="21996"/>
                    <a:pt x="6326" y="22155"/>
                  </a:cubicBezTo>
                  <a:cubicBezTo>
                    <a:pt x="6584" y="22234"/>
                    <a:pt x="6822" y="22314"/>
                    <a:pt x="7080" y="22353"/>
                  </a:cubicBezTo>
                  <a:cubicBezTo>
                    <a:pt x="7199" y="22373"/>
                    <a:pt x="7318" y="22413"/>
                    <a:pt x="7437" y="22413"/>
                  </a:cubicBezTo>
                  <a:lnTo>
                    <a:pt x="7635" y="22452"/>
                  </a:lnTo>
                  <a:lnTo>
                    <a:pt x="7754" y="22472"/>
                  </a:lnTo>
                  <a:lnTo>
                    <a:pt x="7834" y="22472"/>
                  </a:lnTo>
                  <a:cubicBezTo>
                    <a:pt x="7839" y="22478"/>
                    <a:pt x="7845" y="22480"/>
                    <a:pt x="7851" y="22480"/>
                  </a:cubicBezTo>
                  <a:cubicBezTo>
                    <a:pt x="7863" y="22480"/>
                    <a:pt x="7873" y="22466"/>
                    <a:pt x="7873" y="22452"/>
                  </a:cubicBezTo>
                  <a:lnTo>
                    <a:pt x="7893" y="22413"/>
                  </a:lnTo>
                  <a:cubicBezTo>
                    <a:pt x="8448" y="21600"/>
                    <a:pt x="8944" y="20846"/>
                    <a:pt x="9420" y="20152"/>
                  </a:cubicBezTo>
                  <a:cubicBezTo>
                    <a:pt x="11721" y="15710"/>
                    <a:pt x="13763" y="12656"/>
                    <a:pt x="15290" y="10474"/>
                  </a:cubicBezTo>
                  <a:cubicBezTo>
                    <a:pt x="16064" y="9403"/>
                    <a:pt x="16718" y="8551"/>
                    <a:pt x="17234" y="7857"/>
                  </a:cubicBezTo>
                  <a:cubicBezTo>
                    <a:pt x="17769" y="7182"/>
                    <a:pt x="18166" y="6687"/>
                    <a:pt x="18443" y="6330"/>
                  </a:cubicBezTo>
                  <a:cubicBezTo>
                    <a:pt x="18404" y="6250"/>
                    <a:pt x="18384" y="6191"/>
                    <a:pt x="18364" y="6111"/>
                  </a:cubicBezTo>
                  <a:cubicBezTo>
                    <a:pt x="18344" y="6072"/>
                    <a:pt x="18324" y="6012"/>
                    <a:pt x="18305" y="5953"/>
                  </a:cubicBezTo>
                  <a:cubicBezTo>
                    <a:pt x="18265" y="5854"/>
                    <a:pt x="18225" y="5774"/>
                    <a:pt x="18186" y="5695"/>
                  </a:cubicBezTo>
                  <a:cubicBezTo>
                    <a:pt x="18106" y="5536"/>
                    <a:pt x="18047" y="5417"/>
                    <a:pt x="17987" y="5318"/>
                  </a:cubicBezTo>
                  <a:cubicBezTo>
                    <a:pt x="17888" y="5120"/>
                    <a:pt x="17829" y="5060"/>
                    <a:pt x="17829" y="5060"/>
                  </a:cubicBezTo>
                  <a:lnTo>
                    <a:pt x="17829" y="5060"/>
                  </a:lnTo>
                  <a:cubicBezTo>
                    <a:pt x="17829" y="5080"/>
                    <a:pt x="17849" y="5140"/>
                    <a:pt x="17948" y="5338"/>
                  </a:cubicBezTo>
                  <a:cubicBezTo>
                    <a:pt x="17987" y="5437"/>
                    <a:pt x="18047" y="5556"/>
                    <a:pt x="18106" y="5715"/>
                  </a:cubicBezTo>
                  <a:cubicBezTo>
                    <a:pt x="18146" y="5794"/>
                    <a:pt x="18166" y="5893"/>
                    <a:pt x="18205" y="5992"/>
                  </a:cubicBezTo>
                  <a:cubicBezTo>
                    <a:pt x="18225" y="6032"/>
                    <a:pt x="18245" y="6092"/>
                    <a:pt x="18265" y="6151"/>
                  </a:cubicBezTo>
                  <a:cubicBezTo>
                    <a:pt x="18285" y="6191"/>
                    <a:pt x="18305" y="6250"/>
                    <a:pt x="18324" y="6290"/>
                  </a:cubicBezTo>
                  <a:cubicBezTo>
                    <a:pt x="18186" y="6468"/>
                    <a:pt x="18007" y="6667"/>
                    <a:pt x="17809" y="6885"/>
                  </a:cubicBezTo>
                  <a:cubicBezTo>
                    <a:pt x="17611" y="7143"/>
                    <a:pt x="17373" y="7440"/>
                    <a:pt x="17095" y="7757"/>
                  </a:cubicBezTo>
                  <a:cubicBezTo>
                    <a:pt x="16559" y="8432"/>
                    <a:pt x="15905" y="9284"/>
                    <a:pt x="15112" y="10355"/>
                  </a:cubicBezTo>
                  <a:cubicBezTo>
                    <a:pt x="13565" y="12517"/>
                    <a:pt x="11483" y="15591"/>
                    <a:pt x="9182" y="20013"/>
                  </a:cubicBezTo>
                  <a:cubicBezTo>
                    <a:pt x="8726" y="20668"/>
                    <a:pt x="8250" y="21382"/>
                    <a:pt x="7715" y="22175"/>
                  </a:cubicBezTo>
                  <a:lnTo>
                    <a:pt x="7675" y="22155"/>
                  </a:lnTo>
                  <a:lnTo>
                    <a:pt x="7497" y="22135"/>
                  </a:lnTo>
                  <a:cubicBezTo>
                    <a:pt x="7378" y="22115"/>
                    <a:pt x="7259" y="22095"/>
                    <a:pt x="7140" y="22076"/>
                  </a:cubicBezTo>
                  <a:cubicBezTo>
                    <a:pt x="6902" y="22016"/>
                    <a:pt x="6664" y="21957"/>
                    <a:pt x="6426" y="21877"/>
                  </a:cubicBezTo>
                  <a:cubicBezTo>
                    <a:pt x="5950" y="21719"/>
                    <a:pt x="5474" y="21501"/>
                    <a:pt x="4998" y="21243"/>
                  </a:cubicBezTo>
                  <a:cubicBezTo>
                    <a:pt x="4086" y="20687"/>
                    <a:pt x="3213" y="19934"/>
                    <a:pt x="2499" y="18982"/>
                  </a:cubicBezTo>
                  <a:cubicBezTo>
                    <a:pt x="1785" y="18030"/>
                    <a:pt x="1230" y="16880"/>
                    <a:pt x="873" y="15630"/>
                  </a:cubicBezTo>
                  <a:cubicBezTo>
                    <a:pt x="437" y="14143"/>
                    <a:pt x="298" y="12656"/>
                    <a:pt x="318" y="11248"/>
                  </a:cubicBezTo>
                  <a:cubicBezTo>
                    <a:pt x="318" y="9840"/>
                    <a:pt x="496" y="8491"/>
                    <a:pt x="833" y="7282"/>
                  </a:cubicBezTo>
                  <a:cubicBezTo>
                    <a:pt x="1170" y="6072"/>
                    <a:pt x="1686" y="4961"/>
                    <a:pt x="2340" y="4049"/>
                  </a:cubicBezTo>
                  <a:cubicBezTo>
                    <a:pt x="2995" y="3137"/>
                    <a:pt x="3788" y="2383"/>
                    <a:pt x="4621" y="1828"/>
                  </a:cubicBezTo>
                  <a:cubicBezTo>
                    <a:pt x="6287" y="717"/>
                    <a:pt x="8072" y="261"/>
                    <a:pt x="9599" y="241"/>
                  </a:cubicBezTo>
                  <a:cubicBezTo>
                    <a:pt x="9678" y="239"/>
                    <a:pt x="9756" y="238"/>
                    <a:pt x="9834" y="238"/>
                  </a:cubicBezTo>
                  <a:cubicBezTo>
                    <a:pt x="10521" y="238"/>
                    <a:pt x="11171" y="315"/>
                    <a:pt x="11740" y="440"/>
                  </a:cubicBezTo>
                  <a:cubicBezTo>
                    <a:pt x="12395" y="598"/>
                    <a:pt x="12970" y="817"/>
                    <a:pt x="13486" y="1054"/>
                  </a:cubicBezTo>
                  <a:cubicBezTo>
                    <a:pt x="14517" y="1550"/>
                    <a:pt x="15270" y="2125"/>
                    <a:pt x="15846" y="2641"/>
                  </a:cubicBezTo>
                  <a:cubicBezTo>
                    <a:pt x="16421" y="3157"/>
                    <a:pt x="16817" y="3633"/>
                    <a:pt x="17095" y="3990"/>
                  </a:cubicBezTo>
                  <a:cubicBezTo>
                    <a:pt x="17635" y="4722"/>
                    <a:pt x="17800" y="5061"/>
                    <a:pt x="17827" y="5061"/>
                  </a:cubicBezTo>
                  <a:cubicBezTo>
                    <a:pt x="17827" y="5061"/>
                    <a:pt x="17828" y="5061"/>
                    <a:pt x="17829" y="5060"/>
                  </a:cubicBezTo>
                  <a:cubicBezTo>
                    <a:pt x="17829" y="5060"/>
                    <a:pt x="17809" y="4981"/>
                    <a:pt x="17710" y="4803"/>
                  </a:cubicBezTo>
                  <a:cubicBezTo>
                    <a:pt x="17611" y="4604"/>
                    <a:pt x="17452" y="4327"/>
                    <a:pt x="17194" y="3930"/>
                  </a:cubicBezTo>
                  <a:cubicBezTo>
                    <a:pt x="16916" y="3553"/>
                    <a:pt x="16540" y="3057"/>
                    <a:pt x="15965" y="2522"/>
                  </a:cubicBezTo>
                  <a:cubicBezTo>
                    <a:pt x="15389" y="1987"/>
                    <a:pt x="14616" y="1392"/>
                    <a:pt x="13585" y="876"/>
                  </a:cubicBezTo>
                  <a:cubicBezTo>
                    <a:pt x="13049" y="618"/>
                    <a:pt x="12454" y="400"/>
                    <a:pt x="11800" y="241"/>
                  </a:cubicBezTo>
                  <a:cubicBezTo>
                    <a:pt x="11193" y="81"/>
                    <a:pt x="10538" y="0"/>
                    <a:pt x="98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
            <p:cNvSpPr/>
            <p:nvPr/>
          </p:nvSpPr>
          <p:spPr>
            <a:xfrm>
              <a:off x="4532000" y="3402510"/>
              <a:ext cx="485321" cy="794275"/>
            </a:xfrm>
            <a:custGeom>
              <a:rect b="b" l="l" r="r" t="t"/>
              <a:pathLst>
                <a:path extrusionOk="0" h="24765" w="15132">
                  <a:moveTo>
                    <a:pt x="11066" y="170"/>
                  </a:moveTo>
                  <a:cubicBezTo>
                    <a:pt x="11133" y="170"/>
                    <a:pt x="11199" y="172"/>
                    <a:pt x="11265" y="179"/>
                  </a:cubicBezTo>
                  <a:cubicBezTo>
                    <a:pt x="11483" y="199"/>
                    <a:pt x="11661" y="219"/>
                    <a:pt x="11860" y="238"/>
                  </a:cubicBezTo>
                  <a:cubicBezTo>
                    <a:pt x="12217" y="298"/>
                    <a:pt x="12554" y="357"/>
                    <a:pt x="12831" y="437"/>
                  </a:cubicBezTo>
                  <a:cubicBezTo>
                    <a:pt x="12990" y="476"/>
                    <a:pt x="13129" y="516"/>
                    <a:pt x="13248" y="556"/>
                  </a:cubicBezTo>
                  <a:cubicBezTo>
                    <a:pt x="13387" y="595"/>
                    <a:pt x="13506" y="655"/>
                    <a:pt x="13625" y="694"/>
                  </a:cubicBezTo>
                  <a:cubicBezTo>
                    <a:pt x="13843" y="774"/>
                    <a:pt x="14041" y="873"/>
                    <a:pt x="14200" y="952"/>
                  </a:cubicBezTo>
                  <a:cubicBezTo>
                    <a:pt x="14537" y="1091"/>
                    <a:pt x="14755" y="1250"/>
                    <a:pt x="14894" y="1329"/>
                  </a:cubicBezTo>
                  <a:cubicBezTo>
                    <a:pt x="15025" y="1395"/>
                    <a:pt x="15089" y="1433"/>
                    <a:pt x="15107" y="1433"/>
                  </a:cubicBezTo>
                  <a:cubicBezTo>
                    <a:pt x="15108" y="1433"/>
                    <a:pt x="15109" y="1433"/>
                    <a:pt x="15109" y="1433"/>
                  </a:cubicBezTo>
                  <a:lnTo>
                    <a:pt x="15109" y="1433"/>
                  </a:lnTo>
                  <a:cubicBezTo>
                    <a:pt x="15096" y="1455"/>
                    <a:pt x="15038" y="1557"/>
                    <a:pt x="14934" y="1765"/>
                  </a:cubicBezTo>
                  <a:cubicBezTo>
                    <a:pt x="14815" y="2003"/>
                    <a:pt x="14616" y="2400"/>
                    <a:pt x="14358" y="2955"/>
                  </a:cubicBezTo>
                  <a:cubicBezTo>
                    <a:pt x="13843" y="4066"/>
                    <a:pt x="13010" y="5870"/>
                    <a:pt x="11939" y="8686"/>
                  </a:cubicBezTo>
                  <a:cubicBezTo>
                    <a:pt x="10848" y="11502"/>
                    <a:pt x="9500" y="15310"/>
                    <a:pt x="8171" y="20486"/>
                  </a:cubicBezTo>
                  <a:cubicBezTo>
                    <a:pt x="8032" y="21140"/>
                    <a:pt x="7874" y="21815"/>
                    <a:pt x="7715" y="22509"/>
                  </a:cubicBezTo>
                  <a:cubicBezTo>
                    <a:pt x="7636" y="22846"/>
                    <a:pt x="7556" y="23203"/>
                    <a:pt x="7457" y="23560"/>
                  </a:cubicBezTo>
                  <a:cubicBezTo>
                    <a:pt x="7417" y="23738"/>
                    <a:pt x="7378" y="23917"/>
                    <a:pt x="7338" y="24095"/>
                  </a:cubicBezTo>
                  <a:lnTo>
                    <a:pt x="7279" y="24373"/>
                  </a:lnTo>
                  <a:lnTo>
                    <a:pt x="6803" y="24195"/>
                  </a:lnTo>
                  <a:cubicBezTo>
                    <a:pt x="6644" y="24135"/>
                    <a:pt x="6466" y="24036"/>
                    <a:pt x="6307" y="23957"/>
                  </a:cubicBezTo>
                  <a:lnTo>
                    <a:pt x="6049" y="23838"/>
                  </a:lnTo>
                  <a:lnTo>
                    <a:pt x="5811" y="23679"/>
                  </a:lnTo>
                  <a:cubicBezTo>
                    <a:pt x="5633" y="23560"/>
                    <a:pt x="5474" y="23481"/>
                    <a:pt x="5315" y="23362"/>
                  </a:cubicBezTo>
                  <a:cubicBezTo>
                    <a:pt x="4681" y="22905"/>
                    <a:pt x="4106" y="22330"/>
                    <a:pt x="3570" y="21696"/>
                  </a:cubicBezTo>
                  <a:cubicBezTo>
                    <a:pt x="1468" y="19138"/>
                    <a:pt x="298" y="15389"/>
                    <a:pt x="576" y="11324"/>
                  </a:cubicBezTo>
                  <a:cubicBezTo>
                    <a:pt x="675" y="9619"/>
                    <a:pt x="1052" y="8012"/>
                    <a:pt x="1647" y="6584"/>
                  </a:cubicBezTo>
                  <a:cubicBezTo>
                    <a:pt x="1726" y="6406"/>
                    <a:pt x="1805" y="6227"/>
                    <a:pt x="1884" y="6049"/>
                  </a:cubicBezTo>
                  <a:cubicBezTo>
                    <a:pt x="1964" y="5890"/>
                    <a:pt x="2063" y="5712"/>
                    <a:pt x="2142" y="5553"/>
                  </a:cubicBezTo>
                  <a:cubicBezTo>
                    <a:pt x="2182" y="5454"/>
                    <a:pt x="2241" y="5375"/>
                    <a:pt x="2281" y="5295"/>
                  </a:cubicBezTo>
                  <a:cubicBezTo>
                    <a:pt x="2420" y="6049"/>
                    <a:pt x="2539" y="6763"/>
                    <a:pt x="2698" y="7457"/>
                  </a:cubicBezTo>
                  <a:cubicBezTo>
                    <a:pt x="3273" y="10233"/>
                    <a:pt x="4006" y="12633"/>
                    <a:pt x="4740" y="14616"/>
                  </a:cubicBezTo>
                  <a:lnTo>
                    <a:pt x="5038" y="15429"/>
                  </a:lnTo>
                  <a:lnTo>
                    <a:pt x="5018" y="14576"/>
                  </a:lnTo>
                  <a:cubicBezTo>
                    <a:pt x="5017" y="14557"/>
                    <a:pt x="5017" y="14537"/>
                    <a:pt x="5016" y="14517"/>
                  </a:cubicBezTo>
                  <a:lnTo>
                    <a:pt x="5016" y="14517"/>
                  </a:lnTo>
                  <a:lnTo>
                    <a:pt x="5018" y="14517"/>
                  </a:lnTo>
                  <a:cubicBezTo>
                    <a:pt x="5017" y="14515"/>
                    <a:pt x="5016" y="14513"/>
                    <a:pt x="5016" y="14511"/>
                  </a:cubicBezTo>
                  <a:lnTo>
                    <a:pt x="5016" y="14511"/>
                  </a:lnTo>
                  <a:cubicBezTo>
                    <a:pt x="4858" y="9821"/>
                    <a:pt x="4740" y="5995"/>
                    <a:pt x="4621" y="2916"/>
                  </a:cubicBezTo>
                  <a:cubicBezTo>
                    <a:pt x="4621" y="2816"/>
                    <a:pt x="4621" y="2717"/>
                    <a:pt x="4621" y="2638"/>
                  </a:cubicBezTo>
                  <a:cubicBezTo>
                    <a:pt x="4621" y="2545"/>
                    <a:pt x="4604" y="2418"/>
                    <a:pt x="4618" y="2418"/>
                  </a:cubicBezTo>
                  <a:lnTo>
                    <a:pt x="4618" y="2418"/>
                  </a:lnTo>
                  <a:cubicBezTo>
                    <a:pt x="4619" y="2418"/>
                    <a:pt x="4620" y="2418"/>
                    <a:pt x="4621" y="2420"/>
                  </a:cubicBezTo>
                  <a:cubicBezTo>
                    <a:pt x="4760" y="2301"/>
                    <a:pt x="4879" y="2202"/>
                    <a:pt x="5018" y="2102"/>
                  </a:cubicBezTo>
                  <a:cubicBezTo>
                    <a:pt x="5157" y="1983"/>
                    <a:pt x="5295" y="1904"/>
                    <a:pt x="5454" y="1805"/>
                  </a:cubicBezTo>
                  <a:cubicBezTo>
                    <a:pt x="5593" y="1706"/>
                    <a:pt x="5732" y="1607"/>
                    <a:pt x="5890" y="1527"/>
                  </a:cubicBezTo>
                  <a:cubicBezTo>
                    <a:pt x="6029" y="1448"/>
                    <a:pt x="6168" y="1369"/>
                    <a:pt x="6327" y="1270"/>
                  </a:cubicBezTo>
                  <a:cubicBezTo>
                    <a:pt x="6466" y="1210"/>
                    <a:pt x="6604" y="1131"/>
                    <a:pt x="6763" y="1071"/>
                  </a:cubicBezTo>
                  <a:cubicBezTo>
                    <a:pt x="7041" y="932"/>
                    <a:pt x="7338" y="833"/>
                    <a:pt x="7616" y="714"/>
                  </a:cubicBezTo>
                  <a:cubicBezTo>
                    <a:pt x="8726" y="318"/>
                    <a:pt x="9758" y="199"/>
                    <a:pt x="10650" y="179"/>
                  </a:cubicBezTo>
                  <a:cubicBezTo>
                    <a:pt x="10795" y="179"/>
                    <a:pt x="10932" y="170"/>
                    <a:pt x="11066" y="170"/>
                  </a:cubicBezTo>
                  <a:close/>
                  <a:moveTo>
                    <a:pt x="10650" y="0"/>
                  </a:moveTo>
                  <a:cubicBezTo>
                    <a:pt x="9758" y="0"/>
                    <a:pt x="8706" y="119"/>
                    <a:pt x="7556" y="516"/>
                  </a:cubicBezTo>
                  <a:cubicBezTo>
                    <a:pt x="7259" y="635"/>
                    <a:pt x="6961" y="714"/>
                    <a:pt x="6664" y="873"/>
                  </a:cubicBezTo>
                  <a:cubicBezTo>
                    <a:pt x="6525" y="932"/>
                    <a:pt x="6366" y="1012"/>
                    <a:pt x="6228" y="1071"/>
                  </a:cubicBezTo>
                  <a:cubicBezTo>
                    <a:pt x="6069" y="1170"/>
                    <a:pt x="5930" y="1250"/>
                    <a:pt x="5771" y="1329"/>
                  </a:cubicBezTo>
                  <a:cubicBezTo>
                    <a:pt x="5613" y="1408"/>
                    <a:pt x="5474" y="1508"/>
                    <a:pt x="5335" y="1607"/>
                  </a:cubicBezTo>
                  <a:cubicBezTo>
                    <a:pt x="5176" y="1706"/>
                    <a:pt x="5018" y="1805"/>
                    <a:pt x="4879" y="1924"/>
                  </a:cubicBezTo>
                  <a:cubicBezTo>
                    <a:pt x="4720" y="2043"/>
                    <a:pt x="4562" y="2162"/>
                    <a:pt x="4403" y="2281"/>
                  </a:cubicBezTo>
                  <a:cubicBezTo>
                    <a:pt x="4363" y="2301"/>
                    <a:pt x="4383" y="2321"/>
                    <a:pt x="4383" y="2340"/>
                  </a:cubicBezTo>
                  <a:lnTo>
                    <a:pt x="4383" y="2400"/>
                  </a:lnTo>
                  <a:lnTo>
                    <a:pt x="4383" y="2499"/>
                  </a:lnTo>
                  <a:lnTo>
                    <a:pt x="4383" y="2638"/>
                  </a:lnTo>
                  <a:cubicBezTo>
                    <a:pt x="4383" y="2737"/>
                    <a:pt x="4383" y="2816"/>
                    <a:pt x="4403" y="2916"/>
                  </a:cubicBezTo>
                  <a:cubicBezTo>
                    <a:pt x="4477" y="5827"/>
                    <a:pt x="4586" y="9364"/>
                    <a:pt x="4713" y="13670"/>
                  </a:cubicBezTo>
                  <a:lnTo>
                    <a:pt x="4713" y="13670"/>
                  </a:lnTo>
                  <a:cubicBezTo>
                    <a:pt x="4084" y="11868"/>
                    <a:pt x="3471" y="9772"/>
                    <a:pt x="2975" y="7397"/>
                  </a:cubicBezTo>
                  <a:cubicBezTo>
                    <a:pt x="2836" y="6703"/>
                    <a:pt x="2698" y="5989"/>
                    <a:pt x="2579" y="5256"/>
                  </a:cubicBezTo>
                  <a:lnTo>
                    <a:pt x="2499" y="4720"/>
                  </a:lnTo>
                  <a:lnTo>
                    <a:pt x="2440" y="4443"/>
                  </a:lnTo>
                  <a:cubicBezTo>
                    <a:pt x="2400" y="4502"/>
                    <a:pt x="2360" y="4601"/>
                    <a:pt x="2301" y="4681"/>
                  </a:cubicBezTo>
                  <a:cubicBezTo>
                    <a:pt x="2222" y="4839"/>
                    <a:pt x="2122" y="4998"/>
                    <a:pt x="2023" y="5156"/>
                  </a:cubicBezTo>
                  <a:cubicBezTo>
                    <a:pt x="1984" y="5236"/>
                    <a:pt x="1924" y="5315"/>
                    <a:pt x="1884" y="5414"/>
                  </a:cubicBezTo>
                  <a:cubicBezTo>
                    <a:pt x="1805" y="5573"/>
                    <a:pt x="1706" y="5751"/>
                    <a:pt x="1627" y="5930"/>
                  </a:cubicBezTo>
                  <a:cubicBezTo>
                    <a:pt x="1547" y="6108"/>
                    <a:pt x="1468" y="6287"/>
                    <a:pt x="1389" y="6465"/>
                  </a:cubicBezTo>
                  <a:cubicBezTo>
                    <a:pt x="774" y="7933"/>
                    <a:pt x="377" y="9579"/>
                    <a:pt x="278" y="11304"/>
                  </a:cubicBezTo>
                  <a:cubicBezTo>
                    <a:pt x="1" y="15429"/>
                    <a:pt x="1190" y="19257"/>
                    <a:pt x="3352" y="21894"/>
                  </a:cubicBezTo>
                  <a:cubicBezTo>
                    <a:pt x="3887" y="22549"/>
                    <a:pt x="4482" y="23124"/>
                    <a:pt x="5157" y="23600"/>
                  </a:cubicBezTo>
                  <a:cubicBezTo>
                    <a:pt x="5315" y="23719"/>
                    <a:pt x="5494" y="23818"/>
                    <a:pt x="5652" y="23917"/>
                  </a:cubicBezTo>
                  <a:lnTo>
                    <a:pt x="5910" y="24076"/>
                  </a:lnTo>
                  <a:lnTo>
                    <a:pt x="6168" y="24214"/>
                  </a:lnTo>
                  <a:cubicBezTo>
                    <a:pt x="6347" y="24294"/>
                    <a:pt x="6525" y="24393"/>
                    <a:pt x="6704" y="24472"/>
                  </a:cubicBezTo>
                  <a:cubicBezTo>
                    <a:pt x="6902" y="24551"/>
                    <a:pt x="7100" y="24611"/>
                    <a:pt x="7298" y="24690"/>
                  </a:cubicBezTo>
                  <a:lnTo>
                    <a:pt x="7417" y="24750"/>
                  </a:lnTo>
                  <a:lnTo>
                    <a:pt x="7457" y="24750"/>
                  </a:lnTo>
                  <a:cubicBezTo>
                    <a:pt x="7457" y="24760"/>
                    <a:pt x="7462" y="24765"/>
                    <a:pt x="7467" y="24765"/>
                  </a:cubicBezTo>
                  <a:cubicBezTo>
                    <a:pt x="7472" y="24765"/>
                    <a:pt x="7477" y="24760"/>
                    <a:pt x="7477" y="24750"/>
                  </a:cubicBezTo>
                  <a:lnTo>
                    <a:pt x="7497" y="24690"/>
                  </a:lnTo>
                  <a:lnTo>
                    <a:pt x="7556" y="24432"/>
                  </a:lnTo>
                  <a:lnTo>
                    <a:pt x="7616" y="24155"/>
                  </a:lnTo>
                  <a:cubicBezTo>
                    <a:pt x="7655" y="23976"/>
                    <a:pt x="7695" y="23798"/>
                    <a:pt x="7735" y="23619"/>
                  </a:cubicBezTo>
                  <a:cubicBezTo>
                    <a:pt x="7814" y="23262"/>
                    <a:pt x="7893" y="22925"/>
                    <a:pt x="7973" y="22568"/>
                  </a:cubicBezTo>
                  <a:cubicBezTo>
                    <a:pt x="8131" y="21894"/>
                    <a:pt x="8290" y="21220"/>
                    <a:pt x="8449" y="20565"/>
                  </a:cubicBezTo>
                  <a:cubicBezTo>
                    <a:pt x="9758" y="15389"/>
                    <a:pt x="11066" y="11582"/>
                    <a:pt x="12117" y="8766"/>
                  </a:cubicBezTo>
                  <a:cubicBezTo>
                    <a:pt x="13188" y="5950"/>
                    <a:pt x="13962" y="4125"/>
                    <a:pt x="14458" y="3015"/>
                  </a:cubicBezTo>
                  <a:cubicBezTo>
                    <a:pt x="14696" y="2440"/>
                    <a:pt x="14874" y="2043"/>
                    <a:pt x="14973" y="1805"/>
                  </a:cubicBezTo>
                  <a:cubicBezTo>
                    <a:pt x="15092" y="1547"/>
                    <a:pt x="15132" y="1428"/>
                    <a:pt x="15112" y="1428"/>
                  </a:cubicBezTo>
                  <a:cubicBezTo>
                    <a:pt x="15132" y="1428"/>
                    <a:pt x="15072" y="1389"/>
                    <a:pt x="14934" y="1270"/>
                  </a:cubicBezTo>
                  <a:cubicBezTo>
                    <a:pt x="14795" y="1190"/>
                    <a:pt x="14577" y="1012"/>
                    <a:pt x="14239" y="853"/>
                  </a:cubicBezTo>
                  <a:cubicBezTo>
                    <a:pt x="14081" y="774"/>
                    <a:pt x="13902" y="655"/>
                    <a:pt x="13664" y="575"/>
                  </a:cubicBezTo>
                  <a:cubicBezTo>
                    <a:pt x="13545" y="536"/>
                    <a:pt x="13426" y="476"/>
                    <a:pt x="13307" y="437"/>
                  </a:cubicBezTo>
                  <a:cubicBezTo>
                    <a:pt x="13169" y="377"/>
                    <a:pt x="13030" y="357"/>
                    <a:pt x="12871" y="298"/>
                  </a:cubicBezTo>
                  <a:cubicBezTo>
                    <a:pt x="12593" y="199"/>
                    <a:pt x="12256" y="159"/>
                    <a:pt x="11879" y="80"/>
                  </a:cubicBezTo>
                  <a:cubicBezTo>
                    <a:pt x="11701" y="60"/>
                    <a:pt x="11503" y="40"/>
                    <a:pt x="11285" y="20"/>
                  </a:cubicBezTo>
                  <a:cubicBezTo>
                    <a:pt x="11086" y="0"/>
                    <a:pt x="10868" y="0"/>
                    <a:pt x="1065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
            <p:cNvSpPr/>
            <p:nvPr/>
          </p:nvSpPr>
          <p:spPr>
            <a:xfrm>
              <a:off x="7316602" y="3288012"/>
              <a:ext cx="471979" cy="468804"/>
            </a:xfrm>
            <a:custGeom>
              <a:rect b="b" l="l" r="r" t="t"/>
              <a:pathLst>
                <a:path extrusionOk="0" h="14617" w="14716">
                  <a:moveTo>
                    <a:pt x="6624" y="1"/>
                  </a:moveTo>
                  <a:cubicBezTo>
                    <a:pt x="6564" y="21"/>
                    <a:pt x="6485" y="21"/>
                    <a:pt x="6386" y="40"/>
                  </a:cubicBezTo>
                  <a:cubicBezTo>
                    <a:pt x="6227" y="60"/>
                    <a:pt x="6029" y="80"/>
                    <a:pt x="5791" y="120"/>
                  </a:cubicBezTo>
                  <a:cubicBezTo>
                    <a:pt x="5573" y="179"/>
                    <a:pt x="5315" y="219"/>
                    <a:pt x="5037" y="318"/>
                  </a:cubicBezTo>
                  <a:cubicBezTo>
                    <a:pt x="4482" y="497"/>
                    <a:pt x="3828" y="774"/>
                    <a:pt x="3134" y="1270"/>
                  </a:cubicBezTo>
                  <a:cubicBezTo>
                    <a:pt x="2439" y="1746"/>
                    <a:pt x="1686" y="2460"/>
                    <a:pt x="1071" y="3451"/>
                  </a:cubicBezTo>
                  <a:cubicBezTo>
                    <a:pt x="754" y="3947"/>
                    <a:pt x="516" y="4522"/>
                    <a:pt x="298" y="5157"/>
                  </a:cubicBezTo>
                  <a:cubicBezTo>
                    <a:pt x="119" y="5811"/>
                    <a:pt x="20" y="6505"/>
                    <a:pt x="0" y="7279"/>
                  </a:cubicBezTo>
                  <a:cubicBezTo>
                    <a:pt x="0" y="8032"/>
                    <a:pt x="119" y="8845"/>
                    <a:pt x="397" y="9659"/>
                  </a:cubicBezTo>
                  <a:cubicBezTo>
                    <a:pt x="674" y="10472"/>
                    <a:pt x="1131" y="11265"/>
                    <a:pt x="1745" y="11999"/>
                  </a:cubicBezTo>
                  <a:cubicBezTo>
                    <a:pt x="2360" y="12732"/>
                    <a:pt x="3153" y="13387"/>
                    <a:pt x="4125" y="13843"/>
                  </a:cubicBezTo>
                  <a:cubicBezTo>
                    <a:pt x="5077" y="14319"/>
                    <a:pt x="6188" y="14597"/>
                    <a:pt x="7358" y="14616"/>
                  </a:cubicBezTo>
                  <a:cubicBezTo>
                    <a:pt x="8528" y="14597"/>
                    <a:pt x="9638" y="14319"/>
                    <a:pt x="10590" y="13843"/>
                  </a:cubicBezTo>
                  <a:cubicBezTo>
                    <a:pt x="11542" y="13387"/>
                    <a:pt x="12355" y="12732"/>
                    <a:pt x="12970" y="11999"/>
                  </a:cubicBezTo>
                  <a:cubicBezTo>
                    <a:pt x="13585" y="11285"/>
                    <a:pt x="14021" y="10472"/>
                    <a:pt x="14299" y="9659"/>
                  </a:cubicBezTo>
                  <a:cubicBezTo>
                    <a:pt x="14576" y="8845"/>
                    <a:pt x="14695" y="8032"/>
                    <a:pt x="14715" y="7279"/>
                  </a:cubicBezTo>
                  <a:cubicBezTo>
                    <a:pt x="14695" y="6525"/>
                    <a:pt x="14596" y="5811"/>
                    <a:pt x="14398" y="5157"/>
                  </a:cubicBezTo>
                  <a:cubicBezTo>
                    <a:pt x="14199" y="4522"/>
                    <a:pt x="13942" y="3947"/>
                    <a:pt x="13624" y="3451"/>
                  </a:cubicBezTo>
                  <a:cubicBezTo>
                    <a:pt x="13029" y="2460"/>
                    <a:pt x="12276" y="1746"/>
                    <a:pt x="11582" y="1270"/>
                  </a:cubicBezTo>
                  <a:cubicBezTo>
                    <a:pt x="10868" y="794"/>
                    <a:pt x="10213" y="497"/>
                    <a:pt x="9658" y="318"/>
                  </a:cubicBezTo>
                  <a:cubicBezTo>
                    <a:pt x="9400" y="219"/>
                    <a:pt x="9142" y="179"/>
                    <a:pt x="8904" y="120"/>
                  </a:cubicBezTo>
                  <a:cubicBezTo>
                    <a:pt x="8686" y="80"/>
                    <a:pt x="8488" y="60"/>
                    <a:pt x="8310" y="40"/>
                  </a:cubicBezTo>
                  <a:cubicBezTo>
                    <a:pt x="8230" y="21"/>
                    <a:pt x="8151" y="21"/>
                    <a:pt x="8072" y="21"/>
                  </a:cubicBezTo>
                  <a:cubicBezTo>
                    <a:pt x="8012" y="21"/>
                    <a:pt x="7933" y="1"/>
                    <a:pt x="7873" y="1"/>
                  </a:cubicBezTo>
                  <a:lnTo>
                    <a:pt x="7576" y="1"/>
                  </a:lnTo>
                  <a:cubicBezTo>
                    <a:pt x="7417" y="21"/>
                    <a:pt x="7358" y="21"/>
                    <a:pt x="7358" y="21"/>
                  </a:cubicBezTo>
                  <a:cubicBezTo>
                    <a:pt x="7358" y="40"/>
                    <a:pt x="7417" y="60"/>
                    <a:pt x="7576" y="80"/>
                  </a:cubicBezTo>
                  <a:cubicBezTo>
                    <a:pt x="7655" y="80"/>
                    <a:pt x="7754" y="80"/>
                    <a:pt x="7873" y="100"/>
                  </a:cubicBezTo>
                  <a:cubicBezTo>
                    <a:pt x="7933" y="100"/>
                    <a:pt x="7992" y="120"/>
                    <a:pt x="8072" y="120"/>
                  </a:cubicBezTo>
                  <a:cubicBezTo>
                    <a:pt x="8131" y="120"/>
                    <a:pt x="8210" y="140"/>
                    <a:pt x="8310" y="159"/>
                  </a:cubicBezTo>
                  <a:cubicBezTo>
                    <a:pt x="8468" y="199"/>
                    <a:pt x="8666" y="219"/>
                    <a:pt x="8885" y="278"/>
                  </a:cubicBezTo>
                  <a:cubicBezTo>
                    <a:pt x="9103" y="338"/>
                    <a:pt x="9341" y="378"/>
                    <a:pt x="9618" y="477"/>
                  </a:cubicBezTo>
                  <a:cubicBezTo>
                    <a:pt x="10154" y="675"/>
                    <a:pt x="10769" y="972"/>
                    <a:pt x="11463" y="1448"/>
                  </a:cubicBezTo>
                  <a:cubicBezTo>
                    <a:pt x="12137" y="1924"/>
                    <a:pt x="12851" y="2618"/>
                    <a:pt x="13426" y="3590"/>
                  </a:cubicBezTo>
                  <a:cubicBezTo>
                    <a:pt x="13723" y="4066"/>
                    <a:pt x="13961" y="4621"/>
                    <a:pt x="14160" y="5236"/>
                  </a:cubicBezTo>
                  <a:cubicBezTo>
                    <a:pt x="14338" y="5871"/>
                    <a:pt x="14437" y="6545"/>
                    <a:pt x="14437" y="7279"/>
                  </a:cubicBezTo>
                  <a:cubicBezTo>
                    <a:pt x="14437" y="8013"/>
                    <a:pt x="14299" y="8786"/>
                    <a:pt x="14041" y="9579"/>
                  </a:cubicBezTo>
                  <a:cubicBezTo>
                    <a:pt x="13763" y="10353"/>
                    <a:pt x="13347" y="11126"/>
                    <a:pt x="12752" y="11820"/>
                  </a:cubicBezTo>
                  <a:cubicBezTo>
                    <a:pt x="12157" y="12534"/>
                    <a:pt x="11383" y="13149"/>
                    <a:pt x="10471" y="13605"/>
                  </a:cubicBezTo>
                  <a:cubicBezTo>
                    <a:pt x="9559" y="14041"/>
                    <a:pt x="8488" y="14319"/>
                    <a:pt x="7358" y="14319"/>
                  </a:cubicBezTo>
                  <a:cubicBezTo>
                    <a:pt x="6227" y="14319"/>
                    <a:pt x="5176" y="14041"/>
                    <a:pt x="4244" y="13605"/>
                  </a:cubicBezTo>
                  <a:cubicBezTo>
                    <a:pt x="3332" y="13149"/>
                    <a:pt x="2558" y="12534"/>
                    <a:pt x="1963" y="11820"/>
                  </a:cubicBezTo>
                  <a:cubicBezTo>
                    <a:pt x="1369" y="11126"/>
                    <a:pt x="952" y="10353"/>
                    <a:pt x="674" y="9579"/>
                  </a:cubicBezTo>
                  <a:cubicBezTo>
                    <a:pt x="397" y="8786"/>
                    <a:pt x="278" y="8013"/>
                    <a:pt x="278" y="7279"/>
                  </a:cubicBezTo>
                  <a:cubicBezTo>
                    <a:pt x="278" y="6545"/>
                    <a:pt x="377" y="5871"/>
                    <a:pt x="555" y="5236"/>
                  </a:cubicBezTo>
                  <a:cubicBezTo>
                    <a:pt x="754" y="4621"/>
                    <a:pt x="992" y="4066"/>
                    <a:pt x="1289" y="3590"/>
                  </a:cubicBezTo>
                  <a:cubicBezTo>
                    <a:pt x="1864" y="2618"/>
                    <a:pt x="2578" y="1924"/>
                    <a:pt x="3253" y="1448"/>
                  </a:cubicBezTo>
                  <a:cubicBezTo>
                    <a:pt x="3927" y="972"/>
                    <a:pt x="4561" y="675"/>
                    <a:pt x="5097" y="477"/>
                  </a:cubicBezTo>
                  <a:cubicBezTo>
                    <a:pt x="5374" y="378"/>
                    <a:pt x="5612" y="338"/>
                    <a:pt x="5831" y="278"/>
                  </a:cubicBezTo>
                  <a:cubicBezTo>
                    <a:pt x="6049" y="219"/>
                    <a:pt x="6247" y="199"/>
                    <a:pt x="6406" y="159"/>
                  </a:cubicBezTo>
                  <a:cubicBezTo>
                    <a:pt x="6505" y="140"/>
                    <a:pt x="6584" y="120"/>
                    <a:pt x="6644" y="120"/>
                  </a:cubicBezTo>
                  <a:cubicBezTo>
                    <a:pt x="6723" y="120"/>
                    <a:pt x="6783" y="100"/>
                    <a:pt x="6842" y="100"/>
                  </a:cubicBezTo>
                  <a:cubicBezTo>
                    <a:pt x="6961" y="80"/>
                    <a:pt x="7060" y="80"/>
                    <a:pt x="7139" y="80"/>
                  </a:cubicBezTo>
                  <a:cubicBezTo>
                    <a:pt x="7298" y="60"/>
                    <a:pt x="7358" y="40"/>
                    <a:pt x="7358" y="21"/>
                  </a:cubicBezTo>
                  <a:cubicBezTo>
                    <a:pt x="7358" y="21"/>
                    <a:pt x="7298" y="21"/>
                    <a:pt x="71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
            <p:cNvSpPr/>
            <p:nvPr/>
          </p:nvSpPr>
          <p:spPr>
            <a:xfrm>
              <a:off x="5363320" y="2600730"/>
              <a:ext cx="2692390" cy="1582618"/>
            </a:xfrm>
            <a:custGeom>
              <a:rect b="b" l="l" r="r" t="t"/>
              <a:pathLst>
                <a:path extrusionOk="0" h="49345" w="83947">
                  <a:moveTo>
                    <a:pt x="50461" y="0"/>
                  </a:moveTo>
                  <a:cubicBezTo>
                    <a:pt x="48356" y="0"/>
                    <a:pt x="46209" y="164"/>
                    <a:pt x="44046" y="508"/>
                  </a:cubicBezTo>
                  <a:cubicBezTo>
                    <a:pt x="40654" y="1023"/>
                    <a:pt x="37263" y="2015"/>
                    <a:pt x="33892" y="3344"/>
                  </a:cubicBezTo>
                  <a:cubicBezTo>
                    <a:pt x="31691" y="4216"/>
                    <a:pt x="29588" y="5208"/>
                    <a:pt x="27586" y="6318"/>
                  </a:cubicBezTo>
                  <a:cubicBezTo>
                    <a:pt x="25602" y="7429"/>
                    <a:pt x="23718" y="8599"/>
                    <a:pt x="21934" y="9848"/>
                  </a:cubicBezTo>
                  <a:cubicBezTo>
                    <a:pt x="18364" y="12327"/>
                    <a:pt x="15191" y="15004"/>
                    <a:pt x="12395" y="17721"/>
                  </a:cubicBezTo>
                  <a:cubicBezTo>
                    <a:pt x="9539" y="20418"/>
                    <a:pt x="7219" y="23294"/>
                    <a:pt x="5196" y="26070"/>
                  </a:cubicBezTo>
                  <a:cubicBezTo>
                    <a:pt x="3233" y="28772"/>
                    <a:pt x="1555" y="31417"/>
                    <a:pt x="89" y="33855"/>
                  </a:cubicBezTo>
                  <a:lnTo>
                    <a:pt x="89" y="33855"/>
                  </a:lnTo>
                  <a:cubicBezTo>
                    <a:pt x="59" y="33897"/>
                    <a:pt x="30" y="33940"/>
                    <a:pt x="0" y="33983"/>
                  </a:cubicBezTo>
                  <a:lnTo>
                    <a:pt x="8" y="33989"/>
                  </a:lnTo>
                  <a:lnTo>
                    <a:pt x="8" y="33989"/>
                  </a:lnTo>
                  <a:cubicBezTo>
                    <a:pt x="6" y="33994"/>
                    <a:pt x="3" y="33998"/>
                    <a:pt x="0" y="34003"/>
                  </a:cubicBezTo>
                  <a:lnTo>
                    <a:pt x="138" y="34083"/>
                  </a:lnTo>
                  <a:lnTo>
                    <a:pt x="218" y="34142"/>
                  </a:lnTo>
                  <a:cubicBezTo>
                    <a:pt x="220" y="34139"/>
                    <a:pt x="222" y="34136"/>
                    <a:pt x="223" y="34133"/>
                  </a:cubicBezTo>
                  <a:lnTo>
                    <a:pt x="223" y="34133"/>
                  </a:lnTo>
                  <a:lnTo>
                    <a:pt x="238" y="34142"/>
                  </a:lnTo>
                  <a:cubicBezTo>
                    <a:pt x="1567" y="32238"/>
                    <a:pt x="2995" y="30493"/>
                    <a:pt x="4522" y="28946"/>
                  </a:cubicBezTo>
                  <a:cubicBezTo>
                    <a:pt x="6049" y="27379"/>
                    <a:pt x="7635" y="25991"/>
                    <a:pt x="9281" y="24801"/>
                  </a:cubicBezTo>
                  <a:cubicBezTo>
                    <a:pt x="10947" y="23631"/>
                    <a:pt x="12652" y="22620"/>
                    <a:pt x="14398" y="21906"/>
                  </a:cubicBezTo>
                  <a:cubicBezTo>
                    <a:pt x="16163" y="21172"/>
                    <a:pt x="17928" y="20676"/>
                    <a:pt x="19653" y="20319"/>
                  </a:cubicBezTo>
                  <a:cubicBezTo>
                    <a:pt x="22120" y="19798"/>
                    <a:pt x="24497" y="19587"/>
                    <a:pt x="26748" y="19587"/>
                  </a:cubicBezTo>
                  <a:cubicBezTo>
                    <a:pt x="27664" y="19587"/>
                    <a:pt x="28558" y="19622"/>
                    <a:pt x="29430" y="19685"/>
                  </a:cubicBezTo>
                  <a:cubicBezTo>
                    <a:pt x="30937" y="19804"/>
                    <a:pt x="32365" y="20022"/>
                    <a:pt x="33733" y="20280"/>
                  </a:cubicBezTo>
                  <a:cubicBezTo>
                    <a:pt x="35102" y="20557"/>
                    <a:pt x="36371" y="20894"/>
                    <a:pt x="37581" y="21291"/>
                  </a:cubicBezTo>
                  <a:cubicBezTo>
                    <a:pt x="40000" y="22084"/>
                    <a:pt x="42082" y="23096"/>
                    <a:pt x="43788" y="24305"/>
                  </a:cubicBezTo>
                  <a:cubicBezTo>
                    <a:pt x="45513" y="25475"/>
                    <a:pt x="46842" y="26824"/>
                    <a:pt x="47794" y="28172"/>
                  </a:cubicBezTo>
                  <a:cubicBezTo>
                    <a:pt x="48765" y="29501"/>
                    <a:pt x="49420" y="30830"/>
                    <a:pt x="49816" y="32020"/>
                  </a:cubicBezTo>
                  <a:cubicBezTo>
                    <a:pt x="50015" y="32615"/>
                    <a:pt x="50154" y="33190"/>
                    <a:pt x="50253" y="33705"/>
                  </a:cubicBezTo>
                  <a:cubicBezTo>
                    <a:pt x="50292" y="33983"/>
                    <a:pt x="50332" y="34241"/>
                    <a:pt x="50372" y="34479"/>
                  </a:cubicBezTo>
                  <a:cubicBezTo>
                    <a:pt x="50392" y="34776"/>
                    <a:pt x="50411" y="35054"/>
                    <a:pt x="50431" y="35312"/>
                  </a:cubicBezTo>
                  <a:lnTo>
                    <a:pt x="50649" y="35054"/>
                  </a:lnTo>
                  <a:lnTo>
                    <a:pt x="50768" y="34955"/>
                  </a:lnTo>
                  <a:lnTo>
                    <a:pt x="50828" y="34875"/>
                  </a:lnTo>
                  <a:cubicBezTo>
                    <a:pt x="50927" y="34756"/>
                    <a:pt x="51046" y="34677"/>
                    <a:pt x="51145" y="34578"/>
                  </a:cubicBezTo>
                  <a:cubicBezTo>
                    <a:pt x="51264" y="34499"/>
                    <a:pt x="51383" y="34419"/>
                    <a:pt x="51482" y="34340"/>
                  </a:cubicBezTo>
                  <a:cubicBezTo>
                    <a:pt x="51601" y="34261"/>
                    <a:pt x="51700" y="34181"/>
                    <a:pt x="51800" y="34122"/>
                  </a:cubicBezTo>
                  <a:cubicBezTo>
                    <a:pt x="52236" y="33864"/>
                    <a:pt x="52672" y="33685"/>
                    <a:pt x="53069" y="33566"/>
                  </a:cubicBezTo>
                  <a:cubicBezTo>
                    <a:pt x="53598" y="33408"/>
                    <a:pt x="54065" y="33355"/>
                    <a:pt x="54464" y="33355"/>
                  </a:cubicBezTo>
                  <a:cubicBezTo>
                    <a:pt x="54664" y="33355"/>
                    <a:pt x="54847" y="33368"/>
                    <a:pt x="55012" y="33388"/>
                  </a:cubicBezTo>
                  <a:cubicBezTo>
                    <a:pt x="55508" y="33447"/>
                    <a:pt x="55825" y="33566"/>
                    <a:pt x="56024" y="33646"/>
                  </a:cubicBezTo>
                  <a:cubicBezTo>
                    <a:pt x="56123" y="33685"/>
                    <a:pt x="56202" y="33705"/>
                    <a:pt x="56242" y="33725"/>
                  </a:cubicBezTo>
                  <a:cubicBezTo>
                    <a:pt x="56281" y="33745"/>
                    <a:pt x="56321" y="33765"/>
                    <a:pt x="56321" y="33765"/>
                  </a:cubicBezTo>
                  <a:cubicBezTo>
                    <a:pt x="56321" y="33765"/>
                    <a:pt x="56301" y="33745"/>
                    <a:pt x="56242" y="33705"/>
                  </a:cubicBezTo>
                  <a:cubicBezTo>
                    <a:pt x="56202" y="33685"/>
                    <a:pt x="56123" y="33666"/>
                    <a:pt x="56044" y="33606"/>
                  </a:cubicBezTo>
                  <a:cubicBezTo>
                    <a:pt x="55825" y="33527"/>
                    <a:pt x="55508" y="33388"/>
                    <a:pt x="55012" y="33328"/>
                  </a:cubicBezTo>
                  <a:cubicBezTo>
                    <a:pt x="54826" y="33299"/>
                    <a:pt x="54617" y="33280"/>
                    <a:pt x="54385" y="33280"/>
                  </a:cubicBezTo>
                  <a:cubicBezTo>
                    <a:pt x="54002" y="33280"/>
                    <a:pt x="53556" y="33331"/>
                    <a:pt x="53049" y="33467"/>
                  </a:cubicBezTo>
                  <a:cubicBezTo>
                    <a:pt x="52633" y="33586"/>
                    <a:pt x="52196" y="33765"/>
                    <a:pt x="51760" y="34023"/>
                  </a:cubicBezTo>
                  <a:cubicBezTo>
                    <a:pt x="51641" y="34102"/>
                    <a:pt x="51522" y="34161"/>
                    <a:pt x="51423" y="34241"/>
                  </a:cubicBezTo>
                  <a:cubicBezTo>
                    <a:pt x="51304" y="34320"/>
                    <a:pt x="51185" y="34399"/>
                    <a:pt x="51086" y="34499"/>
                  </a:cubicBezTo>
                  <a:cubicBezTo>
                    <a:pt x="50967" y="34578"/>
                    <a:pt x="50848" y="34677"/>
                    <a:pt x="50749" y="34776"/>
                  </a:cubicBezTo>
                  <a:cubicBezTo>
                    <a:pt x="50709" y="34816"/>
                    <a:pt x="50669" y="34875"/>
                    <a:pt x="50630" y="34915"/>
                  </a:cubicBezTo>
                  <a:lnTo>
                    <a:pt x="50530" y="35014"/>
                  </a:lnTo>
                  <a:cubicBezTo>
                    <a:pt x="50530" y="34955"/>
                    <a:pt x="50511" y="34875"/>
                    <a:pt x="50511" y="34816"/>
                  </a:cubicBezTo>
                  <a:cubicBezTo>
                    <a:pt x="50511" y="34697"/>
                    <a:pt x="50491" y="34578"/>
                    <a:pt x="50491" y="34459"/>
                  </a:cubicBezTo>
                  <a:cubicBezTo>
                    <a:pt x="50451" y="34221"/>
                    <a:pt x="50431" y="33963"/>
                    <a:pt x="50372" y="33685"/>
                  </a:cubicBezTo>
                  <a:cubicBezTo>
                    <a:pt x="50273" y="33150"/>
                    <a:pt x="50154" y="32575"/>
                    <a:pt x="49955" y="31980"/>
                  </a:cubicBezTo>
                  <a:cubicBezTo>
                    <a:pt x="49559" y="30750"/>
                    <a:pt x="48924" y="29422"/>
                    <a:pt x="47932" y="28053"/>
                  </a:cubicBezTo>
                  <a:cubicBezTo>
                    <a:pt x="46961" y="26705"/>
                    <a:pt x="45632" y="25336"/>
                    <a:pt x="43907" y="24127"/>
                  </a:cubicBezTo>
                  <a:cubicBezTo>
                    <a:pt x="42181" y="22917"/>
                    <a:pt x="40079" y="21886"/>
                    <a:pt x="37660" y="21073"/>
                  </a:cubicBezTo>
                  <a:cubicBezTo>
                    <a:pt x="36430" y="20676"/>
                    <a:pt x="35141" y="20339"/>
                    <a:pt x="33773" y="20061"/>
                  </a:cubicBezTo>
                  <a:cubicBezTo>
                    <a:pt x="32405" y="19784"/>
                    <a:pt x="30957" y="19566"/>
                    <a:pt x="29450" y="19447"/>
                  </a:cubicBezTo>
                  <a:cubicBezTo>
                    <a:pt x="28537" y="19375"/>
                    <a:pt x="27598" y="19336"/>
                    <a:pt x="26636" y="19336"/>
                  </a:cubicBezTo>
                  <a:cubicBezTo>
                    <a:pt x="24398" y="19336"/>
                    <a:pt x="22034" y="19548"/>
                    <a:pt x="19593" y="20061"/>
                  </a:cubicBezTo>
                  <a:cubicBezTo>
                    <a:pt x="17848" y="20418"/>
                    <a:pt x="16063" y="20914"/>
                    <a:pt x="14299" y="21648"/>
                  </a:cubicBezTo>
                  <a:cubicBezTo>
                    <a:pt x="12514" y="22382"/>
                    <a:pt x="10788" y="23393"/>
                    <a:pt x="9123" y="24583"/>
                  </a:cubicBezTo>
                  <a:cubicBezTo>
                    <a:pt x="7457" y="25773"/>
                    <a:pt x="5850" y="27181"/>
                    <a:pt x="4323" y="28747"/>
                  </a:cubicBezTo>
                  <a:cubicBezTo>
                    <a:pt x="3448" y="29634"/>
                    <a:pt x="2604" y="30578"/>
                    <a:pt x="1796" y="31579"/>
                  </a:cubicBezTo>
                  <a:lnTo>
                    <a:pt x="1796" y="31579"/>
                  </a:lnTo>
                  <a:cubicBezTo>
                    <a:pt x="2888" y="29854"/>
                    <a:pt x="4091" y="28059"/>
                    <a:pt x="5434" y="26229"/>
                  </a:cubicBezTo>
                  <a:cubicBezTo>
                    <a:pt x="7437" y="23472"/>
                    <a:pt x="9757" y="20617"/>
                    <a:pt x="12593" y="17939"/>
                  </a:cubicBezTo>
                  <a:cubicBezTo>
                    <a:pt x="15389" y="15223"/>
                    <a:pt x="18542" y="12565"/>
                    <a:pt x="22092" y="10086"/>
                  </a:cubicBezTo>
                  <a:cubicBezTo>
                    <a:pt x="23857" y="8837"/>
                    <a:pt x="25741" y="7667"/>
                    <a:pt x="27724" y="6576"/>
                  </a:cubicBezTo>
                  <a:cubicBezTo>
                    <a:pt x="29707" y="5466"/>
                    <a:pt x="31790" y="4494"/>
                    <a:pt x="33991" y="3601"/>
                  </a:cubicBezTo>
                  <a:cubicBezTo>
                    <a:pt x="37343" y="2293"/>
                    <a:pt x="40714" y="1321"/>
                    <a:pt x="44065" y="785"/>
                  </a:cubicBezTo>
                  <a:cubicBezTo>
                    <a:pt x="46254" y="451"/>
                    <a:pt x="48417" y="291"/>
                    <a:pt x="50534" y="291"/>
                  </a:cubicBezTo>
                  <a:cubicBezTo>
                    <a:pt x="51678" y="291"/>
                    <a:pt x="52808" y="338"/>
                    <a:pt x="53922" y="428"/>
                  </a:cubicBezTo>
                  <a:cubicBezTo>
                    <a:pt x="60268" y="944"/>
                    <a:pt x="66098" y="2947"/>
                    <a:pt x="70739" y="6021"/>
                  </a:cubicBezTo>
                  <a:cubicBezTo>
                    <a:pt x="71333" y="6378"/>
                    <a:pt x="71869" y="6814"/>
                    <a:pt x="72424" y="7211"/>
                  </a:cubicBezTo>
                  <a:lnTo>
                    <a:pt x="72841" y="7528"/>
                  </a:lnTo>
                  <a:lnTo>
                    <a:pt x="73039" y="7687"/>
                  </a:lnTo>
                  <a:lnTo>
                    <a:pt x="73237" y="7845"/>
                  </a:lnTo>
                  <a:cubicBezTo>
                    <a:pt x="73495" y="8063"/>
                    <a:pt x="73753" y="8282"/>
                    <a:pt x="74011" y="8500"/>
                  </a:cubicBezTo>
                  <a:cubicBezTo>
                    <a:pt x="75042" y="9372"/>
                    <a:pt x="75954" y="10324"/>
                    <a:pt x="76807" y="11316"/>
                  </a:cubicBezTo>
                  <a:cubicBezTo>
                    <a:pt x="78473" y="13299"/>
                    <a:pt x="79821" y="15441"/>
                    <a:pt x="80833" y="17622"/>
                  </a:cubicBezTo>
                  <a:cubicBezTo>
                    <a:pt x="82875" y="21985"/>
                    <a:pt x="83688" y="26507"/>
                    <a:pt x="83490" y="30592"/>
                  </a:cubicBezTo>
                  <a:cubicBezTo>
                    <a:pt x="83431" y="31623"/>
                    <a:pt x="83351" y="32615"/>
                    <a:pt x="83173" y="33586"/>
                  </a:cubicBezTo>
                  <a:cubicBezTo>
                    <a:pt x="83093" y="34082"/>
                    <a:pt x="82994" y="34538"/>
                    <a:pt x="82895" y="35014"/>
                  </a:cubicBezTo>
                  <a:cubicBezTo>
                    <a:pt x="82836" y="35252"/>
                    <a:pt x="82776" y="35490"/>
                    <a:pt x="82717" y="35708"/>
                  </a:cubicBezTo>
                  <a:cubicBezTo>
                    <a:pt x="82637" y="35946"/>
                    <a:pt x="82598" y="36164"/>
                    <a:pt x="82518" y="36402"/>
                  </a:cubicBezTo>
                  <a:cubicBezTo>
                    <a:pt x="81963" y="38187"/>
                    <a:pt x="81229" y="39853"/>
                    <a:pt x="80337" y="41301"/>
                  </a:cubicBezTo>
                  <a:cubicBezTo>
                    <a:pt x="79464" y="42768"/>
                    <a:pt x="78433" y="44057"/>
                    <a:pt x="77342" y="45128"/>
                  </a:cubicBezTo>
                  <a:cubicBezTo>
                    <a:pt x="76767" y="45664"/>
                    <a:pt x="76192" y="46159"/>
                    <a:pt x="75617" y="46596"/>
                  </a:cubicBezTo>
                  <a:cubicBezTo>
                    <a:pt x="75022" y="47032"/>
                    <a:pt x="74407" y="47409"/>
                    <a:pt x="73793" y="47726"/>
                  </a:cubicBezTo>
                  <a:cubicBezTo>
                    <a:pt x="71933" y="48731"/>
                    <a:pt x="70017" y="49134"/>
                    <a:pt x="68267" y="49134"/>
                  </a:cubicBezTo>
                  <a:cubicBezTo>
                    <a:pt x="67703" y="49134"/>
                    <a:pt x="67156" y="49092"/>
                    <a:pt x="66633" y="49015"/>
                  </a:cubicBezTo>
                  <a:cubicBezTo>
                    <a:pt x="64483" y="48699"/>
                    <a:pt x="62745" y="47775"/>
                    <a:pt x="61575" y="46692"/>
                  </a:cubicBezTo>
                  <a:lnTo>
                    <a:pt x="61575" y="46692"/>
                  </a:lnTo>
                  <a:lnTo>
                    <a:pt x="61557" y="46655"/>
                  </a:lnTo>
                  <a:cubicBezTo>
                    <a:pt x="61041" y="46199"/>
                    <a:pt x="60664" y="45644"/>
                    <a:pt x="60406" y="45069"/>
                  </a:cubicBezTo>
                  <a:cubicBezTo>
                    <a:pt x="60129" y="44493"/>
                    <a:pt x="59950" y="43918"/>
                    <a:pt x="59811" y="43363"/>
                  </a:cubicBezTo>
                  <a:cubicBezTo>
                    <a:pt x="59534" y="42233"/>
                    <a:pt x="59415" y="41182"/>
                    <a:pt x="59336" y="40250"/>
                  </a:cubicBezTo>
                  <a:cubicBezTo>
                    <a:pt x="59177" y="38385"/>
                    <a:pt x="58840" y="36938"/>
                    <a:pt x="58344" y="35926"/>
                  </a:cubicBezTo>
                  <a:cubicBezTo>
                    <a:pt x="57868" y="34915"/>
                    <a:pt x="57273" y="34380"/>
                    <a:pt x="56896" y="34102"/>
                  </a:cubicBezTo>
                  <a:cubicBezTo>
                    <a:pt x="56718" y="33963"/>
                    <a:pt x="56559" y="33884"/>
                    <a:pt x="56460" y="33824"/>
                  </a:cubicBezTo>
                  <a:cubicBezTo>
                    <a:pt x="56379" y="33792"/>
                    <a:pt x="56338" y="33760"/>
                    <a:pt x="56325" y="33760"/>
                  </a:cubicBezTo>
                  <a:cubicBezTo>
                    <a:pt x="56322" y="33760"/>
                    <a:pt x="56321" y="33761"/>
                    <a:pt x="56321" y="33765"/>
                  </a:cubicBezTo>
                  <a:cubicBezTo>
                    <a:pt x="56321" y="33765"/>
                    <a:pt x="56361" y="33785"/>
                    <a:pt x="56460" y="33844"/>
                  </a:cubicBezTo>
                  <a:cubicBezTo>
                    <a:pt x="56539" y="33923"/>
                    <a:pt x="56698" y="33983"/>
                    <a:pt x="56876" y="34142"/>
                  </a:cubicBezTo>
                  <a:cubicBezTo>
                    <a:pt x="57253" y="34439"/>
                    <a:pt x="57808" y="34974"/>
                    <a:pt x="58265" y="35966"/>
                  </a:cubicBezTo>
                  <a:cubicBezTo>
                    <a:pt x="58741" y="36958"/>
                    <a:pt x="59058" y="38405"/>
                    <a:pt x="59217" y="40269"/>
                  </a:cubicBezTo>
                  <a:cubicBezTo>
                    <a:pt x="59296" y="41202"/>
                    <a:pt x="59395" y="42253"/>
                    <a:pt x="59673" y="43403"/>
                  </a:cubicBezTo>
                  <a:cubicBezTo>
                    <a:pt x="59811" y="43958"/>
                    <a:pt x="59990" y="44553"/>
                    <a:pt x="60268" y="45128"/>
                  </a:cubicBezTo>
                  <a:cubicBezTo>
                    <a:pt x="60542" y="45715"/>
                    <a:pt x="60912" y="46283"/>
                    <a:pt x="61418" y="46775"/>
                  </a:cubicBezTo>
                  <a:lnTo>
                    <a:pt x="61418" y="46775"/>
                  </a:lnTo>
                  <a:lnTo>
                    <a:pt x="61418" y="46794"/>
                  </a:lnTo>
                  <a:lnTo>
                    <a:pt x="61438" y="46814"/>
                  </a:lnTo>
                  <a:cubicBezTo>
                    <a:pt x="62647" y="47924"/>
                    <a:pt x="64412" y="48896"/>
                    <a:pt x="66614" y="49213"/>
                  </a:cubicBezTo>
                  <a:cubicBezTo>
                    <a:pt x="67173" y="49295"/>
                    <a:pt x="67759" y="49345"/>
                    <a:pt x="68363" y="49345"/>
                  </a:cubicBezTo>
                  <a:cubicBezTo>
                    <a:pt x="68936" y="49345"/>
                    <a:pt x="69525" y="49300"/>
                    <a:pt x="70124" y="49194"/>
                  </a:cubicBezTo>
                  <a:cubicBezTo>
                    <a:pt x="70758" y="49114"/>
                    <a:pt x="71393" y="48936"/>
                    <a:pt x="72028" y="48737"/>
                  </a:cubicBezTo>
                  <a:cubicBezTo>
                    <a:pt x="72642" y="48519"/>
                    <a:pt x="73277" y="48261"/>
                    <a:pt x="73912" y="47924"/>
                  </a:cubicBezTo>
                  <a:cubicBezTo>
                    <a:pt x="74526" y="47607"/>
                    <a:pt x="75161" y="47230"/>
                    <a:pt x="75756" y="46774"/>
                  </a:cubicBezTo>
                  <a:cubicBezTo>
                    <a:pt x="76351" y="46338"/>
                    <a:pt x="76946" y="45842"/>
                    <a:pt x="77501" y="45307"/>
                  </a:cubicBezTo>
                  <a:cubicBezTo>
                    <a:pt x="78631" y="44216"/>
                    <a:pt x="79663" y="42927"/>
                    <a:pt x="80555" y="41439"/>
                  </a:cubicBezTo>
                  <a:cubicBezTo>
                    <a:pt x="81467" y="39952"/>
                    <a:pt x="82201" y="38286"/>
                    <a:pt x="82756" y="36462"/>
                  </a:cubicBezTo>
                  <a:cubicBezTo>
                    <a:pt x="82836" y="36244"/>
                    <a:pt x="82895" y="36006"/>
                    <a:pt x="82955" y="35788"/>
                  </a:cubicBezTo>
                  <a:cubicBezTo>
                    <a:pt x="83014" y="35550"/>
                    <a:pt x="83093" y="35312"/>
                    <a:pt x="83133" y="35074"/>
                  </a:cubicBezTo>
                  <a:cubicBezTo>
                    <a:pt x="83252" y="34598"/>
                    <a:pt x="83351" y="34122"/>
                    <a:pt x="83431" y="33646"/>
                  </a:cubicBezTo>
                  <a:cubicBezTo>
                    <a:pt x="83609" y="32654"/>
                    <a:pt x="83708" y="31643"/>
                    <a:pt x="83768" y="30612"/>
                  </a:cubicBezTo>
                  <a:cubicBezTo>
                    <a:pt x="83946" y="26487"/>
                    <a:pt x="83153" y="21926"/>
                    <a:pt x="81091" y="17503"/>
                  </a:cubicBezTo>
                  <a:cubicBezTo>
                    <a:pt x="80059" y="15302"/>
                    <a:pt x="78711" y="13140"/>
                    <a:pt x="77025" y="11137"/>
                  </a:cubicBezTo>
                  <a:cubicBezTo>
                    <a:pt x="76172" y="10146"/>
                    <a:pt x="75240" y="9174"/>
                    <a:pt x="74209" y="8301"/>
                  </a:cubicBezTo>
                  <a:cubicBezTo>
                    <a:pt x="73951" y="8083"/>
                    <a:pt x="73693" y="7845"/>
                    <a:pt x="73436" y="7627"/>
                  </a:cubicBezTo>
                  <a:lnTo>
                    <a:pt x="73237" y="7469"/>
                  </a:lnTo>
                  <a:lnTo>
                    <a:pt x="73019" y="7310"/>
                  </a:lnTo>
                  <a:lnTo>
                    <a:pt x="72603" y="6993"/>
                  </a:lnTo>
                  <a:cubicBezTo>
                    <a:pt x="72047" y="6596"/>
                    <a:pt x="71512" y="6140"/>
                    <a:pt x="70897" y="5783"/>
                  </a:cubicBezTo>
                  <a:cubicBezTo>
                    <a:pt x="66217" y="2669"/>
                    <a:pt x="60347" y="666"/>
                    <a:pt x="53941" y="151"/>
                  </a:cubicBezTo>
                  <a:cubicBezTo>
                    <a:pt x="52797" y="51"/>
                    <a:pt x="51636" y="0"/>
                    <a:pt x="504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
            <p:cNvSpPr/>
            <p:nvPr/>
          </p:nvSpPr>
          <p:spPr>
            <a:xfrm>
              <a:off x="7316602" y="3284195"/>
              <a:ext cx="471979" cy="468162"/>
            </a:xfrm>
            <a:custGeom>
              <a:rect b="b" l="l" r="r" t="t"/>
              <a:pathLst>
                <a:path extrusionOk="0" h="14597" w="14716">
                  <a:moveTo>
                    <a:pt x="7358" y="1"/>
                  </a:moveTo>
                  <a:cubicBezTo>
                    <a:pt x="6188" y="1"/>
                    <a:pt x="5077" y="298"/>
                    <a:pt x="4125" y="754"/>
                  </a:cubicBezTo>
                  <a:cubicBezTo>
                    <a:pt x="3153" y="1230"/>
                    <a:pt x="2360" y="1885"/>
                    <a:pt x="1745" y="2599"/>
                  </a:cubicBezTo>
                  <a:cubicBezTo>
                    <a:pt x="1131" y="3332"/>
                    <a:pt x="674" y="4145"/>
                    <a:pt x="397" y="4959"/>
                  </a:cubicBezTo>
                  <a:cubicBezTo>
                    <a:pt x="119" y="5772"/>
                    <a:pt x="0" y="6565"/>
                    <a:pt x="0" y="7338"/>
                  </a:cubicBezTo>
                  <a:cubicBezTo>
                    <a:pt x="20" y="8092"/>
                    <a:pt x="119" y="8806"/>
                    <a:pt x="298" y="9440"/>
                  </a:cubicBezTo>
                  <a:cubicBezTo>
                    <a:pt x="516" y="10095"/>
                    <a:pt x="754" y="10670"/>
                    <a:pt x="1071" y="11166"/>
                  </a:cubicBezTo>
                  <a:cubicBezTo>
                    <a:pt x="1686" y="12157"/>
                    <a:pt x="2420" y="12871"/>
                    <a:pt x="3134" y="13347"/>
                  </a:cubicBezTo>
                  <a:cubicBezTo>
                    <a:pt x="3847" y="13823"/>
                    <a:pt x="4482" y="14121"/>
                    <a:pt x="5037" y="14279"/>
                  </a:cubicBezTo>
                  <a:cubicBezTo>
                    <a:pt x="5315" y="14378"/>
                    <a:pt x="5573" y="14418"/>
                    <a:pt x="5791" y="14478"/>
                  </a:cubicBezTo>
                  <a:cubicBezTo>
                    <a:pt x="6029" y="14537"/>
                    <a:pt x="6227" y="14557"/>
                    <a:pt x="6386" y="14577"/>
                  </a:cubicBezTo>
                  <a:cubicBezTo>
                    <a:pt x="6485" y="14577"/>
                    <a:pt x="6564" y="14597"/>
                    <a:pt x="6624" y="14597"/>
                  </a:cubicBezTo>
                  <a:lnTo>
                    <a:pt x="7139" y="14597"/>
                  </a:lnTo>
                  <a:cubicBezTo>
                    <a:pt x="7298" y="14597"/>
                    <a:pt x="7358" y="14597"/>
                    <a:pt x="7358" y="14577"/>
                  </a:cubicBezTo>
                  <a:cubicBezTo>
                    <a:pt x="7358" y="14577"/>
                    <a:pt x="7298" y="14557"/>
                    <a:pt x="7139" y="14537"/>
                  </a:cubicBezTo>
                  <a:cubicBezTo>
                    <a:pt x="7060" y="14537"/>
                    <a:pt x="6961" y="14517"/>
                    <a:pt x="6842" y="14517"/>
                  </a:cubicBezTo>
                  <a:cubicBezTo>
                    <a:pt x="6783" y="14497"/>
                    <a:pt x="6723" y="14497"/>
                    <a:pt x="6644" y="14497"/>
                  </a:cubicBezTo>
                  <a:cubicBezTo>
                    <a:pt x="6564" y="14478"/>
                    <a:pt x="6485" y="14478"/>
                    <a:pt x="6406" y="14458"/>
                  </a:cubicBezTo>
                  <a:cubicBezTo>
                    <a:pt x="6247" y="14418"/>
                    <a:pt x="6049" y="14398"/>
                    <a:pt x="5831" y="14339"/>
                  </a:cubicBezTo>
                  <a:cubicBezTo>
                    <a:pt x="5612" y="14279"/>
                    <a:pt x="5355" y="14220"/>
                    <a:pt x="5097" y="14121"/>
                  </a:cubicBezTo>
                  <a:cubicBezTo>
                    <a:pt x="4561" y="13942"/>
                    <a:pt x="3927" y="13645"/>
                    <a:pt x="3253" y="13169"/>
                  </a:cubicBezTo>
                  <a:cubicBezTo>
                    <a:pt x="2578" y="12693"/>
                    <a:pt x="1864" y="11999"/>
                    <a:pt x="1289" y="11027"/>
                  </a:cubicBezTo>
                  <a:cubicBezTo>
                    <a:pt x="992" y="10551"/>
                    <a:pt x="754" y="9976"/>
                    <a:pt x="555" y="9361"/>
                  </a:cubicBezTo>
                  <a:cubicBezTo>
                    <a:pt x="377" y="8746"/>
                    <a:pt x="278" y="8052"/>
                    <a:pt x="278" y="7338"/>
                  </a:cubicBezTo>
                  <a:cubicBezTo>
                    <a:pt x="278" y="6585"/>
                    <a:pt x="397" y="5811"/>
                    <a:pt x="674" y="5038"/>
                  </a:cubicBezTo>
                  <a:cubicBezTo>
                    <a:pt x="952" y="4264"/>
                    <a:pt x="1369" y="3491"/>
                    <a:pt x="1963" y="2777"/>
                  </a:cubicBezTo>
                  <a:cubicBezTo>
                    <a:pt x="2558" y="2083"/>
                    <a:pt x="3332" y="1468"/>
                    <a:pt x="4244" y="1012"/>
                  </a:cubicBezTo>
                  <a:cubicBezTo>
                    <a:pt x="5156" y="556"/>
                    <a:pt x="6227" y="298"/>
                    <a:pt x="7358" y="278"/>
                  </a:cubicBezTo>
                  <a:cubicBezTo>
                    <a:pt x="8488" y="298"/>
                    <a:pt x="9539" y="556"/>
                    <a:pt x="10451" y="1012"/>
                  </a:cubicBezTo>
                  <a:cubicBezTo>
                    <a:pt x="11383" y="1468"/>
                    <a:pt x="12157" y="2083"/>
                    <a:pt x="12752" y="2777"/>
                  </a:cubicBezTo>
                  <a:cubicBezTo>
                    <a:pt x="13347" y="3491"/>
                    <a:pt x="13763" y="4264"/>
                    <a:pt x="14041" y="5038"/>
                  </a:cubicBezTo>
                  <a:cubicBezTo>
                    <a:pt x="14299" y="5811"/>
                    <a:pt x="14418" y="6605"/>
                    <a:pt x="14437" y="7338"/>
                  </a:cubicBezTo>
                  <a:cubicBezTo>
                    <a:pt x="14418" y="8052"/>
                    <a:pt x="14338" y="8746"/>
                    <a:pt x="14140" y="9361"/>
                  </a:cubicBezTo>
                  <a:cubicBezTo>
                    <a:pt x="13961" y="9976"/>
                    <a:pt x="13723" y="10551"/>
                    <a:pt x="13426" y="11027"/>
                  </a:cubicBezTo>
                  <a:cubicBezTo>
                    <a:pt x="12831" y="11999"/>
                    <a:pt x="12117" y="12693"/>
                    <a:pt x="11443" y="13169"/>
                  </a:cubicBezTo>
                  <a:cubicBezTo>
                    <a:pt x="10769" y="13645"/>
                    <a:pt x="10134" y="13942"/>
                    <a:pt x="9599" y="14121"/>
                  </a:cubicBezTo>
                  <a:cubicBezTo>
                    <a:pt x="9341" y="14220"/>
                    <a:pt x="9103" y="14279"/>
                    <a:pt x="8885" y="14339"/>
                  </a:cubicBezTo>
                  <a:cubicBezTo>
                    <a:pt x="8666" y="14398"/>
                    <a:pt x="8468" y="14418"/>
                    <a:pt x="8290" y="14458"/>
                  </a:cubicBezTo>
                  <a:cubicBezTo>
                    <a:pt x="8210" y="14458"/>
                    <a:pt x="8131" y="14478"/>
                    <a:pt x="8072" y="14497"/>
                  </a:cubicBezTo>
                  <a:cubicBezTo>
                    <a:pt x="7992" y="14497"/>
                    <a:pt x="7933" y="14497"/>
                    <a:pt x="7873" y="14517"/>
                  </a:cubicBezTo>
                  <a:cubicBezTo>
                    <a:pt x="7754" y="14517"/>
                    <a:pt x="7655" y="14537"/>
                    <a:pt x="7576" y="14537"/>
                  </a:cubicBezTo>
                  <a:cubicBezTo>
                    <a:pt x="7417" y="14557"/>
                    <a:pt x="7358" y="14577"/>
                    <a:pt x="7358" y="14577"/>
                  </a:cubicBezTo>
                  <a:cubicBezTo>
                    <a:pt x="7358" y="14597"/>
                    <a:pt x="7417" y="14597"/>
                    <a:pt x="7576" y="14597"/>
                  </a:cubicBezTo>
                  <a:lnTo>
                    <a:pt x="8072" y="14597"/>
                  </a:lnTo>
                  <a:cubicBezTo>
                    <a:pt x="8151" y="14597"/>
                    <a:pt x="8230" y="14577"/>
                    <a:pt x="8310" y="14577"/>
                  </a:cubicBezTo>
                  <a:cubicBezTo>
                    <a:pt x="8488" y="14537"/>
                    <a:pt x="8686" y="14537"/>
                    <a:pt x="8904" y="14478"/>
                  </a:cubicBezTo>
                  <a:cubicBezTo>
                    <a:pt x="9142" y="14418"/>
                    <a:pt x="9400" y="14378"/>
                    <a:pt x="9658" y="14279"/>
                  </a:cubicBezTo>
                  <a:cubicBezTo>
                    <a:pt x="10213" y="14121"/>
                    <a:pt x="10868" y="13823"/>
                    <a:pt x="11582" y="13347"/>
                  </a:cubicBezTo>
                  <a:cubicBezTo>
                    <a:pt x="12276" y="12851"/>
                    <a:pt x="13010" y="12157"/>
                    <a:pt x="13624" y="11166"/>
                  </a:cubicBezTo>
                  <a:cubicBezTo>
                    <a:pt x="13942" y="10670"/>
                    <a:pt x="14199" y="10095"/>
                    <a:pt x="14398" y="9440"/>
                  </a:cubicBezTo>
                  <a:cubicBezTo>
                    <a:pt x="14596" y="8806"/>
                    <a:pt x="14695" y="8092"/>
                    <a:pt x="14715" y="7338"/>
                  </a:cubicBezTo>
                  <a:cubicBezTo>
                    <a:pt x="14695" y="6565"/>
                    <a:pt x="14576" y="5772"/>
                    <a:pt x="14299" y="4959"/>
                  </a:cubicBezTo>
                  <a:cubicBezTo>
                    <a:pt x="14021" y="4145"/>
                    <a:pt x="13585" y="3332"/>
                    <a:pt x="12970" y="2599"/>
                  </a:cubicBezTo>
                  <a:cubicBezTo>
                    <a:pt x="12355" y="1885"/>
                    <a:pt x="11542" y="1230"/>
                    <a:pt x="10590" y="754"/>
                  </a:cubicBezTo>
                  <a:cubicBezTo>
                    <a:pt x="9638"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
            <p:cNvSpPr/>
            <p:nvPr/>
          </p:nvSpPr>
          <p:spPr>
            <a:xfrm>
              <a:off x="4604516" y="2162235"/>
              <a:ext cx="3801008" cy="3399653"/>
            </a:xfrm>
            <a:custGeom>
              <a:rect b="b" l="l" r="r" t="t"/>
              <a:pathLst>
                <a:path extrusionOk="0" h="105999" w="118513">
                  <a:moveTo>
                    <a:pt x="23778" y="47734"/>
                  </a:moveTo>
                  <a:cubicBezTo>
                    <a:pt x="23778" y="47734"/>
                    <a:pt x="23778" y="47735"/>
                    <a:pt x="23738" y="47774"/>
                  </a:cubicBezTo>
                  <a:cubicBezTo>
                    <a:pt x="23738" y="47774"/>
                    <a:pt x="23719" y="47833"/>
                    <a:pt x="23659" y="47933"/>
                  </a:cubicBezTo>
                  <a:cubicBezTo>
                    <a:pt x="23719" y="47833"/>
                    <a:pt x="23758" y="47774"/>
                    <a:pt x="23758" y="47774"/>
                  </a:cubicBezTo>
                  <a:cubicBezTo>
                    <a:pt x="23778" y="47735"/>
                    <a:pt x="23778" y="47734"/>
                    <a:pt x="23778" y="47734"/>
                  </a:cubicBezTo>
                  <a:close/>
                  <a:moveTo>
                    <a:pt x="72345" y="0"/>
                  </a:moveTo>
                  <a:cubicBezTo>
                    <a:pt x="71790" y="0"/>
                    <a:pt x="71235" y="0"/>
                    <a:pt x="70699" y="20"/>
                  </a:cubicBezTo>
                  <a:cubicBezTo>
                    <a:pt x="68518" y="80"/>
                    <a:pt x="66356" y="278"/>
                    <a:pt x="64234" y="576"/>
                  </a:cubicBezTo>
                  <a:cubicBezTo>
                    <a:pt x="60010" y="1151"/>
                    <a:pt x="55905" y="2142"/>
                    <a:pt x="52038" y="3471"/>
                  </a:cubicBezTo>
                  <a:cubicBezTo>
                    <a:pt x="48151" y="4800"/>
                    <a:pt x="44482" y="6465"/>
                    <a:pt x="41051" y="8409"/>
                  </a:cubicBezTo>
                  <a:cubicBezTo>
                    <a:pt x="40198" y="8865"/>
                    <a:pt x="39366" y="9400"/>
                    <a:pt x="38552" y="9916"/>
                  </a:cubicBezTo>
                  <a:cubicBezTo>
                    <a:pt x="37720" y="10412"/>
                    <a:pt x="36906" y="10947"/>
                    <a:pt x="36113" y="11503"/>
                  </a:cubicBezTo>
                  <a:cubicBezTo>
                    <a:pt x="34547" y="12593"/>
                    <a:pt x="33019" y="13743"/>
                    <a:pt x="31572" y="14933"/>
                  </a:cubicBezTo>
                  <a:cubicBezTo>
                    <a:pt x="28676" y="17333"/>
                    <a:pt x="26079" y="19931"/>
                    <a:pt x="23778" y="22687"/>
                  </a:cubicBezTo>
                  <a:cubicBezTo>
                    <a:pt x="21478" y="25424"/>
                    <a:pt x="19395" y="28260"/>
                    <a:pt x="17571" y="31135"/>
                  </a:cubicBezTo>
                  <a:cubicBezTo>
                    <a:pt x="16659" y="32583"/>
                    <a:pt x="15806" y="34031"/>
                    <a:pt x="15013" y="35498"/>
                  </a:cubicBezTo>
                  <a:cubicBezTo>
                    <a:pt x="14814" y="35855"/>
                    <a:pt x="14616" y="36232"/>
                    <a:pt x="14418" y="36589"/>
                  </a:cubicBezTo>
                  <a:lnTo>
                    <a:pt x="14140" y="37144"/>
                  </a:lnTo>
                  <a:lnTo>
                    <a:pt x="13862" y="37700"/>
                  </a:lnTo>
                  <a:cubicBezTo>
                    <a:pt x="13505" y="38433"/>
                    <a:pt x="13148" y="39167"/>
                    <a:pt x="12811" y="39901"/>
                  </a:cubicBezTo>
                  <a:cubicBezTo>
                    <a:pt x="11423" y="42836"/>
                    <a:pt x="10213" y="45751"/>
                    <a:pt x="9162" y="48646"/>
                  </a:cubicBezTo>
                  <a:cubicBezTo>
                    <a:pt x="8111" y="51542"/>
                    <a:pt x="7199" y="54398"/>
                    <a:pt x="6445" y="57194"/>
                  </a:cubicBezTo>
                  <a:cubicBezTo>
                    <a:pt x="6247" y="57908"/>
                    <a:pt x="6069" y="58602"/>
                    <a:pt x="5890" y="59296"/>
                  </a:cubicBezTo>
                  <a:cubicBezTo>
                    <a:pt x="5732" y="59990"/>
                    <a:pt x="5573" y="60684"/>
                    <a:pt x="5414" y="61378"/>
                  </a:cubicBezTo>
                  <a:cubicBezTo>
                    <a:pt x="5256" y="62072"/>
                    <a:pt x="5097" y="62747"/>
                    <a:pt x="4938" y="63421"/>
                  </a:cubicBezTo>
                  <a:cubicBezTo>
                    <a:pt x="4799" y="64115"/>
                    <a:pt x="4661" y="64789"/>
                    <a:pt x="4522" y="65444"/>
                  </a:cubicBezTo>
                  <a:cubicBezTo>
                    <a:pt x="3431" y="70818"/>
                    <a:pt x="2678" y="75934"/>
                    <a:pt x="2102" y="80733"/>
                  </a:cubicBezTo>
                  <a:cubicBezTo>
                    <a:pt x="1527" y="85513"/>
                    <a:pt x="1131" y="90015"/>
                    <a:pt x="813" y="94179"/>
                  </a:cubicBezTo>
                  <a:cubicBezTo>
                    <a:pt x="655" y="96281"/>
                    <a:pt x="496" y="98284"/>
                    <a:pt x="377" y="100208"/>
                  </a:cubicBezTo>
                  <a:cubicBezTo>
                    <a:pt x="238" y="102171"/>
                    <a:pt x="119" y="104055"/>
                    <a:pt x="0" y="105860"/>
                  </a:cubicBezTo>
                  <a:cubicBezTo>
                    <a:pt x="278" y="105919"/>
                    <a:pt x="536" y="105959"/>
                    <a:pt x="675" y="105998"/>
                  </a:cubicBezTo>
                  <a:cubicBezTo>
                    <a:pt x="774" y="105582"/>
                    <a:pt x="873" y="105185"/>
                    <a:pt x="952" y="104769"/>
                  </a:cubicBezTo>
                  <a:cubicBezTo>
                    <a:pt x="1032" y="104412"/>
                    <a:pt x="1131" y="104035"/>
                    <a:pt x="1210" y="103678"/>
                  </a:cubicBezTo>
                  <a:cubicBezTo>
                    <a:pt x="1388" y="102964"/>
                    <a:pt x="1567" y="102231"/>
                    <a:pt x="1745" y="101536"/>
                  </a:cubicBezTo>
                  <a:cubicBezTo>
                    <a:pt x="1944" y="100823"/>
                    <a:pt x="2122" y="100128"/>
                    <a:pt x="2301" y="99434"/>
                  </a:cubicBezTo>
                  <a:cubicBezTo>
                    <a:pt x="2499" y="98760"/>
                    <a:pt x="2697" y="98066"/>
                    <a:pt x="2876" y="97412"/>
                  </a:cubicBezTo>
                  <a:cubicBezTo>
                    <a:pt x="3649" y="94715"/>
                    <a:pt x="4443" y="92196"/>
                    <a:pt x="5236" y="89777"/>
                  </a:cubicBezTo>
                  <a:cubicBezTo>
                    <a:pt x="6802" y="84977"/>
                    <a:pt x="8389" y="80714"/>
                    <a:pt x="9876" y="76906"/>
                  </a:cubicBezTo>
                  <a:cubicBezTo>
                    <a:pt x="12851" y="69291"/>
                    <a:pt x="15489" y="63560"/>
                    <a:pt x="17591" y="59276"/>
                  </a:cubicBezTo>
                  <a:cubicBezTo>
                    <a:pt x="19693" y="54973"/>
                    <a:pt x="21279" y="52137"/>
                    <a:pt x="22291" y="50332"/>
                  </a:cubicBezTo>
                  <a:cubicBezTo>
                    <a:pt x="22787" y="49440"/>
                    <a:pt x="23163" y="48805"/>
                    <a:pt x="23401" y="48389"/>
                  </a:cubicBezTo>
                  <a:cubicBezTo>
                    <a:pt x="23520" y="48190"/>
                    <a:pt x="23600" y="48032"/>
                    <a:pt x="23659" y="47933"/>
                  </a:cubicBezTo>
                  <a:lnTo>
                    <a:pt x="23659" y="47933"/>
                  </a:lnTo>
                  <a:cubicBezTo>
                    <a:pt x="23580" y="48032"/>
                    <a:pt x="23500" y="48171"/>
                    <a:pt x="23381" y="48389"/>
                  </a:cubicBezTo>
                  <a:cubicBezTo>
                    <a:pt x="23124" y="48785"/>
                    <a:pt x="22747" y="49420"/>
                    <a:pt x="22231" y="50312"/>
                  </a:cubicBezTo>
                  <a:cubicBezTo>
                    <a:pt x="21200" y="52097"/>
                    <a:pt x="19594" y="54933"/>
                    <a:pt x="17472" y="59217"/>
                  </a:cubicBezTo>
                  <a:cubicBezTo>
                    <a:pt x="15350" y="63500"/>
                    <a:pt x="12712" y="69231"/>
                    <a:pt x="9698" y="76847"/>
                  </a:cubicBezTo>
                  <a:cubicBezTo>
                    <a:pt x="8210" y="80654"/>
                    <a:pt x="6624" y="84918"/>
                    <a:pt x="5037" y="89737"/>
                  </a:cubicBezTo>
                  <a:cubicBezTo>
                    <a:pt x="4244" y="92136"/>
                    <a:pt x="3451" y="94675"/>
                    <a:pt x="2678" y="97352"/>
                  </a:cubicBezTo>
                  <a:cubicBezTo>
                    <a:pt x="2479" y="98026"/>
                    <a:pt x="2281" y="98701"/>
                    <a:pt x="2102" y="99395"/>
                  </a:cubicBezTo>
                  <a:cubicBezTo>
                    <a:pt x="1904" y="100089"/>
                    <a:pt x="1726" y="100783"/>
                    <a:pt x="1547" y="101477"/>
                  </a:cubicBezTo>
                  <a:cubicBezTo>
                    <a:pt x="1349" y="102191"/>
                    <a:pt x="1170" y="102905"/>
                    <a:pt x="992" y="103639"/>
                  </a:cubicBezTo>
                  <a:cubicBezTo>
                    <a:pt x="913" y="103996"/>
                    <a:pt x="833" y="104372"/>
                    <a:pt x="734" y="104729"/>
                  </a:cubicBezTo>
                  <a:cubicBezTo>
                    <a:pt x="655" y="105066"/>
                    <a:pt x="575" y="105404"/>
                    <a:pt x="516" y="105741"/>
                  </a:cubicBezTo>
                  <a:cubicBezTo>
                    <a:pt x="456" y="105741"/>
                    <a:pt x="337" y="105701"/>
                    <a:pt x="218" y="105681"/>
                  </a:cubicBezTo>
                  <a:cubicBezTo>
                    <a:pt x="337" y="103956"/>
                    <a:pt x="456" y="102131"/>
                    <a:pt x="595" y="100228"/>
                  </a:cubicBezTo>
                  <a:cubicBezTo>
                    <a:pt x="714" y="98304"/>
                    <a:pt x="873" y="96301"/>
                    <a:pt x="1032" y="94219"/>
                  </a:cubicBezTo>
                  <a:cubicBezTo>
                    <a:pt x="1369" y="90034"/>
                    <a:pt x="1745" y="85552"/>
                    <a:pt x="2340" y="80753"/>
                  </a:cubicBezTo>
                  <a:cubicBezTo>
                    <a:pt x="2896" y="75974"/>
                    <a:pt x="3669" y="70877"/>
                    <a:pt x="4760" y="65503"/>
                  </a:cubicBezTo>
                  <a:cubicBezTo>
                    <a:pt x="4899" y="64849"/>
                    <a:pt x="5037" y="64174"/>
                    <a:pt x="5176" y="63480"/>
                  </a:cubicBezTo>
                  <a:cubicBezTo>
                    <a:pt x="5335" y="62806"/>
                    <a:pt x="5494" y="62132"/>
                    <a:pt x="5652" y="61438"/>
                  </a:cubicBezTo>
                  <a:cubicBezTo>
                    <a:pt x="5811" y="60763"/>
                    <a:pt x="5970" y="60069"/>
                    <a:pt x="6128" y="59375"/>
                  </a:cubicBezTo>
                  <a:cubicBezTo>
                    <a:pt x="6307" y="58681"/>
                    <a:pt x="6485" y="57967"/>
                    <a:pt x="6683" y="57273"/>
                  </a:cubicBezTo>
                  <a:cubicBezTo>
                    <a:pt x="7457" y="54477"/>
                    <a:pt x="8349" y="51621"/>
                    <a:pt x="9400" y="48746"/>
                  </a:cubicBezTo>
                  <a:cubicBezTo>
                    <a:pt x="10451" y="45870"/>
                    <a:pt x="11661" y="42955"/>
                    <a:pt x="13049" y="40020"/>
                  </a:cubicBezTo>
                  <a:cubicBezTo>
                    <a:pt x="13386" y="39306"/>
                    <a:pt x="13743" y="38572"/>
                    <a:pt x="14100" y="37819"/>
                  </a:cubicBezTo>
                  <a:lnTo>
                    <a:pt x="14358" y="37263"/>
                  </a:lnTo>
                  <a:lnTo>
                    <a:pt x="14656" y="36728"/>
                  </a:lnTo>
                  <a:cubicBezTo>
                    <a:pt x="14834" y="36351"/>
                    <a:pt x="15052" y="35994"/>
                    <a:pt x="15251" y="35637"/>
                  </a:cubicBezTo>
                  <a:cubicBezTo>
                    <a:pt x="16044" y="34170"/>
                    <a:pt x="16897" y="32722"/>
                    <a:pt x="17809" y="31294"/>
                  </a:cubicBezTo>
                  <a:cubicBezTo>
                    <a:pt x="19613" y="28419"/>
                    <a:pt x="21696" y="25603"/>
                    <a:pt x="23996" y="22866"/>
                  </a:cubicBezTo>
                  <a:cubicBezTo>
                    <a:pt x="26277" y="20129"/>
                    <a:pt x="28875" y="17531"/>
                    <a:pt x="31750" y="15151"/>
                  </a:cubicBezTo>
                  <a:cubicBezTo>
                    <a:pt x="33198" y="13962"/>
                    <a:pt x="34705" y="12811"/>
                    <a:pt x="36272" y="11741"/>
                  </a:cubicBezTo>
                  <a:cubicBezTo>
                    <a:pt x="37065" y="11185"/>
                    <a:pt x="37878" y="10650"/>
                    <a:pt x="38691" y="10154"/>
                  </a:cubicBezTo>
                  <a:cubicBezTo>
                    <a:pt x="39524" y="9658"/>
                    <a:pt x="40337" y="9123"/>
                    <a:pt x="41190" y="8647"/>
                  </a:cubicBezTo>
                  <a:cubicBezTo>
                    <a:pt x="44601" y="6723"/>
                    <a:pt x="48250" y="5057"/>
                    <a:pt x="52117" y="3749"/>
                  </a:cubicBezTo>
                  <a:cubicBezTo>
                    <a:pt x="55984" y="2420"/>
                    <a:pt x="60069" y="1428"/>
                    <a:pt x="64274" y="853"/>
                  </a:cubicBezTo>
                  <a:cubicBezTo>
                    <a:pt x="66396" y="576"/>
                    <a:pt x="68537" y="377"/>
                    <a:pt x="70719" y="318"/>
                  </a:cubicBezTo>
                  <a:cubicBezTo>
                    <a:pt x="71254" y="298"/>
                    <a:pt x="71790" y="298"/>
                    <a:pt x="72345" y="298"/>
                  </a:cubicBezTo>
                  <a:cubicBezTo>
                    <a:pt x="72881" y="298"/>
                    <a:pt x="73436" y="318"/>
                    <a:pt x="73991" y="338"/>
                  </a:cubicBezTo>
                  <a:cubicBezTo>
                    <a:pt x="75082" y="377"/>
                    <a:pt x="76192" y="377"/>
                    <a:pt x="77283" y="476"/>
                  </a:cubicBezTo>
                  <a:lnTo>
                    <a:pt x="77303" y="476"/>
                  </a:lnTo>
                  <a:cubicBezTo>
                    <a:pt x="80198" y="734"/>
                    <a:pt x="83629" y="1448"/>
                    <a:pt x="87338" y="2658"/>
                  </a:cubicBezTo>
                  <a:cubicBezTo>
                    <a:pt x="89182" y="3273"/>
                    <a:pt x="91086" y="4026"/>
                    <a:pt x="93029" y="4938"/>
                  </a:cubicBezTo>
                  <a:cubicBezTo>
                    <a:pt x="94973" y="5870"/>
                    <a:pt x="96916" y="6961"/>
                    <a:pt x="98860" y="8230"/>
                  </a:cubicBezTo>
                  <a:cubicBezTo>
                    <a:pt x="100783" y="9500"/>
                    <a:pt x="102707" y="10947"/>
                    <a:pt x="104492" y="12633"/>
                  </a:cubicBezTo>
                  <a:cubicBezTo>
                    <a:pt x="104928" y="13069"/>
                    <a:pt x="105384" y="13486"/>
                    <a:pt x="105820" y="13942"/>
                  </a:cubicBezTo>
                  <a:cubicBezTo>
                    <a:pt x="106237" y="14398"/>
                    <a:pt x="106673" y="14854"/>
                    <a:pt x="107109" y="15330"/>
                  </a:cubicBezTo>
                  <a:cubicBezTo>
                    <a:pt x="107506" y="15806"/>
                    <a:pt x="107923" y="16302"/>
                    <a:pt x="108319" y="16778"/>
                  </a:cubicBezTo>
                  <a:cubicBezTo>
                    <a:pt x="108537" y="17016"/>
                    <a:pt x="108716" y="17293"/>
                    <a:pt x="108914" y="17531"/>
                  </a:cubicBezTo>
                  <a:cubicBezTo>
                    <a:pt x="109112" y="17789"/>
                    <a:pt x="109291" y="18047"/>
                    <a:pt x="109489" y="18305"/>
                  </a:cubicBezTo>
                  <a:cubicBezTo>
                    <a:pt x="112523" y="22489"/>
                    <a:pt x="114943" y="27387"/>
                    <a:pt x="116351" y="32682"/>
                  </a:cubicBezTo>
                  <a:cubicBezTo>
                    <a:pt x="117898" y="38433"/>
                    <a:pt x="118215" y="44383"/>
                    <a:pt x="117323" y="50015"/>
                  </a:cubicBezTo>
                  <a:cubicBezTo>
                    <a:pt x="116866" y="52831"/>
                    <a:pt x="116133" y="55568"/>
                    <a:pt x="115062" y="58146"/>
                  </a:cubicBezTo>
                  <a:cubicBezTo>
                    <a:pt x="114526" y="59415"/>
                    <a:pt x="113931" y="60664"/>
                    <a:pt x="113257" y="61874"/>
                  </a:cubicBezTo>
                  <a:cubicBezTo>
                    <a:pt x="112563" y="63064"/>
                    <a:pt x="111809" y="64194"/>
                    <a:pt x="110977" y="65265"/>
                  </a:cubicBezTo>
                  <a:cubicBezTo>
                    <a:pt x="107665" y="69549"/>
                    <a:pt x="103223" y="72841"/>
                    <a:pt x="98304" y="74447"/>
                  </a:cubicBezTo>
                  <a:cubicBezTo>
                    <a:pt x="96042" y="75198"/>
                    <a:pt x="93695" y="75560"/>
                    <a:pt x="91374" y="75560"/>
                  </a:cubicBezTo>
                  <a:cubicBezTo>
                    <a:pt x="88671" y="75560"/>
                    <a:pt x="86004" y="75069"/>
                    <a:pt x="83550" y="74130"/>
                  </a:cubicBezTo>
                  <a:cubicBezTo>
                    <a:pt x="83272" y="74011"/>
                    <a:pt x="82975" y="73931"/>
                    <a:pt x="82697" y="73793"/>
                  </a:cubicBezTo>
                  <a:lnTo>
                    <a:pt x="81884" y="73416"/>
                  </a:lnTo>
                  <a:cubicBezTo>
                    <a:pt x="81606" y="73277"/>
                    <a:pt x="81349" y="73138"/>
                    <a:pt x="81071" y="72999"/>
                  </a:cubicBezTo>
                  <a:lnTo>
                    <a:pt x="80674" y="72781"/>
                  </a:lnTo>
                  <a:lnTo>
                    <a:pt x="80297" y="72543"/>
                  </a:lnTo>
                  <a:cubicBezTo>
                    <a:pt x="79266" y="71928"/>
                    <a:pt x="78314" y="71195"/>
                    <a:pt x="77442" y="70401"/>
                  </a:cubicBezTo>
                  <a:lnTo>
                    <a:pt x="76787" y="69787"/>
                  </a:lnTo>
                  <a:lnTo>
                    <a:pt x="76192" y="69152"/>
                  </a:lnTo>
                  <a:cubicBezTo>
                    <a:pt x="75994" y="68934"/>
                    <a:pt x="75816" y="68696"/>
                    <a:pt x="75617" y="68478"/>
                  </a:cubicBezTo>
                  <a:cubicBezTo>
                    <a:pt x="75439" y="68240"/>
                    <a:pt x="75240" y="68022"/>
                    <a:pt x="75082" y="67784"/>
                  </a:cubicBezTo>
                  <a:cubicBezTo>
                    <a:pt x="74388" y="66832"/>
                    <a:pt x="73832" y="65820"/>
                    <a:pt x="73317" y="64809"/>
                  </a:cubicBezTo>
                  <a:cubicBezTo>
                    <a:pt x="72345" y="62707"/>
                    <a:pt x="71730" y="60506"/>
                    <a:pt x="71611" y="58265"/>
                  </a:cubicBezTo>
                  <a:cubicBezTo>
                    <a:pt x="71453" y="56044"/>
                    <a:pt x="71790" y="53842"/>
                    <a:pt x="72524" y="51819"/>
                  </a:cubicBezTo>
                  <a:cubicBezTo>
                    <a:pt x="72623" y="51582"/>
                    <a:pt x="72722" y="51324"/>
                    <a:pt x="72821" y="51086"/>
                  </a:cubicBezTo>
                  <a:cubicBezTo>
                    <a:pt x="72960" y="50868"/>
                    <a:pt x="73099" y="50630"/>
                    <a:pt x="73237" y="50411"/>
                  </a:cubicBezTo>
                  <a:cubicBezTo>
                    <a:pt x="73535" y="49955"/>
                    <a:pt x="73852" y="49539"/>
                    <a:pt x="74170" y="49122"/>
                  </a:cubicBezTo>
                  <a:cubicBezTo>
                    <a:pt x="74348" y="48924"/>
                    <a:pt x="74527" y="48726"/>
                    <a:pt x="74705" y="48528"/>
                  </a:cubicBezTo>
                  <a:lnTo>
                    <a:pt x="74824" y="48389"/>
                  </a:lnTo>
                  <a:lnTo>
                    <a:pt x="74903" y="48309"/>
                  </a:lnTo>
                  <a:lnTo>
                    <a:pt x="74903" y="48290"/>
                  </a:lnTo>
                  <a:lnTo>
                    <a:pt x="74923" y="48290"/>
                  </a:lnTo>
                  <a:lnTo>
                    <a:pt x="74963" y="48250"/>
                  </a:lnTo>
                  <a:cubicBezTo>
                    <a:pt x="75062" y="48171"/>
                    <a:pt x="75161" y="48091"/>
                    <a:pt x="75280" y="48032"/>
                  </a:cubicBezTo>
                  <a:cubicBezTo>
                    <a:pt x="75716" y="47734"/>
                    <a:pt x="76173" y="47516"/>
                    <a:pt x="76668" y="47357"/>
                  </a:cubicBezTo>
                  <a:cubicBezTo>
                    <a:pt x="77140" y="47213"/>
                    <a:pt x="77635" y="47134"/>
                    <a:pt x="78124" y="47134"/>
                  </a:cubicBezTo>
                  <a:cubicBezTo>
                    <a:pt x="78642" y="47134"/>
                    <a:pt x="79154" y="47223"/>
                    <a:pt x="79623" y="47417"/>
                  </a:cubicBezTo>
                  <a:cubicBezTo>
                    <a:pt x="80555" y="47814"/>
                    <a:pt x="81269" y="48567"/>
                    <a:pt x="81725" y="49440"/>
                  </a:cubicBezTo>
                  <a:cubicBezTo>
                    <a:pt x="82181" y="50332"/>
                    <a:pt x="82419" y="51304"/>
                    <a:pt x="82598" y="52276"/>
                  </a:cubicBezTo>
                  <a:cubicBezTo>
                    <a:pt x="82677" y="52752"/>
                    <a:pt x="82737" y="53247"/>
                    <a:pt x="82776" y="53723"/>
                  </a:cubicBezTo>
                  <a:cubicBezTo>
                    <a:pt x="82816" y="54219"/>
                    <a:pt x="82856" y="54715"/>
                    <a:pt x="82915" y="55191"/>
                  </a:cubicBezTo>
                  <a:cubicBezTo>
                    <a:pt x="83054" y="56163"/>
                    <a:pt x="83232" y="57134"/>
                    <a:pt x="83550" y="58047"/>
                  </a:cubicBezTo>
                  <a:cubicBezTo>
                    <a:pt x="83861" y="58942"/>
                    <a:pt x="84325" y="59818"/>
                    <a:pt x="85017" y="60469"/>
                  </a:cubicBezTo>
                  <a:lnTo>
                    <a:pt x="85017" y="60469"/>
                  </a:lnTo>
                  <a:lnTo>
                    <a:pt x="85017" y="60486"/>
                  </a:lnTo>
                  <a:lnTo>
                    <a:pt x="85057" y="60525"/>
                  </a:lnTo>
                  <a:cubicBezTo>
                    <a:pt x="86445" y="61795"/>
                    <a:pt x="88190" y="62568"/>
                    <a:pt x="89975" y="62885"/>
                  </a:cubicBezTo>
                  <a:cubicBezTo>
                    <a:pt x="90629" y="63000"/>
                    <a:pt x="91285" y="63055"/>
                    <a:pt x="91937" y="63055"/>
                  </a:cubicBezTo>
                  <a:cubicBezTo>
                    <a:pt x="93085" y="63055"/>
                    <a:pt x="94222" y="62884"/>
                    <a:pt x="95310" y="62568"/>
                  </a:cubicBezTo>
                  <a:cubicBezTo>
                    <a:pt x="97015" y="62052"/>
                    <a:pt x="98562" y="61180"/>
                    <a:pt x="99911" y="60109"/>
                  </a:cubicBezTo>
                  <a:cubicBezTo>
                    <a:pt x="101259" y="59018"/>
                    <a:pt x="102429" y="57769"/>
                    <a:pt x="103401" y="56381"/>
                  </a:cubicBezTo>
                  <a:cubicBezTo>
                    <a:pt x="104353" y="55012"/>
                    <a:pt x="105146" y="53545"/>
                    <a:pt x="105761" y="52018"/>
                  </a:cubicBezTo>
                  <a:cubicBezTo>
                    <a:pt x="106376" y="50511"/>
                    <a:pt x="106812" y="48924"/>
                    <a:pt x="107090" y="47357"/>
                  </a:cubicBezTo>
                  <a:cubicBezTo>
                    <a:pt x="107625" y="44204"/>
                    <a:pt x="107526" y="41051"/>
                    <a:pt x="106951" y="38057"/>
                  </a:cubicBezTo>
                  <a:cubicBezTo>
                    <a:pt x="105820" y="32087"/>
                    <a:pt x="102885" y="26852"/>
                    <a:pt x="98998" y="23024"/>
                  </a:cubicBezTo>
                  <a:cubicBezTo>
                    <a:pt x="97015" y="21160"/>
                    <a:pt x="94873" y="19574"/>
                    <a:pt x="92613" y="18305"/>
                  </a:cubicBezTo>
                  <a:cubicBezTo>
                    <a:pt x="92335" y="18166"/>
                    <a:pt x="92057" y="18007"/>
                    <a:pt x="91780" y="17849"/>
                  </a:cubicBezTo>
                  <a:lnTo>
                    <a:pt x="91363" y="17630"/>
                  </a:lnTo>
                  <a:cubicBezTo>
                    <a:pt x="91205" y="17551"/>
                    <a:pt x="91066" y="17492"/>
                    <a:pt x="90927" y="17412"/>
                  </a:cubicBezTo>
                  <a:cubicBezTo>
                    <a:pt x="90352" y="17154"/>
                    <a:pt x="89777" y="16877"/>
                    <a:pt x="89202" y="16639"/>
                  </a:cubicBezTo>
                  <a:cubicBezTo>
                    <a:pt x="88627" y="16401"/>
                    <a:pt x="88052" y="16183"/>
                    <a:pt x="87476" y="15945"/>
                  </a:cubicBezTo>
                  <a:cubicBezTo>
                    <a:pt x="86881" y="15746"/>
                    <a:pt x="86306" y="15568"/>
                    <a:pt x="85731" y="15389"/>
                  </a:cubicBezTo>
                  <a:cubicBezTo>
                    <a:pt x="83391" y="14695"/>
                    <a:pt x="81071" y="14219"/>
                    <a:pt x="78810" y="13962"/>
                  </a:cubicBezTo>
                  <a:cubicBezTo>
                    <a:pt x="77229" y="13797"/>
                    <a:pt x="75676" y="13717"/>
                    <a:pt x="74159" y="13717"/>
                  </a:cubicBezTo>
                  <a:cubicBezTo>
                    <a:pt x="73487" y="13717"/>
                    <a:pt x="72823" y="13733"/>
                    <a:pt x="72167" y="13763"/>
                  </a:cubicBezTo>
                  <a:cubicBezTo>
                    <a:pt x="67863" y="13981"/>
                    <a:pt x="63897" y="14834"/>
                    <a:pt x="60327" y="16044"/>
                  </a:cubicBezTo>
                  <a:cubicBezTo>
                    <a:pt x="56758" y="17234"/>
                    <a:pt x="53565" y="18721"/>
                    <a:pt x="50729" y="20347"/>
                  </a:cubicBezTo>
                  <a:cubicBezTo>
                    <a:pt x="47893" y="21954"/>
                    <a:pt x="45394" y="23659"/>
                    <a:pt x="43173" y="25345"/>
                  </a:cubicBezTo>
                  <a:cubicBezTo>
                    <a:pt x="40972" y="27030"/>
                    <a:pt x="39028" y="28696"/>
                    <a:pt x="37323" y="30303"/>
                  </a:cubicBezTo>
                  <a:cubicBezTo>
                    <a:pt x="36887" y="30679"/>
                    <a:pt x="36470" y="31096"/>
                    <a:pt x="36074" y="31473"/>
                  </a:cubicBezTo>
                  <a:cubicBezTo>
                    <a:pt x="35677" y="31869"/>
                    <a:pt x="35280" y="32246"/>
                    <a:pt x="34903" y="32623"/>
                  </a:cubicBezTo>
                  <a:cubicBezTo>
                    <a:pt x="34150" y="33376"/>
                    <a:pt x="33476" y="34130"/>
                    <a:pt x="32841" y="34844"/>
                  </a:cubicBezTo>
                  <a:cubicBezTo>
                    <a:pt x="30322" y="37759"/>
                    <a:pt x="28577" y="40238"/>
                    <a:pt x="27249" y="42181"/>
                  </a:cubicBezTo>
                  <a:cubicBezTo>
                    <a:pt x="25940" y="44125"/>
                    <a:pt x="25087" y="45513"/>
                    <a:pt x="24532" y="46425"/>
                  </a:cubicBezTo>
                  <a:cubicBezTo>
                    <a:pt x="24274" y="46882"/>
                    <a:pt x="24076" y="47199"/>
                    <a:pt x="23957" y="47417"/>
                  </a:cubicBezTo>
                  <a:cubicBezTo>
                    <a:pt x="23877" y="47536"/>
                    <a:pt x="23838" y="47615"/>
                    <a:pt x="23818" y="47655"/>
                  </a:cubicBezTo>
                  <a:cubicBezTo>
                    <a:pt x="23778" y="47714"/>
                    <a:pt x="23758" y="47734"/>
                    <a:pt x="23778" y="47734"/>
                  </a:cubicBezTo>
                  <a:cubicBezTo>
                    <a:pt x="23778" y="47734"/>
                    <a:pt x="23798" y="47714"/>
                    <a:pt x="23838" y="47675"/>
                  </a:cubicBezTo>
                  <a:cubicBezTo>
                    <a:pt x="23857" y="47615"/>
                    <a:pt x="23917" y="47536"/>
                    <a:pt x="23976" y="47437"/>
                  </a:cubicBezTo>
                  <a:cubicBezTo>
                    <a:pt x="24115" y="47219"/>
                    <a:pt x="24314" y="46901"/>
                    <a:pt x="24591" y="46445"/>
                  </a:cubicBezTo>
                  <a:cubicBezTo>
                    <a:pt x="25146" y="45553"/>
                    <a:pt x="26019" y="44165"/>
                    <a:pt x="27348" y="42221"/>
                  </a:cubicBezTo>
                  <a:cubicBezTo>
                    <a:pt x="28676" y="40317"/>
                    <a:pt x="30422" y="37838"/>
                    <a:pt x="32960" y="34943"/>
                  </a:cubicBezTo>
                  <a:cubicBezTo>
                    <a:pt x="33595" y="34229"/>
                    <a:pt x="34269" y="33476"/>
                    <a:pt x="35022" y="32722"/>
                  </a:cubicBezTo>
                  <a:cubicBezTo>
                    <a:pt x="35379" y="32345"/>
                    <a:pt x="35796" y="31968"/>
                    <a:pt x="36193" y="31592"/>
                  </a:cubicBezTo>
                  <a:cubicBezTo>
                    <a:pt x="36589" y="31195"/>
                    <a:pt x="37006" y="30798"/>
                    <a:pt x="37422" y="30402"/>
                  </a:cubicBezTo>
                  <a:cubicBezTo>
                    <a:pt x="39147" y="28815"/>
                    <a:pt x="41091" y="27149"/>
                    <a:pt x="43292" y="25484"/>
                  </a:cubicBezTo>
                  <a:cubicBezTo>
                    <a:pt x="45513" y="23798"/>
                    <a:pt x="48012" y="22112"/>
                    <a:pt x="50828" y="20506"/>
                  </a:cubicBezTo>
                  <a:cubicBezTo>
                    <a:pt x="53664" y="18900"/>
                    <a:pt x="56857" y="17432"/>
                    <a:pt x="60407" y="16242"/>
                  </a:cubicBezTo>
                  <a:cubicBezTo>
                    <a:pt x="63956" y="15032"/>
                    <a:pt x="67903" y="14200"/>
                    <a:pt x="72186" y="13981"/>
                  </a:cubicBezTo>
                  <a:cubicBezTo>
                    <a:pt x="72795" y="13953"/>
                    <a:pt x="73412" y="13939"/>
                    <a:pt x="74036" y="13939"/>
                  </a:cubicBezTo>
                  <a:cubicBezTo>
                    <a:pt x="75586" y="13939"/>
                    <a:pt x="77178" y="14024"/>
                    <a:pt x="78790" y="14180"/>
                  </a:cubicBezTo>
                  <a:cubicBezTo>
                    <a:pt x="81051" y="14438"/>
                    <a:pt x="83351" y="14914"/>
                    <a:pt x="85672" y="15608"/>
                  </a:cubicBezTo>
                  <a:cubicBezTo>
                    <a:pt x="86247" y="15806"/>
                    <a:pt x="86822" y="15965"/>
                    <a:pt x="87397" y="16183"/>
                  </a:cubicBezTo>
                  <a:cubicBezTo>
                    <a:pt x="87972" y="16401"/>
                    <a:pt x="88547" y="16619"/>
                    <a:pt x="89122" y="16857"/>
                  </a:cubicBezTo>
                  <a:cubicBezTo>
                    <a:pt x="89698" y="17095"/>
                    <a:pt x="90253" y="17373"/>
                    <a:pt x="90828" y="17630"/>
                  </a:cubicBezTo>
                  <a:cubicBezTo>
                    <a:pt x="90967" y="17690"/>
                    <a:pt x="91125" y="17769"/>
                    <a:pt x="91264" y="17829"/>
                  </a:cubicBezTo>
                  <a:lnTo>
                    <a:pt x="91681" y="18067"/>
                  </a:lnTo>
                  <a:cubicBezTo>
                    <a:pt x="91958" y="18205"/>
                    <a:pt x="92236" y="18364"/>
                    <a:pt x="92514" y="18523"/>
                  </a:cubicBezTo>
                  <a:cubicBezTo>
                    <a:pt x="94735" y="19772"/>
                    <a:pt x="96876" y="21339"/>
                    <a:pt x="98820" y="23203"/>
                  </a:cubicBezTo>
                  <a:cubicBezTo>
                    <a:pt x="102687" y="26991"/>
                    <a:pt x="105582" y="32187"/>
                    <a:pt x="106713" y="38116"/>
                  </a:cubicBezTo>
                  <a:cubicBezTo>
                    <a:pt x="107268" y="41051"/>
                    <a:pt x="107367" y="44184"/>
                    <a:pt x="106832" y="47318"/>
                  </a:cubicBezTo>
                  <a:cubicBezTo>
                    <a:pt x="106554" y="48865"/>
                    <a:pt x="106138" y="50411"/>
                    <a:pt x="105523" y="51919"/>
                  </a:cubicBezTo>
                  <a:cubicBezTo>
                    <a:pt x="104908" y="53426"/>
                    <a:pt x="104135" y="54874"/>
                    <a:pt x="103183" y="56222"/>
                  </a:cubicBezTo>
                  <a:cubicBezTo>
                    <a:pt x="102231" y="57590"/>
                    <a:pt x="101081" y="58820"/>
                    <a:pt x="99752" y="59891"/>
                  </a:cubicBezTo>
                  <a:cubicBezTo>
                    <a:pt x="98423" y="60942"/>
                    <a:pt x="96896" y="61795"/>
                    <a:pt x="95230" y="62290"/>
                  </a:cubicBezTo>
                  <a:cubicBezTo>
                    <a:pt x="94183" y="62606"/>
                    <a:pt x="93071" y="62769"/>
                    <a:pt x="91950" y="62769"/>
                  </a:cubicBezTo>
                  <a:cubicBezTo>
                    <a:pt x="91311" y="62769"/>
                    <a:pt x="90669" y="62716"/>
                    <a:pt x="90035" y="62608"/>
                  </a:cubicBezTo>
                  <a:cubicBezTo>
                    <a:pt x="88307" y="62313"/>
                    <a:pt x="86618" y="61572"/>
                    <a:pt x="85295" y="60364"/>
                  </a:cubicBezTo>
                  <a:lnTo>
                    <a:pt x="85295" y="60364"/>
                  </a:lnTo>
                  <a:lnTo>
                    <a:pt x="85295" y="60347"/>
                  </a:lnTo>
                  <a:lnTo>
                    <a:pt x="85255" y="60307"/>
                  </a:lnTo>
                  <a:cubicBezTo>
                    <a:pt x="84581" y="59693"/>
                    <a:pt x="84125" y="58840"/>
                    <a:pt x="83808" y="57967"/>
                  </a:cubicBezTo>
                  <a:cubicBezTo>
                    <a:pt x="83510" y="57075"/>
                    <a:pt x="83332" y="56123"/>
                    <a:pt x="83213" y="55151"/>
                  </a:cubicBezTo>
                  <a:cubicBezTo>
                    <a:pt x="83133" y="54675"/>
                    <a:pt x="83113" y="54199"/>
                    <a:pt x="83054" y="53703"/>
                  </a:cubicBezTo>
                  <a:cubicBezTo>
                    <a:pt x="83014" y="53208"/>
                    <a:pt x="82955" y="52712"/>
                    <a:pt x="82876" y="52216"/>
                  </a:cubicBezTo>
                  <a:cubicBezTo>
                    <a:pt x="82697" y="51225"/>
                    <a:pt x="82459" y="50233"/>
                    <a:pt x="81963" y="49301"/>
                  </a:cubicBezTo>
                  <a:cubicBezTo>
                    <a:pt x="81507" y="48389"/>
                    <a:pt x="80734" y="47576"/>
                    <a:pt x="79742" y="47159"/>
                  </a:cubicBezTo>
                  <a:cubicBezTo>
                    <a:pt x="79223" y="46945"/>
                    <a:pt x="78673" y="46847"/>
                    <a:pt x="78123" y="46847"/>
                  </a:cubicBezTo>
                  <a:cubicBezTo>
                    <a:pt x="77602" y="46847"/>
                    <a:pt x="77081" y="46936"/>
                    <a:pt x="76589" y="47100"/>
                  </a:cubicBezTo>
                  <a:cubicBezTo>
                    <a:pt x="76073" y="47258"/>
                    <a:pt x="75578" y="47496"/>
                    <a:pt x="75121" y="47794"/>
                  </a:cubicBezTo>
                  <a:cubicBezTo>
                    <a:pt x="75002" y="47853"/>
                    <a:pt x="74903" y="47952"/>
                    <a:pt x="74784" y="48032"/>
                  </a:cubicBezTo>
                  <a:lnTo>
                    <a:pt x="74745" y="48052"/>
                  </a:lnTo>
                  <a:cubicBezTo>
                    <a:pt x="74745" y="48071"/>
                    <a:pt x="74725" y="48071"/>
                    <a:pt x="74725" y="48091"/>
                  </a:cubicBezTo>
                  <a:lnTo>
                    <a:pt x="74705" y="48111"/>
                  </a:lnTo>
                  <a:lnTo>
                    <a:pt x="74626" y="48171"/>
                  </a:lnTo>
                  <a:lnTo>
                    <a:pt x="74507" y="48329"/>
                  </a:lnTo>
                  <a:cubicBezTo>
                    <a:pt x="74328" y="48528"/>
                    <a:pt x="74130" y="48726"/>
                    <a:pt x="73971" y="48944"/>
                  </a:cubicBezTo>
                  <a:cubicBezTo>
                    <a:pt x="73614" y="49360"/>
                    <a:pt x="73297" y="49797"/>
                    <a:pt x="73000" y="50253"/>
                  </a:cubicBezTo>
                  <a:cubicBezTo>
                    <a:pt x="72861" y="50471"/>
                    <a:pt x="72722" y="50709"/>
                    <a:pt x="72583" y="50947"/>
                  </a:cubicBezTo>
                  <a:cubicBezTo>
                    <a:pt x="72464" y="51225"/>
                    <a:pt x="72365" y="51463"/>
                    <a:pt x="72266" y="51720"/>
                  </a:cubicBezTo>
                  <a:cubicBezTo>
                    <a:pt x="71512" y="53783"/>
                    <a:pt x="71155" y="56024"/>
                    <a:pt x="71334" y="58284"/>
                  </a:cubicBezTo>
                  <a:cubicBezTo>
                    <a:pt x="71453" y="60545"/>
                    <a:pt x="72087" y="62806"/>
                    <a:pt x="73059" y="64928"/>
                  </a:cubicBezTo>
                  <a:cubicBezTo>
                    <a:pt x="73575" y="65959"/>
                    <a:pt x="74150" y="66990"/>
                    <a:pt x="74864" y="67942"/>
                  </a:cubicBezTo>
                  <a:cubicBezTo>
                    <a:pt x="75022" y="68200"/>
                    <a:pt x="75221" y="68418"/>
                    <a:pt x="75399" y="68656"/>
                  </a:cubicBezTo>
                  <a:cubicBezTo>
                    <a:pt x="75597" y="68874"/>
                    <a:pt x="75776" y="69112"/>
                    <a:pt x="75974" y="69330"/>
                  </a:cubicBezTo>
                  <a:lnTo>
                    <a:pt x="76589" y="69985"/>
                  </a:lnTo>
                  <a:lnTo>
                    <a:pt x="77243" y="70620"/>
                  </a:lnTo>
                  <a:cubicBezTo>
                    <a:pt x="78136" y="71413"/>
                    <a:pt x="79088" y="72166"/>
                    <a:pt x="80139" y="72781"/>
                  </a:cubicBezTo>
                  <a:lnTo>
                    <a:pt x="80535" y="73019"/>
                  </a:lnTo>
                  <a:lnTo>
                    <a:pt x="80932" y="73237"/>
                  </a:lnTo>
                  <a:cubicBezTo>
                    <a:pt x="81210" y="73376"/>
                    <a:pt x="81467" y="73535"/>
                    <a:pt x="81745" y="73674"/>
                  </a:cubicBezTo>
                  <a:cubicBezTo>
                    <a:pt x="82023" y="73793"/>
                    <a:pt x="82300" y="73931"/>
                    <a:pt x="82598" y="74050"/>
                  </a:cubicBezTo>
                  <a:cubicBezTo>
                    <a:pt x="82876" y="74189"/>
                    <a:pt x="83153" y="74288"/>
                    <a:pt x="83451" y="74407"/>
                  </a:cubicBezTo>
                  <a:cubicBezTo>
                    <a:pt x="85924" y="75356"/>
                    <a:pt x="88622" y="75852"/>
                    <a:pt x="91361" y="75852"/>
                  </a:cubicBezTo>
                  <a:cubicBezTo>
                    <a:pt x="93716" y="75852"/>
                    <a:pt x="96102" y="75486"/>
                    <a:pt x="98403" y="74725"/>
                  </a:cubicBezTo>
                  <a:cubicBezTo>
                    <a:pt x="99633" y="74308"/>
                    <a:pt x="100843" y="73793"/>
                    <a:pt x="102033" y="73198"/>
                  </a:cubicBezTo>
                  <a:cubicBezTo>
                    <a:pt x="103203" y="72583"/>
                    <a:pt x="104333" y="71889"/>
                    <a:pt x="105424" y="71095"/>
                  </a:cubicBezTo>
                  <a:cubicBezTo>
                    <a:pt x="106515" y="70322"/>
                    <a:pt x="107526" y="69430"/>
                    <a:pt x="108498" y="68498"/>
                  </a:cubicBezTo>
                  <a:cubicBezTo>
                    <a:pt x="109469" y="67566"/>
                    <a:pt x="110382" y="66534"/>
                    <a:pt x="111215" y="65444"/>
                  </a:cubicBezTo>
                  <a:cubicBezTo>
                    <a:pt x="112047" y="64373"/>
                    <a:pt x="112821" y="63222"/>
                    <a:pt x="113515" y="62013"/>
                  </a:cubicBezTo>
                  <a:cubicBezTo>
                    <a:pt x="114189" y="60803"/>
                    <a:pt x="114804" y="59554"/>
                    <a:pt x="115339" y="58245"/>
                  </a:cubicBezTo>
                  <a:cubicBezTo>
                    <a:pt x="116410" y="55647"/>
                    <a:pt x="117164" y="52890"/>
                    <a:pt x="117620" y="50055"/>
                  </a:cubicBezTo>
                  <a:cubicBezTo>
                    <a:pt x="118512" y="44383"/>
                    <a:pt x="118195" y="38394"/>
                    <a:pt x="116648" y="32603"/>
                  </a:cubicBezTo>
                  <a:cubicBezTo>
                    <a:pt x="115201" y="27268"/>
                    <a:pt x="112781" y="22330"/>
                    <a:pt x="109727" y="18146"/>
                  </a:cubicBezTo>
                  <a:cubicBezTo>
                    <a:pt x="109529" y="17868"/>
                    <a:pt x="109331" y="17611"/>
                    <a:pt x="109152" y="17353"/>
                  </a:cubicBezTo>
                  <a:cubicBezTo>
                    <a:pt x="108954" y="17095"/>
                    <a:pt x="108775" y="16837"/>
                    <a:pt x="108557" y="16599"/>
                  </a:cubicBezTo>
                  <a:cubicBezTo>
                    <a:pt x="108141" y="16103"/>
                    <a:pt x="107724" y="15608"/>
                    <a:pt x="107328" y="15132"/>
                  </a:cubicBezTo>
                  <a:cubicBezTo>
                    <a:pt x="106891" y="14656"/>
                    <a:pt x="106455" y="14200"/>
                    <a:pt x="106039" y="13743"/>
                  </a:cubicBezTo>
                  <a:cubicBezTo>
                    <a:pt x="105602" y="13287"/>
                    <a:pt x="105146" y="12851"/>
                    <a:pt x="104690" y="12415"/>
                  </a:cubicBezTo>
                  <a:cubicBezTo>
                    <a:pt x="102885" y="10729"/>
                    <a:pt x="100962" y="9262"/>
                    <a:pt x="99018" y="7973"/>
                  </a:cubicBezTo>
                  <a:cubicBezTo>
                    <a:pt x="97075" y="6703"/>
                    <a:pt x="95092" y="5613"/>
                    <a:pt x="93148" y="4681"/>
                  </a:cubicBezTo>
                  <a:cubicBezTo>
                    <a:pt x="91205" y="3768"/>
                    <a:pt x="89281" y="2995"/>
                    <a:pt x="87417" y="2380"/>
                  </a:cubicBezTo>
                  <a:cubicBezTo>
                    <a:pt x="86485" y="2083"/>
                    <a:pt x="85592" y="1785"/>
                    <a:pt x="84680" y="1547"/>
                  </a:cubicBezTo>
                  <a:cubicBezTo>
                    <a:pt x="84244" y="1448"/>
                    <a:pt x="83808" y="1309"/>
                    <a:pt x="83371" y="1210"/>
                  </a:cubicBezTo>
                  <a:cubicBezTo>
                    <a:pt x="82935" y="1111"/>
                    <a:pt x="82499" y="1012"/>
                    <a:pt x="82082" y="932"/>
                  </a:cubicBezTo>
                  <a:cubicBezTo>
                    <a:pt x="81646" y="833"/>
                    <a:pt x="81230" y="754"/>
                    <a:pt x="80833" y="675"/>
                  </a:cubicBezTo>
                  <a:cubicBezTo>
                    <a:pt x="80416" y="615"/>
                    <a:pt x="80000" y="536"/>
                    <a:pt x="79603" y="476"/>
                  </a:cubicBezTo>
                  <a:cubicBezTo>
                    <a:pt x="79207" y="417"/>
                    <a:pt x="78830" y="357"/>
                    <a:pt x="78433" y="318"/>
                  </a:cubicBezTo>
                  <a:cubicBezTo>
                    <a:pt x="78255" y="278"/>
                    <a:pt x="78057" y="258"/>
                    <a:pt x="77878" y="238"/>
                  </a:cubicBezTo>
                  <a:cubicBezTo>
                    <a:pt x="77680" y="219"/>
                    <a:pt x="77481" y="199"/>
                    <a:pt x="77303" y="179"/>
                  </a:cubicBezTo>
                  <a:lnTo>
                    <a:pt x="77323" y="179"/>
                  </a:lnTo>
                  <a:cubicBezTo>
                    <a:pt x="76192" y="80"/>
                    <a:pt x="75082" y="80"/>
                    <a:pt x="73991" y="40"/>
                  </a:cubicBezTo>
                  <a:cubicBezTo>
                    <a:pt x="73436" y="20"/>
                    <a:pt x="72881" y="0"/>
                    <a:pt x="7234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
            <p:cNvSpPr/>
            <p:nvPr/>
          </p:nvSpPr>
          <p:spPr>
            <a:xfrm>
              <a:off x="6837022" y="2169227"/>
              <a:ext cx="2098953" cy="3059364"/>
            </a:xfrm>
            <a:custGeom>
              <a:rect b="b" l="l" r="r" t="t"/>
              <a:pathLst>
                <a:path extrusionOk="0" h="95389" w="65444">
                  <a:moveTo>
                    <a:pt x="46029" y="91423"/>
                  </a:moveTo>
                  <a:lnTo>
                    <a:pt x="46029" y="91423"/>
                  </a:lnTo>
                  <a:cubicBezTo>
                    <a:pt x="45989" y="91442"/>
                    <a:pt x="45969" y="91462"/>
                    <a:pt x="45969" y="91462"/>
                  </a:cubicBezTo>
                  <a:cubicBezTo>
                    <a:pt x="45969" y="91462"/>
                    <a:pt x="46009" y="91462"/>
                    <a:pt x="46029" y="91423"/>
                  </a:cubicBezTo>
                  <a:close/>
                  <a:moveTo>
                    <a:pt x="8151" y="1"/>
                  </a:moveTo>
                  <a:lnTo>
                    <a:pt x="8134" y="261"/>
                  </a:lnTo>
                  <a:lnTo>
                    <a:pt x="8131" y="278"/>
                  </a:lnTo>
                  <a:cubicBezTo>
                    <a:pt x="8132" y="278"/>
                    <a:pt x="8132" y="278"/>
                    <a:pt x="8133" y="278"/>
                  </a:cubicBezTo>
                  <a:lnTo>
                    <a:pt x="8133" y="278"/>
                  </a:lnTo>
                  <a:lnTo>
                    <a:pt x="8131" y="298"/>
                  </a:lnTo>
                  <a:cubicBezTo>
                    <a:pt x="10808" y="595"/>
                    <a:pt x="13862" y="1210"/>
                    <a:pt x="17135" y="2241"/>
                  </a:cubicBezTo>
                  <a:cubicBezTo>
                    <a:pt x="17333" y="2321"/>
                    <a:pt x="17551" y="2380"/>
                    <a:pt x="17749" y="2440"/>
                  </a:cubicBezTo>
                  <a:cubicBezTo>
                    <a:pt x="17948" y="2519"/>
                    <a:pt x="18166" y="2579"/>
                    <a:pt x="18364" y="2658"/>
                  </a:cubicBezTo>
                  <a:cubicBezTo>
                    <a:pt x="18781" y="2817"/>
                    <a:pt x="19197" y="2955"/>
                    <a:pt x="19633" y="3114"/>
                  </a:cubicBezTo>
                  <a:cubicBezTo>
                    <a:pt x="20050" y="3273"/>
                    <a:pt x="20466" y="3451"/>
                    <a:pt x="20903" y="3610"/>
                  </a:cubicBezTo>
                  <a:cubicBezTo>
                    <a:pt x="21101" y="3709"/>
                    <a:pt x="21319" y="3788"/>
                    <a:pt x="21537" y="3887"/>
                  </a:cubicBezTo>
                  <a:cubicBezTo>
                    <a:pt x="21755" y="3967"/>
                    <a:pt x="21954" y="4066"/>
                    <a:pt x="22172" y="4165"/>
                  </a:cubicBezTo>
                  <a:cubicBezTo>
                    <a:pt x="23897" y="4899"/>
                    <a:pt x="25622" y="5811"/>
                    <a:pt x="27368" y="6842"/>
                  </a:cubicBezTo>
                  <a:cubicBezTo>
                    <a:pt x="29113" y="7854"/>
                    <a:pt x="30838" y="9044"/>
                    <a:pt x="32504" y="10372"/>
                  </a:cubicBezTo>
                  <a:cubicBezTo>
                    <a:pt x="34190" y="11721"/>
                    <a:pt x="35796" y="13208"/>
                    <a:pt x="37283" y="14894"/>
                  </a:cubicBezTo>
                  <a:cubicBezTo>
                    <a:pt x="38771" y="16579"/>
                    <a:pt x="40179" y="18404"/>
                    <a:pt x="41428" y="20367"/>
                  </a:cubicBezTo>
                  <a:cubicBezTo>
                    <a:pt x="42677" y="22350"/>
                    <a:pt x="43788" y="24452"/>
                    <a:pt x="44740" y="26674"/>
                  </a:cubicBezTo>
                  <a:cubicBezTo>
                    <a:pt x="45791" y="29172"/>
                    <a:pt x="46624" y="31731"/>
                    <a:pt x="47199" y="34309"/>
                  </a:cubicBezTo>
                  <a:cubicBezTo>
                    <a:pt x="47754" y="36887"/>
                    <a:pt x="48072" y="39465"/>
                    <a:pt x="48171" y="42023"/>
                  </a:cubicBezTo>
                  <a:cubicBezTo>
                    <a:pt x="48250" y="44581"/>
                    <a:pt x="48131" y="47120"/>
                    <a:pt x="47734" y="49579"/>
                  </a:cubicBezTo>
                  <a:cubicBezTo>
                    <a:pt x="47536" y="50788"/>
                    <a:pt x="47298" y="51998"/>
                    <a:pt x="47001" y="53188"/>
                  </a:cubicBezTo>
                  <a:cubicBezTo>
                    <a:pt x="46862" y="53783"/>
                    <a:pt x="46683" y="54358"/>
                    <a:pt x="46505" y="54933"/>
                  </a:cubicBezTo>
                  <a:cubicBezTo>
                    <a:pt x="46326" y="55508"/>
                    <a:pt x="46148" y="56103"/>
                    <a:pt x="45930" y="56658"/>
                  </a:cubicBezTo>
                  <a:cubicBezTo>
                    <a:pt x="44304" y="61160"/>
                    <a:pt x="41745" y="65186"/>
                    <a:pt x="38473" y="68260"/>
                  </a:cubicBezTo>
                  <a:cubicBezTo>
                    <a:pt x="37660" y="69033"/>
                    <a:pt x="36827" y="69747"/>
                    <a:pt x="35935" y="70402"/>
                  </a:cubicBezTo>
                  <a:cubicBezTo>
                    <a:pt x="35062" y="71076"/>
                    <a:pt x="34150" y="71651"/>
                    <a:pt x="33218" y="72206"/>
                  </a:cubicBezTo>
                  <a:cubicBezTo>
                    <a:pt x="31334" y="73257"/>
                    <a:pt x="29371" y="74110"/>
                    <a:pt x="27368" y="74626"/>
                  </a:cubicBezTo>
                  <a:cubicBezTo>
                    <a:pt x="25503" y="75122"/>
                    <a:pt x="23617" y="75354"/>
                    <a:pt x="21763" y="75354"/>
                  </a:cubicBezTo>
                  <a:cubicBezTo>
                    <a:pt x="19614" y="75354"/>
                    <a:pt x="17508" y="75042"/>
                    <a:pt x="15528" y="74467"/>
                  </a:cubicBezTo>
                  <a:cubicBezTo>
                    <a:pt x="11859" y="73376"/>
                    <a:pt x="8647" y="71353"/>
                    <a:pt x="6346" y="68696"/>
                  </a:cubicBezTo>
                  <a:cubicBezTo>
                    <a:pt x="4066" y="66019"/>
                    <a:pt x="2678" y="62846"/>
                    <a:pt x="2162" y="59712"/>
                  </a:cubicBezTo>
                  <a:cubicBezTo>
                    <a:pt x="1904" y="58146"/>
                    <a:pt x="1864" y="56579"/>
                    <a:pt x="2043" y="55092"/>
                  </a:cubicBezTo>
                  <a:cubicBezTo>
                    <a:pt x="2102" y="54715"/>
                    <a:pt x="2162" y="54338"/>
                    <a:pt x="2221" y="53981"/>
                  </a:cubicBezTo>
                  <a:cubicBezTo>
                    <a:pt x="2301" y="53604"/>
                    <a:pt x="2400" y="53267"/>
                    <a:pt x="2479" y="52910"/>
                  </a:cubicBezTo>
                  <a:cubicBezTo>
                    <a:pt x="2658" y="52196"/>
                    <a:pt x="2896" y="51502"/>
                    <a:pt x="3213" y="50868"/>
                  </a:cubicBezTo>
                  <a:lnTo>
                    <a:pt x="2975" y="50749"/>
                  </a:lnTo>
                  <a:cubicBezTo>
                    <a:pt x="2003" y="52434"/>
                    <a:pt x="1329" y="54219"/>
                    <a:pt x="873" y="56024"/>
                  </a:cubicBezTo>
                  <a:cubicBezTo>
                    <a:pt x="437" y="57829"/>
                    <a:pt x="218" y="59633"/>
                    <a:pt x="139" y="61398"/>
                  </a:cubicBezTo>
                  <a:cubicBezTo>
                    <a:pt x="0" y="64928"/>
                    <a:pt x="456" y="68280"/>
                    <a:pt x="1210" y="71393"/>
                  </a:cubicBezTo>
                  <a:cubicBezTo>
                    <a:pt x="1587" y="72940"/>
                    <a:pt x="2063" y="74427"/>
                    <a:pt x="2578" y="75835"/>
                  </a:cubicBezTo>
                  <a:cubicBezTo>
                    <a:pt x="3114" y="77263"/>
                    <a:pt x="3709" y="78612"/>
                    <a:pt x="4363" y="79881"/>
                  </a:cubicBezTo>
                  <a:cubicBezTo>
                    <a:pt x="5672" y="82459"/>
                    <a:pt x="7239" y="84700"/>
                    <a:pt x="8964" y="86604"/>
                  </a:cubicBezTo>
                  <a:cubicBezTo>
                    <a:pt x="10729" y="88488"/>
                    <a:pt x="12673" y="89975"/>
                    <a:pt x="14616" y="91145"/>
                  </a:cubicBezTo>
                  <a:cubicBezTo>
                    <a:pt x="15588" y="91740"/>
                    <a:pt x="16579" y="92216"/>
                    <a:pt x="17551" y="92672"/>
                  </a:cubicBezTo>
                  <a:cubicBezTo>
                    <a:pt x="18027" y="92870"/>
                    <a:pt x="18503" y="93088"/>
                    <a:pt x="18999" y="93267"/>
                  </a:cubicBezTo>
                  <a:cubicBezTo>
                    <a:pt x="19237" y="93366"/>
                    <a:pt x="19475" y="93445"/>
                    <a:pt x="19713" y="93545"/>
                  </a:cubicBezTo>
                  <a:cubicBezTo>
                    <a:pt x="19951" y="93624"/>
                    <a:pt x="20189" y="93703"/>
                    <a:pt x="20427" y="93783"/>
                  </a:cubicBezTo>
                  <a:cubicBezTo>
                    <a:pt x="22330" y="94417"/>
                    <a:pt x="24155" y="94814"/>
                    <a:pt x="25860" y="95052"/>
                  </a:cubicBezTo>
                  <a:cubicBezTo>
                    <a:pt x="27586" y="95290"/>
                    <a:pt x="29192" y="95389"/>
                    <a:pt x="30679" y="95389"/>
                  </a:cubicBezTo>
                  <a:cubicBezTo>
                    <a:pt x="32147" y="95389"/>
                    <a:pt x="33515" y="95270"/>
                    <a:pt x="34745" y="95111"/>
                  </a:cubicBezTo>
                  <a:cubicBezTo>
                    <a:pt x="35379" y="95032"/>
                    <a:pt x="35955" y="94933"/>
                    <a:pt x="36510" y="94834"/>
                  </a:cubicBezTo>
                  <a:cubicBezTo>
                    <a:pt x="37065" y="94734"/>
                    <a:pt x="37601" y="94635"/>
                    <a:pt x="38096" y="94497"/>
                  </a:cubicBezTo>
                  <a:cubicBezTo>
                    <a:pt x="40099" y="94021"/>
                    <a:pt x="41626" y="93485"/>
                    <a:pt x="42796" y="93009"/>
                  </a:cubicBezTo>
                  <a:cubicBezTo>
                    <a:pt x="43372" y="92771"/>
                    <a:pt x="43867" y="92553"/>
                    <a:pt x="44264" y="92355"/>
                  </a:cubicBezTo>
                  <a:cubicBezTo>
                    <a:pt x="44680" y="92156"/>
                    <a:pt x="44998" y="91998"/>
                    <a:pt x="45256" y="91859"/>
                  </a:cubicBezTo>
                  <a:cubicBezTo>
                    <a:pt x="45493" y="91720"/>
                    <a:pt x="45672" y="91621"/>
                    <a:pt x="45791" y="91561"/>
                  </a:cubicBezTo>
                  <a:cubicBezTo>
                    <a:pt x="45850" y="91522"/>
                    <a:pt x="45910" y="91502"/>
                    <a:pt x="45930" y="91482"/>
                  </a:cubicBezTo>
                  <a:cubicBezTo>
                    <a:pt x="45969" y="91462"/>
                    <a:pt x="45969" y="91462"/>
                    <a:pt x="45969" y="91462"/>
                  </a:cubicBezTo>
                  <a:lnTo>
                    <a:pt x="45930" y="91462"/>
                  </a:lnTo>
                  <a:cubicBezTo>
                    <a:pt x="45910" y="91482"/>
                    <a:pt x="45850" y="91502"/>
                    <a:pt x="45791" y="91542"/>
                  </a:cubicBezTo>
                  <a:cubicBezTo>
                    <a:pt x="45672" y="91601"/>
                    <a:pt x="45493" y="91680"/>
                    <a:pt x="45236" y="91819"/>
                  </a:cubicBezTo>
                  <a:cubicBezTo>
                    <a:pt x="44978" y="91938"/>
                    <a:pt x="44661" y="92097"/>
                    <a:pt x="44244" y="92275"/>
                  </a:cubicBezTo>
                  <a:cubicBezTo>
                    <a:pt x="43847" y="92474"/>
                    <a:pt x="43352" y="92672"/>
                    <a:pt x="42777" y="92910"/>
                  </a:cubicBezTo>
                  <a:cubicBezTo>
                    <a:pt x="41607" y="93366"/>
                    <a:pt x="40080" y="93921"/>
                    <a:pt x="38077" y="94378"/>
                  </a:cubicBezTo>
                  <a:cubicBezTo>
                    <a:pt x="37581" y="94497"/>
                    <a:pt x="37045" y="94596"/>
                    <a:pt x="36490" y="94695"/>
                  </a:cubicBezTo>
                  <a:cubicBezTo>
                    <a:pt x="35935" y="94794"/>
                    <a:pt x="35360" y="94893"/>
                    <a:pt x="34745" y="94953"/>
                  </a:cubicBezTo>
                  <a:cubicBezTo>
                    <a:pt x="33496" y="95111"/>
                    <a:pt x="32147" y="95210"/>
                    <a:pt x="30679" y="95210"/>
                  </a:cubicBezTo>
                  <a:cubicBezTo>
                    <a:pt x="29192" y="95210"/>
                    <a:pt x="27606" y="95111"/>
                    <a:pt x="25900" y="94873"/>
                  </a:cubicBezTo>
                  <a:cubicBezTo>
                    <a:pt x="24195" y="94615"/>
                    <a:pt x="22370" y="94219"/>
                    <a:pt x="20486" y="93584"/>
                  </a:cubicBezTo>
                  <a:cubicBezTo>
                    <a:pt x="20268" y="93505"/>
                    <a:pt x="20030" y="93426"/>
                    <a:pt x="19792" y="93346"/>
                  </a:cubicBezTo>
                  <a:cubicBezTo>
                    <a:pt x="19554" y="93267"/>
                    <a:pt x="19316" y="93168"/>
                    <a:pt x="19078" y="93088"/>
                  </a:cubicBezTo>
                  <a:cubicBezTo>
                    <a:pt x="18582" y="92910"/>
                    <a:pt x="18126" y="92692"/>
                    <a:pt x="17630" y="92474"/>
                  </a:cubicBezTo>
                  <a:cubicBezTo>
                    <a:pt x="16679" y="92018"/>
                    <a:pt x="15687" y="91542"/>
                    <a:pt x="14715" y="90947"/>
                  </a:cubicBezTo>
                  <a:cubicBezTo>
                    <a:pt x="12792" y="89777"/>
                    <a:pt x="10868" y="88309"/>
                    <a:pt x="9143" y="86445"/>
                  </a:cubicBezTo>
                  <a:cubicBezTo>
                    <a:pt x="7417" y="84561"/>
                    <a:pt x="5870" y="82320"/>
                    <a:pt x="4581" y="79782"/>
                  </a:cubicBezTo>
                  <a:cubicBezTo>
                    <a:pt x="3927" y="78493"/>
                    <a:pt x="3332" y="77164"/>
                    <a:pt x="2816" y="75756"/>
                  </a:cubicBezTo>
                  <a:cubicBezTo>
                    <a:pt x="2281" y="74328"/>
                    <a:pt x="1825" y="72861"/>
                    <a:pt x="1448" y="71314"/>
                  </a:cubicBezTo>
                  <a:cubicBezTo>
                    <a:pt x="694" y="68240"/>
                    <a:pt x="258" y="64888"/>
                    <a:pt x="397" y="61398"/>
                  </a:cubicBezTo>
                  <a:cubicBezTo>
                    <a:pt x="476" y="59653"/>
                    <a:pt x="694" y="57848"/>
                    <a:pt x="1131" y="56083"/>
                  </a:cubicBezTo>
                  <a:cubicBezTo>
                    <a:pt x="1402" y="54974"/>
                    <a:pt x="1765" y="53872"/>
                    <a:pt x="2230" y="52797"/>
                  </a:cubicBezTo>
                  <a:lnTo>
                    <a:pt x="2230" y="52797"/>
                  </a:lnTo>
                  <a:cubicBezTo>
                    <a:pt x="2227" y="52808"/>
                    <a:pt x="2224" y="52820"/>
                    <a:pt x="2221" y="52831"/>
                  </a:cubicBezTo>
                  <a:cubicBezTo>
                    <a:pt x="2142" y="53188"/>
                    <a:pt x="2043" y="53545"/>
                    <a:pt x="1964" y="53922"/>
                  </a:cubicBezTo>
                  <a:cubicBezTo>
                    <a:pt x="1904" y="54299"/>
                    <a:pt x="1845" y="54675"/>
                    <a:pt x="1785" y="55052"/>
                  </a:cubicBezTo>
                  <a:cubicBezTo>
                    <a:pt x="1607" y="56559"/>
                    <a:pt x="1646" y="58166"/>
                    <a:pt x="1904" y="59752"/>
                  </a:cubicBezTo>
                  <a:cubicBezTo>
                    <a:pt x="2420" y="62925"/>
                    <a:pt x="3828" y="66158"/>
                    <a:pt x="6148" y="68855"/>
                  </a:cubicBezTo>
                  <a:cubicBezTo>
                    <a:pt x="8468" y="71572"/>
                    <a:pt x="11741" y="73634"/>
                    <a:pt x="15469" y="74725"/>
                  </a:cubicBezTo>
                  <a:cubicBezTo>
                    <a:pt x="17457" y="75310"/>
                    <a:pt x="19582" y="75626"/>
                    <a:pt x="21756" y="75626"/>
                  </a:cubicBezTo>
                  <a:cubicBezTo>
                    <a:pt x="23636" y="75626"/>
                    <a:pt x="25552" y="75389"/>
                    <a:pt x="27447" y="74883"/>
                  </a:cubicBezTo>
                  <a:cubicBezTo>
                    <a:pt x="29490" y="74368"/>
                    <a:pt x="31473" y="73515"/>
                    <a:pt x="33377" y="72444"/>
                  </a:cubicBezTo>
                  <a:cubicBezTo>
                    <a:pt x="34309" y="71889"/>
                    <a:pt x="35241" y="71314"/>
                    <a:pt x="36133" y="70640"/>
                  </a:cubicBezTo>
                  <a:cubicBezTo>
                    <a:pt x="37025" y="69965"/>
                    <a:pt x="37878" y="69231"/>
                    <a:pt x="38691" y="68458"/>
                  </a:cubicBezTo>
                  <a:cubicBezTo>
                    <a:pt x="39504" y="67685"/>
                    <a:pt x="40278" y="66832"/>
                    <a:pt x="41031" y="65959"/>
                  </a:cubicBezTo>
                  <a:cubicBezTo>
                    <a:pt x="41745" y="65067"/>
                    <a:pt x="42439" y="64135"/>
                    <a:pt x="43074" y="63143"/>
                  </a:cubicBezTo>
                  <a:cubicBezTo>
                    <a:pt x="43689" y="62152"/>
                    <a:pt x="44284" y="61140"/>
                    <a:pt x="44799" y="60050"/>
                  </a:cubicBezTo>
                  <a:cubicBezTo>
                    <a:pt x="44938" y="59792"/>
                    <a:pt x="45077" y="59534"/>
                    <a:pt x="45196" y="59256"/>
                  </a:cubicBezTo>
                  <a:cubicBezTo>
                    <a:pt x="45315" y="58979"/>
                    <a:pt x="45434" y="58701"/>
                    <a:pt x="45553" y="58423"/>
                  </a:cubicBezTo>
                  <a:cubicBezTo>
                    <a:pt x="45791" y="57868"/>
                    <a:pt x="46009" y="57313"/>
                    <a:pt x="46207" y="56738"/>
                  </a:cubicBezTo>
                  <a:cubicBezTo>
                    <a:pt x="46426" y="56183"/>
                    <a:pt x="46604" y="55607"/>
                    <a:pt x="46802" y="55012"/>
                  </a:cubicBezTo>
                  <a:cubicBezTo>
                    <a:pt x="46961" y="54437"/>
                    <a:pt x="47159" y="53842"/>
                    <a:pt x="47298" y="53247"/>
                  </a:cubicBezTo>
                  <a:cubicBezTo>
                    <a:pt x="47596" y="52058"/>
                    <a:pt x="47834" y="50848"/>
                    <a:pt x="48032" y="49618"/>
                  </a:cubicBezTo>
                  <a:cubicBezTo>
                    <a:pt x="48429" y="47139"/>
                    <a:pt x="48548" y="44581"/>
                    <a:pt x="48468" y="42023"/>
                  </a:cubicBezTo>
                  <a:cubicBezTo>
                    <a:pt x="48369" y="39445"/>
                    <a:pt x="48052" y="36827"/>
                    <a:pt x="47477" y="34229"/>
                  </a:cubicBezTo>
                  <a:cubicBezTo>
                    <a:pt x="46902" y="31631"/>
                    <a:pt x="46088" y="29053"/>
                    <a:pt x="45018" y="26535"/>
                  </a:cubicBezTo>
                  <a:cubicBezTo>
                    <a:pt x="44046" y="24314"/>
                    <a:pt x="42935" y="22192"/>
                    <a:pt x="41686" y="20209"/>
                  </a:cubicBezTo>
                  <a:cubicBezTo>
                    <a:pt x="40417" y="18225"/>
                    <a:pt x="39009" y="16381"/>
                    <a:pt x="37521" y="14696"/>
                  </a:cubicBezTo>
                  <a:cubicBezTo>
                    <a:pt x="36014" y="12990"/>
                    <a:pt x="34388" y="11483"/>
                    <a:pt x="32702" y="10134"/>
                  </a:cubicBezTo>
                  <a:cubicBezTo>
                    <a:pt x="31017" y="8786"/>
                    <a:pt x="29291" y="7596"/>
                    <a:pt x="27526" y="6585"/>
                  </a:cubicBezTo>
                  <a:cubicBezTo>
                    <a:pt x="25781" y="5553"/>
                    <a:pt x="24036" y="4641"/>
                    <a:pt x="22291" y="3887"/>
                  </a:cubicBezTo>
                  <a:cubicBezTo>
                    <a:pt x="22092" y="3788"/>
                    <a:pt x="21874" y="3689"/>
                    <a:pt x="21656" y="3610"/>
                  </a:cubicBezTo>
                  <a:cubicBezTo>
                    <a:pt x="21438" y="3511"/>
                    <a:pt x="21220" y="3431"/>
                    <a:pt x="21002" y="3332"/>
                  </a:cubicBezTo>
                  <a:cubicBezTo>
                    <a:pt x="20585" y="3174"/>
                    <a:pt x="20149" y="2995"/>
                    <a:pt x="19733" y="2836"/>
                  </a:cubicBezTo>
                  <a:cubicBezTo>
                    <a:pt x="19316" y="2678"/>
                    <a:pt x="18880" y="2519"/>
                    <a:pt x="18463" y="2380"/>
                  </a:cubicBezTo>
                  <a:cubicBezTo>
                    <a:pt x="18265" y="2301"/>
                    <a:pt x="18047" y="2241"/>
                    <a:pt x="17849" y="2162"/>
                  </a:cubicBezTo>
                  <a:cubicBezTo>
                    <a:pt x="17630" y="2083"/>
                    <a:pt x="17432" y="2023"/>
                    <a:pt x="17234" y="1964"/>
                  </a:cubicBezTo>
                  <a:cubicBezTo>
                    <a:pt x="15495" y="1412"/>
                    <a:pt x="13822" y="981"/>
                    <a:pt x="12238" y="652"/>
                  </a:cubicBezTo>
                  <a:lnTo>
                    <a:pt x="12238" y="652"/>
                  </a:lnTo>
                  <a:cubicBezTo>
                    <a:pt x="17320" y="1201"/>
                    <a:pt x="22167" y="2069"/>
                    <a:pt x="26693" y="3431"/>
                  </a:cubicBezTo>
                  <a:cubicBezTo>
                    <a:pt x="32425" y="5137"/>
                    <a:pt x="37581" y="7695"/>
                    <a:pt x="41904" y="10928"/>
                  </a:cubicBezTo>
                  <a:cubicBezTo>
                    <a:pt x="44066" y="12534"/>
                    <a:pt x="46049" y="14259"/>
                    <a:pt x="47853" y="16064"/>
                  </a:cubicBezTo>
                  <a:cubicBezTo>
                    <a:pt x="49678" y="17869"/>
                    <a:pt x="51324" y="19713"/>
                    <a:pt x="52851" y="21597"/>
                  </a:cubicBezTo>
                  <a:cubicBezTo>
                    <a:pt x="55885" y="25365"/>
                    <a:pt x="58166" y="29351"/>
                    <a:pt x="59911" y="33277"/>
                  </a:cubicBezTo>
                  <a:cubicBezTo>
                    <a:pt x="61676" y="37204"/>
                    <a:pt x="62925" y="41071"/>
                    <a:pt x="63778" y="44760"/>
                  </a:cubicBezTo>
                  <a:cubicBezTo>
                    <a:pt x="64631" y="48468"/>
                    <a:pt x="65067" y="51998"/>
                    <a:pt x="65166" y="55310"/>
                  </a:cubicBezTo>
                  <a:cubicBezTo>
                    <a:pt x="65365" y="61934"/>
                    <a:pt x="64115" y="67625"/>
                    <a:pt x="62310" y="72127"/>
                  </a:cubicBezTo>
                  <a:cubicBezTo>
                    <a:pt x="60526" y="76668"/>
                    <a:pt x="58285" y="80119"/>
                    <a:pt x="56202" y="82697"/>
                  </a:cubicBezTo>
                  <a:cubicBezTo>
                    <a:pt x="55925" y="83014"/>
                    <a:pt x="55667" y="83332"/>
                    <a:pt x="55429" y="83629"/>
                  </a:cubicBezTo>
                  <a:cubicBezTo>
                    <a:pt x="55171" y="83926"/>
                    <a:pt x="54913" y="84224"/>
                    <a:pt x="54656" y="84502"/>
                  </a:cubicBezTo>
                  <a:cubicBezTo>
                    <a:pt x="54537" y="84640"/>
                    <a:pt x="54418" y="84779"/>
                    <a:pt x="54279" y="84898"/>
                  </a:cubicBezTo>
                  <a:cubicBezTo>
                    <a:pt x="54160" y="85037"/>
                    <a:pt x="54041" y="85156"/>
                    <a:pt x="53922" y="85275"/>
                  </a:cubicBezTo>
                  <a:cubicBezTo>
                    <a:pt x="53664" y="85533"/>
                    <a:pt x="53426" y="85771"/>
                    <a:pt x="53188" y="86009"/>
                  </a:cubicBezTo>
                  <a:cubicBezTo>
                    <a:pt x="52712" y="86465"/>
                    <a:pt x="52276" y="86901"/>
                    <a:pt x="51840" y="87278"/>
                  </a:cubicBezTo>
                  <a:cubicBezTo>
                    <a:pt x="51403" y="87675"/>
                    <a:pt x="50987" y="88012"/>
                    <a:pt x="50590" y="88329"/>
                  </a:cubicBezTo>
                  <a:cubicBezTo>
                    <a:pt x="49023" y="89578"/>
                    <a:pt x="47834" y="90332"/>
                    <a:pt x="47080" y="90808"/>
                  </a:cubicBezTo>
                  <a:cubicBezTo>
                    <a:pt x="46703" y="91026"/>
                    <a:pt x="46426" y="91205"/>
                    <a:pt x="46227" y="91304"/>
                  </a:cubicBezTo>
                  <a:cubicBezTo>
                    <a:pt x="46148" y="91363"/>
                    <a:pt x="46089" y="91402"/>
                    <a:pt x="46030" y="91422"/>
                  </a:cubicBezTo>
                  <a:lnTo>
                    <a:pt x="46030" y="91422"/>
                  </a:lnTo>
                  <a:cubicBezTo>
                    <a:pt x="46089" y="91402"/>
                    <a:pt x="46149" y="91363"/>
                    <a:pt x="46247" y="91324"/>
                  </a:cubicBezTo>
                  <a:cubicBezTo>
                    <a:pt x="46426" y="91224"/>
                    <a:pt x="46723" y="91066"/>
                    <a:pt x="47100" y="90848"/>
                  </a:cubicBezTo>
                  <a:cubicBezTo>
                    <a:pt x="47873" y="90372"/>
                    <a:pt x="49063" y="89638"/>
                    <a:pt x="50650" y="88408"/>
                  </a:cubicBezTo>
                  <a:cubicBezTo>
                    <a:pt x="51046" y="88091"/>
                    <a:pt x="51463" y="87754"/>
                    <a:pt x="51899" y="87357"/>
                  </a:cubicBezTo>
                  <a:cubicBezTo>
                    <a:pt x="52335" y="86980"/>
                    <a:pt x="52791" y="86544"/>
                    <a:pt x="53267" y="86108"/>
                  </a:cubicBezTo>
                  <a:cubicBezTo>
                    <a:pt x="53505" y="85870"/>
                    <a:pt x="53743" y="85632"/>
                    <a:pt x="54001" y="85374"/>
                  </a:cubicBezTo>
                  <a:lnTo>
                    <a:pt x="54378" y="84997"/>
                  </a:lnTo>
                  <a:cubicBezTo>
                    <a:pt x="54497" y="84859"/>
                    <a:pt x="54636" y="84720"/>
                    <a:pt x="54755" y="84581"/>
                  </a:cubicBezTo>
                  <a:cubicBezTo>
                    <a:pt x="55013" y="84303"/>
                    <a:pt x="55270" y="84026"/>
                    <a:pt x="55528" y="83728"/>
                  </a:cubicBezTo>
                  <a:cubicBezTo>
                    <a:pt x="55786" y="83431"/>
                    <a:pt x="56044" y="83113"/>
                    <a:pt x="56302" y="82796"/>
                  </a:cubicBezTo>
                  <a:cubicBezTo>
                    <a:pt x="58424" y="80198"/>
                    <a:pt x="60664" y="76767"/>
                    <a:pt x="62489" y="72206"/>
                  </a:cubicBezTo>
                  <a:cubicBezTo>
                    <a:pt x="62707" y="71651"/>
                    <a:pt x="62905" y="71056"/>
                    <a:pt x="63143" y="70441"/>
                  </a:cubicBezTo>
                  <a:cubicBezTo>
                    <a:pt x="63342" y="69846"/>
                    <a:pt x="63520" y="69231"/>
                    <a:pt x="63738" y="68597"/>
                  </a:cubicBezTo>
                  <a:cubicBezTo>
                    <a:pt x="64095" y="67308"/>
                    <a:pt x="64432" y="65979"/>
                    <a:pt x="64690" y="64551"/>
                  </a:cubicBezTo>
                  <a:cubicBezTo>
                    <a:pt x="64750" y="64194"/>
                    <a:pt x="64829" y="63857"/>
                    <a:pt x="64889" y="63480"/>
                  </a:cubicBezTo>
                  <a:cubicBezTo>
                    <a:pt x="64928" y="63123"/>
                    <a:pt x="64988" y="62766"/>
                    <a:pt x="65047" y="62390"/>
                  </a:cubicBezTo>
                  <a:cubicBezTo>
                    <a:pt x="65166" y="61656"/>
                    <a:pt x="65206" y="60883"/>
                    <a:pt x="65265" y="60129"/>
                  </a:cubicBezTo>
                  <a:cubicBezTo>
                    <a:pt x="65424" y="58582"/>
                    <a:pt x="65444" y="56976"/>
                    <a:pt x="65384" y="55310"/>
                  </a:cubicBezTo>
                  <a:cubicBezTo>
                    <a:pt x="65285" y="51978"/>
                    <a:pt x="64849" y="48428"/>
                    <a:pt x="63996" y="44720"/>
                  </a:cubicBezTo>
                  <a:cubicBezTo>
                    <a:pt x="63163" y="41012"/>
                    <a:pt x="61914" y="37125"/>
                    <a:pt x="60149" y="33178"/>
                  </a:cubicBezTo>
                  <a:cubicBezTo>
                    <a:pt x="58384" y="29252"/>
                    <a:pt x="56103" y="25226"/>
                    <a:pt x="53049" y="21438"/>
                  </a:cubicBezTo>
                  <a:cubicBezTo>
                    <a:pt x="51522" y="19554"/>
                    <a:pt x="49876" y="17690"/>
                    <a:pt x="48052" y="15885"/>
                  </a:cubicBezTo>
                  <a:cubicBezTo>
                    <a:pt x="46227" y="14081"/>
                    <a:pt x="44244" y="12316"/>
                    <a:pt x="42063" y="10709"/>
                  </a:cubicBezTo>
                  <a:cubicBezTo>
                    <a:pt x="37720" y="7457"/>
                    <a:pt x="32524" y="4899"/>
                    <a:pt x="26773" y="3174"/>
                  </a:cubicBezTo>
                  <a:cubicBezTo>
                    <a:pt x="21039" y="1434"/>
                    <a:pt x="14793" y="502"/>
                    <a:pt x="8212" y="5"/>
                  </a:cubicBezTo>
                  <a:lnTo>
                    <a:pt x="8212" y="5"/>
                  </a:lnTo>
                  <a:cubicBezTo>
                    <a:pt x="8198" y="4"/>
                    <a:pt x="8185" y="2"/>
                    <a:pt x="8171" y="1"/>
                  </a:cubicBezTo>
                  <a:lnTo>
                    <a:pt x="8171" y="2"/>
                  </a:lnTo>
                  <a:lnTo>
                    <a:pt x="8171" y="2"/>
                  </a:lnTo>
                  <a:cubicBezTo>
                    <a:pt x="8164" y="2"/>
                    <a:pt x="8158" y="1"/>
                    <a:pt x="81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
            <p:cNvSpPr/>
            <p:nvPr/>
          </p:nvSpPr>
          <p:spPr>
            <a:xfrm>
              <a:off x="-669558" y="-3850587"/>
              <a:ext cx="4126672" cy="4639640"/>
            </a:xfrm>
            <a:custGeom>
              <a:rect b="b" l="l" r="r" t="t"/>
              <a:pathLst>
                <a:path extrusionOk="0" h="144661" w="128667">
                  <a:moveTo>
                    <a:pt x="12217" y="54111"/>
                  </a:moveTo>
                  <a:cubicBezTo>
                    <a:pt x="12217" y="54111"/>
                    <a:pt x="12197" y="54171"/>
                    <a:pt x="12177" y="54349"/>
                  </a:cubicBezTo>
                  <a:cubicBezTo>
                    <a:pt x="12217" y="54191"/>
                    <a:pt x="12217" y="54111"/>
                    <a:pt x="12217" y="54111"/>
                  </a:cubicBezTo>
                  <a:close/>
                  <a:moveTo>
                    <a:pt x="9720" y="0"/>
                  </a:moveTo>
                  <a:cubicBezTo>
                    <a:pt x="9121" y="0"/>
                    <a:pt x="8522" y="124"/>
                    <a:pt x="7993" y="388"/>
                  </a:cubicBezTo>
                  <a:cubicBezTo>
                    <a:pt x="7160" y="765"/>
                    <a:pt x="6505" y="1439"/>
                    <a:pt x="6109" y="2233"/>
                  </a:cubicBezTo>
                  <a:cubicBezTo>
                    <a:pt x="5712" y="3026"/>
                    <a:pt x="5553" y="3918"/>
                    <a:pt x="5534" y="4771"/>
                  </a:cubicBezTo>
                  <a:cubicBezTo>
                    <a:pt x="5534" y="5644"/>
                    <a:pt x="5672" y="6516"/>
                    <a:pt x="5891" y="7329"/>
                  </a:cubicBezTo>
                  <a:cubicBezTo>
                    <a:pt x="6129" y="8162"/>
                    <a:pt x="6466" y="8955"/>
                    <a:pt x="6902" y="9689"/>
                  </a:cubicBezTo>
                  <a:cubicBezTo>
                    <a:pt x="7358" y="10423"/>
                    <a:pt x="7834" y="11117"/>
                    <a:pt x="8330" y="11791"/>
                  </a:cubicBezTo>
                  <a:cubicBezTo>
                    <a:pt x="9321" y="13140"/>
                    <a:pt x="10353" y="14449"/>
                    <a:pt x="11086" y="15896"/>
                  </a:cubicBezTo>
                  <a:cubicBezTo>
                    <a:pt x="11443" y="16630"/>
                    <a:pt x="11741" y="17384"/>
                    <a:pt x="11880" y="18177"/>
                  </a:cubicBezTo>
                  <a:cubicBezTo>
                    <a:pt x="12038" y="18970"/>
                    <a:pt x="12078" y="19763"/>
                    <a:pt x="11979" y="20557"/>
                  </a:cubicBezTo>
                  <a:cubicBezTo>
                    <a:pt x="11800" y="22163"/>
                    <a:pt x="11146" y="23650"/>
                    <a:pt x="10333" y="24999"/>
                  </a:cubicBezTo>
                  <a:cubicBezTo>
                    <a:pt x="9520" y="26367"/>
                    <a:pt x="8508" y="27597"/>
                    <a:pt x="7437" y="28747"/>
                  </a:cubicBezTo>
                  <a:cubicBezTo>
                    <a:pt x="6367" y="29897"/>
                    <a:pt x="5276" y="31008"/>
                    <a:pt x="4245" y="32178"/>
                  </a:cubicBezTo>
                  <a:cubicBezTo>
                    <a:pt x="3213" y="33348"/>
                    <a:pt x="2281" y="34597"/>
                    <a:pt x="1567" y="35966"/>
                  </a:cubicBezTo>
                  <a:cubicBezTo>
                    <a:pt x="1210" y="36660"/>
                    <a:pt x="953" y="37374"/>
                    <a:pt x="715" y="38107"/>
                  </a:cubicBezTo>
                  <a:cubicBezTo>
                    <a:pt x="615" y="38484"/>
                    <a:pt x="496" y="38841"/>
                    <a:pt x="437" y="39218"/>
                  </a:cubicBezTo>
                  <a:cubicBezTo>
                    <a:pt x="397" y="39416"/>
                    <a:pt x="338" y="39595"/>
                    <a:pt x="318" y="39773"/>
                  </a:cubicBezTo>
                  <a:lnTo>
                    <a:pt x="219" y="40348"/>
                  </a:lnTo>
                  <a:cubicBezTo>
                    <a:pt x="1" y="41855"/>
                    <a:pt x="1" y="43363"/>
                    <a:pt x="80" y="44850"/>
                  </a:cubicBezTo>
                  <a:cubicBezTo>
                    <a:pt x="278" y="47825"/>
                    <a:pt x="834" y="50700"/>
                    <a:pt x="1329" y="53516"/>
                  </a:cubicBezTo>
                  <a:cubicBezTo>
                    <a:pt x="1825" y="56352"/>
                    <a:pt x="2400" y="59128"/>
                    <a:pt x="2995" y="61845"/>
                  </a:cubicBezTo>
                  <a:cubicBezTo>
                    <a:pt x="4205" y="67279"/>
                    <a:pt x="5593" y="72495"/>
                    <a:pt x="7180" y="77472"/>
                  </a:cubicBezTo>
                  <a:cubicBezTo>
                    <a:pt x="8726" y="82450"/>
                    <a:pt x="10491" y="87170"/>
                    <a:pt x="12375" y="91652"/>
                  </a:cubicBezTo>
                  <a:cubicBezTo>
                    <a:pt x="14259" y="96134"/>
                    <a:pt x="16322" y="100358"/>
                    <a:pt x="18503" y="104324"/>
                  </a:cubicBezTo>
                  <a:cubicBezTo>
                    <a:pt x="20685" y="108290"/>
                    <a:pt x="23005" y="111999"/>
                    <a:pt x="25405" y="115429"/>
                  </a:cubicBezTo>
                  <a:cubicBezTo>
                    <a:pt x="30169" y="122214"/>
                    <a:pt x="35321" y="127931"/>
                    <a:pt x="40555" y="132641"/>
                  </a:cubicBezTo>
                  <a:lnTo>
                    <a:pt x="40555" y="132641"/>
                  </a:lnTo>
                  <a:cubicBezTo>
                    <a:pt x="40608" y="132694"/>
                    <a:pt x="40661" y="132748"/>
                    <a:pt x="40714" y="132802"/>
                  </a:cubicBezTo>
                  <a:lnTo>
                    <a:pt x="40724" y="132792"/>
                  </a:lnTo>
                  <a:lnTo>
                    <a:pt x="40724" y="132792"/>
                  </a:lnTo>
                  <a:cubicBezTo>
                    <a:pt x="40727" y="132795"/>
                    <a:pt x="40731" y="132798"/>
                    <a:pt x="40734" y="132802"/>
                  </a:cubicBezTo>
                  <a:lnTo>
                    <a:pt x="40873" y="132643"/>
                  </a:lnTo>
                  <a:cubicBezTo>
                    <a:pt x="37938" y="129708"/>
                    <a:pt x="35300" y="126694"/>
                    <a:pt x="32941" y="123719"/>
                  </a:cubicBezTo>
                  <a:cubicBezTo>
                    <a:pt x="32643" y="123342"/>
                    <a:pt x="32365" y="122965"/>
                    <a:pt x="32068" y="122608"/>
                  </a:cubicBezTo>
                  <a:cubicBezTo>
                    <a:pt x="31771" y="122232"/>
                    <a:pt x="31473" y="121875"/>
                    <a:pt x="31215" y="121478"/>
                  </a:cubicBezTo>
                  <a:cubicBezTo>
                    <a:pt x="30660" y="120744"/>
                    <a:pt x="30125" y="119991"/>
                    <a:pt x="29589" y="119257"/>
                  </a:cubicBezTo>
                  <a:cubicBezTo>
                    <a:pt x="29054" y="118523"/>
                    <a:pt x="28578" y="117770"/>
                    <a:pt x="28062" y="117036"/>
                  </a:cubicBezTo>
                  <a:cubicBezTo>
                    <a:pt x="27824" y="116659"/>
                    <a:pt x="27586" y="116302"/>
                    <a:pt x="27328" y="115945"/>
                  </a:cubicBezTo>
                  <a:cubicBezTo>
                    <a:pt x="27090" y="115568"/>
                    <a:pt x="26872" y="115191"/>
                    <a:pt x="26634" y="114834"/>
                  </a:cubicBezTo>
                  <a:cubicBezTo>
                    <a:pt x="24770" y="111919"/>
                    <a:pt x="23184" y="109024"/>
                    <a:pt x="21736" y="106248"/>
                  </a:cubicBezTo>
                  <a:cubicBezTo>
                    <a:pt x="21062" y="104840"/>
                    <a:pt x="20367" y="103491"/>
                    <a:pt x="19773" y="102123"/>
                  </a:cubicBezTo>
                  <a:cubicBezTo>
                    <a:pt x="19455" y="101448"/>
                    <a:pt x="19158" y="100774"/>
                    <a:pt x="18860" y="100120"/>
                  </a:cubicBezTo>
                  <a:cubicBezTo>
                    <a:pt x="18602" y="99445"/>
                    <a:pt x="18325" y="98791"/>
                    <a:pt x="18047" y="98137"/>
                  </a:cubicBezTo>
                  <a:cubicBezTo>
                    <a:pt x="15945" y="92921"/>
                    <a:pt x="14478" y="88122"/>
                    <a:pt x="13446" y="83818"/>
                  </a:cubicBezTo>
                  <a:cubicBezTo>
                    <a:pt x="12911" y="81677"/>
                    <a:pt x="12514" y="79634"/>
                    <a:pt x="12177" y="77730"/>
                  </a:cubicBezTo>
                  <a:cubicBezTo>
                    <a:pt x="11840" y="75826"/>
                    <a:pt x="11622" y="74042"/>
                    <a:pt x="11443" y="72376"/>
                  </a:cubicBezTo>
                  <a:cubicBezTo>
                    <a:pt x="10789" y="65732"/>
                    <a:pt x="11186" y="61112"/>
                    <a:pt x="11543" y="58216"/>
                  </a:cubicBezTo>
                  <a:cubicBezTo>
                    <a:pt x="11741" y="56769"/>
                    <a:pt x="11919" y="55737"/>
                    <a:pt x="12038" y="55083"/>
                  </a:cubicBezTo>
                  <a:cubicBezTo>
                    <a:pt x="12118" y="54746"/>
                    <a:pt x="12157" y="54508"/>
                    <a:pt x="12177" y="54349"/>
                  </a:cubicBezTo>
                  <a:lnTo>
                    <a:pt x="12177" y="54349"/>
                  </a:lnTo>
                  <a:cubicBezTo>
                    <a:pt x="12137" y="54508"/>
                    <a:pt x="12098" y="54746"/>
                    <a:pt x="12018" y="55083"/>
                  </a:cubicBezTo>
                  <a:cubicBezTo>
                    <a:pt x="11880" y="55737"/>
                    <a:pt x="11681" y="56769"/>
                    <a:pt x="11483" y="58216"/>
                  </a:cubicBezTo>
                  <a:cubicBezTo>
                    <a:pt x="11106" y="61112"/>
                    <a:pt x="10690" y="65732"/>
                    <a:pt x="11324" y="72396"/>
                  </a:cubicBezTo>
                  <a:cubicBezTo>
                    <a:pt x="11503" y="74061"/>
                    <a:pt x="11721" y="75846"/>
                    <a:pt x="12038" y="77750"/>
                  </a:cubicBezTo>
                  <a:cubicBezTo>
                    <a:pt x="12375" y="79674"/>
                    <a:pt x="12772" y="81696"/>
                    <a:pt x="13308" y="83858"/>
                  </a:cubicBezTo>
                  <a:cubicBezTo>
                    <a:pt x="14339" y="88181"/>
                    <a:pt x="15786" y="92980"/>
                    <a:pt x="17908" y="98216"/>
                  </a:cubicBezTo>
                  <a:cubicBezTo>
                    <a:pt x="18166" y="98850"/>
                    <a:pt x="18444" y="99525"/>
                    <a:pt x="18721" y="100199"/>
                  </a:cubicBezTo>
                  <a:cubicBezTo>
                    <a:pt x="18999" y="100853"/>
                    <a:pt x="19316" y="101528"/>
                    <a:pt x="19614" y="102202"/>
                  </a:cubicBezTo>
                  <a:cubicBezTo>
                    <a:pt x="20189" y="103570"/>
                    <a:pt x="20903" y="104919"/>
                    <a:pt x="21577" y="106327"/>
                  </a:cubicBezTo>
                  <a:cubicBezTo>
                    <a:pt x="23025" y="109123"/>
                    <a:pt x="24592" y="112018"/>
                    <a:pt x="26476" y="114934"/>
                  </a:cubicBezTo>
                  <a:cubicBezTo>
                    <a:pt x="26714" y="115310"/>
                    <a:pt x="26932" y="115687"/>
                    <a:pt x="27170" y="116044"/>
                  </a:cubicBezTo>
                  <a:cubicBezTo>
                    <a:pt x="27408" y="116421"/>
                    <a:pt x="27665" y="116778"/>
                    <a:pt x="27903" y="117155"/>
                  </a:cubicBezTo>
                  <a:cubicBezTo>
                    <a:pt x="28419" y="117889"/>
                    <a:pt x="28895" y="118642"/>
                    <a:pt x="29430" y="119376"/>
                  </a:cubicBezTo>
                  <a:cubicBezTo>
                    <a:pt x="29966" y="120110"/>
                    <a:pt x="30501" y="120863"/>
                    <a:pt x="31057" y="121617"/>
                  </a:cubicBezTo>
                  <a:cubicBezTo>
                    <a:pt x="31314" y="121994"/>
                    <a:pt x="31612" y="122351"/>
                    <a:pt x="31909" y="122727"/>
                  </a:cubicBezTo>
                  <a:cubicBezTo>
                    <a:pt x="32187" y="123104"/>
                    <a:pt x="32484" y="123481"/>
                    <a:pt x="32782" y="123858"/>
                  </a:cubicBezTo>
                  <a:cubicBezTo>
                    <a:pt x="34359" y="125846"/>
                    <a:pt x="36060" y="127851"/>
                    <a:pt x="37891" y="129845"/>
                  </a:cubicBezTo>
                  <a:lnTo>
                    <a:pt x="37891" y="129845"/>
                  </a:lnTo>
                  <a:cubicBezTo>
                    <a:pt x="33646" y="125689"/>
                    <a:pt x="29491" y="120855"/>
                    <a:pt x="25583" y="115291"/>
                  </a:cubicBezTo>
                  <a:cubicBezTo>
                    <a:pt x="23184" y="111860"/>
                    <a:pt x="20883" y="108171"/>
                    <a:pt x="18721" y="104205"/>
                  </a:cubicBezTo>
                  <a:cubicBezTo>
                    <a:pt x="16540" y="100259"/>
                    <a:pt x="14478" y="96034"/>
                    <a:pt x="12594" y="91553"/>
                  </a:cubicBezTo>
                  <a:cubicBezTo>
                    <a:pt x="10710" y="87091"/>
                    <a:pt x="8964" y="82351"/>
                    <a:pt x="7418" y="77393"/>
                  </a:cubicBezTo>
                  <a:cubicBezTo>
                    <a:pt x="5831" y="72435"/>
                    <a:pt x="4463" y="67220"/>
                    <a:pt x="3233" y="61786"/>
                  </a:cubicBezTo>
                  <a:cubicBezTo>
                    <a:pt x="2658" y="59069"/>
                    <a:pt x="2083" y="56312"/>
                    <a:pt x="1567" y="53477"/>
                  </a:cubicBezTo>
                  <a:cubicBezTo>
                    <a:pt x="1091" y="50641"/>
                    <a:pt x="536" y="47785"/>
                    <a:pt x="338" y="44830"/>
                  </a:cubicBezTo>
                  <a:cubicBezTo>
                    <a:pt x="258" y="43363"/>
                    <a:pt x="258" y="41855"/>
                    <a:pt x="477" y="40388"/>
                  </a:cubicBezTo>
                  <a:lnTo>
                    <a:pt x="576" y="39833"/>
                  </a:lnTo>
                  <a:cubicBezTo>
                    <a:pt x="596" y="39634"/>
                    <a:pt x="655" y="39456"/>
                    <a:pt x="695" y="39277"/>
                  </a:cubicBezTo>
                  <a:cubicBezTo>
                    <a:pt x="754" y="38901"/>
                    <a:pt x="873" y="38544"/>
                    <a:pt x="972" y="38187"/>
                  </a:cubicBezTo>
                  <a:cubicBezTo>
                    <a:pt x="1191" y="37473"/>
                    <a:pt x="1448" y="36759"/>
                    <a:pt x="1805" y="36085"/>
                  </a:cubicBezTo>
                  <a:cubicBezTo>
                    <a:pt x="2499" y="34736"/>
                    <a:pt x="3412" y="33506"/>
                    <a:pt x="4443" y="32356"/>
                  </a:cubicBezTo>
                  <a:cubicBezTo>
                    <a:pt x="5454" y="31186"/>
                    <a:pt x="6565" y="30076"/>
                    <a:pt x="7636" y="28925"/>
                  </a:cubicBezTo>
                  <a:cubicBezTo>
                    <a:pt x="8707" y="27775"/>
                    <a:pt x="9738" y="26526"/>
                    <a:pt x="10571" y="25158"/>
                  </a:cubicBezTo>
                  <a:cubicBezTo>
                    <a:pt x="11404" y="23769"/>
                    <a:pt x="12058" y="22242"/>
                    <a:pt x="12256" y="20596"/>
                  </a:cubicBezTo>
                  <a:cubicBezTo>
                    <a:pt x="12356" y="19783"/>
                    <a:pt x="12316" y="18931"/>
                    <a:pt x="12157" y="18117"/>
                  </a:cubicBezTo>
                  <a:cubicBezTo>
                    <a:pt x="11999" y="17304"/>
                    <a:pt x="11701" y="16511"/>
                    <a:pt x="11324" y="15777"/>
                  </a:cubicBezTo>
                  <a:cubicBezTo>
                    <a:pt x="10571" y="14270"/>
                    <a:pt x="9540" y="12961"/>
                    <a:pt x="8548" y="11613"/>
                  </a:cubicBezTo>
                  <a:cubicBezTo>
                    <a:pt x="8052" y="10939"/>
                    <a:pt x="7576" y="10264"/>
                    <a:pt x="7140" y="9550"/>
                  </a:cubicBezTo>
                  <a:cubicBezTo>
                    <a:pt x="6724" y="8836"/>
                    <a:pt x="6386" y="8063"/>
                    <a:pt x="6168" y="7270"/>
                  </a:cubicBezTo>
                  <a:cubicBezTo>
                    <a:pt x="5930" y="6457"/>
                    <a:pt x="5811" y="5624"/>
                    <a:pt x="5811" y="4791"/>
                  </a:cubicBezTo>
                  <a:cubicBezTo>
                    <a:pt x="5831" y="3958"/>
                    <a:pt x="5970" y="3105"/>
                    <a:pt x="6347" y="2352"/>
                  </a:cubicBezTo>
                  <a:cubicBezTo>
                    <a:pt x="6724" y="1618"/>
                    <a:pt x="7338" y="1003"/>
                    <a:pt x="8112" y="646"/>
                  </a:cubicBezTo>
                  <a:cubicBezTo>
                    <a:pt x="8607" y="405"/>
                    <a:pt x="9165" y="282"/>
                    <a:pt x="9732" y="282"/>
                  </a:cubicBezTo>
                  <a:cubicBezTo>
                    <a:pt x="10005" y="282"/>
                    <a:pt x="10280" y="310"/>
                    <a:pt x="10551" y="368"/>
                  </a:cubicBezTo>
                  <a:cubicBezTo>
                    <a:pt x="11384" y="507"/>
                    <a:pt x="12177" y="924"/>
                    <a:pt x="12871" y="1420"/>
                  </a:cubicBezTo>
                  <a:cubicBezTo>
                    <a:pt x="13585" y="1915"/>
                    <a:pt x="14200" y="2530"/>
                    <a:pt x="14735" y="3204"/>
                  </a:cubicBezTo>
                  <a:cubicBezTo>
                    <a:pt x="16857" y="6001"/>
                    <a:pt x="17234" y="9848"/>
                    <a:pt x="19594" y="12763"/>
                  </a:cubicBezTo>
                  <a:cubicBezTo>
                    <a:pt x="20189" y="13477"/>
                    <a:pt x="20903" y="14092"/>
                    <a:pt x="21696" y="14568"/>
                  </a:cubicBezTo>
                  <a:cubicBezTo>
                    <a:pt x="22489" y="15063"/>
                    <a:pt x="23362" y="15420"/>
                    <a:pt x="24254" y="15678"/>
                  </a:cubicBezTo>
                  <a:cubicBezTo>
                    <a:pt x="25490" y="16018"/>
                    <a:pt x="26762" y="16162"/>
                    <a:pt x="28046" y="16162"/>
                  </a:cubicBezTo>
                  <a:cubicBezTo>
                    <a:pt x="28638" y="16162"/>
                    <a:pt x="29233" y="16131"/>
                    <a:pt x="29827" y="16075"/>
                  </a:cubicBezTo>
                  <a:cubicBezTo>
                    <a:pt x="33575" y="15698"/>
                    <a:pt x="37145" y="14310"/>
                    <a:pt x="40933" y="13715"/>
                  </a:cubicBezTo>
                  <a:cubicBezTo>
                    <a:pt x="41965" y="13551"/>
                    <a:pt x="43016" y="13470"/>
                    <a:pt x="44071" y="13470"/>
                  </a:cubicBezTo>
                  <a:cubicBezTo>
                    <a:pt x="46847" y="13470"/>
                    <a:pt x="49656" y="14031"/>
                    <a:pt x="52256" y="15123"/>
                  </a:cubicBezTo>
                  <a:cubicBezTo>
                    <a:pt x="55866" y="16650"/>
                    <a:pt x="59118" y="19168"/>
                    <a:pt x="61399" y="22480"/>
                  </a:cubicBezTo>
                  <a:cubicBezTo>
                    <a:pt x="62529" y="24126"/>
                    <a:pt x="63501" y="25931"/>
                    <a:pt x="64472" y="27716"/>
                  </a:cubicBezTo>
                  <a:cubicBezTo>
                    <a:pt x="65444" y="29520"/>
                    <a:pt x="66456" y="31325"/>
                    <a:pt x="67725" y="32991"/>
                  </a:cubicBezTo>
                  <a:cubicBezTo>
                    <a:pt x="68994" y="34637"/>
                    <a:pt x="70481" y="36184"/>
                    <a:pt x="72345" y="37215"/>
                  </a:cubicBezTo>
                  <a:cubicBezTo>
                    <a:pt x="73278" y="37731"/>
                    <a:pt x="74269" y="38147"/>
                    <a:pt x="75340" y="38325"/>
                  </a:cubicBezTo>
                  <a:cubicBezTo>
                    <a:pt x="75839" y="38420"/>
                    <a:pt x="76348" y="38465"/>
                    <a:pt x="76858" y="38465"/>
                  </a:cubicBezTo>
                  <a:cubicBezTo>
                    <a:pt x="77423" y="38465"/>
                    <a:pt x="77991" y="38410"/>
                    <a:pt x="78553" y="38306"/>
                  </a:cubicBezTo>
                  <a:cubicBezTo>
                    <a:pt x="79604" y="38107"/>
                    <a:pt x="80655" y="37711"/>
                    <a:pt x="81527" y="37076"/>
                  </a:cubicBezTo>
                  <a:cubicBezTo>
                    <a:pt x="82420" y="36442"/>
                    <a:pt x="83173" y="35589"/>
                    <a:pt x="83610" y="34577"/>
                  </a:cubicBezTo>
                  <a:cubicBezTo>
                    <a:pt x="84482" y="32515"/>
                    <a:pt x="84205" y="30234"/>
                    <a:pt x="84978" y="28251"/>
                  </a:cubicBezTo>
                  <a:cubicBezTo>
                    <a:pt x="85176" y="27755"/>
                    <a:pt x="85434" y="27279"/>
                    <a:pt x="85791" y="26883"/>
                  </a:cubicBezTo>
                  <a:cubicBezTo>
                    <a:pt x="86148" y="26506"/>
                    <a:pt x="86545" y="26149"/>
                    <a:pt x="87021" y="25931"/>
                  </a:cubicBezTo>
                  <a:cubicBezTo>
                    <a:pt x="87772" y="25540"/>
                    <a:pt x="88621" y="25383"/>
                    <a:pt x="89472" y="25383"/>
                  </a:cubicBezTo>
                  <a:cubicBezTo>
                    <a:pt x="89700" y="25383"/>
                    <a:pt x="89928" y="25394"/>
                    <a:pt x="90154" y="25415"/>
                  </a:cubicBezTo>
                  <a:cubicBezTo>
                    <a:pt x="90670" y="25495"/>
                    <a:pt x="91205" y="25614"/>
                    <a:pt x="91701" y="25812"/>
                  </a:cubicBezTo>
                  <a:cubicBezTo>
                    <a:pt x="91959" y="25911"/>
                    <a:pt x="92197" y="26050"/>
                    <a:pt x="92435" y="26169"/>
                  </a:cubicBezTo>
                  <a:cubicBezTo>
                    <a:pt x="92554" y="26228"/>
                    <a:pt x="92673" y="26308"/>
                    <a:pt x="92792" y="26387"/>
                  </a:cubicBezTo>
                  <a:cubicBezTo>
                    <a:pt x="92891" y="26447"/>
                    <a:pt x="93010" y="26526"/>
                    <a:pt x="93109" y="26605"/>
                  </a:cubicBezTo>
                  <a:lnTo>
                    <a:pt x="93426" y="26863"/>
                  </a:lnTo>
                  <a:cubicBezTo>
                    <a:pt x="93525" y="26962"/>
                    <a:pt x="93605" y="27061"/>
                    <a:pt x="93704" y="27160"/>
                  </a:cubicBezTo>
                  <a:cubicBezTo>
                    <a:pt x="93902" y="27339"/>
                    <a:pt x="94061" y="27577"/>
                    <a:pt x="94219" y="27775"/>
                  </a:cubicBezTo>
                  <a:cubicBezTo>
                    <a:pt x="94517" y="28231"/>
                    <a:pt x="94795" y="28707"/>
                    <a:pt x="94993" y="29223"/>
                  </a:cubicBezTo>
                  <a:cubicBezTo>
                    <a:pt x="95092" y="29461"/>
                    <a:pt x="95171" y="29739"/>
                    <a:pt x="95251" y="29996"/>
                  </a:cubicBezTo>
                  <a:lnTo>
                    <a:pt x="95350" y="30393"/>
                  </a:lnTo>
                  <a:lnTo>
                    <a:pt x="95390" y="30591"/>
                  </a:lnTo>
                  <a:lnTo>
                    <a:pt x="95409" y="30809"/>
                  </a:lnTo>
                  <a:cubicBezTo>
                    <a:pt x="95508" y="31345"/>
                    <a:pt x="95528" y="31900"/>
                    <a:pt x="95528" y="32455"/>
                  </a:cubicBezTo>
                  <a:cubicBezTo>
                    <a:pt x="95469" y="33546"/>
                    <a:pt x="95271" y="34657"/>
                    <a:pt x="94874" y="35688"/>
                  </a:cubicBezTo>
                  <a:cubicBezTo>
                    <a:pt x="94497" y="36739"/>
                    <a:pt x="93922" y="37711"/>
                    <a:pt x="93268" y="38623"/>
                  </a:cubicBezTo>
                  <a:cubicBezTo>
                    <a:pt x="92613" y="39535"/>
                    <a:pt x="91860" y="40388"/>
                    <a:pt x="91027" y="41161"/>
                  </a:cubicBezTo>
                  <a:cubicBezTo>
                    <a:pt x="89400" y="42748"/>
                    <a:pt x="87536" y="44096"/>
                    <a:pt x="85692" y="45485"/>
                  </a:cubicBezTo>
                  <a:cubicBezTo>
                    <a:pt x="83848" y="46893"/>
                    <a:pt x="82023" y="48360"/>
                    <a:pt x="80476" y="50145"/>
                  </a:cubicBezTo>
                  <a:cubicBezTo>
                    <a:pt x="80377" y="50264"/>
                    <a:pt x="80298" y="50363"/>
                    <a:pt x="80199" y="50482"/>
                  </a:cubicBezTo>
                  <a:lnTo>
                    <a:pt x="79921" y="50839"/>
                  </a:lnTo>
                  <a:lnTo>
                    <a:pt x="79405" y="51553"/>
                  </a:lnTo>
                  <a:lnTo>
                    <a:pt x="78910" y="52287"/>
                  </a:lnTo>
                  <a:lnTo>
                    <a:pt x="78672" y="52663"/>
                  </a:lnTo>
                  <a:cubicBezTo>
                    <a:pt x="78592" y="52782"/>
                    <a:pt x="78533" y="52921"/>
                    <a:pt x="78454" y="53060"/>
                  </a:cubicBezTo>
                  <a:lnTo>
                    <a:pt x="78037" y="53834"/>
                  </a:lnTo>
                  <a:cubicBezTo>
                    <a:pt x="77898" y="54091"/>
                    <a:pt x="77779" y="54369"/>
                    <a:pt x="77640" y="54627"/>
                  </a:cubicBezTo>
                  <a:cubicBezTo>
                    <a:pt x="77383" y="55162"/>
                    <a:pt x="77184" y="55717"/>
                    <a:pt x="76966" y="56273"/>
                  </a:cubicBezTo>
                  <a:cubicBezTo>
                    <a:pt x="76153" y="58514"/>
                    <a:pt x="75637" y="60854"/>
                    <a:pt x="75300" y="63234"/>
                  </a:cubicBezTo>
                  <a:cubicBezTo>
                    <a:pt x="75102" y="64582"/>
                    <a:pt x="74983" y="65911"/>
                    <a:pt x="74864" y="67259"/>
                  </a:cubicBezTo>
                  <a:cubicBezTo>
                    <a:pt x="74765" y="68588"/>
                    <a:pt x="74686" y="69937"/>
                    <a:pt x="74626" y="71265"/>
                  </a:cubicBezTo>
                  <a:cubicBezTo>
                    <a:pt x="74547" y="72594"/>
                    <a:pt x="74487" y="73923"/>
                    <a:pt x="74626" y="75271"/>
                  </a:cubicBezTo>
                  <a:cubicBezTo>
                    <a:pt x="74686" y="75926"/>
                    <a:pt x="74805" y="76600"/>
                    <a:pt x="75003" y="77234"/>
                  </a:cubicBezTo>
                  <a:cubicBezTo>
                    <a:pt x="75201" y="77869"/>
                    <a:pt x="75479" y="78504"/>
                    <a:pt x="75856" y="79059"/>
                  </a:cubicBezTo>
                  <a:cubicBezTo>
                    <a:pt x="76629" y="80150"/>
                    <a:pt x="77759" y="81042"/>
                    <a:pt x="79088" y="81339"/>
                  </a:cubicBezTo>
                  <a:cubicBezTo>
                    <a:pt x="79350" y="81402"/>
                    <a:pt x="79618" y="81432"/>
                    <a:pt x="79886" y="81432"/>
                  </a:cubicBezTo>
                  <a:cubicBezTo>
                    <a:pt x="80972" y="81432"/>
                    <a:pt x="82053" y="80934"/>
                    <a:pt x="82737" y="80090"/>
                  </a:cubicBezTo>
                  <a:cubicBezTo>
                    <a:pt x="83193" y="79575"/>
                    <a:pt x="83471" y="78960"/>
                    <a:pt x="83669" y="78325"/>
                  </a:cubicBezTo>
                  <a:cubicBezTo>
                    <a:pt x="83867" y="77691"/>
                    <a:pt x="83967" y="77036"/>
                    <a:pt x="83986" y="76382"/>
                  </a:cubicBezTo>
                  <a:cubicBezTo>
                    <a:pt x="84066" y="75093"/>
                    <a:pt x="83887" y="73784"/>
                    <a:pt x="83530" y="72534"/>
                  </a:cubicBezTo>
                  <a:cubicBezTo>
                    <a:pt x="83173" y="71305"/>
                    <a:pt x="82777" y="70095"/>
                    <a:pt x="82499" y="68866"/>
                  </a:cubicBezTo>
                  <a:cubicBezTo>
                    <a:pt x="82221" y="67636"/>
                    <a:pt x="82063" y="66367"/>
                    <a:pt x="82261" y="65157"/>
                  </a:cubicBezTo>
                  <a:cubicBezTo>
                    <a:pt x="82380" y="64542"/>
                    <a:pt x="82578" y="63967"/>
                    <a:pt x="82876" y="63432"/>
                  </a:cubicBezTo>
                  <a:cubicBezTo>
                    <a:pt x="83193" y="62896"/>
                    <a:pt x="83610" y="62460"/>
                    <a:pt x="84105" y="62103"/>
                  </a:cubicBezTo>
                  <a:cubicBezTo>
                    <a:pt x="84601" y="61746"/>
                    <a:pt x="85176" y="61528"/>
                    <a:pt x="85771" y="61389"/>
                  </a:cubicBezTo>
                  <a:cubicBezTo>
                    <a:pt x="86069" y="61310"/>
                    <a:pt x="86366" y="61290"/>
                    <a:pt x="86664" y="61270"/>
                  </a:cubicBezTo>
                  <a:cubicBezTo>
                    <a:pt x="86822" y="61270"/>
                    <a:pt x="86976" y="61265"/>
                    <a:pt x="87127" y="61265"/>
                  </a:cubicBezTo>
                  <a:cubicBezTo>
                    <a:pt x="87278" y="61265"/>
                    <a:pt x="87427" y="61270"/>
                    <a:pt x="87576" y="61290"/>
                  </a:cubicBezTo>
                  <a:cubicBezTo>
                    <a:pt x="88191" y="61350"/>
                    <a:pt x="88786" y="61488"/>
                    <a:pt x="89341" y="61726"/>
                  </a:cubicBezTo>
                  <a:cubicBezTo>
                    <a:pt x="89896" y="61964"/>
                    <a:pt x="90432" y="62242"/>
                    <a:pt x="90888" y="62639"/>
                  </a:cubicBezTo>
                  <a:cubicBezTo>
                    <a:pt x="91820" y="63412"/>
                    <a:pt x="92494" y="64483"/>
                    <a:pt x="92891" y="65593"/>
                  </a:cubicBezTo>
                  <a:cubicBezTo>
                    <a:pt x="93089" y="66169"/>
                    <a:pt x="93248" y="66764"/>
                    <a:pt x="93327" y="67358"/>
                  </a:cubicBezTo>
                  <a:cubicBezTo>
                    <a:pt x="93406" y="67953"/>
                    <a:pt x="93446" y="68548"/>
                    <a:pt x="93446" y="69163"/>
                  </a:cubicBezTo>
                  <a:cubicBezTo>
                    <a:pt x="93406" y="69758"/>
                    <a:pt x="93347" y="70353"/>
                    <a:pt x="93248" y="70948"/>
                  </a:cubicBezTo>
                  <a:cubicBezTo>
                    <a:pt x="93149" y="71543"/>
                    <a:pt x="92990" y="72118"/>
                    <a:pt x="92811" y="72693"/>
                  </a:cubicBezTo>
                  <a:cubicBezTo>
                    <a:pt x="92078" y="74974"/>
                    <a:pt x="90828" y="77056"/>
                    <a:pt x="89579" y="79079"/>
                  </a:cubicBezTo>
                  <a:cubicBezTo>
                    <a:pt x="88310" y="81082"/>
                    <a:pt x="87080" y="83124"/>
                    <a:pt x="85989" y="85207"/>
                  </a:cubicBezTo>
                  <a:cubicBezTo>
                    <a:pt x="84899" y="87309"/>
                    <a:pt x="83947" y="89450"/>
                    <a:pt x="83213" y="91652"/>
                  </a:cubicBezTo>
                  <a:cubicBezTo>
                    <a:pt x="82499" y="93873"/>
                    <a:pt x="81984" y="96134"/>
                    <a:pt x="81825" y="98434"/>
                  </a:cubicBezTo>
                  <a:cubicBezTo>
                    <a:pt x="81408" y="103015"/>
                    <a:pt x="82678" y="107656"/>
                    <a:pt x="85295" y="111285"/>
                  </a:cubicBezTo>
                  <a:cubicBezTo>
                    <a:pt x="85950" y="112177"/>
                    <a:pt x="86684" y="113010"/>
                    <a:pt x="87497" y="113764"/>
                  </a:cubicBezTo>
                  <a:cubicBezTo>
                    <a:pt x="88330" y="114497"/>
                    <a:pt x="89242" y="115152"/>
                    <a:pt x="90194" y="115667"/>
                  </a:cubicBezTo>
                  <a:cubicBezTo>
                    <a:pt x="91165" y="116203"/>
                    <a:pt x="92216" y="116580"/>
                    <a:pt x="93268" y="116837"/>
                  </a:cubicBezTo>
                  <a:cubicBezTo>
                    <a:pt x="94338" y="117075"/>
                    <a:pt x="95429" y="117194"/>
                    <a:pt x="96500" y="117194"/>
                  </a:cubicBezTo>
                  <a:cubicBezTo>
                    <a:pt x="96562" y="117195"/>
                    <a:pt x="96623" y="117195"/>
                    <a:pt x="96684" y="117195"/>
                  </a:cubicBezTo>
                  <a:cubicBezTo>
                    <a:pt x="98800" y="117195"/>
                    <a:pt x="100842" y="116868"/>
                    <a:pt x="102866" y="116540"/>
                  </a:cubicBezTo>
                  <a:cubicBezTo>
                    <a:pt x="103917" y="116361"/>
                    <a:pt x="104948" y="116203"/>
                    <a:pt x="105979" y="116064"/>
                  </a:cubicBezTo>
                  <a:cubicBezTo>
                    <a:pt x="107011" y="115925"/>
                    <a:pt x="108042" y="115826"/>
                    <a:pt x="109073" y="115826"/>
                  </a:cubicBezTo>
                  <a:cubicBezTo>
                    <a:pt x="109222" y="115822"/>
                    <a:pt x="109371" y="115820"/>
                    <a:pt x="109520" y="115820"/>
                  </a:cubicBezTo>
                  <a:cubicBezTo>
                    <a:pt x="111430" y="115820"/>
                    <a:pt x="113317" y="116169"/>
                    <a:pt x="115102" y="116758"/>
                  </a:cubicBezTo>
                  <a:cubicBezTo>
                    <a:pt x="117026" y="117413"/>
                    <a:pt x="118810" y="118364"/>
                    <a:pt x="120437" y="119554"/>
                  </a:cubicBezTo>
                  <a:cubicBezTo>
                    <a:pt x="123649" y="121894"/>
                    <a:pt x="126128" y="125167"/>
                    <a:pt x="127397" y="128796"/>
                  </a:cubicBezTo>
                  <a:cubicBezTo>
                    <a:pt x="128012" y="130600"/>
                    <a:pt x="128389" y="132524"/>
                    <a:pt x="128290" y="134408"/>
                  </a:cubicBezTo>
                  <a:cubicBezTo>
                    <a:pt x="128230" y="135340"/>
                    <a:pt x="128052" y="136272"/>
                    <a:pt x="127695" y="137125"/>
                  </a:cubicBezTo>
                  <a:cubicBezTo>
                    <a:pt x="127358" y="137978"/>
                    <a:pt x="126822" y="138751"/>
                    <a:pt x="126128" y="139346"/>
                  </a:cubicBezTo>
                  <a:cubicBezTo>
                    <a:pt x="125791" y="139643"/>
                    <a:pt x="125414" y="139901"/>
                    <a:pt x="124998" y="140119"/>
                  </a:cubicBezTo>
                  <a:cubicBezTo>
                    <a:pt x="124601" y="140337"/>
                    <a:pt x="124165" y="140476"/>
                    <a:pt x="123729" y="140575"/>
                  </a:cubicBezTo>
                  <a:cubicBezTo>
                    <a:pt x="123450" y="140639"/>
                    <a:pt x="123166" y="140670"/>
                    <a:pt x="122882" y="140670"/>
                  </a:cubicBezTo>
                  <a:cubicBezTo>
                    <a:pt x="122276" y="140670"/>
                    <a:pt x="121671" y="140528"/>
                    <a:pt x="121131" y="140258"/>
                  </a:cubicBezTo>
                  <a:cubicBezTo>
                    <a:pt x="120318" y="139881"/>
                    <a:pt x="119663" y="139227"/>
                    <a:pt x="119147" y="138513"/>
                  </a:cubicBezTo>
                  <a:cubicBezTo>
                    <a:pt x="118612" y="137779"/>
                    <a:pt x="118176" y="136986"/>
                    <a:pt x="117759" y="136193"/>
                  </a:cubicBezTo>
                  <a:cubicBezTo>
                    <a:pt x="117343" y="135400"/>
                    <a:pt x="116946" y="134586"/>
                    <a:pt x="116470" y="133813"/>
                  </a:cubicBezTo>
                  <a:cubicBezTo>
                    <a:pt x="115994" y="133059"/>
                    <a:pt x="115459" y="132326"/>
                    <a:pt x="114765" y="131731"/>
                  </a:cubicBezTo>
                  <a:cubicBezTo>
                    <a:pt x="113396" y="130521"/>
                    <a:pt x="111612" y="129946"/>
                    <a:pt x="109866" y="129847"/>
                  </a:cubicBezTo>
                  <a:cubicBezTo>
                    <a:pt x="109729" y="129841"/>
                    <a:pt x="109592" y="129838"/>
                    <a:pt x="109456" y="129838"/>
                  </a:cubicBezTo>
                  <a:cubicBezTo>
                    <a:pt x="107829" y="129838"/>
                    <a:pt x="106219" y="130268"/>
                    <a:pt x="104829" y="131037"/>
                  </a:cubicBezTo>
                  <a:cubicBezTo>
                    <a:pt x="103342" y="131929"/>
                    <a:pt x="102112" y="133178"/>
                    <a:pt x="101240" y="134626"/>
                  </a:cubicBezTo>
                  <a:cubicBezTo>
                    <a:pt x="100803" y="135340"/>
                    <a:pt x="100446" y="136094"/>
                    <a:pt x="100149" y="136887"/>
                  </a:cubicBezTo>
                  <a:cubicBezTo>
                    <a:pt x="99852" y="137660"/>
                    <a:pt x="99653" y="138473"/>
                    <a:pt x="99514" y="139286"/>
                  </a:cubicBezTo>
                  <a:cubicBezTo>
                    <a:pt x="99356" y="140100"/>
                    <a:pt x="99296" y="140913"/>
                    <a:pt x="99296" y="141726"/>
                  </a:cubicBezTo>
                  <a:cubicBezTo>
                    <a:pt x="99276" y="142142"/>
                    <a:pt x="99296" y="142539"/>
                    <a:pt x="99336" y="142955"/>
                  </a:cubicBezTo>
                  <a:cubicBezTo>
                    <a:pt x="99356" y="143154"/>
                    <a:pt x="99376" y="143352"/>
                    <a:pt x="99395" y="143550"/>
                  </a:cubicBezTo>
                  <a:lnTo>
                    <a:pt x="99415" y="143629"/>
                  </a:lnTo>
                  <a:cubicBezTo>
                    <a:pt x="98820" y="142856"/>
                    <a:pt x="98265" y="142063"/>
                    <a:pt x="97690" y="141289"/>
                  </a:cubicBezTo>
                  <a:cubicBezTo>
                    <a:pt x="96996" y="140377"/>
                    <a:pt x="96341" y="139445"/>
                    <a:pt x="95707" y="138513"/>
                  </a:cubicBezTo>
                  <a:cubicBezTo>
                    <a:pt x="95052" y="137601"/>
                    <a:pt x="94398" y="136669"/>
                    <a:pt x="93783" y="135756"/>
                  </a:cubicBezTo>
                  <a:cubicBezTo>
                    <a:pt x="93466" y="135300"/>
                    <a:pt x="93149" y="134844"/>
                    <a:pt x="92831" y="134388"/>
                  </a:cubicBezTo>
                  <a:cubicBezTo>
                    <a:pt x="92514" y="133932"/>
                    <a:pt x="92216" y="133456"/>
                    <a:pt x="91899" y="133000"/>
                  </a:cubicBezTo>
                  <a:cubicBezTo>
                    <a:pt x="89460" y="129331"/>
                    <a:pt x="87199" y="125682"/>
                    <a:pt x="85137" y="122013"/>
                  </a:cubicBezTo>
                  <a:cubicBezTo>
                    <a:pt x="81012" y="114676"/>
                    <a:pt x="77819" y="107279"/>
                    <a:pt x="75737" y="99981"/>
                  </a:cubicBezTo>
                  <a:cubicBezTo>
                    <a:pt x="74705" y="96312"/>
                    <a:pt x="74011" y="92663"/>
                    <a:pt x="73535" y="89094"/>
                  </a:cubicBezTo>
                  <a:cubicBezTo>
                    <a:pt x="73099" y="85504"/>
                    <a:pt x="72921" y="81974"/>
                    <a:pt x="72841" y="78563"/>
                  </a:cubicBezTo>
                  <a:cubicBezTo>
                    <a:pt x="72762" y="75132"/>
                    <a:pt x="72762" y="71801"/>
                    <a:pt x="72702" y="68548"/>
                  </a:cubicBezTo>
                  <a:cubicBezTo>
                    <a:pt x="72663" y="65316"/>
                    <a:pt x="72544" y="62163"/>
                    <a:pt x="72286" y="59109"/>
                  </a:cubicBezTo>
                  <a:cubicBezTo>
                    <a:pt x="71810" y="52981"/>
                    <a:pt x="70481" y="47269"/>
                    <a:pt x="68300" y="42292"/>
                  </a:cubicBezTo>
                  <a:cubicBezTo>
                    <a:pt x="67229" y="39793"/>
                    <a:pt x="65920" y="37473"/>
                    <a:pt x="64413" y="35410"/>
                  </a:cubicBezTo>
                  <a:cubicBezTo>
                    <a:pt x="62906" y="33348"/>
                    <a:pt x="61180" y="31543"/>
                    <a:pt x="59316" y="30056"/>
                  </a:cubicBezTo>
                  <a:cubicBezTo>
                    <a:pt x="58364" y="29322"/>
                    <a:pt x="57393" y="28668"/>
                    <a:pt x="56381" y="28073"/>
                  </a:cubicBezTo>
                  <a:cubicBezTo>
                    <a:pt x="56143" y="27934"/>
                    <a:pt x="55885" y="27775"/>
                    <a:pt x="55628" y="27656"/>
                  </a:cubicBezTo>
                  <a:cubicBezTo>
                    <a:pt x="55370" y="27537"/>
                    <a:pt x="55112" y="27418"/>
                    <a:pt x="54874" y="27279"/>
                  </a:cubicBezTo>
                  <a:cubicBezTo>
                    <a:pt x="54616" y="27160"/>
                    <a:pt x="54358" y="27041"/>
                    <a:pt x="54101" y="26923"/>
                  </a:cubicBezTo>
                  <a:cubicBezTo>
                    <a:pt x="53843" y="26823"/>
                    <a:pt x="53585" y="26704"/>
                    <a:pt x="53327" y="26605"/>
                  </a:cubicBezTo>
                  <a:cubicBezTo>
                    <a:pt x="51245" y="25792"/>
                    <a:pt x="49123" y="25296"/>
                    <a:pt x="47060" y="25039"/>
                  </a:cubicBezTo>
                  <a:cubicBezTo>
                    <a:pt x="46042" y="24931"/>
                    <a:pt x="45037" y="24880"/>
                    <a:pt x="44051" y="24880"/>
                  </a:cubicBezTo>
                  <a:cubicBezTo>
                    <a:pt x="41044" y="24880"/>
                    <a:pt x="38206" y="25353"/>
                    <a:pt x="35638" y="26129"/>
                  </a:cubicBezTo>
                  <a:cubicBezTo>
                    <a:pt x="35221" y="26268"/>
                    <a:pt x="34805" y="26387"/>
                    <a:pt x="34388" y="26526"/>
                  </a:cubicBezTo>
                  <a:cubicBezTo>
                    <a:pt x="33992" y="26685"/>
                    <a:pt x="33575" y="26843"/>
                    <a:pt x="33179" y="26982"/>
                  </a:cubicBezTo>
                  <a:cubicBezTo>
                    <a:pt x="32980" y="27061"/>
                    <a:pt x="32782" y="27141"/>
                    <a:pt x="32584" y="27220"/>
                  </a:cubicBezTo>
                  <a:cubicBezTo>
                    <a:pt x="32405" y="27299"/>
                    <a:pt x="32207" y="27398"/>
                    <a:pt x="32008" y="27478"/>
                  </a:cubicBezTo>
                  <a:cubicBezTo>
                    <a:pt x="31632" y="27656"/>
                    <a:pt x="31275" y="27835"/>
                    <a:pt x="30898" y="27993"/>
                  </a:cubicBezTo>
                  <a:cubicBezTo>
                    <a:pt x="30521" y="28192"/>
                    <a:pt x="30184" y="28390"/>
                    <a:pt x="29827" y="28569"/>
                  </a:cubicBezTo>
                  <a:cubicBezTo>
                    <a:pt x="29649" y="28668"/>
                    <a:pt x="29470" y="28767"/>
                    <a:pt x="29292" y="28866"/>
                  </a:cubicBezTo>
                  <a:cubicBezTo>
                    <a:pt x="29133" y="28965"/>
                    <a:pt x="28974" y="29064"/>
                    <a:pt x="28796" y="29163"/>
                  </a:cubicBezTo>
                  <a:cubicBezTo>
                    <a:pt x="28459" y="29382"/>
                    <a:pt x="28141" y="29580"/>
                    <a:pt x="27824" y="29778"/>
                  </a:cubicBezTo>
                  <a:cubicBezTo>
                    <a:pt x="27487" y="29996"/>
                    <a:pt x="27189" y="30234"/>
                    <a:pt x="26892" y="30433"/>
                  </a:cubicBezTo>
                  <a:cubicBezTo>
                    <a:pt x="24453" y="32178"/>
                    <a:pt x="22509" y="34101"/>
                    <a:pt x="20903" y="35966"/>
                  </a:cubicBezTo>
                  <a:cubicBezTo>
                    <a:pt x="19316" y="37850"/>
                    <a:pt x="18087" y="39694"/>
                    <a:pt x="17095" y="41399"/>
                  </a:cubicBezTo>
                  <a:cubicBezTo>
                    <a:pt x="16976" y="41598"/>
                    <a:pt x="16857" y="41816"/>
                    <a:pt x="16738" y="42014"/>
                  </a:cubicBezTo>
                  <a:cubicBezTo>
                    <a:pt x="16619" y="42232"/>
                    <a:pt x="16520" y="42431"/>
                    <a:pt x="16401" y="42629"/>
                  </a:cubicBezTo>
                  <a:cubicBezTo>
                    <a:pt x="16183" y="43045"/>
                    <a:pt x="15965" y="43442"/>
                    <a:pt x="15786" y="43819"/>
                  </a:cubicBezTo>
                  <a:cubicBezTo>
                    <a:pt x="15410" y="44612"/>
                    <a:pt x="15053" y="45326"/>
                    <a:pt x="14775" y="46020"/>
                  </a:cubicBezTo>
                  <a:cubicBezTo>
                    <a:pt x="13605" y="48796"/>
                    <a:pt x="13030" y="50859"/>
                    <a:pt x="12673" y="52168"/>
                  </a:cubicBezTo>
                  <a:cubicBezTo>
                    <a:pt x="12514" y="52842"/>
                    <a:pt x="12395" y="53318"/>
                    <a:pt x="12336" y="53635"/>
                  </a:cubicBezTo>
                  <a:cubicBezTo>
                    <a:pt x="12296" y="53794"/>
                    <a:pt x="12256" y="53913"/>
                    <a:pt x="12256" y="53992"/>
                  </a:cubicBezTo>
                  <a:cubicBezTo>
                    <a:pt x="12276" y="53913"/>
                    <a:pt x="12316" y="53794"/>
                    <a:pt x="12356" y="53635"/>
                  </a:cubicBezTo>
                  <a:cubicBezTo>
                    <a:pt x="12435" y="53338"/>
                    <a:pt x="12554" y="52842"/>
                    <a:pt x="12713" y="52188"/>
                  </a:cubicBezTo>
                  <a:cubicBezTo>
                    <a:pt x="13089" y="50879"/>
                    <a:pt x="13664" y="48836"/>
                    <a:pt x="14854" y="46060"/>
                  </a:cubicBezTo>
                  <a:cubicBezTo>
                    <a:pt x="15132" y="45366"/>
                    <a:pt x="15509" y="44652"/>
                    <a:pt x="15866" y="43878"/>
                  </a:cubicBezTo>
                  <a:cubicBezTo>
                    <a:pt x="16064" y="43482"/>
                    <a:pt x="16282" y="43105"/>
                    <a:pt x="16500" y="42688"/>
                  </a:cubicBezTo>
                  <a:cubicBezTo>
                    <a:pt x="16600" y="42490"/>
                    <a:pt x="16719" y="42272"/>
                    <a:pt x="16838" y="42074"/>
                  </a:cubicBezTo>
                  <a:cubicBezTo>
                    <a:pt x="16956" y="41875"/>
                    <a:pt x="17075" y="41657"/>
                    <a:pt x="17194" y="41459"/>
                  </a:cubicBezTo>
                  <a:cubicBezTo>
                    <a:pt x="18186" y="39753"/>
                    <a:pt x="19416" y="37929"/>
                    <a:pt x="21002" y="36065"/>
                  </a:cubicBezTo>
                  <a:cubicBezTo>
                    <a:pt x="22608" y="34201"/>
                    <a:pt x="24552" y="32297"/>
                    <a:pt x="26971" y="30571"/>
                  </a:cubicBezTo>
                  <a:cubicBezTo>
                    <a:pt x="27289" y="30353"/>
                    <a:pt x="27586" y="30115"/>
                    <a:pt x="27903" y="29917"/>
                  </a:cubicBezTo>
                  <a:cubicBezTo>
                    <a:pt x="28221" y="29719"/>
                    <a:pt x="28558" y="29501"/>
                    <a:pt x="28875" y="29302"/>
                  </a:cubicBezTo>
                  <a:cubicBezTo>
                    <a:pt x="29054" y="29203"/>
                    <a:pt x="29212" y="29104"/>
                    <a:pt x="29371" y="28985"/>
                  </a:cubicBezTo>
                  <a:cubicBezTo>
                    <a:pt x="29549" y="28906"/>
                    <a:pt x="29728" y="28806"/>
                    <a:pt x="29906" y="28707"/>
                  </a:cubicBezTo>
                  <a:cubicBezTo>
                    <a:pt x="30243" y="28529"/>
                    <a:pt x="30600" y="28331"/>
                    <a:pt x="30957" y="28152"/>
                  </a:cubicBezTo>
                  <a:cubicBezTo>
                    <a:pt x="31334" y="27974"/>
                    <a:pt x="31711" y="27795"/>
                    <a:pt x="32088" y="27636"/>
                  </a:cubicBezTo>
                  <a:cubicBezTo>
                    <a:pt x="32266" y="27537"/>
                    <a:pt x="32465" y="27458"/>
                    <a:pt x="32643" y="27359"/>
                  </a:cubicBezTo>
                  <a:cubicBezTo>
                    <a:pt x="32841" y="27299"/>
                    <a:pt x="33040" y="27220"/>
                    <a:pt x="33238" y="27141"/>
                  </a:cubicBezTo>
                  <a:cubicBezTo>
                    <a:pt x="33635" y="26982"/>
                    <a:pt x="34031" y="26843"/>
                    <a:pt x="34448" y="26685"/>
                  </a:cubicBezTo>
                  <a:cubicBezTo>
                    <a:pt x="34864" y="26546"/>
                    <a:pt x="35281" y="26427"/>
                    <a:pt x="35697" y="26288"/>
                  </a:cubicBezTo>
                  <a:cubicBezTo>
                    <a:pt x="38211" y="25534"/>
                    <a:pt x="41000" y="25066"/>
                    <a:pt x="43958" y="25066"/>
                  </a:cubicBezTo>
                  <a:cubicBezTo>
                    <a:pt x="44967" y="25066"/>
                    <a:pt x="45996" y="25121"/>
                    <a:pt x="47041" y="25237"/>
                  </a:cubicBezTo>
                  <a:cubicBezTo>
                    <a:pt x="49103" y="25475"/>
                    <a:pt x="51185" y="25971"/>
                    <a:pt x="53248" y="26784"/>
                  </a:cubicBezTo>
                  <a:cubicBezTo>
                    <a:pt x="53506" y="26903"/>
                    <a:pt x="53763" y="27002"/>
                    <a:pt x="54021" y="27101"/>
                  </a:cubicBezTo>
                  <a:cubicBezTo>
                    <a:pt x="54279" y="27220"/>
                    <a:pt x="54537" y="27339"/>
                    <a:pt x="54775" y="27458"/>
                  </a:cubicBezTo>
                  <a:cubicBezTo>
                    <a:pt x="55033" y="27597"/>
                    <a:pt x="55291" y="27716"/>
                    <a:pt x="55548" y="27835"/>
                  </a:cubicBezTo>
                  <a:cubicBezTo>
                    <a:pt x="55806" y="27954"/>
                    <a:pt x="56044" y="28112"/>
                    <a:pt x="56282" y="28251"/>
                  </a:cubicBezTo>
                  <a:cubicBezTo>
                    <a:pt x="57274" y="28826"/>
                    <a:pt x="58245" y="29481"/>
                    <a:pt x="59177" y="30214"/>
                  </a:cubicBezTo>
                  <a:cubicBezTo>
                    <a:pt x="61042" y="31702"/>
                    <a:pt x="62747" y="33487"/>
                    <a:pt x="64254" y="35549"/>
                  </a:cubicBezTo>
                  <a:cubicBezTo>
                    <a:pt x="65742" y="37592"/>
                    <a:pt x="67031" y="39892"/>
                    <a:pt x="68121" y="42371"/>
                  </a:cubicBezTo>
                  <a:cubicBezTo>
                    <a:pt x="70263" y="47349"/>
                    <a:pt x="71572" y="53040"/>
                    <a:pt x="72048" y="59128"/>
                  </a:cubicBezTo>
                  <a:cubicBezTo>
                    <a:pt x="72326" y="62182"/>
                    <a:pt x="72425" y="65336"/>
                    <a:pt x="72484" y="68568"/>
                  </a:cubicBezTo>
                  <a:cubicBezTo>
                    <a:pt x="72524" y="71801"/>
                    <a:pt x="72524" y="75152"/>
                    <a:pt x="72603" y="78563"/>
                  </a:cubicBezTo>
                  <a:cubicBezTo>
                    <a:pt x="72683" y="81994"/>
                    <a:pt x="72841" y="85524"/>
                    <a:pt x="73297" y="89113"/>
                  </a:cubicBezTo>
                  <a:cubicBezTo>
                    <a:pt x="73753" y="92703"/>
                    <a:pt x="74467" y="96372"/>
                    <a:pt x="75499" y="100040"/>
                  </a:cubicBezTo>
                  <a:cubicBezTo>
                    <a:pt x="77581" y="107378"/>
                    <a:pt x="80774" y="114795"/>
                    <a:pt x="84899" y="122132"/>
                  </a:cubicBezTo>
                  <a:cubicBezTo>
                    <a:pt x="86961" y="125821"/>
                    <a:pt x="89242" y="129490"/>
                    <a:pt x="91681" y="133159"/>
                  </a:cubicBezTo>
                  <a:cubicBezTo>
                    <a:pt x="91998" y="133615"/>
                    <a:pt x="92296" y="134071"/>
                    <a:pt x="92613" y="134547"/>
                  </a:cubicBezTo>
                  <a:cubicBezTo>
                    <a:pt x="92930" y="135003"/>
                    <a:pt x="93228" y="135459"/>
                    <a:pt x="93545" y="135915"/>
                  </a:cubicBezTo>
                  <a:cubicBezTo>
                    <a:pt x="94180" y="136827"/>
                    <a:pt x="94814" y="137759"/>
                    <a:pt x="95489" y="138672"/>
                  </a:cubicBezTo>
                  <a:cubicBezTo>
                    <a:pt x="96143" y="139604"/>
                    <a:pt x="96798" y="140536"/>
                    <a:pt x="97472" y="141448"/>
                  </a:cubicBezTo>
                  <a:cubicBezTo>
                    <a:pt x="98245" y="142519"/>
                    <a:pt x="99038" y="143590"/>
                    <a:pt x="99812" y="144661"/>
                  </a:cubicBezTo>
                  <a:lnTo>
                    <a:pt x="99733" y="144086"/>
                  </a:lnTo>
                  <a:lnTo>
                    <a:pt x="99673" y="143530"/>
                  </a:lnTo>
                  <a:cubicBezTo>
                    <a:pt x="99653" y="143332"/>
                    <a:pt x="99633" y="143134"/>
                    <a:pt x="99614" y="142935"/>
                  </a:cubicBezTo>
                  <a:cubicBezTo>
                    <a:pt x="99574" y="142539"/>
                    <a:pt x="99554" y="142142"/>
                    <a:pt x="99554" y="141746"/>
                  </a:cubicBezTo>
                  <a:cubicBezTo>
                    <a:pt x="99574" y="140932"/>
                    <a:pt x="99633" y="140139"/>
                    <a:pt x="99772" y="139326"/>
                  </a:cubicBezTo>
                  <a:cubicBezTo>
                    <a:pt x="99911" y="138533"/>
                    <a:pt x="100129" y="137740"/>
                    <a:pt x="100407" y="136986"/>
                  </a:cubicBezTo>
                  <a:cubicBezTo>
                    <a:pt x="100684" y="136213"/>
                    <a:pt x="101041" y="135479"/>
                    <a:pt x="101478" y="134765"/>
                  </a:cubicBezTo>
                  <a:cubicBezTo>
                    <a:pt x="102330" y="133357"/>
                    <a:pt x="103520" y="132127"/>
                    <a:pt x="104968" y="131294"/>
                  </a:cubicBezTo>
                  <a:cubicBezTo>
                    <a:pt x="106317" y="130547"/>
                    <a:pt x="107868" y="130135"/>
                    <a:pt x="109434" y="130135"/>
                  </a:cubicBezTo>
                  <a:cubicBezTo>
                    <a:pt x="109571" y="130135"/>
                    <a:pt x="109709" y="130138"/>
                    <a:pt x="109847" y="130144"/>
                  </a:cubicBezTo>
                  <a:cubicBezTo>
                    <a:pt x="111552" y="130224"/>
                    <a:pt x="113277" y="130779"/>
                    <a:pt x="114586" y="131929"/>
                  </a:cubicBezTo>
                  <a:cubicBezTo>
                    <a:pt x="115241" y="132504"/>
                    <a:pt x="115776" y="133218"/>
                    <a:pt x="116232" y="133972"/>
                  </a:cubicBezTo>
                  <a:cubicBezTo>
                    <a:pt x="116688" y="134725"/>
                    <a:pt x="117105" y="135519"/>
                    <a:pt x="117521" y="136332"/>
                  </a:cubicBezTo>
                  <a:cubicBezTo>
                    <a:pt x="117938" y="137125"/>
                    <a:pt x="118374" y="137938"/>
                    <a:pt x="118909" y="138672"/>
                  </a:cubicBezTo>
                  <a:cubicBezTo>
                    <a:pt x="119465" y="139425"/>
                    <a:pt x="120139" y="140100"/>
                    <a:pt x="121012" y="140516"/>
                  </a:cubicBezTo>
                  <a:cubicBezTo>
                    <a:pt x="121581" y="140801"/>
                    <a:pt x="122233" y="140955"/>
                    <a:pt x="122887" y="140955"/>
                  </a:cubicBezTo>
                  <a:cubicBezTo>
                    <a:pt x="123190" y="140955"/>
                    <a:pt x="123493" y="140922"/>
                    <a:pt x="123788" y="140853"/>
                  </a:cubicBezTo>
                  <a:cubicBezTo>
                    <a:pt x="124264" y="140754"/>
                    <a:pt x="124700" y="140595"/>
                    <a:pt x="125137" y="140377"/>
                  </a:cubicBezTo>
                  <a:cubicBezTo>
                    <a:pt x="125553" y="140159"/>
                    <a:pt x="125950" y="139881"/>
                    <a:pt x="126307" y="139564"/>
                  </a:cubicBezTo>
                  <a:cubicBezTo>
                    <a:pt x="127040" y="138929"/>
                    <a:pt x="127615" y="138116"/>
                    <a:pt x="127972" y="137224"/>
                  </a:cubicBezTo>
                  <a:cubicBezTo>
                    <a:pt x="128329" y="136351"/>
                    <a:pt x="128528" y="135380"/>
                    <a:pt x="128567" y="134428"/>
                  </a:cubicBezTo>
                  <a:cubicBezTo>
                    <a:pt x="128667" y="132484"/>
                    <a:pt x="128290" y="130541"/>
                    <a:pt x="127675" y="128697"/>
                  </a:cubicBezTo>
                  <a:cubicBezTo>
                    <a:pt x="126366" y="125008"/>
                    <a:pt x="123867" y="121696"/>
                    <a:pt x="120595" y="119316"/>
                  </a:cubicBezTo>
                  <a:cubicBezTo>
                    <a:pt x="118969" y="118126"/>
                    <a:pt x="117145" y="117155"/>
                    <a:pt x="115201" y="116500"/>
                  </a:cubicBezTo>
                  <a:cubicBezTo>
                    <a:pt x="113355" y="115879"/>
                    <a:pt x="111384" y="115526"/>
                    <a:pt x="109390" y="115526"/>
                  </a:cubicBezTo>
                  <a:cubicBezTo>
                    <a:pt x="109285" y="115526"/>
                    <a:pt x="109179" y="115527"/>
                    <a:pt x="109073" y="115529"/>
                  </a:cubicBezTo>
                  <a:cubicBezTo>
                    <a:pt x="108042" y="115548"/>
                    <a:pt x="106991" y="115648"/>
                    <a:pt x="105940" y="115786"/>
                  </a:cubicBezTo>
                  <a:cubicBezTo>
                    <a:pt x="104909" y="115905"/>
                    <a:pt x="103877" y="116084"/>
                    <a:pt x="102826" y="116262"/>
                  </a:cubicBezTo>
                  <a:cubicBezTo>
                    <a:pt x="100803" y="116590"/>
                    <a:pt x="98760" y="116918"/>
                    <a:pt x="96699" y="116918"/>
                  </a:cubicBezTo>
                  <a:cubicBezTo>
                    <a:pt x="96639" y="116918"/>
                    <a:pt x="96580" y="116917"/>
                    <a:pt x="96520" y="116917"/>
                  </a:cubicBezTo>
                  <a:cubicBezTo>
                    <a:pt x="95449" y="116897"/>
                    <a:pt x="94378" y="116798"/>
                    <a:pt x="93347" y="116560"/>
                  </a:cubicBezTo>
                  <a:cubicBezTo>
                    <a:pt x="92296" y="116322"/>
                    <a:pt x="91304" y="115925"/>
                    <a:pt x="90352" y="115429"/>
                  </a:cubicBezTo>
                  <a:cubicBezTo>
                    <a:pt x="89400" y="114914"/>
                    <a:pt x="88508" y="114279"/>
                    <a:pt x="87695" y="113545"/>
                  </a:cubicBezTo>
                  <a:cubicBezTo>
                    <a:pt x="86902" y="112812"/>
                    <a:pt x="86168" y="111999"/>
                    <a:pt x="85533" y="111106"/>
                  </a:cubicBezTo>
                  <a:cubicBezTo>
                    <a:pt x="82975" y="107537"/>
                    <a:pt x="81706" y="102975"/>
                    <a:pt x="82122" y="98454"/>
                  </a:cubicBezTo>
                  <a:cubicBezTo>
                    <a:pt x="82281" y="96193"/>
                    <a:pt x="82797" y="93952"/>
                    <a:pt x="83491" y="91751"/>
                  </a:cubicBezTo>
                  <a:cubicBezTo>
                    <a:pt x="84224" y="89569"/>
                    <a:pt x="85176" y="87428"/>
                    <a:pt x="86247" y="85345"/>
                  </a:cubicBezTo>
                  <a:cubicBezTo>
                    <a:pt x="87338" y="83263"/>
                    <a:pt x="88568" y="81260"/>
                    <a:pt x="89837" y="79237"/>
                  </a:cubicBezTo>
                  <a:cubicBezTo>
                    <a:pt x="91086" y="77215"/>
                    <a:pt x="92355" y="75112"/>
                    <a:pt x="93109" y="72792"/>
                  </a:cubicBezTo>
                  <a:cubicBezTo>
                    <a:pt x="93287" y="72197"/>
                    <a:pt x="93446" y="71602"/>
                    <a:pt x="93545" y="71007"/>
                  </a:cubicBezTo>
                  <a:cubicBezTo>
                    <a:pt x="93664" y="70393"/>
                    <a:pt x="93724" y="69778"/>
                    <a:pt x="93744" y="69163"/>
                  </a:cubicBezTo>
                  <a:cubicBezTo>
                    <a:pt x="93744" y="68548"/>
                    <a:pt x="93724" y="67934"/>
                    <a:pt x="93625" y="67319"/>
                  </a:cubicBezTo>
                  <a:cubicBezTo>
                    <a:pt x="93545" y="66704"/>
                    <a:pt x="93387" y="66089"/>
                    <a:pt x="93188" y="65494"/>
                  </a:cubicBezTo>
                  <a:cubicBezTo>
                    <a:pt x="92752" y="64344"/>
                    <a:pt x="92078" y="63234"/>
                    <a:pt x="91086" y="62420"/>
                  </a:cubicBezTo>
                  <a:cubicBezTo>
                    <a:pt x="90610" y="62004"/>
                    <a:pt x="90035" y="61707"/>
                    <a:pt x="89460" y="61449"/>
                  </a:cubicBezTo>
                  <a:cubicBezTo>
                    <a:pt x="88865" y="61211"/>
                    <a:pt x="88250" y="61072"/>
                    <a:pt x="87616" y="61012"/>
                  </a:cubicBezTo>
                  <a:cubicBezTo>
                    <a:pt x="87425" y="60977"/>
                    <a:pt x="87235" y="60970"/>
                    <a:pt x="87044" y="60970"/>
                  </a:cubicBezTo>
                  <a:cubicBezTo>
                    <a:pt x="86918" y="60970"/>
                    <a:pt x="86791" y="60973"/>
                    <a:pt x="86664" y="60973"/>
                  </a:cubicBezTo>
                  <a:cubicBezTo>
                    <a:pt x="86346" y="61012"/>
                    <a:pt x="86029" y="61032"/>
                    <a:pt x="85712" y="61112"/>
                  </a:cubicBezTo>
                  <a:cubicBezTo>
                    <a:pt x="85097" y="61250"/>
                    <a:pt x="84462" y="61488"/>
                    <a:pt x="83947" y="61865"/>
                  </a:cubicBezTo>
                  <a:cubicBezTo>
                    <a:pt x="83411" y="62242"/>
                    <a:pt x="82975" y="62718"/>
                    <a:pt x="82638" y="63293"/>
                  </a:cubicBezTo>
                  <a:cubicBezTo>
                    <a:pt x="82321" y="63848"/>
                    <a:pt x="82102" y="64463"/>
                    <a:pt x="81984" y="65098"/>
                  </a:cubicBezTo>
                  <a:cubicBezTo>
                    <a:pt x="81785" y="66387"/>
                    <a:pt x="81944" y="67676"/>
                    <a:pt x="82221" y="68925"/>
                  </a:cubicBezTo>
                  <a:cubicBezTo>
                    <a:pt x="82499" y="70174"/>
                    <a:pt x="82896" y="71404"/>
                    <a:pt x="83253" y="72614"/>
                  </a:cubicBezTo>
                  <a:cubicBezTo>
                    <a:pt x="83610" y="73823"/>
                    <a:pt x="83768" y="75112"/>
                    <a:pt x="83709" y="76382"/>
                  </a:cubicBezTo>
                  <a:cubicBezTo>
                    <a:pt x="83669" y="77016"/>
                    <a:pt x="83570" y="77651"/>
                    <a:pt x="83392" y="78246"/>
                  </a:cubicBezTo>
                  <a:cubicBezTo>
                    <a:pt x="83213" y="78841"/>
                    <a:pt x="82935" y="79436"/>
                    <a:pt x="82519" y="79912"/>
                  </a:cubicBezTo>
                  <a:cubicBezTo>
                    <a:pt x="81884" y="80673"/>
                    <a:pt x="80894" y="81130"/>
                    <a:pt x="79894" y="81130"/>
                  </a:cubicBezTo>
                  <a:cubicBezTo>
                    <a:pt x="79644" y="81130"/>
                    <a:pt x="79394" y="81102"/>
                    <a:pt x="79148" y="81042"/>
                  </a:cubicBezTo>
                  <a:cubicBezTo>
                    <a:pt x="77918" y="80764"/>
                    <a:pt x="76847" y="79931"/>
                    <a:pt x="76113" y="78880"/>
                  </a:cubicBezTo>
                  <a:cubicBezTo>
                    <a:pt x="75737" y="78365"/>
                    <a:pt x="75479" y="77770"/>
                    <a:pt x="75300" y="77155"/>
                  </a:cubicBezTo>
                  <a:cubicBezTo>
                    <a:pt x="75102" y="76520"/>
                    <a:pt x="74983" y="75886"/>
                    <a:pt x="74924" y="75231"/>
                  </a:cubicBezTo>
                  <a:cubicBezTo>
                    <a:pt x="74805" y="73923"/>
                    <a:pt x="74864" y="72614"/>
                    <a:pt x="74924" y="71285"/>
                  </a:cubicBezTo>
                  <a:cubicBezTo>
                    <a:pt x="74983" y="69956"/>
                    <a:pt x="75062" y="68608"/>
                    <a:pt x="75162" y="67279"/>
                  </a:cubicBezTo>
                  <a:cubicBezTo>
                    <a:pt x="75281" y="65950"/>
                    <a:pt x="75419" y="64602"/>
                    <a:pt x="75598" y="63273"/>
                  </a:cubicBezTo>
                  <a:cubicBezTo>
                    <a:pt x="75935" y="60913"/>
                    <a:pt x="76431" y="58593"/>
                    <a:pt x="77244" y="56372"/>
                  </a:cubicBezTo>
                  <a:cubicBezTo>
                    <a:pt x="77462" y="55836"/>
                    <a:pt x="77660" y="55281"/>
                    <a:pt x="77918" y="54766"/>
                  </a:cubicBezTo>
                  <a:cubicBezTo>
                    <a:pt x="78057" y="54488"/>
                    <a:pt x="78176" y="54230"/>
                    <a:pt x="78295" y="53972"/>
                  </a:cubicBezTo>
                  <a:lnTo>
                    <a:pt x="78711" y="53199"/>
                  </a:lnTo>
                  <a:cubicBezTo>
                    <a:pt x="78791" y="53060"/>
                    <a:pt x="78850" y="52941"/>
                    <a:pt x="78929" y="52822"/>
                  </a:cubicBezTo>
                  <a:lnTo>
                    <a:pt x="79167" y="52445"/>
                  </a:lnTo>
                  <a:lnTo>
                    <a:pt x="79643" y="51712"/>
                  </a:lnTo>
                  <a:lnTo>
                    <a:pt x="80179" y="51017"/>
                  </a:lnTo>
                  <a:lnTo>
                    <a:pt x="80437" y="50680"/>
                  </a:lnTo>
                  <a:cubicBezTo>
                    <a:pt x="80516" y="50561"/>
                    <a:pt x="80615" y="50442"/>
                    <a:pt x="80714" y="50343"/>
                  </a:cubicBezTo>
                  <a:cubicBezTo>
                    <a:pt x="82221" y="48578"/>
                    <a:pt x="84046" y="47111"/>
                    <a:pt x="85870" y="45723"/>
                  </a:cubicBezTo>
                  <a:cubicBezTo>
                    <a:pt x="87715" y="44334"/>
                    <a:pt x="89599" y="42986"/>
                    <a:pt x="91245" y="41379"/>
                  </a:cubicBezTo>
                  <a:cubicBezTo>
                    <a:pt x="92891" y="39793"/>
                    <a:pt x="94358" y="37949"/>
                    <a:pt x="95152" y="35807"/>
                  </a:cubicBezTo>
                  <a:cubicBezTo>
                    <a:pt x="95568" y="34736"/>
                    <a:pt x="95766" y="33586"/>
                    <a:pt x="95826" y="32455"/>
                  </a:cubicBezTo>
                  <a:cubicBezTo>
                    <a:pt x="95826" y="31880"/>
                    <a:pt x="95806" y="31305"/>
                    <a:pt x="95707" y="30750"/>
                  </a:cubicBezTo>
                  <a:lnTo>
                    <a:pt x="95667" y="30532"/>
                  </a:lnTo>
                  <a:lnTo>
                    <a:pt x="95627" y="30333"/>
                  </a:lnTo>
                  <a:lnTo>
                    <a:pt x="95528" y="29917"/>
                  </a:lnTo>
                  <a:cubicBezTo>
                    <a:pt x="95449" y="29639"/>
                    <a:pt x="95390" y="29362"/>
                    <a:pt x="95271" y="29104"/>
                  </a:cubicBezTo>
                  <a:cubicBezTo>
                    <a:pt x="95072" y="28569"/>
                    <a:pt x="94775" y="28073"/>
                    <a:pt x="94457" y="27617"/>
                  </a:cubicBezTo>
                  <a:cubicBezTo>
                    <a:pt x="94279" y="27379"/>
                    <a:pt x="94120" y="27160"/>
                    <a:pt x="93922" y="26962"/>
                  </a:cubicBezTo>
                  <a:cubicBezTo>
                    <a:pt x="93823" y="26863"/>
                    <a:pt x="93724" y="26744"/>
                    <a:pt x="93625" y="26645"/>
                  </a:cubicBezTo>
                  <a:lnTo>
                    <a:pt x="93287" y="26367"/>
                  </a:lnTo>
                  <a:cubicBezTo>
                    <a:pt x="93188" y="26288"/>
                    <a:pt x="93069" y="26209"/>
                    <a:pt x="92950" y="26129"/>
                  </a:cubicBezTo>
                  <a:cubicBezTo>
                    <a:pt x="92831" y="26050"/>
                    <a:pt x="92712" y="25971"/>
                    <a:pt x="92573" y="25911"/>
                  </a:cubicBezTo>
                  <a:cubicBezTo>
                    <a:pt x="92335" y="25772"/>
                    <a:pt x="92078" y="25633"/>
                    <a:pt x="91820" y="25554"/>
                  </a:cubicBezTo>
                  <a:cubicBezTo>
                    <a:pt x="91284" y="25316"/>
                    <a:pt x="90729" y="25217"/>
                    <a:pt x="90174" y="25118"/>
                  </a:cubicBezTo>
                  <a:cubicBezTo>
                    <a:pt x="89936" y="25118"/>
                    <a:pt x="89698" y="25074"/>
                    <a:pt x="89460" y="25074"/>
                  </a:cubicBezTo>
                  <a:cubicBezTo>
                    <a:pt x="89420" y="25074"/>
                    <a:pt x="89381" y="25075"/>
                    <a:pt x="89341" y="25078"/>
                  </a:cubicBezTo>
                  <a:cubicBezTo>
                    <a:pt x="89202" y="25098"/>
                    <a:pt x="89063" y="25098"/>
                    <a:pt x="88924" y="25098"/>
                  </a:cubicBezTo>
                  <a:lnTo>
                    <a:pt x="88488" y="25158"/>
                  </a:lnTo>
                  <a:cubicBezTo>
                    <a:pt x="88349" y="25158"/>
                    <a:pt x="88211" y="25197"/>
                    <a:pt x="88092" y="25237"/>
                  </a:cubicBezTo>
                  <a:cubicBezTo>
                    <a:pt x="87953" y="25277"/>
                    <a:pt x="87814" y="25296"/>
                    <a:pt x="87675" y="25336"/>
                  </a:cubicBezTo>
                  <a:cubicBezTo>
                    <a:pt x="87417" y="25435"/>
                    <a:pt x="87140" y="25514"/>
                    <a:pt x="86902" y="25673"/>
                  </a:cubicBezTo>
                  <a:cubicBezTo>
                    <a:pt x="86386" y="25911"/>
                    <a:pt x="85930" y="26288"/>
                    <a:pt x="85553" y="26704"/>
                  </a:cubicBezTo>
                  <a:cubicBezTo>
                    <a:pt x="85196" y="27121"/>
                    <a:pt x="84919" y="27617"/>
                    <a:pt x="84700" y="28132"/>
                  </a:cubicBezTo>
                  <a:cubicBezTo>
                    <a:pt x="84284" y="29183"/>
                    <a:pt x="84185" y="30274"/>
                    <a:pt x="84046" y="31345"/>
                  </a:cubicBezTo>
                  <a:cubicBezTo>
                    <a:pt x="83907" y="32416"/>
                    <a:pt x="83748" y="33487"/>
                    <a:pt x="83332" y="34458"/>
                  </a:cubicBezTo>
                  <a:cubicBezTo>
                    <a:pt x="82935" y="35430"/>
                    <a:pt x="82221" y="36243"/>
                    <a:pt x="81369" y="36838"/>
                  </a:cubicBezTo>
                  <a:cubicBezTo>
                    <a:pt x="80516" y="37453"/>
                    <a:pt x="79505" y="37830"/>
                    <a:pt x="78493" y="38028"/>
                  </a:cubicBezTo>
                  <a:cubicBezTo>
                    <a:pt x="77949" y="38122"/>
                    <a:pt x="77399" y="38172"/>
                    <a:pt x="76850" y="38172"/>
                  </a:cubicBezTo>
                  <a:cubicBezTo>
                    <a:pt x="76358" y="38172"/>
                    <a:pt x="75867" y="38132"/>
                    <a:pt x="75380" y="38048"/>
                  </a:cubicBezTo>
                  <a:cubicBezTo>
                    <a:pt x="74368" y="37869"/>
                    <a:pt x="73397" y="37473"/>
                    <a:pt x="72484" y="36957"/>
                  </a:cubicBezTo>
                  <a:cubicBezTo>
                    <a:pt x="70680" y="35946"/>
                    <a:pt x="69192" y="34439"/>
                    <a:pt x="67963" y="32812"/>
                  </a:cubicBezTo>
                  <a:cubicBezTo>
                    <a:pt x="65464" y="29520"/>
                    <a:pt x="63957" y="25653"/>
                    <a:pt x="61637" y="22322"/>
                  </a:cubicBezTo>
                  <a:cubicBezTo>
                    <a:pt x="59316" y="18970"/>
                    <a:pt x="56024" y="16392"/>
                    <a:pt x="52375" y="14865"/>
                  </a:cubicBezTo>
                  <a:cubicBezTo>
                    <a:pt x="49733" y="13759"/>
                    <a:pt x="46894" y="13184"/>
                    <a:pt x="44082" y="13184"/>
                  </a:cubicBezTo>
                  <a:cubicBezTo>
                    <a:pt x="43011" y="13184"/>
                    <a:pt x="41944" y="13268"/>
                    <a:pt x="40893" y="13437"/>
                  </a:cubicBezTo>
                  <a:cubicBezTo>
                    <a:pt x="37065" y="14032"/>
                    <a:pt x="33496" y="15420"/>
                    <a:pt x="29807" y="15797"/>
                  </a:cubicBezTo>
                  <a:cubicBezTo>
                    <a:pt x="29249" y="15845"/>
                    <a:pt x="28687" y="15871"/>
                    <a:pt x="28126" y="15871"/>
                  </a:cubicBezTo>
                  <a:cubicBezTo>
                    <a:pt x="26835" y="15871"/>
                    <a:pt x="25551" y="15732"/>
                    <a:pt x="24334" y="15401"/>
                  </a:cubicBezTo>
                  <a:cubicBezTo>
                    <a:pt x="22589" y="14925"/>
                    <a:pt x="20962" y="13973"/>
                    <a:pt x="19832" y="12565"/>
                  </a:cubicBezTo>
                  <a:cubicBezTo>
                    <a:pt x="18682" y="11176"/>
                    <a:pt x="18008" y="9491"/>
                    <a:pt x="17353" y="7845"/>
                  </a:cubicBezTo>
                  <a:cubicBezTo>
                    <a:pt x="17016" y="7012"/>
                    <a:pt x="16699" y="6159"/>
                    <a:pt x="16322" y="5346"/>
                  </a:cubicBezTo>
                  <a:cubicBezTo>
                    <a:pt x="15965" y="4533"/>
                    <a:pt x="15529" y="3740"/>
                    <a:pt x="14973" y="3026"/>
                  </a:cubicBezTo>
                  <a:cubicBezTo>
                    <a:pt x="14418" y="2332"/>
                    <a:pt x="13764" y="1697"/>
                    <a:pt x="13050" y="1182"/>
                  </a:cubicBezTo>
                  <a:cubicBezTo>
                    <a:pt x="12316" y="666"/>
                    <a:pt x="11503" y="249"/>
                    <a:pt x="10610" y="91"/>
                  </a:cubicBezTo>
                  <a:cubicBezTo>
                    <a:pt x="10320" y="31"/>
                    <a:pt x="10020" y="0"/>
                    <a:pt x="97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
            <p:cNvSpPr/>
            <p:nvPr/>
          </p:nvSpPr>
          <p:spPr>
            <a:xfrm>
              <a:off x="61247" y="-2670993"/>
              <a:ext cx="2429716" cy="3920542"/>
            </a:xfrm>
            <a:custGeom>
              <a:rect b="b" l="l" r="r" t="t"/>
              <a:pathLst>
                <a:path extrusionOk="0" h="122240" w="75757">
                  <a:moveTo>
                    <a:pt x="14404" y="0"/>
                  </a:moveTo>
                  <a:cubicBezTo>
                    <a:pt x="13763" y="0"/>
                    <a:pt x="13124" y="58"/>
                    <a:pt x="12495" y="178"/>
                  </a:cubicBezTo>
                  <a:cubicBezTo>
                    <a:pt x="12039" y="277"/>
                    <a:pt x="11582" y="396"/>
                    <a:pt x="11146" y="555"/>
                  </a:cubicBezTo>
                  <a:lnTo>
                    <a:pt x="10829" y="674"/>
                  </a:lnTo>
                  <a:cubicBezTo>
                    <a:pt x="10710" y="714"/>
                    <a:pt x="10611" y="753"/>
                    <a:pt x="10492" y="813"/>
                  </a:cubicBezTo>
                  <a:cubicBezTo>
                    <a:pt x="10293" y="912"/>
                    <a:pt x="10075" y="991"/>
                    <a:pt x="9877" y="1090"/>
                  </a:cubicBezTo>
                  <a:cubicBezTo>
                    <a:pt x="9044" y="1527"/>
                    <a:pt x="8290" y="2062"/>
                    <a:pt x="7596" y="2637"/>
                  </a:cubicBezTo>
                  <a:cubicBezTo>
                    <a:pt x="6902" y="3252"/>
                    <a:pt x="6307" y="3926"/>
                    <a:pt x="5752" y="4640"/>
                  </a:cubicBezTo>
                  <a:cubicBezTo>
                    <a:pt x="5197" y="5334"/>
                    <a:pt x="4721" y="6108"/>
                    <a:pt x="4284" y="6861"/>
                  </a:cubicBezTo>
                  <a:cubicBezTo>
                    <a:pt x="3848" y="7655"/>
                    <a:pt x="3471" y="8448"/>
                    <a:pt x="3134" y="9241"/>
                  </a:cubicBezTo>
                  <a:cubicBezTo>
                    <a:pt x="1806" y="12474"/>
                    <a:pt x="1052" y="15825"/>
                    <a:pt x="576" y="19097"/>
                  </a:cubicBezTo>
                  <a:cubicBezTo>
                    <a:pt x="120" y="22369"/>
                    <a:pt x="1" y="25602"/>
                    <a:pt x="140" y="28735"/>
                  </a:cubicBezTo>
                  <a:cubicBezTo>
                    <a:pt x="417" y="35022"/>
                    <a:pt x="1687" y="40872"/>
                    <a:pt x="3471" y="46187"/>
                  </a:cubicBezTo>
                  <a:cubicBezTo>
                    <a:pt x="5276" y="51521"/>
                    <a:pt x="7557" y="56320"/>
                    <a:pt x="9976" y="60683"/>
                  </a:cubicBezTo>
                  <a:cubicBezTo>
                    <a:pt x="12396" y="65046"/>
                    <a:pt x="14954" y="68973"/>
                    <a:pt x="17492" y="72562"/>
                  </a:cubicBezTo>
                  <a:cubicBezTo>
                    <a:pt x="18742" y="74367"/>
                    <a:pt x="20011" y="76072"/>
                    <a:pt x="21240" y="77718"/>
                  </a:cubicBezTo>
                  <a:cubicBezTo>
                    <a:pt x="21875" y="78531"/>
                    <a:pt x="22490" y="79345"/>
                    <a:pt x="23085" y="80118"/>
                  </a:cubicBezTo>
                  <a:cubicBezTo>
                    <a:pt x="23699" y="80911"/>
                    <a:pt x="24294" y="81665"/>
                    <a:pt x="24889" y="82418"/>
                  </a:cubicBezTo>
                  <a:cubicBezTo>
                    <a:pt x="27289" y="85413"/>
                    <a:pt x="29609" y="88130"/>
                    <a:pt x="31810" y="90589"/>
                  </a:cubicBezTo>
                  <a:cubicBezTo>
                    <a:pt x="32366" y="91204"/>
                    <a:pt x="32921" y="91799"/>
                    <a:pt x="33456" y="92374"/>
                  </a:cubicBezTo>
                  <a:cubicBezTo>
                    <a:pt x="33734" y="92671"/>
                    <a:pt x="33992" y="92969"/>
                    <a:pt x="34250" y="93246"/>
                  </a:cubicBezTo>
                  <a:cubicBezTo>
                    <a:pt x="34527" y="93524"/>
                    <a:pt x="34785" y="93802"/>
                    <a:pt x="35063" y="94079"/>
                  </a:cubicBezTo>
                  <a:cubicBezTo>
                    <a:pt x="35598" y="94634"/>
                    <a:pt x="36114" y="95170"/>
                    <a:pt x="36610" y="95685"/>
                  </a:cubicBezTo>
                  <a:cubicBezTo>
                    <a:pt x="37125" y="96221"/>
                    <a:pt x="37641" y="96717"/>
                    <a:pt x="38137" y="97212"/>
                  </a:cubicBezTo>
                  <a:cubicBezTo>
                    <a:pt x="42143" y="101159"/>
                    <a:pt x="45692" y="104193"/>
                    <a:pt x="48687" y="106573"/>
                  </a:cubicBezTo>
                  <a:cubicBezTo>
                    <a:pt x="49064" y="106870"/>
                    <a:pt x="49421" y="107168"/>
                    <a:pt x="49778" y="107445"/>
                  </a:cubicBezTo>
                  <a:cubicBezTo>
                    <a:pt x="50135" y="107723"/>
                    <a:pt x="50492" y="108001"/>
                    <a:pt x="50829" y="108239"/>
                  </a:cubicBezTo>
                  <a:cubicBezTo>
                    <a:pt x="51503" y="108754"/>
                    <a:pt x="52157" y="109250"/>
                    <a:pt x="52772" y="109686"/>
                  </a:cubicBezTo>
                  <a:cubicBezTo>
                    <a:pt x="53387" y="110142"/>
                    <a:pt x="53962" y="110539"/>
                    <a:pt x="54497" y="110916"/>
                  </a:cubicBezTo>
                  <a:cubicBezTo>
                    <a:pt x="55053" y="111313"/>
                    <a:pt x="55549" y="111669"/>
                    <a:pt x="56044" y="111967"/>
                  </a:cubicBezTo>
                  <a:cubicBezTo>
                    <a:pt x="56996" y="112602"/>
                    <a:pt x="57809" y="113137"/>
                    <a:pt x="58484" y="113573"/>
                  </a:cubicBezTo>
                  <a:cubicBezTo>
                    <a:pt x="59178" y="114010"/>
                    <a:pt x="59733" y="114347"/>
                    <a:pt x="60169" y="114605"/>
                  </a:cubicBezTo>
                  <a:cubicBezTo>
                    <a:pt x="60625" y="114862"/>
                    <a:pt x="60923" y="115041"/>
                    <a:pt x="61141" y="115180"/>
                  </a:cubicBezTo>
                  <a:cubicBezTo>
                    <a:pt x="61240" y="115239"/>
                    <a:pt x="61319" y="115279"/>
                    <a:pt x="61359" y="115299"/>
                  </a:cubicBezTo>
                  <a:cubicBezTo>
                    <a:pt x="61419" y="115338"/>
                    <a:pt x="61438" y="115338"/>
                    <a:pt x="61438" y="115338"/>
                  </a:cubicBezTo>
                  <a:cubicBezTo>
                    <a:pt x="61438" y="115338"/>
                    <a:pt x="61419" y="115318"/>
                    <a:pt x="61359" y="115279"/>
                  </a:cubicBezTo>
                  <a:cubicBezTo>
                    <a:pt x="61319" y="115259"/>
                    <a:pt x="61240" y="115199"/>
                    <a:pt x="61141" y="115140"/>
                  </a:cubicBezTo>
                  <a:cubicBezTo>
                    <a:pt x="60943" y="115021"/>
                    <a:pt x="60625" y="114823"/>
                    <a:pt x="60209" y="114545"/>
                  </a:cubicBezTo>
                  <a:cubicBezTo>
                    <a:pt x="59773" y="114267"/>
                    <a:pt x="59217" y="113930"/>
                    <a:pt x="58523" y="113494"/>
                  </a:cubicBezTo>
                  <a:cubicBezTo>
                    <a:pt x="57849" y="113038"/>
                    <a:pt x="57036" y="112502"/>
                    <a:pt x="56084" y="111868"/>
                  </a:cubicBezTo>
                  <a:cubicBezTo>
                    <a:pt x="55608" y="111550"/>
                    <a:pt x="55112" y="111194"/>
                    <a:pt x="54577" y="110817"/>
                  </a:cubicBezTo>
                  <a:cubicBezTo>
                    <a:pt x="54022" y="110420"/>
                    <a:pt x="53446" y="110023"/>
                    <a:pt x="52832" y="109567"/>
                  </a:cubicBezTo>
                  <a:cubicBezTo>
                    <a:pt x="52237" y="109131"/>
                    <a:pt x="51602" y="108635"/>
                    <a:pt x="50908" y="108120"/>
                  </a:cubicBezTo>
                  <a:cubicBezTo>
                    <a:pt x="50571" y="107862"/>
                    <a:pt x="50214" y="107604"/>
                    <a:pt x="49857" y="107326"/>
                  </a:cubicBezTo>
                  <a:cubicBezTo>
                    <a:pt x="49520" y="107029"/>
                    <a:pt x="49143" y="106751"/>
                    <a:pt x="48786" y="106454"/>
                  </a:cubicBezTo>
                  <a:cubicBezTo>
                    <a:pt x="45792" y="104054"/>
                    <a:pt x="42262" y="101000"/>
                    <a:pt x="38275" y="97054"/>
                  </a:cubicBezTo>
                  <a:cubicBezTo>
                    <a:pt x="37780" y="96558"/>
                    <a:pt x="37264" y="96062"/>
                    <a:pt x="36768" y="95527"/>
                  </a:cubicBezTo>
                  <a:cubicBezTo>
                    <a:pt x="36253" y="95011"/>
                    <a:pt x="35737" y="94476"/>
                    <a:pt x="35202" y="93921"/>
                  </a:cubicBezTo>
                  <a:cubicBezTo>
                    <a:pt x="34944" y="93643"/>
                    <a:pt x="34686" y="93365"/>
                    <a:pt x="34408" y="93088"/>
                  </a:cubicBezTo>
                  <a:cubicBezTo>
                    <a:pt x="34151" y="92790"/>
                    <a:pt x="33873" y="92512"/>
                    <a:pt x="33615" y="92215"/>
                  </a:cubicBezTo>
                  <a:cubicBezTo>
                    <a:pt x="33080" y="91640"/>
                    <a:pt x="32524" y="91045"/>
                    <a:pt x="31969" y="90430"/>
                  </a:cubicBezTo>
                  <a:cubicBezTo>
                    <a:pt x="29768" y="87971"/>
                    <a:pt x="27467" y="85254"/>
                    <a:pt x="25088" y="82260"/>
                  </a:cubicBezTo>
                  <a:cubicBezTo>
                    <a:pt x="24493" y="81506"/>
                    <a:pt x="23878" y="80753"/>
                    <a:pt x="23283" y="79959"/>
                  </a:cubicBezTo>
                  <a:cubicBezTo>
                    <a:pt x="22668" y="79186"/>
                    <a:pt x="22073" y="78373"/>
                    <a:pt x="21439" y="77560"/>
                  </a:cubicBezTo>
                  <a:cubicBezTo>
                    <a:pt x="20209" y="75914"/>
                    <a:pt x="18960" y="74208"/>
                    <a:pt x="17690" y="72404"/>
                  </a:cubicBezTo>
                  <a:cubicBezTo>
                    <a:pt x="15172" y="68814"/>
                    <a:pt x="12633" y="64888"/>
                    <a:pt x="10194" y="60544"/>
                  </a:cubicBezTo>
                  <a:cubicBezTo>
                    <a:pt x="7795" y="56201"/>
                    <a:pt x="5534" y="51402"/>
                    <a:pt x="3749" y="46107"/>
                  </a:cubicBezTo>
                  <a:cubicBezTo>
                    <a:pt x="1964" y="40793"/>
                    <a:pt x="695" y="34962"/>
                    <a:pt x="417" y="28715"/>
                  </a:cubicBezTo>
                  <a:cubicBezTo>
                    <a:pt x="279" y="25602"/>
                    <a:pt x="398" y="22389"/>
                    <a:pt x="854" y="19117"/>
                  </a:cubicBezTo>
                  <a:lnTo>
                    <a:pt x="933" y="18522"/>
                  </a:lnTo>
                  <a:lnTo>
                    <a:pt x="1052" y="17907"/>
                  </a:lnTo>
                  <a:cubicBezTo>
                    <a:pt x="1131" y="17491"/>
                    <a:pt x="1191" y="17094"/>
                    <a:pt x="1270" y="16678"/>
                  </a:cubicBezTo>
                  <a:cubicBezTo>
                    <a:pt x="1330" y="16261"/>
                    <a:pt x="1449" y="15865"/>
                    <a:pt x="1528" y="15448"/>
                  </a:cubicBezTo>
                  <a:cubicBezTo>
                    <a:pt x="1627" y="15052"/>
                    <a:pt x="1726" y="14635"/>
                    <a:pt x="1825" y="14219"/>
                  </a:cubicBezTo>
                  <a:cubicBezTo>
                    <a:pt x="2044" y="13406"/>
                    <a:pt x="2262" y="12592"/>
                    <a:pt x="2519" y="11779"/>
                  </a:cubicBezTo>
                  <a:cubicBezTo>
                    <a:pt x="2777" y="10966"/>
                    <a:pt x="3075" y="10153"/>
                    <a:pt x="3392" y="9360"/>
                  </a:cubicBezTo>
                  <a:cubicBezTo>
                    <a:pt x="3729" y="8567"/>
                    <a:pt x="4126" y="7773"/>
                    <a:pt x="4542" y="7000"/>
                  </a:cubicBezTo>
                  <a:cubicBezTo>
                    <a:pt x="4959" y="6246"/>
                    <a:pt x="5435" y="5513"/>
                    <a:pt x="5970" y="4799"/>
                  </a:cubicBezTo>
                  <a:cubicBezTo>
                    <a:pt x="6525" y="4125"/>
                    <a:pt x="7120" y="3450"/>
                    <a:pt x="7795" y="2855"/>
                  </a:cubicBezTo>
                  <a:cubicBezTo>
                    <a:pt x="8469" y="2280"/>
                    <a:pt x="9203" y="1765"/>
                    <a:pt x="9996" y="1348"/>
                  </a:cubicBezTo>
                  <a:cubicBezTo>
                    <a:pt x="10194" y="1249"/>
                    <a:pt x="10412" y="1170"/>
                    <a:pt x="10611" y="1071"/>
                  </a:cubicBezTo>
                  <a:cubicBezTo>
                    <a:pt x="10710" y="1031"/>
                    <a:pt x="10829" y="991"/>
                    <a:pt x="10928" y="932"/>
                  </a:cubicBezTo>
                  <a:lnTo>
                    <a:pt x="11245" y="833"/>
                  </a:lnTo>
                  <a:cubicBezTo>
                    <a:pt x="11662" y="674"/>
                    <a:pt x="12118" y="555"/>
                    <a:pt x="12554" y="476"/>
                  </a:cubicBezTo>
                  <a:cubicBezTo>
                    <a:pt x="13157" y="355"/>
                    <a:pt x="13778" y="298"/>
                    <a:pt x="14398" y="298"/>
                  </a:cubicBezTo>
                  <a:cubicBezTo>
                    <a:pt x="14697" y="298"/>
                    <a:pt x="14995" y="311"/>
                    <a:pt x="15291" y="337"/>
                  </a:cubicBezTo>
                  <a:cubicBezTo>
                    <a:pt x="17135" y="476"/>
                    <a:pt x="18940" y="1110"/>
                    <a:pt x="20586" y="2042"/>
                  </a:cubicBezTo>
                  <a:cubicBezTo>
                    <a:pt x="22232" y="2994"/>
                    <a:pt x="23699" y="4244"/>
                    <a:pt x="24909" y="5632"/>
                  </a:cubicBezTo>
                  <a:cubicBezTo>
                    <a:pt x="25504" y="6346"/>
                    <a:pt x="26059" y="7079"/>
                    <a:pt x="26535" y="7873"/>
                  </a:cubicBezTo>
                  <a:cubicBezTo>
                    <a:pt x="26654" y="8051"/>
                    <a:pt x="26773" y="8249"/>
                    <a:pt x="26872" y="8468"/>
                  </a:cubicBezTo>
                  <a:cubicBezTo>
                    <a:pt x="26991" y="8646"/>
                    <a:pt x="27091" y="8864"/>
                    <a:pt x="27190" y="9063"/>
                  </a:cubicBezTo>
                  <a:lnTo>
                    <a:pt x="27487" y="9677"/>
                  </a:lnTo>
                  <a:cubicBezTo>
                    <a:pt x="27606" y="9876"/>
                    <a:pt x="27685" y="10094"/>
                    <a:pt x="27765" y="10312"/>
                  </a:cubicBezTo>
                  <a:cubicBezTo>
                    <a:pt x="29212" y="13644"/>
                    <a:pt x="29847" y="17174"/>
                    <a:pt x="30224" y="20624"/>
                  </a:cubicBezTo>
                  <a:cubicBezTo>
                    <a:pt x="30621" y="24075"/>
                    <a:pt x="30799" y="27446"/>
                    <a:pt x="31156" y="30738"/>
                  </a:cubicBezTo>
                  <a:cubicBezTo>
                    <a:pt x="31533" y="34010"/>
                    <a:pt x="31989" y="37203"/>
                    <a:pt x="32524" y="40297"/>
                  </a:cubicBezTo>
                  <a:cubicBezTo>
                    <a:pt x="33615" y="46464"/>
                    <a:pt x="35023" y="52235"/>
                    <a:pt x="36649" y="57609"/>
                  </a:cubicBezTo>
                  <a:cubicBezTo>
                    <a:pt x="38256" y="62984"/>
                    <a:pt x="40080" y="67961"/>
                    <a:pt x="42004" y="72562"/>
                  </a:cubicBezTo>
                  <a:cubicBezTo>
                    <a:pt x="45871" y="81764"/>
                    <a:pt x="50095" y="89458"/>
                    <a:pt x="54240" y="95904"/>
                  </a:cubicBezTo>
                  <a:cubicBezTo>
                    <a:pt x="58404" y="102349"/>
                    <a:pt x="62450" y="107564"/>
                    <a:pt x="66059" y="111848"/>
                  </a:cubicBezTo>
                  <a:cubicBezTo>
                    <a:pt x="67884" y="114010"/>
                    <a:pt x="69569" y="115933"/>
                    <a:pt x="71176" y="117659"/>
                  </a:cubicBezTo>
                  <a:cubicBezTo>
                    <a:pt x="71969" y="118511"/>
                    <a:pt x="72742" y="119324"/>
                    <a:pt x="73456" y="120098"/>
                  </a:cubicBezTo>
                  <a:cubicBezTo>
                    <a:pt x="73833" y="120475"/>
                    <a:pt x="74190" y="120851"/>
                    <a:pt x="74547" y="121208"/>
                  </a:cubicBezTo>
                  <a:cubicBezTo>
                    <a:pt x="74725" y="121407"/>
                    <a:pt x="74884" y="121585"/>
                    <a:pt x="75063" y="121764"/>
                  </a:cubicBezTo>
                  <a:lnTo>
                    <a:pt x="75182" y="121883"/>
                  </a:lnTo>
                  <a:lnTo>
                    <a:pt x="75241" y="121942"/>
                  </a:lnTo>
                  <a:lnTo>
                    <a:pt x="75182" y="121922"/>
                  </a:lnTo>
                  <a:cubicBezTo>
                    <a:pt x="75003" y="121883"/>
                    <a:pt x="74825" y="121843"/>
                    <a:pt x="74666" y="121823"/>
                  </a:cubicBezTo>
                  <a:cubicBezTo>
                    <a:pt x="74428" y="121744"/>
                    <a:pt x="74210" y="121684"/>
                    <a:pt x="73992" y="121625"/>
                  </a:cubicBezTo>
                  <a:cubicBezTo>
                    <a:pt x="73774" y="121565"/>
                    <a:pt x="73575" y="121506"/>
                    <a:pt x="73357" y="121426"/>
                  </a:cubicBezTo>
                  <a:cubicBezTo>
                    <a:pt x="73159" y="121347"/>
                    <a:pt x="72941" y="121288"/>
                    <a:pt x="72742" y="121228"/>
                  </a:cubicBezTo>
                  <a:cubicBezTo>
                    <a:pt x="71949" y="120931"/>
                    <a:pt x="71195" y="120633"/>
                    <a:pt x="70521" y="120316"/>
                  </a:cubicBezTo>
                  <a:cubicBezTo>
                    <a:pt x="69133" y="119681"/>
                    <a:pt x="67963" y="119067"/>
                    <a:pt x="66971" y="118511"/>
                  </a:cubicBezTo>
                  <a:cubicBezTo>
                    <a:pt x="64949" y="117401"/>
                    <a:pt x="63600" y="116568"/>
                    <a:pt x="62708" y="116072"/>
                  </a:cubicBezTo>
                  <a:cubicBezTo>
                    <a:pt x="62271" y="115814"/>
                    <a:pt x="61954" y="115616"/>
                    <a:pt x="61756" y="115517"/>
                  </a:cubicBezTo>
                  <a:cubicBezTo>
                    <a:pt x="61637" y="115457"/>
                    <a:pt x="61577" y="115398"/>
                    <a:pt x="61518" y="115378"/>
                  </a:cubicBezTo>
                  <a:cubicBezTo>
                    <a:pt x="61478" y="115358"/>
                    <a:pt x="61438" y="115338"/>
                    <a:pt x="61438" y="115338"/>
                  </a:cubicBezTo>
                  <a:lnTo>
                    <a:pt x="61438" y="115338"/>
                  </a:lnTo>
                  <a:cubicBezTo>
                    <a:pt x="61438" y="115338"/>
                    <a:pt x="61458" y="115358"/>
                    <a:pt x="61518" y="115398"/>
                  </a:cubicBezTo>
                  <a:cubicBezTo>
                    <a:pt x="61557" y="115418"/>
                    <a:pt x="61637" y="115477"/>
                    <a:pt x="61736" y="115537"/>
                  </a:cubicBezTo>
                  <a:cubicBezTo>
                    <a:pt x="61934" y="115656"/>
                    <a:pt x="62252" y="115854"/>
                    <a:pt x="62688" y="116112"/>
                  </a:cubicBezTo>
                  <a:cubicBezTo>
                    <a:pt x="63560" y="116647"/>
                    <a:pt x="64909" y="117500"/>
                    <a:pt x="66912" y="118610"/>
                  </a:cubicBezTo>
                  <a:cubicBezTo>
                    <a:pt x="67903" y="119186"/>
                    <a:pt x="69074" y="119800"/>
                    <a:pt x="70462" y="120435"/>
                  </a:cubicBezTo>
                  <a:cubicBezTo>
                    <a:pt x="71136" y="120772"/>
                    <a:pt x="71890" y="121069"/>
                    <a:pt x="72703" y="121367"/>
                  </a:cubicBezTo>
                  <a:cubicBezTo>
                    <a:pt x="72901" y="121446"/>
                    <a:pt x="73099" y="121506"/>
                    <a:pt x="73317" y="121585"/>
                  </a:cubicBezTo>
                  <a:cubicBezTo>
                    <a:pt x="73516" y="121645"/>
                    <a:pt x="73734" y="121724"/>
                    <a:pt x="73952" y="121783"/>
                  </a:cubicBezTo>
                  <a:cubicBezTo>
                    <a:pt x="74170" y="121843"/>
                    <a:pt x="74388" y="121902"/>
                    <a:pt x="74626" y="121982"/>
                  </a:cubicBezTo>
                  <a:cubicBezTo>
                    <a:pt x="74904" y="122041"/>
                    <a:pt x="75182" y="122101"/>
                    <a:pt x="75479" y="122180"/>
                  </a:cubicBezTo>
                  <a:lnTo>
                    <a:pt x="75757" y="122240"/>
                  </a:lnTo>
                  <a:lnTo>
                    <a:pt x="75558" y="122041"/>
                  </a:lnTo>
                  <a:lnTo>
                    <a:pt x="75182" y="121645"/>
                  </a:lnTo>
                  <a:cubicBezTo>
                    <a:pt x="75003" y="121466"/>
                    <a:pt x="74844" y="121288"/>
                    <a:pt x="74666" y="121109"/>
                  </a:cubicBezTo>
                  <a:cubicBezTo>
                    <a:pt x="74309" y="120732"/>
                    <a:pt x="73952" y="120375"/>
                    <a:pt x="73595" y="119979"/>
                  </a:cubicBezTo>
                  <a:cubicBezTo>
                    <a:pt x="72861" y="119205"/>
                    <a:pt x="72088" y="118392"/>
                    <a:pt x="71314" y="117520"/>
                  </a:cubicBezTo>
                  <a:cubicBezTo>
                    <a:pt x="69728" y="115794"/>
                    <a:pt x="68022" y="113871"/>
                    <a:pt x="66218" y="111729"/>
                  </a:cubicBezTo>
                  <a:cubicBezTo>
                    <a:pt x="62609" y="107426"/>
                    <a:pt x="58583" y="102210"/>
                    <a:pt x="54438" y="95785"/>
                  </a:cubicBezTo>
                  <a:cubicBezTo>
                    <a:pt x="50313" y="89339"/>
                    <a:pt x="46109" y="81645"/>
                    <a:pt x="42262" y="72463"/>
                  </a:cubicBezTo>
                  <a:cubicBezTo>
                    <a:pt x="40338" y="67862"/>
                    <a:pt x="38513" y="62904"/>
                    <a:pt x="36907" y="57530"/>
                  </a:cubicBezTo>
                  <a:cubicBezTo>
                    <a:pt x="35301" y="52176"/>
                    <a:pt x="33893" y="46405"/>
                    <a:pt x="32802" y="40257"/>
                  </a:cubicBezTo>
                  <a:cubicBezTo>
                    <a:pt x="32267" y="37163"/>
                    <a:pt x="31810" y="33990"/>
                    <a:pt x="31453" y="30718"/>
                  </a:cubicBezTo>
                  <a:cubicBezTo>
                    <a:pt x="31096" y="27426"/>
                    <a:pt x="30918" y="24055"/>
                    <a:pt x="30521" y="20584"/>
                  </a:cubicBezTo>
                  <a:cubicBezTo>
                    <a:pt x="30125" y="17134"/>
                    <a:pt x="29510" y="13584"/>
                    <a:pt x="28042" y="10193"/>
                  </a:cubicBezTo>
                  <a:cubicBezTo>
                    <a:pt x="27963" y="9975"/>
                    <a:pt x="27864" y="9757"/>
                    <a:pt x="27765" y="9558"/>
                  </a:cubicBezTo>
                  <a:lnTo>
                    <a:pt x="27467" y="8944"/>
                  </a:lnTo>
                  <a:cubicBezTo>
                    <a:pt x="27368" y="8725"/>
                    <a:pt x="27249" y="8527"/>
                    <a:pt x="27150" y="8329"/>
                  </a:cubicBezTo>
                  <a:cubicBezTo>
                    <a:pt x="27031" y="8111"/>
                    <a:pt x="26912" y="7912"/>
                    <a:pt x="26793" y="7714"/>
                  </a:cubicBezTo>
                  <a:cubicBezTo>
                    <a:pt x="26297" y="6921"/>
                    <a:pt x="25742" y="6167"/>
                    <a:pt x="25127" y="5453"/>
                  </a:cubicBezTo>
                  <a:cubicBezTo>
                    <a:pt x="23898" y="4025"/>
                    <a:pt x="22430" y="2776"/>
                    <a:pt x="20745" y="1804"/>
                  </a:cubicBezTo>
                  <a:cubicBezTo>
                    <a:pt x="19059" y="852"/>
                    <a:pt x="17215" y="178"/>
                    <a:pt x="15331" y="39"/>
                  </a:cubicBezTo>
                  <a:cubicBezTo>
                    <a:pt x="15022" y="14"/>
                    <a:pt x="14713" y="0"/>
                    <a:pt x="144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
            <p:cNvSpPr/>
            <p:nvPr/>
          </p:nvSpPr>
          <p:spPr>
            <a:xfrm>
              <a:off x="-321635" y="-3054548"/>
              <a:ext cx="4057973" cy="6934748"/>
            </a:xfrm>
            <a:custGeom>
              <a:rect b="b" l="l" r="r" t="t"/>
              <a:pathLst>
                <a:path extrusionOk="0" h="216221" w="126525">
                  <a:moveTo>
                    <a:pt x="125692" y="206047"/>
                  </a:moveTo>
                  <a:lnTo>
                    <a:pt x="125692" y="206047"/>
                  </a:lnTo>
                  <a:cubicBezTo>
                    <a:pt x="125672" y="206146"/>
                    <a:pt x="125672" y="206186"/>
                    <a:pt x="125672" y="206186"/>
                  </a:cubicBezTo>
                  <a:cubicBezTo>
                    <a:pt x="125672" y="206186"/>
                    <a:pt x="125692" y="206146"/>
                    <a:pt x="125692" y="206047"/>
                  </a:cubicBezTo>
                  <a:close/>
                  <a:moveTo>
                    <a:pt x="32683" y="0"/>
                  </a:moveTo>
                  <a:cubicBezTo>
                    <a:pt x="32286" y="0"/>
                    <a:pt x="31889" y="40"/>
                    <a:pt x="31493" y="60"/>
                  </a:cubicBezTo>
                  <a:cubicBezTo>
                    <a:pt x="30699" y="80"/>
                    <a:pt x="29906" y="199"/>
                    <a:pt x="29113" y="298"/>
                  </a:cubicBezTo>
                  <a:cubicBezTo>
                    <a:pt x="28915" y="298"/>
                    <a:pt x="28716" y="338"/>
                    <a:pt x="28518" y="377"/>
                  </a:cubicBezTo>
                  <a:lnTo>
                    <a:pt x="27943" y="496"/>
                  </a:lnTo>
                  <a:lnTo>
                    <a:pt x="27348" y="595"/>
                  </a:lnTo>
                  <a:lnTo>
                    <a:pt x="27050" y="655"/>
                  </a:lnTo>
                  <a:lnTo>
                    <a:pt x="26753" y="734"/>
                  </a:lnTo>
                  <a:cubicBezTo>
                    <a:pt x="25980" y="913"/>
                    <a:pt x="25186" y="1091"/>
                    <a:pt x="24433" y="1369"/>
                  </a:cubicBezTo>
                  <a:cubicBezTo>
                    <a:pt x="22866" y="1825"/>
                    <a:pt x="21379" y="2479"/>
                    <a:pt x="19911" y="3173"/>
                  </a:cubicBezTo>
                  <a:cubicBezTo>
                    <a:pt x="19177" y="3570"/>
                    <a:pt x="18444" y="3927"/>
                    <a:pt x="17749" y="4383"/>
                  </a:cubicBezTo>
                  <a:cubicBezTo>
                    <a:pt x="17412" y="4621"/>
                    <a:pt x="17055" y="4819"/>
                    <a:pt x="16718" y="5057"/>
                  </a:cubicBezTo>
                  <a:cubicBezTo>
                    <a:pt x="16381" y="5295"/>
                    <a:pt x="16044" y="5533"/>
                    <a:pt x="15707" y="5771"/>
                  </a:cubicBezTo>
                  <a:cubicBezTo>
                    <a:pt x="15350" y="6009"/>
                    <a:pt x="15033" y="6267"/>
                    <a:pt x="14715" y="6525"/>
                  </a:cubicBezTo>
                  <a:cubicBezTo>
                    <a:pt x="14398" y="6803"/>
                    <a:pt x="14061" y="7040"/>
                    <a:pt x="13744" y="7318"/>
                  </a:cubicBezTo>
                  <a:cubicBezTo>
                    <a:pt x="13129" y="7873"/>
                    <a:pt x="12494" y="8429"/>
                    <a:pt x="11919" y="9024"/>
                  </a:cubicBezTo>
                  <a:cubicBezTo>
                    <a:pt x="10709" y="10213"/>
                    <a:pt x="9638" y="11503"/>
                    <a:pt x="8607" y="12851"/>
                  </a:cubicBezTo>
                  <a:cubicBezTo>
                    <a:pt x="5454" y="17075"/>
                    <a:pt x="3233" y="21835"/>
                    <a:pt x="1865" y="26713"/>
                  </a:cubicBezTo>
                  <a:cubicBezTo>
                    <a:pt x="516" y="31592"/>
                    <a:pt x="0" y="36589"/>
                    <a:pt x="40" y="41448"/>
                  </a:cubicBezTo>
                  <a:cubicBezTo>
                    <a:pt x="80" y="46326"/>
                    <a:pt x="695" y="51086"/>
                    <a:pt x="1627" y="55667"/>
                  </a:cubicBezTo>
                  <a:cubicBezTo>
                    <a:pt x="2559" y="60268"/>
                    <a:pt x="3808" y="64690"/>
                    <a:pt x="5295" y="68934"/>
                  </a:cubicBezTo>
                  <a:cubicBezTo>
                    <a:pt x="8270" y="77422"/>
                    <a:pt x="12236" y="85156"/>
                    <a:pt x="16798" y="92037"/>
                  </a:cubicBezTo>
                  <a:cubicBezTo>
                    <a:pt x="17393" y="92890"/>
                    <a:pt x="17948" y="93763"/>
                    <a:pt x="18543" y="94596"/>
                  </a:cubicBezTo>
                  <a:cubicBezTo>
                    <a:pt x="19158" y="95428"/>
                    <a:pt x="19752" y="96242"/>
                    <a:pt x="20347" y="97055"/>
                  </a:cubicBezTo>
                  <a:cubicBezTo>
                    <a:pt x="20962" y="97868"/>
                    <a:pt x="21577" y="98661"/>
                    <a:pt x="22192" y="99454"/>
                  </a:cubicBezTo>
                  <a:lnTo>
                    <a:pt x="22668" y="100029"/>
                  </a:lnTo>
                  <a:lnTo>
                    <a:pt x="23144" y="100604"/>
                  </a:lnTo>
                  <a:cubicBezTo>
                    <a:pt x="23461" y="100981"/>
                    <a:pt x="23778" y="101378"/>
                    <a:pt x="24096" y="101755"/>
                  </a:cubicBezTo>
                  <a:cubicBezTo>
                    <a:pt x="24413" y="102131"/>
                    <a:pt x="24730" y="102508"/>
                    <a:pt x="25067" y="102885"/>
                  </a:cubicBezTo>
                  <a:cubicBezTo>
                    <a:pt x="25385" y="103242"/>
                    <a:pt x="25722" y="103619"/>
                    <a:pt x="26039" y="103976"/>
                  </a:cubicBezTo>
                  <a:cubicBezTo>
                    <a:pt x="26713" y="104709"/>
                    <a:pt x="27348" y="105443"/>
                    <a:pt x="28022" y="106117"/>
                  </a:cubicBezTo>
                  <a:cubicBezTo>
                    <a:pt x="28696" y="106812"/>
                    <a:pt x="29371" y="107525"/>
                    <a:pt x="30045" y="108200"/>
                  </a:cubicBezTo>
                  <a:cubicBezTo>
                    <a:pt x="30739" y="108854"/>
                    <a:pt x="31413" y="109528"/>
                    <a:pt x="32107" y="110183"/>
                  </a:cubicBezTo>
                  <a:cubicBezTo>
                    <a:pt x="37621" y="115379"/>
                    <a:pt x="43471" y="119702"/>
                    <a:pt x="49182" y="123589"/>
                  </a:cubicBezTo>
                  <a:cubicBezTo>
                    <a:pt x="54913" y="127456"/>
                    <a:pt x="60526" y="130867"/>
                    <a:pt x="65900" y="134119"/>
                  </a:cubicBezTo>
                  <a:cubicBezTo>
                    <a:pt x="71254" y="137372"/>
                    <a:pt x="76331" y="140465"/>
                    <a:pt x="81071" y="143539"/>
                  </a:cubicBezTo>
                  <a:cubicBezTo>
                    <a:pt x="83431" y="145086"/>
                    <a:pt x="85712" y="146633"/>
                    <a:pt x="87893" y="148180"/>
                  </a:cubicBezTo>
                  <a:cubicBezTo>
                    <a:pt x="88448" y="148576"/>
                    <a:pt x="88984" y="148973"/>
                    <a:pt x="89519" y="149350"/>
                  </a:cubicBezTo>
                  <a:cubicBezTo>
                    <a:pt x="89777" y="149548"/>
                    <a:pt x="90055" y="149746"/>
                    <a:pt x="90312" y="149925"/>
                  </a:cubicBezTo>
                  <a:cubicBezTo>
                    <a:pt x="90570" y="150123"/>
                    <a:pt x="90828" y="150321"/>
                    <a:pt x="91106" y="150520"/>
                  </a:cubicBezTo>
                  <a:cubicBezTo>
                    <a:pt x="91621" y="150916"/>
                    <a:pt x="92137" y="151313"/>
                    <a:pt x="92653" y="151690"/>
                  </a:cubicBezTo>
                  <a:cubicBezTo>
                    <a:pt x="93148" y="152086"/>
                    <a:pt x="93644" y="152483"/>
                    <a:pt x="94140" y="152880"/>
                  </a:cubicBezTo>
                  <a:cubicBezTo>
                    <a:pt x="98126" y="156013"/>
                    <a:pt x="101656" y="159226"/>
                    <a:pt x="104789" y="162458"/>
                  </a:cubicBezTo>
                  <a:cubicBezTo>
                    <a:pt x="107903" y="165710"/>
                    <a:pt x="110560" y="169022"/>
                    <a:pt x="112801" y="172275"/>
                  </a:cubicBezTo>
                  <a:cubicBezTo>
                    <a:pt x="117303" y="178799"/>
                    <a:pt x="120139" y="185165"/>
                    <a:pt x="121725" y="190896"/>
                  </a:cubicBezTo>
                  <a:cubicBezTo>
                    <a:pt x="121844" y="191233"/>
                    <a:pt x="121924" y="191610"/>
                    <a:pt x="122003" y="191947"/>
                  </a:cubicBezTo>
                  <a:cubicBezTo>
                    <a:pt x="122102" y="192304"/>
                    <a:pt x="122181" y="192661"/>
                    <a:pt x="122261" y="192998"/>
                  </a:cubicBezTo>
                  <a:cubicBezTo>
                    <a:pt x="122340" y="193355"/>
                    <a:pt x="122439" y="193692"/>
                    <a:pt x="122499" y="194049"/>
                  </a:cubicBezTo>
                  <a:cubicBezTo>
                    <a:pt x="122578" y="194386"/>
                    <a:pt x="122638" y="194724"/>
                    <a:pt x="122697" y="195061"/>
                  </a:cubicBezTo>
                  <a:cubicBezTo>
                    <a:pt x="122757" y="195398"/>
                    <a:pt x="122816" y="195735"/>
                    <a:pt x="122876" y="196052"/>
                  </a:cubicBezTo>
                  <a:cubicBezTo>
                    <a:pt x="122935" y="196389"/>
                    <a:pt x="122995" y="196707"/>
                    <a:pt x="123034" y="197044"/>
                  </a:cubicBezTo>
                  <a:cubicBezTo>
                    <a:pt x="123113" y="197698"/>
                    <a:pt x="123193" y="198333"/>
                    <a:pt x="123272" y="198948"/>
                  </a:cubicBezTo>
                  <a:cubicBezTo>
                    <a:pt x="123292" y="199106"/>
                    <a:pt x="123312" y="199265"/>
                    <a:pt x="123332" y="199404"/>
                  </a:cubicBezTo>
                  <a:cubicBezTo>
                    <a:pt x="123351" y="199562"/>
                    <a:pt x="123351" y="199721"/>
                    <a:pt x="123371" y="199880"/>
                  </a:cubicBezTo>
                  <a:cubicBezTo>
                    <a:pt x="123391" y="200177"/>
                    <a:pt x="123411" y="200475"/>
                    <a:pt x="123431" y="200792"/>
                  </a:cubicBezTo>
                  <a:cubicBezTo>
                    <a:pt x="123451" y="201089"/>
                    <a:pt x="123470" y="201367"/>
                    <a:pt x="123490" y="201665"/>
                  </a:cubicBezTo>
                  <a:cubicBezTo>
                    <a:pt x="123490" y="201823"/>
                    <a:pt x="123510" y="201962"/>
                    <a:pt x="123510" y="202101"/>
                  </a:cubicBezTo>
                  <a:cubicBezTo>
                    <a:pt x="123530" y="202240"/>
                    <a:pt x="123510" y="202398"/>
                    <a:pt x="123510" y="202537"/>
                  </a:cubicBezTo>
                  <a:cubicBezTo>
                    <a:pt x="123470" y="203687"/>
                    <a:pt x="123451" y="204778"/>
                    <a:pt x="123411" y="205809"/>
                  </a:cubicBezTo>
                  <a:cubicBezTo>
                    <a:pt x="123292" y="209962"/>
                    <a:pt x="123193" y="213287"/>
                    <a:pt x="123114" y="215882"/>
                  </a:cubicBezTo>
                  <a:lnTo>
                    <a:pt x="123114" y="215882"/>
                  </a:lnTo>
                  <a:cubicBezTo>
                    <a:pt x="123114" y="215882"/>
                    <a:pt x="123114" y="215883"/>
                    <a:pt x="123113" y="215884"/>
                  </a:cubicBezTo>
                  <a:lnTo>
                    <a:pt x="123114" y="215884"/>
                  </a:lnTo>
                  <a:lnTo>
                    <a:pt x="123114" y="215884"/>
                  </a:lnTo>
                  <a:cubicBezTo>
                    <a:pt x="123114" y="215890"/>
                    <a:pt x="123114" y="215897"/>
                    <a:pt x="123113" y="215903"/>
                  </a:cubicBezTo>
                  <a:lnTo>
                    <a:pt x="123113" y="216221"/>
                  </a:lnTo>
                  <a:lnTo>
                    <a:pt x="123213" y="215923"/>
                  </a:lnTo>
                  <a:cubicBezTo>
                    <a:pt x="123867" y="214158"/>
                    <a:pt x="124303" y="212631"/>
                    <a:pt x="124621" y="211382"/>
                  </a:cubicBezTo>
                  <a:cubicBezTo>
                    <a:pt x="124958" y="210132"/>
                    <a:pt x="125156" y="209141"/>
                    <a:pt x="125315" y="208367"/>
                  </a:cubicBezTo>
                  <a:cubicBezTo>
                    <a:pt x="125473" y="207594"/>
                    <a:pt x="125553" y="207039"/>
                    <a:pt x="125612" y="206702"/>
                  </a:cubicBezTo>
                  <a:cubicBezTo>
                    <a:pt x="125632" y="206523"/>
                    <a:pt x="125652" y="206404"/>
                    <a:pt x="125672" y="206305"/>
                  </a:cubicBezTo>
                  <a:cubicBezTo>
                    <a:pt x="125672" y="206226"/>
                    <a:pt x="125672" y="206186"/>
                    <a:pt x="125672" y="206186"/>
                  </a:cubicBezTo>
                  <a:cubicBezTo>
                    <a:pt x="125672" y="206186"/>
                    <a:pt x="125672" y="206226"/>
                    <a:pt x="125652" y="206305"/>
                  </a:cubicBezTo>
                  <a:cubicBezTo>
                    <a:pt x="125632" y="206384"/>
                    <a:pt x="125612" y="206523"/>
                    <a:pt x="125592" y="206702"/>
                  </a:cubicBezTo>
                  <a:cubicBezTo>
                    <a:pt x="125513" y="207039"/>
                    <a:pt x="125434" y="207574"/>
                    <a:pt x="125275" y="208348"/>
                  </a:cubicBezTo>
                  <a:cubicBezTo>
                    <a:pt x="125116" y="209121"/>
                    <a:pt x="124898" y="210113"/>
                    <a:pt x="124561" y="211362"/>
                  </a:cubicBezTo>
                  <a:cubicBezTo>
                    <a:pt x="124244" y="212539"/>
                    <a:pt x="123820" y="213945"/>
                    <a:pt x="123225" y="215580"/>
                  </a:cubicBezTo>
                  <a:lnTo>
                    <a:pt x="123225" y="215580"/>
                  </a:lnTo>
                  <a:cubicBezTo>
                    <a:pt x="123320" y="213049"/>
                    <a:pt x="123417" y="209822"/>
                    <a:pt x="123550" y="205829"/>
                  </a:cubicBezTo>
                  <a:cubicBezTo>
                    <a:pt x="123907" y="201665"/>
                    <a:pt x="123451" y="196588"/>
                    <a:pt x="121904" y="190837"/>
                  </a:cubicBezTo>
                  <a:cubicBezTo>
                    <a:pt x="120337" y="185105"/>
                    <a:pt x="117501" y="178700"/>
                    <a:pt x="112999" y="172156"/>
                  </a:cubicBezTo>
                  <a:cubicBezTo>
                    <a:pt x="110739" y="168883"/>
                    <a:pt x="108081" y="165552"/>
                    <a:pt x="104948" y="162299"/>
                  </a:cubicBezTo>
                  <a:cubicBezTo>
                    <a:pt x="101815" y="159067"/>
                    <a:pt x="98285" y="155834"/>
                    <a:pt x="94299" y="152681"/>
                  </a:cubicBezTo>
                  <a:cubicBezTo>
                    <a:pt x="93803" y="152285"/>
                    <a:pt x="93307" y="151888"/>
                    <a:pt x="92791" y="151491"/>
                  </a:cubicBezTo>
                  <a:cubicBezTo>
                    <a:pt x="92276" y="151115"/>
                    <a:pt x="91760" y="150718"/>
                    <a:pt x="91245" y="150321"/>
                  </a:cubicBezTo>
                  <a:cubicBezTo>
                    <a:pt x="90987" y="150123"/>
                    <a:pt x="90729" y="149945"/>
                    <a:pt x="90471" y="149726"/>
                  </a:cubicBezTo>
                  <a:cubicBezTo>
                    <a:pt x="90193" y="149548"/>
                    <a:pt x="89936" y="149350"/>
                    <a:pt x="89658" y="149151"/>
                  </a:cubicBezTo>
                  <a:cubicBezTo>
                    <a:pt x="89123" y="148775"/>
                    <a:pt x="88587" y="148378"/>
                    <a:pt x="88052" y="147981"/>
                  </a:cubicBezTo>
                  <a:cubicBezTo>
                    <a:pt x="85870" y="146434"/>
                    <a:pt x="83590" y="144888"/>
                    <a:pt x="81230" y="143341"/>
                  </a:cubicBezTo>
                  <a:cubicBezTo>
                    <a:pt x="76490" y="140247"/>
                    <a:pt x="71393" y="137134"/>
                    <a:pt x="66039" y="133901"/>
                  </a:cubicBezTo>
                  <a:cubicBezTo>
                    <a:pt x="60684" y="130649"/>
                    <a:pt x="55052" y="127218"/>
                    <a:pt x="49341" y="123351"/>
                  </a:cubicBezTo>
                  <a:cubicBezTo>
                    <a:pt x="43629" y="119484"/>
                    <a:pt x="37799" y="115161"/>
                    <a:pt x="32306" y="109965"/>
                  </a:cubicBezTo>
                  <a:cubicBezTo>
                    <a:pt x="31612" y="109310"/>
                    <a:pt x="30937" y="108656"/>
                    <a:pt x="30243" y="108001"/>
                  </a:cubicBezTo>
                  <a:cubicBezTo>
                    <a:pt x="29569" y="107327"/>
                    <a:pt x="28915" y="106613"/>
                    <a:pt x="28240" y="105919"/>
                  </a:cubicBezTo>
                  <a:cubicBezTo>
                    <a:pt x="27546" y="105245"/>
                    <a:pt x="26912" y="104511"/>
                    <a:pt x="26257" y="103777"/>
                  </a:cubicBezTo>
                  <a:cubicBezTo>
                    <a:pt x="25940" y="103420"/>
                    <a:pt x="25603" y="103063"/>
                    <a:pt x="25285" y="102687"/>
                  </a:cubicBezTo>
                  <a:cubicBezTo>
                    <a:pt x="24948" y="102330"/>
                    <a:pt x="24651" y="101933"/>
                    <a:pt x="24314" y="101556"/>
                  </a:cubicBezTo>
                  <a:cubicBezTo>
                    <a:pt x="23996" y="101179"/>
                    <a:pt x="23679" y="100803"/>
                    <a:pt x="23362" y="100426"/>
                  </a:cubicBezTo>
                  <a:lnTo>
                    <a:pt x="22886" y="99851"/>
                  </a:lnTo>
                  <a:lnTo>
                    <a:pt x="22430" y="99276"/>
                  </a:lnTo>
                  <a:cubicBezTo>
                    <a:pt x="21815" y="98482"/>
                    <a:pt x="21200" y="97689"/>
                    <a:pt x="20585" y="96896"/>
                  </a:cubicBezTo>
                  <a:cubicBezTo>
                    <a:pt x="19990" y="96083"/>
                    <a:pt x="19395" y="95250"/>
                    <a:pt x="18781" y="94437"/>
                  </a:cubicBezTo>
                  <a:cubicBezTo>
                    <a:pt x="18206" y="93604"/>
                    <a:pt x="17631" y="92731"/>
                    <a:pt x="17055" y="91879"/>
                  </a:cubicBezTo>
                  <a:cubicBezTo>
                    <a:pt x="12514" y="84997"/>
                    <a:pt x="8548" y="77303"/>
                    <a:pt x="5573" y="68835"/>
                  </a:cubicBezTo>
                  <a:cubicBezTo>
                    <a:pt x="4086" y="64611"/>
                    <a:pt x="2856" y="60188"/>
                    <a:pt x="1924" y="55607"/>
                  </a:cubicBezTo>
                  <a:cubicBezTo>
                    <a:pt x="992" y="51046"/>
                    <a:pt x="397" y="46306"/>
                    <a:pt x="338" y="41448"/>
                  </a:cubicBezTo>
                  <a:cubicBezTo>
                    <a:pt x="298" y="36609"/>
                    <a:pt x="814" y="31651"/>
                    <a:pt x="2162" y="26792"/>
                  </a:cubicBezTo>
                  <a:cubicBezTo>
                    <a:pt x="3530" y="21954"/>
                    <a:pt x="5712" y="17214"/>
                    <a:pt x="8845" y="13030"/>
                  </a:cubicBezTo>
                  <a:cubicBezTo>
                    <a:pt x="9876" y="11681"/>
                    <a:pt x="10947" y="10412"/>
                    <a:pt x="12137" y="9242"/>
                  </a:cubicBezTo>
                  <a:cubicBezTo>
                    <a:pt x="12712" y="8647"/>
                    <a:pt x="13327" y="8111"/>
                    <a:pt x="13942" y="7556"/>
                  </a:cubicBezTo>
                  <a:cubicBezTo>
                    <a:pt x="14259" y="7278"/>
                    <a:pt x="14596" y="7021"/>
                    <a:pt x="14914" y="6763"/>
                  </a:cubicBezTo>
                  <a:cubicBezTo>
                    <a:pt x="15231" y="6505"/>
                    <a:pt x="15548" y="6247"/>
                    <a:pt x="15885" y="6009"/>
                  </a:cubicBezTo>
                  <a:cubicBezTo>
                    <a:pt x="16222" y="5771"/>
                    <a:pt x="16560" y="5533"/>
                    <a:pt x="16877" y="5295"/>
                  </a:cubicBezTo>
                  <a:cubicBezTo>
                    <a:pt x="17214" y="5057"/>
                    <a:pt x="17571" y="4859"/>
                    <a:pt x="17908" y="4641"/>
                  </a:cubicBezTo>
                  <a:cubicBezTo>
                    <a:pt x="18602" y="4185"/>
                    <a:pt x="19336" y="3828"/>
                    <a:pt x="20050" y="3451"/>
                  </a:cubicBezTo>
                  <a:cubicBezTo>
                    <a:pt x="21498" y="2737"/>
                    <a:pt x="22985" y="2103"/>
                    <a:pt x="24512" y="1646"/>
                  </a:cubicBezTo>
                  <a:cubicBezTo>
                    <a:pt x="25285" y="1369"/>
                    <a:pt x="26059" y="1210"/>
                    <a:pt x="26832" y="1012"/>
                  </a:cubicBezTo>
                  <a:lnTo>
                    <a:pt x="27110" y="932"/>
                  </a:lnTo>
                  <a:lnTo>
                    <a:pt x="27407" y="893"/>
                  </a:lnTo>
                  <a:lnTo>
                    <a:pt x="28002" y="774"/>
                  </a:lnTo>
                  <a:lnTo>
                    <a:pt x="28577" y="675"/>
                  </a:lnTo>
                  <a:cubicBezTo>
                    <a:pt x="28776" y="635"/>
                    <a:pt x="28974" y="595"/>
                    <a:pt x="29172" y="576"/>
                  </a:cubicBezTo>
                  <a:cubicBezTo>
                    <a:pt x="29946" y="496"/>
                    <a:pt x="30739" y="377"/>
                    <a:pt x="31512" y="357"/>
                  </a:cubicBezTo>
                  <a:cubicBezTo>
                    <a:pt x="31909" y="338"/>
                    <a:pt x="32306" y="298"/>
                    <a:pt x="32702" y="298"/>
                  </a:cubicBezTo>
                  <a:cubicBezTo>
                    <a:pt x="33079" y="298"/>
                    <a:pt x="33476" y="298"/>
                    <a:pt x="33872" y="318"/>
                  </a:cubicBezTo>
                  <a:lnTo>
                    <a:pt x="34447" y="318"/>
                  </a:lnTo>
                  <a:lnTo>
                    <a:pt x="35042" y="377"/>
                  </a:lnTo>
                  <a:cubicBezTo>
                    <a:pt x="35419" y="397"/>
                    <a:pt x="35816" y="437"/>
                    <a:pt x="36193" y="457"/>
                  </a:cubicBezTo>
                  <a:cubicBezTo>
                    <a:pt x="36569" y="516"/>
                    <a:pt x="36966" y="576"/>
                    <a:pt x="37343" y="635"/>
                  </a:cubicBezTo>
                  <a:lnTo>
                    <a:pt x="37918" y="714"/>
                  </a:lnTo>
                  <a:cubicBezTo>
                    <a:pt x="38116" y="754"/>
                    <a:pt x="38295" y="813"/>
                    <a:pt x="38473" y="853"/>
                  </a:cubicBezTo>
                  <a:cubicBezTo>
                    <a:pt x="38850" y="932"/>
                    <a:pt x="39227" y="1012"/>
                    <a:pt x="39604" y="1091"/>
                  </a:cubicBezTo>
                  <a:cubicBezTo>
                    <a:pt x="39980" y="1190"/>
                    <a:pt x="40337" y="1329"/>
                    <a:pt x="40714" y="1428"/>
                  </a:cubicBezTo>
                  <a:lnTo>
                    <a:pt x="41250" y="1587"/>
                  </a:lnTo>
                  <a:cubicBezTo>
                    <a:pt x="41349" y="1627"/>
                    <a:pt x="41448" y="1646"/>
                    <a:pt x="41527" y="1686"/>
                  </a:cubicBezTo>
                  <a:lnTo>
                    <a:pt x="41805" y="1785"/>
                  </a:lnTo>
                  <a:cubicBezTo>
                    <a:pt x="42142" y="1924"/>
                    <a:pt x="42499" y="2063"/>
                    <a:pt x="42856" y="2202"/>
                  </a:cubicBezTo>
                  <a:cubicBezTo>
                    <a:pt x="45672" y="3372"/>
                    <a:pt x="48171" y="5137"/>
                    <a:pt x="50293" y="7199"/>
                  </a:cubicBezTo>
                  <a:cubicBezTo>
                    <a:pt x="52415" y="9281"/>
                    <a:pt x="54160" y="11661"/>
                    <a:pt x="55568" y="14200"/>
                  </a:cubicBezTo>
                  <a:cubicBezTo>
                    <a:pt x="56976" y="16738"/>
                    <a:pt x="58067" y="19395"/>
                    <a:pt x="58900" y="22092"/>
                  </a:cubicBezTo>
                  <a:cubicBezTo>
                    <a:pt x="59732" y="24789"/>
                    <a:pt x="60327" y="27526"/>
                    <a:pt x="60724" y="30243"/>
                  </a:cubicBezTo>
                  <a:cubicBezTo>
                    <a:pt x="61478" y="35697"/>
                    <a:pt x="61577" y="41071"/>
                    <a:pt x="61636" y="46306"/>
                  </a:cubicBezTo>
                  <a:cubicBezTo>
                    <a:pt x="61676" y="51522"/>
                    <a:pt x="61696" y="56619"/>
                    <a:pt x="62132" y="61537"/>
                  </a:cubicBezTo>
                  <a:cubicBezTo>
                    <a:pt x="62529" y="66475"/>
                    <a:pt x="63481" y="71214"/>
                    <a:pt x="64770" y="75696"/>
                  </a:cubicBezTo>
                  <a:cubicBezTo>
                    <a:pt x="66059" y="80198"/>
                    <a:pt x="67685" y="84422"/>
                    <a:pt x="69509" y="88428"/>
                  </a:cubicBezTo>
                  <a:cubicBezTo>
                    <a:pt x="71354" y="92434"/>
                    <a:pt x="73357" y="96182"/>
                    <a:pt x="75459" y="99752"/>
                  </a:cubicBezTo>
                  <a:cubicBezTo>
                    <a:pt x="77541" y="103301"/>
                    <a:pt x="79703" y="106673"/>
                    <a:pt x="81864" y="109885"/>
                  </a:cubicBezTo>
                  <a:cubicBezTo>
                    <a:pt x="84046" y="113078"/>
                    <a:pt x="86247" y="116112"/>
                    <a:pt x="88389" y="119028"/>
                  </a:cubicBezTo>
                  <a:cubicBezTo>
                    <a:pt x="90531" y="121943"/>
                    <a:pt x="92633" y="124739"/>
                    <a:pt x="94655" y="127436"/>
                  </a:cubicBezTo>
                  <a:cubicBezTo>
                    <a:pt x="98701" y="132830"/>
                    <a:pt x="102429" y="137867"/>
                    <a:pt x="105741" y="142666"/>
                  </a:cubicBezTo>
                  <a:cubicBezTo>
                    <a:pt x="109033" y="147466"/>
                    <a:pt x="111909" y="152007"/>
                    <a:pt x="114328" y="156310"/>
                  </a:cubicBezTo>
                  <a:cubicBezTo>
                    <a:pt x="116748" y="160634"/>
                    <a:pt x="118711" y="164699"/>
                    <a:pt x="120258" y="168526"/>
                  </a:cubicBezTo>
                  <a:cubicBezTo>
                    <a:pt x="121805" y="172354"/>
                    <a:pt x="122955" y="175924"/>
                    <a:pt x="123808" y="179176"/>
                  </a:cubicBezTo>
                  <a:cubicBezTo>
                    <a:pt x="124680" y="182428"/>
                    <a:pt x="125255" y="185383"/>
                    <a:pt x="125612" y="188021"/>
                  </a:cubicBezTo>
                  <a:cubicBezTo>
                    <a:pt x="125830" y="189329"/>
                    <a:pt x="125930" y="190579"/>
                    <a:pt x="126049" y="191749"/>
                  </a:cubicBezTo>
                  <a:cubicBezTo>
                    <a:pt x="126128" y="192324"/>
                    <a:pt x="126128" y="192899"/>
                    <a:pt x="126168" y="193435"/>
                  </a:cubicBezTo>
                  <a:cubicBezTo>
                    <a:pt x="126207" y="193970"/>
                    <a:pt x="126247" y="194505"/>
                    <a:pt x="126267" y="195001"/>
                  </a:cubicBezTo>
                  <a:cubicBezTo>
                    <a:pt x="126425" y="199047"/>
                    <a:pt x="126128" y="201843"/>
                    <a:pt x="125989" y="203628"/>
                  </a:cubicBezTo>
                  <a:cubicBezTo>
                    <a:pt x="125870" y="204520"/>
                    <a:pt x="125791" y="205155"/>
                    <a:pt x="125751" y="205571"/>
                  </a:cubicBezTo>
                  <a:cubicBezTo>
                    <a:pt x="125711" y="205789"/>
                    <a:pt x="125711" y="205948"/>
                    <a:pt x="125692" y="206047"/>
                  </a:cubicBezTo>
                  <a:cubicBezTo>
                    <a:pt x="125711" y="205948"/>
                    <a:pt x="125731" y="205809"/>
                    <a:pt x="125771" y="205591"/>
                  </a:cubicBezTo>
                  <a:cubicBezTo>
                    <a:pt x="125830" y="205175"/>
                    <a:pt x="125910" y="204540"/>
                    <a:pt x="126029" y="203648"/>
                  </a:cubicBezTo>
                  <a:cubicBezTo>
                    <a:pt x="126207" y="201863"/>
                    <a:pt x="126524" y="199067"/>
                    <a:pt x="126366" y="195001"/>
                  </a:cubicBezTo>
                  <a:cubicBezTo>
                    <a:pt x="126366" y="194505"/>
                    <a:pt x="126326" y="193990"/>
                    <a:pt x="126287" y="193435"/>
                  </a:cubicBezTo>
                  <a:cubicBezTo>
                    <a:pt x="126247" y="192899"/>
                    <a:pt x="126247" y="192324"/>
                    <a:pt x="126187" y="191749"/>
                  </a:cubicBezTo>
                  <a:cubicBezTo>
                    <a:pt x="126049" y="190579"/>
                    <a:pt x="125969" y="189329"/>
                    <a:pt x="125751" y="188021"/>
                  </a:cubicBezTo>
                  <a:cubicBezTo>
                    <a:pt x="125394" y="185363"/>
                    <a:pt x="124819" y="182408"/>
                    <a:pt x="123966" y="179136"/>
                  </a:cubicBezTo>
                  <a:cubicBezTo>
                    <a:pt x="123113" y="175884"/>
                    <a:pt x="121963" y="172314"/>
                    <a:pt x="120416" y="168467"/>
                  </a:cubicBezTo>
                  <a:cubicBezTo>
                    <a:pt x="118889" y="164640"/>
                    <a:pt x="116906" y="160554"/>
                    <a:pt x="114507" y="156231"/>
                  </a:cubicBezTo>
                  <a:cubicBezTo>
                    <a:pt x="112087" y="151908"/>
                    <a:pt x="109212" y="147347"/>
                    <a:pt x="105920" y="142548"/>
                  </a:cubicBezTo>
                  <a:cubicBezTo>
                    <a:pt x="102628" y="137748"/>
                    <a:pt x="98880" y="132711"/>
                    <a:pt x="94834" y="127297"/>
                  </a:cubicBezTo>
                  <a:cubicBezTo>
                    <a:pt x="92811" y="124600"/>
                    <a:pt x="90729" y="121804"/>
                    <a:pt x="88587" y="118889"/>
                  </a:cubicBezTo>
                  <a:cubicBezTo>
                    <a:pt x="86445" y="115974"/>
                    <a:pt x="84244" y="112939"/>
                    <a:pt x="82082" y="109747"/>
                  </a:cubicBezTo>
                  <a:cubicBezTo>
                    <a:pt x="79921" y="106534"/>
                    <a:pt x="77759" y="103182"/>
                    <a:pt x="75677" y="99633"/>
                  </a:cubicBezTo>
                  <a:cubicBezTo>
                    <a:pt x="73595" y="96063"/>
                    <a:pt x="71572" y="92315"/>
                    <a:pt x="69747" y="88329"/>
                  </a:cubicBezTo>
                  <a:cubicBezTo>
                    <a:pt x="67943" y="84343"/>
                    <a:pt x="66316" y="80119"/>
                    <a:pt x="65027" y="75637"/>
                  </a:cubicBezTo>
                  <a:cubicBezTo>
                    <a:pt x="63738" y="71175"/>
                    <a:pt x="62806" y="66455"/>
                    <a:pt x="62410" y="61537"/>
                  </a:cubicBezTo>
                  <a:cubicBezTo>
                    <a:pt x="61973" y="56619"/>
                    <a:pt x="61954" y="51542"/>
                    <a:pt x="61914" y="46306"/>
                  </a:cubicBezTo>
                  <a:cubicBezTo>
                    <a:pt x="61854" y="41091"/>
                    <a:pt x="61755" y="35697"/>
                    <a:pt x="61002" y="30223"/>
                  </a:cubicBezTo>
                  <a:cubicBezTo>
                    <a:pt x="60625" y="27487"/>
                    <a:pt x="60010" y="24730"/>
                    <a:pt x="59177" y="22013"/>
                  </a:cubicBezTo>
                  <a:cubicBezTo>
                    <a:pt x="58324" y="19296"/>
                    <a:pt x="57234" y="16619"/>
                    <a:pt x="55826" y="14061"/>
                  </a:cubicBezTo>
                  <a:cubicBezTo>
                    <a:pt x="54398" y="11522"/>
                    <a:pt x="52653" y="9103"/>
                    <a:pt x="50491" y="7001"/>
                  </a:cubicBezTo>
                  <a:cubicBezTo>
                    <a:pt x="48349" y="4899"/>
                    <a:pt x="45811" y="3134"/>
                    <a:pt x="42975" y="1944"/>
                  </a:cubicBezTo>
                  <a:cubicBezTo>
                    <a:pt x="42618" y="1805"/>
                    <a:pt x="42261" y="1666"/>
                    <a:pt x="41884" y="1527"/>
                  </a:cubicBezTo>
                  <a:lnTo>
                    <a:pt x="41626" y="1408"/>
                  </a:lnTo>
                  <a:cubicBezTo>
                    <a:pt x="41527" y="1389"/>
                    <a:pt x="41428" y="1349"/>
                    <a:pt x="41349" y="1329"/>
                  </a:cubicBezTo>
                  <a:lnTo>
                    <a:pt x="40794" y="1151"/>
                  </a:lnTo>
                  <a:cubicBezTo>
                    <a:pt x="40417" y="1051"/>
                    <a:pt x="40060" y="913"/>
                    <a:pt x="39683" y="833"/>
                  </a:cubicBezTo>
                  <a:lnTo>
                    <a:pt x="38533" y="556"/>
                  </a:lnTo>
                  <a:cubicBezTo>
                    <a:pt x="38354" y="516"/>
                    <a:pt x="38156" y="476"/>
                    <a:pt x="37958" y="437"/>
                  </a:cubicBezTo>
                  <a:lnTo>
                    <a:pt x="37383" y="357"/>
                  </a:lnTo>
                  <a:cubicBezTo>
                    <a:pt x="37006" y="298"/>
                    <a:pt x="36609" y="238"/>
                    <a:pt x="36212" y="179"/>
                  </a:cubicBezTo>
                  <a:lnTo>
                    <a:pt x="35042" y="80"/>
                  </a:lnTo>
                  <a:lnTo>
                    <a:pt x="34467" y="40"/>
                  </a:lnTo>
                  <a:cubicBezTo>
                    <a:pt x="34269" y="20"/>
                    <a:pt x="34071" y="20"/>
                    <a:pt x="33872" y="20"/>
                  </a:cubicBezTo>
                  <a:cubicBezTo>
                    <a:pt x="33476" y="20"/>
                    <a:pt x="33079" y="0"/>
                    <a:pt x="32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
            <p:cNvSpPr/>
            <p:nvPr/>
          </p:nvSpPr>
          <p:spPr>
            <a:xfrm>
              <a:off x="59354" y="-2671057"/>
              <a:ext cx="2434784" cy="3922371"/>
            </a:xfrm>
            <a:custGeom>
              <a:rect b="b" l="l" r="r" t="t"/>
              <a:pathLst>
                <a:path extrusionOk="0" h="122297" w="75915">
                  <a:moveTo>
                    <a:pt x="14567" y="1"/>
                  </a:moveTo>
                  <a:cubicBezTo>
                    <a:pt x="13126" y="1"/>
                    <a:pt x="11635" y="282"/>
                    <a:pt x="10293" y="934"/>
                  </a:cubicBezTo>
                  <a:cubicBezTo>
                    <a:pt x="8865" y="1568"/>
                    <a:pt x="7635" y="2560"/>
                    <a:pt x="6565" y="3730"/>
                  </a:cubicBezTo>
                  <a:cubicBezTo>
                    <a:pt x="5494" y="4900"/>
                    <a:pt x="4641" y="6268"/>
                    <a:pt x="3907" y="7716"/>
                  </a:cubicBezTo>
                  <a:cubicBezTo>
                    <a:pt x="3193" y="9164"/>
                    <a:pt x="2578" y="10691"/>
                    <a:pt x="2122" y="12277"/>
                  </a:cubicBezTo>
                  <a:cubicBezTo>
                    <a:pt x="1170" y="15450"/>
                    <a:pt x="556" y="18822"/>
                    <a:pt x="278" y="22292"/>
                  </a:cubicBezTo>
                  <a:cubicBezTo>
                    <a:pt x="0" y="25762"/>
                    <a:pt x="119" y="29352"/>
                    <a:pt x="536" y="32981"/>
                  </a:cubicBezTo>
                  <a:cubicBezTo>
                    <a:pt x="952" y="36630"/>
                    <a:pt x="1746" y="40319"/>
                    <a:pt x="2836" y="43987"/>
                  </a:cubicBezTo>
                  <a:cubicBezTo>
                    <a:pt x="5057" y="51365"/>
                    <a:pt x="8330" y="57968"/>
                    <a:pt x="11879" y="63938"/>
                  </a:cubicBezTo>
                  <a:cubicBezTo>
                    <a:pt x="13664" y="66912"/>
                    <a:pt x="15548" y="69748"/>
                    <a:pt x="17452" y="72445"/>
                  </a:cubicBezTo>
                  <a:cubicBezTo>
                    <a:pt x="19336" y="75162"/>
                    <a:pt x="21260" y="77720"/>
                    <a:pt x="23183" y="80219"/>
                  </a:cubicBezTo>
                  <a:cubicBezTo>
                    <a:pt x="27031" y="85157"/>
                    <a:pt x="30878" y="89679"/>
                    <a:pt x="34745" y="93744"/>
                  </a:cubicBezTo>
                  <a:cubicBezTo>
                    <a:pt x="38612" y="97809"/>
                    <a:pt x="42459" y="101439"/>
                    <a:pt x="46287" y="104651"/>
                  </a:cubicBezTo>
                  <a:cubicBezTo>
                    <a:pt x="50094" y="107864"/>
                    <a:pt x="53882" y="110640"/>
                    <a:pt x="57571" y="113040"/>
                  </a:cubicBezTo>
                  <a:cubicBezTo>
                    <a:pt x="58463" y="113655"/>
                    <a:pt x="59395" y="114210"/>
                    <a:pt x="60308" y="114765"/>
                  </a:cubicBezTo>
                  <a:cubicBezTo>
                    <a:pt x="61200" y="115320"/>
                    <a:pt x="62112" y="115856"/>
                    <a:pt x="62985" y="116391"/>
                  </a:cubicBezTo>
                  <a:cubicBezTo>
                    <a:pt x="64750" y="117442"/>
                    <a:pt x="66455" y="118454"/>
                    <a:pt x="68161" y="119346"/>
                  </a:cubicBezTo>
                  <a:cubicBezTo>
                    <a:pt x="69866" y="120239"/>
                    <a:pt x="71552" y="121012"/>
                    <a:pt x="73238" y="121587"/>
                  </a:cubicBezTo>
                  <a:cubicBezTo>
                    <a:pt x="73674" y="121726"/>
                    <a:pt x="74090" y="121845"/>
                    <a:pt x="74527" y="121964"/>
                  </a:cubicBezTo>
                  <a:cubicBezTo>
                    <a:pt x="74626" y="122004"/>
                    <a:pt x="74725" y="122023"/>
                    <a:pt x="74844" y="122043"/>
                  </a:cubicBezTo>
                  <a:lnTo>
                    <a:pt x="75241" y="122142"/>
                  </a:lnTo>
                  <a:cubicBezTo>
                    <a:pt x="75439" y="122182"/>
                    <a:pt x="75617" y="122222"/>
                    <a:pt x="75816" y="122281"/>
                  </a:cubicBezTo>
                  <a:lnTo>
                    <a:pt x="75875" y="122281"/>
                  </a:lnTo>
                  <a:cubicBezTo>
                    <a:pt x="75885" y="122291"/>
                    <a:pt x="75900" y="122296"/>
                    <a:pt x="75907" y="122296"/>
                  </a:cubicBezTo>
                  <a:cubicBezTo>
                    <a:pt x="75915" y="122296"/>
                    <a:pt x="75915" y="122291"/>
                    <a:pt x="75895" y="122281"/>
                  </a:cubicBezTo>
                  <a:lnTo>
                    <a:pt x="75796" y="122182"/>
                  </a:lnTo>
                  <a:lnTo>
                    <a:pt x="75598" y="121964"/>
                  </a:lnTo>
                  <a:cubicBezTo>
                    <a:pt x="74963" y="121309"/>
                    <a:pt x="74328" y="120655"/>
                    <a:pt x="73714" y="120020"/>
                  </a:cubicBezTo>
                  <a:cubicBezTo>
                    <a:pt x="71433" y="117621"/>
                    <a:pt x="69390" y="115360"/>
                    <a:pt x="67566" y="113238"/>
                  </a:cubicBezTo>
                  <a:cubicBezTo>
                    <a:pt x="65741" y="111096"/>
                    <a:pt x="64095" y="109113"/>
                    <a:pt x="62668" y="107269"/>
                  </a:cubicBezTo>
                  <a:cubicBezTo>
                    <a:pt x="61934" y="106357"/>
                    <a:pt x="61259" y="105464"/>
                    <a:pt x="60625" y="104631"/>
                  </a:cubicBezTo>
                  <a:cubicBezTo>
                    <a:pt x="59970" y="103779"/>
                    <a:pt x="59395" y="102966"/>
                    <a:pt x="58820" y="102192"/>
                  </a:cubicBezTo>
                  <a:cubicBezTo>
                    <a:pt x="56579" y="99079"/>
                    <a:pt x="54933" y="96580"/>
                    <a:pt x="53704" y="94636"/>
                  </a:cubicBezTo>
                  <a:cubicBezTo>
                    <a:pt x="53089" y="93685"/>
                    <a:pt x="52593" y="92852"/>
                    <a:pt x="52157" y="92158"/>
                  </a:cubicBezTo>
                  <a:cubicBezTo>
                    <a:pt x="51721" y="91463"/>
                    <a:pt x="51403" y="90908"/>
                    <a:pt x="51145" y="90452"/>
                  </a:cubicBezTo>
                  <a:cubicBezTo>
                    <a:pt x="50888" y="90016"/>
                    <a:pt x="50689" y="89718"/>
                    <a:pt x="50570" y="89500"/>
                  </a:cubicBezTo>
                  <a:cubicBezTo>
                    <a:pt x="50511" y="89401"/>
                    <a:pt x="50451" y="89322"/>
                    <a:pt x="50432" y="89282"/>
                  </a:cubicBezTo>
                  <a:cubicBezTo>
                    <a:pt x="50392" y="89242"/>
                    <a:pt x="50392" y="89203"/>
                    <a:pt x="50372" y="89203"/>
                  </a:cubicBezTo>
                  <a:cubicBezTo>
                    <a:pt x="50372" y="89203"/>
                    <a:pt x="50392" y="89242"/>
                    <a:pt x="50412" y="89282"/>
                  </a:cubicBezTo>
                  <a:cubicBezTo>
                    <a:pt x="50432" y="89341"/>
                    <a:pt x="50491" y="89421"/>
                    <a:pt x="50531" y="89520"/>
                  </a:cubicBezTo>
                  <a:cubicBezTo>
                    <a:pt x="50650" y="89738"/>
                    <a:pt x="50828" y="90055"/>
                    <a:pt x="51086" y="90492"/>
                  </a:cubicBezTo>
                  <a:cubicBezTo>
                    <a:pt x="51344" y="90928"/>
                    <a:pt x="51661" y="91503"/>
                    <a:pt x="52078" y="92197"/>
                  </a:cubicBezTo>
                  <a:cubicBezTo>
                    <a:pt x="52494" y="92891"/>
                    <a:pt x="52990" y="93744"/>
                    <a:pt x="53605" y="94696"/>
                  </a:cubicBezTo>
                  <a:cubicBezTo>
                    <a:pt x="54814" y="96659"/>
                    <a:pt x="56460" y="99178"/>
                    <a:pt x="58681" y="102291"/>
                  </a:cubicBezTo>
                  <a:cubicBezTo>
                    <a:pt x="59257" y="103065"/>
                    <a:pt x="59832" y="103878"/>
                    <a:pt x="60466" y="104731"/>
                  </a:cubicBezTo>
                  <a:cubicBezTo>
                    <a:pt x="61121" y="105583"/>
                    <a:pt x="61775" y="106476"/>
                    <a:pt x="62509" y="107388"/>
                  </a:cubicBezTo>
                  <a:cubicBezTo>
                    <a:pt x="63957" y="109252"/>
                    <a:pt x="65583" y="111235"/>
                    <a:pt x="67407" y="113377"/>
                  </a:cubicBezTo>
                  <a:cubicBezTo>
                    <a:pt x="69232" y="115499"/>
                    <a:pt x="71274" y="117780"/>
                    <a:pt x="73555" y="120179"/>
                  </a:cubicBezTo>
                  <a:cubicBezTo>
                    <a:pt x="74071" y="120715"/>
                    <a:pt x="74606" y="121290"/>
                    <a:pt x="75161" y="121845"/>
                  </a:cubicBezTo>
                  <a:lnTo>
                    <a:pt x="75181" y="121885"/>
                  </a:lnTo>
                  <a:cubicBezTo>
                    <a:pt x="75194" y="121885"/>
                    <a:pt x="75199" y="121893"/>
                    <a:pt x="75194" y="121893"/>
                  </a:cubicBezTo>
                  <a:cubicBezTo>
                    <a:pt x="75192" y="121893"/>
                    <a:pt x="75188" y="121891"/>
                    <a:pt x="75181" y="121885"/>
                  </a:cubicBezTo>
                  <a:lnTo>
                    <a:pt x="75122" y="121885"/>
                  </a:lnTo>
                  <a:lnTo>
                    <a:pt x="74884" y="121825"/>
                  </a:lnTo>
                  <a:cubicBezTo>
                    <a:pt x="74784" y="121805"/>
                    <a:pt x="74685" y="121766"/>
                    <a:pt x="74586" y="121746"/>
                  </a:cubicBezTo>
                  <a:cubicBezTo>
                    <a:pt x="74150" y="121627"/>
                    <a:pt x="73733" y="121508"/>
                    <a:pt x="73317" y="121349"/>
                  </a:cubicBezTo>
                  <a:cubicBezTo>
                    <a:pt x="71631" y="120794"/>
                    <a:pt x="69965" y="120001"/>
                    <a:pt x="68280" y="119128"/>
                  </a:cubicBezTo>
                  <a:cubicBezTo>
                    <a:pt x="66574" y="118236"/>
                    <a:pt x="64869" y="117224"/>
                    <a:pt x="63124" y="116153"/>
                  </a:cubicBezTo>
                  <a:cubicBezTo>
                    <a:pt x="62231" y="115638"/>
                    <a:pt x="61339" y="115102"/>
                    <a:pt x="60427" y="114547"/>
                  </a:cubicBezTo>
                  <a:cubicBezTo>
                    <a:pt x="59534" y="113972"/>
                    <a:pt x="58602" y="113436"/>
                    <a:pt x="57690" y="112822"/>
                  </a:cubicBezTo>
                  <a:cubicBezTo>
                    <a:pt x="54021" y="110422"/>
                    <a:pt x="50253" y="107646"/>
                    <a:pt x="46445" y="104433"/>
                  </a:cubicBezTo>
                  <a:cubicBezTo>
                    <a:pt x="42638" y="101220"/>
                    <a:pt x="38791" y="97611"/>
                    <a:pt x="34943" y="93546"/>
                  </a:cubicBezTo>
                  <a:cubicBezTo>
                    <a:pt x="31076" y="89480"/>
                    <a:pt x="27249" y="84959"/>
                    <a:pt x="23401" y="80021"/>
                  </a:cubicBezTo>
                  <a:cubicBezTo>
                    <a:pt x="21498" y="77542"/>
                    <a:pt x="19574" y="74984"/>
                    <a:pt x="17670" y="72287"/>
                  </a:cubicBezTo>
                  <a:cubicBezTo>
                    <a:pt x="15786" y="69570"/>
                    <a:pt x="13922" y="66754"/>
                    <a:pt x="12137" y="63779"/>
                  </a:cubicBezTo>
                  <a:cubicBezTo>
                    <a:pt x="8568" y="57830"/>
                    <a:pt x="5315" y="51246"/>
                    <a:pt x="3114" y="43908"/>
                  </a:cubicBezTo>
                  <a:cubicBezTo>
                    <a:pt x="2023" y="40239"/>
                    <a:pt x="1230" y="36570"/>
                    <a:pt x="814" y="32941"/>
                  </a:cubicBezTo>
                  <a:cubicBezTo>
                    <a:pt x="397" y="29332"/>
                    <a:pt x="278" y="25762"/>
                    <a:pt x="576" y="22312"/>
                  </a:cubicBezTo>
                  <a:cubicBezTo>
                    <a:pt x="833" y="18861"/>
                    <a:pt x="1448" y="15510"/>
                    <a:pt x="2400" y="12357"/>
                  </a:cubicBezTo>
                  <a:cubicBezTo>
                    <a:pt x="2856" y="10790"/>
                    <a:pt x="3451" y="9263"/>
                    <a:pt x="4145" y="7835"/>
                  </a:cubicBezTo>
                  <a:cubicBezTo>
                    <a:pt x="4879" y="6407"/>
                    <a:pt x="5732" y="5078"/>
                    <a:pt x="6763" y="3928"/>
                  </a:cubicBezTo>
                  <a:cubicBezTo>
                    <a:pt x="7814" y="2778"/>
                    <a:pt x="9024" y="1806"/>
                    <a:pt x="10392" y="1192"/>
                  </a:cubicBezTo>
                  <a:cubicBezTo>
                    <a:pt x="11675" y="578"/>
                    <a:pt x="13063" y="295"/>
                    <a:pt x="14442" y="295"/>
                  </a:cubicBezTo>
                  <a:cubicBezTo>
                    <a:pt x="14533" y="295"/>
                    <a:pt x="14624" y="297"/>
                    <a:pt x="14715" y="299"/>
                  </a:cubicBezTo>
                  <a:cubicBezTo>
                    <a:pt x="16163" y="339"/>
                    <a:pt x="17611" y="656"/>
                    <a:pt x="18920" y="1211"/>
                  </a:cubicBezTo>
                  <a:cubicBezTo>
                    <a:pt x="20248" y="1747"/>
                    <a:pt x="21458" y="2481"/>
                    <a:pt x="22549" y="3333"/>
                  </a:cubicBezTo>
                  <a:cubicBezTo>
                    <a:pt x="24750" y="5039"/>
                    <a:pt x="26436" y="7240"/>
                    <a:pt x="27526" y="9640"/>
                  </a:cubicBezTo>
                  <a:cubicBezTo>
                    <a:pt x="28082" y="10830"/>
                    <a:pt x="28538" y="12039"/>
                    <a:pt x="28915" y="13269"/>
                  </a:cubicBezTo>
                  <a:cubicBezTo>
                    <a:pt x="29271" y="14498"/>
                    <a:pt x="29529" y="15728"/>
                    <a:pt x="29767" y="16938"/>
                  </a:cubicBezTo>
                  <a:cubicBezTo>
                    <a:pt x="30204" y="19397"/>
                    <a:pt x="30442" y="21796"/>
                    <a:pt x="30640" y="24116"/>
                  </a:cubicBezTo>
                  <a:cubicBezTo>
                    <a:pt x="30838" y="26457"/>
                    <a:pt x="31017" y="28717"/>
                    <a:pt x="31255" y="30899"/>
                  </a:cubicBezTo>
                  <a:cubicBezTo>
                    <a:pt x="31731" y="35262"/>
                    <a:pt x="32385" y="39327"/>
                    <a:pt x="33119" y="43095"/>
                  </a:cubicBezTo>
                  <a:cubicBezTo>
                    <a:pt x="34606" y="50611"/>
                    <a:pt x="36431" y="56957"/>
                    <a:pt x="38215" y="62272"/>
                  </a:cubicBezTo>
                  <a:cubicBezTo>
                    <a:pt x="39128" y="64929"/>
                    <a:pt x="40020" y="67349"/>
                    <a:pt x="40873" y="69530"/>
                  </a:cubicBezTo>
                  <a:cubicBezTo>
                    <a:pt x="41726" y="71711"/>
                    <a:pt x="42578" y="73655"/>
                    <a:pt x="43352" y="75420"/>
                  </a:cubicBezTo>
                  <a:cubicBezTo>
                    <a:pt x="44899" y="78910"/>
                    <a:pt x="46247" y="81587"/>
                    <a:pt x="47298" y="83630"/>
                  </a:cubicBezTo>
                  <a:cubicBezTo>
                    <a:pt x="47834" y="84641"/>
                    <a:pt x="48290" y="85514"/>
                    <a:pt x="48686" y="86208"/>
                  </a:cubicBezTo>
                  <a:cubicBezTo>
                    <a:pt x="49063" y="86942"/>
                    <a:pt x="49380" y="87497"/>
                    <a:pt x="49638" y="87933"/>
                  </a:cubicBezTo>
                  <a:cubicBezTo>
                    <a:pt x="49896" y="88390"/>
                    <a:pt x="50075" y="88707"/>
                    <a:pt x="50194" y="88905"/>
                  </a:cubicBezTo>
                  <a:cubicBezTo>
                    <a:pt x="50253" y="89004"/>
                    <a:pt x="50313" y="89084"/>
                    <a:pt x="50332" y="89143"/>
                  </a:cubicBezTo>
                  <a:cubicBezTo>
                    <a:pt x="50372" y="89183"/>
                    <a:pt x="50372" y="89203"/>
                    <a:pt x="50372" y="89203"/>
                  </a:cubicBezTo>
                  <a:cubicBezTo>
                    <a:pt x="50392" y="89203"/>
                    <a:pt x="50372" y="89183"/>
                    <a:pt x="50352" y="89123"/>
                  </a:cubicBezTo>
                  <a:cubicBezTo>
                    <a:pt x="50313" y="89084"/>
                    <a:pt x="50273" y="89004"/>
                    <a:pt x="50233" y="88885"/>
                  </a:cubicBezTo>
                  <a:cubicBezTo>
                    <a:pt x="50114" y="88687"/>
                    <a:pt x="49936" y="88370"/>
                    <a:pt x="49698" y="87914"/>
                  </a:cubicBezTo>
                  <a:cubicBezTo>
                    <a:pt x="49460" y="87477"/>
                    <a:pt x="49143" y="86902"/>
                    <a:pt x="48766" y="86168"/>
                  </a:cubicBezTo>
                  <a:cubicBezTo>
                    <a:pt x="48389" y="85455"/>
                    <a:pt x="47913" y="84602"/>
                    <a:pt x="47417" y="83571"/>
                  </a:cubicBezTo>
                  <a:cubicBezTo>
                    <a:pt x="46366" y="81548"/>
                    <a:pt x="45037" y="78851"/>
                    <a:pt x="43491" y="75341"/>
                  </a:cubicBezTo>
                  <a:cubicBezTo>
                    <a:pt x="42737" y="73595"/>
                    <a:pt x="41904" y="71652"/>
                    <a:pt x="41051" y="69451"/>
                  </a:cubicBezTo>
                  <a:cubicBezTo>
                    <a:pt x="40199" y="67289"/>
                    <a:pt x="39326" y="64870"/>
                    <a:pt x="38434" y="62212"/>
                  </a:cubicBezTo>
                  <a:cubicBezTo>
                    <a:pt x="36649" y="56898"/>
                    <a:pt x="34844" y="50552"/>
                    <a:pt x="33377" y="43035"/>
                  </a:cubicBezTo>
                  <a:cubicBezTo>
                    <a:pt x="32643" y="39287"/>
                    <a:pt x="32008" y="35242"/>
                    <a:pt x="31512" y="30879"/>
                  </a:cubicBezTo>
                  <a:cubicBezTo>
                    <a:pt x="31274" y="28697"/>
                    <a:pt x="31096" y="26437"/>
                    <a:pt x="30917" y="24097"/>
                  </a:cubicBezTo>
                  <a:cubicBezTo>
                    <a:pt x="30719" y="21776"/>
                    <a:pt x="30481" y="19357"/>
                    <a:pt x="30045" y="16898"/>
                  </a:cubicBezTo>
                  <a:cubicBezTo>
                    <a:pt x="29807" y="15668"/>
                    <a:pt x="29529" y="14419"/>
                    <a:pt x="29172" y="13189"/>
                  </a:cubicBezTo>
                  <a:cubicBezTo>
                    <a:pt x="28815" y="11960"/>
                    <a:pt x="28359" y="10711"/>
                    <a:pt x="27804" y="9521"/>
                  </a:cubicBezTo>
                  <a:cubicBezTo>
                    <a:pt x="26693" y="7081"/>
                    <a:pt x="24968" y="4860"/>
                    <a:pt x="22727" y="3115"/>
                  </a:cubicBezTo>
                  <a:cubicBezTo>
                    <a:pt x="21636" y="2243"/>
                    <a:pt x="20387" y="1489"/>
                    <a:pt x="19039" y="934"/>
                  </a:cubicBezTo>
                  <a:cubicBezTo>
                    <a:pt x="17690" y="378"/>
                    <a:pt x="16222" y="41"/>
                    <a:pt x="14715" y="2"/>
                  </a:cubicBezTo>
                  <a:cubicBezTo>
                    <a:pt x="14666" y="1"/>
                    <a:pt x="14617" y="1"/>
                    <a:pt x="14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
            <p:cNvSpPr/>
            <p:nvPr/>
          </p:nvSpPr>
          <p:spPr>
            <a:xfrm>
              <a:off x="4861481" y="-3851325"/>
              <a:ext cx="4127282" cy="4635310"/>
            </a:xfrm>
            <a:custGeom>
              <a:rect b="b" l="l" r="r" t="t"/>
              <a:pathLst>
                <a:path extrusionOk="0" h="144526" w="128686">
                  <a:moveTo>
                    <a:pt x="55123" y="89789"/>
                  </a:moveTo>
                  <a:cubicBezTo>
                    <a:pt x="55119" y="89811"/>
                    <a:pt x="55115" y="89831"/>
                    <a:pt x="55111" y="89850"/>
                  </a:cubicBezTo>
                  <a:cubicBezTo>
                    <a:pt x="55111" y="89857"/>
                    <a:pt x="55111" y="89864"/>
                    <a:pt x="55111" y="89870"/>
                  </a:cubicBezTo>
                  <a:cubicBezTo>
                    <a:pt x="55116" y="89846"/>
                    <a:pt x="55120" y="89818"/>
                    <a:pt x="55123" y="89789"/>
                  </a:cubicBezTo>
                  <a:close/>
                  <a:moveTo>
                    <a:pt x="118878" y="1"/>
                  </a:moveTo>
                  <a:cubicBezTo>
                    <a:pt x="118749" y="1"/>
                    <a:pt x="118620" y="6"/>
                    <a:pt x="118493" y="15"/>
                  </a:cubicBezTo>
                  <a:cubicBezTo>
                    <a:pt x="117937" y="74"/>
                    <a:pt x="117382" y="213"/>
                    <a:pt x="116866" y="431"/>
                  </a:cubicBezTo>
                  <a:cubicBezTo>
                    <a:pt x="114824" y="1363"/>
                    <a:pt x="113257" y="3168"/>
                    <a:pt x="112345" y="5191"/>
                  </a:cubicBezTo>
                  <a:cubicBezTo>
                    <a:pt x="111413" y="7213"/>
                    <a:pt x="110798" y="9375"/>
                    <a:pt x="109668" y="11299"/>
                  </a:cubicBezTo>
                  <a:cubicBezTo>
                    <a:pt x="109390" y="11775"/>
                    <a:pt x="109073" y="12231"/>
                    <a:pt x="108716" y="12647"/>
                  </a:cubicBezTo>
                  <a:cubicBezTo>
                    <a:pt x="108359" y="13064"/>
                    <a:pt x="107982" y="13460"/>
                    <a:pt x="107526" y="13797"/>
                  </a:cubicBezTo>
                  <a:cubicBezTo>
                    <a:pt x="106653" y="14472"/>
                    <a:pt x="105662" y="14987"/>
                    <a:pt x="104591" y="15305"/>
                  </a:cubicBezTo>
                  <a:cubicBezTo>
                    <a:pt x="103298" y="15711"/>
                    <a:pt x="101941" y="15880"/>
                    <a:pt x="100575" y="15880"/>
                  </a:cubicBezTo>
                  <a:cubicBezTo>
                    <a:pt x="99678" y="15880"/>
                    <a:pt x="98776" y="15807"/>
                    <a:pt x="97888" y="15681"/>
                  </a:cubicBezTo>
                  <a:cubicBezTo>
                    <a:pt x="95092" y="15265"/>
                    <a:pt x="92414" y="14392"/>
                    <a:pt x="89678" y="13797"/>
                  </a:cubicBezTo>
                  <a:cubicBezTo>
                    <a:pt x="89003" y="13659"/>
                    <a:pt x="88309" y="13520"/>
                    <a:pt x="87615" y="13421"/>
                  </a:cubicBezTo>
                  <a:cubicBezTo>
                    <a:pt x="87278" y="13361"/>
                    <a:pt x="86941" y="13321"/>
                    <a:pt x="86584" y="13282"/>
                  </a:cubicBezTo>
                  <a:lnTo>
                    <a:pt x="85533" y="13202"/>
                  </a:lnTo>
                  <a:cubicBezTo>
                    <a:pt x="85193" y="13188"/>
                    <a:pt x="84853" y="13180"/>
                    <a:pt x="84513" y="13180"/>
                  </a:cubicBezTo>
                  <a:cubicBezTo>
                    <a:pt x="83466" y="13180"/>
                    <a:pt x="82421" y="13251"/>
                    <a:pt x="81388" y="13401"/>
                  </a:cubicBezTo>
                  <a:cubicBezTo>
                    <a:pt x="75895" y="14234"/>
                    <a:pt x="70838" y="17208"/>
                    <a:pt x="67585" y="21512"/>
                  </a:cubicBezTo>
                  <a:cubicBezTo>
                    <a:pt x="65939" y="23654"/>
                    <a:pt x="64730" y="26053"/>
                    <a:pt x="63460" y="28354"/>
                  </a:cubicBezTo>
                  <a:cubicBezTo>
                    <a:pt x="62826" y="29504"/>
                    <a:pt x="62171" y="30634"/>
                    <a:pt x="61438" y="31725"/>
                  </a:cubicBezTo>
                  <a:cubicBezTo>
                    <a:pt x="60704" y="32796"/>
                    <a:pt x="59911" y="33827"/>
                    <a:pt x="58998" y="34739"/>
                  </a:cubicBezTo>
                  <a:cubicBezTo>
                    <a:pt x="58542" y="35195"/>
                    <a:pt x="58066" y="35632"/>
                    <a:pt x="57551" y="36008"/>
                  </a:cubicBezTo>
                  <a:cubicBezTo>
                    <a:pt x="57055" y="36405"/>
                    <a:pt x="56520" y="36762"/>
                    <a:pt x="55964" y="37059"/>
                  </a:cubicBezTo>
                  <a:cubicBezTo>
                    <a:pt x="54834" y="37674"/>
                    <a:pt x="53604" y="38071"/>
                    <a:pt x="52355" y="38150"/>
                  </a:cubicBezTo>
                  <a:cubicBezTo>
                    <a:pt x="52143" y="38170"/>
                    <a:pt x="51932" y="38179"/>
                    <a:pt x="51721" y="38179"/>
                  </a:cubicBezTo>
                  <a:cubicBezTo>
                    <a:pt x="51299" y="38179"/>
                    <a:pt x="50881" y="38144"/>
                    <a:pt x="50471" y="38091"/>
                  </a:cubicBezTo>
                  <a:cubicBezTo>
                    <a:pt x="49856" y="37992"/>
                    <a:pt x="49241" y="37833"/>
                    <a:pt x="48666" y="37595"/>
                  </a:cubicBezTo>
                  <a:cubicBezTo>
                    <a:pt x="48091" y="37357"/>
                    <a:pt x="47516" y="37079"/>
                    <a:pt x="47040" y="36683"/>
                  </a:cubicBezTo>
                  <a:lnTo>
                    <a:pt x="46862" y="36544"/>
                  </a:lnTo>
                  <a:lnTo>
                    <a:pt x="46683" y="36385"/>
                  </a:lnTo>
                  <a:cubicBezTo>
                    <a:pt x="46564" y="36286"/>
                    <a:pt x="46445" y="36187"/>
                    <a:pt x="46346" y="36068"/>
                  </a:cubicBezTo>
                  <a:lnTo>
                    <a:pt x="46049" y="35731"/>
                  </a:lnTo>
                  <a:cubicBezTo>
                    <a:pt x="45930" y="35612"/>
                    <a:pt x="45870" y="35473"/>
                    <a:pt x="45771" y="35354"/>
                  </a:cubicBezTo>
                  <a:cubicBezTo>
                    <a:pt x="45057" y="34343"/>
                    <a:pt x="44819" y="33093"/>
                    <a:pt x="44641" y="31864"/>
                  </a:cubicBezTo>
                  <a:cubicBezTo>
                    <a:pt x="44482" y="30634"/>
                    <a:pt x="44383" y="29365"/>
                    <a:pt x="43907" y="28155"/>
                  </a:cubicBezTo>
                  <a:cubicBezTo>
                    <a:pt x="43867" y="28016"/>
                    <a:pt x="43788" y="27858"/>
                    <a:pt x="43728" y="27719"/>
                  </a:cubicBezTo>
                  <a:cubicBezTo>
                    <a:pt x="43649" y="27580"/>
                    <a:pt x="43570" y="27441"/>
                    <a:pt x="43490" y="27302"/>
                  </a:cubicBezTo>
                  <a:cubicBezTo>
                    <a:pt x="43451" y="27243"/>
                    <a:pt x="43411" y="27164"/>
                    <a:pt x="43371" y="27104"/>
                  </a:cubicBezTo>
                  <a:lnTo>
                    <a:pt x="43213" y="26906"/>
                  </a:lnTo>
                  <a:lnTo>
                    <a:pt x="43074" y="26727"/>
                  </a:lnTo>
                  <a:cubicBezTo>
                    <a:pt x="43014" y="26668"/>
                    <a:pt x="42975" y="26589"/>
                    <a:pt x="42895" y="26549"/>
                  </a:cubicBezTo>
                  <a:lnTo>
                    <a:pt x="42558" y="26212"/>
                  </a:lnTo>
                  <a:cubicBezTo>
                    <a:pt x="42439" y="26113"/>
                    <a:pt x="42300" y="26033"/>
                    <a:pt x="42162" y="25934"/>
                  </a:cubicBezTo>
                  <a:cubicBezTo>
                    <a:pt x="42043" y="25835"/>
                    <a:pt x="41884" y="25775"/>
                    <a:pt x="41745" y="25696"/>
                  </a:cubicBezTo>
                  <a:cubicBezTo>
                    <a:pt x="41606" y="25617"/>
                    <a:pt x="41468" y="25537"/>
                    <a:pt x="41309" y="25498"/>
                  </a:cubicBezTo>
                  <a:cubicBezTo>
                    <a:pt x="40734" y="25240"/>
                    <a:pt x="40099" y="25141"/>
                    <a:pt x="39465" y="25101"/>
                  </a:cubicBezTo>
                  <a:cubicBezTo>
                    <a:pt x="39369" y="25095"/>
                    <a:pt x="39273" y="25092"/>
                    <a:pt x="39178" y="25092"/>
                  </a:cubicBezTo>
                  <a:cubicBezTo>
                    <a:pt x="38644" y="25092"/>
                    <a:pt x="38122" y="25182"/>
                    <a:pt x="37600" y="25300"/>
                  </a:cubicBezTo>
                  <a:lnTo>
                    <a:pt x="37144" y="25438"/>
                  </a:lnTo>
                  <a:lnTo>
                    <a:pt x="36708" y="25597"/>
                  </a:lnTo>
                  <a:cubicBezTo>
                    <a:pt x="36549" y="25656"/>
                    <a:pt x="36411" y="25716"/>
                    <a:pt x="36272" y="25795"/>
                  </a:cubicBezTo>
                  <a:cubicBezTo>
                    <a:pt x="36153" y="25875"/>
                    <a:pt x="35994" y="25934"/>
                    <a:pt x="35875" y="26013"/>
                  </a:cubicBezTo>
                  <a:cubicBezTo>
                    <a:pt x="35320" y="26331"/>
                    <a:pt x="34864" y="26767"/>
                    <a:pt x="34447" y="27243"/>
                  </a:cubicBezTo>
                  <a:cubicBezTo>
                    <a:pt x="34051" y="27719"/>
                    <a:pt x="33733" y="28254"/>
                    <a:pt x="33475" y="28829"/>
                  </a:cubicBezTo>
                  <a:cubicBezTo>
                    <a:pt x="33218" y="29385"/>
                    <a:pt x="33059" y="29980"/>
                    <a:pt x="32940" y="30594"/>
                  </a:cubicBezTo>
                  <a:cubicBezTo>
                    <a:pt x="32504" y="33014"/>
                    <a:pt x="33099" y="35532"/>
                    <a:pt x="34308" y="37615"/>
                  </a:cubicBezTo>
                  <a:cubicBezTo>
                    <a:pt x="35518" y="39697"/>
                    <a:pt x="37243" y="41402"/>
                    <a:pt x="39048" y="42890"/>
                  </a:cubicBezTo>
                  <a:cubicBezTo>
                    <a:pt x="40873" y="44397"/>
                    <a:pt x="42776" y="45726"/>
                    <a:pt x="44561" y="47173"/>
                  </a:cubicBezTo>
                  <a:cubicBezTo>
                    <a:pt x="46366" y="48621"/>
                    <a:pt x="48012" y="50227"/>
                    <a:pt x="49222" y="52131"/>
                  </a:cubicBezTo>
                  <a:cubicBezTo>
                    <a:pt x="50471" y="54015"/>
                    <a:pt x="51363" y="56097"/>
                    <a:pt x="51978" y="58239"/>
                  </a:cubicBezTo>
                  <a:cubicBezTo>
                    <a:pt x="52593" y="60381"/>
                    <a:pt x="52970" y="62562"/>
                    <a:pt x="53208" y="64744"/>
                  </a:cubicBezTo>
                  <a:cubicBezTo>
                    <a:pt x="53465" y="66945"/>
                    <a:pt x="53584" y="69107"/>
                    <a:pt x="53703" y="71288"/>
                  </a:cubicBezTo>
                  <a:cubicBezTo>
                    <a:pt x="53743" y="72359"/>
                    <a:pt x="53803" y="73430"/>
                    <a:pt x="53763" y="74501"/>
                  </a:cubicBezTo>
                  <a:cubicBezTo>
                    <a:pt x="53703" y="75572"/>
                    <a:pt x="53545" y="76623"/>
                    <a:pt x="53188" y="77614"/>
                  </a:cubicBezTo>
                  <a:cubicBezTo>
                    <a:pt x="52831" y="78586"/>
                    <a:pt x="52196" y="79459"/>
                    <a:pt x="51403" y="80113"/>
                  </a:cubicBezTo>
                  <a:cubicBezTo>
                    <a:pt x="50643" y="80721"/>
                    <a:pt x="49683" y="81147"/>
                    <a:pt x="48715" y="81147"/>
                  </a:cubicBezTo>
                  <a:cubicBezTo>
                    <a:pt x="48672" y="81147"/>
                    <a:pt x="48630" y="81146"/>
                    <a:pt x="48587" y="81144"/>
                  </a:cubicBezTo>
                  <a:cubicBezTo>
                    <a:pt x="47595" y="81105"/>
                    <a:pt x="46604" y="80629"/>
                    <a:pt x="46009" y="79816"/>
                  </a:cubicBezTo>
                  <a:cubicBezTo>
                    <a:pt x="45374" y="79022"/>
                    <a:pt x="45077" y="78011"/>
                    <a:pt x="44958" y="77019"/>
                  </a:cubicBezTo>
                  <a:cubicBezTo>
                    <a:pt x="44839" y="76008"/>
                    <a:pt x="44879" y="74977"/>
                    <a:pt x="45057" y="73985"/>
                  </a:cubicBezTo>
                  <a:cubicBezTo>
                    <a:pt x="45216" y="72974"/>
                    <a:pt x="45553" y="72022"/>
                    <a:pt x="45830" y="71050"/>
                  </a:cubicBezTo>
                  <a:cubicBezTo>
                    <a:pt x="46108" y="70079"/>
                    <a:pt x="46386" y="69087"/>
                    <a:pt x="46564" y="68095"/>
                  </a:cubicBezTo>
                  <a:cubicBezTo>
                    <a:pt x="46723" y="67084"/>
                    <a:pt x="46782" y="66053"/>
                    <a:pt x="46624" y="65041"/>
                  </a:cubicBezTo>
                  <a:cubicBezTo>
                    <a:pt x="46425" y="64050"/>
                    <a:pt x="45969" y="63098"/>
                    <a:pt x="45235" y="62364"/>
                  </a:cubicBezTo>
                  <a:cubicBezTo>
                    <a:pt x="44502" y="61650"/>
                    <a:pt x="43530" y="61214"/>
                    <a:pt x="42538" y="61055"/>
                  </a:cubicBezTo>
                  <a:cubicBezTo>
                    <a:pt x="42246" y="61014"/>
                    <a:pt x="41951" y="60994"/>
                    <a:pt x="41657" y="60994"/>
                  </a:cubicBezTo>
                  <a:cubicBezTo>
                    <a:pt x="40955" y="60994"/>
                    <a:pt x="40254" y="61109"/>
                    <a:pt x="39584" y="61333"/>
                  </a:cubicBezTo>
                  <a:cubicBezTo>
                    <a:pt x="38632" y="61630"/>
                    <a:pt x="37779" y="62166"/>
                    <a:pt x="37085" y="62860"/>
                  </a:cubicBezTo>
                  <a:cubicBezTo>
                    <a:pt x="36391" y="63574"/>
                    <a:pt x="35875" y="64427"/>
                    <a:pt x="35518" y="65339"/>
                  </a:cubicBezTo>
                  <a:cubicBezTo>
                    <a:pt x="35161" y="66231"/>
                    <a:pt x="34983" y="67203"/>
                    <a:pt x="34923" y="68155"/>
                  </a:cubicBezTo>
                  <a:cubicBezTo>
                    <a:pt x="34844" y="69107"/>
                    <a:pt x="34923" y="70059"/>
                    <a:pt x="35082" y="71011"/>
                  </a:cubicBezTo>
                  <a:cubicBezTo>
                    <a:pt x="35240" y="71943"/>
                    <a:pt x="35518" y="72835"/>
                    <a:pt x="35855" y="73727"/>
                  </a:cubicBezTo>
                  <a:cubicBezTo>
                    <a:pt x="36530" y="75473"/>
                    <a:pt x="37462" y="77079"/>
                    <a:pt x="38413" y="78646"/>
                  </a:cubicBezTo>
                  <a:cubicBezTo>
                    <a:pt x="39385" y="80192"/>
                    <a:pt x="40357" y="81719"/>
                    <a:pt x="41249" y="83286"/>
                  </a:cubicBezTo>
                  <a:cubicBezTo>
                    <a:pt x="42122" y="84833"/>
                    <a:pt x="42955" y="86419"/>
                    <a:pt x="43669" y="88026"/>
                  </a:cubicBezTo>
                  <a:cubicBezTo>
                    <a:pt x="45097" y="91219"/>
                    <a:pt x="46148" y="94570"/>
                    <a:pt x="46465" y="97922"/>
                  </a:cubicBezTo>
                  <a:cubicBezTo>
                    <a:pt x="46624" y="99607"/>
                    <a:pt x="46624" y="101293"/>
                    <a:pt x="46386" y="102939"/>
                  </a:cubicBezTo>
                  <a:cubicBezTo>
                    <a:pt x="46148" y="104565"/>
                    <a:pt x="45692" y="106171"/>
                    <a:pt x="45057" y="107659"/>
                  </a:cubicBezTo>
                  <a:cubicBezTo>
                    <a:pt x="43788" y="110633"/>
                    <a:pt x="41765" y="113271"/>
                    <a:pt x="39127" y="114957"/>
                  </a:cubicBezTo>
                  <a:cubicBezTo>
                    <a:pt x="37819" y="115790"/>
                    <a:pt x="36371" y="116404"/>
                    <a:pt x="34884" y="116682"/>
                  </a:cubicBezTo>
                  <a:cubicBezTo>
                    <a:pt x="33888" y="116878"/>
                    <a:pt x="32885" y="116954"/>
                    <a:pt x="31889" y="116954"/>
                  </a:cubicBezTo>
                  <a:cubicBezTo>
                    <a:pt x="31377" y="116954"/>
                    <a:pt x="30867" y="116934"/>
                    <a:pt x="30362" y="116900"/>
                  </a:cubicBezTo>
                  <a:cubicBezTo>
                    <a:pt x="27348" y="116662"/>
                    <a:pt x="24472" y="115968"/>
                    <a:pt x="21577" y="115690"/>
                  </a:cubicBezTo>
                  <a:cubicBezTo>
                    <a:pt x="20782" y="115614"/>
                    <a:pt x="19987" y="115568"/>
                    <a:pt x="19195" y="115568"/>
                  </a:cubicBezTo>
                  <a:cubicBezTo>
                    <a:pt x="18545" y="115568"/>
                    <a:pt x="17897" y="115599"/>
                    <a:pt x="17253" y="115671"/>
                  </a:cubicBezTo>
                  <a:cubicBezTo>
                    <a:pt x="15845" y="115849"/>
                    <a:pt x="14457" y="116166"/>
                    <a:pt x="13148" y="116642"/>
                  </a:cubicBezTo>
                  <a:cubicBezTo>
                    <a:pt x="11820" y="117098"/>
                    <a:pt x="10570" y="117713"/>
                    <a:pt x="9420" y="118427"/>
                  </a:cubicBezTo>
                  <a:cubicBezTo>
                    <a:pt x="8250" y="119141"/>
                    <a:pt x="7179" y="119954"/>
                    <a:pt x="6188" y="120866"/>
                  </a:cubicBezTo>
                  <a:cubicBezTo>
                    <a:pt x="4224" y="122671"/>
                    <a:pt x="2677" y="124833"/>
                    <a:pt x="1606" y="127153"/>
                  </a:cubicBezTo>
                  <a:cubicBezTo>
                    <a:pt x="1071" y="128323"/>
                    <a:pt x="674" y="129513"/>
                    <a:pt x="417" y="130742"/>
                  </a:cubicBezTo>
                  <a:cubicBezTo>
                    <a:pt x="139" y="131952"/>
                    <a:pt x="0" y="133201"/>
                    <a:pt x="79" y="134411"/>
                  </a:cubicBezTo>
                  <a:cubicBezTo>
                    <a:pt x="139" y="135641"/>
                    <a:pt x="417" y="136850"/>
                    <a:pt x="992" y="137901"/>
                  </a:cubicBezTo>
                  <a:cubicBezTo>
                    <a:pt x="1567" y="138972"/>
                    <a:pt x="2459" y="139825"/>
                    <a:pt x="3490" y="140360"/>
                  </a:cubicBezTo>
                  <a:cubicBezTo>
                    <a:pt x="4191" y="140731"/>
                    <a:pt x="4971" y="140942"/>
                    <a:pt x="5742" y="140942"/>
                  </a:cubicBezTo>
                  <a:cubicBezTo>
                    <a:pt x="6128" y="140942"/>
                    <a:pt x="6511" y="140889"/>
                    <a:pt x="6882" y="140777"/>
                  </a:cubicBezTo>
                  <a:cubicBezTo>
                    <a:pt x="7992" y="140460"/>
                    <a:pt x="8924" y="139706"/>
                    <a:pt x="9579" y="138814"/>
                  </a:cubicBezTo>
                  <a:cubicBezTo>
                    <a:pt x="10253" y="137921"/>
                    <a:pt x="10749" y="136950"/>
                    <a:pt x="11245" y="135998"/>
                  </a:cubicBezTo>
                  <a:cubicBezTo>
                    <a:pt x="11740" y="135066"/>
                    <a:pt x="12216" y="134133"/>
                    <a:pt x="12811" y="133281"/>
                  </a:cubicBezTo>
                  <a:cubicBezTo>
                    <a:pt x="13406" y="132448"/>
                    <a:pt x="14140" y="131734"/>
                    <a:pt x="14993" y="131218"/>
                  </a:cubicBezTo>
                  <a:cubicBezTo>
                    <a:pt x="15845" y="130703"/>
                    <a:pt x="16797" y="130385"/>
                    <a:pt x="17769" y="130227"/>
                  </a:cubicBezTo>
                  <a:cubicBezTo>
                    <a:pt x="18250" y="130147"/>
                    <a:pt x="18732" y="130109"/>
                    <a:pt x="19211" y="130109"/>
                  </a:cubicBezTo>
                  <a:cubicBezTo>
                    <a:pt x="20646" y="130109"/>
                    <a:pt x="22048" y="130455"/>
                    <a:pt x="23282" y="131079"/>
                  </a:cubicBezTo>
                  <a:cubicBezTo>
                    <a:pt x="24928" y="131893"/>
                    <a:pt x="26217" y="133221"/>
                    <a:pt x="27129" y="134709"/>
                  </a:cubicBezTo>
                  <a:cubicBezTo>
                    <a:pt x="27605" y="135442"/>
                    <a:pt x="27962" y="136216"/>
                    <a:pt x="28260" y="137009"/>
                  </a:cubicBezTo>
                  <a:cubicBezTo>
                    <a:pt x="28557" y="137802"/>
                    <a:pt x="28756" y="138615"/>
                    <a:pt x="28894" y="139409"/>
                  </a:cubicBezTo>
                  <a:cubicBezTo>
                    <a:pt x="28974" y="139825"/>
                    <a:pt x="29013" y="140222"/>
                    <a:pt x="29053" y="140618"/>
                  </a:cubicBezTo>
                  <a:cubicBezTo>
                    <a:pt x="29073" y="141015"/>
                    <a:pt x="29113" y="141431"/>
                    <a:pt x="29093" y="141828"/>
                  </a:cubicBezTo>
                  <a:cubicBezTo>
                    <a:pt x="29113" y="142225"/>
                    <a:pt x="29073" y="142601"/>
                    <a:pt x="29053" y="142998"/>
                  </a:cubicBezTo>
                  <a:cubicBezTo>
                    <a:pt x="29033" y="143196"/>
                    <a:pt x="29013" y="143375"/>
                    <a:pt x="28994" y="143573"/>
                  </a:cubicBezTo>
                  <a:cubicBezTo>
                    <a:pt x="28954" y="143890"/>
                    <a:pt x="28914" y="144208"/>
                    <a:pt x="28855" y="144525"/>
                  </a:cubicBezTo>
                  <a:cubicBezTo>
                    <a:pt x="29807" y="143236"/>
                    <a:pt x="30719" y="141987"/>
                    <a:pt x="31611" y="140757"/>
                  </a:cubicBezTo>
                  <a:cubicBezTo>
                    <a:pt x="32444" y="139627"/>
                    <a:pt x="33218" y="138496"/>
                    <a:pt x="33991" y="137406"/>
                  </a:cubicBezTo>
                  <a:cubicBezTo>
                    <a:pt x="34745" y="136295"/>
                    <a:pt x="35498" y="135224"/>
                    <a:pt x="36212" y="134173"/>
                  </a:cubicBezTo>
                  <a:cubicBezTo>
                    <a:pt x="36926" y="133102"/>
                    <a:pt x="37620" y="132071"/>
                    <a:pt x="38275" y="131040"/>
                  </a:cubicBezTo>
                  <a:cubicBezTo>
                    <a:pt x="40932" y="126955"/>
                    <a:pt x="43153" y="123167"/>
                    <a:pt x="45017" y="119676"/>
                  </a:cubicBezTo>
                  <a:cubicBezTo>
                    <a:pt x="46862" y="116186"/>
                    <a:pt x="48329" y="112993"/>
                    <a:pt x="49539" y="110138"/>
                  </a:cubicBezTo>
                  <a:cubicBezTo>
                    <a:pt x="49817" y="109424"/>
                    <a:pt x="50094" y="108710"/>
                    <a:pt x="50372" y="108036"/>
                  </a:cubicBezTo>
                  <a:cubicBezTo>
                    <a:pt x="50630" y="107361"/>
                    <a:pt x="50887" y="106707"/>
                    <a:pt x="51106" y="106072"/>
                  </a:cubicBezTo>
                  <a:cubicBezTo>
                    <a:pt x="51542" y="104783"/>
                    <a:pt x="51998" y="103613"/>
                    <a:pt x="52315" y="102483"/>
                  </a:cubicBezTo>
                  <a:cubicBezTo>
                    <a:pt x="53029" y="100262"/>
                    <a:pt x="53485" y="98338"/>
                    <a:pt x="53882" y="96752"/>
                  </a:cubicBezTo>
                  <a:cubicBezTo>
                    <a:pt x="54060" y="95958"/>
                    <a:pt x="54199" y="95225"/>
                    <a:pt x="54338" y="94590"/>
                  </a:cubicBezTo>
                  <a:cubicBezTo>
                    <a:pt x="54477" y="93936"/>
                    <a:pt x="54596" y="93380"/>
                    <a:pt x="54675" y="92865"/>
                  </a:cubicBezTo>
                  <a:cubicBezTo>
                    <a:pt x="54834" y="91853"/>
                    <a:pt x="54933" y="91139"/>
                    <a:pt x="55012" y="90683"/>
                  </a:cubicBezTo>
                  <a:cubicBezTo>
                    <a:pt x="55052" y="90445"/>
                    <a:pt x="55072" y="90267"/>
                    <a:pt x="55092" y="90168"/>
                  </a:cubicBezTo>
                  <a:cubicBezTo>
                    <a:pt x="55092" y="90050"/>
                    <a:pt x="55111" y="89990"/>
                    <a:pt x="55111" y="89989"/>
                  </a:cubicBezTo>
                  <a:lnTo>
                    <a:pt x="55111" y="89989"/>
                  </a:lnTo>
                  <a:cubicBezTo>
                    <a:pt x="55111" y="89990"/>
                    <a:pt x="55091" y="90050"/>
                    <a:pt x="55072" y="90148"/>
                  </a:cubicBezTo>
                  <a:cubicBezTo>
                    <a:pt x="55052" y="90267"/>
                    <a:pt x="55012" y="90445"/>
                    <a:pt x="54973" y="90663"/>
                  </a:cubicBezTo>
                  <a:cubicBezTo>
                    <a:pt x="54893" y="91139"/>
                    <a:pt x="54774" y="91853"/>
                    <a:pt x="54616" y="92865"/>
                  </a:cubicBezTo>
                  <a:cubicBezTo>
                    <a:pt x="54536" y="93360"/>
                    <a:pt x="54417" y="93936"/>
                    <a:pt x="54279" y="94570"/>
                  </a:cubicBezTo>
                  <a:cubicBezTo>
                    <a:pt x="54140" y="95225"/>
                    <a:pt x="53981" y="95938"/>
                    <a:pt x="53803" y="96732"/>
                  </a:cubicBezTo>
                  <a:cubicBezTo>
                    <a:pt x="53406" y="98318"/>
                    <a:pt x="52930" y="100242"/>
                    <a:pt x="52216" y="102463"/>
                  </a:cubicBezTo>
                  <a:cubicBezTo>
                    <a:pt x="51899" y="103574"/>
                    <a:pt x="51443" y="104744"/>
                    <a:pt x="51006" y="106033"/>
                  </a:cubicBezTo>
                  <a:cubicBezTo>
                    <a:pt x="50788" y="106667"/>
                    <a:pt x="50530" y="107322"/>
                    <a:pt x="50253" y="107996"/>
                  </a:cubicBezTo>
                  <a:cubicBezTo>
                    <a:pt x="49975" y="108670"/>
                    <a:pt x="49717" y="109364"/>
                    <a:pt x="49420" y="110098"/>
                  </a:cubicBezTo>
                  <a:cubicBezTo>
                    <a:pt x="48210" y="112934"/>
                    <a:pt x="46723" y="116127"/>
                    <a:pt x="44879" y="119617"/>
                  </a:cubicBezTo>
                  <a:cubicBezTo>
                    <a:pt x="43014" y="123087"/>
                    <a:pt x="40773" y="126875"/>
                    <a:pt x="38136" y="130941"/>
                  </a:cubicBezTo>
                  <a:cubicBezTo>
                    <a:pt x="37481" y="131972"/>
                    <a:pt x="36767" y="133003"/>
                    <a:pt x="36073" y="134074"/>
                  </a:cubicBezTo>
                  <a:cubicBezTo>
                    <a:pt x="35359" y="135125"/>
                    <a:pt x="34606" y="136196"/>
                    <a:pt x="33852" y="137306"/>
                  </a:cubicBezTo>
                  <a:cubicBezTo>
                    <a:pt x="33079" y="138397"/>
                    <a:pt x="32286" y="139508"/>
                    <a:pt x="31473" y="140638"/>
                  </a:cubicBezTo>
                  <a:cubicBezTo>
                    <a:pt x="30699" y="141669"/>
                    <a:pt x="29926" y="142740"/>
                    <a:pt x="29152" y="143811"/>
                  </a:cubicBezTo>
                  <a:lnTo>
                    <a:pt x="29172" y="143593"/>
                  </a:lnTo>
                  <a:cubicBezTo>
                    <a:pt x="29192" y="143395"/>
                    <a:pt x="29212" y="143196"/>
                    <a:pt x="29232" y="143018"/>
                  </a:cubicBezTo>
                  <a:cubicBezTo>
                    <a:pt x="29271" y="142621"/>
                    <a:pt x="29291" y="142225"/>
                    <a:pt x="29291" y="141808"/>
                  </a:cubicBezTo>
                  <a:cubicBezTo>
                    <a:pt x="29291" y="141412"/>
                    <a:pt x="29271" y="141015"/>
                    <a:pt x="29232" y="140598"/>
                  </a:cubicBezTo>
                  <a:cubicBezTo>
                    <a:pt x="29192" y="140202"/>
                    <a:pt x="29152" y="139785"/>
                    <a:pt x="29073" y="139389"/>
                  </a:cubicBezTo>
                  <a:cubicBezTo>
                    <a:pt x="28934" y="138576"/>
                    <a:pt x="28736" y="137743"/>
                    <a:pt x="28438" y="136950"/>
                  </a:cubicBezTo>
                  <a:cubicBezTo>
                    <a:pt x="28141" y="136136"/>
                    <a:pt x="27764" y="135343"/>
                    <a:pt x="27308" y="134590"/>
                  </a:cubicBezTo>
                  <a:cubicBezTo>
                    <a:pt x="26376" y="133102"/>
                    <a:pt x="25047" y="131734"/>
                    <a:pt x="23361" y="130901"/>
                  </a:cubicBezTo>
                  <a:cubicBezTo>
                    <a:pt x="22095" y="130253"/>
                    <a:pt x="20634" y="129902"/>
                    <a:pt x="19143" y="129902"/>
                  </a:cubicBezTo>
                  <a:cubicBezTo>
                    <a:pt x="18673" y="129902"/>
                    <a:pt x="18200" y="129937"/>
                    <a:pt x="17729" y="130009"/>
                  </a:cubicBezTo>
                  <a:cubicBezTo>
                    <a:pt x="16738" y="130167"/>
                    <a:pt x="15766" y="130504"/>
                    <a:pt x="14894" y="131040"/>
                  </a:cubicBezTo>
                  <a:cubicBezTo>
                    <a:pt x="14001" y="131555"/>
                    <a:pt x="13228" y="132289"/>
                    <a:pt x="12633" y="133162"/>
                  </a:cubicBezTo>
                  <a:cubicBezTo>
                    <a:pt x="11423" y="134867"/>
                    <a:pt x="10709" y="136930"/>
                    <a:pt x="9400" y="138675"/>
                  </a:cubicBezTo>
                  <a:cubicBezTo>
                    <a:pt x="8766" y="139547"/>
                    <a:pt x="7873" y="140242"/>
                    <a:pt x="6822" y="140559"/>
                  </a:cubicBezTo>
                  <a:cubicBezTo>
                    <a:pt x="6469" y="140665"/>
                    <a:pt x="6103" y="140716"/>
                    <a:pt x="5734" y="140716"/>
                  </a:cubicBezTo>
                  <a:cubicBezTo>
                    <a:pt x="5005" y="140716"/>
                    <a:pt x="4268" y="140518"/>
                    <a:pt x="3609" y="140162"/>
                  </a:cubicBezTo>
                  <a:cubicBezTo>
                    <a:pt x="2598" y="139647"/>
                    <a:pt x="1745" y="138814"/>
                    <a:pt x="1190" y="137802"/>
                  </a:cubicBezTo>
                  <a:cubicBezTo>
                    <a:pt x="635" y="136771"/>
                    <a:pt x="357" y="135601"/>
                    <a:pt x="298" y="134411"/>
                  </a:cubicBezTo>
                  <a:cubicBezTo>
                    <a:pt x="238" y="133201"/>
                    <a:pt x="377" y="131992"/>
                    <a:pt x="635" y="130782"/>
                  </a:cubicBezTo>
                  <a:cubicBezTo>
                    <a:pt x="912" y="129592"/>
                    <a:pt x="1289" y="128402"/>
                    <a:pt x="1825" y="127252"/>
                  </a:cubicBezTo>
                  <a:cubicBezTo>
                    <a:pt x="2876" y="124971"/>
                    <a:pt x="4423" y="122830"/>
                    <a:pt x="6366" y="121045"/>
                  </a:cubicBezTo>
                  <a:cubicBezTo>
                    <a:pt x="7318" y="120152"/>
                    <a:pt x="8389" y="119339"/>
                    <a:pt x="9539" y="118625"/>
                  </a:cubicBezTo>
                  <a:cubicBezTo>
                    <a:pt x="10689" y="117931"/>
                    <a:pt x="11919" y="117336"/>
                    <a:pt x="13228" y="116860"/>
                  </a:cubicBezTo>
                  <a:cubicBezTo>
                    <a:pt x="14517" y="116404"/>
                    <a:pt x="15885" y="116087"/>
                    <a:pt x="17293" y="115928"/>
                  </a:cubicBezTo>
                  <a:cubicBezTo>
                    <a:pt x="17903" y="115850"/>
                    <a:pt x="18521" y="115817"/>
                    <a:pt x="19144" y="115817"/>
                  </a:cubicBezTo>
                  <a:cubicBezTo>
                    <a:pt x="19940" y="115817"/>
                    <a:pt x="20745" y="115870"/>
                    <a:pt x="21557" y="115948"/>
                  </a:cubicBezTo>
                  <a:cubicBezTo>
                    <a:pt x="24413" y="116226"/>
                    <a:pt x="27308" y="116920"/>
                    <a:pt x="30342" y="117158"/>
                  </a:cubicBezTo>
                  <a:cubicBezTo>
                    <a:pt x="30845" y="117191"/>
                    <a:pt x="31351" y="117211"/>
                    <a:pt x="31860" y="117211"/>
                  </a:cubicBezTo>
                  <a:cubicBezTo>
                    <a:pt x="32878" y="117211"/>
                    <a:pt x="33905" y="117131"/>
                    <a:pt x="34923" y="116920"/>
                  </a:cubicBezTo>
                  <a:cubicBezTo>
                    <a:pt x="36450" y="116642"/>
                    <a:pt x="37938" y="116028"/>
                    <a:pt x="39266" y="115175"/>
                  </a:cubicBezTo>
                  <a:cubicBezTo>
                    <a:pt x="40615" y="114322"/>
                    <a:pt x="41805" y="113211"/>
                    <a:pt x="42816" y="111962"/>
                  </a:cubicBezTo>
                  <a:cubicBezTo>
                    <a:pt x="43827" y="110693"/>
                    <a:pt x="44660" y="109265"/>
                    <a:pt x="45295" y="107758"/>
                  </a:cubicBezTo>
                  <a:cubicBezTo>
                    <a:pt x="45949" y="106251"/>
                    <a:pt x="46406" y="104644"/>
                    <a:pt x="46644" y="102979"/>
                  </a:cubicBezTo>
                  <a:cubicBezTo>
                    <a:pt x="46901" y="101313"/>
                    <a:pt x="46901" y="99607"/>
                    <a:pt x="46743" y="97902"/>
                  </a:cubicBezTo>
                  <a:cubicBezTo>
                    <a:pt x="46406" y="94511"/>
                    <a:pt x="45354" y="91139"/>
                    <a:pt x="43907" y="87907"/>
                  </a:cubicBezTo>
                  <a:cubicBezTo>
                    <a:pt x="43193" y="86300"/>
                    <a:pt x="42360" y="84714"/>
                    <a:pt x="41468" y="83147"/>
                  </a:cubicBezTo>
                  <a:cubicBezTo>
                    <a:pt x="40595" y="81581"/>
                    <a:pt x="39603" y="80054"/>
                    <a:pt x="38651" y="78507"/>
                  </a:cubicBezTo>
                  <a:cubicBezTo>
                    <a:pt x="37700" y="76940"/>
                    <a:pt x="36767" y="75354"/>
                    <a:pt x="36113" y="73628"/>
                  </a:cubicBezTo>
                  <a:cubicBezTo>
                    <a:pt x="35776" y="72756"/>
                    <a:pt x="35498" y="71863"/>
                    <a:pt x="35340" y="70951"/>
                  </a:cubicBezTo>
                  <a:cubicBezTo>
                    <a:pt x="35181" y="70039"/>
                    <a:pt x="35121" y="69107"/>
                    <a:pt x="35181" y="68175"/>
                  </a:cubicBezTo>
                  <a:cubicBezTo>
                    <a:pt x="35240" y="67243"/>
                    <a:pt x="35439" y="66311"/>
                    <a:pt x="35776" y="65438"/>
                  </a:cubicBezTo>
                  <a:cubicBezTo>
                    <a:pt x="36113" y="64565"/>
                    <a:pt x="36609" y="63732"/>
                    <a:pt x="37283" y="63058"/>
                  </a:cubicBezTo>
                  <a:cubicBezTo>
                    <a:pt x="37938" y="62384"/>
                    <a:pt x="38770" y="61888"/>
                    <a:pt x="39663" y="61591"/>
                  </a:cubicBezTo>
                  <a:cubicBezTo>
                    <a:pt x="40302" y="61382"/>
                    <a:pt x="40971" y="61271"/>
                    <a:pt x="41641" y="61271"/>
                  </a:cubicBezTo>
                  <a:cubicBezTo>
                    <a:pt x="41928" y="61271"/>
                    <a:pt x="42214" y="61291"/>
                    <a:pt x="42499" y="61333"/>
                  </a:cubicBezTo>
                  <a:cubicBezTo>
                    <a:pt x="43451" y="61472"/>
                    <a:pt x="44343" y="61888"/>
                    <a:pt x="45037" y="62562"/>
                  </a:cubicBezTo>
                  <a:cubicBezTo>
                    <a:pt x="45711" y="63237"/>
                    <a:pt x="46168" y="64149"/>
                    <a:pt x="46346" y="65101"/>
                  </a:cubicBezTo>
                  <a:cubicBezTo>
                    <a:pt x="46505" y="66053"/>
                    <a:pt x="46445" y="67064"/>
                    <a:pt x="46287" y="68036"/>
                  </a:cubicBezTo>
                  <a:cubicBezTo>
                    <a:pt x="46108" y="69027"/>
                    <a:pt x="45850" y="69999"/>
                    <a:pt x="45553" y="70971"/>
                  </a:cubicBezTo>
                  <a:cubicBezTo>
                    <a:pt x="45414" y="71447"/>
                    <a:pt x="45275" y="71943"/>
                    <a:pt x="45116" y="72419"/>
                  </a:cubicBezTo>
                  <a:cubicBezTo>
                    <a:pt x="44978" y="72914"/>
                    <a:pt x="44859" y="73430"/>
                    <a:pt x="44779" y="73926"/>
                  </a:cubicBezTo>
                  <a:cubicBezTo>
                    <a:pt x="44601" y="74957"/>
                    <a:pt x="44561" y="76008"/>
                    <a:pt x="44680" y="77039"/>
                  </a:cubicBezTo>
                  <a:cubicBezTo>
                    <a:pt x="44799" y="78090"/>
                    <a:pt x="45116" y="79141"/>
                    <a:pt x="45771" y="79994"/>
                  </a:cubicBezTo>
                  <a:cubicBezTo>
                    <a:pt x="46425" y="80867"/>
                    <a:pt x="47496" y="81402"/>
                    <a:pt x="48587" y="81442"/>
                  </a:cubicBezTo>
                  <a:cubicBezTo>
                    <a:pt x="48629" y="81443"/>
                    <a:pt x="48672" y="81444"/>
                    <a:pt x="48714" y="81444"/>
                  </a:cubicBezTo>
                  <a:cubicBezTo>
                    <a:pt x="49761" y="81444"/>
                    <a:pt x="50781" y="80979"/>
                    <a:pt x="51582" y="80331"/>
                  </a:cubicBezTo>
                  <a:cubicBezTo>
                    <a:pt x="52414" y="79657"/>
                    <a:pt x="53069" y="78725"/>
                    <a:pt x="53446" y="77714"/>
                  </a:cubicBezTo>
                  <a:cubicBezTo>
                    <a:pt x="53822" y="76682"/>
                    <a:pt x="53981" y="75592"/>
                    <a:pt x="54041" y="74521"/>
                  </a:cubicBezTo>
                  <a:cubicBezTo>
                    <a:pt x="54080" y="73430"/>
                    <a:pt x="54041" y="72359"/>
                    <a:pt x="53981" y="71268"/>
                  </a:cubicBezTo>
                  <a:cubicBezTo>
                    <a:pt x="53862" y="69107"/>
                    <a:pt x="53743" y="66906"/>
                    <a:pt x="53485" y="64724"/>
                  </a:cubicBezTo>
                  <a:cubicBezTo>
                    <a:pt x="53247" y="62523"/>
                    <a:pt x="52871" y="60322"/>
                    <a:pt x="52256" y="58160"/>
                  </a:cubicBezTo>
                  <a:cubicBezTo>
                    <a:pt x="51641" y="55998"/>
                    <a:pt x="50729" y="53876"/>
                    <a:pt x="49460" y="51973"/>
                  </a:cubicBezTo>
                  <a:cubicBezTo>
                    <a:pt x="48845" y="51021"/>
                    <a:pt x="48131" y="50108"/>
                    <a:pt x="47318" y="49276"/>
                  </a:cubicBezTo>
                  <a:cubicBezTo>
                    <a:pt x="46525" y="48443"/>
                    <a:pt x="45652" y="47689"/>
                    <a:pt x="44760" y="46955"/>
                  </a:cubicBezTo>
                  <a:cubicBezTo>
                    <a:pt x="42955" y="45488"/>
                    <a:pt x="41031" y="44159"/>
                    <a:pt x="39246" y="42672"/>
                  </a:cubicBezTo>
                  <a:cubicBezTo>
                    <a:pt x="37442" y="41184"/>
                    <a:pt x="35756" y="39519"/>
                    <a:pt x="34566" y="37476"/>
                  </a:cubicBezTo>
                  <a:cubicBezTo>
                    <a:pt x="33971" y="36445"/>
                    <a:pt x="33535" y="35334"/>
                    <a:pt x="33297" y="34184"/>
                  </a:cubicBezTo>
                  <a:cubicBezTo>
                    <a:pt x="33158" y="33609"/>
                    <a:pt x="33119" y="33014"/>
                    <a:pt x="33079" y="32419"/>
                  </a:cubicBezTo>
                  <a:cubicBezTo>
                    <a:pt x="33079" y="31824"/>
                    <a:pt x="33119" y="31229"/>
                    <a:pt x="33218" y="30654"/>
                  </a:cubicBezTo>
                  <a:cubicBezTo>
                    <a:pt x="33337" y="30059"/>
                    <a:pt x="33495" y="29484"/>
                    <a:pt x="33733" y="28948"/>
                  </a:cubicBezTo>
                  <a:cubicBezTo>
                    <a:pt x="33991" y="28413"/>
                    <a:pt x="34289" y="27897"/>
                    <a:pt x="34665" y="27441"/>
                  </a:cubicBezTo>
                  <a:cubicBezTo>
                    <a:pt x="35062" y="26985"/>
                    <a:pt x="35498" y="26589"/>
                    <a:pt x="36014" y="26271"/>
                  </a:cubicBezTo>
                  <a:cubicBezTo>
                    <a:pt x="36133" y="26192"/>
                    <a:pt x="36272" y="26132"/>
                    <a:pt x="36411" y="26073"/>
                  </a:cubicBezTo>
                  <a:cubicBezTo>
                    <a:pt x="36549" y="25994"/>
                    <a:pt x="36668" y="25934"/>
                    <a:pt x="36807" y="25875"/>
                  </a:cubicBezTo>
                  <a:lnTo>
                    <a:pt x="37224" y="25716"/>
                  </a:lnTo>
                  <a:lnTo>
                    <a:pt x="37660" y="25597"/>
                  </a:lnTo>
                  <a:cubicBezTo>
                    <a:pt x="38151" y="25482"/>
                    <a:pt x="38642" y="25408"/>
                    <a:pt x="39134" y="25408"/>
                  </a:cubicBezTo>
                  <a:cubicBezTo>
                    <a:pt x="39237" y="25408"/>
                    <a:pt x="39341" y="25412"/>
                    <a:pt x="39445" y="25419"/>
                  </a:cubicBezTo>
                  <a:cubicBezTo>
                    <a:pt x="40059" y="25438"/>
                    <a:pt x="40654" y="25537"/>
                    <a:pt x="41210" y="25775"/>
                  </a:cubicBezTo>
                  <a:cubicBezTo>
                    <a:pt x="41349" y="25815"/>
                    <a:pt x="41487" y="25894"/>
                    <a:pt x="41606" y="25974"/>
                  </a:cubicBezTo>
                  <a:cubicBezTo>
                    <a:pt x="41745" y="26033"/>
                    <a:pt x="41884" y="26093"/>
                    <a:pt x="42003" y="26192"/>
                  </a:cubicBezTo>
                  <a:cubicBezTo>
                    <a:pt x="42122" y="26271"/>
                    <a:pt x="42241" y="26370"/>
                    <a:pt x="42360" y="26450"/>
                  </a:cubicBezTo>
                  <a:lnTo>
                    <a:pt x="42697" y="26767"/>
                  </a:lnTo>
                  <a:cubicBezTo>
                    <a:pt x="42757" y="26807"/>
                    <a:pt x="42796" y="26866"/>
                    <a:pt x="42836" y="26926"/>
                  </a:cubicBezTo>
                  <a:lnTo>
                    <a:pt x="42975" y="27104"/>
                  </a:lnTo>
                  <a:lnTo>
                    <a:pt x="43133" y="27283"/>
                  </a:lnTo>
                  <a:cubicBezTo>
                    <a:pt x="43173" y="27342"/>
                    <a:pt x="43213" y="27402"/>
                    <a:pt x="43252" y="27461"/>
                  </a:cubicBezTo>
                  <a:cubicBezTo>
                    <a:pt x="43332" y="27600"/>
                    <a:pt x="43411" y="27719"/>
                    <a:pt x="43470" y="27858"/>
                  </a:cubicBezTo>
                  <a:cubicBezTo>
                    <a:pt x="43550" y="27997"/>
                    <a:pt x="43609" y="28135"/>
                    <a:pt x="43649" y="28274"/>
                  </a:cubicBezTo>
                  <a:cubicBezTo>
                    <a:pt x="44105" y="29424"/>
                    <a:pt x="44204" y="30674"/>
                    <a:pt x="44363" y="31923"/>
                  </a:cubicBezTo>
                  <a:cubicBezTo>
                    <a:pt x="44462" y="32538"/>
                    <a:pt x="44561" y="33173"/>
                    <a:pt x="44740" y="33787"/>
                  </a:cubicBezTo>
                  <a:cubicBezTo>
                    <a:pt x="44779" y="33946"/>
                    <a:pt x="44839" y="34085"/>
                    <a:pt x="44879" y="34243"/>
                  </a:cubicBezTo>
                  <a:cubicBezTo>
                    <a:pt x="44938" y="34382"/>
                    <a:pt x="44998" y="34541"/>
                    <a:pt x="45077" y="34700"/>
                  </a:cubicBezTo>
                  <a:cubicBezTo>
                    <a:pt x="45216" y="34977"/>
                    <a:pt x="45354" y="35275"/>
                    <a:pt x="45553" y="35532"/>
                  </a:cubicBezTo>
                  <a:cubicBezTo>
                    <a:pt x="45652" y="35671"/>
                    <a:pt x="45731" y="35810"/>
                    <a:pt x="45830" y="35929"/>
                  </a:cubicBezTo>
                  <a:lnTo>
                    <a:pt x="46148" y="36286"/>
                  </a:lnTo>
                  <a:cubicBezTo>
                    <a:pt x="46267" y="36425"/>
                    <a:pt x="46386" y="36524"/>
                    <a:pt x="46505" y="36623"/>
                  </a:cubicBezTo>
                  <a:lnTo>
                    <a:pt x="46683" y="36802"/>
                  </a:lnTo>
                  <a:lnTo>
                    <a:pt x="46881" y="36940"/>
                  </a:lnTo>
                  <a:cubicBezTo>
                    <a:pt x="47377" y="37337"/>
                    <a:pt x="47972" y="37635"/>
                    <a:pt x="48567" y="37892"/>
                  </a:cubicBezTo>
                  <a:cubicBezTo>
                    <a:pt x="49162" y="38150"/>
                    <a:pt x="49797" y="38289"/>
                    <a:pt x="50431" y="38408"/>
                  </a:cubicBezTo>
                  <a:cubicBezTo>
                    <a:pt x="50868" y="38461"/>
                    <a:pt x="51304" y="38496"/>
                    <a:pt x="51740" y="38496"/>
                  </a:cubicBezTo>
                  <a:cubicBezTo>
                    <a:pt x="51958" y="38496"/>
                    <a:pt x="52176" y="38487"/>
                    <a:pt x="52395" y="38467"/>
                  </a:cubicBezTo>
                  <a:cubicBezTo>
                    <a:pt x="53684" y="38388"/>
                    <a:pt x="54973" y="37972"/>
                    <a:pt x="56103" y="37337"/>
                  </a:cubicBezTo>
                  <a:cubicBezTo>
                    <a:pt x="56698" y="37040"/>
                    <a:pt x="57233" y="36663"/>
                    <a:pt x="57749" y="36266"/>
                  </a:cubicBezTo>
                  <a:cubicBezTo>
                    <a:pt x="58285" y="35870"/>
                    <a:pt x="58760" y="35433"/>
                    <a:pt x="59217" y="34957"/>
                  </a:cubicBezTo>
                  <a:cubicBezTo>
                    <a:pt x="60149" y="34025"/>
                    <a:pt x="60962" y="32994"/>
                    <a:pt x="61696" y="31903"/>
                  </a:cubicBezTo>
                  <a:cubicBezTo>
                    <a:pt x="62449" y="30813"/>
                    <a:pt x="63104" y="29662"/>
                    <a:pt x="63738" y="28512"/>
                  </a:cubicBezTo>
                  <a:cubicBezTo>
                    <a:pt x="65007" y="26212"/>
                    <a:pt x="66217" y="23832"/>
                    <a:pt x="67823" y="21710"/>
                  </a:cubicBezTo>
                  <a:cubicBezTo>
                    <a:pt x="71036" y="17466"/>
                    <a:pt x="76034" y="14531"/>
                    <a:pt x="81448" y="13718"/>
                  </a:cubicBezTo>
                  <a:cubicBezTo>
                    <a:pt x="82466" y="13568"/>
                    <a:pt x="83495" y="13498"/>
                    <a:pt x="84527" y="13498"/>
                  </a:cubicBezTo>
                  <a:cubicBezTo>
                    <a:pt x="84862" y="13498"/>
                    <a:pt x="85198" y="13505"/>
                    <a:pt x="85533" y="13520"/>
                  </a:cubicBezTo>
                  <a:lnTo>
                    <a:pt x="86564" y="13599"/>
                  </a:lnTo>
                  <a:cubicBezTo>
                    <a:pt x="86901" y="13639"/>
                    <a:pt x="87258" y="13678"/>
                    <a:pt x="87595" y="13738"/>
                  </a:cubicBezTo>
                  <a:cubicBezTo>
                    <a:pt x="88270" y="13837"/>
                    <a:pt x="88964" y="13956"/>
                    <a:pt x="89638" y="14115"/>
                  </a:cubicBezTo>
                  <a:cubicBezTo>
                    <a:pt x="92355" y="14710"/>
                    <a:pt x="95032" y="15582"/>
                    <a:pt x="97868" y="15999"/>
                  </a:cubicBezTo>
                  <a:cubicBezTo>
                    <a:pt x="98757" y="16123"/>
                    <a:pt x="99661" y="16196"/>
                    <a:pt x="100565" y="16196"/>
                  </a:cubicBezTo>
                  <a:cubicBezTo>
                    <a:pt x="101960" y="16196"/>
                    <a:pt x="103354" y="16023"/>
                    <a:pt x="104690" y="15602"/>
                  </a:cubicBezTo>
                  <a:cubicBezTo>
                    <a:pt x="105781" y="15285"/>
                    <a:pt x="106832" y="14749"/>
                    <a:pt x="107724" y="14055"/>
                  </a:cubicBezTo>
                  <a:cubicBezTo>
                    <a:pt x="108180" y="13698"/>
                    <a:pt x="108597" y="13282"/>
                    <a:pt x="108973" y="12865"/>
                  </a:cubicBezTo>
                  <a:cubicBezTo>
                    <a:pt x="109330" y="12429"/>
                    <a:pt x="109668" y="11953"/>
                    <a:pt x="109945" y="11457"/>
                  </a:cubicBezTo>
                  <a:cubicBezTo>
                    <a:pt x="111095" y="9494"/>
                    <a:pt x="111710" y="7332"/>
                    <a:pt x="112642" y="5349"/>
                  </a:cubicBezTo>
                  <a:cubicBezTo>
                    <a:pt x="113079" y="4338"/>
                    <a:pt x="113673" y="3426"/>
                    <a:pt x="114407" y="2613"/>
                  </a:cubicBezTo>
                  <a:cubicBezTo>
                    <a:pt x="114784" y="2236"/>
                    <a:pt x="115181" y="1859"/>
                    <a:pt x="115617" y="1542"/>
                  </a:cubicBezTo>
                  <a:cubicBezTo>
                    <a:pt x="116053" y="1205"/>
                    <a:pt x="116509" y="947"/>
                    <a:pt x="117005" y="729"/>
                  </a:cubicBezTo>
                  <a:cubicBezTo>
                    <a:pt x="117501" y="510"/>
                    <a:pt x="118017" y="391"/>
                    <a:pt x="118532" y="312"/>
                  </a:cubicBezTo>
                  <a:cubicBezTo>
                    <a:pt x="118615" y="309"/>
                    <a:pt x="118697" y="307"/>
                    <a:pt x="118779" y="307"/>
                  </a:cubicBezTo>
                  <a:cubicBezTo>
                    <a:pt x="119227" y="307"/>
                    <a:pt x="119660" y="356"/>
                    <a:pt x="120079" y="491"/>
                  </a:cubicBezTo>
                  <a:cubicBezTo>
                    <a:pt x="120218" y="530"/>
                    <a:pt x="120317" y="610"/>
                    <a:pt x="120456" y="649"/>
                  </a:cubicBezTo>
                  <a:cubicBezTo>
                    <a:pt x="120575" y="709"/>
                    <a:pt x="120694" y="748"/>
                    <a:pt x="120793" y="828"/>
                  </a:cubicBezTo>
                  <a:cubicBezTo>
                    <a:pt x="121031" y="947"/>
                    <a:pt x="121229" y="1105"/>
                    <a:pt x="121428" y="1284"/>
                  </a:cubicBezTo>
                  <a:cubicBezTo>
                    <a:pt x="121804" y="1641"/>
                    <a:pt x="122122" y="2057"/>
                    <a:pt x="122340" y="2533"/>
                  </a:cubicBezTo>
                  <a:cubicBezTo>
                    <a:pt x="122776" y="3505"/>
                    <a:pt x="122875" y="4596"/>
                    <a:pt x="122776" y="5627"/>
                  </a:cubicBezTo>
                  <a:cubicBezTo>
                    <a:pt x="122657" y="6678"/>
                    <a:pt x="122379" y="7709"/>
                    <a:pt x="121943" y="8681"/>
                  </a:cubicBezTo>
                  <a:cubicBezTo>
                    <a:pt x="121725" y="9157"/>
                    <a:pt x="121467" y="9613"/>
                    <a:pt x="121170" y="10049"/>
                  </a:cubicBezTo>
                  <a:cubicBezTo>
                    <a:pt x="120892" y="10486"/>
                    <a:pt x="120575" y="10922"/>
                    <a:pt x="120277" y="11358"/>
                  </a:cubicBezTo>
                  <a:cubicBezTo>
                    <a:pt x="119643" y="12211"/>
                    <a:pt x="119008" y="13064"/>
                    <a:pt x="118413" y="13936"/>
                  </a:cubicBezTo>
                  <a:cubicBezTo>
                    <a:pt x="117818" y="14809"/>
                    <a:pt x="117263" y="15721"/>
                    <a:pt x="116866" y="16732"/>
                  </a:cubicBezTo>
                  <a:cubicBezTo>
                    <a:pt x="116490" y="17724"/>
                    <a:pt x="116271" y="18795"/>
                    <a:pt x="116311" y="19846"/>
                  </a:cubicBezTo>
                  <a:cubicBezTo>
                    <a:pt x="116331" y="20917"/>
                    <a:pt x="116569" y="21948"/>
                    <a:pt x="116946" y="22940"/>
                  </a:cubicBezTo>
                  <a:cubicBezTo>
                    <a:pt x="117303" y="23931"/>
                    <a:pt x="117818" y="24843"/>
                    <a:pt x="118374" y="25716"/>
                  </a:cubicBezTo>
                  <a:cubicBezTo>
                    <a:pt x="118949" y="26589"/>
                    <a:pt x="119583" y="27402"/>
                    <a:pt x="120277" y="28175"/>
                  </a:cubicBezTo>
                  <a:cubicBezTo>
                    <a:pt x="120952" y="28948"/>
                    <a:pt x="121666" y="29682"/>
                    <a:pt x="122360" y="30416"/>
                  </a:cubicBezTo>
                  <a:cubicBezTo>
                    <a:pt x="123748" y="31883"/>
                    <a:pt x="125136" y="33371"/>
                    <a:pt x="126207" y="35056"/>
                  </a:cubicBezTo>
                  <a:cubicBezTo>
                    <a:pt x="127278" y="36742"/>
                    <a:pt x="127893" y="38646"/>
                    <a:pt x="128150" y="40589"/>
                  </a:cubicBezTo>
                  <a:cubicBezTo>
                    <a:pt x="128408" y="42553"/>
                    <a:pt x="128329" y="44516"/>
                    <a:pt x="128131" y="46459"/>
                  </a:cubicBezTo>
                  <a:cubicBezTo>
                    <a:pt x="127912" y="48403"/>
                    <a:pt x="127575" y="50307"/>
                    <a:pt x="127258" y="52211"/>
                  </a:cubicBezTo>
                  <a:cubicBezTo>
                    <a:pt x="126604" y="56018"/>
                    <a:pt x="125850" y="59746"/>
                    <a:pt x="124997" y="63395"/>
                  </a:cubicBezTo>
                  <a:cubicBezTo>
                    <a:pt x="123312" y="70713"/>
                    <a:pt x="121249" y="77733"/>
                    <a:pt x="118830" y="84377"/>
                  </a:cubicBezTo>
                  <a:cubicBezTo>
                    <a:pt x="116390" y="91040"/>
                    <a:pt x="113594" y="97327"/>
                    <a:pt x="110441" y="103197"/>
                  </a:cubicBezTo>
                  <a:cubicBezTo>
                    <a:pt x="108874" y="106132"/>
                    <a:pt x="107189" y="108948"/>
                    <a:pt x="105443" y="111665"/>
                  </a:cubicBezTo>
                  <a:cubicBezTo>
                    <a:pt x="103698" y="114362"/>
                    <a:pt x="101894" y="116979"/>
                    <a:pt x="99970" y="119419"/>
                  </a:cubicBezTo>
                  <a:cubicBezTo>
                    <a:pt x="98066" y="121878"/>
                    <a:pt x="96083" y="124218"/>
                    <a:pt x="94040" y="126439"/>
                  </a:cubicBezTo>
                  <a:cubicBezTo>
                    <a:pt x="93245" y="127289"/>
                    <a:pt x="92437" y="128123"/>
                    <a:pt x="91621" y="128940"/>
                  </a:cubicBezTo>
                  <a:lnTo>
                    <a:pt x="91621" y="128940"/>
                  </a:lnTo>
                  <a:cubicBezTo>
                    <a:pt x="97401" y="122500"/>
                    <a:pt x="102155" y="115594"/>
                    <a:pt x="105939" y="108551"/>
                  </a:cubicBezTo>
                  <a:cubicBezTo>
                    <a:pt x="110500" y="100063"/>
                    <a:pt x="113654" y="91377"/>
                    <a:pt x="115617" y="82889"/>
                  </a:cubicBezTo>
                  <a:cubicBezTo>
                    <a:pt x="116609" y="78646"/>
                    <a:pt x="117243" y="74422"/>
                    <a:pt x="117541" y="70297"/>
                  </a:cubicBezTo>
                  <a:cubicBezTo>
                    <a:pt x="117699" y="68234"/>
                    <a:pt x="117739" y="66192"/>
                    <a:pt x="117699" y="64189"/>
                  </a:cubicBezTo>
                  <a:cubicBezTo>
                    <a:pt x="117640" y="62166"/>
                    <a:pt x="117501" y="60183"/>
                    <a:pt x="117243" y="58239"/>
                  </a:cubicBezTo>
                  <a:cubicBezTo>
                    <a:pt x="116232" y="50465"/>
                    <a:pt x="113376" y="43346"/>
                    <a:pt x="109172" y="37754"/>
                  </a:cubicBezTo>
                  <a:cubicBezTo>
                    <a:pt x="108101" y="36346"/>
                    <a:pt x="106990" y="35017"/>
                    <a:pt x="105781" y="33847"/>
                  </a:cubicBezTo>
                  <a:cubicBezTo>
                    <a:pt x="105186" y="33232"/>
                    <a:pt x="104531" y="32677"/>
                    <a:pt x="103916" y="32121"/>
                  </a:cubicBezTo>
                  <a:cubicBezTo>
                    <a:pt x="103599" y="31844"/>
                    <a:pt x="103262" y="31586"/>
                    <a:pt x="102945" y="31328"/>
                  </a:cubicBezTo>
                  <a:lnTo>
                    <a:pt x="102469" y="30932"/>
                  </a:lnTo>
                  <a:cubicBezTo>
                    <a:pt x="102290" y="30813"/>
                    <a:pt x="102132" y="30694"/>
                    <a:pt x="101953" y="30575"/>
                  </a:cubicBezTo>
                  <a:cubicBezTo>
                    <a:pt x="101616" y="30337"/>
                    <a:pt x="101299" y="30099"/>
                    <a:pt x="100962" y="29861"/>
                  </a:cubicBezTo>
                  <a:cubicBezTo>
                    <a:pt x="100605" y="29643"/>
                    <a:pt x="100267" y="29424"/>
                    <a:pt x="99911" y="29206"/>
                  </a:cubicBezTo>
                  <a:lnTo>
                    <a:pt x="99395" y="28889"/>
                  </a:lnTo>
                  <a:cubicBezTo>
                    <a:pt x="99216" y="28790"/>
                    <a:pt x="99038" y="28691"/>
                    <a:pt x="98859" y="28592"/>
                  </a:cubicBezTo>
                  <a:cubicBezTo>
                    <a:pt x="98522" y="28413"/>
                    <a:pt x="98165" y="28215"/>
                    <a:pt x="97808" y="28016"/>
                  </a:cubicBezTo>
                  <a:cubicBezTo>
                    <a:pt x="96361" y="27342"/>
                    <a:pt x="94913" y="26708"/>
                    <a:pt x="93426" y="26251"/>
                  </a:cubicBezTo>
                  <a:cubicBezTo>
                    <a:pt x="91958" y="25775"/>
                    <a:pt x="90451" y="25458"/>
                    <a:pt x="88964" y="25200"/>
                  </a:cubicBezTo>
                  <a:cubicBezTo>
                    <a:pt x="88607" y="25161"/>
                    <a:pt x="88230" y="25121"/>
                    <a:pt x="87853" y="25062"/>
                  </a:cubicBezTo>
                  <a:cubicBezTo>
                    <a:pt x="87476" y="25042"/>
                    <a:pt x="87119" y="24962"/>
                    <a:pt x="86743" y="24962"/>
                  </a:cubicBezTo>
                  <a:cubicBezTo>
                    <a:pt x="86109" y="24928"/>
                    <a:pt x="85476" y="24879"/>
                    <a:pt x="84842" y="24879"/>
                  </a:cubicBezTo>
                  <a:cubicBezTo>
                    <a:pt x="84742" y="24879"/>
                    <a:pt x="84642" y="24880"/>
                    <a:pt x="84541" y="24883"/>
                  </a:cubicBezTo>
                  <a:cubicBezTo>
                    <a:pt x="81646" y="24903"/>
                    <a:pt x="78830" y="25379"/>
                    <a:pt x="76252" y="26251"/>
                  </a:cubicBezTo>
                  <a:cubicBezTo>
                    <a:pt x="73674" y="27164"/>
                    <a:pt x="71353" y="28473"/>
                    <a:pt x="69370" y="30039"/>
                  </a:cubicBezTo>
                  <a:cubicBezTo>
                    <a:pt x="67367" y="31626"/>
                    <a:pt x="65701" y="33450"/>
                    <a:pt x="64293" y="35334"/>
                  </a:cubicBezTo>
                  <a:cubicBezTo>
                    <a:pt x="62905" y="37238"/>
                    <a:pt x="61755" y="39221"/>
                    <a:pt x="60843" y="41184"/>
                  </a:cubicBezTo>
                  <a:cubicBezTo>
                    <a:pt x="60367" y="42176"/>
                    <a:pt x="59950" y="43167"/>
                    <a:pt x="59593" y="44139"/>
                  </a:cubicBezTo>
                  <a:cubicBezTo>
                    <a:pt x="59217" y="45131"/>
                    <a:pt x="58879" y="46103"/>
                    <a:pt x="58582" y="47074"/>
                  </a:cubicBezTo>
                  <a:cubicBezTo>
                    <a:pt x="57412" y="50922"/>
                    <a:pt x="56817" y="54590"/>
                    <a:pt x="56480" y="57962"/>
                  </a:cubicBezTo>
                  <a:cubicBezTo>
                    <a:pt x="56143" y="61313"/>
                    <a:pt x="56044" y="64387"/>
                    <a:pt x="55984" y="67163"/>
                  </a:cubicBezTo>
                  <a:cubicBezTo>
                    <a:pt x="55925" y="69960"/>
                    <a:pt x="55925" y="72438"/>
                    <a:pt x="55905" y="74660"/>
                  </a:cubicBezTo>
                  <a:cubicBezTo>
                    <a:pt x="55885" y="76861"/>
                    <a:pt x="55865" y="78804"/>
                    <a:pt x="55806" y="80510"/>
                  </a:cubicBezTo>
                  <a:cubicBezTo>
                    <a:pt x="55687" y="83881"/>
                    <a:pt x="55488" y="86261"/>
                    <a:pt x="55349" y="87788"/>
                  </a:cubicBezTo>
                  <a:cubicBezTo>
                    <a:pt x="55250" y="88541"/>
                    <a:pt x="55191" y="89097"/>
                    <a:pt x="55151" y="89454"/>
                  </a:cubicBezTo>
                  <a:cubicBezTo>
                    <a:pt x="55136" y="89588"/>
                    <a:pt x="55133" y="89700"/>
                    <a:pt x="55123" y="89789"/>
                  </a:cubicBezTo>
                  <a:lnTo>
                    <a:pt x="55123" y="89789"/>
                  </a:lnTo>
                  <a:cubicBezTo>
                    <a:pt x="55139" y="89701"/>
                    <a:pt x="55155" y="89593"/>
                    <a:pt x="55171" y="89434"/>
                  </a:cubicBezTo>
                  <a:cubicBezTo>
                    <a:pt x="55211" y="89077"/>
                    <a:pt x="55290" y="88522"/>
                    <a:pt x="55389" y="87768"/>
                  </a:cubicBezTo>
                  <a:cubicBezTo>
                    <a:pt x="55548" y="86241"/>
                    <a:pt x="55766" y="83861"/>
                    <a:pt x="55885" y="80490"/>
                  </a:cubicBezTo>
                  <a:cubicBezTo>
                    <a:pt x="55944" y="78784"/>
                    <a:pt x="55984" y="76841"/>
                    <a:pt x="56004" y="74640"/>
                  </a:cubicBezTo>
                  <a:cubicBezTo>
                    <a:pt x="56044" y="72419"/>
                    <a:pt x="56044" y="69920"/>
                    <a:pt x="56103" y="67143"/>
                  </a:cubicBezTo>
                  <a:cubicBezTo>
                    <a:pt x="56182" y="64367"/>
                    <a:pt x="56282" y="61313"/>
                    <a:pt x="56619" y="57942"/>
                  </a:cubicBezTo>
                  <a:cubicBezTo>
                    <a:pt x="56956" y="54590"/>
                    <a:pt x="57551" y="50941"/>
                    <a:pt x="58741" y="47094"/>
                  </a:cubicBezTo>
                  <a:cubicBezTo>
                    <a:pt x="59038" y="46142"/>
                    <a:pt x="59355" y="45170"/>
                    <a:pt x="59732" y="44199"/>
                  </a:cubicBezTo>
                  <a:cubicBezTo>
                    <a:pt x="60109" y="43207"/>
                    <a:pt x="60525" y="42235"/>
                    <a:pt x="60982" y="41244"/>
                  </a:cubicBezTo>
                  <a:cubicBezTo>
                    <a:pt x="61914" y="39281"/>
                    <a:pt x="63044" y="37317"/>
                    <a:pt x="64432" y="35433"/>
                  </a:cubicBezTo>
                  <a:cubicBezTo>
                    <a:pt x="65820" y="33549"/>
                    <a:pt x="67486" y="31745"/>
                    <a:pt x="69469" y="30178"/>
                  </a:cubicBezTo>
                  <a:cubicBezTo>
                    <a:pt x="71453" y="28631"/>
                    <a:pt x="73753" y="27322"/>
                    <a:pt x="76291" y="26430"/>
                  </a:cubicBezTo>
                  <a:cubicBezTo>
                    <a:pt x="78850" y="25557"/>
                    <a:pt x="81646" y="25101"/>
                    <a:pt x="84541" y="25081"/>
                  </a:cubicBezTo>
                  <a:cubicBezTo>
                    <a:pt x="84678" y="25074"/>
                    <a:pt x="84815" y="25071"/>
                    <a:pt x="84952" y="25071"/>
                  </a:cubicBezTo>
                  <a:cubicBezTo>
                    <a:pt x="85535" y="25071"/>
                    <a:pt x="86129" y="25129"/>
                    <a:pt x="86723" y="25161"/>
                  </a:cubicBezTo>
                  <a:cubicBezTo>
                    <a:pt x="87080" y="25161"/>
                    <a:pt x="87456" y="25220"/>
                    <a:pt x="87813" y="25260"/>
                  </a:cubicBezTo>
                  <a:cubicBezTo>
                    <a:pt x="88190" y="25319"/>
                    <a:pt x="88547" y="25339"/>
                    <a:pt x="88924" y="25399"/>
                  </a:cubicBezTo>
                  <a:cubicBezTo>
                    <a:pt x="90391" y="25656"/>
                    <a:pt x="91879" y="25954"/>
                    <a:pt x="93346" y="26450"/>
                  </a:cubicBezTo>
                  <a:cubicBezTo>
                    <a:pt x="94814" y="26886"/>
                    <a:pt x="96262" y="27521"/>
                    <a:pt x="97689" y="28215"/>
                  </a:cubicBezTo>
                  <a:cubicBezTo>
                    <a:pt x="98046" y="28393"/>
                    <a:pt x="98384" y="28592"/>
                    <a:pt x="98740" y="28770"/>
                  </a:cubicBezTo>
                  <a:cubicBezTo>
                    <a:pt x="98919" y="28869"/>
                    <a:pt x="99097" y="28968"/>
                    <a:pt x="99276" y="29067"/>
                  </a:cubicBezTo>
                  <a:lnTo>
                    <a:pt x="99792" y="29385"/>
                  </a:lnTo>
                  <a:cubicBezTo>
                    <a:pt x="100129" y="29603"/>
                    <a:pt x="100466" y="29821"/>
                    <a:pt x="100823" y="30019"/>
                  </a:cubicBezTo>
                  <a:cubicBezTo>
                    <a:pt x="101140" y="30257"/>
                    <a:pt x="101477" y="30495"/>
                    <a:pt x="101814" y="30733"/>
                  </a:cubicBezTo>
                  <a:cubicBezTo>
                    <a:pt x="101973" y="30852"/>
                    <a:pt x="102151" y="30971"/>
                    <a:pt x="102310" y="31090"/>
                  </a:cubicBezTo>
                  <a:lnTo>
                    <a:pt x="102786" y="31487"/>
                  </a:lnTo>
                  <a:cubicBezTo>
                    <a:pt x="103123" y="31745"/>
                    <a:pt x="103441" y="32002"/>
                    <a:pt x="103758" y="32260"/>
                  </a:cubicBezTo>
                  <a:cubicBezTo>
                    <a:pt x="104373" y="32835"/>
                    <a:pt x="105007" y="33371"/>
                    <a:pt x="105602" y="33986"/>
                  </a:cubicBezTo>
                  <a:cubicBezTo>
                    <a:pt x="106812" y="35156"/>
                    <a:pt x="107922" y="36484"/>
                    <a:pt x="108973" y="37873"/>
                  </a:cubicBezTo>
                  <a:cubicBezTo>
                    <a:pt x="113138" y="43445"/>
                    <a:pt x="115994" y="50505"/>
                    <a:pt x="116965" y="58259"/>
                  </a:cubicBezTo>
                  <a:cubicBezTo>
                    <a:pt x="117243" y="60183"/>
                    <a:pt x="117382" y="62166"/>
                    <a:pt x="117422" y="64169"/>
                  </a:cubicBezTo>
                  <a:cubicBezTo>
                    <a:pt x="117481" y="66172"/>
                    <a:pt x="117441" y="68214"/>
                    <a:pt x="117283" y="70277"/>
                  </a:cubicBezTo>
                  <a:cubicBezTo>
                    <a:pt x="116985" y="74382"/>
                    <a:pt x="116331" y="78586"/>
                    <a:pt x="115339" y="82810"/>
                  </a:cubicBezTo>
                  <a:cubicBezTo>
                    <a:pt x="113376" y="91278"/>
                    <a:pt x="110223" y="99944"/>
                    <a:pt x="105681" y="108412"/>
                  </a:cubicBezTo>
                  <a:cubicBezTo>
                    <a:pt x="101120" y="116880"/>
                    <a:pt x="95171" y="125150"/>
                    <a:pt x="87714" y="132646"/>
                  </a:cubicBezTo>
                  <a:lnTo>
                    <a:pt x="87913" y="132844"/>
                  </a:lnTo>
                  <a:cubicBezTo>
                    <a:pt x="87916" y="132841"/>
                    <a:pt x="87919" y="132838"/>
                    <a:pt x="87923" y="132835"/>
                  </a:cubicBezTo>
                  <a:lnTo>
                    <a:pt x="87923" y="132835"/>
                  </a:lnTo>
                  <a:lnTo>
                    <a:pt x="87932" y="132844"/>
                  </a:lnTo>
                  <a:cubicBezTo>
                    <a:pt x="88000" y="132776"/>
                    <a:pt x="88068" y="132708"/>
                    <a:pt x="88136" y="132639"/>
                  </a:cubicBezTo>
                  <a:lnTo>
                    <a:pt x="88136" y="132639"/>
                  </a:lnTo>
                  <a:cubicBezTo>
                    <a:pt x="90202" y="130738"/>
                    <a:pt x="92248" y="128741"/>
                    <a:pt x="94239" y="126598"/>
                  </a:cubicBezTo>
                  <a:cubicBezTo>
                    <a:pt x="96281" y="124396"/>
                    <a:pt x="98265" y="122036"/>
                    <a:pt x="100168" y="119577"/>
                  </a:cubicBezTo>
                  <a:cubicBezTo>
                    <a:pt x="102092" y="117118"/>
                    <a:pt x="103916" y="114520"/>
                    <a:pt x="105681" y="111803"/>
                  </a:cubicBezTo>
                  <a:cubicBezTo>
                    <a:pt x="107427" y="109087"/>
                    <a:pt x="109112" y="106271"/>
                    <a:pt x="110679" y="103316"/>
                  </a:cubicBezTo>
                  <a:cubicBezTo>
                    <a:pt x="113832" y="97446"/>
                    <a:pt x="116648" y="91139"/>
                    <a:pt x="119087" y="84476"/>
                  </a:cubicBezTo>
                  <a:cubicBezTo>
                    <a:pt x="121507" y="77793"/>
                    <a:pt x="123569" y="70773"/>
                    <a:pt x="125275" y="63455"/>
                  </a:cubicBezTo>
                  <a:cubicBezTo>
                    <a:pt x="126108" y="59786"/>
                    <a:pt x="126861" y="56058"/>
                    <a:pt x="127536" y="52250"/>
                  </a:cubicBezTo>
                  <a:cubicBezTo>
                    <a:pt x="127853" y="50346"/>
                    <a:pt x="128190" y="48423"/>
                    <a:pt x="128408" y="46459"/>
                  </a:cubicBezTo>
                  <a:cubicBezTo>
                    <a:pt x="128607" y="44516"/>
                    <a:pt x="128686" y="42533"/>
                    <a:pt x="128428" y="40530"/>
                  </a:cubicBezTo>
                  <a:cubicBezTo>
                    <a:pt x="128170" y="38567"/>
                    <a:pt x="127516" y="36584"/>
                    <a:pt x="126425" y="34878"/>
                  </a:cubicBezTo>
                  <a:cubicBezTo>
                    <a:pt x="125354" y="33153"/>
                    <a:pt x="123946" y="31665"/>
                    <a:pt x="122558" y="30198"/>
                  </a:cubicBezTo>
                  <a:cubicBezTo>
                    <a:pt x="121844" y="29464"/>
                    <a:pt x="121150" y="28730"/>
                    <a:pt x="120476" y="27957"/>
                  </a:cubicBezTo>
                  <a:cubicBezTo>
                    <a:pt x="119801" y="27183"/>
                    <a:pt x="119167" y="26390"/>
                    <a:pt x="118611" y="25537"/>
                  </a:cubicBezTo>
                  <a:cubicBezTo>
                    <a:pt x="118056" y="24685"/>
                    <a:pt x="117560" y="23773"/>
                    <a:pt x="117203" y="22821"/>
                  </a:cubicBezTo>
                  <a:cubicBezTo>
                    <a:pt x="116847" y="21849"/>
                    <a:pt x="116609" y="20837"/>
                    <a:pt x="116589" y="19826"/>
                  </a:cubicBezTo>
                  <a:cubicBezTo>
                    <a:pt x="116569" y="18795"/>
                    <a:pt x="116767" y="17783"/>
                    <a:pt x="117144" y="16812"/>
                  </a:cubicBezTo>
                  <a:cubicBezTo>
                    <a:pt x="117501" y="15840"/>
                    <a:pt x="118056" y="14948"/>
                    <a:pt x="118631" y="14075"/>
                  </a:cubicBezTo>
                  <a:cubicBezTo>
                    <a:pt x="119226" y="13202"/>
                    <a:pt x="119861" y="12370"/>
                    <a:pt x="120495" y="11517"/>
                  </a:cubicBezTo>
                  <a:cubicBezTo>
                    <a:pt x="120813" y="11080"/>
                    <a:pt x="121110" y="10644"/>
                    <a:pt x="121408" y="10188"/>
                  </a:cubicBezTo>
                  <a:cubicBezTo>
                    <a:pt x="121685" y="9752"/>
                    <a:pt x="121963" y="9276"/>
                    <a:pt x="122201" y="8780"/>
                  </a:cubicBezTo>
                  <a:cubicBezTo>
                    <a:pt x="122637" y="7789"/>
                    <a:pt x="122935" y="6737"/>
                    <a:pt x="123054" y="5647"/>
                  </a:cubicBezTo>
                  <a:cubicBezTo>
                    <a:pt x="123133" y="4556"/>
                    <a:pt x="123054" y="3426"/>
                    <a:pt x="122598" y="2394"/>
                  </a:cubicBezTo>
                  <a:cubicBezTo>
                    <a:pt x="122360" y="1899"/>
                    <a:pt x="122022" y="1423"/>
                    <a:pt x="121606" y="1046"/>
                  </a:cubicBezTo>
                  <a:cubicBezTo>
                    <a:pt x="121408" y="867"/>
                    <a:pt x="121170" y="689"/>
                    <a:pt x="120932" y="550"/>
                  </a:cubicBezTo>
                  <a:cubicBezTo>
                    <a:pt x="120813" y="471"/>
                    <a:pt x="120674" y="411"/>
                    <a:pt x="120555" y="352"/>
                  </a:cubicBezTo>
                  <a:cubicBezTo>
                    <a:pt x="120416" y="312"/>
                    <a:pt x="120297" y="233"/>
                    <a:pt x="120158" y="193"/>
                  </a:cubicBezTo>
                  <a:cubicBezTo>
                    <a:pt x="119746" y="56"/>
                    <a:pt x="119310" y="1"/>
                    <a:pt x="1188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
            <p:cNvSpPr/>
            <p:nvPr/>
          </p:nvSpPr>
          <p:spPr>
            <a:xfrm>
              <a:off x="5822856" y="-2671057"/>
              <a:ext cx="2435105" cy="3922371"/>
            </a:xfrm>
            <a:custGeom>
              <a:rect b="b" l="l" r="r" t="t"/>
              <a:pathLst>
                <a:path extrusionOk="0" h="122297" w="75925">
                  <a:moveTo>
                    <a:pt x="25533" y="89203"/>
                  </a:moveTo>
                  <a:lnTo>
                    <a:pt x="25533" y="89203"/>
                  </a:lnTo>
                  <a:cubicBezTo>
                    <a:pt x="25533" y="89203"/>
                    <a:pt x="25513" y="89223"/>
                    <a:pt x="25493" y="89282"/>
                  </a:cubicBezTo>
                  <a:cubicBezTo>
                    <a:pt x="25533" y="89242"/>
                    <a:pt x="25533" y="89203"/>
                    <a:pt x="25533" y="89203"/>
                  </a:cubicBezTo>
                  <a:close/>
                  <a:moveTo>
                    <a:pt x="61340" y="1"/>
                  </a:moveTo>
                  <a:cubicBezTo>
                    <a:pt x="61290" y="1"/>
                    <a:pt x="61240" y="1"/>
                    <a:pt x="61190" y="2"/>
                  </a:cubicBezTo>
                  <a:cubicBezTo>
                    <a:pt x="59683" y="41"/>
                    <a:pt x="58215" y="378"/>
                    <a:pt x="56886" y="934"/>
                  </a:cubicBezTo>
                  <a:cubicBezTo>
                    <a:pt x="55538" y="1489"/>
                    <a:pt x="54289" y="2243"/>
                    <a:pt x="53178" y="3115"/>
                  </a:cubicBezTo>
                  <a:cubicBezTo>
                    <a:pt x="50957" y="4860"/>
                    <a:pt x="49232" y="7081"/>
                    <a:pt x="48121" y="9521"/>
                  </a:cubicBezTo>
                  <a:cubicBezTo>
                    <a:pt x="47566" y="10711"/>
                    <a:pt x="47110" y="11960"/>
                    <a:pt x="46733" y="13189"/>
                  </a:cubicBezTo>
                  <a:cubicBezTo>
                    <a:pt x="46376" y="14419"/>
                    <a:pt x="46098" y="15668"/>
                    <a:pt x="45880" y="16898"/>
                  </a:cubicBezTo>
                  <a:cubicBezTo>
                    <a:pt x="45424" y="19357"/>
                    <a:pt x="45206" y="21776"/>
                    <a:pt x="45008" y="24097"/>
                  </a:cubicBezTo>
                  <a:cubicBezTo>
                    <a:pt x="44809" y="26437"/>
                    <a:pt x="44631" y="28697"/>
                    <a:pt x="44393" y="30879"/>
                  </a:cubicBezTo>
                  <a:cubicBezTo>
                    <a:pt x="43917" y="35242"/>
                    <a:pt x="43282" y="39287"/>
                    <a:pt x="42548" y="43035"/>
                  </a:cubicBezTo>
                  <a:cubicBezTo>
                    <a:pt x="41081" y="50552"/>
                    <a:pt x="39276" y="56898"/>
                    <a:pt x="37491" y="62212"/>
                  </a:cubicBezTo>
                  <a:cubicBezTo>
                    <a:pt x="36599" y="64870"/>
                    <a:pt x="35707" y="67289"/>
                    <a:pt x="34854" y="69451"/>
                  </a:cubicBezTo>
                  <a:cubicBezTo>
                    <a:pt x="34001" y="71652"/>
                    <a:pt x="33168" y="73595"/>
                    <a:pt x="32415" y="75341"/>
                  </a:cubicBezTo>
                  <a:cubicBezTo>
                    <a:pt x="30868" y="78851"/>
                    <a:pt x="29559" y="81548"/>
                    <a:pt x="28508" y="83571"/>
                  </a:cubicBezTo>
                  <a:cubicBezTo>
                    <a:pt x="27992" y="84602"/>
                    <a:pt x="27536" y="85455"/>
                    <a:pt x="27159" y="86168"/>
                  </a:cubicBezTo>
                  <a:cubicBezTo>
                    <a:pt x="26782" y="86902"/>
                    <a:pt x="26465" y="87477"/>
                    <a:pt x="26227" y="87914"/>
                  </a:cubicBezTo>
                  <a:cubicBezTo>
                    <a:pt x="25969" y="88370"/>
                    <a:pt x="25811" y="88687"/>
                    <a:pt x="25692" y="88885"/>
                  </a:cubicBezTo>
                  <a:cubicBezTo>
                    <a:pt x="25632" y="89004"/>
                    <a:pt x="25593" y="89084"/>
                    <a:pt x="25573" y="89123"/>
                  </a:cubicBezTo>
                  <a:cubicBezTo>
                    <a:pt x="25553" y="89183"/>
                    <a:pt x="25533" y="89203"/>
                    <a:pt x="25533" y="89203"/>
                  </a:cubicBezTo>
                  <a:cubicBezTo>
                    <a:pt x="25533" y="89203"/>
                    <a:pt x="25553" y="89183"/>
                    <a:pt x="25573" y="89143"/>
                  </a:cubicBezTo>
                  <a:cubicBezTo>
                    <a:pt x="25612" y="89084"/>
                    <a:pt x="25652" y="89004"/>
                    <a:pt x="25712" y="88905"/>
                  </a:cubicBezTo>
                  <a:cubicBezTo>
                    <a:pt x="25831" y="88707"/>
                    <a:pt x="26009" y="88390"/>
                    <a:pt x="26267" y="87933"/>
                  </a:cubicBezTo>
                  <a:cubicBezTo>
                    <a:pt x="26525" y="87497"/>
                    <a:pt x="26842" y="86942"/>
                    <a:pt x="27239" y="86208"/>
                  </a:cubicBezTo>
                  <a:cubicBezTo>
                    <a:pt x="27615" y="85494"/>
                    <a:pt x="28091" y="84641"/>
                    <a:pt x="28607" y="83630"/>
                  </a:cubicBezTo>
                  <a:cubicBezTo>
                    <a:pt x="29678" y="81587"/>
                    <a:pt x="31007" y="78910"/>
                    <a:pt x="32573" y="75420"/>
                  </a:cubicBezTo>
                  <a:cubicBezTo>
                    <a:pt x="33347" y="73655"/>
                    <a:pt x="34180" y="71711"/>
                    <a:pt x="35032" y="69530"/>
                  </a:cubicBezTo>
                  <a:cubicBezTo>
                    <a:pt x="35905" y="67349"/>
                    <a:pt x="36797" y="64929"/>
                    <a:pt x="37690" y="62272"/>
                  </a:cubicBezTo>
                  <a:cubicBezTo>
                    <a:pt x="39494" y="56957"/>
                    <a:pt x="41319" y="50611"/>
                    <a:pt x="42786" y="43095"/>
                  </a:cubicBezTo>
                  <a:cubicBezTo>
                    <a:pt x="43520" y="39327"/>
                    <a:pt x="44175" y="35262"/>
                    <a:pt x="44651" y="30899"/>
                  </a:cubicBezTo>
                  <a:cubicBezTo>
                    <a:pt x="44908" y="28717"/>
                    <a:pt x="45087" y="26457"/>
                    <a:pt x="45265" y="24116"/>
                  </a:cubicBezTo>
                  <a:cubicBezTo>
                    <a:pt x="45483" y="21796"/>
                    <a:pt x="45702" y="19397"/>
                    <a:pt x="46138" y="16938"/>
                  </a:cubicBezTo>
                  <a:cubicBezTo>
                    <a:pt x="46376" y="15728"/>
                    <a:pt x="46654" y="14498"/>
                    <a:pt x="47010" y="13269"/>
                  </a:cubicBezTo>
                  <a:cubicBezTo>
                    <a:pt x="47367" y="12039"/>
                    <a:pt x="47824" y="10830"/>
                    <a:pt x="48379" y="9640"/>
                  </a:cubicBezTo>
                  <a:cubicBezTo>
                    <a:pt x="49470" y="7240"/>
                    <a:pt x="51155" y="5039"/>
                    <a:pt x="53357" y="3333"/>
                  </a:cubicBezTo>
                  <a:cubicBezTo>
                    <a:pt x="54447" y="2481"/>
                    <a:pt x="55677" y="1747"/>
                    <a:pt x="56986" y="1211"/>
                  </a:cubicBezTo>
                  <a:cubicBezTo>
                    <a:pt x="58314" y="656"/>
                    <a:pt x="59742" y="319"/>
                    <a:pt x="61210" y="299"/>
                  </a:cubicBezTo>
                  <a:cubicBezTo>
                    <a:pt x="61300" y="297"/>
                    <a:pt x="61390" y="295"/>
                    <a:pt x="61480" y="295"/>
                  </a:cubicBezTo>
                  <a:cubicBezTo>
                    <a:pt x="62844" y="295"/>
                    <a:pt x="64248" y="578"/>
                    <a:pt x="65513" y="1192"/>
                  </a:cubicBezTo>
                  <a:cubicBezTo>
                    <a:pt x="66882" y="1806"/>
                    <a:pt x="68091" y="2778"/>
                    <a:pt x="69142" y="3928"/>
                  </a:cubicBezTo>
                  <a:cubicBezTo>
                    <a:pt x="70193" y="5078"/>
                    <a:pt x="71026" y="6407"/>
                    <a:pt x="71760" y="7835"/>
                  </a:cubicBezTo>
                  <a:cubicBezTo>
                    <a:pt x="72454" y="9263"/>
                    <a:pt x="73049" y="10790"/>
                    <a:pt x="73525" y="12357"/>
                  </a:cubicBezTo>
                  <a:cubicBezTo>
                    <a:pt x="74457" y="15510"/>
                    <a:pt x="75072" y="18861"/>
                    <a:pt x="75349" y="22312"/>
                  </a:cubicBezTo>
                  <a:cubicBezTo>
                    <a:pt x="75627" y="25762"/>
                    <a:pt x="75508" y="29332"/>
                    <a:pt x="75092" y="32941"/>
                  </a:cubicBezTo>
                  <a:cubicBezTo>
                    <a:pt x="74675" y="36570"/>
                    <a:pt x="73902" y="40239"/>
                    <a:pt x="72811" y="43908"/>
                  </a:cubicBezTo>
                  <a:cubicBezTo>
                    <a:pt x="70590" y="51246"/>
                    <a:pt x="67338" y="57830"/>
                    <a:pt x="63768" y="63779"/>
                  </a:cubicBezTo>
                  <a:cubicBezTo>
                    <a:pt x="62003" y="66754"/>
                    <a:pt x="60119" y="69570"/>
                    <a:pt x="58235" y="72287"/>
                  </a:cubicBezTo>
                  <a:cubicBezTo>
                    <a:pt x="56351" y="74984"/>
                    <a:pt x="54408" y="77542"/>
                    <a:pt x="52504" y="80021"/>
                  </a:cubicBezTo>
                  <a:cubicBezTo>
                    <a:pt x="48656" y="84959"/>
                    <a:pt x="44829" y="89480"/>
                    <a:pt x="40962" y="93546"/>
                  </a:cubicBezTo>
                  <a:cubicBezTo>
                    <a:pt x="37115" y="97611"/>
                    <a:pt x="33267" y="101220"/>
                    <a:pt x="29460" y="104433"/>
                  </a:cubicBezTo>
                  <a:cubicBezTo>
                    <a:pt x="25652" y="107646"/>
                    <a:pt x="21884" y="110422"/>
                    <a:pt x="18215" y="112822"/>
                  </a:cubicBezTo>
                  <a:cubicBezTo>
                    <a:pt x="17303" y="113436"/>
                    <a:pt x="16371" y="113972"/>
                    <a:pt x="15479" y="114547"/>
                  </a:cubicBezTo>
                  <a:cubicBezTo>
                    <a:pt x="14566" y="115102"/>
                    <a:pt x="13674" y="115638"/>
                    <a:pt x="12801" y="116153"/>
                  </a:cubicBezTo>
                  <a:cubicBezTo>
                    <a:pt x="11036" y="117224"/>
                    <a:pt x="9331" y="118236"/>
                    <a:pt x="7645" y="119128"/>
                  </a:cubicBezTo>
                  <a:cubicBezTo>
                    <a:pt x="5940" y="120001"/>
                    <a:pt x="4274" y="120794"/>
                    <a:pt x="2588" y="121349"/>
                  </a:cubicBezTo>
                  <a:cubicBezTo>
                    <a:pt x="2172" y="121508"/>
                    <a:pt x="1755" y="121627"/>
                    <a:pt x="1339" y="121746"/>
                  </a:cubicBezTo>
                  <a:cubicBezTo>
                    <a:pt x="1240" y="121766"/>
                    <a:pt x="1121" y="121805"/>
                    <a:pt x="1022" y="121825"/>
                  </a:cubicBezTo>
                  <a:lnTo>
                    <a:pt x="784" y="121885"/>
                  </a:lnTo>
                  <a:lnTo>
                    <a:pt x="724" y="121885"/>
                  </a:lnTo>
                  <a:cubicBezTo>
                    <a:pt x="717" y="121891"/>
                    <a:pt x="713" y="121893"/>
                    <a:pt x="711" y="121893"/>
                  </a:cubicBezTo>
                  <a:cubicBezTo>
                    <a:pt x="706" y="121893"/>
                    <a:pt x="711" y="121885"/>
                    <a:pt x="724" y="121885"/>
                  </a:cubicBezTo>
                  <a:lnTo>
                    <a:pt x="744" y="121845"/>
                  </a:lnTo>
                  <a:cubicBezTo>
                    <a:pt x="1299" y="121290"/>
                    <a:pt x="1835" y="120715"/>
                    <a:pt x="2370" y="120179"/>
                  </a:cubicBezTo>
                  <a:cubicBezTo>
                    <a:pt x="4651" y="117780"/>
                    <a:pt x="6674" y="115499"/>
                    <a:pt x="8498" y="113377"/>
                  </a:cubicBezTo>
                  <a:cubicBezTo>
                    <a:pt x="10322" y="111235"/>
                    <a:pt x="11968" y="109252"/>
                    <a:pt x="13396" y="107388"/>
                  </a:cubicBezTo>
                  <a:cubicBezTo>
                    <a:pt x="14130" y="106476"/>
                    <a:pt x="14785" y="105583"/>
                    <a:pt x="15439" y="104731"/>
                  </a:cubicBezTo>
                  <a:cubicBezTo>
                    <a:pt x="16074" y="103878"/>
                    <a:pt x="16669" y="103065"/>
                    <a:pt x="17224" y="102291"/>
                  </a:cubicBezTo>
                  <a:cubicBezTo>
                    <a:pt x="19465" y="99178"/>
                    <a:pt x="21091" y="96659"/>
                    <a:pt x="22301" y="94696"/>
                  </a:cubicBezTo>
                  <a:cubicBezTo>
                    <a:pt x="22915" y="93744"/>
                    <a:pt x="23411" y="92891"/>
                    <a:pt x="23828" y="92197"/>
                  </a:cubicBezTo>
                  <a:cubicBezTo>
                    <a:pt x="24244" y="91503"/>
                    <a:pt x="24561" y="90928"/>
                    <a:pt x="24819" y="90492"/>
                  </a:cubicBezTo>
                  <a:cubicBezTo>
                    <a:pt x="25077" y="90055"/>
                    <a:pt x="25255" y="89738"/>
                    <a:pt x="25374" y="89520"/>
                  </a:cubicBezTo>
                  <a:cubicBezTo>
                    <a:pt x="25434" y="89421"/>
                    <a:pt x="25474" y="89341"/>
                    <a:pt x="25493" y="89282"/>
                  </a:cubicBezTo>
                  <a:lnTo>
                    <a:pt x="25493" y="89282"/>
                  </a:lnTo>
                  <a:cubicBezTo>
                    <a:pt x="25454" y="89322"/>
                    <a:pt x="25414" y="89401"/>
                    <a:pt x="25355" y="89500"/>
                  </a:cubicBezTo>
                  <a:cubicBezTo>
                    <a:pt x="25216" y="89718"/>
                    <a:pt x="25037" y="90036"/>
                    <a:pt x="24780" y="90472"/>
                  </a:cubicBezTo>
                  <a:cubicBezTo>
                    <a:pt x="24522" y="90908"/>
                    <a:pt x="24185" y="91463"/>
                    <a:pt x="23748" y="92158"/>
                  </a:cubicBezTo>
                  <a:cubicBezTo>
                    <a:pt x="23332" y="92852"/>
                    <a:pt x="22836" y="93685"/>
                    <a:pt x="22201" y="94636"/>
                  </a:cubicBezTo>
                  <a:cubicBezTo>
                    <a:pt x="20992" y="96580"/>
                    <a:pt x="19326" y="99098"/>
                    <a:pt x="17105" y="102192"/>
                  </a:cubicBezTo>
                  <a:cubicBezTo>
                    <a:pt x="16530" y="102966"/>
                    <a:pt x="15935" y="103779"/>
                    <a:pt x="15300" y="104631"/>
                  </a:cubicBezTo>
                  <a:cubicBezTo>
                    <a:pt x="14646" y="105464"/>
                    <a:pt x="13991" y="106357"/>
                    <a:pt x="13258" y="107269"/>
                  </a:cubicBezTo>
                  <a:cubicBezTo>
                    <a:pt x="11810" y="109133"/>
                    <a:pt x="10184" y="111096"/>
                    <a:pt x="8339" y="113238"/>
                  </a:cubicBezTo>
                  <a:cubicBezTo>
                    <a:pt x="6515" y="115360"/>
                    <a:pt x="4472" y="117621"/>
                    <a:pt x="2192" y="120020"/>
                  </a:cubicBezTo>
                  <a:cubicBezTo>
                    <a:pt x="1577" y="120655"/>
                    <a:pt x="962" y="121309"/>
                    <a:pt x="308" y="121964"/>
                  </a:cubicBezTo>
                  <a:lnTo>
                    <a:pt x="109" y="122182"/>
                  </a:lnTo>
                  <a:lnTo>
                    <a:pt x="10" y="122281"/>
                  </a:lnTo>
                  <a:cubicBezTo>
                    <a:pt x="0" y="122291"/>
                    <a:pt x="0" y="122296"/>
                    <a:pt x="5" y="122296"/>
                  </a:cubicBezTo>
                  <a:cubicBezTo>
                    <a:pt x="10" y="122296"/>
                    <a:pt x="20" y="122291"/>
                    <a:pt x="30" y="122281"/>
                  </a:cubicBezTo>
                  <a:lnTo>
                    <a:pt x="109" y="122281"/>
                  </a:lnTo>
                  <a:cubicBezTo>
                    <a:pt x="288" y="122222"/>
                    <a:pt x="486" y="122182"/>
                    <a:pt x="665" y="122142"/>
                  </a:cubicBezTo>
                  <a:lnTo>
                    <a:pt x="1081" y="122043"/>
                  </a:lnTo>
                  <a:cubicBezTo>
                    <a:pt x="1180" y="122023"/>
                    <a:pt x="1299" y="122004"/>
                    <a:pt x="1398" y="121964"/>
                  </a:cubicBezTo>
                  <a:cubicBezTo>
                    <a:pt x="1815" y="121845"/>
                    <a:pt x="2251" y="121726"/>
                    <a:pt x="2668" y="121587"/>
                  </a:cubicBezTo>
                  <a:cubicBezTo>
                    <a:pt x="4373" y="121012"/>
                    <a:pt x="6059" y="120239"/>
                    <a:pt x="7764" y="119346"/>
                  </a:cubicBezTo>
                  <a:cubicBezTo>
                    <a:pt x="9450" y="118454"/>
                    <a:pt x="11155" y="117442"/>
                    <a:pt x="12920" y="116391"/>
                  </a:cubicBezTo>
                  <a:cubicBezTo>
                    <a:pt x="13813" y="115856"/>
                    <a:pt x="14705" y="115320"/>
                    <a:pt x="15617" y="114765"/>
                  </a:cubicBezTo>
                  <a:cubicBezTo>
                    <a:pt x="16510" y="114210"/>
                    <a:pt x="17442" y="113655"/>
                    <a:pt x="18354" y="113040"/>
                  </a:cubicBezTo>
                  <a:cubicBezTo>
                    <a:pt x="22043" y="110640"/>
                    <a:pt x="25811" y="107864"/>
                    <a:pt x="29638" y="104651"/>
                  </a:cubicBezTo>
                  <a:cubicBezTo>
                    <a:pt x="33446" y="101439"/>
                    <a:pt x="37313" y="97809"/>
                    <a:pt x="41180" y="93744"/>
                  </a:cubicBezTo>
                  <a:cubicBezTo>
                    <a:pt x="45047" y="89679"/>
                    <a:pt x="48875" y="85157"/>
                    <a:pt x="52742" y="80199"/>
                  </a:cubicBezTo>
                  <a:cubicBezTo>
                    <a:pt x="54646" y="77720"/>
                    <a:pt x="56569" y="75162"/>
                    <a:pt x="58473" y="72445"/>
                  </a:cubicBezTo>
                  <a:cubicBezTo>
                    <a:pt x="60377" y="69748"/>
                    <a:pt x="62241" y="66912"/>
                    <a:pt x="64026" y="63938"/>
                  </a:cubicBezTo>
                  <a:cubicBezTo>
                    <a:pt x="67595" y="57968"/>
                    <a:pt x="70868" y="51365"/>
                    <a:pt x="73089" y="43987"/>
                  </a:cubicBezTo>
                  <a:cubicBezTo>
                    <a:pt x="74179" y="40299"/>
                    <a:pt x="74973" y="36630"/>
                    <a:pt x="75389" y="32981"/>
                  </a:cubicBezTo>
                  <a:cubicBezTo>
                    <a:pt x="75806" y="29352"/>
                    <a:pt x="75925" y="25762"/>
                    <a:pt x="75627" y="22292"/>
                  </a:cubicBezTo>
                  <a:cubicBezTo>
                    <a:pt x="75349" y="18822"/>
                    <a:pt x="74735" y="15450"/>
                    <a:pt x="73803" y="12277"/>
                  </a:cubicBezTo>
                  <a:cubicBezTo>
                    <a:pt x="73327" y="10691"/>
                    <a:pt x="72732" y="9164"/>
                    <a:pt x="72018" y="7716"/>
                  </a:cubicBezTo>
                  <a:cubicBezTo>
                    <a:pt x="71284" y="6268"/>
                    <a:pt x="70411" y="4900"/>
                    <a:pt x="69360" y="3730"/>
                  </a:cubicBezTo>
                  <a:cubicBezTo>
                    <a:pt x="68290" y="2560"/>
                    <a:pt x="67040" y="1568"/>
                    <a:pt x="65632" y="934"/>
                  </a:cubicBezTo>
                  <a:cubicBezTo>
                    <a:pt x="64271" y="282"/>
                    <a:pt x="62798" y="1"/>
                    <a:pt x="613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
            <p:cNvSpPr/>
            <p:nvPr/>
          </p:nvSpPr>
          <p:spPr>
            <a:xfrm>
              <a:off x="4582899" y="-3054580"/>
              <a:ext cx="4056049" cy="6936063"/>
            </a:xfrm>
            <a:custGeom>
              <a:rect b="b" l="l" r="r" t="t"/>
              <a:pathLst>
                <a:path extrusionOk="0" h="216262" w="126465">
                  <a:moveTo>
                    <a:pt x="2915" y="203688"/>
                  </a:moveTo>
                  <a:cubicBezTo>
                    <a:pt x="2915" y="203688"/>
                    <a:pt x="2895" y="203748"/>
                    <a:pt x="2915" y="203847"/>
                  </a:cubicBezTo>
                  <a:cubicBezTo>
                    <a:pt x="2915" y="203748"/>
                    <a:pt x="2915" y="203688"/>
                    <a:pt x="2915" y="203688"/>
                  </a:cubicBezTo>
                  <a:close/>
                  <a:moveTo>
                    <a:pt x="93287" y="1"/>
                  </a:moveTo>
                  <a:cubicBezTo>
                    <a:pt x="90424" y="1"/>
                    <a:pt x="87595" y="446"/>
                    <a:pt x="84938" y="1370"/>
                  </a:cubicBezTo>
                  <a:cubicBezTo>
                    <a:pt x="82617" y="2163"/>
                    <a:pt x="80476" y="3333"/>
                    <a:pt x="78552" y="4761"/>
                  </a:cubicBezTo>
                  <a:cubicBezTo>
                    <a:pt x="76628" y="6189"/>
                    <a:pt x="74943" y="7894"/>
                    <a:pt x="73495" y="9739"/>
                  </a:cubicBezTo>
                  <a:cubicBezTo>
                    <a:pt x="70600" y="13447"/>
                    <a:pt x="68617" y="17691"/>
                    <a:pt x="67288" y="21994"/>
                  </a:cubicBezTo>
                  <a:cubicBezTo>
                    <a:pt x="66614" y="24136"/>
                    <a:pt x="66098" y="26317"/>
                    <a:pt x="65701" y="28499"/>
                  </a:cubicBezTo>
                  <a:cubicBezTo>
                    <a:pt x="65523" y="29590"/>
                    <a:pt x="65364" y="30680"/>
                    <a:pt x="65245" y="31771"/>
                  </a:cubicBezTo>
                  <a:lnTo>
                    <a:pt x="65067" y="33397"/>
                  </a:lnTo>
                  <a:cubicBezTo>
                    <a:pt x="65007" y="33953"/>
                    <a:pt x="64968" y="34488"/>
                    <a:pt x="64928" y="35023"/>
                  </a:cubicBezTo>
                  <a:cubicBezTo>
                    <a:pt x="64591" y="39347"/>
                    <a:pt x="64551" y="43610"/>
                    <a:pt x="64511" y="47775"/>
                  </a:cubicBezTo>
                  <a:cubicBezTo>
                    <a:pt x="64472" y="51939"/>
                    <a:pt x="64452" y="56025"/>
                    <a:pt x="64154" y="60011"/>
                  </a:cubicBezTo>
                  <a:cubicBezTo>
                    <a:pt x="64095" y="61002"/>
                    <a:pt x="63996" y="61994"/>
                    <a:pt x="63897" y="62985"/>
                  </a:cubicBezTo>
                  <a:cubicBezTo>
                    <a:pt x="63837" y="63461"/>
                    <a:pt x="63778" y="63957"/>
                    <a:pt x="63718" y="64453"/>
                  </a:cubicBezTo>
                  <a:lnTo>
                    <a:pt x="63639" y="65167"/>
                  </a:lnTo>
                  <a:lnTo>
                    <a:pt x="63520" y="65901"/>
                  </a:lnTo>
                  <a:cubicBezTo>
                    <a:pt x="63361" y="66872"/>
                    <a:pt x="63222" y="67824"/>
                    <a:pt x="63044" y="68776"/>
                  </a:cubicBezTo>
                  <a:cubicBezTo>
                    <a:pt x="62846" y="69728"/>
                    <a:pt x="62647" y="70680"/>
                    <a:pt x="62449" y="71612"/>
                  </a:cubicBezTo>
                  <a:cubicBezTo>
                    <a:pt x="61576" y="75340"/>
                    <a:pt x="60446" y="78930"/>
                    <a:pt x="59157" y="82380"/>
                  </a:cubicBezTo>
                  <a:cubicBezTo>
                    <a:pt x="56539" y="89262"/>
                    <a:pt x="53247" y="95509"/>
                    <a:pt x="49777" y="101299"/>
                  </a:cubicBezTo>
                  <a:cubicBezTo>
                    <a:pt x="49340" y="102013"/>
                    <a:pt x="48904" y="102727"/>
                    <a:pt x="48468" y="103441"/>
                  </a:cubicBezTo>
                  <a:cubicBezTo>
                    <a:pt x="48012" y="104155"/>
                    <a:pt x="47556" y="104849"/>
                    <a:pt x="47119" y="105543"/>
                  </a:cubicBezTo>
                  <a:cubicBezTo>
                    <a:pt x="46247" y="106932"/>
                    <a:pt x="45315" y="108280"/>
                    <a:pt x="44422" y="109629"/>
                  </a:cubicBezTo>
                  <a:cubicBezTo>
                    <a:pt x="43510" y="110957"/>
                    <a:pt x="42618" y="112286"/>
                    <a:pt x="41705" y="113555"/>
                  </a:cubicBezTo>
                  <a:cubicBezTo>
                    <a:pt x="41249" y="114210"/>
                    <a:pt x="40793" y="114844"/>
                    <a:pt x="40337" y="115479"/>
                  </a:cubicBezTo>
                  <a:cubicBezTo>
                    <a:pt x="39881" y="116113"/>
                    <a:pt x="39425" y="116728"/>
                    <a:pt x="38969" y="117343"/>
                  </a:cubicBezTo>
                  <a:cubicBezTo>
                    <a:pt x="35339" y="122340"/>
                    <a:pt x="31790" y="127001"/>
                    <a:pt x="28458" y="131502"/>
                  </a:cubicBezTo>
                  <a:cubicBezTo>
                    <a:pt x="25126" y="135984"/>
                    <a:pt x="22013" y="140308"/>
                    <a:pt x="19177" y="144492"/>
                  </a:cubicBezTo>
                  <a:cubicBezTo>
                    <a:pt x="16361" y="148676"/>
                    <a:pt x="13842" y="152762"/>
                    <a:pt x="11641" y="156728"/>
                  </a:cubicBezTo>
                  <a:cubicBezTo>
                    <a:pt x="9460" y="160694"/>
                    <a:pt x="7595" y="164561"/>
                    <a:pt x="6068" y="168289"/>
                  </a:cubicBezTo>
                  <a:cubicBezTo>
                    <a:pt x="3054" y="175786"/>
                    <a:pt x="1329" y="182727"/>
                    <a:pt x="535" y="188894"/>
                  </a:cubicBezTo>
                  <a:cubicBezTo>
                    <a:pt x="159" y="191968"/>
                    <a:pt x="0" y="194863"/>
                    <a:pt x="0" y="197541"/>
                  </a:cubicBezTo>
                  <a:cubicBezTo>
                    <a:pt x="0" y="198215"/>
                    <a:pt x="40" y="198869"/>
                    <a:pt x="60" y="199504"/>
                  </a:cubicBezTo>
                  <a:cubicBezTo>
                    <a:pt x="79" y="199821"/>
                    <a:pt x="79" y="200138"/>
                    <a:pt x="99" y="200456"/>
                  </a:cubicBezTo>
                  <a:cubicBezTo>
                    <a:pt x="99" y="200773"/>
                    <a:pt x="139" y="201090"/>
                    <a:pt x="159" y="201388"/>
                  </a:cubicBezTo>
                  <a:cubicBezTo>
                    <a:pt x="218" y="202003"/>
                    <a:pt x="258" y="202617"/>
                    <a:pt x="317" y="203212"/>
                  </a:cubicBezTo>
                  <a:cubicBezTo>
                    <a:pt x="377" y="203787"/>
                    <a:pt x="456" y="204363"/>
                    <a:pt x="535" y="204938"/>
                  </a:cubicBezTo>
                  <a:cubicBezTo>
                    <a:pt x="813" y="207179"/>
                    <a:pt x="1249" y="209221"/>
                    <a:pt x="1706" y="211046"/>
                  </a:cubicBezTo>
                  <a:cubicBezTo>
                    <a:pt x="2181" y="212870"/>
                    <a:pt x="2697" y="214496"/>
                    <a:pt x="3233" y="215924"/>
                  </a:cubicBezTo>
                  <a:lnTo>
                    <a:pt x="3371" y="216261"/>
                  </a:lnTo>
                  <a:lnTo>
                    <a:pt x="3352" y="215904"/>
                  </a:lnTo>
                  <a:cubicBezTo>
                    <a:pt x="3351" y="215898"/>
                    <a:pt x="3351" y="215891"/>
                    <a:pt x="3351" y="215885"/>
                  </a:cubicBezTo>
                  <a:lnTo>
                    <a:pt x="3351" y="215885"/>
                  </a:lnTo>
                  <a:lnTo>
                    <a:pt x="3352" y="215885"/>
                  </a:lnTo>
                  <a:cubicBezTo>
                    <a:pt x="3351" y="215884"/>
                    <a:pt x="3351" y="215883"/>
                    <a:pt x="3351" y="215882"/>
                  </a:cubicBezTo>
                  <a:lnTo>
                    <a:pt x="3351" y="215882"/>
                  </a:lnTo>
                  <a:cubicBezTo>
                    <a:pt x="3193" y="211432"/>
                    <a:pt x="3094" y="208385"/>
                    <a:pt x="3014" y="206445"/>
                  </a:cubicBezTo>
                  <a:cubicBezTo>
                    <a:pt x="2975" y="205473"/>
                    <a:pt x="2955" y="204799"/>
                    <a:pt x="2935" y="204343"/>
                  </a:cubicBezTo>
                  <a:cubicBezTo>
                    <a:pt x="2935" y="204125"/>
                    <a:pt x="2915" y="203966"/>
                    <a:pt x="2915" y="203847"/>
                  </a:cubicBezTo>
                  <a:cubicBezTo>
                    <a:pt x="2915" y="203966"/>
                    <a:pt x="2915" y="204125"/>
                    <a:pt x="2915" y="204343"/>
                  </a:cubicBezTo>
                  <a:cubicBezTo>
                    <a:pt x="2935" y="204799"/>
                    <a:pt x="2955" y="205493"/>
                    <a:pt x="2975" y="206445"/>
                  </a:cubicBezTo>
                  <a:cubicBezTo>
                    <a:pt x="3033" y="208332"/>
                    <a:pt x="3109" y="211267"/>
                    <a:pt x="3222" y="215523"/>
                  </a:cubicBezTo>
                  <a:lnTo>
                    <a:pt x="3222" y="215523"/>
                  </a:lnTo>
                  <a:cubicBezTo>
                    <a:pt x="2750" y="214184"/>
                    <a:pt x="2281" y="212678"/>
                    <a:pt x="1844" y="211006"/>
                  </a:cubicBezTo>
                  <a:cubicBezTo>
                    <a:pt x="1388" y="209182"/>
                    <a:pt x="952" y="207159"/>
                    <a:pt x="694" y="204918"/>
                  </a:cubicBezTo>
                  <a:cubicBezTo>
                    <a:pt x="635" y="204343"/>
                    <a:pt x="535" y="203768"/>
                    <a:pt x="476" y="203193"/>
                  </a:cubicBezTo>
                  <a:cubicBezTo>
                    <a:pt x="436" y="202598"/>
                    <a:pt x="377" y="202003"/>
                    <a:pt x="337" y="201388"/>
                  </a:cubicBezTo>
                  <a:cubicBezTo>
                    <a:pt x="317" y="201071"/>
                    <a:pt x="278" y="200773"/>
                    <a:pt x="258" y="200456"/>
                  </a:cubicBezTo>
                  <a:cubicBezTo>
                    <a:pt x="258" y="200138"/>
                    <a:pt x="238" y="199821"/>
                    <a:pt x="238" y="199504"/>
                  </a:cubicBezTo>
                  <a:cubicBezTo>
                    <a:pt x="218" y="198869"/>
                    <a:pt x="179" y="198215"/>
                    <a:pt x="179" y="197541"/>
                  </a:cubicBezTo>
                  <a:cubicBezTo>
                    <a:pt x="179" y="194863"/>
                    <a:pt x="357" y="191988"/>
                    <a:pt x="734" y="188914"/>
                  </a:cubicBezTo>
                  <a:cubicBezTo>
                    <a:pt x="1527" y="182766"/>
                    <a:pt x="3252" y="175845"/>
                    <a:pt x="6287" y="168389"/>
                  </a:cubicBezTo>
                  <a:cubicBezTo>
                    <a:pt x="7794" y="164660"/>
                    <a:pt x="9658" y="160813"/>
                    <a:pt x="11859" y="156847"/>
                  </a:cubicBezTo>
                  <a:cubicBezTo>
                    <a:pt x="14041" y="152881"/>
                    <a:pt x="16559" y="148815"/>
                    <a:pt x="19395" y="144631"/>
                  </a:cubicBezTo>
                  <a:cubicBezTo>
                    <a:pt x="22211" y="140446"/>
                    <a:pt x="25325" y="136143"/>
                    <a:pt x="28676" y="131661"/>
                  </a:cubicBezTo>
                  <a:cubicBezTo>
                    <a:pt x="32008" y="127159"/>
                    <a:pt x="35558" y="122499"/>
                    <a:pt x="39187" y="117502"/>
                  </a:cubicBezTo>
                  <a:cubicBezTo>
                    <a:pt x="39643" y="116887"/>
                    <a:pt x="40099" y="116272"/>
                    <a:pt x="40575" y="115637"/>
                  </a:cubicBezTo>
                  <a:cubicBezTo>
                    <a:pt x="41011" y="115003"/>
                    <a:pt x="41467" y="114348"/>
                    <a:pt x="41924" y="113714"/>
                  </a:cubicBezTo>
                  <a:cubicBezTo>
                    <a:pt x="42856" y="112445"/>
                    <a:pt x="43748" y="111116"/>
                    <a:pt x="44660" y="109787"/>
                  </a:cubicBezTo>
                  <a:cubicBezTo>
                    <a:pt x="45553" y="108439"/>
                    <a:pt x="46485" y="107090"/>
                    <a:pt x="47357" y="105702"/>
                  </a:cubicBezTo>
                  <a:cubicBezTo>
                    <a:pt x="47813" y="104988"/>
                    <a:pt x="48270" y="104294"/>
                    <a:pt x="48706" y="103600"/>
                  </a:cubicBezTo>
                  <a:cubicBezTo>
                    <a:pt x="49142" y="102886"/>
                    <a:pt x="49578" y="102152"/>
                    <a:pt x="50015" y="101438"/>
                  </a:cubicBezTo>
                  <a:cubicBezTo>
                    <a:pt x="53505" y="95648"/>
                    <a:pt x="56797" y="89381"/>
                    <a:pt x="59435" y="82480"/>
                  </a:cubicBezTo>
                  <a:cubicBezTo>
                    <a:pt x="60724" y="79029"/>
                    <a:pt x="61854" y="75420"/>
                    <a:pt x="62746" y="71672"/>
                  </a:cubicBezTo>
                  <a:cubicBezTo>
                    <a:pt x="62945" y="70740"/>
                    <a:pt x="63143" y="69788"/>
                    <a:pt x="63341" y="68836"/>
                  </a:cubicBezTo>
                  <a:cubicBezTo>
                    <a:pt x="63520" y="67884"/>
                    <a:pt x="63659" y="66912"/>
                    <a:pt x="63817" y="65940"/>
                  </a:cubicBezTo>
                  <a:lnTo>
                    <a:pt x="63936" y="65226"/>
                  </a:lnTo>
                  <a:lnTo>
                    <a:pt x="64016" y="64493"/>
                  </a:lnTo>
                  <a:cubicBezTo>
                    <a:pt x="64075" y="63997"/>
                    <a:pt x="64135" y="63501"/>
                    <a:pt x="64194" y="63005"/>
                  </a:cubicBezTo>
                  <a:cubicBezTo>
                    <a:pt x="64293" y="62014"/>
                    <a:pt x="64392" y="61022"/>
                    <a:pt x="64452" y="60031"/>
                  </a:cubicBezTo>
                  <a:cubicBezTo>
                    <a:pt x="64749" y="56025"/>
                    <a:pt x="64769" y="51939"/>
                    <a:pt x="64809" y="47775"/>
                  </a:cubicBezTo>
                  <a:cubicBezTo>
                    <a:pt x="64849" y="43610"/>
                    <a:pt x="64888" y="39366"/>
                    <a:pt x="65225" y="35043"/>
                  </a:cubicBezTo>
                  <a:cubicBezTo>
                    <a:pt x="65265" y="34508"/>
                    <a:pt x="65325" y="33972"/>
                    <a:pt x="65364" y="33417"/>
                  </a:cubicBezTo>
                  <a:cubicBezTo>
                    <a:pt x="65424" y="32882"/>
                    <a:pt x="65483" y="32346"/>
                    <a:pt x="65543" y="31811"/>
                  </a:cubicBezTo>
                  <a:cubicBezTo>
                    <a:pt x="65662" y="30720"/>
                    <a:pt x="65820" y="29629"/>
                    <a:pt x="66019" y="28539"/>
                  </a:cubicBezTo>
                  <a:cubicBezTo>
                    <a:pt x="66395" y="26377"/>
                    <a:pt x="66911" y="24215"/>
                    <a:pt x="67565" y="22074"/>
                  </a:cubicBezTo>
                  <a:cubicBezTo>
                    <a:pt x="68894" y="17790"/>
                    <a:pt x="70857" y="13586"/>
                    <a:pt x="73733" y="9917"/>
                  </a:cubicBezTo>
                  <a:cubicBezTo>
                    <a:pt x="75181" y="8093"/>
                    <a:pt x="76827" y="6407"/>
                    <a:pt x="78731" y="4999"/>
                  </a:cubicBezTo>
                  <a:cubicBezTo>
                    <a:pt x="80634" y="3571"/>
                    <a:pt x="82756" y="2421"/>
                    <a:pt x="85037" y="1647"/>
                  </a:cubicBezTo>
                  <a:cubicBezTo>
                    <a:pt x="87671" y="731"/>
                    <a:pt x="90483" y="285"/>
                    <a:pt x="93329" y="285"/>
                  </a:cubicBezTo>
                  <a:cubicBezTo>
                    <a:pt x="95412" y="285"/>
                    <a:pt x="97512" y="524"/>
                    <a:pt x="99573" y="993"/>
                  </a:cubicBezTo>
                  <a:cubicBezTo>
                    <a:pt x="100386" y="1191"/>
                    <a:pt x="101199" y="1370"/>
                    <a:pt x="101993" y="1647"/>
                  </a:cubicBezTo>
                  <a:lnTo>
                    <a:pt x="102588" y="1846"/>
                  </a:lnTo>
                  <a:lnTo>
                    <a:pt x="102885" y="1925"/>
                  </a:lnTo>
                  <a:lnTo>
                    <a:pt x="103183" y="2044"/>
                  </a:lnTo>
                  <a:cubicBezTo>
                    <a:pt x="103559" y="2183"/>
                    <a:pt x="103956" y="2341"/>
                    <a:pt x="104353" y="2500"/>
                  </a:cubicBezTo>
                  <a:cubicBezTo>
                    <a:pt x="105880" y="3135"/>
                    <a:pt x="107367" y="3868"/>
                    <a:pt x="108735" y="4761"/>
                  </a:cubicBezTo>
                  <a:cubicBezTo>
                    <a:pt x="111532" y="6486"/>
                    <a:pt x="113971" y="8687"/>
                    <a:pt x="116073" y="11107"/>
                  </a:cubicBezTo>
                  <a:cubicBezTo>
                    <a:pt x="117104" y="12317"/>
                    <a:pt x="118076" y="13586"/>
                    <a:pt x="118948" y="14915"/>
                  </a:cubicBezTo>
                  <a:cubicBezTo>
                    <a:pt x="119821" y="16223"/>
                    <a:pt x="120595" y="17612"/>
                    <a:pt x="121308" y="19000"/>
                  </a:cubicBezTo>
                  <a:cubicBezTo>
                    <a:pt x="122697" y="21796"/>
                    <a:pt x="123787" y="24711"/>
                    <a:pt x="124541" y="27666"/>
                  </a:cubicBezTo>
                  <a:cubicBezTo>
                    <a:pt x="125295" y="30621"/>
                    <a:pt x="125751" y="33615"/>
                    <a:pt x="125989" y="36590"/>
                  </a:cubicBezTo>
                  <a:cubicBezTo>
                    <a:pt x="126187" y="39545"/>
                    <a:pt x="126167" y="42500"/>
                    <a:pt x="125969" y="45395"/>
                  </a:cubicBezTo>
                  <a:cubicBezTo>
                    <a:pt x="125770" y="48291"/>
                    <a:pt x="125374" y="51126"/>
                    <a:pt x="124878" y="53903"/>
                  </a:cubicBezTo>
                  <a:lnTo>
                    <a:pt x="124680" y="54954"/>
                  </a:lnTo>
                  <a:cubicBezTo>
                    <a:pt x="124600" y="55291"/>
                    <a:pt x="124541" y="55648"/>
                    <a:pt x="124462" y="55985"/>
                  </a:cubicBezTo>
                  <a:cubicBezTo>
                    <a:pt x="124323" y="56679"/>
                    <a:pt x="124164" y="57353"/>
                    <a:pt x="124025" y="58047"/>
                  </a:cubicBezTo>
                  <a:cubicBezTo>
                    <a:pt x="123867" y="58722"/>
                    <a:pt x="123688" y="59396"/>
                    <a:pt x="123510" y="60070"/>
                  </a:cubicBezTo>
                  <a:cubicBezTo>
                    <a:pt x="123351" y="60745"/>
                    <a:pt x="123173" y="61399"/>
                    <a:pt x="122994" y="62073"/>
                  </a:cubicBezTo>
                  <a:cubicBezTo>
                    <a:pt x="120059" y="72703"/>
                    <a:pt x="115597" y="82242"/>
                    <a:pt x="110282" y="90551"/>
                  </a:cubicBezTo>
                  <a:cubicBezTo>
                    <a:pt x="104948" y="98860"/>
                    <a:pt x="98760" y="105920"/>
                    <a:pt x="92216" y="111751"/>
                  </a:cubicBezTo>
                  <a:cubicBezTo>
                    <a:pt x="88963" y="114686"/>
                    <a:pt x="85612" y="117323"/>
                    <a:pt x="82280" y="119743"/>
                  </a:cubicBezTo>
                  <a:cubicBezTo>
                    <a:pt x="78949" y="122162"/>
                    <a:pt x="75637" y="124403"/>
                    <a:pt x="72384" y="126485"/>
                  </a:cubicBezTo>
                  <a:cubicBezTo>
                    <a:pt x="65880" y="130670"/>
                    <a:pt x="59633" y="134338"/>
                    <a:pt x="53902" y="137888"/>
                  </a:cubicBezTo>
                  <a:cubicBezTo>
                    <a:pt x="48131" y="141398"/>
                    <a:pt x="42856" y="144809"/>
                    <a:pt x="38116" y="148200"/>
                  </a:cubicBezTo>
                  <a:cubicBezTo>
                    <a:pt x="35756" y="149886"/>
                    <a:pt x="33535" y="151592"/>
                    <a:pt x="31433" y="153277"/>
                  </a:cubicBezTo>
                  <a:cubicBezTo>
                    <a:pt x="29331" y="154963"/>
                    <a:pt x="27387" y="156668"/>
                    <a:pt x="25563" y="158334"/>
                  </a:cubicBezTo>
                  <a:cubicBezTo>
                    <a:pt x="21934" y="161706"/>
                    <a:pt x="18860" y="165057"/>
                    <a:pt x="16301" y="168309"/>
                  </a:cubicBezTo>
                  <a:cubicBezTo>
                    <a:pt x="13743" y="171562"/>
                    <a:pt x="11701" y="174715"/>
                    <a:pt x="10055" y="177650"/>
                  </a:cubicBezTo>
                  <a:cubicBezTo>
                    <a:pt x="8409" y="180605"/>
                    <a:pt x="7179" y="183361"/>
                    <a:pt x="6207" y="185840"/>
                  </a:cubicBezTo>
                  <a:cubicBezTo>
                    <a:pt x="5989" y="186475"/>
                    <a:pt x="5771" y="187090"/>
                    <a:pt x="5553" y="187665"/>
                  </a:cubicBezTo>
                  <a:cubicBezTo>
                    <a:pt x="5454" y="187962"/>
                    <a:pt x="5354" y="188260"/>
                    <a:pt x="5255" y="188537"/>
                  </a:cubicBezTo>
                  <a:cubicBezTo>
                    <a:pt x="5176" y="188835"/>
                    <a:pt x="5077" y="189112"/>
                    <a:pt x="4998" y="189410"/>
                  </a:cubicBezTo>
                  <a:cubicBezTo>
                    <a:pt x="4839" y="189965"/>
                    <a:pt x="4680" y="190501"/>
                    <a:pt x="4522" y="191036"/>
                  </a:cubicBezTo>
                  <a:cubicBezTo>
                    <a:pt x="4383" y="191552"/>
                    <a:pt x="4264" y="192067"/>
                    <a:pt x="4145" y="192563"/>
                  </a:cubicBezTo>
                  <a:cubicBezTo>
                    <a:pt x="4026" y="193059"/>
                    <a:pt x="3907" y="193535"/>
                    <a:pt x="3808" y="193971"/>
                  </a:cubicBezTo>
                  <a:cubicBezTo>
                    <a:pt x="3728" y="194447"/>
                    <a:pt x="3649" y="194883"/>
                    <a:pt x="3570" y="195300"/>
                  </a:cubicBezTo>
                  <a:cubicBezTo>
                    <a:pt x="3490" y="195736"/>
                    <a:pt x="3431" y="196133"/>
                    <a:pt x="3352" y="196529"/>
                  </a:cubicBezTo>
                  <a:cubicBezTo>
                    <a:pt x="3292" y="196906"/>
                    <a:pt x="3252" y="197283"/>
                    <a:pt x="3213" y="197640"/>
                  </a:cubicBezTo>
                  <a:cubicBezTo>
                    <a:pt x="3133" y="198354"/>
                    <a:pt x="3034" y="198988"/>
                    <a:pt x="2995" y="199563"/>
                  </a:cubicBezTo>
                  <a:cubicBezTo>
                    <a:pt x="2955" y="200158"/>
                    <a:pt x="2915" y="200654"/>
                    <a:pt x="2895" y="201110"/>
                  </a:cubicBezTo>
                  <a:cubicBezTo>
                    <a:pt x="2876" y="201566"/>
                    <a:pt x="2836" y="201943"/>
                    <a:pt x="2836" y="202280"/>
                  </a:cubicBezTo>
                  <a:cubicBezTo>
                    <a:pt x="2856" y="202598"/>
                    <a:pt x="2856" y="202855"/>
                    <a:pt x="2876" y="203074"/>
                  </a:cubicBezTo>
                  <a:cubicBezTo>
                    <a:pt x="2876" y="203292"/>
                    <a:pt x="2895" y="203430"/>
                    <a:pt x="2895" y="203549"/>
                  </a:cubicBezTo>
                  <a:cubicBezTo>
                    <a:pt x="2895" y="203649"/>
                    <a:pt x="2915" y="203688"/>
                    <a:pt x="2915" y="203688"/>
                  </a:cubicBezTo>
                  <a:cubicBezTo>
                    <a:pt x="2915" y="203688"/>
                    <a:pt x="2915" y="203649"/>
                    <a:pt x="2915" y="203549"/>
                  </a:cubicBezTo>
                  <a:cubicBezTo>
                    <a:pt x="2915" y="203430"/>
                    <a:pt x="2895" y="203292"/>
                    <a:pt x="2895" y="203074"/>
                  </a:cubicBezTo>
                  <a:cubicBezTo>
                    <a:pt x="2895" y="202875"/>
                    <a:pt x="2895" y="202598"/>
                    <a:pt x="2876" y="202280"/>
                  </a:cubicBezTo>
                  <a:cubicBezTo>
                    <a:pt x="2876" y="201943"/>
                    <a:pt x="2935" y="201566"/>
                    <a:pt x="2955" y="201110"/>
                  </a:cubicBezTo>
                  <a:cubicBezTo>
                    <a:pt x="2995" y="200674"/>
                    <a:pt x="3034" y="200158"/>
                    <a:pt x="3074" y="199583"/>
                  </a:cubicBezTo>
                  <a:cubicBezTo>
                    <a:pt x="3114" y="199008"/>
                    <a:pt x="3213" y="198374"/>
                    <a:pt x="3292" y="197660"/>
                  </a:cubicBezTo>
                  <a:cubicBezTo>
                    <a:pt x="3352" y="197303"/>
                    <a:pt x="3391" y="196926"/>
                    <a:pt x="3451" y="196549"/>
                  </a:cubicBezTo>
                  <a:cubicBezTo>
                    <a:pt x="3530" y="196152"/>
                    <a:pt x="3589" y="195756"/>
                    <a:pt x="3669" y="195339"/>
                  </a:cubicBezTo>
                  <a:cubicBezTo>
                    <a:pt x="3748" y="194903"/>
                    <a:pt x="3827" y="194467"/>
                    <a:pt x="3927" y="194011"/>
                  </a:cubicBezTo>
                  <a:cubicBezTo>
                    <a:pt x="4026" y="193555"/>
                    <a:pt x="4145" y="193079"/>
                    <a:pt x="4264" y="192583"/>
                  </a:cubicBezTo>
                  <a:cubicBezTo>
                    <a:pt x="4383" y="192107"/>
                    <a:pt x="4502" y="191591"/>
                    <a:pt x="4641" y="191056"/>
                  </a:cubicBezTo>
                  <a:cubicBezTo>
                    <a:pt x="4799" y="190540"/>
                    <a:pt x="4958" y="190005"/>
                    <a:pt x="5117" y="189449"/>
                  </a:cubicBezTo>
                  <a:cubicBezTo>
                    <a:pt x="5216" y="189172"/>
                    <a:pt x="5295" y="188874"/>
                    <a:pt x="5374" y="188597"/>
                  </a:cubicBezTo>
                  <a:cubicBezTo>
                    <a:pt x="5473" y="188299"/>
                    <a:pt x="5573" y="188022"/>
                    <a:pt x="5692" y="187724"/>
                  </a:cubicBezTo>
                  <a:cubicBezTo>
                    <a:pt x="5890" y="187129"/>
                    <a:pt x="6108" y="186534"/>
                    <a:pt x="6326" y="185900"/>
                  </a:cubicBezTo>
                  <a:cubicBezTo>
                    <a:pt x="7298" y="183421"/>
                    <a:pt x="8547" y="180684"/>
                    <a:pt x="10193" y="177749"/>
                  </a:cubicBezTo>
                  <a:cubicBezTo>
                    <a:pt x="11839" y="174794"/>
                    <a:pt x="13902" y="171681"/>
                    <a:pt x="16460" y="168428"/>
                  </a:cubicBezTo>
                  <a:cubicBezTo>
                    <a:pt x="19018" y="165196"/>
                    <a:pt x="22072" y="161844"/>
                    <a:pt x="25701" y="158493"/>
                  </a:cubicBezTo>
                  <a:cubicBezTo>
                    <a:pt x="27526" y="156827"/>
                    <a:pt x="29469" y="155141"/>
                    <a:pt x="31552" y="153456"/>
                  </a:cubicBezTo>
                  <a:cubicBezTo>
                    <a:pt x="33654" y="151770"/>
                    <a:pt x="35875" y="150084"/>
                    <a:pt x="38255" y="148379"/>
                  </a:cubicBezTo>
                  <a:cubicBezTo>
                    <a:pt x="42994" y="145008"/>
                    <a:pt x="48270" y="141616"/>
                    <a:pt x="54021" y="138086"/>
                  </a:cubicBezTo>
                  <a:cubicBezTo>
                    <a:pt x="59772" y="134557"/>
                    <a:pt x="65999" y="130888"/>
                    <a:pt x="72503" y="126703"/>
                  </a:cubicBezTo>
                  <a:cubicBezTo>
                    <a:pt x="75776" y="124621"/>
                    <a:pt x="79087" y="122400"/>
                    <a:pt x="82419" y="119961"/>
                  </a:cubicBezTo>
                  <a:cubicBezTo>
                    <a:pt x="85771" y="117541"/>
                    <a:pt x="89122" y="114904"/>
                    <a:pt x="92394" y="111969"/>
                  </a:cubicBezTo>
                  <a:cubicBezTo>
                    <a:pt x="98939" y="106118"/>
                    <a:pt x="105166" y="99039"/>
                    <a:pt x="110500" y="90710"/>
                  </a:cubicBezTo>
                  <a:cubicBezTo>
                    <a:pt x="115835" y="82380"/>
                    <a:pt x="120317" y="72802"/>
                    <a:pt x="123272" y="62153"/>
                  </a:cubicBezTo>
                  <a:cubicBezTo>
                    <a:pt x="123450" y="61498"/>
                    <a:pt x="123609" y="60824"/>
                    <a:pt x="123787" y="60150"/>
                  </a:cubicBezTo>
                  <a:cubicBezTo>
                    <a:pt x="123946" y="59475"/>
                    <a:pt x="124144" y="58801"/>
                    <a:pt x="124283" y="58107"/>
                  </a:cubicBezTo>
                  <a:cubicBezTo>
                    <a:pt x="124442" y="57433"/>
                    <a:pt x="124600" y="56739"/>
                    <a:pt x="124739" y="56064"/>
                  </a:cubicBezTo>
                  <a:cubicBezTo>
                    <a:pt x="124819" y="55707"/>
                    <a:pt x="124878" y="55370"/>
                    <a:pt x="124957" y="55013"/>
                  </a:cubicBezTo>
                  <a:cubicBezTo>
                    <a:pt x="125017" y="54676"/>
                    <a:pt x="125076" y="54319"/>
                    <a:pt x="125156" y="53982"/>
                  </a:cubicBezTo>
                  <a:cubicBezTo>
                    <a:pt x="125651" y="51186"/>
                    <a:pt x="126048" y="48330"/>
                    <a:pt x="126246" y="45415"/>
                  </a:cubicBezTo>
                  <a:cubicBezTo>
                    <a:pt x="126445" y="42520"/>
                    <a:pt x="126465" y="39565"/>
                    <a:pt x="126266" y="36570"/>
                  </a:cubicBezTo>
                  <a:cubicBezTo>
                    <a:pt x="126028" y="33596"/>
                    <a:pt x="125572" y="30581"/>
                    <a:pt x="124819" y="27607"/>
                  </a:cubicBezTo>
                  <a:cubicBezTo>
                    <a:pt x="124045" y="24632"/>
                    <a:pt x="122954" y="21697"/>
                    <a:pt x="121566" y="18881"/>
                  </a:cubicBezTo>
                  <a:cubicBezTo>
                    <a:pt x="120832" y="17473"/>
                    <a:pt x="120079" y="16085"/>
                    <a:pt x="119167" y="14756"/>
                  </a:cubicBezTo>
                  <a:cubicBezTo>
                    <a:pt x="118314" y="13427"/>
                    <a:pt x="117322" y="12158"/>
                    <a:pt x="116291" y="10909"/>
                  </a:cubicBezTo>
                  <a:cubicBezTo>
                    <a:pt x="114169" y="8489"/>
                    <a:pt x="111710" y="6268"/>
                    <a:pt x="108894" y="4523"/>
                  </a:cubicBezTo>
                  <a:cubicBezTo>
                    <a:pt x="107486" y="3611"/>
                    <a:pt x="105979" y="2877"/>
                    <a:pt x="104452" y="2222"/>
                  </a:cubicBezTo>
                  <a:lnTo>
                    <a:pt x="103262" y="1766"/>
                  </a:lnTo>
                  <a:lnTo>
                    <a:pt x="102984" y="1667"/>
                  </a:lnTo>
                  <a:lnTo>
                    <a:pt x="102667" y="1568"/>
                  </a:lnTo>
                  <a:lnTo>
                    <a:pt x="102072" y="1370"/>
                  </a:lnTo>
                  <a:cubicBezTo>
                    <a:pt x="101279" y="1092"/>
                    <a:pt x="100446" y="914"/>
                    <a:pt x="99633" y="715"/>
                  </a:cubicBezTo>
                  <a:cubicBezTo>
                    <a:pt x="97535" y="244"/>
                    <a:pt x="95402" y="1"/>
                    <a:pt x="932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
            <p:cNvSpPr/>
            <p:nvPr/>
          </p:nvSpPr>
          <p:spPr>
            <a:xfrm>
              <a:off x="5833985" y="-2671025"/>
              <a:ext cx="2419517" cy="3916116"/>
            </a:xfrm>
            <a:custGeom>
              <a:rect b="b" l="l" r="r" t="t"/>
              <a:pathLst>
                <a:path extrusionOk="0" h="122102" w="75439">
                  <a:moveTo>
                    <a:pt x="61086" y="1"/>
                  </a:moveTo>
                  <a:cubicBezTo>
                    <a:pt x="60365" y="1"/>
                    <a:pt x="59646" y="76"/>
                    <a:pt x="58939" y="199"/>
                  </a:cubicBezTo>
                  <a:cubicBezTo>
                    <a:pt x="57115" y="556"/>
                    <a:pt x="55429" y="1329"/>
                    <a:pt x="53922" y="2321"/>
                  </a:cubicBezTo>
                  <a:cubicBezTo>
                    <a:pt x="52434" y="3293"/>
                    <a:pt x="51106" y="4522"/>
                    <a:pt x="50015" y="5871"/>
                  </a:cubicBezTo>
                  <a:cubicBezTo>
                    <a:pt x="49460" y="6565"/>
                    <a:pt x="48964" y="7279"/>
                    <a:pt x="48528" y="8032"/>
                  </a:cubicBezTo>
                  <a:lnTo>
                    <a:pt x="48210" y="8588"/>
                  </a:lnTo>
                  <a:lnTo>
                    <a:pt x="47933" y="9183"/>
                  </a:lnTo>
                  <a:cubicBezTo>
                    <a:pt x="47834" y="9361"/>
                    <a:pt x="47734" y="9559"/>
                    <a:pt x="47655" y="9758"/>
                  </a:cubicBezTo>
                  <a:lnTo>
                    <a:pt x="47397" y="10333"/>
                  </a:lnTo>
                  <a:cubicBezTo>
                    <a:pt x="46723" y="11899"/>
                    <a:pt x="46247" y="13526"/>
                    <a:pt x="45870" y="15132"/>
                  </a:cubicBezTo>
                  <a:cubicBezTo>
                    <a:pt x="45136" y="18364"/>
                    <a:pt x="44859" y="21597"/>
                    <a:pt x="44601" y="24710"/>
                  </a:cubicBezTo>
                  <a:cubicBezTo>
                    <a:pt x="44462" y="26277"/>
                    <a:pt x="44343" y="27804"/>
                    <a:pt x="44204" y="29331"/>
                  </a:cubicBezTo>
                  <a:cubicBezTo>
                    <a:pt x="44046" y="30838"/>
                    <a:pt x="43867" y="32326"/>
                    <a:pt x="43689" y="33793"/>
                  </a:cubicBezTo>
                  <a:cubicBezTo>
                    <a:pt x="43292" y="36728"/>
                    <a:pt x="42836" y="39584"/>
                    <a:pt x="42320" y="42340"/>
                  </a:cubicBezTo>
                  <a:cubicBezTo>
                    <a:pt x="41269" y="47834"/>
                    <a:pt x="39980" y="52970"/>
                    <a:pt x="38533" y="57729"/>
                  </a:cubicBezTo>
                  <a:cubicBezTo>
                    <a:pt x="35657" y="67248"/>
                    <a:pt x="32226" y="75340"/>
                    <a:pt x="28795" y="82181"/>
                  </a:cubicBezTo>
                  <a:cubicBezTo>
                    <a:pt x="25365" y="89023"/>
                    <a:pt x="21934" y="94635"/>
                    <a:pt x="18761" y="99276"/>
                  </a:cubicBezTo>
                  <a:cubicBezTo>
                    <a:pt x="17174" y="101576"/>
                    <a:pt x="15687" y="103659"/>
                    <a:pt x="14259" y="105523"/>
                  </a:cubicBezTo>
                  <a:cubicBezTo>
                    <a:pt x="12851" y="107407"/>
                    <a:pt x="11522" y="109053"/>
                    <a:pt x="10313" y="110540"/>
                  </a:cubicBezTo>
                  <a:cubicBezTo>
                    <a:pt x="7873" y="113495"/>
                    <a:pt x="5890" y="115736"/>
                    <a:pt x="4343" y="117422"/>
                  </a:cubicBezTo>
                  <a:cubicBezTo>
                    <a:pt x="3570" y="118274"/>
                    <a:pt x="2916" y="118988"/>
                    <a:pt x="2360" y="119583"/>
                  </a:cubicBezTo>
                  <a:cubicBezTo>
                    <a:pt x="1805" y="120178"/>
                    <a:pt x="1349" y="120654"/>
                    <a:pt x="992" y="121011"/>
                  </a:cubicBezTo>
                  <a:cubicBezTo>
                    <a:pt x="655" y="121388"/>
                    <a:pt x="397" y="121665"/>
                    <a:pt x="238" y="121824"/>
                  </a:cubicBezTo>
                  <a:cubicBezTo>
                    <a:pt x="159" y="121923"/>
                    <a:pt x="99" y="121983"/>
                    <a:pt x="60" y="122022"/>
                  </a:cubicBezTo>
                  <a:cubicBezTo>
                    <a:pt x="20" y="122062"/>
                    <a:pt x="0" y="122102"/>
                    <a:pt x="0" y="122102"/>
                  </a:cubicBezTo>
                  <a:cubicBezTo>
                    <a:pt x="0" y="122102"/>
                    <a:pt x="20" y="122082"/>
                    <a:pt x="60" y="122042"/>
                  </a:cubicBezTo>
                  <a:cubicBezTo>
                    <a:pt x="99" y="122003"/>
                    <a:pt x="159" y="121943"/>
                    <a:pt x="258" y="121844"/>
                  </a:cubicBezTo>
                  <a:cubicBezTo>
                    <a:pt x="417" y="121685"/>
                    <a:pt x="675" y="121427"/>
                    <a:pt x="1032" y="121070"/>
                  </a:cubicBezTo>
                  <a:cubicBezTo>
                    <a:pt x="1388" y="120694"/>
                    <a:pt x="1845" y="120238"/>
                    <a:pt x="2420" y="119643"/>
                  </a:cubicBezTo>
                  <a:cubicBezTo>
                    <a:pt x="2975" y="119048"/>
                    <a:pt x="3649" y="118354"/>
                    <a:pt x="4423" y="117501"/>
                  </a:cubicBezTo>
                  <a:cubicBezTo>
                    <a:pt x="5970" y="115815"/>
                    <a:pt x="7973" y="113594"/>
                    <a:pt x="10432" y="110639"/>
                  </a:cubicBezTo>
                  <a:cubicBezTo>
                    <a:pt x="11641" y="109152"/>
                    <a:pt x="12990" y="107506"/>
                    <a:pt x="14398" y="105642"/>
                  </a:cubicBezTo>
                  <a:cubicBezTo>
                    <a:pt x="15826" y="103778"/>
                    <a:pt x="17333" y="101695"/>
                    <a:pt x="18939" y="99375"/>
                  </a:cubicBezTo>
                  <a:cubicBezTo>
                    <a:pt x="22112" y="94754"/>
                    <a:pt x="25583" y="89142"/>
                    <a:pt x="29014" y="82281"/>
                  </a:cubicBezTo>
                  <a:cubicBezTo>
                    <a:pt x="32464" y="75439"/>
                    <a:pt x="35895" y="67348"/>
                    <a:pt x="38790" y="57809"/>
                  </a:cubicBezTo>
                  <a:cubicBezTo>
                    <a:pt x="40238" y="53029"/>
                    <a:pt x="41547" y="47893"/>
                    <a:pt x="42598" y="42380"/>
                  </a:cubicBezTo>
                  <a:cubicBezTo>
                    <a:pt x="43114" y="39624"/>
                    <a:pt x="43590" y="36768"/>
                    <a:pt x="43966" y="33833"/>
                  </a:cubicBezTo>
                  <a:cubicBezTo>
                    <a:pt x="44165" y="32365"/>
                    <a:pt x="44323" y="30858"/>
                    <a:pt x="44482" y="29351"/>
                  </a:cubicBezTo>
                  <a:cubicBezTo>
                    <a:pt x="44621" y="27824"/>
                    <a:pt x="44760" y="26297"/>
                    <a:pt x="44879" y="24730"/>
                  </a:cubicBezTo>
                  <a:cubicBezTo>
                    <a:pt x="45136" y="21617"/>
                    <a:pt x="45434" y="18404"/>
                    <a:pt x="46168" y="15191"/>
                  </a:cubicBezTo>
                  <a:cubicBezTo>
                    <a:pt x="46525" y="13605"/>
                    <a:pt x="47001" y="11999"/>
                    <a:pt x="47655" y="10452"/>
                  </a:cubicBezTo>
                  <a:lnTo>
                    <a:pt x="47913" y="9877"/>
                  </a:lnTo>
                  <a:cubicBezTo>
                    <a:pt x="47992" y="9678"/>
                    <a:pt x="48091" y="9480"/>
                    <a:pt x="48190" y="9302"/>
                  </a:cubicBezTo>
                  <a:lnTo>
                    <a:pt x="48468" y="8726"/>
                  </a:lnTo>
                  <a:lnTo>
                    <a:pt x="48785" y="8171"/>
                  </a:lnTo>
                  <a:cubicBezTo>
                    <a:pt x="49202" y="7437"/>
                    <a:pt x="49698" y="6723"/>
                    <a:pt x="50233" y="6069"/>
                  </a:cubicBezTo>
                  <a:cubicBezTo>
                    <a:pt x="51324" y="4720"/>
                    <a:pt x="52613" y="3531"/>
                    <a:pt x="54100" y="2559"/>
                  </a:cubicBezTo>
                  <a:cubicBezTo>
                    <a:pt x="55568" y="1587"/>
                    <a:pt x="57214" y="834"/>
                    <a:pt x="58999" y="496"/>
                  </a:cubicBezTo>
                  <a:cubicBezTo>
                    <a:pt x="59653" y="363"/>
                    <a:pt x="60330" y="296"/>
                    <a:pt x="61012" y="296"/>
                  </a:cubicBezTo>
                  <a:cubicBezTo>
                    <a:pt x="61240" y="296"/>
                    <a:pt x="61468" y="303"/>
                    <a:pt x="61696" y="318"/>
                  </a:cubicBezTo>
                  <a:cubicBezTo>
                    <a:pt x="62608" y="358"/>
                    <a:pt x="63520" y="556"/>
                    <a:pt x="64373" y="873"/>
                  </a:cubicBezTo>
                  <a:cubicBezTo>
                    <a:pt x="65245" y="1191"/>
                    <a:pt x="66078" y="1607"/>
                    <a:pt x="66832" y="2162"/>
                  </a:cubicBezTo>
                  <a:cubicBezTo>
                    <a:pt x="67586" y="2718"/>
                    <a:pt x="68280" y="3352"/>
                    <a:pt x="68914" y="4066"/>
                  </a:cubicBezTo>
                  <a:cubicBezTo>
                    <a:pt x="70164" y="5494"/>
                    <a:pt x="71116" y="7140"/>
                    <a:pt x="71869" y="8845"/>
                  </a:cubicBezTo>
                  <a:cubicBezTo>
                    <a:pt x="72266" y="9678"/>
                    <a:pt x="72583" y="10551"/>
                    <a:pt x="72881" y="11423"/>
                  </a:cubicBezTo>
                  <a:lnTo>
                    <a:pt x="73079" y="12078"/>
                  </a:lnTo>
                  <a:lnTo>
                    <a:pt x="73277" y="12752"/>
                  </a:lnTo>
                  <a:cubicBezTo>
                    <a:pt x="73396" y="13188"/>
                    <a:pt x="73515" y="13625"/>
                    <a:pt x="73634" y="14061"/>
                  </a:cubicBezTo>
                  <a:cubicBezTo>
                    <a:pt x="74546" y="17591"/>
                    <a:pt x="74983" y="21141"/>
                    <a:pt x="75102" y="24591"/>
                  </a:cubicBezTo>
                  <a:cubicBezTo>
                    <a:pt x="75141" y="25028"/>
                    <a:pt x="75121" y="25464"/>
                    <a:pt x="75141" y="25900"/>
                  </a:cubicBezTo>
                  <a:cubicBezTo>
                    <a:pt x="75141" y="26317"/>
                    <a:pt x="75141" y="26753"/>
                    <a:pt x="75141" y="27189"/>
                  </a:cubicBezTo>
                  <a:cubicBezTo>
                    <a:pt x="75102" y="28042"/>
                    <a:pt x="75082" y="28895"/>
                    <a:pt x="75022" y="29728"/>
                  </a:cubicBezTo>
                  <a:cubicBezTo>
                    <a:pt x="75002" y="30144"/>
                    <a:pt x="74963" y="30561"/>
                    <a:pt x="74943" y="30977"/>
                  </a:cubicBezTo>
                  <a:lnTo>
                    <a:pt x="74884" y="31612"/>
                  </a:lnTo>
                  <a:lnTo>
                    <a:pt x="74824" y="32226"/>
                  </a:lnTo>
                  <a:cubicBezTo>
                    <a:pt x="74765" y="32643"/>
                    <a:pt x="74725" y="33059"/>
                    <a:pt x="74685" y="33476"/>
                  </a:cubicBezTo>
                  <a:cubicBezTo>
                    <a:pt x="74646" y="33892"/>
                    <a:pt x="74566" y="34289"/>
                    <a:pt x="74507" y="34705"/>
                  </a:cubicBezTo>
                  <a:cubicBezTo>
                    <a:pt x="74031" y="37958"/>
                    <a:pt x="73297" y="41091"/>
                    <a:pt x="72405" y="44086"/>
                  </a:cubicBezTo>
                  <a:cubicBezTo>
                    <a:pt x="70580" y="50075"/>
                    <a:pt x="68101" y="55469"/>
                    <a:pt x="65384" y="60367"/>
                  </a:cubicBezTo>
                  <a:cubicBezTo>
                    <a:pt x="62687" y="65265"/>
                    <a:pt x="59752" y="69688"/>
                    <a:pt x="56857" y="73733"/>
                  </a:cubicBezTo>
                  <a:cubicBezTo>
                    <a:pt x="51046" y="81824"/>
                    <a:pt x="45414" y="88527"/>
                    <a:pt x="40139" y="94060"/>
                  </a:cubicBezTo>
                  <a:cubicBezTo>
                    <a:pt x="39465" y="94754"/>
                    <a:pt x="38830" y="95449"/>
                    <a:pt x="38176" y="96083"/>
                  </a:cubicBezTo>
                  <a:cubicBezTo>
                    <a:pt x="37521" y="96738"/>
                    <a:pt x="36867" y="97372"/>
                    <a:pt x="36232" y="98007"/>
                  </a:cubicBezTo>
                  <a:cubicBezTo>
                    <a:pt x="35598" y="98622"/>
                    <a:pt x="34963" y="99216"/>
                    <a:pt x="34328" y="99811"/>
                  </a:cubicBezTo>
                  <a:cubicBezTo>
                    <a:pt x="34031" y="100109"/>
                    <a:pt x="33714" y="100406"/>
                    <a:pt x="33416" y="100684"/>
                  </a:cubicBezTo>
                  <a:cubicBezTo>
                    <a:pt x="33099" y="100962"/>
                    <a:pt x="32782" y="101239"/>
                    <a:pt x="32484" y="101517"/>
                  </a:cubicBezTo>
                  <a:cubicBezTo>
                    <a:pt x="30045" y="103758"/>
                    <a:pt x="27665" y="105662"/>
                    <a:pt x="25484" y="107407"/>
                  </a:cubicBezTo>
                  <a:cubicBezTo>
                    <a:pt x="21041" y="110857"/>
                    <a:pt x="17135" y="113396"/>
                    <a:pt x="13862" y="115359"/>
                  </a:cubicBezTo>
                  <a:cubicBezTo>
                    <a:pt x="12216" y="116351"/>
                    <a:pt x="10769" y="117243"/>
                    <a:pt x="9460" y="117977"/>
                  </a:cubicBezTo>
                  <a:cubicBezTo>
                    <a:pt x="8151" y="118750"/>
                    <a:pt x="6981" y="119365"/>
                    <a:pt x="5950" y="119881"/>
                  </a:cubicBezTo>
                  <a:cubicBezTo>
                    <a:pt x="3887" y="120892"/>
                    <a:pt x="2380" y="121408"/>
                    <a:pt x="1408" y="121705"/>
                  </a:cubicBezTo>
                  <a:cubicBezTo>
                    <a:pt x="932" y="121864"/>
                    <a:pt x="575" y="121943"/>
                    <a:pt x="337" y="122003"/>
                  </a:cubicBezTo>
                  <a:cubicBezTo>
                    <a:pt x="218" y="122022"/>
                    <a:pt x="139" y="122062"/>
                    <a:pt x="80" y="122062"/>
                  </a:cubicBezTo>
                  <a:cubicBezTo>
                    <a:pt x="40" y="122082"/>
                    <a:pt x="0" y="122102"/>
                    <a:pt x="0" y="122102"/>
                  </a:cubicBezTo>
                  <a:cubicBezTo>
                    <a:pt x="0" y="122102"/>
                    <a:pt x="40" y="122102"/>
                    <a:pt x="80" y="122082"/>
                  </a:cubicBezTo>
                  <a:cubicBezTo>
                    <a:pt x="139" y="122062"/>
                    <a:pt x="238" y="122062"/>
                    <a:pt x="357" y="122022"/>
                  </a:cubicBezTo>
                  <a:cubicBezTo>
                    <a:pt x="575" y="121983"/>
                    <a:pt x="932" y="121903"/>
                    <a:pt x="1428" y="121765"/>
                  </a:cubicBezTo>
                  <a:cubicBezTo>
                    <a:pt x="2420" y="121487"/>
                    <a:pt x="3927" y="120991"/>
                    <a:pt x="6009" y="119980"/>
                  </a:cubicBezTo>
                  <a:cubicBezTo>
                    <a:pt x="7040" y="119484"/>
                    <a:pt x="8210" y="118849"/>
                    <a:pt x="9519" y="118116"/>
                  </a:cubicBezTo>
                  <a:cubicBezTo>
                    <a:pt x="10848" y="117362"/>
                    <a:pt x="12296" y="116489"/>
                    <a:pt x="13942" y="115518"/>
                  </a:cubicBezTo>
                  <a:cubicBezTo>
                    <a:pt x="17234" y="113554"/>
                    <a:pt x="21160" y="111016"/>
                    <a:pt x="25603" y="107585"/>
                  </a:cubicBezTo>
                  <a:cubicBezTo>
                    <a:pt x="27804" y="105840"/>
                    <a:pt x="30184" y="103916"/>
                    <a:pt x="32623" y="101695"/>
                  </a:cubicBezTo>
                  <a:cubicBezTo>
                    <a:pt x="32940" y="101418"/>
                    <a:pt x="33238" y="101140"/>
                    <a:pt x="33555" y="100862"/>
                  </a:cubicBezTo>
                  <a:cubicBezTo>
                    <a:pt x="33872" y="100565"/>
                    <a:pt x="34170" y="100268"/>
                    <a:pt x="34487" y="99990"/>
                  </a:cubicBezTo>
                  <a:cubicBezTo>
                    <a:pt x="35122" y="99395"/>
                    <a:pt x="35756" y="98800"/>
                    <a:pt x="36391" y="98185"/>
                  </a:cubicBezTo>
                  <a:cubicBezTo>
                    <a:pt x="37025" y="97551"/>
                    <a:pt x="37680" y="96916"/>
                    <a:pt x="38334" y="96262"/>
                  </a:cubicBezTo>
                  <a:cubicBezTo>
                    <a:pt x="38989" y="95607"/>
                    <a:pt x="39643" y="94933"/>
                    <a:pt x="40298" y="94239"/>
                  </a:cubicBezTo>
                  <a:cubicBezTo>
                    <a:pt x="45612" y="88706"/>
                    <a:pt x="51264" y="81983"/>
                    <a:pt x="57075" y="73892"/>
                  </a:cubicBezTo>
                  <a:cubicBezTo>
                    <a:pt x="59990" y="69827"/>
                    <a:pt x="62905" y="65424"/>
                    <a:pt x="65642" y="60506"/>
                  </a:cubicBezTo>
                  <a:cubicBezTo>
                    <a:pt x="68339" y="55608"/>
                    <a:pt x="70858" y="50174"/>
                    <a:pt x="72682" y="44165"/>
                  </a:cubicBezTo>
                  <a:cubicBezTo>
                    <a:pt x="73575" y="41170"/>
                    <a:pt x="74308" y="38017"/>
                    <a:pt x="74784" y="34745"/>
                  </a:cubicBezTo>
                  <a:cubicBezTo>
                    <a:pt x="74844" y="34348"/>
                    <a:pt x="74923" y="33932"/>
                    <a:pt x="74963" y="33515"/>
                  </a:cubicBezTo>
                  <a:cubicBezTo>
                    <a:pt x="75002" y="33099"/>
                    <a:pt x="75062" y="32683"/>
                    <a:pt x="75102" y="32266"/>
                  </a:cubicBezTo>
                  <a:lnTo>
                    <a:pt x="75181" y="31651"/>
                  </a:lnTo>
                  <a:lnTo>
                    <a:pt x="75221" y="31017"/>
                  </a:lnTo>
                  <a:cubicBezTo>
                    <a:pt x="75260" y="30600"/>
                    <a:pt x="75300" y="30184"/>
                    <a:pt x="75320" y="29748"/>
                  </a:cubicBezTo>
                  <a:cubicBezTo>
                    <a:pt x="75379" y="28915"/>
                    <a:pt x="75399" y="28062"/>
                    <a:pt x="75439" y="27189"/>
                  </a:cubicBezTo>
                  <a:cubicBezTo>
                    <a:pt x="75419" y="26753"/>
                    <a:pt x="75419" y="26337"/>
                    <a:pt x="75419" y="25900"/>
                  </a:cubicBezTo>
                  <a:cubicBezTo>
                    <a:pt x="75419" y="25464"/>
                    <a:pt x="75439" y="25028"/>
                    <a:pt x="75399" y="24591"/>
                  </a:cubicBezTo>
                  <a:cubicBezTo>
                    <a:pt x="75280" y="21121"/>
                    <a:pt x="74824" y="17551"/>
                    <a:pt x="73932" y="14002"/>
                  </a:cubicBezTo>
                  <a:cubicBezTo>
                    <a:pt x="73793" y="13565"/>
                    <a:pt x="73674" y="13109"/>
                    <a:pt x="73555" y="12673"/>
                  </a:cubicBezTo>
                  <a:lnTo>
                    <a:pt x="73356" y="11999"/>
                  </a:lnTo>
                  <a:lnTo>
                    <a:pt x="73158" y="11344"/>
                  </a:lnTo>
                  <a:cubicBezTo>
                    <a:pt x="72861" y="10452"/>
                    <a:pt x="72524" y="9579"/>
                    <a:pt x="72147" y="8726"/>
                  </a:cubicBezTo>
                  <a:cubicBezTo>
                    <a:pt x="71373" y="7001"/>
                    <a:pt x="70402" y="5335"/>
                    <a:pt x="69132" y="3868"/>
                  </a:cubicBezTo>
                  <a:cubicBezTo>
                    <a:pt x="68498" y="3154"/>
                    <a:pt x="67784" y="2499"/>
                    <a:pt x="67010" y="1924"/>
                  </a:cubicBezTo>
                  <a:cubicBezTo>
                    <a:pt x="66217" y="1369"/>
                    <a:pt x="65364" y="933"/>
                    <a:pt x="64472" y="596"/>
                  </a:cubicBezTo>
                  <a:cubicBezTo>
                    <a:pt x="63580" y="278"/>
                    <a:pt x="62648" y="80"/>
                    <a:pt x="61715" y="20"/>
                  </a:cubicBezTo>
                  <a:cubicBezTo>
                    <a:pt x="61506" y="7"/>
                    <a:pt x="61296" y="1"/>
                    <a:pt x="610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
            <p:cNvSpPr/>
            <p:nvPr/>
          </p:nvSpPr>
          <p:spPr>
            <a:xfrm>
              <a:off x="-850191" y="-1175068"/>
              <a:ext cx="1860462" cy="3775575"/>
            </a:xfrm>
            <a:custGeom>
              <a:rect b="b" l="l" r="r" t="t"/>
              <a:pathLst>
                <a:path extrusionOk="0" h="117720" w="58008">
                  <a:moveTo>
                    <a:pt x="7299" y="1"/>
                  </a:moveTo>
                  <a:cubicBezTo>
                    <a:pt x="7120" y="417"/>
                    <a:pt x="6922" y="834"/>
                    <a:pt x="6723" y="1250"/>
                  </a:cubicBezTo>
                  <a:lnTo>
                    <a:pt x="6386" y="1964"/>
                  </a:lnTo>
                  <a:cubicBezTo>
                    <a:pt x="6287" y="2182"/>
                    <a:pt x="6188" y="2440"/>
                    <a:pt x="6089" y="2678"/>
                  </a:cubicBezTo>
                  <a:cubicBezTo>
                    <a:pt x="5910" y="3154"/>
                    <a:pt x="5692" y="3630"/>
                    <a:pt x="5534" y="4126"/>
                  </a:cubicBezTo>
                  <a:cubicBezTo>
                    <a:pt x="4839" y="6069"/>
                    <a:pt x="4304" y="8032"/>
                    <a:pt x="3947" y="10016"/>
                  </a:cubicBezTo>
                  <a:cubicBezTo>
                    <a:pt x="3233" y="13982"/>
                    <a:pt x="3114" y="17948"/>
                    <a:pt x="3590" y="21736"/>
                  </a:cubicBezTo>
                  <a:cubicBezTo>
                    <a:pt x="3828" y="23640"/>
                    <a:pt x="4185" y="25504"/>
                    <a:pt x="4720" y="27289"/>
                  </a:cubicBezTo>
                  <a:cubicBezTo>
                    <a:pt x="5256" y="29073"/>
                    <a:pt x="5930" y="30799"/>
                    <a:pt x="6704" y="32445"/>
                  </a:cubicBezTo>
                  <a:cubicBezTo>
                    <a:pt x="7477" y="34091"/>
                    <a:pt x="8409" y="35638"/>
                    <a:pt x="9381" y="37105"/>
                  </a:cubicBezTo>
                  <a:cubicBezTo>
                    <a:pt x="9639" y="37462"/>
                    <a:pt x="9877" y="37839"/>
                    <a:pt x="10134" y="38176"/>
                  </a:cubicBezTo>
                  <a:cubicBezTo>
                    <a:pt x="10412" y="38533"/>
                    <a:pt x="10670" y="38890"/>
                    <a:pt x="10928" y="39227"/>
                  </a:cubicBezTo>
                  <a:cubicBezTo>
                    <a:pt x="11503" y="39901"/>
                    <a:pt x="12038" y="40576"/>
                    <a:pt x="12633" y="41210"/>
                  </a:cubicBezTo>
                  <a:cubicBezTo>
                    <a:pt x="13208" y="41865"/>
                    <a:pt x="13823" y="42460"/>
                    <a:pt x="14418" y="43054"/>
                  </a:cubicBezTo>
                  <a:cubicBezTo>
                    <a:pt x="15053" y="43630"/>
                    <a:pt x="15667" y="44205"/>
                    <a:pt x="16322" y="44720"/>
                  </a:cubicBezTo>
                  <a:cubicBezTo>
                    <a:pt x="16956" y="45276"/>
                    <a:pt x="17650" y="45751"/>
                    <a:pt x="18305" y="46247"/>
                  </a:cubicBezTo>
                  <a:cubicBezTo>
                    <a:pt x="18999" y="46723"/>
                    <a:pt x="19653" y="47199"/>
                    <a:pt x="20367" y="47616"/>
                  </a:cubicBezTo>
                  <a:cubicBezTo>
                    <a:pt x="21756" y="48468"/>
                    <a:pt x="23203" y="49202"/>
                    <a:pt x="24611" y="49876"/>
                  </a:cubicBezTo>
                  <a:cubicBezTo>
                    <a:pt x="26039" y="50570"/>
                    <a:pt x="27467" y="51225"/>
                    <a:pt x="28835" y="51919"/>
                  </a:cubicBezTo>
                  <a:cubicBezTo>
                    <a:pt x="30204" y="52613"/>
                    <a:pt x="31532" y="53327"/>
                    <a:pt x="32762" y="54160"/>
                  </a:cubicBezTo>
                  <a:cubicBezTo>
                    <a:pt x="34011" y="54973"/>
                    <a:pt x="35142" y="55905"/>
                    <a:pt x="36133" y="56956"/>
                  </a:cubicBezTo>
                  <a:cubicBezTo>
                    <a:pt x="37125" y="58007"/>
                    <a:pt x="37978" y="59157"/>
                    <a:pt x="38612" y="60387"/>
                  </a:cubicBezTo>
                  <a:cubicBezTo>
                    <a:pt x="39247" y="61636"/>
                    <a:pt x="39663" y="62965"/>
                    <a:pt x="39802" y="64294"/>
                  </a:cubicBezTo>
                  <a:cubicBezTo>
                    <a:pt x="39921" y="65642"/>
                    <a:pt x="39723" y="66991"/>
                    <a:pt x="39267" y="68200"/>
                  </a:cubicBezTo>
                  <a:cubicBezTo>
                    <a:pt x="38811" y="69430"/>
                    <a:pt x="38116" y="70541"/>
                    <a:pt x="37264" y="71492"/>
                  </a:cubicBezTo>
                  <a:cubicBezTo>
                    <a:pt x="35578" y="73396"/>
                    <a:pt x="33416" y="74705"/>
                    <a:pt x="31175" y="75558"/>
                  </a:cubicBezTo>
                  <a:cubicBezTo>
                    <a:pt x="30065" y="75974"/>
                    <a:pt x="28915" y="76272"/>
                    <a:pt x="27764" y="76470"/>
                  </a:cubicBezTo>
                  <a:cubicBezTo>
                    <a:pt x="26634" y="76668"/>
                    <a:pt x="25504" y="76787"/>
                    <a:pt x="24373" y="76867"/>
                  </a:cubicBezTo>
                  <a:cubicBezTo>
                    <a:pt x="22581" y="76994"/>
                    <a:pt x="20826" y="77006"/>
                    <a:pt x="19119" y="77006"/>
                  </a:cubicBezTo>
                  <a:cubicBezTo>
                    <a:pt x="18693" y="77006"/>
                    <a:pt x="18269" y="77006"/>
                    <a:pt x="17849" y="77006"/>
                  </a:cubicBezTo>
                  <a:cubicBezTo>
                    <a:pt x="16798" y="77006"/>
                    <a:pt x="15767" y="77025"/>
                    <a:pt x="14755" y="77045"/>
                  </a:cubicBezTo>
                  <a:cubicBezTo>
                    <a:pt x="14239" y="77065"/>
                    <a:pt x="13744" y="77105"/>
                    <a:pt x="13248" y="77125"/>
                  </a:cubicBezTo>
                  <a:cubicBezTo>
                    <a:pt x="12752" y="77184"/>
                    <a:pt x="12256" y="77224"/>
                    <a:pt x="11761" y="77303"/>
                  </a:cubicBezTo>
                  <a:cubicBezTo>
                    <a:pt x="11265" y="77363"/>
                    <a:pt x="10789" y="77482"/>
                    <a:pt x="10333" y="77561"/>
                  </a:cubicBezTo>
                  <a:cubicBezTo>
                    <a:pt x="9857" y="77680"/>
                    <a:pt x="9381" y="77759"/>
                    <a:pt x="8925" y="77898"/>
                  </a:cubicBezTo>
                  <a:cubicBezTo>
                    <a:pt x="8012" y="78156"/>
                    <a:pt x="7140" y="78473"/>
                    <a:pt x="6307" y="78830"/>
                  </a:cubicBezTo>
                  <a:cubicBezTo>
                    <a:pt x="5454" y="79167"/>
                    <a:pt x="4661" y="79584"/>
                    <a:pt x="3907" y="80020"/>
                  </a:cubicBezTo>
                  <a:cubicBezTo>
                    <a:pt x="3154" y="80476"/>
                    <a:pt x="2440" y="80952"/>
                    <a:pt x="1785" y="81487"/>
                  </a:cubicBezTo>
                  <a:cubicBezTo>
                    <a:pt x="1448" y="81745"/>
                    <a:pt x="1151" y="82023"/>
                    <a:pt x="833" y="82301"/>
                  </a:cubicBezTo>
                  <a:cubicBezTo>
                    <a:pt x="695" y="82439"/>
                    <a:pt x="556" y="82578"/>
                    <a:pt x="397" y="82737"/>
                  </a:cubicBezTo>
                  <a:lnTo>
                    <a:pt x="179" y="82955"/>
                  </a:lnTo>
                  <a:lnTo>
                    <a:pt x="40" y="83074"/>
                  </a:lnTo>
                  <a:cubicBezTo>
                    <a:pt x="40" y="83114"/>
                    <a:pt x="40" y="83173"/>
                    <a:pt x="40" y="83193"/>
                  </a:cubicBezTo>
                  <a:lnTo>
                    <a:pt x="40" y="83272"/>
                  </a:lnTo>
                  <a:cubicBezTo>
                    <a:pt x="40" y="84065"/>
                    <a:pt x="1" y="84859"/>
                    <a:pt x="1" y="85632"/>
                  </a:cubicBezTo>
                  <a:cubicBezTo>
                    <a:pt x="1" y="91800"/>
                    <a:pt x="596" y="96916"/>
                    <a:pt x="1190" y="101061"/>
                  </a:cubicBezTo>
                  <a:cubicBezTo>
                    <a:pt x="1805" y="105225"/>
                    <a:pt x="2440" y="108458"/>
                    <a:pt x="2975" y="110917"/>
                  </a:cubicBezTo>
                  <a:cubicBezTo>
                    <a:pt x="3511" y="113376"/>
                    <a:pt x="3927" y="115082"/>
                    <a:pt x="4205" y="116152"/>
                  </a:cubicBezTo>
                  <a:cubicBezTo>
                    <a:pt x="4344" y="116708"/>
                    <a:pt x="4443" y="117085"/>
                    <a:pt x="4522" y="117342"/>
                  </a:cubicBezTo>
                  <a:cubicBezTo>
                    <a:pt x="4562" y="117461"/>
                    <a:pt x="4582" y="117560"/>
                    <a:pt x="4601" y="117620"/>
                  </a:cubicBezTo>
                  <a:cubicBezTo>
                    <a:pt x="4621" y="117679"/>
                    <a:pt x="4621" y="117719"/>
                    <a:pt x="4621" y="117719"/>
                  </a:cubicBezTo>
                  <a:cubicBezTo>
                    <a:pt x="4621" y="117719"/>
                    <a:pt x="4621" y="117679"/>
                    <a:pt x="4621" y="117620"/>
                  </a:cubicBezTo>
                  <a:cubicBezTo>
                    <a:pt x="4601" y="117560"/>
                    <a:pt x="4582" y="117461"/>
                    <a:pt x="4562" y="117342"/>
                  </a:cubicBezTo>
                  <a:cubicBezTo>
                    <a:pt x="4502" y="117085"/>
                    <a:pt x="4403" y="116688"/>
                    <a:pt x="4284" y="116152"/>
                  </a:cubicBezTo>
                  <a:cubicBezTo>
                    <a:pt x="4026" y="115062"/>
                    <a:pt x="3610" y="113356"/>
                    <a:pt x="3094" y="110897"/>
                  </a:cubicBezTo>
                  <a:cubicBezTo>
                    <a:pt x="2579" y="108438"/>
                    <a:pt x="1944" y="105206"/>
                    <a:pt x="1349" y="101041"/>
                  </a:cubicBezTo>
                  <a:cubicBezTo>
                    <a:pt x="774" y="96896"/>
                    <a:pt x="219" y="91800"/>
                    <a:pt x="219" y="85632"/>
                  </a:cubicBezTo>
                  <a:cubicBezTo>
                    <a:pt x="219" y="84879"/>
                    <a:pt x="258" y="84085"/>
                    <a:pt x="258" y="83292"/>
                  </a:cubicBezTo>
                  <a:lnTo>
                    <a:pt x="258" y="83173"/>
                  </a:lnTo>
                  <a:lnTo>
                    <a:pt x="338" y="83094"/>
                  </a:lnTo>
                  <a:lnTo>
                    <a:pt x="556" y="82876"/>
                  </a:lnTo>
                  <a:cubicBezTo>
                    <a:pt x="695" y="82737"/>
                    <a:pt x="833" y="82598"/>
                    <a:pt x="992" y="82459"/>
                  </a:cubicBezTo>
                  <a:cubicBezTo>
                    <a:pt x="1290" y="82182"/>
                    <a:pt x="1587" y="81904"/>
                    <a:pt x="1924" y="81646"/>
                  </a:cubicBezTo>
                  <a:cubicBezTo>
                    <a:pt x="2579" y="81130"/>
                    <a:pt x="3293" y="80655"/>
                    <a:pt x="4026" y="80218"/>
                  </a:cubicBezTo>
                  <a:cubicBezTo>
                    <a:pt x="4780" y="79782"/>
                    <a:pt x="5553" y="79365"/>
                    <a:pt x="6406" y="79028"/>
                  </a:cubicBezTo>
                  <a:cubicBezTo>
                    <a:pt x="7239" y="78691"/>
                    <a:pt x="8092" y="78374"/>
                    <a:pt x="9004" y="78136"/>
                  </a:cubicBezTo>
                  <a:cubicBezTo>
                    <a:pt x="9440" y="77997"/>
                    <a:pt x="9916" y="77898"/>
                    <a:pt x="10372" y="77779"/>
                  </a:cubicBezTo>
                  <a:cubicBezTo>
                    <a:pt x="10848" y="77700"/>
                    <a:pt x="11324" y="77601"/>
                    <a:pt x="11800" y="77541"/>
                  </a:cubicBezTo>
                  <a:cubicBezTo>
                    <a:pt x="12276" y="77462"/>
                    <a:pt x="12772" y="77422"/>
                    <a:pt x="13268" y="77363"/>
                  </a:cubicBezTo>
                  <a:cubicBezTo>
                    <a:pt x="13764" y="77343"/>
                    <a:pt x="14259" y="77303"/>
                    <a:pt x="14755" y="77283"/>
                  </a:cubicBezTo>
                  <a:cubicBezTo>
                    <a:pt x="15767" y="77263"/>
                    <a:pt x="16798" y="77244"/>
                    <a:pt x="17849" y="77244"/>
                  </a:cubicBezTo>
                  <a:cubicBezTo>
                    <a:pt x="18550" y="77244"/>
                    <a:pt x="19259" y="77248"/>
                    <a:pt x="19977" y="77248"/>
                  </a:cubicBezTo>
                  <a:cubicBezTo>
                    <a:pt x="21414" y="77248"/>
                    <a:pt x="22886" y="77230"/>
                    <a:pt x="24393" y="77125"/>
                  </a:cubicBezTo>
                  <a:cubicBezTo>
                    <a:pt x="25524" y="77045"/>
                    <a:pt x="26674" y="76926"/>
                    <a:pt x="27824" y="76708"/>
                  </a:cubicBezTo>
                  <a:cubicBezTo>
                    <a:pt x="28974" y="76510"/>
                    <a:pt x="30124" y="76232"/>
                    <a:pt x="31275" y="75796"/>
                  </a:cubicBezTo>
                  <a:cubicBezTo>
                    <a:pt x="33535" y="74943"/>
                    <a:pt x="35737" y="73614"/>
                    <a:pt x="37482" y="71671"/>
                  </a:cubicBezTo>
                  <a:cubicBezTo>
                    <a:pt x="38335" y="70699"/>
                    <a:pt x="39049" y="69569"/>
                    <a:pt x="39524" y="68300"/>
                  </a:cubicBezTo>
                  <a:cubicBezTo>
                    <a:pt x="39981" y="67050"/>
                    <a:pt x="40199" y="65662"/>
                    <a:pt x="40060" y="64274"/>
                  </a:cubicBezTo>
                  <a:cubicBezTo>
                    <a:pt x="39941" y="62886"/>
                    <a:pt x="39505" y="61537"/>
                    <a:pt x="38850" y="60268"/>
                  </a:cubicBezTo>
                  <a:cubicBezTo>
                    <a:pt x="38196" y="58999"/>
                    <a:pt x="37343" y="57829"/>
                    <a:pt x="36332" y="56758"/>
                  </a:cubicBezTo>
                  <a:cubicBezTo>
                    <a:pt x="35340" y="55687"/>
                    <a:pt x="34170" y="54755"/>
                    <a:pt x="32921" y="53922"/>
                  </a:cubicBezTo>
                  <a:cubicBezTo>
                    <a:pt x="31671" y="53089"/>
                    <a:pt x="30343" y="52355"/>
                    <a:pt x="28954" y="51661"/>
                  </a:cubicBezTo>
                  <a:cubicBezTo>
                    <a:pt x="27586" y="50967"/>
                    <a:pt x="26158" y="50313"/>
                    <a:pt x="24750" y="49638"/>
                  </a:cubicBezTo>
                  <a:cubicBezTo>
                    <a:pt x="23322" y="48944"/>
                    <a:pt x="21894" y="48230"/>
                    <a:pt x="20506" y="47358"/>
                  </a:cubicBezTo>
                  <a:cubicBezTo>
                    <a:pt x="19812" y="46961"/>
                    <a:pt x="19158" y="46485"/>
                    <a:pt x="18464" y="46029"/>
                  </a:cubicBezTo>
                  <a:cubicBezTo>
                    <a:pt x="17809" y="45533"/>
                    <a:pt x="17135" y="45057"/>
                    <a:pt x="16500" y="44502"/>
                  </a:cubicBezTo>
                  <a:cubicBezTo>
                    <a:pt x="15866" y="43987"/>
                    <a:pt x="15251" y="43411"/>
                    <a:pt x="14616" y="42836"/>
                  </a:cubicBezTo>
                  <a:cubicBezTo>
                    <a:pt x="14021" y="42241"/>
                    <a:pt x="13407" y="41666"/>
                    <a:pt x="12851" y="41012"/>
                  </a:cubicBezTo>
                  <a:cubicBezTo>
                    <a:pt x="12256" y="40397"/>
                    <a:pt x="11721" y="39723"/>
                    <a:pt x="11166" y="39049"/>
                  </a:cubicBezTo>
                  <a:cubicBezTo>
                    <a:pt x="10908" y="38711"/>
                    <a:pt x="10650" y="38354"/>
                    <a:pt x="10392" y="38017"/>
                  </a:cubicBezTo>
                  <a:cubicBezTo>
                    <a:pt x="10115" y="37660"/>
                    <a:pt x="9877" y="37303"/>
                    <a:pt x="9639" y="36946"/>
                  </a:cubicBezTo>
                  <a:cubicBezTo>
                    <a:pt x="8647" y="35479"/>
                    <a:pt x="7735" y="33952"/>
                    <a:pt x="6981" y="32306"/>
                  </a:cubicBezTo>
                  <a:cubicBezTo>
                    <a:pt x="6208" y="30680"/>
                    <a:pt x="5534" y="28974"/>
                    <a:pt x="4998" y="27209"/>
                  </a:cubicBezTo>
                  <a:cubicBezTo>
                    <a:pt x="4482" y="25424"/>
                    <a:pt x="4125" y="23580"/>
                    <a:pt x="3888" y="21696"/>
                  </a:cubicBezTo>
                  <a:cubicBezTo>
                    <a:pt x="3412" y="17928"/>
                    <a:pt x="3550" y="14002"/>
                    <a:pt x="4244" y="10075"/>
                  </a:cubicBezTo>
                  <a:cubicBezTo>
                    <a:pt x="4601" y="8112"/>
                    <a:pt x="5117" y="6148"/>
                    <a:pt x="5811" y="4225"/>
                  </a:cubicBezTo>
                  <a:cubicBezTo>
                    <a:pt x="5970" y="3729"/>
                    <a:pt x="6188" y="3273"/>
                    <a:pt x="6366" y="2777"/>
                  </a:cubicBezTo>
                  <a:cubicBezTo>
                    <a:pt x="6466" y="2539"/>
                    <a:pt x="6565" y="2301"/>
                    <a:pt x="6664" y="2063"/>
                  </a:cubicBezTo>
                  <a:lnTo>
                    <a:pt x="7001" y="1369"/>
                  </a:lnTo>
                  <a:lnTo>
                    <a:pt x="7080" y="1210"/>
                  </a:lnTo>
                  <a:lnTo>
                    <a:pt x="7080" y="1389"/>
                  </a:lnTo>
                  <a:cubicBezTo>
                    <a:pt x="7100" y="1924"/>
                    <a:pt x="7140" y="2440"/>
                    <a:pt x="7160" y="2975"/>
                  </a:cubicBezTo>
                  <a:cubicBezTo>
                    <a:pt x="7437" y="7180"/>
                    <a:pt x="8231" y="11245"/>
                    <a:pt x="9381" y="15092"/>
                  </a:cubicBezTo>
                  <a:lnTo>
                    <a:pt x="9579" y="15826"/>
                  </a:lnTo>
                  <a:cubicBezTo>
                    <a:pt x="9658" y="16064"/>
                    <a:pt x="9738" y="16282"/>
                    <a:pt x="9817" y="16520"/>
                  </a:cubicBezTo>
                  <a:cubicBezTo>
                    <a:pt x="9976" y="16996"/>
                    <a:pt x="10134" y="17472"/>
                    <a:pt x="10313" y="17948"/>
                  </a:cubicBezTo>
                  <a:cubicBezTo>
                    <a:pt x="10452" y="18424"/>
                    <a:pt x="10650" y="18860"/>
                    <a:pt x="10828" y="19336"/>
                  </a:cubicBezTo>
                  <a:cubicBezTo>
                    <a:pt x="11007" y="19792"/>
                    <a:pt x="11185" y="20248"/>
                    <a:pt x="11364" y="20705"/>
                  </a:cubicBezTo>
                  <a:cubicBezTo>
                    <a:pt x="11761" y="21597"/>
                    <a:pt x="12157" y="22489"/>
                    <a:pt x="12554" y="23362"/>
                  </a:cubicBezTo>
                  <a:cubicBezTo>
                    <a:pt x="12772" y="23798"/>
                    <a:pt x="12990" y="24235"/>
                    <a:pt x="13208" y="24671"/>
                  </a:cubicBezTo>
                  <a:cubicBezTo>
                    <a:pt x="13426" y="25087"/>
                    <a:pt x="13645" y="25524"/>
                    <a:pt x="13883" y="25940"/>
                  </a:cubicBezTo>
                  <a:cubicBezTo>
                    <a:pt x="15707" y="29292"/>
                    <a:pt x="17829" y="32385"/>
                    <a:pt x="20169" y="35162"/>
                  </a:cubicBezTo>
                  <a:cubicBezTo>
                    <a:pt x="22509" y="37938"/>
                    <a:pt x="25067" y="40397"/>
                    <a:pt x="27705" y="42618"/>
                  </a:cubicBezTo>
                  <a:cubicBezTo>
                    <a:pt x="30323" y="44839"/>
                    <a:pt x="33000" y="46862"/>
                    <a:pt x="35598" y="48806"/>
                  </a:cubicBezTo>
                  <a:cubicBezTo>
                    <a:pt x="38196" y="50769"/>
                    <a:pt x="40734" y="52673"/>
                    <a:pt x="43094" y="54616"/>
                  </a:cubicBezTo>
                  <a:cubicBezTo>
                    <a:pt x="45474" y="56560"/>
                    <a:pt x="47695" y="58562"/>
                    <a:pt x="49698" y="60665"/>
                  </a:cubicBezTo>
                  <a:cubicBezTo>
                    <a:pt x="49936" y="60922"/>
                    <a:pt x="50174" y="61180"/>
                    <a:pt x="50432" y="61458"/>
                  </a:cubicBezTo>
                  <a:lnTo>
                    <a:pt x="50789" y="61835"/>
                  </a:lnTo>
                  <a:cubicBezTo>
                    <a:pt x="50908" y="61973"/>
                    <a:pt x="51027" y="62112"/>
                    <a:pt x="51146" y="62251"/>
                  </a:cubicBezTo>
                  <a:cubicBezTo>
                    <a:pt x="51602" y="62806"/>
                    <a:pt x="52058" y="63342"/>
                    <a:pt x="52494" y="63877"/>
                  </a:cubicBezTo>
                  <a:cubicBezTo>
                    <a:pt x="53367" y="64988"/>
                    <a:pt x="54180" y="66118"/>
                    <a:pt x="54874" y="67288"/>
                  </a:cubicBezTo>
                  <a:cubicBezTo>
                    <a:pt x="56262" y="69609"/>
                    <a:pt x="57234" y="72127"/>
                    <a:pt x="57492" y="74665"/>
                  </a:cubicBezTo>
                  <a:cubicBezTo>
                    <a:pt x="57730" y="77184"/>
                    <a:pt x="57274" y="79722"/>
                    <a:pt x="56123" y="81805"/>
                  </a:cubicBezTo>
                  <a:cubicBezTo>
                    <a:pt x="55528" y="82836"/>
                    <a:pt x="54755" y="83748"/>
                    <a:pt x="53863" y="84462"/>
                  </a:cubicBezTo>
                  <a:cubicBezTo>
                    <a:pt x="53426" y="84839"/>
                    <a:pt x="52950" y="85156"/>
                    <a:pt x="52474" y="85454"/>
                  </a:cubicBezTo>
                  <a:cubicBezTo>
                    <a:pt x="51979" y="85731"/>
                    <a:pt x="51483" y="85989"/>
                    <a:pt x="50967" y="86207"/>
                  </a:cubicBezTo>
                  <a:cubicBezTo>
                    <a:pt x="48905" y="87100"/>
                    <a:pt x="46743" y="87476"/>
                    <a:pt x="44661" y="87675"/>
                  </a:cubicBezTo>
                  <a:cubicBezTo>
                    <a:pt x="42578" y="87873"/>
                    <a:pt x="40556" y="87913"/>
                    <a:pt x="38592" y="88052"/>
                  </a:cubicBezTo>
                  <a:cubicBezTo>
                    <a:pt x="36629" y="88190"/>
                    <a:pt x="34765" y="88468"/>
                    <a:pt x="33000" y="88904"/>
                  </a:cubicBezTo>
                  <a:cubicBezTo>
                    <a:pt x="29450" y="89737"/>
                    <a:pt x="26337" y="91046"/>
                    <a:pt x="23620" y="92533"/>
                  </a:cubicBezTo>
                  <a:cubicBezTo>
                    <a:pt x="22271" y="93287"/>
                    <a:pt x="21022" y="94080"/>
                    <a:pt x="19872" y="94893"/>
                  </a:cubicBezTo>
                  <a:cubicBezTo>
                    <a:pt x="18721" y="95726"/>
                    <a:pt x="17650" y="96559"/>
                    <a:pt x="16699" y="97412"/>
                  </a:cubicBezTo>
                  <a:cubicBezTo>
                    <a:pt x="14755" y="99117"/>
                    <a:pt x="13169" y="100843"/>
                    <a:pt x="11860" y="102489"/>
                  </a:cubicBezTo>
                  <a:cubicBezTo>
                    <a:pt x="9242" y="105781"/>
                    <a:pt x="7695" y="108736"/>
                    <a:pt x="6704" y="111036"/>
                  </a:cubicBezTo>
                  <a:cubicBezTo>
                    <a:pt x="5712" y="113376"/>
                    <a:pt x="5256" y="115062"/>
                    <a:pt x="4978" y="116133"/>
                  </a:cubicBezTo>
                  <a:cubicBezTo>
                    <a:pt x="4839" y="116688"/>
                    <a:pt x="4760" y="117085"/>
                    <a:pt x="4701" y="117342"/>
                  </a:cubicBezTo>
                  <a:cubicBezTo>
                    <a:pt x="4681" y="117461"/>
                    <a:pt x="4661" y="117560"/>
                    <a:pt x="4641" y="117620"/>
                  </a:cubicBezTo>
                  <a:cubicBezTo>
                    <a:pt x="4621" y="117679"/>
                    <a:pt x="4621" y="117719"/>
                    <a:pt x="4621" y="117719"/>
                  </a:cubicBezTo>
                  <a:cubicBezTo>
                    <a:pt x="4621" y="117719"/>
                    <a:pt x="4641" y="117679"/>
                    <a:pt x="4661" y="117620"/>
                  </a:cubicBezTo>
                  <a:cubicBezTo>
                    <a:pt x="4681" y="117560"/>
                    <a:pt x="4701" y="117461"/>
                    <a:pt x="4740" y="117342"/>
                  </a:cubicBezTo>
                  <a:cubicBezTo>
                    <a:pt x="4800" y="117085"/>
                    <a:pt x="4899" y="116688"/>
                    <a:pt x="5038" y="116152"/>
                  </a:cubicBezTo>
                  <a:cubicBezTo>
                    <a:pt x="5335" y="115082"/>
                    <a:pt x="5811" y="113396"/>
                    <a:pt x="6823" y="111095"/>
                  </a:cubicBezTo>
                  <a:cubicBezTo>
                    <a:pt x="7834" y="108795"/>
                    <a:pt x="9381" y="105860"/>
                    <a:pt x="11999" y="102588"/>
                  </a:cubicBezTo>
                  <a:cubicBezTo>
                    <a:pt x="13307" y="100942"/>
                    <a:pt x="14874" y="99236"/>
                    <a:pt x="16818" y="97551"/>
                  </a:cubicBezTo>
                  <a:cubicBezTo>
                    <a:pt x="17789" y="96698"/>
                    <a:pt x="18860" y="95885"/>
                    <a:pt x="19991" y="95052"/>
                  </a:cubicBezTo>
                  <a:cubicBezTo>
                    <a:pt x="21141" y="94239"/>
                    <a:pt x="22390" y="93466"/>
                    <a:pt x="23739" y="92712"/>
                  </a:cubicBezTo>
                  <a:cubicBezTo>
                    <a:pt x="26416" y="91244"/>
                    <a:pt x="29529" y="89955"/>
                    <a:pt x="33059" y="89122"/>
                  </a:cubicBezTo>
                  <a:cubicBezTo>
                    <a:pt x="34805" y="88706"/>
                    <a:pt x="36669" y="88428"/>
                    <a:pt x="38612" y="88290"/>
                  </a:cubicBezTo>
                  <a:cubicBezTo>
                    <a:pt x="40556" y="88151"/>
                    <a:pt x="42598" y="88111"/>
                    <a:pt x="44681" y="87913"/>
                  </a:cubicBezTo>
                  <a:cubicBezTo>
                    <a:pt x="46783" y="87714"/>
                    <a:pt x="48964" y="87338"/>
                    <a:pt x="51066" y="86445"/>
                  </a:cubicBezTo>
                  <a:cubicBezTo>
                    <a:pt x="51582" y="86207"/>
                    <a:pt x="52098" y="85949"/>
                    <a:pt x="52593" y="85652"/>
                  </a:cubicBezTo>
                  <a:cubicBezTo>
                    <a:pt x="53109" y="85374"/>
                    <a:pt x="53585" y="85037"/>
                    <a:pt x="54041" y="84660"/>
                  </a:cubicBezTo>
                  <a:cubicBezTo>
                    <a:pt x="54953" y="83907"/>
                    <a:pt x="55727" y="82975"/>
                    <a:pt x="56341" y="81924"/>
                  </a:cubicBezTo>
                  <a:cubicBezTo>
                    <a:pt x="57551" y="79782"/>
                    <a:pt x="58007" y="77204"/>
                    <a:pt x="57749" y="74626"/>
                  </a:cubicBezTo>
                  <a:cubicBezTo>
                    <a:pt x="57492" y="72048"/>
                    <a:pt x="56500" y="69490"/>
                    <a:pt x="55112" y="67130"/>
                  </a:cubicBezTo>
                  <a:cubicBezTo>
                    <a:pt x="54398" y="65960"/>
                    <a:pt x="53605" y="64809"/>
                    <a:pt x="52712" y="63699"/>
                  </a:cubicBezTo>
                  <a:cubicBezTo>
                    <a:pt x="52276" y="63163"/>
                    <a:pt x="51820" y="62608"/>
                    <a:pt x="51344" y="62073"/>
                  </a:cubicBezTo>
                  <a:cubicBezTo>
                    <a:pt x="51245" y="61934"/>
                    <a:pt x="51126" y="61795"/>
                    <a:pt x="51007" y="61656"/>
                  </a:cubicBezTo>
                  <a:lnTo>
                    <a:pt x="50630" y="61260"/>
                  </a:lnTo>
                  <a:cubicBezTo>
                    <a:pt x="50392" y="61002"/>
                    <a:pt x="50134" y="60724"/>
                    <a:pt x="49896" y="60466"/>
                  </a:cubicBezTo>
                  <a:cubicBezTo>
                    <a:pt x="47893" y="58344"/>
                    <a:pt x="45652" y="56341"/>
                    <a:pt x="43273" y="54398"/>
                  </a:cubicBezTo>
                  <a:cubicBezTo>
                    <a:pt x="40893" y="52435"/>
                    <a:pt x="38374" y="50531"/>
                    <a:pt x="35776" y="48587"/>
                  </a:cubicBezTo>
                  <a:cubicBezTo>
                    <a:pt x="33178" y="46624"/>
                    <a:pt x="30501" y="44601"/>
                    <a:pt x="27883" y="42380"/>
                  </a:cubicBezTo>
                  <a:cubicBezTo>
                    <a:pt x="25266" y="40179"/>
                    <a:pt x="22707" y="37740"/>
                    <a:pt x="20387" y="34963"/>
                  </a:cubicBezTo>
                  <a:cubicBezTo>
                    <a:pt x="18067" y="32207"/>
                    <a:pt x="15965" y="29133"/>
                    <a:pt x="14140" y="25801"/>
                  </a:cubicBezTo>
                  <a:cubicBezTo>
                    <a:pt x="13902" y="25385"/>
                    <a:pt x="13684" y="24948"/>
                    <a:pt x="13466" y="24532"/>
                  </a:cubicBezTo>
                  <a:cubicBezTo>
                    <a:pt x="13248" y="24096"/>
                    <a:pt x="13050" y="23679"/>
                    <a:pt x="12831" y="23243"/>
                  </a:cubicBezTo>
                  <a:cubicBezTo>
                    <a:pt x="12415" y="22370"/>
                    <a:pt x="12038" y="21478"/>
                    <a:pt x="11642" y="20586"/>
                  </a:cubicBezTo>
                  <a:cubicBezTo>
                    <a:pt x="11463" y="20129"/>
                    <a:pt x="11285" y="19673"/>
                    <a:pt x="11106" y="19217"/>
                  </a:cubicBezTo>
                  <a:cubicBezTo>
                    <a:pt x="10928" y="18761"/>
                    <a:pt x="10729" y="18305"/>
                    <a:pt x="10571" y="17849"/>
                  </a:cubicBezTo>
                  <a:cubicBezTo>
                    <a:pt x="10412" y="17373"/>
                    <a:pt x="10253" y="16917"/>
                    <a:pt x="10095" y="16441"/>
                  </a:cubicBezTo>
                  <a:cubicBezTo>
                    <a:pt x="10015" y="16203"/>
                    <a:pt x="9936" y="15965"/>
                    <a:pt x="9857" y="15727"/>
                  </a:cubicBezTo>
                  <a:lnTo>
                    <a:pt x="9658" y="15013"/>
                  </a:lnTo>
                  <a:cubicBezTo>
                    <a:pt x="8508" y="11186"/>
                    <a:pt x="7735" y="7140"/>
                    <a:pt x="7437" y="2956"/>
                  </a:cubicBezTo>
                  <a:cubicBezTo>
                    <a:pt x="7418" y="2420"/>
                    <a:pt x="7398" y="1905"/>
                    <a:pt x="7378" y="1389"/>
                  </a:cubicBezTo>
                  <a:cubicBezTo>
                    <a:pt x="7358" y="913"/>
                    <a:pt x="7338" y="457"/>
                    <a:pt x="72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
            <p:cNvSpPr/>
            <p:nvPr/>
          </p:nvSpPr>
          <p:spPr>
            <a:xfrm>
              <a:off x="-422760" y="673655"/>
              <a:ext cx="482787" cy="497958"/>
            </a:xfrm>
            <a:custGeom>
              <a:rect b="b" l="l" r="r" t="t"/>
              <a:pathLst>
                <a:path extrusionOk="0" h="15526" w="15053">
                  <a:moveTo>
                    <a:pt x="8831" y="1"/>
                  </a:moveTo>
                  <a:cubicBezTo>
                    <a:pt x="8528" y="1"/>
                    <a:pt x="8220" y="23"/>
                    <a:pt x="7913" y="68"/>
                  </a:cubicBezTo>
                  <a:cubicBezTo>
                    <a:pt x="6703" y="266"/>
                    <a:pt x="5613" y="762"/>
                    <a:pt x="4680" y="1357"/>
                  </a:cubicBezTo>
                  <a:cubicBezTo>
                    <a:pt x="3748" y="1972"/>
                    <a:pt x="2955" y="2685"/>
                    <a:pt x="2321" y="3439"/>
                  </a:cubicBezTo>
                  <a:cubicBezTo>
                    <a:pt x="1012" y="4966"/>
                    <a:pt x="278" y="6672"/>
                    <a:pt x="99" y="8258"/>
                  </a:cubicBezTo>
                  <a:cubicBezTo>
                    <a:pt x="0" y="9071"/>
                    <a:pt x="60" y="9825"/>
                    <a:pt x="238" y="10519"/>
                  </a:cubicBezTo>
                  <a:cubicBezTo>
                    <a:pt x="397" y="11193"/>
                    <a:pt x="675" y="11808"/>
                    <a:pt x="1012" y="12323"/>
                  </a:cubicBezTo>
                  <a:cubicBezTo>
                    <a:pt x="1349" y="12839"/>
                    <a:pt x="1726" y="13275"/>
                    <a:pt x="2102" y="13632"/>
                  </a:cubicBezTo>
                  <a:cubicBezTo>
                    <a:pt x="2479" y="14009"/>
                    <a:pt x="2876" y="14307"/>
                    <a:pt x="3272" y="14525"/>
                  </a:cubicBezTo>
                  <a:cubicBezTo>
                    <a:pt x="3649" y="14743"/>
                    <a:pt x="4026" y="14902"/>
                    <a:pt x="4383" y="15021"/>
                  </a:cubicBezTo>
                  <a:cubicBezTo>
                    <a:pt x="4740" y="15159"/>
                    <a:pt x="5077" y="15239"/>
                    <a:pt x="5375" y="15298"/>
                  </a:cubicBezTo>
                  <a:cubicBezTo>
                    <a:pt x="5969" y="15417"/>
                    <a:pt x="6445" y="15477"/>
                    <a:pt x="6802" y="15496"/>
                  </a:cubicBezTo>
                  <a:cubicBezTo>
                    <a:pt x="7159" y="15516"/>
                    <a:pt x="7417" y="15516"/>
                    <a:pt x="7576" y="15516"/>
                  </a:cubicBezTo>
                  <a:cubicBezTo>
                    <a:pt x="7734" y="15496"/>
                    <a:pt x="7814" y="15496"/>
                    <a:pt x="7814" y="15477"/>
                  </a:cubicBezTo>
                  <a:cubicBezTo>
                    <a:pt x="7814" y="15457"/>
                    <a:pt x="7536" y="15457"/>
                    <a:pt x="6822" y="15377"/>
                  </a:cubicBezTo>
                  <a:cubicBezTo>
                    <a:pt x="6465" y="15338"/>
                    <a:pt x="5989" y="15278"/>
                    <a:pt x="5414" y="15139"/>
                  </a:cubicBezTo>
                  <a:cubicBezTo>
                    <a:pt x="5117" y="15060"/>
                    <a:pt x="4799" y="14981"/>
                    <a:pt x="4462" y="14842"/>
                  </a:cubicBezTo>
                  <a:cubicBezTo>
                    <a:pt x="4125" y="14723"/>
                    <a:pt x="3748" y="14564"/>
                    <a:pt x="3372" y="14346"/>
                  </a:cubicBezTo>
                  <a:cubicBezTo>
                    <a:pt x="2995" y="14108"/>
                    <a:pt x="2618" y="13831"/>
                    <a:pt x="2261" y="13474"/>
                  </a:cubicBezTo>
                  <a:cubicBezTo>
                    <a:pt x="1904" y="13117"/>
                    <a:pt x="1527" y="12700"/>
                    <a:pt x="1230" y="12185"/>
                  </a:cubicBezTo>
                  <a:cubicBezTo>
                    <a:pt x="912" y="11689"/>
                    <a:pt x="655" y="11094"/>
                    <a:pt x="476" y="10439"/>
                  </a:cubicBezTo>
                  <a:cubicBezTo>
                    <a:pt x="337" y="9785"/>
                    <a:pt x="278" y="9051"/>
                    <a:pt x="377" y="8298"/>
                  </a:cubicBezTo>
                  <a:cubicBezTo>
                    <a:pt x="536" y="6771"/>
                    <a:pt x="1269" y="5105"/>
                    <a:pt x="2539" y="3637"/>
                  </a:cubicBezTo>
                  <a:cubicBezTo>
                    <a:pt x="3173" y="2904"/>
                    <a:pt x="3927" y="2190"/>
                    <a:pt x="4839" y="1615"/>
                  </a:cubicBezTo>
                  <a:cubicBezTo>
                    <a:pt x="5751" y="1039"/>
                    <a:pt x="6802" y="564"/>
                    <a:pt x="7972" y="365"/>
                  </a:cubicBezTo>
                  <a:cubicBezTo>
                    <a:pt x="8264" y="320"/>
                    <a:pt x="8557" y="298"/>
                    <a:pt x="8847" y="298"/>
                  </a:cubicBezTo>
                  <a:cubicBezTo>
                    <a:pt x="9701" y="298"/>
                    <a:pt x="10529" y="491"/>
                    <a:pt x="11225" y="861"/>
                  </a:cubicBezTo>
                  <a:cubicBezTo>
                    <a:pt x="12177" y="1357"/>
                    <a:pt x="12871" y="2130"/>
                    <a:pt x="13386" y="2943"/>
                  </a:cubicBezTo>
                  <a:cubicBezTo>
                    <a:pt x="13644" y="3360"/>
                    <a:pt x="13882" y="3776"/>
                    <a:pt x="14061" y="4212"/>
                  </a:cubicBezTo>
                  <a:cubicBezTo>
                    <a:pt x="14239" y="4629"/>
                    <a:pt x="14378" y="5045"/>
                    <a:pt x="14497" y="5462"/>
                  </a:cubicBezTo>
                  <a:cubicBezTo>
                    <a:pt x="14695" y="6315"/>
                    <a:pt x="14775" y="7148"/>
                    <a:pt x="14775" y="7921"/>
                  </a:cubicBezTo>
                  <a:cubicBezTo>
                    <a:pt x="14755" y="9468"/>
                    <a:pt x="14497" y="10836"/>
                    <a:pt x="14041" y="11927"/>
                  </a:cubicBezTo>
                  <a:cubicBezTo>
                    <a:pt x="13585" y="13037"/>
                    <a:pt x="12930" y="13831"/>
                    <a:pt x="12197" y="14326"/>
                  </a:cubicBezTo>
                  <a:cubicBezTo>
                    <a:pt x="11483" y="14822"/>
                    <a:pt x="10789" y="15040"/>
                    <a:pt x="10213" y="15179"/>
                  </a:cubicBezTo>
                  <a:cubicBezTo>
                    <a:pt x="9638" y="15318"/>
                    <a:pt x="9162" y="15377"/>
                    <a:pt x="8805" y="15397"/>
                  </a:cubicBezTo>
                  <a:cubicBezTo>
                    <a:pt x="8091" y="15457"/>
                    <a:pt x="7814" y="15457"/>
                    <a:pt x="7814" y="15477"/>
                  </a:cubicBezTo>
                  <a:cubicBezTo>
                    <a:pt x="7814" y="15496"/>
                    <a:pt x="7873" y="15516"/>
                    <a:pt x="8032" y="15516"/>
                  </a:cubicBezTo>
                  <a:cubicBezTo>
                    <a:pt x="8138" y="15516"/>
                    <a:pt x="8288" y="15525"/>
                    <a:pt x="8481" y="15525"/>
                  </a:cubicBezTo>
                  <a:cubicBezTo>
                    <a:pt x="8578" y="15525"/>
                    <a:pt x="8686" y="15523"/>
                    <a:pt x="8805" y="15516"/>
                  </a:cubicBezTo>
                  <a:cubicBezTo>
                    <a:pt x="9162" y="15496"/>
                    <a:pt x="9638" y="15457"/>
                    <a:pt x="10253" y="15338"/>
                  </a:cubicBezTo>
                  <a:cubicBezTo>
                    <a:pt x="10828" y="15219"/>
                    <a:pt x="11562" y="15001"/>
                    <a:pt x="12316" y="14485"/>
                  </a:cubicBezTo>
                  <a:cubicBezTo>
                    <a:pt x="13069" y="13989"/>
                    <a:pt x="13783" y="13156"/>
                    <a:pt x="14259" y="12026"/>
                  </a:cubicBezTo>
                  <a:cubicBezTo>
                    <a:pt x="14735" y="10876"/>
                    <a:pt x="15013" y="9488"/>
                    <a:pt x="15032" y="7921"/>
                  </a:cubicBezTo>
                  <a:cubicBezTo>
                    <a:pt x="15052" y="7128"/>
                    <a:pt x="14973" y="6275"/>
                    <a:pt x="14755" y="5402"/>
                  </a:cubicBezTo>
                  <a:cubicBezTo>
                    <a:pt x="14656" y="4966"/>
                    <a:pt x="14517" y="4530"/>
                    <a:pt x="14318" y="4093"/>
                  </a:cubicBezTo>
                  <a:cubicBezTo>
                    <a:pt x="14140" y="3657"/>
                    <a:pt x="13902" y="3221"/>
                    <a:pt x="13644" y="2804"/>
                  </a:cubicBezTo>
                  <a:cubicBezTo>
                    <a:pt x="13109" y="1952"/>
                    <a:pt x="12355" y="1139"/>
                    <a:pt x="11364" y="603"/>
                  </a:cubicBezTo>
                  <a:cubicBezTo>
                    <a:pt x="10620" y="202"/>
                    <a:pt x="9742" y="1"/>
                    <a:pt x="883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
            <p:cNvSpPr/>
            <p:nvPr/>
          </p:nvSpPr>
          <p:spPr>
            <a:xfrm>
              <a:off x="2942516" y="746652"/>
              <a:ext cx="896234" cy="1089727"/>
            </a:xfrm>
            <a:custGeom>
              <a:rect b="b" l="l" r="r" t="t"/>
              <a:pathLst>
                <a:path extrusionOk="0" h="33977" w="27944">
                  <a:moveTo>
                    <a:pt x="6112" y="0"/>
                  </a:moveTo>
                  <a:cubicBezTo>
                    <a:pt x="5238" y="0"/>
                    <a:pt x="4308" y="79"/>
                    <a:pt x="3352" y="350"/>
                  </a:cubicBezTo>
                  <a:cubicBezTo>
                    <a:pt x="2777" y="528"/>
                    <a:pt x="2182" y="786"/>
                    <a:pt x="1647" y="1203"/>
                  </a:cubicBezTo>
                  <a:cubicBezTo>
                    <a:pt x="1112" y="1599"/>
                    <a:pt x="675" y="2155"/>
                    <a:pt x="398" y="2829"/>
                  </a:cubicBezTo>
                  <a:cubicBezTo>
                    <a:pt x="120" y="3483"/>
                    <a:pt x="1" y="4217"/>
                    <a:pt x="21" y="4971"/>
                  </a:cubicBezTo>
                  <a:cubicBezTo>
                    <a:pt x="21" y="5724"/>
                    <a:pt x="140" y="6478"/>
                    <a:pt x="338" y="7251"/>
                  </a:cubicBezTo>
                  <a:cubicBezTo>
                    <a:pt x="735" y="8798"/>
                    <a:pt x="1587" y="10285"/>
                    <a:pt x="2658" y="11713"/>
                  </a:cubicBezTo>
                  <a:cubicBezTo>
                    <a:pt x="3729" y="13121"/>
                    <a:pt x="5038" y="14470"/>
                    <a:pt x="6268" y="15997"/>
                  </a:cubicBezTo>
                  <a:cubicBezTo>
                    <a:pt x="6882" y="16770"/>
                    <a:pt x="7477" y="17564"/>
                    <a:pt x="7993" y="18476"/>
                  </a:cubicBezTo>
                  <a:cubicBezTo>
                    <a:pt x="8489" y="19368"/>
                    <a:pt x="8866" y="20360"/>
                    <a:pt x="9203" y="21391"/>
                  </a:cubicBezTo>
                  <a:cubicBezTo>
                    <a:pt x="9520" y="22442"/>
                    <a:pt x="9778" y="23533"/>
                    <a:pt x="10055" y="24643"/>
                  </a:cubicBezTo>
                  <a:cubicBezTo>
                    <a:pt x="10333" y="25754"/>
                    <a:pt x="10650" y="26904"/>
                    <a:pt x="11126" y="28034"/>
                  </a:cubicBezTo>
                  <a:cubicBezTo>
                    <a:pt x="11582" y="29165"/>
                    <a:pt x="12217" y="30216"/>
                    <a:pt x="13010" y="31069"/>
                  </a:cubicBezTo>
                  <a:cubicBezTo>
                    <a:pt x="13407" y="31505"/>
                    <a:pt x="13843" y="31882"/>
                    <a:pt x="14299" y="32219"/>
                  </a:cubicBezTo>
                  <a:cubicBezTo>
                    <a:pt x="14755" y="32556"/>
                    <a:pt x="15251" y="32853"/>
                    <a:pt x="15747" y="33091"/>
                  </a:cubicBezTo>
                  <a:cubicBezTo>
                    <a:pt x="16758" y="33567"/>
                    <a:pt x="17810" y="33865"/>
                    <a:pt x="18861" y="33944"/>
                  </a:cubicBezTo>
                  <a:cubicBezTo>
                    <a:pt x="19094" y="33966"/>
                    <a:pt x="19326" y="33976"/>
                    <a:pt x="19556" y="33976"/>
                  </a:cubicBezTo>
                  <a:cubicBezTo>
                    <a:pt x="20379" y="33976"/>
                    <a:pt x="21175" y="33844"/>
                    <a:pt x="21934" y="33627"/>
                  </a:cubicBezTo>
                  <a:cubicBezTo>
                    <a:pt x="23858" y="33032"/>
                    <a:pt x="25425" y="31802"/>
                    <a:pt x="26456" y="30335"/>
                  </a:cubicBezTo>
                  <a:cubicBezTo>
                    <a:pt x="26972" y="29601"/>
                    <a:pt x="27348" y="28788"/>
                    <a:pt x="27567" y="27975"/>
                  </a:cubicBezTo>
                  <a:cubicBezTo>
                    <a:pt x="27805" y="27162"/>
                    <a:pt x="27924" y="26349"/>
                    <a:pt x="27943" y="25556"/>
                  </a:cubicBezTo>
                  <a:cubicBezTo>
                    <a:pt x="27943" y="24762"/>
                    <a:pt x="27884" y="23989"/>
                    <a:pt x="27765" y="23255"/>
                  </a:cubicBezTo>
                  <a:cubicBezTo>
                    <a:pt x="27646" y="22521"/>
                    <a:pt x="27487" y="21807"/>
                    <a:pt x="27309" y="21153"/>
                  </a:cubicBezTo>
                  <a:cubicBezTo>
                    <a:pt x="26932" y="19804"/>
                    <a:pt x="26496" y="18575"/>
                    <a:pt x="26059" y="17464"/>
                  </a:cubicBezTo>
                  <a:cubicBezTo>
                    <a:pt x="25187" y="15204"/>
                    <a:pt x="24354" y="13300"/>
                    <a:pt x="23541" y="11713"/>
                  </a:cubicBezTo>
                  <a:cubicBezTo>
                    <a:pt x="21954" y="8540"/>
                    <a:pt x="20447" y="6716"/>
                    <a:pt x="19475" y="5645"/>
                  </a:cubicBezTo>
                  <a:cubicBezTo>
                    <a:pt x="19218" y="5387"/>
                    <a:pt x="19019" y="5169"/>
                    <a:pt x="18841" y="4971"/>
                  </a:cubicBezTo>
                  <a:cubicBezTo>
                    <a:pt x="18642" y="4792"/>
                    <a:pt x="18484" y="4653"/>
                    <a:pt x="18385" y="4554"/>
                  </a:cubicBezTo>
                  <a:cubicBezTo>
                    <a:pt x="18166" y="4354"/>
                    <a:pt x="18048" y="4254"/>
                    <a:pt x="18030" y="4254"/>
                  </a:cubicBezTo>
                  <a:cubicBezTo>
                    <a:pt x="18028" y="4254"/>
                    <a:pt x="18028" y="4255"/>
                    <a:pt x="18028" y="4257"/>
                  </a:cubicBezTo>
                  <a:cubicBezTo>
                    <a:pt x="18008" y="4257"/>
                    <a:pt x="18107" y="4356"/>
                    <a:pt x="18325" y="4594"/>
                  </a:cubicBezTo>
                  <a:cubicBezTo>
                    <a:pt x="18444" y="4713"/>
                    <a:pt x="18603" y="4852"/>
                    <a:pt x="18761" y="5030"/>
                  </a:cubicBezTo>
                  <a:cubicBezTo>
                    <a:pt x="18940" y="5228"/>
                    <a:pt x="19138" y="5447"/>
                    <a:pt x="19396" y="5724"/>
                  </a:cubicBezTo>
                  <a:cubicBezTo>
                    <a:pt x="20328" y="6815"/>
                    <a:pt x="21796" y="8639"/>
                    <a:pt x="23362" y="11812"/>
                  </a:cubicBezTo>
                  <a:cubicBezTo>
                    <a:pt x="24156" y="13379"/>
                    <a:pt x="24988" y="15283"/>
                    <a:pt x="25841" y="17544"/>
                  </a:cubicBezTo>
                  <a:cubicBezTo>
                    <a:pt x="26258" y="18674"/>
                    <a:pt x="26694" y="19884"/>
                    <a:pt x="27071" y="21212"/>
                  </a:cubicBezTo>
                  <a:cubicBezTo>
                    <a:pt x="27229" y="21867"/>
                    <a:pt x="27388" y="22561"/>
                    <a:pt x="27507" y="23295"/>
                  </a:cubicBezTo>
                  <a:cubicBezTo>
                    <a:pt x="27626" y="24009"/>
                    <a:pt x="27686" y="24762"/>
                    <a:pt x="27666" y="25536"/>
                  </a:cubicBezTo>
                  <a:cubicBezTo>
                    <a:pt x="27646" y="26309"/>
                    <a:pt x="27547" y="27122"/>
                    <a:pt x="27309" y="27896"/>
                  </a:cubicBezTo>
                  <a:cubicBezTo>
                    <a:pt x="27071" y="28689"/>
                    <a:pt x="26734" y="29462"/>
                    <a:pt x="26238" y="30176"/>
                  </a:cubicBezTo>
                  <a:cubicBezTo>
                    <a:pt x="25246" y="31584"/>
                    <a:pt x="23699" y="32774"/>
                    <a:pt x="21855" y="33329"/>
                  </a:cubicBezTo>
                  <a:cubicBezTo>
                    <a:pt x="21124" y="33555"/>
                    <a:pt x="20348" y="33671"/>
                    <a:pt x="19556" y="33671"/>
                  </a:cubicBezTo>
                  <a:cubicBezTo>
                    <a:pt x="18329" y="33671"/>
                    <a:pt x="17067" y="33392"/>
                    <a:pt x="15886" y="32814"/>
                  </a:cubicBezTo>
                  <a:cubicBezTo>
                    <a:pt x="15390" y="32576"/>
                    <a:pt x="14934" y="32298"/>
                    <a:pt x="14478" y="31981"/>
                  </a:cubicBezTo>
                  <a:cubicBezTo>
                    <a:pt x="14022" y="31644"/>
                    <a:pt x="13605" y="31287"/>
                    <a:pt x="13228" y="30870"/>
                  </a:cubicBezTo>
                  <a:cubicBezTo>
                    <a:pt x="12455" y="30037"/>
                    <a:pt x="11860" y="29026"/>
                    <a:pt x="11404" y="27915"/>
                  </a:cubicBezTo>
                  <a:cubicBezTo>
                    <a:pt x="10492" y="25694"/>
                    <a:pt x="10135" y="23414"/>
                    <a:pt x="9480" y="21312"/>
                  </a:cubicBezTo>
                  <a:cubicBezTo>
                    <a:pt x="9163" y="20261"/>
                    <a:pt x="8766" y="19249"/>
                    <a:pt x="8251" y="18317"/>
                  </a:cubicBezTo>
                  <a:cubicBezTo>
                    <a:pt x="7735" y="17405"/>
                    <a:pt x="7120" y="16592"/>
                    <a:pt x="6506" y="15818"/>
                  </a:cubicBezTo>
                  <a:cubicBezTo>
                    <a:pt x="5256" y="14272"/>
                    <a:pt x="3947" y="12923"/>
                    <a:pt x="2896" y="11535"/>
                  </a:cubicBezTo>
                  <a:cubicBezTo>
                    <a:pt x="1825" y="10147"/>
                    <a:pt x="993" y="8679"/>
                    <a:pt x="596" y="7172"/>
                  </a:cubicBezTo>
                  <a:cubicBezTo>
                    <a:pt x="417" y="6438"/>
                    <a:pt x="298" y="5685"/>
                    <a:pt x="279" y="4951"/>
                  </a:cubicBezTo>
                  <a:cubicBezTo>
                    <a:pt x="279" y="4237"/>
                    <a:pt x="378" y="3543"/>
                    <a:pt x="636" y="2908"/>
                  </a:cubicBezTo>
                  <a:cubicBezTo>
                    <a:pt x="893" y="2293"/>
                    <a:pt x="1310" y="1778"/>
                    <a:pt x="1806" y="1401"/>
                  </a:cubicBezTo>
                  <a:cubicBezTo>
                    <a:pt x="2301" y="1004"/>
                    <a:pt x="2876" y="747"/>
                    <a:pt x="3432" y="588"/>
                  </a:cubicBezTo>
                  <a:cubicBezTo>
                    <a:pt x="4359" y="300"/>
                    <a:pt x="5261" y="219"/>
                    <a:pt x="6116" y="219"/>
                  </a:cubicBezTo>
                  <a:cubicBezTo>
                    <a:pt x="6321" y="219"/>
                    <a:pt x="6524" y="223"/>
                    <a:pt x="6724" y="231"/>
                  </a:cubicBezTo>
                  <a:cubicBezTo>
                    <a:pt x="7755" y="271"/>
                    <a:pt x="8707" y="409"/>
                    <a:pt x="9579" y="588"/>
                  </a:cubicBezTo>
                  <a:cubicBezTo>
                    <a:pt x="11305" y="945"/>
                    <a:pt x="12693" y="1421"/>
                    <a:pt x="13804" y="1877"/>
                  </a:cubicBezTo>
                  <a:cubicBezTo>
                    <a:pt x="14914" y="2313"/>
                    <a:pt x="15747" y="2750"/>
                    <a:pt x="16382" y="3126"/>
                  </a:cubicBezTo>
                  <a:cubicBezTo>
                    <a:pt x="16996" y="3483"/>
                    <a:pt x="17393" y="3781"/>
                    <a:pt x="17651" y="3979"/>
                  </a:cubicBezTo>
                  <a:cubicBezTo>
                    <a:pt x="17909" y="4158"/>
                    <a:pt x="18008" y="4257"/>
                    <a:pt x="18028" y="4257"/>
                  </a:cubicBezTo>
                  <a:cubicBezTo>
                    <a:pt x="18028" y="4237"/>
                    <a:pt x="18008" y="4217"/>
                    <a:pt x="17948" y="4177"/>
                  </a:cubicBezTo>
                  <a:cubicBezTo>
                    <a:pt x="17889" y="4118"/>
                    <a:pt x="17810" y="4039"/>
                    <a:pt x="17691" y="3939"/>
                  </a:cubicBezTo>
                  <a:cubicBezTo>
                    <a:pt x="17433" y="3721"/>
                    <a:pt x="17036" y="3424"/>
                    <a:pt x="16421" y="3027"/>
                  </a:cubicBezTo>
                  <a:cubicBezTo>
                    <a:pt x="15807" y="2650"/>
                    <a:pt x="14974" y="2194"/>
                    <a:pt x="13863" y="1718"/>
                  </a:cubicBezTo>
                  <a:cubicBezTo>
                    <a:pt x="12753" y="1262"/>
                    <a:pt x="11344" y="766"/>
                    <a:pt x="9619" y="390"/>
                  </a:cubicBezTo>
                  <a:cubicBezTo>
                    <a:pt x="8747" y="211"/>
                    <a:pt x="7775" y="53"/>
                    <a:pt x="6744" y="13"/>
                  </a:cubicBezTo>
                  <a:cubicBezTo>
                    <a:pt x="6537" y="5"/>
                    <a:pt x="6326" y="0"/>
                    <a:pt x="61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
            <p:cNvSpPr/>
            <p:nvPr/>
          </p:nvSpPr>
          <p:spPr>
            <a:xfrm>
              <a:off x="7309611" y="-1168076"/>
              <a:ext cx="1858537" cy="3787730"/>
            </a:xfrm>
            <a:custGeom>
              <a:rect b="b" l="l" r="r" t="t"/>
              <a:pathLst>
                <a:path extrusionOk="0" h="118099" w="57948">
                  <a:moveTo>
                    <a:pt x="50669" y="1"/>
                  </a:moveTo>
                  <a:cubicBezTo>
                    <a:pt x="50669" y="6"/>
                    <a:pt x="50669" y="13"/>
                    <a:pt x="50669" y="21"/>
                  </a:cubicBezTo>
                  <a:lnTo>
                    <a:pt x="50669" y="80"/>
                  </a:lnTo>
                  <a:lnTo>
                    <a:pt x="50649" y="179"/>
                  </a:lnTo>
                  <a:lnTo>
                    <a:pt x="50649" y="398"/>
                  </a:lnTo>
                  <a:cubicBezTo>
                    <a:pt x="50630" y="556"/>
                    <a:pt x="50630" y="695"/>
                    <a:pt x="50630" y="854"/>
                  </a:cubicBezTo>
                  <a:cubicBezTo>
                    <a:pt x="50610" y="1211"/>
                    <a:pt x="50590" y="1587"/>
                    <a:pt x="50570" y="1964"/>
                  </a:cubicBezTo>
                  <a:cubicBezTo>
                    <a:pt x="50550" y="2321"/>
                    <a:pt x="50530" y="2698"/>
                    <a:pt x="50511" y="3055"/>
                  </a:cubicBezTo>
                  <a:cubicBezTo>
                    <a:pt x="50431" y="3789"/>
                    <a:pt x="50372" y="4542"/>
                    <a:pt x="50292" y="5316"/>
                  </a:cubicBezTo>
                  <a:cubicBezTo>
                    <a:pt x="49935" y="8370"/>
                    <a:pt x="49281" y="11642"/>
                    <a:pt x="48230" y="15112"/>
                  </a:cubicBezTo>
                  <a:cubicBezTo>
                    <a:pt x="48111" y="15549"/>
                    <a:pt x="47952" y="15985"/>
                    <a:pt x="47813" y="16421"/>
                  </a:cubicBezTo>
                  <a:cubicBezTo>
                    <a:pt x="47655" y="16857"/>
                    <a:pt x="47516" y="17294"/>
                    <a:pt x="47357" y="17730"/>
                  </a:cubicBezTo>
                  <a:cubicBezTo>
                    <a:pt x="47278" y="17948"/>
                    <a:pt x="47199" y="18186"/>
                    <a:pt x="47119" y="18404"/>
                  </a:cubicBezTo>
                  <a:cubicBezTo>
                    <a:pt x="47020" y="18622"/>
                    <a:pt x="46941" y="18841"/>
                    <a:pt x="46842" y="19059"/>
                  </a:cubicBezTo>
                  <a:cubicBezTo>
                    <a:pt x="46683" y="19515"/>
                    <a:pt x="46505" y="19951"/>
                    <a:pt x="46326" y="20407"/>
                  </a:cubicBezTo>
                  <a:cubicBezTo>
                    <a:pt x="46128" y="20863"/>
                    <a:pt x="45929" y="21300"/>
                    <a:pt x="45711" y="21756"/>
                  </a:cubicBezTo>
                  <a:lnTo>
                    <a:pt x="45414" y="22450"/>
                  </a:lnTo>
                  <a:cubicBezTo>
                    <a:pt x="45315" y="22668"/>
                    <a:pt x="45216" y="22906"/>
                    <a:pt x="45097" y="23124"/>
                  </a:cubicBezTo>
                  <a:cubicBezTo>
                    <a:pt x="44859" y="23580"/>
                    <a:pt x="44640" y="24036"/>
                    <a:pt x="44402" y="24493"/>
                  </a:cubicBezTo>
                  <a:cubicBezTo>
                    <a:pt x="44283" y="24730"/>
                    <a:pt x="44184" y="24949"/>
                    <a:pt x="44045" y="25187"/>
                  </a:cubicBezTo>
                  <a:cubicBezTo>
                    <a:pt x="43927" y="25405"/>
                    <a:pt x="43788" y="25643"/>
                    <a:pt x="43669" y="25861"/>
                  </a:cubicBezTo>
                  <a:cubicBezTo>
                    <a:pt x="43411" y="26317"/>
                    <a:pt x="43153" y="26793"/>
                    <a:pt x="42895" y="27249"/>
                  </a:cubicBezTo>
                  <a:cubicBezTo>
                    <a:pt x="42618" y="27705"/>
                    <a:pt x="42320" y="28161"/>
                    <a:pt x="42043" y="28617"/>
                  </a:cubicBezTo>
                  <a:cubicBezTo>
                    <a:pt x="41487" y="29549"/>
                    <a:pt x="40833" y="30462"/>
                    <a:pt x="40198" y="31374"/>
                  </a:cubicBezTo>
                  <a:cubicBezTo>
                    <a:pt x="38870" y="33198"/>
                    <a:pt x="37442" y="35023"/>
                    <a:pt x="35776" y="36768"/>
                  </a:cubicBezTo>
                  <a:cubicBezTo>
                    <a:pt x="34983" y="37660"/>
                    <a:pt x="34090" y="38513"/>
                    <a:pt x="33218" y="39386"/>
                  </a:cubicBezTo>
                  <a:cubicBezTo>
                    <a:pt x="32285" y="40219"/>
                    <a:pt x="31373" y="41071"/>
                    <a:pt x="30382" y="41904"/>
                  </a:cubicBezTo>
                  <a:cubicBezTo>
                    <a:pt x="28438" y="43570"/>
                    <a:pt x="26356" y="45216"/>
                    <a:pt x="24174" y="46862"/>
                  </a:cubicBezTo>
                  <a:cubicBezTo>
                    <a:pt x="21993" y="48508"/>
                    <a:pt x="19732" y="50194"/>
                    <a:pt x="17432" y="51959"/>
                  </a:cubicBezTo>
                  <a:cubicBezTo>
                    <a:pt x="15151" y="53744"/>
                    <a:pt x="12811" y="55628"/>
                    <a:pt x="10570" y="57730"/>
                  </a:cubicBezTo>
                  <a:cubicBezTo>
                    <a:pt x="8309" y="59832"/>
                    <a:pt x="6148" y="62172"/>
                    <a:pt x="4204" y="64809"/>
                  </a:cubicBezTo>
                  <a:cubicBezTo>
                    <a:pt x="3252" y="66138"/>
                    <a:pt x="2380" y="67546"/>
                    <a:pt x="1686" y="69073"/>
                  </a:cubicBezTo>
                  <a:cubicBezTo>
                    <a:pt x="972" y="70620"/>
                    <a:pt x="436" y="72246"/>
                    <a:pt x="218" y="73972"/>
                  </a:cubicBezTo>
                  <a:cubicBezTo>
                    <a:pt x="0" y="75697"/>
                    <a:pt x="79" y="77482"/>
                    <a:pt x="555" y="79207"/>
                  </a:cubicBezTo>
                  <a:cubicBezTo>
                    <a:pt x="1011" y="80932"/>
                    <a:pt x="1904" y="82598"/>
                    <a:pt x="3233" y="83867"/>
                  </a:cubicBezTo>
                  <a:cubicBezTo>
                    <a:pt x="4541" y="85156"/>
                    <a:pt x="6207" y="86069"/>
                    <a:pt x="7992" y="86683"/>
                  </a:cubicBezTo>
                  <a:cubicBezTo>
                    <a:pt x="9757" y="87278"/>
                    <a:pt x="11641" y="87576"/>
                    <a:pt x="13545" y="87754"/>
                  </a:cubicBezTo>
                  <a:cubicBezTo>
                    <a:pt x="15468" y="87913"/>
                    <a:pt x="17392" y="87953"/>
                    <a:pt x="19336" y="88111"/>
                  </a:cubicBezTo>
                  <a:cubicBezTo>
                    <a:pt x="21279" y="88250"/>
                    <a:pt x="23242" y="88528"/>
                    <a:pt x="25166" y="89004"/>
                  </a:cubicBezTo>
                  <a:cubicBezTo>
                    <a:pt x="29053" y="89956"/>
                    <a:pt x="32861" y="91602"/>
                    <a:pt x="36391" y="93862"/>
                  </a:cubicBezTo>
                  <a:cubicBezTo>
                    <a:pt x="43451" y="98384"/>
                    <a:pt x="48686" y="104908"/>
                    <a:pt x="51482" y="111968"/>
                  </a:cubicBezTo>
                  <a:cubicBezTo>
                    <a:pt x="51641" y="112424"/>
                    <a:pt x="51800" y="112861"/>
                    <a:pt x="51978" y="113297"/>
                  </a:cubicBezTo>
                  <a:cubicBezTo>
                    <a:pt x="52117" y="113753"/>
                    <a:pt x="52256" y="114189"/>
                    <a:pt x="52414" y="114645"/>
                  </a:cubicBezTo>
                  <a:cubicBezTo>
                    <a:pt x="52533" y="115102"/>
                    <a:pt x="52652" y="115538"/>
                    <a:pt x="52791" y="115994"/>
                  </a:cubicBezTo>
                  <a:cubicBezTo>
                    <a:pt x="52851" y="116212"/>
                    <a:pt x="52890" y="116450"/>
                    <a:pt x="52950" y="116668"/>
                  </a:cubicBezTo>
                  <a:cubicBezTo>
                    <a:pt x="53029" y="117025"/>
                    <a:pt x="53128" y="117402"/>
                    <a:pt x="53208" y="117759"/>
                  </a:cubicBezTo>
                  <a:lnTo>
                    <a:pt x="53287" y="118096"/>
                  </a:lnTo>
                  <a:cubicBezTo>
                    <a:pt x="53289" y="118098"/>
                    <a:pt x="53290" y="118099"/>
                    <a:pt x="53292" y="118099"/>
                  </a:cubicBezTo>
                  <a:cubicBezTo>
                    <a:pt x="53307" y="118099"/>
                    <a:pt x="53308" y="118011"/>
                    <a:pt x="53327" y="117957"/>
                  </a:cubicBezTo>
                  <a:lnTo>
                    <a:pt x="53366" y="117799"/>
                  </a:lnTo>
                  <a:lnTo>
                    <a:pt x="53545" y="117124"/>
                  </a:lnTo>
                  <a:cubicBezTo>
                    <a:pt x="53604" y="116867"/>
                    <a:pt x="53664" y="116609"/>
                    <a:pt x="53723" y="116351"/>
                  </a:cubicBezTo>
                  <a:cubicBezTo>
                    <a:pt x="53842" y="115915"/>
                    <a:pt x="53941" y="115459"/>
                    <a:pt x="54060" y="115022"/>
                  </a:cubicBezTo>
                  <a:cubicBezTo>
                    <a:pt x="54259" y="114130"/>
                    <a:pt x="54477" y="113237"/>
                    <a:pt x="54675" y="112345"/>
                  </a:cubicBezTo>
                  <a:cubicBezTo>
                    <a:pt x="55468" y="108815"/>
                    <a:pt x="56123" y="105345"/>
                    <a:pt x="56638" y="101934"/>
                  </a:cubicBezTo>
                  <a:cubicBezTo>
                    <a:pt x="57154" y="98542"/>
                    <a:pt x="57531" y="95211"/>
                    <a:pt x="57749" y="91958"/>
                  </a:cubicBezTo>
                  <a:cubicBezTo>
                    <a:pt x="57808" y="91145"/>
                    <a:pt x="57828" y="90352"/>
                    <a:pt x="57868" y="89539"/>
                  </a:cubicBezTo>
                  <a:cubicBezTo>
                    <a:pt x="57888" y="88746"/>
                    <a:pt x="57927" y="87933"/>
                    <a:pt x="57947" y="87139"/>
                  </a:cubicBezTo>
                  <a:cubicBezTo>
                    <a:pt x="57947" y="86346"/>
                    <a:pt x="57947" y="85573"/>
                    <a:pt x="57947" y="84780"/>
                  </a:cubicBezTo>
                  <a:cubicBezTo>
                    <a:pt x="57947" y="84403"/>
                    <a:pt x="57927" y="84006"/>
                    <a:pt x="57927" y="83629"/>
                  </a:cubicBezTo>
                  <a:lnTo>
                    <a:pt x="57908" y="83034"/>
                  </a:lnTo>
                  <a:lnTo>
                    <a:pt x="57908" y="82975"/>
                  </a:lnTo>
                  <a:cubicBezTo>
                    <a:pt x="57908" y="82935"/>
                    <a:pt x="57927" y="82876"/>
                    <a:pt x="57888" y="82836"/>
                  </a:cubicBezTo>
                  <a:lnTo>
                    <a:pt x="57769" y="82697"/>
                  </a:lnTo>
                  <a:lnTo>
                    <a:pt x="57551" y="82499"/>
                  </a:lnTo>
                  <a:cubicBezTo>
                    <a:pt x="55369" y="80278"/>
                    <a:pt x="52632" y="78830"/>
                    <a:pt x="49856" y="77918"/>
                  </a:cubicBezTo>
                  <a:cubicBezTo>
                    <a:pt x="48468" y="77482"/>
                    <a:pt x="47060" y="77164"/>
                    <a:pt x="45652" y="76986"/>
                  </a:cubicBezTo>
                  <a:cubicBezTo>
                    <a:pt x="44244" y="76807"/>
                    <a:pt x="42856" y="76807"/>
                    <a:pt x="41487" y="76788"/>
                  </a:cubicBezTo>
                  <a:cubicBezTo>
                    <a:pt x="38751" y="76768"/>
                    <a:pt x="36093" y="76827"/>
                    <a:pt x="33535" y="76649"/>
                  </a:cubicBezTo>
                  <a:cubicBezTo>
                    <a:pt x="30996" y="76470"/>
                    <a:pt x="28518" y="76074"/>
                    <a:pt x="26296" y="75161"/>
                  </a:cubicBezTo>
                  <a:cubicBezTo>
                    <a:pt x="24075" y="74269"/>
                    <a:pt x="22112" y="72940"/>
                    <a:pt x="20644" y="71274"/>
                  </a:cubicBezTo>
                  <a:cubicBezTo>
                    <a:pt x="19911" y="70442"/>
                    <a:pt x="19296" y="69509"/>
                    <a:pt x="18860" y="68538"/>
                  </a:cubicBezTo>
                  <a:cubicBezTo>
                    <a:pt x="18423" y="67546"/>
                    <a:pt x="18185" y="66515"/>
                    <a:pt x="18106" y="65484"/>
                  </a:cubicBezTo>
                  <a:cubicBezTo>
                    <a:pt x="18027" y="64433"/>
                    <a:pt x="18146" y="63421"/>
                    <a:pt x="18404" y="62450"/>
                  </a:cubicBezTo>
                  <a:cubicBezTo>
                    <a:pt x="18661" y="61478"/>
                    <a:pt x="19058" y="60566"/>
                    <a:pt x="19534" y="59713"/>
                  </a:cubicBezTo>
                  <a:cubicBezTo>
                    <a:pt x="20486" y="58027"/>
                    <a:pt x="21755" y="56619"/>
                    <a:pt x="23104" y="55429"/>
                  </a:cubicBezTo>
                  <a:cubicBezTo>
                    <a:pt x="23798" y="54854"/>
                    <a:pt x="24512" y="54319"/>
                    <a:pt x="25226" y="53843"/>
                  </a:cubicBezTo>
                  <a:cubicBezTo>
                    <a:pt x="25959" y="53387"/>
                    <a:pt x="26693" y="52950"/>
                    <a:pt x="27427" y="52534"/>
                  </a:cubicBezTo>
                  <a:cubicBezTo>
                    <a:pt x="28894" y="51741"/>
                    <a:pt x="30342" y="51047"/>
                    <a:pt x="31730" y="50372"/>
                  </a:cubicBezTo>
                  <a:cubicBezTo>
                    <a:pt x="33118" y="49718"/>
                    <a:pt x="34447" y="49083"/>
                    <a:pt x="35696" y="48409"/>
                  </a:cubicBezTo>
                  <a:cubicBezTo>
                    <a:pt x="36331" y="48072"/>
                    <a:pt x="36926" y="47735"/>
                    <a:pt x="37501" y="47378"/>
                  </a:cubicBezTo>
                  <a:cubicBezTo>
                    <a:pt x="37779" y="47199"/>
                    <a:pt x="38076" y="47041"/>
                    <a:pt x="38354" y="46842"/>
                  </a:cubicBezTo>
                  <a:cubicBezTo>
                    <a:pt x="38632" y="46664"/>
                    <a:pt x="38889" y="46485"/>
                    <a:pt x="39167" y="46287"/>
                  </a:cubicBezTo>
                  <a:cubicBezTo>
                    <a:pt x="41289" y="44820"/>
                    <a:pt x="43034" y="43273"/>
                    <a:pt x="44502" y="41766"/>
                  </a:cubicBezTo>
                  <a:cubicBezTo>
                    <a:pt x="47417" y="38712"/>
                    <a:pt x="49182" y="35895"/>
                    <a:pt x="50392" y="33674"/>
                  </a:cubicBezTo>
                  <a:cubicBezTo>
                    <a:pt x="51581" y="31453"/>
                    <a:pt x="52157" y="29787"/>
                    <a:pt x="52533" y="28736"/>
                  </a:cubicBezTo>
                  <a:cubicBezTo>
                    <a:pt x="52712" y="28201"/>
                    <a:pt x="52831" y="27824"/>
                    <a:pt x="52910" y="27566"/>
                  </a:cubicBezTo>
                  <a:cubicBezTo>
                    <a:pt x="52950" y="27447"/>
                    <a:pt x="52970" y="27348"/>
                    <a:pt x="52989" y="27289"/>
                  </a:cubicBezTo>
                  <a:cubicBezTo>
                    <a:pt x="53009" y="27230"/>
                    <a:pt x="53009" y="27210"/>
                    <a:pt x="53009" y="27209"/>
                  </a:cubicBezTo>
                  <a:lnTo>
                    <a:pt x="53009" y="27209"/>
                  </a:lnTo>
                  <a:cubicBezTo>
                    <a:pt x="53009" y="27210"/>
                    <a:pt x="53009" y="27230"/>
                    <a:pt x="52970" y="27309"/>
                  </a:cubicBezTo>
                  <a:cubicBezTo>
                    <a:pt x="52950" y="27368"/>
                    <a:pt x="52930" y="27447"/>
                    <a:pt x="52890" y="27566"/>
                  </a:cubicBezTo>
                  <a:cubicBezTo>
                    <a:pt x="52791" y="27824"/>
                    <a:pt x="52672" y="28201"/>
                    <a:pt x="52494" y="28736"/>
                  </a:cubicBezTo>
                  <a:cubicBezTo>
                    <a:pt x="52077" y="29768"/>
                    <a:pt x="51482" y="31414"/>
                    <a:pt x="50273" y="33635"/>
                  </a:cubicBezTo>
                  <a:cubicBezTo>
                    <a:pt x="49975" y="34170"/>
                    <a:pt x="49658" y="34785"/>
                    <a:pt x="49261" y="35380"/>
                  </a:cubicBezTo>
                  <a:cubicBezTo>
                    <a:pt x="49063" y="35697"/>
                    <a:pt x="48865" y="36014"/>
                    <a:pt x="48666" y="36352"/>
                  </a:cubicBezTo>
                  <a:cubicBezTo>
                    <a:pt x="48428" y="36669"/>
                    <a:pt x="48210" y="36986"/>
                    <a:pt x="47972" y="37343"/>
                  </a:cubicBezTo>
                  <a:cubicBezTo>
                    <a:pt x="47000" y="38692"/>
                    <a:pt x="45850" y="40139"/>
                    <a:pt x="44383" y="41647"/>
                  </a:cubicBezTo>
                  <a:cubicBezTo>
                    <a:pt x="42915" y="43154"/>
                    <a:pt x="41170" y="44701"/>
                    <a:pt x="39048" y="46148"/>
                  </a:cubicBezTo>
                  <a:cubicBezTo>
                    <a:pt x="38790" y="46327"/>
                    <a:pt x="38513" y="46505"/>
                    <a:pt x="38255" y="46704"/>
                  </a:cubicBezTo>
                  <a:cubicBezTo>
                    <a:pt x="37977" y="46882"/>
                    <a:pt x="37680" y="47041"/>
                    <a:pt x="37402" y="47219"/>
                  </a:cubicBezTo>
                  <a:cubicBezTo>
                    <a:pt x="36827" y="47576"/>
                    <a:pt x="36232" y="47913"/>
                    <a:pt x="35617" y="48250"/>
                  </a:cubicBezTo>
                  <a:cubicBezTo>
                    <a:pt x="34368" y="48905"/>
                    <a:pt x="33039" y="49539"/>
                    <a:pt x="31651" y="50194"/>
                  </a:cubicBezTo>
                  <a:cubicBezTo>
                    <a:pt x="30263" y="50868"/>
                    <a:pt x="28795" y="51562"/>
                    <a:pt x="27328" y="52355"/>
                  </a:cubicBezTo>
                  <a:cubicBezTo>
                    <a:pt x="26594" y="52752"/>
                    <a:pt x="25860" y="53188"/>
                    <a:pt x="25126" y="53664"/>
                  </a:cubicBezTo>
                  <a:cubicBezTo>
                    <a:pt x="24393" y="54160"/>
                    <a:pt x="23659" y="54676"/>
                    <a:pt x="22965" y="55271"/>
                  </a:cubicBezTo>
                  <a:cubicBezTo>
                    <a:pt x="21596" y="56461"/>
                    <a:pt x="20307" y="57888"/>
                    <a:pt x="19336" y="59614"/>
                  </a:cubicBezTo>
                  <a:cubicBezTo>
                    <a:pt x="18840" y="60466"/>
                    <a:pt x="18443" y="61398"/>
                    <a:pt x="18166" y="62390"/>
                  </a:cubicBezTo>
                  <a:cubicBezTo>
                    <a:pt x="17908" y="63382"/>
                    <a:pt x="17789" y="64433"/>
                    <a:pt x="17868" y="65504"/>
                  </a:cubicBezTo>
                  <a:cubicBezTo>
                    <a:pt x="17928" y="66555"/>
                    <a:pt x="18185" y="67626"/>
                    <a:pt x="18622" y="68637"/>
                  </a:cubicBezTo>
                  <a:cubicBezTo>
                    <a:pt x="19078" y="69648"/>
                    <a:pt x="19693" y="70600"/>
                    <a:pt x="20446" y="71453"/>
                  </a:cubicBezTo>
                  <a:cubicBezTo>
                    <a:pt x="21953" y="73158"/>
                    <a:pt x="23956" y="74507"/>
                    <a:pt x="26197" y="75419"/>
                  </a:cubicBezTo>
                  <a:cubicBezTo>
                    <a:pt x="28458" y="76331"/>
                    <a:pt x="30957" y="76728"/>
                    <a:pt x="33515" y="76926"/>
                  </a:cubicBezTo>
                  <a:cubicBezTo>
                    <a:pt x="35449" y="77060"/>
                    <a:pt x="37427" y="77060"/>
                    <a:pt x="39450" y="77060"/>
                  </a:cubicBezTo>
                  <a:lnTo>
                    <a:pt x="39450" y="77060"/>
                  </a:lnTo>
                  <a:cubicBezTo>
                    <a:pt x="40124" y="77060"/>
                    <a:pt x="40803" y="77060"/>
                    <a:pt x="41487" y="77065"/>
                  </a:cubicBezTo>
                  <a:cubicBezTo>
                    <a:pt x="42856" y="77085"/>
                    <a:pt x="44224" y="77085"/>
                    <a:pt x="45612" y="77264"/>
                  </a:cubicBezTo>
                  <a:cubicBezTo>
                    <a:pt x="47000" y="77442"/>
                    <a:pt x="48408" y="77759"/>
                    <a:pt x="49777" y="78196"/>
                  </a:cubicBezTo>
                  <a:cubicBezTo>
                    <a:pt x="52513" y="79088"/>
                    <a:pt x="55211" y="80536"/>
                    <a:pt x="57352" y="82697"/>
                  </a:cubicBezTo>
                  <a:lnTo>
                    <a:pt x="57551" y="82896"/>
                  </a:lnTo>
                  <a:lnTo>
                    <a:pt x="57630" y="82975"/>
                  </a:lnTo>
                  <a:lnTo>
                    <a:pt x="57630" y="83054"/>
                  </a:lnTo>
                  <a:lnTo>
                    <a:pt x="57630" y="83629"/>
                  </a:lnTo>
                  <a:cubicBezTo>
                    <a:pt x="57650" y="84026"/>
                    <a:pt x="57650" y="84403"/>
                    <a:pt x="57650" y="84799"/>
                  </a:cubicBezTo>
                  <a:cubicBezTo>
                    <a:pt x="57670" y="85573"/>
                    <a:pt x="57650" y="86366"/>
                    <a:pt x="57650" y="87139"/>
                  </a:cubicBezTo>
                  <a:cubicBezTo>
                    <a:pt x="57630" y="87933"/>
                    <a:pt x="57610" y="88726"/>
                    <a:pt x="57590" y="89539"/>
                  </a:cubicBezTo>
                  <a:cubicBezTo>
                    <a:pt x="57531" y="90332"/>
                    <a:pt x="57511" y="91145"/>
                    <a:pt x="57451" y="91958"/>
                  </a:cubicBezTo>
                  <a:cubicBezTo>
                    <a:pt x="57233" y="95191"/>
                    <a:pt x="56857" y="98503"/>
                    <a:pt x="56341" y="101914"/>
                  </a:cubicBezTo>
                  <a:cubicBezTo>
                    <a:pt x="55845" y="105305"/>
                    <a:pt x="55171" y="108756"/>
                    <a:pt x="54378" y="112286"/>
                  </a:cubicBezTo>
                  <a:cubicBezTo>
                    <a:pt x="54179" y="113178"/>
                    <a:pt x="53981" y="114070"/>
                    <a:pt x="53763" y="114963"/>
                  </a:cubicBezTo>
                  <a:cubicBezTo>
                    <a:pt x="53664" y="115399"/>
                    <a:pt x="53545" y="115855"/>
                    <a:pt x="53446" y="116291"/>
                  </a:cubicBezTo>
                  <a:lnTo>
                    <a:pt x="53287" y="116867"/>
                  </a:lnTo>
                  <a:lnTo>
                    <a:pt x="53227" y="116609"/>
                  </a:lnTo>
                  <a:cubicBezTo>
                    <a:pt x="53168" y="116391"/>
                    <a:pt x="53128" y="116153"/>
                    <a:pt x="53069" y="115934"/>
                  </a:cubicBezTo>
                  <a:cubicBezTo>
                    <a:pt x="52950" y="115478"/>
                    <a:pt x="52811" y="115022"/>
                    <a:pt x="52692" y="114566"/>
                  </a:cubicBezTo>
                  <a:cubicBezTo>
                    <a:pt x="52533" y="114110"/>
                    <a:pt x="52394" y="113674"/>
                    <a:pt x="52236" y="113218"/>
                  </a:cubicBezTo>
                  <a:cubicBezTo>
                    <a:pt x="52077" y="112761"/>
                    <a:pt x="51919" y="112325"/>
                    <a:pt x="51740" y="111869"/>
                  </a:cubicBezTo>
                  <a:cubicBezTo>
                    <a:pt x="48924" y="104750"/>
                    <a:pt x="43669" y="98185"/>
                    <a:pt x="36549" y="93624"/>
                  </a:cubicBezTo>
                  <a:cubicBezTo>
                    <a:pt x="32980" y="91344"/>
                    <a:pt x="29152" y="89678"/>
                    <a:pt x="25245" y="88726"/>
                  </a:cubicBezTo>
                  <a:cubicBezTo>
                    <a:pt x="23282" y="88250"/>
                    <a:pt x="21299" y="87953"/>
                    <a:pt x="19355" y="87814"/>
                  </a:cubicBezTo>
                  <a:cubicBezTo>
                    <a:pt x="17392" y="87675"/>
                    <a:pt x="15468" y="87635"/>
                    <a:pt x="13565" y="87457"/>
                  </a:cubicBezTo>
                  <a:cubicBezTo>
                    <a:pt x="11681" y="87298"/>
                    <a:pt x="9817" y="87001"/>
                    <a:pt x="8071" y="86406"/>
                  </a:cubicBezTo>
                  <a:cubicBezTo>
                    <a:pt x="6326" y="85811"/>
                    <a:pt x="4700" y="84918"/>
                    <a:pt x="3431" y="83669"/>
                  </a:cubicBezTo>
                  <a:cubicBezTo>
                    <a:pt x="2142" y="82420"/>
                    <a:pt x="1269" y="80813"/>
                    <a:pt x="813" y="79147"/>
                  </a:cubicBezTo>
                  <a:cubicBezTo>
                    <a:pt x="357" y="77462"/>
                    <a:pt x="278" y="75697"/>
                    <a:pt x="496" y="74011"/>
                  </a:cubicBezTo>
                  <a:cubicBezTo>
                    <a:pt x="714" y="72326"/>
                    <a:pt x="1249" y="70719"/>
                    <a:pt x="1924" y="69212"/>
                  </a:cubicBezTo>
                  <a:cubicBezTo>
                    <a:pt x="2618" y="67705"/>
                    <a:pt x="3490" y="66297"/>
                    <a:pt x="4442" y="64988"/>
                  </a:cubicBezTo>
                  <a:cubicBezTo>
                    <a:pt x="6346" y="62370"/>
                    <a:pt x="8508" y="60050"/>
                    <a:pt x="10749" y="57948"/>
                  </a:cubicBezTo>
                  <a:cubicBezTo>
                    <a:pt x="12990" y="55846"/>
                    <a:pt x="15310" y="53962"/>
                    <a:pt x="17590" y="52197"/>
                  </a:cubicBezTo>
                  <a:cubicBezTo>
                    <a:pt x="19891" y="50412"/>
                    <a:pt x="22152" y="48726"/>
                    <a:pt x="24333" y="47080"/>
                  </a:cubicBezTo>
                  <a:cubicBezTo>
                    <a:pt x="26515" y="45434"/>
                    <a:pt x="28597" y="43788"/>
                    <a:pt x="30540" y="42103"/>
                  </a:cubicBezTo>
                  <a:cubicBezTo>
                    <a:pt x="31532" y="41290"/>
                    <a:pt x="32464" y="40417"/>
                    <a:pt x="33376" y="39584"/>
                  </a:cubicBezTo>
                  <a:cubicBezTo>
                    <a:pt x="34269" y="38692"/>
                    <a:pt x="35161" y="37859"/>
                    <a:pt x="35954" y="36947"/>
                  </a:cubicBezTo>
                  <a:cubicBezTo>
                    <a:pt x="37620" y="35201"/>
                    <a:pt x="39068" y="33357"/>
                    <a:pt x="40397" y="31533"/>
                  </a:cubicBezTo>
                  <a:cubicBezTo>
                    <a:pt x="41031" y="30601"/>
                    <a:pt x="41686" y="29688"/>
                    <a:pt x="42241" y="28756"/>
                  </a:cubicBezTo>
                  <a:cubicBezTo>
                    <a:pt x="42518" y="28300"/>
                    <a:pt x="42816" y="27844"/>
                    <a:pt x="43094" y="27368"/>
                  </a:cubicBezTo>
                  <a:cubicBezTo>
                    <a:pt x="43351" y="26912"/>
                    <a:pt x="43609" y="26436"/>
                    <a:pt x="43867" y="25980"/>
                  </a:cubicBezTo>
                  <a:cubicBezTo>
                    <a:pt x="44006" y="25762"/>
                    <a:pt x="44125" y="25524"/>
                    <a:pt x="44244" y="25306"/>
                  </a:cubicBezTo>
                  <a:cubicBezTo>
                    <a:pt x="44383" y="25068"/>
                    <a:pt x="44482" y="24830"/>
                    <a:pt x="44601" y="24612"/>
                  </a:cubicBezTo>
                  <a:cubicBezTo>
                    <a:pt x="44839" y="24136"/>
                    <a:pt x="45057" y="23679"/>
                    <a:pt x="45295" y="23223"/>
                  </a:cubicBezTo>
                  <a:cubicBezTo>
                    <a:pt x="45414" y="23005"/>
                    <a:pt x="45513" y="22767"/>
                    <a:pt x="45612" y="22549"/>
                  </a:cubicBezTo>
                  <a:cubicBezTo>
                    <a:pt x="45711" y="22311"/>
                    <a:pt x="45810" y="22093"/>
                    <a:pt x="45929" y="21855"/>
                  </a:cubicBezTo>
                  <a:cubicBezTo>
                    <a:pt x="46128" y="21399"/>
                    <a:pt x="46326" y="20943"/>
                    <a:pt x="46524" y="20506"/>
                  </a:cubicBezTo>
                  <a:cubicBezTo>
                    <a:pt x="46703" y="20050"/>
                    <a:pt x="46881" y="19594"/>
                    <a:pt x="47060" y="19138"/>
                  </a:cubicBezTo>
                  <a:cubicBezTo>
                    <a:pt x="47139" y="18920"/>
                    <a:pt x="47238" y="18702"/>
                    <a:pt x="47318" y="18484"/>
                  </a:cubicBezTo>
                  <a:cubicBezTo>
                    <a:pt x="47417" y="18246"/>
                    <a:pt x="47496" y="18028"/>
                    <a:pt x="47556" y="17809"/>
                  </a:cubicBezTo>
                  <a:cubicBezTo>
                    <a:pt x="47714" y="17353"/>
                    <a:pt x="47873" y="16917"/>
                    <a:pt x="48012" y="16481"/>
                  </a:cubicBezTo>
                  <a:cubicBezTo>
                    <a:pt x="48170" y="16044"/>
                    <a:pt x="48309" y="15608"/>
                    <a:pt x="48428" y="15172"/>
                  </a:cubicBezTo>
                  <a:cubicBezTo>
                    <a:pt x="49499" y="11701"/>
                    <a:pt x="50134" y="8390"/>
                    <a:pt x="50491" y="5336"/>
                  </a:cubicBezTo>
                  <a:cubicBezTo>
                    <a:pt x="50570" y="4562"/>
                    <a:pt x="50630" y="3809"/>
                    <a:pt x="50709" y="3075"/>
                  </a:cubicBezTo>
                  <a:cubicBezTo>
                    <a:pt x="50729" y="2698"/>
                    <a:pt x="50729" y="2341"/>
                    <a:pt x="50748" y="1984"/>
                  </a:cubicBezTo>
                  <a:cubicBezTo>
                    <a:pt x="50768" y="1627"/>
                    <a:pt x="50788" y="1290"/>
                    <a:pt x="50808" y="973"/>
                  </a:cubicBezTo>
                  <a:cubicBezTo>
                    <a:pt x="50808" y="913"/>
                    <a:pt x="50808" y="834"/>
                    <a:pt x="50808" y="794"/>
                  </a:cubicBezTo>
                  <a:lnTo>
                    <a:pt x="50887" y="953"/>
                  </a:lnTo>
                  <a:cubicBezTo>
                    <a:pt x="51026" y="1250"/>
                    <a:pt x="51165" y="1548"/>
                    <a:pt x="51304" y="1845"/>
                  </a:cubicBezTo>
                  <a:cubicBezTo>
                    <a:pt x="51562" y="2460"/>
                    <a:pt x="51819" y="3055"/>
                    <a:pt x="52038" y="3670"/>
                  </a:cubicBezTo>
                  <a:cubicBezTo>
                    <a:pt x="52930" y="6069"/>
                    <a:pt x="53485" y="8330"/>
                    <a:pt x="53842" y="10392"/>
                  </a:cubicBezTo>
                  <a:cubicBezTo>
                    <a:pt x="54199" y="12455"/>
                    <a:pt x="54338" y="14339"/>
                    <a:pt x="54378" y="15985"/>
                  </a:cubicBezTo>
                  <a:cubicBezTo>
                    <a:pt x="54397" y="16401"/>
                    <a:pt x="54417" y="16798"/>
                    <a:pt x="54397" y="17195"/>
                  </a:cubicBezTo>
                  <a:cubicBezTo>
                    <a:pt x="54397" y="17591"/>
                    <a:pt x="54378" y="17948"/>
                    <a:pt x="54378" y="18325"/>
                  </a:cubicBezTo>
                  <a:cubicBezTo>
                    <a:pt x="54378" y="18503"/>
                    <a:pt x="54378" y="18682"/>
                    <a:pt x="54358" y="18860"/>
                  </a:cubicBezTo>
                  <a:cubicBezTo>
                    <a:pt x="54358" y="19039"/>
                    <a:pt x="54338" y="19198"/>
                    <a:pt x="54338" y="19376"/>
                  </a:cubicBezTo>
                  <a:cubicBezTo>
                    <a:pt x="54298" y="19713"/>
                    <a:pt x="54278" y="20030"/>
                    <a:pt x="54259" y="20348"/>
                  </a:cubicBezTo>
                  <a:cubicBezTo>
                    <a:pt x="54040" y="22847"/>
                    <a:pt x="53644" y="24552"/>
                    <a:pt x="53406" y="25643"/>
                  </a:cubicBezTo>
                  <a:cubicBezTo>
                    <a:pt x="53267" y="26198"/>
                    <a:pt x="53168" y="26575"/>
                    <a:pt x="53108" y="26833"/>
                  </a:cubicBezTo>
                  <a:cubicBezTo>
                    <a:pt x="53069" y="26952"/>
                    <a:pt x="53049" y="27051"/>
                    <a:pt x="53029" y="27110"/>
                  </a:cubicBezTo>
                  <a:cubicBezTo>
                    <a:pt x="53009" y="27170"/>
                    <a:pt x="53009" y="27209"/>
                    <a:pt x="53009" y="27209"/>
                  </a:cubicBezTo>
                  <a:cubicBezTo>
                    <a:pt x="53009" y="27209"/>
                    <a:pt x="53029" y="27170"/>
                    <a:pt x="53049" y="27130"/>
                  </a:cubicBezTo>
                  <a:cubicBezTo>
                    <a:pt x="53069" y="27071"/>
                    <a:pt x="53108" y="26971"/>
                    <a:pt x="53148" y="26852"/>
                  </a:cubicBezTo>
                  <a:cubicBezTo>
                    <a:pt x="53208" y="26595"/>
                    <a:pt x="53327" y="26198"/>
                    <a:pt x="53485" y="25663"/>
                  </a:cubicBezTo>
                  <a:cubicBezTo>
                    <a:pt x="53723" y="24572"/>
                    <a:pt x="54159" y="22866"/>
                    <a:pt x="54378" y="20368"/>
                  </a:cubicBezTo>
                  <a:cubicBezTo>
                    <a:pt x="54417" y="20050"/>
                    <a:pt x="54437" y="19713"/>
                    <a:pt x="54457" y="19376"/>
                  </a:cubicBezTo>
                  <a:cubicBezTo>
                    <a:pt x="54477" y="19217"/>
                    <a:pt x="54497" y="19039"/>
                    <a:pt x="54497" y="18860"/>
                  </a:cubicBezTo>
                  <a:cubicBezTo>
                    <a:pt x="54516" y="18682"/>
                    <a:pt x="54516" y="18503"/>
                    <a:pt x="54516" y="18325"/>
                  </a:cubicBezTo>
                  <a:cubicBezTo>
                    <a:pt x="54536" y="17968"/>
                    <a:pt x="54536" y="17591"/>
                    <a:pt x="54556" y="17195"/>
                  </a:cubicBezTo>
                  <a:cubicBezTo>
                    <a:pt x="54556" y="16798"/>
                    <a:pt x="54536" y="16401"/>
                    <a:pt x="54536" y="15985"/>
                  </a:cubicBezTo>
                  <a:cubicBezTo>
                    <a:pt x="54497" y="14319"/>
                    <a:pt x="54378" y="12455"/>
                    <a:pt x="54021" y="10373"/>
                  </a:cubicBezTo>
                  <a:cubicBezTo>
                    <a:pt x="53664" y="8290"/>
                    <a:pt x="53128" y="6030"/>
                    <a:pt x="52236" y="3590"/>
                  </a:cubicBezTo>
                  <a:cubicBezTo>
                    <a:pt x="51998" y="2995"/>
                    <a:pt x="51760" y="2381"/>
                    <a:pt x="51482" y="1766"/>
                  </a:cubicBezTo>
                  <a:cubicBezTo>
                    <a:pt x="51343" y="1449"/>
                    <a:pt x="51185" y="1111"/>
                    <a:pt x="51046" y="794"/>
                  </a:cubicBezTo>
                  <a:cubicBezTo>
                    <a:pt x="50927" y="536"/>
                    <a:pt x="50788" y="259"/>
                    <a:pt x="506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4"/>
            <p:cNvSpPr/>
            <p:nvPr/>
          </p:nvSpPr>
          <p:spPr>
            <a:xfrm>
              <a:off x="8255398" y="674553"/>
              <a:ext cx="485321" cy="500331"/>
            </a:xfrm>
            <a:custGeom>
              <a:rect b="b" l="l" r="r" t="t"/>
              <a:pathLst>
                <a:path extrusionOk="0" h="15600" w="15132">
                  <a:moveTo>
                    <a:pt x="6253" y="1"/>
                  </a:moveTo>
                  <a:cubicBezTo>
                    <a:pt x="5224" y="1"/>
                    <a:pt x="4339" y="278"/>
                    <a:pt x="3649" y="674"/>
                  </a:cubicBezTo>
                  <a:cubicBezTo>
                    <a:pt x="2876" y="1111"/>
                    <a:pt x="2340" y="1666"/>
                    <a:pt x="1964" y="2142"/>
                  </a:cubicBezTo>
                  <a:cubicBezTo>
                    <a:pt x="1587" y="2638"/>
                    <a:pt x="1369" y="3054"/>
                    <a:pt x="1210" y="3371"/>
                  </a:cubicBezTo>
                  <a:cubicBezTo>
                    <a:pt x="1131" y="3550"/>
                    <a:pt x="1051" y="3689"/>
                    <a:pt x="1012" y="3808"/>
                  </a:cubicBezTo>
                  <a:cubicBezTo>
                    <a:pt x="952" y="3927"/>
                    <a:pt x="913" y="4026"/>
                    <a:pt x="893" y="4085"/>
                  </a:cubicBezTo>
                  <a:cubicBezTo>
                    <a:pt x="833" y="4244"/>
                    <a:pt x="813" y="4303"/>
                    <a:pt x="833" y="4323"/>
                  </a:cubicBezTo>
                  <a:cubicBezTo>
                    <a:pt x="833" y="4323"/>
                    <a:pt x="873" y="4264"/>
                    <a:pt x="952" y="4105"/>
                  </a:cubicBezTo>
                  <a:cubicBezTo>
                    <a:pt x="992" y="4046"/>
                    <a:pt x="1032" y="3946"/>
                    <a:pt x="1091" y="3828"/>
                  </a:cubicBezTo>
                  <a:cubicBezTo>
                    <a:pt x="1150" y="3728"/>
                    <a:pt x="1230" y="3590"/>
                    <a:pt x="1309" y="3431"/>
                  </a:cubicBezTo>
                  <a:cubicBezTo>
                    <a:pt x="1488" y="3133"/>
                    <a:pt x="1726" y="2717"/>
                    <a:pt x="2102" y="2261"/>
                  </a:cubicBezTo>
                  <a:cubicBezTo>
                    <a:pt x="2479" y="1805"/>
                    <a:pt x="2995" y="1269"/>
                    <a:pt x="3768" y="853"/>
                  </a:cubicBezTo>
                  <a:cubicBezTo>
                    <a:pt x="4418" y="494"/>
                    <a:pt x="5260" y="238"/>
                    <a:pt x="6242" y="238"/>
                  </a:cubicBezTo>
                  <a:cubicBezTo>
                    <a:pt x="6399" y="238"/>
                    <a:pt x="6559" y="244"/>
                    <a:pt x="6723" y="258"/>
                  </a:cubicBezTo>
                  <a:cubicBezTo>
                    <a:pt x="7893" y="357"/>
                    <a:pt x="9202" y="833"/>
                    <a:pt x="10491" y="1725"/>
                  </a:cubicBezTo>
                  <a:cubicBezTo>
                    <a:pt x="11760" y="2598"/>
                    <a:pt x="13010" y="3867"/>
                    <a:pt x="13902" y="5612"/>
                  </a:cubicBezTo>
                  <a:cubicBezTo>
                    <a:pt x="14338" y="6465"/>
                    <a:pt x="14675" y="7457"/>
                    <a:pt x="14755" y="8528"/>
                  </a:cubicBezTo>
                  <a:cubicBezTo>
                    <a:pt x="14834" y="9598"/>
                    <a:pt x="14636" y="10729"/>
                    <a:pt x="14081" y="11780"/>
                  </a:cubicBezTo>
                  <a:cubicBezTo>
                    <a:pt x="13803" y="12295"/>
                    <a:pt x="13446" y="12771"/>
                    <a:pt x="13069" y="13168"/>
                  </a:cubicBezTo>
                  <a:cubicBezTo>
                    <a:pt x="12673" y="13584"/>
                    <a:pt x="12256" y="13941"/>
                    <a:pt x="11800" y="14219"/>
                  </a:cubicBezTo>
                  <a:cubicBezTo>
                    <a:pt x="10888" y="14774"/>
                    <a:pt x="9876" y="15052"/>
                    <a:pt x="8924" y="15191"/>
                  </a:cubicBezTo>
                  <a:cubicBezTo>
                    <a:pt x="8288" y="15282"/>
                    <a:pt x="7669" y="15322"/>
                    <a:pt x="7072" y="15322"/>
                  </a:cubicBezTo>
                  <a:cubicBezTo>
                    <a:pt x="6758" y="15322"/>
                    <a:pt x="6449" y="15311"/>
                    <a:pt x="6148" y="15290"/>
                  </a:cubicBezTo>
                  <a:cubicBezTo>
                    <a:pt x="5295" y="15211"/>
                    <a:pt x="4482" y="15032"/>
                    <a:pt x="3768" y="14735"/>
                  </a:cubicBezTo>
                  <a:cubicBezTo>
                    <a:pt x="3074" y="14437"/>
                    <a:pt x="2479" y="14001"/>
                    <a:pt x="2043" y="13505"/>
                  </a:cubicBezTo>
                  <a:cubicBezTo>
                    <a:pt x="1587" y="12990"/>
                    <a:pt x="1289" y="12434"/>
                    <a:pt x="1051" y="11879"/>
                  </a:cubicBezTo>
                  <a:cubicBezTo>
                    <a:pt x="595" y="10788"/>
                    <a:pt x="437" y="9757"/>
                    <a:pt x="357" y="8884"/>
                  </a:cubicBezTo>
                  <a:cubicBezTo>
                    <a:pt x="179" y="7139"/>
                    <a:pt x="397" y="5969"/>
                    <a:pt x="556" y="5275"/>
                  </a:cubicBezTo>
                  <a:cubicBezTo>
                    <a:pt x="734" y="4581"/>
                    <a:pt x="853" y="4323"/>
                    <a:pt x="833" y="4323"/>
                  </a:cubicBezTo>
                  <a:cubicBezTo>
                    <a:pt x="831" y="4321"/>
                    <a:pt x="829" y="4320"/>
                    <a:pt x="826" y="4320"/>
                  </a:cubicBezTo>
                  <a:cubicBezTo>
                    <a:pt x="805" y="4320"/>
                    <a:pt x="768" y="4397"/>
                    <a:pt x="714" y="4522"/>
                  </a:cubicBezTo>
                  <a:cubicBezTo>
                    <a:pt x="655" y="4660"/>
                    <a:pt x="556" y="4898"/>
                    <a:pt x="456" y="5255"/>
                  </a:cubicBezTo>
                  <a:cubicBezTo>
                    <a:pt x="238" y="5949"/>
                    <a:pt x="0" y="7120"/>
                    <a:pt x="139" y="8904"/>
                  </a:cubicBezTo>
                  <a:cubicBezTo>
                    <a:pt x="218" y="9777"/>
                    <a:pt x="357" y="10828"/>
                    <a:pt x="813" y="11978"/>
                  </a:cubicBezTo>
                  <a:cubicBezTo>
                    <a:pt x="1051" y="12533"/>
                    <a:pt x="1369" y="13128"/>
                    <a:pt x="1845" y="13664"/>
                  </a:cubicBezTo>
                  <a:cubicBezTo>
                    <a:pt x="2301" y="14199"/>
                    <a:pt x="2915" y="14675"/>
                    <a:pt x="3649" y="14993"/>
                  </a:cubicBezTo>
                  <a:cubicBezTo>
                    <a:pt x="4403" y="15310"/>
                    <a:pt x="5236" y="15488"/>
                    <a:pt x="6128" y="15568"/>
                  </a:cubicBezTo>
                  <a:cubicBezTo>
                    <a:pt x="6436" y="15588"/>
                    <a:pt x="6751" y="15599"/>
                    <a:pt x="7073" y="15599"/>
                  </a:cubicBezTo>
                  <a:cubicBezTo>
                    <a:pt x="7683" y="15599"/>
                    <a:pt x="8315" y="15559"/>
                    <a:pt x="8964" y="15468"/>
                  </a:cubicBezTo>
                  <a:cubicBezTo>
                    <a:pt x="9936" y="15330"/>
                    <a:pt x="10987" y="15052"/>
                    <a:pt x="11959" y="14477"/>
                  </a:cubicBezTo>
                  <a:cubicBezTo>
                    <a:pt x="12435" y="14179"/>
                    <a:pt x="12871" y="13803"/>
                    <a:pt x="13267" y="13386"/>
                  </a:cubicBezTo>
                  <a:cubicBezTo>
                    <a:pt x="13684" y="12950"/>
                    <a:pt x="14041" y="12454"/>
                    <a:pt x="14338" y="11919"/>
                  </a:cubicBezTo>
                  <a:cubicBezTo>
                    <a:pt x="14913" y="10828"/>
                    <a:pt x="15132" y="9618"/>
                    <a:pt x="15032" y="8508"/>
                  </a:cubicBezTo>
                  <a:cubicBezTo>
                    <a:pt x="14953" y="7377"/>
                    <a:pt x="14616" y="6366"/>
                    <a:pt x="14160" y="5474"/>
                  </a:cubicBezTo>
                  <a:cubicBezTo>
                    <a:pt x="13704" y="4581"/>
                    <a:pt x="13148" y="3808"/>
                    <a:pt x="12534" y="3153"/>
                  </a:cubicBezTo>
                  <a:cubicBezTo>
                    <a:pt x="11939" y="2479"/>
                    <a:pt x="11284" y="1944"/>
                    <a:pt x="10630" y="1487"/>
                  </a:cubicBezTo>
                  <a:cubicBezTo>
                    <a:pt x="9321" y="595"/>
                    <a:pt x="7953" y="119"/>
                    <a:pt x="6723" y="20"/>
                  </a:cubicBezTo>
                  <a:cubicBezTo>
                    <a:pt x="6563" y="7"/>
                    <a:pt x="6406" y="1"/>
                    <a:pt x="62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4"/>
            <p:cNvSpPr/>
            <p:nvPr/>
          </p:nvSpPr>
          <p:spPr>
            <a:xfrm>
              <a:off x="4472858" y="745080"/>
              <a:ext cx="901301" cy="1087707"/>
            </a:xfrm>
            <a:custGeom>
              <a:rect b="b" l="l" r="r" t="t"/>
              <a:pathLst>
                <a:path extrusionOk="0" h="33914" w="28102">
                  <a:moveTo>
                    <a:pt x="21971" y="0"/>
                  </a:moveTo>
                  <a:cubicBezTo>
                    <a:pt x="21511" y="0"/>
                    <a:pt x="21048" y="24"/>
                    <a:pt x="20585" y="62"/>
                  </a:cubicBezTo>
                  <a:cubicBezTo>
                    <a:pt x="18146" y="320"/>
                    <a:pt x="15905" y="974"/>
                    <a:pt x="13882" y="1847"/>
                  </a:cubicBezTo>
                  <a:cubicBezTo>
                    <a:pt x="12871" y="2283"/>
                    <a:pt x="11919" y="2779"/>
                    <a:pt x="11046" y="3374"/>
                  </a:cubicBezTo>
                  <a:cubicBezTo>
                    <a:pt x="10610" y="3651"/>
                    <a:pt x="10194" y="3988"/>
                    <a:pt x="9837" y="4345"/>
                  </a:cubicBezTo>
                  <a:cubicBezTo>
                    <a:pt x="9638" y="4524"/>
                    <a:pt x="9460" y="4702"/>
                    <a:pt x="9281" y="4861"/>
                  </a:cubicBezTo>
                  <a:cubicBezTo>
                    <a:pt x="9123" y="5059"/>
                    <a:pt x="8944" y="5238"/>
                    <a:pt x="8766" y="5416"/>
                  </a:cubicBezTo>
                  <a:cubicBezTo>
                    <a:pt x="7437" y="6884"/>
                    <a:pt x="6366" y="8431"/>
                    <a:pt x="5474" y="9977"/>
                  </a:cubicBezTo>
                  <a:cubicBezTo>
                    <a:pt x="4601" y="11504"/>
                    <a:pt x="3887" y="13031"/>
                    <a:pt x="3253" y="14479"/>
                  </a:cubicBezTo>
                  <a:cubicBezTo>
                    <a:pt x="2638" y="15907"/>
                    <a:pt x="2102" y="17295"/>
                    <a:pt x="1626" y="18584"/>
                  </a:cubicBezTo>
                  <a:cubicBezTo>
                    <a:pt x="1150" y="19893"/>
                    <a:pt x="774" y="21142"/>
                    <a:pt x="516" y="22332"/>
                  </a:cubicBezTo>
                  <a:cubicBezTo>
                    <a:pt x="0" y="24712"/>
                    <a:pt x="99" y="26874"/>
                    <a:pt x="734" y="28559"/>
                  </a:cubicBezTo>
                  <a:cubicBezTo>
                    <a:pt x="1051" y="29412"/>
                    <a:pt x="1488" y="30126"/>
                    <a:pt x="1944" y="30701"/>
                  </a:cubicBezTo>
                  <a:cubicBezTo>
                    <a:pt x="2400" y="31296"/>
                    <a:pt x="2896" y="31752"/>
                    <a:pt x="3372" y="32129"/>
                  </a:cubicBezTo>
                  <a:cubicBezTo>
                    <a:pt x="4343" y="32883"/>
                    <a:pt x="5236" y="33259"/>
                    <a:pt x="5930" y="33478"/>
                  </a:cubicBezTo>
                  <a:cubicBezTo>
                    <a:pt x="6267" y="33616"/>
                    <a:pt x="6564" y="33676"/>
                    <a:pt x="6822" y="33735"/>
                  </a:cubicBezTo>
                  <a:cubicBezTo>
                    <a:pt x="7080" y="33775"/>
                    <a:pt x="7278" y="33815"/>
                    <a:pt x="7437" y="33834"/>
                  </a:cubicBezTo>
                  <a:cubicBezTo>
                    <a:pt x="7754" y="33854"/>
                    <a:pt x="7893" y="33854"/>
                    <a:pt x="7893" y="33854"/>
                  </a:cubicBezTo>
                  <a:cubicBezTo>
                    <a:pt x="7893" y="33834"/>
                    <a:pt x="7754" y="33815"/>
                    <a:pt x="7437" y="33775"/>
                  </a:cubicBezTo>
                  <a:cubicBezTo>
                    <a:pt x="7278" y="33735"/>
                    <a:pt x="7080" y="33696"/>
                    <a:pt x="6842" y="33636"/>
                  </a:cubicBezTo>
                  <a:cubicBezTo>
                    <a:pt x="6584" y="33577"/>
                    <a:pt x="6287" y="33497"/>
                    <a:pt x="5950" y="33378"/>
                  </a:cubicBezTo>
                  <a:cubicBezTo>
                    <a:pt x="5275" y="33140"/>
                    <a:pt x="4423" y="32744"/>
                    <a:pt x="3471" y="32010"/>
                  </a:cubicBezTo>
                  <a:cubicBezTo>
                    <a:pt x="3015" y="31633"/>
                    <a:pt x="2539" y="31177"/>
                    <a:pt x="2082" y="30582"/>
                  </a:cubicBezTo>
                  <a:cubicBezTo>
                    <a:pt x="1646" y="30007"/>
                    <a:pt x="1230" y="29313"/>
                    <a:pt x="932" y="28500"/>
                  </a:cubicBezTo>
                  <a:cubicBezTo>
                    <a:pt x="337" y="26854"/>
                    <a:pt x="238" y="24732"/>
                    <a:pt x="774" y="22392"/>
                  </a:cubicBezTo>
                  <a:cubicBezTo>
                    <a:pt x="1012" y="21222"/>
                    <a:pt x="1388" y="19972"/>
                    <a:pt x="1864" y="18683"/>
                  </a:cubicBezTo>
                  <a:cubicBezTo>
                    <a:pt x="2360" y="17394"/>
                    <a:pt x="2896" y="16026"/>
                    <a:pt x="3510" y="14578"/>
                  </a:cubicBezTo>
                  <a:cubicBezTo>
                    <a:pt x="4125" y="13150"/>
                    <a:pt x="4839" y="11643"/>
                    <a:pt x="5731" y="10116"/>
                  </a:cubicBezTo>
                  <a:cubicBezTo>
                    <a:pt x="6604" y="8589"/>
                    <a:pt x="7655" y="7062"/>
                    <a:pt x="8984" y="5615"/>
                  </a:cubicBezTo>
                  <a:cubicBezTo>
                    <a:pt x="9162" y="5436"/>
                    <a:pt x="9321" y="5258"/>
                    <a:pt x="9499" y="5079"/>
                  </a:cubicBezTo>
                  <a:cubicBezTo>
                    <a:pt x="9678" y="4901"/>
                    <a:pt x="9856" y="4722"/>
                    <a:pt x="10035" y="4564"/>
                  </a:cubicBezTo>
                  <a:cubicBezTo>
                    <a:pt x="10392" y="4207"/>
                    <a:pt x="10788" y="3889"/>
                    <a:pt x="11205" y="3612"/>
                  </a:cubicBezTo>
                  <a:cubicBezTo>
                    <a:pt x="12058" y="3037"/>
                    <a:pt x="13010" y="2541"/>
                    <a:pt x="14001" y="2104"/>
                  </a:cubicBezTo>
                  <a:cubicBezTo>
                    <a:pt x="16004" y="1252"/>
                    <a:pt x="18225" y="597"/>
                    <a:pt x="20605" y="359"/>
                  </a:cubicBezTo>
                  <a:cubicBezTo>
                    <a:pt x="21072" y="320"/>
                    <a:pt x="21539" y="297"/>
                    <a:pt x="22000" y="297"/>
                  </a:cubicBezTo>
                  <a:cubicBezTo>
                    <a:pt x="22716" y="297"/>
                    <a:pt x="23420" y="354"/>
                    <a:pt x="24095" y="498"/>
                  </a:cubicBezTo>
                  <a:cubicBezTo>
                    <a:pt x="25186" y="736"/>
                    <a:pt x="26217" y="1232"/>
                    <a:pt x="26892" y="2045"/>
                  </a:cubicBezTo>
                  <a:cubicBezTo>
                    <a:pt x="27586" y="2858"/>
                    <a:pt x="27824" y="3929"/>
                    <a:pt x="27804" y="4940"/>
                  </a:cubicBezTo>
                  <a:cubicBezTo>
                    <a:pt x="27804" y="5972"/>
                    <a:pt x="27605" y="6963"/>
                    <a:pt x="27308" y="7875"/>
                  </a:cubicBezTo>
                  <a:cubicBezTo>
                    <a:pt x="26654" y="9720"/>
                    <a:pt x="25523" y="11227"/>
                    <a:pt x="24413" y="12595"/>
                  </a:cubicBezTo>
                  <a:cubicBezTo>
                    <a:pt x="23282" y="13944"/>
                    <a:pt x="22132" y="15153"/>
                    <a:pt x="21180" y="16403"/>
                  </a:cubicBezTo>
                  <a:cubicBezTo>
                    <a:pt x="20704" y="17037"/>
                    <a:pt x="20268" y="17672"/>
                    <a:pt x="19911" y="18326"/>
                  </a:cubicBezTo>
                  <a:cubicBezTo>
                    <a:pt x="19534" y="18981"/>
                    <a:pt x="19256" y="19635"/>
                    <a:pt x="18999" y="20290"/>
                  </a:cubicBezTo>
                  <a:cubicBezTo>
                    <a:pt x="18523" y="21599"/>
                    <a:pt x="18225" y="22868"/>
                    <a:pt x="17928" y="24038"/>
                  </a:cubicBezTo>
                  <a:cubicBezTo>
                    <a:pt x="17650" y="25208"/>
                    <a:pt x="17372" y="26299"/>
                    <a:pt x="17016" y="27270"/>
                  </a:cubicBezTo>
                  <a:cubicBezTo>
                    <a:pt x="16678" y="28242"/>
                    <a:pt x="16262" y="29095"/>
                    <a:pt x="15786" y="29829"/>
                  </a:cubicBezTo>
                  <a:cubicBezTo>
                    <a:pt x="14814" y="31316"/>
                    <a:pt x="13605" y="32208"/>
                    <a:pt x="12573" y="32764"/>
                  </a:cubicBezTo>
                  <a:cubicBezTo>
                    <a:pt x="11522" y="33339"/>
                    <a:pt x="10590" y="33577"/>
                    <a:pt x="9896" y="33696"/>
                  </a:cubicBezTo>
                  <a:cubicBezTo>
                    <a:pt x="9539" y="33775"/>
                    <a:pt x="9242" y="33795"/>
                    <a:pt x="8984" y="33815"/>
                  </a:cubicBezTo>
                  <a:cubicBezTo>
                    <a:pt x="8802" y="33829"/>
                    <a:pt x="8649" y="33843"/>
                    <a:pt x="8519" y="33843"/>
                  </a:cubicBezTo>
                  <a:cubicBezTo>
                    <a:pt x="8465" y="33843"/>
                    <a:pt x="8415" y="33840"/>
                    <a:pt x="8369" y="33834"/>
                  </a:cubicBezTo>
                  <a:cubicBezTo>
                    <a:pt x="8052" y="33834"/>
                    <a:pt x="7893" y="33834"/>
                    <a:pt x="7893" y="33854"/>
                  </a:cubicBezTo>
                  <a:cubicBezTo>
                    <a:pt x="7893" y="33854"/>
                    <a:pt x="8032" y="33874"/>
                    <a:pt x="8349" y="33894"/>
                  </a:cubicBezTo>
                  <a:cubicBezTo>
                    <a:pt x="8508" y="33914"/>
                    <a:pt x="8726" y="33914"/>
                    <a:pt x="8984" y="33914"/>
                  </a:cubicBezTo>
                  <a:cubicBezTo>
                    <a:pt x="9242" y="33894"/>
                    <a:pt x="9539" y="33874"/>
                    <a:pt x="9896" y="33815"/>
                  </a:cubicBezTo>
                  <a:cubicBezTo>
                    <a:pt x="10610" y="33696"/>
                    <a:pt x="11562" y="33478"/>
                    <a:pt x="12633" y="32922"/>
                  </a:cubicBezTo>
                  <a:cubicBezTo>
                    <a:pt x="13704" y="32347"/>
                    <a:pt x="14953" y="31455"/>
                    <a:pt x="15945" y="29948"/>
                  </a:cubicBezTo>
                  <a:cubicBezTo>
                    <a:pt x="16440" y="29214"/>
                    <a:pt x="16877" y="28321"/>
                    <a:pt x="17214" y="27350"/>
                  </a:cubicBezTo>
                  <a:cubicBezTo>
                    <a:pt x="17591" y="26358"/>
                    <a:pt x="17868" y="25267"/>
                    <a:pt x="18166" y="24097"/>
                  </a:cubicBezTo>
                  <a:cubicBezTo>
                    <a:pt x="18463" y="22927"/>
                    <a:pt x="18761" y="21678"/>
                    <a:pt x="19237" y="20389"/>
                  </a:cubicBezTo>
                  <a:cubicBezTo>
                    <a:pt x="19494" y="19734"/>
                    <a:pt x="19772" y="19100"/>
                    <a:pt x="20129" y="18465"/>
                  </a:cubicBezTo>
                  <a:cubicBezTo>
                    <a:pt x="20486" y="17831"/>
                    <a:pt x="20922" y="17196"/>
                    <a:pt x="21398" y="16581"/>
                  </a:cubicBezTo>
                  <a:cubicBezTo>
                    <a:pt x="22330" y="15332"/>
                    <a:pt x="23481" y="14122"/>
                    <a:pt x="24631" y="12774"/>
                  </a:cubicBezTo>
                  <a:cubicBezTo>
                    <a:pt x="25186" y="12099"/>
                    <a:pt x="25761" y="11366"/>
                    <a:pt x="26257" y="10572"/>
                  </a:cubicBezTo>
                  <a:cubicBezTo>
                    <a:pt x="26773" y="9779"/>
                    <a:pt x="27248" y="8926"/>
                    <a:pt x="27566" y="7975"/>
                  </a:cubicBezTo>
                  <a:cubicBezTo>
                    <a:pt x="27883" y="7023"/>
                    <a:pt x="28081" y="6011"/>
                    <a:pt x="28101" y="4940"/>
                  </a:cubicBezTo>
                  <a:cubicBezTo>
                    <a:pt x="28101" y="4425"/>
                    <a:pt x="28042" y="3869"/>
                    <a:pt x="27883" y="3354"/>
                  </a:cubicBezTo>
                  <a:cubicBezTo>
                    <a:pt x="27744" y="2818"/>
                    <a:pt x="27486" y="2303"/>
                    <a:pt x="27129" y="1866"/>
                  </a:cubicBezTo>
                  <a:cubicBezTo>
                    <a:pt x="26396" y="974"/>
                    <a:pt x="25285" y="439"/>
                    <a:pt x="24155" y="220"/>
                  </a:cubicBezTo>
                  <a:cubicBezTo>
                    <a:pt x="23445" y="61"/>
                    <a:pt x="22712" y="0"/>
                    <a:pt x="219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
            <p:cNvSpPr/>
            <p:nvPr/>
          </p:nvSpPr>
          <p:spPr>
            <a:xfrm>
              <a:off x="2183744" y="4599520"/>
              <a:ext cx="441446" cy="437629"/>
            </a:xfrm>
            <a:custGeom>
              <a:rect b="b" l="l" r="r" t="t"/>
              <a:pathLst>
                <a:path extrusionOk="0" h="13645" w="13764">
                  <a:moveTo>
                    <a:pt x="6406" y="1"/>
                  </a:moveTo>
                  <a:cubicBezTo>
                    <a:pt x="6287" y="1"/>
                    <a:pt x="6148" y="1"/>
                    <a:pt x="5989" y="21"/>
                  </a:cubicBezTo>
                  <a:cubicBezTo>
                    <a:pt x="5831" y="60"/>
                    <a:pt x="5632" y="60"/>
                    <a:pt x="5434" y="100"/>
                  </a:cubicBezTo>
                  <a:cubicBezTo>
                    <a:pt x="5216" y="159"/>
                    <a:pt x="4978" y="199"/>
                    <a:pt x="4720" y="298"/>
                  </a:cubicBezTo>
                  <a:cubicBezTo>
                    <a:pt x="4204" y="457"/>
                    <a:pt x="3590" y="715"/>
                    <a:pt x="2935" y="1171"/>
                  </a:cubicBezTo>
                  <a:cubicBezTo>
                    <a:pt x="2281" y="1627"/>
                    <a:pt x="1587" y="2281"/>
                    <a:pt x="1012" y="3213"/>
                  </a:cubicBezTo>
                  <a:cubicBezTo>
                    <a:pt x="714" y="3670"/>
                    <a:pt x="496" y="4225"/>
                    <a:pt x="298" y="4820"/>
                  </a:cubicBezTo>
                  <a:cubicBezTo>
                    <a:pt x="119" y="5415"/>
                    <a:pt x="20" y="6069"/>
                    <a:pt x="0" y="6783"/>
                  </a:cubicBezTo>
                  <a:cubicBezTo>
                    <a:pt x="20" y="7497"/>
                    <a:pt x="119" y="8251"/>
                    <a:pt x="377" y="9004"/>
                  </a:cubicBezTo>
                  <a:cubicBezTo>
                    <a:pt x="635" y="9778"/>
                    <a:pt x="1051" y="10531"/>
                    <a:pt x="1626" y="11205"/>
                  </a:cubicBezTo>
                  <a:cubicBezTo>
                    <a:pt x="2221" y="11900"/>
                    <a:pt x="2955" y="12494"/>
                    <a:pt x="3847" y="12931"/>
                  </a:cubicBezTo>
                  <a:cubicBezTo>
                    <a:pt x="4740" y="13367"/>
                    <a:pt x="5791" y="13645"/>
                    <a:pt x="6882" y="13645"/>
                  </a:cubicBezTo>
                  <a:cubicBezTo>
                    <a:pt x="7972" y="13645"/>
                    <a:pt x="9023" y="13367"/>
                    <a:pt x="9916" y="12931"/>
                  </a:cubicBezTo>
                  <a:cubicBezTo>
                    <a:pt x="10788" y="12494"/>
                    <a:pt x="11542" y="11900"/>
                    <a:pt x="12117" y="11205"/>
                  </a:cubicBezTo>
                  <a:cubicBezTo>
                    <a:pt x="12712" y="10531"/>
                    <a:pt x="13109" y="9778"/>
                    <a:pt x="13366" y="9024"/>
                  </a:cubicBezTo>
                  <a:cubicBezTo>
                    <a:pt x="13624" y="8251"/>
                    <a:pt x="13743" y="7497"/>
                    <a:pt x="13763" y="6783"/>
                  </a:cubicBezTo>
                  <a:cubicBezTo>
                    <a:pt x="13743" y="6089"/>
                    <a:pt x="13644" y="5415"/>
                    <a:pt x="13466" y="4820"/>
                  </a:cubicBezTo>
                  <a:cubicBezTo>
                    <a:pt x="13267" y="4225"/>
                    <a:pt x="13049" y="3670"/>
                    <a:pt x="12752" y="3213"/>
                  </a:cubicBezTo>
                  <a:cubicBezTo>
                    <a:pt x="12177" y="2281"/>
                    <a:pt x="11482" y="1627"/>
                    <a:pt x="10828" y="1171"/>
                  </a:cubicBezTo>
                  <a:cubicBezTo>
                    <a:pt x="10174" y="715"/>
                    <a:pt x="9559" y="457"/>
                    <a:pt x="9043" y="298"/>
                  </a:cubicBezTo>
                  <a:cubicBezTo>
                    <a:pt x="8785" y="199"/>
                    <a:pt x="8547" y="159"/>
                    <a:pt x="8329" y="100"/>
                  </a:cubicBezTo>
                  <a:cubicBezTo>
                    <a:pt x="8131" y="60"/>
                    <a:pt x="7933" y="60"/>
                    <a:pt x="7774" y="21"/>
                  </a:cubicBezTo>
                  <a:cubicBezTo>
                    <a:pt x="7615" y="1"/>
                    <a:pt x="7477" y="1"/>
                    <a:pt x="7358" y="1"/>
                  </a:cubicBezTo>
                  <a:lnTo>
                    <a:pt x="7080" y="1"/>
                  </a:lnTo>
                  <a:cubicBezTo>
                    <a:pt x="6941" y="1"/>
                    <a:pt x="6882" y="21"/>
                    <a:pt x="6882" y="21"/>
                  </a:cubicBezTo>
                  <a:cubicBezTo>
                    <a:pt x="6882" y="40"/>
                    <a:pt x="6941" y="40"/>
                    <a:pt x="7080" y="60"/>
                  </a:cubicBezTo>
                  <a:cubicBezTo>
                    <a:pt x="7139" y="80"/>
                    <a:pt x="7239" y="80"/>
                    <a:pt x="7358" y="100"/>
                  </a:cubicBezTo>
                  <a:cubicBezTo>
                    <a:pt x="7457" y="100"/>
                    <a:pt x="7596" y="120"/>
                    <a:pt x="7754" y="140"/>
                  </a:cubicBezTo>
                  <a:cubicBezTo>
                    <a:pt x="7913" y="179"/>
                    <a:pt x="8091" y="199"/>
                    <a:pt x="8290" y="259"/>
                  </a:cubicBezTo>
                  <a:cubicBezTo>
                    <a:pt x="8508" y="318"/>
                    <a:pt x="8726" y="358"/>
                    <a:pt x="8984" y="457"/>
                  </a:cubicBezTo>
                  <a:cubicBezTo>
                    <a:pt x="9480" y="616"/>
                    <a:pt x="10074" y="893"/>
                    <a:pt x="10709" y="1349"/>
                  </a:cubicBezTo>
                  <a:cubicBezTo>
                    <a:pt x="11324" y="1805"/>
                    <a:pt x="11998" y="2440"/>
                    <a:pt x="12534" y="3352"/>
                  </a:cubicBezTo>
                  <a:cubicBezTo>
                    <a:pt x="12811" y="3789"/>
                    <a:pt x="13029" y="4324"/>
                    <a:pt x="13208" y="4899"/>
                  </a:cubicBezTo>
                  <a:cubicBezTo>
                    <a:pt x="13386" y="5474"/>
                    <a:pt x="13466" y="6109"/>
                    <a:pt x="13485" y="6783"/>
                  </a:cubicBezTo>
                  <a:cubicBezTo>
                    <a:pt x="13466" y="7477"/>
                    <a:pt x="13347" y="8191"/>
                    <a:pt x="13109" y="8925"/>
                  </a:cubicBezTo>
                  <a:cubicBezTo>
                    <a:pt x="12851" y="9639"/>
                    <a:pt x="12454" y="10373"/>
                    <a:pt x="11899" y="11027"/>
                  </a:cubicBezTo>
                  <a:cubicBezTo>
                    <a:pt x="11344" y="11681"/>
                    <a:pt x="10630" y="12257"/>
                    <a:pt x="9777" y="12673"/>
                  </a:cubicBezTo>
                  <a:cubicBezTo>
                    <a:pt x="8924" y="13089"/>
                    <a:pt x="7933" y="13347"/>
                    <a:pt x="6882" y="13347"/>
                  </a:cubicBezTo>
                  <a:cubicBezTo>
                    <a:pt x="5831" y="13347"/>
                    <a:pt x="4839" y="13089"/>
                    <a:pt x="3986" y="12673"/>
                  </a:cubicBezTo>
                  <a:cubicBezTo>
                    <a:pt x="3133" y="12257"/>
                    <a:pt x="2420" y="11681"/>
                    <a:pt x="1864" y="11027"/>
                  </a:cubicBezTo>
                  <a:cubicBezTo>
                    <a:pt x="1309" y="10373"/>
                    <a:pt x="912" y="9639"/>
                    <a:pt x="655" y="8925"/>
                  </a:cubicBezTo>
                  <a:cubicBezTo>
                    <a:pt x="397" y="8191"/>
                    <a:pt x="298" y="7477"/>
                    <a:pt x="278" y="6783"/>
                  </a:cubicBezTo>
                  <a:cubicBezTo>
                    <a:pt x="298" y="6109"/>
                    <a:pt x="377" y="5454"/>
                    <a:pt x="555" y="4879"/>
                  </a:cubicBezTo>
                  <a:cubicBezTo>
                    <a:pt x="734" y="4304"/>
                    <a:pt x="952" y="3789"/>
                    <a:pt x="1230" y="3332"/>
                  </a:cubicBezTo>
                  <a:cubicBezTo>
                    <a:pt x="1765" y="2440"/>
                    <a:pt x="2439" y="1786"/>
                    <a:pt x="3054" y="1349"/>
                  </a:cubicBezTo>
                  <a:cubicBezTo>
                    <a:pt x="3689" y="893"/>
                    <a:pt x="4284" y="616"/>
                    <a:pt x="4780" y="457"/>
                  </a:cubicBezTo>
                  <a:cubicBezTo>
                    <a:pt x="5017" y="358"/>
                    <a:pt x="5255" y="318"/>
                    <a:pt x="5454" y="239"/>
                  </a:cubicBezTo>
                  <a:cubicBezTo>
                    <a:pt x="5672" y="199"/>
                    <a:pt x="5850" y="179"/>
                    <a:pt x="6009" y="140"/>
                  </a:cubicBezTo>
                  <a:cubicBezTo>
                    <a:pt x="6168" y="100"/>
                    <a:pt x="6287" y="100"/>
                    <a:pt x="6406" y="80"/>
                  </a:cubicBezTo>
                  <a:cubicBezTo>
                    <a:pt x="6525" y="80"/>
                    <a:pt x="6604" y="60"/>
                    <a:pt x="6683" y="60"/>
                  </a:cubicBezTo>
                  <a:cubicBezTo>
                    <a:pt x="6822" y="40"/>
                    <a:pt x="6882" y="40"/>
                    <a:pt x="6882" y="21"/>
                  </a:cubicBezTo>
                  <a:cubicBezTo>
                    <a:pt x="6882" y="21"/>
                    <a:pt x="6822" y="1"/>
                    <a:pt x="66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4"/>
            <p:cNvSpPr/>
            <p:nvPr/>
          </p:nvSpPr>
          <p:spPr>
            <a:xfrm>
              <a:off x="2319860" y="3907524"/>
              <a:ext cx="166039" cy="599435"/>
            </a:xfrm>
            <a:custGeom>
              <a:rect b="b" l="l" r="r" t="t"/>
              <a:pathLst>
                <a:path extrusionOk="0" h="18690" w="5177">
                  <a:moveTo>
                    <a:pt x="2648" y="0"/>
                  </a:moveTo>
                  <a:cubicBezTo>
                    <a:pt x="2426" y="0"/>
                    <a:pt x="2201" y="53"/>
                    <a:pt x="2003" y="159"/>
                  </a:cubicBezTo>
                  <a:cubicBezTo>
                    <a:pt x="1706" y="318"/>
                    <a:pt x="1468" y="575"/>
                    <a:pt x="1289" y="853"/>
                  </a:cubicBezTo>
                  <a:cubicBezTo>
                    <a:pt x="892" y="1408"/>
                    <a:pt x="654" y="2083"/>
                    <a:pt x="476" y="2797"/>
                  </a:cubicBezTo>
                  <a:cubicBezTo>
                    <a:pt x="298" y="3530"/>
                    <a:pt x="179" y="4304"/>
                    <a:pt x="99" y="5117"/>
                  </a:cubicBezTo>
                  <a:cubicBezTo>
                    <a:pt x="20" y="5950"/>
                    <a:pt x="0" y="6822"/>
                    <a:pt x="0" y="7735"/>
                  </a:cubicBezTo>
                  <a:cubicBezTo>
                    <a:pt x="20" y="8647"/>
                    <a:pt x="79" y="9599"/>
                    <a:pt x="198" y="10610"/>
                  </a:cubicBezTo>
                  <a:cubicBezTo>
                    <a:pt x="456" y="12613"/>
                    <a:pt x="853" y="14398"/>
                    <a:pt x="1309" y="15984"/>
                  </a:cubicBezTo>
                  <a:cubicBezTo>
                    <a:pt x="1547" y="16778"/>
                    <a:pt x="1805" y="17511"/>
                    <a:pt x="2142" y="18186"/>
                  </a:cubicBezTo>
                  <a:cubicBezTo>
                    <a:pt x="2182" y="18265"/>
                    <a:pt x="2241" y="18344"/>
                    <a:pt x="2300" y="18424"/>
                  </a:cubicBezTo>
                  <a:cubicBezTo>
                    <a:pt x="2320" y="18483"/>
                    <a:pt x="2360" y="18503"/>
                    <a:pt x="2400" y="18562"/>
                  </a:cubicBezTo>
                  <a:cubicBezTo>
                    <a:pt x="2400" y="18562"/>
                    <a:pt x="2419" y="18602"/>
                    <a:pt x="2459" y="18622"/>
                  </a:cubicBezTo>
                  <a:cubicBezTo>
                    <a:pt x="2479" y="18622"/>
                    <a:pt x="2519" y="18662"/>
                    <a:pt x="2558" y="18681"/>
                  </a:cubicBezTo>
                  <a:cubicBezTo>
                    <a:pt x="2580" y="18687"/>
                    <a:pt x="2601" y="18689"/>
                    <a:pt x="2622" y="18689"/>
                  </a:cubicBezTo>
                  <a:cubicBezTo>
                    <a:pt x="2680" y="18689"/>
                    <a:pt x="2738" y="18671"/>
                    <a:pt x="2796" y="18642"/>
                  </a:cubicBezTo>
                  <a:cubicBezTo>
                    <a:pt x="2856" y="18602"/>
                    <a:pt x="2895" y="18562"/>
                    <a:pt x="2915" y="18523"/>
                  </a:cubicBezTo>
                  <a:cubicBezTo>
                    <a:pt x="2995" y="18443"/>
                    <a:pt x="3034" y="18364"/>
                    <a:pt x="3074" y="18285"/>
                  </a:cubicBezTo>
                  <a:cubicBezTo>
                    <a:pt x="3252" y="17968"/>
                    <a:pt x="3391" y="17650"/>
                    <a:pt x="3510" y="17333"/>
                  </a:cubicBezTo>
                  <a:cubicBezTo>
                    <a:pt x="3966" y="16103"/>
                    <a:pt x="4244" y="14993"/>
                    <a:pt x="4462" y="14001"/>
                  </a:cubicBezTo>
                  <a:cubicBezTo>
                    <a:pt x="4680" y="13030"/>
                    <a:pt x="4819" y="12177"/>
                    <a:pt x="4938" y="11443"/>
                  </a:cubicBezTo>
                  <a:cubicBezTo>
                    <a:pt x="5136" y="9976"/>
                    <a:pt x="5176" y="9004"/>
                    <a:pt x="5176" y="8409"/>
                  </a:cubicBezTo>
                  <a:cubicBezTo>
                    <a:pt x="5176" y="7794"/>
                    <a:pt x="5156" y="7576"/>
                    <a:pt x="5136" y="7576"/>
                  </a:cubicBezTo>
                  <a:cubicBezTo>
                    <a:pt x="5117" y="7576"/>
                    <a:pt x="5097" y="7794"/>
                    <a:pt x="5057" y="8389"/>
                  </a:cubicBezTo>
                  <a:cubicBezTo>
                    <a:pt x="5017" y="9004"/>
                    <a:pt x="4938" y="9956"/>
                    <a:pt x="4720" y="11403"/>
                  </a:cubicBezTo>
                  <a:cubicBezTo>
                    <a:pt x="4601" y="12137"/>
                    <a:pt x="4442" y="12970"/>
                    <a:pt x="4224" y="13962"/>
                  </a:cubicBezTo>
                  <a:cubicBezTo>
                    <a:pt x="3986" y="14933"/>
                    <a:pt x="3709" y="16044"/>
                    <a:pt x="3252" y="17254"/>
                  </a:cubicBezTo>
                  <a:cubicBezTo>
                    <a:pt x="3133" y="17551"/>
                    <a:pt x="2995" y="17849"/>
                    <a:pt x="2836" y="18146"/>
                  </a:cubicBezTo>
                  <a:cubicBezTo>
                    <a:pt x="2796" y="18205"/>
                    <a:pt x="2757" y="18285"/>
                    <a:pt x="2697" y="18344"/>
                  </a:cubicBezTo>
                  <a:cubicBezTo>
                    <a:pt x="2677" y="18364"/>
                    <a:pt x="2657" y="18404"/>
                    <a:pt x="2638" y="18404"/>
                  </a:cubicBezTo>
                  <a:cubicBezTo>
                    <a:pt x="2638" y="18404"/>
                    <a:pt x="2618" y="18384"/>
                    <a:pt x="2598" y="18364"/>
                  </a:cubicBezTo>
                  <a:cubicBezTo>
                    <a:pt x="2558" y="18344"/>
                    <a:pt x="2538" y="18305"/>
                    <a:pt x="2519" y="18265"/>
                  </a:cubicBezTo>
                  <a:cubicBezTo>
                    <a:pt x="2479" y="18205"/>
                    <a:pt x="2439" y="18126"/>
                    <a:pt x="2380" y="18047"/>
                  </a:cubicBezTo>
                  <a:cubicBezTo>
                    <a:pt x="2063" y="17412"/>
                    <a:pt x="1825" y="16678"/>
                    <a:pt x="1587" y="15905"/>
                  </a:cubicBezTo>
                  <a:cubicBezTo>
                    <a:pt x="1130" y="14338"/>
                    <a:pt x="734" y="12554"/>
                    <a:pt x="496" y="10570"/>
                  </a:cubicBezTo>
                  <a:cubicBezTo>
                    <a:pt x="377" y="9579"/>
                    <a:pt x="298" y="8627"/>
                    <a:pt x="298" y="7735"/>
                  </a:cubicBezTo>
                  <a:cubicBezTo>
                    <a:pt x="298" y="6822"/>
                    <a:pt x="317" y="5970"/>
                    <a:pt x="397" y="5157"/>
                  </a:cubicBezTo>
                  <a:cubicBezTo>
                    <a:pt x="456" y="4343"/>
                    <a:pt x="575" y="3570"/>
                    <a:pt x="754" y="2876"/>
                  </a:cubicBezTo>
                  <a:cubicBezTo>
                    <a:pt x="912" y="2182"/>
                    <a:pt x="1150" y="1527"/>
                    <a:pt x="1507" y="1012"/>
                  </a:cubicBezTo>
                  <a:cubicBezTo>
                    <a:pt x="1686" y="754"/>
                    <a:pt x="1884" y="516"/>
                    <a:pt x="2122" y="397"/>
                  </a:cubicBezTo>
                  <a:cubicBezTo>
                    <a:pt x="2300" y="315"/>
                    <a:pt x="2487" y="271"/>
                    <a:pt x="2665" y="271"/>
                  </a:cubicBezTo>
                  <a:cubicBezTo>
                    <a:pt x="2744" y="271"/>
                    <a:pt x="2822" y="279"/>
                    <a:pt x="2895" y="298"/>
                  </a:cubicBezTo>
                  <a:cubicBezTo>
                    <a:pt x="3153" y="357"/>
                    <a:pt x="3352" y="516"/>
                    <a:pt x="3550" y="694"/>
                  </a:cubicBezTo>
                  <a:cubicBezTo>
                    <a:pt x="3709" y="873"/>
                    <a:pt x="3867" y="1071"/>
                    <a:pt x="3966" y="1289"/>
                  </a:cubicBezTo>
                  <a:cubicBezTo>
                    <a:pt x="4224" y="1726"/>
                    <a:pt x="4363" y="2162"/>
                    <a:pt x="4482" y="2559"/>
                  </a:cubicBezTo>
                  <a:cubicBezTo>
                    <a:pt x="4601" y="2975"/>
                    <a:pt x="4680" y="3372"/>
                    <a:pt x="4740" y="3729"/>
                  </a:cubicBezTo>
                  <a:cubicBezTo>
                    <a:pt x="4998" y="5157"/>
                    <a:pt x="5017" y="6128"/>
                    <a:pt x="5057" y="6743"/>
                  </a:cubicBezTo>
                  <a:cubicBezTo>
                    <a:pt x="5097" y="7338"/>
                    <a:pt x="5117" y="7576"/>
                    <a:pt x="5136" y="7576"/>
                  </a:cubicBezTo>
                  <a:cubicBezTo>
                    <a:pt x="5156" y="7576"/>
                    <a:pt x="5176" y="7338"/>
                    <a:pt x="5176" y="6723"/>
                  </a:cubicBezTo>
                  <a:cubicBezTo>
                    <a:pt x="5176" y="6128"/>
                    <a:pt x="5176" y="5157"/>
                    <a:pt x="4958" y="3689"/>
                  </a:cubicBezTo>
                  <a:cubicBezTo>
                    <a:pt x="4898" y="3312"/>
                    <a:pt x="4819" y="2916"/>
                    <a:pt x="4700" y="2499"/>
                  </a:cubicBezTo>
                  <a:cubicBezTo>
                    <a:pt x="4581" y="2083"/>
                    <a:pt x="4442" y="1627"/>
                    <a:pt x="4184" y="1170"/>
                  </a:cubicBezTo>
                  <a:cubicBezTo>
                    <a:pt x="4065" y="952"/>
                    <a:pt x="3927" y="714"/>
                    <a:pt x="3728" y="516"/>
                  </a:cubicBezTo>
                  <a:cubicBezTo>
                    <a:pt x="3530" y="318"/>
                    <a:pt x="3292" y="119"/>
                    <a:pt x="2975" y="40"/>
                  </a:cubicBezTo>
                  <a:cubicBezTo>
                    <a:pt x="2869" y="14"/>
                    <a:pt x="2759" y="0"/>
                    <a:pt x="26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
            <p:cNvSpPr/>
            <p:nvPr/>
          </p:nvSpPr>
          <p:spPr>
            <a:xfrm>
              <a:off x="1748038" y="4162949"/>
              <a:ext cx="440804" cy="437886"/>
            </a:xfrm>
            <a:custGeom>
              <a:rect b="b" l="l" r="r" t="t"/>
              <a:pathLst>
                <a:path extrusionOk="0" h="13653" w="13744">
                  <a:moveTo>
                    <a:pt x="1471" y="134"/>
                  </a:moveTo>
                  <a:cubicBezTo>
                    <a:pt x="2059" y="134"/>
                    <a:pt x="2948" y="432"/>
                    <a:pt x="4026" y="1139"/>
                  </a:cubicBezTo>
                  <a:cubicBezTo>
                    <a:pt x="4641" y="1536"/>
                    <a:pt x="5315" y="2051"/>
                    <a:pt x="6069" y="2706"/>
                  </a:cubicBezTo>
                  <a:cubicBezTo>
                    <a:pt x="6446" y="3043"/>
                    <a:pt x="6842" y="3420"/>
                    <a:pt x="7239" y="3816"/>
                  </a:cubicBezTo>
                  <a:cubicBezTo>
                    <a:pt x="7656" y="4213"/>
                    <a:pt x="8072" y="4649"/>
                    <a:pt x="8488" y="5145"/>
                  </a:cubicBezTo>
                  <a:cubicBezTo>
                    <a:pt x="9341" y="6136"/>
                    <a:pt x="10234" y="7287"/>
                    <a:pt x="11106" y="8655"/>
                  </a:cubicBezTo>
                  <a:cubicBezTo>
                    <a:pt x="11562" y="9349"/>
                    <a:pt x="11999" y="10083"/>
                    <a:pt x="12435" y="10876"/>
                  </a:cubicBezTo>
                  <a:cubicBezTo>
                    <a:pt x="12653" y="11273"/>
                    <a:pt x="12851" y="11689"/>
                    <a:pt x="13050" y="12125"/>
                  </a:cubicBezTo>
                  <a:cubicBezTo>
                    <a:pt x="13149" y="12344"/>
                    <a:pt x="13228" y="12562"/>
                    <a:pt x="13308" y="12780"/>
                  </a:cubicBezTo>
                  <a:cubicBezTo>
                    <a:pt x="13347" y="12899"/>
                    <a:pt x="13387" y="13018"/>
                    <a:pt x="13407" y="13117"/>
                  </a:cubicBezTo>
                  <a:cubicBezTo>
                    <a:pt x="13426" y="13177"/>
                    <a:pt x="13426" y="13236"/>
                    <a:pt x="13446" y="13295"/>
                  </a:cubicBezTo>
                  <a:cubicBezTo>
                    <a:pt x="13446" y="13315"/>
                    <a:pt x="13446" y="13335"/>
                    <a:pt x="13446" y="13355"/>
                  </a:cubicBezTo>
                  <a:lnTo>
                    <a:pt x="13367" y="13355"/>
                  </a:lnTo>
                  <a:cubicBezTo>
                    <a:pt x="13327" y="13335"/>
                    <a:pt x="13268" y="13335"/>
                    <a:pt x="13208" y="13315"/>
                  </a:cubicBezTo>
                  <a:cubicBezTo>
                    <a:pt x="13109" y="13295"/>
                    <a:pt x="12990" y="13256"/>
                    <a:pt x="12871" y="13216"/>
                  </a:cubicBezTo>
                  <a:cubicBezTo>
                    <a:pt x="12653" y="13137"/>
                    <a:pt x="12435" y="13058"/>
                    <a:pt x="12217" y="12958"/>
                  </a:cubicBezTo>
                  <a:cubicBezTo>
                    <a:pt x="11780" y="12760"/>
                    <a:pt x="11364" y="12562"/>
                    <a:pt x="10967" y="12344"/>
                  </a:cubicBezTo>
                  <a:cubicBezTo>
                    <a:pt x="10174" y="11907"/>
                    <a:pt x="9440" y="11471"/>
                    <a:pt x="8746" y="11035"/>
                  </a:cubicBezTo>
                  <a:cubicBezTo>
                    <a:pt x="7378" y="10142"/>
                    <a:pt x="6208" y="9250"/>
                    <a:pt x="5236" y="8397"/>
                  </a:cubicBezTo>
                  <a:cubicBezTo>
                    <a:pt x="4740" y="7981"/>
                    <a:pt x="4304" y="7564"/>
                    <a:pt x="3907" y="7148"/>
                  </a:cubicBezTo>
                  <a:cubicBezTo>
                    <a:pt x="3511" y="6731"/>
                    <a:pt x="3134" y="6355"/>
                    <a:pt x="2797" y="5978"/>
                  </a:cubicBezTo>
                  <a:cubicBezTo>
                    <a:pt x="2142" y="5224"/>
                    <a:pt x="1607" y="4550"/>
                    <a:pt x="1230" y="3935"/>
                  </a:cubicBezTo>
                  <a:cubicBezTo>
                    <a:pt x="437" y="2725"/>
                    <a:pt x="159" y="1754"/>
                    <a:pt x="239" y="1179"/>
                  </a:cubicBezTo>
                  <a:cubicBezTo>
                    <a:pt x="278" y="881"/>
                    <a:pt x="358" y="703"/>
                    <a:pt x="437" y="603"/>
                  </a:cubicBezTo>
                  <a:cubicBezTo>
                    <a:pt x="496" y="485"/>
                    <a:pt x="536" y="445"/>
                    <a:pt x="516" y="425"/>
                  </a:cubicBezTo>
                  <a:lnTo>
                    <a:pt x="516" y="425"/>
                  </a:lnTo>
                  <a:cubicBezTo>
                    <a:pt x="520" y="429"/>
                    <a:pt x="524" y="430"/>
                    <a:pt x="529" y="430"/>
                  </a:cubicBezTo>
                  <a:cubicBezTo>
                    <a:pt x="553" y="430"/>
                    <a:pt x="597" y="395"/>
                    <a:pt x="695" y="346"/>
                  </a:cubicBezTo>
                  <a:cubicBezTo>
                    <a:pt x="794" y="266"/>
                    <a:pt x="972" y="187"/>
                    <a:pt x="1270" y="147"/>
                  </a:cubicBezTo>
                  <a:cubicBezTo>
                    <a:pt x="1332" y="139"/>
                    <a:pt x="1399" y="134"/>
                    <a:pt x="1471" y="134"/>
                  </a:cubicBezTo>
                  <a:close/>
                  <a:moveTo>
                    <a:pt x="1567" y="1"/>
                  </a:moveTo>
                  <a:cubicBezTo>
                    <a:pt x="1453" y="1"/>
                    <a:pt x="1347" y="10"/>
                    <a:pt x="1250" y="28"/>
                  </a:cubicBezTo>
                  <a:cubicBezTo>
                    <a:pt x="953" y="88"/>
                    <a:pt x="754" y="187"/>
                    <a:pt x="655" y="286"/>
                  </a:cubicBezTo>
                  <a:cubicBezTo>
                    <a:pt x="556" y="385"/>
                    <a:pt x="516" y="425"/>
                    <a:pt x="516" y="425"/>
                  </a:cubicBezTo>
                  <a:cubicBezTo>
                    <a:pt x="516" y="425"/>
                    <a:pt x="516" y="425"/>
                    <a:pt x="516" y="425"/>
                  </a:cubicBezTo>
                  <a:lnTo>
                    <a:pt x="516" y="425"/>
                  </a:lnTo>
                  <a:cubicBezTo>
                    <a:pt x="516" y="425"/>
                    <a:pt x="477" y="465"/>
                    <a:pt x="377" y="564"/>
                  </a:cubicBezTo>
                  <a:cubicBezTo>
                    <a:pt x="278" y="663"/>
                    <a:pt x="179" y="861"/>
                    <a:pt x="120" y="1159"/>
                  </a:cubicBezTo>
                  <a:cubicBezTo>
                    <a:pt x="1" y="1793"/>
                    <a:pt x="258" y="2805"/>
                    <a:pt x="1052" y="4054"/>
                  </a:cubicBezTo>
                  <a:cubicBezTo>
                    <a:pt x="1429" y="4689"/>
                    <a:pt x="1964" y="5383"/>
                    <a:pt x="2618" y="6136"/>
                  </a:cubicBezTo>
                  <a:cubicBezTo>
                    <a:pt x="2956" y="6533"/>
                    <a:pt x="3313" y="6930"/>
                    <a:pt x="3709" y="7346"/>
                  </a:cubicBezTo>
                  <a:cubicBezTo>
                    <a:pt x="4126" y="7763"/>
                    <a:pt x="4562" y="8179"/>
                    <a:pt x="5058" y="8615"/>
                  </a:cubicBezTo>
                  <a:cubicBezTo>
                    <a:pt x="6049" y="9468"/>
                    <a:pt x="7219" y="10380"/>
                    <a:pt x="8588" y="11273"/>
                  </a:cubicBezTo>
                  <a:cubicBezTo>
                    <a:pt x="9282" y="11729"/>
                    <a:pt x="10016" y="12165"/>
                    <a:pt x="10829" y="12601"/>
                  </a:cubicBezTo>
                  <a:cubicBezTo>
                    <a:pt x="11225" y="12820"/>
                    <a:pt x="11662" y="13038"/>
                    <a:pt x="12098" y="13236"/>
                  </a:cubicBezTo>
                  <a:cubicBezTo>
                    <a:pt x="12316" y="13335"/>
                    <a:pt x="12534" y="13434"/>
                    <a:pt x="12772" y="13514"/>
                  </a:cubicBezTo>
                  <a:cubicBezTo>
                    <a:pt x="12891" y="13553"/>
                    <a:pt x="13030" y="13593"/>
                    <a:pt x="13149" y="13613"/>
                  </a:cubicBezTo>
                  <a:cubicBezTo>
                    <a:pt x="13228" y="13633"/>
                    <a:pt x="13288" y="13633"/>
                    <a:pt x="13367" y="13652"/>
                  </a:cubicBezTo>
                  <a:cubicBezTo>
                    <a:pt x="13407" y="13652"/>
                    <a:pt x="13446" y="13652"/>
                    <a:pt x="13486" y="13633"/>
                  </a:cubicBezTo>
                  <a:cubicBezTo>
                    <a:pt x="13545" y="13633"/>
                    <a:pt x="13605" y="13613"/>
                    <a:pt x="13645" y="13573"/>
                  </a:cubicBezTo>
                  <a:cubicBezTo>
                    <a:pt x="1368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06" y="12463"/>
                    <a:pt x="13426" y="12225"/>
                    <a:pt x="13327" y="12006"/>
                  </a:cubicBezTo>
                  <a:cubicBezTo>
                    <a:pt x="13129" y="11570"/>
                    <a:pt x="12911" y="11154"/>
                    <a:pt x="12693" y="10737"/>
                  </a:cubicBezTo>
                  <a:cubicBezTo>
                    <a:pt x="12256" y="9944"/>
                    <a:pt x="11820" y="9190"/>
                    <a:pt x="11364" y="8496"/>
                  </a:cubicBezTo>
                  <a:cubicBezTo>
                    <a:pt x="10472" y="7128"/>
                    <a:pt x="9559" y="5958"/>
                    <a:pt x="8707" y="4966"/>
                  </a:cubicBezTo>
                  <a:cubicBezTo>
                    <a:pt x="8270" y="4471"/>
                    <a:pt x="7854" y="4034"/>
                    <a:pt x="7418" y="3638"/>
                  </a:cubicBezTo>
                  <a:cubicBezTo>
                    <a:pt x="7021" y="3221"/>
                    <a:pt x="6624" y="2864"/>
                    <a:pt x="6228" y="2527"/>
                  </a:cubicBezTo>
                  <a:cubicBezTo>
                    <a:pt x="5474" y="1873"/>
                    <a:pt x="4780" y="1337"/>
                    <a:pt x="4145" y="960"/>
                  </a:cubicBezTo>
                  <a:cubicBezTo>
                    <a:pt x="3087" y="289"/>
                    <a:pt x="2200" y="1"/>
                    <a:pt x="1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4"/>
            <p:cNvSpPr/>
            <p:nvPr/>
          </p:nvSpPr>
          <p:spPr>
            <a:xfrm>
              <a:off x="1494890" y="4731595"/>
              <a:ext cx="596645" cy="169054"/>
            </a:xfrm>
            <a:custGeom>
              <a:rect b="b" l="l" r="r" t="t"/>
              <a:pathLst>
                <a:path extrusionOk="0" h="5271" w="18603">
                  <a:moveTo>
                    <a:pt x="7544" y="0"/>
                  </a:moveTo>
                  <a:cubicBezTo>
                    <a:pt x="7366" y="0"/>
                    <a:pt x="7185" y="3"/>
                    <a:pt x="7001" y="8"/>
                  </a:cubicBezTo>
                  <a:cubicBezTo>
                    <a:pt x="6267" y="28"/>
                    <a:pt x="5474" y="67"/>
                    <a:pt x="4661" y="147"/>
                  </a:cubicBezTo>
                  <a:cubicBezTo>
                    <a:pt x="3848" y="246"/>
                    <a:pt x="2975" y="384"/>
                    <a:pt x="2103" y="682"/>
                  </a:cubicBezTo>
                  <a:cubicBezTo>
                    <a:pt x="1647" y="821"/>
                    <a:pt x="1210" y="1019"/>
                    <a:pt x="794" y="1317"/>
                  </a:cubicBezTo>
                  <a:cubicBezTo>
                    <a:pt x="695" y="1376"/>
                    <a:pt x="616" y="1475"/>
                    <a:pt x="516" y="1555"/>
                  </a:cubicBezTo>
                  <a:cubicBezTo>
                    <a:pt x="417" y="1654"/>
                    <a:pt x="338" y="1753"/>
                    <a:pt x="259" y="1852"/>
                  </a:cubicBezTo>
                  <a:cubicBezTo>
                    <a:pt x="100" y="2090"/>
                    <a:pt x="21" y="2348"/>
                    <a:pt x="1" y="2645"/>
                  </a:cubicBezTo>
                  <a:cubicBezTo>
                    <a:pt x="21" y="2923"/>
                    <a:pt x="100" y="3201"/>
                    <a:pt x="259" y="3419"/>
                  </a:cubicBezTo>
                  <a:cubicBezTo>
                    <a:pt x="338" y="3538"/>
                    <a:pt x="417" y="3617"/>
                    <a:pt x="516" y="3716"/>
                  </a:cubicBezTo>
                  <a:cubicBezTo>
                    <a:pt x="596" y="3815"/>
                    <a:pt x="695" y="3895"/>
                    <a:pt x="794" y="3974"/>
                  </a:cubicBezTo>
                  <a:cubicBezTo>
                    <a:pt x="1210" y="4271"/>
                    <a:pt x="1667" y="4450"/>
                    <a:pt x="2103" y="4609"/>
                  </a:cubicBezTo>
                  <a:cubicBezTo>
                    <a:pt x="2975" y="4886"/>
                    <a:pt x="3848" y="5025"/>
                    <a:pt x="4661" y="5124"/>
                  </a:cubicBezTo>
                  <a:cubicBezTo>
                    <a:pt x="5474" y="5223"/>
                    <a:pt x="6267" y="5263"/>
                    <a:pt x="7001" y="5263"/>
                  </a:cubicBezTo>
                  <a:cubicBezTo>
                    <a:pt x="7198" y="5268"/>
                    <a:pt x="7392" y="5271"/>
                    <a:pt x="7583" y="5271"/>
                  </a:cubicBezTo>
                  <a:cubicBezTo>
                    <a:pt x="8104" y="5271"/>
                    <a:pt x="8604" y="5252"/>
                    <a:pt x="9084" y="5223"/>
                  </a:cubicBezTo>
                  <a:cubicBezTo>
                    <a:pt x="10392" y="5124"/>
                    <a:pt x="11543" y="4946"/>
                    <a:pt x="12534" y="4767"/>
                  </a:cubicBezTo>
                  <a:cubicBezTo>
                    <a:pt x="13526" y="4589"/>
                    <a:pt x="14359" y="4390"/>
                    <a:pt x="15073" y="4192"/>
                  </a:cubicBezTo>
                  <a:cubicBezTo>
                    <a:pt x="16500" y="3795"/>
                    <a:pt x="17413" y="3439"/>
                    <a:pt x="17948" y="3181"/>
                  </a:cubicBezTo>
                  <a:cubicBezTo>
                    <a:pt x="18226" y="3042"/>
                    <a:pt x="18404" y="2923"/>
                    <a:pt x="18503" y="2824"/>
                  </a:cubicBezTo>
                  <a:cubicBezTo>
                    <a:pt x="18603" y="2725"/>
                    <a:pt x="18583" y="2645"/>
                    <a:pt x="18583" y="2645"/>
                  </a:cubicBezTo>
                  <a:cubicBezTo>
                    <a:pt x="18563" y="2645"/>
                    <a:pt x="18563" y="2705"/>
                    <a:pt x="18464" y="2784"/>
                  </a:cubicBezTo>
                  <a:cubicBezTo>
                    <a:pt x="18345" y="2844"/>
                    <a:pt x="18166" y="2943"/>
                    <a:pt x="17909" y="3062"/>
                  </a:cubicBezTo>
                  <a:cubicBezTo>
                    <a:pt x="17353" y="3300"/>
                    <a:pt x="16441" y="3637"/>
                    <a:pt x="15013" y="3994"/>
                  </a:cubicBezTo>
                  <a:cubicBezTo>
                    <a:pt x="14299" y="4172"/>
                    <a:pt x="13466" y="4351"/>
                    <a:pt x="12475" y="4529"/>
                  </a:cubicBezTo>
                  <a:cubicBezTo>
                    <a:pt x="11503" y="4708"/>
                    <a:pt x="10373" y="4866"/>
                    <a:pt x="9084" y="4946"/>
                  </a:cubicBezTo>
                  <a:cubicBezTo>
                    <a:pt x="8604" y="4975"/>
                    <a:pt x="8104" y="4993"/>
                    <a:pt x="7583" y="4993"/>
                  </a:cubicBezTo>
                  <a:cubicBezTo>
                    <a:pt x="7392" y="4993"/>
                    <a:pt x="7198" y="4991"/>
                    <a:pt x="7001" y="4985"/>
                  </a:cubicBezTo>
                  <a:cubicBezTo>
                    <a:pt x="6287" y="4966"/>
                    <a:pt x="5514" y="4926"/>
                    <a:pt x="4701" y="4847"/>
                  </a:cubicBezTo>
                  <a:cubicBezTo>
                    <a:pt x="3888" y="4747"/>
                    <a:pt x="3035" y="4609"/>
                    <a:pt x="2202" y="4331"/>
                  </a:cubicBezTo>
                  <a:cubicBezTo>
                    <a:pt x="1786" y="4172"/>
                    <a:pt x="1349" y="3994"/>
                    <a:pt x="973" y="3736"/>
                  </a:cubicBezTo>
                  <a:cubicBezTo>
                    <a:pt x="616" y="3478"/>
                    <a:pt x="318" y="3082"/>
                    <a:pt x="298" y="2645"/>
                  </a:cubicBezTo>
                  <a:cubicBezTo>
                    <a:pt x="318" y="2189"/>
                    <a:pt x="616" y="1812"/>
                    <a:pt x="973" y="1555"/>
                  </a:cubicBezTo>
                  <a:cubicBezTo>
                    <a:pt x="1349" y="1277"/>
                    <a:pt x="1786" y="1098"/>
                    <a:pt x="2202" y="960"/>
                  </a:cubicBezTo>
                  <a:cubicBezTo>
                    <a:pt x="3035" y="682"/>
                    <a:pt x="3888" y="543"/>
                    <a:pt x="4701" y="444"/>
                  </a:cubicBezTo>
                  <a:cubicBezTo>
                    <a:pt x="5514" y="345"/>
                    <a:pt x="6287" y="305"/>
                    <a:pt x="7001" y="305"/>
                  </a:cubicBezTo>
                  <a:cubicBezTo>
                    <a:pt x="7270" y="298"/>
                    <a:pt x="7533" y="293"/>
                    <a:pt x="7791" y="293"/>
                  </a:cubicBezTo>
                  <a:cubicBezTo>
                    <a:pt x="8238" y="293"/>
                    <a:pt x="8669" y="307"/>
                    <a:pt x="9084" y="345"/>
                  </a:cubicBezTo>
                  <a:cubicBezTo>
                    <a:pt x="10373" y="424"/>
                    <a:pt x="11503" y="583"/>
                    <a:pt x="12475" y="761"/>
                  </a:cubicBezTo>
                  <a:cubicBezTo>
                    <a:pt x="13466" y="920"/>
                    <a:pt x="14299" y="1118"/>
                    <a:pt x="15013" y="1297"/>
                  </a:cubicBezTo>
                  <a:cubicBezTo>
                    <a:pt x="16441" y="1654"/>
                    <a:pt x="17353" y="1971"/>
                    <a:pt x="17909" y="2209"/>
                  </a:cubicBezTo>
                  <a:cubicBezTo>
                    <a:pt x="18166" y="2328"/>
                    <a:pt x="18345" y="2427"/>
                    <a:pt x="18464" y="2506"/>
                  </a:cubicBezTo>
                  <a:cubicBezTo>
                    <a:pt x="18563" y="2586"/>
                    <a:pt x="18563" y="2645"/>
                    <a:pt x="18583" y="2645"/>
                  </a:cubicBezTo>
                  <a:cubicBezTo>
                    <a:pt x="18583" y="2645"/>
                    <a:pt x="18603" y="2566"/>
                    <a:pt x="18503" y="2467"/>
                  </a:cubicBezTo>
                  <a:cubicBezTo>
                    <a:pt x="18404" y="2368"/>
                    <a:pt x="18226" y="2249"/>
                    <a:pt x="17948" y="2110"/>
                  </a:cubicBezTo>
                  <a:cubicBezTo>
                    <a:pt x="17413" y="1832"/>
                    <a:pt x="16500" y="1475"/>
                    <a:pt x="15073" y="1079"/>
                  </a:cubicBezTo>
                  <a:cubicBezTo>
                    <a:pt x="14359" y="900"/>
                    <a:pt x="13526" y="702"/>
                    <a:pt x="12534" y="503"/>
                  </a:cubicBezTo>
                  <a:cubicBezTo>
                    <a:pt x="11543" y="325"/>
                    <a:pt x="10392" y="147"/>
                    <a:pt x="9084" y="67"/>
                  </a:cubicBezTo>
                  <a:cubicBezTo>
                    <a:pt x="8593" y="23"/>
                    <a:pt x="8080" y="0"/>
                    <a:pt x="75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4"/>
            <p:cNvSpPr/>
            <p:nvPr/>
          </p:nvSpPr>
          <p:spPr>
            <a:xfrm>
              <a:off x="1749321" y="5032659"/>
              <a:ext cx="438880" cy="439586"/>
            </a:xfrm>
            <a:custGeom>
              <a:rect b="b" l="l" r="r" t="t"/>
              <a:pathLst>
                <a:path extrusionOk="0" h="13706" w="13684">
                  <a:moveTo>
                    <a:pt x="13287" y="1"/>
                  </a:moveTo>
                  <a:cubicBezTo>
                    <a:pt x="13188" y="1"/>
                    <a:pt x="13089" y="21"/>
                    <a:pt x="13010" y="60"/>
                  </a:cubicBezTo>
                  <a:cubicBezTo>
                    <a:pt x="12653" y="140"/>
                    <a:pt x="12355" y="279"/>
                    <a:pt x="12038" y="417"/>
                  </a:cubicBezTo>
                  <a:cubicBezTo>
                    <a:pt x="10848" y="973"/>
                    <a:pt x="9857" y="1568"/>
                    <a:pt x="9004" y="2103"/>
                  </a:cubicBezTo>
                  <a:cubicBezTo>
                    <a:pt x="8151" y="2638"/>
                    <a:pt x="7457" y="3134"/>
                    <a:pt x="6862" y="3590"/>
                  </a:cubicBezTo>
                  <a:cubicBezTo>
                    <a:pt x="5692" y="4483"/>
                    <a:pt x="4978" y="5137"/>
                    <a:pt x="4542" y="5554"/>
                  </a:cubicBezTo>
                  <a:cubicBezTo>
                    <a:pt x="4105" y="5990"/>
                    <a:pt x="3967" y="6168"/>
                    <a:pt x="3986" y="6188"/>
                  </a:cubicBezTo>
                  <a:cubicBezTo>
                    <a:pt x="3986" y="6188"/>
                    <a:pt x="4165" y="6030"/>
                    <a:pt x="4621" y="5633"/>
                  </a:cubicBezTo>
                  <a:cubicBezTo>
                    <a:pt x="5077" y="5236"/>
                    <a:pt x="5811" y="4602"/>
                    <a:pt x="6981" y="3749"/>
                  </a:cubicBezTo>
                  <a:cubicBezTo>
                    <a:pt x="7576" y="3313"/>
                    <a:pt x="8290" y="2817"/>
                    <a:pt x="9143" y="2301"/>
                  </a:cubicBezTo>
                  <a:cubicBezTo>
                    <a:pt x="9995" y="1766"/>
                    <a:pt x="10967" y="1191"/>
                    <a:pt x="12157" y="655"/>
                  </a:cubicBezTo>
                  <a:cubicBezTo>
                    <a:pt x="12454" y="536"/>
                    <a:pt x="12752" y="398"/>
                    <a:pt x="13069" y="318"/>
                  </a:cubicBezTo>
                  <a:cubicBezTo>
                    <a:pt x="13149" y="298"/>
                    <a:pt x="13228" y="279"/>
                    <a:pt x="13307" y="279"/>
                  </a:cubicBezTo>
                  <a:cubicBezTo>
                    <a:pt x="13320" y="272"/>
                    <a:pt x="13334" y="270"/>
                    <a:pt x="13346" y="270"/>
                  </a:cubicBezTo>
                  <a:cubicBezTo>
                    <a:pt x="13371" y="270"/>
                    <a:pt x="13393" y="279"/>
                    <a:pt x="13406" y="279"/>
                  </a:cubicBezTo>
                  <a:cubicBezTo>
                    <a:pt x="13406" y="279"/>
                    <a:pt x="13406" y="298"/>
                    <a:pt x="13406" y="338"/>
                  </a:cubicBezTo>
                  <a:cubicBezTo>
                    <a:pt x="13406" y="378"/>
                    <a:pt x="13406" y="417"/>
                    <a:pt x="13386" y="457"/>
                  </a:cubicBezTo>
                  <a:cubicBezTo>
                    <a:pt x="13386" y="536"/>
                    <a:pt x="13347" y="616"/>
                    <a:pt x="13327" y="695"/>
                  </a:cubicBezTo>
                  <a:cubicBezTo>
                    <a:pt x="13109" y="1389"/>
                    <a:pt x="12752" y="2083"/>
                    <a:pt x="12375" y="2797"/>
                  </a:cubicBezTo>
                  <a:cubicBezTo>
                    <a:pt x="11602" y="4225"/>
                    <a:pt x="10610" y="5752"/>
                    <a:pt x="9381" y="7338"/>
                  </a:cubicBezTo>
                  <a:cubicBezTo>
                    <a:pt x="8766" y="8112"/>
                    <a:pt x="8151" y="8846"/>
                    <a:pt x="7516" y="9480"/>
                  </a:cubicBezTo>
                  <a:cubicBezTo>
                    <a:pt x="6882" y="10115"/>
                    <a:pt x="6247" y="10710"/>
                    <a:pt x="5632" y="11245"/>
                  </a:cubicBezTo>
                  <a:cubicBezTo>
                    <a:pt x="4998" y="11761"/>
                    <a:pt x="4383" y="12217"/>
                    <a:pt x="3768" y="12594"/>
                  </a:cubicBezTo>
                  <a:cubicBezTo>
                    <a:pt x="3154" y="12971"/>
                    <a:pt x="2519" y="13268"/>
                    <a:pt x="1904" y="13387"/>
                  </a:cubicBezTo>
                  <a:cubicBezTo>
                    <a:pt x="1755" y="13417"/>
                    <a:pt x="1602" y="13437"/>
                    <a:pt x="1453" y="13437"/>
                  </a:cubicBezTo>
                  <a:cubicBezTo>
                    <a:pt x="1304" y="13437"/>
                    <a:pt x="1160" y="13417"/>
                    <a:pt x="1032" y="13367"/>
                  </a:cubicBezTo>
                  <a:cubicBezTo>
                    <a:pt x="774" y="13288"/>
                    <a:pt x="556" y="13109"/>
                    <a:pt x="417" y="12891"/>
                  </a:cubicBezTo>
                  <a:cubicBezTo>
                    <a:pt x="278" y="12673"/>
                    <a:pt x="258" y="12415"/>
                    <a:pt x="238" y="12157"/>
                  </a:cubicBezTo>
                  <a:cubicBezTo>
                    <a:pt x="258" y="11919"/>
                    <a:pt x="298" y="11662"/>
                    <a:pt x="357" y="11424"/>
                  </a:cubicBezTo>
                  <a:cubicBezTo>
                    <a:pt x="496" y="10968"/>
                    <a:pt x="694" y="10551"/>
                    <a:pt x="913" y="10174"/>
                  </a:cubicBezTo>
                  <a:cubicBezTo>
                    <a:pt x="1111" y="9798"/>
                    <a:pt x="1329" y="9460"/>
                    <a:pt x="1527" y="9163"/>
                  </a:cubicBezTo>
                  <a:cubicBezTo>
                    <a:pt x="2380" y="7973"/>
                    <a:pt x="3054" y="7279"/>
                    <a:pt x="3431" y="6823"/>
                  </a:cubicBezTo>
                  <a:cubicBezTo>
                    <a:pt x="3848" y="6367"/>
                    <a:pt x="3986" y="6188"/>
                    <a:pt x="3986" y="6188"/>
                  </a:cubicBezTo>
                  <a:cubicBezTo>
                    <a:pt x="3985" y="6187"/>
                    <a:pt x="3983" y="6186"/>
                    <a:pt x="3981" y="6186"/>
                  </a:cubicBezTo>
                  <a:cubicBezTo>
                    <a:pt x="3944" y="6186"/>
                    <a:pt x="3763" y="6334"/>
                    <a:pt x="3372" y="6744"/>
                  </a:cubicBezTo>
                  <a:cubicBezTo>
                    <a:pt x="2955" y="7160"/>
                    <a:pt x="2261" y="7854"/>
                    <a:pt x="1369" y="9044"/>
                  </a:cubicBezTo>
                  <a:cubicBezTo>
                    <a:pt x="1151" y="9341"/>
                    <a:pt x="932" y="9679"/>
                    <a:pt x="714" y="10055"/>
                  </a:cubicBezTo>
                  <a:cubicBezTo>
                    <a:pt x="496" y="10452"/>
                    <a:pt x="278" y="10868"/>
                    <a:pt x="139" y="11364"/>
                  </a:cubicBezTo>
                  <a:cubicBezTo>
                    <a:pt x="60" y="11602"/>
                    <a:pt x="20" y="11880"/>
                    <a:pt x="0" y="12157"/>
                  </a:cubicBezTo>
                  <a:cubicBezTo>
                    <a:pt x="0" y="12455"/>
                    <a:pt x="40" y="12752"/>
                    <a:pt x="199" y="13030"/>
                  </a:cubicBezTo>
                  <a:cubicBezTo>
                    <a:pt x="357" y="13308"/>
                    <a:pt x="635" y="13526"/>
                    <a:pt x="952" y="13625"/>
                  </a:cubicBezTo>
                  <a:cubicBezTo>
                    <a:pt x="1142" y="13681"/>
                    <a:pt x="1332" y="13705"/>
                    <a:pt x="1522" y="13705"/>
                  </a:cubicBezTo>
                  <a:cubicBezTo>
                    <a:pt x="1669" y="13705"/>
                    <a:pt x="1816" y="13691"/>
                    <a:pt x="1964" y="13665"/>
                  </a:cubicBezTo>
                  <a:cubicBezTo>
                    <a:pt x="2638" y="13526"/>
                    <a:pt x="3273" y="13228"/>
                    <a:pt x="3907" y="12852"/>
                  </a:cubicBezTo>
                  <a:cubicBezTo>
                    <a:pt x="4562" y="12455"/>
                    <a:pt x="5176" y="11979"/>
                    <a:pt x="5811" y="11463"/>
                  </a:cubicBezTo>
                  <a:cubicBezTo>
                    <a:pt x="6465" y="10928"/>
                    <a:pt x="7080" y="10333"/>
                    <a:pt x="7735" y="9698"/>
                  </a:cubicBezTo>
                  <a:cubicBezTo>
                    <a:pt x="8369" y="9044"/>
                    <a:pt x="9004" y="8310"/>
                    <a:pt x="9638" y="7517"/>
                  </a:cubicBezTo>
                  <a:cubicBezTo>
                    <a:pt x="10868" y="5930"/>
                    <a:pt x="11859" y="4384"/>
                    <a:pt x="12633" y="2936"/>
                  </a:cubicBezTo>
                  <a:cubicBezTo>
                    <a:pt x="13030" y="2202"/>
                    <a:pt x="13367" y="1508"/>
                    <a:pt x="13605" y="794"/>
                  </a:cubicBezTo>
                  <a:cubicBezTo>
                    <a:pt x="13624" y="695"/>
                    <a:pt x="13664" y="596"/>
                    <a:pt x="13684" y="517"/>
                  </a:cubicBezTo>
                  <a:cubicBezTo>
                    <a:pt x="13684" y="457"/>
                    <a:pt x="13684" y="417"/>
                    <a:pt x="13684" y="358"/>
                  </a:cubicBezTo>
                  <a:cubicBezTo>
                    <a:pt x="13684" y="318"/>
                    <a:pt x="13684" y="298"/>
                    <a:pt x="13684" y="259"/>
                  </a:cubicBezTo>
                  <a:cubicBezTo>
                    <a:pt x="13684" y="239"/>
                    <a:pt x="13684" y="179"/>
                    <a:pt x="13664" y="140"/>
                  </a:cubicBezTo>
                  <a:cubicBezTo>
                    <a:pt x="13624" y="60"/>
                    <a:pt x="13545" y="21"/>
                    <a:pt x="1346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
            <p:cNvSpPr/>
            <p:nvPr/>
          </p:nvSpPr>
          <p:spPr>
            <a:xfrm>
              <a:off x="2319860" y="5129935"/>
              <a:ext cx="169215" cy="596035"/>
            </a:xfrm>
            <a:custGeom>
              <a:rect b="b" l="l" r="r" t="t"/>
              <a:pathLst>
                <a:path extrusionOk="0" h="18584" w="5276">
                  <a:moveTo>
                    <a:pt x="2620" y="0"/>
                  </a:moveTo>
                  <a:cubicBezTo>
                    <a:pt x="2591" y="0"/>
                    <a:pt x="2530" y="11"/>
                    <a:pt x="2459" y="81"/>
                  </a:cubicBezTo>
                  <a:cubicBezTo>
                    <a:pt x="2360" y="181"/>
                    <a:pt x="2241" y="359"/>
                    <a:pt x="2102" y="637"/>
                  </a:cubicBezTo>
                  <a:cubicBezTo>
                    <a:pt x="1825" y="1172"/>
                    <a:pt x="1468" y="2084"/>
                    <a:pt x="1091" y="3512"/>
                  </a:cubicBezTo>
                  <a:cubicBezTo>
                    <a:pt x="892" y="4226"/>
                    <a:pt x="694" y="5059"/>
                    <a:pt x="496" y="6051"/>
                  </a:cubicBezTo>
                  <a:cubicBezTo>
                    <a:pt x="317" y="7042"/>
                    <a:pt x="159" y="8192"/>
                    <a:pt x="60" y="9501"/>
                  </a:cubicBezTo>
                  <a:cubicBezTo>
                    <a:pt x="20" y="10156"/>
                    <a:pt x="0" y="10850"/>
                    <a:pt x="20" y="11584"/>
                  </a:cubicBezTo>
                  <a:cubicBezTo>
                    <a:pt x="20" y="12317"/>
                    <a:pt x="60" y="13111"/>
                    <a:pt x="159" y="13924"/>
                  </a:cubicBezTo>
                  <a:cubicBezTo>
                    <a:pt x="238" y="14737"/>
                    <a:pt x="377" y="15609"/>
                    <a:pt x="674" y="16482"/>
                  </a:cubicBezTo>
                  <a:cubicBezTo>
                    <a:pt x="833" y="16938"/>
                    <a:pt x="1011" y="17374"/>
                    <a:pt x="1309" y="17791"/>
                  </a:cubicBezTo>
                  <a:cubicBezTo>
                    <a:pt x="1388" y="17890"/>
                    <a:pt x="1468" y="17969"/>
                    <a:pt x="1547" y="18068"/>
                  </a:cubicBezTo>
                  <a:cubicBezTo>
                    <a:pt x="1646" y="18168"/>
                    <a:pt x="1745" y="18247"/>
                    <a:pt x="1864" y="18326"/>
                  </a:cubicBezTo>
                  <a:cubicBezTo>
                    <a:pt x="2082" y="18485"/>
                    <a:pt x="2360" y="18564"/>
                    <a:pt x="2638" y="18584"/>
                  </a:cubicBezTo>
                  <a:cubicBezTo>
                    <a:pt x="2915" y="18564"/>
                    <a:pt x="3193" y="18485"/>
                    <a:pt x="3411" y="18326"/>
                  </a:cubicBezTo>
                  <a:cubicBezTo>
                    <a:pt x="3530" y="18247"/>
                    <a:pt x="3629" y="18168"/>
                    <a:pt x="3728" y="18068"/>
                  </a:cubicBezTo>
                  <a:cubicBezTo>
                    <a:pt x="3808" y="17989"/>
                    <a:pt x="3887" y="17890"/>
                    <a:pt x="3966" y="17791"/>
                  </a:cubicBezTo>
                  <a:cubicBezTo>
                    <a:pt x="4264" y="17374"/>
                    <a:pt x="4442" y="16918"/>
                    <a:pt x="4601" y="16482"/>
                  </a:cubicBezTo>
                  <a:cubicBezTo>
                    <a:pt x="4898" y="15609"/>
                    <a:pt x="5037" y="14737"/>
                    <a:pt x="5117" y="13924"/>
                  </a:cubicBezTo>
                  <a:cubicBezTo>
                    <a:pt x="5216" y="13111"/>
                    <a:pt x="5255" y="12317"/>
                    <a:pt x="5255" y="11584"/>
                  </a:cubicBezTo>
                  <a:cubicBezTo>
                    <a:pt x="5275" y="10850"/>
                    <a:pt x="5255" y="10156"/>
                    <a:pt x="5216" y="9501"/>
                  </a:cubicBezTo>
                  <a:cubicBezTo>
                    <a:pt x="5117" y="8192"/>
                    <a:pt x="4958" y="7042"/>
                    <a:pt x="4760" y="6051"/>
                  </a:cubicBezTo>
                  <a:cubicBezTo>
                    <a:pt x="4581" y="5059"/>
                    <a:pt x="4383" y="4226"/>
                    <a:pt x="4184" y="3512"/>
                  </a:cubicBezTo>
                  <a:cubicBezTo>
                    <a:pt x="3808" y="2084"/>
                    <a:pt x="3451" y="1172"/>
                    <a:pt x="3173" y="637"/>
                  </a:cubicBezTo>
                  <a:cubicBezTo>
                    <a:pt x="3034" y="359"/>
                    <a:pt x="2915" y="181"/>
                    <a:pt x="2816" y="81"/>
                  </a:cubicBezTo>
                  <a:cubicBezTo>
                    <a:pt x="2745" y="11"/>
                    <a:pt x="2685" y="0"/>
                    <a:pt x="2656" y="0"/>
                  </a:cubicBezTo>
                  <a:cubicBezTo>
                    <a:pt x="2644" y="0"/>
                    <a:pt x="2638" y="2"/>
                    <a:pt x="2638" y="2"/>
                  </a:cubicBezTo>
                  <a:cubicBezTo>
                    <a:pt x="2638" y="22"/>
                    <a:pt x="2697" y="22"/>
                    <a:pt x="2776" y="121"/>
                  </a:cubicBezTo>
                  <a:cubicBezTo>
                    <a:pt x="2856" y="240"/>
                    <a:pt x="2955" y="419"/>
                    <a:pt x="3074" y="676"/>
                  </a:cubicBezTo>
                  <a:cubicBezTo>
                    <a:pt x="3292" y="1232"/>
                    <a:pt x="3629" y="2144"/>
                    <a:pt x="3986" y="3572"/>
                  </a:cubicBezTo>
                  <a:cubicBezTo>
                    <a:pt x="4165" y="4286"/>
                    <a:pt x="4343" y="5119"/>
                    <a:pt x="4522" y="6090"/>
                  </a:cubicBezTo>
                  <a:cubicBezTo>
                    <a:pt x="4700" y="7082"/>
                    <a:pt x="4859" y="8212"/>
                    <a:pt x="4938" y="9501"/>
                  </a:cubicBezTo>
                  <a:cubicBezTo>
                    <a:pt x="4978" y="10156"/>
                    <a:pt x="4998" y="10850"/>
                    <a:pt x="4978" y="11584"/>
                  </a:cubicBezTo>
                  <a:cubicBezTo>
                    <a:pt x="4958" y="12297"/>
                    <a:pt x="4918" y="13071"/>
                    <a:pt x="4839" y="13884"/>
                  </a:cubicBezTo>
                  <a:cubicBezTo>
                    <a:pt x="4740" y="14697"/>
                    <a:pt x="4601" y="15550"/>
                    <a:pt x="4323" y="16383"/>
                  </a:cubicBezTo>
                  <a:cubicBezTo>
                    <a:pt x="4165" y="16799"/>
                    <a:pt x="4006" y="17235"/>
                    <a:pt x="3728" y="17612"/>
                  </a:cubicBezTo>
                  <a:cubicBezTo>
                    <a:pt x="3471" y="17969"/>
                    <a:pt x="3074" y="18267"/>
                    <a:pt x="2638" y="18286"/>
                  </a:cubicBezTo>
                  <a:cubicBezTo>
                    <a:pt x="2201" y="18267"/>
                    <a:pt x="1805" y="17969"/>
                    <a:pt x="1547" y="17612"/>
                  </a:cubicBezTo>
                  <a:cubicBezTo>
                    <a:pt x="1269" y="17235"/>
                    <a:pt x="1111" y="16799"/>
                    <a:pt x="952" y="16383"/>
                  </a:cubicBezTo>
                  <a:cubicBezTo>
                    <a:pt x="674" y="15550"/>
                    <a:pt x="536" y="14697"/>
                    <a:pt x="436" y="13884"/>
                  </a:cubicBezTo>
                  <a:cubicBezTo>
                    <a:pt x="357" y="13071"/>
                    <a:pt x="317" y="12297"/>
                    <a:pt x="298" y="11584"/>
                  </a:cubicBezTo>
                  <a:cubicBezTo>
                    <a:pt x="278" y="10850"/>
                    <a:pt x="298" y="10156"/>
                    <a:pt x="337" y="9501"/>
                  </a:cubicBezTo>
                  <a:cubicBezTo>
                    <a:pt x="417" y="8212"/>
                    <a:pt x="575" y="7082"/>
                    <a:pt x="754" y="6090"/>
                  </a:cubicBezTo>
                  <a:cubicBezTo>
                    <a:pt x="932" y="5119"/>
                    <a:pt x="1111" y="4286"/>
                    <a:pt x="1289" y="3572"/>
                  </a:cubicBezTo>
                  <a:cubicBezTo>
                    <a:pt x="1646" y="2144"/>
                    <a:pt x="1983" y="1232"/>
                    <a:pt x="2201" y="676"/>
                  </a:cubicBezTo>
                  <a:cubicBezTo>
                    <a:pt x="2320" y="419"/>
                    <a:pt x="2419" y="240"/>
                    <a:pt x="2499" y="121"/>
                  </a:cubicBezTo>
                  <a:cubicBezTo>
                    <a:pt x="2578" y="22"/>
                    <a:pt x="2638" y="22"/>
                    <a:pt x="2638" y="2"/>
                  </a:cubicBezTo>
                  <a:cubicBezTo>
                    <a:pt x="2638" y="2"/>
                    <a:pt x="2631" y="0"/>
                    <a:pt x="26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
            <p:cNvSpPr/>
            <p:nvPr/>
          </p:nvSpPr>
          <p:spPr>
            <a:xfrm>
              <a:off x="2623972" y="5035866"/>
              <a:ext cx="436892" cy="436988"/>
            </a:xfrm>
            <a:custGeom>
              <a:rect b="b" l="l" r="r" t="t"/>
              <a:pathLst>
                <a:path extrusionOk="0" h="13625" w="13622">
                  <a:moveTo>
                    <a:pt x="191" y="54"/>
                  </a:moveTo>
                  <a:cubicBezTo>
                    <a:pt x="210" y="54"/>
                    <a:pt x="231" y="56"/>
                    <a:pt x="255" y="60"/>
                  </a:cubicBezTo>
                  <a:cubicBezTo>
                    <a:pt x="394" y="79"/>
                    <a:pt x="592" y="139"/>
                    <a:pt x="870" y="238"/>
                  </a:cubicBezTo>
                  <a:cubicBezTo>
                    <a:pt x="1405" y="476"/>
                    <a:pt x="2298" y="892"/>
                    <a:pt x="3547" y="1626"/>
                  </a:cubicBezTo>
                  <a:cubicBezTo>
                    <a:pt x="4182" y="2003"/>
                    <a:pt x="4896" y="2479"/>
                    <a:pt x="5729" y="3034"/>
                  </a:cubicBezTo>
                  <a:cubicBezTo>
                    <a:pt x="6542" y="3609"/>
                    <a:pt x="7454" y="4303"/>
                    <a:pt x="8426" y="5156"/>
                  </a:cubicBezTo>
                  <a:cubicBezTo>
                    <a:pt x="8922" y="5592"/>
                    <a:pt x="9417" y="6068"/>
                    <a:pt x="9913" y="6604"/>
                  </a:cubicBezTo>
                  <a:cubicBezTo>
                    <a:pt x="10429" y="7119"/>
                    <a:pt x="10944" y="7695"/>
                    <a:pt x="11440" y="8329"/>
                  </a:cubicBezTo>
                  <a:cubicBezTo>
                    <a:pt x="11956" y="8964"/>
                    <a:pt x="12452" y="9678"/>
                    <a:pt x="12848" y="10471"/>
                  </a:cubicBezTo>
                  <a:cubicBezTo>
                    <a:pt x="13046" y="10868"/>
                    <a:pt x="13225" y="11304"/>
                    <a:pt x="13304" y="11740"/>
                  </a:cubicBezTo>
                  <a:cubicBezTo>
                    <a:pt x="13384" y="12196"/>
                    <a:pt x="13304" y="12672"/>
                    <a:pt x="13007" y="12990"/>
                  </a:cubicBezTo>
                  <a:cubicBezTo>
                    <a:pt x="12756" y="13225"/>
                    <a:pt x="12429" y="13319"/>
                    <a:pt x="12099" y="13319"/>
                  </a:cubicBezTo>
                  <a:cubicBezTo>
                    <a:pt x="11985" y="13319"/>
                    <a:pt x="11870" y="13307"/>
                    <a:pt x="11757" y="13287"/>
                  </a:cubicBezTo>
                  <a:cubicBezTo>
                    <a:pt x="11301" y="13227"/>
                    <a:pt x="10885" y="13049"/>
                    <a:pt x="10468" y="12851"/>
                  </a:cubicBezTo>
                  <a:cubicBezTo>
                    <a:pt x="9675" y="12454"/>
                    <a:pt x="8981" y="11958"/>
                    <a:pt x="8346" y="11443"/>
                  </a:cubicBezTo>
                  <a:cubicBezTo>
                    <a:pt x="7692" y="10947"/>
                    <a:pt x="7137" y="10411"/>
                    <a:pt x="6601" y="9916"/>
                  </a:cubicBezTo>
                  <a:cubicBezTo>
                    <a:pt x="6066" y="9400"/>
                    <a:pt x="5590" y="8904"/>
                    <a:pt x="5173" y="8428"/>
                  </a:cubicBezTo>
                  <a:cubicBezTo>
                    <a:pt x="4301" y="7457"/>
                    <a:pt x="3627" y="6544"/>
                    <a:pt x="3051" y="5711"/>
                  </a:cubicBezTo>
                  <a:cubicBezTo>
                    <a:pt x="2476" y="4898"/>
                    <a:pt x="2020" y="4165"/>
                    <a:pt x="1643" y="3550"/>
                  </a:cubicBezTo>
                  <a:cubicBezTo>
                    <a:pt x="890" y="2281"/>
                    <a:pt x="473" y="1408"/>
                    <a:pt x="255" y="853"/>
                  </a:cubicBezTo>
                  <a:cubicBezTo>
                    <a:pt x="136" y="575"/>
                    <a:pt x="97" y="377"/>
                    <a:pt x="77" y="258"/>
                  </a:cubicBezTo>
                  <a:cubicBezTo>
                    <a:pt x="57" y="119"/>
                    <a:pt x="77" y="79"/>
                    <a:pt x="77" y="79"/>
                  </a:cubicBezTo>
                  <a:cubicBezTo>
                    <a:pt x="77" y="79"/>
                    <a:pt x="115" y="54"/>
                    <a:pt x="191" y="54"/>
                  </a:cubicBezTo>
                  <a:close/>
                  <a:moveTo>
                    <a:pt x="255" y="0"/>
                  </a:moveTo>
                  <a:cubicBezTo>
                    <a:pt x="135" y="0"/>
                    <a:pt x="74" y="60"/>
                    <a:pt x="73" y="76"/>
                  </a:cubicBezTo>
                  <a:lnTo>
                    <a:pt x="73" y="76"/>
                  </a:lnTo>
                  <a:cubicBezTo>
                    <a:pt x="58" y="77"/>
                    <a:pt x="0" y="137"/>
                    <a:pt x="17" y="258"/>
                  </a:cubicBezTo>
                  <a:cubicBezTo>
                    <a:pt x="17" y="397"/>
                    <a:pt x="57" y="615"/>
                    <a:pt x="136" y="892"/>
                  </a:cubicBezTo>
                  <a:cubicBezTo>
                    <a:pt x="335" y="1468"/>
                    <a:pt x="731" y="2360"/>
                    <a:pt x="1465" y="3649"/>
                  </a:cubicBezTo>
                  <a:cubicBezTo>
                    <a:pt x="1822" y="4284"/>
                    <a:pt x="2278" y="5037"/>
                    <a:pt x="2853" y="5850"/>
                  </a:cubicBezTo>
                  <a:cubicBezTo>
                    <a:pt x="3408" y="6683"/>
                    <a:pt x="4103" y="7615"/>
                    <a:pt x="4955" y="8607"/>
                  </a:cubicBezTo>
                  <a:cubicBezTo>
                    <a:pt x="5392" y="9103"/>
                    <a:pt x="5868" y="9618"/>
                    <a:pt x="6403" y="10114"/>
                  </a:cubicBezTo>
                  <a:cubicBezTo>
                    <a:pt x="6938" y="10630"/>
                    <a:pt x="7514" y="11165"/>
                    <a:pt x="8148" y="11681"/>
                  </a:cubicBezTo>
                  <a:cubicBezTo>
                    <a:pt x="8803" y="12176"/>
                    <a:pt x="9516" y="12692"/>
                    <a:pt x="10349" y="13109"/>
                  </a:cubicBezTo>
                  <a:cubicBezTo>
                    <a:pt x="10766" y="13307"/>
                    <a:pt x="11202" y="13505"/>
                    <a:pt x="11698" y="13584"/>
                  </a:cubicBezTo>
                  <a:cubicBezTo>
                    <a:pt x="11837" y="13604"/>
                    <a:pt x="11956" y="13604"/>
                    <a:pt x="12095" y="13624"/>
                  </a:cubicBezTo>
                  <a:cubicBezTo>
                    <a:pt x="12214" y="13604"/>
                    <a:pt x="12352" y="13604"/>
                    <a:pt x="12471" y="13584"/>
                  </a:cubicBezTo>
                  <a:cubicBezTo>
                    <a:pt x="12749" y="13525"/>
                    <a:pt x="13007" y="13406"/>
                    <a:pt x="13205" y="13208"/>
                  </a:cubicBezTo>
                  <a:cubicBezTo>
                    <a:pt x="13403" y="12990"/>
                    <a:pt x="13542" y="12752"/>
                    <a:pt x="13582" y="12474"/>
                  </a:cubicBezTo>
                  <a:cubicBezTo>
                    <a:pt x="13602" y="12355"/>
                    <a:pt x="13602" y="12216"/>
                    <a:pt x="13622" y="12077"/>
                  </a:cubicBezTo>
                  <a:cubicBezTo>
                    <a:pt x="13602" y="11958"/>
                    <a:pt x="13602" y="11819"/>
                    <a:pt x="13582" y="11700"/>
                  </a:cubicBezTo>
                  <a:cubicBezTo>
                    <a:pt x="13503" y="11205"/>
                    <a:pt x="13324" y="10749"/>
                    <a:pt x="13126" y="10332"/>
                  </a:cubicBezTo>
                  <a:cubicBezTo>
                    <a:pt x="12709" y="9519"/>
                    <a:pt x="12194" y="8805"/>
                    <a:pt x="11678" y="8151"/>
                  </a:cubicBezTo>
                  <a:cubicBezTo>
                    <a:pt x="11162" y="7516"/>
                    <a:pt x="10627" y="6921"/>
                    <a:pt x="10111" y="6406"/>
                  </a:cubicBezTo>
                  <a:cubicBezTo>
                    <a:pt x="9616" y="5870"/>
                    <a:pt x="9100" y="5394"/>
                    <a:pt x="8604" y="4958"/>
                  </a:cubicBezTo>
                  <a:cubicBezTo>
                    <a:pt x="7613" y="4105"/>
                    <a:pt x="6700" y="3411"/>
                    <a:pt x="5868" y="2836"/>
                  </a:cubicBezTo>
                  <a:cubicBezTo>
                    <a:pt x="5035" y="2281"/>
                    <a:pt x="4301" y="1825"/>
                    <a:pt x="3646" y="1448"/>
                  </a:cubicBezTo>
                  <a:cubicBezTo>
                    <a:pt x="2377" y="734"/>
                    <a:pt x="1485" y="337"/>
                    <a:pt x="910" y="139"/>
                  </a:cubicBezTo>
                  <a:cubicBezTo>
                    <a:pt x="612" y="40"/>
                    <a:pt x="394" y="0"/>
                    <a:pt x="2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
            <p:cNvSpPr/>
            <p:nvPr/>
          </p:nvSpPr>
          <p:spPr>
            <a:xfrm>
              <a:off x="2713550" y="4734994"/>
              <a:ext cx="601103" cy="166039"/>
            </a:xfrm>
            <a:custGeom>
              <a:rect b="b" l="l" r="r" t="t"/>
              <a:pathLst>
                <a:path extrusionOk="0" h="5177" w="18742">
                  <a:moveTo>
                    <a:pt x="10293" y="1"/>
                  </a:moveTo>
                  <a:cubicBezTo>
                    <a:pt x="9698" y="1"/>
                    <a:pt x="8726" y="41"/>
                    <a:pt x="7259" y="239"/>
                  </a:cubicBezTo>
                  <a:cubicBezTo>
                    <a:pt x="6525" y="338"/>
                    <a:pt x="5672" y="477"/>
                    <a:pt x="4701" y="695"/>
                  </a:cubicBezTo>
                  <a:cubicBezTo>
                    <a:pt x="3709" y="933"/>
                    <a:pt x="2599" y="1211"/>
                    <a:pt x="1369" y="1667"/>
                  </a:cubicBezTo>
                  <a:cubicBezTo>
                    <a:pt x="1052" y="1786"/>
                    <a:pt x="734" y="1905"/>
                    <a:pt x="417" y="2083"/>
                  </a:cubicBezTo>
                  <a:cubicBezTo>
                    <a:pt x="338" y="2123"/>
                    <a:pt x="258" y="2182"/>
                    <a:pt x="179" y="2242"/>
                  </a:cubicBezTo>
                  <a:cubicBezTo>
                    <a:pt x="139" y="2281"/>
                    <a:pt x="100" y="2301"/>
                    <a:pt x="60" y="2361"/>
                  </a:cubicBezTo>
                  <a:cubicBezTo>
                    <a:pt x="20" y="2440"/>
                    <a:pt x="1" y="2539"/>
                    <a:pt x="20" y="2619"/>
                  </a:cubicBezTo>
                  <a:cubicBezTo>
                    <a:pt x="40" y="2658"/>
                    <a:pt x="80" y="2698"/>
                    <a:pt x="80" y="2718"/>
                  </a:cubicBezTo>
                  <a:cubicBezTo>
                    <a:pt x="100" y="2738"/>
                    <a:pt x="120" y="2757"/>
                    <a:pt x="139" y="2777"/>
                  </a:cubicBezTo>
                  <a:cubicBezTo>
                    <a:pt x="179" y="2817"/>
                    <a:pt x="219" y="2837"/>
                    <a:pt x="278" y="2876"/>
                  </a:cubicBezTo>
                  <a:cubicBezTo>
                    <a:pt x="358" y="2936"/>
                    <a:pt x="437" y="2976"/>
                    <a:pt x="516" y="3015"/>
                  </a:cubicBezTo>
                  <a:cubicBezTo>
                    <a:pt x="1191" y="3372"/>
                    <a:pt x="1924" y="3610"/>
                    <a:pt x="2718" y="3868"/>
                  </a:cubicBezTo>
                  <a:cubicBezTo>
                    <a:pt x="4304" y="4324"/>
                    <a:pt x="6089" y="4721"/>
                    <a:pt x="8092" y="4979"/>
                  </a:cubicBezTo>
                  <a:cubicBezTo>
                    <a:pt x="9083" y="5097"/>
                    <a:pt x="10055" y="5157"/>
                    <a:pt x="10967" y="5177"/>
                  </a:cubicBezTo>
                  <a:cubicBezTo>
                    <a:pt x="11880" y="5157"/>
                    <a:pt x="12752" y="5157"/>
                    <a:pt x="13565" y="5058"/>
                  </a:cubicBezTo>
                  <a:cubicBezTo>
                    <a:pt x="14398" y="4998"/>
                    <a:pt x="15172" y="4879"/>
                    <a:pt x="15886" y="4701"/>
                  </a:cubicBezTo>
                  <a:cubicBezTo>
                    <a:pt x="16619" y="4522"/>
                    <a:pt x="17294" y="4284"/>
                    <a:pt x="17849" y="3888"/>
                  </a:cubicBezTo>
                  <a:cubicBezTo>
                    <a:pt x="18127" y="3709"/>
                    <a:pt x="18384" y="3471"/>
                    <a:pt x="18543" y="3174"/>
                  </a:cubicBezTo>
                  <a:cubicBezTo>
                    <a:pt x="18702" y="2876"/>
                    <a:pt x="18741" y="2519"/>
                    <a:pt x="18662" y="2202"/>
                  </a:cubicBezTo>
                  <a:cubicBezTo>
                    <a:pt x="18583" y="1885"/>
                    <a:pt x="18384" y="1647"/>
                    <a:pt x="18186" y="1449"/>
                  </a:cubicBezTo>
                  <a:cubicBezTo>
                    <a:pt x="17968" y="1250"/>
                    <a:pt x="17750" y="1111"/>
                    <a:pt x="17532" y="992"/>
                  </a:cubicBezTo>
                  <a:cubicBezTo>
                    <a:pt x="17075" y="735"/>
                    <a:pt x="16619" y="596"/>
                    <a:pt x="16203" y="477"/>
                  </a:cubicBezTo>
                  <a:cubicBezTo>
                    <a:pt x="15767" y="358"/>
                    <a:pt x="15370" y="278"/>
                    <a:pt x="15013" y="219"/>
                  </a:cubicBezTo>
                  <a:cubicBezTo>
                    <a:pt x="13545" y="1"/>
                    <a:pt x="12574" y="1"/>
                    <a:pt x="11979" y="1"/>
                  </a:cubicBezTo>
                  <a:cubicBezTo>
                    <a:pt x="11364" y="1"/>
                    <a:pt x="11126" y="21"/>
                    <a:pt x="11126" y="41"/>
                  </a:cubicBezTo>
                  <a:cubicBezTo>
                    <a:pt x="11126" y="60"/>
                    <a:pt x="11364" y="80"/>
                    <a:pt x="11959" y="100"/>
                  </a:cubicBezTo>
                  <a:cubicBezTo>
                    <a:pt x="12574" y="160"/>
                    <a:pt x="13545" y="179"/>
                    <a:pt x="14973" y="417"/>
                  </a:cubicBezTo>
                  <a:cubicBezTo>
                    <a:pt x="15330" y="497"/>
                    <a:pt x="15727" y="576"/>
                    <a:pt x="16143" y="695"/>
                  </a:cubicBezTo>
                  <a:cubicBezTo>
                    <a:pt x="16540" y="814"/>
                    <a:pt x="16976" y="953"/>
                    <a:pt x="17413" y="1191"/>
                  </a:cubicBezTo>
                  <a:cubicBezTo>
                    <a:pt x="17611" y="1310"/>
                    <a:pt x="17829" y="1449"/>
                    <a:pt x="18008" y="1627"/>
                  </a:cubicBezTo>
                  <a:cubicBezTo>
                    <a:pt x="18186" y="1806"/>
                    <a:pt x="18345" y="2024"/>
                    <a:pt x="18404" y="2281"/>
                  </a:cubicBezTo>
                  <a:cubicBezTo>
                    <a:pt x="18464" y="2519"/>
                    <a:pt x="18424" y="2797"/>
                    <a:pt x="18305" y="3035"/>
                  </a:cubicBezTo>
                  <a:cubicBezTo>
                    <a:pt x="18186" y="3293"/>
                    <a:pt x="17948" y="3491"/>
                    <a:pt x="17690" y="3670"/>
                  </a:cubicBezTo>
                  <a:cubicBezTo>
                    <a:pt x="17175" y="4027"/>
                    <a:pt x="16520" y="4265"/>
                    <a:pt x="15826" y="4423"/>
                  </a:cubicBezTo>
                  <a:cubicBezTo>
                    <a:pt x="15112" y="4602"/>
                    <a:pt x="14359" y="4701"/>
                    <a:pt x="13545" y="4780"/>
                  </a:cubicBezTo>
                  <a:cubicBezTo>
                    <a:pt x="12732" y="4860"/>
                    <a:pt x="11880" y="4879"/>
                    <a:pt x="10967" y="4879"/>
                  </a:cubicBezTo>
                  <a:cubicBezTo>
                    <a:pt x="10055" y="4879"/>
                    <a:pt x="9123" y="4800"/>
                    <a:pt x="8132" y="4681"/>
                  </a:cubicBezTo>
                  <a:cubicBezTo>
                    <a:pt x="6129" y="4443"/>
                    <a:pt x="4364" y="4046"/>
                    <a:pt x="2797" y="3590"/>
                  </a:cubicBezTo>
                  <a:cubicBezTo>
                    <a:pt x="2023" y="3352"/>
                    <a:pt x="1290" y="3114"/>
                    <a:pt x="655" y="2777"/>
                  </a:cubicBezTo>
                  <a:cubicBezTo>
                    <a:pt x="576" y="2738"/>
                    <a:pt x="496" y="2698"/>
                    <a:pt x="437" y="2658"/>
                  </a:cubicBezTo>
                  <a:cubicBezTo>
                    <a:pt x="397" y="2619"/>
                    <a:pt x="358" y="2599"/>
                    <a:pt x="338" y="2579"/>
                  </a:cubicBezTo>
                  <a:cubicBezTo>
                    <a:pt x="298" y="2559"/>
                    <a:pt x="298" y="2539"/>
                    <a:pt x="298" y="2539"/>
                  </a:cubicBezTo>
                  <a:cubicBezTo>
                    <a:pt x="298" y="2539"/>
                    <a:pt x="298" y="2539"/>
                    <a:pt x="298" y="2519"/>
                  </a:cubicBezTo>
                  <a:cubicBezTo>
                    <a:pt x="298" y="2519"/>
                    <a:pt x="338" y="2480"/>
                    <a:pt x="358" y="2460"/>
                  </a:cubicBezTo>
                  <a:cubicBezTo>
                    <a:pt x="417" y="2420"/>
                    <a:pt x="496" y="2381"/>
                    <a:pt x="556" y="2341"/>
                  </a:cubicBezTo>
                  <a:cubicBezTo>
                    <a:pt x="853" y="2162"/>
                    <a:pt x="1151" y="2043"/>
                    <a:pt x="1448" y="1924"/>
                  </a:cubicBezTo>
                  <a:cubicBezTo>
                    <a:pt x="2658" y="1468"/>
                    <a:pt x="3769" y="1171"/>
                    <a:pt x="4740" y="953"/>
                  </a:cubicBezTo>
                  <a:cubicBezTo>
                    <a:pt x="5732" y="715"/>
                    <a:pt x="6565" y="576"/>
                    <a:pt x="7299" y="457"/>
                  </a:cubicBezTo>
                  <a:cubicBezTo>
                    <a:pt x="8746" y="219"/>
                    <a:pt x="9698" y="160"/>
                    <a:pt x="10313" y="120"/>
                  </a:cubicBezTo>
                  <a:cubicBezTo>
                    <a:pt x="10908" y="80"/>
                    <a:pt x="11126" y="60"/>
                    <a:pt x="11126" y="41"/>
                  </a:cubicBezTo>
                  <a:cubicBezTo>
                    <a:pt x="11126" y="21"/>
                    <a:pt x="10908" y="1"/>
                    <a:pt x="102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
            <p:cNvSpPr/>
            <p:nvPr/>
          </p:nvSpPr>
          <p:spPr>
            <a:xfrm>
              <a:off x="2620700" y="4160416"/>
              <a:ext cx="438880" cy="439778"/>
            </a:xfrm>
            <a:custGeom>
              <a:rect b="b" l="l" r="r" t="t"/>
              <a:pathLst>
                <a:path extrusionOk="0" h="13712" w="13684">
                  <a:moveTo>
                    <a:pt x="12198" y="1"/>
                  </a:moveTo>
                  <a:cubicBezTo>
                    <a:pt x="12039" y="1"/>
                    <a:pt x="11880" y="20"/>
                    <a:pt x="11721" y="48"/>
                  </a:cubicBezTo>
                  <a:cubicBezTo>
                    <a:pt x="11046" y="167"/>
                    <a:pt x="10412" y="484"/>
                    <a:pt x="9777" y="861"/>
                  </a:cubicBezTo>
                  <a:cubicBezTo>
                    <a:pt x="9143" y="1258"/>
                    <a:pt x="8508" y="1714"/>
                    <a:pt x="7873" y="2249"/>
                  </a:cubicBezTo>
                  <a:cubicBezTo>
                    <a:pt x="7239" y="2765"/>
                    <a:pt x="6604" y="3380"/>
                    <a:pt x="5950" y="4014"/>
                  </a:cubicBezTo>
                  <a:cubicBezTo>
                    <a:pt x="5315" y="4669"/>
                    <a:pt x="4680" y="5402"/>
                    <a:pt x="4066" y="6196"/>
                  </a:cubicBezTo>
                  <a:cubicBezTo>
                    <a:pt x="2816" y="7782"/>
                    <a:pt x="1825" y="9329"/>
                    <a:pt x="1051" y="10777"/>
                  </a:cubicBezTo>
                  <a:cubicBezTo>
                    <a:pt x="655" y="11510"/>
                    <a:pt x="318" y="12204"/>
                    <a:pt x="80" y="12918"/>
                  </a:cubicBezTo>
                  <a:cubicBezTo>
                    <a:pt x="60" y="13018"/>
                    <a:pt x="20" y="13097"/>
                    <a:pt x="20" y="13196"/>
                  </a:cubicBezTo>
                  <a:cubicBezTo>
                    <a:pt x="0" y="13256"/>
                    <a:pt x="0" y="13295"/>
                    <a:pt x="0" y="13355"/>
                  </a:cubicBezTo>
                  <a:cubicBezTo>
                    <a:pt x="0" y="13374"/>
                    <a:pt x="0" y="13414"/>
                    <a:pt x="0" y="13434"/>
                  </a:cubicBezTo>
                  <a:cubicBezTo>
                    <a:pt x="0" y="13474"/>
                    <a:pt x="0" y="13533"/>
                    <a:pt x="20" y="13553"/>
                  </a:cubicBezTo>
                  <a:cubicBezTo>
                    <a:pt x="60" y="13632"/>
                    <a:pt x="139" y="13692"/>
                    <a:pt x="218" y="13712"/>
                  </a:cubicBezTo>
                  <a:lnTo>
                    <a:pt x="397" y="13712"/>
                  </a:lnTo>
                  <a:cubicBezTo>
                    <a:pt x="496" y="13692"/>
                    <a:pt x="595" y="13672"/>
                    <a:pt x="675" y="13652"/>
                  </a:cubicBezTo>
                  <a:cubicBezTo>
                    <a:pt x="1032" y="13553"/>
                    <a:pt x="1349" y="13414"/>
                    <a:pt x="1646" y="13295"/>
                  </a:cubicBezTo>
                  <a:cubicBezTo>
                    <a:pt x="2836" y="12740"/>
                    <a:pt x="3828" y="12145"/>
                    <a:pt x="4680" y="11610"/>
                  </a:cubicBezTo>
                  <a:cubicBezTo>
                    <a:pt x="5533" y="11074"/>
                    <a:pt x="6227" y="10558"/>
                    <a:pt x="6822" y="10122"/>
                  </a:cubicBezTo>
                  <a:cubicBezTo>
                    <a:pt x="7992" y="9230"/>
                    <a:pt x="8706" y="8575"/>
                    <a:pt x="9143" y="8139"/>
                  </a:cubicBezTo>
                  <a:cubicBezTo>
                    <a:pt x="9579" y="7723"/>
                    <a:pt x="9718" y="7544"/>
                    <a:pt x="9718" y="7524"/>
                  </a:cubicBezTo>
                  <a:cubicBezTo>
                    <a:pt x="9717" y="7523"/>
                    <a:pt x="9715" y="7523"/>
                    <a:pt x="9713" y="7523"/>
                  </a:cubicBezTo>
                  <a:cubicBezTo>
                    <a:pt x="9677" y="7523"/>
                    <a:pt x="9494" y="7685"/>
                    <a:pt x="9063" y="8060"/>
                  </a:cubicBezTo>
                  <a:cubicBezTo>
                    <a:pt x="8607" y="8456"/>
                    <a:pt x="7893" y="9091"/>
                    <a:pt x="6703" y="9964"/>
                  </a:cubicBezTo>
                  <a:cubicBezTo>
                    <a:pt x="6108" y="10400"/>
                    <a:pt x="5394" y="10876"/>
                    <a:pt x="4542" y="11411"/>
                  </a:cubicBezTo>
                  <a:cubicBezTo>
                    <a:pt x="3709" y="11927"/>
                    <a:pt x="2717" y="12522"/>
                    <a:pt x="1527" y="13037"/>
                  </a:cubicBezTo>
                  <a:cubicBezTo>
                    <a:pt x="1230" y="13176"/>
                    <a:pt x="932" y="13295"/>
                    <a:pt x="615" y="13394"/>
                  </a:cubicBezTo>
                  <a:cubicBezTo>
                    <a:pt x="536" y="13414"/>
                    <a:pt x="456" y="13434"/>
                    <a:pt x="377" y="13434"/>
                  </a:cubicBezTo>
                  <a:lnTo>
                    <a:pt x="278" y="13434"/>
                  </a:lnTo>
                  <a:cubicBezTo>
                    <a:pt x="278" y="13434"/>
                    <a:pt x="278" y="13414"/>
                    <a:pt x="278" y="13374"/>
                  </a:cubicBezTo>
                  <a:cubicBezTo>
                    <a:pt x="278" y="13335"/>
                    <a:pt x="278" y="13295"/>
                    <a:pt x="298" y="13256"/>
                  </a:cubicBezTo>
                  <a:cubicBezTo>
                    <a:pt x="318" y="13176"/>
                    <a:pt x="337" y="13097"/>
                    <a:pt x="357" y="12998"/>
                  </a:cubicBezTo>
                  <a:cubicBezTo>
                    <a:pt x="575" y="12323"/>
                    <a:pt x="932" y="11629"/>
                    <a:pt x="1309" y="10915"/>
                  </a:cubicBezTo>
                  <a:cubicBezTo>
                    <a:pt x="2083" y="9488"/>
                    <a:pt x="3074" y="7961"/>
                    <a:pt x="4304" y="6374"/>
                  </a:cubicBezTo>
                  <a:cubicBezTo>
                    <a:pt x="4918" y="5581"/>
                    <a:pt x="5533" y="4867"/>
                    <a:pt x="6168" y="4232"/>
                  </a:cubicBezTo>
                  <a:cubicBezTo>
                    <a:pt x="6822" y="3598"/>
                    <a:pt x="7437" y="2983"/>
                    <a:pt x="8072" y="2467"/>
                  </a:cubicBezTo>
                  <a:cubicBezTo>
                    <a:pt x="8686" y="1952"/>
                    <a:pt x="9301" y="1496"/>
                    <a:pt x="9916" y="1119"/>
                  </a:cubicBezTo>
                  <a:cubicBezTo>
                    <a:pt x="10551" y="742"/>
                    <a:pt x="11165" y="445"/>
                    <a:pt x="11780" y="326"/>
                  </a:cubicBezTo>
                  <a:cubicBezTo>
                    <a:pt x="11929" y="296"/>
                    <a:pt x="12083" y="276"/>
                    <a:pt x="12231" y="276"/>
                  </a:cubicBezTo>
                  <a:cubicBezTo>
                    <a:pt x="12380" y="276"/>
                    <a:pt x="12524" y="296"/>
                    <a:pt x="12653" y="345"/>
                  </a:cubicBezTo>
                  <a:cubicBezTo>
                    <a:pt x="12910" y="425"/>
                    <a:pt x="13129" y="583"/>
                    <a:pt x="13267" y="801"/>
                  </a:cubicBezTo>
                  <a:cubicBezTo>
                    <a:pt x="13406" y="1020"/>
                    <a:pt x="13446" y="1297"/>
                    <a:pt x="13446" y="1535"/>
                  </a:cubicBezTo>
                  <a:cubicBezTo>
                    <a:pt x="13446" y="1793"/>
                    <a:pt x="13386" y="2051"/>
                    <a:pt x="13327" y="2269"/>
                  </a:cubicBezTo>
                  <a:cubicBezTo>
                    <a:pt x="13188" y="2745"/>
                    <a:pt x="12990" y="3161"/>
                    <a:pt x="12792" y="3538"/>
                  </a:cubicBezTo>
                  <a:cubicBezTo>
                    <a:pt x="12573" y="3915"/>
                    <a:pt x="12355" y="4232"/>
                    <a:pt x="12157" y="4530"/>
                  </a:cubicBezTo>
                  <a:cubicBezTo>
                    <a:pt x="11304" y="5739"/>
                    <a:pt x="10650" y="6434"/>
                    <a:pt x="10253" y="6890"/>
                  </a:cubicBezTo>
                  <a:cubicBezTo>
                    <a:pt x="9837" y="7326"/>
                    <a:pt x="9698" y="7504"/>
                    <a:pt x="9718" y="7524"/>
                  </a:cubicBezTo>
                  <a:cubicBezTo>
                    <a:pt x="9718" y="7525"/>
                    <a:pt x="9718" y="7526"/>
                    <a:pt x="9719" y="7526"/>
                  </a:cubicBezTo>
                  <a:cubicBezTo>
                    <a:pt x="9738" y="7526"/>
                    <a:pt x="9919" y="7363"/>
                    <a:pt x="10313" y="6969"/>
                  </a:cubicBezTo>
                  <a:cubicBezTo>
                    <a:pt x="10729" y="6533"/>
                    <a:pt x="11443" y="5858"/>
                    <a:pt x="12316" y="4669"/>
                  </a:cubicBezTo>
                  <a:cubicBezTo>
                    <a:pt x="12534" y="4351"/>
                    <a:pt x="12752" y="4014"/>
                    <a:pt x="12970" y="3637"/>
                  </a:cubicBezTo>
                  <a:cubicBezTo>
                    <a:pt x="13188" y="3261"/>
                    <a:pt x="13406" y="2844"/>
                    <a:pt x="13545" y="2348"/>
                  </a:cubicBezTo>
                  <a:cubicBezTo>
                    <a:pt x="13624" y="2091"/>
                    <a:pt x="13684" y="1833"/>
                    <a:pt x="13684" y="1535"/>
                  </a:cubicBezTo>
                  <a:cubicBezTo>
                    <a:pt x="13684" y="1258"/>
                    <a:pt x="13664" y="940"/>
                    <a:pt x="13486" y="682"/>
                  </a:cubicBezTo>
                  <a:cubicBezTo>
                    <a:pt x="13327" y="405"/>
                    <a:pt x="13049" y="187"/>
                    <a:pt x="12732" y="88"/>
                  </a:cubicBezTo>
                  <a:cubicBezTo>
                    <a:pt x="12554" y="25"/>
                    <a:pt x="12376" y="1"/>
                    <a:pt x="1219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
            <p:cNvSpPr/>
            <p:nvPr/>
          </p:nvSpPr>
          <p:spPr>
            <a:xfrm>
              <a:off x="5692128" y="4599520"/>
              <a:ext cx="440837" cy="437629"/>
            </a:xfrm>
            <a:custGeom>
              <a:rect b="b" l="l" r="r" t="t"/>
              <a:pathLst>
                <a:path extrusionOk="0" h="13645" w="13745">
                  <a:moveTo>
                    <a:pt x="6387" y="1"/>
                  </a:moveTo>
                  <a:cubicBezTo>
                    <a:pt x="6268" y="1"/>
                    <a:pt x="6129" y="1"/>
                    <a:pt x="5970" y="40"/>
                  </a:cubicBezTo>
                  <a:cubicBezTo>
                    <a:pt x="5811" y="60"/>
                    <a:pt x="5633" y="60"/>
                    <a:pt x="5415" y="120"/>
                  </a:cubicBezTo>
                  <a:cubicBezTo>
                    <a:pt x="5217" y="159"/>
                    <a:pt x="4979" y="199"/>
                    <a:pt x="4721" y="298"/>
                  </a:cubicBezTo>
                  <a:cubicBezTo>
                    <a:pt x="4205" y="457"/>
                    <a:pt x="3590" y="715"/>
                    <a:pt x="2936" y="1171"/>
                  </a:cubicBezTo>
                  <a:cubicBezTo>
                    <a:pt x="2262" y="1627"/>
                    <a:pt x="1568" y="2281"/>
                    <a:pt x="1012" y="3213"/>
                  </a:cubicBezTo>
                  <a:cubicBezTo>
                    <a:pt x="715" y="3670"/>
                    <a:pt x="477" y="4225"/>
                    <a:pt x="279" y="4820"/>
                  </a:cubicBezTo>
                  <a:cubicBezTo>
                    <a:pt x="100" y="5415"/>
                    <a:pt x="1" y="6069"/>
                    <a:pt x="1" y="6783"/>
                  </a:cubicBezTo>
                  <a:cubicBezTo>
                    <a:pt x="1" y="7497"/>
                    <a:pt x="120" y="8251"/>
                    <a:pt x="378" y="9004"/>
                  </a:cubicBezTo>
                  <a:cubicBezTo>
                    <a:pt x="636" y="9778"/>
                    <a:pt x="1032" y="10531"/>
                    <a:pt x="1627" y="11205"/>
                  </a:cubicBezTo>
                  <a:cubicBezTo>
                    <a:pt x="2202" y="11900"/>
                    <a:pt x="2956" y="12494"/>
                    <a:pt x="3848" y="12931"/>
                  </a:cubicBezTo>
                  <a:cubicBezTo>
                    <a:pt x="4741" y="13367"/>
                    <a:pt x="5772" y="13645"/>
                    <a:pt x="6863" y="13645"/>
                  </a:cubicBezTo>
                  <a:cubicBezTo>
                    <a:pt x="7973" y="13645"/>
                    <a:pt x="9004" y="13367"/>
                    <a:pt x="9897" y="12931"/>
                  </a:cubicBezTo>
                  <a:cubicBezTo>
                    <a:pt x="10789" y="12494"/>
                    <a:pt x="11543" y="11900"/>
                    <a:pt x="12118" y="11205"/>
                  </a:cubicBezTo>
                  <a:cubicBezTo>
                    <a:pt x="12693" y="10531"/>
                    <a:pt x="13109" y="9778"/>
                    <a:pt x="13367" y="9024"/>
                  </a:cubicBezTo>
                  <a:cubicBezTo>
                    <a:pt x="13625" y="8251"/>
                    <a:pt x="13744" y="7497"/>
                    <a:pt x="13744" y="6783"/>
                  </a:cubicBezTo>
                  <a:cubicBezTo>
                    <a:pt x="13724" y="6089"/>
                    <a:pt x="13645" y="5415"/>
                    <a:pt x="13447" y="4820"/>
                  </a:cubicBezTo>
                  <a:cubicBezTo>
                    <a:pt x="13268" y="4225"/>
                    <a:pt x="13030" y="3670"/>
                    <a:pt x="12733" y="3213"/>
                  </a:cubicBezTo>
                  <a:cubicBezTo>
                    <a:pt x="12158" y="2281"/>
                    <a:pt x="11463" y="1627"/>
                    <a:pt x="10809" y="1171"/>
                  </a:cubicBezTo>
                  <a:cubicBezTo>
                    <a:pt x="10155" y="715"/>
                    <a:pt x="9540" y="457"/>
                    <a:pt x="9024" y="298"/>
                  </a:cubicBezTo>
                  <a:cubicBezTo>
                    <a:pt x="8766" y="199"/>
                    <a:pt x="8528" y="159"/>
                    <a:pt x="8330" y="100"/>
                  </a:cubicBezTo>
                  <a:cubicBezTo>
                    <a:pt x="8112" y="60"/>
                    <a:pt x="7933" y="60"/>
                    <a:pt x="7775" y="21"/>
                  </a:cubicBezTo>
                  <a:cubicBezTo>
                    <a:pt x="7616" y="1"/>
                    <a:pt x="7477" y="1"/>
                    <a:pt x="7358" y="1"/>
                  </a:cubicBezTo>
                  <a:lnTo>
                    <a:pt x="7081" y="1"/>
                  </a:lnTo>
                  <a:cubicBezTo>
                    <a:pt x="6942" y="1"/>
                    <a:pt x="6863" y="21"/>
                    <a:pt x="6863" y="21"/>
                  </a:cubicBezTo>
                  <a:cubicBezTo>
                    <a:pt x="6863" y="40"/>
                    <a:pt x="6942" y="40"/>
                    <a:pt x="7061" y="60"/>
                  </a:cubicBezTo>
                  <a:cubicBezTo>
                    <a:pt x="7140" y="80"/>
                    <a:pt x="7220" y="80"/>
                    <a:pt x="7339" y="100"/>
                  </a:cubicBezTo>
                  <a:cubicBezTo>
                    <a:pt x="7457" y="100"/>
                    <a:pt x="7576" y="120"/>
                    <a:pt x="7735" y="140"/>
                  </a:cubicBezTo>
                  <a:cubicBezTo>
                    <a:pt x="7894" y="179"/>
                    <a:pt x="8072" y="199"/>
                    <a:pt x="8290" y="259"/>
                  </a:cubicBezTo>
                  <a:cubicBezTo>
                    <a:pt x="8489" y="318"/>
                    <a:pt x="8727" y="358"/>
                    <a:pt x="8965" y="457"/>
                  </a:cubicBezTo>
                  <a:cubicBezTo>
                    <a:pt x="9460" y="616"/>
                    <a:pt x="10055" y="893"/>
                    <a:pt x="10690" y="1349"/>
                  </a:cubicBezTo>
                  <a:cubicBezTo>
                    <a:pt x="11325" y="1805"/>
                    <a:pt x="11979" y="2440"/>
                    <a:pt x="12514" y="3352"/>
                  </a:cubicBezTo>
                  <a:cubicBezTo>
                    <a:pt x="12812" y="3789"/>
                    <a:pt x="13030" y="4324"/>
                    <a:pt x="13209" y="4899"/>
                  </a:cubicBezTo>
                  <a:cubicBezTo>
                    <a:pt x="13367" y="5474"/>
                    <a:pt x="13466" y="6109"/>
                    <a:pt x="13466" y="6783"/>
                  </a:cubicBezTo>
                  <a:cubicBezTo>
                    <a:pt x="13447" y="7477"/>
                    <a:pt x="13347" y="8191"/>
                    <a:pt x="13090" y="8925"/>
                  </a:cubicBezTo>
                  <a:cubicBezTo>
                    <a:pt x="12852" y="9639"/>
                    <a:pt x="12455" y="10373"/>
                    <a:pt x="11880" y="11027"/>
                  </a:cubicBezTo>
                  <a:cubicBezTo>
                    <a:pt x="11325" y="11681"/>
                    <a:pt x="10611" y="12257"/>
                    <a:pt x="9758" y="12673"/>
                  </a:cubicBezTo>
                  <a:cubicBezTo>
                    <a:pt x="8905" y="13089"/>
                    <a:pt x="7914" y="13347"/>
                    <a:pt x="6863" y="13347"/>
                  </a:cubicBezTo>
                  <a:cubicBezTo>
                    <a:pt x="5811" y="13347"/>
                    <a:pt x="4820" y="13089"/>
                    <a:pt x="3967" y="12673"/>
                  </a:cubicBezTo>
                  <a:cubicBezTo>
                    <a:pt x="3114" y="12257"/>
                    <a:pt x="2400" y="11681"/>
                    <a:pt x="1845" y="11027"/>
                  </a:cubicBezTo>
                  <a:cubicBezTo>
                    <a:pt x="1290" y="10373"/>
                    <a:pt x="893" y="9639"/>
                    <a:pt x="636" y="8925"/>
                  </a:cubicBezTo>
                  <a:cubicBezTo>
                    <a:pt x="398" y="8191"/>
                    <a:pt x="279" y="7477"/>
                    <a:pt x="259" y="6783"/>
                  </a:cubicBezTo>
                  <a:cubicBezTo>
                    <a:pt x="279" y="6109"/>
                    <a:pt x="358" y="5454"/>
                    <a:pt x="536" y="4879"/>
                  </a:cubicBezTo>
                  <a:cubicBezTo>
                    <a:pt x="715" y="4304"/>
                    <a:pt x="933" y="3789"/>
                    <a:pt x="1211" y="3332"/>
                  </a:cubicBezTo>
                  <a:cubicBezTo>
                    <a:pt x="1746" y="2440"/>
                    <a:pt x="2420" y="1786"/>
                    <a:pt x="3055" y="1349"/>
                  </a:cubicBezTo>
                  <a:cubicBezTo>
                    <a:pt x="3670" y="893"/>
                    <a:pt x="4265" y="616"/>
                    <a:pt x="4760" y="457"/>
                  </a:cubicBezTo>
                  <a:cubicBezTo>
                    <a:pt x="5018" y="358"/>
                    <a:pt x="5256" y="318"/>
                    <a:pt x="5455" y="239"/>
                  </a:cubicBezTo>
                  <a:cubicBezTo>
                    <a:pt x="5653" y="199"/>
                    <a:pt x="5831" y="179"/>
                    <a:pt x="5990" y="140"/>
                  </a:cubicBezTo>
                  <a:cubicBezTo>
                    <a:pt x="6149" y="100"/>
                    <a:pt x="6287" y="100"/>
                    <a:pt x="6387" y="80"/>
                  </a:cubicBezTo>
                  <a:cubicBezTo>
                    <a:pt x="6506" y="80"/>
                    <a:pt x="6605" y="60"/>
                    <a:pt x="6664" y="60"/>
                  </a:cubicBezTo>
                  <a:cubicBezTo>
                    <a:pt x="6803" y="40"/>
                    <a:pt x="6863" y="40"/>
                    <a:pt x="6863" y="21"/>
                  </a:cubicBezTo>
                  <a:cubicBezTo>
                    <a:pt x="6863" y="21"/>
                    <a:pt x="6803" y="1"/>
                    <a:pt x="66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
            <p:cNvSpPr/>
            <p:nvPr/>
          </p:nvSpPr>
          <p:spPr>
            <a:xfrm>
              <a:off x="5827602" y="3907524"/>
              <a:ext cx="166039" cy="599435"/>
            </a:xfrm>
            <a:custGeom>
              <a:rect b="b" l="l" r="r" t="t"/>
              <a:pathLst>
                <a:path extrusionOk="0" h="18690" w="5177">
                  <a:moveTo>
                    <a:pt x="2654" y="0"/>
                  </a:moveTo>
                  <a:cubicBezTo>
                    <a:pt x="2438" y="0"/>
                    <a:pt x="2222" y="53"/>
                    <a:pt x="2024" y="159"/>
                  </a:cubicBezTo>
                  <a:cubicBezTo>
                    <a:pt x="1706" y="318"/>
                    <a:pt x="1488" y="575"/>
                    <a:pt x="1290" y="853"/>
                  </a:cubicBezTo>
                  <a:cubicBezTo>
                    <a:pt x="893" y="1408"/>
                    <a:pt x="655" y="2083"/>
                    <a:pt x="477" y="2797"/>
                  </a:cubicBezTo>
                  <a:cubicBezTo>
                    <a:pt x="298" y="3530"/>
                    <a:pt x="179" y="4304"/>
                    <a:pt x="100" y="5117"/>
                  </a:cubicBezTo>
                  <a:cubicBezTo>
                    <a:pt x="41" y="5950"/>
                    <a:pt x="21" y="6822"/>
                    <a:pt x="1" y="7735"/>
                  </a:cubicBezTo>
                  <a:cubicBezTo>
                    <a:pt x="21" y="8647"/>
                    <a:pt x="80" y="9599"/>
                    <a:pt x="199" y="10610"/>
                  </a:cubicBezTo>
                  <a:cubicBezTo>
                    <a:pt x="457" y="12613"/>
                    <a:pt x="854" y="14398"/>
                    <a:pt x="1310" y="15984"/>
                  </a:cubicBezTo>
                  <a:cubicBezTo>
                    <a:pt x="1548" y="16778"/>
                    <a:pt x="1806" y="17511"/>
                    <a:pt x="2143" y="18186"/>
                  </a:cubicBezTo>
                  <a:cubicBezTo>
                    <a:pt x="2202" y="18265"/>
                    <a:pt x="2242" y="18344"/>
                    <a:pt x="2301" y="18424"/>
                  </a:cubicBezTo>
                  <a:cubicBezTo>
                    <a:pt x="2321" y="18483"/>
                    <a:pt x="2361" y="18503"/>
                    <a:pt x="2401" y="18562"/>
                  </a:cubicBezTo>
                  <a:cubicBezTo>
                    <a:pt x="2420" y="18562"/>
                    <a:pt x="2440" y="18602"/>
                    <a:pt x="2460" y="18622"/>
                  </a:cubicBezTo>
                  <a:cubicBezTo>
                    <a:pt x="2480" y="18622"/>
                    <a:pt x="2520" y="18662"/>
                    <a:pt x="2559" y="18681"/>
                  </a:cubicBezTo>
                  <a:cubicBezTo>
                    <a:pt x="2580" y="18687"/>
                    <a:pt x="2603" y="18689"/>
                    <a:pt x="2626" y="18689"/>
                  </a:cubicBezTo>
                  <a:cubicBezTo>
                    <a:pt x="2689" y="18689"/>
                    <a:pt x="2754" y="18671"/>
                    <a:pt x="2797" y="18642"/>
                  </a:cubicBezTo>
                  <a:cubicBezTo>
                    <a:pt x="2857" y="18602"/>
                    <a:pt x="2896" y="18562"/>
                    <a:pt x="2936" y="18523"/>
                  </a:cubicBezTo>
                  <a:cubicBezTo>
                    <a:pt x="2996" y="18443"/>
                    <a:pt x="3035" y="18364"/>
                    <a:pt x="3095" y="18285"/>
                  </a:cubicBezTo>
                  <a:cubicBezTo>
                    <a:pt x="3273" y="17968"/>
                    <a:pt x="3392" y="17650"/>
                    <a:pt x="3511" y="17333"/>
                  </a:cubicBezTo>
                  <a:cubicBezTo>
                    <a:pt x="3967" y="16103"/>
                    <a:pt x="4245" y="14993"/>
                    <a:pt x="4463" y="14001"/>
                  </a:cubicBezTo>
                  <a:cubicBezTo>
                    <a:pt x="4681" y="13030"/>
                    <a:pt x="4840" y="12177"/>
                    <a:pt x="4939" y="11443"/>
                  </a:cubicBezTo>
                  <a:cubicBezTo>
                    <a:pt x="5137" y="9976"/>
                    <a:pt x="5177" y="9004"/>
                    <a:pt x="5177" y="8409"/>
                  </a:cubicBezTo>
                  <a:cubicBezTo>
                    <a:pt x="5177" y="7794"/>
                    <a:pt x="5157" y="7576"/>
                    <a:pt x="5137" y="7576"/>
                  </a:cubicBezTo>
                  <a:cubicBezTo>
                    <a:pt x="5117" y="7576"/>
                    <a:pt x="5098" y="7794"/>
                    <a:pt x="5058" y="8389"/>
                  </a:cubicBezTo>
                  <a:cubicBezTo>
                    <a:pt x="5018" y="9004"/>
                    <a:pt x="4939" y="9956"/>
                    <a:pt x="4721" y="11403"/>
                  </a:cubicBezTo>
                  <a:cubicBezTo>
                    <a:pt x="4602" y="12137"/>
                    <a:pt x="4463" y="12970"/>
                    <a:pt x="4225" y="13962"/>
                  </a:cubicBezTo>
                  <a:cubicBezTo>
                    <a:pt x="3987" y="14933"/>
                    <a:pt x="3709" y="16044"/>
                    <a:pt x="3253" y="17254"/>
                  </a:cubicBezTo>
                  <a:cubicBezTo>
                    <a:pt x="3134" y="17551"/>
                    <a:pt x="2996" y="17849"/>
                    <a:pt x="2837" y="18146"/>
                  </a:cubicBezTo>
                  <a:cubicBezTo>
                    <a:pt x="2797" y="18205"/>
                    <a:pt x="2758" y="18285"/>
                    <a:pt x="2698" y="18344"/>
                  </a:cubicBezTo>
                  <a:cubicBezTo>
                    <a:pt x="2678" y="18364"/>
                    <a:pt x="2658" y="18404"/>
                    <a:pt x="2639" y="18404"/>
                  </a:cubicBezTo>
                  <a:cubicBezTo>
                    <a:pt x="2639" y="18404"/>
                    <a:pt x="2619" y="18384"/>
                    <a:pt x="2599" y="18364"/>
                  </a:cubicBezTo>
                  <a:cubicBezTo>
                    <a:pt x="2579" y="18344"/>
                    <a:pt x="2539" y="18305"/>
                    <a:pt x="2520" y="18265"/>
                  </a:cubicBezTo>
                  <a:cubicBezTo>
                    <a:pt x="2480" y="18205"/>
                    <a:pt x="2440" y="18126"/>
                    <a:pt x="2401" y="18047"/>
                  </a:cubicBezTo>
                  <a:cubicBezTo>
                    <a:pt x="2063" y="17412"/>
                    <a:pt x="1825" y="16678"/>
                    <a:pt x="1587" y="15905"/>
                  </a:cubicBezTo>
                  <a:cubicBezTo>
                    <a:pt x="1131" y="14338"/>
                    <a:pt x="735" y="12554"/>
                    <a:pt x="497" y="10570"/>
                  </a:cubicBezTo>
                  <a:cubicBezTo>
                    <a:pt x="378" y="9579"/>
                    <a:pt x="298" y="8627"/>
                    <a:pt x="298" y="7735"/>
                  </a:cubicBezTo>
                  <a:cubicBezTo>
                    <a:pt x="298" y="6822"/>
                    <a:pt x="318" y="5970"/>
                    <a:pt x="398" y="5157"/>
                  </a:cubicBezTo>
                  <a:cubicBezTo>
                    <a:pt x="477" y="4343"/>
                    <a:pt x="576" y="3570"/>
                    <a:pt x="755" y="2876"/>
                  </a:cubicBezTo>
                  <a:cubicBezTo>
                    <a:pt x="913" y="2182"/>
                    <a:pt x="1151" y="1527"/>
                    <a:pt x="1508" y="1012"/>
                  </a:cubicBezTo>
                  <a:cubicBezTo>
                    <a:pt x="1687" y="754"/>
                    <a:pt x="1885" y="516"/>
                    <a:pt x="2143" y="397"/>
                  </a:cubicBezTo>
                  <a:cubicBezTo>
                    <a:pt x="2307" y="315"/>
                    <a:pt x="2490" y="271"/>
                    <a:pt x="2666" y="271"/>
                  </a:cubicBezTo>
                  <a:cubicBezTo>
                    <a:pt x="2745" y="271"/>
                    <a:pt x="2823" y="279"/>
                    <a:pt x="2896" y="298"/>
                  </a:cubicBezTo>
                  <a:cubicBezTo>
                    <a:pt x="3154" y="357"/>
                    <a:pt x="3372" y="516"/>
                    <a:pt x="3551" y="694"/>
                  </a:cubicBezTo>
                  <a:cubicBezTo>
                    <a:pt x="3729" y="873"/>
                    <a:pt x="3868" y="1071"/>
                    <a:pt x="3987" y="1289"/>
                  </a:cubicBezTo>
                  <a:cubicBezTo>
                    <a:pt x="4225" y="1726"/>
                    <a:pt x="4364" y="2162"/>
                    <a:pt x="4483" y="2559"/>
                  </a:cubicBezTo>
                  <a:cubicBezTo>
                    <a:pt x="4602" y="2975"/>
                    <a:pt x="4681" y="3372"/>
                    <a:pt x="4761" y="3729"/>
                  </a:cubicBezTo>
                  <a:cubicBezTo>
                    <a:pt x="4998" y="5157"/>
                    <a:pt x="5018" y="6128"/>
                    <a:pt x="5078" y="6743"/>
                  </a:cubicBezTo>
                  <a:cubicBezTo>
                    <a:pt x="5098" y="7338"/>
                    <a:pt x="5117" y="7576"/>
                    <a:pt x="5137" y="7576"/>
                  </a:cubicBezTo>
                  <a:cubicBezTo>
                    <a:pt x="5157" y="7576"/>
                    <a:pt x="5177" y="7338"/>
                    <a:pt x="5177" y="6723"/>
                  </a:cubicBezTo>
                  <a:cubicBezTo>
                    <a:pt x="5177" y="6128"/>
                    <a:pt x="5177" y="5157"/>
                    <a:pt x="4959" y="3689"/>
                  </a:cubicBezTo>
                  <a:cubicBezTo>
                    <a:pt x="4899" y="3312"/>
                    <a:pt x="4820" y="2916"/>
                    <a:pt x="4701" y="2499"/>
                  </a:cubicBezTo>
                  <a:cubicBezTo>
                    <a:pt x="4582" y="2083"/>
                    <a:pt x="4443" y="1627"/>
                    <a:pt x="4205" y="1170"/>
                  </a:cubicBezTo>
                  <a:cubicBezTo>
                    <a:pt x="4066" y="952"/>
                    <a:pt x="3928" y="714"/>
                    <a:pt x="3729" y="516"/>
                  </a:cubicBezTo>
                  <a:cubicBezTo>
                    <a:pt x="3531" y="318"/>
                    <a:pt x="3293" y="119"/>
                    <a:pt x="2976" y="40"/>
                  </a:cubicBezTo>
                  <a:cubicBezTo>
                    <a:pt x="2870" y="14"/>
                    <a:pt x="2762" y="0"/>
                    <a:pt x="26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
            <p:cNvSpPr/>
            <p:nvPr/>
          </p:nvSpPr>
          <p:spPr>
            <a:xfrm>
              <a:off x="6128475" y="4160416"/>
              <a:ext cx="439522" cy="439778"/>
            </a:xfrm>
            <a:custGeom>
              <a:rect b="b" l="l" r="r" t="t"/>
              <a:pathLst>
                <a:path extrusionOk="0" h="13712" w="13704">
                  <a:moveTo>
                    <a:pt x="12208" y="1"/>
                  </a:moveTo>
                  <a:cubicBezTo>
                    <a:pt x="12049" y="1"/>
                    <a:pt x="11890" y="20"/>
                    <a:pt x="11740" y="48"/>
                  </a:cubicBezTo>
                  <a:cubicBezTo>
                    <a:pt x="11066" y="187"/>
                    <a:pt x="10412" y="484"/>
                    <a:pt x="9777" y="861"/>
                  </a:cubicBezTo>
                  <a:cubicBezTo>
                    <a:pt x="9142" y="1258"/>
                    <a:pt x="8508" y="1714"/>
                    <a:pt x="7873" y="2249"/>
                  </a:cubicBezTo>
                  <a:cubicBezTo>
                    <a:pt x="7239" y="2765"/>
                    <a:pt x="6624" y="3380"/>
                    <a:pt x="5969" y="4014"/>
                  </a:cubicBezTo>
                  <a:cubicBezTo>
                    <a:pt x="5315" y="4669"/>
                    <a:pt x="4700" y="5402"/>
                    <a:pt x="4066" y="6196"/>
                  </a:cubicBezTo>
                  <a:cubicBezTo>
                    <a:pt x="3015" y="7544"/>
                    <a:pt x="2142" y="8853"/>
                    <a:pt x="1448" y="10083"/>
                  </a:cubicBezTo>
                  <a:cubicBezTo>
                    <a:pt x="1091" y="10697"/>
                    <a:pt x="774" y="11292"/>
                    <a:pt x="516" y="11847"/>
                  </a:cubicBezTo>
                  <a:cubicBezTo>
                    <a:pt x="377" y="12125"/>
                    <a:pt x="258" y="12403"/>
                    <a:pt x="159" y="12680"/>
                  </a:cubicBezTo>
                  <a:cubicBezTo>
                    <a:pt x="119" y="12819"/>
                    <a:pt x="80" y="12958"/>
                    <a:pt x="40" y="13117"/>
                  </a:cubicBezTo>
                  <a:cubicBezTo>
                    <a:pt x="20" y="13176"/>
                    <a:pt x="20" y="13256"/>
                    <a:pt x="0" y="13335"/>
                  </a:cubicBezTo>
                  <a:cubicBezTo>
                    <a:pt x="0" y="13374"/>
                    <a:pt x="0" y="13414"/>
                    <a:pt x="0" y="13454"/>
                  </a:cubicBezTo>
                  <a:cubicBezTo>
                    <a:pt x="20" y="13533"/>
                    <a:pt x="40" y="13593"/>
                    <a:pt x="80" y="13632"/>
                  </a:cubicBezTo>
                  <a:cubicBezTo>
                    <a:pt x="139" y="13672"/>
                    <a:pt x="199" y="13692"/>
                    <a:pt x="258" y="13712"/>
                  </a:cubicBezTo>
                  <a:lnTo>
                    <a:pt x="397" y="13712"/>
                  </a:lnTo>
                  <a:cubicBezTo>
                    <a:pt x="476" y="13692"/>
                    <a:pt x="555" y="13692"/>
                    <a:pt x="615" y="13672"/>
                  </a:cubicBezTo>
                  <a:cubicBezTo>
                    <a:pt x="774" y="13632"/>
                    <a:pt x="893" y="13593"/>
                    <a:pt x="1031" y="13533"/>
                  </a:cubicBezTo>
                  <a:cubicBezTo>
                    <a:pt x="1289" y="13454"/>
                    <a:pt x="1527" y="13335"/>
                    <a:pt x="1765" y="13236"/>
                  </a:cubicBezTo>
                  <a:cubicBezTo>
                    <a:pt x="2241" y="13018"/>
                    <a:pt x="2677" y="12780"/>
                    <a:pt x="3094" y="12561"/>
                  </a:cubicBezTo>
                  <a:cubicBezTo>
                    <a:pt x="3927" y="12105"/>
                    <a:pt x="4621" y="11649"/>
                    <a:pt x="5256" y="11233"/>
                  </a:cubicBezTo>
                  <a:cubicBezTo>
                    <a:pt x="6505" y="10400"/>
                    <a:pt x="7417" y="9686"/>
                    <a:pt x="8072" y="9131"/>
                  </a:cubicBezTo>
                  <a:cubicBezTo>
                    <a:pt x="8726" y="8575"/>
                    <a:pt x="9142" y="8179"/>
                    <a:pt x="9380" y="7921"/>
                  </a:cubicBezTo>
                  <a:cubicBezTo>
                    <a:pt x="9638" y="7663"/>
                    <a:pt x="9718" y="7544"/>
                    <a:pt x="9718" y="7524"/>
                  </a:cubicBezTo>
                  <a:lnTo>
                    <a:pt x="9718" y="7524"/>
                  </a:lnTo>
                  <a:cubicBezTo>
                    <a:pt x="9698" y="7524"/>
                    <a:pt x="9599" y="7604"/>
                    <a:pt x="9321" y="7842"/>
                  </a:cubicBezTo>
                  <a:cubicBezTo>
                    <a:pt x="9043" y="8080"/>
                    <a:pt x="8627" y="8476"/>
                    <a:pt x="7953" y="9012"/>
                  </a:cubicBezTo>
                  <a:cubicBezTo>
                    <a:pt x="7278" y="9547"/>
                    <a:pt x="6386" y="10221"/>
                    <a:pt x="5117" y="11034"/>
                  </a:cubicBezTo>
                  <a:cubicBezTo>
                    <a:pt x="4502" y="11451"/>
                    <a:pt x="3788" y="11887"/>
                    <a:pt x="2975" y="12323"/>
                  </a:cubicBezTo>
                  <a:cubicBezTo>
                    <a:pt x="2558" y="12561"/>
                    <a:pt x="2122" y="12780"/>
                    <a:pt x="1666" y="12998"/>
                  </a:cubicBezTo>
                  <a:cubicBezTo>
                    <a:pt x="1428" y="13097"/>
                    <a:pt x="1190" y="13196"/>
                    <a:pt x="932" y="13295"/>
                  </a:cubicBezTo>
                  <a:cubicBezTo>
                    <a:pt x="813" y="13335"/>
                    <a:pt x="694" y="13374"/>
                    <a:pt x="555" y="13394"/>
                  </a:cubicBezTo>
                  <a:cubicBezTo>
                    <a:pt x="496" y="13414"/>
                    <a:pt x="437" y="13434"/>
                    <a:pt x="377" y="13434"/>
                  </a:cubicBezTo>
                  <a:lnTo>
                    <a:pt x="278" y="13434"/>
                  </a:lnTo>
                  <a:cubicBezTo>
                    <a:pt x="278" y="13414"/>
                    <a:pt x="278" y="13374"/>
                    <a:pt x="278" y="13355"/>
                  </a:cubicBezTo>
                  <a:cubicBezTo>
                    <a:pt x="298" y="13295"/>
                    <a:pt x="298" y="13236"/>
                    <a:pt x="318" y="13176"/>
                  </a:cubicBezTo>
                  <a:cubicBezTo>
                    <a:pt x="337" y="13057"/>
                    <a:pt x="377" y="12918"/>
                    <a:pt x="437" y="12780"/>
                  </a:cubicBezTo>
                  <a:cubicBezTo>
                    <a:pt x="536" y="12522"/>
                    <a:pt x="655" y="12244"/>
                    <a:pt x="774" y="11966"/>
                  </a:cubicBezTo>
                  <a:cubicBezTo>
                    <a:pt x="1031" y="11411"/>
                    <a:pt x="1349" y="10836"/>
                    <a:pt x="1706" y="10221"/>
                  </a:cubicBezTo>
                  <a:cubicBezTo>
                    <a:pt x="2400" y="9012"/>
                    <a:pt x="3253" y="7703"/>
                    <a:pt x="4304" y="6374"/>
                  </a:cubicBezTo>
                  <a:cubicBezTo>
                    <a:pt x="4918" y="5581"/>
                    <a:pt x="5533" y="4867"/>
                    <a:pt x="6168" y="4232"/>
                  </a:cubicBezTo>
                  <a:cubicBezTo>
                    <a:pt x="6822" y="3598"/>
                    <a:pt x="7437" y="2983"/>
                    <a:pt x="8072" y="2467"/>
                  </a:cubicBezTo>
                  <a:cubicBezTo>
                    <a:pt x="8686" y="1952"/>
                    <a:pt x="9301" y="1496"/>
                    <a:pt x="9936" y="1119"/>
                  </a:cubicBezTo>
                  <a:cubicBezTo>
                    <a:pt x="10550" y="742"/>
                    <a:pt x="11165" y="445"/>
                    <a:pt x="11780" y="326"/>
                  </a:cubicBezTo>
                  <a:cubicBezTo>
                    <a:pt x="11939" y="296"/>
                    <a:pt x="12092" y="276"/>
                    <a:pt x="12239" y="276"/>
                  </a:cubicBezTo>
                  <a:cubicBezTo>
                    <a:pt x="12385" y="276"/>
                    <a:pt x="12524" y="296"/>
                    <a:pt x="12653" y="345"/>
                  </a:cubicBezTo>
                  <a:cubicBezTo>
                    <a:pt x="12930" y="425"/>
                    <a:pt x="13148" y="583"/>
                    <a:pt x="13267" y="801"/>
                  </a:cubicBezTo>
                  <a:cubicBezTo>
                    <a:pt x="13426" y="1020"/>
                    <a:pt x="13446" y="1297"/>
                    <a:pt x="13446" y="1535"/>
                  </a:cubicBezTo>
                  <a:cubicBezTo>
                    <a:pt x="13446" y="1793"/>
                    <a:pt x="13406" y="2051"/>
                    <a:pt x="13327" y="2269"/>
                  </a:cubicBezTo>
                  <a:cubicBezTo>
                    <a:pt x="13188" y="2745"/>
                    <a:pt x="12990" y="3161"/>
                    <a:pt x="12791" y="3538"/>
                  </a:cubicBezTo>
                  <a:cubicBezTo>
                    <a:pt x="12573" y="3915"/>
                    <a:pt x="12355" y="4232"/>
                    <a:pt x="12157" y="4530"/>
                  </a:cubicBezTo>
                  <a:cubicBezTo>
                    <a:pt x="11304" y="5739"/>
                    <a:pt x="10650" y="6434"/>
                    <a:pt x="10253" y="6890"/>
                  </a:cubicBezTo>
                  <a:cubicBezTo>
                    <a:pt x="9856" y="7326"/>
                    <a:pt x="9698" y="7504"/>
                    <a:pt x="9718" y="7524"/>
                  </a:cubicBezTo>
                  <a:cubicBezTo>
                    <a:pt x="9719" y="7525"/>
                    <a:pt x="9720" y="7526"/>
                    <a:pt x="9722" y="7526"/>
                  </a:cubicBezTo>
                  <a:cubicBezTo>
                    <a:pt x="9756" y="7526"/>
                    <a:pt x="9920" y="7363"/>
                    <a:pt x="10332" y="6969"/>
                  </a:cubicBezTo>
                  <a:cubicBezTo>
                    <a:pt x="10749" y="6533"/>
                    <a:pt x="11443" y="5858"/>
                    <a:pt x="12315" y="4669"/>
                  </a:cubicBezTo>
                  <a:cubicBezTo>
                    <a:pt x="12534" y="4351"/>
                    <a:pt x="12772" y="4034"/>
                    <a:pt x="12990" y="3637"/>
                  </a:cubicBezTo>
                  <a:cubicBezTo>
                    <a:pt x="13188" y="3261"/>
                    <a:pt x="13406" y="2844"/>
                    <a:pt x="13565" y="2348"/>
                  </a:cubicBezTo>
                  <a:cubicBezTo>
                    <a:pt x="13644" y="2091"/>
                    <a:pt x="13684" y="1833"/>
                    <a:pt x="13704" y="1555"/>
                  </a:cubicBezTo>
                  <a:cubicBezTo>
                    <a:pt x="13684" y="1258"/>
                    <a:pt x="13664" y="960"/>
                    <a:pt x="13486" y="682"/>
                  </a:cubicBezTo>
                  <a:cubicBezTo>
                    <a:pt x="13327" y="405"/>
                    <a:pt x="13049" y="187"/>
                    <a:pt x="12732" y="88"/>
                  </a:cubicBezTo>
                  <a:cubicBezTo>
                    <a:pt x="12564" y="25"/>
                    <a:pt x="12386" y="1"/>
                    <a:pt x="1220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
            <p:cNvSpPr/>
            <p:nvPr/>
          </p:nvSpPr>
          <p:spPr>
            <a:xfrm>
              <a:off x="6221325" y="4734994"/>
              <a:ext cx="601103" cy="166039"/>
            </a:xfrm>
            <a:custGeom>
              <a:rect b="b" l="l" r="r" t="t"/>
              <a:pathLst>
                <a:path extrusionOk="0" h="5177" w="18742">
                  <a:moveTo>
                    <a:pt x="10313" y="1"/>
                  </a:moveTo>
                  <a:cubicBezTo>
                    <a:pt x="9698" y="1"/>
                    <a:pt x="8726" y="41"/>
                    <a:pt x="7259" y="239"/>
                  </a:cubicBezTo>
                  <a:cubicBezTo>
                    <a:pt x="6545" y="338"/>
                    <a:pt x="5692" y="477"/>
                    <a:pt x="4701" y="695"/>
                  </a:cubicBezTo>
                  <a:cubicBezTo>
                    <a:pt x="3709" y="933"/>
                    <a:pt x="2599" y="1211"/>
                    <a:pt x="1369" y="1667"/>
                  </a:cubicBezTo>
                  <a:cubicBezTo>
                    <a:pt x="1052" y="1786"/>
                    <a:pt x="734" y="1905"/>
                    <a:pt x="437" y="2083"/>
                  </a:cubicBezTo>
                  <a:cubicBezTo>
                    <a:pt x="358" y="2143"/>
                    <a:pt x="278" y="2182"/>
                    <a:pt x="199" y="2242"/>
                  </a:cubicBezTo>
                  <a:cubicBezTo>
                    <a:pt x="159" y="2281"/>
                    <a:pt x="120" y="2301"/>
                    <a:pt x="60" y="2381"/>
                  </a:cubicBezTo>
                  <a:cubicBezTo>
                    <a:pt x="20" y="2440"/>
                    <a:pt x="1" y="2539"/>
                    <a:pt x="40" y="2619"/>
                  </a:cubicBezTo>
                  <a:cubicBezTo>
                    <a:pt x="40" y="2658"/>
                    <a:pt x="80" y="2698"/>
                    <a:pt x="100" y="2718"/>
                  </a:cubicBezTo>
                  <a:cubicBezTo>
                    <a:pt x="120" y="2738"/>
                    <a:pt x="139" y="2757"/>
                    <a:pt x="159" y="2777"/>
                  </a:cubicBezTo>
                  <a:cubicBezTo>
                    <a:pt x="199" y="2817"/>
                    <a:pt x="239" y="2837"/>
                    <a:pt x="278" y="2876"/>
                  </a:cubicBezTo>
                  <a:cubicBezTo>
                    <a:pt x="358" y="2936"/>
                    <a:pt x="437" y="2976"/>
                    <a:pt x="516" y="3015"/>
                  </a:cubicBezTo>
                  <a:cubicBezTo>
                    <a:pt x="1190" y="3372"/>
                    <a:pt x="1944" y="3610"/>
                    <a:pt x="2717" y="3868"/>
                  </a:cubicBezTo>
                  <a:cubicBezTo>
                    <a:pt x="4304" y="4324"/>
                    <a:pt x="6089" y="4721"/>
                    <a:pt x="8092" y="4979"/>
                  </a:cubicBezTo>
                  <a:cubicBezTo>
                    <a:pt x="9103" y="5097"/>
                    <a:pt x="10055" y="5157"/>
                    <a:pt x="10967" y="5177"/>
                  </a:cubicBezTo>
                  <a:cubicBezTo>
                    <a:pt x="11880" y="5157"/>
                    <a:pt x="12752" y="5157"/>
                    <a:pt x="13585" y="5058"/>
                  </a:cubicBezTo>
                  <a:cubicBezTo>
                    <a:pt x="14398" y="4998"/>
                    <a:pt x="15172" y="4879"/>
                    <a:pt x="15905" y="4701"/>
                  </a:cubicBezTo>
                  <a:cubicBezTo>
                    <a:pt x="16619" y="4522"/>
                    <a:pt x="17294" y="4284"/>
                    <a:pt x="17849" y="3888"/>
                  </a:cubicBezTo>
                  <a:cubicBezTo>
                    <a:pt x="18126" y="3709"/>
                    <a:pt x="18384" y="3471"/>
                    <a:pt x="18543" y="3174"/>
                  </a:cubicBezTo>
                  <a:cubicBezTo>
                    <a:pt x="18702" y="2876"/>
                    <a:pt x="18741" y="2519"/>
                    <a:pt x="18662" y="2202"/>
                  </a:cubicBezTo>
                  <a:cubicBezTo>
                    <a:pt x="18583" y="1885"/>
                    <a:pt x="18384" y="1647"/>
                    <a:pt x="18186" y="1449"/>
                  </a:cubicBezTo>
                  <a:cubicBezTo>
                    <a:pt x="17988" y="1250"/>
                    <a:pt x="17750" y="1111"/>
                    <a:pt x="17532" y="992"/>
                  </a:cubicBezTo>
                  <a:cubicBezTo>
                    <a:pt x="17075" y="735"/>
                    <a:pt x="16619" y="596"/>
                    <a:pt x="16203" y="477"/>
                  </a:cubicBezTo>
                  <a:cubicBezTo>
                    <a:pt x="15786" y="358"/>
                    <a:pt x="15390" y="278"/>
                    <a:pt x="15013" y="219"/>
                  </a:cubicBezTo>
                  <a:cubicBezTo>
                    <a:pt x="13545" y="1"/>
                    <a:pt x="12574" y="1"/>
                    <a:pt x="11979" y="1"/>
                  </a:cubicBezTo>
                  <a:cubicBezTo>
                    <a:pt x="11364" y="1"/>
                    <a:pt x="11146" y="21"/>
                    <a:pt x="11146" y="41"/>
                  </a:cubicBezTo>
                  <a:cubicBezTo>
                    <a:pt x="11146" y="60"/>
                    <a:pt x="11364" y="80"/>
                    <a:pt x="11979" y="100"/>
                  </a:cubicBezTo>
                  <a:cubicBezTo>
                    <a:pt x="12574" y="160"/>
                    <a:pt x="13545" y="179"/>
                    <a:pt x="14973" y="417"/>
                  </a:cubicBezTo>
                  <a:cubicBezTo>
                    <a:pt x="15330" y="497"/>
                    <a:pt x="15727" y="576"/>
                    <a:pt x="16143" y="695"/>
                  </a:cubicBezTo>
                  <a:cubicBezTo>
                    <a:pt x="16540" y="814"/>
                    <a:pt x="16976" y="953"/>
                    <a:pt x="17413" y="1191"/>
                  </a:cubicBezTo>
                  <a:cubicBezTo>
                    <a:pt x="17631" y="1310"/>
                    <a:pt x="17829" y="1449"/>
                    <a:pt x="18007" y="1627"/>
                  </a:cubicBezTo>
                  <a:cubicBezTo>
                    <a:pt x="18186" y="1806"/>
                    <a:pt x="18364" y="2024"/>
                    <a:pt x="18404" y="2281"/>
                  </a:cubicBezTo>
                  <a:cubicBezTo>
                    <a:pt x="18464" y="2519"/>
                    <a:pt x="18444" y="2797"/>
                    <a:pt x="18305" y="3035"/>
                  </a:cubicBezTo>
                  <a:cubicBezTo>
                    <a:pt x="18186" y="3293"/>
                    <a:pt x="17948" y="3491"/>
                    <a:pt x="17710" y="3670"/>
                  </a:cubicBezTo>
                  <a:cubicBezTo>
                    <a:pt x="17175" y="4027"/>
                    <a:pt x="16540" y="4265"/>
                    <a:pt x="15826" y="4423"/>
                  </a:cubicBezTo>
                  <a:cubicBezTo>
                    <a:pt x="15132" y="4602"/>
                    <a:pt x="14358" y="4701"/>
                    <a:pt x="13545" y="4780"/>
                  </a:cubicBezTo>
                  <a:cubicBezTo>
                    <a:pt x="12732" y="4860"/>
                    <a:pt x="11880" y="4879"/>
                    <a:pt x="10967" y="4879"/>
                  </a:cubicBezTo>
                  <a:cubicBezTo>
                    <a:pt x="10075" y="4879"/>
                    <a:pt x="9123" y="4800"/>
                    <a:pt x="8131" y="4681"/>
                  </a:cubicBezTo>
                  <a:cubicBezTo>
                    <a:pt x="6148" y="4443"/>
                    <a:pt x="4363" y="4046"/>
                    <a:pt x="2797" y="3590"/>
                  </a:cubicBezTo>
                  <a:cubicBezTo>
                    <a:pt x="2023" y="3352"/>
                    <a:pt x="1290" y="3114"/>
                    <a:pt x="655" y="2777"/>
                  </a:cubicBezTo>
                  <a:cubicBezTo>
                    <a:pt x="576" y="2738"/>
                    <a:pt x="496" y="2698"/>
                    <a:pt x="437" y="2658"/>
                  </a:cubicBezTo>
                  <a:cubicBezTo>
                    <a:pt x="397" y="2619"/>
                    <a:pt x="358" y="2599"/>
                    <a:pt x="338" y="2579"/>
                  </a:cubicBezTo>
                  <a:cubicBezTo>
                    <a:pt x="318" y="2559"/>
                    <a:pt x="298" y="2539"/>
                    <a:pt x="298" y="2539"/>
                  </a:cubicBezTo>
                  <a:cubicBezTo>
                    <a:pt x="298" y="2539"/>
                    <a:pt x="298" y="2539"/>
                    <a:pt x="298" y="2519"/>
                  </a:cubicBezTo>
                  <a:cubicBezTo>
                    <a:pt x="318" y="2519"/>
                    <a:pt x="338" y="2480"/>
                    <a:pt x="358" y="2460"/>
                  </a:cubicBezTo>
                  <a:cubicBezTo>
                    <a:pt x="417" y="2420"/>
                    <a:pt x="496" y="2381"/>
                    <a:pt x="556" y="2341"/>
                  </a:cubicBezTo>
                  <a:cubicBezTo>
                    <a:pt x="853" y="2162"/>
                    <a:pt x="1171" y="2043"/>
                    <a:pt x="1468" y="1924"/>
                  </a:cubicBezTo>
                  <a:cubicBezTo>
                    <a:pt x="2678" y="1468"/>
                    <a:pt x="3788" y="1171"/>
                    <a:pt x="4760" y="953"/>
                  </a:cubicBezTo>
                  <a:cubicBezTo>
                    <a:pt x="5732" y="715"/>
                    <a:pt x="6565" y="576"/>
                    <a:pt x="7299" y="457"/>
                  </a:cubicBezTo>
                  <a:cubicBezTo>
                    <a:pt x="8746" y="219"/>
                    <a:pt x="9718" y="160"/>
                    <a:pt x="10313" y="120"/>
                  </a:cubicBezTo>
                  <a:cubicBezTo>
                    <a:pt x="10908" y="80"/>
                    <a:pt x="11146" y="60"/>
                    <a:pt x="11146" y="41"/>
                  </a:cubicBezTo>
                  <a:cubicBezTo>
                    <a:pt x="11146" y="21"/>
                    <a:pt x="10908" y="1"/>
                    <a:pt x="10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
            <p:cNvSpPr/>
            <p:nvPr/>
          </p:nvSpPr>
          <p:spPr>
            <a:xfrm>
              <a:off x="6132292" y="5035866"/>
              <a:ext cx="436346" cy="436988"/>
            </a:xfrm>
            <a:custGeom>
              <a:rect b="b" l="l" r="r" t="t"/>
              <a:pathLst>
                <a:path extrusionOk="0" h="13625" w="13605">
                  <a:moveTo>
                    <a:pt x="258" y="0"/>
                  </a:moveTo>
                  <a:cubicBezTo>
                    <a:pt x="99" y="0"/>
                    <a:pt x="60" y="79"/>
                    <a:pt x="60" y="79"/>
                  </a:cubicBezTo>
                  <a:cubicBezTo>
                    <a:pt x="76" y="79"/>
                    <a:pt x="104" y="54"/>
                    <a:pt x="176" y="54"/>
                  </a:cubicBezTo>
                  <a:cubicBezTo>
                    <a:pt x="194" y="54"/>
                    <a:pt x="214" y="56"/>
                    <a:pt x="238" y="60"/>
                  </a:cubicBezTo>
                  <a:cubicBezTo>
                    <a:pt x="377" y="79"/>
                    <a:pt x="575" y="139"/>
                    <a:pt x="853" y="238"/>
                  </a:cubicBezTo>
                  <a:cubicBezTo>
                    <a:pt x="1408" y="476"/>
                    <a:pt x="2281" y="892"/>
                    <a:pt x="3530" y="1626"/>
                  </a:cubicBezTo>
                  <a:cubicBezTo>
                    <a:pt x="4165" y="2003"/>
                    <a:pt x="4899" y="2479"/>
                    <a:pt x="5712" y="3034"/>
                  </a:cubicBezTo>
                  <a:cubicBezTo>
                    <a:pt x="6525" y="3609"/>
                    <a:pt x="7437" y="4303"/>
                    <a:pt x="8409" y="5156"/>
                  </a:cubicBezTo>
                  <a:cubicBezTo>
                    <a:pt x="8904" y="5592"/>
                    <a:pt x="9400" y="6068"/>
                    <a:pt x="9896" y="6604"/>
                  </a:cubicBezTo>
                  <a:cubicBezTo>
                    <a:pt x="10412" y="7119"/>
                    <a:pt x="10927" y="7695"/>
                    <a:pt x="11443" y="8329"/>
                  </a:cubicBezTo>
                  <a:cubicBezTo>
                    <a:pt x="11939" y="8964"/>
                    <a:pt x="12434" y="9678"/>
                    <a:pt x="12851" y="10471"/>
                  </a:cubicBezTo>
                  <a:cubicBezTo>
                    <a:pt x="13029" y="10868"/>
                    <a:pt x="13208" y="11304"/>
                    <a:pt x="13287" y="11740"/>
                  </a:cubicBezTo>
                  <a:cubicBezTo>
                    <a:pt x="13367" y="12196"/>
                    <a:pt x="13287" y="12672"/>
                    <a:pt x="12990" y="12990"/>
                  </a:cubicBezTo>
                  <a:cubicBezTo>
                    <a:pt x="12754" y="13225"/>
                    <a:pt x="12420" y="13319"/>
                    <a:pt x="12085" y="13319"/>
                  </a:cubicBezTo>
                  <a:cubicBezTo>
                    <a:pt x="11969" y="13319"/>
                    <a:pt x="11853" y="13307"/>
                    <a:pt x="11740" y="13287"/>
                  </a:cubicBezTo>
                  <a:cubicBezTo>
                    <a:pt x="11284" y="13227"/>
                    <a:pt x="10868" y="13049"/>
                    <a:pt x="10471" y="12851"/>
                  </a:cubicBezTo>
                  <a:cubicBezTo>
                    <a:pt x="9658" y="12454"/>
                    <a:pt x="8964" y="11958"/>
                    <a:pt x="8329" y="11443"/>
                  </a:cubicBezTo>
                  <a:cubicBezTo>
                    <a:pt x="7695" y="10947"/>
                    <a:pt x="7120" y="10411"/>
                    <a:pt x="6584" y="9916"/>
                  </a:cubicBezTo>
                  <a:cubicBezTo>
                    <a:pt x="6049" y="9400"/>
                    <a:pt x="5593" y="8904"/>
                    <a:pt x="5156" y="8428"/>
                  </a:cubicBezTo>
                  <a:cubicBezTo>
                    <a:pt x="4304" y="7457"/>
                    <a:pt x="3610" y="6544"/>
                    <a:pt x="3034" y="5711"/>
                  </a:cubicBezTo>
                  <a:cubicBezTo>
                    <a:pt x="2459" y="4898"/>
                    <a:pt x="2003" y="4165"/>
                    <a:pt x="1626" y="3550"/>
                  </a:cubicBezTo>
                  <a:cubicBezTo>
                    <a:pt x="873" y="2281"/>
                    <a:pt x="456" y="1408"/>
                    <a:pt x="238" y="853"/>
                  </a:cubicBezTo>
                  <a:cubicBezTo>
                    <a:pt x="139" y="575"/>
                    <a:pt x="80" y="377"/>
                    <a:pt x="60" y="258"/>
                  </a:cubicBezTo>
                  <a:cubicBezTo>
                    <a:pt x="40" y="119"/>
                    <a:pt x="80" y="79"/>
                    <a:pt x="60" y="79"/>
                  </a:cubicBezTo>
                  <a:cubicBezTo>
                    <a:pt x="60" y="77"/>
                    <a:pt x="59" y="76"/>
                    <a:pt x="57" y="76"/>
                  </a:cubicBezTo>
                  <a:cubicBezTo>
                    <a:pt x="46" y="76"/>
                    <a:pt x="0" y="136"/>
                    <a:pt x="0" y="258"/>
                  </a:cubicBezTo>
                  <a:cubicBezTo>
                    <a:pt x="0" y="397"/>
                    <a:pt x="40" y="615"/>
                    <a:pt x="139" y="892"/>
                  </a:cubicBezTo>
                  <a:cubicBezTo>
                    <a:pt x="318" y="1468"/>
                    <a:pt x="714" y="2360"/>
                    <a:pt x="1448" y="3649"/>
                  </a:cubicBezTo>
                  <a:cubicBezTo>
                    <a:pt x="1805" y="4284"/>
                    <a:pt x="2261" y="5037"/>
                    <a:pt x="2836" y="5850"/>
                  </a:cubicBezTo>
                  <a:cubicBezTo>
                    <a:pt x="3411" y="6683"/>
                    <a:pt x="4085" y="7615"/>
                    <a:pt x="4938" y="8607"/>
                  </a:cubicBezTo>
                  <a:cubicBezTo>
                    <a:pt x="5375" y="9103"/>
                    <a:pt x="5850" y="9618"/>
                    <a:pt x="6386" y="10114"/>
                  </a:cubicBezTo>
                  <a:cubicBezTo>
                    <a:pt x="6921" y="10630"/>
                    <a:pt x="7496" y="11165"/>
                    <a:pt x="8151" y="11681"/>
                  </a:cubicBezTo>
                  <a:cubicBezTo>
                    <a:pt x="8785" y="12176"/>
                    <a:pt x="9499" y="12692"/>
                    <a:pt x="10332" y="13109"/>
                  </a:cubicBezTo>
                  <a:cubicBezTo>
                    <a:pt x="10749" y="13307"/>
                    <a:pt x="11185" y="13505"/>
                    <a:pt x="11701" y="13584"/>
                  </a:cubicBezTo>
                  <a:cubicBezTo>
                    <a:pt x="11820" y="13604"/>
                    <a:pt x="11939" y="13604"/>
                    <a:pt x="12077" y="13624"/>
                  </a:cubicBezTo>
                  <a:cubicBezTo>
                    <a:pt x="12196" y="13604"/>
                    <a:pt x="12335" y="13604"/>
                    <a:pt x="12474" y="13584"/>
                  </a:cubicBezTo>
                  <a:cubicBezTo>
                    <a:pt x="12732" y="13525"/>
                    <a:pt x="12990" y="13406"/>
                    <a:pt x="13188" y="13208"/>
                  </a:cubicBezTo>
                  <a:cubicBezTo>
                    <a:pt x="13386" y="12990"/>
                    <a:pt x="13525" y="12752"/>
                    <a:pt x="13565" y="12474"/>
                  </a:cubicBezTo>
                  <a:cubicBezTo>
                    <a:pt x="13605" y="12355"/>
                    <a:pt x="13605" y="12216"/>
                    <a:pt x="13605" y="12077"/>
                  </a:cubicBezTo>
                  <a:cubicBezTo>
                    <a:pt x="13605" y="11958"/>
                    <a:pt x="13585" y="11819"/>
                    <a:pt x="13565" y="11700"/>
                  </a:cubicBezTo>
                  <a:cubicBezTo>
                    <a:pt x="13505" y="11205"/>
                    <a:pt x="13307" y="10749"/>
                    <a:pt x="13109" y="10332"/>
                  </a:cubicBezTo>
                  <a:cubicBezTo>
                    <a:pt x="12692" y="9519"/>
                    <a:pt x="12177" y="8805"/>
                    <a:pt x="11661" y="8151"/>
                  </a:cubicBezTo>
                  <a:cubicBezTo>
                    <a:pt x="11145" y="7516"/>
                    <a:pt x="10630" y="6921"/>
                    <a:pt x="10114" y="6406"/>
                  </a:cubicBezTo>
                  <a:cubicBezTo>
                    <a:pt x="9599" y="5870"/>
                    <a:pt x="9083" y="5394"/>
                    <a:pt x="8607" y="4958"/>
                  </a:cubicBezTo>
                  <a:cubicBezTo>
                    <a:pt x="7615" y="4105"/>
                    <a:pt x="6683" y="3411"/>
                    <a:pt x="5850" y="2836"/>
                  </a:cubicBezTo>
                  <a:cubicBezTo>
                    <a:pt x="5018" y="2281"/>
                    <a:pt x="4284" y="1825"/>
                    <a:pt x="3649" y="1448"/>
                  </a:cubicBezTo>
                  <a:cubicBezTo>
                    <a:pt x="2360" y="734"/>
                    <a:pt x="1468" y="337"/>
                    <a:pt x="893" y="139"/>
                  </a:cubicBezTo>
                  <a:cubicBezTo>
                    <a:pt x="595" y="40"/>
                    <a:pt x="397"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
            <p:cNvSpPr/>
            <p:nvPr/>
          </p:nvSpPr>
          <p:spPr>
            <a:xfrm>
              <a:off x="5827602" y="5129935"/>
              <a:ext cx="169856" cy="596035"/>
            </a:xfrm>
            <a:custGeom>
              <a:rect b="b" l="l" r="r" t="t"/>
              <a:pathLst>
                <a:path extrusionOk="0" h="18584" w="5296">
                  <a:moveTo>
                    <a:pt x="2639" y="2"/>
                  </a:moveTo>
                  <a:cubicBezTo>
                    <a:pt x="2639" y="22"/>
                    <a:pt x="2698" y="22"/>
                    <a:pt x="2777" y="121"/>
                  </a:cubicBezTo>
                  <a:cubicBezTo>
                    <a:pt x="2857" y="240"/>
                    <a:pt x="2956" y="419"/>
                    <a:pt x="3075" y="676"/>
                  </a:cubicBezTo>
                  <a:cubicBezTo>
                    <a:pt x="3313" y="1232"/>
                    <a:pt x="3630" y="2144"/>
                    <a:pt x="3987" y="3572"/>
                  </a:cubicBezTo>
                  <a:cubicBezTo>
                    <a:pt x="4166" y="4286"/>
                    <a:pt x="4364" y="5119"/>
                    <a:pt x="4542" y="6090"/>
                  </a:cubicBezTo>
                  <a:cubicBezTo>
                    <a:pt x="4701" y="7082"/>
                    <a:pt x="4879" y="8212"/>
                    <a:pt x="4959" y="9501"/>
                  </a:cubicBezTo>
                  <a:cubicBezTo>
                    <a:pt x="4998" y="10156"/>
                    <a:pt x="5018" y="10850"/>
                    <a:pt x="4998" y="11584"/>
                  </a:cubicBezTo>
                  <a:cubicBezTo>
                    <a:pt x="4979" y="12297"/>
                    <a:pt x="4939" y="13071"/>
                    <a:pt x="4840" y="13884"/>
                  </a:cubicBezTo>
                  <a:cubicBezTo>
                    <a:pt x="4761" y="14697"/>
                    <a:pt x="4602" y="15550"/>
                    <a:pt x="4324" y="16383"/>
                  </a:cubicBezTo>
                  <a:cubicBezTo>
                    <a:pt x="4185" y="16799"/>
                    <a:pt x="4007" y="17235"/>
                    <a:pt x="3729" y="17612"/>
                  </a:cubicBezTo>
                  <a:cubicBezTo>
                    <a:pt x="3471" y="17969"/>
                    <a:pt x="3095" y="18267"/>
                    <a:pt x="2639" y="18286"/>
                  </a:cubicBezTo>
                  <a:cubicBezTo>
                    <a:pt x="2202" y="18267"/>
                    <a:pt x="1806" y="17969"/>
                    <a:pt x="1548" y="17612"/>
                  </a:cubicBezTo>
                  <a:cubicBezTo>
                    <a:pt x="1290" y="17235"/>
                    <a:pt x="1112" y="16799"/>
                    <a:pt x="973" y="16383"/>
                  </a:cubicBezTo>
                  <a:cubicBezTo>
                    <a:pt x="675" y="15550"/>
                    <a:pt x="536" y="14697"/>
                    <a:pt x="457" y="13884"/>
                  </a:cubicBezTo>
                  <a:cubicBezTo>
                    <a:pt x="358" y="13071"/>
                    <a:pt x="318" y="12297"/>
                    <a:pt x="298" y="11584"/>
                  </a:cubicBezTo>
                  <a:cubicBezTo>
                    <a:pt x="279" y="10850"/>
                    <a:pt x="298" y="10156"/>
                    <a:pt x="338" y="9501"/>
                  </a:cubicBezTo>
                  <a:cubicBezTo>
                    <a:pt x="417" y="8212"/>
                    <a:pt x="596" y="7082"/>
                    <a:pt x="755" y="6090"/>
                  </a:cubicBezTo>
                  <a:cubicBezTo>
                    <a:pt x="933" y="5119"/>
                    <a:pt x="1112" y="4286"/>
                    <a:pt x="1290" y="3572"/>
                  </a:cubicBezTo>
                  <a:cubicBezTo>
                    <a:pt x="1667" y="2144"/>
                    <a:pt x="1984" y="1232"/>
                    <a:pt x="2222" y="676"/>
                  </a:cubicBezTo>
                  <a:cubicBezTo>
                    <a:pt x="2341" y="419"/>
                    <a:pt x="2440" y="240"/>
                    <a:pt x="2520" y="121"/>
                  </a:cubicBezTo>
                  <a:cubicBezTo>
                    <a:pt x="2599" y="22"/>
                    <a:pt x="2639" y="22"/>
                    <a:pt x="2639" y="2"/>
                  </a:cubicBezTo>
                  <a:close/>
                  <a:moveTo>
                    <a:pt x="2629" y="0"/>
                  </a:moveTo>
                  <a:cubicBezTo>
                    <a:pt x="2602" y="0"/>
                    <a:pt x="2531" y="11"/>
                    <a:pt x="2460" y="81"/>
                  </a:cubicBezTo>
                  <a:cubicBezTo>
                    <a:pt x="2361" y="181"/>
                    <a:pt x="2242" y="359"/>
                    <a:pt x="2103" y="637"/>
                  </a:cubicBezTo>
                  <a:cubicBezTo>
                    <a:pt x="1845" y="1172"/>
                    <a:pt x="1488" y="2084"/>
                    <a:pt x="1092" y="3512"/>
                  </a:cubicBezTo>
                  <a:cubicBezTo>
                    <a:pt x="893" y="4226"/>
                    <a:pt x="695" y="5059"/>
                    <a:pt x="517" y="6051"/>
                  </a:cubicBezTo>
                  <a:cubicBezTo>
                    <a:pt x="338" y="7042"/>
                    <a:pt x="160" y="8192"/>
                    <a:pt x="60" y="9501"/>
                  </a:cubicBezTo>
                  <a:cubicBezTo>
                    <a:pt x="21" y="10156"/>
                    <a:pt x="1" y="10850"/>
                    <a:pt x="21" y="11584"/>
                  </a:cubicBezTo>
                  <a:cubicBezTo>
                    <a:pt x="21" y="12317"/>
                    <a:pt x="60" y="13111"/>
                    <a:pt x="160" y="13924"/>
                  </a:cubicBezTo>
                  <a:cubicBezTo>
                    <a:pt x="259" y="14737"/>
                    <a:pt x="398" y="15609"/>
                    <a:pt x="675" y="16482"/>
                  </a:cubicBezTo>
                  <a:cubicBezTo>
                    <a:pt x="834" y="16938"/>
                    <a:pt x="1012" y="17374"/>
                    <a:pt x="1310" y="17791"/>
                  </a:cubicBezTo>
                  <a:cubicBezTo>
                    <a:pt x="1389" y="17890"/>
                    <a:pt x="1469" y="17969"/>
                    <a:pt x="1568" y="18068"/>
                  </a:cubicBezTo>
                  <a:cubicBezTo>
                    <a:pt x="1667" y="18168"/>
                    <a:pt x="1746" y="18247"/>
                    <a:pt x="1865" y="18326"/>
                  </a:cubicBezTo>
                  <a:cubicBezTo>
                    <a:pt x="2083" y="18485"/>
                    <a:pt x="2361" y="18564"/>
                    <a:pt x="2639" y="18584"/>
                  </a:cubicBezTo>
                  <a:cubicBezTo>
                    <a:pt x="2936" y="18564"/>
                    <a:pt x="3194" y="18485"/>
                    <a:pt x="3432" y="18326"/>
                  </a:cubicBezTo>
                  <a:cubicBezTo>
                    <a:pt x="3531" y="18247"/>
                    <a:pt x="3630" y="18168"/>
                    <a:pt x="3729" y="18068"/>
                  </a:cubicBezTo>
                  <a:cubicBezTo>
                    <a:pt x="3809" y="17989"/>
                    <a:pt x="3908" y="17890"/>
                    <a:pt x="3967" y="17791"/>
                  </a:cubicBezTo>
                  <a:cubicBezTo>
                    <a:pt x="4265" y="17374"/>
                    <a:pt x="4463" y="16918"/>
                    <a:pt x="4602" y="16482"/>
                  </a:cubicBezTo>
                  <a:cubicBezTo>
                    <a:pt x="4899" y="15609"/>
                    <a:pt x="5038" y="14737"/>
                    <a:pt x="5137" y="13924"/>
                  </a:cubicBezTo>
                  <a:cubicBezTo>
                    <a:pt x="5217" y="13111"/>
                    <a:pt x="5256" y="12317"/>
                    <a:pt x="5276" y="11584"/>
                  </a:cubicBezTo>
                  <a:cubicBezTo>
                    <a:pt x="5296" y="10850"/>
                    <a:pt x="5276" y="10156"/>
                    <a:pt x="5217" y="9501"/>
                  </a:cubicBezTo>
                  <a:cubicBezTo>
                    <a:pt x="5137" y="8192"/>
                    <a:pt x="4959" y="7042"/>
                    <a:pt x="4780" y="6051"/>
                  </a:cubicBezTo>
                  <a:cubicBezTo>
                    <a:pt x="4582" y="5059"/>
                    <a:pt x="4384" y="4226"/>
                    <a:pt x="4205" y="3512"/>
                  </a:cubicBezTo>
                  <a:cubicBezTo>
                    <a:pt x="3809" y="2084"/>
                    <a:pt x="3452" y="1172"/>
                    <a:pt x="3174" y="637"/>
                  </a:cubicBezTo>
                  <a:cubicBezTo>
                    <a:pt x="3035" y="359"/>
                    <a:pt x="2916" y="181"/>
                    <a:pt x="2817" y="81"/>
                  </a:cubicBezTo>
                  <a:cubicBezTo>
                    <a:pt x="2746" y="11"/>
                    <a:pt x="2686" y="0"/>
                    <a:pt x="2657" y="0"/>
                  </a:cubicBezTo>
                  <a:cubicBezTo>
                    <a:pt x="2649" y="0"/>
                    <a:pt x="2644" y="1"/>
                    <a:pt x="2641" y="2"/>
                  </a:cubicBezTo>
                  <a:lnTo>
                    <a:pt x="2641" y="2"/>
                  </a:lnTo>
                  <a:cubicBezTo>
                    <a:pt x="2640" y="1"/>
                    <a:pt x="2636" y="0"/>
                    <a:pt x="26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
            <p:cNvSpPr/>
            <p:nvPr/>
          </p:nvSpPr>
          <p:spPr>
            <a:xfrm>
              <a:off x="5257096" y="5032659"/>
              <a:ext cx="439522" cy="439233"/>
            </a:xfrm>
            <a:custGeom>
              <a:rect b="b" l="l" r="r" t="t"/>
              <a:pathLst>
                <a:path extrusionOk="0" h="13695" w="13704">
                  <a:moveTo>
                    <a:pt x="13307" y="1"/>
                  </a:moveTo>
                  <a:cubicBezTo>
                    <a:pt x="13208" y="1"/>
                    <a:pt x="13148" y="21"/>
                    <a:pt x="13069" y="41"/>
                  </a:cubicBezTo>
                  <a:cubicBezTo>
                    <a:pt x="12930" y="80"/>
                    <a:pt x="12791" y="120"/>
                    <a:pt x="12672" y="160"/>
                  </a:cubicBezTo>
                  <a:cubicBezTo>
                    <a:pt x="12415" y="259"/>
                    <a:pt x="12157" y="358"/>
                    <a:pt x="11919" y="477"/>
                  </a:cubicBezTo>
                  <a:cubicBezTo>
                    <a:pt x="11443" y="695"/>
                    <a:pt x="11007" y="913"/>
                    <a:pt x="10610" y="1151"/>
                  </a:cubicBezTo>
                  <a:cubicBezTo>
                    <a:pt x="9777" y="1607"/>
                    <a:pt x="9063" y="2044"/>
                    <a:pt x="8448" y="2460"/>
                  </a:cubicBezTo>
                  <a:cubicBezTo>
                    <a:pt x="7199" y="3313"/>
                    <a:pt x="6287" y="4007"/>
                    <a:pt x="5632" y="4582"/>
                  </a:cubicBezTo>
                  <a:cubicBezTo>
                    <a:pt x="4978" y="5137"/>
                    <a:pt x="4561" y="5534"/>
                    <a:pt x="4323" y="5792"/>
                  </a:cubicBezTo>
                  <a:cubicBezTo>
                    <a:pt x="4066" y="6049"/>
                    <a:pt x="3967" y="6168"/>
                    <a:pt x="3986" y="6188"/>
                  </a:cubicBezTo>
                  <a:cubicBezTo>
                    <a:pt x="4006" y="6188"/>
                    <a:pt x="4105" y="6089"/>
                    <a:pt x="4383" y="5851"/>
                  </a:cubicBezTo>
                  <a:cubicBezTo>
                    <a:pt x="4641" y="5613"/>
                    <a:pt x="5077" y="5236"/>
                    <a:pt x="5751" y="4701"/>
                  </a:cubicBezTo>
                  <a:cubicBezTo>
                    <a:pt x="6406" y="4165"/>
                    <a:pt x="7318" y="3471"/>
                    <a:pt x="8567" y="2658"/>
                  </a:cubicBezTo>
                  <a:cubicBezTo>
                    <a:pt x="9202" y="2262"/>
                    <a:pt x="9916" y="1825"/>
                    <a:pt x="10729" y="1369"/>
                  </a:cubicBezTo>
                  <a:cubicBezTo>
                    <a:pt x="11126" y="1151"/>
                    <a:pt x="11562" y="933"/>
                    <a:pt x="12038" y="715"/>
                  </a:cubicBezTo>
                  <a:cubicBezTo>
                    <a:pt x="12276" y="616"/>
                    <a:pt x="12514" y="517"/>
                    <a:pt x="12752" y="417"/>
                  </a:cubicBezTo>
                  <a:cubicBezTo>
                    <a:pt x="12891" y="378"/>
                    <a:pt x="13010" y="338"/>
                    <a:pt x="13129" y="298"/>
                  </a:cubicBezTo>
                  <a:cubicBezTo>
                    <a:pt x="13208" y="298"/>
                    <a:pt x="13267" y="279"/>
                    <a:pt x="13327" y="279"/>
                  </a:cubicBezTo>
                  <a:lnTo>
                    <a:pt x="13406" y="279"/>
                  </a:lnTo>
                  <a:cubicBezTo>
                    <a:pt x="13406" y="298"/>
                    <a:pt x="13406" y="318"/>
                    <a:pt x="13406" y="358"/>
                  </a:cubicBezTo>
                  <a:cubicBezTo>
                    <a:pt x="13406" y="417"/>
                    <a:pt x="13406" y="477"/>
                    <a:pt x="13386" y="536"/>
                  </a:cubicBezTo>
                  <a:cubicBezTo>
                    <a:pt x="13347" y="655"/>
                    <a:pt x="13307" y="794"/>
                    <a:pt x="13267" y="913"/>
                  </a:cubicBezTo>
                  <a:cubicBezTo>
                    <a:pt x="13168" y="1191"/>
                    <a:pt x="13049" y="1449"/>
                    <a:pt x="12930" y="1726"/>
                  </a:cubicBezTo>
                  <a:cubicBezTo>
                    <a:pt x="12653" y="2281"/>
                    <a:pt x="12355" y="2876"/>
                    <a:pt x="11998" y="3471"/>
                  </a:cubicBezTo>
                  <a:cubicBezTo>
                    <a:pt x="11304" y="4681"/>
                    <a:pt x="10451" y="5990"/>
                    <a:pt x="9400" y="7338"/>
                  </a:cubicBezTo>
                  <a:cubicBezTo>
                    <a:pt x="8786" y="8112"/>
                    <a:pt x="8151" y="8846"/>
                    <a:pt x="7516" y="9480"/>
                  </a:cubicBezTo>
                  <a:cubicBezTo>
                    <a:pt x="6882" y="10115"/>
                    <a:pt x="6267" y="10710"/>
                    <a:pt x="5632" y="11245"/>
                  </a:cubicBezTo>
                  <a:cubicBezTo>
                    <a:pt x="4998" y="11761"/>
                    <a:pt x="4383" y="12217"/>
                    <a:pt x="3768" y="12594"/>
                  </a:cubicBezTo>
                  <a:cubicBezTo>
                    <a:pt x="3153" y="12971"/>
                    <a:pt x="2519" y="13268"/>
                    <a:pt x="1904" y="13387"/>
                  </a:cubicBezTo>
                  <a:cubicBezTo>
                    <a:pt x="1755" y="13417"/>
                    <a:pt x="1607" y="13437"/>
                    <a:pt x="1460" y="13437"/>
                  </a:cubicBezTo>
                  <a:cubicBezTo>
                    <a:pt x="1314" y="13437"/>
                    <a:pt x="1170" y="13417"/>
                    <a:pt x="1031" y="13367"/>
                  </a:cubicBezTo>
                  <a:cubicBezTo>
                    <a:pt x="774" y="13288"/>
                    <a:pt x="556" y="13109"/>
                    <a:pt x="417" y="12891"/>
                  </a:cubicBezTo>
                  <a:cubicBezTo>
                    <a:pt x="278" y="12673"/>
                    <a:pt x="258" y="12415"/>
                    <a:pt x="238" y="12157"/>
                  </a:cubicBezTo>
                  <a:cubicBezTo>
                    <a:pt x="258" y="11919"/>
                    <a:pt x="298" y="11662"/>
                    <a:pt x="377" y="11424"/>
                  </a:cubicBezTo>
                  <a:cubicBezTo>
                    <a:pt x="496" y="10968"/>
                    <a:pt x="714" y="10551"/>
                    <a:pt x="913" y="10174"/>
                  </a:cubicBezTo>
                  <a:cubicBezTo>
                    <a:pt x="1111" y="9798"/>
                    <a:pt x="1329" y="9460"/>
                    <a:pt x="1547" y="9163"/>
                  </a:cubicBezTo>
                  <a:cubicBezTo>
                    <a:pt x="2380" y="7973"/>
                    <a:pt x="3054" y="7279"/>
                    <a:pt x="3451" y="6823"/>
                  </a:cubicBezTo>
                  <a:cubicBezTo>
                    <a:pt x="3848" y="6367"/>
                    <a:pt x="4006" y="6188"/>
                    <a:pt x="3986" y="6188"/>
                  </a:cubicBezTo>
                  <a:cubicBezTo>
                    <a:pt x="3985" y="6187"/>
                    <a:pt x="3983" y="6186"/>
                    <a:pt x="3981" y="6186"/>
                  </a:cubicBezTo>
                  <a:cubicBezTo>
                    <a:pt x="3944" y="6186"/>
                    <a:pt x="3763" y="6333"/>
                    <a:pt x="3372" y="6724"/>
                  </a:cubicBezTo>
                  <a:cubicBezTo>
                    <a:pt x="2955" y="7160"/>
                    <a:pt x="2261" y="7854"/>
                    <a:pt x="1369" y="9044"/>
                  </a:cubicBezTo>
                  <a:cubicBezTo>
                    <a:pt x="1150" y="9341"/>
                    <a:pt x="932" y="9679"/>
                    <a:pt x="714" y="10055"/>
                  </a:cubicBezTo>
                  <a:cubicBezTo>
                    <a:pt x="496" y="10432"/>
                    <a:pt x="278" y="10868"/>
                    <a:pt x="139" y="11364"/>
                  </a:cubicBezTo>
                  <a:cubicBezTo>
                    <a:pt x="60" y="11602"/>
                    <a:pt x="20" y="11880"/>
                    <a:pt x="0" y="12157"/>
                  </a:cubicBezTo>
                  <a:cubicBezTo>
                    <a:pt x="0" y="12435"/>
                    <a:pt x="40" y="12752"/>
                    <a:pt x="199" y="13030"/>
                  </a:cubicBezTo>
                  <a:cubicBezTo>
                    <a:pt x="357" y="13308"/>
                    <a:pt x="635" y="13526"/>
                    <a:pt x="952" y="13625"/>
                  </a:cubicBezTo>
                  <a:cubicBezTo>
                    <a:pt x="1121" y="13675"/>
                    <a:pt x="1289" y="13694"/>
                    <a:pt x="1458" y="13694"/>
                  </a:cubicBezTo>
                  <a:cubicBezTo>
                    <a:pt x="1626" y="13694"/>
                    <a:pt x="1795" y="13675"/>
                    <a:pt x="1964" y="13645"/>
                  </a:cubicBezTo>
                  <a:cubicBezTo>
                    <a:pt x="2638" y="13526"/>
                    <a:pt x="3272" y="13228"/>
                    <a:pt x="3907" y="12832"/>
                  </a:cubicBezTo>
                  <a:cubicBezTo>
                    <a:pt x="4561" y="12455"/>
                    <a:pt x="5176" y="11979"/>
                    <a:pt x="5811" y="11463"/>
                  </a:cubicBezTo>
                  <a:cubicBezTo>
                    <a:pt x="6445" y="10928"/>
                    <a:pt x="7080" y="10333"/>
                    <a:pt x="7734" y="9679"/>
                  </a:cubicBezTo>
                  <a:cubicBezTo>
                    <a:pt x="8369" y="9024"/>
                    <a:pt x="9004" y="8310"/>
                    <a:pt x="9638" y="7517"/>
                  </a:cubicBezTo>
                  <a:cubicBezTo>
                    <a:pt x="10689" y="6168"/>
                    <a:pt x="11542" y="4840"/>
                    <a:pt x="12256" y="3630"/>
                  </a:cubicBezTo>
                  <a:cubicBezTo>
                    <a:pt x="12613" y="3015"/>
                    <a:pt x="12910" y="2420"/>
                    <a:pt x="13188" y="1845"/>
                  </a:cubicBezTo>
                  <a:cubicBezTo>
                    <a:pt x="13307" y="1568"/>
                    <a:pt x="13426" y="1290"/>
                    <a:pt x="13525" y="1012"/>
                  </a:cubicBezTo>
                  <a:cubicBezTo>
                    <a:pt x="13585" y="873"/>
                    <a:pt x="13624" y="735"/>
                    <a:pt x="13664" y="596"/>
                  </a:cubicBezTo>
                  <a:cubicBezTo>
                    <a:pt x="13664" y="517"/>
                    <a:pt x="13684" y="457"/>
                    <a:pt x="13684" y="378"/>
                  </a:cubicBezTo>
                  <a:cubicBezTo>
                    <a:pt x="13704" y="338"/>
                    <a:pt x="13704" y="298"/>
                    <a:pt x="13684" y="239"/>
                  </a:cubicBezTo>
                  <a:cubicBezTo>
                    <a:pt x="13684" y="179"/>
                    <a:pt x="13664" y="120"/>
                    <a:pt x="13605" y="80"/>
                  </a:cubicBezTo>
                  <a:cubicBezTo>
                    <a:pt x="13565" y="21"/>
                    <a:pt x="13486" y="1"/>
                    <a:pt x="1342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
            <p:cNvSpPr/>
            <p:nvPr/>
          </p:nvSpPr>
          <p:spPr>
            <a:xfrm>
              <a:off x="5003306" y="4731595"/>
              <a:ext cx="596003" cy="169054"/>
            </a:xfrm>
            <a:custGeom>
              <a:rect b="b" l="l" r="r" t="t"/>
              <a:pathLst>
                <a:path extrusionOk="0" h="5271" w="18583">
                  <a:moveTo>
                    <a:pt x="7524" y="0"/>
                  </a:moveTo>
                  <a:cubicBezTo>
                    <a:pt x="7346" y="0"/>
                    <a:pt x="7165" y="3"/>
                    <a:pt x="6981" y="8"/>
                  </a:cubicBezTo>
                  <a:cubicBezTo>
                    <a:pt x="6247" y="28"/>
                    <a:pt x="5474" y="67"/>
                    <a:pt x="4641" y="147"/>
                  </a:cubicBezTo>
                  <a:cubicBezTo>
                    <a:pt x="3828" y="246"/>
                    <a:pt x="2955" y="384"/>
                    <a:pt x="2083" y="682"/>
                  </a:cubicBezTo>
                  <a:cubicBezTo>
                    <a:pt x="1647" y="821"/>
                    <a:pt x="1190" y="1019"/>
                    <a:pt x="794" y="1317"/>
                  </a:cubicBezTo>
                  <a:cubicBezTo>
                    <a:pt x="675" y="1376"/>
                    <a:pt x="595" y="1475"/>
                    <a:pt x="496" y="1555"/>
                  </a:cubicBezTo>
                  <a:cubicBezTo>
                    <a:pt x="417" y="1654"/>
                    <a:pt x="318" y="1753"/>
                    <a:pt x="239" y="1852"/>
                  </a:cubicBezTo>
                  <a:cubicBezTo>
                    <a:pt x="80" y="2090"/>
                    <a:pt x="1" y="2348"/>
                    <a:pt x="1" y="2645"/>
                  </a:cubicBezTo>
                  <a:cubicBezTo>
                    <a:pt x="1" y="2923"/>
                    <a:pt x="80" y="3201"/>
                    <a:pt x="239" y="3419"/>
                  </a:cubicBezTo>
                  <a:cubicBezTo>
                    <a:pt x="318" y="3538"/>
                    <a:pt x="417" y="3617"/>
                    <a:pt x="496" y="3716"/>
                  </a:cubicBezTo>
                  <a:cubicBezTo>
                    <a:pt x="595" y="3815"/>
                    <a:pt x="675" y="3895"/>
                    <a:pt x="794" y="3974"/>
                  </a:cubicBezTo>
                  <a:cubicBezTo>
                    <a:pt x="1190" y="4271"/>
                    <a:pt x="1647" y="4450"/>
                    <a:pt x="2083" y="4609"/>
                  </a:cubicBezTo>
                  <a:cubicBezTo>
                    <a:pt x="2955" y="4886"/>
                    <a:pt x="3828" y="5025"/>
                    <a:pt x="4641" y="5124"/>
                  </a:cubicBezTo>
                  <a:cubicBezTo>
                    <a:pt x="5474" y="5223"/>
                    <a:pt x="6247" y="5263"/>
                    <a:pt x="6981" y="5263"/>
                  </a:cubicBezTo>
                  <a:cubicBezTo>
                    <a:pt x="7178" y="5268"/>
                    <a:pt x="7372" y="5271"/>
                    <a:pt x="7562" y="5271"/>
                  </a:cubicBezTo>
                  <a:cubicBezTo>
                    <a:pt x="8084" y="5271"/>
                    <a:pt x="8584" y="5252"/>
                    <a:pt x="9063" y="5223"/>
                  </a:cubicBezTo>
                  <a:cubicBezTo>
                    <a:pt x="10372" y="5124"/>
                    <a:pt x="11523" y="4946"/>
                    <a:pt x="12514" y="4767"/>
                  </a:cubicBezTo>
                  <a:cubicBezTo>
                    <a:pt x="13506" y="4589"/>
                    <a:pt x="14339" y="4390"/>
                    <a:pt x="15053" y="4192"/>
                  </a:cubicBezTo>
                  <a:cubicBezTo>
                    <a:pt x="16480" y="3795"/>
                    <a:pt x="17393" y="3439"/>
                    <a:pt x="17928" y="3181"/>
                  </a:cubicBezTo>
                  <a:cubicBezTo>
                    <a:pt x="18206" y="3042"/>
                    <a:pt x="18384" y="2923"/>
                    <a:pt x="18483" y="2824"/>
                  </a:cubicBezTo>
                  <a:cubicBezTo>
                    <a:pt x="18583" y="2725"/>
                    <a:pt x="18563" y="2645"/>
                    <a:pt x="18563" y="2645"/>
                  </a:cubicBezTo>
                  <a:cubicBezTo>
                    <a:pt x="18543" y="2645"/>
                    <a:pt x="18543" y="2705"/>
                    <a:pt x="18444" y="2784"/>
                  </a:cubicBezTo>
                  <a:cubicBezTo>
                    <a:pt x="18345" y="2844"/>
                    <a:pt x="18166" y="2943"/>
                    <a:pt x="17888" y="3062"/>
                  </a:cubicBezTo>
                  <a:cubicBezTo>
                    <a:pt x="17333" y="3300"/>
                    <a:pt x="16421" y="3637"/>
                    <a:pt x="15013" y="3994"/>
                  </a:cubicBezTo>
                  <a:cubicBezTo>
                    <a:pt x="14299" y="4172"/>
                    <a:pt x="13446" y="4351"/>
                    <a:pt x="12474" y="4529"/>
                  </a:cubicBezTo>
                  <a:cubicBezTo>
                    <a:pt x="11483" y="4708"/>
                    <a:pt x="10353" y="4866"/>
                    <a:pt x="9063" y="4946"/>
                  </a:cubicBezTo>
                  <a:cubicBezTo>
                    <a:pt x="8584" y="4975"/>
                    <a:pt x="8095" y="4993"/>
                    <a:pt x="7579" y="4993"/>
                  </a:cubicBezTo>
                  <a:cubicBezTo>
                    <a:pt x="7390" y="4993"/>
                    <a:pt x="7198" y="4991"/>
                    <a:pt x="7001" y="4985"/>
                  </a:cubicBezTo>
                  <a:cubicBezTo>
                    <a:pt x="6267" y="4966"/>
                    <a:pt x="5494" y="4926"/>
                    <a:pt x="4681" y="4847"/>
                  </a:cubicBezTo>
                  <a:cubicBezTo>
                    <a:pt x="3868" y="4747"/>
                    <a:pt x="3035" y="4609"/>
                    <a:pt x="2182" y="4331"/>
                  </a:cubicBezTo>
                  <a:cubicBezTo>
                    <a:pt x="1766" y="4172"/>
                    <a:pt x="1329" y="3994"/>
                    <a:pt x="972" y="3736"/>
                  </a:cubicBezTo>
                  <a:cubicBezTo>
                    <a:pt x="595" y="3478"/>
                    <a:pt x="298" y="3082"/>
                    <a:pt x="298" y="2645"/>
                  </a:cubicBezTo>
                  <a:cubicBezTo>
                    <a:pt x="298" y="2189"/>
                    <a:pt x="595" y="1812"/>
                    <a:pt x="972" y="1555"/>
                  </a:cubicBezTo>
                  <a:cubicBezTo>
                    <a:pt x="1329" y="1277"/>
                    <a:pt x="1766" y="1098"/>
                    <a:pt x="2182" y="960"/>
                  </a:cubicBezTo>
                  <a:cubicBezTo>
                    <a:pt x="3015" y="682"/>
                    <a:pt x="3868" y="543"/>
                    <a:pt x="4681" y="444"/>
                  </a:cubicBezTo>
                  <a:cubicBezTo>
                    <a:pt x="5494" y="345"/>
                    <a:pt x="6267" y="305"/>
                    <a:pt x="7001" y="305"/>
                  </a:cubicBezTo>
                  <a:cubicBezTo>
                    <a:pt x="7270" y="298"/>
                    <a:pt x="7530" y="293"/>
                    <a:pt x="7785" y="293"/>
                  </a:cubicBezTo>
                  <a:cubicBezTo>
                    <a:pt x="8226" y="293"/>
                    <a:pt x="8649" y="307"/>
                    <a:pt x="9063" y="345"/>
                  </a:cubicBezTo>
                  <a:cubicBezTo>
                    <a:pt x="10353" y="424"/>
                    <a:pt x="11483" y="583"/>
                    <a:pt x="12474" y="761"/>
                  </a:cubicBezTo>
                  <a:cubicBezTo>
                    <a:pt x="13446" y="920"/>
                    <a:pt x="14299" y="1118"/>
                    <a:pt x="15013" y="1297"/>
                  </a:cubicBezTo>
                  <a:cubicBezTo>
                    <a:pt x="16421" y="1654"/>
                    <a:pt x="17333" y="1971"/>
                    <a:pt x="17888" y="2209"/>
                  </a:cubicBezTo>
                  <a:cubicBezTo>
                    <a:pt x="18166" y="2328"/>
                    <a:pt x="18345" y="2427"/>
                    <a:pt x="18444" y="2506"/>
                  </a:cubicBezTo>
                  <a:cubicBezTo>
                    <a:pt x="18543" y="2586"/>
                    <a:pt x="18543" y="2645"/>
                    <a:pt x="18563" y="2645"/>
                  </a:cubicBezTo>
                  <a:cubicBezTo>
                    <a:pt x="18583" y="2645"/>
                    <a:pt x="18583" y="2566"/>
                    <a:pt x="18483" y="2467"/>
                  </a:cubicBezTo>
                  <a:cubicBezTo>
                    <a:pt x="18384" y="2368"/>
                    <a:pt x="18206" y="2249"/>
                    <a:pt x="17928" y="2110"/>
                  </a:cubicBezTo>
                  <a:cubicBezTo>
                    <a:pt x="17393" y="1832"/>
                    <a:pt x="16480" y="1475"/>
                    <a:pt x="15053" y="1079"/>
                  </a:cubicBezTo>
                  <a:cubicBezTo>
                    <a:pt x="14339" y="900"/>
                    <a:pt x="13506" y="702"/>
                    <a:pt x="12514" y="503"/>
                  </a:cubicBezTo>
                  <a:cubicBezTo>
                    <a:pt x="11523" y="325"/>
                    <a:pt x="10372" y="147"/>
                    <a:pt x="9063" y="67"/>
                  </a:cubicBezTo>
                  <a:cubicBezTo>
                    <a:pt x="8573" y="23"/>
                    <a:pt x="8060" y="0"/>
                    <a:pt x="75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
            <p:cNvSpPr/>
            <p:nvPr/>
          </p:nvSpPr>
          <p:spPr>
            <a:xfrm>
              <a:off x="5255813" y="4162949"/>
              <a:ext cx="440804" cy="437886"/>
            </a:xfrm>
            <a:custGeom>
              <a:rect b="b" l="l" r="r" t="t"/>
              <a:pathLst>
                <a:path extrusionOk="0" h="13653" w="13744">
                  <a:moveTo>
                    <a:pt x="1579" y="1"/>
                  </a:moveTo>
                  <a:cubicBezTo>
                    <a:pt x="1467" y="1"/>
                    <a:pt x="1364" y="10"/>
                    <a:pt x="1270" y="28"/>
                  </a:cubicBezTo>
                  <a:cubicBezTo>
                    <a:pt x="953" y="88"/>
                    <a:pt x="754" y="187"/>
                    <a:pt x="655" y="286"/>
                  </a:cubicBezTo>
                  <a:cubicBezTo>
                    <a:pt x="556" y="385"/>
                    <a:pt x="516" y="425"/>
                    <a:pt x="536" y="425"/>
                  </a:cubicBezTo>
                  <a:cubicBezTo>
                    <a:pt x="536" y="429"/>
                    <a:pt x="538" y="430"/>
                    <a:pt x="542" y="430"/>
                  </a:cubicBezTo>
                  <a:cubicBezTo>
                    <a:pt x="558" y="430"/>
                    <a:pt x="613" y="395"/>
                    <a:pt x="695" y="346"/>
                  </a:cubicBezTo>
                  <a:cubicBezTo>
                    <a:pt x="794" y="266"/>
                    <a:pt x="992" y="187"/>
                    <a:pt x="1270" y="147"/>
                  </a:cubicBezTo>
                  <a:cubicBezTo>
                    <a:pt x="1332" y="139"/>
                    <a:pt x="1399" y="134"/>
                    <a:pt x="1471" y="134"/>
                  </a:cubicBezTo>
                  <a:cubicBezTo>
                    <a:pt x="2059" y="134"/>
                    <a:pt x="2948" y="432"/>
                    <a:pt x="4026" y="1139"/>
                  </a:cubicBezTo>
                  <a:cubicBezTo>
                    <a:pt x="4641" y="1536"/>
                    <a:pt x="5335" y="2051"/>
                    <a:pt x="6069" y="2706"/>
                  </a:cubicBezTo>
                  <a:cubicBezTo>
                    <a:pt x="6446" y="3043"/>
                    <a:pt x="6842" y="3420"/>
                    <a:pt x="7239" y="3816"/>
                  </a:cubicBezTo>
                  <a:cubicBezTo>
                    <a:pt x="7655" y="4213"/>
                    <a:pt x="8072" y="4649"/>
                    <a:pt x="8488" y="5145"/>
                  </a:cubicBezTo>
                  <a:cubicBezTo>
                    <a:pt x="9341" y="6136"/>
                    <a:pt x="10234" y="7287"/>
                    <a:pt x="11126" y="8655"/>
                  </a:cubicBezTo>
                  <a:cubicBezTo>
                    <a:pt x="11562" y="9349"/>
                    <a:pt x="12018" y="10083"/>
                    <a:pt x="12435" y="10876"/>
                  </a:cubicBezTo>
                  <a:cubicBezTo>
                    <a:pt x="12653" y="11273"/>
                    <a:pt x="12871" y="11689"/>
                    <a:pt x="13050" y="12125"/>
                  </a:cubicBezTo>
                  <a:cubicBezTo>
                    <a:pt x="13149" y="12344"/>
                    <a:pt x="13248" y="12562"/>
                    <a:pt x="13327" y="12780"/>
                  </a:cubicBezTo>
                  <a:cubicBezTo>
                    <a:pt x="13367" y="12899"/>
                    <a:pt x="13387" y="13018"/>
                    <a:pt x="13426" y="13117"/>
                  </a:cubicBezTo>
                  <a:cubicBezTo>
                    <a:pt x="13426" y="13177"/>
                    <a:pt x="13446" y="13236"/>
                    <a:pt x="13446" y="13295"/>
                  </a:cubicBezTo>
                  <a:cubicBezTo>
                    <a:pt x="13446" y="13315"/>
                    <a:pt x="13446" y="13335"/>
                    <a:pt x="13446" y="13355"/>
                  </a:cubicBezTo>
                  <a:lnTo>
                    <a:pt x="13387" y="13355"/>
                  </a:lnTo>
                  <a:cubicBezTo>
                    <a:pt x="13327" y="13335"/>
                    <a:pt x="13288" y="13335"/>
                    <a:pt x="13228" y="13315"/>
                  </a:cubicBezTo>
                  <a:cubicBezTo>
                    <a:pt x="13109" y="13295"/>
                    <a:pt x="12990" y="13256"/>
                    <a:pt x="12891" y="13216"/>
                  </a:cubicBezTo>
                  <a:cubicBezTo>
                    <a:pt x="12653" y="13137"/>
                    <a:pt x="12435" y="13058"/>
                    <a:pt x="12217" y="12958"/>
                  </a:cubicBezTo>
                  <a:cubicBezTo>
                    <a:pt x="11780" y="12760"/>
                    <a:pt x="11384" y="12562"/>
                    <a:pt x="10967" y="12344"/>
                  </a:cubicBezTo>
                  <a:cubicBezTo>
                    <a:pt x="10174" y="11907"/>
                    <a:pt x="9440" y="11471"/>
                    <a:pt x="8766" y="11035"/>
                  </a:cubicBezTo>
                  <a:cubicBezTo>
                    <a:pt x="7398" y="10142"/>
                    <a:pt x="6228" y="9250"/>
                    <a:pt x="5236" y="8397"/>
                  </a:cubicBezTo>
                  <a:cubicBezTo>
                    <a:pt x="4760" y="7981"/>
                    <a:pt x="4304" y="7564"/>
                    <a:pt x="3907" y="7148"/>
                  </a:cubicBezTo>
                  <a:cubicBezTo>
                    <a:pt x="3511" y="6731"/>
                    <a:pt x="3134" y="6355"/>
                    <a:pt x="2817" y="5978"/>
                  </a:cubicBezTo>
                  <a:cubicBezTo>
                    <a:pt x="2142" y="5224"/>
                    <a:pt x="1627" y="4550"/>
                    <a:pt x="1230" y="3935"/>
                  </a:cubicBezTo>
                  <a:cubicBezTo>
                    <a:pt x="437" y="2725"/>
                    <a:pt x="159" y="1754"/>
                    <a:pt x="239" y="1179"/>
                  </a:cubicBezTo>
                  <a:cubicBezTo>
                    <a:pt x="278" y="881"/>
                    <a:pt x="358" y="703"/>
                    <a:pt x="437" y="603"/>
                  </a:cubicBezTo>
                  <a:cubicBezTo>
                    <a:pt x="516" y="485"/>
                    <a:pt x="536" y="445"/>
                    <a:pt x="536" y="425"/>
                  </a:cubicBezTo>
                  <a:cubicBezTo>
                    <a:pt x="516" y="425"/>
                    <a:pt x="477" y="465"/>
                    <a:pt x="377" y="564"/>
                  </a:cubicBezTo>
                  <a:cubicBezTo>
                    <a:pt x="278" y="663"/>
                    <a:pt x="179" y="861"/>
                    <a:pt x="120" y="1159"/>
                  </a:cubicBezTo>
                  <a:cubicBezTo>
                    <a:pt x="1" y="1793"/>
                    <a:pt x="258" y="2805"/>
                    <a:pt x="1052" y="4054"/>
                  </a:cubicBezTo>
                  <a:cubicBezTo>
                    <a:pt x="1428" y="4689"/>
                    <a:pt x="1964" y="5383"/>
                    <a:pt x="2618" y="6136"/>
                  </a:cubicBezTo>
                  <a:cubicBezTo>
                    <a:pt x="2955" y="6533"/>
                    <a:pt x="3312" y="6930"/>
                    <a:pt x="3729" y="7346"/>
                  </a:cubicBezTo>
                  <a:cubicBezTo>
                    <a:pt x="4126" y="7763"/>
                    <a:pt x="4562" y="8179"/>
                    <a:pt x="5058" y="8615"/>
                  </a:cubicBezTo>
                  <a:cubicBezTo>
                    <a:pt x="6049" y="9468"/>
                    <a:pt x="7219" y="10380"/>
                    <a:pt x="8588" y="11273"/>
                  </a:cubicBezTo>
                  <a:cubicBezTo>
                    <a:pt x="9282" y="11729"/>
                    <a:pt x="10035" y="12165"/>
                    <a:pt x="10829" y="12601"/>
                  </a:cubicBezTo>
                  <a:cubicBezTo>
                    <a:pt x="11245" y="12820"/>
                    <a:pt x="11661" y="13038"/>
                    <a:pt x="12098" y="13236"/>
                  </a:cubicBezTo>
                  <a:cubicBezTo>
                    <a:pt x="12316" y="13335"/>
                    <a:pt x="12554" y="13434"/>
                    <a:pt x="12792" y="13514"/>
                  </a:cubicBezTo>
                  <a:cubicBezTo>
                    <a:pt x="12911" y="13553"/>
                    <a:pt x="13030" y="13593"/>
                    <a:pt x="13149" y="13613"/>
                  </a:cubicBezTo>
                  <a:cubicBezTo>
                    <a:pt x="13228" y="13633"/>
                    <a:pt x="13288" y="13633"/>
                    <a:pt x="13367" y="13652"/>
                  </a:cubicBezTo>
                  <a:cubicBezTo>
                    <a:pt x="13407" y="13652"/>
                    <a:pt x="13446" y="13652"/>
                    <a:pt x="13486" y="13633"/>
                  </a:cubicBezTo>
                  <a:cubicBezTo>
                    <a:pt x="13545" y="13633"/>
                    <a:pt x="13605" y="13613"/>
                    <a:pt x="13664" y="13573"/>
                  </a:cubicBezTo>
                  <a:cubicBezTo>
                    <a:pt x="1370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26" y="12463"/>
                    <a:pt x="13426" y="12225"/>
                    <a:pt x="13327" y="12006"/>
                  </a:cubicBezTo>
                  <a:cubicBezTo>
                    <a:pt x="13129" y="11570"/>
                    <a:pt x="12911" y="11154"/>
                    <a:pt x="12693" y="10737"/>
                  </a:cubicBezTo>
                  <a:cubicBezTo>
                    <a:pt x="12276" y="9944"/>
                    <a:pt x="11820" y="9190"/>
                    <a:pt x="11364" y="8496"/>
                  </a:cubicBezTo>
                  <a:cubicBezTo>
                    <a:pt x="10472" y="7128"/>
                    <a:pt x="9579" y="5958"/>
                    <a:pt x="8707" y="4966"/>
                  </a:cubicBezTo>
                  <a:cubicBezTo>
                    <a:pt x="8270" y="4471"/>
                    <a:pt x="7854" y="4034"/>
                    <a:pt x="7437" y="3638"/>
                  </a:cubicBezTo>
                  <a:cubicBezTo>
                    <a:pt x="7021" y="3221"/>
                    <a:pt x="6624" y="2864"/>
                    <a:pt x="6247" y="2527"/>
                  </a:cubicBezTo>
                  <a:cubicBezTo>
                    <a:pt x="5474" y="1873"/>
                    <a:pt x="4780" y="1337"/>
                    <a:pt x="4145" y="960"/>
                  </a:cubicBezTo>
                  <a:cubicBezTo>
                    <a:pt x="3087" y="289"/>
                    <a:pt x="2200" y="1"/>
                    <a:pt x="157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2" name="Google Shape;472;p4"/>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
          <p:cNvSpPr txBox="1"/>
          <p:nvPr>
            <p:ph type="title"/>
          </p:nvPr>
        </p:nvSpPr>
        <p:spPr>
          <a:xfrm>
            <a:off x="722376" y="445025"/>
            <a:ext cx="77085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74" name="Google Shape;474;p4"/>
          <p:cNvSpPr txBox="1"/>
          <p:nvPr>
            <p:ph idx="1" type="body"/>
          </p:nvPr>
        </p:nvSpPr>
        <p:spPr>
          <a:xfrm>
            <a:off x="722375" y="1114425"/>
            <a:ext cx="7708500" cy="34896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a:lvl1pPr>
            <a:lvl2pPr indent="-317500" lvl="1" marL="914400" rtl="0">
              <a:lnSpc>
                <a:spcPct val="100000"/>
              </a:lnSpc>
              <a:spcBef>
                <a:spcPts val="0"/>
              </a:spcBef>
              <a:spcAft>
                <a:spcPts val="0"/>
              </a:spcAft>
              <a:buSzPts val="1400"/>
              <a:buChar char="○"/>
              <a:defRPr/>
            </a:lvl2pPr>
            <a:lvl3pPr indent="-317500" lvl="2" marL="1371600" rtl="0">
              <a:lnSpc>
                <a:spcPct val="100000"/>
              </a:lnSpc>
              <a:spcBef>
                <a:spcPts val="0"/>
              </a:spcBef>
              <a:spcAft>
                <a:spcPts val="0"/>
              </a:spcAft>
              <a:buSzPts val="1400"/>
              <a:buChar char="■"/>
              <a:defRPr/>
            </a:lvl3pPr>
            <a:lvl4pPr indent="-317500" lvl="3" marL="1828800" rtl="0">
              <a:lnSpc>
                <a:spcPct val="100000"/>
              </a:lnSpc>
              <a:spcBef>
                <a:spcPts val="0"/>
              </a:spcBef>
              <a:spcAft>
                <a:spcPts val="0"/>
              </a:spcAft>
              <a:buSzPts val="1400"/>
              <a:buChar char="●"/>
              <a:defRPr/>
            </a:lvl4pPr>
            <a:lvl5pPr indent="-317500" lvl="4" marL="2286000" rtl="0">
              <a:lnSpc>
                <a:spcPct val="100000"/>
              </a:lnSpc>
              <a:spcBef>
                <a:spcPts val="0"/>
              </a:spcBef>
              <a:spcAft>
                <a:spcPts val="0"/>
              </a:spcAft>
              <a:buSzPts val="1400"/>
              <a:buChar char="○"/>
              <a:defRPr/>
            </a:lvl5pPr>
            <a:lvl6pPr indent="-317500" lvl="5" marL="2743200" rtl="0">
              <a:lnSpc>
                <a:spcPct val="100000"/>
              </a:lnSpc>
              <a:spcBef>
                <a:spcPts val="0"/>
              </a:spcBef>
              <a:spcAft>
                <a:spcPts val="0"/>
              </a:spcAft>
              <a:buSzPts val="1400"/>
              <a:buChar char="■"/>
              <a:defRPr/>
            </a:lvl6pPr>
            <a:lvl7pPr indent="-317500" lvl="6" marL="3200400" rtl="0">
              <a:lnSpc>
                <a:spcPct val="100000"/>
              </a:lnSpc>
              <a:spcBef>
                <a:spcPts val="0"/>
              </a:spcBef>
              <a:spcAft>
                <a:spcPts val="0"/>
              </a:spcAft>
              <a:buSzPts val="1400"/>
              <a:buChar char="●"/>
              <a:defRPr/>
            </a:lvl7pPr>
            <a:lvl8pPr indent="-317500" lvl="7" marL="3657600" rtl="0">
              <a:lnSpc>
                <a:spcPct val="100000"/>
              </a:lnSpc>
              <a:spcBef>
                <a:spcPts val="0"/>
              </a:spcBef>
              <a:spcAft>
                <a:spcPts val="0"/>
              </a:spcAft>
              <a:buSzPts val="1400"/>
              <a:buChar char="○"/>
              <a:defRPr/>
            </a:lvl8pPr>
            <a:lvl9pPr indent="-317500" lvl="8" marL="4114800" rtl="0">
              <a:lnSpc>
                <a:spcPct val="100000"/>
              </a:lnSpc>
              <a:spcBef>
                <a:spcPts val="0"/>
              </a:spcBef>
              <a:spcAft>
                <a:spcPts val="0"/>
              </a:spcAft>
              <a:buSzPts val="1400"/>
              <a:buChar char="■"/>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5102" name="Shape 5102"/>
        <p:cNvGrpSpPr/>
        <p:nvPr/>
      </p:nvGrpSpPr>
      <p:grpSpPr>
        <a:xfrm>
          <a:off x="0" y="0"/>
          <a:ext cx="0" cy="0"/>
          <a:chOff x="0" y="0"/>
          <a:chExt cx="0" cy="0"/>
        </a:xfrm>
      </p:grpSpPr>
      <p:grpSp>
        <p:nvGrpSpPr>
          <p:cNvPr id="5103" name="Google Shape;5103;p31"/>
          <p:cNvGrpSpPr/>
          <p:nvPr/>
        </p:nvGrpSpPr>
        <p:grpSpPr>
          <a:xfrm>
            <a:off x="-355513" y="-175287"/>
            <a:ext cx="9855027" cy="7300734"/>
            <a:chOff x="-153050" y="420950"/>
            <a:chExt cx="7938000" cy="5880575"/>
          </a:xfrm>
        </p:grpSpPr>
        <p:sp>
          <p:nvSpPr>
            <p:cNvPr id="5104" name="Google Shape;5104;p31"/>
            <p:cNvSpPr/>
            <p:nvPr/>
          </p:nvSpPr>
          <p:spPr>
            <a:xfrm>
              <a:off x="546000" y="4434800"/>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8"/>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31"/>
            <p:cNvSpPr/>
            <p:nvPr/>
          </p:nvSpPr>
          <p:spPr>
            <a:xfrm>
              <a:off x="2472125" y="4434800"/>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3"/>
                  </a:cubicBezTo>
                  <a:cubicBezTo>
                    <a:pt x="75419" y="599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31"/>
            <p:cNvSpPr/>
            <p:nvPr/>
          </p:nvSpPr>
          <p:spPr>
            <a:xfrm>
              <a:off x="4257425" y="4434800"/>
              <a:ext cx="2034225" cy="1244450"/>
            </a:xfrm>
            <a:custGeom>
              <a:rect b="b" l="l" r="r" t="t"/>
              <a:pathLst>
                <a:path extrusionOk="0" h="49778" w="81369">
                  <a:moveTo>
                    <a:pt x="7299" y="1"/>
                  </a:moveTo>
                  <a:cubicBezTo>
                    <a:pt x="5494" y="2916"/>
                    <a:pt x="4007" y="5990"/>
                    <a:pt x="2936" y="9183"/>
                  </a:cubicBezTo>
                  <a:cubicBezTo>
                    <a:pt x="1" y="17888"/>
                    <a:pt x="596" y="27804"/>
                    <a:pt x="5573" y="35677"/>
                  </a:cubicBezTo>
                  <a:cubicBezTo>
                    <a:pt x="16758" y="38810"/>
                    <a:pt x="27348" y="43550"/>
                    <a:pt x="36649" y="49777"/>
                  </a:cubicBezTo>
                  <a:cubicBezTo>
                    <a:pt x="36114" y="39505"/>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31"/>
            <p:cNvSpPr/>
            <p:nvPr/>
          </p:nvSpPr>
          <p:spPr>
            <a:xfrm>
              <a:off x="5696700" y="4710750"/>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8"/>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3"/>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2"/>
                    <a:pt x="1250" y="20574"/>
                  </a:cubicBezTo>
                  <a:cubicBezTo>
                    <a:pt x="1329" y="20316"/>
                    <a:pt x="1428" y="20038"/>
                    <a:pt x="1527" y="19761"/>
                  </a:cubicBezTo>
                  <a:cubicBezTo>
                    <a:pt x="1626" y="19483"/>
                    <a:pt x="1726" y="19186"/>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7"/>
                  </a:cubicBezTo>
                  <a:cubicBezTo>
                    <a:pt x="4284" y="1416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6"/>
                    <a:pt x="40793" y="1437"/>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31"/>
            <p:cNvSpPr/>
            <p:nvPr/>
          </p:nvSpPr>
          <p:spPr>
            <a:xfrm>
              <a:off x="765125" y="4716400"/>
              <a:ext cx="28775" cy="299975"/>
            </a:xfrm>
            <a:custGeom>
              <a:rect b="b" l="l" r="r" t="t"/>
              <a:pathLst>
                <a:path extrusionOk="0" h="11999" w="1151">
                  <a:moveTo>
                    <a:pt x="933" y="1"/>
                  </a:moveTo>
                  <a:cubicBezTo>
                    <a:pt x="754" y="1"/>
                    <a:pt x="556" y="1111"/>
                    <a:pt x="278" y="5990"/>
                  </a:cubicBezTo>
                  <a:cubicBezTo>
                    <a:pt x="1" y="10849"/>
                    <a:pt x="60" y="11979"/>
                    <a:pt x="219" y="11999"/>
                  </a:cubicBezTo>
                  <a:cubicBezTo>
                    <a:pt x="378" y="11999"/>
                    <a:pt x="576" y="10868"/>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31"/>
            <p:cNvSpPr/>
            <p:nvPr/>
          </p:nvSpPr>
          <p:spPr>
            <a:xfrm>
              <a:off x="1020450" y="4582025"/>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917"/>
                    <a:pt x="2103" y="3095"/>
                    <a:pt x="2044" y="3274"/>
                  </a:cubicBezTo>
                  <a:cubicBezTo>
                    <a:pt x="1964" y="3472"/>
                    <a:pt x="1905" y="3690"/>
                    <a:pt x="1825" y="3908"/>
                  </a:cubicBezTo>
                  <a:cubicBezTo>
                    <a:pt x="1766" y="4126"/>
                    <a:pt x="1687" y="4345"/>
                    <a:pt x="1607" y="4583"/>
                  </a:cubicBezTo>
                  <a:cubicBezTo>
                    <a:pt x="1548" y="4821"/>
                    <a:pt x="1468" y="5059"/>
                    <a:pt x="1389" y="5336"/>
                  </a:cubicBezTo>
                  <a:cubicBezTo>
                    <a:pt x="1330" y="5594"/>
                    <a:pt x="1250" y="5872"/>
                    <a:pt x="1171" y="6149"/>
                  </a:cubicBezTo>
                  <a:cubicBezTo>
                    <a:pt x="1111" y="6447"/>
                    <a:pt x="1012" y="6744"/>
                    <a:pt x="953" y="7061"/>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705"/>
                    <a:pt x="60" y="14181"/>
                  </a:cubicBezTo>
                  <a:cubicBezTo>
                    <a:pt x="1" y="16105"/>
                    <a:pt x="80" y="18286"/>
                    <a:pt x="417" y="20705"/>
                  </a:cubicBezTo>
                  <a:cubicBezTo>
                    <a:pt x="735" y="23105"/>
                    <a:pt x="1349" y="25743"/>
                    <a:pt x="2321" y="28559"/>
                  </a:cubicBezTo>
                  <a:cubicBezTo>
                    <a:pt x="3293" y="31375"/>
                    <a:pt x="4463" y="3383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2" y="51019"/>
                    <a:pt x="20009" y="51192"/>
                    <a:pt x="20076" y="51192"/>
                  </a:cubicBezTo>
                  <a:cubicBezTo>
                    <a:pt x="20084" y="51192"/>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1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5"/>
                    <a:pt x="616" y="14201"/>
                  </a:cubicBezTo>
                  <a:cubicBezTo>
                    <a:pt x="596" y="13725"/>
                    <a:pt x="635" y="13269"/>
                    <a:pt x="655" y="12813"/>
                  </a:cubicBezTo>
                  <a:cubicBezTo>
                    <a:pt x="695" y="12376"/>
                    <a:pt x="715" y="11940"/>
                    <a:pt x="754" y="11504"/>
                  </a:cubicBezTo>
                  <a:cubicBezTo>
                    <a:pt x="794" y="11087"/>
                    <a:pt x="834" y="10691"/>
                    <a:pt x="873" y="10294"/>
                  </a:cubicBezTo>
                  <a:cubicBezTo>
                    <a:pt x="933" y="9917"/>
                    <a:pt x="992" y="9540"/>
                    <a:pt x="1052" y="9164"/>
                  </a:cubicBezTo>
                  <a:cubicBezTo>
                    <a:pt x="1092" y="8807"/>
                    <a:pt x="1151" y="8450"/>
                    <a:pt x="1211" y="8132"/>
                  </a:cubicBezTo>
                  <a:cubicBezTo>
                    <a:pt x="1290" y="7795"/>
                    <a:pt x="1349" y="7458"/>
                    <a:pt x="1409" y="7161"/>
                  </a:cubicBezTo>
                  <a:cubicBezTo>
                    <a:pt x="1449" y="6843"/>
                    <a:pt x="1528" y="6546"/>
                    <a:pt x="1607" y="6268"/>
                  </a:cubicBezTo>
                  <a:cubicBezTo>
                    <a:pt x="1667" y="5971"/>
                    <a:pt x="1746" y="5713"/>
                    <a:pt x="1806" y="5435"/>
                  </a:cubicBezTo>
                  <a:cubicBezTo>
                    <a:pt x="1865" y="5178"/>
                    <a:pt x="1925" y="4940"/>
                    <a:pt x="2004" y="470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9"/>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31"/>
            <p:cNvSpPr/>
            <p:nvPr/>
          </p:nvSpPr>
          <p:spPr>
            <a:xfrm>
              <a:off x="1858325" y="4352000"/>
              <a:ext cx="207275" cy="1021000"/>
            </a:xfrm>
            <a:custGeom>
              <a:rect b="b" l="l" r="r" t="t"/>
              <a:pathLst>
                <a:path extrusionOk="0" h="40840" w="8291">
                  <a:moveTo>
                    <a:pt x="6486" y="1"/>
                  </a:moveTo>
                  <a:cubicBezTo>
                    <a:pt x="6446" y="1"/>
                    <a:pt x="6327" y="219"/>
                    <a:pt x="6030" y="814"/>
                  </a:cubicBezTo>
                  <a:cubicBezTo>
                    <a:pt x="5752" y="1429"/>
                    <a:pt x="5316" y="2420"/>
                    <a:pt x="4701" y="3927"/>
                  </a:cubicBezTo>
                  <a:cubicBezTo>
                    <a:pt x="4086" y="5454"/>
                    <a:pt x="3273" y="7497"/>
                    <a:pt x="2381" y="10254"/>
                  </a:cubicBezTo>
                  <a:cubicBezTo>
                    <a:pt x="1944" y="11642"/>
                    <a:pt x="1488" y="13208"/>
                    <a:pt x="1092" y="15013"/>
                  </a:cubicBezTo>
                  <a:cubicBezTo>
                    <a:pt x="715" y="16798"/>
                    <a:pt x="358" y="18801"/>
                    <a:pt x="239" y="21062"/>
                  </a:cubicBezTo>
                  <a:cubicBezTo>
                    <a:pt x="1" y="25563"/>
                    <a:pt x="794" y="29212"/>
                    <a:pt x="1806" y="31949"/>
                  </a:cubicBezTo>
                  <a:cubicBezTo>
                    <a:pt x="1944" y="32286"/>
                    <a:pt x="2083" y="32623"/>
                    <a:pt x="2202" y="32941"/>
                  </a:cubicBezTo>
                  <a:cubicBezTo>
                    <a:pt x="2341" y="33258"/>
                    <a:pt x="2480" y="33555"/>
                    <a:pt x="2619" y="33853"/>
                  </a:cubicBezTo>
                  <a:cubicBezTo>
                    <a:pt x="2698" y="33992"/>
                    <a:pt x="2757" y="34130"/>
                    <a:pt x="2817" y="34269"/>
                  </a:cubicBezTo>
                  <a:cubicBezTo>
                    <a:pt x="2896" y="34408"/>
                    <a:pt x="2976" y="34547"/>
                    <a:pt x="3055" y="34686"/>
                  </a:cubicBezTo>
                  <a:cubicBezTo>
                    <a:pt x="3194" y="34944"/>
                    <a:pt x="3333" y="35201"/>
                    <a:pt x="3471" y="35439"/>
                  </a:cubicBezTo>
                  <a:cubicBezTo>
                    <a:pt x="3769" y="35935"/>
                    <a:pt x="4046" y="36371"/>
                    <a:pt x="4324" y="36768"/>
                  </a:cubicBezTo>
                  <a:cubicBezTo>
                    <a:pt x="4602" y="37165"/>
                    <a:pt x="4879" y="37522"/>
                    <a:pt x="5117" y="37859"/>
                  </a:cubicBezTo>
                  <a:cubicBezTo>
                    <a:pt x="5653" y="38473"/>
                    <a:pt x="6089" y="39009"/>
                    <a:pt x="6506" y="39386"/>
                  </a:cubicBezTo>
                  <a:cubicBezTo>
                    <a:pt x="6704" y="39584"/>
                    <a:pt x="6882" y="39763"/>
                    <a:pt x="7041" y="39921"/>
                  </a:cubicBezTo>
                  <a:cubicBezTo>
                    <a:pt x="7219" y="40060"/>
                    <a:pt x="7358" y="40179"/>
                    <a:pt x="7497" y="40298"/>
                  </a:cubicBezTo>
                  <a:cubicBezTo>
                    <a:pt x="7962" y="40673"/>
                    <a:pt x="8185" y="40839"/>
                    <a:pt x="8239" y="40839"/>
                  </a:cubicBezTo>
                  <a:cubicBezTo>
                    <a:pt x="8245" y="40839"/>
                    <a:pt x="8249" y="40837"/>
                    <a:pt x="8251" y="40833"/>
                  </a:cubicBezTo>
                  <a:cubicBezTo>
                    <a:pt x="8290" y="40794"/>
                    <a:pt x="8112" y="40595"/>
                    <a:pt x="7656" y="40119"/>
                  </a:cubicBezTo>
                  <a:cubicBezTo>
                    <a:pt x="7537" y="40001"/>
                    <a:pt x="7398" y="39882"/>
                    <a:pt x="7239" y="39723"/>
                  </a:cubicBezTo>
                  <a:cubicBezTo>
                    <a:pt x="7100" y="39544"/>
                    <a:pt x="6942" y="39366"/>
                    <a:pt x="6744" y="39168"/>
                  </a:cubicBezTo>
                  <a:cubicBezTo>
                    <a:pt x="6367" y="38771"/>
                    <a:pt x="5970" y="38236"/>
                    <a:pt x="5454" y="37601"/>
                  </a:cubicBezTo>
                  <a:cubicBezTo>
                    <a:pt x="5217" y="37264"/>
                    <a:pt x="4979" y="36907"/>
                    <a:pt x="4701" y="36510"/>
                  </a:cubicBezTo>
                  <a:cubicBezTo>
                    <a:pt x="4443" y="36114"/>
                    <a:pt x="4185" y="35677"/>
                    <a:pt x="3908" y="35201"/>
                  </a:cubicBezTo>
                  <a:cubicBezTo>
                    <a:pt x="3769" y="34963"/>
                    <a:pt x="3630" y="34706"/>
                    <a:pt x="3491" y="34448"/>
                  </a:cubicBezTo>
                  <a:cubicBezTo>
                    <a:pt x="3432" y="34309"/>
                    <a:pt x="3352" y="34190"/>
                    <a:pt x="3293" y="34051"/>
                  </a:cubicBezTo>
                  <a:cubicBezTo>
                    <a:pt x="3233" y="33912"/>
                    <a:pt x="3154" y="33773"/>
                    <a:pt x="3095" y="33635"/>
                  </a:cubicBezTo>
                  <a:cubicBezTo>
                    <a:pt x="2976" y="33337"/>
                    <a:pt x="2817" y="33040"/>
                    <a:pt x="2698" y="32742"/>
                  </a:cubicBezTo>
                  <a:cubicBezTo>
                    <a:pt x="2579" y="32425"/>
                    <a:pt x="2460" y="32088"/>
                    <a:pt x="2321" y="31771"/>
                  </a:cubicBezTo>
                  <a:cubicBezTo>
                    <a:pt x="1369" y="29073"/>
                    <a:pt x="596" y="25504"/>
                    <a:pt x="834" y="21081"/>
                  </a:cubicBezTo>
                  <a:cubicBezTo>
                    <a:pt x="953" y="18880"/>
                    <a:pt x="1290" y="16897"/>
                    <a:pt x="1667" y="15132"/>
                  </a:cubicBezTo>
                  <a:cubicBezTo>
                    <a:pt x="2044" y="13367"/>
                    <a:pt x="2480" y="11800"/>
                    <a:pt x="2916" y="10432"/>
                  </a:cubicBezTo>
                  <a:cubicBezTo>
                    <a:pt x="3769" y="7676"/>
                    <a:pt x="4542" y="5613"/>
                    <a:pt x="5098" y="4086"/>
                  </a:cubicBezTo>
                  <a:cubicBezTo>
                    <a:pt x="6248" y="1032"/>
                    <a:pt x="6565" y="41"/>
                    <a:pt x="64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31"/>
            <p:cNvSpPr/>
            <p:nvPr/>
          </p:nvSpPr>
          <p:spPr>
            <a:xfrm>
              <a:off x="2062100" y="4217125"/>
              <a:ext cx="247425" cy="987700"/>
            </a:xfrm>
            <a:custGeom>
              <a:rect b="b" l="l" r="r" t="t"/>
              <a:pathLst>
                <a:path extrusionOk="0" h="39508" w="9897">
                  <a:moveTo>
                    <a:pt x="9227" y="1"/>
                  </a:moveTo>
                  <a:cubicBezTo>
                    <a:pt x="9225" y="1"/>
                    <a:pt x="9224" y="1"/>
                    <a:pt x="9222" y="2"/>
                  </a:cubicBezTo>
                  <a:cubicBezTo>
                    <a:pt x="9182" y="2"/>
                    <a:pt x="9202" y="260"/>
                    <a:pt x="9301" y="874"/>
                  </a:cubicBezTo>
                  <a:cubicBezTo>
                    <a:pt x="9381" y="1489"/>
                    <a:pt x="9520" y="2500"/>
                    <a:pt x="9440" y="4047"/>
                  </a:cubicBezTo>
                  <a:cubicBezTo>
                    <a:pt x="9401" y="4821"/>
                    <a:pt x="9301" y="5713"/>
                    <a:pt x="9103" y="6744"/>
                  </a:cubicBezTo>
                  <a:cubicBezTo>
                    <a:pt x="8885" y="7756"/>
                    <a:pt x="8568" y="8926"/>
                    <a:pt x="8112" y="10215"/>
                  </a:cubicBezTo>
                  <a:cubicBezTo>
                    <a:pt x="7636" y="11504"/>
                    <a:pt x="7041" y="12912"/>
                    <a:pt x="6267" y="14479"/>
                  </a:cubicBezTo>
                  <a:cubicBezTo>
                    <a:pt x="5514" y="16025"/>
                    <a:pt x="4621" y="17711"/>
                    <a:pt x="3669" y="19635"/>
                  </a:cubicBezTo>
                  <a:cubicBezTo>
                    <a:pt x="2717" y="21538"/>
                    <a:pt x="1924" y="23303"/>
                    <a:pt x="1349" y="24969"/>
                  </a:cubicBezTo>
                  <a:cubicBezTo>
                    <a:pt x="774" y="26615"/>
                    <a:pt x="457" y="28182"/>
                    <a:pt x="298" y="29570"/>
                  </a:cubicBezTo>
                  <a:cubicBezTo>
                    <a:pt x="1" y="32366"/>
                    <a:pt x="417" y="34508"/>
                    <a:pt x="972" y="35995"/>
                  </a:cubicBezTo>
                  <a:cubicBezTo>
                    <a:pt x="1508" y="37483"/>
                    <a:pt x="2142" y="38336"/>
                    <a:pt x="2519" y="38851"/>
                  </a:cubicBezTo>
                  <a:cubicBezTo>
                    <a:pt x="2915" y="39323"/>
                    <a:pt x="3096" y="39507"/>
                    <a:pt x="3130" y="39507"/>
                  </a:cubicBezTo>
                  <a:cubicBezTo>
                    <a:pt x="3132" y="39507"/>
                    <a:pt x="3133" y="39507"/>
                    <a:pt x="3134" y="39506"/>
                  </a:cubicBezTo>
                  <a:cubicBezTo>
                    <a:pt x="3174" y="39466"/>
                    <a:pt x="3055" y="39248"/>
                    <a:pt x="2698" y="38732"/>
                  </a:cubicBezTo>
                  <a:cubicBezTo>
                    <a:pt x="2380" y="38177"/>
                    <a:pt x="1845" y="37324"/>
                    <a:pt x="1369" y="35857"/>
                  </a:cubicBezTo>
                  <a:cubicBezTo>
                    <a:pt x="893" y="34409"/>
                    <a:pt x="536" y="32347"/>
                    <a:pt x="833" y="29630"/>
                  </a:cubicBezTo>
                  <a:cubicBezTo>
                    <a:pt x="1012" y="28281"/>
                    <a:pt x="1329" y="26774"/>
                    <a:pt x="1904" y="25168"/>
                  </a:cubicBezTo>
                  <a:cubicBezTo>
                    <a:pt x="2460" y="23541"/>
                    <a:pt x="3253" y="21796"/>
                    <a:pt x="4205" y="19892"/>
                  </a:cubicBezTo>
                  <a:cubicBezTo>
                    <a:pt x="5137" y="17989"/>
                    <a:pt x="6049" y="16303"/>
                    <a:pt x="6803" y="14717"/>
                  </a:cubicBezTo>
                  <a:cubicBezTo>
                    <a:pt x="7556" y="13150"/>
                    <a:pt x="8171" y="11722"/>
                    <a:pt x="8627" y="10393"/>
                  </a:cubicBezTo>
                  <a:cubicBezTo>
                    <a:pt x="9083" y="9084"/>
                    <a:pt x="9381" y="7895"/>
                    <a:pt x="9579" y="6824"/>
                  </a:cubicBezTo>
                  <a:cubicBezTo>
                    <a:pt x="9777" y="5773"/>
                    <a:pt x="9857" y="4841"/>
                    <a:pt x="9877" y="4067"/>
                  </a:cubicBezTo>
                  <a:cubicBezTo>
                    <a:pt x="9896" y="2481"/>
                    <a:pt x="9678" y="1449"/>
                    <a:pt x="9520" y="835"/>
                  </a:cubicBezTo>
                  <a:cubicBezTo>
                    <a:pt x="9348" y="243"/>
                    <a:pt x="9268" y="1"/>
                    <a:pt x="92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1"/>
            <p:cNvSpPr/>
            <p:nvPr/>
          </p:nvSpPr>
          <p:spPr>
            <a:xfrm>
              <a:off x="2391300" y="4507175"/>
              <a:ext cx="59025" cy="359975"/>
            </a:xfrm>
            <a:custGeom>
              <a:rect b="b" l="l" r="r" t="t"/>
              <a:pathLst>
                <a:path extrusionOk="0" h="14399" w="2361">
                  <a:moveTo>
                    <a:pt x="2274" y="0"/>
                  </a:moveTo>
                  <a:cubicBezTo>
                    <a:pt x="2191" y="0"/>
                    <a:pt x="2012" y="310"/>
                    <a:pt x="1647" y="1310"/>
                  </a:cubicBezTo>
                  <a:cubicBezTo>
                    <a:pt x="1309" y="2341"/>
                    <a:pt x="754" y="4106"/>
                    <a:pt x="358" y="7061"/>
                  </a:cubicBezTo>
                  <a:cubicBezTo>
                    <a:pt x="1" y="10036"/>
                    <a:pt x="100" y="11900"/>
                    <a:pt x="179" y="12971"/>
                  </a:cubicBezTo>
                  <a:cubicBezTo>
                    <a:pt x="278" y="14061"/>
                    <a:pt x="397" y="14399"/>
                    <a:pt x="477" y="14399"/>
                  </a:cubicBezTo>
                  <a:cubicBezTo>
                    <a:pt x="556" y="14399"/>
                    <a:pt x="596" y="14042"/>
                    <a:pt x="596" y="12971"/>
                  </a:cubicBezTo>
                  <a:cubicBezTo>
                    <a:pt x="615" y="11880"/>
                    <a:pt x="596" y="10075"/>
                    <a:pt x="952" y="7140"/>
                  </a:cubicBezTo>
                  <a:cubicBezTo>
                    <a:pt x="1329" y="4225"/>
                    <a:pt x="1805" y="2480"/>
                    <a:pt x="2063" y="1409"/>
                  </a:cubicBezTo>
                  <a:cubicBezTo>
                    <a:pt x="2301" y="378"/>
                    <a:pt x="2361" y="21"/>
                    <a:pt x="2281" y="1"/>
                  </a:cubicBezTo>
                  <a:cubicBezTo>
                    <a:pt x="2279" y="0"/>
                    <a:pt x="2276" y="0"/>
                    <a:pt x="22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1"/>
            <p:cNvSpPr/>
            <p:nvPr/>
          </p:nvSpPr>
          <p:spPr>
            <a:xfrm>
              <a:off x="4619850" y="4366150"/>
              <a:ext cx="268250" cy="532225"/>
            </a:xfrm>
            <a:custGeom>
              <a:rect b="b" l="l" r="r" t="t"/>
              <a:pathLst>
                <a:path extrusionOk="0" h="21289" w="10730">
                  <a:moveTo>
                    <a:pt x="10670" y="0"/>
                  </a:moveTo>
                  <a:cubicBezTo>
                    <a:pt x="10620" y="0"/>
                    <a:pt x="10482" y="85"/>
                    <a:pt x="10234" y="268"/>
                  </a:cubicBezTo>
                  <a:cubicBezTo>
                    <a:pt x="9936" y="506"/>
                    <a:pt x="9460" y="883"/>
                    <a:pt x="8825" y="1517"/>
                  </a:cubicBezTo>
                  <a:cubicBezTo>
                    <a:pt x="8667" y="1676"/>
                    <a:pt x="8488" y="1854"/>
                    <a:pt x="8290" y="2033"/>
                  </a:cubicBezTo>
                  <a:cubicBezTo>
                    <a:pt x="8112" y="2231"/>
                    <a:pt x="7913" y="2449"/>
                    <a:pt x="7695" y="2667"/>
                  </a:cubicBezTo>
                  <a:cubicBezTo>
                    <a:pt x="7497" y="2905"/>
                    <a:pt x="7259" y="3143"/>
                    <a:pt x="7041" y="3421"/>
                  </a:cubicBezTo>
                  <a:cubicBezTo>
                    <a:pt x="6803" y="3699"/>
                    <a:pt x="6565" y="3996"/>
                    <a:pt x="6307" y="4313"/>
                  </a:cubicBezTo>
                  <a:cubicBezTo>
                    <a:pt x="5315" y="5583"/>
                    <a:pt x="4145" y="7248"/>
                    <a:pt x="2995" y="9469"/>
                  </a:cubicBezTo>
                  <a:cubicBezTo>
                    <a:pt x="2717" y="10025"/>
                    <a:pt x="2479" y="10580"/>
                    <a:pt x="2241" y="11076"/>
                  </a:cubicBezTo>
                  <a:cubicBezTo>
                    <a:pt x="2023" y="11611"/>
                    <a:pt x="1805" y="12107"/>
                    <a:pt x="1627" y="12583"/>
                  </a:cubicBezTo>
                  <a:cubicBezTo>
                    <a:pt x="1468" y="13059"/>
                    <a:pt x="1309" y="13515"/>
                    <a:pt x="1151" y="13951"/>
                  </a:cubicBezTo>
                  <a:cubicBezTo>
                    <a:pt x="1032" y="14388"/>
                    <a:pt x="913" y="14804"/>
                    <a:pt x="794" y="15201"/>
                  </a:cubicBezTo>
                  <a:cubicBezTo>
                    <a:pt x="695" y="15577"/>
                    <a:pt x="615" y="15954"/>
                    <a:pt x="536" y="16311"/>
                  </a:cubicBezTo>
                  <a:cubicBezTo>
                    <a:pt x="496" y="16470"/>
                    <a:pt x="457" y="16648"/>
                    <a:pt x="417" y="16807"/>
                  </a:cubicBezTo>
                  <a:cubicBezTo>
                    <a:pt x="397" y="16986"/>
                    <a:pt x="357" y="17144"/>
                    <a:pt x="338" y="17283"/>
                  </a:cubicBezTo>
                  <a:cubicBezTo>
                    <a:pt x="278" y="17600"/>
                    <a:pt x="239" y="17878"/>
                    <a:pt x="199" y="18156"/>
                  </a:cubicBezTo>
                  <a:cubicBezTo>
                    <a:pt x="139" y="18413"/>
                    <a:pt x="139" y="18651"/>
                    <a:pt x="100" y="18889"/>
                  </a:cubicBezTo>
                  <a:cubicBezTo>
                    <a:pt x="1" y="19802"/>
                    <a:pt x="1" y="20396"/>
                    <a:pt x="1" y="20773"/>
                  </a:cubicBezTo>
                  <a:cubicBezTo>
                    <a:pt x="1" y="21150"/>
                    <a:pt x="40" y="21289"/>
                    <a:pt x="80" y="21289"/>
                  </a:cubicBezTo>
                  <a:cubicBezTo>
                    <a:pt x="120" y="21289"/>
                    <a:pt x="159" y="21150"/>
                    <a:pt x="239" y="20793"/>
                  </a:cubicBezTo>
                  <a:cubicBezTo>
                    <a:pt x="298" y="20416"/>
                    <a:pt x="357" y="19841"/>
                    <a:pt x="516" y="18949"/>
                  </a:cubicBezTo>
                  <a:cubicBezTo>
                    <a:pt x="556" y="18731"/>
                    <a:pt x="595" y="18473"/>
                    <a:pt x="655" y="18215"/>
                  </a:cubicBezTo>
                  <a:cubicBezTo>
                    <a:pt x="695" y="17957"/>
                    <a:pt x="754" y="17680"/>
                    <a:pt x="814" y="17382"/>
                  </a:cubicBezTo>
                  <a:cubicBezTo>
                    <a:pt x="853" y="17243"/>
                    <a:pt x="893" y="17085"/>
                    <a:pt x="913" y="16926"/>
                  </a:cubicBezTo>
                  <a:cubicBezTo>
                    <a:pt x="952" y="16767"/>
                    <a:pt x="992" y="16589"/>
                    <a:pt x="1052" y="16430"/>
                  </a:cubicBezTo>
                  <a:cubicBezTo>
                    <a:pt x="1131" y="16093"/>
                    <a:pt x="1210" y="15716"/>
                    <a:pt x="1329" y="15340"/>
                  </a:cubicBezTo>
                  <a:cubicBezTo>
                    <a:pt x="1448" y="14963"/>
                    <a:pt x="1567" y="14546"/>
                    <a:pt x="1706" y="14130"/>
                  </a:cubicBezTo>
                  <a:cubicBezTo>
                    <a:pt x="1845" y="13694"/>
                    <a:pt x="2003" y="13257"/>
                    <a:pt x="2182" y="12781"/>
                  </a:cubicBezTo>
                  <a:cubicBezTo>
                    <a:pt x="2360" y="12325"/>
                    <a:pt x="2559" y="11829"/>
                    <a:pt x="2777" y="11314"/>
                  </a:cubicBezTo>
                  <a:cubicBezTo>
                    <a:pt x="3015" y="10818"/>
                    <a:pt x="3253" y="10283"/>
                    <a:pt x="3531" y="9747"/>
                  </a:cubicBezTo>
                  <a:cubicBezTo>
                    <a:pt x="4661" y="7546"/>
                    <a:pt x="5791" y="5920"/>
                    <a:pt x="6743" y="4650"/>
                  </a:cubicBezTo>
                  <a:cubicBezTo>
                    <a:pt x="6981" y="4333"/>
                    <a:pt x="7219" y="4036"/>
                    <a:pt x="7437" y="3758"/>
                  </a:cubicBezTo>
                  <a:cubicBezTo>
                    <a:pt x="7655" y="3480"/>
                    <a:pt x="7874" y="3242"/>
                    <a:pt x="8072" y="3004"/>
                  </a:cubicBezTo>
                  <a:cubicBezTo>
                    <a:pt x="8270" y="2766"/>
                    <a:pt x="8449" y="2548"/>
                    <a:pt x="8627" y="2350"/>
                  </a:cubicBezTo>
                  <a:cubicBezTo>
                    <a:pt x="8806" y="2152"/>
                    <a:pt x="8964" y="1973"/>
                    <a:pt x="9123" y="1815"/>
                  </a:cubicBezTo>
                  <a:cubicBezTo>
                    <a:pt x="9718" y="1140"/>
                    <a:pt x="10154" y="724"/>
                    <a:pt x="10392" y="446"/>
                  </a:cubicBezTo>
                  <a:cubicBezTo>
                    <a:pt x="10650" y="169"/>
                    <a:pt x="10729" y="30"/>
                    <a:pt x="10690" y="10"/>
                  </a:cubicBezTo>
                  <a:cubicBezTo>
                    <a:pt x="10686" y="3"/>
                    <a:pt x="10680" y="0"/>
                    <a:pt x="106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31"/>
            <p:cNvSpPr/>
            <p:nvPr/>
          </p:nvSpPr>
          <p:spPr>
            <a:xfrm>
              <a:off x="4899975" y="4195000"/>
              <a:ext cx="441750" cy="554200"/>
            </a:xfrm>
            <a:custGeom>
              <a:rect b="b" l="l" r="r" t="t"/>
              <a:pathLst>
                <a:path extrusionOk="0" h="22168" w="17670">
                  <a:moveTo>
                    <a:pt x="17611" y="0"/>
                  </a:moveTo>
                  <a:cubicBezTo>
                    <a:pt x="17537" y="0"/>
                    <a:pt x="17361" y="55"/>
                    <a:pt x="17055" y="193"/>
                  </a:cubicBezTo>
                  <a:cubicBezTo>
                    <a:pt x="16639" y="371"/>
                    <a:pt x="15964" y="629"/>
                    <a:pt x="15013" y="1184"/>
                  </a:cubicBezTo>
                  <a:cubicBezTo>
                    <a:pt x="14755" y="1303"/>
                    <a:pt x="14497" y="1462"/>
                    <a:pt x="14219" y="1601"/>
                  </a:cubicBezTo>
                  <a:cubicBezTo>
                    <a:pt x="13942" y="1779"/>
                    <a:pt x="13644" y="1958"/>
                    <a:pt x="13327" y="2156"/>
                  </a:cubicBezTo>
                  <a:cubicBezTo>
                    <a:pt x="13010" y="2374"/>
                    <a:pt x="12672" y="2572"/>
                    <a:pt x="12316" y="2830"/>
                  </a:cubicBezTo>
                  <a:cubicBezTo>
                    <a:pt x="11978" y="3088"/>
                    <a:pt x="11602" y="3346"/>
                    <a:pt x="11205" y="3643"/>
                  </a:cubicBezTo>
                  <a:cubicBezTo>
                    <a:pt x="9658" y="4833"/>
                    <a:pt x="7814" y="6439"/>
                    <a:pt x="5890" y="8760"/>
                  </a:cubicBezTo>
                  <a:cubicBezTo>
                    <a:pt x="3967" y="11100"/>
                    <a:pt x="2757" y="13242"/>
                    <a:pt x="1964" y="15026"/>
                  </a:cubicBezTo>
                  <a:cubicBezTo>
                    <a:pt x="1170" y="16811"/>
                    <a:pt x="714" y="18219"/>
                    <a:pt x="456" y="19310"/>
                  </a:cubicBezTo>
                  <a:cubicBezTo>
                    <a:pt x="397" y="19568"/>
                    <a:pt x="337" y="19826"/>
                    <a:pt x="298" y="20044"/>
                  </a:cubicBezTo>
                  <a:cubicBezTo>
                    <a:pt x="238" y="20262"/>
                    <a:pt x="199" y="20460"/>
                    <a:pt x="179" y="20659"/>
                  </a:cubicBezTo>
                  <a:cubicBezTo>
                    <a:pt x="119" y="21035"/>
                    <a:pt x="80" y="21313"/>
                    <a:pt x="60" y="21551"/>
                  </a:cubicBezTo>
                  <a:cubicBezTo>
                    <a:pt x="0" y="21987"/>
                    <a:pt x="20" y="22166"/>
                    <a:pt x="60" y="22166"/>
                  </a:cubicBezTo>
                  <a:cubicBezTo>
                    <a:pt x="62" y="22167"/>
                    <a:pt x="64" y="22167"/>
                    <a:pt x="66" y="22167"/>
                  </a:cubicBezTo>
                  <a:cubicBezTo>
                    <a:pt x="105" y="22167"/>
                    <a:pt x="165" y="21986"/>
                    <a:pt x="278" y="21591"/>
                  </a:cubicBezTo>
                  <a:cubicBezTo>
                    <a:pt x="337" y="21372"/>
                    <a:pt x="417" y="21095"/>
                    <a:pt x="496" y="20718"/>
                  </a:cubicBezTo>
                  <a:cubicBezTo>
                    <a:pt x="536" y="20540"/>
                    <a:pt x="595" y="20341"/>
                    <a:pt x="655" y="20123"/>
                  </a:cubicBezTo>
                  <a:cubicBezTo>
                    <a:pt x="714" y="19905"/>
                    <a:pt x="793" y="19667"/>
                    <a:pt x="853" y="19409"/>
                  </a:cubicBezTo>
                  <a:cubicBezTo>
                    <a:pt x="1150" y="18378"/>
                    <a:pt x="1646" y="16990"/>
                    <a:pt x="2459" y="15264"/>
                  </a:cubicBezTo>
                  <a:cubicBezTo>
                    <a:pt x="3272" y="13519"/>
                    <a:pt x="4462" y="11417"/>
                    <a:pt x="6346" y="9137"/>
                  </a:cubicBezTo>
                  <a:cubicBezTo>
                    <a:pt x="8230" y="6856"/>
                    <a:pt x="10035" y="5269"/>
                    <a:pt x="11542" y="4080"/>
                  </a:cubicBezTo>
                  <a:cubicBezTo>
                    <a:pt x="11919" y="3782"/>
                    <a:pt x="12276" y="3504"/>
                    <a:pt x="12613" y="3247"/>
                  </a:cubicBezTo>
                  <a:cubicBezTo>
                    <a:pt x="12950" y="2989"/>
                    <a:pt x="13287" y="2791"/>
                    <a:pt x="13605" y="2572"/>
                  </a:cubicBezTo>
                  <a:cubicBezTo>
                    <a:pt x="13902" y="2374"/>
                    <a:pt x="14180" y="2156"/>
                    <a:pt x="14457" y="1997"/>
                  </a:cubicBezTo>
                  <a:cubicBezTo>
                    <a:pt x="14735" y="1839"/>
                    <a:pt x="14973" y="1680"/>
                    <a:pt x="15211" y="1541"/>
                  </a:cubicBezTo>
                  <a:cubicBezTo>
                    <a:pt x="16123" y="946"/>
                    <a:pt x="16778" y="629"/>
                    <a:pt x="17154" y="391"/>
                  </a:cubicBezTo>
                  <a:cubicBezTo>
                    <a:pt x="17531" y="173"/>
                    <a:pt x="17670" y="54"/>
                    <a:pt x="17650" y="14"/>
                  </a:cubicBezTo>
                  <a:cubicBezTo>
                    <a:pt x="17646" y="5"/>
                    <a:pt x="17633" y="0"/>
                    <a:pt x="176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31"/>
            <p:cNvSpPr/>
            <p:nvPr/>
          </p:nvSpPr>
          <p:spPr>
            <a:xfrm>
              <a:off x="5391775" y="4256275"/>
              <a:ext cx="747175" cy="496225"/>
            </a:xfrm>
            <a:custGeom>
              <a:rect b="b" l="l" r="r" t="t"/>
              <a:pathLst>
                <a:path extrusionOk="0" h="19849" w="29887">
                  <a:moveTo>
                    <a:pt x="29838" y="1"/>
                  </a:moveTo>
                  <a:cubicBezTo>
                    <a:pt x="29787" y="1"/>
                    <a:pt x="29626" y="146"/>
                    <a:pt x="29272" y="518"/>
                  </a:cubicBezTo>
                  <a:cubicBezTo>
                    <a:pt x="29074" y="716"/>
                    <a:pt x="28836" y="974"/>
                    <a:pt x="28518" y="1311"/>
                  </a:cubicBezTo>
                  <a:cubicBezTo>
                    <a:pt x="28221" y="1668"/>
                    <a:pt x="27824" y="2045"/>
                    <a:pt x="27368" y="2541"/>
                  </a:cubicBezTo>
                  <a:cubicBezTo>
                    <a:pt x="26436" y="3513"/>
                    <a:pt x="25147" y="4782"/>
                    <a:pt x="23382" y="6368"/>
                  </a:cubicBezTo>
                  <a:cubicBezTo>
                    <a:pt x="22926" y="6745"/>
                    <a:pt x="22450" y="7161"/>
                    <a:pt x="21934" y="7598"/>
                  </a:cubicBezTo>
                  <a:cubicBezTo>
                    <a:pt x="21419" y="8014"/>
                    <a:pt x="20864" y="8451"/>
                    <a:pt x="20269" y="8926"/>
                  </a:cubicBezTo>
                  <a:cubicBezTo>
                    <a:pt x="19674" y="9383"/>
                    <a:pt x="19039" y="9839"/>
                    <a:pt x="18365" y="10334"/>
                  </a:cubicBezTo>
                  <a:cubicBezTo>
                    <a:pt x="17691" y="10810"/>
                    <a:pt x="16977" y="11326"/>
                    <a:pt x="16203" y="11822"/>
                  </a:cubicBezTo>
                  <a:cubicBezTo>
                    <a:pt x="13149" y="13825"/>
                    <a:pt x="10512" y="15193"/>
                    <a:pt x="8370" y="16244"/>
                  </a:cubicBezTo>
                  <a:cubicBezTo>
                    <a:pt x="7279" y="16740"/>
                    <a:pt x="6347" y="17196"/>
                    <a:pt x="5494" y="17553"/>
                  </a:cubicBezTo>
                  <a:cubicBezTo>
                    <a:pt x="5078" y="17732"/>
                    <a:pt x="4681" y="17890"/>
                    <a:pt x="4324" y="18049"/>
                  </a:cubicBezTo>
                  <a:cubicBezTo>
                    <a:pt x="3947" y="18208"/>
                    <a:pt x="3610" y="18326"/>
                    <a:pt x="3293" y="18465"/>
                  </a:cubicBezTo>
                  <a:cubicBezTo>
                    <a:pt x="2063" y="18961"/>
                    <a:pt x="1211" y="19259"/>
                    <a:pt x="715" y="19477"/>
                  </a:cubicBezTo>
                  <a:cubicBezTo>
                    <a:pt x="199" y="19675"/>
                    <a:pt x="1" y="19794"/>
                    <a:pt x="21" y="19834"/>
                  </a:cubicBezTo>
                  <a:cubicBezTo>
                    <a:pt x="26" y="19843"/>
                    <a:pt x="41" y="19848"/>
                    <a:pt x="69" y="19848"/>
                  </a:cubicBezTo>
                  <a:cubicBezTo>
                    <a:pt x="157" y="19848"/>
                    <a:pt x="369" y="19800"/>
                    <a:pt x="774" y="19695"/>
                  </a:cubicBezTo>
                  <a:cubicBezTo>
                    <a:pt x="1310" y="19536"/>
                    <a:pt x="2182" y="19318"/>
                    <a:pt x="3452" y="18842"/>
                  </a:cubicBezTo>
                  <a:cubicBezTo>
                    <a:pt x="3769" y="18743"/>
                    <a:pt x="4106" y="18604"/>
                    <a:pt x="4483" y="18485"/>
                  </a:cubicBezTo>
                  <a:cubicBezTo>
                    <a:pt x="4860" y="18326"/>
                    <a:pt x="5256" y="18168"/>
                    <a:pt x="5693" y="17989"/>
                  </a:cubicBezTo>
                  <a:cubicBezTo>
                    <a:pt x="6545" y="17672"/>
                    <a:pt x="7497" y="17236"/>
                    <a:pt x="8608" y="16740"/>
                  </a:cubicBezTo>
                  <a:cubicBezTo>
                    <a:pt x="10769" y="15709"/>
                    <a:pt x="13427" y="14340"/>
                    <a:pt x="16540" y="12318"/>
                  </a:cubicBezTo>
                  <a:cubicBezTo>
                    <a:pt x="17314" y="11802"/>
                    <a:pt x="18028" y="11286"/>
                    <a:pt x="18722" y="10810"/>
                  </a:cubicBezTo>
                  <a:cubicBezTo>
                    <a:pt x="19396" y="10315"/>
                    <a:pt x="20031" y="9839"/>
                    <a:pt x="20626" y="9383"/>
                  </a:cubicBezTo>
                  <a:cubicBezTo>
                    <a:pt x="21220" y="8907"/>
                    <a:pt x="21776" y="8451"/>
                    <a:pt x="22291" y="8034"/>
                  </a:cubicBezTo>
                  <a:cubicBezTo>
                    <a:pt x="22807" y="7578"/>
                    <a:pt x="23283" y="7161"/>
                    <a:pt x="23739" y="6765"/>
                  </a:cubicBezTo>
                  <a:cubicBezTo>
                    <a:pt x="25504" y="5139"/>
                    <a:pt x="26773" y="3850"/>
                    <a:pt x="27666" y="2818"/>
                  </a:cubicBezTo>
                  <a:cubicBezTo>
                    <a:pt x="28102" y="2303"/>
                    <a:pt x="28499" y="1906"/>
                    <a:pt x="28776" y="1529"/>
                  </a:cubicBezTo>
                  <a:cubicBezTo>
                    <a:pt x="29054" y="1172"/>
                    <a:pt x="29272" y="895"/>
                    <a:pt x="29451" y="657"/>
                  </a:cubicBezTo>
                  <a:cubicBezTo>
                    <a:pt x="29768" y="221"/>
                    <a:pt x="29887" y="22"/>
                    <a:pt x="29847" y="2"/>
                  </a:cubicBezTo>
                  <a:cubicBezTo>
                    <a:pt x="29845" y="1"/>
                    <a:pt x="29842" y="1"/>
                    <a:pt x="29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31"/>
            <p:cNvSpPr/>
            <p:nvPr/>
          </p:nvSpPr>
          <p:spPr>
            <a:xfrm>
              <a:off x="5174625" y="4526650"/>
              <a:ext cx="423425" cy="454575"/>
            </a:xfrm>
            <a:custGeom>
              <a:rect b="b" l="l" r="r" t="t"/>
              <a:pathLst>
                <a:path extrusionOk="0" h="18183" w="16937">
                  <a:moveTo>
                    <a:pt x="16871" y="1"/>
                  </a:moveTo>
                  <a:cubicBezTo>
                    <a:pt x="16801" y="1"/>
                    <a:pt x="16659" y="53"/>
                    <a:pt x="16401" y="174"/>
                  </a:cubicBezTo>
                  <a:cubicBezTo>
                    <a:pt x="16044" y="352"/>
                    <a:pt x="15489" y="630"/>
                    <a:pt x="14696" y="1146"/>
                  </a:cubicBezTo>
                  <a:cubicBezTo>
                    <a:pt x="14498" y="1265"/>
                    <a:pt x="14299" y="1403"/>
                    <a:pt x="14061" y="1542"/>
                  </a:cubicBezTo>
                  <a:cubicBezTo>
                    <a:pt x="13823" y="1701"/>
                    <a:pt x="13585" y="1860"/>
                    <a:pt x="13308" y="2058"/>
                  </a:cubicBezTo>
                  <a:cubicBezTo>
                    <a:pt x="12792" y="2415"/>
                    <a:pt x="12197" y="2851"/>
                    <a:pt x="11543" y="3347"/>
                  </a:cubicBezTo>
                  <a:cubicBezTo>
                    <a:pt x="10214" y="4378"/>
                    <a:pt x="8627" y="5747"/>
                    <a:pt x="6862" y="7611"/>
                  </a:cubicBezTo>
                  <a:cubicBezTo>
                    <a:pt x="6426" y="8067"/>
                    <a:pt x="6030" y="8543"/>
                    <a:pt x="5633" y="8979"/>
                  </a:cubicBezTo>
                  <a:cubicBezTo>
                    <a:pt x="5276" y="9415"/>
                    <a:pt x="4919" y="9852"/>
                    <a:pt x="4582" y="10248"/>
                  </a:cubicBezTo>
                  <a:cubicBezTo>
                    <a:pt x="4265" y="10665"/>
                    <a:pt x="3967" y="11061"/>
                    <a:pt x="3689" y="11438"/>
                  </a:cubicBezTo>
                  <a:cubicBezTo>
                    <a:pt x="3412" y="11835"/>
                    <a:pt x="3174" y="12192"/>
                    <a:pt x="2936" y="12529"/>
                  </a:cubicBezTo>
                  <a:cubicBezTo>
                    <a:pt x="2004" y="13937"/>
                    <a:pt x="1389" y="15028"/>
                    <a:pt x="973" y="15880"/>
                  </a:cubicBezTo>
                  <a:cubicBezTo>
                    <a:pt x="536" y="16713"/>
                    <a:pt x="298" y="17288"/>
                    <a:pt x="179" y="17645"/>
                  </a:cubicBezTo>
                  <a:cubicBezTo>
                    <a:pt x="40" y="18002"/>
                    <a:pt x="1" y="18161"/>
                    <a:pt x="40" y="18181"/>
                  </a:cubicBezTo>
                  <a:cubicBezTo>
                    <a:pt x="43" y="18182"/>
                    <a:pt x="46" y="18183"/>
                    <a:pt x="50" y="18183"/>
                  </a:cubicBezTo>
                  <a:cubicBezTo>
                    <a:pt x="95" y="18183"/>
                    <a:pt x="193" y="18058"/>
                    <a:pt x="378" y="17744"/>
                  </a:cubicBezTo>
                  <a:cubicBezTo>
                    <a:pt x="576" y="17427"/>
                    <a:pt x="854" y="16872"/>
                    <a:pt x="1330" y="16079"/>
                  </a:cubicBezTo>
                  <a:cubicBezTo>
                    <a:pt x="1786" y="15266"/>
                    <a:pt x="2440" y="14214"/>
                    <a:pt x="3372" y="12846"/>
                  </a:cubicBezTo>
                  <a:cubicBezTo>
                    <a:pt x="3610" y="12509"/>
                    <a:pt x="3868" y="12152"/>
                    <a:pt x="4146" y="11775"/>
                  </a:cubicBezTo>
                  <a:cubicBezTo>
                    <a:pt x="4423" y="11418"/>
                    <a:pt x="4721" y="11022"/>
                    <a:pt x="5038" y="10625"/>
                  </a:cubicBezTo>
                  <a:cubicBezTo>
                    <a:pt x="5375" y="10228"/>
                    <a:pt x="5712" y="9792"/>
                    <a:pt x="6089" y="9356"/>
                  </a:cubicBezTo>
                  <a:cubicBezTo>
                    <a:pt x="6466" y="8939"/>
                    <a:pt x="6862" y="8463"/>
                    <a:pt x="7299" y="8007"/>
                  </a:cubicBezTo>
                  <a:cubicBezTo>
                    <a:pt x="9044" y="6163"/>
                    <a:pt x="10591" y="4814"/>
                    <a:pt x="11880" y="3783"/>
                  </a:cubicBezTo>
                  <a:cubicBezTo>
                    <a:pt x="12514" y="3268"/>
                    <a:pt x="13090" y="2811"/>
                    <a:pt x="13605" y="2455"/>
                  </a:cubicBezTo>
                  <a:cubicBezTo>
                    <a:pt x="13863" y="2256"/>
                    <a:pt x="14101" y="2078"/>
                    <a:pt x="14319" y="1919"/>
                  </a:cubicBezTo>
                  <a:cubicBezTo>
                    <a:pt x="14537" y="1760"/>
                    <a:pt x="14736" y="1622"/>
                    <a:pt x="14934" y="1483"/>
                  </a:cubicBezTo>
                  <a:cubicBezTo>
                    <a:pt x="15687" y="947"/>
                    <a:pt x="16203" y="610"/>
                    <a:pt x="16520" y="372"/>
                  </a:cubicBezTo>
                  <a:cubicBezTo>
                    <a:pt x="16818" y="154"/>
                    <a:pt x="16937" y="35"/>
                    <a:pt x="16917" y="15"/>
                  </a:cubicBezTo>
                  <a:cubicBezTo>
                    <a:pt x="16908" y="6"/>
                    <a:pt x="16893" y="1"/>
                    <a:pt x="168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31"/>
            <p:cNvSpPr/>
            <p:nvPr/>
          </p:nvSpPr>
          <p:spPr>
            <a:xfrm>
              <a:off x="5063575" y="4594325"/>
              <a:ext cx="206775" cy="374450"/>
            </a:xfrm>
            <a:custGeom>
              <a:rect b="b" l="l" r="r" t="t"/>
              <a:pathLst>
                <a:path extrusionOk="0" h="14978" w="8271">
                  <a:moveTo>
                    <a:pt x="8216" y="1"/>
                  </a:moveTo>
                  <a:cubicBezTo>
                    <a:pt x="8177" y="1"/>
                    <a:pt x="8078" y="50"/>
                    <a:pt x="7893" y="184"/>
                  </a:cubicBezTo>
                  <a:cubicBezTo>
                    <a:pt x="7675" y="342"/>
                    <a:pt x="7338" y="600"/>
                    <a:pt x="6882" y="1056"/>
                  </a:cubicBezTo>
                  <a:cubicBezTo>
                    <a:pt x="6763" y="1175"/>
                    <a:pt x="6624" y="1294"/>
                    <a:pt x="6485" y="1433"/>
                  </a:cubicBezTo>
                  <a:cubicBezTo>
                    <a:pt x="6366" y="1572"/>
                    <a:pt x="6228" y="1731"/>
                    <a:pt x="6069" y="1889"/>
                  </a:cubicBezTo>
                  <a:cubicBezTo>
                    <a:pt x="5772" y="2207"/>
                    <a:pt x="5434" y="2583"/>
                    <a:pt x="5058" y="3040"/>
                  </a:cubicBezTo>
                  <a:cubicBezTo>
                    <a:pt x="4344" y="3932"/>
                    <a:pt x="3491" y="5102"/>
                    <a:pt x="2618" y="6669"/>
                  </a:cubicBezTo>
                  <a:cubicBezTo>
                    <a:pt x="1746" y="8215"/>
                    <a:pt x="1210" y="9564"/>
                    <a:pt x="853" y="10655"/>
                  </a:cubicBezTo>
                  <a:cubicBezTo>
                    <a:pt x="496" y="11765"/>
                    <a:pt x="278" y="12618"/>
                    <a:pt x="179" y="13253"/>
                  </a:cubicBezTo>
                  <a:cubicBezTo>
                    <a:pt x="40" y="13887"/>
                    <a:pt x="20" y="14324"/>
                    <a:pt x="1" y="14601"/>
                  </a:cubicBezTo>
                  <a:cubicBezTo>
                    <a:pt x="1" y="14859"/>
                    <a:pt x="20" y="14958"/>
                    <a:pt x="60" y="14978"/>
                  </a:cubicBezTo>
                  <a:cubicBezTo>
                    <a:pt x="100" y="14978"/>
                    <a:pt x="159" y="14879"/>
                    <a:pt x="239" y="14621"/>
                  </a:cubicBezTo>
                  <a:cubicBezTo>
                    <a:pt x="318" y="14383"/>
                    <a:pt x="397" y="13967"/>
                    <a:pt x="576" y="13352"/>
                  </a:cubicBezTo>
                  <a:cubicBezTo>
                    <a:pt x="734" y="12737"/>
                    <a:pt x="992" y="11904"/>
                    <a:pt x="1369" y="10833"/>
                  </a:cubicBezTo>
                  <a:cubicBezTo>
                    <a:pt x="1746" y="9782"/>
                    <a:pt x="2281" y="8473"/>
                    <a:pt x="3134" y="6946"/>
                  </a:cubicBezTo>
                  <a:cubicBezTo>
                    <a:pt x="4859" y="3912"/>
                    <a:pt x="6347" y="2306"/>
                    <a:pt x="7180" y="1354"/>
                  </a:cubicBezTo>
                  <a:cubicBezTo>
                    <a:pt x="7596" y="858"/>
                    <a:pt x="7893" y="561"/>
                    <a:pt x="8052" y="342"/>
                  </a:cubicBezTo>
                  <a:cubicBezTo>
                    <a:pt x="8211" y="144"/>
                    <a:pt x="8270" y="45"/>
                    <a:pt x="8231" y="5"/>
                  </a:cubicBezTo>
                  <a:cubicBezTo>
                    <a:pt x="8228" y="2"/>
                    <a:pt x="8223" y="1"/>
                    <a:pt x="8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31"/>
            <p:cNvSpPr/>
            <p:nvPr/>
          </p:nvSpPr>
          <p:spPr>
            <a:xfrm>
              <a:off x="4837000" y="4640025"/>
              <a:ext cx="88275" cy="313400"/>
            </a:xfrm>
            <a:custGeom>
              <a:rect b="b" l="l" r="r" t="t"/>
              <a:pathLst>
                <a:path extrusionOk="0" h="12536" w="3531">
                  <a:moveTo>
                    <a:pt x="3461" y="1"/>
                  </a:moveTo>
                  <a:cubicBezTo>
                    <a:pt x="3374" y="1"/>
                    <a:pt x="3154" y="234"/>
                    <a:pt x="2698" y="1053"/>
                  </a:cubicBezTo>
                  <a:cubicBezTo>
                    <a:pt x="2222" y="1906"/>
                    <a:pt x="1468" y="3393"/>
                    <a:pt x="754" y="5991"/>
                  </a:cubicBezTo>
                  <a:cubicBezTo>
                    <a:pt x="80" y="8589"/>
                    <a:pt x="20" y="10255"/>
                    <a:pt x="1" y="11246"/>
                  </a:cubicBezTo>
                  <a:cubicBezTo>
                    <a:pt x="1" y="12218"/>
                    <a:pt x="80" y="12535"/>
                    <a:pt x="159" y="12535"/>
                  </a:cubicBezTo>
                  <a:cubicBezTo>
                    <a:pt x="258" y="12535"/>
                    <a:pt x="318" y="12218"/>
                    <a:pt x="417" y="11266"/>
                  </a:cubicBezTo>
                  <a:cubicBezTo>
                    <a:pt x="536" y="10314"/>
                    <a:pt x="655" y="8688"/>
                    <a:pt x="1329" y="6149"/>
                  </a:cubicBezTo>
                  <a:cubicBezTo>
                    <a:pt x="2023" y="3611"/>
                    <a:pt x="2698" y="2124"/>
                    <a:pt x="3075" y="1231"/>
                  </a:cubicBezTo>
                  <a:cubicBezTo>
                    <a:pt x="3451" y="359"/>
                    <a:pt x="3531" y="41"/>
                    <a:pt x="3471" y="2"/>
                  </a:cubicBezTo>
                  <a:cubicBezTo>
                    <a:pt x="3468" y="1"/>
                    <a:pt x="3465" y="1"/>
                    <a:pt x="3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31"/>
            <p:cNvSpPr/>
            <p:nvPr/>
          </p:nvSpPr>
          <p:spPr>
            <a:xfrm>
              <a:off x="4542025" y="4186075"/>
              <a:ext cx="291525" cy="384100"/>
            </a:xfrm>
            <a:custGeom>
              <a:rect b="b" l="l" r="r" t="t"/>
              <a:pathLst>
                <a:path extrusionOk="0" h="15364" w="11661">
                  <a:moveTo>
                    <a:pt x="11603" y="0"/>
                  </a:moveTo>
                  <a:cubicBezTo>
                    <a:pt x="11547" y="0"/>
                    <a:pt x="11443" y="55"/>
                    <a:pt x="11244" y="193"/>
                  </a:cubicBezTo>
                  <a:cubicBezTo>
                    <a:pt x="10987" y="351"/>
                    <a:pt x="10610" y="629"/>
                    <a:pt x="10055" y="1085"/>
                  </a:cubicBezTo>
                  <a:cubicBezTo>
                    <a:pt x="8944" y="2017"/>
                    <a:pt x="7080" y="3643"/>
                    <a:pt x="4641" y="6777"/>
                  </a:cubicBezTo>
                  <a:cubicBezTo>
                    <a:pt x="3431" y="8363"/>
                    <a:pt x="2598" y="9732"/>
                    <a:pt x="1963" y="10862"/>
                  </a:cubicBezTo>
                  <a:cubicBezTo>
                    <a:pt x="1329" y="11972"/>
                    <a:pt x="912" y="12865"/>
                    <a:pt x="635" y="13519"/>
                  </a:cubicBezTo>
                  <a:cubicBezTo>
                    <a:pt x="337" y="14194"/>
                    <a:pt x="178" y="14650"/>
                    <a:pt x="99" y="14927"/>
                  </a:cubicBezTo>
                  <a:cubicBezTo>
                    <a:pt x="20" y="15225"/>
                    <a:pt x="0" y="15344"/>
                    <a:pt x="40" y="15364"/>
                  </a:cubicBezTo>
                  <a:cubicBezTo>
                    <a:pt x="79" y="15364"/>
                    <a:pt x="159" y="15284"/>
                    <a:pt x="317" y="15026"/>
                  </a:cubicBezTo>
                  <a:cubicBezTo>
                    <a:pt x="456" y="14769"/>
                    <a:pt x="674" y="14332"/>
                    <a:pt x="1011" y="13698"/>
                  </a:cubicBezTo>
                  <a:cubicBezTo>
                    <a:pt x="1329" y="13063"/>
                    <a:pt x="1785" y="12230"/>
                    <a:pt x="2439" y="11120"/>
                  </a:cubicBezTo>
                  <a:cubicBezTo>
                    <a:pt x="3074" y="10029"/>
                    <a:pt x="3927" y="8700"/>
                    <a:pt x="5116" y="7134"/>
                  </a:cubicBezTo>
                  <a:cubicBezTo>
                    <a:pt x="7516" y="4040"/>
                    <a:pt x="9301" y="2394"/>
                    <a:pt x="10332" y="1402"/>
                  </a:cubicBezTo>
                  <a:cubicBezTo>
                    <a:pt x="10848" y="887"/>
                    <a:pt x="11185" y="569"/>
                    <a:pt x="11383" y="351"/>
                  </a:cubicBezTo>
                  <a:cubicBezTo>
                    <a:pt x="11601" y="133"/>
                    <a:pt x="11661" y="34"/>
                    <a:pt x="11641" y="14"/>
                  </a:cubicBezTo>
                  <a:cubicBezTo>
                    <a:pt x="11632" y="5"/>
                    <a:pt x="11620" y="0"/>
                    <a:pt x="116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1"/>
            <p:cNvSpPr/>
            <p:nvPr/>
          </p:nvSpPr>
          <p:spPr>
            <a:xfrm>
              <a:off x="2885100" y="4460500"/>
              <a:ext cx="90750" cy="440375"/>
            </a:xfrm>
            <a:custGeom>
              <a:rect b="b" l="l" r="r" t="t"/>
              <a:pathLst>
                <a:path extrusionOk="0" h="17615" w="3630">
                  <a:moveTo>
                    <a:pt x="3597" y="1"/>
                  </a:moveTo>
                  <a:cubicBezTo>
                    <a:pt x="3554" y="1"/>
                    <a:pt x="3473" y="85"/>
                    <a:pt x="3312" y="282"/>
                  </a:cubicBezTo>
                  <a:cubicBezTo>
                    <a:pt x="3154" y="520"/>
                    <a:pt x="2916" y="876"/>
                    <a:pt x="2599" y="1491"/>
                  </a:cubicBezTo>
                  <a:cubicBezTo>
                    <a:pt x="2519" y="1650"/>
                    <a:pt x="2420" y="1809"/>
                    <a:pt x="2341" y="1987"/>
                  </a:cubicBezTo>
                  <a:cubicBezTo>
                    <a:pt x="2261" y="2165"/>
                    <a:pt x="2162" y="2364"/>
                    <a:pt x="2063" y="2582"/>
                  </a:cubicBezTo>
                  <a:cubicBezTo>
                    <a:pt x="1865" y="2998"/>
                    <a:pt x="1686" y="3494"/>
                    <a:pt x="1468" y="4069"/>
                  </a:cubicBezTo>
                  <a:cubicBezTo>
                    <a:pt x="1052" y="5200"/>
                    <a:pt x="615" y="6667"/>
                    <a:pt x="318" y="8512"/>
                  </a:cubicBezTo>
                  <a:cubicBezTo>
                    <a:pt x="40" y="10356"/>
                    <a:pt x="1" y="11883"/>
                    <a:pt x="40" y="13093"/>
                  </a:cubicBezTo>
                  <a:cubicBezTo>
                    <a:pt x="80" y="13687"/>
                    <a:pt x="120" y="14223"/>
                    <a:pt x="179" y="14679"/>
                  </a:cubicBezTo>
                  <a:cubicBezTo>
                    <a:pt x="219" y="14917"/>
                    <a:pt x="239" y="15135"/>
                    <a:pt x="258" y="15333"/>
                  </a:cubicBezTo>
                  <a:cubicBezTo>
                    <a:pt x="298" y="15532"/>
                    <a:pt x="318" y="15710"/>
                    <a:pt x="358" y="15889"/>
                  </a:cubicBezTo>
                  <a:cubicBezTo>
                    <a:pt x="477" y="16563"/>
                    <a:pt x="596" y="16979"/>
                    <a:pt x="695" y="17257"/>
                  </a:cubicBezTo>
                  <a:cubicBezTo>
                    <a:pt x="774" y="17515"/>
                    <a:pt x="834" y="17614"/>
                    <a:pt x="873" y="17614"/>
                  </a:cubicBezTo>
                  <a:cubicBezTo>
                    <a:pt x="913" y="17594"/>
                    <a:pt x="933" y="17475"/>
                    <a:pt x="913" y="17198"/>
                  </a:cubicBezTo>
                  <a:cubicBezTo>
                    <a:pt x="893" y="16940"/>
                    <a:pt x="834" y="16484"/>
                    <a:pt x="774" y="15829"/>
                  </a:cubicBezTo>
                  <a:cubicBezTo>
                    <a:pt x="754" y="15651"/>
                    <a:pt x="734" y="15472"/>
                    <a:pt x="715" y="15274"/>
                  </a:cubicBezTo>
                  <a:cubicBezTo>
                    <a:pt x="695" y="15076"/>
                    <a:pt x="695" y="14877"/>
                    <a:pt x="675" y="14639"/>
                  </a:cubicBezTo>
                  <a:cubicBezTo>
                    <a:pt x="615" y="14183"/>
                    <a:pt x="615" y="13668"/>
                    <a:pt x="596" y="13073"/>
                  </a:cubicBezTo>
                  <a:cubicBezTo>
                    <a:pt x="576" y="11883"/>
                    <a:pt x="615" y="10415"/>
                    <a:pt x="913" y="8611"/>
                  </a:cubicBezTo>
                  <a:cubicBezTo>
                    <a:pt x="1508" y="4982"/>
                    <a:pt x="2460" y="2919"/>
                    <a:pt x="2975" y="1670"/>
                  </a:cubicBezTo>
                  <a:cubicBezTo>
                    <a:pt x="3233" y="1055"/>
                    <a:pt x="3431" y="658"/>
                    <a:pt x="3531" y="401"/>
                  </a:cubicBezTo>
                  <a:cubicBezTo>
                    <a:pt x="3630" y="123"/>
                    <a:pt x="3630" y="24"/>
                    <a:pt x="3610" y="4"/>
                  </a:cubicBezTo>
                  <a:cubicBezTo>
                    <a:pt x="3606" y="2"/>
                    <a:pt x="3602" y="1"/>
                    <a:pt x="35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1"/>
            <p:cNvSpPr/>
            <p:nvPr/>
          </p:nvSpPr>
          <p:spPr>
            <a:xfrm>
              <a:off x="3262900" y="4239875"/>
              <a:ext cx="173550" cy="400200"/>
            </a:xfrm>
            <a:custGeom>
              <a:rect b="b" l="l" r="r" t="t"/>
              <a:pathLst>
                <a:path extrusionOk="0" h="16008" w="6942">
                  <a:moveTo>
                    <a:pt x="6869" y="1"/>
                  </a:moveTo>
                  <a:cubicBezTo>
                    <a:pt x="6785" y="1"/>
                    <a:pt x="6463" y="323"/>
                    <a:pt x="5771" y="1333"/>
                  </a:cubicBezTo>
                  <a:cubicBezTo>
                    <a:pt x="5037" y="2404"/>
                    <a:pt x="3808" y="4268"/>
                    <a:pt x="2400" y="7560"/>
                  </a:cubicBezTo>
                  <a:cubicBezTo>
                    <a:pt x="992" y="10852"/>
                    <a:pt x="496" y="13013"/>
                    <a:pt x="218" y="14282"/>
                  </a:cubicBezTo>
                  <a:cubicBezTo>
                    <a:pt x="99" y="14937"/>
                    <a:pt x="40" y="15353"/>
                    <a:pt x="20" y="15631"/>
                  </a:cubicBezTo>
                  <a:cubicBezTo>
                    <a:pt x="0" y="15889"/>
                    <a:pt x="0" y="16008"/>
                    <a:pt x="60" y="16008"/>
                  </a:cubicBezTo>
                  <a:cubicBezTo>
                    <a:pt x="99" y="16008"/>
                    <a:pt x="159" y="15928"/>
                    <a:pt x="238" y="15671"/>
                  </a:cubicBezTo>
                  <a:cubicBezTo>
                    <a:pt x="337" y="15433"/>
                    <a:pt x="456" y="15016"/>
                    <a:pt x="635" y="14382"/>
                  </a:cubicBezTo>
                  <a:cubicBezTo>
                    <a:pt x="1012" y="13152"/>
                    <a:pt x="1547" y="11030"/>
                    <a:pt x="2935" y="7778"/>
                  </a:cubicBezTo>
                  <a:cubicBezTo>
                    <a:pt x="4343" y="4545"/>
                    <a:pt x="5474" y="2681"/>
                    <a:pt x="6108" y="1551"/>
                  </a:cubicBezTo>
                  <a:cubicBezTo>
                    <a:pt x="6763" y="440"/>
                    <a:pt x="6941" y="63"/>
                    <a:pt x="6882" y="4"/>
                  </a:cubicBezTo>
                  <a:cubicBezTo>
                    <a:pt x="6878" y="2"/>
                    <a:pt x="6874" y="1"/>
                    <a:pt x="68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31"/>
            <p:cNvSpPr/>
            <p:nvPr/>
          </p:nvSpPr>
          <p:spPr>
            <a:xfrm>
              <a:off x="3131500" y="4538400"/>
              <a:ext cx="29775" cy="187950"/>
            </a:xfrm>
            <a:custGeom>
              <a:rect b="b" l="l" r="r" t="t"/>
              <a:pathLst>
                <a:path extrusionOk="0" h="7518" w="1191">
                  <a:moveTo>
                    <a:pt x="946" y="1"/>
                  </a:moveTo>
                  <a:cubicBezTo>
                    <a:pt x="789" y="1"/>
                    <a:pt x="592" y="717"/>
                    <a:pt x="298" y="3730"/>
                  </a:cubicBezTo>
                  <a:cubicBezTo>
                    <a:pt x="1" y="6784"/>
                    <a:pt x="80" y="7498"/>
                    <a:pt x="239" y="7517"/>
                  </a:cubicBezTo>
                  <a:cubicBezTo>
                    <a:pt x="241" y="7518"/>
                    <a:pt x="243" y="7518"/>
                    <a:pt x="245" y="7518"/>
                  </a:cubicBezTo>
                  <a:cubicBezTo>
                    <a:pt x="403" y="7518"/>
                    <a:pt x="600" y="6783"/>
                    <a:pt x="893" y="3789"/>
                  </a:cubicBezTo>
                  <a:cubicBezTo>
                    <a:pt x="1191" y="735"/>
                    <a:pt x="1131" y="21"/>
                    <a:pt x="953" y="1"/>
                  </a:cubicBezTo>
                  <a:cubicBezTo>
                    <a:pt x="951" y="1"/>
                    <a:pt x="948" y="1"/>
                    <a:pt x="9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1"/>
            <p:cNvSpPr/>
            <p:nvPr/>
          </p:nvSpPr>
          <p:spPr>
            <a:xfrm>
              <a:off x="3458225" y="4240875"/>
              <a:ext cx="205775" cy="563800"/>
            </a:xfrm>
            <a:custGeom>
              <a:rect b="b" l="l" r="r" t="t"/>
              <a:pathLst>
                <a:path extrusionOk="0" h="22552" w="8231">
                  <a:moveTo>
                    <a:pt x="8197" y="1"/>
                  </a:moveTo>
                  <a:cubicBezTo>
                    <a:pt x="8147" y="1"/>
                    <a:pt x="8027" y="88"/>
                    <a:pt x="7794" y="321"/>
                  </a:cubicBezTo>
                  <a:cubicBezTo>
                    <a:pt x="7537" y="599"/>
                    <a:pt x="7100" y="1035"/>
                    <a:pt x="6545" y="1749"/>
                  </a:cubicBezTo>
                  <a:cubicBezTo>
                    <a:pt x="6406" y="1947"/>
                    <a:pt x="6267" y="2126"/>
                    <a:pt x="6089" y="2344"/>
                  </a:cubicBezTo>
                  <a:cubicBezTo>
                    <a:pt x="5930" y="2562"/>
                    <a:pt x="5772" y="2800"/>
                    <a:pt x="5593" y="3058"/>
                  </a:cubicBezTo>
                  <a:cubicBezTo>
                    <a:pt x="5216" y="3573"/>
                    <a:pt x="4859" y="4168"/>
                    <a:pt x="4423" y="4862"/>
                  </a:cubicBezTo>
                  <a:cubicBezTo>
                    <a:pt x="3610" y="6270"/>
                    <a:pt x="2658" y="8075"/>
                    <a:pt x="1805" y="10415"/>
                  </a:cubicBezTo>
                  <a:cubicBezTo>
                    <a:pt x="1587" y="11010"/>
                    <a:pt x="1409" y="11585"/>
                    <a:pt x="1250" y="12121"/>
                  </a:cubicBezTo>
                  <a:cubicBezTo>
                    <a:pt x="1091" y="12676"/>
                    <a:pt x="933" y="13191"/>
                    <a:pt x="814" y="13687"/>
                  </a:cubicBezTo>
                  <a:cubicBezTo>
                    <a:pt x="715" y="14183"/>
                    <a:pt x="596" y="14659"/>
                    <a:pt x="516" y="15115"/>
                  </a:cubicBezTo>
                  <a:cubicBezTo>
                    <a:pt x="437" y="15551"/>
                    <a:pt x="358" y="15988"/>
                    <a:pt x="298" y="16384"/>
                  </a:cubicBezTo>
                  <a:cubicBezTo>
                    <a:pt x="239" y="16781"/>
                    <a:pt x="199" y="17178"/>
                    <a:pt x="159" y="17515"/>
                  </a:cubicBezTo>
                  <a:cubicBezTo>
                    <a:pt x="139" y="17693"/>
                    <a:pt x="120" y="17872"/>
                    <a:pt x="100" y="18030"/>
                  </a:cubicBezTo>
                  <a:cubicBezTo>
                    <a:pt x="80" y="18209"/>
                    <a:pt x="80" y="18367"/>
                    <a:pt x="60" y="18526"/>
                  </a:cubicBezTo>
                  <a:cubicBezTo>
                    <a:pt x="40" y="18843"/>
                    <a:pt x="40" y="19121"/>
                    <a:pt x="20" y="19399"/>
                  </a:cubicBezTo>
                  <a:cubicBezTo>
                    <a:pt x="1" y="19656"/>
                    <a:pt x="1" y="19914"/>
                    <a:pt x="1" y="20132"/>
                  </a:cubicBezTo>
                  <a:cubicBezTo>
                    <a:pt x="1" y="21064"/>
                    <a:pt x="60" y="21659"/>
                    <a:pt x="100" y="22036"/>
                  </a:cubicBezTo>
                  <a:cubicBezTo>
                    <a:pt x="139" y="22393"/>
                    <a:pt x="179" y="22552"/>
                    <a:pt x="219" y="22552"/>
                  </a:cubicBezTo>
                  <a:cubicBezTo>
                    <a:pt x="258" y="22552"/>
                    <a:pt x="298" y="22393"/>
                    <a:pt x="318" y="22016"/>
                  </a:cubicBezTo>
                  <a:cubicBezTo>
                    <a:pt x="358" y="21659"/>
                    <a:pt x="358" y="21064"/>
                    <a:pt x="417" y="20152"/>
                  </a:cubicBezTo>
                  <a:cubicBezTo>
                    <a:pt x="437" y="19934"/>
                    <a:pt x="437" y="19696"/>
                    <a:pt x="477" y="19418"/>
                  </a:cubicBezTo>
                  <a:cubicBezTo>
                    <a:pt x="496" y="19161"/>
                    <a:pt x="516" y="18883"/>
                    <a:pt x="556" y="18566"/>
                  </a:cubicBezTo>
                  <a:cubicBezTo>
                    <a:pt x="576" y="18407"/>
                    <a:pt x="576" y="18248"/>
                    <a:pt x="596" y="18090"/>
                  </a:cubicBezTo>
                  <a:cubicBezTo>
                    <a:pt x="615" y="17931"/>
                    <a:pt x="655" y="17753"/>
                    <a:pt x="675" y="17594"/>
                  </a:cubicBezTo>
                  <a:cubicBezTo>
                    <a:pt x="715" y="17237"/>
                    <a:pt x="774" y="16860"/>
                    <a:pt x="834" y="16464"/>
                  </a:cubicBezTo>
                  <a:cubicBezTo>
                    <a:pt x="913" y="16087"/>
                    <a:pt x="992" y="15670"/>
                    <a:pt x="1072" y="15214"/>
                  </a:cubicBezTo>
                  <a:cubicBezTo>
                    <a:pt x="1151" y="14778"/>
                    <a:pt x="1270" y="14322"/>
                    <a:pt x="1389" y="13826"/>
                  </a:cubicBezTo>
                  <a:cubicBezTo>
                    <a:pt x="1508" y="13350"/>
                    <a:pt x="1666" y="12834"/>
                    <a:pt x="1805" y="12299"/>
                  </a:cubicBezTo>
                  <a:cubicBezTo>
                    <a:pt x="1984" y="11764"/>
                    <a:pt x="2162" y="11208"/>
                    <a:pt x="2361" y="10633"/>
                  </a:cubicBezTo>
                  <a:cubicBezTo>
                    <a:pt x="3213" y="8313"/>
                    <a:pt x="4106" y="6548"/>
                    <a:pt x="4899" y="5140"/>
                  </a:cubicBezTo>
                  <a:cubicBezTo>
                    <a:pt x="5315" y="4466"/>
                    <a:pt x="5653" y="3851"/>
                    <a:pt x="6010" y="3335"/>
                  </a:cubicBezTo>
                  <a:cubicBezTo>
                    <a:pt x="6168" y="3077"/>
                    <a:pt x="6327" y="2840"/>
                    <a:pt x="6466" y="2621"/>
                  </a:cubicBezTo>
                  <a:cubicBezTo>
                    <a:pt x="6624" y="2403"/>
                    <a:pt x="6763" y="2205"/>
                    <a:pt x="6902" y="2007"/>
                  </a:cubicBezTo>
                  <a:cubicBezTo>
                    <a:pt x="7398" y="1253"/>
                    <a:pt x="7755" y="797"/>
                    <a:pt x="7973" y="480"/>
                  </a:cubicBezTo>
                  <a:cubicBezTo>
                    <a:pt x="8171" y="162"/>
                    <a:pt x="8231" y="23"/>
                    <a:pt x="8211" y="4"/>
                  </a:cubicBezTo>
                  <a:cubicBezTo>
                    <a:pt x="8207" y="2"/>
                    <a:pt x="8202" y="1"/>
                    <a:pt x="81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1"/>
            <p:cNvSpPr/>
            <p:nvPr/>
          </p:nvSpPr>
          <p:spPr>
            <a:xfrm>
              <a:off x="3682325" y="4529325"/>
              <a:ext cx="79850" cy="236200"/>
            </a:xfrm>
            <a:custGeom>
              <a:rect b="b" l="l" r="r" t="t"/>
              <a:pathLst>
                <a:path extrusionOk="0" h="9448" w="3194">
                  <a:moveTo>
                    <a:pt x="3143" y="1"/>
                  </a:moveTo>
                  <a:cubicBezTo>
                    <a:pt x="3104" y="1"/>
                    <a:pt x="3048" y="30"/>
                    <a:pt x="2955" y="107"/>
                  </a:cubicBezTo>
                  <a:cubicBezTo>
                    <a:pt x="2836" y="226"/>
                    <a:pt x="2638" y="384"/>
                    <a:pt x="2400" y="702"/>
                  </a:cubicBezTo>
                  <a:cubicBezTo>
                    <a:pt x="1944" y="1296"/>
                    <a:pt x="1170" y="2367"/>
                    <a:pt x="536" y="4370"/>
                  </a:cubicBezTo>
                  <a:cubicBezTo>
                    <a:pt x="219" y="5362"/>
                    <a:pt x="100" y="6215"/>
                    <a:pt x="40" y="6889"/>
                  </a:cubicBezTo>
                  <a:cubicBezTo>
                    <a:pt x="0" y="7563"/>
                    <a:pt x="0" y="8079"/>
                    <a:pt x="60" y="8456"/>
                  </a:cubicBezTo>
                  <a:cubicBezTo>
                    <a:pt x="80" y="8852"/>
                    <a:pt x="139" y="9090"/>
                    <a:pt x="199" y="9249"/>
                  </a:cubicBezTo>
                  <a:cubicBezTo>
                    <a:pt x="238" y="9388"/>
                    <a:pt x="298" y="9447"/>
                    <a:pt x="338" y="9447"/>
                  </a:cubicBezTo>
                  <a:cubicBezTo>
                    <a:pt x="377" y="9447"/>
                    <a:pt x="397" y="9368"/>
                    <a:pt x="417" y="9229"/>
                  </a:cubicBezTo>
                  <a:cubicBezTo>
                    <a:pt x="457" y="9070"/>
                    <a:pt x="457" y="8813"/>
                    <a:pt x="476" y="8456"/>
                  </a:cubicBezTo>
                  <a:cubicBezTo>
                    <a:pt x="516" y="7722"/>
                    <a:pt x="516" y="6453"/>
                    <a:pt x="1091" y="4529"/>
                  </a:cubicBezTo>
                  <a:cubicBezTo>
                    <a:pt x="1706" y="2625"/>
                    <a:pt x="2400" y="1574"/>
                    <a:pt x="2757" y="940"/>
                  </a:cubicBezTo>
                  <a:cubicBezTo>
                    <a:pt x="2935" y="602"/>
                    <a:pt x="3074" y="404"/>
                    <a:pt x="3134" y="265"/>
                  </a:cubicBezTo>
                  <a:cubicBezTo>
                    <a:pt x="3193" y="107"/>
                    <a:pt x="3193" y="47"/>
                    <a:pt x="3173" y="7"/>
                  </a:cubicBezTo>
                  <a:cubicBezTo>
                    <a:pt x="3165" y="3"/>
                    <a:pt x="3155" y="1"/>
                    <a:pt x="31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1"/>
            <p:cNvSpPr/>
            <p:nvPr/>
          </p:nvSpPr>
          <p:spPr>
            <a:xfrm>
              <a:off x="3998625" y="4234800"/>
              <a:ext cx="184950" cy="570375"/>
            </a:xfrm>
            <a:custGeom>
              <a:rect b="b" l="l" r="r" t="t"/>
              <a:pathLst>
                <a:path extrusionOk="0" h="22815" w="7398">
                  <a:moveTo>
                    <a:pt x="7344" y="0"/>
                  </a:moveTo>
                  <a:cubicBezTo>
                    <a:pt x="7302" y="0"/>
                    <a:pt x="7180" y="105"/>
                    <a:pt x="6942" y="326"/>
                  </a:cubicBezTo>
                  <a:cubicBezTo>
                    <a:pt x="6684" y="604"/>
                    <a:pt x="6268" y="1040"/>
                    <a:pt x="5712" y="1774"/>
                  </a:cubicBezTo>
                  <a:cubicBezTo>
                    <a:pt x="5573" y="1952"/>
                    <a:pt x="5415" y="2150"/>
                    <a:pt x="5256" y="2369"/>
                  </a:cubicBezTo>
                  <a:cubicBezTo>
                    <a:pt x="5117" y="2587"/>
                    <a:pt x="4939" y="2825"/>
                    <a:pt x="4760" y="3083"/>
                  </a:cubicBezTo>
                  <a:cubicBezTo>
                    <a:pt x="4403" y="3598"/>
                    <a:pt x="4046" y="4213"/>
                    <a:pt x="3630" y="4927"/>
                  </a:cubicBezTo>
                  <a:cubicBezTo>
                    <a:pt x="2837" y="6335"/>
                    <a:pt x="1944" y="8179"/>
                    <a:pt x="1211" y="10579"/>
                  </a:cubicBezTo>
                  <a:cubicBezTo>
                    <a:pt x="1032" y="11193"/>
                    <a:pt x="873" y="11769"/>
                    <a:pt x="735" y="12324"/>
                  </a:cubicBezTo>
                  <a:cubicBezTo>
                    <a:pt x="616" y="12879"/>
                    <a:pt x="497" y="13415"/>
                    <a:pt x="397" y="13910"/>
                  </a:cubicBezTo>
                  <a:cubicBezTo>
                    <a:pt x="318" y="14426"/>
                    <a:pt x="239" y="14902"/>
                    <a:pt x="179" y="15358"/>
                  </a:cubicBezTo>
                  <a:cubicBezTo>
                    <a:pt x="140" y="15814"/>
                    <a:pt x="100" y="16250"/>
                    <a:pt x="60" y="16647"/>
                  </a:cubicBezTo>
                  <a:cubicBezTo>
                    <a:pt x="41" y="17064"/>
                    <a:pt x="21" y="17440"/>
                    <a:pt x="21" y="17797"/>
                  </a:cubicBezTo>
                  <a:cubicBezTo>
                    <a:pt x="1" y="17976"/>
                    <a:pt x="1" y="18154"/>
                    <a:pt x="1" y="18313"/>
                  </a:cubicBezTo>
                  <a:cubicBezTo>
                    <a:pt x="1" y="18491"/>
                    <a:pt x="1" y="18650"/>
                    <a:pt x="1" y="18809"/>
                  </a:cubicBezTo>
                  <a:cubicBezTo>
                    <a:pt x="21" y="19126"/>
                    <a:pt x="21" y="19404"/>
                    <a:pt x="21" y="19681"/>
                  </a:cubicBezTo>
                  <a:cubicBezTo>
                    <a:pt x="41" y="19959"/>
                    <a:pt x="80" y="20197"/>
                    <a:pt x="80" y="20435"/>
                  </a:cubicBezTo>
                  <a:cubicBezTo>
                    <a:pt x="159" y="21347"/>
                    <a:pt x="278" y="21942"/>
                    <a:pt x="358" y="22319"/>
                  </a:cubicBezTo>
                  <a:cubicBezTo>
                    <a:pt x="437" y="22676"/>
                    <a:pt x="497" y="22815"/>
                    <a:pt x="536" y="22815"/>
                  </a:cubicBezTo>
                  <a:cubicBezTo>
                    <a:pt x="576" y="22795"/>
                    <a:pt x="596" y="22656"/>
                    <a:pt x="596" y="22279"/>
                  </a:cubicBezTo>
                  <a:cubicBezTo>
                    <a:pt x="576" y="21902"/>
                    <a:pt x="516" y="21307"/>
                    <a:pt x="497" y="20415"/>
                  </a:cubicBezTo>
                  <a:cubicBezTo>
                    <a:pt x="497" y="20177"/>
                    <a:pt x="477" y="19939"/>
                    <a:pt x="477" y="19681"/>
                  </a:cubicBezTo>
                  <a:cubicBezTo>
                    <a:pt x="497" y="19404"/>
                    <a:pt x="497" y="19126"/>
                    <a:pt x="497" y="18809"/>
                  </a:cubicBezTo>
                  <a:cubicBezTo>
                    <a:pt x="497" y="18650"/>
                    <a:pt x="497" y="18491"/>
                    <a:pt x="497" y="18333"/>
                  </a:cubicBezTo>
                  <a:cubicBezTo>
                    <a:pt x="516" y="18174"/>
                    <a:pt x="516" y="17996"/>
                    <a:pt x="536" y="17817"/>
                  </a:cubicBezTo>
                  <a:cubicBezTo>
                    <a:pt x="556" y="17480"/>
                    <a:pt x="576" y="17103"/>
                    <a:pt x="616" y="16707"/>
                  </a:cubicBezTo>
                  <a:cubicBezTo>
                    <a:pt x="655" y="16310"/>
                    <a:pt x="695" y="15874"/>
                    <a:pt x="754" y="15437"/>
                  </a:cubicBezTo>
                  <a:cubicBezTo>
                    <a:pt x="814" y="14981"/>
                    <a:pt x="893" y="14525"/>
                    <a:pt x="973" y="14029"/>
                  </a:cubicBezTo>
                  <a:cubicBezTo>
                    <a:pt x="1072" y="13534"/>
                    <a:pt x="1191" y="13018"/>
                    <a:pt x="1310" y="12463"/>
                  </a:cubicBezTo>
                  <a:cubicBezTo>
                    <a:pt x="1449" y="11927"/>
                    <a:pt x="1587" y="11352"/>
                    <a:pt x="1766" y="10757"/>
                  </a:cubicBezTo>
                  <a:cubicBezTo>
                    <a:pt x="2500" y="8417"/>
                    <a:pt x="3352" y="6612"/>
                    <a:pt x="4106" y="5185"/>
                  </a:cubicBezTo>
                  <a:cubicBezTo>
                    <a:pt x="4503" y="4491"/>
                    <a:pt x="4840" y="3876"/>
                    <a:pt x="5177" y="3360"/>
                  </a:cubicBezTo>
                  <a:cubicBezTo>
                    <a:pt x="5335" y="3102"/>
                    <a:pt x="5494" y="2845"/>
                    <a:pt x="5633" y="2626"/>
                  </a:cubicBezTo>
                  <a:cubicBezTo>
                    <a:pt x="5792" y="2408"/>
                    <a:pt x="5930" y="2210"/>
                    <a:pt x="6049" y="2012"/>
                  </a:cubicBezTo>
                  <a:cubicBezTo>
                    <a:pt x="6545" y="1258"/>
                    <a:pt x="6922" y="782"/>
                    <a:pt x="7120" y="485"/>
                  </a:cubicBezTo>
                  <a:cubicBezTo>
                    <a:pt x="7338" y="167"/>
                    <a:pt x="7398" y="28"/>
                    <a:pt x="7358" y="9"/>
                  </a:cubicBezTo>
                  <a:cubicBezTo>
                    <a:pt x="7355" y="3"/>
                    <a:pt x="7351" y="0"/>
                    <a:pt x="73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1"/>
            <p:cNvSpPr/>
            <p:nvPr/>
          </p:nvSpPr>
          <p:spPr>
            <a:xfrm>
              <a:off x="4229175" y="4216575"/>
              <a:ext cx="113550" cy="400200"/>
            </a:xfrm>
            <a:custGeom>
              <a:rect b="b" l="l" r="r" t="t"/>
              <a:pathLst>
                <a:path extrusionOk="0" h="16008" w="4542">
                  <a:moveTo>
                    <a:pt x="4509" y="1"/>
                  </a:moveTo>
                  <a:cubicBezTo>
                    <a:pt x="4466" y="1"/>
                    <a:pt x="4387" y="83"/>
                    <a:pt x="4244" y="262"/>
                  </a:cubicBezTo>
                  <a:cubicBezTo>
                    <a:pt x="4086" y="460"/>
                    <a:pt x="3828" y="797"/>
                    <a:pt x="3511" y="1333"/>
                  </a:cubicBezTo>
                  <a:cubicBezTo>
                    <a:pt x="2896" y="2423"/>
                    <a:pt x="1845" y="4287"/>
                    <a:pt x="913" y="7619"/>
                  </a:cubicBezTo>
                  <a:cubicBezTo>
                    <a:pt x="20" y="10951"/>
                    <a:pt x="0" y="13112"/>
                    <a:pt x="20" y="14362"/>
                  </a:cubicBezTo>
                  <a:cubicBezTo>
                    <a:pt x="20" y="14977"/>
                    <a:pt x="80" y="15393"/>
                    <a:pt x="100" y="15651"/>
                  </a:cubicBezTo>
                  <a:cubicBezTo>
                    <a:pt x="139" y="15909"/>
                    <a:pt x="199" y="16008"/>
                    <a:pt x="238" y="16008"/>
                  </a:cubicBezTo>
                  <a:cubicBezTo>
                    <a:pt x="278" y="16008"/>
                    <a:pt x="318" y="15909"/>
                    <a:pt x="338" y="15651"/>
                  </a:cubicBezTo>
                  <a:cubicBezTo>
                    <a:pt x="377" y="15393"/>
                    <a:pt x="377" y="14977"/>
                    <a:pt x="437" y="14362"/>
                  </a:cubicBezTo>
                  <a:cubicBezTo>
                    <a:pt x="536" y="13132"/>
                    <a:pt x="615" y="11030"/>
                    <a:pt x="1488" y="7778"/>
                  </a:cubicBezTo>
                  <a:cubicBezTo>
                    <a:pt x="2380" y="4525"/>
                    <a:pt x="3352" y="2661"/>
                    <a:pt x="3887" y="1531"/>
                  </a:cubicBezTo>
                  <a:cubicBezTo>
                    <a:pt x="4145" y="976"/>
                    <a:pt x="4343" y="619"/>
                    <a:pt x="4423" y="381"/>
                  </a:cubicBezTo>
                  <a:cubicBezTo>
                    <a:pt x="4522" y="143"/>
                    <a:pt x="4542" y="44"/>
                    <a:pt x="4522" y="4"/>
                  </a:cubicBezTo>
                  <a:cubicBezTo>
                    <a:pt x="4518" y="2"/>
                    <a:pt x="4514" y="1"/>
                    <a:pt x="450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1"/>
            <p:cNvSpPr/>
            <p:nvPr/>
          </p:nvSpPr>
          <p:spPr>
            <a:xfrm>
              <a:off x="2502850" y="3770450"/>
              <a:ext cx="624225" cy="1831500"/>
            </a:xfrm>
            <a:custGeom>
              <a:rect b="b" l="l" r="r" t="t"/>
              <a:pathLst>
                <a:path extrusionOk="0" h="73260" w="24969">
                  <a:moveTo>
                    <a:pt x="24968" y="1"/>
                  </a:move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5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2"/>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60"/>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9"/>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3"/>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3"/>
                  </a:cubicBezTo>
                  <a:cubicBezTo>
                    <a:pt x="5454" y="67665"/>
                    <a:pt x="5315" y="67368"/>
                    <a:pt x="5157" y="67050"/>
                  </a:cubicBezTo>
                  <a:cubicBezTo>
                    <a:pt x="5018" y="66733"/>
                    <a:pt x="4839" y="66396"/>
                    <a:pt x="4701" y="66039"/>
                  </a:cubicBezTo>
                  <a:cubicBezTo>
                    <a:pt x="4423" y="65325"/>
                    <a:pt x="4086" y="64552"/>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8"/>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7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1"/>
            <p:cNvSpPr/>
            <p:nvPr/>
          </p:nvSpPr>
          <p:spPr>
            <a:xfrm>
              <a:off x="4280250" y="3969675"/>
              <a:ext cx="581075" cy="1485550"/>
            </a:xfrm>
            <a:custGeom>
              <a:rect b="b" l="l" r="r" t="t"/>
              <a:pathLst>
                <a:path extrusionOk="0" h="59422" w="23243">
                  <a:moveTo>
                    <a:pt x="23232" y="0"/>
                  </a:moveTo>
                  <a:cubicBezTo>
                    <a:pt x="23201" y="0"/>
                    <a:pt x="23121" y="61"/>
                    <a:pt x="22965" y="182"/>
                  </a:cubicBezTo>
                  <a:cubicBezTo>
                    <a:pt x="22786" y="341"/>
                    <a:pt x="22489" y="559"/>
                    <a:pt x="22092" y="896"/>
                  </a:cubicBezTo>
                  <a:cubicBezTo>
                    <a:pt x="21676" y="1233"/>
                    <a:pt x="21160" y="1690"/>
                    <a:pt x="20486" y="2265"/>
                  </a:cubicBezTo>
                  <a:cubicBezTo>
                    <a:pt x="19812" y="2840"/>
                    <a:pt x="19038" y="3574"/>
                    <a:pt x="18086" y="4446"/>
                  </a:cubicBezTo>
                  <a:cubicBezTo>
                    <a:pt x="16202" y="6231"/>
                    <a:pt x="13704" y="8650"/>
                    <a:pt x="10788" y="12200"/>
                  </a:cubicBezTo>
                  <a:cubicBezTo>
                    <a:pt x="9341" y="13985"/>
                    <a:pt x="7794" y="16067"/>
                    <a:pt x="6267" y="18526"/>
                  </a:cubicBezTo>
                  <a:cubicBezTo>
                    <a:pt x="4760" y="20966"/>
                    <a:pt x="3272" y="23841"/>
                    <a:pt x="2082" y="27173"/>
                  </a:cubicBezTo>
                  <a:cubicBezTo>
                    <a:pt x="892" y="30504"/>
                    <a:pt x="337" y="33697"/>
                    <a:pt x="159" y="36593"/>
                  </a:cubicBezTo>
                  <a:cubicBezTo>
                    <a:pt x="0" y="39488"/>
                    <a:pt x="218" y="42066"/>
                    <a:pt x="654" y="44327"/>
                  </a:cubicBezTo>
                  <a:cubicBezTo>
                    <a:pt x="1091" y="46607"/>
                    <a:pt x="1706" y="48531"/>
                    <a:pt x="2400" y="50157"/>
                  </a:cubicBezTo>
                  <a:cubicBezTo>
                    <a:pt x="3074" y="51803"/>
                    <a:pt x="3808" y="53132"/>
                    <a:pt x="4522" y="54223"/>
                  </a:cubicBezTo>
                  <a:cubicBezTo>
                    <a:pt x="5910" y="56404"/>
                    <a:pt x="7100" y="57673"/>
                    <a:pt x="7833" y="58427"/>
                  </a:cubicBezTo>
                  <a:cubicBezTo>
                    <a:pt x="8190" y="58804"/>
                    <a:pt x="8468" y="59042"/>
                    <a:pt x="8647" y="59200"/>
                  </a:cubicBezTo>
                  <a:cubicBezTo>
                    <a:pt x="8807" y="59343"/>
                    <a:pt x="8887" y="59421"/>
                    <a:pt x="8902" y="59421"/>
                  </a:cubicBezTo>
                  <a:cubicBezTo>
                    <a:pt x="8904" y="59421"/>
                    <a:pt x="8904" y="59420"/>
                    <a:pt x="8904" y="59418"/>
                  </a:cubicBezTo>
                  <a:cubicBezTo>
                    <a:pt x="8904" y="59418"/>
                    <a:pt x="8845" y="59339"/>
                    <a:pt x="8686" y="59161"/>
                  </a:cubicBezTo>
                  <a:cubicBezTo>
                    <a:pt x="8528" y="58982"/>
                    <a:pt x="8270" y="58744"/>
                    <a:pt x="7913" y="58348"/>
                  </a:cubicBezTo>
                  <a:cubicBezTo>
                    <a:pt x="7199" y="57574"/>
                    <a:pt x="6068" y="56305"/>
                    <a:pt x="4680" y="54123"/>
                  </a:cubicBezTo>
                  <a:cubicBezTo>
                    <a:pt x="4006" y="53033"/>
                    <a:pt x="3292" y="51704"/>
                    <a:pt x="2618" y="50078"/>
                  </a:cubicBezTo>
                  <a:cubicBezTo>
                    <a:pt x="1944" y="48452"/>
                    <a:pt x="1349" y="46528"/>
                    <a:pt x="912" y="44287"/>
                  </a:cubicBezTo>
                  <a:cubicBezTo>
                    <a:pt x="496" y="42046"/>
                    <a:pt x="298" y="39468"/>
                    <a:pt x="456" y="36612"/>
                  </a:cubicBezTo>
                  <a:cubicBezTo>
                    <a:pt x="635" y="33737"/>
                    <a:pt x="1170" y="30584"/>
                    <a:pt x="2360" y="27272"/>
                  </a:cubicBezTo>
                  <a:cubicBezTo>
                    <a:pt x="3550" y="23960"/>
                    <a:pt x="5017" y="21124"/>
                    <a:pt x="6525" y="18665"/>
                  </a:cubicBezTo>
                  <a:cubicBezTo>
                    <a:pt x="8032" y="16226"/>
                    <a:pt x="9559" y="14163"/>
                    <a:pt x="11006" y="12379"/>
                  </a:cubicBezTo>
                  <a:cubicBezTo>
                    <a:pt x="13902" y="8829"/>
                    <a:pt x="16361" y="6390"/>
                    <a:pt x="18225" y="4605"/>
                  </a:cubicBezTo>
                  <a:cubicBezTo>
                    <a:pt x="19157" y="3712"/>
                    <a:pt x="19931" y="2979"/>
                    <a:pt x="20605" y="2404"/>
                  </a:cubicBezTo>
                  <a:cubicBezTo>
                    <a:pt x="21259" y="1809"/>
                    <a:pt x="21755" y="1333"/>
                    <a:pt x="22152" y="996"/>
                  </a:cubicBezTo>
                  <a:cubicBezTo>
                    <a:pt x="22548" y="639"/>
                    <a:pt x="22826" y="401"/>
                    <a:pt x="23004" y="242"/>
                  </a:cubicBezTo>
                  <a:cubicBezTo>
                    <a:pt x="23183" y="83"/>
                    <a:pt x="23242" y="4"/>
                    <a:pt x="23242" y="4"/>
                  </a:cubicBezTo>
                  <a:cubicBezTo>
                    <a:pt x="23240" y="1"/>
                    <a:pt x="23237" y="0"/>
                    <a:pt x="232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1"/>
            <p:cNvSpPr/>
            <p:nvPr/>
          </p:nvSpPr>
          <p:spPr>
            <a:xfrm>
              <a:off x="5167700" y="3590000"/>
              <a:ext cx="2073375" cy="2319275"/>
            </a:xfrm>
            <a:custGeom>
              <a:rect b="b" l="l" r="r" t="t"/>
              <a:pathLst>
                <a:path extrusionOk="0" h="92771" w="82935">
                  <a:moveTo>
                    <a:pt x="82915" y="0"/>
                  </a:moveTo>
                  <a:cubicBezTo>
                    <a:pt x="82915" y="0"/>
                    <a:pt x="82895" y="40"/>
                    <a:pt x="82856" y="139"/>
                  </a:cubicBezTo>
                  <a:lnTo>
                    <a:pt x="82637" y="575"/>
                  </a:lnTo>
                  <a:cubicBezTo>
                    <a:pt x="82419" y="972"/>
                    <a:pt x="82142" y="1607"/>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4"/>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2"/>
                    <a:pt x="15270" y="52950"/>
                  </a:cubicBezTo>
                  <a:cubicBezTo>
                    <a:pt x="15032" y="53168"/>
                    <a:pt x="14794" y="53406"/>
                    <a:pt x="14556" y="53624"/>
                  </a:cubicBezTo>
                  <a:cubicBezTo>
                    <a:pt x="13604" y="54497"/>
                    <a:pt x="12672" y="55369"/>
                    <a:pt x="11839" y="56261"/>
                  </a:cubicBezTo>
                  <a:cubicBezTo>
                    <a:pt x="10154" y="58026"/>
                    <a:pt x="8686" y="59831"/>
                    <a:pt x="7417" y="61596"/>
                  </a:cubicBezTo>
                  <a:cubicBezTo>
                    <a:pt x="4879" y="65146"/>
                    <a:pt x="3153" y="68597"/>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12"/>
                  </a:cubicBezTo>
                  <a:cubicBezTo>
                    <a:pt x="2479" y="92533"/>
                    <a:pt x="2420" y="92374"/>
                    <a:pt x="2320" y="92176"/>
                  </a:cubicBezTo>
                  <a:cubicBezTo>
                    <a:pt x="2241" y="91958"/>
                    <a:pt x="2122" y="91720"/>
                    <a:pt x="2003" y="91383"/>
                  </a:cubicBezTo>
                  <a:cubicBezTo>
                    <a:pt x="1884" y="91046"/>
                    <a:pt x="1726" y="90649"/>
                    <a:pt x="1567" y="90173"/>
                  </a:cubicBezTo>
                  <a:cubicBezTo>
                    <a:pt x="1269" y="89241"/>
                    <a:pt x="893" y="87972"/>
                    <a:pt x="635" y="86326"/>
                  </a:cubicBezTo>
                  <a:cubicBezTo>
                    <a:pt x="357" y="84700"/>
                    <a:pt x="198" y="82657"/>
                    <a:pt x="377" y="80218"/>
                  </a:cubicBezTo>
                  <a:cubicBezTo>
                    <a:pt x="575" y="77798"/>
                    <a:pt x="1091" y="74962"/>
                    <a:pt x="2241" y="71829"/>
                  </a:cubicBezTo>
                  <a:cubicBezTo>
                    <a:pt x="3391" y="68716"/>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2"/>
                    <a:pt x="16202" y="52513"/>
                  </a:cubicBezTo>
                  <a:cubicBezTo>
                    <a:pt x="16698" y="52077"/>
                    <a:pt x="17214" y="51641"/>
                    <a:pt x="17729" y="51205"/>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3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6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1"/>
            <p:cNvSpPr/>
            <p:nvPr/>
          </p:nvSpPr>
          <p:spPr>
            <a:xfrm>
              <a:off x="4543500" y="2459600"/>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3"/>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1"/>
            <p:cNvSpPr/>
            <p:nvPr/>
          </p:nvSpPr>
          <p:spPr>
            <a:xfrm>
              <a:off x="4362550" y="1584550"/>
              <a:ext cx="2318300" cy="4393650"/>
            </a:xfrm>
            <a:custGeom>
              <a:rect b="b" l="l" r="r" t="t"/>
              <a:pathLst>
                <a:path extrusionOk="0" h="175746" w="92732">
                  <a:moveTo>
                    <a:pt x="51700" y="1"/>
                  </a:moveTo>
                  <a:cubicBezTo>
                    <a:pt x="39603" y="16619"/>
                    <a:pt x="32325" y="35538"/>
                    <a:pt x="30758" y="54795"/>
                  </a:cubicBezTo>
                  <a:cubicBezTo>
                    <a:pt x="29727" y="67249"/>
                    <a:pt x="30877" y="80278"/>
                    <a:pt x="24531" y="91641"/>
                  </a:cubicBezTo>
                  <a:cubicBezTo>
                    <a:pt x="20367" y="99078"/>
                    <a:pt x="13247" y="105245"/>
                    <a:pt x="9202" y="112741"/>
                  </a:cubicBezTo>
                  <a:cubicBezTo>
                    <a:pt x="2995" y="124164"/>
                    <a:pt x="4641" y="137233"/>
                    <a:pt x="4660" y="149727"/>
                  </a:cubicBezTo>
                  <a:cubicBezTo>
                    <a:pt x="4680" y="157620"/>
                    <a:pt x="3689" y="166008"/>
                    <a:pt x="0" y="173167"/>
                  </a:cubicBezTo>
                  <a:cubicBezTo>
                    <a:pt x="2479" y="173921"/>
                    <a:pt x="4898" y="174774"/>
                    <a:pt x="7238" y="175745"/>
                  </a:cubicBezTo>
                  <a:cubicBezTo>
                    <a:pt x="10015" y="169419"/>
                    <a:pt x="10768" y="162240"/>
                    <a:pt x="11066" y="155458"/>
                  </a:cubicBezTo>
                  <a:cubicBezTo>
                    <a:pt x="11562" y="144115"/>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1"/>
            <p:cNvSpPr/>
            <p:nvPr/>
          </p:nvSpPr>
          <p:spPr>
            <a:xfrm>
              <a:off x="4076975" y="1172075"/>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5"/>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12"/>
                    <a:pt x="14418" y="140663"/>
                    <a:pt x="20625" y="129240"/>
                  </a:cubicBezTo>
                  <a:cubicBezTo>
                    <a:pt x="24670" y="121744"/>
                    <a:pt x="31790" y="115577"/>
                    <a:pt x="35954" y="108140"/>
                  </a:cubicBezTo>
                  <a:cubicBezTo>
                    <a:pt x="42300" y="96777"/>
                    <a:pt x="41150" y="83748"/>
                    <a:pt x="42181" y="71294"/>
                  </a:cubicBezTo>
                  <a:cubicBezTo>
                    <a:pt x="43748" y="52037"/>
                    <a:pt x="51026" y="33118"/>
                    <a:pt x="63123" y="16500"/>
                  </a:cubicBezTo>
                  <a:cubicBezTo>
                    <a:pt x="58602" y="1386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1"/>
            <p:cNvSpPr/>
            <p:nvPr/>
          </p:nvSpPr>
          <p:spPr>
            <a:xfrm>
              <a:off x="2755200" y="1000950"/>
              <a:ext cx="1955900" cy="4853300"/>
            </a:xfrm>
            <a:custGeom>
              <a:rect b="b" l="l" r="r" t="t"/>
              <a:pathLst>
                <a:path extrusionOk="0" h="194132" w="78236">
                  <a:moveTo>
                    <a:pt x="31289" y="1"/>
                  </a:moveTo>
                  <a:cubicBezTo>
                    <a:pt x="23322" y="1"/>
                    <a:pt x="16438" y="881"/>
                    <a:pt x="11701" y="2919"/>
                  </a:cubicBezTo>
                  <a:cubicBezTo>
                    <a:pt x="6942" y="4961"/>
                    <a:pt x="3213" y="7222"/>
                    <a:pt x="1" y="9622"/>
                  </a:cubicBezTo>
                  <a:cubicBezTo>
                    <a:pt x="3194" y="18427"/>
                    <a:pt x="4820" y="27648"/>
                    <a:pt x="5712" y="36790"/>
                  </a:cubicBezTo>
                  <a:cubicBezTo>
                    <a:pt x="7120" y="51327"/>
                    <a:pt x="6843" y="65922"/>
                    <a:pt x="8727" y="80419"/>
                  </a:cubicBezTo>
                  <a:cubicBezTo>
                    <a:pt x="10749" y="95947"/>
                    <a:pt x="15311" y="111257"/>
                    <a:pt x="15906" y="126864"/>
                  </a:cubicBezTo>
                  <a:cubicBezTo>
                    <a:pt x="16421" y="140329"/>
                    <a:pt x="14022" y="153775"/>
                    <a:pt x="15073" y="167221"/>
                  </a:cubicBezTo>
                  <a:cubicBezTo>
                    <a:pt x="15826" y="176561"/>
                    <a:pt x="18563" y="186219"/>
                    <a:pt x="24453" y="194132"/>
                  </a:cubicBezTo>
                  <a:lnTo>
                    <a:pt x="24473" y="194132"/>
                  </a:lnTo>
                  <a:cubicBezTo>
                    <a:pt x="29272" y="193299"/>
                    <a:pt x="34250" y="192862"/>
                    <a:pt x="39366" y="192862"/>
                  </a:cubicBezTo>
                  <a:cubicBezTo>
                    <a:pt x="43967" y="192862"/>
                    <a:pt x="48508" y="193219"/>
                    <a:pt x="52871" y="193913"/>
                  </a:cubicBezTo>
                  <a:cubicBezTo>
                    <a:pt x="58642" y="186021"/>
                    <a:pt x="61339" y="176462"/>
                    <a:pt x="62073" y="167221"/>
                  </a:cubicBezTo>
                  <a:cubicBezTo>
                    <a:pt x="63124" y="153775"/>
                    <a:pt x="60724" y="140310"/>
                    <a:pt x="61260" y="126864"/>
                  </a:cubicBezTo>
                  <a:cubicBezTo>
                    <a:pt x="61855" y="111257"/>
                    <a:pt x="66396" y="95927"/>
                    <a:pt x="68439" y="80419"/>
                  </a:cubicBezTo>
                  <a:cubicBezTo>
                    <a:pt x="70323" y="65922"/>
                    <a:pt x="70045" y="51307"/>
                    <a:pt x="71453" y="36790"/>
                  </a:cubicBezTo>
                  <a:cubicBezTo>
                    <a:pt x="72445" y="26676"/>
                    <a:pt x="74309" y="16463"/>
                    <a:pt x="78235" y="6845"/>
                  </a:cubicBezTo>
                  <a:cubicBezTo>
                    <a:pt x="63164" y="2804"/>
                    <a:pt x="45502" y="1"/>
                    <a:pt x="312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1"/>
            <p:cNvSpPr/>
            <p:nvPr/>
          </p:nvSpPr>
          <p:spPr>
            <a:xfrm>
              <a:off x="372975" y="2839375"/>
              <a:ext cx="2529000" cy="3317300"/>
            </a:xfrm>
            <a:custGeom>
              <a:rect b="b" l="l" r="r" t="t"/>
              <a:pathLst>
                <a:path extrusionOk="0" h="132692" w="101160">
                  <a:moveTo>
                    <a:pt x="31988" y="1"/>
                  </a:moveTo>
                  <a:cubicBezTo>
                    <a:pt x="27328" y="5236"/>
                    <a:pt x="21735" y="10115"/>
                    <a:pt x="14537" y="14081"/>
                  </a:cubicBezTo>
                  <a:cubicBezTo>
                    <a:pt x="9559" y="16818"/>
                    <a:pt x="4660" y="19376"/>
                    <a:pt x="0" y="21736"/>
                  </a:cubicBezTo>
                  <a:cubicBezTo>
                    <a:pt x="2360" y="31929"/>
                    <a:pt x="8766" y="41567"/>
                    <a:pt x="18324" y="48528"/>
                  </a:cubicBezTo>
                  <a:cubicBezTo>
                    <a:pt x="26534" y="54537"/>
                    <a:pt x="36986" y="58800"/>
                    <a:pt x="42895" y="6635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2"/>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1"/>
            <p:cNvSpPr/>
            <p:nvPr/>
          </p:nvSpPr>
          <p:spPr>
            <a:xfrm>
              <a:off x="47225" y="710500"/>
              <a:ext cx="7485375" cy="3020325"/>
            </a:xfrm>
            <a:custGeom>
              <a:rect b="b" l="l" r="r" t="t"/>
              <a:pathLst>
                <a:path extrusionOk="0" h="120813" w="299415">
                  <a:moveTo>
                    <a:pt x="1" y="0"/>
                  </a:moveTo>
                  <a:lnTo>
                    <a:pt x="1" y="113098"/>
                  </a:lnTo>
                  <a:cubicBezTo>
                    <a:pt x="4622" y="110897"/>
                    <a:pt x="8866" y="108814"/>
                    <a:pt x="12951" y="106732"/>
                  </a:cubicBezTo>
                  <a:cubicBezTo>
                    <a:pt x="17849" y="104253"/>
                    <a:pt x="22747" y="101675"/>
                    <a:pt x="27467" y="99077"/>
                  </a:cubicBezTo>
                  <a:cubicBezTo>
                    <a:pt x="33952" y="95508"/>
                    <a:pt x="39644" y="90907"/>
                    <a:pt x="44859" y="85037"/>
                  </a:cubicBezTo>
                  <a:cubicBezTo>
                    <a:pt x="49797" y="79524"/>
                    <a:pt x="53704" y="73634"/>
                    <a:pt x="57472" y="67922"/>
                  </a:cubicBezTo>
                  <a:cubicBezTo>
                    <a:pt x="63164" y="59296"/>
                    <a:pt x="68558" y="51145"/>
                    <a:pt x="76570" y="45969"/>
                  </a:cubicBezTo>
                  <a:cubicBezTo>
                    <a:pt x="77304" y="45493"/>
                    <a:pt x="77978" y="45077"/>
                    <a:pt x="78652" y="44700"/>
                  </a:cubicBezTo>
                  <a:cubicBezTo>
                    <a:pt x="88112" y="39484"/>
                    <a:pt x="93585" y="34288"/>
                    <a:pt x="98880" y="29251"/>
                  </a:cubicBezTo>
                  <a:cubicBezTo>
                    <a:pt x="101894" y="26376"/>
                    <a:pt x="104750" y="23659"/>
                    <a:pt x="108201" y="21101"/>
                  </a:cubicBezTo>
                  <a:cubicBezTo>
                    <a:pt x="111790" y="18404"/>
                    <a:pt x="115638" y="16202"/>
                    <a:pt x="119941" y="14358"/>
                  </a:cubicBezTo>
                  <a:cubicBezTo>
                    <a:pt x="124463" y="12415"/>
                    <a:pt x="131086" y="11423"/>
                    <a:pt x="139594" y="11423"/>
                  </a:cubicBezTo>
                  <a:cubicBezTo>
                    <a:pt x="153040" y="11423"/>
                    <a:pt x="170610" y="13981"/>
                    <a:pt x="186594" y="18265"/>
                  </a:cubicBezTo>
                  <a:cubicBezTo>
                    <a:pt x="196827" y="21021"/>
                    <a:pt x="205612" y="24294"/>
                    <a:pt x="211344" y="27467"/>
                  </a:cubicBezTo>
                  <a:cubicBezTo>
                    <a:pt x="212534" y="28121"/>
                    <a:pt x="213723" y="28795"/>
                    <a:pt x="214933" y="29469"/>
                  </a:cubicBezTo>
                  <a:cubicBezTo>
                    <a:pt x="218007" y="31155"/>
                    <a:pt x="221180" y="32900"/>
                    <a:pt x="224413" y="34804"/>
                  </a:cubicBezTo>
                  <a:cubicBezTo>
                    <a:pt x="237323" y="42280"/>
                    <a:pt x="252295" y="52315"/>
                    <a:pt x="265503" y="69846"/>
                  </a:cubicBezTo>
                  <a:cubicBezTo>
                    <a:pt x="269469" y="75101"/>
                    <a:pt x="273138" y="80872"/>
                    <a:pt x="276410" y="87040"/>
                  </a:cubicBezTo>
                  <a:cubicBezTo>
                    <a:pt x="277977" y="89975"/>
                    <a:pt x="279821" y="93148"/>
                    <a:pt x="281904" y="96479"/>
                  </a:cubicBezTo>
                  <a:cubicBezTo>
                    <a:pt x="286584" y="103976"/>
                    <a:pt x="292474" y="112166"/>
                    <a:pt x="299415" y="120812"/>
                  </a:cubicBezTo>
                  <a:lnTo>
                    <a:pt x="2994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1"/>
            <p:cNvSpPr/>
            <p:nvPr/>
          </p:nvSpPr>
          <p:spPr>
            <a:xfrm>
              <a:off x="42775" y="705525"/>
              <a:ext cx="7494300" cy="3038675"/>
            </a:xfrm>
            <a:custGeom>
              <a:rect b="b" l="l" r="r" t="t"/>
              <a:pathLst>
                <a:path extrusionOk="0" h="121547" w="299772">
                  <a:moveTo>
                    <a:pt x="299394" y="398"/>
                  </a:moveTo>
                  <a:lnTo>
                    <a:pt x="299394" y="120456"/>
                  </a:lnTo>
                  <a:cubicBezTo>
                    <a:pt x="292612" y="111988"/>
                    <a:pt x="286841" y="103956"/>
                    <a:pt x="282240" y="96559"/>
                  </a:cubicBezTo>
                  <a:cubicBezTo>
                    <a:pt x="280158" y="93267"/>
                    <a:pt x="278314" y="90094"/>
                    <a:pt x="276767" y="87159"/>
                  </a:cubicBezTo>
                  <a:cubicBezTo>
                    <a:pt x="273475" y="80992"/>
                    <a:pt x="269806" y="75181"/>
                    <a:pt x="265840" y="69926"/>
                  </a:cubicBezTo>
                  <a:cubicBezTo>
                    <a:pt x="259910" y="62073"/>
                    <a:pt x="253247" y="55191"/>
                    <a:pt x="245473" y="48905"/>
                  </a:cubicBezTo>
                  <a:cubicBezTo>
                    <a:pt x="239524" y="44086"/>
                    <a:pt x="232920" y="39604"/>
                    <a:pt x="224690" y="34825"/>
                  </a:cubicBezTo>
                  <a:cubicBezTo>
                    <a:pt x="221437" y="32941"/>
                    <a:pt x="218284" y="31195"/>
                    <a:pt x="215210" y="29490"/>
                  </a:cubicBezTo>
                  <a:cubicBezTo>
                    <a:pt x="213961" y="28816"/>
                    <a:pt x="212791" y="28161"/>
                    <a:pt x="211621" y="27507"/>
                  </a:cubicBezTo>
                  <a:cubicBezTo>
                    <a:pt x="205790" y="24274"/>
                    <a:pt x="197223" y="21082"/>
                    <a:pt x="186832" y="18285"/>
                  </a:cubicBezTo>
                  <a:cubicBezTo>
                    <a:pt x="170808" y="14002"/>
                    <a:pt x="153237" y="11424"/>
                    <a:pt x="139772" y="11424"/>
                  </a:cubicBezTo>
                  <a:cubicBezTo>
                    <a:pt x="131244" y="11424"/>
                    <a:pt x="124601" y="12415"/>
                    <a:pt x="120059" y="14379"/>
                  </a:cubicBezTo>
                  <a:cubicBezTo>
                    <a:pt x="115736" y="16223"/>
                    <a:pt x="111869" y="18444"/>
                    <a:pt x="108260" y="21141"/>
                  </a:cubicBezTo>
                  <a:cubicBezTo>
                    <a:pt x="104809" y="23719"/>
                    <a:pt x="101953" y="26436"/>
                    <a:pt x="98919" y="29312"/>
                  </a:cubicBezTo>
                  <a:cubicBezTo>
                    <a:pt x="93644" y="34329"/>
                    <a:pt x="88171" y="39525"/>
                    <a:pt x="78751" y="44740"/>
                  </a:cubicBezTo>
                  <a:cubicBezTo>
                    <a:pt x="78076" y="45117"/>
                    <a:pt x="77382" y="45533"/>
                    <a:pt x="76649" y="46009"/>
                  </a:cubicBezTo>
                  <a:cubicBezTo>
                    <a:pt x="68597" y="51205"/>
                    <a:pt x="63183" y="59376"/>
                    <a:pt x="57472" y="68022"/>
                  </a:cubicBezTo>
                  <a:cubicBezTo>
                    <a:pt x="53724" y="73714"/>
                    <a:pt x="49817" y="79604"/>
                    <a:pt x="44899" y="85117"/>
                  </a:cubicBezTo>
                  <a:cubicBezTo>
                    <a:pt x="39703" y="90967"/>
                    <a:pt x="34031" y="95548"/>
                    <a:pt x="27546" y="99098"/>
                  </a:cubicBezTo>
                  <a:cubicBezTo>
                    <a:pt x="22826" y="101696"/>
                    <a:pt x="17948" y="104274"/>
                    <a:pt x="13030" y="106753"/>
                  </a:cubicBezTo>
                  <a:cubicBezTo>
                    <a:pt x="9024" y="108795"/>
                    <a:pt x="4879" y="110838"/>
                    <a:pt x="377" y="112999"/>
                  </a:cubicBezTo>
                  <a:lnTo>
                    <a:pt x="377" y="398"/>
                  </a:lnTo>
                  <a:close/>
                  <a:moveTo>
                    <a:pt x="0" y="1"/>
                  </a:moveTo>
                  <a:lnTo>
                    <a:pt x="0" y="113614"/>
                  </a:lnTo>
                  <a:cubicBezTo>
                    <a:pt x="4086" y="111651"/>
                    <a:pt x="8548" y="109469"/>
                    <a:pt x="13208" y="107110"/>
                  </a:cubicBezTo>
                  <a:cubicBezTo>
                    <a:pt x="17888" y="104750"/>
                    <a:pt x="22767" y="102172"/>
                    <a:pt x="27745" y="99435"/>
                  </a:cubicBezTo>
                  <a:cubicBezTo>
                    <a:pt x="34963" y="95469"/>
                    <a:pt x="40536" y="90590"/>
                    <a:pt x="45196" y="85355"/>
                  </a:cubicBezTo>
                  <a:cubicBezTo>
                    <a:pt x="57670" y="71393"/>
                    <a:pt x="63639" y="54874"/>
                    <a:pt x="76847" y="46327"/>
                  </a:cubicBezTo>
                  <a:cubicBezTo>
                    <a:pt x="77521" y="45890"/>
                    <a:pt x="78215" y="45454"/>
                    <a:pt x="78929" y="45077"/>
                  </a:cubicBezTo>
                  <a:cubicBezTo>
                    <a:pt x="93823" y="36847"/>
                    <a:pt x="99018" y="28498"/>
                    <a:pt x="108498" y="21439"/>
                  </a:cubicBezTo>
                  <a:cubicBezTo>
                    <a:pt x="111710" y="19039"/>
                    <a:pt x="115439" y="16778"/>
                    <a:pt x="120198" y="14716"/>
                  </a:cubicBezTo>
                  <a:cubicBezTo>
                    <a:pt x="124938" y="12693"/>
                    <a:pt x="131819" y="11801"/>
                    <a:pt x="139772" y="11801"/>
                  </a:cubicBezTo>
                  <a:cubicBezTo>
                    <a:pt x="153991" y="11801"/>
                    <a:pt x="171661" y="14617"/>
                    <a:pt x="186732" y="18662"/>
                  </a:cubicBezTo>
                  <a:cubicBezTo>
                    <a:pt x="196688" y="21339"/>
                    <a:pt x="205493" y="24532"/>
                    <a:pt x="211442" y="27844"/>
                  </a:cubicBezTo>
                  <a:cubicBezTo>
                    <a:pt x="215567" y="30144"/>
                    <a:pt x="219970" y="32504"/>
                    <a:pt x="224491" y="35162"/>
                  </a:cubicBezTo>
                  <a:cubicBezTo>
                    <a:pt x="237937" y="42975"/>
                    <a:pt x="252672" y="53109"/>
                    <a:pt x="265522" y="70164"/>
                  </a:cubicBezTo>
                  <a:cubicBezTo>
                    <a:pt x="269350" y="75221"/>
                    <a:pt x="273019" y="80912"/>
                    <a:pt x="276430" y="87338"/>
                  </a:cubicBezTo>
                  <a:cubicBezTo>
                    <a:pt x="278076" y="90451"/>
                    <a:pt x="279920" y="93604"/>
                    <a:pt x="281923" y="96777"/>
                  </a:cubicBezTo>
                  <a:cubicBezTo>
                    <a:pt x="287158" y="105166"/>
                    <a:pt x="293405" y="113614"/>
                    <a:pt x="299771" y="121547"/>
                  </a:cubicBezTo>
                  <a:lnTo>
                    <a:pt x="299771"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1"/>
            <p:cNvSpPr/>
            <p:nvPr/>
          </p:nvSpPr>
          <p:spPr>
            <a:xfrm>
              <a:off x="717050" y="3957850"/>
              <a:ext cx="37700" cy="118025"/>
            </a:xfrm>
            <a:custGeom>
              <a:rect b="b" l="l" r="r" t="t"/>
              <a:pathLst>
                <a:path extrusionOk="0" fill="none" h="4721" w="1508">
                  <a:moveTo>
                    <a:pt x="1507" y="4721"/>
                  </a:moveTo>
                  <a:cubicBezTo>
                    <a:pt x="1130" y="3095"/>
                    <a:pt x="635" y="1508"/>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1"/>
            <p:cNvSpPr/>
            <p:nvPr/>
          </p:nvSpPr>
          <p:spPr>
            <a:xfrm>
              <a:off x="542525" y="4153700"/>
              <a:ext cx="51575" cy="119000"/>
            </a:xfrm>
            <a:custGeom>
              <a:rect b="b" l="l" r="r" t="t"/>
              <a:pathLst>
                <a:path extrusionOk="0" fill="none" h="4760" w="2063">
                  <a:moveTo>
                    <a:pt x="2063" y="4760"/>
                  </a:moveTo>
                  <a:cubicBezTo>
                    <a:pt x="1468" y="3114"/>
                    <a:pt x="774" y="1527"/>
                    <a:pt x="0"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1"/>
            <p:cNvSpPr/>
            <p:nvPr/>
          </p:nvSpPr>
          <p:spPr>
            <a:xfrm>
              <a:off x="1963925" y="1241475"/>
              <a:ext cx="1402600" cy="4682675"/>
            </a:xfrm>
            <a:custGeom>
              <a:rect b="b" l="l" r="r" t="t"/>
              <a:pathLst>
                <a:path extrusionOk="0" h="187307" w="56104">
                  <a:moveTo>
                    <a:pt x="31652" y="1"/>
                  </a:moveTo>
                  <a:cubicBezTo>
                    <a:pt x="22172" y="7060"/>
                    <a:pt x="16957" y="15409"/>
                    <a:pt x="2083" y="23639"/>
                  </a:cubicBezTo>
                  <a:cubicBezTo>
                    <a:pt x="1369" y="24016"/>
                    <a:pt x="675" y="24452"/>
                    <a:pt x="1" y="24889"/>
                  </a:cubicBezTo>
                  <a:cubicBezTo>
                    <a:pt x="7795" y="38612"/>
                    <a:pt x="12515" y="53466"/>
                    <a:pt x="13764" y="68518"/>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65"/>
                    <a:pt x="56104" y="184511"/>
                  </a:cubicBezTo>
                  <a:cubicBezTo>
                    <a:pt x="50214" y="176578"/>
                    <a:pt x="47477" y="166940"/>
                    <a:pt x="46724" y="157580"/>
                  </a:cubicBezTo>
                  <a:cubicBezTo>
                    <a:pt x="45653" y="144154"/>
                    <a:pt x="48072" y="130689"/>
                    <a:pt x="47557" y="117243"/>
                  </a:cubicBezTo>
                  <a:cubicBezTo>
                    <a:pt x="46962" y="101636"/>
                    <a:pt x="42400" y="86306"/>
                    <a:pt x="40378" y="70798"/>
                  </a:cubicBezTo>
                  <a:cubicBezTo>
                    <a:pt x="38494" y="56301"/>
                    <a:pt x="38771" y="41686"/>
                    <a:pt x="37363" y="27169"/>
                  </a:cubicBezTo>
                  <a:cubicBezTo>
                    <a:pt x="36451" y="18027"/>
                    <a:pt x="34845" y="8786"/>
                    <a:pt x="3165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1"/>
            <p:cNvSpPr/>
            <p:nvPr/>
          </p:nvSpPr>
          <p:spPr>
            <a:xfrm>
              <a:off x="1172675" y="1863675"/>
              <a:ext cx="1909775" cy="4128400"/>
            </a:xfrm>
            <a:custGeom>
              <a:rect b="b" l="l" r="r" t="t"/>
              <a:pathLst>
                <a:path extrusionOk="0" h="165136" w="76391">
                  <a:moveTo>
                    <a:pt x="31651" y="1"/>
                  </a:moveTo>
                  <a:cubicBezTo>
                    <a:pt x="18443" y="8548"/>
                    <a:pt x="12474" y="25067"/>
                    <a:pt x="0" y="39048"/>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50"/>
                    <a:pt x="65087" y="14429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68"/>
                    <a:pt x="73178" y="112999"/>
                    <a:pt x="66971" y="101576"/>
                  </a:cubicBezTo>
                  <a:cubicBezTo>
                    <a:pt x="62925" y="94080"/>
                    <a:pt x="55806" y="87913"/>
                    <a:pt x="51641" y="80476"/>
                  </a:cubicBezTo>
                  <a:cubicBezTo>
                    <a:pt x="45275" y="69113"/>
                    <a:pt x="46445" y="56084"/>
                    <a:pt x="45414" y="43630"/>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1"/>
            <p:cNvSpPr/>
            <p:nvPr/>
          </p:nvSpPr>
          <p:spPr>
            <a:xfrm>
              <a:off x="317450" y="4428350"/>
              <a:ext cx="115525" cy="153225"/>
            </a:xfrm>
            <a:custGeom>
              <a:rect b="b" l="l" r="r" t="t"/>
              <a:pathLst>
                <a:path extrusionOk="0" fill="none" h="6129" w="4621">
                  <a:moveTo>
                    <a:pt x="4621" y="6129"/>
                  </a:moveTo>
                  <a:cubicBezTo>
                    <a:pt x="3352" y="3808"/>
                    <a:pt x="1785" y="172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1"/>
            <p:cNvSpPr/>
            <p:nvPr/>
          </p:nvSpPr>
          <p:spPr>
            <a:xfrm>
              <a:off x="339250" y="2997050"/>
              <a:ext cx="33750" cy="386225"/>
            </a:xfrm>
            <a:custGeom>
              <a:rect b="b" l="l" r="r" t="t"/>
              <a:pathLst>
                <a:path extrusionOk="0" fill="none" h="15449" w="1350">
                  <a:moveTo>
                    <a:pt x="1349" y="15449"/>
                  </a:moveTo>
                  <a:cubicBezTo>
                    <a:pt x="179" y="10352"/>
                    <a:pt x="1" y="5116"/>
                    <a:pt x="953"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1"/>
            <p:cNvSpPr/>
            <p:nvPr/>
          </p:nvSpPr>
          <p:spPr>
            <a:xfrm>
              <a:off x="42775" y="3383250"/>
              <a:ext cx="2559250" cy="2913250"/>
            </a:xfrm>
            <a:custGeom>
              <a:rect b="b" l="l" r="r" t="t"/>
              <a:pathLst>
                <a:path extrusionOk="0" h="116530" w="102370">
                  <a:moveTo>
                    <a:pt x="13208" y="1"/>
                  </a:moveTo>
                  <a:cubicBezTo>
                    <a:pt x="8548" y="2360"/>
                    <a:pt x="4086" y="4542"/>
                    <a:pt x="0" y="6505"/>
                  </a:cubicBezTo>
                  <a:lnTo>
                    <a:pt x="0" y="57015"/>
                  </a:lnTo>
                  <a:cubicBezTo>
                    <a:pt x="2836" y="58542"/>
                    <a:pt x="5831" y="59812"/>
                    <a:pt x="9024" y="60823"/>
                  </a:cubicBezTo>
                  <a:cubicBezTo>
                    <a:pt x="17115" y="63342"/>
                    <a:pt x="26396" y="64056"/>
                    <a:pt x="32980" y="68597"/>
                  </a:cubicBezTo>
                  <a:cubicBezTo>
                    <a:pt x="43669" y="75974"/>
                    <a:pt x="42876" y="90213"/>
                    <a:pt x="52851" y="98205"/>
                  </a:cubicBezTo>
                  <a:cubicBezTo>
                    <a:pt x="57571" y="101953"/>
                    <a:pt x="64076" y="103797"/>
                    <a:pt x="70422" y="105324"/>
                  </a:cubicBezTo>
                  <a:cubicBezTo>
                    <a:pt x="76748" y="106832"/>
                    <a:pt x="83332" y="108140"/>
                    <a:pt x="88805" y="111155"/>
                  </a:cubicBezTo>
                  <a:cubicBezTo>
                    <a:pt x="91344" y="112543"/>
                    <a:pt x="93604" y="114407"/>
                    <a:pt x="95191" y="116529"/>
                  </a:cubicBezTo>
                  <a:cubicBezTo>
                    <a:pt x="97412" y="114526"/>
                    <a:pt x="99812" y="112642"/>
                    <a:pt x="102370" y="110937"/>
                  </a:cubicBezTo>
                  <a:cubicBezTo>
                    <a:pt x="101180" y="108696"/>
                    <a:pt x="100307" y="106316"/>
                    <a:pt x="99653" y="103976"/>
                  </a:cubicBezTo>
                  <a:cubicBezTo>
                    <a:pt x="97967" y="98304"/>
                    <a:pt x="96678" y="92216"/>
                    <a:pt x="91958" y="87794"/>
                  </a:cubicBezTo>
                  <a:cubicBezTo>
                    <a:pt x="86763" y="82915"/>
                    <a:pt x="78394" y="80991"/>
                    <a:pt x="72682" y="76490"/>
                  </a:cubicBezTo>
                  <a:cubicBezTo>
                    <a:pt x="62410" y="68339"/>
                    <a:pt x="63778" y="54457"/>
                    <a:pt x="56103" y="44621"/>
                  </a:cubicBezTo>
                  <a:cubicBezTo>
                    <a:pt x="50194" y="37045"/>
                    <a:pt x="39742" y="32782"/>
                    <a:pt x="31532" y="26773"/>
                  </a:cubicBezTo>
                  <a:cubicBezTo>
                    <a:pt x="21993" y="19812"/>
                    <a:pt x="15568" y="1019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1"/>
            <p:cNvSpPr/>
            <p:nvPr/>
          </p:nvSpPr>
          <p:spPr>
            <a:xfrm>
              <a:off x="4711075" y="869150"/>
              <a:ext cx="157200" cy="302950"/>
            </a:xfrm>
            <a:custGeom>
              <a:rect b="b" l="l" r="r" t="t"/>
              <a:pathLst>
                <a:path extrusionOk="0" h="12118" w="6288">
                  <a:moveTo>
                    <a:pt x="6287" y="0"/>
                  </a:moveTo>
                  <a:lnTo>
                    <a:pt x="6287" y="0"/>
                  </a:lnTo>
                  <a:cubicBezTo>
                    <a:pt x="3768" y="3887"/>
                    <a:pt x="1686" y="7933"/>
                    <a:pt x="0" y="12117"/>
                  </a:cubicBezTo>
                  <a:lnTo>
                    <a:pt x="6287"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1"/>
            <p:cNvSpPr/>
            <p:nvPr/>
          </p:nvSpPr>
          <p:spPr>
            <a:xfrm>
              <a:off x="5655050" y="1488375"/>
              <a:ext cx="72900" cy="96200"/>
            </a:xfrm>
            <a:custGeom>
              <a:rect b="b" l="l" r="r" t="t"/>
              <a:pathLst>
                <a:path extrusionOk="0" h="3848" w="2916">
                  <a:moveTo>
                    <a:pt x="2916" y="0"/>
                  </a:moveTo>
                  <a:lnTo>
                    <a:pt x="2916" y="0"/>
                  </a:lnTo>
                  <a:cubicBezTo>
                    <a:pt x="1904" y="1270"/>
                    <a:pt x="932" y="2539"/>
                    <a:pt x="0" y="3848"/>
                  </a:cubicBezTo>
                  <a:lnTo>
                    <a:pt x="2916"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31"/>
            <p:cNvSpPr/>
            <p:nvPr/>
          </p:nvSpPr>
          <p:spPr>
            <a:xfrm>
              <a:off x="6680825" y="2355000"/>
              <a:ext cx="154700" cy="104625"/>
            </a:xfrm>
            <a:custGeom>
              <a:rect b="b" l="l" r="r" t="t"/>
              <a:pathLst>
                <a:path extrusionOk="0" h="4185" w="6188">
                  <a:moveTo>
                    <a:pt x="6188" y="1"/>
                  </a:moveTo>
                  <a:cubicBezTo>
                    <a:pt x="4066" y="1329"/>
                    <a:pt x="1984" y="2717"/>
                    <a:pt x="0" y="4185"/>
                  </a:cubicBezTo>
                  <a:lnTo>
                    <a:pt x="6188"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31"/>
            <p:cNvSpPr/>
            <p:nvPr/>
          </p:nvSpPr>
          <p:spPr>
            <a:xfrm>
              <a:off x="7075975" y="2997050"/>
              <a:ext cx="14875" cy="127925"/>
            </a:xfrm>
            <a:custGeom>
              <a:rect b="b" l="l" r="r" t="t"/>
              <a:pathLst>
                <a:path extrusionOk="0" h="5117" w="595">
                  <a:moveTo>
                    <a:pt x="0" y="0"/>
                  </a:moveTo>
                  <a:lnTo>
                    <a:pt x="595" y="5116"/>
                  </a:lnTo>
                  <a:cubicBezTo>
                    <a:pt x="516" y="3391"/>
                    <a:pt x="317" y="1686"/>
                    <a:pt x="0"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1"/>
            <p:cNvSpPr/>
            <p:nvPr/>
          </p:nvSpPr>
          <p:spPr>
            <a:xfrm>
              <a:off x="4846925" y="3124450"/>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8"/>
                    <a:pt x="84878" y="73694"/>
                    <a:pt x="92970" y="71175"/>
                  </a:cubicBezTo>
                  <a:cubicBezTo>
                    <a:pt x="98364" y="69489"/>
                    <a:pt x="103242" y="66971"/>
                    <a:pt x="107605" y="6389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31"/>
            <p:cNvSpPr/>
            <p:nvPr/>
          </p:nvSpPr>
          <p:spPr>
            <a:xfrm>
              <a:off x="-150075" y="424425"/>
              <a:ext cx="7931075" cy="3465700"/>
            </a:xfrm>
            <a:custGeom>
              <a:rect b="b" l="l" r="r" t="t"/>
              <a:pathLst>
                <a:path extrusionOk="0" h="138628" w="317243">
                  <a:moveTo>
                    <a:pt x="0" y="1"/>
                  </a:moveTo>
                  <a:lnTo>
                    <a:pt x="0" y="133485"/>
                  </a:lnTo>
                  <a:cubicBezTo>
                    <a:pt x="0" y="133485"/>
                    <a:pt x="3734" y="138404"/>
                    <a:pt x="14204" y="138404"/>
                  </a:cubicBezTo>
                  <a:cubicBezTo>
                    <a:pt x="14308" y="138404"/>
                    <a:pt x="14412" y="138404"/>
                    <a:pt x="14517" y="138403"/>
                  </a:cubicBezTo>
                  <a:cubicBezTo>
                    <a:pt x="14517" y="138403"/>
                    <a:pt x="16396" y="138627"/>
                    <a:pt x="19320" y="138627"/>
                  </a:cubicBezTo>
                  <a:cubicBezTo>
                    <a:pt x="27156" y="138627"/>
                    <a:pt x="42499" y="137018"/>
                    <a:pt x="49301" y="125176"/>
                  </a:cubicBezTo>
                  <a:cubicBezTo>
                    <a:pt x="58641" y="108914"/>
                    <a:pt x="56083" y="88488"/>
                    <a:pt x="56083" y="88488"/>
                  </a:cubicBezTo>
                  <a:lnTo>
                    <a:pt x="56083" y="88488"/>
                  </a:lnTo>
                  <a:cubicBezTo>
                    <a:pt x="56083" y="88488"/>
                    <a:pt x="56331" y="88501"/>
                    <a:pt x="56781" y="88501"/>
                  </a:cubicBezTo>
                  <a:cubicBezTo>
                    <a:pt x="59713" y="88501"/>
                    <a:pt x="71214" y="87935"/>
                    <a:pt x="78572" y="79425"/>
                  </a:cubicBezTo>
                  <a:cubicBezTo>
                    <a:pt x="87060" y="69589"/>
                    <a:pt x="84502" y="60506"/>
                    <a:pt x="84501" y="60506"/>
                  </a:cubicBezTo>
                  <a:lnTo>
                    <a:pt x="84501" y="60506"/>
                  </a:lnTo>
                  <a:cubicBezTo>
                    <a:pt x="84502" y="60506"/>
                    <a:pt x="88233" y="61768"/>
                    <a:pt x="93143" y="61768"/>
                  </a:cubicBezTo>
                  <a:cubicBezTo>
                    <a:pt x="97152" y="61768"/>
                    <a:pt x="101947" y="60926"/>
                    <a:pt x="106137" y="57868"/>
                  </a:cubicBezTo>
                  <a:cubicBezTo>
                    <a:pt x="115478" y="51046"/>
                    <a:pt x="111651" y="42737"/>
                    <a:pt x="120138" y="35558"/>
                  </a:cubicBezTo>
                  <a:cubicBezTo>
                    <a:pt x="128626" y="28359"/>
                    <a:pt x="141199" y="27982"/>
                    <a:pt x="157600" y="27982"/>
                  </a:cubicBezTo>
                  <a:cubicBezTo>
                    <a:pt x="174000" y="27982"/>
                    <a:pt x="186573" y="28359"/>
                    <a:pt x="195061" y="35558"/>
                  </a:cubicBezTo>
                  <a:cubicBezTo>
                    <a:pt x="203549" y="42737"/>
                    <a:pt x="199722" y="51046"/>
                    <a:pt x="209062" y="57868"/>
                  </a:cubicBezTo>
                  <a:cubicBezTo>
                    <a:pt x="213252" y="60926"/>
                    <a:pt x="218047" y="61768"/>
                    <a:pt x="222057" y="61768"/>
                  </a:cubicBezTo>
                  <a:cubicBezTo>
                    <a:pt x="226966" y="61768"/>
                    <a:pt x="230698" y="60506"/>
                    <a:pt x="230698" y="60506"/>
                  </a:cubicBezTo>
                  <a:lnTo>
                    <a:pt x="230698" y="60506"/>
                  </a:lnTo>
                  <a:cubicBezTo>
                    <a:pt x="230698" y="60506"/>
                    <a:pt x="228140" y="69589"/>
                    <a:pt x="236628" y="79425"/>
                  </a:cubicBezTo>
                  <a:cubicBezTo>
                    <a:pt x="243986" y="87935"/>
                    <a:pt x="255487" y="88501"/>
                    <a:pt x="258418" y="88501"/>
                  </a:cubicBezTo>
                  <a:cubicBezTo>
                    <a:pt x="258868" y="88501"/>
                    <a:pt x="259116" y="88488"/>
                    <a:pt x="259117" y="88488"/>
                  </a:cubicBezTo>
                  <a:lnTo>
                    <a:pt x="259117" y="88488"/>
                  </a:lnTo>
                  <a:cubicBezTo>
                    <a:pt x="259117" y="88488"/>
                    <a:pt x="256558" y="108914"/>
                    <a:pt x="265899" y="125176"/>
                  </a:cubicBezTo>
                  <a:cubicBezTo>
                    <a:pt x="272687" y="137018"/>
                    <a:pt x="288035" y="138627"/>
                    <a:pt x="295876" y="138627"/>
                  </a:cubicBezTo>
                  <a:cubicBezTo>
                    <a:pt x="298803" y="138627"/>
                    <a:pt x="300683" y="138403"/>
                    <a:pt x="300683" y="138403"/>
                  </a:cubicBezTo>
                  <a:cubicBezTo>
                    <a:pt x="311630" y="137273"/>
                    <a:pt x="317242" y="133862"/>
                    <a:pt x="317242" y="133862"/>
                  </a:cubicBezTo>
                  <a:lnTo>
                    <a:pt x="317242" y="1"/>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31"/>
            <p:cNvSpPr/>
            <p:nvPr/>
          </p:nvSpPr>
          <p:spPr>
            <a:xfrm>
              <a:off x="-9775" y="537950"/>
              <a:ext cx="7649975" cy="3238975"/>
            </a:xfrm>
            <a:custGeom>
              <a:rect b="b" l="l" r="r" t="t"/>
              <a:pathLst>
                <a:path extrusionOk="0" h="129559" w="305999">
                  <a:moveTo>
                    <a:pt x="0" y="1"/>
                  </a:moveTo>
                  <a:lnTo>
                    <a:pt x="0" y="127218"/>
                  </a:lnTo>
                  <a:cubicBezTo>
                    <a:pt x="1270" y="128071"/>
                    <a:pt x="3927" y="129321"/>
                    <a:pt x="8627" y="129321"/>
                  </a:cubicBezTo>
                  <a:lnTo>
                    <a:pt x="9281" y="129321"/>
                  </a:lnTo>
                  <a:lnTo>
                    <a:pt x="9698" y="129380"/>
                  </a:lnTo>
                  <a:cubicBezTo>
                    <a:pt x="9718" y="129380"/>
                    <a:pt x="11284" y="129559"/>
                    <a:pt x="13684" y="129559"/>
                  </a:cubicBezTo>
                  <a:cubicBezTo>
                    <a:pt x="20665" y="129559"/>
                    <a:pt x="33178" y="128151"/>
                    <a:pt x="38592" y="118731"/>
                  </a:cubicBezTo>
                  <a:cubicBezTo>
                    <a:pt x="47139" y="103818"/>
                    <a:pt x="44899" y="84581"/>
                    <a:pt x="44879" y="84403"/>
                  </a:cubicBezTo>
                  <a:lnTo>
                    <a:pt x="44264" y="79148"/>
                  </a:lnTo>
                  <a:lnTo>
                    <a:pt x="50808" y="79425"/>
                  </a:lnTo>
                  <a:lnTo>
                    <a:pt x="51165" y="79425"/>
                  </a:lnTo>
                  <a:cubicBezTo>
                    <a:pt x="53743" y="79425"/>
                    <a:pt x="62628" y="78910"/>
                    <a:pt x="68339" y="72286"/>
                  </a:cubicBezTo>
                  <a:cubicBezTo>
                    <a:pt x="75181" y="64353"/>
                    <a:pt x="73475" y="57214"/>
                    <a:pt x="73416" y="56976"/>
                  </a:cubicBezTo>
                  <a:lnTo>
                    <a:pt x="71076" y="48528"/>
                  </a:lnTo>
                  <a:lnTo>
                    <a:pt x="71076" y="48528"/>
                  </a:lnTo>
                  <a:lnTo>
                    <a:pt x="81031" y="51761"/>
                  </a:lnTo>
                  <a:cubicBezTo>
                    <a:pt x="81051" y="51780"/>
                    <a:pt x="83907" y="52693"/>
                    <a:pt x="87516" y="52693"/>
                  </a:cubicBezTo>
                  <a:cubicBezTo>
                    <a:pt x="91165" y="52693"/>
                    <a:pt x="94259" y="51761"/>
                    <a:pt x="96758" y="49956"/>
                  </a:cubicBezTo>
                  <a:cubicBezTo>
                    <a:pt x="100367" y="47318"/>
                    <a:pt x="101319" y="44403"/>
                    <a:pt x="102548" y="40715"/>
                  </a:cubicBezTo>
                  <a:cubicBezTo>
                    <a:pt x="103877" y="36709"/>
                    <a:pt x="105384" y="32167"/>
                    <a:pt x="110461" y="27884"/>
                  </a:cubicBezTo>
                  <a:cubicBezTo>
                    <a:pt x="121051" y="18900"/>
                    <a:pt x="136777" y="18900"/>
                    <a:pt x="151988" y="18900"/>
                  </a:cubicBezTo>
                  <a:cubicBezTo>
                    <a:pt x="167198" y="18900"/>
                    <a:pt x="182925" y="18900"/>
                    <a:pt x="193515" y="27884"/>
                  </a:cubicBezTo>
                  <a:cubicBezTo>
                    <a:pt x="198592" y="32167"/>
                    <a:pt x="200099" y="36709"/>
                    <a:pt x="201408" y="40715"/>
                  </a:cubicBezTo>
                  <a:cubicBezTo>
                    <a:pt x="202637" y="44403"/>
                    <a:pt x="203609" y="47318"/>
                    <a:pt x="207218" y="49956"/>
                  </a:cubicBezTo>
                  <a:cubicBezTo>
                    <a:pt x="209697" y="51761"/>
                    <a:pt x="212811" y="52693"/>
                    <a:pt x="216460" y="52693"/>
                  </a:cubicBezTo>
                  <a:cubicBezTo>
                    <a:pt x="220069" y="52693"/>
                    <a:pt x="222905" y="51780"/>
                    <a:pt x="222905" y="51780"/>
                  </a:cubicBezTo>
                  <a:lnTo>
                    <a:pt x="232721" y="48508"/>
                  </a:lnTo>
                  <a:lnTo>
                    <a:pt x="230579" y="56917"/>
                  </a:lnTo>
                  <a:cubicBezTo>
                    <a:pt x="230500" y="57214"/>
                    <a:pt x="228795" y="64353"/>
                    <a:pt x="235636" y="72286"/>
                  </a:cubicBezTo>
                  <a:cubicBezTo>
                    <a:pt x="241348" y="78910"/>
                    <a:pt x="250213" y="79425"/>
                    <a:pt x="252791" y="79425"/>
                  </a:cubicBezTo>
                  <a:lnTo>
                    <a:pt x="253128" y="79425"/>
                  </a:lnTo>
                  <a:lnTo>
                    <a:pt x="259751" y="79068"/>
                  </a:lnTo>
                  <a:lnTo>
                    <a:pt x="259751" y="79068"/>
                  </a:lnTo>
                  <a:lnTo>
                    <a:pt x="259097" y="84403"/>
                  </a:lnTo>
                  <a:cubicBezTo>
                    <a:pt x="259077" y="84601"/>
                    <a:pt x="256836" y="103818"/>
                    <a:pt x="265384" y="118731"/>
                  </a:cubicBezTo>
                  <a:cubicBezTo>
                    <a:pt x="270797" y="128151"/>
                    <a:pt x="283291" y="129559"/>
                    <a:pt x="290272" y="129559"/>
                  </a:cubicBezTo>
                  <a:cubicBezTo>
                    <a:pt x="292671" y="129559"/>
                    <a:pt x="294238" y="129380"/>
                    <a:pt x="294337" y="129360"/>
                  </a:cubicBezTo>
                  <a:cubicBezTo>
                    <a:pt x="299831" y="128785"/>
                    <a:pt x="303757" y="127575"/>
                    <a:pt x="305998" y="126703"/>
                  </a:cubicBezTo>
                  <a:lnTo>
                    <a:pt x="305998"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1"/>
            <p:cNvSpPr/>
            <p:nvPr/>
          </p:nvSpPr>
          <p:spPr>
            <a:xfrm>
              <a:off x="207875" y="2618250"/>
              <a:ext cx="410525" cy="978100"/>
            </a:xfrm>
            <a:custGeom>
              <a:rect b="b" l="l" r="r" t="t"/>
              <a:pathLst>
                <a:path extrusionOk="0" h="39124" w="16421">
                  <a:moveTo>
                    <a:pt x="7200" y="0"/>
                  </a:moveTo>
                  <a:cubicBezTo>
                    <a:pt x="7173" y="0"/>
                    <a:pt x="7147" y="1"/>
                    <a:pt x="7120" y="1"/>
                  </a:cubicBezTo>
                  <a:cubicBezTo>
                    <a:pt x="5077" y="41"/>
                    <a:pt x="3253" y="1171"/>
                    <a:pt x="2241" y="2599"/>
                  </a:cubicBezTo>
                  <a:cubicBezTo>
                    <a:pt x="1210" y="4027"/>
                    <a:pt x="893" y="5692"/>
                    <a:pt x="754" y="7338"/>
                  </a:cubicBezTo>
                  <a:cubicBezTo>
                    <a:pt x="0" y="16084"/>
                    <a:pt x="4105" y="24671"/>
                    <a:pt x="2678" y="33397"/>
                  </a:cubicBezTo>
                  <a:cubicBezTo>
                    <a:pt x="2335" y="35523"/>
                    <a:pt x="241" y="39123"/>
                    <a:pt x="3685" y="39123"/>
                  </a:cubicBezTo>
                  <a:cubicBezTo>
                    <a:pt x="4031" y="39123"/>
                    <a:pt x="4433" y="39087"/>
                    <a:pt x="4899" y="39009"/>
                  </a:cubicBezTo>
                  <a:cubicBezTo>
                    <a:pt x="9043" y="38335"/>
                    <a:pt x="10789" y="33655"/>
                    <a:pt x="12177" y="30898"/>
                  </a:cubicBezTo>
                  <a:cubicBezTo>
                    <a:pt x="14398" y="26476"/>
                    <a:pt x="15727" y="21736"/>
                    <a:pt x="16084" y="16976"/>
                  </a:cubicBezTo>
                  <a:cubicBezTo>
                    <a:pt x="16421" y="12633"/>
                    <a:pt x="15905" y="8152"/>
                    <a:pt x="13585" y="4245"/>
                  </a:cubicBezTo>
                  <a:cubicBezTo>
                    <a:pt x="12327" y="2123"/>
                    <a:pt x="10096" y="0"/>
                    <a:pt x="7200"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31"/>
            <p:cNvSpPr/>
            <p:nvPr/>
          </p:nvSpPr>
          <p:spPr>
            <a:xfrm>
              <a:off x="287700" y="2788100"/>
              <a:ext cx="192375" cy="655175"/>
            </a:xfrm>
            <a:custGeom>
              <a:rect b="b" l="l" r="r" t="t"/>
              <a:pathLst>
                <a:path extrusionOk="0" h="26207" w="7695">
                  <a:moveTo>
                    <a:pt x="3195" y="1"/>
                  </a:moveTo>
                  <a:cubicBezTo>
                    <a:pt x="1705" y="1"/>
                    <a:pt x="484" y="1158"/>
                    <a:pt x="238" y="2369"/>
                  </a:cubicBezTo>
                  <a:cubicBezTo>
                    <a:pt x="0" y="3618"/>
                    <a:pt x="516" y="4888"/>
                    <a:pt x="992" y="6097"/>
                  </a:cubicBezTo>
                  <a:cubicBezTo>
                    <a:pt x="3609" y="12820"/>
                    <a:pt x="3828" y="19305"/>
                    <a:pt x="4423" y="26206"/>
                  </a:cubicBezTo>
                  <a:cubicBezTo>
                    <a:pt x="7100" y="24421"/>
                    <a:pt x="7159" y="17917"/>
                    <a:pt x="7377" y="15239"/>
                  </a:cubicBezTo>
                  <a:cubicBezTo>
                    <a:pt x="7695" y="11313"/>
                    <a:pt x="7397" y="7347"/>
                    <a:pt x="6485" y="3480"/>
                  </a:cubicBezTo>
                  <a:cubicBezTo>
                    <a:pt x="6148" y="1992"/>
                    <a:pt x="5295" y="188"/>
                    <a:pt x="3411" y="9"/>
                  </a:cubicBezTo>
                  <a:cubicBezTo>
                    <a:pt x="3339" y="4"/>
                    <a:pt x="3266" y="1"/>
                    <a:pt x="319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31"/>
            <p:cNvSpPr/>
            <p:nvPr/>
          </p:nvSpPr>
          <p:spPr>
            <a:xfrm>
              <a:off x="7009525" y="2618250"/>
              <a:ext cx="410050" cy="978100"/>
            </a:xfrm>
            <a:custGeom>
              <a:rect b="b" l="l" r="r" t="t"/>
              <a:pathLst>
                <a:path extrusionOk="0" h="39124" w="16402">
                  <a:moveTo>
                    <a:pt x="9201" y="0"/>
                  </a:moveTo>
                  <a:cubicBezTo>
                    <a:pt x="6305" y="0"/>
                    <a:pt x="4074" y="2123"/>
                    <a:pt x="2817" y="4245"/>
                  </a:cubicBezTo>
                  <a:cubicBezTo>
                    <a:pt x="516" y="8152"/>
                    <a:pt x="1" y="12633"/>
                    <a:pt x="318" y="16976"/>
                  </a:cubicBezTo>
                  <a:cubicBezTo>
                    <a:pt x="675" y="21736"/>
                    <a:pt x="2023" y="26476"/>
                    <a:pt x="4245" y="30898"/>
                  </a:cubicBezTo>
                  <a:cubicBezTo>
                    <a:pt x="5633" y="33655"/>
                    <a:pt x="7378" y="38335"/>
                    <a:pt x="11523" y="39009"/>
                  </a:cubicBezTo>
                  <a:cubicBezTo>
                    <a:pt x="11988" y="39087"/>
                    <a:pt x="12390" y="39123"/>
                    <a:pt x="12736" y="39123"/>
                  </a:cubicBezTo>
                  <a:cubicBezTo>
                    <a:pt x="16181" y="39123"/>
                    <a:pt x="14086" y="35523"/>
                    <a:pt x="13744" y="33397"/>
                  </a:cubicBezTo>
                  <a:cubicBezTo>
                    <a:pt x="12316" y="24671"/>
                    <a:pt x="16401" y="16084"/>
                    <a:pt x="15667" y="7338"/>
                  </a:cubicBezTo>
                  <a:cubicBezTo>
                    <a:pt x="15529" y="5692"/>
                    <a:pt x="15191" y="4027"/>
                    <a:pt x="14180" y="2599"/>
                  </a:cubicBezTo>
                  <a:cubicBezTo>
                    <a:pt x="13149" y="1171"/>
                    <a:pt x="11324" y="41"/>
                    <a:pt x="9282" y="1"/>
                  </a:cubicBezTo>
                  <a:cubicBezTo>
                    <a:pt x="9255" y="1"/>
                    <a:pt x="9228" y="0"/>
                    <a:pt x="920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31"/>
            <p:cNvSpPr/>
            <p:nvPr/>
          </p:nvSpPr>
          <p:spPr>
            <a:xfrm>
              <a:off x="7147850" y="2788100"/>
              <a:ext cx="192400" cy="655175"/>
            </a:xfrm>
            <a:custGeom>
              <a:rect b="b" l="l" r="r" t="t"/>
              <a:pathLst>
                <a:path extrusionOk="0" h="26207" w="7696">
                  <a:moveTo>
                    <a:pt x="4498" y="1"/>
                  </a:moveTo>
                  <a:cubicBezTo>
                    <a:pt x="4427" y="1"/>
                    <a:pt x="4356" y="4"/>
                    <a:pt x="4284" y="9"/>
                  </a:cubicBezTo>
                  <a:cubicBezTo>
                    <a:pt x="2400" y="188"/>
                    <a:pt x="1547" y="1992"/>
                    <a:pt x="1190" y="3480"/>
                  </a:cubicBezTo>
                  <a:cubicBezTo>
                    <a:pt x="278" y="7347"/>
                    <a:pt x="1" y="11313"/>
                    <a:pt x="318" y="15239"/>
                  </a:cubicBezTo>
                  <a:cubicBezTo>
                    <a:pt x="536" y="17917"/>
                    <a:pt x="596" y="24421"/>
                    <a:pt x="3273" y="26206"/>
                  </a:cubicBezTo>
                  <a:cubicBezTo>
                    <a:pt x="3868" y="19305"/>
                    <a:pt x="4066" y="12820"/>
                    <a:pt x="6684" y="6097"/>
                  </a:cubicBezTo>
                  <a:cubicBezTo>
                    <a:pt x="7160" y="4888"/>
                    <a:pt x="7695" y="3618"/>
                    <a:pt x="7437" y="2369"/>
                  </a:cubicBezTo>
                  <a:cubicBezTo>
                    <a:pt x="7210" y="1158"/>
                    <a:pt x="5972" y="1"/>
                    <a:pt x="4498"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31"/>
            <p:cNvSpPr/>
            <p:nvPr/>
          </p:nvSpPr>
          <p:spPr>
            <a:xfrm>
              <a:off x="4539050" y="2772450"/>
              <a:ext cx="2313825" cy="3369400"/>
            </a:xfrm>
            <a:custGeom>
              <a:rect b="b" l="l" r="r" t="t"/>
              <a:pathLst>
                <a:path extrusionOk="0" h="134776" w="92553">
                  <a:moveTo>
                    <a:pt x="44383" y="51839"/>
                  </a:moveTo>
                  <a:cubicBezTo>
                    <a:pt x="44383" y="51839"/>
                    <a:pt x="44363" y="51859"/>
                    <a:pt x="44323" y="51919"/>
                  </a:cubicBezTo>
                  <a:cubicBezTo>
                    <a:pt x="44363" y="51879"/>
                    <a:pt x="44383" y="51839"/>
                    <a:pt x="44383" y="51839"/>
                  </a:cubicBezTo>
                  <a:close/>
                  <a:moveTo>
                    <a:pt x="71353" y="0"/>
                  </a:moveTo>
                  <a:cubicBezTo>
                    <a:pt x="70798" y="615"/>
                    <a:pt x="70243" y="1230"/>
                    <a:pt x="69707" y="1825"/>
                  </a:cubicBezTo>
                  <a:cubicBezTo>
                    <a:pt x="69231" y="2360"/>
                    <a:pt x="68795" y="2896"/>
                    <a:pt x="68339" y="3411"/>
                  </a:cubicBezTo>
                  <a:cubicBezTo>
                    <a:pt x="67446" y="4482"/>
                    <a:pt x="66594" y="5514"/>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74"/>
                    <a:pt x="56202" y="22311"/>
                    <a:pt x="55984" y="22767"/>
                  </a:cubicBezTo>
                  <a:cubicBezTo>
                    <a:pt x="55786" y="23223"/>
                    <a:pt x="55587" y="23659"/>
                    <a:pt x="55409" y="24095"/>
                  </a:cubicBezTo>
                  <a:cubicBezTo>
                    <a:pt x="53862" y="27625"/>
                    <a:pt x="52811" y="30858"/>
                    <a:pt x="51978" y="33733"/>
                  </a:cubicBezTo>
                  <a:cubicBezTo>
                    <a:pt x="51165" y="36609"/>
                    <a:pt x="50471" y="3910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805"/>
                    <a:pt x="46167" y="49281"/>
                    <a:pt x="45910" y="49658"/>
                  </a:cubicBezTo>
                  <a:cubicBezTo>
                    <a:pt x="45652" y="50055"/>
                    <a:pt x="45434" y="50392"/>
                    <a:pt x="45235" y="50669"/>
                  </a:cubicBezTo>
                  <a:cubicBezTo>
                    <a:pt x="45037" y="50947"/>
                    <a:pt x="44878" y="51165"/>
                    <a:pt x="44740" y="51344"/>
                  </a:cubicBezTo>
                  <a:cubicBezTo>
                    <a:pt x="44621" y="51502"/>
                    <a:pt x="44521" y="51641"/>
                    <a:pt x="44462" y="51720"/>
                  </a:cubicBezTo>
                  <a:cubicBezTo>
                    <a:pt x="44402" y="51800"/>
                    <a:pt x="44383" y="51839"/>
                    <a:pt x="44383" y="51839"/>
                  </a:cubicBezTo>
                  <a:cubicBezTo>
                    <a:pt x="44383" y="51843"/>
                    <a:pt x="44384" y="51844"/>
                    <a:pt x="44386" y="51844"/>
                  </a:cubicBezTo>
                  <a:cubicBezTo>
                    <a:pt x="44397" y="51844"/>
                    <a:pt x="44432" y="51806"/>
                    <a:pt x="44482" y="51740"/>
                  </a:cubicBezTo>
                  <a:cubicBezTo>
                    <a:pt x="44541" y="51661"/>
                    <a:pt x="44640" y="51542"/>
                    <a:pt x="44779" y="51363"/>
                  </a:cubicBezTo>
                  <a:cubicBezTo>
                    <a:pt x="44918" y="51205"/>
                    <a:pt x="45077" y="50987"/>
                    <a:pt x="45295" y="50709"/>
                  </a:cubicBezTo>
                  <a:cubicBezTo>
                    <a:pt x="45473" y="50431"/>
                    <a:pt x="45711" y="50114"/>
                    <a:pt x="45969" y="49717"/>
                  </a:cubicBezTo>
                  <a:cubicBezTo>
                    <a:pt x="46247" y="49321"/>
                    <a:pt x="46505" y="48845"/>
                    <a:pt x="46842" y="48329"/>
                  </a:cubicBezTo>
                  <a:cubicBezTo>
                    <a:pt x="46980" y="48052"/>
                    <a:pt x="47139" y="47774"/>
                    <a:pt x="47298" y="47457"/>
                  </a:cubicBezTo>
                  <a:cubicBezTo>
                    <a:pt x="47377" y="47318"/>
                    <a:pt x="47476" y="47159"/>
                    <a:pt x="47556" y="47001"/>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51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6"/>
                    <a:pt x="65979" y="6723"/>
                  </a:cubicBezTo>
                  <a:cubicBezTo>
                    <a:pt x="66772" y="5672"/>
                    <a:pt x="67645" y="4641"/>
                    <a:pt x="68517" y="3590"/>
                  </a:cubicBezTo>
                  <a:cubicBezTo>
                    <a:pt x="68973" y="307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8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41"/>
                    <a:pt x="72702" y="16560"/>
                  </a:cubicBezTo>
                  <a:cubicBezTo>
                    <a:pt x="72741" y="16778"/>
                    <a:pt x="72801" y="16996"/>
                    <a:pt x="72860" y="17214"/>
                  </a:cubicBezTo>
                  <a:cubicBezTo>
                    <a:pt x="72960" y="17670"/>
                    <a:pt x="73059" y="18106"/>
                    <a:pt x="73178" y="18563"/>
                  </a:cubicBezTo>
                  <a:cubicBezTo>
                    <a:pt x="73297" y="19019"/>
                    <a:pt x="73416" y="19475"/>
                    <a:pt x="73535" y="19931"/>
                  </a:cubicBezTo>
                  <a:cubicBezTo>
                    <a:pt x="74526" y="23560"/>
                    <a:pt x="75994" y="27348"/>
                    <a:pt x="78076" y="31076"/>
                  </a:cubicBezTo>
                  <a:cubicBezTo>
                    <a:pt x="78195" y="31314"/>
                    <a:pt x="78334" y="31532"/>
                    <a:pt x="78473" y="31770"/>
                  </a:cubicBezTo>
                  <a:cubicBezTo>
                    <a:pt x="78612" y="31988"/>
                    <a:pt x="78750" y="32226"/>
                    <a:pt x="78909" y="32464"/>
                  </a:cubicBezTo>
                  <a:cubicBezTo>
                    <a:pt x="79206" y="32901"/>
                    <a:pt x="79504" y="33357"/>
                    <a:pt x="79861" y="33793"/>
                  </a:cubicBezTo>
                  <a:cubicBezTo>
                    <a:pt x="80515" y="34665"/>
                    <a:pt x="81269" y="35498"/>
                    <a:pt x="82082" y="36272"/>
                  </a:cubicBezTo>
                  <a:cubicBezTo>
                    <a:pt x="82875" y="37065"/>
                    <a:pt x="83768" y="37799"/>
                    <a:pt x="84720" y="38473"/>
                  </a:cubicBezTo>
                  <a:cubicBezTo>
                    <a:pt x="85652" y="39167"/>
                    <a:pt x="86643" y="39782"/>
                    <a:pt x="87694" y="40337"/>
                  </a:cubicBezTo>
                  <a:cubicBezTo>
                    <a:pt x="88745" y="40893"/>
                    <a:pt x="89836" y="41408"/>
                    <a:pt x="90966" y="41864"/>
                  </a:cubicBezTo>
                  <a:cubicBezTo>
                    <a:pt x="91244" y="41983"/>
                    <a:pt x="91542" y="42082"/>
                    <a:pt x="91819" y="42182"/>
                  </a:cubicBezTo>
                  <a:lnTo>
                    <a:pt x="92018" y="42261"/>
                  </a:lnTo>
                  <a:lnTo>
                    <a:pt x="91839" y="42499"/>
                  </a:lnTo>
                  <a:cubicBezTo>
                    <a:pt x="91442" y="42955"/>
                    <a:pt x="91046" y="43431"/>
                    <a:pt x="90629" y="43887"/>
                  </a:cubicBezTo>
                  <a:cubicBezTo>
                    <a:pt x="88983" y="45751"/>
                    <a:pt x="87159" y="47516"/>
                    <a:pt x="85156" y="49182"/>
                  </a:cubicBezTo>
                  <a:cubicBezTo>
                    <a:pt x="84164" y="49995"/>
                    <a:pt x="83133" y="50808"/>
                    <a:pt x="82023" y="51562"/>
                  </a:cubicBezTo>
                  <a:cubicBezTo>
                    <a:pt x="81765" y="51760"/>
                    <a:pt x="81487" y="51958"/>
                    <a:pt x="81209" y="52157"/>
                  </a:cubicBezTo>
                  <a:cubicBezTo>
                    <a:pt x="80932" y="52335"/>
                    <a:pt x="80654" y="52514"/>
                    <a:pt x="80376" y="52712"/>
                  </a:cubicBezTo>
                  <a:cubicBezTo>
                    <a:pt x="80099" y="52890"/>
                    <a:pt x="79821" y="53089"/>
                    <a:pt x="79544" y="53267"/>
                  </a:cubicBezTo>
                  <a:cubicBezTo>
                    <a:pt x="79246" y="53446"/>
                    <a:pt x="78968" y="53644"/>
                    <a:pt x="78671" y="53822"/>
                  </a:cubicBezTo>
                  <a:cubicBezTo>
                    <a:pt x="76390" y="55290"/>
                    <a:pt x="73991" y="56698"/>
                    <a:pt x="71552" y="58185"/>
                  </a:cubicBezTo>
                  <a:cubicBezTo>
                    <a:pt x="69112" y="59673"/>
                    <a:pt x="66653" y="61220"/>
                    <a:pt x="64273" y="63044"/>
                  </a:cubicBezTo>
                  <a:cubicBezTo>
                    <a:pt x="63996" y="63262"/>
                    <a:pt x="63698" y="63500"/>
                    <a:pt x="63401" y="63718"/>
                  </a:cubicBezTo>
                  <a:cubicBezTo>
                    <a:pt x="63103" y="63956"/>
                    <a:pt x="62826" y="64194"/>
                    <a:pt x="62528" y="64432"/>
                  </a:cubicBezTo>
                  <a:cubicBezTo>
                    <a:pt x="62251" y="64690"/>
                    <a:pt x="61953" y="64908"/>
                    <a:pt x="61676" y="65186"/>
                  </a:cubicBezTo>
                  <a:cubicBezTo>
                    <a:pt x="61398" y="6544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80"/>
                  </a:cubicBezTo>
                  <a:cubicBezTo>
                    <a:pt x="49499" y="89142"/>
                    <a:pt x="48706" y="91145"/>
                    <a:pt x="47734" y="93029"/>
                  </a:cubicBezTo>
                  <a:cubicBezTo>
                    <a:pt x="47258" y="93981"/>
                    <a:pt x="46703" y="94873"/>
                    <a:pt x="46128" y="95746"/>
                  </a:cubicBezTo>
                  <a:cubicBezTo>
                    <a:pt x="45553" y="96618"/>
                    <a:pt x="44918" y="97451"/>
                    <a:pt x="44224" y="98225"/>
                  </a:cubicBezTo>
                  <a:cubicBezTo>
                    <a:pt x="42856" y="99772"/>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9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6"/>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36"/>
                    <a:pt x="4839" y="94576"/>
                    <a:pt x="5751" y="90312"/>
                  </a:cubicBezTo>
                  <a:cubicBezTo>
                    <a:pt x="6624" y="86048"/>
                    <a:pt x="8091" y="82201"/>
                    <a:pt x="10114" y="79048"/>
                  </a:cubicBezTo>
                  <a:cubicBezTo>
                    <a:pt x="12097" y="75855"/>
                    <a:pt x="14616" y="73396"/>
                    <a:pt x="17095" y="71413"/>
                  </a:cubicBezTo>
                  <a:cubicBezTo>
                    <a:pt x="19613" y="69430"/>
                    <a:pt x="22072" y="67843"/>
                    <a:pt x="24353" y="66455"/>
                  </a:cubicBezTo>
                  <a:cubicBezTo>
                    <a:pt x="26634" y="65067"/>
                    <a:pt x="28716" y="63837"/>
                    <a:pt x="30580" y="62727"/>
                  </a:cubicBezTo>
                  <a:cubicBezTo>
                    <a:pt x="34328" y="60486"/>
                    <a:pt x="37184" y="58582"/>
                    <a:pt x="39226" y="56936"/>
                  </a:cubicBezTo>
                  <a:cubicBezTo>
                    <a:pt x="41269" y="55310"/>
                    <a:pt x="42538" y="54001"/>
                    <a:pt x="43312" y="53128"/>
                  </a:cubicBezTo>
                  <a:cubicBezTo>
                    <a:pt x="43708" y="52712"/>
                    <a:pt x="43966" y="52375"/>
                    <a:pt x="44145" y="52157"/>
                  </a:cubicBezTo>
                  <a:cubicBezTo>
                    <a:pt x="44224" y="52058"/>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1"/>
                    <a:pt x="39147" y="56837"/>
                  </a:cubicBezTo>
                  <a:cubicBezTo>
                    <a:pt x="37104" y="58463"/>
                    <a:pt x="34269" y="60347"/>
                    <a:pt x="30501" y="62568"/>
                  </a:cubicBezTo>
                  <a:cubicBezTo>
                    <a:pt x="28636" y="63679"/>
                    <a:pt x="26534" y="64888"/>
                    <a:pt x="24254" y="66277"/>
                  </a:cubicBezTo>
                  <a:cubicBezTo>
                    <a:pt x="21973" y="67685"/>
                    <a:pt x="19494" y="69251"/>
                    <a:pt x="16976" y="71234"/>
                  </a:cubicBezTo>
                  <a:cubicBezTo>
                    <a:pt x="15726" y="72246"/>
                    <a:pt x="14457" y="73356"/>
                    <a:pt x="13267" y="74625"/>
                  </a:cubicBezTo>
                  <a:cubicBezTo>
                    <a:pt x="12077" y="75895"/>
                    <a:pt x="10927" y="77323"/>
                    <a:pt x="9916" y="78909"/>
                  </a:cubicBezTo>
                  <a:cubicBezTo>
                    <a:pt x="7893" y="82102"/>
                    <a:pt x="6406" y="85969"/>
                    <a:pt x="5513" y="90253"/>
                  </a:cubicBezTo>
                  <a:cubicBezTo>
                    <a:pt x="4601" y="94536"/>
                    <a:pt x="4264" y="99236"/>
                    <a:pt x="4046" y="104234"/>
                  </a:cubicBezTo>
                  <a:cubicBezTo>
                    <a:pt x="3927" y="106732"/>
                    <a:pt x="3847" y="109310"/>
                    <a:pt x="3629" y="111968"/>
                  </a:cubicBezTo>
                  <a:cubicBezTo>
                    <a:pt x="3431" y="114625"/>
                    <a:pt x="3114" y="117362"/>
                    <a:pt x="2538" y="12013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3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41"/>
                  </a:lnTo>
                  <a:cubicBezTo>
                    <a:pt x="13466" y="132434"/>
                    <a:pt x="14041" y="130847"/>
                    <a:pt x="14556" y="129241"/>
                  </a:cubicBezTo>
                  <a:cubicBezTo>
                    <a:pt x="15548" y="126008"/>
                    <a:pt x="16321" y="122617"/>
                    <a:pt x="17729" y="119345"/>
                  </a:cubicBezTo>
                  <a:cubicBezTo>
                    <a:pt x="18423" y="117699"/>
                    <a:pt x="19256" y="116112"/>
                    <a:pt x="20367" y="114645"/>
                  </a:cubicBezTo>
                  <a:lnTo>
                    <a:pt x="20783" y="114110"/>
                  </a:lnTo>
                  <a:cubicBezTo>
                    <a:pt x="20922" y="113931"/>
                    <a:pt x="21081" y="113772"/>
                    <a:pt x="21220" y="113594"/>
                  </a:cubicBezTo>
                  <a:cubicBezTo>
                    <a:pt x="21378" y="113415"/>
                    <a:pt x="21517" y="113237"/>
                    <a:pt x="21676" y="113078"/>
                  </a:cubicBezTo>
                  <a:lnTo>
                    <a:pt x="22171" y="112583"/>
                  </a:lnTo>
                  <a:cubicBezTo>
                    <a:pt x="22826" y="111948"/>
                    <a:pt x="23540" y="111353"/>
                    <a:pt x="24293" y="110798"/>
                  </a:cubicBezTo>
                  <a:cubicBezTo>
                    <a:pt x="27308" y="108577"/>
                    <a:pt x="30877" y="107050"/>
                    <a:pt x="34447" y="105304"/>
                  </a:cubicBezTo>
                  <a:cubicBezTo>
                    <a:pt x="36212" y="104432"/>
                    <a:pt x="38017" y="103520"/>
                    <a:pt x="39722" y="102409"/>
                  </a:cubicBezTo>
                  <a:cubicBezTo>
                    <a:pt x="41448" y="101299"/>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506"/>
                    <a:pt x="59970" y="67228"/>
                    <a:pt x="60228" y="66951"/>
                  </a:cubicBezTo>
                  <a:cubicBezTo>
                    <a:pt x="60505" y="66673"/>
                    <a:pt x="60763" y="66396"/>
                    <a:pt x="61041" y="6615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8"/>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6"/>
                  </a:cubicBezTo>
                  <a:cubicBezTo>
                    <a:pt x="91264" y="43590"/>
                    <a:pt x="91661" y="43133"/>
                    <a:pt x="92057" y="42657"/>
                  </a:cubicBezTo>
                  <a:lnTo>
                    <a:pt x="92454" y="42182"/>
                  </a:lnTo>
                  <a:cubicBezTo>
                    <a:pt x="92553" y="42102"/>
                    <a:pt x="92414" y="42102"/>
                    <a:pt x="92355" y="42063"/>
                  </a:cubicBezTo>
                  <a:lnTo>
                    <a:pt x="92137" y="41983"/>
                  </a:lnTo>
                  <a:lnTo>
                    <a:pt x="91918" y="41904"/>
                  </a:lnTo>
                  <a:cubicBezTo>
                    <a:pt x="91621" y="41785"/>
                    <a:pt x="91343" y="41686"/>
                    <a:pt x="91066" y="41567"/>
                  </a:cubicBezTo>
                  <a:cubicBezTo>
                    <a:pt x="89935" y="41130"/>
                    <a:pt x="88864" y="40635"/>
                    <a:pt x="87833" y="40060"/>
                  </a:cubicBezTo>
                  <a:cubicBezTo>
                    <a:pt x="86782" y="39504"/>
                    <a:pt x="85790" y="38909"/>
                    <a:pt x="84858" y="38235"/>
                  </a:cubicBezTo>
                  <a:cubicBezTo>
                    <a:pt x="83946" y="37561"/>
                    <a:pt x="83054" y="36847"/>
                    <a:pt x="82260" y="36054"/>
                  </a:cubicBezTo>
                  <a:cubicBezTo>
                    <a:pt x="81467" y="35280"/>
                    <a:pt x="80714" y="34467"/>
                    <a:pt x="80059" y="33595"/>
                  </a:cubicBezTo>
                  <a:cubicBezTo>
                    <a:pt x="79722" y="33178"/>
                    <a:pt x="79444" y="32722"/>
                    <a:pt x="79127" y="32286"/>
                  </a:cubicBezTo>
                  <a:cubicBezTo>
                    <a:pt x="78988" y="32068"/>
                    <a:pt x="78849" y="31830"/>
                    <a:pt x="78711" y="31611"/>
                  </a:cubicBezTo>
                  <a:cubicBezTo>
                    <a:pt x="78572" y="31374"/>
                    <a:pt x="78433" y="31155"/>
                    <a:pt x="78314" y="30917"/>
                  </a:cubicBezTo>
                  <a:cubicBezTo>
                    <a:pt x="76252" y="27209"/>
                    <a:pt x="74784" y="23461"/>
                    <a:pt x="73792" y="19832"/>
                  </a:cubicBezTo>
                  <a:cubicBezTo>
                    <a:pt x="73674" y="19376"/>
                    <a:pt x="73535" y="18919"/>
                    <a:pt x="73416" y="18483"/>
                  </a:cubicBezTo>
                  <a:cubicBezTo>
                    <a:pt x="73317" y="18027"/>
                    <a:pt x="73217" y="17591"/>
                    <a:pt x="73098" y="17135"/>
                  </a:cubicBezTo>
                  <a:lnTo>
                    <a:pt x="72960" y="16480"/>
                  </a:lnTo>
                  <a:lnTo>
                    <a:pt x="72821" y="15806"/>
                  </a:lnTo>
                  <a:cubicBezTo>
                    <a:pt x="72722" y="15370"/>
                    <a:pt x="72642" y="14933"/>
                    <a:pt x="72563" y="14517"/>
                  </a:cubicBezTo>
                  <a:cubicBezTo>
                    <a:pt x="72246" y="12772"/>
                    <a:pt x="71988" y="11086"/>
                    <a:pt x="71809" y="9460"/>
                  </a:cubicBezTo>
                  <a:cubicBezTo>
                    <a:pt x="71631" y="7814"/>
                    <a:pt x="71512" y="6227"/>
                    <a:pt x="71433" y="4720"/>
                  </a:cubicBezTo>
                  <a:cubicBezTo>
                    <a:pt x="71413" y="3947"/>
                    <a:pt x="71373" y="3193"/>
                    <a:pt x="71373" y="2460"/>
                  </a:cubicBezTo>
                  <a:cubicBezTo>
                    <a:pt x="71353" y="2103"/>
                    <a:pt x="71353" y="1746"/>
                    <a:pt x="71353" y="138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31"/>
            <p:cNvSpPr/>
            <p:nvPr/>
          </p:nvSpPr>
          <p:spPr>
            <a:xfrm>
              <a:off x="4357575" y="1932100"/>
              <a:ext cx="1974250" cy="4050250"/>
            </a:xfrm>
            <a:custGeom>
              <a:rect b="b" l="l" r="r" t="t"/>
              <a:pathLst>
                <a:path extrusionOk="0" h="162010" w="78970">
                  <a:moveTo>
                    <a:pt x="24730" y="77739"/>
                  </a:moveTo>
                  <a:cubicBezTo>
                    <a:pt x="24730" y="77739"/>
                    <a:pt x="24711" y="77779"/>
                    <a:pt x="24671" y="77838"/>
                  </a:cubicBezTo>
                  <a:cubicBezTo>
                    <a:pt x="24711" y="77779"/>
                    <a:pt x="24730" y="77759"/>
                    <a:pt x="24730" y="77739"/>
                  </a:cubicBezTo>
                  <a:close/>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14"/>
                    <a:pt x="46545" y="952"/>
                    <a:pt x="45851" y="1032"/>
                  </a:cubicBezTo>
                  <a:cubicBezTo>
                    <a:pt x="45157" y="1131"/>
                    <a:pt x="44502" y="1190"/>
                    <a:pt x="43927" y="1230"/>
                  </a:cubicBezTo>
                  <a:cubicBezTo>
                    <a:pt x="43650" y="1250"/>
                    <a:pt x="43372" y="1289"/>
                    <a:pt x="43134" y="1289"/>
                  </a:cubicBezTo>
                  <a:cubicBezTo>
                    <a:pt x="42856" y="1289"/>
                    <a:pt x="42598" y="1309"/>
                    <a:pt x="42380" y="1309"/>
                  </a:cubicBezTo>
                  <a:cubicBezTo>
                    <a:pt x="42142" y="1785"/>
                    <a:pt x="41904" y="2241"/>
                    <a:pt x="41686" y="2698"/>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3"/>
                    <a:pt x="28181" y="69013"/>
                    <a:pt x="27864" y="70005"/>
                  </a:cubicBezTo>
                  <a:cubicBezTo>
                    <a:pt x="27725" y="70481"/>
                    <a:pt x="27606" y="70957"/>
                    <a:pt x="27447" y="71393"/>
                  </a:cubicBezTo>
                  <a:cubicBezTo>
                    <a:pt x="27289" y="7180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2"/>
                    <a:pt x="24810" y="77561"/>
                  </a:cubicBezTo>
                  <a:cubicBezTo>
                    <a:pt x="24770" y="77620"/>
                    <a:pt x="24750" y="77680"/>
                    <a:pt x="24750" y="77699"/>
                  </a:cubicBezTo>
                  <a:cubicBezTo>
                    <a:pt x="24770" y="77680"/>
                    <a:pt x="24790" y="77640"/>
                    <a:pt x="24830" y="77580"/>
                  </a:cubicBezTo>
                  <a:cubicBezTo>
                    <a:pt x="24889" y="77461"/>
                    <a:pt x="24988" y="77283"/>
                    <a:pt x="25127" y="7704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6"/>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9"/>
                    <a:pt x="53625" y="15707"/>
                    <a:pt x="53744" y="15905"/>
                  </a:cubicBezTo>
                  <a:cubicBezTo>
                    <a:pt x="53883" y="16084"/>
                    <a:pt x="54021" y="16282"/>
                    <a:pt x="54140" y="16480"/>
                  </a:cubicBezTo>
                  <a:cubicBezTo>
                    <a:pt x="54279" y="1667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20"/>
                  </a:cubicBezTo>
                  <a:cubicBezTo>
                    <a:pt x="75915" y="28260"/>
                    <a:pt x="76490" y="28300"/>
                    <a:pt x="77065" y="28319"/>
                  </a:cubicBezTo>
                  <a:cubicBezTo>
                    <a:pt x="77363" y="28339"/>
                    <a:pt x="77640" y="28339"/>
                    <a:pt x="77938" y="28339"/>
                  </a:cubicBezTo>
                  <a:lnTo>
                    <a:pt x="78632" y="28339"/>
                  </a:lnTo>
                  <a:cubicBezTo>
                    <a:pt x="78632" y="28438"/>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614"/>
                    <a:pt x="78354" y="33872"/>
                  </a:cubicBezTo>
                  <a:cubicBezTo>
                    <a:pt x="77819" y="34467"/>
                    <a:pt x="77284" y="35062"/>
                    <a:pt x="76728" y="35697"/>
                  </a:cubicBezTo>
                  <a:cubicBezTo>
                    <a:pt x="76173" y="36351"/>
                    <a:pt x="75578" y="37006"/>
                    <a:pt x="75003" y="37700"/>
                  </a:cubicBezTo>
                  <a:cubicBezTo>
                    <a:pt x="74428" y="38414"/>
                    <a:pt x="73833" y="39128"/>
                    <a:pt x="73238" y="39901"/>
                  </a:cubicBezTo>
                  <a:cubicBezTo>
                    <a:pt x="72960" y="40278"/>
                    <a:pt x="72663" y="40674"/>
                    <a:pt x="72365" y="41051"/>
                  </a:cubicBezTo>
                  <a:cubicBezTo>
                    <a:pt x="72068" y="41448"/>
                    <a:pt x="71770" y="41864"/>
                    <a:pt x="71473" y="42261"/>
                  </a:cubicBezTo>
                  <a:cubicBezTo>
                    <a:pt x="71175" y="42677"/>
                    <a:pt x="70878" y="43094"/>
                    <a:pt x="70581" y="43510"/>
                  </a:cubicBezTo>
                  <a:cubicBezTo>
                    <a:pt x="70283" y="43947"/>
                    <a:pt x="69986" y="44363"/>
                    <a:pt x="69688" y="44799"/>
                  </a:cubicBezTo>
                  <a:cubicBezTo>
                    <a:pt x="69113" y="45692"/>
                    <a:pt x="68518" y="46584"/>
                    <a:pt x="67943" y="47516"/>
                  </a:cubicBezTo>
                  <a:cubicBezTo>
                    <a:pt x="67348" y="48448"/>
                    <a:pt x="66813" y="49440"/>
                    <a:pt x="66237" y="50412"/>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896"/>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9"/>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18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24"/>
                    <a:pt x="3352" y="151055"/>
                  </a:cubicBezTo>
                  <a:cubicBezTo>
                    <a:pt x="4701" y="145582"/>
                    <a:pt x="4998" y="140267"/>
                    <a:pt x="4978" y="13534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7"/>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96"/>
                    <a:pt x="23779" y="79365"/>
                  </a:cubicBezTo>
                  <a:cubicBezTo>
                    <a:pt x="24135" y="78830"/>
                    <a:pt x="24354" y="7841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2"/>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87"/>
                    <a:pt x="6605" y="161665"/>
                  </a:cubicBezTo>
                  <a:lnTo>
                    <a:pt x="7140" y="161863"/>
                  </a:lnTo>
                  <a:lnTo>
                    <a:pt x="7299" y="161923"/>
                  </a:lnTo>
                  <a:lnTo>
                    <a:pt x="7437" y="161982"/>
                  </a:lnTo>
                  <a:cubicBezTo>
                    <a:pt x="7459" y="161993"/>
                    <a:pt x="7487" y="162010"/>
                    <a:pt x="7507" y="162010"/>
                  </a:cubicBezTo>
                  <a:cubicBezTo>
                    <a:pt x="7524" y="162010"/>
                    <a:pt x="7537" y="161998"/>
                    <a:pt x="7537" y="161962"/>
                  </a:cubicBezTo>
                  <a:lnTo>
                    <a:pt x="7695" y="161586"/>
                  </a:lnTo>
                  <a:cubicBezTo>
                    <a:pt x="7854" y="161229"/>
                    <a:pt x="8013" y="160852"/>
                    <a:pt x="8151" y="160475"/>
                  </a:cubicBezTo>
                  <a:cubicBezTo>
                    <a:pt x="9321" y="157500"/>
                    <a:pt x="10075" y="154268"/>
                    <a:pt x="10571" y="150897"/>
                  </a:cubicBezTo>
                  <a:cubicBezTo>
                    <a:pt x="11086" y="147545"/>
                    <a:pt x="11324" y="144055"/>
                    <a:pt x="11463" y="140465"/>
                  </a:cubicBezTo>
                  <a:cubicBezTo>
                    <a:pt x="11602" y="13687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4"/>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4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30"/>
                    <a:pt x="69946" y="44958"/>
                  </a:cubicBezTo>
                  <a:cubicBezTo>
                    <a:pt x="70243" y="44522"/>
                    <a:pt x="70541" y="44085"/>
                    <a:pt x="70838" y="43669"/>
                  </a:cubicBezTo>
                  <a:cubicBezTo>
                    <a:pt x="71116" y="43252"/>
                    <a:pt x="71413" y="42836"/>
                    <a:pt x="71711" y="42420"/>
                  </a:cubicBezTo>
                  <a:cubicBezTo>
                    <a:pt x="72008" y="42023"/>
                    <a:pt x="72306" y="41626"/>
                    <a:pt x="72603" y="41230"/>
                  </a:cubicBezTo>
                  <a:cubicBezTo>
                    <a:pt x="72901" y="40833"/>
                    <a:pt x="73198" y="40456"/>
                    <a:pt x="73476" y="40060"/>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42"/>
                    <a:pt x="77383" y="28042"/>
                    <a:pt x="77085" y="28042"/>
                  </a:cubicBezTo>
                  <a:cubicBezTo>
                    <a:pt x="76510" y="28002"/>
                    <a:pt x="75955" y="27982"/>
                    <a:pt x="75380" y="27923"/>
                  </a:cubicBezTo>
                  <a:cubicBezTo>
                    <a:pt x="74269" y="27824"/>
                    <a:pt x="73159" y="27665"/>
                    <a:pt x="72068" y="27467"/>
                  </a:cubicBezTo>
                  <a:cubicBezTo>
                    <a:pt x="69886" y="27050"/>
                    <a:pt x="67764" y="26436"/>
                    <a:pt x="65801" y="25622"/>
                  </a:cubicBezTo>
                  <a:cubicBezTo>
                    <a:pt x="61875" y="24016"/>
                    <a:pt x="58483" y="2155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48"/>
                    <a:pt x="53724" y="15370"/>
                    <a:pt x="53625" y="15171"/>
                  </a:cubicBezTo>
                  <a:cubicBezTo>
                    <a:pt x="53387" y="14775"/>
                    <a:pt x="53169" y="14378"/>
                    <a:pt x="52950" y="13981"/>
                  </a:cubicBezTo>
                  <a:cubicBezTo>
                    <a:pt x="52118" y="12415"/>
                    <a:pt x="51404" y="10808"/>
                    <a:pt x="50987" y="9202"/>
                  </a:cubicBezTo>
                  <a:cubicBezTo>
                    <a:pt x="50531" y="7616"/>
                    <a:pt x="50273" y="6029"/>
                    <a:pt x="50194" y="4522"/>
                  </a:cubicBezTo>
                  <a:cubicBezTo>
                    <a:pt x="50154" y="3768"/>
                    <a:pt x="50154" y="301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31"/>
            <p:cNvSpPr/>
            <p:nvPr/>
          </p:nvSpPr>
          <p:spPr>
            <a:xfrm>
              <a:off x="4070525" y="1268750"/>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6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37"/>
                  </a:cubicBezTo>
                  <a:cubicBezTo>
                    <a:pt x="15885" y="68934"/>
                    <a:pt x="15865" y="69231"/>
                    <a:pt x="15846" y="69429"/>
                  </a:cubicBezTo>
                  <a:cubicBezTo>
                    <a:pt x="15826" y="69509"/>
                    <a:pt x="15826" y="69588"/>
                    <a:pt x="15826" y="69628"/>
                  </a:cubicBezTo>
                  <a:cubicBezTo>
                    <a:pt x="15826" y="69568"/>
                    <a:pt x="15846" y="69509"/>
                    <a:pt x="15865" y="69410"/>
                  </a:cubicBezTo>
                  <a:cubicBezTo>
                    <a:pt x="15885" y="69211"/>
                    <a:pt x="15925" y="68914"/>
                    <a:pt x="15984" y="68517"/>
                  </a:cubicBezTo>
                  <a:cubicBezTo>
                    <a:pt x="16024" y="68121"/>
                    <a:pt x="16103" y="67605"/>
                    <a:pt x="16183" y="66951"/>
                  </a:cubicBezTo>
                  <a:cubicBezTo>
                    <a:pt x="16242" y="66316"/>
                    <a:pt x="16322" y="65543"/>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77"/>
                  </a:lnTo>
                  <a:lnTo>
                    <a:pt x="24175" y="377"/>
                  </a:lnTo>
                  <a:lnTo>
                    <a:pt x="24433" y="555"/>
                  </a:lnTo>
                  <a:cubicBezTo>
                    <a:pt x="24651" y="714"/>
                    <a:pt x="24869" y="873"/>
                    <a:pt x="25087" y="1031"/>
                  </a:cubicBezTo>
                  <a:cubicBezTo>
                    <a:pt x="25504" y="1349"/>
                    <a:pt x="25920" y="1666"/>
                    <a:pt x="26317" y="2023"/>
                  </a:cubicBezTo>
                  <a:cubicBezTo>
                    <a:pt x="27150" y="2717"/>
                    <a:pt x="27903" y="3491"/>
                    <a:pt x="28597" y="4343"/>
                  </a:cubicBezTo>
                  <a:cubicBezTo>
                    <a:pt x="29271" y="5216"/>
                    <a:pt x="29906" y="6148"/>
                    <a:pt x="30422" y="7139"/>
                  </a:cubicBezTo>
                  <a:cubicBezTo>
                    <a:pt x="30957" y="8131"/>
                    <a:pt x="31413" y="9182"/>
                    <a:pt x="31810" y="10273"/>
                  </a:cubicBezTo>
                  <a:cubicBezTo>
                    <a:pt x="32623" y="12454"/>
                    <a:pt x="33238" y="14775"/>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90"/>
                    <a:pt x="41031" y="87853"/>
                    <a:pt x="40694" y="89915"/>
                  </a:cubicBezTo>
                  <a:cubicBezTo>
                    <a:pt x="40556" y="90946"/>
                    <a:pt x="40337" y="91978"/>
                    <a:pt x="40139" y="93009"/>
                  </a:cubicBezTo>
                  <a:cubicBezTo>
                    <a:pt x="40040" y="93524"/>
                    <a:pt x="39901" y="94040"/>
                    <a:pt x="39782" y="94556"/>
                  </a:cubicBezTo>
                  <a:lnTo>
                    <a:pt x="39604" y="95349"/>
                  </a:lnTo>
                  <a:cubicBezTo>
                    <a:pt x="39524" y="95607"/>
                    <a:pt x="39445" y="95845"/>
                    <a:pt x="39366" y="96103"/>
                  </a:cubicBezTo>
                  <a:cubicBezTo>
                    <a:pt x="39227" y="96618"/>
                    <a:pt x="39068" y="97134"/>
                    <a:pt x="38910" y="97649"/>
                  </a:cubicBezTo>
                  <a:cubicBezTo>
                    <a:pt x="38731" y="98165"/>
                    <a:pt x="38553" y="98681"/>
                    <a:pt x="38374" y="99176"/>
                  </a:cubicBezTo>
                  <a:cubicBezTo>
                    <a:pt x="38275" y="99434"/>
                    <a:pt x="38196" y="99692"/>
                    <a:pt x="38096" y="99950"/>
                  </a:cubicBezTo>
                  <a:lnTo>
                    <a:pt x="37779" y="100684"/>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26"/>
                    <a:pt x="33734" y="107902"/>
                  </a:cubicBezTo>
                  <a:cubicBezTo>
                    <a:pt x="32444" y="109727"/>
                    <a:pt x="31017" y="111492"/>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51"/>
                  </a:cubicBezTo>
                  <a:cubicBezTo>
                    <a:pt x="19316" y="128348"/>
                    <a:pt x="19197" y="128626"/>
                    <a:pt x="19078" y="128903"/>
                  </a:cubicBezTo>
                  <a:cubicBezTo>
                    <a:pt x="18959" y="129201"/>
                    <a:pt x="18840" y="129479"/>
                    <a:pt x="18741" y="129756"/>
                  </a:cubicBezTo>
                  <a:cubicBezTo>
                    <a:pt x="18642" y="130054"/>
                    <a:pt x="18543" y="130331"/>
                    <a:pt x="18444" y="130629"/>
                  </a:cubicBezTo>
                  <a:cubicBezTo>
                    <a:pt x="18344" y="130926"/>
                    <a:pt x="18245" y="131204"/>
                    <a:pt x="18146" y="131501"/>
                  </a:cubicBezTo>
                  <a:lnTo>
                    <a:pt x="18007" y="131918"/>
                  </a:lnTo>
                  <a:lnTo>
                    <a:pt x="17888" y="13235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55"/>
                    <a:pt x="15945" y="148655"/>
                    <a:pt x="16024" y="153117"/>
                  </a:cubicBezTo>
                  <a:cubicBezTo>
                    <a:pt x="16103" y="157599"/>
                    <a:pt x="16302" y="161942"/>
                    <a:pt x="16123" y="166166"/>
                  </a:cubicBezTo>
                  <a:cubicBezTo>
                    <a:pt x="15925" y="170371"/>
                    <a:pt x="15409" y="174476"/>
                    <a:pt x="14358" y="178343"/>
                  </a:cubicBezTo>
                  <a:cubicBezTo>
                    <a:pt x="13843" y="180266"/>
                    <a:pt x="13188" y="182131"/>
                    <a:pt x="12415" y="183915"/>
                  </a:cubicBezTo>
                  <a:cubicBezTo>
                    <a:pt x="12217" y="184352"/>
                    <a:pt x="11998" y="184788"/>
                    <a:pt x="11800" y="185224"/>
                  </a:cubicBezTo>
                  <a:lnTo>
                    <a:pt x="11641" y="185542"/>
                  </a:lnTo>
                  <a:lnTo>
                    <a:pt x="11602" y="185621"/>
                  </a:lnTo>
                  <a:lnTo>
                    <a:pt x="11562" y="185621"/>
                  </a:lnTo>
                  <a:lnTo>
                    <a:pt x="10868" y="185423"/>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3"/>
                  </a:cubicBezTo>
                  <a:cubicBezTo>
                    <a:pt x="3035" y="179196"/>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72"/>
                    <a:pt x="9658" y="141119"/>
                    <a:pt x="9341" y="135944"/>
                  </a:cubicBezTo>
                  <a:cubicBezTo>
                    <a:pt x="9182" y="133365"/>
                    <a:pt x="9043" y="130867"/>
                    <a:pt x="8905" y="128467"/>
                  </a:cubicBezTo>
                  <a:cubicBezTo>
                    <a:pt x="8786" y="126048"/>
                    <a:pt x="8706" y="123747"/>
                    <a:pt x="8687" y="121506"/>
                  </a:cubicBezTo>
                  <a:cubicBezTo>
                    <a:pt x="8627" y="117044"/>
                    <a:pt x="8865" y="112919"/>
                    <a:pt x="9262" y="109151"/>
                  </a:cubicBezTo>
                  <a:cubicBezTo>
                    <a:pt x="10075" y="101616"/>
                    <a:pt x="11304" y="95428"/>
                    <a:pt x="12256" y="90332"/>
                  </a:cubicBezTo>
                  <a:cubicBezTo>
                    <a:pt x="13248" y="85255"/>
                    <a:pt x="14001" y="8128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1"/>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8"/>
                    <a:pt x="7437" y="168031"/>
                    <a:pt x="6327" y="171204"/>
                  </a:cubicBezTo>
                  <a:cubicBezTo>
                    <a:pt x="6049" y="171997"/>
                    <a:pt x="5732" y="172790"/>
                    <a:pt x="5434" y="173583"/>
                  </a:cubicBezTo>
                  <a:cubicBezTo>
                    <a:pt x="5256" y="173980"/>
                    <a:pt x="5097" y="174377"/>
                    <a:pt x="4919" y="17477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34"/>
                  </a:cubicBezTo>
                  <a:cubicBezTo>
                    <a:pt x="13466" y="182230"/>
                    <a:pt x="14120" y="180346"/>
                    <a:pt x="14636" y="178422"/>
                  </a:cubicBezTo>
                  <a:cubicBezTo>
                    <a:pt x="15687" y="174535"/>
                    <a:pt x="16222" y="170410"/>
                    <a:pt x="16401" y="166166"/>
                  </a:cubicBezTo>
                  <a:cubicBezTo>
                    <a:pt x="16599" y="161922"/>
                    <a:pt x="16401" y="157579"/>
                    <a:pt x="16322" y="153117"/>
                  </a:cubicBezTo>
                  <a:cubicBezTo>
                    <a:pt x="16242" y="148655"/>
                    <a:pt x="16222" y="144074"/>
                    <a:pt x="16798" y="139414"/>
                  </a:cubicBezTo>
                  <a:cubicBezTo>
                    <a:pt x="16837" y="13883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53"/>
                  </a:cubicBezTo>
                  <a:lnTo>
                    <a:pt x="18285" y="132017"/>
                  </a:lnTo>
                  <a:lnTo>
                    <a:pt x="18444" y="131581"/>
                  </a:lnTo>
                  <a:cubicBezTo>
                    <a:pt x="18543" y="131303"/>
                    <a:pt x="18622" y="131006"/>
                    <a:pt x="18721" y="130728"/>
                  </a:cubicBezTo>
                  <a:cubicBezTo>
                    <a:pt x="18820" y="130430"/>
                    <a:pt x="18919" y="130153"/>
                    <a:pt x="19019" y="129855"/>
                  </a:cubicBezTo>
                  <a:cubicBezTo>
                    <a:pt x="19118" y="129578"/>
                    <a:pt x="19237" y="129300"/>
                    <a:pt x="19356" y="129022"/>
                  </a:cubicBezTo>
                  <a:cubicBezTo>
                    <a:pt x="19475" y="128745"/>
                    <a:pt x="19574" y="128467"/>
                    <a:pt x="19693" y="128170"/>
                  </a:cubicBezTo>
                  <a:cubicBezTo>
                    <a:pt x="19812" y="127892"/>
                    <a:pt x="19931" y="127614"/>
                    <a:pt x="20070" y="127337"/>
                  </a:cubicBezTo>
                  <a:cubicBezTo>
                    <a:pt x="20347" y="126801"/>
                    <a:pt x="20605" y="126246"/>
                    <a:pt x="20883" y="125691"/>
                  </a:cubicBezTo>
                  <a:cubicBezTo>
                    <a:pt x="22013" y="123509"/>
                    <a:pt x="23461" y="121467"/>
                    <a:pt x="24968" y="119444"/>
                  </a:cubicBezTo>
                  <a:cubicBezTo>
                    <a:pt x="26515" y="117441"/>
                    <a:pt x="28161" y="115478"/>
                    <a:pt x="29787" y="113475"/>
                  </a:cubicBezTo>
                  <a:cubicBezTo>
                    <a:pt x="31255" y="111690"/>
                    <a:pt x="32682" y="109905"/>
                    <a:pt x="33971" y="108061"/>
                  </a:cubicBezTo>
                  <a:cubicBezTo>
                    <a:pt x="34289" y="107605"/>
                    <a:pt x="34626" y="107149"/>
                    <a:pt x="34923" y="106673"/>
                  </a:cubicBezTo>
                  <a:cubicBezTo>
                    <a:pt x="35221" y="106197"/>
                    <a:pt x="35538" y="105741"/>
                    <a:pt x="35816" y="105265"/>
                  </a:cubicBezTo>
                  <a:cubicBezTo>
                    <a:pt x="36411" y="104313"/>
                    <a:pt x="36867" y="103301"/>
                    <a:pt x="37382" y="102330"/>
                  </a:cubicBezTo>
                  <a:cubicBezTo>
                    <a:pt x="37620" y="101834"/>
                    <a:pt x="37819" y="101318"/>
                    <a:pt x="38057" y="100803"/>
                  </a:cubicBezTo>
                  <a:lnTo>
                    <a:pt x="38374" y="100049"/>
                  </a:lnTo>
                  <a:cubicBezTo>
                    <a:pt x="38473" y="99811"/>
                    <a:pt x="38553" y="99553"/>
                    <a:pt x="38652" y="99295"/>
                  </a:cubicBezTo>
                  <a:cubicBezTo>
                    <a:pt x="38830" y="98780"/>
                    <a:pt x="39028" y="98264"/>
                    <a:pt x="39207" y="97749"/>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92"/>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40"/>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801"/>
                    <a:pt x="42122" y="25146"/>
                  </a:cubicBezTo>
                  <a:cubicBezTo>
                    <a:pt x="40972" y="24492"/>
                    <a:pt x="39921" y="23738"/>
                    <a:pt x="38949" y="22905"/>
                  </a:cubicBezTo>
                  <a:cubicBezTo>
                    <a:pt x="37977" y="22053"/>
                    <a:pt x="37125" y="21121"/>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5"/>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31"/>
            <p:cNvSpPr/>
            <p:nvPr/>
          </p:nvSpPr>
          <p:spPr>
            <a:xfrm>
              <a:off x="2793375" y="1120625"/>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6"/>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1"/>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6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7"/>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3"/>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3"/>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3"/>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53"/>
                  </a:cubicBezTo>
                  <a:cubicBezTo>
                    <a:pt x="53070" y="186291"/>
                    <a:pt x="52911" y="186529"/>
                    <a:pt x="52772" y="186767"/>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33"/>
                    <a:pt x="44284" y="188175"/>
                  </a:cubicBezTo>
                  <a:cubicBezTo>
                    <a:pt x="42162" y="188016"/>
                    <a:pt x="40040" y="187937"/>
                    <a:pt x="37958" y="18791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22"/>
                    <a:pt x="19991" y="184526"/>
                  </a:cubicBezTo>
                  <a:cubicBezTo>
                    <a:pt x="19773" y="184109"/>
                    <a:pt x="19555" y="183712"/>
                    <a:pt x="19336" y="183296"/>
                  </a:cubicBezTo>
                  <a:cubicBezTo>
                    <a:pt x="19118" y="182880"/>
                    <a:pt x="18940" y="182463"/>
                    <a:pt x="18741" y="182047"/>
                  </a:cubicBezTo>
                  <a:cubicBezTo>
                    <a:pt x="17948" y="180401"/>
                    <a:pt x="17254" y="178735"/>
                    <a:pt x="16679" y="177049"/>
                  </a:cubicBezTo>
                  <a:cubicBezTo>
                    <a:pt x="16600" y="176831"/>
                    <a:pt x="16540" y="176613"/>
                    <a:pt x="16461" y="176415"/>
                  </a:cubicBezTo>
                  <a:cubicBezTo>
                    <a:pt x="16401" y="176196"/>
                    <a:pt x="16322" y="175998"/>
                    <a:pt x="16263" y="175780"/>
                  </a:cubicBezTo>
                  <a:cubicBezTo>
                    <a:pt x="16124" y="175364"/>
                    <a:pt x="15985" y="174947"/>
                    <a:pt x="15866" y="174531"/>
                  </a:cubicBezTo>
                  <a:cubicBezTo>
                    <a:pt x="15628" y="173678"/>
                    <a:pt x="15390" y="172845"/>
                    <a:pt x="15211" y="172012"/>
                  </a:cubicBezTo>
                  <a:cubicBezTo>
                    <a:pt x="13585" y="165289"/>
                    <a:pt x="13327" y="158804"/>
                    <a:pt x="13427" y="152796"/>
                  </a:cubicBezTo>
                  <a:cubicBezTo>
                    <a:pt x="13526" y="146767"/>
                    <a:pt x="13982" y="141174"/>
                    <a:pt x="14240" y="135979"/>
                  </a:cubicBezTo>
                  <a:cubicBezTo>
                    <a:pt x="14319" y="134690"/>
                    <a:pt x="14379" y="133420"/>
                    <a:pt x="14438" y="132171"/>
                  </a:cubicBezTo>
                  <a:cubicBezTo>
                    <a:pt x="14478" y="130922"/>
                    <a:pt x="14517" y="129692"/>
                    <a:pt x="14537" y="12848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91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7"/>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9"/>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4"/>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4"/>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2"/>
                    <a:pt x="54458" y="184506"/>
                    <a:pt x="54716" y="183990"/>
                  </a:cubicBezTo>
                  <a:cubicBezTo>
                    <a:pt x="55786" y="181987"/>
                    <a:pt x="56718" y="179865"/>
                    <a:pt x="57512" y="177664"/>
                  </a:cubicBezTo>
                  <a:cubicBezTo>
                    <a:pt x="59098" y="173261"/>
                    <a:pt x="60110" y="168542"/>
                    <a:pt x="60586" y="163623"/>
                  </a:cubicBezTo>
                  <a:cubicBezTo>
                    <a:pt x="60724" y="162394"/>
                    <a:pt x="60764" y="161145"/>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9"/>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3"/>
                    <a:pt x="68478" y="59152"/>
                    <a:pt x="68697" y="54571"/>
                  </a:cubicBezTo>
                  <a:cubicBezTo>
                    <a:pt x="68915" y="50010"/>
                    <a:pt x="69113" y="45528"/>
                    <a:pt x="69371" y="41165"/>
                  </a:cubicBezTo>
                  <a:cubicBezTo>
                    <a:pt x="69629" y="36803"/>
                    <a:pt x="69946" y="32559"/>
                    <a:pt x="70462" y="28434"/>
                  </a:cubicBezTo>
                  <a:cubicBezTo>
                    <a:pt x="70957" y="24309"/>
                    <a:pt x="71612" y="20283"/>
                    <a:pt x="72465" y="16436"/>
                  </a:cubicBezTo>
                  <a:cubicBezTo>
                    <a:pt x="72881" y="14492"/>
                    <a:pt x="73357" y="12608"/>
                    <a:pt x="73892" y="10764"/>
                  </a:cubicBezTo>
                  <a:cubicBezTo>
                    <a:pt x="74011" y="10288"/>
                    <a:pt x="74150" y="9832"/>
                    <a:pt x="74289" y="9376"/>
                  </a:cubicBezTo>
                  <a:cubicBezTo>
                    <a:pt x="74428" y="8920"/>
                    <a:pt x="74567" y="8464"/>
                    <a:pt x="74706" y="8008"/>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7"/>
                    <a:pt x="72465" y="4378"/>
                    <a:pt x="72048" y="416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6"/>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31"/>
            <p:cNvSpPr/>
            <p:nvPr/>
          </p:nvSpPr>
          <p:spPr>
            <a:xfrm>
              <a:off x="618375" y="2933075"/>
              <a:ext cx="2288575" cy="3229050"/>
            </a:xfrm>
            <a:custGeom>
              <a:rect b="b" l="l" r="r" t="t"/>
              <a:pathLst>
                <a:path extrusionOk="0" h="129162" w="91543">
                  <a:moveTo>
                    <a:pt x="8369" y="44700"/>
                  </a:moveTo>
                  <a:lnTo>
                    <a:pt x="8369" y="44700"/>
                  </a:lnTo>
                  <a:cubicBezTo>
                    <a:pt x="8435" y="44749"/>
                    <a:pt x="8473" y="44785"/>
                    <a:pt x="8496" y="44785"/>
                  </a:cubicBezTo>
                  <a:cubicBezTo>
                    <a:pt x="8501" y="44785"/>
                    <a:pt x="8505" y="44783"/>
                    <a:pt x="8508" y="44780"/>
                  </a:cubicBezTo>
                  <a:cubicBezTo>
                    <a:pt x="8508" y="44780"/>
                    <a:pt x="8469" y="44760"/>
                    <a:pt x="8369" y="44700"/>
                  </a:cubicBezTo>
                  <a:close/>
                  <a:moveTo>
                    <a:pt x="25365" y="1"/>
                  </a:moveTo>
                  <a:cubicBezTo>
                    <a:pt x="25325" y="477"/>
                    <a:pt x="25286" y="953"/>
                    <a:pt x="25246" y="1429"/>
                  </a:cubicBezTo>
                  <a:cubicBezTo>
                    <a:pt x="25226" y="1786"/>
                    <a:pt x="25167" y="2143"/>
                    <a:pt x="25147" y="2500"/>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7"/>
                    <a:pt x="17313" y="26555"/>
                  </a:cubicBezTo>
                  <a:cubicBezTo>
                    <a:pt x="17016" y="26971"/>
                    <a:pt x="16738" y="27368"/>
                    <a:pt x="16421" y="27745"/>
                  </a:cubicBezTo>
                  <a:cubicBezTo>
                    <a:pt x="15191" y="29252"/>
                    <a:pt x="13823" y="30501"/>
                    <a:pt x="12455" y="31552"/>
                  </a:cubicBezTo>
                  <a:cubicBezTo>
                    <a:pt x="11086" y="32603"/>
                    <a:pt x="9678" y="33416"/>
                    <a:pt x="8310" y="34091"/>
                  </a:cubicBezTo>
                  <a:cubicBezTo>
                    <a:pt x="6961" y="34785"/>
                    <a:pt x="5653" y="35340"/>
                    <a:pt x="4403" y="35757"/>
                  </a:cubicBezTo>
                  <a:cubicBezTo>
                    <a:pt x="4086" y="35876"/>
                    <a:pt x="3788" y="35975"/>
                    <a:pt x="3471" y="36054"/>
                  </a:cubicBezTo>
                  <a:cubicBezTo>
                    <a:pt x="3174" y="36153"/>
                    <a:pt x="2876" y="36252"/>
                    <a:pt x="2579" y="36332"/>
                  </a:cubicBezTo>
                  <a:cubicBezTo>
                    <a:pt x="2004" y="36510"/>
                    <a:pt x="1429" y="36669"/>
                    <a:pt x="873" y="36808"/>
                  </a:cubicBezTo>
                  <a:cubicBezTo>
                    <a:pt x="754" y="36827"/>
                    <a:pt x="615" y="36867"/>
                    <a:pt x="477" y="36907"/>
                  </a:cubicBezTo>
                  <a:lnTo>
                    <a:pt x="239" y="36946"/>
                  </a:lnTo>
                  <a:lnTo>
                    <a:pt x="100" y="36986"/>
                  </a:lnTo>
                  <a:lnTo>
                    <a:pt x="20" y="37006"/>
                  </a:lnTo>
                  <a:lnTo>
                    <a:pt x="1" y="37006"/>
                  </a:lnTo>
                  <a:lnTo>
                    <a:pt x="20" y="37026"/>
                  </a:lnTo>
                  <a:lnTo>
                    <a:pt x="40" y="37046"/>
                  </a:lnTo>
                  <a:cubicBezTo>
                    <a:pt x="239" y="37284"/>
                    <a:pt x="437" y="37502"/>
                    <a:pt x="635" y="37720"/>
                  </a:cubicBezTo>
                  <a:cubicBezTo>
                    <a:pt x="972" y="38116"/>
                    <a:pt x="1329" y="38473"/>
                    <a:pt x="1647" y="38811"/>
                  </a:cubicBezTo>
                  <a:cubicBezTo>
                    <a:pt x="2301" y="39505"/>
                    <a:pt x="2916" y="40119"/>
                    <a:pt x="3491" y="40655"/>
                  </a:cubicBezTo>
                  <a:cubicBezTo>
                    <a:pt x="4641" y="41746"/>
                    <a:pt x="5593" y="4255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1"/>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4"/>
                    <a:pt x="4126" y="36014"/>
                    <a:pt x="4443" y="35915"/>
                  </a:cubicBezTo>
                  <a:cubicBezTo>
                    <a:pt x="5692" y="35479"/>
                    <a:pt x="7021" y="34943"/>
                    <a:pt x="8389" y="34269"/>
                  </a:cubicBezTo>
                  <a:cubicBezTo>
                    <a:pt x="9758" y="33575"/>
                    <a:pt x="11166" y="32762"/>
                    <a:pt x="12554" y="31711"/>
                  </a:cubicBezTo>
                  <a:cubicBezTo>
                    <a:pt x="13942" y="30660"/>
                    <a:pt x="15310" y="29391"/>
                    <a:pt x="16560" y="27884"/>
                  </a:cubicBezTo>
                  <a:cubicBezTo>
                    <a:pt x="16877" y="27507"/>
                    <a:pt x="17175" y="27090"/>
                    <a:pt x="17472" y="26694"/>
                  </a:cubicBezTo>
                  <a:cubicBezTo>
                    <a:pt x="17611" y="26476"/>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608"/>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805"/>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2"/>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8"/>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6"/>
                    <a:pt x="90570" y="120991"/>
                    <a:pt x="90789" y="121447"/>
                  </a:cubicBezTo>
                  <a:cubicBezTo>
                    <a:pt x="90888" y="121685"/>
                    <a:pt x="90987" y="121923"/>
                    <a:pt x="91086" y="122142"/>
                  </a:cubicBezTo>
                  <a:lnTo>
                    <a:pt x="91146" y="122300"/>
                  </a:lnTo>
                  <a:lnTo>
                    <a:pt x="90868" y="122419"/>
                  </a:lnTo>
                  <a:cubicBezTo>
                    <a:pt x="89956" y="122816"/>
                    <a:pt x="89083" y="123232"/>
                    <a:pt x="88230" y="123649"/>
                  </a:cubicBezTo>
                  <a:cubicBezTo>
                    <a:pt x="86505" y="124501"/>
                    <a:pt x="84899" y="125354"/>
                    <a:pt x="83411" y="126247"/>
                  </a:cubicBezTo>
                  <a:cubicBezTo>
                    <a:pt x="83035" y="126465"/>
                    <a:pt x="82678" y="126663"/>
                    <a:pt x="82301" y="126881"/>
                  </a:cubicBezTo>
                  <a:cubicBezTo>
                    <a:pt x="81944" y="127099"/>
                    <a:pt x="81607" y="127337"/>
                    <a:pt x="81250" y="127555"/>
                  </a:cubicBezTo>
                  <a:cubicBezTo>
                    <a:pt x="80615" y="127972"/>
                    <a:pt x="80000" y="128369"/>
                    <a:pt x="79405" y="128765"/>
                  </a:cubicBezTo>
                  <a:lnTo>
                    <a:pt x="79227" y="128408"/>
                  </a:lnTo>
                  <a:cubicBezTo>
                    <a:pt x="79148" y="128250"/>
                    <a:pt x="79048" y="128091"/>
                    <a:pt x="78989" y="127932"/>
                  </a:cubicBezTo>
                  <a:cubicBezTo>
                    <a:pt x="78830" y="127615"/>
                    <a:pt x="78672" y="127298"/>
                    <a:pt x="78533" y="126961"/>
                  </a:cubicBezTo>
                  <a:cubicBezTo>
                    <a:pt x="78235" y="126306"/>
                    <a:pt x="77978" y="125652"/>
                    <a:pt x="77740" y="124997"/>
                  </a:cubicBezTo>
                  <a:cubicBezTo>
                    <a:pt x="77244" y="123688"/>
                    <a:pt x="76847" y="122340"/>
                    <a:pt x="76470" y="121011"/>
                  </a:cubicBezTo>
                  <a:cubicBezTo>
                    <a:pt x="75717" y="118374"/>
                    <a:pt x="75003" y="115776"/>
                    <a:pt x="74011" y="113317"/>
                  </a:cubicBezTo>
                  <a:cubicBezTo>
                    <a:pt x="73020" y="110877"/>
                    <a:pt x="71731" y="108617"/>
                    <a:pt x="70025" y="106752"/>
                  </a:cubicBezTo>
                  <a:cubicBezTo>
                    <a:pt x="69827" y="106495"/>
                    <a:pt x="69589" y="106296"/>
                    <a:pt x="69391" y="106078"/>
                  </a:cubicBezTo>
                  <a:lnTo>
                    <a:pt x="69053" y="105741"/>
                  </a:lnTo>
                  <a:cubicBezTo>
                    <a:pt x="68934" y="105622"/>
                    <a:pt x="68815" y="105523"/>
                    <a:pt x="68696" y="105424"/>
                  </a:cubicBezTo>
                  <a:lnTo>
                    <a:pt x="68002" y="104809"/>
                  </a:lnTo>
                  <a:cubicBezTo>
                    <a:pt x="67764" y="104631"/>
                    <a:pt x="67507" y="104452"/>
                    <a:pt x="67269" y="104254"/>
                  </a:cubicBezTo>
                  <a:lnTo>
                    <a:pt x="66912" y="103976"/>
                  </a:lnTo>
                  <a:lnTo>
                    <a:pt x="66535" y="103718"/>
                  </a:lnTo>
                  <a:cubicBezTo>
                    <a:pt x="66277" y="103560"/>
                    <a:pt x="66039" y="103381"/>
                    <a:pt x="65781" y="103222"/>
                  </a:cubicBezTo>
                  <a:cubicBezTo>
                    <a:pt x="65266" y="102905"/>
                    <a:pt x="64770" y="102588"/>
                    <a:pt x="64234" y="102290"/>
                  </a:cubicBezTo>
                  <a:cubicBezTo>
                    <a:pt x="62172" y="101120"/>
                    <a:pt x="60070" y="100149"/>
                    <a:pt x="58047" y="99177"/>
                  </a:cubicBezTo>
                  <a:cubicBezTo>
                    <a:pt x="56024" y="98205"/>
                    <a:pt x="54081" y="97253"/>
                    <a:pt x="52276" y="96143"/>
                  </a:cubicBezTo>
                  <a:cubicBezTo>
                    <a:pt x="52038" y="96004"/>
                    <a:pt x="51820" y="95865"/>
                    <a:pt x="51602" y="95726"/>
                  </a:cubicBezTo>
                  <a:cubicBezTo>
                    <a:pt x="51384" y="95568"/>
                    <a:pt x="51166" y="95429"/>
                    <a:pt x="50947" y="95290"/>
                  </a:cubicBezTo>
                  <a:cubicBezTo>
                    <a:pt x="50531" y="94993"/>
                    <a:pt x="50114" y="94675"/>
                    <a:pt x="49698" y="94358"/>
                  </a:cubicBezTo>
                  <a:cubicBezTo>
                    <a:pt x="48925" y="93723"/>
                    <a:pt x="48151" y="93049"/>
                    <a:pt x="47477" y="92315"/>
                  </a:cubicBezTo>
                  <a:cubicBezTo>
                    <a:pt x="46089" y="90868"/>
                    <a:pt x="44978" y="89261"/>
                    <a:pt x="44066" y="87635"/>
                  </a:cubicBezTo>
                  <a:cubicBezTo>
                    <a:pt x="43114" y="86009"/>
                    <a:pt x="42400" y="84323"/>
                    <a:pt x="41746" y="82657"/>
                  </a:cubicBezTo>
                  <a:cubicBezTo>
                    <a:pt x="41111" y="81011"/>
                    <a:pt x="40576" y="79385"/>
                    <a:pt x="40060" y="77799"/>
                  </a:cubicBezTo>
                  <a:cubicBezTo>
                    <a:pt x="39029" y="74626"/>
                    <a:pt x="38077" y="71631"/>
                    <a:pt x="36887" y="68974"/>
                  </a:cubicBezTo>
                  <a:cubicBezTo>
                    <a:pt x="36292" y="67625"/>
                    <a:pt x="35657" y="66376"/>
                    <a:pt x="34943" y="65206"/>
                  </a:cubicBezTo>
                  <a:cubicBezTo>
                    <a:pt x="34249" y="64036"/>
                    <a:pt x="33496" y="62945"/>
                    <a:pt x="32663" y="61993"/>
                  </a:cubicBezTo>
                  <a:cubicBezTo>
                    <a:pt x="31057" y="60050"/>
                    <a:pt x="29292" y="58483"/>
                    <a:pt x="27606" y="57154"/>
                  </a:cubicBezTo>
                  <a:cubicBezTo>
                    <a:pt x="25920" y="55826"/>
                    <a:pt x="24274" y="54735"/>
                    <a:pt x="22787" y="53743"/>
                  </a:cubicBezTo>
                  <a:cubicBezTo>
                    <a:pt x="22410" y="53506"/>
                    <a:pt x="22033" y="53268"/>
                    <a:pt x="21676" y="53049"/>
                  </a:cubicBezTo>
                  <a:cubicBezTo>
                    <a:pt x="21300" y="52811"/>
                    <a:pt x="20943" y="52593"/>
                    <a:pt x="20605" y="52375"/>
                  </a:cubicBezTo>
                  <a:cubicBezTo>
                    <a:pt x="19911" y="51959"/>
                    <a:pt x="19237" y="51562"/>
                    <a:pt x="18622" y="51165"/>
                  </a:cubicBezTo>
                  <a:cubicBezTo>
                    <a:pt x="16104" y="49658"/>
                    <a:pt x="14121" y="48468"/>
                    <a:pt x="12613" y="47516"/>
                  </a:cubicBezTo>
                  <a:cubicBezTo>
                    <a:pt x="11880" y="47060"/>
                    <a:pt x="11245" y="46644"/>
                    <a:pt x="10710" y="46287"/>
                  </a:cubicBezTo>
                  <a:cubicBezTo>
                    <a:pt x="10194" y="45950"/>
                    <a:pt x="9778" y="45652"/>
                    <a:pt x="9440" y="4543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8"/>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5"/>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9"/>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3"/>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1"/>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7"/>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517"/>
                  </a:cubicBezTo>
                  <a:cubicBezTo>
                    <a:pt x="29728" y="6168"/>
                    <a:pt x="28895" y="4879"/>
                    <a:pt x="28062" y="3689"/>
                  </a:cubicBezTo>
                  <a:cubicBezTo>
                    <a:pt x="27646" y="3075"/>
                    <a:pt x="27209" y="2500"/>
                    <a:pt x="26793" y="1924"/>
                  </a:cubicBezTo>
                  <a:cubicBezTo>
                    <a:pt x="26594" y="1647"/>
                    <a:pt x="26376" y="1369"/>
                    <a:pt x="26178" y="1091"/>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31"/>
            <p:cNvSpPr/>
            <p:nvPr/>
          </p:nvSpPr>
          <p:spPr>
            <a:xfrm>
              <a:off x="1251000" y="2629675"/>
              <a:ext cx="92250" cy="116175"/>
            </a:xfrm>
            <a:custGeom>
              <a:rect b="b" l="l" r="r" t="t"/>
              <a:pathLst>
                <a:path extrusionOk="0" h="4647" w="3690">
                  <a:moveTo>
                    <a:pt x="60" y="296"/>
                  </a:moveTo>
                  <a:cubicBezTo>
                    <a:pt x="139" y="334"/>
                    <a:pt x="471" y="380"/>
                    <a:pt x="1270" y="397"/>
                  </a:cubicBezTo>
                  <a:cubicBezTo>
                    <a:pt x="1508" y="397"/>
                    <a:pt x="1765" y="397"/>
                    <a:pt x="2083" y="377"/>
                  </a:cubicBezTo>
                  <a:cubicBezTo>
                    <a:pt x="2241" y="377"/>
                    <a:pt x="2420" y="357"/>
                    <a:pt x="2598" y="357"/>
                  </a:cubicBezTo>
                  <a:cubicBezTo>
                    <a:pt x="2757" y="337"/>
                    <a:pt x="2896" y="337"/>
                    <a:pt x="3074" y="337"/>
                  </a:cubicBezTo>
                  <a:lnTo>
                    <a:pt x="3094" y="337"/>
                  </a:lnTo>
                  <a:lnTo>
                    <a:pt x="3094" y="357"/>
                  </a:lnTo>
                  <a:lnTo>
                    <a:pt x="3035" y="416"/>
                  </a:lnTo>
                  <a:cubicBezTo>
                    <a:pt x="2896" y="595"/>
                    <a:pt x="2757" y="793"/>
                    <a:pt x="2598" y="992"/>
                  </a:cubicBezTo>
                  <a:cubicBezTo>
                    <a:pt x="2281" y="1408"/>
                    <a:pt x="1944" y="1864"/>
                    <a:pt x="1567" y="2360"/>
                  </a:cubicBezTo>
                  <a:cubicBezTo>
                    <a:pt x="1171" y="2876"/>
                    <a:pt x="833" y="3332"/>
                    <a:pt x="516" y="3748"/>
                  </a:cubicBezTo>
                  <a:cubicBezTo>
                    <a:pt x="496" y="3768"/>
                    <a:pt x="476" y="3808"/>
                    <a:pt x="457" y="3827"/>
                  </a:cubicBezTo>
                  <a:lnTo>
                    <a:pt x="457" y="3847"/>
                  </a:lnTo>
                  <a:lnTo>
                    <a:pt x="437" y="3847"/>
                  </a:lnTo>
                  <a:lnTo>
                    <a:pt x="437" y="3827"/>
                  </a:lnTo>
                  <a:lnTo>
                    <a:pt x="437" y="3808"/>
                  </a:lnTo>
                  <a:cubicBezTo>
                    <a:pt x="437" y="3768"/>
                    <a:pt x="437" y="3748"/>
                    <a:pt x="437" y="3708"/>
                  </a:cubicBezTo>
                  <a:cubicBezTo>
                    <a:pt x="417" y="3589"/>
                    <a:pt x="417" y="3490"/>
                    <a:pt x="417" y="3391"/>
                  </a:cubicBezTo>
                  <a:cubicBezTo>
                    <a:pt x="377" y="2558"/>
                    <a:pt x="318" y="1944"/>
                    <a:pt x="258" y="1487"/>
                  </a:cubicBezTo>
                  <a:cubicBezTo>
                    <a:pt x="173" y="689"/>
                    <a:pt x="103" y="370"/>
                    <a:pt x="60" y="296"/>
                  </a:cubicBezTo>
                  <a:close/>
                  <a:moveTo>
                    <a:pt x="3689" y="0"/>
                  </a:moveTo>
                  <a:lnTo>
                    <a:pt x="3550" y="20"/>
                  </a:lnTo>
                  <a:cubicBezTo>
                    <a:pt x="3451" y="20"/>
                    <a:pt x="3352" y="40"/>
                    <a:pt x="3273" y="40"/>
                  </a:cubicBezTo>
                  <a:cubicBezTo>
                    <a:pt x="3015" y="60"/>
                    <a:pt x="2797" y="79"/>
                    <a:pt x="2579" y="99"/>
                  </a:cubicBezTo>
                  <a:cubicBezTo>
                    <a:pt x="2400" y="119"/>
                    <a:pt x="2222" y="119"/>
                    <a:pt x="2083" y="139"/>
                  </a:cubicBezTo>
                  <a:cubicBezTo>
                    <a:pt x="1765" y="159"/>
                    <a:pt x="1488" y="179"/>
                    <a:pt x="1270" y="179"/>
                  </a:cubicBezTo>
                  <a:cubicBezTo>
                    <a:pt x="338" y="218"/>
                    <a:pt x="40" y="238"/>
                    <a:pt x="40" y="278"/>
                  </a:cubicBezTo>
                  <a:cubicBezTo>
                    <a:pt x="0" y="278"/>
                    <a:pt x="0" y="575"/>
                    <a:pt x="60" y="1507"/>
                  </a:cubicBezTo>
                  <a:cubicBezTo>
                    <a:pt x="80" y="1963"/>
                    <a:pt x="100" y="2578"/>
                    <a:pt x="139" y="3391"/>
                  </a:cubicBezTo>
                  <a:cubicBezTo>
                    <a:pt x="159" y="3669"/>
                    <a:pt x="159" y="3966"/>
                    <a:pt x="179" y="4264"/>
                  </a:cubicBezTo>
                  <a:cubicBezTo>
                    <a:pt x="179" y="4383"/>
                    <a:pt x="179" y="4482"/>
                    <a:pt x="179" y="4601"/>
                  </a:cubicBezTo>
                  <a:lnTo>
                    <a:pt x="199" y="4641"/>
                  </a:lnTo>
                  <a:cubicBezTo>
                    <a:pt x="199" y="4645"/>
                    <a:pt x="199" y="4646"/>
                    <a:pt x="199" y="4646"/>
                  </a:cubicBezTo>
                  <a:cubicBezTo>
                    <a:pt x="200" y="4646"/>
                    <a:pt x="203" y="4621"/>
                    <a:pt x="219" y="4621"/>
                  </a:cubicBezTo>
                  <a:lnTo>
                    <a:pt x="258" y="4561"/>
                  </a:lnTo>
                  <a:lnTo>
                    <a:pt x="377" y="4403"/>
                  </a:lnTo>
                  <a:cubicBezTo>
                    <a:pt x="496" y="4244"/>
                    <a:pt x="615" y="4085"/>
                    <a:pt x="754" y="3907"/>
                  </a:cubicBezTo>
                  <a:cubicBezTo>
                    <a:pt x="1071" y="3510"/>
                    <a:pt x="1408" y="3054"/>
                    <a:pt x="1785" y="2538"/>
                  </a:cubicBezTo>
                  <a:cubicBezTo>
                    <a:pt x="2182" y="2043"/>
                    <a:pt x="2519" y="1587"/>
                    <a:pt x="2836" y="1170"/>
                  </a:cubicBezTo>
                  <a:cubicBezTo>
                    <a:pt x="2975" y="972"/>
                    <a:pt x="3134" y="773"/>
                    <a:pt x="3273" y="575"/>
                  </a:cubicBezTo>
                  <a:cubicBezTo>
                    <a:pt x="3392" y="416"/>
                    <a:pt x="3491" y="278"/>
                    <a:pt x="3610" y="119"/>
                  </a:cubicBezTo>
                  <a:cubicBezTo>
                    <a:pt x="3649" y="79"/>
                    <a:pt x="3689" y="40"/>
                    <a:pt x="368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1"/>
            <p:cNvSpPr/>
            <p:nvPr/>
          </p:nvSpPr>
          <p:spPr>
            <a:xfrm>
              <a:off x="2004100" y="1362950"/>
              <a:ext cx="1368375" cy="4565175"/>
            </a:xfrm>
            <a:custGeom>
              <a:rect b="b" l="l" r="r" t="t"/>
              <a:pathLst>
                <a:path extrusionOk="0" h="182607" w="54735">
                  <a:moveTo>
                    <a:pt x="18325" y="100406"/>
                  </a:moveTo>
                  <a:cubicBezTo>
                    <a:pt x="18357" y="100472"/>
                    <a:pt x="18377" y="100510"/>
                    <a:pt x="18382" y="100510"/>
                  </a:cubicBezTo>
                  <a:cubicBezTo>
                    <a:pt x="18383" y="100510"/>
                    <a:pt x="18384" y="100508"/>
                    <a:pt x="18384" y="100505"/>
                  </a:cubicBezTo>
                  <a:cubicBezTo>
                    <a:pt x="18384" y="100505"/>
                    <a:pt x="18364" y="100485"/>
                    <a:pt x="18325" y="100406"/>
                  </a:cubicBezTo>
                  <a:close/>
                  <a:moveTo>
                    <a:pt x="31770" y="0"/>
                  </a:moveTo>
                  <a:lnTo>
                    <a:pt x="31671" y="11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4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6" y="24082"/>
                    <a:pt x="7319" y="24085"/>
                    <a:pt x="7063" y="24085"/>
                  </a:cubicBezTo>
                  <a:cubicBezTo>
                    <a:pt x="5804" y="24085"/>
                    <a:pt x="4571" y="24005"/>
                    <a:pt x="3352" y="23857"/>
                  </a:cubicBezTo>
                  <a:cubicBezTo>
                    <a:pt x="2618" y="23778"/>
                    <a:pt x="1904" y="23659"/>
                    <a:pt x="1190" y="23540"/>
                  </a:cubicBezTo>
                  <a:cubicBezTo>
                    <a:pt x="1012" y="23500"/>
                    <a:pt x="833" y="23461"/>
                    <a:pt x="655" y="23421"/>
                  </a:cubicBezTo>
                  <a:lnTo>
                    <a:pt x="238" y="23342"/>
                  </a:lnTo>
                  <a:cubicBezTo>
                    <a:pt x="159" y="23322"/>
                    <a:pt x="80" y="23302"/>
                    <a:pt x="0" y="23282"/>
                  </a:cubicBezTo>
                  <a:lnTo>
                    <a:pt x="0" y="23282"/>
                  </a:ln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6"/>
                    <a:pt x="7338" y="40515"/>
                    <a:pt x="8032" y="42796"/>
                  </a:cubicBezTo>
                  <a:cubicBezTo>
                    <a:pt x="8726" y="45096"/>
                    <a:pt x="9321" y="47318"/>
                    <a:pt x="9817" y="49479"/>
                  </a:cubicBezTo>
                  <a:cubicBezTo>
                    <a:pt x="10808" y="53802"/>
                    <a:pt x="11463" y="5784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6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55"/>
                    <a:pt x="15072" y="92612"/>
                  </a:cubicBezTo>
                  <a:cubicBezTo>
                    <a:pt x="15290" y="93366"/>
                    <a:pt x="15489" y="94040"/>
                    <a:pt x="15727" y="94655"/>
                  </a:cubicBezTo>
                  <a:cubicBezTo>
                    <a:pt x="15965" y="95270"/>
                    <a:pt x="16143" y="95845"/>
                    <a:pt x="16361" y="96360"/>
                  </a:cubicBezTo>
                  <a:cubicBezTo>
                    <a:pt x="16579" y="96856"/>
                    <a:pt x="16778" y="9731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7"/>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3"/>
                    <a:pt x="16639" y="96816"/>
                    <a:pt x="16421" y="96321"/>
                  </a:cubicBezTo>
                  <a:cubicBezTo>
                    <a:pt x="16222" y="95805"/>
                    <a:pt x="16044" y="95230"/>
                    <a:pt x="15826" y="94615"/>
                  </a:cubicBezTo>
                  <a:cubicBezTo>
                    <a:pt x="15588" y="94000"/>
                    <a:pt x="15389" y="93326"/>
                    <a:pt x="15171" y="92572"/>
                  </a:cubicBezTo>
                  <a:cubicBezTo>
                    <a:pt x="15072" y="92216"/>
                    <a:pt x="14953" y="91839"/>
                    <a:pt x="14854" y="91422"/>
                  </a:cubicBezTo>
                  <a:cubicBezTo>
                    <a:pt x="14755" y="91026"/>
                    <a:pt x="14656" y="90609"/>
                    <a:pt x="14557" y="90173"/>
                  </a:cubicBezTo>
                  <a:cubicBezTo>
                    <a:pt x="14517" y="89955"/>
                    <a:pt x="14457" y="89737"/>
                    <a:pt x="14398" y="89499"/>
                  </a:cubicBezTo>
                  <a:cubicBezTo>
                    <a:pt x="14358" y="89281"/>
                    <a:pt x="14319" y="89043"/>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1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56" y="23639"/>
                  </a:lnTo>
                  <a:lnTo>
                    <a:pt x="476" y="2363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2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7"/>
                  </a:cubicBezTo>
                  <a:cubicBezTo>
                    <a:pt x="25563" y="14239"/>
                    <a:pt x="26277" y="12613"/>
                    <a:pt x="26872" y="10947"/>
                  </a:cubicBezTo>
                  <a:cubicBezTo>
                    <a:pt x="27487" y="9261"/>
                    <a:pt x="27982" y="7536"/>
                    <a:pt x="28657" y="5831"/>
                  </a:cubicBezTo>
                  <a:cubicBezTo>
                    <a:pt x="29331" y="4145"/>
                    <a:pt x="30184" y="2479"/>
                    <a:pt x="31314" y="992"/>
                  </a:cubicBezTo>
                  <a:lnTo>
                    <a:pt x="31631" y="595"/>
                  </a:lnTo>
                  <a:lnTo>
                    <a:pt x="31651" y="595"/>
                  </a:ln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2"/>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2"/>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2"/>
                    <a:pt x="49261" y="170728"/>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5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5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19"/>
                    <a:pt x="36093" y="126841"/>
                  </a:cubicBezTo>
                  <a:cubicBezTo>
                    <a:pt x="35974" y="126543"/>
                    <a:pt x="35895" y="126246"/>
                    <a:pt x="35796" y="125968"/>
                  </a:cubicBezTo>
                  <a:cubicBezTo>
                    <a:pt x="35677" y="125691"/>
                    <a:pt x="35558" y="125413"/>
                    <a:pt x="35459" y="125135"/>
                  </a:cubicBezTo>
                  <a:cubicBezTo>
                    <a:pt x="35340" y="124858"/>
                    <a:pt x="35221" y="124580"/>
                    <a:pt x="35122" y="124303"/>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59"/>
                    <a:pt x="28518" y="113891"/>
                    <a:pt x="27506" y="11266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0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27"/>
                    <a:pt x="24631" y="109370"/>
                  </a:cubicBezTo>
                  <a:cubicBezTo>
                    <a:pt x="25464" y="110381"/>
                    <a:pt x="26396" y="111511"/>
                    <a:pt x="27387" y="112741"/>
                  </a:cubicBezTo>
                  <a:cubicBezTo>
                    <a:pt x="28399" y="113990"/>
                    <a:pt x="29490" y="115359"/>
                    <a:pt x="30600" y="116886"/>
                  </a:cubicBezTo>
                  <a:cubicBezTo>
                    <a:pt x="31691" y="118413"/>
                    <a:pt x="32841" y="120118"/>
                    <a:pt x="33852" y="122081"/>
                  </a:cubicBezTo>
                  <a:cubicBezTo>
                    <a:pt x="34090" y="122577"/>
                    <a:pt x="34348" y="123073"/>
                    <a:pt x="34606" y="123589"/>
                  </a:cubicBezTo>
                  <a:cubicBezTo>
                    <a:pt x="34725" y="123846"/>
                    <a:pt x="34824" y="124124"/>
                    <a:pt x="34943" y="124382"/>
                  </a:cubicBezTo>
                  <a:cubicBezTo>
                    <a:pt x="35042" y="124659"/>
                    <a:pt x="35161" y="124937"/>
                    <a:pt x="35280" y="125215"/>
                  </a:cubicBezTo>
                  <a:cubicBezTo>
                    <a:pt x="35379" y="125473"/>
                    <a:pt x="35498" y="125750"/>
                    <a:pt x="35617" y="126028"/>
                  </a:cubicBezTo>
                  <a:cubicBezTo>
                    <a:pt x="35717" y="126325"/>
                    <a:pt x="35816" y="126603"/>
                    <a:pt x="35895" y="126900"/>
                  </a:cubicBezTo>
                  <a:cubicBezTo>
                    <a:pt x="35994" y="127198"/>
                    <a:pt x="36093" y="127476"/>
                    <a:pt x="36193" y="127773"/>
                  </a:cubicBezTo>
                  <a:lnTo>
                    <a:pt x="36351" y="128229"/>
                  </a:lnTo>
                  <a:cubicBezTo>
                    <a:pt x="36391" y="128388"/>
                    <a:pt x="36430" y="128527"/>
                    <a:pt x="36470" y="128685"/>
                  </a:cubicBezTo>
                  <a:cubicBezTo>
                    <a:pt x="37184" y="131124"/>
                    <a:pt x="37660" y="133822"/>
                    <a:pt x="37958" y="136697"/>
                  </a:cubicBezTo>
                  <a:cubicBezTo>
                    <a:pt x="38255" y="139573"/>
                    <a:pt x="38354" y="14264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68"/>
                    <a:pt x="44105" y="182289"/>
                  </a:cubicBezTo>
                  <a:cubicBezTo>
                    <a:pt x="45216" y="181952"/>
                    <a:pt x="46326" y="181615"/>
                    <a:pt x="47457" y="181317"/>
                  </a:cubicBezTo>
                  <a:cubicBezTo>
                    <a:pt x="48607" y="181020"/>
                    <a:pt x="49757" y="180742"/>
                    <a:pt x="50927" y="180484"/>
                  </a:cubicBezTo>
                  <a:cubicBezTo>
                    <a:pt x="51522" y="180346"/>
                    <a:pt x="52117" y="180227"/>
                    <a:pt x="52712" y="180108"/>
                  </a:cubicBezTo>
                  <a:cubicBezTo>
                    <a:pt x="53010" y="180068"/>
                    <a:pt x="53307" y="180009"/>
                    <a:pt x="53624" y="179949"/>
                  </a:cubicBezTo>
                  <a:cubicBezTo>
                    <a:pt x="53981" y="179870"/>
                    <a:pt x="54358" y="179810"/>
                    <a:pt x="54735" y="179751"/>
                  </a:cubicBezTo>
                  <a:cubicBezTo>
                    <a:pt x="54457" y="179354"/>
                    <a:pt x="54160" y="178957"/>
                    <a:pt x="53882" y="178541"/>
                  </a:cubicBezTo>
                  <a:lnTo>
                    <a:pt x="53525" y="178025"/>
                  </a:lnTo>
                  <a:lnTo>
                    <a:pt x="53188" y="177490"/>
                  </a:lnTo>
                  <a:cubicBezTo>
                    <a:pt x="52950" y="177133"/>
                    <a:pt x="52712" y="176796"/>
                    <a:pt x="52494" y="176419"/>
                  </a:cubicBezTo>
                  <a:cubicBezTo>
                    <a:pt x="52276" y="176062"/>
                    <a:pt x="52058" y="175685"/>
                    <a:pt x="51839" y="175309"/>
                  </a:cubicBezTo>
                  <a:cubicBezTo>
                    <a:pt x="51007" y="173821"/>
                    <a:pt x="50193" y="172255"/>
                    <a:pt x="49519" y="170609"/>
                  </a:cubicBezTo>
                  <a:cubicBezTo>
                    <a:pt x="48825" y="168982"/>
                    <a:pt x="48190" y="167277"/>
                    <a:pt x="47655" y="165532"/>
                  </a:cubicBezTo>
                  <a:cubicBezTo>
                    <a:pt x="47139" y="163767"/>
                    <a:pt x="46663" y="161962"/>
                    <a:pt x="46287" y="160098"/>
                  </a:cubicBezTo>
                  <a:cubicBezTo>
                    <a:pt x="45930" y="158234"/>
                    <a:pt x="45632" y="156330"/>
                    <a:pt x="45434" y="154367"/>
                  </a:cubicBezTo>
                  <a:cubicBezTo>
                    <a:pt x="45374" y="153891"/>
                    <a:pt x="45335" y="153395"/>
                    <a:pt x="45295" y="152899"/>
                  </a:cubicBezTo>
                  <a:cubicBezTo>
                    <a:pt x="45255" y="152423"/>
                    <a:pt x="45216" y="151927"/>
                    <a:pt x="45196" y="151432"/>
                  </a:cubicBezTo>
                  <a:cubicBezTo>
                    <a:pt x="45156" y="150936"/>
                    <a:pt x="45117" y="150440"/>
                    <a:pt x="45097" y="149925"/>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5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00"/>
                    <a:pt x="35042" y="14735"/>
                    <a:pt x="34328" y="10808"/>
                  </a:cubicBezTo>
                  <a:cubicBezTo>
                    <a:pt x="33971" y="8845"/>
                    <a:pt x="33555" y="6921"/>
                    <a:pt x="33119" y="5037"/>
                  </a:cubicBezTo>
                  <a:cubicBezTo>
                    <a:pt x="33000" y="4561"/>
                    <a:pt x="32881" y="4085"/>
                    <a:pt x="32762" y="3629"/>
                  </a:cubicBezTo>
                  <a:cubicBezTo>
                    <a:pt x="32643" y="3153"/>
                    <a:pt x="32524" y="2697"/>
                    <a:pt x="32405" y="222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31"/>
            <p:cNvSpPr/>
            <p:nvPr/>
          </p:nvSpPr>
          <p:spPr>
            <a:xfrm>
              <a:off x="1252000" y="1932100"/>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3"/>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9"/>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3"/>
                  </a:lnTo>
                  <a:lnTo>
                    <a:pt x="3233" y="28042"/>
                  </a:lnTo>
                  <a:lnTo>
                    <a:pt x="3114" y="28201"/>
                  </a:lnTo>
                  <a:lnTo>
                    <a:pt x="2876" y="28498"/>
                  </a:lnTo>
                  <a:cubicBezTo>
                    <a:pt x="2578" y="28914"/>
                    <a:pt x="2261" y="29311"/>
                    <a:pt x="1963" y="29728"/>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7"/>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397"/>
                  </a:cubicBezTo>
                  <a:cubicBezTo>
                    <a:pt x="377" y="40912"/>
                    <a:pt x="734" y="41388"/>
                    <a:pt x="1111" y="41884"/>
                  </a:cubicBezTo>
                  <a:cubicBezTo>
                    <a:pt x="1468" y="42360"/>
                    <a:pt x="1805" y="42836"/>
                    <a:pt x="2142" y="43312"/>
                  </a:cubicBezTo>
                  <a:cubicBezTo>
                    <a:pt x="2479" y="43788"/>
                    <a:pt x="2796" y="44264"/>
                    <a:pt x="3133" y="44740"/>
                  </a:cubicBezTo>
                  <a:cubicBezTo>
                    <a:pt x="3431" y="45216"/>
                    <a:pt x="3748" y="45672"/>
                    <a:pt x="4046" y="46128"/>
                  </a:cubicBezTo>
                  <a:cubicBezTo>
                    <a:pt x="5255" y="48012"/>
                    <a:pt x="6346" y="49836"/>
                    <a:pt x="7318" y="51601"/>
                  </a:cubicBezTo>
                  <a:cubicBezTo>
                    <a:pt x="8270" y="53366"/>
                    <a:pt x="9123" y="55092"/>
                    <a:pt x="9876" y="56758"/>
                  </a:cubicBezTo>
                  <a:cubicBezTo>
                    <a:pt x="10630" y="58404"/>
                    <a:pt x="11284" y="60010"/>
                    <a:pt x="11859" y="61537"/>
                  </a:cubicBezTo>
                  <a:cubicBezTo>
                    <a:pt x="12434" y="63064"/>
                    <a:pt x="12930" y="64531"/>
                    <a:pt x="13347" y="65920"/>
                  </a:cubicBezTo>
                  <a:cubicBezTo>
                    <a:pt x="13763" y="67308"/>
                    <a:pt x="14140" y="68617"/>
                    <a:pt x="14497" y="6984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7"/>
                    <a:pt x="20545" y="84204"/>
                    <a:pt x="20744" y="84442"/>
                  </a:cubicBezTo>
                  <a:cubicBezTo>
                    <a:pt x="20922" y="84680"/>
                    <a:pt x="21081" y="84878"/>
                    <a:pt x="21200" y="85017"/>
                  </a:cubicBezTo>
                  <a:cubicBezTo>
                    <a:pt x="21299" y="85176"/>
                    <a:pt x="21398" y="85295"/>
                    <a:pt x="21458" y="85354"/>
                  </a:cubicBezTo>
                  <a:cubicBezTo>
                    <a:pt x="21517" y="85434"/>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6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8"/>
                  </a:cubicBezTo>
                  <a:cubicBezTo>
                    <a:pt x="11463" y="59931"/>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71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4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lnTo>
                    <a:pt x="3510" y="28181"/>
                  </a:lnTo>
                  <a:cubicBezTo>
                    <a:pt x="3768" y="28141"/>
                    <a:pt x="4026" y="28121"/>
                    <a:pt x="4284" y="28101"/>
                  </a:cubicBezTo>
                  <a:cubicBezTo>
                    <a:pt x="5315" y="27963"/>
                    <a:pt x="6386" y="27804"/>
                    <a:pt x="7437" y="27586"/>
                  </a:cubicBezTo>
                  <a:cubicBezTo>
                    <a:pt x="9559" y="27149"/>
                    <a:pt x="11720" y="2649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8"/>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94"/>
                    <a:pt x="42201" y="4190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22"/>
                    <a:pt x="64769" y="101160"/>
                  </a:cubicBezTo>
                  <a:lnTo>
                    <a:pt x="65087" y="101913"/>
                  </a:lnTo>
                  <a:cubicBezTo>
                    <a:pt x="65285" y="10242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285"/>
                  </a:lnTo>
                  <a:lnTo>
                    <a:pt x="67863" y="112682"/>
                  </a:lnTo>
                  <a:cubicBezTo>
                    <a:pt x="67903" y="113197"/>
                    <a:pt x="67962" y="113713"/>
                    <a:pt x="68022" y="114229"/>
                  </a:cubicBezTo>
                  <a:cubicBezTo>
                    <a:pt x="68101" y="114744"/>
                    <a:pt x="68101" y="115260"/>
                    <a:pt x="68160" y="115756"/>
                  </a:cubicBezTo>
                  <a:cubicBezTo>
                    <a:pt x="68180" y="116271"/>
                    <a:pt x="68240" y="116787"/>
                    <a:pt x="68260" y="117302"/>
                  </a:cubicBezTo>
                  <a:cubicBezTo>
                    <a:pt x="68299" y="118314"/>
                    <a:pt x="68359" y="119325"/>
                    <a:pt x="68359" y="120337"/>
                  </a:cubicBezTo>
                  <a:cubicBezTo>
                    <a:pt x="68418" y="122340"/>
                    <a:pt x="68379" y="124342"/>
                    <a:pt x="68359" y="126286"/>
                  </a:cubicBezTo>
                  <a:cubicBezTo>
                    <a:pt x="68279" y="130213"/>
                    <a:pt x="68141" y="134040"/>
                    <a:pt x="68200" y="137768"/>
                  </a:cubicBezTo>
                  <a:cubicBezTo>
                    <a:pt x="68260" y="141497"/>
                    <a:pt x="68597" y="145106"/>
                    <a:pt x="69271" y="148576"/>
                  </a:cubicBezTo>
                  <a:cubicBezTo>
                    <a:pt x="69925" y="152047"/>
                    <a:pt x="70977" y="155319"/>
                    <a:pt x="72385" y="158353"/>
                  </a:cubicBezTo>
                  <a:cubicBezTo>
                    <a:pt x="72563" y="158710"/>
                    <a:pt x="72761" y="159087"/>
                    <a:pt x="72940" y="159464"/>
                  </a:cubicBezTo>
                  <a:lnTo>
                    <a:pt x="73019" y="159602"/>
                  </a:lnTo>
                  <a:lnTo>
                    <a:pt x="72900" y="159642"/>
                  </a:lnTo>
                  <a:lnTo>
                    <a:pt x="72325" y="159840"/>
                  </a:lnTo>
                  <a:cubicBezTo>
                    <a:pt x="71552" y="160118"/>
                    <a:pt x="70778" y="160376"/>
                    <a:pt x="70025" y="160654"/>
                  </a:cubicBezTo>
                  <a:cubicBezTo>
                    <a:pt x="69648" y="160792"/>
                    <a:pt x="69271" y="160931"/>
                    <a:pt x="68894" y="161070"/>
                  </a:cubicBezTo>
                  <a:cubicBezTo>
                    <a:pt x="68517" y="161229"/>
                    <a:pt x="68160" y="161367"/>
                    <a:pt x="67784" y="161526"/>
                  </a:cubicBezTo>
                  <a:cubicBezTo>
                    <a:pt x="67407" y="161665"/>
                    <a:pt x="67050" y="161824"/>
                    <a:pt x="66673" y="161962"/>
                  </a:cubicBezTo>
                  <a:lnTo>
                    <a:pt x="66138" y="162181"/>
                  </a:lnTo>
                  <a:lnTo>
                    <a:pt x="66078" y="162200"/>
                  </a:ln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9"/>
                    <a:pt x="61299" y="129459"/>
                  </a:cubicBezTo>
                  <a:cubicBezTo>
                    <a:pt x="60783" y="124680"/>
                    <a:pt x="59772" y="120257"/>
                    <a:pt x="58086" y="116450"/>
                  </a:cubicBezTo>
                  <a:cubicBezTo>
                    <a:pt x="57670" y="115518"/>
                    <a:pt x="57214" y="114585"/>
                    <a:pt x="56718" y="113733"/>
                  </a:cubicBezTo>
                  <a:cubicBezTo>
                    <a:pt x="56242" y="112860"/>
                    <a:pt x="55706" y="112027"/>
                    <a:pt x="55151" y="111254"/>
                  </a:cubicBezTo>
                  <a:cubicBezTo>
                    <a:pt x="54021" y="109687"/>
                    <a:pt x="52791" y="108299"/>
                    <a:pt x="51522" y="107089"/>
                  </a:cubicBezTo>
                  <a:cubicBezTo>
                    <a:pt x="50233" y="105860"/>
                    <a:pt x="48924" y="104789"/>
                    <a:pt x="47615" y="103837"/>
                  </a:cubicBezTo>
                  <a:cubicBezTo>
                    <a:pt x="46326" y="102865"/>
                    <a:pt x="45037" y="102012"/>
                    <a:pt x="43808" y="101219"/>
                  </a:cubicBezTo>
                  <a:cubicBezTo>
                    <a:pt x="41309" y="99653"/>
                    <a:pt x="39008" y="98324"/>
                    <a:pt x="36946" y="97094"/>
                  </a:cubicBezTo>
                  <a:cubicBezTo>
                    <a:pt x="34883" y="95885"/>
                    <a:pt x="33039" y="94774"/>
                    <a:pt x="31453" y="93743"/>
                  </a:cubicBezTo>
                  <a:cubicBezTo>
                    <a:pt x="29846" y="92731"/>
                    <a:pt x="28498" y="91780"/>
                    <a:pt x="27348" y="90907"/>
                  </a:cubicBezTo>
                  <a:cubicBezTo>
                    <a:pt x="25067" y="89162"/>
                    <a:pt x="23639" y="87754"/>
                    <a:pt x="22767" y="86822"/>
                  </a:cubicBezTo>
                  <a:cubicBezTo>
                    <a:pt x="22330" y="86366"/>
                    <a:pt x="22033" y="86009"/>
                    <a:pt x="21834" y="85790"/>
                  </a:cubicBezTo>
                  <a:cubicBezTo>
                    <a:pt x="21735" y="85672"/>
                    <a:pt x="21656" y="85592"/>
                    <a:pt x="21616" y="85533"/>
                  </a:cubicBezTo>
                  <a:cubicBezTo>
                    <a:pt x="21577" y="85493"/>
                    <a:pt x="21537" y="85453"/>
                    <a:pt x="21537" y="85453"/>
                  </a:cubicBezTo>
                  <a:lnTo>
                    <a:pt x="21537" y="85453"/>
                  </a:lnTo>
                  <a:cubicBezTo>
                    <a:pt x="21537" y="85473"/>
                    <a:pt x="21557" y="85493"/>
                    <a:pt x="21596" y="85553"/>
                  </a:cubicBezTo>
                  <a:cubicBezTo>
                    <a:pt x="21656" y="85592"/>
                    <a:pt x="21715" y="85691"/>
                    <a:pt x="21815" y="85810"/>
                  </a:cubicBezTo>
                  <a:cubicBezTo>
                    <a:pt x="21993" y="86028"/>
                    <a:pt x="22291" y="86385"/>
                    <a:pt x="22727" y="86861"/>
                  </a:cubicBezTo>
                  <a:cubicBezTo>
                    <a:pt x="23580" y="87813"/>
                    <a:pt x="24988" y="89241"/>
                    <a:pt x="27288" y="90986"/>
                  </a:cubicBezTo>
                  <a:cubicBezTo>
                    <a:pt x="28418" y="91879"/>
                    <a:pt x="29767" y="92831"/>
                    <a:pt x="31373" y="93862"/>
                  </a:cubicBezTo>
                  <a:cubicBezTo>
                    <a:pt x="32960" y="94913"/>
                    <a:pt x="34804" y="96004"/>
                    <a:pt x="36867" y="97233"/>
                  </a:cubicBezTo>
                  <a:cubicBezTo>
                    <a:pt x="38929" y="98463"/>
                    <a:pt x="41230" y="99791"/>
                    <a:pt x="43689" y="101378"/>
                  </a:cubicBezTo>
                  <a:cubicBezTo>
                    <a:pt x="44938" y="102171"/>
                    <a:pt x="46207" y="103044"/>
                    <a:pt x="47496" y="103996"/>
                  </a:cubicBezTo>
                  <a:cubicBezTo>
                    <a:pt x="48805" y="104967"/>
                    <a:pt x="50114" y="106018"/>
                    <a:pt x="51383" y="107228"/>
                  </a:cubicBezTo>
                  <a:cubicBezTo>
                    <a:pt x="52652" y="108438"/>
                    <a:pt x="53862" y="109826"/>
                    <a:pt x="54973" y="111373"/>
                  </a:cubicBezTo>
                  <a:cubicBezTo>
                    <a:pt x="55508" y="112146"/>
                    <a:pt x="56044" y="112979"/>
                    <a:pt x="56519" y="113832"/>
                  </a:cubicBezTo>
                  <a:cubicBezTo>
                    <a:pt x="57015" y="114704"/>
                    <a:pt x="57471" y="115617"/>
                    <a:pt x="57888" y="116549"/>
                  </a:cubicBezTo>
                  <a:cubicBezTo>
                    <a:pt x="59554" y="120337"/>
                    <a:pt x="60545" y="12471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40"/>
                    <a:pt x="68656" y="120337"/>
                  </a:cubicBezTo>
                  <a:cubicBezTo>
                    <a:pt x="68656" y="119325"/>
                    <a:pt x="68597" y="118314"/>
                    <a:pt x="68557" y="117283"/>
                  </a:cubicBezTo>
                  <a:cubicBezTo>
                    <a:pt x="68537" y="116767"/>
                    <a:pt x="68478" y="116251"/>
                    <a:pt x="68458" y="115756"/>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9"/>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06"/>
                    <a:pt x="65563" y="102310"/>
                    <a:pt x="65364" y="101814"/>
                  </a:cubicBezTo>
                  <a:lnTo>
                    <a:pt x="65047" y="101041"/>
                  </a:lnTo>
                  <a:cubicBezTo>
                    <a:pt x="64948" y="100803"/>
                    <a:pt x="64809" y="100545"/>
                    <a:pt x="64690" y="100307"/>
                  </a:cubicBezTo>
                  <a:cubicBezTo>
                    <a:pt x="64452" y="99811"/>
                    <a:pt x="64194" y="99315"/>
                    <a:pt x="63956" y="98820"/>
                  </a:cubicBezTo>
                  <a:cubicBezTo>
                    <a:pt x="63698" y="98344"/>
                    <a:pt x="63401" y="97848"/>
                    <a:pt x="63143" y="97372"/>
                  </a:cubicBezTo>
                  <a:cubicBezTo>
                    <a:pt x="62846" y="96896"/>
                    <a:pt x="62548" y="96420"/>
                    <a:pt x="62231" y="95944"/>
                  </a:cubicBezTo>
                  <a:cubicBezTo>
                    <a:pt x="61001" y="94080"/>
                    <a:pt x="59613" y="92275"/>
                    <a:pt x="58185" y="90491"/>
                  </a:cubicBezTo>
                  <a:cubicBezTo>
                    <a:pt x="55310" y="86921"/>
                    <a:pt x="52176" y="83411"/>
                    <a:pt x="49598" y="79365"/>
                  </a:cubicBezTo>
                  <a:cubicBezTo>
                    <a:pt x="47417" y="75835"/>
                    <a:pt x="45850" y="72028"/>
                    <a:pt x="44918" y="68161"/>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31"/>
            <p:cNvSpPr/>
            <p:nvPr/>
          </p:nvSpPr>
          <p:spPr>
            <a:xfrm>
              <a:off x="39800" y="3855725"/>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65"/>
                  </a:cubicBezTo>
                  <a:cubicBezTo>
                    <a:pt x="8806" y="41825"/>
                    <a:pt x="8925" y="41865"/>
                    <a:pt x="9004" y="41884"/>
                  </a:cubicBezTo>
                  <a:cubicBezTo>
                    <a:pt x="9083" y="41904"/>
                    <a:pt x="9123" y="41924"/>
                    <a:pt x="9123" y="41924"/>
                  </a:cubicBezTo>
                  <a:cubicBezTo>
                    <a:pt x="9123" y="41904"/>
                    <a:pt x="9103" y="4190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6"/>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5"/>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4"/>
                    <a:pt x="59019" y="30283"/>
                    <a:pt x="60089" y="32821"/>
                  </a:cubicBezTo>
                  <a:cubicBezTo>
                    <a:pt x="61160" y="35380"/>
                    <a:pt x="62013" y="38097"/>
                    <a:pt x="62925" y="40873"/>
                  </a:cubicBezTo>
                  <a:cubicBezTo>
                    <a:pt x="63818" y="43630"/>
                    <a:pt x="64770" y="46465"/>
                    <a:pt x="66098" y="49202"/>
                  </a:cubicBezTo>
                  <a:cubicBezTo>
                    <a:pt x="67427" y="51939"/>
                    <a:pt x="69212" y="54576"/>
                    <a:pt x="71572" y="56738"/>
                  </a:cubicBezTo>
                  <a:cubicBezTo>
                    <a:pt x="73932" y="58880"/>
                    <a:pt x="76827" y="60466"/>
                    <a:pt x="79782" y="61894"/>
                  </a:cubicBezTo>
                  <a:cubicBezTo>
                    <a:pt x="81567" y="62787"/>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3"/>
                    <a:pt x="92196" y="69212"/>
                  </a:cubicBezTo>
                  <a:cubicBezTo>
                    <a:pt x="92514" y="69549"/>
                    <a:pt x="92851" y="69866"/>
                    <a:pt x="93148" y="70223"/>
                  </a:cubicBezTo>
                  <a:lnTo>
                    <a:pt x="93604" y="70739"/>
                  </a:lnTo>
                  <a:lnTo>
                    <a:pt x="94021" y="71294"/>
                  </a:lnTo>
                  <a:cubicBezTo>
                    <a:pt x="94318" y="71651"/>
                    <a:pt x="94556" y="72048"/>
                    <a:pt x="94814" y="72425"/>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78"/>
                  </a:cubicBezTo>
                  <a:lnTo>
                    <a:pt x="102306" y="91994"/>
                  </a:lnTo>
                  <a:lnTo>
                    <a:pt x="102306" y="91994"/>
                  </a:lnTo>
                  <a:cubicBezTo>
                    <a:pt x="102307" y="91993"/>
                    <a:pt x="102307" y="91993"/>
                    <a:pt x="102308" y="91993"/>
                  </a:cubicBezTo>
                  <a:cubicBezTo>
                    <a:pt x="102309" y="91993"/>
                    <a:pt x="102310" y="91994"/>
                    <a:pt x="102309" y="91996"/>
                  </a:cubicBezTo>
                  <a:lnTo>
                    <a:pt x="102309" y="91996"/>
                  </a:lnTo>
                  <a:lnTo>
                    <a:pt x="102306" y="91994"/>
                  </a:lnTo>
                  <a:lnTo>
                    <a:pt x="102306" y="91994"/>
                  </a:lnTo>
                  <a:cubicBezTo>
                    <a:pt x="102304" y="91995"/>
                    <a:pt x="102303" y="91997"/>
                    <a:pt x="102308" y="91998"/>
                  </a:cubicBezTo>
                  <a:lnTo>
                    <a:pt x="102308" y="91998"/>
                  </a:lnTo>
                  <a:cubicBezTo>
                    <a:pt x="102308" y="91997"/>
                    <a:pt x="102308" y="91997"/>
                    <a:pt x="102309" y="91996"/>
                  </a:cubicBezTo>
                  <a:lnTo>
                    <a:pt x="102309" y="91996"/>
                  </a:lnTo>
                  <a:lnTo>
                    <a:pt x="102310" y="91998"/>
                  </a:lnTo>
                  <a:cubicBezTo>
                    <a:pt x="102309" y="91998"/>
                    <a:pt x="102308" y="91998"/>
                    <a:pt x="102308" y="91998"/>
                  </a:cubicBezTo>
                  <a:lnTo>
                    <a:pt x="102308" y="91998"/>
                  </a:lnTo>
                  <a:cubicBezTo>
                    <a:pt x="102306" y="92002"/>
                    <a:pt x="102301" y="92008"/>
                    <a:pt x="102291" y="92018"/>
                  </a:cubicBezTo>
                  <a:lnTo>
                    <a:pt x="102053" y="92196"/>
                  </a:lnTo>
                  <a:lnTo>
                    <a:pt x="101537" y="92553"/>
                  </a:lnTo>
                  <a:cubicBezTo>
                    <a:pt x="100863" y="93049"/>
                    <a:pt x="100208" y="93525"/>
                    <a:pt x="99534" y="94001"/>
                  </a:cubicBezTo>
                  <a:cubicBezTo>
                    <a:pt x="98225" y="9497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9"/>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2"/>
                    <a:pt x="57353" y="81904"/>
                    <a:pt x="56837" y="81646"/>
                  </a:cubicBezTo>
                  <a:cubicBezTo>
                    <a:pt x="56322" y="81368"/>
                    <a:pt x="55826" y="81091"/>
                    <a:pt x="55350" y="80793"/>
                  </a:cubicBezTo>
                  <a:cubicBezTo>
                    <a:pt x="54854" y="80496"/>
                    <a:pt x="54398" y="80179"/>
                    <a:pt x="53922" y="79861"/>
                  </a:cubicBezTo>
                  <a:cubicBezTo>
                    <a:pt x="53486" y="79524"/>
                    <a:pt x="53030" y="79207"/>
                    <a:pt x="52633" y="78830"/>
                  </a:cubicBezTo>
                  <a:cubicBezTo>
                    <a:pt x="51780" y="78136"/>
                    <a:pt x="51027" y="77363"/>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65"/>
                    <a:pt x="46822" y="71512"/>
                  </a:cubicBezTo>
                  <a:cubicBezTo>
                    <a:pt x="44918" y="68022"/>
                    <a:pt x="43610" y="64532"/>
                    <a:pt x="42162" y="61418"/>
                  </a:cubicBezTo>
                  <a:cubicBezTo>
                    <a:pt x="40734" y="58285"/>
                    <a:pt x="39128" y="55508"/>
                    <a:pt x="37204" y="53287"/>
                  </a:cubicBezTo>
                  <a:cubicBezTo>
                    <a:pt x="36252" y="5215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31"/>
                  </a:cubicBezTo>
                  <a:cubicBezTo>
                    <a:pt x="22846" y="45236"/>
                    <a:pt x="21121" y="4483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82" y="41924"/>
                    <a:pt x="9160" y="41915"/>
                    <a:pt x="9144" y="41915"/>
                  </a:cubicBezTo>
                  <a:cubicBezTo>
                    <a:pt x="9136" y="41915"/>
                    <a:pt x="9129" y="41917"/>
                    <a:pt x="9123" y="41924"/>
                  </a:cubicBezTo>
                  <a:cubicBezTo>
                    <a:pt x="9123" y="41924"/>
                    <a:pt x="9163" y="41924"/>
                    <a:pt x="9182" y="41944"/>
                  </a:cubicBezTo>
                  <a:cubicBezTo>
                    <a:pt x="9242" y="41964"/>
                    <a:pt x="9341" y="41984"/>
                    <a:pt x="9460" y="42023"/>
                  </a:cubicBezTo>
                  <a:cubicBezTo>
                    <a:pt x="9698" y="42103"/>
                    <a:pt x="10055" y="42222"/>
                    <a:pt x="10571" y="42380"/>
                  </a:cubicBezTo>
                  <a:cubicBezTo>
                    <a:pt x="11582" y="42658"/>
                    <a:pt x="13188" y="43114"/>
                    <a:pt x="15509" y="43649"/>
                  </a:cubicBezTo>
                  <a:cubicBezTo>
                    <a:pt x="16659" y="43927"/>
                    <a:pt x="18007" y="44244"/>
                    <a:pt x="19534" y="44601"/>
                  </a:cubicBezTo>
                  <a:cubicBezTo>
                    <a:pt x="21061" y="44978"/>
                    <a:pt x="22787" y="45395"/>
                    <a:pt x="24690" y="45970"/>
                  </a:cubicBezTo>
                  <a:cubicBezTo>
                    <a:pt x="26594" y="46565"/>
                    <a:pt x="28677" y="47298"/>
                    <a:pt x="30818" y="48449"/>
                  </a:cubicBezTo>
                  <a:cubicBezTo>
                    <a:pt x="31096" y="48587"/>
                    <a:pt x="31354" y="48746"/>
                    <a:pt x="31631" y="48885"/>
                  </a:cubicBezTo>
                  <a:cubicBezTo>
                    <a:pt x="31909" y="49043"/>
                    <a:pt x="32167" y="49222"/>
                    <a:pt x="32425" y="49400"/>
                  </a:cubicBezTo>
                  <a:cubicBezTo>
                    <a:pt x="32980" y="49718"/>
                    <a:pt x="33496" y="50114"/>
                    <a:pt x="34031" y="50511"/>
                  </a:cubicBezTo>
                  <a:cubicBezTo>
                    <a:pt x="35082" y="51344"/>
                    <a:pt x="36094" y="52296"/>
                    <a:pt x="37026" y="53406"/>
                  </a:cubicBezTo>
                  <a:cubicBezTo>
                    <a:pt x="38929" y="55627"/>
                    <a:pt x="40516" y="58384"/>
                    <a:pt x="41924" y="61517"/>
                  </a:cubicBezTo>
                  <a:cubicBezTo>
                    <a:pt x="43372" y="64631"/>
                    <a:pt x="44681" y="68101"/>
                    <a:pt x="46584" y="71611"/>
                  </a:cubicBezTo>
                  <a:cubicBezTo>
                    <a:pt x="47080" y="72504"/>
                    <a:pt x="47596" y="73357"/>
                    <a:pt x="48171" y="74229"/>
                  </a:cubicBezTo>
                  <a:cubicBezTo>
                    <a:pt x="48329" y="74447"/>
                    <a:pt x="48468" y="74646"/>
                    <a:pt x="48627" y="74864"/>
                  </a:cubicBezTo>
                  <a:cubicBezTo>
                    <a:pt x="48766" y="75082"/>
                    <a:pt x="48924" y="75300"/>
                    <a:pt x="49103" y="75498"/>
                  </a:cubicBezTo>
                  <a:cubicBezTo>
                    <a:pt x="49262" y="75717"/>
                    <a:pt x="49420" y="75915"/>
                    <a:pt x="49579" y="76133"/>
                  </a:cubicBezTo>
                  <a:cubicBezTo>
                    <a:pt x="49757" y="76331"/>
                    <a:pt x="49936" y="76530"/>
                    <a:pt x="50114" y="76728"/>
                  </a:cubicBezTo>
                  <a:cubicBezTo>
                    <a:pt x="50808" y="77541"/>
                    <a:pt x="51582" y="78314"/>
                    <a:pt x="52435" y="79028"/>
                  </a:cubicBezTo>
                  <a:cubicBezTo>
                    <a:pt x="52851" y="79405"/>
                    <a:pt x="53307" y="79722"/>
                    <a:pt x="53763" y="80079"/>
                  </a:cubicBezTo>
                  <a:cubicBezTo>
                    <a:pt x="54239" y="80377"/>
                    <a:pt x="54695" y="80714"/>
                    <a:pt x="55191" y="81011"/>
                  </a:cubicBezTo>
                  <a:cubicBezTo>
                    <a:pt x="55667" y="81329"/>
                    <a:pt x="56183" y="81587"/>
                    <a:pt x="56698" y="81884"/>
                  </a:cubicBezTo>
                  <a:cubicBezTo>
                    <a:pt x="57214" y="82142"/>
                    <a:pt x="57730" y="82419"/>
                    <a:pt x="58265" y="82657"/>
                  </a:cubicBezTo>
                  <a:cubicBezTo>
                    <a:pt x="59336" y="83153"/>
                    <a:pt x="60466" y="83609"/>
                    <a:pt x="61616" y="84006"/>
                  </a:cubicBezTo>
                  <a:cubicBezTo>
                    <a:pt x="62767" y="8442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72"/>
                  </a:cubicBezTo>
                  <a:lnTo>
                    <a:pt x="95112" y="97630"/>
                  </a:lnTo>
                  <a:lnTo>
                    <a:pt x="95211" y="97749"/>
                  </a:lnTo>
                  <a:cubicBezTo>
                    <a:pt x="95228" y="97767"/>
                    <a:pt x="95262" y="97832"/>
                    <a:pt x="95283" y="97832"/>
                  </a:cubicBezTo>
                  <a:cubicBezTo>
                    <a:pt x="95286" y="97832"/>
                    <a:pt x="95288" y="97831"/>
                    <a:pt x="95290" y="97828"/>
                  </a:cubicBezTo>
                  <a:lnTo>
                    <a:pt x="95528" y="97650"/>
                  </a:lnTo>
                  <a:lnTo>
                    <a:pt x="95984" y="97253"/>
                  </a:lnTo>
                  <a:cubicBezTo>
                    <a:pt x="97194" y="96242"/>
                    <a:pt x="98384" y="95191"/>
                    <a:pt x="99713" y="94219"/>
                  </a:cubicBezTo>
                  <a:cubicBezTo>
                    <a:pt x="100367" y="93743"/>
                    <a:pt x="101021" y="93267"/>
                    <a:pt x="101696" y="92791"/>
                  </a:cubicBezTo>
                  <a:lnTo>
                    <a:pt x="102191" y="92434"/>
                  </a:lnTo>
                  <a:lnTo>
                    <a:pt x="102449" y="92256"/>
                  </a:lnTo>
                  <a:lnTo>
                    <a:pt x="102568" y="92157"/>
                  </a:lnTo>
                  <a:cubicBezTo>
                    <a:pt x="102588" y="92137"/>
                    <a:pt x="102667" y="92117"/>
                    <a:pt x="102667" y="92077"/>
                  </a:cubicBezTo>
                  <a:lnTo>
                    <a:pt x="102548" y="91819"/>
                  </a:lnTo>
                  <a:cubicBezTo>
                    <a:pt x="102350" y="91463"/>
                    <a:pt x="102172" y="91086"/>
                    <a:pt x="101993" y="90709"/>
                  </a:cubicBezTo>
                  <a:cubicBezTo>
                    <a:pt x="101279" y="89202"/>
                    <a:pt x="100684" y="8761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6"/>
                  </a:cubicBezTo>
                  <a:lnTo>
                    <a:pt x="90193" y="67169"/>
                  </a:lnTo>
                  <a:cubicBezTo>
                    <a:pt x="88647" y="66039"/>
                    <a:pt x="86961" y="65087"/>
                    <a:pt x="85216" y="64214"/>
                  </a:cubicBezTo>
                  <a:cubicBezTo>
                    <a:pt x="83490" y="63322"/>
                    <a:pt x="81686" y="62509"/>
                    <a:pt x="79901" y="6161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3"/>
                  </a:cubicBezTo>
                  <a:cubicBezTo>
                    <a:pt x="59276" y="30144"/>
                    <a:pt x="57948" y="27725"/>
                    <a:pt x="56322" y="2560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1"/>
            <p:cNvSpPr/>
            <p:nvPr/>
          </p:nvSpPr>
          <p:spPr>
            <a:xfrm>
              <a:off x="4842450" y="3824300"/>
              <a:ext cx="2697600" cy="2457225"/>
            </a:xfrm>
            <a:custGeom>
              <a:rect b="b" l="l" r="r" t="t"/>
              <a:pathLst>
                <a:path extrusionOk="0" h="98289" w="107904">
                  <a:moveTo>
                    <a:pt x="80086" y="0"/>
                  </a:moveTo>
                  <a:cubicBezTo>
                    <a:pt x="80078" y="0"/>
                    <a:pt x="80074" y="14"/>
                    <a:pt x="80060" y="28"/>
                  </a:cubicBezTo>
                  <a:lnTo>
                    <a:pt x="80040" y="68"/>
                  </a:lnTo>
                  <a:lnTo>
                    <a:pt x="79941" y="167"/>
                  </a:lnTo>
                  <a:lnTo>
                    <a:pt x="79802" y="346"/>
                  </a:lnTo>
                  <a:cubicBezTo>
                    <a:pt x="79425" y="802"/>
                    <a:pt x="79029" y="1258"/>
                    <a:pt x="78612" y="1734"/>
                  </a:cubicBezTo>
                  <a:cubicBezTo>
                    <a:pt x="76966" y="3598"/>
                    <a:pt x="75003" y="5521"/>
                    <a:pt x="72683" y="7425"/>
                  </a:cubicBezTo>
                  <a:cubicBezTo>
                    <a:pt x="72108" y="7881"/>
                    <a:pt x="71513" y="8357"/>
                    <a:pt x="70878" y="8813"/>
                  </a:cubicBezTo>
                  <a:cubicBezTo>
                    <a:pt x="70243" y="9289"/>
                    <a:pt x="69589" y="9726"/>
                    <a:pt x="68935" y="10202"/>
                  </a:cubicBezTo>
                  <a:cubicBezTo>
                    <a:pt x="67586" y="11114"/>
                    <a:pt x="66158" y="12026"/>
                    <a:pt x="64651" y="12958"/>
                  </a:cubicBezTo>
                  <a:cubicBezTo>
                    <a:pt x="63144" y="13870"/>
                    <a:pt x="61577" y="1482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2"/>
                    <a:pt x="48052" y="24540"/>
                  </a:cubicBezTo>
                  <a:cubicBezTo>
                    <a:pt x="47854" y="24738"/>
                    <a:pt x="47656" y="24936"/>
                    <a:pt x="47457" y="25154"/>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91"/>
                    <a:pt x="36411" y="49249"/>
                  </a:cubicBezTo>
                  <a:cubicBezTo>
                    <a:pt x="35281" y="51808"/>
                    <a:pt x="33793" y="54346"/>
                    <a:pt x="31751" y="56508"/>
                  </a:cubicBezTo>
                  <a:cubicBezTo>
                    <a:pt x="30739" y="57598"/>
                    <a:pt x="29589" y="58610"/>
                    <a:pt x="28360" y="59482"/>
                  </a:cubicBezTo>
                  <a:cubicBezTo>
                    <a:pt x="27090" y="60355"/>
                    <a:pt x="25742" y="61148"/>
                    <a:pt x="24354" y="61882"/>
                  </a:cubicBezTo>
                  <a:cubicBezTo>
                    <a:pt x="21557" y="63349"/>
                    <a:pt x="18563" y="64619"/>
                    <a:pt x="15608" y="66225"/>
                  </a:cubicBezTo>
                  <a:cubicBezTo>
                    <a:pt x="14141" y="67018"/>
                    <a:pt x="12693" y="67911"/>
                    <a:pt x="11325" y="68982"/>
                  </a:cubicBezTo>
                  <a:cubicBezTo>
                    <a:pt x="9976" y="70052"/>
                    <a:pt x="8727" y="71322"/>
                    <a:pt x="7715" y="72789"/>
                  </a:cubicBezTo>
                  <a:cubicBezTo>
                    <a:pt x="6684" y="74237"/>
                    <a:pt x="5851" y="75843"/>
                    <a:pt x="5157" y="77509"/>
                  </a:cubicBezTo>
                  <a:cubicBezTo>
                    <a:pt x="4463" y="79195"/>
                    <a:pt x="3927" y="80960"/>
                    <a:pt x="3392" y="82725"/>
                  </a:cubicBezTo>
                  <a:cubicBezTo>
                    <a:pt x="2876" y="84509"/>
                    <a:pt x="2400" y="86334"/>
                    <a:pt x="1786" y="88119"/>
                  </a:cubicBezTo>
                  <a:cubicBezTo>
                    <a:pt x="1488" y="89031"/>
                    <a:pt x="1171" y="89923"/>
                    <a:pt x="794" y="90796"/>
                  </a:cubicBezTo>
                  <a:cubicBezTo>
                    <a:pt x="596" y="91252"/>
                    <a:pt x="417" y="91688"/>
                    <a:pt x="199" y="92125"/>
                  </a:cubicBezTo>
                  <a:lnTo>
                    <a:pt x="120" y="92283"/>
                  </a:lnTo>
                  <a:lnTo>
                    <a:pt x="60" y="92402"/>
                  </a:lnTo>
                  <a:cubicBezTo>
                    <a:pt x="40" y="92442"/>
                    <a:pt x="1" y="92501"/>
                    <a:pt x="1" y="92561"/>
                  </a:cubicBezTo>
                  <a:lnTo>
                    <a:pt x="239" y="92739"/>
                  </a:lnTo>
                  <a:lnTo>
                    <a:pt x="397" y="92839"/>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7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3"/>
                    <a:pt x="69292" y="51054"/>
                  </a:cubicBezTo>
                  <a:cubicBezTo>
                    <a:pt x="69530" y="50895"/>
                    <a:pt x="69787" y="50737"/>
                    <a:pt x="70025" y="50578"/>
                  </a:cubicBezTo>
                  <a:cubicBezTo>
                    <a:pt x="70521" y="50241"/>
                    <a:pt x="71037" y="49983"/>
                    <a:pt x="71552" y="49706"/>
                  </a:cubicBezTo>
                  <a:cubicBezTo>
                    <a:pt x="73595" y="48615"/>
                    <a:pt x="75737" y="47841"/>
                    <a:pt x="77819" y="47207"/>
                  </a:cubicBezTo>
                  <a:cubicBezTo>
                    <a:pt x="82023" y="45957"/>
                    <a:pt x="86089" y="45204"/>
                    <a:pt x="89817" y="44232"/>
                  </a:cubicBezTo>
                  <a:cubicBezTo>
                    <a:pt x="91681" y="43756"/>
                    <a:pt x="93466" y="43241"/>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62"/>
                  </a:cubicBezTo>
                  <a:cubicBezTo>
                    <a:pt x="107864" y="17658"/>
                    <a:pt x="107844" y="6751"/>
                    <a:pt x="107844" y="1238"/>
                  </a:cubicBezTo>
                  <a:cubicBezTo>
                    <a:pt x="107507" y="1317"/>
                    <a:pt x="107169" y="1377"/>
                    <a:pt x="106872" y="1456"/>
                  </a:cubicBezTo>
                  <a:cubicBezTo>
                    <a:pt x="106575" y="1516"/>
                    <a:pt x="106297" y="1575"/>
                    <a:pt x="106039" y="1615"/>
                  </a:cubicBezTo>
                  <a:cubicBezTo>
                    <a:pt x="105504" y="1734"/>
                    <a:pt x="105028" y="1813"/>
                    <a:pt x="104591" y="1892"/>
                  </a:cubicBezTo>
                  <a:cubicBezTo>
                    <a:pt x="103699" y="2031"/>
                    <a:pt x="103005" y="2130"/>
                    <a:pt x="102469" y="2210"/>
                  </a:cubicBezTo>
                  <a:cubicBezTo>
                    <a:pt x="101934" y="2269"/>
                    <a:pt x="101557" y="2329"/>
                    <a:pt x="101319" y="2368"/>
                  </a:cubicBezTo>
                  <a:cubicBezTo>
                    <a:pt x="101200" y="2368"/>
                    <a:pt x="101121" y="2388"/>
                    <a:pt x="101061" y="2388"/>
                  </a:cubicBezTo>
                  <a:cubicBezTo>
                    <a:pt x="101002" y="2408"/>
                    <a:pt x="100982" y="2408"/>
                    <a:pt x="100982" y="2408"/>
                  </a:cubicBezTo>
                  <a:lnTo>
                    <a:pt x="101061" y="2408"/>
                  </a:lnTo>
                  <a:cubicBezTo>
                    <a:pt x="101121" y="2408"/>
                    <a:pt x="101220" y="2408"/>
                    <a:pt x="101339" y="2388"/>
                  </a:cubicBezTo>
                  <a:cubicBezTo>
                    <a:pt x="101577" y="2368"/>
                    <a:pt x="101954" y="2329"/>
                    <a:pt x="102489" y="2269"/>
                  </a:cubicBezTo>
                  <a:cubicBezTo>
                    <a:pt x="103025" y="2210"/>
                    <a:pt x="103719" y="2110"/>
                    <a:pt x="104611" y="1972"/>
                  </a:cubicBezTo>
                  <a:cubicBezTo>
                    <a:pt x="105048" y="1892"/>
                    <a:pt x="105523" y="1813"/>
                    <a:pt x="106059" y="1714"/>
                  </a:cubicBezTo>
                  <a:cubicBezTo>
                    <a:pt x="106337" y="1674"/>
                    <a:pt x="106614" y="1615"/>
                    <a:pt x="106892" y="1555"/>
                  </a:cubicBezTo>
                  <a:cubicBezTo>
                    <a:pt x="107169" y="1496"/>
                    <a:pt x="107447" y="1436"/>
                    <a:pt x="107745" y="1377"/>
                  </a:cubicBezTo>
                  <a:lnTo>
                    <a:pt x="107745" y="1377"/>
                  </a:lnTo>
                  <a:cubicBezTo>
                    <a:pt x="107725" y="6850"/>
                    <a:pt x="107705" y="17678"/>
                    <a:pt x="107685" y="35843"/>
                  </a:cubicBezTo>
                  <a:cubicBezTo>
                    <a:pt x="107407" y="36022"/>
                    <a:pt x="107130" y="36220"/>
                    <a:pt x="106852" y="36399"/>
                  </a:cubicBezTo>
                  <a:cubicBezTo>
                    <a:pt x="106555" y="36597"/>
                    <a:pt x="106257" y="36815"/>
                    <a:pt x="105960" y="37014"/>
                  </a:cubicBezTo>
                  <a:cubicBezTo>
                    <a:pt x="105345" y="37410"/>
                    <a:pt x="104710" y="37807"/>
                    <a:pt x="104056" y="38184"/>
                  </a:cubicBezTo>
                  <a:cubicBezTo>
                    <a:pt x="102727" y="38957"/>
                    <a:pt x="101339" y="39711"/>
                    <a:pt x="99832" y="40424"/>
                  </a:cubicBezTo>
                  <a:cubicBezTo>
                    <a:pt x="98345" y="41138"/>
                    <a:pt x="96758" y="41793"/>
                    <a:pt x="95072" y="42408"/>
                  </a:cubicBezTo>
                  <a:cubicBezTo>
                    <a:pt x="93387" y="43003"/>
                    <a:pt x="91602" y="43518"/>
                    <a:pt x="89758" y="43994"/>
                  </a:cubicBezTo>
                  <a:cubicBezTo>
                    <a:pt x="86029" y="4496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7"/>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13"/>
                    <a:pt x="16580" y="91768"/>
                    <a:pt x="14954" y="92541"/>
                  </a:cubicBezTo>
                  <a:lnTo>
                    <a:pt x="14339" y="92839"/>
                  </a:lnTo>
                  <a:lnTo>
                    <a:pt x="13724" y="93156"/>
                  </a:lnTo>
                  <a:cubicBezTo>
                    <a:pt x="13327" y="93354"/>
                    <a:pt x="12931" y="93572"/>
                    <a:pt x="12534" y="93810"/>
                  </a:cubicBezTo>
                  <a:cubicBezTo>
                    <a:pt x="11741" y="94286"/>
                    <a:pt x="10987" y="94802"/>
                    <a:pt x="10254" y="95377"/>
                  </a:cubicBezTo>
                  <a:cubicBezTo>
                    <a:pt x="9441" y="96012"/>
                    <a:pt x="8687" y="96706"/>
                    <a:pt x="7993" y="97439"/>
                  </a:cubicBezTo>
                  <a:cubicBezTo>
                    <a:pt x="7894" y="97539"/>
                    <a:pt x="7814" y="97638"/>
                    <a:pt x="7735" y="97717"/>
                  </a:cubicBezTo>
                  <a:lnTo>
                    <a:pt x="7596" y="97876"/>
                  </a:lnTo>
                  <a:cubicBezTo>
                    <a:pt x="7586" y="97886"/>
                    <a:pt x="7586" y="97886"/>
                    <a:pt x="7589" y="97886"/>
                  </a:cubicBezTo>
                  <a:cubicBezTo>
                    <a:pt x="7591" y="97886"/>
                    <a:pt x="7596" y="97886"/>
                    <a:pt x="7596" y="97895"/>
                  </a:cubicBezTo>
                  <a:lnTo>
                    <a:pt x="7100" y="97479"/>
                  </a:lnTo>
                  <a:cubicBezTo>
                    <a:pt x="6724" y="97162"/>
                    <a:pt x="6327" y="96844"/>
                    <a:pt x="5950" y="96527"/>
                  </a:cubicBezTo>
                  <a:cubicBezTo>
                    <a:pt x="5157" y="95893"/>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44"/>
                  </a:lnTo>
                  <a:cubicBezTo>
                    <a:pt x="675" y="91807"/>
                    <a:pt x="873" y="91371"/>
                    <a:pt x="1072" y="90915"/>
                  </a:cubicBezTo>
                  <a:cubicBezTo>
                    <a:pt x="1448" y="90042"/>
                    <a:pt x="1766" y="89130"/>
                    <a:pt x="2083" y="8821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71"/>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7"/>
                    <a:pt x="31969" y="5672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6"/>
                    <a:pt x="43610" y="31024"/>
                  </a:cubicBezTo>
                  <a:cubicBezTo>
                    <a:pt x="44185" y="29954"/>
                    <a:pt x="44800" y="28942"/>
                    <a:pt x="45474" y="27990"/>
                  </a:cubicBezTo>
                  <a:cubicBezTo>
                    <a:pt x="45831" y="27514"/>
                    <a:pt x="46148" y="27038"/>
                    <a:pt x="46525" y="26622"/>
                  </a:cubicBezTo>
                  <a:cubicBezTo>
                    <a:pt x="46723" y="26404"/>
                    <a:pt x="46902" y="26186"/>
                    <a:pt x="47080" y="25968"/>
                  </a:cubicBezTo>
                  <a:cubicBezTo>
                    <a:pt x="47180" y="25849"/>
                    <a:pt x="47259" y="25749"/>
                    <a:pt x="47358" y="25630"/>
                  </a:cubicBezTo>
                  <a:lnTo>
                    <a:pt x="47656" y="25333"/>
                  </a:lnTo>
                  <a:cubicBezTo>
                    <a:pt x="47854" y="25115"/>
                    <a:pt x="48052" y="24916"/>
                    <a:pt x="48231" y="24718"/>
                  </a:cubicBezTo>
                  <a:cubicBezTo>
                    <a:pt x="48429" y="24520"/>
                    <a:pt x="48627" y="24322"/>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7"/>
                  </a:cubicBezTo>
                  <a:cubicBezTo>
                    <a:pt x="66277" y="12224"/>
                    <a:pt x="67705" y="11312"/>
                    <a:pt x="69054" y="10400"/>
                  </a:cubicBezTo>
                  <a:cubicBezTo>
                    <a:pt x="69728" y="9924"/>
                    <a:pt x="70382" y="9468"/>
                    <a:pt x="70997" y="8992"/>
                  </a:cubicBezTo>
                  <a:cubicBezTo>
                    <a:pt x="71632" y="8536"/>
                    <a:pt x="72246" y="8060"/>
                    <a:pt x="72822" y="7584"/>
                  </a:cubicBezTo>
                  <a:cubicBezTo>
                    <a:pt x="75142" y="5680"/>
                    <a:pt x="77105" y="3737"/>
                    <a:pt x="78771" y="1873"/>
                  </a:cubicBezTo>
                  <a:cubicBezTo>
                    <a:pt x="79187" y="1397"/>
                    <a:pt x="79584" y="921"/>
                    <a:pt x="79961" y="465"/>
                  </a:cubicBezTo>
                  <a:lnTo>
                    <a:pt x="80100" y="286"/>
                  </a:lnTo>
                  <a:lnTo>
                    <a:pt x="80139" y="227"/>
                  </a:lnTo>
                  <a:cubicBezTo>
                    <a:pt x="80146" y="220"/>
                    <a:pt x="80150" y="218"/>
                    <a:pt x="80154" y="218"/>
                  </a:cubicBezTo>
                  <a:cubicBezTo>
                    <a:pt x="80161" y="218"/>
                    <a:pt x="80166" y="227"/>
                    <a:pt x="80179" y="227"/>
                  </a:cubicBezTo>
                  <a:cubicBezTo>
                    <a:pt x="80318" y="266"/>
                    <a:pt x="80437" y="306"/>
                    <a:pt x="80576" y="346"/>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507"/>
                    <a:pt x="91840" y="2527"/>
                    <a:pt x="92197" y="2547"/>
                  </a:cubicBezTo>
                  <a:cubicBezTo>
                    <a:pt x="92911" y="2606"/>
                    <a:pt x="93565" y="2626"/>
                    <a:pt x="94180" y="2646"/>
                  </a:cubicBezTo>
                  <a:cubicBezTo>
                    <a:pt x="94900" y="2669"/>
                    <a:pt x="95554" y="2679"/>
                    <a:pt x="96146" y="2679"/>
                  </a:cubicBezTo>
                  <a:cubicBezTo>
                    <a:pt x="97575" y="2679"/>
                    <a:pt x="98644" y="2623"/>
                    <a:pt x="99415" y="2567"/>
                  </a:cubicBezTo>
                  <a:cubicBezTo>
                    <a:pt x="99971" y="2527"/>
                    <a:pt x="100347" y="2487"/>
                    <a:pt x="100605" y="2467"/>
                  </a:cubicBezTo>
                  <a:cubicBezTo>
                    <a:pt x="100724" y="2448"/>
                    <a:pt x="100823" y="2428"/>
                    <a:pt x="100883" y="2428"/>
                  </a:cubicBezTo>
                  <a:cubicBezTo>
                    <a:pt x="100942" y="242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507"/>
                    <a:pt x="92911" y="2487"/>
                    <a:pt x="92197" y="2428"/>
                  </a:cubicBezTo>
                  <a:cubicBezTo>
                    <a:pt x="91840" y="2388"/>
                    <a:pt x="91483" y="2368"/>
                    <a:pt x="91106" y="2329"/>
                  </a:cubicBezTo>
                  <a:cubicBezTo>
                    <a:pt x="90729" y="2289"/>
                    <a:pt x="90352" y="2249"/>
                    <a:pt x="89936" y="2210"/>
                  </a:cubicBezTo>
                  <a:cubicBezTo>
                    <a:pt x="88350" y="2011"/>
                    <a:pt x="86545" y="1754"/>
                    <a:pt x="84562" y="1278"/>
                  </a:cubicBezTo>
                  <a:cubicBezTo>
                    <a:pt x="84304" y="1238"/>
                    <a:pt x="84046" y="1178"/>
                    <a:pt x="83788" y="1119"/>
                  </a:cubicBezTo>
                  <a:cubicBezTo>
                    <a:pt x="83550" y="1040"/>
                    <a:pt x="83293" y="980"/>
                    <a:pt x="83035" y="901"/>
                  </a:cubicBezTo>
                  <a:cubicBezTo>
                    <a:pt x="82499" y="762"/>
                    <a:pt x="81984" y="623"/>
                    <a:pt x="81448" y="445"/>
                  </a:cubicBezTo>
                  <a:cubicBezTo>
                    <a:pt x="81171" y="346"/>
                    <a:pt x="80893" y="266"/>
                    <a:pt x="80615" y="167"/>
                  </a:cubicBezTo>
                  <a:cubicBezTo>
                    <a:pt x="80476" y="127"/>
                    <a:pt x="80338" y="8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31"/>
            <p:cNvSpPr/>
            <p:nvPr/>
          </p:nvSpPr>
          <p:spPr>
            <a:xfrm>
              <a:off x="-12250" y="534500"/>
              <a:ext cx="7656400" cy="3246025"/>
            </a:xfrm>
            <a:custGeom>
              <a:rect b="b" l="l" r="r" t="t"/>
              <a:pathLst>
                <a:path extrusionOk="0" h="129841" w="306256">
                  <a:moveTo>
                    <a:pt x="306256" y="0"/>
                  </a:moveTo>
                  <a:cubicBezTo>
                    <a:pt x="158968" y="0"/>
                    <a:pt x="60922" y="20"/>
                    <a:pt x="0" y="20"/>
                  </a:cubicBezTo>
                  <a:cubicBezTo>
                    <a:pt x="20" y="49459"/>
                    <a:pt x="40" y="81288"/>
                    <a:pt x="40" y="100783"/>
                  </a:cubicBezTo>
                  <a:cubicBezTo>
                    <a:pt x="60" y="110500"/>
                    <a:pt x="60" y="117143"/>
                    <a:pt x="79" y="121367"/>
                  </a:cubicBezTo>
                  <a:cubicBezTo>
                    <a:pt x="79" y="123470"/>
                    <a:pt x="79" y="124977"/>
                    <a:pt x="79" y="125948"/>
                  </a:cubicBezTo>
                  <a:cubicBezTo>
                    <a:pt x="79" y="126424"/>
                    <a:pt x="99" y="126781"/>
                    <a:pt x="99" y="127019"/>
                  </a:cubicBezTo>
                  <a:cubicBezTo>
                    <a:pt x="99" y="127238"/>
                    <a:pt x="99" y="127356"/>
                    <a:pt x="99" y="127356"/>
                  </a:cubicBezTo>
                  <a:cubicBezTo>
                    <a:pt x="99" y="127356"/>
                    <a:pt x="99" y="127238"/>
                    <a:pt x="119" y="127019"/>
                  </a:cubicBezTo>
                  <a:cubicBezTo>
                    <a:pt x="119" y="126781"/>
                    <a:pt x="119" y="126424"/>
                    <a:pt x="119" y="125948"/>
                  </a:cubicBezTo>
                  <a:cubicBezTo>
                    <a:pt x="119" y="124977"/>
                    <a:pt x="119" y="123470"/>
                    <a:pt x="139" y="121367"/>
                  </a:cubicBezTo>
                  <a:cubicBezTo>
                    <a:pt x="139" y="117143"/>
                    <a:pt x="159" y="110500"/>
                    <a:pt x="159" y="100783"/>
                  </a:cubicBezTo>
                  <a:cubicBezTo>
                    <a:pt x="179" y="81348"/>
                    <a:pt x="198" y="49578"/>
                    <a:pt x="218" y="258"/>
                  </a:cubicBezTo>
                  <a:cubicBezTo>
                    <a:pt x="61041" y="258"/>
                    <a:pt x="158929" y="258"/>
                    <a:pt x="305958" y="278"/>
                  </a:cubicBezTo>
                  <a:lnTo>
                    <a:pt x="305958" y="79206"/>
                  </a:lnTo>
                  <a:lnTo>
                    <a:pt x="305958" y="126742"/>
                  </a:lnTo>
                  <a:lnTo>
                    <a:pt x="305681" y="126841"/>
                  </a:lnTo>
                  <a:lnTo>
                    <a:pt x="305304" y="126980"/>
                  </a:lnTo>
                  <a:cubicBezTo>
                    <a:pt x="305046" y="127079"/>
                    <a:pt x="304788" y="127158"/>
                    <a:pt x="304530" y="127257"/>
                  </a:cubicBezTo>
                  <a:cubicBezTo>
                    <a:pt x="304015" y="127416"/>
                    <a:pt x="303499" y="127575"/>
                    <a:pt x="302984" y="127733"/>
                  </a:cubicBezTo>
                  <a:cubicBezTo>
                    <a:pt x="301952" y="128031"/>
                    <a:pt x="300921" y="128289"/>
                    <a:pt x="299870" y="128507"/>
                  </a:cubicBezTo>
                  <a:cubicBezTo>
                    <a:pt x="297768" y="128943"/>
                    <a:pt x="295666" y="129260"/>
                    <a:pt x="293564" y="129439"/>
                  </a:cubicBezTo>
                  <a:cubicBezTo>
                    <a:pt x="292513" y="129508"/>
                    <a:pt x="291462" y="129543"/>
                    <a:pt x="290413" y="129543"/>
                  </a:cubicBezTo>
                  <a:cubicBezTo>
                    <a:pt x="289364" y="129543"/>
                    <a:pt x="288318" y="129508"/>
                    <a:pt x="287277" y="129439"/>
                  </a:cubicBezTo>
                  <a:cubicBezTo>
                    <a:pt x="285195" y="129320"/>
                    <a:pt x="283152" y="129062"/>
                    <a:pt x="281149" y="128665"/>
                  </a:cubicBezTo>
                  <a:cubicBezTo>
                    <a:pt x="279166" y="128249"/>
                    <a:pt x="277223" y="127674"/>
                    <a:pt x="275378" y="126920"/>
                  </a:cubicBezTo>
                  <a:cubicBezTo>
                    <a:pt x="274446" y="126543"/>
                    <a:pt x="273554" y="126107"/>
                    <a:pt x="272701" y="125631"/>
                  </a:cubicBezTo>
                  <a:cubicBezTo>
                    <a:pt x="271848" y="125155"/>
                    <a:pt x="271015" y="124620"/>
                    <a:pt x="270262" y="124025"/>
                  </a:cubicBezTo>
                  <a:cubicBezTo>
                    <a:pt x="268715" y="122855"/>
                    <a:pt x="267367" y="121467"/>
                    <a:pt x="266315" y="119900"/>
                  </a:cubicBezTo>
                  <a:cubicBezTo>
                    <a:pt x="266177" y="119721"/>
                    <a:pt x="266058" y="119523"/>
                    <a:pt x="265939" y="119325"/>
                  </a:cubicBezTo>
                  <a:cubicBezTo>
                    <a:pt x="265820" y="119107"/>
                    <a:pt x="265681" y="118928"/>
                    <a:pt x="265562" y="118710"/>
                  </a:cubicBezTo>
                  <a:cubicBezTo>
                    <a:pt x="265344" y="118313"/>
                    <a:pt x="265126" y="117897"/>
                    <a:pt x="264907" y="117481"/>
                  </a:cubicBezTo>
                  <a:cubicBezTo>
                    <a:pt x="264471" y="116667"/>
                    <a:pt x="264075" y="115835"/>
                    <a:pt x="263698" y="115002"/>
                  </a:cubicBezTo>
                  <a:cubicBezTo>
                    <a:pt x="262230" y="111650"/>
                    <a:pt x="261199" y="108239"/>
                    <a:pt x="260505" y="104927"/>
                  </a:cubicBezTo>
                  <a:cubicBezTo>
                    <a:pt x="259811" y="101616"/>
                    <a:pt x="259414" y="98383"/>
                    <a:pt x="259216" y="95329"/>
                  </a:cubicBezTo>
                  <a:cubicBezTo>
                    <a:pt x="259018" y="92275"/>
                    <a:pt x="259018" y="89380"/>
                    <a:pt x="259176" y="86683"/>
                  </a:cubicBezTo>
                  <a:cubicBezTo>
                    <a:pt x="259216" y="86008"/>
                    <a:pt x="259255" y="85354"/>
                    <a:pt x="259315" y="84699"/>
                  </a:cubicBezTo>
                  <a:cubicBezTo>
                    <a:pt x="259394" y="84045"/>
                    <a:pt x="259474" y="83410"/>
                    <a:pt x="259553" y="82796"/>
                  </a:cubicBezTo>
                  <a:cubicBezTo>
                    <a:pt x="259712" y="81487"/>
                    <a:pt x="259870" y="80237"/>
                    <a:pt x="260009" y="79048"/>
                  </a:cubicBezTo>
                  <a:lnTo>
                    <a:pt x="260009" y="79048"/>
                  </a:lnTo>
                  <a:cubicBezTo>
                    <a:pt x="258641" y="79127"/>
                    <a:pt x="257292" y="79206"/>
                    <a:pt x="255944" y="79266"/>
                  </a:cubicBezTo>
                  <a:cubicBezTo>
                    <a:pt x="255289" y="79305"/>
                    <a:pt x="254635" y="79345"/>
                    <a:pt x="254000" y="79385"/>
                  </a:cubicBezTo>
                  <a:cubicBezTo>
                    <a:pt x="253683" y="79385"/>
                    <a:pt x="253346" y="79424"/>
                    <a:pt x="253028" y="79424"/>
                  </a:cubicBezTo>
                  <a:cubicBezTo>
                    <a:pt x="252711" y="79424"/>
                    <a:pt x="252394" y="79424"/>
                    <a:pt x="252077" y="79404"/>
                  </a:cubicBezTo>
                  <a:cubicBezTo>
                    <a:pt x="249518" y="79305"/>
                    <a:pt x="247020" y="78849"/>
                    <a:pt x="244679" y="78056"/>
                  </a:cubicBezTo>
                  <a:cubicBezTo>
                    <a:pt x="244382" y="77977"/>
                    <a:pt x="244084" y="77858"/>
                    <a:pt x="243807" y="77759"/>
                  </a:cubicBezTo>
                  <a:cubicBezTo>
                    <a:pt x="243509" y="77640"/>
                    <a:pt x="243232" y="77540"/>
                    <a:pt x="242954" y="77421"/>
                  </a:cubicBezTo>
                  <a:cubicBezTo>
                    <a:pt x="242399" y="77144"/>
                    <a:pt x="241824" y="76926"/>
                    <a:pt x="241308" y="76628"/>
                  </a:cubicBezTo>
                  <a:cubicBezTo>
                    <a:pt x="241030" y="76489"/>
                    <a:pt x="240773" y="76331"/>
                    <a:pt x="240515" y="76192"/>
                  </a:cubicBezTo>
                  <a:cubicBezTo>
                    <a:pt x="240257" y="76033"/>
                    <a:pt x="239999" y="75875"/>
                    <a:pt x="239741" y="75716"/>
                  </a:cubicBezTo>
                  <a:cubicBezTo>
                    <a:pt x="239226" y="75399"/>
                    <a:pt x="238790" y="75022"/>
                    <a:pt x="238314" y="74685"/>
                  </a:cubicBezTo>
                  <a:cubicBezTo>
                    <a:pt x="238056" y="74506"/>
                    <a:pt x="237857" y="74308"/>
                    <a:pt x="237639" y="74110"/>
                  </a:cubicBezTo>
                  <a:cubicBezTo>
                    <a:pt x="237421" y="73911"/>
                    <a:pt x="237203" y="73713"/>
                    <a:pt x="236985" y="73534"/>
                  </a:cubicBezTo>
                  <a:cubicBezTo>
                    <a:pt x="236568" y="73118"/>
                    <a:pt x="236172" y="72702"/>
                    <a:pt x="235795" y="72265"/>
                  </a:cubicBezTo>
                  <a:cubicBezTo>
                    <a:pt x="235438" y="71829"/>
                    <a:pt x="235081" y="71373"/>
                    <a:pt x="234724" y="70937"/>
                  </a:cubicBezTo>
                  <a:cubicBezTo>
                    <a:pt x="234387" y="70480"/>
                    <a:pt x="234089" y="70024"/>
                    <a:pt x="233772" y="69568"/>
                  </a:cubicBezTo>
                  <a:cubicBezTo>
                    <a:pt x="232562" y="67704"/>
                    <a:pt x="231670" y="65741"/>
                    <a:pt x="231154" y="63758"/>
                  </a:cubicBezTo>
                  <a:lnTo>
                    <a:pt x="230976" y="63024"/>
                  </a:lnTo>
                  <a:cubicBezTo>
                    <a:pt x="230916" y="62786"/>
                    <a:pt x="230877" y="62528"/>
                    <a:pt x="230837" y="62290"/>
                  </a:cubicBezTo>
                  <a:cubicBezTo>
                    <a:pt x="230718" y="61794"/>
                    <a:pt x="230698" y="61318"/>
                    <a:pt x="230639" y="60823"/>
                  </a:cubicBezTo>
                  <a:cubicBezTo>
                    <a:pt x="230560" y="59871"/>
                    <a:pt x="230560" y="58919"/>
                    <a:pt x="230659" y="58007"/>
                  </a:cubicBezTo>
                  <a:cubicBezTo>
                    <a:pt x="230698" y="57788"/>
                    <a:pt x="230718" y="57570"/>
                    <a:pt x="230758" y="57352"/>
                  </a:cubicBezTo>
                  <a:cubicBezTo>
                    <a:pt x="230797" y="57134"/>
                    <a:pt x="230857" y="56916"/>
                    <a:pt x="230916" y="56698"/>
                  </a:cubicBezTo>
                  <a:cubicBezTo>
                    <a:pt x="231035" y="56261"/>
                    <a:pt x="231135" y="55825"/>
                    <a:pt x="231234" y="55409"/>
                  </a:cubicBezTo>
                  <a:cubicBezTo>
                    <a:pt x="231452" y="54576"/>
                    <a:pt x="231670" y="53763"/>
                    <a:pt x="231868" y="52989"/>
                  </a:cubicBezTo>
                  <a:cubicBezTo>
                    <a:pt x="232285" y="51323"/>
                    <a:pt x="232662" y="49816"/>
                    <a:pt x="233019" y="48428"/>
                  </a:cubicBezTo>
                  <a:lnTo>
                    <a:pt x="233019" y="48428"/>
                  </a:lnTo>
                  <a:cubicBezTo>
                    <a:pt x="228933" y="49796"/>
                    <a:pt x="224888" y="51145"/>
                    <a:pt x="222964" y="51799"/>
                  </a:cubicBezTo>
                  <a:lnTo>
                    <a:pt x="223004" y="51780"/>
                  </a:lnTo>
                  <a:lnTo>
                    <a:pt x="223004" y="51780"/>
                  </a:lnTo>
                  <a:cubicBezTo>
                    <a:pt x="222964" y="51799"/>
                    <a:pt x="222924" y="51799"/>
                    <a:pt x="222905" y="51799"/>
                  </a:cubicBezTo>
                  <a:lnTo>
                    <a:pt x="222845" y="51819"/>
                  </a:lnTo>
                  <a:lnTo>
                    <a:pt x="222746" y="51859"/>
                  </a:lnTo>
                  <a:lnTo>
                    <a:pt x="222508" y="51918"/>
                  </a:lnTo>
                  <a:lnTo>
                    <a:pt x="222072" y="52037"/>
                  </a:lnTo>
                  <a:cubicBezTo>
                    <a:pt x="221754" y="52117"/>
                    <a:pt x="221457" y="52176"/>
                    <a:pt x="221140" y="52236"/>
                  </a:cubicBezTo>
                  <a:cubicBezTo>
                    <a:pt x="220545" y="52355"/>
                    <a:pt x="219910" y="52454"/>
                    <a:pt x="219295" y="52533"/>
                  </a:cubicBezTo>
                  <a:cubicBezTo>
                    <a:pt x="218387" y="52636"/>
                    <a:pt x="217468" y="52695"/>
                    <a:pt x="216554" y="52695"/>
                  </a:cubicBezTo>
                  <a:cubicBezTo>
                    <a:pt x="216231" y="52695"/>
                    <a:pt x="215908" y="52688"/>
                    <a:pt x="215587" y="52672"/>
                  </a:cubicBezTo>
                  <a:cubicBezTo>
                    <a:pt x="213128" y="52553"/>
                    <a:pt x="210688" y="51958"/>
                    <a:pt x="208586" y="50748"/>
                  </a:cubicBezTo>
                  <a:cubicBezTo>
                    <a:pt x="208071" y="50451"/>
                    <a:pt x="207575" y="50134"/>
                    <a:pt x="207099" y="49757"/>
                  </a:cubicBezTo>
                  <a:lnTo>
                    <a:pt x="206742" y="49479"/>
                  </a:lnTo>
                  <a:lnTo>
                    <a:pt x="206385" y="49182"/>
                  </a:lnTo>
                  <a:cubicBezTo>
                    <a:pt x="206167" y="48983"/>
                    <a:pt x="205949" y="48765"/>
                    <a:pt x="205731" y="48567"/>
                  </a:cubicBezTo>
                  <a:cubicBezTo>
                    <a:pt x="204878" y="47714"/>
                    <a:pt x="204164" y="46742"/>
                    <a:pt x="203589" y="45711"/>
                  </a:cubicBezTo>
                  <a:cubicBezTo>
                    <a:pt x="203034" y="44660"/>
                    <a:pt x="202597" y="43550"/>
                    <a:pt x="202201" y="42419"/>
                  </a:cubicBezTo>
                  <a:cubicBezTo>
                    <a:pt x="201804" y="41289"/>
                    <a:pt x="201447" y="40158"/>
                    <a:pt x="201050" y="39048"/>
                  </a:cubicBezTo>
                  <a:cubicBezTo>
                    <a:pt x="200277" y="36807"/>
                    <a:pt x="199305" y="34626"/>
                    <a:pt x="197996" y="32662"/>
                  </a:cubicBezTo>
                  <a:cubicBezTo>
                    <a:pt x="197342" y="31690"/>
                    <a:pt x="196608" y="30778"/>
                    <a:pt x="195815" y="29925"/>
                  </a:cubicBezTo>
                  <a:cubicBezTo>
                    <a:pt x="195438" y="29509"/>
                    <a:pt x="195002" y="29112"/>
                    <a:pt x="194585" y="28696"/>
                  </a:cubicBezTo>
                  <a:cubicBezTo>
                    <a:pt x="194149" y="28319"/>
                    <a:pt x="193733" y="27923"/>
                    <a:pt x="193277" y="27566"/>
                  </a:cubicBezTo>
                  <a:cubicBezTo>
                    <a:pt x="192404" y="26832"/>
                    <a:pt x="191452" y="26177"/>
                    <a:pt x="190500" y="25563"/>
                  </a:cubicBezTo>
                  <a:cubicBezTo>
                    <a:pt x="190004" y="25265"/>
                    <a:pt x="189528" y="24948"/>
                    <a:pt x="189033" y="24690"/>
                  </a:cubicBezTo>
                  <a:cubicBezTo>
                    <a:pt x="188775" y="24551"/>
                    <a:pt x="188537" y="24412"/>
                    <a:pt x="188279" y="24274"/>
                  </a:cubicBezTo>
                  <a:lnTo>
                    <a:pt x="187525" y="23897"/>
                  </a:lnTo>
                  <a:cubicBezTo>
                    <a:pt x="185483" y="22885"/>
                    <a:pt x="183381" y="22112"/>
                    <a:pt x="181239" y="21497"/>
                  </a:cubicBezTo>
                  <a:cubicBezTo>
                    <a:pt x="176955" y="20268"/>
                    <a:pt x="172612" y="19673"/>
                    <a:pt x="168349" y="19336"/>
                  </a:cubicBezTo>
                  <a:cubicBezTo>
                    <a:pt x="164085" y="18998"/>
                    <a:pt x="159861" y="18939"/>
                    <a:pt x="155736" y="18919"/>
                  </a:cubicBezTo>
                  <a:cubicBezTo>
                    <a:pt x="154862" y="18921"/>
                    <a:pt x="153990" y="18922"/>
                    <a:pt x="153122" y="18922"/>
                  </a:cubicBezTo>
                  <a:cubicBezTo>
                    <a:pt x="152749" y="18922"/>
                    <a:pt x="152377" y="18922"/>
                    <a:pt x="152005" y="18922"/>
                  </a:cubicBezTo>
                  <a:cubicBezTo>
                    <a:pt x="145093" y="18922"/>
                    <a:pt x="138380" y="18942"/>
                    <a:pt x="131938" y="19732"/>
                  </a:cubicBezTo>
                  <a:cubicBezTo>
                    <a:pt x="128150" y="20188"/>
                    <a:pt x="124462" y="20922"/>
                    <a:pt x="120971" y="22112"/>
                  </a:cubicBezTo>
                  <a:cubicBezTo>
                    <a:pt x="117501" y="23302"/>
                    <a:pt x="114268" y="24968"/>
                    <a:pt x="111472" y="27129"/>
                  </a:cubicBezTo>
                  <a:cubicBezTo>
                    <a:pt x="108696" y="29251"/>
                    <a:pt x="106376" y="31928"/>
                    <a:pt x="104868" y="34943"/>
                  </a:cubicBezTo>
                  <a:cubicBezTo>
                    <a:pt x="104075" y="36430"/>
                    <a:pt x="103500" y="37997"/>
                    <a:pt x="102965" y="39544"/>
                  </a:cubicBezTo>
                  <a:cubicBezTo>
                    <a:pt x="102429" y="41090"/>
                    <a:pt x="101973" y="42637"/>
                    <a:pt x="101358" y="44105"/>
                  </a:cubicBezTo>
                  <a:cubicBezTo>
                    <a:pt x="100763" y="45572"/>
                    <a:pt x="99970" y="46941"/>
                    <a:pt x="98939" y="48071"/>
                  </a:cubicBezTo>
                  <a:cubicBezTo>
                    <a:pt x="98423" y="48666"/>
                    <a:pt x="97848" y="49162"/>
                    <a:pt x="97253" y="49638"/>
                  </a:cubicBezTo>
                  <a:cubicBezTo>
                    <a:pt x="96658" y="50114"/>
                    <a:pt x="96024" y="50530"/>
                    <a:pt x="95369" y="50907"/>
                  </a:cubicBezTo>
                  <a:cubicBezTo>
                    <a:pt x="94060" y="51621"/>
                    <a:pt x="92632" y="52097"/>
                    <a:pt x="91205" y="52374"/>
                  </a:cubicBezTo>
                  <a:cubicBezTo>
                    <a:pt x="89983" y="52625"/>
                    <a:pt x="88762" y="52721"/>
                    <a:pt x="87553" y="52721"/>
                  </a:cubicBezTo>
                  <a:cubicBezTo>
                    <a:pt x="87329" y="52721"/>
                    <a:pt x="87105" y="52718"/>
                    <a:pt x="86881" y="52712"/>
                  </a:cubicBezTo>
                  <a:cubicBezTo>
                    <a:pt x="85453" y="52652"/>
                    <a:pt x="84045" y="52474"/>
                    <a:pt x="82677" y="52196"/>
                  </a:cubicBezTo>
                  <a:cubicBezTo>
                    <a:pt x="82003" y="52037"/>
                    <a:pt x="81348" y="51879"/>
                    <a:pt x="80694" y="51641"/>
                  </a:cubicBezTo>
                  <a:cubicBezTo>
                    <a:pt x="80040" y="51442"/>
                    <a:pt x="79385" y="51224"/>
                    <a:pt x="78731" y="51026"/>
                  </a:cubicBezTo>
                  <a:cubicBezTo>
                    <a:pt x="76093" y="50153"/>
                    <a:pt x="73515" y="49320"/>
                    <a:pt x="71016" y="48507"/>
                  </a:cubicBezTo>
                  <a:lnTo>
                    <a:pt x="71016" y="48507"/>
                  </a:lnTo>
                  <a:cubicBezTo>
                    <a:pt x="71730" y="51085"/>
                    <a:pt x="72424" y="53604"/>
                    <a:pt x="73118" y="56083"/>
                  </a:cubicBezTo>
                  <a:cubicBezTo>
                    <a:pt x="73198" y="56380"/>
                    <a:pt x="73277" y="56678"/>
                    <a:pt x="73356" y="56975"/>
                  </a:cubicBezTo>
                  <a:cubicBezTo>
                    <a:pt x="73456" y="57273"/>
                    <a:pt x="73495" y="57570"/>
                    <a:pt x="73535" y="57868"/>
                  </a:cubicBezTo>
                  <a:cubicBezTo>
                    <a:pt x="73614" y="58483"/>
                    <a:pt x="73654" y="59097"/>
                    <a:pt x="73634" y="59692"/>
                  </a:cubicBezTo>
                  <a:cubicBezTo>
                    <a:pt x="73614" y="60902"/>
                    <a:pt x="73456" y="62112"/>
                    <a:pt x="73178" y="63262"/>
                  </a:cubicBezTo>
                  <a:cubicBezTo>
                    <a:pt x="73118" y="63559"/>
                    <a:pt x="73039" y="63837"/>
                    <a:pt x="72960" y="64134"/>
                  </a:cubicBezTo>
                  <a:lnTo>
                    <a:pt x="72702" y="64967"/>
                  </a:lnTo>
                  <a:lnTo>
                    <a:pt x="72563" y="65384"/>
                  </a:lnTo>
                  <a:lnTo>
                    <a:pt x="72385" y="65800"/>
                  </a:lnTo>
                  <a:cubicBezTo>
                    <a:pt x="72285" y="66058"/>
                    <a:pt x="72166" y="66336"/>
                    <a:pt x="72067" y="66613"/>
                  </a:cubicBezTo>
                  <a:cubicBezTo>
                    <a:pt x="71948" y="66871"/>
                    <a:pt x="71810" y="67129"/>
                    <a:pt x="71691" y="67387"/>
                  </a:cubicBezTo>
                  <a:cubicBezTo>
                    <a:pt x="71552" y="67645"/>
                    <a:pt x="71433" y="67902"/>
                    <a:pt x="71294" y="68160"/>
                  </a:cubicBezTo>
                  <a:cubicBezTo>
                    <a:pt x="71135" y="68398"/>
                    <a:pt x="70996" y="68656"/>
                    <a:pt x="70858" y="68894"/>
                  </a:cubicBezTo>
                  <a:cubicBezTo>
                    <a:pt x="70699" y="69152"/>
                    <a:pt x="70580" y="69410"/>
                    <a:pt x="70401" y="69628"/>
                  </a:cubicBezTo>
                  <a:cubicBezTo>
                    <a:pt x="69152" y="71531"/>
                    <a:pt x="67724" y="73257"/>
                    <a:pt x="66039" y="74605"/>
                  </a:cubicBezTo>
                  <a:cubicBezTo>
                    <a:pt x="64353" y="75954"/>
                    <a:pt x="62509" y="76965"/>
                    <a:pt x="60605" y="77699"/>
                  </a:cubicBezTo>
                  <a:cubicBezTo>
                    <a:pt x="58721" y="78433"/>
                    <a:pt x="56797" y="78929"/>
                    <a:pt x="54913" y="79186"/>
                  </a:cubicBezTo>
                  <a:cubicBezTo>
                    <a:pt x="53981" y="79325"/>
                    <a:pt x="53049" y="79404"/>
                    <a:pt x="52137" y="79444"/>
                  </a:cubicBezTo>
                  <a:cubicBezTo>
                    <a:pt x="51681" y="79464"/>
                    <a:pt x="51225" y="79464"/>
                    <a:pt x="50788" y="79464"/>
                  </a:cubicBezTo>
                  <a:cubicBezTo>
                    <a:pt x="50332" y="79444"/>
                    <a:pt x="49896" y="79424"/>
                    <a:pt x="49440" y="79404"/>
                  </a:cubicBezTo>
                  <a:cubicBezTo>
                    <a:pt x="47635" y="79325"/>
                    <a:pt x="45910" y="79266"/>
                    <a:pt x="44264" y="79186"/>
                  </a:cubicBezTo>
                  <a:lnTo>
                    <a:pt x="44264" y="79186"/>
                  </a:lnTo>
                  <a:cubicBezTo>
                    <a:pt x="44422" y="80495"/>
                    <a:pt x="44561" y="81804"/>
                    <a:pt x="44720" y="83073"/>
                  </a:cubicBezTo>
                  <a:cubicBezTo>
                    <a:pt x="44779" y="83688"/>
                    <a:pt x="44859" y="84303"/>
                    <a:pt x="44918" y="84918"/>
                  </a:cubicBezTo>
                  <a:cubicBezTo>
                    <a:pt x="44978" y="85532"/>
                    <a:pt x="45037" y="86127"/>
                    <a:pt x="45057" y="86742"/>
                  </a:cubicBezTo>
                  <a:cubicBezTo>
                    <a:pt x="45196" y="89161"/>
                    <a:pt x="45196" y="91502"/>
                    <a:pt x="45097" y="93782"/>
                  </a:cubicBezTo>
                  <a:cubicBezTo>
                    <a:pt x="44898" y="98343"/>
                    <a:pt x="44303" y="102587"/>
                    <a:pt x="43371" y="106494"/>
                  </a:cubicBezTo>
                  <a:cubicBezTo>
                    <a:pt x="42439" y="110381"/>
                    <a:pt x="41170" y="113931"/>
                    <a:pt x="39584" y="117044"/>
                  </a:cubicBezTo>
                  <a:cubicBezTo>
                    <a:pt x="39405" y="117421"/>
                    <a:pt x="39187" y="117798"/>
                    <a:pt x="38969" y="118175"/>
                  </a:cubicBezTo>
                  <a:cubicBezTo>
                    <a:pt x="38870" y="118373"/>
                    <a:pt x="38770" y="118551"/>
                    <a:pt x="38671" y="118730"/>
                  </a:cubicBezTo>
                  <a:cubicBezTo>
                    <a:pt x="38572" y="118928"/>
                    <a:pt x="38453" y="119107"/>
                    <a:pt x="38354" y="119285"/>
                  </a:cubicBezTo>
                  <a:cubicBezTo>
                    <a:pt x="37918" y="119999"/>
                    <a:pt x="37422" y="120654"/>
                    <a:pt x="36926" y="121288"/>
                  </a:cubicBezTo>
                  <a:cubicBezTo>
                    <a:pt x="35875" y="122518"/>
                    <a:pt x="34725" y="123569"/>
                    <a:pt x="33515" y="124441"/>
                  </a:cubicBezTo>
                  <a:cubicBezTo>
                    <a:pt x="31096" y="126167"/>
                    <a:pt x="28537" y="127238"/>
                    <a:pt x="26138" y="127971"/>
                  </a:cubicBezTo>
                  <a:cubicBezTo>
                    <a:pt x="23738" y="128685"/>
                    <a:pt x="21497" y="129082"/>
                    <a:pt x="19475" y="129320"/>
                  </a:cubicBezTo>
                  <a:cubicBezTo>
                    <a:pt x="17341" y="129570"/>
                    <a:pt x="15442" y="129650"/>
                    <a:pt x="13776" y="129650"/>
                  </a:cubicBezTo>
                  <a:cubicBezTo>
                    <a:pt x="12266" y="129650"/>
                    <a:pt x="10948" y="129584"/>
                    <a:pt x="9817" y="129518"/>
                  </a:cubicBezTo>
                  <a:lnTo>
                    <a:pt x="9817" y="129478"/>
                  </a:lnTo>
                  <a:cubicBezTo>
                    <a:pt x="9638" y="129459"/>
                    <a:pt x="9480" y="129439"/>
                    <a:pt x="9380" y="129439"/>
                  </a:cubicBezTo>
                  <a:cubicBezTo>
                    <a:pt x="9177" y="129443"/>
                    <a:pt x="8977" y="129445"/>
                    <a:pt x="8781" y="129445"/>
                  </a:cubicBezTo>
                  <a:cubicBezTo>
                    <a:pt x="5469" y="129445"/>
                    <a:pt x="3274" y="128833"/>
                    <a:pt x="1963" y="128308"/>
                  </a:cubicBezTo>
                  <a:cubicBezTo>
                    <a:pt x="1269" y="128031"/>
                    <a:pt x="813" y="127773"/>
                    <a:pt x="516" y="127614"/>
                  </a:cubicBezTo>
                  <a:cubicBezTo>
                    <a:pt x="377" y="127515"/>
                    <a:pt x="258" y="127456"/>
                    <a:pt x="198" y="127416"/>
                  </a:cubicBezTo>
                  <a:cubicBezTo>
                    <a:pt x="139" y="127376"/>
                    <a:pt x="99" y="127356"/>
                    <a:pt x="99" y="127356"/>
                  </a:cubicBezTo>
                  <a:lnTo>
                    <a:pt x="99" y="127356"/>
                  </a:lnTo>
                  <a:cubicBezTo>
                    <a:pt x="99" y="127356"/>
                    <a:pt x="218" y="127456"/>
                    <a:pt x="496" y="127634"/>
                  </a:cubicBezTo>
                  <a:cubicBezTo>
                    <a:pt x="793" y="127793"/>
                    <a:pt x="1250" y="128051"/>
                    <a:pt x="1944" y="128348"/>
                  </a:cubicBezTo>
                  <a:cubicBezTo>
                    <a:pt x="2638" y="128626"/>
                    <a:pt x="3590" y="128923"/>
                    <a:pt x="4819" y="129161"/>
                  </a:cubicBezTo>
                  <a:cubicBezTo>
                    <a:pt x="5891" y="129372"/>
                    <a:pt x="7212" y="129505"/>
                    <a:pt x="8768" y="129505"/>
                  </a:cubicBezTo>
                  <a:cubicBezTo>
                    <a:pt x="8968" y="129505"/>
                    <a:pt x="9172" y="129503"/>
                    <a:pt x="9380" y="129498"/>
                  </a:cubicBezTo>
                  <a:cubicBezTo>
                    <a:pt x="9480" y="129518"/>
                    <a:pt x="9638" y="129538"/>
                    <a:pt x="9797" y="129558"/>
                  </a:cubicBezTo>
                  <a:cubicBezTo>
                    <a:pt x="11007" y="129677"/>
                    <a:pt x="12395" y="129736"/>
                    <a:pt x="14001" y="129736"/>
                  </a:cubicBezTo>
                  <a:cubicBezTo>
                    <a:pt x="15627" y="129736"/>
                    <a:pt x="17452" y="129657"/>
                    <a:pt x="19475" y="129419"/>
                  </a:cubicBezTo>
                  <a:cubicBezTo>
                    <a:pt x="21517" y="129181"/>
                    <a:pt x="23778" y="128804"/>
                    <a:pt x="26178" y="128070"/>
                  </a:cubicBezTo>
                  <a:cubicBezTo>
                    <a:pt x="28577" y="127356"/>
                    <a:pt x="31135" y="126286"/>
                    <a:pt x="33594" y="124540"/>
                  </a:cubicBezTo>
                  <a:cubicBezTo>
                    <a:pt x="34804" y="123668"/>
                    <a:pt x="35974" y="122617"/>
                    <a:pt x="37025" y="121367"/>
                  </a:cubicBezTo>
                  <a:cubicBezTo>
                    <a:pt x="37521" y="120733"/>
                    <a:pt x="38037" y="120078"/>
                    <a:pt x="38473" y="119364"/>
                  </a:cubicBezTo>
                  <a:cubicBezTo>
                    <a:pt x="38572" y="119166"/>
                    <a:pt x="38691" y="118988"/>
                    <a:pt x="38790" y="118809"/>
                  </a:cubicBezTo>
                  <a:cubicBezTo>
                    <a:pt x="38889" y="118631"/>
                    <a:pt x="38989" y="118432"/>
                    <a:pt x="39108" y="118254"/>
                  </a:cubicBezTo>
                  <a:cubicBezTo>
                    <a:pt x="39306" y="117877"/>
                    <a:pt x="39524" y="117500"/>
                    <a:pt x="39703" y="117104"/>
                  </a:cubicBezTo>
                  <a:cubicBezTo>
                    <a:pt x="41309" y="113990"/>
                    <a:pt x="42578" y="110440"/>
                    <a:pt x="43530" y="106534"/>
                  </a:cubicBezTo>
                  <a:cubicBezTo>
                    <a:pt x="44482" y="102607"/>
                    <a:pt x="45077" y="98343"/>
                    <a:pt x="45275" y="93782"/>
                  </a:cubicBezTo>
                  <a:cubicBezTo>
                    <a:pt x="45374" y="91502"/>
                    <a:pt x="45374" y="89142"/>
                    <a:pt x="45235" y="86722"/>
                  </a:cubicBezTo>
                  <a:cubicBezTo>
                    <a:pt x="45196" y="86127"/>
                    <a:pt x="45156" y="85513"/>
                    <a:pt x="45097" y="84898"/>
                  </a:cubicBezTo>
                  <a:cubicBezTo>
                    <a:pt x="45037" y="84283"/>
                    <a:pt x="44958" y="83668"/>
                    <a:pt x="44898" y="83053"/>
                  </a:cubicBezTo>
                  <a:cubicBezTo>
                    <a:pt x="44760" y="81844"/>
                    <a:pt x="44621" y="80614"/>
                    <a:pt x="44462" y="79385"/>
                  </a:cubicBezTo>
                  <a:lnTo>
                    <a:pt x="44462" y="79385"/>
                  </a:lnTo>
                  <a:cubicBezTo>
                    <a:pt x="46049" y="79444"/>
                    <a:pt x="47714" y="79523"/>
                    <a:pt x="49440" y="79603"/>
                  </a:cubicBezTo>
                  <a:cubicBezTo>
                    <a:pt x="49876" y="79623"/>
                    <a:pt x="50312" y="79642"/>
                    <a:pt x="50768" y="79662"/>
                  </a:cubicBezTo>
                  <a:cubicBezTo>
                    <a:pt x="50902" y="79668"/>
                    <a:pt x="51036" y="79671"/>
                    <a:pt x="51169" y="79671"/>
                  </a:cubicBezTo>
                  <a:cubicBezTo>
                    <a:pt x="51492" y="79671"/>
                    <a:pt x="51814" y="79656"/>
                    <a:pt x="52137" y="79642"/>
                  </a:cubicBezTo>
                  <a:cubicBezTo>
                    <a:pt x="53069" y="79603"/>
                    <a:pt x="54001" y="79523"/>
                    <a:pt x="54933" y="79385"/>
                  </a:cubicBezTo>
                  <a:cubicBezTo>
                    <a:pt x="56837" y="79127"/>
                    <a:pt x="58780" y="78631"/>
                    <a:pt x="60684" y="77897"/>
                  </a:cubicBezTo>
                  <a:cubicBezTo>
                    <a:pt x="62588" y="77144"/>
                    <a:pt x="64472" y="76132"/>
                    <a:pt x="66158" y="74764"/>
                  </a:cubicBezTo>
                  <a:cubicBezTo>
                    <a:pt x="67863" y="73396"/>
                    <a:pt x="69311" y="71650"/>
                    <a:pt x="70580" y="69747"/>
                  </a:cubicBezTo>
                  <a:cubicBezTo>
                    <a:pt x="70739" y="69509"/>
                    <a:pt x="70877" y="69251"/>
                    <a:pt x="71016" y="69013"/>
                  </a:cubicBezTo>
                  <a:cubicBezTo>
                    <a:pt x="71175" y="68755"/>
                    <a:pt x="71314" y="68517"/>
                    <a:pt x="71472" y="68259"/>
                  </a:cubicBezTo>
                  <a:cubicBezTo>
                    <a:pt x="71611" y="68021"/>
                    <a:pt x="71730" y="67744"/>
                    <a:pt x="71869" y="67486"/>
                  </a:cubicBezTo>
                  <a:cubicBezTo>
                    <a:pt x="71988" y="67228"/>
                    <a:pt x="72127" y="66970"/>
                    <a:pt x="72246" y="66693"/>
                  </a:cubicBezTo>
                  <a:cubicBezTo>
                    <a:pt x="72365" y="66415"/>
                    <a:pt x="72464" y="66157"/>
                    <a:pt x="72583" y="65880"/>
                  </a:cubicBezTo>
                  <a:lnTo>
                    <a:pt x="72742" y="65463"/>
                  </a:lnTo>
                  <a:lnTo>
                    <a:pt x="72880" y="65047"/>
                  </a:lnTo>
                  <a:cubicBezTo>
                    <a:pt x="72980" y="64749"/>
                    <a:pt x="73079" y="64472"/>
                    <a:pt x="73158" y="64194"/>
                  </a:cubicBezTo>
                  <a:cubicBezTo>
                    <a:pt x="73237" y="63896"/>
                    <a:pt x="73297" y="63599"/>
                    <a:pt x="73376" y="63321"/>
                  </a:cubicBezTo>
                  <a:cubicBezTo>
                    <a:pt x="74883" y="58582"/>
                    <a:pt x="72385" y="53406"/>
                    <a:pt x="71334" y="48845"/>
                  </a:cubicBezTo>
                  <a:lnTo>
                    <a:pt x="71334" y="48845"/>
                  </a:lnTo>
                  <a:cubicBezTo>
                    <a:pt x="73693" y="49618"/>
                    <a:pt x="76133" y="50411"/>
                    <a:pt x="78651" y="51224"/>
                  </a:cubicBezTo>
                  <a:cubicBezTo>
                    <a:pt x="79306" y="51442"/>
                    <a:pt x="79960" y="51661"/>
                    <a:pt x="80615" y="51859"/>
                  </a:cubicBezTo>
                  <a:cubicBezTo>
                    <a:pt x="81249" y="52097"/>
                    <a:pt x="81943" y="52256"/>
                    <a:pt x="82618" y="52414"/>
                  </a:cubicBezTo>
                  <a:cubicBezTo>
                    <a:pt x="83986" y="52692"/>
                    <a:pt x="85414" y="52890"/>
                    <a:pt x="86862" y="52930"/>
                  </a:cubicBezTo>
                  <a:cubicBezTo>
                    <a:pt x="87088" y="52936"/>
                    <a:pt x="87315" y="52939"/>
                    <a:pt x="87544" y="52939"/>
                  </a:cubicBezTo>
                  <a:cubicBezTo>
                    <a:pt x="88759" y="52939"/>
                    <a:pt x="90006" y="52846"/>
                    <a:pt x="91224" y="52612"/>
                  </a:cubicBezTo>
                  <a:cubicBezTo>
                    <a:pt x="92692" y="52315"/>
                    <a:pt x="94140" y="51839"/>
                    <a:pt x="95468" y="51105"/>
                  </a:cubicBezTo>
                  <a:cubicBezTo>
                    <a:pt x="96143" y="50728"/>
                    <a:pt x="96797" y="50312"/>
                    <a:pt x="97392" y="49816"/>
                  </a:cubicBezTo>
                  <a:cubicBezTo>
                    <a:pt x="97987" y="49340"/>
                    <a:pt x="98582" y="48825"/>
                    <a:pt x="99097" y="48230"/>
                  </a:cubicBezTo>
                  <a:cubicBezTo>
                    <a:pt x="100149" y="47060"/>
                    <a:pt x="100962" y="45672"/>
                    <a:pt x="101576" y="44184"/>
                  </a:cubicBezTo>
                  <a:cubicBezTo>
                    <a:pt x="102191" y="42697"/>
                    <a:pt x="102667" y="41150"/>
                    <a:pt x="103183" y="39603"/>
                  </a:cubicBezTo>
                  <a:cubicBezTo>
                    <a:pt x="103718" y="38076"/>
                    <a:pt x="104293" y="36529"/>
                    <a:pt x="105067" y="35042"/>
                  </a:cubicBezTo>
                  <a:cubicBezTo>
                    <a:pt x="106574" y="32067"/>
                    <a:pt x="108854" y="29430"/>
                    <a:pt x="111611" y="27308"/>
                  </a:cubicBezTo>
                  <a:cubicBezTo>
                    <a:pt x="114368" y="25166"/>
                    <a:pt x="117600" y="23540"/>
                    <a:pt x="121051" y="22350"/>
                  </a:cubicBezTo>
                  <a:cubicBezTo>
                    <a:pt x="124501" y="21180"/>
                    <a:pt x="128170" y="20426"/>
                    <a:pt x="131958" y="19970"/>
                  </a:cubicBezTo>
                  <a:cubicBezTo>
                    <a:pt x="138308" y="19204"/>
                    <a:pt x="144953" y="19179"/>
                    <a:pt x="151809" y="19179"/>
                  </a:cubicBezTo>
                  <a:cubicBezTo>
                    <a:pt x="152272" y="19179"/>
                    <a:pt x="152736" y="19179"/>
                    <a:pt x="153202" y="19179"/>
                  </a:cubicBezTo>
                  <a:cubicBezTo>
                    <a:pt x="154043" y="19179"/>
                    <a:pt x="154888" y="19179"/>
                    <a:pt x="155736" y="19177"/>
                  </a:cubicBezTo>
                  <a:cubicBezTo>
                    <a:pt x="159841" y="19197"/>
                    <a:pt x="164045" y="19256"/>
                    <a:pt x="168309" y="19593"/>
                  </a:cubicBezTo>
                  <a:cubicBezTo>
                    <a:pt x="172573" y="19931"/>
                    <a:pt x="176896" y="20525"/>
                    <a:pt x="181160" y="21735"/>
                  </a:cubicBezTo>
                  <a:cubicBezTo>
                    <a:pt x="183262" y="22370"/>
                    <a:pt x="185364" y="23123"/>
                    <a:pt x="187387" y="24135"/>
                  </a:cubicBezTo>
                  <a:lnTo>
                    <a:pt x="188140" y="24512"/>
                  </a:lnTo>
                  <a:cubicBezTo>
                    <a:pt x="188378" y="24650"/>
                    <a:pt x="188616" y="24789"/>
                    <a:pt x="188874" y="24928"/>
                  </a:cubicBezTo>
                  <a:cubicBezTo>
                    <a:pt x="189370" y="25186"/>
                    <a:pt x="189846" y="25483"/>
                    <a:pt x="190322" y="25781"/>
                  </a:cubicBezTo>
                  <a:cubicBezTo>
                    <a:pt x="191274" y="26396"/>
                    <a:pt x="192226" y="27050"/>
                    <a:pt x="193098" y="27784"/>
                  </a:cubicBezTo>
                  <a:cubicBezTo>
                    <a:pt x="193534" y="28121"/>
                    <a:pt x="193951" y="28517"/>
                    <a:pt x="194387" y="28894"/>
                  </a:cubicBezTo>
                  <a:cubicBezTo>
                    <a:pt x="194804" y="29291"/>
                    <a:pt x="195220" y="29688"/>
                    <a:pt x="195597" y="30124"/>
                  </a:cubicBezTo>
                  <a:cubicBezTo>
                    <a:pt x="196390" y="30957"/>
                    <a:pt x="197124" y="31849"/>
                    <a:pt x="197758" y="32821"/>
                  </a:cubicBezTo>
                  <a:cubicBezTo>
                    <a:pt x="199047" y="34744"/>
                    <a:pt x="199999" y="36906"/>
                    <a:pt x="200773" y="39127"/>
                  </a:cubicBezTo>
                  <a:cubicBezTo>
                    <a:pt x="201169" y="40238"/>
                    <a:pt x="201526" y="41368"/>
                    <a:pt x="201923" y="42499"/>
                  </a:cubicBezTo>
                  <a:cubicBezTo>
                    <a:pt x="202320" y="43629"/>
                    <a:pt x="202756" y="44759"/>
                    <a:pt x="203331" y="45830"/>
                  </a:cubicBezTo>
                  <a:cubicBezTo>
                    <a:pt x="203926" y="46901"/>
                    <a:pt x="204660" y="47893"/>
                    <a:pt x="205513" y="48765"/>
                  </a:cubicBezTo>
                  <a:cubicBezTo>
                    <a:pt x="205750" y="48964"/>
                    <a:pt x="205949" y="49182"/>
                    <a:pt x="206187" y="49380"/>
                  </a:cubicBezTo>
                  <a:lnTo>
                    <a:pt x="206544" y="49677"/>
                  </a:lnTo>
                  <a:lnTo>
                    <a:pt x="206901" y="49975"/>
                  </a:lnTo>
                  <a:cubicBezTo>
                    <a:pt x="207396" y="50352"/>
                    <a:pt x="207912" y="50689"/>
                    <a:pt x="208448" y="50986"/>
                  </a:cubicBezTo>
                  <a:cubicBezTo>
                    <a:pt x="210589" y="52236"/>
                    <a:pt x="213088" y="52831"/>
                    <a:pt x="215567" y="52950"/>
                  </a:cubicBezTo>
                  <a:cubicBezTo>
                    <a:pt x="215886" y="52965"/>
                    <a:pt x="216205" y="52972"/>
                    <a:pt x="216524" y="52972"/>
                  </a:cubicBezTo>
                  <a:cubicBezTo>
                    <a:pt x="217455" y="52972"/>
                    <a:pt x="218385" y="52909"/>
                    <a:pt x="219315" y="52791"/>
                  </a:cubicBezTo>
                  <a:cubicBezTo>
                    <a:pt x="219950" y="52731"/>
                    <a:pt x="220565" y="52632"/>
                    <a:pt x="221179" y="52513"/>
                  </a:cubicBezTo>
                  <a:cubicBezTo>
                    <a:pt x="221497" y="52454"/>
                    <a:pt x="221814" y="52374"/>
                    <a:pt x="222111" y="52315"/>
                  </a:cubicBezTo>
                  <a:lnTo>
                    <a:pt x="222567" y="52196"/>
                  </a:lnTo>
                  <a:lnTo>
                    <a:pt x="222805" y="52137"/>
                  </a:lnTo>
                  <a:lnTo>
                    <a:pt x="222924" y="52097"/>
                  </a:lnTo>
                  <a:lnTo>
                    <a:pt x="222984" y="52077"/>
                  </a:lnTo>
                  <a:cubicBezTo>
                    <a:pt x="223004" y="52077"/>
                    <a:pt x="223004" y="52077"/>
                    <a:pt x="222984" y="52057"/>
                  </a:cubicBezTo>
                  <a:lnTo>
                    <a:pt x="223043" y="52057"/>
                  </a:lnTo>
                  <a:cubicBezTo>
                    <a:pt x="224868" y="51442"/>
                    <a:pt x="228715" y="50173"/>
                    <a:pt x="232602" y="48864"/>
                  </a:cubicBezTo>
                  <a:lnTo>
                    <a:pt x="232602" y="48864"/>
                  </a:lnTo>
                  <a:cubicBezTo>
                    <a:pt x="232285" y="50094"/>
                    <a:pt x="231948" y="51442"/>
                    <a:pt x="231571" y="52910"/>
                  </a:cubicBezTo>
                  <a:cubicBezTo>
                    <a:pt x="231373" y="53683"/>
                    <a:pt x="231174" y="54496"/>
                    <a:pt x="230956" y="55349"/>
                  </a:cubicBezTo>
                  <a:cubicBezTo>
                    <a:pt x="230857" y="55766"/>
                    <a:pt x="230738" y="56182"/>
                    <a:pt x="230639" y="56618"/>
                  </a:cubicBezTo>
                  <a:cubicBezTo>
                    <a:pt x="230579" y="56837"/>
                    <a:pt x="230520" y="57055"/>
                    <a:pt x="230480" y="57293"/>
                  </a:cubicBezTo>
                  <a:cubicBezTo>
                    <a:pt x="230421" y="57511"/>
                    <a:pt x="230401" y="57749"/>
                    <a:pt x="230361" y="57987"/>
                  </a:cubicBezTo>
                  <a:cubicBezTo>
                    <a:pt x="230262" y="58899"/>
                    <a:pt x="230262" y="59871"/>
                    <a:pt x="230341" y="60862"/>
                  </a:cubicBezTo>
                  <a:cubicBezTo>
                    <a:pt x="230401" y="61358"/>
                    <a:pt x="230441" y="61854"/>
                    <a:pt x="230540" y="62350"/>
                  </a:cubicBezTo>
                  <a:cubicBezTo>
                    <a:pt x="230579" y="62588"/>
                    <a:pt x="230619" y="62845"/>
                    <a:pt x="230678" y="63083"/>
                  </a:cubicBezTo>
                  <a:cubicBezTo>
                    <a:pt x="230738" y="63341"/>
                    <a:pt x="230797" y="63599"/>
                    <a:pt x="230877" y="63837"/>
                  </a:cubicBezTo>
                  <a:cubicBezTo>
                    <a:pt x="231392" y="65840"/>
                    <a:pt x="232305" y="67843"/>
                    <a:pt x="233514" y="69727"/>
                  </a:cubicBezTo>
                  <a:cubicBezTo>
                    <a:pt x="233832" y="70183"/>
                    <a:pt x="234149" y="70659"/>
                    <a:pt x="234486" y="71115"/>
                  </a:cubicBezTo>
                  <a:cubicBezTo>
                    <a:pt x="234843" y="71571"/>
                    <a:pt x="235200" y="72007"/>
                    <a:pt x="235577" y="72464"/>
                  </a:cubicBezTo>
                  <a:cubicBezTo>
                    <a:pt x="235954" y="72900"/>
                    <a:pt x="236370" y="73316"/>
                    <a:pt x="236767" y="73733"/>
                  </a:cubicBezTo>
                  <a:cubicBezTo>
                    <a:pt x="236985" y="73931"/>
                    <a:pt x="237223" y="74129"/>
                    <a:pt x="237441" y="74328"/>
                  </a:cubicBezTo>
                  <a:cubicBezTo>
                    <a:pt x="237659" y="74526"/>
                    <a:pt x="237877" y="74744"/>
                    <a:pt x="238115" y="74903"/>
                  </a:cubicBezTo>
                  <a:cubicBezTo>
                    <a:pt x="238591" y="75260"/>
                    <a:pt x="239067" y="75656"/>
                    <a:pt x="239583" y="75954"/>
                  </a:cubicBezTo>
                  <a:cubicBezTo>
                    <a:pt x="239841" y="76113"/>
                    <a:pt x="240098" y="76271"/>
                    <a:pt x="240356" y="76450"/>
                  </a:cubicBezTo>
                  <a:cubicBezTo>
                    <a:pt x="240614" y="76588"/>
                    <a:pt x="240892" y="76727"/>
                    <a:pt x="241169" y="76886"/>
                  </a:cubicBezTo>
                  <a:cubicBezTo>
                    <a:pt x="241685" y="77183"/>
                    <a:pt x="242260" y="77421"/>
                    <a:pt x="242835" y="77679"/>
                  </a:cubicBezTo>
                  <a:cubicBezTo>
                    <a:pt x="243113" y="77798"/>
                    <a:pt x="243410" y="77917"/>
                    <a:pt x="243688" y="78016"/>
                  </a:cubicBezTo>
                  <a:cubicBezTo>
                    <a:pt x="243985" y="78135"/>
                    <a:pt x="244263" y="78254"/>
                    <a:pt x="244580" y="78334"/>
                  </a:cubicBezTo>
                  <a:cubicBezTo>
                    <a:pt x="246940" y="79127"/>
                    <a:pt x="249479" y="79583"/>
                    <a:pt x="252057" y="79702"/>
                  </a:cubicBezTo>
                  <a:lnTo>
                    <a:pt x="253028" y="79702"/>
                  </a:lnTo>
                  <a:cubicBezTo>
                    <a:pt x="253346" y="79702"/>
                    <a:pt x="253663" y="79682"/>
                    <a:pt x="254000" y="79662"/>
                  </a:cubicBezTo>
                  <a:cubicBezTo>
                    <a:pt x="254635" y="79623"/>
                    <a:pt x="255289" y="79603"/>
                    <a:pt x="255944" y="79563"/>
                  </a:cubicBezTo>
                  <a:cubicBezTo>
                    <a:pt x="257173" y="79504"/>
                    <a:pt x="258423" y="79424"/>
                    <a:pt x="259672" y="79365"/>
                  </a:cubicBezTo>
                  <a:lnTo>
                    <a:pt x="259672" y="79365"/>
                  </a:lnTo>
                  <a:cubicBezTo>
                    <a:pt x="259533" y="80456"/>
                    <a:pt x="259394" y="81586"/>
                    <a:pt x="259255" y="82756"/>
                  </a:cubicBezTo>
                  <a:cubicBezTo>
                    <a:pt x="259176" y="83391"/>
                    <a:pt x="259097" y="84025"/>
                    <a:pt x="259018" y="84660"/>
                  </a:cubicBezTo>
                  <a:cubicBezTo>
                    <a:pt x="258958" y="85314"/>
                    <a:pt x="258918" y="85988"/>
                    <a:pt x="258879" y="86663"/>
                  </a:cubicBezTo>
                  <a:cubicBezTo>
                    <a:pt x="258720" y="89360"/>
                    <a:pt x="258720" y="92275"/>
                    <a:pt x="258918" y="95349"/>
                  </a:cubicBezTo>
                  <a:cubicBezTo>
                    <a:pt x="259117" y="98423"/>
                    <a:pt x="259513" y="101655"/>
                    <a:pt x="260207" y="104987"/>
                  </a:cubicBezTo>
                  <a:cubicBezTo>
                    <a:pt x="260921" y="108318"/>
                    <a:pt x="261933" y="111729"/>
                    <a:pt x="263420" y="115101"/>
                  </a:cubicBezTo>
                  <a:cubicBezTo>
                    <a:pt x="263797" y="115954"/>
                    <a:pt x="264213" y="116786"/>
                    <a:pt x="264630" y="117619"/>
                  </a:cubicBezTo>
                  <a:cubicBezTo>
                    <a:pt x="264868" y="118036"/>
                    <a:pt x="265086" y="118452"/>
                    <a:pt x="265304" y="118869"/>
                  </a:cubicBezTo>
                  <a:cubicBezTo>
                    <a:pt x="265423" y="119067"/>
                    <a:pt x="265562" y="119265"/>
                    <a:pt x="265681" y="119464"/>
                  </a:cubicBezTo>
                  <a:cubicBezTo>
                    <a:pt x="265800" y="119682"/>
                    <a:pt x="265939" y="119880"/>
                    <a:pt x="266077" y="120078"/>
                  </a:cubicBezTo>
                  <a:cubicBezTo>
                    <a:pt x="267148" y="121645"/>
                    <a:pt x="268497" y="123073"/>
                    <a:pt x="270064" y="124263"/>
                  </a:cubicBezTo>
                  <a:cubicBezTo>
                    <a:pt x="270857" y="124878"/>
                    <a:pt x="271690" y="125393"/>
                    <a:pt x="272562" y="125889"/>
                  </a:cubicBezTo>
                  <a:cubicBezTo>
                    <a:pt x="273415" y="126385"/>
                    <a:pt x="274327" y="126821"/>
                    <a:pt x="275259" y="127198"/>
                  </a:cubicBezTo>
                  <a:cubicBezTo>
                    <a:pt x="277124" y="127971"/>
                    <a:pt x="279087" y="128527"/>
                    <a:pt x="281090" y="128943"/>
                  </a:cubicBezTo>
                  <a:cubicBezTo>
                    <a:pt x="283113" y="129359"/>
                    <a:pt x="285175" y="129617"/>
                    <a:pt x="287257" y="129736"/>
                  </a:cubicBezTo>
                  <a:cubicBezTo>
                    <a:pt x="288299" y="129806"/>
                    <a:pt x="289350" y="129840"/>
                    <a:pt x="290406" y="129840"/>
                  </a:cubicBezTo>
                  <a:cubicBezTo>
                    <a:pt x="291462" y="129840"/>
                    <a:pt x="292523" y="129806"/>
                    <a:pt x="293584" y="129736"/>
                  </a:cubicBezTo>
                  <a:cubicBezTo>
                    <a:pt x="295706" y="129538"/>
                    <a:pt x="297827" y="129240"/>
                    <a:pt x="299930" y="128804"/>
                  </a:cubicBezTo>
                  <a:cubicBezTo>
                    <a:pt x="300981" y="128566"/>
                    <a:pt x="302032" y="128308"/>
                    <a:pt x="303063" y="128011"/>
                  </a:cubicBezTo>
                  <a:cubicBezTo>
                    <a:pt x="303598" y="127872"/>
                    <a:pt x="304114" y="127713"/>
                    <a:pt x="304630" y="127535"/>
                  </a:cubicBezTo>
                  <a:cubicBezTo>
                    <a:pt x="304887" y="127456"/>
                    <a:pt x="305145" y="127356"/>
                    <a:pt x="305403" y="127277"/>
                  </a:cubicBezTo>
                  <a:lnTo>
                    <a:pt x="305780" y="127119"/>
                  </a:lnTo>
                  <a:lnTo>
                    <a:pt x="306256" y="126940"/>
                  </a:lnTo>
                  <a:lnTo>
                    <a:pt x="306256" y="79206"/>
                  </a:lnTo>
                  <a:lnTo>
                    <a:pt x="3062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31"/>
            <p:cNvSpPr/>
            <p:nvPr/>
          </p:nvSpPr>
          <p:spPr>
            <a:xfrm>
              <a:off x="-153050" y="420950"/>
              <a:ext cx="7938000" cy="3472800"/>
            </a:xfrm>
            <a:custGeom>
              <a:rect b="b" l="l" r="r" t="t"/>
              <a:pathLst>
                <a:path extrusionOk="0" h="138912" w="317520">
                  <a:moveTo>
                    <a:pt x="317520" y="1"/>
                  </a:moveTo>
                  <a:cubicBezTo>
                    <a:pt x="166603" y="1"/>
                    <a:pt x="61814" y="21"/>
                    <a:pt x="0" y="21"/>
                  </a:cubicBezTo>
                  <a:cubicBezTo>
                    <a:pt x="20" y="58761"/>
                    <a:pt x="40" y="96103"/>
                    <a:pt x="40" y="118770"/>
                  </a:cubicBezTo>
                  <a:cubicBezTo>
                    <a:pt x="60" y="124442"/>
                    <a:pt x="60" y="129182"/>
                    <a:pt x="60" y="133108"/>
                  </a:cubicBezTo>
                  <a:lnTo>
                    <a:pt x="60" y="133485"/>
                  </a:lnTo>
                  <a:lnTo>
                    <a:pt x="60" y="133584"/>
                  </a:lnTo>
                  <a:lnTo>
                    <a:pt x="60" y="133644"/>
                  </a:lnTo>
                  <a:cubicBezTo>
                    <a:pt x="60" y="133663"/>
                    <a:pt x="79" y="133663"/>
                    <a:pt x="99" y="133683"/>
                  </a:cubicBezTo>
                  <a:cubicBezTo>
                    <a:pt x="139" y="133743"/>
                    <a:pt x="179" y="133782"/>
                    <a:pt x="218" y="133822"/>
                  </a:cubicBezTo>
                  <a:cubicBezTo>
                    <a:pt x="377" y="134001"/>
                    <a:pt x="555" y="134179"/>
                    <a:pt x="714" y="134338"/>
                  </a:cubicBezTo>
                  <a:cubicBezTo>
                    <a:pt x="1071" y="134655"/>
                    <a:pt x="1428" y="134933"/>
                    <a:pt x="1785" y="135190"/>
                  </a:cubicBezTo>
                  <a:cubicBezTo>
                    <a:pt x="2499" y="135706"/>
                    <a:pt x="3233" y="136123"/>
                    <a:pt x="3947" y="136460"/>
                  </a:cubicBezTo>
                  <a:cubicBezTo>
                    <a:pt x="5355" y="137154"/>
                    <a:pt x="6703" y="137550"/>
                    <a:pt x="7873" y="137848"/>
                  </a:cubicBezTo>
                  <a:cubicBezTo>
                    <a:pt x="10213" y="138403"/>
                    <a:pt x="11939" y="138482"/>
                    <a:pt x="13029" y="138542"/>
                  </a:cubicBezTo>
                  <a:cubicBezTo>
                    <a:pt x="13399" y="138555"/>
                    <a:pt x="13701" y="138560"/>
                    <a:pt x="13939" y="138560"/>
                  </a:cubicBezTo>
                  <a:cubicBezTo>
                    <a:pt x="14415" y="138560"/>
                    <a:pt x="14636" y="138542"/>
                    <a:pt x="14636" y="138542"/>
                  </a:cubicBezTo>
                  <a:lnTo>
                    <a:pt x="14259" y="138542"/>
                  </a:lnTo>
                  <a:cubicBezTo>
                    <a:pt x="13981" y="138542"/>
                    <a:pt x="13585" y="138542"/>
                    <a:pt x="13049" y="138502"/>
                  </a:cubicBezTo>
                  <a:cubicBezTo>
                    <a:pt x="11939" y="138443"/>
                    <a:pt x="10233" y="138363"/>
                    <a:pt x="7893" y="137788"/>
                  </a:cubicBezTo>
                  <a:cubicBezTo>
                    <a:pt x="6723" y="137491"/>
                    <a:pt x="5394" y="137094"/>
                    <a:pt x="3986" y="136400"/>
                  </a:cubicBezTo>
                  <a:cubicBezTo>
                    <a:pt x="3272" y="136043"/>
                    <a:pt x="2558" y="135647"/>
                    <a:pt x="1844" y="135131"/>
                  </a:cubicBezTo>
                  <a:cubicBezTo>
                    <a:pt x="1487" y="134873"/>
                    <a:pt x="1130" y="134576"/>
                    <a:pt x="793" y="134278"/>
                  </a:cubicBezTo>
                  <a:cubicBezTo>
                    <a:pt x="615" y="134100"/>
                    <a:pt x="436" y="133941"/>
                    <a:pt x="298" y="133763"/>
                  </a:cubicBezTo>
                  <a:cubicBezTo>
                    <a:pt x="258" y="133723"/>
                    <a:pt x="218" y="133683"/>
                    <a:pt x="179" y="133644"/>
                  </a:cubicBezTo>
                  <a:cubicBezTo>
                    <a:pt x="159" y="133624"/>
                    <a:pt x="159" y="133604"/>
                    <a:pt x="159" y="133584"/>
                  </a:cubicBezTo>
                  <a:lnTo>
                    <a:pt x="159" y="133485"/>
                  </a:lnTo>
                  <a:lnTo>
                    <a:pt x="159" y="133128"/>
                  </a:lnTo>
                  <a:cubicBezTo>
                    <a:pt x="159" y="129182"/>
                    <a:pt x="179" y="124442"/>
                    <a:pt x="179" y="118790"/>
                  </a:cubicBezTo>
                  <a:cubicBezTo>
                    <a:pt x="179" y="96163"/>
                    <a:pt x="198" y="58880"/>
                    <a:pt x="218" y="259"/>
                  </a:cubicBezTo>
                  <a:cubicBezTo>
                    <a:pt x="61953" y="259"/>
                    <a:pt x="166564" y="278"/>
                    <a:pt x="317222" y="298"/>
                  </a:cubicBezTo>
                  <a:lnTo>
                    <a:pt x="317222" y="53446"/>
                  </a:lnTo>
                  <a:lnTo>
                    <a:pt x="317222" y="101795"/>
                  </a:lnTo>
                  <a:lnTo>
                    <a:pt x="317222" y="124839"/>
                  </a:lnTo>
                  <a:lnTo>
                    <a:pt x="317222" y="130471"/>
                  </a:lnTo>
                  <a:lnTo>
                    <a:pt x="317222" y="133267"/>
                  </a:lnTo>
                  <a:lnTo>
                    <a:pt x="317222" y="133921"/>
                  </a:lnTo>
                  <a:lnTo>
                    <a:pt x="317163" y="133941"/>
                  </a:lnTo>
                  <a:lnTo>
                    <a:pt x="317024" y="134020"/>
                  </a:lnTo>
                  <a:lnTo>
                    <a:pt x="316707" y="134199"/>
                  </a:lnTo>
                  <a:cubicBezTo>
                    <a:pt x="316310" y="134397"/>
                    <a:pt x="315894" y="134596"/>
                    <a:pt x="315457" y="134774"/>
                  </a:cubicBezTo>
                  <a:cubicBezTo>
                    <a:pt x="313772" y="135528"/>
                    <a:pt x="312027" y="136123"/>
                    <a:pt x="310262" y="136618"/>
                  </a:cubicBezTo>
                  <a:cubicBezTo>
                    <a:pt x="308497" y="137114"/>
                    <a:pt x="306712" y="137511"/>
                    <a:pt x="304927" y="137828"/>
                  </a:cubicBezTo>
                  <a:cubicBezTo>
                    <a:pt x="303122" y="138126"/>
                    <a:pt x="301318" y="138383"/>
                    <a:pt x="299533" y="138502"/>
                  </a:cubicBezTo>
                  <a:cubicBezTo>
                    <a:pt x="298376" y="138579"/>
                    <a:pt x="297227" y="138614"/>
                    <a:pt x="296081" y="138614"/>
                  </a:cubicBezTo>
                  <a:cubicBezTo>
                    <a:pt x="295440" y="138614"/>
                    <a:pt x="294799" y="138603"/>
                    <a:pt x="294159" y="138582"/>
                  </a:cubicBezTo>
                  <a:cubicBezTo>
                    <a:pt x="290589" y="138463"/>
                    <a:pt x="287059" y="138026"/>
                    <a:pt x="283648" y="137193"/>
                  </a:cubicBezTo>
                  <a:cubicBezTo>
                    <a:pt x="282795" y="136955"/>
                    <a:pt x="281942" y="136757"/>
                    <a:pt x="281129" y="136480"/>
                  </a:cubicBezTo>
                  <a:cubicBezTo>
                    <a:pt x="280713" y="136341"/>
                    <a:pt x="280296" y="136202"/>
                    <a:pt x="279880" y="136063"/>
                  </a:cubicBezTo>
                  <a:cubicBezTo>
                    <a:pt x="279483" y="135904"/>
                    <a:pt x="279067" y="135766"/>
                    <a:pt x="278670" y="135607"/>
                  </a:cubicBezTo>
                  <a:cubicBezTo>
                    <a:pt x="277064" y="134953"/>
                    <a:pt x="275497" y="134199"/>
                    <a:pt x="274050" y="133287"/>
                  </a:cubicBezTo>
                  <a:cubicBezTo>
                    <a:pt x="271134" y="131482"/>
                    <a:pt x="268596" y="129102"/>
                    <a:pt x="266771" y="126266"/>
                  </a:cubicBezTo>
                  <a:cubicBezTo>
                    <a:pt x="265006" y="123391"/>
                    <a:pt x="263598" y="120337"/>
                    <a:pt x="262508" y="117204"/>
                  </a:cubicBezTo>
                  <a:cubicBezTo>
                    <a:pt x="261417" y="114090"/>
                    <a:pt x="260644" y="110877"/>
                    <a:pt x="260088" y="107685"/>
                  </a:cubicBezTo>
                  <a:cubicBezTo>
                    <a:pt x="259553" y="104472"/>
                    <a:pt x="259216" y="101259"/>
                    <a:pt x="259117" y="98086"/>
                  </a:cubicBezTo>
                  <a:cubicBezTo>
                    <a:pt x="259057" y="96500"/>
                    <a:pt x="259037" y="94913"/>
                    <a:pt x="259077" y="93327"/>
                  </a:cubicBezTo>
                  <a:cubicBezTo>
                    <a:pt x="259097" y="92553"/>
                    <a:pt x="259117" y="91760"/>
                    <a:pt x="259176" y="90987"/>
                  </a:cubicBezTo>
                  <a:cubicBezTo>
                    <a:pt x="259196" y="90590"/>
                    <a:pt x="259216" y="90193"/>
                    <a:pt x="259255" y="89817"/>
                  </a:cubicBezTo>
                  <a:lnTo>
                    <a:pt x="259315" y="89222"/>
                  </a:lnTo>
                  <a:lnTo>
                    <a:pt x="259335" y="88924"/>
                  </a:lnTo>
                  <a:lnTo>
                    <a:pt x="259394" y="88488"/>
                  </a:lnTo>
                  <a:lnTo>
                    <a:pt x="258839" y="88488"/>
                  </a:lnTo>
                  <a:lnTo>
                    <a:pt x="258482" y="88508"/>
                  </a:lnTo>
                  <a:cubicBezTo>
                    <a:pt x="258224" y="88508"/>
                    <a:pt x="257966" y="88488"/>
                    <a:pt x="257728" y="88488"/>
                  </a:cubicBezTo>
                  <a:cubicBezTo>
                    <a:pt x="257233" y="88468"/>
                    <a:pt x="256737" y="88448"/>
                    <a:pt x="256241" y="88409"/>
                  </a:cubicBezTo>
                  <a:cubicBezTo>
                    <a:pt x="255249" y="88329"/>
                    <a:pt x="254258" y="88210"/>
                    <a:pt x="253286" y="88052"/>
                  </a:cubicBezTo>
                  <a:cubicBezTo>
                    <a:pt x="251343" y="87734"/>
                    <a:pt x="249439" y="87238"/>
                    <a:pt x="247595" y="86604"/>
                  </a:cubicBezTo>
                  <a:cubicBezTo>
                    <a:pt x="243926" y="85315"/>
                    <a:pt x="240574" y="83292"/>
                    <a:pt x="237917" y="80595"/>
                  </a:cubicBezTo>
                  <a:cubicBezTo>
                    <a:pt x="235319" y="77878"/>
                    <a:pt x="233197" y="74725"/>
                    <a:pt x="231948" y="71294"/>
                  </a:cubicBezTo>
                  <a:cubicBezTo>
                    <a:pt x="231313" y="69569"/>
                    <a:pt x="230877" y="67804"/>
                    <a:pt x="230698" y="65999"/>
                  </a:cubicBezTo>
                  <a:cubicBezTo>
                    <a:pt x="230659" y="65563"/>
                    <a:pt x="230619" y="65107"/>
                    <a:pt x="230599" y="64651"/>
                  </a:cubicBezTo>
                  <a:cubicBezTo>
                    <a:pt x="230599" y="64433"/>
                    <a:pt x="230599" y="64214"/>
                    <a:pt x="230599" y="63996"/>
                  </a:cubicBezTo>
                  <a:lnTo>
                    <a:pt x="230599" y="63322"/>
                  </a:lnTo>
                  <a:cubicBezTo>
                    <a:pt x="230619" y="63104"/>
                    <a:pt x="230639" y="62866"/>
                    <a:pt x="230639" y="62648"/>
                  </a:cubicBezTo>
                  <a:cubicBezTo>
                    <a:pt x="230659" y="62430"/>
                    <a:pt x="230678" y="62211"/>
                    <a:pt x="230718" y="61993"/>
                  </a:cubicBezTo>
                  <a:cubicBezTo>
                    <a:pt x="230738" y="61775"/>
                    <a:pt x="230758" y="61537"/>
                    <a:pt x="230817" y="61339"/>
                  </a:cubicBezTo>
                  <a:cubicBezTo>
                    <a:pt x="230837" y="61220"/>
                    <a:pt x="230837" y="61121"/>
                    <a:pt x="230877" y="61002"/>
                  </a:cubicBezTo>
                  <a:lnTo>
                    <a:pt x="230916" y="60764"/>
                  </a:lnTo>
                  <a:lnTo>
                    <a:pt x="230996" y="60446"/>
                  </a:lnTo>
                  <a:lnTo>
                    <a:pt x="230559" y="60585"/>
                  </a:lnTo>
                  <a:lnTo>
                    <a:pt x="230321" y="60645"/>
                  </a:lnTo>
                  <a:lnTo>
                    <a:pt x="229885" y="60764"/>
                  </a:lnTo>
                  <a:cubicBezTo>
                    <a:pt x="229588" y="60843"/>
                    <a:pt x="229290" y="60922"/>
                    <a:pt x="228973" y="60982"/>
                  </a:cubicBezTo>
                  <a:cubicBezTo>
                    <a:pt x="228378" y="61121"/>
                    <a:pt x="227783" y="61240"/>
                    <a:pt x="227168" y="61339"/>
                  </a:cubicBezTo>
                  <a:cubicBezTo>
                    <a:pt x="225959" y="61537"/>
                    <a:pt x="224749" y="61676"/>
                    <a:pt x="223539" y="61716"/>
                  </a:cubicBezTo>
                  <a:cubicBezTo>
                    <a:pt x="223067" y="61739"/>
                    <a:pt x="222596" y="61751"/>
                    <a:pt x="222125" y="61751"/>
                  </a:cubicBezTo>
                  <a:cubicBezTo>
                    <a:pt x="220180" y="61751"/>
                    <a:pt x="218248" y="61548"/>
                    <a:pt x="216380" y="61101"/>
                  </a:cubicBezTo>
                  <a:cubicBezTo>
                    <a:pt x="214060" y="60565"/>
                    <a:pt x="211839" y="59633"/>
                    <a:pt x="209895" y="58325"/>
                  </a:cubicBezTo>
                  <a:cubicBezTo>
                    <a:pt x="207952" y="57035"/>
                    <a:pt x="206246" y="55409"/>
                    <a:pt x="204957" y="53506"/>
                  </a:cubicBezTo>
                  <a:cubicBezTo>
                    <a:pt x="204323" y="52573"/>
                    <a:pt x="203767" y="51562"/>
                    <a:pt x="203311" y="50511"/>
                  </a:cubicBezTo>
                  <a:cubicBezTo>
                    <a:pt x="202855" y="49460"/>
                    <a:pt x="202478" y="48389"/>
                    <a:pt x="202121" y="47318"/>
                  </a:cubicBezTo>
                  <a:cubicBezTo>
                    <a:pt x="201407" y="45176"/>
                    <a:pt x="200713" y="42995"/>
                    <a:pt x="199662" y="41012"/>
                  </a:cubicBezTo>
                  <a:cubicBezTo>
                    <a:pt x="198611" y="39029"/>
                    <a:pt x="197203" y="37264"/>
                    <a:pt x="195537" y="35836"/>
                  </a:cubicBezTo>
                  <a:cubicBezTo>
                    <a:pt x="194704" y="35102"/>
                    <a:pt x="193832" y="34448"/>
                    <a:pt x="192919" y="33853"/>
                  </a:cubicBezTo>
                  <a:cubicBezTo>
                    <a:pt x="192444" y="33575"/>
                    <a:pt x="191987" y="33297"/>
                    <a:pt x="191511" y="33000"/>
                  </a:cubicBezTo>
                  <a:cubicBezTo>
                    <a:pt x="191036" y="32762"/>
                    <a:pt x="190560" y="32504"/>
                    <a:pt x="190084" y="32266"/>
                  </a:cubicBezTo>
                  <a:cubicBezTo>
                    <a:pt x="188140" y="31314"/>
                    <a:pt x="186117" y="30620"/>
                    <a:pt x="184075" y="30065"/>
                  </a:cubicBezTo>
                  <a:cubicBezTo>
                    <a:pt x="182032" y="29530"/>
                    <a:pt x="179970" y="29173"/>
                    <a:pt x="177927" y="28875"/>
                  </a:cubicBezTo>
                  <a:cubicBezTo>
                    <a:pt x="173822" y="28340"/>
                    <a:pt x="169776" y="28161"/>
                    <a:pt x="165810" y="28062"/>
                  </a:cubicBezTo>
                  <a:cubicBezTo>
                    <a:pt x="163153" y="28009"/>
                    <a:pt x="160539" y="28000"/>
                    <a:pt x="157964" y="28000"/>
                  </a:cubicBezTo>
                  <a:cubicBezTo>
                    <a:pt x="156677" y="28000"/>
                    <a:pt x="155399" y="28003"/>
                    <a:pt x="154129" y="28003"/>
                  </a:cubicBezTo>
                  <a:cubicBezTo>
                    <a:pt x="150322" y="28022"/>
                    <a:pt x="146574" y="28102"/>
                    <a:pt x="142925" y="28340"/>
                  </a:cubicBezTo>
                  <a:cubicBezTo>
                    <a:pt x="139276" y="28597"/>
                    <a:pt x="135706" y="28994"/>
                    <a:pt x="132275" y="29827"/>
                  </a:cubicBezTo>
                  <a:cubicBezTo>
                    <a:pt x="130570" y="30224"/>
                    <a:pt x="128904" y="30739"/>
                    <a:pt x="127317" y="31374"/>
                  </a:cubicBezTo>
                  <a:cubicBezTo>
                    <a:pt x="125711" y="32008"/>
                    <a:pt x="124184" y="32782"/>
                    <a:pt x="122756" y="33694"/>
                  </a:cubicBezTo>
                  <a:cubicBezTo>
                    <a:pt x="122419" y="33912"/>
                    <a:pt x="122062" y="34150"/>
                    <a:pt x="121725" y="34388"/>
                  </a:cubicBezTo>
                  <a:cubicBezTo>
                    <a:pt x="121388" y="34646"/>
                    <a:pt x="121051" y="34884"/>
                    <a:pt x="120733" y="35162"/>
                  </a:cubicBezTo>
                  <a:cubicBezTo>
                    <a:pt x="120059" y="35677"/>
                    <a:pt x="119444" y="36232"/>
                    <a:pt x="118869" y="36827"/>
                  </a:cubicBezTo>
                  <a:cubicBezTo>
                    <a:pt x="117739" y="37997"/>
                    <a:pt x="116747" y="39326"/>
                    <a:pt x="115974" y="40734"/>
                  </a:cubicBezTo>
                  <a:cubicBezTo>
                    <a:pt x="114387" y="43570"/>
                    <a:pt x="113673" y="46664"/>
                    <a:pt x="112563" y="49500"/>
                  </a:cubicBezTo>
                  <a:cubicBezTo>
                    <a:pt x="112008" y="50927"/>
                    <a:pt x="111353" y="52276"/>
                    <a:pt x="110520" y="53506"/>
                  </a:cubicBezTo>
                  <a:cubicBezTo>
                    <a:pt x="110322" y="53823"/>
                    <a:pt x="110084" y="54100"/>
                    <a:pt x="109866" y="54398"/>
                  </a:cubicBezTo>
                  <a:cubicBezTo>
                    <a:pt x="109628" y="54695"/>
                    <a:pt x="109410" y="54973"/>
                    <a:pt x="109152" y="55251"/>
                  </a:cubicBezTo>
                  <a:cubicBezTo>
                    <a:pt x="108676" y="55806"/>
                    <a:pt x="108140" y="56302"/>
                    <a:pt x="107605" y="56778"/>
                  </a:cubicBezTo>
                  <a:cubicBezTo>
                    <a:pt x="107050" y="57254"/>
                    <a:pt x="106494" y="57710"/>
                    <a:pt x="105900" y="58106"/>
                  </a:cubicBezTo>
                  <a:cubicBezTo>
                    <a:pt x="105602" y="58305"/>
                    <a:pt x="105305" y="58503"/>
                    <a:pt x="105007" y="58701"/>
                  </a:cubicBezTo>
                  <a:cubicBezTo>
                    <a:pt x="104868" y="58800"/>
                    <a:pt x="104710" y="58880"/>
                    <a:pt x="104551" y="58979"/>
                  </a:cubicBezTo>
                  <a:lnTo>
                    <a:pt x="104075" y="59217"/>
                  </a:lnTo>
                  <a:cubicBezTo>
                    <a:pt x="103480" y="59594"/>
                    <a:pt x="102806" y="59852"/>
                    <a:pt x="102171" y="60149"/>
                  </a:cubicBezTo>
                  <a:cubicBezTo>
                    <a:pt x="101854" y="60268"/>
                    <a:pt x="101517" y="60387"/>
                    <a:pt x="101199" y="60506"/>
                  </a:cubicBezTo>
                  <a:lnTo>
                    <a:pt x="100704" y="60684"/>
                  </a:lnTo>
                  <a:cubicBezTo>
                    <a:pt x="100545" y="60724"/>
                    <a:pt x="100386" y="60784"/>
                    <a:pt x="100208" y="60823"/>
                  </a:cubicBezTo>
                  <a:cubicBezTo>
                    <a:pt x="97886" y="61522"/>
                    <a:pt x="95487" y="61790"/>
                    <a:pt x="93160" y="61790"/>
                  </a:cubicBezTo>
                  <a:cubicBezTo>
                    <a:pt x="92844" y="61790"/>
                    <a:pt x="92529" y="61785"/>
                    <a:pt x="92216" y="61775"/>
                  </a:cubicBezTo>
                  <a:cubicBezTo>
                    <a:pt x="90907" y="61735"/>
                    <a:pt x="89618" y="61597"/>
                    <a:pt x="88349" y="61398"/>
                  </a:cubicBezTo>
                  <a:cubicBezTo>
                    <a:pt x="87714" y="61279"/>
                    <a:pt x="87099" y="61160"/>
                    <a:pt x="86465" y="61022"/>
                  </a:cubicBezTo>
                  <a:cubicBezTo>
                    <a:pt x="86167" y="60962"/>
                    <a:pt x="85870" y="60883"/>
                    <a:pt x="85553" y="60803"/>
                  </a:cubicBezTo>
                  <a:lnTo>
                    <a:pt x="85096" y="60684"/>
                  </a:lnTo>
                  <a:lnTo>
                    <a:pt x="84858" y="60605"/>
                  </a:lnTo>
                  <a:lnTo>
                    <a:pt x="84462" y="60486"/>
                  </a:lnTo>
                  <a:lnTo>
                    <a:pt x="84462" y="60486"/>
                  </a:lnTo>
                  <a:cubicBezTo>
                    <a:pt x="84501" y="60605"/>
                    <a:pt x="84541" y="60744"/>
                    <a:pt x="84561" y="60883"/>
                  </a:cubicBezTo>
                  <a:lnTo>
                    <a:pt x="84601" y="61002"/>
                  </a:lnTo>
                  <a:cubicBezTo>
                    <a:pt x="84601" y="61041"/>
                    <a:pt x="84620" y="61081"/>
                    <a:pt x="84620" y="61121"/>
                  </a:cubicBezTo>
                  <a:lnTo>
                    <a:pt x="84700" y="61557"/>
                  </a:lnTo>
                  <a:cubicBezTo>
                    <a:pt x="84720" y="61854"/>
                    <a:pt x="84779" y="62152"/>
                    <a:pt x="84799" y="62449"/>
                  </a:cubicBezTo>
                  <a:cubicBezTo>
                    <a:pt x="84858" y="63064"/>
                    <a:pt x="84858" y="63659"/>
                    <a:pt x="84858" y="64234"/>
                  </a:cubicBezTo>
                  <a:cubicBezTo>
                    <a:pt x="84858" y="65424"/>
                    <a:pt x="84700" y="66574"/>
                    <a:pt x="84521" y="67685"/>
                  </a:cubicBezTo>
                  <a:cubicBezTo>
                    <a:pt x="84402" y="68240"/>
                    <a:pt x="84283" y="68795"/>
                    <a:pt x="84145" y="69351"/>
                  </a:cubicBezTo>
                  <a:cubicBezTo>
                    <a:pt x="83986" y="69886"/>
                    <a:pt x="83847" y="70422"/>
                    <a:pt x="83649" y="70937"/>
                  </a:cubicBezTo>
                  <a:cubicBezTo>
                    <a:pt x="83450" y="71453"/>
                    <a:pt x="83272" y="71968"/>
                    <a:pt x="83074" y="72464"/>
                  </a:cubicBezTo>
                  <a:cubicBezTo>
                    <a:pt x="82836" y="72960"/>
                    <a:pt x="82617" y="73436"/>
                    <a:pt x="82380" y="73912"/>
                  </a:cubicBezTo>
                  <a:cubicBezTo>
                    <a:pt x="82280" y="74170"/>
                    <a:pt x="82122" y="74388"/>
                    <a:pt x="82003" y="74606"/>
                  </a:cubicBezTo>
                  <a:cubicBezTo>
                    <a:pt x="81864" y="74844"/>
                    <a:pt x="81745" y="75062"/>
                    <a:pt x="81606" y="75300"/>
                  </a:cubicBezTo>
                  <a:cubicBezTo>
                    <a:pt x="81467" y="75518"/>
                    <a:pt x="81368" y="75756"/>
                    <a:pt x="81209" y="75974"/>
                  </a:cubicBezTo>
                  <a:cubicBezTo>
                    <a:pt x="81071" y="76192"/>
                    <a:pt x="80912" y="76391"/>
                    <a:pt x="80773" y="76609"/>
                  </a:cubicBezTo>
                  <a:cubicBezTo>
                    <a:pt x="80634" y="76827"/>
                    <a:pt x="80496" y="77025"/>
                    <a:pt x="80337" y="77244"/>
                  </a:cubicBezTo>
                  <a:cubicBezTo>
                    <a:pt x="80198" y="77462"/>
                    <a:pt x="80059" y="77660"/>
                    <a:pt x="79901" y="77858"/>
                  </a:cubicBezTo>
                  <a:cubicBezTo>
                    <a:pt x="79583" y="78255"/>
                    <a:pt x="79266" y="78652"/>
                    <a:pt x="78969" y="79028"/>
                  </a:cubicBezTo>
                  <a:cubicBezTo>
                    <a:pt x="77699" y="80575"/>
                    <a:pt x="76291" y="81884"/>
                    <a:pt x="74804" y="82995"/>
                  </a:cubicBezTo>
                  <a:cubicBezTo>
                    <a:pt x="73297" y="84105"/>
                    <a:pt x="71730" y="84998"/>
                    <a:pt x="70144" y="85711"/>
                  </a:cubicBezTo>
                  <a:cubicBezTo>
                    <a:pt x="68557" y="86425"/>
                    <a:pt x="66951" y="86981"/>
                    <a:pt x="65384" y="87397"/>
                  </a:cubicBezTo>
                  <a:cubicBezTo>
                    <a:pt x="63798" y="87814"/>
                    <a:pt x="62231" y="88111"/>
                    <a:pt x="60704" y="88290"/>
                  </a:cubicBezTo>
                  <a:cubicBezTo>
                    <a:pt x="59930" y="88389"/>
                    <a:pt x="59177" y="88468"/>
                    <a:pt x="58423" y="88508"/>
                  </a:cubicBezTo>
                  <a:cubicBezTo>
                    <a:pt x="58046" y="88528"/>
                    <a:pt x="57670" y="88528"/>
                    <a:pt x="57313" y="88547"/>
                  </a:cubicBezTo>
                  <a:lnTo>
                    <a:pt x="56321" y="88547"/>
                  </a:lnTo>
                  <a:lnTo>
                    <a:pt x="56103" y="88528"/>
                  </a:lnTo>
                  <a:lnTo>
                    <a:pt x="56143" y="88984"/>
                  </a:lnTo>
                  <a:lnTo>
                    <a:pt x="56182" y="89321"/>
                  </a:lnTo>
                  <a:cubicBezTo>
                    <a:pt x="56202" y="89559"/>
                    <a:pt x="56222" y="89797"/>
                    <a:pt x="56242" y="90015"/>
                  </a:cubicBezTo>
                  <a:cubicBezTo>
                    <a:pt x="56281" y="90471"/>
                    <a:pt x="56301" y="90927"/>
                    <a:pt x="56321" y="91383"/>
                  </a:cubicBezTo>
                  <a:cubicBezTo>
                    <a:pt x="56381" y="92295"/>
                    <a:pt x="56400" y="93188"/>
                    <a:pt x="56420" y="94080"/>
                  </a:cubicBezTo>
                  <a:cubicBezTo>
                    <a:pt x="56440" y="95865"/>
                    <a:pt x="56400" y="97590"/>
                    <a:pt x="56321" y="99296"/>
                  </a:cubicBezTo>
                  <a:cubicBezTo>
                    <a:pt x="56123" y="102687"/>
                    <a:pt x="55746" y="105900"/>
                    <a:pt x="55171" y="108934"/>
                  </a:cubicBezTo>
                  <a:cubicBezTo>
                    <a:pt x="55032" y="109707"/>
                    <a:pt x="54854" y="110441"/>
                    <a:pt x="54695" y="111175"/>
                  </a:cubicBezTo>
                  <a:cubicBezTo>
                    <a:pt x="54516" y="111909"/>
                    <a:pt x="54358" y="112642"/>
                    <a:pt x="54159" y="113336"/>
                  </a:cubicBezTo>
                  <a:cubicBezTo>
                    <a:pt x="53803" y="114764"/>
                    <a:pt x="53346" y="116133"/>
                    <a:pt x="52910" y="117442"/>
                  </a:cubicBezTo>
                  <a:cubicBezTo>
                    <a:pt x="51978" y="120079"/>
                    <a:pt x="50887" y="122479"/>
                    <a:pt x="49678" y="124680"/>
                  </a:cubicBezTo>
                  <a:cubicBezTo>
                    <a:pt x="49083" y="125771"/>
                    <a:pt x="48408" y="126782"/>
                    <a:pt x="47714" y="127734"/>
                  </a:cubicBezTo>
                  <a:cubicBezTo>
                    <a:pt x="47536" y="127972"/>
                    <a:pt x="47338" y="128190"/>
                    <a:pt x="47159" y="128408"/>
                  </a:cubicBezTo>
                  <a:cubicBezTo>
                    <a:pt x="46961" y="128626"/>
                    <a:pt x="46802" y="128864"/>
                    <a:pt x="46604" y="129082"/>
                  </a:cubicBezTo>
                  <a:cubicBezTo>
                    <a:pt x="46405" y="129281"/>
                    <a:pt x="46207" y="129479"/>
                    <a:pt x="46009" y="129697"/>
                  </a:cubicBezTo>
                  <a:lnTo>
                    <a:pt x="45711" y="129995"/>
                  </a:lnTo>
                  <a:lnTo>
                    <a:pt x="45414" y="130272"/>
                  </a:lnTo>
                  <a:cubicBezTo>
                    <a:pt x="43808" y="131819"/>
                    <a:pt x="42082" y="133009"/>
                    <a:pt x="40357" y="133981"/>
                  </a:cubicBezTo>
                  <a:cubicBezTo>
                    <a:pt x="38651" y="134933"/>
                    <a:pt x="36946" y="135666"/>
                    <a:pt x="35340" y="136222"/>
                  </a:cubicBezTo>
                  <a:cubicBezTo>
                    <a:pt x="33713" y="136797"/>
                    <a:pt x="32186" y="137213"/>
                    <a:pt x="30739" y="137531"/>
                  </a:cubicBezTo>
                  <a:cubicBezTo>
                    <a:pt x="27843" y="138165"/>
                    <a:pt x="25364" y="138443"/>
                    <a:pt x="23302" y="138601"/>
                  </a:cubicBezTo>
                  <a:cubicBezTo>
                    <a:pt x="21805" y="138702"/>
                    <a:pt x="20528" y="138730"/>
                    <a:pt x="19447" y="138730"/>
                  </a:cubicBezTo>
                  <a:cubicBezTo>
                    <a:pt x="19038" y="138730"/>
                    <a:pt x="18658" y="138726"/>
                    <a:pt x="18304" y="138720"/>
                  </a:cubicBezTo>
                  <a:cubicBezTo>
                    <a:pt x="17015" y="138701"/>
                    <a:pt x="16103" y="138661"/>
                    <a:pt x="15508" y="138601"/>
                  </a:cubicBezTo>
                  <a:cubicBezTo>
                    <a:pt x="15211" y="138582"/>
                    <a:pt x="14993" y="138562"/>
                    <a:pt x="14854" y="138562"/>
                  </a:cubicBezTo>
                  <a:cubicBezTo>
                    <a:pt x="14715" y="138542"/>
                    <a:pt x="14636" y="138542"/>
                    <a:pt x="14636" y="138542"/>
                  </a:cubicBezTo>
                  <a:cubicBezTo>
                    <a:pt x="14636" y="138542"/>
                    <a:pt x="15726" y="138720"/>
                    <a:pt x="18304" y="138780"/>
                  </a:cubicBezTo>
                  <a:cubicBezTo>
                    <a:pt x="18678" y="138786"/>
                    <a:pt x="19082" y="138790"/>
                    <a:pt x="19517" y="138790"/>
                  </a:cubicBezTo>
                  <a:cubicBezTo>
                    <a:pt x="20584" y="138790"/>
                    <a:pt x="21843" y="138765"/>
                    <a:pt x="23322" y="138681"/>
                  </a:cubicBezTo>
                  <a:cubicBezTo>
                    <a:pt x="25384" y="138542"/>
                    <a:pt x="27863" y="138264"/>
                    <a:pt x="30758" y="137630"/>
                  </a:cubicBezTo>
                  <a:cubicBezTo>
                    <a:pt x="32206" y="137312"/>
                    <a:pt x="33753" y="136896"/>
                    <a:pt x="35379" y="136341"/>
                  </a:cubicBezTo>
                  <a:cubicBezTo>
                    <a:pt x="37005" y="135766"/>
                    <a:pt x="38711" y="135052"/>
                    <a:pt x="40416" y="134100"/>
                  </a:cubicBezTo>
                  <a:cubicBezTo>
                    <a:pt x="42142" y="133128"/>
                    <a:pt x="43887" y="131918"/>
                    <a:pt x="45513" y="130391"/>
                  </a:cubicBezTo>
                  <a:lnTo>
                    <a:pt x="45810" y="130094"/>
                  </a:lnTo>
                  <a:lnTo>
                    <a:pt x="46108" y="129796"/>
                  </a:lnTo>
                  <a:cubicBezTo>
                    <a:pt x="46306" y="129578"/>
                    <a:pt x="46505" y="129380"/>
                    <a:pt x="46703" y="129162"/>
                  </a:cubicBezTo>
                  <a:cubicBezTo>
                    <a:pt x="46901" y="128963"/>
                    <a:pt x="47080" y="128725"/>
                    <a:pt x="47258" y="128507"/>
                  </a:cubicBezTo>
                  <a:cubicBezTo>
                    <a:pt x="47456" y="128269"/>
                    <a:pt x="47655" y="128051"/>
                    <a:pt x="47833" y="127813"/>
                  </a:cubicBezTo>
                  <a:cubicBezTo>
                    <a:pt x="48527" y="126881"/>
                    <a:pt x="49221" y="125850"/>
                    <a:pt x="49816" y="124739"/>
                  </a:cubicBezTo>
                  <a:cubicBezTo>
                    <a:pt x="51026" y="122558"/>
                    <a:pt x="52117" y="120139"/>
                    <a:pt x="53049" y="117501"/>
                  </a:cubicBezTo>
                  <a:cubicBezTo>
                    <a:pt x="53505" y="116172"/>
                    <a:pt x="53941" y="114804"/>
                    <a:pt x="54318" y="113376"/>
                  </a:cubicBezTo>
                  <a:cubicBezTo>
                    <a:pt x="54516" y="112682"/>
                    <a:pt x="54675" y="111948"/>
                    <a:pt x="54854" y="111214"/>
                  </a:cubicBezTo>
                  <a:cubicBezTo>
                    <a:pt x="55012" y="110481"/>
                    <a:pt x="55191" y="109727"/>
                    <a:pt x="55330" y="108974"/>
                  </a:cubicBezTo>
                  <a:cubicBezTo>
                    <a:pt x="55924" y="105939"/>
                    <a:pt x="56301" y="102707"/>
                    <a:pt x="56500" y="99316"/>
                  </a:cubicBezTo>
                  <a:cubicBezTo>
                    <a:pt x="56599" y="97610"/>
                    <a:pt x="56619" y="95865"/>
                    <a:pt x="56599" y="94080"/>
                  </a:cubicBezTo>
                  <a:cubicBezTo>
                    <a:pt x="56599" y="93188"/>
                    <a:pt x="56559" y="92295"/>
                    <a:pt x="56519" y="91383"/>
                  </a:cubicBezTo>
                  <a:cubicBezTo>
                    <a:pt x="56500" y="90927"/>
                    <a:pt x="56460" y="90471"/>
                    <a:pt x="56420" y="90015"/>
                  </a:cubicBezTo>
                  <a:cubicBezTo>
                    <a:pt x="56400" y="89777"/>
                    <a:pt x="56381" y="89539"/>
                    <a:pt x="56361" y="89321"/>
                  </a:cubicBezTo>
                  <a:lnTo>
                    <a:pt x="56301" y="88726"/>
                  </a:lnTo>
                  <a:lnTo>
                    <a:pt x="57313" y="88726"/>
                  </a:lnTo>
                  <a:cubicBezTo>
                    <a:pt x="57689" y="88726"/>
                    <a:pt x="58066" y="88706"/>
                    <a:pt x="58443" y="88686"/>
                  </a:cubicBezTo>
                  <a:cubicBezTo>
                    <a:pt x="59197" y="88647"/>
                    <a:pt x="59950" y="88587"/>
                    <a:pt x="60724" y="88488"/>
                  </a:cubicBezTo>
                  <a:cubicBezTo>
                    <a:pt x="62271" y="88309"/>
                    <a:pt x="63837" y="88012"/>
                    <a:pt x="65424" y="87595"/>
                  </a:cubicBezTo>
                  <a:cubicBezTo>
                    <a:pt x="67030" y="87159"/>
                    <a:pt x="68636" y="86604"/>
                    <a:pt x="70223" y="85890"/>
                  </a:cubicBezTo>
                  <a:cubicBezTo>
                    <a:pt x="71829" y="85176"/>
                    <a:pt x="73416" y="84284"/>
                    <a:pt x="74923" y="83153"/>
                  </a:cubicBezTo>
                  <a:cubicBezTo>
                    <a:pt x="76430" y="82043"/>
                    <a:pt x="77858" y="80714"/>
                    <a:pt x="79127" y="79167"/>
                  </a:cubicBezTo>
                  <a:cubicBezTo>
                    <a:pt x="79444" y="78771"/>
                    <a:pt x="79762" y="78394"/>
                    <a:pt x="80079" y="77997"/>
                  </a:cubicBezTo>
                  <a:cubicBezTo>
                    <a:pt x="80238" y="77799"/>
                    <a:pt x="80377" y="77581"/>
                    <a:pt x="80515" y="77363"/>
                  </a:cubicBezTo>
                  <a:cubicBezTo>
                    <a:pt x="80674" y="77144"/>
                    <a:pt x="80813" y="76946"/>
                    <a:pt x="80952" y="76728"/>
                  </a:cubicBezTo>
                  <a:cubicBezTo>
                    <a:pt x="81110" y="76510"/>
                    <a:pt x="81249" y="76292"/>
                    <a:pt x="81388" y="76073"/>
                  </a:cubicBezTo>
                  <a:cubicBezTo>
                    <a:pt x="81547" y="75875"/>
                    <a:pt x="81666" y="75637"/>
                    <a:pt x="81785" y="75399"/>
                  </a:cubicBezTo>
                  <a:cubicBezTo>
                    <a:pt x="81923" y="75181"/>
                    <a:pt x="82062" y="74943"/>
                    <a:pt x="82181" y="74725"/>
                  </a:cubicBezTo>
                  <a:cubicBezTo>
                    <a:pt x="82320" y="74487"/>
                    <a:pt x="82459" y="74269"/>
                    <a:pt x="82578" y="74011"/>
                  </a:cubicBezTo>
                  <a:cubicBezTo>
                    <a:pt x="82796" y="73535"/>
                    <a:pt x="83034" y="73039"/>
                    <a:pt x="83272" y="72544"/>
                  </a:cubicBezTo>
                  <a:cubicBezTo>
                    <a:pt x="83470" y="72048"/>
                    <a:pt x="83669" y="71532"/>
                    <a:pt x="83867" y="70997"/>
                  </a:cubicBezTo>
                  <a:cubicBezTo>
                    <a:pt x="84045" y="70481"/>
                    <a:pt x="84204" y="69946"/>
                    <a:pt x="84363" y="69410"/>
                  </a:cubicBezTo>
                  <a:cubicBezTo>
                    <a:pt x="84501" y="68855"/>
                    <a:pt x="84620" y="68300"/>
                    <a:pt x="84739" y="67725"/>
                  </a:cubicBezTo>
                  <a:cubicBezTo>
                    <a:pt x="84938" y="66594"/>
                    <a:pt x="85096" y="65444"/>
                    <a:pt x="85096" y="64234"/>
                  </a:cubicBezTo>
                  <a:cubicBezTo>
                    <a:pt x="85096" y="63639"/>
                    <a:pt x="85077" y="63044"/>
                    <a:pt x="85017" y="62430"/>
                  </a:cubicBezTo>
                  <a:cubicBezTo>
                    <a:pt x="84997" y="62132"/>
                    <a:pt x="84958" y="61835"/>
                    <a:pt x="84918" y="61537"/>
                  </a:cubicBezTo>
                  <a:lnTo>
                    <a:pt x="84839" y="61081"/>
                  </a:lnTo>
                  <a:cubicBezTo>
                    <a:pt x="84839" y="61041"/>
                    <a:pt x="84819" y="61002"/>
                    <a:pt x="84819" y="60962"/>
                  </a:cubicBezTo>
                  <a:lnTo>
                    <a:pt x="84799" y="60863"/>
                  </a:lnTo>
                  <a:lnTo>
                    <a:pt x="84779" y="60803"/>
                  </a:lnTo>
                  <a:lnTo>
                    <a:pt x="84779" y="60803"/>
                  </a:lnTo>
                  <a:lnTo>
                    <a:pt x="85057" y="60883"/>
                  </a:lnTo>
                  <a:lnTo>
                    <a:pt x="85513" y="61022"/>
                  </a:lnTo>
                  <a:cubicBezTo>
                    <a:pt x="85810" y="61101"/>
                    <a:pt x="86128" y="61160"/>
                    <a:pt x="86425" y="61240"/>
                  </a:cubicBezTo>
                  <a:cubicBezTo>
                    <a:pt x="87060" y="61379"/>
                    <a:pt x="87674" y="61498"/>
                    <a:pt x="88309" y="61616"/>
                  </a:cubicBezTo>
                  <a:cubicBezTo>
                    <a:pt x="89598" y="61815"/>
                    <a:pt x="90887" y="61954"/>
                    <a:pt x="92216" y="61993"/>
                  </a:cubicBezTo>
                  <a:cubicBezTo>
                    <a:pt x="92570" y="62007"/>
                    <a:pt x="92927" y="62013"/>
                    <a:pt x="93285" y="62013"/>
                  </a:cubicBezTo>
                  <a:cubicBezTo>
                    <a:pt x="95593" y="62013"/>
                    <a:pt x="97970" y="61728"/>
                    <a:pt x="100287" y="61041"/>
                  </a:cubicBezTo>
                  <a:cubicBezTo>
                    <a:pt x="100446" y="61002"/>
                    <a:pt x="100624" y="60942"/>
                    <a:pt x="100783" y="60903"/>
                  </a:cubicBezTo>
                  <a:lnTo>
                    <a:pt x="101279" y="60724"/>
                  </a:lnTo>
                  <a:cubicBezTo>
                    <a:pt x="101616" y="60605"/>
                    <a:pt x="101953" y="60486"/>
                    <a:pt x="102270" y="60347"/>
                  </a:cubicBezTo>
                  <a:cubicBezTo>
                    <a:pt x="102905" y="60050"/>
                    <a:pt x="103579" y="59792"/>
                    <a:pt x="104194" y="59435"/>
                  </a:cubicBezTo>
                  <a:lnTo>
                    <a:pt x="104670" y="59157"/>
                  </a:lnTo>
                  <a:cubicBezTo>
                    <a:pt x="104829" y="59078"/>
                    <a:pt x="104987" y="58999"/>
                    <a:pt x="105126" y="58900"/>
                  </a:cubicBezTo>
                  <a:cubicBezTo>
                    <a:pt x="105424" y="58701"/>
                    <a:pt x="105721" y="58503"/>
                    <a:pt x="106038" y="58285"/>
                  </a:cubicBezTo>
                  <a:cubicBezTo>
                    <a:pt x="106633" y="57888"/>
                    <a:pt x="107189" y="57432"/>
                    <a:pt x="107764" y="56956"/>
                  </a:cubicBezTo>
                  <a:cubicBezTo>
                    <a:pt x="108299" y="56460"/>
                    <a:pt x="108835" y="55965"/>
                    <a:pt x="109330" y="55389"/>
                  </a:cubicBezTo>
                  <a:cubicBezTo>
                    <a:pt x="109588" y="55132"/>
                    <a:pt x="109806" y="54834"/>
                    <a:pt x="110044" y="54537"/>
                  </a:cubicBezTo>
                  <a:cubicBezTo>
                    <a:pt x="110282" y="54239"/>
                    <a:pt x="110500" y="53942"/>
                    <a:pt x="110719" y="53625"/>
                  </a:cubicBezTo>
                  <a:cubicBezTo>
                    <a:pt x="111571" y="52395"/>
                    <a:pt x="112226" y="51007"/>
                    <a:pt x="112801" y="49579"/>
                  </a:cubicBezTo>
                  <a:cubicBezTo>
                    <a:pt x="113911" y="46723"/>
                    <a:pt x="114625" y="43649"/>
                    <a:pt x="116192" y="40853"/>
                  </a:cubicBezTo>
                  <a:cubicBezTo>
                    <a:pt x="116946" y="39445"/>
                    <a:pt x="117917" y="38156"/>
                    <a:pt x="119048" y="36986"/>
                  </a:cubicBezTo>
                  <a:cubicBezTo>
                    <a:pt x="119623" y="36391"/>
                    <a:pt x="120238" y="35856"/>
                    <a:pt x="120872" y="35340"/>
                  </a:cubicBezTo>
                  <a:cubicBezTo>
                    <a:pt x="121189" y="35082"/>
                    <a:pt x="121546" y="34844"/>
                    <a:pt x="121864" y="34586"/>
                  </a:cubicBezTo>
                  <a:cubicBezTo>
                    <a:pt x="122201" y="34349"/>
                    <a:pt x="122558" y="34130"/>
                    <a:pt x="122895" y="33892"/>
                  </a:cubicBezTo>
                  <a:cubicBezTo>
                    <a:pt x="124303" y="33000"/>
                    <a:pt x="125830" y="32246"/>
                    <a:pt x="127417" y="31592"/>
                  </a:cubicBezTo>
                  <a:cubicBezTo>
                    <a:pt x="129003" y="30977"/>
                    <a:pt x="130649" y="30462"/>
                    <a:pt x="132355" y="30065"/>
                  </a:cubicBezTo>
                  <a:cubicBezTo>
                    <a:pt x="135746" y="29252"/>
                    <a:pt x="139315" y="28835"/>
                    <a:pt x="142944" y="28597"/>
                  </a:cubicBezTo>
                  <a:cubicBezTo>
                    <a:pt x="146593" y="28359"/>
                    <a:pt x="150322" y="28280"/>
                    <a:pt x="154129" y="28260"/>
                  </a:cubicBezTo>
                  <a:cubicBezTo>
                    <a:pt x="155399" y="28254"/>
                    <a:pt x="156679" y="28249"/>
                    <a:pt x="157969" y="28249"/>
                  </a:cubicBezTo>
                  <a:cubicBezTo>
                    <a:pt x="160548" y="28249"/>
                    <a:pt x="163166" y="28267"/>
                    <a:pt x="165810" y="28320"/>
                  </a:cubicBezTo>
                  <a:cubicBezTo>
                    <a:pt x="169756" y="28419"/>
                    <a:pt x="173802" y="28597"/>
                    <a:pt x="177907" y="29133"/>
                  </a:cubicBezTo>
                  <a:cubicBezTo>
                    <a:pt x="179930" y="29430"/>
                    <a:pt x="181992" y="29787"/>
                    <a:pt x="184015" y="30323"/>
                  </a:cubicBezTo>
                  <a:cubicBezTo>
                    <a:pt x="186038" y="30858"/>
                    <a:pt x="188041" y="31572"/>
                    <a:pt x="189965" y="32484"/>
                  </a:cubicBezTo>
                  <a:cubicBezTo>
                    <a:pt x="190441" y="32742"/>
                    <a:pt x="190917" y="32980"/>
                    <a:pt x="191392" y="33238"/>
                  </a:cubicBezTo>
                  <a:cubicBezTo>
                    <a:pt x="191849" y="33516"/>
                    <a:pt x="192305" y="33793"/>
                    <a:pt x="192761" y="34091"/>
                  </a:cubicBezTo>
                  <a:cubicBezTo>
                    <a:pt x="193673" y="34666"/>
                    <a:pt x="194546" y="35300"/>
                    <a:pt x="195359" y="36034"/>
                  </a:cubicBezTo>
                  <a:cubicBezTo>
                    <a:pt x="197005" y="37442"/>
                    <a:pt x="198393" y="39187"/>
                    <a:pt x="199424" y="41151"/>
                  </a:cubicBezTo>
                  <a:cubicBezTo>
                    <a:pt x="200475" y="43094"/>
                    <a:pt x="201150" y="45256"/>
                    <a:pt x="201863" y="47397"/>
                  </a:cubicBezTo>
                  <a:cubicBezTo>
                    <a:pt x="202220" y="48468"/>
                    <a:pt x="202597" y="49559"/>
                    <a:pt x="203073" y="50610"/>
                  </a:cubicBezTo>
                  <a:cubicBezTo>
                    <a:pt x="203529" y="51661"/>
                    <a:pt x="204085" y="52692"/>
                    <a:pt x="204739" y="53664"/>
                  </a:cubicBezTo>
                  <a:cubicBezTo>
                    <a:pt x="207377" y="57511"/>
                    <a:pt x="211620" y="60288"/>
                    <a:pt x="216301" y="61379"/>
                  </a:cubicBezTo>
                  <a:cubicBezTo>
                    <a:pt x="218201" y="61826"/>
                    <a:pt x="220152" y="62028"/>
                    <a:pt x="222124" y="62028"/>
                  </a:cubicBezTo>
                  <a:cubicBezTo>
                    <a:pt x="222601" y="62028"/>
                    <a:pt x="223080" y="62016"/>
                    <a:pt x="223559" y="61993"/>
                  </a:cubicBezTo>
                  <a:cubicBezTo>
                    <a:pt x="224769" y="61934"/>
                    <a:pt x="225998" y="61815"/>
                    <a:pt x="227228" y="61616"/>
                  </a:cubicBezTo>
                  <a:cubicBezTo>
                    <a:pt x="227843" y="61517"/>
                    <a:pt x="228437" y="61398"/>
                    <a:pt x="229052" y="61260"/>
                  </a:cubicBezTo>
                  <a:cubicBezTo>
                    <a:pt x="229350" y="61180"/>
                    <a:pt x="229647" y="61121"/>
                    <a:pt x="229964" y="61041"/>
                  </a:cubicBezTo>
                  <a:lnTo>
                    <a:pt x="230401" y="60903"/>
                  </a:lnTo>
                  <a:lnTo>
                    <a:pt x="230619" y="60843"/>
                  </a:lnTo>
                  <a:lnTo>
                    <a:pt x="230599" y="60942"/>
                  </a:lnTo>
                  <a:cubicBezTo>
                    <a:pt x="230579" y="61061"/>
                    <a:pt x="230559" y="61160"/>
                    <a:pt x="230540" y="61279"/>
                  </a:cubicBezTo>
                  <a:cubicBezTo>
                    <a:pt x="230500" y="61498"/>
                    <a:pt x="230480" y="61716"/>
                    <a:pt x="230440" y="61954"/>
                  </a:cubicBezTo>
                  <a:cubicBezTo>
                    <a:pt x="230401" y="62172"/>
                    <a:pt x="230401" y="62390"/>
                    <a:pt x="230381" y="62628"/>
                  </a:cubicBezTo>
                  <a:cubicBezTo>
                    <a:pt x="230361" y="62846"/>
                    <a:pt x="230341" y="63084"/>
                    <a:pt x="230341" y="63302"/>
                  </a:cubicBezTo>
                  <a:lnTo>
                    <a:pt x="230321" y="63976"/>
                  </a:lnTo>
                  <a:cubicBezTo>
                    <a:pt x="230321" y="64214"/>
                    <a:pt x="230321" y="64433"/>
                    <a:pt x="230341" y="64671"/>
                  </a:cubicBezTo>
                  <a:cubicBezTo>
                    <a:pt x="230341" y="65127"/>
                    <a:pt x="230381" y="65563"/>
                    <a:pt x="230421" y="66019"/>
                  </a:cubicBezTo>
                  <a:cubicBezTo>
                    <a:pt x="230619" y="67844"/>
                    <a:pt x="231055" y="69648"/>
                    <a:pt x="231690" y="71373"/>
                  </a:cubicBezTo>
                  <a:cubicBezTo>
                    <a:pt x="231848" y="71810"/>
                    <a:pt x="232007" y="72246"/>
                    <a:pt x="232186" y="72682"/>
                  </a:cubicBezTo>
                  <a:cubicBezTo>
                    <a:pt x="232384" y="73099"/>
                    <a:pt x="232582" y="73515"/>
                    <a:pt x="232800" y="73932"/>
                  </a:cubicBezTo>
                  <a:cubicBezTo>
                    <a:pt x="232840" y="74031"/>
                    <a:pt x="232880" y="74150"/>
                    <a:pt x="232939" y="74249"/>
                  </a:cubicBezTo>
                  <a:lnTo>
                    <a:pt x="233118" y="74546"/>
                  </a:lnTo>
                  <a:lnTo>
                    <a:pt x="233455" y="75161"/>
                  </a:lnTo>
                  <a:cubicBezTo>
                    <a:pt x="233693" y="75558"/>
                    <a:pt x="233911" y="75994"/>
                    <a:pt x="234189" y="76371"/>
                  </a:cubicBezTo>
                  <a:cubicBezTo>
                    <a:pt x="234446" y="76748"/>
                    <a:pt x="234724" y="77144"/>
                    <a:pt x="234982" y="77541"/>
                  </a:cubicBezTo>
                  <a:cubicBezTo>
                    <a:pt x="235061" y="77620"/>
                    <a:pt x="235121" y="77719"/>
                    <a:pt x="235180" y="77819"/>
                  </a:cubicBezTo>
                  <a:lnTo>
                    <a:pt x="235398" y="78096"/>
                  </a:lnTo>
                  <a:lnTo>
                    <a:pt x="235854" y="78652"/>
                  </a:lnTo>
                  <a:cubicBezTo>
                    <a:pt x="236152" y="79009"/>
                    <a:pt x="236429" y="79385"/>
                    <a:pt x="236747" y="79762"/>
                  </a:cubicBezTo>
                  <a:lnTo>
                    <a:pt x="237223" y="80278"/>
                  </a:lnTo>
                  <a:lnTo>
                    <a:pt x="237461" y="80536"/>
                  </a:lnTo>
                  <a:lnTo>
                    <a:pt x="237719" y="80793"/>
                  </a:lnTo>
                  <a:cubicBezTo>
                    <a:pt x="240396" y="83510"/>
                    <a:pt x="243807" y="85553"/>
                    <a:pt x="247495" y="86862"/>
                  </a:cubicBezTo>
                  <a:cubicBezTo>
                    <a:pt x="249360" y="87516"/>
                    <a:pt x="251283" y="88012"/>
                    <a:pt x="253246" y="88329"/>
                  </a:cubicBezTo>
                  <a:cubicBezTo>
                    <a:pt x="254218" y="88488"/>
                    <a:pt x="255210" y="88607"/>
                    <a:pt x="256221" y="88686"/>
                  </a:cubicBezTo>
                  <a:cubicBezTo>
                    <a:pt x="256717" y="88726"/>
                    <a:pt x="257213" y="88746"/>
                    <a:pt x="257709" y="88765"/>
                  </a:cubicBezTo>
                  <a:cubicBezTo>
                    <a:pt x="257966" y="88765"/>
                    <a:pt x="258224" y="88785"/>
                    <a:pt x="258482" y="88785"/>
                  </a:cubicBezTo>
                  <a:lnTo>
                    <a:pt x="258859" y="88785"/>
                  </a:lnTo>
                  <a:lnTo>
                    <a:pt x="259057" y="88765"/>
                  </a:lnTo>
                  <a:lnTo>
                    <a:pt x="259017" y="89182"/>
                  </a:lnTo>
                  <a:lnTo>
                    <a:pt x="258978" y="89777"/>
                  </a:lnTo>
                  <a:cubicBezTo>
                    <a:pt x="258938" y="90174"/>
                    <a:pt x="258918" y="90570"/>
                    <a:pt x="258898" y="90947"/>
                  </a:cubicBezTo>
                  <a:cubicBezTo>
                    <a:pt x="258839" y="91740"/>
                    <a:pt x="258819" y="92533"/>
                    <a:pt x="258799" y="93327"/>
                  </a:cubicBezTo>
                  <a:cubicBezTo>
                    <a:pt x="258760" y="94893"/>
                    <a:pt x="258760" y="96500"/>
                    <a:pt x="258819" y="98086"/>
                  </a:cubicBezTo>
                  <a:cubicBezTo>
                    <a:pt x="258938" y="101279"/>
                    <a:pt x="259275" y="104512"/>
                    <a:pt x="259811" y="107724"/>
                  </a:cubicBezTo>
                  <a:cubicBezTo>
                    <a:pt x="260366" y="110937"/>
                    <a:pt x="261139" y="114150"/>
                    <a:pt x="262250" y="117303"/>
                  </a:cubicBezTo>
                  <a:cubicBezTo>
                    <a:pt x="263341" y="120436"/>
                    <a:pt x="264749" y="123510"/>
                    <a:pt x="266514" y="126425"/>
                  </a:cubicBezTo>
                  <a:cubicBezTo>
                    <a:pt x="268378" y="129281"/>
                    <a:pt x="270936" y="131700"/>
                    <a:pt x="273891" y="133525"/>
                  </a:cubicBezTo>
                  <a:cubicBezTo>
                    <a:pt x="275358" y="134437"/>
                    <a:pt x="276925" y="135210"/>
                    <a:pt x="278551" y="135865"/>
                  </a:cubicBezTo>
                  <a:cubicBezTo>
                    <a:pt x="278968" y="136043"/>
                    <a:pt x="279384" y="136182"/>
                    <a:pt x="279781" y="136341"/>
                  </a:cubicBezTo>
                  <a:cubicBezTo>
                    <a:pt x="280197" y="136480"/>
                    <a:pt x="280614" y="136618"/>
                    <a:pt x="281030" y="136757"/>
                  </a:cubicBezTo>
                  <a:cubicBezTo>
                    <a:pt x="281863" y="137035"/>
                    <a:pt x="282716" y="137233"/>
                    <a:pt x="283569" y="137471"/>
                  </a:cubicBezTo>
                  <a:cubicBezTo>
                    <a:pt x="286999" y="138304"/>
                    <a:pt x="290549" y="138760"/>
                    <a:pt x="294139" y="138879"/>
                  </a:cubicBezTo>
                  <a:cubicBezTo>
                    <a:pt x="294786" y="138900"/>
                    <a:pt x="295434" y="138912"/>
                    <a:pt x="296082" y="138912"/>
                  </a:cubicBezTo>
                  <a:cubicBezTo>
                    <a:pt x="297239" y="138912"/>
                    <a:pt x="298396" y="138876"/>
                    <a:pt x="299553" y="138800"/>
                  </a:cubicBezTo>
                  <a:cubicBezTo>
                    <a:pt x="301357" y="138661"/>
                    <a:pt x="303162" y="138423"/>
                    <a:pt x="304967" y="138106"/>
                  </a:cubicBezTo>
                  <a:cubicBezTo>
                    <a:pt x="306771" y="137808"/>
                    <a:pt x="308556" y="137392"/>
                    <a:pt x="310341" y="136896"/>
                  </a:cubicBezTo>
                  <a:cubicBezTo>
                    <a:pt x="312106" y="136400"/>
                    <a:pt x="313871" y="135805"/>
                    <a:pt x="315576" y="135052"/>
                  </a:cubicBezTo>
                  <a:cubicBezTo>
                    <a:pt x="316013" y="134853"/>
                    <a:pt x="316429" y="134655"/>
                    <a:pt x="316846" y="134457"/>
                  </a:cubicBezTo>
                  <a:lnTo>
                    <a:pt x="317163" y="134278"/>
                  </a:lnTo>
                  <a:lnTo>
                    <a:pt x="317322" y="134199"/>
                  </a:lnTo>
                  <a:lnTo>
                    <a:pt x="317421" y="134139"/>
                  </a:lnTo>
                  <a:lnTo>
                    <a:pt x="317500" y="134100"/>
                  </a:lnTo>
                  <a:cubicBezTo>
                    <a:pt x="317520" y="134080"/>
                    <a:pt x="317500" y="134040"/>
                    <a:pt x="317520" y="134020"/>
                  </a:cubicBezTo>
                  <a:lnTo>
                    <a:pt x="317520" y="133267"/>
                  </a:lnTo>
                  <a:lnTo>
                    <a:pt x="317520" y="130471"/>
                  </a:lnTo>
                  <a:lnTo>
                    <a:pt x="317520" y="124839"/>
                  </a:lnTo>
                  <a:lnTo>
                    <a:pt x="317520" y="101795"/>
                  </a:lnTo>
                  <a:lnTo>
                    <a:pt x="317520" y="53446"/>
                  </a:lnTo>
                  <a:lnTo>
                    <a:pt x="31752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7" name="Google Shape;5167;p31"/>
          <p:cNvSpPr/>
          <p:nvPr/>
        </p:nvSpPr>
        <p:spPr>
          <a:xfrm>
            <a:off x="1934550" y="631950"/>
            <a:ext cx="5274900" cy="3879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5168" name="Google Shape;5168;p31"/>
          <p:cNvSpPr txBox="1"/>
          <p:nvPr>
            <p:ph type="title"/>
          </p:nvPr>
        </p:nvSpPr>
        <p:spPr>
          <a:xfrm>
            <a:off x="2460150" y="631025"/>
            <a:ext cx="4223700" cy="873000"/>
          </a:xfrm>
          <a:prstGeom prst="rect">
            <a:avLst/>
          </a:prstGeom>
        </p:spPr>
        <p:txBody>
          <a:bodyPr anchorCtr="0" anchor="t" bIns="91425" lIns="91425" spcFirstLastPara="1" rIns="91425" wrap="square" tIns="91425">
            <a:noAutofit/>
          </a:bodyPr>
          <a:lstStyle>
            <a:lvl1pPr lvl="0" rtl="0" algn="ctr">
              <a:lnSpc>
                <a:spcPct val="50000"/>
              </a:lnSpc>
              <a:spcBef>
                <a:spcPts val="0"/>
              </a:spcBef>
              <a:spcAft>
                <a:spcPts val="0"/>
              </a:spcAft>
              <a:buSzPts val="6000"/>
              <a:buNone/>
              <a:defRPr sz="11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169" name="Google Shape;5169;p31"/>
          <p:cNvSpPr txBox="1"/>
          <p:nvPr>
            <p:ph idx="1" type="subTitle"/>
          </p:nvPr>
        </p:nvSpPr>
        <p:spPr>
          <a:xfrm>
            <a:off x="2460150" y="1661738"/>
            <a:ext cx="4223700" cy="986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5170" name="Google Shape;5170;p31"/>
          <p:cNvSpPr txBox="1"/>
          <p:nvPr/>
        </p:nvSpPr>
        <p:spPr>
          <a:xfrm>
            <a:off x="2460150" y="3487250"/>
            <a:ext cx="4223700" cy="615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300"/>
              </a:spcBef>
              <a:spcAft>
                <a:spcPts val="0"/>
              </a:spcAft>
              <a:buNone/>
            </a:pPr>
            <a:r>
              <a:rPr lang="en" sz="900">
                <a:solidFill>
                  <a:schemeClr val="dk1"/>
                </a:solidFill>
                <a:latin typeface="Comfortaa"/>
                <a:ea typeface="Comfortaa"/>
                <a:cs typeface="Comfortaa"/>
                <a:sym typeface="Comfortaa"/>
              </a:rPr>
              <a:t>CREDITS: This presentation template was created by </a:t>
            </a:r>
            <a:r>
              <a:rPr b="1" lang="en" sz="900">
                <a:solidFill>
                  <a:schemeClr val="dk1"/>
                </a:solidFill>
                <a:uFill>
                  <a:noFill/>
                </a:uFill>
                <a:latin typeface="Comfortaa"/>
                <a:ea typeface="Comfortaa"/>
                <a:cs typeface="Comfortaa"/>
                <a:sym typeface="Comfortaa"/>
                <a:hlinkClick r:id="rId2">
                  <a:extLst>
                    <a:ext uri="{A12FA001-AC4F-418D-AE19-62706E023703}">
                      <ahyp:hlinkClr val="tx"/>
                    </a:ext>
                  </a:extLst>
                </a:hlinkClick>
              </a:rPr>
              <a:t>Slidesgo</a:t>
            </a:r>
            <a:r>
              <a:rPr lang="en" sz="900">
                <a:solidFill>
                  <a:schemeClr val="dk1"/>
                </a:solidFill>
                <a:latin typeface="Comfortaa"/>
                <a:ea typeface="Comfortaa"/>
                <a:cs typeface="Comfortaa"/>
                <a:sym typeface="Comfortaa"/>
              </a:rPr>
              <a:t>, and includes icons by </a:t>
            </a:r>
            <a:r>
              <a:rPr b="1" lang="en" sz="900">
                <a:solidFill>
                  <a:schemeClr val="dk1"/>
                </a:solidFill>
                <a:uFill>
                  <a:noFill/>
                </a:uFill>
                <a:latin typeface="Comfortaa"/>
                <a:ea typeface="Comfortaa"/>
                <a:cs typeface="Comfortaa"/>
                <a:sym typeface="Comfortaa"/>
                <a:hlinkClick r:id="rId3">
                  <a:extLst>
                    <a:ext uri="{A12FA001-AC4F-418D-AE19-62706E023703}">
                      <ahyp:hlinkClr val="tx"/>
                    </a:ext>
                  </a:extLst>
                </a:hlinkClick>
              </a:rPr>
              <a:t>Flaticon</a:t>
            </a:r>
            <a:r>
              <a:rPr lang="en" sz="900">
                <a:solidFill>
                  <a:schemeClr val="dk1"/>
                </a:solidFill>
                <a:latin typeface="Comfortaa"/>
                <a:ea typeface="Comfortaa"/>
                <a:cs typeface="Comfortaa"/>
                <a:sym typeface="Comfortaa"/>
              </a:rPr>
              <a:t>, and infographics &amp; images by </a:t>
            </a:r>
            <a:r>
              <a:rPr b="1" lang="en" sz="900">
                <a:solidFill>
                  <a:schemeClr val="dk1"/>
                </a:solidFill>
                <a:uFill>
                  <a:noFill/>
                </a:uFill>
                <a:latin typeface="Comfortaa"/>
                <a:ea typeface="Comfortaa"/>
                <a:cs typeface="Comfortaa"/>
                <a:sym typeface="Comfortaa"/>
                <a:hlinkClick r:id="rId4">
                  <a:extLst>
                    <a:ext uri="{A12FA001-AC4F-418D-AE19-62706E023703}">
                      <ahyp:hlinkClr val="tx"/>
                    </a:ext>
                  </a:extLst>
                </a:hlinkClick>
              </a:rPr>
              <a:t>Freepik</a:t>
            </a:r>
            <a:endParaRPr b="1" sz="900">
              <a:solidFill>
                <a:schemeClr val="dk1"/>
              </a:solidFill>
              <a:latin typeface="Comfortaa"/>
              <a:ea typeface="Comfortaa"/>
              <a:cs typeface="Comfortaa"/>
              <a:sym typeface="Comfortaa"/>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5171" name="Shape 5171"/>
        <p:cNvGrpSpPr/>
        <p:nvPr/>
      </p:nvGrpSpPr>
      <p:grpSpPr>
        <a:xfrm>
          <a:off x="0" y="0"/>
          <a:ext cx="0" cy="0"/>
          <a:chOff x="0" y="0"/>
          <a:chExt cx="0" cy="0"/>
        </a:xfrm>
      </p:grpSpPr>
      <p:grpSp>
        <p:nvGrpSpPr>
          <p:cNvPr id="5172" name="Google Shape;5172;p32"/>
          <p:cNvGrpSpPr/>
          <p:nvPr/>
        </p:nvGrpSpPr>
        <p:grpSpPr>
          <a:xfrm rot="10800000">
            <a:off x="-355514" y="-2080287"/>
            <a:ext cx="9855027" cy="7300734"/>
            <a:chOff x="-153050" y="420950"/>
            <a:chExt cx="7938000" cy="5880575"/>
          </a:xfrm>
        </p:grpSpPr>
        <p:sp>
          <p:nvSpPr>
            <p:cNvPr id="5173" name="Google Shape;5173;p32"/>
            <p:cNvSpPr/>
            <p:nvPr/>
          </p:nvSpPr>
          <p:spPr>
            <a:xfrm>
              <a:off x="2472125" y="4434800"/>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3"/>
                  </a:cubicBezTo>
                  <a:cubicBezTo>
                    <a:pt x="75419" y="599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2"/>
            <p:cNvSpPr/>
            <p:nvPr/>
          </p:nvSpPr>
          <p:spPr>
            <a:xfrm>
              <a:off x="4257425" y="4434800"/>
              <a:ext cx="2034225" cy="1244450"/>
            </a:xfrm>
            <a:custGeom>
              <a:rect b="b" l="l" r="r" t="t"/>
              <a:pathLst>
                <a:path extrusionOk="0" h="49778" w="81369">
                  <a:moveTo>
                    <a:pt x="7299" y="1"/>
                  </a:moveTo>
                  <a:cubicBezTo>
                    <a:pt x="5494" y="2916"/>
                    <a:pt x="4007" y="5990"/>
                    <a:pt x="2936" y="9183"/>
                  </a:cubicBezTo>
                  <a:cubicBezTo>
                    <a:pt x="1" y="17888"/>
                    <a:pt x="596" y="27804"/>
                    <a:pt x="5573" y="35677"/>
                  </a:cubicBezTo>
                  <a:cubicBezTo>
                    <a:pt x="16758" y="38810"/>
                    <a:pt x="27348" y="43550"/>
                    <a:pt x="36649" y="49777"/>
                  </a:cubicBezTo>
                  <a:cubicBezTo>
                    <a:pt x="36114" y="39505"/>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32"/>
            <p:cNvSpPr/>
            <p:nvPr/>
          </p:nvSpPr>
          <p:spPr>
            <a:xfrm>
              <a:off x="5696700" y="4710750"/>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8"/>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3"/>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2"/>
                    <a:pt x="1250" y="20574"/>
                  </a:cubicBezTo>
                  <a:cubicBezTo>
                    <a:pt x="1329" y="20316"/>
                    <a:pt x="1428" y="20038"/>
                    <a:pt x="1527" y="19761"/>
                  </a:cubicBezTo>
                  <a:cubicBezTo>
                    <a:pt x="1626" y="19483"/>
                    <a:pt x="1726" y="19186"/>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7"/>
                  </a:cubicBezTo>
                  <a:cubicBezTo>
                    <a:pt x="4284" y="1416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6"/>
                    <a:pt x="40793" y="1437"/>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32"/>
            <p:cNvSpPr/>
            <p:nvPr/>
          </p:nvSpPr>
          <p:spPr>
            <a:xfrm>
              <a:off x="765125" y="4716400"/>
              <a:ext cx="28775" cy="299975"/>
            </a:xfrm>
            <a:custGeom>
              <a:rect b="b" l="l" r="r" t="t"/>
              <a:pathLst>
                <a:path extrusionOk="0" h="11999" w="1151">
                  <a:moveTo>
                    <a:pt x="933" y="1"/>
                  </a:moveTo>
                  <a:cubicBezTo>
                    <a:pt x="754" y="1"/>
                    <a:pt x="556" y="1111"/>
                    <a:pt x="278" y="5990"/>
                  </a:cubicBezTo>
                  <a:cubicBezTo>
                    <a:pt x="1" y="10849"/>
                    <a:pt x="60" y="11979"/>
                    <a:pt x="219" y="11999"/>
                  </a:cubicBezTo>
                  <a:cubicBezTo>
                    <a:pt x="378" y="11999"/>
                    <a:pt x="576" y="10868"/>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2"/>
            <p:cNvSpPr/>
            <p:nvPr/>
          </p:nvSpPr>
          <p:spPr>
            <a:xfrm>
              <a:off x="1020450" y="4582025"/>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917"/>
                    <a:pt x="2103" y="3095"/>
                    <a:pt x="2044" y="3274"/>
                  </a:cubicBezTo>
                  <a:cubicBezTo>
                    <a:pt x="1964" y="3472"/>
                    <a:pt x="1905" y="3690"/>
                    <a:pt x="1825" y="3908"/>
                  </a:cubicBezTo>
                  <a:cubicBezTo>
                    <a:pt x="1766" y="4126"/>
                    <a:pt x="1687" y="4345"/>
                    <a:pt x="1607" y="4583"/>
                  </a:cubicBezTo>
                  <a:cubicBezTo>
                    <a:pt x="1548" y="4821"/>
                    <a:pt x="1468" y="5059"/>
                    <a:pt x="1389" y="5336"/>
                  </a:cubicBezTo>
                  <a:cubicBezTo>
                    <a:pt x="1330" y="5594"/>
                    <a:pt x="1250" y="5872"/>
                    <a:pt x="1171" y="6149"/>
                  </a:cubicBezTo>
                  <a:cubicBezTo>
                    <a:pt x="1111" y="6447"/>
                    <a:pt x="1012" y="6744"/>
                    <a:pt x="953" y="7061"/>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705"/>
                    <a:pt x="60" y="14181"/>
                  </a:cubicBezTo>
                  <a:cubicBezTo>
                    <a:pt x="1" y="16105"/>
                    <a:pt x="80" y="18286"/>
                    <a:pt x="417" y="20705"/>
                  </a:cubicBezTo>
                  <a:cubicBezTo>
                    <a:pt x="735" y="23105"/>
                    <a:pt x="1349" y="25743"/>
                    <a:pt x="2321" y="28559"/>
                  </a:cubicBezTo>
                  <a:cubicBezTo>
                    <a:pt x="3293" y="31375"/>
                    <a:pt x="4463" y="3383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2" y="51019"/>
                    <a:pt x="20009" y="51192"/>
                    <a:pt x="20076" y="51192"/>
                  </a:cubicBezTo>
                  <a:cubicBezTo>
                    <a:pt x="20084" y="51192"/>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1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5"/>
                    <a:pt x="616" y="14201"/>
                  </a:cubicBezTo>
                  <a:cubicBezTo>
                    <a:pt x="596" y="13725"/>
                    <a:pt x="635" y="13269"/>
                    <a:pt x="655" y="12813"/>
                  </a:cubicBezTo>
                  <a:cubicBezTo>
                    <a:pt x="695" y="12376"/>
                    <a:pt x="715" y="11940"/>
                    <a:pt x="754" y="11504"/>
                  </a:cubicBezTo>
                  <a:cubicBezTo>
                    <a:pt x="794" y="11087"/>
                    <a:pt x="834" y="10691"/>
                    <a:pt x="873" y="10294"/>
                  </a:cubicBezTo>
                  <a:cubicBezTo>
                    <a:pt x="933" y="9917"/>
                    <a:pt x="992" y="9540"/>
                    <a:pt x="1052" y="9164"/>
                  </a:cubicBezTo>
                  <a:cubicBezTo>
                    <a:pt x="1092" y="8807"/>
                    <a:pt x="1151" y="8450"/>
                    <a:pt x="1211" y="8132"/>
                  </a:cubicBezTo>
                  <a:cubicBezTo>
                    <a:pt x="1290" y="7795"/>
                    <a:pt x="1349" y="7458"/>
                    <a:pt x="1409" y="7161"/>
                  </a:cubicBezTo>
                  <a:cubicBezTo>
                    <a:pt x="1449" y="6843"/>
                    <a:pt x="1528" y="6546"/>
                    <a:pt x="1607" y="6268"/>
                  </a:cubicBezTo>
                  <a:cubicBezTo>
                    <a:pt x="1667" y="5971"/>
                    <a:pt x="1746" y="5713"/>
                    <a:pt x="1806" y="5435"/>
                  </a:cubicBezTo>
                  <a:cubicBezTo>
                    <a:pt x="1865" y="5178"/>
                    <a:pt x="1925" y="4940"/>
                    <a:pt x="2004" y="470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9"/>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2"/>
            <p:cNvSpPr/>
            <p:nvPr/>
          </p:nvSpPr>
          <p:spPr>
            <a:xfrm>
              <a:off x="1858325" y="4352000"/>
              <a:ext cx="207275" cy="1021000"/>
            </a:xfrm>
            <a:custGeom>
              <a:rect b="b" l="l" r="r" t="t"/>
              <a:pathLst>
                <a:path extrusionOk="0" h="40840" w="8291">
                  <a:moveTo>
                    <a:pt x="6486" y="1"/>
                  </a:moveTo>
                  <a:cubicBezTo>
                    <a:pt x="6446" y="1"/>
                    <a:pt x="6327" y="219"/>
                    <a:pt x="6030" y="814"/>
                  </a:cubicBezTo>
                  <a:cubicBezTo>
                    <a:pt x="5752" y="1429"/>
                    <a:pt x="5316" y="2420"/>
                    <a:pt x="4701" y="3927"/>
                  </a:cubicBezTo>
                  <a:cubicBezTo>
                    <a:pt x="4086" y="5454"/>
                    <a:pt x="3273" y="7497"/>
                    <a:pt x="2381" y="10254"/>
                  </a:cubicBezTo>
                  <a:cubicBezTo>
                    <a:pt x="1944" y="11642"/>
                    <a:pt x="1488" y="13208"/>
                    <a:pt x="1092" y="15013"/>
                  </a:cubicBezTo>
                  <a:cubicBezTo>
                    <a:pt x="715" y="16798"/>
                    <a:pt x="358" y="18801"/>
                    <a:pt x="239" y="21062"/>
                  </a:cubicBezTo>
                  <a:cubicBezTo>
                    <a:pt x="1" y="25563"/>
                    <a:pt x="794" y="29212"/>
                    <a:pt x="1806" y="31949"/>
                  </a:cubicBezTo>
                  <a:cubicBezTo>
                    <a:pt x="1944" y="32286"/>
                    <a:pt x="2083" y="32623"/>
                    <a:pt x="2202" y="32941"/>
                  </a:cubicBezTo>
                  <a:cubicBezTo>
                    <a:pt x="2341" y="33258"/>
                    <a:pt x="2480" y="33555"/>
                    <a:pt x="2619" y="33853"/>
                  </a:cubicBezTo>
                  <a:cubicBezTo>
                    <a:pt x="2698" y="33992"/>
                    <a:pt x="2757" y="34130"/>
                    <a:pt x="2817" y="34269"/>
                  </a:cubicBezTo>
                  <a:cubicBezTo>
                    <a:pt x="2896" y="34408"/>
                    <a:pt x="2976" y="34547"/>
                    <a:pt x="3055" y="34686"/>
                  </a:cubicBezTo>
                  <a:cubicBezTo>
                    <a:pt x="3194" y="34944"/>
                    <a:pt x="3333" y="35201"/>
                    <a:pt x="3471" y="35439"/>
                  </a:cubicBezTo>
                  <a:cubicBezTo>
                    <a:pt x="3769" y="35935"/>
                    <a:pt x="4046" y="36371"/>
                    <a:pt x="4324" y="36768"/>
                  </a:cubicBezTo>
                  <a:cubicBezTo>
                    <a:pt x="4602" y="37165"/>
                    <a:pt x="4879" y="37522"/>
                    <a:pt x="5117" y="37859"/>
                  </a:cubicBezTo>
                  <a:cubicBezTo>
                    <a:pt x="5653" y="38473"/>
                    <a:pt x="6089" y="39009"/>
                    <a:pt x="6506" y="39386"/>
                  </a:cubicBezTo>
                  <a:cubicBezTo>
                    <a:pt x="6704" y="39584"/>
                    <a:pt x="6882" y="39763"/>
                    <a:pt x="7041" y="39921"/>
                  </a:cubicBezTo>
                  <a:cubicBezTo>
                    <a:pt x="7219" y="40060"/>
                    <a:pt x="7358" y="40179"/>
                    <a:pt x="7497" y="40298"/>
                  </a:cubicBezTo>
                  <a:cubicBezTo>
                    <a:pt x="7962" y="40673"/>
                    <a:pt x="8185" y="40839"/>
                    <a:pt x="8239" y="40839"/>
                  </a:cubicBezTo>
                  <a:cubicBezTo>
                    <a:pt x="8245" y="40839"/>
                    <a:pt x="8249" y="40837"/>
                    <a:pt x="8251" y="40833"/>
                  </a:cubicBezTo>
                  <a:cubicBezTo>
                    <a:pt x="8290" y="40794"/>
                    <a:pt x="8112" y="40595"/>
                    <a:pt x="7656" y="40119"/>
                  </a:cubicBezTo>
                  <a:cubicBezTo>
                    <a:pt x="7537" y="40001"/>
                    <a:pt x="7398" y="39882"/>
                    <a:pt x="7239" y="39723"/>
                  </a:cubicBezTo>
                  <a:cubicBezTo>
                    <a:pt x="7100" y="39544"/>
                    <a:pt x="6942" y="39366"/>
                    <a:pt x="6744" y="39168"/>
                  </a:cubicBezTo>
                  <a:cubicBezTo>
                    <a:pt x="6367" y="38771"/>
                    <a:pt x="5970" y="38236"/>
                    <a:pt x="5454" y="37601"/>
                  </a:cubicBezTo>
                  <a:cubicBezTo>
                    <a:pt x="5217" y="37264"/>
                    <a:pt x="4979" y="36907"/>
                    <a:pt x="4701" y="36510"/>
                  </a:cubicBezTo>
                  <a:cubicBezTo>
                    <a:pt x="4443" y="36114"/>
                    <a:pt x="4185" y="35677"/>
                    <a:pt x="3908" y="35201"/>
                  </a:cubicBezTo>
                  <a:cubicBezTo>
                    <a:pt x="3769" y="34963"/>
                    <a:pt x="3630" y="34706"/>
                    <a:pt x="3491" y="34448"/>
                  </a:cubicBezTo>
                  <a:cubicBezTo>
                    <a:pt x="3432" y="34309"/>
                    <a:pt x="3352" y="34190"/>
                    <a:pt x="3293" y="34051"/>
                  </a:cubicBezTo>
                  <a:cubicBezTo>
                    <a:pt x="3233" y="33912"/>
                    <a:pt x="3154" y="33773"/>
                    <a:pt x="3095" y="33635"/>
                  </a:cubicBezTo>
                  <a:cubicBezTo>
                    <a:pt x="2976" y="33337"/>
                    <a:pt x="2817" y="33040"/>
                    <a:pt x="2698" y="32742"/>
                  </a:cubicBezTo>
                  <a:cubicBezTo>
                    <a:pt x="2579" y="32425"/>
                    <a:pt x="2460" y="32088"/>
                    <a:pt x="2321" y="31771"/>
                  </a:cubicBezTo>
                  <a:cubicBezTo>
                    <a:pt x="1369" y="29073"/>
                    <a:pt x="596" y="25504"/>
                    <a:pt x="834" y="21081"/>
                  </a:cubicBezTo>
                  <a:cubicBezTo>
                    <a:pt x="953" y="18880"/>
                    <a:pt x="1290" y="16897"/>
                    <a:pt x="1667" y="15132"/>
                  </a:cubicBezTo>
                  <a:cubicBezTo>
                    <a:pt x="2044" y="13367"/>
                    <a:pt x="2480" y="11800"/>
                    <a:pt x="2916" y="10432"/>
                  </a:cubicBezTo>
                  <a:cubicBezTo>
                    <a:pt x="3769" y="7676"/>
                    <a:pt x="4542" y="5613"/>
                    <a:pt x="5098" y="4086"/>
                  </a:cubicBezTo>
                  <a:cubicBezTo>
                    <a:pt x="6248" y="1032"/>
                    <a:pt x="6565" y="41"/>
                    <a:pt x="64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32"/>
            <p:cNvSpPr/>
            <p:nvPr/>
          </p:nvSpPr>
          <p:spPr>
            <a:xfrm>
              <a:off x="2062100" y="4217125"/>
              <a:ext cx="247425" cy="987700"/>
            </a:xfrm>
            <a:custGeom>
              <a:rect b="b" l="l" r="r" t="t"/>
              <a:pathLst>
                <a:path extrusionOk="0" h="39508" w="9897">
                  <a:moveTo>
                    <a:pt x="9227" y="1"/>
                  </a:moveTo>
                  <a:cubicBezTo>
                    <a:pt x="9225" y="1"/>
                    <a:pt x="9224" y="1"/>
                    <a:pt x="9222" y="2"/>
                  </a:cubicBezTo>
                  <a:cubicBezTo>
                    <a:pt x="9182" y="2"/>
                    <a:pt x="9202" y="260"/>
                    <a:pt x="9301" y="874"/>
                  </a:cubicBezTo>
                  <a:cubicBezTo>
                    <a:pt x="9381" y="1489"/>
                    <a:pt x="9520" y="2500"/>
                    <a:pt x="9440" y="4047"/>
                  </a:cubicBezTo>
                  <a:cubicBezTo>
                    <a:pt x="9401" y="4821"/>
                    <a:pt x="9301" y="5713"/>
                    <a:pt x="9103" y="6744"/>
                  </a:cubicBezTo>
                  <a:cubicBezTo>
                    <a:pt x="8885" y="7756"/>
                    <a:pt x="8568" y="8926"/>
                    <a:pt x="8112" y="10215"/>
                  </a:cubicBezTo>
                  <a:cubicBezTo>
                    <a:pt x="7636" y="11504"/>
                    <a:pt x="7041" y="12912"/>
                    <a:pt x="6267" y="14479"/>
                  </a:cubicBezTo>
                  <a:cubicBezTo>
                    <a:pt x="5514" y="16025"/>
                    <a:pt x="4621" y="17711"/>
                    <a:pt x="3669" y="19635"/>
                  </a:cubicBezTo>
                  <a:cubicBezTo>
                    <a:pt x="2717" y="21538"/>
                    <a:pt x="1924" y="23303"/>
                    <a:pt x="1349" y="24969"/>
                  </a:cubicBezTo>
                  <a:cubicBezTo>
                    <a:pt x="774" y="26615"/>
                    <a:pt x="457" y="28182"/>
                    <a:pt x="298" y="29570"/>
                  </a:cubicBezTo>
                  <a:cubicBezTo>
                    <a:pt x="1" y="32366"/>
                    <a:pt x="417" y="34508"/>
                    <a:pt x="972" y="35995"/>
                  </a:cubicBezTo>
                  <a:cubicBezTo>
                    <a:pt x="1508" y="37483"/>
                    <a:pt x="2142" y="38336"/>
                    <a:pt x="2519" y="38851"/>
                  </a:cubicBezTo>
                  <a:cubicBezTo>
                    <a:pt x="2915" y="39323"/>
                    <a:pt x="3096" y="39507"/>
                    <a:pt x="3130" y="39507"/>
                  </a:cubicBezTo>
                  <a:cubicBezTo>
                    <a:pt x="3132" y="39507"/>
                    <a:pt x="3133" y="39507"/>
                    <a:pt x="3134" y="39506"/>
                  </a:cubicBezTo>
                  <a:cubicBezTo>
                    <a:pt x="3174" y="39466"/>
                    <a:pt x="3055" y="39248"/>
                    <a:pt x="2698" y="38732"/>
                  </a:cubicBezTo>
                  <a:cubicBezTo>
                    <a:pt x="2380" y="38177"/>
                    <a:pt x="1845" y="37324"/>
                    <a:pt x="1369" y="35857"/>
                  </a:cubicBezTo>
                  <a:cubicBezTo>
                    <a:pt x="893" y="34409"/>
                    <a:pt x="536" y="32347"/>
                    <a:pt x="833" y="29630"/>
                  </a:cubicBezTo>
                  <a:cubicBezTo>
                    <a:pt x="1012" y="28281"/>
                    <a:pt x="1329" y="26774"/>
                    <a:pt x="1904" y="25168"/>
                  </a:cubicBezTo>
                  <a:cubicBezTo>
                    <a:pt x="2460" y="23541"/>
                    <a:pt x="3253" y="21796"/>
                    <a:pt x="4205" y="19892"/>
                  </a:cubicBezTo>
                  <a:cubicBezTo>
                    <a:pt x="5137" y="17989"/>
                    <a:pt x="6049" y="16303"/>
                    <a:pt x="6803" y="14717"/>
                  </a:cubicBezTo>
                  <a:cubicBezTo>
                    <a:pt x="7556" y="13150"/>
                    <a:pt x="8171" y="11722"/>
                    <a:pt x="8627" y="10393"/>
                  </a:cubicBezTo>
                  <a:cubicBezTo>
                    <a:pt x="9083" y="9084"/>
                    <a:pt x="9381" y="7895"/>
                    <a:pt x="9579" y="6824"/>
                  </a:cubicBezTo>
                  <a:cubicBezTo>
                    <a:pt x="9777" y="5773"/>
                    <a:pt x="9857" y="4841"/>
                    <a:pt x="9877" y="4067"/>
                  </a:cubicBezTo>
                  <a:cubicBezTo>
                    <a:pt x="9896" y="2481"/>
                    <a:pt x="9678" y="1449"/>
                    <a:pt x="9520" y="835"/>
                  </a:cubicBezTo>
                  <a:cubicBezTo>
                    <a:pt x="9348" y="243"/>
                    <a:pt x="9268" y="1"/>
                    <a:pt x="92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32"/>
            <p:cNvSpPr/>
            <p:nvPr/>
          </p:nvSpPr>
          <p:spPr>
            <a:xfrm>
              <a:off x="2391300" y="4507175"/>
              <a:ext cx="59025" cy="359975"/>
            </a:xfrm>
            <a:custGeom>
              <a:rect b="b" l="l" r="r" t="t"/>
              <a:pathLst>
                <a:path extrusionOk="0" h="14399" w="2361">
                  <a:moveTo>
                    <a:pt x="2274" y="0"/>
                  </a:moveTo>
                  <a:cubicBezTo>
                    <a:pt x="2191" y="0"/>
                    <a:pt x="2012" y="310"/>
                    <a:pt x="1647" y="1310"/>
                  </a:cubicBezTo>
                  <a:cubicBezTo>
                    <a:pt x="1309" y="2341"/>
                    <a:pt x="754" y="4106"/>
                    <a:pt x="358" y="7061"/>
                  </a:cubicBezTo>
                  <a:cubicBezTo>
                    <a:pt x="1" y="10036"/>
                    <a:pt x="100" y="11900"/>
                    <a:pt x="179" y="12971"/>
                  </a:cubicBezTo>
                  <a:cubicBezTo>
                    <a:pt x="278" y="14061"/>
                    <a:pt x="397" y="14399"/>
                    <a:pt x="477" y="14399"/>
                  </a:cubicBezTo>
                  <a:cubicBezTo>
                    <a:pt x="556" y="14399"/>
                    <a:pt x="596" y="14042"/>
                    <a:pt x="596" y="12971"/>
                  </a:cubicBezTo>
                  <a:cubicBezTo>
                    <a:pt x="615" y="11880"/>
                    <a:pt x="596" y="10075"/>
                    <a:pt x="952" y="7140"/>
                  </a:cubicBezTo>
                  <a:cubicBezTo>
                    <a:pt x="1329" y="4225"/>
                    <a:pt x="1805" y="2480"/>
                    <a:pt x="2063" y="1409"/>
                  </a:cubicBezTo>
                  <a:cubicBezTo>
                    <a:pt x="2301" y="378"/>
                    <a:pt x="2361" y="21"/>
                    <a:pt x="2281" y="1"/>
                  </a:cubicBezTo>
                  <a:cubicBezTo>
                    <a:pt x="2279" y="0"/>
                    <a:pt x="2276" y="0"/>
                    <a:pt x="22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2"/>
            <p:cNvSpPr/>
            <p:nvPr/>
          </p:nvSpPr>
          <p:spPr>
            <a:xfrm>
              <a:off x="4619850" y="4366150"/>
              <a:ext cx="268250" cy="532225"/>
            </a:xfrm>
            <a:custGeom>
              <a:rect b="b" l="l" r="r" t="t"/>
              <a:pathLst>
                <a:path extrusionOk="0" h="21289" w="10730">
                  <a:moveTo>
                    <a:pt x="10670" y="0"/>
                  </a:moveTo>
                  <a:cubicBezTo>
                    <a:pt x="10620" y="0"/>
                    <a:pt x="10482" y="85"/>
                    <a:pt x="10234" y="268"/>
                  </a:cubicBezTo>
                  <a:cubicBezTo>
                    <a:pt x="9936" y="506"/>
                    <a:pt x="9460" y="883"/>
                    <a:pt x="8825" y="1517"/>
                  </a:cubicBezTo>
                  <a:cubicBezTo>
                    <a:pt x="8667" y="1676"/>
                    <a:pt x="8488" y="1854"/>
                    <a:pt x="8290" y="2033"/>
                  </a:cubicBezTo>
                  <a:cubicBezTo>
                    <a:pt x="8112" y="2231"/>
                    <a:pt x="7913" y="2449"/>
                    <a:pt x="7695" y="2667"/>
                  </a:cubicBezTo>
                  <a:cubicBezTo>
                    <a:pt x="7497" y="2905"/>
                    <a:pt x="7259" y="3143"/>
                    <a:pt x="7041" y="3421"/>
                  </a:cubicBezTo>
                  <a:cubicBezTo>
                    <a:pt x="6803" y="3699"/>
                    <a:pt x="6565" y="3996"/>
                    <a:pt x="6307" y="4313"/>
                  </a:cubicBezTo>
                  <a:cubicBezTo>
                    <a:pt x="5315" y="5583"/>
                    <a:pt x="4145" y="7248"/>
                    <a:pt x="2995" y="9469"/>
                  </a:cubicBezTo>
                  <a:cubicBezTo>
                    <a:pt x="2717" y="10025"/>
                    <a:pt x="2479" y="10580"/>
                    <a:pt x="2241" y="11076"/>
                  </a:cubicBezTo>
                  <a:cubicBezTo>
                    <a:pt x="2023" y="11611"/>
                    <a:pt x="1805" y="12107"/>
                    <a:pt x="1627" y="12583"/>
                  </a:cubicBezTo>
                  <a:cubicBezTo>
                    <a:pt x="1468" y="13059"/>
                    <a:pt x="1309" y="13515"/>
                    <a:pt x="1151" y="13951"/>
                  </a:cubicBezTo>
                  <a:cubicBezTo>
                    <a:pt x="1032" y="14388"/>
                    <a:pt x="913" y="14804"/>
                    <a:pt x="794" y="15201"/>
                  </a:cubicBezTo>
                  <a:cubicBezTo>
                    <a:pt x="695" y="15577"/>
                    <a:pt x="615" y="15954"/>
                    <a:pt x="536" y="16311"/>
                  </a:cubicBezTo>
                  <a:cubicBezTo>
                    <a:pt x="496" y="16470"/>
                    <a:pt x="457" y="16648"/>
                    <a:pt x="417" y="16807"/>
                  </a:cubicBezTo>
                  <a:cubicBezTo>
                    <a:pt x="397" y="16986"/>
                    <a:pt x="357" y="17144"/>
                    <a:pt x="338" y="17283"/>
                  </a:cubicBezTo>
                  <a:cubicBezTo>
                    <a:pt x="278" y="17600"/>
                    <a:pt x="239" y="17878"/>
                    <a:pt x="199" y="18156"/>
                  </a:cubicBezTo>
                  <a:cubicBezTo>
                    <a:pt x="139" y="18413"/>
                    <a:pt x="139" y="18651"/>
                    <a:pt x="100" y="18889"/>
                  </a:cubicBezTo>
                  <a:cubicBezTo>
                    <a:pt x="1" y="19802"/>
                    <a:pt x="1" y="20396"/>
                    <a:pt x="1" y="20773"/>
                  </a:cubicBezTo>
                  <a:cubicBezTo>
                    <a:pt x="1" y="21150"/>
                    <a:pt x="40" y="21289"/>
                    <a:pt x="80" y="21289"/>
                  </a:cubicBezTo>
                  <a:cubicBezTo>
                    <a:pt x="120" y="21289"/>
                    <a:pt x="159" y="21150"/>
                    <a:pt x="239" y="20793"/>
                  </a:cubicBezTo>
                  <a:cubicBezTo>
                    <a:pt x="298" y="20416"/>
                    <a:pt x="357" y="19841"/>
                    <a:pt x="516" y="18949"/>
                  </a:cubicBezTo>
                  <a:cubicBezTo>
                    <a:pt x="556" y="18731"/>
                    <a:pt x="595" y="18473"/>
                    <a:pt x="655" y="18215"/>
                  </a:cubicBezTo>
                  <a:cubicBezTo>
                    <a:pt x="695" y="17957"/>
                    <a:pt x="754" y="17680"/>
                    <a:pt x="814" y="17382"/>
                  </a:cubicBezTo>
                  <a:cubicBezTo>
                    <a:pt x="853" y="17243"/>
                    <a:pt x="893" y="17085"/>
                    <a:pt x="913" y="16926"/>
                  </a:cubicBezTo>
                  <a:cubicBezTo>
                    <a:pt x="952" y="16767"/>
                    <a:pt x="992" y="16589"/>
                    <a:pt x="1052" y="16430"/>
                  </a:cubicBezTo>
                  <a:cubicBezTo>
                    <a:pt x="1131" y="16093"/>
                    <a:pt x="1210" y="15716"/>
                    <a:pt x="1329" y="15340"/>
                  </a:cubicBezTo>
                  <a:cubicBezTo>
                    <a:pt x="1448" y="14963"/>
                    <a:pt x="1567" y="14546"/>
                    <a:pt x="1706" y="14130"/>
                  </a:cubicBezTo>
                  <a:cubicBezTo>
                    <a:pt x="1845" y="13694"/>
                    <a:pt x="2003" y="13257"/>
                    <a:pt x="2182" y="12781"/>
                  </a:cubicBezTo>
                  <a:cubicBezTo>
                    <a:pt x="2360" y="12325"/>
                    <a:pt x="2559" y="11829"/>
                    <a:pt x="2777" y="11314"/>
                  </a:cubicBezTo>
                  <a:cubicBezTo>
                    <a:pt x="3015" y="10818"/>
                    <a:pt x="3253" y="10283"/>
                    <a:pt x="3531" y="9747"/>
                  </a:cubicBezTo>
                  <a:cubicBezTo>
                    <a:pt x="4661" y="7546"/>
                    <a:pt x="5791" y="5920"/>
                    <a:pt x="6743" y="4650"/>
                  </a:cubicBezTo>
                  <a:cubicBezTo>
                    <a:pt x="6981" y="4333"/>
                    <a:pt x="7219" y="4036"/>
                    <a:pt x="7437" y="3758"/>
                  </a:cubicBezTo>
                  <a:cubicBezTo>
                    <a:pt x="7655" y="3480"/>
                    <a:pt x="7874" y="3242"/>
                    <a:pt x="8072" y="3004"/>
                  </a:cubicBezTo>
                  <a:cubicBezTo>
                    <a:pt x="8270" y="2766"/>
                    <a:pt x="8449" y="2548"/>
                    <a:pt x="8627" y="2350"/>
                  </a:cubicBezTo>
                  <a:cubicBezTo>
                    <a:pt x="8806" y="2152"/>
                    <a:pt x="8964" y="1973"/>
                    <a:pt x="9123" y="1815"/>
                  </a:cubicBezTo>
                  <a:cubicBezTo>
                    <a:pt x="9718" y="1140"/>
                    <a:pt x="10154" y="724"/>
                    <a:pt x="10392" y="446"/>
                  </a:cubicBezTo>
                  <a:cubicBezTo>
                    <a:pt x="10650" y="169"/>
                    <a:pt x="10729" y="30"/>
                    <a:pt x="10690" y="10"/>
                  </a:cubicBezTo>
                  <a:cubicBezTo>
                    <a:pt x="10686" y="3"/>
                    <a:pt x="10680" y="0"/>
                    <a:pt x="106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2"/>
            <p:cNvSpPr/>
            <p:nvPr/>
          </p:nvSpPr>
          <p:spPr>
            <a:xfrm>
              <a:off x="4899975" y="4195000"/>
              <a:ext cx="441750" cy="554200"/>
            </a:xfrm>
            <a:custGeom>
              <a:rect b="b" l="l" r="r" t="t"/>
              <a:pathLst>
                <a:path extrusionOk="0" h="22168" w="17670">
                  <a:moveTo>
                    <a:pt x="17611" y="0"/>
                  </a:moveTo>
                  <a:cubicBezTo>
                    <a:pt x="17537" y="0"/>
                    <a:pt x="17361" y="55"/>
                    <a:pt x="17055" y="193"/>
                  </a:cubicBezTo>
                  <a:cubicBezTo>
                    <a:pt x="16639" y="371"/>
                    <a:pt x="15964" y="629"/>
                    <a:pt x="15013" y="1184"/>
                  </a:cubicBezTo>
                  <a:cubicBezTo>
                    <a:pt x="14755" y="1303"/>
                    <a:pt x="14497" y="1462"/>
                    <a:pt x="14219" y="1601"/>
                  </a:cubicBezTo>
                  <a:cubicBezTo>
                    <a:pt x="13942" y="1779"/>
                    <a:pt x="13644" y="1958"/>
                    <a:pt x="13327" y="2156"/>
                  </a:cubicBezTo>
                  <a:cubicBezTo>
                    <a:pt x="13010" y="2374"/>
                    <a:pt x="12672" y="2572"/>
                    <a:pt x="12316" y="2830"/>
                  </a:cubicBezTo>
                  <a:cubicBezTo>
                    <a:pt x="11978" y="3088"/>
                    <a:pt x="11602" y="3346"/>
                    <a:pt x="11205" y="3643"/>
                  </a:cubicBezTo>
                  <a:cubicBezTo>
                    <a:pt x="9658" y="4833"/>
                    <a:pt x="7814" y="6439"/>
                    <a:pt x="5890" y="8760"/>
                  </a:cubicBezTo>
                  <a:cubicBezTo>
                    <a:pt x="3967" y="11100"/>
                    <a:pt x="2757" y="13242"/>
                    <a:pt x="1964" y="15026"/>
                  </a:cubicBezTo>
                  <a:cubicBezTo>
                    <a:pt x="1170" y="16811"/>
                    <a:pt x="714" y="18219"/>
                    <a:pt x="456" y="19310"/>
                  </a:cubicBezTo>
                  <a:cubicBezTo>
                    <a:pt x="397" y="19568"/>
                    <a:pt x="337" y="19826"/>
                    <a:pt x="298" y="20044"/>
                  </a:cubicBezTo>
                  <a:cubicBezTo>
                    <a:pt x="238" y="20262"/>
                    <a:pt x="199" y="20460"/>
                    <a:pt x="179" y="20659"/>
                  </a:cubicBezTo>
                  <a:cubicBezTo>
                    <a:pt x="119" y="21035"/>
                    <a:pt x="80" y="21313"/>
                    <a:pt x="60" y="21551"/>
                  </a:cubicBezTo>
                  <a:cubicBezTo>
                    <a:pt x="0" y="21987"/>
                    <a:pt x="20" y="22166"/>
                    <a:pt x="60" y="22166"/>
                  </a:cubicBezTo>
                  <a:cubicBezTo>
                    <a:pt x="62" y="22167"/>
                    <a:pt x="64" y="22167"/>
                    <a:pt x="66" y="22167"/>
                  </a:cubicBezTo>
                  <a:cubicBezTo>
                    <a:pt x="105" y="22167"/>
                    <a:pt x="165" y="21986"/>
                    <a:pt x="278" y="21591"/>
                  </a:cubicBezTo>
                  <a:cubicBezTo>
                    <a:pt x="337" y="21372"/>
                    <a:pt x="417" y="21095"/>
                    <a:pt x="496" y="20718"/>
                  </a:cubicBezTo>
                  <a:cubicBezTo>
                    <a:pt x="536" y="20540"/>
                    <a:pt x="595" y="20341"/>
                    <a:pt x="655" y="20123"/>
                  </a:cubicBezTo>
                  <a:cubicBezTo>
                    <a:pt x="714" y="19905"/>
                    <a:pt x="793" y="19667"/>
                    <a:pt x="853" y="19409"/>
                  </a:cubicBezTo>
                  <a:cubicBezTo>
                    <a:pt x="1150" y="18378"/>
                    <a:pt x="1646" y="16990"/>
                    <a:pt x="2459" y="15264"/>
                  </a:cubicBezTo>
                  <a:cubicBezTo>
                    <a:pt x="3272" y="13519"/>
                    <a:pt x="4462" y="11417"/>
                    <a:pt x="6346" y="9137"/>
                  </a:cubicBezTo>
                  <a:cubicBezTo>
                    <a:pt x="8230" y="6856"/>
                    <a:pt x="10035" y="5269"/>
                    <a:pt x="11542" y="4080"/>
                  </a:cubicBezTo>
                  <a:cubicBezTo>
                    <a:pt x="11919" y="3782"/>
                    <a:pt x="12276" y="3504"/>
                    <a:pt x="12613" y="3247"/>
                  </a:cubicBezTo>
                  <a:cubicBezTo>
                    <a:pt x="12950" y="2989"/>
                    <a:pt x="13287" y="2791"/>
                    <a:pt x="13605" y="2572"/>
                  </a:cubicBezTo>
                  <a:cubicBezTo>
                    <a:pt x="13902" y="2374"/>
                    <a:pt x="14180" y="2156"/>
                    <a:pt x="14457" y="1997"/>
                  </a:cubicBezTo>
                  <a:cubicBezTo>
                    <a:pt x="14735" y="1839"/>
                    <a:pt x="14973" y="1680"/>
                    <a:pt x="15211" y="1541"/>
                  </a:cubicBezTo>
                  <a:cubicBezTo>
                    <a:pt x="16123" y="946"/>
                    <a:pt x="16778" y="629"/>
                    <a:pt x="17154" y="391"/>
                  </a:cubicBezTo>
                  <a:cubicBezTo>
                    <a:pt x="17531" y="173"/>
                    <a:pt x="17670" y="54"/>
                    <a:pt x="17650" y="14"/>
                  </a:cubicBezTo>
                  <a:cubicBezTo>
                    <a:pt x="17646" y="5"/>
                    <a:pt x="17633" y="0"/>
                    <a:pt x="176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32"/>
            <p:cNvSpPr/>
            <p:nvPr/>
          </p:nvSpPr>
          <p:spPr>
            <a:xfrm>
              <a:off x="5391775" y="4256275"/>
              <a:ext cx="747175" cy="496225"/>
            </a:xfrm>
            <a:custGeom>
              <a:rect b="b" l="l" r="r" t="t"/>
              <a:pathLst>
                <a:path extrusionOk="0" h="19849" w="29887">
                  <a:moveTo>
                    <a:pt x="29838" y="1"/>
                  </a:moveTo>
                  <a:cubicBezTo>
                    <a:pt x="29787" y="1"/>
                    <a:pt x="29626" y="146"/>
                    <a:pt x="29272" y="518"/>
                  </a:cubicBezTo>
                  <a:cubicBezTo>
                    <a:pt x="29074" y="716"/>
                    <a:pt x="28836" y="974"/>
                    <a:pt x="28518" y="1311"/>
                  </a:cubicBezTo>
                  <a:cubicBezTo>
                    <a:pt x="28221" y="1668"/>
                    <a:pt x="27824" y="2045"/>
                    <a:pt x="27368" y="2541"/>
                  </a:cubicBezTo>
                  <a:cubicBezTo>
                    <a:pt x="26436" y="3513"/>
                    <a:pt x="25147" y="4782"/>
                    <a:pt x="23382" y="6368"/>
                  </a:cubicBezTo>
                  <a:cubicBezTo>
                    <a:pt x="22926" y="6745"/>
                    <a:pt x="22450" y="7161"/>
                    <a:pt x="21934" y="7598"/>
                  </a:cubicBezTo>
                  <a:cubicBezTo>
                    <a:pt x="21419" y="8014"/>
                    <a:pt x="20864" y="8451"/>
                    <a:pt x="20269" y="8926"/>
                  </a:cubicBezTo>
                  <a:cubicBezTo>
                    <a:pt x="19674" y="9383"/>
                    <a:pt x="19039" y="9839"/>
                    <a:pt x="18365" y="10334"/>
                  </a:cubicBezTo>
                  <a:cubicBezTo>
                    <a:pt x="17691" y="10810"/>
                    <a:pt x="16977" y="11326"/>
                    <a:pt x="16203" y="11822"/>
                  </a:cubicBezTo>
                  <a:cubicBezTo>
                    <a:pt x="13149" y="13825"/>
                    <a:pt x="10512" y="15193"/>
                    <a:pt x="8370" y="16244"/>
                  </a:cubicBezTo>
                  <a:cubicBezTo>
                    <a:pt x="7279" y="16740"/>
                    <a:pt x="6347" y="17196"/>
                    <a:pt x="5494" y="17553"/>
                  </a:cubicBezTo>
                  <a:cubicBezTo>
                    <a:pt x="5078" y="17732"/>
                    <a:pt x="4681" y="17890"/>
                    <a:pt x="4324" y="18049"/>
                  </a:cubicBezTo>
                  <a:cubicBezTo>
                    <a:pt x="3947" y="18208"/>
                    <a:pt x="3610" y="18326"/>
                    <a:pt x="3293" y="18465"/>
                  </a:cubicBezTo>
                  <a:cubicBezTo>
                    <a:pt x="2063" y="18961"/>
                    <a:pt x="1211" y="19259"/>
                    <a:pt x="715" y="19477"/>
                  </a:cubicBezTo>
                  <a:cubicBezTo>
                    <a:pt x="199" y="19675"/>
                    <a:pt x="1" y="19794"/>
                    <a:pt x="21" y="19834"/>
                  </a:cubicBezTo>
                  <a:cubicBezTo>
                    <a:pt x="26" y="19843"/>
                    <a:pt x="41" y="19848"/>
                    <a:pt x="69" y="19848"/>
                  </a:cubicBezTo>
                  <a:cubicBezTo>
                    <a:pt x="157" y="19848"/>
                    <a:pt x="369" y="19800"/>
                    <a:pt x="774" y="19695"/>
                  </a:cubicBezTo>
                  <a:cubicBezTo>
                    <a:pt x="1310" y="19536"/>
                    <a:pt x="2182" y="19318"/>
                    <a:pt x="3452" y="18842"/>
                  </a:cubicBezTo>
                  <a:cubicBezTo>
                    <a:pt x="3769" y="18743"/>
                    <a:pt x="4106" y="18604"/>
                    <a:pt x="4483" y="18485"/>
                  </a:cubicBezTo>
                  <a:cubicBezTo>
                    <a:pt x="4860" y="18326"/>
                    <a:pt x="5256" y="18168"/>
                    <a:pt x="5693" y="17989"/>
                  </a:cubicBezTo>
                  <a:cubicBezTo>
                    <a:pt x="6545" y="17672"/>
                    <a:pt x="7497" y="17236"/>
                    <a:pt x="8608" y="16740"/>
                  </a:cubicBezTo>
                  <a:cubicBezTo>
                    <a:pt x="10769" y="15709"/>
                    <a:pt x="13427" y="14340"/>
                    <a:pt x="16540" y="12318"/>
                  </a:cubicBezTo>
                  <a:cubicBezTo>
                    <a:pt x="17314" y="11802"/>
                    <a:pt x="18028" y="11286"/>
                    <a:pt x="18722" y="10810"/>
                  </a:cubicBezTo>
                  <a:cubicBezTo>
                    <a:pt x="19396" y="10315"/>
                    <a:pt x="20031" y="9839"/>
                    <a:pt x="20626" y="9383"/>
                  </a:cubicBezTo>
                  <a:cubicBezTo>
                    <a:pt x="21220" y="8907"/>
                    <a:pt x="21776" y="8451"/>
                    <a:pt x="22291" y="8034"/>
                  </a:cubicBezTo>
                  <a:cubicBezTo>
                    <a:pt x="22807" y="7578"/>
                    <a:pt x="23283" y="7161"/>
                    <a:pt x="23739" y="6765"/>
                  </a:cubicBezTo>
                  <a:cubicBezTo>
                    <a:pt x="25504" y="5139"/>
                    <a:pt x="26773" y="3850"/>
                    <a:pt x="27666" y="2818"/>
                  </a:cubicBezTo>
                  <a:cubicBezTo>
                    <a:pt x="28102" y="2303"/>
                    <a:pt x="28499" y="1906"/>
                    <a:pt x="28776" y="1529"/>
                  </a:cubicBezTo>
                  <a:cubicBezTo>
                    <a:pt x="29054" y="1172"/>
                    <a:pt x="29272" y="895"/>
                    <a:pt x="29451" y="657"/>
                  </a:cubicBezTo>
                  <a:cubicBezTo>
                    <a:pt x="29768" y="221"/>
                    <a:pt x="29887" y="22"/>
                    <a:pt x="29847" y="2"/>
                  </a:cubicBezTo>
                  <a:cubicBezTo>
                    <a:pt x="29845" y="1"/>
                    <a:pt x="29842" y="1"/>
                    <a:pt x="29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2"/>
            <p:cNvSpPr/>
            <p:nvPr/>
          </p:nvSpPr>
          <p:spPr>
            <a:xfrm>
              <a:off x="5174625" y="4526650"/>
              <a:ext cx="423425" cy="454575"/>
            </a:xfrm>
            <a:custGeom>
              <a:rect b="b" l="l" r="r" t="t"/>
              <a:pathLst>
                <a:path extrusionOk="0" h="18183" w="16937">
                  <a:moveTo>
                    <a:pt x="16871" y="1"/>
                  </a:moveTo>
                  <a:cubicBezTo>
                    <a:pt x="16801" y="1"/>
                    <a:pt x="16659" y="53"/>
                    <a:pt x="16401" y="174"/>
                  </a:cubicBezTo>
                  <a:cubicBezTo>
                    <a:pt x="16044" y="352"/>
                    <a:pt x="15489" y="630"/>
                    <a:pt x="14696" y="1146"/>
                  </a:cubicBezTo>
                  <a:cubicBezTo>
                    <a:pt x="14498" y="1265"/>
                    <a:pt x="14299" y="1403"/>
                    <a:pt x="14061" y="1542"/>
                  </a:cubicBezTo>
                  <a:cubicBezTo>
                    <a:pt x="13823" y="1701"/>
                    <a:pt x="13585" y="1860"/>
                    <a:pt x="13308" y="2058"/>
                  </a:cubicBezTo>
                  <a:cubicBezTo>
                    <a:pt x="12792" y="2415"/>
                    <a:pt x="12197" y="2851"/>
                    <a:pt x="11543" y="3347"/>
                  </a:cubicBezTo>
                  <a:cubicBezTo>
                    <a:pt x="10214" y="4378"/>
                    <a:pt x="8627" y="5747"/>
                    <a:pt x="6862" y="7611"/>
                  </a:cubicBezTo>
                  <a:cubicBezTo>
                    <a:pt x="6426" y="8067"/>
                    <a:pt x="6030" y="8543"/>
                    <a:pt x="5633" y="8979"/>
                  </a:cubicBezTo>
                  <a:cubicBezTo>
                    <a:pt x="5276" y="9415"/>
                    <a:pt x="4919" y="9852"/>
                    <a:pt x="4582" y="10248"/>
                  </a:cubicBezTo>
                  <a:cubicBezTo>
                    <a:pt x="4265" y="10665"/>
                    <a:pt x="3967" y="11061"/>
                    <a:pt x="3689" y="11438"/>
                  </a:cubicBezTo>
                  <a:cubicBezTo>
                    <a:pt x="3412" y="11835"/>
                    <a:pt x="3174" y="12192"/>
                    <a:pt x="2936" y="12529"/>
                  </a:cubicBezTo>
                  <a:cubicBezTo>
                    <a:pt x="2004" y="13937"/>
                    <a:pt x="1389" y="15028"/>
                    <a:pt x="973" y="15880"/>
                  </a:cubicBezTo>
                  <a:cubicBezTo>
                    <a:pt x="536" y="16713"/>
                    <a:pt x="298" y="17288"/>
                    <a:pt x="179" y="17645"/>
                  </a:cubicBezTo>
                  <a:cubicBezTo>
                    <a:pt x="40" y="18002"/>
                    <a:pt x="1" y="18161"/>
                    <a:pt x="40" y="18181"/>
                  </a:cubicBezTo>
                  <a:cubicBezTo>
                    <a:pt x="43" y="18182"/>
                    <a:pt x="46" y="18183"/>
                    <a:pt x="50" y="18183"/>
                  </a:cubicBezTo>
                  <a:cubicBezTo>
                    <a:pt x="95" y="18183"/>
                    <a:pt x="193" y="18058"/>
                    <a:pt x="378" y="17744"/>
                  </a:cubicBezTo>
                  <a:cubicBezTo>
                    <a:pt x="576" y="17427"/>
                    <a:pt x="854" y="16872"/>
                    <a:pt x="1330" y="16079"/>
                  </a:cubicBezTo>
                  <a:cubicBezTo>
                    <a:pt x="1786" y="15266"/>
                    <a:pt x="2440" y="14214"/>
                    <a:pt x="3372" y="12846"/>
                  </a:cubicBezTo>
                  <a:cubicBezTo>
                    <a:pt x="3610" y="12509"/>
                    <a:pt x="3868" y="12152"/>
                    <a:pt x="4146" y="11775"/>
                  </a:cubicBezTo>
                  <a:cubicBezTo>
                    <a:pt x="4423" y="11418"/>
                    <a:pt x="4721" y="11022"/>
                    <a:pt x="5038" y="10625"/>
                  </a:cubicBezTo>
                  <a:cubicBezTo>
                    <a:pt x="5375" y="10228"/>
                    <a:pt x="5712" y="9792"/>
                    <a:pt x="6089" y="9356"/>
                  </a:cubicBezTo>
                  <a:cubicBezTo>
                    <a:pt x="6466" y="8939"/>
                    <a:pt x="6862" y="8463"/>
                    <a:pt x="7299" y="8007"/>
                  </a:cubicBezTo>
                  <a:cubicBezTo>
                    <a:pt x="9044" y="6163"/>
                    <a:pt x="10591" y="4814"/>
                    <a:pt x="11880" y="3783"/>
                  </a:cubicBezTo>
                  <a:cubicBezTo>
                    <a:pt x="12514" y="3268"/>
                    <a:pt x="13090" y="2811"/>
                    <a:pt x="13605" y="2455"/>
                  </a:cubicBezTo>
                  <a:cubicBezTo>
                    <a:pt x="13863" y="2256"/>
                    <a:pt x="14101" y="2078"/>
                    <a:pt x="14319" y="1919"/>
                  </a:cubicBezTo>
                  <a:cubicBezTo>
                    <a:pt x="14537" y="1760"/>
                    <a:pt x="14736" y="1622"/>
                    <a:pt x="14934" y="1483"/>
                  </a:cubicBezTo>
                  <a:cubicBezTo>
                    <a:pt x="15687" y="947"/>
                    <a:pt x="16203" y="610"/>
                    <a:pt x="16520" y="372"/>
                  </a:cubicBezTo>
                  <a:cubicBezTo>
                    <a:pt x="16818" y="154"/>
                    <a:pt x="16937" y="35"/>
                    <a:pt x="16917" y="15"/>
                  </a:cubicBezTo>
                  <a:cubicBezTo>
                    <a:pt x="16908" y="6"/>
                    <a:pt x="16893" y="1"/>
                    <a:pt x="168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2"/>
            <p:cNvSpPr/>
            <p:nvPr/>
          </p:nvSpPr>
          <p:spPr>
            <a:xfrm>
              <a:off x="5063575" y="4594325"/>
              <a:ext cx="206775" cy="374450"/>
            </a:xfrm>
            <a:custGeom>
              <a:rect b="b" l="l" r="r" t="t"/>
              <a:pathLst>
                <a:path extrusionOk="0" h="14978" w="8271">
                  <a:moveTo>
                    <a:pt x="8216" y="1"/>
                  </a:moveTo>
                  <a:cubicBezTo>
                    <a:pt x="8177" y="1"/>
                    <a:pt x="8078" y="50"/>
                    <a:pt x="7893" y="184"/>
                  </a:cubicBezTo>
                  <a:cubicBezTo>
                    <a:pt x="7675" y="342"/>
                    <a:pt x="7338" y="600"/>
                    <a:pt x="6882" y="1056"/>
                  </a:cubicBezTo>
                  <a:cubicBezTo>
                    <a:pt x="6763" y="1175"/>
                    <a:pt x="6624" y="1294"/>
                    <a:pt x="6485" y="1433"/>
                  </a:cubicBezTo>
                  <a:cubicBezTo>
                    <a:pt x="6366" y="1572"/>
                    <a:pt x="6228" y="1731"/>
                    <a:pt x="6069" y="1889"/>
                  </a:cubicBezTo>
                  <a:cubicBezTo>
                    <a:pt x="5772" y="2207"/>
                    <a:pt x="5434" y="2583"/>
                    <a:pt x="5058" y="3040"/>
                  </a:cubicBezTo>
                  <a:cubicBezTo>
                    <a:pt x="4344" y="3932"/>
                    <a:pt x="3491" y="5102"/>
                    <a:pt x="2618" y="6669"/>
                  </a:cubicBezTo>
                  <a:cubicBezTo>
                    <a:pt x="1746" y="8215"/>
                    <a:pt x="1210" y="9564"/>
                    <a:pt x="853" y="10655"/>
                  </a:cubicBezTo>
                  <a:cubicBezTo>
                    <a:pt x="496" y="11765"/>
                    <a:pt x="278" y="12618"/>
                    <a:pt x="179" y="13253"/>
                  </a:cubicBezTo>
                  <a:cubicBezTo>
                    <a:pt x="40" y="13887"/>
                    <a:pt x="20" y="14324"/>
                    <a:pt x="1" y="14601"/>
                  </a:cubicBezTo>
                  <a:cubicBezTo>
                    <a:pt x="1" y="14859"/>
                    <a:pt x="20" y="14958"/>
                    <a:pt x="60" y="14978"/>
                  </a:cubicBezTo>
                  <a:cubicBezTo>
                    <a:pt x="100" y="14978"/>
                    <a:pt x="159" y="14879"/>
                    <a:pt x="239" y="14621"/>
                  </a:cubicBezTo>
                  <a:cubicBezTo>
                    <a:pt x="318" y="14383"/>
                    <a:pt x="397" y="13967"/>
                    <a:pt x="576" y="13352"/>
                  </a:cubicBezTo>
                  <a:cubicBezTo>
                    <a:pt x="734" y="12737"/>
                    <a:pt x="992" y="11904"/>
                    <a:pt x="1369" y="10833"/>
                  </a:cubicBezTo>
                  <a:cubicBezTo>
                    <a:pt x="1746" y="9782"/>
                    <a:pt x="2281" y="8473"/>
                    <a:pt x="3134" y="6946"/>
                  </a:cubicBezTo>
                  <a:cubicBezTo>
                    <a:pt x="4859" y="3912"/>
                    <a:pt x="6347" y="2306"/>
                    <a:pt x="7180" y="1354"/>
                  </a:cubicBezTo>
                  <a:cubicBezTo>
                    <a:pt x="7596" y="858"/>
                    <a:pt x="7893" y="561"/>
                    <a:pt x="8052" y="342"/>
                  </a:cubicBezTo>
                  <a:cubicBezTo>
                    <a:pt x="8211" y="144"/>
                    <a:pt x="8270" y="45"/>
                    <a:pt x="8231" y="5"/>
                  </a:cubicBezTo>
                  <a:cubicBezTo>
                    <a:pt x="8228" y="2"/>
                    <a:pt x="8223" y="1"/>
                    <a:pt x="8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2"/>
            <p:cNvSpPr/>
            <p:nvPr/>
          </p:nvSpPr>
          <p:spPr>
            <a:xfrm>
              <a:off x="4837000" y="4640025"/>
              <a:ext cx="88275" cy="313400"/>
            </a:xfrm>
            <a:custGeom>
              <a:rect b="b" l="l" r="r" t="t"/>
              <a:pathLst>
                <a:path extrusionOk="0" h="12536" w="3531">
                  <a:moveTo>
                    <a:pt x="3461" y="1"/>
                  </a:moveTo>
                  <a:cubicBezTo>
                    <a:pt x="3374" y="1"/>
                    <a:pt x="3154" y="234"/>
                    <a:pt x="2698" y="1053"/>
                  </a:cubicBezTo>
                  <a:cubicBezTo>
                    <a:pt x="2222" y="1906"/>
                    <a:pt x="1468" y="3393"/>
                    <a:pt x="754" y="5991"/>
                  </a:cubicBezTo>
                  <a:cubicBezTo>
                    <a:pt x="80" y="8589"/>
                    <a:pt x="20" y="10255"/>
                    <a:pt x="1" y="11246"/>
                  </a:cubicBezTo>
                  <a:cubicBezTo>
                    <a:pt x="1" y="12218"/>
                    <a:pt x="80" y="12535"/>
                    <a:pt x="159" y="12535"/>
                  </a:cubicBezTo>
                  <a:cubicBezTo>
                    <a:pt x="258" y="12535"/>
                    <a:pt x="318" y="12218"/>
                    <a:pt x="417" y="11266"/>
                  </a:cubicBezTo>
                  <a:cubicBezTo>
                    <a:pt x="536" y="10314"/>
                    <a:pt x="655" y="8688"/>
                    <a:pt x="1329" y="6149"/>
                  </a:cubicBezTo>
                  <a:cubicBezTo>
                    <a:pt x="2023" y="3611"/>
                    <a:pt x="2698" y="2124"/>
                    <a:pt x="3075" y="1231"/>
                  </a:cubicBezTo>
                  <a:cubicBezTo>
                    <a:pt x="3451" y="359"/>
                    <a:pt x="3531" y="41"/>
                    <a:pt x="3471" y="2"/>
                  </a:cubicBezTo>
                  <a:cubicBezTo>
                    <a:pt x="3468" y="1"/>
                    <a:pt x="3465" y="1"/>
                    <a:pt x="3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2"/>
            <p:cNvSpPr/>
            <p:nvPr/>
          </p:nvSpPr>
          <p:spPr>
            <a:xfrm>
              <a:off x="4542025" y="4186075"/>
              <a:ext cx="291525" cy="384100"/>
            </a:xfrm>
            <a:custGeom>
              <a:rect b="b" l="l" r="r" t="t"/>
              <a:pathLst>
                <a:path extrusionOk="0" h="15364" w="11661">
                  <a:moveTo>
                    <a:pt x="11603" y="0"/>
                  </a:moveTo>
                  <a:cubicBezTo>
                    <a:pt x="11547" y="0"/>
                    <a:pt x="11443" y="55"/>
                    <a:pt x="11244" y="193"/>
                  </a:cubicBezTo>
                  <a:cubicBezTo>
                    <a:pt x="10987" y="351"/>
                    <a:pt x="10610" y="629"/>
                    <a:pt x="10055" y="1085"/>
                  </a:cubicBezTo>
                  <a:cubicBezTo>
                    <a:pt x="8944" y="2017"/>
                    <a:pt x="7080" y="3643"/>
                    <a:pt x="4641" y="6777"/>
                  </a:cubicBezTo>
                  <a:cubicBezTo>
                    <a:pt x="3431" y="8363"/>
                    <a:pt x="2598" y="9732"/>
                    <a:pt x="1963" y="10862"/>
                  </a:cubicBezTo>
                  <a:cubicBezTo>
                    <a:pt x="1329" y="11972"/>
                    <a:pt x="912" y="12865"/>
                    <a:pt x="635" y="13519"/>
                  </a:cubicBezTo>
                  <a:cubicBezTo>
                    <a:pt x="337" y="14194"/>
                    <a:pt x="178" y="14650"/>
                    <a:pt x="99" y="14927"/>
                  </a:cubicBezTo>
                  <a:cubicBezTo>
                    <a:pt x="20" y="15225"/>
                    <a:pt x="0" y="15344"/>
                    <a:pt x="40" y="15364"/>
                  </a:cubicBezTo>
                  <a:cubicBezTo>
                    <a:pt x="79" y="15364"/>
                    <a:pt x="159" y="15284"/>
                    <a:pt x="317" y="15026"/>
                  </a:cubicBezTo>
                  <a:cubicBezTo>
                    <a:pt x="456" y="14769"/>
                    <a:pt x="674" y="14332"/>
                    <a:pt x="1011" y="13698"/>
                  </a:cubicBezTo>
                  <a:cubicBezTo>
                    <a:pt x="1329" y="13063"/>
                    <a:pt x="1785" y="12230"/>
                    <a:pt x="2439" y="11120"/>
                  </a:cubicBezTo>
                  <a:cubicBezTo>
                    <a:pt x="3074" y="10029"/>
                    <a:pt x="3927" y="8700"/>
                    <a:pt x="5116" y="7134"/>
                  </a:cubicBezTo>
                  <a:cubicBezTo>
                    <a:pt x="7516" y="4040"/>
                    <a:pt x="9301" y="2394"/>
                    <a:pt x="10332" y="1402"/>
                  </a:cubicBezTo>
                  <a:cubicBezTo>
                    <a:pt x="10848" y="887"/>
                    <a:pt x="11185" y="569"/>
                    <a:pt x="11383" y="351"/>
                  </a:cubicBezTo>
                  <a:cubicBezTo>
                    <a:pt x="11601" y="133"/>
                    <a:pt x="11661" y="34"/>
                    <a:pt x="11641" y="14"/>
                  </a:cubicBezTo>
                  <a:cubicBezTo>
                    <a:pt x="11632" y="5"/>
                    <a:pt x="11620" y="0"/>
                    <a:pt x="116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2"/>
            <p:cNvSpPr/>
            <p:nvPr/>
          </p:nvSpPr>
          <p:spPr>
            <a:xfrm>
              <a:off x="2885100" y="4460500"/>
              <a:ext cx="90750" cy="440375"/>
            </a:xfrm>
            <a:custGeom>
              <a:rect b="b" l="l" r="r" t="t"/>
              <a:pathLst>
                <a:path extrusionOk="0" h="17615" w="3630">
                  <a:moveTo>
                    <a:pt x="3597" y="1"/>
                  </a:moveTo>
                  <a:cubicBezTo>
                    <a:pt x="3554" y="1"/>
                    <a:pt x="3473" y="85"/>
                    <a:pt x="3312" y="282"/>
                  </a:cubicBezTo>
                  <a:cubicBezTo>
                    <a:pt x="3154" y="520"/>
                    <a:pt x="2916" y="876"/>
                    <a:pt x="2599" y="1491"/>
                  </a:cubicBezTo>
                  <a:cubicBezTo>
                    <a:pt x="2519" y="1650"/>
                    <a:pt x="2420" y="1809"/>
                    <a:pt x="2341" y="1987"/>
                  </a:cubicBezTo>
                  <a:cubicBezTo>
                    <a:pt x="2261" y="2165"/>
                    <a:pt x="2162" y="2364"/>
                    <a:pt x="2063" y="2582"/>
                  </a:cubicBezTo>
                  <a:cubicBezTo>
                    <a:pt x="1865" y="2998"/>
                    <a:pt x="1686" y="3494"/>
                    <a:pt x="1468" y="4069"/>
                  </a:cubicBezTo>
                  <a:cubicBezTo>
                    <a:pt x="1052" y="5200"/>
                    <a:pt x="615" y="6667"/>
                    <a:pt x="318" y="8512"/>
                  </a:cubicBezTo>
                  <a:cubicBezTo>
                    <a:pt x="40" y="10356"/>
                    <a:pt x="1" y="11883"/>
                    <a:pt x="40" y="13093"/>
                  </a:cubicBezTo>
                  <a:cubicBezTo>
                    <a:pt x="80" y="13687"/>
                    <a:pt x="120" y="14223"/>
                    <a:pt x="179" y="14679"/>
                  </a:cubicBezTo>
                  <a:cubicBezTo>
                    <a:pt x="219" y="14917"/>
                    <a:pt x="239" y="15135"/>
                    <a:pt x="258" y="15333"/>
                  </a:cubicBezTo>
                  <a:cubicBezTo>
                    <a:pt x="298" y="15532"/>
                    <a:pt x="318" y="15710"/>
                    <a:pt x="358" y="15889"/>
                  </a:cubicBezTo>
                  <a:cubicBezTo>
                    <a:pt x="477" y="16563"/>
                    <a:pt x="596" y="16979"/>
                    <a:pt x="695" y="17257"/>
                  </a:cubicBezTo>
                  <a:cubicBezTo>
                    <a:pt x="774" y="17515"/>
                    <a:pt x="834" y="17614"/>
                    <a:pt x="873" y="17614"/>
                  </a:cubicBezTo>
                  <a:cubicBezTo>
                    <a:pt x="913" y="17594"/>
                    <a:pt x="933" y="17475"/>
                    <a:pt x="913" y="17198"/>
                  </a:cubicBezTo>
                  <a:cubicBezTo>
                    <a:pt x="893" y="16940"/>
                    <a:pt x="834" y="16484"/>
                    <a:pt x="774" y="15829"/>
                  </a:cubicBezTo>
                  <a:cubicBezTo>
                    <a:pt x="754" y="15651"/>
                    <a:pt x="734" y="15472"/>
                    <a:pt x="715" y="15274"/>
                  </a:cubicBezTo>
                  <a:cubicBezTo>
                    <a:pt x="695" y="15076"/>
                    <a:pt x="695" y="14877"/>
                    <a:pt x="675" y="14639"/>
                  </a:cubicBezTo>
                  <a:cubicBezTo>
                    <a:pt x="615" y="14183"/>
                    <a:pt x="615" y="13668"/>
                    <a:pt x="596" y="13073"/>
                  </a:cubicBezTo>
                  <a:cubicBezTo>
                    <a:pt x="576" y="11883"/>
                    <a:pt x="615" y="10415"/>
                    <a:pt x="913" y="8611"/>
                  </a:cubicBezTo>
                  <a:cubicBezTo>
                    <a:pt x="1508" y="4982"/>
                    <a:pt x="2460" y="2919"/>
                    <a:pt x="2975" y="1670"/>
                  </a:cubicBezTo>
                  <a:cubicBezTo>
                    <a:pt x="3233" y="1055"/>
                    <a:pt x="3431" y="658"/>
                    <a:pt x="3531" y="401"/>
                  </a:cubicBezTo>
                  <a:cubicBezTo>
                    <a:pt x="3630" y="123"/>
                    <a:pt x="3630" y="24"/>
                    <a:pt x="3610" y="4"/>
                  </a:cubicBezTo>
                  <a:cubicBezTo>
                    <a:pt x="3606" y="2"/>
                    <a:pt x="3602" y="1"/>
                    <a:pt x="35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2"/>
            <p:cNvSpPr/>
            <p:nvPr/>
          </p:nvSpPr>
          <p:spPr>
            <a:xfrm>
              <a:off x="3262900" y="4239875"/>
              <a:ext cx="173550" cy="400200"/>
            </a:xfrm>
            <a:custGeom>
              <a:rect b="b" l="l" r="r" t="t"/>
              <a:pathLst>
                <a:path extrusionOk="0" h="16008" w="6942">
                  <a:moveTo>
                    <a:pt x="6869" y="1"/>
                  </a:moveTo>
                  <a:cubicBezTo>
                    <a:pt x="6785" y="1"/>
                    <a:pt x="6463" y="323"/>
                    <a:pt x="5771" y="1333"/>
                  </a:cubicBezTo>
                  <a:cubicBezTo>
                    <a:pt x="5037" y="2404"/>
                    <a:pt x="3808" y="4268"/>
                    <a:pt x="2400" y="7560"/>
                  </a:cubicBezTo>
                  <a:cubicBezTo>
                    <a:pt x="992" y="10852"/>
                    <a:pt x="496" y="13013"/>
                    <a:pt x="218" y="14282"/>
                  </a:cubicBezTo>
                  <a:cubicBezTo>
                    <a:pt x="99" y="14937"/>
                    <a:pt x="40" y="15353"/>
                    <a:pt x="20" y="15631"/>
                  </a:cubicBezTo>
                  <a:cubicBezTo>
                    <a:pt x="0" y="15889"/>
                    <a:pt x="0" y="16008"/>
                    <a:pt x="60" y="16008"/>
                  </a:cubicBezTo>
                  <a:cubicBezTo>
                    <a:pt x="99" y="16008"/>
                    <a:pt x="159" y="15928"/>
                    <a:pt x="238" y="15671"/>
                  </a:cubicBezTo>
                  <a:cubicBezTo>
                    <a:pt x="337" y="15433"/>
                    <a:pt x="456" y="15016"/>
                    <a:pt x="635" y="14382"/>
                  </a:cubicBezTo>
                  <a:cubicBezTo>
                    <a:pt x="1012" y="13152"/>
                    <a:pt x="1547" y="11030"/>
                    <a:pt x="2935" y="7778"/>
                  </a:cubicBezTo>
                  <a:cubicBezTo>
                    <a:pt x="4343" y="4545"/>
                    <a:pt x="5474" y="2681"/>
                    <a:pt x="6108" y="1551"/>
                  </a:cubicBezTo>
                  <a:cubicBezTo>
                    <a:pt x="6763" y="440"/>
                    <a:pt x="6941" y="63"/>
                    <a:pt x="6882" y="4"/>
                  </a:cubicBezTo>
                  <a:cubicBezTo>
                    <a:pt x="6878" y="2"/>
                    <a:pt x="6874" y="1"/>
                    <a:pt x="68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2"/>
            <p:cNvSpPr/>
            <p:nvPr/>
          </p:nvSpPr>
          <p:spPr>
            <a:xfrm>
              <a:off x="3131500" y="4538400"/>
              <a:ext cx="29775" cy="187950"/>
            </a:xfrm>
            <a:custGeom>
              <a:rect b="b" l="l" r="r" t="t"/>
              <a:pathLst>
                <a:path extrusionOk="0" h="7518" w="1191">
                  <a:moveTo>
                    <a:pt x="946" y="1"/>
                  </a:moveTo>
                  <a:cubicBezTo>
                    <a:pt x="789" y="1"/>
                    <a:pt x="592" y="717"/>
                    <a:pt x="298" y="3730"/>
                  </a:cubicBezTo>
                  <a:cubicBezTo>
                    <a:pt x="1" y="6784"/>
                    <a:pt x="80" y="7498"/>
                    <a:pt x="239" y="7517"/>
                  </a:cubicBezTo>
                  <a:cubicBezTo>
                    <a:pt x="241" y="7518"/>
                    <a:pt x="243" y="7518"/>
                    <a:pt x="245" y="7518"/>
                  </a:cubicBezTo>
                  <a:cubicBezTo>
                    <a:pt x="403" y="7518"/>
                    <a:pt x="600" y="6783"/>
                    <a:pt x="893" y="3789"/>
                  </a:cubicBezTo>
                  <a:cubicBezTo>
                    <a:pt x="1191" y="735"/>
                    <a:pt x="1131" y="21"/>
                    <a:pt x="953" y="1"/>
                  </a:cubicBezTo>
                  <a:cubicBezTo>
                    <a:pt x="951" y="1"/>
                    <a:pt x="948" y="1"/>
                    <a:pt x="9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2"/>
            <p:cNvSpPr/>
            <p:nvPr/>
          </p:nvSpPr>
          <p:spPr>
            <a:xfrm>
              <a:off x="3458225" y="4240875"/>
              <a:ext cx="205775" cy="563800"/>
            </a:xfrm>
            <a:custGeom>
              <a:rect b="b" l="l" r="r" t="t"/>
              <a:pathLst>
                <a:path extrusionOk="0" h="22552" w="8231">
                  <a:moveTo>
                    <a:pt x="8197" y="1"/>
                  </a:moveTo>
                  <a:cubicBezTo>
                    <a:pt x="8147" y="1"/>
                    <a:pt x="8027" y="88"/>
                    <a:pt x="7794" y="321"/>
                  </a:cubicBezTo>
                  <a:cubicBezTo>
                    <a:pt x="7537" y="599"/>
                    <a:pt x="7100" y="1035"/>
                    <a:pt x="6545" y="1749"/>
                  </a:cubicBezTo>
                  <a:cubicBezTo>
                    <a:pt x="6406" y="1947"/>
                    <a:pt x="6267" y="2126"/>
                    <a:pt x="6089" y="2344"/>
                  </a:cubicBezTo>
                  <a:cubicBezTo>
                    <a:pt x="5930" y="2562"/>
                    <a:pt x="5772" y="2800"/>
                    <a:pt x="5593" y="3058"/>
                  </a:cubicBezTo>
                  <a:cubicBezTo>
                    <a:pt x="5216" y="3573"/>
                    <a:pt x="4859" y="4168"/>
                    <a:pt x="4423" y="4862"/>
                  </a:cubicBezTo>
                  <a:cubicBezTo>
                    <a:pt x="3610" y="6270"/>
                    <a:pt x="2658" y="8075"/>
                    <a:pt x="1805" y="10415"/>
                  </a:cubicBezTo>
                  <a:cubicBezTo>
                    <a:pt x="1587" y="11010"/>
                    <a:pt x="1409" y="11585"/>
                    <a:pt x="1250" y="12121"/>
                  </a:cubicBezTo>
                  <a:cubicBezTo>
                    <a:pt x="1091" y="12676"/>
                    <a:pt x="933" y="13191"/>
                    <a:pt x="814" y="13687"/>
                  </a:cubicBezTo>
                  <a:cubicBezTo>
                    <a:pt x="715" y="14183"/>
                    <a:pt x="596" y="14659"/>
                    <a:pt x="516" y="15115"/>
                  </a:cubicBezTo>
                  <a:cubicBezTo>
                    <a:pt x="437" y="15551"/>
                    <a:pt x="358" y="15988"/>
                    <a:pt x="298" y="16384"/>
                  </a:cubicBezTo>
                  <a:cubicBezTo>
                    <a:pt x="239" y="16781"/>
                    <a:pt x="199" y="17178"/>
                    <a:pt x="159" y="17515"/>
                  </a:cubicBezTo>
                  <a:cubicBezTo>
                    <a:pt x="139" y="17693"/>
                    <a:pt x="120" y="17872"/>
                    <a:pt x="100" y="18030"/>
                  </a:cubicBezTo>
                  <a:cubicBezTo>
                    <a:pt x="80" y="18209"/>
                    <a:pt x="80" y="18367"/>
                    <a:pt x="60" y="18526"/>
                  </a:cubicBezTo>
                  <a:cubicBezTo>
                    <a:pt x="40" y="18843"/>
                    <a:pt x="40" y="19121"/>
                    <a:pt x="20" y="19399"/>
                  </a:cubicBezTo>
                  <a:cubicBezTo>
                    <a:pt x="1" y="19656"/>
                    <a:pt x="1" y="19914"/>
                    <a:pt x="1" y="20132"/>
                  </a:cubicBezTo>
                  <a:cubicBezTo>
                    <a:pt x="1" y="21064"/>
                    <a:pt x="60" y="21659"/>
                    <a:pt x="100" y="22036"/>
                  </a:cubicBezTo>
                  <a:cubicBezTo>
                    <a:pt x="139" y="22393"/>
                    <a:pt x="179" y="22552"/>
                    <a:pt x="219" y="22552"/>
                  </a:cubicBezTo>
                  <a:cubicBezTo>
                    <a:pt x="258" y="22552"/>
                    <a:pt x="298" y="22393"/>
                    <a:pt x="318" y="22016"/>
                  </a:cubicBezTo>
                  <a:cubicBezTo>
                    <a:pt x="358" y="21659"/>
                    <a:pt x="358" y="21064"/>
                    <a:pt x="417" y="20152"/>
                  </a:cubicBezTo>
                  <a:cubicBezTo>
                    <a:pt x="437" y="19934"/>
                    <a:pt x="437" y="19696"/>
                    <a:pt x="477" y="19418"/>
                  </a:cubicBezTo>
                  <a:cubicBezTo>
                    <a:pt x="496" y="19161"/>
                    <a:pt x="516" y="18883"/>
                    <a:pt x="556" y="18566"/>
                  </a:cubicBezTo>
                  <a:cubicBezTo>
                    <a:pt x="576" y="18407"/>
                    <a:pt x="576" y="18248"/>
                    <a:pt x="596" y="18090"/>
                  </a:cubicBezTo>
                  <a:cubicBezTo>
                    <a:pt x="615" y="17931"/>
                    <a:pt x="655" y="17753"/>
                    <a:pt x="675" y="17594"/>
                  </a:cubicBezTo>
                  <a:cubicBezTo>
                    <a:pt x="715" y="17237"/>
                    <a:pt x="774" y="16860"/>
                    <a:pt x="834" y="16464"/>
                  </a:cubicBezTo>
                  <a:cubicBezTo>
                    <a:pt x="913" y="16087"/>
                    <a:pt x="992" y="15670"/>
                    <a:pt x="1072" y="15214"/>
                  </a:cubicBezTo>
                  <a:cubicBezTo>
                    <a:pt x="1151" y="14778"/>
                    <a:pt x="1270" y="14322"/>
                    <a:pt x="1389" y="13826"/>
                  </a:cubicBezTo>
                  <a:cubicBezTo>
                    <a:pt x="1508" y="13350"/>
                    <a:pt x="1666" y="12834"/>
                    <a:pt x="1805" y="12299"/>
                  </a:cubicBezTo>
                  <a:cubicBezTo>
                    <a:pt x="1984" y="11764"/>
                    <a:pt x="2162" y="11208"/>
                    <a:pt x="2361" y="10633"/>
                  </a:cubicBezTo>
                  <a:cubicBezTo>
                    <a:pt x="3213" y="8313"/>
                    <a:pt x="4106" y="6548"/>
                    <a:pt x="4899" y="5140"/>
                  </a:cubicBezTo>
                  <a:cubicBezTo>
                    <a:pt x="5315" y="4466"/>
                    <a:pt x="5653" y="3851"/>
                    <a:pt x="6010" y="3335"/>
                  </a:cubicBezTo>
                  <a:cubicBezTo>
                    <a:pt x="6168" y="3077"/>
                    <a:pt x="6327" y="2840"/>
                    <a:pt x="6466" y="2621"/>
                  </a:cubicBezTo>
                  <a:cubicBezTo>
                    <a:pt x="6624" y="2403"/>
                    <a:pt x="6763" y="2205"/>
                    <a:pt x="6902" y="2007"/>
                  </a:cubicBezTo>
                  <a:cubicBezTo>
                    <a:pt x="7398" y="1253"/>
                    <a:pt x="7755" y="797"/>
                    <a:pt x="7973" y="480"/>
                  </a:cubicBezTo>
                  <a:cubicBezTo>
                    <a:pt x="8171" y="162"/>
                    <a:pt x="8231" y="23"/>
                    <a:pt x="8211" y="4"/>
                  </a:cubicBezTo>
                  <a:cubicBezTo>
                    <a:pt x="8207" y="2"/>
                    <a:pt x="8202" y="1"/>
                    <a:pt x="81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32"/>
            <p:cNvSpPr/>
            <p:nvPr/>
          </p:nvSpPr>
          <p:spPr>
            <a:xfrm>
              <a:off x="3682325" y="4529325"/>
              <a:ext cx="79850" cy="236200"/>
            </a:xfrm>
            <a:custGeom>
              <a:rect b="b" l="l" r="r" t="t"/>
              <a:pathLst>
                <a:path extrusionOk="0" h="9448" w="3194">
                  <a:moveTo>
                    <a:pt x="3143" y="1"/>
                  </a:moveTo>
                  <a:cubicBezTo>
                    <a:pt x="3104" y="1"/>
                    <a:pt x="3048" y="30"/>
                    <a:pt x="2955" y="107"/>
                  </a:cubicBezTo>
                  <a:cubicBezTo>
                    <a:pt x="2836" y="226"/>
                    <a:pt x="2638" y="384"/>
                    <a:pt x="2400" y="702"/>
                  </a:cubicBezTo>
                  <a:cubicBezTo>
                    <a:pt x="1944" y="1296"/>
                    <a:pt x="1170" y="2367"/>
                    <a:pt x="536" y="4370"/>
                  </a:cubicBezTo>
                  <a:cubicBezTo>
                    <a:pt x="219" y="5362"/>
                    <a:pt x="100" y="6215"/>
                    <a:pt x="40" y="6889"/>
                  </a:cubicBezTo>
                  <a:cubicBezTo>
                    <a:pt x="0" y="7563"/>
                    <a:pt x="0" y="8079"/>
                    <a:pt x="60" y="8456"/>
                  </a:cubicBezTo>
                  <a:cubicBezTo>
                    <a:pt x="80" y="8852"/>
                    <a:pt x="139" y="9090"/>
                    <a:pt x="199" y="9249"/>
                  </a:cubicBezTo>
                  <a:cubicBezTo>
                    <a:pt x="238" y="9388"/>
                    <a:pt x="298" y="9447"/>
                    <a:pt x="338" y="9447"/>
                  </a:cubicBezTo>
                  <a:cubicBezTo>
                    <a:pt x="377" y="9447"/>
                    <a:pt x="397" y="9368"/>
                    <a:pt x="417" y="9229"/>
                  </a:cubicBezTo>
                  <a:cubicBezTo>
                    <a:pt x="457" y="9070"/>
                    <a:pt x="457" y="8813"/>
                    <a:pt x="476" y="8456"/>
                  </a:cubicBezTo>
                  <a:cubicBezTo>
                    <a:pt x="516" y="7722"/>
                    <a:pt x="516" y="6453"/>
                    <a:pt x="1091" y="4529"/>
                  </a:cubicBezTo>
                  <a:cubicBezTo>
                    <a:pt x="1706" y="2625"/>
                    <a:pt x="2400" y="1574"/>
                    <a:pt x="2757" y="940"/>
                  </a:cubicBezTo>
                  <a:cubicBezTo>
                    <a:pt x="2935" y="602"/>
                    <a:pt x="3074" y="404"/>
                    <a:pt x="3134" y="265"/>
                  </a:cubicBezTo>
                  <a:cubicBezTo>
                    <a:pt x="3193" y="107"/>
                    <a:pt x="3193" y="47"/>
                    <a:pt x="3173" y="7"/>
                  </a:cubicBezTo>
                  <a:cubicBezTo>
                    <a:pt x="3165" y="3"/>
                    <a:pt x="3155" y="1"/>
                    <a:pt x="31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2"/>
            <p:cNvSpPr/>
            <p:nvPr/>
          </p:nvSpPr>
          <p:spPr>
            <a:xfrm>
              <a:off x="3998625" y="4234800"/>
              <a:ext cx="184950" cy="570375"/>
            </a:xfrm>
            <a:custGeom>
              <a:rect b="b" l="l" r="r" t="t"/>
              <a:pathLst>
                <a:path extrusionOk="0" h="22815" w="7398">
                  <a:moveTo>
                    <a:pt x="7344" y="0"/>
                  </a:moveTo>
                  <a:cubicBezTo>
                    <a:pt x="7302" y="0"/>
                    <a:pt x="7180" y="105"/>
                    <a:pt x="6942" y="326"/>
                  </a:cubicBezTo>
                  <a:cubicBezTo>
                    <a:pt x="6684" y="604"/>
                    <a:pt x="6268" y="1040"/>
                    <a:pt x="5712" y="1774"/>
                  </a:cubicBezTo>
                  <a:cubicBezTo>
                    <a:pt x="5573" y="1952"/>
                    <a:pt x="5415" y="2150"/>
                    <a:pt x="5256" y="2369"/>
                  </a:cubicBezTo>
                  <a:cubicBezTo>
                    <a:pt x="5117" y="2587"/>
                    <a:pt x="4939" y="2825"/>
                    <a:pt x="4760" y="3083"/>
                  </a:cubicBezTo>
                  <a:cubicBezTo>
                    <a:pt x="4403" y="3598"/>
                    <a:pt x="4046" y="4213"/>
                    <a:pt x="3630" y="4927"/>
                  </a:cubicBezTo>
                  <a:cubicBezTo>
                    <a:pt x="2837" y="6335"/>
                    <a:pt x="1944" y="8179"/>
                    <a:pt x="1211" y="10579"/>
                  </a:cubicBezTo>
                  <a:cubicBezTo>
                    <a:pt x="1032" y="11193"/>
                    <a:pt x="873" y="11769"/>
                    <a:pt x="735" y="12324"/>
                  </a:cubicBezTo>
                  <a:cubicBezTo>
                    <a:pt x="616" y="12879"/>
                    <a:pt x="497" y="13415"/>
                    <a:pt x="397" y="13910"/>
                  </a:cubicBezTo>
                  <a:cubicBezTo>
                    <a:pt x="318" y="14426"/>
                    <a:pt x="239" y="14902"/>
                    <a:pt x="179" y="15358"/>
                  </a:cubicBezTo>
                  <a:cubicBezTo>
                    <a:pt x="140" y="15814"/>
                    <a:pt x="100" y="16250"/>
                    <a:pt x="60" y="16647"/>
                  </a:cubicBezTo>
                  <a:cubicBezTo>
                    <a:pt x="41" y="17064"/>
                    <a:pt x="21" y="17440"/>
                    <a:pt x="21" y="17797"/>
                  </a:cubicBezTo>
                  <a:cubicBezTo>
                    <a:pt x="1" y="17976"/>
                    <a:pt x="1" y="18154"/>
                    <a:pt x="1" y="18313"/>
                  </a:cubicBezTo>
                  <a:cubicBezTo>
                    <a:pt x="1" y="18491"/>
                    <a:pt x="1" y="18650"/>
                    <a:pt x="1" y="18809"/>
                  </a:cubicBezTo>
                  <a:cubicBezTo>
                    <a:pt x="21" y="19126"/>
                    <a:pt x="21" y="19404"/>
                    <a:pt x="21" y="19681"/>
                  </a:cubicBezTo>
                  <a:cubicBezTo>
                    <a:pt x="41" y="19959"/>
                    <a:pt x="80" y="20197"/>
                    <a:pt x="80" y="20435"/>
                  </a:cubicBezTo>
                  <a:cubicBezTo>
                    <a:pt x="159" y="21347"/>
                    <a:pt x="278" y="21942"/>
                    <a:pt x="358" y="22319"/>
                  </a:cubicBezTo>
                  <a:cubicBezTo>
                    <a:pt x="437" y="22676"/>
                    <a:pt x="497" y="22815"/>
                    <a:pt x="536" y="22815"/>
                  </a:cubicBezTo>
                  <a:cubicBezTo>
                    <a:pt x="576" y="22795"/>
                    <a:pt x="596" y="22656"/>
                    <a:pt x="596" y="22279"/>
                  </a:cubicBezTo>
                  <a:cubicBezTo>
                    <a:pt x="576" y="21902"/>
                    <a:pt x="516" y="21307"/>
                    <a:pt x="497" y="20415"/>
                  </a:cubicBezTo>
                  <a:cubicBezTo>
                    <a:pt x="497" y="20177"/>
                    <a:pt x="477" y="19939"/>
                    <a:pt x="477" y="19681"/>
                  </a:cubicBezTo>
                  <a:cubicBezTo>
                    <a:pt x="497" y="19404"/>
                    <a:pt x="497" y="19126"/>
                    <a:pt x="497" y="18809"/>
                  </a:cubicBezTo>
                  <a:cubicBezTo>
                    <a:pt x="497" y="18650"/>
                    <a:pt x="497" y="18491"/>
                    <a:pt x="497" y="18333"/>
                  </a:cubicBezTo>
                  <a:cubicBezTo>
                    <a:pt x="516" y="18174"/>
                    <a:pt x="516" y="17996"/>
                    <a:pt x="536" y="17817"/>
                  </a:cubicBezTo>
                  <a:cubicBezTo>
                    <a:pt x="556" y="17480"/>
                    <a:pt x="576" y="17103"/>
                    <a:pt x="616" y="16707"/>
                  </a:cubicBezTo>
                  <a:cubicBezTo>
                    <a:pt x="655" y="16310"/>
                    <a:pt x="695" y="15874"/>
                    <a:pt x="754" y="15437"/>
                  </a:cubicBezTo>
                  <a:cubicBezTo>
                    <a:pt x="814" y="14981"/>
                    <a:pt x="893" y="14525"/>
                    <a:pt x="973" y="14029"/>
                  </a:cubicBezTo>
                  <a:cubicBezTo>
                    <a:pt x="1072" y="13534"/>
                    <a:pt x="1191" y="13018"/>
                    <a:pt x="1310" y="12463"/>
                  </a:cubicBezTo>
                  <a:cubicBezTo>
                    <a:pt x="1449" y="11927"/>
                    <a:pt x="1587" y="11352"/>
                    <a:pt x="1766" y="10757"/>
                  </a:cubicBezTo>
                  <a:cubicBezTo>
                    <a:pt x="2500" y="8417"/>
                    <a:pt x="3352" y="6612"/>
                    <a:pt x="4106" y="5185"/>
                  </a:cubicBezTo>
                  <a:cubicBezTo>
                    <a:pt x="4503" y="4491"/>
                    <a:pt x="4840" y="3876"/>
                    <a:pt x="5177" y="3360"/>
                  </a:cubicBezTo>
                  <a:cubicBezTo>
                    <a:pt x="5335" y="3102"/>
                    <a:pt x="5494" y="2845"/>
                    <a:pt x="5633" y="2626"/>
                  </a:cubicBezTo>
                  <a:cubicBezTo>
                    <a:pt x="5792" y="2408"/>
                    <a:pt x="5930" y="2210"/>
                    <a:pt x="6049" y="2012"/>
                  </a:cubicBezTo>
                  <a:cubicBezTo>
                    <a:pt x="6545" y="1258"/>
                    <a:pt x="6922" y="782"/>
                    <a:pt x="7120" y="485"/>
                  </a:cubicBezTo>
                  <a:cubicBezTo>
                    <a:pt x="7338" y="167"/>
                    <a:pt x="7398" y="28"/>
                    <a:pt x="7358" y="9"/>
                  </a:cubicBezTo>
                  <a:cubicBezTo>
                    <a:pt x="7355" y="3"/>
                    <a:pt x="7351" y="0"/>
                    <a:pt x="73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2"/>
            <p:cNvSpPr/>
            <p:nvPr/>
          </p:nvSpPr>
          <p:spPr>
            <a:xfrm>
              <a:off x="4229175" y="4216575"/>
              <a:ext cx="113550" cy="400200"/>
            </a:xfrm>
            <a:custGeom>
              <a:rect b="b" l="l" r="r" t="t"/>
              <a:pathLst>
                <a:path extrusionOk="0" h="16008" w="4542">
                  <a:moveTo>
                    <a:pt x="4509" y="1"/>
                  </a:moveTo>
                  <a:cubicBezTo>
                    <a:pt x="4466" y="1"/>
                    <a:pt x="4387" y="83"/>
                    <a:pt x="4244" y="262"/>
                  </a:cubicBezTo>
                  <a:cubicBezTo>
                    <a:pt x="4086" y="460"/>
                    <a:pt x="3828" y="797"/>
                    <a:pt x="3511" y="1333"/>
                  </a:cubicBezTo>
                  <a:cubicBezTo>
                    <a:pt x="2896" y="2423"/>
                    <a:pt x="1845" y="4287"/>
                    <a:pt x="913" y="7619"/>
                  </a:cubicBezTo>
                  <a:cubicBezTo>
                    <a:pt x="20" y="10951"/>
                    <a:pt x="0" y="13112"/>
                    <a:pt x="20" y="14362"/>
                  </a:cubicBezTo>
                  <a:cubicBezTo>
                    <a:pt x="20" y="14977"/>
                    <a:pt x="80" y="15393"/>
                    <a:pt x="100" y="15651"/>
                  </a:cubicBezTo>
                  <a:cubicBezTo>
                    <a:pt x="139" y="15909"/>
                    <a:pt x="199" y="16008"/>
                    <a:pt x="238" y="16008"/>
                  </a:cubicBezTo>
                  <a:cubicBezTo>
                    <a:pt x="278" y="16008"/>
                    <a:pt x="318" y="15909"/>
                    <a:pt x="338" y="15651"/>
                  </a:cubicBezTo>
                  <a:cubicBezTo>
                    <a:pt x="377" y="15393"/>
                    <a:pt x="377" y="14977"/>
                    <a:pt x="437" y="14362"/>
                  </a:cubicBezTo>
                  <a:cubicBezTo>
                    <a:pt x="536" y="13132"/>
                    <a:pt x="615" y="11030"/>
                    <a:pt x="1488" y="7778"/>
                  </a:cubicBezTo>
                  <a:cubicBezTo>
                    <a:pt x="2380" y="4525"/>
                    <a:pt x="3352" y="2661"/>
                    <a:pt x="3887" y="1531"/>
                  </a:cubicBezTo>
                  <a:cubicBezTo>
                    <a:pt x="4145" y="976"/>
                    <a:pt x="4343" y="619"/>
                    <a:pt x="4423" y="381"/>
                  </a:cubicBezTo>
                  <a:cubicBezTo>
                    <a:pt x="4522" y="143"/>
                    <a:pt x="4542" y="44"/>
                    <a:pt x="4522" y="4"/>
                  </a:cubicBezTo>
                  <a:cubicBezTo>
                    <a:pt x="4518" y="2"/>
                    <a:pt x="4514" y="1"/>
                    <a:pt x="450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2"/>
            <p:cNvSpPr/>
            <p:nvPr/>
          </p:nvSpPr>
          <p:spPr>
            <a:xfrm>
              <a:off x="2502850" y="3770450"/>
              <a:ext cx="624225" cy="1831500"/>
            </a:xfrm>
            <a:custGeom>
              <a:rect b="b" l="l" r="r" t="t"/>
              <a:pathLst>
                <a:path extrusionOk="0" h="73260" w="24969">
                  <a:moveTo>
                    <a:pt x="24968" y="1"/>
                  </a:move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5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2"/>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60"/>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9"/>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3"/>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3"/>
                  </a:cubicBezTo>
                  <a:cubicBezTo>
                    <a:pt x="5454" y="67665"/>
                    <a:pt x="5315" y="67368"/>
                    <a:pt x="5157" y="67050"/>
                  </a:cubicBezTo>
                  <a:cubicBezTo>
                    <a:pt x="5018" y="66733"/>
                    <a:pt x="4839" y="66396"/>
                    <a:pt x="4701" y="66039"/>
                  </a:cubicBezTo>
                  <a:cubicBezTo>
                    <a:pt x="4423" y="65325"/>
                    <a:pt x="4086" y="64552"/>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8"/>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7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2"/>
            <p:cNvSpPr/>
            <p:nvPr/>
          </p:nvSpPr>
          <p:spPr>
            <a:xfrm>
              <a:off x="4280250" y="3969675"/>
              <a:ext cx="581075" cy="1485550"/>
            </a:xfrm>
            <a:custGeom>
              <a:rect b="b" l="l" r="r" t="t"/>
              <a:pathLst>
                <a:path extrusionOk="0" h="59422" w="23243">
                  <a:moveTo>
                    <a:pt x="23232" y="0"/>
                  </a:moveTo>
                  <a:cubicBezTo>
                    <a:pt x="23201" y="0"/>
                    <a:pt x="23121" y="61"/>
                    <a:pt x="22965" y="182"/>
                  </a:cubicBezTo>
                  <a:cubicBezTo>
                    <a:pt x="22786" y="341"/>
                    <a:pt x="22489" y="559"/>
                    <a:pt x="22092" y="896"/>
                  </a:cubicBezTo>
                  <a:cubicBezTo>
                    <a:pt x="21676" y="1233"/>
                    <a:pt x="21160" y="1690"/>
                    <a:pt x="20486" y="2265"/>
                  </a:cubicBezTo>
                  <a:cubicBezTo>
                    <a:pt x="19812" y="2840"/>
                    <a:pt x="19038" y="3574"/>
                    <a:pt x="18086" y="4446"/>
                  </a:cubicBezTo>
                  <a:cubicBezTo>
                    <a:pt x="16202" y="6231"/>
                    <a:pt x="13704" y="8650"/>
                    <a:pt x="10788" y="12200"/>
                  </a:cubicBezTo>
                  <a:cubicBezTo>
                    <a:pt x="9341" y="13985"/>
                    <a:pt x="7794" y="16067"/>
                    <a:pt x="6267" y="18526"/>
                  </a:cubicBezTo>
                  <a:cubicBezTo>
                    <a:pt x="4760" y="20966"/>
                    <a:pt x="3272" y="23841"/>
                    <a:pt x="2082" y="27173"/>
                  </a:cubicBezTo>
                  <a:cubicBezTo>
                    <a:pt x="892" y="30504"/>
                    <a:pt x="337" y="33697"/>
                    <a:pt x="159" y="36593"/>
                  </a:cubicBezTo>
                  <a:cubicBezTo>
                    <a:pt x="0" y="39488"/>
                    <a:pt x="218" y="42066"/>
                    <a:pt x="654" y="44327"/>
                  </a:cubicBezTo>
                  <a:cubicBezTo>
                    <a:pt x="1091" y="46607"/>
                    <a:pt x="1706" y="48531"/>
                    <a:pt x="2400" y="50157"/>
                  </a:cubicBezTo>
                  <a:cubicBezTo>
                    <a:pt x="3074" y="51803"/>
                    <a:pt x="3808" y="53132"/>
                    <a:pt x="4522" y="54223"/>
                  </a:cubicBezTo>
                  <a:cubicBezTo>
                    <a:pt x="5910" y="56404"/>
                    <a:pt x="7100" y="57673"/>
                    <a:pt x="7833" y="58427"/>
                  </a:cubicBezTo>
                  <a:cubicBezTo>
                    <a:pt x="8190" y="58804"/>
                    <a:pt x="8468" y="59042"/>
                    <a:pt x="8647" y="59200"/>
                  </a:cubicBezTo>
                  <a:cubicBezTo>
                    <a:pt x="8807" y="59343"/>
                    <a:pt x="8887" y="59421"/>
                    <a:pt x="8902" y="59421"/>
                  </a:cubicBezTo>
                  <a:cubicBezTo>
                    <a:pt x="8904" y="59421"/>
                    <a:pt x="8904" y="59420"/>
                    <a:pt x="8904" y="59418"/>
                  </a:cubicBezTo>
                  <a:cubicBezTo>
                    <a:pt x="8904" y="59418"/>
                    <a:pt x="8845" y="59339"/>
                    <a:pt x="8686" y="59161"/>
                  </a:cubicBezTo>
                  <a:cubicBezTo>
                    <a:pt x="8528" y="58982"/>
                    <a:pt x="8270" y="58744"/>
                    <a:pt x="7913" y="58348"/>
                  </a:cubicBezTo>
                  <a:cubicBezTo>
                    <a:pt x="7199" y="57574"/>
                    <a:pt x="6068" y="56305"/>
                    <a:pt x="4680" y="54123"/>
                  </a:cubicBezTo>
                  <a:cubicBezTo>
                    <a:pt x="4006" y="53033"/>
                    <a:pt x="3292" y="51704"/>
                    <a:pt x="2618" y="50078"/>
                  </a:cubicBezTo>
                  <a:cubicBezTo>
                    <a:pt x="1944" y="48452"/>
                    <a:pt x="1349" y="46528"/>
                    <a:pt x="912" y="44287"/>
                  </a:cubicBezTo>
                  <a:cubicBezTo>
                    <a:pt x="496" y="42046"/>
                    <a:pt x="298" y="39468"/>
                    <a:pt x="456" y="36612"/>
                  </a:cubicBezTo>
                  <a:cubicBezTo>
                    <a:pt x="635" y="33737"/>
                    <a:pt x="1170" y="30584"/>
                    <a:pt x="2360" y="27272"/>
                  </a:cubicBezTo>
                  <a:cubicBezTo>
                    <a:pt x="3550" y="23960"/>
                    <a:pt x="5017" y="21124"/>
                    <a:pt x="6525" y="18665"/>
                  </a:cubicBezTo>
                  <a:cubicBezTo>
                    <a:pt x="8032" y="16226"/>
                    <a:pt x="9559" y="14163"/>
                    <a:pt x="11006" y="12379"/>
                  </a:cubicBezTo>
                  <a:cubicBezTo>
                    <a:pt x="13902" y="8829"/>
                    <a:pt x="16361" y="6390"/>
                    <a:pt x="18225" y="4605"/>
                  </a:cubicBezTo>
                  <a:cubicBezTo>
                    <a:pt x="19157" y="3712"/>
                    <a:pt x="19931" y="2979"/>
                    <a:pt x="20605" y="2404"/>
                  </a:cubicBezTo>
                  <a:cubicBezTo>
                    <a:pt x="21259" y="1809"/>
                    <a:pt x="21755" y="1333"/>
                    <a:pt x="22152" y="996"/>
                  </a:cubicBezTo>
                  <a:cubicBezTo>
                    <a:pt x="22548" y="639"/>
                    <a:pt x="22826" y="401"/>
                    <a:pt x="23004" y="242"/>
                  </a:cubicBezTo>
                  <a:cubicBezTo>
                    <a:pt x="23183" y="83"/>
                    <a:pt x="23242" y="4"/>
                    <a:pt x="23242" y="4"/>
                  </a:cubicBezTo>
                  <a:cubicBezTo>
                    <a:pt x="23240" y="1"/>
                    <a:pt x="23237" y="0"/>
                    <a:pt x="232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2"/>
            <p:cNvSpPr/>
            <p:nvPr/>
          </p:nvSpPr>
          <p:spPr>
            <a:xfrm>
              <a:off x="5167700" y="3590000"/>
              <a:ext cx="2073375" cy="2319275"/>
            </a:xfrm>
            <a:custGeom>
              <a:rect b="b" l="l" r="r" t="t"/>
              <a:pathLst>
                <a:path extrusionOk="0" h="92771" w="82935">
                  <a:moveTo>
                    <a:pt x="82915" y="0"/>
                  </a:moveTo>
                  <a:cubicBezTo>
                    <a:pt x="82915" y="0"/>
                    <a:pt x="82895" y="40"/>
                    <a:pt x="82856" y="139"/>
                  </a:cubicBezTo>
                  <a:lnTo>
                    <a:pt x="82637" y="575"/>
                  </a:lnTo>
                  <a:cubicBezTo>
                    <a:pt x="82419" y="972"/>
                    <a:pt x="82142" y="1607"/>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4"/>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2"/>
                    <a:pt x="15270" y="52950"/>
                  </a:cubicBezTo>
                  <a:cubicBezTo>
                    <a:pt x="15032" y="53168"/>
                    <a:pt x="14794" y="53406"/>
                    <a:pt x="14556" y="53624"/>
                  </a:cubicBezTo>
                  <a:cubicBezTo>
                    <a:pt x="13604" y="54497"/>
                    <a:pt x="12672" y="55369"/>
                    <a:pt x="11839" y="56261"/>
                  </a:cubicBezTo>
                  <a:cubicBezTo>
                    <a:pt x="10154" y="58026"/>
                    <a:pt x="8686" y="59831"/>
                    <a:pt x="7417" y="61596"/>
                  </a:cubicBezTo>
                  <a:cubicBezTo>
                    <a:pt x="4879" y="65146"/>
                    <a:pt x="3153" y="68597"/>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12"/>
                  </a:cubicBezTo>
                  <a:cubicBezTo>
                    <a:pt x="2479" y="92533"/>
                    <a:pt x="2420" y="92374"/>
                    <a:pt x="2320" y="92176"/>
                  </a:cubicBezTo>
                  <a:cubicBezTo>
                    <a:pt x="2241" y="91958"/>
                    <a:pt x="2122" y="91720"/>
                    <a:pt x="2003" y="91383"/>
                  </a:cubicBezTo>
                  <a:cubicBezTo>
                    <a:pt x="1884" y="91046"/>
                    <a:pt x="1726" y="90649"/>
                    <a:pt x="1567" y="90173"/>
                  </a:cubicBezTo>
                  <a:cubicBezTo>
                    <a:pt x="1269" y="89241"/>
                    <a:pt x="893" y="87972"/>
                    <a:pt x="635" y="86326"/>
                  </a:cubicBezTo>
                  <a:cubicBezTo>
                    <a:pt x="357" y="84700"/>
                    <a:pt x="198" y="82657"/>
                    <a:pt x="377" y="80218"/>
                  </a:cubicBezTo>
                  <a:cubicBezTo>
                    <a:pt x="575" y="77798"/>
                    <a:pt x="1091" y="74962"/>
                    <a:pt x="2241" y="71829"/>
                  </a:cubicBezTo>
                  <a:cubicBezTo>
                    <a:pt x="3391" y="68716"/>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2"/>
                    <a:pt x="16202" y="52513"/>
                  </a:cubicBezTo>
                  <a:cubicBezTo>
                    <a:pt x="16698" y="52077"/>
                    <a:pt x="17214" y="51641"/>
                    <a:pt x="17729" y="51205"/>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3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6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2"/>
            <p:cNvSpPr/>
            <p:nvPr/>
          </p:nvSpPr>
          <p:spPr>
            <a:xfrm>
              <a:off x="4543500" y="2459600"/>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3"/>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32"/>
            <p:cNvSpPr/>
            <p:nvPr/>
          </p:nvSpPr>
          <p:spPr>
            <a:xfrm>
              <a:off x="4362550" y="1584550"/>
              <a:ext cx="2318300" cy="4393650"/>
            </a:xfrm>
            <a:custGeom>
              <a:rect b="b" l="l" r="r" t="t"/>
              <a:pathLst>
                <a:path extrusionOk="0" h="175746" w="92732">
                  <a:moveTo>
                    <a:pt x="51700" y="1"/>
                  </a:moveTo>
                  <a:cubicBezTo>
                    <a:pt x="39603" y="16619"/>
                    <a:pt x="32325" y="35538"/>
                    <a:pt x="30758" y="54795"/>
                  </a:cubicBezTo>
                  <a:cubicBezTo>
                    <a:pt x="29727" y="67249"/>
                    <a:pt x="30877" y="80278"/>
                    <a:pt x="24531" y="91641"/>
                  </a:cubicBezTo>
                  <a:cubicBezTo>
                    <a:pt x="20367" y="99078"/>
                    <a:pt x="13247" y="105245"/>
                    <a:pt x="9202" y="112741"/>
                  </a:cubicBezTo>
                  <a:cubicBezTo>
                    <a:pt x="2995" y="124164"/>
                    <a:pt x="4641" y="137233"/>
                    <a:pt x="4660" y="149727"/>
                  </a:cubicBezTo>
                  <a:cubicBezTo>
                    <a:pt x="4680" y="157620"/>
                    <a:pt x="3689" y="166008"/>
                    <a:pt x="0" y="173167"/>
                  </a:cubicBezTo>
                  <a:cubicBezTo>
                    <a:pt x="2479" y="173921"/>
                    <a:pt x="4898" y="174774"/>
                    <a:pt x="7238" y="175745"/>
                  </a:cubicBezTo>
                  <a:cubicBezTo>
                    <a:pt x="10015" y="169419"/>
                    <a:pt x="10768" y="162240"/>
                    <a:pt x="11066" y="155458"/>
                  </a:cubicBezTo>
                  <a:cubicBezTo>
                    <a:pt x="11562" y="144115"/>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2"/>
            <p:cNvSpPr/>
            <p:nvPr/>
          </p:nvSpPr>
          <p:spPr>
            <a:xfrm>
              <a:off x="4076975" y="1172075"/>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5"/>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12"/>
                    <a:pt x="14418" y="140663"/>
                    <a:pt x="20625" y="129240"/>
                  </a:cubicBezTo>
                  <a:cubicBezTo>
                    <a:pt x="24670" y="121744"/>
                    <a:pt x="31790" y="115577"/>
                    <a:pt x="35954" y="108140"/>
                  </a:cubicBezTo>
                  <a:cubicBezTo>
                    <a:pt x="42300" y="96777"/>
                    <a:pt x="41150" y="83748"/>
                    <a:pt x="42181" y="71294"/>
                  </a:cubicBezTo>
                  <a:cubicBezTo>
                    <a:pt x="43748" y="52037"/>
                    <a:pt x="51026" y="33118"/>
                    <a:pt x="63123" y="16500"/>
                  </a:cubicBezTo>
                  <a:cubicBezTo>
                    <a:pt x="58602" y="1386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2"/>
            <p:cNvSpPr/>
            <p:nvPr/>
          </p:nvSpPr>
          <p:spPr>
            <a:xfrm>
              <a:off x="2755200" y="1000950"/>
              <a:ext cx="1955900" cy="4853300"/>
            </a:xfrm>
            <a:custGeom>
              <a:rect b="b" l="l" r="r" t="t"/>
              <a:pathLst>
                <a:path extrusionOk="0" h="194132" w="78236">
                  <a:moveTo>
                    <a:pt x="31289" y="1"/>
                  </a:moveTo>
                  <a:cubicBezTo>
                    <a:pt x="23322" y="1"/>
                    <a:pt x="16438" y="881"/>
                    <a:pt x="11701" y="2919"/>
                  </a:cubicBezTo>
                  <a:cubicBezTo>
                    <a:pt x="6942" y="4961"/>
                    <a:pt x="3213" y="7222"/>
                    <a:pt x="1" y="9622"/>
                  </a:cubicBezTo>
                  <a:cubicBezTo>
                    <a:pt x="3194" y="18427"/>
                    <a:pt x="4820" y="27648"/>
                    <a:pt x="5712" y="36790"/>
                  </a:cubicBezTo>
                  <a:cubicBezTo>
                    <a:pt x="7120" y="51327"/>
                    <a:pt x="6843" y="65922"/>
                    <a:pt x="8727" y="80419"/>
                  </a:cubicBezTo>
                  <a:cubicBezTo>
                    <a:pt x="10749" y="95947"/>
                    <a:pt x="15311" y="111257"/>
                    <a:pt x="15906" y="126864"/>
                  </a:cubicBezTo>
                  <a:cubicBezTo>
                    <a:pt x="16421" y="140329"/>
                    <a:pt x="14022" y="153775"/>
                    <a:pt x="15073" y="167221"/>
                  </a:cubicBezTo>
                  <a:cubicBezTo>
                    <a:pt x="15826" y="176561"/>
                    <a:pt x="18563" y="186219"/>
                    <a:pt x="24453" y="194132"/>
                  </a:cubicBezTo>
                  <a:lnTo>
                    <a:pt x="24473" y="194132"/>
                  </a:lnTo>
                  <a:cubicBezTo>
                    <a:pt x="29272" y="193299"/>
                    <a:pt x="34250" y="192862"/>
                    <a:pt x="39366" y="192862"/>
                  </a:cubicBezTo>
                  <a:cubicBezTo>
                    <a:pt x="43967" y="192862"/>
                    <a:pt x="48508" y="193219"/>
                    <a:pt x="52871" y="193913"/>
                  </a:cubicBezTo>
                  <a:cubicBezTo>
                    <a:pt x="58642" y="186021"/>
                    <a:pt x="61339" y="176462"/>
                    <a:pt x="62073" y="167221"/>
                  </a:cubicBezTo>
                  <a:cubicBezTo>
                    <a:pt x="63124" y="153775"/>
                    <a:pt x="60724" y="140310"/>
                    <a:pt x="61260" y="126864"/>
                  </a:cubicBezTo>
                  <a:cubicBezTo>
                    <a:pt x="61855" y="111257"/>
                    <a:pt x="66396" y="95927"/>
                    <a:pt x="68439" y="80419"/>
                  </a:cubicBezTo>
                  <a:cubicBezTo>
                    <a:pt x="70323" y="65922"/>
                    <a:pt x="70045" y="51307"/>
                    <a:pt x="71453" y="36790"/>
                  </a:cubicBezTo>
                  <a:cubicBezTo>
                    <a:pt x="72445" y="26676"/>
                    <a:pt x="74309" y="16463"/>
                    <a:pt x="78235" y="6845"/>
                  </a:cubicBezTo>
                  <a:cubicBezTo>
                    <a:pt x="63164" y="2804"/>
                    <a:pt x="45502" y="1"/>
                    <a:pt x="31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2"/>
            <p:cNvSpPr/>
            <p:nvPr/>
          </p:nvSpPr>
          <p:spPr>
            <a:xfrm>
              <a:off x="372975" y="2839375"/>
              <a:ext cx="2529000" cy="3317300"/>
            </a:xfrm>
            <a:custGeom>
              <a:rect b="b" l="l" r="r" t="t"/>
              <a:pathLst>
                <a:path extrusionOk="0" h="132692" w="101160">
                  <a:moveTo>
                    <a:pt x="31988" y="1"/>
                  </a:moveTo>
                  <a:cubicBezTo>
                    <a:pt x="27328" y="5236"/>
                    <a:pt x="21735" y="10115"/>
                    <a:pt x="14537" y="14081"/>
                  </a:cubicBezTo>
                  <a:cubicBezTo>
                    <a:pt x="9559" y="16818"/>
                    <a:pt x="4660" y="19376"/>
                    <a:pt x="0" y="21736"/>
                  </a:cubicBezTo>
                  <a:cubicBezTo>
                    <a:pt x="2360" y="31929"/>
                    <a:pt x="8766" y="41567"/>
                    <a:pt x="18324" y="48528"/>
                  </a:cubicBezTo>
                  <a:cubicBezTo>
                    <a:pt x="26534" y="54537"/>
                    <a:pt x="36986" y="58800"/>
                    <a:pt x="42895" y="6635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2"/>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2"/>
            <p:cNvSpPr/>
            <p:nvPr/>
          </p:nvSpPr>
          <p:spPr>
            <a:xfrm>
              <a:off x="47225" y="710500"/>
              <a:ext cx="7485375" cy="3020325"/>
            </a:xfrm>
            <a:custGeom>
              <a:rect b="b" l="l" r="r" t="t"/>
              <a:pathLst>
                <a:path extrusionOk="0" h="120813" w="299415">
                  <a:moveTo>
                    <a:pt x="1" y="0"/>
                  </a:moveTo>
                  <a:lnTo>
                    <a:pt x="1" y="113098"/>
                  </a:lnTo>
                  <a:cubicBezTo>
                    <a:pt x="4622" y="110897"/>
                    <a:pt x="8866" y="108814"/>
                    <a:pt x="12951" y="106732"/>
                  </a:cubicBezTo>
                  <a:cubicBezTo>
                    <a:pt x="17849" y="104253"/>
                    <a:pt x="22747" y="101675"/>
                    <a:pt x="27467" y="99077"/>
                  </a:cubicBezTo>
                  <a:cubicBezTo>
                    <a:pt x="33952" y="95508"/>
                    <a:pt x="39644" y="90907"/>
                    <a:pt x="44859" y="85037"/>
                  </a:cubicBezTo>
                  <a:cubicBezTo>
                    <a:pt x="49797" y="79524"/>
                    <a:pt x="53704" y="73634"/>
                    <a:pt x="57472" y="67922"/>
                  </a:cubicBezTo>
                  <a:cubicBezTo>
                    <a:pt x="63164" y="59296"/>
                    <a:pt x="68558" y="51145"/>
                    <a:pt x="76570" y="45969"/>
                  </a:cubicBezTo>
                  <a:cubicBezTo>
                    <a:pt x="77304" y="45493"/>
                    <a:pt x="77978" y="45077"/>
                    <a:pt x="78652" y="44700"/>
                  </a:cubicBezTo>
                  <a:cubicBezTo>
                    <a:pt x="88112" y="39484"/>
                    <a:pt x="93585" y="34288"/>
                    <a:pt x="98880" y="29251"/>
                  </a:cubicBezTo>
                  <a:cubicBezTo>
                    <a:pt x="101894" y="26376"/>
                    <a:pt x="104750" y="23659"/>
                    <a:pt x="108201" y="21101"/>
                  </a:cubicBezTo>
                  <a:cubicBezTo>
                    <a:pt x="111790" y="18404"/>
                    <a:pt x="115638" y="16202"/>
                    <a:pt x="119941" y="14358"/>
                  </a:cubicBezTo>
                  <a:cubicBezTo>
                    <a:pt x="124463" y="12415"/>
                    <a:pt x="131086" y="11423"/>
                    <a:pt x="139594" y="11423"/>
                  </a:cubicBezTo>
                  <a:cubicBezTo>
                    <a:pt x="153040" y="11423"/>
                    <a:pt x="170610" y="13981"/>
                    <a:pt x="186594" y="18265"/>
                  </a:cubicBezTo>
                  <a:cubicBezTo>
                    <a:pt x="196827" y="21021"/>
                    <a:pt x="205612" y="24294"/>
                    <a:pt x="211344" y="27467"/>
                  </a:cubicBezTo>
                  <a:cubicBezTo>
                    <a:pt x="212534" y="28121"/>
                    <a:pt x="213723" y="28795"/>
                    <a:pt x="214933" y="29469"/>
                  </a:cubicBezTo>
                  <a:cubicBezTo>
                    <a:pt x="218007" y="31155"/>
                    <a:pt x="221180" y="32900"/>
                    <a:pt x="224413" y="34804"/>
                  </a:cubicBezTo>
                  <a:cubicBezTo>
                    <a:pt x="237323" y="42280"/>
                    <a:pt x="252295" y="52315"/>
                    <a:pt x="265503" y="69846"/>
                  </a:cubicBezTo>
                  <a:cubicBezTo>
                    <a:pt x="269469" y="75101"/>
                    <a:pt x="273138" y="80872"/>
                    <a:pt x="276410" y="87040"/>
                  </a:cubicBezTo>
                  <a:cubicBezTo>
                    <a:pt x="277977" y="89975"/>
                    <a:pt x="279821" y="93148"/>
                    <a:pt x="281904" y="96479"/>
                  </a:cubicBezTo>
                  <a:cubicBezTo>
                    <a:pt x="286584" y="103976"/>
                    <a:pt x="292474" y="112166"/>
                    <a:pt x="299415" y="120812"/>
                  </a:cubicBezTo>
                  <a:lnTo>
                    <a:pt x="2994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2"/>
            <p:cNvSpPr/>
            <p:nvPr/>
          </p:nvSpPr>
          <p:spPr>
            <a:xfrm>
              <a:off x="42775" y="705525"/>
              <a:ext cx="7494300" cy="3038675"/>
            </a:xfrm>
            <a:custGeom>
              <a:rect b="b" l="l" r="r" t="t"/>
              <a:pathLst>
                <a:path extrusionOk="0" h="121547" w="299772">
                  <a:moveTo>
                    <a:pt x="299394" y="398"/>
                  </a:moveTo>
                  <a:lnTo>
                    <a:pt x="299394" y="120456"/>
                  </a:lnTo>
                  <a:cubicBezTo>
                    <a:pt x="292612" y="111988"/>
                    <a:pt x="286841" y="103956"/>
                    <a:pt x="282240" y="96559"/>
                  </a:cubicBezTo>
                  <a:cubicBezTo>
                    <a:pt x="280158" y="93267"/>
                    <a:pt x="278314" y="90094"/>
                    <a:pt x="276767" y="87159"/>
                  </a:cubicBezTo>
                  <a:cubicBezTo>
                    <a:pt x="273475" y="80992"/>
                    <a:pt x="269806" y="75181"/>
                    <a:pt x="265840" y="69926"/>
                  </a:cubicBezTo>
                  <a:cubicBezTo>
                    <a:pt x="259910" y="62073"/>
                    <a:pt x="253247" y="55191"/>
                    <a:pt x="245473" y="48905"/>
                  </a:cubicBezTo>
                  <a:cubicBezTo>
                    <a:pt x="239524" y="44086"/>
                    <a:pt x="232920" y="39604"/>
                    <a:pt x="224690" y="34825"/>
                  </a:cubicBezTo>
                  <a:cubicBezTo>
                    <a:pt x="221437" y="32941"/>
                    <a:pt x="218284" y="31195"/>
                    <a:pt x="215210" y="29490"/>
                  </a:cubicBezTo>
                  <a:cubicBezTo>
                    <a:pt x="213961" y="28816"/>
                    <a:pt x="212791" y="28161"/>
                    <a:pt x="211621" y="27507"/>
                  </a:cubicBezTo>
                  <a:cubicBezTo>
                    <a:pt x="205790" y="24274"/>
                    <a:pt x="197223" y="21082"/>
                    <a:pt x="186832" y="18285"/>
                  </a:cubicBezTo>
                  <a:cubicBezTo>
                    <a:pt x="170808" y="14002"/>
                    <a:pt x="153237" y="11424"/>
                    <a:pt x="139772" y="11424"/>
                  </a:cubicBezTo>
                  <a:cubicBezTo>
                    <a:pt x="131244" y="11424"/>
                    <a:pt x="124601" y="12415"/>
                    <a:pt x="120059" y="14379"/>
                  </a:cubicBezTo>
                  <a:cubicBezTo>
                    <a:pt x="115736" y="16223"/>
                    <a:pt x="111869" y="18444"/>
                    <a:pt x="108260" y="21141"/>
                  </a:cubicBezTo>
                  <a:cubicBezTo>
                    <a:pt x="104809" y="23719"/>
                    <a:pt x="101953" y="26436"/>
                    <a:pt x="98919" y="29312"/>
                  </a:cubicBezTo>
                  <a:cubicBezTo>
                    <a:pt x="93644" y="34329"/>
                    <a:pt x="88171" y="39525"/>
                    <a:pt x="78751" y="44740"/>
                  </a:cubicBezTo>
                  <a:cubicBezTo>
                    <a:pt x="78076" y="45117"/>
                    <a:pt x="77382" y="45533"/>
                    <a:pt x="76649" y="46009"/>
                  </a:cubicBezTo>
                  <a:cubicBezTo>
                    <a:pt x="68597" y="51205"/>
                    <a:pt x="63183" y="59376"/>
                    <a:pt x="57472" y="68022"/>
                  </a:cubicBezTo>
                  <a:cubicBezTo>
                    <a:pt x="53724" y="73714"/>
                    <a:pt x="49817" y="79604"/>
                    <a:pt x="44899" y="85117"/>
                  </a:cubicBezTo>
                  <a:cubicBezTo>
                    <a:pt x="39703" y="90967"/>
                    <a:pt x="34031" y="95548"/>
                    <a:pt x="27546" y="99098"/>
                  </a:cubicBezTo>
                  <a:cubicBezTo>
                    <a:pt x="22826" y="101696"/>
                    <a:pt x="17948" y="104274"/>
                    <a:pt x="13030" y="106753"/>
                  </a:cubicBezTo>
                  <a:cubicBezTo>
                    <a:pt x="9024" y="108795"/>
                    <a:pt x="4879" y="110838"/>
                    <a:pt x="377" y="112999"/>
                  </a:cubicBezTo>
                  <a:lnTo>
                    <a:pt x="377" y="398"/>
                  </a:lnTo>
                  <a:close/>
                  <a:moveTo>
                    <a:pt x="0" y="1"/>
                  </a:moveTo>
                  <a:lnTo>
                    <a:pt x="0" y="113614"/>
                  </a:lnTo>
                  <a:cubicBezTo>
                    <a:pt x="4086" y="111651"/>
                    <a:pt x="8548" y="109469"/>
                    <a:pt x="13208" y="107110"/>
                  </a:cubicBezTo>
                  <a:cubicBezTo>
                    <a:pt x="17888" y="104750"/>
                    <a:pt x="22767" y="102172"/>
                    <a:pt x="27745" y="99435"/>
                  </a:cubicBezTo>
                  <a:cubicBezTo>
                    <a:pt x="34963" y="95469"/>
                    <a:pt x="40536" y="90590"/>
                    <a:pt x="45196" y="85355"/>
                  </a:cubicBezTo>
                  <a:cubicBezTo>
                    <a:pt x="57670" y="71393"/>
                    <a:pt x="63639" y="54874"/>
                    <a:pt x="76847" y="46327"/>
                  </a:cubicBezTo>
                  <a:cubicBezTo>
                    <a:pt x="77521" y="45890"/>
                    <a:pt x="78215" y="45454"/>
                    <a:pt x="78929" y="45077"/>
                  </a:cubicBezTo>
                  <a:cubicBezTo>
                    <a:pt x="93823" y="36847"/>
                    <a:pt x="99018" y="28498"/>
                    <a:pt x="108498" y="21439"/>
                  </a:cubicBezTo>
                  <a:cubicBezTo>
                    <a:pt x="111710" y="19039"/>
                    <a:pt x="115439" y="16778"/>
                    <a:pt x="120198" y="14716"/>
                  </a:cubicBezTo>
                  <a:cubicBezTo>
                    <a:pt x="124938" y="12693"/>
                    <a:pt x="131819" y="11801"/>
                    <a:pt x="139772" y="11801"/>
                  </a:cubicBezTo>
                  <a:cubicBezTo>
                    <a:pt x="153991" y="11801"/>
                    <a:pt x="171661" y="14617"/>
                    <a:pt x="186732" y="18662"/>
                  </a:cubicBezTo>
                  <a:cubicBezTo>
                    <a:pt x="196688" y="21339"/>
                    <a:pt x="205493" y="24532"/>
                    <a:pt x="211442" y="27844"/>
                  </a:cubicBezTo>
                  <a:cubicBezTo>
                    <a:pt x="215567" y="30144"/>
                    <a:pt x="219970" y="32504"/>
                    <a:pt x="224491" y="35162"/>
                  </a:cubicBezTo>
                  <a:cubicBezTo>
                    <a:pt x="237937" y="42975"/>
                    <a:pt x="252672" y="53109"/>
                    <a:pt x="265522" y="70164"/>
                  </a:cubicBezTo>
                  <a:cubicBezTo>
                    <a:pt x="269350" y="75221"/>
                    <a:pt x="273019" y="80912"/>
                    <a:pt x="276430" y="87338"/>
                  </a:cubicBezTo>
                  <a:cubicBezTo>
                    <a:pt x="278076" y="90451"/>
                    <a:pt x="279920" y="93604"/>
                    <a:pt x="281923" y="96777"/>
                  </a:cubicBezTo>
                  <a:cubicBezTo>
                    <a:pt x="287158" y="105166"/>
                    <a:pt x="293405" y="113614"/>
                    <a:pt x="299771" y="121547"/>
                  </a:cubicBezTo>
                  <a:lnTo>
                    <a:pt x="299771"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2"/>
            <p:cNvSpPr/>
            <p:nvPr/>
          </p:nvSpPr>
          <p:spPr>
            <a:xfrm>
              <a:off x="717050" y="3957850"/>
              <a:ext cx="37700" cy="118025"/>
            </a:xfrm>
            <a:custGeom>
              <a:rect b="b" l="l" r="r" t="t"/>
              <a:pathLst>
                <a:path extrusionOk="0" fill="none" h="4721" w="1508">
                  <a:moveTo>
                    <a:pt x="1507" y="4721"/>
                  </a:moveTo>
                  <a:cubicBezTo>
                    <a:pt x="1130" y="3095"/>
                    <a:pt x="635" y="1508"/>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2"/>
            <p:cNvSpPr/>
            <p:nvPr/>
          </p:nvSpPr>
          <p:spPr>
            <a:xfrm>
              <a:off x="542525" y="4153700"/>
              <a:ext cx="51575" cy="119000"/>
            </a:xfrm>
            <a:custGeom>
              <a:rect b="b" l="l" r="r" t="t"/>
              <a:pathLst>
                <a:path extrusionOk="0" fill="none" h="4760" w="2063">
                  <a:moveTo>
                    <a:pt x="2063" y="4760"/>
                  </a:moveTo>
                  <a:cubicBezTo>
                    <a:pt x="1468" y="3114"/>
                    <a:pt x="774" y="1527"/>
                    <a:pt x="0"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2"/>
            <p:cNvSpPr/>
            <p:nvPr/>
          </p:nvSpPr>
          <p:spPr>
            <a:xfrm>
              <a:off x="1963925" y="1241475"/>
              <a:ext cx="1402600" cy="4682675"/>
            </a:xfrm>
            <a:custGeom>
              <a:rect b="b" l="l" r="r" t="t"/>
              <a:pathLst>
                <a:path extrusionOk="0" h="187307" w="56104">
                  <a:moveTo>
                    <a:pt x="31652" y="1"/>
                  </a:moveTo>
                  <a:cubicBezTo>
                    <a:pt x="22172" y="7060"/>
                    <a:pt x="16957" y="15409"/>
                    <a:pt x="2083" y="23639"/>
                  </a:cubicBezTo>
                  <a:cubicBezTo>
                    <a:pt x="1369" y="24016"/>
                    <a:pt x="675" y="24452"/>
                    <a:pt x="1" y="24889"/>
                  </a:cubicBezTo>
                  <a:cubicBezTo>
                    <a:pt x="7795" y="38612"/>
                    <a:pt x="12515" y="53466"/>
                    <a:pt x="13764" y="68518"/>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65"/>
                    <a:pt x="56104" y="184511"/>
                  </a:cubicBezTo>
                  <a:cubicBezTo>
                    <a:pt x="50214" y="176578"/>
                    <a:pt x="47477" y="166940"/>
                    <a:pt x="46724" y="157580"/>
                  </a:cubicBezTo>
                  <a:cubicBezTo>
                    <a:pt x="45653" y="144154"/>
                    <a:pt x="48072" y="130689"/>
                    <a:pt x="47557" y="117243"/>
                  </a:cubicBezTo>
                  <a:cubicBezTo>
                    <a:pt x="46962" y="101636"/>
                    <a:pt x="42400" y="86306"/>
                    <a:pt x="40378" y="70798"/>
                  </a:cubicBezTo>
                  <a:cubicBezTo>
                    <a:pt x="38494" y="56301"/>
                    <a:pt x="38771" y="41686"/>
                    <a:pt x="37363" y="27169"/>
                  </a:cubicBezTo>
                  <a:cubicBezTo>
                    <a:pt x="36451" y="18027"/>
                    <a:pt x="34845" y="8786"/>
                    <a:pt x="3165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2"/>
            <p:cNvSpPr/>
            <p:nvPr/>
          </p:nvSpPr>
          <p:spPr>
            <a:xfrm>
              <a:off x="1172675" y="1863675"/>
              <a:ext cx="1909775" cy="4128400"/>
            </a:xfrm>
            <a:custGeom>
              <a:rect b="b" l="l" r="r" t="t"/>
              <a:pathLst>
                <a:path extrusionOk="0" h="165136" w="76391">
                  <a:moveTo>
                    <a:pt x="31651" y="1"/>
                  </a:moveTo>
                  <a:cubicBezTo>
                    <a:pt x="18443" y="8548"/>
                    <a:pt x="12474" y="25067"/>
                    <a:pt x="0" y="39048"/>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50"/>
                    <a:pt x="65087" y="14429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68"/>
                    <a:pt x="73178" y="112999"/>
                    <a:pt x="66971" y="101576"/>
                  </a:cubicBezTo>
                  <a:cubicBezTo>
                    <a:pt x="62925" y="94080"/>
                    <a:pt x="55806" y="87913"/>
                    <a:pt x="51641" y="80476"/>
                  </a:cubicBezTo>
                  <a:cubicBezTo>
                    <a:pt x="45275" y="69113"/>
                    <a:pt x="46445" y="56084"/>
                    <a:pt x="45414" y="43630"/>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2"/>
            <p:cNvSpPr/>
            <p:nvPr/>
          </p:nvSpPr>
          <p:spPr>
            <a:xfrm>
              <a:off x="317450" y="4428350"/>
              <a:ext cx="115525" cy="153225"/>
            </a:xfrm>
            <a:custGeom>
              <a:rect b="b" l="l" r="r" t="t"/>
              <a:pathLst>
                <a:path extrusionOk="0" fill="none" h="6129" w="4621">
                  <a:moveTo>
                    <a:pt x="4621" y="6129"/>
                  </a:moveTo>
                  <a:cubicBezTo>
                    <a:pt x="3352" y="3808"/>
                    <a:pt x="1785" y="172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32"/>
            <p:cNvSpPr/>
            <p:nvPr/>
          </p:nvSpPr>
          <p:spPr>
            <a:xfrm>
              <a:off x="339250" y="2997050"/>
              <a:ext cx="33750" cy="386225"/>
            </a:xfrm>
            <a:custGeom>
              <a:rect b="b" l="l" r="r" t="t"/>
              <a:pathLst>
                <a:path extrusionOk="0" fill="none" h="15449" w="1350">
                  <a:moveTo>
                    <a:pt x="1349" y="15449"/>
                  </a:moveTo>
                  <a:cubicBezTo>
                    <a:pt x="179" y="10352"/>
                    <a:pt x="1" y="5116"/>
                    <a:pt x="953"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2"/>
            <p:cNvSpPr/>
            <p:nvPr/>
          </p:nvSpPr>
          <p:spPr>
            <a:xfrm>
              <a:off x="42775" y="3383250"/>
              <a:ext cx="2559250" cy="2913250"/>
            </a:xfrm>
            <a:custGeom>
              <a:rect b="b" l="l" r="r" t="t"/>
              <a:pathLst>
                <a:path extrusionOk="0" h="116530" w="102370">
                  <a:moveTo>
                    <a:pt x="13208" y="1"/>
                  </a:moveTo>
                  <a:cubicBezTo>
                    <a:pt x="8548" y="2360"/>
                    <a:pt x="4086" y="4542"/>
                    <a:pt x="0" y="6505"/>
                  </a:cubicBezTo>
                  <a:lnTo>
                    <a:pt x="0" y="57015"/>
                  </a:lnTo>
                  <a:cubicBezTo>
                    <a:pt x="2836" y="58542"/>
                    <a:pt x="5831" y="59812"/>
                    <a:pt x="9024" y="60823"/>
                  </a:cubicBezTo>
                  <a:cubicBezTo>
                    <a:pt x="17115" y="63342"/>
                    <a:pt x="26396" y="64056"/>
                    <a:pt x="32980" y="68597"/>
                  </a:cubicBezTo>
                  <a:cubicBezTo>
                    <a:pt x="43669" y="75974"/>
                    <a:pt x="42876" y="90213"/>
                    <a:pt x="52851" y="98205"/>
                  </a:cubicBezTo>
                  <a:cubicBezTo>
                    <a:pt x="57571" y="101953"/>
                    <a:pt x="64076" y="103797"/>
                    <a:pt x="70422" y="105324"/>
                  </a:cubicBezTo>
                  <a:cubicBezTo>
                    <a:pt x="76748" y="106832"/>
                    <a:pt x="83332" y="108140"/>
                    <a:pt x="88805" y="111155"/>
                  </a:cubicBezTo>
                  <a:cubicBezTo>
                    <a:pt x="91344" y="112543"/>
                    <a:pt x="93604" y="114407"/>
                    <a:pt x="95191" y="116529"/>
                  </a:cubicBezTo>
                  <a:cubicBezTo>
                    <a:pt x="97412" y="114526"/>
                    <a:pt x="99812" y="112642"/>
                    <a:pt x="102370" y="110937"/>
                  </a:cubicBezTo>
                  <a:cubicBezTo>
                    <a:pt x="101180" y="108696"/>
                    <a:pt x="100307" y="106316"/>
                    <a:pt x="99653" y="103976"/>
                  </a:cubicBezTo>
                  <a:cubicBezTo>
                    <a:pt x="97967" y="98304"/>
                    <a:pt x="96678" y="92216"/>
                    <a:pt x="91958" y="87794"/>
                  </a:cubicBezTo>
                  <a:cubicBezTo>
                    <a:pt x="86763" y="82915"/>
                    <a:pt x="78394" y="80991"/>
                    <a:pt x="72682" y="76490"/>
                  </a:cubicBezTo>
                  <a:cubicBezTo>
                    <a:pt x="62410" y="68339"/>
                    <a:pt x="63778" y="54457"/>
                    <a:pt x="56103" y="44621"/>
                  </a:cubicBezTo>
                  <a:cubicBezTo>
                    <a:pt x="50194" y="37045"/>
                    <a:pt x="39742" y="32782"/>
                    <a:pt x="31532" y="26773"/>
                  </a:cubicBezTo>
                  <a:cubicBezTo>
                    <a:pt x="21993" y="19812"/>
                    <a:pt x="15568" y="10194"/>
                    <a:pt x="13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32"/>
            <p:cNvSpPr/>
            <p:nvPr/>
          </p:nvSpPr>
          <p:spPr>
            <a:xfrm>
              <a:off x="4711075" y="869150"/>
              <a:ext cx="157200" cy="302950"/>
            </a:xfrm>
            <a:custGeom>
              <a:rect b="b" l="l" r="r" t="t"/>
              <a:pathLst>
                <a:path extrusionOk="0" h="12118" w="6288">
                  <a:moveTo>
                    <a:pt x="6287" y="0"/>
                  </a:moveTo>
                  <a:lnTo>
                    <a:pt x="6287" y="0"/>
                  </a:lnTo>
                  <a:cubicBezTo>
                    <a:pt x="3768" y="3887"/>
                    <a:pt x="1686" y="7933"/>
                    <a:pt x="0" y="12117"/>
                  </a:cubicBezTo>
                  <a:lnTo>
                    <a:pt x="6287"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32"/>
            <p:cNvSpPr/>
            <p:nvPr/>
          </p:nvSpPr>
          <p:spPr>
            <a:xfrm>
              <a:off x="5655050" y="1488375"/>
              <a:ext cx="72900" cy="96200"/>
            </a:xfrm>
            <a:custGeom>
              <a:rect b="b" l="l" r="r" t="t"/>
              <a:pathLst>
                <a:path extrusionOk="0" h="3848" w="2916">
                  <a:moveTo>
                    <a:pt x="2916" y="0"/>
                  </a:moveTo>
                  <a:lnTo>
                    <a:pt x="2916" y="0"/>
                  </a:lnTo>
                  <a:cubicBezTo>
                    <a:pt x="1904" y="1270"/>
                    <a:pt x="932" y="2539"/>
                    <a:pt x="0" y="3848"/>
                  </a:cubicBezTo>
                  <a:lnTo>
                    <a:pt x="2916"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2"/>
            <p:cNvSpPr/>
            <p:nvPr/>
          </p:nvSpPr>
          <p:spPr>
            <a:xfrm>
              <a:off x="6680825" y="2355000"/>
              <a:ext cx="154700" cy="104625"/>
            </a:xfrm>
            <a:custGeom>
              <a:rect b="b" l="l" r="r" t="t"/>
              <a:pathLst>
                <a:path extrusionOk="0" h="4185" w="6188">
                  <a:moveTo>
                    <a:pt x="6188" y="1"/>
                  </a:moveTo>
                  <a:cubicBezTo>
                    <a:pt x="4066" y="1329"/>
                    <a:pt x="1984" y="2717"/>
                    <a:pt x="0" y="4185"/>
                  </a:cubicBezTo>
                  <a:lnTo>
                    <a:pt x="6188"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32"/>
            <p:cNvSpPr/>
            <p:nvPr/>
          </p:nvSpPr>
          <p:spPr>
            <a:xfrm>
              <a:off x="7075975" y="2997050"/>
              <a:ext cx="14875" cy="127925"/>
            </a:xfrm>
            <a:custGeom>
              <a:rect b="b" l="l" r="r" t="t"/>
              <a:pathLst>
                <a:path extrusionOk="0" h="5117" w="595">
                  <a:moveTo>
                    <a:pt x="0" y="0"/>
                  </a:moveTo>
                  <a:lnTo>
                    <a:pt x="595" y="5116"/>
                  </a:lnTo>
                  <a:cubicBezTo>
                    <a:pt x="516" y="3391"/>
                    <a:pt x="317" y="1686"/>
                    <a:pt x="0"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32"/>
            <p:cNvSpPr/>
            <p:nvPr/>
          </p:nvSpPr>
          <p:spPr>
            <a:xfrm>
              <a:off x="4846925" y="3124450"/>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8"/>
                    <a:pt x="84878" y="73694"/>
                    <a:pt x="92970" y="71175"/>
                  </a:cubicBezTo>
                  <a:cubicBezTo>
                    <a:pt x="98364" y="69489"/>
                    <a:pt x="103242" y="66971"/>
                    <a:pt x="107605" y="63897"/>
                  </a:cubicBezTo>
                  <a:lnTo>
                    <a:pt x="107605" y="24790"/>
                  </a:lnTo>
                  <a:cubicBezTo>
                    <a:pt x="101239" y="16857"/>
                    <a:pt x="94992" y="8409"/>
                    <a:pt x="89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32"/>
            <p:cNvSpPr/>
            <p:nvPr/>
          </p:nvSpPr>
          <p:spPr>
            <a:xfrm>
              <a:off x="-150075" y="424425"/>
              <a:ext cx="7931075" cy="3465700"/>
            </a:xfrm>
            <a:custGeom>
              <a:rect b="b" l="l" r="r" t="t"/>
              <a:pathLst>
                <a:path extrusionOk="0" h="138628" w="317243">
                  <a:moveTo>
                    <a:pt x="0" y="1"/>
                  </a:moveTo>
                  <a:lnTo>
                    <a:pt x="0" y="133485"/>
                  </a:lnTo>
                  <a:cubicBezTo>
                    <a:pt x="0" y="133485"/>
                    <a:pt x="3734" y="138404"/>
                    <a:pt x="14204" y="138404"/>
                  </a:cubicBezTo>
                  <a:cubicBezTo>
                    <a:pt x="14308" y="138404"/>
                    <a:pt x="14412" y="138404"/>
                    <a:pt x="14517" y="138403"/>
                  </a:cubicBezTo>
                  <a:cubicBezTo>
                    <a:pt x="14517" y="138403"/>
                    <a:pt x="16396" y="138627"/>
                    <a:pt x="19320" y="138627"/>
                  </a:cubicBezTo>
                  <a:cubicBezTo>
                    <a:pt x="27156" y="138627"/>
                    <a:pt x="42499" y="137018"/>
                    <a:pt x="49301" y="125176"/>
                  </a:cubicBezTo>
                  <a:cubicBezTo>
                    <a:pt x="58641" y="108914"/>
                    <a:pt x="56083" y="88488"/>
                    <a:pt x="56083" y="88488"/>
                  </a:cubicBezTo>
                  <a:lnTo>
                    <a:pt x="56083" y="88488"/>
                  </a:lnTo>
                  <a:cubicBezTo>
                    <a:pt x="56083" y="88488"/>
                    <a:pt x="56331" y="88501"/>
                    <a:pt x="56781" y="88501"/>
                  </a:cubicBezTo>
                  <a:cubicBezTo>
                    <a:pt x="59713" y="88501"/>
                    <a:pt x="71214" y="87935"/>
                    <a:pt x="78572" y="79425"/>
                  </a:cubicBezTo>
                  <a:cubicBezTo>
                    <a:pt x="87060" y="69589"/>
                    <a:pt x="84502" y="60506"/>
                    <a:pt x="84501" y="60506"/>
                  </a:cubicBezTo>
                  <a:lnTo>
                    <a:pt x="84501" y="60506"/>
                  </a:lnTo>
                  <a:cubicBezTo>
                    <a:pt x="84502" y="60506"/>
                    <a:pt x="88233" y="61768"/>
                    <a:pt x="93143" y="61768"/>
                  </a:cubicBezTo>
                  <a:cubicBezTo>
                    <a:pt x="97152" y="61768"/>
                    <a:pt x="101947" y="60926"/>
                    <a:pt x="106137" y="57868"/>
                  </a:cubicBezTo>
                  <a:cubicBezTo>
                    <a:pt x="115478" y="51046"/>
                    <a:pt x="111651" y="42737"/>
                    <a:pt x="120138" y="35558"/>
                  </a:cubicBezTo>
                  <a:cubicBezTo>
                    <a:pt x="128626" y="28359"/>
                    <a:pt x="141199" y="27982"/>
                    <a:pt x="157600" y="27982"/>
                  </a:cubicBezTo>
                  <a:cubicBezTo>
                    <a:pt x="174000" y="27982"/>
                    <a:pt x="186573" y="28359"/>
                    <a:pt x="195061" y="35558"/>
                  </a:cubicBezTo>
                  <a:cubicBezTo>
                    <a:pt x="203549" y="42737"/>
                    <a:pt x="199722" y="51046"/>
                    <a:pt x="209062" y="57868"/>
                  </a:cubicBezTo>
                  <a:cubicBezTo>
                    <a:pt x="213252" y="60926"/>
                    <a:pt x="218047" y="61768"/>
                    <a:pt x="222057" y="61768"/>
                  </a:cubicBezTo>
                  <a:cubicBezTo>
                    <a:pt x="226966" y="61768"/>
                    <a:pt x="230698" y="60506"/>
                    <a:pt x="230698" y="60506"/>
                  </a:cubicBezTo>
                  <a:lnTo>
                    <a:pt x="230698" y="60506"/>
                  </a:lnTo>
                  <a:cubicBezTo>
                    <a:pt x="230698" y="60506"/>
                    <a:pt x="228140" y="69589"/>
                    <a:pt x="236628" y="79425"/>
                  </a:cubicBezTo>
                  <a:cubicBezTo>
                    <a:pt x="243986" y="87935"/>
                    <a:pt x="255487" y="88501"/>
                    <a:pt x="258418" y="88501"/>
                  </a:cubicBezTo>
                  <a:cubicBezTo>
                    <a:pt x="258868" y="88501"/>
                    <a:pt x="259116" y="88488"/>
                    <a:pt x="259117" y="88488"/>
                  </a:cubicBezTo>
                  <a:lnTo>
                    <a:pt x="259117" y="88488"/>
                  </a:lnTo>
                  <a:cubicBezTo>
                    <a:pt x="259117" y="88488"/>
                    <a:pt x="256558" y="108914"/>
                    <a:pt x="265899" y="125176"/>
                  </a:cubicBezTo>
                  <a:cubicBezTo>
                    <a:pt x="272687" y="137018"/>
                    <a:pt x="288035" y="138627"/>
                    <a:pt x="295876" y="138627"/>
                  </a:cubicBezTo>
                  <a:cubicBezTo>
                    <a:pt x="298803" y="138627"/>
                    <a:pt x="300683" y="138403"/>
                    <a:pt x="300683" y="138403"/>
                  </a:cubicBezTo>
                  <a:cubicBezTo>
                    <a:pt x="311630" y="137273"/>
                    <a:pt x="317242" y="133862"/>
                    <a:pt x="317242" y="133862"/>
                  </a:cubicBezTo>
                  <a:lnTo>
                    <a:pt x="317242" y="1"/>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2"/>
            <p:cNvSpPr/>
            <p:nvPr/>
          </p:nvSpPr>
          <p:spPr>
            <a:xfrm>
              <a:off x="-9775" y="537950"/>
              <a:ext cx="7649975" cy="3238975"/>
            </a:xfrm>
            <a:custGeom>
              <a:rect b="b" l="l" r="r" t="t"/>
              <a:pathLst>
                <a:path extrusionOk="0" h="129559" w="305999">
                  <a:moveTo>
                    <a:pt x="0" y="1"/>
                  </a:moveTo>
                  <a:lnTo>
                    <a:pt x="0" y="127218"/>
                  </a:lnTo>
                  <a:cubicBezTo>
                    <a:pt x="1270" y="128071"/>
                    <a:pt x="3927" y="129321"/>
                    <a:pt x="8627" y="129321"/>
                  </a:cubicBezTo>
                  <a:lnTo>
                    <a:pt x="9281" y="129321"/>
                  </a:lnTo>
                  <a:lnTo>
                    <a:pt x="9698" y="129380"/>
                  </a:lnTo>
                  <a:cubicBezTo>
                    <a:pt x="9718" y="129380"/>
                    <a:pt x="11284" y="129559"/>
                    <a:pt x="13684" y="129559"/>
                  </a:cubicBezTo>
                  <a:cubicBezTo>
                    <a:pt x="20665" y="129559"/>
                    <a:pt x="33178" y="128151"/>
                    <a:pt x="38592" y="118731"/>
                  </a:cubicBezTo>
                  <a:cubicBezTo>
                    <a:pt x="47139" y="103818"/>
                    <a:pt x="44899" y="84581"/>
                    <a:pt x="44879" y="84403"/>
                  </a:cubicBezTo>
                  <a:lnTo>
                    <a:pt x="44264" y="79148"/>
                  </a:lnTo>
                  <a:lnTo>
                    <a:pt x="50808" y="79425"/>
                  </a:lnTo>
                  <a:lnTo>
                    <a:pt x="51165" y="79425"/>
                  </a:lnTo>
                  <a:cubicBezTo>
                    <a:pt x="53743" y="79425"/>
                    <a:pt x="62628" y="78910"/>
                    <a:pt x="68339" y="72286"/>
                  </a:cubicBezTo>
                  <a:cubicBezTo>
                    <a:pt x="75181" y="64353"/>
                    <a:pt x="73475" y="57214"/>
                    <a:pt x="73416" y="56976"/>
                  </a:cubicBezTo>
                  <a:lnTo>
                    <a:pt x="71076" y="48528"/>
                  </a:lnTo>
                  <a:lnTo>
                    <a:pt x="71076" y="48528"/>
                  </a:lnTo>
                  <a:lnTo>
                    <a:pt x="81031" y="51761"/>
                  </a:lnTo>
                  <a:cubicBezTo>
                    <a:pt x="81051" y="51780"/>
                    <a:pt x="83907" y="52693"/>
                    <a:pt x="87516" y="52693"/>
                  </a:cubicBezTo>
                  <a:cubicBezTo>
                    <a:pt x="91165" y="52693"/>
                    <a:pt x="94259" y="51761"/>
                    <a:pt x="96758" y="49956"/>
                  </a:cubicBezTo>
                  <a:cubicBezTo>
                    <a:pt x="100367" y="47318"/>
                    <a:pt x="101319" y="44403"/>
                    <a:pt x="102548" y="40715"/>
                  </a:cubicBezTo>
                  <a:cubicBezTo>
                    <a:pt x="103877" y="36709"/>
                    <a:pt x="105384" y="32167"/>
                    <a:pt x="110461" y="27884"/>
                  </a:cubicBezTo>
                  <a:cubicBezTo>
                    <a:pt x="121051" y="18900"/>
                    <a:pt x="136777" y="18900"/>
                    <a:pt x="151988" y="18900"/>
                  </a:cubicBezTo>
                  <a:cubicBezTo>
                    <a:pt x="167198" y="18900"/>
                    <a:pt x="182925" y="18900"/>
                    <a:pt x="193515" y="27884"/>
                  </a:cubicBezTo>
                  <a:cubicBezTo>
                    <a:pt x="198592" y="32167"/>
                    <a:pt x="200099" y="36709"/>
                    <a:pt x="201408" y="40715"/>
                  </a:cubicBezTo>
                  <a:cubicBezTo>
                    <a:pt x="202637" y="44403"/>
                    <a:pt x="203609" y="47318"/>
                    <a:pt x="207218" y="49956"/>
                  </a:cubicBezTo>
                  <a:cubicBezTo>
                    <a:pt x="209697" y="51761"/>
                    <a:pt x="212811" y="52693"/>
                    <a:pt x="216460" y="52693"/>
                  </a:cubicBezTo>
                  <a:cubicBezTo>
                    <a:pt x="220069" y="52693"/>
                    <a:pt x="222905" y="51780"/>
                    <a:pt x="222905" y="51780"/>
                  </a:cubicBezTo>
                  <a:lnTo>
                    <a:pt x="232721" y="48508"/>
                  </a:lnTo>
                  <a:lnTo>
                    <a:pt x="230579" y="56917"/>
                  </a:lnTo>
                  <a:cubicBezTo>
                    <a:pt x="230500" y="57214"/>
                    <a:pt x="228795" y="64353"/>
                    <a:pt x="235636" y="72286"/>
                  </a:cubicBezTo>
                  <a:cubicBezTo>
                    <a:pt x="241348" y="78910"/>
                    <a:pt x="250213" y="79425"/>
                    <a:pt x="252791" y="79425"/>
                  </a:cubicBezTo>
                  <a:lnTo>
                    <a:pt x="253128" y="79425"/>
                  </a:lnTo>
                  <a:lnTo>
                    <a:pt x="259751" y="79068"/>
                  </a:lnTo>
                  <a:lnTo>
                    <a:pt x="259751" y="79068"/>
                  </a:lnTo>
                  <a:lnTo>
                    <a:pt x="259097" y="84403"/>
                  </a:lnTo>
                  <a:cubicBezTo>
                    <a:pt x="259077" y="84601"/>
                    <a:pt x="256836" y="103818"/>
                    <a:pt x="265384" y="118731"/>
                  </a:cubicBezTo>
                  <a:cubicBezTo>
                    <a:pt x="270797" y="128151"/>
                    <a:pt x="283291" y="129559"/>
                    <a:pt x="290272" y="129559"/>
                  </a:cubicBezTo>
                  <a:cubicBezTo>
                    <a:pt x="292671" y="129559"/>
                    <a:pt x="294238" y="129380"/>
                    <a:pt x="294337" y="129360"/>
                  </a:cubicBezTo>
                  <a:cubicBezTo>
                    <a:pt x="299831" y="128785"/>
                    <a:pt x="303757" y="127575"/>
                    <a:pt x="305998" y="126703"/>
                  </a:cubicBezTo>
                  <a:lnTo>
                    <a:pt x="3059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32"/>
            <p:cNvSpPr/>
            <p:nvPr/>
          </p:nvSpPr>
          <p:spPr>
            <a:xfrm>
              <a:off x="207875" y="2618250"/>
              <a:ext cx="410525" cy="978100"/>
            </a:xfrm>
            <a:custGeom>
              <a:rect b="b" l="l" r="r" t="t"/>
              <a:pathLst>
                <a:path extrusionOk="0" h="39124" w="16421">
                  <a:moveTo>
                    <a:pt x="7200" y="0"/>
                  </a:moveTo>
                  <a:cubicBezTo>
                    <a:pt x="7173" y="0"/>
                    <a:pt x="7147" y="1"/>
                    <a:pt x="7120" y="1"/>
                  </a:cubicBezTo>
                  <a:cubicBezTo>
                    <a:pt x="5077" y="41"/>
                    <a:pt x="3253" y="1171"/>
                    <a:pt x="2241" y="2599"/>
                  </a:cubicBezTo>
                  <a:cubicBezTo>
                    <a:pt x="1210" y="4027"/>
                    <a:pt x="893" y="5692"/>
                    <a:pt x="754" y="7338"/>
                  </a:cubicBezTo>
                  <a:cubicBezTo>
                    <a:pt x="0" y="16084"/>
                    <a:pt x="4105" y="24671"/>
                    <a:pt x="2678" y="33397"/>
                  </a:cubicBezTo>
                  <a:cubicBezTo>
                    <a:pt x="2335" y="35523"/>
                    <a:pt x="241" y="39123"/>
                    <a:pt x="3685" y="39123"/>
                  </a:cubicBezTo>
                  <a:cubicBezTo>
                    <a:pt x="4031" y="39123"/>
                    <a:pt x="4433" y="39087"/>
                    <a:pt x="4899" y="39009"/>
                  </a:cubicBezTo>
                  <a:cubicBezTo>
                    <a:pt x="9043" y="38335"/>
                    <a:pt x="10789" y="33655"/>
                    <a:pt x="12177" y="30898"/>
                  </a:cubicBezTo>
                  <a:cubicBezTo>
                    <a:pt x="14398" y="26476"/>
                    <a:pt x="15727" y="21736"/>
                    <a:pt x="16084" y="16976"/>
                  </a:cubicBezTo>
                  <a:cubicBezTo>
                    <a:pt x="16421" y="12633"/>
                    <a:pt x="15905" y="8152"/>
                    <a:pt x="13585" y="4245"/>
                  </a:cubicBezTo>
                  <a:cubicBezTo>
                    <a:pt x="12327" y="2123"/>
                    <a:pt x="10096" y="0"/>
                    <a:pt x="7200"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2"/>
            <p:cNvSpPr/>
            <p:nvPr/>
          </p:nvSpPr>
          <p:spPr>
            <a:xfrm>
              <a:off x="287700" y="2788100"/>
              <a:ext cx="192375" cy="655175"/>
            </a:xfrm>
            <a:custGeom>
              <a:rect b="b" l="l" r="r" t="t"/>
              <a:pathLst>
                <a:path extrusionOk="0" h="26207" w="7695">
                  <a:moveTo>
                    <a:pt x="3195" y="1"/>
                  </a:moveTo>
                  <a:cubicBezTo>
                    <a:pt x="1705" y="1"/>
                    <a:pt x="484" y="1158"/>
                    <a:pt x="238" y="2369"/>
                  </a:cubicBezTo>
                  <a:cubicBezTo>
                    <a:pt x="0" y="3618"/>
                    <a:pt x="516" y="4888"/>
                    <a:pt x="992" y="6097"/>
                  </a:cubicBezTo>
                  <a:cubicBezTo>
                    <a:pt x="3609" y="12820"/>
                    <a:pt x="3828" y="19305"/>
                    <a:pt x="4423" y="26206"/>
                  </a:cubicBezTo>
                  <a:cubicBezTo>
                    <a:pt x="7100" y="24421"/>
                    <a:pt x="7159" y="17917"/>
                    <a:pt x="7377" y="15239"/>
                  </a:cubicBezTo>
                  <a:cubicBezTo>
                    <a:pt x="7695" y="11313"/>
                    <a:pt x="7397" y="7347"/>
                    <a:pt x="6485" y="3480"/>
                  </a:cubicBezTo>
                  <a:cubicBezTo>
                    <a:pt x="6148" y="1992"/>
                    <a:pt x="5295" y="188"/>
                    <a:pt x="3411" y="9"/>
                  </a:cubicBezTo>
                  <a:cubicBezTo>
                    <a:pt x="3339" y="4"/>
                    <a:pt x="3266" y="1"/>
                    <a:pt x="319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32"/>
            <p:cNvSpPr/>
            <p:nvPr/>
          </p:nvSpPr>
          <p:spPr>
            <a:xfrm>
              <a:off x="7009525" y="2618250"/>
              <a:ext cx="410050" cy="978100"/>
            </a:xfrm>
            <a:custGeom>
              <a:rect b="b" l="l" r="r" t="t"/>
              <a:pathLst>
                <a:path extrusionOk="0" h="39124" w="16402">
                  <a:moveTo>
                    <a:pt x="9201" y="0"/>
                  </a:moveTo>
                  <a:cubicBezTo>
                    <a:pt x="6305" y="0"/>
                    <a:pt x="4074" y="2123"/>
                    <a:pt x="2817" y="4245"/>
                  </a:cubicBezTo>
                  <a:cubicBezTo>
                    <a:pt x="516" y="8152"/>
                    <a:pt x="1" y="12633"/>
                    <a:pt x="318" y="16976"/>
                  </a:cubicBezTo>
                  <a:cubicBezTo>
                    <a:pt x="675" y="21736"/>
                    <a:pt x="2023" y="26476"/>
                    <a:pt x="4245" y="30898"/>
                  </a:cubicBezTo>
                  <a:cubicBezTo>
                    <a:pt x="5633" y="33655"/>
                    <a:pt x="7378" y="38335"/>
                    <a:pt x="11523" y="39009"/>
                  </a:cubicBezTo>
                  <a:cubicBezTo>
                    <a:pt x="11988" y="39087"/>
                    <a:pt x="12390" y="39123"/>
                    <a:pt x="12736" y="39123"/>
                  </a:cubicBezTo>
                  <a:cubicBezTo>
                    <a:pt x="16181" y="39123"/>
                    <a:pt x="14086" y="35523"/>
                    <a:pt x="13744" y="33397"/>
                  </a:cubicBezTo>
                  <a:cubicBezTo>
                    <a:pt x="12316" y="24671"/>
                    <a:pt x="16401" y="16084"/>
                    <a:pt x="15667" y="7338"/>
                  </a:cubicBezTo>
                  <a:cubicBezTo>
                    <a:pt x="15529" y="5692"/>
                    <a:pt x="15191" y="4027"/>
                    <a:pt x="14180" y="2599"/>
                  </a:cubicBezTo>
                  <a:cubicBezTo>
                    <a:pt x="13149" y="1171"/>
                    <a:pt x="11324" y="41"/>
                    <a:pt x="9282" y="1"/>
                  </a:cubicBezTo>
                  <a:cubicBezTo>
                    <a:pt x="9255" y="1"/>
                    <a:pt x="9228" y="0"/>
                    <a:pt x="920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32"/>
            <p:cNvSpPr/>
            <p:nvPr/>
          </p:nvSpPr>
          <p:spPr>
            <a:xfrm>
              <a:off x="7147850" y="2788100"/>
              <a:ext cx="192400" cy="655175"/>
            </a:xfrm>
            <a:custGeom>
              <a:rect b="b" l="l" r="r" t="t"/>
              <a:pathLst>
                <a:path extrusionOk="0" h="26207" w="7696">
                  <a:moveTo>
                    <a:pt x="4498" y="1"/>
                  </a:moveTo>
                  <a:cubicBezTo>
                    <a:pt x="4427" y="1"/>
                    <a:pt x="4356" y="4"/>
                    <a:pt x="4284" y="9"/>
                  </a:cubicBezTo>
                  <a:cubicBezTo>
                    <a:pt x="2400" y="188"/>
                    <a:pt x="1547" y="1992"/>
                    <a:pt x="1190" y="3480"/>
                  </a:cubicBezTo>
                  <a:cubicBezTo>
                    <a:pt x="278" y="7347"/>
                    <a:pt x="1" y="11313"/>
                    <a:pt x="318" y="15239"/>
                  </a:cubicBezTo>
                  <a:cubicBezTo>
                    <a:pt x="536" y="17917"/>
                    <a:pt x="596" y="24421"/>
                    <a:pt x="3273" y="26206"/>
                  </a:cubicBezTo>
                  <a:cubicBezTo>
                    <a:pt x="3868" y="19305"/>
                    <a:pt x="4066" y="12820"/>
                    <a:pt x="6684" y="6097"/>
                  </a:cubicBezTo>
                  <a:cubicBezTo>
                    <a:pt x="7160" y="4888"/>
                    <a:pt x="7695" y="3618"/>
                    <a:pt x="7437" y="2369"/>
                  </a:cubicBezTo>
                  <a:cubicBezTo>
                    <a:pt x="7210" y="1158"/>
                    <a:pt x="5972" y="1"/>
                    <a:pt x="4498"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2"/>
            <p:cNvSpPr/>
            <p:nvPr/>
          </p:nvSpPr>
          <p:spPr>
            <a:xfrm>
              <a:off x="4539050" y="2772450"/>
              <a:ext cx="2313825" cy="3369400"/>
            </a:xfrm>
            <a:custGeom>
              <a:rect b="b" l="l" r="r" t="t"/>
              <a:pathLst>
                <a:path extrusionOk="0" h="134776" w="92553">
                  <a:moveTo>
                    <a:pt x="44383" y="51839"/>
                  </a:moveTo>
                  <a:cubicBezTo>
                    <a:pt x="44383" y="51839"/>
                    <a:pt x="44363" y="51859"/>
                    <a:pt x="44323" y="51919"/>
                  </a:cubicBezTo>
                  <a:cubicBezTo>
                    <a:pt x="44363" y="51879"/>
                    <a:pt x="44383" y="51839"/>
                    <a:pt x="44383" y="51839"/>
                  </a:cubicBezTo>
                  <a:close/>
                  <a:moveTo>
                    <a:pt x="71353" y="0"/>
                  </a:moveTo>
                  <a:cubicBezTo>
                    <a:pt x="70798" y="615"/>
                    <a:pt x="70243" y="1230"/>
                    <a:pt x="69707" y="1825"/>
                  </a:cubicBezTo>
                  <a:cubicBezTo>
                    <a:pt x="69231" y="2360"/>
                    <a:pt x="68795" y="2896"/>
                    <a:pt x="68339" y="3411"/>
                  </a:cubicBezTo>
                  <a:cubicBezTo>
                    <a:pt x="67446" y="4482"/>
                    <a:pt x="66594" y="5514"/>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74"/>
                    <a:pt x="56202" y="22311"/>
                    <a:pt x="55984" y="22767"/>
                  </a:cubicBezTo>
                  <a:cubicBezTo>
                    <a:pt x="55786" y="23223"/>
                    <a:pt x="55587" y="23659"/>
                    <a:pt x="55409" y="24095"/>
                  </a:cubicBezTo>
                  <a:cubicBezTo>
                    <a:pt x="53862" y="27625"/>
                    <a:pt x="52811" y="30858"/>
                    <a:pt x="51978" y="33733"/>
                  </a:cubicBezTo>
                  <a:cubicBezTo>
                    <a:pt x="51165" y="36609"/>
                    <a:pt x="50471" y="3910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805"/>
                    <a:pt x="46167" y="49281"/>
                    <a:pt x="45910" y="49658"/>
                  </a:cubicBezTo>
                  <a:cubicBezTo>
                    <a:pt x="45652" y="50055"/>
                    <a:pt x="45434" y="50392"/>
                    <a:pt x="45235" y="50669"/>
                  </a:cubicBezTo>
                  <a:cubicBezTo>
                    <a:pt x="45037" y="50947"/>
                    <a:pt x="44878" y="51165"/>
                    <a:pt x="44740" y="51344"/>
                  </a:cubicBezTo>
                  <a:cubicBezTo>
                    <a:pt x="44621" y="51502"/>
                    <a:pt x="44521" y="51641"/>
                    <a:pt x="44462" y="51720"/>
                  </a:cubicBezTo>
                  <a:cubicBezTo>
                    <a:pt x="44402" y="51800"/>
                    <a:pt x="44383" y="51839"/>
                    <a:pt x="44383" y="51839"/>
                  </a:cubicBezTo>
                  <a:cubicBezTo>
                    <a:pt x="44383" y="51843"/>
                    <a:pt x="44384" y="51844"/>
                    <a:pt x="44386" y="51844"/>
                  </a:cubicBezTo>
                  <a:cubicBezTo>
                    <a:pt x="44397" y="51844"/>
                    <a:pt x="44432" y="51806"/>
                    <a:pt x="44482" y="51740"/>
                  </a:cubicBezTo>
                  <a:cubicBezTo>
                    <a:pt x="44541" y="51661"/>
                    <a:pt x="44640" y="51542"/>
                    <a:pt x="44779" y="51363"/>
                  </a:cubicBezTo>
                  <a:cubicBezTo>
                    <a:pt x="44918" y="51205"/>
                    <a:pt x="45077" y="50987"/>
                    <a:pt x="45295" y="50709"/>
                  </a:cubicBezTo>
                  <a:cubicBezTo>
                    <a:pt x="45473" y="50431"/>
                    <a:pt x="45711" y="50114"/>
                    <a:pt x="45969" y="49717"/>
                  </a:cubicBezTo>
                  <a:cubicBezTo>
                    <a:pt x="46247" y="49321"/>
                    <a:pt x="46505" y="48845"/>
                    <a:pt x="46842" y="48329"/>
                  </a:cubicBezTo>
                  <a:cubicBezTo>
                    <a:pt x="46980" y="48052"/>
                    <a:pt x="47139" y="47774"/>
                    <a:pt x="47298" y="47457"/>
                  </a:cubicBezTo>
                  <a:cubicBezTo>
                    <a:pt x="47377" y="47318"/>
                    <a:pt x="47476" y="47159"/>
                    <a:pt x="47556" y="47001"/>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51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6"/>
                    <a:pt x="65979" y="6723"/>
                  </a:cubicBezTo>
                  <a:cubicBezTo>
                    <a:pt x="66772" y="5672"/>
                    <a:pt x="67645" y="4641"/>
                    <a:pt x="68517" y="3590"/>
                  </a:cubicBezTo>
                  <a:cubicBezTo>
                    <a:pt x="68973" y="307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8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41"/>
                    <a:pt x="72702" y="16560"/>
                  </a:cubicBezTo>
                  <a:cubicBezTo>
                    <a:pt x="72741" y="16778"/>
                    <a:pt x="72801" y="16996"/>
                    <a:pt x="72860" y="17214"/>
                  </a:cubicBezTo>
                  <a:cubicBezTo>
                    <a:pt x="72960" y="17670"/>
                    <a:pt x="73059" y="18106"/>
                    <a:pt x="73178" y="18563"/>
                  </a:cubicBezTo>
                  <a:cubicBezTo>
                    <a:pt x="73297" y="19019"/>
                    <a:pt x="73416" y="19475"/>
                    <a:pt x="73535" y="19931"/>
                  </a:cubicBezTo>
                  <a:cubicBezTo>
                    <a:pt x="74526" y="23560"/>
                    <a:pt x="75994" y="27348"/>
                    <a:pt x="78076" y="31076"/>
                  </a:cubicBezTo>
                  <a:cubicBezTo>
                    <a:pt x="78195" y="31314"/>
                    <a:pt x="78334" y="31532"/>
                    <a:pt x="78473" y="31770"/>
                  </a:cubicBezTo>
                  <a:cubicBezTo>
                    <a:pt x="78612" y="31988"/>
                    <a:pt x="78750" y="32226"/>
                    <a:pt x="78909" y="32464"/>
                  </a:cubicBezTo>
                  <a:cubicBezTo>
                    <a:pt x="79206" y="32901"/>
                    <a:pt x="79504" y="33357"/>
                    <a:pt x="79861" y="33793"/>
                  </a:cubicBezTo>
                  <a:cubicBezTo>
                    <a:pt x="80515" y="34665"/>
                    <a:pt x="81269" y="35498"/>
                    <a:pt x="82082" y="36272"/>
                  </a:cubicBezTo>
                  <a:cubicBezTo>
                    <a:pt x="82875" y="37065"/>
                    <a:pt x="83768" y="37799"/>
                    <a:pt x="84720" y="38473"/>
                  </a:cubicBezTo>
                  <a:cubicBezTo>
                    <a:pt x="85652" y="39167"/>
                    <a:pt x="86643" y="39782"/>
                    <a:pt x="87694" y="40337"/>
                  </a:cubicBezTo>
                  <a:cubicBezTo>
                    <a:pt x="88745" y="40893"/>
                    <a:pt x="89836" y="41408"/>
                    <a:pt x="90966" y="41864"/>
                  </a:cubicBezTo>
                  <a:cubicBezTo>
                    <a:pt x="91244" y="41983"/>
                    <a:pt x="91542" y="42082"/>
                    <a:pt x="91819" y="42182"/>
                  </a:cubicBezTo>
                  <a:lnTo>
                    <a:pt x="92018" y="42261"/>
                  </a:lnTo>
                  <a:lnTo>
                    <a:pt x="91839" y="42499"/>
                  </a:lnTo>
                  <a:cubicBezTo>
                    <a:pt x="91442" y="42955"/>
                    <a:pt x="91046" y="43431"/>
                    <a:pt x="90629" y="43887"/>
                  </a:cubicBezTo>
                  <a:cubicBezTo>
                    <a:pt x="88983" y="45751"/>
                    <a:pt x="87159" y="47516"/>
                    <a:pt x="85156" y="49182"/>
                  </a:cubicBezTo>
                  <a:cubicBezTo>
                    <a:pt x="84164" y="49995"/>
                    <a:pt x="83133" y="50808"/>
                    <a:pt x="82023" y="51562"/>
                  </a:cubicBezTo>
                  <a:cubicBezTo>
                    <a:pt x="81765" y="51760"/>
                    <a:pt x="81487" y="51958"/>
                    <a:pt x="81209" y="52157"/>
                  </a:cubicBezTo>
                  <a:cubicBezTo>
                    <a:pt x="80932" y="52335"/>
                    <a:pt x="80654" y="52514"/>
                    <a:pt x="80376" y="52712"/>
                  </a:cubicBezTo>
                  <a:cubicBezTo>
                    <a:pt x="80099" y="52890"/>
                    <a:pt x="79821" y="53089"/>
                    <a:pt x="79544" y="53267"/>
                  </a:cubicBezTo>
                  <a:cubicBezTo>
                    <a:pt x="79246" y="53446"/>
                    <a:pt x="78968" y="53644"/>
                    <a:pt x="78671" y="53822"/>
                  </a:cubicBezTo>
                  <a:cubicBezTo>
                    <a:pt x="76390" y="55290"/>
                    <a:pt x="73991" y="56698"/>
                    <a:pt x="71552" y="58185"/>
                  </a:cubicBezTo>
                  <a:cubicBezTo>
                    <a:pt x="69112" y="59673"/>
                    <a:pt x="66653" y="61220"/>
                    <a:pt x="64273" y="63044"/>
                  </a:cubicBezTo>
                  <a:cubicBezTo>
                    <a:pt x="63996" y="63262"/>
                    <a:pt x="63698" y="63500"/>
                    <a:pt x="63401" y="63718"/>
                  </a:cubicBezTo>
                  <a:cubicBezTo>
                    <a:pt x="63103" y="63956"/>
                    <a:pt x="62826" y="64194"/>
                    <a:pt x="62528" y="64432"/>
                  </a:cubicBezTo>
                  <a:cubicBezTo>
                    <a:pt x="62251" y="64690"/>
                    <a:pt x="61953" y="64908"/>
                    <a:pt x="61676" y="65186"/>
                  </a:cubicBezTo>
                  <a:cubicBezTo>
                    <a:pt x="61398" y="6544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80"/>
                  </a:cubicBezTo>
                  <a:cubicBezTo>
                    <a:pt x="49499" y="89142"/>
                    <a:pt x="48706" y="91145"/>
                    <a:pt x="47734" y="93029"/>
                  </a:cubicBezTo>
                  <a:cubicBezTo>
                    <a:pt x="47258" y="93981"/>
                    <a:pt x="46703" y="94873"/>
                    <a:pt x="46128" y="95746"/>
                  </a:cubicBezTo>
                  <a:cubicBezTo>
                    <a:pt x="45553" y="96618"/>
                    <a:pt x="44918" y="97451"/>
                    <a:pt x="44224" y="98225"/>
                  </a:cubicBezTo>
                  <a:cubicBezTo>
                    <a:pt x="42856" y="99772"/>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9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6"/>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36"/>
                    <a:pt x="4839" y="94576"/>
                    <a:pt x="5751" y="90312"/>
                  </a:cubicBezTo>
                  <a:cubicBezTo>
                    <a:pt x="6624" y="86048"/>
                    <a:pt x="8091" y="82201"/>
                    <a:pt x="10114" y="79048"/>
                  </a:cubicBezTo>
                  <a:cubicBezTo>
                    <a:pt x="12097" y="75855"/>
                    <a:pt x="14616" y="73396"/>
                    <a:pt x="17095" y="71413"/>
                  </a:cubicBezTo>
                  <a:cubicBezTo>
                    <a:pt x="19613" y="69430"/>
                    <a:pt x="22072" y="67843"/>
                    <a:pt x="24353" y="66455"/>
                  </a:cubicBezTo>
                  <a:cubicBezTo>
                    <a:pt x="26634" y="65067"/>
                    <a:pt x="28716" y="63837"/>
                    <a:pt x="30580" y="62727"/>
                  </a:cubicBezTo>
                  <a:cubicBezTo>
                    <a:pt x="34328" y="60486"/>
                    <a:pt x="37184" y="58582"/>
                    <a:pt x="39226" y="56936"/>
                  </a:cubicBezTo>
                  <a:cubicBezTo>
                    <a:pt x="41269" y="55310"/>
                    <a:pt x="42538" y="54001"/>
                    <a:pt x="43312" y="53128"/>
                  </a:cubicBezTo>
                  <a:cubicBezTo>
                    <a:pt x="43708" y="52712"/>
                    <a:pt x="43966" y="52375"/>
                    <a:pt x="44145" y="52157"/>
                  </a:cubicBezTo>
                  <a:cubicBezTo>
                    <a:pt x="44224" y="52058"/>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1"/>
                    <a:pt x="39147" y="56837"/>
                  </a:cubicBezTo>
                  <a:cubicBezTo>
                    <a:pt x="37104" y="58463"/>
                    <a:pt x="34269" y="60347"/>
                    <a:pt x="30501" y="62568"/>
                  </a:cubicBezTo>
                  <a:cubicBezTo>
                    <a:pt x="28636" y="63679"/>
                    <a:pt x="26534" y="64888"/>
                    <a:pt x="24254" y="66277"/>
                  </a:cubicBezTo>
                  <a:cubicBezTo>
                    <a:pt x="21973" y="67685"/>
                    <a:pt x="19494" y="69251"/>
                    <a:pt x="16976" y="71234"/>
                  </a:cubicBezTo>
                  <a:cubicBezTo>
                    <a:pt x="15726" y="72246"/>
                    <a:pt x="14457" y="73356"/>
                    <a:pt x="13267" y="74625"/>
                  </a:cubicBezTo>
                  <a:cubicBezTo>
                    <a:pt x="12077" y="75895"/>
                    <a:pt x="10927" y="77323"/>
                    <a:pt x="9916" y="78909"/>
                  </a:cubicBezTo>
                  <a:cubicBezTo>
                    <a:pt x="7893" y="82102"/>
                    <a:pt x="6406" y="85969"/>
                    <a:pt x="5513" y="90253"/>
                  </a:cubicBezTo>
                  <a:cubicBezTo>
                    <a:pt x="4601" y="94536"/>
                    <a:pt x="4264" y="99236"/>
                    <a:pt x="4046" y="104234"/>
                  </a:cubicBezTo>
                  <a:cubicBezTo>
                    <a:pt x="3927" y="106732"/>
                    <a:pt x="3847" y="109310"/>
                    <a:pt x="3629" y="111968"/>
                  </a:cubicBezTo>
                  <a:cubicBezTo>
                    <a:pt x="3431" y="114625"/>
                    <a:pt x="3114" y="117362"/>
                    <a:pt x="2538" y="12013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3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41"/>
                  </a:lnTo>
                  <a:cubicBezTo>
                    <a:pt x="13466" y="132434"/>
                    <a:pt x="14041" y="130847"/>
                    <a:pt x="14556" y="129241"/>
                  </a:cubicBezTo>
                  <a:cubicBezTo>
                    <a:pt x="15548" y="126008"/>
                    <a:pt x="16321" y="122617"/>
                    <a:pt x="17729" y="119345"/>
                  </a:cubicBezTo>
                  <a:cubicBezTo>
                    <a:pt x="18423" y="117699"/>
                    <a:pt x="19256" y="116112"/>
                    <a:pt x="20367" y="114645"/>
                  </a:cubicBezTo>
                  <a:lnTo>
                    <a:pt x="20783" y="114110"/>
                  </a:lnTo>
                  <a:cubicBezTo>
                    <a:pt x="20922" y="113931"/>
                    <a:pt x="21081" y="113772"/>
                    <a:pt x="21220" y="113594"/>
                  </a:cubicBezTo>
                  <a:cubicBezTo>
                    <a:pt x="21378" y="113415"/>
                    <a:pt x="21517" y="113237"/>
                    <a:pt x="21676" y="113078"/>
                  </a:cubicBezTo>
                  <a:lnTo>
                    <a:pt x="22171" y="112583"/>
                  </a:lnTo>
                  <a:cubicBezTo>
                    <a:pt x="22826" y="111948"/>
                    <a:pt x="23540" y="111353"/>
                    <a:pt x="24293" y="110798"/>
                  </a:cubicBezTo>
                  <a:cubicBezTo>
                    <a:pt x="27308" y="108577"/>
                    <a:pt x="30877" y="107050"/>
                    <a:pt x="34447" y="105304"/>
                  </a:cubicBezTo>
                  <a:cubicBezTo>
                    <a:pt x="36212" y="104432"/>
                    <a:pt x="38017" y="103520"/>
                    <a:pt x="39722" y="102409"/>
                  </a:cubicBezTo>
                  <a:cubicBezTo>
                    <a:pt x="41448" y="101299"/>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506"/>
                    <a:pt x="59970" y="67228"/>
                    <a:pt x="60228" y="66951"/>
                  </a:cubicBezTo>
                  <a:cubicBezTo>
                    <a:pt x="60505" y="66673"/>
                    <a:pt x="60763" y="66396"/>
                    <a:pt x="61041" y="6615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8"/>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6"/>
                  </a:cubicBezTo>
                  <a:cubicBezTo>
                    <a:pt x="91264" y="43590"/>
                    <a:pt x="91661" y="43133"/>
                    <a:pt x="92057" y="42657"/>
                  </a:cubicBezTo>
                  <a:lnTo>
                    <a:pt x="92454" y="42182"/>
                  </a:lnTo>
                  <a:cubicBezTo>
                    <a:pt x="92553" y="42102"/>
                    <a:pt x="92414" y="42102"/>
                    <a:pt x="92355" y="42063"/>
                  </a:cubicBezTo>
                  <a:lnTo>
                    <a:pt x="92137" y="41983"/>
                  </a:lnTo>
                  <a:lnTo>
                    <a:pt x="91918" y="41904"/>
                  </a:lnTo>
                  <a:cubicBezTo>
                    <a:pt x="91621" y="41785"/>
                    <a:pt x="91343" y="41686"/>
                    <a:pt x="91066" y="41567"/>
                  </a:cubicBezTo>
                  <a:cubicBezTo>
                    <a:pt x="89935" y="41130"/>
                    <a:pt x="88864" y="40635"/>
                    <a:pt x="87833" y="40060"/>
                  </a:cubicBezTo>
                  <a:cubicBezTo>
                    <a:pt x="86782" y="39504"/>
                    <a:pt x="85790" y="38909"/>
                    <a:pt x="84858" y="38235"/>
                  </a:cubicBezTo>
                  <a:cubicBezTo>
                    <a:pt x="83946" y="37561"/>
                    <a:pt x="83054" y="36847"/>
                    <a:pt x="82260" y="36054"/>
                  </a:cubicBezTo>
                  <a:cubicBezTo>
                    <a:pt x="81467" y="35280"/>
                    <a:pt x="80714" y="34467"/>
                    <a:pt x="80059" y="33595"/>
                  </a:cubicBezTo>
                  <a:cubicBezTo>
                    <a:pt x="79722" y="33178"/>
                    <a:pt x="79444" y="32722"/>
                    <a:pt x="79127" y="32286"/>
                  </a:cubicBezTo>
                  <a:cubicBezTo>
                    <a:pt x="78988" y="32068"/>
                    <a:pt x="78849" y="31830"/>
                    <a:pt x="78711" y="31611"/>
                  </a:cubicBezTo>
                  <a:cubicBezTo>
                    <a:pt x="78572" y="31374"/>
                    <a:pt x="78433" y="31155"/>
                    <a:pt x="78314" y="30917"/>
                  </a:cubicBezTo>
                  <a:cubicBezTo>
                    <a:pt x="76252" y="27209"/>
                    <a:pt x="74784" y="23461"/>
                    <a:pt x="73792" y="19832"/>
                  </a:cubicBezTo>
                  <a:cubicBezTo>
                    <a:pt x="73674" y="19376"/>
                    <a:pt x="73535" y="18919"/>
                    <a:pt x="73416" y="18483"/>
                  </a:cubicBezTo>
                  <a:cubicBezTo>
                    <a:pt x="73317" y="18027"/>
                    <a:pt x="73217" y="17591"/>
                    <a:pt x="73098" y="17135"/>
                  </a:cubicBezTo>
                  <a:lnTo>
                    <a:pt x="72960" y="16480"/>
                  </a:lnTo>
                  <a:lnTo>
                    <a:pt x="72821" y="15806"/>
                  </a:lnTo>
                  <a:cubicBezTo>
                    <a:pt x="72722" y="15370"/>
                    <a:pt x="72642" y="14933"/>
                    <a:pt x="72563" y="14517"/>
                  </a:cubicBezTo>
                  <a:cubicBezTo>
                    <a:pt x="72246" y="12772"/>
                    <a:pt x="71988" y="11086"/>
                    <a:pt x="71809" y="9460"/>
                  </a:cubicBezTo>
                  <a:cubicBezTo>
                    <a:pt x="71631" y="7814"/>
                    <a:pt x="71512" y="6227"/>
                    <a:pt x="71433" y="4720"/>
                  </a:cubicBezTo>
                  <a:cubicBezTo>
                    <a:pt x="71413" y="3947"/>
                    <a:pt x="71373" y="3193"/>
                    <a:pt x="71373" y="2460"/>
                  </a:cubicBezTo>
                  <a:cubicBezTo>
                    <a:pt x="71353" y="2103"/>
                    <a:pt x="71353" y="1746"/>
                    <a:pt x="71353" y="138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2"/>
            <p:cNvSpPr/>
            <p:nvPr/>
          </p:nvSpPr>
          <p:spPr>
            <a:xfrm>
              <a:off x="4357575" y="1932100"/>
              <a:ext cx="1974250" cy="4050250"/>
            </a:xfrm>
            <a:custGeom>
              <a:rect b="b" l="l" r="r" t="t"/>
              <a:pathLst>
                <a:path extrusionOk="0" h="162010" w="78970">
                  <a:moveTo>
                    <a:pt x="24730" y="77739"/>
                  </a:moveTo>
                  <a:cubicBezTo>
                    <a:pt x="24730" y="77739"/>
                    <a:pt x="24711" y="77779"/>
                    <a:pt x="24671" y="77838"/>
                  </a:cubicBezTo>
                  <a:cubicBezTo>
                    <a:pt x="24711" y="77779"/>
                    <a:pt x="24730" y="77759"/>
                    <a:pt x="24730" y="77739"/>
                  </a:cubicBezTo>
                  <a:close/>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14"/>
                    <a:pt x="46545" y="952"/>
                    <a:pt x="45851" y="1032"/>
                  </a:cubicBezTo>
                  <a:cubicBezTo>
                    <a:pt x="45157" y="1131"/>
                    <a:pt x="44502" y="1190"/>
                    <a:pt x="43927" y="1230"/>
                  </a:cubicBezTo>
                  <a:cubicBezTo>
                    <a:pt x="43650" y="1250"/>
                    <a:pt x="43372" y="1289"/>
                    <a:pt x="43134" y="1289"/>
                  </a:cubicBezTo>
                  <a:cubicBezTo>
                    <a:pt x="42856" y="1289"/>
                    <a:pt x="42598" y="1309"/>
                    <a:pt x="42380" y="1309"/>
                  </a:cubicBezTo>
                  <a:cubicBezTo>
                    <a:pt x="42142" y="1785"/>
                    <a:pt x="41904" y="2241"/>
                    <a:pt x="41686" y="2698"/>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3"/>
                    <a:pt x="28181" y="69013"/>
                    <a:pt x="27864" y="70005"/>
                  </a:cubicBezTo>
                  <a:cubicBezTo>
                    <a:pt x="27725" y="70481"/>
                    <a:pt x="27606" y="70957"/>
                    <a:pt x="27447" y="71393"/>
                  </a:cubicBezTo>
                  <a:cubicBezTo>
                    <a:pt x="27289" y="7180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2"/>
                    <a:pt x="24810" y="77561"/>
                  </a:cubicBezTo>
                  <a:cubicBezTo>
                    <a:pt x="24770" y="77620"/>
                    <a:pt x="24750" y="77680"/>
                    <a:pt x="24750" y="77699"/>
                  </a:cubicBezTo>
                  <a:cubicBezTo>
                    <a:pt x="24770" y="77680"/>
                    <a:pt x="24790" y="77640"/>
                    <a:pt x="24830" y="77580"/>
                  </a:cubicBezTo>
                  <a:cubicBezTo>
                    <a:pt x="24889" y="77461"/>
                    <a:pt x="24988" y="77283"/>
                    <a:pt x="25127" y="7704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6"/>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9"/>
                    <a:pt x="53625" y="15707"/>
                    <a:pt x="53744" y="15905"/>
                  </a:cubicBezTo>
                  <a:cubicBezTo>
                    <a:pt x="53883" y="16084"/>
                    <a:pt x="54021" y="16282"/>
                    <a:pt x="54140" y="16480"/>
                  </a:cubicBezTo>
                  <a:cubicBezTo>
                    <a:pt x="54279" y="1667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20"/>
                  </a:cubicBezTo>
                  <a:cubicBezTo>
                    <a:pt x="75915" y="28260"/>
                    <a:pt x="76490" y="28300"/>
                    <a:pt x="77065" y="28319"/>
                  </a:cubicBezTo>
                  <a:cubicBezTo>
                    <a:pt x="77363" y="28339"/>
                    <a:pt x="77640" y="28339"/>
                    <a:pt x="77938" y="28339"/>
                  </a:cubicBezTo>
                  <a:lnTo>
                    <a:pt x="78632" y="28339"/>
                  </a:lnTo>
                  <a:cubicBezTo>
                    <a:pt x="78632" y="28438"/>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614"/>
                    <a:pt x="78354" y="33872"/>
                  </a:cubicBezTo>
                  <a:cubicBezTo>
                    <a:pt x="77819" y="34467"/>
                    <a:pt x="77284" y="35062"/>
                    <a:pt x="76728" y="35697"/>
                  </a:cubicBezTo>
                  <a:cubicBezTo>
                    <a:pt x="76173" y="36351"/>
                    <a:pt x="75578" y="37006"/>
                    <a:pt x="75003" y="37700"/>
                  </a:cubicBezTo>
                  <a:cubicBezTo>
                    <a:pt x="74428" y="38414"/>
                    <a:pt x="73833" y="39128"/>
                    <a:pt x="73238" y="39901"/>
                  </a:cubicBezTo>
                  <a:cubicBezTo>
                    <a:pt x="72960" y="40278"/>
                    <a:pt x="72663" y="40674"/>
                    <a:pt x="72365" y="41051"/>
                  </a:cubicBezTo>
                  <a:cubicBezTo>
                    <a:pt x="72068" y="41448"/>
                    <a:pt x="71770" y="41864"/>
                    <a:pt x="71473" y="42261"/>
                  </a:cubicBezTo>
                  <a:cubicBezTo>
                    <a:pt x="71175" y="42677"/>
                    <a:pt x="70878" y="43094"/>
                    <a:pt x="70581" y="43510"/>
                  </a:cubicBezTo>
                  <a:cubicBezTo>
                    <a:pt x="70283" y="43947"/>
                    <a:pt x="69986" y="44363"/>
                    <a:pt x="69688" y="44799"/>
                  </a:cubicBezTo>
                  <a:cubicBezTo>
                    <a:pt x="69113" y="45692"/>
                    <a:pt x="68518" y="46584"/>
                    <a:pt x="67943" y="47516"/>
                  </a:cubicBezTo>
                  <a:cubicBezTo>
                    <a:pt x="67348" y="48448"/>
                    <a:pt x="66813" y="49440"/>
                    <a:pt x="66237" y="50412"/>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896"/>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9"/>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18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24"/>
                    <a:pt x="3352" y="151055"/>
                  </a:cubicBezTo>
                  <a:cubicBezTo>
                    <a:pt x="4701" y="145582"/>
                    <a:pt x="4998" y="140267"/>
                    <a:pt x="4978" y="13534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7"/>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96"/>
                    <a:pt x="23779" y="79365"/>
                  </a:cubicBezTo>
                  <a:cubicBezTo>
                    <a:pt x="24135" y="78830"/>
                    <a:pt x="24354" y="7841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2"/>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87"/>
                    <a:pt x="6605" y="161665"/>
                  </a:cubicBezTo>
                  <a:lnTo>
                    <a:pt x="7140" y="161863"/>
                  </a:lnTo>
                  <a:lnTo>
                    <a:pt x="7299" y="161923"/>
                  </a:lnTo>
                  <a:lnTo>
                    <a:pt x="7437" y="161982"/>
                  </a:lnTo>
                  <a:cubicBezTo>
                    <a:pt x="7459" y="161993"/>
                    <a:pt x="7487" y="162010"/>
                    <a:pt x="7507" y="162010"/>
                  </a:cubicBezTo>
                  <a:cubicBezTo>
                    <a:pt x="7524" y="162010"/>
                    <a:pt x="7537" y="161998"/>
                    <a:pt x="7537" y="161962"/>
                  </a:cubicBezTo>
                  <a:lnTo>
                    <a:pt x="7695" y="161586"/>
                  </a:lnTo>
                  <a:cubicBezTo>
                    <a:pt x="7854" y="161229"/>
                    <a:pt x="8013" y="160852"/>
                    <a:pt x="8151" y="160475"/>
                  </a:cubicBezTo>
                  <a:cubicBezTo>
                    <a:pt x="9321" y="157500"/>
                    <a:pt x="10075" y="154268"/>
                    <a:pt x="10571" y="150897"/>
                  </a:cubicBezTo>
                  <a:cubicBezTo>
                    <a:pt x="11086" y="147545"/>
                    <a:pt x="11324" y="144055"/>
                    <a:pt x="11463" y="140465"/>
                  </a:cubicBezTo>
                  <a:cubicBezTo>
                    <a:pt x="11602" y="13687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4"/>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4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30"/>
                    <a:pt x="69946" y="44958"/>
                  </a:cubicBezTo>
                  <a:cubicBezTo>
                    <a:pt x="70243" y="44522"/>
                    <a:pt x="70541" y="44085"/>
                    <a:pt x="70838" y="43669"/>
                  </a:cubicBezTo>
                  <a:cubicBezTo>
                    <a:pt x="71116" y="43252"/>
                    <a:pt x="71413" y="42836"/>
                    <a:pt x="71711" y="42420"/>
                  </a:cubicBezTo>
                  <a:cubicBezTo>
                    <a:pt x="72008" y="42023"/>
                    <a:pt x="72306" y="41626"/>
                    <a:pt x="72603" y="41230"/>
                  </a:cubicBezTo>
                  <a:cubicBezTo>
                    <a:pt x="72901" y="40833"/>
                    <a:pt x="73198" y="40456"/>
                    <a:pt x="73476" y="40060"/>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42"/>
                    <a:pt x="77383" y="28042"/>
                    <a:pt x="77085" y="28042"/>
                  </a:cubicBezTo>
                  <a:cubicBezTo>
                    <a:pt x="76510" y="28002"/>
                    <a:pt x="75955" y="27982"/>
                    <a:pt x="75380" y="27923"/>
                  </a:cubicBezTo>
                  <a:cubicBezTo>
                    <a:pt x="74269" y="27824"/>
                    <a:pt x="73159" y="27665"/>
                    <a:pt x="72068" y="27467"/>
                  </a:cubicBezTo>
                  <a:cubicBezTo>
                    <a:pt x="69886" y="27050"/>
                    <a:pt x="67764" y="26436"/>
                    <a:pt x="65801" y="25622"/>
                  </a:cubicBezTo>
                  <a:cubicBezTo>
                    <a:pt x="61875" y="24016"/>
                    <a:pt x="58483" y="2155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48"/>
                    <a:pt x="53724" y="15370"/>
                    <a:pt x="53625" y="15171"/>
                  </a:cubicBezTo>
                  <a:cubicBezTo>
                    <a:pt x="53387" y="14775"/>
                    <a:pt x="53169" y="14378"/>
                    <a:pt x="52950" y="13981"/>
                  </a:cubicBezTo>
                  <a:cubicBezTo>
                    <a:pt x="52118" y="12415"/>
                    <a:pt x="51404" y="10808"/>
                    <a:pt x="50987" y="9202"/>
                  </a:cubicBezTo>
                  <a:cubicBezTo>
                    <a:pt x="50531" y="7616"/>
                    <a:pt x="50273" y="6029"/>
                    <a:pt x="50194" y="4522"/>
                  </a:cubicBezTo>
                  <a:cubicBezTo>
                    <a:pt x="50154" y="3768"/>
                    <a:pt x="50154" y="301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32"/>
            <p:cNvSpPr/>
            <p:nvPr/>
          </p:nvSpPr>
          <p:spPr>
            <a:xfrm>
              <a:off x="4070525" y="1268750"/>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6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37"/>
                  </a:cubicBezTo>
                  <a:cubicBezTo>
                    <a:pt x="15885" y="68934"/>
                    <a:pt x="15865" y="69231"/>
                    <a:pt x="15846" y="69429"/>
                  </a:cubicBezTo>
                  <a:cubicBezTo>
                    <a:pt x="15826" y="69509"/>
                    <a:pt x="15826" y="69588"/>
                    <a:pt x="15826" y="69628"/>
                  </a:cubicBezTo>
                  <a:cubicBezTo>
                    <a:pt x="15826" y="69568"/>
                    <a:pt x="15846" y="69509"/>
                    <a:pt x="15865" y="69410"/>
                  </a:cubicBezTo>
                  <a:cubicBezTo>
                    <a:pt x="15885" y="69211"/>
                    <a:pt x="15925" y="68914"/>
                    <a:pt x="15984" y="68517"/>
                  </a:cubicBezTo>
                  <a:cubicBezTo>
                    <a:pt x="16024" y="68121"/>
                    <a:pt x="16103" y="67605"/>
                    <a:pt x="16183" y="66951"/>
                  </a:cubicBezTo>
                  <a:cubicBezTo>
                    <a:pt x="16242" y="66316"/>
                    <a:pt x="16322" y="65543"/>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77"/>
                  </a:lnTo>
                  <a:lnTo>
                    <a:pt x="24175" y="377"/>
                  </a:lnTo>
                  <a:lnTo>
                    <a:pt x="24433" y="555"/>
                  </a:lnTo>
                  <a:cubicBezTo>
                    <a:pt x="24651" y="714"/>
                    <a:pt x="24869" y="873"/>
                    <a:pt x="25087" y="1031"/>
                  </a:cubicBezTo>
                  <a:cubicBezTo>
                    <a:pt x="25504" y="1349"/>
                    <a:pt x="25920" y="1666"/>
                    <a:pt x="26317" y="2023"/>
                  </a:cubicBezTo>
                  <a:cubicBezTo>
                    <a:pt x="27150" y="2717"/>
                    <a:pt x="27903" y="3491"/>
                    <a:pt x="28597" y="4343"/>
                  </a:cubicBezTo>
                  <a:cubicBezTo>
                    <a:pt x="29271" y="5216"/>
                    <a:pt x="29906" y="6148"/>
                    <a:pt x="30422" y="7139"/>
                  </a:cubicBezTo>
                  <a:cubicBezTo>
                    <a:pt x="30957" y="8131"/>
                    <a:pt x="31413" y="9182"/>
                    <a:pt x="31810" y="10273"/>
                  </a:cubicBezTo>
                  <a:cubicBezTo>
                    <a:pt x="32623" y="12454"/>
                    <a:pt x="33238" y="14775"/>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90"/>
                    <a:pt x="41031" y="87853"/>
                    <a:pt x="40694" y="89915"/>
                  </a:cubicBezTo>
                  <a:cubicBezTo>
                    <a:pt x="40556" y="90946"/>
                    <a:pt x="40337" y="91978"/>
                    <a:pt x="40139" y="93009"/>
                  </a:cubicBezTo>
                  <a:cubicBezTo>
                    <a:pt x="40040" y="93524"/>
                    <a:pt x="39901" y="94040"/>
                    <a:pt x="39782" y="94556"/>
                  </a:cubicBezTo>
                  <a:lnTo>
                    <a:pt x="39604" y="95349"/>
                  </a:lnTo>
                  <a:cubicBezTo>
                    <a:pt x="39524" y="95607"/>
                    <a:pt x="39445" y="95845"/>
                    <a:pt x="39366" y="96103"/>
                  </a:cubicBezTo>
                  <a:cubicBezTo>
                    <a:pt x="39227" y="96618"/>
                    <a:pt x="39068" y="97134"/>
                    <a:pt x="38910" y="97649"/>
                  </a:cubicBezTo>
                  <a:cubicBezTo>
                    <a:pt x="38731" y="98165"/>
                    <a:pt x="38553" y="98681"/>
                    <a:pt x="38374" y="99176"/>
                  </a:cubicBezTo>
                  <a:cubicBezTo>
                    <a:pt x="38275" y="99434"/>
                    <a:pt x="38196" y="99692"/>
                    <a:pt x="38096" y="99950"/>
                  </a:cubicBezTo>
                  <a:lnTo>
                    <a:pt x="37779" y="100684"/>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26"/>
                    <a:pt x="33734" y="107902"/>
                  </a:cubicBezTo>
                  <a:cubicBezTo>
                    <a:pt x="32444" y="109727"/>
                    <a:pt x="31017" y="111492"/>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51"/>
                  </a:cubicBezTo>
                  <a:cubicBezTo>
                    <a:pt x="19316" y="128348"/>
                    <a:pt x="19197" y="128626"/>
                    <a:pt x="19078" y="128903"/>
                  </a:cubicBezTo>
                  <a:cubicBezTo>
                    <a:pt x="18959" y="129201"/>
                    <a:pt x="18840" y="129479"/>
                    <a:pt x="18741" y="129756"/>
                  </a:cubicBezTo>
                  <a:cubicBezTo>
                    <a:pt x="18642" y="130054"/>
                    <a:pt x="18543" y="130331"/>
                    <a:pt x="18444" y="130629"/>
                  </a:cubicBezTo>
                  <a:cubicBezTo>
                    <a:pt x="18344" y="130926"/>
                    <a:pt x="18245" y="131204"/>
                    <a:pt x="18146" y="131501"/>
                  </a:cubicBezTo>
                  <a:lnTo>
                    <a:pt x="18007" y="131918"/>
                  </a:lnTo>
                  <a:lnTo>
                    <a:pt x="17888" y="13235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55"/>
                    <a:pt x="15945" y="148655"/>
                    <a:pt x="16024" y="153117"/>
                  </a:cubicBezTo>
                  <a:cubicBezTo>
                    <a:pt x="16103" y="157599"/>
                    <a:pt x="16302" y="161942"/>
                    <a:pt x="16123" y="166166"/>
                  </a:cubicBezTo>
                  <a:cubicBezTo>
                    <a:pt x="15925" y="170371"/>
                    <a:pt x="15409" y="174476"/>
                    <a:pt x="14358" y="178343"/>
                  </a:cubicBezTo>
                  <a:cubicBezTo>
                    <a:pt x="13843" y="180266"/>
                    <a:pt x="13188" y="182131"/>
                    <a:pt x="12415" y="183915"/>
                  </a:cubicBezTo>
                  <a:cubicBezTo>
                    <a:pt x="12217" y="184352"/>
                    <a:pt x="11998" y="184788"/>
                    <a:pt x="11800" y="185224"/>
                  </a:cubicBezTo>
                  <a:lnTo>
                    <a:pt x="11641" y="185542"/>
                  </a:lnTo>
                  <a:lnTo>
                    <a:pt x="11602" y="185621"/>
                  </a:lnTo>
                  <a:lnTo>
                    <a:pt x="11562" y="185621"/>
                  </a:lnTo>
                  <a:lnTo>
                    <a:pt x="10868" y="185423"/>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3"/>
                  </a:cubicBezTo>
                  <a:cubicBezTo>
                    <a:pt x="3035" y="179196"/>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72"/>
                    <a:pt x="9658" y="141119"/>
                    <a:pt x="9341" y="135944"/>
                  </a:cubicBezTo>
                  <a:cubicBezTo>
                    <a:pt x="9182" y="133365"/>
                    <a:pt x="9043" y="130867"/>
                    <a:pt x="8905" y="128467"/>
                  </a:cubicBezTo>
                  <a:cubicBezTo>
                    <a:pt x="8786" y="126048"/>
                    <a:pt x="8706" y="123747"/>
                    <a:pt x="8687" y="121506"/>
                  </a:cubicBezTo>
                  <a:cubicBezTo>
                    <a:pt x="8627" y="117044"/>
                    <a:pt x="8865" y="112919"/>
                    <a:pt x="9262" y="109151"/>
                  </a:cubicBezTo>
                  <a:cubicBezTo>
                    <a:pt x="10075" y="101616"/>
                    <a:pt x="11304" y="95428"/>
                    <a:pt x="12256" y="90332"/>
                  </a:cubicBezTo>
                  <a:cubicBezTo>
                    <a:pt x="13248" y="85255"/>
                    <a:pt x="14001" y="8128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1"/>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8"/>
                    <a:pt x="7437" y="168031"/>
                    <a:pt x="6327" y="171204"/>
                  </a:cubicBezTo>
                  <a:cubicBezTo>
                    <a:pt x="6049" y="171997"/>
                    <a:pt x="5732" y="172790"/>
                    <a:pt x="5434" y="173583"/>
                  </a:cubicBezTo>
                  <a:cubicBezTo>
                    <a:pt x="5256" y="173980"/>
                    <a:pt x="5097" y="174377"/>
                    <a:pt x="4919" y="17477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34"/>
                  </a:cubicBezTo>
                  <a:cubicBezTo>
                    <a:pt x="13466" y="182230"/>
                    <a:pt x="14120" y="180346"/>
                    <a:pt x="14636" y="178422"/>
                  </a:cubicBezTo>
                  <a:cubicBezTo>
                    <a:pt x="15687" y="174535"/>
                    <a:pt x="16222" y="170410"/>
                    <a:pt x="16401" y="166166"/>
                  </a:cubicBezTo>
                  <a:cubicBezTo>
                    <a:pt x="16599" y="161922"/>
                    <a:pt x="16401" y="157579"/>
                    <a:pt x="16322" y="153117"/>
                  </a:cubicBezTo>
                  <a:cubicBezTo>
                    <a:pt x="16242" y="148655"/>
                    <a:pt x="16222" y="144074"/>
                    <a:pt x="16798" y="139414"/>
                  </a:cubicBezTo>
                  <a:cubicBezTo>
                    <a:pt x="16837" y="13883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53"/>
                  </a:cubicBezTo>
                  <a:lnTo>
                    <a:pt x="18285" y="132017"/>
                  </a:lnTo>
                  <a:lnTo>
                    <a:pt x="18444" y="131581"/>
                  </a:lnTo>
                  <a:cubicBezTo>
                    <a:pt x="18543" y="131303"/>
                    <a:pt x="18622" y="131006"/>
                    <a:pt x="18721" y="130728"/>
                  </a:cubicBezTo>
                  <a:cubicBezTo>
                    <a:pt x="18820" y="130430"/>
                    <a:pt x="18919" y="130153"/>
                    <a:pt x="19019" y="129855"/>
                  </a:cubicBezTo>
                  <a:cubicBezTo>
                    <a:pt x="19118" y="129578"/>
                    <a:pt x="19237" y="129300"/>
                    <a:pt x="19356" y="129022"/>
                  </a:cubicBezTo>
                  <a:cubicBezTo>
                    <a:pt x="19475" y="128745"/>
                    <a:pt x="19574" y="128467"/>
                    <a:pt x="19693" y="128170"/>
                  </a:cubicBezTo>
                  <a:cubicBezTo>
                    <a:pt x="19812" y="127892"/>
                    <a:pt x="19931" y="127614"/>
                    <a:pt x="20070" y="127337"/>
                  </a:cubicBezTo>
                  <a:cubicBezTo>
                    <a:pt x="20347" y="126801"/>
                    <a:pt x="20605" y="126246"/>
                    <a:pt x="20883" y="125691"/>
                  </a:cubicBezTo>
                  <a:cubicBezTo>
                    <a:pt x="22013" y="123509"/>
                    <a:pt x="23461" y="121467"/>
                    <a:pt x="24968" y="119444"/>
                  </a:cubicBezTo>
                  <a:cubicBezTo>
                    <a:pt x="26515" y="117441"/>
                    <a:pt x="28161" y="115478"/>
                    <a:pt x="29787" y="113475"/>
                  </a:cubicBezTo>
                  <a:cubicBezTo>
                    <a:pt x="31255" y="111690"/>
                    <a:pt x="32682" y="109905"/>
                    <a:pt x="33971" y="108061"/>
                  </a:cubicBezTo>
                  <a:cubicBezTo>
                    <a:pt x="34289" y="107605"/>
                    <a:pt x="34626" y="107149"/>
                    <a:pt x="34923" y="106673"/>
                  </a:cubicBezTo>
                  <a:cubicBezTo>
                    <a:pt x="35221" y="106197"/>
                    <a:pt x="35538" y="105741"/>
                    <a:pt x="35816" y="105265"/>
                  </a:cubicBezTo>
                  <a:cubicBezTo>
                    <a:pt x="36411" y="104313"/>
                    <a:pt x="36867" y="103301"/>
                    <a:pt x="37382" y="102330"/>
                  </a:cubicBezTo>
                  <a:cubicBezTo>
                    <a:pt x="37620" y="101834"/>
                    <a:pt x="37819" y="101318"/>
                    <a:pt x="38057" y="100803"/>
                  </a:cubicBezTo>
                  <a:lnTo>
                    <a:pt x="38374" y="100049"/>
                  </a:lnTo>
                  <a:cubicBezTo>
                    <a:pt x="38473" y="99811"/>
                    <a:pt x="38553" y="99553"/>
                    <a:pt x="38652" y="99295"/>
                  </a:cubicBezTo>
                  <a:cubicBezTo>
                    <a:pt x="38830" y="98780"/>
                    <a:pt x="39028" y="98264"/>
                    <a:pt x="39207" y="97749"/>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92"/>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40"/>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801"/>
                    <a:pt x="42122" y="25146"/>
                  </a:cubicBezTo>
                  <a:cubicBezTo>
                    <a:pt x="40972" y="24492"/>
                    <a:pt x="39921" y="23738"/>
                    <a:pt x="38949" y="22905"/>
                  </a:cubicBezTo>
                  <a:cubicBezTo>
                    <a:pt x="37977" y="22053"/>
                    <a:pt x="37125" y="21121"/>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5"/>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32"/>
            <p:cNvSpPr/>
            <p:nvPr/>
          </p:nvSpPr>
          <p:spPr>
            <a:xfrm>
              <a:off x="2793375" y="1120625"/>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6"/>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1"/>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6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7"/>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3"/>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3"/>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3"/>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53"/>
                  </a:cubicBezTo>
                  <a:cubicBezTo>
                    <a:pt x="53070" y="186291"/>
                    <a:pt x="52911" y="186529"/>
                    <a:pt x="52772" y="186767"/>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33"/>
                    <a:pt x="44284" y="188175"/>
                  </a:cubicBezTo>
                  <a:cubicBezTo>
                    <a:pt x="42162" y="188016"/>
                    <a:pt x="40040" y="187937"/>
                    <a:pt x="37958" y="18791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22"/>
                    <a:pt x="19991" y="184526"/>
                  </a:cubicBezTo>
                  <a:cubicBezTo>
                    <a:pt x="19773" y="184109"/>
                    <a:pt x="19555" y="183712"/>
                    <a:pt x="19336" y="183296"/>
                  </a:cubicBezTo>
                  <a:cubicBezTo>
                    <a:pt x="19118" y="182880"/>
                    <a:pt x="18940" y="182463"/>
                    <a:pt x="18741" y="182047"/>
                  </a:cubicBezTo>
                  <a:cubicBezTo>
                    <a:pt x="17948" y="180401"/>
                    <a:pt x="17254" y="178735"/>
                    <a:pt x="16679" y="177049"/>
                  </a:cubicBezTo>
                  <a:cubicBezTo>
                    <a:pt x="16600" y="176831"/>
                    <a:pt x="16540" y="176613"/>
                    <a:pt x="16461" y="176415"/>
                  </a:cubicBezTo>
                  <a:cubicBezTo>
                    <a:pt x="16401" y="176196"/>
                    <a:pt x="16322" y="175998"/>
                    <a:pt x="16263" y="175780"/>
                  </a:cubicBezTo>
                  <a:cubicBezTo>
                    <a:pt x="16124" y="175364"/>
                    <a:pt x="15985" y="174947"/>
                    <a:pt x="15866" y="174531"/>
                  </a:cubicBezTo>
                  <a:cubicBezTo>
                    <a:pt x="15628" y="173678"/>
                    <a:pt x="15390" y="172845"/>
                    <a:pt x="15211" y="172012"/>
                  </a:cubicBezTo>
                  <a:cubicBezTo>
                    <a:pt x="13585" y="165289"/>
                    <a:pt x="13327" y="158804"/>
                    <a:pt x="13427" y="152796"/>
                  </a:cubicBezTo>
                  <a:cubicBezTo>
                    <a:pt x="13526" y="146767"/>
                    <a:pt x="13982" y="141174"/>
                    <a:pt x="14240" y="135979"/>
                  </a:cubicBezTo>
                  <a:cubicBezTo>
                    <a:pt x="14319" y="134690"/>
                    <a:pt x="14379" y="133420"/>
                    <a:pt x="14438" y="132171"/>
                  </a:cubicBezTo>
                  <a:cubicBezTo>
                    <a:pt x="14478" y="130922"/>
                    <a:pt x="14517" y="129692"/>
                    <a:pt x="14537" y="12848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91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7"/>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9"/>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4"/>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4"/>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2"/>
                    <a:pt x="54458" y="184506"/>
                    <a:pt x="54716" y="183990"/>
                  </a:cubicBezTo>
                  <a:cubicBezTo>
                    <a:pt x="55786" y="181987"/>
                    <a:pt x="56718" y="179865"/>
                    <a:pt x="57512" y="177664"/>
                  </a:cubicBezTo>
                  <a:cubicBezTo>
                    <a:pt x="59098" y="173261"/>
                    <a:pt x="60110" y="168542"/>
                    <a:pt x="60586" y="163623"/>
                  </a:cubicBezTo>
                  <a:cubicBezTo>
                    <a:pt x="60724" y="162394"/>
                    <a:pt x="60764" y="161145"/>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9"/>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3"/>
                    <a:pt x="68478" y="59152"/>
                    <a:pt x="68697" y="54571"/>
                  </a:cubicBezTo>
                  <a:cubicBezTo>
                    <a:pt x="68915" y="50010"/>
                    <a:pt x="69113" y="45528"/>
                    <a:pt x="69371" y="41165"/>
                  </a:cubicBezTo>
                  <a:cubicBezTo>
                    <a:pt x="69629" y="36803"/>
                    <a:pt x="69946" y="32559"/>
                    <a:pt x="70462" y="28434"/>
                  </a:cubicBezTo>
                  <a:cubicBezTo>
                    <a:pt x="70957" y="24309"/>
                    <a:pt x="71612" y="20283"/>
                    <a:pt x="72465" y="16436"/>
                  </a:cubicBezTo>
                  <a:cubicBezTo>
                    <a:pt x="72881" y="14492"/>
                    <a:pt x="73357" y="12608"/>
                    <a:pt x="73892" y="10764"/>
                  </a:cubicBezTo>
                  <a:cubicBezTo>
                    <a:pt x="74011" y="10288"/>
                    <a:pt x="74150" y="9832"/>
                    <a:pt x="74289" y="9376"/>
                  </a:cubicBezTo>
                  <a:cubicBezTo>
                    <a:pt x="74428" y="8920"/>
                    <a:pt x="74567" y="8464"/>
                    <a:pt x="74706" y="8008"/>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7"/>
                    <a:pt x="72465" y="4378"/>
                    <a:pt x="72048" y="416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6"/>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32"/>
            <p:cNvSpPr/>
            <p:nvPr/>
          </p:nvSpPr>
          <p:spPr>
            <a:xfrm>
              <a:off x="618375" y="2933075"/>
              <a:ext cx="2288575" cy="3229050"/>
            </a:xfrm>
            <a:custGeom>
              <a:rect b="b" l="l" r="r" t="t"/>
              <a:pathLst>
                <a:path extrusionOk="0" h="129162" w="91543">
                  <a:moveTo>
                    <a:pt x="8369" y="44700"/>
                  </a:moveTo>
                  <a:lnTo>
                    <a:pt x="8369" y="44700"/>
                  </a:lnTo>
                  <a:cubicBezTo>
                    <a:pt x="8435" y="44749"/>
                    <a:pt x="8473" y="44785"/>
                    <a:pt x="8496" y="44785"/>
                  </a:cubicBezTo>
                  <a:cubicBezTo>
                    <a:pt x="8501" y="44785"/>
                    <a:pt x="8505" y="44783"/>
                    <a:pt x="8508" y="44780"/>
                  </a:cubicBezTo>
                  <a:cubicBezTo>
                    <a:pt x="8508" y="44780"/>
                    <a:pt x="8469" y="44760"/>
                    <a:pt x="8369" y="44700"/>
                  </a:cubicBezTo>
                  <a:close/>
                  <a:moveTo>
                    <a:pt x="25365" y="1"/>
                  </a:moveTo>
                  <a:cubicBezTo>
                    <a:pt x="25325" y="477"/>
                    <a:pt x="25286" y="953"/>
                    <a:pt x="25246" y="1429"/>
                  </a:cubicBezTo>
                  <a:cubicBezTo>
                    <a:pt x="25226" y="1786"/>
                    <a:pt x="25167" y="2143"/>
                    <a:pt x="25147" y="2500"/>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7"/>
                    <a:pt x="17313" y="26555"/>
                  </a:cubicBezTo>
                  <a:cubicBezTo>
                    <a:pt x="17016" y="26971"/>
                    <a:pt x="16738" y="27368"/>
                    <a:pt x="16421" y="27745"/>
                  </a:cubicBezTo>
                  <a:cubicBezTo>
                    <a:pt x="15191" y="29252"/>
                    <a:pt x="13823" y="30501"/>
                    <a:pt x="12455" y="31552"/>
                  </a:cubicBezTo>
                  <a:cubicBezTo>
                    <a:pt x="11086" y="32603"/>
                    <a:pt x="9678" y="33416"/>
                    <a:pt x="8310" y="34091"/>
                  </a:cubicBezTo>
                  <a:cubicBezTo>
                    <a:pt x="6961" y="34785"/>
                    <a:pt x="5653" y="35340"/>
                    <a:pt x="4403" y="35757"/>
                  </a:cubicBezTo>
                  <a:cubicBezTo>
                    <a:pt x="4086" y="35876"/>
                    <a:pt x="3788" y="35975"/>
                    <a:pt x="3471" y="36054"/>
                  </a:cubicBezTo>
                  <a:cubicBezTo>
                    <a:pt x="3174" y="36153"/>
                    <a:pt x="2876" y="36252"/>
                    <a:pt x="2579" y="36332"/>
                  </a:cubicBezTo>
                  <a:cubicBezTo>
                    <a:pt x="2004" y="36510"/>
                    <a:pt x="1429" y="36669"/>
                    <a:pt x="873" y="36808"/>
                  </a:cubicBezTo>
                  <a:cubicBezTo>
                    <a:pt x="754" y="36827"/>
                    <a:pt x="615" y="36867"/>
                    <a:pt x="477" y="36907"/>
                  </a:cubicBezTo>
                  <a:lnTo>
                    <a:pt x="239" y="36946"/>
                  </a:lnTo>
                  <a:lnTo>
                    <a:pt x="100" y="36986"/>
                  </a:lnTo>
                  <a:lnTo>
                    <a:pt x="20" y="37006"/>
                  </a:lnTo>
                  <a:lnTo>
                    <a:pt x="1" y="37006"/>
                  </a:lnTo>
                  <a:lnTo>
                    <a:pt x="20" y="37026"/>
                  </a:lnTo>
                  <a:lnTo>
                    <a:pt x="40" y="37046"/>
                  </a:lnTo>
                  <a:cubicBezTo>
                    <a:pt x="239" y="37284"/>
                    <a:pt x="437" y="37502"/>
                    <a:pt x="635" y="37720"/>
                  </a:cubicBezTo>
                  <a:cubicBezTo>
                    <a:pt x="972" y="38116"/>
                    <a:pt x="1329" y="38473"/>
                    <a:pt x="1647" y="38811"/>
                  </a:cubicBezTo>
                  <a:cubicBezTo>
                    <a:pt x="2301" y="39505"/>
                    <a:pt x="2916" y="40119"/>
                    <a:pt x="3491" y="40655"/>
                  </a:cubicBezTo>
                  <a:cubicBezTo>
                    <a:pt x="4641" y="41746"/>
                    <a:pt x="5593" y="4255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1"/>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4"/>
                    <a:pt x="4126" y="36014"/>
                    <a:pt x="4443" y="35915"/>
                  </a:cubicBezTo>
                  <a:cubicBezTo>
                    <a:pt x="5692" y="35479"/>
                    <a:pt x="7021" y="34943"/>
                    <a:pt x="8389" y="34269"/>
                  </a:cubicBezTo>
                  <a:cubicBezTo>
                    <a:pt x="9758" y="33575"/>
                    <a:pt x="11166" y="32762"/>
                    <a:pt x="12554" y="31711"/>
                  </a:cubicBezTo>
                  <a:cubicBezTo>
                    <a:pt x="13942" y="30660"/>
                    <a:pt x="15310" y="29391"/>
                    <a:pt x="16560" y="27884"/>
                  </a:cubicBezTo>
                  <a:cubicBezTo>
                    <a:pt x="16877" y="27507"/>
                    <a:pt x="17175" y="27090"/>
                    <a:pt x="17472" y="26694"/>
                  </a:cubicBezTo>
                  <a:cubicBezTo>
                    <a:pt x="17611" y="26476"/>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608"/>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805"/>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2"/>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8"/>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6"/>
                    <a:pt x="90570" y="120991"/>
                    <a:pt x="90789" y="121447"/>
                  </a:cubicBezTo>
                  <a:cubicBezTo>
                    <a:pt x="90888" y="121685"/>
                    <a:pt x="90987" y="121923"/>
                    <a:pt x="91086" y="122142"/>
                  </a:cubicBezTo>
                  <a:lnTo>
                    <a:pt x="91146" y="122300"/>
                  </a:lnTo>
                  <a:lnTo>
                    <a:pt x="90868" y="122419"/>
                  </a:lnTo>
                  <a:cubicBezTo>
                    <a:pt x="89956" y="122816"/>
                    <a:pt x="89083" y="123232"/>
                    <a:pt x="88230" y="123649"/>
                  </a:cubicBezTo>
                  <a:cubicBezTo>
                    <a:pt x="86505" y="124501"/>
                    <a:pt x="84899" y="125354"/>
                    <a:pt x="83411" y="126247"/>
                  </a:cubicBezTo>
                  <a:cubicBezTo>
                    <a:pt x="83035" y="126465"/>
                    <a:pt x="82678" y="126663"/>
                    <a:pt x="82301" y="126881"/>
                  </a:cubicBezTo>
                  <a:cubicBezTo>
                    <a:pt x="81944" y="127099"/>
                    <a:pt x="81607" y="127337"/>
                    <a:pt x="81250" y="127555"/>
                  </a:cubicBezTo>
                  <a:cubicBezTo>
                    <a:pt x="80615" y="127972"/>
                    <a:pt x="80000" y="128369"/>
                    <a:pt x="79405" y="128765"/>
                  </a:cubicBezTo>
                  <a:lnTo>
                    <a:pt x="79227" y="128408"/>
                  </a:lnTo>
                  <a:cubicBezTo>
                    <a:pt x="79148" y="128250"/>
                    <a:pt x="79048" y="128091"/>
                    <a:pt x="78989" y="127932"/>
                  </a:cubicBezTo>
                  <a:cubicBezTo>
                    <a:pt x="78830" y="127615"/>
                    <a:pt x="78672" y="127298"/>
                    <a:pt x="78533" y="126961"/>
                  </a:cubicBezTo>
                  <a:cubicBezTo>
                    <a:pt x="78235" y="126306"/>
                    <a:pt x="77978" y="125652"/>
                    <a:pt x="77740" y="124997"/>
                  </a:cubicBezTo>
                  <a:cubicBezTo>
                    <a:pt x="77244" y="123688"/>
                    <a:pt x="76847" y="122340"/>
                    <a:pt x="76470" y="121011"/>
                  </a:cubicBezTo>
                  <a:cubicBezTo>
                    <a:pt x="75717" y="118374"/>
                    <a:pt x="75003" y="115776"/>
                    <a:pt x="74011" y="113317"/>
                  </a:cubicBezTo>
                  <a:cubicBezTo>
                    <a:pt x="73020" y="110877"/>
                    <a:pt x="71731" y="108617"/>
                    <a:pt x="70025" y="106752"/>
                  </a:cubicBezTo>
                  <a:cubicBezTo>
                    <a:pt x="69827" y="106495"/>
                    <a:pt x="69589" y="106296"/>
                    <a:pt x="69391" y="106078"/>
                  </a:cubicBezTo>
                  <a:lnTo>
                    <a:pt x="69053" y="105741"/>
                  </a:lnTo>
                  <a:cubicBezTo>
                    <a:pt x="68934" y="105622"/>
                    <a:pt x="68815" y="105523"/>
                    <a:pt x="68696" y="105424"/>
                  </a:cubicBezTo>
                  <a:lnTo>
                    <a:pt x="68002" y="104809"/>
                  </a:lnTo>
                  <a:cubicBezTo>
                    <a:pt x="67764" y="104631"/>
                    <a:pt x="67507" y="104452"/>
                    <a:pt x="67269" y="104254"/>
                  </a:cubicBezTo>
                  <a:lnTo>
                    <a:pt x="66912" y="103976"/>
                  </a:lnTo>
                  <a:lnTo>
                    <a:pt x="66535" y="103718"/>
                  </a:lnTo>
                  <a:cubicBezTo>
                    <a:pt x="66277" y="103560"/>
                    <a:pt x="66039" y="103381"/>
                    <a:pt x="65781" y="103222"/>
                  </a:cubicBezTo>
                  <a:cubicBezTo>
                    <a:pt x="65266" y="102905"/>
                    <a:pt x="64770" y="102588"/>
                    <a:pt x="64234" y="102290"/>
                  </a:cubicBezTo>
                  <a:cubicBezTo>
                    <a:pt x="62172" y="101120"/>
                    <a:pt x="60070" y="100149"/>
                    <a:pt x="58047" y="99177"/>
                  </a:cubicBezTo>
                  <a:cubicBezTo>
                    <a:pt x="56024" y="98205"/>
                    <a:pt x="54081" y="97253"/>
                    <a:pt x="52276" y="96143"/>
                  </a:cubicBezTo>
                  <a:cubicBezTo>
                    <a:pt x="52038" y="96004"/>
                    <a:pt x="51820" y="95865"/>
                    <a:pt x="51602" y="95726"/>
                  </a:cubicBezTo>
                  <a:cubicBezTo>
                    <a:pt x="51384" y="95568"/>
                    <a:pt x="51166" y="95429"/>
                    <a:pt x="50947" y="95290"/>
                  </a:cubicBezTo>
                  <a:cubicBezTo>
                    <a:pt x="50531" y="94993"/>
                    <a:pt x="50114" y="94675"/>
                    <a:pt x="49698" y="94358"/>
                  </a:cubicBezTo>
                  <a:cubicBezTo>
                    <a:pt x="48925" y="93723"/>
                    <a:pt x="48151" y="93049"/>
                    <a:pt x="47477" y="92315"/>
                  </a:cubicBezTo>
                  <a:cubicBezTo>
                    <a:pt x="46089" y="90868"/>
                    <a:pt x="44978" y="89261"/>
                    <a:pt x="44066" y="87635"/>
                  </a:cubicBezTo>
                  <a:cubicBezTo>
                    <a:pt x="43114" y="86009"/>
                    <a:pt x="42400" y="84323"/>
                    <a:pt x="41746" y="82657"/>
                  </a:cubicBezTo>
                  <a:cubicBezTo>
                    <a:pt x="41111" y="81011"/>
                    <a:pt x="40576" y="79385"/>
                    <a:pt x="40060" y="77799"/>
                  </a:cubicBezTo>
                  <a:cubicBezTo>
                    <a:pt x="39029" y="74626"/>
                    <a:pt x="38077" y="71631"/>
                    <a:pt x="36887" y="68974"/>
                  </a:cubicBezTo>
                  <a:cubicBezTo>
                    <a:pt x="36292" y="67625"/>
                    <a:pt x="35657" y="66376"/>
                    <a:pt x="34943" y="65206"/>
                  </a:cubicBezTo>
                  <a:cubicBezTo>
                    <a:pt x="34249" y="64036"/>
                    <a:pt x="33496" y="62945"/>
                    <a:pt x="32663" y="61993"/>
                  </a:cubicBezTo>
                  <a:cubicBezTo>
                    <a:pt x="31057" y="60050"/>
                    <a:pt x="29292" y="58483"/>
                    <a:pt x="27606" y="57154"/>
                  </a:cubicBezTo>
                  <a:cubicBezTo>
                    <a:pt x="25920" y="55826"/>
                    <a:pt x="24274" y="54735"/>
                    <a:pt x="22787" y="53743"/>
                  </a:cubicBezTo>
                  <a:cubicBezTo>
                    <a:pt x="22410" y="53506"/>
                    <a:pt x="22033" y="53268"/>
                    <a:pt x="21676" y="53049"/>
                  </a:cubicBezTo>
                  <a:cubicBezTo>
                    <a:pt x="21300" y="52811"/>
                    <a:pt x="20943" y="52593"/>
                    <a:pt x="20605" y="52375"/>
                  </a:cubicBezTo>
                  <a:cubicBezTo>
                    <a:pt x="19911" y="51959"/>
                    <a:pt x="19237" y="51562"/>
                    <a:pt x="18622" y="51165"/>
                  </a:cubicBezTo>
                  <a:cubicBezTo>
                    <a:pt x="16104" y="49658"/>
                    <a:pt x="14121" y="48468"/>
                    <a:pt x="12613" y="47516"/>
                  </a:cubicBezTo>
                  <a:cubicBezTo>
                    <a:pt x="11880" y="47060"/>
                    <a:pt x="11245" y="46644"/>
                    <a:pt x="10710" y="46287"/>
                  </a:cubicBezTo>
                  <a:cubicBezTo>
                    <a:pt x="10194" y="45950"/>
                    <a:pt x="9778" y="45652"/>
                    <a:pt x="9440" y="4543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8"/>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5"/>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9"/>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3"/>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1"/>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7"/>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517"/>
                  </a:cubicBezTo>
                  <a:cubicBezTo>
                    <a:pt x="29728" y="6168"/>
                    <a:pt x="28895" y="4879"/>
                    <a:pt x="28062" y="3689"/>
                  </a:cubicBezTo>
                  <a:cubicBezTo>
                    <a:pt x="27646" y="3075"/>
                    <a:pt x="27209" y="2500"/>
                    <a:pt x="26793" y="1924"/>
                  </a:cubicBezTo>
                  <a:cubicBezTo>
                    <a:pt x="26594" y="1647"/>
                    <a:pt x="26376" y="1369"/>
                    <a:pt x="26178" y="1091"/>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32"/>
            <p:cNvSpPr/>
            <p:nvPr/>
          </p:nvSpPr>
          <p:spPr>
            <a:xfrm>
              <a:off x="1251000" y="2629675"/>
              <a:ext cx="92250" cy="116175"/>
            </a:xfrm>
            <a:custGeom>
              <a:rect b="b" l="l" r="r" t="t"/>
              <a:pathLst>
                <a:path extrusionOk="0" h="4647" w="3690">
                  <a:moveTo>
                    <a:pt x="60" y="296"/>
                  </a:moveTo>
                  <a:cubicBezTo>
                    <a:pt x="139" y="334"/>
                    <a:pt x="471" y="380"/>
                    <a:pt x="1270" y="397"/>
                  </a:cubicBezTo>
                  <a:cubicBezTo>
                    <a:pt x="1508" y="397"/>
                    <a:pt x="1765" y="397"/>
                    <a:pt x="2083" y="377"/>
                  </a:cubicBezTo>
                  <a:cubicBezTo>
                    <a:pt x="2241" y="377"/>
                    <a:pt x="2420" y="357"/>
                    <a:pt x="2598" y="357"/>
                  </a:cubicBezTo>
                  <a:cubicBezTo>
                    <a:pt x="2757" y="337"/>
                    <a:pt x="2896" y="337"/>
                    <a:pt x="3074" y="337"/>
                  </a:cubicBezTo>
                  <a:lnTo>
                    <a:pt x="3094" y="337"/>
                  </a:lnTo>
                  <a:lnTo>
                    <a:pt x="3094" y="357"/>
                  </a:lnTo>
                  <a:lnTo>
                    <a:pt x="3035" y="416"/>
                  </a:lnTo>
                  <a:cubicBezTo>
                    <a:pt x="2896" y="595"/>
                    <a:pt x="2757" y="793"/>
                    <a:pt x="2598" y="992"/>
                  </a:cubicBezTo>
                  <a:cubicBezTo>
                    <a:pt x="2281" y="1408"/>
                    <a:pt x="1944" y="1864"/>
                    <a:pt x="1567" y="2360"/>
                  </a:cubicBezTo>
                  <a:cubicBezTo>
                    <a:pt x="1171" y="2876"/>
                    <a:pt x="833" y="3332"/>
                    <a:pt x="516" y="3748"/>
                  </a:cubicBezTo>
                  <a:cubicBezTo>
                    <a:pt x="496" y="3768"/>
                    <a:pt x="476" y="3808"/>
                    <a:pt x="457" y="3827"/>
                  </a:cubicBezTo>
                  <a:lnTo>
                    <a:pt x="457" y="3847"/>
                  </a:lnTo>
                  <a:lnTo>
                    <a:pt x="437" y="3847"/>
                  </a:lnTo>
                  <a:lnTo>
                    <a:pt x="437" y="3827"/>
                  </a:lnTo>
                  <a:lnTo>
                    <a:pt x="437" y="3808"/>
                  </a:lnTo>
                  <a:cubicBezTo>
                    <a:pt x="437" y="3768"/>
                    <a:pt x="437" y="3748"/>
                    <a:pt x="437" y="3708"/>
                  </a:cubicBezTo>
                  <a:cubicBezTo>
                    <a:pt x="417" y="3589"/>
                    <a:pt x="417" y="3490"/>
                    <a:pt x="417" y="3391"/>
                  </a:cubicBezTo>
                  <a:cubicBezTo>
                    <a:pt x="377" y="2558"/>
                    <a:pt x="318" y="1944"/>
                    <a:pt x="258" y="1487"/>
                  </a:cubicBezTo>
                  <a:cubicBezTo>
                    <a:pt x="173" y="689"/>
                    <a:pt x="103" y="370"/>
                    <a:pt x="60" y="296"/>
                  </a:cubicBezTo>
                  <a:close/>
                  <a:moveTo>
                    <a:pt x="3689" y="0"/>
                  </a:moveTo>
                  <a:lnTo>
                    <a:pt x="3550" y="20"/>
                  </a:lnTo>
                  <a:cubicBezTo>
                    <a:pt x="3451" y="20"/>
                    <a:pt x="3352" y="40"/>
                    <a:pt x="3273" y="40"/>
                  </a:cubicBezTo>
                  <a:cubicBezTo>
                    <a:pt x="3015" y="60"/>
                    <a:pt x="2797" y="79"/>
                    <a:pt x="2579" y="99"/>
                  </a:cubicBezTo>
                  <a:cubicBezTo>
                    <a:pt x="2400" y="119"/>
                    <a:pt x="2222" y="119"/>
                    <a:pt x="2083" y="139"/>
                  </a:cubicBezTo>
                  <a:cubicBezTo>
                    <a:pt x="1765" y="159"/>
                    <a:pt x="1488" y="179"/>
                    <a:pt x="1270" y="179"/>
                  </a:cubicBezTo>
                  <a:cubicBezTo>
                    <a:pt x="338" y="218"/>
                    <a:pt x="40" y="238"/>
                    <a:pt x="40" y="278"/>
                  </a:cubicBezTo>
                  <a:cubicBezTo>
                    <a:pt x="0" y="278"/>
                    <a:pt x="0" y="575"/>
                    <a:pt x="60" y="1507"/>
                  </a:cubicBezTo>
                  <a:cubicBezTo>
                    <a:pt x="80" y="1963"/>
                    <a:pt x="100" y="2578"/>
                    <a:pt x="139" y="3391"/>
                  </a:cubicBezTo>
                  <a:cubicBezTo>
                    <a:pt x="159" y="3669"/>
                    <a:pt x="159" y="3966"/>
                    <a:pt x="179" y="4264"/>
                  </a:cubicBezTo>
                  <a:cubicBezTo>
                    <a:pt x="179" y="4383"/>
                    <a:pt x="179" y="4482"/>
                    <a:pt x="179" y="4601"/>
                  </a:cubicBezTo>
                  <a:lnTo>
                    <a:pt x="199" y="4641"/>
                  </a:lnTo>
                  <a:cubicBezTo>
                    <a:pt x="199" y="4645"/>
                    <a:pt x="199" y="4646"/>
                    <a:pt x="199" y="4646"/>
                  </a:cubicBezTo>
                  <a:cubicBezTo>
                    <a:pt x="200" y="4646"/>
                    <a:pt x="203" y="4621"/>
                    <a:pt x="219" y="4621"/>
                  </a:cubicBezTo>
                  <a:lnTo>
                    <a:pt x="258" y="4561"/>
                  </a:lnTo>
                  <a:lnTo>
                    <a:pt x="377" y="4403"/>
                  </a:lnTo>
                  <a:cubicBezTo>
                    <a:pt x="496" y="4244"/>
                    <a:pt x="615" y="4085"/>
                    <a:pt x="754" y="3907"/>
                  </a:cubicBezTo>
                  <a:cubicBezTo>
                    <a:pt x="1071" y="3510"/>
                    <a:pt x="1408" y="3054"/>
                    <a:pt x="1785" y="2538"/>
                  </a:cubicBezTo>
                  <a:cubicBezTo>
                    <a:pt x="2182" y="2043"/>
                    <a:pt x="2519" y="1587"/>
                    <a:pt x="2836" y="1170"/>
                  </a:cubicBezTo>
                  <a:cubicBezTo>
                    <a:pt x="2975" y="972"/>
                    <a:pt x="3134" y="773"/>
                    <a:pt x="3273" y="575"/>
                  </a:cubicBezTo>
                  <a:cubicBezTo>
                    <a:pt x="3392" y="416"/>
                    <a:pt x="3491" y="278"/>
                    <a:pt x="3610" y="119"/>
                  </a:cubicBezTo>
                  <a:cubicBezTo>
                    <a:pt x="3649" y="79"/>
                    <a:pt x="3689" y="40"/>
                    <a:pt x="368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32"/>
            <p:cNvSpPr/>
            <p:nvPr/>
          </p:nvSpPr>
          <p:spPr>
            <a:xfrm>
              <a:off x="2004100" y="1362950"/>
              <a:ext cx="1368375" cy="4565175"/>
            </a:xfrm>
            <a:custGeom>
              <a:rect b="b" l="l" r="r" t="t"/>
              <a:pathLst>
                <a:path extrusionOk="0" h="182607" w="54735">
                  <a:moveTo>
                    <a:pt x="18325" y="100406"/>
                  </a:moveTo>
                  <a:cubicBezTo>
                    <a:pt x="18357" y="100472"/>
                    <a:pt x="18377" y="100510"/>
                    <a:pt x="18382" y="100510"/>
                  </a:cubicBezTo>
                  <a:cubicBezTo>
                    <a:pt x="18383" y="100510"/>
                    <a:pt x="18384" y="100508"/>
                    <a:pt x="18384" y="100505"/>
                  </a:cubicBezTo>
                  <a:cubicBezTo>
                    <a:pt x="18384" y="100505"/>
                    <a:pt x="18364" y="100485"/>
                    <a:pt x="18325" y="100406"/>
                  </a:cubicBezTo>
                  <a:close/>
                  <a:moveTo>
                    <a:pt x="31770" y="0"/>
                  </a:moveTo>
                  <a:lnTo>
                    <a:pt x="31671" y="11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4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6" y="24082"/>
                    <a:pt x="7319" y="24085"/>
                    <a:pt x="7063" y="24085"/>
                  </a:cubicBezTo>
                  <a:cubicBezTo>
                    <a:pt x="5804" y="24085"/>
                    <a:pt x="4571" y="24005"/>
                    <a:pt x="3352" y="23857"/>
                  </a:cubicBezTo>
                  <a:cubicBezTo>
                    <a:pt x="2618" y="23778"/>
                    <a:pt x="1904" y="23659"/>
                    <a:pt x="1190" y="23540"/>
                  </a:cubicBezTo>
                  <a:cubicBezTo>
                    <a:pt x="1012" y="23500"/>
                    <a:pt x="833" y="23461"/>
                    <a:pt x="655" y="23421"/>
                  </a:cubicBezTo>
                  <a:lnTo>
                    <a:pt x="238" y="23342"/>
                  </a:lnTo>
                  <a:cubicBezTo>
                    <a:pt x="159" y="23322"/>
                    <a:pt x="80" y="23302"/>
                    <a:pt x="0" y="23282"/>
                  </a:cubicBezTo>
                  <a:lnTo>
                    <a:pt x="0" y="23282"/>
                  </a:ln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6"/>
                    <a:pt x="7338" y="40515"/>
                    <a:pt x="8032" y="42796"/>
                  </a:cubicBezTo>
                  <a:cubicBezTo>
                    <a:pt x="8726" y="45096"/>
                    <a:pt x="9321" y="47318"/>
                    <a:pt x="9817" y="49479"/>
                  </a:cubicBezTo>
                  <a:cubicBezTo>
                    <a:pt x="10808" y="53802"/>
                    <a:pt x="11463" y="5784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6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55"/>
                    <a:pt x="15072" y="92612"/>
                  </a:cubicBezTo>
                  <a:cubicBezTo>
                    <a:pt x="15290" y="93366"/>
                    <a:pt x="15489" y="94040"/>
                    <a:pt x="15727" y="94655"/>
                  </a:cubicBezTo>
                  <a:cubicBezTo>
                    <a:pt x="15965" y="95270"/>
                    <a:pt x="16143" y="95845"/>
                    <a:pt x="16361" y="96360"/>
                  </a:cubicBezTo>
                  <a:cubicBezTo>
                    <a:pt x="16579" y="96856"/>
                    <a:pt x="16778" y="9731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7"/>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3"/>
                    <a:pt x="16639" y="96816"/>
                    <a:pt x="16421" y="96321"/>
                  </a:cubicBezTo>
                  <a:cubicBezTo>
                    <a:pt x="16222" y="95805"/>
                    <a:pt x="16044" y="95230"/>
                    <a:pt x="15826" y="94615"/>
                  </a:cubicBezTo>
                  <a:cubicBezTo>
                    <a:pt x="15588" y="94000"/>
                    <a:pt x="15389" y="93326"/>
                    <a:pt x="15171" y="92572"/>
                  </a:cubicBezTo>
                  <a:cubicBezTo>
                    <a:pt x="15072" y="92216"/>
                    <a:pt x="14953" y="91839"/>
                    <a:pt x="14854" y="91422"/>
                  </a:cubicBezTo>
                  <a:cubicBezTo>
                    <a:pt x="14755" y="91026"/>
                    <a:pt x="14656" y="90609"/>
                    <a:pt x="14557" y="90173"/>
                  </a:cubicBezTo>
                  <a:cubicBezTo>
                    <a:pt x="14517" y="89955"/>
                    <a:pt x="14457" y="89737"/>
                    <a:pt x="14398" y="89499"/>
                  </a:cubicBezTo>
                  <a:cubicBezTo>
                    <a:pt x="14358" y="89281"/>
                    <a:pt x="14319" y="89043"/>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1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56" y="23639"/>
                  </a:lnTo>
                  <a:lnTo>
                    <a:pt x="476" y="2363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2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7"/>
                  </a:cubicBezTo>
                  <a:cubicBezTo>
                    <a:pt x="25563" y="14239"/>
                    <a:pt x="26277" y="12613"/>
                    <a:pt x="26872" y="10947"/>
                  </a:cubicBezTo>
                  <a:cubicBezTo>
                    <a:pt x="27487" y="9261"/>
                    <a:pt x="27982" y="7536"/>
                    <a:pt x="28657" y="5831"/>
                  </a:cubicBezTo>
                  <a:cubicBezTo>
                    <a:pt x="29331" y="4145"/>
                    <a:pt x="30184" y="2479"/>
                    <a:pt x="31314" y="992"/>
                  </a:cubicBezTo>
                  <a:lnTo>
                    <a:pt x="31631" y="595"/>
                  </a:lnTo>
                  <a:lnTo>
                    <a:pt x="31651" y="595"/>
                  </a:ln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2"/>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2"/>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2"/>
                    <a:pt x="49261" y="170728"/>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5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5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19"/>
                    <a:pt x="36093" y="126841"/>
                  </a:cubicBezTo>
                  <a:cubicBezTo>
                    <a:pt x="35974" y="126543"/>
                    <a:pt x="35895" y="126246"/>
                    <a:pt x="35796" y="125968"/>
                  </a:cubicBezTo>
                  <a:cubicBezTo>
                    <a:pt x="35677" y="125691"/>
                    <a:pt x="35558" y="125413"/>
                    <a:pt x="35459" y="125135"/>
                  </a:cubicBezTo>
                  <a:cubicBezTo>
                    <a:pt x="35340" y="124858"/>
                    <a:pt x="35221" y="124580"/>
                    <a:pt x="35122" y="124303"/>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59"/>
                    <a:pt x="28518" y="113891"/>
                    <a:pt x="27506" y="11266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0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27"/>
                    <a:pt x="24631" y="109370"/>
                  </a:cubicBezTo>
                  <a:cubicBezTo>
                    <a:pt x="25464" y="110381"/>
                    <a:pt x="26396" y="111511"/>
                    <a:pt x="27387" y="112741"/>
                  </a:cubicBezTo>
                  <a:cubicBezTo>
                    <a:pt x="28399" y="113990"/>
                    <a:pt x="29490" y="115359"/>
                    <a:pt x="30600" y="116886"/>
                  </a:cubicBezTo>
                  <a:cubicBezTo>
                    <a:pt x="31691" y="118413"/>
                    <a:pt x="32841" y="120118"/>
                    <a:pt x="33852" y="122081"/>
                  </a:cubicBezTo>
                  <a:cubicBezTo>
                    <a:pt x="34090" y="122577"/>
                    <a:pt x="34348" y="123073"/>
                    <a:pt x="34606" y="123589"/>
                  </a:cubicBezTo>
                  <a:cubicBezTo>
                    <a:pt x="34725" y="123846"/>
                    <a:pt x="34824" y="124124"/>
                    <a:pt x="34943" y="124382"/>
                  </a:cubicBezTo>
                  <a:cubicBezTo>
                    <a:pt x="35042" y="124659"/>
                    <a:pt x="35161" y="124937"/>
                    <a:pt x="35280" y="125215"/>
                  </a:cubicBezTo>
                  <a:cubicBezTo>
                    <a:pt x="35379" y="125473"/>
                    <a:pt x="35498" y="125750"/>
                    <a:pt x="35617" y="126028"/>
                  </a:cubicBezTo>
                  <a:cubicBezTo>
                    <a:pt x="35717" y="126325"/>
                    <a:pt x="35816" y="126603"/>
                    <a:pt x="35895" y="126900"/>
                  </a:cubicBezTo>
                  <a:cubicBezTo>
                    <a:pt x="35994" y="127198"/>
                    <a:pt x="36093" y="127476"/>
                    <a:pt x="36193" y="127773"/>
                  </a:cubicBezTo>
                  <a:lnTo>
                    <a:pt x="36351" y="128229"/>
                  </a:lnTo>
                  <a:cubicBezTo>
                    <a:pt x="36391" y="128388"/>
                    <a:pt x="36430" y="128527"/>
                    <a:pt x="36470" y="128685"/>
                  </a:cubicBezTo>
                  <a:cubicBezTo>
                    <a:pt x="37184" y="131124"/>
                    <a:pt x="37660" y="133822"/>
                    <a:pt x="37958" y="136697"/>
                  </a:cubicBezTo>
                  <a:cubicBezTo>
                    <a:pt x="38255" y="139573"/>
                    <a:pt x="38354" y="14264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68"/>
                    <a:pt x="44105" y="182289"/>
                  </a:cubicBezTo>
                  <a:cubicBezTo>
                    <a:pt x="45216" y="181952"/>
                    <a:pt x="46326" y="181615"/>
                    <a:pt x="47457" y="181317"/>
                  </a:cubicBezTo>
                  <a:cubicBezTo>
                    <a:pt x="48607" y="181020"/>
                    <a:pt x="49757" y="180742"/>
                    <a:pt x="50927" y="180484"/>
                  </a:cubicBezTo>
                  <a:cubicBezTo>
                    <a:pt x="51522" y="180346"/>
                    <a:pt x="52117" y="180227"/>
                    <a:pt x="52712" y="180108"/>
                  </a:cubicBezTo>
                  <a:cubicBezTo>
                    <a:pt x="53010" y="180068"/>
                    <a:pt x="53307" y="180009"/>
                    <a:pt x="53624" y="179949"/>
                  </a:cubicBezTo>
                  <a:cubicBezTo>
                    <a:pt x="53981" y="179870"/>
                    <a:pt x="54358" y="179810"/>
                    <a:pt x="54735" y="179751"/>
                  </a:cubicBezTo>
                  <a:cubicBezTo>
                    <a:pt x="54457" y="179354"/>
                    <a:pt x="54160" y="178957"/>
                    <a:pt x="53882" y="178541"/>
                  </a:cubicBezTo>
                  <a:lnTo>
                    <a:pt x="53525" y="178025"/>
                  </a:lnTo>
                  <a:lnTo>
                    <a:pt x="53188" y="177490"/>
                  </a:lnTo>
                  <a:cubicBezTo>
                    <a:pt x="52950" y="177133"/>
                    <a:pt x="52712" y="176796"/>
                    <a:pt x="52494" y="176419"/>
                  </a:cubicBezTo>
                  <a:cubicBezTo>
                    <a:pt x="52276" y="176062"/>
                    <a:pt x="52058" y="175685"/>
                    <a:pt x="51839" y="175309"/>
                  </a:cubicBezTo>
                  <a:cubicBezTo>
                    <a:pt x="51007" y="173821"/>
                    <a:pt x="50193" y="172255"/>
                    <a:pt x="49519" y="170609"/>
                  </a:cubicBezTo>
                  <a:cubicBezTo>
                    <a:pt x="48825" y="168982"/>
                    <a:pt x="48190" y="167277"/>
                    <a:pt x="47655" y="165532"/>
                  </a:cubicBezTo>
                  <a:cubicBezTo>
                    <a:pt x="47139" y="163767"/>
                    <a:pt x="46663" y="161962"/>
                    <a:pt x="46287" y="160098"/>
                  </a:cubicBezTo>
                  <a:cubicBezTo>
                    <a:pt x="45930" y="158234"/>
                    <a:pt x="45632" y="156330"/>
                    <a:pt x="45434" y="154367"/>
                  </a:cubicBezTo>
                  <a:cubicBezTo>
                    <a:pt x="45374" y="153891"/>
                    <a:pt x="45335" y="153395"/>
                    <a:pt x="45295" y="152899"/>
                  </a:cubicBezTo>
                  <a:cubicBezTo>
                    <a:pt x="45255" y="152423"/>
                    <a:pt x="45216" y="151927"/>
                    <a:pt x="45196" y="151432"/>
                  </a:cubicBezTo>
                  <a:cubicBezTo>
                    <a:pt x="45156" y="150936"/>
                    <a:pt x="45117" y="150440"/>
                    <a:pt x="45097" y="149925"/>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5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00"/>
                    <a:pt x="35042" y="14735"/>
                    <a:pt x="34328" y="10808"/>
                  </a:cubicBezTo>
                  <a:cubicBezTo>
                    <a:pt x="33971" y="8845"/>
                    <a:pt x="33555" y="6921"/>
                    <a:pt x="33119" y="5037"/>
                  </a:cubicBezTo>
                  <a:cubicBezTo>
                    <a:pt x="33000" y="4561"/>
                    <a:pt x="32881" y="4085"/>
                    <a:pt x="32762" y="3629"/>
                  </a:cubicBezTo>
                  <a:cubicBezTo>
                    <a:pt x="32643" y="3153"/>
                    <a:pt x="32524" y="2697"/>
                    <a:pt x="32405" y="222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32"/>
            <p:cNvSpPr/>
            <p:nvPr/>
          </p:nvSpPr>
          <p:spPr>
            <a:xfrm>
              <a:off x="1252000" y="1932100"/>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3"/>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9"/>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3"/>
                  </a:lnTo>
                  <a:lnTo>
                    <a:pt x="3233" y="28042"/>
                  </a:lnTo>
                  <a:lnTo>
                    <a:pt x="3114" y="28201"/>
                  </a:lnTo>
                  <a:lnTo>
                    <a:pt x="2876" y="28498"/>
                  </a:lnTo>
                  <a:cubicBezTo>
                    <a:pt x="2578" y="28914"/>
                    <a:pt x="2261" y="29311"/>
                    <a:pt x="1963" y="29728"/>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7"/>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397"/>
                  </a:cubicBezTo>
                  <a:cubicBezTo>
                    <a:pt x="377" y="40912"/>
                    <a:pt x="734" y="41388"/>
                    <a:pt x="1111" y="41884"/>
                  </a:cubicBezTo>
                  <a:cubicBezTo>
                    <a:pt x="1468" y="42360"/>
                    <a:pt x="1805" y="42836"/>
                    <a:pt x="2142" y="43312"/>
                  </a:cubicBezTo>
                  <a:cubicBezTo>
                    <a:pt x="2479" y="43788"/>
                    <a:pt x="2796" y="44264"/>
                    <a:pt x="3133" y="44740"/>
                  </a:cubicBezTo>
                  <a:cubicBezTo>
                    <a:pt x="3431" y="45216"/>
                    <a:pt x="3748" y="45672"/>
                    <a:pt x="4046" y="46128"/>
                  </a:cubicBezTo>
                  <a:cubicBezTo>
                    <a:pt x="5255" y="48012"/>
                    <a:pt x="6346" y="49836"/>
                    <a:pt x="7318" y="51601"/>
                  </a:cubicBezTo>
                  <a:cubicBezTo>
                    <a:pt x="8270" y="53366"/>
                    <a:pt x="9123" y="55092"/>
                    <a:pt x="9876" y="56758"/>
                  </a:cubicBezTo>
                  <a:cubicBezTo>
                    <a:pt x="10630" y="58404"/>
                    <a:pt x="11284" y="60010"/>
                    <a:pt x="11859" y="61537"/>
                  </a:cubicBezTo>
                  <a:cubicBezTo>
                    <a:pt x="12434" y="63064"/>
                    <a:pt x="12930" y="64531"/>
                    <a:pt x="13347" y="65920"/>
                  </a:cubicBezTo>
                  <a:cubicBezTo>
                    <a:pt x="13763" y="67308"/>
                    <a:pt x="14140" y="68617"/>
                    <a:pt x="14497" y="6984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7"/>
                    <a:pt x="20545" y="84204"/>
                    <a:pt x="20744" y="84442"/>
                  </a:cubicBezTo>
                  <a:cubicBezTo>
                    <a:pt x="20922" y="84680"/>
                    <a:pt x="21081" y="84878"/>
                    <a:pt x="21200" y="85017"/>
                  </a:cubicBezTo>
                  <a:cubicBezTo>
                    <a:pt x="21299" y="85176"/>
                    <a:pt x="21398" y="85295"/>
                    <a:pt x="21458" y="85354"/>
                  </a:cubicBezTo>
                  <a:cubicBezTo>
                    <a:pt x="21517" y="85434"/>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6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8"/>
                  </a:cubicBezTo>
                  <a:cubicBezTo>
                    <a:pt x="11463" y="59931"/>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71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4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lnTo>
                    <a:pt x="3510" y="28181"/>
                  </a:lnTo>
                  <a:cubicBezTo>
                    <a:pt x="3768" y="28141"/>
                    <a:pt x="4026" y="28121"/>
                    <a:pt x="4284" y="28101"/>
                  </a:cubicBezTo>
                  <a:cubicBezTo>
                    <a:pt x="5315" y="27963"/>
                    <a:pt x="6386" y="27804"/>
                    <a:pt x="7437" y="27586"/>
                  </a:cubicBezTo>
                  <a:cubicBezTo>
                    <a:pt x="9559" y="27149"/>
                    <a:pt x="11720" y="2649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8"/>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94"/>
                    <a:pt x="42201" y="4190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22"/>
                    <a:pt x="64769" y="101160"/>
                  </a:cubicBezTo>
                  <a:lnTo>
                    <a:pt x="65087" y="101913"/>
                  </a:lnTo>
                  <a:cubicBezTo>
                    <a:pt x="65285" y="10242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285"/>
                  </a:lnTo>
                  <a:lnTo>
                    <a:pt x="67863" y="112682"/>
                  </a:lnTo>
                  <a:cubicBezTo>
                    <a:pt x="67903" y="113197"/>
                    <a:pt x="67962" y="113713"/>
                    <a:pt x="68022" y="114229"/>
                  </a:cubicBezTo>
                  <a:cubicBezTo>
                    <a:pt x="68101" y="114744"/>
                    <a:pt x="68101" y="115260"/>
                    <a:pt x="68160" y="115756"/>
                  </a:cubicBezTo>
                  <a:cubicBezTo>
                    <a:pt x="68180" y="116271"/>
                    <a:pt x="68240" y="116787"/>
                    <a:pt x="68260" y="117302"/>
                  </a:cubicBezTo>
                  <a:cubicBezTo>
                    <a:pt x="68299" y="118314"/>
                    <a:pt x="68359" y="119325"/>
                    <a:pt x="68359" y="120337"/>
                  </a:cubicBezTo>
                  <a:cubicBezTo>
                    <a:pt x="68418" y="122340"/>
                    <a:pt x="68379" y="124342"/>
                    <a:pt x="68359" y="126286"/>
                  </a:cubicBezTo>
                  <a:cubicBezTo>
                    <a:pt x="68279" y="130213"/>
                    <a:pt x="68141" y="134040"/>
                    <a:pt x="68200" y="137768"/>
                  </a:cubicBezTo>
                  <a:cubicBezTo>
                    <a:pt x="68260" y="141497"/>
                    <a:pt x="68597" y="145106"/>
                    <a:pt x="69271" y="148576"/>
                  </a:cubicBezTo>
                  <a:cubicBezTo>
                    <a:pt x="69925" y="152047"/>
                    <a:pt x="70977" y="155319"/>
                    <a:pt x="72385" y="158353"/>
                  </a:cubicBezTo>
                  <a:cubicBezTo>
                    <a:pt x="72563" y="158710"/>
                    <a:pt x="72761" y="159087"/>
                    <a:pt x="72940" y="159464"/>
                  </a:cubicBezTo>
                  <a:lnTo>
                    <a:pt x="73019" y="159602"/>
                  </a:lnTo>
                  <a:lnTo>
                    <a:pt x="72900" y="159642"/>
                  </a:lnTo>
                  <a:lnTo>
                    <a:pt x="72325" y="159840"/>
                  </a:lnTo>
                  <a:cubicBezTo>
                    <a:pt x="71552" y="160118"/>
                    <a:pt x="70778" y="160376"/>
                    <a:pt x="70025" y="160654"/>
                  </a:cubicBezTo>
                  <a:cubicBezTo>
                    <a:pt x="69648" y="160792"/>
                    <a:pt x="69271" y="160931"/>
                    <a:pt x="68894" y="161070"/>
                  </a:cubicBezTo>
                  <a:cubicBezTo>
                    <a:pt x="68517" y="161229"/>
                    <a:pt x="68160" y="161367"/>
                    <a:pt x="67784" y="161526"/>
                  </a:cubicBezTo>
                  <a:cubicBezTo>
                    <a:pt x="67407" y="161665"/>
                    <a:pt x="67050" y="161824"/>
                    <a:pt x="66673" y="161962"/>
                  </a:cubicBezTo>
                  <a:lnTo>
                    <a:pt x="66138" y="162181"/>
                  </a:lnTo>
                  <a:lnTo>
                    <a:pt x="66078" y="162200"/>
                  </a:ln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9"/>
                    <a:pt x="61299" y="129459"/>
                  </a:cubicBezTo>
                  <a:cubicBezTo>
                    <a:pt x="60783" y="124680"/>
                    <a:pt x="59772" y="120257"/>
                    <a:pt x="58086" y="116450"/>
                  </a:cubicBezTo>
                  <a:cubicBezTo>
                    <a:pt x="57670" y="115518"/>
                    <a:pt x="57214" y="114585"/>
                    <a:pt x="56718" y="113733"/>
                  </a:cubicBezTo>
                  <a:cubicBezTo>
                    <a:pt x="56242" y="112860"/>
                    <a:pt x="55706" y="112027"/>
                    <a:pt x="55151" y="111254"/>
                  </a:cubicBezTo>
                  <a:cubicBezTo>
                    <a:pt x="54021" y="109687"/>
                    <a:pt x="52791" y="108299"/>
                    <a:pt x="51522" y="107089"/>
                  </a:cubicBezTo>
                  <a:cubicBezTo>
                    <a:pt x="50233" y="105860"/>
                    <a:pt x="48924" y="104789"/>
                    <a:pt x="47615" y="103837"/>
                  </a:cubicBezTo>
                  <a:cubicBezTo>
                    <a:pt x="46326" y="102865"/>
                    <a:pt x="45037" y="102012"/>
                    <a:pt x="43808" y="101219"/>
                  </a:cubicBezTo>
                  <a:cubicBezTo>
                    <a:pt x="41309" y="99653"/>
                    <a:pt x="39008" y="98324"/>
                    <a:pt x="36946" y="97094"/>
                  </a:cubicBezTo>
                  <a:cubicBezTo>
                    <a:pt x="34883" y="95885"/>
                    <a:pt x="33039" y="94774"/>
                    <a:pt x="31453" y="93743"/>
                  </a:cubicBezTo>
                  <a:cubicBezTo>
                    <a:pt x="29846" y="92731"/>
                    <a:pt x="28498" y="91780"/>
                    <a:pt x="27348" y="90907"/>
                  </a:cubicBezTo>
                  <a:cubicBezTo>
                    <a:pt x="25067" y="89162"/>
                    <a:pt x="23639" y="87754"/>
                    <a:pt x="22767" y="86822"/>
                  </a:cubicBezTo>
                  <a:cubicBezTo>
                    <a:pt x="22330" y="86366"/>
                    <a:pt x="22033" y="86009"/>
                    <a:pt x="21834" y="85790"/>
                  </a:cubicBezTo>
                  <a:cubicBezTo>
                    <a:pt x="21735" y="85672"/>
                    <a:pt x="21656" y="85592"/>
                    <a:pt x="21616" y="85533"/>
                  </a:cubicBezTo>
                  <a:cubicBezTo>
                    <a:pt x="21577" y="85493"/>
                    <a:pt x="21537" y="85453"/>
                    <a:pt x="21537" y="85453"/>
                  </a:cubicBezTo>
                  <a:lnTo>
                    <a:pt x="21537" y="85453"/>
                  </a:lnTo>
                  <a:cubicBezTo>
                    <a:pt x="21537" y="85473"/>
                    <a:pt x="21557" y="85493"/>
                    <a:pt x="21596" y="85553"/>
                  </a:cubicBezTo>
                  <a:cubicBezTo>
                    <a:pt x="21656" y="85592"/>
                    <a:pt x="21715" y="85691"/>
                    <a:pt x="21815" y="85810"/>
                  </a:cubicBezTo>
                  <a:cubicBezTo>
                    <a:pt x="21993" y="86028"/>
                    <a:pt x="22291" y="86385"/>
                    <a:pt x="22727" y="86861"/>
                  </a:cubicBezTo>
                  <a:cubicBezTo>
                    <a:pt x="23580" y="87813"/>
                    <a:pt x="24988" y="89241"/>
                    <a:pt x="27288" y="90986"/>
                  </a:cubicBezTo>
                  <a:cubicBezTo>
                    <a:pt x="28418" y="91879"/>
                    <a:pt x="29767" y="92831"/>
                    <a:pt x="31373" y="93862"/>
                  </a:cubicBezTo>
                  <a:cubicBezTo>
                    <a:pt x="32960" y="94913"/>
                    <a:pt x="34804" y="96004"/>
                    <a:pt x="36867" y="97233"/>
                  </a:cubicBezTo>
                  <a:cubicBezTo>
                    <a:pt x="38929" y="98463"/>
                    <a:pt x="41230" y="99791"/>
                    <a:pt x="43689" y="101378"/>
                  </a:cubicBezTo>
                  <a:cubicBezTo>
                    <a:pt x="44938" y="102171"/>
                    <a:pt x="46207" y="103044"/>
                    <a:pt x="47496" y="103996"/>
                  </a:cubicBezTo>
                  <a:cubicBezTo>
                    <a:pt x="48805" y="104967"/>
                    <a:pt x="50114" y="106018"/>
                    <a:pt x="51383" y="107228"/>
                  </a:cubicBezTo>
                  <a:cubicBezTo>
                    <a:pt x="52652" y="108438"/>
                    <a:pt x="53862" y="109826"/>
                    <a:pt x="54973" y="111373"/>
                  </a:cubicBezTo>
                  <a:cubicBezTo>
                    <a:pt x="55508" y="112146"/>
                    <a:pt x="56044" y="112979"/>
                    <a:pt x="56519" y="113832"/>
                  </a:cubicBezTo>
                  <a:cubicBezTo>
                    <a:pt x="57015" y="114704"/>
                    <a:pt x="57471" y="115617"/>
                    <a:pt x="57888" y="116549"/>
                  </a:cubicBezTo>
                  <a:cubicBezTo>
                    <a:pt x="59554" y="120337"/>
                    <a:pt x="60545" y="12471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40"/>
                    <a:pt x="68656" y="120337"/>
                  </a:cubicBezTo>
                  <a:cubicBezTo>
                    <a:pt x="68656" y="119325"/>
                    <a:pt x="68597" y="118314"/>
                    <a:pt x="68557" y="117283"/>
                  </a:cubicBezTo>
                  <a:cubicBezTo>
                    <a:pt x="68537" y="116767"/>
                    <a:pt x="68478" y="116251"/>
                    <a:pt x="68458" y="115756"/>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9"/>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06"/>
                    <a:pt x="65563" y="102310"/>
                    <a:pt x="65364" y="101814"/>
                  </a:cubicBezTo>
                  <a:lnTo>
                    <a:pt x="65047" y="101041"/>
                  </a:lnTo>
                  <a:cubicBezTo>
                    <a:pt x="64948" y="100803"/>
                    <a:pt x="64809" y="100545"/>
                    <a:pt x="64690" y="100307"/>
                  </a:cubicBezTo>
                  <a:cubicBezTo>
                    <a:pt x="64452" y="99811"/>
                    <a:pt x="64194" y="99315"/>
                    <a:pt x="63956" y="98820"/>
                  </a:cubicBezTo>
                  <a:cubicBezTo>
                    <a:pt x="63698" y="98344"/>
                    <a:pt x="63401" y="97848"/>
                    <a:pt x="63143" y="97372"/>
                  </a:cubicBezTo>
                  <a:cubicBezTo>
                    <a:pt x="62846" y="96896"/>
                    <a:pt x="62548" y="96420"/>
                    <a:pt x="62231" y="95944"/>
                  </a:cubicBezTo>
                  <a:cubicBezTo>
                    <a:pt x="61001" y="94080"/>
                    <a:pt x="59613" y="92275"/>
                    <a:pt x="58185" y="90491"/>
                  </a:cubicBezTo>
                  <a:cubicBezTo>
                    <a:pt x="55310" y="86921"/>
                    <a:pt x="52176" y="83411"/>
                    <a:pt x="49598" y="79365"/>
                  </a:cubicBezTo>
                  <a:cubicBezTo>
                    <a:pt x="47417" y="75835"/>
                    <a:pt x="45850" y="72028"/>
                    <a:pt x="44918" y="68161"/>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2"/>
            <p:cNvSpPr/>
            <p:nvPr/>
          </p:nvSpPr>
          <p:spPr>
            <a:xfrm>
              <a:off x="39800" y="3855725"/>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65"/>
                  </a:cubicBezTo>
                  <a:cubicBezTo>
                    <a:pt x="8806" y="41825"/>
                    <a:pt x="8925" y="41865"/>
                    <a:pt x="9004" y="41884"/>
                  </a:cubicBezTo>
                  <a:cubicBezTo>
                    <a:pt x="9083" y="41904"/>
                    <a:pt x="9123" y="41924"/>
                    <a:pt x="9123" y="41924"/>
                  </a:cubicBezTo>
                  <a:cubicBezTo>
                    <a:pt x="9123" y="41904"/>
                    <a:pt x="9103" y="4190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6"/>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5"/>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4"/>
                    <a:pt x="59019" y="30283"/>
                    <a:pt x="60089" y="32821"/>
                  </a:cubicBezTo>
                  <a:cubicBezTo>
                    <a:pt x="61160" y="35380"/>
                    <a:pt x="62013" y="38097"/>
                    <a:pt x="62925" y="40873"/>
                  </a:cubicBezTo>
                  <a:cubicBezTo>
                    <a:pt x="63818" y="43630"/>
                    <a:pt x="64770" y="46465"/>
                    <a:pt x="66098" y="49202"/>
                  </a:cubicBezTo>
                  <a:cubicBezTo>
                    <a:pt x="67427" y="51939"/>
                    <a:pt x="69212" y="54576"/>
                    <a:pt x="71572" y="56738"/>
                  </a:cubicBezTo>
                  <a:cubicBezTo>
                    <a:pt x="73932" y="58880"/>
                    <a:pt x="76827" y="60466"/>
                    <a:pt x="79782" y="61894"/>
                  </a:cubicBezTo>
                  <a:cubicBezTo>
                    <a:pt x="81567" y="62787"/>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3"/>
                    <a:pt x="92196" y="69212"/>
                  </a:cubicBezTo>
                  <a:cubicBezTo>
                    <a:pt x="92514" y="69549"/>
                    <a:pt x="92851" y="69866"/>
                    <a:pt x="93148" y="70223"/>
                  </a:cubicBezTo>
                  <a:lnTo>
                    <a:pt x="93604" y="70739"/>
                  </a:lnTo>
                  <a:lnTo>
                    <a:pt x="94021" y="71294"/>
                  </a:lnTo>
                  <a:cubicBezTo>
                    <a:pt x="94318" y="71651"/>
                    <a:pt x="94556" y="72048"/>
                    <a:pt x="94814" y="72425"/>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78"/>
                  </a:cubicBezTo>
                  <a:lnTo>
                    <a:pt x="102306" y="91994"/>
                  </a:lnTo>
                  <a:lnTo>
                    <a:pt x="102306" y="91994"/>
                  </a:lnTo>
                  <a:cubicBezTo>
                    <a:pt x="102307" y="91993"/>
                    <a:pt x="102307" y="91993"/>
                    <a:pt x="102308" y="91993"/>
                  </a:cubicBezTo>
                  <a:cubicBezTo>
                    <a:pt x="102309" y="91993"/>
                    <a:pt x="102310" y="91994"/>
                    <a:pt x="102309" y="91996"/>
                  </a:cubicBezTo>
                  <a:lnTo>
                    <a:pt x="102309" y="91996"/>
                  </a:lnTo>
                  <a:lnTo>
                    <a:pt x="102306" y="91994"/>
                  </a:lnTo>
                  <a:lnTo>
                    <a:pt x="102306" y="91994"/>
                  </a:lnTo>
                  <a:cubicBezTo>
                    <a:pt x="102304" y="91995"/>
                    <a:pt x="102303" y="91997"/>
                    <a:pt x="102308" y="91998"/>
                  </a:cubicBezTo>
                  <a:lnTo>
                    <a:pt x="102308" y="91998"/>
                  </a:lnTo>
                  <a:cubicBezTo>
                    <a:pt x="102308" y="91997"/>
                    <a:pt x="102308" y="91997"/>
                    <a:pt x="102309" y="91996"/>
                  </a:cubicBezTo>
                  <a:lnTo>
                    <a:pt x="102309" y="91996"/>
                  </a:lnTo>
                  <a:lnTo>
                    <a:pt x="102310" y="91998"/>
                  </a:lnTo>
                  <a:cubicBezTo>
                    <a:pt x="102309" y="91998"/>
                    <a:pt x="102308" y="91998"/>
                    <a:pt x="102308" y="91998"/>
                  </a:cubicBezTo>
                  <a:lnTo>
                    <a:pt x="102308" y="91998"/>
                  </a:lnTo>
                  <a:cubicBezTo>
                    <a:pt x="102306" y="92002"/>
                    <a:pt x="102301" y="92008"/>
                    <a:pt x="102291" y="92018"/>
                  </a:cubicBezTo>
                  <a:lnTo>
                    <a:pt x="102053" y="92196"/>
                  </a:lnTo>
                  <a:lnTo>
                    <a:pt x="101537" y="92553"/>
                  </a:lnTo>
                  <a:cubicBezTo>
                    <a:pt x="100863" y="93049"/>
                    <a:pt x="100208" y="93525"/>
                    <a:pt x="99534" y="94001"/>
                  </a:cubicBezTo>
                  <a:cubicBezTo>
                    <a:pt x="98225" y="9497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9"/>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2"/>
                    <a:pt x="57353" y="81904"/>
                    <a:pt x="56837" y="81646"/>
                  </a:cubicBezTo>
                  <a:cubicBezTo>
                    <a:pt x="56322" y="81368"/>
                    <a:pt x="55826" y="81091"/>
                    <a:pt x="55350" y="80793"/>
                  </a:cubicBezTo>
                  <a:cubicBezTo>
                    <a:pt x="54854" y="80496"/>
                    <a:pt x="54398" y="80179"/>
                    <a:pt x="53922" y="79861"/>
                  </a:cubicBezTo>
                  <a:cubicBezTo>
                    <a:pt x="53486" y="79524"/>
                    <a:pt x="53030" y="79207"/>
                    <a:pt x="52633" y="78830"/>
                  </a:cubicBezTo>
                  <a:cubicBezTo>
                    <a:pt x="51780" y="78136"/>
                    <a:pt x="51027" y="77363"/>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65"/>
                    <a:pt x="46822" y="71512"/>
                  </a:cubicBezTo>
                  <a:cubicBezTo>
                    <a:pt x="44918" y="68022"/>
                    <a:pt x="43610" y="64532"/>
                    <a:pt x="42162" y="61418"/>
                  </a:cubicBezTo>
                  <a:cubicBezTo>
                    <a:pt x="40734" y="58285"/>
                    <a:pt x="39128" y="55508"/>
                    <a:pt x="37204" y="53287"/>
                  </a:cubicBezTo>
                  <a:cubicBezTo>
                    <a:pt x="36252" y="5215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31"/>
                  </a:cubicBezTo>
                  <a:cubicBezTo>
                    <a:pt x="22846" y="45236"/>
                    <a:pt x="21121" y="4483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82" y="41924"/>
                    <a:pt x="9160" y="41915"/>
                    <a:pt x="9144" y="41915"/>
                  </a:cubicBezTo>
                  <a:cubicBezTo>
                    <a:pt x="9136" y="41915"/>
                    <a:pt x="9129" y="41917"/>
                    <a:pt x="9123" y="41924"/>
                  </a:cubicBezTo>
                  <a:cubicBezTo>
                    <a:pt x="9123" y="41924"/>
                    <a:pt x="9163" y="41924"/>
                    <a:pt x="9182" y="41944"/>
                  </a:cubicBezTo>
                  <a:cubicBezTo>
                    <a:pt x="9242" y="41964"/>
                    <a:pt x="9341" y="41984"/>
                    <a:pt x="9460" y="42023"/>
                  </a:cubicBezTo>
                  <a:cubicBezTo>
                    <a:pt x="9698" y="42103"/>
                    <a:pt x="10055" y="42222"/>
                    <a:pt x="10571" y="42380"/>
                  </a:cubicBezTo>
                  <a:cubicBezTo>
                    <a:pt x="11582" y="42658"/>
                    <a:pt x="13188" y="43114"/>
                    <a:pt x="15509" y="43649"/>
                  </a:cubicBezTo>
                  <a:cubicBezTo>
                    <a:pt x="16659" y="43927"/>
                    <a:pt x="18007" y="44244"/>
                    <a:pt x="19534" y="44601"/>
                  </a:cubicBezTo>
                  <a:cubicBezTo>
                    <a:pt x="21061" y="44978"/>
                    <a:pt x="22787" y="45395"/>
                    <a:pt x="24690" y="45970"/>
                  </a:cubicBezTo>
                  <a:cubicBezTo>
                    <a:pt x="26594" y="46565"/>
                    <a:pt x="28677" y="47298"/>
                    <a:pt x="30818" y="48449"/>
                  </a:cubicBezTo>
                  <a:cubicBezTo>
                    <a:pt x="31096" y="48587"/>
                    <a:pt x="31354" y="48746"/>
                    <a:pt x="31631" y="48885"/>
                  </a:cubicBezTo>
                  <a:cubicBezTo>
                    <a:pt x="31909" y="49043"/>
                    <a:pt x="32167" y="49222"/>
                    <a:pt x="32425" y="49400"/>
                  </a:cubicBezTo>
                  <a:cubicBezTo>
                    <a:pt x="32980" y="49718"/>
                    <a:pt x="33496" y="50114"/>
                    <a:pt x="34031" y="50511"/>
                  </a:cubicBezTo>
                  <a:cubicBezTo>
                    <a:pt x="35082" y="51344"/>
                    <a:pt x="36094" y="52296"/>
                    <a:pt x="37026" y="53406"/>
                  </a:cubicBezTo>
                  <a:cubicBezTo>
                    <a:pt x="38929" y="55627"/>
                    <a:pt x="40516" y="58384"/>
                    <a:pt x="41924" y="61517"/>
                  </a:cubicBezTo>
                  <a:cubicBezTo>
                    <a:pt x="43372" y="64631"/>
                    <a:pt x="44681" y="68101"/>
                    <a:pt x="46584" y="71611"/>
                  </a:cubicBezTo>
                  <a:cubicBezTo>
                    <a:pt x="47080" y="72504"/>
                    <a:pt x="47596" y="73357"/>
                    <a:pt x="48171" y="74229"/>
                  </a:cubicBezTo>
                  <a:cubicBezTo>
                    <a:pt x="48329" y="74447"/>
                    <a:pt x="48468" y="74646"/>
                    <a:pt x="48627" y="74864"/>
                  </a:cubicBezTo>
                  <a:cubicBezTo>
                    <a:pt x="48766" y="75082"/>
                    <a:pt x="48924" y="75300"/>
                    <a:pt x="49103" y="75498"/>
                  </a:cubicBezTo>
                  <a:cubicBezTo>
                    <a:pt x="49262" y="75717"/>
                    <a:pt x="49420" y="75915"/>
                    <a:pt x="49579" y="76133"/>
                  </a:cubicBezTo>
                  <a:cubicBezTo>
                    <a:pt x="49757" y="76331"/>
                    <a:pt x="49936" y="76530"/>
                    <a:pt x="50114" y="76728"/>
                  </a:cubicBezTo>
                  <a:cubicBezTo>
                    <a:pt x="50808" y="77541"/>
                    <a:pt x="51582" y="78314"/>
                    <a:pt x="52435" y="79028"/>
                  </a:cubicBezTo>
                  <a:cubicBezTo>
                    <a:pt x="52851" y="79405"/>
                    <a:pt x="53307" y="79722"/>
                    <a:pt x="53763" y="80079"/>
                  </a:cubicBezTo>
                  <a:cubicBezTo>
                    <a:pt x="54239" y="80377"/>
                    <a:pt x="54695" y="80714"/>
                    <a:pt x="55191" y="81011"/>
                  </a:cubicBezTo>
                  <a:cubicBezTo>
                    <a:pt x="55667" y="81329"/>
                    <a:pt x="56183" y="81587"/>
                    <a:pt x="56698" y="81884"/>
                  </a:cubicBezTo>
                  <a:cubicBezTo>
                    <a:pt x="57214" y="82142"/>
                    <a:pt x="57730" y="82419"/>
                    <a:pt x="58265" y="82657"/>
                  </a:cubicBezTo>
                  <a:cubicBezTo>
                    <a:pt x="59336" y="83153"/>
                    <a:pt x="60466" y="83609"/>
                    <a:pt x="61616" y="84006"/>
                  </a:cubicBezTo>
                  <a:cubicBezTo>
                    <a:pt x="62767" y="8442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72"/>
                  </a:cubicBezTo>
                  <a:lnTo>
                    <a:pt x="95112" y="97630"/>
                  </a:lnTo>
                  <a:lnTo>
                    <a:pt x="95211" y="97749"/>
                  </a:lnTo>
                  <a:cubicBezTo>
                    <a:pt x="95228" y="97767"/>
                    <a:pt x="95262" y="97832"/>
                    <a:pt x="95283" y="97832"/>
                  </a:cubicBezTo>
                  <a:cubicBezTo>
                    <a:pt x="95286" y="97832"/>
                    <a:pt x="95288" y="97831"/>
                    <a:pt x="95290" y="97828"/>
                  </a:cubicBezTo>
                  <a:lnTo>
                    <a:pt x="95528" y="97650"/>
                  </a:lnTo>
                  <a:lnTo>
                    <a:pt x="95984" y="97253"/>
                  </a:lnTo>
                  <a:cubicBezTo>
                    <a:pt x="97194" y="96242"/>
                    <a:pt x="98384" y="95191"/>
                    <a:pt x="99713" y="94219"/>
                  </a:cubicBezTo>
                  <a:cubicBezTo>
                    <a:pt x="100367" y="93743"/>
                    <a:pt x="101021" y="93267"/>
                    <a:pt x="101696" y="92791"/>
                  </a:cubicBezTo>
                  <a:lnTo>
                    <a:pt x="102191" y="92434"/>
                  </a:lnTo>
                  <a:lnTo>
                    <a:pt x="102449" y="92256"/>
                  </a:lnTo>
                  <a:lnTo>
                    <a:pt x="102568" y="92157"/>
                  </a:lnTo>
                  <a:cubicBezTo>
                    <a:pt x="102588" y="92137"/>
                    <a:pt x="102667" y="92117"/>
                    <a:pt x="102667" y="92077"/>
                  </a:cubicBezTo>
                  <a:lnTo>
                    <a:pt x="102548" y="91819"/>
                  </a:lnTo>
                  <a:cubicBezTo>
                    <a:pt x="102350" y="91463"/>
                    <a:pt x="102172" y="91086"/>
                    <a:pt x="101993" y="90709"/>
                  </a:cubicBezTo>
                  <a:cubicBezTo>
                    <a:pt x="101279" y="89202"/>
                    <a:pt x="100684" y="8761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6"/>
                  </a:cubicBezTo>
                  <a:lnTo>
                    <a:pt x="90193" y="67169"/>
                  </a:lnTo>
                  <a:cubicBezTo>
                    <a:pt x="88647" y="66039"/>
                    <a:pt x="86961" y="65087"/>
                    <a:pt x="85216" y="64214"/>
                  </a:cubicBezTo>
                  <a:cubicBezTo>
                    <a:pt x="83490" y="63322"/>
                    <a:pt x="81686" y="62509"/>
                    <a:pt x="79901" y="6161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3"/>
                  </a:cubicBezTo>
                  <a:cubicBezTo>
                    <a:pt x="59276" y="30144"/>
                    <a:pt x="57948" y="27725"/>
                    <a:pt x="56322" y="2560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2"/>
            <p:cNvSpPr/>
            <p:nvPr/>
          </p:nvSpPr>
          <p:spPr>
            <a:xfrm>
              <a:off x="4842450" y="3824300"/>
              <a:ext cx="2697600" cy="2457225"/>
            </a:xfrm>
            <a:custGeom>
              <a:rect b="b" l="l" r="r" t="t"/>
              <a:pathLst>
                <a:path extrusionOk="0" h="98289" w="107904">
                  <a:moveTo>
                    <a:pt x="80086" y="0"/>
                  </a:moveTo>
                  <a:cubicBezTo>
                    <a:pt x="80078" y="0"/>
                    <a:pt x="80074" y="14"/>
                    <a:pt x="80060" y="28"/>
                  </a:cubicBezTo>
                  <a:lnTo>
                    <a:pt x="80040" y="68"/>
                  </a:lnTo>
                  <a:lnTo>
                    <a:pt x="79941" y="167"/>
                  </a:lnTo>
                  <a:lnTo>
                    <a:pt x="79802" y="346"/>
                  </a:lnTo>
                  <a:cubicBezTo>
                    <a:pt x="79425" y="802"/>
                    <a:pt x="79029" y="1258"/>
                    <a:pt x="78612" y="1734"/>
                  </a:cubicBezTo>
                  <a:cubicBezTo>
                    <a:pt x="76966" y="3598"/>
                    <a:pt x="75003" y="5521"/>
                    <a:pt x="72683" y="7425"/>
                  </a:cubicBezTo>
                  <a:cubicBezTo>
                    <a:pt x="72108" y="7881"/>
                    <a:pt x="71513" y="8357"/>
                    <a:pt x="70878" y="8813"/>
                  </a:cubicBezTo>
                  <a:cubicBezTo>
                    <a:pt x="70243" y="9289"/>
                    <a:pt x="69589" y="9726"/>
                    <a:pt x="68935" y="10202"/>
                  </a:cubicBezTo>
                  <a:cubicBezTo>
                    <a:pt x="67586" y="11114"/>
                    <a:pt x="66158" y="12026"/>
                    <a:pt x="64651" y="12958"/>
                  </a:cubicBezTo>
                  <a:cubicBezTo>
                    <a:pt x="63144" y="13870"/>
                    <a:pt x="61577" y="1482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2"/>
                    <a:pt x="48052" y="24540"/>
                  </a:cubicBezTo>
                  <a:cubicBezTo>
                    <a:pt x="47854" y="24738"/>
                    <a:pt x="47656" y="24936"/>
                    <a:pt x="47457" y="25154"/>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91"/>
                    <a:pt x="36411" y="49249"/>
                  </a:cubicBezTo>
                  <a:cubicBezTo>
                    <a:pt x="35281" y="51808"/>
                    <a:pt x="33793" y="54346"/>
                    <a:pt x="31751" y="56508"/>
                  </a:cubicBezTo>
                  <a:cubicBezTo>
                    <a:pt x="30739" y="57598"/>
                    <a:pt x="29589" y="58610"/>
                    <a:pt x="28360" y="59482"/>
                  </a:cubicBezTo>
                  <a:cubicBezTo>
                    <a:pt x="27090" y="60355"/>
                    <a:pt x="25742" y="61148"/>
                    <a:pt x="24354" y="61882"/>
                  </a:cubicBezTo>
                  <a:cubicBezTo>
                    <a:pt x="21557" y="63349"/>
                    <a:pt x="18563" y="64619"/>
                    <a:pt x="15608" y="66225"/>
                  </a:cubicBezTo>
                  <a:cubicBezTo>
                    <a:pt x="14141" y="67018"/>
                    <a:pt x="12693" y="67911"/>
                    <a:pt x="11325" y="68982"/>
                  </a:cubicBezTo>
                  <a:cubicBezTo>
                    <a:pt x="9976" y="70052"/>
                    <a:pt x="8727" y="71322"/>
                    <a:pt x="7715" y="72789"/>
                  </a:cubicBezTo>
                  <a:cubicBezTo>
                    <a:pt x="6684" y="74237"/>
                    <a:pt x="5851" y="75843"/>
                    <a:pt x="5157" y="77509"/>
                  </a:cubicBezTo>
                  <a:cubicBezTo>
                    <a:pt x="4463" y="79195"/>
                    <a:pt x="3927" y="80960"/>
                    <a:pt x="3392" y="82725"/>
                  </a:cubicBezTo>
                  <a:cubicBezTo>
                    <a:pt x="2876" y="84509"/>
                    <a:pt x="2400" y="86334"/>
                    <a:pt x="1786" y="88119"/>
                  </a:cubicBezTo>
                  <a:cubicBezTo>
                    <a:pt x="1488" y="89031"/>
                    <a:pt x="1171" y="89923"/>
                    <a:pt x="794" y="90796"/>
                  </a:cubicBezTo>
                  <a:cubicBezTo>
                    <a:pt x="596" y="91252"/>
                    <a:pt x="417" y="91688"/>
                    <a:pt x="199" y="92125"/>
                  </a:cubicBezTo>
                  <a:lnTo>
                    <a:pt x="120" y="92283"/>
                  </a:lnTo>
                  <a:lnTo>
                    <a:pt x="60" y="92402"/>
                  </a:lnTo>
                  <a:cubicBezTo>
                    <a:pt x="40" y="92442"/>
                    <a:pt x="1" y="92501"/>
                    <a:pt x="1" y="92561"/>
                  </a:cubicBezTo>
                  <a:lnTo>
                    <a:pt x="239" y="92739"/>
                  </a:lnTo>
                  <a:lnTo>
                    <a:pt x="397" y="92839"/>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7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3"/>
                    <a:pt x="69292" y="51054"/>
                  </a:cubicBezTo>
                  <a:cubicBezTo>
                    <a:pt x="69530" y="50895"/>
                    <a:pt x="69787" y="50737"/>
                    <a:pt x="70025" y="50578"/>
                  </a:cubicBezTo>
                  <a:cubicBezTo>
                    <a:pt x="70521" y="50241"/>
                    <a:pt x="71037" y="49983"/>
                    <a:pt x="71552" y="49706"/>
                  </a:cubicBezTo>
                  <a:cubicBezTo>
                    <a:pt x="73595" y="48615"/>
                    <a:pt x="75737" y="47841"/>
                    <a:pt x="77819" y="47207"/>
                  </a:cubicBezTo>
                  <a:cubicBezTo>
                    <a:pt x="82023" y="45957"/>
                    <a:pt x="86089" y="45204"/>
                    <a:pt x="89817" y="44232"/>
                  </a:cubicBezTo>
                  <a:cubicBezTo>
                    <a:pt x="91681" y="43756"/>
                    <a:pt x="93466" y="43241"/>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62"/>
                  </a:cubicBezTo>
                  <a:cubicBezTo>
                    <a:pt x="107864" y="17658"/>
                    <a:pt x="107844" y="6751"/>
                    <a:pt x="107844" y="1238"/>
                  </a:cubicBezTo>
                  <a:cubicBezTo>
                    <a:pt x="107507" y="1317"/>
                    <a:pt x="107169" y="1377"/>
                    <a:pt x="106872" y="1456"/>
                  </a:cubicBezTo>
                  <a:cubicBezTo>
                    <a:pt x="106575" y="1516"/>
                    <a:pt x="106297" y="1575"/>
                    <a:pt x="106039" y="1615"/>
                  </a:cubicBezTo>
                  <a:cubicBezTo>
                    <a:pt x="105504" y="1734"/>
                    <a:pt x="105028" y="1813"/>
                    <a:pt x="104591" y="1892"/>
                  </a:cubicBezTo>
                  <a:cubicBezTo>
                    <a:pt x="103699" y="2031"/>
                    <a:pt x="103005" y="2130"/>
                    <a:pt x="102469" y="2210"/>
                  </a:cubicBezTo>
                  <a:cubicBezTo>
                    <a:pt x="101934" y="2269"/>
                    <a:pt x="101557" y="2329"/>
                    <a:pt x="101319" y="2368"/>
                  </a:cubicBezTo>
                  <a:cubicBezTo>
                    <a:pt x="101200" y="2368"/>
                    <a:pt x="101121" y="2388"/>
                    <a:pt x="101061" y="2388"/>
                  </a:cubicBezTo>
                  <a:cubicBezTo>
                    <a:pt x="101002" y="2408"/>
                    <a:pt x="100982" y="2408"/>
                    <a:pt x="100982" y="2408"/>
                  </a:cubicBezTo>
                  <a:lnTo>
                    <a:pt x="101061" y="2408"/>
                  </a:lnTo>
                  <a:cubicBezTo>
                    <a:pt x="101121" y="2408"/>
                    <a:pt x="101220" y="2408"/>
                    <a:pt x="101339" y="2388"/>
                  </a:cubicBezTo>
                  <a:cubicBezTo>
                    <a:pt x="101577" y="2368"/>
                    <a:pt x="101954" y="2329"/>
                    <a:pt x="102489" y="2269"/>
                  </a:cubicBezTo>
                  <a:cubicBezTo>
                    <a:pt x="103025" y="2210"/>
                    <a:pt x="103719" y="2110"/>
                    <a:pt x="104611" y="1972"/>
                  </a:cubicBezTo>
                  <a:cubicBezTo>
                    <a:pt x="105048" y="1892"/>
                    <a:pt x="105523" y="1813"/>
                    <a:pt x="106059" y="1714"/>
                  </a:cubicBezTo>
                  <a:cubicBezTo>
                    <a:pt x="106337" y="1674"/>
                    <a:pt x="106614" y="1615"/>
                    <a:pt x="106892" y="1555"/>
                  </a:cubicBezTo>
                  <a:cubicBezTo>
                    <a:pt x="107169" y="1496"/>
                    <a:pt x="107447" y="1436"/>
                    <a:pt x="107745" y="1377"/>
                  </a:cubicBezTo>
                  <a:lnTo>
                    <a:pt x="107745" y="1377"/>
                  </a:lnTo>
                  <a:cubicBezTo>
                    <a:pt x="107725" y="6850"/>
                    <a:pt x="107705" y="17678"/>
                    <a:pt x="107685" y="35843"/>
                  </a:cubicBezTo>
                  <a:cubicBezTo>
                    <a:pt x="107407" y="36022"/>
                    <a:pt x="107130" y="36220"/>
                    <a:pt x="106852" y="36399"/>
                  </a:cubicBezTo>
                  <a:cubicBezTo>
                    <a:pt x="106555" y="36597"/>
                    <a:pt x="106257" y="36815"/>
                    <a:pt x="105960" y="37014"/>
                  </a:cubicBezTo>
                  <a:cubicBezTo>
                    <a:pt x="105345" y="37410"/>
                    <a:pt x="104710" y="37807"/>
                    <a:pt x="104056" y="38184"/>
                  </a:cubicBezTo>
                  <a:cubicBezTo>
                    <a:pt x="102727" y="38957"/>
                    <a:pt x="101339" y="39711"/>
                    <a:pt x="99832" y="40424"/>
                  </a:cubicBezTo>
                  <a:cubicBezTo>
                    <a:pt x="98345" y="41138"/>
                    <a:pt x="96758" y="41793"/>
                    <a:pt x="95072" y="42408"/>
                  </a:cubicBezTo>
                  <a:cubicBezTo>
                    <a:pt x="93387" y="43003"/>
                    <a:pt x="91602" y="43518"/>
                    <a:pt x="89758" y="43994"/>
                  </a:cubicBezTo>
                  <a:cubicBezTo>
                    <a:pt x="86029" y="4496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7"/>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13"/>
                    <a:pt x="16580" y="91768"/>
                    <a:pt x="14954" y="92541"/>
                  </a:cubicBezTo>
                  <a:lnTo>
                    <a:pt x="14339" y="92839"/>
                  </a:lnTo>
                  <a:lnTo>
                    <a:pt x="13724" y="93156"/>
                  </a:lnTo>
                  <a:cubicBezTo>
                    <a:pt x="13327" y="93354"/>
                    <a:pt x="12931" y="93572"/>
                    <a:pt x="12534" y="93810"/>
                  </a:cubicBezTo>
                  <a:cubicBezTo>
                    <a:pt x="11741" y="94286"/>
                    <a:pt x="10987" y="94802"/>
                    <a:pt x="10254" y="95377"/>
                  </a:cubicBezTo>
                  <a:cubicBezTo>
                    <a:pt x="9441" y="96012"/>
                    <a:pt x="8687" y="96706"/>
                    <a:pt x="7993" y="97439"/>
                  </a:cubicBezTo>
                  <a:cubicBezTo>
                    <a:pt x="7894" y="97539"/>
                    <a:pt x="7814" y="97638"/>
                    <a:pt x="7735" y="97717"/>
                  </a:cubicBezTo>
                  <a:lnTo>
                    <a:pt x="7596" y="97876"/>
                  </a:lnTo>
                  <a:cubicBezTo>
                    <a:pt x="7586" y="97886"/>
                    <a:pt x="7586" y="97886"/>
                    <a:pt x="7589" y="97886"/>
                  </a:cubicBezTo>
                  <a:cubicBezTo>
                    <a:pt x="7591" y="97886"/>
                    <a:pt x="7596" y="97886"/>
                    <a:pt x="7596" y="97895"/>
                  </a:cubicBezTo>
                  <a:lnTo>
                    <a:pt x="7100" y="97479"/>
                  </a:lnTo>
                  <a:cubicBezTo>
                    <a:pt x="6724" y="97162"/>
                    <a:pt x="6327" y="96844"/>
                    <a:pt x="5950" y="96527"/>
                  </a:cubicBezTo>
                  <a:cubicBezTo>
                    <a:pt x="5157" y="95893"/>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44"/>
                  </a:lnTo>
                  <a:cubicBezTo>
                    <a:pt x="675" y="91807"/>
                    <a:pt x="873" y="91371"/>
                    <a:pt x="1072" y="90915"/>
                  </a:cubicBezTo>
                  <a:cubicBezTo>
                    <a:pt x="1448" y="90042"/>
                    <a:pt x="1766" y="89130"/>
                    <a:pt x="2083" y="8821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71"/>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7"/>
                    <a:pt x="31969" y="5672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6"/>
                    <a:pt x="43610" y="31024"/>
                  </a:cubicBezTo>
                  <a:cubicBezTo>
                    <a:pt x="44185" y="29954"/>
                    <a:pt x="44800" y="28942"/>
                    <a:pt x="45474" y="27990"/>
                  </a:cubicBezTo>
                  <a:cubicBezTo>
                    <a:pt x="45831" y="27514"/>
                    <a:pt x="46148" y="27038"/>
                    <a:pt x="46525" y="26622"/>
                  </a:cubicBezTo>
                  <a:cubicBezTo>
                    <a:pt x="46723" y="26404"/>
                    <a:pt x="46902" y="26186"/>
                    <a:pt x="47080" y="25968"/>
                  </a:cubicBezTo>
                  <a:cubicBezTo>
                    <a:pt x="47180" y="25849"/>
                    <a:pt x="47259" y="25749"/>
                    <a:pt x="47358" y="25630"/>
                  </a:cubicBezTo>
                  <a:lnTo>
                    <a:pt x="47656" y="25333"/>
                  </a:lnTo>
                  <a:cubicBezTo>
                    <a:pt x="47854" y="25115"/>
                    <a:pt x="48052" y="24916"/>
                    <a:pt x="48231" y="24718"/>
                  </a:cubicBezTo>
                  <a:cubicBezTo>
                    <a:pt x="48429" y="24520"/>
                    <a:pt x="48627" y="24322"/>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7"/>
                  </a:cubicBezTo>
                  <a:cubicBezTo>
                    <a:pt x="66277" y="12224"/>
                    <a:pt x="67705" y="11312"/>
                    <a:pt x="69054" y="10400"/>
                  </a:cubicBezTo>
                  <a:cubicBezTo>
                    <a:pt x="69728" y="9924"/>
                    <a:pt x="70382" y="9468"/>
                    <a:pt x="70997" y="8992"/>
                  </a:cubicBezTo>
                  <a:cubicBezTo>
                    <a:pt x="71632" y="8536"/>
                    <a:pt x="72246" y="8060"/>
                    <a:pt x="72822" y="7584"/>
                  </a:cubicBezTo>
                  <a:cubicBezTo>
                    <a:pt x="75142" y="5680"/>
                    <a:pt x="77105" y="3737"/>
                    <a:pt x="78771" y="1873"/>
                  </a:cubicBezTo>
                  <a:cubicBezTo>
                    <a:pt x="79187" y="1397"/>
                    <a:pt x="79584" y="921"/>
                    <a:pt x="79961" y="465"/>
                  </a:cubicBezTo>
                  <a:lnTo>
                    <a:pt x="80100" y="286"/>
                  </a:lnTo>
                  <a:lnTo>
                    <a:pt x="80139" y="227"/>
                  </a:lnTo>
                  <a:cubicBezTo>
                    <a:pt x="80146" y="220"/>
                    <a:pt x="80150" y="218"/>
                    <a:pt x="80154" y="218"/>
                  </a:cubicBezTo>
                  <a:cubicBezTo>
                    <a:pt x="80161" y="218"/>
                    <a:pt x="80166" y="227"/>
                    <a:pt x="80179" y="227"/>
                  </a:cubicBezTo>
                  <a:cubicBezTo>
                    <a:pt x="80318" y="266"/>
                    <a:pt x="80437" y="306"/>
                    <a:pt x="80576" y="346"/>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507"/>
                    <a:pt x="91840" y="2527"/>
                    <a:pt x="92197" y="2547"/>
                  </a:cubicBezTo>
                  <a:cubicBezTo>
                    <a:pt x="92911" y="2606"/>
                    <a:pt x="93565" y="2626"/>
                    <a:pt x="94180" y="2646"/>
                  </a:cubicBezTo>
                  <a:cubicBezTo>
                    <a:pt x="94900" y="2669"/>
                    <a:pt x="95554" y="2679"/>
                    <a:pt x="96146" y="2679"/>
                  </a:cubicBezTo>
                  <a:cubicBezTo>
                    <a:pt x="97575" y="2679"/>
                    <a:pt x="98644" y="2623"/>
                    <a:pt x="99415" y="2567"/>
                  </a:cubicBezTo>
                  <a:cubicBezTo>
                    <a:pt x="99971" y="2527"/>
                    <a:pt x="100347" y="2487"/>
                    <a:pt x="100605" y="2467"/>
                  </a:cubicBezTo>
                  <a:cubicBezTo>
                    <a:pt x="100724" y="2448"/>
                    <a:pt x="100823" y="2428"/>
                    <a:pt x="100883" y="2428"/>
                  </a:cubicBezTo>
                  <a:cubicBezTo>
                    <a:pt x="100942" y="242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507"/>
                    <a:pt x="92911" y="2487"/>
                    <a:pt x="92197" y="2428"/>
                  </a:cubicBezTo>
                  <a:cubicBezTo>
                    <a:pt x="91840" y="2388"/>
                    <a:pt x="91483" y="2368"/>
                    <a:pt x="91106" y="2329"/>
                  </a:cubicBezTo>
                  <a:cubicBezTo>
                    <a:pt x="90729" y="2289"/>
                    <a:pt x="90352" y="2249"/>
                    <a:pt x="89936" y="2210"/>
                  </a:cubicBezTo>
                  <a:cubicBezTo>
                    <a:pt x="88350" y="2011"/>
                    <a:pt x="86545" y="1754"/>
                    <a:pt x="84562" y="1278"/>
                  </a:cubicBezTo>
                  <a:cubicBezTo>
                    <a:pt x="84304" y="1238"/>
                    <a:pt x="84046" y="1178"/>
                    <a:pt x="83788" y="1119"/>
                  </a:cubicBezTo>
                  <a:cubicBezTo>
                    <a:pt x="83550" y="1040"/>
                    <a:pt x="83293" y="980"/>
                    <a:pt x="83035" y="901"/>
                  </a:cubicBezTo>
                  <a:cubicBezTo>
                    <a:pt x="82499" y="762"/>
                    <a:pt x="81984" y="623"/>
                    <a:pt x="81448" y="445"/>
                  </a:cubicBezTo>
                  <a:cubicBezTo>
                    <a:pt x="81171" y="346"/>
                    <a:pt x="80893" y="266"/>
                    <a:pt x="80615" y="167"/>
                  </a:cubicBezTo>
                  <a:cubicBezTo>
                    <a:pt x="80476" y="127"/>
                    <a:pt x="80338" y="8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2"/>
            <p:cNvSpPr/>
            <p:nvPr/>
          </p:nvSpPr>
          <p:spPr>
            <a:xfrm>
              <a:off x="-12250" y="534500"/>
              <a:ext cx="7656400" cy="3246025"/>
            </a:xfrm>
            <a:custGeom>
              <a:rect b="b" l="l" r="r" t="t"/>
              <a:pathLst>
                <a:path extrusionOk="0" h="129841" w="306256">
                  <a:moveTo>
                    <a:pt x="306256" y="0"/>
                  </a:moveTo>
                  <a:cubicBezTo>
                    <a:pt x="158968" y="0"/>
                    <a:pt x="60922" y="20"/>
                    <a:pt x="0" y="20"/>
                  </a:cubicBezTo>
                  <a:cubicBezTo>
                    <a:pt x="20" y="49459"/>
                    <a:pt x="40" y="81288"/>
                    <a:pt x="40" y="100783"/>
                  </a:cubicBezTo>
                  <a:cubicBezTo>
                    <a:pt x="60" y="110500"/>
                    <a:pt x="60" y="117143"/>
                    <a:pt x="79" y="121367"/>
                  </a:cubicBezTo>
                  <a:cubicBezTo>
                    <a:pt x="79" y="123470"/>
                    <a:pt x="79" y="124977"/>
                    <a:pt x="79" y="125948"/>
                  </a:cubicBezTo>
                  <a:cubicBezTo>
                    <a:pt x="79" y="126424"/>
                    <a:pt x="99" y="126781"/>
                    <a:pt x="99" y="127019"/>
                  </a:cubicBezTo>
                  <a:cubicBezTo>
                    <a:pt x="99" y="127238"/>
                    <a:pt x="99" y="127356"/>
                    <a:pt x="99" y="127356"/>
                  </a:cubicBezTo>
                  <a:cubicBezTo>
                    <a:pt x="99" y="127356"/>
                    <a:pt x="99" y="127238"/>
                    <a:pt x="119" y="127019"/>
                  </a:cubicBezTo>
                  <a:cubicBezTo>
                    <a:pt x="119" y="126781"/>
                    <a:pt x="119" y="126424"/>
                    <a:pt x="119" y="125948"/>
                  </a:cubicBezTo>
                  <a:cubicBezTo>
                    <a:pt x="119" y="124977"/>
                    <a:pt x="119" y="123470"/>
                    <a:pt x="139" y="121367"/>
                  </a:cubicBezTo>
                  <a:cubicBezTo>
                    <a:pt x="139" y="117143"/>
                    <a:pt x="159" y="110500"/>
                    <a:pt x="159" y="100783"/>
                  </a:cubicBezTo>
                  <a:cubicBezTo>
                    <a:pt x="179" y="81348"/>
                    <a:pt x="198" y="49578"/>
                    <a:pt x="218" y="258"/>
                  </a:cubicBezTo>
                  <a:cubicBezTo>
                    <a:pt x="61041" y="258"/>
                    <a:pt x="158929" y="258"/>
                    <a:pt x="305958" y="278"/>
                  </a:cubicBezTo>
                  <a:lnTo>
                    <a:pt x="305958" y="79206"/>
                  </a:lnTo>
                  <a:lnTo>
                    <a:pt x="305958" y="126742"/>
                  </a:lnTo>
                  <a:lnTo>
                    <a:pt x="305681" y="126841"/>
                  </a:lnTo>
                  <a:lnTo>
                    <a:pt x="305304" y="126980"/>
                  </a:lnTo>
                  <a:cubicBezTo>
                    <a:pt x="305046" y="127079"/>
                    <a:pt x="304788" y="127158"/>
                    <a:pt x="304530" y="127257"/>
                  </a:cubicBezTo>
                  <a:cubicBezTo>
                    <a:pt x="304015" y="127416"/>
                    <a:pt x="303499" y="127575"/>
                    <a:pt x="302984" y="127733"/>
                  </a:cubicBezTo>
                  <a:cubicBezTo>
                    <a:pt x="301952" y="128031"/>
                    <a:pt x="300921" y="128289"/>
                    <a:pt x="299870" y="128507"/>
                  </a:cubicBezTo>
                  <a:cubicBezTo>
                    <a:pt x="297768" y="128943"/>
                    <a:pt x="295666" y="129260"/>
                    <a:pt x="293564" y="129439"/>
                  </a:cubicBezTo>
                  <a:cubicBezTo>
                    <a:pt x="292513" y="129508"/>
                    <a:pt x="291462" y="129543"/>
                    <a:pt x="290413" y="129543"/>
                  </a:cubicBezTo>
                  <a:cubicBezTo>
                    <a:pt x="289364" y="129543"/>
                    <a:pt x="288318" y="129508"/>
                    <a:pt x="287277" y="129439"/>
                  </a:cubicBezTo>
                  <a:cubicBezTo>
                    <a:pt x="285195" y="129320"/>
                    <a:pt x="283152" y="129062"/>
                    <a:pt x="281149" y="128665"/>
                  </a:cubicBezTo>
                  <a:cubicBezTo>
                    <a:pt x="279166" y="128249"/>
                    <a:pt x="277223" y="127674"/>
                    <a:pt x="275378" y="126920"/>
                  </a:cubicBezTo>
                  <a:cubicBezTo>
                    <a:pt x="274446" y="126543"/>
                    <a:pt x="273554" y="126107"/>
                    <a:pt x="272701" y="125631"/>
                  </a:cubicBezTo>
                  <a:cubicBezTo>
                    <a:pt x="271848" y="125155"/>
                    <a:pt x="271015" y="124620"/>
                    <a:pt x="270262" y="124025"/>
                  </a:cubicBezTo>
                  <a:cubicBezTo>
                    <a:pt x="268715" y="122855"/>
                    <a:pt x="267367" y="121467"/>
                    <a:pt x="266315" y="119900"/>
                  </a:cubicBezTo>
                  <a:cubicBezTo>
                    <a:pt x="266177" y="119721"/>
                    <a:pt x="266058" y="119523"/>
                    <a:pt x="265939" y="119325"/>
                  </a:cubicBezTo>
                  <a:cubicBezTo>
                    <a:pt x="265820" y="119107"/>
                    <a:pt x="265681" y="118928"/>
                    <a:pt x="265562" y="118710"/>
                  </a:cubicBezTo>
                  <a:cubicBezTo>
                    <a:pt x="265344" y="118313"/>
                    <a:pt x="265126" y="117897"/>
                    <a:pt x="264907" y="117481"/>
                  </a:cubicBezTo>
                  <a:cubicBezTo>
                    <a:pt x="264471" y="116667"/>
                    <a:pt x="264075" y="115835"/>
                    <a:pt x="263698" y="115002"/>
                  </a:cubicBezTo>
                  <a:cubicBezTo>
                    <a:pt x="262230" y="111650"/>
                    <a:pt x="261199" y="108239"/>
                    <a:pt x="260505" y="104927"/>
                  </a:cubicBezTo>
                  <a:cubicBezTo>
                    <a:pt x="259811" y="101616"/>
                    <a:pt x="259414" y="98383"/>
                    <a:pt x="259216" y="95329"/>
                  </a:cubicBezTo>
                  <a:cubicBezTo>
                    <a:pt x="259018" y="92275"/>
                    <a:pt x="259018" y="89380"/>
                    <a:pt x="259176" y="86683"/>
                  </a:cubicBezTo>
                  <a:cubicBezTo>
                    <a:pt x="259216" y="86008"/>
                    <a:pt x="259255" y="85354"/>
                    <a:pt x="259315" y="84699"/>
                  </a:cubicBezTo>
                  <a:cubicBezTo>
                    <a:pt x="259394" y="84045"/>
                    <a:pt x="259474" y="83410"/>
                    <a:pt x="259553" y="82796"/>
                  </a:cubicBezTo>
                  <a:cubicBezTo>
                    <a:pt x="259712" y="81487"/>
                    <a:pt x="259870" y="80237"/>
                    <a:pt x="260009" y="79048"/>
                  </a:cubicBezTo>
                  <a:lnTo>
                    <a:pt x="260009" y="79048"/>
                  </a:lnTo>
                  <a:cubicBezTo>
                    <a:pt x="258641" y="79127"/>
                    <a:pt x="257292" y="79206"/>
                    <a:pt x="255944" y="79266"/>
                  </a:cubicBezTo>
                  <a:cubicBezTo>
                    <a:pt x="255289" y="79305"/>
                    <a:pt x="254635" y="79345"/>
                    <a:pt x="254000" y="79385"/>
                  </a:cubicBezTo>
                  <a:cubicBezTo>
                    <a:pt x="253683" y="79385"/>
                    <a:pt x="253346" y="79424"/>
                    <a:pt x="253028" y="79424"/>
                  </a:cubicBezTo>
                  <a:cubicBezTo>
                    <a:pt x="252711" y="79424"/>
                    <a:pt x="252394" y="79424"/>
                    <a:pt x="252077" y="79404"/>
                  </a:cubicBezTo>
                  <a:cubicBezTo>
                    <a:pt x="249518" y="79305"/>
                    <a:pt x="247020" y="78849"/>
                    <a:pt x="244679" y="78056"/>
                  </a:cubicBezTo>
                  <a:cubicBezTo>
                    <a:pt x="244382" y="77977"/>
                    <a:pt x="244084" y="77858"/>
                    <a:pt x="243807" y="77759"/>
                  </a:cubicBezTo>
                  <a:cubicBezTo>
                    <a:pt x="243509" y="77640"/>
                    <a:pt x="243232" y="77540"/>
                    <a:pt x="242954" y="77421"/>
                  </a:cubicBezTo>
                  <a:cubicBezTo>
                    <a:pt x="242399" y="77144"/>
                    <a:pt x="241824" y="76926"/>
                    <a:pt x="241308" y="76628"/>
                  </a:cubicBezTo>
                  <a:cubicBezTo>
                    <a:pt x="241030" y="76489"/>
                    <a:pt x="240773" y="76331"/>
                    <a:pt x="240515" y="76192"/>
                  </a:cubicBezTo>
                  <a:cubicBezTo>
                    <a:pt x="240257" y="76033"/>
                    <a:pt x="239999" y="75875"/>
                    <a:pt x="239741" y="75716"/>
                  </a:cubicBezTo>
                  <a:cubicBezTo>
                    <a:pt x="239226" y="75399"/>
                    <a:pt x="238790" y="75022"/>
                    <a:pt x="238314" y="74685"/>
                  </a:cubicBezTo>
                  <a:cubicBezTo>
                    <a:pt x="238056" y="74506"/>
                    <a:pt x="237857" y="74308"/>
                    <a:pt x="237639" y="74110"/>
                  </a:cubicBezTo>
                  <a:cubicBezTo>
                    <a:pt x="237421" y="73911"/>
                    <a:pt x="237203" y="73713"/>
                    <a:pt x="236985" y="73534"/>
                  </a:cubicBezTo>
                  <a:cubicBezTo>
                    <a:pt x="236568" y="73118"/>
                    <a:pt x="236172" y="72702"/>
                    <a:pt x="235795" y="72265"/>
                  </a:cubicBezTo>
                  <a:cubicBezTo>
                    <a:pt x="235438" y="71829"/>
                    <a:pt x="235081" y="71373"/>
                    <a:pt x="234724" y="70937"/>
                  </a:cubicBezTo>
                  <a:cubicBezTo>
                    <a:pt x="234387" y="70480"/>
                    <a:pt x="234089" y="70024"/>
                    <a:pt x="233772" y="69568"/>
                  </a:cubicBezTo>
                  <a:cubicBezTo>
                    <a:pt x="232562" y="67704"/>
                    <a:pt x="231670" y="65741"/>
                    <a:pt x="231154" y="63758"/>
                  </a:cubicBezTo>
                  <a:lnTo>
                    <a:pt x="230976" y="63024"/>
                  </a:lnTo>
                  <a:cubicBezTo>
                    <a:pt x="230916" y="62786"/>
                    <a:pt x="230877" y="62528"/>
                    <a:pt x="230837" y="62290"/>
                  </a:cubicBezTo>
                  <a:cubicBezTo>
                    <a:pt x="230718" y="61794"/>
                    <a:pt x="230698" y="61318"/>
                    <a:pt x="230639" y="60823"/>
                  </a:cubicBezTo>
                  <a:cubicBezTo>
                    <a:pt x="230560" y="59871"/>
                    <a:pt x="230560" y="58919"/>
                    <a:pt x="230659" y="58007"/>
                  </a:cubicBezTo>
                  <a:cubicBezTo>
                    <a:pt x="230698" y="57788"/>
                    <a:pt x="230718" y="57570"/>
                    <a:pt x="230758" y="57352"/>
                  </a:cubicBezTo>
                  <a:cubicBezTo>
                    <a:pt x="230797" y="57134"/>
                    <a:pt x="230857" y="56916"/>
                    <a:pt x="230916" y="56698"/>
                  </a:cubicBezTo>
                  <a:cubicBezTo>
                    <a:pt x="231035" y="56261"/>
                    <a:pt x="231135" y="55825"/>
                    <a:pt x="231234" y="55409"/>
                  </a:cubicBezTo>
                  <a:cubicBezTo>
                    <a:pt x="231452" y="54576"/>
                    <a:pt x="231670" y="53763"/>
                    <a:pt x="231868" y="52989"/>
                  </a:cubicBezTo>
                  <a:cubicBezTo>
                    <a:pt x="232285" y="51323"/>
                    <a:pt x="232662" y="49816"/>
                    <a:pt x="233019" y="48428"/>
                  </a:cubicBezTo>
                  <a:lnTo>
                    <a:pt x="233019" y="48428"/>
                  </a:lnTo>
                  <a:cubicBezTo>
                    <a:pt x="228933" y="49796"/>
                    <a:pt x="224888" y="51145"/>
                    <a:pt x="222964" y="51799"/>
                  </a:cubicBezTo>
                  <a:lnTo>
                    <a:pt x="223004" y="51780"/>
                  </a:lnTo>
                  <a:lnTo>
                    <a:pt x="223004" y="51780"/>
                  </a:lnTo>
                  <a:cubicBezTo>
                    <a:pt x="222964" y="51799"/>
                    <a:pt x="222924" y="51799"/>
                    <a:pt x="222905" y="51799"/>
                  </a:cubicBezTo>
                  <a:lnTo>
                    <a:pt x="222845" y="51819"/>
                  </a:lnTo>
                  <a:lnTo>
                    <a:pt x="222746" y="51859"/>
                  </a:lnTo>
                  <a:lnTo>
                    <a:pt x="222508" y="51918"/>
                  </a:lnTo>
                  <a:lnTo>
                    <a:pt x="222072" y="52037"/>
                  </a:lnTo>
                  <a:cubicBezTo>
                    <a:pt x="221754" y="52117"/>
                    <a:pt x="221457" y="52176"/>
                    <a:pt x="221140" y="52236"/>
                  </a:cubicBezTo>
                  <a:cubicBezTo>
                    <a:pt x="220545" y="52355"/>
                    <a:pt x="219910" y="52454"/>
                    <a:pt x="219295" y="52533"/>
                  </a:cubicBezTo>
                  <a:cubicBezTo>
                    <a:pt x="218387" y="52636"/>
                    <a:pt x="217468" y="52695"/>
                    <a:pt x="216554" y="52695"/>
                  </a:cubicBezTo>
                  <a:cubicBezTo>
                    <a:pt x="216231" y="52695"/>
                    <a:pt x="215908" y="52688"/>
                    <a:pt x="215587" y="52672"/>
                  </a:cubicBezTo>
                  <a:cubicBezTo>
                    <a:pt x="213128" y="52553"/>
                    <a:pt x="210688" y="51958"/>
                    <a:pt x="208586" y="50748"/>
                  </a:cubicBezTo>
                  <a:cubicBezTo>
                    <a:pt x="208071" y="50451"/>
                    <a:pt x="207575" y="50134"/>
                    <a:pt x="207099" y="49757"/>
                  </a:cubicBezTo>
                  <a:lnTo>
                    <a:pt x="206742" y="49479"/>
                  </a:lnTo>
                  <a:lnTo>
                    <a:pt x="206385" y="49182"/>
                  </a:lnTo>
                  <a:cubicBezTo>
                    <a:pt x="206167" y="48983"/>
                    <a:pt x="205949" y="48765"/>
                    <a:pt x="205731" y="48567"/>
                  </a:cubicBezTo>
                  <a:cubicBezTo>
                    <a:pt x="204878" y="47714"/>
                    <a:pt x="204164" y="46742"/>
                    <a:pt x="203589" y="45711"/>
                  </a:cubicBezTo>
                  <a:cubicBezTo>
                    <a:pt x="203034" y="44660"/>
                    <a:pt x="202597" y="43550"/>
                    <a:pt x="202201" y="42419"/>
                  </a:cubicBezTo>
                  <a:cubicBezTo>
                    <a:pt x="201804" y="41289"/>
                    <a:pt x="201447" y="40158"/>
                    <a:pt x="201050" y="39048"/>
                  </a:cubicBezTo>
                  <a:cubicBezTo>
                    <a:pt x="200277" y="36807"/>
                    <a:pt x="199305" y="34626"/>
                    <a:pt x="197996" y="32662"/>
                  </a:cubicBezTo>
                  <a:cubicBezTo>
                    <a:pt x="197342" y="31690"/>
                    <a:pt x="196608" y="30778"/>
                    <a:pt x="195815" y="29925"/>
                  </a:cubicBezTo>
                  <a:cubicBezTo>
                    <a:pt x="195438" y="29509"/>
                    <a:pt x="195002" y="29112"/>
                    <a:pt x="194585" y="28696"/>
                  </a:cubicBezTo>
                  <a:cubicBezTo>
                    <a:pt x="194149" y="28319"/>
                    <a:pt x="193733" y="27923"/>
                    <a:pt x="193277" y="27566"/>
                  </a:cubicBezTo>
                  <a:cubicBezTo>
                    <a:pt x="192404" y="26832"/>
                    <a:pt x="191452" y="26177"/>
                    <a:pt x="190500" y="25563"/>
                  </a:cubicBezTo>
                  <a:cubicBezTo>
                    <a:pt x="190004" y="25265"/>
                    <a:pt x="189528" y="24948"/>
                    <a:pt x="189033" y="24690"/>
                  </a:cubicBezTo>
                  <a:cubicBezTo>
                    <a:pt x="188775" y="24551"/>
                    <a:pt x="188537" y="24412"/>
                    <a:pt x="188279" y="24274"/>
                  </a:cubicBezTo>
                  <a:lnTo>
                    <a:pt x="187525" y="23897"/>
                  </a:lnTo>
                  <a:cubicBezTo>
                    <a:pt x="185483" y="22885"/>
                    <a:pt x="183381" y="22112"/>
                    <a:pt x="181239" y="21497"/>
                  </a:cubicBezTo>
                  <a:cubicBezTo>
                    <a:pt x="176955" y="20268"/>
                    <a:pt x="172612" y="19673"/>
                    <a:pt x="168349" y="19336"/>
                  </a:cubicBezTo>
                  <a:cubicBezTo>
                    <a:pt x="164085" y="18998"/>
                    <a:pt x="159861" y="18939"/>
                    <a:pt x="155736" y="18919"/>
                  </a:cubicBezTo>
                  <a:cubicBezTo>
                    <a:pt x="154862" y="18921"/>
                    <a:pt x="153990" y="18922"/>
                    <a:pt x="153122" y="18922"/>
                  </a:cubicBezTo>
                  <a:cubicBezTo>
                    <a:pt x="152749" y="18922"/>
                    <a:pt x="152377" y="18922"/>
                    <a:pt x="152005" y="18922"/>
                  </a:cubicBezTo>
                  <a:cubicBezTo>
                    <a:pt x="145093" y="18922"/>
                    <a:pt x="138380" y="18942"/>
                    <a:pt x="131938" y="19732"/>
                  </a:cubicBezTo>
                  <a:cubicBezTo>
                    <a:pt x="128150" y="20188"/>
                    <a:pt x="124462" y="20922"/>
                    <a:pt x="120971" y="22112"/>
                  </a:cubicBezTo>
                  <a:cubicBezTo>
                    <a:pt x="117501" y="23302"/>
                    <a:pt x="114268" y="24968"/>
                    <a:pt x="111472" y="27129"/>
                  </a:cubicBezTo>
                  <a:cubicBezTo>
                    <a:pt x="108696" y="29251"/>
                    <a:pt x="106376" y="31928"/>
                    <a:pt x="104868" y="34943"/>
                  </a:cubicBezTo>
                  <a:cubicBezTo>
                    <a:pt x="104075" y="36430"/>
                    <a:pt x="103500" y="37997"/>
                    <a:pt x="102965" y="39544"/>
                  </a:cubicBezTo>
                  <a:cubicBezTo>
                    <a:pt x="102429" y="41090"/>
                    <a:pt x="101973" y="42637"/>
                    <a:pt x="101358" y="44105"/>
                  </a:cubicBezTo>
                  <a:cubicBezTo>
                    <a:pt x="100763" y="45572"/>
                    <a:pt x="99970" y="46941"/>
                    <a:pt x="98939" y="48071"/>
                  </a:cubicBezTo>
                  <a:cubicBezTo>
                    <a:pt x="98423" y="48666"/>
                    <a:pt x="97848" y="49162"/>
                    <a:pt x="97253" y="49638"/>
                  </a:cubicBezTo>
                  <a:cubicBezTo>
                    <a:pt x="96658" y="50114"/>
                    <a:pt x="96024" y="50530"/>
                    <a:pt x="95369" y="50907"/>
                  </a:cubicBezTo>
                  <a:cubicBezTo>
                    <a:pt x="94060" y="51621"/>
                    <a:pt x="92632" y="52097"/>
                    <a:pt x="91205" y="52374"/>
                  </a:cubicBezTo>
                  <a:cubicBezTo>
                    <a:pt x="89983" y="52625"/>
                    <a:pt x="88762" y="52721"/>
                    <a:pt x="87553" y="52721"/>
                  </a:cubicBezTo>
                  <a:cubicBezTo>
                    <a:pt x="87329" y="52721"/>
                    <a:pt x="87105" y="52718"/>
                    <a:pt x="86881" y="52712"/>
                  </a:cubicBezTo>
                  <a:cubicBezTo>
                    <a:pt x="85453" y="52652"/>
                    <a:pt x="84045" y="52474"/>
                    <a:pt x="82677" y="52196"/>
                  </a:cubicBezTo>
                  <a:cubicBezTo>
                    <a:pt x="82003" y="52037"/>
                    <a:pt x="81348" y="51879"/>
                    <a:pt x="80694" y="51641"/>
                  </a:cubicBezTo>
                  <a:cubicBezTo>
                    <a:pt x="80040" y="51442"/>
                    <a:pt x="79385" y="51224"/>
                    <a:pt x="78731" y="51026"/>
                  </a:cubicBezTo>
                  <a:cubicBezTo>
                    <a:pt x="76093" y="50153"/>
                    <a:pt x="73515" y="49320"/>
                    <a:pt x="71016" y="48507"/>
                  </a:cubicBezTo>
                  <a:lnTo>
                    <a:pt x="71016" y="48507"/>
                  </a:lnTo>
                  <a:cubicBezTo>
                    <a:pt x="71730" y="51085"/>
                    <a:pt x="72424" y="53604"/>
                    <a:pt x="73118" y="56083"/>
                  </a:cubicBezTo>
                  <a:cubicBezTo>
                    <a:pt x="73198" y="56380"/>
                    <a:pt x="73277" y="56678"/>
                    <a:pt x="73356" y="56975"/>
                  </a:cubicBezTo>
                  <a:cubicBezTo>
                    <a:pt x="73456" y="57273"/>
                    <a:pt x="73495" y="57570"/>
                    <a:pt x="73535" y="57868"/>
                  </a:cubicBezTo>
                  <a:cubicBezTo>
                    <a:pt x="73614" y="58483"/>
                    <a:pt x="73654" y="59097"/>
                    <a:pt x="73634" y="59692"/>
                  </a:cubicBezTo>
                  <a:cubicBezTo>
                    <a:pt x="73614" y="60902"/>
                    <a:pt x="73456" y="62112"/>
                    <a:pt x="73178" y="63262"/>
                  </a:cubicBezTo>
                  <a:cubicBezTo>
                    <a:pt x="73118" y="63559"/>
                    <a:pt x="73039" y="63837"/>
                    <a:pt x="72960" y="64134"/>
                  </a:cubicBezTo>
                  <a:lnTo>
                    <a:pt x="72702" y="64967"/>
                  </a:lnTo>
                  <a:lnTo>
                    <a:pt x="72563" y="65384"/>
                  </a:lnTo>
                  <a:lnTo>
                    <a:pt x="72385" y="65800"/>
                  </a:lnTo>
                  <a:cubicBezTo>
                    <a:pt x="72285" y="66058"/>
                    <a:pt x="72166" y="66336"/>
                    <a:pt x="72067" y="66613"/>
                  </a:cubicBezTo>
                  <a:cubicBezTo>
                    <a:pt x="71948" y="66871"/>
                    <a:pt x="71810" y="67129"/>
                    <a:pt x="71691" y="67387"/>
                  </a:cubicBezTo>
                  <a:cubicBezTo>
                    <a:pt x="71552" y="67645"/>
                    <a:pt x="71433" y="67902"/>
                    <a:pt x="71294" y="68160"/>
                  </a:cubicBezTo>
                  <a:cubicBezTo>
                    <a:pt x="71135" y="68398"/>
                    <a:pt x="70996" y="68656"/>
                    <a:pt x="70858" y="68894"/>
                  </a:cubicBezTo>
                  <a:cubicBezTo>
                    <a:pt x="70699" y="69152"/>
                    <a:pt x="70580" y="69410"/>
                    <a:pt x="70401" y="69628"/>
                  </a:cubicBezTo>
                  <a:cubicBezTo>
                    <a:pt x="69152" y="71531"/>
                    <a:pt x="67724" y="73257"/>
                    <a:pt x="66039" y="74605"/>
                  </a:cubicBezTo>
                  <a:cubicBezTo>
                    <a:pt x="64353" y="75954"/>
                    <a:pt x="62509" y="76965"/>
                    <a:pt x="60605" y="77699"/>
                  </a:cubicBezTo>
                  <a:cubicBezTo>
                    <a:pt x="58721" y="78433"/>
                    <a:pt x="56797" y="78929"/>
                    <a:pt x="54913" y="79186"/>
                  </a:cubicBezTo>
                  <a:cubicBezTo>
                    <a:pt x="53981" y="79325"/>
                    <a:pt x="53049" y="79404"/>
                    <a:pt x="52137" y="79444"/>
                  </a:cubicBezTo>
                  <a:cubicBezTo>
                    <a:pt x="51681" y="79464"/>
                    <a:pt x="51225" y="79464"/>
                    <a:pt x="50788" y="79464"/>
                  </a:cubicBezTo>
                  <a:cubicBezTo>
                    <a:pt x="50332" y="79444"/>
                    <a:pt x="49896" y="79424"/>
                    <a:pt x="49440" y="79404"/>
                  </a:cubicBezTo>
                  <a:cubicBezTo>
                    <a:pt x="47635" y="79325"/>
                    <a:pt x="45910" y="79266"/>
                    <a:pt x="44264" y="79186"/>
                  </a:cubicBezTo>
                  <a:lnTo>
                    <a:pt x="44264" y="79186"/>
                  </a:lnTo>
                  <a:cubicBezTo>
                    <a:pt x="44422" y="80495"/>
                    <a:pt x="44561" y="81804"/>
                    <a:pt x="44720" y="83073"/>
                  </a:cubicBezTo>
                  <a:cubicBezTo>
                    <a:pt x="44779" y="83688"/>
                    <a:pt x="44859" y="84303"/>
                    <a:pt x="44918" y="84918"/>
                  </a:cubicBezTo>
                  <a:cubicBezTo>
                    <a:pt x="44978" y="85532"/>
                    <a:pt x="45037" y="86127"/>
                    <a:pt x="45057" y="86742"/>
                  </a:cubicBezTo>
                  <a:cubicBezTo>
                    <a:pt x="45196" y="89161"/>
                    <a:pt x="45196" y="91502"/>
                    <a:pt x="45097" y="93782"/>
                  </a:cubicBezTo>
                  <a:cubicBezTo>
                    <a:pt x="44898" y="98343"/>
                    <a:pt x="44303" y="102587"/>
                    <a:pt x="43371" y="106494"/>
                  </a:cubicBezTo>
                  <a:cubicBezTo>
                    <a:pt x="42439" y="110381"/>
                    <a:pt x="41170" y="113931"/>
                    <a:pt x="39584" y="117044"/>
                  </a:cubicBezTo>
                  <a:cubicBezTo>
                    <a:pt x="39405" y="117421"/>
                    <a:pt x="39187" y="117798"/>
                    <a:pt x="38969" y="118175"/>
                  </a:cubicBezTo>
                  <a:cubicBezTo>
                    <a:pt x="38870" y="118373"/>
                    <a:pt x="38770" y="118551"/>
                    <a:pt x="38671" y="118730"/>
                  </a:cubicBezTo>
                  <a:cubicBezTo>
                    <a:pt x="38572" y="118928"/>
                    <a:pt x="38453" y="119107"/>
                    <a:pt x="38354" y="119285"/>
                  </a:cubicBezTo>
                  <a:cubicBezTo>
                    <a:pt x="37918" y="119999"/>
                    <a:pt x="37422" y="120654"/>
                    <a:pt x="36926" y="121288"/>
                  </a:cubicBezTo>
                  <a:cubicBezTo>
                    <a:pt x="35875" y="122518"/>
                    <a:pt x="34725" y="123569"/>
                    <a:pt x="33515" y="124441"/>
                  </a:cubicBezTo>
                  <a:cubicBezTo>
                    <a:pt x="31096" y="126167"/>
                    <a:pt x="28537" y="127238"/>
                    <a:pt x="26138" y="127971"/>
                  </a:cubicBezTo>
                  <a:cubicBezTo>
                    <a:pt x="23738" y="128685"/>
                    <a:pt x="21497" y="129082"/>
                    <a:pt x="19475" y="129320"/>
                  </a:cubicBezTo>
                  <a:cubicBezTo>
                    <a:pt x="17341" y="129570"/>
                    <a:pt x="15442" y="129650"/>
                    <a:pt x="13776" y="129650"/>
                  </a:cubicBezTo>
                  <a:cubicBezTo>
                    <a:pt x="12266" y="129650"/>
                    <a:pt x="10948" y="129584"/>
                    <a:pt x="9817" y="129518"/>
                  </a:cubicBezTo>
                  <a:lnTo>
                    <a:pt x="9817" y="129478"/>
                  </a:lnTo>
                  <a:cubicBezTo>
                    <a:pt x="9638" y="129459"/>
                    <a:pt x="9480" y="129439"/>
                    <a:pt x="9380" y="129439"/>
                  </a:cubicBezTo>
                  <a:cubicBezTo>
                    <a:pt x="9177" y="129443"/>
                    <a:pt x="8977" y="129445"/>
                    <a:pt x="8781" y="129445"/>
                  </a:cubicBezTo>
                  <a:cubicBezTo>
                    <a:pt x="5469" y="129445"/>
                    <a:pt x="3274" y="128833"/>
                    <a:pt x="1963" y="128308"/>
                  </a:cubicBezTo>
                  <a:cubicBezTo>
                    <a:pt x="1269" y="128031"/>
                    <a:pt x="813" y="127773"/>
                    <a:pt x="516" y="127614"/>
                  </a:cubicBezTo>
                  <a:cubicBezTo>
                    <a:pt x="377" y="127515"/>
                    <a:pt x="258" y="127456"/>
                    <a:pt x="198" y="127416"/>
                  </a:cubicBezTo>
                  <a:cubicBezTo>
                    <a:pt x="139" y="127376"/>
                    <a:pt x="99" y="127356"/>
                    <a:pt x="99" y="127356"/>
                  </a:cubicBezTo>
                  <a:lnTo>
                    <a:pt x="99" y="127356"/>
                  </a:lnTo>
                  <a:cubicBezTo>
                    <a:pt x="99" y="127356"/>
                    <a:pt x="218" y="127456"/>
                    <a:pt x="496" y="127634"/>
                  </a:cubicBezTo>
                  <a:cubicBezTo>
                    <a:pt x="793" y="127793"/>
                    <a:pt x="1250" y="128051"/>
                    <a:pt x="1944" y="128348"/>
                  </a:cubicBezTo>
                  <a:cubicBezTo>
                    <a:pt x="2638" y="128626"/>
                    <a:pt x="3590" y="128923"/>
                    <a:pt x="4819" y="129161"/>
                  </a:cubicBezTo>
                  <a:cubicBezTo>
                    <a:pt x="5891" y="129372"/>
                    <a:pt x="7212" y="129505"/>
                    <a:pt x="8768" y="129505"/>
                  </a:cubicBezTo>
                  <a:cubicBezTo>
                    <a:pt x="8968" y="129505"/>
                    <a:pt x="9172" y="129503"/>
                    <a:pt x="9380" y="129498"/>
                  </a:cubicBezTo>
                  <a:cubicBezTo>
                    <a:pt x="9480" y="129518"/>
                    <a:pt x="9638" y="129538"/>
                    <a:pt x="9797" y="129558"/>
                  </a:cubicBezTo>
                  <a:cubicBezTo>
                    <a:pt x="11007" y="129677"/>
                    <a:pt x="12395" y="129736"/>
                    <a:pt x="14001" y="129736"/>
                  </a:cubicBezTo>
                  <a:cubicBezTo>
                    <a:pt x="15627" y="129736"/>
                    <a:pt x="17452" y="129657"/>
                    <a:pt x="19475" y="129419"/>
                  </a:cubicBezTo>
                  <a:cubicBezTo>
                    <a:pt x="21517" y="129181"/>
                    <a:pt x="23778" y="128804"/>
                    <a:pt x="26178" y="128070"/>
                  </a:cubicBezTo>
                  <a:cubicBezTo>
                    <a:pt x="28577" y="127356"/>
                    <a:pt x="31135" y="126286"/>
                    <a:pt x="33594" y="124540"/>
                  </a:cubicBezTo>
                  <a:cubicBezTo>
                    <a:pt x="34804" y="123668"/>
                    <a:pt x="35974" y="122617"/>
                    <a:pt x="37025" y="121367"/>
                  </a:cubicBezTo>
                  <a:cubicBezTo>
                    <a:pt x="37521" y="120733"/>
                    <a:pt x="38037" y="120078"/>
                    <a:pt x="38473" y="119364"/>
                  </a:cubicBezTo>
                  <a:cubicBezTo>
                    <a:pt x="38572" y="119166"/>
                    <a:pt x="38691" y="118988"/>
                    <a:pt x="38790" y="118809"/>
                  </a:cubicBezTo>
                  <a:cubicBezTo>
                    <a:pt x="38889" y="118631"/>
                    <a:pt x="38989" y="118432"/>
                    <a:pt x="39108" y="118254"/>
                  </a:cubicBezTo>
                  <a:cubicBezTo>
                    <a:pt x="39306" y="117877"/>
                    <a:pt x="39524" y="117500"/>
                    <a:pt x="39703" y="117104"/>
                  </a:cubicBezTo>
                  <a:cubicBezTo>
                    <a:pt x="41309" y="113990"/>
                    <a:pt x="42578" y="110440"/>
                    <a:pt x="43530" y="106534"/>
                  </a:cubicBezTo>
                  <a:cubicBezTo>
                    <a:pt x="44482" y="102607"/>
                    <a:pt x="45077" y="98343"/>
                    <a:pt x="45275" y="93782"/>
                  </a:cubicBezTo>
                  <a:cubicBezTo>
                    <a:pt x="45374" y="91502"/>
                    <a:pt x="45374" y="89142"/>
                    <a:pt x="45235" y="86722"/>
                  </a:cubicBezTo>
                  <a:cubicBezTo>
                    <a:pt x="45196" y="86127"/>
                    <a:pt x="45156" y="85513"/>
                    <a:pt x="45097" y="84898"/>
                  </a:cubicBezTo>
                  <a:cubicBezTo>
                    <a:pt x="45037" y="84283"/>
                    <a:pt x="44958" y="83668"/>
                    <a:pt x="44898" y="83053"/>
                  </a:cubicBezTo>
                  <a:cubicBezTo>
                    <a:pt x="44760" y="81844"/>
                    <a:pt x="44621" y="80614"/>
                    <a:pt x="44462" y="79385"/>
                  </a:cubicBezTo>
                  <a:lnTo>
                    <a:pt x="44462" y="79385"/>
                  </a:lnTo>
                  <a:cubicBezTo>
                    <a:pt x="46049" y="79444"/>
                    <a:pt x="47714" y="79523"/>
                    <a:pt x="49440" y="79603"/>
                  </a:cubicBezTo>
                  <a:cubicBezTo>
                    <a:pt x="49876" y="79623"/>
                    <a:pt x="50312" y="79642"/>
                    <a:pt x="50768" y="79662"/>
                  </a:cubicBezTo>
                  <a:cubicBezTo>
                    <a:pt x="50902" y="79668"/>
                    <a:pt x="51036" y="79671"/>
                    <a:pt x="51169" y="79671"/>
                  </a:cubicBezTo>
                  <a:cubicBezTo>
                    <a:pt x="51492" y="79671"/>
                    <a:pt x="51814" y="79656"/>
                    <a:pt x="52137" y="79642"/>
                  </a:cubicBezTo>
                  <a:cubicBezTo>
                    <a:pt x="53069" y="79603"/>
                    <a:pt x="54001" y="79523"/>
                    <a:pt x="54933" y="79385"/>
                  </a:cubicBezTo>
                  <a:cubicBezTo>
                    <a:pt x="56837" y="79127"/>
                    <a:pt x="58780" y="78631"/>
                    <a:pt x="60684" y="77897"/>
                  </a:cubicBezTo>
                  <a:cubicBezTo>
                    <a:pt x="62588" y="77144"/>
                    <a:pt x="64472" y="76132"/>
                    <a:pt x="66158" y="74764"/>
                  </a:cubicBezTo>
                  <a:cubicBezTo>
                    <a:pt x="67863" y="73396"/>
                    <a:pt x="69311" y="71650"/>
                    <a:pt x="70580" y="69747"/>
                  </a:cubicBezTo>
                  <a:cubicBezTo>
                    <a:pt x="70739" y="69509"/>
                    <a:pt x="70877" y="69251"/>
                    <a:pt x="71016" y="69013"/>
                  </a:cubicBezTo>
                  <a:cubicBezTo>
                    <a:pt x="71175" y="68755"/>
                    <a:pt x="71314" y="68517"/>
                    <a:pt x="71472" y="68259"/>
                  </a:cubicBezTo>
                  <a:cubicBezTo>
                    <a:pt x="71611" y="68021"/>
                    <a:pt x="71730" y="67744"/>
                    <a:pt x="71869" y="67486"/>
                  </a:cubicBezTo>
                  <a:cubicBezTo>
                    <a:pt x="71988" y="67228"/>
                    <a:pt x="72127" y="66970"/>
                    <a:pt x="72246" y="66693"/>
                  </a:cubicBezTo>
                  <a:cubicBezTo>
                    <a:pt x="72365" y="66415"/>
                    <a:pt x="72464" y="66157"/>
                    <a:pt x="72583" y="65880"/>
                  </a:cubicBezTo>
                  <a:lnTo>
                    <a:pt x="72742" y="65463"/>
                  </a:lnTo>
                  <a:lnTo>
                    <a:pt x="72880" y="65047"/>
                  </a:lnTo>
                  <a:cubicBezTo>
                    <a:pt x="72980" y="64749"/>
                    <a:pt x="73079" y="64472"/>
                    <a:pt x="73158" y="64194"/>
                  </a:cubicBezTo>
                  <a:cubicBezTo>
                    <a:pt x="73237" y="63896"/>
                    <a:pt x="73297" y="63599"/>
                    <a:pt x="73376" y="63321"/>
                  </a:cubicBezTo>
                  <a:cubicBezTo>
                    <a:pt x="74883" y="58582"/>
                    <a:pt x="72385" y="53406"/>
                    <a:pt x="71334" y="48845"/>
                  </a:cubicBezTo>
                  <a:lnTo>
                    <a:pt x="71334" y="48845"/>
                  </a:lnTo>
                  <a:cubicBezTo>
                    <a:pt x="73693" y="49618"/>
                    <a:pt x="76133" y="50411"/>
                    <a:pt x="78651" y="51224"/>
                  </a:cubicBezTo>
                  <a:cubicBezTo>
                    <a:pt x="79306" y="51442"/>
                    <a:pt x="79960" y="51661"/>
                    <a:pt x="80615" y="51859"/>
                  </a:cubicBezTo>
                  <a:cubicBezTo>
                    <a:pt x="81249" y="52097"/>
                    <a:pt x="81943" y="52256"/>
                    <a:pt x="82618" y="52414"/>
                  </a:cubicBezTo>
                  <a:cubicBezTo>
                    <a:pt x="83986" y="52692"/>
                    <a:pt x="85414" y="52890"/>
                    <a:pt x="86862" y="52930"/>
                  </a:cubicBezTo>
                  <a:cubicBezTo>
                    <a:pt x="87088" y="52936"/>
                    <a:pt x="87315" y="52939"/>
                    <a:pt x="87544" y="52939"/>
                  </a:cubicBezTo>
                  <a:cubicBezTo>
                    <a:pt x="88759" y="52939"/>
                    <a:pt x="90006" y="52846"/>
                    <a:pt x="91224" y="52612"/>
                  </a:cubicBezTo>
                  <a:cubicBezTo>
                    <a:pt x="92692" y="52315"/>
                    <a:pt x="94140" y="51839"/>
                    <a:pt x="95468" y="51105"/>
                  </a:cubicBezTo>
                  <a:cubicBezTo>
                    <a:pt x="96143" y="50728"/>
                    <a:pt x="96797" y="50312"/>
                    <a:pt x="97392" y="49816"/>
                  </a:cubicBezTo>
                  <a:cubicBezTo>
                    <a:pt x="97987" y="49340"/>
                    <a:pt x="98582" y="48825"/>
                    <a:pt x="99097" y="48230"/>
                  </a:cubicBezTo>
                  <a:cubicBezTo>
                    <a:pt x="100149" y="47060"/>
                    <a:pt x="100962" y="45672"/>
                    <a:pt x="101576" y="44184"/>
                  </a:cubicBezTo>
                  <a:cubicBezTo>
                    <a:pt x="102191" y="42697"/>
                    <a:pt x="102667" y="41150"/>
                    <a:pt x="103183" y="39603"/>
                  </a:cubicBezTo>
                  <a:cubicBezTo>
                    <a:pt x="103718" y="38076"/>
                    <a:pt x="104293" y="36529"/>
                    <a:pt x="105067" y="35042"/>
                  </a:cubicBezTo>
                  <a:cubicBezTo>
                    <a:pt x="106574" y="32067"/>
                    <a:pt x="108854" y="29430"/>
                    <a:pt x="111611" y="27308"/>
                  </a:cubicBezTo>
                  <a:cubicBezTo>
                    <a:pt x="114368" y="25166"/>
                    <a:pt x="117600" y="23540"/>
                    <a:pt x="121051" y="22350"/>
                  </a:cubicBezTo>
                  <a:cubicBezTo>
                    <a:pt x="124501" y="21180"/>
                    <a:pt x="128170" y="20426"/>
                    <a:pt x="131958" y="19970"/>
                  </a:cubicBezTo>
                  <a:cubicBezTo>
                    <a:pt x="138308" y="19204"/>
                    <a:pt x="144953" y="19179"/>
                    <a:pt x="151809" y="19179"/>
                  </a:cubicBezTo>
                  <a:cubicBezTo>
                    <a:pt x="152272" y="19179"/>
                    <a:pt x="152736" y="19179"/>
                    <a:pt x="153202" y="19179"/>
                  </a:cubicBezTo>
                  <a:cubicBezTo>
                    <a:pt x="154043" y="19179"/>
                    <a:pt x="154888" y="19179"/>
                    <a:pt x="155736" y="19177"/>
                  </a:cubicBezTo>
                  <a:cubicBezTo>
                    <a:pt x="159841" y="19197"/>
                    <a:pt x="164045" y="19256"/>
                    <a:pt x="168309" y="19593"/>
                  </a:cubicBezTo>
                  <a:cubicBezTo>
                    <a:pt x="172573" y="19931"/>
                    <a:pt x="176896" y="20525"/>
                    <a:pt x="181160" y="21735"/>
                  </a:cubicBezTo>
                  <a:cubicBezTo>
                    <a:pt x="183262" y="22370"/>
                    <a:pt x="185364" y="23123"/>
                    <a:pt x="187387" y="24135"/>
                  </a:cubicBezTo>
                  <a:lnTo>
                    <a:pt x="188140" y="24512"/>
                  </a:lnTo>
                  <a:cubicBezTo>
                    <a:pt x="188378" y="24650"/>
                    <a:pt x="188616" y="24789"/>
                    <a:pt x="188874" y="24928"/>
                  </a:cubicBezTo>
                  <a:cubicBezTo>
                    <a:pt x="189370" y="25186"/>
                    <a:pt x="189846" y="25483"/>
                    <a:pt x="190322" y="25781"/>
                  </a:cubicBezTo>
                  <a:cubicBezTo>
                    <a:pt x="191274" y="26396"/>
                    <a:pt x="192226" y="27050"/>
                    <a:pt x="193098" y="27784"/>
                  </a:cubicBezTo>
                  <a:cubicBezTo>
                    <a:pt x="193534" y="28121"/>
                    <a:pt x="193951" y="28517"/>
                    <a:pt x="194387" y="28894"/>
                  </a:cubicBezTo>
                  <a:cubicBezTo>
                    <a:pt x="194804" y="29291"/>
                    <a:pt x="195220" y="29688"/>
                    <a:pt x="195597" y="30124"/>
                  </a:cubicBezTo>
                  <a:cubicBezTo>
                    <a:pt x="196390" y="30957"/>
                    <a:pt x="197124" y="31849"/>
                    <a:pt x="197758" y="32821"/>
                  </a:cubicBezTo>
                  <a:cubicBezTo>
                    <a:pt x="199047" y="34744"/>
                    <a:pt x="199999" y="36906"/>
                    <a:pt x="200773" y="39127"/>
                  </a:cubicBezTo>
                  <a:cubicBezTo>
                    <a:pt x="201169" y="40238"/>
                    <a:pt x="201526" y="41368"/>
                    <a:pt x="201923" y="42499"/>
                  </a:cubicBezTo>
                  <a:cubicBezTo>
                    <a:pt x="202320" y="43629"/>
                    <a:pt x="202756" y="44759"/>
                    <a:pt x="203331" y="45830"/>
                  </a:cubicBezTo>
                  <a:cubicBezTo>
                    <a:pt x="203926" y="46901"/>
                    <a:pt x="204660" y="47893"/>
                    <a:pt x="205513" y="48765"/>
                  </a:cubicBezTo>
                  <a:cubicBezTo>
                    <a:pt x="205750" y="48964"/>
                    <a:pt x="205949" y="49182"/>
                    <a:pt x="206187" y="49380"/>
                  </a:cubicBezTo>
                  <a:lnTo>
                    <a:pt x="206544" y="49677"/>
                  </a:lnTo>
                  <a:lnTo>
                    <a:pt x="206901" y="49975"/>
                  </a:lnTo>
                  <a:cubicBezTo>
                    <a:pt x="207396" y="50352"/>
                    <a:pt x="207912" y="50689"/>
                    <a:pt x="208448" y="50986"/>
                  </a:cubicBezTo>
                  <a:cubicBezTo>
                    <a:pt x="210589" y="52236"/>
                    <a:pt x="213088" y="52831"/>
                    <a:pt x="215567" y="52950"/>
                  </a:cubicBezTo>
                  <a:cubicBezTo>
                    <a:pt x="215886" y="52965"/>
                    <a:pt x="216205" y="52972"/>
                    <a:pt x="216524" y="52972"/>
                  </a:cubicBezTo>
                  <a:cubicBezTo>
                    <a:pt x="217455" y="52972"/>
                    <a:pt x="218385" y="52909"/>
                    <a:pt x="219315" y="52791"/>
                  </a:cubicBezTo>
                  <a:cubicBezTo>
                    <a:pt x="219950" y="52731"/>
                    <a:pt x="220565" y="52632"/>
                    <a:pt x="221179" y="52513"/>
                  </a:cubicBezTo>
                  <a:cubicBezTo>
                    <a:pt x="221497" y="52454"/>
                    <a:pt x="221814" y="52374"/>
                    <a:pt x="222111" y="52315"/>
                  </a:cubicBezTo>
                  <a:lnTo>
                    <a:pt x="222567" y="52196"/>
                  </a:lnTo>
                  <a:lnTo>
                    <a:pt x="222805" y="52137"/>
                  </a:lnTo>
                  <a:lnTo>
                    <a:pt x="222924" y="52097"/>
                  </a:lnTo>
                  <a:lnTo>
                    <a:pt x="222984" y="52077"/>
                  </a:lnTo>
                  <a:cubicBezTo>
                    <a:pt x="223004" y="52077"/>
                    <a:pt x="223004" y="52077"/>
                    <a:pt x="222984" y="52057"/>
                  </a:cubicBezTo>
                  <a:lnTo>
                    <a:pt x="223043" y="52057"/>
                  </a:lnTo>
                  <a:cubicBezTo>
                    <a:pt x="224868" y="51442"/>
                    <a:pt x="228715" y="50173"/>
                    <a:pt x="232602" y="48864"/>
                  </a:cubicBezTo>
                  <a:lnTo>
                    <a:pt x="232602" y="48864"/>
                  </a:lnTo>
                  <a:cubicBezTo>
                    <a:pt x="232285" y="50094"/>
                    <a:pt x="231948" y="51442"/>
                    <a:pt x="231571" y="52910"/>
                  </a:cubicBezTo>
                  <a:cubicBezTo>
                    <a:pt x="231373" y="53683"/>
                    <a:pt x="231174" y="54496"/>
                    <a:pt x="230956" y="55349"/>
                  </a:cubicBezTo>
                  <a:cubicBezTo>
                    <a:pt x="230857" y="55766"/>
                    <a:pt x="230738" y="56182"/>
                    <a:pt x="230639" y="56618"/>
                  </a:cubicBezTo>
                  <a:cubicBezTo>
                    <a:pt x="230579" y="56837"/>
                    <a:pt x="230520" y="57055"/>
                    <a:pt x="230480" y="57293"/>
                  </a:cubicBezTo>
                  <a:cubicBezTo>
                    <a:pt x="230421" y="57511"/>
                    <a:pt x="230401" y="57749"/>
                    <a:pt x="230361" y="57987"/>
                  </a:cubicBezTo>
                  <a:cubicBezTo>
                    <a:pt x="230262" y="58899"/>
                    <a:pt x="230262" y="59871"/>
                    <a:pt x="230341" y="60862"/>
                  </a:cubicBezTo>
                  <a:cubicBezTo>
                    <a:pt x="230401" y="61358"/>
                    <a:pt x="230441" y="61854"/>
                    <a:pt x="230540" y="62350"/>
                  </a:cubicBezTo>
                  <a:cubicBezTo>
                    <a:pt x="230579" y="62588"/>
                    <a:pt x="230619" y="62845"/>
                    <a:pt x="230678" y="63083"/>
                  </a:cubicBezTo>
                  <a:cubicBezTo>
                    <a:pt x="230738" y="63341"/>
                    <a:pt x="230797" y="63599"/>
                    <a:pt x="230877" y="63837"/>
                  </a:cubicBezTo>
                  <a:cubicBezTo>
                    <a:pt x="231392" y="65840"/>
                    <a:pt x="232305" y="67843"/>
                    <a:pt x="233514" y="69727"/>
                  </a:cubicBezTo>
                  <a:cubicBezTo>
                    <a:pt x="233832" y="70183"/>
                    <a:pt x="234149" y="70659"/>
                    <a:pt x="234486" y="71115"/>
                  </a:cubicBezTo>
                  <a:cubicBezTo>
                    <a:pt x="234843" y="71571"/>
                    <a:pt x="235200" y="72007"/>
                    <a:pt x="235577" y="72464"/>
                  </a:cubicBezTo>
                  <a:cubicBezTo>
                    <a:pt x="235954" y="72900"/>
                    <a:pt x="236370" y="73316"/>
                    <a:pt x="236767" y="73733"/>
                  </a:cubicBezTo>
                  <a:cubicBezTo>
                    <a:pt x="236985" y="73931"/>
                    <a:pt x="237223" y="74129"/>
                    <a:pt x="237441" y="74328"/>
                  </a:cubicBezTo>
                  <a:cubicBezTo>
                    <a:pt x="237659" y="74526"/>
                    <a:pt x="237877" y="74744"/>
                    <a:pt x="238115" y="74903"/>
                  </a:cubicBezTo>
                  <a:cubicBezTo>
                    <a:pt x="238591" y="75260"/>
                    <a:pt x="239067" y="75656"/>
                    <a:pt x="239583" y="75954"/>
                  </a:cubicBezTo>
                  <a:cubicBezTo>
                    <a:pt x="239841" y="76113"/>
                    <a:pt x="240098" y="76271"/>
                    <a:pt x="240356" y="76450"/>
                  </a:cubicBezTo>
                  <a:cubicBezTo>
                    <a:pt x="240614" y="76588"/>
                    <a:pt x="240892" y="76727"/>
                    <a:pt x="241169" y="76886"/>
                  </a:cubicBezTo>
                  <a:cubicBezTo>
                    <a:pt x="241685" y="77183"/>
                    <a:pt x="242260" y="77421"/>
                    <a:pt x="242835" y="77679"/>
                  </a:cubicBezTo>
                  <a:cubicBezTo>
                    <a:pt x="243113" y="77798"/>
                    <a:pt x="243410" y="77917"/>
                    <a:pt x="243688" y="78016"/>
                  </a:cubicBezTo>
                  <a:cubicBezTo>
                    <a:pt x="243985" y="78135"/>
                    <a:pt x="244263" y="78254"/>
                    <a:pt x="244580" y="78334"/>
                  </a:cubicBezTo>
                  <a:cubicBezTo>
                    <a:pt x="246940" y="79127"/>
                    <a:pt x="249479" y="79583"/>
                    <a:pt x="252057" y="79702"/>
                  </a:cubicBezTo>
                  <a:lnTo>
                    <a:pt x="253028" y="79702"/>
                  </a:lnTo>
                  <a:cubicBezTo>
                    <a:pt x="253346" y="79702"/>
                    <a:pt x="253663" y="79682"/>
                    <a:pt x="254000" y="79662"/>
                  </a:cubicBezTo>
                  <a:cubicBezTo>
                    <a:pt x="254635" y="79623"/>
                    <a:pt x="255289" y="79603"/>
                    <a:pt x="255944" y="79563"/>
                  </a:cubicBezTo>
                  <a:cubicBezTo>
                    <a:pt x="257173" y="79504"/>
                    <a:pt x="258423" y="79424"/>
                    <a:pt x="259672" y="79365"/>
                  </a:cubicBezTo>
                  <a:lnTo>
                    <a:pt x="259672" y="79365"/>
                  </a:lnTo>
                  <a:cubicBezTo>
                    <a:pt x="259533" y="80456"/>
                    <a:pt x="259394" y="81586"/>
                    <a:pt x="259255" y="82756"/>
                  </a:cubicBezTo>
                  <a:cubicBezTo>
                    <a:pt x="259176" y="83391"/>
                    <a:pt x="259097" y="84025"/>
                    <a:pt x="259018" y="84660"/>
                  </a:cubicBezTo>
                  <a:cubicBezTo>
                    <a:pt x="258958" y="85314"/>
                    <a:pt x="258918" y="85988"/>
                    <a:pt x="258879" y="86663"/>
                  </a:cubicBezTo>
                  <a:cubicBezTo>
                    <a:pt x="258720" y="89360"/>
                    <a:pt x="258720" y="92275"/>
                    <a:pt x="258918" y="95349"/>
                  </a:cubicBezTo>
                  <a:cubicBezTo>
                    <a:pt x="259117" y="98423"/>
                    <a:pt x="259513" y="101655"/>
                    <a:pt x="260207" y="104987"/>
                  </a:cubicBezTo>
                  <a:cubicBezTo>
                    <a:pt x="260921" y="108318"/>
                    <a:pt x="261933" y="111729"/>
                    <a:pt x="263420" y="115101"/>
                  </a:cubicBezTo>
                  <a:cubicBezTo>
                    <a:pt x="263797" y="115954"/>
                    <a:pt x="264213" y="116786"/>
                    <a:pt x="264630" y="117619"/>
                  </a:cubicBezTo>
                  <a:cubicBezTo>
                    <a:pt x="264868" y="118036"/>
                    <a:pt x="265086" y="118452"/>
                    <a:pt x="265304" y="118869"/>
                  </a:cubicBezTo>
                  <a:cubicBezTo>
                    <a:pt x="265423" y="119067"/>
                    <a:pt x="265562" y="119265"/>
                    <a:pt x="265681" y="119464"/>
                  </a:cubicBezTo>
                  <a:cubicBezTo>
                    <a:pt x="265800" y="119682"/>
                    <a:pt x="265939" y="119880"/>
                    <a:pt x="266077" y="120078"/>
                  </a:cubicBezTo>
                  <a:cubicBezTo>
                    <a:pt x="267148" y="121645"/>
                    <a:pt x="268497" y="123073"/>
                    <a:pt x="270064" y="124263"/>
                  </a:cubicBezTo>
                  <a:cubicBezTo>
                    <a:pt x="270857" y="124878"/>
                    <a:pt x="271690" y="125393"/>
                    <a:pt x="272562" y="125889"/>
                  </a:cubicBezTo>
                  <a:cubicBezTo>
                    <a:pt x="273415" y="126385"/>
                    <a:pt x="274327" y="126821"/>
                    <a:pt x="275259" y="127198"/>
                  </a:cubicBezTo>
                  <a:cubicBezTo>
                    <a:pt x="277124" y="127971"/>
                    <a:pt x="279087" y="128527"/>
                    <a:pt x="281090" y="128943"/>
                  </a:cubicBezTo>
                  <a:cubicBezTo>
                    <a:pt x="283113" y="129359"/>
                    <a:pt x="285175" y="129617"/>
                    <a:pt x="287257" y="129736"/>
                  </a:cubicBezTo>
                  <a:cubicBezTo>
                    <a:pt x="288299" y="129806"/>
                    <a:pt x="289350" y="129840"/>
                    <a:pt x="290406" y="129840"/>
                  </a:cubicBezTo>
                  <a:cubicBezTo>
                    <a:pt x="291462" y="129840"/>
                    <a:pt x="292523" y="129806"/>
                    <a:pt x="293584" y="129736"/>
                  </a:cubicBezTo>
                  <a:cubicBezTo>
                    <a:pt x="295706" y="129538"/>
                    <a:pt x="297827" y="129240"/>
                    <a:pt x="299930" y="128804"/>
                  </a:cubicBezTo>
                  <a:cubicBezTo>
                    <a:pt x="300981" y="128566"/>
                    <a:pt x="302032" y="128308"/>
                    <a:pt x="303063" y="128011"/>
                  </a:cubicBezTo>
                  <a:cubicBezTo>
                    <a:pt x="303598" y="127872"/>
                    <a:pt x="304114" y="127713"/>
                    <a:pt x="304630" y="127535"/>
                  </a:cubicBezTo>
                  <a:cubicBezTo>
                    <a:pt x="304887" y="127456"/>
                    <a:pt x="305145" y="127356"/>
                    <a:pt x="305403" y="127277"/>
                  </a:cubicBezTo>
                  <a:lnTo>
                    <a:pt x="305780" y="127119"/>
                  </a:lnTo>
                  <a:lnTo>
                    <a:pt x="306256" y="126940"/>
                  </a:lnTo>
                  <a:lnTo>
                    <a:pt x="306256" y="79206"/>
                  </a:lnTo>
                  <a:lnTo>
                    <a:pt x="3062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2"/>
            <p:cNvSpPr/>
            <p:nvPr/>
          </p:nvSpPr>
          <p:spPr>
            <a:xfrm>
              <a:off x="-153050" y="420950"/>
              <a:ext cx="7938000" cy="3472800"/>
            </a:xfrm>
            <a:custGeom>
              <a:rect b="b" l="l" r="r" t="t"/>
              <a:pathLst>
                <a:path extrusionOk="0" h="138912" w="317520">
                  <a:moveTo>
                    <a:pt x="317520" y="1"/>
                  </a:moveTo>
                  <a:cubicBezTo>
                    <a:pt x="166603" y="1"/>
                    <a:pt x="61814" y="21"/>
                    <a:pt x="0" y="21"/>
                  </a:cubicBezTo>
                  <a:cubicBezTo>
                    <a:pt x="20" y="58761"/>
                    <a:pt x="40" y="96103"/>
                    <a:pt x="40" y="118770"/>
                  </a:cubicBezTo>
                  <a:cubicBezTo>
                    <a:pt x="60" y="124442"/>
                    <a:pt x="60" y="129182"/>
                    <a:pt x="60" y="133108"/>
                  </a:cubicBezTo>
                  <a:lnTo>
                    <a:pt x="60" y="133485"/>
                  </a:lnTo>
                  <a:lnTo>
                    <a:pt x="60" y="133584"/>
                  </a:lnTo>
                  <a:lnTo>
                    <a:pt x="60" y="133644"/>
                  </a:lnTo>
                  <a:cubicBezTo>
                    <a:pt x="60" y="133663"/>
                    <a:pt x="79" y="133663"/>
                    <a:pt x="99" y="133683"/>
                  </a:cubicBezTo>
                  <a:cubicBezTo>
                    <a:pt x="139" y="133743"/>
                    <a:pt x="179" y="133782"/>
                    <a:pt x="218" y="133822"/>
                  </a:cubicBezTo>
                  <a:cubicBezTo>
                    <a:pt x="377" y="134001"/>
                    <a:pt x="555" y="134179"/>
                    <a:pt x="714" y="134338"/>
                  </a:cubicBezTo>
                  <a:cubicBezTo>
                    <a:pt x="1071" y="134655"/>
                    <a:pt x="1428" y="134933"/>
                    <a:pt x="1785" y="135190"/>
                  </a:cubicBezTo>
                  <a:cubicBezTo>
                    <a:pt x="2499" y="135706"/>
                    <a:pt x="3233" y="136123"/>
                    <a:pt x="3947" y="136460"/>
                  </a:cubicBezTo>
                  <a:cubicBezTo>
                    <a:pt x="5355" y="137154"/>
                    <a:pt x="6703" y="137550"/>
                    <a:pt x="7873" y="137848"/>
                  </a:cubicBezTo>
                  <a:cubicBezTo>
                    <a:pt x="10213" y="138403"/>
                    <a:pt x="11939" y="138482"/>
                    <a:pt x="13029" y="138542"/>
                  </a:cubicBezTo>
                  <a:cubicBezTo>
                    <a:pt x="13399" y="138555"/>
                    <a:pt x="13701" y="138560"/>
                    <a:pt x="13939" y="138560"/>
                  </a:cubicBezTo>
                  <a:cubicBezTo>
                    <a:pt x="14415" y="138560"/>
                    <a:pt x="14636" y="138542"/>
                    <a:pt x="14636" y="138542"/>
                  </a:cubicBezTo>
                  <a:lnTo>
                    <a:pt x="14259" y="138542"/>
                  </a:lnTo>
                  <a:cubicBezTo>
                    <a:pt x="13981" y="138542"/>
                    <a:pt x="13585" y="138542"/>
                    <a:pt x="13049" y="138502"/>
                  </a:cubicBezTo>
                  <a:cubicBezTo>
                    <a:pt x="11939" y="138443"/>
                    <a:pt x="10233" y="138363"/>
                    <a:pt x="7893" y="137788"/>
                  </a:cubicBezTo>
                  <a:cubicBezTo>
                    <a:pt x="6723" y="137491"/>
                    <a:pt x="5394" y="137094"/>
                    <a:pt x="3986" y="136400"/>
                  </a:cubicBezTo>
                  <a:cubicBezTo>
                    <a:pt x="3272" y="136043"/>
                    <a:pt x="2558" y="135647"/>
                    <a:pt x="1844" y="135131"/>
                  </a:cubicBezTo>
                  <a:cubicBezTo>
                    <a:pt x="1487" y="134873"/>
                    <a:pt x="1130" y="134576"/>
                    <a:pt x="793" y="134278"/>
                  </a:cubicBezTo>
                  <a:cubicBezTo>
                    <a:pt x="615" y="134100"/>
                    <a:pt x="436" y="133941"/>
                    <a:pt x="298" y="133763"/>
                  </a:cubicBezTo>
                  <a:cubicBezTo>
                    <a:pt x="258" y="133723"/>
                    <a:pt x="218" y="133683"/>
                    <a:pt x="179" y="133644"/>
                  </a:cubicBezTo>
                  <a:cubicBezTo>
                    <a:pt x="159" y="133624"/>
                    <a:pt x="159" y="133604"/>
                    <a:pt x="159" y="133584"/>
                  </a:cubicBezTo>
                  <a:lnTo>
                    <a:pt x="159" y="133485"/>
                  </a:lnTo>
                  <a:lnTo>
                    <a:pt x="159" y="133128"/>
                  </a:lnTo>
                  <a:cubicBezTo>
                    <a:pt x="159" y="129182"/>
                    <a:pt x="179" y="124442"/>
                    <a:pt x="179" y="118790"/>
                  </a:cubicBezTo>
                  <a:cubicBezTo>
                    <a:pt x="179" y="96163"/>
                    <a:pt x="198" y="58880"/>
                    <a:pt x="218" y="259"/>
                  </a:cubicBezTo>
                  <a:cubicBezTo>
                    <a:pt x="61953" y="259"/>
                    <a:pt x="166564" y="278"/>
                    <a:pt x="317222" y="298"/>
                  </a:cubicBezTo>
                  <a:lnTo>
                    <a:pt x="317222" y="53446"/>
                  </a:lnTo>
                  <a:lnTo>
                    <a:pt x="317222" y="101795"/>
                  </a:lnTo>
                  <a:lnTo>
                    <a:pt x="317222" y="124839"/>
                  </a:lnTo>
                  <a:lnTo>
                    <a:pt x="317222" y="130471"/>
                  </a:lnTo>
                  <a:lnTo>
                    <a:pt x="317222" y="133267"/>
                  </a:lnTo>
                  <a:lnTo>
                    <a:pt x="317222" y="133921"/>
                  </a:lnTo>
                  <a:lnTo>
                    <a:pt x="317163" y="133941"/>
                  </a:lnTo>
                  <a:lnTo>
                    <a:pt x="317024" y="134020"/>
                  </a:lnTo>
                  <a:lnTo>
                    <a:pt x="316707" y="134199"/>
                  </a:lnTo>
                  <a:cubicBezTo>
                    <a:pt x="316310" y="134397"/>
                    <a:pt x="315894" y="134596"/>
                    <a:pt x="315457" y="134774"/>
                  </a:cubicBezTo>
                  <a:cubicBezTo>
                    <a:pt x="313772" y="135528"/>
                    <a:pt x="312027" y="136123"/>
                    <a:pt x="310262" y="136618"/>
                  </a:cubicBezTo>
                  <a:cubicBezTo>
                    <a:pt x="308497" y="137114"/>
                    <a:pt x="306712" y="137511"/>
                    <a:pt x="304927" y="137828"/>
                  </a:cubicBezTo>
                  <a:cubicBezTo>
                    <a:pt x="303122" y="138126"/>
                    <a:pt x="301318" y="138383"/>
                    <a:pt x="299533" y="138502"/>
                  </a:cubicBezTo>
                  <a:cubicBezTo>
                    <a:pt x="298376" y="138579"/>
                    <a:pt x="297227" y="138614"/>
                    <a:pt x="296081" y="138614"/>
                  </a:cubicBezTo>
                  <a:cubicBezTo>
                    <a:pt x="295440" y="138614"/>
                    <a:pt x="294799" y="138603"/>
                    <a:pt x="294159" y="138582"/>
                  </a:cubicBezTo>
                  <a:cubicBezTo>
                    <a:pt x="290589" y="138463"/>
                    <a:pt x="287059" y="138026"/>
                    <a:pt x="283648" y="137193"/>
                  </a:cubicBezTo>
                  <a:cubicBezTo>
                    <a:pt x="282795" y="136955"/>
                    <a:pt x="281942" y="136757"/>
                    <a:pt x="281129" y="136480"/>
                  </a:cubicBezTo>
                  <a:cubicBezTo>
                    <a:pt x="280713" y="136341"/>
                    <a:pt x="280296" y="136202"/>
                    <a:pt x="279880" y="136063"/>
                  </a:cubicBezTo>
                  <a:cubicBezTo>
                    <a:pt x="279483" y="135904"/>
                    <a:pt x="279067" y="135766"/>
                    <a:pt x="278670" y="135607"/>
                  </a:cubicBezTo>
                  <a:cubicBezTo>
                    <a:pt x="277064" y="134953"/>
                    <a:pt x="275497" y="134199"/>
                    <a:pt x="274050" y="133287"/>
                  </a:cubicBezTo>
                  <a:cubicBezTo>
                    <a:pt x="271134" y="131482"/>
                    <a:pt x="268596" y="129102"/>
                    <a:pt x="266771" y="126266"/>
                  </a:cubicBezTo>
                  <a:cubicBezTo>
                    <a:pt x="265006" y="123391"/>
                    <a:pt x="263598" y="120337"/>
                    <a:pt x="262508" y="117204"/>
                  </a:cubicBezTo>
                  <a:cubicBezTo>
                    <a:pt x="261417" y="114090"/>
                    <a:pt x="260644" y="110877"/>
                    <a:pt x="260088" y="107685"/>
                  </a:cubicBezTo>
                  <a:cubicBezTo>
                    <a:pt x="259553" y="104472"/>
                    <a:pt x="259216" y="101259"/>
                    <a:pt x="259117" y="98086"/>
                  </a:cubicBezTo>
                  <a:cubicBezTo>
                    <a:pt x="259057" y="96500"/>
                    <a:pt x="259037" y="94913"/>
                    <a:pt x="259077" y="93327"/>
                  </a:cubicBezTo>
                  <a:cubicBezTo>
                    <a:pt x="259097" y="92553"/>
                    <a:pt x="259117" y="91760"/>
                    <a:pt x="259176" y="90987"/>
                  </a:cubicBezTo>
                  <a:cubicBezTo>
                    <a:pt x="259196" y="90590"/>
                    <a:pt x="259216" y="90193"/>
                    <a:pt x="259255" y="89817"/>
                  </a:cubicBezTo>
                  <a:lnTo>
                    <a:pt x="259315" y="89222"/>
                  </a:lnTo>
                  <a:lnTo>
                    <a:pt x="259335" y="88924"/>
                  </a:lnTo>
                  <a:lnTo>
                    <a:pt x="259394" y="88488"/>
                  </a:lnTo>
                  <a:lnTo>
                    <a:pt x="258839" y="88488"/>
                  </a:lnTo>
                  <a:lnTo>
                    <a:pt x="258482" y="88508"/>
                  </a:lnTo>
                  <a:cubicBezTo>
                    <a:pt x="258224" y="88508"/>
                    <a:pt x="257966" y="88488"/>
                    <a:pt x="257728" y="88488"/>
                  </a:cubicBezTo>
                  <a:cubicBezTo>
                    <a:pt x="257233" y="88468"/>
                    <a:pt x="256737" y="88448"/>
                    <a:pt x="256241" y="88409"/>
                  </a:cubicBezTo>
                  <a:cubicBezTo>
                    <a:pt x="255249" y="88329"/>
                    <a:pt x="254258" y="88210"/>
                    <a:pt x="253286" y="88052"/>
                  </a:cubicBezTo>
                  <a:cubicBezTo>
                    <a:pt x="251343" y="87734"/>
                    <a:pt x="249439" y="87238"/>
                    <a:pt x="247595" y="86604"/>
                  </a:cubicBezTo>
                  <a:cubicBezTo>
                    <a:pt x="243926" y="85315"/>
                    <a:pt x="240574" y="83292"/>
                    <a:pt x="237917" y="80595"/>
                  </a:cubicBezTo>
                  <a:cubicBezTo>
                    <a:pt x="235319" y="77878"/>
                    <a:pt x="233197" y="74725"/>
                    <a:pt x="231948" y="71294"/>
                  </a:cubicBezTo>
                  <a:cubicBezTo>
                    <a:pt x="231313" y="69569"/>
                    <a:pt x="230877" y="67804"/>
                    <a:pt x="230698" y="65999"/>
                  </a:cubicBezTo>
                  <a:cubicBezTo>
                    <a:pt x="230659" y="65563"/>
                    <a:pt x="230619" y="65107"/>
                    <a:pt x="230599" y="64651"/>
                  </a:cubicBezTo>
                  <a:cubicBezTo>
                    <a:pt x="230599" y="64433"/>
                    <a:pt x="230599" y="64214"/>
                    <a:pt x="230599" y="63996"/>
                  </a:cubicBezTo>
                  <a:lnTo>
                    <a:pt x="230599" y="63322"/>
                  </a:lnTo>
                  <a:cubicBezTo>
                    <a:pt x="230619" y="63104"/>
                    <a:pt x="230639" y="62866"/>
                    <a:pt x="230639" y="62648"/>
                  </a:cubicBezTo>
                  <a:cubicBezTo>
                    <a:pt x="230659" y="62430"/>
                    <a:pt x="230678" y="62211"/>
                    <a:pt x="230718" y="61993"/>
                  </a:cubicBezTo>
                  <a:cubicBezTo>
                    <a:pt x="230738" y="61775"/>
                    <a:pt x="230758" y="61537"/>
                    <a:pt x="230817" y="61339"/>
                  </a:cubicBezTo>
                  <a:cubicBezTo>
                    <a:pt x="230837" y="61220"/>
                    <a:pt x="230837" y="61121"/>
                    <a:pt x="230877" y="61002"/>
                  </a:cubicBezTo>
                  <a:lnTo>
                    <a:pt x="230916" y="60764"/>
                  </a:lnTo>
                  <a:lnTo>
                    <a:pt x="230996" y="60446"/>
                  </a:lnTo>
                  <a:lnTo>
                    <a:pt x="230559" y="60585"/>
                  </a:lnTo>
                  <a:lnTo>
                    <a:pt x="230321" y="60645"/>
                  </a:lnTo>
                  <a:lnTo>
                    <a:pt x="229885" y="60764"/>
                  </a:lnTo>
                  <a:cubicBezTo>
                    <a:pt x="229588" y="60843"/>
                    <a:pt x="229290" y="60922"/>
                    <a:pt x="228973" y="60982"/>
                  </a:cubicBezTo>
                  <a:cubicBezTo>
                    <a:pt x="228378" y="61121"/>
                    <a:pt x="227783" y="61240"/>
                    <a:pt x="227168" y="61339"/>
                  </a:cubicBezTo>
                  <a:cubicBezTo>
                    <a:pt x="225959" y="61537"/>
                    <a:pt x="224749" y="61676"/>
                    <a:pt x="223539" y="61716"/>
                  </a:cubicBezTo>
                  <a:cubicBezTo>
                    <a:pt x="223067" y="61739"/>
                    <a:pt x="222596" y="61751"/>
                    <a:pt x="222125" y="61751"/>
                  </a:cubicBezTo>
                  <a:cubicBezTo>
                    <a:pt x="220180" y="61751"/>
                    <a:pt x="218248" y="61548"/>
                    <a:pt x="216380" y="61101"/>
                  </a:cubicBezTo>
                  <a:cubicBezTo>
                    <a:pt x="214060" y="60565"/>
                    <a:pt x="211839" y="59633"/>
                    <a:pt x="209895" y="58325"/>
                  </a:cubicBezTo>
                  <a:cubicBezTo>
                    <a:pt x="207952" y="57035"/>
                    <a:pt x="206246" y="55409"/>
                    <a:pt x="204957" y="53506"/>
                  </a:cubicBezTo>
                  <a:cubicBezTo>
                    <a:pt x="204323" y="52573"/>
                    <a:pt x="203767" y="51562"/>
                    <a:pt x="203311" y="50511"/>
                  </a:cubicBezTo>
                  <a:cubicBezTo>
                    <a:pt x="202855" y="49460"/>
                    <a:pt x="202478" y="48389"/>
                    <a:pt x="202121" y="47318"/>
                  </a:cubicBezTo>
                  <a:cubicBezTo>
                    <a:pt x="201407" y="45176"/>
                    <a:pt x="200713" y="42995"/>
                    <a:pt x="199662" y="41012"/>
                  </a:cubicBezTo>
                  <a:cubicBezTo>
                    <a:pt x="198611" y="39029"/>
                    <a:pt x="197203" y="37264"/>
                    <a:pt x="195537" y="35836"/>
                  </a:cubicBezTo>
                  <a:cubicBezTo>
                    <a:pt x="194704" y="35102"/>
                    <a:pt x="193832" y="34448"/>
                    <a:pt x="192919" y="33853"/>
                  </a:cubicBezTo>
                  <a:cubicBezTo>
                    <a:pt x="192444" y="33575"/>
                    <a:pt x="191987" y="33297"/>
                    <a:pt x="191511" y="33000"/>
                  </a:cubicBezTo>
                  <a:cubicBezTo>
                    <a:pt x="191036" y="32762"/>
                    <a:pt x="190560" y="32504"/>
                    <a:pt x="190084" y="32266"/>
                  </a:cubicBezTo>
                  <a:cubicBezTo>
                    <a:pt x="188140" y="31314"/>
                    <a:pt x="186117" y="30620"/>
                    <a:pt x="184075" y="30065"/>
                  </a:cubicBezTo>
                  <a:cubicBezTo>
                    <a:pt x="182032" y="29530"/>
                    <a:pt x="179970" y="29173"/>
                    <a:pt x="177927" y="28875"/>
                  </a:cubicBezTo>
                  <a:cubicBezTo>
                    <a:pt x="173822" y="28340"/>
                    <a:pt x="169776" y="28161"/>
                    <a:pt x="165810" y="28062"/>
                  </a:cubicBezTo>
                  <a:cubicBezTo>
                    <a:pt x="163153" y="28009"/>
                    <a:pt x="160539" y="28000"/>
                    <a:pt x="157964" y="28000"/>
                  </a:cubicBezTo>
                  <a:cubicBezTo>
                    <a:pt x="156677" y="28000"/>
                    <a:pt x="155399" y="28003"/>
                    <a:pt x="154129" y="28003"/>
                  </a:cubicBezTo>
                  <a:cubicBezTo>
                    <a:pt x="150322" y="28022"/>
                    <a:pt x="146574" y="28102"/>
                    <a:pt x="142925" y="28340"/>
                  </a:cubicBezTo>
                  <a:cubicBezTo>
                    <a:pt x="139276" y="28597"/>
                    <a:pt x="135706" y="28994"/>
                    <a:pt x="132275" y="29827"/>
                  </a:cubicBezTo>
                  <a:cubicBezTo>
                    <a:pt x="130570" y="30224"/>
                    <a:pt x="128904" y="30739"/>
                    <a:pt x="127317" y="31374"/>
                  </a:cubicBezTo>
                  <a:cubicBezTo>
                    <a:pt x="125711" y="32008"/>
                    <a:pt x="124184" y="32782"/>
                    <a:pt x="122756" y="33694"/>
                  </a:cubicBezTo>
                  <a:cubicBezTo>
                    <a:pt x="122419" y="33912"/>
                    <a:pt x="122062" y="34150"/>
                    <a:pt x="121725" y="34388"/>
                  </a:cubicBezTo>
                  <a:cubicBezTo>
                    <a:pt x="121388" y="34646"/>
                    <a:pt x="121051" y="34884"/>
                    <a:pt x="120733" y="35162"/>
                  </a:cubicBezTo>
                  <a:cubicBezTo>
                    <a:pt x="120059" y="35677"/>
                    <a:pt x="119444" y="36232"/>
                    <a:pt x="118869" y="36827"/>
                  </a:cubicBezTo>
                  <a:cubicBezTo>
                    <a:pt x="117739" y="37997"/>
                    <a:pt x="116747" y="39326"/>
                    <a:pt x="115974" y="40734"/>
                  </a:cubicBezTo>
                  <a:cubicBezTo>
                    <a:pt x="114387" y="43570"/>
                    <a:pt x="113673" y="46664"/>
                    <a:pt x="112563" y="49500"/>
                  </a:cubicBezTo>
                  <a:cubicBezTo>
                    <a:pt x="112008" y="50927"/>
                    <a:pt x="111353" y="52276"/>
                    <a:pt x="110520" y="53506"/>
                  </a:cubicBezTo>
                  <a:cubicBezTo>
                    <a:pt x="110322" y="53823"/>
                    <a:pt x="110084" y="54100"/>
                    <a:pt x="109866" y="54398"/>
                  </a:cubicBezTo>
                  <a:cubicBezTo>
                    <a:pt x="109628" y="54695"/>
                    <a:pt x="109410" y="54973"/>
                    <a:pt x="109152" y="55251"/>
                  </a:cubicBezTo>
                  <a:cubicBezTo>
                    <a:pt x="108676" y="55806"/>
                    <a:pt x="108140" y="56302"/>
                    <a:pt x="107605" y="56778"/>
                  </a:cubicBezTo>
                  <a:cubicBezTo>
                    <a:pt x="107050" y="57254"/>
                    <a:pt x="106494" y="57710"/>
                    <a:pt x="105900" y="58106"/>
                  </a:cubicBezTo>
                  <a:cubicBezTo>
                    <a:pt x="105602" y="58305"/>
                    <a:pt x="105305" y="58503"/>
                    <a:pt x="105007" y="58701"/>
                  </a:cubicBezTo>
                  <a:cubicBezTo>
                    <a:pt x="104868" y="58800"/>
                    <a:pt x="104710" y="58880"/>
                    <a:pt x="104551" y="58979"/>
                  </a:cubicBezTo>
                  <a:lnTo>
                    <a:pt x="104075" y="59217"/>
                  </a:lnTo>
                  <a:cubicBezTo>
                    <a:pt x="103480" y="59594"/>
                    <a:pt x="102806" y="59852"/>
                    <a:pt x="102171" y="60149"/>
                  </a:cubicBezTo>
                  <a:cubicBezTo>
                    <a:pt x="101854" y="60268"/>
                    <a:pt x="101517" y="60387"/>
                    <a:pt x="101199" y="60506"/>
                  </a:cubicBezTo>
                  <a:lnTo>
                    <a:pt x="100704" y="60684"/>
                  </a:lnTo>
                  <a:cubicBezTo>
                    <a:pt x="100545" y="60724"/>
                    <a:pt x="100386" y="60784"/>
                    <a:pt x="100208" y="60823"/>
                  </a:cubicBezTo>
                  <a:cubicBezTo>
                    <a:pt x="97886" y="61522"/>
                    <a:pt x="95487" y="61790"/>
                    <a:pt x="93160" y="61790"/>
                  </a:cubicBezTo>
                  <a:cubicBezTo>
                    <a:pt x="92844" y="61790"/>
                    <a:pt x="92529" y="61785"/>
                    <a:pt x="92216" y="61775"/>
                  </a:cubicBezTo>
                  <a:cubicBezTo>
                    <a:pt x="90907" y="61735"/>
                    <a:pt x="89618" y="61597"/>
                    <a:pt x="88349" y="61398"/>
                  </a:cubicBezTo>
                  <a:cubicBezTo>
                    <a:pt x="87714" y="61279"/>
                    <a:pt x="87099" y="61160"/>
                    <a:pt x="86465" y="61022"/>
                  </a:cubicBezTo>
                  <a:cubicBezTo>
                    <a:pt x="86167" y="60962"/>
                    <a:pt x="85870" y="60883"/>
                    <a:pt x="85553" y="60803"/>
                  </a:cubicBezTo>
                  <a:lnTo>
                    <a:pt x="85096" y="60684"/>
                  </a:lnTo>
                  <a:lnTo>
                    <a:pt x="84858" y="60605"/>
                  </a:lnTo>
                  <a:lnTo>
                    <a:pt x="84462" y="60486"/>
                  </a:lnTo>
                  <a:lnTo>
                    <a:pt x="84462" y="60486"/>
                  </a:lnTo>
                  <a:cubicBezTo>
                    <a:pt x="84501" y="60605"/>
                    <a:pt x="84541" y="60744"/>
                    <a:pt x="84561" y="60883"/>
                  </a:cubicBezTo>
                  <a:lnTo>
                    <a:pt x="84601" y="61002"/>
                  </a:lnTo>
                  <a:cubicBezTo>
                    <a:pt x="84601" y="61041"/>
                    <a:pt x="84620" y="61081"/>
                    <a:pt x="84620" y="61121"/>
                  </a:cubicBezTo>
                  <a:lnTo>
                    <a:pt x="84700" y="61557"/>
                  </a:lnTo>
                  <a:cubicBezTo>
                    <a:pt x="84720" y="61854"/>
                    <a:pt x="84779" y="62152"/>
                    <a:pt x="84799" y="62449"/>
                  </a:cubicBezTo>
                  <a:cubicBezTo>
                    <a:pt x="84858" y="63064"/>
                    <a:pt x="84858" y="63659"/>
                    <a:pt x="84858" y="64234"/>
                  </a:cubicBezTo>
                  <a:cubicBezTo>
                    <a:pt x="84858" y="65424"/>
                    <a:pt x="84700" y="66574"/>
                    <a:pt x="84521" y="67685"/>
                  </a:cubicBezTo>
                  <a:cubicBezTo>
                    <a:pt x="84402" y="68240"/>
                    <a:pt x="84283" y="68795"/>
                    <a:pt x="84145" y="69351"/>
                  </a:cubicBezTo>
                  <a:cubicBezTo>
                    <a:pt x="83986" y="69886"/>
                    <a:pt x="83847" y="70422"/>
                    <a:pt x="83649" y="70937"/>
                  </a:cubicBezTo>
                  <a:cubicBezTo>
                    <a:pt x="83450" y="71453"/>
                    <a:pt x="83272" y="71968"/>
                    <a:pt x="83074" y="72464"/>
                  </a:cubicBezTo>
                  <a:cubicBezTo>
                    <a:pt x="82836" y="72960"/>
                    <a:pt x="82617" y="73436"/>
                    <a:pt x="82380" y="73912"/>
                  </a:cubicBezTo>
                  <a:cubicBezTo>
                    <a:pt x="82280" y="74170"/>
                    <a:pt x="82122" y="74388"/>
                    <a:pt x="82003" y="74606"/>
                  </a:cubicBezTo>
                  <a:cubicBezTo>
                    <a:pt x="81864" y="74844"/>
                    <a:pt x="81745" y="75062"/>
                    <a:pt x="81606" y="75300"/>
                  </a:cubicBezTo>
                  <a:cubicBezTo>
                    <a:pt x="81467" y="75518"/>
                    <a:pt x="81368" y="75756"/>
                    <a:pt x="81209" y="75974"/>
                  </a:cubicBezTo>
                  <a:cubicBezTo>
                    <a:pt x="81071" y="76192"/>
                    <a:pt x="80912" y="76391"/>
                    <a:pt x="80773" y="76609"/>
                  </a:cubicBezTo>
                  <a:cubicBezTo>
                    <a:pt x="80634" y="76827"/>
                    <a:pt x="80496" y="77025"/>
                    <a:pt x="80337" y="77244"/>
                  </a:cubicBezTo>
                  <a:cubicBezTo>
                    <a:pt x="80198" y="77462"/>
                    <a:pt x="80059" y="77660"/>
                    <a:pt x="79901" y="77858"/>
                  </a:cubicBezTo>
                  <a:cubicBezTo>
                    <a:pt x="79583" y="78255"/>
                    <a:pt x="79266" y="78652"/>
                    <a:pt x="78969" y="79028"/>
                  </a:cubicBezTo>
                  <a:cubicBezTo>
                    <a:pt x="77699" y="80575"/>
                    <a:pt x="76291" y="81884"/>
                    <a:pt x="74804" y="82995"/>
                  </a:cubicBezTo>
                  <a:cubicBezTo>
                    <a:pt x="73297" y="84105"/>
                    <a:pt x="71730" y="84998"/>
                    <a:pt x="70144" y="85711"/>
                  </a:cubicBezTo>
                  <a:cubicBezTo>
                    <a:pt x="68557" y="86425"/>
                    <a:pt x="66951" y="86981"/>
                    <a:pt x="65384" y="87397"/>
                  </a:cubicBezTo>
                  <a:cubicBezTo>
                    <a:pt x="63798" y="87814"/>
                    <a:pt x="62231" y="88111"/>
                    <a:pt x="60704" y="88290"/>
                  </a:cubicBezTo>
                  <a:cubicBezTo>
                    <a:pt x="59930" y="88389"/>
                    <a:pt x="59177" y="88468"/>
                    <a:pt x="58423" y="88508"/>
                  </a:cubicBezTo>
                  <a:cubicBezTo>
                    <a:pt x="58046" y="88528"/>
                    <a:pt x="57670" y="88528"/>
                    <a:pt x="57313" y="88547"/>
                  </a:cubicBezTo>
                  <a:lnTo>
                    <a:pt x="56321" y="88547"/>
                  </a:lnTo>
                  <a:lnTo>
                    <a:pt x="56103" y="88528"/>
                  </a:lnTo>
                  <a:lnTo>
                    <a:pt x="56143" y="88984"/>
                  </a:lnTo>
                  <a:lnTo>
                    <a:pt x="56182" y="89321"/>
                  </a:lnTo>
                  <a:cubicBezTo>
                    <a:pt x="56202" y="89559"/>
                    <a:pt x="56222" y="89797"/>
                    <a:pt x="56242" y="90015"/>
                  </a:cubicBezTo>
                  <a:cubicBezTo>
                    <a:pt x="56281" y="90471"/>
                    <a:pt x="56301" y="90927"/>
                    <a:pt x="56321" y="91383"/>
                  </a:cubicBezTo>
                  <a:cubicBezTo>
                    <a:pt x="56381" y="92295"/>
                    <a:pt x="56400" y="93188"/>
                    <a:pt x="56420" y="94080"/>
                  </a:cubicBezTo>
                  <a:cubicBezTo>
                    <a:pt x="56440" y="95865"/>
                    <a:pt x="56400" y="97590"/>
                    <a:pt x="56321" y="99296"/>
                  </a:cubicBezTo>
                  <a:cubicBezTo>
                    <a:pt x="56123" y="102687"/>
                    <a:pt x="55746" y="105900"/>
                    <a:pt x="55171" y="108934"/>
                  </a:cubicBezTo>
                  <a:cubicBezTo>
                    <a:pt x="55032" y="109707"/>
                    <a:pt x="54854" y="110441"/>
                    <a:pt x="54695" y="111175"/>
                  </a:cubicBezTo>
                  <a:cubicBezTo>
                    <a:pt x="54516" y="111909"/>
                    <a:pt x="54358" y="112642"/>
                    <a:pt x="54159" y="113336"/>
                  </a:cubicBezTo>
                  <a:cubicBezTo>
                    <a:pt x="53803" y="114764"/>
                    <a:pt x="53346" y="116133"/>
                    <a:pt x="52910" y="117442"/>
                  </a:cubicBezTo>
                  <a:cubicBezTo>
                    <a:pt x="51978" y="120079"/>
                    <a:pt x="50887" y="122479"/>
                    <a:pt x="49678" y="124680"/>
                  </a:cubicBezTo>
                  <a:cubicBezTo>
                    <a:pt x="49083" y="125771"/>
                    <a:pt x="48408" y="126782"/>
                    <a:pt x="47714" y="127734"/>
                  </a:cubicBezTo>
                  <a:cubicBezTo>
                    <a:pt x="47536" y="127972"/>
                    <a:pt x="47338" y="128190"/>
                    <a:pt x="47159" y="128408"/>
                  </a:cubicBezTo>
                  <a:cubicBezTo>
                    <a:pt x="46961" y="128626"/>
                    <a:pt x="46802" y="128864"/>
                    <a:pt x="46604" y="129082"/>
                  </a:cubicBezTo>
                  <a:cubicBezTo>
                    <a:pt x="46405" y="129281"/>
                    <a:pt x="46207" y="129479"/>
                    <a:pt x="46009" y="129697"/>
                  </a:cubicBezTo>
                  <a:lnTo>
                    <a:pt x="45711" y="129995"/>
                  </a:lnTo>
                  <a:lnTo>
                    <a:pt x="45414" y="130272"/>
                  </a:lnTo>
                  <a:cubicBezTo>
                    <a:pt x="43808" y="131819"/>
                    <a:pt x="42082" y="133009"/>
                    <a:pt x="40357" y="133981"/>
                  </a:cubicBezTo>
                  <a:cubicBezTo>
                    <a:pt x="38651" y="134933"/>
                    <a:pt x="36946" y="135666"/>
                    <a:pt x="35340" y="136222"/>
                  </a:cubicBezTo>
                  <a:cubicBezTo>
                    <a:pt x="33713" y="136797"/>
                    <a:pt x="32186" y="137213"/>
                    <a:pt x="30739" y="137531"/>
                  </a:cubicBezTo>
                  <a:cubicBezTo>
                    <a:pt x="27843" y="138165"/>
                    <a:pt x="25364" y="138443"/>
                    <a:pt x="23302" y="138601"/>
                  </a:cubicBezTo>
                  <a:cubicBezTo>
                    <a:pt x="21805" y="138702"/>
                    <a:pt x="20528" y="138730"/>
                    <a:pt x="19447" y="138730"/>
                  </a:cubicBezTo>
                  <a:cubicBezTo>
                    <a:pt x="19038" y="138730"/>
                    <a:pt x="18658" y="138726"/>
                    <a:pt x="18304" y="138720"/>
                  </a:cubicBezTo>
                  <a:cubicBezTo>
                    <a:pt x="17015" y="138701"/>
                    <a:pt x="16103" y="138661"/>
                    <a:pt x="15508" y="138601"/>
                  </a:cubicBezTo>
                  <a:cubicBezTo>
                    <a:pt x="15211" y="138582"/>
                    <a:pt x="14993" y="138562"/>
                    <a:pt x="14854" y="138562"/>
                  </a:cubicBezTo>
                  <a:cubicBezTo>
                    <a:pt x="14715" y="138542"/>
                    <a:pt x="14636" y="138542"/>
                    <a:pt x="14636" y="138542"/>
                  </a:cubicBezTo>
                  <a:cubicBezTo>
                    <a:pt x="14636" y="138542"/>
                    <a:pt x="15726" y="138720"/>
                    <a:pt x="18304" y="138780"/>
                  </a:cubicBezTo>
                  <a:cubicBezTo>
                    <a:pt x="18678" y="138786"/>
                    <a:pt x="19082" y="138790"/>
                    <a:pt x="19517" y="138790"/>
                  </a:cubicBezTo>
                  <a:cubicBezTo>
                    <a:pt x="20584" y="138790"/>
                    <a:pt x="21843" y="138765"/>
                    <a:pt x="23322" y="138681"/>
                  </a:cubicBezTo>
                  <a:cubicBezTo>
                    <a:pt x="25384" y="138542"/>
                    <a:pt x="27863" y="138264"/>
                    <a:pt x="30758" y="137630"/>
                  </a:cubicBezTo>
                  <a:cubicBezTo>
                    <a:pt x="32206" y="137312"/>
                    <a:pt x="33753" y="136896"/>
                    <a:pt x="35379" y="136341"/>
                  </a:cubicBezTo>
                  <a:cubicBezTo>
                    <a:pt x="37005" y="135766"/>
                    <a:pt x="38711" y="135052"/>
                    <a:pt x="40416" y="134100"/>
                  </a:cubicBezTo>
                  <a:cubicBezTo>
                    <a:pt x="42142" y="133128"/>
                    <a:pt x="43887" y="131918"/>
                    <a:pt x="45513" y="130391"/>
                  </a:cubicBezTo>
                  <a:lnTo>
                    <a:pt x="45810" y="130094"/>
                  </a:lnTo>
                  <a:lnTo>
                    <a:pt x="46108" y="129796"/>
                  </a:lnTo>
                  <a:cubicBezTo>
                    <a:pt x="46306" y="129578"/>
                    <a:pt x="46505" y="129380"/>
                    <a:pt x="46703" y="129162"/>
                  </a:cubicBezTo>
                  <a:cubicBezTo>
                    <a:pt x="46901" y="128963"/>
                    <a:pt x="47080" y="128725"/>
                    <a:pt x="47258" y="128507"/>
                  </a:cubicBezTo>
                  <a:cubicBezTo>
                    <a:pt x="47456" y="128269"/>
                    <a:pt x="47655" y="128051"/>
                    <a:pt x="47833" y="127813"/>
                  </a:cubicBezTo>
                  <a:cubicBezTo>
                    <a:pt x="48527" y="126881"/>
                    <a:pt x="49221" y="125850"/>
                    <a:pt x="49816" y="124739"/>
                  </a:cubicBezTo>
                  <a:cubicBezTo>
                    <a:pt x="51026" y="122558"/>
                    <a:pt x="52117" y="120139"/>
                    <a:pt x="53049" y="117501"/>
                  </a:cubicBezTo>
                  <a:cubicBezTo>
                    <a:pt x="53505" y="116172"/>
                    <a:pt x="53941" y="114804"/>
                    <a:pt x="54318" y="113376"/>
                  </a:cubicBezTo>
                  <a:cubicBezTo>
                    <a:pt x="54516" y="112682"/>
                    <a:pt x="54675" y="111948"/>
                    <a:pt x="54854" y="111214"/>
                  </a:cubicBezTo>
                  <a:cubicBezTo>
                    <a:pt x="55012" y="110481"/>
                    <a:pt x="55191" y="109727"/>
                    <a:pt x="55330" y="108974"/>
                  </a:cubicBezTo>
                  <a:cubicBezTo>
                    <a:pt x="55924" y="105939"/>
                    <a:pt x="56301" y="102707"/>
                    <a:pt x="56500" y="99316"/>
                  </a:cubicBezTo>
                  <a:cubicBezTo>
                    <a:pt x="56599" y="97610"/>
                    <a:pt x="56619" y="95865"/>
                    <a:pt x="56599" y="94080"/>
                  </a:cubicBezTo>
                  <a:cubicBezTo>
                    <a:pt x="56599" y="93188"/>
                    <a:pt x="56559" y="92295"/>
                    <a:pt x="56519" y="91383"/>
                  </a:cubicBezTo>
                  <a:cubicBezTo>
                    <a:pt x="56500" y="90927"/>
                    <a:pt x="56460" y="90471"/>
                    <a:pt x="56420" y="90015"/>
                  </a:cubicBezTo>
                  <a:cubicBezTo>
                    <a:pt x="56400" y="89777"/>
                    <a:pt x="56381" y="89539"/>
                    <a:pt x="56361" y="89321"/>
                  </a:cubicBezTo>
                  <a:lnTo>
                    <a:pt x="56301" y="88726"/>
                  </a:lnTo>
                  <a:lnTo>
                    <a:pt x="57313" y="88726"/>
                  </a:lnTo>
                  <a:cubicBezTo>
                    <a:pt x="57689" y="88726"/>
                    <a:pt x="58066" y="88706"/>
                    <a:pt x="58443" y="88686"/>
                  </a:cubicBezTo>
                  <a:cubicBezTo>
                    <a:pt x="59197" y="88647"/>
                    <a:pt x="59950" y="88587"/>
                    <a:pt x="60724" y="88488"/>
                  </a:cubicBezTo>
                  <a:cubicBezTo>
                    <a:pt x="62271" y="88309"/>
                    <a:pt x="63837" y="88012"/>
                    <a:pt x="65424" y="87595"/>
                  </a:cubicBezTo>
                  <a:cubicBezTo>
                    <a:pt x="67030" y="87159"/>
                    <a:pt x="68636" y="86604"/>
                    <a:pt x="70223" y="85890"/>
                  </a:cubicBezTo>
                  <a:cubicBezTo>
                    <a:pt x="71829" y="85176"/>
                    <a:pt x="73416" y="84284"/>
                    <a:pt x="74923" y="83153"/>
                  </a:cubicBezTo>
                  <a:cubicBezTo>
                    <a:pt x="76430" y="82043"/>
                    <a:pt x="77858" y="80714"/>
                    <a:pt x="79127" y="79167"/>
                  </a:cubicBezTo>
                  <a:cubicBezTo>
                    <a:pt x="79444" y="78771"/>
                    <a:pt x="79762" y="78394"/>
                    <a:pt x="80079" y="77997"/>
                  </a:cubicBezTo>
                  <a:cubicBezTo>
                    <a:pt x="80238" y="77799"/>
                    <a:pt x="80377" y="77581"/>
                    <a:pt x="80515" y="77363"/>
                  </a:cubicBezTo>
                  <a:cubicBezTo>
                    <a:pt x="80674" y="77144"/>
                    <a:pt x="80813" y="76946"/>
                    <a:pt x="80952" y="76728"/>
                  </a:cubicBezTo>
                  <a:cubicBezTo>
                    <a:pt x="81110" y="76510"/>
                    <a:pt x="81249" y="76292"/>
                    <a:pt x="81388" y="76073"/>
                  </a:cubicBezTo>
                  <a:cubicBezTo>
                    <a:pt x="81547" y="75875"/>
                    <a:pt x="81666" y="75637"/>
                    <a:pt x="81785" y="75399"/>
                  </a:cubicBezTo>
                  <a:cubicBezTo>
                    <a:pt x="81923" y="75181"/>
                    <a:pt x="82062" y="74943"/>
                    <a:pt x="82181" y="74725"/>
                  </a:cubicBezTo>
                  <a:cubicBezTo>
                    <a:pt x="82320" y="74487"/>
                    <a:pt x="82459" y="74269"/>
                    <a:pt x="82578" y="74011"/>
                  </a:cubicBezTo>
                  <a:cubicBezTo>
                    <a:pt x="82796" y="73535"/>
                    <a:pt x="83034" y="73039"/>
                    <a:pt x="83272" y="72544"/>
                  </a:cubicBezTo>
                  <a:cubicBezTo>
                    <a:pt x="83470" y="72048"/>
                    <a:pt x="83669" y="71532"/>
                    <a:pt x="83867" y="70997"/>
                  </a:cubicBezTo>
                  <a:cubicBezTo>
                    <a:pt x="84045" y="70481"/>
                    <a:pt x="84204" y="69946"/>
                    <a:pt x="84363" y="69410"/>
                  </a:cubicBezTo>
                  <a:cubicBezTo>
                    <a:pt x="84501" y="68855"/>
                    <a:pt x="84620" y="68300"/>
                    <a:pt x="84739" y="67725"/>
                  </a:cubicBezTo>
                  <a:cubicBezTo>
                    <a:pt x="84938" y="66594"/>
                    <a:pt x="85096" y="65444"/>
                    <a:pt x="85096" y="64234"/>
                  </a:cubicBezTo>
                  <a:cubicBezTo>
                    <a:pt x="85096" y="63639"/>
                    <a:pt x="85077" y="63044"/>
                    <a:pt x="85017" y="62430"/>
                  </a:cubicBezTo>
                  <a:cubicBezTo>
                    <a:pt x="84997" y="62132"/>
                    <a:pt x="84958" y="61835"/>
                    <a:pt x="84918" y="61537"/>
                  </a:cubicBezTo>
                  <a:lnTo>
                    <a:pt x="84839" y="61081"/>
                  </a:lnTo>
                  <a:cubicBezTo>
                    <a:pt x="84839" y="61041"/>
                    <a:pt x="84819" y="61002"/>
                    <a:pt x="84819" y="60962"/>
                  </a:cubicBezTo>
                  <a:lnTo>
                    <a:pt x="84799" y="60863"/>
                  </a:lnTo>
                  <a:lnTo>
                    <a:pt x="84779" y="60803"/>
                  </a:lnTo>
                  <a:lnTo>
                    <a:pt x="84779" y="60803"/>
                  </a:lnTo>
                  <a:lnTo>
                    <a:pt x="85057" y="60883"/>
                  </a:lnTo>
                  <a:lnTo>
                    <a:pt x="85513" y="61022"/>
                  </a:lnTo>
                  <a:cubicBezTo>
                    <a:pt x="85810" y="61101"/>
                    <a:pt x="86128" y="61160"/>
                    <a:pt x="86425" y="61240"/>
                  </a:cubicBezTo>
                  <a:cubicBezTo>
                    <a:pt x="87060" y="61379"/>
                    <a:pt x="87674" y="61498"/>
                    <a:pt x="88309" y="61616"/>
                  </a:cubicBezTo>
                  <a:cubicBezTo>
                    <a:pt x="89598" y="61815"/>
                    <a:pt x="90887" y="61954"/>
                    <a:pt x="92216" y="61993"/>
                  </a:cubicBezTo>
                  <a:cubicBezTo>
                    <a:pt x="92570" y="62007"/>
                    <a:pt x="92927" y="62013"/>
                    <a:pt x="93285" y="62013"/>
                  </a:cubicBezTo>
                  <a:cubicBezTo>
                    <a:pt x="95593" y="62013"/>
                    <a:pt x="97970" y="61728"/>
                    <a:pt x="100287" y="61041"/>
                  </a:cubicBezTo>
                  <a:cubicBezTo>
                    <a:pt x="100446" y="61002"/>
                    <a:pt x="100624" y="60942"/>
                    <a:pt x="100783" y="60903"/>
                  </a:cubicBezTo>
                  <a:lnTo>
                    <a:pt x="101279" y="60724"/>
                  </a:lnTo>
                  <a:cubicBezTo>
                    <a:pt x="101616" y="60605"/>
                    <a:pt x="101953" y="60486"/>
                    <a:pt x="102270" y="60347"/>
                  </a:cubicBezTo>
                  <a:cubicBezTo>
                    <a:pt x="102905" y="60050"/>
                    <a:pt x="103579" y="59792"/>
                    <a:pt x="104194" y="59435"/>
                  </a:cubicBezTo>
                  <a:lnTo>
                    <a:pt x="104670" y="59157"/>
                  </a:lnTo>
                  <a:cubicBezTo>
                    <a:pt x="104829" y="59078"/>
                    <a:pt x="104987" y="58999"/>
                    <a:pt x="105126" y="58900"/>
                  </a:cubicBezTo>
                  <a:cubicBezTo>
                    <a:pt x="105424" y="58701"/>
                    <a:pt x="105721" y="58503"/>
                    <a:pt x="106038" y="58285"/>
                  </a:cubicBezTo>
                  <a:cubicBezTo>
                    <a:pt x="106633" y="57888"/>
                    <a:pt x="107189" y="57432"/>
                    <a:pt x="107764" y="56956"/>
                  </a:cubicBezTo>
                  <a:cubicBezTo>
                    <a:pt x="108299" y="56460"/>
                    <a:pt x="108835" y="55965"/>
                    <a:pt x="109330" y="55389"/>
                  </a:cubicBezTo>
                  <a:cubicBezTo>
                    <a:pt x="109588" y="55132"/>
                    <a:pt x="109806" y="54834"/>
                    <a:pt x="110044" y="54537"/>
                  </a:cubicBezTo>
                  <a:cubicBezTo>
                    <a:pt x="110282" y="54239"/>
                    <a:pt x="110500" y="53942"/>
                    <a:pt x="110719" y="53625"/>
                  </a:cubicBezTo>
                  <a:cubicBezTo>
                    <a:pt x="111571" y="52395"/>
                    <a:pt x="112226" y="51007"/>
                    <a:pt x="112801" y="49579"/>
                  </a:cubicBezTo>
                  <a:cubicBezTo>
                    <a:pt x="113911" y="46723"/>
                    <a:pt x="114625" y="43649"/>
                    <a:pt x="116192" y="40853"/>
                  </a:cubicBezTo>
                  <a:cubicBezTo>
                    <a:pt x="116946" y="39445"/>
                    <a:pt x="117917" y="38156"/>
                    <a:pt x="119048" y="36986"/>
                  </a:cubicBezTo>
                  <a:cubicBezTo>
                    <a:pt x="119623" y="36391"/>
                    <a:pt x="120238" y="35856"/>
                    <a:pt x="120872" y="35340"/>
                  </a:cubicBezTo>
                  <a:cubicBezTo>
                    <a:pt x="121189" y="35082"/>
                    <a:pt x="121546" y="34844"/>
                    <a:pt x="121864" y="34586"/>
                  </a:cubicBezTo>
                  <a:cubicBezTo>
                    <a:pt x="122201" y="34349"/>
                    <a:pt x="122558" y="34130"/>
                    <a:pt x="122895" y="33892"/>
                  </a:cubicBezTo>
                  <a:cubicBezTo>
                    <a:pt x="124303" y="33000"/>
                    <a:pt x="125830" y="32246"/>
                    <a:pt x="127417" y="31592"/>
                  </a:cubicBezTo>
                  <a:cubicBezTo>
                    <a:pt x="129003" y="30977"/>
                    <a:pt x="130649" y="30462"/>
                    <a:pt x="132355" y="30065"/>
                  </a:cubicBezTo>
                  <a:cubicBezTo>
                    <a:pt x="135746" y="29252"/>
                    <a:pt x="139315" y="28835"/>
                    <a:pt x="142944" y="28597"/>
                  </a:cubicBezTo>
                  <a:cubicBezTo>
                    <a:pt x="146593" y="28359"/>
                    <a:pt x="150322" y="28280"/>
                    <a:pt x="154129" y="28260"/>
                  </a:cubicBezTo>
                  <a:cubicBezTo>
                    <a:pt x="155399" y="28254"/>
                    <a:pt x="156679" y="28249"/>
                    <a:pt x="157969" y="28249"/>
                  </a:cubicBezTo>
                  <a:cubicBezTo>
                    <a:pt x="160548" y="28249"/>
                    <a:pt x="163166" y="28267"/>
                    <a:pt x="165810" y="28320"/>
                  </a:cubicBezTo>
                  <a:cubicBezTo>
                    <a:pt x="169756" y="28419"/>
                    <a:pt x="173802" y="28597"/>
                    <a:pt x="177907" y="29133"/>
                  </a:cubicBezTo>
                  <a:cubicBezTo>
                    <a:pt x="179930" y="29430"/>
                    <a:pt x="181992" y="29787"/>
                    <a:pt x="184015" y="30323"/>
                  </a:cubicBezTo>
                  <a:cubicBezTo>
                    <a:pt x="186038" y="30858"/>
                    <a:pt x="188041" y="31572"/>
                    <a:pt x="189965" y="32484"/>
                  </a:cubicBezTo>
                  <a:cubicBezTo>
                    <a:pt x="190441" y="32742"/>
                    <a:pt x="190917" y="32980"/>
                    <a:pt x="191392" y="33238"/>
                  </a:cubicBezTo>
                  <a:cubicBezTo>
                    <a:pt x="191849" y="33516"/>
                    <a:pt x="192305" y="33793"/>
                    <a:pt x="192761" y="34091"/>
                  </a:cubicBezTo>
                  <a:cubicBezTo>
                    <a:pt x="193673" y="34666"/>
                    <a:pt x="194546" y="35300"/>
                    <a:pt x="195359" y="36034"/>
                  </a:cubicBezTo>
                  <a:cubicBezTo>
                    <a:pt x="197005" y="37442"/>
                    <a:pt x="198393" y="39187"/>
                    <a:pt x="199424" y="41151"/>
                  </a:cubicBezTo>
                  <a:cubicBezTo>
                    <a:pt x="200475" y="43094"/>
                    <a:pt x="201150" y="45256"/>
                    <a:pt x="201863" y="47397"/>
                  </a:cubicBezTo>
                  <a:cubicBezTo>
                    <a:pt x="202220" y="48468"/>
                    <a:pt x="202597" y="49559"/>
                    <a:pt x="203073" y="50610"/>
                  </a:cubicBezTo>
                  <a:cubicBezTo>
                    <a:pt x="203529" y="51661"/>
                    <a:pt x="204085" y="52692"/>
                    <a:pt x="204739" y="53664"/>
                  </a:cubicBezTo>
                  <a:cubicBezTo>
                    <a:pt x="207377" y="57511"/>
                    <a:pt x="211620" y="60288"/>
                    <a:pt x="216301" y="61379"/>
                  </a:cubicBezTo>
                  <a:cubicBezTo>
                    <a:pt x="218201" y="61826"/>
                    <a:pt x="220152" y="62028"/>
                    <a:pt x="222124" y="62028"/>
                  </a:cubicBezTo>
                  <a:cubicBezTo>
                    <a:pt x="222601" y="62028"/>
                    <a:pt x="223080" y="62016"/>
                    <a:pt x="223559" y="61993"/>
                  </a:cubicBezTo>
                  <a:cubicBezTo>
                    <a:pt x="224769" y="61934"/>
                    <a:pt x="225998" y="61815"/>
                    <a:pt x="227228" y="61616"/>
                  </a:cubicBezTo>
                  <a:cubicBezTo>
                    <a:pt x="227843" y="61517"/>
                    <a:pt x="228437" y="61398"/>
                    <a:pt x="229052" y="61260"/>
                  </a:cubicBezTo>
                  <a:cubicBezTo>
                    <a:pt x="229350" y="61180"/>
                    <a:pt x="229647" y="61121"/>
                    <a:pt x="229964" y="61041"/>
                  </a:cubicBezTo>
                  <a:lnTo>
                    <a:pt x="230401" y="60903"/>
                  </a:lnTo>
                  <a:lnTo>
                    <a:pt x="230619" y="60843"/>
                  </a:lnTo>
                  <a:lnTo>
                    <a:pt x="230599" y="60942"/>
                  </a:lnTo>
                  <a:cubicBezTo>
                    <a:pt x="230579" y="61061"/>
                    <a:pt x="230559" y="61160"/>
                    <a:pt x="230540" y="61279"/>
                  </a:cubicBezTo>
                  <a:cubicBezTo>
                    <a:pt x="230500" y="61498"/>
                    <a:pt x="230480" y="61716"/>
                    <a:pt x="230440" y="61954"/>
                  </a:cubicBezTo>
                  <a:cubicBezTo>
                    <a:pt x="230401" y="62172"/>
                    <a:pt x="230401" y="62390"/>
                    <a:pt x="230381" y="62628"/>
                  </a:cubicBezTo>
                  <a:cubicBezTo>
                    <a:pt x="230361" y="62846"/>
                    <a:pt x="230341" y="63084"/>
                    <a:pt x="230341" y="63302"/>
                  </a:cubicBezTo>
                  <a:lnTo>
                    <a:pt x="230321" y="63976"/>
                  </a:lnTo>
                  <a:cubicBezTo>
                    <a:pt x="230321" y="64214"/>
                    <a:pt x="230321" y="64433"/>
                    <a:pt x="230341" y="64671"/>
                  </a:cubicBezTo>
                  <a:cubicBezTo>
                    <a:pt x="230341" y="65127"/>
                    <a:pt x="230381" y="65563"/>
                    <a:pt x="230421" y="66019"/>
                  </a:cubicBezTo>
                  <a:cubicBezTo>
                    <a:pt x="230619" y="67844"/>
                    <a:pt x="231055" y="69648"/>
                    <a:pt x="231690" y="71373"/>
                  </a:cubicBezTo>
                  <a:cubicBezTo>
                    <a:pt x="231848" y="71810"/>
                    <a:pt x="232007" y="72246"/>
                    <a:pt x="232186" y="72682"/>
                  </a:cubicBezTo>
                  <a:cubicBezTo>
                    <a:pt x="232384" y="73099"/>
                    <a:pt x="232582" y="73515"/>
                    <a:pt x="232800" y="73932"/>
                  </a:cubicBezTo>
                  <a:cubicBezTo>
                    <a:pt x="232840" y="74031"/>
                    <a:pt x="232880" y="74150"/>
                    <a:pt x="232939" y="74249"/>
                  </a:cubicBezTo>
                  <a:lnTo>
                    <a:pt x="233118" y="74546"/>
                  </a:lnTo>
                  <a:lnTo>
                    <a:pt x="233455" y="75161"/>
                  </a:lnTo>
                  <a:cubicBezTo>
                    <a:pt x="233693" y="75558"/>
                    <a:pt x="233911" y="75994"/>
                    <a:pt x="234189" y="76371"/>
                  </a:cubicBezTo>
                  <a:cubicBezTo>
                    <a:pt x="234446" y="76748"/>
                    <a:pt x="234724" y="77144"/>
                    <a:pt x="234982" y="77541"/>
                  </a:cubicBezTo>
                  <a:cubicBezTo>
                    <a:pt x="235061" y="77620"/>
                    <a:pt x="235121" y="77719"/>
                    <a:pt x="235180" y="77819"/>
                  </a:cubicBezTo>
                  <a:lnTo>
                    <a:pt x="235398" y="78096"/>
                  </a:lnTo>
                  <a:lnTo>
                    <a:pt x="235854" y="78652"/>
                  </a:lnTo>
                  <a:cubicBezTo>
                    <a:pt x="236152" y="79009"/>
                    <a:pt x="236429" y="79385"/>
                    <a:pt x="236747" y="79762"/>
                  </a:cubicBezTo>
                  <a:lnTo>
                    <a:pt x="237223" y="80278"/>
                  </a:lnTo>
                  <a:lnTo>
                    <a:pt x="237461" y="80536"/>
                  </a:lnTo>
                  <a:lnTo>
                    <a:pt x="237719" y="80793"/>
                  </a:lnTo>
                  <a:cubicBezTo>
                    <a:pt x="240396" y="83510"/>
                    <a:pt x="243807" y="85553"/>
                    <a:pt x="247495" y="86862"/>
                  </a:cubicBezTo>
                  <a:cubicBezTo>
                    <a:pt x="249360" y="87516"/>
                    <a:pt x="251283" y="88012"/>
                    <a:pt x="253246" y="88329"/>
                  </a:cubicBezTo>
                  <a:cubicBezTo>
                    <a:pt x="254218" y="88488"/>
                    <a:pt x="255210" y="88607"/>
                    <a:pt x="256221" y="88686"/>
                  </a:cubicBezTo>
                  <a:cubicBezTo>
                    <a:pt x="256717" y="88726"/>
                    <a:pt x="257213" y="88746"/>
                    <a:pt x="257709" y="88765"/>
                  </a:cubicBezTo>
                  <a:cubicBezTo>
                    <a:pt x="257966" y="88765"/>
                    <a:pt x="258224" y="88785"/>
                    <a:pt x="258482" y="88785"/>
                  </a:cubicBezTo>
                  <a:lnTo>
                    <a:pt x="258859" y="88785"/>
                  </a:lnTo>
                  <a:lnTo>
                    <a:pt x="259057" y="88765"/>
                  </a:lnTo>
                  <a:lnTo>
                    <a:pt x="259017" y="89182"/>
                  </a:lnTo>
                  <a:lnTo>
                    <a:pt x="258978" y="89777"/>
                  </a:lnTo>
                  <a:cubicBezTo>
                    <a:pt x="258938" y="90174"/>
                    <a:pt x="258918" y="90570"/>
                    <a:pt x="258898" y="90947"/>
                  </a:cubicBezTo>
                  <a:cubicBezTo>
                    <a:pt x="258839" y="91740"/>
                    <a:pt x="258819" y="92533"/>
                    <a:pt x="258799" y="93327"/>
                  </a:cubicBezTo>
                  <a:cubicBezTo>
                    <a:pt x="258760" y="94893"/>
                    <a:pt x="258760" y="96500"/>
                    <a:pt x="258819" y="98086"/>
                  </a:cubicBezTo>
                  <a:cubicBezTo>
                    <a:pt x="258938" y="101279"/>
                    <a:pt x="259275" y="104512"/>
                    <a:pt x="259811" y="107724"/>
                  </a:cubicBezTo>
                  <a:cubicBezTo>
                    <a:pt x="260366" y="110937"/>
                    <a:pt x="261139" y="114150"/>
                    <a:pt x="262250" y="117303"/>
                  </a:cubicBezTo>
                  <a:cubicBezTo>
                    <a:pt x="263341" y="120436"/>
                    <a:pt x="264749" y="123510"/>
                    <a:pt x="266514" y="126425"/>
                  </a:cubicBezTo>
                  <a:cubicBezTo>
                    <a:pt x="268378" y="129281"/>
                    <a:pt x="270936" y="131700"/>
                    <a:pt x="273891" y="133525"/>
                  </a:cubicBezTo>
                  <a:cubicBezTo>
                    <a:pt x="275358" y="134437"/>
                    <a:pt x="276925" y="135210"/>
                    <a:pt x="278551" y="135865"/>
                  </a:cubicBezTo>
                  <a:cubicBezTo>
                    <a:pt x="278968" y="136043"/>
                    <a:pt x="279384" y="136182"/>
                    <a:pt x="279781" y="136341"/>
                  </a:cubicBezTo>
                  <a:cubicBezTo>
                    <a:pt x="280197" y="136480"/>
                    <a:pt x="280614" y="136618"/>
                    <a:pt x="281030" y="136757"/>
                  </a:cubicBezTo>
                  <a:cubicBezTo>
                    <a:pt x="281863" y="137035"/>
                    <a:pt x="282716" y="137233"/>
                    <a:pt x="283569" y="137471"/>
                  </a:cubicBezTo>
                  <a:cubicBezTo>
                    <a:pt x="286999" y="138304"/>
                    <a:pt x="290549" y="138760"/>
                    <a:pt x="294139" y="138879"/>
                  </a:cubicBezTo>
                  <a:cubicBezTo>
                    <a:pt x="294786" y="138900"/>
                    <a:pt x="295434" y="138912"/>
                    <a:pt x="296082" y="138912"/>
                  </a:cubicBezTo>
                  <a:cubicBezTo>
                    <a:pt x="297239" y="138912"/>
                    <a:pt x="298396" y="138876"/>
                    <a:pt x="299553" y="138800"/>
                  </a:cubicBezTo>
                  <a:cubicBezTo>
                    <a:pt x="301357" y="138661"/>
                    <a:pt x="303162" y="138423"/>
                    <a:pt x="304967" y="138106"/>
                  </a:cubicBezTo>
                  <a:cubicBezTo>
                    <a:pt x="306771" y="137808"/>
                    <a:pt x="308556" y="137392"/>
                    <a:pt x="310341" y="136896"/>
                  </a:cubicBezTo>
                  <a:cubicBezTo>
                    <a:pt x="312106" y="136400"/>
                    <a:pt x="313871" y="135805"/>
                    <a:pt x="315576" y="135052"/>
                  </a:cubicBezTo>
                  <a:cubicBezTo>
                    <a:pt x="316013" y="134853"/>
                    <a:pt x="316429" y="134655"/>
                    <a:pt x="316846" y="134457"/>
                  </a:cubicBezTo>
                  <a:lnTo>
                    <a:pt x="317163" y="134278"/>
                  </a:lnTo>
                  <a:lnTo>
                    <a:pt x="317322" y="134199"/>
                  </a:lnTo>
                  <a:lnTo>
                    <a:pt x="317421" y="134139"/>
                  </a:lnTo>
                  <a:lnTo>
                    <a:pt x="317500" y="134100"/>
                  </a:lnTo>
                  <a:cubicBezTo>
                    <a:pt x="317520" y="134080"/>
                    <a:pt x="317500" y="134040"/>
                    <a:pt x="317520" y="134020"/>
                  </a:cubicBezTo>
                  <a:lnTo>
                    <a:pt x="317520" y="133267"/>
                  </a:lnTo>
                  <a:lnTo>
                    <a:pt x="317520" y="130471"/>
                  </a:lnTo>
                  <a:lnTo>
                    <a:pt x="317520" y="124839"/>
                  </a:lnTo>
                  <a:lnTo>
                    <a:pt x="317520" y="101795"/>
                  </a:lnTo>
                  <a:lnTo>
                    <a:pt x="317520" y="53446"/>
                  </a:lnTo>
                  <a:lnTo>
                    <a:pt x="31752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5235" name="Shape 5235"/>
        <p:cNvGrpSpPr/>
        <p:nvPr/>
      </p:nvGrpSpPr>
      <p:grpSpPr>
        <a:xfrm>
          <a:off x="0" y="0"/>
          <a:ext cx="0" cy="0"/>
          <a:chOff x="0" y="0"/>
          <a:chExt cx="0" cy="0"/>
        </a:xfrm>
      </p:grpSpPr>
      <p:grpSp>
        <p:nvGrpSpPr>
          <p:cNvPr id="5236" name="Google Shape;5236;p33"/>
          <p:cNvGrpSpPr/>
          <p:nvPr/>
        </p:nvGrpSpPr>
        <p:grpSpPr>
          <a:xfrm rot="10800000">
            <a:off x="-560053" y="-1548926"/>
            <a:ext cx="10264106" cy="10275602"/>
            <a:chOff x="-348400" y="-3139050"/>
            <a:chExt cx="8319775" cy="8442000"/>
          </a:xfrm>
        </p:grpSpPr>
        <p:sp>
          <p:nvSpPr>
            <p:cNvPr id="5237" name="Google Shape;5237;p33"/>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3"/>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3"/>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3"/>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3"/>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3"/>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3"/>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33"/>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33"/>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3"/>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3"/>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3"/>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3"/>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3"/>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33"/>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3"/>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3"/>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3"/>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3"/>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33"/>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33"/>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3"/>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3"/>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3"/>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3"/>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33"/>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3"/>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3"/>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3"/>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3"/>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3"/>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3"/>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3"/>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3"/>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3"/>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3"/>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3"/>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3"/>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3"/>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3"/>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3"/>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33"/>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3"/>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3"/>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3"/>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3"/>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3"/>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3"/>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3"/>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3"/>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3"/>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3"/>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3"/>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3"/>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33"/>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3"/>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3"/>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3"/>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3"/>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3"/>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3"/>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33"/>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3"/>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3"/>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3"/>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33"/>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3"/>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3"/>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3"/>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3"/>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3"/>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3"/>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3"/>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3"/>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3"/>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3"/>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33"/>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3"/>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3"/>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3"/>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3"/>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3"/>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3"/>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3"/>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3"/>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3"/>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3"/>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3"/>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33"/>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33"/>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33"/>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33"/>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33"/>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33"/>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33"/>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33"/>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33"/>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33"/>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33"/>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33"/>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33"/>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33"/>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33"/>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33"/>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33"/>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3"/>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3"/>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3"/>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3"/>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33"/>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33"/>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33"/>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3"/>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33"/>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33"/>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33"/>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3"/>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3"/>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3"/>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33"/>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3"/>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3"/>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3"/>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3"/>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3"/>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3"/>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3"/>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33"/>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3"/>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3"/>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3"/>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3"/>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3"/>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3"/>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3"/>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33"/>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33"/>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33"/>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33"/>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33"/>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33"/>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33"/>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33"/>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33"/>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33"/>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33"/>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33"/>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33"/>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33"/>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33"/>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33"/>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33"/>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33"/>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33"/>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33"/>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33"/>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33"/>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33"/>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33"/>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33"/>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33"/>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33"/>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33"/>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33"/>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33"/>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33"/>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33"/>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33"/>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33"/>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33"/>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33"/>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33"/>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33"/>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33"/>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33"/>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33"/>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33"/>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33"/>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33"/>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33"/>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33"/>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33"/>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3"/>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33"/>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33"/>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33"/>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33"/>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33"/>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33"/>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33"/>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33"/>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33"/>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33"/>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33"/>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33"/>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33"/>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33"/>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33"/>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33"/>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33"/>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33"/>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33"/>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33"/>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33"/>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33"/>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33"/>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33"/>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33"/>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33"/>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33"/>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33"/>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33"/>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33"/>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33"/>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33"/>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33"/>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33"/>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33"/>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33"/>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33"/>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33"/>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33"/>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33"/>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33"/>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33"/>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33"/>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33"/>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33"/>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33"/>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33"/>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33"/>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33"/>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33"/>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33"/>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33"/>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33"/>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33"/>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33"/>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33"/>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33"/>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33"/>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75" name="Shape 475"/>
        <p:cNvGrpSpPr/>
        <p:nvPr/>
      </p:nvGrpSpPr>
      <p:grpSpPr>
        <a:xfrm>
          <a:off x="0" y="0"/>
          <a:ext cx="0" cy="0"/>
          <a:chOff x="0" y="0"/>
          <a:chExt cx="0" cy="0"/>
        </a:xfrm>
      </p:grpSpPr>
      <p:grpSp>
        <p:nvGrpSpPr>
          <p:cNvPr id="476" name="Google Shape;476;p5"/>
          <p:cNvGrpSpPr/>
          <p:nvPr/>
        </p:nvGrpSpPr>
        <p:grpSpPr>
          <a:xfrm>
            <a:off x="-560053" y="-4406426"/>
            <a:ext cx="10264106" cy="10275602"/>
            <a:chOff x="-348400" y="-3139050"/>
            <a:chExt cx="8319775" cy="8442000"/>
          </a:xfrm>
        </p:grpSpPr>
        <p:sp>
          <p:nvSpPr>
            <p:cNvPr id="477" name="Google Shape;477;p5"/>
            <p:cNvSpPr/>
            <p:nvPr/>
          </p:nvSpPr>
          <p:spPr>
            <a:xfrm>
              <a:off x="-5825" y="2849800"/>
              <a:ext cx="2243950" cy="1941000"/>
            </a:xfrm>
            <a:custGeom>
              <a:rect b="b" l="l" r="r" t="t"/>
              <a:pathLst>
                <a:path extrusionOk="0" h="77640" w="89758">
                  <a:moveTo>
                    <a:pt x="1" y="0"/>
                  </a:moveTo>
                  <a:lnTo>
                    <a:pt x="1" y="77640"/>
                  </a:lnTo>
                  <a:cubicBezTo>
                    <a:pt x="9580" y="65800"/>
                    <a:pt x="22847" y="55984"/>
                    <a:pt x="38236" y="49479"/>
                  </a:cubicBezTo>
                  <a:cubicBezTo>
                    <a:pt x="52510" y="43444"/>
                    <a:pt x="68547" y="40287"/>
                    <a:pt x="84594" y="40287"/>
                  </a:cubicBezTo>
                  <a:cubicBezTo>
                    <a:pt x="86316" y="40287"/>
                    <a:pt x="88038" y="40323"/>
                    <a:pt x="89758" y="40396"/>
                  </a:cubicBezTo>
                  <a:cubicBezTo>
                    <a:pt x="81250" y="35022"/>
                    <a:pt x="74607" y="27843"/>
                    <a:pt x="71434" y="19355"/>
                  </a:cubicBezTo>
                  <a:cubicBezTo>
                    <a:pt x="70105" y="15845"/>
                    <a:pt x="69411" y="12196"/>
                    <a:pt x="69212" y="8528"/>
                  </a:cubicBezTo>
                  <a:cubicBezTo>
                    <a:pt x="60137" y="9621"/>
                    <a:pt x="50981" y="10551"/>
                    <a:pt x="41888" y="10551"/>
                  </a:cubicBezTo>
                  <a:cubicBezTo>
                    <a:pt x="36137" y="10551"/>
                    <a:pt x="30413" y="10179"/>
                    <a:pt x="24751" y="9241"/>
                  </a:cubicBezTo>
                  <a:cubicBezTo>
                    <a:pt x="15846" y="7794"/>
                    <a:pt x="7081" y="4641"/>
                    <a:pt x="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5"/>
            <p:cNvSpPr/>
            <p:nvPr/>
          </p:nvSpPr>
          <p:spPr>
            <a:xfrm>
              <a:off x="-5825" y="687200"/>
              <a:ext cx="1878075" cy="2426375"/>
            </a:xfrm>
            <a:custGeom>
              <a:rect b="b" l="l" r="r" t="t"/>
              <a:pathLst>
                <a:path extrusionOk="0" h="97055" w="75123">
                  <a:moveTo>
                    <a:pt x="1" y="0"/>
                  </a:moveTo>
                  <a:lnTo>
                    <a:pt x="1" y="86504"/>
                  </a:lnTo>
                  <a:cubicBezTo>
                    <a:pt x="7081" y="91125"/>
                    <a:pt x="15846" y="94278"/>
                    <a:pt x="24751" y="95745"/>
                  </a:cubicBezTo>
                  <a:cubicBezTo>
                    <a:pt x="30413" y="96683"/>
                    <a:pt x="36137" y="97055"/>
                    <a:pt x="41888" y="97055"/>
                  </a:cubicBezTo>
                  <a:cubicBezTo>
                    <a:pt x="50981" y="97055"/>
                    <a:pt x="60137" y="96125"/>
                    <a:pt x="69212" y="95032"/>
                  </a:cubicBezTo>
                  <a:cubicBezTo>
                    <a:pt x="68935" y="89518"/>
                    <a:pt x="69788" y="83966"/>
                    <a:pt x="71493" y="78631"/>
                  </a:cubicBezTo>
                  <a:cubicBezTo>
                    <a:pt x="72445" y="75716"/>
                    <a:pt x="73655" y="72860"/>
                    <a:pt x="75122" y="70104"/>
                  </a:cubicBezTo>
                  <a:cubicBezTo>
                    <a:pt x="55648" y="65027"/>
                    <a:pt x="38890" y="53009"/>
                    <a:pt x="30283" y="37660"/>
                  </a:cubicBezTo>
                  <a:cubicBezTo>
                    <a:pt x="23759" y="25999"/>
                    <a:pt x="22073" y="12593"/>
                    <a:pt x="251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5"/>
            <p:cNvSpPr/>
            <p:nvPr/>
          </p:nvSpPr>
          <p:spPr>
            <a:xfrm>
              <a:off x="546000" y="295025"/>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7"/>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5"/>
            <p:cNvSpPr/>
            <p:nvPr/>
          </p:nvSpPr>
          <p:spPr>
            <a:xfrm>
              <a:off x="2472125" y="295025"/>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2"/>
                  </a:cubicBezTo>
                  <a:cubicBezTo>
                    <a:pt x="75419" y="597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5"/>
            <p:cNvSpPr/>
            <p:nvPr/>
          </p:nvSpPr>
          <p:spPr>
            <a:xfrm>
              <a:off x="4257425" y="295025"/>
              <a:ext cx="2034225" cy="1244450"/>
            </a:xfrm>
            <a:custGeom>
              <a:rect b="b" l="l" r="r" t="t"/>
              <a:pathLst>
                <a:path extrusionOk="0" h="49778" w="81369">
                  <a:moveTo>
                    <a:pt x="7299" y="1"/>
                  </a:moveTo>
                  <a:cubicBezTo>
                    <a:pt x="5494" y="2916"/>
                    <a:pt x="4007" y="5970"/>
                    <a:pt x="2936" y="9182"/>
                  </a:cubicBezTo>
                  <a:cubicBezTo>
                    <a:pt x="1" y="17888"/>
                    <a:pt x="596" y="27804"/>
                    <a:pt x="5573" y="35657"/>
                  </a:cubicBezTo>
                  <a:cubicBezTo>
                    <a:pt x="16758" y="38810"/>
                    <a:pt x="27348" y="43550"/>
                    <a:pt x="36649" y="49777"/>
                  </a:cubicBezTo>
                  <a:cubicBezTo>
                    <a:pt x="36114" y="39504"/>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5"/>
            <p:cNvSpPr/>
            <p:nvPr/>
          </p:nvSpPr>
          <p:spPr>
            <a:xfrm>
              <a:off x="5160250" y="295025"/>
              <a:ext cx="2461600" cy="2998525"/>
            </a:xfrm>
            <a:custGeom>
              <a:rect b="b" l="l" r="r" t="t"/>
              <a:pathLst>
                <a:path extrusionOk="0" h="119941" w="98464">
                  <a:moveTo>
                    <a:pt x="45256" y="1"/>
                  </a:moveTo>
                  <a:cubicBezTo>
                    <a:pt x="34051" y="6307"/>
                    <a:pt x="22628" y="12455"/>
                    <a:pt x="13764" y="21022"/>
                  </a:cubicBezTo>
                  <a:cubicBezTo>
                    <a:pt x="5633" y="28875"/>
                    <a:pt x="1" y="39504"/>
                    <a:pt x="536" y="49757"/>
                  </a:cubicBezTo>
                  <a:cubicBezTo>
                    <a:pt x="774" y="49936"/>
                    <a:pt x="1012" y="50075"/>
                    <a:pt x="1250" y="50233"/>
                  </a:cubicBezTo>
                  <a:cubicBezTo>
                    <a:pt x="4661" y="52573"/>
                    <a:pt x="8032" y="55251"/>
                    <a:pt x="9361" y="58820"/>
                  </a:cubicBezTo>
                  <a:cubicBezTo>
                    <a:pt x="11225" y="63679"/>
                    <a:pt x="8845" y="68954"/>
                    <a:pt x="9044" y="74090"/>
                  </a:cubicBezTo>
                  <a:cubicBezTo>
                    <a:pt x="9183" y="77521"/>
                    <a:pt x="10432" y="80714"/>
                    <a:pt x="12356" y="83649"/>
                  </a:cubicBezTo>
                  <a:cubicBezTo>
                    <a:pt x="19317" y="80805"/>
                    <a:pt x="26753" y="78847"/>
                    <a:pt x="34195" y="78847"/>
                  </a:cubicBezTo>
                  <a:cubicBezTo>
                    <a:pt x="36717" y="78847"/>
                    <a:pt x="39240" y="79072"/>
                    <a:pt x="41746" y="79564"/>
                  </a:cubicBezTo>
                  <a:cubicBezTo>
                    <a:pt x="50729" y="81368"/>
                    <a:pt x="58404" y="86445"/>
                    <a:pt x="64790" y="92196"/>
                  </a:cubicBezTo>
                  <a:cubicBezTo>
                    <a:pt x="71195" y="97927"/>
                    <a:pt x="76629" y="104412"/>
                    <a:pt x="83114" y="110104"/>
                  </a:cubicBezTo>
                  <a:cubicBezTo>
                    <a:pt x="87596" y="114030"/>
                    <a:pt x="92712" y="117600"/>
                    <a:pt x="98463" y="119940"/>
                  </a:cubicBezTo>
                  <a:lnTo>
                    <a:pt x="9846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5"/>
            <p:cNvSpPr/>
            <p:nvPr/>
          </p:nvSpPr>
          <p:spPr>
            <a:xfrm>
              <a:off x="3002100" y="4480875"/>
              <a:ext cx="396650" cy="822075"/>
            </a:xfrm>
            <a:custGeom>
              <a:rect b="b" l="l" r="r" t="t"/>
              <a:pathLst>
                <a:path extrusionOk="0" h="32883" w="15866">
                  <a:moveTo>
                    <a:pt x="15821" y="0"/>
                  </a:moveTo>
                  <a:cubicBezTo>
                    <a:pt x="15786" y="0"/>
                    <a:pt x="15625" y="146"/>
                    <a:pt x="15271" y="537"/>
                  </a:cubicBezTo>
                  <a:cubicBezTo>
                    <a:pt x="14894" y="954"/>
                    <a:pt x="14299" y="1648"/>
                    <a:pt x="13486" y="2739"/>
                  </a:cubicBezTo>
                  <a:cubicBezTo>
                    <a:pt x="13268" y="3016"/>
                    <a:pt x="13050" y="3314"/>
                    <a:pt x="12792" y="3631"/>
                  </a:cubicBezTo>
                  <a:cubicBezTo>
                    <a:pt x="12574" y="3948"/>
                    <a:pt x="12316" y="4305"/>
                    <a:pt x="12038" y="4682"/>
                  </a:cubicBezTo>
                  <a:cubicBezTo>
                    <a:pt x="11483" y="5436"/>
                    <a:pt x="10908" y="6348"/>
                    <a:pt x="10234" y="7359"/>
                  </a:cubicBezTo>
                  <a:cubicBezTo>
                    <a:pt x="8925" y="9402"/>
                    <a:pt x="7378" y="12020"/>
                    <a:pt x="5732" y="15391"/>
                  </a:cubicBezTo>
                  <a:cubicBezTo>
                    <a:pt x="5316" y="16224"/>
                    <a:pt x="4959" y="17037"/>
                    <a:pt x="4602" y="17810"/>
                  </a:cubicBezTo>
                  <a:cubicBezTo>
                    <a:pt x="4265" y="18604"/>
                    <a:pt x="3947" y="19337"/>
                    <a:pt x="3670" y="20051"/>
                  </a:cubicBezTo>
                  <a:cubicBezTo>
                    <a:pt x="3392" y="20765"/>
                    <a:pt x="3134" y="21440"/>
                    <a:pt x="2876" y="22074"/>
                  </a:cubicBezTo>
                  <a:cubicBezTo>
                    <a:pt x="2658" y="22709"/>
                    <a:pt x="2440" y="23324"/>
                    <a:pt x="2242" y="23899"/>
                  </a:cubicBezTo>
                  <a:cubicBezTo>
                    <a:pt x="2043" y="24474"/>
                    <a:pt x="1865" y="25029"/>
                    <a:pt x="1706" y="25525"/>
                  </a:cubicBezTo>
                  <a:cubicBezTo>
                    <a:pt x="1627" y="25783"/>
                    <a:pt x="1548" y="26040"/>
                    <a:pt x="1468" y="26278"/>
                  </a:cubicBezTo>
                  <a:cubicBezTo>
                    <a:pt x="1409" y="26516"/>
                    <a:pt x="1349" y="26754"/>
                    <a:pt x="1290" y="26972"/>
                  </a:cubicBezTo>
                  <a:cubicBezTo>
                    <a:pt x="1151" y="27429"/>
                    <a:pt x="1032" y="27845"/>
                    <a:pt x="933" y="28242"/>
                  </a:cubicBezTo>
                  <a:cubicBezTo>
                    <a:pt x="814" y="28638"/>
                    <a:pt x="754" y="28995"/>
                    <a:pt x="655" y="29332"/>
                  </a:cubicBezTo>
                  <a:cubicBezTo>
                    <a:pt x="338" y="30661"/>
                    <a:pt x="179" y="31554"/>
                    <a:pt x="100" y="32109"/>
                  </a:cubicBezTo>
                  <a:cubicBezTo>
                    <a:pt x="1" y="32664"/>
                    <a:pt x="1" y="32882"/>
                    <a:pt x="40" y="32882"/>
                  </a:cubicBezTo>
                  <a:cubicBezTo>
                    <a:pt x="80" y="32882"/>
                    <a:pt x="159" y="32684"/>
                    <a:pt x="318" y="32148"/>
                  </a:cubicBezTo>
                  <a:cubicBezTo>
                    <a:pt x="477" y="31613"/>
                    <a:pt x="695" y="30740"/>
                    <a:pt x="1072" y="29432"/>
                  </a:cubicBezTo>
                  <a:cubicBezTo>
                    <a:pt x="1151" y="29094"/>
                    <a:pt x="1250" y="28737"/>
                    <a:pt x="1369" y="28361"/>
                  </a:cubicBezTo>
                  <a:cubicBezTo>
                    <a:pt x="1488" y="27984"/>
                    <a:pt x="1607" y="27567"/>
                    <a:pt x="1746" y="27111"/>
                  </a:cubicBezTo>
                  <a:cubicBezTo>
                    <a:pt x="1805" y="26893"/>
                    <a:pt x="1885" y="26655"/>
                    <a:pt x="1964" y="26417"/>
                  </a:cubicBezTo>
                  <a:cubicBezTo>
                    <a:pt x="2043" y="26179"/>
                    <a:pt x="2123" y="25941"/>
                    <a:pt x="2202" y="25683"/>
                  </a:cubicBezTo>
                  <a:cubicBezTo>
                    <a:pt x="2381" y="25188"/>
                    <a:pt x="2539" y="24652"/>
                    <a:pt x="2738" y="24077"/>
                  </a:cubicBezTo>
                  <a:cubicBezTo>
                    <a:pt x="2956" y="23502"/>
                    <a:pt x="3174" y="22907"/>
                    <a:pt x="3412" y="22272"/>
                  </a:cubicBezTo>
                  <a:cubicBezTo>
                    <a:pt x="3650" y="21638"/>
                    <a:pt x="3908" y="20964"/>
                    <a:pt x="4185" y="20250"/>
                  </a:cubicBezTo>
                  <a:cubicBezTo>
                    <a:pt x="4483" y="19556"/>
                    <a:pt x="4800" y="18822"/>
                    <a:pt x="5137" y="18048"/>
                  </a:cubicBezTo>
                  <a:cubicBezTo>
                    <a:pt x="5494" y="17275"/>
                    <a:pt x="5851" y="16482"/>
                    <a:pt x="6268" y="15649"/>
                  </a:cubicBezTo>
                  <a:cubicBezTo>
                    <a:pt x="7894" y="12297"/>
                    <a:pt x="9421" y="9699"/>
                    <a:pt x="10690" y="7637"/>
                  </a:cubicBezTo>
                  <a:cubicBezTo>
                    <a:pt x="11344" y="6626"/>
                    <a:pt x="11919" y="5733"/>
                    <a:pt x="12435" y="4960"/>
                  </a:cubicBezTo>
                  <a:cubicBezTo>
                    <a:pt x="12713" y="4583"/>
                    <a:pt x="12951" y="4226"/>
                    <a:pt x="13169" y="3889"/>
                  </a:cubicBezTo>
                  <a:cubicBezTo>
                    <a:pt x="13407" y="3572"/>
                    <a:pt x="13625" y="3254"/>
                    <a:pt x="13823" y="2977"/>
                  </a:cubicBezTo>
                  <a:cubicBezTo>
                    <a:pt x="14597" y="1866"/>
                    <a:pt x="15132" y="1152"/>
                    <a:pt x="15449" y="676"/>
                  </a:cubicBezTo>
                  <a:cubicBezTo>
                    <a:pt x="15767" y="220"/>
                    <a:pt x="15866" y="22"/>
                    <a:pt x="15826" y="2"/>
                  </a:cubicBezTo>
                  <a:cubicBezTo>
                    <a:pt x="15825" y="1"/>
                    <a:pt x="15823" y="0"/>
                    <a:pt x="1582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5"/>
            <p:cNvSpPr/>
            <p:nvPr/>
          </p:nvSpPr>
          <p:spPr>
            <a:xfrm>
              <a:off x="3457725" y="4407350"/>
              <a:ext cx="282625" cy="398875"/>
            </a:xfrm>
            <a:custGeom>
              <a:rect b="b" l="l" r="r" t="t"/>
              <a:pathLst>
                <a:path extrusionOk="0" h="15955" w="11305">
                  <a:moveTo>
                    <a:pt x="11223" y="0"/>
                  </a:moveTo>
                  <a:cubicBezTo>
                    <a:pt x="11118" y="0"/>
                    <a:pt x="10724" y="314"/>
                    <a:pt x="9798" y="1277"/>
                  </a:cubicBezTo>
                  <a:cubicBezTo>
                    <a:pt x="8786" y="2328"/>
                    <a:pt x="7120" y="4133"/>
                    <a:pt x="4820" y="7385"/>
                  </a:cubicBezTo>
                  <a:cubicBezTo>
                    <a:pt x="2539" y="10657"/>
                    <a:pt x="1409" y="12839"/>
                    <a:pt x="754" y="14148"/>
                  </a:cubicBezTo>
                  <a:cubicBezTo>
                    <a:pt x="120" y="15456"/>
                    <a:pt x="1" y="15913"/>
                    <a:pt x="80" y="15952"/>
                  </a:cubicBezTo>
                  <a:cubicBezTo>
                    <a:pt x="84" y="15954"/>
                    <a:pt x="88" y="15955"/>
                    <a:pt x="92" y="15955"/>
                  </a:cubicBezTo>
                  <a:cubicBezTo>
                    <a:pt x="183" y="15955"/>
                    <a:pt x="449" y="15540"/>
                    <a:pt x="1131" y="14346"/>
                  </a:cubicBezTo>
                  <a:cubicBezTo>
                    <a:pt x="1865" y="13097"/>
                    <a:pt x="3035" y="10955"/>
                    <a:pt x="5296" y="7722"/>
                  </a:cubicBezTo>
                  <a:cubicBezTo>
                    <a:pt x="7596" y="4510"/>
                    <a:pt x="9183" y="2665"/>
                    <a:pt x="10115" y="1555"/>
                  </a:cubicBezTo>
                  <a:cubicBezTo>
                    <a:pt x="11027" y="444"/>
                    <a:pt x="11305" y="67"/>
                    <a:pt x="11245" y="8"/>
                  </a:cubicBezTo>
                  <a:cubicBezTo>
                    <a:pt x="11240" y="3"/>
                    <a:pt x="11233" y="0"/>
                    <a:pt x="112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5"/>
            <p:cNvSpPr/>
            <p:nvPr/>
          </p:nvSpPr>
          <p:spPr>
            <a:xfrm>
              <a:off x="2709100" y="4419800"/>
              <a:ext cx="136375" cy="237750"/>
            </a:xfrm>
            <a:custGeom>
              <a:rect b="b" l="l" r="r" t="t"/>
              <a:pathLst>
                <a:path extrusionOk="0" h="9510" w="5455">
                  <a:moveTo>
                    <a:pt x="5276" y="1"/>
                  </a:moveTo>
                  <a:cubicBezTo>
                    <a:pt x="5105" y="1"/>
                    <a:pt x="4474" y="919"/>
                    <a:pt x="2460" y="4607"/>
                  </a:cubicBezTo>
                  <a:cubicBezTo>
                    <a:pt x="357" y="8474"/>
                    <a:pt x="0" y="9426"/>
                    <a:pt x="139" y="9505"/>
                  </a:cubicBezTo>
                  <a:cubicBezTo>
                    <a:pt x="145" y="9508"/>
                    <a:pt x="152" y="9510"/>
                    <a:pt x="159" y="9510"/>
                  </a:cubicBezTo>
                  <a:cubicBezTo>
                    <a:pt x="332" y="9510"/>
                    <a:pt x="979" y="8592"/>
                    <a:pt x="2975" y="4904"/>
                  </a:cubicBezTo>
                  <a:cubicBezTo>
                    <a:pt x="5077" y="1037"/>
                    <a:pt x="5454" y="65"/>
                    <a:pt x="5295" y="6"/>
                  </a:cubicBezTo>
                  <a:cubicBezTo>
                    <a:pt x="5290" y="2"/>
                    <a:pt x="5283" y="1"/>
                    <a:pt x="527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5"/>
            <p:cNvSpPr/>
            <p:nvPr/>
          </p:nvSpPr>
          <p:spPr>
            <a:xfrm>
              <a:off x="5052675" y="4484325"/>
              <a:ext cx="121000" cy="468600"/>
            </a:xfrm>
            <a:custGeom>
              <a:rect b="b" l="l" r="r" t="t"/>
              <a:pathLst>
                <a:path extrusionOk="0" h="18744" w="4840">
                  <a:moveTo>
                    <a:pt x="4808" y="0"/>
                  </a:moveTo>
                  <a:cubicBezTo>
                    <a:pt x="4763" y="0"/>
                    <a:pt x="4667" y="102"/>
                    <a:pt x="4522" y="320"/>
                  </a:cubicBezTo>
                  <a:cubicBezTo>
                    <a:pt x="4383" y="578"/>
                    <a:pt x="4125" y="994"/>
                    <a:pt x="3808" y="1649"/>
                  </a:cubicBezTo>
                  <a:cubicBezTo>
                    <a:pt x="3193" y="2958"/>
                    <a:pt x="2162" y="5199"/>
                    <a:pt x="1170" y="9046"/>
                  </a:cubicBezTo>
                  <a:cubicBezTo>
                    <a:pt x="218" y="12913"/>
                    <a:pt x="80" y="15372"/>
                    <a:pt x="20" y="16820"/>
                  </a:cubicBezTo>
                  <a:cubicBezTo>
                    <a:pt x="0" y="17553"/>
                    <a:pt x="20" y="18029"/>
                    <a:pt x="40" y="18327"/>
                  </a:cubicBezTo>
                  <a:cubicBezTo>
                    <a:pt x="60" y="18624"/>
                    <a:pt x="99" y="18743"/>
                    <a:pt x="139" y="18743"/>
                  </a:cubicBezTo>
                  <a:cubicBezTo>
                    <a:pt x="179" y="18743"/>
                    <a:pt x="218" y="18624"/>
                    <a:pt x="258" y="18327"/>
                  </a:cubicBezTo>
                  <a:cubicBezTo>
                    <a:pt x="318" y="18029"/>
                    <a:pt x="357" y="17553"/>
                    <a:pt x="437" y="16840"/>
                  </a:cubicBezTo>
                  <a:cubicBezTo>
                    <a:pt x="595" y="15412"/>
                    <a:pt x="794" y="12992"/>
                    <a:pt x="1745" y="9185"/>
                  </a:cubicBezTo>
                  <a:cubicBezTo>
                    <a:pt x="2717" y="5397"/>
                    <a:pt x="3669" y="3156"/>
                    <a:pt x="4205" y="1807"/>
                  </a:cubicBezTo>
                  <a:cubicBezTo>
                    <a:pt x="4462" y="1153"/>
                    <a:pt x="4641" y="717"/>
                    <a:pt x="4740" y="419"/>
                  </a:cubicBezTo>
                  <a:cubicBezTo>
                    <a:pt x="4839" y="142"/>
                    <a:pt x="4839" y="23"/>
                    <a:pt x="4819" y="3"/>
                  </a:cubicBezTo>
                  <a:cubicBezTo>
                    <a:pt x="4816" y="1"/>
                    <a:pt x="4812" y="0"/>
                    <a:pt x="4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5"/>
            <p:cNvSpPr/>
            <p:nvPr/>
          </p:nvSpPr>
          <p:spPr>
            <a:xfrm>
              <a:off x="5265850" y="4468000"/>
              <a:ext cx="76375" cy="320325"/>
            </a:xfrm>
            <a:custGeom>
              <a:rect b="b" l="l" r="r" t="t"/>
              <a:pathLst>
                <a:path extrusionOk="0" h="12813" w="3055">
                  <a:moveTo>
                    <a:pt x="2888" y="0"/>
                  </a:moveTo>
                  <a:cubicBezTo>
                    <a:pt x="2725" y="0"/>
                    <a:pt x="2343" y="1215"/>
                    <a:pt x="1250" y="6328"/>
                  </a:cubicBezTo>
                  <a:cubicBezTo>
                    <a:pt x="140" y="11543"/>
                    <a:pt x="1" y="12773"/>
                    <a:pt x="179" y="12812"/>
                  </a:cubicBezTo>
                  <a:cubicBezTo>
                    <a:pt x="181" y="12813"/>
                    <a:pt x="182" y="12813"/>
                    <a:pt x="183" y="12813"/>
                  </a:cubicBezTo>
                  <a:cubicBezTo>
                    <a:pt x="344" y="12813"/>
                    <a:pt x="724" y="11619"/>
                    <a:pt x="1825" y="6466"/>
                  </a:cubicBezTo>
                  <a:cubicBezTo>
                    <a:pt x="2936" y="1271"/>
                    <a:pt x="3055" y="21"/>
                    <a:pt x="2896" y="1"/>
                  </a:cubicBezTo>
                  <a:cubicBezTo>
                    <a:pt x="2894" y="1"/>
                    <a:pt x="2891" y="0"/>
                    <a:pt x="28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5"/>
            <p:cNvSpPr/>
            <p:nvPr/>
          </p:nvSpPr>
          <p:spPr>
            <a:xfrm>
              <a:off x="1645150" y="4428775"/>
              <a:ext cx="482925" cy="629800"/>
            </a:xfrm>
            <a:custGeom>
              <a:rect b="b" l="l" r="r" t="t"/>
              <a:pathLst>
                <a:path extrusionOk="0" h="25192" w="19317">
                  <a:moveTo>
                    <a:pt x="19286" y="1"/>
                  </a:moveTo>
                  <a:cubicBezTo>
                    <a:pt x="19240" y="1"/>
                    <a:pt x="19060" y="90"/>
                    <a:pt x="18701" y="341"/>
                  </a:cubicBezTo>
                  <a:cubicBezTo>
                    <a:pt x="18305" y="638"/>
                    <a:pt x="17670" y="1094"/>
                    <a:pt x="16778" y="1888"/>
                  </a:cubicBezTo>
                  <a:cubicBezTo>
                    <a:pt x="16540" y="2066"/>
                    <a:pt x="16302" y="2284"/>
                    <a:pt x="16024" y="2502"/>
                  </a:cubicBezTo>
                  <a:cubicBezTo>
                    <a:pt x="15766" y="2740"/>
                    <a:pt x="15489" y="2998"/>
                    <a:pt x="15191" y="3276"/>
                  </a:cubicBezTo>
                  <a:cubicBezTo>
                    <a:pt x="14576" y="3811"/>
                    <a:pt x="13922" y="4466"/>
                    <a:pt x="13168" y="5199"/>
                  </a:cubicBezTo>
                  <a:cubicBezTo>
                    <a:pt x="11681" y="6707"/>
                    <a:pt x="9876" y="8650"/>
                    <a:pt x="7873" y="11228"/>
                  </a:cubicBezTo>
                  <a:cubicBezTo>
                    <a:pt x="7378" y="11863"/>
                    <a:pt x="6922" y="12497"/>
                    <a:pt x="6485" y="13092"/>
                  </a:cubicBezTo>
                  <a:cubicBezTo>
                    <a:pt x="6069" y="13707"/>
                    <a:pt x="5672" y="14282"/>
                    <a:pt x="5295" y="14837"/>
                  </a:cubicBezTo>
                  <a:cubicBezTo>
                    <a:pt x="4919" y="15393"/>
                    <a:pt x="4581" y="15928"/>
                    <a:pt x="4264" y="16424"/>
                  </a:cubicBezTo>
                  <a:cubicBezTo>
                    <a:pt x="3967" y="16940"/>
                    <a:pt x="3669" y="17416"/>
                    <a:pt x="3392" y="17872"/>
                  </a:cubicBezTo>
                  <a:cubicBezTo>
                    <a:pt x="2340" y="19716"/>
                    <a:pt x="1627" y="21144"/>
                    <a:pt x="1151" y="22235"/>
                  </a:cubicBezTo>
                  <a:cubicBezTo>
                    <a:pt x="635" y="23325"/>
                    <a:pt x="357" y="24059"/>
                    <a:pt x="199" y="24515"/>
                  </a:cubicBezTo>
                  <a:cubicBezTo>
                    <a:pt x="40" y="24971"/>
                    <a:pt x="0" y="25170"/>
                    <a:pt x="40" y="25189"/>
                  </a:cubicBezTo>
                  <a:cubicBezTo>
                    <a:pt x="42" y="25190"/>
                    <a:pt x="45" y="25191"/>
                    <a:pt x="47" y="25191"/>
                  </a:cubicBezTo>
                  <a:cubicBezTo>
                    <a:pt x="91" y="25191"/>
                    <a:pt x="192" y="25027"/>
                    <a:pt x="417" y="24614"/>
                  </a:cubicBezTo>
                  <a:cubicBezTo>
                    <a:pt x="655" y="24178"/>
                    <a:pt x="972" y="23484"/>
                    <a:pt x="1527" y="22433"/>
                  </a:cubicBezTo>
                  <a:cubicBezTo>
                    <a:pt x="2063" y="21362"/>
                    <a:pt x="2816" y="19974"/>
                    <a:pt x="3868" y="18149"/>
                  </a:cubicBezTo>
                  <a:cubicBezTo>
                    <a:pt x="4145" y="17713"/>
                    <a:pt x="4443" y="17237"/>
                    <a:pt x="4740" y="16721"/>
                  </a:cubicBezTo>
                  <a:cubicBezTo>
                    <a:pt x="5077" y="16226"/>
                    <a:pt x="5414" y="15710"/>
                    <a:pt x="5771" y="15155"/>
                  </a:cubicBezTo>
                  <a:cubicBezTo>
                    <a:pt x="6148" y="14619"/>
                    <a:pt x="6545" y="14044"/>
                    <a:pt x="6961" y="13449"/>
                  </a:cubicBezTo>
                  <a:cubicBezTo>
                    <a:pt x="7397" y="12854"/>
                    <a:pt x="7854" y="12240"/>
                    <a:pt x="8349" y="11585"/>
                  </a:cubicBezTo>
                  <a:cubicBezTo>
                    <a:pt x="10333" y="9047"/>
                    <a:pt x="12098" y="7103"/>
                    <a:pt x="13545" y="5596"/>
                  </a:cubicBezTo>
                  <a:cubicBezTo>
                    <a:pt x="14299" y="4843"/>
                    <a:pt x="14933" y="4188"/>
                    <a:pt x="15528" y="3633"/>
                  </a:cubicBezTo>
                  <a:cubicBezTo>
                    <a:pt x="15826" y="3355"/>
                    <a:pt x="16084" y="3097"/>
                    <a:pt x="16341" y="2840"/>
                  </a:cubicBezTo>
                  <a:cubicBezTo>
                    <a:pt x="16599" y="2621"/>
                    <a:pt x="16837" y="2403"/>
                    <a:pt x="17055" y="2185"/>
                  </a:cubicBezTo>
                  <a:cubicBezTo>
                    <a:pt x="17908" y="1372"/>
                    <a:pt x="18503" y="876"/>
                    <a:pt x="18860" y="519"/>
                  </a:cubicBezTo>
                  <a:cubicBezTo>
                    <a:pt x="19197" y="182"/>
                    <a:pt x="19316" y="43"/>
                    <a:pt x="19296" y="4"/>
                  </a:cubicBezTo>
                  <a:cubicBezTo>
                    <a:pt x="19294" y="2"/>
                    <a:pt x="19291" y="1"/>
                    <a:pt x="192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5"/>
            <p:cNvSpPr/>
            <p:nvPr/>
          </p:nvSpPr>
          <p:spPr>
            <a:xfrm>
              <a:off x="1495425" y="4641975"/>
              <a:ext cx="266250" cy="482050"/>
            </a:xfrm>
            <a:custGeom>
              <a:rect b="b" l="l" r="r" t="t"/>
              <a:pathLst>
                <a:path extrusionOk="0" h="19282" w="10650">
                  <a:moveTo>
                    <a:pt x="10597" y="0"/>
                  </a:moveTo>
                  <a:cubicBezTo>
                    <a:pt x="10549" y="0"/>
                    <a:pt x="10446" y="84"/>
                    <a:pt x="10213" y="281"/>
                  </a:cubicBezTo>
                  <a:cubicBezTo>
                    <a:pt x="9975" y="519"/>
                    <a:pt x="9599" y="915"/>
                    <a:pt x="9083" y="1570"/>
                  </a:cubicBezTo>
                  <a:cubicBezTo>
                    <a:pt x="8032" y="2839"/>
                    <a:pt x="6287" y="5020"/>
                    <a:pt x="4086" y="8967"/>
                  </a:cubicBezTo>
                  <a:cubicBezTo>
                    <a:pt x="2995" y="10950"/>
                    <a:pt x="2241" y="12616"/>
                    <a:pt x="1686" y="13964"/>
                  </a:cubicBezTo>
                  <a:cubicBezTo>
                    <a:pt x="1131" y="15333"/>
                    <a:pt x="754" y="16364"/>
                    <a:pt x="516" y="17157"/>
                  </a:cubicBezTo>
                  <a:cubicBezTo>
                    <a:pt x="258" y="17950"/>
                    <a:pt x="139" y="18466"/>
                    <a:pt x="60" y="18803"/>
                  </a:cubicBezTo>
                  <a:cubicBezTo>
                    <a:pt x="0" y="19140"/>
                    <a:pt x="0" y="19279"/>
                    <a:pt x="40" y="19279"/>
                  </a:cubicBezTo>
                  <a:cubicBezTo>
                    <a:pt x="43" y="19281"/>
                    <a:pt x="46" y="19281"/>
                    <a:pt x="49" y="19281"/>
                  </a:cubicBezTo>
                  <a:cubicBezTo>
                    <a:pt x="91" y="19281"/>
                    <a:pt x="167" y="19159"/>
                    <a:pt x="278" y="18882"/>
                  </a:cubicBezTo>
                  <a:cubicBezTo>
                    <a:pt x="417" y="18565"/>
                    <a:pt x="615" y="18050"/>
                    <a:pt x="913" y="17296"/>
                  </a:cubicBezTo>
                  <a:cubicBezTo>
                    <a:pt x="1210" y="16523"/>
                    <a:pt x="1607" y="15511"/>
                    <a:pt x="2182" y="14182"/>
                  </a:cubicBezTo>
                  <a:cubicBezTo>
                    <a:pt x="2777" y="12854"/>
                    <a:pt x="3530" y="11208"/>
                    <a:pt x="4621" y="9264"/>
                  </a:cubicBezTo>
                  <a:cubicBezTo>
                    <a:pt x="6802" y="5358"/>
                    <a:pt x="8468" y="3156"/>
                    <a:pt x="9420" y="1828"/>
                  </a:cubicBezTo>
                  <a:cubicBezTo>
                    <a:pt x="9896" y="1153"/>
                    <a:pt x="10213" y="717"/>
                    <a:pt x="10392" y="439"/>
                  </a:cubicBezTo>
                  <a:cubicBezTo>
                    <a:pt x="10590" y="162"/>
                    <a:pt x="10650" y="23"/>
                    <a:pt x="10610" y="3"/>
                  </a:cubicBezTo>
                  <a:cubicBezTo>
                    <a:pt x="10606" y="1"/>
                    <a:pt x="10602" y="0"/>
                    <a:pt x="105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5"/>
            <p:cNvSpPr/>
            <p:nvPr/>
          </p:nvSpPr>
          <p:spPr>
            <a:xfrm>
              <a:off x="894025" y="4762925"/>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49"/>
                    <a:pt x="2638" y="11367"/>
                    <a:pt x="4622" y="8016"/>
                  </a:cubicBezTo>
                  <a:cubicBezTo>
                    <a:pt x="6644" y="4704"/>
                    <a:pt x="8072" y="2780"/>
                    <a:pt x="8905" y="1610"/>
                  </a:cubicBezTo>
                  <a:cubicBezTo>
                    <a:pt x="9718" y="46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5"/>
            <p:cNvSpPr/>
            <p:nvPr/>
          </p:nvSpPr>
          <p:spPr>
            <a:xfrm>
              <a:off x="298600" y="4101425"/>
              <a:ext cx="1015400" cy="871850"/>
            </a:xfrm>
            <a:custGeom>
              <a:rect b="b" l="l" r="r" t="t"/>
              <a:pathLst>
                <a:path extrusionOk="0" h="34874" w="40616">
                  <a:moveTo>
                    <a:pt x="40571" y="1"/>
                  </a:moveTo>
                  <a:cubicBezTo>
                    <a:pt x="40486" y="1"/>
                    <a:pt x="40175" y="114"/>
                    <a:pt x="39524" y="406"/>
                  </a:cubicBezTo>
                  <a:cubicBezTo>
                    <a:pt x="38771" y="743"/>
                    <a:pt x="37541" y="1239"/>
                    <a:pt x="35737" y="2171"/>
                  </a:cubicBezTo>
                  <a:cubicBezTo>
                    <a:pt x="35300" y="2409"/>
                    <a:pt x="34804" y="2647"/>
                    <a:pt x="34269" y="2924"/>
                  </a:cubicBezTo>
                  <a:cubicBezTo>
                    <a:pt x="33753" y="3202"/>
                    <a:pt x="33198" y="3519"/>
                    <a:pt x="32583" y="3856"/>
                  </a:cubicBezTo>
                  <a:cubicBezTo>
                    <a:pt x="32286" y="4015"/>
                    <a:pt x="31988" y="4193"/>
                    <a:pt x="31651" y="4372"/>
                  </a:cubicBezTo>
                  <a:cubicBezTo>
                    <a:pt x="31334" y="4550"/>
                    <a:pt x="30997" y="4749"/>
                    <a:pt x="30660" y="4947"/>
                  </a:cubicBezTo>
                  <a:cubicBezTo>
                    <a:pt x="29985" y="5363"/>
                    <a:pt x="29272" y="5800"/>
                    <a:pt x="28498" y="6256"/>
                  </a:cubicBezTo>
                  <a:cubicBezTo>
                    <a:pt x="25484" y="8180"/>
                    <a:pt x="21775" y="10698"/>
                    <a:pt x="17551" y="14248"/>
                  </a:cubicBezTo>
                  <a:cubicBezTo>
                    <a:pt x="13347" y="17818"/>
                    <a:pt x="10253" y="21050"/>
                    <a:pt x="7913" y="23767"/>
                  </a:cubicBezTo>
                  <a:cubicBezTo>
                    <a:pt x="5573" y="26484"/>
                    <a:pt x="3947" y="28665"/>
                    <a:pt x="2816" y="30331"/>
                  </a:cubicBezTo>
                  <a:cubicBezTo>
                    <a:pt x="2519" y="30748"/>
                    <a:pt x="2261" y="31144"/>
                    <a:pt x="2023" y="31481"/>
                  </a:cubicBezTo>
                  <a:cubicBezTo>
                    <a:pt x="1785" y="31838"/>
                    <a:pt x="1587" y="32156"/>
                    <a:pt x="1408" y="32453"/>
                  </a:cubicBezTo>
                  <a:cubicBezTo>
                    <a:pt x="1051" y="33028"/>
                    <a:pt x="774" y="33504"/>
                    <a:pt x="556" y="33861"/>
                  </a:cubicBezTo>
                  <a:cubicBezTo>
                    <a:pt x="139" y="34575"/>
                    <a:pt x="0" y="34853"/>
                    <a:pt x="40" y="34872"/>
                  </a:cubicBezTo>
                  <a:cubicBezTo>
                    <a:pt x="42" y="34873"/>
                    <a:pt x="43" y="34874"/>
                    <a:pt x="45" y="34874"/>
                  </a:cubicBezTo>
                  <a:cubicBezTo>
                    <a:pt x="95" y="34874"/>
                    <a:pt x="296" y="34629"/>
                    <a:pt x="754" y="33980"/>
                  </a:cubicBezTo>
                  <a:cubicBezTo>
                    <a:pt x="992" y="33643"/>
                    <a:pt x="1309" y="33207"/>
                    <a:pt x="1686" y="32631"/>
                  </a:cubicBezTo>
                  <a:cubicBezTo>
                    <a:pt x="1865" y="32334"/>
                    <a:pt x="2103" y="32037"/>
                    <a:pt x="2341" y="31699"/>
                  </a:cubicBezTo>
                  <a:cubicBezTo>
                    <a:pt x="2598" y="31362"/>
                    <a:pt x="2856" y="30985"/>
                    <a:pt x="3154" y="30569"/>
                  </a:cubicBezTo>
                  <a:cubicBezTo>
                    <a:pt x="4324" y="28943"/>
                    <a:pt x="5989" y="26821"/>
                    <a:pt x="8330" y="24124"/>
                  </a:cubicBezTo>
                  <a:cubicBezTo>
                    <a:pt x="10670" y="21447"/>
                    <a:pt x="13744" y="18254"/>
                    <a:pt x="17948" y="14704"/>
                  </a:cubicBezTo>
                  <a:cubicBezTo>
                    <a:pt x="22152" y="11174"/>
                    <a:pt x="25801" y="8655"/>
                    <a:pt x="28796" y="6732"/>
                  </a:cubicBezTo>
                  <a:cubicBezTo>
                    <a:pt x="29549" y="6256"/>
                    <a:pt x="30263" y="5820"/>
                    <a:pt x="30937" y="5403"/>
                  </a:cubicBezTo>
                  <a:cubicBezTo>
                    <a:pt x="31274" y="5185"/>
                    <a:pt x="31592" y="5007"/>
                    <a:pt x="31909" y="4808"/>
                  </a:cubicBezTo>
                  <a:cubicBezTo>
                    <a:pt x="32226" y="4630"/>
                    <a:pt x="32544" y="4451"/>
                    <a:pt x="32841" y="4293"/>
                  </a:cubicBezTo>
                  <a:cubicBezTo>
                    <a:pt x="33436" y="3936"/>
                    <a:pt x="33972" y="3618"/>
                    <a:pt x="34487" y="3321"/>
                  </a:cubicBezTo>
                  <a:cubicBezTo>
                    <a:pt x="35023" y="3043"/>
                    <a:pt x="35499" y="2785"/>
                    <a:pt x="35935" y="2547"/>
                  </a:cubicBezTo>
                  <a:cubicBezTo>
                    <a:pt x="37700" y="1576"/>
                    <a:pt x="38890" y="1001"/>
                    <a:pt x="39623" y="604"/>
                  </a:cubicBezTo>
                  <a:cubicBezTo>
                    <a:pt x="40337" y="227"/>
                    <a:pt x="40615" y="49"/>
                    <a:pt x="40595" y="9"/>
                  </a:cubicBezTo>
                  <a:cubicBezTo>
                    <a:pt x="40593" y="4"/>
                    <a:pt x="40585" y="1"/>
                    <a:pt x="405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5"/>
            <p:cNvSpPr/>
            <p:nvPr/>
          </p:nvSpPr>
          <p:spPr>
            <a:xfrm>
              <a:off x="6237100" y="4262275"/>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26"/>
                    <a:pt x="1190" y="6684"/>
                    <a:pt x="1289" y="6961"/>
                  </a:cubicBezTo>
                  <a:cubicBezTo>
                    <a:pt x="1389" y="723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6"/>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60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11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5"/>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1"/>
                    <a:pt x="2222" y="8072"/>
                  </a:cubicBezTo>
                  <a:cubicBezTo>
                    <a:pt x="2162" y="7913"/>
                    <a:pt x="2103" y="7774"/>
                    <a:pt x="2043" y="7635"/>
                  </a:cubicBezTo>
                  <a:cubicBezTo>
                    <a:pt x="1944" y="7338"/>
                    <a:pt x="1825" y="7060"/>
                    <a:pt x="1726" y="6803"/>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5"/>
            <p:cNvSpPr/>
            <p:nvPr/>
          </p:nvSpPr>
          <p:spPr>
            <a:xfrm>
              <a:off x="6696700" y="4646200"/>
              <a:ext cx="731300" cy="282575"/>
            </a:xfrm>
            <a:custGeom>
              <a:rect b="b" l="l" r="r" t="t"/>
              <a:pathLst>
                <a:path extrusionOk="0" h="11303" w="29252">
                  <a:moveTo>
                    <a:pt x="51" y="1"/>
                  </a:moveTo>
                  <a:cubicBezTo>
                    <a:pt x="34" y="1"/>
                    <a:pt x="24" y="5"/>
                    <a:pt x="20" y="13"/>
                  </a:cubicBezTo>
                  <a:cubicBezTo>
                    <a:pt x="0" y="52"/>
                    <a:pt x="159" y="171"/>
                    <a:pt x="555" y="409"/>
                  </a:cubicBezTo>
                  <a:cubicBezTo>
                    <a:pt x="972" y="667"/>
                    <a:pt x="1626" y="1064"/>
                    <a:pt x="2657" y="1599"/>
                  </a:cubicBezTo>
                  <a:cubicBezTo>
                    <a:pt x="4720" y="2690"/>
                    <a:pt x="8230" y="4494"/>
                    <a:pt x="14180" y="6795"/>
                  </a:cubicBezTo>
                  <a:cubicBezTo>
                    <a:pt x="20149" y="9076"/>
                    <a:pt x="23956" y="10107"/>
                    <a:pt x="26217" y="10682"/>
                  </a:cubicBezTo>
                  <a:cubicBezTo>
                    <a:pt x="27348" y="10979"/>
                    <a:pt x="28101" y="11138"/>
                    <a:pt x="28577" y="11237"/>
                  </a:cubicBezTo>
                  <a:cubicBezTo>
                    <a:pt x="28856" y="11284"/>
                    <a:pt x="29033" y="11303"/>
                    <a:pt x="29135" y="11303"/>
                  </a:cubicBezTo>
                  <a:cubicBezTo>
                    <a:pt x="29208" y="11303"/>
                    <a:pt x="29243" y="11293"/>
                    <a:pt x="29251" y="11277"/>
                  </a:cubicBezTo>
                  <a:cubicBezTo>
                    <a:pt x="29251" y="11237"/>
                    <a:pt x="29093" y="11158"/>
                    <a:pt x="28637" y="10999"/>
                  </a:cubicBezTo>
                  <a:cubicBezTo>
                    <a:pt x="28180" y="10840"/>
                    <a:pt x="27447" y="10642"/>
                    <a:pt x="26336" y="10285"/>
                  </a:cubicBezTo>
                  <a:cubicBezTo>
                    <a:pt x="24115" y="9591"/>
                    <a:pt x="20347" y="8520"/>
                    <a:pt x="14398" y="6259"/>
                  </a:cubicBezTo>
                  <a:cubicBezTo>
                    <a:pt x="8468" y="3959"/>
                    <a:pt x="4958" y="2214"/>
                    <a:pt x="2836" y="1242"/>
                  </a:cubicBezTo>
                  <a:cubicBezTo>
                    <a:pt x="1785" y="746"/>
                    <a:pt x="1111" y="409"/>
                    <a:pt x="655" y="211"/>
                  </a:cubicBezTo>
                  <a:cubicBezTo>
                    <a:pt x="304" y="67"/>
                    <a:pt x="120" y="1"/>
                    <a:pt x="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5"/>
            <p:cNvSpPr/>
            <p:nvPr/>
          </p:nvSpPr>
          <p:spPr>
            <a:xfrm>
              <a:off x="6530600" y="4104950"/>
              <a:ext cx="993075" cy="551525"/>
            </a:xfrm>
            <a:custGeom>
              <a:rect b="b" l="l" r="r" t="t"/>
              <a:pathLst>
                <a:path extrusionOk="0" h="22061" w="39723">
                  <a:moveTo>
                    <a:pt x="35" y="0"/>
                  </a:moveTo>
                  <a:cubicBezTo>
                    <a:pt x="28" y="0"/>
                    <a:pt x="23" y="3"/>
                    <a:pt x="20" y="7"/>
                  </a:cubicBezTo>
                  <a:cubicBezTo>
                    <a:pt x="1" y="27"/>
                    <a:pt x="199" y="225"/>
                    <a:pt x="734" y="681"/>
                  </a:cubicBezTo>
                  <a:cubicBezTo>
                    <a:pt x="873" y="800"/>
                    <a:pt x="1032" y="939"/>
                    <a:pt x="1230" y="1058"/>
                  </a:cubicBezTo>
                  <a:cubicBezTo>
                    <a:pt x="1428" y="1197"/>
                    <a:pt x="1647" y="1355"/>
                    <a:pt x="1885" y="1514"/>
                  </a:cubicBezTo>
                  <a:cubicBezTo>
                    <a:pt x="2023" y="1593"/>
                    <a:pt x="2142" y="1693"/>
                    <a:pt x="2281" y="1772"/>
                  </a:cubicBezTo>
                  <a:cubicBezTo>
                    <a:pt x="2420" y="1871"/>
                    <a:pt x="2579" y="1950"/>
                    <a:pt x="2737" y="2030"/>
                  </a:cubicBezTo>
                  <a:cubicBezTo>
                    <a:pt x="3055" y="2208"/>
                    <a:pt x="3412" y="2426"/>
                    <a:pt x="3788" y="2625"/>
                  </a:cubicBezTo>
                  <a:cubicBezTo>
                    <a:pt x="5355" y="3418"/>
                    <a:pt x="7556" y="4251"/>
                    <a:pt x="10551" y="5084"/>
                  </a:cubicBezTo>
                  <a:cubicBezTo>
                    <a:pt x="12038" y="5480"/>
                    <a:pt x="13724" y="5897"/>
                    <a:pt x="15588" y="6373"/>
                  </a:cubicBezTo>
                  <a:cubicBezTo>
                    <a:pt x="17472" y="6829"/>
                    <a:pt x="19554" y="7344"/>
                    <a:pt x="21795" y="8078"/>
                  </a:cubicBezTo>
                  <a:cubicBezTo>
                    <a:pt x="26277" y="9546"/>
                    <a:pt x="29549" y="11569"/>
                    <a:pt x="31969" y="13433"/>
                  </a:cubicBezTo>
                  <a:cubicBezTo>
                    <a:pt x="34408" y="15297"/>
                    <a:pt x="35955" y="17022"/>
                    <a:pt x="37046" y="18371"/>
                  </a:cubicBezTo>
                  <a:cubicBezTo>
                    <a:pt x="38116" y="19699"/>
                    <a:pt x="38731" y="20671"/>
                    <a:pt x="39108" y="21266"/>
                  </a:cubicBezTo>
                  <a:cubicBezTo>
                    <a:pt x="39469" y="21836"/>
                    <a:pt x="39648" y="22060"/>
                    <a:pt x="39697" y="22060"/>
                  </a:cubicBezTo>
                  <a:cubicBezTo>
                    <a:pt x="39699" y="22060"/>
                    <a:pt x="39701" y="22060"/>
                    <a:pt x="39703" y="22059"/>
                  </a:cubicBezTo>
                  <a:cubicBezTo>
                    <a:pt x="39723" y="22039"/>
                    <a:pt x="39624" y="21782"/>
                    <a:pt x="39306" y="21147"/>
                  </a:cubicBezTo>
                  <a:cubicBezTo>
                    <a:pt x="38989" y="20512"/>
                    <a:pt x="38414" y="19501"/>
                    <a:pt x="37363" y="18113"/>
                  </a:cubicBezTo>
                  <a:cubicBezTo>
                    <a:pt x="36312" y="16725"/>
                    <a:pt x="34765" y="14920"/>
                    <a:pt x="32306" y="12996"/>
                  </a:cubicBezTo>
                  <a:cubicBezTo>
                    <a:pt x="29867" y="11093"/>
                    <a:pt x="26515" y="9010"/>
                    <a:pt x="21974" y="7523"/>
                  </a:cubicBezTo>
                  <a:cubicBezTo>
                    <a:pt x="19713" y="6769"/>
                    <a:pt x="17611" y="6254"/>
                    <a:pt x="15727" y="5798"/>
                  </a:cubicBezTo>
                  <a:cubicBezTo>
                    <a:pt x="13843" y="5341"/>
                    <a:pt x="12177" y="4945"/>
                    <a:pt x="10690" y="4548"/>
                  </a:cubicBezTo>
                  <a:cubicBezTo>
                    <a:pt x="7715" y="3775"/>
                    <a:pt x="5534" y="2982"/>
                    <a:pt x="3987" y="2248"/>
                  </a:cubicBezTo>
                  <a:cubicBezTo>
                    <a:pt x="3590" y="2069"/>
                    <a:pt x="3233" y="1871"/>
                    <a:pt x="2916" y="1712"/>
                  </a:cubicBezTo>
                  <a:cubicBezTo>
                    <a:pt x="2757" y="1633"/>
                    <a:pt x="2598" y="1554"/>
                    <a:pt x="2460" y="1474"/>
                  </a:cubicBezTo>
                  <a:cubicBezTo>
                    <a:pt x="2321" y="1395"/>
                    <a:pt x="2202" y="1316"/>
                    <a:pt x="2063" y="1236"/>
                  </a:cubicBezTo>
                  <a:cubicBezTo>
                    <a:pt x="1825" y="1078"/>
                    <a:pt x="1587" y="959"/>
                    <a:pt x="1389" y="840"/>
                  </a:cubicBezTo>
                  <a:cubicBezTo>
                    <a:pt x="1190" y="721"/>
                    <a:pt x="1032" y="582"/>
                    <a:pt x="873" y="503"/>
                  </a:cubicBezTo>
                  <a:cubicBezTo>
                    <a:pt x="360" y="149"/>
                    <a:pt x="100"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5"/>
            <p:cNvSpPr/>
            <p:nvPr/>
          </p:nvSpPr>
          <p:spPr>
            <a:xfrm>
              <a:off x="6430950" y="3717825"/>
              <a:ext cx="346075" cy="301025"/>
            </a:xfrm>
            <a:custGeom>
              <a:rect b="b" l="l" r="r" t="t"/>
              <a:pathLst>
                <a:path extrusionOk="0" h="12041" w="13843">
                  <a:moveTo>
                    <a:pt x="48" y="1"/>
                  </a:moveTo>
                  <a:cubicBezTo>
                    <a:pt x="45" y="1"/>
                    <a:pt x="42" y="2"/>
                    <a:pt x="40" y="4"/>
                  </a:cubicBezTo>
                  <a:cubicBezTo>
                    <a:pt x="0" y="43"/>
                    <a:pt x="20" y="142"/>
                    <a:pt x="159" y="400"/>
                  </a:cubicBezTo>
                  <a:cubicBezTo>
                    <a:pt x="298" y="638"/>
                    <a:pt x="536" y="1035"/>
                    <a:pt x="933" y="1590"/>
                  </a:cubicBezTo>
                  <a:cubicBezTo>
                    <a:pt x="1329" y="2165"/>
                    <a:pt x="1904" y="2879"/>
                    <a:pt x="2717" y="3811"/>
                  </a:cubicBezTo>
                  <a:cubicBezTo>
                    <a:pt x="3530" y="4724"/>
                    <a:pt x="4582" y="5834"/>
                    <a:pt x="6009" y="7064"/>
                  </a:cubicBezTo>
                  <a:cubicBezTo>
                    <a:pt x="8885" y="9503"/>
                    <a:pt x="10928" y="10653"/>
                    <a:pt x="12137" y="11327"/>
                  </a:cubicBezTo>
                  <a:cubicBezTo>
                    <a:pt x="12732" y="11645"/>
                    <a:pt x="13149" y="11823"/>
                    <a:pt x="13426" y="11942"/>
                  </a:cubicBezTo>
                  <a:cubicBezTo>
                    <a:pt x="13602" y="12010"/>
                    <a:pt x="13714" y="12041"/>
                    <a:pt x="13773" y="12041"/>
                  </a:cubicBezTo>
                  <a:cubicBezTo>
                    <a:pt x="13800" y="12041"/>
                    <a:pt x="13817" y="12034"/>
                    <a:pt x="13823" y="12021"/>
                  </a:cubicBezTo>
                  <a:cubicBezTo>
                    <a:pt x="13843" y="11982"/>
                    <a:pt x="13763" y="11902"/>
                    <a:pt x="13525" y="11744"/>
                  </a:cubicBezTo>
                  <a:cubicBezTo>
                    <a:pt x="13307" y="11565"/>
                    <a:pt x="12911" y="11327"/>
                    <a:pt x="12355" y="10951"/>
                  </a:cubicBezTo>
                  <a:cubicBezTo>
                    <a:pt x="11205" y="10217"/>
                    <a:pt x="9242" y="9027"/>
                    <a:pt x="6406" y="6607"/>
                  </a:cubicBezTo>
                  <a:cubicBezTo>
                    <a:pt x="4998" y="5398"/>
                    <a:pt x="3927" y="4327"/>
                    <a:pt x="3114" y="3434"/>
                  </a:cubicBezTo>
                  <a:cubicBezTo>
                    <a:pt x="2301" y="2562"/>
                    <a:pt x="1706" y="1868"/>
                    <a:pt x="1270" y="1332"/>
                  </a:cubicBezTo>
                  <a:cubicBezTo>
                    <a:pt x="833" y="817"/>
                    <a:pt x="536" y="460"/>
                    <a:pt x="357" y="261"/>
                  </a:cubicBezTo>
                  <a:cubicBezTo>
                    <a:pt x="179" y="83"/>
                    <a:pt x="81"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5"/>
            <p:cNvSpPr/>
            <p:nvPr/>
          </p:nvSpPr>
          <p:spPr>
            <a:xfrm>
              <a:off x="6411625" y="3006900"/>
              <a:ext cx="1220125" cy="966075"/>
            </a:xfrm>
            <a:custGeom>
              <a:rect b="b" l="l" r="r" t="t"/>
              <a:pathLst>
                <a:path extrusionOk="0" h="38643" w="48805">
                  <a:moveTo>
                    <a:pt x="490" y="0"/>
                  </a:moveTo>
                  <a:cubicBezTo>
                    <a:pt x="469" y="0"/>
                    <a:pt x="431" y="100"/>
                    <a:pt x="377" y="300"/>
                  </a:cubicBezTo>
                  <a:cubicBezTo>
                    <a:pt x="337" y="399"/>
                    <a:pt x="298" y="538"/>
                    <a:pt x="258" y="717"/>
                  </a:cubicBezTo>
                  <a:cubicBezTo>
                    <a:pt x="218" y="875"/>
                    <a:pt x="179" y="1093"/>
                    <a:pt x="139" y="1351"/>
                  </a:cubicBezTo>
                  <a:cubicBezTo>
                    <a:pt x="79" y="1589"/>
                    <a:pt x="60" y="1887"/>
                    <a:pt x="20" y="2224"/>
                  </a:cubicBezTo>
                  <a:cubicBezTo>
                    <a:pt x="20" y="2382"/>
                    <a:pt x="20" y="2561"/>
                    <a:pt x="0" y="2739"/>
                  </a:cubicBezTo>
                  <a:cubicBezTo>
                    <a:pt x="0" y="2938"/>
                    <a:pt x="0" y="3136"/>
                    <a:pt x="20" y="3354"/>
                  </a:cubicBezTo>
                  <a:cubicBezTo>
                    <a:pt x="40" y="4187"/>
                    <a:pt x="159" y="5218"/>
                    <a:pt x="476" y="6408"/>
                  </a:cubicBezTo>
                  <a:cubicBezTo>
                    <a:pt x="813" y="7598"/>
                    <a:pt x="1349" y="8966"/>
                    <a:pt x="2201" y="10434"/>
                  </a:cubicBezTo>
                  <a:cubicBezTo>
                    <a:pt x="3054" y="11901"/>
                    <a:pt x="4224" y="13428"/>
                    <a:pt x="5751" y="15015"/>
                  </a:cubicBezTo>
                  <a:cubicBezTo>
                    <a:pt x="7278" y="16582"/>
                    <a:pt x="9142" y="18168"/>
                    <a:pt x="11344" y="19814"/>
                  </a:cubicBezTo>
                  <a:cubicBezTo>
                    <a:pt x="12454" y="20627"/>
                    <a:pt x="13624" y="21440"/>
                    <a:pt x="14893" y="22293"/>
                  </a:cubicBezTo>
                  <a:cubicBezTo>
                    <a:pt x="15508" y="22729"/>
                    <a:pt x="16163" y="23146"/>
                    <a:pt x="16837" y="23582"/>
                  </a:cubicBezTo>
                  <a:cubicBezTo>
                    <a:pt x="17491" y="24018"/>
                    <a:pt x="18185" y="24455"/>
                    <a:pt x="18899" y="24891"/>
                  </a:cubicBezTo>
                  <a:cubicBezTo>
                    <a:pt x="21735" y="26676"/>
                    <a:pt x="24373" y="28163"/>
                    <a:pt x="26772" y="29452"/>
                  </a:cubicBezTo>
                  <a:cubicBezTo>
                    <a:pt x="29192" y="30741"/>
                    <a:pt x="31393" y="31812"/>
                    <a:pt x="33356" y="32724"/>
                  </a:cubicBezTo>
                  <a:cubicBezTo>
                    <a:pt x="37303" y="34569"/>
                    <a:pt x="40357" y="35778"/>
                    <a:pt x="42657" y="36631"/>
                  </a:cubicBezTo>
                  <a:cubicBezTo>
                    <a:pt x="43788" y="37067"/>
                    <a:pt x="44759" y="37404"/>
                    <a:pt x="45553" y="37662"/>
                  </a:cubicBezTo>
                  <a:cubicBezTo>
                    <a:pt x="46346" y="37940"/>
                    <a:pt x="46961" y="38138"/>
                    <a:pt x="47437" y="38297"/>
                  </a:cubicBezTo>
                  <a:cubicBezTo>
                    <a:pt x="48255" y="38536"/>
                    <a:pt x="48663" y="38642"/>
                    <a:pt x="48761" y="38642"/>
                  </a:cubicBezTo>
                  <a:cubicBezTo>
                    <a:pt x="48777" y="38642"/>
                    <a:pt x="48785" y="38639"/>
                    <a:pt x="48785" y="38634"/>
                  </a:cubicBezTo>
                  <a:cubicBezTo>
                    <a:pt x="48805" y="38594"/>
                    <a:pt x="48448" y="38436"/>
                    <a:pt x="47516" y="38079"/>
                  </a:cubicBezTo>
                  <a:cubicBezTo>
                    <a:pt x="47040" y="37900"/>
                    <a:pt x="46445" y="37662"/>
                    <a:pt x="45652" y="37365"/>
                  </a:cubicBezTo>
                  <a:cubicBezTo>
                    <a:pt x="44878" y="37067"/>
                    <a:pt x="43927" y="36710"/>
                    <a:pt x="42796" y="36234"/>
                  </a:cubicBezTo>
                  <a:cubicBezTo>
                    <a:pt x="40535" y="35342"/>
                    <a:pt x="37501" y="34093"/>
                    <a:pt x="33594" y="32228"/>
                  </a:cubicBezTo>
                  <a:cubicBezTo>
                    <a:pt x="31631" y="31316"/>
                    <a:pt x="29450" y="30225"/>
                    <a:pt x="27050" y="28936"/>
                  </a:cubicBezTo>
                  <a:cubicBezTo>
                    <a:pt x="24650" y="27647"/>
                    <a:pt x="22033" y="26160"/>
                    <a:pt x="19217" y="24395"/>
                  </a:cubicBezTo>
                  <a:cubicBezTo>
                    <a:pt x="13565" y="20845"/>
                    <a:pt x="9142" y="17712"/>
                    <a:pt x="6128" y="14638"/>
                  </a:cubicBezTo>
                  <a:cubicBezTo>
                    <a:pt x="4641" y="13091"/>
                    <a:pt x="3471" y="11604"/>
                    <a:pt x="2618" y="10196"/>
                  </a:cubicBezTo>
                  <a:cubicBezTo>
                    <a:pt x="1765" y="8788"/>
                    <a:pt x="1230" y="7459"/>
                    <a:pt x="892" y="6309"/>
                  </a:cubicBezTo>
                  <a:cubicBezTo>
                    <a:pt x="535" y="5139"/>
                    <a:pt x="397" y="4147"/>
                    <a:pt x="337" y="3334"/>
                  </a:cubicBezTo>
                  <a:cubicBezTo>
                    <a:pt x="317" y="3136"/>
                    <a:pt x="317" y="2938"/>
                    <a:pt x="317" y="2759"/>
                  </a:cubicBezTo>
                  <a:cubicBezTo>
                    <a:pt x="317" y="2561"/>
                    <a:pt x="298" y="2402"/>
                    <a:pt x="317" y="2224"/>
                  </a:cubicBezTo>
                  <a:cubicBezTo>
                    <a:pt x="337" y="1906"/>
                    <a:pt x="317" y="1609"/>
                    <a:pt x="357" y="1371"/>
                  </a:cubicBezTo>
                  <a:cubicBezTo>
                    <a:pt x="377" y="1133"/>
                    <a:pt x="397" y="915"/>
                    <a:pt x="417" y="736"/>
                  </a:cubicBezTo>
                  <a:cubicBezTo>
                    <a:pt x="456" y="578"/>
                    <a:pt x="476" y="419"/>
                    <a:pt x="476" y="320"/>
                  </a:cubicBezTo>
                  <a:cubicBezTo>
                    <a:pt x="516" y="102"/>
                    <a:pt x="516" y="3"/>
                    <a:pt x="496" y="3"/>
                  </a:cubicBezTo>
                  <a:cubicBezTo>
                    <a:pt x="494" y="1"/>
                    <a:pt x="492" y="0"/>
                    <a:pt x="49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5"/>
            <p:cNvSpPr/>
            <p:nvPr/>
          </p:nvSpPr>
          <p:spPr>
            <a:xfrm>
              <a:off x="6998125" y="3833825"/>
              <a:ext cx="317825" cy="238275"/>
            </a:xfrm>
            <a:custGeom>
              <a:rect b="b" l="l" r="r" t="t"/>
              <a:pathLst>
                <a:path extrusionOk="0" h="9531" w="12713">
                  <a:moveTo>
                    <a:pt x="57" y="1"/>
                  </a:moveTo>
                  <a:cubicBezTo>
                    <a:pt x="50" y="1"/>
                    <a:pt x="45" y="2"/>
                    <a:pt x="40" y="4"/>
                  </a:cubicBezTo>
                  <a:cubicBezTo>
                    <a:pt x="1" y="24"/>
                    <a:pt x="40" y="123"/>
                    <a:pt x="159" y="341"/>
                  </a:cubicBezTo>
                  <a:cubicBezTo>
                    <a:pt x="258" y="559"/>
                    <a:pt x="457" y="916"/>
                    <a:pt x="833" y="1392"/>
                  </a:cubicBezTo>
                  <a:cubicBezTo>
                    <a:pt x="1171" y="1888"/>
                    <a:pt x="1686" y="2503"/>
                    <a:pt x="2420" y="3276"/>
                  </a:cubicBezTo>
                  <a:cubicBezTo>
                    <a:pt x="3174" y="4050"/>
                    <a:pt x="4145" y="4962"/>
                    <a:pt x="5474" y="5954"/>
                  </a:cubicBezTo>
                  <a:cubicBezTo>
                    <a:pt x="6803" y="6925"/>
                    <a:pt x="7953" y="7600"/>
                    <a:pt x="8905" y="8095"/>
                  </a:cubicBezTo>
                  <a:cubicBezTo>
                    <a:pt x="9381" y="8333"/>
                    <a:pt x="9797" y="8532"/>
                    <a:pt x="10174" y="8690"/>
                  </a:cubicBezTo>
                  <a:cubicBezTo>
                    <a:pt x="10551" y="8869"/>
                    <a:pt x="10868" y="9008"/>
                    <a:pt x="11146" y="9107"/>
                  </a:cubicBezTo>
                  <a:cubicBezTo>
                    <a:pt x="11721" y="9325"/>
                    <a:pt x="12098" y="9424"/>
                    <a:pt x="12336" y="9484"/>
                  </a:cubicBezTo>
                  <a:cubicBezTo>
                    <a:pt x="12467" y="9516"/>
                    <a:pt x="12556" y="9531"/>
                    <a:pt x="12612" y="9531"/>
                  </a:cubicBezTo>
                  <a:cubicBezTo>
                    <a:pt x="12659" y="9531"/>
                    <a:pt x="12684" y="9521"/>
                    <a:pt x="12693" y="9503"/>
                  </a:cubicBezTo>
                  <a:cubicBezTo>
                    <a:pt x="12712" y="9464"/>
                    <a:pt x="12633" y="9404"/>
                    <a:pt x="12415" y="9285"/>
                  </a:cubicBezTo>
                  <a:cubicBezTo>
                    <a:pt x="12217" y="9146"/>
                    <a:pt x="11860" y="8988"/>
                    <a:pt x="11324" y="8730"/>
                  </a:cubicBezTo>
                  <a:cubicBezTo>
                    <a:pt x="10273" y="8194"/>
                    <a:pt x="8429" y="7362"/>
                    <a:pt x="5831" y="5478"/>
                  </a:cubicBezTo>
                  <a:cubicBezTo>
                    <a:pt x="4522" y="4506"/>
                    <a:pt x="3570" y="3633"/>
                    <a:pt x="2817" y="2900"/>
                  </a:cubicBezTo>
                  <a:cubicBezTo>
                    <a:pt x="2083" y="2166"/>
                    <a:pt x="1547" y="1571"/>
                    <a:pt x="1151" y="1135"/>
                  </a:cubicBezTo>
                  <a:cubicBezTo>
                    <a:pt x="754" y="698"/>
                    <a:pt x="516" y="381"/>
                    <a:pt x="338" y="222"/>
                  </a:cubicBezTo>
                  <a:cubicBezTo>
                    <a:pt x="181" y="65"/>
                    <a:pt x="101" y="1"/>
                    <a:pt x="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5"/>
            <p:cNvSpPr/>
            <p:nvPr/>
          </p:nvSpPr>
          <p:spPr>
            <a:xfrm>
              <a:off x="6797825" y="3240750"/>
              <a:ext cx="548375" cy="405150"/>
            </a:xfrm>
            <a:custGeom>
              <a:rect b="b" l="l" r="r" t="t"/>
              <a:pathLst>
                <a:path extrusionOk="0" h="16206" w="21935">
                  <a:moveTo>
                    <a:pt x="44" y="1"/>
                  </a:moveTo>
                  <a:cubicBezTo>
                    <a:pt x="34" y="1"/>
                    <a:pt x="26" y="3"/>
                    <a:pt x="21" y="9"/>
                  </a:cubicBezTo>
                  <a:cubicBezTo>
                    <a:pt x="1" y="29"/>
                    <a:pt x="80" y="168"/>
                    <a:pt x="338" y="485"/>
                  </a:cubicBezTo>
                  <a:cubicBezTo>
                    <a:pt x="615" y="822"/>
                    <a:pt x="1052" y="1318"/>
                    <a:pt x="1766" y="2052"/>
                  </a:cubicBezTo>
                  <a:cubicBezTo>
                    <a:pt x="2480" y="2785"/>
                    <a:pt x="3451" y="3717"/>
                    <a:pt x="4800" y="4927"/>
                  </a:cubicBezTo>
                  <a:cubicBezTo>
                    <a:pt x="6168" y="6137"/>
                    <a:pt x="7894" y="7585"/>
                    <a:pt x="10135" y="9231"/>
                  </a:cubicBezTo>
                  <a:cubicBezTo>
                    <a:pt x="14636" y="12503"/>
                    <a:pt x="17670" y="14149"/>
                    <a:pt x="19455" y="15101"/>
                  </a:cubicBezTo>
                  <a:cubicBezTo>
                    <a:pt x="20367" y="15577"/>
                    <a:pt x="20982" y="15854"/>
                    <a:pt x="21359" y="16013"/>
                  </a:cubicBezTo>
                  <a:cubicBezTo>
                    <a:pt x="21649" y="16150"/>
                    <a:pt x="21810" y="16205"/>
                    <a:pt x="21878" y="16205"/>
                  </a:cubicBezTo>
                  <a:cubicBezTo>
                    <a:pt x="21898" y="16205"/>
                    <a:pt x="21910" y="16200"/>
                    <a:pt x="21914" y="16191"/>
                  </a:cubicBezTo>
                  <a:cubicBezTo>
                    <a:pt x="21934" y="16152"/>
                    <a:pt x="21815" y="16052"/>
                    <a:pt x="21478" y="15815"/>
                  </a:cubicBezTo>
                  <a:cubicBezTo>
                    <a:pt x="21121" y="15596"/>
                    <a:pt x="20546" y="15259"/>
                    <a:pt x="19673" y="14744"/>
                  </a:cubicBezTo>
                  <a:cubicBezTo>
                    <a:pt x="17928" y="13693"/>
                    <a:pt x="14954" y="12007"/>
                    <a:pt x="10491" y="8755"/>
                  </a:cubicBezTo>
                  <a:cubicBezTo>
                    <a:pt x="8251" y="7109"/>
                    <a:pt x="6525" y="5681"/>
                    <a:pt x="5177" y="4531"/>
                  </a:cubicBezTo>
                  <a:cubicBezTo>
                    <a:pt x="3808" y="3341"/>
                    <a:pt x="2797" y="2428"/>
                    <a:pt x="2063" y="1754"/>
                  </a:cubicBezTo>
                  <a:cubicBezTo>
                    <a:pt x="1310" y="1060"/>
                    <a:pt x="834" y="604"/>
                    <a:pt x="516" y="326"/>
                  </a:cubicBezTo>
                  <a:cubicBezTo>
                    <a:pt x="244" y="105"/>
                    <a:pt x="10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5"/>
            <p:cNvSpPr/>
            <p:nvPr/>
          </p:nvSpPr>
          <p:spPr>
            <a:xfrm>
              <a:off x="459725" y="3767925"/>
              <a:ext cx="744200" cy="273525"/>
            </a:xfrm>
            <a:custGeom>
              <a:rect b="b" l="l" r="r" t="t"/>
              <a:pathLst>
                <a:path extrusionOk="0" h="10941" w="29768">
                  <a:moveTo>
                    <a:pt x="29510" y="1"/>
                  </a:moveTo>
                  <a:cubicBezTo>
                    <a:pt x="29406" y="1"/>
                    <a:pt x="29263" y="7"/>
                    <a:pt x="29073" y="22"/>
                  </a:cubicBezTo>
                  <a:cubicBezTo>
                    <a:pt x="28597" y="62"/>
                    <a:pt x="27804" y="141"/>
                    <a:pt x="26634" y="320"/>
                  </a:cubicBezTo>
                  <a:cubicBezTo>
                    <a:pt x="24294" y="717"/>
                    <a:pt x="20328" y="1391"/>
                    <a:pt x="14180" y="3592"/>
                  </a:cubicBezTo>
                  <a:cubicBezTo>
                    <a:pt x="11126" y="4683"/>
                    <a:pt x="8746" y="5793"/>
                    <a:pt x="6842" y="6725"/>
                  </a:cubicBezTo>
                  <a:cubicBezTo>
                    <a:pt x="4978" y="7697"/>
                    <a:pt x="3590" y="8490"/>
                    <a:pt x="2579" y="9125"/>
                  </a:cubicBezTo>
                  <a:cubicBezTo>
                    <a:pt x="1547" y="9740"/>
                    <a:pt x="913" y="10196"/>
                    <a:pt x="516" y="10474"/>
                  </a:cubicBezTo>
                  <a:cubicBezTo>
                    <a:pt x="139" y="10771"/>
                    <a:pt x="1" y="10910"/>
                    <a:pt x="20" y="10930"/>
                  </a:cubicBezTo>
                  <a:cubicBezTo>
                    <a:pt x="24" y="10937"/>
                    <a:pt x="33" y="10941"/>
                    <a:pt x="49" y="10941"/>
                  </a:cubicBezTo>
                  <a:cubicBezTo>
                    <a:pt x="116" y="10941"/>
                    <a:pt x="300" y="10866"/>
                    <a:pt x="655" y="10672"/>
                  </a:cubicBezTo>
                  <a:cubicBezTo>
                    <a:pt x="1072" y="10454"/>
                    <a:pt x="1746" y="10057"/>
                    <a:pt x="2777" y="9482"/>
                  </a:cubicBezTo>
                  <a:cubicBezTo>
                    <a:pt x="3808" y="8907"/>
                    <a:pt x="5216" y="8153"/>
                    <a:pt x="7100" y="7221"/>
                  </a:cubicBezTo>
                  <a:cubicBezTo>
                    <a:pt x="8984" y="6309"/>
                    <a:pt x="11364" y="5238"/>
                    <a:pt x="14398" y="4147"/>
                  </a:cubicBezTo>
                  <a:cubicBezTo>
                    <a:pt x="20467" y="1966"/>
                    <a:pt x="24413" y="1232"/>
                    <a:pt x="26713" y="736"/>
                  </a:cubicBezTo>
                  <a:cubicBezTo>
                    <a:pt x="27864" y="498"/>
                    <a:pt x="28637" y="360"/>
                    <a:pt x="29113" y="241"/>
                  </a:cubicBezTo>
                  <a:cubicBezTo>
                    <a:pt x="29589" y="141"/>
                    <a:pt x="29767" y="82"/>
                    <a:pt x="29748" y="42"/>
                  </a:cubicBezTo>
                  <a:cubicBezTo>
                    <a:pt x="29748" y="18"/>
                    <a:pt x="29679" y="1"/>
                    <a:pt x="2951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5"/>
            <p:cNvSpPr/>
            <p:nvPr/>
          </p:nvSpPr>
          <p:spPr>
            <a:xfrm>
              <a:off x="473600" y="3989700"/>
              <a:ext cx="346100" cy="249625"/>
            </a:xfrm>
            <a:custGeom>
              <a:rect b="b" l="l" r="r" t="t"/>
              <a:pathLst>
                <a:path extrusionOk="0" h="9985" w="13844">
                  <a:moveTo>
                    <a:pt x="13747" y="1"/>
                  </a:moveTo>
                  <a:cubicBezTo>
                    <a:pt x="13628" y="1"/>
                    <a:pt x="13259" y="253"/>
                    <a:pt x="12376" y="928"/>
                  </a:cubicBezTo>
                  <a:cubicBezTo>
                    <a:pt x="11384" y="1702"/>
                    <a:pt x="9738" y="3030"/>
                    <a:pt x="6962" y="5053"/>
                  </a:cubicBezTo>
                  <a:cubicBezTo>
                    <a:pt x="4185" y="7056"/>
                    <a:pt x="2400" y="8206"/>
                    <a:pt x="1349" y="8920"/>
                  </a:cubicBezTo>
                  <a:cubicBezTo>
                    <a:pt x="318" y="9634"/>
                    <a:pt x="1" y="9892"/>
                    <a:pt x="60" y="9971"/>
                  </a:cubicBezTo>
                  <a:cubicBezTo>
                    <a:pt x="66" y="9980"/>
                    <a:pt x="79" y="9985"/>
                    <a:pt x="101" y="9985"/>
                  </a:cubicBezTo>
                  <a:cubicBezTo>
                    <a:pt x="226" y="9985"/>
                    <a:pt x="639" y="9819"/>
                    <a:pt x="1587" y="9277"/>
                  </a:cubicBezTo>
                  <a:cubicBezTo>
                    <a:pt x="2678" y="8662"/>
                    <a:pt x="4503" y="7552"/>
                    <a:pt x="7319" y="5529"/>
                  </a:cubicBezTo>
                  <a:cubicBezTo>
                    <a:pt x="10115" y="3506"/>
                    <a:pt x="11721" y="2098"/>
                    <a:pt x="12653" y="1246"/>
                  </a:cubicBezTo>
                  <a:cubicBezTo>
                    <a:pt x="13585" y="393"/>
                    <a:pt x="13843" y="76"/>
                    <a:pt x="13784" y="16"/>
                  </a:cubicBezTo>
                  <a:cubicBezTo>
                    <a:pt x="13776" y="6"/>
                    <a:pt x="13764" y="1"/>
                    <a:pt x="1374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5"/>
            <p:cNvSpPr/>
            <p:nvPr/>
          </p:nvSpPr>
          <p:spPr>
            <a:xfrm>
              <a:off x="223725" y="3516425"/>
              <a:ext cx="972775" cy="318700"/>
            </a:xfrm>
            <a:custGeom>
              <a:rect b="b" l="l" r="r" t="t"/>
              <a:pathLst>
                <a:path extrusionOk="0" h="12748" w="38911">
                  <a:moveTo>
                    <a:pt x="36632" y="0"/>
                  </a:moveTo>
                  <a:cubicBezTo>
                    <a:pt x="36136" y="0"/>
                    <a:pt x="35545" y="12"/>
                    <a:pt x="34845" y="48"/>
                  </a:cubicBezTo>
                  <a:cubicBezTo>
                    <a:pt x="34448" y="68"/>
                    <a:pt x="34031" y="68"/>
                    <a:pt x="33575" y="87"/>
                  </a:cubicBezTo>
                  <a:cubicBezTo>
                    <a:pt x="33119" y="127"/>
                    <a:pt x="32623" y="167"/>
                    <a:pt x="32108" y="226"/>
                  </a:cubicBezTo>
                  <a:cubicBezTo>
                    <a:pt x="31037" y="286"/>
                    <a:pt x="29847" y="464"/>
                    <a:pt x="28479" y="643"/>
                  </a:cubicBezTo>
                  <a:cubicBezTo>
                    <a:pt x="25762" y="1039"/>
                    <a:pt x="22390" y="1694"/>
                    <a:pt x="18325" y="2983"/>
                  </a:cubicBezTo>
                  <a:cubicBezTo>
                    <a:pt x="17829" y="3122"/>
                    <a:pt x="17333" y="3300"/>
                    <a:pt x="16858" y="3459"/>
                  </a:cubicBezTo>
                  <a:cubicBezTo>
                    <a:pt x="16382" y="3637"/>
                    <a:pt x="15925" y="3796"/>
                    <a:pt x="15469" y="3955"/>
                  </a:cubicBezTo>
                  <a:cubicBezTo>
                    <a:pt x="14577" y="4312"/>
                    <a:pt x="13724" y="4629"/>
                    <a:pt x="12931" y="4966"/>
                  </a:cubicBezTo>
                  <a:cubicBezTo>
                    <a:pt x="12138" y="5323"/>
                    <a:pt x="11384" y="5640"/>
                    <a:pt x="10670" y="5958"/>
                  </a:cubicBezTo>
                  <a:cubicBezTo>
                    <a:pt x="9976" y="6315"/>
                    <a:pt x="9322" y="6632"/>
                    <a:pt x="8707" y="6929"/>
                  </a:cubicBezTo>
                  <a:cubicBezTo>
                    <a:pt x="6268" y="8218"/>
                    <a:pt x="4483" y="9329"/>
                    <a:pt x="3214" y="10201"/>
                  </a:cubicBezTo>
                  <a:cubicBezTo>
                    <a:pt x="2896" y="10439"/>
                    <a:pt x="2619" y="10638"/>
                    <a:pt x="2341" y="10816"/>
                  </a:cubicBezTo>
                  <a:cubicBezTo>
                    <a:pt x="2083" y="11015"/>
                    <a:pt x="1845" y="11173"/>
                    <a:pt x="1627" y="11352"/>
                  </a:cubicBezTo>
                  <a:cubicBezTo>
                    <a:pt x="1230" y="11669"/>
                    <a:pt x="893" y="11927"/>
                    <a:pt x="655" y="12125"/>
                  </a:cubicBezTo>
                  <a:cubicBezTo>
                    <a:pt x="160" y="12542"/>
                    <a:pt x="1" y="12720"/>
                    <a:pt x="21" y="12740"/>
                  </a:cubicBezTo>
                  <a:cubicBezTo>
                    <a:pt x="23" y="12745"/>
                    <a:pt x="29" y="12747"/>
                    <a:pt x="37" y="12747"/>
                  </a:cubicBezTo>
                  <a:cubicBezTo>
                    <a:pt x="99" y="12747"/>
                    <a:pt x="324" y="12619"/>
                    <a:pt x="794" y="12323"/>
                  </a:cubicBezTo>
                  <a:cubicBezTo>
                    <a:pt x="1052" y="12145"/>
                    <a:pt x="1389" y="11907"/>
                    <a:pt x="1825" y="11609"/>
                  </a:cubicBezTo>
                  <a:cubicBezTo>
                    <a:pt x="2044" y="11451"/>
                    <a:pt x="2281" y="11312"/>
                    <a:pt x="2559" y="11134"/>
                  </a:cubicBezTo>
                  <a:cubicBezTo>
                    <a:pt x="2837" y="10955"/>
                    <a:pt x="3134" y="10777"/>
                    <a:pt x="3452" y="10558"/>
                  </a:cubicBezTo>
                  <a:cubicBezTo>
                    <a:pt x="4741" y="9725"/>
                    <a:pt x="6525" y="8674"/>
                    <a:pt x="8945" y="7425"/>
                  </a:cubicBezTo>
                  <a:cubicBezTo>
                    <a:pt x="9560" y="7128"/>
                    <a:pt x="10214" y="6810"/>
                    <a:pt x="10908" y="6473"/>
                  </a:cubicBezTo>
                  <a:cubicBezTo>
                    <a:pt x="11622" y="6156"/>
                    <a:pt x="12356" y="5839"/>
                    <a:pt x="13149" y="5501"/>
                  </a:cubicBezTo>
                  <a:cubicBezTo>
                    <a:pt x="13942" y="5184"/>
                    <a:pt x="14775" y="4847"/>
                    <a:pt x="15668" y="4510"/>
                  </a:cubicBezTo>
                  <a:cubicBezTo>
                    <a:pt x="16124" y="4351"/>
                    <a:pt x="16580" y="4193"/>
                    <a:pt x="17056" y="4034"/>
                  </a:cubicBezTo>
                  <a:cubicBezTo>
                    <a:pt x="17532" y="3875"/>
                    <a:pt x="18008" y="3677"/>
                    <a:pt x="18504" y="3538"/>
                  </a:cubicBezTo>
                  <a:cubicBezTo>
                    <a:pt x="22529" y="2269"/>
                    <a:pt x="25861" y="1615"/>
                    <a:pt x="28558" y="1178"/>
                  </a:cubicBezTo>
                  <a:cubicBezTo>
                    <a:pt x="29907" y="980"/>
                    <a:pt x="31096" y="801"/>
                    <a:pt x="32148" y="702"/>
                  </a:cubicBezTo>
                  <a:cubicBezTo>
                    <a:pt x="32663" y="643"/>
                    <a:pt x="33159" y="603"/>
                    <a:pt x="33615" y="544"/>
                  </a:cubicBezTo>
                  <a:cubicBezTo>
                    <a:pt x="34051" y="524"/>
                    <a:pt x="34468" y="484"/>
                    <a:pt x="34864" y="464"/>
                  </a:cubicBezTo>
                  <a:cubicBezTo>
                    <a:pt x="36391" y="325"/>
                    <a:pt x="37423" y="325"/>
                    <a:pt x="38037" y="266"/>
                  </a:cubicBezTo>
                  <a:cubicBezTo>
                    <a:pt x="38672" y="226"/>
                    <a:pt x="38910" y="167"/>
                    <a:pt x="38910" y="127"/>
                  </a:cubicBezTo>
                  <a:cubicBezTo>
                    <a:pt x="38910" y="87"/>
                    <a:pt x="38672" y="68"/>
                    <a:pt x="38037" y="28"/>
                  </a:cubicBezTo>
                  <a:cubicBezTo>
                    <a:pt x="37690" y="17"/>
                    <a:pt x="37231" y="0"/>
                    <a:pt x="366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5"/>
            <p:cNvSpPr/>
            <p:nvPr/>
          </p:nvSpPr>
          <p:spPr>
            <a:xfrm>
              <a:off x="332800" y="3775025"/>
              <a:ext cx="184950" cy="145525"/>
            </a:xfrm>
            <a:custGeom>
              <a:rect b="b" l="l" r="r" t="t"/>
              <a:pathLst>
                <a:path extrusionOk="0" h="5821" w="7398">
                  <a:moveTo>
                    <a:pt x="7275" y="0"/>
                  </a:moveTo>
                  <a:cubicBezTo>
                    <a:pt x="7160" y="0"/>
                    <a:pt x="6919" y="81"/>
                    <a:pt x="6466" y="294"/>
                  </a:cubicBezTo>
                  <a:cubicBezTo>
                    <a:pt x="5831" y="611"/>
                    <a:pt x="4780" y="1166"/>
                    <a:pt x="3273" y="2356"/>
                  </a:cubicBezTo>
                  <a:cubicBezTo>
                    <a:pt x="1766" y="3546"/>
                    <a:pt x="973" y="4438"/>
                    <a:pt x="536" y="4994"/>
                  </a:cubicBezTo>
                  <a:cubicBezTo>
                    <a:pt x="100" y="5549"/>
                    <a:pt x="1" y="5767"/>
                    <a:pt x="60" y="5807"/>
                  </a:cubicBezTo>
                  <a:cubicBezTo>
                    <a:pt x="73" y="5816"/>
                    <a:pt x="87" y="5821"/>
                    <a:pt x="105" y="5821"/>
                  </a:cubicBezTo>
                  <a:cubicBezTo>
                    <a:pt x="203" y="5821"/>
                    <a:pt x="398" y="5674"/>
                    <a:pt x="834" y="5271"/>
                  </a:cubicBezTo>
                  <a:cubicBezTo>
                    <a:pt x="1349" y="4815"/>
                    <a:pt x="2162" y="3982"/>
                    <a:pt x="3630" y="2812"/>
                  </a:cubicBezTo>
                  <a:cubicBezTo>
                    <a:pt x="5117" y="1662"/>
                    <a:pt x="6109" y="1047"/>
                    <a:pt x="6664" y="651"/>
                  </a:cubicBezTo>
                  <a:cubicBezTo>
                    <a:pt x="7239" y="274"/>
                    <a:pt x="7398" y="95"/>
                    <a:pt x="7358" y="36"/>
                  </a:cubicBezTo>
                  <a:cubicBezTo>
                    <a:pt x="7347" y="13"/>
                    <a:pt x="7321" y="0"/>
                    <a:pt x="727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5"/>
            <p:cNvSpPr/>
            <p:nvPr/>
          </p:nvSpPr>
          <p:spPr>
            <a:xfrm>
              <a:off x="214800" y="3264950"/>
              <a:ext cx="1016900" cy="109975"/>
            </a:xfrm>
            <a:custGeom>
              <a:rect b="b" l="l" r="r" t="t"/>
              <a:pathLst>
                <a:path extrusionOk="0" h="4399" w="40676">
                  <a:moveTo>
                    <a:pt x="40617" y="1"/>
                  </a:moveTo>
                  <a:cubicBezTo>
                    <a:pt x="40528" y="1"/>
                    <a:pt x="40281" y="68"/>
                    <a:pt x="39802" y="211"/>
                  </a:cubicBezTo>
                  <a:cubicBezTo>
                    <a:pt x="39505" y="310"/>
                    <a:pt x="39108" y="449"/>
                    <a:pt x="38613" y="627"/>
                  </a:cubicBezTo>
                  <a:cubicBezTo>
                    <a:pt x="38494" y="667"/>
                    <a:pt x="38355" y="727"/>
                    <a:pt x="38216" y="766"/>
                  </a:cubicBezTo>
                  <a:cubicBezTo>
                    <a:pt x="38077" y="806"/>
                    <a:pt x="37938" y="865"/>
                    <a:pt x="37780" y="905"/>
                  </a:cubicBezTo>
                  <a:cubicBezTo>
                    <a:pt x="37482" y="1004"/>
                    <a:pt x="37145" y="1103"/>
                    <a:pt x="36768" y="1222"/>
                  </a:cubicBezTo>
                  <a:cubicBezTo>
                    <a:pt x="36411" y="1322"/>
                    <a:pt x="36015" y="1460"/>
                    <a:pt x="35578" y="1579"/>
                  </a:cubicBezTo>
                  <a:cubicBezTo>
                    <a:pt x="35142" y="1698"/>
                    <a:pt x="34666" y="1817"/>
                    <a:pt x="34151" y="1956"/>
                  </a:cubicBezTo>
                  <a:cubicBezTo>
                    <a:pt x="33913" y="2036"/>
                    <a:pt x="33635" y="2095"/>
                    <a:pt x="33377" y="2174"/>
                  </a:cubicBezTo>
                  <a:cubicBezTo>
                    <a:pt x="33099" y="2234"/>
                    <a:pt x="32802" y="2293"/>
                    <a:pt x="32524" y="2353"/>
                  </a:cubicBezTo>
                  <a:cubicBezTo>
                    <a:pt x="31929" y="2492"/>
                    <a:pt x="31315" y="2630"/>
                    <a:pt x="30640" y="2769"/>
                  </a:cubicBezTo>
                  <a:cubicBezTo>
                    <a:pt x="27963" y="3265"/>
                    <a:pt x="24592" y="3741"/>
                    <a:pt x="20388" y="3800"/>
                  </a:cubicBezTo>
                  <a:cubicBezTo>
                    <a:pt x="20183" y="3802"/>
                    <a:pt x="19981" y="3803"/>
                    <a:pt x="19780" y="3803"/>
                  </a:cubicBezTo>
                  <a:cubicBezTo>
                    <a:pt x="15855" y="3803"/>
                    <a:pt x="12661" y="3442"/>
                    <a:pt x="10095" y="3027"/>
                  </a:cubicBezTo>
                  <a:cubicBezTo>
                    <a:pt x="9441" y="2888"/>
                    <a:pt x="8806" y="2769"/>
                    <a:pt x="8211" y="2670"/>
                  </a:cubicBezTo>
                  <a:cubicBezTo>
                    <a:pt x="7914" y="2611"/>
                    <a:pt x="7636" y="2551"/>
                    <a:pt x="7358" y="2492"/>
                  </a:cubicBezTo>
                  <a:cubicBezTo>
                    <a:pt x="7081" y="2432"/>
                    <a:pt x="6823" y="2373"/>
                    <a:pt x="6565" y="2313"/>
                  </a:cubicBezTo>
                  <a:cubicBezTo>
                    <a:pt x="6049" y="2194"/>
                    <a:pt x="5574" y="2075"/>
                    <a:pt x="5137" y="1976"/>
                  </a:cubicBezTo>
                  <a:cubicBezTo>
                    <a:pt x="4701" y="1857"/>
                    <a:pt x="4304" y="1738"/>
                    <a:pt x="3928" y="1639"/>
                  </a:cubicBezTo>
                  <a:cubicBezTo>
                    <a:pt x="2440" y="1242"/>
                    <a:pt x="1488" y="885"/>
                    <a:pt x="874" y="727"/>
                  </a:cubicBezTo>
                  <a:cubicBezTo>
                    <a:pt x="412" y="573"/>
                    <a:pt x="154" y="515"/>
                    <a:pt x="61" y="515"/>
                  </a:cubicBezTo>
                  <a:cubicBezTo>
                    <a:pt x="34" y="515"/>
                    <a:pt x="21" y="519"/>
                    <a:pt x="21" y="528"/>
                  </a:cubicBezTo>
                  <a:cubicBezTo>
                    <a:pt x="1" y="568"/>
                    <a:pt x="219" y="687"/>
                    <a:pt x="794" y="945"/>
                  </a:cubicBezTo>
                  <a:cubicBezTo>
                    <a:pt x="1389" y="1183"/>
                    <a:pt x="2321" y="1579"/>
                    <a:pt x="3809" y="2036"/>
                  </a:cubicBezTo>
                  <a:cubicBezTo>
                    <a:pt x="4185" y="2154"/>
                    <a:pt x="4582" y="2293"/>
                    <a:pt x="5018" y="2412"/>
                  </a:cubicBezTo>
                  <a:cubicBezTo>
                    <a:pt x="5474" y="2531"/>
                    <a:pt x="5950" y="2650"/>
                    <a:pt x="6446" y="2789"/>
                  </a:cubicBezTo>
                  <a:cubicBezTo>
                    <a:pt x="6704" y="2849"/>
                    <a:pt x="6982" y="2928"/>
                    <a:pt x="7259" y="2987"/>
                  </a:cubicBezTo>
                  <a:cubicBezTo>
                    <a:pt x="7517" y="3067"/>
                    <a:pt x="7814" y="3106"/>
                    <a:pt x="8112" y="3186"/>
                  </a:cubicBezTo>
                  <a:cubicBezTo>
                    <a:pt x="8707" y="3305"/>
                    <a:pt x="9341" y="3444"/>
                    <a:pt x="10016" y="3563"/>
                  </a:cubicBezTo>
                  <a:cubicBezTo>
                    <a:pt x="12607" y="4016"/>
                    <a:pt x="15829" y="4398"/>
                    <a:pt x="19803" y="4398"/>
                  </a:cubicBezTo>
                  <a:cubicBezTo>
                    <a:pt x="19996" y="4398"/>
                    <a:pt x="20191" y="4397"/>
                    <a:pt x="20388" y="4395"/>
                  </a:cubicBezTo>
                  <a:cubicBezTo>
                    <a:pt x="24631" y="4336"/>
                    <a:pt x="28042" y="3840"/>
                    <a:pt x="30740" y="3305"/>
                  </a:cubicBezTo>
                  <a:cubicBezTo>
                    <a:pt x="31414" y="3166"/>
                    <a:pt x="32048" y="3007"/>
                    <a:pt x="32643" y="2868"/>
                  </a:cubicBezTo>
                  <a:cubicBezTo>
                    <a:pt x="32941" y="2789"/>
                    <a:pt x="33218" y="2730"/>
                    <a:pt x="33496" y="2670"/>
                  </a:cubicBezTo>
                  <a:cubicBezTo>
                    <a:pt x="33774" y="2591"/>
                    <a:pt x="34032" y="2511"/>
                    <a:pt x="34289" y="2432"/>
                  </a:cubicBezTo>
                  <a:cubicBezTo>
                    <a:pt x="34805" y="2293"/>
                    <a:pt x="35261" y="2154"/>
                    <a:pt x="35717" y="2016"/>
                  </a:cubicBezTo>
                  <a:cubicBezTo>
                    <a:pt x="36153" y="1897"/>
                    <a:pt x="36530" y="1738"/>
                    <a:pt x="36907" y="1619"/>
                  </a:cubicBezTo>
                  <a:cubicBezTo>
                    <a:pt x="37264" y="1480"/>
                    <a:pt x="37601" y="1361"/>
                    <a:pt x="37918" y="1262"/>
                  </a:cubicBezTo>
                  <a:cubicBezTo>
                    <a:pt x="38057" y="1203"/>
                    <a:pt x="38216" y="1143"/>
                    <a:pt x="38355" y="1103"/>
                  </a:cubicBezTo>
                  <a:cubicBezTo>
                    <a:pt x="38474" y="1044"/>
                    <a:pt x="38613" y="984"/>
                    <a:pt x="38732" y="945"/>
                  </a:cubicBezTo>
                  <a:cubicBezTo>
                    <a:pt x="39227" y="727"/>
                    <a:pt x="39604" y="568"/>
                    <a:pt x="39882" y="429"/>
                  </a:cubicBezTo>
                  <a:cubicBezTo>
                    <a:pt x="40457" y="171"/>
                    <a:pt x="40675" y="52"/>
                    <a:pt x="40655" y="13"/>
                  </a:cubicBezTo>
                  <a:cubicBezTo>
                    <a:pt x="40651" y="5"/>
                    <a:pt x="40639" y="1"/>
                    <a:pt x="406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5"/>
            <p:cNvSpPr/>
            <p:nvPr/>
          </p:nvSpPr>
          <p:spPr>
            <a:xfrm>
              <a:off x="243575" y="3392175"/>
              <a:ext cx="602900" cy="82575"/>
            </a:xfrm>
            <a:custGeom>
              <a:rect b="b" l="l" r="r" t="t"/>
              <a:pathLst>
                <a:path extrusionOk="0" h="3303" w="24116">
                  <a:moveTo>
                    <a:pt x="68" y="1"/>
                  </a:moveTo>
                  <a:cubicBezTo>
                    <a:pt x="29" y="1"/>
                    <a:pt x="7" y="7"/>
                    <a:pt x="0" y="20"/>
                  </a:cubicBezTo>
                  <a:cubicBezTo>
                    <a:pt x="0" y="60"/>
                    <a:pt x="119" y="139"/>
                    <a:pt x="456" y="298"/>
                  </a:cubicBezTo>
                  <a:cubicBezTo>
                    <a:pt x="793" y="457"/>
                    <a:pt x="1349" y="695"/>
                    <a:pt x="2221" y="972"/>
                  </a:cubicBezTo>
                  <a:cubicBezTo>
                    <a:pt x="3947" y="1528"/>
                    <a:pt x="6921" y="2460"/>
                    <a:pt x="11879" y="3015"/>
                  </a:cubicBezTo>
                  <a:cubicBezTo>
                    <a:pt x="14030" y="3229"/>
                    <a:pt x="15826" y="3303"/>
                    <a:pt x="17319" y="3303"/>
                  </a:cubicBezTo>
                  <a:cubicBezTo>
                    <a:pt x="19280" y="3303"/>
                    <a:pt x="20719" y="3176"/>
                    <a:pt x="21755" y="3074"/>
                  </a:cubicBezTo>
                  <a:cubicBezTo>
                    <a:pt x="22648" y="2995"/>
                    <a:pt x="23242" y="2876"/>
                    <a:pt x="23619" y="2817"/>
                  </a:cubicBezTo>
                  <a:cubicBezTo>
                    <a:pt x="23976" y="2737"/>
                    <a:pt x="24115" y="2678"/>
                    <a:pt x="24115" y="2638"/>
                  </a:cubicBezTo>
                  <a:cubicBezTo>
                    <a:pt x="24115" y="2598"/>
                    <a:pt x="23956" y="2579"/>
                    <a:pt x="23599" y="2579"/>
                  </a:cubicBezTo>
                  <a:cubicBezTo>
                    <a:pt x="23223" y="2579"/>
                    <a:pt x="22628" y="2618"/>
                    <a:pt x="21715" y="2658"/>
                  </a:cubicBezTo>
                  <a:cubicBezTo>
                    <a:pt x="20844" y="2696"/>
                    <a:pt x="19681" y="2762"/>
                    <a:pt x="18158" y="2762"/>
                  </a:cubicBezTo>
                  <a:cubicBezTo>
                    <a:pt x="16526" y="2762"/>
                    <a:pt x="14482" y="2687"/>
                    <a:pt x="11939" y="2420"/>
                  </a:cubicBezTo>
                  <a:cubicBezTo>
                    <a:pt x="7040" y="1884"/>
                    <a:pt x="4085" y="1032"/>
                    <a:pt x="2340" y="576"/>
                  </a:cubicBezTo>
                  <a:cubicBezTo>
                    <a:pt x="1468" y="338"/>
                    <a:pt x="893" y="159"/>
                    <a:pt x="536" y="80"/>
                  </a:cubicBezTo>
                  <a:cubicBezTo>
                    <a:pt x="298" y="27"/>
                    <a:pt x="148"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5"/>
            <p:cNvSpPr/>
            <p:nvPr/>
          </p:nvSpPr>
          <p:spPr>
            <a:xfrm>
              <a:off x="6317425" y="2309550"/>
              <a:ext cx="735250" cy="417350"/>
            </a:xfrm>
            <a:custGeom>
              <a:rect b="b" l="l" r="r" t="t"/>
              <a:pathLst>
                <a:path extrusionOk="0" h="16694" w="29410">
                  <a:moveTo>
                    <a:pt x="241" y="1"/>
                  </a:moveTo>
                  <a:cubicBezTo>
                    <a:pt x="75" y="1"/>
                    <a:pt x="0" y="10"/>
                    <a:pt x="0" y="34"/>
                  </a:cubicBezTo>
                  <a:cubicBezTo>
                    <a:pt x="0" y="93"/>
                    <a:pt x="198" y="153"/>
                    <a:pt x="714" y="252"/>
                  </a:cubicBezTo>
                  <a:cubicBezTo>
                    <a:pt x="1230" y="351"/>
                    <a:pt x="2082" y="450"/>
                    <a:pt x="3352" y="728"/>
                  </a:cubicBezTo>
                  <a:cubicBezTo>
                    <a:pt x="3669" y="787"/>
                    <a:pt x="4006" y="867"/>
                    <a:pt x="4383" y="926"/>
                  </a:cubicBezTo>
                  <a:cubicBezTo>
                    <a:pt x="4740" y="1005"/>
                    <a:pt x="5136" y="1124"/>
                    <a:pt x="5573" y="1224"/>
                  </a:cubicBezTo>
                  <a:cubicBezTo>
                    <a:pt x="5989" y="1323"/>
                    <a:pt x="6445" y="1422"/>
                    <a:pt x="6941" y="1561"/>
                  </a:cubicBezTo>
                  <a:cubicBezTo>
                    <a:pt x="7417" y="1719"/>
                    <a:pt x="7933" y="1858"/>
                    <a:pt x="8488" y="2037"/>
                  </a:cubicBezTo>
                  <a:cubicBezTo>
                    <a:pt x="10650" y="2731"/>
                    <a:pt x="13327" y="3722"/>
                    <a:pt x="16420" y="5388"/>
                  </a:cubicBezTo>
                  <a:cubicBezTo>
                    <a:pt x="19494" y="7074"/>
                    <a:pt x="21775" y="8799"/>
                    <a:pt x="23480" y="10306"/>
                  </a:cubicBezTo>
                  <a:cubicBezTo>
                    <a:pt x="25186" y="11833"/>
                    <a:pt x="26376" y="13083"/>
                    <a:pt x="27189" y="14074"/>
                  </a:cubicBezTo>
                  <a:cubicBezTo>
                    <a:pt x="27407" y="14332"/>
                    <a:pt x="27586" y="14550"/>
                    <a:pt x="27764" y="14749"/>
                  </a:cubicBezTo>
                  <a:cubicBezTo>
                    <a:pt x="27942" y="14967"/>
                    <a:pt x="28101" y="15145"/>
                    <a:pt x="28220" y="15324"/>
                  </a:cubicBezTo>
                  <a:cubicBezTo>
                    <a:pt x="28478" y="15681"/>
                    <a:pt x="28696" y="15958"/>
                    <a:pt x="28855" y="16157"/>
                  </a:cubicBezTo>
                  <a:cubicBezTo>
                    <a:pt x="29171" y="16548"/>
                    <a:pt x="29313" y="16694"/>
                    <a:pt x="29362" y="16694"/>
                  </a:cubicBezTo>
                  <a:cubicBezTo>
                    <a:pt x="29365" y="16694"/>
                    <a:pt x="29368" y="16693"/>
                    <a:pt x="29370" y="16692"/>
                  </a:cubicBezTo>
                  <a:cubicBezTo>
                    <a:pt x="29410" y="16672"/>
                    <a:pt x="29331" y="16494"/>
                    <a:pt x="29053" y="16038"/>
                  </a:cubicBezTo>
                  <a:cubicBezTo>
                    <a:pt x="28914" y="15800"/>
                    <a:pt x="28716" y="15502"/>
                    <a:pt x="28478" y="15125"/>
                  </a:cubicBezTo>
                  <a:cubicBezTo>
                    <a:pt x="28379" y="14947"/>
                    <a:pt x="28220" y="14749"/>
                    <a:pt x="28061" y="14530"/>
                  </a:cubicBezTo>
                  <a:cubicBezTo>
                    <a:pt x="27903" y="14312"/>
                    <a:pt x="27704" y="14074"/>
                    <a:pt x="27526" y="13816"/>
                  </a:cubicBezTo>
                  <a:cubicBezTo>
                    <a:pt x="26733" y="12785"/>
                    <a:pt x="25563" y="11457"/>
                    <a:pt x="23837" y="9910"/>
                  </a:cubicBezTo>
                  <a:cubicBezTo>
                    <a:pt x="22132" y="8343"/>
                    <a:pt x="19831" y="6578"/>
                    <a:pt x="16698" y="4873"/>
                  </a:cubicBezTo>
                  <a:cubicBezTo>
                    <a:pt x="13565" y="3167"/>
                    <a:pt x="10848" y="2175"/>
                    <a:pt x="8647" y="1501"/>
                  </a:cubicBezTo>
                  <a:cubicBezTo>
                    <a:pt x="8091" y="1343"/>
                    <a:pt x="7556" y="1204"/>
                    <a:pt x="7060" y="1065"/>
                  </a:cubicBezTo>
                  <a:cubicBezTo>
                    <a:pt x="6584" y="926"/>
                    <a:pt x="6108" y="847"/>
                    <a:pt x="5672" y="748"/>
                  </a:cubicBezTo>
                  <a:cubicBezTo>
                    <a:pt x="5236" y="648"/>
                    <a:pt x="4839" y="549"/>
                    <a:pt x="4462" y="490"/>
                  </a:cubicBezTo>
                  <a:cubicBezTo>
                    <a:pt x="4085" y="430"/>
                    <a:pt x="3728" y="371"/>
                    <a:pt x="3411" y="311"/>
                  </a:cubicBezTo>
                  <a:cubicBezTo>
                    <a:pt x="2122" y="93"/>
                    <a:pt x="1269" y="54"/>
                    <a:pt x="734" y="14"/>
                  </a:cubicBezTo>
                  <a:cubicBezTo>
                    <a:pt x="520" y="6"/>
                    <a:pt x="358" y="1"/>
                    <a:pt x="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5"/>
            <p:cNvSpPr/>
            <p:nvPr/>
          </p:nvSpPr>
          <p:spPr>
            <a:xfrm>
              <a:off x="7029850" y="2799675"/>
              <a:ext cx="510700" cy="390525"/>
            </a:xfrm>
            <a:custGeom>
              <a:rect b="b" l="l" r="r" t="t"/>
              <a:pathLst>
                <a:path extrusionOk="0" h="15621" w="20428">
                  <a:moveTo>
                    <a:pt x="30" y="0"/>
                  </a:moveTo>
                  <a:cubicBezTo>
                    <a:pt x="27" y="0"/>
                    <a:pt x="23" y="1"/>
                    <a:pt x="21" y="2"/>
                  </a:cubicBezTo>
                  <a:cubicBezTo>
                    <a:pt x="1" y="22"/>
                    <a:pt x="40" y="181"/>
                    <a:pt x="199" y="538"/>
                  </a:cubicBezTo>
                  <a:cubicBezTo>
                    <a:pt x="278" y="716"/>
                    <a:pt x="397" y="954"/>
                    <a:pt x="556" y="1271"/>
                  </a:cubicBezTo>
                  <a:cubicBezTo>
                    <a:pt x="695" y="1569"/>
                    <a:pt x="933" y="1906"/>
                    <a:pt x="1171" y="2322"/>
                  </a:cubicBezTo>
                  <a:cubicBezTo>
                    <a:pt x="1686" y="3175"/>
                    <a:pt x="2460" y="4246"/>
                    <a:pt x="3610" y="5575"/>
                  </a:cubicBezTo>
                  <a:cubicBezTo>
                    <a:pt x="4760" y="6903"/>
                    <a:pt x="6327" y="8450"/>
                    <a:pt x="8489" y="10057"/>
                  </a:cubicBezTo>
                  <a:cubicBezTo>
                    <a:pt x="10650" y="11663"/>
                    <a:pt x="12574" y="12714"/>
                    <a:pt x="14141" y="13468"/>
                  </a:cubicBezTo>
                  <a:cubicBezTo>
                    <a:pt x="14537" y="13646"/>
                    <a:pt x="14914" y="13825"/>
                    <a:pt x="15271" y="13983"/>
                  </a:cubicBezTo>
                  <a:cubicBezTo>
                    <a:pt x="15628" y="14142"/>
                    <a:pt x="15965" y="14261"/>
                    <a:pt x="16262" y="14400"/>
                  </a:cubicBezTo>
                  <a:cubicBezTo>
                    <a:pt x="16580" y="14519"/>
                    <a:pt x="16877" y="14638"/>
                    <a:pt x="17135" y="14737"/>
                  </a:cubicBezTo>
                  <a:cubicBezTo>
                    <a:pt x="17413" y="14836"/>
                    <a:pt x="17670" y="14915"/>
                    <a:pt x="17908" y="14995"/>
                  </a:cubicBezTo>
                  <a:cubicBezTo>
                    <a:pt x="18821" y="15312"/>
                    <a:pt x="19475" y="15451"/>
                    <a:pt x="19852" y="15550"/>
                  </a:cubicBezTo>
                  <a:cubicBezTo>
                    <a:pt x="20116" y="15603"/>
                    <a:pt x="20275" y="15620"/>
                    <a:pt x="20357" y="15620"/>
                  </a:cubicBezTo>
                  <a:cubicBezTo>
                    <a:pt x="20398" y="15620"/>
                    <a:pt x="20420" y="15616"/>
                    <a:pt x="20427" y="15609"/>
                  </a:cubicBezTo>
                  <a:cubicBezTo>
                    <a:pt x="20427" y="15570"/>
                    <a:pt x="20288" y="15471"/>
                    <a:pt x="19931" y="15332"/>
                  </a:cubicBezTo>
                  <a:cubicBezTo>
                    <a:pt x="19554" y="15173"/>
                    <a:pt x="18940" y="14975"/>
                    <a:pt x="18047" y="14598"/>
                  </a:cubicBezTo>
                  <a:cubicBezTo>
                    <a:pt x="17809" y="14519"/>
                    <a:pt x="17571" y="14419"/>
                    <a:pt x="17314" y="14301"/>
                  </a:cubicBezTo>
                  <a:cubicBezTo>
                    <a:pt x="17036" y="14201"/>
                    <a:pt x="16758" y="14082"/>
                    <a:pt x="16461" y="13944"/>
                  </a:cubicBezTo>
                  <a:cubicBezTo>
                    <a:pt x="16143" y="13805"/>
                    <a:pt x="15826" y="13666"/>
                    <a:pt x="15489" y="13507"/>
                  </a:cubicBezTo>
                  <a:cubicBezTo>
                    <a:pt x="15132" y="13349"/>
                    <a:pt x="14775" y="13170"/>
                    <a:pt x="14378" y="12972"/>
                  </a:cubicBezTo>
                  <a:cubicBezTo>
                    <a:pt x="12851" y="12198"/>
                    <a:pt x="10967" y="11147"/>
                    <a:pt x="8846" y="9581"/>
                  </a:cubicBezTo>
                  <a:cubicBezTo>
                    <a:pt x="6704" y="7994"/>
                    <a:pt x="5177" y="6487"/>
                    <a:pt x="4007" y="5218"/>
                  </a:cubicBezTo>
                  <a:cubicBezTo>
                    <a:pt x="2876" y="3929"/>
                    <a:pt x="2083" y="2898"/>
                    <a:pt x="1528" y="2104"/>
                  </a:cubicBezTo>
                  <a:cubicBezTo>
                    <a:pt x="1250" y="1688"/>
                    <a:pt x="1012" y="1371"/>
                    <a:pt x="834" y="1093"/>
                  </a:cubicBezTo>
                  <a:cubicBezTo>
                    <a:pt x="655" y="815"/>
                    <a:pt x="516" y="597"/>
                    <a:pt x="397" y="438"/>
                  </a:cubicBezTo>
                  <a:cubicBezTo>
                    <a:pt x="195" y="125"/>
                    <a:pt x="77" y="0"/>
                    <a:pt x="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5"/>
            <p:cNvSpPr/>
            <p:nvPr/>
          </p:nvSpPr>
          <p:spPr>
            <a:xfrm>
              <a:off x="6183050" y="2102450"/>
              <a:ext cx="291050" cy="48275"/>
            </a:xfrm>
            <a:custGeom>
              <a:rect b="b" l="l" r="r" t="t"/>
              <a:pathLst>
                <a:path extrusionOk="0" h="1931" w="11642">
                  <a:moveTo>
                    <a:pt x="2517" y="1"/>
                  </a:moveTo>
                  <a:cubicBezTo>
                    <a:pt x="1954" y="1"/>
                    <a:pt x="1506" y="24"/>
                    <a:pt x="1151" y="48"/>
                  </a:cubicBezTo>
                  <a:cubicBezTo>
                    <a:pt x="278" y="108"/>
                    <a:pt x="1" y="207"/>
                    <a:pt x="1" y="286"/>
                  </a:cubicBezTo>
                  <a:cubicBezTo>
                    <a:pt x="1" y="385"/>
                    <a:pt x="298" y="425"/>
                    <a:pt x="1171" y="465"/>
                  </a:cubicBezTo>
                  <a:cubicBezTo>
                    <a:pt x="2024" y="504"/>
                    <a:pt x="3491" y="524"/>
                    <a:pt x="5851" y="821"/>
                  </a:cubicBezTo>
                  <a:cubicBezTo>
                    <a:pt x="8191" y="1159"/>
                    <a:pt x="9619" y="1535"/>
                    <a:pt x="10452" y="1734"/>
                  </a:cubicBezTo>
                  <a:cubicBezTo>
                    <a:pt x="11035" y="1869"/>
                    <a:pt x="11349" y="1931"/>
                    <a:pt x="11502" y="1931"/>
                  </a:cubicBezTo>
                  <a:cubicBezTo>
                    <a:pt x="11573" y="1931"/>
                    <a:pt x="11609" y="1917"/>
                    <a:pt x="11622" y="1892"/>
                  </a:cubicBezTo>
                  <a:cubicBezTo>
                    <a:pt x="11642" y="1813"/>
                    <a:pt x="11404" y="1635"/>
                    <a:pt x="10571" y="1337"/>
                  </a:cubicBezTo>
                  <a:cubicBezTo>
                    <a:pt x="9758" y="1040"/>
                    <a:pt x="8330" y="584"/>
                    <a:pt x="5930" y="246"/>
                  </a:cubicBezTo>
                  <a:cubicBezTo>
                    <a:pt x="4484" y="55"/>
                    <a:pt x="3369" y="1"/>
                    <a:pt x="25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5"/>
            <p:cNvSpPr/>
            <p:nvPr/>
          </p:nvSpPr>
          <p:spPr>
            <a:xfrm>
              <a:off x="6073000" y="1945850"/>
              <a:ext cx="1704525" cy="667250"/>
            </a:xfrm>
            <a:custGeom>
              <a:rect b="b" l="l" r="r" t="t"/>
              <a:pathLst>
                <a:path extrusionOk="0" h="26690" w="68181">
                  <a:moveTo>
                    <a:pt x="12911" y="1"/>
                  </a:moveTo>
                  <a:cubicBezTo>
                    <a:pt x="10492" y="1"/>
                    <a:pt x="8461" y="275"/>
                    <a:pt x="6822" y="640"/>
                  </a:cubicBezTo>
                  <a:cubicBezTo>
                    <a:pt x="4066" y="1255"/>
                    <a:pt x="2360" y="2108"/>
                    <a:pt x="1349" y="2623"/>
                  </a:cubicBezTo>
                  <a:cubicBezTo>
                    <a:pt x="357" y="3218"/>
                    <a:pt x="0" y="3476"/>
                    <a:pt x="20" y="3516"/>
                  </a:cubicBezTo>
                  <a:cubicBezTo>
                    <a:pt x="22" y="3519"/>
                    <a:pt x="26" y="3521"/>
                    <a:pt x="33" y="3521"/>
                  </a:cubicBezTo>
                  <a:cubicBezTo>
                    <a:pt x="109" y="3521"/>
                    <a:pt x="520" y="3315"/>
                    <a:pt x="1448" y="2842"/>
                  </a:cubicBezTo>
                  <a:cubicBezTo>
                    <a:pt x="2499" y="2385"/>
                    <a:pt x="4185" y="1612"/>
                    <a:pt x="6921" y="1057"/>
                  </a:cubicBezTo>
                  <a:cubicBezTo>
                    <a:pt x="8471" y="740"/>
                    <a:pt x="10369" y="501"/>
                    <a:pt x="12622" y="501"/>
                  </a:cubicBezTo>
                  <a:cubicBezTo>
                    <a:pt x="14320" y="501"/>
                    <a:pt x="16220" y="637"/>
                    <a:pt x="18324" y="977"/>
                  </a:cubicBezTo>
                  <a:cubicBezTo>
                    <a:pt x="20764" y="1354"/>
                    <a:pt x="23461" y="2088"/>
                    <a:pt x="26336" y="3238"/>
                  </a:cubicBezTo>
                  <a:cubicBezTo>
                    <a:pt x="27784" y="3833"/>
                    <a:pt x="29271" y="4527"/>
                    <a:pt x="30798" y="5321"/>
                  </a:cubicBezTo>
                  <a:cubicBezTo>
                    <a:pt x="32345" y="6114"/>
                    <a:pt x="33912" y="7046"/>
                    <a:pt x="35518" y="8057"/>
                  </a:cubicBezTo>
                  <a:cubicBezTo>
                    <a:pt x="38751" y="10120"/>
                    <a:pt x="41527" y="12162"/>
                    <a:pt x="44066" y="14007"/>
                  </a:cubicBezTo>
                  <a:cubicBezTo>
                    <a:pt x="46584" y="15871"/>
                    <a:pt x="48865" y="17497"/>
                    <a:pt x="50947" y="18885"/>
                  </a:cubicBezTo>
                  <a:cubicBezTo>
                    <a:pt x="55112" y="21661"/>
                    <a:pt x="58483" y="23407"/>
                    <a:pt x="61081" y="24497"/>
                  </a:cubicBezTo>
                  <a:cubicBezTo>
                    <a:pt x="63679" y="25608"/>
                    <a:pt x="65483" y="26104"/>
                    <a:pt x="66594" y="26401"/>
                  </a:cubicBezTo>
                  <a:cubicBezTo>
                    <a:pt x="67501" y="26612"/>
                    <a:pt x="67972" y="26690"/>
                    <a:pt x="68113" y="26690"/>
                  </a:cubicBezTo>
                  <a:cubicBezTo>
                    <a:pt x="68145" y="26690"/>
                    <a:pt x="68161" y="26686"/>
                    <a:pt x="68161" y="26679"/>
                  </a:cubicBezTo>
                  <a:cubicBezTo>
                    <a:pt x="68180" y="26639"/>
                    <a:pt x="67744" y="26500"/>
                    <a:pt x="66653" y="26163"/>
                  </a:cubicBezTo>
                  <a:cubicBezTo>
                    <a:pt x="65563" y="25806"/>
                    <a:pt x="63798" y="25271"/>
                    <a:pt x="61239" y="24121"/>
                  </a:cubicBezTo>
                  <a:cubicBezTo>
                    <a:pt x="58681" y="22990"/>
                    <a:pt x="55369" y="21225"/>
                    <a:pt x="51244" y="18429"/>
                  </a:cubicBezTo>
                  <a:cubicBezTo>
                    <a:pt x="49182" y="17041"/>
                    <a:pt x="46921" y="15415"/>
                    <a:pt x="44403" y="13550"/>
                  </a:cubicBezTo>
                  <a:cubicBezTo>
                    <a:pt x="41884" y="11706"/>
                    <a:pt x="39088" y="9644"/>
                    <a:pt x="35835" y="7561"/>
                  </a:cubicBezTo>
                  <a:cubicBezTo>
                    <a:pt x="34209" y="6530"/>
                    <a:pt x="32623" y="5598"/>
                    <a:pt x="31076" y="4805"/>
                  </a:cubicBezTo>
                  <a:cubicBezTo>
                    <a:pt x="29529" y="3992"/>
                    <a:pt x="28022" y="3298"/>
                    <a:pt x="26554" y="2703"/>
                  </a:cubicBezTo>
                  <a:cubicBezTo>
                    <a:pt x="23639" y="1553"/>
                    <a:pt x="20883" y="819"/>
                    <a:pt x="18404" y="442"/>
                  </a:cubicBezTo>
                  <a:cubicBezTo>
                    <a:pt x="16393" y="128"/>
                    <a:pt x="14561" y="1"/>
                    <a:pt x="1291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5"/>
            <p:cNvSpPr/>
            <p:nvPr/>
          </p:nvSpPr>
          <p:spPr>
            <a:xfrm>
              <a:off x="7209825" y="2499475"/>
              <a:ext cx="478950" cy="176450"/>
            </a:xfrm>
            <a:custGeom>
              <a:rect b="b" l="l" r="r" t="t"/>
              <a:pathLst>
                <a:path extrusionOk="0" h="7058" w="19158">
                  <a:moveTo>
                    <a:pt x="44" y="1"/>
                  </a:moveTo>
                  <a:cubicBezTo>
                    <a:pt x="32" y="1"/>
                    <a:pt x="24" y="4"/>
                    <a:pt x="20" y="12"/>
                  </a:cubicBezTo>
                  <a:cubicBezTo>
                    <a:pt x="1" y="32"/>
                    <a:pt x="60" y="151"/>
                    <a:pt x="278" y="389"/>
                  </a:cubicBezTo>
                  <a:cubicBezTo>
                    <a:pt x="377" y="508"/>
                    <a:pt x="536" y="647"/>
                    <a:pt x="714" y="845"/>
                  </a:cubicBezTo>
                  <a:cubicBezTo>
                    <a:pt x="913" y="1024"/>
                    <a:pt x="1151" y="1222"/>
                    <a:pt x="1448" y="1480"/>
                  </a:cubicBezTo>
                  <a:cubicBezTo>
                    <a:pt x="2043" y="1995"/>
                    <a:pt x="2896" y="2610"/>
                    <a:pt x="4086" y="3324"/>
                  </a:cubicBezTo>
                  <a:cubicBezTo>
                    <a:pt x="5276" y="4038"/>
                    <a:pt x="6823" y="4831"/>
                    <a:pt x="8825" y="5525"/>
                  </a:cubicBezTo>
                  <a:cubicBezTo>
                    <a:pt x="10848" y="6239"/>
                    <a:pt x="12534" y="6576"/>
                    <a:pt x="13902" y="6795"/>
                  </a:cubicBezTo>
                  <a:cubicBezTo>
                    <a:pt x="14596" y="6874"/>
                    <a:pt x="15191" y="6953"/>
                    <a:pt x="15727" y="6993"/>
                  </a:cubicBezTo>
                  <a:cubicBezTo>
                    <a:pt x="15985" y="7013"/>
                    <a:pt x="16242" y="7033"/>
                    <a:pt x="16461" y="7052"/>
                  </a:cubicBezTo>
                  <a:lnTo>
                    <a:pt x="17095" y="7052"/>
                  </a:lnTo>
                  <a:cubicBezTo>
                    <a:pt x="17241" y="7056"/>
                    <a:pt x="17377" y="7058"/>
                    <a:pt x="17504" y="7058"/>
                  </a:cubicBezTo>
                  <a:cubicBezTo>
                    <a:pt x="18071" y="7058"/>
                    <a:pt x="18462" y="7025"/>
                    <a:pt x="18721" y="6993"/>
                  </a:cubicBezTo>
                  <a:cubicBezTo>
                    <a:pt x="19039" y="6953"/>
                    <a:pt x="19158" y="6914"/>
                    <a:pt x="19158" y="6874"/>
                  </a:cubicBezTo>
                  <a:cubicBezTo>
                    <a:pt x="19158" y="6834"/>
                    <a:pt x="19019" y="6795"/>
                    <a:pt x="18721" y="6775"/>
                  </a:cubicBezTo>
                  <a:cubicBezTo>
                    <a:pt x="18404" y="6735"/>
                    <a:pt x="17888" y="6715"/>
                    <a:pt x="17135" y="6636"/>
                  </a:cubicBezTo>
                  <a:cubicBezTo>
                    <a:pt x="16937" y="6616"/>
                    <a:pt x="16718" y="6596"/>
                    <a:pt x="16500" y="6596"/>
                  </a:cubicBezTo>
                  <a:cubicBezTo>
                    <a:pt x="16282" y="6557"/>
                    <a:pt x="16044" y="6537"/>
                    <a:pt x="15766" y="6497"/>
                  </a:cubicBezTo>
                  <a:cubicBezTo>
                    <a:pt x="15251" y="6457"/>
                    <a:pt x="14656" y="6358"/>
                    <a:pt x="14001" y="6259"/>
                  </a:cubicBezTo>
                  <a:cubicBezTo>
                    <a:pt x="12653" y="6021"/>
                    <a:pt x="11007" y="5664"/>
                    <a:pt x="9024" y="4970"/>
                  </a:cubicBezTo>
                  <a:cubicBezTo>
                    <a:pt x="7041" y="4296"/>
                    <a:pt x="5533" y="3542"/>
                    <a:pt x="4344" y="2868"/>
                  </a:cubicBezTo>
                  <a:cubicBezTo>
                    <a:pt x="3174" y="2174"/>
                    <a:pt x="2321" y="1619"/>
                    <a:pt x="1706" y="1162"/>
                  </a:cubicBezTo>
                  <a:cubicBezTo>
                    <a:pt x="1409" y="924"/>
                    <a:pt x="1131" y="746"/>
                    <a:pt x="933" y="587"/>
                  </a:cubicBezTo>
                  <a:cubicBezTo>
                    <a:pt x="714" y="429"/>
                    <a:pt x="556" y="310"/>
                    <a:pt x="437" y="211"/>
                  </a:cubicBezTo>
                  <a:cubicBezTo>
                    <a:pt x="214" y="67"/>
                    <a:pt x="93"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5"/>
            <p:cNvSpPr/>
            <p:nvPr/>
          </p:nvSpPr>
          <p:spPr>
            <a:xfrm>
              <a:off x="6455250" y="1656450"/>
              <a:ext cx="1261775" cy="550400"/>
            </a:xfrm>
            <a:custGeom>
              <a:rect b="b" l="l" r="r" t="t"/>
              <a:pathLst>
                <a:path extrusionOk="0" h="22016" w="50471">
                  <a:moveTo>
                    <a:pt x="107" y="1"/>
                  </a:moveTo>
                  <a:cubicBezTo>
                    <a:pt x="34" y="1"/>
                    <a:pt x="0" y="8"/>
                    <a:pt x="0" y="20"/>
                  </a:cubicBezTo>
                  <a:cubicBezTo>
                    <a:pt x="0" y="60"/>
                    <a:pt x="318" y="159"/>
                    <a:pt x="1150" y="337"/>
                  </a:cubicBezTo>
                  <a:cubicBezTo>
                    <a:pt x="1349" y="377"/>
                    <a:pt x="1587" y="417"/>
                    <a:pt x="1864" y="496"/>
                  </a:cubicBezTo>
                  <a:cubicBezTo>
                    <a:pt x="2122" y="575"/>
                    <a:pt x="2439" y="655"/>
                    <a:pt x="2777" y="734"/>
                  </a:cubicBezTo>
                  <a:cubicBezTo>
                    <a:pt x="3451" y="913"/>
                    <a:pt x="4264" y="1190"/>
                    <a:pt x="5256" y="1507"/>
                  </a:cubicBezTo>
                  <a:cubicBezTo>
                    <a:pt x="7199" y="2162"/>
                    <a:pt x="9757" y="3253"/>
                    <a:pt x="12950" y="5077"/>
                  </a:cubicBezTo>
                  <a:cubicBezTo>
                    <a:pt x="14537" y="5989"/>
                    <a:pt x="16282" y="7080"/>
                    <a:pt x="18186" y="8389"/>
                  </a:cubicBezTo>
                  <a:cubicBezTo>
                    <a:pt x="20109" y="9678"/>
                    <a:pt x="22191" y="11165"/>
                    <a:pt x="24512" y="12772"/>
                  </a:cubicBezTo>
                  <a:cubicBezTo>
                    <a:pt x="26852" y="14398"/>
                    <a:pt x="29033" y="15766"/>
                    <a:pt x="31076" y="16916"/>
                  </a:cubicBezTo>
                  <a:cubicBezTo>
                    <a:pt x="33099" y="18047"/>
                    <a:pt x="34983" y="18939"/>
                    <a:pt x="36688" y="19633"/>
                  </a:cubicBezTo>
                  <a:cubicBezTo>
                    <a:pt x="40139" y="21002"/>
                    <a:pt x="42915" y="21616"/>
                    <a:pt x="44998" y="21854"/>
                  </a:cubicBezTo>
                  <a:cubicBezTo>
                    <a:pt x="45938" y="21927"/>
                    <a:pt x="46747" y="22016"/>
                    <a:pt x="47424" y="22016"/>
                  </a:cubicBezTo>
                  <a:cubicBezTo>
                    <a:pt x="47489" y="22016"/>
                    <a:pt x="47553" y="22015"/>
                    <a:pt x="47615" y="22013"/>
                  </a:cubicBezTo>
                  <a:lnTo>
                    <a:pt x="48567" y="22013"/>
                  </a:lnTo>
                  <a:cubicBezTo>
                    <a:pt x="48845" y="21993"/>
                    <a:pt x="49083" y="21973"/>
                    <a:pt x="49301" y="21953"/>
                  </a:cubicBezTo>
                  <a:cubicBezTo>
                    <a:pt x="50154" y="21894"/>
                    <a:pt x="50471" y="21834"/>
                    <a:pt x="50471" y="21795"/>
                  </a:cubicBezTo>
                  <a:cubicBezTo>
                    <a:pt x="50471" y="21762"/>
                    <a:pt x="50246" y="21730"/>
                    <a:pt x="49710" y="21730"/>
                  </a:cubicBezTo>
                  <a:cubicBezTo>
                    <a:pt x="49590" y="21730"/>
                    <a:pt x="49454" y="21732"/>
                    <a:pt x="49301" y="21735"/>
                  </a:cubicBezTo>
                  <a:cubicBezTo>
                    <a:pt x="49192" y="21725"/>
                    <a:pt x="49078" y="21725"/>
                    <a:pt x="48956" y="21725"/>
                  </a:cubicBezTo>
                  <a:cubicBezTo>
                    <a:pt x="48835" y="21725"/>
                    <a:pt x="48706" y="21725"/>
                    <a:pt x="48567" y="21716"/>
                  </a:cubicBezTo>
                  <a:cubicBezTo>
                    <a:pt x="48290" y="21716"/>
                    <a:pt x="47972" y="21696"/>
                    <a:pt x="47615" y="21676"/>
                  </a:cubicBezTo>
                  <a:cubicBezTo>
                    <a:pt x="46921" y="21656"/>
                    <a:pt x="46068" y="21537"/>
                    <a:pt x="45037" y="21438"/>
                  </a:cubicBezTo>
                  <a:cubicBezTo>
                    <a:pt x="42995" y="21140"/>
                    <a:pt x="40298" y="20506"/>
                    <a:pt x="36906" y="19137"/>
                  </a:cubicBezTo>
                  <a:cubicBezTo>
                    <a:pt x="35201" y="18424"/>
                    <a:pt x="33357" y="17531"/>
                    <a:pt x="31354" y="16401"/>
                  </a:cubicBezTo>
                  <a:cubicBezTo>
                    <a:pt x="29331" y="15270"/>
                    <a:pt x="27189" y="13902"/>
                    <a:pt x="24849" y="12296"/>
                  </a:cubicBezTo>
                  <a:cubicBezTo>
                    <a:pt x="22529" y="10689"/>
                    <a:pt x="20427" y="9182"/>
                    <a:pt x="18503" y="7893"/>
                  </a:cubicBezTo>
                  <a:cubicBezTo>
                    <a:pt x="16579" y="6604"/>
                    <a:pt x="14814" y="5513"/>
                    <a:pt x="13208" y="4601"/>
                  </a:cubicBezTo>
                  <a:cubicBezTo>
                    <a:pt x="9975" y="2796"/>
                    <a:pt x="7377" y="1726"/>
                    <a:pt x="5375" y="1111"/>
                  </a:cubicBezTo>
                  <a:cubicBezTo>
                    <a:pt x="4383" y="813"/>
                    <a:pt x="3550" y="556"/>
                    <a:pt x="2856" y="417"/>
                  </a:cubicBezTo>
                  <a:cubicBezTo>
                    <a:pt x="2499" y="357"/>
                    <a:pt x="2182" y="278"/>
                    <a:pt x="1924" y="218"/>
                  </a:cubicBezTo>
                  <a:cubicBezTo>
                    <a:pt x="1646" y="159"/>
                    <a:pt x="1388" y="139"/>
                    <a:pt x="1190" y="99"/>
                  </a:cubicBezTo>
                  <a:cubicBezTo>
                    <a:pt x="607" y="32"/>
                    <a:pt x="265"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5"/>
            <p:cNvSpPr/>
            <p:nvPr/>
          </p:nvSpPr>
          <p:spPr>
            <a:xfrm>
              <a:off x="6088850" y="1844600"/>
              <a:ext cx="691150" cy="82950"/>
            </a:xfrm>
            <a:custGeom>
              <a:rect b="b" l="l" r="r" t="t"/>
              <a:pathLst>
                <a:path extrusionOk="0" h="3318" w="27646">
                  <a:moveTo>
                    <a:pt x="14687" y="0"/>
                  </a:moveTo>
                  <a:cubicBezTo>
                    <a:pt x="14379" y="0"/>
                    <a:pt x="14065" y="4"/>
                    <a:pt x="13744" y="10"/>
                  </a:cubicBezTo>
                  <a:cubicBezTo>
                    <a:pt x="10849" y="109"/>
                    <a:pt x="8528" y="486"/>
                    <a:pt x="6704" y="883"/>
                  </a:cubicBezTo>
                  <a:cubicBezTo>
                    <a:pt x="6248" y="982"/>
                    <a:pt x="5831" y="1101"/>
                    <a:pt x="5415" y="1200"/>
                  </a:cubicBezTo>
                  <a:cubicBezTo>
                    <a:pt x="5216" y="1240"/>
                    <a:pt x="5018" y="1299"/>
                    <a:pt x="4840" y="1339"/>
                  </a:cubicBezTo>
                  <a:cubicBezTo>
                    <a:pt x="4661" y="1398"/>
                    <a:pt x="4483" y="1458"/>
                    <a:pt x="4304" y="1517"/>
                  </a:cubicBezTo>
                  <a:cubicBezTo>
                    <a:pt x="3967" y="1616"/>
                    <a:pt x="3650" y="1716"/>
                    <a:pt x="3352" y="1815"/>
                  </a:cubicBezTo>
                  <a:cubicBezTo>
                    <a:pt x="3055" y="1914"/>
                    <a:pt x="2777" y="2013"/>
                    <a:pt x="2539" y="2112"/>
                  </a:cubicBezTo>
                  <a:cubicBezTo>
                    <a:pt x="1548" y="2469"/>
                    <a:pt x="913" y="2767"/>
                    <a:pt x="536" y="2965"/>
                  </a:cubicBezTo>
                  <a:cubicBezTo>
                    <a:pt x="140" y="3163"/>
                    <a:pt x="1" y="3262"/>
                    <a:pt x="21" y="3302"/>
                  </a:cubicBezTo>
                  <a:cubicBezTo>
                    <a:pt x="26" y="3312"/>
                    <a:pt x="39" y="3317"/>
                    <a:pt x="63" y="3317"/>
                  </a:cubicBezTo>
                  <a:cubicBezTo>
                    <a:pt x="136" y="3317"/>
                    <a:pt x="303" y="3272"/>
                    <a:pt x="616" y="3183"/>
                  </a:cubicBezTo>
                  <a:cubicBezTo>
                    <a:pt x="1012" y="3044"/>
                    <a:pt x="1667" y="2806"/>
                    <a:pt x="2658" y="2509"/>
                  </a:cubicBezTo>
                  <a:cubicBezTo>
                    <a:pt x="2916" y="2430"/>
                    <a:pt x="3174" y="2330"/>
                    <a:pt x="3471" y="2251"/>
                  </a:cubicBezTo>
                  <a:cubicBezTo>
                    <a:pt x="3769" y="2172"/>
                    <a:pt x="4086" y="2073"/>
                    <a:pt x="4443" y="1993"/>
                  </a:cubicBezTo>
                  <a:cubicBezTo>
                    <a:pt x="4602" y="1934"/>
                    <a:pt x="4780" y="1894"/>
                    <a:pt x="4959" y="1835"/>
                  </a:cubicBezTo>
                  <a:cubicBezTo>
                    <a:pt x="5157" y="1795"/>
                    <a:pt x="5335" y="1755"/>
                    <a:pt x="5534" y="1696"/>
                  </a:cubicBezTo>
                  <a:cubicBezTo>
                    <a:pt x="5950" y="1616"/>
                    <a:pt x="6367" y="1517"/>
                    <a:pt x="6823" y="1418"/>
                  </a:cubicBezTo>
                  <a:cubicBezTo>
                    <a:pt x="8627" y="1041"/>
                    <a:pt x="10908" y="704"/>
                    <a:pt x="13764" y="605"/>
                  </a:cubicBezTo>
                  <a:cubicBezTo>
                    <a:pt x="14167" y="594"/>
                    <a:pt x="14559" y="589"/>
                    <a:pt x="14940" y="589"/>
                  </a:cubicBezTo>
                  <a:cubicBezTo>
                    <a:pt x="17244" y="589"/>
                    <a:pt x="19159" y="781"/>
                    <a:pt x="20725" y="1002"/>
                  </a:cubicBezTo>
                  <a:cubicBezTo>
                    <a:pt x="21181" y="1081"/>
                    <a:pt x="21617" y="1141"/>
                    <a:pt x="22014" y="1220"/>
                  </a:cubicBezTo>
                  <a:cubicBezTo>
                    <a:pt x="22430" y="1279"/>
                    <a:pt x="22787" y="1359"/>
                    <a:pt x="23144" y="1438"/>
                  </a:cubicBezTo>
                  <a:cubicBezTo>
                    <a:pt x="23481" y="1497"/>
                    <a:pt x="23818" y="1577"/>
                    <a:pt x="24116" y="1636"/>
                  </a:cubicBezTo>
                  <a:cubicBezTo>
                    <a:pt x="24413" y="1696"/>
                    <a:pt x="24691" y="1775"/>
                    <a:pt x="24929" y="1835"/>
                  </a:cubicBezTo>
                  <a:cubicBezTo>
                    <a:pt x="25960" y="2073"/>
                    <a:pt x="26615" y="2291"/>
                    <a:pt x="27031" y="2390"/>
                  </a:cubicBezTo>
                  <a:cubicBezTo>
                    <a:pt x="27316" y="2458"/>
                    <a:pt x="27489" y="2488"/>
                    <a:pt x="27570" y="2488"/>
                  </a:cubicBezTo>
                  <a:cubicBezTo>
                    <a:pt x="27608" y="2488"/>
                    <a:pt x="27626" y="2482"/>
                    <a:pt x="27626" y="2469"/>
                  </a:cubicBezTo>
                  <a:cubicBezTo>
                    <a:pt x="27646" y="2430"/>
                    <a:pt x="27507" y="2330"/>
                    <a:pt x="27110" y="2172"/>
                  </a:cubicBezTo>
                  <a:cubicBezTo>
                    <a:pt x="26714" y="1993"/>
                    <a:pt x="26059" y="1735"/>
                    <a:pt x="25048" y="1438"/>
                  </a:cubicBezTo>
                  <a:cubicBezTo>
                    <a:pt x="24790" y="1359"/>
                    <a:pt x="24532" y="1260"/>
                    <a:pt x="24235" y="1200"/>
                  </a:cubicBezTo>
                  <a:cubicBezTo>
                    <a:pt x="23917" y="1121"/>
                    <a:pt x="23600" y="1041"/>
                    <a:pt x="23243" y="942"/>
                  </a:cubicBezTo>
                  <a:cubicBezTo>
                    <a:pt x="22906" y="863"/>
                    <a:pt x="22529" y="764"/>
                    <a:pt x="22113" y="704"/>
                  </a:cubicBezTo>
                  <a:cubicBezTo>
                    <a:pt x="21716" y="625"/>
                    <a:pt x="21280" y="546"/>
                    <a:pt x="20824" y="466"/>
                  </a:cubicBezTo>
                  <a:cubicBezTo>
                    <a:pt x="19168" y="202"/>
                    <a:pt x="17136" y="0"/>
                    <a:pt x="146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5"/>
            <p:cNvSpPr/>
            <p:nvPr/>
          </p:nvSpPr>
          <p:spPr>
            <a:xfrm>
              <a:off x="5928225" y="1130725"/>
              <a:ext cx="275175" cy="236775"/>
            </a:xfrm>
            <a:custGeom>
              <a:rect b="b" l="l" r="r" t="t"/>
              <a:pathLst>
                <a:path extrusionOk="0" h="9471" w="11007">
                  <a:moveTo>
                    <a:pt x="10812" y="0"/>
                  </a:moveTo>
                  <a:cubicBezTo>
                    <a:pt x="10767" y="0"/>
                    <a:pt x="10714" y="3"/>
                    <a:pt x="10650" y="8"/>
                  </a:cubicBezTo>
                  <a:cubicBezTo>
                    <a:pt x="10432" y="48"/>
                    <a:pt x="10055" y="68"/>
                    <a:pt x="9500" y="226"/>
                  </a:cubicBezTo>
                  <a:cubicBezTo>
                    <a:pt x="9361" y="266"/>
                    <a:pt x="9222" y="306"/>
                    <a:pt x="9063" y="345"/>
                  </a:cubicBezTo>
                  <a:cubicBezTo>
                    <a:pt x="8885" y="405"/>
                    <a:pt x="8726" y="464"/>
                    <a:pt x="8548" y="524"/>
                  </a:cubicBezTo>
                  <a:cubicBezTo>
                    <a:pt x="8349" y="603"/>
                    <a:pt x="8151" y="663"/>
                    <a:pt x="7953" y="742"/>
                  </a:cubicBezTo>
                  <a:cubicBezTo>
                    <a:pt x="7755" y="841"/>
                    <a:pt x="7536" y="940"/>
                    <a:pt x="7298" y="1039"/>
                  </a:cubicBezTo>
                  <a:cubicBezTo>
                    <a:pt x="6386" y="1476"/>
                    <a:pt x="5276" y="2090"/>
                    <a:pt x="4066" y="3082"/>
                  </a:cubicBezTo>
                  <a:cubicBezTo>
                    <a:pt x="2856" y="4074"/>
                    <a:pt x="2043" y="5065"/>
                    <a:pt x="1468" y="5918"/>
                  </a:cubicBezTo>
                  <a:cubicBezTo>
                    <a:pt x="913" y="6771"/>
                    <a:pt x="576" y="7465"/>
                    <a:pt x="377" y="8000"/>
                  </a:cubicBezTo>
                  <a:cubicBezTo>
                    <a:pt x="278" y="8278"/>
                    <a:pt x="179" y="8496"/>
                    <a:pt x="139" y="8674"/>
                  </a:cubicBezTo>
                  <a:cubicBezTo>
                    <a:pt x="100" y="8873"/>
                    <a:pt x="60" y="9012"/>
                    <a:pt x="40" y="9131"/>
                  </a:cubicBezTo>
                  <a:cubicBezTo>
                    <a:pt x="0" y="9368"/>
                    <a:pt x="0" y="9448"/>
                    <a:pt x="40" y="9468"/>
                  </a:cubicBezTo>
                  <a:cubicBezTo>
                    <a:pt x="44" y="9470"/>
                    <a:pt x="48" y="9471"/>
                    <a:pt x="53" y="9471"/>
                  </a:cubicBezTo>
                  <a:cubicBezTo>
                    <a:pt x="96" y="9471"/>
                    <a:pt x="169" y="9389"/>
                    <a:pt x="258" y="9210"/>
                  </a:cubicBezTo>
                  <a:cubicBezTo>
                    <a:pt x="318" y="9091"/>
                    <a:pt x="377" y="8972"/>
                    <a:pt x="437" y="8793"/>
                  </a:cubicBezTo>
                  <a:cubicBezTo>
                    <a:pt x="516" y="8615"/>
                    <a:pt x="635" y="8417"/>
                    <a:pt x="754" y="8159"/>
                  </a:cubicBezTo>
                  <a:cubicBezTo>
                    <a:pt x="992" y="7663"/>
                    <a:pt x="1349" y="7028"/>
                    <a:pt x="1924" y="6235"/>
                  </a:cubicBezTo>
                  <a:cubicBezTo>
                    <a:pt x="2479" y="5442"/>
                    <a:pt x="3273" y="4490"/>
                    <a:pt x="4443" y="3538"/>
                  </a:cubicBezTo>
                  <a:cubicBezTo>
                    <a:pt x="5593" y="2586"/>
                    <a:pt x="6664" y="1971"/>
                    <a:pt x="7536" y="1535"/>
                  </a:cubicBezTo>
                  <a:cubicBezTo>
                    <a:pt x="7755" y="1416"/>
                    <a:pt x="7953" y="1317"/>
                    <a:pt x="8151" y="1218"/>
                  </a:cubicBezTo>
                  <a:cubicBezTo>
                    <a:pt x="8349" y="1139"/>
                    <a:pt x="8548" y="1059"/>
                    <a:pt x="8706" y="980"/>
                  </a:cubicBezTo>
                  <a:cubicBezTo>
                    <a:pt x="8885" y="920"/>
                    <a:pt x="9044" y="841"/>
                    <a:pt x="9202" y="782"/>
                  </a:cubicBezTo>
                  <a:cubicBezTo>
                    <a:pt x="9361" y="722"/>
                    <a:pt x="9500" y="682"/>
                    <a:pt x="9619" y="623"/>
                  </a:cubicBezTo>
                  <a:cubicBezTo>
                    <a:pt x="10154" y="425"/>
                    <a:pt x="10491" y="325"/>
                    <a:pt x="10709" y="246"/>
                  </a:cubicBezTo>
                  <a:cubicBezTo>
                    <a:pt x="10928" y="147"/>
                    <a:pt x="11007" y="87"/>
                    <a:pt x="10987" y="48"/>
                  </a:cubicBezTo>
                  <a:cubicBezTo>
                    <a:pt x="10987" y="19"/>
                    <a:pt x="10934" y="0"/>
                    <a:pt x="108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5"/>
            <p:cNvSpPr/>
            <p:nvPr/>
          </p:nvSpPr>
          <p:spPr>
            <a:xfrm>
              <a:off x="5696700" y="570975"/>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7"/>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2"/>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1"/>
                    <a:pt x="1250" y="20574"/>
                  </a:cubicBezTo>
                  <a:cubicBezTo>
                    <a:pt x="1329" y="20316"/>
                    <a:pt x="1428" y="20038"/>
                    <a:pt x="1527" y="19761"/>
                  </a:cubicBezTo>
                  <a:cubicBezTo>
                    <a:pt x="1626" y="19483"/>
                    <a:pt x="1726" y="19185"/>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6"/>
                  </a:cubicBezTo>
                  <a:cubicBezTo>
                    <a:pt x="4284" y="1418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5"/>
                    <a:pt x="40793" y="1436"/>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5"/>
            <p:cNvSpPr/>
            <p:nvPr/>
          </p:nvSpPr>
          <p:spPr>
            <a:xfrm>
              <a:off x="6321375" y="1390075"/>
              <a:ext cx="1460125" cy="519750"/>
            </a:xfrm>
            <a:custGeom>
              <a:rect b="b" l="l" r="r" t="t"/>
              <a:pathLst>
                <a:path extrusionOk="0" h="20790" w="58405">
                  <a:moveTo>
                    <a:pt x="7808" y="0"/>
                  </a:moveTo>
                  <a:cubicBezTo>
                    <a:pt x="7249" y="0"/>
                    <a:pt x="6729" y="30"/>
                    <a:pt x="6248" y="46"/>
                  </a:cubicBezTo>
                  <a:cubicBezTo>
                    <a:pt x="3848" y="184"/>
                    <a:pt x="2281" y="442"/>
                    <a:pt x="1329" y="660"/>
                  </a:cubicBezTo>
                  <a:cubicBezTo>
                    <a:pt x="378" y="859"/>
                    <a:pt x="1" y="978"/>
                    <a:pt x="21" y="1017"/>
                  </a:cubicBezTo>
                  <a:cubicBezTo>
                    <a:pt x="21" y="1027"/>
                    <a:pt x="43" y="1032"/>
                    <a:pt x="90" y="1032"/>
                  </a:cubicBezTo>
                  <a:cubicBezTo>
                    <a:pt x="238" y="1032"/>
                    <a:pt x="633" y="984"/>
                    <a:pt x="1369" y="878"/>
                  </a:cubicBezTo>
                  <a:cubicBezTo>
                    <a:pt x="2321" y="740"/>
                    <a:pt x="3888" y="541"/>
                    <a:pt x="6267" y="462"/>
                  </a:cubicBezTo>
                  <a:cubicBezTo>
                    <a:pt x="6664" y="462"/>
                    <a:pt x="7087" y="444"/>
                    <a:pt x="7531" y="444"/>
                  </a:cubicBezTo>
                  <a:cubicBezTo>
                    <a:pt x="7753" y="444"/>
                    <a:pt x="7980" y="449"/>
                    <a:pt x="8211" y="462"/>
                  </a:cubicBezTo>
                  <a:cubicBezTo>
                    <a:pt x="8548" y="482"/>
                    <a:pt x="8925" y="482"/>
                    <a:pt x="9302" y="502"/>
                  </a:cubicBezTo>
                  <a:cubicBezTo>
                    <a:pt x="9678" y="521"/>
                    <a:pt x="10055" y="541"/>
                    <a:pt x="10472" y="581"/>
                  </a:cubicBezTo>
                  <a:cubicBezTo>
                    <a:pt x="11285" y="621"/>
                    <a:pt x="12138" y="740"/>
                    <a:pt x="13070" y="859"/>
                  </a:cubicBezTo>
                  <a:cubicBezTo>
                    <a:pt x="13982" y="997"/>
                    <a:pt x="14954" y="1136"/>
                    <a:pt x="15985" y="1394"/>
                  </a:cubicBezTo>
                  <a:cubicBezTo>
                    <a:pt x="18047" y="1850"/>
                    <a:pt x="20328" y="2505"/>
                    <a:pt x="22747" y="3556"/>
                  </a:cubicBezTo>
                  <a:cubicBezTo>
                    <a:pt x="25167" y="4607"/>
                    <a:pt x="27765" y="6035"/>
                    <a:pt x="30263" y="8077"/>
                  </a:cubicBezTo>
                  <a:cubicBezTo>
                    <a:pt x="32802" y="10120"/>
                    <a:pt x="34904" y="12202"/>
                    <a:pt x="36927" y="13947"/>
                  </a:cubicBezTo>
                  <a:cubicBezTo>
                    <a:pt x="37938" y="14820"/>
                    <a:pt x="38930" y="15633"/>
                    <a:pt x="39901" y="16347"/>
                  </a:cubicBezTo>
                  <a:cubicBezTo>
                    <a:pt x="40873" y="17041"/>
                    <a:pt x="41825" y="17676"/>
                    <a:pt x="42777" y="18171"/>
                  </a:cubicBezTo>
                  <a:cubicBezTo>
                    <a:pt x="44661" y="19203"/>
                    <a:pt x="46466" y="19837"/>
                    <a:pt x="48072" y="20234"/>
                  </a:cubicBezTo>
                  <a:cubicBezTo>
                    <a:pt x="49678" y="20630"/>
                    <a:pt x="51086" y="20769"/>
                    <a:pt x="52296" y="20789"/>
                  </a:cubicBezTo>
                  <a:cubicBezTo>
                    <a:pt x="54735" y="20789"/>
                    <a:pt x="56302" y="20293"/>
                    <a:pt x="57194" y="19916"/>
                  </a:cubicBezTo>
                  <a:cubicBezTo>
                    <a:pt x="57432" y="19837"/>
                    <a:pt x="57611" y="19718"/>
                    <a:pt x="57769" y="19639"/>
                  </a:cubicBezTo>
                  <a:cubicBezTo>
                    <a:pt x="57928" y="19560"/>
                    <a:pt x="58047" y="19500"/>
                    <a:pt x="58146" y="19441"/>
                  </a:cubicBezTo>
                  <a:cubicBezTo>
                    <a:pt x="58325" y="19341"/>
                    <a:pt x="58404" y="19282"/>
                    <a:pt x="58404" y="19262"/>
                  </a:cubicBezTo>
                  <a:cubicBezTo>
                    <a:pt x="58399" y="19257"/>
                    <a:pt x="58391" y="19255"/>
                    <a:pt x="58379" y="19255"/>
                  </a:cubicBezTo>
                  <a:cubicBezTo>
                    <a:pt x="58339" y="19255"/>
                    <a:pt x="58253" y="19281"/>
                    <a:pt x="58087" y="19341"/>
                  </a:cubicBezTo>
                  <a:cubicBezTo>
                    <a:pt x="57988" y="19381"/>
                    <a:pt x="57869" y="19421"/>
                    <a:pt x="57710" y="19480"/>
                  </a:cubicBezTo>
                  <a:cubicBezTo>
                    <a:pt x="57532" y="19540"/>
                    <a:pt x="57353" y="19639"/>
                    <a:pt x="57115" y="19698"/>
                  </a:cubicBezTo>
                  <a:cubicBezTo>
                    <a:pt x="56245" y="20001"/>
                    <a:pt x="54817" y="20375"/>
                    <a:pt x="52641" y="20375"/>
                  </a:cubicBezTo>
                  <a:cubicBezTo>
                    <a:pt x="52535" y="20375"/>
                    <a:pt x="52426" y="20374"/>
                    <a:pt x="52316" y="20373"/>
                  </a:cubicBezTo>
                  <a:cubicBezTo>
                    <a:pt x="51126" y="20333"/>
                    <a:pt x="49758" y="20154"/>
                    <a:pt x="48191" y="19758"/>
                  </a:cubicBezTo>
                  <a:cubicBezTo>
                    <a:pt x="46624" y="19341"/>
                    <a:pt x="44879" y="18727"/>
                    <a:pt x="43055" y="17695"/>
                  </a:cubicBezTo>
                  <a:cubicBezTo>
                    <a:pt x="42123" y="17200"/>
                    <a:pt x="41190" y="16585"/>
                    <a:pt x="40239" y="15871"/>
                  </a:cubicBezTo>
                  <a:cubicBezTo>
                    <a:pt x="39287" y="15177"/>
                    <a:pt x="38315" y="14384"/>
                    <a:pt x="37323" y="13511"/>
                  </a:cubicBezTo>
                  <a:cubicBezTo>
                    <a:pt x="35301" y="11766"/>
                    <a:pt x="33198" y="9684"/>
                    <a:pt x="30640" y="7621"/>
                  </a:cubicBezTo>
                  <a:cubicBezTo>
                    <a:pt x="28082" y="5539"/>
                    <a:pt x="25444" y="4071"/>
                    <a:pt x="22985" y="3020"/>
                  </a:cubicBezTo>
                  <a:cubicBezTo>
                    <a:pt x="20506" y="1969"/>
                    <a:pt x="18186" y="1295"/>
                    <a:pt x="16104" y="859"/>
                  </a:cubicBezTo>
                  <a:cubicBezTo>
                    <a:pt x="15053" y="621"/>
                    <a:pt x="14061" y="482"/>
                    <a:pt x="13129" y="323"/>
                  </a:cubicBezTo>
                  <a:cubicBezTo>
                    <a:pt x="12197" y="224"/>
                    <a:pt x="11324" y="105"/>
                    <a:pt x="10511" y="85"/>
                  </a:cubicBezTo>
                  <a:cubicBezTo>
                    <a:pt x="10095" y="65"/>
                    <a:pt x="9698" y="26"/>
                    <a:pt x="9321" y="6"/>
                  </a:cubicBezTo>
                  <a:lnTo>
                    <a:pt x="8211" y="6"/>
                  </a:lnTo>
                  <a:cubicBezTo>
                    <a:pt x="8075" y="2"/>
                    <a:pt x="7940" y="0"/>
                    <a:pt x="78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5"/>
            <p:cNvSpPr/>
            <p:nvPr/>
          </p:nvSpPr>
          <p:spPr>
            <a:xfrm>
              <a:off x="7227175" y="1331200"/>
              <a:ext cx="370375" cy="125950"/>
            </a:xfrm>
            <a:custGeom>
              <a:rect b="b" l="l" r="r" t="t"/>
              <a:pathLst>
                <a:path extrusionOk="0" h="5038" w="14815">
                  <a:moveTo>
                    <a:pt x="68" y="1"/>
                  </a:moveTo>
                  <a:cubicBezTo>
                    <a:pt x="42" y="1"/>
                    <a:pt x="27" y="8"/>
                    <a:pt x="20" y="21"/>
                  </a:cubicBezTo>
                  <a:cubicBezTo>
                    <a:pt x="1" y="41"/>
                    <a:pt x="40" y="120"/>
                    <a:pt x="239" y="279"/>
                  </a:cubicBezTo>
                  <a:cubicBezTo>
                    <a:pt x="417" y="437"/>
                    <a:pt x="734" y="675"/>
                    <a:pt x="1230" y="973"/>
                  </a:cubicBezTo>
                  <a:cubicBezTo>
                    <a:pt x="1726" y="1290"/>
                    <a:pt x="2420" y="1667"/>
                    <a:pt x="3372" y="2123"/>
                  </a:cubicBezTo>
                  <a:cubicBezTo>
                    <a:pt x="4304" y="2579"/>
                    <a:pt x="5514" y="3095"/>
                    <a:pt x="7041" y="3610"/>
                  </a:cubicBezTo>
                  <a:cubicBezTo>
                    <a:pt x="10095" y="4602"/>
                    <a:pt x="12078" y="4840"/>
                    <a:pt x="13248" y="4979"/>
                  </a:cubicBezTo>
                  <a:cubicBezTo>
                    <a:pt x="13740" y="5020"/>
                    <a:pt x="14091" y="5037"/>
                    <a:pt x="14335" y="5037"/>
                  </a:cubicBezTo>
                  <a:cubicBezTo>
                    <a:pt x="14672" y="5037"/>
                    <a:pt x="14803" y="5005"/>
                    <a:pt x="14815" y="4959"/>
                  </a:cubicBezTo>
                  <a:cubicBezTo>
                    <a:pt x="14815" y="4860"/>
                    <a:pt x="14458" y="4780"/>
                    <a:pt x="13307" y="4562"/>
                  </a:cubicBezTo>
                  <a:cubicBezTo>
                    <a:pt x="12177" y="4324"/>
                    <a:pt x="10234" y="4027"/>
                    <a:pt x="7219" y="3035"/>
                  </a:cubicBezTo>
                  <a:cubicBezTo>
                    <a:pt x="4225" y="2044"/>
                    <a:pt x="2480" y="1112"/>
                    <a:pt x="1448" y="616"/>
                  </a:cubicBezTo>
                  <a:cubicBezTo>
                    <a:pt x="913" y="358"/>
                    <a:pt x="576" y="179"/>
                    <a:pt x="358" y="80"/>
                  </a:cubicBezTo>
                  <a:cubicBezTo>
                    <a:pt x="212" y="27"/>
                    <a:pt x="12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5"/>
            <p:cNvSpPr/>
            <p:nvPr/>
          </p:nvSpPr>
          <p:spPr>
            <a:xfrm>
              <a:off x="6817650" y="1038200"/>
              <a:ext cx="644050" cy="33000"/>
            </a:xfrm>
            <a:custGeom>
              <a:rect b="b" l="l" r="r" t="t"/>
              <a:pathLst>
                <a:path extrusionOk="0" h="1320" w="25762">
                  <a:moveTo>
                    <a:pt x="24173" y="1"/>
                  </a:moveTo>
                  <a:cubicBezTo>
                    <a:pt x="22448" y="1"/>
                    <a:pt x="19068" y="99"/>
                    <a:pt x="12871" y="358"/>
                  </a:cubicBezTo>
                  <a:cubicBezTo>
                    <a:pt x="2420" y="814"/>
                    <a:pt x="1" y="1052"/>
                    <a:pt x="1" y="1210"/>
                  </a:cubicBezTo>
                  <a:cubicBezTo>
                    <a:pt x="9" y="1275"/>
                    <a:pt x="412" y="1320"/>
                    <a:pt x="1587" y="1320"/>
                  </a:cubicBezTo>
                  <a:cubicBezTo>
                    <a:pt x="3308" y="1320"/>
                    <a:pt x="6682" y="1224"/>
                    <a:pt x="12891" y="953"/>
                  </a:cubicBezTo>
                  <a:cubicBezTo>
                    <a:pt x="23342" y="516"/>
                    <a:pt x="25762" y="278"/>
                    <a:pt x="25762" y="120"/>
                  </a:cubicBezTo>
                  <a:cubicBezTo>
                    <a:pt x="25762" y="47"/>
                    <a:pt x="25358" y="1"/>
                    <a:pt x="241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5"/>
            <p:cNvSpPr/>
            <p:nvPr/>
          </p:nvSpPr>
          <p:spPr>
            <a:xfrm>
              <a:off x="-258675" y="2151200"/>
              <a:ext cx="877575" cy="654850"/>
            </a:xfrm>
            <a:custGeom>
              <a:rect b="b" l="l" r="r" t="t"/>
              <a:pathLst>
                <a:path extrusionOk="0" h="26194" w="35103">
                  <a:moveTo>
                    <a:pt x="46" y="1"/>
                  </a:moveTo>
                  <a:cubicBezTo>
                    <a:pt x="44" y="1"/>
                    <a:pt x="42" y="1"/>
                    <a:pt x="41" y="2"/>
                  </a:cubicBezTo>
                  <a:cubicBezTo>
                    <a:pt x="1" y="22"/>
                    <a:pt x="120" y="280"/>
                    <a:pt x="457" y="855"/>
                  </a:cubicBezTo>
                  <a:cubicBezTo>
                    <a:pt x="616" y="1152"/>
                    <a:pt x="854" y="1549"/>
                    <a:pt x="1131" y="2025"/>
                  </a:cubicBezTo>
                  <a:cubicBezTo>
                    <a:pt x="1270" y="2282"/>
                    <a:pt x="1469" y="2520"/>
                    <a:pt x="1647" y="2818"/>
                  </a:cubicBezTo>
                  <a:cubicBezTo>
                    <a:pt x="1845" y="3096"/>
                    <a:pt x="2063" y="3413"/>
                    <a:pt x="2301" y="3770"/>
                  </a:cubicBezTo>
                  <a:cubicBezTo>
                    <a:pt x="3253" y="5118"/>
                    <a:pt x="4642" y="6883"/>
                    <a:pt x="6644" y="9065"/>
                  </a:cubicBezTo>
                  <a:cubicBezTo>
                    <a:pt x="8647" y="11226"/>
                    <a:pt x="11345" y="13765"/>
                    <a:pt x="15033" y="16442"/>
                  </a:cubicBezTo>
                  <a:cubicBezTo>
                    <a:pt x="18722" y="19119"/>
                    <a:pt x="21954" y="20904"/>
                    <a:pt x="24592" y="22233"/>
                  </a:cubicBezTo>
                  <a:cubicBezTo>
                    <a:pt x="25266" y="22550"/>
                    <a:pt x="25881" y="22847"/>
                    <a:pt x="26476" y="23125"/>
                  </a:cubicBezTo>
                  <a:cubicBezTo>
                    <a:pt x="27051" y="23403"/>
                    <a:pt x="27626" y="23621"/>
                    <a:pt x="28142" y="23859"/>
                  </a:cubicBezTo>
                  <a:cubicBezTo>
                    <a:pt x="28677" y="24077"/>
                    <a:pt x="29153" y="24275"/>
                    <a:pt x="29609" y="24454"/>
                  </a:cubicBezTo>
                  <a:cubicBezTo>
                    <a:pt x="30065" y="24632"/>
                    <a:pt x="30502" y="24791"/>
                    <a:pt x="30898" y="24930"/>
                  </a:cubicBezTo>
                  <a:cubicBezTo>
                    <a:pt x="32445" y="25525"/>
                    <a:pt x="33496" y="25802"/>
                    <a:pt x="34151" y="26001"/>
                  </a:cubicBezTo>
                  <a:cubicBezTo>
                    <a:pt x="34654" y="26138"/>
                    <a:pt x="34935" y="26193"/>
                    <a:pt x="35037" y="26193"/>
                  </a:cubicBezTo>
                  <a:cubicBezTo>
                    <a:pt x="35068" y="26193"/>
                    <a:pt x="35083" y="26188"/>
                    <a:pt x="35083" y="26179"/>
                  </a:cubicBezTo>
                  <a:cubicBezTo>
                    <a:pt x="35102" y="26139"/>
                    <a:pt x="34865" y="26020"/>
                    <a:pt x="34230" y="25763"/>
                  </a:cubicBezTo>
                  <a:cubicBezTo>
                    <a:pt x="33595" y="25505"/>
                    <a:pt x="32564" y="25168"/>
                    <a:pt x="31037" y="24533"/>
                  </a:cubicBezTo>
                  <a:cubicBezTo>
                    <a:pt x="30660" y="24374"/>
                    <a:pt x="30244" y="24216"/>
                    <a:pt x="29788" y="24037"/>
                  </a:cubicBezTo>
                  <a:cubicBezTo>
                    <a:pt x="29332" y="23859"/>
                    <a:pt x="28856" y="23621"/>
                    <a:pt x="28340" y="23403"/>
                  </a:cubicBezTo>
                  <a:cubicBezTo>
                    <a:pt x="27824" y="23165"/>
                    <a:pt x="27269" y="22947"/>
                    <a:pt x="26694" y="22649"/>
                  </a:cubicBezTo>
                  <a:cubicBezTo>
                    <a:pt x="26119" y="22372"/>
                    <a:pt x="25484" y="22074"/>
                    <a:pt x="24830" y="21737"/>
                  </a:cubicBezTo>
                  <a:cubicBezTo>
                    <a:pt x="22232" y="20408"/>
                    <a:pt x="19039" y="18623"/>
                    <a:pt x="15370" y="15966"/>
                  </a:cubicBezTo>
                  <a:cubicBezTo>
                    <a:pt x="11721" y="13328"/>
                    <a:pt x="9064" y="10810"/>
                    <a:pt x="7041" y="8688"/>
                  </a:cubicBezTo>
                  <a:cubicBezTo>
                    <a:pt x="5038" y="6566"/>
                    <a:pt x="3630" y="4841"/>
                    <a:pt x="2639" y="3512"/>
                  </a:cubicBezTo>
                  <a:cubicBezTo>
                    <a:pt x="2401" y="3175"/>
                    <a:pt x="2163" y="2877"/>
                    <a:pt x="1964" y="2600"/>
                  </a:cubicBezTo>
                  <a:cubicBezTo>
                    <a:pt x="1766" y="2322"/>
                    <a:pt x="1568" y="2084"/>
                    <a:pt x="1409" y="1846"/>
                  </a:cubicBezTo>
                  <a:cubicBezTo>
                    <a:pt x="1092" y="1370"/>
                    <a:pt x="834" y="1013"/>
                    <a:pt x="636" y="736"/>
                  </a:cubicBezTo>
                  <a:cubicBezTo>
                    <a:pt x="274" y="222"/>
                    <a:pt x="95" y="1"/>
                    <a:pt x="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5"/>
            <p:cNvSpPr/>
            <p:nvPr/>
          </p:nvSpPr>
          <p:spPr>
            <a:xfrm>
              <a:off x="426025" y="2516250"/>
              <a:ext cx="436300" cy="195725"/>
            </a:xfrm>
            <a:custGeom>
              <a:rect b="b" l="l" r="r" t="t"/>
              <a:pathLst>
                <a:path extrusionOk="0" h="7829" w="17452">
                  <a:moveTo>
                    <a:pt x="52" y="1"/>
                  </a:moveTo>
                  <a:cubicBezTo>
                    <a:pt x="35" y="1"/>
                    <a:pt x="25" y="6"/>
                    <a:pt x="20" y="16"/>
                  </a:cubicBezTo>
                  <a:cubicBezTo>
                    <a:pt x="0" y="55"/>
                    <a:pt x="79" y="154"/>
                    <a:pt x="298" y="333"/>
                  </a:cubicBezTo>
                  <a:cubicBezTo>
                    <a:pt x="516" y="531"/>
                    <a:pt x="873" y="829"/>
                    <a:pt x="1468" y="1225"/>
                  </a:cubicBezTo>
                  <a:cubicBezTo>
                    <a:pt x="2657" y="2018"/>
                    <a:pt x="4680" y="3347"/>
                    <a:pt x="8270" y="4953"/>
                  </a:cubicBezTo>
                  <a:cubicBezTo>
                    <a:pt x="11839" y="6520"/>
                    <a:pt x="14180" y="7155"/>
                    <a:pt x="15568" y="7512"/>
                  </a:cubicBezTo>
                  <a:cubicBezTo>
                    <a:pt x="16539" y="7748"/>
                    <a:pt x="17054" y="7828"/>
                    <a:pt x="17282" y="7828"/>
                  </a:cubicBezTo>
                  <a:cubicBezTo>
                    <a:pt x="17381" y="7828"/>
                    <a:pt x="17426" y="7813"/>
                    <a:pt x="17432" y="7789"/>
                  </a:cubicBezTo>
                  <a:cubicBezTo>
                    <a:pt x="17452" y="7710"/>
                    <a:pt x="17035" y="7551"/>
                    <a:pt x="15687" y="7095"/>
                  </a:cubicBezTo>
                  <a:cubicBezTo>
                    <a:pt x="14338" y="6639"/>
                    <a:pt x="12038" y="5965"/>
                    <a:pt x="8508" y="4398"/>
                  </a:cubicBezTo>
                  <a:cubicBezTo>
                    <a:pt x="4978" y="2832"/>
                    <a:pt x="2935" y="1562"/>
                    <a:pt x="1706" y="868"/>
                  </a:cubicBezTo>
                  <a:cubicBezTo>
                    <a:pt x="1091" y="511"/>
                    <a:pt x="674" y="273"/>
                    <a:pt x="417" y="154"/>
                  </a:cubicBezTo>
                  <a:cubicBezTo>
                    <a:pt x="221" y="49"/>
                    <a:pt x="106" y="1"/>
                    <a:pt x="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5"/>
            <p:cNvSpPr/>
            <p:nvPr/>
          </p:nvSpPr>
          <p:spPr>
            <a:xfrm>
              <a:off x="178625" y="1258325"/>
              <a:ext cx="1058025" cy="1175825"/>
            </a:xfrm>
            <a:custGeom>
              <a:rect b="b" l="l" r="r" t="t"/>
              <a:pathLst>
                <a:path extrusionOk="0" h="47033" w="42321">
                  <a:moveTo>
                    <a:pt x="99" y="1"/>
                  </a:moveTo>
                  <a:cubicBezTo>
                    <a:pt x="60" y="1"/>
                    <a:pt x="20" y="397"/>
                    <a:pt x="0" y="1429"/>
                  </a:cubicBezTo>
                  <a:cubicBezTo>
                    <a:pt x="0" y="2480"/>
                    <a:pt x="40" y="4146"/>
                    <a:pt x="397" y="6684"/>
                  </a:cubicBezTo>
                  <a:cubicBezTo>
                    <a:pt x="437" y="6981"/>
                    <a:pt x="496" y="7319"/>
                    <a:pt x="536" y="7656"/>
                  </a:cubicBezTo>
                  <a:cubicBezTo>
                    <a:pt x="595" y="7993"/>
                    <a:pt x="675" y="8350"/>
                    <a:pt x="754" y="8727"/>
                  </a:cubicBezTo>
                  <a:cubicBezTo>
                    <a:pt x="813" y="9083"/>
                    <a:pt x="893" y="9460"/>
                    <a:pt x="972" y="9857"/>
                  </a:cubicBezTo>
                  <a:cubicBezTo>
                    <a:pt x="1091" y="10254"/>
                    <a:pt x="1190" y="10650"/>
                    <a:pt x="1289" y="11086"/>
                  </a:cubicBezTo>
                  <a:cubicBezTo>
                    <a:pt x="1349" y="11285"/>
                    <a:pt x="1408" y="11503"/>
                    <a:pt x="1468" y="11721"/>
                  </a:cubicBezTo>
                  <a:cubicBezTo>
                    <a:pt x="1527" y="11939"/>
                    <a:pt x="1587" y="12157"/>
                    <a:pt x="1666" y="12375"/>
                  </a:cubicBezTo>
                  <a:cubicBezTo>
                    <a:pt x="1805" y="12832"/>
                    <a:pt x="1944" y="13288"/>
                    <a:pt x="2083" y="13764"/>
                  </a:cubicBezTo>
                  <a:cubicBezTo>
                    <a:pt x="2261" y="14220"/>
                    <a:pt x="2439" y="14716"/>
                    <a:pt x="2618" y="15211"/>
                  </a:cubicBezTo>
                  <a:cubicBezTo>
                    <a:pt x="2697" y="15469"/>
                    <a:pt x="2816" y="15707"/>
                    <a:pt x="2915" y="15965"/>
                  </a:cubicBezTo>
                  <a:cubicBezTo>
                    <a:pt x="3015" y="16223"/>
                    <a:pt x="3134" y="16481"/>
                    <a:pt x="3233" y="16738"/>
                  </a:cubicBezTo>
                  <a:cubicBezTo>
                    <a:pt x="4125" y="18821"/>
                    <a:pt x="5256" y="21101"/>
                    <a:pt x="6802" y="23481"/>
                  </a:cubicBezTo>
                  <a:cubicBezTo>
                    <a:pt x="8329" y="25881"/>
                    <a:pt x="10253" y="28379"/>
                    <a:pt x="12672" y="30898"/>
                  </a:cubicBezTo>
                  <a:cubicBezTo>
                    <a:pt x="15072" y="33397"/>
                    <a:pt x="17531" y="35400"/>
                    <a:pt x="19812" y="37065"/>
                  </a:cubicBezTo>
                  <a:cubicBezTo>
                    <a:pt x="20407" y="37482"/>
                    <a:pt x="20962" y="37898"/>
                    <a:pt x="21517" y="38255"/>
                  </a:cubicBezTo>
                  <a:cubicBezTo>
                    <a:pt x="22073" y="38632"/>
                    <a:pt x="22628" y="38989"/>
                    <a:pt x="23163" y="39326"/>
                  </a:cubicBezTo>
                  <a:cubicBezTo>
                    <a:pt x="23699" y="39643"/>
                    <a:pt x="24234" y="39961"/>
                    <a:pt x="24750" y="40278"/>
                  </a:cubicBezTo>
                  <a:cubicBezTo>
                    <a:pt x="25008" y="40437"/>
                    <a:pt x="25265" y="40576"/>
                    <a:pt x="25523" y="40714"/>
                  </a:cubicBezTo>
                  <a:cubicBezTo>
                    <a:pt x="25781" y="40853"/>
                    <a:pt x="26019" y="40992"/>
                    <a:pt x="26277" y="41131"/>
                  </a:cubicBezTo>
                  <a:cubicBezTo>
                    <a:pt x="26515" y="41270"/>
                    <a:pt x="26753" y="41389"/>
                    <a:pt x="27011" y="41527"/>
                  </a:cubicBezTo>
                  <a:cubicBezTo>
                    <a:pt x="27249" y="41666"/>
                    <a:pt x="27486" y="41765"/>
                    <a:pt x="27724" y="41884"/>
                  </a:cubicBezTo>
                  <a:cubicBezTo>
                    <a:pt x="28200" y="42122"/>
                    <a:pt x="28657" y="42360"/>
                    <a:pt x="29093" y="42578"/>
                  </a:cubicBezTo>
                  <a:cubicBezTo>
                    <a:pt x="29549" y="42777"/>
                    <a:pt x="29985" y="42995"/>
                    <a:pt x="30422" y="43173"/>
                  </a:cubicBezTo>
                  <a:cubicBezTo>
                    <a:pt x="30838" y="43372"/>
                    <a:pt x="31254" y="43570"/>
                    <a:pt x="31651" y="43729"/>
                  </a:cubicBezTo>
                  <a:cubicBezTo>
                    <a:pt x="33238" y="44403"/>
                    <a:pt x="34646" y="44919"/>
                    <a:pt x="35855" y="45315"/>
                  </a:cubicBezTo>
                  <a:cubicBezTo>
                    <a:pt x="36450" y="45514"/>
                    <a:pt x="37006" y="45692"/>
                    <a:pt x="37501" y="45851"/>
                  </a:cubicBezTo>
                  <a:cubicBezTo>
                    <a:pt x="38017" y="46029"/>
                    <a:pt x="38473" y="46148"/>
                    <a:pt x="38890" y="46267"/>
                  </a:cubicBezTo>
                  <a:cubicBezTo>
                    <a:pt x="39306" y="46366"/>
                    <a:pt x="39683" y="46485"/>
                    <a:pt x="40020" y="46565"/>
                  </a:cubicBezTo>
                  <a:cubicBezTo>
                    <a:pt x="40337" y="46644"/>
                    <a:pt x="40635" y="46703"/>
                    <a:pt x="40892" y="46763"/>
                  </a:cubicBezTo>
                  <a:cubicBezTo>
                    <a:pt x="41716" y="46957"/>
                    <a:pt x="42132" y="47032"/>
                    <a:pt x="42258" y="47032"/>
                  </a:cubicBezTo>
                  <a:cubicBezTo>
                    <a:pt x="42287" y="47032"/>
                    <a:pt x="42301" y="47028"/>
                    <a:pt x="42301" y="47021"/>
                  </a:cubicBezTo>
                  <a:cubicBezTo>
                    <a:pt x="42320" y="46981"/>
                    <a:pt x="41944" y="46842"/>
                    <a:pt x="40952" y="46545"/>
                  </a:cubicBezTo>
                  <a:cubicBezTo>
                    <a:pt x="40694" y="46485"/>
                    <a:pt x="40417" y="46386"/>
                    <a:pt x="40079" y="46307"/>
                  </a:cubicBezTo>
                  <a:cubicBezTo>
                    <a:pt x="39762" y="46188"/>
                    <a:pt x="39385" y="46069"/>
                    <a:pt x="38989" y="45950"/>
                  </a:cubicBezTo>
                  <a:cubicBezTo>
                    <a:pt x="38572" y="45811"/>
                    <a:pt x="38116" y="45672"/>
                    <a:pt x="37620" y="45514"/>
                  </a:cubicBezTo>
                  <a:cubicBezTo>
                    <a:pt x="37125" y="45335"/>
                    <a:pt x="36569" y="45137"/>
                    <a:pt x="35974" y="44938"/>
                  </a:cubicBezTo>
                  <a:cubicBezTo>
                    <a:pt x="34784" y="44482"/>
                    <a:pt x="33416" y="43967"/>
                    <a:pt x="31830" y="43273"/>
                  </a:cubicBezTo>
                  <a:cubicBezTo>
                    <a:pt x="31433" y="43114"/>
                    <a:pt x="31036" y="42916"/>
                    <a:pt x="30620" y="42717"/>
                  </a:cubicBezTo>
                  <a:cubicBezTo>
                    <a:pt x="30203" y="42519"/>
                    <a:pt x="29767" y="42321"/>
                    <a:pt x="29331" y="42103"/>
                  </a:cubicBezTo>
                  <a:cubicBezTo>
                    <a:pt x="28875" y="41884"/>
                    <a:pt x="28438" y="41646"/>
                    <a:pt x="27962" y="41408"/>
                  </a:cubicBezTo>
                  <a:cubicBezTo>
                    <a:pt x="27724" y="41289"/>
                    <a:pt x="27486" y="41170"/>
                    <a:pt x="27249" y="41051"/>
                  </a:cubicBezTo>
                  <a:cubicBezTo>
                    <a:pt x="27011" y="40913"/>
                    <a:pt x="26773" y="40794"/>
                    <a:pt x="26535" y="40655"/>
                  </a:cubicBezTo>
                  <a:cubicBezTo>
                    <a:pt x="26277" y="40516"/>
                    <a:pt x="26039" y="40377"/>
                    <a:pt x="25781" y="40238"/>
                  </a:cubicBezTo>
                  <a:cubicBezTo>
                    <a:pt x="25523" y="40100"/>
                    <a:pt x="25285" y="39961"/>
                    <a:pt x="25027" y="39802"/>
                  </a:cubicBezTo>
                  <a:cubicBezTo>
                    <a:pt x="24512" y="39485"/>
                    <a:pt x="23996" y="39168"/>
                    <a:pt x="23461" y="38850"/>
                  </a:cubicBezTo>
                  <a:cubicBezTo>
                    <a:pt x="22925" y="38493"/>
                    <a:pt x="22390" y="38156"/>
                    <a:pt x="21835" y="37779"/>
                  </a:cubicBezTo>
                  <a:cubicBezTo>
                    <a:pt x="21279" y="37422"/>
                    <a:pt x="20724" y="37006"/>
                    <a:pt x="20149" y="36609"/>
                  </a:cubicBezTo>
                  <a:cubicBezTo>
                    <a:pt x="17888" y="34943"/>
                    <a:pt x="15469" y="32960"/>
                    <a:pt x="13089" y="30481"/>
                  </a:cubicBezTo>
                  <a:cubicBezTo>
                    <a:pt x="10709" y="28003"/>
                    <a:pt x="8805" y="25524"/>
                    <a:pt x="7278" y="23164"/>
                  </a:cubicBezTo>
                  <a:cubicBezTo>
                    <a:pt x="5751" y="20804"/>
                    <a:pt x="4621" y="18583"/>
                    <a:pt x="3729" y="16520"/>
                  </a:cubicBezTo>
                  <a:cubicBezTo>
                    <a:pt x="3629" y="16262"/>
                    <a:pt x="3510" y="16024"/>
                    <a:pt x="3411" y="15767"/>
                  </a:cubicBezTo>
                  <a:cubicBezTo>
                    <a:pt x="3292" y="15509"/>
                    <a:pt x="3193" y="15271"/>
                    <a:pt x="3114" y="15033"/>
                  </a:cubicBezTo>
                  <a:cubicBezTo>
                    <a:pt x="2935" y="14537"/>
                    <a:pt x="2757" y="14061"/>
                    <a:pt x="2578" y="13585"/>
                  </a:cubicBezTo>
                  <a:cubicBezTo>
                    <a:pt x="2420" y="13129"/>
                    <a:pt x="2281" y="12673"/>
                    <a:pt x="2142" y="12237"/>
                  </a:cubicBezTo>
                  <a:cubicBezTo>
                    <a:pt x="2083" y="12019"/>
                    <a:pt x="2003" y="11800"/>
                    <a:pt x="1944" y="11582"/>
                  </a:cubicBezTo>
                  <a:cubicBezTo>
                    <a:pt x="1884" y="11384"/>
                    <a:pt x="1825" y="11166"/>
                    <a:pt x="1765" y="10948"/>
                  </a:cubicBezTo>
                  <a:cubicBezTo>
                    <a:pt x="1646" y="10551"/>
                    <a:pt x="1547" y="10135"/>
                    <a:pt x="1448" y="9758"/>
                  </a:cubicBezTo>
                  <a:cubicBezTo>
                    <a:pt x="1349" y="9361"/>
                    <a:pt x="1269" y="8984"/>
                    <a:pt x="1190" y="8627"/>
                  </a:cubicBezTo>
                  <a:cubicBezTo>
                    <a:pt x="1111" y="8270"/>
                    <a:pt x="1031" y="7913"/>
                    <a:pt x="972" y="7576"/>
                  </a:cubicBezTo>
                  <a:cubicBezTo>
                    <a:pt x="912" y="7239"/>
                    <a:pt x="853" y="6922"/>
                    <a:pt x="793" y="6605"/>
                  </a:cubicBezTo>
                  <a:cubicBezTo>
                    <a:pt x="397" y="4126"/>
                    <a:pt x="298" y="2460"/>
                    <a:pt x="238" y="1429"/>
                  </a:cubicBezTo>
                  <a:cubicBezTo>
                    <a:pt x="179" y="397"/>
                    <a:pt x="139" y="1"/>
                    <a:pt x="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5"/>
            <p:cNvSpPr/>
            <p:nvPr/>
          </p:nvSpPr>
          <p:spPr>
            <a:xfrm>
              <a:off x="553425" y="2313475"/>
              <a:ext cx="435325" cy="176525"/>
            </a:xfrm>
            <a:custGeom>
              <a:rect b="b" l="l" r="r" t="t"/>
              <a:pathLst>
                <a:path extrusionOk="0" h="7061" w="17413">
                  <a:moveTo>
                    <a:pt x="73" y="1"/>
                  </a:moveTo>
                  <a:cubicBezTo>
                    <a:pt x="56" y="1"/>
                    <a:pt x="45" y="6"/>
                    <a:pt x="40" y="16"/>
                  </a:cubicBezTo>
                  <a:cubicBezTo>
                    <a:pt x="1" y="35"/>
                    <a:pt x="80" y="135"/>
                    <a:pt x="298" y="333"/>
                  </a:cubicBezTo>
                  <a:cubicBezTo>
                    <a:pt x="497" y="531"/>
                    <a:pt x="853" y="848"/>
                    <a:pt x="1429" y="1245"/>
                  </a:cubicBezTo>
                  <a:cubicBezTo>
                    <a:pt x="2004" y="1662"/>
                    <a:pt x="2797" y="2197"/>
                    <a:pt x="3888" y="2812"/>
                  </a:cubicBezTo>
                  <a:cubicBezTo>
                    <a:pt x="4978" y="3446"/>
                    <a:pt x="6367" y="4140"/>
                    <a:pt x="8171" y="4854"/>
                  </a:cubicBezTo>
                  <a:cubicBezTo>
                    <a:pt x="11781" y="6262"/>
                    <a:pt x="14141" y="6679"/>
                    <a:pt x="15529" y="6897"/>
                  </a:cubicBezTo>
                  <a:cubicBezTo>
                    <a:pt x="16223" y="7016"/>
                    <a:pt x="16699" y="7036"/>
                    <a:pt x="16996" y="7056"/>
                  </a:cubicBezTo>
                  <a:cubicBezTo>
                    <a:pt x="17047" y="7059"/>
                    <a:pt x="17093" y="7061"/>
                    <a:pt x="17133" y="7061"/>
                  </a:cubicBezTo>
                  <a:cubicBezTo>
                    <a:pt x="17314" y="7061"/>
                    <a:pt x="17393" y="7029"/>
                    <a:pt x="17393" y="6996"/>
                  </a:cubicBezTo>
                  <a:cubicBezTo>
                    <a:pt x="17413" y="6956"/>
                    <a:pt x="17294" y="6917"/>
                    <a:pt x="17016" y="6837"/>
                  </a:cubicBezTo>
                  <a:cubicBezTo>
                    <a:pt x="16738" y="6738"/>
                    <a:pt x="16302" y="6659"/>
                    <a:pt x="15608" y="6500"/>
                  </a:cubicBezTo>
                  <a:cubicBezTo>
                    <a:pt x="14259" y="6163"/>
                    <a:pt x="11939" y="5707"/>
                    <a:pt x="8389" y="4319"/>
                  </a:cubicBezTo>
                  <a:cubicBezTo>
                    <a:pt x="6624" y="3605"/>
                    <a:pt x="5236" y="2931"/>
                    <a:pt x="4145" y="2336"/>
                  </a:cubicBezTo>
                  <a:cubicBezTo>
                    <a:pt x="3055" y="1741"/>
                    <a:pt x="2262" y="1265"/>
                    <a:pt x="1667" y="908"/>
                  </a:cubicBezTo>
                  <a:cubicBezTo>
                    <a:pt x="1072" y="531"/>
                    <a:pt x="675" y="293"/>
                    <a:pt x="417" y="154"/>
                  </a:cubicBezTo>
                  <a:cubicBezTo>
                    <a:pt x="237" y="49"/>
                    <a:pt x="125" y="1"/>
                    <a:pt x="7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5"/>
            <p:cNvSpPr/>
            <p:nvPr/>
          </p:nvSpPr>
          <p:spPr>
            <a:xfrm>
              <a:off x="825125" y="2029475"/>
              <a:ext cx="354000" cy="278450"/>
            </a:xfrm>
            <a:custGeom>
              <a:rect b="b" l="l" r="r" t="t"/>
              <a:pathLst>
                <a:path extrusionOk="0" h="11138" w="14160">
                  <a:moveTo>
                    <a:pt x="60" y="1"/>
                  </a:moveTo>
                  <a:cubicBezTo>
                    <a:pt x="51" y="1"/>
                    <a:pt x="44" y="5"/>
                    <a:pt x="40" y="12"/>
                  </a:cubicBezTo>
                  <a:cubicBezTo>
                    <a:pt x="0" y="32"/>
                    <a:pt x="40" y="131"/>
                    <a:pt x="179" y="369"/>
                  </a:cubicBezTo>
                  <a:cubicBezTo>
                    <a:pt x="318" y="607"/>
                    <a:pt x="575" y="984"/>
                    <a:pt x="1012" y="1519"/>
                  </a:cubicBezTo>
                  <a:cubicBezTo>
                    <a:pt x="1428" y="2035"/>
                    <a:pt x="2023" y="2729"/>
                    <a:pt x="2856" y="3582"/>
                  </a:cubicBezTo>
                  <a:cubicBezTo>
                    <a:pt x="3709" y="4454"/>
                    <a:pt x="4800" y="5466"/>
                    <a:pt x="6267" y="6616"/>
                  </a:cubicBezTo>
                  <a:cubicBezTo>
                    <a:pt x="9202" y="8877"/>
                    <a:pt x="11265" y="9908"/>
                    <a:pt x="12474" y="10503"/>
                  </a:cubicBezTo>
                  <a:cubicBezTo>
                    <a:pt x="13069" y="10800"/>
                    <a:pt x="13486" y="10959"/>
                    <a:pt x="13743" y="11058"/>
                  </a:cubicBezTo>
                  <a:cubicBezTo>
                    <a:pt x="13929" y="11111"/>
                    <a:pt x="14034" y="11138"/>
                    <a:pt x="14090" y="11138"/>
                  </a:cubicBezTo>
                  <a:cubicBezTo>
                    <a:pt x="14118" y="11138"/>
                    <a:pt x="14133" y="11131"/>
                    <a:pt x="14140" y="11118"/>
                  </a:cubicBezTo>
                  <a:cubicBezTo>
                    <a:pt x="14160" y="11078"/>
                    <a:pt x="14081" y="10999"/>
                    <a:pt x="13843" y="10840"/>
                  </a:cubicBezTo>
                  <a:cubicBezTo>
                    <a:pt x="13624" y="10701"/>
                    <a:pt x="13228" y="10483"/>
                    <a:pt x="12653" y="10146"/>
                  </a:cubicBezTo>
                  <a:cubicBezTo>
                    <a:pt x="11503" y="9452"/>
                    <a:pt x="9519" y="8381"/>
                    <a:pt x="6624" y="6140"/>
                  </a:cubicBezTo>
                  <a:cubicBezTo>
                    <a:pt x="5176" y="5030"/>
                    <a:pt x="4086" y="4018"/>
                    <a:pt x="3233" y="3205"/>
                  </a:cubicBezTo>
                  <a:cubicBezTo>
                    <a:pt x="2400" y="2372"/>
                    <a:pt x="1765" y="1738"/>
                    <a:pt x="1309" y="1242"/>
                  </a:cubicBezTo>
                  <a:cubicBezTo>
                    <a:pt x="853" y="746"/>
                    <a:pt x="556" y="429"/>
                    <a:pt x="357" y="230"/>
                  </a:cubicBezTo>
                  <a:cubicBezTo>
                    <a:pt x="197" y="70"/>
                    <a:pt x="102" y="1"/>
                    <a:pt x="6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5"/>
            <p:cNvSpPr/>
            <p:nvPr/>
          </p:nvSpPr>
          <p:spPr>
            <a:xfrm>
              <a:off x="-41025" y="1444750"/>
              <a:ext cx="410050" cy="773500"/>
            </a:xfrm>
            <a:custGeom>
              <a:rect b="b" l="l" r="r" t="t"/>
              <a:pathLst>
                <a:path extrusionOk="0" h="30940" w="16402">
                  <a:moveTo>
                    <a:pt x="41" y="0"/>
                  </a:moveTo>
                  <a:cubicBezTo>
                    <a:pt x="1" y="20"/>
                    <a:pt x="1" y="238"/>
                    <a:pt x="80" y="774"/>
                  </a:cubicBezTo>
                  <a:cubicBezTo>
                    <a:pt x="160" y="1309"/>
                    <a:pt x="279" y="2162"/>
                    <a:pt x="596" y="3451"/>
                  </a:cubicBezTo>
                  <a:cubicBezTo>
                    <a:pt x="874" y="4740"/>
                    <a:pt x="1349" y="6465"/>
                    <a:pt x="2103" y="8686"/>
                  </a:cubicBezTo>
                  <a:cubicBezTo>
                    <a:pt x="2301" y="9242"/>
                    <a:pt x="2500" y="9817"/>
                    <a:pt x="2738" y="10451"/>
                  </a:cubicBezTo>
                  <a:cubicBezTo>
                    <a:pt x="2995" y="11066"/>
                    <a:pt x="3253" y="11701"/>
                    <a:pt x="3531" y="12395"/>
                  </a:cubicBezTo>
                  <a:cubicBezTo>
                    <a:pt x="3828" y="13069"/>
                    <a:pt x="4166" y="13763"/>
                    <a:pt x="4503" y="14517"/>
                  </a:cubicBezTo>
                  <a:cubicBezTo>
                    <a:pt x="4879" y="15231"/>
                    <a:pt x="5236" y="16024"/>
                    <a:pt x="5673" y="16817"/>
                  </a:cubicBezTo>
                  <a:cubicBezTo>
                    <a:pt x="7398" y="19990"/>
                    <a:pt x="9044" y="22410"/>
                    <a:pt x="10432" y="24313"/>
                  </a:cubicBezTo>
                  <a:cubicBezTo>
                    <a:pt x="10789" y="24770"/>
                    <a:pt x="11126" y="25206"/>
                    <a:pt x="11444" y="25622"/>
                  </a:cubicBezTo>
                  <a:cubicBezTo>
                    <a:pt x="11741" y="26039"/>
                    <a:pt x="12078" y="26396"/>
                    <a:pt x="12356" y="26753"/>
                  </a:cubicBezTo>
                  <a:cubicBezTo>
                    <a:pt x="12653" y="27090"/>
                    <a:pt x="12911" y="27407"/>
                    <a:pt x="13169" y="27705"/>
                  </a:cubicBezTo>
                  <a:cubicBezTo>
                    <a:pt x="13427" y="28002"/>
                    <a:pt x="13665" y="28260"/>
                    <a:pt x="13883" y="28518"/>
                  </a:cubicBezTo>
                  <a:cubicBezTo>
                    <a:pt x="14755" y="29509"/>
                    <a:pt x="15390" y="30104"/>
                    <a:pt x="15787" y="30461"/>
                  </a:cubicBezTo>
                  <a:cubicBezTo>
                    <a:pt x="16156" y="30812"/>
                    <a:pt x="16319" y="30939"/>
                    <a:pt x="16372" y="30939"/>
                  </a:cubicBezTo>
                  <a:cubicBezTo>
                    <a:pt x="16376" y="30939"/>
                    <a:pt x="16379" y="30938"/>
                    <a:pt x="16382" y="30937"/>
                  </a:cubicBezTo>
                  <a:cubicBezTo>
                    <a:pt x="16401" y="30897"/>
                    <a:pt x="16302" y="30719"/>
                    <a:pt x="15945" y="30302"/>
                  </a:cubicBezTo>
                  <a:cubicBezTo>
                    <a:pt x="15608" y="29886"/>
                    <a:pt x="15033" y="29251"/>
                    <a:pt x="14200" y="28240"/>
                  </a:cubicBezTo>
                  <a:cubicBezTo>
                    <a:pt x="13982" y="27982"/>
                    <a:pt x="13764" y="27705"/>
                    <a:pt x="13506" y="27407"/>
                  </a:cubicBezTo>
                  <a:cubicBezTo>
                    <a:pt x="13268" y="27110"/>
                    <a:pt x="13010" y="26792"/>
                    <a:pt x="12733" y="26435"/>
                  </a:cubicBezTo>
                  <a:cubicBezTo>
                    <a:pt x="12455" y="26078"/>
                    <a:pt x="12158" y="25721"/>
                    <a:pt x="11840" y="25305"/>
                  </a:cubicBezTo>
                  <a:cubicBezTo>
                    <a:pt x="11543" y="24889"/>
                    <a:pt x="11225" y="24452"/>
                    <a:pt x="10869" y="23976"/>
                  </a:cubicBezTo>
                  <a:cubicBezTo>
                    <a:pt x="9520" y="22092"/>
                    <a:pt x="7894" y="19673"/>
                    <a:pt x="6188" y="16520"/>
                  </a:cubicBezTo>
                  <a:cubicBezTo>
                    <a:pt x="5772" y="15746"/>
                    <a:pt x="5395" y="14973"/>
                    <a:pt x="5038" y="14239"/>
                  </a:cubicBezTo>
                  <a:cubicBezTo>
                    <a:pt x="4701" y="13505"/>
                    <a:pt x="4364" y="12811"/>
                    <a:pt x="4066" y="12157"/>
                  </a:cubicBezTo>
                  <a:cubicBezTo>
                    <a:pt x="3789" y="11483"/>
                    <a:pt x="3511" y="10828"/>
                    <a:pt x="3273" y="10233"/>
                  </a:cubicBezTo>
                  <a:cubicBezTo>
                    <a:pt x="3035" y="9618"/>
                    <a:pt x="2817" y="9043"/>
                    <a:pt x="2619" y="8508"/>
                  </a:cubicBezTo>
                  <a:cubicBezTo>
                    <a:pt x="1825" y="6307"/>
                    <a:pt x="1330" y="4621"/>
                    <a:pt x="993" y="3352"/>
                  </a:cubicBezTo>
                  <a:cubicBezTo>
                    <a:pt x="636" y="2083"/>
                    <a:pt x="457" y="1250"/>
                    <a:pt x="298" y="714"/>
                  </a:cubicBezTo>
                  <a:cubicBezTo>
                    <a:pt x="160" y="199"/>
                    <a:pt x="80"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5"/>
            <p:cNvSpPr/>
            <p:nvPr/>
          </p:nvSpPr>
          <p:spPr>
            <a:xfrm>
              <a:off x="580700" y="2830300"/>
              <a:ext cx="754100" cy="61275"/>
            </a:xfrm>
            <a:custGeom>
              <a:rect b="b" l="l" r="r" t="t"/>
              <a:pathLst>
                <a:path extrusionOk="0" h="2451" w="30164">
                  <a:moveTo>
                    <a:pt x="115" y="0"/>
                  </a:moveTo>
                  <a:cubicBezTo>
                    <a:pt x="44" y="0"/>
                    <a:pt x="9" y="10"/>
                    <a:pt x="0" y="27"/>
                  </a:cubicBezTo>
                  <a:cubicBezTo>
                    <a:pt x="0" y="66"/>
                    <a:pt x="159" y="146"/>
                    <a:pt x="595" y="284"/>
                  </a:cubicBezTo>
                  <a:cubicBezTo>
                    <a:pt x="1052" y="423"/>
                    <a:pt x="1765" y="641"/>
                    <a:pt x="2876" y="879"/>
                  </a:cubicBezTo>
                  <a:cubicBezTo>
                    <a:pt x="5077" y="1355"/>
                    <a:pt x="8825" y="2168"/>
                    <a:pt x="15013" y="2406"/>
                  </a:cubicBezTo>
                  <a:cubicBezTo>
                    <a:pt x="15963" y="2437"/>
                    <a:pt x="16858" y="2450"/>
                    <a:pt x="17699" y="2450"/>
                  </a:cubicBezTo>
                  <a:cubicBezTo>
                    <a:pt x="22333" y="2450"/>
                    <a:pt x="25352" y="2037"/>
                    <a:pt x="27249" y="1752"/>
                  </a:cubicBezTo>
                  <a:cubicBezTo>
                    <a:pt x="28359" y="1593"/>
                    <a:pt x="29093" y="1435"/>
                    <a:pt x="29529" y="1335"/>
                  </a:cubicBezTo>
                  <a:cubicBezTo>
                    <a:pt x="29985" y="1216"/>
                    <a:pt x="30164" y="1157"/>
                    <a:pt x="30144" y="1117"/>
                  </a:cubicBezTo>
                  <a:cubicBezTo>
                    <a:pt x="30144" y="1093"/>
                    <a:pt x="30076" y="1076"/>
                    <a:pt x="29916" y="1076"/>
                  </a:cubicBezTo>
                  <a:cubicBezTo>
                    <a:pt x="29817" y="1076"/>
                    <a:pt x="29684" y="1082"/>
                    <a:pt x="29510" y="1097"/>
                  </a:cubicBezTo>
                  <a:cubicBezTo>
                    <a:pt x="29034" y="1137"/>
                    <a:pt x="28300" y="1236"/>
                    <a:pt x="27189" y="1335"/>
                  </a:cubicBezTo>
                  <a:cubicBezTo>
                    <a:pt x="25333" y="1516"/>
                    <a:pt x="22428" y="1860"/>
                    <a:pt x="17991" y="1860"/>
                  </a:cubicBezTo>
                  <a:cubicBezTo>
                    <a:pt x="17072" y="1860"/>
                    <a:pt x="16088" y="1845"/>
                    <a:pt x="15033" y="1811"/>
                  </a:cubicBezTo>
                  <a:cubicBezTo>
                    <a:pt x="8885" y="1573"/>
                    <a:pt x="5157" y="840"/>
                    <a:pt x="2955" y="483"/>
                  </a:cubicBezTo>
                  <a:cubicBezTo>
                    <a:pt x="1845" y="284"/>
                    <a:pt x="1111" y="126"/>
                    <a:pt x="655" y="66"/>
                  </a:cubicBezTo>
                  <a:cubicBezTo>
                    <a:pt x="388" y="20"/>
                    <a:pt x="216" y="0"/>
                    <a:pt x="1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5"/>
            <p:cNvSpPr/>
            <p:nvPr/>
          </p:nvSpPr>
          <p:spPr>
            <a:xfrm>
              <a:off x="355625" y="639600"/>
              <a:ext cx="342100" cy="1331225"/>
            </a:xfrm>
            <a:custGeom>
              <a:rect b="b" l="l" r="r" t="t"/>
              <a:pathLst>
                <a:path extrusionOk="0" h="53249" w="13684">
                  <a:moveTo>
                    <a:pt x="1071" y="0"/>
                  </a:moveTo>
                  <a:cubicBezTo>
                    <a:pt x="1031" y="0"/>
                    <a:pt x="952" y="318"/>
                    <a:pt x="813" y="1170"/>
                  </a:cubicBezTo>
                  <a:cubicBezTo>
                    <a:pt x="734" y="1587"/>
                    <a:pt x="654" y="2142"/>
                    <a:pt x="555" y="2836"/>
                  </a:cubicBezTo>
                  <a:cubicBezTo>
                    <a:pt x="516" y="3015"/>
                    <a:pt x="496" y="3193"/>
                    <a:pt x="456" y="3391"/>
                  </a:cubicBezTo>
                  <a:cubicBezTo>
                    <a:pt x="436" y="3590"/>
                    <a:pt x="416" y="3788"/>
                    <a:pt x="397" y="4006"/>
                  </a:cubicBezTo>
                  <a:cubicBezTo>
                    <a:pt x="357" y="4443"/>
                    <a:pt x="317" y="4919"/>
                    <a:pt x="258" y="5434"/>
                  </a:cubicBezTo>
                  <a:cubicBezTo>
                    <a:pt x="218" y="5970"/>
                    <a:pt x="159" y="6525"/>
                    <a:pt x="119" y="7140"/>
                  </a:cubicBezTo>
                  <a:cubicBezTo>
                    <a:pt x="99" y="7754"/>
                    <a:pt x="79" y="8409"/>
                    <a:pt x="40" y="9123"/>
                  </a:cubicBezTo>
                  <a:cubicBezTo>
                    <a:pt x="20" y="9480"/>
                    <a:pt x="20" y="9837"/>
                    <a:pt x="0" y="10233"/>
                  </a:cubicBezTo>
                  <a:cubicBezTo>
                    <a:pt x="0" y="10610"/>
                    <a:pt x="0" y="11007"/>
                    <a:pt x="20" y="11403"/>
                  </a:cubicBezTo>
                  <a:cubicBezTo>
                    <a:pt x="20" y="12236"/>
                    <a:pt x="20" y="13089"/>
                    <a:pt x="60" y="14021"/>
                  </a:cubicBezTo>
                  <a:cubicBezTo>
                    <a:pt x="119" y="14953"/>
                    <a:pt x="179" y="15925"/>
                    <a:pt x="238" y="16976"/>
                  </a:cubicBezTo>
                  <a:cubicBezTo>
                    <a:pt x="337" y="18007"/>
                    <a:pt x="476" y="19098"/>
                    <a:pt x="595" y="20248"/>
                  </a:cubicBezTo>
                  <a:cubicBezTo>
                    <a:pt x="615" y="20407"/>
                    <a:pt x="635" y="20546"/>
                    <a:pt x="654" y="20684"/>
                  </a:cubicBezTo>
                  <a:cubicBezTo>
                    <a:pt x="674" y="20843"/>
                    <a:pt x="694" y="20982"/>
                    <a:pt x="714" y="21140"/>
                  </a:cubicBezTo>
                  <a:cubicBezTo>
                    <a:pt x="773" y="21418"/>
                    <a:pt x="813" y="21735"/>
                    <a:pt x="853" y="22033"/>
                  </a:cubicBezTo>
                  <a:cubicBezTo>
                    <a:pt x="952" y="22628"/>
                    <a:pt x="1051" y="23262"/>
                    <a:pt x="1170" y="23897"/>
                  </a:cubicBezTo>
                  <a:cubicBezTo>
                    <a:pt x="1269" y="24532"/>
                    <a:pt x="1428" y="25166"/>
                    <a:pt x="1567" y="25840"/>
                  </a:cubicBezTo>
                  <a:cubicBezTo>
                    <a:pt x="1626" y="26178"/>
                    <a:pt x="1706" y="26515"/>
                    <a:pt x="1785" y="26852"/>
                  </a:cubicBezTo>
                  <a:cubicBezTo>
                    <a:pt x="1844" y="27189"/>
                    <a:pt x="1924" y="27526"/>
                    <a:pt x="2003" y="27883"/>
                  </a:cubicBezTo>
                  <a:cubicBezTo>
                    <a:pt x="3371" y="33416"/>
                    <a:pt x="5057" y="37739"/>
                    <a:pt x="6564" y="41111"/>
                  </a:cubicBezTo>
                  <a:cubicBezTo>
                    <a:pt x="6961" y="41943"/>
                    <a:pt x="7338" y="42737"/>
                    <a:pt x="7675" y="43470"/>
                  </a:cubicBezTo>
                  <a:cubicBezTo>
                    <a:pt x="7774" y="43649"/>
                    <a:pt x="7853" y="43827"/>
                    <a:pt x="7952" y="44006"/>
                  </a:cubicBezTo>
                  <a:cubicBezTo>
                    <a:pt x="8032" y="44184"/>
                    <a:pt x="8131" y="44363"/>
                    <a:pt x="8210" y="44522"/>
                  </a:cubicBezTo>
                  <a:cubicBezTo>
                    <a:pt x="8389" y="44859"/>
                    <a:pt x="8567" y="45196"/>
                    <a:pt x="8746" y="45493"/>
                  </a:cubicBezTo>
                  <a:cubicBezTo>
                    <a:pt x="9083" y="46128"/>
                    <a:pt x="9380" y="46703"/>
                    <a:pt x="9678" y="47258"/>
                  </a:cubicBezTo>
                  <a:cubicBezTo>
                    <a:pt x="9995" y="47774"/>
                    <a:pt x="10293" y="48270"/>
                    <a:pt x="10550" y="48706"/>
                  </a:cubicBezTo>
                  <a:cubicBezTo>
                    <a:pt x="11601" y="50511"/>
                    <a:pt x="12434" y="51621"/>
                    <a:pt x="12910" y="52315"/>
                  </a:cubicBezTo>
                  <a:cubicBezTo>
                    <a:pt x="13388" y="52985"/>
                    <a:pt x="13608" y="53248"/>
                    <a:pt x="13641" y="53248"/>
                  </a:cubicBezTo>
                  <a:cubicBezTo>
                    <a:pt x="13642" y="53248"/>
                    <a:pt x="13643" y="53248"/>
                    <a:pt x="13644" y="53247"/>
                  </a:cubicBezTo>
                  <a:cubicBezTo>
                    <a:pt x="13684" y="53227"/>
                    <a:pt x="13545" y="52930"/>
                    <a:pt x="13109" y="52196"/>
                  </a:cubicBezTo>
                  <a:cubicBezTo>
                    <a:pt x="12692" y="51443"/>
                    <a:pt x="11919" y="50312"/>
                    <a:pt x="10927" y="48508"/>
                  </a:cubicBezTo>
                  <a:cubicBezTo>
                    <a:pt x="10669" y="48052"/>
                    <a:pt x="10392" y="47556"/>
                    <a:pt x="10074" y="47040"/>
                  </a:cubicBezTo>
                  <a:cubicBezTo>
                    <a:pt x="9797" y="46485"/>
                    <a:pt x="9499" y="45910"/>
                    <a:pt x="9182" y="45275"/>
                  </a:cubicBezTo>
                  <a:cubicBezTo>
                    <a:pt x="9003" y="44958"/>
                    <a:pt x="8845" y="44641"/>
                    <a:pt x="8666" y="44303"/>
                  </a:cubicBezTo>
                  <a:cubicBezTo>
                    <a:pt x="8587" y="44125"/>
                    <a:pt x="8488" y="43966"/>
                    <a:pt x="8409" y="43788"/>
                  </a:cubicBezTo>
                  <a:cubicBezTo>
                    <a:pt x="8329" y="43609"/>
                    <a:pt x="8230" y="43431"/>
                    <a:pt x="8151" y="43252"/>
                  </a:cubicBezTo>
                  <a:cubicBezTo>
                    <a:pt x="7814" y="42499"/>
                    <a:pt x="7437" y="41725"/>
                    <a:pt x="7060" y="40892"/>
                  </a:cubicBezTo>
                  <a:cubicBezTo>
                    <a:pt x="5592" y="37521"/>
                    <a:pt x="3946" y="33238"/>
                    <a:pt x="2598" y="27744"/>
                  </a:cubicBezTo>
                  <a:cubicBezTo>
                    <a:pt x="2499" y="27407"/>
                    <a:pt x="2419" y="27050"/>
                    <a:pt x="2360" y="26713"/>
                  </a:cubicBezTo>
                  <a:cubicBezTo>
                    <a:pt x="2281" y="26376"/>
                    <a:pt x="2221" y="26039"/>
                    <a:pt x="2142" y="25721"/>
                  </a:cubicBezTo>
                  <a:cubicBezTo>
                    <a:pt x="2003" y="25047"/>
                    <a:pt x="1864" y="24413"/>
                    <a:pt x="1745" y="23778"/>
                  </a:cubicBezTo>
                  <a:cubicBezTo>
                    <a:pt x="1646" y="23143"/>
                    <a:pt x="1547" y="22529"/>
                    <a:pt x="1448" y="21934"/>
                  </a:cubicBezTo>
                  <a:cubicBezTo>
                    <a:pt x="1388" y="21636"/>
                    <a:pt x="1349" y="21339"/>
                    <a:pt x="1289" y="21041"/>
                  </a:cubicBezTo>
                  <a:cubicBezTo>
                    <a:pt x="1269" y="20903"/>
                    <a:pt x="1249" y="20744"/>
                    <a:pt x="1230" y="20605"/>
                  </a:cubicBezTo>
                  <a:cubicBezTo>
                    <a:pt x="1210" y="20466"/>
                    <a:pt x="1190" y="20327"/>
                    <a:pt x="1170" y="20169"/>
                  </a:cubicBezTo>
                  <a:cubicBezTo>
                    <a:pt x="1051" y="19019"/>
                    <a:pt x="892" y="17948"/>
                    <a:pt x="813" y="16916"/>
                  </a:cubicBezTo>
                  <a:cubicBezTo>
                    <a:pt x="734" y="15885"/>
                    <a:pt x="674" y="14913"/>
                    <a:pt x="595" y="13981"/>
                  </a:cubicBezTo>
                  <a:cubicBezTo>
                    <a:pt x="555" y="13069"/>
                    <a:pt x="555" y="12216"/>
                    <a:pt x="535" y="11403"/>
                  </a:cubicBezTo>
                  <a:cubicBezTo>
                    <a:pt x="535" y="10987"/>
                    <a:pt x="516" y="10610"/>
                    <a:pt x="516" y="10233"/>
                  </a:cubicBezTo>
                  <a:cubicBezTo>
                    <a:pt x="516" y="9837"/>
                    <a:pt x="535" y="9480"/>
                    <a:pt x="535" y="9123"/>
                  </a:cubicBezTo>
                  <a:cubicBezTo>
                    <a:pt x="555" y="8429"/>
                    <a:pt x="575" y="7754"/>
                    <a:pt x="575" y="7159"/>
                  </a:cubicBezTo>
                  <a:cubicBezTo>
                    <a:pt x="595" y="6545"/>
                    <a:pt x="654" y="5989"/>
                    <a:pt x="694" y="5474"/>
                  </a:cubicBezTo>
                  <a:cubicBezTo>
                    <a:pt x="714" y="4938"/>
                    <a:pt x="754" y="4482"/>
                    <a:pt x="773" y="4046"/>
                  </a:cubicBezTo>
                  <a:cubicBezTo>
                    <a:pt x="793" y="3828"/>
                    <a:pt x="813" y="3610"/>
                    <a:pt x="813" y="3431"/>
                  </a:cubicBezTo>
                  <a:cubicBezTo>
                    <a:pt x="833" y="3233"/>
                    <a:pt x="853" y="3035"/>
                    <a:pt x="873" y="2876"/>
                  </a:cubicBezTo>
                  <a:cubicBezTo>
                    <a:pt x="952" y="2162"/>
                    <a:pt x="1011" y="1607"/>
                    <a:pt x="1051" y="1190"/>
                  </a:cubicBezTo>
                  <a:cubicBezTo>
                    <a:pt x="1111" y="337"/>
                    <a:pt x="1111" y="20"/>
                    <a:pt x="10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5"/>
            <p:cNvSpPr/>
            <p:nvPr/>
          </p:nvSpPr>
          <p:spPr>
            <a:xfrm>
              <a:off x="892050" y="1168100"/>
              <a:ext cx="533000" cy="774000"/>
            </a:xfrm>
            <a:custGeom>
              <a:rect b="b" l="l" r="r" t="t"/>
              <a:pathLst>
                <a:path extrusionOk="0" h="30960" w="21320">
                  <a:moveTo>
                    <a:pt x="60" y="0"/>
                  </a:moveTo>
                  <a:cubicBezTo>
                    <a:pt x="20" y="0"/>
                    <a:pt x="1" y="238"/>
                    <a:pt x="60" y="833"/>
                  </a:cubicBezTo>
                  <a:cubicBezTo>
                    <a:pt x="80" y="1131"/>
                    <a:pt x="120" y="1508"/>
                    <a:pt x="179" y="2003"/>
                  </a:cubicBezTo>
                  <a:cubicBezTo>
                    <a:pt x="199" y="2261"/>
                    <a:pt x="239" y="2519"/>
                    <a:pt x="298" y="2817"/>
                  </a:cubicBezTo>
                  <a:cubicBezTo>
                    <a:pt x="358" y="3114"/>
                    <a:pt x="417" y="3451"/>
                    <a:pt x="496" y="3808"/>
                  </a:cubicBezTo>
                  <a:cubicBezTo>
                    <a:pt x="774" y="5216"/>
                    <a:pt x="1290" y="7120"/>
                    <a:pt x="2202" y="9519"/>
                  </a:cubicBezTo>
                  <a:cubicBezTo>
                    <a:pt x="3134" y="11919"/>
                    <a:pt x="4562" y="14834"/>
                    <a:pt x="6862" y="18067"/>
                  </a:cubicBezTo>
                  <a:cubicBezTo>
                    <a:pt x="9182" y="21279"/>
                    <a:pt x="11443" y="23600"/>
                    <a:pt x="13327" y="25325"/>
                  </a:cubicBezTo>
                  <a:cubicBezTo>
                    <a:pt x="13823" y="25741"/>
                    <a:pt x="14279" y="26138"/>
                    <a:pt x="14696" y="26515"/>
                  </a:cubicBezTo>
                  <a:cubicBezTo>
                    <a:pt x="15132" y="26892"/>
                    <a:pt x="15568" y="27209"/>
                    <a:pt x="15945" y="27506"/>
                  </a:cubicBezTo>
                  <a:cubicBezTo>
                    <a:pt x="16342" y="27804"/>
                    <a:pt x="16699" y="28101"/>
                    <a:pt x="17036" y="28339"/>
                  </a:cubicBezTo>
                  <a:cubicBezTo>
                    <a:pt x="17393" y="28597"/>
                    <a:pt x="17710" y="28815"/>
                    <a:pt x="18007" y="29014"/>
                  </a:cubicBezTo>
                  <a:cubicBezTo>
                    <a:pt x="18622" y="29430"/>
                    <a:pt x="19098" y="29767"/>
                    <a:pt x="19534" y="30025"/>
                  </a:cubicBezTo>
                  <a:cubicBezTo>
                    <a:pt x="19971" y="30263"/>
                    <a:pt x="20288" y="30461"/>
                    <a:pt x="20546" y="30600"/>
                  </a:cubicBezTo>
                  <a:cubicBezTo>
                    <a:pt x="21031" y="30869"/>
                    <a:pt x="21239" y="30960"/>
                    <a:pt x="21289" y="30960"/>
                  </a:cubicBezTo>
                  <a:cubicBezTo>
                    <a:pt x="21294" y="30960"/>
                    <a:pt x="21298" y="30959"/>
                    <a:pt x="21299" y="30957"/>
                  </a:cubicBezTo>
                  <a:cubicBezTo>
                    <a:pt x="21319" y="30917"/>
                    <a:pt x="21161" y="30759"/>
                    <a:pt x="20685" y="30402"/>
                  </a:cubicBezTo>
                  <a:cubicBezTo>
                    <a:pt x="20447" y="30243"/>
                    <a:pt x="20129" y="30025"/>
                    <a:pt x="19713" y="29747"/>
                  </a:cubicBezTo>
                  <a:cubicBezTo>
                    <a:pt x="19316" y="29470"/>
                    <a:pt x="18840" y="29113"/>
                    <a:pt x="18265" y="28676"/>
                  </a:cubicBezTo>
                  <a:cubicBezTo>
                    <a:pt x="17968" y="28458"/>
                    <a:pt x="17650" y="28240"/>
                    <a:pt x="17313" y="27982"/>
                  </a:cubicBezTo>
                  <a:cubicBezTo>
                    <a:pt x="16976" y="27725"/>
                    <a:pt x="16639" y="27427"/>
                    <a:pt x="16262" y="27130"/>
                  </a:cubicBezTo>
                  <a:cubicBezTo>
                    <a:pt x="15866" y="26812"/>
                    <a:pt x="15449" y="26495"/>
                    <a:pt x="15033" y="26118"/>
                  </a:cubicBezTo>
                  <a:cubicBezTo>
                    <a:pt x="14616" y="25741"/>
                    <a:pt x="14180" y="25345"/>
                    <a:pt x="13704" y="24928"/>
                  </a:cubicBezTo>
                  <a:cubicBezTo>
                    <a:pt x="11860" y="23183"/>
                    <a:pt x="9619" y="20903"/>
                    <a:pt x="7358" y="17710"/>
                  </a:cubicBezTo>
                  <a:cubicBezTo>
                    <a:pt x="5077" y="14517"/>
                    <a:pt x="3669" y="11661"/>
                    <a:pt x="2717" y="9321"/>
                  </a:cubicBezTo>
                  <a:cubicBezTo>
                    <a:pt x="1766" y="6941"/>
                    <a:pt x="1230" y="5097"/>
                    <a:pt x="913" y="3709"/>
                  </a:cubicBezTo>
                  <a:cubicBezTo>
                    <a:pt x="814" y="3352"/>
                    <a:pt x="754" y="3035"/>
                    <a:pt x="675" y="2737"/>
                  </a:cubicBezTo>
                  <a:cubicBezTo>
                    <a:pt x="596" y="2460"/>
                    <a:pt x="536" y="2182"/>
                    <a:pt x="496" y="1944"/>
                  </a:cubicBezTo>
                  <a:cubicBezTo>
                    <a:pt x="417" y="1468"/>
                    <a:pt x="338" y="1091"/>
                    <a:pt x="278" y="794"/>
                  </a:cubicBezTo>
                  <a:cubicBezTo>
                    <a:pt x="159" y="219"/>
                    <a:pt x="100" y="0"/>
                    <a:pt x="6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5"/>
            <p:cNvSpPr/>
            <p:nvPr/>
          </p:nvSpPr>
          <p:spPr>
            <a:xfrm>
              <a:off x="765125" y="576625"/>
              <a:ext cx="28775" cy="299500"/>
            </a:xfrm>
            <a:custGeom>
              <a:rect b="b" l="l" r="r" t="t"/>
              <a:pathLst>
                <a:path extrusionOk="0" h="11980" w="1151">
                  <a:moveTo>
                    <a:pt x="933" y="1"/>
                  </a:moveTo>
                  <a:cubicBezTo>
                    <a:pt x="754" y="1"/>
                    <a:pt x="556" y="1111"/>
                    <a:pt x="278" y="5970"/>
                  </a:cubicBezTo>
                  <a:cubicBezTo>
                    <a:pt x="1" y="10848"/>
                    <a:pt x="60" y="11979"/>
                    <a:pt x="219" y="11979"/>
                  </a:cubicBezTo>
                  <a:cubicBezTo>
                    <a:pt x="220" y="11979"/>
                    <a:pt x="222" y="11979"/>
                    <a:pt x="223" y="11979"/>
                  </a:cubicBezTo>
                  <a:cubicBezTo>
                    <a:pt x="381" y="11979"/>
                    <a:pt x="578" y="10827"/>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5"/>
            <p:cNvSpPr/>
            <p:nvPr/>
          </p:nvSpPr>
          <p:spPr>
            <a:xfrm>
              <a:off x="1020450" y="442250"/>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897"/>
                    <a:pt x="2103" y="3095"/>
                    <a:pt x="2044" y="3274"/>
                  </a:cubicBezTo>
                  <a:cubicBezTo>
                    <a:pt x="1964" y="3472"/>
                    <a:pt x="1905" y="3690"/>
                    <a:pt x="1825" y="3888"/>
                  </a:cubicBezTo>
                  <a:cubicBezTo>
                    <a:pt x="1766" y="4107"/>
                    <a:pt x="1687" y="4345"/>
                    <a:pt x="1607" y="4583"/>
                  </a:cubicBezTo>
                  <a:cubicBezTo>
                    <a:pt x="1548" y="4821"/>
                    <a:pt x="1468" y="5058"/>
                    <a:pt x="1389" y="5336"/>
                  </a:cubicBezTo>
                  <a:cubicBezTo>
                    <a:pt x="1330" y="5594"/>
                    <a:pt x="1250" y="5872"/>
                    <a:pt x="1171" y="6149"/>
                  </a:cubicBezTo>
                  <a:cubicBezTo>
                    <a:pt x="1111" y="6447"/>
                    <a:pt x="1012" y="6744"/>
                    <a:pt x="953" y="7042"/>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685"/>
                    <a:pt x="60" y="14181"/>
                  </a:cubicBezTo>
                  <a:cubicBezTo>
                    <a:pt x="1" y="16104"/>
                    <a:pt x="80" y="18286"/>
                    <a:pt x="417" y="20705"/>
                  </a:cubicBezTo>
                  <a:cubicBezTo>
                    <a:pt x="735" y="23105"/>
                    <a:pt x="1349" y="25742"/>
                    <a:pt x="2321" y="28559"/>
                  </a:cubicBezTo>
                  <a:cubicBezTo>
                    <a:pt x="3293" y="31375"/>
                    <a:pt x="4463" y="3381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7" y="51005"/>
                    <a:pt x="20014" y="51191"/>
                    <a:pt x="20078" y="51191"/>
                  </a:cubicBezTo>
                  <a:cubicBezTo>
                    <a:pt x="20084" y="51191"/>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3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4"/>
                    <a:pt x="616" y="14201"/>
                  </a:cubicBezTo>
                  <a:cubicBezTo>
                    <a:pt x="596" y="13725"/>
                    <a:pt x="635" y="13269"/>
                    <a:pt x="655" y="12813"/>
                  </a:cubicBezTo>
                  <a:cubicBezTo>
                    <a:pt x="695" y="12356"/>
                    <a:pt x="715" y="11940"/>
                    <a:pt x="754" y="11504"/>
                  </a:cubicBezTo>
                  <a:cubicBezTo>
                    <a:pt x="794" y="11087"/>
                    <a:pt x="834" y="10691"/>
                    <a:pt x="873" y="10294"/>
                  </a:cubicBezTo>
                  <a:cubicBezTo>
                    <a:pt x="933" y="9917"/>
                    <a:pt x="992" y="9540"/>
                    <a:pt x="1052" y="9164"/>
                  </a:cubicBezTo>
                  <a:cubicBezTo>
                    <a:pt x="1092" y="8807"/>
                    <a:pt x="1151" y="8450"/>
                    <a:pt x="1211" y="8112"/>
                  </a:cubicBezTo>
                  <a:cubicBezTo>
                    <a:pt x="1290" y="7795"/>
                    <a:pt x="1349" y="7458"/>
                    <a:pt x="1409" y="7161"/>
                  </a:cubicBezTo>
                  <a:cubicBezTo>
                    <a:pt x="1449" y="6843"/>
                    <a:pt x="1528" y="6546"/>
                    <a:pt x="1607" y="6268"/>
                  </a:cubicBezTo>
                  <a:cubicBezTo>
                    <a:pt x="1667" y="5971"/>
                    <a:pt x="1746" y="5693"/>
                    <a:pt x="1806" y="5435"/>
                  </a:cubicBezTo>
                  <a:cubicBezTo>
                    <a:pt x="1865" y="5177"/>
                    <a:pt x="1925" y="4920"/>
                    <a:pt x="2004" y="468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8"/>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5"/>
            <p:cNvSpPr/>
            <p:nvPr/>
          </p:nvSpPr>
          <p:spPr>
            <a:xfrm>
              <a:off x="1349650" y="1685050"/>
              <a:ext cx="138850" cy="136075"/>
            </a:xfrm>
            <a:custGeom>
              <a:rect b="b" l="l" r="r" t="t"/>
              <a:pathLst>
                <a:path extrusionOk="0" h="5443" w="5554">
                  <a:moveTo>
                    <a:pt x="108" y="0"/>
                  </a:moveTo>
                  <a:cubicBezTo>
                    <a:pt x="98" y="0"/>
                    <a:pt x="89" y="2"/>
                    <a:pt x="80" y="6"/>
                  </a:cubicBezTo>
                  <a:cubicBezTo>
                    <a:pt x="1" y="46"/>
                    <a:pt x="1" y="244"/>
                    <a:pt x="259" y="780"/>
                  </a:cubicBezTo>
                  <a:cubicBezTo>
                    <a:pt x="378" y="1058"/>
                    <a:pt x="576" y="1395"/>
                    <a:pt x="873" y="1831"/>
                  </a:cubicBezTo>
                  <a:cubicBezTo>
                    <a:pt x="1171" y="2267"/>
                    <a:pt x="1568" y="2783"/>
                    <a:pt x="2163" y="3338"/>
                  </a:cubicBezTo>
                  <a:cubicBezTo>
                    <a:pt x="3333" y="4469"/>
                    <a:pt x="4205" y="4944"/>
                    <a:pt x="4741" y="5222"/>
                  </a:cubicBezTo>
                  <a:cubicBezTo>
                    <a:pt x="5098" y="5381"/>
                    <a:pt x="5305" y="5442"/>
                    <a:pt x="5415" y="5442"/>
                  </a:cubicBezTo>
                  <a:cubicBezTo>
                    <a:pt x="5470" y="5442"/>
                    <a:pt x="5501" y="5427"/>
                    <a:pt x="5514" y="5401"/>
                  </a:cubicBezTo>
                  <a:cubicBezTo>
                    <a:pt x="5554" y="5341"/>
                    <a:pt x="5415" y="5182"/>
                    <a:pt x="4939" y="4845"/>
                  </a:cubicBezTo>
                  <a:cubicBezTo>
                    <a:pt x="4483" y="4508"/>
                    <a:pt x="3690" y="3993"/>
                    <a:pt x="2559" y="2922"/>
                  </a:cubicBezTo>
                  <a:cubicBezTo>
                    <a:pt x="2024" y="2386"/>
                    <a:pt x="1607" y="1910"/>
                    <a:pt x="1310" y="1514"/>
                  </a:cubicBezTo>
                  <a:cubicBezTo>
                    <a:pt x="1012" y="1117"/>
                    <a:pt x="774" y="800"/>
                    <a:pt x="616" y="582"/>
                  </a:cubicBezTo>
                  <a:cubicBezTo>
                    <a:pt x="332" y="156"/>
                    <a:pt x="191"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5"/>
            <p:cNvSpPr/>
            <p:nvPr/>
          </p:nvSpPr>
          <p:spPr>
            <a:xfrm>
              <a:off x="1378900" y="750125"/>
              <a:ext cx="403100" cy="1008025"/>
            </a:xfrm>
            <a:custGeom>
              <a:rect b="b" l="l" r="r" t="t"/>
              <a:pathLst>
                <a:path extrusionOk="0" h="40321" w="16124">
                  <a:moveTo>
                    <a:pt x="3050" y="1"/>
                  </a:moveTo>
                  <a:cubicBezTo>
                    <a:pt x="3005" y="1"/>
                    <a:pt x="2865" y="244"/>
                    <a:pt x="2579" y="854"/>
                  </a:cubicBezTo>
                  <a:cubicBezTo>
                    <a:pt x="2401" y="1172"/>
                    <a:pt x="2242" y="1588"/>
                    <a:pt x="2024" y="2144"/>
                  </a:cubicBezTo>
                  <a:cubicBezTo>
                    <a:pt x="1964" y="2262"/>
                    <a:pt x="1905" y="2421"/>
                    <a:pt x="1845" y="2560"/>
                  </a:cubicBezTo>
                  <a:cubicBezTo>
                    <a:pt x="1786" y="2719"/>
                    <a:pt x="1726" y="2877"/>
                    <a:pt x="1667" y="3056"/>
                  </a:cubicBezTo>
                  <a:cubicBezTo>
                    <a:pt x="1568" y="3393"/>
                    <a:pt x="1429" y="3770"/>
                    <a:pt x="1310" y="4186"/>
                  </a:cubicBezTo>
                  <a:cubicBezTo>
                    <a:pt x="1052" y="4999"/>
                    <a:pt x="794" y="5991"/>
                    <a:pt x="576" y="7141"/>
                  </a:cubicBezTo>
                  <a:cubicBezTo>
                    <a:pt x="517" y="7438"/>
                    <a:pt x="477" y="7736"/>
                    <a:pt x="417" y="8053"/>
                  </a:cubicBezTo>
                  <a:cubicBezTo>
                    <a:pt x="378" y="8351"/>
                    <a:pt x="318" y="8688"/>
                    <a:pt x="279" y="9025"/>
                  </a:cubicBezTo>
                  <a:cubicBezTo>
                    <a:pt x="239" y="9362"/>
                    <a:pt x="199" y="9699"/>
                    <a:pt x="179" y="10056"/>
                  </a:cubicBezTo>
                  <a:cubicBezTo>
                    <a:pt x="140" y="10413"/>
                    <a:pt x="100" y="10790"/>
                    <a:pt x="80" y="11167"/>
                  </a:cubicBezTo>
                  <a:cubicBezTo>
                    <a:pt x="1" y="12714"/>
                    <a:pt x="41" y="14439"/>
                    <a:pt x="259" y="16343"/>
                  </a:cubicBezTo>
                  <a:cubicBezTo>
                    <a:pt x="497" y="18266"/>
                    <a:pt x="953" y="20368"/>
                    <a:pt x="1726" y="22609"/>
                  </a:cubicBezTo>
                  <a:cubicBezTo>
                    <a:pt x="2500" y="24830"/>
                    <a:pt x="3452" y="26774"/>
                    <a:pt x="4443" y="28420"/>
                  </a:cubicBezTo>
                  <a:cubicBezTo>
                    <a:pt x="5415" y="30086"/>
                    <a:pt x="6426" y="31474"/>
                    <a:pt x="7398" y="32664"/>
                  </a:cubicBezTo>
                  <a:cubicBezTo>
                    <a:pt x="9322" y="35044"/>
                    <a:pt x="11067" y="36610"/>
                    <a:pt x="12376" y="37721"/>
                  </a:cubicBezTo>
                  <a:cubicBezTo>
                    <a:pt x="12713" y="37998"/>
                    <a:pt x="13010" y="38236"/>
                    <a:pt x="13308" y="38455"/>
                  </a:cubicBezTo>
                  <a:cubicBezTo>
                    <a:pt x="13585" y="38693"/>
                    <a:pt x="13843" y="38871"/>
                    <a:pt x="14081" y="39049"/>
                  </a:cubicBezTo>
                  <a:cubicBezTo>
                    <a:pt x="14319" y="39228"/>
                    <a:pt x="14537" y="39367"/>
                    <a:pt x="14716" y="39506"/>
                  </a:cubicBezTo>
                  <a:cubicBezTo>
                    <a:pt x="14914" y="39644"/>
                    <a:pt x="15093" y="39744"/>
                    <a:pt x="15231" y="39843"/>
                  </a:cubicBezTo>
                  <a:cubicBezTo>
                    <a:pt x="15785" y="40193"/>
                    <a:pt x="16030" y="40321"/>
                    <a:pt x="16077" y="40321"/>
                  </a:cubicBezTo>
                  <a:cubicBezTo>
                    <a:pt x="16080" y="40321"/>
                    <a:pt x="16083" y="40320"/>
                    <a:pt x="16084" y="40319"/>
                  </a:cubicBezTo>
                  <a:cubicBezTo>
                    <a:pt x="16124" y="40279"/>
                    <a:pt x="15906" y="40101"/>
                    <a:pt x="15370" y="39664"/>
                  </a:cubicBezTo>
                  <a:cubicBezTo>
                    <a:pt x="15231" y="39545"/>
                    <a:pt x="15073" y="39426"/>
                    <a:pt x="14894" y="39287"/>
                  </a:cubicBezTo>
                  <a:cubicBezTo>
                    <a:pt x="14716" y="39129"/>
                    <a:pt x="14518" y="38970"/>
                    <a:pt x="14280" y="38792"/>
                  </a:cubicBezTo>
                  <a:cubicBezTo>
                    <a:pt x="14061" y="38593"/>
                    <a:pt x="13804" y="38415"/>
                    <a:pt x="13546" y="38177"/>
                  </a:cubicBezTo>
                  <a:cubicBezTo>
                    <a:pt x="13268" y="37939"/>
                    <a:pt x="12971" y="37681"/>
                    <a:pt x="12653" y="37403"/>
                  </a:cubicBezTo>
                  <a:cubicBezTo>
                    <a:pt x="11384" y="36273"/>
                    <a:pt x="9698" y="34687"/>
                    <a:pt x="7815" y="32327"/>
                  </a:cubicBezTo>
                  <a:cubicBezTo>
                    <a:pt x="6882" y="31157"/>
                    <a:pt x="5891" y="29768"/>
                    <a:pt x="4939" y="28142"/>
                  </a:cubicBezTo>
                  <a:cubicBezTo>
                    <a:pt x="3967" y="26496"/>
                    <a:pt x="3055" y="24612"/>
                    <a:pt x="2282" y="22411"/>
                  </a:cubicBezTo>
                  <a:cubicBezTo>
                    <a:pt x="1528" y="20230"/>
                    <a:pt x="1072" y="18167"/>
                    <a:pt x="834" y="16283"/>
                  </a:cubicBezTo>
                  <a:cubicBezTo>
                    <a:pt x="596" y="14419"/>
                    <a:pt x="556" y="12714"/>
                    <a:pt x="636" y="11206"/>
                  </a:cubicBezTo>
                  <a:cubicBezTo>
                    <a:pt x="636" y="10830"/>
                    <a:pt x="675" y="10473"/>
                    <a:pt x="695" y="10116"/>
                  </a:cubicBezTo>
                  <a:cubicBezTo>
                    <a:pt x="735" y="9759"/>
                    <a:pt x="755" y="9422"/>
                    <a:pt x="794" y="9084"/>
                  </a:cubicBezTo>
                  <a:cubicBezTo>
                    <a:pt x="834" y="8767"/>
                    <a:pt x="874" y="8450"/>
                    <a:pt x="913" y="8133"/>
                  </a:cubicBezTo>
                  <a:cubicBezTo>
                    <a:pt x="953" y="7815"/>
                    <a:pt x="1012" y="7518"/>
                    <a:pt x="1052" y="7240"/>
                  </a:cubicBezTo>
                  <a:cubicBezTo>
                    <a:pt x="1250" y="6090"/>
                    <a:pt x="1488" y="5118"/>
                    <a:pt x="1706" y="4305"/>
                  </a:cubicBezTo>
                  <a:cubicBezTo>
                    <a:pt x="1806" y="3889"/>
                    <a:pt x="1925" y="3512"/>
                    <a:pt x="2024" y="3175"/>
                  </a:cubicBezTo>
                  <a:cubicBezTo>
                    <a:pt x="2083" y="3016"/>
                    <a:pt x="2123" y="2838"/>
                    <a:pt x="2182" y="2699"/>
                  </a:cubicBezTo>
                  <a:cubicBezTo>
                    <a:pt x="2222" y="2540"/>
                    <a:pt x="2282" y="2401"/>
                    <a:pt x="2321" y="2262"/>
                  </a:cubicBezTo>
                  <a:cubicBezTo>
                    <a:pt x="2500" y="1707"/>
                    <a:pt x="2658" y="1271"/>
                    <a:pt x="2777" y="954"/>
                  </a:cubicBezTo>
                  <a:cubicBezTo>
                    <a:pt x="3015" y="279"/>
                    <a:pt x="3095" y="22"/>
                    <a:pt x="3055" y="2"/>
                  </a:cubicBezTo>
                  <a:cubicBezTo>
                    <a:pt x="3053" y="1"/>
                    <a:pt x="3052" y="1"/>
                    <a:pt x="30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5"/>
            <p:cNvSpPr/>
            <p:nvPr/>
          </p:nvSpPr>
          <p:spPr>
            <a:xfrm>
              <a:off x="1598550" y="786250"/>
              <a:ext cx="53575" cy="292175"/>
            </a:xfrm>
            <a:custGeom>
              <a:rect b="b" l="l" r="r" t="t"/>
              <a:pathLst>
                <a:path extrusionOk="0" h="11687" w="2143">
                  <a:moveTo>
                    <a:pt x="2048" y="0"/>
                  </a:moveTo>
                  <a:cubicBezTo>
                    <a:pt x="1975" y="0"/>
                    <a:pt x="1782" y="260"/>
                    <a:pt x="1468" y="1036"/>
                  </a:cubicBezTo>
                  <a:cubicBezTo>
                    <a:pt x="1131" y="1849"/>
                    <a:pt x="595" y="3277"/>
                    <a:pt x="278" y="5716"/>
                  </a:cubicBezTo>
                  <a:cubicBezTo>
                    <a:pt x="0" y="8155"/>
                    <a:pt x="159" y="9662"/>
                    <a:pt x="278" y="10555"/>
                  </a:cubicBezTo>
                  <a:cubicBezTo>
                    <a:pt x="412" y="11416"/>
                    <a:pt x="546" y="11686"/>
                    <a:pt x="608" y="11686"/>
                  </a:cubicBezTo>
                  <a:cubicBezTo>
                    <a:pt x="611" y="11686"/>
                    <a:pt x="613" y="11686"/>
                    <a:pt x="615" y="11685"/>
                  </a:cubicBezTo>
                  <a:cubicBezTo>
                    <a:pt x="714" y="11685"/>
                    <a:pt x="734" y="11388"/>
                    <a:pt x="694" y="10515"/>
                  </a:cubicBezTo>
                  <a:cubicBezTo>
                    <a:pt x="675" y="9642"/>
                    <a:pt x="575" y="8155"/>
                    <a:pt x="873" y="5795"/>
                  </a:cubicBezTo>
                  <a:cubicBezTo>
                    <a:pt x="1190" y="3415"/>
                    <a:pt x="1626" y="2007"/>
                    <a:pt x="1864" y="1174"/>
                  </a:cubicBezTo>
                  <a:cubicBezTo>
                    <a:pt x="2102" y="322"/>
                    <a:pt x="2142" y="44"/>
                    <a:pt x="2063" y="4"/>
                  </a:cubicBezTo>
                  <a:cubicBezTo>
                    <a:pt x="2059" y="2"/>
                    <a:pt x="2054" y="0"/>
                    <a:pt x="20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
            <p:cNvSpPr/>
            <p:nvPr/>
          </p:nvSpPr>
          <p:spPr>
            <a:xfrm>
              <a:off x="1858325" y="212200"/>
              <a:ext cx="207275" cy="1021025"/>
            </a:xfrm>
            <a:custGeom>
              <a:rect b="b" l="l" r="r" t="t"/>
              <a:pathLst>
                <a:path extrusionOk="0" h="40841" w="8291">
                  <a:moveTo>
                    <a:pt x="6481" y="1"/>
                  </a:moveTo>
                  <a:cubicBezTo>
                    <a:pt x="6437" y="1"/>
                    <a:pt x="6316" y="243"/>
                    <a:pt x="6030" y="815"/>
                  </a:cubicBezTo>
                  <a:cubicBezTo>
                    <a:pt x="5752" y="1430"/>
                    <a:pt x="5316" y="2421"/>
                    <a:pt x="4701" y="3928"/>
                  </a:cubicBezTo>
                  <a:cubicBezTo>
                    <a:pt x="4086" y="5436"/>
                    <a:pt x="3273" y="7478"/>
                    <a:pt x="2381" y="10255"/>
                  </a:cubicBezTo>
                  <a:cubicBezTo>
                    <a:pt x="1944" y="11643"/>
                    <a:pt x="1488" y="13209"/>
                    <a:pt x="1092" y="15014"/>
                  </a:cubicBezTo>
                  <a:cubicBezTo>
                    <a:pt x="715" y="16799"/>
                    <a:pt x="358" y="18802"/>
                    <a:pt x="239" y="21063"/>
                  </a:cubicBezTo>
                  <a:cubicBezTo>
                    <a:pt x="1" y="25564"/>
                    <a:pt x="794" y="29213"/>
                    <a:pt x="1806" y="31950"/>
                  </a:cubicBezTo>
                  <a:cubicBezTo>
                    <a:pt x="1944" y="32287"/>
                    <a:pt x="2083" y="32624"/>
                    <a:pt x="2202" y="32942"/>
                  </a:cubicBezTo>
                  <a:cubicBezTo>
                    <a:pt x="2341" y="33259"/>
                    <a:pt x="2480" y="33556"/>
                    <a:pt x="2619" y="33854"/>
                  </a:cubicBezTo>
                  <a:cubicBezTo>
                    <a:pt x="2698" y="33993"/>
                    <a:pt x="2757" y="34131"/>
                    <a:pt x="2817" y="34270"/>
                  </a:cubicBezTo>
                  <a:cubicBezTo>
                    <a:pt x="2896" y="34409"/>
                    <a:pt x="2976" y="34548"/>
                    <a:pt x="3055" y="34687"/>
                  </a:cubicBezTo>
                  <a:cubicBezTo>
                    <a:pt x="3194" y="34944"/>
                    <a:pt x="3333" y="35202"/>
                    <a:pt x="3471" y="35440"/>
                  </a:cubicBezTo>
                  <a:cubicBezTo>
                    <a:pt x="3769" y="35936"/>
                    <a:pt x="4046" y="36372"/>
                    <a:pt x="4324" y="36769"/>
                  </a:cubicBezTo>
                  <a:cubicBezTo>
                    <a:pt x="4602" y="37166"/>
                    <a:pt x="4879" y="37523"/>
                    <a:pt x="5117" y="37860"/>
                  </a:cubicBezTo>
                  <a:cubicBezTo>
                    <a:pt x="5653" y="38474"/>
                    <a:pt x="6089" y="39010"/>
                    <a:pt x="6506" y="39387"/>
                  </a:cubicBezTo>
                  <a:cubicBezTo>
                    <a:pt x="6704" y="39585"/>
                    <a:pt x="6882" y="39763"/>
                    <a:pt x="7041" y="39922"/>
                  </a:cubicBezTo>
                  <a:cubicBezTo>
                    <a:pt x="7219" y="40061"/>
                    <a:pt x="7358" y="40180"/>
                    <a:pt x="7497" y="40299"/>
                  </a:cubicBezTo>
                  <a:cubicBezTo>
                    <a:pt x="7962" y="40674"/>
                    <a:pt x="8185" y="40840"/>
                    <a:pt x="8239" y="40840"/>
                  </a:cubicBezTo>
                  <a:cubicBezTo>
                    <a:pt x="8245" y="40840"/>
                    <a:pt x="8249" y="40838"/>
                    <a:pt x="8251" y="40834"/>
                  </a:cubicBezTo>
                  <a:cubicBezTo>
                    <a:pt x="8290" y="40795"/>
                    <a:pt x="8112" y="40596"/>
                    <a:pt x="7656" y="40120"/>
                  </a:cubicBezTo>
                  <a:cubicBezTo>
                    <a:pt x="7537" y="40001"/>
                    <a:pt x="7398" y="39882"/>
                    <a:pt x="7239" y="39724"/>
                  </a:cubicBezTo>
                  <a:cubicBezTo>
                    <a:pt x="7100" y="39545"/>
                    <a:pt x="6942" y="39367"/>
                    <a:pt x="6744" y="39169"/>
                  </a:cubicBezTo>
                  <a:cubicBezTo>
                    <a:pt x="6367" y="38772"/>
                    <a:pt x="5970" y="38236"/>
                    <a:pt x="5454" y="37602"/>
                  </a:cubicBezTo>
                  <a:cubicBezTo>
                    <a:pt x="5217" y="37265"/>
                    <a:pt x="4979" y="36908"/>
                    <a:pt x="4701" y="36511"/>
                  </a:cubicBezTo>
                  <a:cubicBezTo>
                    <a:pt x="4443" y="36115"/>
                    <a:pt x="4185" y="35678"/>
                    <a:pt x="3908" y="35202"/>
                  </a:cubicBezTo>
                  <a:cubicBezTo>
                    <a:pt x="3769" y="34964"/>
                    <a:pt x="3630" y="34707"/>
                    <a:pt x="3491" y="34449"/>
                  </a:cubicBezTo>
                  <a:cubicBezTo>
                    <a:pt x="3432" y="34310"/>
                    <a:pt x="3352" y="34191"/>
                    <a:pt x="3293" y="34052"/>
                  </a:cubicBezTo>
                  <a:cubicBezTo>
                    <a:pt x="3233" y="33913"/>
                    <a:pt x="3154" y="33774"/>
                    <a:pt x="3095" y="33616"/>
                  </a:cubicBezTo>
                  <a:cubicBezTo>
                    <a:pt x="2976" y="33338"/>
                    <a:pt x="2817" y="33041"/>
                    <a:pt x="2698" y="32723"/>
                  </a:cubicBezTo>
                  <a:cubicBezTo>
                    <a:pt x="2579" y="32426"/>
                    <a:pt x="2460" y="32089"/>
                    <a:pt x="2321" y="31752"/>
                  </a:cubicBezTo>
                  <a:cubicBezTo>
                    <a:pt x="1369" y="29074"/>
                    <a:pt x="596" y="25505"/>
                    <a:pt x="834" y="21082"/>
                  </a:cubicBezTo>
                  <a:cubicBezTo>
                    <a:pt x="953" y="18881"/>
                    <a:pt x="1290" y="16898"/>
                    <a:pt x="1667" y="15133"/>
                  </a:cubicBezTo>
                  <a:cubicBezTo>
                    <a:pt x="2044" y="13368"/>
                    <a:pt x="2480" y="11801"/>
                    <a:pt x="2916" y="10413"/>
                  </a:cubicBezTo>
                  <a:cubicBezTo>
                    <a:pt x="3769" y="7657"/>
                    <a:pt x="4542" y="5614"/>
                    <a:pt x="5098" y="4087"/>
                  </a:cubicBezTo>
                  <a:cubicBezTo>
                    <a:pt x="6248" y="1033"/>
                    <a:pt x="6565" y="41"/>
                    <a:pt x="6486" y="2"/>
                  </a:cubicBezTo>
                  <a:cubicBezTo>
                    <a:pt x="6484" y="1"/>
                    <a:pt x="6483" y="1"/>
                    <a:pt x="648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5"/>
            <p:cNvSpPr/>
            <p:nvPr/>
          </p:nvSpPr>
          <p:spPr>
            <a:xfrm>
              <a:off x="1701675" y="1243425"/>
              <a:ext cx="140325" cy="307550"/>
            </a:xfrm>
            <a:custGeom>
              <a:rect b="b" l="l" r="r" t="t"/>
              <a:pathLst>
                <a:path extrusionOk="0" h="12302" w="5613">
                  <a:moveTo>
                    <a:pt x="107" y="1"/>
                  </a:moveTo>
                  <a:cubicBezTo>
                    <a:pt x="104" y="1"/>
                    <a:pt x="102" y="1"/>
                    <a:pt x="99" y="2"/>
                  </a:cubicBezTo>
                  <a:cubicBezTo>
                    <a:pt x="20" y="22"/>
                    <a:pt x="0" y="359"/>
                    <a:pt x="198" y="1350"/>
                  </a:cubicBezTo>
                  <a:cubicBezTo>
                    <a:pt x="397" y="2342"/>
                    <a:pt x="774" y="4028"/>
                    <a:pt x="1904" y="6566"/>
                  </a:cubicBezTo>
                  <a:cubicBezTo>
                    <a:pt x="3034" y="9085"/>
                    <a:pt x="4026" y="10493"/>
                    <a:pt x="4621" y="11325"/>
                  </a:cubicBezTo>
                  <a:cubicBezTo>
                    <a:pt x="5169" y="12075"/>
                    <a:pt x="5431" y="12302"/>
                    <a:pt x="5515" y="12302"/>
                  </a:cubicBezTo>
                  <a:cubicBezTo>
                    <a:pt x="5523" y="12302"/>
                    <a:pt x="5528" y="12300"/>
                    <a:pt x="5533" y="12297"/>
                  </a:cubicBezTo>
                  <a:cubicBezTo>
                    <a:pt x="5612" y="12238"/>
                    <a:pt x="5474" y="11940"/>
                    <a:pt x="4958" y="11088"/>
                  </a:cubicBezTo>
                  <a:cubicBezTo>
                    <a:pt x="4462" y="10215"/>
                    <a:pt x="3550" y="8807"/>
                    <a:pt x="2439" y="6328"/>
                  </a:cubicBezTo>
                  <a:cubicBezTo>
                    <a:pt x="1329" y="3829"/>
                    <a:pt x="893" y="2203"/>
                    <a:pt x="595" y="1251"/>
                  </a:cubicBezTo>
                  <a:cubicBezTo>
                    <a:pt x="307" y="309"/>
                    <a:pt x="186" y="1"/>
                    <a:pt x="1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
            <p:cNvSpPr/>
            <p:nvPr/>
          </p:nvSpPr>
          <p:spPr>
            <a:xfrm>
              <a:off x="2062100" y="76875"/>
              <a:ext cx="247425" cy="988175"/>
            </a:xfrm>
            <a:custGeom>
              <a:rect b="b" l="l" r="r" t="t"/>
              <a:pathLst>
                <a:path extrusionOk="0" h="39527" w="9897">
                  <a:moveTo>
                    <a:pt x="9222" y="1"/>
                  </a:moveTo>
                  <a:lnTo>
                    <a:pt x="9222" y="1"/>
                  </a:lnTo>
                  <a:cubicBezTo>
                    <a:pt x="9182" y="21"/>
                    <a:pt x="9202" y="279"/>
                    <a:pt x="9301" y="893"/>
                  </a:cubicBezTo>
                  <a:cubicBezTo>
                    <a:pt x="9381" y="1508"/>
                    <a:pt x="9520" y="2519"/>
                    <a:pt x="9440" y="4066"/>
                  </a:cubicBezTo>
                  <a:cubicBezTo>
                    <a:pt x="9401" y="4840"/>
                    <a:pt x="9301" y="5732"/>
                    <a:pt x="9103" y="6763"/>
                  </a:cubicBezTo>
                  <a:cubicBezTo>
                    <a:pt x="8885" y="7775"/>
                    <a:pt x="8568" y="8945"/>
                    <a:pt x="8112" y="10234"/>
                  </a:cubicBezTo>
                  <a:cubicBezTo>
                    <a:pt x="7636" y="11523"/>
                    <a:pt x="7041" y="12931"/>
                    <a:pt x="6267" y="14498"/>
                  </a:cubicBezTo>
                  <a:cubicBezTo>
                    <a:pt x="5514" y="16044"/>
                    <a:pt x="4621" y="17730"/>
                    <a:pt x="3669" y="19654"/>
                  </a:cubicBezTo>
                  <a:cubicBezTo>
                    <a:pt x="2717" y="21557"/>
                    <a:pt x="1924" y="23322"/>
                    <a:pt x="1349" y="24988"/>
                  </a:cubicBezTo>
                  <a:cubicBezTo>
                    <a:pt x="774" y="26634"/>
                    <a:pt x="457" y="28201"/>
                    <a:pt x="298" y="29589"/>
                  </a:cubicBezTo>
                  <a:cubicBezTo>
                    <a:pt x="1" y="32385"/>
                    <a:pt x="417" y="34527"/>
                    <a:pt x="972" y="36014"/>
                  </a:cubicBezTo>
                  <a:cubicBezTo>
                    <a:pt x="1508" y="37502"/>
                    <a:pt x="2142" y="38355"/>
                    <a:pt x="2519" y="38870"/>
                  </a:cubicBezTo>
                  <a:cubicBezTo>
                    <a:pt x="2915" y="39341"/>
                    <a:pt x="3096" y="39526"/>
                    <a:pt x="3130" y="39526"/>
                  </a:cubicBezTo>
                  <a:cubicBezTo>
                    <a:pt x="3132" y="39526"/>
                    <a:pt x="3133" y="39526"/>
                    <a:pt x="3134" y="39525"/>
                  </a:cubicBezTo>
                  <a:cubicBezTo>
                    <a:pt x="3174" y="39485"/>
                    <a:pt x="3055" y="39267"/>
                    <a:pt x="2698" y="38751"/>
                  </a:cubicBezTo>
                  <a:cubicBezTo>
                    <a:pt x="2380" y="38196"/>
                    <a:pt x="1845" y="37343"/>
                    <a:pt x="1369" y="35876"/>
                  </a:cubicBezTo>
                  <a:cubicBezTo>
                    <a:pt x="893" y="34428"/>
                    <a:pt x="536" y="32365"/>
                    <a:pt x="833" y="29649"/>
                  </a:cubicBezTo>
                  <a:cubicBezTo>
                    <a:pt x="1012" y="28300"/>
                    <a:pt x="1329" y="26793"/>
                    <a:pt x="1904" y="25187"/>
                  </a:cubicBezTo>
                  <a:cubicBezTo>
                    <a:pt x="2460" y="23560"/>
                    <a:pt x="3253" y="21815"/>
                    <a:pt x="4205" y="19911"/>
                  </a:cubicBezTo>
                  <a:cubicBezTo>
                    <a:pt x="5137" y="18008"/>
                    <a:pt x="6049" y="16322"/>
                    <a:pt x="6803" y="14735"/>
                  </a:cubicBezTo>
                  <a:cubicBezTo>
                    <a:pt x="7556" y="13169"/>
                    <a:pt x="8171" y="11741"/>
                    <a:pt x="8627" y="10412"/>
                  </a:cubicBezTo>
                  <a:cubicBezTo>
                    <a:pt x="9083" y="9103"/>
                    <a:pt x="9381" y="7914"/>
                    <a:pt x="9579" y="6843"/>
                  </a:cubicBezTo>
                  <a:cubicBezTo>
                    <a:pt x="9777" y="5792"/>
                    <a:pt x="9857" y="4860"/>
                    <a:pt x="9877" y="4086"/>
                  </a:cubicBezTo>
                  <a:cubicBezTo>
                    <a:pt x="9896" y="2500"/>
                    <a:pt x="9678" y="1468"/>
                    <a:pt x="9520" y="854"/>
                  </a:cubicBezTo>
                  <a:cubicBezTo>
                    <a:pt x="9341" y="219"/>
                    <a:pt x="9262" y="1"/>
                    <a:pt x="922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5"/>
            <p:cNvSpPr/>
            <p:nvPr/>
          </p:nvSpPr>
          <p:spPr>
            <a:xfrm>
              <a:off x="-173875" y="3853750"/>
              <a:ext cx="2706500" cy="1175525"/>
            </a:xfrm>
            <a:custGeom>
              <a:rect b="b" l="l" r="r" t="t"/>
              <a:pathLst>
                <a:path extrusionOk="0" h="47021" w="108260">
                  <a:moveTo>
                    <a:pt x="92394" y="0"/>
                  </a:moveTo>
                  <a:cubicBezTo>
                    <a:pt x="91046" y="0"/>
                    <a:pt x="89578" y="20"/>
                    <a:pt x="88012" y="40"/>
                  </a:cubicBezTo>
                  <a:cubicBezTo>
                    <a:pt x="84859" y="179"/>
                    <a:pt x="81269" y="318"/>
                    <a:pt x="77204" y="814"/>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1"/>
                  </a:cubicBezTo>
                  <a:cubicBezTo>
                    <a:pt x="19078" y="24829"/>
                    <a:pt x="18880" y="24988"/>
                    <a:pt x="18701" y="25146"/>
                  </a:cubicBezTo>
                  <a:cubicBezTo>
                    <a:pt x="18503" y="25305"/>
                    <a:pt x="18324" y="25464"/>
                    <a:pt x="18146" y="25622"/>
                  </a:cubicBezTo>
                  <a:cubicBezTo>
                    <a:pt x="17412" y="26257"/>
                    <a:pt x="16718" y="26852"/>
                    <a:pt x="16044" y="27447"/>
                  </a:cubicBezTo>
                  <a:cubicBezTo>
                    <a:pt x="15369" y="28062"/>
                    <a:pt x="14755" y="28676"/>
                    <a:pt x="14140" y="29252"/>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9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28"/>
                    <a:pt x="7853" y="36272"/>
                    <a:pt x="8250" y="35796"/>
                  </a:cubicBezTo>
                  <a:cubicBezTo>
                    <a:pt x="8647" y="35320"/>
                    <a:pt x="9103" y="34844"/>
                    <a:pt x="9539" y="34348"/>
                  </a:cubicBezTo>
                  <a:cubicBezTo>
                    <a:pt x="9995" y="33833"/>
                    <a:pt x="10471" y="33317"/>
                    <a:pt x="10967" y="32782"/>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67"/>
                    <a:pt x="77223" y="1091"/>
                  </a:cubicBezTo>
                  <a:cubicBezTo>
                    <a:pt x="81289" y="595"/>
                    <a:pt x="84878" y="437"/>
                    <a:pt x="88012" y="298"/>
                  </a:cubicBezTo>
                  <a:cubicBezTo>
                    <a:pt x="89578" y="278"/>
                    <a:pt x="91046" y="238"/>
                    <a:pt x="92394" y="238"/>
                  </a:cubicBezTo>
                  <a:cubicBezTo>
                    <a:pt x="93763" y="258"/>
                    <a:pt x="95012" y="298"/>
                    <a:pt x="96162" y="318"/>
                  </a:cubicBezTo>
                  <a:cubicBezTo>
                    <a:pt x="98463" y="437"/>
                    <a:pt x="100367" y="496"/>
                    <a:pt x="101933" y="655"/>
                  </a:cubicBezTo>
                  <a:cubicBezTo>
                    <a:pt x="102707" y="714"/>
                    <a:pt x="103421" y="774"/>
                    <a:pt x="104035" y="833"/>
                  </a:cubicBezTo>
                  <a:cubicBezTo>
                    <a:pt x="104650" y="893"/>
                    <a:pt x="105186" y="95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12"/>
                    <a:pt x="105662" y="893"/>
                  </a:cubicBezTo>
                  <a:cubicBezTo>
                    <a:pt x="105205" y="833"/>
                    <a:pt x="104670" y="754"/>
                    <a:pt x="104055" y="695"/>
                  </a:cubicBezTo>
                  <a:cubicBezTo>
                    <a:pt x="103421" y="635"/>
                    <a:pt x="102727" y="576"/>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5"/>
            <p:cNvSpPr/>
            <p:nvPr/>
          </p:nvSpPr>
          <p:spPr>
            <a:xfrm>
              <a:off x="-348400" y="2460100"/>
              <a:ext cx="2231550" cy="657100"/>
            </a:xfrm>
            <a:custGeom>
              <a:rect b="b" l="l" r="r" t="t"/>
              <a:pathLst>
                <a:path extrusionOk="0" h="26284" w="89262">
                  <a:moveTo>
                    <a:pt x="1" y="1"/>
                  </a:moveTo>
                  <a:cubicBezTo>
                    <a:pt x="1" y="21"/>
                    <a:pt x="40" y="159"/>
                    <a:pt x="179" y="457"/>
                  </a:cubicBezTo>
                  <a:cubicBezTo>
                    <a:pt x="298" y="774"/>
                    <a:pt x="476" y="1250"/>
                    <a:pt x="814" y="1924"/>
                  </a:cubicBezTo>
                  <a:cubicBezTo>
                    <a:pt x="1468" y="3273"/>
                    <a:pt x="2618" y="5435"/>
                    <a:pt x="4998" y="8251"/>
                  </a:cubicBezTo>
                  <a:cubicBezTo>
                    <a:pt x="7398" y="11027"/>
                    <a:pt x="11086" y="14418"/>
                    <a:pt x="16798" y="17611"/>
                  </a:cubicBezTo>
                  <a:cubicBezTo>
                    <a:pt x="19634" y="19197"/>
                    <a:pt x="22965" y="20724"/>
                    <a:pt x="26832" y="22053"/>
                  </a:cubicBezTo>
                  <a:cubicBezTo>
                    <a:pt x="30719" y="23382"/>
                    <a:pt x="35122" y="24532"/>
                    <a:pt x="40080" y="25226"/>
                  </a:cubicBezTo>
                  <a:cubicBezTo>
                    <a:pt x="45057" y="25940"/>
                    <a:pt x="49579" y="26218"/>
                    <a:pt x="53684" y="26277"/>
                  </a:cubicBezTo>
                  <a:cubicBezTo>
                    <a:pt x="54159" y="26282"/>
                    <a:pt x="54629" y="26284"/>
                    <a:pt x="55093" y="26284"/>
                  </a:cubicBezTo>
                  <a:cubicBezTo>
                    <a:pt x="58613" y="26284"/>
                    <a:pt x="61797" y="26157"/>
                    <a:pt x="64671" y="26000"/>
                  </a:cubicBezTo>
                  <a:cubicBezTo>
                    <a:pt x="71155" y="25603"/>
                    <a:pt x="76054" y="25028"/>
                    <a:pt x="79683" y="24592"/>
                  </a:cubicBezTo>
                  <a:cubicBezTo>
                    <a:pt x="83332" y="24155"/>
                    <a:pt x="85731" y="23838"/>
                    <a:pt x="87199" y="23640"/>
                  </a:cubicBezTo>
                  <a:cubicBezTo>
                    <a:pt x="87953" y="23521"/>
                    <a:pt x="88468" y="23441"/>
                    <a:pt x="88785" y="23402"/>
                  </a:cubicBezTo>
                  <a:cubicBezTo>
                    <a:pt x="89123" y="23342"/>
                    <a:pt x="89261" y="23322"/>
                    <a:pt x="89261" y="23322"/>
                  </a:cubicBezTo>
                  <a:cubicBezTo>
                    <a:pt x="89261" y="23314"/>
                    <a:pt x="89234" y="23309"/>
                    <a:pt x="89180" y="23309"/>
                  </a:cubicBezTo>
                  <a:cubicBezTo>
                    <a:pt x="89103" y="23309"/>
                    <a:pt x="88971" y="23319"/>
                    <a:pt x="88785" y="23342"/>
                  </a:cubicBezTo>
                  <a:cubicBezTo>
                    <a:pt x="88448" y="23382"/>
                    <a:pt x="87933" y="23441"/>
                    <a:pt x="87199" y="23521"/>
                  </a:cubicBezTo>
                  <a:cubicBezTo>
                    <a:pt x="85712" y="23679"/>
                    <a:pt x="83312" y="23977"/>
                    <a:pt x="79663" y="24393"/>
                  </a:cubicBezTo>
                  <a:cubicBezTo>
                    <a:pt x="76034" y="24790"/>
                    <a:pt x="71136" y="25345"/>
                    <a:pt x="64651" y="25722"/>
                  </a:cubicBezTo>
                  <a:cubicBezTo>
                    <a:pt x="61920" y="25872"/>
                    <a:pt x="58923" y="25994"/>
                    <a:pt x="55613" y="25994"/>
                  </a:cubicBezTo>
                  <a:cubicBezTo>
                    <a:pt x="54982" y="25994"/>
                    <a:pt x="54339" y="25989"/>
                    <a:pt x="53684" y="25980"/>
                  </a:cubicBezTo>
                  <a:cubicBezTo>
                    <a:pt x="49599" y="25920"/>
                    <a:pt x="45077" y="25662"/>
                    <a:pt x="40139" y="24929"/>
                  </a:cubicBezTo>
                  <a:cubicBezTo>
                    <a:pt x="35181" y="24235"/>
                    <a:pt x="30799" y="23104"/>
                    <a:pt x="26931" y="21775"/>
                  </a:cubicBezTo>
                  <a:cubicBezTo>
                    <a:pt x="23084" y="20447"/>
                    <a:pt x="19753" y="18940"/>
                    <a:pt x="16917" y="17353"/>
                  </a:cubicBezTo>
                  <a:cubicBezTo>
                    <a:pt x="11245" y="14200"/>
                    <a:pt x="7556" y="10848"/>
                    <a:pt x="5157" y="8112"/>
                  </a:cubicBezTo>
                  <a:cubicBezTo>
                    <a:pt x="2777" y="5335"/>
                    <a:pt x="1607" y="3194"/>
                    <a:pt x="913" y="1885"/>
                  </a:cubicBezTo>
                  <a:cubicBezTo>
                    <a:pt x="576" y="1210"/>
                    <a:pt x="377" y="735"/>
                    <a:pt x="219" y="437"/>
                  </a:cubicBezTo>
                  <a:cubicBezTo>
                    <a:pt x="80" y="140"/>
                    <a:pt x="20"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5"/>
            <p:cNvSpPr/>
            <p:nvPr/>
          </p:nvSpPr>
          <p:spPr>
            <a:xfrm>
              <a:off x="580700" y="252400"/>
              <a:ext cx="1481425" cy="2228050"/>
            </a:xfrm>
            <a:custGeom>
              <a:rect b="b" l="l" r="r" t="t"/>
              <a:pathLst>
                <a:path extrusionOk="0" h="89122" w="59257">
                  <a:moveTo>
                    <a:pt x="9361" y="0"/>
                  </a:moveTo>
                  <a:cubicBezTo>
                    <a:pt x="9361" y="0"/>
                    <a:pt x="9341" y="20"/>
                    <a:pt x="9282" y="99"/>
                  </a:cubicBezTo>
                  <a:cubicBezTo>
                    <a:pt x="9222" y="179"/>
                    <a:pt x="9143" y="317"/>
                    <a:pt x="9024" y="476"/>
                  </a:cubicBezTo>
                  <a:cubicBezTo>
                    <a:pt x="8905" y="655"/>
                    <a:pt x="8746" y="873"/>
                    <a:pt x="8568" y="1150"/>
                  </a:cubicBezTo>
                  <a:cubicBezTo>
                    <a:pt x="8389" y="1408"/>
                    <a:pt x="8171" y="1745"/>
                    <a:pt x="7933" y="2142"/>
                  </a:cubicBezTo>
                  <a:cubicBezTo>
                    <a:pt x="7437" y="2935"/>
                    <a:pt x="6803" y="3986"/>
                    <a:pt x="6089" y="5355"/>
                  </a:cubicBezTo>
                  <a:cubicBezTo>
                    <a:pt x="5910" y="5712"/>
                    <a:pt x="5712" y="6069"/>
                    <a:pt x="5514" y="6445"/>
                  </a:cubicBezTo>
                  <a:cubicBezTo>
                    <a:pt x="5335" y="6842"/>
                    <a:pt x="5137" y="7258"/>
                    <a:pt x="4938" y="7675"/>
                  </a:cubicBezTo>
                  <a:cubicBezTo>
                    <a:pt x="4720" y="8111"/>
                    <a:pt x="4542" y="8567"/>
                    <a:pt x="4324" y="9043"/>
                  </a:cubicBezTo>
                  <a:cubicBezTo>
                    <a:pt x="4225" y="9281"/>
                    <a:pt x="4125" y="9539"/>
                    <a:pt x="4006" y="9777"/>
                  </a:cubicBezTo>
                  <a:cubicBezTo>
                    <a:pt x="3907" y="10035"/>
                    <a:pt x="3808" y="10293"/>
                    <a:pt x="3709" y="10570"/>
                  </a:cubicBezTo>
                  <a:cubicBezTo>
                    <a:pt x="2876" y="12672"/>
                    <a:pt x="2023" y="15231"/>
                    <a:pt x="1329" y="18265"/>
                  </a:cubicBezTo>
                  <a:cubicBezTo>
                    <a:pt x="655" y="21299"/>
                    <a:pt x="139" y="24829"/>
                    <a:pt x="60" y="28894"/>
                  </a:cubicBezTo>
                  <a:cubicBezTo>
                    <a:pt x="0" y="32940"/>
                    <a:pt x="397" y="37501"/>
                    <a:pt x="1646" y="42439"/>
                  </a:cubicBezTo>
                  <a:cubicBezTo>
                    <a:pt x="2261" y="44918"/>
                    <a:pt x="3114" y="47456"/>
                    <a:pt x="4205" y="50074"/>
                  </a:cubicBezTo>
                  <a:cubicBezTo>
                    <a:pt x="5315" y="52672"/>
                    <a:pt x="6703" y="55310"/>
                    <a:pt x="8389" y="57927"/>
                  </a:cubicBezTo>
                  <a:cubicBezTo>
                    <a:pt x="10055" y="60565"/>
                    <a:pt x="11899" y="62905"/>
                    <a:pt x="13763" y="65027"/>
                  </a:cubicBezTo>
                  <a:cubicBezTo>
                    <a:pt x="15628" y="67149"/>
                    <a:pt x="17531" y="69033"/>
                    <a:pt x="19435" y="70718"/>
                  </a:cubicBezTo>
                  <a:cubicBezTo>
                    <a:pt x="23243" y="74090"/>
                    <a:pt x="26991" y="76707"/>
                    <a:pt x="30461" y="78770"/>
                  </a:cubicBezTo>
                  <a:cubicBezTo>
                    <a:pt x="33932" y="80852"/>
                    <a:pt x="37145" y="82399"/>
                    <a:pt x="40000" y="83629"/>
                  </a:cubicBezTo>
                  <a:cubicBezTo>
                    <a:pt x="42856" y="84858"/>
                    <a:pt x="45394" y="85731"/>
                    <a:pt x="47556" y="86425"/>
                  </a:cubicBezTo>
                  <a:cubicBezTo>
                    <a:pt x="49738" y="87119"/>
                    <a:pt x="51562" y="87575"/>
                    <a:pt x="53069" y="87952"/>
                  </a:cubicBezTo>
                  <a:cubicBezTo>
                    <a:pt x="53843" y="88110"/>
                    <a:pt x="54517" y="88269"/>
                    <a:pt x="55112" y="88408"/>
                  </a:cubicBezTo>
                  <a:cubicBezTo>
                    <a:pt x="55707" y="88507"/>
                    <a:pt x="56242" y="88626"/>
                    <a:pt x="56698" y="88705"/>
                  </a:cubicBezTo>
                  <a:cubicBezTo>
                    <a:pt x="57611" y="88884"/>
                    <a:pt x="58245" y="88963"/>
                    <a:pt x="58662" y="89043"/>
                  </a:cubicBezTo>
                  <a:cubicBezTo>
                    <a:pt x="58860" y="89062"/>
                    <a:pt x="58999" y="89082"/>
                    <a:pt x="59098" y="89102"/>
                  </a:cubicBezTo>
                  <a:cubicBezTo>
                    <a:pt x="59197" y="89122"/>
                    <a:pt x="59237" y="89122"/>
                    <a:pt x="59237" y="89122"/>
                  </a:cubicBezTo>
                  <a:cubicBezTo>
                    <a:pt x="59257" y="89102"/>
                    <a:pt x="59197" y="89102"/>
                    <a:pt x="59118" y="89082"/>
                  </a:cubicBezTo>
                  <a:cubicBezTo>
                    <a:pt x="59019" y="89043"/>
                    <a:pt x="58880" y="89023"/>
                    <a:pt x="58662" y="88983"/>
                  </a:cubicBezTo>
                  <a:cubicBezTo>
                    <a:pt x="58265" y="88884"/>
                    <a:pt x="57630" y="88785"/>
                    <a:pt x="56718" y="88586"/>
                  </a:cubicBezTo>
                  <a:cubicBezTo>
                    <a:pt x="56262" y="88507"/>
                    <a:pt x="55746" y="88388"/>
                    <a:pt x="55132" y="88269"/>
                  </a:cubicBezTo>
                  <a:cubicBezTo>
                    <a:pt x="54537" y="88110"/>
                    <a:pt x="53862" y="87952"/>
                    <a:pt x="53109" y="87773"/>
                  </a:cubicBezTo>
                  <a:cubicBezTo>
                    <a:pt x="51621" y="87397"/>
                    <a:pt x="49777" y="86921"/>
                    <a:pt x="47616" y="86226"/>
                  </a:cubicBezTo>
                  <a:cubicBezTo>
                    <a:pt x="45454" y="85513"/>
                    <a:pt x="42955" y="84620"/>
                    <a:pt x="40099" y="83391"/>
                  </a:cubicBezTo>
                  <a:cubicBezTo>
                    <a:pt x="37264" y="82161"/>
                    <a:pt x="34071" y="80614"/>
                    <a:pt x="30600" y="78532"/>
                  </a:cubicBezTo>
                  <a:cubicBezTo>
                    <a:pt x="27150" y="76469"/>
                    <a:pt x="23421" y="73872"/>
                    <a:pt x="19634" y="70500"/>
                  </a:cubicBezTo>
                  <a:cubicBezTo>
                    <a:pt x="17730" y="68815"/>
                    <a:pt x="15826" y="66931"/>
                    <a:pt x="13982" y="64829"/>
                  </a:cubicBezTo>
                  <a:cubicBezTo>
                    <a:pt x="12117" y="62726"/>
                    <a:pt x="10293" y="60386"/>
                    <a:pt x="8627" y="57769"/>
                  </a:cubicBezTo>
                  <a:cubicBezTo>
                    <a:pt x="6961" y="55151"/>
                    <a:pt x="5573" y="52533"/>
                    <a:pt x="4482" y="49955"/>
                  </a:cubicBezTo>
                  <a:cubicBezTo>
                    <a:pt x="3392" y="47357"/>
                    <a:pt x="2539" y="44819"/>
                    <a:pt x="1924" y="42380"/>
                  </a:cubicBezTo>
                  <a:cubicBezTo>
                    <a:pt x="675" y="37461"/>
                    <a:pt x="278" y="32920"/>
                    <a:pt x="338" y="28894"/>
                  </a:cubicBezTo>
                  <a:cubicBezTo>
                    <a:pt x="397" y="24869"/>
                    <a:pt x="913" y="21339"/>
                    <a:pt x="1567" y="18324"/>
                  </a:cubicBezTo>
                  <a:cubicBezTo>
                    <a:pt x="2261" y="15290"/>
                    <a:pt x="3074" y="12752"/>
                    <a:pt x="3907" y="10630"/>
                  </a:cubicBezTo>
                  <a:cubicBezTo>
                    <a:pt x="4006" y="10372"/>
                    <a:pt x="4106" y="10114"/>
                    <a:pt x="4205" y="9856"/>
                  </a:cubicBezTo>
                  <a:cubicBezTo>
                    <a:pt x="4304" y="9618"/>
                    <a:pt x="4403" y="9360"/>
                    <a:pt x="4522" y="9123"/>
                  </a:cubicBezTo>
                  <a:cubicBezTo>
                    <a:pt x="4720" y="8647"/>
                    <a:pt x="4899" y="8190"/>
                    <a:pt x="5117" y="7754"/>
                  </a:cubicBezTo>
                  <a:cubicBezTo>
                    <a:pt x="5315" y="7318"/>
                    <a:pt x="5494" y="6921"/>
                    <a:pt x="5692" y="6525"/>
                  </a:cubicBezTo>
                  <a:cubicBezTo>
                    <a:pt x="5871" y="6148"/>
                    <a:pt x="6069" y="5771"/>
                    <a:pt x="6228" y="5434"/>
                  </a:cubicBezTo>
                  <a:cubicBezTo>
                    <a:pt x="6941" y="4046"/>
                    <a:pt x="7556" y="2995"/>
                    <a:pt x="8032" y="2201"/>
                  </a:cubicBezTo>
                  <a:cubicBezTo>
                    <a:pt x="8270" y="1805"/>
                    <a:pt x="8468" y="1468"/>
                    <a:pt x="8647" y="1190"/>
                  </a:cubicBezTo>
                  <a:cubicBezTo>
                    <a:pt x="8806" y="912"/>
                    <a:pt x="8964" y="694"/>
                    <a:pt x="9063" y="516"/>
                  </a:cubicBezTo>
                  <a:cubicBezTo>
                    <a:pt x="9182" y="337"/>
                    <a:pt x="9262" y="198"/>
                    <a:pt x="9301" y="119"/>
                  </a:cubicBezTo>
                  <a:cubicBezTo>
                    <a:pt x="9341" y="40"/>
                    <a:pt x="9381" y="0"/>
                    <a:pt x="93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5"/>
            <p:cNvSpPr/>
            <p:nvPr/>
          </p:nvSpPr>
          <p:spPr>
            <a:xfrm>
              <a:off x="2502850" y="-369325"/>
              <a:ext cx="624225" cy="1831500"/>
            </a:xfrm>
            <a:custGeom>
              <a:rect b="b" l="l" r="r" t="t"/>
              <a:pathLst>
                <a:path extrusionOk="0" h="73260" w="24969">
                  <a:moveTo>
                    <a:pt x="24968" y="1"/>
                  </a:moveTo>
                  <a:lnTo>
                    <a:pt x="24968" y="1"/>
                  </a:ln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3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1"/>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59"/>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8"/>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2"/>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2"/>
                  </a:cubicBezTo>
                  <a:cubicBezTo>
                    <a:pt x="5454" y="67665"/>
                    <a:pt x="5315" y="67368"/>
                    <a:pt x="5157" y="67050"/>
                  </a:cubicBezTo>
                  <a:cubicBezTo>
                    <a:pt x="5018" y="66733"/>
                    <a:pt x="4839" y="66396"/>
                    <a:pt x="4701" y="66039"/>
                  </a:cubicBezTo>
                  <a:cubicBezTo>
                    <a:pt x="4423" y="65325"/>
                    <a:pt x="4086" y="64551"/>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7"/>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9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5"/>
            <p:cNvSpPr/>
            <p:nvPr/>
          </p:nvSpPr>
          <p:spPr>
            <a:xfrm>
              <a:off x="4280250" y="-170500"/>
              <a:ext cx="581075" cy="1485950"/>
            </a:xfrm>
            <a:custGeom>
              <a:rect b="b" l="l" r="r" t="t"/>
              <a:pathLst>
                <a:path extrusionOk="0" h="59438" w="23243">
                  <a:moveTo>
                    <a:pt x="23242" y="0"/>
                  </a:moveTo>
                  <a:cubicBezTo>
                    <a:pt x="23223" y="0"/>
                    <a:pt x="23143" y="60"/>
                    <a:pt x="22965" y="198"/>
                  </a:cubicBezTo>
                  <a:cubicBezTo>
                    <a:pt x="22786" y="357"/>
                    <a:pt x="22489" y="575"/>
                    <a:pt x="22092" y="912"/>
                  </a:cubicBezTo>
                  <a:cubicBezTo>
                    <a:pt x="21676" y="1249"/>
                    <a:pt x="21160" y="1706"/>
                    <a:pt x="20486" y="2281"/>
                  </a:cubicBezTo>
                  <a:cubicBezTo>
                    <a:pt x="19812" y="2856"/>
                    <a:pt x="19038" y="3590"/>
                    <a:pt x="18086" y="4462"/>
                  </a:cubicBezTo>
                  <a:cubicBezTo>
                    <a:pt x="16202" y="6247"/>
                    <a:pt x="13704" y="8666"/>
                    <a:pt x="10788" y="12216"/>
                  </a:cubicBezTo>
                  <a:cubicBezTo>
                    <a:pt x="9341" y="14001"/>
                    <a:pt x="7794" y="16083"/>
                    <a:pt x="6267" y="18542"/>
                  </a:cubicBezTo>
                  <a:cubicBezTo>
                    <a:pt x="4760" y="20982"/>
                    <a:pt x="3272" y="23857"/>
                    <a:pt x="2082" y="27189"/>
                  </a:cubicBezTo>
                  <a:cubicBezTo>
                    <a:pt x="892" y="30520"/>
                    <a:pt x="337" y="33713"/>
                    <a:pt x="159" y="36609"/>
                  </a:cubicBezTo>
                  <a:cubicBezTo>
                    <a:pt x="0" y="39504"/>
                    <a:pt x="218" y="42082"/>
                    <a:pt x="654" y="44343"/>
                  </a:cubicBezTo>
                  <a:cubicBezTo>
                    <a:pt x="1091" y="46623"/>
                    <a:pt x="1706" y="48547"/>
                    <a:pt x="2400" y="50173"/>
                  </a:cubicBezTo>
                  <a:cubicBezTo>
                    <a:pt x="3074" y="51819"/>
                    <a:pt x="3808" y="53148"/>
                    <a:pt x="4522" y="54239"/>
                  </a:cubicBezTo>
                  <a:cubicBezTo>
                    <a:pt x="5910" y="56420"/>
                    <a:pt x="7100" y="57689"/>
                    <a:pt x="7833" y="58443"/>
                  </a:cubicBezTo>
                  <a:cubicBezTo>
                    <a:pt x="8190" y="58820"/>
                    <a:pt x="8468" y="59058"/>
                    <a:pt x="8647" y="59216"/>
                  </a:cubicBezTo>
                  <a:cubicBezTo>
                    <a:pt x="8807" y="59359"/>
                    <a:pt x="8887" y="59437"/>
                    <a:pt x="8902" y="59437"/>
                  </a:cubicBezTo>
                  <a:cubicBezTo>
                    <a:pt x="8904" y="59437"/>
                    <a:pt x="8904" y="59436"/>
                    <a:pt x="8904" y="59434"/>
                  </a:cubicBezTo>
                  <a:cubicBezTo>
                    <a:pt x="8904" y="59434"/>
                    <a:pt x="8845" y="59355"/>
                    <a:pt x="8686" y="59177"/>
                  </a:cubicBezTo>
                  <a:cubicBezTo>
                    <a:pt x="8528" y="58998"/>
                    <a:pt x="8270" y="58760"/>
                    <a:pt x="7913" y="58363"/>
                  </a:cubicBezTo>
                  <a:cubicBezTo>
                    <a:pt x="7199" y="57590"/>
                    <a:pt x="6068" y="56321"/>
                    <a:pt x="4680" y="54139"/>
                  </a:cubicBezTo>
                  <a:cubicBezTo>
                    <a:pt x="4006" y="53049"/>
                    <a:pt x="3292" y="51720"/>
                    <a:pt x="2618" y="50094"/>
                  </a:cubicBezTo>
                  <a:cubicBezTo>
                    <a:pt x="1944" y="48468"/>
                    <a:pt x="1349" y="46544"/>
                    <a:pt x="912" y="44303"/>
                  </a:cubicBezTo>
                  <a:cubicBezTo>
                    <a:pt x="496" y="42062"/>
                    <a:pt x="298" y="39484"/>
                    <a:pt x="456" y="36628"/>
                  </a:cubicBezTo>
                  <a:cubicBezTo>
                    <a:pt x="635" y="33753"/>
                    <a:pt x="1170" y="30600"/>
                    <a:pt x="2360" y="27288"/>
                  </a:cubicBezTo>
                  <a:cubicBezTo>
                    <a:pt x="3550" y="23976"/>
                    <a:pt x="5017" y="21140"/>
                    <a:pt x="6525" y="18681"/>
                  </a:cubicBezTo>
                  <a:cubicBezTo>
                    <a:pt x="8032" y="16242"/>
                    <a:pt x="9559" y="14179"/>
                    <a:pt x="11006" y="12395"/>
                  </a:cubicBezTo>
                  <a:cubicBezTo>
                    <a:pt x="13902" y="8845"/>
                    <a:pt x="16361" y="6406"/>
                    <a:pt x="18225" y="4621"/>
                  </a:cubicBezTo>
                  <a:cubicBezTo>
                    <a:pt x="19157" y="3728"/>
                    <a:pt x="19931" y="2995"/>
                    <a:pt x="20605" y="2400"/>
                  </a:cubicBezTo>
                  <a:cubicBezTo>
                    <a:pt x="21259" y="1825"/>
                    <a:pt x="21755" y="1349"/>
                    <a:pt x="22152" y="1011"/>
                  </a:cubicBezTo>
                  <a:cubicBezTo>
                    <a:pt x="22548" y="655"/>
                    <a:pt x="22826" y="417"/>
                    <a:pt x="23004" y="258"/>
                  </a:cubicBezTo>
                  <a:cubicBezTo>
                    <a:pt x="23183" y="99"/>
                    <a:pt x="23242" y="20"/>
                    <a:pt x="232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5"/>
            <p:cNvSpPr/>
            <p:nvPr/>
          </p:nvSpPr>
          <p:spPr>
            <a:xfrm>
              <a:off x="5167700" y="-549775"/>
              <a:ext cx="2073375" cy="2319275"/>
            </a:xfrm>
            <a:custGeom>
              <a:rect b="b" l="l" r="r" t="t"/>
              <a:pathLst>
                <a:path extrusionOk="0" h="92771" w="82935">
                  <a:moveTo>
                    <a:pt x="82915" y="0"/>
                  </a:moveTo>
                  <a:cubicBezTo>
                    <a:pt x="82915" y="0"/>
                    <a:pt x="82895" y="40"/>
                    <a:pt x="82856" y="139"/>
                  </a:cubicBezTo>
                  <a:lnTo>
                    <a:pt x="82637" y="575"/>
                  </a:lnTo>
                  <a:cubicBezTo>
                    <a:pt x="82419" y="972"/>
                    <a:pt x="82142" y="1606"/>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3"/>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1"/>
                    <a:pt x="15270" y="52950"/>
                  </a:cubicBezTo>
                  <a:cubicBezTo>
                    <a:pt x="15032" y="53168"/>
                    <a:pt x="14794" y="53406"/>
                    <a:pt x="14556" y="53624"/>
                  </a:cubicBezTo>
                  <a:cubicBezTo>
                    <a:pt x="13604" y="54496"/>
                    <a:pt x="12672" y="55369"/>
                    <a:pt x="11839" y="56261"/>
                  </a:cubicBezTo>
                  <a:cubicBezTo>
                    <a:pt x="10154" y="58026"/>
                    <a:pt x="8686" y="59831"/>
                    <a:pt x="7417" y="61596"/>
                  </a:cubicBezTo>
                  <a:cubicBezTo>
                    <a:pt x="4879" y="65146"/>
                    <a:pt x="3153" y="68596"/>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32"/>
                  </a:cubicBezTo>
                  <a:cubicBezTo>
                    <a:pt x="2479" y="92533"/>
                    <a:pt x="2420" y="92374"/>
                    <a:pt x="2320" y="92176"/>
                  </a:cubicBezTo>
                  <a:cubicBezTo>
                    <a:pt x="2241" y="91958"/>
                    <a:pt x="2122" y="91720"/>
                    <a:pt x="2003" y="91383"/>
                  </a:cubicBezTo>
                  <a:cubicBezTo>
                    <a:pt x="1884" y="91045"/>
                    <a:pt x="1726" y="90649"/>
                    <a:pt x="1567" y="90173"/>
                  </a:cubicBezTo>
                  <a:cubicBezTo>
                    <a:pt x="1269" y="89241"/>
                    <a:pt x="893" y="87972"/>
                    <a:pt x="635" y="86326"/>
                  </a:cubicBezTo>
                  <a:cubicBezTo>
                    <a:pt x="357" y="84699"/>
                    <a:pt x="198" y="82657"/>
                    <a:pt x="377" y="80237"/>
                  </a:cubicBezTo>
                  <a:cubicBezTo>
                    <a:pt x="575" y="77798"/>
                    <a:pt x="1091" y="74962"/>
                    <a:pt x="2241" y="71829"/>
                  </a:cubicBezTo>
                  <a:cubicBezTo>
                    <a:pt x="3391" y="68715"/>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1"/>
                    <a:pt x="16202" y="52513"/>
                  </a:cubicBezTo>
                  <a:cubicBezTo>
                    <a:pt x="16698" y="52077"/>
                    <a:pt x="17214" y="51641"/>
                    <a:pt x="17729" y="51204"/>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1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4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5"/>
            <p:cNvSpPr/>
            <p:nvPr/>
          </p:nvSpPr>
          <p:spPr>
            <a:xfrm>
              <a:off x="2310975" y="4263275"/>
              <a:ext cx="151250" cy="519100"/>
            </a:xfrm>
            <a:custGeom>
              <a:rect b="b" l="l" r="r" t="t"/>
              <a:pathLst>
                <a:path extrusionOk="0" h="20764" w="6050">
                  <a:moveTo>
                    <a:pt x="3035" y="0"/>
                  </a:moveTo>
                  <a:cubicBezTo>
                    <a:pt x="1369" y="0"/>
                    <a:pt x="1" y="2895"/>
                    <a:pt x="378" y="7219"/>
                  </a:cubicBezTo>
                  <a:cubicBezTo>
                    <a:pt x="754" y="11522"/>
                    <a:pt x="2440" y="20763"/>
                    <a:pt x="2440" y="20763"/>
                  </a:cubicBezTo>
                  <a:lnTo>
                    <a:pt x="3610" y="20763"/>
                  </a:lnTo>
                  <a:cubicBezTo>
                    <a:pt x="3610" y="20763"/>
                    <a:pt x="5316" y="11522"/>
                    <a:pt x="5673" y="7219"/>
                  </a:cubicBezTo>
                  <a:cubicBezTo>
                    <a:pt x="6049" y="2895"/>
                    <a:pt x="4681" y="0"/>
                    <a:pt x="303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5"/>
            <p:cNvSpPr/>
            <p:nvPr/>
          </p:nvSpPr>
          <p:spPr>
            <a:xfrm>
              <a:off x="2147875" y="4293075"/>
              <a:ext cx="218675" cy="499700"/>
            </a:xfrm>
            <a:custGeom>
              <a:rect b="b" l="l" r="r" t="t"/>
              <a:pathLst>
                <a:path extrusionOk="0" h="19988" w="8747">
                  <a:moveTo>
                    <a:pt x="2469" y="1"/>
                  </a:moveTo>
                  <a:cubicBezTo>
                    <a:pt x="2309" y="1"/>
                    <a:pt x="2154" y="26"/>
                    <a:pt x="2003" y="77"/>
                  </a:cubicBezTo>
                  <a:cubicBezTo>
                    <a:pt x="417" y="613"/>
                    <a:pt x="0" y="3825"/>
                    <a:pt x="1627" y="7792"/>
                  </a:cubicBezTo>
                  <a:cubicBezTo>
                    <a:pt x="3273" y="11758"/>
                    <a:pt x="7635" y="19988"/>
                    <a:pt x="7635" y="19988"/>
                  </a:cubicBezTo>
                  <a:lnTo>
                    <a:pt x="8746" y="19611"/>
                  </a:lnTo>
                  <a:cubicBezTo>
                    <a:pt x="8746" y="19611"/>
                    <a:pt x="7596" y="10271"/>
                    <a:pt x="6664" y="6066"/>
                  </a:cubicBezTo>
                  <a:cubicBezTo>
                    <a:pt x="5821" y="2247"/>
                    <a:pt x="3973" y="1"/>
                    <a:pt x="2469"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5"/>
            <p:cNvSpPr/>
            <p:nvPr/>
          </p:nvSpPr>
          <p:spPr>
            <a:xfrm>
              <a:off x="1994675" y="4378925"/>
              <a:ext cx="339150" cy="434175"/>
            </a:xfrm>
            <a:custGeom>
              <a:rect b="b" l="l" r="r" t="t"/>
              <a:pathLst>
                <a:path extrusionOk="0" h="17367" w="13566">
                  <a:moveTo>
                    <a:pt x="2314" y="0"/>
                  </a:moveTo>
                  <a:cubicBezTo>
                    <a:pt x="1937" y="0"/>
                    <a:pt x="1603" y="104"/>
                    <a:pt x="1329" y="312"/>
                  </a:cubicBezTo>
                  <a:cubicBezTo>
                    <a:pt x="0" y="1343"/>
                    <a:pt x="536" y="4516"/>
                    <a:pt x="3273" y="7749"/>
                  </a:cubicBezTo>
                  <a:cubicBezTo>
                    <a:pt x="6029" y="10981"/>
                    <a:pt x="12633" y="17367"/>
                    <a:pt x="12633" y="17367"/>
                  </a:cubicBezTo>
                  <a:lnTo>
                    <a:pt x="13565" y="16653"/>
                  </a:lnTo>
                  <a:cubicBezTo>
                    <a:pt x="13565" y="16653"/>
                    <a:pt x="9678" y="8165"/>
                    <a:pt x="7536" y="4477"/>
                  </a:cubicBezTo>
                  <a:cubicBezTo>
                    <a:pt x="5852" y="1532"/>
                    <a:pt x="3767" y="0"/>
                    <a:pt x="231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5"/>
            <p:cNvSpPr/>
            <p:nvPr/>
          </p:nvSpPr>
          <p:spPr>
            <a:xfrm>
              <a:off x="1869725" y="4510625"/>
              <a:ext cx="436825" cy="331725"/>
            </a:xfrm>
            <a:custGeom>
              <a:rect b="b" l="l" r="r" t="t"/>
              <a:pathLst>
                <a:path extrusionOk="0" h="13269" w="17473">
                  <a:moveTo>
                    <a:pt x="2677" y="0"/>
                  </a:moveTo>
                  <a:cubicBezTo>
                    <a:pt x="1901" y="0"/>
                    <a:pt x="1297" y="257"/>
                    <a:pt x="953" y="755"/>
                  </a:cubicBezTo>
                  <a:cubicBezTo>
                    <a:pt x="1" y="2163"/>
                    <a:pt x="1469" y="5019"/>
                    <a:pt x="5038" y="7181"/>
                  </a:cubicBezTo>
                  <a:cubicBezTo>
                    <a:pt x="8608" y="9362"/>
                    <a:pt x="16798" y="13269"/>
                    <a:pt x="16798" y="13269"/>
                  </a:cubicBezTo>
                  <a:lnTo>
                    <a:pt x="17472" y="12277"/>
                  </a:lnTo>
                  <a:cubicBezTo>
                    <a:pt x="17472" y="12277"/>
                    <a:pt x="11245" y="5495"/>
                    <a:pt x="8112" y="2679"/>
                  </a:cubicBezTo>
                  <a:cubicBezTo>
                    <a:pt x="6087" y="859"/>
                    <a:pt x="4095" y="0"/>
                    <a:pt x="267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5"/>
            <p:cNvSpPr/>
            <p:nvPr/>
          </p:nvSpPr>
          <p:spPr>
            <a:xfrm>
              <a:off x="1796850" y="4670925"/>
              <a:ext cx="490350" cy="206150"/>
            </a:xfrm>
            <a:custGeom>
              <a:rect b="b" l="l" r="r" t="t"/>
              <a:pathLst>
                <a:path extrusionOk="0" h="8246" w="19614">
                  <a:moveTo>
                    <a:pt x="3544" y="0"/>
                  </a:moveTo>
                  <a:cubicBezTo>
                    <a:pt x="1902" y="0"/>
                    <a:pt x="771" y="573"/>
                    <a:pt x="497" y="1522"/>
                  </a:cubicBezTo>
                  <a:cubicBezTo>
                    <a:pt x="1" y="3168"/>
                    <a:pt x="2242" y="5389"/>
                    <a:pt x="6287" y="6302"/>
                  </a:cubicBezTo>
                  <a:cubicBezTo>
                    <a:pt x="10333" y="7194"/>
                    <a:pt x="19277" y="8245"/>
                    <a:pt x="19277" y="8245"/>
                  </a:cubicBezTo>
                  <a:lnTo>
                    <a:pt x="19614" y="7075"/>
                  </a:lnTo>
                  <a:cubicBezTo>
                    <a:pt x="19614" y="7075"/>
                    <a:pt x="11681" y="2653"/>
                    <a:pt x="7854" y="1007"/>
                  </a:cubicBezTo>
                  <a:cubicBezTo>
                    <a:pt x="6233" y="310"/>
                    <a:pt x="4751" y="0"/>
                    <a:pt x="354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5"/>
            <p:cNvSpPr/>
            <p:nvPr/>
          </p:nvSpPr>
          <p:spPr>
            <a:xfrm>
              <a:off x="1781525" y="4833825"/>
              <a:ext cx="496775" cy="141625"/>
            </a:xfrm>
            <a:custGeom>
              <a:rect b="b" l="l" r="r" t="t"/>
              <a:pathLst>
                <a:path extrusionOk="0" h="5665" w="19871">
                  <a:moveTo>
                    <a:pt x="5752" y="0"/>
                  </a:moveTo>
                  <a:cubicBezTo>
                    <a:pt x="2253" y="0"/>
                    <a:pt x="1" y="1353"/>
                    <a:pt x="19" y="2919"/>
                  </a:cubicBezTo>
                  <a:cubicBezTo>
                    <a:pt x="53" y="4419"/>
                    <a:pt x="2171" y="5664"/>
                    <a:pt x="5421" y="5664"/>
                  </a:cubicBezTo>
                  <a:cubicBezTo>
                    <a:pt x="5910" y="5664"/>
                    <a:pt x="6424" y="5636"/>
                    <a:pt x="6960" y="5576"/>
                  </a:cubicBezTo>
                  <a:cubicBezTo>
                    <a:pt x="11065" y="5100"/>
                    <a:pt x="19870" y="3177"/>
                    <a:pt x="19870" y="3177"/>
                  </a:cubicBezTo>
                  <a:lnTo>
                    <a:pt x="19850" y="1967"/>
                  </a:lnTo>
                  <a:cubicBezTo>
                    <a:pt x="19850" y="1967"/>
                    <a:pt x="10986" y="341"/>
                    <a:pt x="6861" y="43"/>
                  </a:cubicBezTo>
                  <a:cubicBezTo>
                    <a:pt x="6479" y="14"/>
                    <a:pt x="6109" y="0"/>
                    <a:pt x="57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5"/>
            <p:cNvSpPr/>
            <p:nvPr/>
          </p:nvSpPr>
          <p:spPr>
            <a:xfrm>
              <a:off x="2494425" y="4799225"/>
              <a:ext cx="498200" cy="142575"/>
            </a:xfrm>
            <a:custGeom>
              <a:rect b="b" l="l" r="r" t="t"/>
              <a:pathLst>
                <a:path extrusionOk="0" h="5703" w="19928">
                  <a:moveTo>
                    <a:pt x="14850" y="1"/>
                  </a:moveTo>
                  <a:cubicBezTo>
                    <a:pt x="14221" y="1"/>
                    <a:pt x="13545" y="51"/>
                    <a:pt x="12831" y="158"/>
                  </a:cubicBezTo>
                  <a:cubicBezTo>
                    <a:pt x="8746" y="773"/>
                    <a:pt x="1" y="3034"/>
                    <a:pt x="1" y="3034"/>
                  </a:cubicBezTo>
                  <a:lnTo>
                    <a:pt x="60" y="4224"/>
                  </a:lnTo>
                  <a:cubicBezTo>
                    <a:pt x="60" y="4224"/>
                    <a:pt x="8984" y="5513"/>
                    <a:pt x="13109" y="5691"/>
                  </a:cubicBezTo>
                  <a:cubicBezTo>
                    <a:pt x="13301" y="5699"/>
                    <a:pt x="13489" y="5702"/>
                    <a:pt x="13674" y="5702"/>
                  </a:cubicBezTo>
                  <a:cubicBezTo>
                    <a:pt x="17479" y="5702"/>
                    <a:pt x="19927" y="4183"/>
                    <a:pt x="19852" y="2538"/>
                  </a:cubicBezTo>
                  <a:cubicBezTo>
                    <a:pt x="19770" y="1114"/>
                    <a:pt x="17824" y="1"/>
                    <a:pt x="14850"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5"/>
            <p:cNvSpPr/>
            <p:nvPr/>
          </p:nvSpPr>
          <p:spPr>
            <a:xfrm>
              <a:off x="2483025" y="4634250"/>
              <a:ext cx="482425" cy="234400"/>
            </a:xfrm>
            <a:custGeom>
              <a:rect b="b" l="l" r="r" t="t"/>
              <a:pathLst>
                <a:path extrusionOk="0" h="9376" w="19297">
                  <a:moveTo>
                    <a:pt x="16037" y="1"/>
                  </a:moveTo>
                  <a:cubicBezTo>
                    <a:pt x="14751" y="1"/>
                    <a:pt x="13111" y="416"/>
                    <a:pt x="11324" y="1343"/>
                  </a:cubicBezTo>
                  <a:cubicBezTo>
                    <a:pt x="7616" y="3267"/>
                    <a:pt x="0" y="8264"/>
                    <a:pt x="0" y="8264"/>
                  </a:cubicBezTo>
                  <a:lnTo>
                    <a:pt x="417" y="9375"/>
                  </a:lnTo>
                  <a:cubicBezTo>
                    <a:pt x="417" y="9375"/>
                    <a:pt x="9262" y="7689"/>
                    <a:pt x="13228" y="6499"/>
                  </a:cubicBezTo>
                  <a:cubicBezTo>
                    <a:pt x="17214" y="5310"/>
                    <a:pt x="19296" y="2930"/>
                    <a:pt x="18701" y="1324"/>
                  </a:cubicBezTo>
                  <a:cubicBezTo>
                    <a:pt x="18393" y="481"/>
                    <a:pt x="17420" y="1"/>
                    <a:pt x="1603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5"/>
            <p:cNvSpPr/>
            <p:nvPr/>
          </p:nvSpPr>
          <p:spPr>
            <a:xfrm>
              <a:off x="2461700" y="4478450"/>
              <a:ext cx="418475" cy="356975"/>
            </a:xfrm>
            <a:custGeom>
              <a:rect b="b" l="l" r="r" t="t"/>
              <a:pathLst>
                <a:path extrusionOk="0" h="14279" w="16739">
                  <a:moveTo>
                    <a:pt x="14169" y="0"/>
                  </a:moveTo>
                  <a:cubicBezTo>
                    <a:pt x="12746" y="0"/>
                    <a:pt x="10707" y="999"/>
                    <a:pt x="8687" y="3074"/>
                  </a:cubicBezTo>
                  <a:cubicBezTo>
                    <a:pt x="5752" y="6108"/>
                    <a:pt x="1" y="13346"/>
                    <a:pt x="1" y="13346"/>
                  </a:cubicBezTo>
                  <a:lnTo>
                    <a:pt x="734" y="14278"/>
                  </a:lnTo>
                  <a:cubicBezTo>
                    <a:pt x="734" y="14278"/>
                    <a:pt x="8627" y="9777"/>
                    <a:pt x="12058" y="7357"/>
                  </a:cubicBezTo>
                  <a:cubicBezTo>
                    <a:pt x="15469" y="4918"/>
                    <a:pt x="16738" y="1983"/>
                    <a:pt x="15687" y="634"/>
                  </a:cubicBezTo>
                  <a:cubicBezTo>
                    <a:pt x="15355" y="214"/>
                    <a:pt x="14828" y="0"/>
                    <a:pt x="141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5"/>
            <p:cNvSpPr/>
            <p:nvPr/>
          </p:nvSpPr>
          <p:spPr>
            <a:xfrm>
              <a:off x="2432450" y="4355625"/>
              <a:ext cx="313350" cy="452525"/>
            </a:xfrm>
            <a:custGeom>
              <a:rect b="b" l="l" r="r" t="t"/>
              <a:pathLst>
                <a:path extrusionOk="0" h="18101" w="12534">
                  <a:moveTo>
                    <a:pt x="10262" y="1"/>
                  </a:moveTo>
                  <a:cubicBezTo>
                    <a:pt x="8808" y="1"/>
                    <a:pt x="6756" y="1702"/>
                    <a:pt x="5196" y="4853"/>
                  </a:cubicBezTo>
                  <a:cubicBezTo>
                    <a:pt x="3312" y="8701"/>
                    <a:pt x="1" y="17446"/>
                    <a:pt x="1" y="17446"/>
                  </a:cubicBezTo>
                  <a:lnTo>
                    <a:pt x="992" y="18101"/>
                  </a:lnTo>
                  <a:cubicBezTo>
                    <a:pt x="992" y="18101"/>
                    <a:pt x="7160" y="11239"/>
                    <a:pt x="9678" y="7808"/>
                  </a:cubicBezTo>
                  <a:cubicBezTo>
                    <a:pt x="12197" y="4397"/>
                    <a:pt x="12534" y="1185"/>
                    <a:pt x="11126" y="252"/>
                  </a:cubicBezTo>
                  <a:cubicBezTo>
                    <a:pt x="10875" y="84"/>
                    <a:pt x="10583" y="1"/>
                    <a:pt x="1026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5"/>
            <p:cNvSpPr/>
            <p:nvPr/>
          </p:nvSpPr>
          <p:spPr>
            <a:xfrm>
              <a:off x="2402700" y="4286075"/>
              <a:ext cx="203300" cy="504725"/>
            </a:xfrm>
            <a:custGeom>
              <a:rect b="b" l="l" r="r" t="t"/>
              <a:pathLst>
                <a:path extrusionOk="0" h="20189" w="8132">
                  <a:moveTo>
                    <a:pt x="5561" y="0"/>
                  </a:moveTo>
                  <a:cubicBezTo>
                    <a:pt x="4046" y="0"/>
                    <a:pt x="2256" y="2340"/>
                    <a:pt x="1548" y="6227"/>
                  </a:cubicBezTo>
                  <a:cubicBezTo>
                    <a:pt x="774" y="10471"/>
                    <a:pt x="1" y="19851"/>
                    <a:pt x="1" y="19851"/>
                  </a:cubicBezTo>
                  <a:lnTo>
                    <a:pt x="1111" y="20189"/>
                  </a:lnTo>
                  <a:cubicBezTo>
                    <a:pt x="1111" y="20189"/>
                    <a:pt x="5157" y="11780"/>
                    <a:pt x="6624" y="7754"/>
                  </a:cubicBezTo>
                  <a:cubicBezTo>
                    <a:pt x="8132" y="3709"/>
                    <a:pt x="7556" y="536"/>
                    <a:pt x="5970" y="60"/>
                  </a:cubicBezTo>
                  <a:cubicBezTo>
                    <a:pt x="5837" y="20"/>
                    <a:pt x="5700" y="0"/>
                    <a:pt x="556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5"/>
            <p:cNvSpPr/>
            <p:nvPr/>
          </p:nvSpPr>
          <p:spPr>
            <a:xfrm>
              <a:off x="2310975" y="4263275"/>
              <a:ext cx="151250" cy="519100"/>
            </a:xfrm>
            <a:custGeom>
              <a:rect b="b" l="l" r="r" t="t"/>
              <a:pathLst>
                <a:path extrusionOk="0" fill="none" h="20764" w="6050">
                  <a:moveTo>
                    <a:pt x="5673" y="7219"/>
                  </a:moveTo>
                  <a:cubicBezTo>
                    <a:pt x="5316" y="11522"/>
                    <a:pt x="3610" y="20763"/>
                    <a:pt x="3610" y="20763"/>
                  </a:cubicBezTo>
                  <a:lnTo>
                    <a:pt x="2440" y="20763"/>
                  </a:lnTo>
                  <a:cubicBezTo>
                    <a:pt x="2440" y="20763"/>
                    <a:pt x="754" y="11522"/>
                    <a:pt x="378" y="7219"/>
                  </a:cubicBezTo>
                  <a:cubicBezTo>
                    <a:pt x="1" y="2895"/>
                    <a:pt x="1369" y="0"/>
                    <a:pt x="3035" y="0"/>
                  </a:cubicBezTo>
                  <a:cubicBezTo>
                    <a:pt x="4681" y="0"/>
                    <a:pt x="6049" y="2895"/>
                    <a:pt x="5673" y="7219"/>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5"/>
            <p:cNvSpPr/>
            <p:nvPr/>
          </p:nvSpPr>
          <p:spPr>
            <a:xfrm>
              <a:off x="2147875" y="4281600"/>
              <a:ext cx="218675" cy="511175"/>
            </a:xfrm>
            <a:custGeom>
              <a:rect b="b" l="l" r="r" t="t"/>
              <a:pathLst>
                <a:path extrusionOk="0" fill="none" h="20447" w="8747">
                  <a:moveTo>
                    <a:pt x="6664" y="6525"/>
                  </a:moveTo>
                  <a:cubicBezTo>
                    <a:pt x="7596" y="10730"/>
                    <a:pt x="8746" y="20070"/>
                    <a:pt x="8746" y="20070"/>
                  </a:cubicBezTo>
                  <a:lnTo>
                    <a:pt x="7635" y="20447"/>
                  </a:lnTo>
                  <a:cubicBezTo>
                    <a:pt x="7635" y="20447"/>
                    <a:pt x="3273" y="12217"/>
                    <a:pt x="1627" y="8251"/>
                  </a:cubicBezTo>
                  <a:cubicBezTo>
                    <a:pt x="0" y="4284"/>
                    <a:pt x="417" y="1072"/>
                    <a:pt x="2003" y="536"/>
                  </a:cubicBezTo>
                  <a:cubicBezTo>
                    <a:pt x="3570" y="1"/>
                    <a:pt x="5732" y="2301"/>
                    <a:pt x="6664"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5"/>
            <p:cNvSpPr/>
            <p:nvPr/>
          </p:nvSpPr>
          <p:spPr>
            <a:xfrm>
              <a:off x="1994675" y="4361425"/>
              <a:ext cx="339150" cy="451675"/>
            </a:xfrm>
            <a:custGeom>
              <a:rect b="b" l="l" r="r" t="t"/>
              <a:pathLst>
                <a:path extrusionOk="0" fill="none" h="18067" w="13566">
                  <a:moveTo>
                    <a:pt x="7536" y="5177"/>
                  </a:moveTo>
                  <a:cubicBezTo>
                    <a:pt x="9678" y="8865"/>
                    <a:pt x="13565" y="17353"/>
                    <a:pt x="13565" y="17353"/>
                  </a:cubicBezTo>
                  <a:lnTo>
                    <a:pt x="12633" y="18067"/>
                  </a:lnTo>
                  <a:cubicBezTo>
                    <a:pt x="12633" y="18067"/>
                    <a:pt x="6029" y="11681"/>
                    <a:pt x="3273" y="8449"/>
                  </a:cubicBezTo>
                  <a:cubicBezTo>
                    <a:pt x="536" y="5216"/>
                    <a:pt x="0" y="2043"/>
                    <a:pt x="1329" y="1012"/>
                  </a:cubicBezTo>
                  <a:cubicBezTo>
                    <a:pt x="2658" y="1"/>
                    <a:pt x="5414" y="1468"/>
                    <a:pt x="7536" y="517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5"/>
            <p:cNvSpPr/>
            <p:nvPr/>
          </p:nvSpPr>
          <p:spPr>
            <a:xfrm>
              <a:off x="1869725" y="4494300"/>
              <a:ext cx="436825" cy="348050"/>
            </a:xfrm>
            <a:custGeom>
              <a:rect b="b" l="l" r="r" t="t"/>
              <a:pathLst>
                <a:path extrusionOk="0" fill="none" h="13922" w="17473">
                  <a:moveTo>
                    <a:pt x="8112" y="3332"/>
                  </a:moveTo>
                  <a:cubicBezTo>
                    <a:pt x="11245" y="6148"/>
                    <a:pt x="17472" y="12930"/>
                    <a:pt x="17472" y="12930"/>
                  </a:cubicBezTo>
                  <a:lnTo>
                    <a:pt x="16798" y="13922"/>
                  </a:lnTo>
                  <a:cubicBezTo>
                    <a:pt x="16798" y="13922"/>
                    <a:pt x="8608" y="10015"/>
                    <a:pt x="5038" y="7834"/>
                  </a:cubicBezTo>
                  <a:cubicBezTo>
                    <a:pt x="1469" y="5672"/>
                    <a:pt x="1" y="2816"/>
                    <a:pt x="953" y="1408"/>
                  </a:cubicBezTo>
                  <a:cubicBezTo>
                    <a:pt x="1925" y="0"/>
                    <a:pt x="4979" y="516"/>
                    <a:pt x="8112" y="333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5"/>
            <p:cNvSpPr/>
            <p:nvPr/>
          </p:nvSpPr>
          <p:spPr>
            <a:xfrm>
              <a:off x="1796850" y="4654925"/>
              <a:ext cx="490350" cy="222150"/>
            </a:xfrm>
            <a:custGeom>
              <a:rect b="b" l="l" r="r" t="t"/>
              <a:pathLst>
                <a:path extrusionOk="0" fill="none" h="8886" w="19614">
                  <a:moveTo>
                    <a:pt x="7854" y="1647"/>
                  </a:moveTo>
                  <a:cubicBezTo>
                    <a:pt x="11681" y="3293"/>
                    <a:pt x="19614" y="7715"/>
                    <a:pt x="19614" y="7715"/>
                  </a:cubicBezTo>
                  <a:lnTo>
                    <a:pt x="19277" y="8885"/>
                  </a:lnTo>
                  <a:cubicBezTo>
                    <a:pt x="19277" y="8885"/>
                    <a:pt x="10333" y="7834"/>
                    <a:pt x="6287" y="6942"/>
                  </a:cubicBezTo>
                  <a:cubicBezTo>
                    <a:pt x="2242" y="6029"/>
                    <a:pt x="1" y="3808"/>
                    <a:pt x="497" y="2162"/>
                  </a:cubicBezTo>
                  <a:cubicBezTo>
                    <a:pt x="973" y="516"/>
                    <a:pt x="4027" y="1"/>
                    <a:pt x="7854" y="164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5"/>
            <p:cNvSpPr/>
            <p:nvPr/>
          </p:nvSpPr>
          <p:spPr>
            <a:xfrm>
              <a:off x="1781500" y="4826975"/>
              <a:ext cx="496800" cy="157675"/>
            </a:xfrm>
            <a:custGeom>
              <a:rect b="b" l="l" r="r" t="t"/>
              <a:pathLst>
                <a:path extrusionOk="0" fill="none" h="6307" w="19872">
                  <a:moveTo>
                    <a:pt x="6862" y="317"/>
                  </a:moveTo>
                  <a:cubicBezTo>
                    <a:pt x="10987" y="615"/>
                    <a:pt x="19851" y="2241"/>
                    <a:pt x="19851" y="2241"/>
                  </a:cubicBezTo>
                  <a:lnTo>
                    <a:pt x="19871" y="3451"/>
                  </a:lnTo>
                  <a:cubicBezTo>
                    <a:pt x="19871" y="3451"/>
                    <a:pt x="11066" y="5374"/>
                    <a:pt x="6961" y="5850"/>
                  </a:cubicBezTo>
                  <a:cubicBezTo>
                    <a:pt x="2856" y="6307"/>
                    <a:pt x="60" y="4918"/>
                    <a:pt x="20" y="3193"/>
                  </a:cubicBezTo>
                  <a:cubicBezTo>
                    <a:pt x="0" y="1468"/>
                    <a:pt x="2737" y="0"/>
                    <a:pt x="6862" y="317"/>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
            <p:cNvSpPr/>
            <p:nvPr/>
          </p:nvSpPr>
          <p:spPr>
            <a:xfrm>
              <a:off x="2494425" y="4787800"/>
              <a:ext cx="498300" cy="157675"/>
            </a:xfrm>
            <a:custGeom>
              <a:rect b="b" l="l" r="r" t="t"/>
              <a:pathLst>
                <a:path extrusionOk="0" fill="none" h="6307" w="19932">
                  <a:moveTo>
                    <a:pt x="13109" y="6148"/>
                  </a:moveTo>
                  <a:cubicBezTo>
                    <a:pt x="8984" y="5970"/>
                    <a:pt x="60" y="4681"/>
                    <a:pt x="60" y="4681"/>
                  </a:cubicBezTo>
                  <a:lnTo>
                    <a:pt x="1" y="3491"/>
                  </a:lnTo>
                  <a:cubicBezTo>
                    <a:pt x="1" y="3491"/>
                    <a:pt x="8746" y="1230"/>
                    <a:pt x="12831" y="615"/>
                  </a:cubicBezTo>
                  <a:cubicBezTo>
                    <a:pt x="16917" y="1"/>
                    <a:pt x="19753" y="1270"/>
                    <a:pt x="19852" y="2995"/>
                  </a:cubicBezTo>
                  <a:cubicBezTo>
                    <a:pt x="19931" y="4720"/>
                    <a:pt x="17234" y="6307"/>
                    <a:pt x="13109" y="614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5"/>
            <p:cNvSpPr/>
            <p:nvPr/>
          </p:nvSpPr>
          <p:spPr>
            <a:xfrm>
              <a:off x="2483025" y="4619725"/>
              <a:ext cx="482425" cy="248925"/>
            </a:xfrm>
            <a:custGeom>
              <a:rect b="b" l="l" r="r" t="t"/>
              <a:pathLst>
                <a:path extrusionOk="0" fill="none" h="9957" w="19297">
                  <a:moveTo>
                    <a:pt x="13228" y="7080"/>
                  </a:moveTo>
                  <a:cubicBezTo>
                    <a:pt x="9262" y="8270"/>
                    <a:pt x="417" y="9956"/>
                    <a:pt x="417" y="9956"/>
                  </a:cubicBezTo>
                  <a:lnTo>
                    <a:pt x="0" y="8845"/>
                  </a:lnTo>
                  <a:cubicBezTo>
                    <a:pt x="0" y="8845"/>
                    <a:pt x="7616" y="3848"/>
                    <a:pt x="11324" y="1924"/>
                  </a:cubicBezTo>
                  <a:cubicBezTo>
                    <a:pt x="15033" y="1"/>
                    <a:pt x="18106" y="278"/>
                    <a:pt x="18701" y="1905"/>
                  </a:cubicBezTo>
                  <a:cubicBezTo>
                    <a:pt x="19296" y="3511"/>
                    <a:pt x="17214" y="5891"/>
                    <a:pt x="13228" y="708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5"/>
            <p:cNvSpPr/>
            <p:nvPr/>
          </p:nvSpPr>
          <p:spPr>
            <a:xfrm>
              <a:off x="2461700" y="4461075"/>
              <a:ext cx="418475" cy="374350"/>
            </a:xfrm>
            <a:custGeom>
              <a:rect b="b" l="l" r="r" t="t"/>
              <a:pathLst>
                <a:path extrusionOk="0" fill="none" h="14974" w="16739">
                  <a:moveTo>
                    <a:pt x="12058" y="8052"/>
                  </a:moveTo>
                  <a:cubicBezTo>
                    <a:pt x="8627" y="10472"/>
                    <a:pt x="734" y="14973"/>
                    <a:pt x="734" y="14973"/>
                  </a:cubicBezTo>
                  <a:lnTo>
                    <a:pt x="1" y="14041"/>
                  </a:lnTo>
                  <a:cubicBezTo>
                    <a:pt x="1" y="14041"/>
                    <a:pt x="5752" y="6803"/>
                    <a:pt x="8687" y="3769"/>
                  </a:cubicBezTo>
                  <a:cubicBezTo>
                    <a:pt x="11642" y="734"/>
                    <a:pt x="14636" y="1"/>
                    <a:pt x="15687" y="1329"/>
                  </a:cubicBezTo>
                  <a:cubicBezTo>
                    <a:pt x="16738" y="2678"/>
                    <a:pt x="15469" y="5613"/>
                    <a:pt x="12058" y="805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5"/>
            <p:cNvSpPr/>
            <p:nvPr/>
          </p:nvSpPr>
          <p:spPr>
            <a:xfrm>
              <a:off x="2432450" y="4338625"/>
              <a:ext cx="313350" cy="469525"/>
            </a:xfrm>
            <a:custGeom>
              <a:rect b="b" l="l" r="r" t="t"/>
              <a:pathLst>
                <a:path extrusionOk="0" fill="none" h="18781" w="12534">
                  <a:moveTo>
                    <a:pt x="9678" y="8488"/>
                  </a:moveTo>
                  <a:cubicBezTo>
                    <a:pt x="7160" y="11919"/>
                    <a:pt x="992" y="18781"/>
                    <a:pt x="992" y="18781"/>
                  </a:cubicBezTo>
                  <a:lnTo>
                    <a:pt x="1" y="18126"/>
                  </a:lnTo>
                  <a:cubicBezTo>
                    <a:pt x="1" y="18126"/>
                    <a:pt x="3312" y="9381"/>
                    <a:pt x="5196" y="5533"/>
                  </a:cubicBezTo>
                  <a:cubicBezTo>
                    <a:pt x="7100" y="1686"/>
                    <a:pt x="9738" y="0"/>
                    <a:pt x="11126" y="932"/>
                  </a:cubicBezTo>
                  <a:cubicBezTo>
                    <a:pt x="12534" y="1865"/>
                    <a:pt x="12197" y="5077"/>
                    <a:pt x="9678" y="8488"/>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5"/>
            <p:cNvSpPr/>
            <p:nvPr/>
          </p:nvSpPr>
          <p:spPr>
            <a:xfrm>
              <a:off x="2402700" y="4275650"/>
              <a:ext cx="203300" cy="515150"/>
            </a:xfrm>
            <a:custGeom>
              <a:rect b="b" l="l" r="r" t="t"/>
              <a:pathLst>
                <a:path extrusionOk="0" fill="none" h="20606" w="8132">
                  <a:moveTo>
                    <a:pt x="6624" y="8171"/>
                  </a:moveTo>
                  <a:cubicBezTo>
                    <a:pt x="5157" y="12197"/>
                    <a:pt x="1111" y="20606"/>
                    <a:pt x="1111" y="20606"/>
                  </a:cubicBezTo>
                  <a:lnTo>
                    <a:pt x="1" y="20268"/>
                  </a:lnTo>
                  <a:cubicBezTo>
                    <a:pt x="1" y="20268"/>
                    <a:pt x="774" y="10888"/>
                    <a:pt x="1548" y="6644"/>
                  </a:cubicBezTo>
                  <a:cubicBezTo>
                    <a:pt x="2321" y="2400"/>
                    <a:pt x="4383" y="1"/>
                    <a:pt x="5970" y="477"/>
                  </a:cubicBezTo>
                  <a:cubicBezTo>
                    <a:pt x="7556" y="953"/>
                    <a:pt x="8132" y="4126"/>
                    <a:pt x="6624" y="8171"/>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5"/>
            <p:cNvSpPr/>
            <p:nvPr/>
          </p:nvSpPr>
          <p:spPr>
            <a:xfrm>
              <a:off x="2254475" y="4757550"/>
              <a:ext cx="264775" cy="276675"/>
            </a:xfrm>
            <a:custGeom>
              <a:rect b="b" l="l" r="r" t="t"/>
              <a:pathLst>
                <a:path extrusionOk="0" h="11067" w="10591">
                  <a:moveTo>
                    <a:pt x="5295" y="1"/>
                  </a:moveTo>
                  <a:cubicBezTo>
                    <a:pt x="2360" y="1"/>
                    <a:pt x="0" y="2480"/>
                    <a:pt x="0" y="5534"/>
                  </a:cubicBezTo>
                  <a:cubicBezTo>
                    <a:pt x="0" y="8588"/>
                    <a:pt x="2360" y="11067"/>
                    <a:pt x="5295" y="11067"/>
                  </a:cubicBezTo>
                  <a:cubicBezTo>
                    <a:pt x="8210" y="11067"/>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5"/>
            <p:cNvSpPr/>
            <p:nvPr/>
          </p:nvSpPr>
          <p:spPr>
            <a:xfrm>
              <a:off x="2254475" y="4757550"/>
              <a:ext cx="264775" cy="276675"/>
            </a:xfrm>
            <a:custGeom>
              <a:rect b="b" l="l" r="r" t="t"/>
              <a:pathLst>
                <a:path extrusionOk="0" fill="none" h="11067" w="10591">
                  <a:moveTo>
                    <a:pt x="10590" y="5534"/>
                  </a:moveTo>
                  <a:cubicBezTo>
                    <a:pt x="10590" y="8588"/>
                    <a:pt x="8210" y="11067"/>
                    <a:pt x="5295" y="11067"/>
                  </a:cubicBezTo>
                  <a:cubicBezTo>
                    <a:pt x="2360" y="11067"/>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5"/>
            <p:cNvSpPr/>
            <p:nvPr/>
          </p:nvSpPr>
          <p:spPr>
            <a:xfrm>
              <a:off x="42775" y="582075"/>
              <a:ext cx="7494300" cy="4423400"/>
            </a:xfrm>
            <a:custGeom>
              <a:rect b="b" l="l" r="r" t="t"/>
              <a:pathLst>
                <a:path extrusionOk="0" h="176936" w="299772">
                  <a:moveTo>
                    <a:pt x="299771" y="1"/>
                  </a:moveTo>
                  <a:cubicBezTo>
                    <a:pt x="295408" y="3075"/>
                    <a:pt x="290530" y="5593"/>
                    <a:pt x="285136" y="7259"/>
                  </a:cubicBezTo>
                  <a:cubicBezTo>
                    <a:pt x="277044" y="9798"/>
                    <a:pt x="267763" y="10511"/>
                    <a:pt x="261160" y="15053"/>
                  </a:cubicBezTo>
                  <a:cubicBezTo>
                    <a:pt x="250470" y="22430"/>
                    <a:pt x="251284" y="36669"/>
                    <a:pt x="241289" y="44661"/>
                  </a:cubicBezTo>
                  <a:cubicBezTo>
                    <a:pt x="236589" y="48409"/>
                    <a:pt x="230084" y="50253"/>
                    <a:pt x="223738" y="51761"/>
                  </a:cubicBezTo>
                  <a:cubicBezTo>
                    <a:pt x="217372" y="53288"/>
                    <a:pt x="210808" y="54596"/>
                    <a:pt x="205334" y="57611"/>
                  </a:cubicBezTo>
                  <a:cubicBezTo>
                    <a:pt x="203133" y="58820"/>
                    <a:pt x="201130" y="60407"/>
                    <a:pt x="199583" y="62192"/>
                  </a:cubicBezTo>
                  <a:cubicBezTo>
                    <a:pt x="211403" y="72385"/>
                    <a:pt x="218601" y="86069"/>
                    <a:pt x="218601" y="101121"/>
                  </a:cubicBezTo>
                  <a:cubicBezTo>
                    <a:pt x="218601" y="132652"/>
                    <a:pt x="186931" y="158215"/>
                    <a:pt x="147843" y="158215"/>
                  </a:cubicBezTo>
                  <a:cubicBezTo>
                    <a:pt x="108775" y="158215"/>
                    <a:pt x="77085" y="132652"/>
                    <a:pt x="77085" y="101121"/>
                  </a:cubicBezTo>
                  <a:cubicBezTo>
                    <a:pt x="77085" y="86445"/>
                    <a:pt x="83947" y="73099"/>
                    <a:pt x="95191" y="62985"/>
                  </a:cubicBezTo>
                  <a:cubicBezTo>
                    <a:pt x="93604" y="60863"/>
                    <a:pt x="91344" y="58999"/>
                    <a:pt x="88805" y="57611"/>
                  </a:cubicBezTo>
                  <a:cubicBezTo>
                    <a:pt x="83332" y="54596"/>
                    <a:pt x="76748" y="53288"/>
                    <a:pt x="70422" y="51761"/>
                  </a:cubicBezTo>
                  <a:cubicBezTo>
                    <a:pt x="64056" y="50253"/>
                    <a:pt x="57551" y="48409"/>
                    <a:pt x="52851" y="44661"/>
                  </a:cubicBezTo>
                  <a:cubicBezTo>
                    <a:pt x="42856" y="36669"/>
                    <a:pt x="43669" y="22430"/>
                    <a:pt x="32980" y="15053"/>
                  </a:cubicBezTo>
                  <a:cubicBezTo>
                    <a:pt x="26396" y="10511"/>
                    <a:pt x="17115" y="9798"/>
                    <a:pt x="9004" y="7259"/>
                  </a:cubicBezTo>
                  <a:cubicBezTo>
                    <a:pt x="5831" y="6268"/>
                    <a:pt x="2816" y="4998"/>
                    <a:pt x="0" y="3471"/>
                  </a:cubicBezTo>
                  <a:lnTo>
                    <a:pt x="0" y="176935"/>
                  </a:lnTo>
                  <a:lnTo>
                    <a:pt x="299771" y="176935"/>
                  </a:lnTo>
                  <a:lnTo>
                    <a:pt x="299771"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5"/>
            <p:cNvSpPr/>
            <p:nvPr/>
          </p:nvSpPr>
          <p:spPr>
            <a:xfrm>
              <a:off x="4543500" y="-1680175"/>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2"/>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5"/>
            <p:cNvSpPr/>
            <p:nvPr/>
          </p:nvSpPr>
          <p:spPr>
            <a:xfrm>
              <a:off x="4362550" y="-2555225"/>
              <a:ext cx="2318300" cy="4393650"/>
            </a:xfrm>
            <a:custGeom>
              <a:rect b="b" l="l" r="r" t="t"/>
              <a:pathLst>
                <a:path extrusionOk="0" h="175746" w="92732">
                  <a:moveTo>
                    <a:pt x="51700" y="1"/>
                  </a:moveTo>
                  <a:cubicBezTo>
                    <a:pt x="39603" y="16619"/>
                    <a:pt x="32325" y="35538"/>
                    <a:pt x="30758" y="54794"/>
                  </a:cubicBezTo>
                  <a:cubicBezTo>
                    <a:pt x="29727" y="67249"/>
                    <a:pt x="30877" y="80278"/>
                    <a:pt x="24531" y="91641"/>
                  </a:cubicBezTo>
                  <a:cubicBezTo>
                    <a:pt x="20367" y="99078"/>
                    <a:pt x="13247" y="105245"/>
                    <a:pt x="9202" y="112722"/>
                  </a:cubicBezTo>
                  <a:cubicBezTo>
                    <a:pt x="2995" y="124164"/>
                    <a:pt x="4641" y="137213"/>
                    <a:pt x="4660" y="149727"/>
                  </a:cubicBezTo>
                  <a:cubicBezTo>
                    <a:pt x="4680" y="157620"/>
                    <a:pt x="3689" y="166008"/>
                    <a:pt x="0" y="173167"/>
                  </a:cubicBezTo>
                  <a:cubicBezTo>
                    <a:pt x="2479" y="173921"/>
                    <a:pt x="4898" y="174774"/>
                    <a:pt x="7238" y="175745"/>
                  </a:cubicBezTo>
                  <a:cubicBezTo>
                    <a:pt x="10015" y="169419"/>
                    <a:pt x="10768" y="162240"/>
                    <a:pt x="11066" y="155438"/>
                  </a:cubicBezTo>
                  <a:cubicBezTo>
                    <a:pt x="11562" y="144114"/>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5"/>
            <p:cNvSpPr/>
            <p:nvPr/>
          </p:nvSpPr>
          <p:spPr>
            <a:xfrm>
              <a:off x="4076975" y="-2967700"/>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4"/>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32"/>
                    <a:pt x="14418" y="140663"/>
                    <a:pt x="20625" y="129240"/>
                  </a:cubicBezTo>
                  <a:cubicBezTo>
                    <a:pt x="24670" y="121744"/>
                    <a:pt x="31790" y="115577"/>
                    <a:pt x="35954" y="108140"/>
                  </a:cubicBezTo>
                  <a:cubicBezTo>
                    <a:pt x="42300" y="96777"/>
                    <a:pt x="41150" y="83748"/>
                    <a:pt x="42181" y="71293"/>
                  </a:cubicBezTo>
                  <a:cubicBezTo>
                    <a:pt x="43748" y="52037"/>
                    <a:pt x="51026" y="33118"/>
                    <a:pt x="63123" y="16500"/>
                  </a:cubicBezTo>
                  <a:cubicBezTo>
                    <a:pt x="58602" y="1384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5"/>
            <p:cNvSpPr/>
            <p:nvPr/>
          </p:nvSpPr>
          <p:spPr>
            <a:xfrm>
              <a:off x="2755200" y="-3139050"/>
              <a:ext cx="1955900" cy="4853525"/>
            </a:xfrm>
            <a:custGeom>
              <a:rect b="b" l="l" r="r" t="t"/>
              <a:pathLst>
                <a:path extrusionOk="0" h="194141" w="78236">
                  <a:moveTo>
                    <a:pt x="31284" y="1"/>
                  </a:moveTo>
                  <a:cubicBezTo>
                    <a:pt x="23319" y="1"/>
                    <a:pt x="16437" y="884"/>
                    <a:pt x="11701" y="2928"/>
                  </a:cubicBezTo>
                  <a:cubicBezTo>
                    <a:pt x="6942" y="4970"/>
                    <a:pt x="3213" y="7231"/>
                    <a:pt x="1" y="9630"/>
                  </a:cubicBezTo>
                  <a:cubicBezTo>
                    <a:pt x="3194" y="18416"/>
                    <a:pt x="4820" y="27657"/>
                    <a:pt x="5712" y="36799"/>
                  </a:cubicBezTo>
                  <a:cubicBezTo>
                    <a:pt x="7120" y="51316"/>
                    <a:pt x="6843" y="65931"/>
                    <a:pt x="8727" y="80428"/>
                  </a:cubicBezTo>
                  <a:cubicBezTo>
                    <a:pt x="10749" y="95956"/>
                    <a:pt x="15311" y="111266"/>
                    <a:pt x="15906" y="126873"/>
                  </a:cubicBezTo>
                  <a:cubicBezTo>
                    <a:pt x="16421" y="140318"/>
                    <a:pt x="14022" y="153784"/>
                    <a:pt x="15073" y="167230"/>
                  </a:cubicBezTo>
                  <a:cubicBezTo>
                    <a:pt x="15826" y="176570"/>
                    <a:pt x="18563" y="186228"/>
                    <a:pt x="24453" y="194141"/>
                  </a:cubicBezTo>
                  <a:lnTo>
                    <a:pt x="24473" y="194141"/>
                  </a:lnTo>
                  <a:cubicBezTo>
                    <a:pt x="29272" y="193308"/>
                    <a:pt x="34250" y="192871"/>
                    <a:pt x="39366" y="192871"/>
                  </a:cubicBezTo>
                  <a:cubicBezTo>
                    <a:pt x="43967" y="192871"/>
                    <a:pt x="48508" y="193228"/>
                    <a:pt x="52871" y="193922"/>
                  </a:cubicBezTo>
                  <a:cubicBezTo>
                    <a:pt x="58642" y="186030"/>
                    <a:pt x="61339" y="176471"/>
                    <a:pt x="62073" y="167210"/>
                  </a:cubicBezTo>
                  <a:cubicBezTo>
                    <a:pt x="63124" y="153784"/>
                    <a:pt x="60724" y="140318"/>
                    <a:pt x="61260" y="126873"/>
                  </a:cubicBezTo>
                  <a:cubicBezTo>
                    <a:pt x="61855" y="111266"/>
                    <a:pt x="66396" y="95936"/>
                    <a:pt x="68439" y="80428"/>
                  </a:cubicBezTo>
                  <a:cubicBezTo>
                    <a:pt x="70323" y="65931"/>
                    <a:pt x="70045" y="51316"/>
                    <a:pt x="71453" y="36799"/>
                  </a:cubicBezTo>
                  <a:cubicBezTo>
                    <a:pt x="72445" y="26685"/>
                    <a:pt x="74309" y="16472"/>
                    <a:pt x="78235" y="6854"/>
                  </a:cubicBezTo>
                  <a:cubicBezTo>
                    <a:pt x="63162" y="2812"/>
                    <a:pt x="45498" y="1"/>
                    <a:pt x="3128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5"/>
            <p:cNvSpPr/>
            <p:nvPr/>
          </p:nvSpPr>
          <p:spPr>
            <a:xfrm>
              <a:off x="372975" y="-1300400"/>
              <a:ext cx="2529000" cy="3317300"/>
            </a:xfrm>
            <a:custGeom>
              <a:rect b="b" l="l" r="r" t="t"/>
              <a:pathLst>
                <a:path extrusionOk="0" h="132692" w="101160">
                  <a:moveTo>
                    <a:pt x="31988" y="1"/>
                  </a:moveTo>
                  <a:cubicBezTo>
                    <a:pt x="27328" y="5236"/>
                    <a:pt x="21735" y="10115"/>
                    <a:pt x="14537" y="14081"/>
                  </a:cubicBezTo>
                  <a:cubicBezTo>
                    <a:pt x="9559" y="16818"/>
                    <a:pt x="4660" y="19396"/>
                    <a:pt x="0" y="21736"/>
                  </a:cubicBezTo>
                  <a:cubicBezTo>
                    <a:pt x="2360" y="31929"/>
                    <a:pt x="8766" y="41567"/>
                    <a:pt x="18324" y="48528"/>
                  </a:cubicBezTo>
                  <a:cubicBezTo>
                    <a:pt x="26534" y="54537"/>
                    <a:pt x="36986" y="58800"/>
                    <a:pt x="42895" y="6637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1"/>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5"/>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5"/>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5"/>
            <p:cNvSpPr/>
            <p:nvPr/>
          </p:nvSpPr>
          <p:spPr>
            <a:xfrm>
              <a:off x="3367000" y="1714450"/>
              <a:ext cx="239000" cy="231050"/>
            </a:xfrm>
            <a:custGeom>
              <a:rect b="b" l="l" r="r" t="t"/>
              <a:pathLst>
                <a:path extrusionOk="0" fill="none" h="9242" w="9560">
                  <a:moveTo>
                    <a:pt x="9559" y="9242"/>
                  </a:moveTo>
                  <a:cubicBezTo>
                    <a:pt x="5712" y="6604"/>
                    <a:pt x="2559" y="3471"/>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5"/>
            <p:cNvSpPr/>
            <p:nvPr/>
          </p:nvSpPr>
          <p:spPr>
            <a:xfrm>
              <a:off x="3082425" y="1784350"/>
              <a:ext cx="234525" cy="264275"/>
            </a:xfrm>
            <a:custGeom>
              <a:rect b="b" l="l" r="r" t="t"/>
              <a:pathLst>
                <a:path extrusionOk="0" fill="none" h="10571" w="9381">
                  <a:moveTo>
                    <a:pt x="9381" y="10571"/>
                  </a:moveTo>
                  <a:cubicBezTo>
                    <a:pt x="5176" y="7656"/>
                    <a:pt x="2142" y="404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5"/>
            <p:cNvSpPr/>
            <p:nvPr/>
          </p:nvSpPr>
          <p:spPr>
            <a:xfrm>
              <a:off x="1963925" y="-2898300"/>
              <a:ext cx="1402600" cy="4682675"/>
            </a:xfrm>
            <a:custGeom>
              <a:rect b="b" l="l" r="r" t="t"/>
              <a:pathLst>
                <a:path extrusionOk="0" h="187307" w="56104">
                  <a:moveTo>
                    <a:pt x="31652" y="0"/>
                  </a:moveTo>
                  <a:cubicBezTo>
                    <a:pt x="22172" y="7060"/>
                    <a:pt x="16957" y="15409"/>
                    <a:pt x="2083" y="23639"/>
                  </a:cubicBezTo>
                  <a:cubicBezTo>
                    <a:pt x="1369" y="24016"/>
                    <a:pt x="675" y="24452"/>
                    <a:pt x="1" y="24889"/>
                  </a:cubicBezTo>
                  <a:cubicBezTo>
                    <a:pt x="7795" y="38612"/>
                    <a:pt x="12515" y="53466"/>
                    <a:pt x="13764" y="68517"/>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85"/>
                    <a:pt x="56104" y="184511"/>
                  </a:cubicBezTo>
                  <a:cubicBezTo>
                    <a:pt x="50214" y="176578"/>
                    <a:pt x="47477" y="166940"/>
                    <a:pt x="46724" y="157600"/>
                  </a:cubicBezTo>
                  <a:cubicBezTo>
                    <a:pt x="45653" y="144154"/>
                    <a:pt x="48072" y="130688"/>
                    <a:pt x="47557" y="117243"/>
                  </a:cubicBezTo>
                  <a:cubicBezTo>
                    <a:pt x="46962" y="101636"/>
                    <a:pt x="42400" y="86306"/>
                    <a:pt x="40378" y="70798"/>
                  </a:cubicBezTo>
                  <a:cubicBezTo>
                    <a:pt x="38494" y="56301"/>
                    <a:pt x="38771" y="41686"/>
                    <a:pt x="37363" y="27169"/>
                  </a:cubicBezTo>
                  <a:cubicBezTo>
                    <a:pt x="36451" y="18027"/>
                    <a:pt x="34845" y="8786"/>
                    <a:pt x="31652"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5"/>
            <p:cNvSpPr/>
            <p:nvPr/>
          </p:nvSpPr>
          <p:spPr>
            <a:xfrm>
              <a:off x="1172675" y="-2276100"/>
              <a:ext cx="1909775" cy="4128400"/>
            </a:xfrm>
            <a:custGeom>
              <a:rect b="b" l="l" r="r" t="t"/>
              <a:pathLst>
                <a:path extrusionOk="0" h="165136" w="76391">
                  <a:moveTo>
                    <a:pt x="31651" y="1"/>
                  </a:moveTo>
                  <a:cubicBezTo>
                    <a:pt x="18443" y="8548"/>
                    <a:pt x="12474" y="25067"/>
                    <a:pt x="0" y="39029"/>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49"/>
                    <a:pt x="65087" y="14427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48"/>
                    <a:pt x="73178" y="112999"/>
                    <a:pt x="66971" y="101576"/>
                  </a:cubicBezTo>
                  <a:cubicBezTo>
                    <a:pt x="62925" y="94080"/>
                    <a:pt x="55806" y="87913"/>
                    <a:pt x="51641" y="80476"/>
                  </a:cubicBezTo>
                  <a:cubicBezTo>
                    <a:pt x="45275" y="69113"/>
                    <a:pt x="46445" y="56084"/>
                    <a:pt x="45414" y="43629"/>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5"/>
            <p:cNvSpPr/>
            <p:nvPr/>
          </p:nvSpPr>
          <p:spPr>
            <a:xfrm>
              <a:off x="2901950" y="1852275"/>
              <a:ext cx="213225" cy="266750"/>
            </a:xfrm>
            <a:custGeom>
              <a:rect b="b" l="l" r="r" t="t"/>
              <a:pathLst>
                <a:path extrusionOk="0" fill="none" h="10670" w="8529">
                  <a:moveTo>
                    <a:pt x="8528" y="10670"/>
                  </a:moveTo>
                  <a:cubicBezTo>
                    <a:pt x="4562" y="7715"/>
                    <a:pt x="1865" y="4046"/>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5"/>
            <p:cNvSpPr/>
            <p:nvPr/>
          </p:nvSpPr>
          <p:spPr>
            <a:xfrm>
              <a:off x="2602000" y="2016875"/>
              <a:ext cx="194375" cy="195850"/>
            </a:xfrm>
            <a:custGeom>
              <a:rect b="b" l="l" r="r" t="t"/>
              <a:pathLst>
                <a:path extrusionOk="0" fill="none" h="7834" w="7775">
                  <a:moveTo>
                    <a:pt x="7775" y="7834"/>
                  </a:moveTo>
                  <a:cubicBezTo>
                    <a:pt x="4126" y="6049"/>
                    <a:pt x="1706" y="3193"/>
                    <a:pt x="1"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5"/>
            <p:cNvSpPr/>
            <p:nvPr/>
          </p:nvSpPr>
          <p:spPr>
            <a:xfrm>
              <a:off x="42775" y="-757025"/>
              <a:ext cx="2559250" cy="2913750"/>
            </a:xfrm>
            <a:custGeom>
              <a:rect b="b" l="l" r="r" t="t"/>
              <a:pathLst>
                <a:path extrusionOk="0" h="116550" w="102370">
                  <a:moveTo>
                    <a:pt x="13208" y="1"/>
                  </a:moveTo>
                  <a:cubicBezTo>
                    <a:pt x="8548" y="2380"/>
                    <a:pt x="4086" y="4562"/>
                    <a:pt x="0" y="6505"/>
                  </a:cubicBezTo>
                  <a:lnTo>
                    <a:pt x="0" y="57035"/>
                  </a:lnTo>
                  <a:cubicBezTo>
                    <a:pt x="2816" y="58562"/>
                    <a:pt x="5831" y="59832"/>
                    <a:pt x="9004" y="60823"/>
                  </a:cubicBezTo>
                  <a:cubicBezTo>
                    <a:pt x="17115" y="63362"/>
                    <a:pt x="26396" y="64075"/>
                    <a:pt x="32980" y="68617"/>
                  </a:cubicBezTo>
                  <a:cubicBezTo>
                    <a:pt x="43669" y="75994"/>
                    <a:pt x="42876" y="90233"/>
                    <a:pt x="52851" y="98225"/>
                  </a:cubicBezTo>
                  <a:cubicBezTo>
                    <a:pt x="57571" y="101973"/>
                    <a:pt x="64076" y="103817"/>
                    <a:pt x="70422" y="105325"/>
                  </a:cubicBezTo>
                  <a:cubicBezTo>
                    <a:pt x="76748" y="106852"/>
                    <a:pt x="83332" y="108160"/>
                    <a:pt x="88805" y="111175"/>
                  </a:cubicBezTo>
                  <a:cubicBezTo>
                    <a:pt x="91344" y="112563"/>
                    <a:pt x="93604" y="114427"/>
                    <a:pt x="95191" y="116549"/>
                  </a:cubicBezTo>
                  <a:cubicBezTo>
                    <a:pt x="97412" y="114546"/>
                    <a:pt x="99812" y="112662"/>
                    <a:pt x="102370" y="110957"/>
                  </a:cubicBezTo>
                  <a:cubicBezTo>
                    <a:pt x="101180" y="108716"/>
                    <a:pt x="100307" y="106336"/>
                    <a:pt x="99633" y="103996"/>
                  </a:cubicBezTo>
                  <a:cubicBezTo>
                    <a:pt x="97967" y="98324"/>
                    <a:pt x="96678" y="92236"/>
                    <a:pt x="91958" y="87794"/>
                  </a:cubicBezTo>
                  <a:cubicBezTo>
                    <a:pt x="86763" y="82935"/>
                    <a:pt x="78394" y="81011"/>
                    <a:pt x="72682" y="76510"/>
                  </a:cubicBezTo>
                  <a:cubicBezTo>
                    <a:pt x="62410" y="68359"/>
                    <a:pt x="63778" y="54477"/>
                    <a:pt x="56103" y="44641"/>
                  </a:cubicBezTo>
                  <a:cubicBezTo>
                    <a:pt x="50194" y="37065"/>
                    <a:pt x="39742" y="32802"/>
                    <a:pt x="31532" y="26793"/>
                  </a:cubicBezTo>
                  <a:cubicBezTo>
                    <a:pt x="21993" y="19832"/>
                    <a:pt x="15568" y="1021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5"/>
            <p:cNvSpPr/>
            <p:nvPr/>
          </p:nvSpPr>
          <p:spPr>
            <a:xfrm>
              <a:off x="2422525" y="2156700"/>
              <a:ext cx="70450" cy="202300"/>
            </a:xfrm>
            <a:custGeom>
              <a:rect b="b" l="l" r="r" t="t"/>
              <a:pathLst>
                <a:path extrusionOk="0" fill="none" h="8092" w="2818">
                  <a:moveTo>
                    <a:pt x="2301" y="8091"/>
                  </a:moveTo>
                  <a:cubicBezTo>
                    <a:pt x="2817" y="5275"/>
                    <a:pt x="1865" y="2459"/>
                    <a:pt x="1"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5"/>
            <p:cNvSpPr/>
            <p:nvPr/>
          </p:nvSpPr>
          <p:spPr>
            <a:xfrm>
              <a:off x="3833050" y="1708500"/>
              <a:ext cx="243950" cy="237000"/>
            </a:xfrm>
            <a:custGeom>
              <a:rect b="b" l="l" r="r" t="t"/>
              <a:pathLst>
                <a:path extrusionOk="0" h="9480" w="9758">
                  <a:moveTo>
                    <a:pt x="9757" y="1"/>
                  </a:moveTo>
                  <a:lnTo>
                    <a:pt x="0" y="9480"/>
                  </a:lnTo>
                  <a:cubicBezTo>
                    <a:pt x="3947" y="6783"/>
                    <a:pt x="7159" y="3570"/>
                    <a:pt x="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5"/>
            <p:cNvSpPr/>
            <p:nvPr/>
          </p:nvSpPr>
          <p:spPr>
            <a:xfrm>
              <a:off x="4122575" y="1773950"/>
              <a:ext cx="240000" cy="274675"/>
            </a:xfrm>
            <a:custGeom>
              <a:rect b="b" l="l" r="r" t="t"/>
              <a:pathLst>
                <a:path extrusionOk="0" h="10987" w="9600">
                  <a:moveTo>
                    <a:pt x="9599" y="0"/>
                  </a:moveTo>
                  <a:lnTo>
                    <a:pt x="1" y="10987"/>
                  </a:lnTo>
                  <a:cubicBezTo>
                    <a:pt x="4344" y="7992"/>
                    <a:pt x="7437" y="4205"/>
                    <a:pt x="959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5"/>
            <p:cNvSpPr/>
            <p:nvPr/>
          </p:nvSpPr>
          <p:spPr>
            <a:xfrm>
              <a:off x="4323875" y="1838400"/>
              <a:ext cx="219650" cy="280625"/>
            </a:xfrm>
            <a:custGeom>
              <a:rect b="b" l="l" r="r" t="t"/>
              <a:pathLst>
                <a:path extrusionOk="0" h="11225" w="8786">
                  <a:moveTo>
                    <a:pt x="8785" y="0"/>
                  </a:moveTo>
                  <a:lnTo>
                    <a:pt x="0" y="11225"/>
                  </a:lnTo>
                  <a:cubicBezTo>
                    <a:pt x="4145" y="8131"/>
                    <a:pt x="6921" y="4264"/>
                    <a:pt x="8785"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5"/>
            <p:cNvSpPr/>
            <p:nvPr/>
          </p:nvSpPr>
          <p:spPr>
            <a:xfrm>
              <a:off x="4643150" y="1997550"/>
              <a:ext cx="203800" cy="215175"/>
            </a:xfrm>
            <a:custGeom>
              <a:rect b="b" l="l" r="r" t="t"/>
              <a:pathLst>
                <a:path extrusionOk="0" h="8607" w="8152">
                  <a:moveTo>
                    <a:pt x="8151" y="0"/>
                  </a:moveTo>
                  <a:lnTo>
                    <a:pt x="1" y="8607"/>
                  </a:lnTo>
                  <a:cubicBezTo>
                    <a:pt x="3907" y="6663"/>
                    <a:pt x="6426" y="3510"/>
                    <a:pt x="815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5"/>
            <p:cNvSpPr/>
            <p:nvPr/>
          </p:nvSpPr>
          <p:spPr>
            <a:xfrm>
              <a:off x="4846925" y="-1015325"/>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7"/>
                    <a:pt x="84878" y="73694"/>
                    <a:pt x="92970" y="71155"/>
                  </a:cubicBezTo>
                  <a:cubicBezTo>
                    <a:pt x="98364" y="69489"/>
                    <a:pt x="103242" y="66971"/>
                    <a:pt x="107605" y="6387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5"/>
            <p:cNvSpPr/>
            <p:nvPr/>
          </p:nvSpPr>
          <p:spPr>
            <a:xfrm>
              <a:off x="4944100" y="2136850"/>
              <a:ext cx="88275" cy="222150"/>
            </a:xfrm>
            <a:custGeom>
              <a:rect b="b" l="l" r="r" t="t"/>
              <a:pathLst>
                <a:path extrusionOk="0" h="8886" w="3531">
                  <a:moveTo>
                    <a:pt x="3530" y="1"/>
                  </a:moveTo>
                  <a:lnTo>
                    <a:pt x="3530" y="1"/>
                  </a:lnTo>
                  <a:cubicBezTo>
                    <a:pt x="1269" y="2638"/>
                    <a:pt x="0" y="5752"/>
                    <a:pt x="595" y="8885"/>
                  </a:cubicBezTo>
                  <a:lnTo>
                    <a:pt x="3530"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5"/>
            <p:cNvSpPr/>
            <p:nvPr/>
          </p:nvSpPr>
          <p:spPr>
            <a:xfrm>
              <a:off x="1974850" y="1687675"/>
              <a:ext cx="3528500" cy="2845325"/>
            </a:xfrm>
            <a:custGeom>
              <a:rect b="b" l="l" r="r" t="t"/>
              <a:pathLst>
                <a:path extrusionOk="0" h="113813" w="141140">
                  <a:moveTo>
                    <a:pt x="70560" y="1"/>
                  </a:moveTo>
                  <a:cubicBezTo>
                    <a:pt x="65563" y="1"/>
                    <a:pt x="60565" y="417"/>
                    <a:pt x="55707" y="1250"/>
                  </a:cubicBezTo>
                  <a:lnTo>
                    <a:pt x="55687" y="1270"/>
                  </a:lnTo>
                  <a:cubicBezTo>
                    <a:pt x="51939" y="1904"/>
                    <a:pt x="48131" y="2837"/>
                    <a:pt x="44363" y="4046"/>
                  </a:cubicBezTo>
                  <a:cubicBezTo>
                    <a:pt x="42043" y="4800"/>
                    <a:pt x="39623" y="5692"/>
                    <a:pt x="37164" y="6743"/>
                  </a:cubicBezTo>
                  <a:cubicBezTo>
                    <a:pt x="32920" y="8588"/>
                    <a:pt x="28895" y="10809"/>
                    <a:pt x="25206" y="13327"/>
                  </a:cubicBezTo>
                  <a:cubicBezTo>
                    <a:pt x="22667" y="15013"/>
                    <a:pt x="20268" y="16897"/>
                    <a:pt x="18047" y="18920"/>
                  </a:cubicBezTo>
                  <a:cubicBezTo>
                    <a:pt x="6406" y="29371"/>
                    <a:pt x="0" y="42856"/>
                    <a:pt x="0" y="56897"/>
                  </a:cubicBezTo>
                  <a:cubicBezTo>
                    <a:pt x="0" y="72087"/>
                    <a:pt x="7338" y="86386"/>
                    <a:pt x="20645" y="97134"/>
                  </a:cubicBezTo>
                  <a:cubicBezTo>
                    <a:pt x="33971" y="107883"/>
                    <a:pt x="51701" y="113812"/>
                    <a:pt x="70560" y="113812"/>
                  </a:cubicBezTo>
                  <a:cubicBezTo>
                    <a:pt x="89420" y="113812"/>
                    <a:pt x="107149" y="107883"/>
                    <a:pt x="120476" y="97134"/>
                  </a:cubicBezTo>
                  <a:cubicBezTo>
                    <a:pt x="133802" y="86386"/>
                    <a:pt x="141140" y="72087"/>
                    <a:pt x="141140" y="56897"/>
                  </a:cubicBezTo>
                  <a:cubicBezTo>
                    <a:pt x="141140" y="42440"/>
                    <a:pt x="134397" y="28657"/>
                    <a:pt x="122181" y="18107"/>
                  </a:cubicBezTo>
                  <a:cubicBezTo>
                    <a:pt x="119960" y="16163"/>
                    <a:pt x="117461" y="14279"/>
                    <a:pt x="114764" y="12554"/>
                  </a:cubicBezTo>
                  <a:cubicBezTo>
                    <a:pt x="110996" y="10095"/>
                    <a:pt x="106931" y="7953"/>
                    <a:pt x="102667" y="6208"/>
                  </a:cubicBezTo>
                  <a:cubicBezTo>
                    <a:pt x="100347" y="5256"/>
                    <a:pt x="97908" y="4383"/>
                    <a:pt x="95449" y="3630"/>
                  </a:cubicBezTo>
                  <a:cubicBezTo>
                    <a:pt x="91720" y="2499"/>
                    <a:pt x="87893" y="1627"/>
                    <a:pt x="84046" y="1032"/>
                  </a:cubicBezTo>
                  <a:cubicBezTo>
                    <a:pt x="79623" y="338"/>
                    <a:pt x="75082" y="1"/>
                    <a:pt x="70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5"/>
            <p:cNvSpPr/>
            <p:nvPr/>
          </p:nvSpPr>
          <p:spPr>
            <a:xfrm>
              <a:off x="1969875" y="1682725"/>
              <a:ext cx="3538450" cy="2855225"/>
            </a:xfrm>
            <a:custGeom>
              <a:rect b="b" l="l" r="r" t="t"/>
              <a:pathLst>
                <a:path extrusionOk="0" h="114209" w="141538">
                  <a:moveTo>
                    <a:pt x="70759" y="377"/>
                  </a:moveTo>
                  <a:cubicBezTo>
                    <a:pt x="75261" y="377"/>
                    <a:pt x="79802" y="734"/>
                    <a:pt x="84225" y="1428"/>
                  </a:cubicBezTo>
                  <a:cubicBezTo>
                    <a:pt x="88052" y="2003"/>
                    <a:pt x="91880" y="2876"/>
                    <a:pt x="95588" y="4006"/>
                  </a:cubicBezTo>
                  <a:cubicBezTo>
                    <a:pt x="98047" y="4760"/>
                    <a:pt x="100486" y="5632"/>
                    <a:pt x="102807" y="6584"/>
                  </a:cubicBezTo>
                  <a:cubicBezTo>
                    <a:pt x="107051" y="8329"/>
                    <a:pt x="111116" y="10451"/>
                    <a:pt x="114864" y="12910"/>
                  </a:cubicBezTo>
                  <a:cubicBezTo>
                    <a:pt x="117561" y="14636"/>
                    <a:pt x="120040" y="16500"/>
                    <a:pt x="122241" y="18463"/>
                  </a:cubicBezTo>
                  <a:cubicBezTo>
                    <a:pt x="134438" y="28974"/>
                    <a:pt x="141141" y="42697"/>
                    <a:pt x="141141" y="57095"/>
                  </a:cubicBezTo>
                  <a:cubicBezTo>
                    <a:pt x="141141" y="64749"/>
                    <a:pt x="139296" y="72166"/>
                    <a:pt x="135628" y="79147"/>
                  </a:cubicBezTo>
                  <a:cubicBezTo>
                    <a:pt x="132078" y="85909"/>
                    <a:pt x="127021" y="91958"/>
                    <a:pt x="120556" y="97174"/>
                  </a:cubicBezTo>
                  <a:cubicBezTo>
                    <a:pt x="114091" y="102389"/>
                    <a:pt x="106575" y="106494"/>
                    <a:pt x="98186" y="109350"/>
                  </a:cubicBezTo>
                  <a:cubicBezTo>
                    <a:pt x="89500" y="112325"/>
                    <a:pt x="80278" y="113812"/>
                    <a:pt x="70759" y="113812"/>
                  </a:cubicBezTo>
                  <a:cubicBezTo>
                    <a:pt x="61260" y="113812"/>
                    <a:pt x="52019" y="112325"/>
                    <a:pt x="43332" y="109350"/>
                  </a:cubicBezTo>
                  <a:cubicBezTo>
                    <a:pt x="34964" y="106494"/>
                    <a:pt x="27428" y="102389"/>
                    <a:pt x="20963" y="97174"/>
                  </a:cubicBezTo>
                  <a:cubicBezTo>
                    <a:pt x="14517" y="91958"/>
                    <a:pt x="9441" y="85909"/>
                    <a:pt x="5891" y="79147"/>
                  </a:cubicBezTo>
                  <a:cubicBezTo>
                    <a:pt x="2242" y="72166"/>
                    <a:pt x="378" y="64749"/>
                    <a:pt x="378" y="57095"/>
                  </a:cubicBezTo>
                  <a:cubicBezTo>
                    <a:pt x="378" y="43113"/>
                    <a:pt x="6763" y="29668"/>
                    <a:pt x="18365" y="19256"/>
                  </a:cubicBezTo>
                  <a:cubicBezTo>
                    <a:pt x="20566" y="17234"/>
                    <a:pt x="22966" y="15370"/>
                    <a:pt x="25504" y="13684"/>
                  </a:cubicBezTo>
                  <a:cubicBezTo>
                    <a:pt x="29173" y="11165"/>
                    <a:pt x="33199" y="8964"/>
                    <a:pt x="37423" y="7120"/>
                  </a:cubicBezTo>
                  <a:cubicBezTo>
                    <a:pt x="39882" y="6069"/>
                    <a:pt x="42301" y="5156"/>
                    <a:pt x="44621" y="4423"/>
                  </a:cubicBezTo>
                  <a:cubicBezTo>
                    <a:pt x="48350" y="3213"/>
                    <a:pt x="52157" y="2281"/>
                    <a:pt x="55886" y="1646"/>
                  </a:cubicBezTo>
                  <a:lnTo>
                    <a:pt x="55945" y="1646"/>
                  </a:lnTo>
                  <a:cubicBezTo>
                    <a:pt x="60784" y="813"/>
                    <a:pt x="65782" y="377"/>
                    <a:pt x="70759" y="377"/>
                  </a:cubicBezTo>
                  <a:close/>
                  <a:moveTo>
                    <a:pt x="70759" y="0"/>
                  </a:moveTo>
                  <a:cubicBezTo>
                    <a:pt x="65663" y="0"/>
                    <a:pt x="60685" y="437"/>
                    <a:pt x="55886" y="1270"/>
                  </a:cubicBezTo>
                  <a:lnTo>
                    <a:pt x="55866" y="1270"/>
                  </a:lnTo>
                  <a:cubicBezTo>
                    <a:pt x="51939" y="1944"/>
                    <a:pt x="48151" y="2896"/>
                    <a:pt x="44502" y="4066"/>
                  </a:cubicBezTo>
                  <a:cubicBezTo>
                    <a:pt x="42024" y="4859"/>
                    <a:pt x="39604" y="5771"/>
                    <a:pt x="37284" y="6783"/>
                  </a:cubicBezTo>
                  <a:cubicBezTo>
                    <a:pt x="33000" y="8627"/>
                    <a:pt x="28975" y="10848"/>
                    <a:pt x="25286" y="13367"/>
                  </a:cubicBezTo>
                  <a:cubicBezTo>
                    <a:pt x="22728" y="15072"/>
                    <a:pt x="20328" y="16956"/>
                    <a:pt x="18107" y="18959"/>
                  </a:cubicBezTo>
                  <a:cubicBezTo>
                    <a:pt x="6863" y="29073"/>
                    <a:pt x="1" y="42419"/>
                    <a:pt x="1" y="57095"/>
                  </a:cubicBezTo>
                  <a:cubicBezTo>
                    <a:pt x="1" y="88646"/>
                    <a:pt x="31691" y="114209"/>
                    <a:pt x="70759" y="114209"/>
                  </a:cubicBezTo>
                  <a:cubicBezTo>
                    <a:pt x="109847" y="114209"/>
                    <a:pt x="141537" y="88646"/>
                    <a:pt x="141537" y="57095"/>
                  </a:cubicBezTo>
                  <a:cubicBezTo>
                    <a:pt x="141537" y="42043"/>
                    <a:pt x="134319" y="28359"/>
                    <a:pt x="122499" y="18166"/>
                  </a:cubicBezTo>
                  <a:cubicBezTo>
                    <a:pt x="120219" y="16143"/>
                    <a:pt x="117720" y="14299"/>
                    <a:pt x="115082" y="12573"/>
                  </a:cubicBezTo>
                  <a:cubicBezTo>
                    <a:pt x="111334" y="10154"/>
                    <a:pt x="107289" y="8012"/>
                    <a:pt x="102945" y="6227"/>
                  </a:cubicBezTo>
                  <a:cubicBezTo>
                    <a:pt x="100605" y="5256"/>
                    <a:pt x="98186" y="4403"/>
                    <a:pt x="95707" y="3649"/>
                  </a:cubicBezTo>
                  <a:cubicBezTo>
                    <a:pt x="92018" y="2519"/>
                    <a:pt x="88231" y="1646"/>
                    <a:pt x="84284" y="1032"/>
                  </a:cubicBezTo>
                  <a:cubicBezTo>
                    <a:pt x="79921" y="357"/>
                    <a:pt x="75380" y="0"/>
                    <a:pt x="7075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5"/>
            <p:cNvSpPr/>
            <p:nvPr/>
          </p:nvSpPr>
          <p:spPr>
            <a:xfrm>
              <a:off x="1970375" y="1682725"/>
              <a:ext cx="3537950" cy="2855225"/>
            </a:xfrm>
            <a:custGeom>
              <a:rect b="b" l="l" r="r" t="t"/>
              <a:pathLst>
                <a:path extrusionOk="0" h="114209" w="141518">
                  <a:moveTo>
                    <a:pt x="70759" y="0"/>
                  </a:moveTo>
                  <a:cubicBezTo>
                    <a:pt x="31671" y="0"/>
                    <a:pt x="1" y="25563"/>
                    <a:pt x="1" y="57095"/>
                  </a:cubicBezTo>
                  <a:cubicBezTo>
                    <a:pt x="1" y="88646"/>
                    <a:pt x="31671" y="114209"/>
                    <a:pt x="70759" y="114209"/>
                  </a:cubicBezTo>
                  <a:cubicBezTo>
                    <a:pt x="109827" y="114209"/>
                    <a:pt x="141517" y="88646"/>
                    <a:pt x="141517" y="57095"/>
                  </a:cubicBezTo>
                  <a:cubicBezTo>
                    <a:pt x="141517" y="25563"/>
                    <a:pt x="109827" y="0"/>
                    <a:pt x="7075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5"/>
            <p:cNvSpPr/>
            <p:nvPr/>
          </p:nvSpPr>
          <p:spPr>
            <a:xfrm>
              <a:off x="2230175" y="1892425"/>
              <a:ext cx="3018350" cy="2435800"/>
            </a:xfrm>
            <a:custGeom>
              <a:rect b="b" l="l" r="r" t="t"/>
              <a:pathLst>
                <a:path extrusionOk="0" h="97432" w="120734">
                  <a:moveTo>
                    <a:pt x="60367" y="1"/>
                  </a:moveTo>
                  <a:cubicBezTo>
                    <a:pt x="27031" y="1"/>
                    <a:pt x="0" y="21815"/>
                    <a:pt x="0" y="48707"/>
                  </a:cubicBezTo>
                  <a:cubicBezTo>
                    <a:pt x="0" y="75618"/>
                    <a:pt x="27031" y="97432"/>
                    <a:pt x="60367" y="97432"/>
                  </a:cubicBezTo>
                  <a:cubicBezTo>
                    <a:pt x="93704" y="97432"/>
                    <a:pt x="120734" y="75618"/>
                    <a:pt x="120734" y="48707"/>
                  </a:cubicBezTo>
                  <a:cubicBezTo>
                    <a:pt x="120734" y="21815"/>
                    <a:pt x="93704" y="1"/>
                    <a:pt x="6036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5"/>
            <p:cNvSpPr/>
            <p:nvPr/>
          </p:nvSpPr>
          <p:spPr>
            <a:xfrm>
              <a:off x="-279000" y="1810575"/>
              <a:ext cx="8247400" cy="3426925"/>
            </a:xfrm>
            <a:custGeom>
              <a:rect b="b" l="l" r="r" t="t"/>
              <a:pathLst>
                <a:path extrusionOk="0" h="137077" w="329896">
                  <a:moveTo>
                    <a:pt x="16283" y="0"/>
                  </a:moveTo>
                  <a:cubicBezTo>
                    <a:pt x="5977" y="0"/>
                    <a:pt x="1" y="5099"/>
                    <a:pt x="1" y="5099"/>
                  </a:cubicBezTo>
                  <a:lnTo>
                    <a:pt x="1" y="137076"/>
                  </a:lnTo>
                  <a:lnTo>
                    <a:pt x="329896" y="137076"/>
                  </a:lnTo>
                  <a:lnTo>
                    <a:pt x="329896" y="7737"/>
                  </a:lnTo>
                  <a:cubicBezTo>
                    <a:pt x="329896" y="7737"/>
                    <a:pt x="318651" y="181"/>
                    <a:pt x="305840" y="181"/>
                  </a:cubicBezTo>
                  <a:cubicBezTo>
                    <a:pt x="275835" y="181"/>
                    <a:pt x="263659" y="21361"/>
                    <a:pt x="263659" y="21361"/>
                  </a:cubicBezTo>
                  <a:cubicBezTo>
                    <a:pt x="263659" y="21361"/>
                    <a:pt x="259766" y="20464"/>
                    <a:pt x="254041" y="20464"/>
                  </a:cubicBezTo>
                  <a:cubicBezTo>
                    <a:pt x="245861" y="20464"/>
                    <a:pt x="233942" y="22296"/>
                    <a:pt x="224294" y="31197"/>
                  </a:cubicBezTo>
                  <a:cubicBezTo>
                    <a:pt x="207893" y="46309"/>
                    <a:pt x="209757" y="57295"/>
                    <a:pt x="209757" y="57295"/>
                  </a:cubicBezTo>
                  <a:cubicBezTo>
                    <a:pt x="209757" y="57295"/>
                    <a:pt x="209628" y="57292"/>
                    <a:pt x="209384" y="57292"/>
                  </a:cubicBezTo>
                  <a:cubicBezTo>
                    <a:pt x="204961" y="57292"/>
                    <a:pt x="162757" y="58325"/>
                    <a:pt x="162757" y="97751"/>
                  </a:cubicBezTo>
                  <a:cubicBezTo>
                    <a:pt x="162757" y="58325"/>
                    <a:pt x="120535" y="57292"/>
                    <a:pt x="116110" y="57292"/>
                  </a:cubicBezTo>
                  <a:cubicBezTo>
                    <a:pt x="115866" y="57292"/>
                    <a:pt x="115737" y="57295"/>
                    <a:pt x="115737" y="57295"/>
                  </a:cubicBezTo>
                  <a:cubicBezTo>
                    <a:pt x="115737" y="57295"/>
                    <a:pt x="117621" y="46309"/>
                    <a:pt x="101220" y="31197"/>
                  </a:cubicBezTo>
                  <a:cubicBezTo>
                    <a:pt x="91572" y="22296"/>
                    <a:pt x="79652" y="20464"/>
                    <a:pt x="71472" y="20464"/>
                  </a:cubicBezTo>
                  <a:cubicBezTo>
                    <a:pt x="65748" y="20464"/>
                    <a:pt x="61855" y="21361"/>
                    <a:pt x="61855" y="21361"/>
                  </a:cubicBezTo>
                  <a:cubicBezTo>
                    <a:pt x="61855" y="21361"/>
                    <a:pt x="49421" y="3334"/>
                    <a:pt x="19674" y="181"/>
                  </a:cubicBezTo>
                  <a:cubicBezTo>
                    <a:pt x="18497" y="57"/>
                    <a:pt x="17366" y="0"/>
                    <a:pt x="1628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5"/>
            <p:cNvSpPr/>
            <p:nvPr/>
          </p:nvSpPr>
          <p:spPr>
            <a:xfrm>
              <a:off x="-138675" y="1924175"/>
              <a:ext cx="7966775" cy="3199800"/>
            </a:xfrm>
            <a:custGeom>
              <a:rect b="b" l="l" r="r" t="t"/>
              <a:pathLst>
                <a:path extrusionOk="0" h="127992" w="318671">
                  <a:moveTo>
                    <a:pt x="10669" y="0"/>
                  </a:moveTo>
                  <a:cubicBezTo>
                    <a:pt x="5612" y="0"/>
                    <a:pt x="1944" y="1587"/>
                    <a:pt x="0" y="2677"/>
                  </a:cubicBezTo>
                  <a:lnTo>
                    <a:pt x="0" y="127991"/>
                  </a:lnTo>
                  <a:lnTo>
                    <a:pt x="318670" y="127991"/>
                  </a:lnTo>
                  <a:lnTo>
                    <a:pt x="318670" y="5493"/>
                  </a:lnTo>
                  <a:cubicBezTo>
                    <a:pt x="315239" y="3629"/>
                    <a:pt x="307882" y="179"/>
                    <a:pt x="300227" y="179"/>
                  </a:cubicBezTo>
                  <a:cubicBezTo>
                    <a:pt x="274327" y="179"/>
                    <a:pt x="263579" y="17987"/>
                    <a:pt x="263142" y="18721"/>
                  </a:cubicBezTo>
                  <a:lnTo>
                    <a:pt x="261120" y="22191"/>
                  </a:lnTo>
                  <a:lnTo>
                    <a:pt x="256519" y="21180"/>
                  </a:lnTo>
                  <a:cubicBezTo>
                    <a:pt x="256479" y="21160"/>
                    <a:pt x="253187" y="20466"/>
                    <a:pt x="248428" y="20466"/>
                  </a:cubicBezTo>
                  <a:cubicBezTo>
                    <a:pt x="241328" y="20466"/>
                    <a:pt x="231135" y="22053"/>
                    <a:pt x="222905" y="29648"/>
                  </a:cubicBezTo>
                  <a:cubicBezTo>
                    <a:pt x="208705" y="42717"/>
                    <a:pt x="209717" y="52097"/>
                    <a:pt x="209717" y="52117"/>
                  </a:cubicBezTo>
                  <a:lnTo>
                    <a:pt x="210589" y="57392"/>
                  </a:lnTo>
                  <a:lnTo>
                    <a:pt x="203787" y="57273"/>
                  </a:lnTo>
                  <a:cubicBezTo>
                    <a:pt x="196926" y="57273"/>
                    <a:pt x="162756" y="58998"/>
                    <a:pt x="162756" y="93207"/>
                  </a:cubicBezTo>
                  <a:cubicBezTo>
                    <a:pt x="162756" y="93207"/>
                    <a:pt x="163153" y="99553"/>
                    <a:pt x="157144" y="99553"/>
                  </a:cubicBezTo>
                  <a:cubicBezTo>
                    <a:pt x="151115" y="99553"/>
                    <a:pt x="151512" y="93207"/>
                    <a:pt x="151512" y="93207"/>
                  </a:cubicBezTo>
                  <a:cubicBezTo>
                    <a:pt x="151512" y="78413"/>
                    <a:pt x="145166" y="67942"/>
                    <a:pt x="132652" y="62092"/>
                  </a:cubicBezTo>
                  <a:cubicBezTo>
                    <a:pt x="122578" y="57412"/>
                    <a:pt x="111710" y="57273"/>
                    <a:pt x="110481" y="57273"/>
                  </a:cubicBezTo>
                  <a:lnTo>
                    <a:pt x="110302" y="57273"/>
                  </a:lnTo>
                  <a:lnTo>
                    <a:pt x="103639" y="57511"/>
                  </a:lnTo>
                  <a:lnTo>
                    <a:pt x="104551" y="52196"/>
                  </a:lnTo>
                  <a:cubicBezTo>
                    <a:pt x="104571" y="52097"/>
                    <a:pt x="105582" y="42717"/>
                    <a:pt x="91363" y="29648"/>
                  </a:cubicBezTo>
                  <a:cubicBezTo>
                    <a:pt x="83133" y="22053"/>
                    <a:pt x="72960" y="20466"/>
                    <a:pt x="65860" y="20466"/>
                  </a:cubicBezTo>
                  <a:cubicBezTo>
                    <a:pt x="61101" y="20466"/>
                    <a:pt x="57789" y="21180"/>
                    <a:pt x="57769" y="21180"/>
                  </a:cubicBezTo>
                  <a:lnTo>
                    <a:pt x="53505" y="22172"/>
                  </a:lnTo>
                  <a:lnTo>
                    <a:pt x="51324" y="19018"/>
                  </a:lnTo>
                  <a:cubicBezTo>
                    <a:pt x="51225" y="18860"/>
                    <a:pt x="39960" y="2955"/>
                    <a:pt x="13327" y="139"/>
                  </a:cubicBezTo>
                  <a:cubicBezTo>
                    <a:pt x="12454" y="40"/>
                    <a:pt x="11542" y="0"/>
                    <a:pt x="1066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5"/>
            <p:cNvSpPr/>
            <p:nvPr/>
          </p:nvSpPr>
          <p:spPr>
            <a:xfrm>
              <a:off x="1418575" y="2924650"/>
              <a:ext cx="731800" cy="872100"/>
            </a:xfrm>
            <a:custGeom>
              <a:rect b="b" l="l" r="r" t="t"/>
              <a:pathLst>
                <a:path extrusionOk="0" h="34884" w="29272">
                  <a:moveTo>
                    <a:pt x="23025" y="1"/>
                  </a:moveTo>
                  <a:cubicBezTo>
                    <a:pt x="21280" y="2995"/>
                    <a:pt x="18424" y="5494"/>
                    <a:pt x="15489" y="7794"/>
                  </a:cubicBezTo>
                  <a:cubicBezTo>
                    <a:pt x="12217" y="10333"/>
                    <a:pt x="8726" y="12732"/>
                    <a:pt x="6029" y="15687"/>
                  </a:cubicBezTo>
                  <a:cubicBezTo>
                    <a:pt x="2043" y="20030"/>
                    <a:pt x="0" y="25682"/>
                    <a:pt x="1309" y="31017"/>
                  </a:cubicBezTo>
                  <a:cubicBezTo>
                    <a:pt x="1646" y="32345"/>
                    <a:pt x="2202" y="33654"/>
                    <a:pt x="2955" y="34884"/>
                  </a:cubicBezTo>
                  <a:cubicBezTo>
                    <a:pt x="3015" y="32266"/>
                    <a:pt x="3987" y="29073"/>
                    <a:pt x="7616" y="26713"/>
                  </a:cubicBezTo>
                  <a:cubicBezTo>
                    <a:pt x="11529" y="24137"/>
                    <a:pt x="14220" y="23543"/>
                    <a:pt x="15870" y="23543"/>
                  </a:cubicBezTo>
                  <a:cubicBezTo>
                    <a:pt x="17279" y="23543"/>
                    <a:pt x="17928" y="23977"/>
                    <a:pt x="17928" y="23977"/>
                  </a:cubicBezTo>
                  <a:cubicBezTo>
                    <a:pt x="17928" y="23977"/>
                    <a:pt x="18622" y="20566"/>
                    <a:pt x="22826" y="18939"/>
                  </a:cubicBezTo>
                  <a:cubicBezTo>
                    <a:pt x="25462" y="17912"/>
                    <a:pt x="27318" y="17719"/>
                    <a:pt x="28341" y="17719"/>
                  </a:cubicBezTo>
                  <a:cubicBezTo>
                    <a:pt x="28958" y="17719"/>
                    <a:pt x="29272" y="17789"/>
                    <a:pt x="29272" y="17789"/>
                  </a:cubicBezTo>
                  <a:cubicBezTo>
                    <a:pt x="27288" y="14676"/>
                    <a:pt x="28558" y="11443"/>
                    <a:pt x="26436" y="5910"/>
                  </a:cubicBezTo>
                  <a:cubicBezTo>
                    <a:pt x="25444" y="3332"/>
                    <a:pt x="24314" y="1547"/>
                    <a:pt x="2302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5"/>
            <p:cNvSpPr/>
            <p:nvPr/>
          </p:nvSpPr>
          <p:spPr>
            <a:xfrm>
              <a:off x="1071525" y="2539075"/>
              <a:ext cx="922675" cy="1462925"/>
            </a:xfrm>
            <a:custGeom>
              <a:rect b="b" l="l" r="r" t="t"/>
              <a:pathLst>
                <a:path extrusionOk="0" h="58517" w="36907">
                  <a:moveTo>
                    <a:pt x="10543" y="0"/>
                  </a:moveTo>
                  <a:cubicBezTo>
                    <a:pt x="6637" y="0"/>
                    <a:pt x="3069" y="688"/>
                    <a:pt x="933" y="2117"/>
                  </a:cubicBezTo>
                  <a:cubicBezTo>
                    <a:pt x="615" y="3565"/>
                    <a:pt x="357" y="5012"/>
                    <a:pt x="278" y="6460"/>
                  </a:cubicBezTo>
                  <a:cubicBezTo>
                    <a:pt x="1" y="10565"/>
                    <a:pt x="873" y="14809"/>
                    <a:pt x="3630" y="18260"/>
                  </a:cubicBezTo>
                  <a:cubicBezTo>
                    <a:pt x="5771" y="20917"/>
                    <a:pt x="9004" y="23079"/>
                    <a:pt x="10233" y="26113"/>
                  </a:cubicBezTo>
                  <a:cubicBezTo>
                    <a:pt x="11939" y="30337"/>
                    <a:pt x="9222" y="34759"/>
                    <a:pt x="7893" y="39082"/>
                  </a:cubicBezTo>
                  <a:cubicBezTo>
                    <a:pt x="6485" y="43644"/>
                    <a:pt x="6684" y="48562"/>
                    <a:pt x="8845" y="52925"/>
                  </a:cubicBezTo>
                  <a:cubicBezTo>
                    <a:pt x="9837" y="54947"/>
                    <a:pt x="11265" y="56871"/>
                    <a:pt x="13030" y="58517"/>
                  </a:cubicBezTo>
                  <a:cubicBezTo>
                    <a:pt x="15013" y="55879"/>
                    <a:pt x="17611" y="54947"/>
                    <a:pt x="17611" y="54947"/>
                  </a:cubicBezTo>
                  <a:cubicBezTo>
                    <a:pt x="17611" y="54947"/>
                    <a:pt x="16758" y="52925"/>
                    <a:pt x="16837" y="50307"/>
                  </a:cubicBezTo>
                  <a:cubicBezTo>
                    <a:pt x="16064" y="49077"/>
                    <a:pt x="15528" y="47768"/>
                    <a:pt x="15191" y="46440"/>
                  </a:cubicBezTo>
                  <a:cubicBezTo>
                    <a:pt x="13882" y="41125"/>
                    <a:pt x="15925" y="35453"/>
                    <a:pt x="19911" y="31110"/>
                  </a:cubicBezTo>
                  <a:cubicBezTo>
                    <a:pt x="22608" y="28155"/>
                    <a:pt x="26099" y="25756"/>
                    <a:pt x="29371" y="23217"/>
                  </a:cubicBezTo>
                  <a:cubicBezTo>
                    <a:pt x="32306" y="20917"/>
                    <a:pt x="35162" y="18418"/>
                    <a:pt x="36907" y="15443"/>
                  </a:cubicBezTo>
                  <a:cubicBezTo>
                    <a:pt x="34527" y="12588"/>
                    <a:pt x="31691" y="10624"/>
                    <a:pt x="28439" y="6202"/>
                  </a:cubicBezTo>
                  <a:cubicBezTo>
                    <a:pt x="25483" y="2168"/>
                    <a:pt x="17479" y="0"/>
                    <a:pt x="1054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5"/>
            <p:cNvSpPr/>
            <p:nvPr/>
          </p:nvSpPr>
          <p:spPr>
            <a:xfrm>
              <a:off x="-52925" y="2175725"/>
              <a:ext cx="1770975" cy="2604175"/>
            </a:xfrm>
            <a:custGeom>
              <a:rect b="b" l="l" r="r" t="t"/>
              <a:pathLst>
                <a:path extrusionOk="0" h="104167" w="70839">
                  <a:moveTo>
                    <a:pt x="16726" y="1"/>
                  </a:moveTo>
                  <a:cubicBezTo>
                    <a:pt x="11425" y="1"/>
                    <a:pt x="5659" y="2335"/>
                    <a:pt x="3828" y="5882"/>
                  </a:cubicBezTo>
                  <a:cubicBezTo>
                    <a:pt x="1568" y="10146"/>
                    <a:pt x="1" y="16710"/>
                    <a:pt x="1" y="16710"/>
                  </a:cubicBezTo>
                  <a:lnTo>
                    <a:pt x="1" y="46418"/>
                  </a:lnTo>
                  <a:cubicBezTo>
                    <a:pt x="12098" y="47072"/>
                    <a:pt x="28776" y="50820"/>
                    <a:pt x="37661" y="56512"/>
                  </a:cubicBezTo>
                  <a:cubicBezTo>
                    <a:pt x="42738" y="59784"/>
                    <a:pt x="47200" y="63889"/>
                    <a:pt x="49242" y="68867"/>
                  </a:cubicBezTo>
                  <a:cubicBezTo>
                    <a:pt x="51245" y="73765"/>
                    <a:pt x="50749" y="79060"/>
                    <a:pt x="51384" y="84216"/>
                  </a:cubicBezTo>
                  <a:cubicBezTo>
                    <a:pt x="52078" y="89868"/>
                    <a:pt x="54339" y="95619"/>
                    <a:pt x="59297" y="99645"/>
                  </a:cubicBezTo>
                  <a:cubicBezTo>
                    <a:pt x="62331" y="102143"/>
                    <a:pt x="66535" y="103829"/>
                    <a:pt x="70839" y="104166"/>
                  </a:cubicBezTo>
                  <a:cubicBezTo>
                    <a:pt x="68439" y="100636"/>
                    <a:pt x="68181" y="97027"/>
                    <a:pt x="68181" y="97027"/>
                  </a:cubicBezTo>
                  <a:cubicBezTo>
                    <a:pt x="68181" y="97027"/>
                    <a:pt x="57869" y="92525"/>
                    <a:pt x="56163" y="82431"/>
                  </a:cubicBezTo>
                  <a:cubicBezTo>
                    <a:pt x="56084" y="81975"/>
                    <a:pt x="56025" y="81499"/>
                    <a:pt x="55985" y="81063"/>
                  </a:cubicBezTo>
                  <a:cubicBezTo>
                    <a:pt x="55668" y="77434"/>
                    <a:pt x="56699" y="74856"/>
                    <a:pt x="58028" y="73051"/>
                  </a:cubicBezTo>
                  <a:cubicBezTo>
                    <a:pt x="56243" y="71405"/>
                    <a:pt x="54815" y="69501"/>
                    <a:pt x="53823" y="67459"/>
                  </a:cubicBezTo>
                  <a:cubicBezTo>
                    <a:pt x="51662" y="63096"/>
                    <a:pt x="51483" y="58178"/>
                    <a:pt x="52891" y="53616"/>
                  </a:cubicBezTo>
                  <a:cubicBezTo>
                    <a:pt x="54220" y="49293"/>
                    <a:pt x="56917" y="44871"/>
                    <a:pt x="55211" y="40647"/>
                  </a:cubicBezTo>
                  <a:cubicBezTo>
                    <a:pt x="53982" y="37613"/>
                    <a:pt x="50749" y="35451"/>
                    <a:pt x="48608" y="32794"/>
                  </a:cubicBezTo>
                  <a:cubicBezTo>
                    <a:pt x="45851" y="29343"/>
                    <a:pt x="44979" y="25099"/>
                    <a:pt x="45256" y="20994"/>
                  </a:cubicBezTo>
                  <a:cubicBezTo>
                    <a:pt x="45335" y="19546"/>
                    <a:pt x="45593" y="18099"/>
                    <a:pt x="45911" y="16651"/>
                  </a:cubicBezTo>
                  <a:lnTo>
                    <a:pt x="45911" y="16651"/>
                  </a:lnTo>
                  <a:cubicBezTo>
                    <a:pt x="45415" y="16968"/>
                    <a:pt x="45018" y="17325"/>
                    <a:pt x="44681" y="17722"/>
                  </a:cubicBezTo>
                  <a:cubicBezTo>
                    <a:pt x="44681" y="17722"/>
                    <a:pt x="44979" y="11931"/>
                    <a:pt x="39366" y="9888"/>
                  </a:cubicBezTo>
                  <a:cubicBezTo>
                    <a:pt x="33734" y="7885"/>
                    <a:pt x="29847" y="9650"/>
                    <a:pt x="28221" y="7628"/>
                  </a:cubicBezTo>
                  <a:cubicBezTo>
                    <a:pt x="26555" y="5625"/>
                    <a:pt x="25940" y="1579"/>
                    <a:pt x="20011" y="330"/>
                  </a:cubicBezTo>
                  <a:cubicBezTo>
                    <a:pt x="18966" y="107"/>
                    <a:pt x="17857" y="1"/>
                    <a:pt x="1672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5"/>
            <p:cNvSpPr/>
            <p:nvPr/>
          </p:nvSpPr>
          <p:spPr>
            <a:xfrm>
              <a:off x="-52925" y="4581875"/>
              <a:ext cx="1365425" cy="507375"/>
            </a:xfrm>
            <a:custGeom>
              <a:rect b="b" l="l" r="r" t="t"/>
              <a:pathLst>
                <a:path extrusionOk="0" h="20295" w="54617">
                  <a:moveTo>
                    <a:pt x="3541" y="0"/>
                  </a:moveTo>
                  <a:cubicBezTo>
                    <a:pt x="2354" y="0"/>
                    <a:pt x="1172" y="48"/>
                    <a:pt x="1" y="146"/>
                  </a:cubicBezTo>
                  <a:lnTo>
                    <a:pt x="1" y="20295"/>
                  </a:lnTo>
                  <a:lnTo>
                    <a:pt x="54617" y="20295"/>
                  </a:lnTo>
                  <a:cubicBezTo>
                    <a:pt x="50432" y="18272"/>
                    <a:pt x="46406" y="16011"/>
                    <a:pt x="42460" y="13731"/>
                  </a:cubicBezTo>
                  <a:cubicBezTo>
                    <a:pt x="34230" y="9051"/>
                    <a:pt x="25861" y="4251"/>
                    <a:pt x="16283" y="1713"/>
                  </a:cubicBezTo>
                  <a:cubicBezTo>
                    <a:pt x="12195" y="625"/>
                    <a:pt x="7840" y="0"/>
                    <a:pt x="354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5"/>
            <p:cNvSpPr/>
            <p:nvPr/>
          </p:nvSpPr>
          <p:spPr>
            <a:xfrm>
              <a:off x="-52925" y="3336150"/>
              <a:ext cx="1970775" cy="1627125"/>
            </a:xfrm>
            <a:custGeom>
              <a:rect b="b" l="l" r="r" t="t"/>
              <a:pathLst>
                <a:path extrusionOk="0" h="65085" w="78831">
                  <a:moveTo>
                    <a:pt x="1" y="1"/>
                  </a:moveTo>
                  <a:lnTo>
                    <a:pt x="1" y="23104"/>
                  </a:lnTo>
                  <a:cubicBezTo>
                    <a:pt x="3317" y="22564"/>
                    <a:pt x="6704" y="22286"/>
                    <a:pt x="10087" y="22286"/>
                  </a:cubicBezTo>
                  <a:cubicBezTo>
                    <a:pt x="12046" y="22286"/>
                    <a:pt x="14004" y="22379"/>
                    <a:pt x="15945" y="22569"/>
                  </a:cubicBezTo>
                  <a:cubicBezTo>
                    <a:pt x="20288" y="22965"/>
                    <a:pt x="24592" y="23838"/>
                    <a:pt x="28340" y="25603"/>
                  </a:cubicBezTo>
                  <a:cubicBezTo>
                    <a:pt x="34329" y="28379"/>
                    <a:pt x="38434" y="33198"/>
                    <a:pt x="41528" y="38156"/>
                  </a:cubicBezTo>
                  <a:cubicBezTo>
                    <a:pt x="44661" y="43134"/>
                    <a:pt x="47001" y="48409"/>
                    <a:pt x="50472" y="53208"/>
                  </a:cubicBezTo>
                  <a:cubicBezTo>
                    <a:pt x="53962" y="58007"/>
                    <a:pt x="58900" y="62429"/>
                    <a:pt x="65405" y="64294"/>
                  </a:cubicBezTo>
                  <a:cubicBezTo>
                    <a:pt x="67255" y="64820"/>
                    <a:pt x="69247" y="65084"/>
                    <a:pt x="71235" y="65084"/>
                  </a:cubicBezTo>
                  <a:cubicBezTo>
                    <a:pt x="73891" y="65084"/>
                    <a:pt x="76539" y="64612"/>
                    <a:pt x="78831" y="63659"/>
                  </a:cubicBezTo>
                  <a:cubicBezTo>
                    <a:pt x="78494" y="63560"/>
                    <a:pt x="78137" y="63421"/>
                    <a:pt x="77799" y="63302"/>
                  </a:cubicBezTo>
                  <a:cubicBezTo>
                    <a:pt x="74448" y="61993"/>
                    <a:pt x="72266" y="59891"/>
                    <a:pt x="70839" y="57749"/>
                  </a:cubicBezTo>
                  <a:cubicBezTo>
                    <a:pt x="66535" y="57412"/>
                    <a:pt x="62331" y="55726"/>
                    <a:pt x="59297" y="53228"/>
                  </a:cubicBezTo>
                  <a:cubicBezTo>
                    <a:pt x="54339" y="49202"/>
                    <a:pt x="52078" y="43451"/>
                    <a:pt x="51384" y="37799"/>
                  </a:cubicBezTo>
                  <a:cubicBezTo>
                    <a:pt x="50749" y="32643"/>
                    <a:pt x="51245" y="27348"/>
                    <a:pt x="49242" y="22450"/>
                  </a:cubicBezTo>
                  <a:cubicBezTo>
                    <a:pt x="47200" y="17472"/>
                    <a:pt x="42738" y="13367"/>
                    <a:pt x="37661" y="10095"/>
                  </a:cubicBezTo>
                  <a:cubicBezTo>
                    <a:pt x="28776" y="4403"/>
                    <a:pt x="12118" y="655"/>
                    <a:pt x="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5"/>
            <p:cNvSpPr/>
            <p:nvPr/>
          </p:nvSpPr>
          <p:spPr>
            <a:xfrm>
              <a:off x="-52925" y="3893300"/>
              <a:ext cx="2633650" cy="1195950"/>
            </a:xfrm>
            <a:custGeom>
              <a:rect b="b" l="l" r="r" t="t"/>
              <a:pathLst>
                <a:path extrusionOk="0" h="47838" w="105346">
                  <a:moveTo>
                    <a:pt x="10087" y="0"/>
                  </a:moveTo>
                  <a:cubicBezTo>
                    <a:pt x="6704" y="0"/>
                    <a:pt x="3317" y="278"/>
                    <a:pt x="1" y="818"/>
                  </a:cubicBezTo>
                  <a:lnTo>
                    <a:pt x="1" y="27689"/>
                  </a:lnTo>
                  <a:cubicBezTo>
                    <a:pt x="1142" y="27597"/>
                    <a:pt x="2294" y="27553"/>
                    <a:pt x="3450" y="27553"/>
                  </a:cubicBezTo>
                  <a:cubicBezTo>
                    <a:pt x="7784" y="27553"/>
                    <a:pt x="12181" y="28176"/>
                    <a:pt x="16283" y="29256"/>
                  </a:cubicBezTo>
                  <a:cubicBezTo>
                    <a:pt x="25861" y="31794"/>
                    <a:pt x="34230" y="36594"/>
                    <a:pt x="42460" y="41274"/>
                  </a:cubicBezTo>
                  <a:cubicBezTo>
                    <a:pt x="46406" y="43554"/>
                    <a:pt x="50432" y="45815"/>
                    <a:pt x="54617" y="47838"/>
                  </a:cubicBezTo>
                  <a:lnTo>
                    <a:pt x="101319" y="47838"/>
                  </a:lnTo>
                  <a:cubicBezTo>
                    <a:pt x="103084" y="46172"/>
                    <a:pt x="104453" y="44248"/>
                    <a:pt x="105345" y="42206"/>
                  </a:cubicBezTo>
                  <a:lnTo>
                    <a:pt x="105345" y="42206"/>
                  </a:lnTo>
                  <a:cubicBezTo>
                    <a:pt x="105167" y="42226"/>
                    <a:pt x="105008" y="42246"/>
                    <a:pt x="104830" y="42265"/>
                  </a:cubicBezTo>
                  <a:cubicBezTo>
                    <a:pt x="104356" y="42313"/>
                    <a:pt x="103896" y="42335"/>
                    <a:pt x="103451" y="42335"/>
                  </a:cubicBezTo>
                  <a:cubicBezTo>
                    <a:pt x="98508" y="42335"/>
                    <a:pt x="95370" y="39648"/>
                    <a:pt x="95370" y="39648"/>
                  </a:cubicBezTo>
                  <a:cubicBezTo>
                    <a:pt x="95370" y="39648"/>
                    <a:pt x="90707" y="42269"/>
                    <a:pt x="84681" y="42269"/>
                  </a:cubicBezTo>
                  <a:cubicBezTo>
                    <a:pt x="82828" y="42269"/>
                    <a:pt x="80846" y="42021"/>
                    <a:pt x="78831" y="41373"/>
                  </a:cubicBezTo>
                  <a:cubicBezTo>
                    <a:pt x="76539" y="42326"/>
                    <a:pt x="73891" y="42798"/>
                    <a:pt x="71235" y="42798"/>
                  </a:cubicBezTo>
                  <a:cubicBezTo>
                    <a:pt x="69247" y="42798"/>
                    <a:pt x="67255" y="42534"/>
                    <a:pt x="65405" y="42008"/>
                  </a:cubicBezTo>
                  <a:cubicBezTo>
                    <a:pt x="58900" y="40143"/>
                    <a:pt x="53962" y="35721"/>
                    <a:pt x="50472" y="30922"/>
                  </a:cubicBezTo>
                  <a:cubicBezTo>
                    <a:pt x="46981" y="26123"/>
                    <a:pt x="44661" y="20848"/>
                    <a:pt x="41528" y="15870"/>
                  </a:cubicBezTo>
                  <a:cubicBezTo>
                    <a:pt x="38434" y="10912"/>
                    <a:pt x="34329" y="6093"/>
                    <a:pt x="28340" y="3317"/>
                  </a:cubicBezTo>
                  <a:cubicBezTo>
                    <a:pt x="24592" y="1552"/>
                    <a:pt x="20288" y="679"/>
                    <a:pt x="15945" y="283"/>
                  </a:cubicBezTo>
                  <a:cubicBezTo>
                    <a:pt x="14004" y="93"/>
                    <a:pt x="12046" y="0"/>
                    <a:pt x="10087"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5"/>
            <p:cNvSpPr/>
            <p:nvPr/>
          </p:nvSpPr>
          <p:spPr>
            <a:xfrm>
              <a:off x="5527125" y="2924650"/>
              <a:ext cx="732300" cy="872100"/>
            </a:xfrm>
            <a:custGeom>
              <a:rect b="b" l="l" r="r" t="t"/>
              <a:pathLst>
                <a:path extrusionOk="0" h="34884" w="29292">
                  <a:moveTo>
                    <a:pt x="6268" y="1"/>
                  </a:moveTo>
                  <a:cubicBezTo>
                    <a:pt x="4979" y="1547"/>
                    <a:pt x="3848" y="3332"/>
                    <a:pt x="2857" y="5910"/>
                  </a:cubicBezTo>
                  <a:cubicBezTo>
                    <a:pt x="715" y="11443"/>
                    <a:pt x="2004" y="14676"/>
                    <a:pt x="1" y="17789"/>
                  </a:cubicBezTo>
                  <a:cubicBezTo>
                    <a:pt x="1" y="17789"/>
                    <a:pt x="318" y="17719"/>
                    <a:pt x="937" y="17719"/>
                  </a:cubicBezTo>
                  <a:cubicBezTo>
                    <a:pt x="1966" y="17719"/>
                    <a:pt x="3830" y="17912"/>
                    <a:pt x="6466" y="18939"/>
                  </a:cubicBezTo>
                  <a:cubicBezTo>
                    <a:pt x="10670" y="20566"/>
                    <a:pt x="11344" y="23977"/>
                    <a:pt x="11344" y="23977"/>
                  </a:cubicBezTo>
                  <a:cubicBezTo>
                    <a:pt x="11344" y="23977"/>
                    <a:pt x="11993" y="23543"/>
                    <a:pt x="13405" y="23543"/>
                  </a:cubicBezTo>
                  <a:cubicBezTo>
                    <a:pt x="15056" y="23543"/>
                    <a:pt x="17753" y="24137"/>
                    <a:pt x="21677" y="26713"/>
                  </a:cubicBezTo>
                  <a:cubicBezTo>
                    <a:pt x="25286" y="29073"/>
                    <a:pt x="26277" y="32266"/>
                    <a:pt x="26317" y="34884"/>
                  </a:cubicBezTo>
                  <a:cubicBezTo>
                    <a:pt x="27091" y="33654"/>
                    <a:pt x="27646" y="32345"/>
                    <a:pt x="27983" y="31017"/>
                  </a:cubicBezTo>
                  <a:cubicBezTo>
                    <a:pt x="29292" y="25682"/>
                    <a:pt x="27249" y="20030"/>
                    <a:pt x="23243" y="15687"/>
                  </a:cubicBezTo>
                  <a:cubicBezTo>
                    <a:pt x="20546" y="12732"/>
                    <a:pt x="17056" y="10333"/>
                    <a:pt x="13804" y="7794"/>
                  </a:cubicBezTo>
                  <a:cubicBezTo>
                    <a:pt x="10868" y="5494"/>
                    <a:pt x="8013" y="2995"/>
                    <a:pt x="62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5"/>
            <p:cNvSpPr/>
            <p:nvPr/>
          </p:nvSpPr>
          <p:spPr>
            <a:xfrm>
              <a:off x="5683800" y="2539075"/>
              <a:ext cx="922175" cy="1462925"/>
            </a:xfrm>
            <a:custGeom>
              <a:rect b="b" l="l" r="r" t="t"/>
              <a:pathLst>
                <a:path extrusionOk="0" h="58517" w="36887">
                  <a:moveTo>
                    <a:pt x="26364" y="0"/>
                  </a:moveTo>
                  <a:cubicBezTo>
                    <a:pt x="19428" y="0"/>
                    <a:pt x="11424" y="2168"/>
                    <a:pt x="8469" y="6202"/>
                  </a:cubicBezTo>
                  <a:cubicBezTo>
                    <a:pt x="5216" y="10624"/>
                    <a:pt x="2361" y="12588"/>
                    <a:pt x="1" y="15443"/>
                  </a:cubicBezTo>
                  <a:cubicBezTo>
                    <a:pt x="1746" y="18418"/>
                    <a:pt x="4601" y="20917"/>
                    <a:pt x="7537" y="23217"/>
                  </a:cubicBezTo>
                  <a:cubicBezTo>
                    <a:pt x="10809" y="25756"/>
                    <a:pt x="14279" y="28155"/>
                    <a:pt x="16996" y="31110"/>
                  </a:cubicBezTo>
                  <a:cubicBezTo>
                    <a:pt x="20982" y="35453"/>
                    <a:pt x="23025" y="41125"/>
                    <a:pt x="21716" y="46440"/>
                  </a:cubicBezTo>
                  <a:cubicBezTo>
                    <a:pt x="21379" y="47768"/>
                    <a:pt x="20824" y="49077"/>
                    <a:pt x="20070" y="50307"/>
                  </a:cubicBezTo>
                  <a:cubicBezTo>
                    <a:pt x="20129" y="52925"/>
                    <a:pt x="19297" y="54947"/>
                    <a:pt x="19297" y="54947"/>
                  </a:cubicBezTo>
                  <a:cubicBezTo>
                    <a:pt x="19297" y="54947"/>
                    <a:pt x="21894" y="55879"/>
                    <a:pt x="23878" y="58517"/>
                  </a:cubicBezTo>
                  <a:cubicBezTo>
                    <a:pt x="25643" y="56871"/>
                    <a:pt x="27070" y="54947"/>
                    <a:pt x="28062" y="52925"/>
                  </a:cubicBezTo>
                  <a:cubicBezTo>
                    <a:pt x="30224" y="48562"/>
                    <a:pt x="30402" y="43644"/>
                    <a:pt x="29014" y="39082"/>
                  </a:cubicBezTo>
                  <a:cubicBezTo>
                    <a:pt x="27665" y="34759"/>
                    <a:pt x="24968" y="30337"/>
                    <a:pt x="26674" y="26113"/>
                  </a:cubicBezTo>
                  <a:cubicBezTo>
                    <a:pt x="27903" y="23079"/>
                    <a:pt x="31136" y="20917"/>
                    <a:pt x="33278" y="18260"/>
                  </a:cubicBezTo>
                  <a:cubicBezTo>
                    <a:pt x="36034" y="14809"/>
                    <a:pt x="36887" y="10565"/>
                    <a:pt x="36629" y="6460"/>
                  </a:cubicBezTo>
                  <a:cubicBezTo>
                    <a:pt x="36530" y="5012"/>
                    <a:pt x="36292" y="3565"/>
                    <a:pt x="35975" y="2117"/>
                  </a:cubicBezTo>
                  <a:cubicBezTo>
                    <a:pt x="33838" y="688"/>
                    <a:pt x="30271" y="0"/>
                    <a:pt x="26364"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5"/>
            <p:cNvSpPr/>
            <p:nvPr/>
          </p:nvSpPr>
          <p:spPr>
            <a:xfrm>
              <a:off x="5959950" y="2175725"/>
              <a:ext cx="1770975" cy="2604175"/>
            </a:xfrm>
            <a:custGeom>
              <a:rect b="b" l="l" r="r" t="t"/>
              <a:pathLst>
                <a:path extrusionOk="0" h="104167" w="70839">
                  <a:moveTo>
                    <a:pt x="54111" y="1"/>
                  </a:moveTo>
                  <a:cubicBezTo>
                    <a:pt x="52982" y="1"/>
                    <a:pt x="51874" y="107"/>
                    <a:pt x="50828" y="330"/>
                  </a:cubicBezTo>
                  <a:cubicBezTo>
                    <a:pt x="44879" y="1579"/>
                    <a:pt x="44264" y="5625"/>
                    <a:pt x="42618" y="7628"/>
                  </a:cubicBezTo>
                  <a:cubicBezTo>
                    <a:pt x="40992" y="9650"/>
                    <a:pt x="37085" y="7885"/>
                    <a:pt x="31473" y="9888"/>
                  </a:cubicBezTo>
                  <a:cubicBezTo>
                    <a:pt x="25841" y="11931"/>
                    <a:pt x="26138" y="17722"/>
                    <a:pt x="26138" y="17722"/>
                  </a:cubicBezTo>
                  <a:cubicBezTo>
                    <a:pt x="25821" y="17325"/>
                    <a:pt x="25405" y="16968"/>
                    <a:pt x="24929" y="16651"/>
                  </a:cubicBezTo>
                  <a:lnTo>
                    <a:pt x="24929" y="16651"/>
                  </a:lnTo>
                  <a:cubicBezTo>
                    <a:pt x="25246" y="18099"/>
                    <a:pt x="25484" y="19546"/>
                    <a:pt x="25583" y="20994"/>
                  </a:cubicBezTo>
                  <a:cubicBezTo>
                    <a:pt x="25841" y="25099"/>
                    <a:pt x="24988" y="29343"/>
                    <a:pt x="22232" y="32794"/>
                  </a:cubicBezTo>
                  <a:cubicBezTo>
                    <a:pt x="20090" y="35451"/>
                    <a:pt x="16838" y="37613"/>
                    <a:pt x="15628" y="40647"/>
                  </a:cubicBezTo>
                  <a:cubicBezTo>
                    <a:pt x="13922" y="44871"/>
                    <a:pt x="16619" y="49293"/>
                    <a:pt x="17948" y="53616"/>
                  </a:cubicBezTo>
                  <a:cubicBezTo>
                    <a:pt x="19356" y="58178"/>
                    <a:pt x="19178" y="63096"/>
                    <a:pt x="17016" y="67459"/>
                  </a:cubicBezTo>
                  <a:cubicBezTo>
                    <a:pt x="16024" y="69501"/>
                    <a:pt x="14597" y="71405"/>
                    <a:pt x="12812" y="73051"/>
                  </a:cubicBezTo>
                  <a:cubicBezTo>
                    <a:pt x="14121" y="74856"/>
                    <a:pt x="15152" y="77434"/>
                    <a:pt x="14835" y="81063"/>
                  </a:cubicBezTo>
                  <a:cubicBezTo>
                    <a:pt x="14795" y="81499"/>
                    <a:pt x="14755" y="81975"/>
                    <a:pt x="14676" y="82431"/>
                  </a:cubicBezTo>
                  <a:cubicBezTo>
                    <a:pt x="12970" y="92525"/>
                    <a:pt x="2658" y="97027"/>
                    <a:pt x="2658" y="97027"/>
                  </a:cubicBezTo>
                  <a:cubicBezTo>
                    <a:pt x="2658" y="97027"/>
                    <a:pt x="2400" y="100636"/>
                    <a:pt x="1" y="104166"/>
                  </a:cubicBezTo>
                  <a:cubicBezTo>
                    <a:pt x="4284" y="103829"/>
                    <a:pt x="8508" y="102143"/>
                    <a:pt x="11543" y="99645"/>
                  </a:cubicBezTo>
                  <a:cubicBezTo>
                    <a:pt x="16500" y="95619"/>
                    <a:pt x="18761" y="89868"/>
                    <a:pt x="19455" y="84216"/>
                  </a:cubicBezTo>
                  <a:cubicBezTo>
                    <a:pt x="20090" y="79060"/>
                    <a:pt x="19594" y="73765"/>
                    <a:pt x="21597" y="68867"/>
                  </a:cubicBezTo>
                  <a:cubicBezTo>
                    <a:pt x="23640" y="63889"/>
                    <a:pt x="28102" y="59784"/>
                    <a:pt x="33179" y="56512"/>
                  </a:cubicBezTo>
                  <a:cubicBezTo>
                    <a:pt x="42063" y="50820"/>
                    <a:pt x="58721" y="47072"/>
                    <a:pt x="70838" y="46418"/>
                  </a:cubicBezTo>
                  <a:lnTo>
                    <a:pt x="70838" y="16710"/>
                  </a:lnTo>
                  <a:cubicBezTo>
                    <a:pt x="70838" y="16710"/>
                    <a:pt x="69252" y="10146"/>
                    <a:pt x="67011" y="5882"/>
                  </a:cubicBezTo>
                  <a:cubicBezTo>
                    <a:pt x="65164" y="2335"/>
                    <a:pt x="59409" y="1"/>
                    <a:pt x="54111"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5"/>
            <p:cNvSpPr/>
            <p:nvPr/>
          </p:nvSpPr>
          <p:spPr>
            <a:xfrm>
              <a:off x="6365500" y="4581875"/>
              <a:ext cx="1365425" cy="507375"/>
            </a:xfrm>
            <a:custGeom>
              <a:rect b="b" l="l" r="r" t="t"/>
              <a:pathLst>
                <a:path extrusionOk="0" h="20295" w="54617">
                  <a:moveTo>
                    <a:pt x="51074" y="0"/>
                  </a:moveTo>
                  <a:cubicBezTo>
                    <a:pt x="46770" y="0"/>
                    <a:pt x="42402" y="625"/>
                    <a:pt x="38315" y="1713"/>
                  </a:cubicBezTo>
                  <a:cubicBezTo>
                    <a:pt x="28736" y="4251"/>
                    <a:pt x="20387" y="9051"/>
                    <a:pt x="12157" y="13731"/>
                  </a:cubicBezTo>
                  <a:cubicBezTo>
                    <a:pt x="8191" y="16011"/>
                    <a:pt x="4165" y="18272"/>
                    <a:pt x="1" y="20295"/>
                  </a:cubicBezTo>
                  <a:lnTo>
                    <a:pt x="54616" y="20295"/>
                  </a:lnTo>
                  <a:lnTo>
                    <a:pt x="54616" y="146"/>
                  </a:lnTo>
                  <a:cubicBezTo>
                    <a:pt x="53445" y="48"/>
                    <a:pt x="52262" y="0"/>
                    <a:pt x="5107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5"/>
            <p:cNvSpPr/>
            <p:nvPr/>
          </p:nvSpPr>
          <p:spPr>
            <a:xfrm>
              <a:off x="5759650" y="3336150"/>
              <a:ext cx="1971275" cy="1627125"/>
            </a:xfrm>
            <a:custGeom>
              <a:rect b="b" l="l" r="r" t="t"/>
              <a:pathLst>
                <a:path extrusionOk="0" h="65085" w="78851">
                  <a:moveTo>
                    <a:pt x="78850" y="1"/>
                  </a:moveTo>
                  <a:cubicBezTo>
                    <a:pt x="66733" y="655"/>
                    <a:pt x="50075" y="4403"/>
                    <a:pt x="41191" y="10095"/>
                  </a:cubicBezTo>
                  <a:cubicBezTo>
                    <a:pt x="36114" y="13367"/>
                    <a:pt x="31652" y="17472"/>
                    <a:pt x="29609" y="22450"/>
                  </a:cubicBezTo>
                  <a:cubicBezTo>
                    <a:pt x="27606" y="27348"/>
                    <a:pt x="28102" y="32643"/>
                    <a:pt x="27467" y="37799"/>
                  </a:cubicBezTo>
                  <a:cubicBezTo>
                    <a:pt x="26773" y="43451"/>
                    <a:pt x="24512" y="49202"/>
                    <a:pt x="19555" y="53228"/>
                  </a:cubicBezTo>
                  <a:cubicBezTo>
                    <a:pt x="16520" y="55726"/>
                    <a:pt x="12296" y="57412"/>
                    <a:pt x="8013" y="57749"/>
                  </a:cubicBezTo>
                  <a:cubicBezTo>
                    <a:pt x="6585" y="59891"/>
                    <a:pt x="4384" y="61993"/>
                    <a:pt x="1032" y="63302"/>
                  </a:cubicBezTo>
                  <a:cubicBezTo>
                    <a:pt x="695" y="63421"/>
                    <a:pt x="338" y="63560"/>
                    <a:pt x="1" y="63659"/>
                  </a:cubicBezTo>
                  <a:cubicBezTo>
                    <a:pt x="2304" y="64612"/>
                    <a:pt x="4957" y="65084"/>
                    <a:pt x="7615" y="65084"/>
                  </a:cubicBezTo>
                  <a:cubicBezTo>
                    <a:pt x="9604" y="65084"/>
                    <a:pt x="11596" y="64820"/>
                    <a:pt x="13446" y="64294"/>
                  </a:cubicBezTo>
                  <a:cubicBezTo>
                    <a:pt x="19951" y="62429"/>
                    <a:pt x="24889" y="58007"/>
                    <a:pt x="28360" y="53208"/>
                  </a:cubicBezTo>
                  <a:cubicBezTo>
                    <a:pt x="31850" y="48409"/>
                    <a:pt x="34170" y="43134"/>
                    <a:pt x="37304" y="38156"/>
                  </a:cubicBezTo>
                  <a:cubicBezTo>
                    <a:pt x="40417" y="33198"/>
                    <a:pt x="44522" y="28379"/>
                    <a:pt x="50511" y="25603"/>
                  </a:cubicBezTo>
                  <a:cubicBezTo>
                    <a:pt x="54259" y="23838"/>
                    <a:pt x="58563" y="22965"/>
                    <a:pt x="62886" y="22569"/>
                  </a:cubicBezTo>
                  <a:cubicBezTo>
                    <a:pt x="64835" y="22379"/>
                    <a:pt x="66797" y="22286"/>
                    <a:pt x="68759" y="22286"/>
                  </a:cubicBezTo>
                  <a:cubicBezTo>
                    <a:pt x="72148" y="22286"/>
                    <a:pt x="75535" y="22564"/>
                    <a:pt x="78850" y="23104"/>
                  </a:cubicBezTo>
                  <a:lnTo>
                    <a:pt x="78850"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5"/>
            <p:cNvSpPr/>
            <p:nvPr/>
          </p:nvSpPr>
          <p:spPr>
            <a:xfrm>
              <a:off x="5097300" y="3893300"/>
              <a:ext cx="2633625" cy="1195950"/>
            </a:xfrm>
            <a:custGeom>
              <a:rect b="b" l="l" r="r" t="t"/>
              <a:pathLst>
                <a:path extrusionOk="0" h="47838" w="105345">
                  <a:moveTo>
                    <a:pt x="95253" y="0"/>
                  </a:moveTo>
                  <a:cubicBezTo>
                    <a:pt x="93291" y="0"/>
                    <a:pt x="91329" y="93"/>
                    <a:pt x="89380" y="283"/>
                  </a:cubicBezTo>
                  <a:cubicBezTo>
                    <a:pt x="85057" y="679"/>
                    <a:pt x="80753" y="1552"/>
                    <a:pt x="77005" y="3317"/>
                  </a:cubicBezTo>
                  <a:cubicBezTo>
                    <a:pt x="71016" y="6093"/>
                    <a:pt x="66911" y="10912"/>
                    <a:pt x="63798" y="15870"/>
                  </a:cubicBezTo>
                  <a:cubicBezTo>
                    <a:pt x="60664" y="20848"/>
                    <a:pt x="58344" y="26123"/>
                    <a:pt x="54854" y="30922"/>
                  </a:cubicBezTo>
                  <a:cubicBezTo>
                    <a:pt x="51383" y="35721"/>
                    <a:pt x="46445" y="40143"/>
                    <a:pt x="39940" y="42008"/>
                  </a:cubicBezTo>
                  <a:cubicBezTo>
                    <a:pt x="38090" y="42534"/>
                    <a:pt x="36098" y="42798"/>
                    <a:pt x="34109" y="42798"/>
                  </a:cubicBezTo>
                  <a:cubicBezTo>
                    <a:pt x="31451" y="42798"/>
                    <a:pt x="28798" y="42326"/>
                    <a:pt x="26495" y="41373"/>
                  </a:cubicBezTo>
                  <a:cubicBezTo>
                    <a:pt x="24480" y="42021"/>
                    <a:pt x="22499" y="42269"/>
                    <a:pt x="20647" y="42269"/>
                  </a:cubicBezTo>
                  <a:cubicBezTo>
                    <a:pt x="14627" y="42269"/>
                    <a:pt x="9975" y="39648"/>
                    <a:pt x="9975" y="39648"/>
                  </a:cubicBezTo>
                  <a:cubicBezTo>
                    <a:pt x="9975" y="39648"/>
                    <a:pt x="6838" y="42335"/>
                    <a:pt x="1879" y="42335"/>
                  </a:cubicBezTo>
                  <a:cubicBezTo>
                    <a:pt x="1432" y="42335"/>
                    <a:pt x="971" y="42313"/>
                    <a:pt x="496" y="42265"/>
                  </a:cubicBezTo>
                  <a:cubicBezTo>
                    <a:pt x="337" y="42246"/>
                    <a:pt x="159" y="42226"/>
                    <a:pt x="0" y="42206"/>
                  </a:cubicBezTo>
                  <a:lnTo>
                    <a:pt x="0" y="42206"/>
                  </a:lnTo>
                  <a:cubicBezTo>
                    <a:pt x="893" y="44248"/>
                    <a:pt x="2261" y="46172"/>
                    <a:pt x="4026" y="47838"/>
                  </a:cubicBezTo>
                  <a:lnTo>
                    <a:pt x="50729" y="47838"/>
                  </a:lnTo>
                  <a:cubicBezTo>
                    <a:pt x="54893" y="45815"/>
                    <a:pt x="58939" y="43554"/>
                    <a:pt x="62885" y="41274"/>
                  </a:cubicBezTo>
                  <a:cubicBezTo>
                    <a:pt x="71115" y="36594"/>
                    <a:pt x="79464" y="31794"/>
                    <a:pt x="89043" y="29256"/>
                  </a:cubicBezTo>
                  <a:cubicBezTo>
                    <a:pt x="93160" y="28176"/>
                    <a:pt x="97561" y="27553"/>
                    <a:pt x="101895" y="27553"/>
                  </a:cubicBezTo>
                  <a:cubicBezTo>
                    <a:pt x="103051" y="27553"/>
                    <a:pt x="104204" y="27597"/>
                    <a:pt x="105344" y="27689"/>
                  </a:cubicBezTo>
                  <a:lnTo>
                    <a:pt x="105344" y="818"/>
                  </a:lnTo>
                  <a:cubicBezTo>
                    <a:pt x="102029" y="278"/>
                    <a:pt x="98642" y="0"/>
                    <a:pt x="952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
            <p:cNvSpPr/>
            <p:nvPr/>
          </p:nvSpPr>
          <p:spPr>
            <a:xfrm>
              <a:off x="1327850" y="3367750"/>
              <a:ext cx="2353000" cy="1721500"/>
            </a:xfrm>
            <a:custGeom>
              <a:rect b="b" l="l" r="r" t="t"/>
              <a:pathLst>
                <a:path extrusionOk="0" h="68860" w="94120">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07"/>
                    <a:pt x="58582" y="56307"/>
                  </a:cubicBezTo>
                  <a:cubicBezTo>
                    <a:pt x="58582" y="56307"/>
                    <a:pt x="61569" y="57150"/>
                    <a:pt x="65723" y="57150"/>
                  </a:cubicBezTo>
                  <a:cubicBezTo>
                    <a:pt x="65982" y="57150"/>
                    <a:pt x="66246" y="57147"/>
                    <a:pt x="66515" y="57140"/>
                  </a:cubicBezTo>
                  <a:cubicBezTo>
                    <a:pt x="70084" y="57021"/>
                    <a:pt x="71175" y="56327"/>
                    <a:pt x="71473" y="56049"/>
                  </a:cubicBezTo>
                  <a:lnTo>
                    <a:pt x="71473" y="56049"/>
                  </a:lnTo>
                  <a:cubicBezTo>
                    <a:pt x="71116" y="56565"/>
                    <a:pt x="70183" y="58211"/>
                    <a:pt x="71592" y="60015"/>
                  </a:cubicBezTo>
                  <a:cubicBezTo>
                    <a:pt x="73277" y="62177"/>
                    <a:pt x="74289" y="63367"/>
                    <a:pt x="74289" y="63367"/>
                  </a:cubicBezTo>
                  <a:cubicBezTo>
                    <a:pt x="74289" y="63367"/>
                    <a:pt x="74169" y="63340"/>
                    <a:pt x="74003" y="63340"/>
                  </a:cubicBezTo>
                  <a:cubicBezTo>
                    <a:pt x="73427" y="63340"/>
                    <a:pt x="72291" y="63662"/>
                    <a:pt x="73614" y="66540"/>
                  </a:cubicBezTo>
                  <a:cubicBezTo>
                    <a:pt x="73951" y="67293"/>
                    <a:pt x="74467" y="68087"/>
                    <a:pt x="75022" y="68860"/>
                  </a:cubicBezTo>
                  <a:lnTo>
                    <a:pt x="88488" y="68860"/>
                  </a:lnTo>
                  <a:cubicBezTo>
                    <a:pt x="88488" y="68860"/>
                    <a:pt x="94120" y="49187"/>
                    <a:pt x="90689" y="38359"/>
                  </a:cubicBezTo>
                  <a:cubicBezTo>
                    <a:pt x="87238" y="27512"/>
                    <a:pt x="80060" y="26005"/>
                    <a:pt x="80060" y="26005"/>
                  </a:cubicBezTo>
                  <a:cubicBezTo>
                    <a:pt x="80060" y="26005"/>
                    <a:pt x="78790" y="12400"/>
                    <a:pt x="64750" y="9366"/>
                  </a:cubicBezTo>
                  <a:cubicBezTo>
                    <a:pt x="51046" y="6411"/>
                    <a:pt x="42677" y="7304"/>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5"/>
            <p:cNvSpPr/>
            <p:nvPr/>
          </p:nvSpPr>
          <p:spPr>
            <a:xfrm>
              <a:off x="1327850" y="3367750"/>
              <a:ext cx="1997050" cy="1721500"/>
            </a:xfrm>
            <a:custGeom>
              <a:rect b="b" l="l" r="r" t="t"/>
              <a:pathLst>
                <a:path extrusionOk="0" h="68860" w="79882">
                  <a:moveTo>
                    <a:pt x="32018" y="0"/>
                  </a:moveTo>
                  <a:cubicBezTo>
                    <a:pt x="30998" y="0"/>
                    <a:pt x="29127" y="190"/>
                    <a:pt x="26475" y="1215"/>
                  </a:cubicBezTo>
                  <a:cubicBezTo>
                    <a:pt x="22251" y="2842"/>
                    <a:pt x="21577" y="6253"/>
                    <a:pt x="21577" y="6253"/>
                  </a:cubicBezTo>
                  <a:cubicBezTo>
                    <a:pt x="21577" y="6253"/>
                    <a:pt x="20928" y="5819"/>
                    <a:pt x="19516" y="5819"/>
                  </a:cubicBezTo>
                  <a:cubicBezTo>
                    <a:pt x="17865" y="5819"/>
                    <a:pt x="15169" y="6413"/>
                    <a:pt x="11245" y="8989"/>
                  </a:cubicBezTo>
                  <a:cubicBezTo>
                    <a:pt x="3986" y="13769"/>
                    <a:pt x="7358" y="21820"/>
                    <a:pt x="7358" y="21820"/>
                  </a:cubicBezTo>
                  <a:cubicBezTo>
                    <a:pt x="7358" y="21820"/>
                    <a:pt x="0" y="24418"/>
                    <a:pt x="774" y="33382"/>
                  </a:cubicBezTo>
                  <a:cubicBezTo>
                    <a:pt x="813" y="33818"/>
                    <a:pt x="853" y="34294"/>
                    <a:pt x="932" y="34770"/>
                  </a:cubicBezTo>
                  <a:cubicBezTo>
                    <a:pt x="2638" y="44844"/>
                    <a:pt x="12950" y="49366"/>
                    <a:pt x="12950" y="49366"/>
                  </a:cubicBezTo>
                  <a:cubicBezTo>
                    <a:pt x="12950" y="49366"/>
                    <a:pt x="13624" y="58568"/>
                    <a:pt x="22588" y="62038"/>
                  </a:cubicBezTo>
                  <a:cubicBezTo>
                    <a:pt x="24949" y="62954"/>
                    <a:pt x="27288" y="63291"/>
                    <a:pt x="29451" y="63291"/>
                  </a:cubicBezTo>
                  <a:cubicBezTo>
                    <a:pt x="35485" y="63291"/>
                    <a:pt x="40159" y="60670"/>
                    <a:pt x="40159" y="60670"/>
                  </a:cubicBezTo>
                  <a:cubicBezTo>
                    <a:pt x="40159" y="60670"/>
                    <a:pt x="43296" y="63357"/>
                    <a:pt x="48240" y="63357"/>
                  </a:cubicBezTo>
                  <a:cubicBezTo>
                    <a:pt x="48685" y="63357"/>
                    <a:pt x="49145" y="63335"/>
                    <a:pt x="49618" y="63287"/>
                  </a:cubicBezTo>
                  <a:cubicBezTo>
                    <a:pt x="55369" y="62732"/>
                    <a:pt x="58582" y="56327"/>
                    <a:pt x="58582" y="56327"/>
                  </a:cubicBezTo>
                  <a:cubicBezTo>
                    <a:pt x="58582" y="56327"/>
                    <a:pt x="61511" y="57153"/>
                    <a:pt x="65602" y="57153"/>
                  </a:cubicBezTo>
                  <a:cubicBezTo>
                    <a:pt x="65900" y="57153"/>
                    <a:pt x="66205" y="57149"/>
                    <a:pt x="66515" y="57140"/>
                  </a:cubicBezTo>
                  <a:cubicBezTo>
                    <a:pt x="70084" y="57021"/>
                    <a:pt x="71175" y="56327"/>
                    <a:pt x="71473" y="56069"/>
                  </a:cubicBezTo>
                  <a:lnTo>
                    <a:pt x="71473" y="56069"/>
                  </a:lnTo>
                  <a:cubicBezTo>
                    <a:pt x="71116" y="56565"/>
                    <a:pt x="70183" y="58211"/>
                    <a:pt x="71592" y="60015"/>
                  </a:cubicBezTo>
                  <a:cubicBezTo>
                    <a:pt x="73297" y="62177"/>
                    <a:pt x="74308" y="63367"/>
                    <a:pt x="74308" y="63367"/>
                  </a:cubicBezTo>
                  <a:cubicBezTo>
                    <a:pt x="74308" y="63367"/>
                    <a:pt x="74189" y="63340"/>
                    <a:pt x="74023" y="63340"/>
                  </a:cubicBezTo>
                  <a:cubicBezTo>
                    <a:pt x="73447" y="63340"/>
                    <a:pt x="72311" y="63662"/>
                    <a:pt x="73634" y="66540"/>
                  </a:cubicBezTo>
                  <a:cubicBezTo>
                    <a:pt x="73971" y="67293"/>
                    <a:pt x="74467" y="68087"/>
                    <a:pt x="75022" y="68860"/>
                  </a:cubicBezTo>
                  <a:lnTo>
                    <a:pt x="78433" y="68860"/>
                  </a:lnTo>
                  <a:cubicBezTo>
                    <a:pt x="77819" y="67868"/>
                    <a:pt x="77263" y="66520"/>
                    <a:pt x="77164" y="65508"/>
                  </a:cubicBezTo>
                  <a:cubicBezTo>
                    <a:pt x="77005" y="63644"/>
                    <a:pt x="79881" y="61622"/>
                    <a:pt x="79881" y="61622"/>
                  </a:cubicBezTo>
                  <a:cubicBezTo>
                    <a:pt x="79881" y="61622"/>
                    <a:pt x="77858" y="61225"/>
                    <a:pt x="76331" y="58230"/>
                  </a:cubicBezTo>
                  <a:cubicBezTo>
                    <a:pt x="74804" y="55236"/>
                    <a:pt x="75320" y="52083"/>
                    <a:pt x="75320" y="52083"/>
                  </a:cubicBezTo>
                  <a:lnTo>
                    <a:pt x="75320" y="52083"/>
                  </a:lnTo>
                  <a:cubicBezTo>
                    <a:pt x="75320" y="52083"/>
                    <a:pt x="73455" y="53312"/>
                    <a:pt x="69053" y="53590"/>
                  </a:cubicBezTo>
                  <a:cubicBezTo>
                    <a:pt x="68775" y="53606"/>
                    <a:pt x="68490" y="53614"/>
                    <a:pt x="68199" y="53614"/>
                  </a:cubicBezTo>
                  <a:cubicBezTo>
                    <a:pt x="63901" y="53614"/>
                    <a:pt x="58404" y="51944"/>
                    <a:pt x="58404" y="51944"/>
                  </a:cubicBezTo>
                  <a:cubicBezTo>
                    <a:pt x="58404" y="51944"/>
                    <a:pt x="55104" y="58233"/>
                    <a:pt x="49465" y="58233"/>
                  </a:cubicBezTo>
                  <a:cubicBezTo>
                    <a:pt x="49404" y="58233"/>
                    <a:pt x="49343" y="58232"/>
                    <a:pt x="49281" y="58230"/>
                  </a:cubicBezTo>
                  <a:cubicBezTo>
                    <a:pt x="43550" y="58092"/>
                    <a:pt x="43213" y="55771"/>
                    <a:pt x="43213" y="55771"/>
                  </a:cubicBezTo>
                  <a:cubicBezTo>
                    <a:pt x="43213" y="55771"/>
                    <a:pt x="39079" y="56864"/>
                    <a:pt x="33967" y="56864"/>
                  </a:cubicBezTo>
                  <a:cubicBezTo>
                    <a:pt x="31411" y="56864"/>
                    <a:pt x="28610" y="56591"/>
                    <a:pt x="25960" y="55771"/>
                  </a:cubicBezTo>
                  <a:cubicBezTo>
                    <a:pt x="18007" y="53312"/>
                    <a:pt x="18285" y="46768"/>
                    <a:pt x="18285" y="46768"/>
                  </a:cubicBezTo>
                  <a:cubicBezTo>
                    <a:pt x="18285" y="46768"/>
                    <a:pt x="7873" y="39807"/>
                    <a:pt x="7358" y="33818"/>
                  </a:cubicBezTo>
                  <a:cubicBezTo>
                    <a:pt x="6862" y="27809"/>
                    <a:pt x="14477" y="25905"/>
                    <a:pt x="14477" y="25905"/>
                  </a:cubicBezTo>
                  <a:cubicBezTo>
                    <a:pt x="14477" y="25905"/>
                    <a:pt x="11939" y="19361"/>
                    <a:pt x="14477" y="14185"/>
                  </a:cubicBezTo>
                  <a:cubicBezTo>
                    <a:pt x="16868" y="9253"/>
                    <a:pt x="24620" y="9128"/>
                    <a:pt x="25400" y="9128"/>
                  </a:cubicBezTo>
                  <a:cubicBezTo>
                    <a:pt x="25442" y="9128"/>
                    <a:pt x="25464" y="9128"/>
                    <a:pt x="25464" y="9128"/>
                  </a:cubicBezTo>
                  <a:cubicBezTo>
                    <a:pt x="25464" y="9128"/>
                    <a:pt x="28855" y="4527"/>
                    <a:pt x="36470" y="3377"/>
                  </a:cubicBezTo>
                  <a:cubicBezTo>
                    <a:pt x="36331" y="3278"/>
                    <a:pt x="36153" y="3159"/>
                    <a:pt x="36014" y="3060"/>
                  </a:cubicBezTo>
                  <a:cubicBezTo>
                    <a:pt x="34507" y="2029"/>
                    <a:pt x="33535" y="1057"/>
                    <a:pt x="32920" y="65"/>
                  </a:cubicBezTo>
                  <a:cubicBezTo>
                    <a:pt x="32920" y="65"/>
                    <a:pt x="32615" y="0"/>
                    <a:pt x="3201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5"/>
            <p:cNvSpPr/>
            <p:nvPr/>
          </p:nvSpPr>
          <p:spPr>
            <a:xfrm>
              <a:off x="1727950" y="3621125"/>
              <a:ext cx="1753100" cy="1414075"/>
            </a:xfrm>
            <a:custGeom>
              <a:rect b="b" l="l" r="r" t="t"/>
              <a:pathLst>
                <a:path extrusionOk="0" h="56563" w="70124">
                  <a:moveTo>
                    <a:pt x="24570" y="1"/>
                  </a:moveTo>
                  <a:cubicBezTo>
                    <a:pt x="22478" y="1"/>
                    <a:pt x="20400" y="223"/>
                    <a:pt x="18404" y="738"/>
                  </a:cubicBezTo>
                  <a:cubicBezTo>
                    <a:pt x="13287" y="2067"/>
                    <a:pt x="9123" y="5240"/>
                    <a:pt x="6207" y="8909"/>
                  </a:cubicBezTo>
                  <a:cubicBezTo>
                    <a:pt x="1805" y="14481"/>
                    <a:pt x="0" y="21462"/>
                    <a:pt x="1944" y="27867"/>
                  </a:cubicBezTo>
                  <a:cubicBezTo>
                    <a:pt x="3907" y="34293"/>
                    <a:pt x="9777" y="39965"/>
                    <a:pt x="17511" y="42146"/>
                  </a:cubicBezTo>
                  <a:cubicBezTo>
                    <a:pt x="19776" y="42786"/>
                    <a:pt x="22180" y="43100"/>
                    <a:pt x="24584" y="43100"/>
                  </a:cubicBezTo>
                  <a:cubicBezTo>
                    <a:pt x="30369" y="43100"/>
                    <a:pt x="36159" y="41283"/>
                    <a:pt x="40040" y="37823"/>
                  </a:cubicBezTo>
                  <a:cubicBezTo>
                    <a:pt x="45533" y="32924"/>
                    <a:pt x="46465" y="24913"/>
                    <a:pt x="41706" y="19538"/>
                  </a:cubicBezTo>
                  <a:cubicBezTo>
                    <a:pt x="40813" y="18527"/>
                    <a:pt x="39663" y="17575"/>
                    <a:pt x="38215" y="17159"/>
                  </a:cubicBezTo>
                  <a:cubicBezTo>
                    <a:pt x="37761" y="17030"/>
                    <a:pt x="37273" y="16964"/>
                    <a:pt x="36787" y="16964"/>
                  </a:cubicBezTo>
                  <a:cubicBezTo>
                    <a:pt x="35704" y="16964"/>
                    <a:pt x="34635" y="17293"/>
                    <a:pt x="33991" y="17992"/>
                  </a:cubicBezTo>
                  <a:cubicBezTo>
                    <a:pt x="32801" y="19300"/>
                    <a:pt x="33595" y="21145"/>
                    <a:pt x="34447" y="22632"/>
                  </a:cubicBezTo>
                  <a:cubicBezTo>
                    <a:pt x="35637" y="24694"/>
                    <a:pt x="36867" y="26816"/>
                    <a:pt x="37224" y="29077"/>
                  </a:cubicBezTo>
                  <a:cubicBezTo>
                    <a:pt x="37600" y="31338"/>
                    <a:pt x="36966" y="33857"/>
                    <a:pt x="34884" y="35403"/>
                  </a:cubicBezTo>
                  <a:cubicBezTo>
                    <a:pt x="33200" y="36657"/>
                    <a:pt x="30810" y="37134"/>
                    <a:pt x="28513" y="37134"/>
                  </a:cubicBezTo>
                  <a:cubicBezTo>
                    <a:pt x="28376" y="37134"/>
                    <a:pt x="28238" y="37132"/>
                    <a:pt x="28101" y="37129"/>
                  </a:cubicBezTo>
                  <a:cubicBezTo>
                    <a:pt x="23203" y="37030"/>
                    <a:pt x="18463" y="35046"/>
                    <a:pt x="15370" y="31973"/>
                  </a:cubicBezTo>
                  <a:cubicBezTo>
                    <a:pt x="12296" y="28919"/>
                    <a:pt x="10848" y="24833"/>
                    <a:pt x="11264" y="20907"/>
                  </a:cubicBezTo>
                  <a:cubicBezTo>
                    <a:pt x="11899" y="15037"/>
                    <a:pt x="17234" y="9385"/>
                    <a:pt x="24413" y="8314"/>
                  </a:cubicBezTo>
                  <a:cubicBezTo>
                    <a:pt x="25320" y="8178"/>
                    <a:pt x="26234" y="8115"/>
                    <a:pt x="27147" y="8115"/>
                  </a:cubicBezTo>
                  <a:cubicBezTo>
                    <a:pt x="31185" y="8115"/>
                    <a:pt x="35221" y="9349"/>
                    <a:pt x="38731" y="11031"/>
                  </a:cubicBezTo>
                  <a:cubicBezTo>
                    <a:pt x="47457" y="15235"/>
                    <a:pt x="53823" y="22156"/>
                    <a:pt x="57848" y="29712"/>
                  </a:cubicBezTo>
                  <a:cubicBezTo>
                    <a:pt x="61854" y="37248"/>
                    <a:pt x="63718" y="45418"/>
                    <a:pt x="65047" y="53549"/>
                  </a:cubicBezTo>
                  <a:cubicBezTo>
                    <a:pt x="65226" y="54640"/>
                    <a:pt x="65543" y="55909"/>
                    <a:pt x="66772" y="56405"/>
                  </a:cubicBezTo>
                  <a:cubicBezTo>
                    <a:pt x="67048" y="56511"/>
                    <a:pt x="67354" y="56562"/>
                    <a:pt x="67660" y="56562"/>
                  </a:cubicBezTo>
                  <a:cubicBezTo>
                    <a:pt x="68323" y="56562"/>
                    <a:pt x="68991" y="56323"/>
                    <a:pt x="69370" y="55889"/>
                  </a:cubicBezTo>
                  <a:cubicBezTo>
                    <a:pt x="70124" y="55056"/>
                    <a:pt x="69410" y="53628"/>
                    <a:pt x="69291" y="52676"/>
                  </a:cubicBezTo>
                  <a:cubicBezTo>
                    <a:pt x="69113" y="51249"/>
                    <a:pt x="69033" y="49781"/>
                    <a:pt x="68875" y="48353"/>
                  </a:cubicBezTo>
                  <a:cubicBezTo>
                    <a:pt x="68518" y="45319"/>
                    <a:pt x="68061" y="42285"/>
                    <a:pt x="67427" y="39290"/>
                  </a:cubicBezTo>
                  <a:cubicBezTo>
                    <a:pt x="66158" y="33381"/>
                    <a:pt x="64174" y="27550"/>
                    <a:pt x="61001" y="22097"/>
                  </a:cubicBezTo>
                  <a:cubicBezTo>
                    <a:pt x="55231" y="12280"/>
                    <a:pt x="45017" y="3673"/>
                    <a:pt x="32008" y="837"/>
                  </a:cubicBezTo>
                  <a:cubicBezTo>
                    <a:pt x="29589" y="319"/>
                    <a:pt x="27070" y="1"/>
                    <a:pt x="24570"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5"/>
            <p:cNvSpPr/>
            <p:nvPr/>
          </p:nvSpPr>
          <p:spPr>
            <a:xfrm>
              <a:off x="2133325" y="4109250"/>
              <a:ext cx="360125" cy="227500"/>
            </a:xfrm>
            <a:custGeom>
              <a:rect b="b" l="l" r="r" t="t"/>
              <a:pathLst>
                <a:path extrusionOk="0" h="9100" w="14405">
                  <a:moveTo>
                    <a:pt x="8145" y="0"/>
                  </a:moveTo>
                  <a:cubicBezTo>
                    <a:pt x="3872" y="0"/>
                    <a:pt x="1" y="3869"/>
                    <a:pt x="3438" y="7212"/>
                  </a:cubicBezTo>
                  <a:cubicBezTo>
                    <a:pt x="4271" y="8005"/>
                    <a:pt x="5382" y="8660"/>
                    <a:pt x="6631" y="8937"/>
                  </a:cubicBezTo>
                  <a:cubicBezTo>
                    <a:pt x="7101" y="9048"/>
                    <a:pt x="7585" y="9100"/>
                    <a:pt x="8070" y="9100"/>
                  </a:cubicBezTo>
                  <a:cubicBezTo>
                    <a:pt x="10202" y="9100"/>
                    <a:pt x="12337" y="8086"/>
                    <a:pt x="13274" y="6518"/>
                  </a:cubicBezTo>
                  <a:cubicBezTo>
                    <a:pt x="14405" y="4614"/>
                    <a:pt x="13572" y="2056"/>
                    <a:pt x="11410" y="846"/>
                  </a:cubicBezTo>
                  <a:cubicBezTo>
                    <a:pt x="10374" y="257"/>
                    <a:pt x="9246" y="0"/>
                    <a:pt x="814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5"/>
            <p:cNvSpPr/>
            <p:nvPr/>
          </p:nvSpPr>
          <p:spPr>
            <a:xfrm>
              <a:off x="3997150" y="3367750"/>
              <a:ext cx="2353000" cy="1721500"/>
            </a:xfrm>
            <a:custGeom>
              <a:rect b="b" l="l" r="r" t="t"/>
              <a:pathLst>
                <a:path extrusionOk="0" h="68860" w="94120">
                  <a:moveTo>
                    <a:pt x="62102" y="0"/>
                  </a:moveTo>
                  <a:cubicBezTo>
                    <a:pt x="61505" y="0"/>
                    <a:pt x="61200" y="65"/>
                    <a:pt x="61200" y="65"/>
                  </a:cubicBezTo>
                  <a:cubicBezTo>
                    <a:pt x="60585" y="1057"/>
                    <a:pt x="59613" y="2029"/>
                    <a:pt x="58106" y="3060"/>
                  </a:cubicBezTo>
                  <a:cubicBezTo>
                    <a:pt x="57967" y="3159"/>
                    <a:pt x="57789" y="3278"/>
                    <a:pt x="57630" y="3377"/>
                  </a:cubicBezTo>
                  <a:cubicBezTo>
                    <a:pt x="51443" y="7304"/>
                    <a:pt x="43074" y="6411"/>
                    <a:pt x="29371" y="9366"/>
                  </a:cubicBezTo>
                  <a:cubicBezTo>
                    <a:pt x="15310" y="12380"/>
                    <a:pt x="14061" y="26005"/>
                    <a:pt x="14061" y="26005"/>
                  </a:cubicBezTo>
                  <a:cubicBezTo>
                    <a:pt x="14061" y="26005"/>
                    <a:pt x="6882" y="27512"/>
                    <a:pt x="3431" y="38359"/>
                  </a:cubicBezTo>
                  <a:cubicBezTo>
                    <a:pt x="0" y="49187"/>
                    <a:pt x="5632" y="68860"/>
                    <a:pt x="5632" y="68860"/>
                  </a:cubicBezTo>
                  <a:lnTo>
                    <a:pt x="19078" y="68860"/>
                  </a:lnTo>
                  <a:cubicBezTo>
                    <a:pt x="19653" y="68087"/>
                    <a:pt x="20149" y="67293"/>
                    <a:pt x="20486" y="66540"/>
                  </a:cubicBezTo>
                  <a:cubicBezTo>
                    <a:pt x="21809" y="63662"/>
                    <a:pt x="20673" y="63340"/>
                    <a:pt x="20098" y="63340"/>
                  </a:cubicBezTo>
                  <a:cubicBezTo>
                    <a:pt x="19931" y="63340"/>
                    <a:pt x="19812" y="63367"/>
                    <a:pt x="19812" y="63367"/>
                  </a:cubicBezTo>
                  <a:cubicBezTo>
                    <a:pt x="19812" y="63367"/>
                    <a:pt x="20823" y="62177"/>
                    <a:pt x="22529" y="60015"/>
                  </a:cubicBezTo>
                  <a:cubicBezTo>
                    <a:pt x="23937" y="58211"/>
                    <a:pt x="23005" y="56565"/>
                    <a:pt x="22648" y="56049"/>
                  </a:cubicBezTo>
                  <a:lnTo>
                    <a:pt x="22648" y="56049"/>
                  </a:lnTo>
                  <a:cubicBezTo>
                    <a:pt x="22945" y="56327"/>
                    <a:pt x="24036" y="57021"/>
                    <a:pt x="27586" y="57140"/>
                  </a:cubicBezTo>
                  <a:cubicBezTo>
                    <a:pt x="27855" y="57147"/>
                    <a:pt x="28121" y="57150"/>
                    <a:pt x="28381" y="57150"/>
                  </a:cubicBezTo>
                  <a:cubicBezTo>
                    <a:pt x="32552" y="57150"/>
                    <a:pt x="35538" y="56307"/>
                    <a:pt x="35538" y="56307"/>
                  </a:cubicBezTo>
                  <a:cubicBezTo>
                    <a:pt x="35538" y="56307"/>
                    <a:pt x="38751" y="62732"/>
                    <a:pt x="44502" y="63287"/>
                  </a:cubicBezTo>
                  <a:cubicBezTo>
                    <a:pt x="44975" y="63335"/>
                    <a:pt x="45435" y="63357"/>
                    <a:pt x="45880" y="63357"/>
                  </a:cubicBezTo>
                  <a:cubicBezTo>
                    <a:pt x="50824" y="63357"/>
                    <a:pt x="53961" y="60670"/>
                    <a:pt x="53961" y="60670"/>
                  </a:cubicBezTo>
                  <a:cubicBezTo>
                    <a:pt x="53961" y="60670"/>
                    <a:pt x="58635" y="63291"/>
                    <a:pt x="64669" y="63291"/>
                  </a:cubicBezTo>
                  <a:cubicBezTo>
                    <a:pt x="66833" y="63291"/>
                    <a:pt x="69171" y="62954"/>
                    <a:pt x="71532" y="62038"/>
                  </a:cubicBezTo>
                  <a:cubicBezTo>
                    <a:pt x="80496" y="58568"/>
                    <a:pt x="81170" y="49366"/>
                    <a:pt x="81170" y="49366"/>
                  </a:cubicBezTo>
                  <a:cubicBezTo>
                    <a:pt x="81170" y="49366"/>
                    <a:pt x="91482" y="44844"/>
                    <a:pt x="93188" y="34770"/>
                  </a:cubicBezTo>
                  <a:cubicBezTo>
                    <a:pt x="93247" y="34294"/>
                    <a:pt x="93307" y="33818"/>
                    <a:pt x="93347" y="33382"/>
                  </a:cubicBezTo>
                  <a:cubicBezTo>
                    <a:pt x="94120" y="24418"/>
                    <a:pt x="86743" y="21820"/>
                    <a:pt x="86743" y="21820"/>
                  </a:cubicBezTo>
                  <a:cubicBezTo>
                    <a:pt x="86743" y="21820"/>
                    <a:pt x="90114" y="13769"/>
                    <a:pt x="82876" y="8989"/>
                  </a:cubicBezTo>
                  <a:cubicBezTo>
                    <a:pt x="78952" y="6413"/>
                    <a:pt x="76255" y="5819"/>
                    <a:pt x="74604" y="5819"/>
                  </a:cubicBezTo>
                  <a:cubicBezTo>
                    <a:pt x="73192" y="5819"/>
                    <a:pt x="72543" y="6253"/>
                    <a:pt x="72543" y="6253"/>
                  </a:cubicBezTo>
                  <a:cubicBezTo>
                    <a:pt x="72543" y="6253"/>
                    <a:pt x="71869" y="2842"/>
                    <a:pt x="67645" y="1215"/>
                  </a:cubicBezTo>
                  <a:cubicBezTo>
                    <a:pt x="64993" y="190"/>
                    <a:pt x="63122" y="0"/>
                    <a:pt x="6210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5"/>
            <p:cNvSpPr/>
            <p:nvPr/>
          </p:nvSpPr>
          <p:spPr>
            <a:xfrm>
              <a:off x="4353125" y="3367750"/>
              <a:ext cx="1997025" cy="1721500"/>
            </a:xfrm>
            <a:custGeom>
              <a:rect b="b" l="l" r="r" t="t"/>
              <a:pathLst>
                <a:path extrusionOk="0" h="68860" w="79881">
                  <a:moveTo>
                    <a:pt x="47863" y="0"/>
                  </a:moveTo>
                  <a:cubicBezTo>
                    <a:pt x="47266" y="0"/>
                    <a:pt x="46961" y="65"/>
                    <a:pt x="46961" y="65"/>
                  </a:cubicBezTo>
                  <a:cubicBezTo>
                    <a:pt x="46346" y="1057"/>
                    <a:pt x="45374" y="2029"/>
                    <a:pt x="43867" y="3060"/>
                  </a:cubicBezTo>
                  <a:cubicBezTo>
                    <a:pt x="43728" y="3159"/>
                    <a:pt x="43550" y="3278"/>
                    <a:pt x="43391" y="3377"/>
                  </a:cubicBezTo>
                  <a:cubicBezTo>
                    <a:pt x="51026" y="4527"/>
                    <a:pt x="54417" y="9128"/>
                    <a:pt x="54417" y="9128"/>
                  </a:cubicBezTo>
                  <a:cubicBezTo>
                    <a:pt x="54417" y="9128"/>
                    <a:pt x="54439" y="9128"/>
                    <a:pt x="54481" y="9128"/>
                  </a:cubicBezTo>
                  <a:cubicBezTo>
                    <a:pt x="55259" y="9128"/>
                    <a:pt x="62994" y="9253"/>
                    <a:pt x="65404" y="14185"/>
                  </a:cubicBezTo>
                  <a:cubicBezTo>
                    <a:pt x="67942" y="19361"/>
                    <a:pt x="65404" y="25905"/>
                    <a:pt x="65404" y="25905"/>
                  </a:cubicBezTo>
                  <a:cubicBezTo>
                    <a:pt x="65404" y="25905"/>
                    <a:pt x="73019" y="27809"/>
                    <a:pt x="72504" y="33818"/>
                  </a:cubicBezTo>
                  <a:cubicBezTo>
                    <a:pt x="72008" y="39807"/>
                    <a:pt x="61577" y="46768"/>
                    <a:pt x="61577" y="46768"/>
                  </a:cubicBezTo>
                  <a:cubicBezTo>
                    <a:pt x="61577" y="46768"/>
                    <a:pt x="61854" y="53312"/>
                    <a:pt x="53922" y="55771"/>
                  </a:cubicBezTo>
                  <a:cubicBezTo>
                    <a:pt x="51271" y="56591"/>
                    <a:pt x="48470" y="56864"/>
                    <a:pt x="45914" y="56864"/>
                  </a:cubicBezTo>
                  <a:cubicBezTo>
                    <a:pt x="40802" y="56864"/>
                    <a:pt x="36668" y="55771"/>
                    <a:pt x="36668" y="55771"/>
                  </a:cubicBezTo>
                  <a:cubicBezTo>
                    <a:pt x="36668" y="55771"/>
                    <a:pt x="36331" y="58092"/>
                    <a:pt x="30600" y="58230"/>
                  </a:cubicBezTo>
                  <a:cubicBezTo>
                    <a:pt x="30539" y="58232"/>
                    <a:pt x="30477" y="58233"/>
                    <a:pt x="30416" y="58233"/>
                  </a:cubicBezTo>
                  <a:cubicBezTo>
                    <a:pt x="24777" y="58233"/>
                    <a:pt x="21478" y="51944"/>
                    <a:pt x="21478" y="51944"/>
                  </a:cubicBezTo>
                  <a:cubicBezTo>
                    <a:pt x="21478" y="51944"/>
                    <a:pt x="15981" y="53614"/>
                    <a:pt x="11683" y="53614"/>
                  </a:cubicBezTo>
                  <a:cubicBezTo>
                    <a:pt x="11392" y="53614"/>
                    <a:pt x="11106" y="53606"/>
                    <a:pt x="10828" y="53590"/>
                  </a:cubicBezTo>
                  <a:cubicBezTo>
                    <a:pt x="6426" y="53312"/>
                    <a:pt x="4562" y="52083"/>
                    <a:pt x="4561" y="52083"/>
                  </a:cubicBezTo>
                  <a:lnTo>
                    <a:pt x="4561" y="52083"/>
                  </a:lnTo>
                  <a:cubicBezTo>
                    <a:pt x="4562" y="52083"/>
                    <a:pt x="5057" y="55236"/>
                    <a:pt x="3550" y="58230"/>
                  </a:cubicBezTo>
                  <a:cubicBezTo>
                    <a:pt x="2023" y="61225"/>
                    <a:pt x="0" y="61622"/>
                    <a:pt x="0" y="61622"/>
                  </a:cubicBezTo>
                  <a:cubicBezTo>
                    <a:pt x="0" y="61622"/>
                    <a:pt x="2876" y="63644"/>
                    <a:pt x="2717" y="65508"/>
                  </a:cubicBezTo>
                  <a:cubicBezTo>
                    <a:pt x="2618" y="66520"/>
                    <a:pt x="2043" y="67868"/>
                    <a:pt x="1448" y="68860"/>
                  </a:cubicBezTo>
                  <a:lnTo>
                    <a:pt x="4839" y="68860"/>
                  </a:lnTo>
                  <a:cubicBezTo>
                    <a:pt x="5414" y="68087"/>
                    <a:pt x="5910" y="67293"/>
                    <a:pt x="6247" y="66540"/>
                  </a:cubicBezTo>
                  <a:cubicBezTo>
                    <a:pt x="7570" y="63662"/>
                    <a:pt x="6434" y="63340"/>
                    <a:pt x="5859" y="63340"/>
                  </a:cubicBezTo>
                  <a:cubicBezTo>
                    <a:pt x="5692" y="63340"/>
                    <a:pt x="5573" y="63367"/>
                    <a:pt x="5573" y="63367"/>
                  </a:cubicBezTo>
                  <a:cubicBezTo>
                    <a:pt x="5573" y="63367"/>
                    <a:pt x="6584" y="62177"/>
                    <a:pt x="8290" y="60015"/>
                  </a:cubicBezTo>
                  <a:cubicBezTo>
                    <a:pt x="9698" y="58211"/>
                    <a:pt x="8766" y="56565"/>
                    <a:pt x="8409" y="56069"/>
                  </a:cubicBezTo>
                  <a:lnTo>
                    <a:pt x="8409" y="56069"/>
                  </a:lnTo>
                  <a:cubicBezTo>
                    <a:pt x="8706" y="56327"/>
                    <a:pt x="9797" y="57021"/>
                    <a:pt x="13347" y="57140"/>
                  </a:cubicBezTo>
                  <a:cubicBezTo>
                    <a:pt x="13658" y="57149"/>
                    <a:pt x="13964" y="57153"/>
                    <a:pt x="14263" y="57153"/>
                  </a:cubicBezTo>
                  <a:cubicBezTo>
                    <a:pt x="18370" y="57153"/>
                    <a:pt x="21299" y="56327"/>
                    <a:pt x="21299" y="56327"/>
                  </a:cubicBezTo>
                  <a:cubicBezTo>
                    <a:pt x="21299" y="56327"/>
                    <a:pt x="24512" y="62732"/>
                    <a:pt x="30263" y="63287"/>
                  </a:cubicBezTo>
                  <a:cubicBezTo>
                    <a:pt x="30736" y="63335"/>
                    <a:pt x="31196" y="63357"/>
                    <a:pt x="31641" y="63357"/>
                  </a:cubicBezTo>
                  <a:cubicBezTo>
                    <a:pt x="36585" y="63357"/>
                    <a:pt x="39722" y="60670"/>
                    <a:pt x="39722" y="60670"/>
                  </a:cubicBezTo>
                  <a:cubicBezTo>
                    <a:pt x="39722" y="60670"/>
                    <a:pt x="44396" y="63291"/>
                    <a:pt x="50430" y="63291"/>
                  </a:cubicBezTo>
                  <a:cubicBezTo>
                    <a:pt x="52594" y="63291"/>
                    <a:pt x="54932" y="62954"/>
                    <a:pt x="57293" y="62038"/>
                  </a:cubicBezTo>
                  <a:cubicBezTo>
                    <a:pt x="66257" y="58568"/>
                    <a:pt x="66931" y="49366"/>
                    <a:pt x="66931" y="49366"/>
                  </a:cubicBezTo>
                  <a:cubicBezTo>
                    <a:pt x="66931" y="49366"/>
                    <a:pt x="77243" y="44844"/>
                    <a:pt x="78949" y="34770"/>
                  </a:cubicBezTo>
                  <a:cubicBezTo>
                    <a:pt x="79008" y="34294"/>
                    <a:pt x="79068" y="33818"/>
                    <a:pt x="79108" y="33382"/>
                  </a:cubicBezTo>
                  <a:cubicBezTo>
                    <a:pt x="79881" y="24418"/>
                    <a:pt x="72504" y="21820"/>
                    <a:pt x="72504" y="21820"/>
                  </a:cubicBezTo>
                  <a:cubicBezTo>
                    <a:pt x="72504" y="21820"/>
                    <a:pt x="75875" y="13769"/>
                    <a:pt x="68637" y="8989"/>
                  </a:cubicBezTo>
                  <a:cubicBezTo>
                    <a:pt x="64713" y="6413"/>
                    <a:pt x="62016" y="5819"/>
                    <a:pt x="60365" y="5819"/>
                  </a:cubicBezTo>
                  <a:cubicBezTo>
                    <a:pt x="58953" y="5819"/>
                    <a:pt x="58304" y="6253"/>
                    <a:pt x="58304" y="6253"/>
                  </a:cubicBezTo>
                  <a:cubicBezTo>
                    <a:pt x="58304" y="6253"/>
                    <a:pt x="57630" y="2842"/>
                    <a:pt x="53406" y="1215"/>
                  </a:cubicBezTo>
                  <a:cubicBezTo>
                    <a:pt x="50754" y="190"/>
                    <a:pt x="48883" y="0"/>
                    <a:pt x="478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5"/>
            <p:cNvSpPr/>
            <p:nvPr/>
          </p:nvSpPr>
          <p:spPr>
            <a:xfrm>
              <a:off x="4196950" y="3621125"/>
              <a:ext cx="1753125" cy="1414075"/>
            </a:xfrm>
            <a:custGeom>
              <a:rect b="b" l="l" r="r" t="t"/>
              <a:pathLst>
                <a:path extrusionOk="0" h="56563" w="70125">
                  <a:moveTo>
                    <a:pt x="45551" y="1"/>
                  </a:moveTo>
                  <a:cubicBezTo>
                    <a:pt x="43054" y="1"/>
                    <a:pt x="40535" y="319"/>
                    <a:pt x="38116" y="837"/>
                  </a:cubicBezTo>
                  <a:cubicBezTo>
                    <a:pt x="25107" y="3673"/>
                    <a:pt x="14874" y="12280"/>
                    <a:pt x="9123" y="22097"/>
                  </a:cubicBezTo>
                  <a:cubicBezTo>
                    <a:pt x="5950" y="27550"/>
                    <a:pt x="3947" y="33381"/>
                    <a:pt x="2697" y="39290"/>
                  </a:cubicBezTo>
                  <a:cubicBezTo>
                    <a:pt x="2043" y="42285"/>
                    <a:pt x="1587" y="45319"/>
                    <a:pt x="1250" y="48353"/>
                  </a:cubicBezTo>
                  <a:cubicBezTo>
                    <a:pt x="1071" y="49781"/>
                    <a:pt x="1012" y="51249"/>
                    <a:pt x="813" y="52676"/>
                  </a:cubicBezTo>
                  <a:cubicBezTo>
                    <a:pt x="694" y="53628"/>
                    <a:pt x="0" y="55056"/>
                    <a:pt x="734" y="55889"/>
                  </a:cubicBezTo>
                  <a:cubicBezTo>
                    <a:pt x="1127" y="56323"/>
                    <a:pt x="1790" y="56562"/>
                    <a:pt x="2448" y="56562"/>
                  </a:cubicBezTo>
                  <a:cubicBezTo>
                    <a:pt x="2753" y="56562"/>
                    <a:pt x="3056" y="56511"/>
                    <a:pt x="3332" y="56405"/>
                  </a:cubicBezTo>
                  <a:cubicBezTo>
                    <a:pt x="4562" y="55909"/>
                    <a:pt x="4879" y="54640"/>
                    <a:pt x="5057" y="53549"/>
                  </a:cubicBezTo>
                  <a:cubicBezTo>
                    <a:pt x="6406" y="45418"/>
                    <a:pt x="8250" y="37248"/>
                    <a:pt x="12276" y="29712"/>
                  </a:cubicBezTo>
                  <a:cubicBezTo>
                    <a:pt x="16302" y="22156"/>
                    <a:pt x="22648" y="15235"/>
                    <a:pt x="31393" y="11031"/>
                  </a:cubicBezTo>
                  <a:cubicBezTo>
                    <a:pt x="34903" y="9349"/>
                    <a:pt x="38927" y="8115"/>
                    <a:pt x="42970" y="8115"/>
                  </a:cubicBezTo>
                  <a:cubicBezTo>
                    <a:pt x="43885" y="8115"/>
                    <a:pt x="44801" y="8178"/>
                    <a:pt x="45712" y="8314"/>
                  </a:cubicBezTo>
                  <a:cubicBezTo>
                    <a:pt x="52891" y="9385"/>
                    <a:pt x="58205" y="15037"/>
                    <a:pt x="58840" y="20907"/>
                  </a:cubicBezTo>
                  <a:cubicBezTo>
                    <a:pt x="59276" y="24833"/>
                    <a:pt x="57829" y="28919"/>
                    <a:pt x="54735" y="31973"/>
                  </a:cubicBezTo>
                  <a:cubicBezTo>
                    <a:pt x="51661" y="35046"/>
                    <a:pt x="46921" y="37030"/>
                    <a:pt x="42023" y="37129"/>
                  </a:cubicBezTo>
                  <a:cubicBezTo>
                    <a:pt x="41885" y="37132"/>
                    <a:pt x="41747" y="37134"/>
                    <a:pt x="41608" y="37134"/>
                  </a:cubicBezTo>
                  <a:cubicBezTo>
                    <a:pt x="39297" y="37134"/>
                    <a:pt x="36925" y="36657"/>
                    <a:pt x="35241" y="35403"/>
                  </a:cubicBezTo>
                  <a:cubicBezTo>
                    <a:pt x="33158" y="33857"/>
                    <a:pt x="32524" y="31338"/>
                    <a:pt x="32881" y="29077"/>
                  </a:cubicBezTo>
                  <a:cubicBezTo>
                    <a:pt x="33258" y="26816"/>
                    <a:pt x="34487" y="24694"/>
                    <a:pt x="35677" y="22632"/>
                  </a:cubicBezTo>
                  <a:cubicBezTo>
                    <a:pt x="36510" y="21145"/>
                    <a:pt x="37303" y="19300"/>
                    <a:pt x="36113" y="17992"/>
                  </a:cubicBezTo>
                  <a:cubicBezTo>
                    <a:pt x="35483" y="17293"/>
                    <a:pt x="34409" y="16964"/>
                    <a:pt x="33328" y="16964"/>
                  </a:cubicBezTo>
                  <a:cubicBezTo>
                    <a:pt x="32843" y="16964"/>
                    <a:pt x="32357" y="17030"/>
                    <a:pt x="31909" y="17159"/>
                  </a:cubicBezTo>
                  <a:cubicBezTo>
                    <a:pt x="30442" y="17575"/>
                    <a:pt x="29311" y="18527"/>
                    <a:pt x="28419" y="19538"/>
                  </a:cubicBezTo>
                  <a:cubicBezTo>
                    <a:pt x="23659" y="24913"/>
                    <a:pt x="24591" y="32924"/>
                    <a:pt x="30085" y="37823"/>
                  </a:cubicBezTo>
                  <a:cubicBezTo>
                    <a:pt x="33951" y="41283"/>
                    <a:pt x="39747" y="43100"/>
                    <a:pt x="45537" y="43100"/>
                  </a:cubicBezTo>
                  <a:cubicBezTo>
                    <a:pt x="47943" y="43100"/>
                    <a:pt x="50348" y="42786"/>
                    <a:pt x="52613" y="42146"/>
                  </a:cubicBezTo>
                  <a:cubicBezTo>
                    <a:pt x="60327" y="39965"/>
                    <a:pt x="66217" y="34293"/>
                    <a:pt x="68181" y="27867"/>
                  </a:cubicBezTo>
                  <a:cubicBezTo>
                    <a:pt x="70124" y="21462"/>
                    <a:pt x="68319" y="14481"/>
                    <a:pt x="63917" y="8909"/>
                  </a:cubicBezTo>
                  <a:cubicBezTo>
                    <a:pt x="61002" y="5240"/>
                    <a:pt x="56837" y="2067"/>
                    <a:pt x="51701" y="738"/>
                  </a:cubicBezTo>
                  <a:cubicBezTo>
                    <a:pt x="49714" y="223"/>
                    <a:pt x="47640" y="1"/>
                    <a:pt x="45551"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5"/>
            <p:cNvSpPr/>
            <p:nvPr/>
          </p:nvSpPr>
          <p:spPr>
            <a:xfrm>
              <a:off x="5184550" y="4109250"/>
              <a:ext cx="360125" cy="227500"/>
            </a:xfrm>
            <a:custGeom>
              <a:rect b="b" l="l" r="r" t="t"/>
              <a:pathLst>
                <a:path extrusionOk="0" h="9100" w="14405">
                  <a:moveTo>
                    <a:pt x="6250" y="0"/>
                  </a:moveTo>
                  <a:cubicBezTo>
                    <a:pt x="5146" y="0"/>
                    <a:pt x="4015" y="257"/>
                    <a:pt x="2975" y="846"/>
                  </a:cubicBezTo>
                  <a:cubicBezTo>
                    <a:pt x="814" y="2056"/>
                    <a:pt x="0" y="4614"/>
                    <a:pt x="1131" y="6518"/>
                  </a:cubicBezTo>
                  <a:cubicBezTo>
                    <a:pt x="2068" y="8086"/>
                    <a:pt x="4204" y="9100"/>
                    <a:pt x="6336" y="9100"/>
                  </a:cubicBezTo>
                  <a:cubicBezTo>
                    <a:pt x="6820" y="9100"/>
                    <a:pt x="7304" y="9048"/>
                    <a:pt x="7774" y="8937"/>
                  </a:cubicBezTo>
                  <a:cubicBezTo>
                    <a:pt x="9024" y="8660"/>
                    <a:pt x="10134" y="8005"/>
                    <a:pt x="10967" y="7212"/>
                  </a:cubicBezTo>
                  <a:cubicBezTo>
                    <a:pt x="14405" y="3869"/>
                    <a:pt x="10533" y="0"/>
                    <a:pt x="625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5"/>
            <p:cNvSpPr/>
            <p:nvPr/>
          </p:nvSpPr>
          <p:spPr>
            <a:xfrm>
              <a:off x="2845925" y="4290000"/>
              <a:ext cx="299975" cy="373075"/>
            </a:xfrm>
            <a:custGeom>
              <a:rect b="b" l="l" r="r" t="t"/>
              <a:pathLst>
                <a:path extrusionOk="0" h="14923" w="11999">
                  <a:moveTo>
                    <a:pt x="6636" y="0"/>
                  </a:moveTo>
                  <a:cubicBezTo>
                    <a:pt x="5317" y="0"/>
                    <a:pt x="5676" y="1911"/>
                    <a:pt x="5693" y="2937"/>
                  </a:cubicBezTo>
                  <a:cubicBezTo>
                    <a:pt x="5712" y="4761"/>
                    <a:pt x="4959" y="6606"/>
                    <a:pt x="3412" y="7994"/>
                  </a:cubicBezTo>
                  <a:cubicBezTo>
                    <a:pt x="2460" y="8847"/>
                    <a:pt x="1191" y="9580"/>
                    <a:pt x="695" y="10671"/>
                  </a:cubicBezTo>
                  <a:cubicBezTo>
                    <a:pt x="1" y="12198"/>
                    <a:pt x="1230" y="14023"/>
                    <a:pt x="3075" y="14637"/>
                  </a:cubicBezTo>
                  <a:cubicBezTo>
                    <a:pt x="3648" y="14833"/>
                    <a:pt x="4260" y="14923"/>
                    <a:pt x="4875" y="14923"/>
                  </a:cubicBezTo>
                  <a:cubicBezTo>
                    <a:pt x="6261" y="14923"/>
                    <a:pt x="7670" y="14467"/>
                    <a:pt x="8727" y="13725"/>
                  </a:cubicBezTo>
                  <a:cubicBezTo>
                    <a:pt x="10234" y="12674"/>
                    <a:pt x="11106" y="11088"/>
                    <a:pt x="11444" y="9481"/>
                  </a:cubicBezTo>
                  <a:cubicBezTo>
                    <a:pt x="11999" y="6844"/>
                    <a:pt x="10968" y="1569"/>
                    <a:pt x="7517" y="200"/>
                  </a:cubicBezTo>
                  <a:cubicBezTo>
                    <a:pt x="7162" y="62"/>
                    <a:pt x="6872" y="0"/>
                    <a:pt x="6636"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5"/>
            <p:cNvSpPr/>
            <p:nvPr/>
          </p:nvSpPr>
          <p:spPr>
            <a:xfrm>
              <a:off x="5026900" y="578125"/>
              <a:ext cx="2513650" cy="1981950"/>
            </a:xfrm>
            <a:custGeom>
              <a:rect b="b" l="l" r="r" t="t"/>
              <a:pathLst>
                <a:path extrusionOk="0" h="79278" w="100546">
                  <a:moveTo>
                    <a:pt x="85771" y="7417"/>
                  </a:moveTo>
                  <a:lnTo>
                    <a:pt x="85771" y="7417"/>
                  </a:lnTo>
                  <a:cubicBezTo>
                    <a:pt x="85771" y="7417"/>
                    <a:pt x="85734" y="7431"/>
                    <a:pt x="85656" y="7459"/>
                  </a:cubicBezTo>
                  <a:lnTo>
                    <a:pt x="85656" y="7459"/>
                  </a:lnTo>
                  <a:cubicBezTo>
                    <a:pt x="85668" y="7458"/>
                    <a:pt x="85680" y="7457"/>
                    <a:pt x="85691" y="7457"/>
                  </a:cubicBezTo>
                  <a:cubicBezTo>
                    <a:pt x="85751" y="7437"/>
                    <a:pt x="85771" y="7417"/>
                    <a:pt x="85771" y="7417"/>
                  </a:cubicBezTo>
                  <a:close/>
                  <a:moveTo>
                    <a:pt x="100505" y="0"/>
                  </a:moveTo>
                  <a:cubicBezTo>
                    <a:pt x="100129" y="238"/>
                    <a:pt x="99772" y="496"/>
                    <a:pt x="99434" y="734"/>
                  </a:cubicBezTo>
                  <a:cubicBezTo>
                    <a:pt x="99117" y="932"/>
                    <a:pt x="98820" y="1150"/>
                    <a:pt x="98522" y="1329"/>
                  </a:cubicBezTo>
                  <a:cubicBezTo>
                    <a:pt x="97927" y="1726"/>
                    <a:pt x="97352" y="2083"/>
                    <a:pt x="96797" y="2420"/>
                  </a:cubicBezTo>
                  <a:cubicBezTo>
                    <a:pt x="95686" y="3074"/>
                    <a:pt x="94655" y="3649"/>
                    <a:pt x="93703" y="4125"/>
                  </a:cubicBezTo>
                  <a:cubicBezTo>
                    <a:pt x="91819" y="5097"/>
                    <a:pt x="90292" y="5732"/>
                    <a:pt x="89102" y="6207"/>
                  </a:cubicBezTo>
                  <a:cubicBezTo>
                    <a:pt x="87912" y="6683"/>
                    <a:pt x="87080" y="6961"/>
                    <a:pt x="86544" y="7159"/>
                  </a:cubicBezTo>
                  <a:cubicBezTo>
                    <a:pt x="86266" y="7239"/>
                    <a:pt x="86088" y="7318"/>
                    <a:pt x="85949" y="7358"/>
                  </a:cubicBezTo>
                  <a:cubicBezTo>
                    <a:pt x="85890" y="7378"/>
                    <a:pt x="85850" y="7397"/>
                    <a:pt x="85810" y="7397"/>
                  </a:cubicBezTo>
                  <a:cubicBezTo>
                    <a:pt x="85791" y="7417"/>
                    <a:pt x="85771" y="7417"/>
                    <a:pt x="85771" y="7417"/>
                  </a:cubicBezTo>
                  <a:lnTo>
                    <a:pt x="85810" y="7417"/>
                  </a:lnTo>
                  <a:cubicBezTo>
                    <a:pt x="85850" y="7417"/>
                    <a:pt x="85890" y="7397"/>
                    <a:pt x="85969" y="7378"/>
                  </a:cubicBezTo>
                  <a:cubicBezTo>
                    <a:pt x="86088" y="7338"/>
                    <a:pt x="86286" y="7278"/>
                    <a:pt x="86564" y="7199"/>
                  </a:cubicBezTo>
                  <a:cubicBezTo>
                    <a:pt x="87099" y="7021"/>
                    <a:pt x="87952" y="6743"/>
                    <a:pt x="89142" y="6287"/>
                  </a:cubicBezTo>
                  <a:cubicBezTo>
                    <a:pt x="90332" y="5831"/>
                    <a:pt x="91879" y="5196"/>
                    <a:pt x="93783" y="4244"/>
                  </a:cubicBezTo>
                  <a:cubicBezTo>
                    <a:pt x="94715" y="3768"/>
                    <a:pt x="95766" y="3193"/>
                    <a:pt x="96876" y="2539"/>
                  </a:cubicBezTo>
                  <a:cubicBezTo>
                    <a:pt x="97432" y="2202"/>
                    <a:pt x="98007" y="1845"/>
                    <a:pt x="98621" y="1468"/>
                  </a:cubicBezTo>
                  <a:cubicBezTo>
                    <a:pt x="98919" y="1269"/>
                    <a:pt x="99216" y="1071"/>
                    <a:pt x="99534" y="873"/>
                  </a:cubicBezTo>
                  <a:cubicBezTo>
                    <a:pt x="99791" y="694"/>
                    <a:pt x="100049" y="496"/>
                    <a:pt x="100327" y="318"/>
                  </a:cubicBezTo>
                  <a:lnTo>
                    <a:pt x="100327" y="318"/>
                  </a:lnTo>
                  <a:cubicBezTo>
                    <a:pt x="100327" y="9817"/>
                    <a:pt x="100307" y="25781"/>
                    <a:pt x="100287" y="49995"/>
                  </a:cubicBezTo>
                  <a:cubicBezTo>
                    <a:pt x="100049" y="49955"/>
                    <a:pt x="99811" y="49916"/>
                    <a:pt x="99553" y="49856"/>
                  </a:cubicBezTo>
                  <a:cubicBezTo>
                    <a:pt x="99276" y="49816"/>
                    <a:pt x="98978" y="49777"/>
                    <a:pt x="98681" y="49717"/>
                  </a:cubicBezTo>
                  <a:cubicBezTo>
                    <a:pt x="98066" y="49638"/>
                    <a:pt x="97471" y="49559"/>
                    <a:pt x="96837" y="49499"/>
                  </a:cubicBezTo>
                  <a:cubicBezTo>
                    <a:pt x="95829" y="49418"/>
                    <a:pt x="94794" y="49350"/>
                    <a:pt x="93733" y="49350"/>
                  </a:cubicBezTo>
                  <a:cubicBezTo>
                    <a:pt x="93499" y="49350"/>
                    <a:pt x="93265" y="49353"/>
                    <a:pt x="93029" y="49360"/>
                  </a:cubicBezTo>
                  <a:cubicBezTo>
                    <a:pt x="92394" y="49380"/>
                    <a:pt x="91740" y="49380"/>
                    <a:pt x="91066" y="49400"/>
                  </a:cubicBezTo>
                  <a:cubicBezTo>
                    <a:pt x="90411" y="49420"/>
                    <a:pt x="89737" y="49479"/>
                    <a:pt x="89063" y="49519"/>
                  </a:cubicBezTo>
                  <a:cubicBezTo>
                    <a:pt x="88726" y="49559"/>
                    <a:pt x="88369" y="49559"/>
                    <a:pt x="88031" y="49598"/>
                  </a:cubicBezTo>
                  <a:cubicBezTo>
                    <a:pt x="87694" y="49638"/>
                    <a:pt x="87357" y="49678"/>
                    <a:pt x="87000" y="49717"/>
                  </a:cubicBezTo>
                  <a:cubicBezTo>
                    <a:pt x="86326" y="49797"/>
                    <a:pt x="85612" y="49856"/>
                    <a:pt x="84918" y="49975"/>
                  </a:cubicBezTo>
                  <a:cubicBezTo>
                    <a:pt x="82122" y="50392"/>
                    <a:pt x="79226" y="51026"/>
                    <a:pt x="76291" y="51978"/>
                  </a:cubicBezTo>
                  <a:cubicBezTo>
                    <a:pt x="73376" y="52930"/>
                    <a:pt x="70421" y="54179"/>
                    <a:pt x="67526" y="55786"/>
                  </a:cubicBezTo>
                  <a:lnTo>
                    <a:pt x="66971" y="56083"/>
                  </a:lnTo>
                  <a:lnTo>
                    <a:pt x="66435" y="56400"/>
                  </a:lnTo>
                  <a:cubicBezTo>
                    <a:pt x="66078" y="56619"/>
                    <a:pt x="65721" y="56837"/>
                    <a:pt x="65364" y="57035"/>
                  </a:cubicBezTo>
                  <a:cubicBezTo>
                    <a:pt x="64650" y="57511"/>
                    <a:pt x="63917" y="57947"/>
                    <a:pt x="63222" y="58443"/>
                  </a:cubicBezTo>
                  <a:cubicBezTo>
                    <a:pt x="62528" y="58939"/>
                    <a:pt x="61834" y="59454"/>
                    <a:pt x="61140" y="59990"/>
                  </a:cubicBezTo>
                  <a:cubicBezTo>
                    <a:pt x="60803" y="60267"/>
                    <a:pt x="60466" y="60525"/>
                    <a:pt x="60109" y="60803"/>
                  </a:cubicBezTo>
                  <a:cubicBezTo>
                    <a:pt x="59772" y="61081"/>
                    <a:pt x="59454" y="61378"/>
                    <a:pt x="59117" y="61676"/>
                  </a:cubicBezTo>
                  <a:cubicBezTo>
                    <a:pt x="56440" y="63996"/>
                    <a:pt x="53902" y="66693"/>
                    <a:pt x="51780" y="69826"/>
                  </a:cubicBezTo>
                  <a:cubicBezTo>
                    <a:pt x="51641" y="70024"/>
                    <a:pt x="51522" y="70223"/>
                    <a:pt x="51383" y="70421"/>
                  </a:cubicBezTo>
                  <a:lnTo>
                    <a:pt x="51363" y="70481"/>
                  </a:lnTo>
                  <a:lnTo>
                    <a:pt x="51284" y="70481"/>
                  </a:lnTo>
                  <a:lnTo>
                    <a:pt x="50927" y="70401"/>
                  </a:lnTo>
                  <a:cubicBezTo>
                    <a:pt x="50451" y="70322"/>
                    <a:pt x="49995" y="70243"/>
                    <a:pt x="49519" y="70163"/>
                  </a:cubicBezTo>
                  <a:cubicBezTo>
                    <a:pt x="48567" y="70024"/>
                    <a:pt x="47595" y="69905"/>
                    <a:pt x="46624" y="69826"/>
                  </a:cubicBezTo>
                  <a:cubicBezTo>
                    <a:pt x="45061" y="69683"/>
                    <a:pt x="43473" y="69616"/>
                    <a:pt x="41870" y="69616"/>
                  </a:cubicBezTo>
                  <a:cubicBezTo>
                    <a:pt x="41479" y="69616"/>
                    <a:pt x="41087" y="69620"/>
                    <a:pt x="40694" y="69628"/>
                  </a:cubicBezTo>
                  <a:cubicBezTo>
                    <a:pt x="36688" y="69707"/>
                    <a:pt x="32543" y="70223"/>
                    <a:pt x="28438" y="71373"/>
                  </a:cubicBezTo>
                  <a:cubicBezTo>
                    <a:pt x="26653" y="71869"/>
                    <a:pt x="24928" y="72464"/>
                    <a:pt x="23262" y="73158"/>
                  </a:cubicBezTo>
                  <a:cubicBezTo>
                    <a:pt x="21596" y="73872"/>
                    <a:pt x="19990" y="74665"/>
                    <a:pt x="18463" y="75557"/>
                  </a:cubicBezTo>
                  <a:cubicBezTo>
                    <a:pt x="18086" y="75776"/>
                    <a:pt x="17729" y="76033"/>
                    <a:pt x="17353" y="76251"/>
                  </a:cubicBezTo>
                  <a:lnTo>
                    <a:pt x="16797" y="76608"/>
                  </a:lnTo>
                  <a:cubicBezTo>
                    <a:pt x="16599" y="76727"/>
                    <a:pt x="16440" y="76846"/>
                    <a:pt x="16262" y="76985"/>
                  </a:cubicBezTo>
                  <a:cubicBezTo>
                    <a:pt x="15905" y="77223"/>
                    <a:pt x="15548" y="77481"/>
                    <a:pt x="15191" y="77719"/>
                  </a:cubicBezTo>
                  <a:cubicBezTo>
                    <a:pt x="14834" y="77997"/>
                    <a:pt x="14497" y="78254"/>
                    <a:pt x="14160" y="78512"/>
                  </a:cubicBezTo>
                  <a:lnTo>
                    <a:pt x="13743" y="78849"/>
                  </a:lnTo>
                  <a:cubicBezTo>
                    <a:pt x="13743" y="78839"/>
                    <a:pt x="13748" y="78839"/>
                    <a:pt x="13751" y="78839"/>
                  </a:cubicBezTo>
                  <a:cubicBezTo>
                    <a:pt x="13753" y="78839"/>
                    <a:pt x="13753" y="78839"/>
                    <a:pt x="13743" y="78830"/>
                  </a:cubicBezTo>
                  <a:lnTo>
                    <a:pt x="13704" y="78770"/>
                  </a:lnTo>
                  <a:lnTo>
                    <a:pt x="13545" y="78492"/>
                  </a:lnTo>
                  <a:cubicBezTo>
                    <a:pt x="13347" y="78116"/>
                    <a:pt x="13128" y="77739"/>
                    <a:pt x="12930" y="77362"/>
                  </a:cubicBezTo>
                  <a:cubicBezTo>
                    <a:pt x="12712" y="76985"/>
                    <a:pt x="12494" y="76648"/>
                    <a:pt x="12276" y="76271"/>
                  </a:cubicBezTo>
                  <a:cubicBezTo>
                    <a:pt x="12058" y="75914"/>
                    <a:pt x="11839" y="75557"/>
                    <a:pt x="11621" y="75200"/>
                  </a:cubicBezTo>
                  <a:cubicBezTo>
                    <a:pt x="9817" y="72365"/>
                    <a:pt x="7794" y="69786"/>
                    <a:pt x="5652" y="67427"/>
                  </a:cubicBezTo>
                  <a:cubicBezTo>
                    <a:pt x="4581" y="66237"/>
                    <a:pt x="3451" y="65146"/>
                    <a:pt x="2340" y="64055"/>
                  </a:cubicBezTo>
                  <a:cubicBezTo>
                    <a:pt x="1765" y="63540"/>
                    <a:pt x="1190" y="63024"/>
                    <a:pt x="635" y="62508"/>
                  </a:cubicBezTo>
                  <a:lnTo>
                    <a:pt x="436" y="62330"/>
                  </a:lnTo>
                  <a:lnTo>
                    <a:pt x="456" y="62310"/>
                  </a:lnTo>
                  <a:cubicBezTo>
                    <a:pt x="575" y="62171"/>
                    <a:pt x="694" y="62032"/>
                    <a:pt x="833" y="61894"/>
                  </a:cubicBezTo>
                  <a:cubicBezTo>
                    <a:pt x="1091" y="61616"/>
                    <a:pt x="1349" y="61358"/>
                    <a:pt x="1626" y="61100"/>
                  </a:cubicBezTo>
                  <a:cubicBezTo>
                    <a:pt x="2717" y="60069"/>
                    <a:pt x="3907" y="59177"/>
                    <a:pt x="5136" y="58423"/>
                  </a:cubicBezTo>
                  <a:cubicBezTo>
                    <a:pt x="6386" y="57650"/>
                    <a:pt x="7675" y="57035"/>
                    <a:pt x="8984" y="56460"/>
                  </a:cubicBezTo>
                  <a:cubicBezTo>
                    <a:pt x="11621" y="55369"/>
                    <a:pt x="14279" y="54556"/>
                    <a:pt x="16877" y="53882"/>
                  </a:cubicBezTo>
                  <a:cubicBezTo>
                    <a:pt x="19494" y="53188"/>
                    <a:pt x="22053" y="52632"/>
                    <a:pt x="24531" y="52038"/>
                  </a:cubicBezTo>
                  <a:cubicBezTo>
                    <a:pt x="27010" y="51443"/>
                    <a:pt x="29410" y="50808"/>
                    <a:pt x="31691" y="50074"/>
                  </a:cubicBezTo>
                  <a:cubicBezTo>
                    <a:pt x="32841" y="49717"/>
                    <a:pt x="33951" y="49301"/>
                    <a:pt x="35022" y="48865"/>
                  </a:cubicBezTo>
                  <a:cubicBezTo>
                    <a:pt x="36113" y="48428"/>
                    <a:pt x="37144" y="47932"/>
                    <a:pt x="38156" y="47417"/>
                  </a:cubicBezTo>
                  <a:cubicBezTo>
                    <a:pt x="39147" y="46881"/>
                    <a:pt x="40119" y="46306"/>
                    <a:pt x="41011" y="45672"/>
                  </a:cubicBezTo>
                  <a:cubicBezTo>
                    <a:pt x="41229" y="45513"/>
                    <a:pt x="41448" y="45335"/>
                    <a:pt x="41666" y="45176"/>
                  </a:cubicBezTo>
                  <a:lnTo>
                    <a:pt x="41983" y="44938"/>
                  </a:lnTo>
                  <a:lnTo>
                    <a:pt x="42300" y="44680"/>
                  </a:lnTo>
                  <a:cubicBezTo>
                    <a:pt x="42499" y="44502"/>
                    <a:pt x="42717" y="44323"/>
                    <a:pt x="42915" y="44145"/>
                  </a:cubicBezTo>
                  <a:cubicBezTo>
                    <a:pt x="43113" y="43966"/>
                    <a:pt x="43312" y="43788"/>
                    <a:pt x="43490" y="43609"/>
                  </a:cubicBezTo>
                  <a:lnTo>
                    <a:pt x="43788" y="43332"/>
                  </a:lnTo>
                  <a:lnTo>
                    <a:pt x="44065" y="43034"/>
                  </a:lnTo>
                  <a:cubicBezTo>
                    <a:pt x="44244" y="42856"/>
                    <a:pt x="44422" y="42657"/>
                    <a:pt x="44601" y="42459"/>
                  </a:cubicBezTo>
                  <a:cubicBezTo>
                    <a:pt x="44938" y="42062"/>
                    <a:pt x="45295" y="41686"/>
                    <a:pt x="45592" y="41269"/>
                  </a:cubicBezTo>
                  <a:cubicBezTo>
                    <a:pt x="46247" y="40476"/>
                    <a:pt x="46802" y="39623"/>
                    <a:pt x="47338" y="38790"/>
                  </a:cubicBezTo>
                  <a:cubicBezTo>
                    <a:pt x="48369" y="37105"/>
                    <a:pt x="49241" y="35379"/>
                    <a:pt x="49995" y="33713"/>
                  </a:cubicBezTo>
                  <a:cubicBezTo>
                    <a:pt x="51542" y="30342"/>
                    <a:pt x="52791" y="27149"/>
                    <a:pt x="54278" y="24353"/>
                  </a:cubicBezTo>
                  <a:cubicBezTo>
                    <a:pt x="55012" y="22945"/>
                    <a:pt x="55806" y="21636"/>
                    <a:pt x="56658" y="20446"/>
                  </a:cubicBezTo>
                  <a:cubicBezTo>
                    <a:pt x="57511" y="19256"/>
                    <a:pt x="58443" y="18205"/>
                    <a:pt x="59415" y="17273"/>
                  </a:cubicBezTo>
                  <a:cubicBezTo>
                    <a:pt x="59673" y="17055"/>
                    <a:pt x="59911" y="16817"/>
                    <a:pt x="60168" y="16619"/>
                  </a:cubicBezTo>
                  <a:cubicBezTo>
                    <a:pt x="60426" y="16401"/>
                    <a:pt x="60664" y="16202"/>
                    <a:pt x="60922" y="15984"/>
                  </a:cubicBezTo>
                  <a:cubicBezTo>
                    <a:pt x="61180" y="15806"/>
                    <a:pt x="61438" y="15607"/>
                    <a:pt x="61695" y="15429"/>
                  </a:cubicBezTo>
                  <a:cubicBezTo>
                    <a:pt x="61933" y="15231"/>
                    <a:pt x="62211" y="15072"/>
                    <a:pt x="62469" y="14913"/>
                  </a:cubicBezTo>
                  <a:cubicBezTo>
                    <a:pt x="62727" y="14735"/>
                    <a:pt x="62984" y="14576"/>
                    <a:pt x="63242" y="14418"/>
                  </a:cubicBezTo>
                  <a:cubicBezTo>
                    <a:pt x="63500" y="14279"/>
                    <a:pt x="63758" y="14140"/>
                    <a:pt x="64016" y="13981"/>
                  </a:cubicBezTo>
                  <a:cubicBezTo>
                    <a:pt x="64155" y="13922"/>
                    <a:pt x="64274" y="13842"/>
                    <a:pt x="64412" y="13783"/>
                  </a:cubicBezTo>
                  <a:cubicBezTo>
                    <a:pt x="64531" y="13724"/>
                    <a:pt x="64670" y="13644"/>
                    <a:pt x="64809" y="13585"/>
                  </a:cubicBezTo>
                  <a:cubicBezTo>
                    <a:pt x="65067" y="13466"/>
                    <a:pt x="65325" y="13347"/>
                    <a:pt x="65563" y="13228"/>
                  </a:cubicBezTo>
                  <a:cubicBezTo>
                    <a:pt x="67625" y="12296"/>
                    <a:pt x="69568" y="11661"/>
                    <a:pt x="71333" y="11165"/>
                  </a:cubicBezTo>
                  <a:cubicBezTo>
                    <a:pt x="73098" y="10650"/>
                    <a:pt x="74705" y="10273"/>
                    <a:pt x="76113" y="9936"/>
                  </a:cubicBezTo>
                  <a:cubicBezTo>
                    <a:pt x="77541" y="9599"/>
                    <a:pt x="78790" y="9301"/>
                    <a:pt x="79861" y="9043"/>
                  </a:cubicBezTo>
                  <a:cubicBezTo>
                    <a:pt x="83511" y="8186"/>
                    <a:pt x="85221" y="7613"/>
                    <a:pt x="85656" y="7459"/>
                  </a:cubicBezTo>
                  <a:lnTo>
                    <a:pt x="85656" y="7459"/>
                  </a:lnTo>
                  <a:cubicBezTo>
                    <a:pt x="85601" y="7465"/>
                    <a:pt x="85534" y="7484"/>
                    <a:pt x="85453" y="7516"/>
                  </a:cubicBezTo>
                  <a:cubicBezTo>
                    <a:pt x="85235" y="7576"/>
                    <a:pt x="84878" y="7675"/>
                    <a:pt x="84422" y="7794"/>
                  </a:cubicBezTo>
                  <a:cubicBezTo>
                    <a:pt x="83946" y="7933"/>
                    <a:pt x="83331" y="8091"/>
                    <a:pt x="82578" y="8290"/>
                  </a:cubicBezTo>
                  <a:cubicBezTo>
                    <a:pt x="81824" y="8468"/>
                    <a:pt x="80912" y="8686"/>
                    <a:pt x="79841" y="8944"/>
                  </a:cubicBezTo>
                  <a:cubicBezTo>
                    <a:pt x="78750" y="9182"/>
                    <a:pt x="77521" y="9480"/>
                    <a:pt x="76093" y="9797"/>
                  </a:cubicBezTo>
                  <a:cubicBezTo>
                    <a:pt x="74665" y="10114"/>
                    <a:pt x="73079" y="10511"/>
                    <a:pt x="71294" y="11007"/>
                  </a:cubicBezTo>
                  <a:cubicBezTo>
                    <a:pt x="69529" y="11502"/>
                    <a:pt x="67566" y="12117"/>
                    <a:pt x="65503" y="13049"/>
                  </a:cubicBezTo>
                  <a:cubicBezTo>
                    <a:pt x="65245" y="13168"/>
                    <a:pt x="64987" y="13287"/>
                    <a:pt x="64730" y="13426"/>
                  </a:cubicBezTo>
                  <a:cubicBezTo>
                    <a:pt x="64591" y="13486"/>
                    <a:pt x="64452" y="13545"/>
                    <a:pt x="64333" y="13605"/>
                  </a:cubicBezTo>
                  <a:cubicBezTo>
                    <a:pt x="64194" y="13684"/>
                    <a:pt x="64075" y="13743"/>
                    <a:pt x="63936" y="13823"/>
                  </a:cubicBezTo>
                  <a:cubicBezTo>
                    <a:pt x="63679" y="13961"/>
                    <a:pt x="63421" y="14100"/>
                    <a:pt x="63143" y="14259"/>
                  </a:cubicBezTo>
                  <a:cubicBezTo>
                    <a:pt x="62885" y="14398"/>
                    <a:pt x="62627" y="14576"/>
                    <a:pt x="62370" y="14735"/>
                  </a:cubicBezTo>
                  <a:cubicBezTo>
                    <a:pt x="62112" y="14913"/>
                    <a:pt x="61834" y="15072"/>
                    <a:pt x="61576" y="15270"/>
                  </a:cubicBezTo>
                  <a:cubicBezTo>
                    <a:pt x="61319" y="15449"/>
                    <a:pt x="61061" y="15647"/>
                    <a:pt x="60803" y="15826"/>
                  </a:cubicBezTo>
                  <a:cubicBezTo>
                    <a:pt x="60545" y="16044"/>
                    <a:pt x="60287" y="16242"/>
                    <a:pt x="60030" y="16460"/>
                  </a:cubicBezTo>
                  <a:cubicBezTo>
                    <a:pt x="59772" y="16659"/>
                    <a:pt x="59534" y="16916"/>
                    <a:pt x="59296" y="17134"/>
                  </a:cubicBezTo>
                  <a:cubicBezTo>
                    <a:pt x="58304" y="18067"/>
                    <a:pt x="57352" y="19137"/>
                    <a:pt x="56500" y="20327"/>
                  </a:cubicBezTo>
                  <a:cubicBezTo>
                    <a:pt x="55627" y="21517"/>
                    <a:pt x="54834" y="22826"/>
                    <a:pt x="54080" y="24234"/>
                  </a:cubicBezTo>
                  <a:cubicBezTo>
                    <a:pt x="52573" y="27050"/>
                    <a:pt x="51324" y="30263"/>
                    <a:pt x="49797" y="33614"/>
                  </a:cubicBezTo>
                  <a:cubicBezTo>
                    <a:pt x="49023" y="35280"/>
                    <a:pt x="48151" y="36986"/>
                    <a:pt x="47119" y="38651"/>
                  </a:cubicBezTo>
                  <a:cubicBezTo>
                    <a:pt x="46584" y="39484"/>
                    <a:pt x="46048" y="40317"/>
                    <a:pt x="45394" y="41110"/>
                  </a:cubicBezTo>
                  <a:cubicBezTo>
                    <a:pt x="45097" y="41527"/>
                    <a:pt x="44740" y="41904"/>
                    <a:pt x="44422" y="42300"/>
                  </a:cubicBezTo>
                  <a:lnTo>
                    <a:pt x="43887" y="42856"/>
                  </a:lnTo>
                  <a:lnTo>
                    <a:pt x="43609" y="43153"/>
                  </a:lnTo>
                  <a:lnTo>
                    <a:pt x="43332" y="43411"/>
                  </a:lnTo>
                  <a:cubicBezTo>
                    <a:pt x="43133" y="43589"/>
                    <a:pt x="42935" y="43768"/>
                    <a:pt x="42756" y="43966"/>
                  </a:cubicBezTo>
                  <a:cubicBezTo>
                    <a:pt x="42538" y="44125"/>
                    <a:pt x="42340" y="44303"/>
                    <a:pt x="42142" y="44482"/>
                  </a:cubicBezTo>
                  <a:lnTo>
                    <a:pt x="41824" y="44740"/>
                  </a:lnTo>
                  <a:lnTo>
                    <a:pt x="41507" y="44978"/>
                  </a:lnTo>
                  <a:cubicBezTo>
                    <a:pt x="41289" y="45136"/>
                    <a:pt x="41091" y="45295"/>
                    <a:pt x="40853" y="45454"/>
                  </a:cubicBezTo>
                  <a:cubicBezTo>
                    <a:pt x="39980" y="46088"/>
                    <a:pt x="39028" y="46643"/>
                    <a:pt x="38037" y="47179"/>
                  </a:cubicBezTo>
                  <a:cubicBezTo>
                    <a:pt x="37045" y="47694"/>
                    <a:pt x="35994" y="48190"/>
                    <a:pt x="34923" y="48627"/>
                  </a:cubicBezTo>
                  <a:cubicBezTo>
                    <a:pt x="33852" y="49043"/>
                    <a:pt x="32742" y="49459"/>
                    <a:pt x="31611" y="49816"/>
                  </a:cubicBezTo>
                  <a:cubicBezTo>
                    <a:pt x="29331" y="50550"/>
                    <a:pt x="26931" y="51185"/>
                    <a:pt x="24472" y="51760"/>
                  </a:cubicBezTo>
                  <a:cubicBezTo>
                    <a:pt x="21993" y="52355"/>
                    <a:pt x="19435" y="52930"/>
                    <a:pt x="16817" y="53604"/>
                  </a:cubicBezTo>
                  <a:cubicBezTo>
                    <a:pt x="14199" y="54278"/>
                    <a:pt x="11522" y="55092"/>
                    <a:pt x="8885" y="56202"/>
                  </a:cubicBezTo>
                  <a:cubicBezTo>
                    <a:pt x="7556" y="56777"/>
                    <a:pt x="6247" y="57412"/>
                    <a:pt x="4998" y="58185"/>
                  </a:cubicBezTo>
                  <a:cubicBezTo>
                    <a:pt x="3728" y="58959"/>
                    <a:pt x="2538" y="59851"/>
                    <a:pt x="1428" y="60902"/>
                  </a:cubicBezTo>
                  <a:cubicBezTo>
                    <a:pt x="1150" y="61160"/>
                    <a:pt x="873" y="61418"/>
                    <a:pt x="615" y="61715"/>
                  </a:cubicBezTo>
                  <a:cubicBezTo>
                    <a:pt x="476" y="61854"/>
                    <a:pt x="357" y="61993"/>
                    <a:pt x="238" y="62132"/>
                  </a:cubicBezTo>
                  <a:lnTo>
                    <a:pt x="60" y="62330"/>
                  </a:lnTo>
                  <a:cubicBezTo>
                    <a:pt x="0" y="62370"/>
                    <a:pt x="60" y="62389"/>
                    <a:pt x="99" y="62429"/>
                  </a:cubicBezTo>
                  <a:lnTo>
                    <a:pt x="198" y="62528"/>
                  </a:lnTo>
                  <a:lnTo>
                    <a:pt x="436" y="62746"/>
                  </a:lnTo>
                  <a:cubicBezTo>
                    <a:pt x="992" y="63242"/>
                    <a:pt x="1567" y="63758"/>
                    <a:pt x="2142" y="64273"/>
                  </a:cubicBezTo>
                  <a:cubicBezTo>
                    <a:pt x="3252" y="65364"/>
                    <a:pt x="4383" y="66455"/>
                    <a:pt x="5434" y="67625"/>
                  </a:cubicBezTo>
                  <a:cubicBezTo>
                    <a:pt x="7556" y="69985"/>
                    <a:pt x="9579" y="72543"/>
                    <a:pt x="11363" y="75359"/>
                  </a:cubicBezTo>
                  <a:cubicBezTo>
                    <a:pt x="11582" y="75716"/>
                    <a:pt x="11800" y="76073"/>
                    <a:pt x="12018" y="76430"/>
                  </a:cubicBezTo>
                  <a:cubicBezTo>
                    <a:pt x="12236" y="76787"/>
                    <a:pt x="12454" y="77144"/>
                    <a:pt x="12652" y="77521"/>
                  </a:cubicBezTo>
                  <a:cubicBezTo>
                    <a:pt x="12871" y="77897"/>
                    <a:pt x="13069" y="78254"/>
                    <a:pt x="13287" y="78631"/>
                  </a:cubicBezTo>
                  <a:lnTo>
                    <a:pt x="13446" y="78909"/>
                  </a:lnTo>
                  <a:lnTo>
                    <a:pt x="13545" y="79107"/>
                  </a:lnTo>
                  <a:cubicBezTo>
                    <a:pt x="13589" y="79166"/>
                    <a:pt x="13622" y="79277"/>
                    <a:pt x="13675" y="79277"/>
                  </a:cubicBezTo>
                  <a:cubicBezTo>
                    <a:pt x="13695" y="79277"/>
                    <a:pt x="13717" y="79263"/>
                    <a:pt x="13743" y="79226"/>
                  </a:cubicBezTo>
                  <a:lnTo>
                    <a:pt x="14338" y="78750"/>
                  </a:lnTo>
                  <a:cubicBezTo>
                    <a:pt x="14675" y="78492"/>
                    <a:pt x="15012" y="78235"/>
                    <a:pt x="15350" y="77977"/>
                  </a:cubicBezTo>
                  <a:cubicBezTo>
                    <a:pt x="15707" y="77719"/>
                    <a:pt x="16063" y="77481"/>
                    <a:pt x="16420" y="77223"/>
                  </a:cubicBezTo>
                  <a:cubicBezTo>
                    <a:pt x="16599" y="77104"/>
                    <a:pt x="16777" y="76985"/>
                    <a:pt x="16956" y="76866"/>
                  </a:cubicBezTo>
                  <a:lnTo>
                    <a:pt x="17511" y="76509"/>
                  </a:lnTo>
                  <a:cubicBezTo>
                    <a:pt x="17868" y="76271"/>
                    <a:pt x="18245" y="76033"/>
                    <a:pt x="18622" y="75815"/>
                  </a:cubicBezTo>
                  <a:cubicBezTo>
                    <a:pt x="20129" y="74923"/>
                    <a:pt x="21715" y="74149"/>
                    <a:pt x="23361" y="73435"/>
                  </a:cubicBezTo>
                  <a:cubicBezTo>
                    <a:pt x="25027" y="72741"/>
                    <a:pt x="26753" y="72146"/>
                    <a:pt x="28518" y="71651"/>
                  </a:cubicBezTo>
                  <a:cubicBezTo>
                    <a:pt x="32603" y="70520"/>
                    <a:pt x="36708" y="70024"/>
                    <a:pt x="40694" y="69925"/>
                  </a:cubicBezTo>
                  <a:cubicBezTo>
                    <a:pt x="41087" y="69918"/>
                    <a:pt x="41479" y="69914"/>
                    <a:pt x="41870" y="69914"/>
                  </a:cubicBezTo>
                  <a:cubicBezTo>
                    <a:pt x="43473" y="69914"/>
                    <a:pt x="45057" y="69980"/>
                    <a:pt x="46604" y="70124"/>
                  </a:cubicBezTo>
                  <a:cubicBezTo>
                    <a:pt x="47575" y="70223"/>
                    <a:pt x="48527" y="70322"/>
                    <a:pt x="49459" y="70461"/>
                  </a:cubicBezTo>
                  <a:cubicBezTo>
                    <a:pt x="49935" y="70540"/>
                    <a:pt x="50411" y="70619"/>
                    <a:pt x="50867" y="70699"/>
                  </a:cubicBezTo>
                  <a:lnTo>
                    <a:pt x="51224" y="70758"/>
                  </a:lnTo>
                  <a:lnTo>
                    <a:pt x="51502" y="70838"/>
                  </a:lnTo>
                  <a:cubicBezTo>
                    <a:pt x="51522" y="70798"/>
                    <a:pt x="51562" y="70738"/>
                    <a:pt x="51581" y="70679"/>
                  </a:cubicBezTo>
                  <a:lnTo>
                    <a:pt x="51641" y="70580"/>
                  </a:lnTo>
                  <a:cubicBezTo>
                    <a:pt x="51760" y="70381"/>
                    <a:pt x="51899" y="70203"/>
                    <a:pt x="52018" y="70005"/>
                  </a:cubicBezTo>
                  <a:cubicBezTo>
                    <a:pt x="54140" y="66891"/>
                    <a:pt x="56658" y="64214"/>
                    <a:pt x="59296" y="61894"/>
                  </a:cubicBezTo>
                  <a:cubicBezTo>
                    <a:pt x="59633" y="61616"/>
                    <a:pt x="59970" y="61319"/>
                    <a:pt x="60307" y="61041"/>
                  </a:cubicBezTo>
                  <a:cubicBezTo>
                    <a:pt x="60644" y="60763"/>
                    <a:pt x="60981" y="60486"/>
                    <a:pt x="61319" y="60228"/>
                  </a:cubicBezTo>
                  <a:cubicBezTo>
                    <a:pt x="62013" y="59692"/>
                    <a:pt x="62687" y="59177"/>
                    <a:pt x="63401" y="58701"/>
                  </a:cubicBezTo>
                  <a:cubicBezTo>
                    <a:pt x="64095" y="58185"/>
                    <a:pt x="64809" y="57749"/>
                    <a:pt x="65503" y="57293"/>
                  </a:cubicBezTo>
                  <a:cubicBezTo>
                    <a:pt x="65860" y="57075"/>
                    <a:pt x="66217" y="56857"/>
                    <a:pt x="66574" y="56658"/>
                  </a:cubicBezTo>
                  <a:lnTo>
                    <a:pt x="67109" y="56341"/>
                  </a:lnTo>
                  <a:lnTo>
                    <a:pt x="67665" y="56043"/>
                  </a:lnTo>
                  <a:cubicBezTo>
                    <a:pt x="70540" y="54437"/>
                    <a:pt x="73475" y="53188"/>
                    <a:pt x="76371" y="52256"/>
                  </a:cubicBezTo>
                  <a:cubicBezTo>
                    <a:pt x="79286" y="51304"/>
                    <a:pt x="82161" y="50669"/>
                    <a:pt x="84958" y="50253"/>
                  </a:cubicBezTo>
                  <a:cubicBezTo>
                    <a:pt x="85652" y="50134"/>
                    <a:pt x="86346" y="50074"/>
                    <a:pt x="87040" y="49995"/>
                  </a:cubicBezTo>
                  <a:cubicBezTo>
                    <a:pt x="87377" y="49955"/>
                    <a:pt x="87714" y="49916"/>
                    <a:pt x="88051" y="49876"/>
                  </a:cubicBezTo>
                  <a:cubicBezTo>
                    <a:pt x="88408" y="49836"/>
                    <a:pt x="88745" y="49816"/>
                    <a:pt x="89083" y="49797"/>
                  </a:cubicBezTo>
                  <a:cubicBezTo>
                    <a:pt x="89757" y="49757"/>
                    <a:pt x="90411" y="49697"/>
                    <a:pt x="91085" y="49678"/>
                  </a:cubicBezTo>
                  <a:cubicBezTo>
                    <a:pt x="91740" y="49658"/>
                    <a:pt x="92394" y="49638"/>
                    <a:pt x="93049" y="49638"/>
                  </a:cubicBezTo>
                  <a:cubicBezTo>
                    <a:pt x="93318" y="49630"/>
                    <a:pt x="93585" y="49626"/>
                    <a:pt x="93851" y="49626"/>
                  </a:cubicBezTo>
                  <a:cubicBezTo>
                    <a:pt x="94858" y="49626"/>
                    <a:pt x="95844" y="49683"/>
                    <a:pt x="96817" y="49777"/>
                  </a:cubicBezTo>
                  <a:cubicBezTo>
                    <a:pt x="97432" y="49836"/>
                    <a:pt x="98046" y="49916"/>
                    <a:pt x="98641" y="49995"/>
                  </a:cubicBezTo>
                  <a:cubicBezTo>
                    <a:pt x="98939" y="50035"/>
                    <a:pt x="99216" y="50074"/>
                    <a:pt x="99514" y="50134"/>
                  </a:cubicBezTo>
                  <a:lnTo>
                    <a:pt x="99950" y="50213"/>
                  </a:lnTo>
                  <a:cubicBezTo>
                    <a:pt x="100148" y="50253"/>
                    <a:pt x="100347" y="50273"/>
                    <a:pt x="100545" y="50312"/>
                  </a:cubicBezTo>
                  <a:cubicBezTo>
                    <a:pt x="100525" y="25781"/>
                    <a:pt x="100505" y="9618"/>
                    <a:pt x="1005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
            <p:cNvSpPr/>
            <p:nvPr/>
          </p:nvSpPr>
          <p:spPr>
            <a:xfrm>
              <a:off x="38800" y="662900"/>
              <a:ext cx="2387225" cy="1839875"/>
            </a:xfrm>
            <a:custGeom>
              <a:rect b="b" l="l" r="r" t="t"/>
              <a:pathLst>
                <a:path extrusionOk="0" h="73595" w="95489">
                  <a:moveTo>
                    <a:pt x="1" y="0"/>
                  </a:moveTo>
                  <a:lnTo>
                    <a:pt x="1" y="3491"/>
                  </a:lnTo>
                  <a:cubicBezTo>
                    <a:pt x="1" y="20903"/>
                    <a:pt x="21" y="36212"/>
                    <a:pt x="21" y="46267"/>
                  </a:cubicBezTo>
                  <a:lnTo>
                    <a:pt x="616" y="46207"/>
                  </a:lnTo>
                  <a:lnTo>
                    <a:pt x="1052" y="46168"/>
                  </a:lnTo>
                  <a:cubicBezTo>
                    <a:pt x="1349" y="46148"/>
                    <a:pt x="1627" y="46128"/>
                    <a:pt x="1924" y="46108"/>
                  </a:cubicBezTo>
                  <a:cubicBezTo>
                    <a:pt x="2500" y="46068"/>
                    <a:pt x="3075" y="46049"/>
                    <a:pt x="3650" y="46049"/>
                  </a:cubicBezTo>
                  <a:cubicBezTo>
                    <a:pt x="4820" y="46068"/>
                    <a:pt x="5950" y="46128"/>
                    <a:pt x="7061" y="46247"/>
                  </a:cubicBezTo>
                  <a:cubicBezTo>
                    <a:pt x="9302" y="46505"/>
                    <a:pt x="11483" y="46802"/>
                    <a:pt x="13585" y="47238"/>
                  </a:cubicBezTo>
                  <a:cubicBezTo>
                    <a:pt x="15687" y="47615"/>
                    <a:pt x="17710" y="48151"/>
                    <a:pt x="19693" y="48686"/>
                  </a:cubicBezTo>
                  <a:cubicBezTo>
                    <a:pt x="20169" y="48825"/>
                    <a:pt x="20665" y="48984"/>
                    <a:pt x="21141" y="49122"/>
                  </a:cubicBezTo>
                  <a:cubicBezTo>
                    <a:pt x="21379" y="49202"/>
                    <a:pt x="21617" y="49261"/>
                    <a:pt x="21855" y="49341"/>
                  </a:cubicBezTo>
                  <a:cubicBezTo>
                    <a:pt x="22093" y="49420"/>
                    <a:pt x="22331" y="49499"/>
                    <a:pt x="22569" y="49579"/>
                  </a:cubicBezTo>
                  <a:cubicBezTo>
                    <a:pt x="23025" y="49737"/>
                    <a:pt x="23501" y="49896"/>
                    <a:pt x="23957" y="50055"/>
                  </a:cubicBezTo>
                  <a:cubicBezTo>
                    <a:pt x="24413" y="50233"/>
                    <a:pt x="24869" y="50411"/>
                    <a:pt x="25325" y="50570"/>
                  </a:cubicBezTo>
                  <a:cubicBezTo>
                    <a:pt x="32564" y="53347"/>
                    <a:pt x="38493" y="57095"/>
                    <a:pt x="43154" y="61140"/>
                  </a:cubicBezTo>
                  <a:cubicBezTo>
                    <a:pt x="44324" y="62152"/>
                    <a:pt x="45415" y="63183"/>
                    <a:pt x="46406" y="64234"/>
                  </a:cubicBezTo>
                  <a:cubicBezTo>
                    <a:pt x="46922" y="64749"/>
                    <a:pt x="47398" y="65285"/>
                    <a:pt x="47854" y="65820"/>
                  </a:cubicBezTo>
                  <a:cubicBezTo>
                    <a:pt x="48072" y="66098"/>
                    <a:pt x="48290" y="66356"/>
                    <a:pt x="48508" y="66633"/>
                  </a:cubicBezTo>
                  <a:cubicBezTo>
                    <a:pt x="48627" y="66772"/>
                    <a:pt x="48726" y="66891"/>
                    <a:pt x="48826" y="67030"/>
                  </a:cubicBezTo>
                  <a:lnTo>
                    <a:pt x="48984" y="67248"/>
                  </a:lnTo>
                  <a:lnTo>
                    <a:pt x="49044" y="67328"/>
                  </a:lnTo>
                  <a:cubicBezTo>
                    <a:pt x="49061" y="67345"/>
                    <a:pt x="49078" y="67391"/>
                    <a:pt x="49108" y="67391"/>
                  </a:cubicBezTo>
                  <a:cubicBezTo>
                    <a:pt x="49112" y="67391"/>
                    <a:pt x="49118" y="67390"/>
                    <a:pt x="49123" y="67387"/>
                  </a:cubicBezTo>
                  <a:lnTo>
                    <a:pt x="49302" y="67347"/>
                  </a:lnTo>
                  <a:cubicBezTo>
                    <a:pt x="51979" y="66812"/>
                    <a:pt x="54537" y="66594"/>
                    <a:pt x="56917" y="66514"/>
                  </a:cubicBezTo>
                  <a:cubicBezTo>
                    <a:pt x="57557" y="66493"/>
                    <a:pt x="58186" y="66483"/>
                    <a:pt x="58803" y="66483"/>
                  </a:cubicBezTo>
                  <a:cubicBezTo>
                    <a:pt x="62769" y="66483"/>
                    <a:pt x="66243" y="66905"/>
                    <a:pt x="69212" y="67506"/>
                  </a:cubicBezTo>
                  <a:cubicBezTo>
                    <a:pt x="72643" y="68220"/>
                    <a:pt x="75419" y="69212"/>
                    <a:pt x="77621" y="70144"/>
                  </a:cubicBezTo>
                  <a:cubicBezTo>
                    <a:pt x="79842" y="71095"/>
                    <a:pt x="81488" y="72028"/>
                    <a:pt x="82717" y="72781"/>
                  </a:cubicBezTo>
                  <a:cubicBezTo>
                    <a:pt x="83035" y="72979"/>
                    <a:pt x="83312" y="73158"/>
                    <a:pt x="83570" y="73317"/>
                  </a:cubicBezTo>
                  <a:cubicBezTo>
                    <a:pt x="83709" y="73416"/>
                    <a:pt x="83848" y="73495"/>
                    <a:pt x="83967" y="73574"/>
                  </a:cubicBezTo>
                  <a:lnTo>
                    <a:pt x="84006" y="73594"/>
                  </a:lnTo>
                  <a:lnTo>
                    <a:pt x="84026" y="73594"/>
                  </a:lnTo>
                  <a:lnTo>
                    <a:pt x="84066" y="73535"/>
                  </a:lnTo>
                  <a:cubicBezTo>
                    <a:pt x="84086" y="73495"/>
                    <a:pt x="84106" y="73455"/>
                    <a:pt x="84125" y="73416"/>
                  </a:cubicBezTo>
                  <a:cubicBezTo>
                    <a:pt x="84165" y="73356"/>
                    <a:pt x="84185" y="73297"/>
                    <a:pt x="84225" y="73257"/>
                  </a:cubicBezTo>
                  <a:cubicBezTo>
                    <a:pt x="84482" y="72801"/>
                    <a:pt x="84701" y="72444"/>
                    <a:pt x="84879" y="72166"/>
                  </a:cubicBezTo>
                  <a:cubicBezTo>
                    <a:pt x="85038" y="71889"/>
                    <a:pt x="85157" y="71690"/>
                    <a:pt x="85236" y="71571"/>
                  </a:cubicBezTo>
                  <a:cubicBezTo>
                    <a:pt x="85276" y="71512"/>
                    <a:pt x="85315" y="71452"/>
                    <a:pt x="85335" y="71433"/>
                  </a:cubicBezTo>
                  <a:cubicBezTo>
                    <a:pt x="85355" y="71393"/>
                    <a:pt x="85355" y="71373"/>
                    <a:pt x="85355" y="71373"/>
                  </a:cubicBezTo>
                  <a:lnTo>
                    <a:pt x="85355" y="71373"/>
                  </a:lnTo>
                  <a:cubicBezTo>
                    <a:pt x="85355" y="71373"/>
                    <a:pt x="85335" y="71393"/>
                    <a:pt x="85315" y="71413"/>
                  </a:cubicBezTo>
                  <a:cubicBezTo>
                    <a:pt x="85295" y="71452"/>
                    <a:pt x="85256" y="71492"/>
                    <a:pt x="85216" y="71552"/>
                  </a:cubicBezTo>
                  <a:cubicBezTo>
                    <a:pt x="85137" y="71690"/>
                    <a:pt x="84998" y="71889"/>
                    <a:pt x="84820" y="72147"/>
                  </a:cubicBezTo>
                  <a:cubicBezTo>
                    <a:pt x="84641" y="72424"/>
                    <a:pt x="84423" y="72761"/>
                    <a:pt x="84145" y="73217"/>
                  </a:cubicBezTo>
                  <a:cubicBezTo>
                    <a:pt x="84125" y="73277"/>
                    <a:pt x="84086" y="73336"/>
                    <a:pt x="84046" y="73396"/>
                  </a:cubicBezTo>
                  <a:lnTo>
                    <a:pt x="84006" y="73455"/>
                  </a:lnTo>
                  <a:cubicBezTo>
                    <a:pt x="84006" y="73469"/>
                    <a:pt x="83997" y="73492"/>
                    <a:pt x="83985" y="73492"/>
                  </a:cubicBezTo>
                  <a:cubicBezTo>
                    <a:pt x="83979" y="73492"/>
                    <a:pt x="83973" y="73488"/>
                    <a:pt x="83967" y="73475"/>
                  </a:cubicBezTo>
                  <a:cubicBezTo>
                    <a:pt x="83848" y="73416"/>
                    <a:pt x="83729" y="73336"/>
                    <a:pt x="83610" y="73257"/>
                  </a:cubicBezTo>
                  <a:cubicBezTo>
                    <a:pt x="83352" y="73079"/>
                    <a:pt x="83074" y="72900"/>
                    <a:pt x="82777" y="72702"/>
                  </a:cubicBezTo>
                  <a:cubicBezTo>
                    <a:pt x="81528" y="71948"/>
                    <a:pt x="79881" y="70977"/>
                    <a:pt x="77680" y="70025"/>
                  </a:cubicBezTo>
                  <a:cubicBezTo>
                    <a:pt x="75459" y="69053"/>
                    <a:pt x="72703" y="68061"/>
                    <a:pt x="69252" y="67347"/>
                  </a:cubicBezTo>
                  <a:cubicBezTo>
                    <a:pt x="66250" y="66709"/>
                    <a:pt x="62738" y="66266"/>
                    <a:pt x="58728" y="66266"/>
                  </a:cubicBezTo>
                  <a:cubicBezTo>
                    <a:pt x="58129" y="66266"/>
                    <a:pt x="57518" y="66276"/>
                    <a:pt x="56897" y="66296"/>
                  </a:cubicBezTo>
                  <a:cubicBezTo>
                    <a:pt x="54497" y="66376"/>
                    <a:pt x="51939" y="66594"/>
                    <a:pt x="49262" y="67129"/>
                  </a:cubicBezTo>
                  <a:lnTo>
                    <a:pt x="49183" y="67129"/>
                  </a:lnTo>
                  <a:cubicBezTo>
                    <a:pt x="49183" y="67129"/>
                    <a:pt x="49183" y="67129"/>
                    <a:pt x="49163" y="67109"/>
                  </a:cubicBezTo>
                  <a:lnTo>
                    <a:pt x="49004" y="66911"/>
                  </a:lnTo>
                  <a:cubicBezTo>
                    <a:pt x="48905" y="66772"/>
                    <a:pt x="48806" y="66633"/>
                    <a:pt x="48687" y="66495"/>
                  </a:cubicBezTo>
                  <a:cubicBezTo>
                    <a:pt x="48469" y="66217"/>
                    <a:pt x="48250" y="65959"/>
                    <a:pt x="48013" y="65682"/>
                  </a:cubicBezTo>
                  <a:cubicBezTo>
                    <a:pt x="47556" y="65146"/>
                    <a:pt x="47080" y="64611"/>
                    <a:pt x="46585" y="64075"/>
                  </a:cubicBezTo>
                  <a:cubicBezTo>
                    <a:pt x="45573" y="63024"/>
                    <a:pt x="44483" y="61973"/>
                    <a:pt x="43312" y="60962"/>
                  </a:cubicBezTo>
                  <a:cubicBezTo>
                    <a:pt x="38652" y="56896"/>
                    <a:pt x="32683" y="53128"/>
                    <a:pt x="25425" y="50332"/>
                  </a:cubicBezTo>
                  <a:cubicBezTo>
                    <a:pt x="24968" y="50154"/>
                    <a:pt x="24512" y="49975"/>
                    <a:pt x="24056" y="49817"/>
                  </a:cubicBezTo>
                  <a:cubicBezTo>
                    <a:pt x="23580" y="49658"/>
                    <a:pt x="23124" y="49479"/>
                    <a:pt x="22648" y="49321"/>
                  </a:cubicBezTo>
                  <a:cubicBezTo>
                    <a:pt x="22410" y="49241"/>
                    <a:pt x="22172" y="49162"/>
                    <a:pt x="21934" y="49083"/>
                  </a:cubicBezTo>
                  <a:cubicBezTo>
                    <a:pt x="21696" y="49003"/>
                    <a:pt x="21458" y="48944"/>
                    <a:pt x="21220" y="48865"/>
                  </a:cubicBezTo>
                  <a:cubicBezTo>
                    <a:pt x="20725" y="48726"/>
                    <a:pt x="20249" y="48567"/>
                    <a:pt x="19753" y="48428"/>
                  </a:cubicBezTo>
                  <a:cubicBezTo>
                    <a:pt x="17790" y="47873"/>
                    <a:pt x="15747" y="47357"/>
                    <a:pt x="13625" y="46961"/>
                  </a:cubicBezTo>
                  <a:cubicBezTo>
                    <a:pt x="11523" y="46525"/>
                    <a:pt x="9341" y="46227"/>
                    <a:pt x="7081" y="45969"/>
                  </a:cubicBezTo>
                  <a:cubicBezTo>
                    <a:pt x="5970" y="45850"/>
                    <a:pt x="4820" y="45771"/>
                    <a:pt x="3650" y="45771"/>
                  </a:cubicBezTo>
                  <a:cubicBezTo>
                    <a:pt x="3075" y="45771"/>
                    <a:pt x="2480" y="45791"/>
                    <a:pt x="1905" y="45830"/>
                  </a:cubicBezTo>
                  <a:cubicBezTo>
                    <a:pt x="1607" y="45830"/>
                    <a:pt x="1310" y="45870"/>
                    <a:pt x="1012" y="45890"/>
                  </a:cubicBezTo>
                  <a:lnTo>
                    <a:pt x="576" y="45930"/>
                  </a:lnTo>
                  <a:lnTo>
                    <a:pt x="298" y="45949"/>
                  </a:lnTo>
                  <a:cubicBezTo>
                    <a:pt x="298" y="35974"/>
                    <a:pt x="298" y="20784"/>
                    <a:pt x="298" y="3491"/>
                  </a:cubicBezTo>
                  <a:lnTo>
                    <a:pt x="298" y="476"/>
                  </a:lnTo>
                  <a:lnTo>
                    <a:pt x="358" y="516"/>
                  </a:lnTo>
                  <a:lnTo>
                    <a:pt x="635" y="675"/>
                  </a:lnTo>
                  <a:lnTo>
                    <a:pt x="1211" y="952"/>
                  </a:lnTo>
                  <a:cubicBezTo>
                    <a:pt x="1587" y="1151"/>
                    <a:pt x="1964" y="1329"/>
                    <a:pt x="2341" y="1508"/>
                  </a:cubicBezTo>
                  <a:cubicBezTo>
                    <a:pt x="3094" y="1884"/>
                    <a:pt x="3848" y="2222"/>
                    <a:pt x="4622" y="2539"/>
                  </a:cubicBezTo>
                  <a:cubicBezTo>
                    <a:pt x="6149" y="3173"/>
                    <a:pt x="7695" y="3729"/>
                    <a:pt x="9242" y="4205"/>
                  </a:cubicBezTo>
                  <a:cubicBezTo>
                    <a:pt x="12336" y="5157"/>
                    <a:pt x="15410" y="5831"/>
                    <a:pt x="18404" y="6525"/>
                  </a:cubicBezTo>
                  <a:cubicBezTo>
                    <a:pt x="21379" y="7219"/>
                    <a:pt x="24294" y="7933"/>
                    <a:pt x="27011" y="8924"/>
                  </a:cubicBezTo>
                  <a:cubicBezTo>
                    <a:pt x="27705" y="9162"/>
                    <a:pt x="28360" y="9460"/>
                    <a:pt x="29034" y="9738"/>
                  </a:cubicBezTo>
                  <a:cubicBezTo>
                    <a:pt x="29351" y="9876"/>
                    <a:pt x="29669" y="10035"/>
                    <a:pt x="29986" y="10174"/>
                  </a:cubicBezTo>
                  <a:lnTo>
                    <a:pt x="30482" y="10412"/>
                  </a:lnTo>
                  <a:lnTo>
                    <a:pt x="30938" y="10670"/>
                  </a:lnTo>
                  <a:cubicBezTo>
                    <a:pt x="31235" y="10828"/>
                    <a:pt x="31552" y="11007"/>
                    <a:pt x="31850" y="11185"/>
                  </a:cubicBezTo>
                  <a:cubicBezTo>
                    <a:pt x="32147" y="11364"/>
                    <a:pt x="32445" y="11542"/>
                    <a:pt x="32742" y="11741"/>
                  </a:cubicBezTo>
                  <a:cubicBezTo>
                    <a:pt x="33040" y="11919"/>
                    <a:pt x="33317" y="12137"/>
                    <a:pt x="33595" y="12335"/>
                  </a:cubicBezTo>
                  <a:lnTo>
                    <a:pt x="34012" y="12633"/>
                  </a:lnTo>
                  <a:lnTo>
                    <a:pt x="34408" y="12970"/>
                  </a:lnTo>
                  <a:cubicBezTo>
                    <a:pt x="35479" y="13843"/>
                    <a:pt x="36431" y="14795"/>
                    <a:pt x="37284" y="15826"/>
                  </a:cubicBezTo>
                  <a:cubicBezTo>
                    <a:pt x="38136" y="16857"/>
                    <a:pt x="38890" y="17948"/>
                    <a:pt x="39564" y="19058"/>
                  </a:cubicBezTo>
                  <a:cubicBezTo>
                    <a:pt x="40913" y="21299"/>
                    <a:pt x="41964" y="23619"/>
                    <a:pt x="42956" y="25880"/>
                  </a:cubicBezTo>
                  <a:cubicBezTo>
                    <a:pt x="43947" y="28141"/>
                    <a:pt x="44879" y="30362"/>
                    <a:pt x="45950" y="32444"/>
                  </a:cubicBezTo>
                  <a:cubicBezTo>
                    <a:pt x="46485" y="33495"/>
                    <a:pt x="47041" y="34507"/>
                    <a:pt x="47636" y="35459"/>
                  </a:cubicBezTo>
                  <a:cubicBezTo>
                    <a:pt x="48250" y="36430"/>
                    <a:pt x="48905" y="37343"/>
                    <a:pt x="49599" y="38215"/>
                  </a:cubicBezTo>
                  <a:cubicBezTo>
                    <a:pt x="51007" y="39921"/>
                    <a:pt x="52594" y="41388"/>
                    <a:pt x="54319" y="42538"/>
                  </a:cubicBezTo>
                  <a:cubicBezTo>
                    <a:pt x="56044" y="43709"/>
                    <a:pt x="57849" y="44601"/>
                    <a:pt x="59654" y="45355"/>
                  </a:cubicBezTo>
                  <a:cubicBezTo>
                    <a:pt x="61438" y="46108"/>
                    <a:pt x="63223" y="46683"/>
                    <a:pt x="64968" y="47199"/>
                  </a:cubicBezTo>
                  <a:cubicBezTo>
                    <a:pt x="66713" y="47714"/>
                    <a:pt x="68419" y="48131"/>
                    <a:pt x="70065" y="48528"/>
                  </a:cubicBezTo>
                  <a:cubicBezTo>
                    <a:pt x="73337" y="49321"/>
                    <a:pt x="76411" y="49995"/>
                    <a:pt x="79227" y="50768"/>
                  </a:cubicBezTo>
                  <a:cubicBezTo>
                    <a:pt x="82043" y="51522"/>
                    <a:pt x="84582" y="52414"/>
                    <a:pt x="86842" y="53426"/>
                  </a:cubicBezTo>
                  <a:cubicBezTo>
                    <a:pt x="87398" y="53684"/>
                    <a:pt x="87933" y="53941"/>
                    <a:pt x="88468" y="54219"/>
                  </a:cubicBezTo>
                  <a:cubicBezTo>
                    <a:pt x="88984" y="54497"/>
                    <a:pt x="89480" y="54794"/>
                    <a:pt x="89976" y="55072"/>
                  </a:cubicBezTo>
                  <a:cubicBezTo>
                    <a:pt x="90928" y="55667"/>
                    <a:pt x="91800" y="56321"/>
                    <a:pt x="92593" y="56976"/>
                  </a:cubicBezTo>
                  <a:cubicBezTo>
                    <a:pt x="93367" y="57650"/>
                    <a:pt x="94061" y="58344"/>
                    <a:pt x="94676" y="59058"/>
                  </a:cubicBezTo>
                  <a:cubicBezTo>
                    <a:pt x="94834" y="59236"/>
                    <a:pt x="94973" y="59415"/>
                    <a:pt x="95112" y="59593"/>
                  </a:cubicBezTo>
                  <a:lnTo>
                    <a:pt x="95211" y="59712"/>
                  </a:lnTo>
                  <a:cubicBezTo>
                    <a:pt x="95231" y="59732"/>
                    <a:pt x="95251" y="59752"/>
                    <a:pt x="95211" y="59772"/>
                  </a:cubicBezTo>
                  <a:cubicBezTo>
                    <a:pt x="95152" y="59831"/>
                    <a:pt x="95072" y="59911"/>
                    <a:pt x="95013" y="59970"/>
                  </a:cubicBezTo>
                  <a:cubicBezTo>
                    <a:pt x="94696" y="60268"/>
                    <a:pt x="94378" y="60565"/>
                    <a:pt x="94061" y="60863"/>
                  </a:cubicBezTo>
                  <a:cubicBezTo>
                    <a:pt x="92812" y="61993"/>
                    <a:pt x="91820" y="63143"/>
                    <a:pt x="90908" y="64115"/>
                  </a:cubicBezTo>
                  <a:cubicBezTo>
                    <a:pt x="89995" y="65106"/>
                    <a:pt x="89242" y="65999"/>
                    <a:pt x="88607" y="66792"/>
                  </a:cubicBezTo>
                  <a:cubicBezTo>
                    <a:pt x="87338" y="68359"/>
                    <a:pt x="86565" y="69549"/>
                    <a:pt x="86049" y="70282"/>
                  </a:cubicBezTo>
                  <a:cubicBezTo>
                    <a:pt x="85791" y="70659"/>
                    <a:pt x="85633" y="70937"/>
                    <a:pt x="85514" y="71115"/>
                  </a:cubicBezTo>
                  <a:cubicBezTo>
                    <a:pt x="85454" y="71195"/>
                    <a:pt x="85414" y="71254"/>
                    <a:pt x="85395" y="71314"/>
                  </a:cubicBezTo>
                  <a:cubicBezTo>
                    <a:pt x="85375" y="71353"/>
                    <a:pt x="85355" y="71373"/>
                    <a:pt x="85355" y="71373"/>
                  </a:cubicBezTo>
                  <a:cubicBezTo>
                    <a:pt x="85355" y="71373"/>
                    <a:pt x="85375" y="71353"/>
                    <a:pt x="85414" y="71314"/>
                  </a:cubicBezTo>
                  <a:cubicBezTo>
                    <a:pt x="85434" y="71274"/>
                    <a:pt x="85494" y="71195"/>
                    <a:pt x="85553" y="71115"/>
                  </a:cubicBezTo>
                  <a:cubicBezTo>
                    <a:pt x="85672" y="70937"/>
                    <a:pt x="85851" y="70679"/>
                    <a:pt x="86109" y="70302"/>
                  </a:cubicBezTo>
                  <a:cubicBezTo>
                    <a:pt x="86644" y="69588"/>
                    <a:pt x="87417" y="68418"/>
                    <a:pt x="88706" y="66852"/>
                  </a:cubicBezTo>
                  <a:cubicBezTo>
                    <a:pt x="89341" y="66058"/>
                    <a:pt x="90095" y="65166"/>
                    <a:pt x="91007" y="64194"/>
                  </a:cubicBezTo>
                  <a:cubicBezTo>
                    <a:pt x="91939" y="63242"/>
                    <a:pt x="92931" y="62092"/>
                    <a:pt x="94180" y="60982"/>
                  </a:cubicBezTo>
                  <a:cubicBezTo>
                    <a:pt x="94497" y="60684"/>
                    <a:pt x="94815" y="60387"/>
                    <a:pt x="95132" y="60089"/>
                  </a:cubicBezTo>
                  <a:cubicBezTo>
                    <a:pt x="95231" y="59990"/>
                    <a:pt x="95310" y="59911"/>
                    <a:pt x="95409" y="59831"/>
                  </a:cubicBezTo>
                  <a:lnTo>
                    <a:pt x="95469" y="59772"/>
                  </a:lnTo>
                  <a:cubicBezTo>
                    <a:pt x="95469" y="59772"/>
                    <a:pt x="95489" y="59772"/>
                    <a:pt x="95469" y="59752"/>
                  </a:cubicBezTo>
                  <a:lnTo>
                    <a:pt x="95449" y="59732"/>
                  </a:lnTo>
                  <a:lnTo>
                    <a:pt x="95370" y="59613"/>
                  </a:lnTo>
                  <a:lnTo>
                    <a:pt x="95251" y="59474"/>
                  </a:lnTo>
                  <a:cubicBezTo>
                    <a:pt x="95112" y="59296"/>
                    <a:pt x="94973" y="59117"/>
                    <a:pt x="94815" y="58939"/>
                  </a:cubicBezTo>
                  <a:cubicBezTo>
                    <a:pt x="94220" y="58205"/>
                    <a:pt x="93506" y="57511"/>
                    <a:pt x="92712" y="56837"/>
                  </a:cubicBezTo>
                  <a:cubicBezTo>
                    <a:pt x="91939" y="56163"/>
                    <a:pt x="91047" y="55508"/>
                    <a:pt x="90075" y="54913"/>
                  </a:cubicBezTo>
                  <a:cubicBezTo>
                    <a:pt x="89599" y="54616"/>
                    <a:pt x="89103" y="54318"/>
                    <a:pt x="88568" y="54041"/>
                  </a:cubicBezTo>
                  <a:cubicBezTo>
                    <a:pt x="88032" y="53763"/>
                    <a:pt x="87497" y="53505"/>
                    <a:pt x="86922" y="53228"/>
                  </a:cubicBezTo>
                  <a:cubicBezTo>
                    <a:pt x="84661" y="52196"/>
                    <a:pt x="82103" y="51304"/>
                    <a:pt x="79287" y="50550"/>
                  </a:cubicBezTo>
                  <a:cubicBezTo>
                    <a:pt x="76471" y="49757"/>
                    <a:pt x="73397" y="49083"/>
                    <a:pt x="70124" y="48290"/>
                  </a:cubicBezTo>
                  <a:cubicBezTo>
                    <a:pt x="68478" y="47893"/>
                    <a:pt x="66773" y="47457"/>
                    <a:pt x="65048" y="46961"/>
                  </a:cubicBezTo>
                  <a:cubicBezTo>
                    <a:pt x="63302" y="46445"/>
                    <a:pt x="61537" y="45850"/>
                    <a:pt x="59753" y="45117"/>
                  </a:cubicBezTo>
                  <a:cubicBezTo>
                    <a:pt x="57968" y="44363"/>
                    <a:pt x="56163" y="43471"/>
                    <a:pt x="54478" y="42320"/>
                  </a:cubicBezTo>
                  <a:cubicBezTo>
                    <a:pt x="52752" y="41170"/>
                    <a:pt x="51186" y="39722"/>
                    <a:pt x="49797" y="38037"/>
                  </a:cubicBezTo>
                  <a:cubicBezTo>
                    <a:pt x="49123" y="37184"/>
                    <a:pt x="48488" y="36272"/>
                    <a:pt x="47874" y="35320"/>
                  </a:cubicBezTo>
                  <a:cubicBezTo>
                    <a:pt x="47279" y="34368"/>
                    <a:pt x="46723" y="33357"/>
                    <a:pt x="46188" y="32325"/>
                  </a:cubicBezTo>
                  <a:cubicBezTo>
                    <a:pt x="45137" y="30243"/>
                    <a:pt x="44205" y="28022"/>
                    <a:pt x="43213" y="25761"/>
                  </a:cubicBezTo>
                  <a:cubicBezTo>
                    <a:pt x="42222" y="23500"/>
                    <a:pt x="41171" y="21160"/>
                    <a:pt x="39822" y="18900"/>
                  </a:cubicBezTo>
                  <a:cubicBezTo>
                    <a:pt x="39128" y="17789"/>
                    <a:pt x="38374" y="16679"/>
                    <a:pt x="37522" y="15647"/>
                  </a:cubicBezTo>
                  <a:cubicBezTo>
                    <a:pt x="36649" y="14596"/>
                    <a:pt x="35677" y="13624"/>
                    <a:pt x="34607" y="12732"/>
                  </a:cubicBezTo>
                  <a:lnTo>
                    <a:pt x="34190" y="12415"/>
                  </a:lnTo>
                  <a:lnTo>
                    <a:pt x="33774" y="12097"/>
                  </a:lnTo>
                  <a:cubicBezTo>
                    <a:pt x="33476" y="11899"/>
                    <a:pt x="33198" y="11681"/>
                    <a:pt x="32901" y="11503"/>
                  </a:cubicBezTo>
                  <a:cubicBezTo>
                    <a:pt x="32604" y="11304"/>
                    <a:pt x="32306" y="11106"/>
                    <a:pt x="32009" y="10927"/>
                  </a:cubicBezTo>
                  <a:cubicBezTo>
                    <a:pt x="31711" y="10749"/>
                    <a:pt x="31394" y="10570"/>
                    <a:pt x="31077" y="10412"/>
                  </a:cubicBezTo>
                  <a:lnTo>
                    <a:pt x="30601" y="10154"/>
                  </a:lnTo>
                  <a:lnTo>
                    <a:pt x="30125" y="9916"/>
                  </a:lnTo>
                  <a:cubicBezTo>
                    <a:pt x="29787" y="9757"/>
                    <a:pt x="29470" y="9599"/>
                    <a:pt x="29153" y="9460"/>
                  </a:cubicBezTo>
                  <a:cubicBezTo>
                    <a:pt x="28479" y="9182"/>
                    <a:pt x="27804" y="8885"/>
                    <a:pt x="27110" y="8647"/>
                  </a:cubicBezTo>
                  <a:cubicBezTo>
                    <a:pt x="24374" y="7635"/>
                    <a:pt x="21458" y="6922"/>
                    <a:pt x="18464" y="6227"/>
                  </a:cubicBezTo>
                  <a:cubicBezTo>
                    <a:pt x="15469" y="5533"/>
                    <a:pt x="12395" y="4859"/>
                    <a:pt x="9322" y="3927"/>
                  </a:cubicBezTo>
                  <a:cubicBezTo>
                    <a:pt x="7795" y="3451"/>
                    <a:pt x="6268" y="2896"/>
                    <a:pt x="4740" y="2261"/>
                  </a:cubicBezTo>
                  <a:cubicBezTo>
                    <a:pt x="3987" y="1944"/>
                    <a:pt x="3213" y="1607"/>
                    <a:pt x="2460" y="1250"/>
                  </a:cubicBezTo>
                  <a:cubicBezTo>
                    <a:pt x="2083" y="1071"/>
                    <a:pt x="1726" y="873"/>
                    <a:pt x="1349" y="695"/>
                  </a:cubicBezTo>
                  <a:lnTo>
                    <a:pt x="774" y="397"/>
                  </a:lnTo>
                  <a:lnTo>
                    <a:pt x="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5"/>
            <p:cNvSpPr/>
            <p:nvPr/>
          </p:nvSpPr>
          <p:spPr>
            <a:xfrm>
              <a:off x="4539050" y="-1367325"/>
              <a:ext cx="2313825" cy="3369400"/>
            </a:xfrm>
            <a:custGeom>
              <a:rect b="b" l="l" r="r" t="t"/>
              <a:pathLst>
                <a:path extrusionOk="0" h="134776" w="92553">
                  <a:moveTo>
                    <a:pt x="44383" y="51839"/>
                  </a:moveTo>
                  <a:lnTo>
                    <a:pt x="44383" y="51839"/>
                  </a:lnTo>
                  <a:cubicBezTo>
                    <a:pt x="44383" y="51839"/>
                    <a:pt x="44363" y="51859"/>
                    <a:pt x="44323" y="51919"/>
                  </a:cubicBezTo>
                  <a:cubicBezTo>
                    <a:pt x="44363" y="51879"/>
                    <a:pt x="44383" y="51839"/>
                    <a:pt x="44383" y="51839"/>
                  </a:cubicBezTo>
                  <a:close/>
                  <a:moveTo>
                    <a:pt x="71353" y="0"/>
                  </a:moveTo>
                  <a:cubicBezTo>
                    <a:pt x="70798" y="615"/>
                    <a:pt x="70243" y="1210"/>
                    <a:pt x="69707" y="1825"/>
                  </a:cubicBezTo>
                  <a:cubicBezTo>
                    <a:pt x="69231" y="2360"/>
                    <a:pt x="68795" y="2896"/>
                    <a:pt x="68339" y="3411"/>
                  </a:cubicBezTo>
                  <a:cubicBezTo>
                    <a:pt x="67446" y="4482"/>
                    <a:pt x="66594" y="5513"/>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54"/>
                    <a:pt x="56202" y="22311"/>
                    <a:pt x="55984" y="22767"/>
                  </a:cubicBezTo>
                  <a:cubicBezTo>
                    <a:pt x="55786" y="23223"/>
                    <a:pt x="55587" y="23659"/>
                    <a:pt x="55409" y="24095"/>
                  </a:cubicBezTo>
                  <a:cubicBezTo>
                    <a:pt x="53862" y="27625"/>
                    <a:pt x="52811" y="30858"/>
                    <a:pt x="51978" y="33733"/>
                  </a:cubicBezTo>
                  <a:cubicBezTo>
                    <a:pt x="51165" y="36609"/>
                    <a:pt x="50471" y="3908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785"/>
                    <a:pt x="46167" y="49261"/>
                    <a:pt x="45910" y="49658"/>
                  </a:cubicBezTo>
                  <a:cubicBezTo>
                    <a:pt x="45652" y="50055"/>
                    <a:pt x="45434" y="50392"/>
                    <a:pt x="45235" y="50669"/>
                  </a:cubicBezTo>
                  <a:cubicBezTo>
                    <a:pt x="45037" y="50947"/>
                    <a:pt x="44878" y="51165"/>
                    <a:pt x="44740" y="51344"/>
                  </a:cubicBezTo>
                  <a:cubicBezTo>
                    <a:pt x="44621" y="51522"/>
                    <a:pt x="44521" y="51641"/>
                    <a:pt x="44462" y="51720"/>
                  </a:cubicBezTo>
                  <a:cubicBezTo>
                    <a:pt x="44402" y="51800"/>
                    <a:pt x="44383" y="51839"/>
                    <a:pt x="44383" y="51839"/>
                  </a:cubicBezTo>
                  <a:cubicBezTo>
                    <a:pt x="44383" y="51839"/>
                    <a:pt x="44422" y="51819"/>
                    <a:pt x="44482" y="51740"/>
                  </a:cubicBezTo>
                  <a:cubicBezTo>
                    <a:pt x="44541" y="51661"/>
                    <a:pt x="44640" y="51542"/>
                    <a:pt x="44779" y="51363"/>
                  </a:cubicBezTo>
                  <a:cubicBezTo>
                    <a:pt x="44918" y="51205"/>
                    <a:pt x="45077" y="50987"/>
                    <a:pt x="45295" y="50709"/>
                  </a:cubicBezTo>
                  <a:cubicBezTo>
                    <a:pt x="45473" y="50431"/>
                    <a:pt x="45711" y="50094"/>
                    <a:pt x="45969" y="49717"/>
                  </a:cubicBezTo>
                  <a:cubicBezTo>
                    <a:pt x="46247" y="49321"/>
                    <a:pt x="46505" y="48845"/>
                    <a:pt x="46842" y="48329"/>
                  </a:cubicBezTo>
                  <a:cubicBezTo>
                    <a:pt x="46980" y="48052"/>
                    <a:pt x="47139" y="47774"/>
                    <a:pt x="47298" y="47457"/>
                  </a:cubicBezTo>
                  <a:cubicBezTo>
                    <a:pt x="47377" y="47318"/>
                    <a:pt x="47476" y="47159"/>
                    <a:pt x="47556" y="47000"/>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49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5"/>
                    <a:pt x="65979" y="6723"/>
                  </a:cubicBezTo>
                  <a:cubicBezTo>
                    <a:pt x="66772" y="5672"/>
                    <a:pt x="67645" y="4641"/>
                    <a:pt x="68517" y="3590"/>
                  </a:cubicBezTo>
                  <a:cubicBezTo>
                    <a:pt x="68973" y="305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6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22"/>
                    <a:pt x="72702" y="16560"/>
                  </a:cubicBezTo>
                  <a:cubicBezTo>
                    <a:pt x="72741" y="16778"/>
                    <a:pt x="72801" y="16996"/>
                    <a:pt x="72860" y="17214"/>
                  </a:cubicBezTo>
                  <a:cubicBezTo>
                    <a:pt x="72960" y="17670"/>
                    <a:pt x="73059" y="18106"/>
                    <a:pt x="73178" y="18562"/>
                  </a:cubicBezTo>
                  <a:cubicBezTo>
                    <a:pt x="73297" y="19019"/>
                    <a:pt x="73416" y="19455"/>
                    <a:pt x="73535" y="19911"/>
                  </a:cubicBezTo>
                  <a:cubicBezTo>
                    <a:pt x="74526" y="23560"/>
                    <a:pt x="75994" y="27348"/>
                    <a:pt x="78076" y="31076"/>
                  </a:cubicBezTo>
                  <a:cubicBezTo>
                    <a:pt x="78195" y="31314"/>
                    <a:pt x="78334" y="31532"/>
                    <a:pt x="78473" y="31770"/>
                  </a:cubicBezTo>
                  <a:cubicBezTo>
                    <a:pt x="78612" y="31988"/>
                    <a:pt x="78750" y="32226"/>
                    <a:pt x="78909" y="32444"/>
                  </a:cubicBezTo>
                  <a:cubicBezTo>
                    <a:pt x="79206" y="32900"/>
                    <a:pt x="79504" y="33357"/>
                    <a:pt x="79861" y="33793"/>
                  </a:cubicBezTo>
                  <a:cubicBezTo>
                    <a:pt x="80515" y="34665"/>
                    <a:pt x="81269" y="35479"/>
                    <a:pt x="82082" y="36272"/>
                  </a:cubicBezTo>
                  <a:cubicBezTo>
                    <a:pt x="82875" y="37065"/>
                    <a:pt x="83768" y="37799"/>
                    <a:pt x="84720" y="38473"/>
                  </a:cubicBezTo>
                  <a:cubicBezTo>
                    <a:pt x="85652" y="39147"/>
                    <a:pt x="86643" y="39762"/>
                    <a:pt x="87694" y="40337"/>
                  </a:cubicBezTo>
                  <a:cubicBezTo>
                    <a:pt x="88745" y="40892"/>
                    <a:pt x="89836" y="41408"/>
                    <a:pt x="90966" y="41864"/>
                  </a:cubicBezTo>
                  <a:cubicBezTo>
                    <a:pt x="91244" y="41983"/>
                    <a:pt x="91542" y="42082"/>
                    <a:pt x="91819" y="42182"/>
                  </a:cubicBezTo>
                  <a:lnTo>
                    <a:pt x="92018" y="42261"/>
                  </a:lnTo>
                  <a:lnTo>
                    <a:pt x="91839" y="42479"/>
                  </a:lnTo>
                  <a:cubicBezTo>
                    <a:pt x="91442" y="42955"/>
                    <a:pt x="91046" y="43431"/>
                    <a:pt x="90629" y="43887"/>
                  </a:cubicBezTo>
                  <a:cubicBezTo>
                    <a:pt x="88983" y="45731"/>
                    <a:pt x="87159" y="47516"/>
                    <a:pt x="85156" y="49182"/>
                  </a:cubicBezTo>
                  <a:cubicBezTo>
                    <a:pt x="84164" y="49995"/>
                    <a:pt x="83133" y="50808"/>
                    <a:pt x="82023" y="51562"/>
                  </a:cubicBezTo>
                  <a:cubicBezTo>
                    <a:pt x="81765" y="51760"/>
                    <a:pt x="81487" y="51958"/>
                    <a:pt x="81209" y="52137"/>
                  </a:cubicBezTo>
                  <a:cubicBezTo>
                    <a:pt x="80932" y="52335"/>
                    <a:pt x="80654" y="52514"/>
                    <a:pt x="80376" y="52712"/>
                  </a:cubicBezTo>
                  <a:cubicBezTo>
                    <a:pt x="80099" y="52890"/>
                    <a:pt x="79821" y="53089"/>
                    <a:pt x="79544" y="53267"/>
                  </a:cubicBezTo>
                  <a:cubicBezTo>
                    <a:pt x="79246" y="53446"/>
                    <a:pt x="78968" y="53624"/>
                    <a:pt x="78671" y="53822"/>
                  </a:cubicBezTo>
                  <a:cubicBezTo>
                    <a:pt x="76390" y="55290"/>
                    <a:pt x="73991" y="56698"/>
                    <a:pt x="71552" y="58185"/>
                  </a:cubicBezTo>
                  <a:cubicBezTo>
                    <a:pt x="69112" y="59673"/>
                    <a:pt x="66653" y="61220"/>
                    <a:pt x="64273" y="63024"/>
                  </a:cubicBezTo>
                  <a:cubicBezTo>
                    <a:pt x="63996" y="63262"/>
                    <a:pt x="63698" y="63480"/>
                    <a:pt x="63401" y="63718"/>
                  </a:cubicBezTo>
                  <a:cubicBezTo>
                    <a:pt x="63103" y="63956"/>
                    <a:pt x="62826" y="64194"/>
                    <a:pt x="62528" y="64432"/>
                  </a:cubicBezTo>
                  <a:cubicBezTo>
                    <a:pt x="62251" y="64690"/>
                    <a:pt x="61953" y="64908"/>
                    <a:pt x="61676" y="65186"/>
                  </a:cubicBezTo>
                  <a:cubicBezTo>
                    <a:pt x="61398" y="6542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79"/>
                  </a:cubicBezTo>
                  <a:cubicBezTo>
                    <a:pt x="49499" y="89142"/>
                    <a:pt x="48706" y="91145"/>
                    <a:pt x="47734" y="93029"/>
                  </a:cubicBezTo>
                  <a:cubicBezTo>
                    <a:pt x="47258" y="93981"/>
                    <a:pt x="46703" y="94873"/>
                    <a:pt x="46128" y="95746"/>
                  </a:cubicBezTo>
                  <a:cubicBezTo>
                    <a:pt x="45553" y="96618"/>
                    <a:pt x="44918" y="97451"/>
                    <a:pt x="44224" y="98225"/>
                  </a:cubicBezTo>
                  <a:cubicBezTo>
                    <a:pt x="42856" y="99771"/>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7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5"/>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56"/>
                    <a:pt x="4839" y="94576"/>
                    <a:pt x="5751" y="90312"/>
                  </a:cubicBezTo>
                  <a:cubicBezTo>
                    <a:pt x="6624" y="86048"/>
                    <a:pt x="8091" y="82221"/>
                    <a:pt x="10114" y="79048"/>
                  </a:cubicBezTo>
                  <a:cubicBezTo>
                    <a:pt x="12097" y="75855"/>
                    <a:pt x="14616" y="73396"/>
                    <a:pt x="17095" y="71413"/>
                  </a:cubicBezTo>
                  <a:cubicBezTo>
                    <a:pt x="19613" y="69430"/>
                    <a:pt x="22072" y="67843"/>
                    <a:pt x="24353" y="66455"/>
                  </a:cubicBezTo>
                  <a:cubicBezTo>
                    <a:pt x="26634" y="65047"/>
                    <a:pt x="28716" y="63837"/>
                    <a:pt x="30580" y="62727"/>
                  </a:cubicBezTo>
                  <a:cubicBezTo>
                    <a:pt x="34328" y="60486"/>
                    <a:pt x="37184" y="58582"/>
                    <a:pt x="39226" y="56936"/>
                  </a:cubicBezTo>
                  <a:cubicBezTo>
                    <a:pt x="41269" y="55290"/>
                    <a:pt x="42538" y="54001"/>
                    <a:pt x="43312" y="53128"/>
                  </a:cubicBezTo>
                  <a:cubicBezTo>
                    <a:pt x="43708" y="52712"/>
                    <a:pt x="43966" y="52375"/>
                    <a:pt x="44145" y="52157"/>
                  </a:cubicBezTo>
                  <a:cubicBezTo>
                    <a:pt x="44224" y="52057"/>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0"/>
                    <a:pt x="39147" y="56837"/>
                  </a:cubicBezTo>
                  <a:cubicBezTo>
                    <a:pt x="37104" y="58463"/>
                    <a:pt x="34269" y="60347"/>
                    <a:pt x="30501" y="62568"/>
                  </a:cubicBezTo>
                  <a:cubicBezTo>
                    <a:pt x="28636" y="63679"/>
                    <a:pt x="26534" y="64888"/>
                    <a:pt x="24254" y="66276"/>
                  </a:cubicBezTo>
                  <a:cubicBezTo>
                    <a:pt x="21973" y="67685"/>
                    <a:pt x="19494" y="69251"/>
                    <a:pt x="16976" y="71234"/>
                  </a:cubicBezTo>
                  <a:cubicBezTo>
                    <a:pt x="15726" y="72246"/>
                    <a:pt x="14457" y="73356"/>
                    <a:pt x="13267" y="74625"/>
                  </a:cubicBezTo>
                  <a:cubicBezTo>
                    <a:pt x="12077" y="75895"/>
                    <a:pt x="10927" y="77303"/>
                    <a:pt x="9916" y="78909"/>
                  </a:cubicBezTo>
                  <a:cubicBezTo>
                    <a:pt x="7893" y="82102"/>
                    <a:pt x="6406" y="85969"/>
                    <a:pt x="5513" y="90252"/>
                  </a:cubicBezTo>
                  <a:cubicBezTo>
                    <a:pt x="4601" y="94536"/>
                    <a:pt x="4264" y="99216"/>
                    <a:pt x="4046" y="104214"/>
                  </a:cubicBezTo>
                  <a:cubicBezTo>
                    <a:pt x="3927" y="106732"/>
                    <a:pt x="3847" y="109310"/>
                    <a:pt x="3629" y="111968"/>
                  </a:cubicBezTo>
                  <a:cubicBezTo>
                    <a:pt x="3431" y="114625"/>
                    <a:pt x="3114" y="117362"/>
                    <a:pt x="2538" y="12011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1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21"/>
                  </a:lnTo>
                  <a:cubicBezTo>
                    <a:pt x="13466" y="132434"/>
                    <a:pt x="14041" y="130847"/>
                    <a:pt x="14556" y="129241"/>
                  </a:cubicBezTo>
                  <a:cubicBezTo>
                    <a:pt x="15548" y="126008"/>
                    <a:pt x="16321" y="122597"/>
                    <a:pt x="17729" y="119325"/>
                  </a:cubicBezTo>
                  <a:cubicBezTo>
                    <a:pt x="18423" y="117699"/>
                    <a:pt x="19256" y="116093"/>
                    <a:pt x="20367" y="114645"/>
                  </a:cubicBezTo>
                  <a:lnTo>
                    <a:pt x="20783" y="114109"/>
                  </a:lnTo>
                  <a:cubicBezTo>
                    <a:pt x="20922" y="113931"/>
                    <a:pt x="21081" y="113753"/>
                    <a:pt x="21220" y="113594"/>
                  </a:cubicBezTo>
                  <a:cubicBezTo>
                    <a:pt x="21378" y="113415"/>
                    <a:pt x="21517" y="113237"/>
                    <a:pt x="21676" y="113078"/>
                  </a:cubicBezTo>
                  <a:lnTo>
                    <a:pt x="22171" y="112582"/>
                  </a:lnTo>
                  <a:cubicBezTo>
                    <a:pt x="22826" y="111948"/>
                    <a:pt x="23540" y="111353"/>
                    <a:pt x="24293" y="110798"/>
                  </a:cubicBezTo>
                  <a:cubicBezTo>
                    <a:pt x="27308" y="108577"/>
                    <a:pt x="30877" y="107030"/>
                    <a:pt x="34447" y="105304"/>
                  </a:cubicBezTo>
                  <a:cubicBezTo>
                    <a:pt x="36212" y="104432"/>
                    <a:pt x="38017" y="103520"/>
                    <a:pt x="39722" y="102409"/>
                  </a:cubicBezTo>
                  <a:cubicBezTo>
                    <a:pt x="41448" y="101298"/>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486"/>
                    <a:pt x="59970" y="67228"/>
                    <a:pt x="60228" y="66951"/>
                  </a:cubicBezTo>
                  <a:cubicBezTo>
                    <a:pt x="60505" y="66673"/>
                    <a:pt x="60763" y="66395"/>
                    <a:pt x="61041" y="6613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7"/>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5"/>
                  </a:cubicBezTo>
                  <a:cubicBezTo>
                    <a:pt x="91264" y="43590"/>
                    <a:pt x="91661" y="43133"/>
                    <a:pt x="92057" y="42657"/>
                  </a:cubicBezTo>
                  <a:lnTo>
                    <a:pt x="92454" y="42162"/>
                  </a:lnTo>
                  <a:cubicBezTo>
                    <a:pt x="92553" y="42102"/>
                    <a:pt x="92414" y="42082"/>
                    <a:pt x="92355" y="42063"/>
                  </a:cubicBezTo>
                  <a:lnTo>
                    <a:pt x="92137" y="41983"/>
                  </a:lnTo>
                  <a:lnTo>
                    <a:pt x="91918" y="41904"/>
                  </a:lnTo>
                  <a:cubicBezTo>
                    <a:pt x="91621" y="41785"/>
                    <a:pt x="91343" y="41686"/>
                    <a:pt x="91066" y="41567"/>
                  </a:cubicBezTo>
                  <a:cubicBezTo>
                    <a:pt x="89935" y="41130"/>
                    <a:pt x="88864" y="40615"/>
                    <a:pt x="87833" y="40060"/>
                  </a:cubicBezTo>
                  <a:cubicBezTo>
                    <a:pt x="86782" y="39504"/>
                    <a:pt x="85790" y="38909"/>
                    <a:pt x="84858" y="38215"/>
                  </a:cubicBezTo>
                  <a:cubicBezTo>
                    <a:pt x="83946" y="37541"/>
                    <a:pt x="83054" y="36847"/>
                    <a:pt x="82260" y="36054"/>
                  </a:cubicBezTo>
                  <a:cubicBezTo>
                    <a:pt x="81467" y="35280"/>
                    <a:pt x="80714" y="34467"/>
                    <a:pt x="80059" y="33595"/>
                  </a:cubicBezTo>
                  <a:cubicBezTo>
                    <a:pt x="79722" y="33178"/>
                    <a:pt x="79444" y="32722"/>
                    <a:pt x="79127" y="32286"/>
                  </a:cubicBezTo>
                  <a:cubicBezTo>
                    <a:pt x="78988" y="32048"/>
                    <a:pt x="78849" y="31830"/>
                    <a:pt x="78711" y="31592"/>
                  </a:cubicBezTo>
                  <a:cubicBezTo>
                    <a:pt x="78572" y="31373"/>
                    <a:pt x="78433" y="31155"/>
                    <a:pt x="78314" y="30917"/>
                  </a:cubicBezTo>
                  <a:cubicBezTo>
                    <a:pt x="76252" y="27209"/>
                    <a:pt x="74784" y="23461"/>
                    <a:pt x="73792" y="19832"/>
                  </a:cubicBezTo>
                  <a:cubicBezTo>
                    <a:pt x="73674" y="19376"/>
                    <a:pt x="73535" y="18919"/>
                    <a:pt x="73416" y="18483"/>
                  </a:cubicBezTo>
                  <a:cubicBezTo>
                    <a:pt x="73317" y="18027"/>
                    <a:pt x="73217" y="17571"/>
                    <a:pt x="73098" y="17135"/>
                  </a:cubicBezTo>
                  <a:lnTo>
                    <a:pt x="72960" y="16480"/>
                  </a:lnTo>
                  <a:lnTo>
                    <a:pt x="72821" y="15806"/>
                  </a:lnTo>
                  <a:cubicBezTo>
                    <a:pt x="72722" y="15370"/>
                    <a:pt x="72642" y="14933"/>
                    <a:pt x="72563" y="14497"/>
                  </a:cubicBezTo>
                  <a:cubicBezTo>
                    <a:pt x="72246" y="12772"/>
                    <a:pt x="71988" y="11086"/>
                    <a:pt x="71809" y="9440"/>
                  </a:cubicBezTo>
                  <a:cubicBezTo>
                    <a:pt x="71631" y="7814"/>
                    <a:pt x="71512" y="6227"/>
                    <a:pt x="71433" y="4700"/>
                  </a:cubicBezTo>
                  <a:cubicBezTo>
                    <a:pt x="71413" y="3947"/>
                    <a:pt x="71373" y="3193"/>
                    <a:pt x="71373" y="2459"/>
                  </a:cubicBezTo>
                  <a:cubicBezTo>
                    <a:pt x="71353" y="2103"/>
                    <a:pt x="71353" y="1746"/>
                    <a:pt x="71353" y="136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5"/>
            <p:cNvSpPr/>
            <p:nvPr/>
          </p:nvSpPr>
          <p:spPr>
            <a:xfrm>
              <a:off x="4357575" y="-2207675"/>
              <a:ext cx="1974250" cy="4050050"/>
            </a:xfrm>
            <a:custGeom>
              <a:rect b="b" l="l" r="r" t="t"/>
              <a:pathLst>
                <a:path extrusionOk="0" h="162002" w="78970">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33"/>
                    <a:pt x="46545" y="952"/>
                    <a:pt x="45851" y="1032"/>
                  </a:cubicBezTo>
                  <a:cubicBezTo>
                    <a:pt x="45157" y="1131"/>
                    <a:pt x="44502" y="1190"/>
                    <a:pt x="43927" y="1250"/>
                  </a:cubicBezTo>
                  <a:cubicBezTo>
                    <a:pt x="43650" y="1250"/>
                    <a:pt x="43372" y="1289"/>
                    <a:pt x="43134" y="1289"/>
                  </a:cubicBezTo>
                  <a:cubicBezTo>
                    <a:pt x="42856" y="1309"/>
                    <a:pt x="42598" y="1309"/>
                    <a:pt x="42380" y="1329"/>
                  </a:cubicBezTo>
                  <a:cubicBezTo>
                    <a:pt x="42142" y="1785"/>
                    <a:pt x="41904" y="2241"/>
                    <a:pt x="41686" y="2697"/>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2"/>
                    <a:pt x="28181" y="69013"/>
                    <a:pt x="27864" y="70005"/>
                  </a:cubicBezTo>
                  <a:cubicBezTo>
                    <a:pt x="27725" y="70481"/>
                    <a:pt x="27606" y="70957"/>
                    <a:pt x="27447" y="71393"/>
                  </a:cubicBezTo>
                  <a:cubicBezTo>
                    <a:pt x="27289" y="7182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1"/>
                    <a:pt x="24810" y="77560"/>
                  </a:cubicBezTo>
                  <a:cubicBezTo>
                    <a:pt x="24770" y="77620"/>
                    <a:pt x="24750" y="77679"/>
                    <a:pt x="24750" y="77699"/>
                  </a:cubicBezTo>
                  <a:cubicBezTo>
                    <a:pt x="24770" y="77679"/>
                    <a:pt x="24790" y="77640"/>
                    <a:pt x="24830" y="77580"/>
                  </a:cubicBezTo>
                  <a:cubicBezTo>
                    <a:pt x="24889" y="77461"/>
                    <a:pt x="24988" y="77283"/>
                    <a:pt x="25127" y="7702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5"/>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8"/>
                    <a:pt x="53625" y="15707"/>
                    <a:pt x="53744" y="15905"/>
                  </a:cubicBezTo>
                  <a:cubicBezTo>
                    <a:pt x="53883" y="16084"/>
                    <a:pt x="54021" y="16282"/>
                    <a:pt x="54140" y="16480"/>
                  </a:cubicBezTo>
                  <a:cubicBezTo>
                    <a:pt x="54279" y="1665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00"/>
                  </a:cubicBezTo>
                  <a:cubicBezTo>
                    <a:pt x="75915" y="28260"/>
                    <a:pt x="76490" y="28300"/>
                    <a:pt x="77065" y="28319"/>
                  </a:cubicBezTo>
                  <a:cubicBezTo>
                    <a:pt x="77363" y="28339"/>
                    <a:pt x="77640" y="28339"/>
                    <a:pt x="77938" y="28339"/>
                  </a:cubicBezTo>
                  <a:lnTo>
                    <a:pt x="78632" y="28339"/>
                  </a:lnTo>
                  <a:cubicBezTo>
                    <a:pt x="78632" y="28419"/>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595"/>
                    <a:pt x="78354" y="33872"/>
                  </a:cubicBezTo>
                  <a:cubicBezTo>
                    <a:pt x="77819" y="34467"/>
                    <a:pt x="77284" y="35062"/>
                    <a:pt x="76728" y="35697"/>
                  </a:cubicBezTo>
                  <a:cubicBezTo>
                    <a:pt x="76173" y="36331"/>
                    <a:pt x="75578" y="37006"/>
                    <a:pt x="75003" y="37700"/>
                  </a:cubicBezTo>
                  <a:cubicBezTo>
                    <a:pt x="74428" y="38414"/>
                    <a:pt x="73833" y="39127"/>
                    <a:pt x="73238" y="39901"/>
                  </a:cubicBezTo>
                  <a:cubicBezTo>
                    <a:pt x="72960" y="40278"/>
                    <a:pt x="72663" y="40655"/>
                    <a:pt x="72365" y="41051"/>
                  </a:cubicBezTo>
                  <a:cubicBezTo>
                    <a:pt x="72068" y="41448"/>
                    <a:pt x="71770" y="41864"/>
                    <a:pt x="71473" y="42261"/>
                  </a:cubicBezTo>
                  <a:cubicBezTo>
                    <a:pt x="71175" y="42657"/>
                    <a:pt x="70878" y="43094"/>
                    <a:pt x="70581" y="43510"/>
                  </a:cubicBezTo>
                  <a:cubicBezTo>
                    <a:pt x="70283" y="43927"/>
                    <a:pt x="69986" y="44363"/>
                    <a:pt x="69688" y="44799"/>
                  </a:cubicBezTo>
                  <a:cubicBezTo>
                    <a:pt x="69113" y="45692"/>
                    <a:pt x="68518" y="46584"/>
                    <a:pt x="67943" y="47516"/>
                  </a:cubicBezTo>
                  <a:cubicBezTo>
                    <a:pt x="67348" y="48448"/>
                    <a:pt x="66813" y="49440"/>
                    <a:pt x="66237" y="50411"/>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915"/>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8"/>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20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43"/>
                    <a:pt x="3352" y="151055"/>
                  </a:cubicBezTo>
                  <a:cubicBezTo>
                    <a:pt x="4701" y="145582"/>
                    <a:pt x="4998" y="140267"/>
                    <a:pt x="4978" y="13536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6"/>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76"/>
                    <a:pt x="23779" y="79365"/>
                  </a:cubicBezTo>
                  <a:cubicBezTo>
                    <a:pt x="24135" y="78810"/>
                    <a:pt x="24354" y="7839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1"/>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67"/>
                    <a:pt x="6605" y="161645"/>
                  </a:cubicBezTo>
                  <a:lnTo>
                    <a:pt x="7140" y="161863"/>
                  </a:lnTo>
                  <a:lnTo>
                    <a:pt x="7299" y="161923"/>
                  </a:lnTo>
                  <a:lnTo>
                    <a:pt x="7437" y="161982"/>
                  </a:lnTo>
                  <a:cubicBezTo>
                    <a:pt x="7457" y="161992"/>
                    <a:pt x="7482" y="162002"/>
                    <a:pt x="7502" y="162002"/>
                  </a:cubicBezTo>
                  <a:cubicBezTo>
                    <a:pt x="7522" y="162002"/>
                    <a:pt x="7537" y="161992"/>
                    <a:pt x="7537" y="161962"/>
                  </a:cubicBezTo>
                  <a:lnTo>
                    <a:pt x="7695" y="161586"/>
                  </a:lnTo>
                  <a:cubicBezTo>
                    <a:pt x="7854" y="161229"/>
                    <a:pt x="8013" y="160852"/>
                    <a:pt x="8151" y="160475"/>
                  </a:cubicBezTo>
                  <a:cubicBezTo>
                    <a:pt x="9321" y="157500"/>
                    <a:pt x="10075" y="154268"/>
                    <a:pt x="10571" y="150896"/>
                  </a:cubicBezTo>
                  <a:cubicBezTo>
                    <a:pt x="11086" y="147545"/>
                    <a:pt x="11324" y="144055"/>
                    <a:pt x="11463" y="140445"/>
                  </a:cubicBezTo>
                  <a:cubicBezTo>
                    <a:pt x="11602" y="13685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3"/>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6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50"/>
                    <a:pt x="69946" y="44958"/>
                  </a:cubicBezTo>
                  <a:cubicBezTo>
                    <a:pt x="70243" y="44522"/>
                    <a:pt x="70541" y="44085"/>
                    <a:pt x="70838" y="43669"/>
                  </a:cubicBezTo>
                  <a:cubicBezTo>
                    <a:pt x="71116" y="43252"/>
                    <a:pt x="71413" y="42836"/>
                    <a:pt x="71711" y="42419"/>
                  </a:cubicBezTo>
                  <a:cubicBezTo>
                    <a:pt x="72008" y="42023"/>
                    <a:pt x="72306" y="41626"/>
                    <a:pt x="72603" y="41230"/>
                  </a:cubicBezTo>
                  <a:cubicBezTo>
                    <a:pt x="72901" y="40833"/>
                    <a:pt x="73198" y="40456"/>
                    <a:pt x="73476" y="40079"/>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62"/>
                    <a:pt x="77383" y="28042"/>
                    <a:pt x="77085" y="28042"/>
                  </a:cubicBezTo>
                  <a:cubicBezTo>
                    <a:pt x="76510" y="28022"/>
                    <a:pt x="75955" y="27982"/>
                    <a:pt x="75380" y="27923"/>
                  </a:cubicBezTo>
                  <a:cubicBezTo>
                    <a:pt x="74269" y="27824"/>
                    <a:pt x="73159" y="27665"/>
                    <a:pt x="72068" y="27467"/>
                  </a:cubicBezTo>
                  <a:cubicBezTo>
                    <a:pt x="69886" y="27050"/>
                    <a:pt x="67764" y="26435"/>
                    <a:pt x="65801" y="25622"/>
                  </a:cubicBezTo>
                  <a:cubicBezTo>
                    <a:pt x="61875" y="24016"/>
                    <a:pt x="58483" y="2157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68"/>
                    <a:pt x="53724" y="15370"/>
                    <a:pt x="53625" y="15171"/>
                  </a:cubicBezTo>
                  <a:cubicBezTo>
                    <a:pt x="53387" y="14775"/>
                    <a:pt x="53169" y="14378"/>
                    <a:pt x="52950" y="14001"/>
                  </a:cubicBezTo>
                  <a:cubicBezTo>
                    <a:pt x="52118" y="12415"/>
                    <a:pt x="51404" y="10808"/>
                    <a:pt x="50987" y="9202"/>
                  </a:cubicBezTo>
                  <a:cubicBezTo>
                    <a:pt x="50531" y="7616"/>
                    <a:pt x="50273" y="6029"/>
                    <a:pt x="50194" y="4522"/>
                  </a:cubicBezTo>
                  <a:cubicBezTo>
                    <a:pt x="50154" y="3768"/>
                    <a:pt x="50154" y="303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5"/>
            <p:cNvSpPr/>
            <p:nvPr/>
          </p:nvSpPr>
          <p:spPr>
            <a:xfrm>
              <a:off x="4070525" y="-2871025"/>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4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17"/>
                  </a:cubicBezTo>
                  <a:cubicBezTo>
                    <a:pt x="15885" y="68934"/>
                    <a:pt x="15865" y="69231"/>
                    <a:pt x="15846" y="69410"/>
                  </a:cubicBezTo>
                  <a:cubicBezTo>
                    <a:pt x="15826" y="69509"/>
                    <a:pt x="15826" y="69588"/>
                    <a:pt x="15826" y="69628"/>
                  </a:cubicBezTo>
                  <a:cubicBezTo>
                    <a:pt x="15826" y="69568"/>
                    <a:pt x="15846" y="69509"/>
                    <a:pt x="15865" y="69410"/>
                  </a:cubicBezTo>
                  <a:cubicBezTo>
                    <a:pt x="15885" y="69211"/>
                    <a:pt x="15925" y="68934"/>
                    <a:pt x="15984" y="68517"/>
                  </a:cubicBezTo>
                  <a:cubicBezTo>
                    <a:pt x="16024" y="68121"/>
                    <a:pt x="16103" y="67605"/>
                    <a:pt x="16183" y="66951"/>
                  </a:cubicBezTo>
                  <a:cubicBezTo>
                    <a:pt x="16242" y="66316"/>
                    <a:pt x="16322" y="65562"/>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97"/>
                  </a:lnTo>
                  <a:cubicBezTo>
                    <a:pt x="24155" y="377"/>
                    <a:pt x="24155" y="377"/>
                    <a:pt x="24175" y="377"/>
                  </a:cubicBezTo>
                  <a:lnTo>
                    <a:pt x="24433" y="575"/>
                  </a:lnTo>
                  <a:cubicBezTo>
                    <a:pt x="24651" y="714"/>
                    <a:pt x="24869" y="873"/>
                    <a:pt x="25087" y="1031"/>
                  </a:cubicBezTo>
                  <a:cubicBezTo>
                    <a:pt x="25504" y="1349"/>
                    <a:pt x="25920" y="1666"/>
                    <a:pt x="26317" y="2023"/>
                  </a:cubicBezTo>
                  <a:cubicBezTo>
                    <a:pt x="27150" y="2717"/>
                    <a:pt x="27903" y="3490"/>
                    <a:pt x="28597" y="4363"/>
                  </a:cubicBezTo>
                  <a:cubicBezTo>
                    <a:pt x="29271" y="5216"/>
                    <a:pt x="29906" y="6148"/>
                    <a:pt x="30422" y="7139"/>
                  </a:cubicBezTo>
                  <a:cubicBezTo>
                    <a:pt x="30957" y="8131"/>
                    <a:pt x="31413" y="9182"/>
                    <a:pt x="31810" y="10273"/>
                  </a:cubicBezTo>
                  <a:cubicBezTo>
                    <a:pt x="32623" y="12454"/>
                    <a:pt x="33238" y="14774"/>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70"/>
                    <a:pt x="41031" y="87833"/>
                    <a:pt x="40694" y="89915"/>
                  </a:cubicBezTo>
                  <a:cubicBezTo>
                    <a:pt x="40556" y="90946"/>
                    <a:pt x="40337" y="91978"/>
                    <a:pt x="40139" y="93009"/>
                  </a:cubicBezTo>
                  <a:cubicBezTo>
                    <a:pt x="40040" y="93524"/>
                    <a:pt x="39901" y="94040"/>
                    <a:pt x="39782" y="94556"/>
                  </a:cubicBezTo>
                  <a:lnTo>
                    <a:pt x="39604" y="95349"/>
                  </a:lnTo>
                  <a:cubicBezTo>
                    <a:pt x="39524" y="95607"/>
                    <a:pt x="39445" y="95865"/>
                    <a:pt x="39366" y="96102"/>
                  </a:cubicBezTo>
                  <a:cubicBezTo>
                    <a:pt x="39227" y="96618"/>
                    <a:pt x="39068" y="97134"/>
                    <a:pt x="38910" y="97649"/>
                  </a:cubicBezTo>
                  <a:cubicBezTo>
                    <a:pt x="38731" y="98165"/>
                    <a:pt x="38553" y="98681"/>
                    <a:pt x="38374" y="99176"/>
                  </a:cubicBezTo>
                  <a:cubicBezTo>
                    <a:pt x="38275" y="99434"/>
                    <a:pt x="38196" y="99692"/>
                    <a:pt x="38096" y="99950"/>
                  </a:cubicBezTo>
                  <a:lnTo>
                    <a:pt x="37779" y="100703"/>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46"/>
                    <a:pt x="33734" y="107902"/>
                  </a:cubicBezTo>
                  <a:cubicBezTo>
                    <a:pt x="32444" y="109727"/>
                    <a:pt x="31017" y="111511"/>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70"/>
                  </a:cubicBezTo>
                  <a:cubicBezTo>
                    <a:pt x="19316" y="128348"/>
                    <a:pt x="19197" y="128626"/>
                    <a:pt x="19078" y="128903"/>
                  </a:cubicBezTo>
                  <a:cubicBezTo>
                    <a:pt x="18959" y="129201"/>
                    <a:pt x="18840" y="129478"/>
                    <a:pt x="18741" y="129756"/>
                  </a:cubicBezTo>
                  <a:cubicBezTo>
                    <a:pt x="18642" y="130054"/>
                    <a:pt x="18543" y="130351"/>
                    <a:pt x="18444" y="130629"/>
                  </a:cubicBezTo>
                  <a:cubicBezTo>
                    <a:pt x="18344" y="130926"/>
                    <a:pt x="18245" y="131204"/>
                    <a:pt x="18146" y="131501"/>
                  </a:cubicBezTo>
                  <a:lnTo>
                    <a:pt x="18007" y="131918"/>
                  </a:lnTo>
                  <a:lnTo>
                    <a:pt x="17888" y="13237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74"/>
                    <a:pt x="15945" y="148675"/>
                    <a:pt x="16024" y="153137"/>
                  </a:cubicBezTo>
                  <a:cubicBezTo>
                    <a:pt x="16103" y="157599"/>
                    <a:pt x="16302" y="161942"/>
                    <a:pt x="16123" y="166166"/>
                  </a:cubicBezTo>
                  <a:cubicBezTo>
                    <a:pt x="15925" y="170390"/>
                    <a:pt x="15409" y="174476"/>
                    <a:pt x="14358" y="178343"/>
                  </a:cubicBezTo>
                  <a:cubicBezTo>
                    <a:pt x="13843" y="180266"/>
                    <a:pt x="13188" y="182131"/>
                    <a:pt x="12415" y="183915"/>
                  </a:cubicBezTo>
                  <a:cubicBezTo>
                    <a:pt x="12217" y="184371"/>
                    <a:pt x="11998" y="184788"/>
                    <a:pt x="11800" y="185224"/>
                  </a:cubicBezTo>
                  <a:lnTo>
                    <a:pt x="11641" y="185561"/>
                  </a:lnTo>
                  <a:lnTo>
                    <a:pt x="11602" y="185621"/>
                  </a:lnTo>
                  <a:lnTo>
                    <a:pt x="11562" y="185621"/>
                  </a:lnTo>
                  <a:lnTo>
                    <a:pt x="10868" y="185422"/>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2"/>
                  </a:cubicBezTo>
                  <a:cubicBezTo>
                    <a:pt x="3035" y="179195"/>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52"/>
                    <a:pt x="9658" y="141119"/>
                    <a:pt x="9341" y="135943"/>
                  </a:cubicBezTo>
                  <a:cubicBezTo>
                    <a:pt x="9182" y="133365"/>
                    <a:pt x="9043" y="130867"/>
                    <a:pt x="8905" y="128467"/>
                  </a:cubicBezTo>
                  <a:cubicBezTo>
                    <a:pt x="8786" y="126048"/>
                    <a:pt x="8706" y="123727"/>
                    <a:pt x="8687" y="121506"/>
                  </a:cubicBezTo>
                  <a:cubicBezTo>
                    <a:pt x="8627" y="117044"/>
                    <a:pt x="8865" y="112919"/>
                    <a:pt x="9262" y="109151"/>
                  </a:cubicBezTo>
                  <a:cubicBezTo>
                    <a:pt x="10075" y="101596"/>
                    <a:pt x="11304" y="95428"/>
                    <a:pt x="12256" y="90332"/>
                  </a:cubicBezTo>
                  <a:cubicBezTo>
                    <a:pt x="13248" y="85255"/>
                    <a:pt x="14001" y="8126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0"/>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7"/>
                    <a:pt x="7437" y="168030"/>
                    <a:pt x="6327" y="171203"/>
                  </a:cubicBezTo>
                  <a:cubicBezTo>
                    <a:pt x="6049" y="171997"/>
                    <a:pt x="5732" y="172790"/>
                    <a:pt x="5434" y="173583"/>
                  </a:cubicBezTo>
                  <a:cubicBezTo>
                    <a:pt x="5256" y="173980"/>
                    <a:pt x="5097" y="174376"/>
                    <a:pt x="4919" y="17475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14"/>
                  </a:cubicBezTo>
                  <a:cubicBezTo>
                    <a:pt x="13466" y="182230"/>
                    <a:pt x="14120" y="180346"/>
                    <a:pt x="14636" y="178402"/>
                  </a:cubicBezTo>
                  <a:cubicBezTo>
                    <a:pt x="15687" y="174515"/>
                    <a:pt x="16222" y="170410"/>
                    <a:pt x="16401" y="166166"/>
                  </a:cubicBezTo>
                  <a:cubicBezTo>
                    <a:pt x="16599" y="161922"/>
                    <a:pt x="16401" y="157579"/>
                    <a:pt x="16322" y="153117"/>
                  </a:cubicBezTo>
                  <a:cubicBezTo>
                    <a:pt x="16242" y="148655"/>
                    <a:pt x="16222" y="144074"/>
                    <a:pt x="16798" y="139414"/>
                  </a:cubicBezTo>
                  <a:cubicBezTo>
                    <a:pt x="16837" y="13881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33"/>
                  </a:cubicBezTo>
                  <a:lnTo>
                    <a:pt x="18285" y="131997"/>
                  </a:lnTo>
                  <a:lnTo>
                    <a:pt x="18444" y="131581"/>
                  </a:lnTo>
                  <a:cubicBezTo>
                    <a:pt x="18543" y="131283"/>
                    <a:pt x="18622" y="131006"/>
                    <a:pt x="18721" y="130728"/>
                  </a:cubicBezTo>
                  <a:cubicBezTo>
                    <a:pt x="18820" y="130430"/>
                    <a:pt x="18919" y="130153"/>
                    <a:pt x="19019" y="129855"/>
                  </a:cubicBezTo>
                  <a:cubicBezTo>
                    <a:pt x="19118" y="129578"/>
                    <a:pt x="19237" y="129300"/>
                    <a:pt x="19356" y="129022"/>
                  </a:cubicBezTo>
                  <a:cubicBezTo>
                    <a:pt x="19475" y="128745"/>
                    <a:pt x="19574" y="128447"/>
                    <a:pt x="19693" y="128170"/>
                  </a:cubicBezTo>
                  <a:cubicBezTo>
                    <a:pt x="19812" y="127892"/>
                    <a:pt x="19931" y="127614"/>
                    <a:pt x="20070" y="127337"/>
                  </a:cubicBezTo>
                  <a:cubicBezTo>
                    <a:pt x="20347" y="126781"/>
                    <a:pt x="20605" y="126246"/>
                    <a:pt x="20883" y="125691"/>
                  </a:cubicBezTo>
                  <a:cubicBezTo>
                    <a:pt x="22013" y="123509"/>
                    <a:pt x="23461" y="121447"/>
                    <a:pt x="24968" y="119444"/>
                  </a:cubicBezTo>
                  <a:cubicBezTo>
                    <a:pt x="26515" y="117441"/>
                    <a:pt x="28161" y="115478"/>
                    <a:pt x="29787" y="113455"/>
                  </a:cubicBezTo>
                  <a:cubicBezTo>
                    <a:pt x="31255" y="111690"/>
                    <a:pt x="32682" y="109905"/>
                    <a:pt x="33971" y="108061"/>
                  </a:cubicBezTo>
                  <a:cubicBezTo>
                    <a:pt x="34289" y="107605"/>
                    <a:pt x="34626" y="107148"/>
                    <a:pt x="34923" y="106673"/>
                  </a:cubicBezTo>
                  <a:cubicBezTo>
                    <a:pt x="35221" y="106197"/>
                    <a:pt x="35538" y="105740"/>
                    <a:pt x="35816" y="105245"/>
                  </a:cubicBezTo>
                  <a:cubicBezTo>
                    <a:pt x="36411" y="104313"/>
                    <a:pt x="36867" y="103301"/>
                    <a:pt x="37382" y="102330"/>
                  </a:cubicBezTo>
                  <a:cubicBezTo>
                    <a:pt x="37620" y="101814"/>
                    <a:pt x="37819" y="101318"/>
                    <a:pt x="38057" y="100802"/>
                  </a:cubicBezTo>
                  <a:lnTo>
                    <a:pt x="38374" y="100049"/>
                  </a:lnTo>
                  <a:cubicBezTo>
                    <a:pt x="38473" y="99811"/>
                    <a:pt x="38553" y="99533"/>
                    <a:pt x="38652" y="99295"/>
                  </a:cubicBezTo>
                  <a:cubicBezTo>
                    <a:pt x="38830" y="98780"/>
                    <a:pt x="39028" y="98264"/>
                    <a:pt x="39207" y="97748"/>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73"/>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39"/>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781"/>
                    <a:pt x="42122" y="25146"/>
                  </a:cubicBezTo>
                  <a:cubicBezTo>
                    <a:pt x="40972" y="24492"/>
                    <a:pt x="39921" y="23738"/>
                    <a:pt x="38949" y="22885"/>
                  </a:cubicBezTo>
                  <a:cubicBezTo>
                    <a:pt x="37977" y="22053"/>
                    <a:pt x="37125" y="21120"/>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4"/>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5"/>
            <p:cNvSpPr/>
            <p:nvPr/>
          </p:nvSpPr>
          <p:spPr>
            <a:xfrm>
              <a:off x="2793375" y="-3019150"/>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5"/>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0"/>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4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6"/>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2"/>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2"/>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2"/>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72"/>
                  </a:cubicBezTo>
                  <a:cubicBezTo>
                    <a:pt x="53070" y="186291"/>
                    <a:pt x="52911" y="186528"/>
                    <a:pt x="52772" y="186766"/>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53"/>
                    <a:pt x="44284" y="188174"/>
                  </a:cubicBezTo>
                  <a:cubicBezTo>
                    <a:pt x="42162" y="188016"/>
                    <a:pt x="40040" y="187937"/>
                    <a:pt x="37958" y="18793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42"/>
                    <a:pt x="19991" y="184526"/>
                  </a:cubicBezTo>
                  <a:cubicBezTo>
                    <a:pt x="19773" y="184109"/>
                    <a:pt x="19555" y="183712"/>
                    <a:pt x="19336" y="183296"/>
                  </a:cubicBezTo>
                  <a:cubicBezTo>
                    <a:pt x="19118" y="182899"/>
                    <a:pt x="18940" y="182463"/>
                    <a:pt x="18741" y="182066"/>
                  </a:cubicBezTo>
                  <a:cubicBezTo>
                    <a:pt x="17948" y="180401"/>
                    <a:pt x="17254" y="178735"/>
                    <a:pt x="16679" y="177049"/>
                  </a:cubicBezTo>
                  <a:cubicBezTo>
                    <a:pt x="16600" y="176831"/>
                    <a:pt x="16540" y="176633"/>
                    <a:pt x="16461" y="176415"/>
                  </a:cubicBezTo>
                  <a:cubicBezTo>
                    <a:pt x="16401" y="176196"/>
                    <a:pt x="16322" y="175998"/>
                    <a:pt x="16263" y="175780"/>
                  </a:cubicBezTo>
                  <a:cubicBezTo>
                    <a:pt x="16124" y="175363"/>
                    <a:pt x="15985" y="174947"/>
                    <a:pt x="15866" y="174531"/>
                  </a:cubicBezTo>
                  <a:cubicBezTo>
                    <a:pt x="15628" y="173678"/>
                    <a:pt x="15390" y="172845"/>
                    <a:pt x="15211" y="172012"/>
                  </a:cubicBezTo>
                  <a:cubicBezTo>
                    <a:pt x="13585" y="165289"/>
                    <a:pt x="13327" y="158804"/>
                    <a:pt x="13427" y="152796"/>
                  </a:cubicBezTo>
                  <a:cubicBezTo>
                    <a:pt x="13526" y="146767"/>
                    <a:pt x="13982" y="141174"/>
                    <a:pt x="14240" y="135998"/>
                  </a:cubicBezTo>
                  <a:cubicBezTo>
                    <a:pt x="14319" y="134690"/>
                    <a:pt x="14379" y="133420"/>
                    <a:pt x="14438" y="132171"/>
                  </a:cubicBezTo>
                  <a:cubicBezTo>
                    <a:pt x="14478" y="130922"/>
                    <a:pt x="14517" y="129692"/>
                    <a:pt x="14537" y="12850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89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6"/>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8"/>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3"/>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3"/>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1"/>
                    <a:pt x="54458" y="184506"/>
                    <a:pt x="54716" y="183990"/>
                  </a:cubicBezTo>
                  <a:cubicBezTo>
                    <a:pt x="55786" y="181987"/>
                    <a:pt x="56718" y="179865"/>
                    <a:pt x="57512" y="177664"/>
                  </a:cubicBezTo>
                  <a:cubicBezTo>
                    <a:pt x="59098" y="173261"/>
                    <a:pt x="60110" y="168542"/>
                    <a:pt x="60586" y="163623"/>
                  </a:cubicBezTo>
                  <a:cubicBezTo>
                    <a:pt x="60724" y="162394"/>
                    <a:pt x="60764" y="161144"/>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8"/>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2"/>
                    <a:pt x="68478" y="59152"/>
                    <a:pt x="68697" y="54591"/>
                  </a:cubicBezTo>
                  <a:cubicBezTo>
                    <a:pt x="68915" y="50010"/>
                    <a:pt x="69113" y="45528"/>
                    <a:pt x="69371" y="41185"/>
                  </a:cubicBezTo>
                  <a:cubicBezTo>
                    <a:pt x="69629" y="36822"/>
                    <a:pt x="69946" y="32559"/>
                    <a:pt x="70462" y="28434"/>
                  </a:cubicBezTo>
                  <a:cubicBezTo>
                    <a:pt x="70957" y="24309"/>
                    <a:pt x="71612" y="20303"/>
                    <a:pt x="72465" y="16436"/>
                  </a:cubicBezTo>
                  <a:cubicBezTo>
                    <a:pt x="72881" y="14512"/>
                    <a:pt x="73357" y="12608"/>
                    <a:pt x="73892" y="10764"/>
                  </a:cubicBezTo>
                  <a:cubicBezTo>
                    <a:pt x="74011" y="10288"/>
                    <a:pt x="74150" y="9832"/>
                    <a:pt x="74289" y="9376"/>
                  </a:cubicBezTo>
                  <a:cubicBezTo>
                    <a:pt x="74428" y="8920"/>
                    <a:pt x="74567" y="8464"/>
                    <a:pt x="74706" y="8007"/>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6"/>
                    <a:pt x="72465" y="4378"/>
                    <a:pt x="72048" y="418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5"/>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
            <p:cNvSpPr/>
            <p:nvPr/>
          </p:nvSpPr>
          <p:spPr>
            <a:xfrm>
              <a:off x="618375" y="-1206700"/>
              <a:ext cx="2288575" cy="3229050"/>
            </a:xfrm>
            <a:custGeom>
              <a:rect b="b" l="l" r="r" t="t"/>
              <a:pathLst>
                <a:path extrusionOk="0" h="129162" w="91543">
                  <a:moveTo>
                    <a:pt x="8369" y="44700"/>
                  </a:moveTo>
                  <a:lnTo>
                    <a:pt x="8369" y="44700"/>
                  </a:lnTo>
                  <a:cubicBezTo>
                    <a:pt x="8449" y="44760"/>
                    <a:pt x="8488" y="44780"/>
                    <a:pt x="8508" y="44780"/>
                  </a:cubicBezTo>
                  <a:cubicBezTo>
                    <a:pt x="8508" y="44780"/>
                    <a:pt x="8469" y="44760"/>
                    <a:pt x="8369" y="44700"/>
                  </a:cubicBezTo>
                  <a:close/>
                  <a:moveTo>
                    <a:pt x="25365" y="1"/>
                  </a:moveTo>
                  <a:cubicBezTo>
                    <a:pt x="25325" y="477"/>
                    <a:pt x="25286" y="953"/>
                    <a:pt x="25246" y="1429"/>
                  </a:cubicBezTo>
                  <a:cubicBezTo>
                    <a:pt x="25226" y="1786"/>
                    <a:pt x="25167" y="2143"/>
                    <a:pt x="25147" y="2499"/>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6"/>
                    <a:pt x="17313" y="26555"/>
                  </a:cubicBezTo>
                  <a:cubicBezTo>
                    <a:pt x="17016" y="26971"/>
                    <a:pt x="16738" y="27368"/>
                    <a:pt x="16421" y="27745"/>
                  </a:cubicBezTo>
                  <a:cubicBezTo>
                    <a:pt x="15191" y="29252"/>
                    <a:pt x="13823" y="30501"/>
                    <a:pt x="12455" y="31552"/>
                  </a:cubicBezTo>
                  <a:cubicBezTo>
                    <a:pt x="11086" y="32583"/>
                    <a:pt x="9678" y="33416"/>
                    <a:pt x="8310" y="34091"/>
                  </a:cubicBezTo>
                  <a:cubicBezTo>
                    <a:pt x="6961" y="34765"/>
                    <a:pt x="5653" y="35320"/>
                    <a:pt x="4403" y="35757"/>
                  </a:cubicBezTo>
                  <a:cubicBezTo>
                    <a:pt x="4086" y="35856"/>
                    <a:pt x="3788" y="35955"/>
                    <a:pt x="3471" y="36054"/>
                  </a:cubicBezTo>
                  <a:cubicBezTo>
                    <a:pt x="3174" y="36153"/>
                    <a:pt x="2876" y="36252"/>
                    <a:pt x="2579" y="36332"/>
                  </a:cubicBezTo>
                  <a:cubicBezTo>
                    <a:pt x="2004" y="36490"/>
                    <a:pt x="1429" y="36669"/>
                    <a:pt x="873" y="36788"/>
                  </a:cubicBezTo>
                  <a:cubicBezTo>
                    <a:pt x="754" y="36827"/>
                    <a:pt x="615" y="36867"/>
                    <a:pt x="477" y="36887"/>
                  </a:cubicBezTo>
                  <a:lnTo>
                    <a:pt x="239" y="36946"/>
                  </a:lnTo>
                  <a:lnTo>
                    <a:pt x="100" y="36986"/>
                  </a:lnTo>
                  <a:lnTo>
                    <a:pt x="20" y="37006"/>
                  </a:lnTo>
                  <a:lnTo>
                    <a:pt x="1" y="37006"/>
                  </a:lnTo>
                  <a:lnTo>
                    <a:pt x="20" y="37026"/>
                  </a:lnTo>
                  <a:lnTo>
                    <a:pt x="40" y="37046"/>
                  </a:lnTo>
                  <a:cubicBezTo>
                    <a:pt x="239" y="37284"/>
                    <a:pt x="437" y="37502"/>
                    <a:pt x="635" y="37720"/>
                  </a:cubicBezTo>
                  <a:cubicBezTo>
                    <a:pt x="972" y="38097"/>
                    <a:pt x="1329" y="38473"/>
                    <a:pt x="1647" y="38811"/>
                  </a:cubicBezTo>
                  <a:cubicBezTo>
                    <a:pt x="2301" y="39505"/>
                    <a:pt x="2916" y="40119"/>
                    <a:pt x="3491" y="40655"/>
                  </a:cubicBezTo>
                  <a:cubicBezTo>
                    <a:pt x="4641" y="41746"/>
                    <a:pt x="5593" y="4253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0"/>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3"/>
                    <a:pt x="4126" y="36014"/>
                    <a:pt x="4443" y="35915"/>
                  </a:cubicBezTo>
                  <a:cubicBezTo>
                    <a:pt x="5692" y="35479"/>
                    <a:pt x="7021" y="34943"/>
                    <a:pt x="8389" y="34249"/>
                  </a:cubicBezTo>
                  <a:cubicBezTo>
                    <a:pt x="9758" y="33575"/>
                    <a:pt x="11166" y="32762"/>
                    <a:pt x="12554" y="31711"/>
                  </a:cubicBezTo>
                  <a:cubicBezTo>
                    <a:pt x="13942" y="30660"/>
                    <a:pt x="15310" y="29391"/>
                    <a:pt x="16560" y="27864"/>
                  </a:cubicBezTo>
                  <a:cubicBezTo>
                    <a:pt x="16877" y="27507"/>
                    <a:pt x="17175" y="27090"/>
                    <a:pt x="17472" y="26694"/>
                  </a:cubicBezTo>
                  <a:cubicBezTo>
                    <a:pt x="17611" y="26475"/>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589"/>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786"/>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1"/>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7"/>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5"/>
                    <a:pt x="90570" y="120991"/>
                    <a:pt x="90789" y="121447"/>
                  </a:cubicBezTo>
                  <a:cubicBezTo>
                    <a:pt x="90888" y="121685"/>
                    <a:pt x="90987" y="121923"/>
                    <a:pt x="91086" y="122141"/>
                  </a:cubicBezTo>
                  <a:lnTo>
                    <a:pt x="91146" y="122300"/>
                  </a:lnTo>
                  <a:lnTo>
                    <a:pt x="90868" y="122419"/>
                  </a:lnTo>
                  <a:cubicBezTo>
                    <a:pt x="89956" y="122816"/>
                    <a:pt x="89083" y="123232"/>
                    <a:pt x="88230" y="123649"/>
                  </a:cubicBezTo>
                  <a:cubicBezTo>
                    <a:pt x="86505" y="124482"/>
                    <a:pt x="84899" y="125354"/>
                    <a:pt x="83411" y="126227"/>
                  </a:cubicBezTo>
                  <a:cubicBezTo>
                    <a:pt x="83035" y="126445"/>
                    <a:pt x="82678" y="126663"/>
                    <a:pt x="82301" y="126881"/>
                  </a:cubicBezTo>
                  <a:cubicBezTo>
                    <a:pt x="81944" y="127099"/>
                    <a:pt x="81607" y="127337"/>
                    <a:pt x="81250" y="127555"/>
                  </a:cubicBezTo>
                  <a:cubicBezTo>
                    <a:pt x="80615" y="127952"/>
                    <a:pt x="80000" y="128368"/>
                    <a:pt x="79405" y="128745"/>
                  </a:cubicBezTo>
                  <a:lnTo>
                    <a:pt x="79227" y="128408"/>
                  </a:lnTo>
                  <a:cubicBezTo>
                    <a:pt x="79148" y="128250"/>
                    <a:pt x="79048" y="128091"/>
                    <a:pt x="78989" y="127932"/>
                  </a:cubicBezTo>
                  <a:cubicBezTo>
                    <a:pt x="78830" y="127615"/>
                    <a:pt x="78672" y="127278"/>
                    <a:pt x="78533" y="126960"/>
                  </a:cubicBezTo>
                  <a:cubicBezTo>
                    <a:pt x="78235" y="126306"/>
                    <a:pt x="77978" y="125652"/>
                    <a:pt x="77740" y="124997"/>
                  </a:cubicBezTo>
                  <a:cubicBezTo>
                    <a:pt x="77244" y="123668"/>
                    <a:pt x="76847" y="122340"/>
                    <a:pt x="76470" y="121011"/>
                  </a:cubicBezTo>
                  <a:cubicBezTo>
                    <a:pt x="75717" y="118374"/>
                    <a:pt x="75003" y="115756"/>
                    <a:pt x="74011" y="113317"/>
                  </a:cubicBezTo>
                  <a:cubicBezTo>
                    <a:pt x="73020" y="110877"/>
                    <a:pt x="71731" y="108597"/>
                    <a:pt x="70025" y="106752"/>
                  </a:cubicBezTo>
                  <a:cubicBezTo>
                    <a:pt x="69827" y="106495"/>
                    <a:pt x="69589" y="106296"/>
                    <a:pt x="69391" y="106058"/>
                  </a:cubicBezTo>
                  <a:lnTo>
                    <a:pt x="69053" y="105741"/>
                  </a:lnTo>
                  <a:cubicBezTo>
                    <a:pt x="68934" y="105622"/>
                    <a:pt x="68815" y="105523"/>
                    <a:pt x="68696" y="105424"/>
                  </a:cubicBezTo>
                  <a:lnTo>
                    <a:pt x="68002" y="104809"/>
                  </a:lnTo>
                  <a:cubicBezTo>
                    <a:pt x="67764" y="104630"/>
                    <a:pt x="67507" y="104452"/>
                    <a:pt x="67269" y="104254"/>
                  </a:cubicBezTo>
                  <a:lnTo>
                    <a:pt x="66912" y="103976"/>
                  </a:lnTo>
                  <a:lnTo>
                    <a:pt x="66535" y="103718"/>
                  </a:lnTo>
                  <a:cubicBezTo>
                    <a:pt x="66277" y="103560"/>
                    <a:pt x="66039" y="103381"/>
                    <a:pt x="65781" y="103222"/>
                  </a:cubicBezTo>
                  <a:cubicBezTo>
                    <a:pt x="65266" y="102905"/>
                    <a:pt x="64770" y="102568"/>
                    <a:pt x="64234" y="102290"/>
                  </a:cubicBezTo>
                  <a:cubicBezTo>
                    <a:pt x="62172" y="101120"/>
                    <a:pt x="60070" y="100149"/>
                    <a:pt x="58047" y="99177"/>
                  </a:cubicBezTo>
                  <a:cubicBezTo>
                    <a:pt x="56024" y="98205"/>
                    <a:pt x="54081" y="97253"/>
                    <a:pt x="52276" y="96143"/>
                  </a:cubicBezTo>
                  <a:cubicBezTo>
                    <a:pt x="52038" y="96004"/>
                    <a:pt x="51820" y="95865"/>
                    <a:pt x="51602" y="95706"/>
                  </a:cubicBezTo>
                  <a:cubicBezTo>
                    <a:pt x="51384" y="95568"/>
                    <a:pt x="51166" y="95429"/>
                    <a:pt x="50947" y="95290"/>
                  </a:cubicBezTo>
                  <a:cubicBezTo>
                    <a:pt x="50531" y="94992"/>
                    <a:pt x="50114" y="94675"/>
                    <a:pt x="49698" y="94358"/>
                  </a:cubicBezTo>
                  <a:cubicBezTo>
                    <a:pt x="48925" y="93703"/>
                    <a:pt x="48151" y="93049"/>
                    <a:pt x="47477" y="92315"/>
                  </a:cubicBezTo>
                  <a:cubicBezTo>
                    <a:pt x="46089" y="90868"/>
                    <a:pt x="44978" y="89261"/>
                    <a:pt x="44066" y="87635"/>
                  </a:cubicBezTo>
                  <a:cubicBezTo>
                    <a:pt x="43114" y="85989"/>
                    <a:pt x="42400" y="84303"/>
                    <a:pt x="41746" y="82657"/>
                  </a:cubicBezTo>
                  <a:cubicBezTo>
                    <a:pt x="41111" y="81011"/>
                    <a:pt x="40576" y="79365"/>
                    <a:pt x="40060" y="77779"/>
                  </a:cubicBezTo>
                  <a:cubicBezTo>
                    <a:pt x="39029" y="74626"/>
                    <a:pt x="38077" y="71631"/>
                    <a:pt x="36887" y="68954"/>
                  </a:cubicBezTo>
                  <a:cubicBezTo>
                    <a:pt x="36292" y="67625"/>
                    <a:pt x="35657" y="66356"/>
                    <a:pt x="34943" y="65186"/>
                  </a:cubicBezTo>
                  <a:cubicBezTo>
                    <a:pt x="34249" y="64036"/>
                    <a:pt x="33496" y="62945"/>
                    <a:pt x="32663" y="61993"/>
                  </a:cubicBezTo>
                  <a:cubicBezTo>
                    <a:pt x="31057" y="60050"/>
                    <a:pt x="29292" y="58483"/>
                    <a:pt x="27606" y="57154"/>
                  </a:cubicBezTo>
                  <a:cubicBezTo>
                    <a:pt x="25920" y="55806"/>
                    <a:pt x="24274" y="54735"/>
                    <a:pt x="22787" y="53743"/>
                  </a:cubicBezTo>
                  <a:cubicBezTo>
                    <a:pt x="22410" y="53505"/>
                    <a:pt x="22033" y="53268"/>
                    <a:pt x="21676" y="53030"/>
                  </a:cubicBezTo>
                  <a:cubicBezTo>
                    <a:pt x="21300" y="52811"/>
                    <a:pt x="20943" y="52593"/>
                    <a:pt x="20605" y="52375"/>
                  </a:cubicBezTo>
                  <a:cubicBezTo>
                    <a:pt x="19911" y="51939"/>
                    <a:pt x="19237" y="51542"/>
                    <a:pt x="18622" y="51165"/>
                  </a:cubicBezTo>
                  <a:cubicBezTo>
                    <a:pt x="16104" y="49658"/>
                    <a:pt x="14121" y="48468"/>
                    <a:pt x="12613" y="47516"/>
                  </a:cubicBezTo>
                  <a:cubicBezTo>
                    <a:pt x="11880" y="47040"/>
                    <a:pt x="11245" y="46624"/>
                    <a:pt x="10710" y="46287"/>
                  </a:cubicBezTo>
                  <a:cubicBezTo>
                    <a:pt x="10194" y="45950"/>
                    <a:pt x="9778" y="45652"/>
                    <a:pt x="9440" y="4541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7"/>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4"/>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8"/>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2"/>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0"/>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6"/>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497"/>
                  </a:cubicBezTo>
                  <a:cubicBezTo>
                    <a:pt x="29728" y="6168"/>
                    <a:pt x="28895" y="4879"/>
                    <a:pt x="28062" y="3689"/>
                  </a:cubicBezTo>
                  <a:cubicBezTo>
                    <a:pt x="27646" y="3075"/>
                    <a:pt x="27209" y="2499"/>
                    <a:pt x="26793" y="1924"/>
                  </a:cubicBezTo>
                  <a:cubicBezTo>
                    <a:pt x="26594" y="1627"/>
                    <a:pt x="26376" y="1349"/>
                    <a:pt x="26178" y="1072"/>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5"/>
            <p:cNvSpPr/>
            <p:nvPr/>
          </p:nvSpPr>
          <p:spPr>
            <a:xfrm>
              <a:off x="2004100" y="-2776825"/>
              <a:ext cx="1368375" cy="4565175"/>
            </a:xfrm>
            <a:custGeom>
              <a:rect b="b" l="l" r="r" t="t"/>
              <a:pathLst>
                <a:path extrusionOk="0" h="182607" w="54735">
                  <a:moveTo>
                    <a:pt x="18324" y="100406"/>
                  </a:moveTo>
                  <a:cubicBezTo>
                    <a:pt x="18364" y="100485"/>
                    <a:pt x="18384" y="100505"/>
                    <a:pt x="18384" y="100505"/>
                  </a:cubicBezTo>
                  <a:cubicBezTo>
                    <a:pt x="18384" y="100505"/>
                    <a:pt x="18364" y="100465"/>
                    <a:pt x="18324" y="100406"/>
                  </a:cubicBezTo>
                  <a:close/>
                  <a:moveTo>
                    <a:pt x="31770" y="0"/>
                  </a:moveTo>
                  <a:lnTo>
                    <a:pt x="31671" y="13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6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2" y="24082"/>
                    <a:pt x="7311" y="24085"/>
                    <a:pt x="7051" y="24085"/>
                  </a:cubicBezTo>
                  <a:cubicBezTo>
                    <a:pt x="5797" y="24085"/>
                    <a:pt x="4568" y="24008"/>
                    <a:pt x="3352" y="23877"/>
                  </a:cubicBezTo>
                  <a:cubicBezTo>
                    <a:pt x="2618" y="23778"/>
                    <a:pt x="1904" y="23659"/>
                    <a:pt x="1190" y="23540"/>
                  </a:cubicBezTo>
                  <a:cubicBezTo>
                    <a:pt x="1012" y="23500"/>
                    <a:pt x="833" y="23461"/>
                    <a:pt x="655" y="23421"/>
                  </a:cubicBezTo>
                  <a:lnTo>
                    <a:pt x="238" y="23342"/>
                  </a:lnTo>
                  <a:cubicBezTo>
                    <a:pt x="159" y="23322"/>
                    <a:pt x="80" y="23302"/>
                    <a:pt x="0" y="23302"/>
                  </a:cubicBez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5"/>
                    <a:pt x="7338" y="40515"/>
                    <a:pt x="8032" y="42796"/>
                  </a:cubicBezTo>
                  <a:cubicBezTo>
                    <a:pt x="8726" y="45096"/>
                    <a:pt x="9321" y="47318"/>
                    <a:pt x="9817" y="49479"/>
                  </a:cubicBezTo>
                  <a:cubicBezTo>
                    <a:pt x="10808" y="53802"/>
                    <a:pt x="11463" y="5786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8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35"/>
                    <a:pt x="15072" y="92612"/>
                  </a:cubicBezTo>
                  <a:cubicBezTo>
                    <a:pt x="15290" y="93346"/>
                    <a:pt x="15489" y="94040"/>
                    <a:pt x="15727" y="94655"/>
                  </a:cubicBezTo>
                  <a:cubicBezTo>
                    <a:pt x="15965" y="95270"/>
                    <a:pt x="16143" y="95845"/>
                    <a:pt x="16361" y="96340"/>
                  </a:cubicBezTo>
                  <a:cubicBezTo>
                    <a:pt x="16579" y="96856"/>
                    <a:pt x="16778" y="9729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6"/>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2"/>
                    <a:pt x="16639" y="96816"/>
                    <a:pt x="16421" y="96321"/>
                  </a:cubicBezTo>
                  <a:cubicBezTo>
                    <a:pt x="16222" y="95805"/>
                    <a:pt x="16044" y="95230"/>
                    <a:pt x="15826" y="94615"/>
                  </a:cubicBezTo>
                  <a:cubicBezTo>
                    <a:pt x="15588" y="94000"/>
                    <a:pt x="15389" y="93326"/>
                    <a:pt x="15171" y="92572"/>
                  </a:cubicBezTo>
                  <a:cubicBezTo>
                    <a:pt x="15072" y="92215"/>
                    <a:pt x="14953" y="91839"/>
                    <a:pt x="14854" y="91422"/>
                  </a:cubicBezTo>
                  <a:cubicBezTo>
                    <a:pt x="14755" y="91026"/>
                    <a:pt x="14656" y="90609"/>
                    <a:pt x="14557" y="90173"/>
                  </a:cubicBezTo>
                  <a:cubicBezTo>
                    <a:pt x="14517" y="89955"/>
                    <a:pt x="14457" y="89737"/>
                    <a:pt x="14398" y="89499"/>
                  </a:cubicBezTo>
                  <a:cubicBezTo>
                    <a:pt x="14358" y="89280"/>
                    <a:pt x="14319" y="89042"/>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3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76" y="2365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4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6"/>
                  </a:cubicBezTo>
                  <a:cubicBezTo>
                    <a:pt x="25563" y="14239"/>
                    <a:pt x="26277" y="12613"/>
                    <a:pt x="26872" y="10947"/>
                  </a:cubicBezTo>
                  <a:cubicBezTo>
                    <a:pt x="27487" y="9261"/>
                    <a:pt x="27982" y="7536"/>
                    <a:pt x="28657" y="5831"/>
                  </a:cubicBezTo>
                  <a:cubicBezTo>
                    <a:pt x="29331" y="4145"/>
                    <a:pt x="30184" y="2479"/>
                    <a:pt x="31314" y="992"/>
                  </a:cubicBezTo>
                  <a:lnTo>
                    <a:pt x="31631" y="595"/>
                  </a:lnTo>
                  <a:cubicBezTo>
                    <a:pt x="31631" y="595"/>
                    <a:pt x="31631" y="595"/>
                    <a:pt x="31651" y="615"/>
                  </a:cubicBez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1"/>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1"/>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1"/>
                    <a:pt x="49261" y="170727"/>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7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7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38"/>
                    <a:pt x="36093" y="126841"/>
                  </a:cubicBezTo>
                  <a:cubicBezTo>
                    <a:pt x="35974" y="126543"/>
                    <a:pt x="35895" y="126246"/>
                    <a:pt x="35796" y="125968"/>
                  </a:cubicBezTo>
                  <a:cubicBezTo>
                    <a:pt x="35677" y="125691"/>
                    <a:pt x="35558" y="125413"/>
                    <a:pt x="35459" y="125135"/>
                  </a:cubicBezTo>
                  <a:cubicBezTo>
                    <a:pt x="35340" y="124858"/>
                    <a:pt x="35221" y="124580"/>
                    <a:pt x="35122" y="124302"/>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40"/>
                    <a:pt x="28518" y="113891"/>
                    <a:pt x="27506" y="11264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2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47"/>
                    <a:pt x="24631" y="109370"/>
                  </a:cubicBezTo>
                  <a:cubicBezTo>
                    <a:pt x="25464" y="110401"/>
                    <a:pt x="26396" y="111511"/>
                    <a:pt x="27387" y="112761"/>
                  </a:cubicBezTo>
                  <a:cubicBezTo>
                    <a:pt x="28399" y="113990"/>
                    <a:pt x="29490" y="115359"/>
                    <a:pt x="30600" y="116886"/>
                  </a:cubicBezTo>
                  <a:cubicBezTo>
                    <a:pt x="31691" y="118413"/>
                    <a:pt x="32841" y="120118"/>
                    <a:pt x="33852" y="122081"/>
                  </a:cubicBezTo>
                  <a:cubicBezTo>
                    <a:pt x="34090" y="122577"/>
                    <a:pt x="34348" y="123093"/>
                    <a:pt x="34606" y="123589"/>
                  </a:cubicBezTo>
                  <a:cubicBezTo>
                    <a:pt x="34725" y="123846"/>
                    <a:pt x="34824" y="124124"/>
                    <a:pt x="34943" y="124402"/>
                  </a:cubicBezTo>
                  <a:cubicBezTo>
                    <a:pt x="35042" y="124659"/>
                    <a:pt x="35161" y="124937"/>
                    <a:pt x="35280" y="125215"/>
                  </a:cubicBezTo>
                  <a:cubicBezTo>
                    <a:pt x="35379" y="125492"/>
                    <a:pt x="35498" y="125750"/>
                    <a:pt x="35617" y="126048"/>
                  </a:cubicBezTo>
                  <a:cubicBezTo>
                    <a:pt x="35717" y="126325"/>
                    <a:pt x="35816" y="126623"/>
                    <a:pt x="35895" y="126900"/>
                  </a:cubicBezTo>
                  <a:cubicBezTo>
                    <a:pt x="35994" y="127198"/>
                    <a:pt x="36093" y="127495"/>
                    <a:pt x="36193" y="127793"/>
                  </a:cubicBezTo>
                  <a:lnTo>
                    <a:pt x="36351" y="128229"/>
                  </a:lnTo>
                  <a:cubicBezTo>
                    <a:pt x="36391" y="128388"/>
                    <a:pt x="36430" y="128527"/>
                    <a:pt x="36470" y="128685"/>
                  </a:cubicBezTo>
                  <a:cubicBezTo>
                    <a:pt x="37184" y="131124"/>
                    <a:pt x="37660" y="133821"/>
                    <a:pt x="37958" y="136697"/>
                  </a:cubicBezTo>
                  <a:cubicBezTo>
                    <a:pt x="38255" y="139573"/>
                    <a:pt x="38354" y="14266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88"/>
                    <a:pt x="44105" y="182289"/>
                  </a:cubicBezTo>
                  <a:cubicBezTo>
                    <a:pt x="45216" y="181952"/>
                    <a:pt x="46326" y="181635"/>
                    <a:pt x="47457" y="181337"/>
                  </a:cubicBezTo>
                  <a:cubicBezTo>
                    <a:pt x="48607" y="181020"/>
                    <a:pt x="49757" y="180742"/>
                    <a:pt x="50927" y="180484"/>
                  </a:cubicBezTo>
                  <a:cubicBezTo>
                    <a:pt x="51522" y="180365"/>
                    <a:pt x="52117" y="180227"/>
                    <a:pt x="52712" y="180108"/>
                  </a:cubicBezTo>
                  <a:cubicBezTo>
                    <a:pt x="53010" y="180068"/>
                    <a:pt x="53307" y="180009"/>
                    <a:pt x="53624" y="179949"/>
                  </a:cubicBezTo>
                  <a:cubicBezTo>
                    <a:pt x="53981" y="179890"/>
                    <a:pt x="54358" y="179810"/>
                    <a:pt x="54735" y="179751"/>
                  </a:cubicBezTo>
                  <a:cubicBezTo>
                    <a:pt x="54457" y="179354"/>
                    <a:pt x="54160" y="178957"/>
                    <a:pt x="53882" y="178541"/>
                  </a:cubicBezTo>
                  <a:lnTo>
                    <a:pt x="53525" y="178025"/>
                  </a:lnTo>
                  <a:lnTo>
                    <a:pt x="53188" y="177510"/>
                  </a:lnTo>
                  <a:cubicBezTo>
                    <a:pt x="52950" y="177153"/>
                    <a:pt x="52712" y="176796"/>
                    <a:pt x="52494" y="176419"/>
                  </a:cubicBezTo>
                  <a:cubicBezTo>
                    <a:pt x="52276" y="176062"/>
                    <a:pt x="52058" y="175685"/>
                    <a:pt x="51839" y="175328"/>
                  </a:cubicBezTo>
                  <a:cubicBezTo>
                    <a:pt x="51007" y="173821"/>
                    <a:pt x="50193" y="172254"/>
                    <a:pt x="49519" y="170628"/>
                  </a:cubicBezTo>
                  <a:cubicBezTo>
                    <a:pt x="48825" y="168982"/>
                    <a:pt x="48190" y="167297"/>
                    <a:pt x="47655" y="165532"/>
                  </a:cubicBezTo>
                  <a:cubicBezTo>
                    <a:pt x="47139" y="163767"/>
                    <a:pt x="46663" y="161962"/>
                    <a:pt x="46287" y="160098"/>
                  </a:cubicBezTo>
                  <a:cubicBezTo>
                    <a:pt x="45930" y="158234"/>
                    <a:pt x="45632" y="156330"/>
                    <a:pt x="45434" y="154387"/>
                  </a:cubicBezTo>
                  <a:cubicBezTo>
                    <a:pt x="45374" y="153891"/>
                    <a:pt x="45335" y="153395"/>
                    <a:pt x="45295" y="152919"/>
                  </a:cubicBezTo>
                  <a:cubicBezTo>
                    <a:pt x="45255" y="152423"/>
                    <a:pt x="45216" y="151927"/>
                    <a:pt x="45196" y="151432"/>
                  </a:cubicBezTo>
                  <a:cubicBezTo>
                    <a:pt x="45156" y="150936"/>
                    <a:pt x="45117" y="150440"/>
                    <a:pt x="45097" y="149924"/>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7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20"/>
                    <a:pt x="35042" y="14735"/>
                    <a:pt x="34328" y="10808"/>
                  </a:cubicBezTo>
                  <a:cubicBezTo>
                    <a:pt x="33971" y="8845"/>
                    <a:pt x="33555" y="6921"/>
                    <a:pt x="33119" y="5037"/>
                  </a:cubicBezTo>
                  <a:cubicBezTo>
                    <a:pt x="33000" y="4561"/>
                    <a:pt x="32881" y="4085"/>
                    <a:pt x="32762" y="3629"/>
                  </a:cubicBezTo>
                  <a:cubicBezTo>
                    <a:pt x="32643" y="3153"/>
                    <a:pt x="32524" y="2697"/>
                    <a:pt x="32405" y="224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5"/>
            <p:cNvSpPr/>
            <p:nvPr/>
          </p:nvSpPr>
          <p:spPr>
            <a:xfrm>
              <a:off x="1252000" y="-2207675"/>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2"/>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8"/>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2"/>
                  </a:lnTo>
                  <a:lnTo>
                    <a:pt x="3233" y="28042"/>
                  </a:lnTo>
                  <a:lnTo>
                    <a:pt x="3114" y="28200"/>
                  </a:lnTo>
                  <a:lnTo>
                    <a:pt x="2876" y="28498"/>
                  </a:lnTo>
                  <a:cubicBezTo>
                    <a:pt x="2578" y="28914"/>
                    <a:pt x="2261" y="29311"/>
                    <a:pt x="1963" y="29727"/>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6"/>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417"/>
                  </a:cubicBezTo>
                  <a:cubicBezTo>
                    <a:pt x="377" y="40912"/>
                    <a:pt x="734" y="41408"/>
                    <a:pt x="1111" y="41884"/>
                  </a:cubicBezTo>
                  <a:cubicBezTo>
                    <a:pt x="1468" y="42360"/>
                    <a:pt x="1805" y="42836"/>
                    <a:pt x="2142" y="43312"/>
                  </a:cubicBezTo>
                  <a:cubicBezTo>
                    <a:pt x="2479" y="43788"/>
                    <a:pt x="2796" y="44264"/>
                    <a:pt x="3133" y="44740"/>
                  </a:cubicBezTo>
                  <a:cubicBezTo>
                    <a:pt x="3431" y="45216"/>
                    <a:pt x="3748" y="45672"/>
                    <a:pt x="4046" y="46148"/>
                  </a:cubicBezTo>
                  <a:cubicBezTo>
                    <a:pt x="5255" y="48012"/>
                    <a:pt x="6346" y="49836"/>
                    <a:pt x="7318" y="51601"/>
                  </a:cubicBezTo>
                  <a:cubicBezTo>
                    <a:pt x="8270" y="53366"/>
                    <a:pt x="9123" y="55092"/>
                    <a:pt x="9876" y="56757"/>
                  </a:cubicBezTo>
                  <a:cubicBezTo>
                    <a:pt x="10630" y="58403"/>
                    <a:pt x="11284" y="60010"/>
                    <a:pt x="11859" y="61537"/>
                  </a:cubicBezTo>
                  <a:cubicBezTo>
                    <a:pt x="12434" y="63064"/>
                    <a:pt x="12930" y="64531"/>
                    <a:pt x="13347" y="65920"/>
                  </a:cubicBezTo>
                  <a:cubicBezTo>
                    <a:pt x="13763" y="67308"/>
                    <a:pt x="14140" y="68617"/>
                    <a:pt x="14497" y="6986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6"/>
                    <a:pt x="20545" y="84204"/>
                    <a:pt x="20744" y="84442"/>
                  </a:cubicBezTo>
                  <a:cubicBezTo>
                    <a:pt x="20922" y="84680"/>
                    <a:pt x="21081" y="84878"/>
                    <a:pt x="21200" y="85017"/>
                  </a:cubicBezTo>
                  <a:cubicBezTo>
                    <a:pt x="21299" y="85176"/>
                    <a:pt x="21398" y="85295"/>
                    <a:pt x="21458" y="85354"/>
                  </a:cubicBezTo>
                  <a:cubicBezTo>
                    <a:pt x="21517" y="85433"/>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4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7"/>
                  </a:cubicBezTo>
                  <a:cubicBezTo>
                    <a:pt x="11463" y="59930"/>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69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2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cubicBezTo>
                    <a:pt x="3431" y="28181"/>
                    <a:pt x="3411" y="28181"/>
                    <a:pt x="3510" y="28161"/>
                  </a:cubicBezTo>
                  <a:cubicBezTo>
                    <a:pt x="3768" y="28141"/>
                    <a:pt x="4026" y="28121"/>
                    <a:pt x="4284" y="28081"/>
                  </a:cubicBezTo>
                  <a:cubicBezTo>
                    <a:pt x="5315" y="27962"/>
                    <a:pt x="6386" y="27804"/>
                    <a:pt x="7437" y="27586"/>
                  </a:cubicBezTo>
                  <a:cubicBezTo>
                    <a:pt x="9559" y="27130"/>
                    <a:pt x="11720" y="2647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7"/>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74"/>
                    <a:pt x="42201" y="4188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02"/>
                    <a:pt x="64769" y="101160"/>
                  </a:cubicBezTo>
                  <a:lnTo>
                    <a:pt x="65087" y="101913"/>
                  </a:lnTo>
                  <a:cubicBezTo>
                    <a:pt x="65285" y="10240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305"/>
                  </a:lnTo>
                  <a:lnTo>
                    <a:pt x="67863" y="112682"/>
                  </a:lnTo>
                  <a:cubicBezTo>
                    <a:pt x="67903" y="113197"/>
                    <a:pt x="67962" y="113713"/>
                    <a:pt x="68022" y="114228"/>
                  </a:cubicBezTo>
                  <a:cubicBezTo>
                    <a:pt x="68101" y="114744"/>
                    <a:pt x="68101" y="115260"/>
                    <a:pt x="68160" y="115775"/>
                  </a:cubicBezTo>
                  <a:cubicBezTo>
                    <a:pt x="68180" y="116271"/>
                    <a:pt x="68240" y="116787"/>
                    <a:pt x="68260" y="117302"/>
                  </a:cubicBezTo>
                  <a:cubicBezTo>
                    <a:pt x="68299" y="118314"/>
                    <a:pt x="68359" y="119325"/>
                    <a:pt x="68359" y="120337"/>
                  </a:cubicBezTo>
                  <a:cubicBezTo>
                    <a:pt x="68418" y="122339"/>
                    <a:pt x="68379" y="124342"/>
                    <a:pt x="68359" y="126306"/>
                  </a:cubicBezTo>
                  <a:cubicBezTo>
                    <a:pt x="68279" y="130212"/>
                    <a:pt x="68141" y="134040"/>
                    <a:pt x="68200" y="137768"/>
                  </a:cubicBezTo>
                  <a:cubicBezTo>
                    <a:pt x="68260" y="141496"/>
                    <a:pt x="68597" y="145106"/>
                    <a:pt x="69271" y="148576"/>
                  </a:cubicBezTo>
                  <a:cubicBezTo>
                    <a:pt x="69925" y="152047"/>
                    <a:pt x="70977" y="155339"/>
                    <a:pt x="72385" y="158353"/>
                  </a:cubicBezTo>
                  <a:cubicBezTo>
                    <a:pt x="72563" y="158710"/>
                    <a:pt x="72761" y="159087"/>
                    <a:pt x="72940" y="159464"/>
                  </a:cubicBezTo>
                  <a:lnTo>
                    <a:pt x="73019" y="159602"/>
                  </a:lnTo>
                  <a:lnTo>
                    <a:pt x="72900" y="159642"/>
                  </a:lnTo>
                  <a:lnTo>
                    <a:pt x="72325" y="159840"/>
                  </a:lnTo>
                  <a:cubicBezTo>
                    <a:pt x="71552" y="160118"/>
                    <a:pt x="70778" y="160376"/>
                    <a:pt x="70025" y="160653"/>
                  </a:cubicBezTo>
                  <a:cubicBezTo>
                    <a:pt x="69648" y="160792"/>
                    <a:pt x="69271" y="160931"/>
                    <a:pt x="68894" y="161070"/>
                  </a:cubicBezTo>
                  <a:cubicBezTo>
                    <a:pt x="68517" y="161229"/>
                    <a:pt x="68160" y="161367"/>
                    <a:pt x="67784" y="161526"/>
                  </a:cubicBezTo>
                  <a:cubicBezTo>
                    <a:pt x="67407" y="161665"/>
                    <a:pt x="67050" y="161824"/>
                    <a:pt x="66673" y="161962"/>
                  </a:cubicBezTo>
                  <a:lnTo>
                    <a:pt x="66138" y="162180"/>
                  </a:lnTo>
                  <a:lnTo>
                    <a:pt x="66078" y="162220"/>
                  </a:lnTo>
                  <a:cubicBezTo>
                    <a:pt x="66078" y="162220"/>
                    <a:pt x="66078" y="162220"/>
                    <a:pt x="66078" y="162200"/>
                  </a:cubicBez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8"/>
                    <a:pt x="61299" y="129459"/>
                  </a:cubicBezTo>
                  <a:cubicBezTo>
                    <a:pt x="60783" y="124680"/>
                    <a:pt x="59772" y="120277"/>
                    <a:pt x="58086" y="116469"/>
                  </a:cubicBezTo>
                  <a:cubicBezTo>
                    <a:pt x="57670" y="115518"/>
                    <a:pt x="57214" y="114585"/>
                    <a:pt x="56718" y="113733"/>
                  </a:cubicBezTo>
                  <a:cubicBezTo>
                    <a:pt x="56242" y="112860"/>
                    <a:pt x="55706" y="112027"/>
                    <a:pt x="55151" y="111254"/>
                  </a:cubicBezTo>
                  <a:cubicBezTo>
                    <a:pt x="54021" y="109687"/>
                    <a:pt x="52791" y="108299"/>
                    <a:pt x="51522" y="107069"/>
                  </a:cubicBezTo>
                  <a:cubicBezTo>
                    <a:pt x="50233" y="105860"/>
                    <a:pt x="48924" y="104789"/>
                    <a:pt x="47615" y="103837"/>
                  </a:cubicBezTo>
                  <a:cubicBezTo>
                    <a:pt x="46326" y="102885"/>
                    <a:pt x="45037" y="102012"/>
                    <a:pt x="43808" y="101219"/>
                  </a:cubicBezTo>
                  <a:cubicBezTo>
                    <a:pt x="41309" y="99653"/>
                    <a:pt x="39008" y="98324"/>
                    <a:pt x="36946" y="97094"/>
                  </a:cubicBezTo>
                  <a:cubicBezTo>
                    <a:pt x="34883" y="95885"/>
                    <a:pt x="33039" y="94774"/>
                    <a:pt x="31453" y="93743"/>
                  </a:cubicBezTo>
                  <a:cubicBezTo>
                    <a:pt x="29846" y="92731"/>
                    <a:pt x="28498" y="91779"/>
                    <a:pt x="27348" y="90907"/>
                  </a:cubicBezTo>
                  <a:cubicBezTo>
                    <a:pt x="25067" y="89162"/>
                    <a:pt x="23639" y="87754"/>
                    <a:pt x="22767" y="86822"/>
                  </a:cubicBezTo>
                  <a:cubicBezTo>
                    <a:pt x="22330" y="86366"/>
                    <a:pt x="22033" y="86009"/>
                    <a:pt x="21834" y="85790"/>
                  </a:cubicBezTo>
                  <a:cubicBezTo>
                    <a:pt x="21735" y="85671"/>
                    <a:pt x="21656" y="85592"/>
                    <a:pt x="21616" y="85533"/>
                  </a:cubicBezTo>
                  <a:cubicBezTo>
                    <a:pt x="21577" y="85493"/>
                    <a:pt x="21537" y="85453"/>
                    <a:pt x="21537" y="85453"/>
                  </a:cubicBezTo>
                  <a:lnTo>
                    <a:pt x="21537" y="85453"/>
                  </a:lnTo>
                  <a:cubicBezTo>
                    <a:pt x="21537" y="85453"/>
                    <a:pt x="21557" y="85493"/>
                    <a:pt x="21596" y="85552"/>
                  </a:cubicBezTo>
                  <a:cubicBezTo>
                    <a:pt x="21656" y="85592"/>
                    <a:pt x="21715" y="85691"/>
                    <a:pt x="21815" y="85810"/>
                  </a:cubicBezTo>
                  <a:cubicBezTo>
                    <a:pt x="21993" y="86028"/>
                    <a:pt x="22291" y="86405"/>
                    <a:pt x="22727" y="86861"/>
                  </a:cubicBezTo>
                  <a:cubicBezTo>
                    <a:pt x="23580" y="87813"/>
                    <a:pt x="24988" y="89241"/>
                    <a:pt x="27288" y="91006"/>
                  </a:cubicBezTo>
                  <a:cubicBezTo>
                    <a:pt x="28418" y="91879"/>
                    <a:pt x="29767" y="92831"/>
                    <a:pt x="31373" y="93862"/>
                  </a:cubicBezTo>
                  <a:cubicBezTo>
                    <a:pt x="32960" y="94913"/>
                    <a:pt x="34804" y="96023"/>
                    <a:pt x="36867" y="97233"/>
                  </a:cubicBezTo>
                  <a:cubicBezTo>
                    <a:pt x="38929" y="98463"/>
                    <a:pt x="41230" y="99811"/>
                    <a:pt x="43689" y="101378"/>
                  </a:cubicBezTo>
                  <a:cubicBezTo>
                    <a:pt x="44938" y="102171"/>
                    <a:pt x="46207" y="103044"/>
                    <a:pt x="47496" y="103996"/>
                  </a:cubicBezTo>
                  <a:cubicBezTo>
                    <a:pt x="48805" y="104967"/>
                    <a:pt x="50114" y="106018"/>
                    <a:pt x="51383" y="107228"/>
                  </a:cubicBezTo>
                  <a:cubicBezTo>
                    <a:pt x="52652" y="108458"/>
                    <a:pt x="53862" y="109826"/>
                    <a:pt x="54973" y="111373"/>
                  </a:cubicBezTo>
                  <a:cubicBezTo>
                    <a:pt x="55508" y="112166"/>
                    <a:pt x="56044" y="112979"/>
                    <a:pt x="56519" y="113832"/>
                  </a:cubicBezTo>
                  <a:cubicBezTo>
                    <a:pt x="57015" y="114704"/>
                    <a:pt x="57471" y="115617"/>
                    <a:pt x="57888" y="116549"/>
                  </a:cubicBezTo>
                  <a:cubicBezTo>
                    <a:pt x="59554" y="120337"/>
                    <a:pt x="60545" y="12473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39"/>
                    <a:pt x="68656" y="120337"/>
                  </a:cubicBezTo>
                  <a:cubicBezTo>
                    <a:pt x="68656" y="119325"/>
                    <a:pt x="68597" y="118314"/>
                    <a:pt x="68557" y="117283"/>
                  </a:cubicBezTo>
                  <a:cubicBezTo>
                    <a:pt x="68537" y="116767"/>
                    <a:pt x="68478" y="116251"/>
                    <a:pt x="68458" y="115755"/>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8"/>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26"/>
                    <a:pt x="65563" y="102310"/>
                    <a:pt x="65364" y="101814"/>
                  </a:cubicBezTo>
                  <a:lnTo>
                    <a:pt x="65047" y="101041"/>
                  </a:lnTo>
                  <a:cubicBezTo>
                    <a:pt x="64948" y="100803"/>
                    <a:pt x="64809" y="100565"/>
                    <a:pt x="64690" y="100307"/>
                  </a:cubicBezTo>
                  <a:cubicBezTo>
                    <a:pt x="64452" y="99811"/>
                    <a:pt x="64194" y="99315"/>
                    <a:pt x="63956" y="98820"/>
                  </a:cubicBezTo>
                  <a:cubicBezTo>
                    <a:pt x="63698" y="98344"/>
                    <a:pt x="63401" y="97868"/>
                    <a:pt x="63143" y="97372"/>
                  </a:cubicBezTo>
                  <a:cubicBezTo>
                    <a:pt x="62846" y="96896"/>
                    <a:pt x="62548" y="96420"/>
                    <a:pt x="62231" y="95964"/>
                  </a:cubicBezTo>
                  <a:cubicBezTo>
                    <a:pt x="61001" y="94080"/>
                    <a:pt x="59613" y="92275"/>
                    <a:pt x="58185" y="90490"/>
                  </a:cubicBezTo>
                  <a:cubicBezTo>
                    <a:pt x="55310" y="86921"/>
                    <a:pt x="52176" y="83411"/>
                    <a:pt x="49598" y="79365"/>
                  </a:cubicBezTo>
                  <a:cubicBezTo>
                    <a:pt x="47417" y="75835"/>
                    <a:pt x="45850" y="72028"/>
                    <a:pt x="44918" y="68160"/>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
            <p:cNvSpPr/>
            <p:nvPr/>
          </p:nvSpPr>
          <p:spPr>
            <a:xfrm>
              <a:off x="39800" y="-284050"/>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85"/>
                  </a:cubicBezTo>
                  <a:cubicBezTo>
                    <a:pt x="8806" y="41825"/>
                    <a:pt x="8925" y="41865"/>
                    <a:pt x="9004" y="41884"/>
                  </a:cubicBezTo>
                  <a:cubicBezTo>
                    <a:pt x="9060" y="41898"/>
                    <a:pt x="9096" y="41912"/>
                    <a:pt x="9113" y="41912"/>
                  </a:cubicBezTo>
                  <a:cubicBezTo>
                    <a:pt x="9119" y="41912"/>
                    <a:pt x="9123" y="41910"/>
                    <a:pt x="9123" y="41904"/>
                  </a:cubicBezTo>
                  <a:cubicBezTo>
                    <a:pt x="9123" y="41904"/>
                    <a:pt x="9103" y="4188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5"/>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4"/>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3"/>
                    <a:pt x="59019" y="30283"/>
                    <a:pt x="60089" y="32821"/>
                  </a:cubicBezTo>
                  <a:cubicBezTo>
                    <a:pt x="61160" y="35380"/>
                    <a:pt x="62013" y="38097"/>
                    <a:pt x="62925" y="40873"/>
                  </a:cubicBezTo>
                  <a:cubicBezTo>
                    <a:pt x="63818" y="43629"/>
                    <a:pt x="64770" y="46465"/>
                    <a:pt x="66098" y="49202"/>
                  </a:cubicBezTo>
                  <a:cubicBezTo>
                    <a:pt x="67427" y="51939"/>
                    <a:pt x="69212" y="54576"/>
                    <a:pt x="71572" y="56738"/>
                  </a:cubicBezTo>
                  <a:cubicBezTo>
                    <a:pt x="73932" y="58880"/>
                    <a:pt x="76827" y="60466"/>
                    <a:pt x="79782" y="61894"/>
                  </a:cubicBezTo>
                  <a:cubicBezTo>
                    <a:pt x="81567" y="62786"/>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2"/>
                    <a:pt x="92196" y="69212"/>
                  </a:cubicBezTo>
                  <a:cubicBezTo>
                    <a:pt x="92514" y="69549"/>
                    <a:pt x="92851" y="69866"/>
                    <a:pt x="93148" y="70223"/>
                  </a:cubicBezTo>
                  <a:lnTo>
                    <a:pt x="93604" y="70739"/>
                  </a:lnTo>
                  <a:lnTo>
                    <a:pt x="94021" y="71294"/>
                  </a:lnTo>
                  <a:cubicBezTo>
                    <a:pt x="94318" y="71651"/>
                    <a:pt x="94556" y="72048"/>
                    <a:pt x="94814" y="72424"/>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58"/>
                  </a:cubicBezTo>
                  <a:lnTo>
                    <a:pt x="102308" y="91993"/>
                  </a:lnTo>
                  <a:lnTo>
                    <a:pt x="102308" y="91993"/>
                  </a:lnTo>
                  <a:cubicBezTo>
                    <a:pt x="102309" y="91993"/>
                    <a:pt x="102309" y="91994"/>
                    <a:pt x="102309" y="91995"/>
                  </a:cubicBezTo>
                  <a:lnTo>
                    <a:pt x="102309" y="91995"/>
                  </a:lnTo>
                  <a:lnTo>
                    <a:pt x="102308" y="91993"/>
                  </a:lnTo>
                  <a:lnTo>
                    <a:pt x="102308" y="91993"/>
                  </a:lnTo>
                  <a:cubicBezTo>
                    <a:pt x="102306" y="91993"/>
                    <a:pt x="102302" y="91997"/>
                    <a:pt x="102308" y="91998"/>
                  </a:cubicBezTo>
                  <a:lnTo>
                    <a:pt x="102308" y="91998"/>
                  </a:lnTo>
                  <a:cubicBezTo>
                    <a:pt x="102308" y="91997"/>
                    <a:pt x="102309" y="91996"/>
                    <a:pt x="102309" y="91995"/>
                  </a:cubicBezTo>
                  <a:lnTo>
                    <a:pt x="102309" y="91995"/>
                  </a:lnTo>
                  <a:lnTo>
                    <a:pt x="102310" y="91998"/>
                  </a:lnTo>
                  <a:cubicBezTo>
                    <a:pt x="102309" y="91998"/>
                    <a:pt x="102308" y="91998"/>
                    <a:pt x="102308" y="91998"/>
                  </a:cubicBezTo>
                  <a:lnTo>
                    <a:pt x="102308" y="91998"/>
                  </a:lnTo>
                  <a:cubicBezTo>
                    <a:pt x="102306" y="92001"/>
                    <a:pt x="102301" y="92008"/>
                    <a:pt x="102291" y="92018"/>
                  </a:cubicBezTo>
                  <a:lnTo>
                    <a:pt x="102053" y="92196"/>
                  </a:lnTo>
                  <a:lnTo>
                    <a:pt x="101537" y="92553"/>
                  </a:lnTo>
                  <a:cubicBezTo>
                    <a:pt x="100863" y="93049"/>
                    <a:pt x="100208" y="93525"/>
                    <a:pt x="99534" y="94001"/>
                  </a:cubicBezTo>
                  <a:cubicBezTo>
                    <a:pt x="98225" y="9495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8"/>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1"/>
                    <a:pt x="57353" y="81904"/>
                    <a:pt x="56837" y="81646"/>
                  </a:cubicBezTo>
                  <a:cubicBezTo>
                    <a:pt x="56322" y="81368"/>
                    <a:pt x="55826" y="81091"/>
                    <a:pt x="55350" y="80793"/>
                  </a:cubicBezTo>
                  <a:cubicBezTo>
                    <a:pt x="54854" y="80516"/>
                    <a:pt x="54398" y="80179"/>
                    <a:pt x="53922" y="79861"/>
                  </a:cubicBezTo>
                  <a:cubicBezTo>
                    <a:pt x="53486" y="79524"/>
                    <a:pt x="53030" y="79207"/>
                    <a:pt x="52633" y="78850"/>
                  </a:cubicBezTo>
                  <a:cubicBezTo>
                    <a:pt x="51780" y="78136"/>
                    <a:pt x="51027" y="77362"/>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85"/>
                    <a:pt x="46822" y="71512"/>
                  </a:cubicBezTo>
                  <a:cubicBezTo>
                    <a:pt x="44918" y="68022"/>
                    <a:pt x="43610" y="64532"/>
                    <a:pt x="42162" y="61418"/>
                  </a:cubicBezTo>
                  <a:cubicBezTo>
                    <a:pt x="40734" y="58285"/>
                    <a:pt x="39128" y="55508"/>
                    <a:pt x="37204" y="53287"/>
                  </a:cubicBezTo>
                  <a:cubicBezTo>
                    <a:pt x="36252" y="5217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11"/>
                  </a:cubicBezTo>
                  <a:cubicBezTo>
                    <a:pt x="22846" y="45236"/>
                    <a:pt x="21121" y="4481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63" y="41924"/>
                    <a:pt x="9143" y="41904"/>
                    <a:pt x="9123" y="41904"/>
                  </a:cubicBezTo>
                  <a:cubicBezTo>
                    <a:pt x="9123" y="41924"/>
                    <a:pt x="9163" y="41924"/>
                    <a:pt x="9202" y="41944"/>
                  </a:cubicBezTo>
                  <a:cubicBezTo>
                    <a:pt x="9262" y="41964"/>
                    <a:pt x="9361" y="41983"/>
                    <a:pt x="9480" y="42023"/>
                  </a:cubicBezTo>
                  <a:cubicBezTo>
                    <a:pt x="9718" y="42102"/>
                    <a:pt x="10075" y="42221"/>
                    <a:pt x="10590" y="42380"/>
                  </a:cubicBezTo>
                  <a:cubicBezTo>
                    <a:pt x="11602" y="42658"/>
                    <a:pt x="13208" y="43114"/>
                    <a:pt x="15528" y="43649"/>
                  </a:cubicBezTo>
                  <a:cubicBezTo>
                    <a:pt x="16679" y="43927"/>
                    <a:pt x="18027" y="44244"/>
                    <a:pt x="19554" y="44601"/>
                  </a:cubicBezTo>
                  <a:cubicBezTo>
                    <a:pt x="21081" y="44978"/>
                    <a:pt x="22807" y="45394"/>
                    <a:pt x="24690" y="45970"/>
                  </a:cubicBezTo>
                  <a:cubicBezTo>
                    <a:pt x="26594" y="46565"/>
                    <a:pt x="28677" y="47298"/>
                    <a:pt x="30818" y="48448"/>
                  </a:cubicBezTo>
                  <a:cubicBezTo>
                    <a:pt x="31096" y="48607"/>
                    <a:pt x="31354" y="48746"/>
                    <a:pt x="31631" y="48905"/>
                  </a:cubicBezTo>
                  <a:cubicBezTo>
                    <a:pt x="31909" y="49043"/>
                    <a:pt x="32167" y="49222"/>
                    <a:pt x="32425" y="49400"/>
                  </a:cubicBezTo>
                  <a:cubicBezTo>
                    <a:pt x="32980" y="49718"/>
                    <a:pt x="33496" y="50114"/>
                    <a:pt x="34031" y="50511"/>
                  </a:cubicBezTo>
                  <a:cubicBezTo>
                    <a:pt x="35082" y="51344"/>
                    <a:pt x="36094" y="52316"/>
                    <a:pt x="37026" y="53406"/>
                  </a:cubicBezTo>
                  <a:cubicBezTo>
                    <a:pt x="38929" y="55627"/>
                    <a:pt x="40516" y="58384"/>
                    <a:pt x="41924" y="61517"/>
                  </a:cubicBezTo>
                  <a:cubicBezTo>
                    <a:pt x="43372" y="64631"/>
                    <a:pt x="44681" y="68101"/>
                    <a:pt x="46584" y="71611"/>
                  </a:cubicBezTo>
                  <a:cubicBezTo>
                    <a:pt x="47080" y="72504"/>
                    <a:pt x="47596" y="73376"/>
                    <a:pt x="48171" y="74229"/>
                  </a:cubicBezTo>
                  <a:cubicBezTo>
                    <a:pt x="48329" y="74447"/>
                    <a:pt x="48468" y="74665"/>
                    <a:pt x="48627" y="74864"/>
                  </a:cubicBezTo>
                  <a:cubicBezTo>
                    <a:pt x="48766" y="75082"/>
                    <a:pt x="48924" y="75300"/>
                    <a:pt x="49103" y="75498"/>
                  </a:cubicBezTo>
                  <a:cubicBezTo>
                    <a:pt x="49262" y="75716"/>
                    <a:pt x="49420" y="75915"/>
                    <a:pt x="49579" y="76133"/>
                  </a:cubicBezTo>
                  <a:cubicBezTo>
                    <a:pt x="49757" y="76331"/>
                    <a:pt x="49936" y="76530"/>
                    <a:pt x="50114" y="76748"/>
                  </a:cubicBezTo>
                  <a:cubicBezTo>
                    <a:pt x="50808" y="77541"/>
                    <a:pt x="51582" y="78334"/>
                    <a:pt x="52435" y="79028"/>
                  </a:cubicBezTo>
                  <a:cubicBezTo>
                    <a:pt x="52851" y="79405"/>
                    <a:pt x="53307" y="79722"/>
                    <a:pt x="53763" y="80079"/>
                  </a:cubicBezTo>
                  <a:cubicBezTo>
                    <a:pt x="54239" y="80397"/>
                    <a:pt x="54695" y="80714"/>
                    <a:pt x="55191" y="81011"/>
                  </a:cubicBezTo>
                  <a:cubicBezTo>
                    <a:pt x="55667" y="81329"/>
                    <a:pt x="56183" y="81587"/>
                    <a:pt x="56698" y="81884"/>
                  </a:cubicBezTo>
                  <a:cubicBezTo>
                    <a:pt x="57214" y="82142"/>
                    <a:pt x="57730" y="82419"/>
                    <a:pt x="58265" y="82657"/>
                  </a:cubicBezTo>
                  <a:cubicBezTo>
                    <a:pt x="59336" y="83153"/>
                    <a:pt x="60466" y="83609"/>
                    <a:pt x="61616" y="84026"/>
                  </a:cubicBezTo>
                  <a:cubicBezTo>
                    <a:pt x="62767" y="8444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92"/>
                  </a:cubicBezTo>
                  <a:lnTo>
                    <a:pt x="95112" y="97630"/>
                  </a:lnTo>
                  <a:lnTo>
                    <a:pt x="95211" y="97749"/>
                  </a:lnTo>
                  <a:cubicBezTo>
                    <a:pt x="95228" y="97767"/>
                    <a:pt x="95262" y="97831"/>
                    <a:pt x="95283" y="97831"/>
                  </a:cubicBezTo>
                  <a:cubicBezTo>
                    <a:pt x="95286" y="97831"/>
                    <a:pt x="95288" y="97831"/>
                    <a:pt x="95290" y="97828"/>
                  </a:cubicBezTo>
                  <a:lnTo>
                    <a:pt x="95528" y="97650"/>
                  </a:lnTo>
                  <a:lnTo>
                    <a:pt x="95984" y="97273"/>
                  </a:lnTo>
                  <a:cubicBezTo>
                    <a:pt x="97194" y="96262"/>
                    <a:pt x="98384" y="95191"/>
                    <a:pt x="99713" y="94219"/>
                  </a:cubicBezTo>
                  <a:cubicBezTo>
                    <a:pt x="100367" y="93743"/>
                    <a:pt x="101021" y="93267"/>
                    <a:pt x="101696" y="92791"/>
                  </a:cubicBezTo>
                  <a:lnTo>
                    <a:pt x="102191" y="92434"/>
                  </a:lnTo>
                  <a:lnTo>
                    <a:pt x="102449" y="92256"/>
                  </a:lnTo>
                  <a:lnTo>
                    <a:pt x="102568" y="92176"/>
                  </a:lnTo>
                  <a:cubicBezTo>
                    <a:pt x="102588" y="92137"/>
                    <a:pt x="102667" y="92117"/>
                    <a:pt x="102667" y="92077"/>
                  </a:cubicBezTo>
                  <a:lnTo>
                    <a:pt x="102548" y="91839"/>
                  </a:lnTo>
                  <a:cubicBezTo>
                    <a:pt x="102350" y="91462"/>
                    <a:pt x="102172" y="91086"/>
                    <a:pt x="101993" y="90709"/>
                  </a:cubicBezTo>
                  <a:cubicBezTo>
                    <a:pt x="101279" y="89202"/>
                    <a:pt x="100684" y="8763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5"/>
                  </a:cubicBezTo>
                  <a:lnTo>
                    <a:pt x="90193" y="67169"/>
                  </a:lnTo>
                  <a:cubicBezTo>
                    <a:pt x="88647" y="66039"/>
                    <a:pt x="86961" y="65087"/>
                    <a:pt x="85216" y="64214"/>
                  </a:cubicBezTo>
                  <a:cubicBezTo>
                    <a:pt x="83490" y="63322"/>
                    <a:pt x="81686" y="62509"/>
                    <a:pt x="79901" y="6163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2"/>
                  </a:cubicBezTo>
                  <a:cubicBezTo>
                    <a:pt x="59276" y="30144"/>
                    <a:pt x="57948" y="27725"/>
                    <a:pt x="56322" y="2562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5"/>
            <p:cNvSpPr/>
            <p:nvPr/>
          </p:nvSpPr>
          <p:spPr>
            <a:xfrm>
              <a:off x="4842450" y="-315475"/>
              <a:ext cx="2697600" cy="2457225"/>
            </a:xfrm>
            <a:custGeom>
              <a:rect b="b" l="l" r="r" t="t"/>
              <a:pathLst>
                <a:path extrusionOk="0" h="98289" w="107904">
                  <a:moveTo>
                    <a:pt x="7594" y="97890"/>
                  </a:moveTo>
                  <a:cubicBezTo>
                    <a:pt x="7595" y="97890"/>
                    <a:pt x="7596" y="97891"/>
                    <a:pt x="7596" y="97895"/>
                  </a:cubicBezTo>
                  <a:lnTo>
                    <a:pt x="7591" y="97891"/>
                  </a:lnTo>
                  <a:lnTo>
                    <a:pt x="7591" y="97891"/>
                  </a:lnTo>
                  <a:cubicBezTo>
                    <a:pt x="7592" y="97890"/>
                    <a:pt x="7593" y="97890"/>
                    <a:pt x="7594" y="97890"/>
                  </a:cubicBezTo>
                  <a:close/>
                  <a:moveTo>
                    <a:pt x="80086" y="0"/>
                  </a:moveTo>
                  <a:cubicBezTo>
                    <a:pt x="80078" y="0"/>
                    <a:pt x="80074" y="14"/>
                    <a:pt x="80060" y="28"/>
                  </a:cubicBezTo>
                  <a:lnTo>
                    <a:pt x="80040" y="48"/>
                  </a:lnTo>
                  <a:lnTo>
                    <a:pt x="79941" y="167"/>
                  </a:lnTo>
                  <a:lnTo>
                    <a:pt x="79802" y="345"/>
                  </a:lnTo>
                  <a:cubicBezTo>
                    <a:pt x="79425" y="802"/>
                    <a:pt x="79029" y="1258"/>
                    <a:pt x="78612" y="1734"/>
                  </a:cubicBezTo>
                  <a:cubicBezTo>
                    <a:pt x="76966" y="3598"/>
                    <a:pt x="75003" y="5521"/>
                    <a:pt x="72683" y="7405"/>
                  </a:cubicBezTo>
                  <a:cubicBezTo>
                    <a:pt x="72108" y="7881"/>
                    <a:pt x="71513" y="8357"/>
                    <a:pt x="70878" y="8813"/>
                  </a:cubicBezTo>
                  <a:cubicBezTo>
                    <a:pt x="70243" y="9289"/>
                    <a:pt x="69589" y="9726"/>
                    <a:pt x="68935" y="10202"/>
                  </a:cubicBezTo>
                  <a:cubicBezTo>
                    <a:pt x="67586" y="11114"/>
                    <a:pt x="66158" y="12026"/>
                    <a:pt x="64651" y="12938"/>
                  </a:cubicBezTo>
                  <a:cubicBezTo>
                    <a:pt x="63144" y="13870"/>
                    <a:pt x="61577" y="1480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1"/>
                    <a:pt x="48052" y="24520"/>
                  </a:cubicBezTo>
                  <a:cubicBezTo>
                    <a:pt x="47854" y="24738"/>
                    <a:pt x="47656" y="24936"/>
                    <a:pt x="47457" y="25135"/>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71"/>
                    <a:pt x="36411" y="49249"/>
                  </a:cubicBezTo>
                  <a:cubicBezTo>
                    <a:pt x="35281" y="51808"/>
                    <a:pt x="33793" y="54346"/>
                    <a:pt x="31751" y="56508"/>
                  </a:cubicBezTo>
                  <a:cubicBezTo>
                    <a:pt x="30739" y="57598"/>
                    <a:pt x="29589" y="58590"/>
                    <a:pt x="28360" y="59482"/>
                  </a:cubicBezTo>
                  <a:cubicBezTo>
                    <a:pt x="27090" y="60355"/>
                    <a:pt x="25742" y="61148"/>
                    <a:pt x="24354" y="61882"/>
                  </a:cubicBezTo>
                  <a:cubicBezTo>
                    <a:pt x="21557" y="63349"/>
                    <a:pt x="18563" y="64619"/>
                    <a:pt x="15608" y="66225"/>
                  </a:cubicBezTo>
                  <a:cubicBezTo>
                    <a:pt x="14141" y="67018"/>
                    <a:pt x="12693" y="67911"/>
                    <a:pt x="11325" y="68981"/>
                  </a:cubicBezTo>
                  <a:cubicBezTo>
                    <a:pt x="9976" y="70052"/>
                    <a:pt x="8727" y="71322"/>
                    <a:pt x="7715" y="72789"/>
                  </a:cubicBezTo>
                  <a:cubicBezTo>
                    <a:pt x="6684" y="74237"/>
                    <a:pt x="5851" y="75843"/>
                    <a:pt x="5157" y="77509"/>
                  </a:cubicBezTo>
                  <a:cubicBezTo>
                    <a:pt x="4463" y="79195"/>
                    <a:pt x="3927" y="80940"/>
                    <a:pt x="3392" y="82725"/>
                  </a:cubicBezTo>
                  <a:cubicBezTo>
                    <a:pt x="2876" y="84509"/>
                    <a:pt x="2400" y="86334"/>
                    <a:pt x="1786" y="88119"/>
                  </a:cubicBezTo>
                  <a:cubicBezTo>
                    <a:pt x="1488" y="89011"/>
                    <a:pt x="1171" y="89923"/>
                    <a:pt x="794" y="90796"/>
                  </a:cubicBezTo>
                  <a:cubicBezTo>
                    <a:pt x="596" y="91232"/>
                    <a:pt x="417" y="91688"/>
                    <a:pt x="199" y="92125"/>
                  </a:cubicBezTo>
                  <a:lnTo>
                    <a:pt x="120" y="92283"/>
                  </a:lnTo>
                  <a:lnTo>
                    <a:pt x="60" y="92402"/>
                  </a:lnTo>
                  <a:cubicBezTo>
                    <a:pt x="40" y="92442"/>
                    <a:pt x="1" y="92501"/>
                    <a:pt x="1" y="92561"/>
                  </a:cubicBezTo>
                  <a:lnTo>
                    <a:pt x="239" y="92739"/>
                  </a:lnTo>
                  <a:lnTo>
                    <a:pt x="397" y="92838"/>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9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2"/>
                    <a:pt x="69292" y="51054"/>
                  </a:cubicBezTo>
                  <a:cubicBezTo>
                    <a:pt x="69530" y="50895"/>
                    <a:pt x="69787" y="50737"/>
                    <a:pt x="70025" y="50578"/>
                  </a:cubicBezTo>
                  <a:cubicBezTo>
                    <a:pt x="70521" y="50241"/>
                    <a:pt x="71037" y="49983"/>
                    <a:pt x="71552" y="49705"/>
                  </a:cubicBezTo>
                  <a:cubicBezTo>
                    <a:pt x="73595" y="48595"/>
                    <a:pt x="75737" y="47841"/>
                    <a:pt x="77819" y="47207"/>
                  </a:cubicBezTo>
                  <a:cubicBezTo>
                    <a:pt x="82023" y="45957"/>
                    <a:pt x="86089" y="45204"/>
                    <a:pt x="89817" y="44232"/>
                  </a:cubicBezTo>
                  <a:cubicBezTo>
                    <a:pt x="91681" y="43756"/>
                    <a:pt x="93466" y="43240"/>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43"/>
                  </a:cubicBezTo>
                  <a:cubicBezTo>
                    <a:pt x="107864" y="17658"/>
                    <a:pt x="107844" y="6731"/>
                    <a:pt x="107844" y="1238"/>
                  </a:cubicBezTo>
                  <a:cubicBezTo>
                    <a:pt x="107507" y="1317"/>
                    <a:pt x="107169" y="1377"/>
                    <a:pt x="106872" y="1456"/>
                  </a:cubicBezTo>
                  <a:cubicBezTo>
                    <a:pt x="106575" y="1516"/>
                    <a:pt x="106297" y="1555"/>
                    <a:pt x="106039" y="1615"/>
                  </a:cubicBezTo>
                  <a:cubicBezTo>
                    <a:pt x="105504" y="1714"/>
                    <a:pt x="105028" y="1813"/>
                    <a:pt x="104591" y="1892"/>
                  </a:cubicBezTo>
                  <a:cubicBezTo>
                    <a:pt x="103699" y="2031"/>
                    <a:pt x="103005" y="2130"/>
                    <a:pt x="102469" y="2210"/>
                  </a:cubicBezTo>
                  <a:cubicBezTo>
                    <a:pt x="101934" y="2269"/>
                    <a:pt x="101557" y="2329"/>
                    <a:pt x="101319" y="2348"/>
                  </a:cubicBezTo>
                  <a:cubicBezTo>
                    <a:pt x="101200" y="2368"/>
                    <a:pt x="101121" y="2388"/>
                    <a:pt x="101061" y="2388"/>
                  </a:cubicBezTo>
                  <a:cubicBezTo>
                    <a:pt x="101002" y="2408"/>
                    <a:pt x="100982" y="2408"/>
                    <a:pt x="100982" y="2408"/>
                  </a:cubicBezTo>
                  <a:lnTo>
                    <a:pt x="101061" y="2408"/>
                  </a:lnTo>
                  <a:cubicBezTo>
                    <a:pt x="101121" y="2408"/>
                    <a:pt x="101200" y="2388"/>
                    <a:pt x="101339" y="2388"/>
                  </a:cubicBezTo>
                  <a:cubicBezTo>
                    <a:pt x="101577" y="2368"/>
                    <a:pt x="101954" y="2329"/>
                    <a:pt x="102489" y="2269"/>
                  </a:cubicBezTo>
                  <a:cubicBezTo>
                    <a:pt x="103025" y="2190"/>
                    <a:pt x="103719" y="2110"/>
                    <a:pt x="104611" y="1972"/>
                  </a:cubicBezTo>
                  <a:cubicBezTo>
                    <a:pt x="105048" y="1892"/>
                    <a:pt x="105523" y="1813"/>
                    <a:pt x="106059" y="1714"/>
                  </a:cubicBezTo>
                  <a:cubicBezTo>
                    <a:pt x="106317" y="1654"/>
                    <a:pt x="106614" y="1615"/>
                    <a:pt x="106892" y="1555"/>
                  </a:cubicBezTo>
                  <a:cubicBezTo>
                    <a:pt x="107169" y="1496"/>
                    <a:pt x="107447" y="1436"/>
                    <a:pt x="107745" y="1377"/>
                  </a:cubicBezTo>
                  <a:lnTo>
                    <a:pt x="107745" y="1377"/>
                  </a:lnTo>
                  <a:cubicBezTo>
                    <a:pt x="107725" y="6830"/>
                    <a:pt x="107705" y="17678"/>
                    <a:pt x="107685" y="35843"/>
                  </a:cubicBezTo>
                  <a:cubicBezTo>
                    <a:pt x="107407" y="36022"/>
                    <a:pt x="107130" y="36220"/>
                    <a:pt x="106852" y="36399"/>
                  </a:cubicBezTo>
                  <a:cubicBezTo>
                    <a:pt x="106555" y="36597"/>
                    <a:pt x="106257" y="36795"/>
                    <a:pt x="105960" y="37013"/>
                  </a:cubicBezTo>
                  <a:cubicBezTo>
                    <a:pt x="105345" y="37410"/>
                    <a:pt x="104710" y="37807"/>
                    <a:pt x="104036" y="38184"/>
                  </a:cubicBezTo>
                  <a:cubicBezTo>
                    <a:pt x="102727" y="38957"/>
                    <a:pt x="101339" y="39711"/>
                    <a:pt x="99832" y="40424"/>
                  </a:cubicBezTo>
                  <a:cubicBezTo>
                    <a:pt x="98345" y="41138"/>
                    <a:pt x="96758" y="41793"/>
                    <a:pt x="95072" y="42388"/>
                  </a:cubicBezTo>
                  <a:cubicBezTo>
                    <a:pt x="93387" y="43003"/>
                    <a:pt x="91602" y="43518"/>
                    <a:pt x="89758" y="43994"/>
                  </a:cubicBezTo>
                  <a:cubicBezTo>
                    <a:pt x="86029" y="4494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6"/>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33"/>
                    <a:pt x="16580" y="91768"/>
                    <a:pt x="14954" y="92541"/>
                  </a:cubicBezTo>
                  <a:lnTo>
                    <a:pt x="14339" y="92838"/>
                  </a:lnTo>
                  <a:lnTo>
                    <a:pt x="13724" y="93156"/>
                  </a:lnTo>
                  <a:cubicBezTo>
                    <a:pt x="13327" y="93354"/>
                    <a:pt x="12931" y="93572"/>
                    <a:pt x="12534" y="93810"/>
                  </a:cubicBezTo>
                  <a:cubicBezTo>
                    <a:pt x="11741" y="94286"/>
                    <a:pt x="10987" y="94802"/>
                    <a:pt x="10254" y="95377"/>
                  </a:cubicBezTo>
                  <a:cubicBezTo>
                    <a:pt x="9441" y="96011"/>
                    <a:pt x="8687" y="96706"/>
                    <a:pt x="7993" y="97439"/>
                  </a:cubicBezTo>
                  <a:cubicBezTo>
                    <a:pt x="7894" y="97538"/>
                    <a:pt x="7814" y="97638"/>
                    <a:pt x="7735" y="97737"/>
                  </a:cubicBezTo>
                  <a:lnTo>
                    <a:pt x="7596" y="97876"/>
                  </a:lnTo>
                  <a:cubicBezTo>
                    <a:pt x="7593" y="97882"/>
                    <a:pt x="7591" y="97887"/>
                    <a:pt x="7589" y="97890"/>
                  </a:cubicBezTo>
                  <a:lnTo>
                    <a:pt x="7589" y="97890"/>
                  </a:lnTo>
                  <a:lnTo>
                    <a:pt x="7100" y="97479"/>
                  </a:lnTo>
                  <a:cubicBezTo>
                    <a:pt x="6724" y="97162"/>
                    <a:pt x="6327" y="96844"/>
                    <a:pt x="5950" y="96527"/>
                  </a:cubicBezTo>
                  <a:cubicBezTo>
                    <a:pt x="5157" y="95892"/>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63"/>
                  </a:lnTo>
                  <a:cubicBezTo>
                    <a:pt x="675" y="91807"/>
                    <a:pt x="873" y="91371"/>
                    <a:pt x="1072" y="90935"/>
                  </a:cubicBezTo>
                  <a:cubicBezTo>
                    <a:pt x="1448" y="90042"/>
                    <a:pt x="1766" y="89130"/>
                    <a:pt x="2083" y="8823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90"/>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6"/>
                    <a:pt x="31969" y="5670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5"/>
                    <a:pt x="43610" y="31024"/>
                  </a:cubicBezTo>
                  <a:cubicBezTo>
                    <a:pt x="44185" y="29954"/>
                    <a:pt x="44800" y="28942"/>
                    <a:pt x="45474" y="27990"/>
                  </a:cubicBezTo>
                  <a:cubicBezTo>
                    <a:pt x="45831" y="27514"/>
                    <a:pt x="46148" y="27038"/>
                    <a:pt x="46525" y="26622"/>
                  </a:cubicBezTo>
                  <a:cubicBezTo>
                    <a:pt x="46723" y="26404"/>
                    <a:pt x="46902" y="26186"/>
                    <a:pt x="47080" y="25967"/>
                  </a:cubicBezTo>
                  <a:cubicBezTo>
                    <a:pt x="47180" y="25848"/>
                    <a:pt x="47259" y="25749"/>
                    <a:pt x="47358" y="25630"/>
                  </a:cubicBezTo>
                  <a:lnTo>
                    <a:pt x="47656" y="25333"/>
                  </a:lnTo>
                  <a:cubicBezTo>
                    <a:pt x="47854" y="25115"/>
                    <a:pt x="48052" y="24916"/>
                    <a:pt x="48231" y="24718"/>
                  </a:cubicBezTo>
                  <a:cubicBezTo>
                    <a:pt x="48429" y="24520"/>
                    <a:pt x="48627" y="24321"/>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6"/>
                  </a:cubicBezTo>
                  <a:cubicBezTo>
                    <a:pt x="66277" y="12244"/>
                    <a:pt x="67705" y="11312"/>
                    <a:pt x="69054" y="10400"/>
                  </a:cubicBezTo>
                  <a:cubicBezTo>
                    <a:pt x="69728" y="9924"/>
                    <a:pt x="70382" y="9468"/>
                    <a:pt x="70997" y="8992"/>
                  </a:cubicBezTo>
                  <a:cubicBezTo>
                    <a:pt x="71632" y="8536"/>
                    <a:pt x="72246" y="8060"/>
                    <a:pt x="72822" y="7584"/>
                  </a:cubicBezTo>
                  <a:cubicBezTo>
                    <a:pt x="75142" y="5680"/>
                    <a:pt x="77105" y="3737"/>
                    <a:pt x="78771" y="1872"/>
                  </a:cubicBezTo>
                  <a:cubicBezTo>
                    <a:pt x="79187" y="1397"/>
                    <a:pt x="79584" y="921"/>
                    <a:pt x="79961" y="464"/>
                  </a:cubicBezTo>
                  <a:lnTo>
                    <a:pt x="80100" y="286"/>
                  </a:lnTo>
                  <a:lnTo>
                    <a:pt x="80139" y="226"/>
                  </a:lnTo>
                  <a:cubicBezTo>
                    <a:pt x="80146" y="220"/>
                    <a:pt x="80150" y="218"/>
                    <a:pt x="80154" y="218"/>
                  </a:cubicBezTo>
                  <a:cubicBezTo>
                    <a:pt x="80161" y="218"/>
                    <a:pt x="80166" y="226"/>
                    <a:pt x="80179" y="226"/>
                  </a:cubicBezTo>
                  <a:cubicBezTo>
                    <a:pt x="80318" y="266"/>
                    <a:pt x="80437" y="306"/>
                    <a:pt x="80576" y="345"/>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487"/>
                    <a:pt x="91840" y="2527"/>
                    <a:pt x="92197" y="2547"/>
                  </a:cubicBezTo>
                  <a:cubicBezTo>
                    <a:pt x="92911" y="2606"/>
                    <a:pt x="93565" y="2626"/>
                    <a:pt x="94180" y="2646"/>
                  </a:cubicBezTo>
                  <a:cubicBezTo>
                    <a:pt x="94832" y="2667"/>
                    <a:pt x="95430" y="2675"/>
                    <a:pt x="95977" y="2675"/>
                  </a:cubicBezTo>
                  <a:cubicBezTo>
                    <a:pt x="97491" y="2675"/>
                    <a:pt x="98614" y="2610"/>
                    <a:pt x="99415" y="2567"/>
                  </a:cubicBezTo>
                  <a:cubicBezTo>
                    <a:pt x="99971" y="2527"/>
                    <a:pt x="100347" y="2487"/>
                    <a:pt x="100605" y="2467"/>
                  </a:cubicBezTo>
                  <a:cubicBezTo>
                    <a:pt x="100724" y="2448"/>
                    <a:pt x="100823" y="2428"/>
                    <a:pt x="100883" y="2428"/>
                  </a:cubicBezTo>
                  <a:cubicBezTo>
                    <a:pt x="100942" y="240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487"/>
                    <a:pt x="92911" y="2487"/>
                    <a:pt x="92197" y="2408"/>
                  </a:cubicBezTo>
                  <a:cubicBezTo>
                    <a:pt x="91840" y="2388"/>
                    <a:pt x="91483" y="2368"/>
                    <a:pt x="91106" y="2329"/>
                  </a:cubicBezTo>
                  <a:cubicBezTo>
                    <a:pt x="90729" y="2289"/>
                    <a:pt x="90352" y="2249"/>
                    <a:pt x="89936" y="2210"/>
                  </a:cubicBezTo>
                  <a:cubicBezTo>
                    <a:pt x="88350" y="2011"/>
                    <a:pt x="86545" y="1753"/>
                    <a:pt x="84562" y="1278"/>
                  </a:cubicBezTo>
                  <a:cubicBezTo>
                    <a:pt x="84304" y="1218"/>
                    <a:pt x="84046" y="1178"/>
                    <a:pt x="83788" y="1119"/>
                  </a:cubicBezTo>
                  <a:cubicBezTo>
                    <a:pt x="83550" y="1040"/>
                    <a:pt x="83293" y="980"/>
                    <a:pt x="83035" y="901"/>
                  </a:cubicBezTo>
                  <a:cubicBezTo>
                    <a:pt x="82499" y="762"/>
                    <a:pt x="81984" y="623"/>
                    <a:pt x="81448" y="445"/>
                  </a:cubicBezTo>
                  <a:cubicBezTo>
                    <a:pt x="81171" y="345"/>
                    <a:pt x="80893" y="266"/>
                    <a:pt x="80615" y="167"/>
                  </a:cubicBezTo>
                  <a:cubicBezTo>
                    <a:pt x="80476" y="127"/>
                    <a:pt x="80338" y="6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5"/>
            <p:cNvSpPr/>
            <p:nvPr/>
          </p:nvSpPr>
          <p:spPr>
            <a:xfrm>
              <a:off x="3137950" y="1711975"/>
              <a:ext cx="237500" cy="59025"/>
            </a:xfrm>
            <a:custGeom>
              <a:rect b="b" l="l" r="r" t="t"/>
              <a:pathLst>
                <a:path extrusionOk="0" h="2361" w="9500">
                  <a:moveTo>
                    <a:pt x="9480" y="0"/>
                  </a:moveTo>
                  <a:cubicBezTo>
                    <a:pt x="9175" y="17"/>
                    <a:pt x="8552" y="107"/>
                    <a:pt x="7474" y="293"/>
                  </a:cubicBezTo>
                  <a:lnTo>
                    <a:pt x="7474" y="293"/>
                  </a:lnTo>
                  <a:cubicBezTo>
                    <a:pt x="7423" y="301"/>
                    <a:pt x="7371" y="309"/>
                    <a:pt x="7318" y="318"/>
                  </a:cubicBezTo>
                  <a:cubicBezTo>
                    <a:pt x="7261" y="329"/>
                    <a:pt x="7201" y="340"/>
                    <a:pt x="7140" y="351"/>
                  </a:cubicBezTo>
                  <a:lnTo>
                    <a:pt x="7140" y="351"/>
                  </a:lnTo>
                  <a:cubicBezTo>
                    <a:pt x="7057" y="366"/>
                    <a:pt x="6971" y="381"/>
                    <a:pt x="6882" y="397"/>
                  </a:cubicBezTo>
                  <a:cubicBezTo>
                    <a:pt x="6801" y="414"/>
                    <a:pt x="6718" y="431"/>
                    <a:pt x="6632" y="448"/>
                  </a:cubicBezTo>
                  <a:lnTo>
                    <a:pt x="6632" y="448"/>
                  </a:lnTo>
                  <a:cubicBezTo>
                    <a:pt x="5376" y="692"/>
                    <a:pt x="3551" y="1075"/>
                    <a:pt x="975" y="1788"/>
                  </a:cubicBezTo>
                  <a:lnTo>
                    <a:pt x="975" y="1788"/>
                  </a:lnTo>
                  <a:cubicBezTo>
                    <a:pt x="767" y="1844"/>
                    <a:pt x="555" y="1903"/>
                    <a:pt x="338" y="1964"/>
                  </a:cubicBezTo>
                  <a:cubicBezTo>
                    <a:pt x="331" y="1967"/>
                    <a:pt x="324" y="1969"/>
                    <a:pt x="317" y="1972"/>
                  </a:cubicBezTo>
                  <a:lnTo>
                    <a:pt x="317" y="1972"/>
                  </a:lnTo>
                  <a:cubicBezTo>
                    <a:pt x="222" y="1999"/>
                    <a:pt x="126" y="2027"/>
                    <a:pt x="29" y="2055"/>
                  </a:cubicBezTo>
                  <a:lnTo>
                    <a:pt x="29" y="2055"/>
                  </a:lnTo>
                  <a:cubicBezTo>
                    <a:pt x="18" y="2057"/>
                    <a:pt x="9" y="2060"/>
                    <a:pt x="1" y="2063"/>
                  </a:cubicBezTo>
                  <a:lnTo>
                    <a:pt x="80" y="2360"/>
                  </a:lnTo>
                  <a:cubicBezTo>
                    <a:pt x="235" y="2315"/>
                    <a:pt x="387" y="2270"/>
                    <a:pt x="536" y="2227"/>
                  </a:cubicBezTo>
                  <a:lnTo>
                    <a:pt x="536" y="2227"/>
                  </a:lnTo>
                  <a:cubicBezTo>
                    <a:pt x="3429" y="1396"/>
                    <a:pt x="5513" y="948"/>
                    <a:pt x="6922" y="655"/>
                  </a:cubicBezTo>
                  <a:cubicBezTo>
                    <a:pt x="8369" y="338"/>
                    <a:pt x="9143" y="199"/>
                    <a:pt x="9500" y="100"/>
                  </a:cubicBezTo>
                  <a:lnTo>
                    <a:pt x="948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5"/>
            <p:cNvSpPr/>
            <p:nvPr/>
          </p:nvSpPr>
          <p:spPr>
            <a:xfrm>
              <a:off x="2271625" y="2278300"/>
              <a:ext cx="31300" cy="33725"/>
            </a:xfrm>
            <a:custGeom>
              <a:rect b="b" l="l" r="r" t="t"/>
              <a:pathLst>
                <a:path extrusionOk="0" h="1349" w="1252">
                  <a:moveTo>
                    <a:pt x="1182" y="0"/>
                  </a:moveTo>
                  <a:cubicBezTo>
                    <a:pt x="1135" y="0"/>
                    <a:pt x="1057" y="52"/>
                    <a:pt x="920" y="173"/>
                  </a:cubicBezTo>
                  <a:cubicBezTo>
                    <a:pt x="841" y="272"/>
                    <a:pt x="722" y="371"/>
                    <a:pt x="564" y="530"/>
                  </a:cubicBezTo>
                  <a:cubicBezTo>
                    <a:pt x="504" y="609"/>
                    <a:pt x="405" y="709"/>
                    <a:pt x="326" y="808"/>
                  </a:cubicBezTo>
                  <a:cubicBezTo>
                    <a:pt x="286" y="847"/>
                    <a:pt x="228" y="905"/>
                    <a:pt x="189" y="964"/>
                  </a:cubicBezTo>
                  <a:lnTo>
                    <a:pt x="189" y="964"/>
                  </a:lnTo>
                  <a:cubicBezTo>
                    <a:pt x="188" y="965"/>
                    <a:pt x="187" y="966"/>
                    <a:pt x="186" y="967"/>
                  </a:cubicBezTo>
                  <a:lnTo>
                    <a:pt x="186" y="967"/>
                  </a:lnTo>
                  <a:cubicBezTo>
                    <a:pt x="147" y="987"/>
                    <a:pt x="127" y="1026"/>
                    <a:pt x="107" y="1046"/>
                  </a:cubicBezTo>
                  <a:lnTo>
                    <a:pt x="68" y="1085"/>
                  </a:lnTo>
                  <a:lnTo>
                    <a:pt x="51" y="1119"/>
                  </a:lnTo>
                  <a:lnTo>
                    <a:pt x="51" y="1119"/>
                  </a:lnTo>
                  <a:cubicBezTo>
                    <a:pt x="49" y="1121"/>
                    <a:pt x="47" y="1123"/>
                    <a:pt x="46" y="1125"/>
                  </a:cubicBezTo>
                  <a:lnTo>
                    <a:pt x="28" y="1125"/>
                  </a:lnTo>
                  <a:lnTo>
                    <a:pt x="28" y="1143"/>
                  </a:lnTo>
                  <a:lnTo>
                    <a:pt x="28" y="1143"/>
                  </a:lnTo>
                  <a:cubicBezTo>
                    <a:pt x="7" y="1126"/>
                    <a:pt x="0" y="1120"/>
                    <a:pt x="0" y="1120"/>
                  </a:cubicBezTo>
                  <a:lnTo>
                    <a:pt x="0" y="1120"/>
                  </a:lnTo>
                  <a:cubicBezTo>
                    <a:pt x="0" y="1120"/>
                    <a:pt x="15" y="1132"/>
                    <a:pt x="28" y="1143"/>
                  </a:cubicBezTo>
                  <a:lnTo>
                    <a:pt x="28" y="1143"/>
                  </a:lnTo>
                  <a:lnTo>
                    <a:pt x="28" y="1143"/>
                  </a:lnTo>
                  <a:lnTo>
                    <a:pt x="28" y="1143"/>
                  </a:lnTo>
                  <a:cubicBezTo>
                    <a:pt x="28" y="1143"/>
                    <a:pt x="29" y="1144"/>
                    <a:pt x="29" y="1144"/>
                  </a:cubicBezTo>
                  <a:lnTo>
                    <a:pt x="29" y="1144"/>
                  </a:lnTo>
                  <a:cubicBezTo>
                    <a:pt x="29" y="1144"/>
                    <a:pt x="29" y="1144"/>
                    <a:pt x="29" y="1144"/>
                  </a:cubicBezTo>
                  <a:lnTo>
                    <a:pt x="29" y="1144"/>
                  </a:lnTo>
                  <a:cubicBezTo>
                    <a:pt x="29" y="1144"/>
                    <a:pt x="28" y="1144"/>
                    <a:pt x="28" y="1143"/>
                  </a:cubicBezTo>
                  <a:lnTo>
                    <a:pt x="28" y="1143"/>
                  </a:lnTo>
                  <a:lnTo>
                    <a:pt x="28" y="1145"/>
                  </a:lnTo>
                  <a:cubicBezTo>
                    <a:pt x="225" y="1308"/>
                    <a:pt x="274" y="1348"/>
                    <a:pt x="274" y="1348"/>
                  </a:cubicBezTo>
                  <a:cubicBezTo>
                    <a:pt x="274" y="1348"/>
                    <a:pt x="226" y="1308"/>
                    <a:pt x="227" y="1308"/>
                  </a:cubicBezTo>
                  <a:lnTo>
                    <a:pt x="227" y="1308"/>
                  </a:lnTo>
                  <a:cubicBezTo>
                    <a:pt x="227" y="1308"/>
                    <a:pt x="233" y="1312"/>
                    <a:pt x="246" y="1323"/>
                  </a:cubicBezTo>
                  <a:lnTo>
                    <a:pt x="266" y="1323"/>
                  </a:lnTo>
                  <a:lnTo>
                    <a:pt x="266" y="1304"/>
                  </a:lnTo>
                  <a:lnTo>
                    <a:pt x="286" y="1284"/>
                  </a:lnTo>
                  <a:lnTo>
                    <a:pt x="326" y="1244"/>
                  </a:lnTo>
                  <a:cubicBezTo>
                    <a:pt x="365" y="1204"/>
                    <a:pt x="385" y="1185"/>
                    <a:pt x="405" y="1145"/>
                  </a:cubicBezTo>
                  <a:cubicBezTo>
                    <a:pt x="464" y="1105"/>
                    <a:pt x="504" y="1046"/>
                    <a:pt x="544" y="986"/>
                  </a:cubicBezTo>
                  <a:cubicBezTo>
                    <a:pt x="563" y="962"/>
                    <a:pt x="583" y="937"/>
                    <a:pt x="603" y="913"/>
                  </a:cubicBezTo>
                  <a:lnTo>
                    <a:pt x="603" y="913"/>
                  </a:lnTo>
                  <a:cubicBezTo>
                    <a:pt x="646" y="862"/>
                    <a:pt x="686" y="815"/>
                    <a:pt x="724" y="770"/>
                  </a:cubicBezTo>
                  <a:lnTo>
                    <a:pt x="724" y="770"/>
                  </a:lnTo>
                  <a:cubicBezTo>
                    <a:pt x="743" y="748"/>
                    <a:pt x="762" y="728"/>
                    <a:pt x="782" y="709"/>
                  </a:cubicBezTo>
                  <a:cubicBezTo>
                    <a:pt x="887" y="588"/>
                    <a:pt x="970" y="479"/>
                    <a:pt x="1029" y="390"/>
                  </a:cubicBezTo>
                  <a:lnTo>
                    <a:pt x="1029" y="390"/>
                  </a:lnTo>
                  <a:cubicBezTo>
                    <a:pt x="1217" y="142"/>
                    <a:pt x="1251" y="48"/>
                    <a:pt x="1218" y="15"/>
                  </a:cubicBezTo>
                  <a:cubicBezTo>
                    <a:pt x="1209" y="5"/>
                    <a:pt x="1197" y="0"/>
                    <a:pt x="11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5"/>
            <p:cNvSpPr/>
            <p:nvPr/>
          </p:nvSpPr>
          <p:spPr>
            <a:xfrm>
              <a:off x="3501025" y="1688675"/>
              <a:ext cx="55900" cy="11725"/>
            </a:xfrm>
            <a:custGeom>
              <a:rect b="b" l="l" r="r" t="t"/>
              <a:pathLst>
                <a:path extrusionOk="0" h="469" w="2236">
                  <a:moveTo>
                    <a:pt x="1799" y="0"/>
                  </a:moveTo>
                  <a:cubicBezTo>
                    <a:pt x="1790" y="1"/>
                    <a:pt x="1781" y="2"/>
                    <a:pt x="1772" y="3"/>
                  </a:cubicBezTo>
                  <a:lnTo>
                    <a:pt x="1772" y="3"/>
                  </a:lnTo>
                  <a:cubicBezTo>
                    <a:pt x="1621" y="7"/>
                    <a:pt x="1425" y="17"/>
                    <a:pt x="1174" y="36"/>
                  </a:cubicBezTo>
                  <a:lnTo>
                    <a:pt x="1174" y="36"/>
                  </a:lnTo>
                  <a:cubicBezTo>
                    <a:pt x="1151" y="37"/>
                    <a:pt x="1128" y="38"/>
                    <a:pt x="1105" y="40"/>
                  </a:cubicBezTo>
                  <a:cubicBezTo>
                    <a:pt x="1101" y="41"/>
                    <a:pt x="1097" y="41"/>
                    <a:pt x="1093" y="42"/>
                  </a:cubicBezTo>
                  <a:lnTo>
                    <a:pt x="1093" y="42"/>
                  </a:lnTo>
                  <a:cubicBezTo>
                    <a:pt x="957" y="52"/>
                    <a:pt x="807" y="65"/>
                    <a:pt x="641" y="79"/>
                  </a:cubicBezTo>
                  <a:lnTo>
                    <a:pt x="641" y="79"/>
                  </a:lnTo>
                  <a:cubicBezTo>
                    <a:pt x="630" y="80"/>
                    <a:pt x="620" y="80"/>
                    <a:pt x="609" y="80"/>
                  </a:cubicBezTo>
                  <a:cubicBezTo>
                    <a:pt x="602" y="81"/>
                    <a:pt x="596" y="83"/>
                    <a:pt x="589" y="84"/>
                  </a:cubicBezTo>
                  <a:lnTo>
                    <a:pt x="589" y="84"/>
                  </a:lnTo>
                  <a:cubicBezTo>
                    <a:pt x="415" y="100"/>
                    <a:pt x="224" y="118"/>
                    <a:pt x="14" y="139"/>
                  </a:cubicBezTo>
                  <a:cubicBezTo>
                    <a:pt x="14" y="161"/>
                    <a:pt x="13" y="169"/>
                    <a:pt x="11" y="169"/>
                  </a:cubicBezTo>
                  <a:cubicBezTo>
                    <a:pt x="8" y="169"/>
                    <a:pt x="2" y="122"/>
                    <a:pt x="1" y="122"/>
                  </a:cubicBezTo>
                  <a:lnTo>
                    <a:pt x="1" y="122"/>
                  </a:lnTo>
                  <a:cubicBezTo>
                    <a:pt x="1" y="122"/>
                    <a:pt x="7" y="182"/>
                    <a:pt x="34" y="437"/>
                  </a:cubicBezTo>
                  <a:lnTo>
                    <a:pt x="42" y="437"/>
                  </a:lnTo>
                  <a:cubicBezTo>
                    <a:pt x="41" y="436"/>
                    <a:pt x="41" y="436"/>
                    <a:pt x="41" y="436"/>
                  </a:cubicBezTo>
                  <a:lnTo>
                    <a:pt x="41" y="436"/>
                  </a:lnTo>
                  <a:cubicBezTo>
                    <a:pt x="42" y="436"/>
                    <a:pt x="43" y="436"/>
                    <a:pt x="44" y="436"/>
                  </a:cubicBezTo>
                  <a:lnTo>
                    <a:pt x="44" y="436"/>
                  </a:lnTo>
                  <a:cubicBezTo>
                    <a:pt x="44" y="436"/>
                    <a:pt x="44" y="436"/>
                    <a:pt x="44" y="437"/>
                  </a:cubicBezTo>
                  <a:lnTo>
                    <a:pt x="113" y="437"/>
                  </a:lnTo>
                  <a:lnTo>
                    <a:pt x="194" y="420"/>
                  </a:lnTo>
                  <a:lnTo>
                    <a:pt x="194" y="420"/>
                  </a:lnTo>
                  <a:cubicBezTo>
                    <a:pt x="206" y="419"/>
                    <a:pt x="218" y="418"/>
                    <a:pt x="230" y="417"/>
                  </a:cubicBezTo>
                  <a:lnTo>
                    <a:pt x="351" y="417"/>
                  </a:lnTo>
                  <a:cubicBezTo>
                    <a:pt x="470" y="397"/>
                    <a:pt x="549" y="377"/>
                    <a:pt x="649" y="377"/>
                  </a:cubicBezTo>
                  <a:cubicBezTo>
                    <a:pt x="827" y="357"/>
                    <a:pt x="986" y="337"/>
                    <a:pt x="1144" y="318"/>
                  </a:cubicBezTo>
                  <a:cubicBezTo>
                    <a:pt x="1195" y="310"/>
                    <a:pt x="1243" y="303"/>
                    <a:pt x="1290" y="296"/>
                  </a:cubicBezTo>
                  <a:lnTo>
                    <a:pt x="1290" y="296"/>
                  </a:lnTo>
                  <a:cubicBezTo>
                    <a:pt x="2030" y="199"/>
                    <a:pt x="2235" y="129"/>
                    <a:pt x="2235" y="60"/>
                  </a:cubicBezTo>
                  <a:cubicBezTo>
                    <a:pt x="2235" y="44"/>
                    <a:pt x="2217" y="32"/>
                    <a:pt x="2175" y="22"/>
                  </a:cubicBezTo>
                  <a:lnTo>
                    <a:pt x="2175" y="22"/>
                  </a:lnTo>
                  <a:cubicBezTo>
                    <a:pt x="2128" y="10"/>
                    <a:pt x="2049" y="3"/>
                    <a:pt x="1927" y="2"/>
                  </a:cubicBezTo>
                  <a:lnTo>
                    <a:pt x="1927" y="2"/>
                  </a:lnTo>
                  <a:cubicBezTo>
                    <a:pt x="1888" y="1"/>
                    <a:pt x="1846" y="0"/>
                    <a:pt x="1799" y="0"/>
                  </a:cubicBezTo>
                  <a:close/>
                  <a:moveTo>
                    <a:pt x="42" y="437"/>
                  </a:moveTo>
                  <a:cubicBezTo>
                    <a:pt x="44" y="452"/>
                    <a:pt x="46" y="469"/>
                    <a:pt x="47" y="469"/>
                  </a:cubicBezTo>
                  <a:cubicBezTo>
                    <a:pt x="47" y="469"/>
                    <a:pt x="46" y="460"/>
                    <a:pt x="44" y="437"/>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5"/>
            <p:cNvSpPr/>
            <p:nvPr/>
          </p:nvSpPr>
          <p:spPr>
            <a:xfrm>
              <a:off x="2184400" y="2389000"/>
              <a:ext cx="28925" cy="36925"/>
            </a:xfrm>
            <a:custGeom>
              <a:rect b="b" l="l" r="r" t="t"/>
              <a:pathLst>
                <a:path extrusionOk="0" h="1477" w="1157">
                  <a:moveTo>
                    <a:pt x="1116" y="0"/>
                  </a:moveTo>
                  <a:cubicBezTo>
                    <a:pt x="1069" y="0"/>
                    <a:pt x="972" y="78"/>
                    <a:pt x="789" y="293"/>
                  </a:cubicBezTo>
                  <a:lnTo>
                    <a:pt x="789" y="293"/>
                  </a:lnTo>
                  <a:cubicBezTo>
                    <a:pt x="712" y="374"/>
                    <a:pt x="629" y="487"/>
                    <a:pt x="523" y="624"/>
                  </a:cubicBezTo>
                  <a:cubicBezTo>
                    <a:pt x="515" y="633"/>
                    <a:pt x="508" y="644"/>
                    <a:pt x="500" y="655"/>
                  </a:cubicBezTo>
                  <a:lnTo>
                    <a:pt x="500" y="655"/>
                  </a:lnTo>
                  <a:cubicBezTo>
                    <a:pt x="406" y="777"/>
                    <a:pt x="301" y="919"/>
                    <a:pt x="181" y="1084"/>
                  </a:cubicBezTo>
                  <a:lnTo>
                    <a:pt x="181" y="1084"/>
                  </a:lnTo>
                  <a:cubicBezTo>
                    <a:pt x="176" y="1089"/>
                    <a:pt x="171" y="1094"/>
                    <a:pt x="166" y="1100"/>
                  </a:cubicBezTo>
                  <a:cubicBezTo>
                    <a:pt x="162" y="1108"/>
                    <a:pt x="158" y="1115"/>
                    <a:pt x="154" y="1121"/>
                  </a:cubicBezTo>
                  <a:lnTo>
                    <a:pt x="154" y="1121"/>
                  </a:lnTo>
                  <a:cubicBezTo>
                    <a:pt x="117" y="1172"/>
                    <a:pt x="80" y="1224"/>
                    <a:pt x="41" y="1278"/>
                  </a:cubicBezTo>
                  <a:lnTo>
                    <a:pt x="27" y="1278"/>
                  </a:lnTo>
                  <a:lnTo>
                    <a:pt x="27" y="1298"/>
                  </a:lnTo>
                  <a:cubicBezTo>
                    <a:pt x="27" y="1298"/>
                    <a:pt x="27" y="1298"/>
                    <a:pt x="27" y="1298"/>
                  </a:cubicBezTo>
                  <a:lnTo>
                    <a:pt x="27" y="1298"/>
                  </a:lnTo>
                  <a:cubicBezTo>
                    <a:pt x="43" y="1311"/>
                    <a:pt x="47" y="1315"/>
                    <a:pt x="46" y="1315"/>
                  </a:cubicBezTo>
                  <a:cubicBezTo>
                    <a:pt x="42" y="1315"/>
                    <a:pt x="4" y="1289"/>
                    <a:pt x="2" y="1289"/>
                  </a:cubicBezTo>
                  <a:lnTo>
                    <a:pt x="2" y="1289"/>
                  </a:lnTo>
                  <a:cubicBezTo>
                    <a:pt x="1" y="1289"/>
                    <a:pt x="50" y="1324"/>
                    <a:pt x="265" y="1476"/>
                  </a:cubicBezTo>
                  <a:cubicBezTo>
                    <a:pt x="268" y="1472"/>
                    <a:pt x="271" y="1468"/>
                    <a:pt x="274" y="1463"/>
                  </a:cubicBezTo>
                  <a:lnTo>
                    <a:pt x="274" y="1463"/>
                  </a:lnTo>
                  <a:cubicBezTo>
                    <a:pt x="290" y="1473"/>
                    <a:pt x="297" y="1477"/>
                    <a:pt x="299" y="1477"/>
                  </a:cubicBezTo>
                  <a:cubicBezTo>
                    <a:pt x="301" y="1477"/>
                    <a:pt x="290" y="1467"/>
                    <a:pt x="278" y="1458"/>
                  </a:cubicBezTo>
                  <a:lnTo>
                    <a:pt x="278" y="1458"/>
                  </a:lnTo>
                  <a:cubicBezTo>
                    <a:pt x="279" y="1456"/>
                    <a:pt x="280" y="1455"/>
                    <a:pt x="281" y="1454"/>
                  </a:cubicBezTo>
                  <a:lnTo>
                    <a:pt x="281" y="1454"/>
                  </a:lnTo>
                  <a:cubicBezTo>
                    <a:pt x="282" y="1455"/>
                    <a:pt x="283" y="1456"/>
                    <a:pt x="285" y="1457"/>
                  </a:cubicBezTo>
                  <a:lnTo>
                    <a:pt x="304" y="1437"/>
                  </a:lnTo>
                  <a:lnTo>
                    <a:pt x="304" y="1421"/>
                  </a:lnTo>
                  <a:lnTo>
                    <a:pt x="304" y="1421"/>
                  </a:lnTo>
                  <a:cubicBezTo>
                    <a:pt x="325" y="1392"/>
                    <a:pt x="346" y="1363"/>
                    <a:pt x="366" y="1335"/>
                  </a:cubicBezTo>
                  <a:lnTo>
                    <a:pt x="366" y="1335"/>
                  </a:lnTo>
                  <a:cubicBezTo>
                    <a:pt x="386" y="1314"/>
                    <a:pt x="409" y="1286"/>
                    <a:pt x="423" y="1258"/>
                  </a:cubicBezTo>
                  <a:cubicBezTo>
                    <a:pt x="441" y="1232"/>
                    <a:pt x="459" y="1205"/>
                    <a:pt x="476" y="1179"/>
                  </a:cubicBezTo>
                  <a:lnTo>
                    <a:pt x="476" y="1179"/>
                  </a:lnTo>
                  <a:cubicBezTo>
                    <a:pt x="561" y="1058"/>
                    <a:pt x="636" y="949"/>
                    <a:pt x="703" y="850"/>
                  </a:cubicBezTo>
                  <a:lnTo>
                    <a:pt x="703" y="850"/>
                  </a:lnTo>
                  <a:cubicBezTo>
                    <a:pt x="721" y="826"/>
                    <a:pt x="740" y="803"/>
                    <a:pt x="760" y="782"/>
                  </a:cubicBezTo>
                  <a:cubicBezTo>
                    <a:pt x="811" y="698"/>
                    <a:pt x="854" y="625"/>
                    <a:pt x="892" y="561"/>
                  </a:cubicBezTo>
                  <a:lnTo>
                    <a:pt x="892" y="561"/>
                  </a:lnTo>
                  <a:cubicBezTo>
                    <a:pt x="959" y="454"/>
                    <a:pt x="1011" y="366"/>
                    <a:pt x="1050" y="295"/>
                  </a:cubicBezTo>
                  <a:lnTo>
                    <a:pt x="1050" y="295"/>
                  </a:lnTo>
                  <a:cubicBezTo>
                    <a:pt x="1092" y="222"/>
                    <a:pt x="1118" y="165"/>
                    <a:pt x="1132" y="121"/>
                  </a:cubicBezTo>
                  <a:lnTo>
                    <a:pt x="1132" y="121"/>
                  </a:lnTo>
                  <a:cubicBezTo>
                    <a:pt x="1157" y="53"/>
                    <a:pt x="1154" y="20"/>
                    <a:pt x="1137" y="9"/>
                  </a:cubicBezTo>
                  <a:cubicBezTo>
                    <a:pt x="1132" y="3"/>
                    <a:pt x="1125" y="0"/>
                    <a:pt x="11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
            <p:cNvSpPr/>
            <p:nvPr/>
          </p:nvSpPr>
          <p:spPr>
            <a:xfrm>
              <a:off x="2976300" y="1805025"/>
              <a:ext cx="44775" cy="20700"/>
            </a:xfrm>
            <a:custGeom>
              <a:rect b="b" l="l" r="r" t="t"/>
              <a:pathLst>
                <a:path extrusionOk="0" h="828" w="1791">
                  <a:moveTo>
                    <a:pt x="94" y="776"/>
                  </a:moveTo>
                  <a:cubicBezTo>
                    <a:pt x="93" y="776"/>
                    <a:pt x="95" y="783"/>
                    <a:pt x="101" y="800"/>
                  </a:cubicBezTo>
                  <a:lnTo>
                    <a:pt x="107" y="800"/>
                  </a:lnTo>
                  <a:cubicBezTo>
                    <a:pt x="101" y="788"/>
                    <a:pt x="95" y="776"/>
                    <a:pt x="94" y="776"/>
                  </a:cubicBezTo>
                  <a:close/>
                  <a:moveTo>
                    <a:pt x="1715" y="0"/>
                  </a:moveTo>
                  <a:cubicBezTo>
                    <a:pt x="1680" y="0"/>
                    <a:pt x="1630" y="8"/>
                    <a:pt x="1563" y="24"/>
                  </a:cubicBezTo>
                  <a:lnTo>
                    <a:pt x="1563" y="24"/>
                  </a:lnTo>
                  <a:cubicBezTo>
                    <a:pt x="1492" y="37"/>
                    <a:pt x="1400" y="59"/>
                    <a:pt x="1282" y="92"/>
                  </a:cubicBezTo>
                  <a:lnTo>
                    <a:pt x="1282" y="92"/>
                  </a:lnTo>
                  <a:cubicBezTo>
                    <a:pt x="1230" y="105"/>
                    <a:pt x="1174" y="122"/>
                    <a:pt x="1114" y="141"/>
                  </a:cubicBezTo>
                  <a:lnTo>
                    <a:pt x="1114" y="141"/>
                  </a:lnTo>
                  <a:cubicBezTo>
                    <a:pt x="910" y="203"/>
                    <a:pt x="648" y="290"/>
                    <a:pt x="314" y="409"/>
                  </a:cubicBezTo>
                  <a:lnTo>
                    <a:pt x="314" y="409"/>
                  </a:lnTo>
                  <a:cubicBezTo>
                    <a:pt x="296" y="414"/>
                    <a:pt x="278" y="419"/>
                    <a:pt x="259" y="423"/>
                  </a:cubicBezTo>
                  <a:cubicBezTo>
                    <a:pt x="246" y="430"/>
                    <a:pt x="232" y="437"/>
                    <a:pt x="219" y="443"/>
                  </a:cubicBezTo>
                  <a:lnTo>
                    <a:pt x="219" y="443"/>
                  </a:lnTo>
                  <a:cubicBezTo>
                    <a:pt x="152" y="467"/>
                    <a:pt x="83" y="493"/>
                    <a:pt x="10" y="519"/>
                  </a:cubicBezTo>
                  <a:lnTo>
                    <a:pt x="10" y="519"/>
                  </a:lnTo>
                  <a:cubicBezTo>
                    <a:pt x="4" y="501"/>
                    <a:pt x="1" y="495"/>
                    <a:pt x="1" y="495"/>
                  </a:cubicBezTo>
                  <a:lnTo>
                    <a:pt x="1" y="495"/>
                  </a:lnTo>
                  <a:cubicBezTo>
                    <a:pt x="1" y="495"/>
                    <a:pt x="5" y="507"/>
                    <a:pt x="9" y="520"/>
                  </a:cubicBezTo>
                  <a:lnTo>
                    <a:pt x="9" y="520"/>
                  </a:lnTo>
                  <a:cubicBezTo>
                    <a:pt x="10" y="519"/>
                    <a:pt x="10" y="519"/>
                    <a:pt x="10" y="519"/>
                  </a:cubicBezTo>
                  <a:lnTo>
                    <a:pt x="10" y="519"/>
                  </a:lnTo>
                  <a:cubicBezTo>
                    <a:pt x="11" y="520"/>
                    <a:pt x="11" y="521"/>
                    <a:pt x="12" y="522"/>
                  </a:cubicBezTo>
                  <a:lnTo>
                    <a:pt x="10" y="522"/>
                  </a:lnTo>
                  <a:cubicBezTo>
                    <a:pt x="10" y="521"/>
                    <a:pt x="9" y="520"/>
                    <a:pt x="9" y="520"/>
                  </a:cubicBezTo>
                  <a:lnTo>
                    <a:pt x="9" y="520"/>
                  </a:lnTo>
                  <a:cubicBezTo>
                    <a:pt x="7" y="520"/>
                    <a:pt x="4" y="521"/>
                    <a:pt x="2" y="522"/>
                  </a:cubicBezTo>
                  <a:cubicBezTo>
                    <a:pt x="64" y="682"/>
                    <a:pt x="96" y="763"/>
                    <a:pt x="110" y="800"/>
                  </a:cubicBezTo>
                  <a:lnTo>
                    <a:pt x="121" y="800"/>
                  </a:lnTo>
                  <a:cubicBezTo>
                    <a:pt x="139" y="793"/>
                    <a:pt x="156" y="787"/>
                    <a:pt x="174" y="780"/>
                  </a:cubicBezTo>
                  <a:lnTo>
                    <a:pt x="180" y="780"/>
                  </a:lnTo>
                  <a:lnTo>
                    <a:pt x="240" y="760"/>
                  </a:lnTo>
                  <a:cubicBezTo>
                    <a:pt x="252" y="754"/>
                    <a:pt x="265" y="748"/>
                    <a:pt x="277" y="741"/>
                  </a:cubicBezTo>
                  <a:lnTo>
                    <a:pt x="277" y="741"/>
                  </a:lnTo>
                  <a:cubicBezTo>
                    <a:pt x="499" y="658"/>
                    <a:pt x="690" y="584"/>
                    <a:pt x="854" y="519"/>
                  </a:cubicBezTo>
                  <a:lnTo>
                    <a:pt x="854" y="519"/>
                  </a:lnTo>
                  <a:cubicBezTo>
                    <a:pt x="890" y="506"/>
                    <a:pt x="924" y="495"/>
                    <a:pt x="953" y="483"/>
                  </a:cubicBezTo>
                  <a:cubicBezTo>
                    <a:pt x="1135" y="407"/>
                    <a:pt x="1270" y="355"/>
                    <a:pt x="1377" y="299"/>
                  </a:cubicBezTo>
                  <a:lnTo>
                    <a:pt x="1377" y="299"/>
                  </a:lnTo>
                  <a:cubicBezTo>
                    <a:pt x="1478" y="252"/>
                    <a:pt x="1557" y="213"/>
                    <a:pt x="1618" y="179"/>
                  </a:cubicBezTo>
                  <a:lnTo>
                    <a:pt x="1618" y="179"/>
                  </a:lnTo>
                  <a:cubicBezTo>
                    <a:pt x="1676" y="150"/>
                    <a:pt x="1715" y="123"/>
                    <a:pt x="1741" y="99"/>
                  </a:cubicBezTo>
                  <a:lnTo>
                    <a:pt x="1741" y="99"/>
                  </a:lnTo>
                  <a:cubicBezTo>
                    <a:pt x="1779" y="68"/>
                    <a:pt x="1791" y="45"/>
                    <a:pt x="1786" y="26"/>
                  </a:cubicBezTo>
                  <a:cubicBezTo>
                    <a:pt x="1778" y="10"/>
                    <a:pt x="1756" y="0"/>
                    <a:pt x="1715" y="0"/>
                  </a:cubicBezTo>
                  <a:close/>
                  <a:moveTo>
                    <a:pt x="107" y="800"/>
                  </a:moveTo>
                  <a:cubicBezTo>
                    <a:pt x="113" y="813"/>
                    <a:pt x="119" y="827"/>
                    <a:pt x="120" y="827"/>
                  </a:cubicBezTo>
                  <a:cubicBezTo>
                    <a:pt x="120" y="827"/>
                    <a:pt x="118" y="820"/>
                    <a:pt x="110" y="80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5"/>
            <p:cNvSpPr/>
            <p:nvPr/>
          </p:nvSpPr>
          <p:spPr>
            <a:xfrm>
              <a:off x="3418475" y="1698450"/>
              <a:ext cx="46975" cy="12500"/>
            </a:xfrm>
            <a:custGeom>
              <a:rect b="b" l="l" r="r" t="t"/>
              <a:pathLst>
                <a:path extrusionOk="0" h="500" w="1879">
                  <a:moveTo>
                    <a:pt x="1634" y="1"/>
                  </a:moveTo>
                  <a:cubicBezTo>
                    <a:pt x="1593" y="1"/>
                    <a:pt x="1546" y="2"/>
                    <a:pt x="1492" y="6"/>
                  </a:cubicBezTo>
                  <a:cubicBezTo>
                    <a:pt x="1365" y="6"/>
                    <a:pt x="1206" y="22"/>
                    <a:pt x="1000" y="55"/>
                  </a:cubicBezTo>
                  <a:lnTo>
                    <a:pt x="1000" y="55"/>
                  </a:lnTo>
                  <a:cubicBezTo>
                    <a:pt x="969" y="58"/>
                    <a:pt x="937" y="62"/>
                    <a:pt x="903" y="66"/>
                  </a:cubicBezTo>
                  <a:lnTo>
                    <a:pt x="903" y="66"/>
                  </a:lnTo>
                  <a:cubicBezTo>
                    <a:pt x="778" y="69"/>
                    <a:pt x="666" y="87"/>
                    <a:pt x="520" y="105"/>
                  </a:cubicBezTo>
                  <a:cubicBezTo>
                    <a:pt x="440" y="125"/>
                    <a:pt x="361" y="125"/>
                    <a:pt x="282" y="145"/>
                  </a:cubicBezTo>
                  <a:cubicBezTo>
                    <a:pt x="222" y="145"/>
                    <a:pt x="183" y="145"/>
                    <a:pt x="143" y="165"/>
                  </a:cubicBezTo>
                  <a:lnTo>
                    <a:pt x="143" y="165"/>
                  </a:lnTo>
                  <a:cubicBezTo>
                    <a:pt x="143" y="165"/>
                    <a:pt x="143" y="165"/>
                    <a:pt x="143" y="165"/>
                  </a:cubicBezTo>
                  <a:lnTo>
                    <a:pt x="64" y="165"/>
                  </a:lnTo>
                  <a:lnTo>
                    <a:pt x="51" y="178"/>
                  </a:lnTo>
                  <a:lnTo>
                    <a:pt x="51" y="178"/>
                  </a:lnTo>
                  <a:cubicBezTo>
                    <a:pt x="36" y="180"/>
                    <a:pt x="21" y="182"/>
                    <a:pt x="6" y="184"/>
                  </a:cubicBezTo>
                  <a:lnTo>
                    <a:pt x="6" y="184"/>
                  </a:lnTo>
                  <a:cubicBezTo>
                    <a:pt x="4" y="169"/>
                    <a:pt x="1" y="152"/>
                    <a:pt x="1" y="152"/>
                  </a:cubicBezTo>
                  <a:lnTo>
                    <a:pt x="1" y="152"/>
                  </a:lnTo>
                  <a:cubicBezTo>
                    <a:pt x="1" y="152"/>
                    <a:pt x="2" y="161"/>
                    <a:pt x="5" y="184"/>
                  </a:cubicBezTo>
                  <a:lnTo>
                    <a:pt x="5" y="184"/>
                  </a:lnTo>
                  <a:cubicBezTo>
                    <a:pt x="5" y="184"/>
                    <a:pt x="4" y="184"/>
                    <a:pt x="4" y="184"/>
                  </a:cubicBezTo>
                  <a:cubicBezTo>
                    <a:pt x="8" y="209"/>
                    <a:pt x="11" y="232"/>
                    <a:pt x="14" y="253"/>
                  </a:cubicBezTo>
                  <a:lnTo>
                    <a:pt x="14" y="253"/>
                  </a:lnTo>
                  <a:cubicBezTo>
                    <a:pt x="20" y="302"/>
                    <a:pt x="29" y="372"/>
                    <a:pt x="42" y="471"/>
                  </a:cubicBezTo>
                  <a:lnTo>
                    <a:pt x="42" y="471"/>
                  </a:lnTo>
                  <a:cubicBezTo>
                    <a:pt x="41" y="461"/>
                    <a:pt x="40" y="452"/>
                    <a:pt x="39" y="452"/>
                  </a:cubicBezTo>
                  <a:lnTo>
                    <a:pt x="39" y="452"/>
                  </a:lnTo>
                  <a:cubicBezTo>
                    <a:pt x="39" y="452"/>
                    <a:pt x="41" y="460"/>
                    <a:pt x="44" y="482"/>
                  </a:cubicBezTo>
                  <a:cubicBezTo>
                    <a:pt x="44" y="482"/>
                    <a:pt x="44" y="482"/>
                    <a:pt x="44" y="482"/>
                  </a:cubicBezTo>
                  <a:lnTo>
                    <a:pt x="44" y="482"/>
                  </a:lnTo>
                  <a:cubicBezTo>
                    <a:pt x="45" y="491"/>
                    <a:pt x="47" y="499"/>
                    <a:pt x="47" y="499"/>
                  </a:cubicBezTo>
                  <a:cubicBezTo>
                    <a:pt x="47" y="499"/>
                    <a:pt x="46" y="495"/>
                    <a:pt x="45" y="482"/>
                  </a:cubicBezTo>
                  <a:lnTo>
                    <a:pt x="45" y="482"/>
                  </a:lnTo>
                  <a:cubicBezTo>
                    <a:pt x="44" y="482"/>
                    <a:pt x="44" y="482"/>
                    <a:pt x="44" y="482"/>
                  </a:cubicBezTo>
                  <a:lnTo>
                    <a:pt x="44" y="482"/>
                  </a:lnTo>
                  <a:cubicBezTo>
                    <a:pt x="44" y="482"/>
                    <a:pt x="44" y="482"/>
                    <a:pt x="44" y="482"/>
                  </a:cubicBezTo>
                  <a:lnTo>
                    <a:pt x="44" y="482"/>
                  </a:lnTo>
                  <a:lnTo>
                    <a:pt x="45" y="481"/>
                  </a:lnTo>
                  <a:lnTo>
                    <a:pt x="45" y="481"/>
                  </a:lnTo>
                  <a:cubicBezTo>
                    <a:pt x="45" y="481"/>
                    <a:pt x="45" y="482"/>
                    <a:pt x="45" y="482"/>
                  </a:cubicBezTo>
                  <a:lnTo>
                    <a:pt x="45" y="482"/>
                  </a:lnTo>
                  <a:cubicBezTo>
                    <a:pt x="91" y="475"/>
                    <a:pt x="136" y="469"/>
                    <a:pt x="179" y="462"/>
                  </a:cubicBezTo>
                  <a:lnTo>
                    <a:pt x="183" y="462"/>
                  </a:lnTo>
                  <a:cubicBezTo>
                    <a:pt x="183" y="462"/>
                    <a:pt x="184" y="462"/>
                    <a:pt x="184" y="461"/>
                  </a:cubicBezTo>
                  <a:lnTo>
                    <a:pt x="184" y="461"/>
                  </a:lnTo>
                  <a:cubicBezTo>
                    <a:pt x="829" y="366"/>
                    <a:pt x="1242" y="290"/>
                    <a:pt x="1498" y="229"/>
                  </a:cubicBezTo>
                  <a:lnTo>
                    <a:pt x="1498" y="229"/>
                  </a:lnTo>
                  <a:cubicBezTo>
                    <a:pt x="1509" y="227"/>
                    <a:pt x="1520" y="226"/>
                    <a:pt x="1531" y="224"/>
                  </a:cubicBezTo>
                  <a:cubicBezTo>
                    <a:pt x="1569" y="213"/>
                    <a:pt x="1604" y="203"/>
                    <a:pt x="1635" y="193"/>
                  </a:cubicBezTo>
                  <a:lnTo>
                    <a:pt x="1635" y="193"/>
                  </a:lnTo>
                  <a:cubicBezTo>
                    <a:pt x="1708" y="173"/>
                    <a:pt x="1761" y="153"/>
                    <a:pt x="1798" y="136"/>
                  </a:cubicBezTo>
                  <a:lnTo>
                    <a:pt x="1798" y="136"/>
                  </a:lnTo>
                  <a:cubicBezTo>
                    <a:pt x="1861" y="108"/>
                    <a:pt x="1879" y="87"/>
                    <a:pt x="1868" y="65"/>
                  </a:cubicBezTo>
                  <a:lnTo>
                    <a:pt x="1868" y="65"/>
                  </a:lnTo>
                  <a:cubicBezTo>
                    <a:pt x="1868" y="65"/>
                    <a:pt x="1868" y="65"/>
                    <a:pt x="1868" y="65"/>
                  </a:cubicBezTo>
                  <a:cubicBezTo>
                    <a:pt x="1868" y="33"/>
                    <a:pt x="1815" y="1"/>
                    <a:pt x="16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5"/>
            <p:cNvSpPr/>
            <p:nvPr/>
          </p:nvSpPr>
          <p:spPr>
            <a:xfrm>
              <a:off x="4522675" y="1829800"/>
              <a:ext cx="45875" cy="22775"/>
            </a:xfrm>
            <a:custGeom>
              <a:rect b="b" l="l" r="r" t="t"/>
              <a:pathLst>
                <a:path extrusionOk="0" h="911" w="1835">
                  <a:moveTo>
                    <a:pt x="77" y="1"/>
                  </a:moveTo>
                  <a:cubicBezTo>
                    <a:pt x="37" y="1"/>
                    <a:pt x="20" y="11"/>
                    <a:pt x="20" y="27"/>
                  </a:cubicBezTo>
                  <a:cubicBezTo>
                    <a:pt x="1" y="67"/>
                    <a:pt x="60" y="126"/>
                    <a:pt x="318" y="265"/>
                  </a:cubicBezTo>
                  <a:cubicBezTo>
                    <a:pt x="437" y="325"/>
                    <a:pt x="615" y="424"/>
                    <a:pt x="833" y="523"/>
                  </a:cubicBezTo>
                  <a:cubicBezTo>
                    <a:pt x="952" y="562"/>
                    <a:pt x="1071" y="622"/>
                    <a:pt x="1230" y="681"/>
                  </a:cubicBezTo>
                  <a:cubicBezTo>
                    <a:pt x="1290" y="721"/>
                    <a:pt x="1369" y="741"/>
                    <a:pt x="1448" y="781"/>
                  </a:cubicBezTo>
                  <a:cubicBezTo>
                    <a:pt x="1488" y="800"/>
                    <a:pt x="1528" y="820"/>
                    <a:pt x="1567" y="840"/>
                  </a:cubicBezTo>
                  <a:lnTo>
                    <a:pt x="1647" y="860"/>
                  </a:lnTo>
                  <a:lnTo>
                    <a:pt x="1666" y="880"/>
                  </a:lnTo>
                  <a:lnTo>
                    <a:pt x="1706" y="880"/>
                  </a:lnTo>
                  <a:cubicBezTo>
                    <a:pt x="1715" y="863"/>
                    <a:pt x="1718" y="856"/>
                    <a:pt x="1719" y="856"/>
                  </a:cubicBezTo>
                  <a:lnTo>
                    <a:pt x="1719" y="856"/>
                  </a:lnTo>
                  <a:cubicBezTo>
                    <a:pt x="1721" y="856"/>
                    <a:pt x="1697" y="911"/>
                    <a:pt x="1697" y="911"/>
                  </a:cubicBezTo>
                  <a:cubicBezTo>
                    <a:pt x="1697" y="911"/>
                    <a:pt x="1722" y="854"/>
                    <a:pt x="1825" y="622"/>
                  </a:cubicBezTo>
                  <a:cubicBezTo>
                    <a:pt x="1824" y="621"/>
                    <a:pt x="1823" y="621"/>
                    <a:pt x="1822" y="620"/>
                  </a:cubicBezTo>
                  <a:lnTo>
                    <a:pt x="1822" y="620"/>
                  </a:lnTo>
                  <a:cubicBezTo>
                    <a:pt x="1821" y="621"/>
                    <a:pt x="1821" y="621"/>
                    <a:pt x="1821" y="622"/>
                  </a:cubicBezTo>
                  <a:lnTo>
                    <a:pt x="1820" y="622"/>
                  </a:lnTo>
                  <a:cubicBezTo>
                    <a:pt x="1821" y="621"/>
                    <a:pt x="1821" y="621"/>
                    <a:pt x="1821" y="620"/>
                  </a:cubicBezTo>
                  <a:lnTo>
                    <a:pt x="1821" y="620"/>
                  </a:lnTo>
                  <a:cubicBezTo>
                    <a:pt x="1821" y="620"/>
                    <a:pt x="1821" y="620"/>
                    <a:pt x="1822" y="620"/>
                  </a:cubicBezTo>
                  <a:lnTo>
                    <a:pt x="1822" y="620"/>
                  </a:lnTo>
                  <a:cubicBezTo>
                    <a:pt x="1828" y="606"/>
                    <a:pt x="1834" y="591"/>
                    <a:pt x="1834" y="591"/>
                  </a:cubicBezTo>
                  <a:lnTo>
                    <a:pt x="1834" y="591"/>
                  </a:lnTo>
                  <a:cubicBezTo>
                    <a:pt x="1834" y="591"/>
                    <a:pt x="1831" y="599"/>
                    <a:pt x="1821" y="620"/>
                  </a:cubicBezTo>
                  <a:lnTo>
                    <a:pt x="1821" y="620"/>
                  </a:lnTo>
                  <a:cubicBezTo>
                    <a:pt x="1816" y="618"/>
                    <a:pt x="1811" y="616"/>
                    <a:pt x="1805" y="613"/>
                  </a:cubicBezTo>
                  <a:lnTo>
                    <a:pt x="1805" y="613"/>
                  </a:lnTo>
                  <a:lnTo>
                    <a:pt x="1805" y="602"/>
                  </a:lnTo>
                  <a:lnTo>
                    <a:pt x="1785" y="602"/>
                  </a:lnTo>
                  <a:lnTo>
                    <a:pt x="1746" y="582"/>
                  </a:lnTo>
                  <a:lnTo>
                    <a:pt x="1705" y="569"/>
                  </a:lnTo>
                  <a:lnTo>
                    <a:pt x="1705" y="569"/>
                  </a:lnTo>
                  <a:cubicBezTo>
                    <a:pt x="1405" y="436"/>
                    <a:pt x="1163" y="333"/>
                    <a:pt x="952" y="245"/>
                  </a:cubicBezTo>
                  <a:cubicBezTo>
                    <a:pt x="715" y="166"/>
                    <a:pt x="536" y="106"/>
                    <a:pt x="397" y="67"/>
                  </a:cubicBezTo>
                  <a:lnTo>
                    <a:pt x="397" y="67"/>
                  </a:lnTo>
                  <a:cubicBezTo>
                    <a:pt x="397" y="67"/>
                    <a:pt x="397" y="67"/>
                    <a:pt x="397" y="67"/>
                  </a:cubicBezTo>
                  <a:cubicBezTo>
                    <a:pt x="235" y="20"/>
                    <a:pt x="133" y="1"/>
                    <a:pt x="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5"/>
            <p:cNvSpPr/>
            <p:nvPr/>
          </p:nvSpPr>
          <p:spPr>
            <a:xfrm>
              <a:off x="2650575" y="1967150"/>
              <a:ext cx="28300" cy="20825"/>
            </a:xfrm>
            <a:custGeom>
              <a:rect b="b" l="l" r="r" t="t"/>
              <a:pathLst>
                <a:path extrusionOk="0" h="833" w="1132">
                  <a:moveTo>
                    <a:pt x="21" y="555"/>
                  </a:moveTo>
                  <a:cubicBezTo>
                    <a:pt x="22" y="556"/>
                    <a:pt x="23" y="558"/>
                    <a:pt x="24" y="560"/>
                  </a:cubicBezTo>
                  <a:lnTo>
                    <a:pt x="24" y="560"/>
                  </a:lnTo>
                  <a:cubicBezTo>
                    <a:pt x="23" y="560"/>
                    <a:pt x="22" y="561"/>
                    <a:pt x="21" y="562"/>
                  </a:cubicBezTo>
                  <a:lnTo>
                    <a:pt x="21" y="555"/>
                  </a:lnTo>
                  <a:close/>
                  <a:moveTo>
                    <a:pt x="1061" y="0"/>
                  </a:moveTo>
                  <a:cubicBezTo>
                    <a:pt x="1022" y="0"/>
                    <a:pt x="959" y="20"/>
                    <a:pt x="854" y="66"/>
                  </a:cubicBezTo>
                  <a:cubicBezTo>
                    <a:pt x="789" y="98"/>
                    <a:pt x="711" y="144"/>
                    <a:pt x="609" y="203"/>
                  </a:cubicBezTo>
                  <a:lnTo>
                    <a:pt x="609" y="203"/>
                  </a:lnTo>
                  <a:cubicBezTo>
                    <a:pt x="585" y="217"/>
                    <a:pt x="560" y="231"/>
                    <a:pt x="534" y="246"/>
                  </a:cubicBezTo>
                  <a:lnTo>
                    <a:pt x="534" y="246"/>
                  </a:lnTo>
                  <a:cubicBezTo>
                    <a:pt x="455" y="285"/>
                    <a:pt x="377" y="325"/>
                    <a:pt x="299" y="383"/>
                  </a:cubicBezTo>
                  <a:cubicBezTo>
                    <a:pt x="259" y="403"/>
                    <a:pt x="200" y="423"/>
                    <a:pt x="160" y="463"/>
                  </a:cubicBezTo>
                  <a:cubicBezTo>
                    <a:pt x="140" y="482"/>
                    <a:pt x="120" y="482"/>
                    <a:pt x="81" y="502"/>
                  </a:cubicBezTo>
                  <a:lnTo>
                    <a:pt x="41" y="522"/>
                  </a:lnTo>
                  <a:lnTo>
                    <a:pt x="41" y="542"/>
                  </a:lnTo>
                  <a:lnTo>
                    <a:pt x="21" y="542"/>
                  </a:lnTo>
                  <a:lnTo>
                    <a:pt x="21" y="555"/>
                  </a:lnTo>
                  <a:lnTo>
                    <a:pt x="21" y="555"/>
                  </a:lnTo>
                  <a:cubicBezTo>
                    <a:pt x="9" y="536"/>
                    <a:pt x="3" y="529"/>
                    <a:pt x="3" y="529"/>
                  </a:cubicBezTo>
                  <a:lnTo>
                    <a:pt x="3" y="529"/>
                  </a:lnTo>
                  <a:cubicBezTo>
                    <a:pt x="1" y="529"/>
                    <a:pt x="32" y="580"/>
                    <a:pt x="32" y="580"/>
                  </a:cubicBezTo>
                  <a:cubicBezTo>
                    <a:pt x="32" y="580"/>
                    <a:pt x="29" y="575"/>
                    <a:pt x="21" y="562"/>
                  </a:cubicBezTo>
                  <a:lnTo>
                    <a:pt x="21" y="562"/>
                  </a:lnTo>
                  <a:cubicBezTo>
                    <a:pt x="97" y="680"/>
                    <a:pt x="141" y="750"/>
                    <a:pt x="165" y="789"/>
                  </a:cubicBezTo>
                  <a:lnTo>
                    <a:pt x="165" y="789"/>
                  </a:lnTo>
                  <a:cubicBezTo>
                    <a:pt x="163" y="784"/>
                    <a:pt x="162" y="781"/>
                    <a:pt x="163" y="781"/>
                  </a:cubicBezTo>
                  <a:lnTo>
                    <a:pt x="163" y="781"/>
                  </a:lnTo>
                  <a:cubicBezTo>
                    <a:pt x="164" y="781"/>
                    <a:pt x="169" y="786"/>
                    <a:pt x="180" y="800"/>
                  </a:cubicBezTo>
                  <a:lnTo>
                    <a:pt x="200" y="800"/>
                  </a:lnTo>
                  <a:lnTo>
                    <a:pt x="220" y="780"/>
                  </a:lnTo>
                  <a:lnTo>
                    <a:pt x="259" y="760"/>
                  </a:lnTo>
                  <a:cubicBezTo>
                    <a:pt x="269" y="750"/>
                    <a:pt x="279" y="740"/>
                    <a:pt x="290" y="730"/>
                  </a:cubicBezTo>
                  <a:lnTo>
                    <a:pt x="290" y="730"/>
                  </a:lnTo>
                  <a:cubicBezTo>
                    <a:pt x="346" y="693"/>
                    <a:pt x="400" y="658"/>
                    <a:pt x="449" y="625"/>
                  </a:cubicBezTo>
                  <a:lnTo>
                    <a:pt x="449" y="625"/>
                  </a:lnTo>
                  <a:cubicBezTo>
                    <a:pt x="452" y="624"/>
                    <a:pt x="455" y="623"/>
                    <a:pt x="458" y="621"/>
                  </a:cubicBezTo>
                  <a:cubicBezTo>
                    <a:pt x="463" y="617"/>
                    <a:pt x="469" y="613"/>
                    <a:pt x="475" y="608"/>
                  </a:cubicBezTo>
                  <a:lnTo>
                    <a:pt x="475" y="608"/>
                  </a:lnTo>
                  <a:cubicBezTo>
                    <a:pt x="507" y="587"/>
                    <a:pt x="537" y="567"/>
                    <a:pt x="565" y="548"/>
                  </a:cubicBezTo>
                  <a:lnTo>
                    <a:pt x="565" y="548"/>
                  </a:lnTo>
                  <a:cubicBezTo>
                    <a:pt x="581" y="537"/>
                    <a:pt x="596" y="527"/>
                    <a:pt x="611" y="516"/>
                  </a:cubicBezTo>
                  <a:lnTo>
                    <a:pt x="611" y="516"/>
                  </a:lnTo>
                  <a:cubicBezTo>
                    <a:pt x="678" y="470"/>
                    <a:pt x="737" y="428"/>
                    <a:pt x="789" y="390"/>
                  </a:cubicBezTo>
                  <a:lnTo>
                    <a:pt x="789" y="390"/>
                  </a:lnTo>
                  <a:cubicBezTo>
                    <a:pt x="808" y="376"/>
                    <a:pt x="826" y="362"/>
                    <a:pt x="843" y="349"/>
                  </a:cubicBezTo>
                  <a:lnTo>
                    <a:pt x="843" y="349"/>
                  </a:lnTo>
                  <a:cubicBezTo>
                    <a:pt x="888" y="315"/>
                    <a:pt x="926" y="284"/>
                    <a:pt x="959" y="255"/>
                  </a:cubicBezTo>
                  <a:lnTo>
                    <a:pt x="959" y="255"/>
                  </a:lnTo>
                  <a:cubicBezTo>
                    <a:pt x="964" y="252"/>
                    <a:pt x="968" y="248"/>
                    <a:pt x="973" y="244"/>
                  </a:cubicBezTo>
                  <a:cubicBezTo>
                    <a:pt x="1112" y="126"/>
                    <a:pt x="1132" y="66"/>
                    <a:pt x="1112" y="26"/>
                  </a:cubicBezTo>
                  <a:lnTo>
                    <a:pt x="1112" y="26"/>
                  </a:lnTo>
                  <a:cubicBezTo>
                    <a:pt x="1112" y="26"/>
                    <a:pt x="1112" y="26"/>
                    <a:pt x="1112" y="26"/>
                  </a:cubicBezTo>
                  <a:cubicBezTo>
                    <a:pt x="1104" y="10"/>
                    <a:pt x="1089" y="0"/>
                    <a:pt x="1061" y="0"/>
                  </a:cubicBezTo>
                  <a:close/>
                  <a:moveTo>
                    <a:pt x="165" y="789"/>
                  </a:moveTo>
                  <a:cubicBezTo>
                    <a:pt x="173" y="803"/>
                    <a:pt x="191" y="832"/>
                    <a:pt x="192" y="832"/>
                  </a:cubicBezTo>
                  <a:cubicBezTo>
                    <a:pt x="192" y="832"/>
                    <a:pt x="186" y="821"/>
                    <a:pt x="165" y="789"/>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5"/>
            <p:cNvSpPr/>
            <p:nvPr/>
          </p:nvSpPr>
          <p:spPr>
            <a:xfrm>
              <a:off x="2347150" y="2204450"/>
              <a:ext cx="25325" cy="25150"/>
            </a:xfrm>
            <a:custGeom>
              <a:rect b="b" l="l" r="r" t="t"/>
              <a:pathLst>
                <a:path extrusionOk="0" h="1006" w="1013">
                  <a:moveTo>
                    <a:pt x="938" y="0"/>
                  </a:moveTo>
                  <a:cubicBezTo>
                    <a:pt x="876" y="0"/>
                    <a:pt x="750" y="81"/>
                    <a:pt x="489" y="325"/>
                  </a:cubicBezTo>
                  <a:lnTo>
                    <a:pt x="489" y="325"/>
                  </a:lnTo>
                  <a:cubicBezTo>
                    <a:pt x="479" y="333"/>
                    <a:pt x="468" y="342"/>
                    <a:pt x="458" y="351"/>
                  </a:cubicBezTo>
                  <a:cubicBezTo>
                    <a:pt x="448" y="361"/>
                    <a:pt x="438" y="371"/>
                    <a:pt x="428" y="382"/>
                  </a:cubicBezTo>
                  <a:lnTo>
                    <a:pt x="428" y="382"/>
                  </a:lnTo>
                  <a:cubicBezTo>
                    <a:pt x="316" y="489"/>
                    <a:pt x="182" y="622"/>
                    <a:pt x="21" y="787"/>
                  </a:cubicBezTo>
                  <a:cubicBezTo>
                    <a:pt x="21" y="787"/>
                    <a:pt x="21" y="787"/>
                    <a:pt x="22" y="787"/>
                  </a:cubicBezTo>
                  <a:lnTo>
                    <a:pt x="22" y="787"/>
                  </a:lnTo>
                  <a:cubicBezTo>
                    <a:pt x="37" y="803"/>
                    <a:pt x="43" y="809"/>
                    <a:pt x="42" y="809"/>
                  </a:cubicBezTo>
                  <a:cubicBezTo>
                    <a:pt x="40" y="809"/>
                    <a:pt x="3" y="776"/>
                    <a:pt x="2" y="776"/>
                  </a:cubicBezTo>
                  <a:lnTo>
                    <a:pt x="2" y="776"/>
                  </a:lnTo>
                  <a:cubicBezTo>
                    <a:pt x="0" y="776"/>
                    <a:pt x="44" y="819"/>
                    <a:pt x="240" y="1005"/>
                  </a:cubicBezTo>
                  <a:cubicBezTo>
                    <a:pt x="405" y="830"/>
                    <a:pt x="536" y="685"/>
                    <a:pt x="641" y="565"/>
                  </a:cubicBezTo>
                  <a:lnTo>
                    <a:pt x="641" y="565"/>
                  </a:lnTo>
                  <a:cubicBezTo>
                    <a:pt x="646" y="560"/>
                    <a:pt x="651" y="554"/>
                    <a:pt x="656" y="549"/>
                  </a:cubicBezTo>
                  <a:cubicBezTo>
                    <a:pt x="755" y="430"/>
                    <a:pt x="835" y="331"/>
                    <a:pt x="894" y="271"/>
                  </a:cubicBezTo>
                  <a:cubicBezTo>
                    <a:pt x="993" y="113"/>
                    <a:pt x="1013" y="53"/>
                    <a:pt x="973" y="14"/>
                  </a:cubicBezTo>
                  <a:lnTo>
                    <a:pt x="973" y="14"/>
                  </a:lnTo>
                  <a:cubicBezTo>
                    <a:pt x="973" y="14"/>
                    <a:pt x="973" y="14"/>
                    <a:pt x="973" y="14"/>
                  </a:cubicBezTo>
                  <a:cubicBezTo>
                    <a:pt x="965" y="5"/>
                    <a:pt x="953" y="0"/>
                    <a:pt x="9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5"/>
            <p:cNvSpPr/>
            <p:nvPr/>
          </p:nvSpPr>
          <p:spPr>
            <a:xfrm>
              <a:off x="2226575" y="2332825"/>
              <a:ext cx="30075" cy="35500"/>
            </a:xfrm>
            <a:custGeom>
              <a:rect b="b" l="l" r="r" t="t"/>
              <a:pathLst>
                <a:path extrusionOk="0" h="1420" w="1203">
                  <a:moveTo>
                    <a:pt x="1141" y="1"/>
                  </a:moveTo>
                  <a:cubicBezTo>
                    <a:pt x="1094" y="1"/>
                    <a:pt x="1016" y="56"/>
                    <a:pt x="878" y="193"/>
                  </a:cubicBezTo>
                  <a:cubicBezTo>
                    <a:pt x="863" y="213"/>
                    <a:pt x="845" y="233"/>
                    <a:pt x="827" y="254"/>
                  </a:cubicBezTo>
                  <a:lnTo>
                    <a:pt x="827" y="254"/>
                  </a:lnTo>
                  <a:cubicBezTo>
                    <a:pt x="791" y="293"/>
                    <a:pt x="751" y="336"/>
                    <a:pt x="708" y="385"/>
                  </a:cubicBezTo>
                  <a:lnTo>
                    <a:pt x="708" y="385"/>
                  </a:lnTo>
                  <a:cubicBezTo>
                    <a:pt x="657" y="441"/>
                    <a:pt x="601" y="502"/>
                    <a:pt x="541" y="570"/>
                  </a:cubicBezTo>
                  <a:cubicBezTo>
                    <a:pt x="531" y="587"/>
                    <a:pt x="521" y="603"/>
                    <a:pt x="510" y="618"/>
                  </a:cubicBezTo>
                  <a:lnTo>
                    <a:pt x="510" y="618"/>
                  </a:lnTo>
                  <a:cubicBezTo>
                    <a:pt x="466" y="672"/>
                    <a:pt x="419" y="729"/>
                    <a:pt x="369" y="791"/>
                  </a:cubicBezTo>
                  <a:lnTo>
                    <a:pt x="369" y="791"/>
                  </a:lnTo>
                  <a:cubicBezTo>
                    <a:pt x="348" y="815"/>
                    <a:pt x="326" y="840"/>
                    <a:pt x="303" y="868"/>
                  </a:cubicBezTo>
                  <a:cubicBezTo>
                    <a:pt x="263" y="907"/>
                    <a:pt x="224" y="967"/>
                    <a:pt x="164" y="1026"/>
                  </a:cubicBezTo>
                  <a:cubicBezTo>
                    <a:pt x="144" y="1066"/>
                    <a:pt x="125" y="1086"/>
                    <a:pt x="85" y="1125"/>
                  </a:cubicBezTo>
                  <a:lnTo>
                    <a:pt x="65" y="1165"/>
                  </a:lnTo>
                  <a:lnTo>
                    <a:pt x="45" y="1185"/>
                  </a:lnTo>
                  <a:lnTo>
                    <a:pt x="25" y="1205"/>
                  </a:lnTo>
                  <a:lnTo>
                    <a:pt x="25" y="1225"/>
                  </a:lnTo>
                  <a:cubicBezTo>
                    <a:pt x="25" y="1225"/>
                    <a:pt x="25" y="1225"/>
                    <a:pt x="25" y="1225"/>
                  </a:cubicBezTo>
                  <a:lnTo>
                    <a:pt x="25" y="1225"/>
                  </a:lnTo>
                  <a:cubicBezTo>
                    <a:pt x="31" y="1229"/>
                    <a:pt x="35" y="1232"/>
                    <a:pt x="38" y="1235"/>
                  </a:cubicBezTo>
                  <a:lnTo>
                    <a:pt x="38" y="1235"/>
                  </a:lnTo>
                  <a:cubicBezTo>
                    <a:pt x="11" y="1215"/>
                    <a:pt x="1" y="1208"/>
                    <a:pt x="1" y="1208"/>
                  </a:cubicBezTo>
                  <a:lnTo>
                    <a:pt x="1" y="1208"/>
                  </a:lnTo>
                  <a:cubicBezTo>
                    <a:pt x="0" y="1208"/>
                    <a:pt x="44" y="1241"/>
                    <a:pt x="45" y="1241"/>
                  </a:cubicBezTo>
                  <a:cubicBezTo>
                    <a:pt x="45" y="1241"/>
                    <a:pt x="43" y="1239"/>
                    <a:pt x="38" y="1235"/>
                  </a:cubicBezTo>
                  <a:lnTo>
                    <a:pt x="38" y="1235"/>
                  </a:lnTo>
                  <a:cubicBezTo>
                    <a:pt x="40" y="1236"/>
                    <a:pt x="42" y="1238"/>
                    <a:pt x="45" y="1240"/>
                  </a:cubicBezTo>
                  <a:lnTo>
                    <a:pt x="45" y="1240"/>
                  </a:lnTo>
                  <a:cubicBezTo>
                    <a:pt x="180" y="1346"/>
                    <a:pt x="240" y="1393"/>
                    <a:pt x="262" y="1411"/>
                  </a:cubicBezTo>
                  <a:lnTo>
                    <a:pt x="262" y="1411"/>
                  </a:lnTo>
                  <a:cubicBezTo>
                    <a:pt x="250" y="1401"/>
                    <a:pt x="234" y="1387"/>
                    <a:pt x="236" y="1387"/>
                  </a:cubicBezTo>
                  <a:cubicBezTo>
                    <a:pt x="238" y="1387"/>
                    <a:pt x="246" y="1391"/>
                    <a:pt x="263" y="1403"/>
                  </a:cubicBezTo>
                  <a:cubicBezTo>
                    <a:pt x="660" y="903"/>
                    <a:pt x="899" y="573"/>
                    <a:pt x="1035" y="361"/>
                  </a:cubicBezTo>
                  <a:lnTo>
                    <a:pt x="1035" y="361"/>
                  </a:lnTo>
                  <a:cubicBezTo>
                    <a:pt x="1042" y="351"/>
                    <a:pt x="1049" y="341"/>
                    <a:pt x="1057" y="332"/>
                  </a:cubicBezTo>
                  <a:cubicBezTo>
                    <a:pt x="1067" y="313"/>
                    <a:pt x="1077" y="295"/>
                    <a:pt x="1086" y="278"/>
                  </a:cubicBezTo>
                  <a:lnTo>
                    <a:pt x="1086" y="278"/>
                  </a:lnTo>
                  <a:cubicBezTo>
                    <a:pt x="1189" y="105"/>
                    <a:pt x="1203" y="33"/>
                    <a:pt x="1176" y="15"/>
                  </a:cubicBezTo>
                  <a:cubicBezTo>
                    <a:pt x="1166" y="6"/>
                    <a:pt x="1155" y="1"/>
                    <a:pt x="1141" y="1"/>
                  </a:cubicBezTo>
                  <a:close/>
                  <a:moveTo>
                    <a:pt x="262" y="1411"/>
                  </a:moveTo>
                  <a:lnTo>
                    <a:pt x="262" y="1411"/>
                  </a:lnTo>
                  <a:cubicBezTo>
                    <a:pt x="268" y="1416"/>
                    <a:pt x="273" y="1420"/>
                    <a:pt x="273" y="1420"/>
                  </a:cubicBezTo>
                  <a:cubicBezTo>
                    <a:pt x="273" y="1420"/>
                    <a:pt x="270" y="1417"/>
                    <a:pt x="262" y="14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5"/>
            <p:cNvSpPr/>
            <p:nvPr/>
          </p:nvSpPr>
          <p:spPr>
            <a:xfrm>
              <a:off x="4352050" y="1769925"/>
              <a:ext cx="41325" cy="17875"/>
            </a:xfrm>
            <a:custGeom>
              <a:rect b="b" l="l" r="r" t="t"/>
              <a:pathLst>
                <a:path extrusionOk="0" h="715" w="1653">
                  <a:moveTo>
                    <a:pt x="127" y="1"/>
                  </a:moveTo>
                  <a:cubicBezTo>
                    <a:pt x="41" y="1"/>
                    <a:pt x="4" y="18"/>
                    <a:pt x="4" y="42"/>
                  </a:cubicBezTo>
                  <a:cubicBezTo>
                    <a:pt x="3" y="43"/>
                    <a:pt x="3" y="43"/>
                    <a:pt x="3" y="44"/>
                  </a:cubicBezTo>
                  <a:lnTo>
                    <a:pt x="3" y="44"/>
                  </a:lnTo>
                  <a:cubicBezTo>
                    <a:pt x="1" y="48"/>
                    <a:pt x="0" y="52"/>
                    <a:pt x="0" y="57"/>
                  </a:cubicBezTo>
                  <a:lnTo>
                    <a:pt x="0" y="57"/>
                  </a:lnTo>
                  <a:cubicBezTo>
                    <a:pt x="0" y="96"/>
                    <a:pt x="71" y="153"/>
                    <a:pt x="281" y="241"/>
                  </a:cubicBezTo>
                  <a:cubicBezTo>
                    <a:pt x="400" y="280"/>
                    <a:pt x="539" y="340"/>
                    <a:pt x="757" y="419"/>
                  </a:cubicBezTo>
                  <a:cubicBezTo>
                    <a:pt x="826" y="447"/>
                    <a:pt x="904" y="474"/>
                    <a:pt x="992" y="502"/>
                  </a:cubicBezTo>
                  <a:lnTo>
                    <a:pt x="992" y="502"/>
                  </a:lnTo>
                  <a:cubicBezTo>
                    <a:pt x="1075" y="532"/>
                    <a:pt x="1165" y="564"/>
                    <a:pt x="1262" y="598"/>
                  </a:cubicBezTo>
                  <a:lnTo>
                    <a:pt x="1262" y="598"/>
                  </a:lnTo>
                  <a:cubicBezTo>
                    <a:pt x="1280" y="606"/>
                    <a:pt x="1297" y="612"/>
                    <a:pt x="1312" y="617"/>
                  </a:cubicBezTo>
                  <a:cubicBezTo>
                    <a:pt x="1335" y="629"/>
                    <a:pt x="1358" y="634"/>
                    <a:pt x="1381" y="640"/>
                  </a:cubicBezTo>
                  <a:lnTo>
                    <a:pt x="1381" y="640"/>
                  </a:lnTo>
                  <a:cubicBezTo>
                    <a:pt x="1397" y="645"/>
                    <a:pt x="1413" y="650"/>
                    <a:pt x="1429" y="656"/>
                  </a:cubicBezTo>
                  <a:lnTo>
                    <a:pt x="1429" y="656"/>
                  </a:lnTo>
                  <a:cubicBezTo>
                    <a:pt x="1430" y="656"/>
                    <a:pt x="1431" y="657"/>
                    <a:pt x="1431" y="657"/>
                  </a:cubicBezTo>
                  <a:lnTo>
                    <a:pt x="1491" y="677"/>
                  </a:lnTo>
                  <a:lnTo>
                    <a:pt x="1491" y="677"/>
                  </a:lnTo>
                  <a:cubicBezTo>
                    <a:pt x="1504" y="681"/>
                    <a:pt x="1517" y="686"/>
                    <a:pt x="1531" y="690"/>
                  </a:cubicBezTo>
                  <a:lnTo>
                    <a:pt x="1531" y="690"/>
                  </a:lnTo>
                  <a:lnTo>
                    <a:pt x="1531" y="697"/>
                  </a:lnTo>
                  <a:lnTo>
                    <a:pt x="1546" y="697"/>
                  </a:lnTo>
                  <a:cubicBezTo>
                    <a:pt x="1542" y="706"/>
                    <a:pt x="1540" y="714"/>
                    <a:pt x="1540" y="714"/>
                  </a:cubicBezTo>
                  <a:cubicBezTo>
                    <a:pt x="1540" y="714"/>
                    <a:pt x="1542" y="709"/>
                    <a:pt x="1546" y="697"/>
                  </a:cubicBezTo>
                  <a:lnTo>
                    <a:pt x="1550" y="697"/>
                  </a:lnTo>
                  <a:cubicBezTo>
                    <a:pt x="1563" y="655"/>
                    <a:pt x="1575" y="618"/>
                    <a:pt x="1585" y="586"/>
                  </a:cubicBezTo>
                  <a:lnTo>
                    <a:pt x="1585" y="586"/>
                  </a:lnTo>
                  <a:cubicBezTo>
                    <a:pt x="1600" y="542"/>
                    <a:pt x="1620" y="484"/>
                    <a:pt x="1646" y="409"/>
                  </a:cubicBezTo>
                  <a:lnTo>
                    <a:pt x="1646" y="409"/>
                  </a:lnTo>
                  <a:cubicBezTo>
                    <a:pt x="1644" y="420"/>
                    <a:pt x="1641" y="430"/>
                    <a:pt x="1641" y="430"/>
                  </a:cubicBezTo>
                  <a:cubicBezTo>
                    <a:pt x="1641" y="430"/>
                    <a:pt x="1643" y="422"/>
                    <a:pt x="1650" y="399"/>
                  </a:cubicBezTo>
                  <a:lnTo>
                    <a:pt x="1650" y="399"/>
                  </a:lnTo>
                  <a:cubicBezTo>
                    <a:pt x="1650" y="399"/>
                    <a:pt x="1650" y="399"/>
                    <a:pt x="1650" y="399"/>
                  </a:cubicBezTo>
                  <a:cubicBezTo>
                    <a:pt x="1649" y="399"/>
                    <a:pt x="1649" y="399"/>
                    <a:pt x="1649" y="399"/>
                  </a:cubicBezTo>
                  <a:lnTo>
                    <a:pt x="1649" y="399"/>
                  </a:lnTo>
                  <a:cubicBezTo>
                    <a:pt x="1649" y="399"/>
                    <a:pt x="1649" y="399"/>
                    <a:pt x="1649" y="399"/>
                  </a:cubicBezTo>
                  <a:lnTo>
                    <a:pt x="1645" y="399"/>
                  </a:lnTo>
                  <a:cubicBezTo>
                    <a:pt x="1645" y="399"/>
                    <a:pt x="1645" y="398"/>
                    <a:pt x="1646" y="398"/>
                  </a:cubicBezTo>
                  <a:lnTo>
                    <a:pt x="1646" y="398"/>
                  </a:lnTo>
                  <a:cubicBezTo>
                    <a:pt x="1647" y="398"/>
                    <a:pt x="1648" y="399"/>
                    <a:pt x="1649" y="399"/>
                  </a:cubicBezTo>
                  <a:lnTo>
                    <a:pt x="1649" y="399"/>
                  </a:lnTo>
                  <a:cubicBezTo>
                    <a:pt x="1651" y="390"/>
                    <a:pt x="1653" y="382"/>
                    <a:pt x="1652" y="382"/>
                  </a:cubicBezTo>
                  <a:lnTo>
                    <a:pt x="1652" y="382"/>
                  </a:lnTo>
                  <a:cubicBezTo>
                    <a:pt x="1652" y="382"/>
                    <a:pt x="1650" y="386"/>
                    <a:pt x="1646" y="398"/>
                  </a:cubicBezTo>
                  <a:lnTo>
                    <a:pt x="1646" y="398"/>
                  </a:lnTo>
                  <a:cubicBezTo>
                    <a:pt x="1628" y="393"/>
                    <a:pt x="1610" y="387"/>
                    <a:pt x="1593" y="382"/>
                  </a:cubicBezTo>
                  <a:lnTo>
                    <a:pt x="1593" y="382"/>
                  </a:lnTo>
                  <a:lnTo>
                    <a:pt x="1590" y="379"/>
                  </a:lnTo>
                  <a:lnTo>
                    <a:pt x="1531" y="360"/>
                  </a:lnTo>
                  <a:cubicBezTo>
                    <a:pt x="1526" y="360"/>
                    <a:pt x="1521" y="359"/>
                    <a:pt x="1516" y="359"/>
                  </a:cubicBezTo>
                  <a:lnTo>
                    <a:pt x="1516" y="359"/>
                  </a:lnTo>
                  <a:cubicBezTo>
                    <a:pt x="940" y="185"/>
                    <a:pt x="580" y="78"/>
                    <a:pt x="341" y="22"/>
                  </a:cubicBezTo>
                  <a:cubicBezTo>
                    <a:pt x="250" y="7"/>
                    <a:pt x="179" y="1"/>
                    <a:pt x="1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5"/>
            <p:cNvSpPr/>
            <p:nvPr/>
          </p:nvSpPr>
          <p:spPr>
            <a:xfrm>
              <a:off x="2599525" y="2013400"/>
              <a:ext cx="5475" cy="6875"/>
            </a:xfrm>
            <a:custGeom>
              <a:rect b="b" l="l" r="r" t="t"/>
              <a:pathLst>
                <a:path extrusionOk="0" h="275" w="219">
                  <a:moveTo>
                    <a:pt x="40" y="1"/>
                  </a:moveTo>
                  <a:lnTo>
                    <a:pt x="40" y="1"/>
                  </a:lnTo>
                  <a:cubicBezTo>
                    <a:pt x="16" y="17"/>
                    <a:pt x="5" y="39"/>
                    <a:pt x="5" y="64"/>
                  </a:cubicBezTo>
                  <a:lnTo>
                    <a:pt x="5" y="64"/>
                  </a:lnTo>
                  <a:cubicBezTo>
                    <a:pt x="1" y="74"/>
                    <a:pt x="1" y="80"/>
                    <a:pt x="1" y="80"/>
                  </a:cubicBezTo>
                  <a:cubicBezTo>
                    <a:pt x="4" y="87"/>
                    <a:pt x="7" y="93"/>
                    <a:pt x="9" y="98"/>
                  </a:cubicBezTo>
                  <a:lnTo>
                    <a:pt x="9" y="98"/>
                  </a:lnTo>
                  <a:cubicBezTo>
                    <a:pt x="14" y="113"/>
                    <a:pt x="21" y="128"/>
                    <a:pt x="30" y="143"/>
                  </a:cubicBezTo>
                  <a:lnTo>
                    <a:pt x="30" y="143"/>
                  </a:lnTo>
                  <a:cubicBezTo>
                    <a:pt x="37" y="154"/>
                    <a:pt x="46" y="165"/>
                    <a:pt x="60" y="179"/>
                  </a:cubicBezTo>
                  <a:cubicBezTo>
                    <a:pt x="89" y="237"/>
                    <a:pt x="118" y="274"/>
                    <a:pt x="163" y="274"/>
                  </a:cubicBezTo>
                  <a:cubicBezTo>
                    <a:pt x="179" y="274"/>
                    <a:pt x="198" y="269"/>
                    <a:pt x="219" y="259"/>
                  </a:cubicBezTo>
                  <a:lnTo>
                    <a:pt x="4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5"/>
            <p:cNvSpPr/>
            <p:nvPr/>
          </p:nvSpPr>
          <p:spPr>
            <a:xfrm>
              <a:off x="3067950" y="1770775"/>
              <a:ext cx="47125" cy="19500"/>
            </a:xfrm>
            <a:custGeom>
              <a:rect b="b" l="l" r="r" t="t"/>
              <a:pathLst>
                <a:path extrusionOk="0" h="780" w="1885">
                  <a:moveTo>
                    <a:pt x="1783" y="1"/>
                  </a:moveTo>
                  <a:cubicBezTo>
                    <a:pt x="1783" y="1"/>
                    <a:pt x="1786" y="11"/>
                    <a:pt x="1794" y="43"/>
                  </a:cubicBezTo>
                  <a:lnTo>
                    <a:pt x="1794" y="43"/>
                  </a:lnTo>
                  <a:cubicBezTo>
                    <a:pt x="1793" y="39"/>
                    <a:pt x="1791" y="35"/>
                    <a:pt x="1789" y="28"/>
                  </a:cubicBezTo>
                  <a:lnTo>
                    <a:pt x="1789" y="28"/>
                  </a:lnTo>
                  <a:cubicBezTo>
                    <a:pt x="1789" y="28"/>
                    <a:pt x="1789" y="28"/>
                    <a:pt x="1789" y="28"/>
                  </a:cubicBezTo>
                  <a:lnTo>
                    <a:pt x="1750" y="28"/>
                  </a:lnTo>
                  <a:lnTo>
                    <a:pt x="1710" y="48"/>
                  </a:lnTo>
                  <a:lnTo>
                    <a:pt x="1650" y="68"/>
                  </a:lnTo>
                  <a:cubicBezTo>
                    <a:pt x="1649" y="69"/>
                    <a:pt x="1647" y="69"/>
                    <a:pt x="1646" y="70"/>
                  </a:cubicBezTo>
                  <a:lnTo>
                    <a:pt x="1646" y="70"/>
                  </a:lnTo>
                  <a:cubicBezTo>
                    <a:pt x="1624" y="77"/>
                    <a:pt x="1602" y="83"/>
                    <a:pt x="1581" y="89"/>
                  </a:cubicBezTo>
                  <a:lnTo>
                    <a:pt x="1581" y="89"/>
                  </a:lnTo>
                  <a:cubicBezTo>
                    <a:pt x="1561" y="94"/>
                    <a:pt x="1538" y="99"/>
                    <a:pt x="1512" y="107"/>
                  </a:cubicBezTo>
                  <a:cubicBezTo>
                    <a:pt x="1476" y="116"/>
                    <a:pt x="1441" y="129"/>
                    <a:pt x="1406" y="142"/>
                  </a:cubicBezTo>
                  <a:lnTo>
                    <a:pt x="1406" y="142"/>
                  </a:lnTo>
                  <a:cubicBezTo>
                    <a:pt x="509" y="417"/>
                    <a:pt x="144" y="590"/>
                    <a:pt x="37" y="680"/>
                  </a:cubicBezTo>
                  <a:lnTo>
                    <a:pt x="37" y="680"/>
                  </a:lnTo>
                  <a:cubicBezTo>
                    <a:pt x="15" y="698"/>
                    <a:pt x="3" y="713"/>
                    <a:pt x="2" y="727"/>
                  </a:cubicBezTo>
                  <a:lnTo>
                    <a:pt x="2" y="727"/>
                  </a:lnTo>
                  <a:cubicBezTo>
                    <a:pt x="1" y="733"/>
                    <a:pt x="2" y="738"/>
                    <a:pt x="4" y="742"/>
                  </a:cubicBezTo>
                  <a:cubicBezTo>
                    <a:pt x="4" y="742"/>
                    <a:pt x="4" y="742"/>
                    <a:pt x="4" y="742"/>
                  </a:cubicBezTo>
                  <a:lnTo>
                    <a:pt x="4" y="742"/>
                  </a:lnTo>
                  <a:cubicBezTo>
                    <a:pt x="4" y="750"/>
                    <a:pt x="8" y="757"/>
                    <a:pt x="16" y="763"/>
                  </a:cubicBezTo>
                  <a:lnTo>
                    <a:pt x="16" y="763"/>
                  </a:lnTo>
                  <a:cubicBezTo>
                    <a:pt x="29" y="774"/>
                    <a:pt x="53" y="780"/>
                    <a:pt x="91" y="780"/>
                  </a:cubicBezTo>
                  <a:cubicBezTo>
                    <a:pt x="96" y="780"/>
                    <a:pt x="101" y="780"/>
                    <a:pt x="106" y="780"/>
                  </a:cubicBezTo>
                  <a:lnTo>
                    <a:pt x="106" y="780"/>
                  </a:lnTo>
                  <a:cubicBezTo>
                    <a:pt x="106" y="780"/>
                    <a:pt x="107" y="780"/>
                    <a:pt x="107" y="780"/>
                  </a:cubicBezTo>
                  <a:cubicBezTo>
                    <a:pt x="167" y="780"/>
                    <a:pt x="256" y="769"/>
                    <a:pt x="381" y="742"/>
                  </a:cubicBezTo>
                  <a:cubicBezTo>
                    <a:pt x="540" y="702"/>
                    <a:pt x="718" y="663"/>
                    <a:pt x="956" y="583"/>
                  </a:cubicBezTo>
                  <a:cubicBezTo>
                    <a:pt x="1075" y="544"/>
                    <a:pt x="1214" y="504"/>
                    <a:pt x="1373" y="464"/>
                  </a:cubicBezTo>
                  <a:cubicBezTo>
                    <a:pt x="1438" y="448"/>
                    <a:pt x="1503" y="418"/>
                    <a:pt x="1568" y="397"/>
                  </a:cubicBezTo>
                  <a:lnTo>
                    <a:pt x="1568" y="397"/>
                  </a:lnTo>
                  <a:cubicBezTo>
                    <a:pt x="1577" y="395"/>
                    <a:pt x="1586" y="392"/>
                    <a:pt x="1595" y="389"/>
                  </a:cubicBezTo>
                  <a:lnTo>
                    <a:pt x="1595" y="389"/>
                  </a:lnTo>
                  <a:cubicBezTo>
                    <a:pt x="1600" y="388"/>
                    <a:pt x="1605" y="386"/>
                    <a:pt x="1611" y="385"/>
                  </a:cubicBezTo>
                  <a:cubicBezTo>
                    <a:pt x="1646" y="385"/>
                    <a:pt x="1680" y="370"/>
                    <a:pt x="1715" y="353"/>
                  </a:cubicBezTo>
                  <a:lnTo>
                    <a:pt x="1715" y="353"/>
                  </a:lnTo>
                  <a:cubicBezTo>
                    <a:pt x="1737" y="346"/>
                    <a:pt x="1758" y="339"/>
                    <a:pt x="1780" y="333"/>
                  </a:cubicBezTo>
                  <a:lnTo>
                    <a:pt x="1780" y="333"/>
                  </a:lnTo>
                  <a:lnTo>
                    <a:pt x="1809" y="326"/>
                  </a:lnTo>
                  <a:lnTo>
                    <a:pt x="1849" y="326"/>
                  </a:lnTo>
                  <a:lnTo>
                    <a:pt x="1849" y="312"/>
                  </a:lnTo>
                  <a:lnTo>
                    <a:pt x="1849" y="312"/>
                  </a:lnTo>
                  <a:cubicBezTo>
                    <a:pt x="1855" y="310"/>
                    <a:pt x="1862" y="308"/>
                    <a:pt x="1869" y="306"/>
                  </a:cubicBezTo>
                  <a:cubicBezTo>
                    <a:pt x="1867" y="299"/>
                    <a:pt x="1865" y="293"/>
                    <a:pt x="1863" y="287"/>
                  </a:cubicBezTo>
                  <a:lnTo>
                    <a:pt x="1863" y="287"/>
                  </a:lnTo>
                  <a:cubicBezTo>
                    <a:pt x="1868" y="299"/>
                    <a:pt x="1881" y="333"/>
                    <a:pt x="1883" y="333"/>
                  </a:cubicBezTo>
                  <a:cubicBezTo>
                    <a:pt x="1885" y="333"/>
                    <a:pt x="1869" y="277"/>
                    <a:pt x="1796" y="49"/>
                  </a:cubicBezTo>
                  <a:lnTo>
                    <a:pt x="1796" y="49"/>
                  </a:lnTo>
                  <a:cubicBezTo>
                    <a:pt x="1795" y="47"/>
                    <a:pt x="1795" y="45"/>
                    <a:pt x="1794" y="43"/>
                  </a:cubicBezTo>
                  <a:lnTo>
                    <a:pt x="1794" y="43"/>
                  </a:lnTo>
                  <a:cubicBezTo>
                    <a:pt x="1796" y="49"/>
                    <a:pt x="1798" y="52"/>
                    <a:pt x="1798" y="52"/>
                  </a:cubicBezTo>
                  <a:cubicBezTo>
                    <a:pt x="1799" y="52"/>
                    <a:pt x="1784" y="1"/>
                    <a:pt x="17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5"/>
            <p:cNvSpPr/>
            <p:nvPr/>
          </p:nvSpPr>
          <p:spPr>
            <a:xfrm>
              <a:off x="3578200" y="1679250"/>
              <a:ext cx="338650" cy="15050"/>
            </a:xfrm>
            <a:custGeom>
              <a:rect b="b" l="l" r="r" t="t"/>
              <a:pathLst>
                <a:path extrusionOk="0" h="602" w="13546">
                  <a:moveTo>
                    <a:pt x="6803" y="1"/>
                  </a:moveTo>
                  <a:cubicBezTo>
                    <a:pt x="6025" y="1"/>
                    <a:pt x="5332" y="15"/>
                    <a:pt x="4715" y="35"/>
                  </a:cubicBezTo>
                  <a:lnTo>
                    <a:pt x="4715" y="35"/>
                  </a:lnTo>
                  <a:cubicBezTo>
                    <a:pt x="3907" y="58"/>
                    <a:pt x="3227" y="91"/>
                    <a:pt x="2658" y="119"/>
                  </a:cubicBezTo>
                  <a:cubicBezTo>
                    <a:pt x="1647" y="179"/>
                    <a:pt x="992" y="238"/>
                    <a:pt x="576" y="298"/>
                  </a:cubicBezTo>
                  <a:cubicBezTo>
                    <a:pt x="160" y="338"/>
                    <a:pt x="1" y="357"/>
                    <a:pt x="21" y="397"/>
                  </a:cubicBezTo>
                  <a:cubicBezTo>
                    <a:pt x="21" y="407"/>
                    <a:pt x="60" y="412"/>
                    <a:pt x="150" y="412"/>
                  </a:cubicBezTo>
                  <a:cubicBezTo>
                    <a:pt x="239" y="412"/>
                    <a:pt x="378" y="407"/>
                    <a:pt x="576" y="397"/>
                  </a:cubicBezTo>
                  <a:cubicBezTo>
                    <a:pt x="992" y="397"/>
                    <a:pt x="1647" y="377"/>
                    <a:pt x="2658" y="338"/>
                  </a:cubicBezTo>
                  <a:cubicBezTo>
                    <a:pt x="3483" y="305"/>
                    <a:pt x="4533" y="273"/>
                    <a:pt x="5849" y="273"/>
                  </a:cubicBezTo>
                  <a:lnTo>
                    <a:pt x="5849" y="273"/>
                  </a:lnTo>
                  <a:cubicBezTo>
                    <a:pt x="6146" y="273"/>
                    <a:pt x="6457" y="275"/>
                    <a:pt x="6783" y="278"/>
                  </a:cubicBezTo>
                  <a:cubicBezTo>
                    <a:pt x="6783" y="278"/>
                    <a:pt x="6783" y="278"/>
                    <a:pt x="6783" y="278"/>
                  </a:cubicBezTo>
                  <a:lnTo>
                    <a:pt x="6783" y="278"/>
                  </a:lnTo>
                  <a:cubicBezTo>
                    <a:pt x="7676" y="298"/>
                    <a:pt x="8687" y="318"/>
                    <a:pt x="9798" y="357"/>
                  </a:cubicBezTo>
                  <a:cubicBezTo>
                    <a:pt x="10031" y="366"/>
                    <a:pt x="10272" y="374"/>
                    <a:pt x="10518" y="384"/>
                  </a:cubicBezTo>
                  <a:lnTo>
                    <a:pt x="10518" y="384"/>
                  </a:lnTo>
                  <a:cubicBezTo>
                    <a:pt x="11337" y="423"/>
                    <a:pt x="12217" y="476"/>
                    <a:pt x="13158" y="547"/>
                  </a:cubicBezTo>
                  <a:lnTo>
                    <a:pt x="13158" y="547"/>
                  </a:lnTo>
                  <a:cubicBezTo>
                    <a:pt x="13195" y="552"/>
                    <a:pt x="13231" y="556"/>
                    <a:pt x="13268" y="556"/>
                  </a:cubicBezTo>
                  <a:lnTo>
                    <a:pt x="13407" y="576"/>
                  </a:lnTo>
                  <a:lnTo>
                    <a:pt x="13522" y="576"/>
                  </a:lnTo>
                  <a:cubicBezTo>
                    <a:pt x="13521" y="589"/>
                    <a:pt x="13521" y="601"/>
                    <a:pt x="13521" y="601"/>
                  </a:cubicBezTo>
                  <a:cubicBezTo>
                    <a:pt x="13522" y="601"/>
                    <a:pt x="13522" y="594"/>
                    <a:pt x="13524" y="576"/>
                  </a:cubicBezTo>
                  <a:lnTo>
                    <a:pt x="13526" y="576"/>
                  </a:lnTo>
                  <a:cubicBezTo>
                    <a:pt x="13530" y="518"/>
                    <a:pt x="13533" y="471"/>
                    <a:pt x="13535" y="431"/>
                  </a:cubicBezTo>
                  <a:lnTo>
                    <a:pt x="13535" y="431"/>
                  </a:lnTo>
                  <a:cubicBezTo>
                    <a:pt x="13538" y="390"/>
                    <a:pt x="13542" y="340"/>
                    <a:pt x="13546" y="278"/>
                  </a:cubicBezTo>
                  <a:cubicBezTo>
                    <a:pt x="13545" y="278"/>
                    <a:pt x="13544" y="278"/>
                    <a:pt x="13544" y="278"/>
                  </a:cubicBezTo>
                  <a:lnTo>
                    <a:pt x="13544" y="278"/>
                  </a:lnTo>
                  <a:cubicBezTo>
                    <a:pt x="13544" y="259"/>
                    <a:pt x="13544" y="252"/>
                    <a:pt x="13544" y="252"/>
                  </a:cubicBezTo>
                  <a:lnTo>
                    <a:pt x="13544" y="252"/>
                  </a:lnTo>
                  <a:cubicBezTo>
                    <a:pt x="13543" y="252"/>
                    <a:pt x="13542" y="265"/>
                    <a:pt x="13541" y="278"/>
                  </a:cubicBezTo>
                  <a:lnTo>
                    <a:pt x="13541" y="278"/>
                  </a:lnTo>
                  <a:cubicBezTo>
                    <a:pt x="13459" y="272"/>
                    <a:pt x="13377" y="265"/>
                    <a:pt x="13296" y="260"/>
                  </a:cubicBezTo>
                  <a:lnTo>
                    <a:pt x="13296" y="260"/>
                  </a:lnTo>
                  <a:lnTo>
                    <a:pt x="13288" y="258"/>
                  </a:lnTo>
                  <a:cubicBezTo>
                    <a:pt x="13285" y="258"/>
                    <a:pt x="13282" y="258"/>
                    <a:pt x="13280" y="258"/>
                  </a:cubicBezTo>
                  <a:lnTo>
                    <a:pt x="13280" y="258"/>
                  </a:lnTo>
                  <a:cubicBezTo>
                    <a:pt x="13210" y="253"/>
                    <a:pt x="13140" y="248"/>
                    <a:pt x="13070" y="243"/>
                  </a:cubicBezTo>
                  <a:lnTo>
                    <a:pt x="13070" y="243"/>
                  </a:lnTo>
                  <a:cubicBezTo>
                    <a:pt x="13063" y="242"/>
                    <a:pt x="13057" y="240"/>
                    <a:pt x="13050" y="238"/>
                  </a:cubicBezTo>
                  <a:cubicBezTo>
                    <a:pt x="13032" y="238"/>
                    <a:pt x="13014" y="238"/>
                    <a:pt x="12996" y="238"/>
                  </a:cubicBezTo>
                  <a:lnTo>
                    <a:pt x="12996" y="238"/>
                  </a:lnTo>
                  <a:cubicBezTo>
                    <a:pt x="12904" y="231"/>
                    <a:pt x="12813" y="225"/>
                    <a:pt x="12723" y="219"/>
                  </a:cubicBezTo>
                  <a:lnTo>
                    <a:pt x="12723" y="219"/>
                  </a:lnTo>
                  <a:cubicBezTo>
                    <a:pt x="12666" y="213"/>
                    <a:pt x="12610" y="206"/>
                    <a:pt x="12554" y="199"/>
                  </a:cubicBezTo>
                  <a:cubicBezTo>
                    <a:pt x="12217" y="179"/>
                    <a:pt x="11900" y="159"/>
                    <a:pt x="11582" y="139"/>
                  </a:cubicBezTo>
                  <a:cubicBezTo>
                    <a:pt x="10968" y="119"/>
                    <a:pt x="10373" y="80"/>
                    <a:pt x="9817" y="60"/>
                  </a:cubicBezTo>
                  <a:cubicBezTo>
                    <a:pt x="8687" y="20"/>
                    <a:pt x="7695" y="1"/>
                    <a:pt x="68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5"/>
            <p:cNvSpPr/>
            <p:nvPr/>
          </p:nvSpPr>
          <p:spPr>
            <a:xfrm>
              <a:off x="2696700" y="1828300"/>
              <a:ext cx="255850" cy="128725"/>
            </a:xfrm>
            <a:custGeom>
              <a:rect b="b" l="l" r="r" t="t"/>
              <a:pathLst>
                <a:path extrusionOk="0" h="5149" w="10234">
                  <a:moveTo>
                    <a:pt x="10096" y="0"/>
                  </a:moveTo>
                  <a:cubicBezTo>
                    <a:pt x="10095" y="0"/>
                    <a:pt x="10098" y="7"/>
                    <a:pt x="10106" y="28"/>
                  </a:cubicBezTo>
                  <a:lnTo>
                    <a:pt x="10109" y="28"/>
                  </a:lnTo>
                  <a:cubicBezTo>
                    <a:pt x="10103" y="14"/>
                    <a:pt x="10096" y="0"/>
                    <a:pt x="10096" y="0"/>
                  </a:cubicBezTo>
                  <a:close/>
                  <a:moveTo>
                    <a:pt x="10095" y="28"/>
                  </a:moveTo>
                  <a:lnTo>
                    <a:pt x="10095" y="35"/>
                  </a:lnTo>
                  <a:lnTo>
                    <a:pt x="10095" y="35"/>
                  </a:lnTo>
                  <a:cubicBezTo>
                    <a:pt x="10084" y="39"/>
                    <a:pt x="10074" y="43"/>
                    <a:pt x="10064" y="47"/>
                  </a:cubicBezTo>
                  <a:lnTo>
                    <a:pt x="10055" y="47"/>
                  </a:lnTo>
                  <a:lnTo>
                    <a:pt x="10025" y="63"/>
                  </a:lnTo>
                  <a:lnTo>
                    <a:pt x="10025" y="63"/>
                  </a:lnTo>
                  <a:cubicBezTo>
                    <a:pt x="7925" y="883"/>
                    <a:pt x="6249" y="1663"/>
                    <a:pt x="4939" y="2328"/>
                  </a:cubicBezTo>
                  <a:cubicBezTo>
                    <a:pt x="3610" y="2982"/>
                    <a:pt x="2618" y="3538"/>
                    <a:pt x="1885" y="3954"/>
                  </a:cubicBezTo>
                  <a:cubicBezTo>
                    <a:pt x="1151" y="4371"/>
                    <a:pt x="675" y="4668"/>
                    <a:pt x="397" y="4866"/>
                  </a:cubicBezTo>
                  <a:cubicBezTo>
                    <a:pt x="100" y="5045"/>
                    <a:pt x="1" y="5144"/>
                    <a:pt x="21" y="5144"/>
                  </a:cubicBezTo>
                  <a:cubicBezTo>
                    <a:pt x="22" y="5147"/>
                    <a:pt x="25" y="5148"/>
                    <a:pt x="31" y="5148"/>
                  </a:cubicBezTo>
                  <a:cubicBezTo>
                    <a:pt x="108" y="5148"/>
                    <a:pt x="599" y="4891"/>
                    <a:pt x="1984" y="4152"/>
                  </a:cubicBezTo>
                  <a:cubicBezTo>
                    <a:pt x="2737" y="3756"/>
                    <a:pt x="3729" y="3220"/>
                    <a:pt x="5078" y="2586"/>
                  </a:cubicBezTo>
                  <a:cubicBezTo>
                    <a:pt x="5732" y="2249"/>
                    <a:pt x="6486" y="1892"/>
                    <a:pt x="7338" y="1515"/>
                  </a:cubicBezTo>
                  <a:cubicBezTo>
                    <a:pt x="7775" y="1336"/>
                    <a:pt x="8231" y="1138"/>
                    <a:pt x="8707" y="920"/>
                  </a:cubicBezTo>
                  <a:cubicBezTo>
                    <a:pt x="8945" y="821"/>
                    <a:pt x="9183" y="722"/>
                    <a:pt x="9440" y="622"/>
                  </a:cubicBezTo>
                  <a:cubicBezTo>
                    <a:pt x="9498" y="594"/>
                    <a:pt x="9561" y="565"/>
                    <a:pt x="9624" y="538"/>
                  </a:cubicBezTo>
                  <a:lnTo>
                    <a:pt x="9624" y="538"/>
                  </a:lnTo>
                  <a:cubicBezTo>
                    <a:pt x="9666" y="521"/>
                    <a:pt x="9708" y="504"/>
                    <a:pt x="9751" y="487"/>
                  </a:cubicBezTo>
                  <a:lnTo>
                    <a:pt x="9751" y="487"/>
                  </a:lnTo>
                  <a:cubicBezTo>
                    <a:pt x="9773" y="479"/>
                    <a:pt x="9796" y="471"/>
                    <a:pt x="9817" y="464"/>
                  </a:cubicBezTo>
                  <a:lnTo>
                    <a:pt x="10016" y="385"/>
                  </a:lnTo>
                  <a:lnTo>
                    <a:pt x="10115" y="345"/>
                  </a:lnTo>
                  <a:lnTo>
                    <a:pt x="10174" y="325"/>
                  </a:lnTo>
                  <a:lnTo>
                    <a:pt x="10181" y="318"/>
                  </a:lnTo>
                  <a:lnTo>
                    <a:pt x="10181" y="318"/>
                  </a:lnTo>
                  <a:cubicBezTo>
                    <a:pt x="10192" y="314"/>
                    <a:pt x="10203" y="309"/>
                    <a:pt x="10214" y="305"/>
                  </a:cubicBezTo>
                  <a:cubicBezTo>
                    <a:pt x="10208" y="288"/>
                    <a:pt x="10206" y="281"/>
                    <a:pt x="10207" y="281"/>
                  </a:cubicBezTo>
                  <a:lnTo>
                    <a:pt x="10207" y="281"/>
                  </a:lnTo>
                  <a:cubicBezTo>
                    <a:pt x="10210" y="281"/>
                    <a:pt x="10232" y="333"/>
                    <a:pt x="10233" y="333"/>
                  </a:cubicBezTo>
                  <a:cubicBezTo>
                    <a:pt x="10234" y="333"/>
                    <a:pt x="10211" y="273"/>
                    <a:pt x="10115" y="28"/>
                  </a:cubicBezTo>
                  <a:lnTo>
                    <a:pt x="10109" y="28"/>
                  </a:lnTo>
                  <a:cubicBezTo>
                    <a:pt x="10109" y="28"/>
                    <a:pt x="10109" y="29"/>
                    <a:pt x="10110" y="29"/>
                  </a:cubicBezTo>
                  <a:lnTo>
                    <a:pt x="10110" y="29"/>
                  </a:lnTo>
                  <a:cubicBezTo>
                    <a:pt x="10109" y="30"/>
                    <a:pt x="10108" y="30"/>
                    <a:pt x="10107" y="31"/>
                  </a:cubicBezTo>
                  <a:lnTo>
                    <a:pt x="10107" y="31"/>
                  </a:lnTo>
                  <a:cubicBezTo>
                    <a:pt x="10106" y="30"/>
                    <a:pt x="10106" y="29"/>
                    <a:pt x="10106"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5"/>
            <p:cNvSpPr/>
            <p:nvPr/>
          </p:nvSpPr>
          <p:spPr>
            <a:xfrm>
              <a:off x="2145775" y="2447100"/>
              <a:ext cx="28250" cy="38775"/>
            </a:xfrm>
            <a:custGeom>
              <a:rect b="b" l="l" r="r" t="t"/>
              <a:pathLst>
                <a:path extrusionOk="0" h="1551" w="1130">
                  <a:moveTo>
                    <a:pt x="1057" y="1"/>
                  </a:moveTo>
                  <a:cubicBezTo>
                    <a:pt x="1016" y="1"/>
                    <a:pt x="953" y="54"/>
                    <a:pt x="818" y="223"/>
                  </a:cubicBezTo>
                  <a:cubicBezTo>
                    <a:pt x="814" y="230"/>
                    <a:pt x="810" y="236"/>
                    <a:pt x="805" y="242"/>
                  </a:cubicBezTo>
                  <a:lnTo>
                    <a:pt x="805" y="242"/>
                  </a:lnTo>
                  <a:cubicBezTo>
                    <a:pt x="694" y="382"/>
                    <a:pt x="541" y="593"/>
                    <a:pt x="334" y="902"/>
                  </a:cubicBezTo>
                  <a:lnTo>
                    <a:pt x="334" y="902"/>
                  </a:lnTo>
                  <a:cubicBezTo>
                    <a:pt x="317" y="926"/>
                    <a:pt x="300" y="951"/>
                    <a:pt x="283" y="977"/>
                  </a:cubicBezTo>
                  <a:cubicBezTo>
                    <a:pt x="262" y="1008"/>
                    <a:pt x="241" y="1039"/>
                    <a:pt x="220" y="1074"/>
                  </a:cubicBezTo>
                  <a:lnTo>
                    <a:pt x="220" y="1074"/>
                  </a:lnTo>
                  <a:cubicBezTo>
                    <a:pt x="159" y="1166"/>
                    <a:pt x="94" y="1266"/>
                    <a:pt x="25" y="1373"/>
                  </a:cubicBezTo>
                  <a:cubicBezTo>
                    <a:pt x="25" y="1373"/>
                    <a:pt x="25" y="1373"/>
                    <a:pt x="25" y="1373"/>
                  </a:cubicBezTo>
                  <a:lnTo>
                    <a:pt x="25" y="1373"/>
                  </a:lnTo>
                  <a:cubicBezTo>
                    <a:pt x="46" y="1387"/>
                    <a:pt x="51" y="1392"/>
                    <a:pt x="49" y="1392"/>
                  </a:cubicBezTo>
                  <a:cubicBezTo>
                    <a:pt x="45" y="1392"/>
                    <a:pt x="3" y="1370"/>
                    <a:pt x="2" y="1370"/>
                  </a:cubicBezTo>
                  <a:lnTo>
                    <a:pt x="2" y="1370"/>
                  </a:lnTo>
                  <a:cubicBezTo>
                    <a:pt x="1" y="1370"/>
                    <a:pt x="48" y="1397"/>
                    <a:pt x="245" y="1510"/>
                  </a:cubicBezTo>
                  <a:lnTo>
                    <a:pt x="245" y="1510"/>
                  </a:lnTo>
                  <a:cubicBezTo>
                    <a:pt x="254" y="1516"/>
                    <a:pt x="261" y="1521"/>
                    <a:pt x="268" y="1525"/>
                  </a:cubicBezTo>
                  <a:lnTo>
                    <a:pt x="268" y="1525"/>
                  </a:lnTo>
                  <a:cubicBezTo>
                    <a:pt x="262" y="1522"/>
                    <a:pt x="259" y="1521"/>
                    <a:pt x="258" y="1521"/>
                  </a:cubicBezTo>
                  <a:cubicBezTo>
                    <a:pt x="253" y="1521"/>
                    <a:pt x="303" y="1551"/>
                    <a:pt x="305" y="1551"/>
                  </a:cubicBezTo>
                  <a:cubicBezTo>
                    <a:pt x="307" y="1551"/>
                    <a:pt x="298" y="1544"/>
                    <a:pt x="268" y="1525"/>
                  </a:cubicBezTo>
                  <a:lnTo>
                    <a:pt x="268" y="1525"/>
                  </a:lnTo>
                  <a:cubicBezTo>
                    <a:pt x="271" y="1527"/>
                    <a:pt x="276" y="1529"/>
                    <a:pt x="283" y="1532"/>
                  </a:cubicBezTo>
                  <a:lnTo>
                    <a:pt x="303" y="1512"/>
                  </a:lnTo>
                  <a:lnTo>
                    <a:pt x="322" y="1473"/>
                  </a:lnTo>
                  <a:lnTo>
                    <a:pt x="327" y="1463"/>
                  </a:lnTo>
                  <a:lnTo>
                    <a:pt x="327" y="1463"/>
                  </a:lnTo>
                  <a:cubicBezTo>
                    <a:pt x="347" y="1432"/>
                    <a:pt x="366" y="1402"/>
                    <a:pt x="385" y="1372"/>
                  </a:cubicBezTo>
                  <a:lnTo>
                    <a:pt x="385" y="1372"/>
                  </a:lnTo>
                  <a:cubicBezTo>
                    <a:pt x="399" y="1356"/>
                    <a:pt x="412" y="1343"/>
                    <a:pt x="422" y="1334"/>
                  </a:cubicBezTo>
                  <a:cubicBezTo>
                    <a:pt x="461" y="1255"/>
                    <a:pt x="501" y="1195"/>
                    <a:pt x="541" y="1136"/>
                  </a:cubicBezTo>
                  <a:cubicBezTo>
                    <a:pt x="552" y="1113"/>
                    <a:pt x="564" y="1090"/>
                    <a:pt x="576" y="1068"/>
                  </a:cubicBezTo>
                  <a:lnTo>
                    <a:pt x="576" y="1068"/>
                  </a:lnTo>
                  <a:cubicBezTo>
                    <a:pt x="608" y="1017"/>
                    <a:pt x="638" y="968"/>
                    <a:pt x="666" y="921"/>
                  </a:cubicBezTo>
                  <a:lnTo>
                    <a:pt x="666" y="921"/>
                  </a:lnTo>
                  <a:cubicBezTo>
                    <a:pt x="692" y="883"/>
                    <a:pt x="717" y="848"/>
                    <a:pt x="739" y="818"/>
                  </a:cubicBezTo>
                  <a:cubicBezTo>
                    <a:pt x="769" y="758"/>
                    <a:pt x="799" y="702"/>
                    <a:pt x="827" y="649"/>
                  </a:cubicBezTo>
                  <a:lnTo>
                    <a:pt x="827" y="649"/>
                  </a:lnTo>
                  <a:cubicBezTo>
                    <a:pt x="1092" y="187"/>
                    <a:pt x="1130" y="32"/>
                    <a:pt x="1076" y="5"/>
                  </a:cubicBezTo>
                  <a:cubicBezTo>
                    <a:pt x="1073" y="3"/>
                    <a:pt x="1069" y="2"/>
                    <a:pt x="1064" y="1"/>
                  </a:cubicBezTo>
                  <a:lnTo>
                    <a:pt x="1064" y="1"/>
                  </a:lnTo>
                  <a:cubicBezTo>
                    <a:pt x="1062" y="1"/>
                    <a:pt x="1059" y="1"/>
                    <a:pt x="105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5"/>
            <p:cNvSpPr/>
            <p:nvPr/>
          </p:nvSpPr>
          <p:spPr>
            <a:xfrm>
              <a:off x="2497375" y="2068225"/>
              <a:ext cx="31725" cy="25850"/>
            </a:xfrm>
            <a:custGeom>
              <a:rect b="b" l="l" r="r" t="t"/>
              <a:pathLst>
                <a:path extrusionOk="0" h="1034" w="1269">
                  <a:moveTo>
                    <a:pt x="1249" y="249"/>
                  </a:moveTo>
                  <a:lnTo>
                    <a:pt x="1247" y="251"/>
                  </a:lnTo>
                  <a:lnTo>
                    <a:pt x="1247" y="251"/>
                  </a:lnTo>
                  <a:cubicBezTo>
                    <a:pt x="1261" y="269"/>
                    <a:pt x="1267" y="275"/>
                    <a:pt x="1268" y="275"/>
                  </a:cubicBezTo>
                  <a:cubicBezTo>
                    <a:pt x="1268" y="275"/>
                    <a:pt x="1258" y="261"/>
                    <a:pt x="1249" y="249"/>
                  </a:cubicBezTo>
                  <a:close/>
                  <a:moveTo>
                    <a:pt x="1056" y="1"/>
                  </a:moveTo>
                  <a:cubicBezTo>
                    <a:pt x="1054" y="1"/>
                    <a:pt x="1090" y="48"/>
                    <a:pt x="1089" y="48"/>
                  </a:cubicBezTo>
                  <a:cubicBezTo>
                    <a:pt x="1088" y="48"/>
                    <a:pt x="1084" y="43"/>
                    <a:pt x="1072" y="29"/>
                  </a:cubicBezTo>
                  <a:lnTo>
                    <a:pt x="1072" y="29"/>
                  </a:lnTo>
                  <a:cubicBezTo>
                    <a:pt x="1072" y="29"/>
                    <a:pt x="1072" y="29"/>
                    <a:pt x="1072" y="29"/>
                  </a:cubicBezTo>
                  <a:lnTo>
                    <a:pt x="1053" y="29"/>
                  </a:lnTo>
                  <a:lnTo>
                    <a:pt x="1033" y="49"/>
                  </a:lnTo>
                  <a:lnTo>
                    <a:pt x="993" y="88"/>
                  </a:lnTo>
                  <a:cubicBezTo>
                    <a:pt x="953" y="108"/>
                    <a:pt x="934" y="128"/>
                    <a:pt x="914" y="148"/>
                  </a:cubicBezTo>
                  <a:cubicBezTo>
                    <a:pt x="854" y="188"/>
                    <a:pt x="795" y="227"/>
                    <a:pt x="755" y="267"/>
                  </a:cubicBezTo>
                  <a:cubicBezTo>
                    <a:pt x="656" y="346"/>
                    <a:pt x="577" y="406"/>
                    <a:pt x="497" y="465"/>
                  </a:cubicBezTo>
                  <a:cubicBezTo>
                    <a:pt x="358" y="584"/>
                    <a:pt x="259" y="683"/>
                    <a:pt x="180" y="763"/>
                  </a:cubicBezTo>
                  <a:cubicBezTo>
                    <a:pt x="132" y="810"/>
                    <a:pt x="97" y="849"/>
                    <a:pt x="72" y="881"/>
                  </a:cubicBezTo>
                  <a:lnTo>
                    <a:pt x="72" y="881"/>
                  </a:lnTo>
                  <a:cubicBezTo>
                    <a:pt x="9" y="958"/>
                    <a:pt x="0" y="999"/>
                    <a:pt x="21" y="1020"/>
                  </a:cubicBezTo>
                  <a:cubicBezTo>
                    <a:pt x="27" y="1029"/>
                    <a:pt x="37" y="1034"/>
                    <a:pt x="53" y="1034"/>
                  </a:cubicBezTo>
                  <a:cubicBezTo>
                    <a:pt x="75" y="1034"/>
                    <a:pt x="109" y="1024"/>
                    <a:pt x="157" y="1002"/>
                  </a:cubicBezTo>
                  <a:lnTo>
                    <a:pt x="157" y="1002"/>
                  </a:lnTo>
                  <a:cubicBezTo>
                    <a:pt x="171" y="996"/>
                    <a:pt x="187" y="988"/>
                    <a:pt x="204" y="979"/>
                  </a:cubicBezTo>
                  <a:lnTo>
                    <a:pt x="204" y="979"/>
                  </a:lnTo>
                  <a:cubicBezTo>
                    <a:pt x="282" y="938"/>
                    <a:pt x="389" y="872"/>
                    <a:pt x="534" y="773"/>
                  </a:cubicBezTo>
                  <a:lnTo>
                    <a:pt x="534" y="773"/>
                  </a:lnTo>
                  <a:cubicBezTo>
                    <a:pt x="578" y="745"/>
                    <a:pt x="625" y="715"/>
                    <a:pt x="676" y="683"/>
                  </a:cubicBezTo>
                  <a:cubicBezTo>
                    <a:pt x="755" y="624"/>
                    <a:pt x="834" y="564"/>
                    <a:pt x="934" y="505"/>
                  </a:cubicBezTo>
                  <a:cubicBezTo>
                    <a:pt x="973" y="465"/>
                    <a:pt x="1033" y="426"/>
                    <a:pt x="1092" y="386"/>
                  </a:cubicBezTo>
                  <a:cubicBezTo>
                    <a:pt x="1112" y="366"/>
                    <a:pt x="1132" y="346"/>
                    <a:pt x="1172" y="326"/>
                  </a:cubicBezTo>
                  <a:lnTo>
                    <a:pt x="1211" y="287"/>
                  </a:lnTo>
                  <a:lnTo>
                    <a:pt x="1231" y="267"/>
                  </a:lnTo>
                  <a:lnTo>
                    <a:pt x="1247" y="251"/>
                  </a:lnTo>
                  <a:lnTo>
                    <a:pt x="1247" y="251"/>
                  </a:lnTo>
                  <a:cubicBezTo>
                    <a:pt x="1247" y="251"/>
                    <a:pt x="1247" y="250"/>
                    <a:pt x="1247" y="250"/>
                  </a:cubicBezTo>
                  <a:lnTo>
                    <a:pt x="1247" y="250"/>
                  </a:lnTo>
                  <a:cubicBezTo>
                    <a:pt x="1248" y="250"/>
                    <a:pt x="1248" y="249"/>
                    <a:pt x="1249" y="248"/>
                  </a:cubicBezTo>
                  <a:lnTo>
                    <a:pt x="1249" y="248"/>
                  </a:lnTo>
                  <a:cubicBezTo>
                    <a:pt x="1249" y="248"/>
                    <a:pt x="1249" y="249"/>
                    <a:pt x="1249" y="249"/>
                  </a:cubicBezTo>
                  <a:lnTo>
                    <a:pt x="1249" y="249"/>
                  </a:lnTo>
                  <a:lnTo>
                    <a:pt x="1251" y="247"/>
                  </a:lnTo>
                  <a:lnTo>
                    <a:pt x="1251" y="247"/>
                  </a:lnTo>
                  <a:cubicBezTo>
                    <a:pt x="1251" y="247"/>
                    <a:pt x="1251" y="247"/>
                    <a:pt x="1251" y="247"/>
                  </a:cubicBezTo>
                  <a:cubicBezTo>
                    <a:pt x="1097" y="50"/>
                    <a:pt x="1057" y="1"/>
                    <a:pt x="10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5"/>
            <p:cNvSpPr/>
            <p:nvPr/>
          </p:nvSpPr>
          <p:spPr>
            <a:xfrm>
              <a:off x="2401225" y="2152225"/>
              <a:ext cx="26375" cy="24650"/>
            </a:xfrm>
            <a:custGeom>
              <a:rect b="b" l="l" r="r" t="t"/>
              <a:pathLst>
                <a:path extrusionOk="0" h="986" w="1055">
                  <a:moveTo>
                    <a:pt x="818" y="1"/>
                  </a:moveTo>
                  <a:lnTo>
                    <a:pt x="818" y="1"/>
                  </a:lnTo>
                  <a:cubicBezTo>
                    <a:pt x="818" y="1"/>
                    <a:pt x="825" y="9"/>
                    <a:pt x="846" y="33"/>
                  </a:cubicBezTo>
                  <a:lnTo>
                    <a:pt x="846" y="33"/>
                  </a:lnTo>
                  <a:cubicBezTo>
                    <a:pt x="843" y="30"/>
                    <a:pt x="838" y="26"/>
                    <a:pt x="833" y="20"/>
                  </a:cubicBezTo>
                  <a:lnTo>
                    <a:pt x="833" y="20"/>
                  </a:lnTo>
                  <a:cubicBezTo>
                    <a:pt x="833" y="20"/>
                    <a:pt x="833" y="20"/>
                    <a:pt x="833" y="20"/>
                  </a:cubicBezTo>
                  <a:cubicBezTo>
                    <a:pt x="826" y="27"/>
                    <a:pt x="819" y="34"/>
                    <a:pt x="812" y="40"/>
                  </a:cubicBezTo>
                  <a:lnTo>
                    <a:pt x="793" y="40"/>
                  </a:lnTo>
                  <a:lnTo>
                    <a:pt x="778" y="71"/>
                  </a:lnTo>
                  <a:lnTo>
                    <a:pt x="778" y="71"/>
                  </a:lnTo>
                  <a:cubicBezTo>
                    <a:pt x="665" y="176"/>
                    <a:pt x="568" y="268"/>
                    <a:pt x="485" y="351"/>
                  </a:cubicBezTo>
                  <a:lnTo>
                    <a:pt x="485" y="351"/>
                  </a:lnTo>
                  <a:cubicBezTo>
                    <a:pt x="454" y="380"/>
                    <a:pt x="425" y="408"/>
                    <a:pt x="397" y="437"/>
                  </a:cubicBezTo>
                  <a:cubicBezTo>
                    <a:pt x="278" y="556"/>
                    <a:pt x="199" y="655"/>
                    <a:pt x="139" y="714"/>
                  </a:cubicBezTo>
                  <a:cubicBezTo>
                    <a:pt x="20" y="873"/>
                    <a:pt x="0" y="933"/>
                    <a:pt x="40" y="972"/>
                  </a:cubicBezTo>
                  <a:cubicBezTo>
                    <a:pt x="48" y="981"/>
                    <a:pt x="60" y="986"/>
                    <a:pt x="76" y="986"/>
                  </a:cubicBezTo>
                  <a:cubicBezTo>
                    <a:pt x="122" y="986"/>
                    <a:pt x="206" y="942"/>
                    <a:pt x="359" y="824"/>
                  </a:cubicBezTo>
                  <a:lnTo>
                    <a:pt x="359" y="824"/>
                  </a:lnTo>
                  <a:cubicBezTo>
                    <a:pt x="393" y="799"/>
                    <a:pt x="431" y="769"/>
                    <a:pt x="471" y="734"/>
                  </a:cubicBezTo>
                  <a:lnTo>
                    <a:pt x="471" y="734"/>
                  </a:lnTo>
                  <a:cubicBezTo>
                    <a:pt x="523" y="691"/>
                    <a:pt x="582" y="641"/>
                    <a:pt x="646" y="585"/>
                  </a:cubicBezTo>
                  <a:lnTo>
                    <a:pt x="646" y="585"/>
                  </a:lnTo>
                  <a:cubicBezTo>
                    <a:pt x="692" y="550"/>
                    <a:pt x="743" y="507"/>
                    <a:pt x="793" y="457"/>
                  </a:cubicBezTo>
                  <a:cubicBezTo>
                    <a:pt x="801" y="450"/>
                    <a:pt x="810" y="440"/>
                    <a:pt x="823" y="428"/>
                  </a:cubicBezTo>
                  <a:lnTo>
                    <a:pt x="823" y="428"/>
                  </a:lnTo>
                  <a:cubicBezTo>
                    <a:pt x="828" y="424"/>
                    <a:pt x="833" y="419"/>
                    <a:pt x="838" y="414"/>
                  </a:cubicBezTo>
                  <a:lnTo>
                    <a:pt x="838" y="414"/>
                  </a:lnTo>
                  <a:cubicBezTo>
                    <a:pt x="858" y="397"/>
                    <a:pt x="883" y="377"/>
                    <a:pt x="912" y="357"/>
                  </a:cubicBezTo>
                  <a:cubicBezTo>
                    <a:pt x="932" y="338"/>
                    <a:pt x="952" y="318"/>
                    <a:pt x="972" y="298"/>
                  </a:cubicBezTo>
                  <a:lnTo>
                    <a:pt x="977" y="289"/>
                  </a:lnTo>
                  <a:lnTo>
                    <a:pt x="977" y="289"/>
                  </a:lnTo>
                  <a:cubicBezTo>
                    <a:pt x="987" y="279"/>
                    <a:pt x="999" y="269"/>
                    <a:pt x="1010" y="258"/>
                  </a:cubicBezTo>
                  <a:lnTo>
                    <a:pt x="1012" y="258"/>
                  </a:lnTo>
                  <a:lnTo>
                    <a:pt x="1031" y="239"/>
                  </a:lnTo>
                  <a:lnTo>
                    <a:pt x="1031" y="239"/>
                  </a:lnTo>
                  <a:cubicBezTo>
                    <a:pt x="1031" y="239"/>
                    <a:pt x="1031" y="239"/>
                    <a:pt x="1031" y="239"/>
                  </a:cubicBezTo>
                  <a:cubicBezTo>
                    <a:pt x="1027" y="233"/>
                    <a:pt x="1024" y="229"/>
                    <a:pt x="1022" y="226"/>
                  </a:cubicBezTo>
                  <a:lnTo>
                    <a:pt x="1022" y="226"/>
                  </a:lnTo>
                  <a:cubicBezTo>
                    <a:pt x="1044" y="250"/>
                    <a:pt x="1052" y="258"/>
                    <a:pt x="1053" y="258"/>
                  </a:cubicBezTo>
                  <a:cubicBezTo>
                    <a:pt x="1054" y="258"/>
                    <a:pt x="1018" y="218"/>
                    <a:pt x="1016" y="218"/>
                  </a:cubicBezTo>
                  <a:lnTo>
                    <a:pt x="1016" y="218"/>
                  </a:lnTo>
                  <a:cubicBezTo>
                    <a:pt x="1016" y="218"/>
                    <a:pt x="1017" y="220"/>
                    <a:pt x="1022" y="226"/>
                  </a:cubicBezTo>
                  <a:lnTo>
                    <a:pt x="1022" y="226"/>
                  </a:lnTo>
                  <a:cubicBezTo>
                    <a:pt x="1002" y="205"/>
                    <a:pt x="973" y="173"/>
                    <a:pt x="929" y="125"/>
                  </a:cubicBezTo>
                  <a:lnTo>
                    <a:pt x="929" y="125"/>
                  </a:lnTo>
                  <a:cubicBezTo>
                    <a:pt x="889" y="82"/>
                    <a:pt x="863" y="52"/>
                    <a:pt x="846" y="33"/>
                  </a:cubicBezTo>
                  <a:lnTo>
                    <a:pt x="846" y="33"/>
                  </a:lnTo>
                  <a:cubicBezTo>
                    <a:pt x="852" y="39"/>
                    <a:pt x="854" y="41"/>
                    <a:pt x="855" y="41"/>
                  </a:cubicBezTo>
                  <a:cubicBezTo>
                    <a:pt x="856" y="41"/>
                    <a:pt x="819" y="1"/>
                    <a:pt x="8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5"/>
            <p:cNvSpPr/>
            <p:nvPr/>
          </p:nvSpPr>
          <p:spPr>
            <a:xfrm>
              <a:off x="4035825" y="1701850"/>
              <a:ext cx="53550" cy="13275"/>
            </a:xfrm>
            <a:custGeom>
              <a:rect b="b" l="l" r="r" t="t"/>
              <a:pathLst>
                <a:path extrusionOk="0" h="531" w="2142">
                  <a:moveTo>
                    <a:pt x="223" y="1"/>
                  </a:moveTo>
                  <a:cubicBezTo>
                    <a:pt x="64" y="1"/>
                    <a:pt x="0" y="19"/>
                    <a:pt x="0" y="48"/>
                  </a:cubicBezTo>
                  <a:cubicBezTo>
                    <a:pt x="0" y="88"/>
                    <a:pt x="80" y="148"/>
                    <a:pt x="397" y="227"/>
                  </a:cubicBezTo>
                  <a:cubicBezTo>
                    <a:pt x="555" y="247"/>
                    <a:pt x="754" y="286"/>
                    <a:pt x="1031" y="346"/>
                  </a:cubicBezTo>
                  <a:cubicBezTo>
                    <a:pt x="1170" y="366"/>
                    <a:pt x="1329" y="386"/>
                    <a:pt x="1507" y="425"/>
                  </a:cubicBezTo>
                  <a:cubicBezTo>
                    <a:pt x="1587" y="425"/>
                    <a:pt x="1686" y="445"/>
                    <a:pt x="1785" y="465"/>
                  </a:cubicBezTo>
                  <a:cubicBezTo>
                    <a:pt x="1825" y="465"/>
                    <a:pt x="1884" y="485"/>
                    <a:pt x="1924" y="485"/>
                  </a:cubicBezTo>
                  <a:lnTo>
                    <a:pt x="2003" y="505"/>
                  </a:lnTo>
                  <a:lnTo>
                    <a:pt x="2082" y="505"/>
                  </a:lnTo>
                  <a:cubicBezTo>
                    <a:pt x="2084" y="496"/>
                    <a:pt x="2085" y="488"/>
                    <a:pt x="2086" y="481"/>
                  </a:cubicBezTo>
                  <a:lnTo>
                    <a:pt x="2086" y="481"/>
                  </a:lnTo>
                  <a:cubicBezTo>
                    <a:pt x="2085" y="494"/>
                    <a:pt x="2081" y="530"/>
                    <a:pt x="2083" y="530"/>
                  </a:cubicBezTo>
                  <a:cubicBezTo>
                    <a:pt x="2086" y="530"/>
                    <a:pt x="2099" y="467"/>
                    <a:pt x="2142" y="207"/>
                  </a:cubicBezTo>
                  <a:cubicBezTo>
                    <a:pt x="2138" y="206"/>
                    <a:pt x="2135" y="206"/>
                    <a:pt x="2131" y="205"/>
                  </a:cubicBezTo>
                  <a:lnTo>
                    <a:pt x="2131" y="205"/>
                  </a:lnTo>
                  <a:cubicBezTo>
                    <a:pt x="2133" y="188"/>
                    <a:pt x="2134" y="181"/>
                    <a:pt x="2133" y="181"/>
                  </a:cubicBezTo>
                  <a:lnTo>
                    <a:pt x="2133" y="181"/>
                  </a:lnTo>
                  <a:cubicBezTo>
                    <a:pt x="2133" y="181"/>
                    <a:pt x="2130" y="192"/>
                    <a:pt x="2127" y="204"/>
                  </a:cubicBezTo>
                  <a:lnTo>
                    <a:pt x="2127" y="204"/>
                  </a:lnTo>
                  <a:cubicBezTo>
                    <a:pt x="1698" y="127"/>
                    <a:pt x="1365" y="88"/>
                    <a:pt x="1091" y="68"/>
                  </a:cubicBezTo>
                  <a:cubicBezTo>
                    <a:pt x="793" y="29"/>
                    <a:pt x="595" y="9"/>
                    <a:pt x="436" y="9"/>
                  </a:cubicBezTo>
                  <a:cubicBezTo>
                    <a:pt x="351" y="3"/>
                    <a:pt x="281" y="1"/>
                    <a:pt x="2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5"/>
            <p:cNvSpPr/>
            <p:nvPr/>
          </p:nvSpPr>
          <p:spPr>
            <a:xfrm>
              <a:off x="5341525" y="2506950"/>
              <a:ext cx="19150" cy="27600"/>
            </a:xfrm>
            <a:custGeom>
              <a:rect b="b" l="l" r="r" t="t"/>
              <a:pathLst>
                <a:path extrusionOk="0" h="1104" w="766">
                  <a:moveTo>
                    <a:pt x="72" y="0"/>
                  </a:moveTo>
                  <a:cubicBezTo>
                    <a:pt x="63" y="0"/>
                    <a:pt x="54" y="4"/>
                    <a:pt x="48" y="11"/>
                  </a:cubicBezTo>
                  <a:cubicBezTo>
                    <a:pt x="48" y="11"/>
                    <a:pt x="48" y="11"/>
                    <a:pt x="47" y="11"/>
                  </a:cubicBezTo>
                  <a:lnTo>
                    <a:pt x="47" y="11"/>
                  </a:lnTo>
                  <a:cubicBezTo>
                    <a:pt x="42" y="13"/>
                    <a:pt x="38" y="17"/>
                    <a:pt x="34" y="21"/>
                  </a:cubicBezTo>
                  <a:lnTo>
                    <a:pt x="34" y="21"/>
                  </a:lnTo>
                  <a:cubicBezTo>
                    <a:pt x="0" y="57"/>
                    <a:pt x="15" y="158"/>
                    <a:pt x="125" y="402"/>
                  </a:cubicBezTo>
                  <a:lnTo>
                    <a:pt x="125" y="402"/>
                  </a:lnTo>
                  <a:cubicBezTo>
                    <a:pt x="149" y="457"/>
                    <a:pt x="178" y="519"/>
                    <a:pt x="206" y="586"/>
                  </a:cubicBezTo>
                  <a:cubicBezTo>
                    <a:pt x="217" y="602"/>
                    <a:pt x="228" y="621"/>
                    <a:pt x="240" y="640"/>
                  </a:cubicBezTo>
                  <a:lnTo>
                    <a:pt x="240" y="640"/>
                  </a:lnTo>
                  <a:cubicBezTo>
                    <a:pt x="266" y="693"/>
                    <a:pt x="295" y="749"/>
                    <a:pt x="328" y="811"/>
                  </a:cubicBezTo>
                  <a:lnTo>
                    <a:pt x="328" y="811"/>
                  </a:lnTo>
                  <a:cubicBezTo>
                    <a:pt x="337" y="837"/>
                    <a:pt x="350" y="859"/>
                    <a:pt x="364" y="879"/>
                  </a:cubicBezTo>
                  <a:lnTo>
                    <a:pt x="364" y="879"/>
                  </a:lnTo>
                  <a:cubicBezTo>
                    <a:pt x="378" y="906"/>
                    <a:pt x="393" y="934"/>
                    <a:pt x="409" y="963"/>
                  </a:cubicBezTo>
                  <a:lnTo>
                    <a:pt x="409" y="963"/>
                  </a:lnTo>
                  <a:cubicBezTo>
                    <a:pt x="414" y="979"/>
                    <a:pt x="424" y="997"/>
                    <a:pt x="435" y="1011"/>
                  </a:cubicBezTo>
                  <a:lnTo>
                    <a:pt x="435" y="1011"/>
                  </a:lnTo>
                  <a:cubicBezTo>
                    <a:pt x="444" y="1029"/>
                    <a:pt x="454" y="1047"/>
                    <a:pt x="464" y="1065"/>
                  </a:cubicBezTo>
                  <a:lnTo>
                    <a:pt x="464" y="1065"/>
                  </a:lnTo>
                  <a:lnTo>
                    <a:pt x="464" y="1082"/>
                  </a:lnTo>
                  <a:lnTo>
                    <a:pt x="473" y="1082"/>
                  </a:lnTo>
                  <a:cubicBezTo>
                    <a:pt x="475" y="1085"/>
                    <a:pt x="477" y="1089"/>
                    <a:pt x="479" y="1092"/>
                  </a:cubicBezTo>
                  <a:lnTo>
                    <a:pt x="479" y="1092"/>
                  </a:lnTo>
                  <a:cubicBezTo>
                    <a:pt x="469" y="1098"/>
                    <a:pt x="461" y="1104"/>
                    <a:pt x="461" y="1104"/>
                  </a:cubicBezTo>
                  <a:cubicBezTo>
                    <a:pt x="462" y="1104"/>
                    <a:pt x="467" y="1101"/>
                    <a:pt x="480" y="1094"/>
                  </a:cubicBezTo>
                  <a:lnTo>
                    <a:pt x="480" y="1094"/>
                  </a:lnTo>
                  <a:cubicBezTo>
                    <a:pt x="481" y="1096"/>
                    <a:pt x="482" y="1099"/>
                    <a:pt x="484" y="1101"/>
                  </a:cubicBezTo>
                  <a:cubicBezTo>
                    <a:pt x="713" y="969"/>
                    <a:pt x="766" y="939"/>
                    <a:pt x="764" y="939"/>
                  </a:cubicBezTo>
                  <a:lnTo>
                    <a:pt x="764" y="939"/>
                  </a:lnTo>
                  <a:cubicBezTo>
                    <a:pt x="763" y="939"/>
                    <a:pt x="722" y="961"/>
                    <a:pt x="717" y="961"/>
                  </a:cubicBezTo>
                  <a:cubicBezTo>
                    <a:pt x="715" y="961"/>
                    <a:pt x="721" y="957"/>
                    <a:pt x="742" y="943"/>
                  </a:cubicBezTo>
                  <a:lnTo>
                    <a:pt x="742" y="943"/>
                  </a:lnTo>
                  <a:cubicBezTo>
                    <a:pt x="742" y="943"/>
                    <a:pt x="742" y="943"/>
                    <a:pt x="742" y="943"/>
                  </a:cubicBezTo>
                  <a:cubicBezTo>
                    <a:pt x="714" y="896"/>
                    <a:pt x="688" y="851"/>
                    <a:pt x="663" y="809"/>
                  </a:cubicBezTo>
                  <a:lnTo>
                    <a:pt x="663" y="809"/>
                  </a:lnTo>
                  <a:cubicBezTo>
                    <a:pt x="663" y="807"/>
                    <a:pt x="662" y="806"/>
                    <a:pt x="662" y="804"/>
                  </a:cubicBezTo>
                  <a:cubicBezTo>
                    <a:pt x="660" y="802"/>
                    <a:pt x="658" y="799"/>
                    <a:pt x="656" y="797"/>
                  </a:cubicBezTo>
                  <a:lnTo>
                    <a:pt x="656" y="797"/>
                  </a:lnTo>
                  <a:cubicBezTo>
                    <a:pt x="638" y="767"/>
                    <a:pt x="620" y="738"/>
                    <a:pt x="603" y="710"/>
                  </a:cubicBezTo>
                  <a:lnTo>
                    <a:pt x="603" y="710"/>
                  </a:lnTo>
                  <a:cubicBezTo>
                    <a:pt x="596" y="694"/>
                    <a:pt x="590" y="678"/>
                    <a:pt x="583" y="665"/>
                  </a:cubicBezTo>
                  <a:cubicBezTo>
                    <a:pt x="524" y="586"/>
                    <a:pt x="484" y="506"/>
                    <a:pt x="444" y="447"/>
                  </a:cubicBezTo>
                  <a:cubicBezTo>
                    <a:pt x="365" y="308"/>
                    <a:pt x="305" y="229"/>
                    <a:pt x="246" y="150"/>
                  </a:cubicBezTo>
                  <a:cubicBezTo>
                    <a:pt x="222" y="121"/>
                    <a:pt x="200" y="98"/>
                    <a:pt x="181" y="79"/>
                  </a:cubicBezTo>
                  <a:lnTo>
                    <a:pt x="181" y="79"/>
                  </a:lnTo>
                  <a:cubicBezTo>
                    <a:pt x="131" y="23"/>
                    <a:pt x="97"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5"/>
            <p:cNvSpPr/>
            <p:nvPr/>
          </p:nvSpPr>
          <p:spPr>
            <a:xfrm>
              <a:off x="5223475" y="2334675"/>
              <a:ext cx="17250" cy="19275"/>
            </a:xfrm>
            <a:custGeom>
              <a:rect b="b" l="l" r="r" t="t"/>
              <a:pathLst>
                <a:path extrusionOk="0" h="771" w="690">
                  <a:moveTo>
                    <a:pt x="72" y="0"/>
                  </a:moveTo>
                  <a:cubicBezTo>
                    <a:pt x="56" y="0"/>
                    <a:pt x="43" y="7"/>
                    <a:pt x="30" y="20"/>
                  </a:cubicBezTo>
                  <a:cubicBezTo>
                    <a:pt x="9" y="34"/>
                    <a:pt x="0" y="65"/>
                    <a:pt x="16" y="121"/>
                  </a:cubicBezTo>
                  <a:lnTo>
                    <a:pt x="16" y="121"/>
                  </a:lnTo>
                  <a:cubicBezTo>
                    <a:pt x="17" y="126"/>
                    <a:pt x="19" y="131"/>
                    <a:pt x="20" y="137"/>
                  </a:cubicBezTo>
                  <a:lnTo>
                    <a:pt x="20" y="137"/>
                  </a:lnTo>
                  <a:cubicBezTo>
                    <a:pt x="50" y="228"/>
                    <a:pt x="136" y="379"/>
                    <a:pt x="319" y="618"/>
                  </a:cubicBezTo>
                  <a:lnTo>
                    <a:pt x="319" y="618"/>
                  </a:lnTo>
                  <a:cubicBezTo>
                    <a:pt x="329" y="632"/>
                    <a:pt x="338" y="646"/>
                    <a:pt x="347" y="655"/>
                  </a:cubicBezTo>
                  <a:lnTo>
                    <a:pt x="350" y="658"/>
                  </a:lnTo>
                  <a:lnTo>
                    <a:pt x="350" y="658"/>
                  </a:lnTo>
                  <a:cubicBezTo>
                    <a:pt x="366" y="678"/>
                    <a:pt x="383" y="699"/>
                    <a:pt x="400" y="721"/>
                  </a:cubicBezTo>
                  <a:lnTo>
                    <a:pt x="400" y="721"/>
                  </a:lnTo>
                  <a:lnTo>
                    <a:pt x="407" y="734"/>
                  </a:lnTo>
                  <a:lnTo>
                    <a:pt x="411" y="734"/>
                  </a:lnTo>
                  <a:cubicBezTo>
                    <a:pt x="416" y="740"/>
                    <a:pt x="420" y="746"/>
                    <a:pt x="425" y="753"/>
                  </a:cubicBezTo>
                  <a:lnTo>
                    <a:pt x="425" y="753"/>
                  </a:lnTo>
                  <a:cubicBezTo>
                    <a:pt x="414" y="761"/>
                    <a:pt x="402" y="771"/>
                    <a:pt x="402" y="771"/>
                  </a:cubicBezTo>
                  <a:cubicBezTo>
                    <a:pt x="402" y="771"/>
                    <a:pt x="409" y="766"/>
                    <a:pt x="426" y="753"/>
                  </a:cubicBezTo>
                  <a:lnTo>
                    <a:pt x="426" y="753"/>
                  </a:lnTo>
                  <a:cubicBezTo>
                    <a:pt x="426" y="754"/>
                    <a:pt x="426" y="754"/>
                    <a:pt x="427" y="754"/>
                  </a:cubicBezTo>
                  <a:cubicBezTo>
                    <a:pt x="547" y="664"/>
                    <a:pt x="616" y="613"/>
                    <a:pt x="652" y="586"/>
                  </a:cubicBezTo>
                  <a:lnTo>
                    <a:pt x="652" y="586"/>
                  </a:lnTo>
                  <a:cubicBezTo>
                    <a:pt x="647" y="590"/>
                    <a:pt x="645" y="592"/>
                    <a:pt x="645" y="592"/>
                  </a:cubicBezTo>
                  <a:cubicBezTo>
                    <a:pt x="646" y="592"/>
                    <a:pt x="690" y="559"/>
                    <a:pt x="689" y="559"/>
                  </a:cubicBezTo>
                  <a:lnTo>
                    <a:pt x="689" y="559"/>
                  </a:lnTo>
                  <a:cubicBezTo>
                    <a:pt x="689" y="559"/>
                    <a:pt x="679" y="566"/>
                    <a:pt x="652" y="586"/>
                  </a:cubicBezTo>
                  <a:lnTo>
                    <a:pt x="652" y="586"/>
                  </a:lnTo>
                  <a:cubicBezTo>
                    <a:pt x="655" y="583"/>
                    <a:pt x="659" y="580"/>
                    <a:pt x="665" y="576"/>
                  </a:cubicBezTo>
                  <a:lnTo>
                    <a:pt x="665" y="576"/>
                  </a:lnTo>
                  <a:cubicBezTo>
                    <a:pt x="665" y="576"/>
                    <a:pt x="665" y="576"/>
                    <a:pt x="665" y="576"/>
                  </a:cubicBezTo>
                  <a:lnTo>
                    <a:pt x="665" y="556"/>
                  </a:lnTo>
                  <a:lnTo>
                    <a:pt x="649" y="556"/>
                  </a:lnTo>
                  <a:cubicBezTo>
                    <a:pt x="645" y="551"/>
                    <a:pt x="641" y="545"/>
                    <a:pt x="637" y="540"/>
                  </a:cubicBezTo>
                  <a:lnTo>
                    <a:pt x="637" y="540"/>
                  </a:lnTo>
                  <a:lnTo>
                    <a:pt x="625" y="516"/>
                  </a:lnTo>
                  <a:lnTo>
                    <a:pt x="590" y="481"/>
                  </a:lnTo>
                  <a:lnTo>
                    <a:pt x="590" y="481"/>
                  </a:lnTo>
                  <a:cubicBezTo>
                    <a:pt x="581" y="469"/>
                    <a:pt x="571" y="458"/>
                    <a:pt x="562" y="446"/>
                  </a:cubicBezTo>
                  <a:lnTo>
                    <a:pt x="562" y="446"/>
                  </a:lnTo>
                  <a:cubicBezTo>
                    <a:pt x="550" y="428"/>
                    <a:pt x="538" y="409"/>
                    <a:pt x="526" y="397"/>
                  </a:cubicBezTo>
                  <a:cubicBezTo>
                    <a:pt x="516" y="388"/>
                    <a:pt x="508" y="379"/>
                    <a:pt x="499" y="370"/>
                  </a:cubicBezTo>
                  <a:lnTo>
                    <a:pt x="499" y="370"/>
                  </a:lnTo>
                  <a:cubicBezTo>
                    <a:pt x="470" y="335"/>
                    <a:pt x="442" y="303"/>
                    <a:pt x="416" y="274"/>
                  </a:cubicBezTo>
                  <a:lnTo>
                    <a:pt x="416" y="274"/>
                  </a:lnTo>
                  <a:cubicBezTo>
                    <a:pt x="412" y="269"/>
                    <a:pt x="409" y="263"/>
                    <a:pt x="407" y="258"/>
                  </a:cubicBezTo>
                  <a:cubicBezTo>
                    <a:pt x="380" y="231"/>
                    <a:pt x="355" y="206"/>
                    <a:pt x="331" y="184"/>
                  </a:cubicBezTo>
                  <a:lnTo>
                    <a:pt x="331" y="184"/>
                  </a:lnTo>
                  <a:cubicBezTo>
                    <a:pt x="231" y="81"/>
                    <a:pt x="160" y="29"/>
                    <a:pt x="110" y="11"/>
                  </a:cubicBezTo>
                  <a:lnTo>
                    <a:pt x="110" y="11"/>
                  </a:lnTo>
                  <a:cubicBezTo>
                    <a:pt x="96" y="4"/>
                    <a:pt x="83"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5"/>
            <p:cNvSpPr/>
            <p:nvPr/>
          </p:nvSpPr>
          <p:spPr>
            <a:xfrm>
              <a:off x="5178475" y="2281825"/>
              <a:ext cx="15050" cy="15225"/>
            </a:xfrm>
            <a:custGeom>
              <a:rect b="b" l="l" r="r" t="t"/>
              <a:pathLst>
                <a:path extrusionOk="0" h="609" w="602">
                  <a:moveTo>
                    <a:pt x="96" y="0"/>
                  </a:moveTo>
                  <a:cubicBezTo>
                    <a:pt x="91" y="0"/>
                    <a:pt x="87" y="0"/>
                    <a:pt x="82" y="1"/>
                  </a:cubicBezTo>
                  <a:lnTo>
                    <a:pt x="82" y="1"/>
                  </a:lnTo>
                  <a:cubicBezTo>
                    <a:pt x="69" y="2"/>
                    <a:pt x="57" y="6"/>
                    <a:pt x="45" y="12"/>
                  </a:cubicBezTo>
                  <a:cubicBezTo>
                    <a:pt x="0" y="57"/>
                    <a:pt x="12" y="147"/>
                    <a:pt x="163" y="348"/>
                  </a:cubicBezTo>
                  <a:lnTo>
                    <a:pt x="163" y="348"/>
                  </a:lnTo>
                  <a:cubicBezTo>
                    <a:pt x="164" y="349"/>
                    <a:pt x="164" y="349"/>
                    <a:pt x="164" y="349"/>
                  </a:cubicBezTo>
                  <a:cubicBezTo>
                    <a:pt x="173" y="366"/>
                    <a:pt x="185" y="380"/>
                    <a:pt x="197" y="393"/>
                  </a:cubicBezTo>
                  <a:lnTo>
                    <a:pt x="197" y="393"/>
                  </a:lnTo>
                  <a:cubicBezTo>
                    <a:pt x="225" y="427"/>
                    <a:pt x="255" y="465"/>
                    <a:pt x="290" y="505"/>
                  </a:cubicBezTo>
                  <a:lnTo>
                    <a:pt x="290" y="505"/>
                  </a:lnTo>
                  <a:cubicBezTo>
                    <a:pt x="295" y="512"/>
                    <a:pt x="299" y="520"/>
                    <a:pt x="303" y="528"/>
                  </a:cubicBezTo>
                  <a:lnTo>
                    <a:pt x="323" y="548"/>
                  </a:lnTo>
                  <a:lnTo>
                    <a:pt x="343" y="568"/>
                  </a:lnTo>
                  <a:lnTo>
                    <a:pt x="343" y="587"/>
                  </a:lnTo>
                  <a:lnTo>
                    <a:pt x="356" y="587"/>
                  </a:lnTo>
                  <a:cubicBezTo>
                    <a:pt x="357" y="586"/>
                    <a:pt x="358" y="585"/>
                    <a:pt x="359" y="584"/>
                  </a:cubicBezTo>
                  <a:lnTo>
                    <a:pt x="359" y="584"/>
                  </a:lnTo>
                  <a:cubicBezTo>
                    <a:pt x="360" y="585"/>
                    <a:pt x="361" y="586"/>
                    <a:pt x="362" y="587"/>
                  </a:cubicBezTo>
                  <a:cubicBezTo>
                    <a:pt x="473" y="487"/>
                    <a:pt x="535" y="431"/>
                    <a:pt x="568" y="402"/>
                  </a:cubicBezTo>
                  <a:lnTo>
                    <a:pt x="568" y="402"/>
                  </a:lnTo>
                  <a:cubicBezTo>
                    <a:pt x="562" y="408"/>
                    <a:pt x="560" y="411"/>
                    <a:pt x="560" y="411"/>
                  </a:cubicBezTo>
                  <a:cubicBezTo>
                    <a:pt x="562" y="411"/>
                    <a:pt x="602" y="374"/>
                    <a:pt x="600" y="374"/>
                  </a:cubicBezTo>
                  <a:lnTo>
                    <a:pt x="600" y="374"/>
                  </a:lnTo>
                  <a:cubicBezTo>
                    <a:pt x="600" y="374"/>
                    <a:pt x="591" y="381"/>
                    <a:pt x="568" y="402"/>
                  </a:cubicBezTo>
                  <a:lnTo>
                    <a:pt x="568" y="402"/>
                  </a:lnTo>
                  <a:cubicBezTo>
                    <a:pt x="571" y="399"/>
                    <a:pt x="575" y="394"/>
                    <a:pt x="581" y="389"/>
                  </a:cubicBezTo>
                  <a:lnTo>
                    <a:pt x="581" y="389"/>
                  </a:lnTo>
                  <a:cubicBezTo>
                    <a:pt x="581" y="389"/>
                    <a:pt x="581" y="389"/>
                    <a:pt x="581" y="389"/>
                  </a:cubicBezTo>
                  <a:cubicBezTo>
                    <a:pt x="574" y="382"/>
                    <a:pt x="567" y="374"/>
                    <a:pt x="561" y="367"/>
                  </a:cubicBezTo>
                  <a:lnTo>
                    <a:pt x="561" y="367"/>
                  </a:lnTo>
                  <a:lnTo>
                    <a:pt x="561" y="349"/>
                  </a:lnTo>
                  <a:lnTo>
                    <a:pt x="531" y="335"/>
                  </a:lnTo>
                  <a:lnTo>
                    <a:pt x="531" y="335"/>
                  </a:lnTo>
                  <a:cubicBezTo>
                    <a:pt x="292" y="74"/>
                    <a:pt x="173" y="0"/>
                    <a:pt x="96" y="0"/>
                  </a:cubicBezTo>
                  <a:close/>
                  <a:moveTo>
                    <a:pt x="382" y="572"/>
                  </a:moveTo>
                  <a:cubicBezTo>
                    <a:pt x="382" y="572"/>
                    <a:pt x="376" y="576"/>
                    <a:pt x="362" y="587"/>
                  </a:cubicBezTo>
                  <a:lnTo>
                    <a:pt x="356" y="587"/>
                  </a:lnTo>
                  <a:cubicBezTo>
                    <a:pt x="339" y="603"/>
                    <a:pt x="333" y="609"/>
                    <a:pt x="335" y="609"/>
                  </a:cubicBezTo>
                  <a:cubicBezTo>
                    <a:pt x="338" y="609"/>
                    <a:pt x="382" y="572"/>
                    <a:pt x="382" y="572"/>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5"/>
            <p:cNvSpPr/>
            <p:nvPr/>
          </p:nvSpPr>
          <p:spPr>
            <a:xfrm>
              <a:off x="5304975" y="2447400"/>
              <a:ext cx="19300" cy="25425"/>
            </a:xfrm>
            <a:custGeom>
              <a:rect b="b" l="l" r="r" t="t"/>
              <a:pathLst>
                <a:path extrusionOk="0" h="1017" w="772">
                  <a:moveTo>
                    <a:pt x="72" y="1"/>
                  </a:moveTo>
                  <a:cubicBezTo>
                    <a:pt x="60" y="1"/>
                    <a:pt x="50" y="5"/>
                    <a:pt x="42" y="13"/>
                  </a:cubicBezTo>
                  <a:cubicBezTo>
                    <a:pt x="9" y="29"/>
                    <a:pt x="0" y="73"/>
                    <a:pt x="35" y="172"/>
                  </a:cubicBezTo>
                  <a:lnTo>
                    <a:pt x="35" y="172"/>
                  </a:lnTo>
                  <a:cubicBezTo>
                    <a:pt x="42" y="195"/>
                    <a:pt x="51" y="221"/>
                    <a:pt x="62" y="251"/>
                  </a:cubicBezTo>
                  <a:cubicBezTo>
                    <a:pt x="67" y="259"/>
                    <a:pt x="73" y="268"/>
                    <a:pt x="79" y="278"/>
                  </a:cubicBezTo>
                  <a:lnTo>
                    <a:pt x="79" y="278"/>
                  </a:lnTo>
                  <a:cubicBezTo>
                    <a:pt x="104" y="334"/>
                    <a:pt x="139" y="400"/>
                    <a:pt x="183" y="480"/>
                  </a:cubicBezTo>
                  <a:lnTo>
                    <a:pt x="183" y="480"/>
                  </a:lnTo>
                  <a:cubicBezTo>
                    <a:pt x="194" y="501"/>
                    <a:pt x="207" y="524"/>
                    <a:pt x="221" y="548"/>
                  </a:cubicBezTo>
                  <a:cubicBezTo>
                    <a:pt x="222" y="551"/>
                    <a:pt x="224" y="554"/>
                    <a:pt x="226" y="557"/>
                  </a:cubicBezTo>
                  <a:lnTo>
                    <a:pt x="226" y="557"/>
                  </a:lnTo>
                  <a:cubicBezTo>
                    <a:pt x="261" y="617"/>
                    <a:pt x="300" y="684"/>
                    <a:pt x="345" y="758"/>
                  </a:cubicBezTo>
                  <a:lnTo>
                    <a:pt x="345" y="758"/>
                  </a:lnTo>
                  <a:cubicBezTo>
                    <a:pt x="359" y="784"/>
                    <a:pt x="373" y="811"/>
                    <a:pt x="395" y="838"/>
                  </a:cubicBezTo>
                  <a:lnTo>
                    <a:pt x="395" y="838"/>
                  </a:lnTo>
                  <a:cubicBezTo>
                    <a:pt x="406" y="857"/>
                    <a:pt x="418" y="876"/>
                    <a:pt x="430" y="895"/>
                  </a:cubicBezTo>
                  <a:lnTo>
                    <a:pt x="430" y="895"/>
                  </a:lnTo>
                  <a:cubicBezTo>
                    <a:pt x="437" y="908"/>
                    <a:pt x="448" y="924"/>
                    <a:pt x="459" y="945"/>
                  </a:cubicBezTo>
                  <a:lnTo>
                    <a:pt x="465" y="951"/>
                  </a:lnTo>
                  <a:lnTo>
                    <a:pt x="465" y="951"/>
                  </a:lnTo>
                  <a:cubicBezTo>
                    <a:pt x="469" y="958"/>
                    <a:pt x="474" y="966"/>
                    <a:pt x="478" y="973"/>
                  </a:cubicBezTo>
                  <a:lnTo>
                    <a:pt x="478" y="973"/>
                  </a:lnTo>
                  <a:lnTo>
                    <a:pt x="478" y="985"/>
                  </a:lnTo>
                  <a:lnTo>
                    <a:pt x="497" y="1003"/>
                  </a:lnTo>
                  <a:lnTo>
                    <a:pt x="497" y="1003"/>
                  </a:lnTo>
                  <a:cubicBezTo>
                    <a:pt x="485" y="1010"/>
                    <a:pt x="475" y="1017"/>
                    <a:pt x="476" y="1017"/>
                  </a:cubicBezTo>
                  <a:cubicBezTo>
                    <a:pt x="476" y="1017"/>
                    <a:pt x="482" y="1013"/>
                    <a:pt x="498" y="1004"/>
                  </a:cubicBezTo>
                  <a:lnTo>
                    <a:pt x="498" y="1004"/>
                  </a:lnTo>
                  <a:lnTo>
                    <a:pt x="498" y="1005"/>
                  </a:lnTo>
                  <a:cubicBezTo>
                    <a:pt x="508" y="998"/>
                    <a:pt x="518" y="992"/>
                    <a:pt x="528" y="986"/>
                  </a:cubicBezTo>
                  <a:lnTo>
                    <a:pt x="528" y="986"/>
                  </a:lnTo>
                  <a:cubicBezTo>
                    <a:pt x="568" y="961"/>
                    <a:pt x="636" y="920"/>
                    <a:pt x="747" y="852"/>
                  </a:cubicBezTo>
                  <a:lnTo>
                    <a:pt x="747" y="852"/>
                  </a:lnTo>
                  <a:cubicBezTo>
                    <a:pt x="738" y="858"/>
                    <a:pt x="730" y="863"/>
                    <a:pt x="730" y="863"/>
                  </a:cubicBezTo>
                  <a:cubicBezTo>
                    <a:pt x="730" y="863"/>
                    <a:pt x="737" y="859"/>
                    <a:pt x="756" y="846"/>
                  </a:cubicBezTo>
                  <a:lnTo>
                    <a:pt x="756" y="846"/>
                  </a:lnTo>
                  <a:cubicBezTo>
                    <a:pt x="756" y="846"/>
                    <a:pt x="756" y="846"/>
                    <a:pt x="756" y="846"/>
                  </a:cubicBezTo>
                  <a:cubicBezTo>
                    <a:pt x="756" y="846"/>
                    <a:pt x="756" y="846"/>
                    <a:pt x="756" y="845"/>
                  </a:cubicBezTo>
                  <a:lnTo>
                    <a:pt x="756" y="845"/>
                  </a:lnTo>
                  <a:cubicBezTo>
                    <a:pt x="755" y="846"/>
                    <a:pt x="755" y="846"/>
                    <a:pt x="755" y="846"/>
                  </a:cubicBezTo>
                  <a:lnTo>
                    <a:pt x="749" y="846"/>
                  </a:lnTo>
                  <a:cubicBezTo>
                    <a:pt x="751" y="845"/>
                    <a:pt x="753" y="844"/>
                    <a:pt x="754" y="843"/>
                  </a:cubicBezTo>
                  <a:lnTo>
                    <a:pt x="754" y="843"/>
                  </a:lnTo>
                  <a:cubicBezTo>
                    <a:pt x="755" y="844"/>
                    <a:pt x="755" y="844"/>
                    <a:pt x="756" y="845"/>
                  </a:cubicBezTo>
                  <a:lnTo>
                    <a:pt x="756" y="845"/>
                  </a:lnTo>
                  <a:cubicBezTo>
                    <a:pt x="764" y="839"/>
                    <a:pt x="772" y="834"/>
                    <a:pt x="770" y="834"/>
                  </a:cubicBezTo>
                  <a:lnTo>
                    <a:pt x="770" y="834"/>
                  </a:lnTo>
                  <a:cubicBezTo>
                    <a:pt x="770" y="834"/>
                    <a:pt x="765" y="836"/>
                    <a:pt x="754" y="843"/>
                  </a:cubicBezTo>
                  <a:lnTo>
                    <a:pt x="754" y="843"/>
                  </a:lnTo>
                  <a:cubicBezTo>
                    <a:pt x="748" y="833"/>
                    <a:pt x="742" y="824"/>
                    <a:pt x="736" y="815"/>
                  </a:cubicBezTo>
                  <a:lnTo>
                    <a:pt x="736" y="815"/>
                  </a:lnTo>
                  <a:lnTo>
                    <a:pt x="736" y="806"/>
                  </a:lnTo>
                  <a:lnTo>
                    <a:pt x="728" y="802"/>
                  </a:lnTo>
                  <a:lnTo>
                    <a:pt x="728" y="802"/>
                  </a:lnTo>
                  <a:cubicBezTo>
                    <a:pt x="334" y="183"/>
                    <a:pt x="152" y="1"/>
                    <a:pt x="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5"/>
            <p:cNvSpPr/>
            <p:nvPr/>
          </p:nvSpPr>
          <p:spPr>
            <a:xfrm>
              <a:off x="5265475" y="2390000"/>
              <a:ext cx="18675" cy="22550"/>
            </a:xfrm>
            <a:custGeom>
              <a:rect b="b" l="l" r="r" t="t"/>
              <a:pathLst>
                <a:path extrusionOk="0" h="902" w="747">
                  <a:moveTo>
                    <a:pt x="68" y="1"/>
                  </a:moveTo>
                  <a:cubicBezTo>
                    <a:pt x="56" y="1"/>
                    <a:pt x="45" y="4"/>
                    <a:pt x="36" y="9"/>
                  </a:cubicBezTo>
                  <a:cubicBezTo>
                    <a:pt x="36" y="9"/>
                    <a:pt x="36" y="9"/>
                    <a:pt x="36" y="9"/>
                  </a:cubicBezTo>
                  <a:lnTo>
                    <a:pt x="36" y="9"/>
                  </a:lnTo>
                  <a:cubicBezTo>
                    <a:pt x="9" y="22"/>
                    <a:pt x="0" y="54"/>
                    <a:pt x="22" y="116"/>
                  </a:cubicBezTo>
                  <a:lnTo>
                    <a:pt x="22" y="116"/>
                  </a:lnTo>
                  <a:cubicBezTo>
                    <a:pt x="52" y="235"/>
                    <a:pt x="172" y="464"/>
                    <a:pt x="472" y="881"/>
                  </a:cubicBezTo>
                  <a:lnTo>
                    <a:pt x="485" y="881"/>
                  </a:lnTo>
                  <a:cubicBezTo>
                    <a:pt x="471" y="891"/>
                    <a:pt x="457" y="901"/>
                    <a:pt x="459" y="901"/>
                  </a:cubicBezTo>
                  <a:cubicBezTo>
                    <a:pt x="462" y="901"/>
                    <a:pt x="519" y="866"/>
                    <a:pt x="730" y="722"/>
                  </a:cubicBezTo>
                  <a:cubicBezTo>
                    <a:pt x="729" y="721"/>
                    <a:pt x="728" y="720"/>
                    <a:pt x="727" y="718"/>
                  </a:cubicBezTo>
                  <a:lnTo>
                    <a:pt x="727" y="718"/>
                  </a:lnTo>
                  <a:cubicBezTo>
                    <a:pt x="725" y="720"/>
                    <a:pt x="724" y="721"/>
                    <a:pt x="722" y="722"/>
                  </a:cubicBezTo>
                  <a:lnTo>
                    <a:pt x="710" y="722"/>
                  </a:lnTo>
                  <a:lnTo>
                    <a:pt x="710" y="722"/>
                  </a:lnTo>
                  <a:lnTo>
                    <a:pt x="710" y="722"/>
                  </a:lnTo>
                  <a:cubicBezTo>
                    <a:pt x="715" y="719"/>
                    <a:pt x="720" y="716"/>
                    <a:pt x="723" y="713"/>
                  </a:cubicBezTo>
                  <a:lnTo>
                    <a:pt x="723" y="713"/>
                  </a:lnTo>
                  <a:cubicBezTo>
                    <a:pt x="725" y="715"/>
                    <a:pt x="726" y="717"/>
                    <a:pt x="727" y="718"/>
                  </a:cubicBezTo>
                  <a:lnTo>
                    <a:pt x="727" y="718"/>
                  </a:lnTo>
                  <a:cubicBezTo>
                    <a:pt x="737" y="710"/>
                    <a:pt x="746" y="702"/>
                    <a:pt x="744" y="702"/>
                  </a:cubicBezTo>
                  <a:lnTo>
                    <a:pt x="744" y="702"/>
                  </a:lnTo>
                  <a:cubicBezTo>
                    <a:pt x="743" y="702"/>
                    <a:pt x="737" y="705"/>
                    <a:pt x="723" y="713"/>
                  </a:cubicBezTo>
                  <a:lnTo>
                    <a:pt x="723" y="713"/>
                  </a:lnTo>
                  <a:cubicBezTo>
                    <a:pt x="719" y="707"/>
                    <a:pt x="714" y="700"/>
                    <a:pt x="710" y="694"/>
                  </a:cubicBezTo>
                  <a:lnTo>
                    <a:pt x="710" y="694"/>
                  </a:lnTo>
                  <a:lnTo>
                    <a:pt x="710" y="683"/>
                  </a:lnTo>
                  <a:lnTo>
                    <a:pt x="690" y="663"/>
                  </a:lnTo>
                  <a:cubicBezTo>
                    <a:pt x="688" y="661"/>
                    <a:pt x="685" y="658"/>
                    <a:pt x="683" y="656"/>
                  </a:cubicBezTo>
                  <a:lnTo>
                    <a:pt x="683" y="656"/>
                  </a:lnTo>
                  <a:cubicBezTo>
                    <a:pt x="672" y="641"/>
                    <a:pt x="662" y="626"/>
                    <a:pt x="651" y="611"/>
                  </a:cubicBezTo>
                  <a:lnTo>
                    <a:pt x="651" y="611"/>
                  </a:lnTo>
                  <a:cubicBezTo>
                    <a:pt x="651" y="609"/>
                    <a:pt x="650" y="606"/>
                    <a:pt x="650" y="603"/>
                  </a:cubicBezTo>
                  <a:cubicBezTo>
                    <a:pt x="642" y="595"/>
                    <a:pt x="635" y="587"/>
                    <a:pt x="628" y="579"/>
                  </a:cubicBezTo>
                  <a:lnTo>
                    <a:pt x="628" y="579"/>
                  </a:lnTo>
                  <a:cubicBezTo>
                    <a:pt x="299" y="122"/>
                    <a:pt x="150" y="1"/>
                    <a:pt x="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5"/>
            <p:cNvSpPr/>
            <p:nvPr/>
          </p:nvSpPr>
          <p:spPr>
            <a:xfrm>
              <a:off x="3943100" y="1688275"/>
              <a:ext cx="59125" cy="11825"/>
            </a:xfrm>
            <a:custGeom>
              <a:rect b="b" l="l" r="r" t="t"/>
              <a:pathLst>
                <a:path extrusionOk="0" h="473" w="2365">
                  <a:moveTo>
                    <a:pt x="7" y="314"/>
                  </a:moveTo>
                  <a:cubicBezTo>
                    <a:pt x="6" y="331"/>
                    <a:pt x="5" y="349"/>
                    <a:pt x="6" y="349"/>
                  </a:cubicBezTo>
                  <a:cubicBezTo>
                    <a:pt x="6" y="349"/>
                    <a:pt x="8" y="340"/>
                    <a:pt x="11" y="315"/>
                  </a:cubicBezTo>
                  <a:lnTo>
                    <a:pt x="11" y="315"/>
                  </a:lnTo>
                  <a:cubicBezTo>
                    <a:pt x="9" y="315"/>
                    <a:pt x="8" y="315"/>
                    <a:pt x="7" y="314"/>
                  </a:cubicBezTo>
                  <a:close/>
                  <a:moveTo>
                    <a:pt x="35" y="0"/>
                  </a:moveTo>
                  <a:cubicBezTo>
                    <a:pt x="34" y="0"/>
                    <a:pt x="27" y="62"/>
                    <a:pt x="1" y="314"/>
                  </a:cubicBezTo>
                  <a:cubicBezTo>
                    <a:pt x="3" y="314"/>
                    <a:pt x="5" y="314"/>
                    <a:pt x="7" y="314"/>
                  </a:cubicBezTo>
                  <a:lnTo>
                    <a:pt x="7" y="314"/>
                  </a:lnTo>
                  <a:cubicBezTo>
                    <a:pt x="7" y="314"/>
                    <a:pt x="7" y="314"/>
                    <a:pt x="7" y="314"/>
                  </a:cubicBezTo>
                  <a:lnTo>
                    <a:pt x="11" y="314"/>
                  </a:lnTo>
                  <a:cubicBezTo>
                    <a:pt x="11" y="314"/>
                    <a:pt x="11" y="314"/>
                    <a:pt x="11" y="315"/>
                  </a:cubicBezTo>
                  <a:lnTo>
                    <a:pt x="11" y="315"/>
                  </a:lnTo>
                  <a:cubicBezTo>
                    <a:pt x="27" y="316"/>
                    <a:pt x="43" y="318"/>
                    <a:pt x="58" y="320"/>
                  </a:cubicBezTo>
                  <a:lnTo>
                    <a:pt x="58" y="320"/>
                  </a:lnTo>
                  <a:lnTo>
                    <a:pt x="100" y="334"/>
                  </a:lnTo>
                  <a:lnTo>
                    <a:pt x="179" y="334"/>
                  </a:lnTo>
                  <a:cubicBezTo>
                    <a:pt x="239" y="353"/>
                    <a:pt x="298" y="353"/>
                    <a:pt x="338" y="353"/>
                  </a:cubicBezTo>
                  <a:cubicBezTo>
                    <a:pt x="457" y="353"/>
                    <a:pt x="556" y="373"/>
                    <a:pt x="655" y="393"/>
                  </a:cubicBezTo>
                  <a:cubicBezTo>
                    <a:pt x="853" y="393"/>
                    <a:pt x="1012" y="413"/>
                    <a:pt x="1171" y="433"/>
                  </a:cubicBezTo>
                  <a:cubicBezTo>
                    <a:pt x="1488" y="453"/>
                    <a:pt x="1726" y="472"/>
                    <a:pt x="1885" y="472"/>
                  </a:cubicBezTo>
                  <a:cubicBezTo>
                    <a:pt x="1970" y="472"/>
                    <a:pt x="2041" y="471"/>
                    <a:pt x="2101" y="469"/>
                  </a:cubicBezTo>
                  <a:lnTo>
                    <a:pt x="2101" y="469"/>
                  </a:lnTo>
                  <a:cubicBezTo>
                    <a:pt x="2293" y="465"/>
                    <a:pt x="2360" y="444"/>
                    <a:pt x="2361" y="413"/>
                  </a:cubicBezTo>
                  <a:lnTo>
                    <a:pt x="2361" y="413"/>
                  </a:lnTo>
                  <a:cubicBezTo>
                    <a:pt x="2361" y="413"/>
                    <a:pt x="2361" y="413"/>
                    <a:pt x="2361" y="413"/>
                  </a:cubicBezTo>
                  <a:cubicBezTo>
                    <a:pt x="2364" y="398"/>
                    <a:pt x="2352" y="381"/>
                    <a:pt x="2315" y="363"/>
                  </a:cubicBezTo>
                  <a:lnTo>
                    <a:pt x="2315" y="363"/>
                  </a:lnTo>
                  <a:cubicBezTo>
                    <a:pt x="2258" y="330"/>
                    <a:pt x="2140" y="292"/>
                    <a:pt x="1924" y="254"/>
                  </a:cubicBezTo>
                  <a:cubicBezTo>
                    <a:pt x="1746" y="234"/>
                    <a:pt x="1508" y="195"/>
                    <a:pt x="1210" y="155"/>
                  </a:cubicBezTo>
                  <a:cubicBezTo>
                    <a:pt x="1052" y="135"/>
                    <a:pt x="873" y="115"/>
                    <a:pt x="675" y="96"/>
                  </a:cubicBezTo>
                  <a:cubicBezTo>
                    <a:pt x="576" y="76"/>
                    <a:pt x="477" y="76"/>
                    <a:pt x="378" y="56"/>
                  </a:cubicBezTo>
                  <a:cubicBezTo>
                    <a:pt x="318" y="56"/>
                    <a:pt x="259" y="56"/>
                    <a:pt x="199" y="36"/>
                  </a:cubicBezTo>
                  <a:lnTo>
                    <a:pt x="40" y="36"/>
                  </a:lnTo>
                  <a:cubicBezTo>
                    <a:pt x="40" y="36"/>
                    <a:pt x="40" y="36"/>
                    <a:pt x="40" y="36"/>
                  </a:cubicBezTo>
                  <a:lnTo>
                    <a:pt x="40" y="36"/>
                  </a:lnTo>
                  <a:cubicBezTo>
                    <a:pt x="38" y="53"/>
                    <a:pt x="36" y="59"/>
                    <a:pt x="35" y="59"/>
                  </a:cubicBezTo>
                  <a:cubicBezTo>
                    <a:pt x="32" y="59"/>
                    <a:pt x="36" y="0"/>
                    <a:pt x="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5"/>
            <p:cNvSpPr/>
            <p:nvPr/>
          </p:nvSpPr>
          <p:spPr>
            <a:xfrm>
              <a:off x="5132500" y="2231325"/>
              <a:ext cx="10750" cy="10900"/>
            </a:xfrm>
            <a:custGeom>
              <a:rect b="b" l="l" r="r" t="t"/>
              <a:pathLst>
                <a:path extrusionOk="0" h="436" w="430">
                  <a:moveTo>
                    <a:pt x="108" y="0"/>
                  </a:moveTo>
                  <a:cubicBezTo>
                    <a:pt x="80" y="0"/>
                    <a:pt x="58" y="11"/>
                    <a:pt x="40" y="29"/>
                  </a:cubicBezTo>
                  <a:cubicBezTo>
                    <a:pt x="40" y="29"/>
                    <a:pt x="40" y="29"/>
                    <a:pt x="40" y="30"/>
                  </a:cubicBezTo>
                  <a:lnTo>
                    <a:pt x="40" y="30"/>
                  </a:lnTo>
                  <a:cubicBezTo>
                    <a:pt x="0" y="69"/>
                    <a:pt x="0" y="109"/>
                    <a:pt x="0" y="168"/>
                  </a:cubicBezTo>
                  <a:cubicBezTo>
                    <a:pt x="20" y="188"/>
                    <a:pt x="40" y="228"/>
                    <a:pt x="60" y="267"/>
                  </a:cubicBezTo>
                  <a:cubicBezTo>
                    <a:pt x="79" y="287"/>
                    <a:pt x="99" y="307"/>
                    <a:pt x="119" y="347"/>
                  </a:cubicBezTo>
                  <a:cubicBezTo>
                    <a:pt x="139" y="347"/>
                    <a:pt x="139" y="366"/>
                    <a:pt x="159" y="366"/>
                  </a:cubicBezTo>
                  <a:lnTo>
                    <a:pt x="179" y="386"/>
                  </a:lnTo>
                  <a:lnTo>
                    <a:pt x="179" y="406"/>
                  </a:lnTo>
                  <a:lnTo>
                    <a:pt x="198" y="406"/>
                  </a:lnTo>
                  <a:cubicBezTo>
                    <a:pt x="211" y="396"/>
                    <a:pt x="217" y="392"/>
                    <a:pt x="219" y="392"/>
                  </a:cubicBezTo>
                  <a:lnTo>
                    <a:pt x="219" y="392"/>
                  </a:lnTo>
                  <a:cubicBezTo>
                    <a:pt x="223" y="392"/>
                    <a:pt x="179" y="436"/>
                    <a:pt x="179" y="436"/>
                  </a:cubicBezTo>
                  <a:cubicBezTo>
                    <a:pt x="179" y="436"/>
                    <a:pt x="223" y="392"/>
                    <a:pt x="405" y="219"/>
                  </a:cubicBezTo>
                  <a:lnTo>
                    <a:pt x="405" y="219"/>
                  </a:lnTo>
                  <a:cubicBezTo>
                    <a:pt x="399" y="225"/>
                    <a:pt x="395" y="229"/>
                    <a:pt x="395" y="229"/>
                  </a:cubicBezTo>
                  <a:cubicBezTo>
                    <a:pt x="395" y="229"/>
                    <a:pt x="401" y="224"/>
                    <a:pt x="417" y="208"/>
                  </a:cubicBezTo>
                  <a:lnTo>
                    <a:pt x="417" y="208"/>
                  </a:lnTo>
                  <a:cubicBezTo>
                    <a:pt x="417" y="208"/>
                    <a:pt x="417" y="208"/>
                    <a:pt x="417" y="208"/>
                  </a:cubicBezTo>
                  <a:cubicBezTo>
                    <a:pt x="416" y="208"/>
                    <a:pt x="416" y="207"/>
                    <a:pt x="416" y="207"/>
                  </a:cubicBezTo>
                  <a:lnTo>
                    <a:pt x="416" y="207"/>
                  </a:lnTo>
                  <a:cubicBezTo>
                    <a:pt x="416" y="207"/>
                    <a:pt x="416" y="208"/>
                    <a:pt x="415" y="208"/>
                  </a:cubicBezTo>
                  <a:lnTo>
                    <a:pt x="410" y="208"/>
                  </a:lnTo>
                  <a:cubicBezTo>
                    <a:pt x="411" y="207"/>
                    <a:pt x="412" y="206"/>
                    <a:pt x="413" y="205"/>
                  </a:cubicBezTo>
                  <a:lnTo>
                    <a:pt x="413" y="205"/>
                  </a:lnTo>
                  <a:cubicBezTo>
                    <a:pt x="414" y="205"/>
                    <a:pt x="415" y="206"/>
                    <a:pt x="416" y="207"/>
                  </a:cubicBezTo>
                  <a:lnTo>
                    <a:pt x="416" y="207"/>
                  </a:lnTo>
                  <a:cubicBezTo>
                    <a:pt x="423" y="200"/>
                    <a:pt x="429" y="193"/>
                    <a:pt x="428" y="193"/>
                  </a:cubicBezTo>
                  <a:lnTo>
                    <a:pt x="428" y="193"/>
                  </a:lnTo>
                  <a:cubicBezTo>
                    <a:pt x="427" y="193"/>
                    <a:pt x="423" y="196"/>
                    <a:pt x="413" y="205"/>
                  </a:cubicBezTo>
                  <a:lnTo>
                    <a:pt x="413" y="205"/>
                  </a:lnTo>
                  <a:cubicBezTo>
                    <a:pt x="408" y="199"/>
                    <a:pt x="402" y="194"/>
                    <a:pt x="397" y="188"/>
                  </a:cubicBezTo>
                  <a:lnTo>
                    <a:pt x="397" y="188"/>
                  </a:lnTo>
                  <a:lnTo>
                    <a:pt x="397" y="188"/>
                  </a:lnTo>
                  <a:lnTo>
                    <a:pt x="377" y="168"/>
                  </a:lnTo>
                  <a:cubicBezTo>
                    <a:pt x="373" y="165"/>
                    <a:pt x="370" y="162"/>
                    <a:pt x="367" y="159"/>
                  </a:cubicBezTo>
                  <a:lnTo>
                    <a:pt x="367" y="159"/>
                  </a:lnTo>
                  <a:cubicBezTo>
                    <a:pt x="357" y="150"/>
                    <a:pt x="347" y="141"/>
                    <a:pt x="338" y="133"/>
                  </a:cubicBezTo>
                  <a:lnTo>
                    <a:pt x="338" y="133"/>
                  </a:lnTo>
                  <a:cubicBezTo>
                    <a:pt x="337" y="131"/>
                    <a:pt x="337" y="130"/>
                    <a:pt x="337" y="129"/>
                  </a:cubicBezTo>
                  <a:cubicBezTo>
                    <a:pt x="319" y="110"/>
                    <a:pt x="300" y="91"/>
                    <a:pt x="265" y="73"/>
                  </a:cubicBezTo>
                  <a:lnTo>
                    <a:pt x="265" y="73"/>
                  </a:lnTo>
                  <a:cubicBezTo>
                    <a:pt x="227" y="44"/>
                    <a:pt x="195" y="25"/>
                    <a:pt x="167" y="14"/>
                  </a:cubicBezTo>
                  <a:lnTo>
                    <a:pt x="167" y="14"/>
                  </a:lnTo>
                  <a:cubicBezTo>
                    <a:pt x="164" y="12"/>
                    <a:pt x="162" y="11"/>
                    <a:pt x="159" y="10"/>
                  </a:cubicBezTo>
                  <a:cubicBezTo>
                    <a:pt x="149" y="6"/>
                    <a:pt x="140" y="4"/>
                    <a:pt x="131" y="3"/>
                  </a:cubicBezTo>
                  <a:lnTo>
                    <a:pt x="131" y="3"/>
                  </a:lnTo>
                  <a:cubicBezTo>
                    <a:pt x="123" y="1"/>
                    <a:pt x="115" y="0"/>
                    <a:pt x="10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5"/>
            <p:cNvSpPr/>
            <p:nvPr/>
          </p:nvSpPr>
          <p:spPr>
            <a:xfrm>
              <a:off x="4936250" y="2059450"/>
              <a:ext cx="19700" cy="16575"/>
            </a:xfrm>
            <a:custGeom>
              <a:rect b="b" l="l" r="r" t="t"/>
              <a:pathLst>
                <a:path extrusionOk="0" h="663" w="788">
                  <a:moveTo>
                    <a:pt x="787" y="390"/>
                  </a:moveTo>
                  <a:lnTo>
                    <a:pt x="787" y="390"/>
                  </a:lnTo>
                  <a:cubicBezTo>
                    <a:pt x="787" y="390"/>
                    <a:pt x="784" y="393"/>
                    <a:pt x="778" y="401"/>
                  </a:cubicBezTo>
                  <a:lnTo>
                    <a:pt x="778" y="401"/>
                  </a:lnTo>
                  <a:cubicBezTo>
                    <a:pt x="783" y="395"/>
                    <a:pt x="787" y="390"/>
                    <a:pt x="787" y="390"/>
                  </a:cubicBezTo>
                  <a:close/>
                  <a:moveTo>
                    <a:pt x="86" y="1"/>
                  </a:moveTo>
                  <a:cubicBezTo>
                    <a:pt x="61" y="1"/>
                    <a:pt x="46" y="9"/>
                    <a:pt x="37" y="23"/>
                  </a:cubicBezTo>
                  <a:cubicBezTo>
                    <a:pt x="1" y="59"/>
                    <a:pt x="15" y="130"/>
                    <a:pt x="147" y="266"/>
                  </a:cubicBezTo>
                  <a:lnTo>
                    <a:pt x="147" y="266"/>
                  </a:lnTo>
                  <a:cubicBezTo>
                    <a:pt x="165" y="286"/>
                    <a:pt x="185" y="306"/>
                    <a:pt x="208" y="325"/>
                  </a:cubicBezTo>
                  <a:lnTo>
                    <a:pt x="208" y="325"/>
                  </a:lnTo>
                  <a:cubicBezTo>
                    <a:pt x="241" y="357"/>
                    <a:pt x="281" y="392"/>
                    <a:pt x="326" y="430"/>
                  </a:cubicBezTo>
                  <a:lnTo>
                    <a:pt x="326" y="430"/>
                  </a:lnTo>
                  <a:cubicBezTo>
                    <a:pt x="346" y="448"/>
                    <a:pt x="367" y="466"/>
                    <a:pt x="393" y="484"/>
                  </a:cubicBezTo>
                  <a:lnTo>
                    <a:pt x="393" y="484"/>
                  </a:lnTo>
                  <a:cubicBezTo>
                    <a:pt x="403" y="493"/>
                    <a:pt x="413" y="501"/>
                    <a:pt x="424" y="510"/>
                  </a:cubicBezTo>
                  <a:lnTo>
                    <a:pt x="424" y="510"/>
                  </a:lnTo>
                  <a:cubicBezTo>
                    <a:pt x="445" y="531"/>
                    <a:pt x="476" y="561"/>
                    <a:pt x="493" y="578"/>
                  </a:cubicBezTo>
                  <a:lnTo>
                    <a:pt x="552" y="618"/>
                  </a:lnTo>
                  <a:lnTo>
                    <a:pt x="565" y="618"/>
                  </a:lnTo>
                  <a:cubicBezTo>
                    <a:pt x="567" y="620"/>
                    <a:pt x="570" y="621"/>
                    <a:pt x="572" y="623"/>
                  </a:cubicBezTo>
                  <a:lnTo>
                    <a:pt x="572" y="623"/>
                  </a:lnTo>
                  <a:lnTo>
                    <a:pt x="572" y="638"/>
                  </a:lnTo>
                  <a:lnTo>
                    <a:pt x="592" y="638"/>
                  </a:lnTo>
                  <a:cubicBezTo>
                    <a:pt x="596" y="632"/>
                    <a:pt x="599" y="628"/>
                    <a:pt x="602" y="625"/>
                  </a:cubicBezTo>
                  <a:lnTo>
                    <a:pt x="602" y="625"/>
                  </a:lnTo>
                  <a:cubicBezTo>
                    <a:pt x="582" y="653"/>
                    <a:pt x="575" y="662"/>
                    <a:pt x="575" y="662"/>
                  </a:cubicBezTo>
                  <a:cubicBezTo>
                    <a:pt x="576" y="662"/>
                    <a:pt x="609" y="618"/>
                    <a:pt x="608" y="618"/>
                  </a:cubicBezTo>
                  <a:lnTo>
                    <a:pt x="608" y="618"/>
                  </a:lnTo>
                  <a:cubicBezTo>
                    <a:pt x="608" y="618"/>
                    <a:pt x="606" y="620"/>
                    <a:pt x="602" y="625"/>
                  </a:cubicBezTo>
                  <a:lnTo>
                    <a:pt x="602" y="625"/>
                  </a:lnTo>
                  <a:cubicBezTo>
                    <a:pt x="604" y="623"/>
                    <a:pt x="605" y="621"/>
                    <a:pt x="607" y="618"/>
                  </a:cubicBezTo>
                  <a:lnTo>
                    <a:pt x="607" y="618"/>
                  </a:lnTo>
                  <a:cubicBezTo>
                    <a:pt x="713" y="483"/>
                    <a:pt x="760" y="424"/>
                    <a:pt x="778" y="401"/>
                  </a:cubicBezTo>
                  <a:lnTo>
                    <a:pt x="778" y="401"/>
                  </a:lnTo>
                  <a:cubicBezTo>
                    <a:pt x="769" y="412"/>
                    <a:pt x="756" y="427"/>
                    <a:pt x="754" y="427"/>
                  </a:cubicBezTo>
                  <a:cubicBezTo>
                    <a:pt x="753" y="427"/>
                    <a:pt x="757" y="420"/>
                    <a:pt x="770" y="400"/>
                  </a:cubicBezTo>
                  <a:lnTo>
                    <a:pt x="770" y="400"/>
                  </a:lnTo>
                  <a:cubicBezTo>
                    <a:pt x="770" y="400"/>
                    <a:pt x="770" y="400"/>
                    <a:pt x="770" y="400"/>
                  </a:cubicBezTo>
                  <a:cubicBezTo>
                    <a:pt x="652" y="312"/>
                    <a:pt x="552" y="242"/>
                    <a:pt x="468" y="187"/>
                  </a:cubicBezTo>
                  <a:lnTo>
                    <a:pt x="468" y="187"/>
                  </a:lnTo>
                  <a:cubicBezTo>
                    <a:pt x="457" y="178"/>
                    <a:pt x="446" y="170"/>
                    <a:pt x="433" y="162"/>
                  </a:cubicBezTo>
                  <a:cubicBezTo>
                    <a:pt x="367" y="112"/>
                    <a:pt x="301" y="76"/>
                    <a:pt x="247" y="54"/>
                  </a:cubicBezTo>
                  <a:lnTo>
                    <a:pt x="247" y="54"/>
                  </a:lnTo>
                  <a:cubicBezTo>
                    <a:pt x="220" y="41"/>
                    <a:pt x="197" y="31"/>
                    <a:pt x="177" y="23"/>
                  </a:cubicBezTo>
                  <a:lnTo>
                    <a:pt x="177" y="23"/>
                  </a:lnTo>
                  <a:cubicBezTo>
                    <a:pt x="158" y="14"/>
                    <a:pt x="141" y="9"/>
                    <a:pt x="125" y="6"/>
                  </a:cubicBezTo>
                  <a:lnTo>
                    <a:pt x="125" y="6"/>
                  </a:lnTo>
                  <a:cubicBezTo>
                    <a:pt x="110" y="2"/>
                    <a:pt x="97" y="1"/>
                    <a:pt x="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5"/>
            <p:cNvSpPr/>
            <p:nvPr/>
          </p:nvSpPr>
          <p:spPr>
            <a:xfrm>
              <a:off x="5083500" y="2182950"/>
              <a:ext cx="5875" cy="6000"/>
            </a:xfrm>
            <a:custGeom>
              <a:rect b="b" l="l" r="r" t="t"/>
              <a:pathLst>
                <a:path extrusionOk="0" h="240" w="235">
                  <a:moveTo>
                    <a:pt x="186" y="0"/>
                  </a:moveTo>
                  <a:cubicBezTo>
                    <a:pt x="182" y="0"/>
                    <a:pt x="179" y="1"/>
                    <a:pt x="175" y="1"/>
                  </a:cubicBezTo>
                  <a:lnTo>
                    <a:pt x="155" y="1"/>
                  </a:lnTo>
                  <a:cubicBezTo>
                    <a:pt x="153" y="4"/>
                    <a:pt x="149" y="7"/>
                    <a:pt x="146" y="10"/>
                  </a:cubicBezTo>
                  <a:lnTo>
                    <a:pt x="146" y="10"/>
                  </a:lnTo>
                  <a:cubicBezTo>
                    <a:pt x="123" y="20"/>
                    <a:pt x="100" y="37"/>
                    <a:pt x="76" y="61"/>
                  </a:cubicBezTo>
                  <a:cubicBezTo>
                    <a:pt x="76" y="61"/>
                    <a:pt x="76" y="61"/>
                    <a:pt x="76" y="61"/>
                  </a:cubicBezTo>
                  <a:lnTo>
                    <a:pt x="76" y="61"/>
                  </a:lnTo>
                  <a:cubicBezTo>
                    <a:pt x="50" y="87"/>
                    <a:pt x="33" y="104"/>
                    <a:pt x="24" y="124"/>
                  </a:cubicBezTo>
                  <a:lnTo>
                    <a:pt x="24" y="124"/>
                  </a:lnTo>
                  <a:cubicBezTo>
                    <a:pt x="6" y="154"/>
                    <a:pt x="0" y="183"/>
                    <a:pt x="17" y="213"/>
                  </a:cubicBezTo>
                  <a:lnTo>
                    <a:pt x="17" y="213"/>
                  </a:lnTo>
                  <a:cubicBezTo>
                    <a:pt x="17" y="217"/>
                    <a:pt x="17" y="219"/>
                    <a:pt x="17" y="219"/>
                  </a:cubicBezTo>
                  <a:lnTo>
                    <a:pt x="20" y="219"/>
                  </a:lnTo>
                  <a:cubicBezTo>
                    <a:pt x="25" y="226"/>
                    <a:pt x="30" y="232"/>
                    <a:pt x="37" y="239"/>
                  </a:cubicBezTo>
                  <a:lnTo>
                    <a:pt x="235" y="21"/>
                  </a:lnTo>
                  <a:lnTo>
                    <a:pt x="215" y="1"/>
                  </a:lnTo>
                  <a:lnTo>
                    <a:pt x="197" y="1"/>
                  </a:lnTo>
                  <a:cubicBezTo>
                    <a:pt x="193" y="1"/>
                    <a:pt x="190" y="0"/>
                    <a:pt x="1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5"/>
            <p:cNvSpPr/>
            <p:nvPr/>
          </p:nvSpPr>
          <p:spPr>
            <a:xfrm>
              <a:off x="4270900" y="1744750"/>
              <a:ext cx="65075" cy="22000"/>
            </a:xfrm>
            <a:custGeom>
              <a:rect b="b" l="l" r="r" t="t"/>
              <a:pathLst>
                <a:path extrusionOk="0" h="880" w="2603">
                  <a:moveTo>
                    <a:pt x="92" y="1"/>
                  </a:moveTo>
                  <a:cubicBezTo>
                    <a:pt x="92" y="1"/>
                    <a:pt x="90" y="9"/>
                    <a:pt x="87" y="18"/>
                  </a:cubicBezTo>
                  <a:lnTo>
                    <a:pt x="89" y="18"/>
                  </a:lnTo>
                  <a:cubicBezTo>
                    <a:pt x="92" y="5"/>
                    <a:pt x="93" y="1"/>
                    <a:pt x="92" y="1"/>
                  </a:cubicBezTo>
                  <a:close/>
                  <a:moveTo>
                    <a:pt x="77" y="18"/>
                  </a:moveTo>
                  <a:cubicBezTo>
                    <a:pt x="15" y="273"/>
                    <a:pt x="0" y="333"/>
                    <a:pt x="1" y="333"/>
                  </a:cubicBezTo>
                  <a:cubicBezTo>
                    <a:pt x="2" y="333"/>
                    <a:pt x="15" y="285"/>
                    <a:pt x="19" y="285"/>
                  </a:cubicBezTo>
                  <a:lnTo>
                    <a:pt x="19" y="285"/>
                  </a:lnTo>
                  <a:cubicBezTo>
                    <a:pt x="20" y="285"/>
                    <a:pt x="20" y="293"/>
                    <a:pt x="17" y="316"/>
                  </a:cubicBezTo>
                  <a:cubicBezTo>
                    <a:pt x="125" y="345"/>
                    <a:pt x="230" y="373"/>
                    <a:pt x="329" y="400"/>
                  </a:cubicBezTo>
                  <a:lnTo>
                    <a:pt x="329" y="400"/>
                  </a:lnTo>
                  <a:cubicBezTo>
                    <a:pt x="344" y="405"/>
                    <a:pt x="359" y="410"/>
                    <a:pt x="374" y="415"/>
                  </a:cubicBezTo>
                  <a:cubicBezTo>
                    <a:pt x="386" y="417"/>
                    <a:pt x="397" y="419"/>
                    <a:pt x="409" y="421"/>
                  </a:cubicBezTo>
                  <a:lnTo>
                    <a:pt x="409" y="421"/>
                  </a:lnTo>
                  <a:cubicBezTo>
                    <a:pt x="920" y="557"/>
                    <a:pt x="1317" y="657"/>
                    <a:pt x="1624" y="728"/>
                  </a:cubicBezTo>
                  <a:lnTo>
                    <a:pt x="1624" y="728"/>
                  </a:lnTo>
                  <a:cubicBezTo>
                    <a:pt x="1795" y="774"/>
                    <a:pt x="1935" y="806"/>
                    <a:pt x="2060" y="831"/>
                  </a:cubicBezTo>
                  <a:cubicBezTo>
                    <a:pt x="2216" y="856"/>
                    <a:pt x="2332" y="870"/>
                    <a:pt x="2415" y="876"/>
                  </a:cubicBezTo>
                  <a:lnTo>
                    <a:pt x="2415" y="876"/>
                  </a:lnTo>
                  <a:cubicBezTo>
                    <a:pt x="2443" y="878"/>
                    <a:pt x="2468" y="879"/>
                    <a:pt x="2489" y="879"/>
                  </a:cubicBezTo>
                  <a:cubicBezTo>
                    <a:pt x="2555" y="879"/>
                    <a:pt x="2586" y="869"/>
                    <a:pt x="2595" y="851"/>
                  </a:cubicBezTo>
                  <a:cubicBezTo>
                    <a:pt x="2603" y="820"/>
                    <a:pt x="2539" y="775"/>
                    <a:pt x="2338" y="697"/>
                  </a:cubicBezTo>
                  <a:lnTo>
                    <a:pt x="2338" y="697"/>
                  </a:lnTo>
                  <a:cubicBezTo>
                    <a:pt x="2279" y="673"/>
                    <a:pt x="2206" y="645"/>
                    <a:pt x="2119" y="613"/>
                  </a:cubicBezTo>
                  <a:cubicBezTo>
                    <a:pt x="1941" y="554"/>
                    <a:pt x="1683" y="474"/>
                    <a:pt x="1346" y="375"/>
                  </a:cubicBezTo>
                  <a:cubicBezTo>
                    <a:pt x="1317" y="368"/>
                    <a:pt x="1287" y="360"/>
                    <a:pt x="1256" y="352"/>
                  </a:cubicBezTo>
                  <a:lnTo>
                    <a:pt x="1256" y="352"/>
                  </a:lnTo>
                  <a:cubicBezTo>
                    <a:pt x="1139" y="318"/>
                    <a:pt x="1014" y="281"/>
                    <a:pt x="879" y="243"/>
                  </a:cubicBezTo>
                  <a:lnTo>
                    <a:pt x="879" y="243"/>
                  </a:lnTo>
                  <a:cubicBezTo>
                    <a:pt x="849" y="234"/>
                    <a:pt x="820" y="225"/>
                    <a:pt x="791" y="216"/>
                  </a:cubicBezTo>
                  <a:cubicBezTo>
                    <a:pt x="672" y="177"/>
                    <a:pt x="572" y="157"/>
                    <a:pt x="453" y="117"/>
                  </a:cubicBezTo>
                  <a:cubicBezTo>
                    <a:pt x="400" y="99"/>
                    <a:pt x="347" y="82"/>
                    <a:pt x="294" y="78"/>
                  </a:cubicBezTo>
                  <a:lnTo>
                    <a:pt x="294" y="78"/>
                  </a:lnTo>
                  <a:cubicBezTo>
                    <a:pt x="275" y="73"/>
                    <a:pt x="256" y="68"/>
                    <a:pt x="238" y="63"/>
                  </a:cubicBezTo>
                  <a:lnTo>
                    <a:pt x="238" y="63"/>
                  </a:lnTo>
                  <a:lnTo>
                    <a:pt x="176" y="38"/>
                  </a:lnTo>
                  <a:lnTo>
                    <a:pt x="148" y="38"/>
                  </a:lnTo>
                  <a:cubicBezTo>
                    <a:pt x="139" y="35"/>
                    <a:pt x="130" y="33"/>
                    <a:pt x="121" y="30"/>
                  </a:cubicBezTo>
                  <a:lnTo>
                    <a:pt x="121" y="30"/>
                  </a:lnTo>
                  <a:lnTo>
                    <a:pt x="96" y="18"/>
                  </a:lnTo>
                  <a:lnTo>
                    <a:pt x="89" y="18"/>
                  </a:lnTo>
                  <a:cubicBezTo>
                    <a:pt x="89" y="19"/>
                    <a:pt x="88" y="20"/>
                    <a:pt x="88" y="21"/>
                  </a:cubicBezTo>
                  <a:lnTo>
                    <a:pt x="88" y="21"/>
                  </a:lnTo>
                  <a:cubicBezTo>
                    <a:pt x="87" y="21"/>
                    <a:pt x="87" y="21"/>
                    <a:pt x="86" y="21"/>
                  </a:cubicBezTo>
                  <a:lnTo>
                    <a:pt x="86" y="21"/>
                  </a:lnTo>
                  <a:cubicBezTo>
                    <a:pt x="86" y="20"/>
                    <a:pt x="86" y="19"/>
                    <a:pt x="87" y="1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5"/>
            <p:cNvSpPr/>
            <p:nvPr/>
          </p:nvSpPr>
          <p:spPr>
            <a:xfrm>
              <a:off x="4437975" y="1795075"/>
              <a:ext cx="43875" cy="20275"/>
            </a:xfrm>
            <a:custGeom>
              <a:rect b="b" l="l" r="r" t="t"/>
              <a:pathLst>
                <a:path extrusionOk="0" h="811" w="1755">
                  <a:moveTo>
                    <a:pt x="112" y="0"/>
                  </a:moveTo>
                  <a:lnTo>
                    <a:pt x="112" y="0"/>
                  </a:lnTo>
                  <a:cubicBezTo>
                    <a:pt x="112" y="0"/>
                    <a:pt x="107" y="16"/>
                    <a:pt x="104" y="30"/>
                  </a:cubicBezTo>
                  <a:lnTo>
                    <a:pt x="104" y="30"/>
                  </a:lnTo>
                  <a:cubicBezTo>
                    <a:pt x="104" y="30"/>
                    <a:pt x="104" y="30"/>
                    <a:pt x="104" y="31"/>
                  </a:cubicBezTo>
                  <a:lnTo>
                    <a:pt x="104" y="31"/>
                  </a:lnTo>
                  <a:cubicBezTo>
                    <a:pt x="111" y="8"/>
                    <a:pt x="113" y="0"/>
                    <a:pt x="112" y="0"/>
                  </a:cubicBezTo>
                  <a:close/>
                  <a:moveTo>
                    <a:pt x="97" y="28"/>
                  </a:moveTo>
                  <a:cubicBezTo>
                    <a:pt x="18" y="274"/>
                    <a:pt x="1" y="333"/>
                    <a:pt x="3" y="333"/>
                  </a:cubicBezTo>
                  <a:cubicBezTo>
                    <a:pt x="5" y="333"/>
                    <a:pt x="24" y="282"/>
                    <a:pt x="25" y="282"/>
                  </a:cubicBezTo>
                  <a:lnTo>
                    <a:pt x="25" y="282"/>
                  </a:lnTo>
                  <a:cubicBezTo>
                    <a:pt x="25" y="282"/>
                    <a:pt x="25" y="282"/>
                    <a:pt x="25" y="282"/>
                  </a:cubicBezTo>
                  <a:lnTo>
                    <a:pt x="25" y="282"/>
                  </a:lnTo>
                  <a:cubicBezTo>
                    <a:pt x="22" y="290"/>
                    <a:pt x="20" y="298"/>
                    <a:pt x="17" y="305"/>
                  </a:cubicBezTo>
                  <a:cubicBezTo>
                    <a:pt x="69" y="324"/>
                    <a:pt x="119" y="343"/>
                    <a:pt x="168" y="361"/>
                  </a:cubicBezTo>
                  <a:lnTo>
                    <a:pt x="168" y="361"/>
                  </a:lnTo>
                  <a:cubicBezTo>
                    <a:pt x="187" y="369"/>
                    <a:pt x="206" y="377"/>
                    <a:pt x="225" y="381"/>
                  </a:cubicBezTo>
                  <a:lnTo>
                    <a:pt x="225" y="381"/>
                  </a:lnTo>
                  <a:cubicBezTo>
                    <a:pt x="264" y="395"/>
                    <a:pt x="301" y="409"/>
                    <a:pt x="338" y="422"/>
                  </a:cubicBezTo>
                  <a:lnTo>
                    <a:pt x="338" y="422"/>
                  </a:lnTo>
                  <a:cubicBezTo>
                    <a:pt x="356" y="429"/>
                    <a:pt x="373" y="435"/>
                    <a:pt x="390" y="441"/>
                  </a:cubicBezTo>
                  <a:lnTo>
                    <a:pt x="390" y="441"/>
                  </a:lnTo>
                  <a:cubicBezTo>
                    <a:pt x="457" y="465"/>
                    <a:pt x="521" y="487"/>
                    <a:pt x="583" y="509"/>
                  </a:cubicBezTo>
                  <a:lnTo>
                    <a:pt x="583" y="509"/>
                  </a:lnTo>
                  <a:cubicBezTo>
                    <a:pt x="677" y="545"/>
                    <a:pt x="764" y="574"/>
                    <a:pt x="850" y="603"/>
                  </a:cubicBezTo>
                  <a:cubicBezTo>
                    <a:pt x="1068" y="682"/>
                    <a:pt x="1247" y="722"/>
                    <a:pt x="1366" y="762"/>
                  </a:cubicBezTo>
                  <a:cubicBezTo>
                    <a:pt x="1401" y="769"/>
                    <a:pt x="1433" y="776"/>
                    <a:pt x="1462" y="781"/>
                  </a:cubicBezTo>
                  <a:lnTo>
                    <a:pt x="1462" y="781"/>
                  </a:lnTo>
                  <a:cubicBezTo>
                    <a:pt x="1552" y="802"/>
                    <a:pt x="1616" y="811"/>
                    <a:pt x="1660" y="811"/>
                  </a:cubicBezTo>
                  <a:cubicBezTo>
                    <a:pt x="1683" y="811"/>
                    <a:pt x="1701" y="808"/>
                    <a:pt x="1714" y="804"/>
                  </a:cubicBezTo>
                  <a:lnTo>
                    <a:pt x="1714" y="804"/>
                  </a:lnTo>
                  <a:cubicBezTo>
                    <a:pt x="1729" y="799"/>
                    <a:pt x="1738" y="791"/>
                    <a:pt x="1743" y="782"/>
                  </a:cubicBezTo>
                  <a:lnTo>
                    <a:pt x="1743" y="782"/>
                  </a:lnTo>
                  <a:cubicBezTo>
                    <a:pt x="1743" y="782"/>
                    <a:pt x="1743" y="781"/>
                    <a:pt x="1743" y="781"/>
                  </a:cubicBezTo>
                  <a:cubicBezTo>
                    <a:pt x="1754" y="758"/>
                    <a:pt x="1731" y="727"/>
                    <a:pt x="1660" y="681"/>
                  </a:cubicBezTo>
                  <a:lnTo>
                    <a:pt x="1660" y="681"/>
                  </a:lnTo>
                  <a:cubicBezTo>
                    <a:pt x="1612" y="649"/>
                    <a:pt x="1541" y="609"/>
                    <a:pt x="1440" y="561"/>
                  </a:cubicBezTo>
                  <a:lnTo>
                    <a:pt x="1440" y="561"/>
                  </a:lnTo>
                  <a:cubicBezTo>
                    <a:pt x="1322" y="502"/>
                    <a:pt x="1164" y="423"/>
                    <a:pt x="949" y="345"/>
                  </a:cubicBezTo>
                  <a:cubicBezTo>
                    <a:pt x="840" y="309"/>
                    <a:pt x="731" y="256"/>
                    <a:pt x="606" y="216"/>
                  </a:cubicBezTo>
                  <a:lnTo>
                    <a:pt x="606" y="216"/>
                  </a:lnTo>
                  <a:cubicBezTo>
                    <a:pt x="587" y="209"/>
                    <a:pt x="568" y="202"/>
                    <a:pt x="548" y="195"/>
                  </a:cubicBezTo>
                  <a:lnTo>
                    <a:pt x="548" y="195"/>
                  </a:lnTo>
                  <a:cubicBezTo>
                    <a:pt x="481" y="162"/>
                    <a:pt x="425" y="143"/>
                    <a:pt x="354" y="107"/>
                  </a:cubicBezTo>
                  <a:lnTo>
                    <a:pt x="235" y="68"/>
                  </a:lnTo>
                  <a:lnTo>
                    <a:pt x="176" y="48"/>
                  </a:lnTo>
                  <a:lnTo>
                    <a:pt x="136" y="28"/>
                  </a:lnTo>
                  <a:lnTo>
                    <a:pt x="116" y="28"/>
                  </a:lnTo>
                  <a:cubicBezTo>
                    <a:pt x="115" y="30"/>
                    <a:pt x="114" y="32"/>
                    <a:pt x="113" y="34"/>
                  </a:cubicBezTo>
                  <a:lnTo>
                    <a:pt x="113" y="34"/>
                  </a:lnTo>
                  <a:cubicBezTo>
                    <a:pt x="110" y="33"/>
                    <a:pt x="107" y="32"/>
                    <a:pt x="104" y="31"/>
                  </a:cubicBezTo>
                  <a:lnTo>
                    <a:pt x="104" y="31"/>
                  </a:lnTo>
                  <a:cubicBezTo>
                    <a:pt x="103" y="32"/>
                    <a:pt x="103" y="34"/>
                    <a:pt x="103" y="35"/>
                  </a:cubicBezTo>
                  <a:lnTo>
                    <a:pt x="103" y="35"/>
                  </a:lnTo>
                  <a:cubicBezTo>
                    <a:pt x="103" y="34"/>
                    <a:pt x="103" y="32"/>
                    <a:pt x="104" y="30"/>
                  </a:cubicBezTo>
                  <a:lnTo>
                    <a:pt x="104" y="30"/>
                  </a:lnTo>
                  <a:cubicBezTo>
                    <a:pt x="101" y="30"/>
                    <a:pt x="99" y="29"/>
                    <a:pt x="97" y="28"/>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5"/>
            <p:cNvSpPr/>
            <p:nvPr/>
          </p:nvSpPr>
          <p:spPr>
            <a:xfrm>
              <a:off x="4189475" y="1725450"/>
              <a:ext cx="66750" cy="20075"/>
            </a:xfrm>
            <a:custGeom>
              <a:rect b="b" l="l" r="r" t="t"/>
              <a:pathLst>
                <a:path extrusionOk="0" h="803" w="2670">
                  <a:moveTo>
                    <a:pt x="69" y="1"/>
                  </a:moveTo>
                  <a:lnTo>
                    <a:pt x="69" y="1"/>
                  </a:lnTo>
                  <a:cubicBezTo>
                    <a:pt x="68" y="1"/>
                    <a:pt x="54" y="63"/>
                    <a:pt x="2" y="314"/>
                  </a:cubicBezTo>
                  <a:cubicBezTo>
                    <a:pt x="3" y="314"/>
                    <a:pt x="5" y="315"/>
                    <a:pt x="6" y="315"/>
                  </a:cubicBezTo>
                  <a:lnTo>
                    <a:pt x="6" y="315"/>
                  </a:lnTo>
                  <a:cubicBezTo>
                    <a:pt x="1" y="341"/>
                    <a:pt x="0" y="350"/>
                    <a:pt x="1" y="350"/>
                  </a:cubicBezTo>
                  <a:cubicBezTo>
                    <a:pt x="1" y="350"/>
                    <a:pt x="6" y="332"/>
                    <a:pt x="9" y="316"/>
                  </a:cubicBezTo>
                  <a:lnTo>
                    <a:pt x="9" y="316"/>
                  </a:lnTo>
                  <a:cubicBezTo>
                    <a:pt x="13" y="317"/>
                    <a:pt x="17" y="318"/>
                    <a:pt x="22" y="319"/>
                  </a:cubicBezTo>
                  <a:lnTo>
                    <a:pt x="22" y="319"/>
                  </a:lnTo>
                  <a:lnTo>
                    <a:pt x="22" y="334"/>
                  </a:lnTo>
                  <a:lnTo>
                    <a:pt x="87" y="334"/>
                  </a:lnTo>
                  <a:cubicBezTo>
                    <a:pt x="147" y="348"/>
                    <a:pt x="206" y="362"/>
                    <a:pt x="263" y="375"/>
                  </a:cubicBezTo>
                  <a:lnTo>
                    <a:pt x="263" y="375"/>
                  </a:lnTo>
                  <a:cubicBezTo>
                    <a:pt x="302" y="388"/>
                    <a:pt x="340" y="400"/>
                    <a:pt x="379" y="413"/>
                  </a:cubicBezTo>
                  <a:cubicBezTo>
                    <a:pt x="445" y="424"/>
                    <a:pt x="510" y="435"/>
                    <a:pt x="576" y="446"/>
                  </a:cubicBezTo>
                  <a:lnTo>
                    <a:pt x="576" y="446"/>
                  </a:lnTo>
                  <a:cubicBezTo>
                    <a:pt x="693" y="473"/>
                    <a:pt x="804" y="497"/>
                    <a:pt x="909" y="520"/>
                  </a:cubicBezTo>
                  <a:lnTo>
                    <a:pt x="909" y="520"/>
                  </a:lnTo>
                  <a:cubicBezTo>
                    <a:pt x="1048" y="555"/>
                    <a:pt x="1185" y="584"/>
                    <a:pt x="1311" y="612"/>
                  </a:cubicBezTo>
                  <a:cubicBezTo>
                    <a:pt x="1387" y="625"/>
                    <a:pt x="1460" y="638"/>
                    <a:pt x="1530" y="651"/>
                  </a:cubicBezTo>
                  <a:lnTo>
                    <a:pt x="1530" y="651"/>
                  </a:lnTo>
                  <a:cubicBezTo>
                    <a:pt x="2081" y="762"/>
                    <a:pt x="2379" y="802"/>
                    <a:pt x="2529" y="802"/>
                  </a:cubicBezTo>
                  <a:cubicBezTo>
                    <a:pt x="2612" y="802"/>
                    <a:pt x="2650" y="790"/>
                    <a:pt x="2659" y="770"/>
                  </a:cubicBezTo>
                  <a:cubicBezTo>
                    <a:pt x="2669" y="731"/>
                    <a:pt x="2550" y="666"/>
                    <a:pt x="2164" y="552"/>
                  </a:cubicBezTo>
                  <a:lnTo>
                    <a:pt x="2164" y="552"/>
                  </a:lnTo>
                  <a:cubicBezTo>
                    <a:pt x="1965" y="493"/>
                    <a:pt x="1727" y="433"/>
                    <a:pt x="1370" y="334"/>
                  </a:cubicBezTo>
                  <a:cubicBezTo>
                    <a:pt x="1192" y="294"/>
                    <a:pt x="1013" y="255"/>
                    <a:pt x="795" y="195"/>
                  </a:cubicBezTo>
                  <a:cubicBezTo>
                    <a:pt x="676" y="175"/>
                    <a:pt x="577" y="136"/>
                    <a:pt x="458" y="116"/>
                  </a:cubicBezTo>
                  <a:cubicBezTo>
                    <a:pt x="379" y="96"/>
                    <a:pt x="319" y="96"/>
                    <a:pt x="260" y="76"/>
                  </a:cubicBezTo>
                  <a:lnTo>
                    <a:pt x="161" y="56"/>
                  </a:lnTo>
                  <a:lnTo>
                    <a:pt x="121" y="36"/>
                  </a:lnTo>
                  <a:lnTo>
                    <a:pt x="63" y="36"/>
                  </a:lnTo>
                  <a:cubicBezTo>
                    <a:pt x="66" y="20"/>
                    <a:pt x="70" y="1"/>
                    <a:pt x="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5"/>
            <p:cNvSpPr/>
            <p:nvPr/>
          </p:nvSpPr>
          <p:spPr>
            <a:xfrm>
              <a:off x="4109350" y="1710175"/>
              <a:ext cx="64825" cy="17150"/>
            </a:xfrm>
            <a:custGeom>
              <a:rect b="b" l="l" r="r" t="t"/>
              <a:pathLst>
                <a:path extrusionOk="0" h="686" w="2593">
                  <a:moveTo>
                    <a:pt x="65" y="0"/>
                  </a:moveTo>
                  <a:cubicBezTo>
                    <a:pt x="64" y="0"/>
                    <a:pt x="60" y="18"/>
                    <a:pt x="56" y="33"/>
                  </a:cubicBezTo>
                  <a:lnTo>
                    <a:pt x="62" y="33"/>
                  </a:lnTo>
                  <a:cubicBezTo>
                    <a:pt x="65" y="9"/>
                    <a:pt x="66" y="0"/>
                    <a:pt x="65" y="0"/>
                  </a:cubicBezTo>
                  <a:close/>
                  <a:moveTo>
                    <a:pt x="54" y="33"/>
                  </a:moveTo>
                  <a:cubicBezTo>
                    <a:pt x="10" y="288"/>
                    <a:pt x="1" y="348"/>
                    <a:pt x="3" y="348"/>
                  </a:cubicBezTo>
                  <a:cubicBezTo>
                    <a:pt x="5" y="348"/>
                    <a:pt x="15" y="300"/>
                    <a:pt x="17" y="300"/>
                  </a:cubicBezTo>
                  <a:lnTo>
                    <a:pt x="17" y="300"/>
                  </a:lnTo>
                  <a:cubicBezTo>
                    <a:pt x="18" y="300"/>
                    <a:pt x="17" y="308"/>
                    <a:pt x="14" y="330"/>
                  </a:cubicBezTo>
                  <a:cubicBezTo>
                    <a:pt x="1478" y="598"/>
                    <a:pt x="2152" y="685"/>
                    <a:pt x="2421" y="685"/>
                  </a:cubicBezTo>
                  <a:cubicBezTo>
                    <a:pt x="2427" y="685"/>
                    <a:pt x="2434" y="685"/>
                    <a:pt x="2440" y="685"/>
                  </a:cubicBezTo>
                  <a:lnTo>
                    <a:pt x="2440" y="685"/>
                  </a:lnTo>
                  <a:cubicBezTo>
                    <a:pt x="2537" y="685"/>
                    <a:pt x="2572" y="669"/>
                    <a:pt x="2572" y="648"/>
                  </a:cubicBezTo>
                  <a:lnTo>
                    <a:pt x="2572" y="648"/>
                  </a:lnTo>
                  <a:cubicBezTo>
                    <a:pt x="2572" y="648"/>
                    <a:pt x="2572" y="648"/>
                    <a:pt x="2572" y="647"/>
                  </a:cubicBezTo>
                  <a:cubicBezTo>
                    <a:pt x="2592" y="608"/>
                    <a:pt x="2473" y="548"/>
                    <a:pt x="2096" y="449"/>
                  </a:cubicBezTo>
                  <a:cubicBezTo>
                    <a:pt x="2085" y="447"/>
                    <a:pt x="2073" y="444"/>
                    <a:pt x="2061" y="441"/>
                  </a:cubicBezTo>
                  <a:lnTo>
                    <a:pt x="2061" y="441"/>
                  </a:lnTo>
                  <a:cubicBezTo>
                    <a:pt x="1917" y="405"/>
                    <a:pt x="1736" y="363"/>
                    <a:pt x="1511" y="315"/>
                  </a:cubicBezTo>
                  <a:lnTo>
                    <a:pt x="1511" y="315"/>
                  </a:lnTo>
                  <a:cubicBezTo>
                    <a:pt x="1451" y="301"/>
                    <a:pt x="1389" y="286"/>
                    <a:pt x="1323" y="271"/>
                  </a:cubicBezTo>
                  <a:cubicBezTo>
                    <a:pt x="1299" y="268"/>
                    <a:pt x="1274" y="264"/>
                    <a:pt x="1249" y="260"/>
                  </a:cubicBezTo>
                  <a:lnTo>
                    <a:pt x="1249" y="260"/>
                  </a:lnTo>
                  <a:cubicBezTo>
                    <a:pt x="1071" y="224"/>
                    <a:pt x="871" y="185"/>
                    <a:pt x="646" y="142"/>
                  </a:cubicBezTo>
                  <a:lnTo>
                    <a:pt x="646" y="142"/>
                  </a:lnTo>
                  <a:cubicBezTo>
                    <a:pt x="577" y="124"/>
                    <a:pt x="504" y="104"/>
                    <a:pt x="431" y="92"/>
                  </a:cubicBezTo>
                  <a:cubicBezTo>
                    <a:pt x="379" y="92"/>
                    <a:pt x="328" y="78"/>
                    <a:pt x="277" y="73"/>
                  </a:cubicBezTo>
                  <a:lnTo>
                    <a:pt x="277" y="73"/>
                  </a:lnTo>
                  <a:cubicBezTo>
                    <a:pt x="235" y="66"/>
                    <a:pt x="191" y="58"/>
                    <a:pt x="147" y="50"/>
                  </a:cubicBezTo>
                  <a:lnTo>
                    <a:pt x="147" y="50"/>
                  </a:lnTo>
                  <a:lnTo>
                    <a:pt x="113" y="33"/>
                  </a:lnTo>
                  <a:lnTo>
                    <a:pt x="62" y="33"/>
                  </a:lnTo>
                  <a:cubicBezTo>
                    <a:pt x="62" y="33"/>
                    <a:pt x="62" y="34"/>
                    <a:pt x="62" y="34"/>
                  </a:cubicBezTo>
                  <a:lnTo>
                    <a:pt x="62" y="34"/>
                  </a:lnTo>
                  <a:cubicBezTo>
                    <a:pt x="60" y="34"/>
                    <a:pt x="58" y="33"/>
                    <a:pt x="56" y="33"/>
                  </a:cubicBezTo>
                  <a:lnTo>
                    <a:pt x="56" y="33"/>
                  </a:lnTo>
                  <a:cubicBezTo>
                    <a:pt x="56" y="33"/>
                    <a:pt x="56" y="33"/>
                    <a:pt x="56" y="33"/>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5"/>
            <p:cNvSpPr/>
            <p:nvPr/>
          </p:nvSpPr>
          <p:spPr>
            <a:xfrm>
              <a:off x="4826575" y="1982350"/>
              <a:ext cx="25825" cy="18975"/>
            </a:xfrm>
            <a:custGeom>
              <a:rect b="b" l="l" r="r" t="t"/>
              <a:pathLst>
                <a:path extrusionOk="0" h="759" w="1033">
                  <a:moveTo>
                    <a:pt x="183" y="0"/>
                  </a:moveTo>
                  <a:cubicBezTo>
                    <a:pt x="183" y="0"/>
                    <a:pt x="151" y="54"/>
                    <a:pt x="21" y="271"/>
                  </a:cubicBezTo>
                  <a:cubicBezTo>
                    <a:pt x="22" y="272"/>
                    <a:pt x="23" y="272"/>
                    <a:pt x="24" y="273"/>
                  </a:cubicBezTo>
                  <a:lnTo>
                    <a:pt x="24" y="273"/>
                  </a:lnTo>
                  <a:cubicBezTo>
                    <a:pt x="23" y="275"/>
                    <a:pt x="22" y="276"/>
                    <a:pt x="21" y="278"/>
                  </a:cubicBezTo>
                  <a:lnTo>
                    <a:pt x="21" y="278"/>
                  </a:lnTo>
                  <a:lnTo>
                    <a:pt x="21" y="271"/>
                  </a:lnTo>
                  <a:cubicBezTo>
                    <a:pt x="29" y="258"/>
                    <a:pt x="32" y="253"/>
                    <a:pt x="32" y="253"/>
                  </a:cubicBezTo>
                  <a:lnTo>
                    <a:pt x="32" y="253"/>
                  </a:lnTo>
                  <a:cubicBezTo>
                    <a:pt x="32" y="253"/>
                    <a:pt x="1" y="304"/>
                    <a:pt x="3" y="304"/>
                  </a:cubicBezTo>
                  <a:cubicBezTo>
                    <a:pt x="3" y="304"/>
                    <a:pt x="8" y="297"/>
                    <a:pt x="21" y="278"/>
                  </a:cubicBezTo>
                  <a:lnTo>
                    <a:pt x="21" y="278"/>
                  </a:lnTo>
                  <a:lnTo>
                    <a:pt x="21" y="291"/>
                  </a:lnTo>
                  <a:lnTo>
                    <a:pt x="41" y="291"/>
                  </a:lnTo>
                  <a:lnTo>
                    <a:pt x="81" y="331"/>
                  </a:lnTo>
                  <a:cubicBezTo>
                    <a:pt x="100" y="331"/>
                    <a:pt x="120" y="350"/>
                    <a:pt x="140" y="370"/>
                  </a:cubicBezTo>
                  <a:cubicBezTo>
                    <a:pt x="180" y="390"/>
                    <a:pt x="219" y="410"/>
                    <a:pt x="259" y="430"/>
                  </a:cubicBezTo>
                  <a:cubicBezTo>
                    <a:pt x="326" y="480"/>
                    <a:pt x="393" y="516"/>
                    <a:pt x="448" y="538"/>
                  </a:cubicBezTo>
                  <a:lnTo>
                    <a:pt x="448" y="538"/>
                  </a:lnTo>
                  <a:cubicBezTo>
                    <a:pt x="481" y="557"/>
                    <a:pt x="512" y="574"/>
                    <a:pt x="541" y="591"/>
                  </a:cubicBezTo>
                  <a:lnTo>
                    <a:pt x="541" y="591"/>
                  </a:lnTo>
                  <a:cubicBezTo>
                    <a:pt x="632" y="649"/>
                    <a:pt x="710" y="691"/>
                    <a:pt x="775" y="707"/>
                  </a:cubicBezTo>
                  <a:cubicBezTo>
                    <a:pt x="875" y="745"/>
                    <a:pt x="936" y="759"/>
                    <a:pt x="972" y="759"/>
                  </a:cubicBezTo>
                  <a:cubicBezTo>
                    <a:pt x="993" y="759"/>
                    <a:pt x="1005" y="754"/>
                    <a:pt x="1013" y="747"/>
                  </a:cubicBezTo>
                  <a:cubicBezTo>
                    <a:pt x="1032" y="707"/>
                    <a:pt x="1013" y="648"/>
                    <a:pt x="894" y="529"/>
                  </a:cubicBezTo>
                  <a:cubicBezTo>
                    <a:pt x="775" y="410"/>
                    <a:pt x="556" y="271"/>
                    <a:pt x="180" y="33"/>
                  </a:cubicBezTo>
                  <a:cubicBezTo>
                    <a:pt x="180" y="33"/>
                    <a:pt x="180" y="33"/>
                    <a:pt x="180" y="33"/>
                  </a:cubicBezTo>
                  <a:lnTo>
                    <a:pt x="180" y="33"/>
                  </a:lnTo>
                  <a:cubicBezTo>
                    <a:pt x="169" y="46"/>
                    <a:pt x="164" y="52"/>
                    <a:pt x="162" y="52"/>
                  </a:cubicBezTo>
                  <a:cubicBezTo>
                    <a:pt x="156" y="52"/>
                    <a:pt x="184" y="0"/>
                    <a:pt x="1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
            <p:cNvSpPr/>
            <p:nvPr/>
          </p:nvSpPr>
          <p:spPr>
            <a:xfrm>
              <a:off x="4673900" y="1895475"/>
              <a:ext cx="41800" cy="24875"/>
            </a:xfrm>
            <a:custGeom>
              <a:rect b="b" l="l" r="r" t="t"/>
              <a:pathLst>
                <a:path extrusionOk="0" h="995" w="1672">
                  <a:moveTo>
                    <a:pt x="156" y="0"/>
                  </a:moveTo>
                  <a:cubicBezTo>
                    <a:pt x="154" y="0"/>
                    <a:pt x="125" y="55"/>
                    <a:pt x="127" y="55"/>
                  </a:cubicBezTo>
                  <a:cubicBezTo>
                    <a:pt x="128" y="55"/>
                    <a:pt x="131" y="50"/>
                    <a:pt x="139" y="38"/>
                  </a:cubicBezTo>
                  <a:lnTo>
                    <a:pt x="139" y="38"/>
                  </a:lnTo>
                  <a:cubicBezTo>
                    <a:pt x="26" y="264"/>
                    <a:pt x="1" y="318"/>
                    <a:pt x="3" y="318"/>
                  </a:cubicBezTo>
                  <a:cubicBezTo>
                    <a:pt x="5" y="318"/>
                    <a:pt x="31" y="271"/>
                    <a:pt x="32" y="271"/>
                  </a:cubicBezTo>
                  <a:lnTo>
                    <a:pt x="32" y="271"/>
                  </a:lnTo>
                  <a:cubicBezTo>
                    <a:pt x="32" y="271"/>
                    <a:pt x="32" y="271"/>
                    <a:pt x="32" y="271"/>
                  </a:cubicBezTo>
                  <a:lnTo>
                    <a:pt x="32" y="271"/>
                  </a:lnTo>
                  <a:cubicBezTo>
                    <a:pt x="28" y="279"/>
                    <a:pt x="24" y="287"/>
                    <a:pt x="20" y="295"/>
                  </a:cubicBezTo>
                  <a:cubicBezTo>
                    <a:pt x="20" y="295"/>
                    <a:pt x="20" y="295"/>
                    <a:pt x="20" y="295"/>
                  </a:cubicBezTo>
                  <a:lnTo>
                    <a:pt x="20" y="295"/>
                  </a:lnTo>
                  <a:lnTo>
                    <a:pt x="40" y="315"/>
                  </a:lnTo>
                  <a:lnTo>
                    <a:pt x="79" y="335"/>
                  </a:lnTo>
                  <a:lnTo>
                    <a:pt x="130" y="352"/>
                  </a:lnTo>
                  <a:lnTo>
                    <a:pt x="130" y="352"/>
                  </a:lnTo>
                  <a:cubicBezTo>
                    <a:pt x="134" y="354"/>
                    <a:pt x="138" y="356"/>
                    <a:pt x="143" y="358"/>
                  </a:cubicBezTo>
                  <a:lnTo>
                    <a:pt x="143" y="358"/>
                  </a:lnTo>
                  <a:cubicBezTo>
                    <a:pt x="164" y="377"/>
                    <a:pt x="201" y="396"/>
                    <a:pt x="238" y="414"/>
                  </a:cubicBezTo>
                  <a:cubicBezTo>
                    <a:pt x="312" y="452"/>
                    <a:pt x="369" y="489"/>
                    <a:pt x="442" y="510"/>
                  </a:cubicBezTo>
                  <a:lnTo>
                    <a:pt x="442" y="510"/>
                  </a:lnTo>
                  <a:cubicBezTo>
                    <a:pt x="561" y="569"/>
                    <a:pt x="669" y="622"/>
                    <a:pt x="767" y="669"/>
                  </a:cubicBezTo>
                  <a:lnTo>
                    <a:pt x="767" y="669"/>
                  </a:lnTo>
                  <a:cubicBezTo>
                    <a:pt x="782" y="677"/>
                    <a:pt x="798" y="684"/>
                    <a:pt x="813" y="692"/>
                  </a:cubicBezTo>
                  <a:cubicBezTo>
                    <a:pt x="1012" y="791"/>
                    <a:pt x="1170" y="871"/>
                    <a:pt x="1309" y="910"/>
                  </a:cubicBezTo>
                  <a:cubicBezTo>
                    <a:pt x="1455" y="971"/>
                    <a:pt x="1548" y="994"/>
                    <a:pt x="1604" y="994"/>
                  </a:cubicBezTo>
                  <a:cubicBezTo>
                    <a:pt x="1632" y="994"/>
                    <a:pt x="1650" y="988"/>
                    <a:pt x="1660" y="978"/>
                  </a:cubicBezTo>
                  <a:lnTo>
                    <a:pt x="1660" y="978"/>
                  </a:lnTo>
                  <a:cubicBezTo>
                    <a:pt x="1663" y="975"/>
                    <a:pt x="1664" y="973"/>
                    <a:pt x="1666" y="970"/>
                  </a:cubicBezTo>
                  <a:lnTo>
                    <a:pt x="1666" y="970"/>
                  </a:lnTo>
                  <a:cubicBezTo>
                    <a:pt x="1666" y="970"/>
                    <a:pt x="1666" y="970"/>
                    <a:pt x="1666" y="970"/>
                  </a:cubicBezTo>
                  <a:cubicBezTo>
                    <a:pt x="1669" y="967"/>
                    <a:pt x="1670" y="963"/>
                    <a:pt x="1670" y="959"/>
                  </a:cubicBezTo>
                  <a:lnTo>
                    <a:pt x="1670" y="959"/>
                  </a:lnTo>
                  <a:cubicBezTo>
                    <a:pt x="1671" y="924"/>
                    <a:pt x="1602" y="855"/>
                    <a:pt x="1400" y="727"/>
                  </a:cubicBezTo>
                  <a:lnTo>
                    <a:pt x="1400" y="727"/>
                  </a:lnTo>
                  <a:cubicBezTo>
                    <a:pt x="1283" y="649"/>
                    <a:pt x="1129" y="552"/>
                    <a:pt x="936" y="456"/>
                  </a:cubicBezTo>
                  <a:lnTo>
                    <a:pt x="936" y="456"/>
                  </a:lnTo>
                  <a:cubicBezTo>
                    <a:pt x="934" y="455"/>
                    <a:pt x="931" y="453"/>
                    <a:pt x="928" y="452"/>
                  </a:cubicBezTo>
                  <a:lnTo>
                    <a:pt x="928" y="452"/>
                  </a:lnTo>
                  <a:cubicBezTo>
                    <a:pt x="830" y="393"/>
                    <a:pt x="712" y="334"/>
                    <a:pt x="575" y="256"/>
                  </a:cubicBezTo>
                  <a:cubicBezTo>
                    <a:pt x="516" y="216"/>
                    <a:pt x="456" y="176"/>
                    <a:pt x="377" y="157"/>
                  </a:cubicBezTo>
                  <a:lnTo>
                    <a:pt x="258" y="97"/>
                  </a:lnTo>
                  <a:lnTo>
                    <a:pt x="198" y="57"/>
                  </a:lnTo>
                  <a:lnTo>
                    <a:pt x="179" y="38"/>
                  </a:lnTo>
                  <a:lnTo>
                    <a:pt x="141" y="38"/>
                  </a:lnTo>
                  <a:cubicBezTo>
                    <a:pt x="141" y="38"/>
                    <a:pt x="141" y="38"/>
                    <a:pt x="141" y="39"/>
                  </a:cubicBezTo>
                  <a:lnTo>
                    <a:pt x="141" y="39"/>
                  </a:lnTo>
                  <a:cubicBezTo>
                    <a:pt x="140" y="38"/>
                    <a:pt x="140" y="38"/>
                    <a:pt x="139" y="38"/>
                  </a:cubicBezTo>
                  <a:lnTo>
                    <a:pt x="141" y="38"/>
                  </a:lnTo>
                  <a:cubicBezTo>
                    <a:pt x="154" y="10"/>
                    <a:pt x="157" y="0"/>
                    <a:pt x="1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5"/>
            <p:cNvSpPr/>
            <p:nvPr/>
          </p:nvSpPr>
          <p:spPr>
            <a:xfrm>
              <a:off x="4750875" y="1936975"/>
              <a:ext cx="34950" cy="22825"/>
            </a:xfrm>
            <a:custGeom>
              <a:rect b="b" l="l" r="r" t="t"/>
              <a:pathLst>
                <a:path extrusionOk="0" h="913" w="1398">
                  <a:moveTo>
                    <a:pt x="176" y="1"/>
                  </a:moveTo>
                  <a:cubicBezTo>
                    <a:pt x="175" y="1"/>
                    <a:pt x="168" y="12"/>
                    <a:pt x="161" y="24"/>
                  </a:cubicBezTo>
                  <a:lnTo>
                    <a:pt x="163" y="24"/>
                  </a:lnTo>
                  <a:cubicBezTo>
                    <a:pt x="173" y="7"/>
                    <a:pt x="176" y="1"/>
                    <a:pt x="176" y="1"/>
                  </a:cubicBezTo>
                  <a:close/>
                  <a:moveTo>
                    <a:pt x="154" y="24"/>
                  </a:moveTo>
                  <a:cubicBezTo>
                    <a:pt x="83" y="154"/>
                    <a:pt x="43" y="228"/>
                    <a:pt x="22" y="266"/>
                  </a:cubicBezTo>
                  <a:lnTo>
                    <a:pt x="22" y="266"/>
                  </a:lnTo>
                  <a:cubicBezTo>
                    <a:pt x="26" y="259"/>
                    <a:pt x="27" y="257"/>
                    <a:pt x="27" y="257"/>
                  </a:cubicBezTo>
                  <a:lnTo>
                    <a:pt x="27" y="257"/>
                  </a:lnTo>
                  <a:cubicBezTo>
                    <a:pt x="26" y="257"/>
                    <a:pt x="1" y="304"/>
                    <a:pt x="1" y="304"/>
                  </a:cubicBezTo>
                  <a:cubicBezTo>
                    <a:pt x="1" y="304"/>
                    <a:pt x="7" y="294"/>
                    <a:pt x="22" y="266"/>
                  </a:cubicBezTo>
                  <a:lnTo>
                    <a:pt x="22" y="266"/>
                  </a:lnTo>
                  <a:cubicBezTo>
                    <a:pt x="20" y="270"/>
                    <a:pt x="18" y="275"/>
                    <a:pt x="15" y="281"/>
                  </a:cubicBezTo>
                  <a:cubicBezTo>
                    <a:pt x="15" y="281"/>
                    <a:pt x="15" y="281"/>
                    <a:pt x="15" y="281"/>
                  </a:cubicBezTo>
                  <a:lnTo>
                    <a:pt x="15" y="281"/>
                  </a:lnTo>
                  <a:lnTo>
                    <a:pt x="35" y="301"/>
                  </a:lnTo>
                  <a:lnTo>
                    <a:pt x="49" y="301"/>
                  </a:lnTo>
                  <a:cubicBezTo>
                    <a:pt x="62" y="309"/>
                    <a:pt x="75" y="316"/>
                    <a:pt x="87" y="323"/>
                  </a:cubicBezTo>
                  <a:lnTo>
                    <a:pt x="87" y="323"/>
                  </a:lnTo>
                  <a:lnTo>
                    <a:pt x="114" y="341"/>
                  </a:lnTo>
                  <a:cubicBezTo>
                    <a:pt x="124" y="351"/>
                    <a:pt x="138" y="356"/>
                    <a:pt x="153" y="360"/>
                  </a:cubicBezTo>
                  <a:lnTo>
                    <a:pt x="153" y="360"/>
                  </a:lnTo>
                  <a:cubicBezTo>
                    <a:pt x="177" y="374"/>
                    <a:pt x="200" y="388"/>
                    <a:pt x="224" y="401"/>
                  </a:cubicBezTo>
                  <a:lnTo>
                    <a:pt x="224" y="401"/>
                  </a:lnTo>
                  <a:cubicBezTo>
                    <a:pt x="266" y="428"/>
                    <a:pt x="308" y="455"/>
                    <a:pt x="351" y="472"/>
                  </a:cubicBezTo>
                  <a:lnTo>
                    <a:pt x="351" y="472"/>
                  </a:lnTo>
                  <a:cubicBezTo>
                    <a:pt x="386" y="492"/>
                    <a:pt x="421" y="511"/>
                    <a:pt x="454" y="529"/>
                  </a:cubicBezTo>
                  <a:lnTo>
                    <a:pt x="454" y="529"/>
                  </a:lnTo>
                  <a:cubicBezTo>
                    <a:pt x="525" y="571"/>
                    <a:pt x="592" y="610"/>
                    <a:pt x="649" y="638"/>
                  </a:cubicBezTo>
                  <a:cubicBezTo>
                    <a:pt x="828" y="738"/>
                    <a:pt x="967" y="797"/>
                    <a:pt x="1066" y="837"/>
                  </a:cubicBezTo>
                  <a:cubicBezTo>
                    <a:pt x="1071" y="839"/>
                    <a:pt x="1076" y="841"/>
                    <a:pt x="1081" y="843"/>
                  </a:cubicBezTo>
                  <a:lnTo>
                    <a:pt x="1081" y="843"/>
                  </a:lnTo>
                  <a:cubicBezTo>
                    <a:pt x="1202" y="893"/>
                    <a:pt x="1276" y="913"/>
                    <a:pt x="1319" y="913"/>
                  </a:cubicBezTo>
                  <a:cubicBezTo>
                    <a:pt x="1342" y="913"/>
                    <a:pt x="1356" y="906"/>
                    <a:pt x="1363" y="896"/>
                  </a:cubicBezTo>
                  <a:cubicBezTo>
                    <a:pt x="1397" y="851"/>
                    <a:pt x="1340" y="766"/>
                    <a:pt x="1088" y="590"/>
                  </a:cubicBezTo>
                  <a:lnTo>
                    <a:pt x="1088" y="590"/>
                  </a:lnTo>
                  <a:cubicBezTo>
                    <a:pt x="1030" y="545"/>
                    <a:pt x="958" y="498"/>
                    <a:pt x="868" y="446"/>
                  </a:cubicBezTo>
                  <a:lnTo>
                    <a:pt x="868" y="446"/>
                  </a:lnTo>
                  <a:cubicBezTo>
                    <a:pt x="779" y="390"/>
                    <a:pt x="676" y="327"/>
                    <a:pt x="557" y="257"/>
                  </a:cubicBezTo>
                  <a:lnTo>
                    <a:pt x="557" y="257"/>
                  </a:lnTo>
                  <a:cubicBezTo>
                    <a:pt x="542" y="246"/>
                    <a:pt x="526" y="234"/>
                    <a:pt x="511" y="222"/>
                  </a:cubicBezTo>
                  <a:cubicBezTo>
                    <a:pt x="451" y="202"/>
                    <a:pt x="411" y="162"/>
                    <a:pt x="352" y="123"/>
                  </a:cubicBezTo>
                  <a:cubicBezTo>
                    <a:pt x="322" y="108"/>
                    <a:pt x="303" y="104"/>
                    <a:pt x="278" y="94"/>
                  </a:cubicBezTo>
                  <a:lnTo>
                    <a:pt x="278" y="94"/>
                  </a:lnTo>
                  <a:cubicBezTo>
                    <a:pt x="267" y="88"/>
                    <a:pt x="256" y="82"/>
                    <a:pt x="246" y="76"/>
                  </a:cubicBezTo>
                  <a:lnTo>
                    <a:pt x="246" y="76"/>
                  </a:lnTo>
                  <a:lnTo>
                    <a:pt x="213" y="43"/>
                  </a:lnTo>
                  <a:lnTo>
                    <a:pt x="189" y="43"/>
                  </a:lnTo>
                  <a:cubicBezTo>
                    <a:pt x="184" y="41"/>
                    <a:pt x="179" y="38"/>
                    <a:pt x="173" y="35"/>
                  </a:cubicBezTo>
                  <a:lnTo>
                    <a:pt x="173" y="35"/>
                  </a:lnTo>
                  <a:lnTo>
                    <a:pt x="173" y="24"/>
                  </a:lnTo>
                  <a:lnTo>
                    <a:pt x="163" y="24"/>
                  </a:lnTo>
                  <a:cubicBezTo>
                    <a:pt x="162" y="25"/>
                    <a:pt x="162" y="26"/>
                    <a:pt x="161" y="28"/>
                  </a:cubicBezTo>
                  <a:lnTo>
                    <a:pt x="161" y="28"/>
                  </a:lnTo>
                  <a:cubicBezTo>
                    <a:pt x="160" y="27"/>
                    <a:pt x="159" y="27"/>
                    <a:pt x="159" y="27"/>
                  </a:cubicBezTo>
                  <a:lnTo>
                    <a:pt x="159" y="27"/>
                  </a:lnTo>
                  <a:cubicBezTo>
                    <a:pt x="159" y="26"/>
                    <a:pt x="160" y="25"/>
                    <a:pt x="161" y="24"/>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5"/>
            <p:cNvSpPr/>
            <p:nvPr/>
          </p:nvSpPr>
          <p:spPr>
            <a:xfrm>
              <a:off x="4597300" y="1858725"/>
              <a:ext cx="46375" cy="24925"/>
            </a:xfrm>
            <a:custGeom>
              <a:rect b="b" l="l" r="r" t="t"/>
              <a:pathLst>
                <a:path extrusionOk="0" h="997" w="1855">
                  <a:moveTo>
                    <a:pt x="138" y="1"/>
                  </a:moveTo>
                  <a:cubicBezTo>
                    <a:pt x="136" y="1"/>
                    <a:pt x="115" y="45"/>
                    <a:pt x="116" y="45"/>
                  </a:cubicBezTo>
                  <a:cubicBezTo>
                    <a:pt x="116" y="45"/>
                    <a:pt x="120" y="39"/>
                    <a:pt x="129" y="20"/>
                  </a:cubicBezTo>
                  <a:lnTo>
                    <a:pt x="129" y="20"/>
                  </a:lnTo>
                  <a:cubicBezTo>
                    <a:pt x="83" y="128"/>
                    <a:pt x="52" y="200"/>
                    <a:pt x="33" y="247"/>
                  </a:cubicBezTo>
                  <a:lnTo>
                    <a:pt x="33" y="247"/>
                  </a:lnTo>
                  <a:cubicBezTo>
                    <a:pt x="26" y="263"/>
                    <a:pt x="18" y="280"/>
                    <a:pt x="10" y="298"/>
                  </a:cubicBezTo>
                  <a:cubicBezTo>
                    <a:pt x="10" y="298"/>
                    <a:pt x="10" y="298"/>
                    <a:pt x="10" y="298"/>
                  </a:cubicBezTo>
                  <a:lnTo>
                    <a:pt x="10" y="298"/>
                  </a:lnTo>
                  <a:lnTo>
                    <a:pt x="11" y="299"/>
                  </a:lnTo>
                  <a:lnTo>
                    <a:pt x="11" y="299"/>
                  </a:lnTo>
                  <a:cubicBezTo>
                    <a:pt x="3" y="318"/>
                    <a:pt x="1" y="325"/>
                    <a:pt x="1" y="325"/>
                  </a:cubicBezTo>
                  <a:cubicBezTo>
                    <a:pt x="2" y="325"/>
                    <a:pt x="7" y="313"/>
                    <a:pt x="13" y="301"/>
                  </a:cubicBezTo>
                  <a:lnTo>
                    <a:pt x="13" y="301"/>
                  </a:lnTo>
                  <a:lnTo>
                    <a:pt x="30" y="318"/>
                  </a:lnTo>
                  <a:lnTo>
                    <a:pt x="70" y="338"/>
                  </a:lnTo>
                  <a:lnTo>
                    <a:pt x="129" y="357"/>
                  </a:lnTo>
                  <a:cubicBezTo>
                    <a:pt x="169" y="377"/>
                    <a:pt x="228" y="397"/>
                    <a:pt x="268" y="417"/>
                  </a:cubicBezTo>
                  <a:cubicBezTo>
                    <a:pt x="327" y="457"/>
                    <a:pt x="407" y="496"/>
                    <a:pt x="486" y="516"/>
                  </a:cubicBezTo>
                  <a:cubicBezTo>
                    <a:pt x="502" y="522"/>
                    <a:pt x="518" y="528"/>
                    <a:pt x="533" y="534"/>
                  </a:cubicBezTo>
                  <a:lnTo>
                    <a:pt x="533" y="534"/>
                  </a:lnTo>
                  <a:cubicBezTo>
                    <a:pt x="611" y="569"/>
                    <a:pt x="686" y="601"/>
                    <a:pt x="755" y="632"/>
                  </a:cubicBezTo>
                  <a:lnTo>
                    <a:pt x="755" y="632"/>
                  </a:lnTo>
                  <a:cubicBezTo>
                    <a:pt x="799" y="653"/>
                    <a:pt x="841" y="674"/>
                    <a:pt x="883" y="695"/>
                  </a:cubicBezTo>
                  <a:cubicBezTo>
                    <a:pt x="1121" y="794"/>
                    <a:pt x="1299" y="873"/>
                    <a:pt x="1438" y="913"/>
                  </a:cubicBezTo>
                  <a:cubicBezTo>
                    <a:pt x="1608" y="973"/>
                    <a:pt x="1711" y="997"/>
                    <a:pt x="1770" y="997"/>
                  </a:cubicBezTo>
                  <a:cubicBezTo>
                    <a:pt x="1807" y="997"/>
                    <a:pt x="1827" y="988"/>
                    <a:pt x="1835" y="972"/>
                  </a:cubicBezTo>
                  <a:cubicBezTo>
                    <a:pt x="1854" y="952"/>
                    <a:pt x="1775" y="873"/>
                    <a:pt x="1517" y="714"/>
                  </a:cubicBezTo>
                  <a:cubicBezTo>
                    <a:pt x="1398" y="655"/>
                    <a:pt x="1220" y="556"/>
                    <a:pt x="1002" y="437"/>
                  </a:cubicBezTo>
                  <a:cubicBezTo>
                    <a:pt x="931" y="401"/>
                    <a:pt x="853" y="366"/>
                    <a:pt x="772" y="330"/>
                  </a:cubicBezTo>
                  <a:lnTo>
                    <a:pt x="772" y="330"/>
                  </a:lnTo>
                  <a:cubicBezTo>
                    <a:pt x="690" y="290"/>
                    <a:pt x="603" y="247"/>
                    <a:pt x="509" y="202"/>
                  </a:cubicBezTo>
                  <a:lnTo>
                    <a:pt x="509" y="202"/>
                  </a:lnTo>
                  <a:cubicBezTo>
                    <a:pt x="470" y="181"/>
                    <a:pt x="428" y="160"/>
                    <a:pt x="387" y="139"/>
                  </a:cubicBezTo>
                  <a:cubicBezTo>
                    <a:pt x="366" y="129"/>
                    <a:pt x="341" y="119"/>
                    <a:pt x="315" y="108"/>
                  </a:cubicBezTo>
                  <a:lnTo>
                    <a:pt x="315" y="108"/>
                  </a:lnTo>
                  <a:cubicBezTo>
                    <a:pt x="256" y="80"/>
                    <a:pt x="194" y="51"/>
                    <a:pt x="131" y="21"/>
                  </a:cubicBezTo>
                  <a:lnTo>
                    <a:pt x="131" y="21"/>
                  </a:lnTo>
                  <a:cubicBezTo>
                    <a:pt x="130" y="22"/>
                    <a:pt x="130" y="24"/>
                    <a:pt x="129" y="25"/>
                  </a:cubicBezTo>
                  <a:lnTo>
                    <a:pt x="129" y="25"/>
                  </a:lnTo>
                  <a:lnTo>
                    <a:pt x="129" y="20"/>
                  </a:lnTo>
                  <a:cubicBezTo>
                    <a:pt x="130" y="21"/>
                    <a:pt x="130" y="21"/>
                    <a:pt x="131" y="21"/>
                  </a:cubicBezTo>
                  <a:lnTo>
                    <a:pt x="131" y="21"/>
                  </a:lnTo>
                  <a:cubicBezTo>
                    <a:pt x="137" y="6"/>
                    <a:pt x="139" y="1"/>
                    <a:pt x="1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5"/>
            <p:cNvSpPr/>
            <p:nvPr/>
          </p:nvSpPr>
          <p:spPr>
            <a:xfrm>
              <a:off x="2134475" y="1679325"/>
              <a:ext cx="3235525" cy="1069350"/>
            </a:xfrm>
            <a:custGeom>
              <a:rect b="b" l="l" r="r" t="t"/>
              <a:pathLst>
                <a:path extrusionOk="0" h="42774" w="129421">
                  <a:moveTo>
                    <a:pt x="64258" y="1"/>
                  </a:moveTo>
                  <a:cubicBezTo>
                    <a:pt x="63277" y="1"/>
                    <a:pt x="62284" y="18"/>
                    <a:pt x="61280" y="57"/>
                  </a:cubicBezTo>
                  <a:cubicBezTo>
                    <a:pt x="56124" y="216"/>
                    <a:pt x="50670" y="830"/>
                    <a:pt x="44998" y="2119"/>
                  </a:cubicBezTo>
                  <a:cubicBezTo>
                    <a:pt x="43590" y="2437"/>
                    <a:pt x="42162" y="2814"/>
                    <a:pt x="40735" y="3210"/>
                  </a:cubicBezTo>
                  <a:cubicBezTo>
                    <a:pt x="40001" y="3408"/>
                    <a:pt x="39287" y="3627"/>
                    <a:pt x="38573" y="3865"/>
                  </a:cubicBezTo>
                  <a:cubicBezTo>
                    <a:pt x="38216" y="3984"/>
                    <a:pt x="37839" y="4103"/>
                    <a:pt x="37482" y="4202"/>
                  </a:cubicBezTo>
                  <a:cubicBezTo>
                    <a:pt x="37125" y="4321"/>
                    <a:pt x="36768" y="4460"/>
                    <a:pt x="36391" y="4579"/>
                  </a:cubicBezTo>
                  <a:cubicBezTo>
                    <a:pt x="33496" y="5570"/>
                    <a:pt x="30581" y="6780"/>
                    <a:pt x="27666" y="8188"/>
                  </a:cubicBezTo>
                  <a:cubicBezTo>
                    <a:pt x="24750" y="9596"/>
                    <a:pt x="21835" y="11242"/>
                    <a:pt x="18999" y="13146"/>
                  </a:cubicBezTo>
                  <a:cubicBezTo>
                    <a:pt x="18642" y="13364"/>
                    <a:pt x="18285" y="13641"/>
                    <a:pt x="17948" y="13879"/>
                  </a:cubicBezTo>
                  <a:cubicBezTo>
                    <a:pt x="17591" y="14137"/>
                    <a:pt x="17254" y="14395"/>
                    <a:pt x="16897" y="14633"/>
                  </a:cubicBezTo>
                  <a:cubicBezTo>
                    <a:pt x="16183" y="15149"/>
                    <a:pt x="15489" y="15644"/>
                    <a:pt x="14795" y="16200"/>
                  </a:cubicBezTo>
                  <a:cubicBezTo>
                    <a:pt x="14438" y="16457"/>
                    <a:pt x="14121" y="16755"/>
                    <a:pt x="13764" y="17033"/>
                  </a:cubicBezTo>
                  <a:cubicBezTo>
                    <a:pt x="13427" y="17310"/>
                    <a:pt x="13090" y="17608"/>
                    <a:pt x="12752" y="17885"/>
                  </a:cubicBezTo>
                  <a:cubicBezTo>
                    <a:pt x="12415" y="18163"/>
                    <a:pt x="12078" y="18460"/>
                    <a:pt x="11741" y="18738"/>
                  </a:cubicBezTo>
                  <a:cubicBezTo>
                    <a:pt x="11384" y="19036"/>
                    <a:pt x="11067" y="19353"/>
                    <a:pt x="10750" y="19650"/>
                  </a:cubicBezTo>
                  <a:cubicBezTo>
                    <a:pt x="10095" y="20265"/>
                    <a:pt x="9401" y="20880"/>
                    <a:pt x="8786" y="21534"/>
                  </a:cubicBezTo>
                  <a:cubicBezTo>
                    <a:pt x="8152" y="22189"/>
                    <a:pt x="7537" y="22863"/>
                    <a:pt x="6902" y="23537"/>
                  </a:cubicBezTo>
                  <a:cubicBezTo>
                    <a:pt x="5653" y="24886"/>
                    <a:pt x="4483" y="26353"/>
                    <a:pt x="3352" y="27860"/>
                  </a:cubicBezTo>
                  <a:cubicBezTo>
                    <a:pt x="3075" y="28257"/>
                    <a:pt x="2797" y="28634"/>
                    <a:pt x="2520" y="29030"/>
                  </a:cubicBezTo>
                  <a:lnTo>
                    <a:pt x="2103" y="29606"/>
                  </a:lnTo>
                  <a:cubicBezTo>
                    <a:pt x="1964" y="29804"/>
                    <a:pt x="1845" y="30002"/>
                    <a:pt x="1706" y="30201"/>
                  </a:cubicBezTo>
                  <a:cubicBezTo>
                    <a:pt x="1429" y="30597"/>
                    <a:pt x="1191" y="31014"/>
                    <a:pt x="933" y="31410"/>
                  </a:cubicBezTo>
                  <a:cubicBezTo>
                    <a:pt x="655" y="31827"/>
                    <a:pt x="398" y="32223"/>
                    <a:pt x="160" y="32640"/>
                  </a:cubicBezTo>
                  <a:lnTo>
                    <a:pt x="1" y="32917"/>
                  </a:lnTo>
                  <a:cubicBezTo>
                    <a:pt x="1" y="32957"/>
                    <a:pt x="80" y="32977"/>
                    <a:pt x="120" y="33017"/>
                  </a:cubicBezTo>
                  <a:lnTo>
                    <a:pt x="259" y="33116"/>
                  </a:lnTo>
                  <a:lnTo>
                    <a:pt x="556" y="33314"/>
                  </a:lnTo>
                  <a:lnTo>
                    <a:pt x="1131" y="33730"/>
                  </a:lnTo>
                  <a:cubicBezTo>
                    <a:pt x="1528" y="34008"/>
                    <a:pt x="1925" y="34306"/>
                    <a:pt x="2301" y="34603"/>
                  </a:cubicBezTo>
                  <a:cubicBezTo>
                    <a:pt x="3075" y="35218"/>
                    <a:pt x="3828" y="35852"/>
                    <a:pt x="4542" y="36507"/>
                  </a:cubicBezTo>
                  <a:cubicBezTo>
                    <a:pt x="5236" y="37141"/>
                    <a:pt x="5911" y="37776"/>
                    <a:pt x="6466" y="38351"/>
                  </a:cubicBezTo>
                  <a:cubicBezTo>
                    <a:pt x="6763" y="38629"/>
                    <a:pt x="7021" y="38906"/>
                    <a:pt x="7239" y="39125"/>
                  </a:cubicBezTo>
                  <a:cubicBezTo>
                    <a:pt x="7537" y="39422"/>
                    <a:pt x="7775" y="39680"/>
                    <a:pt x="7953" y="39878"/>
                  </a:cubicBezTo>
                  <a:cubicBezTo>
                    <a:pt x="8290" y="39224"/>
                    <a:pt x="8608" y="38589"/>
                    <a:pt x="8945" y="37955"/>
                  </a:cubicBezTo>
                  <a:cubicBezTo>
                    <a:pt x="9262" y="37379"/>
                    <a:pt x="9579" y="36824"/>
                    <a:pt x="9897" y="36269"/>
                  </a:cubicBezTo>
                  <a:cubicBezTo>
                    <a:pt x="10234" y="35733"/>
                    <a:pt x="10551" y="35178"/>
                    <a:pt x="10908" y="34643"/>
                  </a:cubicBezTo>
                  <a:cubicBezTo>
                    <a:pt x="11265" y="34127"/>
                    <a:pt x="11622" y="33592"/>
                    <a:pt x="11979" y="33076"/>
                  </a:cubicBezTo>
                  <a:cubicBezTo>
                    <a:pt x="13427" y="31033"/>
                    <a:pt x="15033" y="29130"/>
                    <a:pt x="16739" y="27384"/>
                  </a:cubicBezTo>
                  <a:cubicBezTo>
                    <a:pt x="20130" y="23874"/>
                    <a:pt x="23878" y="20979"/>
                    <a:pt x="27745" y="18579"/>
                  </a:cubicBezTo>
                  <a:cubicBezTo>
                    <a:pt x="29688" y="17409"/>
                    <a:pt x="31672" y="16338"/>
                    <a:pt x="33635" y="15387"/>
                  </a:cubicBezTo>
                  <a:cubicBezTo>
                    <a:pt x="35618" y="14455"/>
                    <a:pt x="37621" y="13622"/>
                    <a:pt x="39604" y="12888"/>
                  </a:cubicBezTo>
                  <a:cubicBezTo>
                    <a:pt x="41607" y="12194"/>
                    <a:pt x="43590" y="11559"/>
                    <a:pt x="45554" y="11044"/>
                  </a:cubicBezTo>
                  <a:cubicBezTo>
                    <a:pt x="47537" y="10548"/>
                    <a:pt x="49480" y="10092"/>
                    <a:pt x="51424" y="9774"/>
                  </a:cubicBezTo>
                  <a:cubicBezTo>
                    <a:pt x="53367" y="9417"/>
                    <a:pt x="55271" y="9199"/>
                    <a:pt x="57155" y="9001"/>
                  </a:cubicBezTo>
                  <a:cubicBezTo>
                    <a:pt x="59039" y="8842"/>
                    <a:pt x="60883" y="8723"/>
                    <a:pt x="62688" y="8684"/>
                  </a:cubicBezTo>
                  <a:cubicBezTo>
                    <a:pt x="63144" y="8676"/>
                    <a:pt x="63598" y="8672"/>
                    <a:pt x="64049" y="8672"/>
                  </a:cubicBezTo>
                  <a:cubicBezTo>
                    <a:pt x="67191" y="8672"/>
                    <a:pt x="70223" y="8852"/>
                    <a:pt x="73119" y="9199"/>
                  </a:cubicBezTo>
                  <a:cubicBezTo>
                    <a:pt x="79743" y="9992"/>
                    <a:pt x="85692" y="11619"/>
                    <a:pt x="90868" y="13661"/>
                  </a:cubicBezTo>
                  <a:cubicBezTo>
                    <a:pt x="93446" y="14692"/>
                    <a:pt x="95866" y="15823"/>
                    <a:pt x="98067" y="17052"/>
                  </a:cubicBezTo>
                  <a:cubicBezTo>
                    <a:pt x="100288" y="18262"/>
                    <a:pt x="102311" y="19551"/>
                    <a:pt x="104155" y="20860"/>
                  </a:cubicBezTo>
                  <a:cubicBezTo>
                    <a:pt x="106019" y="22169"/>
                    <a:pt x="107665" y="23557"/>
                    <a:pt x="109173" y="24906"/>
                  </a:cubicBezTo>
                  <a:cubicBezTo>
                    <a:pt x="109549" y="25243"/>
                    <a:pt x="109906" y="25580"/>
                    <a:pt x="110263" y="25917"/>
                  </a:cubicBezTo>
                  <a:cubicBezTo>
                    <a:pt x="110620" y="26254"/>
                    <a:pt x="110957" y="26611"/>
                    <a:pt x="111295" y="26928"/>
                  </a:cubicBezTo>
                  <a:cubicBezTo>
                    <a:pt x="111989" y="27603"/>
                    <a:pt x="112584" y="28297"/>
                    <a:pt x="113198" y="28951"/>
                  </a:cubicBezTo>
                  <a:cubicBezTo>
                    <a:pt x="115578" y="31628"/>
                    <a:pt x="117363" y="34206"/>
                    <a:pt x="118731" y="36527"/>
                  </a:cubicBezTo>
                  <a:cubicBezTo>
                    <a:pt x="118910" y="36824"/>
                    <a:pt x="119068" y="37102"/>
                    <a:pt x="119227" y="37379"/>
                  </a:cubicBezTo>
                  <a:cubicBezTo>
                    <a:pt x="119386" y="37657"/>
                    <a:pt x="119525" y="37935"/>
                    <a:pt x="119683" y="38212"/>
                  </a:cubicBezTo>
                  <a:cubicBezTo>
                    <a:pt x="119822" y="38490"/>
                    <a:pt x="119961" y="38768"/>
                    <a:pt x="120100" y="39025"/>
                  </a:cubicBezTo>
                  <a:cubicBezTo>
                    <a:pt x="120238" y="39283"/>
                    <a:pt x="120357" y="39561"/>
                    <a:pt x="120476" y="39819"/>
                  </a:cubicBezTo>
                  <a:cubicBezTo>
                    <a:pt x="120714" y="40334"/>
                    <a:pt x="120972" y="40810"/>
                    <a:pt x="121171" y="41306"/>
                  </a:cubicBezTo>
                  <a:cubicBezTo>
                    <a:pt x="121389" y="41822"/>
                    <a:pt x="121587" y="42317"/>
                    <a:pt x="121785" y="42774"/>
                  </a:cubicBezTo>
                  <a:cubicBezTo>
                    <a:pt x="122003" y="42516"/>
                    <a:pt x="122241" y="42238"/>
                    <a:pt x="122460" y="41980"/>
                  </a:cubicBezTo>
                  <a:cubicBezTo>
                    <a:pt x="122638" y="41762"/>
                    <a:pt x="122836" y="41544"/>
                    <a:pt x="123035" y="41326"/>
                  </a:cubicBezTo>
                  <a:cubicBezTo>
                    <a:pt x="123411" y="40909"/>
                    <a:pt x="123768" y="40493"/>
                    <a:pt x="124125" y="40116"/>
                  </a:cubicBezTo>
                  <a:cubicBezTo>
                    <a:pt x="124839" y="39363"/>
                    <a:pt x="125494" y="38688"/>
                    <a:pt x="126089" y="38093"/>
                  </a:cubicBezTo>
                  <a:cubicBezTo>
                    <a:pt x="126684" y="37498"/>
                    <a:pt x="127239" y="36983"/>
                    <a:pt x="127715" y="36547"/>
                  </a:cubicBezTo>
                  <a:cubicBezTo>
                    <a:pt x="128211" y="36110"/>
                    <a:pt x="128647" y="35714"/>
                    <a:pt x="129024" y="35396"/>
                  </a:cubicBezTo>
                  <a:cubicBezTo>
                    <a:pt x="129103" y="35317"/>
                    <a:pt x="129202" y="35238"/>
                    <a:pt x="129282" y="35158"/>
                  </a:cubicBezTo>
                  <a:cubicBezTo>
                    <a:pt x="129341" y="35119"/>
                    <a:pt x="129381" y="35079"/>
                    <a:pt x="129420" y="35039"/>
                  </a:cubicBezTo>
                  <a:cubicBezTo>
                    <a:pt x="129420" y="34980"/>
                    <a:pt x="129361" y="34901"/>
                    <a:pt x="129341" y="34861"/>
                  </a:cubicBezTo>
                  <a:cubicBezTo>
                    <a:pt x="129242" y="34682"/>
                    <a:pt x="129143" y="34524"/>
                    <a:pt x="129063" y="34365"/>
                  </a:cubicBezTo>
                  <a:cubicBezTo>
                    <a:pt x="128885" y="34068"/>
                    <a:pt x="128746" y="33830"/>
                    <a:pt x="128647" y="33631"/>
                  </a:cubicBezTo>
                  <a:cubicBezTo>
                    <a:pt x="128528" y="33453"/>
                    <a:pt x="128449" y="33314"/>
                    <a:pt x="128409" y="33235"/>
                  </a:cubicBezTo>
                  <a:cubicBezTo>
                    <a:pt x="128359" y="33152"/>
                    <a:pt x="128337" y="33111"/>
                    <a:pt x="128331" y="33111"/>
                  </a:cubicBezTo>
                  <a:cubicBezTo>
                    <a:pt x="128330" y="33111"/>
                    <a:pt x="128330" y="33112"/>
                    <a:pt x="128330" y="33116"/>
                  </a:cubicBezTo>
                  <a:cubicBezTo>
                    <a:pt x="128310" y="33116"/>
                    <a:pt x="128330" y="33155"/>
                    <a:pt x="128389" y="33255"/>
                  </a:cubicBezTo>
                  <a:cubicBezTo>
                    <a:pt x="128429" y="33334"/>
                    <a:pt x="128508" y="33473"/>
                    <a:pt x="128607" y="33671"/>
                  </a:cubicBezTo>
                  <a:cubicBezTo>
                    <a:pt x="128706" y="33849"/>
                    <a:pt x="128845" y="34107"/>
                    <a:pt x="129004" y="34405"/>
                  </a:cubicBezTo>
                  <a:cubicBezTo>
                    <a:pt x="129083" y="34563"/>
                    <a:pt x="129182" y="34722"/>
                    <a:pt x="129282" y="34920"/>
                  </a:cubicBezTo>
                  <a:cubicBezTo>
                    <a:pt x="129301" y="34960"/>
                    <a:pt x="129341" y="35000"/>
                    <a:pt x="129341" y="35020"/>
                  </a:cubicBezTo>
                  <a:cubicBezTo>
                    <a:pt x="129301" y="35059"/>
                    <a:pt x="129282" y="35079"/>
                    <a:pt x="129242" y="35119"/>
                  </a:cubicBezTo>
                  <a:cubicBezTo>
                    <a:pt x="129143" y="35198"/>
                    <a:pt x="129063" y="35277"/>
                    <a:pt x="128964" y="35357"/>
                  </a:cubicBezTo>
                  <a:cubicBezTo>
                    <a:pt x="128587" y="35674"/>
                    <a:pt x="128151" y="36051"/>
                    <a:pt x="127655" y="36487"/>
                  </a:cubicBezTo>
                  <a:cubicBezTo>
                    <a:pt x="127160" y="36943"/>
                    <a:pt x="126624" y="37439"/>
                    <a:pt x="126009" y="38034"/>
                  </a:cubicBezTo>
                  <a:cubicBezTo>
                    <a:pt x="125414" y="38629"/>
                    <a:pt x="124740" y="39283"/>
                    <a:pt x="124026" y="40037"/>
                  </a:cubicBezTo>
                  <a:cubicBezTo>
                    <a:pt x="123669" y="40433"/>
                    <a:pt x="123312" y="40830"/>
                    <a:pt x="122916" y="41247"/>
                  </a:cubicBezTo>
                  <a:cubicBezTo>
                    <a:pt x="122737" y="41465"/>
                    <a:pt x="122539" y="41683"/>
                    <a:pt x="122341" y="41921"/>
                  </a:cubicBezTo>
                  <a:cubicBezTo>
                    <a:pt x="122162" y="42119"/>
                    <a:pt x="122003" y="42317"/>
                    <a:pt x="121825" y="42516"/>
                  </a:cubicBezTo>
                  <a:cubicBezTo>
                    <a:pt x="121646" y="42119"/>
                    <a:pt x="121488" y="41703"/>
                    <a:pt x="121290" y="41247"/>
                  </a:cubicBezTo>
                  <a:cubicBezTo>
                    <a:pt x="121111" y="40771"/>
                    <a:pt x="120853" y="40275"/>
                    <a:pt x="120615" y="39759"/>
                  </a:cubicBezTo>
                  <a:cubicBezTo>
                    <a:pt x="120496" y="39501"/>
                    <a:pt x="120377" y="39244"/>
                    <a:pt x="120238" y="38966"/>
                  </a:cubicBezTo>
                  <a:cubicBezTo>
                    <a:pt x="120100" y="38708"/>
                    <a:pt x="119961" y="38430"/>
                    <a:pt x="119822" y="38153"/>
                  </a:cubicBezTo>
                  <a:cubicBezTo>
                    <a:pt x="119683" y="37875"/>
                    <a:pt x="119525" y="37598"/>
                    <a:pt x="119366" y="37320"/>
                  </a:cubicBezTo>
                  <a:cubicBezTo>
                    <a:pt x="119227" y="37022"/>
                    <a:pt x="119049" y="36745"/>
                    <a:pt x="118870" y="36447"/>
                  </a:cubicBezTo>
                  <a:cubicBezTo>
                    <a:pt x="117522" y="34127"/>
                    <a:pt x="115737" y="31529"/>
                    <a:pt x="113357" y="28832"/>
                  </a:cubicBezTo>
                  <a:cubicBezTo>
                    <a:pt x="112742" y="28178"/>
                    <a:pt x="112127" y="27464"/>
                    <a:pt x="111453" y="26809"/>
                  </a:cubicBezTo>
                  <a:cubicBezTo>
                    <a:pt x="111096" y="26472"/>
                    <a:pt x="110779" y="26115"/>
                    <a:pt x="110402" y="25778"/>
                  </a:cubicBezTo>
                  <a:cubicBezTo>
                    <a:pt x="110045" y="25441"/>
                    <a:pt x="109688" y="25104"/>
                    <a:pt x="109311" y="24747"/>
                  </a:cubicBezTo>
                  <a:cubicBezTo>
                    <a:pt x="107784" y="23398"/>
                    <a:pt x="106138" y="22010"/>
                    <a:pt x="104274" y="20701"/>
                  </a:cubicBezTo>
                  <a:cubicBezTo>
                    <a:pt x="102430" y="19373"/>
                    <a:pt x="100387" y="18084"/>
                    <a:pt x="98166" y="16854"/>
                  </a:cubicBezTo>
                  <a:cubicBezTo>
                    <a:pt x="95965" y="15625"/>
                    <a:pt x="93545" y="14494"/>
                    <a:pt x="90948" y="13443"/>
                  </a:cubicBezTo>
                  <a:cubicBezTo>
                    <a:pt x="85752" y="11381"/>
                    <a:pt x="79802" y="9735"/>
                    <a:pt x="73139" y="8941"/>
                  </a:cubicBezTo>
                  <a:cubicBezTo>
                    <a:pt x="70226" y="8595"/>
                    <a:pt x="67192" y="8415"/>
                    <a:pt x="64036" y="8415"/>
                  </a:cubicBezTo>
                  <a:cubicBezTo>
                    <a:pt x="63583" y="8415"/>
                    <a:pt x="63127" y="8418"/>
                    <a:pt x="62668" y="8426"/>
                  </a:cubicBezTo>
                  <a:cubicBezTo>
                    <a:pt x="60844" y="8446"/>
                    <a:pt x="58999" y="8565"/>
                    <a:pt x="57115" y="8723"/>
                  </a:cubicBezTo>
                  <a:cubicBezTo>
                    <a:pt x="55231" y="8922"/>
                    <a:pt x="53308" y="9160"/>
                    <a:pt x="51364" y="9497"/>
                  </a:cubicBezTo>
                  <a:cubicBezTo>
                    <a:pt x="49421" y="9834"/>
                    <a:pt x="47457" y="10270"/>
                    <a:pt x="45474" y="10786"/>
                  </a:cubicBezTo>
                  <a:cubicBezTo>
                    <a:pt x="43491" y="11301"/>
                    <a:pt x="41508" y="11916"/>
                    <a:pt x="39505" y="12630"/>
                  </a:cubicBezTo>
                  <a:cubicBezTo>
                    <a:pt x="37502" y="13364"/>
                    <a:pt x="35499" y="14197"/>
                    <a:pt x="33496" y="15129"/>
                  </a:cubicBezTo>
                  <a:cubicBezTo>
                    <a:pt x="31513" y="16100"/>
                    <a:pt x="29530" y="17152"/>
                    <a:pt x="27586" y="18361"/>
                  </a:cubicBezTo>
                  <a:cubicBezTo>
                    <a:pt x="23699" y="20741"/>
                    <a:pt x="19931" y="23676"/>
                    <a:pt x="16501" y="27186"/>
                  </a:cubicBezTo>
                  <a:cubicBezTo>
                    <a:pt x="14795" y="28951"/>
                    <a:pt x="13189" y="30855"/>
                    <a:pt x="11721" y="32917"/>
                  </a:cubicBezTo>
                  <a:cubicBezTo>
                    <a:pt x="11364" y="33453"/>
                    <a:pt x="11007" y="33968"/>
                    <a:pt x="10631" y="34504"/>
                  </a:cubicBezTo>
                  <a:cubicBezTo>
                    <a:pt x="10293" y="35039"/>
                    <a:pt x="9956" y="35575"/>
                    <a:pt x="9619" y="36130"/>
                  </a:cubicBezTo>
                  <a:cubicBezTo>
                    <a:pt x="9302" y="36685"/>
                    <a:pt x="8985" y="37260"/>
                    <a:pt x="8667" y="37816"/>
                  </a:cubicBezTo>
                  <a:cubicBezTo>
                    <a:pt x="8409" y="38331"/>
                    <a:pt x="8132" y="38847"/>
                    <a:pt x="7874" y="39382"/>
                  </a:cubicBezTo>
                  <a:cubicBezTo>
                    <a:pt x="7755" y="39263"/>
                    <a:pt x="7616" y="39105"/>
                    <a:pt x="7438" y="38926"/>
                  </a:cubicBezTo>
                  <a:cubicBezTo>
                    <a:pt x="7220" y="38708"/>
                    <a:pt x="6942" y="38430"/>
                    <a:pt x="6664" y="38153"/>
                  </a:cubicBezTo>
                  <a:cubicBezTo>
                    <a:pt x="6089" y="37578"/>
                    <a:pt x="5415" y="36943"/>
                    <a:pt x="4741" y="36309"/>
                  </a:cubicBezTo>
                  <a:cubicBezTo>
                    <a:pt x="4007" y="35634"/>
                    <a:pt x="3253" y="35000"/>
                    <a:pt x="2480" y="34385"/>
                  </a:cubicBezTo>
                  <a:cubicBezTo>
                    <a:pt x="2083" y="34087"/>
                    <a:pt x="1687" y="33790"/>
                    <a:pt x="1290" y="33512"/>
                  </a:cubicBezTo>
                  <a:lnTo>
                    <a:pt x="695" y="33076"/>
                  </a:lnTo>
                  <a:lnTo>
                    <a:pt x="398" y="32878"/>
                  </a:lnTo>
                  <a:cubicBezTo>
                    <a:pt x="358" y="32858"/>
                    <a:pt x="378" y="32858"/>
                    <a:pt x="378" y="32858"/>
                  </a:cubicBezTo>
                  <a:lnTo>
                    <a:pt x="398" y="32818"/>
                  </a:lnTo>
                  <a:cubicBezTo>
                    <a:pt x="636" y="32402"/>
                    <a:pt x="893" y="31985"/>
                    <a:pt x="1151" y="31589"/>
                  </a:cubicBezTo>
                  <a:cubicBezTo>
                    <a:pt x="1409" y="31172"/>
                    <a:pt x="1667" y="30776"/>
                    <a:pt x="1925" y="30379"/>
                  </a:cubicBezTo>
                  <a:cubicBezTo>
                    <a:pt x="2063" y="30181"/>
                    <a:pt x="2182" y="29982"/>
                    <a:pt x="2321" y="29784"/>
                  </a:cubicBezTo>
                  <a:lnTo>
                    <a:pt x="2738" y="29209"/>
                  </a:lnTo>
                  <a:cubicBezTo>
                    <a:pt x="3015" y="28812"/>
                    <a:pt x="3293" y="28436"/>
                    <a:pt x="3551" y="28059"/>
                  </a:cubicBezTo>
                  <a:cubicBezTo>
                    <a:pt x="4681" y="26552"/>
                    <a:pt x="5851" y="25104"/>
                    <a:pt x="7101" y="23755"/>
                  </a:cubicBezTo>
                  <a:cubicBezTo>
                    <a:pt x="7735" y="23081"/>
                    <a:pt x="8350" y="22407"/>
                    <a:pt x="8985" y="21752"/>
                  </a:cubicBezTo>
                  <a:cubicBezTo>
                    <a:pt x="9599" y="21098"/>
                    <a:pt x="10274" y="20503"/>
                    <a:pt x="10928" y="19888"/>
                  </a:cubicBezTo>
                  <a:cubicBezTo>
                    <a:pt x="11265" y="19571"/>
                    <a:pt x="11563" y="19254"/>
                    <a:pt x="11920" y="18976"/>
                  </a:cubicBezTo>
                  <a:cubicBezTo>
                    <a:pt x="12257" y="18698"/>
                    <a:pt x="12594" y="18401"/>
                    <a:pt x="12931" y="18123"/>
                  </a:cubicBezTo>
                  <a:cubicBezTo>
                    <a:pt x="13268" y="17826"/>
                    <a:pt x="13605" y="17548"/>
                    <a:pt x="13942" y="17271"/>
                  </a:cubicBezTo>
                  <a:cubicBezTo>
                    <a:pt x="14280" y="16993"/>
                    <a:pt x="14597" y="16695"/>
                    <a:pt x="14954" y="16438"/>
                  </a:cubicBezTo>
                  <a:cubicBezTo>
                    <a:pt x="15648" y="15902"/>
                    <a:pt x="16342" y="15387"/>
                    <a:pt x="17056" y="14891"/>
                  </a:cubicBezTo>
                  <a:cubicBezTo>
                    <a:pt x="17393" y="14633"/>
                    <a:pt x="17750" y="14375"/>
                    <a:pt x="18087" y="14137"/>
                  </a:cubicBezTo>
                  <a:cubicBezTo>
                    <a:pt x="18444" y="13879"/>
                    <a:pt x="18781" y="13622"/>
                    <a:pt x="19138" y="13403"/>
                  </a:cubicBezTo>
                  <a:cubicBezTo>
                    <a:pt x="21974" y="11500"/>
                    <a:pt x="24869" y="9873"/>
                    <a:pt x="27765" y="8465"/>
                  </a:cubicBezTo>
                  <a:cubicBezTo>
                    <a:pt x="30680" y="7057"/>
                    <a:pt x="33575" y="5848"/>
                    <a:pt x="36471" y="4856"/>
                  </a:cubicBezTo>
                  <a:cubicBezTo>
                    <a:pt x="36828" y="4737"/>
                    <a:pt x="37185" y="4598"/>
                    <a:pt x="37562" y="4499"/>
                  </a:cubicBezTo>
                  <a:cubicBezTo>
                    <a:pt x="37918" y="4380"/>
                    <a:pt x="38275" y="4261"/>
                    <a:pt x="38632" y="4142"/>
                  </a:cubicBezTo>
                  <a:cubicBezTo>
                    <a:pt x="39346" y="3924"/>
                    <a:pt x="40060" y="3706"/>
                    <a:pt x="40794" y="3488"/>
                  </a:cubicBezTo>
                  <a:cubicBezTo>
                    <a:pt x="42222" y="3091"/>
                    <a:pt x="43630" y="2734"/>
                    <a:pt x="45038" y="2417"/>
                  </a:cubicBezTo>
                  <a:cubicBezTo>
                    <a:pt x="46466" y="2080"/>
                    <a:pt x="47854" y="1802"/>
                    <a:pt x="49242" y="1564"/>
                  </a:cubicBezTo>
                  <a:cubicBezTo>
                    <a:pt x="50630" y="1346"/>
                    <a:pt x="51999" y="1148"/>
                    <a:pt x="53347" y="949"/>
                  </a:cubicBezTo>
                  <a:cubicBezTo>
                    <a:pt x="54022" y="890"/>
                    <a:pt x="54696" y="811"/>
                    <a:pt x="55370" y="731"/>
                  </a:cubicBezTo>
                  <a:cubicBezTo>
                    <a:pt x="55707" y="711"/>
                    <a:pt x="56025" y="672"/>
                    <a:pt x="56362" y="632"/>
                  </a:cubicBezTo>
                  <a:cubicBezTo>
                    <a:pt x="56699" y="592"/>
                    <a:pt x="57036" y="573"/>
                    <a:pt x="57353" y="553"/>
                  </a:cubicBezTo>
                  <a:cubicBezTo>
                    <a:pt x="58682" y="454"/>
                    <a:pt x="59991" y="374"/>
                    <a:pt x="61260" y="335"/>
                  </a:cubicBezTo>
                  <a:cubicBezTo>
                    <a:pt x="62265" y="296"/>
                    <a:pt x="63254" y="278"/>
                    <a:pt x="64231" y="278"/>
                  </a:cubicBezTo>
                  <a:cubicBezTo>
                    <a:pt x="65761" y="278"/>
                    <a:pt x="67260" y="322"/>
                    <a:pt x="68736" y="394"/>
                  </a:cubicBezTo>
                  <a:cubicBezTo>
                    <a:pt x="69946" y="454"/>
                    <a:pt x="71136" y="533"/>
                    <a:pt x="72286" y="652"/>
                  </a:cubicBezTo>
                  <a:cubicBezTo>
                    <a:pt x="73456" y="791"/>
                    <a:pt x="74607" y="870"/>
                    <a:pt x="75717" y="1049"/>
                  </a:cubicBezTo>
                  <a:cubicBezTo>
                    <a:pt x="80219" y="1624"/>
                    <a:pt x="84364" y="2536"/>
                    <a:pt x="88151" y="3646"/>
                  </a:cubicBezTo>
                  <a:cubicBezTo>
                    <a:pt x="88627" y="3765"/>
                    <a:pt x="89103" y="3924"/>
                    <a:pt x="89559" y="4063"/>
                  </a:cubicBezTo>
                  <a:cubicBezTo>
                    <a:pt x="90015" y="4222"/>
                    <a:pt x="90472" y="4360"/>
                    <a:pt x="90928" y="4519"/>
                  </a:cubicBezTo>
                  <a:cubicBezTo>
                    <a:pt x="91384" y="4658"/>
                    <a:pt x="91840" y="4797"/>
                    <a:pt x="92276" y="4955"/>
                  </a:cubicBezTo>
                  <a:cubicBezTo>
                    <a:pt x="92713" y="5114"/>
                    <a:pt x="93149" y="5273"/>
                    <a:pt x="93585" y="5431"/>
                  </a:cubicBezTo>
                  <a:cubicBezTo>
                    <a:pt x="95310" y="6066"/>
                    <a:pt x="96956" y="6740"/>
                    <a:pt x="98503" y="7434"/>
                  </a:cubicBezTo>
                  <a:cubicBezTo>
                    <a:pt x="101617" y="8822"/>
                    <a:pt x="104393" y="10310"/>
                    <a:pt x="106852" y="11837"/>
                  </a:cubicBezTo>
                  <a:cubicBezTo>
                    <a:pt x="107467" y="12214"/>
                    <a:pt x="108062" y="12590"/>
                    <a:pt x="108657" y="12967"/>
                  </a:cubicBezTo>
                  <a:cubicBezTo>
                    <a:pt x="109232" y="13344"/>
                    <a:pt x="109807" y="13721"/>
                    <a:pt x="110343" y="14098"/>
                  </a:cubicBezTo>
                  <a:cubicBezTo>
                    <a:pt x="110898" y="14474"/>
                    <a:pt x="111413" y="14851"/>
                    <a:pt x="111929" y="15228"/>
                  </a:cubicBezTo>
                  <a:cubicBezTo>
                    <a:pt x="112425" y="15605"/>
                    <a:pt x="112921" y="15982"/>
                    <a:pt x="113397" y="16358"/>
                  </a:cubicBezTo>
                  <a:cubicBezTo>
                    <a:pt x="114349" y="17092"/>
                    <a:pt x="115241" y="17826"/>
                    <a:pt x="116074" y="18560"/>
                  </a:cubicBezTo>
                  <a:cubicBezTo>
                    <a:pt x="116470" y="18917"/>
                    <a:pt x="116867" y="19273"/>
                    <a:pt x="117264" y="19630"/>
                  </a:cubicBezTo>
                  <a:cubicBezTo>
                    <a:pt x="117641" y="19968"/>
                    <a:pt x="118017" y="20305"/>
                    <a:pt x="118374" y="20662"/>
                  </a:cubicBezTo>
                  <a:cubicBezTo>
                    <a:pt x="121230" y="23398"/>
                    <a:pt x="123193" y="25778"/>
                    <a:pt x="124621" y="27662"/>
                  </a:cubicBezTo>
                  <a:cubicBezTo>
                    <a:pt x="125355" y="28594"/>
                    <a:pt x="125930" y="29427"/>
                    <a:pt x="126386" y="30121"/>
                  </a:cubicBezTo>
                  <a:cubicBezTo>
                    <a:pt x="126862" y="30815"/>
                    <a:pt x="127219" y="31390"/>
                    <a:pt x="127517" y="31827"/>
                  </a:cubicBezTo>
                  <a:cubicBezTo>
                    <a:pt x="127794" y="32283"/>
                    <a:pt x="127993" y="32600"/>
                    <a:pt x="128111" y="32798"/>
                  </a:cubicBezTo>
                  <a:cubicBezTo>
                    <a:pt x="128191" y="32917"/>
                    <a:pt x="128230" y="32977"/>
                    <a:pt x="128270" y="33036"/>
                  </a:cubicBezTo>
                  <a:cubicBezTo>
                    <a:pt x="128310" y="33076"/>
                    <a:pt x="128310" y="33116"/>
                    <a:pt x="128330" y="33116"/>
                  </a:cubicBezTo>
                  <a:cubicBezTo>
                    <a:pt x="128330" y="33096"/>
                    <a:pt x="128310" y="33076"/>
                    <a:pt x="128310" y="33017"/>
                  </a:cubicBezTo>
                  <a:cubicBezTo>
                    <a:pt x="128270" y="32957"/>
                    <a:pt x="128230" y="32878"/>
                    <a:pt x="128171" y="32779"/>
                  </a:cubicBezTo>
                  <a:cubicBezTo>
                    <a:pt x="128032" y="32560"/>
                    <a:pt x="127854" y="32243"/>
                    <a:pt x="127576" y="31787"/>
                  </a:cubicBezTo>
                  <a:cubicBezTo>
                    <a:pt x="127318" y="31331"/>
                    <a:pt x="126961" y="30756"/>
                    <a:pt x="126485" y="30062"/>
                  </a:cubicBezTo>
                  <a:cubicBezTo>
                    <a:pt x="126029" y="29368"/>
                    <a:pt x="125454" y="28535"/>
                    <a:pt x="124740" y="27583"/>
                  </a:cubicBezTo>
                  <a:cubicBezTo>
                    <a:pt x="123332" y="25679"/>
                    <a:pt x="121349" y="23279"/>
                    <a:pt x="118513" y="20523"/>
                  </a:cubicBezTo>
                  <a:cubicBezTo>
                    <a:pt x="118156" y="20166"/>
                    <a:pt x="117779" y="19829"/>
                    <a:pt x="117403" y="19492"/>
                  </a:cubicBezTo>
                  <a:cubicBezTo>
                    <a:pt x="117006" y="19135"/>
                    <a:pt x="116609" y="18778"/>
                    <a:pt x="116213" y="18401"/>
                  </a:cubicBezTo>
                  <a:cubicBezTo>
                    <a:pt x="115380" y="17667"/>
                    <a:pt x="114487" y="16933"/>
                    <a:pt x="113535" y="16200"/>
                  </a:cubicBezTo>
                  <a:cubicBezTo>
                    <a:pt x="113059" y="15823"/>
                    <a:pt x="112564" y="15446"/>
                    <a:pt x="112068" y="15049"/>
                  </a:cubicBezTo>
                  <a:cubicBezTo>
                    <a:pt x="111552" y="14673"/>
                    <a:pt x="111017" y="14296"/>
                    <a:pt x="110481" y="13919"/>
                  </a:cubicBezTo>
                  <a:cubicBezTo>
                    <a:pt x="109926" y="13542"/>
                    <a:pt x="109371" y="13146"/>
                    <a:pt x="108796" y="12769"/>
                  </a:cubicBezTo>
                  <a:cubicBezTo>
                    <a:pt x="108201" y="12392"/>
                    <a:pt x="107606" y="12015"/>
                    <a:pt x="106991" y="11638"/>
                  </a:cubicBezTo>
                  <a:cubicBezTo>
                    <a:pt x="104512" y="10111"/>
                    <a:pt x="101736" y="8624"/>
                    <a:pt x="98622" y="7216"/>
                  </a:cubicBezTo>
                  <a:cubicBezTo>
                    <a:pt x="97056" y="6502"/>
                    <a:pt x="95410" y="5848"/>
                    <a:pt x="93684" y="5193"/>
                  </a:cubicBezTo>
                  <a:cubicBezTo>
                    <a:pt x="93248" y="5035"/>
                    <a:pt x="92812" y="4876"/>
                    <a:pt x="92375" y="4717"/>
                  </a:cubicBezTo>
                  <a:cubicBezTo>
                    <a:pt x="91939" y="4559"/>
                    <a:pt x="91483" y="4420"/>
                    <a:pt x="91027" y="4261"/>
                  </a:cubicBezTo>
                  <a:cubicBezTo>
                    <a:pt x="90571" y="4122"/>
                    <a:pt x="90115" y="3964"/>
                    <a:pt x="89659" y="3825"/>
                  </a:cubicBezTo>
                  <a:cubicBezTo>
                    <a:pt x="89183" y="3666"/>
                    <a:pt x="88726" y="3527"/>
                    <a:pt x="88250" y="3389"/>
                  </a:cubicBezTo>
                  <a:cubicBezTo>
                    <a:pt x="84443" y="2278"/>
                    <a:pt x="80278" y="1366"/>
                    <a:pt x="75777" y="771"/>
                  </a:cubicBezTo>
                  <a:cubicBezTo>
                    <a:pt x="74646" y="612"/>
                    <a:pt x="73496" y="513"/>
                    <a:pt x="72326" y="394"/>
                  </a:cubicBezTo>
                  <a:cubicBezTo>
                    <a:pt x="71176" y="255"/>
                    <a:pt x="69986" y="176"/>
                    <a:pt x="68776" y="116"/>
                  </a:cubicBezTo>
                  <a:cubicBezTo>
                    <a:pt x="67299" y="44"/>
                    <a:pt x="65793" y="1"/>
                    <a:pt x="642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5"/>
            <p:cNvSpPr/>
            <p:nvPr/>
          </p:nvSpPr>
          <p:spPr>
            <a:xfrm>
              <a:off x="2327350" y="1892425"/>
              <a:ext cx="2855725" cy="2361950"/>
            </a:xfrm>
            <a:custGeom>
              <a:rect b="b" l="l" r="r" t="t"/>
              <a:pathLst>
                <a:path extrusionOk="0" h="94478" w="114229">
                  <a:moveTo>
                    <a:pt x="53942" y="1"/>
                  </a:moveTo>
                  <a:cubicBezTo>
                    <a:pt x="53604" y="21"/>
                    <a:pt x="53208" y="41"/>
                    <a:pt x="52752" y="60"/>
                  </a:cubicBezTo>
                  <a:cubicBezTo>
                    <a:pt x="51879" y="80"/>
                    <a:pt x="50828" y="160"/>
                    <a:pt x="49599" y="259"/>
                  </a:cubicBezTo>
                  <a:cubicBezTo>
                    <a:pt x="48369" y="378"/>
                    <a:pt x="46941" y="536"/>
                    <a:pt x="45315" y="774"/>
                  </a:cubicBezTo>
                  <a:cubicBezTo>
                    <a:pt x="44918" y="814"/>
                    <a:pt x="44502" y="893"/>
                    <a:pt x="44066" y="973"/>
                  </a:cubicBezTo>
                  <a:cubicBezTo>
                    <a:pt x="43629" y="1052"/>
                    <a:pt x="43193" y="1112"/>
                    <a:pt x="42737" y="1191"/>
                  </a:cubicBezTo>
                  <a:cubicBezTo>
                    <a:pt x="42281" y="1270"/>
                    <a:pt x="41825" y="1389"/>
                    <a:pt x="41349" y="1468"/>
                  </a:cubicBezTo>
                  <a:cubicBezTo>
                    <a:pt x="40853" y="1587"/>
                    <a:pt x="40357" y="1667"/>
                    <a:pt x="39861" y="1786"/>
                  </a:cubicBezTo>
                  <a:cubicBezTo>
                    <a:pt x="37839" y="2242"/>
                    <a:pt x="35637" y="2857"/>
                    <a:pt x="33218" y="3670"/>
                  </a:cubicBezTo>
                  <a:cubicBezTo>
                    <a:pt x="30818" y="4463"/>
                    <a:pt x="28220" y="5474"/>
                    <a:pt x="25484" y="6803"/>
                  </a:cubicBezTo>
                  <a:cubicBezTo>
                    <a:pt x="22747" y="8112"/>
                    <a:pt x="19871" y="9758"/>
                    <a:pt x="16936" y="11781"/>
                  </a:cubicBezTo>
                  <a:cubicBezTo>
                    <a:pt x="15469" y="12832"/>
                    <a:pt x="13981" y="13942"/>
                    <a:pt x="12514" y="15192"/>
                  </a:cubicBezTo>
                  <a:cubicBezTo>
                    <a:pt x="12157" y="15509"/>
                    <a:pt x="11780" y="15826"/>
                    <a:pt x="11423" y="16163"/>
                  </a:cubicBezTo>
                  <a:cubicBezTo>
                    <a:pt x="11066" y="16501"/>
                    <a:pt x="10689" y="16818"/>
                    <a:pt x="10332" y="17175"/>
                  </a:cubicBezTo>
                  <a:cubicBezTo>
                    <a:pt x="9976" y="17512"/>
                    <a:pt x="9619" y="17869"/>
                    <a:pt x="9242" y="18226"/>
                  </a:cubicBezTo>
                  <a:cubicBezTo>
                    <a:pt x="8885" y="18583"/>
                    <a:pt x="8548" y="18960"/>
                    <a:pt x="8171" y="19336"/>
                  </a:cubicBezTo>
                  <a:cubicBezTo>
                    <a:pt x="6763" y="20863"/>
                    <a:pt x="5375" y="22509"/>
                    <a:pt x="4086" y="24314"/>
                  </a:cubicBezTo>
                  <a:cubicBezTo>
                    <a:pt x="2797" y="26139"/>
                    <a:pt x="1587" y="28082"/>
                    <a:pt x="496" y="30204"/>
                  </a:cubicBezTo>
                  <a:lnTo>
                    <a:pt x="80" y="31057"/>
                  </a:lnTo>
                  <a:cubicBezTo>
                    <a:pt x="0" y="31136"/>
                    <a:pt x="99" y="31176"/>
                    <a:pt x="139" y="31235"/>
                  </a:cubicBezTo>
                  <a:lnTo>
                    <a:pt x="218" y="31334"/>
                  </a:lnTo>
                  <a:lnTo>
                    <a:pt x="377" y="31493"/>
                  </a:lnTo>
                  <a:lnTo>
                    <a:pt x="675" y="31830"/>
                  </a:lnTo>
                  <a:cubicBezTo>
                    <a:pt x="1091" y="32266"/>
                    <a:pt x="1488" y="32723"/>
                    <a:pt x="1904" y="33179"/>
                  </a:cubicBezTo>
                  <a:cubicBezTo>
                    <a:pt x="2321" y="33615"/>
                    <a:pt x="2697" y="34111"/>
                    <a:pt x="3094" y="34587"/>
                  </a:cubicBezTo>
                  <a:cubicBezTo>
                    <a:pt x="3491" y="35063"/>
                    <a:pt x="3887" y="35558"/>
                    <a:pt x="4284" y="36034"/>
                  </a:cubicBezTo>
                  <a:cubicBezTo>
                    <a:pt x="5791" y="38057"/>
                    <a:pt x="7259" y="40219"/>
                    <a:pt x="8488" y="42599"/>
                  </a:cubicBezTo>
                  <a:cubicBezTo>
                    <a:pt x="9718" y="44978"/>
                    <a:pt x="10689" y="47596"/>
                    <a:pt x="11185" y="50392"/>
                  </a:cubicBezTo>
                  <a:cubicBezTo>
                    <a:pt x="11245" y="50749"/>
                    <a:pt x="11284" y="51106"/>
                    <a:pt x="11324" y="51463"/>
                  </a:cubicBezTo>
                  <a:cubicBezTo>
                    <a:pt x="11364" y="51820"/>
                    <a:pt x="11403" y="52177"/>
                    <a:pt x="11403" y="52534"/>
                  </a:cubicBezTo>
                  <a:lnTo>
                    <a:pt x="11423" y="53069"/>
                  </a:lnTo>
                  <a:lnTo>
                    <a:pt x="11384" y="53605"/>
                  </a:lnTo>
                  <a:lnTo>
                    <a:pt x="11364" y="53902"/>
                  </a:lnTo>
                  <a:lnTo>
                    <a:pt x="11344" y="54041"/>
                  </a:lnTo>
                  <a:cubicBezTo>
                    <a:pt x="11344" y="54081"/>
                    <a:pt x="11324" y="54140"/>
                    <a:pt x="11344" y="54160"/>
                  </a:cubicBezTo>
                  <a:lnTo>
                    <a:pt x="12177" y="54160"/>
                  </a:lnTo>
                  <a:cubicBezTo>
                    <a:pt x="13644" y="54180"/>
                    <a:pt x="15132" y="54259"/>
                    <a:pt x="16639" y="54398"/>
                  </a:cubicBezTo>
                  <a:cubicBezTo>
                    <a:pt x="19653" y="54676"/>
                    <a:pt x="22727" y="55152"/>
                    <a:pt x="25841" y="55885"/>
                  </a:cubicBezTo>
                  <a:cubicBezTo>
                    <a:pt x="28954" y="56599"/>
                    <a:pt x="32107" y="57571"/>
                    <a:pt x="35221" y="58900"/>
                  </a:cubicBezTo>
                  <a:cubicBezTo>
                    <a:pt x="38315" y="60228"/>
                    <a:pt x="41369" y="61894"/>
                    <a:pt x="44224" y="64016"/>
                  </a:cubicBezTo>
                  <a:cubicBezTo>
                    <a:pt x="47060" y="66138"/>
                    <a:pt x="49698" y="68736"/>
                    <a:pt x="51840" y="71790"/>
                  </a:cubicBezTo>
                  <a:cubicBezTo>
                    <a:pt x="54001" y="74844"/>
                    <a:pt x="55667" y="78354"/>
                    <a:pt x="56738" y="82142"/>
                  </a:cubicBezTo>
                  <a:cubicBezTo>
                    <a:pt x="57809" y="85930"/>
                    <a:pt x="58324" y="89975"/>
                    <a:pt x="58344" y="94100"/>
                  </a:cubicBezTo>
                  <a:cubicBezTo>
                    <a:pt x="58344" y="94259"/>
                    <a:pt x="58344" y="94398"/>
                    <a:pt x="58344" y="94477"/>
                  </a:cubicBezTo>
                  <a:lnTo>
                    <a:pt x="58642" y="94477"/>
                  </a:lnTo>
                  <a:cubicBezTo>
                    <a:pt x="58661" y="90352"/>
                    <a:pt x="59118" y="86326"/>
                    <a:pt x="60149" y="82539"/>
                  </a:cubicBezTo>
                  <a:cubicBezTo>
                    <a:pt x="61180" y="78751"/>
                    <a:pt x="62806" y="75241"/>
                    <a:pt x="64908" y="72147"/>
                  </a:cubicBezTo>
                  <a:cubicBezTo>
                    <a:pt x="67010" y="69073"/>
                    <a:pt x="69589" y="66456"/>
                    <a:pt x="72405" y="64294"/>
                  </a:cubicBezTo>
                  <a:cubicBezTo>
                    <a:pt x="75221" y="62132"/>
                    <a:pt x="78255" y="60447"/>
                    <a:pt x="81329" y="59098"/>
                  </a:cubicBezTo>
                  <a:cubicBezTo>
                    <a:pt x="84422" y="57750"/>
                    <a:pt x="87556" y="56738"/>
                    <a:pt x="90649" y="55985"/>
                  </a:cubicBezTo>
                  <a:cubicBezTo>
                    <a:pt x="93763" y="55251"/>
                    <a:pt x="96817" y="54735"/>
                    <a:pt x="99831" y="54438"/>
                  </a:cubicBezTo>
                  <a:cubicBezTo>
                    <a:pt x="101319" y="54299"/>
                    <a:pt x="102806" y="54200"/>
                    <a:pt x="104274" y="54160"/>
                  </a:cubicBezTo>
                  <a:lnTo>
                    <a:pt x="105642" y="54160"/>
                  </a:lnTo>
                  <a:cubicBezTo>
                    <a:pt x="105682" y="54160"/>
                    <a:pt x="105642" y="54081"/>
                    <a:pt x="105662" y="54041"/>
                  </a:cubicBezTo>
                  <a:lnTo>
                    <a:pt x="105642" y="53922"/>
                  </a:lnTo>
                  <a:lnTo>
                    <a:pt x="105602" y="53605"/>
                  </a:lnTo>
                  <a:cubicBezTo>
                    <a:pt x="105602" y="53426"/>
                    <a:pt x="105582" y="53248"/>
                    <a:pt x="105582" y="53069"/>
                  </a:cubicBezTo>
                  <a:cubicBezTo>
                    <a:pt x="105582" y="52355"/>
                    <a:pt x="105642" y="51642"/>
                    <a:pt x="105741" y="50947"/>
                  </a:cubicBezTo>
                  <a:cubicBezTo>
                    <a:pt x="106118" y="48131"/>
                    <a:pt x="107090" y="45514"/>
                    <a:pt x="108260" y="43114"/>
                  </a:cubicBezTo>
                  <a:cubicBezTo>
                    <a:pt x="109450" y="40715"/>
                    <a:pt x="110858" y="38533"/>
                    <a:pt x="112365" y="36510"/>
                  </a:cubicBezTo>
                  <a:cubicBezTo>
                    <a:pt x="112742" y="36015"/>
                    <a:pt x="113138" y="35539"/>
                    <a:pt x="113515" y="35043"/>
                  </a:cubicBezTo>
                  <a:cubicBezTo>
                    <a:pt x="113713" y="34805"/>
                    <a:pt x="113912" y="34567"/>
                    <a:pt x="114090" y="34329"/>
                  </a:cubicBezTo>
                  <a:lnTo>
                    <a:pt x="114209" y="34190"/>
                  </a:lnTo>
                  <a:cubicBezTo>
                    <a:pt x="114229" y="34150"/>
                    <a:pt x="114229" y="34131"/>
                    <a:pt x="114209" y="34091"/>
                  </a:cubicBezTo>
                  <a:lnTo>
                    <a:pt x="114169" y="33992"/>
                  </a:lnTo>
                  <a:lnTo>
                    <a:pt x="114090" y="33774"/>
                  </a:lnTo>
                  <a:lnTo>
                    <a:pt x="113912" y="33357"/>
                  </a:lnTo>
                  <a:cubicBezTo>
                    <a:pt x="113674" y="32782"/>
                    <a:pt x="113456" y="32227"/>
                    <a:pt x="113178" y="31691"/>
                  </a:cubicBezTo>
                  <a:cubicBezTo>
                    <a:pt x="113039" y="31414"/>
                    <a:pt x="112920" y="31136"/>
                    <a:pt x="112801" y="30858"/>
                  </a:cubicBezTo>
                  <a:cubicBezTo>
                    <a:pt x="112662" y="30601"/>
                    <a:pt x="112543" y="30323"/>
                    <a:pt x="112385" y="30065"/>
                  </a:cubicBezTo>
                  <a:cubicBezTo>
                    <a:pt x="111314" y="27943"/>
                    <a:pt x="110084" y="26000"/>
                    <a:pt x="108795" y="24195"/>
                  </a:cubicBezTo>
                  <a:cubicBezTo>
                    <a:pt x="108637" y="23977"/>
                    <a:pt x="108478" y="23759"/>
                    <a:pt x="108299" y="23521"/>
                  </a:cubicBezTo>
                  <a:lnTo>
                    <a:pt x="107804" y="22886"/>
                  </a:lnTo>
                  <a:cubicBezTo>
                    <a:pt x="107466" y="22450"/>
                    <a:pt x="107149" y="22014"/>
                    <a:pt x="106792" y="21617"/>
                  </a:cubicBezTo>
                  <a:cubicBezTo>
                    <a:pt x="106435" y="21201"/>
                    <a:pt x="106098" y="20804"/>
                    <a:pt x="105761" y="20407"/>
                  </a:cubicBezTo>
                  <a:cubicBezTo>
                    <a:pt x="105404" y="20011"/>
                    <a:pt x="105047" y="19634"/>
                    <a:pt x="104690" y="19257"/>
                  </a:cubicBezTo>
                  <a:cubicBezTo>
                    <a:pt x="103282" y="17750"/>
                    <a:pt x="101834" y="16362"/>
                    <a:pt x="100347" y="15132"/>
                  </a:cubicBezTo>
                  <a:cubicBezTo>
                    <a:pt x="99633" y="14498"/>
                    <a:pt x="98879" y="13922"/>
                    <a:pt x="98166" y="13347"/>
                  </a:cubicBezTo>
                  <a:cubicBezTo>
                    <a:pt x="97789" y="13050"/>
                    <a:pt x="97412" y="12792"/>
                    <a:pt x="97055" y="12514"/>
                  </a:cubicBezTo>
                  <a:cubicBezTo>
                    <a:pt x="96678" y="12257"/>
                    <a:pt x="96321" y="11979"/>
                    <a:pt x="95944" y="11741"/>
                  </a:cubicBezTo>
                  <a:cubicBezTo>
                    <a:pt x="93009" y="9698"/>
                    <a:pt x="90134" y="8092"/>
                    <a:pt x="87397" y="6763"/>
                  </a:cubicBezTo>
                  <a:cubicBezTo>
                    <a:pt x="81924" y="4166"/>
                    <a:pt x="77085" y="2698"/>
                    <a:pt x="73059" y="1786"/>
                  </a:cubicBezTo>
                  <a:cubicBezTo>
                    <a:pt x="69033" y="874"/>
                    <a:pt x="65801" y="497"/>
                    <a:pt x="63342" y="259"/>
                  </a:cubicBezTo>
                  <a:cubicBezTo>
                    <a:pt x="62727" y="219"/>
                    <a:pt x="62152" y="179"/>
                    <a:pt x="61636" y="120"/>
                  </a:cubicBezTo>
                  <a:cubicBezTo>
                    <a:pt x="61101" y="100"/>
                    <a:pt x="60625" y="80"/>
                    <a:pt x="60189" y="60"/>
                  </a:cubicBezTo>
                  <a:cubicBezTo>
                    <a:pt x="59752" y="41"/>
                    <a:pt x="59356" y="21"/>
                    <a:pt x="58999" y="1"/>
                  </a:cubicBezTo>
                  <a:lnTo>
                    <a:pt x="56480" y="1"/>
                  </a:lnTo>
                  <a:cubicBezTo>
                    <a:pt x="56480" y="1"/>
                    <a:pt x="56500" y="1"/>
                    <a:pt x="56559" y="21"/>
                  </a:cubicBezTo>
                  <a:lnTo>
                    <a:pt x="56857" y="21"/>
                  </a:lnTo>
                  <a:cubicBezTo>
                    <a:pt x="57115" y="41"/>
                    <a:pt x="57511" y="41"/>
                    <a:pt x="58047" y="60"/>
                  </a:cubicBezTo>
                  <a:cubicBezTo>
                    <a:pt x="58324" y="60"/>
                    <a:pt x="58642" y="80"/>
                    <a:pt x="58999" y="80"/>
                  </a:cubicBezTo>
                  <a:cubicBezTo>
                    <a:pt x="59356" y="100"/>
                    <a:pt x="59752" y="120"/>
                    <a:pt x="60189" y="160"/>
                  </a:cubicBezTo>
                  <a:cubicBezTo>
                    <a:pt x="60625" y="179"/>
                    <a:pt x="61101" y="199"/>
                    <a:pt x="61616" y="239"/>
                  </a:cubicBezTo>
                  <a:cubicBezTo>
                    <a:pt x="62152" y="279"/>
                    <a:pt x="62727" y="318"/>
                    <a:pt x="63342" y="378"/>
                  </a:cubicBezTo>
                  <a:cubicBezTo>
                    <a:pt x="65801" y="616"/>
                    <a:pt x="69013" y="1032"/>
                    <a:pt x="73019" y="1944"/>
                  </a:cubicBezTo>
                  <a:cubicBezTo>
                    <a:pt x="77025" y="2876"/>
                    <a:pt x="81864" y="4344"/>
                    <a:pt x="87318" y="6962"/>
                  </a:cubicBezTo>
                  <a:cubicBezTo>
                    <a:pt x="90035" y="8271"/>
                    <a:pt x="92910" y="9897"/>
                    <a:pt x="95825" y="11920"/>
                  </a:cubicBezTo>
                  <a:cubicBezTo>
                    <a:pt x="96202" y="12158"/>
                    <a:pt x="96559" y="12435"/>
                    <a:pt x="96916" y="12713"/>
                  </a:cubicBezTo>
                  <a:cubicBezTo>
                    <a:pt x="97273" y="12971"/>
                    <a:pt x="97650" y="13248"/>
                    <a:pt x="98027" y="13526"/>
                  </a:cubicBezTo>
                  <a:cubicBezTo>
                    <a:pt x="98741" y="14101"/>
                    <a:pt x="99494" y="14676"/>
                    <a:pt x="100208" y="15311"/>
                  </a:cubicBezTo>
                  <a:cubicBezTo>
                    <a:pt x="101676" y="16540"/>
                    <a:pt x="103104" y="17928"/>
                    <a:pt x="104531" y="19416"/>
                  </a:cubicBezTo>
                  <a:cubicBezTo>
                    <a:pt x="104869" y="19793"/>
                    <a:pt x="105226" y="20169"/>
                    <a:pt x="105582" y="20566"/>
                  </a:cubicBezTo>
                  <a:cubicBezTo>
                    <a:pt x="105920" y="20963"/>
                    <a:pt x="106257" y="21359"/>
                    <a:pt x="106614" y="21776"/>
                  </a:cubicBezTo>
                  <a:cubicBezTo>
                    <a:pt x="106951" y="22172"/>
                    <a:pt x="107268" y="22609"/>
                    <a:pt x="107605" y="23025"/>
                  </a:cubicBezTo>
                  <a:cubicBezTo>
                    <a:pt x="107784" y="23243"/>
                    <a:pt x="107942" y="23461"/>
                    <a:pt x="108121" y="23679"/>
                  </a:cubicBezTo>
                  <a:cubicBezTo>
                    <a:pt x="108280" y="23898"/>
                    <a:pt x="108438" y="24116"/>
                    <a:pt x="108597" y="24354"/>
                  </a:cubicBezTo>
                  <a:cubicBezTo>
                    <a:pt x="109886" y="26139"/>
                    <a:pt x="111096" y="28082"/>
                    <a:pt x="112166" y="30184"/>
                  </a:cubicBezTo>
                  <a:cubicBezTo>
                    <a:pt x="112305" y="30442"/>
                    <a:pt x="112444" y="30720"/>
                    <a:pt x="112563" y="30977"/>
                  </a:cubicBezTo>
                  <a:cubicBezTo>
                    <a:pt x="112682" y="31255"/>
                    <a:pt x="112821" y="31513"/>
                    <a:pt x="112940" y="31790"/>
                  </a:cubicBezTo>
                  <a:cubicBezTo>
                    <a:pt x="113218" y="32326"/>
                    <a:pt x="113436" y="32901"/>
                    <a:pt x="113654" y="33456"/>
                  </a:cubicBezTo>
                  <a:lnTo>
                    <a:pt x="113832" y="33873"/>
                  </a:lnTo>
                  <a:lnTo>
                    <a:pt x="113931" y="34091"/>
                  </a:lnTo>
                  <a:cubicBezTo>
                    <a:pt x="113931" y="34091"/>
                    <a:pt x="113931" y="34111"/>
                    <a:pt x="113931" y="34111"/>
                  </a:cubicBezTo>
                  <a:lnTo>
                    <a:pt x="113892" y="34150"/>
                  </a:lnTo>
                  <a:cubicBezTo>
                    <a:pt x="113694" y="34388"/>
                    <a:pt x="113515" y="34626"/>
                    <a:pt x="113317" y="34884"/>
                  </a:cubicBezTo>
                  <a:cubicBezTo>
                    <a:pt x="112920" y="35360"/>
                    <a:pt x="112523" y="35856"/>
                    <a:pt x="112147" y="36352"/>
                  </a:cubicBezTo>
                  <a:cubicBezTo>
                    <a:pt x="110639" y="38394"/>
                    <a:pt x="109212" y="40596"/>
                    <a:pt x="108022" y="42995"/>
                  </a:cubicBezTo>
                  <a:cubicBezTo>
                    <a:pt x="106832" y="45415"/>
                    <a:pt x="105860" y="48052"/>
                    <a:pt x="105463" y="50908"/>
                  </a:cubicBezTo>
                  <a:cubicBezTo>
                    <a:pt x="105364" y="51622"/>
                    <a:pt x="105305" y="52355"/>
                    <a:pt x="105305" y="53089"/>
                  </a:cubicBezTo>
                  <a:cubicBezTo>
                    <a:pt x="105305" y="53268"/>
                    <a:pt x="105325" y="53446"/>
                    <a:pt x="105325" y="53625"/>
                  </a:cubicBezTo>
                  <a:lnTo>
                    <a:pt x="105344" y="53863"/>
                  </a:lnTo>
                  <a:cubicBezTo>
                    <a:pt x="105364" y="53882"/>
                    <a:pt x="105344" y="53882"/>
                    <a:pt x="105344" y="53882"/>
                  </a:cubicBezTo>
                  <a:lnTo>
                    <a:pt x="104274" y="53882"/>
                  </a:lnTo>
                  <a:cubicBezTo>
                    <a:pt x="102786" y="53922"/>
                    <a:pt x="101299" y="54021"/>
                    <a:pt x="99792" y="54160"/>
                  </a:cubicBezTo>
                  <a:cubicBezTo>
                    <a:pt x="96777" y="54458"/>
                    <a:pt x="93703" y="54973"/>
                    <a:pt x="90590" y="55727"/>
                  </a:cubicBezTo>
                  <a:cubicBezTo>
                    <a:pt x="87476" y="56480"/>
                    <a:pt x="84323" y="57472"/>
                    <a:pt x="81230" y="58840"/>
                  </a:cubicBezTo>
                  <a:cubicBezTo>
                    <a:pt x="78116" y="60189"/>
                    <a:pt x="75062" y="61894"/>
                    <a:pt x="72226" y="64076"/>
                  </a:cubicBezTo>
                  <a:cubicBezTo>
                    <a:pt x="69390" y="66237"/>
                    <a:pt x="66792" y="68895"/>
                    <a:pt x="64670" y="71988"/>
                  </a:cubicBezTo>
                  <a:cubicBezTo>
                    <a:pt x="62548" y="75102"/>
                    <a:pt x="60922" y="78652"/>
                    <a:pt x="59871" y="82459"/>
                  </a:cubicBezTo>
                  <a:cubicBezTo>
                    <a:pt x="59152" y="85063"/>
                    <a:pt x="58712" y="87787"/>
                    <a:pt x="58499" y="90575"/>
                  </a:cubicBezTo>
                  <a:lnTo>
                    <a:pt x="58499" y="90575"/>
                  </a:lnTo>
                  <a:cubicBezTo>
                    <a:pt x="58274" y="87650"/>
                    <a:pt x="57782" y="84801"/>
                    <a:pt x="57015" y="82063"/>
                  </a:cubicBezTo>
                  <a:cubicBezTo>
                    <a:pt x="55945" y="78255"/>
                    <a:pt x="54259" y="74705"/>
                    <a:pt x="52077" y="71631"/>
                  </a:cubicBezTo>
                  <a:cubicBezTo>
                    <a:pt x="49916" y="68538"/>
                    <a:pt x="47258" y="65920"/>
                    <a:pt x="44403" y="63778"/>
                  </a:cubicBezTo>
                  <a:cubicBezTo>
                    <a:pt x="41527" y="61637"/>
                    <a:pt x="38453" y="59971"/>
                    <a:pt x="35320" y="58642"/>
                  </a:cubicBezTo>
                  <a:cubicBezTo>
                    <a:pt x="32206" y="57293"/>
                    <a:pt x="29033" y="56322"/>
                    <a:pt x="25900" y="55588"/>
                  </a:cubicBezTo>
                  <a:cubicBezTo>
                    <a:pt x="22787" y="54874"/>
                    <a:pt x="19693" y="54398"/>
                    <a:pt x="16659" y="54120"/>
                  </a:cubicBezTo>
                  <a:cubicBezTo>
                    <a:pt x="15151" y="53982"/>
                    <a:pt x="13664" y="53882"/>
                    <a:pt x="12177" y="53882"/>
                  </a:cubicBezTo>
                  <a:lnTo>
                    <a:pt x="11661" y="53882"/>
                  </a:lnTo>
                  <a:cubicBezTo>
                    <a:pt x="11641" y="53882"/>
                    <a:pt x="11641" y="53882"/>
                    <a:pt x="11641" y="53863"/>
                  </a:cubicBezTo>
                  <a:lnTo>
                    <a:pt x="11661" y="53625"/>
                  </a:lnTo>
                  <a:lnTo>
                    <a:pt x="11701" y="53069"/>
                  </a:lnTo>
                  <a:lnTo>
                    <a:pt x="11681" y="52514"/>
                  </a:lnTo>
                  <a:cubicBezTo>
                    <a:pt x="11681" y="52157"/>
                    <a:pt x="11641" y="51780"/>
                    <a:pt x="11602" y="51423"/>
                  </a:cubicBezTo>
                  <a:cubicBezTo>
                    <a:pt x="11562" y="51066"/>
                    <a:pt x="11522" y="50709"/>
                    <a:pt x="11463" y="50353"/>
                  </a:cubicBezTo>
                  <a:cubicBezTo>
                    <a:pt x="10967" y="47517"/>
                    <a:pt x="9976" y="44879"/>
                    <a:pt x="8726" y="42480"/>
                  </a:cubicBezTo>
                  <a:cubicBezTo>
                    <a:pt x="7497" y="40080"/>
                    <a:pt x="6009" y="37918"/>
                    <a:pt x="4502" y="35876"/>
                  </a:cubicBezTo>
                  <a:cubicBezTo>
                    <a:pt x="4105" y="35380"/>
                    <a:pt x="3709" y="34904"/>
                    <a:pt x="3312" y="34408"/>
                  </a:cubicBezTo>
                  <a:cubicBezTo>
                    <a:pt x="2916" y="33932"/>
                    <a:pt x="2519" y="33436"/>
                    <a:pt x="2102" y="33000"/>
                  </a:cubicBezTo>
                  <a:cubicBezTo>
                    <a:pt x="1686" y="32544"/>
                    <a:pt x="1289" y="32088"/>
                    <a:pt x="873" y="31652"/>
                  </a:cubicBezTo>
                  <a:lnTo>
                    <a:pt x="575" y="31315"/>
                  </a:lnTo>
                  <a:lnTo>
                    <a:pt x="417" y="31156"/>
                  </a:lnTo>
                  <a:lnTo>
                    <a:pt x="357" y="31077"/>
                  </a:lnTo>
                  <a:cubicBezTo>
                    <a:pt x="476" y="30819"/>
                    <a:pt x="615" y="30581"/>
                    <a:pt x="734" y="30323"/>
                  </a:cubicBezTo>
                  <a:cubicBezTo>
                    <a:pt x="1805" y="28221"/>
                    <a:pt x="3015" y="26258"/>
                    <a:pt x="4304" y="24453"/>
                  </a:cubicBezTo>
                  <a:cubicBezTo>
                    <a:pt x="5573" y="22648"/>
                    <a:pt x="6961" y="21022"/>
                    <a:pt x="8369" y="19515"/>
                  </a:cubicBezTo>
                  <a:cubicBezTo>
                    <a:pt x="8726" y="19138"/>
                    <a:pt x="9063" y="18741"/>
                    <a:pt x="9420" y="18404"/>
                  </a:cubicBezTo>
                  <a:cubicBezTo>
                    <a:pt x="9777" y="18047"/>
                    <a:pt x="10134" y="17690"/>
                    <a:pt x="10491" y="17333"/>
                  </a:cubicBezTo>
                  <a:cubicBezTo>
                    <a:pt x="10848" y="16996"/>
                    <a:pt x="11225" y="16659"/>
                    <a:pt x="11582" y="16342"/>
                  </a:cubicBezTo>
                  <a:cubicBezTo>
                    <a:pt x="11939" y="16005"/>
                    <a:pt x="12316" y="15687"/>
                    <a:pt x="12673" y="15370"/>
                  </a:cubicBezTo>
                  <a:cubicBezTo>
                    <a:pt x="14120" y="14121"/>
                    <a:pt x="15608" y="13010"/>
                    <a:pt x="17055" y="11979"/>
                  </a:cubicBezTo>
                  <a:cubicBezTo>
                    <a:pt x="19990" y="9936"/>
                    <a:pt x="22846" y="8310"/>
                    <a:pt x="25583" y="6982"/>
                  </a:cubicBezTo>
                  <a:cubicBezTo>
                    <a:pt x="28300" y="5673"/>
                    <a:pt x="30898" y="4641"/>
                    <a:pt x="33277" y="3848"/>
                  </a:cubicBezTo>
                  <a:cubicBezTo>
                    <a:pt x="35677" y="3035"/>
                    <a:pt x="37898" y="2420"/>
                    <a:pt x="39901" y="1964"/>
                  </a:cubicBezTo>
                  <a:cubicBezTo>
                    <a:pt x="40397" y="1825"/>
                    <a:pt x="40893" y="1726"/>
                    <a:pt x="41369" y="1627"/>
                  </a:cubicBezTo>
                  <a:cubicBezTo>
                    <a:pt x="41864" y="1528"/>
                    <a:pt x="42320" y="1429"/>
                    <a:pt x="42777" y="1349"/>
                  </a:cubicBezTo>
                  <a:cubicBezTo>
                    <a:pt x="43233" y="1270"/>
                    <a:pt x="43669" y="1191"/>
                    <a:pt x="44105" y="1112"/>
                  </a:cubicBezTo>
                  <a:cubicBezTo>
                    <a:pt x="44522" y="1032"/>
                    <a:pt x="44938" y="973"/>
                    <a:pt x="45355" y="913"/>
                  </a:cubicBezTo>
                  <a:cubicBezTo>
                    <a:pt x="46961" y="655"/>
                    <a:pt x="48389" y="497"/>
                    <a:pt x="49618" y="378"/>
                  </a:cubicBezTo>
                  <a:cubicBezTo>
                    <a:pt x="50848" y="279"/>
                    <a:pt x="51899" y="179"/>
                    <a:pt x="52772" y="140"/>
                  </a:cubicBezTo>
                  <a:cubicBezTo>
                    <a:pt x="53208" y="120"/>
                    <a:pt x="53604" y="100"/>
                    <a:pt x="53961" y="80"/>
                  </a:cubicBezTo>
                  <a:cubicBezTo>
                    <a:pt x="54299" y="60"/>
                    <a:pt x="54616" y="60"/>
                    <a:pt x="54894" y="60"/>
                  </a:cubicBezTo>
                  <a:cubicBezTo>
                    <a:pt x="55449" y="41"/>
                    <a:pt x="55845" y="41"/>
                    <a:pt x="56103" y="21"/>
                  </a:cubicBezTo>
                  <a:lnTo>
                    <a:pt x="56381" y="21"/>
                  </a:lnTo>
                  <a:cubicBezTo>
                    <a:pt x="56440" y="1"/>
                    <a:pt x="56480" y="1"/>
                    <a:pt x="564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5"/>
            <p:cNvSpPr/>
            <p:nvPr/>
          </p:nvSpPr>
          <p:spPr>
            <a:xfrm>
              <a:off x="-142650" y="1920400"/>
              <a:ext cx="7973225" cy="3207025"/>
            </a:xfrm>
            <a:custGeom>
              <a:rect b="b" l="l" r="r" t="t"/>
              <a:pathLst>
                <a:path extrusionOk="0" h="128281" w="318929">
                  <a:moveTo>
                    <a:pt x="11063" y="0"/>
                  </a:moveTo>
                  <a:cubicBezTo>
                    <a:pt x="10839" y="0"/>
                    <a:pt x="10616" y="4"/>
                    <a:pt x="10392" y="12"/>
                  </a:cubicBezTo>
                  <a:cubicBezTo>
                    <a:pt x="9301" y="32"/>
                    <a:pt x="8231" y="111"/>
                    <a:pt x="7179" y="290"/>
                  </a:cubicBezTo>
                  <a:cubicBezTo>
                    <a:pt x="5077" y="607"/>
                    <a:pt x="3015" y="1242"/>
                    <a:pt x="1111" y="2174"/>
                  </a:cubicBezTo>
                  <a:cubicBezTo>
                    <a:pt x="873" y="2273"/>
                    <a:pt x="635" y="2412"/>
                    <a:pt x="397" y="2531"/>
                  </a:cubicBezTo>
                  <a:lnTo>
                    <a:pt x="219" y="2630"/>
                  </a:lnTo>
                  <a:lnTo>
                    <a:pt x="120" y="2690"/>
                  </a:lnTo>
                  <a:lnTo>
                    <a:pt x="20" y="2729"/>
                  </a:lnTo>
                  <a:cubicBezTo>
                    <a:pt x="1" y="2749"/>
                    <a:pt x="20" y="2789"/>
                    <a:pt x="20" y="2828"/>
                  </a:cubicBezTo>
                  <a:lnTo>
                    <a:pt x="20" y="3265"/>
                  </a:lnTo>
                  <a:lnTo>
                    <a:pt x="20" y="4831"/>
                  </a:lnTo>
                  <a:lnTo>
                    <a:pt x="20" y="7965"/>
                  </a:lnTo>
                  <a:lnTo>
                    <a:pt x="20" y="14152"/>
                  </a:lnTo>
                  <a:lnTo>
                    <a:pt x="20" y="26309"/>
                  </a:lnTo>
                  <a:lnTo>
                    <a:pt x="20" y="49650"/>
                  </a:lnTo>
                  <a:cubicBezTo>
                    <a:pt x="20" y="79932"/>
                    <a:pt x="20" y="106526"/>
                    <a:pt x="20" y="128281"/>
                  </a:cubicBezTo>
                  <a:cubicBezTo>
                    <a:pt x="127933" y="128261"/>
                    <a:pt x="207635" y="128241"/>
                    <a:pt x="255369" y="128241"/>
                  </a:cubicBezTo>
                  <a:cubicBezTo>
                    <a:pt x="279226" y="128221"/>
                    <a:pt x="295091" y="128202"/>
                    <a:pt x="304987" y="128202"/>
                  </a:cubicBezTo>
                  <a:cubicBezTo>
                    <a:pt x="309925" y="128182"/>
                    <a:pt x="313395" y="128182"/>
                    <a:pt x="315617" y="128162"/>
                  </a:cubicBezTo>
                  <a:lnTo>
                    <a:pt x="318056" y="128162"/>
                  </a:lnTo>
                  <a:cubicBezTo>
                    <a:pt x="318314" y="128162"/>
                    <a:pt x="318512" y="128162"/>
                    <a:pt x="318631" y="128142"/>
                  </a:cubicBezTo>
                  <a:cubicBezTo>
                    <a:pt x="318512" y="128142"/>
                    <a:pt x="318314" y="128142"/>
                    <a:pt x="318056" y="128122"/>
                  </a:cubicBezTo>
                  <a:lnTo>
                    <a:pt x="315617" y="128122"/>
                  </a:lnTo>
                  <a:cubicBezTo>
                    <a:pt x="313395" y="128122"/>
                    <a:pt x="309925" y="128102"/>
                    <a:pt x="304987" y="128102"/>
                  </a:cubicBezTo>
                  <a:cubicBezTo>
                    <a:pt x="295091" y="128083"/>
                    <a:pt x="279226" y="128083"/>
                    <a:pt x="255369" y="128063"/>
                  </a:cubicBezTo>
                  <a:cubicBezTo>
                    <a:pt x="207694" y="128043"/>
                    <a:pt x="128071" y="128023"/>
                    <a:pt x="298" y="128003"/>
                  </a:cubicBezTo>
                  <a:cubicBezTo>
                    <a:pt x="318" y="106328"/>
                    <a:pt x="318" y="79833"/>
                    <a:pt x="318" y="49650"/>
                  </a:cubicBezTo>
                  <a:lnTo>
                    <a:pt x="318" y="26309"/>
                  </a:lnTo>
                  <a:lnTo>
                    <a:pt x="318" y="14152"/>
                  </a:lnTo>
                  <a:lnTo>
                    <a:pt x="318" y="7965"/>
                  </a:lnTo>
                  <a:lnTo>
                    <a:pt x="318" y="4831"/>
                  </a:lnTo>
                  <a:lnTo>
                    <a:pt x="318" y="3265"/>
                  </a:lnTo>
                  <a:lnTo>
                    <a:pt x="318" y="2908"/>
                  </a:lnTo>
                  <a:lnTo>
                    <a:pt x="536" y="2789"/>
                  </a:lnTo>
                  <a:cubicBezTo>
                    <a:pt x="774" y="2670"/>
                    <a:pt x="992" y="2551"/>
                    <a:pt x="1230" y="2432"/>
                  </a:cubicBezTo>
                  <a:cubicBezTo>
                    <a:pt x="3114" y="1520"/>
                    <a:pt x="5137" y="905"/>
                    <a:pt x="7219" y="587"/>
                  </a:cubicBezTo>
                  <a:cubicBezTo>
                    <a:pt x="8270" y="409"/>
                    <a:pt x="9321" y="330"/>
                    <a:pt x="10392" y="310"/>
                  </a:cubicBezTo>
                  <a:cubicBezTo>
                    <a:pt x="10563" y="307"/>
                    <a:pt x="10734" y="305"/>
                    <a:pt x="10905" y="305"/>
                  </a:cubicBezTo>
                  <a:cubicBezTo>
                    <a:pt x="11791" y="305"/>
                    <a:pt x="12688" y="349"/>
                    <a:pt x="13585" y="449"/>
                  </a:cubicBezTo>
                  <a:cubicBezTo>
                    <a:pt x="17849" y="925"/>
                    <a:pt x="22112" y="1738"/>
                    <a:pt x="26297" y="3047"/>
                  </a:cubicBezTo>
                  <a:cubicBezTo>
                    <a:pt x="28379" y="3701"/>
                    <a:pt x="30461" y="4455"/>
                    <a:pt x="32484" y="5327"/>
                  </a:cubicBezTo>
                  <a:cubicBezTo>
                    <a:pt x="34507" y="6200"/>
                    <a:pt x="36490" y="7211"/>
                    <a:pt x="38414" y="8341"/>
                  </a:cubicBezTo>
                  <a:cubicBezTo>
                    <a:pt x="40357" y="9452"/>
                    <a:pt x="42221" y="10701"/>
                    <a:pt x="44006" y="12070"/>
                  </a:cubicBezTo>
                  <a:cubicBezTo>
                    <a:pt x="44899" y="12764"/>
                    <a:pt x="45771" y="13478"/>
                    <a:pt x="46604" y="14231"/>
                  </a:cubicBezTo>
                  <a:cubicBezTo>
                    <a:pt x="47457" y="14985"/>
                    <a:pt x="48270" y="15758"/>
                    <a:pt x="49063" y="16571"/>
                  </a:cubicBezTo>
                  <a:cubicBezTo>
                    <a:pt x="50095" y="17662"/>
                    <a:pt x="51086" y="18793"/>
                    <a:pt x="51780" y="19863"/>
                  </a:cubicBezTo>
                  <a:cubicBezTo>
                    <a:pt x="52534" y="20974"/>
                    <a:pt x="53188" y="21906"/>
                    <a:pt x="53605" y="22501"/>
                  </a:cubicBezTo>
                  <a:cubicBezTo>
                    <a:pt x="55370" y="22085"/>
                    <a:pt x="57154" y="21668"/>
                    <a:pt x="57968" y="21470"/>
                  </a:cubicBezTo>
                  <a:lnTo>
                    <a:pt x="57968" y="21470"/>
                  </a:lnTo>
                  <a:lnTo>
                    <a:pt x="57928" y="21490"/>
                  </a:lnTo>
                  <a:lnTo>
                    <a:pt x="57928" y="21490"/>
                  </a:lnTo>
                  <a:lnTo>
                    <a:pt x="58602" y="21371"/>
                  </a:lnTo>
                  <a:lnTo>
                    <a:pt x="59237" y="21252"/>
                  </a:lnTo>
                  <a:cubicBezTo>
                    <a:pt x="59653" y="21192"/>
                    <a:pt x="60090" y="21133"/>
                    <a:pt x="60506" y="21093"/>
                  </a:cubicBezTo>
                  <a:cubicBezTo>
                    <a:pt x="61359" y="20994"/>
                    <a:pt x="62231" y="20914"/>
                    <a:pt x="63084" y="20855"/>
                  </a:cubicBezTo>
                  <a:cubicBezTo>
                    <a:pt x="64045" y="20799"/>
                    <a:pt x="65006" y="20775"/>
                    <a:pt x="65964" y="20775"/>
                  </a:cubicBezTo>
                  <a:cubicBezTo>
                    <a:pt x="66705" y="20775"/>
                    <a:pt x="67445" y="20789"/>
                    <a:pt x="68181" y="20815"/>
                  </a:cubicBezTo>
                  <a:cubicBezTo>
                    <a:pt x="69866" y="20914"/>
                    <a:pt x="71552" y="21073"/>
                    <a:pt x="73198" y="21331"/>
                  </a:cubicBezTo>
                  <a:cubicBezTo>
                    <a:pt x="74844" y="21609"/>
                    <a:pt x="76470" y="21966"/>
                    <a:pt x="78037" y="22422"/>
                  </a:cubicBezTo>
                  <a:cubicBezTo>
                    <a:pt x="79604" y="22898"/>
                    <a:pt x="81131" y="23433"/>
                    <a:pt x="82578" y="24107"/>
                  </a:cubicBezTo>
                  <a:cubicBezTo>
                    <a:pt x="83332" y="24425"/>
                    <a:pt x="84026" y="24801"/>
                    <a:pt x="84740" y="25158"/>
                  </a:cubicBezTo>
                  <a:lnTo>
                    <a:pt x="84998" y="25297"/>
                  </a:lnTo>
                  <a:lnTo>
                    <a:pt x="85256" y="25436"/>
                  </a:lnTo>
                  <a:lnTo>
                    <a:pt x="85771" y="25733"/>
                  </a:lnTo>
                  <a:cubicBezTo>
                    <a:pt x="86108" y="25952"/>
                    <a:pt x="86445" y="26130"/>
                    <a:pt x="86763" y="26348"/>
                  </a:cubicBezTo>
                  <a:cubicBezTo>
                    <a:pt x="88072" y="27201"/>
                    <a:pt x="89341" y="28093"/>
                    <a:pt x="90471" y="29085"/>
                  </a:cubicBezTo>
                  <a:cubicBezTo>
                    <a:pt x="90769" y="29343"/>
                    <a:pt x="91046" y="29581"/>
                    <a:pt x="91344" y="29839"/>
                  </a:cubicBezTo>
                  <a:cubicBezTo>
                    <a:pt x="91621" y="30077"/>
                    <a:pt x="91879" y="30354"/>
                    <a:pt x="92157" y="30612"/>
                  </a:cubicBezTo>
                  <a:cubicBezTo>
                    <a:pt x="92692" y="31128"/>
                    <a:pt x="93228" y="31643"/>
                    <a:pt x="93743" y="32159"/>
                  </a:cubicBezTo>
                  <a:cubicBezTo>
                    <a:pt x="94259" y="32674"/>
                    <a:pt x="94755" y="33230"/>
                    <a:pt x="95251" y="33745"/>
                  </a:cubicBezTo>
                  <a:cubicBezTo>
                    <a:pt x="95488" y="34003"/>
                    <a:pt x="95746" y="34281"/>
                    <a:pt x="95984" y="34539"/>
                  </a:cubicBezTo>
                  <a:cubicBezTo>
                    <a:pt x="96222" y="34796"/>
                    <a:pt x="96440" y="35074"/>
                    <a:pt x="96678" y="35352"/>
                  </a:cubicBezTo>
                  <a:cubicBezTo>
                    <a:pt x="97115" y="35887"/>
                    <a:pt x="97571" y="36423"/>
                    <a:pt x="98007" y="36958"/>
                  </a:cubicBezTo>
                  <a:cubicBezTo>
                    <a:pt x="98424" y="37513"/>
                    <a:pt x="98820" y="38069"/>
                    <a:pt x="99237" y="38604"/>
                  </a:cubicBezTo>
                  <a:cubicBezTo>
                    <a:pt x="100783" y="40825"/>
                    <a:pt x="102092" y="43066"/>
                    <a:pt x="103024" y="45307"/>
                  </a:cubicBezTo>
                  <a:cubicBezTo>
                    <a:pt x="103143" y="45585"/>
                    <a:pt x="103262" y="45862"/>
                    <a:pt x="103362" y="46140"/>
                  </a:cubicBezTo>
                  <a:cubicBezTo>
                    <a:pt x="103461" y="46417"/>
                    <a:pt x="103560" y="46715"/>
                    <a:pt x="103659" y="46993"/>
                  </a:cubicBezTo>
                  <a:cubicBezTo>
                    <a:pt x="103699" y="47131"/>
                    <a:pt x="103738" y="47250"/>
                    <a:pt x="103798" y="47389"/>
                  </a:cubicBezTo>
                  <a:cubicBezTo>
                    <a:pt x="103837" y="47528"/>
                    <a:pt x="103877" y="47687"/>
                    <a:pt x="103917" y="47826"/>
                  </a:cubicBezTo>
                  <a:cubicBezTo>
                    <a:pt x="103996" y="48103"/>
                    <a:pt x="104056" y="48381"/>
                    <a:pt x="104135" y="48639"/>
                  </a:cubicBezTo>
                  <a:cubicBezTo>
                    <a:pt x="104393" y="49749"/>
                    <a:pt x="104571" y="50840"/>
                    <a:pt x="104571" y="51891"/>
                  </a:cubicBezTo>
                  <a:cubicBezTo>
                    <a:pt x="104571" y="52010"/>
                    <a:pt x="104571" y="52149"/>
                    <a:pt x="104551" y="52268"/>
                  </a:cubicBezTo>
                  <a:cubicBezTo>
                    <a:pt x="104551" y="52387"/>
                    <a:pt x="104512" y="52526"/>
                    <a:pt x="104492" y="52645"/>
                  </a:cubicBezTo>
                  <a:cubicBezTo>
                    <a:pt x="104452" y="52902"/>
                    <a:pt x="104413" y="53160"/>
                    <a:pt x="104373" y="53418"/>
                  </a:cubicBezTo>
                  <a:cubicBezTo>
                    <a:pt x="104294" y="53914"/>
                    <a:pt x="104194" y="54409"/>
                    <a:pt x="104115" y="54885"/>
                  </a:cubicBezTo>
                  <a:cubicBezTo>
                    <a:pt x="103956" y="55917"/>
                    <a:pt x="103778" y="56888"/>
                    <a:pt x="103619" y="57820"/>
                  </a:cubicBezTo>
                  <a:cubicBezTo>
                    <a:pt x="105662" y="57761"/>
                    <a:pt x="107705" y="57682"/>
                    <a:pt x="109727" y="57602"/>
                  </a:cubicBezTo>
                  <a:lnTo>
                    <a:pt x="110461" y="57582"/>
                  </a:lnTo>
                  <a:lnTo>
                    <a:pt x="111195" y="57582"/>
                  </a:lnTo>
                  <a:cubicBezTo>
                    <a:pt x="111671" y="57602"/>
                    <a:pt x="112167" y="57622"/>
                    <a:pt x="112643" y="57642"/>
                  </a:cubicBezTo>
                  <a:cubicBezTo>
                    <a:pt x="113614" y="57701"/>
                    <a:pt x="114586" y="57781"/>
                    <a:pt x="115558" y="57880"/>
                  </a:cubicBezTo>
                  <a:cubicBezTo>
                    <a:pt x="119425" y="58277"/>
                    <a:pt x="123213" y="59030"/>
                    <a:pt x="126862" y="60141"/>
                  </a:cubicBezTo>
                  <a:cubicBezTo>
                    <a:pt x="130491" y="61271"/>
                    <a:pt x="133961" y="62798"/>
                    <a:pt x="137115" y="64781"/>
                  </a:cubicBezTo>
                  <a:cubicBezTo>
                    <a:pt x="140248" y="66784"/>
                    <a:pt x="143024" y="69283"/>
                    <a:pt x="145206" y="72198"/>
                  </a:cubicBezTo>
                  <a:cubicBezTo>
                    <a:pt x="147427" y="75074"/>
                    <a:pt x="148974" y="78405"/>
                    <a:pt x="149965" y="81796"/>
                  </a:cubicBezTo>
                  <a:cubicBezTo>
                    <a:pt x="150977" y="85207"/>
                    <a:pt x="151413" y="88718"/>
                    <a:pt x="151492" y="92188"/>
                  </a:cubicBezTo>
                  <a:cubicBezTo>
                    <a:pt x="151512" y="92604"/>
                    <a:pt x="151532" y="93041"/>
                    <a:pt x="151532" y="93477"/>
                  </a:cubicBezTo>
                  <a:cubicBezTo>
                    <a:pt x="151512" y="93913"/>
                    <a:pt x="151552" y="94350"/>
                    <a:pt x="151611" y="94786"/>
                  </a:cubicBezTo>
                  <a:cubicBezTo>
                    <a:pt x="151750" y="95659"/>
                    <a:pt x="152008" y="96511"/>
                    <a:pt x="152444" y="97285"/>
                  </a:cubicBezTo>
                  <a:cubicBezTo>
                    <a:pt x="152662" y="97661"/>
                    <a:pt x="152920" y="98018"/>
                    <a:pt x="153218" y="98336"/>
                  </a:cubicBezTo>
                  <a:cubicBezTo>
                    <a:pt x="153535" y="98653"/>
                    <a:pt x="153892" y="98911"/>
                    <a:pt x="154269" y="99129"/>
                  </a:cubicBezTo>
                  <a:cubicBezTo>
                    <a:pt x="154467" y="99248"/>
                    <a:pt x="154665" y="99327"/>
                    <a:pt x="154864" y="99426"/>
                  </a:cubicBezTo>
                  <a:cubicBezTo>
                    <a:pt x="155062" y="99486"/>
                    <a:pt x="155260" y="99585"/>
                    <a:pt x="155478" y="99625"/>
                  </a:cubicBezTo>
                  <a:cubicBezTo>
                    <a:pt x="155895" y="99744"/>
                    <a:pt x="156331" y="99803"/>
                    <a:pt x="156767" y="99823"/>
                  </a:cubicBezTo>
                  <a:cubicBezTo>
                    <a:pt x="156965" y="99837"/>
                    <a:pt x="157164" y="99844"/>
                    <a:pt x="157363" y="99844"/>
                  </a:cubicBezTo>
                  <a:cubicBezTo>
                    <a:pt x="158022" y="99844"/>
                    <a:pt x="158681" y="99763"/>
                    <a:pt x="159306" y="99565"/>
                  </a:cubicBezTo>
                  <a:cubicBezTo>
                    <a:pt x="159722" y="99426"/>
                    <a:pt x="160119" y="99268"/>
                    <a:pt x="160496" y="99030"/>
                  </a:cubicBezTo>
                  <a:cubicBezTo>
                    <a:pt x="160853" y="98812"/>
                    <a:pt x="161190" y="98534"/>
                    <a:pt x="161487" y="98217"/>
                  </a:cubicBezTo>
                  <a:cubicBezTo>
                    <a:pt x="162062" y="97582"/>
                    <a:pt x="162459" y="96789"/>
                    <a:pt x="162697" y="95996"/>
                  </a:cubicBezTo>
                  <a:cubicBezTo>
                    <a:pt x="162955" y="95183"/>
                    <a:pt x="163074" y="94350"/>
                    <a:pt x="163054" y="93497"/>
                  </a:cubicBezTo>
                  <a:cubicBezTo>
                    <a:pt x="163074" y="90225"/>
                    <a:pt x="163371" y="86992"/>
                    <a:pt x="164065" y="83899"/>
                  </a:cubicBezTo>
                  <a:cubicBezTo>
                    <a:pt x="164759" y="80805"/>
                    <a:pt x="165870" y="77850"/>
                    <a:pt x="167377" y="75173"/>
                  </a:cubicBezTo>
                  <a:cubicBezTo>
                    <a:pt x="168904" y="72515"/>
                    <a:pt x="170808" y="70136"/>
                    <a:pt x="172989" y="68133"/>
                  </a:cubicBezTo>
                  <a:cubicBezTo>
                    <a:pt x="175171" y="66110"/>
                    <a:pt x="177590" y="64464"/>
                    <a:pt x="180109" y="63115"/>
                  </a:cubicBezTo>
                  <a:cubicBezTo>
                    <a:pt x="182627" y="61787"/>
                    <a:pt x="185245" y="60755"/>
                    <a:pt x="187863" y="59942"/>
                  </a:cubicBezTo>
                  <a:cubicBezTo>
                    <a:pt x="190501" y="59149"/>
                    <a:pt x="193138" y="58594"/>
                    <a:pt x="195736" y="58197"/>
                  </a:cubicBezTo>
                  <a:cubicBezTo>
                    <a:pt x="196390" y="58098"/>
                    <a:pt x="197025" y="58039"/>
                    <a:pt x="197679" y="57939"/>
                  </a:cubicBezTo>
                  <a:cubicBezTo>
                    <a:pt x="198314" y="57880"/>
                    <a:pt x="198969" y="57801"/>
                    <a:pt x="199603" y="57761"/>
                  </a:cubicBezTo>
                  <a:cubicBezTo>
                    <a:pt x="200892" y="57642"/>
                    <a:pt x="202161" y="57582"/>
                    <a:pt x="203411" y="57563"/>
                  </a:cubicBezTo>
                  <a:cubicBezTo>
                    <a:pt x="204660" y="57563"/>
                    <a:pt x="205909" y="57602"/>
                    <a:pt x="207119" y="57622"/>
                  </a:cubicBezTo>
                  <a:cubicBezTo>
                    <a:pt x="208408" y="57642"/>
                    <a:pt x="209677" y="57662"/>
                    <a:pt x="210927" y="57682"/>
                  </a:cubicBezTo>
                  <a:cubicBezTo>
                    <a:pt x="210629" y="55936"/>
                    <a:pt x="210332" y="54191"/>
                    <a:pt x="210054" y="52466"/>
                  </a:cubicBezTo>
                  <a:cubicBezTo>
                    <a:pt x="209955" y="52069"/>
                    <a:pt x="209995" y="51633"/>
                    <a:pt x="210015" y="51217"/>
                  </a:cubicBezTo>
                  <a:lnTo>
                    <a:pt x="210074" y="50602"/>
                  </a:lnTo>
                  <a:lnTo>
                    <a:pt x="210173" y="49987"/>
                  </a:lnTo>
                  <a:cubicBezTo>
                    <a:pt x="210193" y="49769"/>
                    <a:pt x="210233" y="49571"/>
                    <a:pt x="210272" y="49372"/>
                  </a:cubicBezTo>
                  <a:lnTo>
                    <a:pt x="210411" y="48758"/>
                  </a:lnTo>
                  <a:cubicBezTo>
                    <a:pt x="210510" y="48341"/>
                    <a:pt x="210629" y="47944"/>
                    <a:pt x="210729" y="47548"/>
                  </a:cubicBezTo>
                  <a:cubicBezTo>
                    <a:pt x="211740" y="44375"/>
                    <a:pt x="213326" y="41460"/>
                    <a:pt x="215171" y="38842"/>
                  </a:cubicBezTo>
                  <a:cubicBezTo>
                    <a:pt x="217015" y="36204"/>
                    <a:pt x="219137" y="33864"/>
                    <a:pt x="221299" y="31683"/>
                  </a:cubicBezTo>
                  <a:cubicBezTo>
                    <a:pt x="221854" y="31147"/>
                    <a:pt x="222409" y="30632"/>
                    <a:pt x="222945" y="30096"/>
                  </a:cubicBezTo>
                  <a:cubicBezTo>
                    <a:pt x="223202" y="29819"/>
                    <a:pt x="223500" y="29601"/>
                    <a:pt x="223778" y="29343"/>
                  </a:cubicBezTo>
                  <a:cubicBezTo>
                    <a:pt x="224075" y="29105"/>
                    <a:pt x="224353" y="28867"/>
                    <a:pt x="224630" y="28609"/>
                  </a:cubicBezTo>
                  <a:cubicBezTo>
                    <a:pt x="225225" y="28153"/>
                    <a:pt x="225800" y="27697"/>
                    <a:pt x="226395" y="27260"/>
                  </a:cubicBezTo>
                  <a:cubicBezTo>
                    <a:pt x="226693" y="27062"/>
                    <a:pt x="227010" y="26864"/>
                    <a:pt x="227308" y="26666"/>
                  </a:cubicBezTo>
                  <a:cubicBezTo>
                    <a:pt x="227605" y="26467"/>
                    <a:pt x="227902" y="26249"/>
                    <a:pt x="228220" y="26071"/>
                  </a:cubicBezTo>
                  <a:cubicBezTo>
                    <a:pt x="230699" y="24563"/>
                    <a:pt x="233277" y="23453"/>
                    <a:pt x="235835" y="22620"/>
                  </a:cubicBezTo>
                  <a:cubicBezTo>
                    <a:pt x="238393" y="21807"/>
                    <a:pt x="240951" y="21311"/>
                    <a:pt x="243411" y="21033"/>
                  </a:cubicBezTo>
                  <a:cubicBezTo>
                    <a:pt x="245217" y="20830"/>
                    <a:pt x="246969" y="20743"/>
                    <a:pt x="248653" y="20743"/>
                  </a:cubicBezTo>
                  <a:cubicBezTo>
                    <a:pt x="249261" y="20743"/>
                    <a:pt x="249861" y="20755"/>
                    <a:pt x="250451" y="20776"/>
                  </a:cubicBezTo>
                  <a:cubicBezTo>
                    <a:pt x="251561" y="20815"/>
                    <a:pt x="252632" y="20895"/>
                    <a:pt x="253663" y="21014"/>
                  </a:cubicBezTo>
                  <a:cubicBezTo>
                    <a:pt x="254179" y="21073"/>
                    <a:pt x="254695" y="21133"/>
                    <a:pt x="255190" y="21212"/>
                  </a:cubicBezTo>
                  <a:cubicBezTo>
                    <a:pt x="255448" y="21232"/>
                    <a:pt x="255686" y="21271"/>
                    <a:pt x="255944" y="21311"/>
                  </a:cubicBezTo>
                  <a:cubicBezTo>
                    <a:pt x="256063" y="21351"/>
                    <a:pt x="256182" y="21371"/>
                    <a:pt x="256301" y="21390"/>
                  </a:cubicBezTo>
                  <a:lnTo>
                    <a:pt x="256479" y="21410"/>
                  </a:lnTo>
                  <a:lnTo>
                    <a:pt x="256559" y="21430"/>
                  </a:lnTo>
                  <a:lnTo>
                    <a:pt x="256618" y="21450"/>
                  </a:lnTo>
                  <a:lnTo>
                    <a:pt x="256638" y="21450"/>
                  </a:lnTo>
                  <a:cubicBezTo>
                    <a:pt x="256639" y="21448"/>
                    <a:pt x="256640" y="21446"/>
                    <a:pt x="256641" y="21445"/>
                  </a:cubicBezTo>
                  <a:lnTo>
                    <a:pt x="256641" y="21445"/>
                  </a:lnTo>
                  <a:cubicBezTo>
                    <a:pt x="256636" y="21460"/>
                    <a:pt x="256635" y="21465"/>
                    <a:pt x="256635" y="21465"/>
                  </a:cubicBezTo>
                  <a:cubicBezTo>
                    <a:pt x="256636" y="21465"/>
                    <a:pt x="256644" y="21443"/>
                    <a:pt x="256642" y="21443"/>
                  </a:cubicBezTo>
                  <a:lnTo>
                    <a:pt x="256642" y="21443"/>
                  </a:lnTo>
                  <a:cubicBezTo>
                    <a:pt x="256642" y="21443"/>
                    <a:pt x="256641" y="21444"/>
                    <a:pt x="256641" y="21445"/>
                  </a:cubicBezTo>
                  <a:lnTo>
                    <a:pt x="256641" y="21445"/>
                  </a:lnTo>
                  <a:cubicBezTo>
                    <a:pt x="256646" y="21426"/>
                    <a:pt x="256658" y="21391"/>
                    <a:pt x="256678" y="21331"/>
                  </a:cubicBezTo>
                  <a:lnTo>
                    <a:pt x="256678" y="21331"/>
                  </a:lnTo>
                  <a:lnTo>
                    <a:pt x="256658" y="21450"/>
                  </a:lnTo>
                  <a:cubicBezTo>
                    <a:pt x="258542" y="21866"/>
                    <a:pt x="260426" y="22283"/>
                    <a:pt x="261338" y="22481"/>
                  </a:cubicBezTo>
                  <a:cubicBezTo>
                    <a:pt x="261774" y="21728"/>
                    <a:pt x="262211" y="20994"/>
                    <a:pt x="262647" y="20240"/>
                  </a:cubicBezTo>
                  <a:cubicBezTo>
                    <a:pt x="263083" y="19506"/>
                    <a:pt x="263460" y="18793"/>
                    <a:pt x="263936" y="18118"/>
                  </a:cubicBezTo>
                  <a:cubicBezTo>
                    <a:pt x="264868" y="16750"/>
                    <a:pt x="265899" y="15481"/>
                    <a:pt x="267010" y="14291"/>
                  </a:cubicBezTo>
                  <a:cubicBezTo>
                    <a:pt x="269211" y="11911"/>
                    <a:pt x="271631" y="9829"/>
                    <a:pt x="274209" y="8103"/>
                  </a:cubicBezTo>
                  <a:cubicBezTo>
                    <a:pt x="274526" y="7885"/>
                    <a:pt x="274863" y="7667"/>
                    <a:pt x="275180" y="7449"/>
                  </a:cubicBezTo>
                  <a:cubicBezTo>
                    <a:pt x="275518" y="7251"/>
                    <a:pt x="275835" y="7052"/>
                    <a:pt x="276152" y="6854"/>
                  </a:cubicBezTo>
                  <a:cubicBezTo>
                    <a:pt x="276826" y="6457"/>
                    <a:pt x="277481" y="6061"/>
                    <a:pt x="278155" y="5724"/>
                  </a:cubicBezTo>
                  <a:cubicBezTo>
                    <a:pt x="278829" y="5347"/>
                    <a:pt x="279504" y="5030"/>
                    <a:pt x="280178" y="4712"/>
                  </a:cubicBezTo>
                  <a:cubicBezTo>
                    <a:pt x="280515" y="4534"/>
                    <a:pt x="280872" y="4415"/>
                    <a:pt x="281209" y="4256"/>
                  </a:cubicBezTo>
                  <a:cubicBezTo>
                    <a:pt x="281546" y="4117"/>
                    <a:pt x="281883" y="3959"/>
                    <a:pt x="282240" y="3820"/>
                  </a:cubicBezTo>
                  <a:cubicBezTo>
                    <a:pt x="284997" y="2709"/>
                    <a:pt x="287773" y="1916"/>
                    <a:pt x="290530" y="1381"/>
                  </a:cubicBezTo>
                  <a:cubicBezTo>
                    <a:pt x="293286" y="845"/>
                    <a:pt x="296003" y="568"/>
                    <a:pt x="298621" y="488"/>
                  </a:cubicBezTo>
                  <a:cubicBezTo>
                    <a:pt x="299149" y="461"/>
                    <a:pt x="299672" y="447"/>
                    <a:pt x="300191" y="447"/>
                  </a:cubicBezTo>
                  <a:cubicBezTo>
                    <a:pt x="302268" y="447"/>
                    <a:pt x="304277" y="663"/>
                    <a:pt x="306197" y="1044"/>
                  </a:cubicBezTo>
                  <a:cubicBezTo>
                    <a:pt x="308596" y="1539"/>
                    <a:pt x="310857" y="2233"/>
                    <a:pt x="312939" y="3047"/>
                  </a:cubicBezTo>
                  <a:cubicBezTo>
                    <a:pt x="313990" y="3443"/>
                    <a:pt x="315002" y="3879"/>
                    <a:pt x="315974" y="4336"/>
                  </a:cubicBezTo>
                  <a:cubicBezTo>
                    <a:pt x="316469" y="4554"/>
                    <a:pt x="316925" y="4792"/>
                    <a:pt x="317401" y="5030"/>
                  </a:cubicBezTo>
                  <a:cubicBezTo>
                    <a:pt x="317639" y="5149"/>
                    <a:pt x="317857" y="5268"/>
                    <a:pt x="318095" y="5387"/>
                  </a:cubicBezTo>
                  <a:cubicBezTo>
                    <a:pt x="318294" y="5506"/>
                    <a:pt x="318512" y="5605"/>
                    <a:pt x="318710" y="5724"/>
                  </a:cubicBezTo>
                  <a:cubicBezTo>
                    <a:pt x="318730" y="53953"/>
                    <a:pt x="318750" y="84553"/>
                    <a:pt x="318770" y="103095"/>
                  </a:cubicBezTo>
                  <a:cubicBezTo>
                    <a:pt x="318770" y="112376"/>
                    <a:pt x="318790" y="118643"/>
                    <a:pt x="318790" y="122589"/>
                  </a:cubicBezTo>
                  <a:cubicBezTo>
                    <a:pt x="318809" y="124553"/>
                    <a:pt x="318809" y="125941"/>
                    <a:pt x="318809" y="126833"/>
                  </a:cubicBezTo>
                  <a:cubicBezTo>
                    <a:pt x="318809" y="127289"/>
                    <a:pt x="318809" y="127607"/>
                    <a:pt x="318809" y="127825"/>
                  </a:cubicBezTo>
                  <a:cubicBezTo>
                    <a:pt x="318809" y="128043"/>
                    <a:pt x="318829" y="128142"/>
                    <a:pt x="318829" y="128142"/>
                  </a:cubicBezTo>
                  <a:cubicBezTo>
                    <a:pt x="318829" y="128142"/>
                    <a:pt x="318829" y="128043"/>
                    <a:pt x="318829" y="127825"/>
                  </a:cubicBezTo>
                  <a:cubicBezTo>
                    <a:pt x="318829" y="127607"/>
                    <a:pt x="318829" y="127270"/>
                    <a:pt x="318849" y="126833"/>
                  </a:cubicBezTo>
                  <a:cubicBezTo>
                    <a:pt x="318849" y="125941"/>
                    <a:pt x="318849" y="124553"/>
                    <a:pt x="318849" y="122570"/>
                  </a:cubicBezTo>
                  <a:cubicBezTo>
                    <a:pt x="318869" y="118623"/>
                    <a:pt x="318869" y="112376"/>
                    <a:pt x="318889" y="103095"/>
                  </a:cubicBezTo>
                  <a:cubicBezTo>
                    <a:pt x="318889" y="84533"/>
                    <a:pt x="318909" y="53894"/>
                    <a:pt x="318928" y="5585"/>
                  </a:cubicBezTo>
                  <a:cubicBezTo>
                    <a:pt x="318690" y="5446"/>
                    <a:pt x="318452" y="5307"/>
                    <a:pt x="318195" y="5188"/>
                  </a:cubicBezTo>
                  <a:cubicBezTo>
                    <a:pt x="317976" y="5069"/>
                    <a:pt x="317739" y="4950"/>
                    <a:pt x="317501" y="4831"/>
                  </a:cubicBezTo>
                  <a:cubicBezTo>
                    <a:pt x="317025" y="4593"/>
                    <a:pt x="316549" y="4355"/>
                    <a:pt x="316073" y="4137"/>
                  </a:cubicBezTo>
                  <a:cubicBezTo>
                    <a:pt x="315101" y="3681"/>
                    <a:pt x="314090" y="3245"/>
                    <a:pt x="313019" y="2828"/>
                  </a:cubicBezTo>
                  <a:cubicBezTo>
                    <a:pt x="310917" y="2015"/>
                    <a:pt x="308656" y="1321"/>
                    <a:pt x="306256" y="825"/>
                  </a:cubicBezTo>
                  <a:cubicBezTo>
                    <a:pt x="304318" y="428"/>
                    <a:pt x="302278" y="209"/>
                    <a:pt x="300187" y="209"/>
                  </a:cubicBezTo>
                  <a:cubicBezTo>
                    <a:pt x="299668" y="209"/>
                    <a:pt x="299146" y="223"/>
                    <a:pt x="298621" y="250"/>
                  </a:cubicBezTo>
                  <a:cubicBezTo>
                    <a:pt x="295984" y="330"/>
                    <a:pt x="293247" y="607"/>
                    <a:pt x="290490" y="1143"/>
                  </a:cubicBezTo>
                  <a:cubicBezTo>
                    <a:pt x="287714" y="1678"/>
                    <a:pt x="284918" y="2491"/>
                    <a:pt x="282141" y="3602"/>
                  </a:cubicBezTo>
                  <a:cubicBezTo>
                    <a:pt x="281804" y="3721"/>
                    <a:pt x="281467" y="3879"/>
                    <a:pt x="281110" y="4038"/>
                  </a:cubicBezTo>
                  <a:cubicBezTo>
                    <a:pt x="280773" y="4177"/>
                    <a:pt x="280416" y="4316"/>
                    <a:pt x="280079" y="4494"/>
                  </a:cubicBezTo>
                  <a:cubicBezTo>
                    <a:pt x="279405" y="4812"/>
                    <a:pt x="278710" y="5129"/>
                    <a:pt x="278056" y="5506"/>
                  </a:cubicBezTo>
                  <a:cubicBezTo>
                    <a:pt x="277362" y="5843"/>
                    <a:pt x="276707" y="6239"/>
                    <a:pt x="276033" y="6636"/>
                  </a:cubicBezTo>
                  <a:cubicBezTo>
                    <a:pt x="275716" y="6834"/>
                    <a:pt x="275379" y="7052"/>
                    <a:pt x="275061" y="7251"/>
                  </a:cubicBezTo>
                  <a:cubicBezTo>
                    <a:pt x="274724" y="7449"/>
                    <a:pt x="274407" y="7667"/>
                    <a:pt x="274070" y="7885"/>
                  </a:cubicBezTo>
                  <a:cubicBezTo>
                    <a:pt x="271492" y="9630"/>
                    <a:pt x="269033" y="11733"/>
                    <a:pt x="266831" y="14112"/>
                  </a:cubicBezTo>
                  <a:cubicBezTo>
                    <a:pt x="265721" y="15322"/>
                    <a:pt x="264670" y="16591"/>
                    <a:pt x="263738" y="17960"/>
                  </a:cubicBezTo>
                  <a:cubicBezTo>
                    <a:pt x="263262" y="18654"/>
                    <a:pt x="262865" y="19387"/>
                    <a:pt x="262429" y="20101"/>
                  </a:cubicBezTo>
                  <a:cubicBezTo>
                    <a:pt x="262032" y="20795"/>
                    <a:pt x="261636" y="21490"/>
                    <a:pt x="261219" y="22204"/>
                  </a:cubicBezTo>
                  <a:cubicBezTo>
                    <a:pt x="260347" y="22005"/>
                    <a:pt x="258542" y="21609"/>
                    <a:pt x="256717" y="21212"/>
                  </a:cubicBezTo>
                  <a:lnTo>
                    <a:pt x="256737" y="21212"/>
                  </a:lnTo>
                  <a:lnTo>
                    <a:pt x="256678" y="21192"/>
                  </a:lnTo>
                  <a:lnTo>
                    <a:pt x="256618" y="21192"/>
                  </a:lnTo>
                  <a:lnTo>
                    <a:pt x="256539" y="21172"/>
                  </a:lnTo>
                  <a:lnTo>
                    <a:pt x="256341" y="21133"/>
                  </a:lnTo>
                  <a:cubicBezTo>
                    <a:pt x="256222" y="21113"/>
                    <a:pt x="256103" y="21093"/>
                    <a:pt x="255984" y="21073"/>
                  </a:cubicBezTo>
                  <a:cubicBezTo>
                    <a:pt x="255746" y="21014"/>
                    <a:pt x="255488" y="20974"/>
                    <a:pt x="255230" y="20954"/>
                  </a:cubicBezTo>
                  <a:cubicBezTo>
                    <a:pt x="254734" y="20875"/>
                    <a:pt x="254219" y="20815"/>
                    <a:pt x="253703" y="20756"/>
                  </a:cubicBezTo>
                  <a:cubicBezTo>
                    <a:pt x="252652" y="20637"/>
                    <a:pt x="251581" y="20558"/>
                    <a:pt x="250451" y="20518"/>
                  </a:cubicBezTo>
                  <a:cubicBezTo>
                    <a:pt x="249843" y="20491"/>
                    <a:pt x="249223" y="20477"/>
                    <a:pt x="248593" y="20477"/>
                  </a:cubicBezTo>
                  <a:cubicBezTo>
                    <a:pt x="246921" y="20477"/>
                    <a:pt x="245177" y="20574"/>
                    <a:pt x="243391" y="20776"/>
                  </a:cubicBezTo>
                  <a:cubicBezTo>
                    <a:pt x="240912" y="21053"/>
                    <a:pt x="238354" y="21549"/>
                    <a:pt x="235756" y="22362"/>
                  </a:cubicBezTo>
                  <a:cubicBezTo>
                    <a:pt x="233178" y="23195"/>
                    <a:pt x="230580" y="24325"/>
                    <a:pt x="228081" y="25833"/>
                  </a:cubicBezTo>
                  <a:cubicBezTo>
                    <a:pt x="227764" y="26011"/>
                    <a:pt x="227466" y="26229"/>
                    <a:pt x="227169" y="26428"/>
                  </a:cubicBezTo>
                  <a:cubicBezTo>
                    <a:pt x="226871" y="26646"/>
                    <a:pt x="226554" y="26844"/>
                    <a:pt x="226256" y="27042"/>
                  </a:cubicBezTo>
                  <a:cubicBezTo>
                    <a:pt x="225662" y="27479"/>
                    <a:pt x="225067" y="27935"/>
                    <a:pt x="224472" y="28391"/>
                  </a:cubicBezTo>
                  <a:cubicBezTo>
                    <a:pt x="224194" y="28649"/>
                    <a:pt x="223897" y="28887"/>
                    <a:pt x="223619" y="29144"/>
                  </a:cubicBezTo>
                  <a:cubicBezTo>
                    <a:pt x="223341" y="29382"/>
                    <a:pt x="223024" y="29620"/>
                    <a:pt x="222766" y="29898"/>
                  </a:cubicBezTo>
                  <a:cubicBezTo>
                    <a:pt x="222231" y="30414"/>
                    <a:pt x="221675" y="30949"/>
                    <a:pt x="221120" y="31485"/>
                  </a:cubicBezTo>
                  <a:cubicBezTo>
                    <a:pt x="218939" y="33666"/>
                    <a:pt x="216817" y="36026"/>
                    <a:pt x="214953" y="38663"/>
                  </a:cubicBezTo>
                  <a:cubicBezTo>
                    <a:pt x="213088" y="41301"/>
                    <a:pt x="211502" y="44256"/>
                    <a:pt x="210491" y="47469"/>
                  </a:cubicBezTo>
                  <a:cubicBezTo>
                    <a:pt x="210372" y="47865"/>
                    <a:pt x="210253" y="48262"/>
                    <a:pt x="210153" y="48678"/>
                  </a:cubicBezTo>
                  <a:lnTo>
                    <a:pt x="210015" y="49313"/>
                  </a:lnTo>
                  <a:cubicBezTo>
                    <a:pt x="209975" y="49511"/>
                    <a:pt x="209935" y="49729"/>
                    <a:pt x="209896" y="49928"/>
                  </a:cubicBezTo>
                  <a:lnTo>
                    <a:pt x="209816" y="50562"/>
                  </a:lnTo>
                  <a:lnTo>
                    <a:pt x="209757" y="51197"/>
                  </a:lnTo>
                  <a:cubicBezTo>
                    <a:pt x="209737" y="51633"/>
                    <a:pt x="209697" y="52050"/>
                    <a:pt x="209777" y="52506"/>
                  </a:cubicBezTo>
                  <a:cubicBezTo>
                    <a:pt x="210054" y="54132"/>
                    <a:pt x="210332" y="55758"/>
                    <a:pt x="210590" y="57404"/>
                  </a:cubicBezTo>
                  <a:cubicBezTo>
                    <a:pt x="209459" y="57384"/>
                    <a:pt x="208309" y="57364"/>
                    <a:pt x="207139" y="57345"/>
                  </a:cubicBezTo>
                  <a:cubicBezTo>
                    <a:pt x="205909" y="57325"/>
                    <a:pt x="204660" y="57285"/>
                    <a:pt x="203411" y="57285"/>
                  </a:cubicBezTo>
                  <a:cubicBezTo>
                    <a:pt x="202142" y="57305"/>
                    <a:pt x="200872" y="57364"/>
                    <a:pt x="199583" y="57483"/>
                  </a:cubicBezTo>
                  <a:cubicBezTo>
                    <a:pt x="198949" y="57523"/>
                    <a:pt x="198294" y="57602"/>
                    <a:pt x="197660" y="57662"/>
                  </a:cubicBezTo>
                  <a:cubicBezTo>
                    <a:pt x="197005" y="57761"/>
                    <a:pt x="196351" y="57820"/>
                    <a:pt x="195696" y="57920"/>
                  </a:cubicBezTo>
                  <a:cubicBezTo>
                    <a:pt x="193098" y="58316"/>
                    <a:pt x="190441" y="58872"/>
                    <a:pt x="187803" y="59685"/>
                  </a:cubicBezTo>
                  <a:cubicBezTo>
                    <a:pt x="185166" y="60478"/>
                    <a:pt x="182528" y="61529"/>
                    <a:pt x="179990" y="62877"/>
                  </a:cubicBezTo>
                  <a:cubicBezTo>
                    <a:pt x="177451" y="64226"/>
                    <a:pt x="175012" y="65872"/>
                    <a:pt x="172811" y="67915"/>
                  </a:cubicBezTo>
                  <a:cubicBezTo>
                    <a:pt x="170610" y="69937"/>
                    <a:pt x="168686" y="72337"/>
                    <a:pt x="167159" y="75034"/>
                  </a:cubicBezTo>
                  <a:cubicBezTo>
                    <a:pt x="165612" y="77731"/>
                    <a:pt x="164502" y="80706"/>
                    <a:pt x="163808" y="83819"/>
                  </a:cubicBezTo>
                  <a:cubicBezTo>
                    <a:pt x="163113" y="86953"/>
                    <a:pt x="162796" y="90205"/>
                    <a:pt x="162796" y="93497"/>
                  </a:cubicBezTo>
                  <a:cubicBezTo>
                    <a:pt x="162796" y="94310"/>
                    <a:pt x="162677" y="95123"/>
                    <a:pt x="162439" y="95896"/>
                  </a:cubicBezTo>
                  <a:cubicBezTo>
                    <a:pt x="162201" y="96670"/>
                    <a:pt x="161824" y="97404"/>
                    <a:pt x="161269" y="97999"/>
                  </a:cubicBezTo>
                  <a:cubicBezTo>
                    <a:pt x="161011" y="98296"/>
                    <a:pt x="160694" y="98574"/>
                    <a:pt x="160357" y="98772"/>
                  </a:cubicBezTo>
                  <a:cubicBezTo>
                    <a:pt x="160000" y="98990"/>
                    <a:pt x="159623" y="99149"/>
                    <a:pt x="159246" y="99288"/>
                  </a:cubicBezTo>
                  <a:cubicBezTo>
                    <a:pt x="158601" y="99481"/>
                    <a:pt x="157929" y="99557"/>
                    <a:pt x="157252" y="99557"/>
                  </a:cubicBezTo>
                  <a:cubicBezTo>
                    <a:pt x="157097" y="99557"/>
                    <a:pt x="156942" y="99553"/>
                    <a:pt x="156787" y="99545"/>
                  </a:cubicBezTo>
                  <a:cubicBezTo>
                    <a:pt x="156371" y="99506"/>
                    <a:pt x="155954" y="99446"/>
                    <a:pt x="155558" y="99327"/>
                  </a:cubicBezTo>
                  <a:cubicBezTo>
                    <a:pt x="155359" y="99288"/>
                    <a:pt x="155161" y="99208"/>
                    <a:pt x="154963" y="99149"/>
                  </a:cubicBezTo>
                  <a:cubicBezTo>
                    <a:pt x="154784" y="99069"/>
                    <a:pt x="154586" y="98990"/>
                    <a:pt x="154407" y="98871"/>
                  </a:cubicBezTo>
                  <a:cubicBezTo>
                    <a:pt x="154050" y="98673"/>
                    <a:pt x="153733" y="98415"/>
                    <a:pt x="153436" y="98118"/>
                  </a:cubicBezTo>
                  <a:cubicBezTo>
                    <a:pt x="153138" y="97820"/>
                    <a:pt x="152900" y="97483"/>
                    <a:pt x="152682" y="97126"/>
                  </a:cubicBezTo>
                  <a:cubicBezTo>
                    <a:pt x="152286" y="96412"/>
                    <a:pt x="152028" y="95579"/>
                    <a:pt x="151909" y="94746"/>
                  </a:cubicBezTo>
                  <a:cubicBezTo>
                    <a:pt x="151849" y="94330"/>
                    <a:pt x="151810" y="93894"/>
                    <a:pt x="151810" y="93477"/>
                  </a:cubicBezTo>
                  <a:cubicBezTo>
                    <a:pt x="151829" y="93041"/>
                    <a:pt x="151790" y="92604"/>
                    <a:pt x="151790" y="92168"/>
                  </a:cubicBezTo>
                  <a:cubicBezTo>
                    <a:pt x="151710" y="88678"/>
                    <a:pt x="151254" y="85148"/>
                    <a:pt x="150243" y="81717"/>
                  </a:cubicBezTo>
                  <a:cubicBezTo>
                    <a:pt x="149231" y="78286"/>
                    <a:pt x="147685" y="74935"/>
                    <a:pt x="145444" y="72020"/>
                  </a:cubicBezTo>
                  <a:cubicBezTo>
                    <a:pt x="143242" y="69085"/>
                    <a:pt x="140446" y="66546"/>
                    <a:pt x="137273" y="64523"/>
                  </a:cubicBezTo>
                  <a:cubicBezTo>
                    <a:pt x="134100" y="62520"/>
                    <a:pt x="130610" y="60993"/>
                    <a:pt x="126941" y="59863"/>
                  </a:cubicBezTo>
                  <a:cubicBezTo>
                    <a:pt x="123292" y="58753"/>
                    <a:pt x="119484" y="57979"/>
                    <a:pt x="115597" y="57582"/>
                  </a:cubicBezTo>
                  <a:cubicBezTo>
                    <a:pt x="114626" y="57483"/>
                    <a:pt x="113654" y="57404"/>
                    <a:pt x="112682" y="57345"/>
                  </a:cubicBezTo>
                  <a:cubicBezTo>
                    <a:pt x="112187" y="57325"/>
                    <a:pt x="111691" y="57305"/>
                    <a:pt x="111195" y="57285"/>
                  </a:cubicBezTo>
                  <a:lnTo>
                    <a:pt x="110461" y="57285"/>
                  </a:lnTo>
                  <a:lnTo>
                    <a:pt x="109727" y="57305"/>
                  </a:lnTo>
                  <a:cubicBezTo>
                    <a:pt x="107824" y="57384"/>
                    <a:pt x="105900" y="57444"/>
                    <a:pt x="103976" y="57523"/>
                  </a:cubicBezTo>
                  <a:cubicBezTo>
                    <a:pt x="104115" y="56710"/>
                    <a:pt x="104274" y="55837"/>
                    <a:pt x="104413" y="54945"/>
                  </a:cubicBezTo>
                  <a:cubicBezTo>
                    <a:pt x="104492" y="54449"/>
                    <a:pt x="104591" y="53973"/>
                    <a:pt x="104670" y="53458"/>
                  </a:cubicBezTo>
                  <a:cubicBezTo>
                    <a:pt x="104710" y="53200"/>
                    <a:pt x="104750" y="52962"/>
                    <a:pt x="104789" y="52704"/>
                  </a:cubicBezTo>
                  <a:cubicBezTo>
                    <a:pt x="104809" y="52565"/>
                    <a:pt x="104849" y="52446"/>
                    <a:pt x="104869" y="52307"/>
                  </a:cubicBezTo>
                  <a:cubicBezTo>
                    <a:pt x="104869" y="52149"/>
                    <a:pt x="104869" y="52030"/>
                    <a:pt x="104869" y="51891"/>
                  </a:cubicBezTo>
                  <a:cubicBezTo>
                    <a:pt x="104869" y="50800"/>
                    <a:pt x="104690" y="49690"/>
                    <a:pt x="104432" y="48579"/>
                  </a:cubicBezTo>
                  <a:cubicBezTo>
                    <a:pt x="104353" y="48301"/>
                    <a:pt x="104274" y="48024"/>
                    <a:pt x="104194" y="47726"/>
                  </a:cubicBezTo>
                  <a:cubicBezTo>
                    <a:pt x="104155" y="47588"/>
                    <a:pt x="104115" y="47449"/>
                    <a:pt x="104075" y="47310"/>
                  </a:cubicBezTo>
                  <a:cubicBezTo>
                    <a:pt x="104036" y="47171"/>
                    <a:pt x="103976" y="47032"/>
                    <a:pt x="103937" y="46893"/>
                  </a:cubicBezTo>
                  <a:cubicBezTo>
                    <a:pt x="103837" y="46596"/>
                    <a:pt x="103738" y="46318"/>
                    <a:pt x="103639" y="46041"/>
                  </a:cubicBezTo>
                  <a:cubicBezTo>
                    <a:pt x="103540" y="45743"/>
                    <a:pt x="103401" y="45466"/>
                    <a:pt x="103302" y="45188"/>
                  </a:cubicBezTo>
                  <a:cubicBezTo>
                    <a:pt x="102350" y="42907"/>
                    <a:pt x="101041" y="40647"/>
                    <a:pt x="99475" y="38425"/>
                  </a:cubicBezTo>
                  <a:cubicBezTo>
                    <a:pt x="99078" y="37890"/>
                    <a:pt x="98662" y="37335"/>
                    <a:pt x="98245" y="36779"/>
                  </a:cubicBezTo>
                  <a:cubicBezTo>
                    <a:pt x="97809" y="36224"/>
                    <a:pt x="97353" y="35689"/>
                    <a:pt x="96897" y="35153"/>
                  </a:cubicBezTo>
                  <a:cubicBezTo>
                    <a:pt x="96659" y="34876"/>
                    <a:pt x="96440" y="34598"/>
                    <a:pt x="96202" y="34320"/>
                  </a:cubicBezTo>
                  <a:cubicBezTo>
                    <a:pt x="95964" y="34063"/>
                    <a:pt x="95707" y="33805"/>
                    <a:pt x="95469" y="33527"/>
                  </a:cubicBezTo>
                  <a:cubicBezTo>
                    <a:pt x="94973" y="33012"/>
                    <a:pt x="94477" y="32456"/>
                    <a:pt x="93961" y="31941"/>
                  </a:cubicBezTo>
                  <a:cubicBezTo>
                    <a:pt x="93426" y="31425"/>
                    <a:pt x="92891" y="30909"/>
                    <a:pt x="92355" y="30374"/>
                  </a:cubicBezTo>
                  <a:cubicBezTo>
                    <a:pt x="92078" y="30116"/>
                    <a:pt x="91820" y="29858"/>
                    <a:pt x="91542" y="29601"/>
                  </a:cubicBezTo>
                  <a:cubicBezTo>
                    <a:pt x="91245" y="29363"/>
                    <a:pt x="90967" y="29105"/>
                    <a:pt x="90669" y="28847"/>
                  </a:cubicBezTo>
                  <a:cubicBezTo>
                    <a:pt x="89519" y="27836"/>
                    <a:pt x="88250" y="26943"/>
                    <a:pt x="86921" y="26090"/>
                  </a:cubicBezTo>
                  <a:cubicBezTo>
                    <a:pt x="86604" y="25872"/>
                    <a:pt x="86247" y="25674"/>
                    <a:pt x="85910" y="25476"/>
                  </a:cubicBezTo>
                  <a:lnTo>
                    <a:pt x="85394" y="25178"/>
                  </a:lnTo>
                  <a:lnTo>
                    <a:pt x="85137" y="25020"/>
                  </a:lnTo>
                  <a:lnTo>
                    <a:pt x="84879" y="24881"/>
                  </a:lnTo>
                  <a:cubicBezTo>
                    <a:pt x="84165" y="24524"/>
                    <a:pt x="83451" y="24147"/>
                    <a:pt x="82717" y="23830"/>
                  </a:cubicBezTo>
                  <a:cubicBezTo>
                    <a:pt x="81250" y="23155"/>
                    <a:pt x="79703" y="22620"/>
                    <a:pt x="78116" y="22124"/>
                  </a:cubicBezTo>
                  <a:cubicBezTo>
                    <a:pt x="76530" y="21668"/>
                    <a:pt x="74904" y="21311"/>
                    <a:pt x="73258" y="21033"/>
                  </a:cubicBezTo>
                  <a:cubicBezTo>
                    <a:pt x="71592" y="20756"/>
                    <a:pt x="69906" y="20597"/>
                    <a:pt x="68201" y="20518"/>
                  </a:cubicBezTo>
                  <a:cubicBezTo>
                    <a:pt x="67434" y="20482"/>
                    <a:pt x="66667" y="20463"/>
                    <a:pt x="65899" y="20463"/>
                  </a:cubicBezTo>
                  <a:cubicBezTo>
                    <a:pt x="64958" y="20463"/>
                    <a:pt x="64014" y="20492"/>
                    <a:pt x="63064" y="20558"/>
                  </a:cubicBezTo>
                  <a:cubicBezTo>
                    <a:pt x="62211" y="20597"/>
                    <a:pt x="61339" y="20677"/>
                    <a:pt x="60486" y="20776"/>
                  </a:cubicBezTo>
                  <a:cubicBezTo>
                    <a:pt x="60050" y="20835"/>
                    <a:pt x="59614" y="20895"/>
                    <a:pt x="59197" y="20954"/>
                  </a:cubicBezTo>
                  <a:lnTo>
                    <a:pt x="58543" y="21053"/>
                  </a:lnTo>
                  <a:lnTo>
                    <a:pt x="58225" y="21113"/>
                  </a:lnTo>
                  <a:lnTo>
                    <a:pt x="58067" y="21152"/>
                  </a:lnTo>
                  <a:lnTo>
                    <a:pt x="57987" y="21152"/>
                  </a:lnTo>
                  <a:lnTo>
                    <a:pt x="57948" y="21172"/>
                  </a:lnTo>
                  <a:lnTo>
                    <a:pt x="57908" y="21172"/>
                  </a:lnTo>
                  <a:cubicBezTo>
                    <a:pt x="57115" y="21351"/>
                    <a:pt x="55429" y="21747"/>
                    <a:pt x="53724" y="22144"/>
                  </a:cubicBezTo>
                  <a:cubicBezTo>
                    <a:pt x="53347" y="21589"/>
                    <a:pt x="52732" y="20716"/>
                    <a:pt x="52018" y="19685"/>
                  </a:cubicBezTo>
                  <a:cubicBezTo>
                    <a:pt x="51324" y="18594"/>
                    <a:pt x="50313" y="17464"/>
                    <a:pt x="49281" y="16353"/>
                  </a:cubicBezTo>
                  <a:cubicBezTo>
                    <a:pt x="48488" y="15540"/>
                    <a:pt x="47655" y="14747"/>
                    <a:pt x="46803" y="13993"/>
                  </a:cubicBezTo>
                  <a:cubicBezTo>
                    <a:pt x="45950" y="13240"/>
                    <a:pt x="45077" y="12526"/>
                    <a:pt x="44185" y="11832"/>
                  </a:cubicBezTo>
                  <a:cubicBezTo>
                    <a:pt x="42380" y="10463"/>
                    <a:pt x="40516" y="9194"/>
                    <a:pt x="38573" y="8064"/>
                  </a:cubicBezTo>
                  <a:cubicBezTo>
                    <a:pt x="36629" y="6953"/>
                    <a:pt x="34646" y="5922"/>
                    <a:pt x="32603" y="5049"/>
                  </a:cubicBezTo>
                  <a:cubicBezTo>
                    <a:pt x="30561" y="4177"/>
                    <a:pt x="28478" y="3403"/>
                    <a:pt x="26376" y="2749"/>
                  </a:cubicBezTo>
                  <a:cubicBezTo>
                    <a:pt x="22192" y="1440"/>
                    <a:pt x="17888" y="627"/>
                    <a:pt x="13605" y="151"/>
                  </a:cubicBezTo>
                  <a:cubicBezTo>
                    <a:pt x="12757" y="57"/>
                    <a:pt x="11910" y="0"/>
                    <a:pt x="110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5"/>
            <p:cNvSpPr/>
            <p:nvPr/>
          </p:nvSpPr>
          <p:spPr>
            <a:xfrm>
              <a:off x="-282950" y="1807000"/>
              <a:ext cx="8254325" cy="3433975"/>
            </a:xfrm>
            <a:custGeom>
              <a:rect b="b" l="l" r="r" t="t"/>
              <a:pathLst>
                <a:path extrusionOk="0" h="137359" w="330173">
                  <a:moveTo>
                    <a:pt x="16499" y="0"/>
                  </a:moveTo>
                  <a:cubicBezTo>
                    <a:pt x="15335" y="0"/>
                    <a:pt x="14168" y="67"/>
                    <a:pt x="13010" y="205"/>
                  </a:cubicBezTo>
                  <a:cubicBezTo>
                    <a:pt x="10888" y="443"/>
                    <a:pt x="8766" y="919"/>
                    <a:pt x="6723" y="1633"/>
                  </a:cubicBezTo>
                  <a:cubicBezTo>
                    <a:pt x="5712" y="1990"/>
                    <a:pt x="4700" y="2407"/>
                    <a:pt x="3709" y="2883"/>
                  </a:cubicBezTo>
                  <a:cubicBezTo>
                    <a:pt x="2737" y="3378"/>
                    <a:pt x="1785" y="3914"/>
                    <a:pt x="873" y="4529"/>
                  </a:cubicBezTo>
                  <a:cubicBezTo>
                    <a:pt x="635" y="4687"/>
                    <a:pt x="417" y="4846"/>
                    <a:pt x="199" y="5024"/>
                  </a:cubicBezTo>
                  <a:lnTo>
                    <a:pt x="99" y="5084"/>
                  </a:lnTo>
                  <a:lnTo>
                    <a:pt x="20" y="5163"/>
                  </a:lnTo>
                  <a:cubicBezTo>
                    <a:pt x="0" y="5163"/>
                    <a:pt x="0" y="5183"/>
                    <a:pt x="0" y="5203"/>
                  </a:cubicBezTo>
                  <a:lnTo>
                    <a:pt x="0" y="5242"/>
                  </a:lnTo>
                  <a:lnTo>
                    <a:pt x="0" y="5480"/>
                  </a:lnTo>
                  <a:lnTo>
                    <a:pt x="0" y="5897"/>
                  </a:lnTo>
                  <a:lnTo>
                    <a:pt x="0" y="7543"/>
                  </a:lnTo>
                  <a:lnTo>
                    <a:pt x="0" y="10875"/>
                  </a:lnTo>
                  <a:lnTo>
                    <a:pt x="0" y="17577"/>
                  </a:lnTo>
                  <a:lnTo>
                    <a:pt x="0" y="45321"/>
                  </a:lnTo>
                  <a:lnTo>
                    <a:pt x="0" y="104875"/>
                  </a:lnTo>
                  <a:lnTo>
                    <a:pt x="0" y="137358"/>
                  </a:lnTo>
                  <a:cubicBezTo>
                    <a:pt x="157858" y="137358"/>
                    <a:pt x="266454" y="137338"/>
                    <a:pt x="330172" y="137338"/>
                  </a:cubicBezTo>
                  <a:cubicBezTo>
                    <a:pt x="330153" y="79134"/>
                    <a:pt x="330133" y="42109"/>
                    <a:pt x="330113" y="19600"/>
                  </a:cubicBezTo>
                  <a:cubicBezTo>
                    <a:pt x="330113" y="16804"/>
                    <a:pt x="330113" y="14226"/>
                    <a:pt x="330113" y="11846"/>
                  </a:cubicBezTo>
                  <a:cubicBezTo>
                    <a:pt x="330113" y="10676"/>
                    <a:pt x="330113" y="9546"/>
                    <a:pt x="330113" y="8455"/>
                  </a:cubicBezTo>
                  <a:lnTo>
                    <a:pt x="330113" y="8058"/>
                  </a:lnTo>
                  <a:lnTo>
                    <a:pt x="330113" y="7959"/>
                  </a:lnTo>
                  <a:lnTo>
                    <a:pt x="330113" y="7880"/>
                  </a:lnTo>
                  <a:cubicBezTo>
                    <a:pt x="330113" y="7880"/>
                    <a:pt x="330113" y="7860"/>
                    <a:pt x="330113" y="7860"/>
                  </a:cubicBezTo>
                  <a:lnTo>
                    <a:pt x="330073" y="7840"/>
                  </a:lnTo>
                  <a:lnTo>
                    <a:pt x="329895" y="7721"/>
                  </a:lnTo>
                  <a:cubicBezTo>
                    <a:pt x="329677" y="7583"/>
                    <a:pt x="329459" y="7444"/>
                    <a:pt x="329240" y="7305"/>
                  </a:cubicBezTo>
                  <a:cubicBezTo>
                    <a:pt x="328784" y="7047"/>
                    <a:pt x="328348" y="6789"/>
                    <a:pt x="327932" y="6551"/>
                  </a:cubicBezTo>
                  <a:cubicBezTo>
                    <a:pt x="326226" y="5599"/>
                    <a:pt x="324640" y="4846"/>
                    <a:pt x="323212" y="4231"/>
                  </a:cubicBezTo>
                  <a:cubicBezTo>
                    <a:pt x="322498" y="3914"/>
                    <a:pt x="321804" y="3656"/>
                    <a:pt x="321169" y="3398"/>
                  </a:cubicBezTo>
                  <a:cubicBezTo>
                    <a:pt x="320515" y="3160"/>
                    <a:pt x="319920" y="2922"/>
                    <a:pt x="319345" y="2724"/>
                  </a:cubicBezTo>
                  <a:cubicBezTo>
                    <a:pt x="318789" y="2545"/>
                    <a:pt x="318254" y="2367"/>
                    <a:pt x="317758" y="2208"/>
                  </a:cubicBezTo>
                  <a:cubicBezTo>
                    <a:pt x="317282" y="2069"/>
                    <a:pt x="316826" y="1931"/>
                    <a:pt x="316410" y="1812"/>
                  </a:cubicBezTo>
                  <a:cubicBezTo>
                    <a:pt x="315577" y="1613"/>
                    <a:pt x="314902" y="1415"/>
                    <a:pt x="314367" y="1316"/>
                  </a:cubicBezTo>
                  <a:cubicBezTo>
                    <a:pt x="313831" y="1197"/>
                    <a:pt x="313435" y="1118"/>
                    <a:pt x="313177" y="1058"/>
                  </a:cubicBezTo>
                  <a:cubicBezTo>
                    <a:pt x="312921" y="1019"/>
                    <a:pt x="312802" y="999"/>
                    <a:pt x="312800" y="999"/>
                  </a:cubicBezTo>
                  <a:lnTo>
                    <a:pt x="312800" y="999"/>
                  </a:lnTo>
                  <a:cubicBezTo>
                    <a:pt x="312802" y="999"/>
                    <a:pt x="312921" y="1019"/>
                    <a:pt x="313177" y="1078"/>
                  </a:cubicBezTo>
                  <a:cubicBezTo>
                    <a:pt x="313435" y="1137"/>
                    <a:pt x="313831" y="1217"/>
                    <a:pt x="314367" y="1336"/>
                  </a:cubicBezTo>
                  <a:cubicBezTo>
                    <a:pt x="314902" y="1455"/>
                    <a:pt x="315577" y="1653"/>
                    <a:pt x="316390" y="1871"/>
                  </a:cubicBezTo>
                  <a:cubicBezTo>
                    <a:pt x="316806" y="1990"/>
                    <a:pt x="317262" y="2129"/>
                    <a:pt x="317758" y="2268"/>
                  </a:cubicBezTo>
                  <a:cubicBezTo>
                    <a:pt x="318234" y="2407"/>
                    <a:pt x="318769" y="2605"/>
                    <a:pt x="319325" y="2783"/>
                  </a:cubicBezTo>
                  <a:cubicBezTo>
                    <a:pt x="319900" y="2982"/>
                    <a:pt x="320495" y="3220"/>
                    <a:pt x="321149" y="3458"/>
                  </a:cubicBezTo>
                  <a:cubicBezTo>
                    <a:pt x="321784" y="3715"/>
                    <a:pt x="322458" y="3993"/>
                    <a:pt x="323172" y="4310"/>
                  </a:cubicBezTo>
                  <a:cubicBezTo>
                    <a:pt x="324600" y="4925"/>
                    <a:pt x="326186" y="5699"/>
                    <a:pt x="327892" y="6650"/>
                  </a:cubicBezTo>
                  <a:cubicBezTo>
                    <a:pt x="328308" y="6888"/>
                    <a:pt x="328745" y="7126"/>
                    <a:pt x="329181" y="7404"/>
                  </a:cubicBezTo>
                  <a:cubicBezTo>
                    <a:pt x="329399" y="7523"/>
                    <a:pt x="329617" y="7662"/>
                    <a:pt x="329835" y="7801"/>
                  </a:cubicBezTo>
                  <a:lnTo>
                    <a:pt x="329994" y="7900"/>
                  </a:lnTo>
                  <a:cubicBezTo>
                    <a:pt x="330014" y="7920"/>
                    <a:pt x="329994" y="7939"/>
                    <a:pt x="330014" y="7959"/>
                  </a:cubicBezTo>
                  <a:lnTo>
                    <a:pt x="330014" y="8058"/>
                  </a:lnTo>
                  <a:lnTo>
                    <a:pt x="330014" y="8455"/>
                  </a:lnTo>
                  <a:cubicBezTo>
                    <a:pt x="330014" y="9546"/>
                    <a:pt x="330014" y="10676"/>
                    <a:pt x="329994" y="11846"/>
                  </a:cubicBezTo>
                  <a:cubicBezTo>
                    <a:pt x="329994" y="14226"/>
                    <a:pt x="329994" y="16804"/>
                    <a:pt x="329994" y="19600"/>
                  </a:cubicBezTo>
                  <a:cubicBezTo>
                    <a:pt x="329994" y="42049"/>
                    <a:pt x="329974" y="79015"/>
                    <a:pt x="329954" y="137100"/>
                  </a:cubicBezTo>
                  <a:cubicBezTo>
                    <a:pt x="266316" y="137081"/>
                    <a:pt x="157917" y="137081"/>
                    <a:pt x="298" y="137061"/>
                  </a:cubicBezTo>
                  <a:lnTo>
                    <a:pt x="298" y="104875"/>
                  </a:lnTo>
                  <a:lnTo>
                    <a:pt x="298" y="45321"/>
                  </a:lnTo>
                  <a:lnTo>
                    <a:pt x="298" y="17577"/>
                  </a:lnTo>
                  <a:lnTo>
                    <a:pt x="298" y="10875"/>
                  </a:lnTo>
                  <a:lnTo>
                    <a:pt x="298" y="7543"/>
                  </a:lnTo>
                  <a:lnTo>
                    <a:pt x="298" y="5897"/>
                  </a:lnTo>
                  <a:lnTo>
                    <a:pt x="298" y="5480"/>
                  </a:lnTo>
                  <a:lnTo>
                    <a:pt x="298" y="5302"/>
                  </a:lnTo>
                  <a:lnTo>
                    <a:pt x="377" y="5242"/>
                  </a:lnTo>
                  <a:cubicBezTo>
                    <a:pt x="595" y="5084"/>
                    <a:pt x="813" y="4925"/>
                    <a:pt x="1031" y="4766"/>
                  </a:cubicBezTo>
                  <a:cubicBezTo>
                    <a:pt x="1924" y="4152"/>
                    <a:pt x="2876" y="3616"/>
                    <a:pt x="3848" y="3140"/>
                  </a:cubicBezTo>
                  <a:cubicBezTo>
                    <a:pt x="4819" y="2664"/>
                    <a:pt x="5811" y="2268"/>
                    <a:pt x="6822" y="1911"/>
                  </a:cubicBezTo>
                  <a:cubicBezTo>
                    <a:pt x="8845" y="1217"/>
                    <a:pt x="10947" y="741"/>
                    <a:pt x="13049" y="503"/>
                  </a:cubicBezTo>
                  <a:cubicBezTo>
                    <a:pt x="14214" y="363"/>
                    <a:pt x="15383" y="296"/>
                    <a:pt x="16550" y="296"/>
                  </a:cubicBezTo>
                  <a:cubicBezTo>
                    <a:pt x="18026" y="296"/>
                    <a:pt x="19500" y="403"/>
                    <a:pt x="20962" y="602"/>
                  </a:cubicBezTo>
                  <a:cubicBezTo>
                    <a:pt x="23580" y="899"/>
                    <a:pt x="26158" y="1375"/>
                    <a:pt x="28676" y="1931"/>
                  </a:cubicBezTo>
                  <a:cubicBezTo>
                    <a:pt x="29311" y="2089"/>
                    <a:pt x="29946" y="2208"/>
                    <a:pt x="30560" y="2387"/>
                  </a:cubicBezTo>
                  <a:cubicBezTo>
                    <a:pt x="31195" y="2545"/>
                    <a:pt x="31810" y="2724"/>
                    <a:pt x="32425" y="2883"/>
                  </a:cubicBezTo>
                  <a:cubicBezTo>
                    <a:pt x="33674" y="3259"/>
                    <a:pt x="34903" y="3616"/>
                    <a:pt x="36093" y="4053"/>
                  </a:cubicBezTo>
                  <a:cubicBezTo>
                    <a:pt x="38513" y="4885"/>
                    <a:pt x="40853" y="5857"/>
                    <a:pt x="43114" y="6948"/>
                  </a:cubicBezTo>
                  <a:cubicBezTo>
                    <a:pt x="47655" y="9129"/>
                    <a:pt x="51839" y="11846"/>
                    <a:pt x="55568" y="14999"/>
                  </a:cubicBezTo>
                  <a:cubicBezTo>
                    <a:pt x="57412" y="16586"/>
                    <a:pt x="59157" y="18272"/>
                    <a:pt x="60704" y="20096"/>
                  </a:cubicBezTo>
                  <a:cubicBezTo>
                    <a:pt x="61101" y="20532"/>
                    <a:pt x="61477" y="21008"/>
                    <a:pt x="61834" y="21484"/>
                  </a:cubicBezTo>
                  <a:lnTo>
                    <a:pt x="61934" y="21643"/>
                  </a:lnTo>
                  <a:cubicBezTo>
                    <a:pt x="61940" y="21656"/>
                    <a:pt x="61951" y="21661"/>
                    <a:pt x="61964" y="21661"/>
                  </a:cubicBezTo>
                  <a:cubicBezTo>
                    <a:pt x="61989" y="21661"/>
                    <a:pt x="62020" y="21643"/>
                    <a:pt x="62033" y="21643"/>
                  </a:cubicBezTo>
                  <a:lnTo>
                    <a:pt x="62152" y="21623"/>
                  </a:lnTo>
                  <a:lnTo>
                    <a:pt x="62370" y="21583"/>
                  </a:lnTo>
                  <a:lnTo>
                    <a:pt x="62806" y="21484"/>
                  </a:lnTo>
                  <a:cubicBezTo>
                    <a:pt x="63104" y="21445"/>
                    <a:pt x="63381" y="21385"/>
                    <a:pt x="63679" y="21345"/>
                  </a:cubicBezTo>
                  <a:cubicBezTo>
                    <a:pt x="64849" y="21167"/>
                    <a:pt x="66039" y="21028"/>
                    <a:pt x="67209" y="20929"/>
                  </a:cubicBezTo>
                  <a:cubicBezTo>
                    <a:pt x="68671" y="20806"/>
                    <a:pt x="70125" y="20752"/>
                    <a:pt x="71572" y="20752"/>
                  </a:cubicBezTo>
                  <a:cubicBezTo>
                    <a:pt x="72461" y="20752"/>
                    <a:pt x="73346" y="20772"/>
                    <a:pt x="74229" y="20810"/>
                  </a:cubicBezTo>
                  <a:cubicBezTo>
                    <a:pt x="76549" y="20929"/>
                    <a:pt x="78850" y="21187"/>
                    <a:pt x="81091" y="21603"/>
                  </a:cubicBezTo>
                  <a:cubicBezTo>
                    <a:pt x="85573" y="22436"/>
                    <a:pt x="89876" y="23904"/>
                    <a:pt x="93743" y="26045"/>
                  </a:cubicBezTo>
                  <a:cubicBezTo>
                    <a:pt x="94219" y="26303"/>
                    <a:pt x="94695" y="26581"/>
                    <a:pt x="95171" y="26859"/>
                  </a:cubicBezTo>
                  <a:cubicBezTo>
                    <a:pt x="95647" y="27156"/>
                    <a:pt x="96103" y="27453"/>
                    <a:pt x="96559" y="27751"/>
                  </a:cubicBezTo>
                  <a:cubicBezTo>
                    <a:pt x="97471" y="28346"/>
                    <a:pt x="98344" y="28980"/>
                    <a:pt x="99197" y="29655"/>
                  </a:cubicBezTo>
                  <a:cubicBezTo>
                    <a:pt x="100049" y="30329"/>
                    <a:pt x="100863" y="31043"/>
                    <a:pt x="101656" y="31777"/>
                  </a:cubicBezTo>
                  <a:cubicBezTo>
                    <a:pt x="102429" y="32510"/>
                    <a:pt x="103203" y="33264"/>
                    <a:pt x="103956" y="34018"/>
                  </a:cubicBezTo>
                  <a:cubicBezTo>
                    <a:pt x="105424" y="35564"/>
                    <a:pt x="106852" y="37131"/>
                    <a:pt x="108141" y="38777"/>
                  </a:cubicBezTo>
                  <a:lnTo>
                    <a:pt x="108636" y="39372"/>
                  </a:lnTo>
                  <a:cubicBezTo>
                    <a:pt x="108795" y="39590"/>
                    <a:pt x="108954" y="39808"/>
                    <a:pt x="109112" y="40007"/>
                  </a:cubicBezTo>
                  <a:cubicBezTo>
                    <a:pt x="109410" y="40423"/>
                    <a:pt x="109707" y="40859"/>
                    <a:pt x="110025" y="41276"/>
                  </a:cubicBezTo>
                  <a:cubicBezTo>
                    <a:pt x="110342" y="41692"/>
                    <a:pt x="110600" y="42129"/>
                    <a:pt x="110877" y="42565"/>
                  </a:cubicBezTo>
                  <a:cubicBezTo>
                    <a:pt x="111155" y="43001"/>
                    <a:pt x="111433" y="43437"/>
                    <a:pt x="111710" y="43854"/>
                  </a:cubicBezTo>
                  <a:cubicBezTo>
                    <a:pt x="112742" y="45639"/>
                    <a:pt x="113674" y="47443"/>
                    <a:pt x="114388" y="49347"/>
                  </a:cubicBezTo>
                  <a:cubicBezTo>
                    <a:pt x="114546" y="49803"/>
                    <a:pt x="114705" y="50299"/>
                    <a:pt x="114863" y="50775"/>
                  </a:cubicBezTo>
                  <a:cubicBezTo>
                    <a:pt x="114943" y="50993"/>
                    <a:pt x="115022" y="51251"/>
                    <a:pt x="115082" y="51489"/>
                  </a:cubicBezTo>
                  <a:lnTo>
                    <a:pt x="115260" y="52203"/>
                  </a:lnTo>
                  <a:cubicBezTo>
                    <a:pt x="115339" y="52441"/>
                    <a:pt x="115379" y="52699"/>
                    <a:pt x="115439" y="52937"/>
                  </a:cubicBezTo>
                  <a:lnTo>
                    <a:pt x="115577" y="53670"/>
                  </a:lnTo>
                  <a:cubicBezTo>
                    <a:pt x="115617" y="53908"/>
                    <a:pt x="115657" y="54146"/>
                    <a:pt x="115677" y="54404"/>
                  </a:cubicBezTo>
                  <a:cubicBezTo>
                    <a:pt x="115716" y="54642"/>
                    <a:pt x="115756" y="54880"/>
                    <a:pt x="115776" y="55138"/>
                  </a:cubicBezTo>
                  <a:cubicBezTo>
                    <a:pt x="115815" y="55614"/>
                    <a:pt x="115835" y="56110"/>
                    <a:pt x="115835" y="56605"/>
                  </a:cubicBezTo>
                  <a:lnTo>
                    <a:pt x="115815" y="56962"/>
                  </a:lnTo>
                  <a:lnTo>
                    <a:pt x="115796" y="57141"/>
                  </a:lnTo>
                  <a:lnTo>
                    <a:pt x="115796" y="57240"/>
                  </a:lnTo>
                  <a:lnTo>
                    <a:pt x="115776" y="57319"/>
                  </a:lnTo>
                  <a:lnTo>
                    <a:pt x="115776" y="57399"/>
                  </a:lnTo>
                  <a:lnTo>
                    <a:pt x="115756" y="57498"/>
                  </a:lnTo>
                  <a:cubicBezTo>
                    <a:pt x="115756" y="57518"/>
                    <a:pt x="115736" y="57557"/>
                    <a:pt x="115756" y="57557"/>
                  </a:cubicBezTo>
                  <a:lnTo>
                    <a:pt x="116549" y="57557"/>
                  </a:lnTo>
                  <a:cubicBezTo>
                    <a:pt x="117541" y="57577"/>
                    <a:pt x="118512" y="57617"/>
                    <a:pt x="119484" y="57676"/>
                  </a:cubicBezTo>
                  <a:cubicBezTo>
                    <a:pt x="121428" y="57815"/>
                    <a:pt x="123331" y="58013"/>
                    <a:pt x="125215" y="58311"/>
                  </a:cubicBezTo>
                  <a:cubicBezTo>
                    <a:pt x="132732" y="59461"/>
                    <a:pt x="139831" y="61781"/>
                    <a:pt x="145800" y="65470"/>
                  </a:cubicBezTo>
                  <a:cubicBezTo>
                    <a:pt x="148775" y="67314"/>
                    <a:pt x="151452" y="69496"/>
                    <a:pt x="153693" y="71975"/>
                  </a:cubicBezTo>
                  <a:cubicBezTo>
                    <a:pt x="155954" y="74454"/>
                    <a:pt x="157759" y="77230"/>
                    <a:pt x="159127" y="80105"/>
                  </a:cubicBezTo>
                  <a:cubicBezTo>
                    <a:pt x="159821" y="81553"/>
                    <a:pt x="160376" y="83040"/>
                    <a:pt x="160852" y="84528"/>
                  </a:cubicBezTo>
                  <a:cubicBezTo>
                    <a:pt x="161348" y="86015"/>
                    <a:pt x="161685" y="87522"/>
                    <a:pt x="161983" y="89010"/>
                  </a:cubicBezTo>
                  <a:cubicBezTo>
                    <a:pt x="162479" y="91686"/>
                    <a:pt x="162738" y="94346"/>
                    <a:pt x="162787" y="96962"/>
                  </a:cubicBezTo>
                  <a:lnTo>
                    <a:pt x="162787" y="96962"/>
                  </a:lnTo>
                  <a:cubicBezTo>
                    <a:pt x="162781" y="97266"/>
                    <a:pt x="162777" y="97570"/>
                    <a:pt x="162776" y="97874"/>
                  </a:cubicBezTo>
                  <a:lnTo>
                    <a:pt x="162796" y="97874"/>
                  </a:lnTo>
                  <a:cubicBezTo>
                    <a:pt x="162796" y="97881"/>
                    <a:pt x="162796" y="97887"/>
                    <a:pt x="162796" y="97894"/>
                  </a:cubicBezTo>
                  <a:lnTo>
                    <a:pt x="163054" y="97894"/>
                  </a:lnTo>
                  <a:cubicBezTo>
                    <a:pt x="163054" y="92996"/>
                    <a:pt x="163708" y="88197"/>
                    <a:pt x="165215" y="83774"/>
                  </a:cubicBezTo>
                  <a:cubicBezTo>
                    <a:pt x="165969" y="81573"/>
                    <a:pt x="166941" y="79451"/>
                    <a:pt x="168071" y="77488"/>
                  </a:cubicBezTo>
                  <a:cubicBezTo>
                    <a:pt x="169241" y="75524"/>
                    <a:pt x="170590" y="73700"/>
                    <a:pt x="172057" y="72054"/>
                  </a:cubicBezTo>
                  <a:cubicBezTo>
                    <a:pt x="173564" y="70408"/>
                    <a:pt x="175190" y="68921"/>
                    <a:pt x="176916" y="67592"/>
                  </a:cubicBezTo>
                  <a:cubicBezTo>
                    <a:pt x="178661" y="66283"/>
                    <a:pt x="180466" y="65133"/>
                    <a:pt x="182350" y="64141"/>
                  </a:cubicBezTo>
                  <a:cubicBezTo>
                    <a:pt x="186078" y="62138"/>
                    <a:pt x="190004" y="60710"/>
                    <a:pt x="193891" y="59679"/>
                  </a:cubicBezTo>
                  <a:cubicBezTo>
                    <a:pt x="197798" y="58648"/>
                    <a:pt x="201705" y="58033"/>
                    <a:pt x="205513" y="57716"/>
                  </a:cubicBezTo>
                  <a:cubicBezTo>
                    <a:pt x="206464" y="57637"/>
                    <a:pt x="207416" y="57577"/>
                    <a:pt x="208368" y="57557"/>
                  </a:cubicBezTo>
                  <a:cubicBezTo>
                    <a:pt x="208844" y="57537"/>
                    <a:pt x="209300" y="57537"/>
                    <a:pt x="209796" y="57537"/>
                  </a:cubicBezTo>
                  <a:lnTo>
                    <a:pt x="209935" y="57537"/>
                  </a:lnTo>
                  <a:cubicBezTo>
                    <a:pt x="209941" y="57534"/>
                    <a:pt x="209950" y="57533"/>
                    <a:pt x="209959" y="57533"/>
                  </a:cubicBezTo>
                  <a:cubicBezTo>
                    <a:pt x="209983" y="57533"/>
                    <a:pt x="210014" y="57540"/>
                    <a:pt x="210036" y="57540"/>
                  </a:cubicBezTo>
                  <a:cubicBezTo>
                    <a:pt x="210059" y="57540"/>
                    <a:pt x="210071" y="57532"/>
                    <a:pt x="210054" y="57498"/>
                  </a:cubicBezTo>
                  <a:lnTo>
                    <a:pt x="210034" y="57339"/>
                  </a:lnTo>
                  <a:cubicBezTo>
                    <a:pt x="210014" y="57299"/>
                    <a:pt x="210014" y="57240"/>
                    <a:pt x="210014" y="57220"/>
                  </a:cubicBezTo>
                  <a:cubicBezTo>
                    <a:pt x="210014" y="57101"/>
                    <a:pt x="209994" y="56982"/>
                    <a:pt x="209994" y="56863"/>
                  </a:cubicBezTo>
                  <a:cubicBezTo>
                    <a:pt x="209975" y="56645"/>
                    <a:pt x="209975" y="56407"/>
                    <a:pt x="209975" y="56169"/>
                  </a:cubicBezTo>
                  <a:cubicBezTo>
                    <a:pt x="210014" y="54325"/>
                    <a:pt x="210391" y="52500"/>
                    <a:pt x="210927" y="50775"/>
                  </a:cubicBezTo>
                  <a:cubicBezTo>
                    <a:pt x="211482" y="49050"/>
                    <a:pt x="212196" y="47404"/>
                    <a:pt x="212989" y="45837"/>
                  </a:cubicBezTo>
                  <a:cubicBezTo>
                    <a:pt x="213187" y="45440"/>
                    <a:pt x="213405" y="45064"/>
                    <a:pt x="213624" y="44687"/>
                  </a:cubicBezTo>
                  <a:lnTo>
                    <a:pt x="213941" y="44112"/>
                  </a:lnTo>
                  <a:lnTo>
                    <a:pt x="214100" y="43834"/>
                  </a:lnTo>
                  <a:lnTo>
                    <a:pt x="214278" y="43556"/>
                  </a:lnTo>
                  <a:cubicBezTo>
                    <a:pt x="214516" y="43180"/>
                    <a:pt x="214754" y="42823"/>
                    <a:pt x="214972" y="42446"/>
                  </a:cubicBezTo>
                  <a:lnTo>
                    <a:pt x="215329" y="41910"/>
                  </a:lnTo>
                  <a:cubicBezTo>
                    <a:pt x="215448" y="41732"/>
                    <a:pt x="215567" y="41553"/>
                    <a:pt x="215706" y="41375"/>
                  </a:cubicBezTo>
                  <a:cubicBezTo>
                    <a:pt x="215944" y="41038"/>
                    <a:pt x="216202" y="40681"/>
                    <a:pt x="216440" y="40344"/>
                  </a:cubicBezTo>
                  <a:lnTo>
                    <a:pt x="216816" y="39828"/>
                  </a:lnTo>
                  <a:cubicBezTo>
                    <a:pt x="216935" y="39650"/>
                    <a:pt x="217074" y="39491"/>
                    <a:pt x="217213" y="39332"/>
                  </a:cubicBezTo>
                  <a:cubicBezTo>
                    <a:pt x="217749" y="38658"/>
                    <a:pt x="218264" y="38004"/>
                    <a:pt x="218800" y="37349"/>
                  </a:cubicBezTo>
                  <a:cubicBezTo>
                    <a:pt x="219870" y="36080"/>
                    <a:pt x="220981" y="34870"/>
                    <a:pt x="222131" y="33720"/>
                  </a:cubicBezTo>
                  <a:cubicBezTo>
                    <a:pt x="224412" y="31420"/>
                    <a:pt x="226792" y="29318"/>
                    <a:pt x="229330" y="27652"/>
                  </a:cubicBezTo>
                  <a:cubicBezTo>
                    <a:pt x="231888" y="25966"/>
                    <a:pt x="234566" y="24657"/>
                    <a:pt x="237243" y="23626"/>
                  </a:cubicBezTo>
                  <a:cubicBezTo>
                    <a:pt x="239940" y="22634"/>
                    <a:pt x="242637" y="21921"/>
                    <a:pt x="245294" y="21464"/>
                  </a:cubicBezTo>
                  <a:cubicBezTo>
                    <a:pt x="247952" y="21008"/>
                    <a:pt x="250569" y="20750"/>
                    <a:pt x="253088" y="20711"/>
                  </a:cubicBezTo>
                  <a:cubicBezTo>
                    <a:pt x="253400" y="20706"/>
                    <a:pt x="253713" y="20703"/>
                    <a:pt x="254024" y="20703"/>
                  </a:cubicBezTo>
                  <a:cubicBezTo>
                    <a:pt x="254960" y="20703"/>
                    <a:pt x="255889" y="20726"/>
                    <a:pt x="256796" y="20770"/>
                  </a:cubicBezTo>
                  <a:cubicBezTo>
                    <a:pt x="258026" y="20810"/>
                    <a:pt x="259216" y="20909"/>
                    <a:pt x="260386" y="21048"/>
                  </a:cubicBezTo>
                  <a:cubicBezTo>
                    <a:pt x="260981" y="21107"/>
                    <a:pt x="261556" y="21187"/>
                    <a:pt x="262131" y="21286"/>
                  </a:cubicBezTo>
                  <a:cubicBezTo>
                    <a:pt x="262409" y="21326"/>
                    <a:pt x="262686" y="21365"/>
                    <a:pt x="262964" y="21425"/>
                  </a:cubicBezTo>
                  <a:lnTo>
                    <a:pt x="263400" y="21504"/>
                  </a:lnTo>
                  <a:lnTo>
                    <a:pt x="263599" y="21544"/>
                  </a:lnTo>
                  <a:lnTo>
                    <a:pt x="263718" y="21564"/>
                  </a:lnTo>
                  <a:lnTo>
                    <a:pt x="263797" y="21583"/>
                  </a:lnTo>
                  <a:cubicBezTo>
                    <a:pt x="263810" y="21583"/>
                    <a:pt x="263832" y="21601"/>
                    <a:pt x="263845" y="21601"/>
                  </a:cubicBezTo>
                  <a:cubicBezTo>
                    <a:pt x="263852" y="21601"/>
                    <a:pt x="263856" y="21597"/>
                    <a:pt x="263856" y="21583"/>
                  </a:cubicBezTo>
                  <a:lnTo>
                    <a:pt x="263995" y="21345"/>
                  </a:lnTo>
                  <a:lnTo>
                    <a:pt x="264114" y="21167"/>
                  </a:lnTo>
                  <a:cubicBezTo>
                    <a:pt x="264194" y="21048"/>
                    <a:pt x="264273" y="20929"/>
                    <a:pt x="264352" y="20830"/>
                  </a:cubicBezTo>
                  <a:cubicBezTo>
                    <a:pt x="264491" y="20592"/>
                    <a:pt x="264650" y="20354"/>
                    <a:pt x="264808" y="20136"/>
                  </a:cubicBezTo>
                  <a:cubicBezTo>
                    <a:pt x="265145" y="19680"/>
                    <a:pt x="265463" y="19223"/>
                    <a:pt x="265800" y="18807"/>
                  </a:cubicBezTo>
                  <a:cubicBezTo>
                    <a:pt x="268517" y="15356"/>
                    <a:pt x="271531" y="12580"/>
                    <a:pt x="274526" y="10339"/>
                  </a:cubicBezTo>
                  <a:cubicBezTo>
                    <a:pt x="274903" y="10061"/>
                    <a:pt x="275279" y="9784"/>
                    <a:pt x="275656" y="9526"/>
                  </a:cubicBezTo>
                  <a:cubicBezTo>
                    <a:pt x="276033" y="9268"/>
                    <a:pt x="276410" y="8991"/>
                    <a:pt x="276786" y="8753"/>
                  </a:cubicBezTo>
                  <a:cubicBezTo>
                    <a:pt x="277163" y="8515"/>
                    <a:pt x="277540" y="8277"/>
                    <a:pt x="277917" y="8039"/>
                  </a:cubicBezTo>
                  <a:cubicBezTo>
                    <a:pt x="278294" y="7801"/>
                    <a:pt x="278670" y="7583"/>
                    <a:pt x="279027" y="7364"/>
                  </a:cubicBezTo>
                  <a:cubicBezTo>
                    <a:pt x="279404" y="7146"/>
                    <a:pt x="279781" y="6928"/>
                    <a:pt x="280138" y="6730"/>
                  </a:cubicBezTo>
                  <a:cubicBezTo>
                    <a:pt x="280515" y="6531"/>
                    <a:pt x="280872" y="6333"/>
                    <a:pt x="281249" y="6135"/>
                  </a:cubicBezTo>
                  <a:cubicBezTo>
                    <a:pt x="281606" y="5956"/>
                    <a:pt x="281982" y="5778"/>
                    <a:pt x="282339" y="5599"/>
                  </a:cubicBezTo>
                  <a:cubicBezTo>
                    <a:pt x="282518" y="5500"/>
                    <a:pt x="282696" y="5421"/>
                    <a:pt x="282895" y="5322"/>
                  </a:cubicBezTo>
                  <a:cubicBezTo>
                    <a:pt x="283073" y="5242"/>
                    <a:pt x="283252" y="5163"/>
                    <a:pt x="283430" y="5084"/>
                  </a:cubicBezTo>
                  <a:cubicBezTo>
                    <a:pt x="286306" y="3775"/>
                    <a:pt x="289022" y="2863"/>
                    <a:pt x="291541" y="2188"/>
                  </a:cubicBezTo>
                  <a:cubicBezTo>
                    <a:pt x="296578" y="860"/>
                    <a:pt x="300703" y="542"/>
                    <a:pt x="303876" y="404"/>
                  </a:cubicBezTo>
                  <a:cubicBezTo>
                    <a:pt x="304607" y="367"/>
                    <a:pt x="305286" y="352"/>
                    <a:pt x="305917" y="352"/>
                  </a:cubicBezTo>
                  <a:cubicBezTo>
                    <a:pt x="308045" y="352"/>
                    <a:pt x="309621" y="528"/>
                    <a:pt x="310738" y="681"/>
                  </a:cubicBezTo>
                  <a:cubicBezTo>
                    <a:pt x="311452" y="780"/>
                    <a:pt x="311967" y="860"/>
                    <a:pt x="312304" y="919"/>
                  </a:cubicBezTo>
                  <a:cubicBezTo>
                    <a:pt x="312483" y="939"/>
                    <a:pt x="312602" y="959"/>
                    <a:pt x="312681" y="979"/>
                  </a:cubicBezTo>
                  <a:cubicBezTo>
                    <a:pt x="312761" y="999"/>
                    <a:pt x="312800" y="999"/>
                    <a:pt x="312800" y="999"/>
                  </a:cubicBezTo>
                  <a:cubicBezTo>
                    <a:pt x="312800" y="999"/>
                    <a:pt x="312166" y="840"/>
                    <a:pt x="310738" y="642"/>
                  </a:cubicBezTo>
                  <a:cubicBezTo>
                    <a:pt x="309592" y="482"/>
                    <a:pt x="307922" y="285"/>
                    <a:pt x="305657" y="285"/>
                  </a:cubicBezTo>
                  <a:cubicBezTo>
                    <a:pt x="305100" y="285"/>
                    <a:pt x="304506" y="297"/>
                    <a:pt x="303876" y="324"/>
                  </a:cubicBezTo>
                  <a:cubicBezTo>
                    <a:pt x="300703" y="443"/>
                    <a:pt x="296558" y="761"/>
                    <a:pt x="291521" y="2089"/>
                  </a:cubicBezTo>
                  <a:cubicBezTo>
                    <a:pt x="289003" y="2744"/>
                    <a:pt x="286266" y="3656"/>
                    <a:pt x="283370" y="4965"/>
                  </a:cubicBezTo>
                  <a:cubicBezTo>
                    <a:pt x="283192" y="5044"/>
                    <a:pt x="283014" y="5123"/>
                    <a:pt x="282835" y="5203"/>
                  </a:cubicBezTo>
                  <a:cubicBezTo>
                    <a:pt x="282657" y="5302"/>
                    <a:pt x="282478" y="5381"/>
                    <a:pt x="282280" y="5480"/>
                  </a:cubicBezTo>
                  <a:cubicBezTo>
                    <a:pt x="281923" y="5659"/>
                    <a:pt x="281566" y="5837"/>
                    <a:pt x="281189" y="6016"/>
                  </a:cubicBezTo>
                  <a:cubicBezTo>
                    <a:pt x="280812" y="6214"/>
                    <a:pt x="280455" y="6412"/>
                    <a:pt x="280078" y="6611"/>
                  </a:cubicBezTo>
                  <a:cubicBezTo>
                    <a:pt x="279702" y="6809"/>
                    <a:pt x="279325" y="7007"/>
                    <a:pt x="278968" y="7245"/>
                  </a:cubicBezTo>
                  <a:cubicBezTo>
                    <a:pt x="278591" y="7464"/>
                    <a:pt x="278214" y="7682"/>
                    <a:pt x="277838" y="7920"/>
                  </a:cubicBezTo>
                  <a:cubicBezTo>
                    <a:pt x="277461" y="8158"/>
                    <a:pt x="277084" y="8396"/>
                    <a:pt x="276707" y="8634"/>
                  </a:cubicBezTo>
                  <a:cubicBezTo>
                    <a:pt x="276330" y="8872"/>
                    <a:pt x="275954" y="9149"/>
                    <a:pt x="275577" y="9407"/>
                  </a:cubicBezTo>
                  <a:cubicBezTo>
                    <a:pt x="275200" y="9665"/>
                    <a:pt x="274823" y="9942"/>
                    <a:pt x="274446" y="10220"/>
                  </a:cubicBezTo>
                  <a:cubicBezTo>
                    <a:pt x="271432" y="12461"/>
                    <a:pt x="268418" y="15237"/>
                    <a:pt x="265681" y="18688"/>
                  </a:cubicBezTo>
                  <a:cubicBezTo>
                    <a:pt x="265344" y="19124"/>
                    <a:pt x="265007" y="19580"/>
                    <a:pt x="264689" y="20037"/>
                  </a:cubicBezTo>
                  <a:cubicBezTo>
                    <a:pt x="264531" y="20255"/>
                    <a:pt x="264352" y="20493"/>
                    <a:pt x="264213" y="20731"/>
                  </a:cubicBezTo>
                  <a:cubicBezTo>
                    <a:pt x="264134" y="20850"/>
                    <a:pt x="264055" y="20969"/>
                    <a:pt x="263975" y="21088"/>
                  </a:cubicBezTo>
                  <a:lnTo>
                    <a:pt x="263777" y="21405"/>
                  </a:lnTo>
                  <a:lnTo>
                    <a:pt x="263737" y="21405"/>
                  </a:lnTo>
                  <a:lnTo>
                    <a:pt x="263638" y="21365"/>
                  </a:lnTo>
                  <a:lnTo>
                    <a:pt x="263420" y="21326"/>
                  </a:lnTo>
                  <a:lnTo>
                    <a:pt x="263004" y="21246"/>
                  </a:lnTo>
                  <a:cubicBezTo>
                    <a:pt x="262706" y="21207"/>
                    <a:pt x="262429" y="21147"/>
                    <a:pt x="262151" y="21107"/>
                  </a:cubicBezTo>
                  <a:cubicBezTo>
                    <a:pt x="261576" y="21008"/>
                    <a:pt x="261001" y="20949"/>
                    <a:pt x="260406" y="20869"/>
                  </a:cubicBezTo>
                  <a:cubicBezTo>
                    <a:pt x="259236" y="20731"/>
                    <a:pt x="258026" y="20631"/>
                    <a:pt x="256816" y="20572"/>
                  </a:cubicBezTo>
                  <a:cubicBezTo>
                    <a:pt x="256022" y="20534"/>
                    <a:pt x="255220" y="20512"/>
                    <a:pt x="254410" y="20512"/>
                  </a:cubicBezTo>
                  <a:cubicBezTo>
                    <a:pt x="253965" y="20512"/>
                    <a:pt x="253518" y="20518"/>
                    <a:pt x="253068" y="20532"/>
                  </a:cubicBezTo>
                  <a:cubicBezTo>
                    <a:pt x="250550" y="20572"/>
                    <a:pt x="247932" y="20810"/>
                    <a:pt x="245255" y="21266"/>
                  </a:cubicBezTo>
                  <a:cubicBezTo>
                    <a:pt x="242597" y="21722"/>
                    <a:pt x="239880" y="22436"/>
                    <a:pt x="237183" y="23448"/>
                  </a:cubicBezTo>
                  <a:cubicBezTo>
                    <a:pt x="234466" y="24459"/>
                    <a:pt x="231789" y="25788"/>
                    <a:pt x="229231" y="27473"/>
                  </a:cubicBezTo>
                  <a:cubicBezTo>
                    <a:pt x="226653" y="29159"/>
                    <a:pt x="224253" y="31261"/>
                    <a:pt x="221973" y="33561"/>
                  </a:cubicBezTo>
                  <a:cubicBezTo>
                    <a:pt x="220842" y="34732"/>
                    <a:pt x="219712" y="35941"/>
                    <a:pt x="218621" y="37210"/>
                  </a:cubicBezTo>
                  <a:cubicBezTo>
                    <a:pt x="218086" y="37845"/>
                    <a:pt x="217570" y="38519"/>
                    <a:pt x="217035" y="39174"/>
                  </a:cubicBezTo>
                  <a:cubicBezTo>
                    <a:pt x="216916" y="39352"/>
                    <a:pt x="216777" y="39511"/>
                    <a:pt x="216638" y="39689"/>
                  </a:cubicBezTo>
                  <a:lnTo>
                    <a:pt x="216261" y="40205"/>
                  </a:lnTo>
                  <a:lnTo>
                    <a:pt x="215527" y="41256"/>
                  </a:lnTo>
                  <a:cubicBezTo>
                    <a:pt x="215389" y="41434"/>
                    <a:pt x="215270" y="41593"/>
                    <a:pt x="215151" y="41772"/>
                  </a:cubicBezTo>
                  <a:lnTo>
                    <a:pt x="214794" y="42327"/>
                  </a:lnTo>
                  <a:cubicBezTo>
                    <a:pt x="214556" y="42704"/>
                    <a:pt x="214338" y="43061"/>
                    <a:pt x="214100" y="43437"/>
                  </a:cubicBezTo>
                  <a:lnTo>
                    <a:pt x="213921" y="43715"/>
                  </a:lnTo>
                  <a:lnTo>
                    <a:pt x="213762" y="43993"/>
                  </a:lnTo>
                  <a:lnTo>
                    <a:pt x="213425" y="44568"/>
                  </a:lnTo>
                  <a:cubicBezTo>
                    <a:pt x="213227" y="44964"/>
                    <a:pt x="212989" y="45341"/>
                    <a:pt x="212791" y="45738"/>
                  </a:cubicBezTo>
                  <a:cubicBezTo>
                    <a:pt x="211978" y="47305"/>
                    <a:pt x="211264" y="48970"/>
                    <a:pt x="210708" y="50716"/>
                  </a:cubicBezTo>
                  <a:cubicBezTo>
                    <a:pt x="210173" y="52441"/>
                    <a:pt x="209796" y="54285"/>
                    <a:pt x="209756" y="56169"/>
                  </a:cubicBezTo>
                  <a:cubicBezTo>
                    <a:pt x="209756" y="56407"/>
                    <a:pt x="209756" y="56645"/>
                    <a:pt x="209756" y="56883"/>
                  </a:cubicBezTo>
                  <a:cubicBezTo>
                    <a:pt x="209776" y="57002"/>
                    <a:pt x="209776" y="57121"/>
                    <a:pt x="209796" y="57240"/>
                  </a:cubicBezTo>
                  <a:lnTo>
                    <a:pt x="209796" y="57299"/>
                  </a:lnTo>
                  <a:cubicBezTo>
                    <a:pt x="209796" y="57306"/>
                    <a:pt x="209794" y="57308"/>
                    <a:pt x="209790" y="57308"/>
                  </a:cubicBezTo>
                  <a:cubicBezTo>
                    <a:pt x="209783" y="57308"/>
                    <a:pt x="209770" y="57299"/>
                    <a:pt x="209756" y="57299"/>
                  </a:cubicBezTo>
                  <a:cubicBezTo>
                    <a:pt x="209320" y="57299"/>
                    <a:pt x="208824" y="57319"/>
                    <a:pt x="208348" y="57319"/>
                  </a:cubicBezTo>
                  <a:cubicBezTo>
                    <a:pt x="207397" y="57359"/>
                    <a:pt x="206445" y="57399"/>
                    <a:pt x="205493" y="57478"/>
                  </a:cubicBezTo>
                  <a:cubicBezTo>
                    <a:pt x="201665" y="57795"/>
                    <a:pt x="197759" y="58430"/>
                    <a:pt x="193832" y="59441"/>
                  </a:cubicBezTo>
                  <a:cubicBezTo>
                    <a:pt x="189905" y="60472"/>
                    <a:pt x="185979" y="61900"/>
                    <a:pt x="182231" y="63923"/>
                  </a:cubicBezTo>
                  <a:cubicBezTo>
                    <a:pt x="180347" y="64915"/>
                    <a:pt x="178522" y="66085"/>
                    <a:pt x="176777" y="67394"/>
                  </a:cubicBezTo>
                  <a:cubicBezTo>
                    <a:pt x="175032" y="68722"/>
                    <a:pt x="173386" y="70210"/>
                    <a:pt x="171879" y="71875"/>
                  </a:cubicBezTo>
                  <a:cubicBezTo>
                    <a:pt x="170371" y="73541"/>
                    <a:pt x="169023" y="75366"/>
                    <a:pt x="167853" y="77349"/>
                  </a:cubicBezTo>
                  <a:cubicBezTo>
                    <a:pt x="166703" y="79332"/>
                    <a:pt x="165731" y="81454"/>
                    <a:pt x="164977" y="83695"/>
                  </a:cubicBezTo>
                  <a:cubicBezTo>
                    <a:pt x="163826" y="87044"/>
                    <a:pt x="163171" y="90608"/>
                    <a:pt x="162909" y="94267"/>
                  </a:cubicBezTo>
                  <a:lnTo>
                    <a:pt x="162909" y="94267"/>
                  </a:lnTo>
                  <a:cubicBezTo>
                    <a:pt x="162787" y="92510"/>
                    <a:pt x="162569" y="90734"/>
                    <a:pt x="162241" y="88950"/>
                  </a:cubicBezTo>
                  <a:cubicBezTo>
                    <a:pt x="161923" y="87463"/>
                    <a:pt x="161586" y="85936"/>
                    <a:pt x="161090" y="84448"/>
                  </a:cubicBezTo>
                  <a:cubicBezTo>
                    <a:pt x="160614" y="82941"/>
                    <a:pt x="160039" y="81454"/>
                    <a:pt x="159365" y="79986"/>
                  </a:cubicBezTo>
                  <a:cubicBezTo>
                    <a:pt x="157977" y="77091"/>
                    <a:pt x="156152" y="74295"/>
                    <a:pt x="153892" y="71796"/>
                  </a:cubicBezTo>
                  <a:cubicBezTo>
                    <a:pt x="151611" y="69297"/>
                    <a:pt x="148914" y="67096"/>
                    <a:pt x="145919" y="65232"/>
                  </a:cubicBezTo>
                  <a:cubicBezTo>
                    <a:pt x="139910" y="61524"/>
                    <a:pt x="132791" y="59183"/>
                    <a:pt x="125255" y="58033"/>
                  </a:cubicBezTo>
                  <a:cubicBezTo>
                    <a:pt x="123351" y="57736"/>
                    <a:pt x="121428" y="57518"/>
                    <a:pt x="119484" y="57399"/>
                  </a:cubicBezTo>
                  <a:cubicBezTo>
                    <a:pt x="118512" y="57339"/>
                    <a:pt x="117541" y="57299"/>
                    <a:pt x="116549" y="57280"/>
                  </a:cubicBezTo>
                  <a:lnTo>
                    <a:pt x="116053" y="57280"/>
                  </a:lnTo>
                  <a:lnTo>
                    <a:pt x="116073" y="56982"/>
                  </a:lnTo>
                  <a:lnTo>
                    <a:pt x="116093" y="56605"/>
                  </a:lnTo>
                  <a:cubicBezTo>
                    <a:pt x="116113" y="56110"/>
                    <a:pt x="116093" y="55594"/>
                    <a:pt x="116034" y="55098"/>
                  </a:cubicBezTo>
                  <a:cubicBezTo>
                    <a:pt x="116034" y="54860"/>
                    <a:pt x="115994" y="54602"/>
                    <a:pt x="115954" y="54364"/>
                  </a:cubicBezTo>
                  <a:cubicBezTo>
                    <a:pt x="115915" y="54107"/>
                    <a:pt x="115895" y="53869"/>
                    <a:pt x="115855" y="53611"/>
                  </a:cubicBezTo>
                  <a:lnTo>
                    <a:pt x="115696" y="52877"/>
                  </a:lnTo>
                  <a:cubicBezTo>
                    <a:pt x="115657" y="52619"/>
                    <a:pt x="115597" y="52381"/>
                    <a:pt x="115538" y="52143"/>
                  </a:cubicBezTo>
                  <a:lnTo>
                    <a:pt x="115339" y="51410"/>
                  </a:lnTo>
                  <a:cubicBezTo>
                    <a:pt x="115280" y="51172"/>
                    <a:pt x="115220" y="50914"/>
                    <a:pt x="115121" y="50676"/>
                  </a:cubicBezTo>
                  <a:cubicBezTo>
                    <a:pt x="114963" y="50200"/>
                    <a:pt x="114804" y="49724"/>
                    <a:pt x="114625" y="49248"/>
                  </a:cubicBezTo>
                  <a:cubicBezTo>
                    <a:pt x="113931" y="47324"/>
                    <a:pt x="112979" y="45500"/>
                    <a:pt x="111948" y="43715"/>
                  </a:cubicBezTo>
                  <a:cubicBezTo>
                    <a:pt x="111671" y="43279"/>
                    <a:pt x="111393" y="42843"/>
                    <a:pt x="111115" y="42406"/>
                  </a:cubicBezTo>
                  <a:cubicBezTo>
                    <a:pt x="110818" y="41970"/>
                    <a:pt x="110560" y="41534"/>
                    <a:pt x="110243" y="41117"/>
                  </a:cubicBezTo>
                  <a:cubicBezTo>
                    <a:pt x="109925" y="40681"/>
                    <a:pt x="109628" y="40264"/>
                    <a:pt x="109311" y="39848"/>
                  </a:cubicBezTo>
                  <a:cubicBezTo>
                    <a:pt x="109172" y="39630"/>
                    <a:pt x="109013" y="39412"/>
                    <a:pt x="108855" y="39213"/>
                  </a:cubicBezTo>
                  <a:lnTo>
                    <a:pt x="108359" y="38599"/>
                  </a:lnTo>
                  <a:cubicBezTo>
                    <a:pt x="107050" y="36933"/>
                    <a:pt x="105622" y="35386"/>
                    <a:pt x="104135" y="33819"/>
                  </a:cubicBezTo>
                  <a:cubicBezTo>
                    <a:pt x="103381" y="33066"/>
                    <a:pt x="102628" y="32312"/>
                    <a:pt x="101834" y="31578"/>
                  </a:cubicBezTo>
                  <a:cubicBezTo>
                    <a:pt x="101041" y="30825"/>
                    <a:pt x="100228" y="30111"/>
                    <a:pt x="99375" y="29437"/>
                  </a:cubicBezTo>
                  <a:cubicBezTo>
                    <a:pt x="98522" y="28762"/>
                    <a:pt x="97630" y="28108"/>
                    <a:pt x="96718" y="27513"/>
                  </a:cubicBezTo>
                  <a:cubicBezTo>
                    <a:pt x="96242" y="27215"/>
                    <a:pt x="95786" y="26898"/>
                    <a:pt x="95310" y="26621"/>
                  </a:cubicBezTo>
                  <a:cubicBezTo>
                    <a:pt x="94834" y="26343"/>
                    <a:pt x="94358" y="26065"/>
                    <a:pt x="93862" y="25788"/>
                  </a:cubicBezTo>
                  <a:cubicBezTo>
                    <a:pt x="89975" y="23646"/>
                    <a:pt x="85652" y="22178"/>
                    <a:pt x="81130" y="21326"/>
                  </a:cubicBezTo>
                  <a:cubicBezTo>
                    <a:pt x="78870" y="20909"/>
                    <a:pt x="76569" y="20631"/>
                    <a:pt x="74229" y="20532"/>
                  </a:cubicBezTo>
                  <a:cubicBezTo>
                    <a:pt x="73359" y="20488"/>
                    <a:pt x="72483" y="20465"/>
                    <a:pt x="71603" y="20465"/>
                  </a:cubicBezTo>
                  <a:cubicBezTo>
                    <a:pt x="70136" y="20465"/>
                    <a:pt x="68656" y="20527"/>
                    <a:pt x="67169" y="20651"/>
                  </a:cubicBezTo>
                  <a:cubicBezTo>
                    <a:pt x="65999" y="20750"/>
                    <a:pt x="64809" y="20869"/>
                    <a:pt x="63619" y="21068"/>
                  </a:cubicBezTo>
                  <a:cubicBezTo>
                    <a:pt x="63322" y="21107"/>
                    <a:pt x="63044" y="21147"/>
                    <a:pt x="62747" y="21207"/>
                  </a:cubicBezTo>
                  <a:lnTo>
                    <a:pt x="62291" y="21286"/>
                  </a:lnTo>
                  <a:lnTo>
                    <a:pt x="62072" y="21345"/>
                  </a:lnTo>
                  <a:lnTo>
                    <a:pt x="62053" y="21326"/>
                  </a:lnTo>
                  <a:cubicBezTo>
                    <a:pt x="61696" y="20830"/>
                    <a:pt x="61319" y="20354"/>
                    <a:pt x="60922" y="19898"/>
                  </a:cubicBezTo>
                  <a:cubicBezTo>
                    <a:pt x="59355" y="18073"/>
                    <a:pt x="57610" y="16368"/>
                    <a:pt x="55746" y="14781"/>
                  </a:cubicBezTo>
                  <a:cubicBezTo>
                    <a:pt x="51998" y="11608"/>
                    <a:pt x="47794" y="8891"/>
                    <a:pt x="43233" y="6690"/>
                  </a:cubicBezTo>
                  <a:cubicBezTo>
                    <a:pt x="40972" y="5599"/>
                    <a:pt x="38612" y="4628"/>
                    <a:pt x="36192" y="3775"/>
                  </a:cubicBezTo>
                  <a:cubicBezTo>
                    <a:pt x="34983" y="3339"/>
                    <a:pt x="33733" y="2982"/>
                    <a:pt x="32504" y="2605"/>
                  </a:cubicBezTo>
                  <a:cubicBezTo>
                    <a:pt x="31889" y="2446"/>
                    <a:pt x="31254" y="2268"/>
                    <a:pt x="30620" y="2109"/>
                  </a:cubicBezTo>
                  <a:cubicBezTo>
                    <a:pt x="30005" y="1931"/>
                    <a:pt x="29370" y="1812"/>
                    <a:pt x="28736" y="1653"/>
                  </a:cubicBezTo>
                  <a:cubicBezTo>
                    <a:pt x="26197" y="1078"/>
                    <a:pt x="23600" y="622"/>
                    <a:pt x="20982" y="324"/>
                  </a:cubicBezTo>
                  <a:cubicBezTo>
                    <a:pt x="19506" y="112"/>
                    <a:pt x="18004" y="0"/>
                    <a:pt x="164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5"/>
            <p:cNvSpPr/>
            <p:nvPr/>
          </p:nvSpPr>
          <p:spPr>
            <a:xfrm>
              <a:off x="4050700" y="2174075"/>
              <a:ext cx="3683200" cy="2918650"/>
            </a:xfrm>
            <a:custGeom>
              <a:rect b="b" l="l" r="r" t="t"/>
              <a:pathLst>
                <a:path extrusionOk="0" h="116746" w="147328">
                  <a:moveTo>
                    <a:pt x="130386" y="0"/>
                  </a:moveTo>
                  <a:cubicBezTo>
                    <a:pt x="129567" y="0"/>
                    <a:pt x="128714" y="62"/>
                    <a:pt x="127833" y="197"/>
                  </a:cubicBezTo>
                  <a:cubicBezTo>
                    <a:pt x="126544" y="416"/>
                    <a:pt x="125176" y="792"/>
                    <a:pt x="123887" y="1546"/>
                  </a:cubicBezTo>
                  <a:cubicBezTo>
                    <a:pt x="122558" y="2280"/>
                    <a:pt x="121447" y="3489"/>
                    <a:pt x="120595" y="4917"/>
                  </a:cubicBezTo>
                  <a:cubicBezTo>
                    <a:pt x="120138" y="5631"/>
                    <a:pt x="119762" y="6405"/>
                    <a:pt x="119286" y="7138"/>
                  </a:cubicBezTo>
                  <a:cubicBezTo>
                    <a:pt x="119167" y="7317"/>
                    <a:pt x="119028" y="7475"/>
                    <a:pt x="118889" y="7654"/>
                  </a:cubicBezTo>
                  <a:cubicBezTo>
                    <a:pt x="118750" y="7832"/>
                    <a:pt x="118592" y="7971"/>
                    <a:pt x="118413" y="8090"/>
                  </a:cubicBezTo>
                  <a:cubicBezTo>
                    <a:pt x="118036" y="8348"/>
                    <a:pt x="117600" y="8487"/>
                    <a:pt x="117164" y="8566"/>
                  </a:cubicBezTo>
                  <a:cubicBezTo>
                    <a:pt x="116252" y="8725"/>
                    <a:pt x="115280" y="8725"/>
                    <a:pt x="114308" y="8765"/>
                  </a:cubicBezTo>
                  <a:cubicBezTo>
                    <a:pt x="113317" y="8804"/>
                    <a:pt x="112305" y="8864"/>
                    <a:pt x="111274" y="9003"/>
                  </a:cubicBezTo>
                  <a:cubicBezTo>
                    <a:pt x="110262" y="9161"/>
                    <a:pt x="109211" y="9399"/>
                    <a:pt x="108180" y="9736"/>
                  </a:cubicBezTo>
                  <a:cubicBezTo>
                    <a:pt x="107129" y="10073"/>
                    <a:pt x="106098" y="10589"/>
                    <a:pt x="105225" y="11343"/>
                  </a:cubicBezTo>
                  <a:cubicBezTo>
                    <a:pt x="104333" y="12076"/>
                    <a:pt x="103619" y="13048"/>
                    <a:pt x="103143" y="14159"/>
                  </a:cubicBezTo>
                  <a:cubicBezTo>
                    <a:pt x="102905" y="14714"/>
                    <a:pt x="102707" y="15309"/>
                    <a:pt x="102588" y="15924"/>
                  </a:cubicBezTo>
                  <a:cubicBezTo>
                    <a:pt x="102528" y="16221"/>
                    <a:pt x="102469" y="16519"/>
                    <a:pt x="102449" y="16836"/>
                  </a:cubicBezTo>
                  <a:cubicBezTo>
                    <a:pt x="102429" y="16995"/>
                    <a:pt x="102409" y="17153"/>
                    <a:pt x="102409" y="17312"/>
                  </a:cubicBezTo>
                  <a:lnTo>
                    <a:pt x="102409" y="17451"/>
                  </a:lnTo>
                  <a:lnTo>
                    <a:pt x="102409" y="17530"/>
                  </a:lnTo>
                  <a:lnTo>
                    <a:pt x="102330" y="17431"/>
                  </a:lnTo>
                  <a:lnTo>
                    <a:pt x="102231" y="17332"/>
                  </a:lnTo>
                  <a:lnTo>
                    <a:pt x="102092" y="17213"/>
                  </a:lnTo>
                  <a:cubicBezTo>
                    <a:pt x="101913" y="17054"/>
                    <a:pt x="101735" y="16895"/>
                    <a:pt x="101537" y="16757"/>
                  </a:cubicBezTo>
                  <a:cubicBezTo>
                    <a:pt x="101140" y="16499"/>
                    <a:pt x="100724" y="16261"/>
                    <a:pt x="100267" y="16043"/>
                  </a:cubicBezTo>
                  <a:cubicBezTo>
                    <a:pt x="99395" y="15626"/>
                    <a:pt x="98423" y="15329"/>
                    <a:pt x="97432" y="15091"/>
                  </a:cubicBezTo>
                  <a:cubicBezTo>
                    <a:pt x="95557" y="14659"/>
                    <a:pt x="93522" y="14494"/>
                    <a:pt x="91412" y="14494"/>
                  </a:cubicBezTo>
                  <a:cubicBezTo>
                    <a:pt x="91290" y="14494"/>
                    <a:pt x="91168" y="14495"/>
                    <a:pt x="91046" y="14496"/>
                  </a:cubicBezTo>
                  <a:cubicBezTo>
                    <a:pt x="88825" y="14555"/>
                    <a:pt x="86485" y="14793"/>
                    <a:pt x="84105" y="15309"/>
                  </a:cubicBezTo>
                  <a:cubicBezTo>
                    <a:pt x="82915" y="15567"/>
                    <a:pt x="81725" y="15904"/>
                    <a:pt x="80515" y="16320"/>
                  </a:cubicBezTo>
                  <a:cubicBezTo>
                    <a:pt x="79326" y="16737"/>
                    <a:pt x="78136" y="17252"/>
                    <a:pt x="77005" y="17927"/>
                  </a:cubicBezTo>
                  <a:cubicBezTo>
                    <a:pt x="75855" y="18581"/>
                    <a:pt x="74764" y="19394"/>
                    <a:pt x="73892" y="20465"/>
                  </a:cubicBezTo>
                  <a:cubicBezTo>
                    <a:pt x="73674" y="20743"/>
                    <a:pt x="73475" y="21000"/>
                    <a:pt x="73257" y="21278"/>
                  </a:cubicBezTo>
                  <a:cubicBezTo>
                    <a:pt x="73059" y="21556"/>
                    <a:pt x="72841" y="21813"/>
                    <a:pt x="72642" y="22091"/>
                  </a:cubicBezTo>
                  <a:cubicBezTo>
                    <a:pt x="72206" y="22627"/>
                    <a:pt x="71750" y="23162"/>
                    <a:pt x="71274" y="23678"/>
                  </a:cubicBezTo>
                  <a:cubicBezTo>
                    <a:pt x="70342" y="24729"/>
                    <a:pt x="69331" y="25740"/>
                    <a:pt x="68299" y="26751"/>
                  </a:cubicBezTo>
                  <a:cubicBezTo>
                    <a:pt x="67248" y="27763"/>
                    <a:pt x="66197" y="28794"/>
                    <a:pt x="65225" y="29964"/>
                  </a:cubicBezTo>
                  <a:cubicBezTo>
                    <a:pt x="64254" y="31114"/>
                    <a:pt x="63401" y="32403"/>
                    <a:pt x="62707" y="33792"/>
                  </a:cubicBezTo>
                  <a:cubicBezTo>
                    <a:pt x="62013" y="35200"/>
                    <a:pt x="61438" y="36667"/>
                    <a:pt x="61041" y="38234"/>
                  </a:cubicBezTo>
                  <a:cubicBezTo>
                    <a:pt x="60823" y="39007"/>
                    <a:pt x="60684" y="39800"/>
                    <a:pt x="60565" y="40594"/>
                  </a:cubicBezTo>
                  <a:cubicBezTo>
                    <a:pt x="60446" y="41407"/>
                    <a:pt x="60367" y="42220"/>
                    <a:pt x="60268" y="43033"/>
                  </a:cubicBezTo>
                  <a:cubicBezTo>
                    <a:pt x="60188" y="43846"/>
                    <a:pt x="60089" y="44679"/>
                    <a:pt x="59891" y="45472"/>
                  </a:cubicBezTo>
                  <a:cubicBezTo>
                    <a:pt x="59831" y="45671"/>
                    <a:pt x="59792" y="45869"/>
                    <a:pt x="59732" y="46067"/>
                  </a:cubicBezTo>
                  <a:cubicBezTo>
                    <a:pt x="59653" y="46265"/>
                    <a:pt x="59593" y="46464"/>
                    <a:pt x="59514" y="46642"/>
                  </a:cubicBezTo>
                  <a:cubicBezTo>
                    <a:pt x="59435" y="46841"/>
                    <a:pt x="59355" y="47019"/>
                    <a:pt x="59256" y="47217"/>
                  </a:cubicBezTo>
                  <a:cubicBezTo>
                    <a:pt x="59157" y="47366"/>
                    <a:pt x="59066" y="47522"/>
                    <a:pt x="58973" y="47681"/>
                  </a:cubicBezTo>
                  <a:lnTo>
                    <a:pt x="58973" y="47681"/>
                  </a:lnTo>
                  <a:cubicBezTo>
                    <a:pt x="58959" y="47687"/>
                    <a:pt x="58947" y="47697"/>
                    <a:pt x="58939" y="47713"/>
                  </a:cubicBezTo>
                  <a:lnTo>
                    <a:pt x="58879" y="47792"/>
                  </a:lnTo>
                  <a:cubicBezTo>
                    <a:pt x="58840" y="47872"/>
                    <a:pt x="58800" y="47931"/>
                    <a:pt x="58741" y="48011"/>
                  </a:cubicBezTo>
                  <a:cubicBezTo>
                    <a:pt x="58007" y="49062"/>
                    <a:pt x="56976" y="49934"/>
                    <a:pt x="55865" y="50708"/>
                  </a:cubicBezTo>
                  <a:lnTo>
                    <a:pt x="55429" y="50985"/>
                  </a:lnTo>
                  <a:cubicBezTo>
                    <a:pt x="55290" y="51084"/>
                    <a:pt x="55131" y="51164"/>
                    <a:pt x="54992" y="51243"/>
                  </a:cubicBezTo>
                  <a:cubicBezTo>
                    <a:pt x="54695" y="51402"/>
                    <a:pt x="54398" y="51600"/>
                    <a:pt x="54080" y="51739"/>
                  </a:cubicBezTo>
                  <a:cubicBezTo>
                    <a:pt x="53763" y="51898"/>
                    <a:pt x="53465" y="52036"/>
                    <a:pt x="53148" y="52195"/>
                  </a:cubicBezTo>
                  <a:cubicBezTo>
                    <a:pt x="52811" y="52334"/>
                    <a:pt x="52494" y="52453"/>
                    <a:pt x="52157" y="52572"/>
                  </a:cubicBezTo>
                  <a:cubicBezTo>
                    <a:pt x="50828" y="53068"/>
                    <a:pt x="49420" y="53444"/>
                    <a:pt x="47972" y="53722"/>
                  </a:cubicBezTo>
                  <a:lnTo>
                    <a:pt x="47437" y="53821"/>
                  </a:lnTo>
                  <a:lnTo>
                    <a:pt x="46881" y="53920"/>
                  </a:lnTo>
                  <a:cubicBezTo>
                    <a:pt x="46505" y="53980"/>
                    <a:pt x="46148" y="54039"/>
                    <a:pt x="45771" y="54099"/>
                  </a:cubicBezTo>
                  <a:cubicBezTo>
                    <a:pt x="45037" y="54218"/>
                    <a:pt x="44284" y="54337"/>
                    <a:pt x="43530" y="54436"/>
                  </a:cubicBezTo>
                  <a:cubicBezTo>
                    <a:pt x="40496" y="54833"/>
                    <a:pt x="37362" y="55190"/>
                    <a:pt x="34150" y="55705"/>
                  </a:cubicBezTo>
                  <a:cubicBezTo>
                    <a:pt x="33337" y="55824"/>
                    <a:pt x="32543" y="55943"/>
                    <a:pt x="31730" y="56102"/>
                  </a:cubicBezTo>
                  <a:cubicBezTo>
                    <a:pt x="30917" y="56241"/>
                    <a:pt x="30104" y="56379"/>
                    <a:pt x="29291" y="56538"/>
                  </a:cubicBezTo>
                  <a:cubicBezTo>
                    <a:pt x="28478" y="56717"/>
                    <a:pt x="27645" y="56855"/>
                    <a:pt x="26832" y="57054"/>
                  </a:cubicBezTo>
                  <a:cubicBezTo>
                    <a:pt x="25999" y="57252"/>
                    <a:pt x="25186" y="57490"/>
                    <a:pt x="24373" y="57787"/>
                  </a:cubicBezTo>
                  <a:cubicBezTo>
                    <a:pt x="22767" y="58363"/>
                    <a:pt x="21200" y="59156"/>
                    <a:pt x="19772" y="60147"/>
                  </a:cubicBezTo>
                  <a:cubicBezTo>
                    <a:pt x="19574" y="60266"/>
                    <a:pt x="19415" y="60425"/>
                    <a:pt x="19237" y="60544"/>
                  </a:cubicBezTo>
                  <a:cubicBezTo>
                    <a:pt x="19058" y="60683"/>
                    <a:pt x="18880" y="60802"/>
                    <a:pt x="18721" y="60960"/>
                  </a:cubicBezTo>
                  <a:cubicBezTo>
                    <a:pt x="18384" y="61238"/>
                    <a:pt x="18047" y="61516"/>
                    <a:pt x="17729" y="61833"/>
                  </a:cubicBezTo>
                  <a:cubicBezTo>
                    <a:pt x="17075" y="62448"/>
                    <a:pt x="16500" y="63102"/>
                    <a:pt x="15945" y="63816"/>
                  </a:cubicBezTo>
                  <a:cubicBezTo>
                    <a:pt x="14834" y="65224"/>
                    <a:pt x="13922" y="66791"/>
                    <a:pt x="13228" y="68457"/>
                  </a:cubicBezTo>
                  <a:cubicBezTo>
                    <a:pt x="12871" y="69290"/>
                    <a:pt x="12573" y="70162"/>
                    <a:pt x="12315" y="71035"/>
                  </a:cubicBezTo>
                  <a:cubicBezTo>
                    <a:pt x="12196" y="71471"/>
                    <a:pt x="12077" y="71927"/>
                    <a:pt x="11998" y="72363"/>
                  </a:cubicBezTo>
                  <a:cubicBezTo>
                    <a:pt x="11939" y="72601"/>
                    <a:pt x="11899" y="72820"/>
                    <a:pt x="11859" y="73057"/>
                  </a:cubicBezTo>
                  <a:lnTo>
                    <a:pt x="11800" y="73395"/>
                  </a:lnTo>
                  <a:lnTo>
                    <a:pt x="11780" y="73633"/>
                  </a:lnTo>
                  <a:lnTo>
                    <a:pt x="11681" y="73672"/>
                  </a:lnTo>
                  <a:cubicBezTo>
                    <a:pt x="11601" y="73692"/>
                    <a:pt x="11542" y="73712"/>
                    <a:pt x="11482" y="73732"/>
                  </a:cubicBezTo>
                  <a:cubicBezTo>
                    <a:pt x="11344" y="73771"/>
                    <a:pt x="11205" y="73811"/>
                    <a:pt x="11066" y="73871"/>
                  </a:cubicBezTo>
                  <a:cubicBezTo>
                    <a:pt x="10947" y="73930"/>
                    <a:pt x="10808" y="73970"/>
                    <a:pt x="10669" y="74029"/>
                  </a:cubicBezTo>
                  <a:cubicBezTo>
                    <a:pt x="10550" y="74089"/>
                    <a:pt x="10412" y="74148"/>
                    <a:pt x="10273" y="74208"/>
                  </a:cubicBezTo>
                  <a:cubicBezTo>
                    <a:pt x="9995" y="74327"/>
                    <a:pt x="9737" y="74485"/>
                    <a:pt x="9460" y="74644"/>
                  </a:cubicBezTo>
                  <a:cubicBezTo>
                    <a:pt x="9182" y="74783"/>
                    <a:pt x="8924" y="74961"/>
                    <a:pt x="8647" y="75140"/>
                  </a:cubicBezTo>
                  <a:cubicBezTo>
                    <a:pt x="7576" y="75854"/>
                    <a:pt x="6525" y="76786"/>
                    <a:pt x="5553" y="77896"/>
                  </a:cubicBezTo>
                  <a:cubicBezTo>
                    <a:pt x="4581" y="79027"/>
                    <a:pt x="3669" y="80316"/>
                    <a:pt x="2935" y="81783"/>
                  </a:cubicBezTo>
                  <a:cubicBezTo>
                    <a:pt x="2836" y="81962"/>
                    <a:pt x="2737" y="82140"/>
                    <a:pt x="2638" y="82319"/>
                  </a:cubicBezTo>
                  <a:cubicBezTo>
                    <a:pt x="2539" y="82517"/>
                    <a:pt x="2459" y="82695"/>
                    <a:pt x="2380" y="82894"/>
                  </a:cubicBezTo>
                  <a:cubicBezTo>
                    <a:pt x="2221" y="83271"/>
                    <a:pt x="2043" y="83667"/>
                    <a:pt x="1864" y="84064"/>
                  </a:cubicBezTo>
                  <a:cubicBezTo>
                    <a:pt x="1706" y="84460"/>
                    <a:pt x="1567" y="84877"/>
                    <a:pt x="1428" y="85274"/>
                  </a:cubicBezTo>
                  <a:cubicBezTo>
                    <a:pt x="1289" y="85690"/>
                    <a:pt x="1131" y="86106"/>
                    <a:pt x="1012" y="86543"/>
                  </a:cubicBezTo>
                  <a:cubicBezTo>
                    <a:pt x="516" y="88248"/>
                    <a:pt x="238" y="90073"/>
                    <a:pt x="119" y="91977"/>
                  </a:cubicBezTo>
                  <a:cubicBezTo>
                    <a:pt x="0" y="93860"/>
                    <a:pt x="0" y="95804"/>
                    <a:pt x="119" y="97767"/>
                  </a:cubicBezTo>
                  <a:cubicBezTo>
                    <a:pt x="337" y="101733"/>
                    <a:pt x="932" y="105799"/>
                    <a:pt x="1745" y="109884"/>
                  </a:cubicBezTo>
                  <a:cubicBezTo>
                    <a:pt x="2122" y="111728"/>
                    <a:pt x="2519" y="113553"/>
                    <a:pt x="2975" y="115338"/>
                  </a:cubicBezTo>
                  <a:cubicBezTo>
                    <a:pt x="3034" y="115556"/>
                    <a:pt x="3094" y="115774"/>
                    <a:pt x="3153" y="115992"/>
                  </a:cubicBezTo>
                  <a:lnTo>
                    <a:pt x="3252" y="116329"/>
                  </a:lnTo>
                  <a:lnTo>
                    <a:pt x="3292" y="116488"/>
                  </a:lnTo>
                  <a:lnTo>
                    <a:pt x="3332" y="116607"/>
                  </a:lnTo>
                  <a:lnTo>
                    <a:pt x="3352" y="116686"/>
                  </a:lnTo>
                  <a:lnTo>
                    <a:pt x="3352" y="116726"/>
                  </a:lnTo>
                  <a:lnTo>
                    <a:pt x="3371" y="116746"/>
                  </a:lnTo>
                  <a:lnTo>
                    <a:pt x="17015" y="116746"/>
                  </a:lnTo>
                  <a:cubicBezTo>
                    <a:pt x="17134" y="116587"/>
                    <a:pt x="17253" y="116409"/>
                    <a:pt x="17372" y="116250"/>
                  </a:cubicBezTo>
                  <a:cubicBezTo>
                    <a:pt x="17472" y="116091"/>
                    <a:pt x="17571" y="115952"/>
                    <a:pt x="17650" y="115814"/>
                  </a:cubicBezTo>
                  <a:cubicBezTo>
                    <a:pt x="17848" y="115516"/>
                    <a:pt x="18027" y="115239"/>
                    <a:pt x="18166" y="114961"/>
                  </a:cubicBezTo>
                  <a:cubicBezTo>
                    <a:pt x="18324" y="114663"/>
                    <a:pt x="18463" y="114386"/>
                    <a:pt x="18582" y="114108"/>
                  </a:cubicBezTo>
                  <a:cubicBezTo>
                    <a:pt x="18642" y="113969"/>
                    <a:pt x="18681" y="113831"/>
                    <a:pt x="18741" y="113712"/>
                  </a:cubicBezTo>
                  <a:cubicBezTo>
                    <a:pt x="18800" y="113573"/>
                    <a:pt x="18840" y="113434"/>
                    <a:pt x="18880" y="113295"/>
                  </a:cubicBezTo>
                  <a:cubicBezTo>
                    <a:pt x="19038" y="112760"/>
                    <a:pt x="19177" y="112204"/>
                    <a:pt x="19018" y="111649"/>
                  </a:cubicBezTo>
                  <a:cubicBezTo>
                    <a:pt x="18939" y="111371"/>
                    <a:pt x="18721" y="111134"/>
                    <a:pt x="18463" y="111034"/>
                  </a:cubicBezTo>
                  <a:cubicBezTo>
                    <a:pt x="18404" y="111015"/>
                    <a:pt x="18324" y="110995"/>
                    <a:pt x="18265" y="110975"/>
                  </a:cubicBezTo>
                  <a:cubicBezTo>
                    <a:pt x="18205" y="110955"/>
                    <a:pt x="18126" y="110955"/>
                    <a:pt x="18066" y="110955"/>
                  </a:cubicBezTo>
                  <a:lnTo>
                    <a:pt x="18007" y="110935"/>
                  </a:lnTo>
                  <a:lnTo>
                    <a:pt x="17987" y="110935"/>
                  </a:lnTo>
                  <a:cubicBezTo>
                    <a:pt x="18483" y="110320"/>
                    <a:pt x="18959" y="109765"/>
                    <a:pt x="19375" y="109230"/>
                  </a:cubicBezTo>
                  <a:cubicBezTo>
                    <a:pt x="19633" y="108912"/>
                    <a:pt x="19871" y="108615"/>
                    <a:pt x="20109" y="108317"/>
                  </a:cubicBezTo>
                  <a:cubicBezTo>
                    <a:pt x="20228" y="108179"/>
                    <a:pt x="20347" y="108040"/>
                    <a:pt x="20466" y="107901"/>
                  </a:cubicBezTo>
                  <a:cubicBezTo>
                    <a:pt x="20565" y="107742"/>
                    <a:pt x="20684" y="107604"/>
                    <a:pt x="20783" y="107445"/>
                  </a:cubicBezTo>
                  <a:cubicBezTo>
                    <a:pt x="20962" y="107128"/>
                    <a:pt x="21101" y="106790"/>
                    <a:pt x="21200" y="106453"/>
                  </a:cubicBezTo>
                  <a:cubicBezTo>
                    <a:pt x="21279" y="106116"/>
                    <a:pt x="21299" y="105759"/>
                    <a:pt x="21259" y="105422"/>
                  </a:cubicBezTo>
                  <a:cubicBezTo>
                    <a:pt x="21240" y="105085"/>
                    <a:pt x="21140" y="104768"/>
                    <a:pt x="21021" y="104470"/>
                  </a:cubicBezTo>
                  <a:cubicBezTo>
                    <a:pt x="21002" y="104391"/>
                    <a:pt x="20962" y="104312"/>
                    <a:pt x="20922" y="104252"/>
                  </a:cubicBezTo>
                  <a:lnTo>
                    <a:pt x="20942" y="104252"/>
                  </a:lnTo>
                  <a:cubicBezTo>
                    <a:pt x="21101" y="104331"/>
                    <a:pt x="21259" y="104391"/>
                    <a:pt x="21418" y="104450"/>
                  </a:cubicBezTo>
                  <a:cubicBezTo>
                    <a:pt x="21735" y="104569"/>
                    <a:pt x="22053" y="104649"/>
                    <a:pt x="22370" y="104708"/>
                  </a:cubicBezTo>
                  <a:cubicBezTo>
                    <a:pt x="22985" y="104827"/>
                    <a:pt x="23599" y="104906"/>
                    <a:pt x="24194" y="104966"/>
                  </a:cubicBezTo>
                  <a:cubicBezTo>
                    <a:pt x="24891" y="105012"/>
                    <a:pt x="25561" y="105032"/>
                    <a:pt x="26212" y="105032"/>
                  </a:cubicBezTo>
                  <a:cubicBezTo>
                    <a:pt x="26672" y="105032"/>
                    <a:pt x="27122" y="105022"/>
                    <a:pt x="27566" y="105006"/>
                  </a:cubicBezTo>
                  <a:cubicBezTo>
                    <a:pt x="28637" y="104966"/>
                    <a:pt x="29648" y="104887"/>
                    <a:pt x="30620" y="104748"/>
                  </a:cubicBezTo>
                  <a:cubicBezTo>
                    <a:pt x="31096" y="104669"/>
                    <a:pt x="31572" y="104609"/>
                    <a:pt x="32048" y="104510"/>
                  </a:cubicBezTo>
                  <a:cubicBezTo>
                    <a:pt x="32286" y="104470"/>
                    <a:pt x="32524" y="104431"/>
                    <a:pt x="32742" y="104371"/>
                  </a:cubicBezTo>
                  <a:lnTo>
                    <a:pt x="33099" y="104292"/>
                  </a:lnTo>
                  <a:lnTo>
                    <a:pt x="33317" y="104232"/>
                  </a:lnTo>
                  <a:cubicBezTo>
                    <a:pt x="33376" y="104331"/>
                    <a:pt x="33416" y="104431"/>
                    <a:pt x="33475" y="104530"/>
                  </a:cubicBezTo>
                  <a:cubicBezTo>
                    <a:pt x="33555" y="104649"/>
                    <a:pt x="33634" y="104787"/>
                    <a:pt x="33713" y="104906"/>
                  </a:cubicBezTo>
                  <a:cubicBezTo>
                    <a:pt x="33852" y="105144"/>
                    <a:pt x="34011" y="105382"/>
                    <a:pt x="34170" y="105620"/>
                  </a:cubicBezTo>
                  <a:cubicBezTo>
                    <a:pt x="34487" y="106077"/>
                    <a:pt x="34824" y="106513"/>
                    <a:pt x="35161" y="106929"/>
                  </a:cubicBezTo>
                  <a:cubicBezTo>
                    <a:pt x="35855" y="107742"/>
                    <a:pt x="36569" y="108436"/>
                    <a:pt x="37323" y="109031"/>
                  </a:cubicBezTo>
                  <a:cubicBezTo>
                    <a:pt x="38076" y="109626"/>
                    <a:pt x="38870" y="110102"/>
                    <a:pt x="39683" y="110479"/>
                  </a:cubicBezTo>
                  <a:cubicBezTo>
                    <a:pt x="40353" y="110757"/>
                    <a:pt x="41051" y="110968"/>
                    <a:pt x="41753" y="111089"/>
                  </a:cubicBezTo>
                  <a:lnTo>
                    <a:pt x="41753" y="111089"/>
                  </a:lnTo>
                  <a:cubicBezTo>
                    <a:pt x="41758" y="111097"/>
                    <a:pt x="41762" y="111106"/>
                    <a:pt x="41765" y="111114"/>
                  </a:cubicBezTo>
                  <a:cubicBezTo>
                    <a:pt x="41805" y="111233"/>
                    <a:pt x="41864" y="111332"/>
                    <a:pt x="41904" y="111451"/>
                  </a:cubicBezTo>
                  <a:cubicBezTo>
                    <a:pt x="41943" y="111530"/>
                    <a:pt x="41983" y="111609"/>
                    <a:pt x="42023" y="111689"/>
                  </a:cubicBezTo>
                  <a:cubicBezTo>
                    <a:pt x="42181" y="112006"/>
                    <a:pt x="42340" y="112304"/>
                    <a:pt x="42519" y="112581"/>
                  </a:cubicBezTo>
                  <a:cubicBezTo>
                    <a:pt x="42836" y="113156"/>
                    <a:pt x="43193" y="113692"/>
                    <a:pt x="43550" y="114168"/>
                  </a:cubicBezTo>
                  <a:cubicBezTo>
                    <a:pt x="43907" y="114663"/>
                    <a:pt x="44264" y="115100"/>
                    <a:pt x="44641" y="115516"/>
                  </a:cubicBezTo>
                  <a:cubicBezTo>
                    <a:pt x="44819" y="115734"/>
                    <a:pt x="45017" y="115933"/>
                    <a:pt x="45196" y="116131"/>
                  </a:cubicBezTo>
                  <a:lnTo>
                    <a:pt x="45493" y="116428"/>
                  </a:lnTo>
                  <a:lnTo>
                    <a:pt x="45830" y="116746"/>
                  </a:lnTo>
                  <a:cubicBezTo>
                    <a:pt x="89340" y="116726"/>
                    <a:pt x="122994" y="116726"/>
                    <a:pt x="147327" y="116726"/>
                  </a:cubicBezTo>
                  <a:cubicBezTo>
                    <a:pt x="147307" y="72661"/>
                    <a:pt x="147288" y="44798"/>
                    <a:pt x="147268" y="27922"/>
                  </a:cubicBezTo>
                  <a:cubicBezTo>
                    <a:pt x="147268" y="23717"/>
                    <a:pt x="147268" y="20207"/>
                    <a:pt x="147248" y="17292"/>
                  </a:cubicBezTo>
                  <a:cubicBezTo>
                    <a:pt x="147248" y="17094"/>
                    <a:pt x="147268" y="16935"/>
                    <a:pt x="147248" y="16737"/>
                  </a:cubicBezTo>
                  <a:cubicBezTo>
                    <a:pt x="147208" y="16558"/>
                    <a:pt x="147169" y="16400"/>
                    <a:pt x="147129" y="16221"/>
                  </a:cubicBezTo>
                  <a:cubicBezTo>
                    <a:pt x="147030" y="15884"/>
                    <a:pt x="146950" y="15567"/>
                    <a:pt x="146851" y="15249"/>
                  </a:cubicBezTo>
                  <a:cubicBezTo>
                    <a:pt x="146693" y="14615"/>
                    <a:pt x="146514" y="14020"/>
                    <a:pt x="146336" y="13465"/>
                  </a:cubicBezTo>
                  <a:cubicBezTo>
                    <a:pt x="145999" y="12354"/>
                    <a:pt x="145681" y="11382"/>
                    <a:pt x="145364" y="10549"/>
                  </a:cubicBezTo>
                  <a:cubicBezTo>
                    <a:pt x="144769" y="8864"/>
                    <a:pt x="144273" y="7713"/>
                    <a:pt x="143916" y="6980"/>
                  </a:cubicBezTo>
                  <a:cubicBezTo>
                    <a:pt x="143738" y="6603"/>
                    <a:pt x="143599" y="6365"/>
                    <a:pt x="143520" y="6186"/>
                  </a:cubicBezTo>
                  <a:cubicBezTo>
                    <a:pt x="143460" y="6107"/>
                    <a:pt x="143440" y="6048"/>
                    <a:pt x="143421" y="5988"/>
                  </a:cubicBezTo>
                  <a:cubicBezTo>
                    <a:pt x="143381" y="5949"/>
                    <a:pt x="143381" y="5929"/>
                    <a:pt x="143381" y="5929"/>
                  </a:cubicBezTo>
                  <a:lnTo>
                    <a:pt x="143381" y="5929"/>
                  </a:lnTo>
                  <a:cubicBezTo>
                    <a:pt x="143381" y="5948"/>
                    <a:pt x="143381" y="5968"/>
                    <a:pt x="143401" y="5988"/>
                  </a:cubicBezTo>
                  <a:cubicBezTo>
                    <a:pt x="143421" y="6028"/>
                    <a:pt x="143440" y="6107"/>
                    <a:pt x="143500" y="6186"/>
                  </a:cubicBezTo>
                  <a:cubicBezTo>
                    <a:pt x="143559" y="6365"/>
                    <a:pt x="143718" y="6623"/>
                    <a:pt x="143877" y="7000"/>
                  </a:cubicBezTo>
                  <a:cubicBezTo>
                    <a:pt x="144214" y="7733"/>
                    <a:pt x="144710" y="8884"/>
                    <a:pt x="145285" y="10569"/>
                  </a:cubicBezTo>
                  <a:cubicBezTo>
                    <a:pt x="145582" y="11402"/>
                    <a:pt x="145899" y="12374"/>
                    <a:pt x="146237" y="13484"/>
                  </a:cubicBezTo>
                  <a:cubicBezTo>
                    <a:pt x="146415" y="14040"/>
                    <a:pt x="146574" y="14635"/>
                    <a:pt x="146752" y="15269"/>
                  </a:cubicBezTo>
                  <a:cubicBezTo>
                    <a:pt x="146831" y="15586"/>
                    <a:pt x="146911" y="15904"/>
                    <a:pt x="147010" y="16241"/>
                  </a:cubicBezTo>
                  <a:cubicBezTo>
                    <a:pt x="147050" y="16400"/>
                    <a:pt x="147089" y="16578"/>
                    <a:pt x="147129" y="16757"/>
                  </a:cubicBezTo>
                  <a:cubicBezTo>
                    <a:pt x="147149" y="16895"/>
                    <a:pt x="147129" y="17094"/>
                    <a:pt x="147129" y="17272"/>
                  </a:cubicBezTo>
                  <a:cubicBezTo>
                    <a:pt x="147129" y="20187"/>
                    <a:pt x="147129" y="23717"/>
                    <a:pt x="147109" y="27922"/>
                  </a:cubicBezTo>
                  <a:cubicBezTo>
                    <a:pt x="147109" y="44738"/>
                    <a:pt x="147089" y="72522"/>
                    <a:pt x="147069" y="116468"/>
                  </a:cubicBezTo>
                  <a:cubicBezTo>
                    <a:pt x="122816" y="116448"/>
                    <a:pt x="89281" y="116448"/>
                    <a:pt x="45930" y="116448"/>
                  </a:cubicBezTo>
                  <a:lnTo>
                    <a:pt x="45692" y="116210"/>
                  </a:lnTo>
                  <a:lnTo>
                    <a:pt x="45414" y="115913"/>
                  </a:lnTo>
                  <a:cubicBezTo>
                    <a:pt x="45216" y="115715"/>
                    <a:pt x="45037" y="115516"/>
                    <a:pt x="44839" y="115318"/>
                  </a:cubicBezTo>
                  <a:cubicBezTo>
                    <a:pt x="44482" y="114901"/>
                    <a:pt x="44125" y="114465"/>
                    <a:pt x="43768" y="113989"/>
                  </a:cubicBezTo>
                  <a:cubicBezTo>
                    <a:pt x="43431" y="113513"/>
                    <a:pt x="43094" y="112998"/>
                    <a:pt x="42757" y="112423"/>
                  </a:cubicBezTo>
                  <a:cubicBezTo>
                    <a:pt x="42598" y="112145"/>
                    <a:pt x="42439" y="111847"/>
                    <a:pt x="42281" y="111550"/>
                  </a:cubicBezTo>
                  <a:cubicBezTo>
                    <a:pt x="42241" y="111471"/>
                    <a:pt x="42201" y="111391"/>
                    <a:pt x="42162" y="111312"/>
                  </a:cubicBezTo>
                  <a:cubicBezTo>
                    <a:pt x="42142" y="111254"/>
                    <a:pt x="42123" y="111197"/>
                    <a:pt x="42086" y="111139"/>
                  </a:cubicBezTo>
                  <a:lnTo>
                    <a:pt x="42086" y="111139"/>
                  </a:lnTo>
                  <a:cubicBezTo>
                    <a:pt x="42124" y="111144"/>
                    <a:pt x="42163" y="111149"/>
                    <a:pt x="42201" y="111153"/>
                  </a:cubicBezTo>
                  <a:lnTo>
                    <a:pt x="42241" y="110876"/>
                  </a:lnTo>
                  <a:cubicBezTo>
                    <a:pt x="42240" y="110876"/>
                    <a:pt x="42239" y="110875"/>
                    <a:pt x="42238" y="110875"/>
                  </a:cubicBezTo>
                  <a:lnTo>
                    <a:pt x="42238" y="110875"/>
                  </a:lnTo>
                  <a:lnTo>
                    <a:pt x="42241" y="110856"/>
                  </a:lnTo>
                  <a:cubicBezTo>
                    <a:pt x="41408" y="110757"/>
                    <a:pt x="40595" y="110539"/>
                    <a:pt x="39802" y="110201"/>
                  </a:cubicBezTo>
                  <a:cubicBezTo>
                    <a:pt x="39008" y="109844"/>
                    <a:pt x="38235" y="109388"/>
                    <a:pt x="37501" y="108793"/>
                  </a:cubicBezTo>
                  <a:cubicBezTo>
                    <a:pt x="36767" y="108218"/>
                    <a:pt x="36054" y="107524"/>
                    <a:pt x="35379" y="106731"/>
                  </a:cubicBezTo>
                  <a:cubicBezTo>
                    <a:pt x="35062" y="106334"/>
                    <a:pt x="34725" y="105898"/>
                    <a:pt x="34408" y="105442"/>
                  </a:cubicBezTo>
                  <a:cubicBezTo>
                    <a:pt x="34249" y="105224"/>
                    <a:pt x="34110" y="104986"/>
                    <a:pt x="33951" y="104748"/>
                  </a:cubicBezTo>
                  <a:cubicBezTo>
                    <a:pt x="33872" y="104609"/>
                    <a:pt x="33793" y="104490"/>
                    <a:pt x="33733" y="104371"/>
                  </a:cubicBezTo>
                  <a:lnTo>
                    <a:pt x="33614" y="104173"/>
                  </a:lnTo>
                  <a:lnTo>
                    <a:pt x="33575" y="104074"/>
                  </a:lnTo>
                  <a:lnTo>
                    <a:pt x="33475" y="103875"/>
                  </a:lnTo>
                  <a:cubicBezTo>
                    <a:pt x="33198" y="103955"/>
                    <a:pt x="33138" y="103955"/>
                    <a:pt x="33019" y="103994"/>
                  </a:cubicBezTo>
                  <a:lnTo>
                    <a:pt x="32682" y="104074"/>
                  </a:lnTo>
                  <a:cubicBezTo>
                    <a:pt x="32444" y="104133"/>
                    <a:pt x="32226" y="104173"/>
                    <a:pt x="31988" y="104212"/>
                  </a:cubicBezTo>
                  <a:cubicBezTo>
                    <a:pt x="31532" y="104312"/>
                    <a:pt x="31056" y="104371"/>
                    <a:pt x="30580" y="104450"/>
                  </a:cubicBezTo>
                  <a:cubicBezTo>
                    <a:pt x="29608" y="104569"/>
                    <a:pt x="28617" y="104669"/>
                    <a:pt x="27546" y="104708"/>
                  </a:cubicBezTo>
                  <a:cubicBezTo>
                    <a:pt x="27139" y="104724"/>
                    <a:pt x="26723" y="104733"/>
                    <a:pt x="26297" y="104733"/>
                  </a:cubicBezTo>
                  <a:cubicBezTo>
                    <a:pt x="25625" y="104733"/>
                    <a:pt x="24931" y="104709"/>
                    <a:pt x="24214" y="104649"/>
                  </a:cubicBezTo>
                  <a:cubicBezTo>
                    <a:pt x="23639" y="104609"/>
                    <a:pt x="23024" y="104530"/>
                    <a:pt x="22410" y="104411"/>
                  </a:cubicBezTo>
                  <a:cubicBezTo>
                    <a:pt x="22112" y="104331"/>
                    <a:pt x="21815" y="104272"/>
                    <a:pt x="21517" y="104153"/>
                  </a:cubicBezTo>
                  <a:cubicBezTo>
                    <a:pt x="21359" y="104113"/>
                    <a:pt x="21220" y="104054"/>
                    <a:pt x="21061" y="103974"/>
                  </a:cubicBezTo>
                  <a:cubicBezTo>
                    <a:pt x="21021" y="103955"/>
                    <a:pt x="20922" y="103915"/>
                    <a:pt x="20863" y="103875"/>
                  </a:cubicBezTo>
                  <a:lnTo>
                    <a:pt x="20585" y="103657"/>
                  </a:lnTo>
                  <a:lnTo>
                    <a:pt x="20506" y="103617"/>
                  </a:lnTo>
                  <a:lnTo>
                    <a:pt x="20407" y="103518"/>
                  </a:lnTo>
                  <a:lnTo>
                    <a:pt x="20188" y="103360"/>
                  </a:lnTo>
                  <a:lnTo>
                    <a:pt x="19772" y="102983"/>
                  </a:lnTo>
                  <a:lnTo>
                    <a:pt x="19772" y="102983"/>
                  </a:lnTo>
                  <a:lnTo>
                    <a:pt x="20050" y="103419"/>
                  </a:lnTo>
                  <a:cubicBezTo>
                    <a:pt x="20169" y="103578"/>
                    <a:pt x="20307" y="103756"/>
                    <a:pt x="20387" y="103915"/>
                  </a:cubicBezTo>
                  <a:lnTo>
                    <a:pt x="20545" y="104153"/>
                  </a:lnTo>
                  <a:cubicBezTo>
                    <a:pt x="20585" y="104212"/>
                    <a:pt x="20625" y="104292"/>
                    <a:pt x="20645" y="104351"/>
                  </a:cubicBezTo>
                  <a:cubicBezTo>
                    <a:pt x="20704" y="104450"/>
                    <a:pt x="20724" y="104490"/>
                    <a:pt x="20744" y="104569"/>
                  </a:cubicBezTo>
                  <a:cubicBezTo>
                    <a:pt x="20863" y="104847"/>
                    <a:pt x="20942" y="105144"/>
                    <a:pt x="20962" y="105442"/>
                  </a:cubicBezTo>
                  <a:cubicBezTo>
                    <a:pt x="21002" y="105739"/>
                    <a:pt x="20982" y="106057"/>
                    <a:pt x="20902" y="106374"/>
                  </a:cubicBezTo>
                  <a:cubicBezTo>
                    <a:pt x="20823" y="106671"/>
                    <a:pt x="20704" y="106989"/>
                    <a:pt x="20526" y="107286"/>
                  </a:cubicBezTo>
                  <a:cubicBezTo>
                    <a:pt x="20426" y="107425"/>
                    <a:pt x="20327" y="107564"/>
                    <a:pt x="20228" y="107703"/>
                  </a:cubicBezTo>
                  <a:cubicBezTo>
                    <a:pt x="20109" y="107842"/>
                    <a:pt x="19990" y="107980"/>
                    <a:pt x="19871" y="108139"/>
                  </a:cubicBezTo>
                  <a:cubicBezTo>
                    <a:pt x="19653" y="108417"/>
                    <a:pt x="19395" y="108734"/>
                    <a:pt x="19157" y="109031"/>
                  </a:cubicBezTo>
                  <a:cubicBezTo>
                    <a:pt x="18582" y="109745"/>
                    <a:pt x="17967" y="110499"/>
                    <a:pt x="17293" y="111332"/>
                  </a:cubicBezTo>
                  <a:lnTo>
                    <a:pt x="17749" y="111233"/>
                  </a:lnTo>
                  <a:lnTo>
                    <a:pt x="18047" y="111233"/>
                  </a:lnTo>
                  <a:cubicBezTo>
                    <a:pt x="18106" y="111233"/>
                    <a:pt x="18146" y="111233"/>
                    <a:pt x="18205" y="111252"/>
                  </a:cubicBezTo>
                  <a:cubicBezTo>
                    <a:pt x="18245" y="111272"/>
                    <a:pt x="18304" y="111272"/>
                    <a:pt x="18344" y="111292"/>
                  </a:cubicBezTo>
                  <a:cubicBezTo>
                    <a:pt x="18542" y="111371"/>
                    <a:pt x="18681" y="111530"/>
                    <a:pt x="18741" y="111728"/>
                  </a:cubicBezTo>
                  <a:cubicBezTo>
                    <a:pt x="18880" y="112165"/>
                    <a:pt x="18761" y="112680"/>
                    <a:pt x="18602" y="113196"/>
                  </a:cubicBezTo>
                  <a:cubicBezTo>
                    <a:pt x="18562" y="113335"/>
                    <a:pt x="18523" y="113454"/>
                    <a:pt x="18483" y="113593"/>
                  </a:cubicBezTo>
                  <a:cubicBezTo>
                    <a:pt x="18423" y="113712"/>
                    <a:pt x="18364" y="113850"/>
                    <a:pt x="18304" y="113989"/>
                  </a:cubicBezTo>
                  <a:cubicBezTo>
                    <a:pt x="18185" y="114267"/>
                    <a:pt x="18066" y="114525"/>
                    <a:pt x="17908" y="114802"/>
                  </a:cubicBezTo>
                  <a:cubicBezTo>
                    <a:pt x="17769" y="115080"/>
                    <a:pt x="17591" y="115358"/>
                    <a:pt x="17412" y="115635"/>
                  </a:cubicBezTo>
                  <a:cubicBezTo>
                    <a:pt x="17313" y="115774"/>
                    <a:pt x="17234" y="115933"/>
                    <a:pt x="17134" y="116071"/>
                  </a:cubicBezTo>
                  <a:cubicBezTo>
                    <a:pt x="17035" y="116190"/>
                    <a:pt x="16956" y="116329"/>
                    <a:pt x="16857" y="116448"/>
                  </a:cubicBezTo>
                  <a:lnTo>
                    <a:pt x="3590" y="116448"/>
                  </a:lnTo>
                  <a:cubicBezTo>
                    <a:pt x="3490" y="116052"/>
                    <a:pt x="3371" y="115655"/>
                    <a:pt x="3272" y="115258"/>
                  </a:cubicBezTo>
                  <a:cubicBezTo>
                    <a:pt x="2816" y="113474"/>
                    <a:pt x="2400" y="111669"/>
                    <a:pt x="2043" y="109825"/>
                  </a:cubicBezTo>
                  <a:cubicBezTo>
                    <a:pt x="1230" y="105739"/>
                    <a:pt x="635" y="101674"/>
                    <a:pt x="417" y="97747"/>
                  </a:cubicBezTo>
                  <a:cubicBezTo>
                    <a:pt x="298" y="95784"/>
                    <a:pt x="298" y="93841"/>
                    <a:pt x="417" y="91977"/>
                  </a:cubicBezTo>
                  <a:cubicBezTo>
                    <a:pt x="536" y="90112"/>
                    <a:pt x="813" y="88288"/>
                    <a:pt x="1289" y="86602"/>
                  </a:cubicBezTo>
                  <a:cubicBezTo>
                    <a:pt x="1408" y="86186"/>
                    <a:pt x="1567" y="85769"/>
                    <a:pt x="1706" y="85373"/>
                  </a:cubicBezTo>
                  <a:cubicBezTo>
                    <a:pt x="1844" y="84956"/>
                    <a:pt x="1983" y="84560"/>
                    <a:pt x="2142" y="84163"/>
                  </a:cubicBezTo>
                  <a:cubicBezTo>
                    <a:pt x="2320" y="83766"/>
                    <a:pt x="2479" y="83390"/>
                    <a:pt x="2658" y="83013"/>
                  </a:cubicBezTo>
                  <a:cubicBezTo>
                    <a:pt x="2737" y="82814"/>
                    <a:pt x="2816" y="82636"/>
                    <a:pt x="2896" y="82438"/>
                  </a:cubicBezTo>
                  <a:cubicBezTo>
                    <a:pt x="2995" y="82259"/>
                    <a:pt x="3094" y="82081"/>
                    <a:pt x="3193" y="81902"/>
                  </a:cubicBezTo>
                  <a:cubicBezTo>
                    <a:pt x="3927" y="80455"/>
                    <a:pt x="4819" y="79185"/>
                    <a:pt x="5771" y="78095"/>
                  </a:cubicBezTo>
                  <a:cubicBezTo>
                    <a:pt x="6723" y="76984"/>
                    <a:pt x="7754" y="76072"/>
                    <a:pt x="8805" y="75378"/>
                  </a:cubicBezTo>
                  <a:cubicBezTo>
                    <a:pt x="9083" y="75219"/>
                    <a:pt x="9341" y="75041"/>
                    <a:pt x="9599" y="74882"/>
                  </a:cubicBezTo>
                  <a:cubicBezTo>
                    <a:pt x="9876" y="74743"/>
                    <a:pt x="10134" y="74584"/>
                    <a:pt x="10392" y="74466"/>
                  </a:cubicBezTo>
                  <a:cubicBezTo>
                    <a:pt x="10531" y="74406"/>
                    <a:pt x="10669" y="74347"/>
                    <a:pt x="10788" y="74287"/>
                  </a:cubicBezTo>
                  <a:cubicBezTo>
                    <a:pt x="10927" y="74247"/>
                    <a:pt x="11046" y="74188"/>
                    <a:pt x="11185" y="74128"/>
                  </a:cubicBezTo>
                  <a:cubicBezTo>
                    <a:pt x="11304" y="74089"/>
                    <a:pt x="11443" y="74049"/>
                    <a:pt x="11562" y="74009"/>
                  </a:cubicBezTo>
                  <a:cubicBezTo>
                    <a:pt x="11641" y="73970"/>
                    <a:pt x="11701" y="73970"/>
                    <a:pt x="11760" y="73950"/>
                  </a:cubicBezTo>
                  <a:lnTo>
                    <a:pt x="11859" y="73910"/>
                  </a:lnTo>
                  <a:lnTo>
                    <a:pt x="12058" y="73871"/>
                  </a:lnTo>
                  <a:lnTo>
                    <a:pt x="12077" y="73593"/>
                  </a:lnTo>
                  <a:lnTo>
                    <a:pt x="12097" y="73434"/>
                  </a:lnTo>
                  <a:lnTo>
                    <a:pt x="12157" y="73097"/>
                  </a:lnTo>
                  <a:cubicBezTo>
                    <a:pt x="12196" y="72879"/>
                    <a:pt x="12236" y="72641"/>
                    <a:pt x="12276" y="72423"/>
                  </a:cubicBezTo>
                  <a:cubicBezTo>
                    <a:pt x="12375" y="71987"/>
                    <a:pt x="12494" y="71550"/>
                    <a:pt x="12613" y="71114"/>
                  </a:cubicBezTo>
                  <a:cubicBezTo>
                    <a:pt x="12851" y="70241"/>
                    <a:pt x="13148" y="69389"/>
                    <a:pt x="13505" y="68576"/>
                  </a:cubicBezTo>
                  <a:cubicBezTo>
                    <a:pt x="14199" y="66910"/>
                    <a:pt x="15092" y="65363"/>
                    <a:pt x="16183" y="63995"/>
                  </a:cubicBezTo>
                  <a:cubicBezTo>
                    <a:pt x="16718" y="63301"/>
                    <a:pt x="17293" y="62646"/>
                    <a:pt x="17948" y="62051"/>
                  </a:cubicBezTo>
                  <a:cubicBezTo>
                    <a:pt x="18245" y="61734"/>
                    <a:pt x="18582" y="61456"/>
                    <a:pt x="18899" y="61179"/>
                  </a:cubicBezTo>
                  <a:cubicBezTo>
                    <a:pt x="19078" y="61040"/>
                    <a:pt x="19256" y="60921"/>
                    <a:pt x="19415" y="60782"/>
                  </a:cubicBezTo>
                  <a:cubicBezTo>
                    <a:pt x="19594" y="60643"/>
                    <a:pt x="19752" y="60504"/>
                    <a:pt x="19931" y="60385"/>
                  </a:cubicBezTo>
                  <a:cubicBezTo>
                    <a:pt x="21359" y="59394"/>
                    <a:pt x="22886" y="58620"/>
                    <a:pt x="24472" y="58045"/>
                  </a:cubicBezTo>
                  <a:cubicBezTo>
                    <a:pt x="25265" y="57768"/>
                    <a:pt x="26078" y="57530"/>
                    <a:pt x="26891" y="57351"/>
                  </a:cubicBezTo>
                  <a:cubicBezTo>
                    <a:pt x="27705" y="57153"/>
                    <a:pt x="28537" y="56994"/>
                    <a:pt x="29351" y="56836"/>
                  </a:cubicBezTo>
                  <a:cubicBezTo>
                    <a:pt x="30164" y="56657"/>
                    <a:pt x="30977" y="56538"/>
                    <a:pt x="31790" y="56379"/>
                  </a:cubicBezTo>
                  <a:cubicBezTo>
                    <a:pt x="32603" y="56241"/>
                    <a:pt x="33396" y="56122"/>
                    <a:pt x="34209" y="55983"/>
                  </a:cubicBezTo>
                  <a:cubicBezTo>
                    <a:pt x="37402" y="55487"/>
                    <a:pt x="40535" y="55130"/>
                    <a:pt x="43570" y="54714"/>
                  </a:cubicBezTo>
                  <a:cubicBezTo>
                    <a:pt x="44343" y="54614"/>
                    <a:pt x="45077" y="54495"/>
                    <a:pt x="45830" y="54396"/>
                  </a:cubicBezTo>
                  <a:cubicBezTo>
                    <a:pt x="46207" y="54337"/>
                    <a:pt x="46564" y="54257"/>
                    <a:pt x="46941" y="54198"/>
                  </a:cubicBezTo>
                  <a:lnTo>
                    <a:pt x="47496" y="54099"/>
                  </a:lnTo>
                  <a:lnTo>
                    <a:pt x="48052" y="54000"/>
                  </a:lnTo>
                  <a:cubicBezTo>
                    <a:pt x="49499" y="53722"/>
                    <a:pt x="50907" y="53345"/>
                    <a:pt x="52276" y="52849"/>
                  </a:cubicBezTo>
                  <a:cubicBezTo>
                    <a:pt x="52593" y="52711"/>
                    <a:pt x="52950" y="52611"/>
                    <a:pt x="53267" y="52453"/>
                  </a:cubicBezTo>
                  <a:cubicBezTo>
                    <a:pt x="53584" y="52314"/>
                    <a:pt x="53902" y="52155"/>
                    <a:pt x="54219" y="51997"/>
                  </a:cubicBezTo>
                  <a:cubicBezTo>
                    <a:pt x="54556" y="51858"/>
                    <a:pt x="54854" y="51660"/>
                    <a:pt x="55151" y="51501"/>
                  </a:cubicBezTo>
                  <a:cubicBezTo>
                    <a:pt x="55310" y="51402"/>
                    <a:pt x="55449" y="51322"/>
                    <a:pt x="55607" y="51223"/>
                  </a:cubicBezTo>
                  <a:lnTo>
                    <a:pt x="56044" y="50946"/>
                  </a:lnTo>
                  <a:cubicBezTo>
                    <a:pt x="57174" y="50152"/>
                    <a:pt x="58225" y="49280"/>
                    <a:pt x="58998" y="48169"/>
                  </a:cubicBezTo>
                  <a:cubicBezTo>
                    <a:pt x="59038" y="48110"/>
                    <a:pt x="59098" y="48030"/>
                    <a:pt x="59137" y="47971"/>
                  </a:cubicBezTo>
                  <a:lnTo>
                    <a:pt x="59137" y="47951"/>
                  </a:lnTo>
                  <a:lnTo>
                    <a:pt x="59157" y="47951"/>
                  </a:lnTo>
                  <a:lnTo>
                    <a:pt x="59236" y="47931"/>
                  </a:lnTo>
                  <a:cubicBezTo>
                    <a:pt x="59395" y="47911"/>
                    <a:pt x="59554" y="47911"/>
                    <a:pt x="59712" y="47892"/>
                  </a:cubicBezTo>
                  <a:cubicBezTo>
                    <a:pt x="60030" y="47892"/>
                    <a:pt x="60347" y="47892"/>
                    <a:pt x="60664" y="47911"/>
                  </a:cubicBezTo>
                  <a:cubicBezTo>
                    <a:pt x="61299" y="47971"/>
                    <a:pt x="61914" y="48070"/>
                    <a:pt x="62528" y="48209"/>
                  </a:cubicBezTo>
                  <a:cubicBezTo>
                    <a:pt x="63123" y="48328"/>
                    <a:pt x="63718" y="48506"/>
                    <a:pt x="64293" y="48685"/>
                  </a:cubicBezTo>
                  <a:cubicBezTo>
                    <a:pt x="64591" y="48784"/>
                    <a:pt x="64868" y="48883"/>
                    <a:pt x="65146" y="48982"/>
                  </a:cubicBezTo>
                  <a:cubicBezTo>
                    <a:pt x="65444" y="49081"/>
                    <a:pt x="65701" y="49200"/>
                    <a:pt x="65979" y="49319"/>
                  </a:cubicBezTo>
                  <a:cubicBezTo>
                    <a:pt x="66237" y="49419"/>
                    <a:pt x="66495" y="49577"/>
                    <a:pt x="66752" y="49716"/>
                  </a:cubicBezTo>
                  <a:cubicBezTo>
                    <a:pt x="66990" y="49855"/>
                    <a:pt x="67228" y="50014"/>
                    <a:pt x="67466" y="50172"/>
                  </a:cubicBezTo>
                  <a:cubicBezTo>
                    <a:pt x="67923" y="50509"/>
                    <a:pt x="68359" y="50866"/>
                    <a:pt x="68716" y="51283"/>
                  </a:cubicBezTo>
                  <a:cubicBezTo>
                    <a:pt x="69093" y="51699"/>
                    <a:pt x="69410" y="52136"/>
                    <a:pt x="69668" y="52592"/>
                  </a:cubicBezTo>
                  <a:cubicBezTo>
                    <a:pt x="69807" y="52830"/>
                    <a:pt x="69925" y="53068"/>
                    <a:pt x="70025" y="53306"/>
                  </a:cubicBezTo>
                  <a:cubicBezTo>
                    <a:pt x="70064" y="53425"/>
                    <a:pt x="70124" y="53544"/>
                    <a:pt x="70163" y="53663"/>
                  </a:cubicBezTo>
                  <a:cubicBezTo>
                    <a:pt x="70183" y="53742"/>
                    <a:pt x="70203" y="53801"/>
                    <a:pt x="70223" y="53861"/>
                  </a:cubicBezTo>
                  <a:lnTo>
                    <a:pt x="70223" y="53881"/>
                  </a:lnTo>
                  <a:lnTo>
                    <a:pt x="70235" y="53918"/>
                  </a:lnTo>
                  <a:lnTo>
                    <a:pt x="70235" y="53918"/>
                  </a:lnTo>
                  <a:cubicBezTo>
                    <a:pt x="70256" y="54009"/>
                    <a:pt x="70286" y="54120"/>
                    <a:pt x="70302" y="54218"/>
                  </a:cubicBezTo>
                  <a:cubicBezTo>
                    <a:pt x="70401" y="54158"/>
                    <a:pt x="70540" y="54079"/>
                    <a:pt x="70620" y="54039"/>
                  </a:cubicBezTo>
                  <a:lnTo>
                    <a:pt x="70798" y="53980"/>
                  </a:lnTo>
                  <a:cubicBezTo>
                    <a:pt x="70897" y="53940"/>
                    <a:pt x="71016" y="53900"/>
                    <a:pt x="71135" y="53861"/>
                  </a:cubicBezTo>
                  <a:cubicBezTo>
                    <a:pt x="71373" y="53801"/>
                    <a:pt x="71611" y="53762"/>
                    <a:pt x="71869" y="53742"/>
                  </a:cubicBezTo>
                  <a:lnTo>
                    <a:pt x="72226" y="53722"/>
                  </a:lnTo>
                  <a:lnTo>
                    <a:pt x="72603" y="53722"/>
                  </a:lnTo>
                  <a:cubicBezTo>
                    <a:pt x="72841" y="53722"/>
                    <a:pt x="73079" y="53742"/>
                    <a:pt x="73317" y="53762"/>
                  </a:cubicBezTo>
                  <a:cubicBezTo>
                    <a:pt x="74288" y="53881"/>
                    <a:pt x="75240" y="54158"/>
                    <a:pt x="76133" y="54476"/>
                  </a:cubicBezTo>
                  <a:cubicBezTo>
                    <a:pt x="77918" y="55170"/>
                    <a:pt x="79504" y="56102"/>
                    <a:pt x="80932" y="57054"/>
                  </a:cubicBezTo>
                  <a:cubicBezTo>
                    <a:pt x="82340" y="58025"/>
                    <a:pt x="83411" y="59235"/>
                    <a:pt x="84085" y="60484"/>
                  </a:cubicBezTo>
                  <a:cubicBezTo>
                    <a:pt x="84759" y="61714"/>
                    <a:pt x="85057" y="62944"/>
                    <a:pt x="85176" y="63955"/>
                  </a:cubicBezTo>
                  <a:lnTo>
                    <a:pt x="85453" y="63915"/>
                  </a:lnTo>
                  <a:cubicBezTo>
                    <a:pt x="85235" y="61892"/>
                    <a:pt x="84363" y="59949"/>
                    <a:pt x="83034" y="58521"/>
                  </a:cubicBezTo>
                  <a:cubicBezTo>
                    <a:pt x="82380" y="57787"/>
                    <a:pt x="81646" y="57173"/>
                    <a:pt x="80872" y="56677"/>
                  </a:cubicBezTo>
                  <a:cubicBezTo>
                    <a:pt x="80476" y="56419"/>
                    <a:pt x="80099" y="56181"/>
                    <a:pt x="79722" y="55943"/>
                  </a:cubicBezTo>
                  <a:cubicBezTo>
                    <a:pt x="79345" y="55705"/>
                    <a:pt x="78949" y="55507"/>
                    <a:pt x="78572" y="55289"/>
                  </a:cubicBezTo>
                  <a:cubicBezTo>
                    <a:pt x="78132" y="55060"/>
                    <a:pt x="77692" y="54846"/>
                    <a:pt x="77254" y="54651"/>
                  </a:cubicBezTo>
                  <a:lnTo>
                    <a:pt x="77254" y="54651"/>
                  </a:lnTo>
                  <a:cubicBezTo>
                    <a:pt x="76915" y="54498"/>
                    <a:pt x="76568" y="54353"/>
                    <a:pt x="76212" y="54218"/>
                  </a:cubicBezTo>
                  <a:cubicBezTo>
                    <a:pt x="75765" y="54052"/>
                    <a:pt x="75308" y="53901"/>
                    <a:pt x="74839" y="53776"/>
                  </a:cubicBezTo>
                  <a:lnTo>
                    <a:pt x="74839" y="53776"/>
                  </a:lnTo>
                  <a:cubicBezTo>
                    <a:pt x="74752" y="53753"/>
                    <a:pt x="74665" y="53731"/>
                    <a:pt x="74578" y="53710"/>
                  </a:cubicBezTo>
                  <a:lnTo>
                    <a:pt x="74578" y="53710"/>
                  </a:lnTo>
                  <a:cubicBezTo>
                    <a:pt x="74174" y="53612"/>
                    <a:pt x="73760" y="53534"/>
                    <a:pt x="73336" y="53484"/>
                  </a:cubicBezTo>
                  <a:cubicBezTo>
                    <a:pt x="73144" y="53468"/>
                    <a:pt x="72938" y="53439"/>
                    <a:pt x="72730" y="53439"/>
                  </a:cubicBezTo>
                  <a:cubicBezTo>
                    <a:pt x="72681" y="53439"/>
                    <a:pt x="72632" y="53441"/>
                    <a:pt x="72583" y="53444"/>
                  </a:cubicBezTo>
                  <a:cubicBezTo>
                    <a:pt x="72464" y="53444"/>
                    <a:pt x="72325" y="53425"/>
                    <a:pt x="72206" y="53425"/>
                  </a:cubicBezTo>
                  <a:lnTo>
                    <a:pt x="71809" y="53464"/>
                  </a:lnTo>
                  <a:cubicBezTo>
                    <a:pt x="71571" y="53484"/>
                    <a:pt x="71314" y="53524"/>
                    <a:pt x="71056" y="53583"/>
                  </a:cubicBezTo>
                  <a:cubicBezTo>
                    <a:pt x="70937" y="53623"/>
                    <a:pt x="70798" y="53663"/>
                    <a:pt x="70679" y="53702"/>
                  </a:cubicBezTo>
                  <a:cubicBezTo>
                    <a:pt x="70620" y="53722"/>
                    <a:pt x="70560" y="53762"/>
                    <a:pt x="70501" y="53781"/>
                  </a:cubicBezTo>
                  <a:cubicBezTo>
                    <a:pt x="70498" y="53784"/>
                    <a:pt x="70496" y="53785"/>
                    <a:pt x="70495" y="53787"/>
                  </a:cubicBezTo>
                  <a:lnTo>
                    <a:pt x="70495" y="53787"/>
                  </a:lnTo>
                  <a:lnTo>
                    <a:pt x="70461" y="53702"/>
                  </a:lnTo>
                  <a:cubicBezTo>
                    <a:pt x="70441" y="53623"/>
                    <a:pt x="70401" y="53544"/>
                    <a:pt x="70382" y="53464"/>
                  </a:cubicBezTo>
                  <a:cubicBezTo>
                    <a:pt x="70333" y="53318"/>
                    <a:pt x="70271" y="53185"/>
                    <a:pt x="70206" y="53055"/>
                  </a:cubicBezTo>
                  <a:lnTo>
                    <a:pt x="70206" y="53055"/>
                  </a:lnTo>
                  <a:cubicBezTo>
                    <a:pt x="70169" y="52969"/>
                    <a:pt x="70130" y="52883"/>
                    <a:pt x="70088" y="52796"/>
                  </a:cubicBezTo>
                  <a:lnTo>
                    <a:pt x="70088" y="52796"/>
                  </a:lnTo>
                  <a:cubicBezTo>
                    <a:pt x="69962" y="52528"/>
                    <a:pt x="69812" y="52282"/>
                    <a:pt x="69648" y="52036"/>
                  </a:cubicBezTo>
                  <a:cubicBezTo>
                    <a:pt x="69448" y="51720"/>
                    <a:pt x="69219" y="51426"/>
                    <a:pt x="68972" y="51152"/>
                  </a:cubicBezTo>
                  <a:lnTo>
                    <a:pt x="68972" y="51152"/>
                  </a:lnTo>
                  <a:cubicBezTo>
                    <a:pt x="68953" y="51129"/>
                    <a:pt x="68933" y="51107"/>
                    <a:pt x="68914" y="51084"/>
                  </a:cubicBezTo>
                  <a:cubicBezTo>
                    <a:pt x="68721" y="50871"/>
                    <a:pt x="68507" y="50668"/>
                    <a:pt x="68283" y="50472"/>
                  </a:cubicBezTo>
                  <a:lnTo>
                    <a:pt x="68283" y="50472"/>
                  </a:lnTo>
                  <a:cubicBezTo>
                    <a:pt x="68282" y="50472"/>
                    <a:pt x="68281" y="50471"/>
                    <a:pt x="68279" y="50470"/>
                  </a:cubicBezTo>
                  <a:cubicBezTo>
                    <a:pt x="68143" y="50346"/>
                    <a:pt x="68002" y="50230"/>
                    <a:pt x="67859" y="50119"/>
                  </a:cubicBezTo>
                  <a:lnTo>
                    <a:pt x="67859" y="50119"/>
                  </a:lnTo>
                  <a:cubicBezTo>
                    <a:pt x="67781" y="50057"/>
                    <a:pt x="67703" y="49995"/>
                    <a:pt x="67625" y="49934"/>
                  </a:cubicBezTo>
                  <a:cubicBezTo>
                    <a:pt x="67557" y="49892"/>
                    <a:pt x="67490" y="49851"/>
                    <a:pt x="67424" y="49809"/>
                  </a:cubicBezTo>
                  <a:lnTo>
                    <a:pt x="67424" y="49809"/>
                  </a:lnTo>
                  <a:cubicBezTo>
                    <a:pt x="67340" y="49752"/>
                    <a:pt x="67254" y="49698"/>
                    <a:pt x="67168" y="49645"/>
                  </a:cubicBezTo>
                  <a:lnTo>
                    <a:pt x="67168" y="49645"/>
                  </a:lnTo>
                  <a:cubicBezTo>
                    <a:pt x="67071" y="49583"/>
                    <a:pt x="66973" y="49521"/>
                    <a:pt x="66871" y="49458"/>
                  </a:cubicBezTo>
                  <a:cubicBezTo>
                    <a:pt x="66614" y="49319"/>
                    <a:pt x="66356" y="49161"/>
                    <a:pt x="66078" y="49062"/>
                  </a:cubicBezTo>
                  <a:cubicBezTo>
                    <a:pt x="65801" y="48943"/>
                    <a:pt x="65523" y="48804"/>
                    <a:pt x="65225" y="48705"/>
                  </a:cubicBezTo>
                  <a:cubicBezTo>
                    <a:pt x="64948" y="48606"/>
                    <a:pt x="64670" y="48506"/>
                    <a:pt x="64373" y="48407"/>
                  </a:cubicBezTo>
                  <a:cubicBezTo>
                    <a:pt x="63778" y="48209"/>
                    <a:pt x="63183" y="48050"/>
                    <a:pt x="62568" y="47911"/>
                  </a:cubicBezTo>
                  <a:cubicBezTo>
                    <a:pt x="61953" y="47773"/>
                    <a:pt x="61319" y="47673"/>
                    <a:pt x="60664" y="47634"/>
                  </a:cubicBezTo>
                  <a:cubicBezTo>
                    <a:pt x="60440" y="47620"/>
                    <a:pt x="60216" y="47606"/>
                    <a:pt x="59984" y="47606"/>
                  </a:cubicBezTo>
                  <a:cubicBezTo>
                    <a:pt x="59888" y="47606"/>
                    <a:pt x="59791" y="47608"/>
                    <a:pt x="59693" y="47614"/>
                  </a:cubicBezTo>
                  <a:cubicBezTo>
                    <a:pt x="59574" y="47614"/>
                    <a:pt x="59444" y="47614"/>
                    <a:pt x="59320" y="47631"/>
                  </a:cubicBezTo>
                  <a:lnTo>
                    <a:pt x="59320" y="47631"/>
                  </a:lnTo>
                  <a:cubicBezTo>
                    <a:pt x="59323" y="47626"/>
                    <a:pt x="59328" y="47622"/>
                    <a:pt x="59336" y="47614"/>
                  </a:cubicBezTo>
                  <a:lnTo>
                    <a:pt x="59494" y="47336"/>
                  </a:lnTo>
                  <a:cubicBezTo>
                    <a:pt x="59593" y="47138"/>
                    <a:pt x="59673" y="46940"/>
                    <a:pt x="59752" y="46741"/>
                  </a:cubicBezTo>
                  <a:cubicBezTo>
                    <a:pt x="59851" y="46543"/>
                    <a:pt x="59911" y="46345"/>
                    <a:pt x="59970" y="46146"/>
                  </a:cubicBezTo>
                  <a:cubicBezTo>
                    <a:pt x="60049" y="45948"/>
                    <a:pt x="60089" y="45730"/>
                    <a:pt x="60149" y="45532"/>
                  </a:cubicBezTo>
                  <a:cubicBezTo>
                    <a:pt x="60347" y="44719"/>
                    <a:pt x="60446" y="43886"/>
                    <a:pt x="60525" y="43073"/>
                  </a:cubicBezTo>
                  <a:cubicBezTo>
                    <a:pt x="60625" y="42240"/>
                    <a:pt x="60704" y="41446"/>
                    <a:pt x="60823" y="40633"/>
                  </a:cubicBezTo>
                  <a:cubicBezTo>
                    <a:pt x="60942" y="39840"/>
                    <a:pt x="61081" y="39047"/>
                    <a:pt x="61299" y="38293"/>
                  </a:cubicBezTo>
                  <a:cubicBezTo>
                    <a:pt x="62112" y="35219"/>
                    <a:pt x="63500" y="32384"/>
                    <a:pt x="65424" y="30103"/>
                  </a:cubicBezTo>
                  <a:cubicBezTo>
                    <a:pt x="66376" y="28953"/>
                    <a:pt x="67427" y="27922"/>
                    <a:pt x="68478" y="26910"/>
                  </a:cubicBezTo>
                  <a:cubicBezTo>
                    <a:pt x="69509" y="25899"/>
                    <a:pt x="70520" y="24887"/>
                    <a:pt x="71472" y="23836"/>
                  </a:cubicBezTo>
                  <a:cubicBezTo>
                    <a:pt x="71928" y="23301"/>
                    <a:pt x="72385" y="22765"/>
                    <a:pt x="72821" y="22230"/>
                  </a:cubicBezTo>
                  <a:cubicBezTo>
                    <a:pt x="73039" y="21952"/>
                    <a:pt x="73257" y="21695"/>
                    <a:pt x="73455" y="21417"/>
                  </a:cubicBezTo>
                  <a:cubicBezTo>
                    <a:pt x="73674" y="21139"/>
                    <a:pt x="73872" y="20862"/>
                    <a:pt x="74090" y="20604"/>
                  </a:cubicBezTo>
                  <a:cubicBezTo>
                    <a:pt x="74923" y="19573"/>
                    <a:pt x="75994" y="18759"/>
                    <a:pt x="77124" y="18105"/>
                  </a:cubicBezTo>
                  <a:cubicBezTo>
                    <a:pt x="78235" y="17451"/>
                    <a:pt x="79425" y="16935"/>
                    <a:pt x="80615" y="16519"/>
                  </a:cubicBezTo>
                  <a:cubicBezTo>
                    <a:pt x="81785" y="16102"/>
                    <a:pt x="82975" y="15785"/>
                    <a:pt x="84164" y="15527"/>
                  </a:cubicBezTo>
                  <a:cubicBezTo>
                    <a:pt x="86524" y="15011"/>
                    <a:pt x="88845" y="14754"/>
                    <a:pt x="91066" y="14714"/>
                  </a:cubicBezTo>
                  <a:cubicBezTo>
                    <a:pt x="91283" y="14710"/>
                    <a:pt x="91499" y="14708"/>
                    <a:pt x="91714" y="14708"/>
                  </a:cubicBezTo>
                  <a:cubicBezTo>
                    <a:pt x="93703" y="14708"/>
                    <a:pt x="95620" y="14877"/>
                    <a:pt x="97392" y="15289"/>
                  </a:cubicBezTo>
                  <a:cubicBezTo>
                    <a:pt x="98383" y="15507"/>
                    <a:pt x="99335" y="15805"/>
                    <a:pt x="100208" y="16221"/>
                  </a:cubicBezTo>
                  <a:cubicBezTo>
                    <a:pt x="100644" y="16419"/>
                    <a:pt x="101041" y="16677"/>
                    <a:pt x="101438" y="16935"/>
                  </a:cubicBezTo>
                  <a:cubicBezTo>
                    <a:pt x="101616" y="17054"/>
                    <a:pt x="101814" y="17193"/>
                    <a:pt x="101973" y="17351"/>
                  </a:cubicBezTo>
                  <a:lnTo>
                    <a:pt x="102092" y="17470"/>
                  </a:lnTo>
                  <a:lnTo>
                    <a:pt x="102151" y="17530"/>
                  </a:lnTo>
                  <a:lnTo>
                    <a:pt x="102231" y="17609"/>
                  </a:lnTo>
                  <a:cubicBezTo>
                    <a:pt x="102370" y="17748"/>
                    <a:pt x="102508" y="17927"/>
                    <a:pt x="102627" y="18065"/>
                  </a:cubicBezTo>
                  <a:lnTo>
                    <a:pt x="102608" y="17649"/>
                  </a:lnTo>
                  <a:cubicBezTo>
                    <a:pt x="102608" y="17510"/>
                    <a:pt x="102608" y="17371"/>
                    <a:pt x="102627" y="17312"/>
                  </a:cubicBezTo>
                  <a:cubicBezTo>
                    <a:pt x="102627" y="17153"/>
                    <a:pt x="102647" y="16995"/>
                    <a:pt x="102647" y="16856"/>
                  </a:cubicBezTo>
                  <a:cubicBezTo>
                    <a:pt x="102687" y="16538"/>
                    <a:pt x="102727" y="16241"/>
                    <a:pt x="102786" y="15943"/>
                  </a:cubicBezTo>
                  <a:cubicBezTo>
                    <a:pt x="102925" y="15349"/>
                    <a:pt x="103103" y="14773"/>
                    <a:pt x="103341" y="14238"/>
                  </a:cubicBezTo>
                  <a:cubicBezTo>
                    <a:pt x="103797" y="13147"/>
                    <a:pt x="104492" y="12195"/>
                    <a:pt x="105364" y="11481"/>
                  </a:cubicBezTo>
                  <a:cubicBezTo>
                    <a:pt x="106217" y="10728"/>
                    <a:pt x="107228" y="10252"/>
                    <a:pt x="108260" y="9915"/>
                  </a:cubicBezTo>
                  <a:cubicBezTo>
                    <a:pt x="109271" y="9578"/>
                    <a:pt x="110302" y="9340"/>
                    <a:pt x="111333" y="9181"/>
                  </a:cubicBezTo>
                  <a:cubicBezTo>
                    <a:pt x="112345" y="9042"/>
                    <a:pt x="113356" y="8963"/>
                    <a:pt x="114328" y="8943"/>
                  </a:cubicBezTo>
                  <a:cubicBezTo>
                    <a:pt x="115319" y="8884"/>
                    <a:pt x="116271" y="8903"/>
                    <a:pt x="117203" y="8725"/>
                  </a:cubicBezTo>
                  <a:cubicBezTo>
                    <a:pt x="117679" y="8646"/>
                    <a:pt x="118136" y="8487"/>
                    <a:pt x="118532" y="8229"/>
                  </a:cubicBezTo>
                  <a:cubicBezTo>
                    <a:pt x="118711" y="8090"/>
                    <a:pt x="118889" y="7951"/>
                    <a:pt x="119028" y="7773"/>
                  </a:cubicBezTo>
                  <a:cubicBezTo>
                    <a:pt x="119167" y="7575"/>
                    <a:pt x="119325" y="7416"/>
                    <a:pt x="119444" y="7218"/>
                  </a:cubicBezTo>
                  <a:cubicBezTo>
                    <a:pt x="119920" y="6464"/>
                    <a:pt x="120297" y="5711"/>
                    <a:pt x="120733" y="4997"/>
                  </a:cubicBezTo>
                  <a:cubicBezTo>
                    <a:pt x="121586" y="3569"/>
                    <a:pt x="122677" y="2379"/>
                    <a:pt x="123966" y="1665"/>
                  </a:cubicBezTo>
                  <a:cubicBezTo>
                    <a:pt x="125235" y="931"/>
                    <a:pt x="126604" y="554"/>
                    <a:pt x="127873" y="336"/>
                  </a:cubicBezTo>
                  <a:cubicBezTo>
                    <a:pt x="128768" y="185"/>
                    <a:pt x="129626" y="129"/>
                    <a:pt x="130445" y="129"/>
                  </a:cubicBezTo>
                  <a:cubicBezTo>
                    <a:pt x="130805" y="129"/>
                    <a:pt x="131157" y="140"/>
                    <a:pt x="131502" y="158"/>
                  </a:cubicBezTo>
                  <a:cubicBezTo>
                    <a:pt x="132632" y="217"/>
                    <a:pt x="133683" y="376"/>
                    <a:pt x="134635" y="574"/>
                  </a:cubicBezTo>
                  <a:cubicBezTo>
                    <a:pt x="136539" y="991"/>
                    <a:pt x="138066" y="1586"/>
                    <a:pt x="139256" y="2220"/>
                  </a:cubicBezTo>
                  <a:cubicBezTo>
                    <a:pt x="140466" y="2855"/>
                    <a:pt x="141318" y="3509"/>
                    <a:pt x="141933" y="4084"/>
                  </a:cubicBezTo>
                  <a:cubicBezTo>
                    <a:pt x="142528" y="4659"/>
                    <a:pt x="142885" y="5135"/>
                    <a:pt x="143083" y="5473"/>
                  </a:cubicBezTo>
                  <a:cubicBezTo>
                    <a:pt x="143202" y="5611"/>
                    <a:pt x="143262" y="5750"/>
                    <a:pt x="143302" y="5830"/>
                  </a:cubicBezTo>
                  <a:cubicBezTo>
                    <a:pt x="143361" y="5909"/>
                    <a:pt x="143381" y="5929"/>
                    <a:pt x="143381" y="5929"/>
                  </a:cubicBezTo>
                  <a:cubicBezTo>
                    <a:pt x="143381" y="5929"/>
                    <a:pt x="143302" y="5770"/>
                    <a:pt x="143083" y="5453"/>
                  </a:cubicBezTo>
                  <a:cubicBezTo>
                    <a:pt x="142885" y="5116"/>
                    <a:pt x="142548" y="4640"/>
                    <a:pt x="141953" y="4045"/>
                  </a:cubicBezTo>
                  <a:cubicBezTo>
                    <a:pt x="141338" y="3470"/>
                    <a:pt x="140485" y="2795"/>
                    <a:pt x="139276" y="2141"/>
                  </a:cubicBezTo>
                  <a:cubicBezTo>
                    <a:pt x="138086" y="1506"/>
                    <a:pt x="136539" y="892"/>
                    <a:pt x="134635" y="475"/>
                  </a:cubicBezTo>
                  <a:cubicBezTo>
                    <a:pt x="133683" y="257"/>
                    <a:pt x="132632" y="98"/>
                    <a:pt x="131502" y="39"/>
                  </a:cubicBezTo>
                  <a:cubicBezTo>
                    <a:pt x="131138" y="14"/>
                    <a:pt x="130766" y="0"/>
                    <a:pt x="130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5"/>
            <p:cNvSpPr/>
            <p:nvPr/>
          </p:nvSpPr>
          <p:spPr>
            <a:xfrm>
              <a:off x="-56875" y="2171900"/>
              <a:ext cx="3683200" cy="2920325"/>
            </a:xfrm>
            <a:custGeom>
              <a:rect b="b" l="l" r="r" t="t"/>
              <a:pathLst>
                <a:path extrusionOk="0" h="116813" w="147328">
                  <a:moveTo>
                    <a:pt x="105424" y="110983"/>
                  </a:moveTo>
                  <a:cubicBezTo>
                    <a:pt x="105424" y="111002"/>
                    <a:pt x="105424" y="111022"/>
                    <a:pt x="105404" y="111042"/>
                  </a:cubicBezTo>
                  <a:cubicBezTo>
                    <a:pt x="105377" y="111029"/>
                    <a:pt x="105342" y="111024"/>
                    <a:pt x="105303" y="111023"/>
                  </a:cubicBezTo>
                  <a:lnTo>
                    <a:pt x="105303" y="111023"/>
                  </a:lnTo>
                  <a:cubicBezTo>
                    <a:pt x="105303" y="111023"/>
                    <a:pt x="105304" y="111022"/>
                    <a:pt x="105305" y="111022"/>
                  </a:cubicBezTo>
                  <a:cubicBezTo>
                    <a:pt x="105325" y="111022"/>
                    <a:pt x="105364" y="111002"/>
                    <a:pt x="105384" y="110983"/>
                  </a:cubicBezTo>
                  <a:close/>
                  <a:moveTo>
                    <a:pt x="16873" y="0"/>
                  </a:moveTo>
                  <a:cubicBezTo>
                    <a:pt x="15978" y="0"/>
                    <a:pt x="15086" y="66"/>
                    <a:pt x="14200" y="185"/>
                  </a:cubicBezTo>
                  <a:cubicBezTo>
                    <a:pt x="12593" y="423"/>
                    <a:pt x="11007" y="820"/>
                    <a:pt x="9519" y="1435"/>
                  </a:cubicBezTo>
                  <a:cubicBezTo>
                    <a:pt x="8032" y="2049"/>
                    <a:pt x="6604" y="2843"/>
                    <a:pt x="5414" y="3953"/>
                  </a:cubicBezTo>
                  <a:cubicBezTo>
                    <a:pt x="4839" y="4489"/>
                    <a:pt x="4324" y="5123"/>
                    <a:pt x="3927" y="5817"/>
                  </a:cubicBezTo>
                  <a:cubicBezTo>
                    <a:pt x="3550" y="6531"/>
                    <a:pt x="3213" y="7245"/>
                    <a:pt x="2916" y="7959"/>
                  </a:cubicBezTo>
                  <a:cubicBezTo>
                    <a:pt x="2301" y="9407"/>
                    <a:pt x="1765" y="10874"/>
                    <a:pt x="1289" y="12342"/>
                  </a:cubicBezTo>
                  <a:cubicBezTo>
                    <a:pt x="813" y="13829"/>
                    <a:pt x="397" y="15297"/>
                    <a:pt x="20" y="16784"/>
                  </a:cubicBezTo>
                  <a:cubicBezTo>
                    <a:pt x="0" y="16883"/>
                    <a:pt x="20" y="16923"/>
                    <a:pt x="20" y="16963"/>
                  </a:cubicBezTo>
                  <a:lnTo>
                    <a:pt x="20" y="17121"/>
                  </a:lnTo>
                  <a:lnTo>
                    <a:pt x="20" y="17399"/>
                  </a:lnTo>
                  <a:lnTo>
                    <a:pt x="20" y="17974"/>
                  </a:lnTo>
                  <a:lnTo>
                    <a:pt x="20" y="19104"/>
                  </a:lnTo>
                  <a:lnTo>
                    <a:pt x="20" y="21385"/>
                  </a:lnTo>
                  <a:lnTo>
                    <a:pt x="20" y="25887"/>
                  </a:lnTo>
                  <a:cubicBezTo>
                    <a:pt x="20" y="37805"/>
                    <a:pt x="20" y="49129"/>
                    <a:pt x="20" y="59838"/>
                  </a:cubicBezTo>
                  <a:cubicBezTo>
                    <a:pt x="20" y="81335"/>
                    <a:pt x="20" y="100373"/>
                    <a:pt x="20" y="116813"/>
                  </a:cubicBezTo>
                  <a:cubicBezTo>
                    <a:pt x="50471" y="116793"/>
                    <a:pt x="82816" y="116793"/>
                    <a:pt x="101517" y="116773"/>
                  </a:cubicBezTo>
                  <a:cubicBezTo>
                    <a:pt x="101596" y="116694"/>
                    <a:pt x="101676" y="116615"/>
                    <a:pt x="101775" y="116535"/>
                  </a:cubicBezTo>
                  <a:cubicBezTo>
                    <a:pt x="101834" y="116456"/>
                    <a:pt x="101914" y="116396"/>
                    <a:pt x="101973" y="116317"/>
                  </a:cubicBezTo>
                  <a:cubicBezTo>
                    <a:pt x="102132" y="116178"/>
                    <a:pt x="102251" y="116039"/>
                    <a:pt x="102390" y="115901"/>
                  </a:cubicBezTo>
                  <a:cubicBezTo>
                    <a:pt x="102647" y="115623"/>
                    <a:pt x="102885" y="115345"/>
                    <a:pt x="103104" y="115088"/>
                  </a:cubicBezTo>
                  <a:cubicBezTo>
                    <a:pt x="103520" y="114572"/>
                    <a:pt x="103877" y="114076"/>
                    <a:pt x="104194" y="113620"/>
                  </a:cubicBezTo>
                  <a:cubicBezTo>
                    <a:pt x="104789" y="112708"/>
                    <a:pt x="105206" y="111934"/>
                    <a:pt x="105563" y="111161"/>
                  </a:cubicBezTo>
                  <a:lnTo>
                    <a:pt x="105563" y="111141"/>
                  </a:lnTo>
                  <a:cubicBezTo>
                    <a:pt x="105563" y="111135"/>
                    <a:pt x="105560" y="111132"/>
                    <a:pt x="105558" y="111132"/>
                  </a:cubicBezTo>
                  <a:cubicBezTo>
                    <a:pt x="105552" y="111132"/>
                    <a:pt x="105543" y="111141"/>
                    <a:pt x="105543" y="111141"/>
                  </a:cubicBezTo>
                  <a:lnTo>
                    <a:pt x="105503" y="111141"/>
                  </a:lnTo>
                  <a:lnTo>
                    <a:pt x="105662" y="111102"/>
                  </a:lnTo>
                  <a:cubicBezTo>
                    <a:pt x="105741" y="111102"/>
                    <a:pt x="105820" y="111082"/>
                    <a:pt x="105900" y="111062"/>
                  </a:cubicBezTo>
                  <a:cubicBezTo>
                    <a:pt x="106078" y="111022"/>
                    <a:pt x="106257" y="110983"/>
                    <a:pt x="106415" y="110943"/>
                  </a:cubicBezTo>
                  <a:cubicBezTo>
                    <a:pt x="106574" y="110883"/>
                    <a:pt x="106733" y="110844"/>
                    <a:pt x="106891" y="110784"/>
                  </a:cubicBezTo>
                  <a:cubicBezTo>
                    <a:pt x="107050" y="110745"/>
                    <a:pt x="107209" y="110685"/>
                    <a:pt x="107367" y="110626"/>
                  </a:cubicBezTo>
                  <a:cubicBezTo>
                    <a:pt x="107962" y="110388"/>
                    <a:pt x="108498" y="110090"/>
                    <a:pt x="108974" y="109793"/>
                  </a:cubicBezTo>
                  <a:cubicBezTo>
                    <a:pt x="109945" y="109178"/>
                    <a:pt x="110719" y="108504"/>
                    <a:pt x="111353" y="107849"/>
                  </a:cubicBezTo>
                  <a:cubicBezTo>
                    <a:pt x="111988" y="107195"/>
                    <a:pt x="112484" y="106560"/>
                    <a:pt x="112920" y="105945"/>
                  </a:cubicBezTo>
                  <a:cubicBezTo>
                    <a:pt x="113138" y="105648"/>
                    <a:pt x="113337" y="105350"/>
                    <a:pt x="113535" y="105053"/>
                  </a:cubicBezTo>
                  <a:cubicBezTo>
                    <a:pt x="113614" y="104914"/>
                    <a:pt x="113713" y="104756"/>
                    <a:pt x="113793" y="104617"/>
                  </a:cubicBezTo>
                  <a:cubicBezTo>
                    <a:pt x="113832" y="104537"/>
                    <a:pt x="113872" y="104478"/>
                    <a:pt x="113912" y="104399"/>
                  </a:cubicBezTo>
                  <a:lnTo>
                    <a:pt x="114011" y="104240"/>
                  </a:lnTo>
                  <a:cubicBezTo>
                    <a:pt x="114090" y="104260"/>
                    <a:pt x="114169" y="104280"/>
                    <a:pt x="114269" y="104299"/>
                  </a:cubicBezTo>
                  <a:cubicBezTo>
                    <a:pt x="114368" y="104319"/>
                    <a:pt x="114467" y="104359"/>
                    <a:pt x="114586" y="104379"/>
                  </a:cubicBezTo>
                  <a:cubicBezTo>
                    <a:pt x="114784" y="104418"/>
                    <a:pt x="115002" y="104458"/>
                    <a:pt x="115201" y="104498"/>
                  </a:cubicBezTo>
                  <a:cubicBezTo>
                    <a:pt x="115617" y="104577"/>
                    <a:pt x="116014" y="104656"/>
                    <a:pt x="116391" y="104716"/>
                  </a:cubicBezTo>
                  <a:cubicBezTo>
                    <a:pt x="117164" y="104815"/>
                    <a:pt x="117898" y="104894"/>
                    <a:pt x="118572" y="104954"/>
                  </a:cubicBezTo>
                  <a:cubicBezTo>
                    <a:pt x="119398" y="105015"/>
                    <a:pt x="120165" y="105038"/>
                    <a:pt x="120867" y="105038"/>
                  </a:cubicBezTo>
                  <a:cubicBezTo>
                    <a:pt x="121311" y="105038"/>
                    <a:pt x="121730" y="105029"/>
                    <a:pt x="122122" y="105013"/>
                  </a:cubicBezTo>
                  <a:cubicBezTo>
                    <a:pt x="123153" y="104974"/>
                    <a:pt x="124045" y="104894"/>
                    <a:pt x="124819" y="104736"/>
                  </a:cubicBezTo>
                  <a:cubicBezTo>
                    <a:pt x="125216" y="104656"/>
                    <a:pt x="125572" y="104577"/>
                    <a:pt x="125910" y="104458"/>
                  </a:cubicBezTo>
                  <a:cubicBezTo>
                    <a:pt x="126068" y="104399"/>
                    <a:pt x="126247" y="104339"/>
                    <a:pt x="126386" y="104260"/>
                  </a:cubicBezTo>
                  <a:cubicBezTo>
                    <a:pt x="126485" y="104220"/>
                    <a:pt x="126564" y="104161"/>
                    <a:pt x="126643" y="104101"/>
                  </a:cubicBezTo>
                  <a:cubicBezTo>
                    <a:pt x="126643" y="104101"/>
                    <a:pt x="126663" y="104101"/>
                    <a:pt x="126663" y="104081"/>
                  </a:cubicBezTo>
                  <a:cubicBezTo>
                    <a:pt x="126676" y="104081"/>
                    <a:pt x="126681" y="104072"/>
                    <a:pt x="126682" y="104072"/>
                  </a:cubicBezTo>
                  <a:cubicBezTo>
                    <a:pt x="126683" y="104072"/>
                    <a:pt x="126683" y="104075"/>
                    <a:pt x="126683" y="104081"/>
                  </a:cubicBezTo>
                  <a:lnTo>
                    <a:pt x="126643" y="104141"/>
                  </a:lnTo>
                  <a:cubicBezTo>
                    <a:pt x="126604" y="104180"/>
                    <a:pt x="126584" y="104220"/>
                    <a:pt x="126564" y="104280"/>
                  </a:cubicBezTo>
                  <a:cubicBezTo>
                    <a:pt x="126544" y="104299"/>
                    <a:pt x="126544" y="104319"/>
                    <a:pt x="126524" y="104339"/>
                  </a:cubicBezTo>
                  <a:lnTo>
                    <a:pt x="126485" y="104418"/>
                  </a:lnTo>
                  <a:cubicBezTo>
                    <a:pt x="126445" y="104498"/>
                    <a:pt x="126425" y="104557"/>
                    <a:pt x="126386" y="104637"/>
                  </a:cubicBezTo>
                  <a:cubicBezTo>
                    <a:pt x="126267" y="104934"/>
                    <a:pt x="126207" y="105231"/>
                    <a:pt x="126187" y="105529"/>
                  </a:cubicBezTo>
                  <a:cubicBezTo>
                    <a:pt x="126128" y="106104"/>
                    <a:pt x="126247" y="106659"/>
                    <a:pt x="126465" y="107096"/>
                  </a:cubicBezTo>
                  <a:cubicBezTo>
                    <a:pt x="126663" y="107532"/>
                    <a:pt x="126941" y="107889"/>
                    <a:pt x="127199" y="108206"/>
                  </a:cubicBezTo>
                  <a:cubicBezTo>
                    <a:pt x="127456" y="108504"/>
                    <a:pt x="127675" y="108801"/>
                    <a:pt x="127893" y="109059"/>
                  </a:cubicBezTo>
                  <a:cubicBezTo>
                    <a:pt x="128309" y="109575"/>
                    <a:pt x="128646" y="109991"/>
                    <a:pt x="128944" y="110348"/>
                  </a:cubicBezTo>
                  <a:cubicBezTo>
                    <a:pt x="129083" y="110526"/>
                    <a:pt x="129221" y="110685"/>
                    <a:pt x="129340" y="110824"/>
                  </a:cubicBezTo>
                  <a:cubicBezTo>
                    <a:pt x="129400" y="110903"/>
                    <a:pt x="129440" y="110963"/>
                    <a:pt x="129499" y="111022"/>
                  </a:cubicBezTo>
                  <a:lnTo>
                    <a:pt x="129559" y="111102"/>
                  </a:lnTo>
                  <a:lnTo>
                    <a:pt x="129578" y="111121"/>
                  </a:lnTo>
                  <a:cubicBezTo>
                    <a:pt x="129598" y="111141"/>
                    <a:pt x="129598" y="111141"/>
                    <a:pt x="129598" y="111141"/>
                  </a:cubicBezTo>
                  <a:lnTo>
                    <a:pt x="129578" y="111141"/>
                  </a:lnTo>
                  <a:cubicBezTo>
                    <a:pt x="129519" y="111131"/>
                    <a:pt x="129464" y="111126"/>
                    <a:pt x="129402" y="111126"/>
                  </a:cubicBezTo>
                  <a:cubicBezTo>
                    <a:pt x="129340" y="111126"/>
                    <a:pt x="129271" y="111131"/>
                    <a:pt x="129182" y="111141"/>
                  </a:cubicBezTo>
                  <a:cubicBezTo>
                    <a:pt x="129043" y="111181"/>
                    <a:pt x="128884" y="111221"/>
                    <a:pt x="128765" y="111320"/>
                  </a:cubicBezTo>
                  <a:cubicBezTo>
                    <a:pt x="128508" y="111498"/>
                    <a:pt x="128408" y="111796"/>
                    <a:pt x="128369" y="112053"/>
                  </a:cubicBezTo>
                  <a:cubicBezTo>
                    <a:pt x="128349" y="112589"/>
                    <a:pt x="128468" y="113045"/>
                    <a:pt x="128607" y="113442"/>
                  </a:cubicBezTo>
                  <a:cubicBezTo>
                    <a:pt x="128884" y="114235"/>
                    <a:pt x="129182" y="114830"/>
                    <a:pt x="129440" y="115266"/>
                  </a:cubicBezTo>
                  <a:cubicBezTo>
                    <a:pt x="129955" y="116139"/>
                    <a:pt x="130233" y="116476"/>
                    <a:pt x="130411" y="116714"/>
                  </a:cubicBezTo>
                  <a:cubicBezTo>
                    <a:pt x="131978" y="116714"/>
                    <a:pt x="132831" y="116694"/>
                    <a:pt x="133287" y="116694"/>
                  </a:cubicBezTo>
                  <a:lnTo>
                    <a:pt x="133822" y="116694"/>
                  </a:lnTo>
                  <a:cubicBezTo>
                    <a:pt x="133822" y="116694"/>
                    <a:pt x="133743" y="116694"/>
                    <a:pt x="133287" y="116674"/>
                  </a:cubicBezTo>
                  <a:lnTo>
                    <a:pt x="130431" y="116674"/>
                  </a:lnTo>
                  <a:cubicBezTo>
                    <a:pt x="130292" y="116456"/>
                    <a:pt x="129995" y="116099"/>
                    <a:pt x="129479" y="115226"/>
                  </a:cubicBezTo>
                  <a:cubicBezTo>
                    <a:pt x="129241" y="114790"/>
                    <a:pt x="128944" y="114215"/>
                    <a:pt x="128666" y="113422"/>
                  </a:cubicBezTo>
                  <a:cubicBezTo>
                    <a:pt x="128527" y="113025"/>
                    <a:pt x="128408" y="112569"/>
                    <a:pt x="128448" y="112053"/>
                  </a:cubicBezTo>
                  <a:cubicBezTo>
                    <a:pt x="128468" y="111815"/>
                    <a:pt x="128567" y="111538"/>
                    <a:pt x="128805" y="111379"/>
                  </a:cubicBezTo>
                  <a:cubicBezTo>
                    <a:pt x="128904" y="111300"/>
                    <a:pt x="129043" y="111260"/>
                    <a:pt x="129202" y="111221"/>
                  </a:cubicBezTo>
                  <a:cubicBezTo>
                    <a:pt x="129245" y="111213"/>
                    <a:pt x="129302" y="111209"/>
                    <a:pt x="129367" y="111209"/>
                  </a:cubicBezTo>
                  <a:cubicBezTo>
                    <a:pt x="129480" y="111209"/>
                    <a:pt x="129619" y="111222"/>
                    <a:pt x="129757" y="111260"/>
                  </a:cubicBezTo>
                  <a:cubicBezTo>
                    <a:pt x="129757" y="111240"/>
                    <a:pt x="129777" y="111240"/>
                    <a:pt x="129777" y="111240"/>
                  </a:cubicBezTo>
                  <a:cubicBezTo>
                    <a:pt x="129777" y="111240"/>
                    <a:pt x="129757" y="111221"/>
                    <a:pt x="129757" y="111221"/>
                  </a:cubicBezTo>
                  <a:lnTo>
                    <a:pt x="129697" y="111161"/>
                  </a:lnTo>
                  <a:cubicBezTo>
                    <a:pt x="129658" y="111102"/>
                    <a:pt x="129638" y="111062"/>
                    <a:pt x="129598" y="111022"/>
                  </a:cubicBezTo>
                  <a:cubicBezTo>
                    <a:pt x="129539" y="110943"/>
                    <a:pt x="129459" y="110864"/>
                    <a:pt x="129400" y="110784"/>
                  </a:cubicBezTo>
                  <a:cubicBezTo>
                    <a:pt x="129281" y="110626"/>
                    <a:pt x="129142" y="110467"/>
                    <a:pt x="129003" y="110288"/>
                  </a:cubicBezTo>
                  <a:cubicBezTo>
                    <a:pt x="128726" y="109931"/>
                    <a:pt x="128389" y="109515"/>
                    <a:pt x="127972" y="108999"/>
                  </a:cubicBezTo>
                  <a:cubicBezTo>
                    <a:pt x="127754" y="108742"/>
                    <a:pt x="127536" y="108444"/>
                    <a:pt x="127278" y="108147"/>
                  </a:cubicBezTo>
                  <a:cubicBezTo>
                    <a:pt x="127020" y="107829"/>
                    <a:pt x="126743" y="107492"/>
                    <a:pt x="126544" y="107056"/>
                  </a:cubicBezTo>
                  <a:cubicBezTo>
                    <a:pt x="126346" y="106620"/>
                    <a:pt x="126227" y="106104"/>
                    <a:pt x="126286" y="105549"/>
                  </a:cubicBezTo>
                  <a:cubicBezTo>
                    <a:pt x="126306" y="105251"/>
                    <a:pt x="126386" y="104974"/>
                    <a:pt x="126485" y="104676"/>
                  </a:cubicBezTo>
                  <a:cubicBezTo>
                    <a:pt x="126524" y="104617"/>
                    <a:pt x="126544" y="104537"/>
                    <a:pt x="126584" y="104478"/>
                  </a:cubicBezTo>
                  <a:lnTo>
                    <a:pt x="126643" y="104339"/>
                  </a:lnTo>
                  <a:cubicBezTo>
                    <a:pt x="126683" y="104280"/>
                    <a:pt x="126703" y="104240"/>
                    <a:pt x="126743" y="104180"/>
                  </a:cubicBezTo>
                  <a:cubicBezTo>
                    <a:pt x="126802" y="104061"/>
                    <a:pt x="126881" y="103962"/>
                    <a:pt x="126961" y="103843"/>
                  </a:cubicBezTo>
                  <a:lnTo>
                    <a:pt x="127080" y="103665"/>
                  </a:lnTo>
                  <a:cubicBezTo>
                    <a:pt x="127100" y="103645"/>
                    <a:pt x="127100" y="103645"/>
                    <a:pt x="127100" y="103625"/>
                  </a:cubicBezTo>
                  <a:lnTo>
                    <a:pt x="127100" y="103625"/>
                  </a:lnTo>
                  <a:cubicBezTo>
                    <a:pt x="127099" y="103625"/>
                    <a:pt x="127095" y="103630"/>
                    <a:pt x="127092" y="103630"/>
                  </a:cubicBezTo>
                  <a:cubicBezTo>
                    <a:pt x="127090" y="103630"/>
                    <a:pt x="127090" y="103625"/>
                    <a:pt x="127100" y="103605"/>
                  </a:cubicBezTo>
                  <a:lnTo>
                    <a:pt x="127100" y="103605"/>
                  </a:lnTo>
                  <a:cubicBezTo>
                    <a:pt x="126941" y="103724"/>
                    <a:pt x="126802" y="103863"/>
                    <a:pt x="126663" y="103962"/>
                  </a:cubicBezTo>
                  <a:lnTo>
                    <a:pt x="126485" y="104081"/>
                  </a:lnTo>
                  <a:cubicBezTo>
                    <a:pt x="126425" y="104101"/>
                    <a:pt x="126386" y="104121"/>
                    <a:pt x="126326" y="104161"/>
                  </a:cubicBezTo>
                  <a:cubicBezTo>
                    <a:pt x="126187" y="104240"/>
                    <a:pt x="126029" y="104280"/>
                    <a:pt x="125870" y="104339"/>
                  </a:cubicBezTo>
                  <a:cubicBezTo>
                    <a:pt x="125533" y="104458"/>
                    <a:pt x="125176" y="104537"/>
                    <a:pt x="124799" y="104617"/>
                  </a:cubicBezTo>
                  <a:cubicBezTo>
                    <a:pt x="124026" y="104775"/>
                    <a:pt x="123133" y="104855"/>
                    <a:pt x="122122" y="104894"/>
                  </a:cubicBezTo>
                  <a:cubicBezTo>
                    <a:pt x="121803" y="104900"/>
                    <a:pt x="121471" y="104905"/>
                    <a:pt x="121125" y="104905"/>
                  </a:cubicBezTo>
                  <a:cubicBezTo>
                    <a:pt x="120350" y="104905"/>
                    <a:pt x="119504" y="104884"/>
                    <a:pt x="118572" y="104815"/>
                  </a:cubicBezTo>
                  <a:cubicBezTo>
                    <a:pt x="117898" y="104756"/>
                    <a:pt x="117184" y="104676"/>
                    <a:pt x="116410" y="104557"/>
                  </a:cubicBezTo>
                  <a:cubicBezTo>
                    <a:pt x="116034" y="104498"/>
                    <a:pt x="115637" y="104438"/>
                    <a:pt x="115221" y="104359"/>
                  </a:cubicBezTo>
                  <a:cubicBezTo>
                    <a:pt x="115022" y="104319"/>
                    <a:pt x="114824" y="104280"/>
                    <a:pt x="114606" y="104240"/>
                  </a:cubicBezTo>
                  <a:cubicBezTo>
                    <a:pt x="114507" y="104200"/>
                    <a:pt x="114407" y="104180"/>
                    <a:pt x="114288" y="104161"/>
                  </a:cubicBezTo>
                  <a:cubicBezTo>
                    <a:pt x="114189" y="104121"/>
                    <a:pt x="114110" y="104101"/>
                    <a:pt x="113912" y="104061"/>
                  </a:cubicBezTo>
                  <a:lnTo>
                    <a:pt x="113832" y="104220"/>
                  </a:lnTo>
                  <a:lnTo>
                    <a:pt x="113773" y="104319"/>
                  </a:lnTo>
                  <a:cubicBezTo>
                    <a:pt x="113733" y="104399"/>
                    <a:pt x="113694" y="104478"/>
                    <a:pt x="113654" y="104537"/>
                  </a:cubicBezTo>
                  <a:cubicBezTo>
                    <a:pt x="113555" y="104696"/>
                    <a:pt x="113475" y="104835"/>
                    <a:pt x="113376" y="104974"/>
                  </a:cubicBezTo>
                  <a:cubicBezTo>
                    <a:pt x="113198" y="105271"/>
                    <a:pt x="112999" y="105569"/>
                    <a:pt x="112781" y="105866"/>
                  </a:cubicBezTo>
                  <a:cubicBezTo>
                    <a:pt x="112345" y="106461"/>
                    <a:pt x="111849" y="107096"/>
                    <a:pt x="111215" y="107730"/>
                  </a:cubicBezTo>
                  <a:cubicBezTo>
                    <a:pt x="110600" y="108385"/>
                    <a:pt x="109846" y="109039"/>
                    <a:pt x="108894" y="109654"/>
                  </a:cubicBezTo>
                  <a:cubicBezTo>
                    <a:pt x="108399" y="109951"/>
                    <a:pt x="107883" y="110229"/>
                    <a:pt x="107288" y="110447"/>
                  </a:cubicBezTo>
                  <a:cubicBezTo>
                    <a:pt x="107149" y="110526"/>
                    <a:pt x="106991" y="110566"/>
                    <a:pt x="106832" y="110626"/>
                  </a:cubicBezTo>
                  <a:cubicBezTo>
                    <a:pt x="106673" y="110685"/>
                    <a:pt x="106515" y="110725"/>
                    <a:pt x="106356" y="110764"/>
                  </a:cubicBezTo>
                  <a:cubicBezTo>
                    <a:pt x="106197" y="110824"/>
                    <a:pt x="106039" y="110844"/>
                    <a:pt x="105860" y="110883"/>
                  </a:cubicBezTo>
                  <a:cubicBezTo>
                    <a:pt x="105781" y="110903"/>
                    <a:pt x="105701" y="110923"/>
                    <a:pt x="105602" y="110943"/>
                  </a:cubicBezTo>
                  <a:cubicBezTo>
                    <a:pt x="105463" y="110963"/>
                    <a:pt x="105345" y="110983"/>
                    <a:pt x="105206" y="111002"/>
                  </a:cubicBezTo>
                  <a:cubicBezTo>
                    <a:pt x="105206" y="111022"/>
                    <a:pt x="105186" y="111042"/>
                    <a:pt x="105166" y="111062"/>
                  </a:cubicBezTo>
                  <a:lnTo>
                    <a:pt x="105146" y="111082"/>
                  </a:lnTo>
                  <a:lnTo>
                    <a:pt x="105126" y="111102"/>
                  </a:lnTo>
                  <a:lnTo>
                    <a:pt x="105166" y="111082"/>
                  </a:lnTo>
                  <a:cubicBezTo>
                    <a:pt x="105199" y="111082"/>
                    <a:pt x="105232" y="111054"/>
                    <a:pt x="105276" y="111034"/>
                  </a:cubicBezTo>
                  <a:lnTo>
                    <a:pt x="105276" y="111034"/>
                  </a:lnTo>
                  <a:cubicBezTo>
                    <a:pt x="105317" y="111050"/>
                    <a:pt x="105365" y="111073"/>
                    <a:pt x="105384" y="111082"/>
                  </a:cubicBezTo>
                  <a:lnTo>
                    <a:pt x="105384" y="111082"/>
                  </a:lnTo>
                  <a:lnTo>
                    <a:pt x="105384" y="111102"/>
                  </a:lnTo>
                  <a:lnTo>
                    <a:pt x="105384" y="111121"/>
                  </a:lnTo>
                  <a:lnTo>
                    <a:pt x="105364" y="111161"/>
                  </a:lnTo>
                  <a:lnTo>
                    <a:pt x="105325" y="111221"/>
                  </a:lnTo>
                  <a:lnTo>
                    <a:pt x="105265" y="111379"/>
                  </a:lnTo>
                  <a:lnTo>
                    <a:pt x="105126" y="111657"/>
                  </a:lnTo>
                  <a:cubicBezTo>
                    <a:pt x="105027" y="111855"/>
                    <a:pt x="104928" y="112053"/>
                    <a:pt x="104809" y="112252"/>
                  </a:cubicBezTo>
                  <a:cubicBezTo>
                    <a:pt x="104591" y="112668"/>
                    <a:pt x="104333" y="113085"/>
                    <a:pt x="104036" y="113521"/>
                  </a:cubicBezTo>
                  <a:cubicBezTo>
                    <a:pt x="103718" y="113977"/>
                    <a:pt x="103381" y="114453"/>
                    <a:pt x="102945" y="114969"/>
                  </a:cubicBezTo>
                  <a:cubicBezTo>
                    <a:pt x="102727" y="115226"/>
                    <a:pt x="102509" y="115504"/>
                    <a:pt x="102251" y="115762"/>
                  </a:cubicBezTo>
                  <a:cubicBezTo>
                    <a:pt x="102112" y="115901"/>
                    <a:pt x="101993" y="116039"/>
                    <a:pt x="101834" y="116178"/>
                  </a:cubicBezTo>
                  <a:cubicBezTo>
                    <a:pt x="101775" y="116258"/>
                    <a:pt x="101696" y="116337"/>
                    <a:pt x="101636" y="116396"/>
                  </a:cubicBezTo>
                  <a:cubicBezTo>
                    <a:pt x="101557" y="116456"/>
                    <a:pt x="101497" y="116535"/>
                    <a:pt x="101438" y="116595"/>
                  </a:cubicBezTo>
                  <a:cubicBezTo>
                    <a:pt x="82796" y="116575"/>
                    <a:pt x="50570" y="116575"/>
                    <a:pt x="298" y="116555"/>
                  </a:cubicBezTo>
                  <a:cubicBezTo>
                    <a:pt x="298" y="100174"/>
                    <a:pt x="298" y="81236"/>
                    <a:pt x="298" y="59858"/>
                  </a:cubicBezTo>
                  <a:cubicBezTo>
                    <a:pt x="298" y="49129"/>
                    <a:pt x="298" y="37805"/>
                    <a:pt x="298" y="25887"/>
                  </a:cubicBezTo>
                  <a:cubicBezTo>
                    <a:pt x="298" y="22912"/>
                    <a:pt x="298" y="19917"/>
                    <a:pt x="298" y="16863"/>
                  </a:cubicBezTo>
                  <a:cubicBezTo>
                    <a:pt x="675" y="15396"/>
                    <a:pt x="1111" y="13908"/>
                    <a:pt x="1567" y="12441"/>
                  </a:cubicBezTo>
                  <a:cubicBezTo>
                    <a:pt x="2043" y="10973"/>
                    <a:pt x="2559" y="9526"/>
                    <a:pt x="3173" y="8078"/>
                  </a:cubicBezTo>
                  <a:cubicBezTo>
                    <a:pt x="3491" y="7364"/>
                    <a:pt x="3808" y="6650"/>
                    <a:pt x="4185" y="5976"/>
                  </a:cubicBezTo>
                  <a:cubicBezTo>
                    <a:pt x="4562" y="5302"/>
                    <a:pt x="5057" y="4687"/>
                    <a:pt x="5613" y="4171"/>
                  </a:cubicBezTo>
                  <a:cubicBezTo>
                    <a:pt x="6763" y="3100"/>
                    <a:pt x="8151" y="2307"/>
                    <a:pt x="9619" y="1712"/>
                  </a:cubicBezTo>
                  <a:cubicBezTo>
                    <a:pt x="11106" y="1117"/>
                    <a:pt x="12653" y="721"/>
                    <a:pt x="14239" y="483"/>
                  </a:cubicBezTo>
                  <a:cubicBezTo>
                    <a:pt x="15115" y="364"/>
                    <a:pt x="15996" y="298"/>
                    <a:pt x="16877" y="298"/>
                  </a:cubicBezTo>
                  <a:cubicBezTo>
                    <a:pt x="17613" y="298"/>
                    <a:pt x="18347" y="344"/>
                    <a:pt x="19078" y="443"/>
                  </a:cubicBezTo>
                  <a:cubicBezTo>
                    <a:pt x="19495" y="503"/>
                    <a:pt x="19931" y="562"/>
                    <a:pt x="20347" y="681"/>
                  </a:cubicBezTo>
                  <a:cubicBezTo>
                    <a:pt x="20764" y="780"/>
                    <a:pt x="21180" y="860"/>
                    <a:pt x="21577" y="1018"/>
                  </a:cubicBezTo>
                  <a:cubicBezTo>
                    <a:pt x="22390" y="1276"/>
                    <a:pt x="23144" y="1673"/>
                    <a:pt x="23838" y="2129"/>
                  </a:cubicBezTo>
                  <a:cubicBezTo>
                    <a:pt x="24016" y="2268"/>
                    <a:pt x="24195" y="2367"/>
                    <a:pt x="24353" y="2506"/>
                  </a:cubicBezTo>
                  <a:lnTo>
                    <a:pt x="24829" y="2902"/>
                  </a:lnTo>
                  <a:lnTo>
                    <a:pt x="25265" y="3358"/>
                  </a:lnTo>
                  <a:cubicBezTo>
                    <a:pt x="25404" y="3517"/>
                    <a:pt x="25523" y="3676"/>
                    <a:pt x="25662" y="3834"/>
                  </a:cubicBezTo>
                  <a:cubicBezTo>
                    <a:pt x="26198" y="4469"/>
                    <a:pt x="26614" y="5183"/>
                    <a:pt x="27030" y="5917"/>
                  </a:cubicBezTo>
                  <a:cubicBezTo>
                    <a:pt x="27427" y="6630"/>
                    <a:pt x="27804" y="7364"/>
                    <a:pt x="28359" y="7999"/>
                  </a:cubicBezTo>
                  <a:cubicBezTo>
                    <a:pt x="28657" y="8316"/>
                    <a:pt x="29033" y="8534"/>
                    <a:pt x="29430" y="8693"/>
                  </a:cubicBezTo>
                  <a:cubicBezTo>
                    <a:pt x="29827" y="8832"/>
                    <a:pt x="30223" y="8911"/>
                    <a:pt x="30620" y="8951"/>
                  </a:cubicBezTo>
                  <a:cubicBezTo>
                    <a:pt x="31413" y="9050"/>
                    <a:pt x="32206" y="9050"/>
                    <a:pt x="32960" y="9090"/>
                  </a:cubicBezTo>
                  <a:cubicBezTo>
                    <a:pt x="33733" y="9109"/>
                    <a:pt x="34487" y="9149"/>
                    <a:pt x="35221" y="9228"/>
                  </a:cubicBezTo>
                  <a:cubicBezTo>
                    <a:pt x="36688" y="9387"/>
                    <a:pt x="38077" y="9704"/>
                    <a:pt x="39346" y="10141"/>
                  </a:cubicBezTo>
                  <a:cubicBezTo>
                    <a:pt x="40615" y="10577"/>
                    <a:pt x="41726" y="11291"/>
                    <a:pt x="42558" y="12163"/>
                  </a:cubicBezTo>
                  <a:cubicBezTo>
                    <a:pt x="43391" y="13036"/>
                    <a:pt x="43927" y="14047"/>
                    <a:pt x="44244" y="15039"/>
                  </a:cubicBezTo>
                  <a:cubicBezTo>
                    <a:pt x="44423" y="15535"/>
                    <a:pt x="44522" y="16030"/>
                    <a:pt x="44601" y="16506"/>
                  </a:cubicBezTo>
                  <a:cubicBezTo>
                    <a:pt x="44641" y="16744"/>
                    <a:pt x="44661" y="16963"/>
                    <a:pt x="44680" y="17200"/>
                  </a:cubicBezTo>
                  <a:lnTo>
                    <a:pt x="44680" y="17359"/>
                  </a:lnTo>
                  <a:lnTo>
                    <a:pt x="44700" y="17458"/>
                  </a:lnTo>
                  <a:lnTo>
                    <a:pt x="44700" y="17577"/>
                  </a:lnTo>
                  <a:cubicBezTo>
                    <a:pt x="44700" y="17795"/>
                    <a:pt x="44680" y="18073"/>
                    <a:pt x="44680" y="18291"/>
                  </a:cubicBezTo>
                  <a:lnTo>
                    <a:pt x="45077" y="17815"/>
                  </a:lnTo>
                  <a:lnTo>
                    <a:pt x="45176" y="17716"/>
                  </a:lnTo>
                  <a:lnTo>
                    <a:pt x="45236" y="17637"/>
                  </a:lnTo>
                  <a:lnTo>
                    <a:pt x="45355" y="17538"/>
                  </a:lnTo>
                  <a:cubicBezTo>
                    <a:pt x="45493" y="17399"/>
                    <a:pt x="45632" y="17280"/>
                    <a:pt x="45791" y="17161"/>
                  </a:cubicBezTo>
                  <a:cubicBezTo>
                    <a:pt x="45950" y="17062"/>
                    <a:pt x="46108" y="16943"/>
                    <a:pt x="46287" y="16844"/>
                  </a:cubicBezTo>
                  <a:cubicBezTo>
                    <a:pt x="46445" y="16744"/>
                    <a:pt x="46604" y="16645"/>
                    <a:pt x="46783" y="16546"/>
                  </a:cubicBezTo>
                  <a:cubicBezTo>
                    <a:pt x="47477" y="16189"/>
                    <a:pt x="48210" y="15911"/>
                    <a:pt x="48944" y="15693"/>
                  </a:cubicBezTo>
                  <a:cubicBezTo>
                    <a:pt x="50451" y="15237"/>
                    <a:pt x="51998" y="15019"/>
                    <a:pt x="53545" y="14920"/>
                  </a:cubicBezTo>
                  <a:cubicBezTo>
                    <a:pt x="54305" y="14866"/>
                    <a:pt x="55063" y="14840"/>
                    <a:pt x="55818" y="14840"/>
                  </a:cubicBezTo>
                  <a:cubicBezTo>
                    <a:pt x="58120" y="14840"/>
                    <a:pt x="60393" y="15082"/>
                    <a:pt x="62588" y="15515"/>
                  </a:cubicBezTo>
                  <a:cubicBezTo>
                    <a:pt x="64056" y="15812"/>
                    <a:pt x="65483" y="16189"/>
                    <a:pt x="66832" y="16685"/>
                  </a:cubicBezTo>
                  <a:cubicBezTo>
                    <a:pt x="68200" y="17181"/>
                    <a:pt x="69529" y="17756"/>
                    <a:pt x="70699" y="18529"/>
                  </a:cubicBezTo>
                  <a:lnTo>
                    <a:pt x="71155" y="18807"/>
                  </a:lnTo>
                  <a:cubicBezTo>
                    <a:pt x="71294" y="18906"/>
                    <a:pt x="71433" y="19025"/>
                    <a:pt x="71572" y="19124"/>
                  </a:cubicBezTo>
                  <a:cubicBezTo>
                    <a:pt x="71849" y="19322"/>
                    <a:pt x="72107" y="19560"/>
                    <a:pt x="72385" y="19779"/>
                  </a:cubicBezTo>
                  <a:cubicBezTo>
                    <a:pt x="72504" y="19898"/>
                    <a:pt x="72623" y="20036"/>
                    <a:pt x="72742" y="20155"/>
                  </a:cubicBezTo>
                  <a:cubicBezTo>
                    <a:pt x="72861" y="20274"/>
                    <a:pt x="73000" y="20393"/>
                    <a:pt x="73099" y="20532"/>
                  </a:cubicBezTo>
                  <a:cubicBezTo>
                    <a:pt x="73317" y="20790"/>
                    <a:pt x="73515" y="21048"/>
                    <a:pt x="73733" y="21325"/>
                  </a:cubicBezTo>
                  <a:cubicBezTo>
                    <a:pt x="74566" y="22436"/>
                    <a:pt x="75459" y="23487"/>
                    <a:pt x="76371" y="24479"/>
                  </a:cubicBezTo>
                  <a:cubicBezTo>
                    <a:pt x="78176" y="26462"/>
                    <a:pt x="80179" y="28147"/>
                    <a:pt x="81765" y="30031"/>
                  </a:cubicBezTo>
                  <a:cubicBezTo>
                    <a:pt x="82578" y="30983"/>
                    <a:pt x="83272" y="31975"/>
                    <a:pt x="83867" y="33006"/>
                  </a:cubicBezTo>
                  <a:cubicBezTo>
                    <a:pt x="84462" y="34037"/>
                    <a:pt x="84938" y="35088"/>
                    <a:pt x="85335" y="36159"/>
                  </a:cubicBezTo>
                  <a:cubicBezTo>
                    <a:pt x="85751" y="37210"/>
                    <a:pt x="86049" y="38281"/>
                    <a:pt x="86267" y="39332"/>
                  </a:cubicBezTo>
                  <a:cubicBezTo>
                    <a:pt x="86505" y="40383"/>
                    <a:pt x="86624" y="41414"/>
                    <a:pt x="86743" y="42426"/>
                  </a:cubicBezTo>
                  <a:cubicBezTo>
                    <a:pt x="86842" y="43437"/>
                    <a:pt x="86941" y="44429"/>
                    <a:pt x="87139" y="45381"/>
                  </a:cubicBezTo>
                  <a:cubicBezTo>
                    <a:pt x="87179" y="45619"/>
                    <a:pt x="87258" y="45837"/>
                    <a:pt x="87318" y="46075"/>
                  </a:cubicBezTo>
                  <a:cubicBezTo>
                    <a:pt x="87377" y="46293"/>
                    <a:pt x="87476" y="46531"/>
                    <a:pt x="87556" y="46749"/>
                  </a:cubicBezTo>
                  <a:cubicBezTo>
                    <a:pt x="87635" y="46967"/>
                    <a:pt x="87734" y="47166"/>
                    <a:pt x="87833" y="47384"/>
                  </a:cubicBezTo>
                  <a:cubicBezTo>
                    <a:pt x="87893" y="47503"/>
                    <a:pt x="87972" y="47602"/>
                    <a:pt x="88032" y="47721"/>
                  </a:cubicBezTo>
                  <a:lnTo>
                    <a:pt x="88012" y="47701"/>
                  </a:lnTo>
                  <a:lnTo>
                    <a:pt x="87774" y="47701"/>
                  </a:lnTo>
                  <a:cubicBezTo>
                    <a:pt x="87595" y="47681"/>
                    <a:pt x="87417" y="47681"/>
                    <a:pt x="87238" y="47681"/>
                  </a:cubicBezTo>
                  <a:cubicBezTo>
                    <a:pt x="86882" y="47681"/>
                    <a:pt x="86525" y="47721"/>
                    <a:pt x="86168" y="47760"/>
                  </a:cubicBezTo>
                  <a:cubicBezTo>
                    <a:pt x="85473" y="47840"/>
                    <a:pt x="84799" y="47979"/>
                    <a:pt x="84125" y="48157"/>
                  </a:cubicBezTo>
                  <a:cubicBezTo>
                    <a:pt x="83471" y="48336"/>
                    <a:pt x="82836" y="48514"/>
                    <a:pt x="82221" y="48752"/>
                  </a:cubicBezTo>
                  <a:cubicBezTo>
                    <a:pt x="82082" y="48812"/>
                    <a:pt x="81924" y="48871"/>
                    <a:pt x="81785" y="48911"/>
                  </a:cubicBezTo>
                  <a:cubicBezTo>
                    <a:pt x="81626" y="48990"/>
                    <a:pt x="81487" y="49049"/>
                    <a:pt x="81329" y="49109"/>
                  </a:cubicBezTo>
                  <a:cubicBezTo>
                    <a:pt x="81031" y="49228"/>
                    <a:pt x="80773" y="49387"/>
                    <a:pt x="80496" y="49525"/>
                  </a:cubicBezTo>
                  <a:cubicBezTo>
                    <a:pt x="79425" y="50120"/>
                    <a:pt x="78572" y="50933"/>
                    <a:pt x="77957" y="51727"/>
                  </a:cubicBezTo>
                  <a:cubicBezTo>
                    <a:pt x="77660" y="52143"/>
                    <a:pt x="77422" y="52540"/>
                    <a:pt x="77224" y="52936"/>
                  </a:cubicBezTo>
                  <a:cubicBezTo>
                    <a:pt x="77144" y="53135"/>
                    <a:pt x="77045" y="53313"/>
                    <a:pt x="76986" y="53512"/>
                  </a:cubicBezTo>
                  <a:cubicBezTo>
                    <a:pt x="76946" y="53591"/>
                    <a:pt x="76926" y="53690"/>
                    <a:pt x="76887" y="53789"/>
                  </a:cubicBezTo>
                  <a:cubicBezTo>
                    <a:pt x="76887" y="53809"/>
                    <a:pt x="76867" y="53849"/>
                    <a:pt x="76867" y="53868"/>
                  </a:cubicBezTo>
                  <a:lnTo>
                    <a:pt x="76847" y="53868"/>
                  </a:lnTo>
                  <a:cubicBezTo>
                    <a:pt x="76787" y="53829"/>
                    <a:pt x="76728" y="53809"/>
                    <a:pt x="76668" y="53789"/>
                  </a:cubicBezTo>
                  <a:cubicBezTo>
                    <a:pt x="76530" y="53750"/>
                    <a:pt x="76411" y="53690"/>
                    <a:pt x="76292" y="53670"/>
                  </a:cubicBezTo>
                  <a:cubicBezTo>
                    <a:pt x="76034" y="53611"/>
                    <a:pt x="75776" y="53571"/>
                    <a:pt x="75518" y="53531"/>
                  </a:cubicBezTo>
                  <a:lnTo>
                    <a:pt x="75141" y="53512"/>
                  </a:lnTo>
                  <a:lnTo>
                    <a:pt x="74765" y="53512"/>
                  </a:lnTo>
                  <a:cubicBezTo>
                    <a:pt x="74507" y="53512"/>
                    <a:pt x="74249" y="53551"/>
                    <a:pt x="73991" y="53571"/>
                  </a:cubicBezTo>
                  <a:cubicBezTo>
                    <a:pt x="73000" y="53690"/>
                    <a:pt x="72028" y="53968"/>
                    <a:pt x="71116" y="54305"/>
                  </a:cubicBezTo>
                  <a:cubicBezTo>
                    <a:pt x="69468" y="54938"/>
                    <a:pt x="67986" y="55787"/>
                    <a:pt x="66639" y="56669"/>
                  </a:cubicBezTo>
                  <a:lnTo>
                    <a:pt x="66639" y="56669"/>
                  </a:lnTo>
                  <a:cubicBezTo>
                    <a:pt x="66598" y="56694"/>
                    <a:pt x="66556" y="56719"/>
                    <a:pt x="66515" y="56744"/>
                  </a:cubicBezTo>
                  <a:cubicBezTo>
                    <a:pt x="66396" y="56823"/>
                    <a:pt x="66277" y="56905"/>
                    <a:pt x="66160" y="56989"/>
                  </a:cubicBezTo>
                  <a:lnTo>
                    <a:pt x="66160" y="56989"/>
                  </a:lnTo>
                  <a:cubicBezTo>
                    <a:pt x="64760" y="57970"/>
                    <a:pt x="63684" y="59192"/>
                    <a:pt x="63024" y="60433"/>
                  </a:cubicBezTo>
                  <a:cubicBezTo>
                    <a:pt x="62330" y="61702"/>
                    <a:pt x="62033" y="62971"/>
                    <a:pt x="61914" y="64002"/>
                  </a:cubicBezTo>
                  <a:lnTo>
                    <a:pt x="62191" y="64042"/>
                  </a:lnTo>
                  <a:cubicBezTo>
                    <a:pt x="62284" y="63258"/>
                    <a:pt x="62471" y="62343"/>
                    <a:pt x="62865" y="61399"/>
                  </a:cubicBezTo>
                  <a:lnTo>
                    <a:pt x="62865" y="61399"/>
                  </a:lnTo>
                  <a:cubicBezTo>
                    <a:pt x="63275" y="60427"/>
                    <a:pt x="63844" y="59537"/>
                    <a:pt x="64551" y="58787"/>
                  </a:cubicBezTo>
                  <a:cubicBezTo>
                    <a:pt x="65117" y="58140"/>
                    <a:pt x="65764" y="57600"/>
                    <a:pt x="66440" y="57124"/>
                  </a:cubicBezTo>
                  <a:lnTo>
                    <a:pt x="66440" y="57124"/>
                  </a:lnTo>
                  <a:cubicBezTo>
                    <a:pt x="67862" y="56178"/>
                    <a:pt x="69460" y="55253"/>
                    <a:pt x="71235" y="54563"/>
                  </a:cubicBezTo>
                  <a:cubicBezTo>
                    <a:pt x="71920" y="54304"/>
                    <a:pt x="72629" y="54080"/>
                    <a:pt x="73361" y="53945"/>
                  </a:cubicBezTo>
                  <a:lnTo>
                    <a:pt x="73361" y="53945"/>
                  </a:lnTo>
                  <a:cubicBezTo>
                    <a:pt x="73489" y="53929"/>
                    <a:pt x="73607" y="53904"/>
                    <a:pt x="73731" y="53885"/>
                  </a:cubicBezTo>
                  <a:lnTo>
                    <a:pt x="73731" y="53885"/>
                  </a:lnTo>
                  <a:cubicBezTo>
                    <a:pt x="73831" y="53871"/>
                    <a:pt x="73931" y="53859"/>
                    <a:pt x="74031" y="53849"/>
                  </a:cubicBezTo>
                  <a:cubicBezTo>
                    <a:pt x="74277" y="53830"/>
                    <a:pt x="74505" y="53793"/>
                    <a:pt x="74732" y="53789"/>
                  </a:cubicBezTo>
                  <a:lnTo>
                    <a:pt x="74732" y="53789"/>
                  </a:lnTo>
                  <a:cubicBezTo>
                    <a:pt x="74770" y="53789"/>
                    <a:pt x="74808" y="53789"/>
                    <a:pt x="74844" y="53789"/>
                  </a:cubicBezTo>
                  <a:cubicBezTo>
                    <a:pt x="75003" y="53789"/>
                    <a:pt x="75141" y="53789"/>
                    <a:pt x="75300" y="53809"/>
                  </a:cubicBezTo>
                  <a:cubicBezTo>
                    <a:pt x="75383" y="53809"/>
                    <a:pt x="75461" y="53809"/>
                    <a:pt x="75536" y="53815"/>
                  </a:cubicBezTo>
                  <a:lnTo>
                    <a:pt x="75536" y="53815"/>
                  </a:lnTo>
                  <a:cubicBezTo>
                    <a:pt x="75587" y="53822"/>
                    <a:pt x="75637" y="53829"/>
                    <a:pt x="75686" y="53836"/>
                  </a:cubicBezTo>
                  <a:lnTo>
                    <a:pt x="75686" y="53836"/>
                  </a:lnTo>
                  <a:cubicBezTo>
                    <a:pt x="75703" y="53840"/>
                    <a:pt x="75719" y="53844"/>
                    <a:pt x="75736" y="53849"/>
                  </a:cubicBezTo>
                  <a:cubicBezTo>
                    <a:pt x="75854" y="53863"/>
                    <a:pt x="75961" y="53878"/>
                    <a:pt x="76066" y="53901"/>
                  </a:cubicBezTo>
                  <a:lnTo>
                    <a:pt x="76066" y="53901"/>
                  </a:lnTo>
                  <a:cubicBezTo>
                    <a:pt x="76121" y="53914"/>
                    <a:pt x="76177" y="53929"/>
                    <a:pt x="76232" y="53948"/>
                  </a:cubicBezTo>
                  <a:cubicBezTo>
                    <a:pt x="76327" y="53964"/>
                    <a:pt x="76409" y="53992"/>
                    <a:pt x="76499" y="54023"/>
                  </a:cubicBezTo>
                  <a:lnTo>
                    <a:pt x="76499" y="54023"/>
                  </a:lnTo>
                  <a:cubicBezTo>
                    <a:pt x="76516" y="54031"/>
                    <a:pt x="76533" y="54039"/>
                    <a:pt x="76549" y="54047"/>
                  </a:cubicBezTo>
                  <a:cubicBezTo>
                    <a:pt x="76576" y="54056"/>
                    <a:pt x="76602" y="54065"/>
                    <a:pt x="76629" y="54073"/>
                  </a:cubicBezTo>
                  <a:lnTo>
                    <a:pt x="76629" y="54073"/>
                  </a:lnTo>
                  <a:lnTo>
                    <a:pt x="76748" y="54126"/>
                  </a:lnTo>
                  <a:cubicBezTo>
                    <a:pt x="76827" y="54166"/>
                    <a:pt x="76966" y="54245"/>
                    <a:pt x="77065" y="54305"/>
                  </a:cubicBezTo>
                  <a:cubicBezTo>
                    <a:pt x="77085" y="54206"/>
                    <a:pt x="77105" y="54126"/>
                    <a:pt x="77124" y="54047"/>
                  </a:cubicBezTo>
                  <a:lnTo>
                    <a:pt x="77144" y="53987"/>
                  </a:lnTo>
                  <a:lnTo>
                    <a:pt x="77144" y="53948"/>
                  </a:lnTo>
                  <a:lnTo>
                    <a:pt x="77158" y="53888"/>
                  </a:lnTo>
                  <a:lnTo>
                    <a:pt x="77158" y="53888"/>
                  </a:lnTo>
                  <a:lnTo>
                    <a:pt x="77164" y="53868"/>
                  </a:lnTo>
                  <a:cubicBezTo>
                    <a:pt x="77184" y="53789"/>
                    <a:pt x="77224" y="53690"/>
                    <a:pt x="77263" y="53611"/>
                  </a:cubicBezTo>
                  <a:cubicBezTo>
                    <a:pt x="77323" y="53432"/>
                    <a:pt x="77402" y="53254"/>
                    <a:pt x="77501" y="53055"/>
                  </a:cubicBezTo>
                  <a:cubicBezTo>
                    <a:pt x="77680" y="52679"/>
                    <a:pt x="77918" y="52282"/>
                    <a:pt x="78195" y="51905"/>
                  </a:cubicBezTo>
                  <a:cubicBezTo>
                    <a:pt x="78790" y="51132"/>
                    <a:pt x="79603" y="50358"/>
                    <a:pt x="80654" y="49783"/>
                  </a:cubicBezTo>
                  <a:cubicBezTo>
                    <a:pt x="80912" y="49644"/>
                    <a:pt x="81170" y="49486"/>
                    <a:pt x="81468" y="49367"/>
                  </a:cubicBezTo>
                  <a:cubicBezTo>
                    <a:pt x="81606" y="49307"/>
                    <a:pt x="81745" y="49248"/>
                    <a:pt x="81884" y="49188"/>
                  </a:cubicBezTo>
                  <a:cubicBezTo>
                    <a:pt x="82043" y="49129"/>
                    <a:pt x="82181" y="49069"/>
                    <a:pt x="82340" y="49010"/>
                  </a:cubicBezTo>
                  <a:cubicBezTo>
                    <a:pt x="82935" y="48792"/>
                    <a:pt x="83570" y="48593"/>
                    <a:pt x="84224" y="48435"/>
                  </a:cubicBezTo>
                  <a:cubicBezTo>
                    <a:pt x="84693" y="48303"/>
                    <a:pt x="85184" y="48192"/>
                    <a:pt x="85681" y="48112"/>
                  </a:cubicBezTo>
                  <a:lnTo>
                    <a:pt x="85681" y="48112"/>
                  </a:lnTo>
                  <a:cubicBezTo>
                    <a:pt x="85711" y="48107"/>
                    <a:pt x="85741" y="48102"/>
                    <a:pt x="85771" y="48098"/>
                  </a:cubicBezTo>
                  <a:cubicBezTo>
                    <a:pt x="85771" y="48098"/>
                    <a:pt x="85771" y="48098"/>
                    <a:pt x="85771" y="48098"/>
                  </a:cubicBezTo>
                  <a:lnTo>
                    <a:pt x="85771" y="48098"/>
                  </a:lnTo>
                  <a:cubicBezTo>
                    <a:pt x="85916" y="48075"/>
                    <a:pt x="86062" y="48055"/>
                    <a:pt x="86207" y="48038"/>
                  </a:cubicBezTo>
                  <a:cubicBezTo>
                    <a:pt x="86564" y="47998"/>
                    <a:pt x="86901" y="47979"/>
                    <a:pt x="87238" y="47979"/>
                  </a:cubicBezTo>
                  <a:cubicBezTo>
                    <a:pt x="87298" y="47972"/>
                    <a:pt x="87357" y="47970"/>
                    <a:pt x="87416" y="47970"/>
                  </a:cubicBezTo>
                  <a:cubicBezTo>
                    <a:pt x="87534" y="47970"/>
                    <a:pt x="87648" y="47979"/>
                    <a:pt x="87754" y="47979"/>
                  </a:cubicBezTo>
                  <a:lnTo>
                    <a:pt x="87794" y="47979"/>
                  </a:lnTo>
                  <a:cubicBezTo>
                    <a:pt x="87829" y="47979"/>
                    <a:pt x="87863" y="47979"/>
                    <a:pt x="87897" y="47979"/>
                  </a:cubicBezTo>
                  <a:lnTo>
                    <a:pt x="87897" y="47979"/>
                  </a:lnTo>
                  <a:lnTo>
                    <a:pt x="88032" y="47998"/>
                  </a:lnTo>
                  <a:cubicBezTo>
                    <a:pt x="88091" y="48005"/>
                    <a:pt x="88153" y="48014"/>
                    <a:pt x="88215" y="48024"/>
                  </a:cubicBezTo>
                  <a:lnTo>
                    <a:pt x="88215" y="48024"/>
                  </a:lnTo>
                  <a:lnTo>
                    <a:pt x="88290" y="48117"/>
                  </a:lnTo>
                  <a:cubicBezTo>
                    <a:pt x="88805" y="48891"/>
                    <a:pt x="89440" y="49545"/>
                    <a:pt x="90134" y="50101"/>
                  </a:cubicBezTo>
                  <a:cubicBezTo>
                    <a:pt x="91522" y="51251"/>
                    <a:pt x="93089" y="52123"/>
                    <a:pt x="94695" y="52758"/>
                  </a:cubicBezTo>
                  <a:cubicBezTo>
                    <a:pt x="96321" y="53393"/>
                    <a:pt x="97967" y="53809"/>
                    <a:pt x="99613" y="54126"/>
                  </a:cubicBezTo>
                  <a:cubicBezTo>
                    <a:pt x="101259" y="54424"/>
                    <a:pt x="102905" y="54662"/>
                    <a:pt x="104492" y="54880"/>
                  </a:cubicBezTo>
                  <a:cubicBezTo>
                    <a:pt x="107704" y="55277"/>
                    <a:pt x="110798" y="55653"/>
                    <a:pt x="113753" y="56129"/>
                  </a:cubicBezTo>
                  <a:cubicBezTo>
                    <a:pt x="115240" y="56367"/>
                    <a:pt x="116688" y="56625"/>
                    <a:pt x="118116" y="56903"/>
                  </a:cubicBezTo>
                  <a:cubicBezTo>
                    <a:pt x="118810" y="57061"/>
                    <a:pt x="119524" y="57180"/>
                    <a:pt x="120218" y="57339"/>
                  </a:cubicBezTo>
                  <a:cubicBezTo>
                    <a:pt x="120555" y="57418"/>
                    <a:pt x="120892" y="57498"/>
                    <a:pt x="121229" y="57597"/>
                  </a:cubicBezTo>
                  <a:cubicBezTo>
                    <a:pt x="121567" y="57676"/>
                    <a:pt x="121904" y="57795"/>
                    <a:pt x="122221" y="57894"/>
                  </a:cubicBezTo>
                  <a:cubicBezTo>
                    <a:pt x="124859" y="58727"/>
                    <a:pt x="127218" y="60056"/>
                    <a:pt x="129102" y="61781"/>
                  </a:cubicBezTo>
                  <a:cubicBezTo>
                    <a:pt x="130986" y="63467"/>
                    <a:pt x="132394" y="65490"/>
                    <a:pt x="133406" y="67572"/>
                  </a:cubicBezTo>
                  <a:cubicBezTo>
                    <a:pt x="133921" y="68623"/>
                    <a:pt x="134338" y="69674"/>
                    <a:pt x="134655" y="70725"/>
                  </a:cubicBezTo>
                  <a:cubicBezTo>
                    <a:pt x="134814" y="71241"/>
                    <a:pt x="134953" y="71776"/>
                    <a:pt x="135072" y="72292"/>
                  </a:cubicBezTo>
                  <a:cubicBezTo>
                    <a:pt x="135131" y="72550"/>
                    <a:pt x="135171" y="72807"/>
                    <a:pt x="135230" y="73065"/>
                  </a:cubicBezTo>
                  <a:cubicBezTo>
                    <a:pt x="135250" y="73204"/>
                    <a:pt x="135270" y="73343"/>
                    <a:pt x="135290" y="73462"/>
                  </a:cubicBezTo>
                  <a:lnTo>
                    <a:pt x="135310" y="73660"/>
                  </a:lnTo>
                  <a:lnTo>
                    <a:pt x="135349" y="73918"/>
                  </a:lnTo>
                  <a:lnTo>
                    <a:pt x="135449" y="73958"/>
                  </a:lnTo>
                  <a:lnTo>
                    <a:pt x="135548" y="73977"/>
                  </a:lnTo>
                  <a:lnTo>
                    <a:pt x="135667" y="73997"/>
                  </a:lnTo>
                  <a:cubicBezTo>
                    <a:pt x="135746" y="74037"/>
                    <a:pt x="135825" y="74057"/>
                    <a:pt x="135924" y="74096"/>
                  </a:cubicBezTo>
                  <a:cubicBezTo>
                    <a:pt x="136083" y="74136"/>
                    <a:pt x="136242" y="74215"/>
                    <a:pt x="136400" y="74275"/>
                  </a:cubicBezTo>
                  <a:cubicBezTo>
                    <a:pt x="136559" y="74334"/>
                    <a:pt x="136718" y="74414"/>
                    <a:pt x="136876" y="74473"/>
                  </a:cubicBezTo>
                  <a:cubicBezTo>
                    <a:pt x="137035" y="74553"/>
                    <a:pt x="137194" y="74632"/>
                    <a:pt x="137352" y="74711"/>
                  </a:cubicBezTo>
                  <a:cubicBezTo>
                    <a:pt x="137491" y="74790"/>
                    <a:pt x="137650" y="74870"/>
                    <a:pt x="137789" y="74949"/>
                  </a:cubicBezTo>
                  <a:cubicBezTo>
                    <a:pt x="137947" y="75028"/>
                    <a:pt x="138086" y="75128"/>
                    <a:pt x="138225" y="75227"/>
                  </a:cubicBezTo>
                  <a:cubicBezTo>
                    <a:pt x="138384" y="75306"/>
                    <a:pt x="138522" y="75385"/>
                    <a:pt x="138661" y="75485"/>
                  </a:cubicBezTo>
                  <a:lnTo>
                    <a:pt x="139078" y="75782"/>
                  </a:lnTo>
                  <a:cubicBezTo>
                    <a:pt x="140149" y="76595"/>
                    <a:pt x="141100" y="77507"/>
                    <a:pt x="141933" y="78499"/>
                  </a:cubicBezTo>
                  <a:cubicBezTo>
                    <a:pt x="143560" y="80502"/>
                    <a:pt x="144690" y="82723"/>
                    <a:pt x="145503" y="84904"/>
                  </a:cubicBezTo>
                  <a:cubicBezTo>
                    <a:pt x="145602" y="85162"/>
                    <a:pt x="145701" y="85440"/>
                    <a:pt x="145800" y="85718"/>
                  </a:cubicBezTo>
                  <a:cubicBezTo>
                    <a:pt x="145900" y="85995"/>
                    <a:pt x="145999" y="86253"/>
                    <a:pt x="146078" y="86531"/>
                  </a:cubicBezTo>
                  <a:cubicBezTo>
                    <a:pt x="146138" y="86808"/>
                    <a:pt x="146237" y="87066"/>
                    <a:pt x="146296" y="87344"/>
                  </a:cubicBezTo>
                  <a:cubicBezTo>
                    <a:pt x="146356" y="87621"/>
                    <a:pt x="146415" y="87899"/>
                    <a:pt x="146475" y="88157"/>
                  </a:cubicBezTo>
                  <a:cubicBezTo>
                    <a:pt x="146693" y="89247"/>
                    <a:pt x="146871" y="90318"/>
                    <a:pt x="146951" y="91369"/>
                  </a:cubicBezTo>
                  <a:cubicBezTo>
                    <a:pt x="147129" y="93472"/>
                    <a:pt x="147109" y="95474"/>
                    <a:pt x="147030" y="97358"/>
                  </a:cubicBezTo>
                  <a:cubicBezTo>
                    <a:pt x="146852" y="101126"/>
                    <a:pt x="146376" y="104438"/>
                    <a:pt x="145880" y="107353"/>
                  </a:cubicBezTo>
                  <a:cubicBezTo>
                    <a:pt x="145384" y="110249"/>
                    <a:pt x="144829" y="112748"/>
                    <a:pt x="144293" y="114889"/>
                  </a:cubicBezTo>
                  <a:cubicBezTo>
                    <a:pt x="144174" y="115405"/>
                    <a:pt x="144035" y="115921"/>
                    <a:pt x="143897" y="116416"/>
                  </a:cubicBezTo>
                  <a:lnTo>
                    <a:pt x="143857" y="116575"/>
                  </a:lnTo>
                  <a:cubicBezTo>
                    <a:pt x="143837" y="116595"/>
                    <a:pt x="143837" y="116634"/>
                    <a:pt x="143837" y="116634"/>
                  </a:cubicBezTo>
                  <a:lnTo>
                    <a:pt x="142687" y="116634"/>
                  </a:lnTo>
                  <a:cubicBezTo>
                    <a:pt x="141775" y="116634"/>
                    <a:pt x="140922" y="116634"/>
                    <a:pt x="140149" y="116654"/>
                  </a:cubicBezTo>
                  <a:lnTo>
                    <a:pt x="136480" y="116654"/>
                  </a:lnTo>
                  <a:cubicBezTo>
                    <a:pt x="135528" y="116674"/>
                    <a:pt x="134873" y="116674"/>
                    <a:pt x="134437" y="116674"/>
                  </a:cubicBezTo>
                  <a:lnTo>
                    <a:pt x="133961" y="116674"/>
                  </a:lnTo>
                  <a:cubicBezTo>
                    <a:pt x="133862" y="116694"/>
                    <a:pt x="133822" y="116694"/>
                    <a:pt x="133822" y="116694"/>
                  </a:cubicBezTo>
                  <a:lnTo>
                    <a:pt x="133981" y="116694"/>
                  </a:lnTo>
                  <a:cubicBezTo>
                    <a:pt x="134080" y="116694"/>
                    <a:pt x="134239" y="116714"/>
                    <a:pt x="134457" y="116714"/>
                  </a:cubicBezTo>
                  <a:lnTo>
                    <a:pt x="136480" y="116714"/>
                  </a:lnTo>
                  <a:cubicBezTo>
                    <a:pt x="137432" y="116734"/>
                    <a:pt x="138641" y="116734"/>
                    <a:pt x="140168" y="116734"/>
                  </a:cubicBezTo>
                  <a:cubicBezTo>
                    <a:pt x="140942" y="116734"/>
                    <a:pt x="141775" y="116734"/>
                    <a:pt x="142707" y="116753"/>
                  </a:cubicBezTo>
                  <a:lnTo>
                    <a:pt x="143936" y="116753"/>
                  </a:lnTo>
                  <a:lnTo>
                    <a:pt x="143936" y="116734"/>
                  </a:lnTo>
                  <a:lnTo>
                    <a:pt x="143936" y="116694"/>
                  </a:lnTo>
                  <a:lnTo>
                    <a:pt x="143956" y="116634"/>
                  </a:lnTo>
                  <a:lnTo>
                    <a:pt x="144016" y="116456"/>
                  </a:lnTo>
                  <a:cubicBezTo>
                    <a:pt x="144154" y="115960"/>
                    <a:pt x="144293" y="115445"/>
                    <a:pt x="144412" y="114909"/>
                  </a:cubicBezTo>
                  <a:cubicBezTo>
                    <a:pt x="144948" y="112787"/>
                    <a:pt x="145523" y="110288"/>
                    <a:pt x="146038" y="107373"/>
                  </a:cubicBezTo>
                  <a:cubicBezTo>
                    <a:pt x="146534" y="104478"/>
                    <a:pt x="147030" y="101146"/>
                    <a:pt x="147209" y="97378"/>
                  </a:cubicBezTo>
                  <a:cubicBezTo>
                    <a:pt x="147288" y="95474"/>
                    <a:pt x="147327" y="93472"/>
                    <a:pt x="147129" y="91369"/>
                  </a:cubicBezTo>
                  <a:cubicBezTo>
                    <a:pt x="147050" y="90318"/>
                    <a:pt x="146891" y="89228"/>
                    <a:pt x="146673" y="88137"/>
                  </a:cubicBezTo>
                  <a:cubicBezTo>
                    <a:pt x="146614" y="87859"/>
                    <a:pt x="146554" y="87582"/>
                    <a:pt x="146495" y="87304"/>
                  </a:cubicBezTo>
                  <a:cubicBezTo>
                    <a:pt x="146415" y="87046"/>
                    <a:pt x="146336" y="86769"/>
                    <a:pt x="146257" y="86491"/>
                  </a:cubicBezTo>
                  <a:cubicBezTo>
                    <a:pt x="146177" y="86213"/>
                    <a:pt x="146078" y="85936"/>
                    <a:pt x="145979" y="85658"/>
                  </a:cubicBezTo>
                  <a:cubicBezTo>
                    <a:pt x="145880" y="85400"/>
                    <a:pt x="145800" y="85123"/>
                    <a:pt x="145701" y="84845"/>
                  </a:cubicBezTo>
                  <a:cubicBezTo>
                    <a:pt x="144868" y="82644"/>
                    <a:pt x="143738" y="80403"/>
                    <a:pt x="142092" y="78380"/>
                  </a:cubicBezTo>
                  <a:cubicBezTo>
                    <a:pt x="141259" y="77388"/>
                    <a:pt x="140307" y="76456"/>
                    <a:pt x="139197" y="75643"/>
                  </a:cubicBezTo>
                  <a:lnTo>
                    <a:pt x="138780" y="75326"/>
                  </a:lnTo>
                  <a:cubicBezTo>
                    <a:pt x="138641" y="75227"/>
                    <a:pt x="138503" y="75147"/>
                    <a:pt x="138344" y="75048"/>
                  </a:cubicBezTo>
                  <a:cubicBezTo>
                    <a:pt x="138205" y="74969"/>
                    <a:pt x="138066" y="74870"/>
                    <a:pt x="137908" y="74790"/>
                  </a:cubicBezTo>
                  <a:cubicBezTo>
                    <a:pt x="137749" y="74691"/>
                    <a:pt x="137610" y="74612"/>
                    <a:pt x="137451" y="74533"/>
                  </a:cubicBezTo>
                  <a:cubicBezTo>
                    <a:pt x="137293" y="74453"/>
                    <a:pt x="137134" y="74374"/>
                    <a:pt x="136976" y="74295"/>
                  </a:cubicBezTo>
                  <a:cubicBezTo>
                    <a:pt x="136817" y="74235"/>
                    <a:pt x="136658" y="74156"/>
                    <a:pt x="136500" y="74096"/>
                  </a:cubicBezTo>
                  <a:cubicBezTo>
                    <a:pt x="136321" y="74017"/>
                    <a:pt x="136162" y="73958"/>
                    <a:pt x="135984" y="73898"/>
                  </a:cubicBezTo>
                  <a:cubicBezTo>
                    <a:pt x="135905" y="73878"/>
                    <a:pt x="135825" y="73839"/>
                    <a:pt x="135746" y="73819"/>
                  </a:cubicBezTo>
                  <a:lnTo>
                    <a:pt x="135548" y="73759"/>
                  </a:lnTo>
                  <a:lnTo>
                    <a:pt x="135528" y="73640"/>
                  </a:lnTo>
                  <a:lnTo>
                    <a:pt x="135508" y="73442"/>
                  </a:lnTo>
                  <a:cubicBezTo>
                    <a:pt x="135488" y="73303"/>
                    <a:pt x="135468" y="73164"/>
                    <a:pt x="135449" y="73045"/>
                  </a:cubicBezTo>
                  <a:cubicBezTo>
                    <a:pt x="135389" y="72788"/>
                    <a:pt x="135349" y="72510"/>
                    <a:pt x="135290" y="72252"/>
                  </a:cubicBezTo>
                  <a:cubicBezTo>
                    <a:pt x="135171" y="71717"/>
                    <a:pt x="135032" y="71201"/>
                    <a:pt x="134854" y="70666"/>
                  </a:cubicBezTo>
                  <a:cubicBezTo>
                    <a:pt x="134536" y="69595"/>
                    <a:pt x="134120" y="68544"/>
                    <a:pt x="133604" y="67493"/>
                  </a:cubicBezTo>
                  <a:cubicBezTo>
                    <a:pt x="132593" y="65390"/>
                    <a:pt x="131165" y="63348"/>
                    <a:pt x="129261" y="61623"/>
                  </a:cubicBezTo>
                  <a:cubicBezTo>
                    <a:pt x="127357" y="59877"/>
                    <a:pt x="124978" y="58529"/>
                    <a:pt x="122320" y="57676"/>
                  </a:cubicBezTo>
                  <a:cubicBezTo>
                    <a:pt x="121983" y="57577"/>
                    <a:pt x="121646" y="57458"/>
                    <a:pt x="121309" y="57379"/>
                  </a:cubicBezTo>
                  <a:cubicBezTo>
                    <a:pt x="120952" y="57279"/>
                    <a:pt x="120615" y="57200"/>
                    <a:pt x="120278" y="57121"/>
                  </a:cubicBezTo>
                  <a:cubicBezTo>
                    <a:pt x="119583" y="56962"/>
                    <a:pt x="118869" y="56823"/>
                    <a:pt x="118156" y="56685"/>
                  </a:cubicBezTo>
                  <a:cubicBezTo>
                    <a:pt x="116748" y="56407"/>
                    <a:pt x="115300" y="56149"/>
                    <a:pt x="113812" y="55911"/>
                  </a:cubicBezTo>
                  <a:cubicBezTo>
                    <a:pt x="110838" y="55415"/>
                    <a:pt x="107744" y="55058"/>
                    <a:pt x="104551" y="54642"/>
                  </a:cubicBezTo>
                  <a:cubicBezTo>
                    <a:pt x="102945" y="54424"/>
                    <a:pt x="101319" y="54186"/>
                    <a:pt x="99673" y="53888"/>
                  </a:cubicBezTo>
                  <a:cubicBezTo>
                    <a:pt x="98047" y="53571"/>
                    <a:pt x="96401" y="53155"/>
                    <a:pt x="94794" y="52540"/>
                  </a:cubicBezTo>
                  <a:cubicBezTo>
                    <a:pt x="94398" y="52401"/>
                    <a:pt x="94021" y="52203"/>
                    <a:pt x="93624" y="52024"/>
                  </a:cubicBezTo>
                  <a:cubicBezTo>
                    <a:pt x="93426" y="51925"/>
                    <a:pt x="93228" y="51846"/>
                    <a:pt x="93029" y="51747"/>
                  </a:cubicBezTo>
                  <a:lnTo>
                    <a:pt x="92474" y="51409"/>
                  </a:lnTo>
                  <a:cubicBezTo>
                    <a:pt x="92295" y="51310"/>
                    <a:pt x="92097" y="51191"/>
                    <a:pt x="91919" y="51092"/>
                  </a:cubicBezTo>
                  <a:lnTo>
                    <a:pt x="91363" y="50715"/>
                  </a:lnTo>
                  <a:cubicBezTo>
                    <a:pt x="91006" y="50458"/>
                    <a:pt x="90649" y="50200"/>
                    <a:pt x="90312" y="49922"/>
                  </a:cubicBezTo>
                  <a:cubicBezTo>
                    <a:pt x="89668" y="49372"/>
                    <a:pt x="89060" y="48769"/>
                    <a:pt x="88575" y="48076"/>
                  </a:cubicBezTo>
                  <a:lnTo>
                    <a:pt x="88575" y="48076"/>
                  </a:lnTo>
                  <a:cubicBezTo>
                    <a:pt x="88420" y="47805"/>
                    <a:pt x="88266" y="47535"/>
                    <a:pt x="88111" y="47265"/>
                  </a:cubicBezTo>
                  <a:cubicBezTo>
                    <a:pt x="88012" y="47047"/>
                    <a:pt x="87913" y="46848"/>
                    <a:pt x="87833" y="46650"/>
                  </a:cubicBezTo>
                  <a:cubicBezTo>
                    <a:pt x="87754" y="46432"/>
                    <a:pt x="87675" y="46214"/>
                    <a:pt x="87595" y="45995"/>
                  </a:cubicBezTo>
                  <a:cubicBezTo>
                    <a:pt x="87556" y="45777"/>
                    <a:pt x="87476" y="45559"/>
                    <a:pt x="87437" y="45321"/>
                  </a:cubicBezTo>
                  <a:cubicBezTo>
                    <a:pt x="87238" y="44389"/>
                    <a:pt x="87139" y="43417"/>
                    <a:pt x="87040" y="42406"/>
                  </a:cubicBezTo>
                  <a:cubicBezTo>
                    <a:pt x="86921" y="41375"/>
                    <a:pt x="86782" y="40324"/>
                    <a:pt x="86564" y="39273"/>
                  </a:cubicBezTo>
                  <a:cubicBezTo>
                    <a:pt x="86346" y="38202"/>
                    <a:pt x="86029" y="37131"/>
                    <a:pt x="85612" y="36060"/>
                  </a:cubicBezTo>
                  <a:cubicBezTo>
                    <a:pt x="85216" y="34989"/>
                    <a:pt x="84720" y="33898"/>
                    <a:pt x="84125" y="32867"/>
                  </a:cubicBezTo>
                  <a:cubicBezTo>
                    <a:pt x="83530" y="31816"/>
                    <a:pt x="82836" y="30805"/>
                    <a:pt x="82003" y="29853"/>
                  </a:cubicBezTo>
                  <a:cubicBezTo>
                    <a:pt x="81190" y="28901"/>
                    <a:pt x="80298" y="27989"/>
                    <a:pt x="79365" y="27076"/>
                  </a:cubicBezTo>
                  <a:cubicBezTo>
                    <a:pt x="78433" y="26184"/>
                    <a:pt x="77501" y="25252"/>
                    <a:pt x="76589" y="24280"/>
                  </a:cubicBezTo>
                  <a:cubicBezTo>
                    <a:pt x="75677" y="23309"/>
                    <a:pt x="74804" y="22257"/>
                    <a:pt x="73971" y="21167"/>
                  </a:cubicBezTo>
                  <a:cubicBezTo>
                    <a:pt x="73773" y="20889"/>
                    <a:pt x="73555" y="20611"/>
                    <a:pt x="73317" y="20334"/>
                  </a:cubicBezTo>
                  <a:cubicBezTo>
                    <a:pt x="73218" y="20195"/>
                    <a:pt x="73079" y="20076"/>
                    <a:pt x="72960" y="19937"/>
                  </a:cubicBezTo>
                  <a:cubicBezTo>
                    <a:pt x="72841" y="19818"/>
                    <a:pt x="72722" y="19679"/>
                    <a:pt x="72583" y="19560"/>
                  </a:cubicBezTo>
                  <a:cubicBezTo>
                    <a:pt x="72305" y="19342"/>
                    <a:pt x="72048" y="19084"/>
                    <a:pt x="71750" y="18886"/>
                  </a:cubicBezTo>
                  <a:cubicBezTo>
                    <a:pt x="71611" y="18787"/>
                    <a:pt x="71473" y="18668"/>
                    <a:pt x="71334" y="18569"/>
                  </a:cubicBezTo>
                  <a:lnTo>
                    <a:pt x="70878" y="18271"/>
                  </a:lnTo>
                  <a:cubicBezTo>
                    <a:pt x="69668" y="17498"/>
                    <a:pt x="68319" y="16903"/>
                    <a:pt x="66951" y="16407"/>
                  </a:cubicBezTo>
                  <a:cubicBezTo>
                    <a:pt x="65563" y="15911"/>
                    <a:pt x="64135" y="15515"/>
                    <a:pt x="62648" y="15237"/>
                  </a:cubicBezTo>
                  <a:cubicBezTo>
                    <a:pt x="60394" y="14780"/>
                    <a:pt x="58059" y="14534"/>
                    <a:pt x="55686" y="14534"/>
                  </a:cubicBezTo>
                  <a:cubicBezTo>
                    <a:pt x="54969" y="14534"/>
                    <a:pt x="54248" y="14557"/>
                    <a:pt x="53525" y="14603"/>
                  </a:cubicBezTo>
                  <a:cubicBezTo>
                    <a:pt x="51978" y="14722"/>
                    <a:pt x="50412" y="14960"/>
                    <a:pt x="48885" y="15396"/>
                  </a:cubicBezTo>
                  <a:cubicBezTo>
                    <a:pt x="48111" y="15634"/>
                    <a:pt x="47358" y="15892"/>
                    <a:pt x="46644" y="16288"/>
                  </a:cubicBezTo>
                  <a:cubicBezTo>
                    <a:pt x="46465" y="16387"/>
                    <a:pt x="46307" y="16487"/>
                    <a:pt x="46128" y="16586"/>
                  </a:cubicBezTo>
                  <a:cubicBezTo>
                    <a:pt x="45950" y="16685"/>
                    <a:pt x="45791" y="16804"/>
                    <a:pt x="45632" y="16923"/>
                  </a:cubicBezTo>
                  <a:cubicBezTo>
                    <a:pt x="45454" y="17042"/>
                    <a:pt x="45295" y="17181"/>
                    <a:pt x="45156" y="17319"/>
                  </a:cubicBezTo>
                  <a:lnTo>
                    <a:pt x="44998" y="17478"/>
                  </a:lnTo>
                  <a:cubicBezTo>
                    <a:pt x="44998" y="17379"/>
                    <a:pt x="44978" y="17280"/>
                    <a:pt x="44978" y="17181"/>
                  </a:cubicBezTo>
                  <a:cubicBezTo>
                    <a:pt x="44958" y="16943"/>
                    <a:pt x="44938" y="16705"/>
                    <a:pt x="44899" y="16447"/>
                  </a:cubicBezTo>
                  <a:cubicBezTo>
                    <a:pt x="44819" y="15971"/>
                    <a:pt x="44700" y="15455"/>
                    <a:pt x="44542" y="14940"/>
                  </a:cubicBezTo>
                  <a:cubicBezTo>
                    <a:pt x="44185" y="13928"/>
                    <a:pt x="43629" y="12857"/>
                    <a:pt x="42777" y="11945"/>
                  </a:cubicBezTo>
                  <a:cubicBezTo>
                    <a:pt x="41924" y="11033"/>
                    <a:pt x="40754" y="10319"/>
                    <a:pt x="39445" y="9863"/>
                  </a:cubicBezTo>
                  <a:cubicBezTo>
                    <a:pt x="38156" y="9407"/>
                    <a:pt x="36728" y="9090"/>
                    <a:pt x="35260" y="8931"/>
                  </a:cubicBezTo>
                  <a:cubicBezTo>
                    <a:pt x="34507" y="8852"/>
                    <a:pt x="33753" y="8812"/>
                    <a:pt x="32980" y="8792"/>
                  </a:cubicBezTo>
                  <a:cubicBezTo>
                    <a:pt x="32206" y="8752"/>
                    <a:pt x="31433" y="8752"/>
                    <a:pt x="30660" y="8653"/>
                  </a:cubicBezTo>
                  <a:cubicBezTo>
                    <a:pt x="29906" y="8574"/>
                    <a:pt x="29113" y="8376"/>
                    <a:pt x="28577" y="7800"/>
                  </a:cubicBezTo>
                  <a:cubicBezTo>
                    <a:pt x="28082" y="7206"/>
                    <a:pt x="27685" y="6472"/>
                    <a:pt x="27288" y="5758"/>
                  </a:cubicBezTo>
                  <a:cubicBezTo>
                    <a:pt x="26872" y="5044"/>
                    <a:pt x="26436" y="4310"/>
                    <a:pt x="25900" y="3636"/>
                  </a:cubicBezTo>
                  <a:cubicBezTo>
                    <a:pt x="25761" y="3477"/>
                    <a:pt x="25642" y="3319"/>
                    <a:pt x="25484" y="3160"/>
                  </a:cubicBezTo>
                  <a:lnTo>
                    <a:pt x="25028" y="2684"/>
                  </a:lnTo>
                  <a:lnTo>
                    <a:pt x="24532" y="2268"/>
                  </a:lnTo>
                  <a:cubicBezTo>
                    <a:pt x="24373" y="2129"/>
                    <a:pt x="24195" y="2010"/>
                    <a:pt x="24016" y="1891"/>
                  </a:cubicBezTo>
                  <a:cubicBezTo>
                    <a:pt x="23282" y="1415"/>
                    <a:pt x="22509" y="998"/>
                    <a:pt x="21676" y="741"/>
                  </a:cubicBezTo>
                  <a:cubicBezTo>
                    <a:pt x="21260" y="582"/>
                    <a:pt x="20823" y="483"/>
                    <a:pt x="20407" y="384"/>
                  </a:cubicBezTo>
                  <a:cubicBezTo>
                    <a:pt x="19990" y="265"/>
                    <a:pt x="19554" y="205"/>
                    <a:pt x="19118" y="146"/>
                  </a:cubicBezTo>
                  <a:cubicBezTo>
                    <a:pt x="18369" y="46"/>
                    <a:pt x="17620" y="0"/>
                    <a:pt x="1687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5"/>
            <p:cNvSpPr/>
            <p:nvPr/>
          </p:nvSpPr>
          <p:spPr>
            <a:xfrm>
              <a:off x="-142650" y="1920725"/>
              <a:ext cx="7973225" cy="3207200"/>
            </a:xfrm>
            <a:custGeom>
              <a:rect b="b" l="l" r="r" t="t"/>
              <a:pathLst>
                <a:path extrusionOk="0" h="128288" w="318929">
                  <a:moveTo>
                    <a:pt x="10912" y="0"/>
                  </a:moveTo>
                  <a:cubicBezTo>
                    <a:pt x="10421" y="0"/>
                    <a:pt x="9929" y="13"/>
                    <a:pt x="9440" y="39"/>
                  </a:cubicBezTo>
                  <a:cubicBezTo>
                    <a:pt x="6406" y="198"/>
                    <a:pt x="3392" y="971"/>
                    <a:pt x="635" y="2399"/>
                  </a:cubicBezTo>
                  <a:lnTo>
                    <a:pt x="377" y="2538"/>
                  </a:lnTo>
                  <a:lnTo>
                    <a:pt x="100" y="2696"/>
                  </a:lnTo>
                  <a:lnTo>
                    <a:pt x="40" y="2716"/>
                  </a:lnTo>
                  <a:cubicBezTo>
                    <a:pt x="1" y="2736"/>
                    <a:pt x="20" y="2756"/>
                    <a:pt x="20" y="2776"/>
                  </a:cubicBezTo>
                  <a:lnTo>
                    <a:pt x="20" y="2915"/>
                  </a:lnTo>
                  <a:lnTo>
                    <a:pt x="20" y="3053"/>
                  </a:lnTo>
                  <a:lnTo>
                    <a:pt x="20" y="3351"/>
                  </a:lnTo>
                  <a:lnTo>
                    <a:pt x="20" y="4501"/>
                  </a:lnTo>
                  <a:lnTo>
                    <a:pt x="20" y="6821"/>
                  </a:lnTo>
                  <a:lnTo>
                    <a:pt x="20" y="11462"/>
                  </a:lnTo>
                  <a:lnTo>
                    <a:pt x="20" y="90946"/>
                  </a:lnTo>
                  <a:lnTo>
                    <a:pt x="20" y="128288"/>
                  </a:lnTo>
                  <a:cubicBezTo>
                    <a:pt x="152642" y="128268"/>
                    <a:pt x="257451" y="128248"/>
                    <a:pt x="318928" y="128248"/>
                  </a:cubicBezTo>
                  <a:cubicBezTo>
                    <a:pt x="318909" y="60445"/>
                    <a:pt x="318889" y="22587"/>
                    <a:pt x="318869" y="5612"/>
                  </a:cubicBezTo>
                  <a:cubicBezTo>
                    <a:pt x="318651" y="5493"/>
                    <a:pt x="318452" y="5393"/>
                    <a:pt x="318234" y="5274"/>
                  </a:cubicBezTo>
                  <a:cubicBezTo>
                    <a:pt x="318036" y="5175"/>
                    <a:pt x="317838" y="5076"/>
                    <a:pt x="317659" y="4977"/>
                  </a:cubicBezTo>
                  <a:cubicBezTo>
                    <a:pt x="317263" y="4759"/>
                    <a:pt x="316866" y="4580"/>
                    <a:pt x="316489" y="4402"/>
                  </a:cubicBezTo>
                  <a:cubicBezTo>
                    <a:pt x="315736" y="4045"/>
                    <a:pt x="315002" y="3708"/>
                    <a:pt x="314288" y="3410"/>
                  </a:cubicBezTo>
                  <a:cubicBezTo>
                    <a:pt x="312860" y="2815"/>
                    <a:pt x="311551" y="2339"/>
                    <a:pt x="310361" y="1963"/>
                  </a:cubicBezTo>
                  <a:cubicBezTo>
                    <a:pt x="307962" y="1209"/>
                    <a:pt x="306038" y="832"/>
                    <a:pt x="304551" y="614"/>
                  </a:cubicBezTo>
                  <a:cubicBezTo>
                    <a:pt x="303797" y="515"/>
                    <a:pt x="303162" y="436"/>
                    <a:pt x="302627" y="396"/>
                  </a:cubicBezTo>
                  <a:cubicBezTo>
                    <a:pt x="302369" y="376"/>
                    <a:pt x="302131" y="356"/>
                    <a:pt x="301913" y="336"/>
                  </a:cubicBezTo>
                  <a:lnTo>
                    <a:pt x="301338" y="336"/>
                  </a:lnTo>
                  <a:cubicBezTo>
                    <a:pt x="301001" y="317"/>
                    <a:pt x="300763" y="317"/>
                    <a:pt x="300604" y="317"/>
                  </a:cubicBezTo>
                  <a:lnTo>
                    <a:pt x="300386" y="317"/>
                  </a:lnTo>
                  <a:cubicBezTo>
                    <a:pt x="300386" y="317"/>
                    <a:pt x="300446" y="317"/>
                    <a:pt x="300604" y="336"/>
                  </a:cubicBezTo>
                  <a:cubicBezTo>
                    <a:pt x="300763" y="336"/>
                    <a:pt x="301001" y="336"/>
                    <a:pt x="301338" y="356"/>
                  </a:cubicBezTo>
                  <a:cubicBezTo>
                    <a:pt x="301497" y="356"/>
                    <a:pt x="301695" y="356"/>
                    <a:pt x="301893" y="376"/>
                  </a:cubicBezTo>
                  <a:cubicBezTo>
                    <a:pt x="302111" y="396"/>
                    <a:pt x="302349" y="416"/>
                    <a:pt x="302627" y="436"/>
                  </a:cubicBezTo>
                  <a:cubicBezTo>
                    <a:pt x="303162" y="475"/>
                    <a:pt x="303777" y="574"/>
                    <a:pt x="304531" y="654"/>
                  </a:cubicBezTo>
                  <a:cubicBezTo>
                    <a:pt x="306018" y="892"/>
                    <a:pt x="307942" y="1269"/>
                    <a:pt x="310322" y="2042"/>
                  </a:cubicBezTo>
                  <a:cubicBezTo>
                    <a:pt x="311531" y="2419"/>
                    <a:pt x="312820" y="2895"/>
                    <a:pt x="314248" y="3490"/>
                  </a:cubicBezTo>
                  <a:cubicBezTo>
                    <a:pt x="314942" y="3787"/>
                    <a:pt x="315676" y="4124"/>
                    <a:pt x="316449" y="4481"/>
                  </a:cubicBezTo>
                  <a:cubicBezTo>
                    <a:pt x="316826" y="4680"/>
                    <a:pt x="317203" y="4858"/>
                    <a:pt x="317600" y="5056"/>
                  </a:cubicBezTo>
                  <a:cubicBezTo>
                    <a:pt x="317798" y="5155"/>
                    <a:pt x="317996" y="5255"/>
                    <a:pt x="318195" y="5374"/>
                  </a:cubicBezTo>
                  <a:cubicBezTo>
                    <a:pt x="318373" y="5473"/>
                    <a:pt x="318571" y="5572"/>
                    <a:pt x="318770" y="5671"/>
                  </a:cubicBezTo>
                  <a:cubicBezTo>
                    <a:pt x="318750" y="22607"/>
                    <a:pt x="318730" y="60386"/>
                    <a:pt x="318690" y="128010"/>
                  </a:cubicBezTo>
                  <a:cubicBezTo>
                    <a:pt x="257312" y="128010"/>
                    <a:pt x="152662" y="127990"/>
                    <a:pt x="298" y="127990"/>
                  </a:cubicBezTo>
                  <a:lnTo>
                    <a:pt x="298" y="90946"/>
                  </a:lnTo>
                  <a:lnTo>
                    <a:pt x="298" y="11462"/>
                  </a:lnTo>
                  <a:lnTo>
                    <a:pt x="298" y="6801"/>
                  </a:lnTo>
                  <a:lnTo>
                    <a:pt x="298" y="4501"/>
                  </a:lnTo>
                  <a:lnTo>
                    <a:pt x="298" y="3351"/>
                  </a:lnTo>
                  <a:lnTo>
                    <a:pt x="298" y="2895"/>
                  </a:lnTo>
                  <a:lnTo>
                    <a:pt x="516" y="2776"/>
                  </a:lnTo>
                  <a:lnTo>
                    <a:pt x="774" y="2657"/>
                  </a:lnTo>
                  <a:cubicBezTo>
                    <a:pt x="3471" y="1249"/>
                    <a:pt x="6466" y="495"/>
                    <a:pt x="9440" y="336"/>
                  </a:cubicBezTo>
                  <a:cubicBezTo>
                    <a:pt x="9965" y="302"/>
                    <a:pt x="10488" y="284"/>
                    <a:pt x="11009" y="284"/>
                  </a:cubicBezTo>
                  <a:cubicBezTo>
                    <a:pt x="11984" y="284"/>
                    <a:pt x="12953" y="346"/>
                    <a:pt x="13922" y="475"/>
                  </a:cubicBezTo>
                  <a:cubicBezTo>
                    <a:pt x="14656" y="574"/>
                    <a:pt x="15390" y="654"/>
                    <a:pt x="16123" y="753"/>
                  </a:cubicBezTo>
                  <a:cubicBezTo>
                    <a:pt x="16857" y="872"/>
                    <a:pt x="17591" y="991"/>
                    <a:pt x="18325" y="1110"/>
                  </a:cubicBezTo>
                  <a:cubicBezTo>
                    <a:pt x="21240" y="1606"/>
                    <a:pt x="24096" y="2320"/>
                    <a:pt x="26852" y="3192"/>
                  </a:cubicBezTo>
                  <a:cubicBezTo>
                    <a:pt x="29609" y="4085"/>
                    <a:pt x="32286" y="5155"/>
                    <a:pt x="34844" y="6405"/>
                  </a:cubicBezTo>
                  <a:cubicBezTo>
                    <a:pt x="36133" y="7020"/>
                    <a:pt x="37383" y="7714"/>
                    <a:pt x="38592" y="8428"/>
                  </a:cubicBezTo>
                  <a:cubicBezTo>
                    <a:pt x="39802" y="9142"/>
                    <a:pt x="40992" y="9895"/>
                    <a:pt x="42142" y="10688"/>
                  </a:cubicBezTo>
                  <a:cubicBezTo>
                    <a:pt x="43292" y="11501"/>
                    <a:pt x="44403" y="12334"/>
                    <a:pt x="45454" y="13227"/>
                  </a:cubicBezTo>
                  <a:cubicBezTo>
                    <a:pt x="46525" y="14119"/>
                    <a:pt x="47536" y="15031"/>
                    <a:pt x="48508" y="16003"/>
                  </a:cubicBezTo>
                  <a:cubicBezTo>
                    <a:pt x="49480" y="16975"/>
                    <a:pt x="50392" y="17986"/>
                    <a:pt x="51225" y="19057"/>
                  </a:cubicBezTo>
                  <a:cubicBezTo>
                    <a:pt x="51602" y="19612"/>
                    <a:pt x="51998" y="20168"/>
                    <a:pt x="52375" y="20723"/>
                  </a:cubicBezTo>
                  <a:cubicBezTo>
                    <a:pt x="52792" y="21318"/>
                    <a:pt x="53188" y="21893"/>
                    <a:pt x="53585" y="22468"/>
                  </a:cubicBezTo>
                  <a:cubicBezTo>
                    <a:pt x="55429" y="22052"/>
                    <a:pt x="56698" y="21754"/>
                    <a:pt x="57968" y="21457"/>
                  </a:cubicBezTo>
                  <a:lnTo>
                    <a:pt x="57928" y="21457"/>
                  </a:lnTo>
                  <a:lnTo>
                    <a:pt x="58523" y="21358"/>
                  </a:lnTo>
                  <a:lnTo>
                    <a:pt x="59098" y="21258"/>
                  </a:lnTo>
                  <a:cubicBezTo>
                    <a:pt x="59475" y="21199"/>
                    <a:pt x="59871" y="21139"/>
                    <a:pt x="60248" y="21100"/>
                  </a:cubicBezTo>
                  <a:cubicBezTo>
                    <a:pt x="61002" y="21001"/>
                    <a:pt x="61775" y="20921"/>
                    <a:pt x="62529" y="20882"/>
                  </a:cubicBezTo>
                  <a:cubicBezTo>
                    <a:pt x="63689" y="20792"/>
                    <a:pt x="64827" y="20748"/>
                    <a:pt x="65967" y="20748"/>
                  </a:cubicBezTo>
                  <a:cubicBezTo>
                    <a:pt x="66348" y="20748"/>
                    <a:pt x="66728" y="20753"/>
                    <a:pt x="67110" y="20763"/>
                  </a:cubicBezTo>
                  <a:cubicBezTo>
                    <a:pt x="68617" y="20802"/>
                    <a:pt x="70124" y="20901"/>
                    <a:pt x="71612" y="21100"/>
                  </a:cubicBezTo>
                  <a:cubicBezTo>
                    <a:pt x="73079" y="21298"/>
                    <a:pt x="74547" y="21516"/>
                    <a:pt x="75994" y="21873"/>
                  </a:cubicBezTo>
                  <a:cubicBezTo>
                    <a:pt x="81745" y="23202"/>
                    <a:pt x="87040" y="25919"/>
                    <a:pt x="91205" y="29707"/>
                  </a:cubicBezTo>
                  <a:cubicBezTo>
                    <a:pt x="91483" y="29925"/>
                    <a:pt x="91721" y="30202"/>
                    <a:pt x="91978" y="30440"/>
                  </a:cubicBezTo>
                  <a:lnTo>
                    <a:pt x="92752" y="31174"/>
                  </a:lnTo>
                  <a:lnTo>
                    <a:pt x="93505" y="31908"/>
                  </a:lnTo>
                  <a:lnTo>
                    <a:pt x="93882" y="32265"/>
                  </a:lnTo>
                  <a:cubicBezTo>
                    <a:pt x="94001" y="32384"/>
                    <a:pt x="94120" y="32523"/>
                    <a:pt x="94239" y="32642"/>
                  </a:cubicBezTo>
                  <a:cubicBezTo>
                    <a:pt x="94715" y="33157"/>
                    <a:pt x="95191" y="33673"/>
                    <a:pt x="95667" y="34169"/>
                  </a:cubicBezTo>
                  <a:lnTo>
                    <a:pt x="96004" y="34545"/>
                  </a:lnTo>
                  <a:cubicBezTo>
                    <a:pt x="96123" y="34684"/>
                    <a:pt x="96242" y="34823"/>
                    <a:pt x="96341" y="34942"/>
                  </a:cubicBezTo>
                  <a:lnTo>
                    <a:pt x="97016" y="35735"/>
                  </a:lnTo>
                  <a:cubicBezTo>
                    <a:pt x="97928" y="36786"/>
                    <a:pt x="98721" y="37897"/>
                    <a:pt x="99534" y="39007"/>
                  </a:cubicBezTo>
                  <a:cubicBezTo>
                    <a:pt x="99891" y="39563"/>
                    <a:pt x="100268" y="40138"/>
                    <a:pt x="100645" y="40713"/>
                  </a:cubicBezTo>
                  <a:cubicBezTo>
                    <a:pt x="101002" y="41288"/>
                    <a:pt x="101319" y="41883"/>
                    <a:pt x="101656" y="42458"/>
                  </a:cubicBezTo>
                  <a:cubicBezTo>
                    <a:pt x="101835" y="42756"/>
                    <a:pt x="101973" y="43053"/>
                    <a:pt x="102132" y="43350"/>
                  </a:cubicBezTo>
                  <a:lnTo>
                    <a:pt x="102568" y="44263"/>
                  </a:lnTo>
                  <a:cubicBezTo>
                    <a:pt x="102727" y="44560"/>
                    <a:pt x="102846" y="44877"/>
                    <a:pt x="102965" y="45175"/>
                  </a:cubicBezTo>
                  <a:cubicBezTo>
                    <a:pt x="103104" y="45492"/>
                    <a:pt x="103243" y="45790"/>
                    <a:pt x="103362" y="46107"/>
                  </a:cubicBezTo>
                  <a:cubicBezTo>
                    <a:pt x="103798" y="47356"/>
                    <a:pt x="104175" y="48626"/>
                    <a:pt x="104393" y="49915"/>
                  </a:cubicBezTo>
                  <a:cubicBezTo>
                    <a:pt x="104492" y="50569"/>
                    <a:pt x="104591" y="51223"/>
                    <a:pt x="104571" y="51858"/>
                  </a:cubicBezTo>
                  <a:cubicBezTo>
                    <a:pt x="104571" y="52017"/>
                    <a:pt x="104571" y="52195"/>
                    <a:pt x="104551" y="52334"/>
                  </a:cubicBezTo>
                  <a:lnTo>
                    <a:pt x="104472" y="52810"/>
                  </a:lnTo>
                  <a:cubicBezTo>
                    <a:pt x="104413" y="53147"/>
                    <a:pt x="104373" y="53464"/>
                    <a:pt x="104313" y="53782"/>
                  </a:cubicBezTo>
                  <a:cubicBezTo>
                    <a:pt x="104075" y="55130"/>
                    <a:pt x="103857" y="56479"/>
                    <a:pt x="103639" y="57807"/>
                  </a:cubicBezTo>
                  <a:cubicBezTo>
                    <a:pt x="105821" y="57728"/>
                    <a:pt x="107982" y="57649"/>
                    <a:pt x="110144" y="57569"/>
                  </a:cubicBezTo>
                  <a:cubicBezTo>
                    <a:pt x="110340" y="57566"/>
                    <a:pt x="110536" y="57564"/>
                    <a:pt x="110732" y="57564"/>
                  </a:cubicBezTo>
                  <a:cubicBezTo>
                    <a:pt x="112618" y="57564"/>
                    <a:pt x="114501" y="57731"/>
                    <a:pt x="116351" y="57946"/>
                  </a:cubicBezTo>
                  <a:cubicBezTo>
                    <a:pt x="118394" y="58184"/>
                    <a:pt x="120417" y="58521"/>
                    <a:pt x="122380" y="58958"/>
                  </a:cubicBezTo>
                  <a:cubicBezTo>
                    <a:pt x="123371" y="59156"/>
                    <a:pt x="124343" y="59434"/>
                    <a:pt x="125315" y="59672"/>
                  </a:cubicBezTo>
                  <a:lnTo>
                    <a:pt x="126763" y="60108"/>
                  </a:lnTo>
                  <a:cubicBezTo>
                    <a:pt x="127238" y="60227"/>
                    <a:pt x="127714" y="60405"/>
                    <a:pt x="128190" y="60564"/>
                  </a:cubicBezTo>
                  <a:lnTo>
                    <a:pt x="128904" y="60802"/>
                  </a:lnTo>
                  <a:cubicBezTo>
                    <a:pt x="129122" y="60881"/>
                    <a:pt x="129360" y="60980"/>
                    <a:pt x="129598" y="61060"/>
                  </a:cubicBezTo>
                  <a:cubicBezTo>
                    <a:pt x="130055" y="61238"/>
                    <a:pt x="130511" y="61417"/>
                    <a:pt x="130967" y="61595"/>
                  </a:cubicBezTo>
                  <a:cubicBezTo>
                    <a:pt x="131879" y="61992"/>
                    <a:pt x="132791" y="62369"/>
                    <a:pt x="133664" y="62825"/>
                  </a:cubicBezTo>
                  <a:cubicBezTo>
                    <a:pt x="134100" y="63063"/>
                    <a:pt x="134536" y="63281"/>
                    <a:pt x="134973" y="63499"/>
                  </a:cubicBezTo>
                  <a:cubicBezTo>
                    <a:pt x="135389" y="63737"/>
                    <a:pt x="135806" y="63995"/>
                    <a:pt x="136222" y="64233"/>
                  </a:cubicBezTo>
                  <a:lnTo>
                    <a:pt x="136857" y="64610"/>
                  </a:lnTo>
                  <a:cubicBezTo>
                    <a:pt x="136956" y="64669"/>
                    <a:pt x="137055" y="64729"/>
                    <a:pt x="137154" y="64788"/>
                  </a:cubicBezTo>
                  <a:lnTo>
                    <a:pt x="137452" y="64986"/>
                  </a:lnTo>
                  <a:cubicBezTo>
                    <a:pt x="137868" y="65264"/>
                    <a:pt x="138265" y="65542"/>
                    <a:pt x="138661" y="65819"/>
                  </a:cubicBezTo>
                  <a:cubicBezTo>
                    <a:pt x="138840" y="65958"/>
                    <a:pt x="139058" y="66077"/>
                    <a:pt x="139236" y="66236"/>
                  </a:cubicBezTo>
                  <a:lnTo>
                    <a:pt x="139812" y="66672"/>
                  </a:lnTo>
                  <a:cubicBezTo>
                    <a:pt x="140169" y="66970"/>
                    <a:pt x="140545" y="67267"/>
                    <a:pt x="140922" y="67564"/>
                  </a:cubicBezTo>
                  <a:cubicBezTo>
                    <a:pt x="141279" y="67902"/>
                    <a:pt x="141616" y="68219"/>
                    <a:pt x="141973" y="68536"/>
                  </a:cubicBezTo>
                  <a:cubicBezTo>
                    <a:pt x="142310" y="68873"/>
                    <a:pt x="142667" y="69171"/>
                    <a:pt x="142985" y="69548"/>
                  </a:cubicBezTo>
                  <a:cubicBezTo>
                    <a:pt x="143302" y="69885"/>
                    <a:pt x="143619" y="70242"/>
                    <a:pt x="143937" y="70579"/>
                  </a:cubicBezTo>
                  <a:lnTo>
                    <a:pt x="144174" y="70837"/>
                  </a:lnTo>
                  <a:lnTo>
                    <a:pt x="144393" y="71114"/>
                  </a:lnTo>
                  <a:lnTo>
                    <a:pt x="144829" y="71670"/>
                  </a:lnTo>
                  <a:lnTo>
                    <a:pt x="145265" y="72225"/>
                  </a:lnTo>
                  <a:cubicBezTo>
                    <a:pt x="145404" y="72403"/>
                    <a:pt x="145563" y="72582"/>
                    <a:pt x="145682" y="72780"/>
                  </a:cubicBezTo>
                  <a:cubicBezTo>
                    <a:pt x="145939" y="73177"/>
                    <a:pt x="146197" y="73553"/>
                    <a:pt x="146455" y="73950"/>
                  </a:cubicBezTo>
                  <a:cubicBezTo>
                    <a:pt x="148478" y="77064"/>
                    <a:pt x="149787" y="80554"/>
                    <a:pt x="150560" y="84044"/>
                  </a:cubicBezTo>
                  <a:cubicBezTo>
                    <a:pt x="150659" y="84481"/>
                    <a:pt x="150758" y="84917"/>
                    <a:pt x="150838" y="85353"/>
                  </a:cubicBezTo>
                  <a:cubicBezTo>
                    <a:pt x="150937" y="85789"/>
                    <a:pt x="150977" y="86245"/>
                    <a:pt x="151056" y="86682"/>
                  </a:cubicBezTo>
                  <a:cubicBezTo>
                    <a:pt x="151115" y="87118"/>
                    <a:pt x="151175" y="87554"/>
                    <a:pt x="151254" y="88010"/>
                  </a:cubicBezTo>
                  <a:cubicBezTo>
                    <a:pt x="151294" y="88447"/>
                    <a:pt x="151334" y="88883"/>
                    <a:pt x="151353" y="89319"/>
                  </a:cubicBezTo>
                  <a:lnTo>
                    <a:pt x="151472" y="90648"/>
                  </a:lnTo>
                  <a:cubicBezTo>
                    <a:pt x="151492" y="91084"/>
                    <a:pt x="151492" y="91521"/>
                    <a:pt x="151512" y="91957"/>
                  </a:cubicBezTo>
                  <a:cubicBezTo>
                    <a:pt x="151532" y="92393"/>
                    <a:pt x="151532" y="92829"/>
                    <a:pt x="151552" y="93266"/>
                  </a:cubicBezTo>
                  <a:cubicBezTo>
                    <a:pt x="151532" y="93702"/>
                    <a:pt x="151552" y="94158"/>
                    <a:pt x="151611" y="94594"/>
                  </a:cubicBezTo>
                  <a:cubicBezTo>
                    <a:pt x="151730" y="95467"/>
                    <a:pt x="151948" y="96320"/>
                    <a:pt x="152365" y="97113"/>
                  </a:cubicBezTo>
                  <a:cubicBezTo>
                    <a:pt x="152781" y="97886"/>
                    <a:pt x="153396" y="98561"/>
                    <a:pt x="154130" y="99037"/>
                  </a:cubicBezTo>
                  <a:cubicBezTo>
                    <a:pt x="154507" y="99255"/>
                    <a:pt x="154923" y="99433"/>
                    <a:pt x="155340" y="99552"/>
                  </a:cubicBezTo>
                  <a:cubicBezTo>
                    <a:pt x="155756" y="99671"/>
                    <a:pt x="156172" y="99751"/>
                    <a:pt x="156609" y="99790"/>
                  </a:cubicBezTo>
                  <a:cubicBezTo>
                    <a:pt x="156848" y="99812"/>
                    <a:pt x="157088" y="99824"/>
                    <a:pt x="157329" y="99824"/>
                  </a:cubicBezTo>
                  <a:cubicBezTo>
                    <a:pt x="157947" y="99824"/>
                    <a:pt x="158567" y="99749"/>
                    <a:pt x="159167" y="99592"/>
                  </a:cubicBezTo>
                  <a:cubicBezTo>
                    <a:pt x="160000" y="99374"/>
                    <a:pt x="160753" y="98918"/>
                    <a:pt x="161368" y="98323"/>
                  </a:cubicBezTo>
                  <a:cubicBezTo>
                    <a:pt x="161963" y="97708"/>
                    <a:pt x="162380" y="96935"/>
                    <a:pt x="162637" y="96141"/>
                  </a:cubicBezTo>
                  <a:cubicBezTo>
                    <a:pt x="162915" y="95348"/>
                    <a:pt x="163034" y="94515"/>
                    <a:pt x="163054" y="93702"/>
                  </a:cubicBezTo>
                  <a:cubicBezTo>
                    <a:pt x="163054" y="93266"/>
                    <a:pt x="163074" y="92889"/>
                    <a:pt x="163074" y="92473"/>
                  </a:cubicBezTo>
                  <a:cubicBezTo>
                    <a:pt x="163094" y="92076"/>
                    <a:pt x="163113" y="91659"/>
                    <a:pt x="163113" y="91263"/>
                  </a:cubicBezTo>
                  <a:cubicBezTo>
                    <a:pt x="163272" y="88050"/>
                    <a:pt x="163708" y="84897"/>
                    <a:pt x="164561" y="81902"/>
                  </a:cubicBezTo>
                  <a:cubicBezTo>
                    <a:pt x="165414" y="78928"/>
                    <a:pt x="166683" y="76132"/>
                    <a:pt x="168309" y="73633"/>
                  </a:cubicBezTo>
                  <a:cubicBezTo>
                    <a:pt x="169935" y="71134"/>
                    <a:pt x="171919" y="68953"/>
                    <a:pt x="174100" y="67108"/>
                  </a:cubicBezTo>
                  <a:cubicBezTo>
                    <a:pt x="176301" y="65264"/>
                    <a:pt x="178701" y="63757"/>
                    <a:pt x="181160" y="62547"/>
                  </a:cubicBezTo>
                  <a:cubicBezTo>
                    <a:pt x="183639" y="61337"/>
                    <a:pt x="186177" y="60405"/>
                    <a:pt x="188716" y="59691"/>
                  </a:cubicBezTo>
                  <a:cubicBezTo>
                    <a:pt x="191254" y="58958"/>
                    <a:pt x="193773" y="58442"/>
                    <a:pt x="196291" y="58085"/>
                  </a:cubicBezTo>
                  <a:cubicBezTo>
                    <a:pt x="198790" y="57748"/>
                    <a:pt x="201249" y="57550"/>
                    <a:pt x="203669" y="57530"/>
                  </a:cubicBezTo>
                  <a:cubicBezTo>
                    <a:pt x="206128" y="57569"/>
                    <a:pt x="208547" y="57609"/>
                    <a:pt x="210887" y="57649"/>
                  </a:cubicBezTo>
                  <a:cubicBezTo>
                    <a:pt x="210729" y="56637"/>
                    <a:pt x="210550" y="55626"/>
                    <a:pt x="210391" y="54634"/>
                  </a:cubicBezTo>
                  <a:cubicBezTo>
                    <a:pt x="210312" y="54159"/>
                    <a:pt x="210233" y="53683"/>
                    <a:pt x="210153" y="53207"/>
                  </a:cubicBezTo>
                  <a:lnTo>
                    <a:pt x="210034" y="52493"/>
                  </a:lnTo>
                  <a:lnTo>
                    <a:pt x="209995" y="52314"/>
                  </a:lnTo>
                  <a:lnTo>
                    <a:pt x="209995" y="52255"/>
                  </a:lnTo>
                  <a:lnTo>
                    <a:pt x="209975" y="52156"/>
                  </a:lnTo>
                  <a:lnTo>
                    <a:pt x="209975" y="51799"/>
                  </a:lnTo>
                  <a:cubicBezTo>
                    <a:pt x="209975" y="51342"/>
                    <a:pt x="210015" y="50867"/>
                    <a:pt x="210074" y="50410"/>
                  </a:cubicBezTo>
                  <a:cubicBezTo>
                    <a:pt x="210114" y="50172"/>
                    <a:pt x="210153" y="49954"/>
                    <a:pt x="210173" y="49716"/>
                  </a:cubicBezTo>
                  <a:cubicBezTo>
                    <a:pt x="210233" y="49498"/>
                    <a:pt x="210272" y="49260"/>
                    <a:pt x="210332" y="49042"/>
                  </a:cubicBezTo>
                  <a:cubicBezTo>
                    <a:pt x="210530" y="48130"/>
                    <a:pt x="210788" y="47257"/>
                    <a:pt x="211105" y="46404"/>
                  </a:cubicBezTo>
                  <a:cubicBezTo>
                    <a:pt x="211224" y="45968"/>
                    <a:pt x="211423" y="45572"/>
                    <a:pt x="211601" y="45155"/>
                  </a:cubicBezTo>
                  <a:cubicBezTo>
                    <a:pt x="211680" y="44937"/>
                    <a:pt x="211760" y="44739"/>
                    <a:pt x="211859" y="44521"/>
                  </a:cubicBezTo>
                  <a:cubicBezTo>
                    <a:pt x="211938" y="44322"/>
                    <a:pt x="212037" y="44124"/>
                    <a:pt x="212137" y="43926"/>
                  </a:cubicBezTo>
                  <a:cubicBezTo>
                    <a:pt x="212335" y="43529"/>
                    <a:pt x="212533" y="43132"/>
                    <a:pt x="212731" y="42736"/>
                  </a:cubicBezTo>
                  <a:cubicBezTo>
                    <a:pt x="212950" y="42359"/>
                    <a:pt x="213168" y="41982"/>
                    <a:pt x="213386" y="41605"/>
                  </a:cubicBezTo>
                  <a:cubicBezTo>
                    <a:pt x="213783" y="40832"/>
                    <a:pt x="214278" y="40138"/>
                    <a:pt x="214754" y="39404"/>
                  </a:cubicBezTo>
                  <a:cubicBezTo>
                    <a:pt x="214873" y="39226"/>
                    <a:pt x="214992" y="39047"/>
                    <a:pt x="215091" y="38888"/>
                  </a:cubicBezTo>
                  <a:cubicBezTo>
                    <a:pt x="215230" y="38710"/>
                    <a:pt x="215349" y="38531"/>
                    <a:pt x="215488" y="38373"/>
                  </a:cubicBezTo>
                  <a:cubicBezTo>
                    <a:pt x="215726" y="38036"/>
                    <a:pt x="215984" y="37699"/>
                    <a:pt x="216222" y="37361"/>
                  </a:cubicBezTo>
                  <a:cubicBezTo>
                    <a:pt x="216361" y="37203"/>
                    <a:pt x="216480" y="37024"/>
                    <a:pt x="216599" y="36866"/>
                  </a:cubicBezTo>
                  <a:cubicBezTo>
                    <a:pt x="216718" y="36687"/>
                    <a:pt x="216856" y="36548"/>
                    <a:pt x="216995" y="36390"/>
                  </a:cubicBezTo>
                  <a:cubicBezTo>
                    <a:pt x="217253" y="36072"/>
                    <a:pt x="217531" y="35755"/>
                    <a:pt x="217788" y="35438"/>
                  </a:cubicBezTo>
                  <a:cubicBezTo>
                    <a:pt x="218046" y="35120"/>
                    <a:pt x="218304" y="34803"/>
                    <a:pt x="218582" y="34506"/>
                  </a:cubicBezTo>
                  <a:cubicBezTo>
                    <a:pt x="218859" y="34208"/>
                    <a:pt x="219117" y="33911"/>
                    <a:pt x="219395" y="33613"/>
                  </a:cubicBezTo>
                  <a:cubicBezTo>
                    <a:pt x="219672" y="33336"/>
                    <a:pt x="219930" y="33038"/>
                    <a:pt x="220208" y="32741"/>
                  </a:cubicBezTo>
                  <a:lnTo>
                    <a:pt x="220605" y="32324"/>
                  </a:lnTo>
                  <a:cubicBezTo>
                    <a:pt x="220743" y="32166"/>
                    <a:pt x="220902" y="32047"/>
                    <a:pt x="221041" y="31908"/>
                  </a:cubicBezTo>
                  <a:cubicBezTo>
                    <a:pt x="221596" y="31353"/>
                    <a:pt x="222151" y="30817"/>
                    <a:pt x="222707" y="30282"/>
                  </a:cubicBezTo>
                  <a:cubicBezTo>
                    <a:pt x="224908" y="28180"/>
                    <a:pt x="227288" y="26454"/>
                    <a:pt x="229767" y="25145"/>
                  </a:cubicBezTo>
                  <a:cubicBezTo>
                    <a:pt x="232206" y="23817"/>
                    <a:pt x="234724" y="22865"/>
                    <a:pt x="237164" y="22191"/>
                  </a:cubicBezTo>
                  <a:cubicBezTo>
                    <a:pt x="239603" y="21516"/>
                    <a:pt x="241983" y="21120"/>
                    <a:pt x="244283" y="20901"/>
                  </a:cubicBezTo>
                  <a:cubicBezTo>
                    <a:pt x="245787" y="20758"/>
                    <a:pt x="247248" y="20691"/>
                    <a:pt x="248665" y="20691"/>
                  </a:cubicBezTo>
                  <a:cubicBezTo>
                    <a:pt x="249398" y="20691"/>
                    <a:pt x="250118" y="20709"/>
                    <a:pt x="250828" y="20743"/>
                  </a:cubicBezTo>
                  <a:cubicBezTo>
                    <a:pt x="251859" y="20782"/>
                    <a:pt x="252870" y="20862"/>
                    <a:pt x="253842" y="20981"/>
                  </a:cubicBezTo>
                  <a:cubicBezTo>
                    <a:pt x="254318" y="21040"/>
                    <a:pt x="254814" y="21100"/>
                    <a:pt x="255270" y="21159"/>
                  </a:cubicBezTo>
                  <a:cubicBezTo>
                    <a:pt x="255508" y="21199"/>
                    <a:pt x="255746" y="21239"/>
                    <a:pt x="255984" y="21278"/>
                  </a:cubicBezTo>
                  <a:lnTo>
                    <a:pt x="256321" y="21338"/>
                  </a:lnTo>
                  <a:lnTo>
                    <a:pt x="256499" y="21377"/>
                  </a:lnTo>
                  <a:lnTo>
                    <a:pt x="256579" y="21377"/>
                  </a:lnTo>
                  <a:lnTo>
                    <a:pt x="256618" y="21397"/>
                  </a:lnTo>
                  <a:lnTo>
                    <a:pt x="256638" y="21397"/>
                  </a:lnTo>
                  <a:cubicBezTo>
                    <a:pt x="256640" y="21395"/>
                    <a:pt x="256641" y="21395"/>
                    <a:pt x="256642" y="21395"/>
                  </a:cubicBezTo>
                  <a:lnTo>
                    <a:pt x="256642" y="21395"/>
                  </a:lnTo>
                  <a:cubicBezTo>
                    <a:pt x="256647" y="21395"/>
                    <a:pt x="256642" y="21413"/>
                    <a:pt x="256643" y="21413"/>
                  </a:cubicBezTo>
                  <a:cubicBezTo>
                    <a:pt x="256645" y="21413"/>
                    <a:pt x="256652" y="21398"/>
                    <a:pt x="256678" y="21338"/>
                  </a:cubicBezTo>
                  <a:lnTo>
                    <a:pt x="256678" y="21338"/>
                  </a:lnTo>
                  <a:lnTo>
                    <a:pt x="256658" y="21397"/>
                  </a:lnTo>
                  <a:cubicBezTo>
                    <a:pt x="259097" y="21933"/>
                    <a:pt x="260228" y="22191"/>
                    <a:pt x="261318" y="22428"/>
                  </a:cubicBezTo>
                  <a:cubicBezTo>
                    <a:pt x="261893" y="21417"/>
                    <a:pt x="262469" y="20445"/>
                    <a:pt x="263024" y="19474"/>
                  </a:cubicBezTo>
                  <a:cubicBezTo>
                    <a:pt x="263559" y="18522"/>
                    <a:pt x="264174" y="17649"/>
                    <a:pt x="264809" y="16816"/>
                  </a:cubicBezTo>
                  <a:cubicBezTo>
                    <a:pt x="266058" y="15150"/>
                    <a:pt x="267426" y="13683"/>
                    <a:pt x="268795" y="12374"/>
                  </a:cubicBezTo>
                  <a:cubicBezTo>
                    <a:pt x="271551" y="9776"/>
                    <a:pt x="274348" y="7793"/>
                    <a:pt x="277025" y="6266"/>
                  </a:cubicBezTo>
                  <a:cubicBezTo>
                    <a:pt x="277342" y="6068"/>
                    <a:pt x="277679" y="5889"/>
                    <a:pt x="278016" y="5711"/>
                  </a:cubicBezTo>
                  <a:cubicBezTo>
                    <a:pt x="278353" y="5552"/>
                    <a:pt x="278671" y="5374"/>
                    <a:pt x="278988" y="5215"/>
                  </a:cubicBezTo>
                  <a:cubicBezTo>
                    <a:pt x="279325" y="5056"/>
                    <a:pt x="279642" y="4898"/>
                    <a:pt x="279960" y="4739"/>
                  </a:cubicBezTo>
                  <a:cubicBezTo>
                    <a:pt x="280118" y="4660"/>
                    <a:pt x="280277" y="4580"/>
                    <a:pt x="280416" y="4521"/>
                  </a:cubicBezTo>
                  <a:cubicBezTo>
                    <a:pt x="280575" y="4442"/>
                    <a:pt x="280733" y="4382"/>
                    <a:pt x="280892" y="4303"/>
                  </a:cubicBezTo>
                  <a:cubicBezTo>
                    <a:pt x="281526" y="4045"/>
                    <a:pt x="282121" y="3767"/>
                    <a:pt x="282736" y="3549"/>
                  </a:cubicBezTo>
                  <a:cubicBezTo>
                    <a:pt x="283034" y="3430"/>
                    <a:pt x="283331" y="3311"/>
                    <a:pt x="283609" y="3212"/>
                  </a:cubicBezTo>
                  <a:cubicBezTo>
                    <a:pt x="283906" y="3093"/>
                    <a:pt x="284204" y="2994"/>
                    <a:pt x="284481" y="2895"/>
                  </a:cubicBezTo>
                  <a:cubicBezTo>
                    <a:pt x="286762" y="2121"/>
                    <a:pt x="288805" y="1606"/>
                    <a:pt x="290570" y="1288"/>
                  </a:cubicBezTo>
                  <a:cubicBezTo>
                    <a:pt x="294119" y="594"/>
                    <a:pt x="296598" y="475"/>
                    <a:pt x="298145" y="376"/>
                  </a:cubicBezTo>
                  <a:cubicBezTo>
                    <a:pt x="298938" y="356"/>
                    <a:pt x="299494" y="336"/>
                    <a:pt x="299851" y="336"/>
                  </a:cubicBezTo>
                  <a:cubicBezTo>
                    <a:pt x="300029" y="336"/>
                    <a:pt x="300168" y="317"/>
                    <a:pt x="300247" y="317"/>
                  </a:cubicBezTo>
                  <a:lnTo>
                    <a:pt x="300386" y="317"/>
                  </a:lnTo>
                  <a:cubicBezTo>
                    <a:pt x="300386" y="317"/>
                    <a:pt x="300327" y="317"/>
                    <a:pt x="300227" y="297"/>
                  </a:cubicBezTo>
                  <a:lnTo>
                    <a:pt x="299831" y="297"/>
                  </a:lnTo>
                  <a:cubicBezTo>
                    <a:pt x="299474" y="317"/>
                    <a:pt x="298919" y="317"/>
                    <a:pt x="298125" y="336"/>
                  </a:cubicBezTo>
                  <a:cubicBezTo>
                    <a:pt x="296578" y="416"/>
                    <a:pt x="294100" y="515"/>
                    <a:pt x="290530" y="1189"/>
                  </a:cubicBezTo>
                  <a:cubicBezTo>
                    <a:pt x="288765" y="1507"/>
                    <a:pt x="286722" y="2022"/>
                    <a:pt x="284442" y="2796"/>
                  </a:cubicBezTo>
                  <a:cubicBezTo>
                    <a:pt x="284144" y="2895"/>
                    <a:pt x="283867" y="2994"/>
                    <a:pt x="283569" y="3093"/>
                  </a:cubicBezTo>
                  <a:cubicBezTo>
                    <a:pt x="283272" y="3212"/>
                    <a:pt x="282974" y="3311"/>
                    <a:pt x="282677" y="3430"/>
                  </a:cubicBezTo>
                  <a:cubicBezTo>
                    <a:pt x="282082" y="3648"/>
                    <a:pt x="281467" y="3926"/>
                    <a:pt x="280832" y="4204"/>
                  </a:cubicBezTo>
                  <a:cubicBezTo>
                    <a:pt x="280674" y="4263"/>
                    <a:pt x="280515" y="4323"/>
                    <a:pt x="280356" y="4402"/>
                  </a:cubicBezTo>
                  <a:cubicBezTo>
                    <a:pt x="280218" y="4481"/>
                    <a:pt x="280059" y="4541"/>
                    <a:pt x="279900" y="4620"/>
                  </a:cubicBezTo>
                  <a:cubicBezTo>
                    <a:pt x="279583" y="4779"/>
                    <a:pt x="279246" y="4937"/>
                    <a:pt x="278929" y="5096"/>
                  </a:cubicBezTo>
                  <a:cubicBezTo>
                    <a:pt x="278591" y="5255"/>
                    <a:pt x="278274" y="5433"/>
                    <a:pt x="277937" y="5612"/>
                  </a:cubicBezTo>
                  <a:cubicBezTo>
                    <a:pt x="277620" y="5770"/>
                    <a:pt x="277283" y="5949"/>
                    <a:pt x="276945" y="6147"/>
                  </a:cubicBezTo>
                  <a:cubicBezTo>
                    <a:pt x="274268" y="7674"/>
                    <a:pt x="271452" y="9657"/>
                    <a:pt x="268696" y="12275"/>
                  </a:cubicBezTo>
                  <a:cubicBezTo>
                    <a:pt x="267307" y="13584"/>
                    <a:pt x="265959" y="15051"/>
                    <a:pt x="264670" y="16717"/>
                  </a:cubicBezTo>
                  <a:cubicBezTo>
                    <a:pt x="264035" y="17550"/>
                    <a:pt x="263420" y="18423"/>
                    <a:pt x="262885" y="19394"/>
                  </a:cubicBezTo>
                  <a:cubicBezTo>
                    <a:pt x="262350" y="20307"/>
                    <a:pt x="261794" y="21258"/>
                    <a:pt x="261219" y="22250"/>
                  </a:cubicBezTo>
                  <a:cubicBezTo>
                    <a:pt x="260168" y="22012"/>
                    <a:pt x="259058" y="21754"/>
                    <a:pt x="256678" y="21239"/>
                  </a:cubicBezTo>
                  <a:lnTo>
                    <a:pt x="256698" y="21239"/>
                  </a:lnTo>
                  <a:cubicBezTo>
                    <a:pt x="255766" y="21040"/>
                    <a:pt x="254833" y="20921"/>
                    <a:pt x="253842" y="20802"/>
                  </a:cubicBezTo>
                  <a:cubicBezTo>
                    <a:pt x="252870" y="20683"/>
                    <a:pt x="251859" y="20604"/>
                    <a:pt x="250808" y="20564"/>
                  </a:cubicBezTo>
                  <a:cubicBezTo>
                    <a:pt x="250043" y="20528"/>
                    <a:pt x="249259" y="20507"/>
                    <a:pt x="248458" y="20507"/>
                  </a:cubicBezTo>
                  <a:cubicBezTo>
                    <a:pt x="247099" y="20507"/>
                    <a:pt x="245691" y="20566"/>
                    <a:pt x="244244" y="20703"/>
                  </a:cubicBezTo>
                  <a:cubicBezTo>
                    <a:pt x="241943" y="20921"/>
                    <a:pt x="239543" y="21318"/>
                    <a:pt x="237084" y="21992"/>
                  </a:cubicBezTo>
                  <a:cubicBezTo>
                    <a:pt x="234645" y="22666"/>
                    <a:pt x="232127" y="23638"/>
                    <a:pt x="229648" y="24947"/>
                  </a:cubicBezTo>
                  <a:cubicBezTo>
                    <a:pt x="227169" y="26276"/>
                    <a:pt x="224769" y="28001"/>
                    <a:pt x="222548" y="30123"/>
                  </a:cubicBezTo>
                  <a:cubicBezTo>
                    <a:pt x="221993" y="30658"/>
                    <a:pt x="221437" y="31194"/>
                    <a:pt x="220882" y="31749"/>
                  </a:cubicBezTo>
                  <a:cubicBezTo>
                    <a:pt x="220743" y="31888"/>
                    <a:pt x="220585" y="32007"/>
                    <a:pt x="220446" y="32166"/>
                  </a:cubicBezTo>
                  <a:lnTo>
                    <a:pt x="220049" y="32582"/>
                  </a:lnTo>
                  <a:cubicBezTo>
                    <a:pt x="219772" y="32880"/>
                    <a:pt x="219514" y="33177"/>
                    <a:pt x="219236" y="33475"/>
                  </a:cubicBezTo>
                  <a:cubicBezTo>
                    <a:pt x="218959" y="33752"/>
                    <a:pt x="218681" y="34050"/>
                    <a:pt x="218403" y="34347"/>
                  </a:cubicBezTo>
                  <a:cubicBezTo>
                    <a:pt x="218145" y="34664"/>
                    <a:pt x="217888" y="34982"/>
                    <a:pt x="217630" y="35279"/>
                  </a:cubicBezTo>
                  <a:cubicBezTo>
                    <a:pt x="217352" y="35596"/>
                    <a:pt x="217094" y="35914"/>
                    <a:pt x="216837" y="36231"/>
                  </a:cubicBezTo>
                  <a:cubicBezTo>
                    <a:pt x="216698" y="36390"/>
                    <a:pt x="216559" y="36548"/>
                    <a:pt x="216440" y="36707"/>
                  </a:cubicBezTo>
                  <a:cubicBezTo>
                    <a:pt x="216301" y="36885"/>
                    <a:pt x="216182" y="37044"/>
                    <a:pt x="216063" y="37223"/>
                  </a:cubicBezTo>
                  <a:cubicBezTo>
                    <a:pt x="215805" y="37560"/>
                    <a:pt x="215548" y="37897"/>
                    <a:pt x="215310" y="38234"/>
                  </a:cubicBezTo>
                  <a:cubicBezTo>
                    <a:pt x="215171" y="38393"/>
                    <a:pt x="215052" y="38571"/>
                    <a:pt x="214913" y="38750"/>
                  </a:cubicBezTo>
                  <a:cubicBezTo>
                    <a:pt x="214814" y="38928"/>
                    <a:pt x="214695" y="39107"/>
                    <a:pt x="214576" y="39285"/>
                  </a:cubicBezTo>
                  <a:cubicBezTo>
                    <a:pt x="214100" y="39999"/>
                    <a:pt x="213604" y="40713"/>
                    <a:pt x="213188" y="41486"/>
                  </a:cubicBezTo>
                  <a:cubicBezTo>
                    <a:pt x="212969" y="41863"/>
                    <a:pt x="212751" y="42240"/>
                    <a:pt x="212533" y="42617"/>
                  </a:cubicBezTo>
                  <a:cubicBezTo>
                    <a:pt x="212335" y="43013"/>
                    <a:pt x="212137" y="43410"/>
                    <a:pt x="211938" y="43826"/>
                  </a:cubicBezTo>
                  <a:cubicBezTo>
                    <a:pt x="211839" y="44025"/>
                    <a:pt x="211740" y="44223"/>
                    <a:pt x="211641" y="44421"/>
                  </a:cubicBezTo>
                  <a:cubicBezTo>
                    <a:pt x="211561" y="44640"/>
                    <a:pt x="211482" y="44838"/>
                    <a:pt x="211383" y="45056"/>
                  </a:cubicBezTo>
                  <a:cubicBezTo>
                    <a:pt x="211204" y="45472"/>
                    <a:pt x="211026" y="45889"/>
                    <a:pt x="210887" y="46325"/>
                  </a:cubicBezTo>
                  <a:cubicBezTo>
                    <a:pt x="210570" y="47178"/>
                    <a:pt x="210312" y="48070"/>
                    <a:pt x="210114" y="48983"/>
                  </a:cubicBezTo>
                  <a:cubicBezTo>
                    <a:pt x="210054" y="49201"/>
                    <a:pt x="210015" y="49439"/>
                    <a:pt x="209955" y="49677"/>
                  </a:cubicBezTo>
                  <a:lnTo>
                    <a:pt x="209856" y="50371"/>
                  </a:lnTo>
                  <a:cubicBezTo>
                    <a:pt x="209796" y="50847"/>
                    <a:pt x="209757" y="51303"/>
                    <a:pt x="209757" y="51799"/>
                  </a:cubicBezTo>
                  <a:lnTo>
                    <a:pt x="209757" y="52156"/>
                  </a:lnTo>
                  <a:lnTo>
                    <a:pt x="209757" y="52235"/>
                  </a:lnTo>
                  <a:cubicBezTo>
                    <a:pt x="209757" y="52275"/>
                    <a:pt x="209757" y="52275"/>
                    <a:pt x="209777" y="52294"/>
                  </a:cubicBezTo>
                  <a:lnTo>
                    <a:pt x="209777" y="52354"/>
                  </a:lnTo>
                  <a:lnTo>
                    <a:pt x="209796" y="52513"/>
                  </a:lnTo>
                  <a:lnTo>
                    <a:pt x="209915" y="53226"/>
                  </a:lnTo>
                  <a:cubicBezTo>
                    <a:pt x="209995" y="53702"/>
                    <a:pt x="210074" y="54178"/>
                    <a:pt x="210153" y="54654"/>
                  </a:cubicBezTo>
                  <a:cubicBezTo>
                    <a:pt x="210312" y="55567"/>
                    <a:pt x="210471" y="56479"/>
                    <a:pt x="210629" y="57411"/>
                  </a:cubicBezTo>
                  <a:cubicBezTo>
                    <a:pt x="208349" y="57371"/>
                    <a:pt x="206028" y="57332"/>
                    <a:pt x="203669" y="57292"/>
                  </a:cubicBezTo>
                  <a:cubicBezTo>
                    <a:pt x="201229" y="57312"/>
                    <a:pt x="198750" y="57510"/>
                    <a:pt x="196252" y="57847"/>
                  </a:cubicBezTo>
                  <a:cubicBezTo>
                    <a:pt x="193733" y="58204"/>
                    <a:pt x="191175" y="58720"/>
                    <a:pt x="188636" y="59453"/>
                  </a:cubicBezTo>
                  <a:cubicBezTo>
                    <a:pt x="186098" y="60167"/>
                    <a:pt x="183540" y="61099"/>
                    <a:pt x="181061" y="62329"/>
                  </a:cubicBezTo>
                  <a:cubicBezTo>
                    <a:pt x="178562" y="63539"/>
                    <a:pt x="176143" y="65046"/>
                    <a:pt x="173941" y="66910"/>
                  </a:cubicBezTo>
                  <a:cubicBezTo>
                    <a:pt x="171740" y="68754"/>
                    <a:pt x="169737" y="70975"/>
                    <a:pt x="168091" y="73494"/>
                  </a:cubicBezTo>
                  <a:cubicBezTo>
                    <a:pt x="166465" y="76013"/>
                    <a:pt x="165176" y="78829"/>
                    <a:pt x="164303" y="81823"/>
                  </a:cubicBezTo>
                  <a:cubicBezTo>
                    <a:pt x="163451" y="84837"/>
                    <a:pt x="162994" y="88010"/>
                    <a:pt x="162856" y="91243"/>
                  </a:cubicBezTo>
                  <a:cubicBezTo>
                    <a:pt x="162756" y="92869"/>
                    <a:pt x="162935" y="94515"/>
                    <a:pt x="162399" y="96062"/>
                  </a:cubicBezTo>
                  <a:cubicBezTo>
                    <a:pt x="162142" y="96816"/>
                    <a:pt x="161725" y="97549"/>
                    <a:pt x="161170" y="98124"/>
                  </a:cubicBezTo>
                  <a:cubicBezTo>
                    <a:pt x="160595" y="98700"/>
                    <a:pt x="159881" y="99116"/>
                    <a:pt x="159088" y="99334"/>
                  </a:cubicBezTo>
                  <a:cubicBezTo>
                    <a:pt x="158509" y="99493"/>
                    <a:pt x="157899" y="99557"/>
                    <a:pt x="157296" y="99557"/>
                  </a:cubicBezTo>
                  <a:cubicBezTo>
                    <a:pt x="157072" y="99557"/>
                    <a:pt x="156849" y="99549"/>
                    <a:pt x="156629" y="99532"/>
                  </a:cubicBezTo>
                  <a:cubicBezTo>
                    <a:pt x="156212" y="99493"/>
                    <a:pt x="155796" y="99413"/>
                    <a:pt x="155399" y="99294"/>
                  </a:cubicBezTo>
                  <a:cubicBezTo>
                    <a:pt x="155002" y="99175"/>
                    <a:pt x="154626" y="99017"/>
                    <a:pt x="154269" y="98799"/>
                  </a:cubicBezTo>
                  <a:cubicBezTo>
                    <a:pt x="153555" y="98362"/>
                    <a:pt x="152980" y="97728"/>
                    <a:pt x="152583" y="96974"/>
                  </a:cubicBezTo>
                  <a:cubicBezTo>
                    <a:pt x="152186" y="96240"/>
                    <a:pt x="151968" y="95388"/>
                    <a:pt x="151849" y="94555"/>
                  </a:cubicBezTo>
                  <a:cubicBezTo>
                    <a:pt x="151810" y="94119"/>
                    <a:pt x="151790" y="93702"/>
                    <a:pt x="151790" y="93266"/>
                  </a:cubicBezTo>
                  <a:cubicBezTo>
                    <a:pt x="151790" y="92829"/>
                    <a:pt x="151770" y="92393"/>
                    <a:pt x="151750" y="91937"/>
                  </a:cubicBezTo>
                  <a:cubicBezTo>
                    <a:pt x="151750" y="91501"/>
                    <a:pt x="151730" y="91064"/>
                    <a:pt x="151730" y="90628"/>
                  </a:cubicBezTo>
                  <a:cubicBezTo>
                    <a:pt x="151691" y="90172"/>
                    <a:pt x="151651" y="89736"/>
                    <a:pt x="151611" y="89300"/>
                  </a:cubicBezTo>
                  <a:cubicBezTo>
                    <a:pt x="151572" y="88843"/>
                    <a:pt x="151532" y="88407"/>
                    <a:pt x="151492" y="87971"/>
                  </a:cubicBezTo>
                  <a:cubicBezTo>
                    <a:pt x="151433" y="87515"/>
                    <a:pt x="151373" y="87078"/>
                    <a:pt x="151294" y="86642"/>
                  </a:cubicBezTo>
                  <a:cubicBezTo>
                    <a:pt x="151234" y="86186"/>
                    <a:pt x="151175" y="85750"/>
                    <a:pt x="151096" y="85313"/>
                  </a:cubicBezTo>
                  <a:cubicBezTo>
                    <a:pt x="150996" y="84857"/>
                    <a:pt x="150897" y="84421"/>
                    <a:pt x="150818" y="83985"/>
                  </a:cubicBezTo>
                  <a:cubicBezTo>
                    <a:pt x="150025" y="80455"/>
                    <a:pt x="148716" y="76945"/>
                    <a:pt x="146673" y="73791"/>
                  </a:cubicBezTo>
                  <a:cubicBezTo>
                    <a:pt x="146415" y="73415"/>
                    <a:pt x="146138" y="73018"/>
                    <a:pt x="145880" y="72621"/>
                  </a:cubicBezTo>
                  <a:cubicBezTo>
                    <a:pt x="145761" y="72423"/>
                    <a:pt x="145602" y="72245"/>
                    <a:pt x="145464" y="72066"/>
                  </a:cubicBezTo>
                  <a:lnTo>
                    <a:pt x="145027" y="71491"/>
                  </a:lnTo>
                  <a:lnTo>
                    <a:pt x="144591" y="70936"/>
                  </a:lnTo>
                  <a:lnTo>
                    <a:pt x="144373" y="70658"/>
                  </a:lnTo>
                  <a:lnTo>
                    <a:pt x="144135" y="70400"/>
                  </a:lnTo>
                  <a:cubicBezTo>
                    <a:pt x="143798" y="70043"/>
                    <a:pt x="143480" y="69706"/>
                    <a:pt x="143163" y="69349"/>
                  </a:cubicBezTo>
                  <a:cubicBezTo>
                    <a:pt x="142846" y="68992"/>
                    <a:pt x="142489" y="68675"/>
                    <a:pt x="142132" y="68338"/>
                  </a:cubicBezTo>
                  <a:cubicBezTo>
                    <a:pt x="141795" y="68021"/>
                    <a:pt x="141438" y="67683"/>
                    <a:pt x="141081" y="67366"/>
                  </a:cubicBezTo>
                  <a:cubicBezTo>
                    <a:pt x="140704" y="67069"/>
                    <a:pt x="140327" y="66751"/>
                    <a:pt x="139950" y="66454"/>
                  </a:cubicBezTo>
                  <a:lnTo>
                    <a:pt x="139395" y="65998"/>
                  </a:lnTo>
                  <a:cubicBezTo>
                    <a:pt x="139197" y="65839"/>
                    <a:pt x="138998" y="65720"/>
                    <a:pt x="138800" y="65581"/>
                  </a:cubicBezTo>
                  <a:cubicBezTo>
                    <a:pt x="138404" y="65304"/>
                    <a:pt x="138007" y="65026"/>
                    <a:pt x="137590" y="64748"/>
                  </a:cubicBezTo>
                  <a:lnTo>
                    <a:pt x="137293" y="64550"/>
                  </a:lnTo>
                  <a:cubicBezTo>
                    <a:pt x="137194" y="64491"/>
                    <a:pt x="137095" y="64431"/>
                    <a:pt x="136976" y="64372"/>
                  </a:cubicBezTo>
                  <a:lnTo>
                    <a:pt x="136361" y="63995"/>
                  </a:lnTo>
                  <a:cubicBezTo>
                    <a:pt x="135925" y="63737"/>
                    <a:pt x="135508" y="63499"/>
                    <a:pt x="135092" y="63241"/>
                  </a:cubicBezTo>
                  <a:cubicBezTo>
                    <a:pt x="134655" y="63023"/>
                    <a:pt x="134219" y="62805"/>
                    <a:pt x="133763" y="62587"/>
                  </a:cubicBezTo>
                  <a:cubicBezTo>
                    <a:pt x="132910" y="62111"/>
                    <a:pt x="131978" y="61754"/>
                    <a:pt x="131086" y="61337"/>
                  </a:cubicBezTo>
                  <a:cubicBezTo>
                    <a:pt x="130610" y="61159"/>
                    <a:pt x="130154" y="60980"/>
                    <a:pt x="129678" y="60802"/>
                  </a:cubicBezTo>
                  <a:cubicBezTo>
                    <a:pt x="129460" y="60723"/>
                    <a:pt x="129222" y="60624"/>
                    <a:pt x="128984" y="60544"/>
                  </a:cubicBezTo>
                  <a:lnTo>
                    <a:pt x="128270" y="60306"/>
                  </a:lnTo>
                  <a:cubicBezTo>
                    <a:pt x="127794" y="60148"/>
                    <a:pt x="127338" y="59969"/>
                    <a:pt x="126842" y="59830"/>
                  </a:cubicBezTo>
                  <a:cubicBezTo>
                    <a:pt x="126366" y="59691"/>
                    <a:pt x="125870" y="59553"/>
                    <a:pt x="125394" y="59414"/>
                  </a:cubicBezTo>
                  <a:cubicBezTo>
                    <a:pt x="124422" y="59156"/>
                    <a:pt x="123431" y="58898"/>
                    <a:pt x="122439" y="58680"/>
                  </a:cubicBezTo>
                  <a:cubicBezTo>
                    <a:pt x="120456" y="58244"/>
                    <a:pt x="118433" y="57907"/>
                    <a:pt x="116371" y="57669"/>
                  </a:cubicBezTo>
                  <a:cubicBezTo>
                    <a:pt x="114521" y="57453"/>
                    <a:pt x="112638" y="57286"/>
                    <a:pt x="110722" y="57286"/>
                  </a:cubicBezTo>
                  <a:cubicBezTo>
                    <a:pt x="110523" y="57286"/>
                    <a:pt x="110324" y="57288"/>
                    <a:pt x="110124" y="57292"/>
                  </a:cubicBezTo>
                  <a:cubicBezTo>
                    <a:pt x="108101" y="57371"/>
                    <a:pt x="106039" y="57451"/>
                    <a:pt x="103956" y="57510"/>
                  </a:cubicBezTo>
                  <a:cubicBezTo>
                    <a:pt x="104175" y="56300"/>
                    <a:pt x="104373" y="55071"/>
                    <a:pt x="104591" y="53841"/>
                  </a:cubicBezTo>
                  <a:cubicBezTo>
                    <a:pt x="104631" y="53504"/>
                    <a:pt x="104690" y="53187"/>
                    <a:pt x="104750" y="52869"/>
                  </a:cubicBezTo>
                  <a:lnTo>
                    <a:pt x="104829" y="52374"/>
                  </a:lnTo>
                  <a:cubicBezTo>
                    <a:pt x="104849" y="52195"/>
                    <a:pt x="104849" y="52037"/>
                    <a:pt x="104849" y="51858"/>
                  </a:cubicBezTo>
                  <a:cubicBezTo>
                    <a:pt x="104869" y="51184"/>
                    <a:pt x="104770" y="50529"/>
                    <a:pt x="104670" y="49875"/>
                  </a:cubicBezTo>
                  <a:cubicBezTo>
                    <a:pt x="104452" y="48546"/>
                    <a:pt x="104075" y="47257"/>
                    <a:pt x="103619" y="45988"/>
                  </a:cubicBezTo>
                  <a:cubicBezTo>
                    <a:pt x="103500" y="45671"/>
                    <a:pt x="103362" y="45373"/>
                    <a:pt x="103223" y="45056"/>
                  </a:cubicBezTo>
                  <a:cubicBezTo>
                    <a:pt x="103104" y="44758"/>
                    <a:pt x="102985" y="44441"/>
                    <a:pt x="102826" y="44124"/>
                  </a:cubicBezTo>
                  <a:cubicBezTo>
                    <a:pt x="102687" y="43826"/>
                    <a:pt x="102529" y="43529"/>
                    <a:pt x="102390" y="43212"/>
                  </a:cubicBezTo>
                  <a:cubicBezTo>
                    <a:pt x="102231" y="42914"/>
                    <a:pt x="102092" y="42597"/>
                    <a:pt x="101914" y="42319"/>
                  </a:cubicBezTo>
                  <a:cubicBezTo>
                    <a:pt x="101577" y="41724"/>
                    <a:pt x="101240" y="41129"/>
                    <a:pt x="100883" y="40554"/>
                  </a:cubicBezTo>
                  <a:cubicBezTo>
                    <a:pt x="100506" y="39979"/>
                    <a:pt x="100129" y="39404"/>
                    <a:pt x="99752" y="38829"/>
                  </a:cubicBezTo>
                  <a:cubicBezTo>
                    <a:pt x="98939" y="37738"/>
                    <a:pt x="98146" y="36608"/>
                    <a:pt x="97234" y="35557"/>
                  </a:cubicBezTo>
                  <a:lnTo>
                    <a:pt x="96559" y="34764"/>
                  </a:lnTo>
                  <a:cubicBezTo>
                    <a:pt x="96460" y="34625"/>
                    <a:pt x="96341" y="34486"/>
                    <a:pt x="96222" y="34367"/>
                  </a:cubicBezTo>
                  <a:lnTo>
                    <a:pt x="95865" y="33970"/>
                  </a:lnTo>
                  <a:cubicBezTo>
                    <a:pt x="95389" y="33475"/>
                    <a:pt x="94913" y="32959"/>
                    <a:pt x="94437" y="32443"/>
                  </a:cubicBezTo>
                  <a:cubicBezTo>
                    <a:pt x="94318" y="32324"/>
                    <a:pt x="94199" y="32185"/>
                    <a:pt x="94080" y="32066"/>
                  </a:cubicBezTo>
                  <a:lnTo>
                    <a:pt x="93704" y="31690"/>
                  </a:lnTo>
                  <a:lnTo>
                    <a:pt x="92950" y="30956"/>
                  </a:lnTo>
                  <a:lnTo>
                    <a:pt x="92177" y="30222"/>
                  </a:lnTo>
                  <a:cubicBezTo>
                    <a:pt x="91919" y="29984"/>
                    <a:pt x="91681" y="29726"/>
                    <a:pt x="91403" y="29488"/>
                  </a:cubicBezTo>
                  <a:cubicBezTo>
                    <a:pt x="87199" y="25661"/>
                    <a:pt x="81864" y="22924"/>
                    <a:pt x="76054" y="21596"/>
                  </a:cubicBezTo>
                  <a:cubicBezTo>
                    <a:pt x="74606" y="21239"/>
                    <a:pt x="73139" y="21001"/>
                    <a:pt x="71651" y="20802"/>
                  </a:cubicBezTo>
                  <a:cubicBezTo>
                    <a:pt x="70144" y="20624"/>
                    <a:pt x="68637" y="20525"/>
                    <a:pt x="67110" y="20465"/>
                  </a:cubicBezTo>
                  <a:cubicBezTo>
                    <a:pt x="66784" y="20457"/>
                    <a:pt x="66457" y="20453"/>
                    <a:pt x="66131" y="20453"/>
                  </a:cubicBezTo>
                  <a:cubicBezTo>
                    <a:pt x="64930" y="20453"/>
                    <a:pt x="63729" y="20506"/>
                    <a:pt x="62529" y="20584"/>
                  </a:cubicBezTo>
                  <a:cubicBezTo>
                    <a:pt x="61755" y="20644"/>
                    <a:pt x="60982" y="20723"/>
                    <a:pt x="60209" y="20802"/>
                  </a:cubicBezTo>
                  <a:cubicBezTo>
                    <a:pt x="59832" y="20862"/>
                    <a:pt x="59435" y="20921"/>
                    <a:pt x="59058" y="20981"/>
                  </a:cubicBezTo>
                  <a:lnTo>
                    <a:pt x="58483" y="21060"/>
                  </a:lnTo>
                  <a:lnTo>
                    <a:pt x="58186" y="21120"/>
                  </a:lnTo>
                  <a:lnTo>
                    <a:pt x="58047" y="21139"/>
                  </a:lnTo>
                  <a:cubicBezTo>
                    <a:pt x="58007" y="21159"/>
                    <a:pt x="57928" y="21159"/>
                    <a:pt x="57928" y="21179"/>
                  </a:cubicBezTo>
                  <a:lnTo>
                    <a:pt x="57908" y="21179"/>
                  </a:lnTo>
                  <a:cubicBezTo>
                    <a:pt x="56679" y="21457"/>
                    <a:pt x="55469" y="21734"/>
                    <a:pt x="53724" y="22151"/>
                  </a:cubicBezTo>
                  <a:cubicBezTo>
                    <a:pt x="53367" y="21615"/>
                    <a:pt x="52990" y="21100"/>
                    <a:pt x="52633" y="20564"/>
                  </a:cubicBezTo>
                  <a:cubicBezTo>
                    <a:pt x="52236" y="20009"/>
                    <a:pt x="51860" y="19454"/>
                    <a:pt x="51463" y="18879"/>
                  </a:cubicBezTo>
                  <a:cubicBezTo>
                    <a:pt x="50630" y="17788"/>
                    <a:pt x="49698" y="16777"/>
                    <a:pt x="48726" y="15805"/>
                  </a:cubicBezTo>
                  <a:cubicBezTo>
                    <a:pt x="47754" y="14833"/>
                    <a:pt x="46723" y="13901"/>
                    <a:pt x="45652" y="13009"/>
                  </a:cubicBezTo>
                  <a:cubicBezTo>
                    <a:pt x="44581" y="12116"/>
                    <a:pt x="43471" y="11263"/>
                    <a:pt x="42321" y="10470"/>
                  </a:cubicBezTo>
                  <a:cubicBezTo>
                    <a:pt x="41170" y="9657"/>
                    <a:pt x="39961" y="8904"/>
                    <a:pt x="38751" y="8170"/>
                  </a:cubicBezTo>
                  <a:cubicBezTo>
                    <a:pt x="37521" y="7456"/>
                    <a:pt x="36272" y="6782"/>
                    <a:pt x="34983" y="6147"/>
                  </a:cubicBezTo>
                  <a:cubicBezTo>
                    <a:pt x="32405" y="4898"/>
                    <a:pt x="29728" y="3807"/>
                    <a:pt x="26951" y="2915"/>
                  </a:cubicBezTo>
                  <a:cubicBezTo>
                    <a:pt x="24175" y="2042"/>
                    <a:pt x="21299" y="1328"/>
                    <a:pt x="18384" y="812"/>
                  </a:cubicBezTo>
                  <a:cubicBezTo>
                    <a:pt x="17650" y="693"/>
                    <a:pt x="16917" y="574"/>
                    <a:pt x="16183" y="475"/>
                  </a:cubicBezTo>
                  <a:cubicBezTo>
                    <a:pt x="15449" y="356"/>
                    <a:pt x="14696" y="277"/>
                    <a:pt x="13962" y="178"/>
                  </a:cubicBezTo>
                  <a:cubicBezTo>
                    <a:pt x="12957" y="57"/>
                    <a:pt x="11934" y="0"/>
                    <a:pt x="109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5"/>
            <p:cNvSpPr/>
            <p:nvPr/>
          </p:nvSpPr>
          <p:spPr>
            <a:xfrm>
              <a:off x="1789550" y="4857600"/>
              <a:ext cx="25125" cy="20125"/>
            </a:xfrm>
            <a:custGeom>
              <a:rect b="b" l="l" r="r" t="t"/>
              <a:pathLst>
                <a:path extrusionOk="0" h="805" w="1005">
                  <a:moveTo>
                    <a:pt x="220" y="0"/>
                  </a:moveTo>
                  <a:cubicBezTo>
                    <a:pt x="220" y="0"/>
                    <a:pt x="208" y="15"/>
                    <a:pt x="200" y="27"/>
                  </a:cubicBezTo>
                  <a:lnTo>
                    <a:pt x="200" y="27"/>
                  </a:lnTo>
                  <a:cubicBezTo>
                    <a:pt x="215" y="7"/>
                    <a:pt x="220" y="0"/>
                    <a:pt x="220" y="0"/>
                  </a:cubicBezTo>
                  <a:close/>
                  <a:moveTo>
                    <a:pt x="17" y="264"/>
                  </a:moveTo>
                  <a:cubicBezTo>
                    <a:pt x="9" y="275"/>
                    <a:pt x="1" y="287"/>
                    <a:pt x="2" y="287"/>
                  </a:cubicBezTo>
                  <a:cubicBezTo>
                    <a:pt x="3" y="287"/>
                    <a:pt x="8" y="281"/>
                    <a:pt x="20" y="266"/>
                  </a:cubicBezTo>
                  <a:lnTo>
                    <a:pt x="20" y="266"/>
                  </a:lnTo>
                  <a:cubicBezTo>
                    <a:pt x="19" y="265"/>
                    <a:pt x="18" y="265"/>
                    <a:pt x="17" y="264"/>
                  </a:cubicBezTo>
                  <a:close/>
                  <a:moveTo>
                    <a:pt x="213" y="25"/>
                  </a:moveTo>
                  <a:cubicBezTo>
                    <a:pt x="213" y="25"/>
                    <a:pt x="213" y="25"/>
                    <a:pt x="213" y="25"/>
                  </a:cubicBezTo>
                  <a:lnTo>
                    <a:pt x="213" y="25"/>
                  </a:lnTo>
                  <a:cubicBezTo>
                    <a:pt x="199" y="39"/>
                    <a:pt x="193" y="44"/>
                    <a:pt x="191" y="44"/>
                  </a:cubicBezTo>
                  <a:cubicBezTo>
                    <a:pt x="189" y="44"/>
                    <a:pt x="194" y="36"/>
                    <a:pt x="200" y="27"/>
                  </a:cubicBezTo>
                  <a:lnTo>
                    <a:pt x="200" y="27"/>
                  </a:lnTo>
                  <a:cubicBezTo>
                    <a:pt x="174" y="61"/>
                    <a:pt x="120" y="130"/>
                    <a:pt x="15" y="263"/>
                  </a:cubicBezTo>
                  <a:cubicBezTo>
                    <a:pt x="16" y="263"/>
                    <a:pt x="16" y="263"/>
                    <a:pt x="17" y="264"/>
                  </a:cubicBezTo>
                  <a:lnTo>
                    <a:pt x="17" y="264"/>
                  </a:lnTo>
                  <a:cubicBezTo>
                    <a:pt x="17" y="263"/>
                    <a:pt x="18" y="263"/>
                    <a:pt x="18" y="263"/>
                  </a:cubicBezTo>
                  <a:lnTo>
                    <a:pt x="23" y="263"/>
                  </a:lnTo>
                  <a:cubicBezTo>
                    <a:pt x="22" y="264"/>
                    <a:pt x="21" y="265"/>
                    <a:pt x="20" y="266"/>
                  </a:cubicBezTo>
                  <a:lnTo>
                    <a:pt x="20" y="266"/>
                  </a:lnTo>
                  <a:cubicBezTo>
                    <a:pt x="25" y="270"/>
                    <a:pt x="30" y="274"/>
                    <a:pt x="35" y="277"/>
                  </a:cubicBezTo>
                  <a:lnTo>
                    <a:pt x="35" y="277"/>
                  </a:lnTo>
                  <a:lnTo>
                    <a:pt x="35" y="282"/>
                  </a:lnTo>
                  <a:lnTo>
                    <a:pt x="42" y="282"/>
                  </a:lnTo>
                  <a:cubicBezTo>
                    <a:pt x="116" y="337"/>
                    <a:pt x="185" y="387"/>
                    <a:pt x="248" y="432"/>
                  </a:cubicBezTo>
                  <a:lnTo>
                    <a:pt x="248" y="432"/>
                  </a:lnTo>
                  <a:cubicBezTo>
                    <a:pt x="250" y="435"/>
                    <a:pt x="251" y="438"/>
                    <a:pt x="253" y="441"/>
                  </a:cubicBezTo>
                  <a:cubicBezTo>
                    <a:pt x="267" y="448"/>
                    <a:pt x="281" y="456"/>
                    <a:pt x="294" y="464"/>
                  </a:cubicBezTo>
                  <a:lnTo>
                    <a:pt x="294" y="464"/>
                  </a:lnTo>
                  <a:cubicBezTo>
                    <a:pt x="312" y="477"/>
                    <a:pt x="330" y="489"/>
                    <a:pt x="347" y="501"/>
                  </a:cubicBezTo>
                  <a:lnTo>
                    <a:pt x="347" y="501"/>
                  </a:lnTo>
                  <a:cubicBezTo>
                    <a:pt x="384" y="529"/>
                    <a:pt x="418" y="557"/>
                    <a:pt x="451" y="580"/>
                  </a:cubicBezTo>
                  <a:cubicBezTo>
                    <a:pt x="475" y="592"/>
                    <a:pt x="497" y="603"/>
                    <a:pt x="519" y="615"/>
                  </a:cubicBezTo>
                  <a:lnTo>
                    <a:pt x="519" y="615"/>
                  </a:lnTo>
                  <a:cubicBezTo>
                    <a:pt x="595" y="663"/>
                    <a:pt x="659" y="700"/>
                    <a:pt x="712" y="728"/>
                  </a:cubicBezTo>
                  <a:lnTo>
                    <a:pt x="712" y="728"/>
                  </a:lnTo>
                  <a:cubicBezTo>
                    <a:pt x="718" y="731"/>
                    <a:pt x="724" y="735"/>
                    <a:pt x="729" y="738"/>
                  </a:cubicBezTo>
                  <a:cubicBezTo>
                    <a:pt x="810" y="785"/>
                    <a:pt x="871" y="804"/>
                    <a:pt x="912" y="804"/>
                  </a:cubicBezTo>
                  <a:cubicBezTo>
                    <a:pt x="940" y="804"/>
                    <a:pt x="959" y="795"/>
                    <a:pt x="967" y="778"/>
                  </a:cubicBezTo>
                  <a:cubicBezTo>
                    <a:pt x="1005" y="702"/>
                    <a:pt x="898" y="554"/>
                    <a:pt x="299" y="91"/>
                  </a:cubicBezTo>
                  <a:lnTo>
                    <a:pt x="299" y="91"/>
                  </a:lnTo>
                  <a:lnTo>
                    <a:pt x="273" y="64"/>
                  </a:lnTo>
                  <a:lnTo>
                    <a:pt x="251" y="53"/>
                  </a:lnTo>
                  <a:lnTo>
                    <a:pt x="251" y="53"/>
                  </a:lnTo>
                  <a:cubicBezTo>
                    <a:pt x="238" y="44"/>
                    <a:pt x="226" y="34"/>
                    <a:pt x="213" y="25"/>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5"/>
            <p:cNvSpPr/>
            <p:nvPr/>
          </p:nvSpPr>
          <p:spPr>
            <a:xfrm>
              <a:off x="5864050" y="4857950"/>
              <a:ext cx="24225" cy="19775"/>
            </a:xfrm>
            <a:custGeom>
              <a:rect b="b" l="l" r="r" t="t"/>
              <a:pathLst>
                <a:path extrusionOk="0" h="791" w="969">
                  <a:moveTo>
                    <a:pt x="746" y="1"/>
                  </a:moveTo>
                  <a:cubicBezTo>
                    <a:pt x="746" y="1"/>
                    <a:pt x="750" y="6"/>
                    <a:pt x="755" y="12"/>
                  </a:cubicBezTo>
                  <a:lnTo>
                    <a:pt x="755" y="12"/>
                  </a:lnTo>
                  <a:cubicBezTo>
                    <a:pt x="749" y="4"/>
                    <a:pt x="746" y="1"/>
                    <a:pt x="746" y="1"/>
                  </a:cubicBezTo>
                  <a:close/>
                  <a:moveTo>
                    <a:pt x="755" y="12"/>
                  </a:moveTo>
                  <a:lnTo>
                    <a:pt x="755" y="12"/>
                  </a:lnTo>
                  <a:cubicBezTo>
                    <a:pt x="756" y="13"/>
                    <a:pt x="757" y="14"/>
                    <a:pt x="757" y="15"/>
                  </a:cubicBezTo>
                  <a:lnTo>
                    <a:pt x="757" y="15"/>
                  </a:lnTo>
                  <a:cubicBezTo>
                    <a:pt x="757" y="15"/>
                    <a:pt x="757" y="15"/>
                    <a:pt x="757" y="15"/>
                  </a:cubicBezTo>
                  <a:lnTo>
                    <a:pt x="757" y="15"/>
                  </a:lnTo>
                  <a:cubicBezTo>
                    <a:pt x="757" y="14"/>
                    <a:pt x="756" y="13"/>
                    <a:pt x="755" y="12"/>
                  </a:cubicBezTo>
                  <a:close/>
                  <a:moveTo>
                    <a:pt x="763" y="11"/>
                  </a:moveTo>
                  <a:cubicBezTo>
                    <a:pt x="761" y="12"/>
                    <a:pt x="759" y="13"/>
                    <a:pt x="757" y="15"/>
                  </a:cubicBezTo>
                  <a:lnTo>
                    <a:pt x="757" y="15"/>
                  </a:lnTo>
                  <a:cubicBezTo>
                    <a:pt x="759" y="17"/>
                    <a:pt x="761" y="19"/>
                    <a:pt x="763" y="21"/>
                  </a:cubicBezTo>
                  <a:lnTo>
                    <a:pt x="763" y="21"/>
                  </a:lnTo>
                  <a:lnTo>
                    <a:pt x="763" y="22"/>
                  </a:lnTo>
                  <a:lnTo>
                    <a:pt x="763" y="22"/>
                  </a:lnTo>
                  <a:cubicBezTo>
                    <a:pt x="761" y="19"/>
                    <a:pt x="759" y="17"/>
                    <a:pt x="757" y="15"/>
                  </a:cubicBezTo>
                  <a:lnTo>
                    <a:pt x="757" y="15"/>
                  </a:lnTo>
                  <a:cubicBezTo>
                    <a:pt x="639" y="105"/>
                    <a:pt x="538" y="186"/>
                    <a:pt x="452" y="256"/>
                  </a:cubicBezTo>
                  <a:lnTo>
                    <a:pt x="452" y="256"/>
                  </a:lnTo>
                  <a:cubicBezTo>
                    <a:pt x="414" y="283"/>
                    <a:pt x="380" y="305"/>
                    <a:pt x="346" y="328"/>
                  </a:cubicBezTo>
                  <a:cubicBezTo>
                    <a:pt x="247" y="427"/>
                    <a:pt x="168" y="487"/>
                    <a:pt x="108" y="546"/>
                  </a:cubicBezTo>
                  <a:cubicBezTo>
                    <a:pt x="29" y="642"/>
                    <a:pt x="0" y="699"/>
                    <a:pt x="2" y="738"/>
                  </a:cubicBezTo>
                  <a:lnTo>
                    <a:pt x="2" y="738"/>
                  </a:lnTo>
                  <a:cubicBezTo>
                    <a:pt x="2" y="749"/>
                    <a:pt x="5" y="757"/>
                    <a:pt x="9" y="764"/>
                  </a:cubicBezTo>
                  <a:cubicBezTo>
                    <a:pt x="17" y="781"/>
                    <a:pt x="32" y="790"/>
                    <a:pt x="59" y="790"/>
                  </a:cubicBezTo>
                  <a:cubicBezTo>
                    <a:pt x="95" y="790"/>
                    <a:pt x="154" y="771"/>
                    <a:pt x="247" y="724"/>
                  </a:cubicBezTo>
                  <a:cubicBezTo>
                    <a:pt x="307" y="685"/>
                    <a:pt x="406" y="625"/>
                    <a:pt x="525" y="546"/>
                  </a:cubicBezTo>
                  <a:cubicBezTo>
                    <a:pt x="584" y="507"/>
                    <a:pt x="642" y="468"/>
                    <a:pt x="720" y="409"/>
                  </a:cubicBezTo>
                  <a:lnTo>
                    <a:pt x="720" y="409"/>
                  </a:lnTo>
                  <a:cubicBezTo>
                    <a:pt x="776" y="370"/>
                    <a:pt x="836" y="327"/>
                    <a:pt x="900" y="279"/>
                  </a:cubicBezTo>
                  <a:lnTo>
                    <a:pt x="900" y="279"/>
                  </a:lnTo>
                  <a:lnTo>
                    <a:pt x="921" y="268"/>
                  </a:lnTo>
                  <a:lnTo>
                    <a:pt x="941" y="249"/>
                  </a:lnTo>
                  <a:lnTo>
                    <a:pt x="941" y="249"/>
                  </a:lnTo>
                  <a:cubicBezTo>
                    <a:pt x="941" y="249"/>
                    <a:pt x="941" y="249"/>
                    <a:pt x="941" y="249"/>
                  </a:cubicBezTo>
                  <a:lnTo>
                    <a:pt x="953" y="249"/>
                  </a:lnTo>
                  <a:cubicBezTo>
                    <a:pt x="960" y="257"/>
                    <a:pt x="967" y="265"/>
                    <a:pt x="968" y="265"/>
                  </a:cubicBezTo>
                  <a:cubicBezTo>
                    <a:pt x="968" y="265"/>
                    <a:pt x="965" y="260"/>
                    <a:pt x="956" y="249"/>
                  </a:cubicBezTo>
                  <a:lnTo>
                    <a:pt x="961" y="249"/>
                  </a:lnTo>
                  <a:cubicBezTo>
                    <a:pt x="952" y="239"/>
                    <a:pt x="946" y="234"/>
                    <a:pt x="942" y="231"/>
                  </a:cubicBezTo>
                  <a:lnTo>
                    <a:pt x="942" y="231"/>
                  </a:lnTo>
                  <a:cubicBezTo>
                    <a:pt x="915" y="196"/>
                    <a:pt x="861" y="129"/>
                    <a:pt x="763" y="1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5"/>
            <p:cNvSpPr/>
            <p:nvPr/>
          </p:nvSpPr>
          <p:spPr>
            <a:xfrm>
              <a:off x="5975750" y="4743475"/>
              <a:ext cx="7800" cy="6525"/>
            </a:xfrm>
            <a:custGeom>
              <a:rect b="b" l="l" r="r" t="t"/>
              <a:pathLst>
                <a:path extrusionOk="0" h="261" w="312">
                  <a:moveTo>
                    <a:pt x="157" y="0"/>
                  </a:moveTo>
                  <a:cubicBezTo>
                    <a:pt x="146" y="0"/>
                    <a:pt x="134" y="3"/>
                    <a:pt x="122" y="9"/>
                  </a:cubicBezTo>
                  <a:cubicBezTo>
                    <a:pt x="102" y="9"/>
                    <a:pt x="83" y="28"/>
                    <a:pt x="63" y="28"/>
                  </a:cubicBezTo>
                  <a:cubicBezTo>
                    <a:pt x="63" y="48"/>
                    <a:pt x="43" y="48"/>
                    <a:pt x="43" y="68"/>
                  </a:cubicBezTo>
                  <a:lnTo>
                    <a:pt x="23" y="88"/>
                  </a:lnTo>
                  <a:lnTo>
                    <a:pt x="23" y="106"/>
                  </a:lnTo>
                  <a:lnTo>
                    <a:pt x="23" y="106"/>
                  </a:lnTo>
                  <a:cubicBezTo>
                    <a:pt x="12" y="100"/>
                    <a:pt x="1" y="94"/>
                    <a:pt x="0" y="94"/>
                  </a:cubicBezTo>
                  <a:lnTo>
                    <a:pt x="0" y="94"/>
                  </a:lnTo>
                  <a:cubicBezTo>
                    <a:pt x="0" y="94"/>
                    <a:pt x="6" y="97"/>
                    <a:pt x="23" y="107"/>
                  </a:cubicBezTo>
                  <a:lnTo>
                    <a:pt x="23" y="107"/>
                  </a:lnTo>
                  <a:lnTo>
                    <a:pt x="23" y="108"/>
                  </a:lnTo>
                  <a:cubicBezTo>
                    <a:pt x="154" y="178"/>
                    <a:pt x="227" y="218"/>
                    <a:pt x="266" y="239"/>
                  </a:cubicBezTo>
                  <a:lnTo>
                    <a:pt x="266" y="239"/>
                  </a:lnTo>
                  <a:cubicBezTo>
                    <a:pt x="259" y="236"/>
                    <a:pt x="257" y="235"/>
                    <a:pt x="256" y="235"/>
                  </a:cubicBezTo>
                  <a:lnTo>
                    <a:pt x="256" y="235"/>
                  </a:lnTo>
                  <a:cubicBezTo>
                    <a:pt x="255" y="235"/>
                    <a:pt x="303" y="260"/>
                    <a:pt x="304" y="260"/>
                  </a:cubicBezTo>
                  <a:cubicBezTo>
                    <a:pt x="304" y="260"/>
                    <a:pt x="295" y="255"/>
                    <a:pt x="266" y="239"/>
                  </a:cubicBezTo>
                  <a:lnTo>
                    <a:pt x="266" y="239"/>
                  </a:lnTo>
                  <a:cubicBezTo>
                    <a:pt x="270" y="241"/>
                    <a:pt x="275" y="243"/>
                    <a:pt x="281" y="247"/>
                  </a:cubicBezTo>
                  <a:cubicBezTo>
                    <a:pt x="287" y="234"/>
                    <a:pt x="292" y="223"/>
                    <a:pt x="296" y="212"/>
                  </a:cubicBezTo>
                  <a:lnTo>
                    <a:pt x="296" y="212"/>
                  </a:lnTo>
                  <a:lnTo>
                    <a:pt x="301" y="207"/>
                  </a:lnTo>
                  <a:cubicBezTo>
                    <a:pt x="301" y="203"/>
                    <a:pt x="301" y="200"/>
                    <a:pt x="301" y="197"/>
                  </a:cubicBezTo>
                  <a:lnTo>
                    <a:pt x="301" y="197"/>
                  </a:lnTo>
                  <a:cubicBezTo>
                    <a:pt x="306" y="181"/>
                    <a:pt x="308" y="166"/>
                    <a:pt x="309" y="152"/>
                  </a:cubicBezTo>
                  <a:lnTo>
                    <a:pt x="309" y="152"/>
                  </a:lnTo>
                  <a:cubicBezTo>
                    <a:pt x="310" y="150"/>
                    <a:pt x="310" y="148"/>
                    <a:pt x="310" y="146"/>
                  </a:cubicBezTo>
                  <a:lnTo>
                    <a:pt x="310" y="146"/>
                  </a:lnTo>
                  <a:cubicBezTo>
                    <a:pt x="311" y="83"/>
                    <a:pt x="275" y="42"/>
                    <a:pt x="221" y="28"/>
                  </a:cubicBezTo>
                  <a:cubicBezTo>
                    <a:pt x="207" y="14"/>
                    <a:pt x="183" y="0"/>
                    <a:pt x="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5"/>
            <p:cNvSpPr/>
            <p:nvPr/>
          </p:nvSpPr>
          <p:spPr>
            <a:xfrm>
              <a:off x="5920775" y="4813525"/>
              <a:ext cx="14350" cy="14825"/>
            </a:xfrm>
            <a:custGeom>
              <a:rect b="b" l="l" r="r" t="t"/>
              <a:pathLst>
                <a:path extrusionOk="0" h="593" w="574">
                  <a:moveTo>
                    <a:pt x="480" y="0"/>
                  </a:moveTo>
                  <a:cubicBezTo>
                    <a:pt x="440" y="0"/>
                    <a:pt x="382" y="25"/>
                    <a:pt x="303" y="90"/>
                  </a:cubicBezTo>
                  <a:lnTo>
                    <a:pt x="303" y="90"/>
                  </a:lnTo>
                  <a:cubicBezTo>
                    <a:pt x="276" y="109"/>
                    <a:pt x="248" y="133"/>
                    <a:pt x="219" y="161"/>
                  </a:cubicBezTo>
                  <a:lnTo>
                    <a:pt x="210" y="172"/>
                  </a:lnTo>
                  <a:lnTo>
                    <a:pt x="210" y="172"/>
                  </a:lnTo>
                  <a:cubicBezTo>
                    <a:pt x="182" y="200"/>
                    <a:pt x="152" y="231"/>
                    <a:pt x="120" y="267"/>
                  </a:cubicBezTo>
                  <a:lnTo>
                    <a:pt x="120" y="267"/>
                  </a:lnTo>
                  <a:cubicBezTo>
                    <a:pt x="107" y="274"/>
                    <a:pt x="93" y="287"/>
                    <a:pt x="80" y="300"/>
                  </a:cubicBezTo>
                  <a:lnTo>
                    <a:pt x="41" y="340"/>
                  </a:lnTo>
                  <a:lnTo>
                    <a:pt x="41" y="356"/>
                  </a:lnTo>
                  <a:lnTo>
                    <a:pt x="41" y="356"/>
                  </a:lnTo>
                  <a:cubicBezTo>
                    <a:pt x="40" y="357"/>
                    <a:pt x="39" y="359"/>
                    <a:pt x="38" y="360"/>
                  </a:cubicBezTo>
                  <a:lnTo>
                    <a:pt x="21" y="360"/>
                  </a:lnTo>
                  <a:lnTo>
                    <a:pt x="21" y="375"/>
                  </a:lnTo>
                  <a:lnTo>
                    <a:pt x="21" y="375"/>
                  </a:lnTo>
                  <a:cubicBezTo>
                    <a:pt x="11" y="366"/>
                    <a:pt x="2" y="358"/>
                    <a:pt x="1" y="358"/>
                  </a:cubicBezTo>
                  <a:lnTo>
                    <a:pt x="1" y="358"/>
                  </a:lnTo>
                  <a:cubicBezTo>
                    <a:pt x="1" y="358"/>
                    <a:pt x="6" y="363"/>
                    <a:pt x="21" y="378"/>
                  </a:cubicBezTo>
                  <a:lnTo>
                    <a:pt x="21" y="378"/>
                  </a:lnTo>
                  <a:lnTo>
                    <a:pt x="21" y="380"/>
                  </a:lnTo>
                  <a:cubicBezTo>
                    <a:pt x="66" y="421"/>
                    <a:pt x="104" y="455"/>
                    <a:pt x="134" y="482"/>
                  </a:cubicBezTo>
                  <a:lnTo>
                    <a:pt x="134" y="482"/>
                  </a:lnTo>
                  <a:cubicBezTo>
                    <a:pt x="163" y="509"/>
                    <a:pt x="198" y="540"/>
                    <a:pt x="239" y="578"/>
                  </a:cubicBezTo>
                  <a:cubicBezTo>
                    <a:pt x="239" y="578"/>
                    <a:pt x="240" y="577"/>
                    <a:pt x="240" y="577"/>
                  </a:cubicBezTo>
                  <a:lnTo>
                    <a:pt x="240" y="577"/>
                  </a:lnTo>
                  <a:cubicBezTo>
                    <a:pt x="253" y="589"/>
                    <a:pt x="258" y="593"/>
                    <a:pt x="259" y="593"/>
                  </a:cubicBezTo>
                  <a:cubicBezTo>
                    <a:pt x="259" y="593"/>
                    <a:pt x="250" y="584"/>
                    <a:pt x="241" y="576"/>
                  </a:cubicBezTo>
                  <a:lnTo>
                    <a:pt x="241" y="576"/>
                  </a:lnTo>
                  <a:cubicBezTo>
                    <a:pt x="246" y="570"/>
                    <a:pt x="251" y="564"/>
                    <a:pt x="257" y="558"/>
                  </a:cubicBezTo>
                  <a:lnTo>
                    <a:pt x="259" y="558"/>
                  </a:lnTo>
                  <a:lnTo>
                    <a:pt x="259" y="556"/>
                  </a:lnTo>
                  <a:lnTo>
                    <a:pt x="259" y="556"/>
                  </a:lnTo>
                  <a:cubicBezTo>
                    <a:pt x="332" y="472"/>
                    <a:pt x="390" y="402"/>
                    <a:pt x="434" y="343"/>
                  </a:cubicBezTo>
                  <a:lnTo>
                    <a:pt x="434" y="343"/>
                  </a:lnTo>
                  <a:cubicBezTo>
                    <a:pt x="435" y="342"/>
                    <a:pt x="436" y="341"/>
                    <a:pt x="437" y="340"/>
                  </a:cubicBezTo>
                  <a:cubicBezTo>
                    <a:pt x="440" y="336"/>
                    <a:pt x="442" y="332"/>
                    <a:pt x="445" y="329"/>
                  </a:cubicBezTo>
                  <a:lnTo>
                    <a:pt x="445" y="329"/>
                  </a:lnTo>
                  <a:cubicBezTo>
                    <a:pt x="488" y="269"/>
                    <a:pt x="518" y="221"/>
                    <a:pt x="536" y="181"/>
                  </a:cubicBezTo>
                  <a:cubicBezTo>
                    <a:pt x="541" y="172"/>
                    <a:pt x="545" y="162"/>
                    <a:pt x="548" y="153"/>
                  </a:cubicBezTo>
                  <a:lnTo>
                    <a:pt x="548" y="153"/>
                  </a:lnTo>
                  <a:cubicBezTo>
                    <a:pt x="574" y="87"/>
                    <a:pt x="563" y="49"/>
                    <a:pt x="536" y="23"/>
                  </a:cubicBezTo>
                  <a:cubicBezTo>
                    <a:pt x="523" y="9"/>
                    <a:pt x="504" y="0"/>
                    <a:pt x="4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5"/>
            <p:cNvSpPr/>
            <p:nvPr/>
          </p:nvSpPr>
          <p:spPr>
            <a:xfrm>
              <a:off x="5940975" y="4794225"/>
              <a:ext cx="9700" cy="9625"/>
            </a:xfrm>
            <a:custGeom>
              <a:rect b="b" l="l" r="r" t="t"/>
              <a:pathLst>
                <a:path extrusionOk="0" h="385" w="388">
                  <a:moveTo>
                    <a:pt x="26" y="197"/>
                  </a:moveTo>
                  <a:lnTo>
                    <a:pt x="26" y="200"/>
                  </a:lnTo>
                  <a:cubicBezTo>
                    <a:pt x="40" y="211"/>
                    <a:pt x="45" y="215"/>
                    <a:pt x="45" y="215"/>
                  </a:cubicBezTo>
                  <a:cubicBezTo>
                    <a:pt x="46" y="215"/>
                    <a:pt x="36" y="206"/>
                    <a:pt x="26" y="197"/>
                  </a:cubicBezTo>
                  <a:close/>
                  <a:moveTo>
                    <a:pt x="261" y="0"/>
                  </a:moveTo>
                  <a:cubicBezTo>
                    <a:pt x="239" y="0"/>
                    <a:pt x="213" y="8"/>
                    <a:pt x="183" y="26"/>
                  </a:cubicBezTo>
                  <a:lnTo>
                    <a:pt x="183" y="26"/>
                  </a:lnTo>
                  <a:cubicBezTo>
                    <a:pt x="169" y="32"/>
                    <a:pt x="154" y="42"/>
                    <a:pt x="140" y="58"/>
                  </a:cubicBezTo>
                  <a:lnTo>
                    <a:pt x="140" y="58"/>
                  </a:lnTo>
                  <a:cubicBezTo>
                    <a:pt x="131" y="65"/>
                    <a:pt x="122" y="74"/>
                    <a:pt x="112" y="83"/>
                  </a:cubicBezTo>
                  <a:lnTo>
                    <a:pt x="112" y="83"/>
                  </a:lnTo>
                  <a:cubicBezTo>
                    <a:pt x="101" y="88"/>
                    <a:pt x="92" y="97"/>
                    <a:pt x="88" y="108"/>
                  </a:cubicBezTo>
                  <a:lnTo>
                    <a:pt x="88" y="108"/>
                  </a:lnTo>
                  <a:cubicBezTo>
                    <a:pt x="69" y="128"/>
                    <a:pt x="48" y="152"/>
                    <a:pt x="26" y="180"/>
                  </a:cubicBezTo>
                  <a:lnTo>
                    <a:pt x="26" y="192"/>
                  </a:lnTo>
                  <a:lnTo>
                    <a:pt x="26" y="192"/>
                  </a:lnTo>
                  <a:cubicBezTo>
                    <a:pt x="9" y="179"/>
                    <a:pt x="3" y="175"/>
                    <a:pt x="2" y="175"/>
                  </a:cubicBezTo>
                  <a:lnTo>
                    <a:pt x="2" y="175"/>
                  </a:lnTo>
                  <a:cubicBezTo>
                    <a:pt x="0" y="175"/>
                    <a:pt x="14" y="187"/>
                    <a:pt x="26" y="197"/>
                  </a:cubicBezTo>
                  <a:lnTo>
                    <a:pt x="26" y="197"/>
                  </a:lnTo>
                  <a:lnTo>
                    <a:pt x="26" y="192"/>
                  </a:lnTo>
                  <a:lnTo>
                    <a:pt x="26" y="192"/>
                  </a:lnTo>
                  <a:cubicBezTo>
                    <a:pt x="58" y="216"/>
                    <a:pt x="128" y="270"/>
                    <a:pt x="264" y="378"/>
                  </a:cubicBezTo>
                  <a:cubicBezTo>
                    <a:pt x="266" y="376"/>
                    <a:pt x="268" y="373"/>
                    <a:pt x="269" y="371"/>
                  </a:cubicBezTo>
                  <a:lnTo>
                    <a:pt x="269" y="371"/>
                  </a:lnTo>
                  <a:cubicBezTo>
                    <a:pt x="283" y="381"/>
                    <a:pt x="288" y="385"/>
                    <a:pt x="288" y="385"/>
                  </a:cubicBezTo>
                  <a:cubicBezTo>
                    <a:pt x="289" y="385"/>
                    <a:pt x="280" y="378"/>
                    <a:pt x="269" y="370"/>
                  </a:cubicBezTo>
                  <a:lnTo>
                    <a:pt x="269" y="370"/>
                  </a:lnTo>
                  <a:cubicBezTo>
                    <a:pt x="272" y="366"/>
                    <a:pt x="275" y="362"/>
                    <a:pt x="278" y="358"/>
                  </a:cubicBezTo>
                  <a:lnTo>
                    <a:pt x="284" y="358"/>
                  </a:lnTo>
                  <a:lnTo>
                    <a:pt x="284" y="350"/>
                  </a:lnTo>
                  <a:lnTo>
                    <a:pt x="284" y="350"/>
                  </a:lnTo>
                  <a:cubicBezTo>
                    <a:pt x="345" y="262"/>
                    <a:pt x="374" y="198"/>
                    <a:pt x="382" y="150"/>
                  </a:cubicBezTo>
                  <a:lnTo>
                    <a:pt x="382" y="150"/>
                  </a:lnTo>
                  <a:cubicBezTo>
                    <a:pt x="382" y="146"/>
                    <a:pt x="383" y="143"/>
                    <a:pt x="383" y="140"/>
                  </a:cubicBezTo>
                  <a:lnTo>
                    <a:pt x="383" y="140"/>
                  </a:lnTo>
                  <a:cubicBezTo>
                    <a:pt x="388" y="86"/>
                    <a:pt x="363" y="51"/>
                    <a:pt x="323" y="21"/>
                  </a:cubicBezTo>
                  <a:cubicBezTo>
                    <a:pt x="318" y="15"/>
                    <a:pt x="310" y="11"/>
                    <a:pt x="301" y="9"/>
                  </a:cubicBezTo>
                  <a:lnTo>
                    <a:pt x="301" y="9"/>
                  </a:lnTo>
                  <a:cubicBezTo>
                    <a:pt x="289" y="4"/>
                    <a:pt x="275" y="0"/>
                    <a:pt x="2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5"/>
            <p:cNvSpPr/>
            <p:nvPr/>
          </p:nvSpPr>
          <p:spPr>
            <a:xfrm>
              <a:off x="5893450" y="4835625"/>
              <a:ext cx="20950" cy="19825"/>
            </a:xfrm>
            <a:custGeom>
              <a:rect b="b" l="l" r="r" t="t"/>
              <a:pathLst>
                <a:path extrusionOk="0" h="793" w="838">
                  <a:moveTo>
                    <a:pt x="769" y="0"/>
                  </a:moveTo>
                  <a:cubicBezTo>
                    <a:pt x="730" y="0"/>
                    <a:pt x="678" y="18"/>
                    <a:pt x="598" y="71"/>
                  </a:cubicBezTo>
                  <a:cubicBezTo>
                    <a:pt x="539" y="110"/>
                    <a:pt x="459" y="170"/>
                    <a:pt x="360" y="249"/>
                  </a:cubicBezTo>
                  <a:cubicBezTo>
                    <a:pt x="358" y="251"/>
                    <a:pt x="356" y="253"/>
                    <a:pt x="354" y="255"/>
                  </a:cubicBezTo>
                  <a:lnTo>
                    <a:pt x="354" y="255"/>
                  </a:lnTo>
                  <a:cubicBezTo>
                    <a:pt x="337" y="269"/>
                    <a:pt x="319" y="284"/>
                    <a:pt x="301" y="299"/>
                  </a:cubicBezTo>
                  <a:lnTo>
                    <a:pt x="301" y="299"/>
                  </a:lnTo>
                  <a:cubicBezTo>
                    <a:pt x="270" y="322"/>
                    <a:pt x="236" y="345"/>
                    <a:pt x="202" y="368"/>
                  </a:cubicBezTo>
                  <a:cubicBezTo>
                    <a:pt x="188" y="396"/>
                    <a:pt x="164" y="414"/>
                    <a:pt x="145" y="436"/>
                  </a:cubicBezTo>
                  <a:lnTo>
                    <a:pt x="145" y="436"/>
                  </a:lnTo>
                  <a:cubicBezTo>
                    <a:pt x="122" y="456"/>
                    <a:pt x="99" y="477"/>
                    <a:pt x="75" y="499"/>
                  </a:cubicBezTo>
                  <a:lnTo>
                    <a:pt x="75" y="499"/>
                  </a:lnTo>
                  <a:lnTo>
                    <a:pt x="63" y="507"/>
                  </a:lnTo>
                  <a:lnTo>
                    <a:pt x="43" y="527"/>
                  </a:lnTo>
                  <a:lnTo>
                    <a:pt x="23" y="547"/>
                  </a:lnTo>
                  <a:cubicBezTo>
                    <a:pt x="23" y="547"/>
                    <a:pt x="23" y="547"/>
                    <a:pt x="23" y="547"/>
                  </a:cubicBezTo>
                  <a:lnTo>
                    <a:pt x="23" y="547"/>
                  </a:lnTo>
                  <a:cubicBezTo>
                    <a:pt x="27" y="552"/>
                    <a:pt x="31" y="556"/>
                    <a:pt x="33" y="559"/>
                  </a:cubicBezTo>
                  <a:lnTo>
                    <a:pt x="33" y="559"/>
                  </a:lnTo>
                  <a:cubicBezTo>
                    <a:pt x="10" y="535"/>
                    <a:pt x="2" y="527"/>
                    <a:pt x="2" y="527"/>
                  </a:cubicBezTo>
                  <a:lnTo>
                    <a:pt x="2" y="527"/>
                  </a:lnTo>
                  <a:cubicBezTo>
                    <a:pt x="0" y="527"/>
                    <a:pt x="36" y="567"/>
                    <a:pt x="38" y="567"/>
                  </a:cubicBezTo>
                  <a:cubicBezTo>
                    <a:pt x="39" y="567"/>
                    <a:pt x="37" y="565"/>
                    <a:pt x="33" y="559"/>
                  </a:cubicBezTo>
                  <a:lnTo>
                    <a:pt x="33" y="559"/>
                  </a:lnTo>
                  <a:cubicBezTo>
                    <a:pt x="34" y="561"/>
                    <a:pt x="36" y="562"/>
                    <a:pt x="37" y="564"/>
                  </a:cubicBezTo>
                  <a:lnTo>
                    <a:pt x="37" y="564"/>
                  </a:lnTo>
                  <a:cubicBezTo>
                    <a:pt x="188" y="747"/>
                    <a:pt x="227" y="793"/>
                    <a:pt x="228" y="793"/>
                  </a:cubicBezTo>
                  <a:cubicBezTo>
                    <a:pt x="230" y="793"/>
                    <a:pt x="194" y="745"/>
                    <a:pt x="199" y="745"/>
                  </a:cubicBezTo>
                  <a:lnTo>
                    <a:pt x="199" y="745"/>
                  </a:lnTo>
                  <a:cubicBezTo>
                    <a:pt x="201" y="745"/>
                    <a:pt x="207" y="751"/>
                    <a:pt x="221" y="765"/>
                  </a:cubicBezTo>
                  <a:cubicBezTo>
                    <a:pt x="238" y="749"/>
                    <a:pt x="255" y="734"/>
                    <a:pt x="271" y="718"/>
                  </a:cubicBezTo>
                  <a:lnTo>
                    <a:pt x="271" y="718"/>
                  </a:lnTo>
                  <a:lnTo>
                    <a:pt x="321" y="685"/>
                  </a:lnTo>
                  <a:cubicBezTo>
                    <a:pt x="335" y="656"/>
                    <a:pt x="362" y="637"/>
                    <a:pt x="382" y="613"/>
                  </a:cubicBezTo>
                  <a:lnTo>
                    <a:pt x="382" y="613"/>
                  </a:lnTo>
                  <a:cubicBezTo>
                    <a:pt x="418" y="578"/>
                    <a:pt x="451" y="545"/>
                    <a:pt x="482" y="514"/>
                  </a:cubicBezTo>
                  <a:lnTo>
                    <a:pt x="482" y="514"/>
                  </a:lnTo>
                  <a:lnTo>
                    <a:pt x="559" y="447"/>
                  </a:lnTo>
                  <a:cubicBezTo>
                    <a:pt x="579" y="422"/>
                    <a:pt x="598" y="398"/>
                    <a:pt x="616" y="375"/>
                  </a:cubicBezTo>
                  <a:lnTo>
                    <a:pt x="616" y="375"/>
                  </a:lnTo>
                  <a:cubicBezTo>
                    <a:pt x="673" y="313"/>
                    <a:pt x="716" y="261"/>
                    <a:pt x="749" y="217"/>
                  </a:cubicBezTo>
                  <a:lnTo>
                    <a:pt x="749" y="217"/>
                  </a:lnTo>
                  <a:cubicBezTo>
                    <a:pt x="752" y="215"/>
                    <a:pt x="754" y="212"/>
                    <a:pt x="757" y="209"/>
                  </a:cubicBezTo>
                  <a:cubicBezTo>
                    <a:pt x="793" y="164"/>
                    <a:pt x="813" y="126"/>
                    <a:pt x="822" y="96"/>
                  </a:cubicBezTo>
                  <a:lnTo>
                    <a:pt x="822" y="96"/>
                  </a:lnTo>
                  <a:cubicBezTo>
                    <a:pt x="837" y="55"/>
                    <a:pt x="833" y="28"/>
                    <a:pt x="816" y="11"/>
                  </a:cubicBezTo>
                  <a:cubicBezTo>
                    <a:pt x="809" y="6"/>
                    <a:pt x="799" y="2"/>
                    <a:pt x="786" y="1"/>
                  </a:cubicBezTo>
                  <a:lnTo>
                    <a:pt x="786" y="1"/>
                  </a:lnTo>
                  <a:cubicBezTo>
                    <a:pt x="781" y="1"/>
                    <a:pt x="775" y="0"/>
                    <a:pt x="7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5"/>
            <p:cNvSpPr/>
            <p:nvPr/>
          </p:nvSpPr>
          <p:spPr>
            <a:xfrm>
              <a:off x="6011525" y="4595925"/>
              <a:ext cx="19350" cy="71475"/>
            </a:xfrm>
            <a:custGeom>
              <a:rect b="b" l="l" r="r" t="t"/>
              <a:pathLst>
                <a:path extrusionOk="0" h="2859" w="774">
                  <a:moveTo>
                    <a:pt x="774" y="1"/>
                  </a:moveTo>
                  <a:lnTo>
                    <a:pt x="536" y="100"/>
                  </a:lnTo>
                  <a:lnTo>
                    <a:pt x="456" y="140"/>
                  </a:lnTo>
                  <a:lnTo>
                    <a:pt x="436" y="219"/>
                  </a:lnTo>
                  <a:cubicBezTo>
                    <a:pt x="383" y="689"/>
                    <a:pt x="322" y="1084"/>
                    <a:pt x="263" y="1411"/>
                  </a:cubicBezTo>
                  <a:lnTo>
                    <a:pt x="263" y="1411"/>
                  </a:lnTo>
                  <a:cubicBezTo>
                    <a:pt x="255" y="1451"/>
                    <a:pt x="247" y="1490"/>
                    <a:pt x="238" y="1528"/>
                  </a:cubicBezTo>
                  <a:cubicBezTo>
                    <a:pt x="179" y="1865"/>
                    <a:pt x="119" y="2123"/>
                    <a:pt x="79" y="2321"/>
                  </a:cubicBezTo>
                  <a:cubicBezTo>
                    <a:pt x="0" y="2718"/>
                    <a:pt x="0" y="2857"/>
                    <a:pt x="40" y="2857"/>
                  </a:cubicBezTo>
                  <a:cubicBezTo>
                    <a:pt x="43" y="2858"/>
                    <a:pt x="45" y="2859"/>
                    <a:pt x="49" y="2859"/>
                  </a:cubicBezTo>
                  <a:cubicBezTo>
                    <a:pt x="91" y="2859"/>
                    <a:pt x="167" y="2731"/>
                    <a:pt x="278" y="2381"/>
                  </a:cubicBezTo>
                  <a:cubicBezTo>
                    <a:pt x="357" y="2182"/>
                    <a:pt x="436" y="1924"/>
                    <a:pt x="516" y="1587"/>
                  </a:cubicBezTo>
                  <a:cubicBezTo>
                    <a:pt x="595" y="1231"/>
                    <a:pt x="674" y="795"/>
                    <a:pt x="734" y="241"/>
                  </a:cubicBezTo>
                  <a:lnTo>
                    <a:pt x="734" y="241"/>
                  </a:lnTo>
                  <a:cubicBezTo>
                    <a:pt x="734" y="240"/>
                    <a:pt x="734" y="240"/>
                    <a:pt x="734" y="239"/>
                  </a:cubicBezTo>
                  <a:lnTo>
                    <a:pt x="77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5"/>
            <p:cNvSpPr/>
            <p:nvPr/>
          </p:nvSpPr>
          <p:spPr>
            <a:xfrm>
              <a:off x="6000550" y="4681025"/>
              <a:ext cx="9925" cy="11875"/>
            </a:xfrm>
            <a:custGeom>
              <a:rect b="b" l="l" r="r" t="t"/>
              <a:pathLst>
                <a:path extrusionOk="0" h="475" w="397">
                  <a:moveTo>
                    <a:pt x="288" y="0"/>
                  </a:moveTo>
                  <a:cubicBezTo>
                    <a:pt x="258" y="0"/>
                    <a:pt x="225" y="18"/>
                    <a:pt x="181" y="47"/>
                  </a:cubicBezTo>
                  <a:cubicBezTo>
                    <a:pt x="176" y="58"/>
                    <a:pt x="171" y="67"/>
                    <a:pt x="165" y="76"/>
                  </a:cubicBezTo>
                  <a:lnTo>
                    <a:pt x="165" y="76"/>
                  </a:lnTo>
                  <a:cubicBezTo>
                    <a:pt x="154" y="90"/>
                    <a:pt x="142" y="107"/>
                    <a:pt x="130" y="126"/>
                  </a:cubicBezTo>
                  <a:lnTo>
                    <a:pt x="130" y="126"/>
                  </a:lnTo>
                  <a:cubicBezTo>
                    <a:pt x="122" y="137"/>
                    <a:pt x="113" y="151"/>
                    <a:pt x="102" y="166"/>
                  </a:cubicBezTo>
                  <a:cubicBezTo>
                    <a:pt x="102" y="170"/>
                    <a:pt x="101" y="175"/>
                    <a:pt x="100" y="180"/>
                  </a:cubicBezTo>
                  <a:lnTo>
                    <a:pt x="100" y="180"/>
                  </a:lnTo>
                  <a:cubicBezTo>
                    <a:pt x="92" y="195"/>
                    <a:pt x="85" y="211"/>
                    <a:pt x="77" y="228"/>
                  </a:cubicBezTo>
                  <a:lnTo>
                    <a:pt x="77" y="228"/>
                  </a:lnTo>
                  <a:cubicBezTo>
                    <a:pt x="72" y="235"/>
                    <a:pt x="67" y="241"/>
                    <a:pt x="62" y="246"/>
                  </a:cubicBezTo>
                  <a:cubicBezTo>
                    <a:pt x="62" y="251"/>
                    <a:pt x="62" y="257"/>
                    <a:pt x="62" y="262"/>
                  </a:cubicBezTo>
                  <a:lnTo>
                    <a:pt x="62" y="262"/>
                  </a:lnTo>
                  <a:cubicBezTo>
                    <a:pt x="57" y="275"/>
                    <a:pt x="51" y="288"/>
                    <a:pt x="46" y="301"/>
                  </a:cubicBezTo>
                  <a:lnTo>
                    <a:pt x="46" y="301"/>
                  </a:lnTo>
                  <a:cubicBezTo>
                    <a:pt x="45" y="303"/>
                    <a:pt x="44" y="304"/>
                    <a:pt x="43" y="305"/>
                  </a:cubicBezTo>
                  <a:lnTo>
                    <a:pt x="43" y="311"/>
                  </a:lnTo>
                  <a:lnTo>
                    <a:pt x="43" y="311"/>
                  </a:lnTo>
                  <a:cubicBezTo>
                    <a:pt x="36" y="327"/>
                    <a:pt x="30" y="343"/>
                    <a:pt x="24" y="361"/>
                  </a:cubicBezTo>
                  <a:lnTo>
                    <a:pt x="24" y="361"/>
                  </a:lnTo>
                  <a:cubicBezTo>
                    <a:pt x="13" y="357"/>
                    <a:pt x="3" y="354"/>
                    <a:pt x="2" y="354"/>
                  </a:cubicBezTo>
                  <a:lnTo>
                    <a:pt x="2" y="354"/>
                  </a:lnTo>
                  <a:cubicBezTo>
                    <a:pt x="1" y="354"/>
                    <a:pt x="6" y="356"/>
                    <a:pt x="23" y="363"/>
                  </a:cubicBezTo>
                  <a:lnTo>
                    <a:pt x="23" y="363"/>
                  </a:lnTo>
                  <a:cubicBezTo>
                    <a:pt x="23" y="364"/>
                    <a:pt x="23" y="364"/>
                    <a:pt x="23" y="365"/>
                  </a:cubicBezTo>
                  <a:cubicBezTo>
                    <a:pt x="163" y="415"/>
                    <a:pt x="243" y="444"/>
                    <a:pt x="285" y="459"/>
                  </a:cubicBezTo>
                  <a:lnTo>
                    <a:pt x="285" y="459"/>
                  </a:lnTo>
                  <a:cubicBezTo>
                    <a:pt x="280" y="457"/>
                    <a:pt x="277" y="456"/>
                    <a:pt x="277" y="456"/>
                  </a:cubicBezTo>
                  <a:lnTo>
                    <a:pt x="277" y="456"/>
                  </a:lnTo>
                  <a:cubicBezTo>
                    <a:pt x="275" y="456"/>
                    <a:pt x="327" y="475"/>
                    <a:pt x="328" y="475"/>
                  </a:cubicBezTo>
                  <a:cubicBezTo>
                    <a:pt x="328" y="475"/>
                    <a:pt x="318" y="471"/>
                    <a:pt x="285" y="459"/>
                  </a:cubicBezTo>
                  <a:lnTo>
                    <a:pt x="285" y="459"/>
                  </a:lnTo>
                  <a:cubicBezTo>
                    <a:pt x="289" y="460"/>
                    <a:pt x="294" y="462"/>
                    <a:pt x="300" y="464"/>
                  </a:cubicBezTo>
                  <a:lnTo>
                    <a:pt x="320" y="444"/>
                  </a:lnTo>
                  <a:lnTo>
                    <a:pt x="320" y="424"/>
                  </a:lnTo>
                  <a:lnTo>
                    <a:pt x="320" y="406"/>
                  </a:lnTo>
                  <a:lnTo>
                    <a:pt x="320" y="406"/>
                  </a:lnTo>
                  <a:cubicBezTo>
                    <a:pt x="320" y="405"/>
                    <a:pt x="321" y="404"/>
                    <a:pt x="321" y="404"/>
                  </a:cubicBezTo>
                  <a:lnTo>
                    <a:pt x="321" y="404"/>
                  </a:lnTo>
                  <a:cubicBezTo>
                    <a:pt x="340" y="384"/>
                    <a:pt x="340" y="364"/>
                    <a:pt x="340" y="345"/>
                  </a:cubicBezTo>
                  <a:cubicBezTo>
                    <a:pt x="360" y="305"/>
                    <a:pt x="360" y="285"/>
                    <a:pt x="380" y="246"/>
                  </a:cubicBezTo>
                  <a:cubicBezTo>
                    <a:pt x="380" y="226"/>
                    <a:pt x="380" y="200"/>
                    <a:pt x="380" y="178"/>
                  </a:cubicBezTo>
                  <a:lnTo>
                    <a:pt x="380" y="178"/>
                  </a:lnTo>
                  <a:cubicBezTo>
                    <a:pt x="396" y="64"/>
                    <a:pt x="370" y="20"/>
                    <a:pt x="320" y="8"/>
                  </a:cubicBezTo>
                  <a:cubicBezTo>
                    <a:pt x="310" y="2"/>
                    <a:pt x="299" y="0"/>
                    <a:pt x="2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5"/>
            <p:cNvSpPr/>
            <p:nvPr/>
          </p:nvSpPr>
          <p:spPr>
            <a:xfrm>
              <a:off x="1343225" y="4162625"/>
              <a:ext cx="182950" cy="359450"/>
            </a:xfrm>
            <a:custGeom>
              <a:rect b="b" l="l" r="r" t="t"/>
              <a:pathLst>
                <a:path extrusionOk="0" h="14378" w="7318">
                  <a:moveTo>
                    <a:pt x="20" y="0"/>
                  </a:moveTo>
                  <a:cubicBezTo>
                    <a:pt x="0" y="417"/>
                    <a:pt x="0" y="1012"/>
                    <a:pt x="79" y="1805"/>
                  </a:cubicBezTo>
                  <a:cubicBezTo>
                    <a:pt x="119" y="2202"/>
                    <a:pt x="159" y="2638"/>
                    <a:pt x="238" y="3134"/>
                  </a:cubicBezTo>
                  <a:cubicBezTo>
                    <a:pt x="278" y="3372"/>
                    <a:pt x="337" y="3629"/>
                    <a:pt x="377" y="3907"/>
                  </a:cubicBezTo>
                  <a:cubicBezTo>
                    <a:pt x="436" y="4165"/>
                    <a:pt x="516" y="4443"/>
                    <a:pt x="595" y="4740"/>
                  </a:cubicBezTo>
                  <a:cubicBezTo>
                    <a:pt x="674" y="5037"/>
                    <a:pt x="774" y="5335"/>
                    <a:pt x="873" y="5652"/>
                  </a:cubicBezTo>
                  <a:cubicBezTo>
                    <a:pt x="972" y="5970"/>
                    <a:pt x="1111" y="6287"/>
                    <a:pt x="1230" y="6644"/>
                  </a:cubicBezTo>
                  <a:cubicBezTo>
                    <a:pt x="1527" y="7298"/>
                    <a:pt x="1844" y="8012"/>
                    <a:pt x="2281" y="8746"/>
                  </a:cubicBezTo>
                  <a:cubicBezTo>
                    <a:pt x="3133" y="10213"/>
                    <a:pt x="4323" y="11780"/>
                    <a:pt x="5949" y="13327"/>
                  </a:cubicBezTo>
                  <a:cubicBezTo>
                    <a:pt x="6187" y="13545"/>
                    <a:pt x="6425" y="13763"/>
                    <a:pt x="6624" y="13942"/>
                  </a:cubicBezTo>
                  <a:cubicBezTo>
                    <a:pt x="6689" y="13995"/>
                    <a:pt x="6751" y="14047"/>
                    <a:pt x="6809" y="14096"/>
                  </a:cubicBezTo>
                  <a:lnTo>
                    <a:pt x="6809" y="14096"/>
                  </a:lnTo>
                  <a:cubicBezTo>
                    <a:pt x="6905" y="14179"/>
                    <a:pt x="7003" y="14263"/>
                    <a:pt x="7102" y="14347"/>
                  </a:cubicBezTo>
                  <a:lnTo>
                    <a:pt x="7102" y="14347"/>
                  </a:lnTo>
                  <a:cubicBezTo>
                    <a:pt x="7115" y="14358"/>
                    <a:pt x="7128" y="14368"/>
                    <a:pt x="7139" y="14378"/>
                  </a:cubicBezTo>
                  <a:lnTo>
                    <a:pt x="7318" y="14160"/>
                  </a:lnTo>
                  <a:cubicBezTo>
                    <a:pt x="7315" y="14157"/>
                    <a:pt x="7312" y="14155"/>
                    <a:pt x="7309" y="14152"/>
                  </a:cubicBezTo>
                  <a:lnTo>
                    <a:pt x="7309" y="14152"/>
                  </a:lnTo>
                  <a:lnTo>
                    <a:pt x="7318" y="14140"/>
                  </a:lnTo>
                  <a:cubicBezTo>
                    <a:pt x="7199" y="14041"/>
                    <a:pt x="7020" y="13902"/>
                    <a:pt x="6822" y="13704"/>
                  </a:cubicBezTo>
                  <a:cubicBezTo>
                    <a:pt x="6624" y="13525"/>
                    <a:pt x="6386" y="13327"/>
                    <a:pt x="6148" y="13089"/>
                  </a:cubicBezTo>
                  <a:cubicBezTo>
                    <a:pt x="4541" y="11582"/>
                    <a:pt x="3371" y="10035"/>
                    <a:pt x="2539" y="8607"/>
                  </a:cubicBezTo>
                  <a:cubicBezTo>
                    <a:pt x="2102" y="7873"/>
                    <a:pt x="1785" y="7179"/>
                    <a:pt x="1487" y="6525"/>
                  </a:cubicBezTo>
                  <a:cubicBezTo>
                    <a:pt x="1368" y="6188"/>
                    <a:pt x="1230" y="5870"/>
                    <a:pt x="1130" y="5573"/>
                  </a:cubicBezTo>
                  <a:cubicBezTo>
                    <a:pt x="1031" y="5256"/>
                    <a:pt x="912" y="4958"/>
                    <a:pt x="833" y="4680"/>
                  </a:cubicBezTo>
                  <a:cubicBezTo>
                    <a:pt x="754" y="4383"/>
                    <a:pt x="694" y="4105"/>
                    <a:pt x="615" y="3848"/>
                  </a:cubicBezTo>
                  <a:cubicBezTo>
                    <a:pt x="575" y="3590"/>
                    <a:pt x="516" y="3332"/>
                    <a:pt x="456" y="3094"/>
                  </a:cubicBezTo>
                  <a:cubicBezTo>
                    <a:pt x="377" y="2598"/>
                    <a:pt x="337" y="2162"/>
                    <a:pt x="278" y="1785"/>
                  </a:cubicBezTo>
                  <a:cubicBezTo>
                    <a:pt x="179" y="1012"/>
                    <a:pt x="179" y="417"/>
                    <a:pt x="17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5"/>
            <p:cNvSpPr/>
            <p:nvPr/>
          </p:nvSpPr>
          <p:spPr>
            <a:xfrm>
              <a:off x="1742825" y="4813525"/>
              <a:ext cx="14400" cy="14825"/>
            </a:xfrm>
            <a:custGeom>
              <a:rect b="b" l="l" r="r" t="t"/>
              <a:pathLst>
                <a:path extrusionOk="0" h="593" w="576">
                  <a:moveTo>
                    <a:pt x="93" y="0"/>
                  </a:moveTo>
                  <a:cubicBezTo>
                    <a:pt x="71" y="0"/>
                    <a:pt x="54" y="9"/>
                    <a:pt x="40" y="23"/>
                  </a:cubicBezTo>
                  <a:cubicBezTo>
                    <a:pt x="40" y="23"/>
                    <a:pt x="40" y="23"/>
                    <a:pt x="40" y="23"/>
                  </a:cubicBezTo>
                  <a:lnTo>
                    <a:pt x="40" y="23"/>
                  </a:lnTo>
                  <a:cubicBezTo>
                    <a:pt x="0" y="42"/>
                    <a:pt x="0" y="102"/>
                    <a:pt x="40" y="181"/>
                  </a:cubicBezTo>
                  <a:cubicBezTo>
                    <a:pt x="60" y="221"/>
                    <a:pt x="79" y="280"/>
                    <a:pt x="139" y="340"/>
                  </a:cubicBezTo>
                  <a:cubicBezTo>
                    <a:pt x="159" y="380"/>
                    <a:pt x="179" y="399"/>
                    <a:pt x="218" y="439"/>
                  </a:cubicBezTo>
                  <a:cubicBezTo>
                    <a:pt x="219" y="439"/>
                    <a:pt x="219" y="439"/>
                    <a:pt x="219" y="440"/>
                  </a:cubicBezTo>
                  <a:lnTo>
                    <a:pt x="219" y="440"/>
                  </a:lnTo>
                  <a:cubicBezTo>
                    <a:pt x="241" y="467"/>
                    <a:pt x="265" y="495"/>
                    <a:pt x="291" y="526"/>
                  </a:cubicBezTo>
                  <a:lnTo>
                    <a:pt x="291" y="526"/>
                  </a:lnTo>
                  <a:lnTo>
                    <a:pt x="298" y="538"/>
                  </a:lnTo>
                  <a:lnTo>
                    <a:pt x="317" y="558"/>
                  </a:lnTo>
                  <a:lnTo>
                    <a:pt x="320" y="558"/>
                  </a:lnTo>
                  <a:cubicBezTo>
                    <a:pt x="325" y="564"/>
                    <a:pt x="330" y="570"/>
                    <a:pt x="335" y="576"/>
                  </a:cubicBezTo>
                  <a:lnTo>
                    <a:pt x="335" y="576"/>
                  </a:lnTo>
                  <a:cubicBezTo>
                    <a:pt x="326" y="584"/>
                    <a:pt x="317" y="593"/>
                    <a:pt x="318" y="593"/>
                  </a:cubicBezTo>
                  <a:cubicBezTo>
                    <a:pt x="318" y="593"/>
                    <a:pt x="323" y="589"/>
                    <a:pt x="336" y="577"/>
                  </a:cubicBezTo>
                  <a:lnTo>
                    <a:pt x="336" y="577"/>
                  </a:lnTo>
                  <a:cubicBezTo>
                    <a:pt x="337" y="577"/>
                    <a:pt x="337" y="578"/>
                    <a:pt x="337" y="578"/>
                  </a:cubicBezTo>
                  <a:cubicBezTo>
                    <a:pt x="379" y="540"/>
                    <a:pt x="413" y="509"/>
                    <a:pt x="442" y="482"/>
                  </a:cubicBezTo>
                  <a:lnTo>
                    <a:pt x="442" y="482"/>
                  </a:lnTo>
                  <a:cubicBezTo>
                    <a:pt x="473" y="455"/>
                    <a:pt x="510" y="421"/>
                    <a:pt x="555" y="380"/>
                  </a:cubicBezTo>
                  <a:cubicBezTo>
                    <a:pt x="555" y="379"/>
                    <a:pt x="555" y="379"/>
                    <a:pt x="555" y="378"/>
                  </a:cubicBezTo>
                  <a:lnTo>
                    <a:pt x="555" y="378"/>
                  </a:lnTo>
                  <a:cubicBezTo>
                    <a:pt x="570" y="363"/>
                    <a:pt x="576" y="358"/>
                    <a:pt x="575" y="358"/>
                  </a:cubicBezTo>
                  <a:lnTo>
                    <a:pt x="575" y="358"/>
                  </a:lnTo>
                  <a:cubicBezTo>
                    <a:pt x="574" y="358"/>
                    <a:pt x="563" y="368"/>
                    <a:pt x="553" y="377"/>
                  </a:cubicBezTo>
                  <a:lnTo>
                    <a:pt x="553" y="377"/>
                  </a:lnTo>
                  <a:cubicBezTo>
                    <a:pt x="539" y="361"/>
                    <a:pt x="525" y="345"/>
                    <a:pt x="511" y="331"/>
                  </a:cubicBezTo>
                  <a:lnTo>
                    <a:pt x="511" y="331"/>
                  </a:lnTo>
                  <a:lnTo>
                    <a:pt x="496" y="300"/>
                  </a:lnTo>
                  <a:cubicBezTo>
                    <a:pt x="480" y="284"/>
                    <a:pt x="464" y="268"/>
                    <a:pt x="447" y="262"/>
                  </a:cubicBezTo>
                  <a:lnTo>
                    <a:pt x="447" y="262"/>
                  </a:lnTo>
                  <a:cubicBezTo>
                    <a:pt x="363" y="174"/>
                    <a:pt x="296" y="113"/>
                    <a:pt x="242" y="71"/>
                  </a:cubicBezTo>
                  <a:lnTo>
                    <a:pt x="242" y="71"/>
                  </a:lnTo>
                  <a:cubicBezTo>
                    <a:pt x="234" y="65"/>
                    <a:pt x="226" y="59"/>
                    <a:pt x="218" y="54"/>
                  </a:cubicBezTo>
                  <a:lnTo>
                    <a:pt x="218" y="54"/>
                  </a:lnTo>
                  <a:cubicBezTo>
                    <a:pt x="203" y="43"/>
                    <a:pt x="190" y="35"/>
                    <a:pt x="178" y="28"/>
                  </a:cubicBezTo>
                  <a:lnTo>
                    <a:pt x="178" y="28"/>
                  </a:lnTo>
                  <a:cubicBezTo>
                    <a:pt x="158" y="16"/>
                    <a:pt x="141" y="8"/>
                    <a:pt x="126" y="5"/>
                  </a:cubicBezTo>
                  <a:lnTo>
                    <a:pt x="126" y="5"/>
                  </a:lnTo>
                  <a:cubicBezTo>
                    <a:pt x="114" y="2"/>
                    <a:pt x="103" y="0"/>
                    <a:pt x="9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5"/>
            <p:cNvSpPr/>
            <p:nvPr/>
          </p:nvSpPr>
          <p:spPr>
            <a:xfrm>
              <a:off x="6151325" y="4162625"/>
              <a:ext cx="183975" cy="359450"/>
            </a:xfrm>
            <a:custGeom>
              <a:rect b="b" l="l" r="r" t="t"/>
              <a:pathLst>
                <a:path extrusionOk="0" h="14378" w="7359">
                  <a:moveTo>
                    <a:pt x="7140" y="0"/>
                  </a:moveTo>
                  <a:cubicBezTo>
                    <a:pt x="7140" y="575"/>
                    <a:pt x="7140" y="1270"/>
                    <a:pt x="7001" y="2083"/>
                  </a:cubicBezTo>
                  <a:cubicBezTo>
                    <a:pt x="6922" y="2896"/>
                    <a:pt x="6743" y="3828"/>
                    <a:pt x="6426" y="4879"/>
                  </a:cubicBezTo>
                  <a:cubicBezTo>
                    <a:pt x="6109" y="5930"/>
                    <a:pt x="5653" y="7100"/>
                    <a:pt x="4958" y="8329"/>
                  </a:cubicBezTo>
                  <a:cubicBezTo>
                    <a:pt x="4621" y="8944"/>
                    <a:pt x="4205" y="9559"/>
                    <a:pt x="3749" y="10194"/>
                  </a:cubicBezTo>
                  <a:cubicBezTo>
                    <a:pt x="3332" y="10749"/>
                    <a:pt x="2885" y="11320"/>
                    <a:pt x="2380" y="11880"/>
                  </a:cubicBezTo>
                  <a:lnTo>
                    <a:pt x="2380" y="11880"/>
                  </a:lnTo>
                  <a:cubicBezTo>
                    <a:pt x="1707" y="12617"/>
                    <a:pt x="920" y="13377"/>
                    <a:pt x="1" y="14140"/>
                  </a:cubicBezTo>
                  <a:lnTo>
                    <a:pt x="199" y="14378"/>
                  </a:lnTo>
                  <a:cubicBezTo>
                    <a:pt x="695" y="13962"/>
                    <a:pt x="1547" y="13208"/>
                    <a:pt x="2380" y="12316"/>
                  </a:cubicBezTo>
                  <a:cubicBezTo>
                    <a:pt x="2975" y="11681"/>
                    <a:pt x="3511" y="11026"/>
                    <a:pt x="3987" y="10372"/>
                  </a:cubicBezTo>
                  <a:cubicBezTo>
                    <a:pt x="4463" y="9737"/>
                    <a:pt x="4859" y="9103"/>
                    <a:pt x="5216" y="8468"/>
                  </a:cubicBezTo>
                  <a:cubicBezTo>
                    <a:pt x="5910" y="7219"/>
                    <a:pt x="6386" y="6029"/>
                    <a:pt x="6684" y="4958"/>
                  </a:cubicBezTo>
                  <a:cubicBezTo>
                    <a:pt x="7001" y="3887"/>
                    <a:pt x="7180" y="2935"/>
                    <a:pt x="7239" y="2102"/>
                  </a:cubicBezTo>
                  <a:cubicBezTo>
                    <a:pt x="7358" y="1270"/>
                    <a:pt x="7358" y="575"/>
                    <a:pt x="733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5"/>
            <p:cNvSpPr/>
            <p:nvPr/>
          </p:nvSpPr>
          <p:spPr>
            <a:xfrm>
              <a:off x="1345700" y="3869625"/>
              <a:ext cx="171075" cy="254850"/>
            </a:xfrm>
            <a:custGeom>
              <a:rect b="b" l="l" r="r" t="t"/>
              <a:pathLst>
                <a:path extrusionOk="0" h="10194" w="6843">
                  <a:moveTo>
                    <a:pt x="6287" y="0"/>
                  </a:moveTo>
                  <a:lnTo>
                    <a:pt x="6009" y="60"/>
                  </a:lnTo>
                  <a:cubicBezTo>
                    <a:pt x="6088" y="416"/>
                    <a:pt x="6168" y="754"/>
                    <a:pt x="6267" y="1051"/>
                  </a:cubicBezTo>
                  <a:cubicBezTo>
                    <a:pt x="6307" y="1190"/>
                    <a:pt x="6346" y="1329"/>
                    <a:pt x="6386" y="1448"/>
                  </a:cubicBezTo>
                  <a:cubicBezTo>
                    <a:pt x="6391" y="1456"/>
                    <a:pt x="6396" y="1464"/>
                    <a:pt x="6401" y="1472"/>
                  </a:cubicBezTo>
                  <a:lnTo>
                    <a:pt x="6401" y="1472"/>
                  </a:lnTo>
                  <a:cubicBezTo>
                    <a:pt x="6408" y="1490"/>
                    <a:pt x="6416" y="1509"/>
                    <a:pt x="6426" y="1527"/>
                  </a:cubicBezTo>
                  <a:cubicBezTo>
                    <a:pt x="6426" y="1582"/>
                    <a:pt x="6443" y="1620"/>
                    <a:pt x="6461" y="1657"/>
                  </a:cubicBezTo>
                  <a:lnTo>
                    <a:pt x="6461" y="1657"/>
                  </a:lnTo>
                  <a:cubicBezTo>
                    <a:pt x="6461" y="1657"/>
                    <a:pt x="6460" y="1657"/>
                    <a:pt x="6459" y="1657"/>
                  </a:cubicBezTo>
                  <a:cubicBezTo>
                    <a:pt x="6456" y="1657"/>
                    <a:pt x="6452" y="1659"/>
                    <a:pt x="6445" y="1666"/>
                  </a:cubicBezTo>
                  <a:cubicBezTo>
                    <a:pt x="6406" y="1686"/>
                    <a:pt x="6346" y="1706"/>
                    <a:pt x="6287" y="1725"/>
                  </a:cubicBezTo>
                  <a:cubicBezTo>
                    <a:pt x="6188" y="1785"/>
                    <a:pt x="6069" y="1825"/>
                    <a:pt x="5950" y="1884"/>
                  </a:cubicBezTo>
                  <a:cubicBezTo>
                    <a:pt x="5712" y="2003"/>
                    <a:pt x="5474" y="2142"/>
                    <a:pt x="5196" y="2300"/>
                  </a:cubicBezTo>
                  <a:cubicBezTo>
                    <a:pt x="4680" y="2598"/>
                    <a:pt x="4125" y="3014"/>
                    <a:pt x="3570" y="3490"/>
                  </a:cubicBezTo>
                  <a:cubicBezTo>
                    <a:pt x="2915" y="4046"/>
                    <a:pt x="2380" y="4680"/>
                    <a:pt x="1924" y="5275"/>
                  </a:cubicBezTo>
                  <a:cubicBezTo>
                    <a:pt x="1726" y="5592"/>
                    <a:pt x="1507" y="5890"/>
                    <a:pt x="1329" y="6187"/>
                  </a:cubicBezTo>
                  <a:cubicBezTo>
                    <a:pt x="1250" y="6346"/>
                    <a:pt x="1170" y="6505"/>
                    <a:pt x="1091" y="6644"/>
                  </a:cubicBezTo>
                  <a:cubicBezTo>
                    <a:pt x="1012" y="6802"/>
                    <a:pt x="932" y="6941"/>
                    <a:pt x="873" y="7100"/>
                  </a:cubicBezTo>
                  <a:cubicBezTo>
                    <a:pt x="480" y="7928"/>
                    <a:pt x="275" y="8707"/>
                    <a:pt x="140" y="9387"/>
                  </a:cubicBezTo>
                  <a:lnTo>
                    <a:pt x="140" y="9387"/>
                  </a:lnTo>
                  <a:cubicBezTo>
                    <a:pt x="88" y="9629"/>
                    <a:pt x="41" y="9884"/>
                    <a:pt x="0" y="10154"/>
                  </a:cubicBezTo>
                  <a:lnTo>
                    <a:pt x="3" y="10154"/>
                  </a:lnTo>
                  <a:lnTo>
                    <a:pt x="3" y="10154"/>
                  </a:lnTo>
                  <a:cubicBezTo>
                    <a:pt x="2" y="10161"/>
                    <a:pt x="1" y="10167"/>
                    <a:pt x="0" y="10173"/>
                  </a:cubicBezTo>
                  <a:lnTo>
                    <a:pt x="258" y="10193"/>
                  </a:lnTo>
                  <a:cubicBezTo>
                    <a:pt x="417" y="9400"/>
                    <a:pt x="595" y="8349"/>
                    <a:pt x="1131" y="7199"/>
                  </a:cubicBezTo>
                  <a:cubicBezTo>
                    <a:pt x="1190" y="7060"/>
                    <a:pt x="1269" y="6921"/>
                    <a:pt x="1349" y="6782"/>
                  </a:cubicBezTo>
                  <a:cubicBezTo>
                    <a:pt x="1428" y="6624"/>
                    <a:pt x="1507" y="6485"/>
                    <a:pt x="1587" y="6326"/>
                  </a:cubicBezTo>
                  <a:cubicBezTo>
                    <a:pt x="1745" y="6029"/>
                    <a:pt x="1964" y="5751"/>
                    <a:pt x="2162" y="5434"/>
                  </a:cubicBezTo>
                  <a:cubicBezTo>
                    <a:pt x="2618" y="4859"/>
                    <a:pt x="3114" y="4264"/>
                    <a:pt x="3748" y="3708"/>
                  </a:cubicBezTo>
                  <a:cubicBezTo>
                    <a:pt x="4304" y="3252"/>
                    <a:pt x="4839" y="2856"/>
                    <a:pt x="5355" y="2538"/>
                  </a:cubicBezTo>
                  <a:cubicBezTo>
                    <a:pt x="5613" y="2400"/>
                    <a:pt x="5850" y="2261"/>
                    <a:pt x="6069" y="2142"/>
                  </a:cubicBezTo>
                  <a:cubicBezTo>
                    <a:pt x="6188" y="2082"/>
                    <a:pt x="6307" y="2043"/>
                    <a:pt x="6406" y="1983"/>
                  </a:cubicBezTo>
                  <a:cubicBezTo>
                    <a:pt x="6445" y="1963"/>
                    <a:pt x="6505" y="1943"/>
                    <a:pt x="6545" y="1924"/>
                  </a:cubicBezTo>
                  <a:cubicBezTo>
                    <a:pt x="6624" y="1904"/>
                    <a:pt x="6743" y="1844"/>
                    <a:pt x="6842" y="1825"/>
                  </a:cubicBezTo>
                  <a:cubicBezTo>
                    <a:pt x="6802" y="1725"/>
                    <a:pt x="6763" y="1646"/>
                    <a:pt x="6743" y="1567"/>
                  </a:cubicBezTo>
                  <a:lnTo>
                    <a:pt x="6683" y="1428"/>
                  </a:lnTo>
                  <a:cubicBezTo>
                    <a:pt x="6674" y="1391"/>
                    <a:pt x="6661" y="1354"/>
                    <a:pt x="6647" y="1317"/>
                  </a:cubicBezTo>
                  <a:lnTo>
                    <a:pt x="6647" y="1317"/>
                  </a:lnTo>
                  <a:cubicBezTo>
                    <a:pt x="6619" y="1232"/>
                    <a:pt x="6591" y="1140"/>
                    <a:pt x="6555" y="1046"/>
                  </a:cubicBezTo>
                  <a:lnTo>
                    <a:pt x="6555" y="1046"/>
                  </a:lnTo>
                  <a:cubicBezTo>
                    <a:pt x="6521" y="937"/>
                    <a:pt x="6493" y="830"/>
                    <a:pt x="6465" y="734"/>
                  </a:cubicBezTo>
                  <a:cubicBezTo>
                    <a:pt x="6387" y="440"/>
                    <a:pt x="6328" y="185"/>
                    <a:pt x="6288" y="7"/>
                  </a:cubicBezTo>
                  <a:lnTo>
                    <a:pt x="6288" y="7"/>
                  </a:lnTo>
                  <a:cubicBezTo>
                    <a:pt x="6288" y="5"/>
                    <a:pt x="6287" y="2"/>
                    <a:pt x="62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5"/>
            <p:cNvSpPr/>
            <p:nvPr/>
          </p:nvSpPr>
          <p:spPr>
            <a:xfrm>
              <a:off x="5989700" y="4709625"/>
              <a:ext cx="9450" cy="11000"/>
            </a:xfrm>
            <a:custGeom>
              <a:rect b="b" l="l" r="r" t="t"/>
              <a:pathLst>
                <a:path extrusionOk="0" h="440" w="378">
                  <a:moveTo>
                    <a:pt x="267" y="1"/>
                  </a:moveTo>
                  <a:cubicBezTo>
                    <a:pt x="242" y="1"/>
                    <a:pt x="214" y="11"/>
                    <a:pt x="179" y="34"/>
                  </a:cubicBezTo>
                  <a:cubicBezTo>
                    <a:pt x="166" y="47"/>
                    <a:pt x="154" y="68"/>
                    <a:pt x="141" y="91"/>
                  </a:cubicBezTo>
                  <a:lnTo>
                    <a:pt x="141" y="91"/>
                  </a:lnTo>
                  <a:cubicBezTo>
                    <a:pt x="121" y="117"/>
                    <a:pt x="101" y="149"/>
                    <a:pt x="80" y="188"/>
                  </a:cubicBezTo>
                  <a:lnTo>
                    <a:pt x="80" y="188"/>
                  </a:lnTo>
                  <a:cubicBezTo>
                    <a:pt x="73" y="197"/>
                    <a:pt x="67" y="206"/>
                    <a:pt x="60" y="212"/>
                  </a:cubicBezTo>
                  <a:lnTo>
                    <a:pt x="40" y="252"/>
                  </a:lnTo>
                  <a:lnTo>
                    <a:pt x="40" y="267"/>
                  </a:lnTo>
                  <a:lnTo>
                    <a:pt x="40" y="267"/>
                  </a:lnTo>
                  <a:cubicBezTo>
                    <a:pt x="37" y="275"/>
                    <a:pt x="33" y="283"/>
                    <a:pt x="29" y="292"/>
                  </a:cubicBezTo>
                  <a:lnTo>
                    <a:pt x="20" y="292"/>
                  </a:lnTo>
                  <a:lnTo>
                    <a:pt x="20" y="297"/>
                  </a:lnTo>
                  <a:lnTo>
                    <a:pt x="20" y="297"/>
                  </a:lnTo>
                  <a:cubicBezTo>
                    <a:pt x="7" y="290"/>
                    <a:pt x="2" y="288"/>
                    <a:pt x="1" y="288"/>
                  </a:cubicBezTo>
                  <a:lnTo>
                    <a:pt x="1" y="288"/>
                  </a:lnTo>
                  <a:cubicBezTo>
                    <a:pt x="0" y="288"/>
                    <a:pt x="10" y="293"/>
                    <a:pt x="20" y="299"/>
                  </a:cubicBezTo>
                  <a:lnTo>
                    <a:pt x="20" y="299"/>
                  </a:lnTo>
                  <a:lnTo>
                    <a:pt x="20" y="297"/>
                  </a:lnTo>
                  <a:lnTo>
                    <a:pt x="20" y="297"/>
                  </a:lnTo>
                  <a:cubicBezTo>
                    <a:pt x="22" y="297"/>
                    <a:pt x="24" y="298"/>
                    <a:pt x="26" y="299"/>
                  </a:cubicBezTo>
                  <a:lnTo>
                    <a:pt x="26" y="299"/>
                  </a:lnTo>
                  <a:cubicBezTo>
                    <a:pt x="25" y="300"/>
                    <a:pt x="25" y="301"/>
                    <a:pt x="25" y="302"/>
                  </a:cubicBezTo>
                  <a:lnTo>
                    <a:pt x="25" y="302"/>
                  </a:lnTo>
                  <a:cubicBezTo>
                    <a:pt x="23" y="301"/>
                    <a:pt x="22" y="300"/>
                    <a:pt x="20" y="299"/>
                  </a:cubicBezTo>
                  <a:lnTo>
                    <a:pt x="20" y="299"/>
                  </a:lnTo>
                  <a:lnTo>
                    <a:pt x="20" y="311"/>
                  </a:lnTo>
                  <a:cubicBezTo>
                    <a:pt x="154" y="369"/>
                    <a:pt x="233" y="402"/>
                    <a:pt x="277" y="420"/>
                  </a:cubicBezTo>
                  <a:lnTo>
                    <a:pt x="277" y="420"/>
                  </a:lnTo>
                  <a:cubicBezTo>
                    <a:pt x="284" y="424"/>
                    <a:pt x="291" y="427"/>
                    <a:pt x="298" y="430"/>
                  </a:cubicBezTo>
                  <a:cubicBezTo>
                    <a:pt x="298" y="430"/>
                    <a:pt x="298" y="430"/>
                    <a:pt x="299" y="429"/>
                  </a:cubicBezTo>
                  <a:lnTo>
                    <a:pt x="299" y="429"/>
                  </a:lnTo>
                  <a:cubicBezTo>
                    <a:pt x="317" y="437"/>
                    <a:pt x="325" y="440"/>
                    <a:pt x="325" y="440"/>
                  </a:cubicBezTo>
                  <a:cubicBezTo>
                    <a:pt x="327" y="440"/>
                    <a:pt x="313" y="433"/>
                    <a:pt x="299" y="427"/>
                  </a:cubicBezTo>
                  <a:lnTo>
                    <a:pt x="299" y="427"/>
                  </a:lnTo>
                  <a:cubicBezTo>
                    <a:pt x="303" y="417"/>
                    <a:pt x="307" y="407"/>
                    <a:pt x="311" y="398"/>
                  </a:cubicBezTo>
                  <a:lnTo>
                    <a:pt x="311" y="398"/>
                  </a:lnTo>
                  <a:lnTo>
                    <a:pt x="318" y="391"/>
                  </a:lnTo>
                  <a:lnTo>
                    <a:pt x="318" y="379"/>
                  </a:lnTo>
                  <a:lnTo>
                    <a:pt x="318" y="379"/>
                  </a:lnTo>
                  <a:cubicBezTo>
                    <a:pt x="323" y="364"/>
                    <a:pt x="328" y="350"/>
                    <a:pt x="333" y="337"/>
                  </a:cubicBezTo>
                  <a:lnTo>
                    <a:pt x="333" y="337"/>
                  </a:lnTo>
                  <a:cubicBezTo>
                    <a:pt x="336" y="333"/>
                    <a:pt x="338" y="331"/>
                    <a:pt x="338" y="331"/>
                  </a:cubicBezTo>
                  <a:cubicBezTo>
                    <a:pt x="338" y="328"/>
                    <a:pt x="338" y="324"/>
                    <a:pt x="338" y="321"/>
                  </a:cubicBezTo>
                  <a:lnTo>
                    <a:pt x="338" y="321"/>
                  </a:lnTo>
                  <a:cubicBezTo>
                    <a:pt x="344" y="303"/>
                    <a:pt x="349" y="286"/>
                    <a:pt x="353" y="270"/>
                  </a:cubicBezTo>
                  <a:lnTo>
                    <a:pt x="353" y="270"/>
                  </a:lnTo>
                  <a:cubicBezTo>
                    <a:pt x="355" y="265"/>
                    <a:pt x="357" y="260"/>
                    <a:pt x="357" y="255"/>
                  </a:cubicBezTo>
                  <a:lnTo>
                    <a:pt x="357" y="255"/>
                  </a:lnTo>
                  <a:cubicBezTo>
                    <a:pt x="358" y="251"/>
                    <a:pt x="359" y="248"/>
                    <a:pt x="360" y="245"/>
                  </a:cubicBezTo>
                  <a:lnTo>
                    <a:pt x="360" y="245"/>
                  </a:lnTo>
                  <a:cubicBezTo>
                    <a:pt x="377" y="189"/>
                    <a:pt x="377" y="152"/>
                    <a:pt x="377" y="133"/>
                  </a:cubicBezTo>
                  <a:cubicBezTo>
                    <a:pt x="377" y="54"/>
                    <a:pt x="358" y="34"/>
                    <a:pt x="318" y="14"/>
                  </a:cubicBezTo>
                  <a:lnTo>
                    <a:pt x="318" y="14"/>
                  </a:lnTo>
                  <a:cubicBezTo>
                    <a:pt x="318" y="14"/>
                    <a:pt x="318" y="14"/>
                    <a:pt x="318" y="14"/>
                  </a:cubicBezTo>
                  <a:cubicBezTo>
                    <a:pt x="301" y="6"/>
                    <a:pt x="285" y="1"/>
                    <a:pt x="2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5"/>
            <p:cNvSpPr/>
            <p:nvPr/>
          </p:nvSpPr>
          <p:spPr>
            <a:xfrm>
              <a:off x="6326550" y="4126925"/>
              <a:ext cx="9225" cy="34450"/>
            </a:xfrm>
            <a:custGeom>
              <a:rect b="b" l="l" r="r" t="t"/>
              <a:pathLst>
                <a:path extrusionOk="0" h="1378" w="369">
                  <a:moveTo>
                    <a:pt x="111" y="0"/>
                  </a:moveTo>
                  <a:cubicBezTo>
                    <a:pt x="111" y="0"/>
                    <a:pt x="110" y="0"/>
                    <a:pt x="110" y="0"/>
                  </a:cubicBezTo>
                  <a:lnTo>
                    <a:pt x="110" y="0"/>
                  </a:lnTo>
                  <a:cubicBezTo>
                    <a:pt x="71" y="2"/>
                    <a:pt x="51" y="82"/>
                    <a:pt x="32" y="278"/>
                  </a:cubicBezTo>
                  <a:cubicBezTo>
                    <a:pt x="32" y="476"/>
                    <a:pt x="52" y="833"/>
                    <a:pt x="71" y="1369"/>
                  </a:cubicBezTo>
                  <a:cubicBezTo>
                    <a:pt x="164" y="1369"/>
                    <a:pt x="1" y="1378"/>
                    <a:pt x="58" y="1378"/>
                  </a:cubicBezTo>
                  <a:cubicBezTo>
                    <a:pt x="87" y="1378"/>
                    <a:pt x="171" y="1375"/>
                    <a:pt x="369" y="1369"/>
                  </a:cubicBezTo>
                  <a:lnTo>
                    <a:pt x="369" y="1349"/>
                  </a:lnTo>
                  <a:lnTo>
                    <a:pt x="369" y="1329"/>
                  </a:lnTo>
                  <a:lnTo>
                    <a:pt x="369" y="1270"/>
                  </a:lnTo>
                  <a:cubicBezTo>
                    <a:pt x="369" y="1230"/>
                    <a:pt x="369" y="1210"/>
                    <a:pt x="369" y="1170"/>
                  </a:cubicBezTo>
                  <a:cubicBezTo>
                    <a:pt x="365" y="1158"/>
                    <a:pt x="362" y="1146"/>
                    <a:pt x="359" y="1134"/>
                  </a:cubicBezTo>
                  <a:lnTo>
                    <a:pt x="359" y="1134"/>
                  </a:lnTo>
                  <a:cubicBezTo>
                    <a:pt x="356" y="1069"/>
                    <a:pt x="352" y="1008"/>
                    <a:pt x="348" y="950"/>
                  </a:cubicBezTo>
                  <a:lnTo>
                    <a:pt x="348" y="950"/>
                  </a:lnTo>
                  <a:cubicBezTo>
                    <a:pt x="346" y="900"/>
                    <a:pt x="342" y="854"/>
                    <a:pt x="338" y="810"/>
                  </a:cubicBezTo>
                  <a:lnTo>
                    <a:pt x="338" y="810"/>
                  </a:lnTo>
                  <a:cubicBezTo>
                    <a:pt x="336" y="793"/>
                    <a:pt x="335" y="776"/>
                    <a:pt x="333" y="760"/>
                  </a:cubicBezTo>
                  <a:lnTo>
                    <a:pt x="333" y="760"/>
                  </a:lnTo>
                  <a:cubicBezTo>
                    <a:pt x="331" y="731"/>
                    <a:pt x="329" y="703"/>
                    <a:pt x="329" y="675"/>
                  </a:cubicBezTo>
                  <a:cubicBezTo>
                    <a:pt x="321" y="604"/>
                    <a:pt x="310" y="540"/>
                    <a:pt x="299" y="482"/>
                  </a:cubicBezTo>
                  <a:lnTo>
                    <a:pt x="299" y="482"/>
                  </a:lnTo>
                  <a:cubicBezTo>
                    <a:pt x="284" y="392"/>
                    <a:pt x="268" y="319"/>
                    <a:pt x="250" y="258"/>
                  </a:cubicBezTo>
                  <a:cubicBezTo>
                    <a:pt x="210" y="60"/>
                    <a:pt x="151" y="0"/>
                    <a:pt x="1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5"/>
            <p:cNvSpPr/>
            <p:nvPr/>
          </p:nvSpPr>
          <p:spPr>
            <a:xfrm>
              <a:off x="1694300" y="4743475"/>
              <a:ext cx="7975" cy="6525"/>
            </a:xfrm>
            <a:custGeom>
              <a:rect b="b" l="l" r="r" t="t"/>
              <a:pathLst>
                <a:path extrusionOk="0" h="261" w="319">
                  <a:moveTo>
                    <a:pt x="161" y="0"/>
                  </a:moveTo>
                  <a:cubicBezTo>
                    <a:pt x="133" y="0"/>
                    <a:pt x="105" y="14"/>
                    <a:pt x="77" y="28"/>
                  </a:cubicBezTo>
                  <a:cubicBezTo>
                    <a:pt x="43" y="40"/>
                    <a:pt x="15" y="71"/>
                    <a:pt x="9" y="118"/>
                  </a:cubicBezTo>
                  <a:lnTo>
                    <a:pt x="9" y="118"/>
                  </a:lnTo>
                  <a:cubicBezTo>
                    <a:pt x="1" y="131"/>
                    <a:pt x="0" y="144"/>
                    <a:pt x="9" y="157"/>
                  </a:cubicBezTo>
                  <a:lnTo>
                    <a:pt x="9" y="157"/>
                  </a:lnTo>
                  <a:cubicBezTo>
                    <a:pt x="10" y="170"/>
                    <a:pt x="13" y="183"/>
                    <a:pt x="18" y="197"/>
                  </a:cubicBezTo>
                  <a:lnTo>
                    <a:pt x="18" y="197"/>
                  </a:lnTo>
                  <a:cubicBezTo>
                    <a:pt x="18" y="200"/>
                    <a:pt x="18" y="203"/>
                    <a:pt x="18" y="207"/>
                  </a:cubicBezTo>
                  <a:lnTo>
                    <a:pt x="22" y="212"/>
                  </a:lnTo>
                  <a:lnTo>
                    <a:pt x="22" y="212"/>
                  </a:lnTo>
                  <a:cubicBezTo>
                    <a:pt x="26" y="223"/>
                    <a:pt x="31" y="234"/>
                    <a:pt x="37" y="247"/>
                  </a:cubicBezTo>
                  <a:cubicBezTo>
                    <a:pt x="44" y="243"/>
                    <a:pt x="49" y="241"/>
                    <a:pt x="52" y="239"/>
                  </a:cubicBezTo>
                  <a:lnTo>
                    <a:pt x="52" y="239"/>
                  </a:lnTo>
                  <a:cubicBezTo>
                    <a:pt x="24" y="255"/>
                    <a:pt x="14" y="260"/>
                    <a:pt x="15" y="260"/>
                  </a:cubicBezTo>
                  <a:cubicBezTo>
                    <a:pt x="16" y="260"/>
                    <a:pt x="64" y="235"/>
                    <a:pt x="62" y="235"/>
                  </a:cubicBezTo>
                  <a:lnTo>
                    <a:pt x="62" y="235"/>
                  </a:lnTo>
                  <a:cubicBezTo>
                    <a:pt x="62" y="235"/>
                    <a:pt x="59" y="236"/>
                    <a:pt x="52" y="239"/>
                  </a:cubicBezTo>
                  <a:lnTo>
                    <a:pt x="52" y="239"/>
                  </a:lnTo>
                  <a:cubicBezTo>
                    <a:pt x="91" y="218"/>
                    <a:pt x="164" y="178"/>
                    <a:pt x="295" y="108"/>
                  </a:cubicBezTo>
                  <a:cubicBezTo>
                    <a:pt x="295" y="107"/>
                    <a:pt x="295" y="107"/>
                    <a:pt x="295" y="107"/>
                  </a:cubicBezTo>
                  <a:lnTo>
                    <a:pt x="295" y="107"/>
                  </a:lnTo>
                  <a:cubicBezTo>
                    <a:pt x="312" y="97"/>
                    <a:pt x="318" y="94"/>
                    <a:pt x="318" y="94"/>
                  </a:cubicBezTo>
                  <a:lnTo>
                    <a:pt x="318" y="94"/>
                  </a:lnTo>
                  <a:cubicBezTo>
                    <a:pt x="317" y="94"/>
                    <a:pt x="306" y="100"/>
                    <a:pt x="294" y="106"/>
                  </a:cubicBezTo>
                  <a:lnTo>
                    <a:pt x="294" y="106"/>
                  </a:lnTo>
                  <a:cubicBezTo>
                    <a:pt x="288" y="94"/>
                    <a:pt x="282" y="83"/>
                    <a:pt x="275" y="73"/>
                  </a:cubicBezTo>
                  <a:lnTo>
                    <a:pt x="275" y="73"/>
                  </a:lnTo>
                  <a:lnTo>
                    <a:pt x="275" y="68"/>
                  </a:lnTo>
                  <a:cubicBezTo>
                    <a:pt x="256" y="48"/>
                    <a:pt x="256" y="48"/>
                    <a:pt x="256" y="28"/>
                  </a:cubicBezTo>
                  <a:cubicBezTo>
                    <a:pt x="236" y="28"/>
                    <a:pt x="216" y="9"/>
                    <a:pt x="196" y="9"/>
                  </a:cubicBezTo>
                  <a:cubicBezTo>
                    <a:pt x="184" y="3"/>
                    <a:pt x="173" y="0"/>
                    <a:pt x="1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5"/>
            <p:cNvSpPr/>
            <p:nvPr/>
          </p:nvSpPr>
          <p:spPr>
            <a:xfrm>
              <a:off x="1726625" y="4794225"/>
              <a:ext cx="9975" cy="9875"/>
            </a:xfrm>
            <a:custGeom>
              <a:rect b="b" l="l" r="r" t="t"/>
              <a:pathLst>
                <a:path extrusionOk="0" h="395" w="399">
                  <a:moveTo>
                    <a:pt x="146" y="1"/>
                  </a:moveTo>
                  <a:cubicBezTo>
                    <a:pt x="120" y="1"/>
                    <a:pt x="97" y="9"/>
                    <a:pt x="73" y="21"/>
                  </a:cubicBezTo>
                  <a:cubicBezTo>
                    <a:pt x="23" y="71"/>
                    <a:pt x="1" y="135"/>
                    <a:pt x="90" y="285"/>
                  </a:cubicBezTo>
                  <a:lnTo>
                    <a:pt x="90" y="285"/>
                  </a:lnTo>
                  <a:cubicBezTo>
                    <a:pt x="92" y="290"/>
                    <a:pt x="93" y="294"/>
                    <a:pt x="93" y="299"/>
                  </a:cubicBezTo>
                  <a:cubicBezTo>
                    <a:pt x="100" y="306"/>
                    <a:pt x="105" y="311"/>
                    <a:pt x="109" y="314"/>
                  </a:cubicBezTo>
                  <a:lnTo>
                    <a:pt x="109" y="314"/>
                  </a:lnTo>
                  <a:cubicBezTo>
                    <a:pt x="116" y="326"/>
                    <a:pt x="124" y="338"/>
                    <a:pt x="133" y="350"/>
                  </a:cubicBezTo>
                  <a:lnTo>
                    <a:pt x="133" y="350"/>
                  </a:lnTo>
                  <a:lnTo>
                    <a:pt x="133" y="358"/>
                  </a:lnTo>
                  <a:lnTo>
                    <a:pt x="138" y="358"/>
                  </a:lnTo>
                  <a:cubicBezTo>
                    <a:pt x="142" y="364"/>
                    <a:pt x="147" y="370"/>
                    <a:pt x="151" y="377"/>
                  </a:cubicBezTo>
                  <a:lnTo>
                    <a:pt x="151" y="377"/>
                  </a:lnTo>
                  <a:cubicBezTo>
                    <a:pt x="140" y="385"/>
                    <a:pt x="127" y="395"/>
                    <a:pt x="128" y="395"/>
                  </a:cubicBezTo>
                  <a:cubicBezTo>
                    <a:pt x="128" y="395"/>
                    <a:pt x="135" y="390"/>
                    <a:pt x="152" y="378"/>
                  </a:cubicBezTo>
                  <a:lnTo>
                    <a:pt x="152" y="378"/>
                  </a:lnTo>
                  <a:cubicBezTo>
                    <a:pt x="152" y="378"/>
                    <a:pt x="152" y="378"/>
                    <a:pt x="152" y="378"/>
                  </a:cubicBezTo>
                  <a:cubicBezTo>
                    <a:pt x="158" y="374"/>
                    <a:pt x="162" y="371"/>
                    <a:pt x="165" y="368"/>
                  </a:cubicBezTo>
                  <a:lnTo>
                    <a:pt x="165" y="368"/>
                  </a:lnTo>
                  <a:cubicBezTo>
                    <a:pt x="201" y="341"/>
                    <a:pt x="270" y="290"/>
                    <a:pt x="390" y="200"/>
                  </a:cubicBezTo>
                  <a:cubicBezTo>
                    <a:pt x="388" y="196"/>
                    <a:pt x="385" y="192"/>
                    <a:pt x="382" y="188"/>
                  </a:cubicBezTo>
                  <a:lnTo>
                    <a:pt x="382" y="188"/>
                  </a:lnTo>
                  <a:cubicBezTo>
                    <a:pt x="378" y="191"/>
                    <a:pt x="374" y="195"/>
                    <a:pt x="371" y="198"/>
                  </a:cubicBezTo>
                  <a:lnTo>
                    <a:pt x="371" y="198"/>
                  </a:lnTo>
                  <a:lnTo>
                    <a:pt x="371" y="198"/>
                  </a:lnTo>
                  <a:lnTo>
                    <a:pt x="371" y="198"/>
                  </a:lnTo>
                  <a:cubicBezTo>
                    <a:pt x="375" y="194"/>
                    <a:pt x="379" y="191"/>
                    <a:pt x="382" y="188"/>
                  </a:cubicBezTo>
                  <a:lnTo>
                    <a:pt x="382" y="188"/>
                  </a:lnTo>
                  <a:cubicBezTo>
                    <a:pt x="382" y="188"/>
                    <a:pt x="382" y="188"/>
                    <a:pt x="382" y="188"/>
                  </a:cubicBezTo>
                  <a:lnTo>
                    <a:pt x="382" y="188"/>
                  </a:lnTo>
                  <a:cubicBezTo>
                    <a:pt x="391" y="181"/>
                    <a:pt x="399" y="175"/>
                    <a:pt x="399" y="175"/>
                  </a:cubicBezTo>
                  <a:lnTo>
                    <a:pt x="399" y="175"/>
                  </a:lnTo>
                  <a:cubicBezTo>
                    <a:pt x="399" y="175"/>
                    <a:pt x="394" y="178"/>
                    <a:pt x="382" y="188"/>
                  </a:cubicBezTo>
                  <a:lnTo>
                    <a:pt x="382" y="188"/>
                  </a:lnTo>
                  <a:cubicBezTo>
                    <a:pt x="364" y="164"/>
                    <a:pt x="347" y="143"/>
                    <a:pt x="331" y="124"/>
                  </a:cubicBezTo>
                  <a:lnTo>
                    <a:pt x="331" y="124"/>
                  </a:lnTo>
                  <a:cubicBezTo>
                    <a:pt x="331" y="123"/>
                    <a:pt x="331" y="122"/>
                    <a:pt x="331" y="120"/>
                  </a:cubicBezTo>
                  <a:cubicBezTo>
                    <a:pt x="325" y="114"/>
                    <a:pt x="318" y="108"/>
                    <a:pt x="312" y="102"/>
                  </a:cubicBezTo>
                  <a:lnTo>
                    <a:pt x="312" y="102"/>
                  </a:lnTo>
                  <a:cubicBezTo>
                    <a:pt x="243" y="26"/>
                    <a:pt x="191" y="1"/>
                    <a:pt x="1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5"/>
            <p:cNvSpPr/>
            <p:nvPr/>
          </p:nvSpPr>
          <p:spPr>
            <a:xfrm>
              <a:off x="1678475" y="4709625"/>
              <a:ext cx="9750" cy="11000"/>
            </a:xfrm>
            <a:custGeom>
              <a:rect b="b" l="l" r="r" t="t"/>
              <a:pathLst>
                <a:path extrusionOk="0" h="440" w="390">
                  <a:moveTo>
                    <a:pt x="125" y="1"/>
                  </a:moveTo>
                  <a:cubicBezTo>
                    <a:pt x="108" y="1"/>
                    <a:pt x="92" y="6"/>
                    <a:pt x="75" y="14"/>
                  </a:cubicBezTo>
                  <a:cubicBezTo>
                    <a:pt x="75" y="14"/>
                    <a:pt x="75" y="14"/>
                    <a:pt x="75" y="14"/>
                  </a:cubicBezTo>
                  <a:lnTo>
                    <a:pt x="75" y="14"/>
                  </a:lnTo>
                  <a:cubicBezTo>
                    <a:pt x="58" y="23"/>
                    <a:pt x="44" y="31"/>
                    <a:pt x="35" y="45"/>
                  </a:cubicBezTo>
                  <a:lnTo>
                    <a:pt x="35" y="45"/>
                  </a:lnTo>
                  <a:cubicBezTo>
                    <a:pt x="5" y="82"/>
                    <a:pt x="1" y="143"/>
                    <a:pt x="36" y="263"/>
                  </a:cubicBezTo>
                  <a:lnTo>
                    <a:pt x="36" y="263"/>
                  </a:lnTo>
                  <a:cubicBezTo>
                    <a:pt x="36" y="280"/>
                    <a:pt x="40" y="299"/>
                    <a:pt x="56" y="331"/>
                  </a:cubicBezTo>
                  <a:cubicBezTo>
                    <a:pt x="56" y="349"/>
                    <a:pt x="56" y="351"/>
                    <a:pt x="70" y="366"/>
                  </a:cubicBezTo>
                  <a:lnTo>
                    <a:pt x="70" y="366"/>
                  </a:lnTo>
                  <a:cubicBezTo>
                    <a:pt x="72" y="370"/>
                    <a:pt x="74" y="375"/>
                    <a:pt x="75" y="380"/>
                  </a:cubicBezTo>
                  <a:lnTo>
                    <a:pt x="75" y="380"/>
                  </a:lnTo>
                  <a:lnTo>
                    <a:pt x="75" y="411"/>
                  </a:lnTo>
                  <a:lnTo>
                    <a:pt x="87" y="411"/>
                  </a:lnTo>
                  <a:cubicBezTo>
                    <a:pt x="89" y="416"/>
                    <a:pt x="92" y="421"/>
                    <a:pt x="94" y="427"/>
                  </a:cubicBezTo>
                  <a:lnTo>
                    <a:pt x="94" y="427"/>
                  </a:lnTo>
                  <a:cubicBezTo>
                    <a:pt x="94" y="426"/>
                    <a:pt x="95" y="426"/>
                    <a:pt x="95" y="426"/>
                  </a:cubicBezTo>
                  <a:lnTo>
                    <a:pt x="95" y="426"/>
                  </a:lnTo>
                  <a:lnTo>
                    <a:pt x="95" y="426"/>
                  </a:lnTo>
                  <a:lnTo>
                    <a:pt x="95" y="426"/>
                  </a:lnTo>
                  <a:cubicBezTo>
                    <a:pt x="95" y="427"/>
                    <a:pt x="94" y="427"/>
                    <a:pt x="94" y="427"/>
                  </a:cubicBezTo>
                  <a:lnTo>
                    <a:pt x="94" y="427"/>
                  </a:lnTo>
                  <a:cubicBezTo>
                    <a:pt x="94" y="427"/>
                    <a:pt x="94" y="427"/>
                    <a:pt x="94" y="427"/>
                  </a:cubicBezTo>
                  <a:lnTo>
                    <a:pt x="94" y="427"/>
                  </a:lnTo>
                  <a:cubicBezTo>
                    <a:pt x="72" y="436"/>
                    <a:pt x="64" y="440"/>
                    <a:pt x="64" y="440"/>
                  </a:cubicBezTo>
                  <a:cubicBezTo>
                    <a:pt x="64" y="440"/>
                    <a:pt x="80" y="433"/>
                    <a:pt x="94" y="427"/>
                  </a:cubicBezTo>
                  <a:lnTo>
                    <a:pt x="94" y="427"/>
                  </a:lnTo>
                  <a:cubicBezTo>
                    <a:pt x="94" y="428"/>
                    <a:pt x="95" y="429"/>
                    <a:pt x="95" y="430"/>
                  </a:cubicBezTo>
                  <a:cubicBezTo>
                    <a:pt x="339" y="322"/>
                    <a:pt x="390" y="296"/>
                    <a:pt x="384" y="296"/>
                  </a:cubicBezTo>
                  <a:cubicBezTo>
                    <a:pt x="381" y="296"/>
                    <a:pt x="366" y="301"/>
                    <a:pt x="353" y="307"/>
                  </a:cubicBezTo>
                  <a:lnTo>
                    <a:pt x="353" y="307"/>
                  </a:lnTo>
                  <a:lnTo>
                    <a:pt x="353" y="292"/>
                  </a:lnTo>
                  <a:lnTo>
                    <a:pt x="353" y="272"/>
                  </a:lnTo>
                  <a:lnTo>
                    <a:pt x="333" y="252"/>
                  </a:lnTo>
                  <a:lnTo>
                    <a:pt x="313" y="212"/>
                  </a:lnTo>
                  <a:cubicBezTo>
                    <a:pt x="311" y="210"/>
                    <a:pt x="308" y="206"/>
                    <a:pt x="306" y="203"/>
                  </a:cubicBezTo>
                  <a:lnTo>
                    <a:pt x="306" y="203"/>
                  </a:lnTo>
                  <a:cubicBezTo>
                    <a:pt x="304" y="198"/>
                    <a:pt x="301" y="193"/>
                    <a:pt x="299" y="188"/>
                  </a:cubicBezTo>
                  <a:lnTo>
                    <a:pt x="299" y="188"/>
                  </a:lnTo>
                  <a:cubicBezTo>
                    <a:pt x="291" y="169"/>
                    <a:pt x="287" y="146"/>
                    <a:pt x="274" y="133"/>
                  </a:cubicBezTo>
                  <a:cubicBezTo>
                    <a:pt x="255" y="95"/>
                    <a:pt x="236" y="57"/>
                    <a:pt x="200" y="37"/>
                  </a:cubicBezTo>
                  <a:lnTo>
                    <a:pt x="200" y="37"/>
                  </a:lnTo>
                  <a:cubicBezTo>
                    <a:pt x="187" y="25"/>
                    <a:pt x="175" y="16"/>
                    <a:pt x="163" y="11"/>
                  </a:cubicBezTo>
                  <a:lnTo>
                    <a:pt x="163" y="11"/>
                  </a:lnTo>
                  <a:cubicBezTo>
                    <a:pt x="151" y="4"/>
                    <a:pt x="138" y="1"/>
                    <a:pt x="1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5"/>
            <p:cNvSpPr/>
            <p:nvPr/>
          </p:nvSpPr>
          <p:spPr>
            <a:xfrm>
              <a:off x="1493925" y="3861675"/>
              <a:ext cx="7475" cy="1525"/>
            </a:xfrm>
            <a:custGeom>
              <a:rect b="b" l="l" r="r" t="t"/>
              <a:pathLst>
                <a:path extrusionOk="0" h="61" w="299">
                  <a:moveTo>
                    <a:pt x="259" y="1"/>
                  </a:moveTo>
                  <a:cubicBezTo>
                    <a:pt x="239" y="1"/>
                    <a:pt x="202" y="1"/>
                    <a:pt x="163" y="19"/>
                  </a:cubicBezTo>
                  <a:lnTo>
                    <a:pt x="163" y="19"/>
                  </a:lnTo>
                  <a:lnTo>
                    <a:pt x="172" y="18"/>
                  </a:lnTo>
                  <a:lnTo>
                    <a:pt x="172" y="18"/>
                  </a:lnTo>
                  <a:cubicBezTo>
                    <a:pt x="168" y="19"/>
                    <a:pt x="164" y="20"/>
                    <a:pt x="159" y="21"/>
                  </a:cubicBezTo>
                  <a:cubicBezTo>
                    <a:pt x="129" y="28"/>
                    <a:pt x="98" y="33"/>
                    <a:pt x="72" y="37"/>
                  </a:cubicBezTo>
                  <a:lnTo>
                    <a:pt x="72" y="37"/>
                  </a:lnTo>
                  <a:cubicBezTo>
                    <a:pt x="66" y="38"/>
                    <a:pt x="61" y="39"/>
                    <a:pt x="56" y="39"/>
                  </a:cubicBezTo>
                  <a:lnTo>
                    <a:pt x="56" y="39"/>
                  </a:lnTo>
                  <a:cubicBezTo>
                    <a:pt x="61" y="39"/>
                    <a:pt x="66" y="38"/>
                    <a:pt x="72" y="37"/>
                  </a:cubicBezTo>
                  <a:lnTo>
                    <a:pt x="72" y="37"/>
                  </a:lnTo>
                  <a:cubicBezTo>
                    <a:pt x="101" y="31"/>
                    <a:pt x="130" y="21"/>
                    <a:pt x="159" y="21"/>
                  </a:cubicBezTo>
                  <a:cubicBezTo>
                    <a:pt x="161" y="20"/>
                    <a:pt x="162" y="19"/>
                    <a:pt x="163" y="19"/>
                  </a:cubicBezTo>
                  <a:lnTo>
                    <a:pt x="163" y="19"/>
                  </a:lnTo>
                  <a:lnTo>
                    <a:pt x="1" y="40"/>
                  </a:lnTo>
                  <a:lnTo>
                    <a:pt x="40" y="40"/>
                  </a:lnTo>
                  <a:cubicBezTo>
                    <a:pt x="46" y="40"/>
                    <a:pt x="51" y="40"/>
                    <a:pt x="56" y="39"/>
                  </a:cubicBezTo>
                  <a:lnTo>
                    <a:pt x="56" y="39"/>
                  </a:lnTo>
                  <a:cubicBezTo>
                    <a:pt x="23" y="45"/>
                    <a:pt x="1" y="50"/>
                    <a:pt x="1" y="60"/>
                  </a:cubicBezTo>
                  <a:lnTo>
                    <a:pt x="298"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5"/>
            <p:cNvSpPr/>
            <p:nvPr/>
          </p:nvSpPr>
          <p:spPr>
            <a:xfrm>
              <a:off x="6162225" y="3869625"/>
              <a:ext cx="170575" cy="255350"/>
            </a:xfrm>
            <a:custGeom>
              <a:rect b="b" l="l" r="r" t="t"/>
              <a:pathLst>
                <a:path extrusionOk="0" h="10214" w="6823">
                  <a:moveTo>
                    <a:pt x="556" y="0"/>
                  </a:moveTo>
                  <a:cubicBezTo>
                    <a:pt x="556" y="0"/>
                    <a:pt x="556" y="0"/>
                    <a:pt x="556" y="0"/>
                  </a:cubicBezTo>
                  <a:lnTo>
                    <a:pt x="556" y="0"/>
                  </a:lnTo>
                  <a:cubicBezTo>
                    <a:pt x="516" y="218"/>
                    <a:pt x="457" y="456"/>
                    <a:pt x="378" y="734"/>
                  </a:cubicBezTo>
                  <a:cubicBezTo>
                    <a:pt x="318" y="873"/>
                    <a:pt x="279" y="1031"/>
                    <a:pt x="219" y="1190"/>
                  </a:cubicBezTo>
                  <a:cubicBezTo>
                    <a:pt x="199" y="1269"/>
                    <a:pt x="179" y="1349"/>
                    <a:pt x="140" y="1448"/>
                  </a:cubicBezTo>
                  <a:cubicBezTo>
                    <a:pt x="120" y="1487"/>
                    <a:pt x="120" y="1527"/>
                    <a:pt x="100" y="1567"/>
                  </a:cubicBezTo>
                  <a:cubicBezTo>
                    <a:pt x="60" y="1646"/>
                    <a:pt x="21" y="1745"/>
                    <a:pt x="1" y="1825"/>
                  </a:cubicBezTo>
                  <a:cubicBezTo>
                    <a:pt x="41" y="1844"/>
                    <a:pt x="100" y="1864"/>
                    <a:pt x="140" y="1884"/>
                  </a:cubicBezTo>
                  <a:lnTo>
                    <a:pt x="279" y="1924"/>
                  </a:lnTo>
                  <a:cubicBezTo>
                    <a:pt x="318" y="1943"/>
                    <a:pt x="378" y="1983"/>
                    <a:pt x="437" y="2003"/>
                  </a:cubicBezTo>
                  <a:cubicBezTo>
                    <a:pt x="556" y="2043"/>
                    <a:pt x="655" y="2102"/>
                    <a:pt x="774" y="2162"/>
                  </a:cubicBezTo>
                  <a:cubicBezTo>
                    <a:pt x="1012" y="2281"/>
                    <a:pt x="1270" y="2439"/>
                    <a:pt x="1528" y="2598"/>
                  </a:cubicBezTo>
                  <a:cubicBezTo>
                    <a:pt x="2044" y="2915"/>
                    <a:pt x="2599" y="3312"/>
                    <a:pt x="3174" y="3827"/>
                  </a:cubicBezTo>
                  <a:cubicBezTo>
                    <a:pt x="3749" y="4343"/>
                    <a:pt x="4304" y="4978"/>
                    <a:pt x="4820" y="5751"/>
                  </a:cubicBezTo>
                  <a:cubicBezTo>
                    <a:pt x="4959" y="5949"/>
                    <a:pt x="5098" y="6128"/>
                    <a:pt x="5217" y="6346"/>
                  </a:cubicBezTo>
                  <a:cubicBezTo>
                    <a:pt x="5316" y="6564"/>
                    <a:pt x="5435" y="6782"/>
                    <a:pt x="5554" y="7000"/>
                  </a:cubicBezTo>
                  <a:cubicBezTo>
                    <a:pt x="5673" y="7238"/>
                    <a:pt x="5752" y="7476"/>
                    <a:pt x="5871" y="7734"/>
                  </a:cubicBezTo>
                  <a:cubicBezTo>
                    <a:pt x="5911" y="7853"/>
                    <a:pt x="5970" y="7972"/>
                    <a:pt x="6010" y="8091"/>
                  </a:cubicBezTo>
                  <a:cubicBezTo>
                    <a:pt x="6049" y="8230"/>
                    <a:pt x="6089" y="8369"/>
                    <a:pt x="6129" y="8488"/>
                  </a:cubicBezTo>
                  <a:cubicBezTo>
                    <a:pt x="6188" y="8666"/>
                    <a:pt x="6228" y="8825"/>
                    <a:pt x="6287" y="9003"/>
                  </a:cubicBezTo>
                  <a:cubicBezTo>
                    <a:pt x="6327" y="9162"/>
                    <a:pt x="6347" y="9321"/>
                    <a:pt x="6387" y="9479"/>
                  </a:cubicBezTo>
                  <a:cubicBezTo>
                    <a:pt x="6446" y="9777"/>
                    <a:pt x="6486" y="10035"/>
                    <a:pt x="6525" y="10213"/>
                  </a:cubicBezTo>
                  <a:lnTo>
                    <a:pt x="6823" y="10173"/>
                  </a:lnTo>
                  <a:cubicBezTo>
                    <a:pt x="6768" y="9805"/>
                    <a:pt x="6699" y="9451"/>
                    <a:pt x="6618" y="9112"/>
                  </a:cubicBezTo>
                  <a:lnTo>
                    <a:pt x="6618" y="9112"/>
                  </a:lnTo>
                  <a:cubicBezTo>
                    <a:pt x="6611" y="9077"/>
                    <a:pt x="6602" y="9042"/>
                    <a:pt x="6592" y="9008"/>
                  </a:cubicBezTo>
                  <a:lnTo>
                    <a:pt x="6592" y="9008"/>
                  </a:lnTo>
                  <a:cubicBezTo>
                    <a:pt x="6396" y="8222"/>
                    <a:pt x="6134" y="7517"/>
                    <a:pt x="5836" y="6892"/>
                  </a:cubicBezTo>
                  <a:lnTo>
                    <a:pt x="5836" y="6892"/>
                  </a:lnTo>
                  <a:cubicBezTo>
                    <a:pt x="5834" y="6888"/>
                    <a:pt x="5833" y="6885"/>
                    <a:pt x="5831" y="6881"/>
                  </a:cubicBezTo>
                  <a:cubicBezTo>
                    <a:pt x="5830" y="6879"/>
                    <a:pt x="5829" y="6877"/>
                    <a:pt x="5828" y="6875"/>
                  </a:cubicBezTo>
                  <a:lnTo>
                    <a:pt x="5828" y="6875"/>
                  </a:lnTo>
                  <a:cubicBezTo>
                    <a:pt x="5480" y="6150"/>
                    <a:pt x="5082" y="5532"/>
                    <a:pt x="4681" y="5017"/>
                  </a:cubicBezTo>
                  <a:cubicBezTo>
                    <a:pt x="4423" y="4693"/>
                    <a:pt x="4166" y="4405"/>
                    <a:pt x="3915" y="4149"/>
                  </a:cubicBezTo>
                  <a:lnTo>
                    <a:pt x="3915" y="4149"/>
                  </a:lnTo>
                  <a:cubicBezTo>
                    <a:pt x="3730" y="3954"/>
                    <a:pt x="3542" y="3774"/>
                    <a:pt x="3352" y="3609"/>
                  </a:cubicBezTo>
                  <a:cubicBezTo>
                    <a:pt x="2757" y="3094"/>
                    <a:pt x="2202" y="2677"/>
                    <a:pt x="1667" y="2360"/>
                  </a:cubicBezTo>
                  <a:cubicBezTo>
                    <a:pt x="1389" y="2201"/>
                    <a:pt x="1131" y="2062"/>
                    <a:pt x="893" y="1943"/>
                  </a:cubicBezTo>
                  <a:cubicBezTo>
                    <a:pt x="774" y="1884"/>
                    <a:pt x="655" y="1825"/>
                    <a:pt x="536" y="1765"/>
                  </a:cubicBezTo>
                  <a:cubicBezTo>
                    <a:pt x="477" y="1745"/>
                    <a:pt x="417" y="1725"/>
                    <a:pt x="358" y="1706"/>
                  </a:cubicBezTo>
                  <a:lnTo>
                    <a:pt x="318" y="1686"/>
                  </a:lnTo>
                  <a:lnTo>
                    <a:pt x="298" y="1686"/>
                  </a:lnTo>
                  <a:cubicBezTo>
                    <a:pt x="318" y="1626"/>
                    <a:pt x="338" y="1567"/>
                    <a:pt x="358" y="1507"/>
                  </a:cubicBezTo>
                  <a:cubicBezTo>
                    <a:pt x="378" y="1428"/>
                    <a:pt x="417" y="1329"/>
                    <a:pt x="437" y="1249"/>
                  </a:cubicBezTo>
                  <a:cubicBezTo>
                    <a:pt x="497" y="1091"/>
                    <a:pt x="536" y="932"/>
                    <a:pt x="576" y="793"/>
                  </a:cubicBezTo>
                  <a:cubicBezTo>
                    <a:pt x="635" y="496"/>
                    <a:pt x="695" y="258"/>
                    <a:pt x="735" y="40"/>
                  </a:cubicBezTo>
                  <a:lnTo>
                    <a:pt x="735" y="40"/>
                  </a:lnTo>
                  <a:cubicBezTo>
                    <a:pt x="735" y="40"/>
                    <a:pt x="735" y="40"/>
                    <a:pt x="735" y="40"/>
                  </a:cubicBezTo>
                  <a:lnTo>
                    <a:pt x="5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5"/>
            <p:cNvSpPr/>
            <p:nvPr/>
          </p:nvSpPr>
          <p:spPr>
            <a:xfrm>
              <a:off x="1762675" y="4835625"/>
              <a:ext cx="21875" cy="19625"/>
            </a:xfrm>
            <a:custGeom>
              <a:rect b="b" l="l" r="r" t="t"/>
              <a:pathLst>
                <a:path extrusionOk="0" h="785" w="875">
                  <a:moveTo>
                    <a:pt x="102" y="0"/>
                  </a:moveTo>
                  <a:cubicBezTo>
                    <a:pt x="96" y="0"/>
                    <a:pt x="89" y="1"/>
                    <a:pt x="84" y="2"/>
                  </a:cubicBezTo>
                  <a:lnTo>
                    <a:pt x="84" y="2"/>
                  </a:lnTo>
                  <a:cubicBezTo>
                    <a:pt x="74" y="4"/>
                    <a:pt x="66" y="7"/>
                    <a:pt x="59" y="11"/>
                  </a:cubicBezTo>
                  <a:cubicBezTo>
                    <a:pt x="0" y="70"/>
                    <a:pt x="77" y="245"/>
                    <a:pt x="634" y="747"/>
                  </a:cubicBezTo>
                  <a:lnTo>
                    <a:pt x="634" y="747"/>
                  </a:lnTo>
                  <a:lnTo>
                    <a:pt x="634" y="765"/>
                  </a:lnTo>
                  <a:lnTo>
                    <a:pt x="649" y="765"/>
                  </a:lnTo>
                  <a:cubicBezTo>
                    <a:pt x="640" y="775"/>
                    <a:pt x="632" y="784"/>
                    <a:pt x="632" y="784"/>
                  </a:cubicBezTo>
                  <a:cubicBezTo>
                    <a:pt x="633" y="784"/>
                    <a:pt x="638" y="779"/>
                    <a:pt x="652" y="765"/>
                  </a:cubicBezTo>
                  <a:lnTo>
                    <a:pt x="654" y="765"/>
                  </a:lnTo>
                  <a:cubicBezTo>
                    <a:pt x="754" y="654"/>
                    <a:pt x="812" y="592"/>
                    <a:pt x="842" y="559"/>
                  </a:cubicBezTo>
                  <a:lnTo>
                    <a:pt x="842" y="559"/>
                  </a:lnTo>
                  <a:cubicBezTo>
                    <a:pt x="838" y="565"/>
                    <a:pt x="837" y="567"/>
                    <a:pt x="837" y="567"/>
                  </a:cubicBezTo>
                  <a:cubicBezTo>
                    <a:pt x="839" y="567"/>
                    <a:pt x="875" y="527"/>
                    <a:pt x="874" y="527"/>
                  </a:cubicBezTo>
                  <a:lnTo>
                    <a:pt x="874" y="527"/>
                  </a:lnTo>
                  <a:cubicBezTo>
                    <a:pt x="873" y="527"/>
                    <a:pt x="865" y="535"/>
                    <a:pt x="842" y="559"/>
                  </a:cubicBezTo>
                  <a:lnTo>
                    <a:pt x="842" y="559"/>
                  </a:lnTo>
                  <a:cubicBezTo>
                    <a:pt x="845" y="556"/>
                    <a:pt x="848" y="552"/>
                    <a:pt x="852" y="547"/>
                  </a:cubicBezTo>
                  <a:lnTo>
                    <a:pt x="852" y="547"/>
                  </a:lnTo>
                  <a:cubicBezTo>
                    <a:pt x="852" y="547"/>
                    <a:pt x="852" y="547"/>
                    <a:pt x="852" y="547"/>
                  </a:cubicBezTo>
                  <a:lnTo>
                    <a:pt x="832" y="527"/>
                  </a:lnTo>
                  <a:lnTo>
                    <a:pt x="829" y="525"/>
                  </a:lnTo>
                  <a:lnTo>
                    <a:pt x="829" y="525"/>
                  </a:lnTo>
                  <a:cubicBezTo>
                    <a:pt x="808" y="505"/>
                    <a:pt x="787" y="487"/>
                    <a:pt x="767" y="468"/>
                  </a:cubicBezTo>
                  <a:lnTo>
                    <a:pt x="767" y="468"/>
                  </a:lnTo>
                  <a:lnTo>
                    <a:pt x="753" y="447"/>
                  </a:lnTo>
                  <a:cubicBezTo>
                    <a:pt x="744" y="443"/>
                    <a:pt x="736" y="438"/>
                    <a:pt x="728" y="434"/>
                  </a:cubicBezTo>
                  <a:lnTo>
                    <a:pt x="728" y="434"/>
                  </a:lnTo>
                  <a:cubicBezTo>
                    <a:pt x="555" y="278"/>
                    <a:pt x="425" y="174"/>
                    <a:pt x="327" y="108"/>
                  </a:cubicBezTo>
                  <a:lnTo>
                    <a:pt x="327" y="108"/>
                  </a:lnTo>
                  <a:cubicBezTo>
                    <a:pt x="310" y="94"/>
                    <a:pt x="293" y="82"/>
                    <a:pt x="277" y="71"/>
                  </a:cubicBezTo>
                  <a:cubicBezTo>
                    <a:pt x="185" y="18"/>
                    <a:pt x="136" y="0"/>
                    <a:pt x="10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5"/>
            <p:cNvSpPr/>
            <p:nvPr/>
          </p:nvSpPr>
          <p:spPr>
            <a:xfrm>
              <a:off x="6176600" y="3861675"/>
              <a:ext cx="6975" cy="1225"/>
            </a:xfrm>
            <a:custGeom>
              <a:rect b="b" l="l" r="r" t="t"/>
              <a:pathLst>
                <a:path extrusionOk="0" h="49" w="279">
                  <a:moveTo>
                    <a:pt x="1" y="1"/>
                  </a:moveTo>
                  <a:lnTo>
                    <a:pt x="50" y="8"/>
                  </a:lnTo>
                  <a:lnTo>
                    <a:pt x="50" y="8"/>
                  </a:lnTo>
                  <a:cubicBezTo>
                    <a:pt x="46" y="6"/>
                    <a:pt x="43" y="3"/>
                    <a:pt x="41" y="1"/>
                  </a:cubicBezTo>
                  <a:close/>
                  <a:moveTo>
                    <a:pt x="1" y="1"/>
                  </a:moveTo>
                  <a:cubicBezTo>
                    <a:pt x="1" y="1"/>
                    <a:pt x="28" y="10"/>
                    <a:pt x="70" y="16"/>
                  </a:cubicBezTo>
                  <a:lnTo>
                    <a:pt x="70" y="16"/>
                  </a:lnTo>
                  <a:cubicBezTo>
                    <a:pt x="87" y="20"/>
                    <a:pt x="108" y="20"/>
                    <a:pt x="130" y="21"/>
                  </a:cubicBezTo>
                  <a:lnTo>
                    <a:pt x="130" y="21"/>
                  </a:lnTo>
                  <a:lnTo>
                    <a:pt x="129" y="20"/>
                  </a:lnTo>
                  <a:lnTo>
                    <a:pt x="129" y="20"/>
                  </a:lnTo>
                  <a:cubicBezTo>
                    <a:pt x="133" y="21"/>
                    <a:pt x="136" y="21"/>
                    <a:pt x="140" y="21"/>
                  </a:cubicBezTo>
                  <a:lnTo>
                    <a:pt x="50" y="8"/>
                  </a:lnTo>
                  <a:lnTo>
                    <a:pt x="50" y="8"/>
                  </a:lnTo>
                  <a:cubicBezTo>
                    <a:pt x="50" y="8"/>
                    <a:pt x="50" y="8"/>
                    <a:pt x="51" y="8"/>
                  </a:cubicBezTo>
                  <a:lnTo>
                    <a:pt x="51" y="8"/>
                  </a:lnTo>
                  <a:lnTo>
                    <a:pt x="1" y="1"/>
                  </a:lnTo>
                  <a:close/>
                  <a:moveTo>
                    <a:pt x="130" y="21"/>
                  </a:moveTo>
                  <a:lnTo>
                    <a:pt x="144" y="23"/>
                  </a:lnTo>
                  <a:lnTo>
                    <a:pt x="144" y="23"/>
                  </a:lnTo>
                  <a:cubicBezTo>
                    <a:pt x="143" y="22"/>
                    <a:pt x="141" y="21"/>
                    <a:pt x="140" y="21"/>
                  </a:cubicBezTo>
                  <a:lnTo>
                    <a:pt x="140" y="21"/>
                  </a:lnTo>
                  <a:cubicBezTo>
                    <a:pt x="145" y="22"/>
                    <a:pt x="150" y="23"/>
                    <a:pt x="155" y="24"/>
                  </a:cubicBezTo>
                  <a:lnTo>
                    <a:pt x="155" y="24"/>
                  </a:lnTo>
                  <a:lnTo>
                    <a:pt x="144" y="23"/>
                  </a:lnTo>
                  <a:lnTo>
                    <a:pt x="144" y="23"/>
                  </a:lnTo>
                  <a:cubicBezTo>
                    <a:pt x="170" y="34"/>
                    <a:pt x="195" y="38"/>
                    <a:pt x="214" y="40"/>
                  </a:cubicBezTo>
                  <a:lnTo>
                    <a:pt x="214" y="40"/>
                  </a:lnTo>
                  <a:cubicBezTo>
                    <a:pt x="236" y="45"/>
                    <a:pt x="253" y="49"/>
                    <a:pt x="264" y="49"/>
                  </a:cubicBezTo>
                  <a:cubicBezTo>
                    <a:pt x="274" y="49"/>
                    <a:pt x="279" y="46"/>
                    <a:pt x="279" y="40"/>
                  </a:cubicBezTo>
                  <a:lnTo>
                    <a:pt x="140" y="21"/>
                  </a:lnTo>
                  <a:lnTo>
                    <a:pt x="140" y="21"/>
                  </a:lnTo>
                  <a:cubicBezTo>
                    <a:pt x="140" y="21"/>
                    <a:pt x="140" y="21"/>
                    <a:pt x="140" y="21"/>
                  </a:cubicBezTo>
                  <a:lnTo>
                    <a:pt x="140" y="21"/>
                  </a:lnTo>
                  <a:lnTo>
                    <a:pt x="140" y="21"/>
                  </a:lnTo>
                  <a:cubicBezTo>
                    <a:pt x="136" y="21"/>
                    <a:pt x="133" y="21"/>
                    <a:pt x="130" y="2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5"/>
            <p:cNvSpPr/>
            <p:nvPr/>
          </p:nvSpPr>
          <p:spPr>
            <a:xfrm>
              <a:off x="1666475" y="4681025"/>
              <a:ext cx="10625" cy="11725"/>
            </a:xfrm>
            <a:custGeom>
              <a:rect b="b" l="l" r="r" t="t"/>
              <a:pathLst>
                <a:path extrusionOk="0" h="469" w="425">
                  <a:moveTo>
                    <a:pt x="151" y="0"/>
                  </a:moveTo>
                  <a:cubicBezTo>
                    <a:pt x="140" y="0"/>
                    <a:pt x="130" y="2"/>
                    <a:pt x="119" y="8"/>
                  </a:cubicBezTo>
                  <a:cubicBezTo>
                    <a:pt x="40" y="28"/>
                    <a:pt x="0" y="126"/>
                    <a:pt x="118" y="460"/>
                  </a:cubicBezTo>
                  <a:lnTo>
                    <a:pt x="118" y="460"/>
                  </a:lnTo>
                  <a:cubicBezTo>
                    <a:pt x="106" y="464"/>
                    <a:pt x="97" y="468"/>
                    <a:pt x="98" y="468"/>
                  </a:cubicBezTo>
                  <a:cubicBezTo>
                    <a:pt x="99" y="468"/>
                    <a:pt x="105" y="467"/>
                    <a:pt x="119" y="462"/>
                  </a:cubicBezTo>
                  <a:lnTo>
                    <a:pt x="119" y="462"/>
                  </a:lnTo>
                  <a:cubicBezTo>
                    <a:pt x="119" y="463"/>
                    <a:pt x="119" y="463"/>
                    <a:pt x="119" y="464"/>
                  </a:cubicBezTo>
                  <a:cubicBezTo>
                    <a:pt x="194" y="437"/>
                    <a:pt x="251" y="417"/>
                    <a:pt x="295" y="401"/>
                  </a:cubicBezTo>
                  <a:lnTo>
                    <a:pt x="295" y="401"/>
                  </a:lnTo>
                  <a:cubicBezTo>
                    <a:pt x="325" y="391"/>
                    <a:pt x="358" y="378"/>
                    <a:pt x="397" y="365"/>
                  </a:cubicBezTo>
                  <a:lnTo>
                    <a:pt x="397" y="364"/>
                  </a:lnTo>
                  <a:lnTo>
                    <a:pt x="397" y="364"/>
                  </a:lnTo>
                  <a:cubicBezTo>
                    <a:pt x="417" y="357"/>
                    <a:pt x="425" y="354"/>
                    <a:pt x="424" y="354"/>
                  </a:cubicBezTo>
                  <a:lnTo>
                    <a:pt x="424" y="354"/>
                  </a:lnTo>
                  <a:cubicBezTo>
                    <a:pt x="424" y="354"/>
                    <a:pt x="410" y="359"/>
                    <a:pt x="397" y="364"/>
                  </a:cubicBezTo>
                  <a:lnTo>
                    <a:pt x="397" y="364"/>
                  </a:lnTo>
                  <a:lnTo>
                    <a:pt x="397" y="345"/>
                  </a:lnTo>
                  <a:lnTo>
                    <a:pt x="397" y="325"/>
                  </a:lnTo>
                  <a:lnTo>
                    <a:pt x="377" y="306"/>
                  </a:lnTo>
                  <a:lnTo>
                    <a:pt x="377" y="306"/>
                  </a:lnTo>
                  <a:cubicBezTo>
                    <a:pt x="377" y="305"/>
                    <a:pt x="377" y="305"/>
                    <a:pt x="377" y="305"/>
                  </a:cubicBezTo>
                  <a:lnTo>
                    <a:pt x="377" y="305"/>
                  </a:lnTo>
                  <a:cubicBezTo>
                    <a:pt x="377" y="285"/>
                    <a:pt x="377" y="265"/>
                    <a:pt x="357" y="246"/>
                  </a:cubicBezTo>
                  <a:cubicBezTo>
                    <a:pt x="357" y="228"/>
                    <a:pt x="341" y="193"/>
                    <a:pt x="323" y="172"/>
                  </a:cubicBezTo>
                  <a:lnTo>
                    <a:pt x="323" y="172"/>
                  </a:lnTo>
                  <a:cubicBezTo>
                    <a:pt x="319" y="165"/>
                    <a:pt x="316" y="159"/>
                    <a:pt x="313" y="153"/>
                  </a:cubicBezTo>
                  <a:lnTo>
                    <a:pt x="313" y="153"/>
                  </a:lnTo>
                  <a:cubicBezTo>
                    <a:pt x="294" y="101"/>
                    <a:pt x="275" y="66"/>
                    <a:pt x="239" y="48"/>
                  </a:cubicBezTo>
                  <a:lnTo>
                    <a:pt x="239" y="48"/>
                  </a:lnTo>
                  <a:cubicBezTo>
                    <a:pt x="236" y="45"/>
                    <a:pt x="233" y="42"/>
                    <a:pt x="230" y="40"/>
                  </a:cubicBezTo>
                  <a:lnTo>
                    <a:pt x="230" y="40"/>
                  </a:lnTo>
                  <a:cubicBezTo>
                    <a:pt x="204" y="15"/>
                    <a:pt x="177" y="0"/>
                    <a:pt x="1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5"/>
            <p:cNvSpPr/>
            <p:nvPr/>
          </p:nvSpPr>
          <p:spPr>
            <a:xfrm>
              <a:off x="1342225" y="4126925"/>
              <a:ext cx="9000" cy="34450"/>
            </a:xfrm>
            <a:custGeom>
              <a:rect b="b" l="l" r="r" t="t"/>
              <a:pathLst>
                <a:path extrusionOk="0" h="1378" w="360">
                  <a:moveTo>
                    <a:pt x="258" y="0"/>
                  </a:moveTo>
                  <a:cubicBezTo>
                    <a:pt x="199" y="0"/>
                    <a:pt x="159" y="60"/>
                    <a:pt x="119" y="258"/>
                  </a:cubicBezTo>
                  <a:cubicBezTo>
                    <a:pt x="119" y="258"/>
                    <a:pt x="119" y="258"/>
                    <a:pt x="119" y="258"/>
                  </a:cubicBezTo>
                  <a:lnTo>
                    <a:pt x="119" y="258"/>
                  </a:lnTo>
                  <a:cubicBezTo>
                    <a:pt x="90" y="331"/>
                    <a:pt x="72" y="426"/>
                    <a:pt x="56" y="543"/>
                  </a:cubicBezTo>
                  <a:lnTo>
                    <a:pt x="56" y="543"/>
                  </a:lnTo>
                  <a:cubicBezTo>
                    <a:pt x="47" y="600"/>
                    <a:pt x="38" y="663"/>
                    <a:pt x="31" y="732"/>
                  </a:cubicBezTo>
                  <a:lnTo>
                    <a:pt x="31" y="732"/>
                  </a:lnTo>
                  <a:cubicBezTo>
                    <a:pt x="28" y="751"/>
                    <a:pt x="26" y="769"/>
                    <a:pt x="25" y="788"/>
                  </a:cubicBezTo>
                  <a:lnTo>
                    <a:pt x="25" y="788"/>
                  </a:lnTo>
                  <a:cubicBezTo>
                    <a:pt x="18" y="866"/>
                    <a:pt x="12" y="951"/>
                    <a:pt x="7" y="1044"/>
                  </a:cubicBezTo>
                  <a:lnTo>
                    <a:pt x="7" y="1044"/>
                  </a:lnTo>
                  <a:cubicBezTo>
                    <a:pt x="0" y="1086"/>
                    <a:pt x="0" y="1128"/>
                    <a:pt x="0" y="1170"/>
                  </a:cubicBezTo>
                  <a:cubicBezTo>
                    <a:pt x="0" y="1210"/>
                    <a:pt x="0" y="1230"/>
                    <a:pt x="0" y="1270"/>
                  </a:cubicBezTo>
                  <a:lnTo>
                    <a:pt x="0" y="1329"/>
                  </a:lnTo>
                  <a:lnTo>
                    <a:pt x="0" y="1349"/>
                  </a:lnTo>
                  <a:lnTo>
                    <a:pt x="0" y="1369"/>
                  </a:lnTo>
                  <a:cubicBezTo>
                    <a:pt x="192" y="1375"/>
                    <a:pt x="274" y="1378"/>
                    <a:pt x="302" y="1378"/>
                  </a:cubicBezTo>
                  <a:cubicBezTo>
                    <a:pt x="360" y="1378"/>
                    <a:pt x="205" y="1369"/>
                    <a:pt x="298" y="1369"/>
                  </a:cubicBezTo>
                  <a:cubicBezTo>
                    <a:pt x="298" y="1191"/>
                    <a:pt x="300" y="1032"/>
                    <a:pt x="303" y="893"/>
                  </a:cubicBezTo>
                  <a:lnTo>
                    <a:pt x="303" y="893"/>
                  </a:lnTo>
                  <a:cubicBezTo>
                    <a:pt x="309" y="827"/>
                    <a:pt x="318" y="761"/>
                    <a:pt x="318" y="695"/>
                  </a:cubicBezTo>
                  <a:cubicBezTo>
                    <a:pt x="318" y="516"/>
                    <a:pt x="318" y="377"/>
                    <a:pt x="318" y="278"/>
                  </a:cubicBezTo>
                  <a:cubicBezTo>
                    <a:pt x="318" y="80"/>
                    <a:pt x="298"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5"/>
            <p:cNvSpPr/>
            <p:nvPr/>
          </p:nvSpPr>
          <p:spPr>
            <a:xfrm>
              <a:off x="1649600" y="4601375"/>
              <a:ext cx="19375" cy="66975"/>
            </a:xfrm>
            <a:custGeom>
              <a:rect b="b" l="l" r="r" t="t"/>
              <a:pathLst>
                <a:path extrusionOk="0" h="2679" w="775">
                  <a:moveTo>
                    <a:pt x="80" y="1"/>
                  </a:moveTo>
                  <a:lnTo>
                    <a:pt x="60" y="21"/>
                  </a:lnTo>
                  <a:cubicBezTo>
                    <a:pt x="21" y="21"/>
                    <a:pt x="1" y="160"/>
                    <a:pt x="41" y="556"/>
                  </a:cubicBezTo>
                  <a:cubicBezTo>
                    <a:pt x="80" y="973"/>
                    <a:pt x="179" y="1627"/>
                    <a:pt x="477" y="2678"/>
                  </a:cubicBezTo>
                  <a:lnTo>
                    <a:pt x="774" y="2599"/>
                  </a:lnTo>
                  <a:cubicBezTo>
                    <a:pt x="457" y="1568"/>
                    <a:pt x="338" y="913"/>
                    <a:pt x="259" y="517"/>
                  </a:cubicBezTo>
                  <a:cubicBezTo>
                    <a:pt x="160" y="140"/>
                    <a:pt x="120" y="21"/>
                    <a:pt x="80" y="21"/>
                  </a:cubicBezTo>
                  <a:lnTo>
                    <a:pt x="80" y="21"/>
                  </a:lnTo>
                  <a:cubicBezTo>
                    <a:pt x="80" y="21"/>
                    <a:pt x="80" y="21"/>
                    <a:pt x="80" y="21"/>
                  </a:cubicBezTo>
                  <a:cubicBezTo>
                    <a:pt x="80" y="21"/>
                    <a:pt x="80" y="2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5"/>
            <p:cNvSpPr/>
            <p:nvPr/>
          </p:nvSpPr>
          <p:spPr>
            <a:xfrm>
              <a:off x="1437900" y="2921275"/>
              <a:ext cx="719425" cy="886525"/>
            </a:xfrm>
            <a:custGeom>
              <a:rect b="b" l="l" r="r" t="t"/>
              <a:pathLst>
                <a:path extrusionOk="0" h="35461" w="28777">
                  <a:moveTo>
                    <a:pt x="22218" y="0"/>
                  </a:moveTo>
                  <a:cubicBezTo>
                    <a:pt x="22186" y="0"/>
                    <a:pt x="22157" y="32"/>
                    <a:pt x="22133" y="116"/>
                  </a:cubicBezTo>
                  <a:cubicBezTo>
                    <a:pt x="22073" y="215"/>
                    <a:pt x="22014" y="334"/>
                    <a:pt x="21934" y="433"/>
                  </a:cubicBezTo>
                  <a:cubicBezTo>
                    <a:pt x="21835" y="592"/>
                    <a:pt x="21736" y="770"/>
                    <a:pt x="21637" y="909"/>
                  </a:cubicBezTo>
                  <a:cubicBezTo>
                    <a:pt x="20784" y="2178"/>
                    <a:pt x="19912" y="3150"/>
                    <a:pt x="19138" y="3963"/>
                  </a:cubicBezTo>
                  <a:cubicBezTo>
                    <a:pt x="18365" y="4756"/>
                    <a:pt x="17671" y="5391"/>
                    <a:pt x="17096" y="5907"/>
                  </a:cubicBezTo>
                  <a:cubicBezTo>
                    <a:pt x="16520" y="6402"/>
                    <a:pt x="16044" y="6799"/>
                    <a:pt x="15687" y="7096"/>
                  </a:cubicBezTo>
                  <a:cubicBezTo>
                    <a:pt x="15331" y="7394"/>
                    <a:pt x="15093" y="7592"/>
                    <a:pt x="14934" y="7731"/>
                  </a:cubicBezTo>
                  <a:cubicBezTo>
                    <a:pt x="14775" y="7870"/>
                    <a:pt x="14696" y="7929"/>
                    <a:pt x="14716" y="7929"/>
                  </a:cubicBezTo>
                  <a:cubicBezTo>
                    <a:pt x="14716" y="7932"/>
                    <a:pt x="14717" y="7933"/>
                    <a:pt x="14720" y="7933"/>
                  </a:cubicBezTo>
                  <a:cubicBezTo>
                    <a:pt x="14738" y="7933"/>
                    <a:pt x="14818" y="7875"/>
                    <a:pt x="14974" y="7771"/>
                  </a:cubicBezTo>
                  <a:cubicBezTo>
                    <a:pt x="15132" y="7652"/>
                    <a:pt x="15390" y="7453"/>
                    <a:pt x="15767" y="7176"/>
                  </a:cubicBezTo>
                  <a:cubicBezTo>
                    <a:pt x="16124" y="6878"/>
                    <a:pt x="16600" y="6501"/>
                    <a:pt x="17175" y="6006"/>
                  </a:cubicBezTo>
                  <a:cubicBezTo>
                    <a:pt x="17770" y="5510"/>
                    <a:pt x="18464" y="4875"/>
                    <a:pt x="19257" y="4082"/>
                  </a:cubicBezTo>
                  <a:cubicBezTo>
                    <a:pt x="20050" y="3289"/>
                    <a:pt x="20943" y="2297"/>
                    <a:pt x="21815" y="1028"/>
                  </a:cubicBezTo>
                  <a:cubicBezTo>
                    <a:pt x="21915" y="869"/>
                    <a:pt x="22034" y="711"/>
                    <a:pt x="22133" y="532"/>
                  </a:cubicBezTo>
                  <a:cubicBezTo>
                    <a:pt x="22172" y="473"/>
                    <a:pt x="22212" y="413"/>
                    <a:pt x="22252" y="354"/>
                  </a:cubicBezTo>
                  <a:cubicBezTo>
                    <a:pt x="22258" y="341"/>
                    <a:pt x="22262" y="337"/>
                    <a:pt x="22266" y="337"/>
                  </a:cubicBezTo>
                  <a:cubicBezTo>
                    <a:pt x="22273" y="337"/>
                    <a:pt x="22278" y="360"/>
                    <a:pt x="22291" y="374"/>
                  </a:cubicBezTo>
                  <a:cubicBezTo>
                    <a:pt x="22549" y="691"/>
                    <a:pt x="22807" y="1028"/>
                    <a:pt x="23065" y="1365"/>
                  </a:cubicBezTo>
                  <a:cubicBezTo>
                    <a:pt x="23561" y="2079"/>
                    <a:pt x="24056" y="2853"/>
                    <a:pt x="24493" y="3745"/>
                  </a:cubicBezTo>
                  <a:cubicBezTo>
                    <a:pt x="24949" y="4618"/>
                    <a:pt x="25365" y="5569"/>
                    <a:pt x="25722" y="6601"/>
                  </a:cubicBezTo>
                  <a:cubicBezTo>
                    <a:pt x="26099" y="7652"/>
                    <a:pt x="26416" y="8782"/>
                    <a:pt x="26634" y="9992"/>
                  </a:cubicBezTo>
                  <a:cubicBezTo>
                    <a:pt x="26853" y="11201"/>
                    <a:pt x="26952" y="12491"/>
                    <a:pt x="27110" y="13859"/>
                  </a:cubicBezTo>
                  <a:cubicBezTo>
                    <a:pt x="27190" y="14533"/>
                    <a:pt x="27309" y="15247"/>
                    <a:pt x="27507" y="15941"/>
                  </a:cubicBezTo>
                  <a:cubicBezTo>
                    <a:pt x="27547" y="16120"/>
                    <a:pt x="27606" y="16298"/>
                    <a:pt x="27666" y="16477"/>
                  </a:cubicBezTo>
                  <a:cubicBezTo>
                    <a:pt x="27725" y="16655"/>
                    <a:pt x="27785" y="16834"/>
                    <a:pt x="27864" y="16992"/>
                  </a:cubicBezTo>
                  <a:cubicBezTo>
                    <a:pt x="27943" y="17171"/>
                    <a:pt x="28023" y="17349"/>
                    <a:pt x="28122" y="17508"/>
                  </a:cubicBezTo>
                  <a:lnTo>
                    <a:pt x="28241" y="17726"/>
                  </a:lnTo>
                  <a:cubicBezTo>
                    <a:pt x="28241" y="17726"/>
                    <a:pt x="28241" y="17746"/>
                    <a:pt x="28241" y="17746"/>
                  </a:cubicBezTo>
                  <a:lnTo>
                    <a:pt x="28201" y="17746"/>
                  </a:lnTo>
                  <a:cubicBezTo>
                    <a:pt x="28102" y="17726"/>
                    <a:pt x="27983" y="17726"/>
                    <a:pt x="27864" y="17706"/>
                  </a:cubicBezTo>
                  <a:cubicBezTo>
                    <a:pt x="27646" y="17706"/>
                    <a:pt x="27428" y="17706"/>
                    <a:pt x="27190" y="17726"/>
                  </a:cubicBezTo>
                  <a:cubicBezTo>
                    <a:pt x="26714" y="17746"/>
                    <a:pt x="26238" y="17805"/>
                    <a:pt x="25722" y="17885"/>
                  </a:cubicBezTo>
                  <a:cubicBezTo>
                    <a:pt x="24711" y="18043"/>
                    <a:pt x="23640" y="18341"/>
                    <a:pt x="22529" y="18737"/>
                  </a:cubicBezTo>
                  <a:cubicBezTo>
                    <a:pt x="21419" y="19134"/>
                    <a:pt x="20229" y="19689"/>
                    <a:pt x="19237" y="20602"/>
                  </a:cubicBezTo>
                  <a:cubicBezTo>
                    <a:pt x="18742" y="21038"/>
                    <a:pt x="18285" y="21553"/>
                    <a:pt x="17909" y="22129"/>
                  </a:cubicBezTo>
                  <a:cubicBezTo>
                    <a:pt x="17710" y="22426"/>
                    <a:pt x="17532" y="22743"/>
                    <a:pt x="17393" y="23061"/>
                  </a:cubicBezTo>
                  <a:cubicBezTo>
                    <a:pt x="17314" y="23219"/>
                    <a:pt x="17254" y="23378"/>
                    <a:pt x="17175" y="23556"/>
                  </a:cubicBezTo>
                  <a:cubicBezTo>
                    <a:pt x="17155" y="23636"/>
                    <a:pt x="17115" y="23715"/>
                    <a:pt x="17096" y="23814"/>
                  </a:cubicBezTo>
                  <a:lnTo>
                    <a:pt x="17076" y="23893"/>
                  </a:lnTo>
                  <a:cubicBezTo>
                    <a:pt x="17056" y="23893"/>
                    <a:pt x="17056" y="23874"/>
                    <a:pt x="17056" y="23874"/>
                  </a:cubicBezTo>
                  <a:cubicBezTo>
                    <a:pt x="16977" y="23854"/>
                    <a:pt x="16897" y="23814"/>
                    <a:pt x="16818" y="23794"/>
                  </a:cubicBezTo>
                  <a:cubicBezTo>
                    <a:pt x="16679" y="23735"/>
                    <a:pt x="16501" y="23695"/>
                    <a:pt x="16322" y="23636"/>
                  </a:cubicBezTo>
                  <a:cubicBezTo>
                    <a:pt x="15996" y="23584"/>
                    <a:pt x="15640" y="23533"/>
                    <a:pt x="15254" y="23533"/>
                  </a:cubicBezTo>
                  <a:cubicBezTo>
                    <a:pt x="15194" y="23533"/>
                    <a:pt x="15134" y="23534"/>
                    <a:pt x="15073" y="23537"/>
                  </a:cubicBezTo>
                  <a:cubicBezTo>
                    <a:pt x="14180" y="23537"/>
                    <a:pt x="13149" y="23735"/>
                    <a:pt x="12158" y="24032"/>
                  </a:cubicBezTo>
                  <a:cubicBezTo>
                    <a:pt x="11860" y="24151"/>
                    <a:pt x="11563" y="24231"/>
                    <a:pt x="11265" y="24350"/>
                  </a:cubicBezTo>
                  <a:cubicBezTo>
                    <a:pt x="10987" y="24469"/>
                    <a:pt x="10690" y="24588"/>
                    <a:pt x="10412" y="24687"/>
                  </a:cubicBezTo>
                  <a:cubicBezTo>
                    <a:pt x="9857" y="24964"/>
                    <a:pt x="9302" y="25202"/>
                    <a:pt x="8786" y="25500"/>
                  </a:cubicBezTo>
                  <a:cubicBezTo>
                    <a:pt x="8528" y="25658"/>
                    <a:pt x="8271" y="25797"/>
                    <a:pt x="8013" y="25936"/>
                  </a:cubicBezTo>
                  <a:cubicBezTo>
                    <a:pt x="7775" y="26095"/>
                    <a:pt x="7517" y="26253"/>
                    <a:pt x="7279" y="26412"/>
                  </a:cubicBezTo>
                  <a:cubicBezTo>
                    <a:pt x="7021" y="26551"/>
                    <a:pt x="6783" y="26710"/>
                    <a:pt x="6545" y="26868"/>
                  </a:cubicBezTo>
                  <a:lnTo>
                    <a:pt x="6188" y="27126"/>
                  </a:lnTo>
                  <a:lnTo>
                    <a:pt x="5851" y="27384"/>
                  </a:lnTo>
                  <a:cubicBezTo>
                    <a:pt x="4959" y="28078"/>
                    <a:pt x="4185" y="28911"/>
                    <a:pt x="3590" y="29823"/>
                  </a:cubicBezTo>
                  <a:cubicBezTo>
                    <a:pt x="3293" y="30279"/>
                    <a:pt x="3055" y="30755"/>
                    <a:pt x="2837" y="31251"/>
                  </a:cubicBezTo>
                  <a:cubicBezTo>
                    <a:pt x="2619" y="31727"/>
                    <a:pt x="2460" y="32223"/>
                    <a:pt x="2341" y="32738"/>
                  </a:cubicBezTo>
                  <a:cubicBezTo>
                    <a:pt x="2222" y="33234"/>
                    <a:pt x="2143" y="33730"/>
                    <a:pt x="2103" y="34226"/>
                  </a:cubicBezTo>
                  <a:cubicBezTo>
                    <a:pt x="2083" y="34345"/>
                    <a:pt x="2083" y="34444"/>
                    <a:pt x="2083" y="34543"/>
                  </a:cubicBezTo>
                  <a:lnTo>
                    <a:pt x="2063" y="34543"/>
                  </a:lnTo>
                  <a:lnTo>
                    <a:pt x="1964" y="34345"/>
                  </a:lnTo>
                  <a:cubicBezTo>
                    <a:pt x="1488" y="33512"/>
                    <a:pt x="1131" y="32659"/>
                    <a:pt x="873" y="31786"/>
                  </a:cubicBezTo>
                  <a:cubicBezTo>
                    <a:pt x="794" y="31568"/>
                    <a:pt x="735" y="31350"/>
                    <a:pt x="675" y="31152"/>
                  </a:cubicBezTo>
                  <a:cubicBezTo>
                    <a:pt x="635" y="30934"/>
                    <a:pt x="596" y="30715"/>
                    <a:pt x="536" y="30497"/>
                  </a:cubicBezTo>
                  <a:cubicBezTo>
                    <a:pt x="437" y="30081"/>
                    <a:pt x="417" y="29645"/>
                    <a:pt x="338" y="29228"/>
                  </a:cubicBezTo>
                  <a:cubicBezTo>
                    <a:pt x="318" y="29010"/>
                    <a:pt x="318" y="28792"/>
                    <a:pt x="298" y="28594"/>
                  </a:cubicBezTo>
                  <a:cubicBezTo>
                    <a:pt x="298" y="28375"/>
                    <a:pt x="279" y="28177"/>
                    <a:pt x="279" y="27979"/>
                  </a:cubicBezTo>
                  <a:cubicBezTo>
                    <a:pt x="298" y="27562"/>
                    <a:pt x="279" y="27146"/>
                    <a:pt x="338" y="26749"/>
                  </a:cubicBezTo>
                  <a:cubicBezTo>
                    <a:pt x="457" y="25163"/>
                    <a:pt x="814" y="23675"/>
                    <a:pt x="1310" y="22366"/>
                  </a:cubicBezTo>
                  <a:cubicBezTo>
                    <a:pt x="1825" y="21038"/>
                    <a:pt x="2440" y="19868"/>
                    <a:pt x="3095" y="18817"/>
                  </a:cubicBezTo>
                  <a:cubicBezTo>
                    <a:pt x="4443" y="16734"/>
                    <a:pt x="5930" y="15207"/>
                    <a:pt x="7259" y="13978"/>
                  </a:cubicBezTo>
                  <a:cubicBezTo>
                    <a:pt x="8608" y="12748"/>
                    <a:pt x="9798" y="11816"/>
                    <a:pt x="10769" y="11043"/>
                  </a:cubicBezTo>
                  <a:cubicBezTo>
                    <a:pt x="11741" y="10289"/>
                    <a:pt x="12514" y="9694"/>
                    <a:pt x="13109" y="9238"/>
                  </a:cubicBezTo>
                  <a:cubicBezTo>
                    <a:pt x="13685" y="8782"/>
                    <a:pt x="14101" y="8465"/>
                    <a:pt x="14359" y="8247"/>
                  </a:cubicBezTo>
                  <a:cubicBezTo>
                    <a:pt x="14597" y="8048"/>
                    <a:pt x="14716" y="7949"/>
                    <a:pt x="14716" y="7929"/>
                  </a:cubicBezTo>
                  <a:cubicBezTo>
                    <a:pt x="14696" y="7929"/>
                    <a:pt x="14577" y="8009"/>
                    <a:pt x="14319" y="8207"/>
                  </a:cubicBezTo>
                  <a:cubicBezTo>
                    <a:pt x="14061" y="8405"/>
                    <a:pt x="13645" y="8703"/>
                    <a:pt x="13050" y="9139"/>
                  </a:cubicBezTo>
                  <a:cubicBezTo>
                    <a:pt x="12455" y="9595"/>
                    <a:pt x="11662" y="10170"/>
                    <a:pt x="10670" y="10924"/>
                  </a:cubicBezTo>
                  <a:cubicBezTo>
                    <a:pt x="9698" y="11677"/>
                    <a:pt x="8489" y="12590"/>
                    <a:pt x="7140" y="13819"/>
                  </a:cubicBezTo>
                  <a:cubicBezTo>
                    <a:pt x="5792" y="15049"/>
                    <a:pt x="4265" y="16576"/>
                    <a:pt x="2916" y="18678"/>
                  </a:cubicBezTo>
                  <a:cubicBezTo>
                    <a:pt x="2222" y="19729"/>
                    <a:pt x="1587" y="20919"/>
                    <a:pt x="1092" y="22267"/>
                  </a:cubicBezTo>
                  <a:cubicBezTo>
                    <a:pt x="576" y="23596"/>
                    <a:pt x="199" y="25103"/>
                    <a:pt x="60" y="26729"/>
                  </a:cubicBezTo>
                  <a:cubicBezTo>
                    <a:pt x="21" y="27126"/>
                    <a:pt x="21" y="27542"/>
                    <a:pt x="21" y="27959"/>
                  </a:cubicBezTo>
                  <a:cubicBezTo>
                    <a:pt x="1" y="28177"/>
                    <a:pt x="41" y="28395"/>
                    <a:pt x="41" y="28594"/>
                  </a:cubicBezTo>
                  <a:cubicBezTo>
                    <a:pt x="60" y="28812"/>
                    <a:pt x="60" y="29030"/>
                    <a:pt x="80" y="29248"/>
                  </a:cubicBezTo>
                  <a:cubicBezTo>
                    <a:pt x="140" y="29684"/>
                    <a:pt x="179" y="30121"/>
                    <a:pt x="279" y="30557"/>
                  </a:cubicBezTo>
                  <a:cubicBezTo>
                    <a:pt x="318" y="30775"/>
                    <a:pt x="358" y="30993"/>
                    <a:pt x="417" y="31211"/>
                  </a:cubicBezTo>
                  <a:cubicBezTo>
                    <a:pt x="477" y="31429"/>
                    <a:pt x="536" y="31648"/>
                    <a:pt x="596" y="31866"/>
                  </a:cubicBezTo>
                  <a:cubicBezTo>
                    <a:pt x="873" y="32738"/>
                    <a:pt x="1230" y="33631"/>
                    <a:pt x="1706" y="34464"/>
                  </a:cubicBezTo>
                  <a:lnTo>
                    <a:pt x="1806" y="34622"/>
                  </a:lnTo>
                  <a:lnTo>
                    <a:pt x="1964" y="34900"/>
                  </a:lnTo>
                  <a:lnTo>
                    <a:pt x="2143" y="35197"/>
                  </a:lnTo>
                  <a:lnTo>
                    <a:pt x="2242" y="35356"/>
                  </a:lnTo>
                  <a:lnTo>
                    <a:pt x="2281" y="35435"/>
                  </a:lnTo>
                  <a:cubicBezTo>
                    <a:pt x="2281" y="35435"/>
                    <a:pt x="2294" y="35461"/>
                    <a:pt x="2299" y="35461"/>
                  </a:cubicBezTo>
                  <a:cubicBezTo>
                    <a:pt x="2301" y="35461"/>
                    <a:pt x="2301" y="35459"/>
                    <a:pt x="2301" y="35455"/>
                  </a:cubicBezTo>
                  <a:lnTo>
                    <a:pt x="2301" y="35396"/>
                  </a:lnTo>
                  <a:cubicBezTo>
                    <a:pt x="2321" y="35019"/>
                    <a:pt x="2361" y="34642"/>
                    <a:pt x="2381" y="34265"/>
                  </a:cubicBezTo>
                  <a:cubicBezTo>
                    <a:pt x="2420" y="33769"/>
                    <a:pt x="2500" y="33274"/>
                    <a:pt x="2619" y="32798"/>
                  </a:cubicBezTo>
                  <a:cubicBezTo>
                    <a:pt x="2738" y="32302"/>
                    <a:pt x="2896" y="31826"/>
                    <a:pt x="3095" y="31350"/>
                  </a:cubicBezTo>
                  <a:cubicBezTo>
                    <a:pt x="3313" y="30894"/>
                    <a:pt x="3551" y="30418"/>
                    <a:pt x="3828" y="29982"/>
                  </a:cubicBezTo>
                  <a:cubicBezTo>
                    <a:pt x="4423" y="29109"/>
                    <a:pt x="5157" y="28296"/>
                    <a:pt x="6030" y="27602"/>
                  </a:cubicBezTo>
                  <a:lnTo>
                    <a:pt x="6367" y="27344"/>
                  </a:lnTo>
                  <a:lnTo>
                    <a:pt x="6704" y="27106"/>
                  </a:lnTo>
                  <a:cubicBezTo>
                    <a:pt x="6942" y="26948"/>
                    <a:pt x="7180" y="26809"/>
                    <a:pt x="7438" y="26650"/>
                  </a:cubicBezTo>
                  <a:cubicBezTo>
                    <a:pt x="7676" y="26491"/>
                    <a:pt x="7914" y="26333"/>
                    <a:pt x="8171" y="26194"/>
                  </a:cubicBezTo>
                  <a:cubicBezTo>
                    <a:pt x="8409" y="26035"/>
                    <a:pt x="8667" y="25896"/>
                    <a:pt x="8925" y="25758"/>
                  </a:cubicBezTo>
                  <a:cubicBezTo>
                    <a:pt x="9441" y="25460"/>
                    <a:pt x="9996" y="25222"/>
                    <a:pt x="10531" y="24964"/>
                  </a:cubicBezTo>
                  <a:cubicBezTo>
                    <a:pt x="10809" y="24845"/>
                    <a:pt x="11087" y="24726"/>
                    <a:pt x="11364" y="24627"/>
                  </a:cubicBezTo>
                  <a:cubicBezTo>
                    <a:pt x="11642" y="24488"/>
                    <a:pt x="11939" y="24429"/>
                    <a:pt x="12237" y="24310"/>
                  </a:cubicBezTo>
                  <a:cubicBezTo>
                    <a:pt x="13209" y="24012"/>
                    <a:pt x="14200" y="23834"/>
                    <a:pt x="15073" y="23834"/>
                  </a:cubicBezTo>
                  <a:cubicBezTo>
                    <a:pt x="15131" y="23831"/>
                    <a:pt x="15189" y="23830"/>
                    <a:pt x="15246" y="23830"/>
                  </a:cubicBezTo>
                  <a:cubicBezTo>
                    <a:pt x="15614" y="23830"/>
                    <a:pt x="15951" y="23882"/>
                    <a:pt x="16243" y="23933"/>
                  </a:cubicBezTo>
                  <a:cubicBezTo>
                    <a:pt x="16421" y="23973"/>
                    <a:pt x="16580" y="24012"/>
                    <a:pt x="16719" y="24072"/>
                  </a:cubicBezTo>
                  <a:cubicBezTo>
                    <a:pt x="16798" y="24092"/>
                    <a:pt x="16858" y="24112"/>
                    <a:pt x="16917" y="24151"/>
                  </a:cubicBezTo>
                  <a:lnTo>
                    <a:pt x="16937" y="24151"/>
                  </a:lnTo>
                  <a:cubicBezTo>
                    <a:pt x="16957" y="24171"/>
                    <a:pt x="16977" y="24171"/>
                    <a:pt x="16996" y="24171"/>
                  </a:cubicBezTo>
                  <a:lnTo>
                    <a:pt x="17096" y="24231"/>
                  </a:lnTo>
                  <a:cubicBezTo>
                    <a:pt x="17155" y="24270"/>
                    <a:pt x="17215" y="24310"/>
                    <a:pt x="17274" y="24330"/>
                  </a:cubicBezTo>
                  <a:lnTo>
                    <a:pt x="17333" y="24072"/>
                  </a:lnTo>
                  <a:lnTo>
                    <a:pt x="17333" y="24012"/>
                  </a:lnTo>
                  <a:lnTo>
                    <a:pt x="17353" y="23953"/>
                  </a:lnTo>
                  <a:lnTo>
                    <a:pt x="17373" y="23893"/>
                  </a:lnTo>
                  <a:cubicBezTo>
                    <a:pt x="17393" y="23814"/>
                    <a:pt x="17433" y="23735"/>
                    <a:pt x="17452" y="23656"/>
                  </a:cubicBezTo>
                  <a:cubicBezTo>
                    <a:pt x="17512" y="23497"/>
                    <a:pt x="17571" y="23338"/>
                    <a:pt x="17651" y="23180"/>
                  </a:cubicBezTo>
                  <a:cubicBezTo>
                    <a:pt x="17790" y="22862"/>
                    <a:pt x="17968" y="22585"/>
                    <a:pt x="18147" y="22287"/>
                  </a:cubicBezTo>
                  <a:cubicBezTo>
                    <a:pt x="18504" y="21732"/>
                    <a:pt x="18940" y="21236"/>
                    <a:pt x="19436" y="20820"/>
                  </a:cubicBezTo>
                  <a:cubicBezTo>
                    <a:pt x="20388" y="19947"/>
                    <a:pt x="21518" y="19412"/>
                    <a:pt x="22628" y="19015"/>
                  </a:cubicBezTo>
                  <a:cubicBezTo>
                    <a:pt x="23719" y="18618"/>
                    <a:pt x="24790" y="18321"/>
                    <a:pt x="25782" y="18162"/>
                  </a:cubicBezTo>
                  <a:cubicBezTo>
                    <a:pt x="26277" y="18083"/>
                    <a:pt x="26753" y="18023"/>
                    <a:pt x="27190" y="18004"/>
                  </a:cubicBezTo>
                  <a:lnTo>
                    <a:pt x="27864" y="18004"/>
                  </a:lnTo>
                  <a:cubicBezTo>
                    <a:pt x="27963" y="18004"/>
                    <a:pt x="28062" y="18004"/>
                    <a:pt x="28161" y="18023"/>
                  </a:cubicBezTo>
                  <a:lnTo>
                    <a:pt x="28300" y="18023"/>
                  </a:lnTo>
                  <a:lnTo>
                    <a:pt x="28459" y="18063"/>
                  </a:lnTo>
                  <a:cubicBezTo>
                    <a:pt x="28558" y="18083"/>
                    <a:pt x="28677" y="18103"/>
                    <a:pt x="28776" y="18123"/>
                  </a:cubicBezTo>
                  <a:cubicBezTo>
                    <a:pt x="28637" y="17865"/>
                    <a:pt x="28499" y="17627"/>
                    <a:pt x="28360" y="17369"/>
                  </a:cubicBezTo>
                  <a:cubicBezTo>
                    <a:pt x="28261" y="17230"/>
                    <a:pt x="28201" y="17052"/>
                    <a:pt x="28122" y="16893"/>
                  </a:cubicBezTo>
                  <a:cubicBezTo>
                    <a:pt x="28023" y="16734"/>
                    <a:pt x="27983" y="16556"/>
                    <a:pt x="27923" y="16377"/>
                  </a:cubicBezTo>
                  <a:cubicBezTo>
                    <a:pt x="27844" y="16219"/>
                    <a:pt x="27804" y="16060"/>
                    <a:pt x="27745" y="15882"/>
                  </a:cubicBezTo>
                  <a:cubicBezTo>
                    <a:pt x="27566" y="15188"/>
                    <a:pt x="27447" y="14513"/>
                    <a:pt x="27368" y="13819"/>
                  </a:cubicBezTo>
                  <a:cubicBezTo>
                    <a:pt x="27210" y="12471"/>
                    <a:pt x="27110" y="11162"/>
                    <a:pt x="26872" y="9952"/>
                  </a:cubicBezTo>
                  <a:cubicBezTo>
                    <a:pt x="26654" y="8723"/>
                    <a:pt x="26337" y="7572"/>
                    <a:pt x="25960" y="6521"/>
                  </a:cubicBezTo>
                  <a:cubicBezTo>
                    <a:pt x="25583" y="5470"/>
                    <a:pt x="25167" y="4518"/>
                    <a:pt x="24711" y="3626"/>
                  </a:cubicBezTo>
                  <a:cubicBezTo>
                    <a:pt x="24255" y="2753"/>
                    <a:pt x="23739" y="1960"/>
                    <a:pt x="23243" y="1246"/>
                  </a:cubicBezTo>
                  <a:cubicBezTo>
                    <a:pt x="22985" y="889"/>
                    <a:pt x="22708" y="552"/>
                    <a:pt x="22450" y="235"/>
                  </a:cubicBezTo>
                  <a:cubicBezTo>
                    <a:pt x="22381" y="166"/>
                    <a:pt x="22293" y="0"/>
                    <a:pt x="22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5"/>
            <p:cNvSpPr/>
            <p:nvPr/>
          </p:nvSpPr>
          <p:spPr>
            <a:xfrm>
              <a:off x="1074000" y="2535900"/>
              <a:ext cx="924175" cy="1470950"/>
            </a:xfrm>
            <a:custGeom>
              <a:rect b="b" l="l" r="r" t="t"/>
              <a:pathLst>
                <a:path extrusionOk="0" h="58838" w="36967">
                  <a:moveTo>
                    <a:pt x="10452" y="0"/>
                  </a:moveTo>
                  <a:cubicBezTo>
                    <a:pt x="9505" y="0"/>
                    <a:pt x="8587" y="40"/>
                    <a:pt x="7695" y="122"/>
                  </a:cubicBezTo>
                  <a:cubicBezTo>
                    <a:pt x="5990" y="281"/>
                    <a:pt x="4403" y="578"/>
                    <a:pt x="2975" y="1094"/>
                  </a:cubicBezTo>
                  <a:cubicBezTo>
                    <a:pt x="2261" y="1351"/>
                    <a:pt x="1587" y="1629"/>
                    <a:pt x="992" y="2006"/>
                  </a:cubicBezTo>
                  <a:lnTo>
                    <a:pt x="754" y="2165"/>
                  </a:lnTo>
                  <a:cubicBezTo>
                    <a:pt x="734" y="2165"/>
                    <a:pt x="734" y="2184"/>
                    <a:pt x="715" y="2204"/>
                  </a:cubicBezTo>
                  <a:lnTo>
                    <a:pt x="715" y="2264"/>
                  </a:lnTo>
                  <a:lnTo>
                    <a:pt x="695" y="2343"/>
                  </a:lnTo>
                  <a:lnTo>
                    <a:pt x="675" y="2462"/>
                  </a:lnTo>
                  <a:cubicBezTo>
                    <a:pt x="635" y="2640"/>
                    <a:pt x="596" y="2799"/>
                    <a:pt x="576" y="2958"/>
                  </a:cubicBezTo>
                  <a:cubicBezTo>
                    <a:pt x="496" y="3295"/>
                    <a:pt x="437" y="3612"/>
                    <a:pt x="397" y="3930"/>
                  </a:cubicBezTo>
                  <a:cubicBezTo>
                    <a:pt x="179" y="5219"/>
                    <a:pt x="60" y="6408"/>
                    <a:pt x="40" y="7519"/>
                  </a:cubicBezTo>
                  <a:cubicBezTo>
                    <a:pt x="1" y="9720"/>
                    <a:pt x="298" y="11545"/>
                    <a:pt x="715" y="12992"/>
                  </a:cubicBezTo>
                  <a:cubicBezTo>
                    <a:pt x="1131" y="14460"/>
                    <a:pt x="1647" y="15531"/>
                    <a:pt x="2083" y="16324"/>
                  </a:cubicBezTo>
                  <a:cubicBezTo>
                    <a:pt x="2539" y="17097"/>
                    <a:pt x="2896" y="17633"/>
                    <a:pt x="3154" y="17950"/>
                  </a:cubicBezTo>
                  <a:cubicBezTo>
                    <a:pt x="3273" y="18089"/>
                    <a:pt x="3372" y="18208"/>
                    <a:pt x="3431" y="18287"/>
                  </a:cubicBezTo>
                  <a:cubicBezTo>
                    <a:pt x="3491" y="18367"/>
                    <a:pt x="3531" y="18387"/>
                    <a:pt x="3531" y="18387"/>
                  </a:cubicBezTo>
                  <a:cubicBezTo>
                    <a:pt x="3531" y="18387"/>
                    <a:pt x="3511" y="18347"/>
                    <a:pt x="3451" y="18268"/>
                  </a:cubicBezTo>
                  <a:cubicBezTo>
                    <a:pt x="3412" y="18188"/>
                    <a:pt x="3313" y="18069"/>
                    <a:pt x="3194" y="17911"/>
                  </a:cubicBezTo>
                  <a:cubicBezTo>
                    <a:pt x="2956" y="17593"/>
                    <a:pt x="2618" y="17058"/>
                    <a:pt x="2182" y="16265"/>
                  </a:cubicBezTo>
                  <a:cubicBezTo>
                    <a:pt x="1746" y="15491"/>
                    <a:pt x="1270" y="14400"/>
                    <a:pt x="853" y="12973"/>
                  </a:cubicBezTo>
                  <a:cubicBezTo>
                    <a:pt x="457" y="11525"/>
                    <a:pt x="179" y="9700"/>
                    <a:pt x="239" y="7519"/>
                  </a:cubicBezTo>
                  <a:cubicBezTo>
                    <a:pt x="258" y="6428"/>
                    <a:pt x="377" y="5238"/>
                    <a:pt x="596" y="3969"/>
                  </a:cubicBezTo>
                  <a:cubicBezTo>
                    <a:pt x="655" y="3652"/>
                    <a:pt x="715" y="3335"/>
                    <a:pt x="774" y="3017"/>
                  </a:cubicBezTo>
                  <a:cubicBezTo>
                    <a:pt x="814" y="2839"/>
                    <a:pt x="853" y="2680"/>
                    <a:pt x="873" y="2522"/>
                  </a:cubicBezTo>
                  <a:lnTo>
                    <a:pt x="913" y="2383"/>
                  </a:lnTo>
                  <a:lnTo>
                    <a:pt x="933" y="2343"/>
                  </a:lnTo>
                  <a:cubicBezTo>
                    <a:pt x="933" y="2323"/>
                    <a:pt x="933" y="2323"/>
                    <a:pt x="933" y="2323"/>
                  </a:cubicBezTo>
                  <a:lnTo>
                    <a:pt x="1111" y="2204"/>
                  </a:lnTo>
                  <a:cubicBezTo>
                    <a:pt x="1706" y="1847"/>
                    <a:pt x="2361" y="1550"/>
                    <a:pt x="3055" y="1312"/>
                  </a:cubicBezTo>
                  <a:cubicBezTo>
                    <a:pt x="4463" y="816"/>
                    <a:pt x="6029" y="519"/>
                    <a:pt x="7735" y="380"/>
                  </a:cubicBezTo>
                  <a:cubicBezTo>
                    <a:pt x="8606" y="298"/>
                    <a:pt x="9514" y="258"/>
                    <a:pt x="10453" y="258"/>
                  </a:cubicBezTo>
                  <a:cubicBezTo>
                    <a:pt x="11332" y="258"/>
                    <a:pt x="12239" y="293"/>
                    <a:pt x="13169" y="360"/>
                  </a:cubicBezTo>
                  <a:cubicBezTo>
                    <a:pt x="14140" y="439"/>
                    <a:pt x="15132" y="558"/>
                    <a:pt x="16143" y="717"/>
                  </a:cubicBezTo>
                  <a:cubicBezTo>
                    <a:pt x="17155" y="895"/>
                    <a:pt x="18186" y="1113"/>
                    <a:pt x="19237" y="1371"/>
                  </a:cubicBezTo>
                  <a:cubicBezTo>
                    <a:pt x="20288" y="1649"/>
                    <a:pt x="21359" y="1986"/>
                    <a:pt x="22410" y="2422"/>
                  </a:cubicBezTo>
                  <a:cubicBezTo>
                    <a:pt x="23481" y="2839"/>
                    <a:pt x="24552" y="3354"/>
                    <a:pt x="25563" y="4009"/>
                  </a:cubicBezTo>
                  <a:cubicBezTo>
                    <a:pt x="26555" y="4663"/>
                    <a:pt x="27527" y="5457"/>
                    <a:pt x="28280" y="6488"/>
                  </a:cubicBezTo>
                  <a:cubicBezTo>
                    <a:pt x="29034" y="7519"/>
                    <a:pt x="29867" y="8550"/>
                    <a:pt x="30779" y="9542"/>
                  </a:cubicBezTo>
                  <a:cubicBezTo>
                    <a:pt x="31691" y="10553"/>
                    <a:pt x="32683" y="11525"/>
                    <a:pt x="33694" y="12516"/>
                  </a:cubicBezTo>
                  <a:cubicBezTo>
                    <a:pt x="34190" y="13012"/>
                    <a:pt x="34706" y="13508"/>
                    <a:pt x="35221" y="14024"/>
                  </a:cubicBezTo>
                  <a:cubicBezTo>
                    <a:pt x="35459" y="14301"/>
                    <a:pt x="35717" y="14559"/>
                    <a:pt x="35955" y="14817"/>
                  </a:cubicBezTo>
                  <a:cubicBezTo>
                    <a:pt x="36074" y="14956"/>
                    <a:pt x="36213" y="15095"/>
                    <a:pt x="36332" y="15233"/>
                  </a:cubicBezTo>
                  <a:lnTo>
                    <a:pt x="36629" y="15570"/>
                  </a:lnTo>
                  <a:cubicBezTo>
                    <a:pt x="36570" y="15670"/>
                    <a:pt x="36510" y="15769"/>
                    <a:pt x="36451" y="15868"/>
                  </a:cubicBezTo>
                  <a:cubicBezTo>
                    <a:pt x="36371" y="15987"/>
                    <a:pt x="36292" y="16126"/>
                    <a:pt x="36193" y="16245"/>
                  </a:cubicBezTo>
                  <a:cubicBezTo>
                    <a:pt x="36034" y="16503"/>
                    <a:pt x="35836" y="16760"/>
                    <a:pt x="35657" y="17018"/>
                  </a:cubicBezTo>
                  <a:cubicBezTo>
                    <a:pt x="35261" y="17554"/>
                    <a:pt x="34805" y="18089"/>
                    <a:pt x="34309" y="18644"/>
                  </a:cubicBezTo>
                  <a:cubicBezTo>
                    <a:pt x="33317" y="19735"/>
                    <a:pt x="32127" y="20826"/>
                    <a:pt x="30779" y="21936"/>
                  </a:cubicBezTo>
                  <a:cubicBezTo>
                    <a:pt x="29450" y="23047"/>
                    <a:pt x="27963" y="24177"/>
                    <a:pt x="26416" y="25347"/>
                  </a:cubicBezTo>
                  <a:cubicBezTo>
                    <a:pt x="24869" y="26517"/>
                    <a:pt x="23263" y="27767"/>
                    <a:pt x="21716" y="29155"/>
                  </a:cubicBezTo>
                  <a:cubicBezTo>
                    <a:pt x="20863" y="29928"/>
                    <a:pt x="20050" y="30741"/>
                    <a:pt x="19316" y="31594"/>
                  </a:cubicBezTo>
                  <a:cubicBezTo>
                    <a:pt x="18940" y="32011"/>
                    <a:pt x="18602" y="32447"/>
                    <a:pt x="18265" y="32883"/>
                  </a:cubicBezTo>
                  <a:cubicBezTo>
                    <a:pt x="17948" y="33339"/>
                    <a:pt x="17611" y="33776"/>
                    <a:pt x="17333" y="34252"/>
                  </a:cubicBezTo>
                  <a:cubicBezTo>
                    <a:pt x="17036" y="34688"/>
                    <a:pt x="16778" y="35184"/>
                    <a:pt x="16520" y="35640"/>
                  </a:cubicBezTo>
                  <a:cubicBezTo>
                    <a:pt x="16282" y="36116"/>
                    <a:pt x="16044" y="36592"/>
                    <a:pt x="15866" y="37087"/>
                  </a:cubicBezTo>
                  <a:cubicBezTo>
                    <a:pt x="15648" y="37563"/>
                    <a:pt x="15489" y="38059"/>
                    <a:pt x="15310" y="38535"/>
                  </a:cubicBezTo>
                  <a:cubicBezTo>
                    <a:pt x="15172" y="39031"/>
                    <a:pt x="15013" y="39507"/>
                    <a:pt x="14914" y="40003"/>
                  </a:cubicBezTo>
                  <a:cubicBezTo>
                    <a:pt x="14795" y="40498"/>
                    <a:pt x="14735" y="40994"/>
                    <a:pt x="14656" y="41470"/>
                  </a:cubicBezTo>
                  <a:cubicBezTo>
                    <a:pt x="14636" y="41728"/>
                    <a:pt x="14616" y="41966"/>
                    <a:pt x="14597" y="42204"/>
                  </a:cubicBezTo>
                  <a:cubicBezTo>
                    <a:pt x="14577" y="42323"/>
                    <a:pt x="14577" y="42442"/>
                    <a:pt x="14557" y="42561"/>
                  </a:cubicBezTo>
                  <a:lnTo>
                    <a:pt x="14557" y="42938"/>
                  </a:lnTo>
                  <a:cubicBezTo>
                    <a:pt x="14517" y="43890"/>
                    <a:pt x="14616" y="44822"/>
                    <a:pt x="14775" y="45734"/>
                  </a:cubicBezTo>
                  <a:cubicBezTo>
                    <a:pt x="14854" y="46170"/>
                    <a:pt x="14934" y="46626"/>
                    <a:pt x="15072" y="47043"/>
                  </a:cubicBezTo>
                  <a:cubicBezTo>
                    <a:pt x="15191" y="47459"/>
                    <a:pt x="15330" y="47876"/>
                    <a:pt x="15489" y="48272"/>
                  </a:cubicBezTo>
                  <a:cubicBezTo>
                    <a:pt x="15648" y="48669"/>
                    <a:pt x="15826" y="49065"/>
                    <a:pt x="16005" y="49442"/>
                  </a:cubicBezTo>
                  <a:cubicBezTo>
                    <a:pt x="16104" y="49621"/>
                    <a:pt x="16203" y="49799"/>
                    <a:pt x="16302" y="49978"/>
                  </a:cubicBezTo>
                  <a:lnTo>
                    <a:pt x="16461" y="50236"/>
                  </a:lnTo>
                  <a:lnTo>
                    <a:pt x="16600" y="50454"/>
                  </a:lnTo>
                  <a:cubicBezTo>
                    <a:pt x="16600" y="50553"/>
                    <a:pt x="16580" y="50652"/>
                    <a:pt x="16580" y="50751"/>
                  </a:cubicBezTo>
                  <a:cubicBezTo>
                    <a:pt x="16600" y="50850"/>
                    <a:pt x="16600" y="50969"/>
                    <a:pt x="16600" y="51068"/>
                  </a:cubicBezTo>
                  <a:cubicBezTo>
                    <a:pt x="16600" y="51287"/>
                    <a:pt x="16619" y="51505"/>
                    <a:pt x="16619" y="51723"/>
                  </a:cubicBezTo>
                  <a:cubicBezTo>
                    <a:pt x="16659" y="52139"/>
                    <a:pt x="16718" y="52536"/>
                    <a:pt x="16778" y="52933"/>
                  </a:cubicBezTo>
                  <a:cubicBezTo>
                    <a:pt x="16857" y="53329"/>
                    <a:pt x="16937" y="53706"/>
                    <a:pt x="17036" y="54083"/>
                  </a:cubicBezTo>
                  <a:cubicBezTo>
                    <a:pt x="17095" y="54261"/>
                    <a:pt x="17135" y="54440"/>
                    <a:pt x="17194" y="54618"/>
                  </a:cubicBezTo>
                  <a:cubicBezTo>
                    <a:pt x="17234" y="54698"/>
                    <a:pt x="17254" y="54797"/>
                    <a:pt x="17274" y="54876"/>
                  </a:cubicBezTo>
                  <a:lnTo>
                    <a:pt x="17333" y="54995"/>
                  </a:lnTo>
                  <a:lnTo>
                    <a:pt x="17234" y="55035"/>
                  </a:lnTo>
                  <a:lnTo>
                    <a:pt x="17016" y="55134"/>
                  </a:lnTo>
                  <a:cubicBezTo>
                    <a:pt x="16857" y="55213"/>
                    <a:pt x="16718" y="55292"/>
                    <a:pt x="16580" y="55352"/>
                  </a:cubicBezTo>
                  <a:cubicBezTo>
                    <a:pt x="16302" y="55511"/>
                    <a:pt x="16024" y="55669"/>
                    <a:pt x="15767" y="55848"/>
                  </a:cubicBezTo>
                  <a:cubicBezTo>
                    <a:pt x="15231" y="56185"/>
                    <a:pt x="14735" y="56562"/>
                    <a:pt x="14279" y="56978"/>
                  </a:cubicBezTo>
                  <a:cubicBezTo>
                    <a:pt x="13823" y="57375"/>
                    <a:pt x="13407" y="57831"/>
                    <a:pt x="13030" y="58307"/>
                  </a:cubicBezTo>
                  <a:lnTo>
                    <a:pt x="12931" y="58426"/>
                  </a:lnTo>
                  <a:cubicBezTo>
                    <a:pt x="12931" y="58432"/>
                    <a:pt x="12929" y="58435"/>
                    <a:pt x="12926" y="58435"/>
                  </a:cubicBezTo>
                  <a:cubicBezTo>
                    <a:pt x="12920" y="58435"/>
                    <a:pt x="12911" y="58426"/>
                    <a:pt x="12911" y="58426"/>
                  </a:cubicBezTo>
                  <a:lnTo>
                    <a:pt x="12772" y="58307"/>
                  </a:lnTo>
                  <a:cubicBezTo>
                    <a:pt x="12732" y="58247"/>
                    <a:pt x="12673" y="58208"/>
                    <a:pt x="12633" y="58148"/>
                  </a:cubicBezTo>
                  <a:cubicBezTo>
                    <a:pt x="12415" y="57950"/>
                    <a:pt x="12217" y="57732"/>
                    <a:pt x="12018" y="57533"/>
                  </a:cubicBezTo>
                  <a:cubicBezTo>
                    <a:pt x="10432" y="55848"/>
                    <a:pt x="9242" y="53984"/>
                    <a:pt x="8429" y="52060"/>
                  </a:cubicBezTo>
                  <a:cubicBezTo>
                    <a:pt x="7616" y="50156"/>
                    <a:pt x="7199" y="48213"/>
                    <a:pt x="7080" y="46349"/>
                  </a:cubicBezTo>
                  <a:cubicBezTo>
                    <a:pt x="7021" y="45417"/>
                    <a:pt x="7021" y="44504"/>
                    <a:pt x="7080" y="43632"/>
                  </a:cubicBezTo>
                  <a:cubicBezTo>
                    <a:pt x="7160" y="42759"/>
                    <a:pt x="7279" y="41906"/>
                    <a:pt x="7437" y="41093"/>
                  </a:cubicBezTo>
                  <a:cubicBezTo>
                    <a:pt x="7775" y="39467"/>
                    <a:pt x="8310" y="37980"/>
                    <a:pt x="8845" y="36611"/>
                  </a:cubicBezTo>
                  <a:cubicBezTo>
                    <a:pt x="9361" y="35223"/>
                    <a:pt x="9857" y="33934"/>
                    <a:pt x="10214" y="32685"/>
                  </a:cubicBezTo>
                  <a:cubicBezTo>
                    <a:pt x="10571" y="31435"/>
                    <a:pt x="10769" y="30226"/>
                    <a:pt x="10769" y="29095"/>
                  </a:cubicBezTo>
                  <a:cubicBezTo>
                    <a:pt x="10749" y="27965"/>
                    <a:pt x="10511" y="26934"/>
                    <a:pt x="10134" y="26041"/>
                  </a:cubicBezTo>
                  <a:cubicBezTo>
                    <a:pt x="9738" y="25169"/>
                    <a:pt x="9242" y="24435"/>
                    <a:pt x="8746" y="23800"/>
                  </a:cubicBezTo>
                  <a:cubicBezTo>
                    <a:pt x="8231" y="23186"/>
                    <a:pt x="7735" y="22650"/>
                    <a:pt x="7279" y="22194"/>
                  </a:cubicBezTo>
                  <a:cubicBezTo>
                    <a:pt x="6347" y="21262"/>
                    <a:pt x="5593" y="20568"/>
                    <a:pt x="5038" y="19993"/>
                  </a:cubicBezTo>
                  <a:cubicBezTo>
                    <a:pt x="4483" y="19438"/>
                    <a:pt x="4106" y="19041"/>
                    <a:pt x="3868" y="18763"/>
                  </a:cubicBezTo>
                  <a:cubicBezTo>
                    <a:pt x="3749" y="18644"/>
                    <a:pt x="3669" y="18545"/>
                    <a:pt x="3610" y="18486"/>
                  </a:cubicBezTo>
                  <a:cubicBezTo>
                    <a:pt x="3551" y="18406"/>
                    <a:pt x="3531" y="18387"/>
                    <a:pt x="3531" y="18387"/>
                  </a:cubicBezTo>
                  <a:lnTo>
                    <a:pt x="3531" y="18387"/>
                  </a:lnTo>
                  <a:cubicBezTo>
                    <a:pt x="3531" y="18387"/>
                    <a:pt x="3550" y="18426"/>
                    <a:pt x="3590" y="18486"/>
                  </a:cubicBezTo>
                  <a:cubicBezTo>
                    <a:pt x="3650" y="18545"/>
                    <a:pt x="3729" y="18644"/>
                    <a:pt x="3828" y="18783"/>
                  </a:cubicBezTo>
                  <a:cubicBezTo>
                    <a:pt x="4066" y="19061"/>
                    <a:pt x="4423" y="19477"/>
                    <a:pt x="4978" y="20052"/>
                  </a:cubicBezTo>
                  <a:cubicBezTo>
                    <a:pt x="5514" y="20627"/>
                    <a:pt x="6267" y="21341"/>
                    <a:pt x="7180" y="22273"/>
                  </a:cubicBezTo>
                  <a:cubicBezTo>
                    <a:pt x="7636" y="22749"/>
                    <a:pt x="8112" y="23285"/>
                    <a:pt x="8607" y="23900"/>
                  </a:cubicBezTo>
                  <a:cubicBezTo>
                    <a:pt x="9103" y="24514"/>
                    <a:pt x="9599" y="25248"/>
                    <a:pt x="9976" y="26101"/>
                  </a:cubicBezTo>
                  <a:cubicBezTo>
                    <a:pt x="10333" y="26973"/>
                    <a:pt x="10571" y="27985"/>
                    <a:pt x="10571" y="29095"/>
                  </a:cubicBezTo>
                  <a:cubicBezTo>
                    <a:pt x="10571" y="30206"/>
                    <a:pt x="10353" y="31376"/>
                    <a:pt x="10016" y="32625"/>
                  </a:cubicBezTo>
                  <a:cubicBezTo>
                    <a:pt x="9659" y="33855"/>
                    <a:pt x="9143" y="35144"/>
                    <a:pt x="8627" y="36512"/>
                  </a:cubicBezTo>
                  <a:cubicBezTo>
                    <a:pt x="8092" y="37900"/>
                    <a:pt x="7537" y="39388"/>
                    <a:pt x="7199" y="41034"/>
                  </a:cubicBezTo>
                  <a:cubicBezTo>
                    <a:pt x="7021" y="41847"/>
                    <a:pt x="6902" y="42719"/>
                    <a:pt x="6823" y="43612"/>
                  </a:cubicBezTo>
                  <a:cubicBezTo>
                    <a:pt x="6763" y="44484"/>
                    <a:pt x="6763" y="45417"/>
                    <a:pt x="6823" y="46349"/>
                  </a:cubicBezTo>
                  <a:cubicBezTo>
                    <a:pt x="6942" y="48233"/>
                    <a:pt x="7358" y="50216"/>
                    <a:pt x="8191" y="52159"/>
                  </a:cubicBezTo>
                  <a:cubicBezTo>
                    <a:pt x="9004" y="54103"/>
                    <a:pt x="10214" y="56006"/>
                    <a:pt x="11820" y="57712"/>
                  </a:cubicBezTo>
                  <a:cubicBezTo>
                    <a:pt x="12018" y="57930"/>
                    <a:pt x="12217" y="58128"/>
                    <a:pt x="12435" y="58347"/>
                  </a:cubicBezTo>
                  <a:cubicBezTo>
                    <a:pt x="12475" y="58386"/>
                    <a:pt x="12534" y="58446"/>
                    <a:pt x="12594" y="58485"/>
                  </a:cubicBezTo>
                  <a:lnTo>
                    <a:pt x="12772" y="58664"/>
                  </a:lnTo>
                  <a:lnTo>
                    <a:pt x="12931" y="58822"/>
                  </a:lnTo>
                  <a:cubicBezTo>
                    <a:pt x="12941" y="58832"/>
                    <a:pt x="12946" y="58837"/>
                    <a:pt x="12951" y="58837"/>
                  </a:cubicBezTo>
                  <a:cubicBezTo>
                    <a:pt x="12956" y="58837"/>
                    <a:pt x="12960" y="58832"/>
                    <a:pt x="12970" y="58822"/>
                  </a:cubicBezTo>
                  <a:lnTo>
                    <a:pt x="12990" y="58783"/>
                  </a:lnTo>
                  <a:lnTo>
                    <a:pt x="13070" y="58684"/>
                  </a:lnTo>
                  <a:lnTo>
                    <a:pt x="13248" y="58465"/>
                  </a:lnTo>
                  <a:cubicBezTo>
                    <a:pt x="13605" y="58009"/>
                    <a:pt x="14002" y="57573"/>
                    <a:pt x="14458" y="57176"/>
                  </a:cubicBezTo>
                  <a:cubicBezTo>
                    <a:pt x="14914" y="56780"/>
                    <a:pt x="15390" y="56403"/>
                    <a:pt x="15905" y="56066"/>
                  </a:cubicBezTo>
                  <a:cubicBezTo>
                    <a:pt x="16163" y="55907"/>
                    <a:pt x="16441" y="55749"/>
                    <a:pt x="16699" y="55590"/>
                  </a:cubicBezTo>
                  <a:cubicBezTo>
                    <a:pt x="16837" y="55530"/>
                    <a:pt x="16976" y="55451"/>
                    <a:pt x="17135" y="55392"/>
                  </a:cubicBezTo>
                  <a:lnTo>
                    <a:pt x="17333" y="55292"/>
                  </a:lnTo>
                  <a:lnTo>
                    <a:pt x="17472" y="55233"/>
                  </a:lnTo>
                  <a:lnTo>
                    <a:pt x="17690" y="55154"/>
                  </a:lnTo>
                  <a:lnTo>
                    <a:pt x="17591" y="54916"/>
                  </a:lnTo>
                  <a:lnTo>
                    <a:pt x="17551" y="54777"/>
                  </a:lnTo>
                  <a:cubicBezTo>
                    <a:pt x="17512" y="54698"/>
                    <a:pt x="17492" y="54598"/>
                    <a:pt x="17472" y="54519"/>
                  </a:cubicBezTo>
                  <a:cubicBezTo>
                    <a:pt x="17413" y="54341"/>
                    <a:pt x="17353" y="54162"/>
                    <a:pt x="17313" y="53984"/>
                  </a:cubicBezTo>
                  <a:cubicBezTo>
                    <a:pt x="17214" y="53627"/>
                    <a:pt x="17135" y="53270"/>
                    <a:pt x="17056" y="52873"/>
                  </a:cubicBezTo>
                  <a:cubicBezTo>
                    <a:pt x="16996" y="52496"/>
                    <a:pt x="16937" y="52100"/>
                    <a:pt x="16917" y="51683"/>
                  </a:cubicBezTo>
                  <a:cubicBezTo>
                    <a:pt x="16897" y="51485"/>
                    <a:pt x="16877" y="51267"/>
                    <a:pt x="16877" y="51068"/>
                  </a:cubicBezTo>
                  <a:cubicBezTo>
                    <a:pt x="16877" y="50949"/>
                    <a:pt x="16877" y="50850"/>
                    <a:pt x="16877" y="50731"/>
                  </a:cubicBezTo>
                  <a:cubicBezTo>
                    <a:pt x="16877" y="50612"/>
                    <a:pt x="16877" y="50493"/>
                    <a:pt x="16877" y="50374"/>
                  </a:cubicBezTo>
                  <a:cubicBezTo>
                    <a:pt x="16818" y="50275"/>
                    <a:pt x="16758" y="50176"/>
                    <a:pt x="16699" y="50077"/>
                  </a:cubicBezTo>
                  <a:lnTo>
                    <a:pt x="16560" y="49819"/>
                  </a:lnTo>
                  <a:cubicBezTo>
                    <a:pt x="16461" y="49660"/>
                    <a:pt x="16362" y="49482"/>
                    <a:pt x="16262" y="49284"/>
                  </a:cubicBezTo>
                  <a:cubicBezTo>
                    <a:pt x="16084" y="48927"/>
                    <a:pt x="15905" y="48550"/>
                    <a:pt x="15767" y="48153"/>
                  </a:cubicBezTo>
                  <a:cubicBezTo>
                    <a:pt x="15608" y="47776"/>
                    <a:pt x="15469" y="47360"/>
                    <a:pt x="15350" y="46944"/>
                  </a:cubicBezTo>
                  <a:cubicBezTo>
                    <a:pt x="15211" y="46527"/>
                    <a:pt x="15152" y="46111"/>
                    <a:pt x="15053" y="45674"/>
                  </a:cubicBezTo>
                  <a:cubicBezTo>
                    <a:pt x="14914" y="44782"/>
                    <a:pt x="14815" y="43870"/>
                    <a:pt x="14854" y="42918"/>
                  </a:cubicBezTo>
                  <a:lnTo>
                    <a:pt x="14854" y="42581"/>
                  </a:lnTo>
                  <a:cubicBezTo>
                    <a:pt x="14854" y="42462"/>
                    <a:pt x="14874" y="42343"/>
                    <a:pt x="14894" y="42224"/>
                  </a:cubicBezTo>
                  <a:cubicBezTo>
                    <a:pt x="14914" y="41986"/>
                    <a:pt x="14934" y="41748"/>
                    <a:pt x="14954" y="41510"/>
                  </a:cubicBezTo>
                  <a:cubicBezTo>
                    <a:pt x="15033" y="41034"/>
                    <a:pt x="15092" y="40538"/>
                    <a:pt x="15211" y="40062"/>
                  </a:cubicBezTo>
                  <a:cubicBezTo>
                    <a:pt x="15291" y="39566"/>
                    <a:pt x="15449" y="39090"/>
                    <a:pt x="15588" y="38614"/>
                  </a:cubicBezTo>
                  <a:cubicBezTo>
                    <a:pt x="15767" y="38138"/>
                    <a:pt x="15905" y="37643"/>
                    <a:pt x="16124" y="37187"/>
                  </a:cubicBezTo>
                  <a:cubicBezTo>
                    <a:pt x="16322" y="36691"/>
                    <a:pt x="16560" y="36235"/>
                    <a:pt x="16778" y="35759"/>
                  </a:cubicBezTo>
                  <a:cubicBezTo>
                    <a:pt x="17036" y="35303"/>
                    <a:pt x="17294" y="34827"/>
                    <a:pt x="17591" y="34390"/>
                  </a:cubicBezTo>
                  <a:cubicBezTo>
                    <a:pt x="17869" y="33934"/>
                    <a:pt x="18186" y="33498"/>
                    <a:pt x="18503" y="33042"/>
                  </a:cubicBezTo>
                  <a:cubicBezTo>
                    <a:pt x="18821" y="32625"/>
                    <a:pt x="19158" y="32189"/>
                    <a:pt x="19535" y="31773"/>
                  </a:cubicBezTo>
                  <a:cubicBezTo>
                    <a:pt x="20248" y="30940"/>
                    <a:pt x="21062" y="30146"/>
                    <a:pt x="21894" y="29373"/>
                  </a:cubicBezTo>
                  <a:cubicBezTo>
                    <a:pt x="23441" y="27985"/>
                    <a:pt x="25048" y="26755"/>
                    <a:pt x="26595" y="25565"/>
                  </a:cubicBezTo>
                  <a:cubicBezTo>
                    <a:pt x="28141" y="24395"/>
                    <a:pt x="29629" y="23285"/>
                    <a:pt x="30977" y="22154"/>
                  </a:cubicBezTo>
                  <a:cubicBezTo>
                    <a:pt x="32306" y="21044"/>
                    <a:pt x="33516" y="19933"/>
                    <a:pt x="34527" y="18823"/>
                  </a:cubicBezTo>
                  <a:cubicBezTo>
                    <a:pt x="35023" y="18287"/>
                    <a:pt x="35479" y="17732"/>
                    <a:pt x="35876" y="17197"/>
                  </a:cubicBezTo>
                  <a:cubicBezTo>
                    <a:pt x="36074" y="16919"/>
                    <a:pt x="36272" y="16661"/>
                    <a:pt x="36431" y="16403"/>
                  </a:cubicBezTo>
                  <a:cubicBezTo>
                    <a:pt x="36530" y="16265"/>
                    <a:pt x="36609" y="16146"/>
                    <a:pt x="36689" y="16007"/>
                  </a:cubicBezTo>
                  <a:cubicBezTo>
                    <a:pt x="36788" y="15848"/>
                    <a:pt x="36887" y="15689"/>
                    <a:pt x="36966" y="15551"/>
                  </a:cubicBezTo>
                  <a:cubicBezTo>
                    <a:pt x="36827" y="15372"/>
                    <a:pt x="36689" y="15214"/>
                    <a:pt x="36550" y="15035"/>
                  </a:cubicBezTo>
                  <a:cubicBezTo>
                    <a:pt x="36431" y="14896"/>
                    <a:pt x="36292" y="14757"/>
                    <a:pt x="36173" y="14619"/>
                  </a:cubicBezTo>
                  <a:cubicBezTo>
                    <a:pt x="35935" y="14361"/>
                    <a:pt x="35677" y="14083"/>
                    <a:pt x="35419" y="13825"/>
                  </a:cubicBezTo>
                  <a:cubicBezTo>
                    <a:pt x="34904" y="13310"/>
                    <a:pt x="34388" y="12794"/>
                    <a:pt x="33892" y="12298"/>
                  </a:cubicBezTo>
                  <a:cubicBezTo>
                    <a:pt x="32881" y="11327"/>
                    <a:pt x="31889" y="10335"/>
                    <a:pt x="30997" y="9343"/>
                  </a:cubicBezTo>
                  <a:cubicBezTo>
                    <a:pt x="30085" y="8352"/>
                    <a:pt x="29252" y="7340"/>
                    <a:pt x="28498" y="6309"/>
                  </a:cubicBezTo>
                  <a:cubicBezTo>
                    <a:pt x="27725" y="5258"/>
                    <a:pt x="26733" y="4445"/>
                    <a:pt x="25702" y="3771"/>
                  </a:cubicBezTo>
                  <a:cubicBezTo>
                    <a:pt x="24671" y="3116"/>
                    <a:pt x="23580" y="2601"/>
                    <a:pt x="22509" y="2165"/>
                  </a:cubicBezTo>
                  <a:cubicBezTo>
                    <a:pt x="21438" y="1728"/>
                    <a:pt x="20367" y="1391"/>
                    <a:pt x="19297" y="1113"/>
                  </a:cubicBezTo>
                  <a:cubicBezTo>
                    <a:pt x="18246" y="836"/>
                    <a:pt x="17194" y="638"/>
                    <a:pt x="16183" y="459"/>
                  </a:cubicBezTo>
                  <a:cubicBezTo>
                    <a:pt x="15152" y="300"/>
                    <a:pt x="14160" y="181"/>
                    <a:pt x="13189" y="102"/>
                  </a:cubicBezTo>
                  <a:cubicBezTo>
                    <a:pt x="12249" y="35"/>
                    <a:pt x="11338" y="0"/>
                    <a:pt x="104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5"/>
            <p:cNvSpPr/>
            <p:nvPr/>
          </p:nvSpPr>
          <p:spPr>
            <a:xfrm>
              <a:off x="-56375" y="2172050"/>
              <a:ext cx="1780275" cy="2612025"/>
            </a:xfrm>
            <a:custGeom>
              <a:rect b="b" l="l" r="r" t="t"/>
              <a:pathLst>
                <a:path extrusionOk="0" h="104481" w="71211">
                  <a:moveTo>
                    <a:pt x="16956" y="1"/>
                  </a:moveTo>
                  <a:cubicBezTo>
                    <a:pt x="14199" y="1"/>
                    <a:pt x="11542" y="556"/>
                    <a:pt x="9142" y="1587"/>
                  </a:cubicBezTo>
                  <a:cubicBezTo>
                    <a:pt x="7953" y="2103"/>
                    <a:pt x="6822" y="2737"/>
                    <a:pt x="5850" y="3551"/>
                  </a:cubicBezTo>
                  <a:cubicBezTo>
                    <a:pt x="5355" y="3967"/>
                    <a:pt x="4899" y="4403"/>
                    <a:pt x="4522" y="4899"/>
                  </a:cubicBezTo>
                  <a:cubicBezTo>
                    <a:pt x="4125" y="5395"/>
                    <a:pt x="3828" y="5970"/>
                    <a:pt x="3550" y="6505"/>
                  </a:cubicBezTo>
                  <a:cubicBezTo>
                    <a:pt x="2479" y="8727"/>
                    <a:pt x="1706" y="10967"/>
                    <a:pt x="1031" y="13169"/>
                  </a:cubicBezTo>
                  <a:cubicBezTo>
                    <a:pt x="694" y="14279"/>
                    <a:pt x="377" y="15370"/>
                    <a:pt x="99" y="16461"/>
                  </a:cubicBezTo>
                  <a:lnTo>
                    <a:pt x="40" y="16659"/>
                  </a:lnTo>
                  <a:lnTo>
                    <a:pt x="20" y="16758"/>
                  </a:lnTo>
                  <a:cubicBezTo>
                    <a:pt x="20" y="16778"/>
                    <a:pt x="20" y="16798"/>
                    <a:pt x="0" y="16838"/>
                  </a:cubicBezTo>
                  <a:lnTo>
                    <a:pt x="0" y="16897"/>
                  </a:lnTo>
                  <a:lnTo>
                    <a:pt x="0" y="17313"/>
                  </a:lnTo>
                  <a:lnTo>
                    <a:pt x="0" y="18146"/>
                  </a:lnTo>
                  <a:lnTo>
                    <a:pt x="0" y="19792"/>
                  </a:lnTo>
                  <a:cubicBezTo>
                    <a:pt x="20" y="28478"/>
                    <a:pt x="20" y="36094"/>
                    <a:pt x="20" y="42777"/>
                  </a:cubicBezTo>
                  <a:cubicBezTo>
                    <a:pt x="20" y="43610"/>
                    <a:pt x="20" y="44423"/>
                    <a:pt x="20" y="45236"/>
                  </a:cubicBezTo>
                  <a:lnTo>
                    <a:pt x="20" y="46426"/>
                  </a:lnTo>
                  <a:lnTo>
                    <a:pt x="20" y="46565"/>
                  </a:lnTo>
                  <a:lnTo>
                    <a:pt x="20" y="46624"/>
                  </a:lnTo>
                  <a:cubicBezTo>
                    <a:pt x="40" y="46644"/>
                    <a:pt x="20" y="46684"/>
                    <a:pt x="40" y="46684"/>
                  </a:cubicBezTo>
                  <a:lnTo>
                    <a:pt x="298" y="46703"/>
                  </a:lnTo>
                  <a:lnTo>
                    <a:pt x="575" y="46723"/>
                  </a:lnTo>
                  <a:cubicBezTo>
                    <a:pt x="774" y="46723"/>
                    <a:pt x="972" y="46743"/>
                    <a:pt x="1170" y="46763"/>
                  </a:cubicBezTo>
                  <a:cubicBezTo>
                    <a:pt x="1547" y="46783"/>
                    <a:pt x="1944" y="46803"/>
                    <a:pt x="2320" y="46822"/>
                  </a:cubicBezTo>
                  <a:cubicBezTo>
                    <a:pt x="2697" y="46862"/>
                    <a:pt x="3074" y="46902"/>
                    <a:pt x="3431" y="46941"/>
                  </a:cubicBezTo>
                  <a:cubicBezTo>
                    <a:pt x="4185" y="47001"/>
                    <a:pt x="4918" y="47060"/>
                    <a:pt x="5632" y="47160"/>
                  </a:cubicBezTo>
                  <a:cubicBezTo>
                    <a:pt x="6346" y="47259"/>
                    <a:pt x="7040" y="47318"/>
                    <a:pt x="7734" y="47417"/>
                  </a:cubicBezTo>
                  <a:cubicBezTo>
                    <a:pt x="8409" y="47516"/>
                    <a:pt x="9083" y="47616"/>
                    <a:pt x="9737" y="47715"/>
                  </a:cubicBezTo>
                  <a:cubicBezTo>
                    <a:pt x="11046" y="47933"/>
                    <a:pt x="12315" y="48111"/>
                    <a:pt x="13505" y="48349"/>
                  </a:cubicBezTo>
                  <a:cubicBezTo>
                    <a:pt x="15925" y="48806"/>
                    <a:pt x="18086" y="49321"/>
                    <a:pt x="20089" y="49797"/>
                  </a:cubicBezTo>
                  <a:cubicBezTo>
                    <a:pt x="21061" y="50055"/>
                    <a:pt x="22013" y="50293"/>
                    <a:pt x="22905" y="50551"/>
                  </a:cubicBezTo>
                  <a:cubicBezTo>
                    <a:pt x="23798" y="50808"/>
                    <a:pt x="24631" y="51046"/>
                    <a:pt x="25424" y="51304"/>
                  </a:cubicBezTo>
                  <a:cubicBezTo>
                    <a:pt x="28617" y="52296"/>
                    <a:pt x="31036" y="53287"/>
                    <a:pt x="32861" y="54100"/>
                  </a:cubicBezTo>
                  <a:cubicBezTo>
                    <a:pt x="33317" y="54319"/>
                    <a:pt x="33733" y="54497"/>
                    <a:pt x="34130" y="54676"/>
                  </a:cubicBezTo>
                  <a:cubicBezTo>
                    <a:pt x="34507" y="54874"/>
                    <a:pt x="34844" y="55052"/>
                    <a:pt x="35161" y="55211"/>
                  </a:cubicBezTo>
                  <a:cubicBezTo>
                    <a:pt x="35478" y="55370"/>
                    <a:pt x="35776" y="55508"/>
                    <a:pt x="36014" y="55647"/>
                  </a:cubicBezTo>
                  <a:cubicBezTo>
                    <a:pt x="36272" y="55786"/>
                    <a:pt x="36490" y="55925"/>
                    <a:pt x="36688" y="56024"/>
                  </a:cubicBezTo>
                  <a:cubicBezTo>
                    <a:pt x="37065" y="56242"/>
                    <a:pt x="37343" y="56421"/>
                    <a:pt x="37521" y="56520"/>
                  </a:cubicBezTo>
                  <a:cubicBezTo>
                    <a:pt x="37620" y="56560"/>
                    <a:pt x="37680" y="56599"/>
                    <a:pt x="37719" y="56619"/>
                  </a:cubicBezTo>
                  <a:cubicBezTo>
                    <a:pt x="37779" y="56659"/>
                    <a:pt x="37799" y="56659"/>
                    <a:pt x="37799" y="56659"/>
                  </a:cubicBezTo>
                  <a:cubicBezTo>
                    <a:pt x="37799" y="56659"/>
                    <a:pt x="37779" y="56639"/>
                    <a:pt x="37739" y="56619"/>
                  </a:cubicBezTo>
                  <a:cubicBezTo>
                    <a:pt x="37700" y="56599"/>
                    <a:pt x="37620" y="56560"/>
                    <a:pt x="37541" y="56500"/>
                  </a:cubicBezTo>
                  <a:cubicBezTo>
                    <a:pt x="37362" y="56381"/>
                    <a:pt x="37085" y="56222"/>
                    <a:pt x="36708" y="55984"/>
                  </a:cubicBezTo>
                  <a:cubicBezTo>
                    <a:pt x="36530" y="55865"/>
                    <a:pt x="36311" y="55727"/>
                    <a:pt x="36054" y="55588"/>
                  </a:cubicBezTo>
                  <a:cubicBezTo>
                    <a:pt x="35796" y="55449"/>
                    <a:pt x="35518" y="55310"/>
                    <a:pt x="35201" y="55132"/>
                  </a:cubicBezTo>
                  <a:cubicBezTo>
                    <a:pt x="34884" y="54973"/>
                    <a:pt x="34546" y="54795"/>
                    <a:pt x="34170" y="54596"/>
                  </a:cubicBezTo>
                  <a:cubicBezTo>
                    <a:pt x="33793" y="54418"/>
                    <a:pt x="33357" y="54219"/>
                    <a:pt x="32920" y="54001"/>
                  </a:cubicBezTo>
                  <a:cubicBezTo>
                    <a:pt x="31096" y="53168"/>
                    <a:pt x="28656" y="52177"/>
                    <a:pt x="25483" y="51165"/>
                  </a:cubicBezTo>
                  <a:cubicBezTo>
                    <a:pt x="24690" y="50908"/>
                    <a:pt x="23837" y="50650"/>
                    <a:pt x="22945" y="50392"/>
                  </a:cubicBezTo>
                  <a:cubicBezTo>
                    <a:pt x="22053" y="50134"/>
                    <a:pt x="21121" y="49876"/>
                    <a:pt x="20129" y="49619"/>
                  </a:cubicBezTo>
                  <a:cubicBezTo>
                    <a:pt x="18146" y="49123"/>
                    <a:pt x="15964" y="48607"/>
                    <a:pt x="13545" y="48171"/>
                  </a:cubicBezTo>
                  <a:cubicBezTo>
                    <a:pt x="12355" y="47913"/>
                    <a:pt x="11086" y="47715"/>
                    <a:pt x="9777" y="47497"/>
                  </a:cubicBezTo>
                  <a:cubicBezTo>
                    <a:pt x="9123" y="47398"/>
                    <a:pt x="8448" y="47298"/>
                    <a:pt x="7754" y="47199"/>
                  </a:cubicBezTo>
                  <a:cubicBezTo>
                    <a:pt x="7080" y="47100"/>
                    <a:pt x="6366" y="47041"/>
                    <a:pt x="5652" y="46941"/>
                  </a:cubicBezTo>
                  <a:cubicBezTo>
                    <a:pt x="4938" y="46842"/>
                    <a:pt x="4204" y="46783"/>
                    <a:pt x="3471" y="46703"/>
                  </a:cubicBezTo>
                  <a:cubicBezTo>
                    <a:pt x="3094" y="46684"/>
                    <a:pt x="2717" y="46644"/>
                    <a:pt x="2340" y="46604"/>
                  </a:cubicBezTo>
                  <a:cubicBezTo>
                    <a:pt x="1944" y="46584"/>
                    <a:pt x="1567" y="46565"/>
                    <a:pt x="1190" y="46525"/>
                  </a:cubicBezTo>
                  <a:cubicBezTo>
                    <a:pt x="992" y="46525"/>
                    <a:pt x="793" y="46505"/>
                    <a:pt x="595" y="46485"/>
                  </a:cubicBezTo>
                  <a:lnTo>
                    <a:pt x="298" y="46465"/>
                  </a:lnTo>
                  <a:lnTo>
                    <a:pt x="258" y="46465"/>
                  </a:lnTo>
                  <a:cubicBezTo>
                    <a:pt x="258" y="46465"/>
                    <a:pt x="258" y="46446"/>
                    <a:pt x="258" y="46426"/>
                  </a:cubicBezTo>
                  <a:lnTo>
                    <a:pt x="258" y="45236"/>
                  </a:lnTo>
                  <a:cubicBezTo>
                    <a:pt x="258" y="44423"/>
                    <a:pt x="258" y="43610"/>
                    <a:pt x="258" y="42777"/>
                  </a:cubicBezTo>
                  <a:cubicBezTo>
                    <a:pt x="258" y="36094"/>
                    <a:pt x="258" y="28478"/>
                    <a:pt x="278" y="19792"/>
                  </a:cubicBezTo>
                  <a:lnTo>
                    <a:pt x="278" y="18146"/>
                  </a:lnTo>
                  <a:lnTo>
                    <a:pt x="278" y="17333"/>
                  </a:lnTo>
                  <a:lnTo>
                    <a:pt x="278" y="16917"/>
                  </a:lnTo>
                  <a:lnTo>
                    <a:pt x="278" y="16857"/>
                  </a:lnTo>
                  <a:lnTo>
                    <a:pt x="278" y="16838"/>
                  </a:lnTo>
                  <a:lnTo>
                    <a:pt x="298" y="16738"/>
                  </a:lnTo>
                  <a:lnTo>
                    <a:pt x="357" y="16540"/>
                  </a:lnTo>
                  <a:cubicBezTo>
                    <a:pt x="635" y="15449"/>
                    <a:pt x="952" y="14359"/>
                    <a:pt x="1289" y="13268"/>
                  </a:cubicBezTo>
                  <a:cubicBezTo>
                    <a:pt x="1963" y="11067"/>
                    <a:pt x="2737" y="8826"/>
                    <a:pt x="3808" y="6644"/>
                  </a:cubicBezTo>
                  <a:cubicBezTo>
                    <a:pt x="4066" y="6089"/>
                    <a:pt x="4363" y="5554"/>
                    <a:pt x="4740" y="5078"/>
                  </a:cubicBezTo>
                  <a:cubicBezTo>
                    <a:pt x="5117" y="4602"/>
                    <a:pt x="5553" y="4165"/>
                    <a:pt x="6029" y="3769"/>
                  </a:cubicBezTo>
                  <a:cubicBezTo>
                    <a:pt x="6981" y="2975"/>
                    <a:pt x="8091" y="2361"/>
                    <a:pt x="9261" y="1845"/>
                  </a:cubicBezTo>
                  <a:cubicBezTo>
                    <a:pt x="11621" y="834"/>
                    <a:pt x="14259" y="278"/>
                    <a:pt x="16956" y="278"/>
                  </a:cubicBezTo>
                  <a:cubicBezTo>
                    <a:pt x="18305" y="298"/>
                    <a:pt x="19673" y="437"/>
                    <a:pt x="21002" y="834"/>
                  </a:cubicBezTo>
                  <a:cubicBezTo>
                    <a:pt x="21339" y="933"/>
                    <a:pt x="21676" y="1052"/>
                    <a:pt x="21993" y="1171"/>
                  </a:cubicBezTo>
                  <a:cubicBezTo>
                    <a:pt x="22310" y="1290"/>
                    <a:pt x="22628" y="1448"/>
                    <a:pt x="22945" y="1587"/>
                  </a:cubicBezTo>
                  <a:lnTo>
                    <a:pt x="23401" y="1845"/>
                  </a:lnTo>
                  <a:cubicBezTo>
                    <a:pt x="23481" y="1905"/>
                    <a:pt x="23560" y="1944"/>
                    <a:pt x="23639" y="1984"/>
                  </a:cubicBezTo>
                  <a:lnTo>
                    <a:pt x="23857" y="2143"/>
                  </a:lnTo>
                  <a:cubicBezTo>
                    <a:pt x="23996" y="2242"/>
                    <a:pt x="24135" y="2341"/>
                    <a:pt x="24274" y="2440"/>
                  </a:cubicBezTo>
                  <a:lnTo>
                    <a:pt x="24670" y="2777"/>
                  </a:lnTo>
                  <a:cubicBezTo>
                    <a:pt x="25206" y="3253"/>
                    <a:pt x="25682" y="3789"/>
                    <a:pt x="26078" y="4383"/>
                  </a:cubicBezTo>
                  <a:cubicBezTo>
                    <a:pt x="26495" y="4978"/>
                    <a:pt x="26852" y="5613"/>
                    <a:pt x="27209" y="6267"/>
                  </a:cubicBezTo>
                  <a:cubicBezTo>
                    <a:pt x="27586" y="6902"/>
                    <a:pt x="27943" y="7556"/>
                    <a:pt x="28498" y="8132"/>
                  </a:cubicBezTo>
                  <a:cubicBezTo>
                    <a:pt x="28775" y="8389"/>
                    <a:pt x="29132" y="8588"/>
                    <a:pt x="29509" y="8707"/>
                  </a:cubicBezTo>
                  <a:cubicBezTo>
                    <a:pt x="29886" y="8846"/>
                    <a:pt x="30263" y="8905"/>
                    <a:pt x="30640" y="8945"/>
                  </a:cubicBezTo>
                  <a:cubicBezTo>
                    <a:pt x="31413" y="9044"/>
                    <a:pt x="32167" y="9044"/>
                    <a:pt x="32940" y="9084"/>
                  </a:cubicBezTo>
                  <a:cubicBezTo>
                    <a:pt x="33694" y="9103"/>
                    <a:pt x="34467" y="9143"/>
                    <a:pt x="35221" y="9222"/>
                  </a:cubicBezTo>
                  <a:cubicBezTo>
                    <a:pt x="36768" y="9381"/>
                    <a:pt x="38295" y="9738"/>
                    <a:pt x="39762" y="10293"/>
                  </a:cubicBezTo>
                  <a:cubicBezTo>
                    <a:pt x="41210" y="10868"/>
                    <a:pt x="42519" y="11880"/>
                    <a:pt x="43371" y="13228"/>
                  </a:cubicBezTo>
                  <a:cubicBezTo>
                    <a:pt x="43808" y="13902"/>
                    <a:pt x="44125" y="14656"/>
                    <a:pt x="44343" y="15430"/>
                  </a:cubicBezTo>
                  <a:cubicBezTo>
                    <a:pt x="44462" y="15826"/>
                    <a:pt x="44541" y="16223"/>
                    <a:pt x="44601" y="16639"/>
                  </a:cubicBezTo>
                  <a:cubicBezTo>
                    <a:pt x="44621" y="16838"/>
                    <a:pt x="44660" y="17036"/>
                    <a:pt x="44660" y="17234"/>
                  </a:cubicBezTo>
                  <a:lnTo>
                    <a:pt x="44680" y="17393"/>
                  </a:lnTo>
                  <a:lnTo>
                    <a:pt x="44680" y="17472"/>
                  </a:lnTo>
                  <a:lnTo>
                    <a:pt x="44680" y="17611"/>
                  </a:lnTo>
                  <a:cubicBezTo>
                    <a:pt x="44680" y="17809"/>
                    <a:pt x="44660" y="18067"/>
                    <a:pt x="44660" y="18285"/>
                  </a:cubicBezTo>
                  <a:cubicBezTo>
                    <a:pt x="44799" y="18127"/>
                    <a:pt x="44938" y="17948"/>
                    <a:pt x="45097" y="17770"/>
                  </a:cubicBezTo>
                  <a:lnTo>
                    <a:pt x="45196" y="17670"/>
                  </a:lnTo>
                  <a:lnTo>
                    <a:pt x="45255" y="17611"/>
                  </a:lnTo>
                  <a:cubicBezTo>
                    <a:pt x="45295" y="17571"/>
                    <a:pt x="45335" y="17532"/>
                    <a:pt x="45374" y="17492"/>
                  </a:cubicBezTo>
                  <a:cubicBezTo>
                    <a:pt x="45454" y="17432"/>
                    <a:pt x="45533" y="17353"/>
                    <a:pt x="45612" y="17274"/>
                  </a:cubicBezTo>
                  <a:cubicBezTo>
                    <a:pt x="45672" y="17234"/>
                    <a:pt x="45711" y="17214"/>
                    <a:pt x="45751" y="17175"/>
                  </a:cubicBezTo>
                  <a:lnTo>
                    <a:pt x="45830" y="17135"/>
                  </a:lnTo>
                  <a:lnTo>
                    <a:pt x="45830" y="17135"/>
                  </a:lnTo>
                  <a:cubicBezTo>
                    <a:pt x="45811" y="17175"/>
                    <a:pt x="45811" y="17214"/>
                    <a:pt x="45791" y="17274"/>
                  </a:cubicBezTo>
                  <a:cubicBezTo>
                    <a:pt x="45731" y="17532"/>
                    <a:pt x="45692" y="17809"/>
                    <a:pt x="45632" y="18087"/>
                  </a:cubicBezTo>
                  <a:cubicBezTo>
                    <a:pt x="45414" y="19217"/>
                    <a:pt x="45235" y="20506"/>
                    <a:pt x="45196" y="21914"/>
                  </a:cubicBezTo>
                  <a:cubicBezTo>
                    <a:pt x="45176" y="23322"/>
                    <a:pt x="45255" y="24830"/>
                    <a:pt x="45573" y="26376"/>
                  </a:cubicBezTo>
                  <a:cubicBezTo>
                    <a:pt x="45890" y="27903"/>
                    <a:pt x="46425" y="29470"/>
                    <a:pt x="47219" y="30918"/>
                  </a:cubicBezTo>
                  <a:cubicBezTo>
                    <a:pt x="47774" y="31909"/>
                    <a:pt x="48428" y="32841"/>
                    <a:pt x="49162" y="33674"/>
                  </a:cubicBezTo>
                  <a:cubicBezTo>
                    <a:pt x="49916" y="34507"/>
                    <a:pt x="50709" y="35281"/>
                    <a:pt x="51482" y="36034"/>
                  </a:cubicBezTo>
                  <a:cubicBezTo>
                    <a:pt x="52256" y="36808"/>
                    <a:pt x="53029" y="37561"/>
                    <a:pt x="53684" y="38394"/>
                  </a:cubicBezTo>
                  <a:cubicBezTo>
                    <a:pt x="54358" y="39207"/>
                    <a:pt x="54953" y="40100"/>
                    <a:pt x="55290" y="41091"/>
                  </a:cubicBezTo>
                  <a:cubicBezTo>
                    <a:pt x="55647" y="42063"/>
                    <a:pt x="55766" y="43094"/>
                    <a:pt x="55726" y="44125"/>
                  </a:cubicBezTo>
                  <a:cubicBezTo>
                    <a:pt x="55687" y="45157"/>
                    <a:pt x="55468" y="46168"/>
                    <a:pt x="55191" y="47140"/>
                  </a:cubicBezTo>
                  <a:cubicBezTo>
                    <a:pt x="54616" y="49083"/>
                    <a:pt x="53822" y="50947"/>
                    <a:pt x="53168" y="52831"/>
                  </a:cubicBezTo>
                  <a:cubicBezTo>
                    <a:pt x="51839" y="56579"/>
                    <a:pt x="51601" y="60605"/>
                    <a:pt x="52553" y="64214"/>
                  </a:cubicBezTo>
                  <a:cubicBezTo>
                    <a:pt x="52791" y="65127"/>
                    <a:pt x="53089" y="65999"/>
                    <a:pt x="53446" y="66852"/>
                  </a:cubicBezTo>
                  <a:cubicBezTo>
                    <a:pt x="53624" y="67249"/>
                    <a:pt x="53822" y="67665"/>
                    <a:pt x="54021" y="68082"/>
                  </a:cubicBezTo>
                  <a:cubicBezTo>
                    <a:pt x="54239" y="68478"/>
                    <a:pt x="54457" y="68875"/>
                    <a:pt x="54695" y="69252"/>
                  </a:cubicBezTo>
                  <a:cubicBezTo>
                    <a:pt x="55171" y="70005"/>
                    <a:pt x="55687" y="70739"/>
                    <a:pt x="56262" y="71413"/>
                  </a:cubicBezTo>
                  <a:cubicBezTo>
                    <a:pt x="56539" y="71750"/>
                    <a:pt x="56837" y="72068"/>
                    <a:pt x="57134" y="72385"/>
                  </a:cubicBezTo>
                  <a:cubicBezTo>
                    <a:pt x="57273" y="72544"/>
                    <a:pt x="57432" y="72702"/>
                    <a:pt x="57590" y="72841"/>
                  </a:cubicBezTo>
                  <a:cubicBezTo>
                    <a:pt x="57670" y="72920"/>
                    <a:pt x="57749" y="73000"/>
                    <a:pt x="57828" y="73079"/>
                  </a:cubicBezTo>
                  <a:lnTo>
                    <a:pt x="57967" y="73218"/>
                  </a:lnTo>
                  <a:lnTo>
                    <a:pt x="57888" y="73317"/>
                  </a:lnTo>
                  <a:lnTo>
                    <a:pt x="57729" y="73535"/>
                  </a:lnTo>
                  <a:cubicBezTo>
                    <a:pt x="57630" y="73694"/>
                    <a:pt x="57551" y="73833"/>
                    <a:pt x="57452" y="73991"/>
                  </a:cubicBezTo>
                  <a:cubicBezTo>
                    <a:pt x="57273" y="74309"/>
                    <a:pt x="57114" y="74606"/>
                    <a:pt x="56976" y="74923"/>
                  </a:cubicBezTo>
                  <a:cubicBezTo>
                    <a:pt x="56678" y="75558"/>
                    <a:pt x="56460" y="76212"/>
                    <a:pt x="56301" y="76887"/>
                  </a:cubicBezTo>
                  <a:cubicBezTo>
                    <a:pt x="55964" y="78235"/>
                    <a:pt x="55885" y="79584"/>
                    <a:pt x="55964" y="80912"/>
                  </a:cubicBezTo>
                  <a:cubicBezTo>
                    <a:pt x="56143" y="83550"/>
                    <a:pt x="56936" y="86049"/>
                    <a:pt x="58166" y="88190"/>
                  </a:cubicBezTo>
                  <a:cubicBezTo>
                    <a:pt x="59395" y="90332"/>
                    <a:pt x="60982" y="92137"/>
                    <a:pt x="62727" y="93644"/>
                  </a:cubicBezTo>
                  <a:cubicBezTo>
                    <a:pt x="63580" y="94398"/>
                    <a:pt x="64492" y="95072"/>
                    <a:pt x="65424" y="95687"/>
                  </a:cubicBezTo>
                  <a:cubicBezTo>
                    <a:pt x="65880" y="96004"/>
                    <a:pt x="66336" y="96282"/>
                    <a:pt x="66812" y="96559"/>
                  </a:cubicBezTo>
                  <a:cubicBezTo>
                    <a:pt x="67050" y="96698"/>
                    <a:pt x="67288" y="96817"/>
                    <a:pt x="67526" y="96956"/>
                  </a:cubicBezTo>
                  <a:lnTo>
                    <a:pt x="67883" y="97134"/>
                  </a:lnTo>
                  <a:lnTo>
                    <a:pt x="68180" y="97273"/>
                  </a:lnTo>
                  <a:lnTo>
                    <a:pt x="68220" y="97531"/>
                  </a:lnTo>
                  <a:lnTo>
                    <a:pt x="68260" y="97848"/>
                  </a:lnTo>
                  <a:cubicBezTo>
                    <a:pt x="68299" y="98066"/>
                    <a:pt x="68339" y="98285"/>
                    <a:pt x="68399" y="98503"/>
                  </a:cubicBezTo>
                  <a:cubicBezTo>
                    <a:pt x="68478" y="98919"/>
                    <a:pt x="68597" y="99336"/>
                    <a:pt x="68716" y="99752"/>
                  </a:cubicBezTo>
                  <a:cubicBezTo>
                    <a:pt x="68775" y="99950"/>
                    <a:pt x="68835" y="100168"/>
                    <a:pt x="68894" y="100367"/>
                  </a:cubicBezTo>
                  <a:cubicBezTo>
                    <a:pt x="68974" y="100565"/>
                    <a:pt x="69033" y="100763"/>
                    <a:pt x="69112" y="100962"/>
                  </a:cubicBezTo>
                  <a:cubicBezTo>
                    <a:pt x="69271" y="101358"/>
                    <a:pt x="69410" y="101755"/>
                    <a:pt x="69608" y="102132"/>
                  </a:cubicBezTo>
                  <a:cubicBezTo>
                    <a:pt x="69787" y="102509"/>
                    <a:pt x="69965" y="102885"/>
                    <a:pt x="70164" y="103242"/>
                  </a:cubicBezTo>
                  <a:cubicBezTo>
                    <a:pt x="70342" y="103560"/>
                    <a:pt x="70520" y="103857"/>
                    <a:pt x="70699" y="104155"/>
                  </a:cubicBezTo>
                  <a:cubicBezTo>
                    <a:pt x="70706" y="104161"/>
                    <a:pt x="70708" y="104163"/>
                    <a:pt x="70707" y="104163"/>
                  </a:cubicBezTo>
                  <a:cubicBezTo>
                    <a:pt x="70706" y="104163"/>
                    <a:pt x="70692" y="104155"/>
                    <a:pt x="70679" y="104155"/>
                  </a:cubicBezTo>
                  <a:lnTo>
                    <a:pt x="70461" y="104135"/>
                  </a:lnTo>
                  <a:cubicBezTo>
                    <a:pt x="70243" y="104115"/>
                    <a:pt x="70045" y="104095"/>
                    <a:pt x="69846" y="104055"/>
                  </a:cubicBezTo>
                  <a:cubicBezTo>
                    <a:pt x="69450" y="104016"/>
                    <a:pt x="69073" y="103936"/>
                    <a:pt x="68676" y="103877"/>
                  </a:cubicBezTo>
                  <a:cubicBezTo>
                    <a:pt x="65582" y="103262"/>
                    <a:pt x="62747" y="102052"/>
                    <a:pt x="60426" y="100406"/>
                  </a:cubicBezTo>
                  <a:cubicBezTo>
                    <a:pt x="58106" y="98721"/>
                    <a:pt x="56282" y="96639"/>
                    <a:pt x="54953" y="94437"/>
                  </a:cubicBezTo>
                  <a:cubicBezTo>
                    <a:pt x="54279" y="93327"/>
                    <a:pt x="53743" y="92196"/>
                    <a:pt x="53307" y="91066"/>
                  </a:cubicBezTo>
                  <a:cubicBezTo>
                    <a:pt x="52851" y="89916"/>
                    <a:pt x="52494" y="88785"/>
                    <a:pt x="52236" y="87675"/>
                  </a:cubicBezTo>
                  <a:cubicBezTo>
                    <a:pt x="51958" y="86544"/>
                    <a:pt x="51760" y="85454"/>
                    <a:pt x="51621" y="84363"/>
                  </a:cubicBezTo>
                  <a:cubicBezTo>
                    <a:pt x="51502" y="83292"/>
                    <a:pt x="51403" y="82241"/>
                    <a:pt x="51344" y="81210"/>
                  </a:cubicBezTo>
                  <a:cubicBezTo>
                    <a:pt x="51225" y="79167"/>
                    <a:pt x="51145" y="77244"/>
                    <a:pt x="50947" y="75459"/>
                  </a:cubicBezTo>
                  <a:cubicBezTo>
                    <a:pt x="50768" y="73654"/>
                    <a:pt x="50471" y="71988"/>
                    <a:pt x="49995" y="70481"/>
                  </a:cubicBezTo>
                  <a:cubicBezTo>
                    <a:pt x="49539" y="68994"/>
                    <a:pt x="48904" y="67665"/>
                    <a:pt x="48210" y="66515"/>
                  </a:cubicBezTo>
                  <a:cubicBezTo>
                    <a:pt x="46802" y="64214"/>
                    <a:pt x="45235" y="62568"/>
                    <a:pt x="43887" y="61299"/>
                  </a:cubicBezTo>
                  <a:cubicBezTo>
                    <a:pt x="42538" y="60030"/>
                    <a:pt x="41368" y="59118"/>
                    <a:pt x="40456" y="58444"/>
                  </a:cubicBezTo>
                  <a:cubicBezTo>
                    <a:pt x="40000" y="58106"/>
                    <a:pt x="39603" y="57829"/>
                    <a:pt x="39266" y="57611"/>
                  </a:cubicBezTo>
                  <a:cubicBezTo>
                    <a:pt x="38929" y="57373"/>
                    <a:pt x="38651" y="57194"/>
                    <a:pt x="38433" y="57055"/>
                  </a:cubicBezTo>
                  <a:cubicBezTo>
                    <a:pt x="38215" y="56917"/>
                    <a:pt x="38057" y="56817"/>
                    <a:pt x="37957" y="56758"/>
                  </a:cubicBezTo>
                  <a:cubicBezTo>
                    <a:pt x="37838" y="56679"/>
                    <a:pt x="37799" y="56659"/>
                    <a:pt x="37799" y="56659"/>
                  </a:cubicBezTo>
                  <a:lnTo>
                    <a:pt x="37799" y="56659"/>
                  </a:lnTo>
                  <a:cubicBezTo>
                    <a:pt x="37799" y="56659"/>
                    <a:pt x="37838" y="56698"/>
                    <a:pt x="37938" y="56778"/>
                  </a:cubicBezTo>
                  <a:cubicBezTo>
                    <a:pt x="38057" y="56837"/>
                    <a:pt x="38195" y="56956"/>
                    <a:pt x="38414" y="57095"/>
                  </a:cubicBezTo>
                  <a:cubicBezTo>
                    <a:pt x="38632" y="57234"/>
                    <a:pt x="38889" y="57432"/>
                    <a:pt x="39227" y="57670"/>
                  </a:cubicBezTo>
                  <a:cubicBezTo>
                    <a:pt x="39564" y="57888"/>
                    <a:pt x="39960" y="58186"/>
                    <a:pt x="40416" y="58523"/>
                  </a:cubicBezTo>
                  <a:cubicBezTo>
                    <a:pt x="41309" y="59197"/>
                    <a:pt x="42459" y="60109"/>
                    <a:pt x="43808" y="61398"/>
                  </a:cubicBezTo>
                  <a:cubicBezTo>
                    <a:pt x="45136" y="62668"/>
                    <a:pt x="46683" y="64314"/>
                    <a:pt x="48071" y="66614"/>
                  </a:cubicBezTo>
                  <a:cubicBezTo>
                    <a:pt x="48765" y="67744"/>
                    <a:pt x="49380" y="69053"/>
                    <a:pt x="49836" y="70541"/>
                  </a:cubicBezTo>
                  <a:cubicBezTo>
                    <a:pt x="50292" y="72028"/>
                    <a:pt x="50590" y="73694"/>
                    <a:pt x="50768" y="75479"/>
                  </a:cubicBezTo>
                  <a:cubicBezTo>
                    <a:pt x="50947" y="77263"/>
                    <a:pt x="51006" y="79187"/>
                    <a:pt x="51145" y="81230"/>
                  </a:cubicBezTo>
                  <a:cubicBezTo>
                    <a:pt x="51205" y="82261"/>
                    <a:pt x="51284" y="83312"/>
                    <a:pt x="51423" y="84403"/>
                  </a:cubicBezTo>
                  <a:cubicBezTo>
                    <a:pt x="51562" y="85493"/>
                    <a:pt x="51740" y="86604"/>
                    <a:pt x="52018" y="87734"/>
                  </a:cubicBezTo>
                  <a:cubicBezTo>
                    <a:pt x="52276" y="88865"/>
                    <a:pt x="52652" y="90015"/>
                    <a:pt x="53089" y="91145"/>
                  </a:cubicBezTo>
                  <a:cubicBezTo>
                    <a:pt x="53545" y="92295"/>
                    <a:pt x="54080" y="93446"/>
                    <a:pt x="54755" y="94556"/>
                  </a:cubicBezTo>
                  <a:cubicBezTo>
                    <a:pt x="56103" y="96797"/>
                    <a:pt x="57928" y="98919"/>
                    <a:pt x="60287" y="100605"/>
                  </a:cubicBezTo>
                  <a:cubicBezTo>
                    <a:pt x="62647" y="102290"/>
                    <a:pt x="65503" y="103520"/>
                    <a:pt x="68636" y="104135"/>
                  </a:cubicBezTo>
                  <a:cubicBezTo>
                    <a:pt x="69033" y="104214"/>
                    <a:pt x="69430" y="104274"/>
                    <a:pt x="69826" y="104333"/>
                  </a:cubicBezTo>
                  <a:cubicBezTo>
                    <a:pt x="70025" y="104353"/>
                    <a:pt x="70223" y="104393"/>
                    <a:pt x="70421" y="104412"/>
                  </a:cubicBezTo>
                  <a:lnTo>
                    <a:pt x="70798" y="104432"/>
                  </a:lnTo>
                  <a:lnTo>
                    <a:pt x="71076" y="104472"/>
                  </a:lnTo>
                  <a:lnTo>
                    <a:pt x="71155" y="104472"/>
                  </a:lnTo>
                  <a:cubicBezTo>
                    <a:pt x="71168" y="104472"/>
                    <a:pt x="71199" y="104481"/>
                    <a:pt x="71206" y="104481"/>
                  </a:cubicBezTo>
                  <a:cubicBezTo>
                    <a:pt x="71210" y="104481"/>
                    <a:pt x="71208" y="104478"/>
                    <a:pt x="71195" y="104472"/>
                  </a:cubicBezTo>
                  <a:lnTo>
                    <a:pt x="71115" y="104353"/>
                  </a:lnTo>
                  <a:cubicBezTo>
                    <a:pt x="70877" y="103936"/>
                    <a:pt x="70639" y="103540"/>
                    <a:pt x="70401" y="103143"/>
                  </a:cubicBezTo>
                  <a:cubicBezTo>
                    <a:pt x="70183" y="102786"/>
                    <a:pt x="70025" y="102409"/>
                    <a:pt x="69846" y="102033"/>
                  </a:cubicBezTo>
                  <a:cubicBezTo>
                    <a:pt x="69668" y="101656"/>
                    <a:pt x="69509" y="101279"/>
                    <a:pt x="69370" y="100882"/>
                  </a:cubicBezTo>
                  <a:cubicBezTo>
                    <a:pt x="69291" y="100684"/>
                    <a:pt x="69212" y="100486"/>
                    <a:pt x="69152" y="100287"/>
                  </a:cubicBezTo>
                  <a:cubicBezTo>
                    <a:pt x="69093" y="100089"/>
                    <a:pt x="69033" y="99891"/>
                    <a:pt x="68974" y="99693"/>
                  </a:cubicBezTo>
                  <a:cubicBezTo>
                    <a:pt x="68855" y="99276"/>
                    <a:pt x="68755" y="98860"/>
                    <a:pt x="68656" y="98443"/>
                  </a:cubicBezTo>
                  <a:cubicBezTo>
                    <a:pt x="68617" y="98245"/>
                    <a:pt x="68577" y="98027"/>
                    <a:pt x="68537" y="97809"/>
                  </a:cubicBezTo>
                  <a:lnTo>
                    <a:pt x="68498" y="97491"/>
                  </a:lnTo>
                  <a:lnTo>
                    <a:pt x="68478" y="97333"/>
                  </a:lnTo>
                  <a:lnTo>
                    <a:pt x="68438" y="97095"/>
                  </a:lnTo>
                  <a:lnTo>
                    <a:pt x="68200" y="96976"/>
                  </a:lnTo>
                  <a:lnTo>
                    <a:pt x="68022" y="96896"/>
                  </a:lnTo>
                  <a:lnTo>
                    <a:pt x="67665" y="96718"/>
                  </a:lnTo>
                  <a:cubicBezTo>
                    <a:pt x="67427" y="96579"/>
                    <a:pt x="67189" y="96460"/>
                    <a:pt x="66951" y="96321"/>
                  </a:cubicBezTo>
                  <a:cubicBezTo>
                    <a:pt x="66495" y="96063"/>
                    <a:pt x="66039" y="95766"/>
                    <a:pt x="65563" y="95468"/>
                  </a:cubicBezTo>
                  <a:cubicBezTo>
                    <a:pt x="64650" y="94854"/>
                    <a:pt x="63758" y="94179"/>
                    <a:pt x="62905" y="93446"/>
                  </a:cubicBezTo>
                  <a:cubicBezTo>
                    <a:pt x="61200" y="91958"/>
                    <a:pt x="59613" y="90174"/>
                    <a:pt x="58404" y="88052"/>
                  </a:cubicBezTo>
                  <a:cubicBezTo>
                    <a:pt x="57214" y="85949"/>
                    <a:pt x="56420" y="83490"/>
                    <a:pt x="56242" y="80893"/>
                  </a:cubicBezTo>
                  <a:cubicBezTo>
                    <a:pt x="56182" y="79603"/>
                    <a:pt x="56262" y="78255"/>
                    <a:pt x="56579" y="76966"/>
                  </a:cubicBezTo>
                  <a:cubicBezTo>
                    <a:pt x="56738" y="76311"/>
                    <a:pt x="56956" y="75677"/>
                    <a:pt x="57233" y="75062"/>
                  </a:cubicBezTo>
                  <a:cubicBezTo>
                    <a:pt x="57372" y="74745"/>
                    <a:pt x="57531" y="74447"/>
                    <a:pt x="57709" y="74150"/>
                  </a:cubicBezTo>
                  <a:cubicBezTo>
                    <a:pt x="57789" y="73991"/>
                    <a:pt x="57888" y="73852"/>
                    <a:pt x="57987" y="73714"/>
                  </a:cubicBezTo>
                  <a:lnTo>
                    <a:pt x="58126" y="73495"/>
                  </a:lnTo>
                  <a:lnTo>
                    <a:pt x="58344" y="73178"/>
                  </a:lnTo>
                  <a:lnTo>
                    <a:pt x="58027" y="72881"/>
                  </a:lnTo>
                  <a:cubicBezTo>
                    <a:pt x="57947" y="72801"/>
                    <a:pt x="57868" y="72722"/>
                    <a:pt x="57789" y="72643"/>
                  </a:cubicBezTo>
                  <a:cubicBezTo>
                    <a:pt x="57650" y="72504"/>
                    <a:pt x="57491" y="72345"/>
                    <a:pt x="57352" y="72187"/>
                  </a:cubicBezTo>
                  <a:cubicBezTo>
                    <a:pt x="57055" y="71869"/>
                    <a:pt x="56758" y="71552"/>
                    <a:pt x="56480" y="71215"/>
                  </a:cubicBezTo>
                  <a:cubicBezTo>
                    <a:pt x="55925" y="70560"/>
                    <a:pt x="55409" y="69846"/>
                    <a:pt x="54953" y="69093"/>
                  </a:cubicBezTo>
                  <a:cubicBezTo>
                    <a:pt x="54715" y="68716"/>
                    <a:pt x="54497" y="68339"/>
                    <a:pt x="54279" y="67943"/>
                  </a:cubicBezTo>
                  <a:cubicBezTo>
                    <a:pt x="54080" y="67546"/>
                    <a:pt x="53902" y="67130"/>
                    <a:pt x="53703" y="66733"/>
                  </a:cubicBezTo>
                  <a:cubicBezTo>
                    <a:pt x="53366" y="65900"/>
                    <a:pt x="53069" y="65047"/>
                    <a:pt x="52831" y="64155"/>
                  </a:cubicBezTo>
                  <a:cubicBezTo>
                    <a:pt x="51919" y="60605"/>
                    <a:pt x="52137" y="56639"/>
                    <a:pt x="53446" y="52930"/>
                  </a:cubicBezTo>
                  <a:cubicBezTo>
                    <a:pt x="54100" y="51066"/>
                    <a:pt x="54913" y="49202"/>
                    <a:pt x="55488" y="47219"/>
                  </a:cubicBezTo>
                  <a:cubicBezTo>
                    <a:pt x="55766" y="46227"/>
                    <a:pt x="55984" y="45196"/>
                    <a:pt x="56024" y="44145"/>
                  </a:cubicBezTo>
                  <a:cubicBezTo>
                    <a:pt x="56083" y="43094"/>
                    <a:pt x="55944" y="42003"/>
                    <a:pt x="55568" y="40992"/>
                  </a:cubicBezTo>
                  <a:cubicBezTo>
                    <a:pt x="55211" y="39961"/>
                    <a:pt x="54596" y="39049"/>
                    <a:pt x="53922" y="38216"/>
                  </a:cubicBezTo>
                  <a:cubicBezTo>
                    <a:pt x="53247" y="37363"/>
                    <a:pt x="52474" y="36589"/>
                    <a:pt x="51681" y="35816"/>
                  </a:cubicBezTo>
                  <a:cubicBezTo>
                    <a:pt x="50907" y="35062"/>
                    <a:pt x="50114" y="34289"/>
                    <a:pt x="49400" y="33476"/>
                  </a:cubicBezTo>
                  <a:cubicBezTo>
                    <a:pt x="48666" y="32663"/>
                    <a:pt x="48012" y="31751"/>
                    <a:pt x="47476" y="30779"/>
                  </a:cubicBezTo>
                  <a:cubicBezTo>
                    <a:pt x="46703" y="29351"/>
                    <a:pt x="46168" y="27824"/>
                    <a:pt x="45870" y="26317"/>
                  </a:cubicBezTo>
                  <a:cubicBezTo>
                    <a:pt x="45553" y="24810"/>
                    <a:pt x="45473" y="23303"/>
                    <a:pt x="45493" y="21934"/>
                  </a:cubicBezTo>
                  <a:cubicBezTo>
                    <a:pt x="45533" y="20546"/>
                    <a:pt x="45711" y="19257"/>
                    <a:pt x="45930" y="18146"/>
                  </a:cubicBezTo>
                  <a:cubicBezTo>
                    <a:pt x="45969" y="17869"/>
                    <a:pt x="46029" y="17591"/>
                    <a:pt x="46088" y="17333"/>
                  </a:cubicBezTo>
                  <a:cubicBezTo>
                    <a:pt x="46128" y="17115"/>
                    <a:pt x="46168" y="16917"/>
                    <a:pt x="46207" y="16719"/>
                  </a:cubicBezTo>
                  <a:lnTo>
                    <a:pt x="46247" y="16520"/>
                  </a:lnTo>
                  <a:cubicBezTo>
                    <a:pt x="46254" y="16507"/>
                    <a:pt x="46254" y="16503"/>
                    <a:pt x="46250" y="16503"/>
                  </a:cubicBezTo>
                  <a:cubicBezTo>
                    <a:pt x="46242" y="16503"/>
                    <a:pt x="46220" y="16520"/>
                    <a:pt x="46207" y="16520"/>
                  </a:cubicBezTo>
                  <a:lnTo>
                    <a:pt x="46128" y="16580"/>
                  </a:lnTo>
                  <a:cubicBezTo>
                    <a:pt x="46029" y="16639"/>
                    <a:pt x="45930" y="16699"/>
                    <a:pt x="45830" y="16778"/>
                  </a:cubicBezTo>
                  <a:lnTo>
                    <a:pt x="45672" y="16877"/>
                  </a:lnTo>
                  <a:lnTo>
                    <a:pt x="45592" y="16937"/>
                  </a:lnTo>
                  <a:cubicBezTo>
                    <a:pt x="45533" y="16976"/>
                    <a:pt x="45493" y="17016"/>
                    <a:pt x="45434" y="17056"/>
                  </a:cubicBezTo>
                  <a:cubicBezTo>
                    <a:pt x="45335" y="17135"/>
                    <a:pt x="45255" y="17214"/>
                    <a:pt x="45176" y="17294"/>
                  </a:cubicBezTo>
                  <a:cubicBezTo>
                    <a:pt x="45117" y="17333"/>
                    <a:pt x="45077" y="17373"/>
                    <a:pt x="45037" y="17413"/>
                  </a:cubicBezTo>
                  <a:lnTo>
                    <a:pt x="44978" y="17472"/>
                  </a:lnTo>
                  <a:lnTo>
                    <a:pt x="44958" y="17214"/>
                  </a:lnTo>
                  <a:cubicBezTo>
                    <a:pt x="44938" y="17016"/>
                    <a:pt x="44918" y="16798"/>
                    <a:pt x="44898" y="16600"/>
                  </a:cubicBezTo>
                  <a:cubicBezTo>
                    <a:pt x="44839" y="16183"/>
                    <a:pt x="44760" y="15767"/>
                    <a:pt x="44641" y="15350"/>
                  </a:cubicBezTo>
                  <a:cubicBezTo>
                    <a:pt x="44403" y="14557"/>
                    <a:pt x="44085" y="13784"/>
                    <a:pt x="43629" y="13070"/>
                  </a:cubicBezTo>
                  <a:cubicBezTo>
                    <a:pt x="42737" y="11662"/>
                    <a:pt x="41368" y="10611"/>
                    <a:pt x="39881" y="10035"/>
                  </a:cubicBezTo>
                  <a:cubicBezTo>
                    <a:pt x="38374" y="9440"/>
                    <a:pt x="36827" y="9103"/>
                    <a:pt x="35260" y="8945"/>
                  </a:cubicBezTo>
                  <a:cubicBezTo>
                    <a:pt x="34487" y="8846"/>
                    <a:pt x="33713" y="8806"/>
                    <a:pt x="32940" y="8786"/>
                  </a:cubicBezTo>
                  <a:cubicBezTo>
                    <a:pt x="32186" y="8746"/>
                    <a:pt x="31413" y="8746"/>
                    <a:pt x="30679" y="8667"/>
                  </a:cubicBezTo>
                  <a:cubicBezTo>
                    <a:pt x="29946" y="8568"/>
                    <a:pt x="29212" y="8409"/>
                    <a:pt x="28696" y="7913"/>
                  </a:cubicBezTo>
                  <a:cubicBezTo>
                    <a:pt x="28557" y="7794"/>
                    <a:pt x="28438" y="7656"/>
                    <a:pt x="28339" y="7517"/>
                  </a:cubicBezTo>
                  <a:lnTo>
                    <a:pt x="28181" y="7299"/>
                  </a:lnTo>
                  <a:lnTo>
                    <a:pt x="28022" y="7061"/>
                  </a:lnTo>
                  <a:cubicBezTo>
                    <a:pt x="27824" y="6763"/>
                    <a:pt x="27645" y="6446"/>
                    <a:pt x="27467" y="6109"/>
                  </a:cubicBezTo>
                  <a:cubicBezTo>
                    <a:pt x="27110" y="5474"/>
                    <a:pt x="26733" y="4840"/>
                    <a:pt x="26316" y="4225"/>
                  </a:cubicBezTo>
                  <a:cubicBezTo>
                    <a:pt x="25900" y="3610"/>
                    <a:pt x="25404" y="3055"/>
                    <a:pt x="24869" y="2579"/>
                  </a:cubicBezTo>
                  <a:lnTo>
                    <a:pt x="24452" y="2222"/>
                  </a:lnTo>
                  <a:cubicBezTo>
                    <a:pt x="24313" y="2103"/>
                    <a:pt x="24155" y="2004"/>
                    <a:pt x="24016" y="1905"/>
                  </a:cubicBezTo>
                  <a:lnTo>
                    <a:pt x="23798" y="1746"/>
                  </a:lnTo>
                  <a:cubicBezTo>
                    <a:pt x="23718" y="1686"/>
                    <a:pt x="23639" y="1647"/>
                    <a:pt x="23560" y="1607"/>
                  </a:cubicBezTo>
                  <a:lnTo>
                    <a:pt x="23084" y="1329"/>
                  </a:lnTo>
                  <a:cubicBezTo>
                    <a:pt x="22767" y="1191"/>
                    <a:pt x="22429" y="1032"/>
                    <a:pt x="22092" y="893"/>
                  </a:cubicBezTo>
                  <a:cubicBezTo>
                    <a:pt x="21755" y="774"/>
                    <a:pt x="21438" y="655"/>
                    <a:pt x="21081" y="556"/>
                  </a:cubicBezTo>
                  <a:cubicBezTo>
                    <a:pt x="19732" y="159"/>
                    <a:pt x="18324" y="1"/>
                    <a:pt x="169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5"/>
            <p:cNvSpPr/>
            <p:nvPr/>
          </p:nvSpPr>
          <p:spPr>
            <a:xfrm>
              <a:off x="-56875" y="4578575"/>
              <a:ext cx="1380775" cy="514150"/>
            </a:xfrm>
            <a:custGeom>
              <a:rect b="b" l="l" r="r" t="t"/>
              <a:pathLst>
                <a:path extrusionOk="0" h="20566" w="55231">
                  <a:moveTo>
                    <a:pt x="3491" y="1"/>
                  </a:moveTo>
                  <a:cubicBezTo>
                    <a:pt x="2935" y="1"/>
                    <a:pt x="2400" y="1"/>
                    <a:pt x="1845" y="40"/>
                  </a:cubicBezTo>
                  <a:cubicBezTo>
                    <a:pt x="1567" y="40"/>
                    <a:pt x="1270" y="60"/>
                    <a:pt x="992" y="80"/>
                  </a:cubicBezTo>
                  <a:cubicBezTo>
                    <a:pt x="675" y="100"/>
                    <a:pt x="337" y="120"/>
                    <a:pt x="20" y="140"/>
                  </a:cubicBezTo>
                  <a:cubicBezTo>
                    <a:pt x="20" y="5038"/>
                    <a:pt x="20" y="12237"/>
                    <a:pt x="0" y="20566"/>
                  </a:cubicBezTo>
                  <a:lnTo>
                    <a:pt x="1646" y="20566"/>
                  </a:lnTo>
                  <a:cubicBezTo>
                    <a:pt x="28557" y="20546"/>
                    <a:pt x="45335" y="20526"/>
                    <a:pt x="55231" y="20526"/>
                  </a:cubicBezTo>
                  <a:cubicBezTo>
                    <a:pt x="54794" y="20308"/>
                    <a:pt x="54378" y="20110"/>
                    <a:pt x="53961" y="19911"/>
                  </a:cubicBezTo>
                  <a:cubicBezTo>
                    <a:pt x="53664" y="19772"/>
                    <a:pt x="53386" y="19634"/>
                    <a:pt x="53129" y="19495"/>
                  </a:cubicBezTo>
                  <a:cubicBezTo>
                    <a:pt x="52593" y="19217"/>
                    <a:pt x="52077" y="18959"/>
                    <a:pt x="51582" y="18721"/>
                  </a:cubicBezTo>
                  <a:cubicBezTo>
                    <a:pt x="50610" y="18206"/>
                    <a:pt x="49737" y="17750"/>
                    <a:pt x="48944" y="17333"/>
                  </a:cubicBezTo>
                  <a:cubicBezTo>
                    <a:pt x="47358" y="16481"/>
                    <a:pt x="46148" y="15806"/>
                    <a:pt x="45216" y="15291"/>
                  </a:cubicBezTo>
                  <a:cubicBezTo>
                    <a:pt x="44264" y="14755"/>
                    <a:pt x="43629" y="14398"/>
                    <a:pt x="43213" y="14180"/>
                  </a:cubicBezTo>
                  <a:cubicBezTo>
                    <a:pt x="43015" y="14061"/>
                    <a:pt x="42856" y="13982"/>
                    <a:pt x="42757" y="13942"/>
                  </a:cubicBezTo>
                  <a:cubicBezTo>
                    <a:pt x="42658" y="13883"/>
                    <a:pt x="42618" y="13863"/>
                    <a:pt x="42618" y="13863"/>
                  </a:cubicBezTo>
                  <a:lnTo>
                    <a:pt x="42618" y="13863"/>
                  </a:lnTo>
                  <a:cubicBezTo>
                    <a:pt x="42618" y="13883"/>
                    <a:pt x="42658" y="13902"/>
                    <a:pt x="42737" y="13962"/>
                  </a:cubicBezTo>
                  <a:cubicBezTo>
                    <a:pt x="42836" y="14021"/>
                    <a:pt x="42975" y="14121"/>
                    <a:pt x="43173" y="14240"/>
                  </a:cubicBezTo>
                  <a:cubicBezTo>
                    <a:pt x="43590" y="14478"/>
                    <a:pt x="44224" y="14854"/>
                    <a:pt x="45156" y="15390"/>
                  </a:cubicBezTo>
                  <a:cubicBezTo>
                    <a:pt x="46069" y="15925"/>
                    <a:pt x="47278" y="16619"/>
                    <a:pt x="48865" y="17472"/>
                  </a:cubicBezTo>
                  <a:cubicBezTo>
                    <a:pt x="49638" y="17908"/>
                    <a:pt x="50511" y="18384"/>
                    <a:pt x="51502" y="18880"/>
                  </a:cubicBezTo>
                  <a:cubicBezTo>
                    <a:pt x="51978" y="19138"/>
                    <a:pt x="52494" y="19396"/>
                    <a:pt x="53029" y="19673"/>
                  </a:cubicBezTo>
                  <a:cubicBezTo>
                    <a:pt x="53446" y="19872"/>
                    <a:pt x="53862" y="20090"/>
                    <a:pt x="54318" y="20308"/>
                  </a:cubicBezTo>
                  <a:cubicBezTo>
                    <a:pt x="44581" y="20308"/>
                    <a:pt x="28101" y="20288"/>
                    <a:pt x="1646" y="20268"/>
                  </a:cubicBezTo>
                  <a:lnTo>
                    <a:pt x="298" y="20268"/>
                  </a:lnTo>
                  <a:cubicBezTo>
                    <a:pt x="298" y="12177"/>
                    <a:pt x="298" y="5157"/>
                    <a:pt x="298" y="397"/>
                  </a:cubicBezTo>
                  <a:cubicBezTo>
                    <a:pt x="536" y="397"/>
                    <a:pt x="774" y="378"/>
                    <a:pt x="1012" y="358"/>
                  </a:cubicBezTo>
                  <a:cubicBezTo>
                    <a:pt x="1289" y="338"/>
                    <a:pt x="1567" y="338"/>
                    <a:pt x="1845" y="318"/>
                  </a:cubicBezTo>
                  <a:cubicBezTo>
                    <a:pt x="2400" y="278"/>
                    <a:pt x="2955" y="278"/>
                    <a:pt x="3491" y="278"/>
                  </a:cubicBezTo>
                  <a:cubicBezTo>
                    <a:pt x="4581" y="278"/>
                    <a:pt x="5632" y="318"/>
                    <a:pt x="6664" y="378"/>
                  </a:cubicBezTo>
                  <a:cubicBezTo>
                    <a:pt x="8726" y="516"/>
                    <a:pt x="10670" y="774"/>
                    <a:pt x="12494" y="1091"/>
                  </a:cubicBezTo>
                  <a:cubicBezTo>
                    <a:pt x="14319" y="1448"/>
                    <a:pt x="16044" y="1845"/>
                    <a:pt x="17650" y="2321"/>
                  </a:cubicBezTo>
                  <a:cubicBezTo>
                    <a:pt x="18047" y="2420"/>
                    <a:pt x="18444" y="2539"/>
                    <a:pt x="18820" y="2678"/>
                  </a:cubicBezTo>
                  <a:cubicBezTo>
                    <a:pt x="19217" y="2797"/>
                    <a:pt x="19594" y="2916"/>
                    <a:pt x="19971" y="3035"/>
                  </a:cubicBezTo>
                  <a:cubicBezTo>
                    <a:pt x="20724" y="3293"/>
                    <a:pt x="21438" y="3531"/>
                    <a:pt x="22132" y="3789"/>
                  </a:cubicBezTo>
                  <a:cubicBezTo>
                    <a:pt x="24928" y="4820"/>
                    <a:pt x="27328" y="5891"/>
                    <a:pt x="29410" y="6862"/>
                  </a:cubicBezTo>
                  <a:cubicBezTo>
                    <a:pt x="31473" y="7854"/>
                    <a:pt x="33238" y="8766"/>
                    <a:pt x="34725" y="9559"/>
                  </a:cubicBezTo>
                  <a:cubicBezTo>
                    <a:pt x="37720" y="11166"/>
                    <a:pt x="39663" y="12276"/>
                    <a:pt x="40893" y="12951"/>
                  </a:cubicBezTo>
                  <a:cubicBezTo>
                    <a:pt x="41507" y="13288"/>
                    <a:pt x="41924" y="13526"/>
                    <a:pt x="42201" y="13664"/>
                  </a:cubicBezTo>
                  <a:cubicBezTo>
                    <a:pt x="42340" y="13744"/>
                    <a:pt x="42439" y="13783"/>
                    <a:pt x="42519" y="13823"/>
                  </a:cubicBezTo>
                  <a:cubicBezTo>
                    <a:pt x="42578" y="13863"/>
                    <a:pt x="42618" y="13863"/>
                    <a:pt x="42618" y="13863"/>
                  </a:cubicBezTo>
                  <a:cubicBezTo>
                    <a:pt x="42618" y="13863"/>
                    <a:pt x="42598" y="13843"/>
                    <a:pt x="42519" y="13803"/>
                  </a:cubicBezTo>
                  <a:cubicBezTo>
                    <a:pt x="42459" y="13764"/>
                    <a:pt x="42360" y="13704"/>
                    <a:pt x="42241" y="13625"/>
                  </a:cubicBezTo>
                  <a:cubicBezTo>
                    <a:pt x="41963" y="13466"/>
                    <a:pt x="41547" y="13228"/>
                    <a:pt x="40932" y="12871"/>
                  </a:cubicBezTo>
                  <a:cubicBezTo>
                    <a:pt x="39723" y="12157"/>
                    <a:pt x="37779" y="11027"/>
                    <a:pt x="34804" y="9401"/>
                  </a:cubicBezTo>
                  <a:cubicBezTo>
                    <a:pt x="33317" y="8607"/>
                    <a:pt x="31572" y="7675"/>
                    <a:pt x="29490" y="6684"/>
                  </a:cubicBezTo>
                  <a:cubicBezTo>
                    <a:pt x="27427" y="5672"/>
                    <a:pt x="25028" y="4602"/>
                    <a:pt x="22231" y="3570"/>
                  </a:cubicBezTo>
                  <a:cubicBezTo>
                    <a:pt x="21537" y="3293"/>
                    <a:pt x="20803" y="3055"/>
                    <a:pt x="20050" y="2797"/>
                  </a:cubicBezTo>
                  <a:cubicBezTo>
                    <a:pt x="19673" y="2678"/>
                    <a:pt x="19296" y="2559"/>
                    <a:pt x="18900" y="2440"/>
                  </a:cubicBezTo>
                  <a:cubicBezTo>
                    <a:pt x="18523" y="2301"/>
                    <a:pt x="18126" y="2182"/>
                    <a:pt x="17710" y="2083"/>
                  </a:cubicBezTo>
                  <a:cubicBezTo>
                    <a:pt x="16103" y="1587"/>
                    <a:pt x="14378" y="1191"/>
                    <a:pt x="12534" y="834"/>
                  </a:cubicBezTo>
                  <a:cubicBezTo>
                    <a:pt x="10709" y="497"/>
                    <a:pt x="8746" y="239"/>
                    <a:pt x="6684" y="100"/>
                  </a:cubicBezTo>
                  <a:cubicBezTo>
                    <a:pt x="5632" y="40"/>
                    <a:pt x="4581" y="1"/>
                    <a:pt x="349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5"/>
            <p:cNvSpPr/>
            <p:nvPr/>
          </p:nvSpPr>
          <p:spPr>
            <a:xfrm>
              <a:off x="-55875" y="3333175"/>
              <a:ext cx="1985625" cy="1633800"/>
            </a:xfrm>
            <a:custGeom>
              <a:rect b="b" l="l" r="r" t="t"/>
              <a:pathLst>
                <a:path extrusionOk="0" h="65352" w="79425">
                  <a:moveTo>
                    <a:pt x="0" y="1"/>
                  </a:moveTo>
                  <a:cubicBezTo>
                    <a:pt x="0" y="1"/>
                    <a:pt x="0" y="20"/>
                    <a:pt x="0" y="40"/>
                  </a:cubicBezTo>
                  <a:lnTo>
                    <a:pt x="0" y="179"/>
                  </a:lnTo>
                  <a:cubicBezTo>
                    <a:pt x="0" y="3650"/>
                    <a:pt x="0" y="6803"/>
                    <a:pt x="0" y="9658"/>
                  </a:cubicBezTo>
                  <a:cubicBezTo>
                    <a:pt x="20" y="15370"/>
                    <a:pt x="20" y="19872"/>
                    <a:pt x="40" y="23322"/>
                  </a:cubicBezTo>
                  <a:cubicBezTo>
                    <a:pt x="456" y="23263"/>
                    <a:pt x="853" y="23203"/>
                    <a:pt x="1249" y="23144"/>
                  </a:cubicBezTo>
                  <a:cubicBezTo>
                    <a:pt x="1626" y="23084"/>
                    <a:pt x="1983" y="23025"/>
                    <a:pt x="2320" y="22985"/>
                  </a:cubicBezTo>
                  <a:cubicBezTo>
                    <a:pt x="3034" y="22906"/>
                    <a:pt x="3708" y="22826"/>
                    <a:pt x="4343" y="22767"/>
                  </a:cubicBezTo>
                  <a:cubicBezTo>
                    <a:pt x="5612" y="22648"/>
                    <a:pt x="6762" y="22569"/>
                    <a:pt x="7814" y="22529"/>
                  </a:cubicBezTo>
                  <a:cubicBezTo>
                    <a:pt x="8783" y="22483"/>
                    <a:pt x="9649" y="22467"/>
                    <a:pt x="10422" y="22467"/>
                  </a:cubicBezTo>
                  <a:cubicBezTo>
                    <a:pt x="11310" y="22467"/>
                    <a:pt x="12075" y="22488"/>
                    <a:pt x="12732" y="22509"/>
                  </a:cubicBezTo>
                  <a:cubicBezTo>
                    <a:pt x="13941" y="22549"/>
                    <a:pt x="14774" y="22608"/>
                    <a:pt x="15310" y="22648"/>
                  </a:cubicBezTo>
                  <a:cubicBezTo>
                    <a:pt x="15587" y="22648"/>
                    <a:pt x="15766" y="22668"/>
                    <a:pt x="15885" y="22668"/>
                  </a:cubicBezTo>
                  <a:cubicBezTo>
                    <a:pt x="16004" y="22688"/>
                    <a:pt x="16063" y="22688"/>
                    <a:pt x="16063" y="22688"/>
                  </a:cubicBezTo>
                  <a:cubicBezTo>
                    <a:pt x="16063" y="22668"/>
                    <a:pt x="16024" y="22668"/>
                    <a:pt x="15885" y="22648"/>
                  </a:cubicBezTo>
                  <a:cubicBezTo>
                    <a:pt x="15766" y="22648"/>
                    <a:pt x="15568" y="22608"/>
                    <a:pt x="15310" y="22588"/>
                  </a:cubicBezTo>
                  <a:cubicBezTo>
                    <a:pt x="14774" y="22529"/>
                    <a:pt x="13941" y="22469"/>
                    <a:pt x="12712" y="22410"/>
                  </a:cubicBezTo>
                  <a:cubicBezTo>
                    <a:pt x="11974" y="22374"/>
                    <a:pt x="11101" y="22346"/>
                    <a:pt x="10070" y="22346"/>
                  </a:cubicBezTo>
                  <a:cubicBezTo>
                    <a:pt x="9383" y="22346"/>
                    <a:pt x="8627" y="22358"/>
                    <a:pt x="7794" y="22390"/>
                  </a:cubicBezTo>
                  <a:cubicBezTo>
                    <a:pt x="6743" y="22410"/>
                    <a:pt x="5592" y="22489"/>
                    <a:pt x="4303" y="22608"/>
                  </a:cubicBezTo>
                  <a:cubicBezTo>
                    <a:pt x="3669" y="22668"/>
                    <a:pt x="2995" y="22727"/>
                    <a:pt x="2300" y="22826"/>
                  </a:cubicBezTo>
                  <a:cubicBezTo>
                    <a:pt x="1943" y="22866"/>
                    <a:pt x="1587" y="22906"/>
                    <a:pt x="1210" y="22965"/>
                  </a:cubicBezTo>
                  <a:cubicBezTo>
                    <a:pt x="873" y="23025"/>
                    <a:pt x="535" y="23064"/>
                    <a:pt x="198" y="23124"/>
                  </a:cubicBezTo>
                  <a:cubicBezTo>
                    <a:pt x="198" y="19713"/>
                    <a:pt x="198" y="15271"/>
                    <a:pt x="218" y="9639"/>
                  </a:cubicBezTo>
                  <a:cubicBezTo>
                    <a:pt x="218" y="6823"/>
                    <a:pt x="218" y="3709"/>
                    <a:pt x="218" y="278"/>
                  </a:cubicBezTo>
                  <a:cubicBezTo>
                    <a:pt x="218" y="258"/>
                    <a:pt x="218" y="258"/>
                    <a:pt x="238" y="258"/>
                  </a:cubicBezTo>
                  <a:lnTo>
                    <a:pt x="317" y="258"/>
                  </a:lnTo>
                  <a:lnTo>
                    <a:pt x="635" y="278"/>
                  </a:lnTo>
                  <a:cubicBezTo>
                    <a:pt x="853" y="298"/>
                    <a:pt x="1071" y="318"/>
                    <a:pt x="1289" y="338"/>
                  </a:cubicBezTo>
                  <a:cubicBezTo>
                    <a:pt x="1745" y="358"/>
                    <a:pt x="2181" y="377"/>
                    <a:pt x="2638" y="437"/>
                  </a:cubicBezTo>
                  <a:cubicBezTo>
                    <a:pt x="3530" y="516"/>
                    <a:pt x="4442" y="596"/>
                    <a:pt x="5374" y="715"/>
                  </a:cubicBezTo>
                  <a:cubicBezTo>
                    <a:pt x="6306" y="814"/>
                    <a:pt x="7278" y="933"/>
                    <a:pt x="8250" y="1071"/>
                  </a:cubicBezTo>
                  <a:cubicBezTo>
                    <a:pt x="8726" y="1151"/>
                    <a:pt x="9222" y="1210"/>
                    <a:pt x="9717" y="1290"/>
                  </a:cubicBezTo>
                  <a:cubicBezTo>
                    <a:pt x="10213" y="1369"/>
                    <a:pt x="10709" y="1448"/>
                    <a:pt x="11205" y="1547"/>
                  </a:cubicBezTo>
                  <a:cubicBezTo>
                    <a:pt x="13228" y="1865"/>
                    <a:pt x="15330" y="2301"/>
                    <a:pt x="17491" y="2777"/>
                  </a:cubicBezTo>
                  <a:cubicBezTo>
                    <a:pt x="19633" y="3293"/>
                    <a:pt x="21874" y="3828"/>
                    <a:pt x="24155" y="4542"/>
                  </a:cubicBezTo>
                  <a:cubicBezTo>
                    <a:pt x="24432" y="4621"/>
                    <a:pt x="24730" y="4720"/>
                    <a:pt x="25007" y="4800"/>
                  </a:cubicBezTo>
                  <a:lnTo>
                    <a:pt x="25880" y="5077"/>
                  </a:lnTo>
                  <a:cubicBezTo>
                    <a:pt x="26455" y="5276"/>
                    <a:pt x="27030" y="5454"/>
                    <a:pt x="27625" y="5672"/>
                  </a:cubicBezTo>
                  <a:cubicBezTo>
                    <a:pt x="28200" y="5871"/>
                    <a:pt x="28795" y="6089"/>
                    <a:pt x="29390" y="6307"/>
                  </a:cubicBezTo>
                  <a:cubicBezTo>
                    <a:pt x="29688" y="6406"/>
                    <a:pt x="29965" y="6525"/>
                    <a:pt x="30263" y="6644"/>
                  </a:cubicBezTo>
                  <a:cubicBezTo>
                    <a:pt x="30560" y="6763"/>
                    <a:pt x="30858" y="6902"/>
                    <a:pt x="31155" y="7021"/>
                  </a:cubicBezTo>
                  <a:cubicBezTo>
                    <a:pt x="33515" y="7993"/>
                    <a:pt x="35895" y="9163"/>
                    <a:pt x="38195" y="10670"/>
                  </a:cubicBezTo>
                  <a:cubicBezTo>
                    <a:pt x="40476" y="12177"/>
                    <a:pt x="42737" y="13922"/>
                    <a:pt x="44759" y="16024"/>
                  </a:cubicBezTo>
                  <a:cubicBezTo>
                    <a:pt x="46762" y="18126"/>
                    <a:pt x="48567" y="20625"/>
                    <a:pt x="49578" y="23580"/>
                  </a:cubicBezTo>
                  <a:cubicBezTo>
                    <a:pt x="50074" y="25047"/>
                    <a:pt x="50391" y="26594"/>
                    <a:pt x="50590" y="28181"/>
                  </a:cubicBezTo>
                  <a:cubicBezTo>
                    <a:pt x="50788" y="29767"/>
                    <a:pt x="50867" y="31413"/>
                    <a:pt x="50967" y="33059"/>
                  </a:cubicBezTo>
                  <a:cubicBezTo>
                    <a:pt x="51066" y="34725"/>
                    <a:pt x="51145" y="36411"/>
                    <a:pt x="51363" y="38116"/>
                  </a:cubicBezTo>
                  <a:cubicBezTo>
                    <a:pt x="51601" y="39802"/>
                    <a:pt x="51958" y="41527"/>
                    <a:pt x="52494" y="43213"/>
                  </a:cubicBezTo>
                  <a:cubicBezTo>
                    <a:pt x="53406" y="46049"/>
                    <a:pt x="54794" y="48647"/>
                    <a:pt x="56619" y="50808"/>
                  </a:cubicBezTo>
                  <a:cubicBezTo>
                    <a:pt x="57551" y="51899"/>
                    <a:pt x="58562" y="52871"/>
                    <a:pt x="59653" y="53723"/>
                  </a:cubicBezTo>
                  <a:cubicBezTo>
                    <a:pt x="60743" y="54596"/>
                    <a:pt x="61913" y="55290"/>
                    <a:pt x="63123" y="55885"/>
                  </a:cubicBezTo>
                  <a:cubicBezTo>
                    <a:pt x="65562" y="57055"/>
                    <a:pt x="68141" y="57749"/>
                    <a:pt x="70679" y="57987"/>
                  </a:cubicBezTo>
                  <a:lnTo>
                    <a:pt x="70798" y="58007"/>
                  </a:lnTo>
                  <a:lnTo>
                    <a:pt x="70857" y="58007"/>
                  </a:lnTo>
                  <a:lnTo>
                    <a:pt x="70877" y="58047"/>
                  </a:lnTo>
                  <a:lnTo>
                    <a:pt x="70957" y="58146"/>
                  </a:lnTo>
                  <a:lnTo>
                    <a:pt x="71234" y="58523"/>
                  </a:lnTo>
                  <a:cubicBezTo>
                    <a:pt x="71433" y="58800"/>
                    <a:pt x="71631" y="59038"/>
                    <a:pt x="71829" y="59276"/>
                  </a:cubicBezTo>
                  <a:cubicBezTo>
                    <a:pt x="72246" y="59752"/>
                    <a:pt x="72682" y="60228"/>
                    <a:pt x="73138" y="60625"/>
                  </a:cubicBezTo>
                  <a:cubicBezTo>
                    <a:pt x="73376" y="60843"/>
                    <a:pt x="73614" y="61041"/>
                    <a:pt x="73852" y="61240"/>
                  </a:cubicBezTo>
                  <a:cubicBezTo>
                    <a:pt x="74110" y="61438"/>
                    <a:pt x="74348" y="61616"/>
                    <a:pt x="74606" y="61795"/>
                  </a:cubicBezTo>
                  <a:cubicBezTo>
                    <a:pt x="75101" y="62152"/>
                    <a:pt x="75637" y="62469"/>
                    <a:pt x="76172" y="62767"/>
                  </a:cubicBezTo>
                  <a:cubicBezTo>
                    <a:pt x="76430" y="62905"/>
                    <a:pt x="76728" y="63024"/>
                    <a:pt x="76985" y="63143"/>
                  </a:cubicBezTo>
                  <a:cubicBezTo>
                    <a:pt x="77263" y="63282"/>
                    <a:pt x="77541" y="63401"/>
                    <a:pt x="77818" y="63520"/>
                  </a:cubicBezTo>
                  <a:cubicBezTo>
                    <a:pt x="77957" y="63580"/>
                    <a:pt x="78096" y="63619"/>
                    <a:pt x="78235" y="63679"/>
                  </a:cubicBezTo>
                  <a:lnTo>
                    <a:pt x="78532" y="63778"/>
                  </a:lnTo>
                  <a:lnTo>
                    <a:pt x="78334" y="63857"/>
                  </a:lnTo>
                  <a:cubicBezTo>
                    <a:pt x="77243" y="64274"/>
                    <a:pt x="76113" y="64551"/>
                    <a:pt x="75002" y="64750"/>
                  </a:cubicBezTo>
                  <a:cubicBezTo>
                    <a:pt x="73783" y="64955"/>
                    <a:pt x="72563" y="65054"/>
                    <a:pt x="71363" y="65054"/>
                  </a:cubicBezTo>
                  <a:cubicBezTo>
                    <a:pt x="70357" y="65054"/>
                    <a:pt x="69365" y="64984"/>
                    <a:pt x="68398" y="64849"/>
                  </a:cubicBezTo>
                  <a:cubicBezTo>
                    <a:pt x="66276" y="64571"/>
                    <a:pt x="64254" y="63937"/>
                    <a:pt x="62409" y="63124"/>
                  </a:cubicBezTo>
                  <a:cubicBezTo>
                    <a:pt x="60545" y="62310"/>
                    <a:pt x="58859" y="61259"/>
                    <a:pt x="57332" y="60109"/>
                  </a:cubicBezTo>
                  <a:cubicBezTo>
                    <a:pt x="55805" y="58959"/>
                    <a:pt x="54457" y="57690"/>
                    <a:pt x="53247" y="56361"/>
                  </a:cubicBezTo>
                  <a:cubicBezTo>
                    <a:pt x="52037" y="55032"/>
                    <a:pt x="50947" y="53664"/>
                    <a:pt x="50015" y="52276"/>
                  </a:cubicBezTo>
                  <a:cubicBezTo>
                    <a:pt x="48091" y="49480"/>
                    <a:pt x="46584" y="46703"/>
                    <a:pt x="45176" y="44105"/>
                  </a:cubicBezTo>
                  <a:cubicBezTo>
                    <a:pt x="43748" y="41527"/>
                    <a:pt x="42399" y="39128"/>
                    <a:pt x="40972" y="37006"/>
                  </a:cubicBezTo>
                  <a:cubicBezTo>
                    <a:pt x="40258" y="35955"/>
                    <a:pt x="39544" y="34963"/>
                    <a:pt x="38810" y="34031"/>
                  </a:cubicBezTo>
                  <a:cubicBezTo>
                    <a:pt x="38076" y="33119"/>
                    <a:pt x="37323" y="32266"/>
                    <a:pt x="36569" y="31473"/>
                  </a:cubicBezTo>
                  <a:cubicBezTo>
                    <a:pt x="33555" y="28339"/>
                    <a:pt x="30401" y="26436"/>
                    <a:pt x="27685" y="25285"/>
                  </a:cubicBezTo>
                  <a:cubicBezTo>
                    <a:pt x="24948" y="24135"/>
                    <a:pt x="22667" y="23639"/>
                    <a:pt x="20942" y="23302"/>
                  </a:cubicBezTo>
                  <a:cubicBezTo>
                    <a:pt x="19197" y="22985"/>
                    <a:pt x="17967" y="22846"/>
                    <a:pt x="17194" y="22767"/>
                  </a:cubicBezTo>
                  <a:cubicBezTo>
                    <a:pt x="16797" y="22727"/>
                    <a:pt x="16520" y="22707"/>
                    <a:pt x="16341" y="22688"/>
                  </a:cubicBezTo>
                  <a:lnTo>
                    <a:pt x="16143" y="22688"/>
                  </a:lnTo>
                  <a:cubicBezTo>
                    <a:pt x="16113" y="22678"/>
                    <a:pt x="16093" y="22673"/>
                    <a:pt x="16081" y="22673"/>
                  </a:cubicBezTo>
                  <a:cubicBezTo>
                    <a:pt x="16068" y="22673"/>
                    <a:pt x="16063" y="22678"/>
                    <a:pt x="16063" y="22688"/>
                  </a:cubicBezTo>
                  <a:cubicBezTo>
                    <a:pt x="16063" y="22688"/>
                    <a:pt x="16083" y="22688"/>
                    <a:pt x="16143" y="22707"/>
                  </a:cubicBezTo>
                  <a:cubicBezTo>
                    <a:pt x="16182" y="22707"/>
                    <a:pt x="16262" y="22707"/>
                    <a:pt x="16341" y="22727"/>
                  </a:cubicBezTo>
                  <a:cubicBezTo>
                    <a:pt x="16520" y="22747"/>
                    <a:pt x="16817" y="22787"/>
                    <a:pt x="17194" y="22826"/>
                  </a:cubicBezTo>
                  <a:cubicBezTo>
                    <a:pt x="17967" y="22926"/>
                    <a:pt x="19197" y="23084"/>
                    <a:pt x="20922" y="23421"/>
                  </a:cubicBezTo>
                  <a:cubicBezTo>
                    <a:pt x="22647" y="23778"/>
                    <a:pt x="24928" y="24294"/>
                    <a:pt x="27625" y="25444"/>
                  </a:cubicBezTo>
                  <a:cubicBezTo>
                    <a:pt x="30322" y="26594"/>
                    <a:pt x="33436" y="28518"/>
                    <a:pt x="36430" y="31631"/>
                  </a:cubicBezTo>
                  <a:cubicBezTo>
                    <a:pt x="37184" y="32405"/>
                    <a:pt x="37918" y="33258"/>
                    <a:pt x="38651" y="34190"/>
                  </a:cubicBezTo>
                  <a:cubicBezTo>
                    <a:pt x="39385" y="35102"/>
                    <a:pt x="40099" y="36093"/>
                    <a:pt x="40793" y="37145"/>
                  </a:cubicBezTo>
                  <a:cubicBezTo>
                    <a:pt x="42201" y="39267"/>
                    <a:pt x="43550" y="41646"/>
                    <a:pt x="44958" y="44244"/>
                  </a:cubicBezTo>
                  <a:cubicBezTo>
                    <a:pt x="46386" y="46822"/>
                    <a:pt x="47893" y="49618"/>
                    <a:pt x="49797" y="52434"/>
                  </a:cubicBezTo>
                  <a:cubicBezTo>
                    <a:pt x="50748" y="53842"/>
                    <a:pt x="51839" y="55231"/>
                    <a:pt x="53049" y="56559"/>
                  </a:cubicBezTo>
                  <a:cubicBezTo>
                    <a:pt x="54278" y="57888"/>
                    <a:pt x="55647" y="59177"/>
                    <a:pt x="57194" y="60347"/>
                  </a:cubicBezTo>
                  <a:cubicBezTo>
                    <a:pt x="58721" y="61497"/>
                    <a:pt x="60426" y="62568"/>
                    <a:pt x="62310" y="63381"/>
                  </a:cubicBezTo>
                  <a:cubicBezTo>
                    <a:pt x="64174" y="64214"/>
                    <a:pt x="66217" y="64869"/>
                    <a:pt x="68379" y="65146"/>
                  </a:cubicBezTo>
                  <a:cubicBezTo>
                    <a:pt x="69355" y="65282"/>
                    <a:pt x="70356" y="65352"/>
                    <a:pt x="71372" y="65352"/>
                  </a:cubicBezTo>
                  <a:cubicBezTo>
                    <a:pt x="72585" y="65352"/>
                    <a:pt x="73821" y="65252"/>
                    <a:pt x="75062" y="65047"/>
                  </a:cubicBezTo>
                  <a:cubicBezTo>
                    <a:pt x="76192" y="64849"/>
                    <a:pt x="77322" y="64551"/>
                    <a:pt x="78433" y="64135"/>
                  </a:cubicBezTo>
                  <a:lnTo>
                    <a:pt x="79048" y="63897"/>
                  </a:lnTo>
                  <a:lnTo>
                    <a:pt x="79266" y="63818"/>
                  </a:lnTo>
                  <a:lnTo>
                    <a:pt x="79365" y="63778"/>
                  </a:lnTo>
                  <a:cubicBezTo>
                    <a:pt x="79425" y="63778"/>
                    <a:pt x="79325" y="63758"/>
                    <a:pt x="79306" y="63758"/>
                  </a:cubicBezTo>
                  <a:lnTo>
                    <a:pt x="78889" y="63599"/>
                  </a:lnTo>
                  <a:lnTo>
                    <a:pt x="78354" y="63421"/>
                  </a:lnTo>
                  <a:cubicBezTo>
                    <a:pt x="78215" y="63361"/>
                    <a:pt x="78076" y="63322"/>
                    <a:pt x="77937" y="63262"/>
                  </a:cubicBezTo>
                  <a:lnTo>
                    <a:pt x="77124" y="62905"/>
                  </a:lnTo>
                  <a:cubicBezTo>
                    <a:pt x="76847" y="62786"/>
                    <a:pt x="76569" y="62667"/>
                    <a:pt x="76311" y="62509"/>
                  </a:cubicBezTo>
                  <a:cubicBezTo>
                    <a:pt x="75795" y="62231"/>
                    <a:pt x="75280" y="61914"/>
                    <a:pt x="74784" y="61577"/>
                  </a:cubicBezTo>
                  <a:cubicBezTo>
                    <a:pt x="74526" y="61398"/>
                    <a:pt x="74288" y="61220"/>
                    <a:pt x="74050" y="61021"/>
                  </a:cubicBezTo>
                  <a:cubicBezTo>
                    <a:pt x="73812" y="60843"/>
                    <a:pt x="73574" y="60645"/>
                    <a:pt x="73356" y="60426"/>
                  </a:cubicBezTo>
                  <a:cubicBezTo>
                    <a:pt x="72900" y="60030"/>
                    <a:pt x="72464" y="59574"/>
                    <a:pt x="72067" y="59098"/>
                  </a:cubicBezTo>
                  <a:cubicBezTo>
                    <a:pt x="71869" y="58860"/>
                    <a:pt x="71671" y="58622"/>
                    <a:pt x="71492" y="58364"/>
                  </a:cubicBezTo>
                  <a:lnTo>
                    <a:pt x="71214" y="57987"/>
                  </a:lnTo>
                  <a:lnTo>
                    <a:pt x="71135" y="57888"/>
                  </a:lnTo>
                  <a:lnTo>
                    <a:pt x="71095" y="57829"/>
                  </a:lnTo>
                  <a:cubicBezTo>
                    <a:pt x="71056" y="57809"/>
                    <a:pt x="71056" y="57769"/>
                    <a:pt x="71016" y="57749"/>
                  </a:cubicBezTo>
                  <a:lnTo>
                    <a:pt x="70719" y="57710"/>
                  </a:lnTo>
                  <a:cubicBezTo>
                    <a:pt x="68200" y="57472"/>
                    <a:pt x="65662" y="56778"/>
                    <a:pt x="63262" y="55627"/>
                  </a:cubicBezTo>
                  <a:cubicBezTo>
                    <a:pt x="62072" y="55052"/>
                    <a:pt x="60902" y="54358"/>
                    <a:pt x="59831" y="53505"/>
                  </a:cubicBezTo>
                  <a:cubicBezTo>
                    <a:pt x="58780" y="52653"/>
                    <a:pt x="57769" y="51701"/>
                    <a:pt x="56857" y="50630"/>
                  </a:cubicBezTo>
                  <a:cubicBezTo>
                    <a:pt x="55052" y="48508"/>
                    <a:pt x="53683" y="45930"/>
                    <a:pt x="52791" y="43134"/>
                  </a:cubicBezTo>
                  <a:cubicBezTo>
                    <a:pt x="52256" y="41468"/>
                    <a:pt x="51899" y="39762"/>
                    <a:pt x="51681" y="38077"/>
                  </a:cubicBezTo>
                  <a:cubicBezTo>
                    <a:pt x="51462" y="36391"/>
                    <a:pt x="51363" y="34705"/>
                    <a:pt x="51284" y="33059"/>
                  </a:cubicBezTo>
                  <a:cubicBezTo>
                    <a:pt x="51185" y="31393"/>
                    <a:pt x="51086" y="29767"/>
                    <a:pt x="50887" y="28161"/>
                  </a:cubicBezTo>
                  <a:cubicBezTo>
                    <a:pt x="50689" y="26555"/>
                    <a:pt x="50372" y="24988"/>
                    <a:pt x="49876" y="23481"/>
                  </a:cubicBezTo>
                  <a:cubicBezTo>
                    <a:pt x="49360" y="21993"/>
                    <a:pt x="48626" y="20605"/>
                    <a:pt x="47794" y="19336"/>
                  </a:cubicBezTo>
                  <a:cubicBezTo>
                    <a:pt x="46961" y="18067"/>
                    <a:pt x="46009" y="16897"/>
                    <a:pt x="44978" y="15826"/>
                  </a:cubicBezTo>
                  <a:cubicBezTo>
                    <a:pt x="42935" y="13704"/>
                    <a:pt x="40654" y="11959"/>
                    <a:pt x="38374" y="10432"/>
                  </a:cubicBezTo>
                  <a:cubicBezTo>
                    <a:pt x="36053" y="8925"/>
                    <a:pt x="33654" y="7755"/>
                    <a:pt x="31274" y="6763"/>
                  </a:cubicBezTo>
                  <a:cubicBezTo>
                    <a:pt x="30977" y="6644"/>
                    <a:pt x="30679" y="6525"/>
                    <a:pt x="30382" y="6386"/>
                  </a:cubicBezTo>
                  <a:cubicBezTo>
                    <a:pt x="30084" y="6267"/>
                    <a:pt x="29787" y="6148"/>
                    <a:pt x="29489" y="6049"/>
                  </a:cubicBezTo>
                  <a:cubicBezTo>
                    <a:pt x="28894" y="5831"/>
                    <a:pt x="28319" y="5613"/>
                    <a:pt x="27724" y="5395"/>
                  </a:cubicBezTo>
                  <a:cubicBezTo>
                    <a:pt x="27149" y="5196"/>
                    <a:pt x="26554" y="5018"/>
                    <a:pt x="25979" y="4820"/>
                  </a:cubicBezTo>
                  <a:cubicBezTo>
                    <a:pt x="25701" y="4720"/>
                    <a:pt x="25404" y="4641"/>
                    <a:pt x="25126" y="4542"/>
                  </a:cubicBezTo>
                  <a:cubicBezTo>
                    <a:pt x="24829" y="4443"/>
                    <a:pt x="24531" y="4363"/>
                    <a:pt x="24254" y="4284"/>
                  </a:cubicBezTo>
                  <a:cubicBezTo>
                    <a:pt x="21973" y="3570"/>
                    <a:pt x="19712" y="3035"/>
                    <a:pt x="17551" y="2519"/>
                  </a:cubicBezTo>
                  <a:cubicBezTo>
                    <a:pt x="15389" y="2043"/>
                    <a:pt x="13307" y="1607"/>
                    <a:pt x="11264" y="1290"/>
                  </a:cubicBezTo>
                  <a:cubicBezTo>
                    <a:pt x="10768" y="1190"/>
                    <a:pt x="10273" y="1111"/>
                    <a:pt x="9777" y="1032"/>
                  </a:cubicBezTo>
                  <a:cubicBezTo>
                    <a:pt x="9281" y="972"/>
                    <a:pt x="8785" y="893"/>
                    <a:pt x="8290" y="814"/>
                  </a:cubicBezTo>
                  <a:cubicBezTo>
                    <a:pt x="7318" y="675"/>
                    <a:pt x="6366" y="576"/>
                    <a:pt x="5434" y="457"/>
                  </a:cubicBezTo>
                  <a:cubicBezTo>
                    <a:pt x="4482" y="338"/>
                    <a:pt x="3570" y="278"/>
                    <a:pt x="2677" y="179"/>
                  </a:cubicBezTo>
                  <a:cubicBezTo>
                    <a:pt x="2221" y="139"/>
                    <a:pt x="1765" y="120"/>
                    <a:pt x="1329" y="80"/>
                  </a:cubicBezTo>
                  <a:cubicBezTo>
                    <a:pt x="1111" y="80"/>
                    <a:pt x="892" y="60"/>
                    <a:pt x="674" y="40"/>
                  </a:cubicBezTo>
                  <a:lnTo>
                    <a:pt x="357" y="20"/>
                  </a:lnTo>
                  <a:lnTo>
                    <a:pt x="11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5"/>
            <p:cNvSpPr/>
            <p:nvPr/>
          </p:nvSpPr>
          <p:spPr>
            <a:xfrm>
              <a:off x="-56875" y="3889525"/>
              <a:ext cx="2640575" cy="1202700"/>
            </a:xfrm>
            <a:custGeom>
              <a:rect b="b" l="l" r="r" t="t"/>
              <a:pathLst>
                <a:path extrusionOk="0" h="48108" w="105623">
                  <a:moveTo>
                    <a:pt x="95528" y="39799"/>
                  </a:moveTo>
                  <a:cubicBezTo>
                    <a:pt x="95528" y="39799"/>
                    <a:pt x="95523" y="39803"/>
                    <a:pt x="95512" y="39810"/>
                  </a:cubicBezTo>
                  <a:lnTo>
                    <a:pt x="95512" y="39810"/>
                  </a:lnTo>
                  <a:cubicBezTo>
                    <a:pt x="95520" y="39806"/>
                    <a:pt x="95527" y="39804"/>
                    <a:pt x="95533" y="39802"/>
                  </a:cubicBezTo>
                  <a:lnTo>
                    <a:pt x="95533" y="39802"/>
                  </a:lnTo>
                  <a:lnTo>
                    <a:pt x="95587" y="39838"/>
                  </a:lnTo>
                  <a:lnTo>
                    <a:pt x="95548" y="39799"/>
                  </a:lnTo>
                  <a:cubicBezTo>
                    <a:pt x="95545" y="39799"/>
                    <a:pt x="95540" y="39800"/>
                    <a:pt x="95533" y="39802"/>
                  </a:cubicBezTo>
                  <a:lnTo>
                    <a:pt x="95533" y="39802"/>
                  </a:lnTo>
                  <a:lnTo>
                    <a:pt x="95528" y="39799"/>
                  </a:lnTo>
                  <a:close/>
                  <a:moveTo>
                    <a:pt x="10114" y="1"/>
                  </a:moveTo>
                  <a:cubicBezTo>
                    <a:pt x="9607" y="1"/>
                    <a:pt x="9098" y="6"/>
                    <a:pt x="8587" y="17"/>
                  </a:cubicBezTo>
                  <a:cubicBezTo>
                    <a:pt x="7199" y="57"/>
                    <a:pt x="5811" y="136"/>
                    <a:pt x="4403" y="275"/>
                  </a:cubicBezTo>
                  <a:cubicBezTo>
                    <a:pt x="3689" y="334"/>
                    <a:pt x="2975" y="414"/>
                    <a:pt x="2281" y="513"/>
                  </a:cubicBezTo>
                  <a:cubicBezTo>
                    <a:pt x="1924" y="553"/>
                    <a:pt x="1567" y="612"/>
                    <a:pt x="1210" y="652"/>
                  </a:cubicBezTo>
                  <a:cubicBezTo>
                    <a:pt x="813" y="711"/>
                    <a:pt x="417" y="771"/>
                    <a:pt x="0" y="850"/>
                  </a:cubicBezTo>
                  <a:lnTo>
                    <a:pt x="0" y="18777"/>
                  </a:lnTo>
                  <a:lnTo>
                    <a:pt x="0" y="27999"/>
                  </a:lnTo>
                  <a:cubicBezTo>
                    <a:pt x="1230" y="27905"/>
                    <a:pt x="2441" y="27860"/>
                    <a:pt x="3632" y="27860"/>
                  </a:cubicBezTo>
                  <a:cubicBezTo>
                    <a:pt x="14458" y="27860"/>
                    <a:pt x="23675" y="31569"/>
                    <a:pt x="31572" y="35535"/>
                  </a:cubicBezTo>
                  <a:cubicBezTo>
                    <a:pt x="35955" y="37756"/>
                    <a:pt x="39980" y="40096"/>
                    <a:pt x="43788" y="42258"/>
                  </a:cubicBezTo>
                  <a:cubicBezTo>
                    <a:pt x="45692" y="43348"/>
                    <a:pt x="47556" y="44399"/>
                    <a:pt x="49380" y="45371"/>
                  </a:cubicBezTo>
                  <a:cubicBezTo>
                    <a:pt x="50293" y="45867"/>
                    <a:pt x="51185" y="46323"/>
                    <a:pt x="52077" y="46779"/>
                  </a:cubicBezTo>
                  <a:cubicBezTo>
                    <a:pt x="52514" y="47017"/>
                    <a:pt x="52970" y="47235"/>
                    <a:pt x="53406" y="47453"/>
                  </a:cubicBezTo>
                  <a:cubicBezTo>
                    <a:pt x="53862" y="47672"/>
                    <a:pt x="54299" y="47890"/>
                    <a:pt x="54755" y="48108"/>
                  </a:cubicBezTo>
                  <a:cubicBezTo>
                    <a:pt x="77303" y="48088"/>
                    <a:pt x="92494" y="48068"/>
                    <a:pt x="101497" y="48068"/>
                  </a:cubicBezTo>
                  <a:cubicBezTo>
                    <a:pt x="101596" y="47989"/>
                    <a:pt x="101676" y="47910"/>
                    <a:pt x="101755" y="47830"/>
                  </a:cubicBezTo>
                  <a:cubicBezTo>
                    <a:pt x="101834" y="47751"/>
                    <a:pt x="101894" y="47691"/>
                    <a:pt x="101973" y="47612"/>
                  </a:cubicBezTo>
                  <a:cubicBezTo>
                    <a:pt x="102112" y="47453"/>
                    <a:pt x="102251" y="47315"/>
                    <a:pt x="102390" y="47176"/>
                  </a:cubicBezTo>
                  <a:cubicBezTo>
                    <a:pt x="102667" y="46878"/>
                    <a:pt x="102925" y="46581"/>
                    <a:pt x="103163" y="46283"/>
                  </a:cubicBezTo>
                  <a:cubicBezTo>
                    <a:pt x="103639" y="45689"/>
                    <a:pt x="104075" y="45094"/>
                    <a:pt x="104432" y="44499"/>
                  </a:cubicBezTo>
                  <a:cubicBezTo>
                    <a:pt x="104809" y="43904"/>
                    <a:pt x="105126" y="43329"/>
                    <a:pt x="105404" y="42753"/>
                  </a:cubicBezTo>
                  <a:cubicBezTo>
                    <a:pt x="105444" y="42674"/>
                    <a:pt x="105483" y="42595"/>
                    <a:pt x="105503" y="42496"/>
                  </a:cubicBezTo>
                  <a:lnTo>
                    <a:pt x="105582" y="42337"/>
                  </a:lnTo>
                  <a:lnTo>
                    <a:pt x="105622" y="42258"/>
                  </a:lnTo>
                  <a:cubicBezTo>
                    <a:pt x="105602" y="42258"/>
                    <a:pt x="105563" y="42278"/>
                    <a:pt x="105543" y="42278"/>
                  </a:cubicBezTo>
                  <a:cubicBezTo>
                    <a:pt x="105424" y="42278"/>
                    <a:pt x="105325" y="42297"/>
                    <a:pt x="105206" y="42317"/>
                  </a:cubicBezTo>
                  <a:cubicBezTo>
                    <a:pt x="105126" y="42317"/>
                    <a:pt x="105067" y="42337"/>
                    <a:pt x="104988" y="42337"/>
                  </a:cubicBezTo>
                  <a:cubicBezTo>
                    <a:pt x="104690" y="42377"/>
                    <a:pt x="104393" y="42377"/>
                    <a:pt x="104115" y="42397"/>
                  </a:cubicBezTo>
                  <a:cubicBezTo>
                    <a:pt x="103936" y="42403"/>
                    <a:pt x="103760" y="42406"/>
                    <a:pt x="103587" y="42406"/>
                  </a:cubicBezTo>
                  <a:cubicBezTo>
                    <a:pt x="101598" y="42406"/>
                    <a:pt x="100027" y="42003"/>
                    <a:pt x="98860" y="41583"/>
                  </a:cubicBezTo>
                  <a:cubicBezTo>
                    <a:pt x="97610" y="41107"/>
                    <a:pt x="96797" y="40632"/>
                    <a:pt x="96282" y="40314"/>
                  </a:cubicBezTo>
                  <a:cubicBezTo>
                    <a:pt x="96044" y="40156"/>
                    <a:pt x="95865" y="40037"/>
                    <a:pt x="95746" y="39957"/>
                  </a:cubicBezTo>
                  <a:cubicBezTo>
                    <a:pt x="95627" y="39878"/>
                    <a:pt x="95587" y="39838"/>
                    <a:pt x="95587" y="39838"/>
                  </a:cubicBezTo>
                  <a:cubicBezTo>
                    <a:pt x="95568" y="39838"/>
                    <a:pt x="95587" y="39858"/>
                    <a:pt x="95607" y="39878"/>
                  </a:cubicBezTo>
                  <a:cubicBezTo>
                    <a:pt x="95647" y="39898"/>
                    <a:pt x="95687" y="39937"/>
                    <a:pt x="95726" y="39977"/>
                  </a:cubicBezTo>
                  <a:cubicBezTo>
                    <a:pt x="95845" y="40056"/>
                    <a:pt x="96004" y="40195"/>
                    <a:pt x="96262" y="40354"/>
                  </a:cubicBezTo>
                  <a:cubicBezTo>
                    <a:pt x="96758" y="40671"/>
                    <a:pt x="97571" y="41167"/>
                    <a:pt x="98840" y="41663"/>
                  </a:cubicBezTo>
                  <a:cubicBezTo>
                    <a:pt x="100015" y="42110"/>
                    <a:pt x="101646" y="42541"/>
                    <a:pt x="103734" y="42541"/>
                  </a:cubicBezTo>
                  <a:cubicBezTo>
                    <a:pt x="103866" y="42541"/>
                    <a:pt x="103999" y="42539"/>
                    <a:pt x="104135" y="42535"/>
                  </a:cubicBezTo>
                  <a:cubicBezTo>
                    <a:pt x="104412" y="42516"/>
                    <a:pt x="104710" y="42496"/>
                    <a:pt x="105007" y="42476"/>
                  </a:cubicBezTo>
                  <a:cubicBezTo>
                    <a:pt x="105087" y="42476"/>
                    <a:pt x="105146" y="42456"/>
                    <a:pt x="105226" y="42456"/>
                  </a:cubicBezTo>
                  <a:lnTo>
                    <a:pt x="105345" y="42436"/>
                  </a:lnTo>
                  <a:lnTo>
                    <a:pt x="105384" y="42436"/>
                  </a:lnTo>
                  <a:lnTo>
                    <a:pt x="105364" y="42456"/>
                  </a:lnTo>
                  <a:lnTo>
                    <a:pt x="105345" y="42516"/>
                  </a:lnTo>
                  <a:lnTo>
                    <a:pt x="105265" y="42694"/>
                  </a:lnTo>
                  <a:cubicBezTo>
                    <a:pt x="104988" y="43249"/>
                    <a:pt x="104670" y="43824"/>
                    <a:pt x="104313" y="44419"/>
                  </a:cubicBezTo>
                  <a:cubicBezTo>
                    <a:pt x="103936" y="44994"/>
                    <a:pt x="103520" y="45589"/>
                    <a:pt x="103044" y="46164"/>
                  </a:cubicBezTo>
                  <a:cubicBezTo>
                    <a:pt x="102806" y="46462"/>
                    <a:pt x="102548" y="46759"/>
                    <a:pt x="102271" y="47057"/>
                  </a:cubicBezTo>
                  <a:cubicBezTo>
                    <a:pt x="102132" y="47196"/>
                    <a:pt x="101993" y="47334"/>
                    <a:pt x="101854" y="47473"/>
                  </a:cubicBezTo>
                  <a:cubicBezTo>
                    <a:pt x="101775" y="47553"/>
                    <a:pt x="101715" y="47632"/>
                    <a:pt x="101636" y="47691"/>
                  </a:cubicBezTo>
                  <a:lnTo>
                    <a:pt x="101438" y="47890"/>
                  </a:lnTo>
                  <a:cubicBezTo>
                    <a:pt x="92454" y="47870"/>
                    <a:pt x="77303" y="47870"/>
                    <a:pt x="54814" y="47850"/>
                  </a:cubicBezTo>
                  <a:cubicBezTo>
                    <a:pt x="54378" y="47632"/>
                    <a:pt x="53961" y="47414"/>
                    <a:pt x="53525" y="47216"/>
                  </a:cubicBezTo>
                  <a:cubicBezTo>
                    <a:pt x="53089" y="46997"/>
                    <a:pt x="52653" y="46759"/>
                    <a:pt x="52196" y="46541"/>
                  </a:cubicBezTo>
                  <a:cubicBezTo>
                    <a:pt x="51304" y="46085"/>
                    <a:pt x="50412" y="45609"/>
                    <a:pt x="49499" y="45133"/>
                  </a:cubicBezTo>
                  <a:cubicBezTo>
                    <a:pt x="47695" y="44142"/>
                    <a:pt x="45831" y="43110"/>
                    <a:pt x="43927" y="42020"/>
                  </a:cubicBezTo>
                  <a:cubicBezTo>
                    <a:pt x="40119" y="39838"/>
                    <a:pt x="36093" y="37498"/>
                    <a:pt x="31691" y="35277"/>
                  </a:cubicBezTo>
                  <a:cubicBezTo>
                    <a:pt x="27308" y="33056"/>
                    <a:pt x="22509" y="30954"/>
                    <a:pt x="17234" y="29467"/>
                  </a:cubicBezTo>
                  <a:cubicBezTo>
                    <a:pt x="14596" y="28733"/>
                    <a:pt x="11820" y="28178"/>
                    <a:pt x="8964" y="27860"/>
                  </a:cubicBezTo>
                  <a:cubicBezTo>
                    <a:pt x="7536" y="27682"/>
                    <a:pt x="6089" y="27583"/>
                    <a:pt x="4621" y="27563"/>
                  </a:cubicBezTo>
                  <a:cubicBezTo>
                    <a:pt x="4244" y="27553"/>
                    <a:pt x="3872" y="27548"/>
                    <a:pt x="3501" y="27548"/>
                  </a:cubicBezTo>
                  <a:cubicBezTo>
                    <a:pt x="3129" y="27548"/>
                    <a:pt x="2757" y="27553"/>
                    <a:pt x="2380" y="27563"/>
                  </a:cubicBezTo>
                  <a:cubicBezTo>
                    <a:pt x="2023" y="27563"/>
                    <a:pt x="1646" y="27583"/>
                    <a:pt x="1270" y="27602"/>
                  </a:cubicBezTo>
                  <a:cubicBezTo>
                    <a:pt x="952" y="27622"/>
                    <a:pt x="615" y="27642"/>
                    <a:pt x="298" y="27662"/>
                  </a:cubicBezTo>
                  <a:lnTo>
                    <a:pt x="298" y="18777"/>
                  </a:lnTo>
                  <a:lnTo>
                    <a:pt x="298" y="1088"/>
                  </a:lnTo>
                  <a:cubicBezTo>
                    <a:pt x="615" y="1048"/>
                    <a:pt x="932" y="989"/>
                    <a:pt x="1250" y="949"/>
                  </a:cubicBezTo>
                  <a:cubicBezTo>
                    <a:pt x="1607" y="890"/>
                    <a:pt x="1964" y="850"/>
                    <a:pt x="2301" y="791"/>
                  </a:cubicBezTo>
                  <a:cubicBezTo>
                    <a:pt x="3015" y="711"/>
                    <a:pt x="3729" y="632"/>
                    <a:pt x="4423" y="572"/>
                  </a:cubicBezTo>
                  <a:cubicBezTo>
                    <a:pt x="5831" y="434"/>
                    <a:pt x="7219" y="354"/>
                    <a:pt x="8587" y="315"/>
                  </a:cubicBezTo>
                  <a:cubicBezTo>
                    <a:pt x="9098" y="304"/>
                    <a:pt x="9607" y="298"/>
                    <a:pt x="10114" y="298"/>
                  </a:cubicBezTo>
                  <a:cubicBezTo>
                    <a:pt x="12340" y="298"/>
                    <a:pt x="14522" y="406"/>
                    <a:pt x="16639" y="632"/>
                  </a:cubicBezTo>
                  <a:cubicBezTo>
                    <a:pt x="19237" y="890"/>
                    <a:pt x="21755" y="1326"/>
                    <a:pt x="24155" y="2020"/>
                  </a:cubicBezTo>
                  <a:cubicBezTo>
                    <a:pt x="25345" y="2357"/>
                    <a:pt x="26495" y="2754"/>
                    <a:pt x="27606" y="3230"/>
                  </a:cubicBezTo>
                  <a:cubicBezTo>
                    <a:pt x="28716" y="3686"/>
                    <a:pt x="29787" y="4261"/>
                    <a:pt x="30798" y="4856"/>
                  </a:cubicBezTo>
                  <a:cubicBezTo>
                    <a:pt x="31810" y="5451"/>
                    <a:pt x="32742" y="6145"/>
                    <a:pt x="33634" y="6839"/>
                  </a:cubicBezTo>
                  <a:cubicBezTo>
                    <a:pt x="34547" y="7553"/>
                    <a:pt x="35379" y="8326"/>
                    <a:pt x="36153" y="9120"/>
                  </a:cubicBezTo>
                  <a:cubicBezTo>
                    <a:pt x="36946" y="9913"/>
                    <a:pt x="37680" y="10726"/>
                    <a:pt x="38374" y="11579"/>
                  </a:cubicBezTo>
                  <a:cubicBezTo>
                    <a:pt x="39048" y="12412"/>
                    <a:pt x="39683" y="13264"/>
                    <a:pt x="40298" y="14137"/>
                  </a:cubicBezTo>
                  <a:cubicBezTo>
                    <a:pt x="42697" y="17627"/>
                    <a:pt x="44522" y="21177"/>
                    <a:pt x="46366" y="24469"/>
                  </a:cubicBezTo>
                  <a:cubicBezTo>
                    <a:pt x="48191" y="27761"/>
                    <a:pt x="50075" y="30795"/>
                    <a:pt x="52256" y="33334"/>
                  </a:cubicBezTo>
                  <a:cubicBezTo>
                    <a:pt x="54398" y="35872"/>
                    <a:pt x="56797" y="37934"/>
                    <a:pt x="59276" y="39461"/>
                  </a:cubicBezTo>
                  <a:cubicBezTo>
                    <a:pt x="61735" y="41008"/>
                    <a:pt x="64294" y="42020"/>
                    <a:pt x="66753" y="42555"/>
                  </a:cubicBezTo>
                  <a:cubicBezTo>
                    <a:pt x="68353" y="42904"/>
                    <a:pt x="69911" y="43050"/>
                    <a:pt x="71389" y="43050"/>
                  </a:cubicBezTo>
                  <a:cubicBezTo>
                    <a:pt x="72182" y="43050"/>
                    <a:pt x="72952" y="43008"/>
                    <a:pt x="73694" y="42932"/>
                  </a:cubicBezTo>
                  <a:cubicBezTo>
                    <a:pt x="74745" y="42813"/>
                    <a:pt x="75756" y="42634"/>
                    <a:pt x="76708" y="42377"/>
                  </a:cubicBezTo>
                  <a:cubicBezTo>
                    <a:pt x="76946" y="42317"/>
                    <a:pt x="77184" y="42238"/>
                    <a:pt x="77402" y="42178"/>
                  </a:cubicBezTo>
                  <a:cubicBezTo>
                    <a:pt x="77640" y="42119"/>
                    <a:pt x="77858" y="42040"/>
                    <a:pt x="78076" y="41960"/>
                  </a:cubicBezTo>
                  <a:cubicBezTo>
                    <a:pt x="78314" y="41901"/>
                    <a:pt x="78513" y="41802"/>
                    <a:pt x="78731" y="41722"/>
                  </a:cubicBezTo>
                  <a:lnTo>
                    <a:pt x="78889" y="41663"/>
                  </a:lnTo>
                  <a:lnTo>
                    <a:pt x="78969" y="41623"/>
                  </a:lnTo>
                  <a:lnTo>
                    <a:pt x="79008" y="41623"/>
                  </a:lnTo>
                  <a:cubicBezTo>
                    <a:pt x="79108" y="41643"/>
                    <a:pt x="79227" y="41683"/>
                    <a:pt x="79326" y="41702"/>
                  </a:cubicBezTo>
                  <a:cubicBezTo>
                    <a:pt x="79762" y="41821"/>
                    <a:pt x="80179" y="41940"/>
                    <a:pt x="80595" y="42040"/>
                  </a:cubicBezTo>
                  <a:cubicBezTo>
                    <a:pt x="81011" y="42139"/>
                    <a:pt x="81408" y="42178"/>
                    <a:pt x="81805" y="42258"/>
                  </a:cubicBezTo>
                  <a:cubicBezTo>
                    <a:pt x="82023" y="42297"/>
                    <a:pt x="82221" y="42317"/>
                    <a:pt x="82400" y="42337"/>
                  </a:cubicBezTo>
                  <a:cubicBezTo>
                    <a:pt x="82598" y="42357"/>
                    <a:pt x="82796" y="42377"/>
                    <a:pt x="82995" y="42397"/>
                  </a:cubicBezTo>
                  <a:cubicBezTo>
                    <a:pt x="83371" y="42436"/>
                    <a:pt x="83748" y="42456"/>
                    <a:pt x="84105" y="42476"/>
                  </a:cubicBezTo>
                  <a:cubicBezTo>
                    <a:pt x="84316" y="42482"/>
                    <a:pt x="84523" y="42484"/>
                    <a:pt x="84726" y="42484"/>
                  </a:cubicBezTo>
                  <a:cubicBezTo>
                    <a:pt x="87361" y="42484"/>
                    <a:pt x="89422" y="42027"/>
                    <a:pt x="90987" y="41603"/>
                  </a:cubicBezTo>
                  <a:cubicBezTo>
                    <a:pt x="92672" y="41127"/>
                    <a:pt x="93803" y="40651"/>
                    <a:pt x="94517" y="40334"/>
                  </a:cubicBezTo>
                  <a:cubicBezTo>
                    <a:pt x="94874" y="40156"/>
                    <a:pt x="95131" y="40037"/>
                    <a:pt x="95290" y="39937"/>
                  </a:cubicBezTo>
                  <a:cubicBezTo>
                    <a:pt x="95408" y="39879"/>
                    <a:pt x="95482" y="39831"/>
                    <a:pt x="95512" y="39810"/>
                  </a:cubicBezTo>
                  <a:lnTo>
                    <a:pt x="95512" y="39810"/>
                  </a:lnTo>
                  <a:cubicBezTo>
                    <a:pt x="95472" y="39827"/>
                    <a:pt x="95400" y="39863"/>
                    <a:pt x="95290" y="39918"/>
                  </a:cubicBezTo>
                  <a:cubicBezTo>
                    <a:pt x="95112" y="39997"/>
                    <a:pt x="94874" y="40116"/>
                    <a:pt x="94497" y="40275"/>
                  </a:cubicBezTo>
                  <a:cubicBezTo>
                    <a:pt x="93783" y="40572"/>
                    <a:pt x="92652" y="41048"/>
                    <a:pt x="90967" y="41504"/>
                  </a:cubicBezTo>
                  <a:cubicBezTo>
                    <a:pt x="89434" y="41901"/>
                    <a:pt x="87425" y="42330"/>
                    <a:pt x="84896" y="42330"/>
                  </a:cubicBezTo>
                  <a:cubicBezTo>
                    <a:pt x="84644" y="42330"/>
                    <a:pt x="84387" y="42326"/>
                    <a:pt x="84125" y="42317"/>
                  </a:cubicBezTo>
                  <a:cubicBezTo>
                    <a:pt x="83768" y="42297"/>
                    <a:pt x="83391" y="42278"/>
                    <a:pt x="83014" y="42238"/>
                  </a:cubicBezTo>
                  <a:cubicBezTo>
                    <a:pt x="82816" y="42218"/>
                    <a:pt x="82638" y="42198"/>
                    <a:pt x="82439" y="42178"/>
                  </a:cubicBezTo>
                  <a:cubicBezTo>
                    <a:pt x="82241" y="42159"/>
                    <a:pt x="82043" y="42119"/>
                    <a:pt x="81844" y="42099"/>
                  </a:cubicBezTo>
                  <a:cubicBezTo>
                    <a:pt x="81448" y="42020"/>
                    <a:pt x="81031" y="41960"/>
                    <a:pt x="80635" y="41861"/>
                  </a:cubicBezTo>
                  <a:cubicBezTo>
                    <a:pt x="80218" y="41762"/>
                    <a:pt x="79802" y="41643"/>
                    <a:pt x="79385" y="41524"/>
                  </a:cubicBezTo>
                  <a:cubicBezTo>
                    <a:pt x="79266" y="41504"/>
                    <a:pt x="79147" y="41464"/>
                    <a:pt x="79028" y="41445"/>
                  </a:cubicBezTo>
                  <a:cubicBezTo>
                    <a:pt x="79016" y="41432"/>
                    <a:pt x="79004" y="41428"/>
                    <a:pt x="78991" y="41428"/>
                  </a:cubicBezTo>
                  <a:cubicBezTo>
                    <a:pt x="78964" y="41428"/>
                    <a:pt x="78937" y="41451"/>
                    <a:pt x="78909" y="41464"/>
                  </a:cubicBezTo>
                  <a:lnTo>
                    <a:pt x="78830" y="41484"/>
                  </a:lnTo>
                  <a:lnTo>
                    <a:pt x="78671" y="41544"/>
                  </a:lnTo>
                  <a:cubicBezTo>
                    <a:pt x="78453" y="41623"/>
                    <a:pt x="78255" y="41722"/>
                    <a:pt x="78037" y="41782"/>
                  </a:cubicBezTo>
                  <a:cubicBezTo>
                    <a:pt x="77819" y="41861"/>
                    <a:pt x="77581" y="41940"/>
                    <a:pt x="77362" y="42000"/>
                  </a:cubicBezTo>
                  <a:cubicBezTo>
                    <a:pt x="77124" y="42059"/>
                    <a:pt x="76906" y="42139"/>
                    <a:pt x="76668" y="42198"/>
                  </a:cubicBezTo>
                  <a:cubicBezTo>
                    <a:pt x="75716" y="42436"/>
                    <a:pt x="74725" y="42615"/>
                    <a:pt x="73674" y="42734"/>
                  </a:cubicBezTo>
                  <a:cubicBezTo>
                    <a:pt x="72959" y="42801"/>
                    <a:pt x="72216" y="42839"/>
                    <a:pt x="71452" y="42839"/>
                  </a:cubicBezTo>
                  <a:cubicBezTo>
                    <a:pt x="69968" y="42839"/>
                    <a:pt x="68402" y="42697"/>
                    <a:pt x="66792" y="42357"/>
                  </a:cubicBezTo>
                  <a:cubicBezTo>
                    <a:pt x="64373" y="41802"/>
                    <a:pt x="61835" y="40810"/>
                    <a:pt x="59395" y="39263"/>
                  </a:cubicBezTo>
                  <a:cubicBezTo>
                    <a:pt x="56936" y="37736"/>
                    <a:pt x="54576" y="35694"/>
                    <a:pt x="52434" y="33175"/>
                  </a:cubicBezTo>
                  <a:cubicBezTo>
                    <a:pt x="50293" y="30656"/>
                    <a:pt x="48429" y="27622"/>
                    <a:pt x="46584" y="24350"/>
                  </a:cubicBezTo>
                  <a:cubicBezTo>
                    <a:pt x="44740" y="21058"/>
                    <a:pt x="42935" y="17488"/>
                    <a:pt x="40516" y="13978"/>
                  </a:cubicBezTo>
                  <a:cubicBezTo>
                    <a:pt x="39921" y="13106"/>
                    <a:pt x="39266" y="12253"/>
                    <a:pt x="38572" y="11400"/>
                  </a:cubicBezTo>
                  <a:cubicBezTo>
                    <a:pt x="37878" y="10548"/>
                    <a:pt x="37144" y="9715"/>
                    <a:pt x="36351" y="8921"/>
                  </a:cubicBezTo>
                  <a:cubicBezTo>
                    <a:pt x="35558" y="8128"/>
                    <a:pt x="34725" y="7335"/>
                    <a:pt x="33813" y="6621"/>
                  </a:cubicBezTo>
                  <a:cubicBezTo>
                    <a:pt x="32920" y="5907"/>
                    <a:pt x="31968" y="5213"/>
                    <a:pt x="30937" y="4598"/>
                  </a:cubicBezTo>
                  <a:cubicBezTo>
                    <a:pt x="29926" y="4003"/>
                    <a:pt x="28855" y="3428"/>
                    <a:pt x="27725" y="2952"/>
                  </a:cubicBezTo>
                  <a:cubicBezTo>
                    <a:pt x="26594" y="2476"/>
                    <a:pt x="25424" y="2080"/>
                    <a:pt x="24234" y="1723"/>
                  </a:cubicBezTo>
                  <a:cubicBezTo>
                    <a:pt x="21815" y="1048"/>
                    <a:pt x="19276" y="592"/>
                    <a:pt x="16659" y="334"/>
                  </a:cubicBezTo>
                  <a:cubicBezTo>
                    <a:pt x="14526" y="108"/>
                    <a:pt x="12341" y="1"/>
                    <a:pt x="1011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5"/>
            <p:cNvSpPr/>
            <p:nvPr/>
          </p:nvSpPr>
          <p:spPr>
            <a:xfrm>
              <a:off x="5520200" y="2918800"/>
              <a:ext cx="718900" cy="883450"/>
            </a:xfrm>
            <a:custGeom>
              <a:rect b="b" l="l" r="r" t="t"/>
              <a:pathLst>
                <a:path extrusionOk="0" h="35338" w="28756">
                  <a:moveTo>
                    <a:pt x="6562" y="0"/>
                  </a:moveTo>
                  <a:cubicBezTo>
                    <a:pt x="6556" y="0"/>
                    <a:pt x="6550" y="5"/>
                    <a:pt x="6545" y="16"/>
                  </a:cubicBezTo>
                  <a:lnTo>
                    <a:pt x="6406" y="175"/>
                  </a:lnTo>
                  <a:lnTo>
                    <a:pt x="6227" y="413"/>
                  </a:lnTo>
                  <a:cubicBezTo>
                    <a:pt x="5870" y="830"/>
                    <a:pt x="5533" y="1286"/>
                    <a:pt x="5216" y="1762"/>
                  </a:cubicBezTo>
                  <a:cubicBezTo>
                    <a:pt x="3947" y="3646"/>
                    <a:pt x="2955" y="5847"/>
                    <a:pt x="2281" y="8246"/>
                  </a:cubicBezTo>
                  <a:cubicBezTo>
                    <a:pt x="1745" y="10249"/>
                    <a:pt x="1587" y="12233"/>
                    <a:pt x="1388" y="13938"/>
                  </a:cubicBezTo>
                  <a:cubicBezTo>
                    <a:pt x="1289" y="14791"/>
                    <a:pt x="1150" y="15564"/>
                    <a:pt x="952" y="16238"/>
                  </a:cubicBezTo>
                  <a:cubicBezTo>
                    <a:pt x="893" y="16417"/>
                    <a:pt x="833" y="16576"/>
                    <a:pt x="774" y="16734"/>
                  </a:cubicBezTo>
                  <a:cubicBezTo>
                    <a:pt x="714" y="16893"/>
                    <a:pt x="635" y="17032"/>
                    <a:pt x="575" y="17190"/>
                  </a:cubicBezTo>
                  <a:cubicBezTo>
                    <a:pt x="516" y="17329"/>
                    <a:pt x="437" y="17468"/>
                    <a:pt x="357" y="17587"/>
                  </a:cubicBezTo>
                  <a:cubicBezTo>
                    <a:pt x="238" y="17805"/>
                    <a:pt x="119" y="18023"/>
                    <a:pt x="0" y="18222"/>
                  </a:cubicBezTo>
                  <a:cubicBezTo>
                    <a:pt x="179" y="18182"/>
                    <a:pt x="377" y="18142"/>
                    <a:pt x="556" y="18122"/>
                  </a:cubicBezTo>
                  <a:lnTo>
                    <a:pt x="694" y="18122"/>
                  </a:lnTo>
                  <a:lnTo>
                    <a:pt x="833" y="18103"/>
                  </a:lnTo>
                  <a:lnTo>
                    <a:pt x="1329" y="18103"/>
                  </a:lnTo>
                  <a:cubicBezTo>
                    <a:pt x="1686" y="18103"/>
                    <a:pt x="2023" y="18142"/>
                    <a:pt x="2360" y="18162"/>
                  </a:cubicBezTo>
                  <a:cubicBezTo>
                    <a:pt x="3015" y="18241"/>
                    <a:pt x="3669" y="18380"/>
                    <a:pt x="4304" y="18539"/>
                  </a:cubicBezTo>
                  <a:cubicBezTo>
                    <a:pt x="4601" y="18618"/>
                    <a:pt x="4918" y="18717"/>
                    <a:pt x="5216" y="18797"/>
                  </a:cubicBezTo>
                  <a:cubicBezTo>
                    <a:pt x="5513" y="18896"/>
                    <a:pt x="5811" y="18975"/>
                    <a:pt x="6108" y="19094"/>
                  </a:cubicBezTo>
                  <a:cubicBezTo>
                    <a:pt x="6386" y="19193"/>
                    <a:pt x="6683" y="19292"/>
                    <a:pt x="6961" y="19411"/>
                  </a:cubicBezTo>
                  <a:cubicBezTo>
                    <a:pt x="7100" y="19471"/>
                    <a:pt x="7219" y="19530"/>
                    <a:pt x="7358" y="19590"/>
                  </a:cubicBezTo>
                  <a:cubicBezTo>
                    <a:pt x="7497" y="19649"/>
                    <a:pt x="7616" y="19729"/>
                    <a:pt x="7754" y="19788"/>
                  </a:cubicBezTo>
                  <a:cubicBezTo>
                    <a:pt x="7873" y="19868"/>
                    <a:pt x="8012" y="19927"/>
                    <a:pt x="8131" y="20006"/>
                  </a:cubicBezTo>
                  <a:cubicBezTo>
                    <a:pt x="8250" y="20086"/>
                    <a:pt x="8369" y="20165"/>
                    <a:pt x="8488" y="20225"/>
                  </a:cubicBezTo>
                  <a:cubicBezTo>
                    <a:pt x="8726" y="20383"/>
                    <a:pt x="8924" y="20562"/>
                    <a:pt x="9143" y="20720"/>
                  </a:cubicBezTo>
                  <a:cubicBezTo>
                    <a:pt x="9559" y="21077"/>
                    <a:pt x="9936" y="21434"/>
                    <a:pt x="10233" y="21831"/>
                  </a:cubicBezTo>
                  <a:cubicBezTo>
                    <a:pt x="10551" y="22208"/>
                    <a:pt x="10808" y="22624"/>
                    <a:pt x="11027" y="23021"/>
                  </a:cubicBezTo>
                  <a:cubicBezTo>
                    <a:pt x="11126" y="23239"/>
                    <a:pt x="11225" y="23437"/>
                    <a:pt x="11304" y="23636"/>
                  </a:cubicBezTo>
                  <a:cubicBezTo>
                    <a:pt x="11344" y="23735"/>
                    <a:pt x="11383" y="23834"/>
                    <a:pt x="11403" y="23933"/>
                  </a:cubicBezTo>
                  <a:lnTo>
                    <a:pt x="11463" y="24111"/>
                  </a:lnTo>
                  <a:cubicBezTo>
                    <a:pt x="11483" y="24211"/>
                    <a:pt x="11502" y="24310"/>
                    <a:pt x="11542" y="24409"/>
                  </a:cubicBezTo>
                  <a:lnTo>
                    <a:pt x="11740" y="24290"/>
                  </a:lnTo>
                  <a:cubicBezTo>
                    <a:pt x="11780" y="24270"/>
                    <a:pt x="11800" y="24250"/>
                    <a:pt x="11840" y="24250"/>
                  </a:cubicBezTo>
                  <a:lnTo>
                    <a:pt x="11899" y="24211"/>
                  </a:lnTo>
                  <a:cubicBezTo>
                    <a:pt x="11959" y="24191"/>
                    <a:pt x="12038" y="24171"/>
                    <a:pt x="12097" y="24131"/>
                  </a:cubicBezTo>
                  <a:cubicBezTo>
                    <a:pt x="12236" y="24092"/>
                    <a:pt x="12395" y="24052"/>
                    <a:pt x="12534" y="24012"/>
                  </a:cubicBezTo>
                  <a:cubicBezTo>
                    <a:pt x="12673" y="23992"/>
                    <a:pt x="12831" y="23973"/>
                    <a:pt x="12970" y="23953"/>
                  </a:cubicBezTo>
                  <a:cubicBezTo>
                    <a:pt x="13109" y="23933"/>
                    <a:pt x="13267" y="23933"/>
                    <a:pt x="13406" y="23913"/>
                  </a:cubicBezTo>
                  <a:cubicBezTo>
                    <a:pt x="13453" y="23907"/>
                    <a:pt x="13501" y="23904"/>
                    <a:pt x="13550" y="23904"/>
                  </a:cubicBezTo>
                  <a:cubicBezTo>
                    <a:pt x="13649" y="23904"/>
                    <a:pt x="13750" y="23913"/>
                    <a:pt x="13843" y="23913"/>
                  </a:cubicBezTo>
                  <a:lnTo>
                    <a:pt x="14061" y="23913"/>
                  </a:lnTo>
                  <a:lnTo>
                    <a:pt x="14279" y="23933"/>
                  </a:lnTo>
                  <a:cubicBezTo>
                    <a:pt x="14418" y="23953"/>
                    <a:pt x="14556" y="23953"/>
                    <a:pt x="14695" y="23973"/>
                  </a:cubicBezTo>
                  <a:cubicBezTo>
                    <a:pt x="14854" y="23992"/>
                    <a:pt x="14993" y="24012"/>
                    <a:pt x="15132" y="24052"/>
                  </a:cubicBezTo>
                  <a:cubicBezTo>
                    <a:pt x="16222" y="24250"/>
                    <a:pt x="17254" y="24607"/>
                    <a:pt x="18186" y="25004"/>
                  </a:cubicBezTo>
                  <a:cubicBezTo>
                    <a:pt x="18424" y="25103"/>
                    <a:pt x="18642" y="25222"/>
                    <a:pt x="18880" y="25321"/>
                  </a:cubicBezTo>
                  <a:cubicBezTo>
                    <a:pt x="19098" y="25440"/>
                    <a:pt x="19316" y="25539"/>
                    <a:pt x="19534" y="25658"/>
                  </a:cubicBezTo>
                  <a:cubicBezTo>
                    <a:pt x="19951" y="25896"/>
                    <a:pt x="20387" y="26095"/>
                    <a:pt x="20764" y="26352"/>
                  </a:cubicBezTo>
                  <a:cubicBezTo>
                    <a:pt x="21160" y="26590"/>
                    <a:pt x="21537" y="26828"/>
                    <a:pt x="21914" y="27066"/>
                  </a:cubicBezTo>
                  <a:cubicBezTo>
                    <a:pt x="22092" y="27185"/>
                    <a:pt x="22271" y="27304"/>
                    <a:pt x="22430" y="27423"/>
                  </a:cubicBezTo>
                  <a:cubicBezTo>
                    <a:pt x="22608" y="27542"/>
                    <a:pt x="22767" y="27681"/>
                    <a:pt x="22925" y="27800"/>
                  </a:cubicBezTo>
                  <a:cubicBezTo>
                    <a:pt x="24195" y="28831"/>
                    <a:pt x="25067" y="30021"/>
                    <a:pt x="25603" y="31152"/>
                  </a:cubicBezTo>
                  <a:cubicBezTo>
                    <a:pt x="26138" y="32302"/>
                    <a:pt x="26376" y="33373"/>
                    <a:pt x="26475" y="34305"/>
                  </a:cubicBezTo>
                  <a:cubicBezTo>
                    <a:pt x="26495" y="34602"/>
                    <a:pt x="26515" y="34880"/>
                    <a:pt x="26535" y="35138"/>
                  </a:cubicBezTo>
                  <a:lnTo>
                    <a:pt x="26535" y="35257"/>
                  </a:lnTo>
                  <a:cubicBezTo>
                    <a:pt x="26549" y="35286"/>
                    <a:pt x="26542" y="35338"/>
                    <a:pt x="26554" y="35338"/>
                  </a:cubicBezTo>
                  <a:cubicBezTo>
                    <a:pt x="26558" y="35338"/>
                    <a:pt x="26564" y="35331"/>
                    <a:pt x="26574" y="35316"/>
                  </a:cubicBezTo>
                  <a:cubicBezTo>
                    <a:pt x="26614" y="35237"/>
                    <a:pt x="26654" y="35177"/>
                    <a:pt x="26693" y="35118"/>
                  </a:cubicBezTo>
                  <a:cubicBezTo>
                    <a:pt x="26773" y="34979"/>
                    <a:pt x="26852" y="34840"/>
                    <a:pt x="26911" y="34721"/>
                  </a:cubicBezTo>
                  <a:cubicBezTo>
                    <a:pt x="27110" y="34384"/>
                    <a:pt x="27268" y="34067"/>
                    <a:pt x="27407" y="33769"/>
                  </a:cubicBezTo>
                  <a:cubicBezTo>
                    <a:pt x="27685" y="33174"/>
                    <a:pt x="27863" y="32698"/>
                    <a:pt x="27982" y="32322"/>
                  </a:cubicBezTo>
                  <a:cubicBezTo>
                    <a:pt x="28101" y="31945"/>
                    <a:pt x="28161" y="31667"/>
                    <a:pt x="28200" y="31509"/>
                  </a:cubicBezTo>
                  <a:cubicBezTo>
                    <a:pt x="28240" y="31330"/>
                    <a:pt x="28260" y="31251"/>
                    <a:pt x="28260" y="31251"/>
                  </a:cubicBezTo>
                  <a:lnTo>
                    <a:pt x="28260" y="31251"/>
                  </a:lnTo>
                  <a:cubicBezTo>
                    <a:pt x="28240" y="31251"/>
                    <a:pt x="28220" y="31330"/>
                    <a:pt x="28181" y="31489"/>
                  </a:cubicBezTo>
                  <a:cubicBezTo>
                    <a:pt x="28121" y="31667"/>
                    <a:pt x="28042" y="31925"/>
                    <a:pt x="27903" y="32302"/>
                  </a:cubicBezTo>
                  <a:cubicBezTo>
                    <a:pt x="27784" y="32659"/>
                    <a:pt x="27586" y="33135"/>
                    <a:pt x="27308" y="33710"/>
                  </a:cubicBezTo>
                  <a:cubicBezTo>
                    <a:pt x="27169" y="34007"/>
                    <a:pt x="27011" y="34325"/>
                    <a:pt x="26812" y="34662"/>
                  </a:cubicBezTo>
                  <a:lnTo>
                    <a:pt x="26713" y="34801"/>
                  </a:lnTo>
                  <a:lnTo>
                    <a:pt x="26673" y="34860"/>
                  </a:lnTo>
                  <a:cubicBezTo>
                    <a:pt x="26673" y="34853"/>
                    <a:pt x="26673" y="34840"/>
                    <a:pt x="26673" y="34840"/>
                  </a:cubicBezTo>
                  <a:lnTo>
                    <a:pt x="26673" y="34801"/>
                  </a:lnTo>
                  <a:cubicBezTo>
                    <a:pt x="26654" y="34642"/>
                    <a:pt x="26654" y="34463"/>
                    <a:pt x="26634" y="34285"/>
                  </a:cubicBezTo>
                  <a:cubicBezTo>
                    <a:pt x="26554" y="33353"/>
                    <a:pt x="26336" y="32242"/>
                    <a:pt x="25801" y="31072"/>
                  </a:cubicBezTo>
                  <a:cubicBezTo>
                    <a:pt x="25265" y="29902"/>
                    <a:pt x="24373" y="28693"/>
                    <a:pt x="23084" y="27622"/>
                  </a:cubicBezTo>
                  <a:cubicBezTo>
                    <a:pt x="22925" y="27503"/>
                    <a:pt x="22767" y="27364"/>
                    <a:pt x="22588" y="27245"/>
                  </a:cubicBezTo>
                  <a:cubicBezTo>
                    <a:pt x="22410" y="27106"/>
                    <a:pt x="22231" y="26987"/>
                    <a:pt x="22053" y="26868"/>
                  </a:cubicBezTo>
                  <a:cubicBezTo>
                    <a:pt x="21696" y="26630"/>
                    <a:pt x="21299" y="26392"/>
                    <a:pt x="20903" y="26154"/>
                  </a:cubicBezTo>
                  <a:cubicBezTo>
                    <a:pt x="20526" y="25896"/>
                    <a:pt x="20089" y="25678"/>
                    <a:pt x="19673" y="25440"/>
                  </a:cubicBezTo>
                  <a:cubicBezTo>
                    <a:pt x="19455" y="25321"/>
                    <a:pt x="19217" y="25222"/>
                    <a:pt x="18999" y="25103"/>
                  </a:cubicBezTo>
                  <a:cubicBezTo>
                    <a:pt x="18761" y="25004"/>
                    <a:pt x="18543" y="24885"/>
                    <a:pt x="18305" y="24786"/>
                  </a:cubicBezTo>
                  <a:cubicBezTo>
                    <a:pt x="17353" y="24369"/>
                    <a:pt x="16321" y="23992"/>
                    <a:pt x="15191" y="23794"/>
                  </a:cubicBezTo>
                  <a:cubicBezTo>
                    <a:pt x="15032" y="23755"/>
                    <a:pt x="14894" y="23735"/>
                    <a:pt x="14755" y="23715"/>
                  </a:cubicBezTo>
                  <a:cubicBezTo>
                    <a:pt x="14616" y="23695"/>
                    <a:pt x="14457" y="23695"/>
                    <a:pt x="14319" y="23675"/>
                  </a:cubicBezTo>
                  <a:lnTo>
                    <a:pt x="14081" y="23655"/>
                  </a:lnTo>
                  <a:lnTo>
                    <a:pt x="13862" y="23655"/>
                  </a:lnTo>
                  <a:cubicBezTo>
                    <a:pt x="13770" y="23655"/>
                    <a:pt x="13668" y="23647"/>
                    <a:pt x="13564" y="23647"/>
                  </a:cubicBezTo>
                  <a:cubicBezTo>
                    <a:pt x="13512" y="23647"/>
                    <a:pt x="13459" y="23649"/>
                    <a:pt x="13406" y="23655"/>
                  </a:cubicBezTo>
                  <a:cubicBezTo>
                    <a:pt x="13248" y="23655"/>
                    <a:pt x="13109" y="23675"/>
                    <a:pt x="12950" y="23675"/>
                  </a:cubicBezTo>
                  <a:cubicBezTo>
                    <a:pt x="12791" y="23715"/>
                    <a:pt x="12633" y="23735"/>
                    <a:pt x="12494" y="23755"/>
                  </a:cubicBezTo>
                  <a:cubicBezTo>
                    <a:pt x="12335" y="23794"/>
                    <a:pt x="12177" y="23834"/>
                    <a:pt x="12018" y="23893"/>
                  </a:cubicBezTo>
                  <a:cubicBezTo>
                    <a:pt x="11939" y="23913"/>
                    <a:pt x="11879" y="23933"/>
                    <a:pt x="11800" y="23973"/>
                  </a:cubicBezTo>
                  <a:lnTo>
                    <a:pt x="11740" y="23992"/>
                  </a:lnTo>
                  <a:lnTo>
                    <a:pt x="11721" y="24012"/>
                  </a:lnTo>
                  <a:lnTo>
                    <a:pt x="11721" y="23992"/>
                  </a:lnTo>
                  <a:lnTo>
                    <a:pt x="11681" y="23854"/>
                  </a:lnTo>
                  <a:cubicBezTo>
                    <a:pt x="11641" y="23755"/>
                    <a:pt x="11621" y="23636"/>
                    <a:pt x="11562" y="23536"/>
                  </a:cubicBezTo>
                  <a:cubicBezTo>
                    <a:pt x="11483" y="23318"/>
                    <a:pt x="11383" y="23120"/>
                    <a:pt x="11284" y="22902"/>
                  </a:cubicBezTo>
                  <a:cubicBezTo>
                    <a:pt x="11066" y="22485"/>
                    <a:pt x="10789" y="22049"/>
                    <a:pt x="10471" y="21652"/>
                  </a:cubicBezTo>
                  <a:cubicBezTo>
                    <a:pt x="10154" y="21236"/>
                    <a:pt x="9757" y="20859"/>
                    <a:pt x="9341" y="20502"/>
                  </a:cubicBezTo>
                  <a:cubicBezTo>
                    <a:pt x="9103" y="20344"/>
                    <a:pt x="8905" y="20145"/>
                    <a:pt x="8647" y="20006"/>
                  </a:cubicBezTo>
                  <a:cubicBezTo>
                    <a:pt x="8528" y="19927"/>
                    <a:pt x="8409" y="19848"/>
                    <a:pt x="8290" y="19768"/>
                  </a:cubicBezTo>
                  <a:cubicBezTo>
                    <a:pt x="8151" y="19689"/>
                    <a:pt x="8032" y="19610"/>
                    <a:pt x="7893" y="19550"/>
                  </a:cubicBezTo>
                  <a:cubicBezTo>
                    <a:pt x="7754" y="19471"/>
                    <a:pt x="7635" y="19392"/>
                    <a:pt x="7497" y="19332"/>
                  </a:cubicBezTo>
                  <a:cubicBezTo>
                    <a:pt x="7358" y="19273"/>
                    <a:pt x="7219" y="19213"/>
                    <a:pt x="7080" y="19154"/>
                  </a:cubicBezTo>
                  <a:cubicBezTo>
                    <a:pt x="6802" y="19035"/>
                    <a:pt x="6505" y="18936"/>
                    <a:pt x="6207" y="18817"/>
                  </a:cubicBezTo>
                  <a:cubicBezTo>
                    <a:pt x="5930" y="18717"/>
                    <a:pt x="5613" y="18618"/>
                    <a:pt x="5315" y="18519"/>
                  </a:cubicBezTo>
                  <a:cubicBezTo>
                    <a:pt x="4998" y="18440"/>
                    <a:pt x="4700" y="18321"/>
                    <a:pt x="4383" y="18261"/>
                  </a:cubicBezTo>
                  <a:cubicBezTo>
                    <a:pt x="3748" y="18083"/>
                    <a:pt x="3074" y="17964"/>
                    <a:pt x="2400" y="17884"/>
                  </a:cubicBezTo>
                  <a:cubicBezTo>
                    <a:pt x="2063" y="17845"/>
                    <a:pt x="1706" y="17805"/>
                    <a:pt x="1349" y="17805"/>
                  </a:cubicBezTo>
                  <a:lnTo>
                    <a:pt x="813" y="17805"/>
                  </a:lnTo>
                  <a:lnTo>
                    <a:pt x="694" y="17825"/>
                  </a:lnTo>
                  <a:lnTo>
                    <a:pt x="575" y="17825"/>
                  </a:lnTo>
                  <a:cubicBezTo>
                    <a:pt x="595" y="17805"/>
                    <a:pt x="615" y="17765"/>
                    <a:pt x="635" y="17726"/>
                  </a:cubicBezTo>
                  <a:cubicBezTo>
                    <a:pt x="714" y="17587"/>
                    <a:pt x="794" y="17448"/>
                    <a:pt x="853" y="17309"/>
                  </a:cubicBezTo>
                  <a:cubicBezTo>
                    <a:pt x="913" y="17151"/>
                    <a:pt x="992" y="17012"/>
                    <a:pt x="1051" y="16833"/>
                  </a:cubicBezTo>
                  <a:cubicBezTo>
                    <a:pt x="1111" y="16675"/>
                    <a:pt x="1170" y="16516"/>
                    <a:pt x="1230" y="16338"/>
                  </a:cubicBezTo>
                  <a:cubicBezTo>
                    <a:pt x="1448" y="15624"/>
                    <a:pt x="1607" y="14830"/>
                    <a:pt x="1706" y="13958"/>
                  </a:cubicBezTo>
                  <a:cubicBezTo>
                    <a:pt x="1904" y="12252"/>
                    <a:pt x="2043" y="10289"/>
                    <a:pt x="2578" y="8326"/>
                  </a:cubicBezTo>
                  <a:cubicBezTo>
                    <a:pt x="3253" y="5946"/>
                    <a:pt x="4224" y="3765"/>
                    <a:pt x="5474" y="1920"/>
                  </a:cubicBezTo>
                  <a:cubicBezTo>
                    <a:pt x="5791" y="1444"/>
                    <a:pt x="6108" y="1008"/>
                    <a:pt x="6465" y="592"/>
                  </a:cubicBezTo>
                  <a:lnTo>
                    <a:pt x="6525" y="492"/>
                  </a:lnTo>
                  <a:lnTo>
                    <a:pt x="6584" y="572"/>
                  </a:lnTo>
                  <a:lnTo>
                    <a:pt x="6683" y="730"/>
                  </a:lnTo>
                  <a:cubicBezTo>
                    <a:pt x="6822" y="968"/>
                    <a:pt x="6981" y="1187"/>
                    <a:pt x="7140" y="1425"/>
                  </a:cubicBezTo>
                  <a:cubicBezTo>
                    <a:pt x="7754" y="2297"/>
                    <a:pt x="8429" y="3110"/>
                    <a:pt x="9143" y="3844"/>
                  </a:cubicBezTo>
                  <a:cubicBezTo>
                    <a:pt x="10531" y="5331"/>
                    <a:pt x="12018" y="6581"/>
                    <a:pt x="13446" y="7711"/>
                  </a:cubicBezTo>
                  <a:cubicBezTo>
                    <a:pt x="14874" y="8841"/>
                    <a:pt x="16262" y="9853"/>
                    <a:pt x="17531" y="10844"/>
                  </a:cubicBezTo>
                  <a:cubicBezTo>
                    <a:pt x="20109" y="12788"/>
                    <a:pt x="22271" y="14632"/>
                    <a:pt x="23877" y="16496"/>
                  </a:cubicBezTo>
                  <a:cubicBezTo>
                    <a:pt x="25503" y="18360"/>
                    <a:pt x="26574" y="20225"/>
                    <a:pt x="27268" y="21890"/>
                  </a:cubicBezTo>
                  <a:cubicBezTo>
                    <a:pt x="27982" y="23556"/>
                    <a:pt x="28319" y="25044"/>
                    <a:pt x="28458" y="26273"/>
                  </a:cubicBezTo>
                  <a:cubicBezTo>
                    <a:pt x="28617" y="27503"/>
                    <a:pt x="28577" y="28474"/>
                    <a:pt x="28538" y="29208"/>
                  </a:cubicBezTo>
                  <a:cubicBezTo>
                    <a:pt x="28498" y="29585"/>
                    <a:pt x="28458" y="29882"/>
                    <a:pt x="28438" y="30160"/>
                  </a:cubicBezTo>
                  <a:cubicBezTo>
                    <a:pt x="28399" y="30418"/>
                    <a:pt x="28339" y="30616"/>
                    <a:pt x="28319" y="30775"/>
                  </a:cubicBezTo>
                  <a:cubicBezTo>
                    <a:pt x="28260" y="31112"/>
                    <a:pt x="28240" y="31251"/>
                    <a:pt x="28260" y="31251"/>
                  </a:cubicBezTo>
                  <a:cubicBezTo>
                    <a:pt x="28260" y="31251"/>
                    <a:pt x="28300" y="31112"/>
                    <a:pt x="28379" y="30795"/>
                  </a:cubicBezTo>
                  <a:cubicBezTo>
                    <a:pt x="28419" y="30636"/>
                    <a:pt x="28458" y="30418"/>
                    <a:pt x="28518" y="30160"/>
                  </a:cubicBezTo>
                  <a:cubicBezTo>
                    <a:pt x="28557" y="29902"/>
                    <a:pt x="28597" y="29585"/>
                    <a:pt x="28637" y="29228"/>
                  </a:cubicBezTo>
                  <a:cubicBezTo>
                    <a:pt x="28696" y="28474"/>
                    <a:pt x="28756" y="27503"/>
                    <a:pt x="28617" y="26253"/>
                  </a:cubicBezTo>
                  <a:cubicBezTo>
                    <a:pt x="28498" y="25024"/>
                    <a:pt x="28181" y="23517"/>
                    <a:pt x="27467" y="21811"/>
                  </a:cubicBezTo>
                  <a:cubicBezTo>
                    <a:pt x="26773" y="20125"/>
                    <a:pt x="25702" y="18241"/>
                    <a:pt x="24076" y="16338"/>
                  </a:cubicBezTo>
                  <a:cubicBezTo>
                    <a:pt x="22449" y="14434"/>
                    <a:pt x="20268" y="12590"/>
                    <a:pt x="17690" y="10626"/>
                  </a:cubicBezTo>
                  <a:cubicBezTo>
                    <a:pt x="16421" y="9635"/>
                    <a:pt x="15032" y="8623"/>
                    <a:pt x="13624" y="7493"/>
                  </a:cubicBezTo>
                  <a:cubicBezTo>
                    <a:pt x="12197" y="6362"/>
                    <a:pt x="10729" y="5113"/>
                    <a:pt x="9341" y="3646"/>
                  </a:cubicBezTo>
                  <a:cubicBezTo>
                    <a:pt x="8647" y="2912"/>
                    <a:pt x="7972" y="2119"/>
                    <a:pt x="7358" y="1246"/>
                  </a:cubicBezTo>
                  <a:cubicBezTo>
                    <a:pt x="7219" y="1028"/>
                    <a:pt x="7060" y="810"/>
                    <a:pt x="6921" y="592"/>
                  </a:cubicBezTo>
                  <a:cubicBezTo>
                    <a:pt x="6822" y="433"/>
                    <a:pt x="6743" y="294"/>
                    <a:pt x="6644" y="135"/>
                  </a:cubicBezTo>
                  <a:lnTo>
                    <a:pt x="6584" y="56"/>
                  </a:lnTo>
                  <a:cubicBezTo>
                    <a:pt x="6584" y="28"/>
                    <a:pt x="6574" y="0"/>
                    <a:pt x="656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5"/>
            <p:cNvSpPr/>
            <p:nvPr/>
          </p:nvSpPr>
          <p:spPr>
            <a:xfrm>
              <a:off x="5680325" y="2535575"/>
              <a:ext cx="924175" cy="1470900"/>
            </a:xfrm>
            <a:custGeom>
              <a:rect b="b" l="l" r="r" t="t"/>
              <a:pathLst>
                <a:path extrusionOk="0" h="58836" w="36967">
                  <a:moveTo>
                    <a:pt x="26692" y="1"/>
                  </a:moveTo>
                  <a:cubicBezTo>
                    <a:pt x="25693" y="1"/>
                    <a:pt x="24715" y="42"/>
                    <a:pt x="23759" y="115"/>
                  </a:cubicBezTo>
                  <a:cubicBezTo>
                    <a:pt x="21161" y="313"/>
                    <a:pt x="18722" y="770"/>
                    <a:pt x="16481" y="1444"/>
                  </a:cubicBezTo>
                  <a:cubicBezTo>
                    <a:pt x="15370" y="1801"/>
                    <a:pt x="14299" y="2197"/>
                    <a:pt x="13288" y="2653"/>
                  </a:cubicBezTo>
                  <a:cubicBezTo>
                    <a:pt x="12296" y="3129"/>
                    <a:pt x="11364" y="3665"/>
                    <a:pt x="10511" y="4299"/>
                  </a:cubicBezTo>
                  <a:cubicBezTo>
                    <a:pt x="10313" y="4458"/>
                    <a:pt x="10095" y="4597"/>
                    <a:pt x="9897" y="4775"/>
                  </a:cubicBezTo>
                  <a:cubicBezTo>
                    <a:pt x="9718" y="4954"/>
                    <a:pt x="9500" y="5113"/>
                    <a:pt x="9341" y="5311"/>
                  </a:cubicBezTo>
                  <a:cubicBezTo>
                    <a:pt x="8965" y="5648"/>
                    <a:pt x="8667" y="6064"/>
                    <a:pt x="8370" y="6441"/>
                  </a:cubicBezTo>
                  <a:cubicBezTo>
                    <a:pt x="7795" y="7235"/>
                    <a:pt x="7200" y="7948"/>
                    <a:pt x="6605" y="8643"/>
                  </a:cubicBezTo>
                  <a:cubicBezTo>
                    <a:pt x="5415" y="10031"/>
                    <a:pt x="4205" y="11221"/>
                    <a:pt x="3075" y="12331"/>
                  </a:cubicBezTo>
                  <a:cubicBezTo>
                    <a:pt x="2519" y="12886"/>
                    <a:pt x="1964" y="13402"/>
                    <a:pt x="1468" y="13937"/>
                  </a:cubicBezTo>
                  <a:cubicBezTo>
                    <a:pt x="1211" y="14195"/>
                    <a:pt x="973" y="14453"/>
                    <a:pt x="735" y="14731"/>
                  </a:cubicBezTo>
                  <a:cubicBezTo>
                    <a:pt x="616" y="14850"/>
                    <a:pt x="497" y="14989"/>
                    <a:pt x="378" y="15108"/>
                  </a:cubicBezTo>
                  <a:cubicBezTo>
                    <a:pt x="259" y="15266"/>
                    <a:pt x="120" y="15405"/>
                    <a:pt x="1" y="15564"/>
                  </a:cubicBezTo>
                  <a:cubicBezTo>
                    <a:pt x="100" y="15702"/>
                    <a:pt x="179" y="15861"/>
                    <a:pt x="278" y="16000"/>
                  </a:cubicBezTo>
                  <a:cubicBezTo>
                    <a:pt x="338" y="16119"/>
                    <a:pt x="417" y="16238"/>
                    <a:pt x="497" y="16357"/>
                  </a:cubicBezTo>
                  <a:cubicBezTo>
                    <a:pt x="655" y="16595"/>
                    <a:pt x="814" y="16813"/>
                    <a:pt x="973" y="17031"/>
                  </a:cubicBezTo>
                  <a:cubicBezTo>
                    <a:pt x="1290" y="17467"/>
                    <a:pt x="1627" y="17884"/>
                    <a:pt x="1964" y="18281"/>
                  </a:cubicBezTo>
                  <a:cubicBezTo>
                    <a:pt x="2638" y="19074"/>
                    <a:pt x="3352" y="19768"/>
                    <a:pt x="4027" y="20422"/>
                  </a:cubicBezTo>
                  <a:cubicBezTo>
                    <a:pt x="5415" y="21711"/>
                    <a:pt x="6743" y="22762"/>
                    <a:pt x="7933" y="23694"/>
                  </a:cubicBezTo>
                  <a:cubicBezTo>
                    <a:pt x="10353" y="25519"/>
                    <a:pt x="12237" y="26907"/>
                    <a:pt x="13585" y="28038"/>
                  </a:cubicBezTo>
                  <a:cubicBezTo>
                    <a:pt x="14954" y="29148"/>
                    <a:pt x="15826" y="29961"/>
                    <a:pt x="16362" y="30497"/>
                  </a:cubicBezTo>
                  <a:cubicBezTo>
                    <a:pt x="16639" y="30754"/>
                    <a:pt x="16818" y="30953"/>
                    <a:pt x="16937" y="31072"/>
                  </a:cubicBezTo>
                  <a:cubicBezTo>
                    <a:pt x="17056" y="31191"/>
                    <a:pt x="17115" y="31250"/>
                    <a:pt x="17135" y="31250"/>
                  </a:cubicBezTo>
                  <a:cubicBezTo>
                    <a:pt x="17135" y="31230"/>
                    <a:pt x="17076" y="31171"/>
                    <a:pt x="16976" y="31052"/>
                  </a:cubicBezTo>
                  <a:cubicBezTo>
                    <a:pt x="16857" y="30913"/>
                    <a:pt x="16679" y="30715"/>
                    <a:pt x="16421" y="30457"/>
                  </a:cubicBezTo>
                  <a:cubicBezTo>
                    <a:pt x="15886" y="29902"/>
                    <a:pt x="15033" y="29069"/>
                    <a:pt x="13684" y="27919"/>
                  </a:cubicBezTo>
                  <a:cubicBezTo>
                    <a:pt x="12336" y="26788"/>
                    <a:pt x="10452" y="25380"/>
                    <a:pt x="8052" y="23536"/>
                  </a:cubicBezTo>
                  <a:cubicBezTo>
                    <a:pt x="6862" y="22604"/>
                    <a:pt x="5554" y="21553"/>
                    <a:pt x="4185" y="20264"/>
                  </a:cubicBezTo>
                  <a:cubicBezTo>
                    <a:pt x="3491" y="19629"/>
                    <a:pt x="2797" y="18915"/>
                    <a:pt x="2143" y="18142"/>
                  </a:cubicBezTo>
                  <a:cubicBezTo>
                    <a:pt x="1805" y="17745"/>
                    <a:pt x="1468" y="17329"/>
                    <a:pt x="1151" y="16892"/>
                  </a:cubicBezTo>
                  <a:cubicBezTo>
                    <a:pt x="992" y="16674"/>
                    <a:pt x="834" y="16456"/>
                    <a:pt x="695" y="16218"/>
                  </a:cubicBezTo>
                  <a:cubicBezTo>
                    <a:pt x="616" y="16119"/>
                    <a:pt x="536" y="16000"/>
                    <a:pt x="457" y="15881"/>
                  </a:cubicBezTo>
                  <a:cubicBezTo>
                    <a:pt x="397" y="15782"/>
                    <a:pt x="338" y="15683"/>
                    <a:pt x="278" y="15583"/>
                  </a:cubicBezTo>
                  <a:lnTo>
                    <a:pt x="556" y="15266"/>
                  </a:lnTo>
                  <a:cubicBezTo>
                    <a:pt x="675" y="15127"/>
                    <a:pt x="794" y="15008"/>
                    <a:pt x="913" y="14889"/>
                  </a:cubicBezTo>
                  <a:cubicBezTo>
                    <a:pt x="1131" y="14612"/>
                    <a:pt x="1389" y="14374"/>
                    <a:pt x="1627" y="14096"/>
                  </a:cubicBezTo>
                  <a:cubicBezTo>
                    <a:pt x="2143" y="13581"/>
                    <a:pt x="2678" y="13045"/>
                    <a:pt x="3253" y="12510"/>
                  </a:cubicBezTo>
                  <a:cubicBezTo>
                    <a:pt x="4384" y="11399"/>
                    <a:pt x="5593" y="10209"/>
                    <a:pt x="6803" y="8821"/>
                  </a:cubicBezTo>
                  <a:cubicBezTo>
                    <a:pt x="7398" y="8127"/>
                    <a:pt x="7993" y="7393"/>
                    <a:pt x="8568" y="6600"/>
                  </a:cubicBezTo>
                  <a:cubicBezTo>
                    <a:pt x="9143" y="5826"/>
                    <a:pt x="9837" y="5113"/>
                    <a:pt x="10670" y="4518"/>
                  </a:cubicBezTo>
                  <a:cubicBezTo>
                    <a:pt x="12336" y="3288"/>
                    <a:pt x="14359" y="2396"/>
                    <a:pt x="16580" y="1721"/>
                  </a:cubicBezTo>
                  <a:cubicBezTo>
                    <a:pt x="18781" y="1047"/>
                    <a:pt x="21201" y="591"/>
                    <a:pt x="23779" y="393"/>
                  </a:cubicBezTo>
                  <a:cubicBezTo>
                    <a:pt x="24654" y="325"/>
                    <a:pt x="25539" y="285"/>
                    <a:pt x="26446" y="285"/>
                  </a:cubicBezTo>
                  <a:cubicBezTo>
                    <a:pt x="26874" y="285"/>
                    <a:pt x="27306" y="294"/>
                    <a:pt x="27745" y="313"/>
                  </a:cubicBezTo>
                  <a:cubicBezTo>
                    <a:pt x="29093" y="373"/>
                    <a:pt x="30462" y="492"/>
                    <a:pt x="31850" y="789"/>
                  </a:cubicBezTo>
                  <a:cubicBezTo>
                    <a:pt x="33238" y="1087"/>
                    <a:pt x="34646" y="1503"/>
                    <a:pt x="35876" y="2297"/>
                  </a:cubicBezTo>
                  <a:lnTo>
                    <a:pt x="35975" y="2356"/>
                  </a:lnTo>
                  <a:lnTo>
                    <a:pt x="35995" y="2356"/>
                  </a:lnTo>
                  <a:lnTo>
                    <a:pt x="35995" y="2396"/>
                  </a:lnTo>
                  <a:lnTo>
                    <a:pt x="36054" y="2673"/>
                  </a:lnTo>
                  <a:lnTo>
                    <a:pt x="36173" y="3209"/>
                  </a:lnTo>
                  <a:cubicBezTo>
                    <a:pt x="36233" y="3586"/>
                    <a:pt x="36312" y="3962"/>
                    <a:pt x="36372" y="4339"/>
                  </a:cubicBezTo>
                  <a:cubicBezTo>
                    <a:pt x="36490" y="5073"/>
                    <a:pt x="36570" y="5846"/>
                    <a:pt x="36629" y="6620"/>
                  </a:cubicBezTo>
                  <a:cubicBezTo>
                    <a:pt x="36669" y="7393"/>
                    <a:pt x="36669" y="8167"/>
                    <a:pt x="36649" y="8960"/>
                  </a:cubicBezTo>
                  <a:cubicBezTo>
                    <a:pt x="36609" y="9753"/>
                    <a:pt x="36510" y="10546"/>
                    <a:pt x="36372" y="11340"/>
                  </a:cubicBezTo>
                  <a:cubicBezTo>
                    <a:pt x="36253" y="12133"/>
                    <a:pt x="36034" y="12926"/>
                    <a:pt x="35777" y="13700"/>
                  </a:cubicBezTo>
                  <a:cubicBezTo>
                    <a:pt x="35519" y="14493"/>
                    <a:pt x="35201" y="15246"/>
                    <a:pt x="34805" y="16000"/>
                  </a:cubicBezTo>
                  <a:cubicBezTo>
                    <a:pt x="34626" y="16337"/>
                    <a:pt x="34428" y="16674"/>
                    <a:pt x="34230" y="17011"/>
                  </a:cubicBezTo>
                  <a:cubicBezTo>
                    <a:pt x="34012" y="17329"/>
                    <a:pt x="33813" y="17646"/>
                    <a:pt x="33575" y="17943"/>
                  </a:cubicBezTo>
                  <a:cubicBezTo>
                    <a:pt x="33119" y="18558"/>
                    <a:pt x="32604" y="19133"/>
                    <a:pt x="32088" y="19669"/>
                  </a:cubicBezTo>
                  <a:cubicBezTo>
                    <a:pt x="31057" y="20759"/>
                    <a:pt x="29946" y="21751"/>
                    <a:pt x="28955" y="22842"/>
                  </a:cubicBezTo>
                  <a:cubicBezTo>
                    <a:pt x="28459" y="23377"/>
                    <a:pt x="28003" y="23932"/>
                    <a:pt x="27586" y="24527"/>
                  </a:cubicBezTo>
                  <a:cubicBezTo>
                    <a:pt x="27190" y="25122"/>
                    <a:pt x="26833" y="25757"/>
                    <a:pt x="26595" y="26431"/>
                  </a:cubicBezTo>
                  <a:cubicBezTo>
                    <a:pt x="26099" y="27760"/>
                    <a:pt x="26020" y="29208"/>
                    <a:pt x="26218" y="30536"/>
                  </a:cubicBezTo>
                  <a:cubicBezTo>
                    <a:pt x="26416" y="31885"/>
                    <a:pt x="26793" y="33154"/>
                    <a:pt x="27229" y="34364"/>
                  </a:cubicBezTo>
                  <a:cubicBezTo>
                    <a:pt x="27666" y="35573"/>
                    <a:pt x="28122" y="36743"/>
                    <a:pt x="28538" y="37894"/>
                  </a:cubicBezTo>
                  <a:cubicBezTo>
                    <a:pt x="28955" y="39044"/>
                    <a:pt x="29292" y="40174"/>
                    <a:pt x="29510" y="41324"/>
                  </a:cubicBezTo>
                  <a:cubicBezTo>
                    <a:pt x="29748" y="42455"/>
                    <a:pt x="29867" y="43585"/>
                    <a:pt x="29887" y="44696"/>
                  </a:cubicBezTo>
                  <a:cubicBezTo>
                    <a:pt x="29906" y="45806"/>
                    <a:pt x="29847" y="46877"/>
                    <a:pt x="29688" y="47928"/>
                  </a:cubicBezTo>
                  <a:cubicBezTo>
                    <a:pt x="29510" y="48959"/>
                    <a:pt x="29272" y="49951"/>
                    <a:pt x="28955" y="50903"/>
                  </a:cubicBezTo>
                  <a:cubicBezTo>
                    <a:pt x="28300" y="52787"/>
                    <a:pt x="27388" y="54453"/>
                    <a:pt x="26317" y="55881"/>
                  </a:cubicBezTo>
                  <a:cubicBezTo>
                    <a:pt x="25782" y="56595"/>
                    <a:pt x="25226" y="57249"/>
                    <a:pt x="24631" y="57864"/>
                  </a:cubicBezTo>
                  <a:cubicBezTo>
                    <a:pt x="24493" y="58003"/>
                    <a:pt x="24334" y="58141"/>
                    <a:pt x="24195" y="58300"/>
                  </a:cubicBezTo>
                  <a:lnTo>
                    <a:pt x="24017" y="58459"/>
                  </a:lnTo>
                  <a:lnTo>
                    <a:pt x="23957" y="58379"/>
                  </a:lnTo>
                  <a:cubicBezTo>
                    <a:pt x="23838" y="58221"/>
                    <a:pt x="23699" y="58062"/>
                    <a:pt x="23560" y="57903"/>
                  </a:cubicBezTo>
                  <a:cubicBezTo>
                    <a:pt x="23441" y="57765"/>
                    <a:pt x="23303" y="57606"/>
                    <a:pt x="23164" y="57467"/>
                  </a:cubicBezTo>
                  <a:cubicBezTo>
                    <a:pt x="22589" y="56912"/>
                    <a:pt x="21994" y="56416"/>
                    <a:pt x="21379" y="56000"/>
                  </a:cubicBezTo>
                  <a:cubicBezTo>
                    <a:pt x="21062" y="55781"/>
                    <a:pt x="20744" y="55603"/>
                    <a:pt x="20427" y="55424"/>
                  </a:cubicBezTo>
                  <a:cubicBezTo>
                    <a:pt x="20268" y="55345"/>
                    <a:pt x="20110" y="55266"/>
                    <a:pt x="19951" y="55187"/>
                  </a:cubicBezTo>
                  <a:lnTo>
                    <a:pt x="19713" y="55068"/>
                  </a:lnTo>
                  <a:lnTo>
                    <a:pt x="19594" y="55028"/>
                  </a:lnTo>
                  <a:cubicBezTo>
                    <a:pt x="19614" y="54949"/>
                    <a:pt x="19634" y="54869"/>
                    <a:pt x="19674" y="54790"/>
                  </a:cubicBezTo>
                  <a:cubicBezTo>
                    <a:pt x="19713" y="54671"/>
                    <a:pt x="19733" y="54572"/>
                    <a:pt x="19773" y="54453"/>
                  </a:cubicBezTo>
                  <a:cubicBezTo>
                    <a:pt x="19832" y="54235"/>
                    <a:pt x="19892" y="54016"/>
                    <a:pt x="19951" y="53798"/>
                  </a:cubicBezTo>
                  <a:cubicBezTo>
                    <a:pt x="20050" y="53382"/>
                    <a:pt x="20130" y="52965"/>
                    <a:pt x="20189" y="52589"/>
                  </a:cubicBezTo>
                  <a:cubicBezTo>
                    <a:pt x="20249" y="52192"/>
                    <a:pt x="20288" y="51835"/>
                    <a:pt x="20308" y="51478"/>
                  </a:cubicBezTo>
                  <a:cubicBezTo>
                    <a:pt x="20308" y="51300"/>
                    <a:pt x="20328" y="51121"/>
                    <a:pt x="20328" y="50943"/>
                  </a:cubicBezTo>
                  <a:lnTo>
                    <a:pt x="20328" y="50685"/>
                  </a:lnTo>
                  <a:cubicBezTo>
                    <a:pt x="20328" y="50605"/>
                    <a:pt x="20328" y="50546"/>
                    <a:pt x="20308" y="50467"/>
                  </a:cubicBezTo>
                  <a:cubicBezTo>
                    <a:pt x="20387" y="50368"/>
                    <a:pt x="20447" y="50268"/>
                    <a:pt x="20506" y="50169"/>
                  </a:cubicBezTo>
                  <a:cubicBezTo>
                    <a:pt x="20566" y="50050"/>
                    <a:pt x="20625" y="49951"/>
                    <a:pt x="20685" y="49832"/>
                  </a:cubicBezTo>
                  <a:cubicBezTo>
                    <a:pt x="20804" y="49614"/>
                    <a:pt x="20923" y="49396"/>
                    <a:pt x="21022" y="49178"/>
                  </a:cubicBezTo>
                  <a:cubicBezTo>
                    <a:pt x="21240" y="48722"/>
                    <a:pt x="21419" y="48285"/>
                    <a:pt x="21577" y="47849"/>
                  </a:cubicBezTo>
                  <a:cubicBezTo>
                    <a:pt x="21736" y="47393"/>
                    <a:pt x="21875" y="46957"/>
                    <a:pt x="21974" y="46520"/>
                  </a:cubicBezTo>
                  <a:cubicBezTo>
                    <a:pt x="22014" y="46302"/>
                    <a:pt x="22053" y="46104"/>
                    <a:pt x="22093" y="45886"/>
                  </a:cubicBezTo>
                  <a:cubicBezTo>
                    <a:pt x="22113" y="45767"/>
                    <a:pt x="22152" y="45667"/>
                    <a:pt x="22172" y="45568"/>
                  </a:cubicBezTo>
                  <a:cubicBezTo>
                    <a:pt x="22172" y="45449"/>
                    <a:pt x="22192" y="45350"/>
                    <a:pt x="22192" y="45251"/>
                  </a:cubicBezTo>
                  <a:cubicBezTo>
                    <a:pt x="22430" y="43565"/>
                    <a:pt x="22331" y="42019"/>
                    <a:pt x="22093" y="40670"/>
                  </a:cubicBezTo>
                  <a:cubicBezTo>
                    <a:pt x="21855" y="39321"/>
                    <a:pt x="21458" y="38171"/>
                    <a:pt x="21042" y="37180"/>
                  </a:cubicBezTo>
                  <a:cubicBezTo>
                    <a:pt x="20645" y="36188"/>
                    <a:pt x="20189" y="35375"/>
                    <a:pt x="19773" y="34681"/>
                  </a:cubicBezTo>
                  <a:cubicBezTo>
                    <a:pt x="18940" y="33313"/>
                    <a:pt x="18226" y="32480"/>
                    <a:pt x="17790" y="31964"/>
                  </a:cubicBezTo>
                  <a:cubicBezTo>
                    <a:pt x="17552" y="31706"/>
                    <a:pt x="17393" y="31528"/>
                    <a:pt x="17294" y="31409"/>
                  </a:cubicBezTo>
                  <a:cubicBezTo>
                    <a:pt x="17190" y="31305"/>
                    <a:pt x="17146" y="31246"/>
                    <a:pt x="17137" y="31246"/>
                  </a:cubicBezTo>
                  <a:cubicBezTo>
                    <a:pt x="17136" y="31246"/>
                    <a:pt x="17135" y="31248"/>
                    <a:pt x="17135" y="31250"/>
                  </a:cubicBezTo>
                  <a:cubicBezTo>
                    <a:pt x="17115" y="31250"/>
                    <a:pt x="17175" y="31310"/>
                    <a:pt x="17274" y="31429"/>
                  </a:cubicBezTo>
                  <a:cubicBezTo>
                    <a:pt x="17373" y="31548"/>
                    <a:pt x="17532" y="31746"/>
                    <a:pt x="17750" y="32004"/>
                  </a:cubicBezTo>
                  <a:cubicBezTo>
                    <a:pt x="18166" y="32539"/>
                    <a:pt x="18860" y="33392"/>
                    <a:pt x="19674" y="34760"/>
                  </a:cubicBezTo>
                  <a:cubicBezTo>
                    <a:pt x="20070" y="35454"/>
                    <a:pt x="20526" y="36248"/>
                    <a:pt x="20903" y="37239"/>
                  </a:cubicBezTo>
                  <a:cubicBezTo>
                    <a:pt x="21300" y="38231"/>
                    <a:pt x="21696" y="39381"/>
                    <a:pt x="21914" y="40710"/>
                  </a:cubicBezTo>
                  <a:cubicBezTo>
                    <a:pt x="22152" y="42038"/>
                    <a:pt x="22232" y="43565"/>
                    <a:pt x="22014" y="45231"/>
                  </a:cubicBezTo>
                  <a:cubicBezTo>
                    <a:pt x="21994" y="45330"/>
                    <a:pt x="21974" y="45430"/>
                    <a:pt x="21954" y="45549"/>
                  </a:cubicBezTo>
                  <a:cubicBezTo>
                    <a:pt x="21954" y="45648"/>
                    <a:pt x="21914" y="45747"/>
                    <a:pt x="21895" y="45846"/>
                  </a:cubicBezTo>
                  <a:cubicBezTo>
                    <a:pt x="21855" y="46064"/>
                    <a:pt x="21815" y="46282"/>
                    <a:pt x="21776" y="46481"/>
                  </a:cubicBezTo>
                  <a:cubicBezTo>
                    <a:pt x="21676" y="46917"/>
                    <a:pt x="21538" y="47353"/>
                    <a:pt x="21379" y="47789"/>
                  </a:cubicBezTo>
                  <a:cubicBezTo>
                    <a:pt x="21220" y="48206"/>
                    <a:pt x="21042" y="48642"/>
                    <a:pt x="20824" y="49078"/>
                  </a:cubicBezTo>
                  <a:cubicBezTo>
                    <a:pt x="20725" y="49297"/>
                    <a:pt x="20606" y="49515"/>
                    <a:pt x="20487" y="49733"/>
                  </a:cubicBezTo>
                  <a:cubicBezTo>
                    <a:pt x="20427" y="49832"/>
                    <a:pt x="20368" y="49951"/>
                    <a:pt x="20308" y="50050"/>
                  </a:cubicBezTo>
                  <a:lnTo>
                    <a:pt x="20209" y="50209"/>
                  </a:lnTo>
                  <a:lnTo>
                    <a:pt x="20090" y="50407"/>
                  </a:lnTo>
                  <a:cubicBezTo>
                    <a:pt x="20090" y="50506"/>
                    <a:pt x="20090" y="50605"/>
                    <a:pt x="20090" y="50685"/>
                  </a:cubicBezTo>
                  <a:cubicBezTo>
                    <a:pt x="20090" y="50784"/>
                    <a:pt x="20090" y="50863"/>
                    <a:pt x="20090" y="50943"/>
                  </a:cubicBezTo>
                  <a:cubicBezTo>
                    <a:pt x="20090" y="51121"/>
                    <a:pt x="20090" y="51280"/>
                    <a:pt x="20070" y="51458"/>
                  </a:cubicBezTo>
                  <a:cubicBezTo>
                    <a:pt x="20050" y="51815"/>
                    <a:pt x="20011" y="52172"/>
                    <a:pt x="19951" y="52569"/>
                  </a:cubicBezTo>
                  <a:cubicBezTo>
                    <a:pt x="19911" y="52946"/>
                    <a:pt x="19812" y="53342"/>
                    <a:pt x="19713" y="53759"/>
                  </a:cubicBezTo>
                  <a:cubicBezTo>
                    <a:pt x="19674" y="53957"/>
                    <a:pt x="19614" y="54175"/>
                    <a:pt x="19555" y="54393"/>
                  </a:cubicBezTo>
                  <a:cubicBezTo>
                    <a:pt x="19515" y="54492"/>
                    <a:pt x="19475" y="54611"/>
                    <a:pt x="19436" y="54730"/>
                  </a:cubicBezTo>
                  <a:cubicBezTo>
                    <a:pt x="19436" y="54770"/>
                    <a:pt x="19416" y="54830"/>
                    <a:pt x="19396" y="54889"/>
                  </a:cubicBezTo>
                  <a:lnTo>
                    <a:pt x="19336" y="55008"/>
                  </a:lnTo>
                  <a:lnTo>
                    <a:pt x="19277" y="55167"/>
                  </a:lnTo>
                  <a:lnTo>
                    <a:pt x="19495" y="55246"/>
                  </a:lnTo>
                  <a:lnTo>
                    <a:pt x="19634" y="55305"/>
                  </a:lnTo>
                  <a:lnTo>
                    <a:pt x="19852" y="55424"/>
                  </a:lnTo>
                  <a:cubicBezTo>
                    <a:pt x="20011" y="55484"/>
                    <a:pt x="20169" y="55563"/>
                    <a:pt x="20328" y="55643"/>
                  </a:cubicBezTo>
                  <a:cubicBezTo>
                    <a:pt x="20625" y="55821"/>
                    <a:pt x="20943" y="56000"/>
                    <a:pt x="21240" y="56218"/>
                  </a:cubicBezTo>
                  <a:cubicBezTo>
                    <a:pt x="21855" y="56614"/>
                    <a:pt x="22430" y="57090"/>
                    <a:pt x="22985" y="57665"/>
                  </a:cubicBezTo>
                  <a:cubicBezTo>
                    <a:pt x="23124" y="57784"/>
                    <a:pt x="23243" y="57943"/>
                    <a:pt x="23382" y="58082"/>
                  </a:cubicBezTo>
                  <a:cubicBezTo>
                    <a:pt x="23521" y="58241"/>
                    <a:pt x="23640" y="58399"/>
                    <a:pt x="23759" y="58558"/>
                  </a:cubicBezTo>
                  <a:lnTo>
                    <a:pt x="23898" y="58736"/>
                  </a:lnTo>
                  <a:lnTo>
                    <a:pt x="23997" y="58835"/>
                  </a:lnTo>
                  <a:cubicBezTo>
                    <a:pt x="24017" y="58816"/>
                    <a:pt x="24056" y="58776"/>
                    <a:pt x="24096" y="58756"/>
                  </a:cubicBezTo>
                  <a:lnTo>
                    <a:pt x="24374" y="58478"/>
                  </a:lnTo>
                  <a:cubicBezTo>
                    <a:pt x="24532" y="58340"/>
                    <a:pt x="24671" y="58181"/>
                    <a:pt x="24830" y="58042"/>
                  </a:cubicBezTo>
                  <a:cubicBezTo>
                    <a:pt x="25425" y="57427"/>
                    <a:pt x="26000" y="56773"/>
                    <a:pt x="26535" y="56059"/>
                  </a:cubicBezTo>
                  <a:cubicBezTo>
                    <a:pt x="27606" y="54611"/>
                    <a:pt x="28558" y="52906"/>
                    <a:pt x="29212" y="51002"/>
                  </a:cubicBezTo>
                  <a:cubicBezTo>
                    <a:pt x="29530" y="50030"/>
                    <a:pt x="29787" y="49019"/>
                    <a:pt x="29966" y="47968"/>
                  </a:cubicBezTo>
                  <a:cubicBezTo>
                    <a:pt x="30125" y="46917"/>
                    <a:pt x="30204" y="45826"/>
                    <a:pt x="30184" y="44696"/>
                  </a:cubicBezTo>
                  <a:cubicBezTo>
                    <a:pt x="30164" y="43585"/>
                    <a:pt x="30025" y="42435"/>
                    <a:pt x="29807" y="41265"/>
                  </a:cubicBezTo>
                  <a:cubicBezTo>
                    <a:pt x="29589" y="40115"/>
                    <a:pt x="29232" y="38965"/>
                    <a:pt x="28816" y="37794"/>
                  </a:cubicBezTo>
                  <a:cubicBezTo>
                    <a:pt x="28399" y="36644"/>
                    <a:pt x="27943" y="35474"/>
                    <a:pt x="27507" y="34284"/>
                  </a:cubicBezTo>
                  <a:cubicBezTo>
                    <a:pt x="27090" y="33075"/>
                    <a:pt x="26694" y="31825"/>
                    <a:pt x="26515" y="30516"/>
                  </a:cubicBezTo>
                  <a:cubicBezTo>
                    <a:pt x="26317" y="29208"/>
                    <a:pt x="26416" y="27819"/>
                    <a:pt x="26872" y="26530"/>
                  </a:cubicBezTo>
                  <a:cubicBezTo>
                    <a:pt x="27110" y="25896"/>
                    <a:pt x="27447" y="25281"/>
                    <a:pt x="27844" y="24686"/>
                  </a:cubicBezTo>
                  <a:cubicBezTo>
                    <a:pt x="28241" y="24111"/>
                    <a:pt x="28697" y="23556"/>
                    <a:pt x="29173" y="23040"/>
                  </a:cubicBezTo>
                  <a:cubicBezTo>
                    <a:pt x="30164" y="21969"/>
                    <a:pt x="31255" y="20978"/>
                    <a:pt x="32306" y="19867"/>
                  </a:cubicBezTo>
                  <a:cubicBezTo>
                    <a:pt x="32842" y="19332"/>
                    <a:pt x="33357" y="18756"/>
                    <a:pt x="33813" y="18122"/>
                  </a:cubicBezTo>
                  <a:cubicBezTo>
                    <a:pt x="34051" y="17824"/>
                    <a:pt x="34269" y="17487"/>
                    <a:pt x="34488" y="17170"/>
                  </a:cubicBezTo>
                  <a:cubicBezTo>
                    <a:pt x="34686" y="16813"/>
                    <a:pt x="34904" y="16496"/>
                    <a:pt x="35063" y="16139"/>
                  </a:cubicBezTo>
                  <a:cubicBezTo>
                    <a:pt x="35479" y="15385"/>
                    <a:pt x="35796" y="14592"/>
                    <a:pt x="36054" y="13799"/>
                  </a:cubicBezTo>
                  <a:cubicBezTo>
                    <a:pt x="36332" y="13005"/>
                    <a:pt x="36530" y="12192"/>
                    <a:pt x="36669" y="11399"/>
                  </a:cubicBezTo>
                  <a:cubicBezTo>
                    <a:pt x="36808" y="10586"/>
                    <a:pt x="36907" y="9773"/>
                    <a:pt x="36947" y="8980"/>
                  </a:cubicBezTo>
                  <a:cubicBezTo>
                    <a:pt x="36966" y="8167"/>
                    <a:pt x="36966" y="7373"/>
                    <a:pt x="36927" y="6600"/>
                  </a:cubicBezTo>
                  <a:cubicBezTo>
                    <a:pt x="36867" y="5807"/>
                    <a:pt x="36768" y="5033"/>
                    <a:pt x="36649" y="4280"/>
                  </a:cubicBezTo>
                  <a:cubicBezTo>
                    <a:pt x="36590" y="3903"/>
                    <a:pt x="36530" y="3526"/>
                    <a:pt x="36451" y="3169"/>
                  </a:cubicBezTo>
                  <a:cubicBezTo>
                    <a:pt x="36411" y="2971"/>
                    <a:pt x="36372" y="2792"/>
                    <a:pt x="36332" y="2614"/>
                  </a:cubicBezTo>
                  <a:lnTo>
                    <a:pt x="36272" y="2336"/>
                  </a:lnTo>
                  <a:lnTo>
                    <a:pt x="36253" y="2217"/>
                  </a:lnTo>
                  <a:cubicBezTo>
                    <a:pt x="36253" y="2197"/>
                    <a:pt x="36253" y="2178"/>
                    <a:pt x="36233" y="2158"/>
                  </a:cubicBezTo>
                  <a:lnTo>
                    <a:pt x="36173" y="2138"/>
                  </a:lnTo>
                  <a:lnTo>
                    <a:pt x="36034" y="2039"/>
                  </a:lnTo>
                  <a:cubicBezTo>
                    <a:pt x="34745" y="1226"/>
                    <a:pt x="33317" y="809"/>
                    <a:pt x="31909" y="512"/>
                  </a:cubicBezTo>
                  <a:cubicBezTo>
                    <a:pt x="30501" y="214"/>
                    <a:pt x="29113" y="75"/>
                    <a:pt x="27745" y="16"/>
                  </a:cubicBezTo>
                  <a:cubicBezTo>
                    <a:pt x="27391" y="6"/>
                    <a:pt x="27040" y="1"/>
                    <a:pt x="2669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5"/>
            <p:cNvSpPr/>
            <p:nvPr/>
          </p:nvSpPr>
          <p:spPr>
            <a:xfrm>
              <a:off x="5953500" y="2174525"/>
              <a:ext cx="1780900" cy="2609825"/>
            </a:xfrm>
            <a:custGeom>
              <a:rect b="b" l="l" r="r" t="t"/>
              <a:pathLst>
                <a:path extrusionOk="0" h="104393" w="71236">
                  <a:moveTo>
                    <a:pt x="54438" y="1"/>
                  </a:moveTo>
                  <a:cubicBezTo>
                    <a:pt x="53645" y="1"/>
                    <a:pt x="52990" y="60"/>
                    <a:pt x="52494" y="120"/>
                  </a:cubicBezTo>
                  <a:cubicBezTo>
                    <a:pt x="51999" y="179"/>
                    <a:pt x="51662" y="239"/>
                    <a:pt x="51424" y="298"/>
                  </a:cubicBezTo>
                  <a:cubicBezTo>
                    <a:pt x="51305" y="318"/>
                    <a:pt x="51225" y="338"/>
                    <a:pt x="51166" y="338"/>
                  </a:cubicBezTo>
                  <a:cubicBezTo>
                    <a:pt x="51106" y="358"/>
                    <a:pt x="51086" y="358"/>
                    <a:pt x="51086" y="378"/>
                  </a:cubicBezTo>
                  <a:cubicBezTo>
                    <a:pt x="51086" y="378"/>
                    <a:pt x="51126" y="378"/>
                    <a:pt x="51186" y="358"/>
                  </a:cubicBezTo>
                  <a:cubicBezTo>
                    <a:pt x="51245" y="358"/>
                    <a:pt x="51324" y="338"/>
                    <a:pt x="51443" y="318"/>
                  </a:cubicBezTo>
                  <a:cubicBezTo>
                    <a:pt x="51662" y="279"/>
                    <a:pt x="52019" y="239"/>
                    <a:pt x="52514" y="179"/>
                  </a:cubicBezTo>
                  <a:cubicBezTo>
                    <a:pt x="52922" y="130"/>
                    <a:pt x="53424" y="95"/>
                    <a:pt x="54031" y="95"/>
                  </a:cubicBezTo>
                  <a:cubicBezTo>
                    <a:pt x="54162" y="95"/>
                    <a:pt x="54297" y="97"/>
                    <a:pt x="54438" y="100"/>
                  </a:cubicBezTo>
                  <a:cubicBezTo>
                    <a:pt x="55231" y="100"/>
                    <a:pt x="56183" y="160"/>
                    <a:pt x="57294" y="338"/>
                  </a:cubicBezTo>
                  <a:cubicBezTo>
                    <a:pt x="58384" y="517"/>
                    <a:pt x="59654" y="794"/>
                    <a:pt x="61042" y="1310"/>
                  </a:cubicBezTo>
                  <a:cubicBezTo>
                    <a:pt x="62410" y="1825"/>
                    <a:pt x="63937" y="2539"/>
                    <a:pt x="65365" y="3729"/>
                  </a:cubicBezTo>
                  <a:cubicBezTo>
                    <a:pt x="66079" y="4344"/>
                    <a:pt x="66733" y="5078"/>
                    <a:pt x="67209" y="5990"/>
                  </a:cubicBezTo>
                  <a:cubicBezTo>
                    <a:pt x="67685" y="6902"/>
                    <a:pt x="68122" y="7914"/>
                    <a:pt x="68538" y="8965"/>
                  </a:cubicBezTo>
                  <a:cubicBezTo>
                    <a:pt x="69371" y="11106"/>
                    <a:pt x="70144" y="13506"/>
                    <a:pt x="70838" y="16144"/>
                  </a:cubicBezTo>
                  <a:cubicBezTo>
                    <a:pt x="70878" y="16322"/>
                    <a:pt x="70918" y="16481"/>
                    <a:pt x="70957" y="16639"/>
                  </a:cubicBezTo>
                  <a:lnTo>
                    <a:pt x="70997" y="16758"/>
                  </a:lnTo>
                  <a:lnTo>
                    <a:pt x="70997" y="16877"/>
                  </a:lnTo>
                  <a:lnTo>
                    <a:pt x="70997" y="17135"/>
                  </a:lnTo>
                  <a:cubicBezTo>
                    <a:pt x="70997" y="17492"/>
                    <a:pt x="70997" y="17849"/>
                    <a:pt x="70997" y="18206"/>
                  </a:cubicBezTo>
                  <a:cubicBezTo>
                    <a:pt x="70997" y="18920"/>
                    <a:pt x="70997" y="19654"/>
                    <a:pt x="70997" y="20407"/>
                  </a:cubicBezTo>
                  <a:cubicBezTo>
                    <a:pt x="70977" y="21895"/>
                    <a:pt x="70977" y="23441"/>
                    <a:pt x="70977" y="25048"/>
                  </a:cubicBezTo>
                  <a:cubicBezTo>
                    <a:pt x="70977" y="28280"/>
                    <a:pt x="70977" y="31771"/>
                    <a:pt x="70977" y="35519"/>
                  </a:cubicBezTo>
                  <a:cubicBezTo>
                    <a:pt x="70977" y="37383"/>
                    <a:pt x="70977" y="39326"/>
                    <a:pt x="70977" y="41329"/>
                  </a:cubicBezTo>
                  <a:cubicBezTo>
                    <a:pt x="70977" y="42321"/>
                    <a:pt x="70977" y="43352"/>
                    <a:pt x="70977" y="44383"/>
                  </a:cubicBezTo>
                  <a:lnTo>
                    <a:pt x="70977" y="45950"/>
                  </a:lnTo>
                  <a:lnTo>
                    <a:pt x="70977" y="46347"/>
                  </a:lnTo>
                  <a:cubicBezTo>
                    <a:pt x="70977" y="46357"/>
                    <a:pt x="70982" y="46357"/>
                    <a:pt x="70965" y="46357"/>
                  </a:cubicBezTo>
                  <a:cubicBezTo>
                    <a:pt x="70948" y="46357"/>
                    <a:pt x="70908" y="46357"/>
                    <a:pt x="70819" y="46366"/>
                  </a:cubicBezTo>
                  <a:cubicBezTo>
                    <a:pt x="70561" y="46386"/>
                    <a:pt x="70283" y="46406"/>
                    <a:pt x="70025" y="46426"/>
                  </a:cubicBezTo>
                  <a:cubicBezTo>
                    <a:pt x="65722" y="46704"/>
                    <a:pt x="61181" y="47338"/>
                    <a:pt x="56401" y="48270"/>
                  </a:cubicBezTo>
                  <a:cubicBezTo>
                    <a:pt x="51622" y="49242"/>
                    <a:pt x="46605" y="50551"/>
                    <a:pt x="41468" y="52494"/>
                  </a:cubicBezTo>
                  <a:cubicBezTo>
                    <a:pt x="38910" y="53486"/>
                    <a:pt x="36312" y="54636"/>
                    <a:pt x="33833" y="56163"/>
                  </a:cubicBezTo>
                  <a:cubicBezTo>
                    <a:pt x="32584" y="56917"/>
                    <a:pt x="31374" y="57769"/>
                    <a:pt x="30184" y="58682"/>
                  </a:cubicBezTo>
                  <a:cubicBezTo>
                    <a:pt x="29014" y="59574"/>
                    <a:pt x="27844" y="60566"/>
                    <a:pt x="26753" y="61656"/>
                  </a:cubicBezTo>
                  <a:cubicBezTo>
                    <a:pt x="25663" y="62727"/>
                    <a:pt x="24651" y="63917"/>
                    <a:pt x="23739" y="65206"/>
                  </a:cubicBezTo>
                  <a:cubicBezTo>
                    <a:pt x="22827" y="66515"/>
                    <a:pt x="22053" y="67923"/>
                    <a:pt x="21498" y="69450"/>
                  </a:cubicBezTo>
                  <a:cubicBezTo>
                    <a:pt x="20923" y="70977"/>
                    <a:pt x="20586" y="72603"/>
                    <a:pt x="20368" y="74249"/>
                  </a:cubicBezTo>
                  <a:cubicBezTo>
                    <a:pt x="20150" y="75895"/>
                    <a:pt x="20050" y="77581"/>
                    <a:pt x="19951" y="79266"/>
                  </a:cubicBezTo>
                  <a:cubicBezTo>
                    <a:pt x="19872" y="80972"/>
                    <a:pt x="19773" y="82677"/>
                    <a:pt x="19555" y="84403"/>
                  </a:cubicBezTo>
                  <a:cubicBezTo>
                    <a:pt x="19336" y="86128"/>
                    <a:pt x="18960" y="87853"/>
                    <a:pt x="18424" y="89539"/>
                  </a:cubicBezTo>
                  <a:cubicBezTo>
                    <a:pt x="17869" y="91225"/>
                    <a:pt x="17135" y="92871"/>
                    <a:pt x="16203" y="94437"/>
                  </a:cubicBezTo>
                  <a:cubicBezTo>
                    <a:pt x="15251" y="95984"/>
                    <a:pt x="14081" y="97432"/>
                    <a:pt x="12733" y="98701"/>
                  </a:cubicBezTo>
                  <a:cubicBezTo>
                    <a:pt x="12376" y="99018"/>
                    <a:pt x="12019" y="99336"/>
                    <a:pt x="11662" y="99633"/>
                  </a:cubicBezTo>
                  <a:lnTo>
                    <a:pt x="11106" y="100069"/>
                  </a:lnTo>
                  <a:lnTo>
                    <a:pt x="10531" y="100466"/>
                  </a:lnTo>
                  <a:cubicBezTo>
                    <a:pt x="9778" y="101002"/>
                    <a:pt x="8965" y="101478"/>
                    <a:pt x="8132" y="101874"/>
                  </a:cubicBezTo>
                  <a:cubicBezTo>
                    <a:pt x="6486" y="102707"/>
                    <a:pt x="4760" y="103302"/>
                    <a:pt x="2995" y="103659"/>
                  </a:cubicBezTo>
                  <a:cubicBezTo>
                    <a:pt x="2777" y="103718"/>
                    <a:pt x="2559" y="103758"/>
                    <a:pt x="2341" y="103798"/>
                  </a:cubicBezTo>
                  <a:cubicBezTo>
                    <a:pt x="2123" y="103837"/>
                    <a:pt x="1905" y="103877"/>
                    <a:pt x="1687" y="103917"/>
                  </a:cubicBezTo>
                  <a:cubicBezTo>
                    <a:pt x="1468" y="103937"/>
                    <a:pt x="1250" y="103976"/>
                    <a:pt x="1032" y="103996"/>
                  </a:cubicBezTo>
                  <a:lnTo>
                    <a:pt x="568" y="104035"/>
                  </a:lnTo>
                  <a:lnTo>
                    <a:pt x="568" y="104035"/>
                  </a:lnTo>
                  <a:lnTo>
                    <a:pt x="695" y="103818"/>
                  </a:lnTo>
                  <a:lnTo>
                    <a:pt x="1032" y="103242"/>
                  </a:lnTo>
                  <a:cubicBezTo>
                    <a:pt x="1151" y="103064"/>
                    <a:pt x="1250" y="102866"/>
                    <a:pt x="1349" y="102667"/>
                  </a:cubicBezTo>
                  <a:lnTo>
                    <a:pt x="1647" y="102072"/>
                  </a:lnTo>
                  <a:cubicBezTo>
                    <a:pt x="1845" y="101676"/>
                    <a:pt x="1984" y="101259"/>
                    <a:pt x="2143" y="100863"/>
                  </a:cubicBezTo>
                  <a:cubicBezTo>
                    <a:pt x="2301" y="100446"/>
                    <a:pt x="2440" y="100030"/>
                    <a:pt x="2559" y="99613"/>
                  </a:cubicBezTo>
                  <a:cubicBezTo>
                    <a:pt x="2678" y="99197"/>
                    <a:pt x="2777" y="98780"/>
                    <a:pt x="2876" y="98364"/>
                  </a:cubicBezTo>
                  <a:cubicBezTo>
                    <a:pt x="2916" y="98166"/>
                    <a:pt x="2956" y="97948"/>
                    <a:pt x="2995" y="97729"/>
                  </a:cubicBezTo>
                  <a:lnTo>
                    <a:pt x="3035" y="97412"/>
                  </a:lnTo>
                  <a:lnTo>
                    <a:pt x="3055" y="97194"/>
                  </a:lnTo>
                  <a:lnTo>
                    <a:pt x="3214" y="97115"/>
                  </a:lnTo>
                  <a:lnTo>
                    <a:pt x="3452" y="96996"/>
                  </a:lnTo>
                  <a:lnTo>
                    <a:pt x="3908" y="96758"/>
                  </a:lnTo>
                  <a:cubicBezTo>
                    <a:pt x="4205" y="96599"/>
                    <a:pt x="4503" y="96421"/>
                    <a:pt x="4800" y="96242"/>
                  </a:cubicBezTo>
                  <a:cubicBezTo>
                    <a:pt x="5395" y="95905"/>
                    <a:pt x="5950" y="95528"/>
                    <a:pt x="6506" y="95132"/>
                  </a:cubicBezTo>
                  <a:cubicBezTo>
                    <a:pt x="7596" y="94358"/>
                    <a:pt x="8628" y="93525"/>
                    <a:pt x="9560" y="92613"/>
                  </a:cubicBezTo>
                  <a:cubicBezTo>
                    <a:pt x="11424" y="90788"/>
                    <a:pt x="12931" y="88667"/>
                    <a:pt x="13922" y="86406"/>
                  </a:cubicBezTo>
                  <a:cubicBezTo>
                    <a:pt x="14418" y="85256"/>
                    <a:pt x="14775" y="84085"/>
                    <a:pt x="15013" y="82915"/>
                  </a:cubicBezTo>
                  <a:cubicBezTo>
                    <a:pt x="15033" y="82757"/>
                    <a:pt x="15073" y="82618"/>
                    <a:pt x="15093" y="82459"/>
                  </a:cubicBezTo>
                  <a:lnTo>
                    <a:pt x="15152" y="82023"/>
                  </a:lnTo>
                  <a:cubicBezTo>
                    <a:pt x="15172" y="81726"/>
                    <a:pt x="15212" y="81428"/>
                    <a:pt x="15251" y="81131"/>
                  </a:cubicBezTo>
                  <a:cubicBezTo>
                    <a:pt x="15311" y="80556"/>
                    <a:pt x="15311" y="79961"/>
                    <a:pt x="15291" y="79385"/>
                  </a:cubicBezTo>
                  <a:cubicBezTo>
                    <a:pt x="15251" y="78215"/>
                    <a:pt x="15073" y="77065"/>
                    <a:pt x="14716" y="75975"/>
                  </a:cubicBezTo>
                  <a:cubicBezTo>
                    <a:pt x="14537" y="75439"/>
                    <a:pt x="14319" y="74923"/>
                    <a:pt x="14061" y="74428"/>
                  </a:cubicBezTo>
                  <a:cubicBezTo>
                    <a:pt x="13942" y="74170"/>
                    <a:pt x="13803" y="73932"/>
                    <a:pt x="13665" y="73694"/>
                  </a:cubicBezTo>
                  <a:cubicBezTo>
                    <a:pt x="13585" y="73575"/>
                    <a:pt x="13506" y="73456"/>
                    <a:pt x="13447" y="73337"/>
                  </a:cubicBezTo>
                  <a:cubicBezTo>
                    <a:pt x="13407" y="73277"/>
                    <a:pt x="13367" y="73238"/>
                    <a:pt x="13328" y="73178"/>
                  </a:cubicBezTo>
                  <a:lnTo>
                    <a:pt x="13268" y="73119"/>
                  </a:lnTo>
                  <a:lnTo>
                    <a:pt x="13427" y="72960"/>
                  </a:lnTo>
                  <a:cubicBezTo>
                    <a:pt x="13526" y="72881"/>
                    <a:pt x="13605" y="72802"/>
                    <a:pt x="13685" y="72722"/>
                  </a:cubicBezTo>
                  <a:cubicBezTo>
                    <a:pt x="13843" y="72564"/>
                    <a:pt x="14002" y="72385"/>
                    <a:pt x="14160" y="72226"/>
                  </a:cubicBezTo>
                  <a:cubicBezTo>
                    <a:pt x="14478" y="71889"/>
                    <a:pt x="14775" y="71552"/>
                    <a:pt x="15073" y="71195"/>
                  </a:cubicBezTo>
                  <a:cubicBezTo>
                    <a:pt x="15628" y="70501"/>
                    <a:pt x="16163" y="69767"/>
                    <a:pt x="16620" y="69014"/>
                  </a:cubicBezTo>
                  <a:cubicBezTo>
                    <a:pt x="16858" y="68637"/>
                    <a:pt x="17076" y="68240"/>
                    <a:pt x="17274" y="67844"/>
                  </a:cubicBezTo>
                  <a:cubicBezTo>
                    <a:pt x="17373" y="67665"/>
                    <a:pt x="17472" y="67467"/>
                    <a:pt x="17552" y="67269"/>
                  </a:cubicBezTo>
                  <a:cubicBezTo>
                    <a:pt x="17651" y="67050"/>
                    <a:pt x="17730" y="66872"/>
                    <a:pt x="17829" y="66654"/>
                  </a:cubicBezTo>
                  <a:cubicBezTo>
                    <a:pt x="18166" y="65861"/>
                    <a:pt x="18444" y="65047"/>
                    <a:pt x="18662" y="64215"/>
                  </a:cubicBezTo>
                  <a:cubicBezTo>
                    <a:pt x="19535" y="60903"/>
                    <a:pt x="19396" y="57512"/>
                    <a:pt x="18603" y="54477"/>
                  </a:cubicBezTo>
                  <a:cubicBezTo>
                    <a:pt x="17770" y="51443"/>
                    <a:pt x="16362" y="48746"/>
                    <a:pt x="15767" y="45970"/>
                  </a:cubicBezTo>
                  <a:cubicBezTo>
                    <a:pt x="15588" y="45276"/>
                    <a:pt x="15529" y="44562"/>
                    <a:pt x="15489" y="43868"/>
                  </a:cubicBezTo>
                  <a:cubicBezTo>
                    <a:pt x="15489" y="43709"/>
                    <a:pt x="15489" y="43531"/>
                    <a:pt x="15489" y="43352"/>
                  </a:cubicBezTo>
                  <a:lnTo>
                    <a:pt x="15489" y="43094"/>
                  </a:lnTo>
                  <a:lnTo>
                    <a:pt x="15529" y="42836"/>
                  </a:lnTo>
                  <a:cubicBezTo>
                    <a:pt x="15549" y="42678"/>
                    <a:pt x="15568" y="42499"/>
                    <a:pt x="15568" y="42341"/>
                  </a:cubicBezTo>
                  <a:cubicBezTo>
                    <a:pt x="15608" y="42162"/>
                    <a:pt x="15648" y="42004"/>
                    <a:pt x="15687" y="41845"/>
                  </a:cubicBezTo>
                  <a:cubicBezTo>
                    <a:pt x="15965" y="40516"/>
                    <a:pt x="16659" y="39346"/>
                    <a:pt x="17472" y="38335"/>
                  </a:cubicBezTo>
                  <a:cubicBezTo>
                    <a:pt x="18285" y="37323"/>
                    <a:pt x="19217" y="36431"/>
                    <a:pt x="20110" y="35558"/>
                  </a:cubicBezTo>
                  <a:cubicBezTo>
                    <a:pt x="21002" y="34686"/>
                    <a:pt x="21875" y="33813"/>
                    <a:pt x="22628" y="32861"/>
                  </a:cubicBezTo>
                  <a:cubicBezTo>
                    <a:pt x="24116" y="30977"/>
                    <a:pt x="25048" y="28816"/>
                    <a:pt x="25544" y="26694"/>
                  </a:cubicBezTo>
                  <a:cubicBezTo>
                    <a:pt x="26020" y="24572"/>
                    <a:pt x="26079" y="22490"/>
                    <a:pt x="25920" y="20546"/>
                  </a:cubicBezTo>
                  <a:cubicBezTo>
                    <a:pt x="25841" y="19555"/>
                    <a:pt x="25702" y="18622"/>
                    <a:pt x="25524" y="17710"/>
                  </a:cubicBezTo>
                  <a:cubicBezTo>
                    <a:pt x="25464" y="17492"/>
                    <a:pt x="25425" y="17254"/>
                    <a:pt x="25385" y="17036"/>
                  </a:cubicBezTo>
                  <a:lnTo>
                    <a:pt x="25365" y="16957"/>
                  </a:lnTo>
                  <a:cubicBezTo>
                    <a:pt x="25365" y="16937"/>
                    <a:pt x="25365" y="16937"/>
                    <a:pt x="25365" y="16937"/>
                  </a:cubicBezTo>
                  <a:lnTo>
                    <a:pt x="25385" y="16957"/>
                  </a:lnTo>
                  <a:lnTo>
                    <a:pt x="25425" y="16977"/>
                  </a:lnTo>
                  <a:lnTo>
                    <a:pt x="25504" y="17056"/>
                  </a:lnTo>
                  <a:lnTo>
                    <a:pt x="25643" y="17155"/>
                  </a:lnTo>
                  <a:cubicBezTo>
                    <a:pt x="25722" y="17214"/>
                    <a:pt x="25801" y="17294"/>
                    <a:pt x="25881" y="17353"/>
                  </a:cubicBezTo>
                  <a:lnTo>
                    <a:pt x="26000" y="17472"/>
                  </a:lnTo>
                  <a:lnTo>
                    <a:pt x="26059" y="17532"/>
                  </a:lnTo>
                  <a:lnTo>
                    <a:pt x="26139" y="17611"/>
                  </a:lnTo>
                  <a:cubicBezTo>
                    <a:pt x="26277" y="17750"/>
                    <a:pt x="26416" y="17928"/>
                    <a:pt x="26535" y="18067"/>
                  </a:cubicBezTo>
                  <a:cubicBezTo>
                    <a:pt x="26515" y="17889"/>
                    <a:pt x="26515" y="17690"/>
                    <a:pt x="26515" y="17512"/>
                  </a:cubicBezTo>
                  <a:lnTo>
                    <a:pt x="26515" y="17393"/>
                  </a:lnTo>
                  <a:lnTo>
                    <a:pt x="26515" y="17314"/>
                  </a:lnTo>
                  <a:lnTo>
                    <a:pt x="26535" y="17155"/>
                  </a:lnTo>
                  <a:cubicBezTo>
                    <a:pt x="26535" y="16977"/>
                    <a:pt x="26555" y="16778"/>
                    <a:pt x="26575" y="16580"/>
                  </a:cubicBezTo>
                  <a:cubicBezTo>
                    <a:pt x="26634" y="16203"/>
                    <a:pt x="26714" y="15826"/>
                    <a:pt x="26793" y="15469"/>
                  </a:cubicBezTo>
                  <a:cubicBezTo>
                    <a:pt x="26991" y="14736"/>
                    <a:pt x="27269" y="14041"/>
                    <a:pt x="27626" y="13427"/>
                  </a:cubicBezTo>
                  <a:cubicBezTo>
                    <a:pt x="27983" y="12792"/>
                    <a:pt x="28419" y="12237"/>
                    <a:pt x="28915" y="11761"/>
                  </a:cubicBezTo>
                  <a:cubicBezTo>
                    <a:pt x="29411" y="11285"/>
                    <a:pt x="29946" y="10888"/>
                    <a:pt x="30521" y="10591"/>
                  </a:cubicBezTo>
                  <a:cubicBezTo>
                    <a:pt x="31096" y="10274"/>
                    <a:pt x="31691" y="10036"/>
                    <a:pt x="32306" y="9837"/>
                  </a:cubicBezTo>
                  <a:cubicBezTo>
                    <a:pt x="32901" y="9659"/>
                    <a:pt x="33476" y="9500"/>
                    <a:pt x="34071" y="9361"/>
                  </a:cubicBezTo>
                  <a:cubicBezTo>
                    <a:pt x="35241" y="9123"/>
                    <a:pt x="36352" y="9004"/>
                    <a:pt x="37423" y="8945"/>
                  </a:cubicBezTo>
                  <a:cubicBezTo>
                    <a:pt x="38494" y="8885"/>
                    <a:pt x="39525" y="8885"/>
                    <a:pt x="40477" y="8786"/>
                  </a:cubicBezTo>
                  <a:cubicBezTo>
                    <a:pt x="40953" y="8727"/>
                    <a:pt x="41429" y="8667"/>
                    <a:pt x="41865" y="8489"/>
                  </a:cubicBezTo>
                  <a:cubicBezTo>
                    <a:pt x="42301" y="8330"/>
                    <a:pt x="42678" y="8052"/>
                    <a:pt x="42936" y="7715"/>
                  </a:cubicBezTo>
                  <a:cubicBezTo>
                    <a:pt x="43471" y="7021"/>
                    <a:pt x="43828" y="6327"/>
                    <a:pt x="44205" y="5673"/>
                  </a:cubicBezTo>
                  <a:cubicBezTo>
                    <a:pt x="44562" y="5038"/>
                    <a:pt x="44919" y="4443"/>
                    <a:pt x="45296" y="3947"/>
                  </a:cubicBezTo>
                  <a:cubicBezTo>
                    <a:pt x="46029" y="2916"/>
                    <a:pt x="46882" y="2222"/>
                    <a:pt x="47636" y="1746"/>
                  </a:cubicBezTo>
                  <a:cubicBezTo>
                    <a:pt x="47814" y="1647"/>
                    <a:pt x="48013" y="1528"/>
                    <a:pt x="48171" y="1429"/>
                  </a:cubicBezTo>
                  <a:cubicBezTo>
                    <a:pt x="48350" y="1330"/>
                    <a:pt x="48528" y="1270"/>
                    <a:pt x="48687" y="1191"/>
                  </a:cubicBezTo>
                  <a:cubicBezTo>
                    <a:pt x="48846" y="1111"/>
                    <a:pt x="49004" y="1032"/>
                    <a:pt x="49143" y="973"/>
                  </a:cubicBezTo>
                  <a:cubicBezTo>
                    <a:pt x="49302" y="933"/>
                    <a:pt x="49440" y="874"/>
                    <a:pt x="49579" y="834"/>
                  </a:cubicBezTo>
                  <a:cubicBezTo>
                    <a:pt x="50095" y="636"/>
                    <a:pt x="50492" y="556"/>
                    <a:pt x="50729" y="477"/>
                  </a:cubicBezTo>
                  <a:cubicBezTo>
                    <a:pt x="50848" y="437"/>
                    <a:pt x="50948" y="417"/>
                    <a:pt x="51007" y="398"/>
                  </a:cubicBezTo>
                  <a:cubicBezTo>
                    <a:pt x="51067" y="378"/>
                    <a:pt x="51086" y="378"/>
                    <a:pt x="51086" y="378"/>
                  </a:cubicBezTo>
                  <a:cubicBezTo>
                    <a:pt x="51086" y="371"/>
                    <a:pt x="51084" y="369"/>
                    <a:pt x="51080" y="369"/>
                  </a:cubicBezTo>
                  <a:cubicBezTo>
                    <a:pt x="51071" y="369"/>
                    <a:pt x="51053" y="378"/>
                    <a:pt x="51027" y="378"/>
                  </a:cubicBezTo>
                  <a:cubicBezTo>
                    <a:pt x="50967" y="398"/>
                    <a:pt x="50868" y="417"/>
                    <a:pt x="50729" y="437"/>
                  </a:cubicBezTo>
                  <a:cubicBezTo>
                    <a:pt x="50492" y="497"/>
                    <a:pt x="50095" y="576"/>
                    <a:pt x="49559" y="774"/>
                  </a:cubicBezTo>
                  <a:cubicBezTo>
                    <a:pt x="49440" y="814"/>
                    <a:pt x="49302" y="854"/>
                    <a:pt x="49143" y="913"/>
                  </a:cubicBezTo>
                  <a:cubicBezTo>
                    <a:pt x="48984" y="973"/>
                    <a:pt x="48846" y="1032"/>
                    <a:pt x="48667" y="1111"/>
                  </a:cubicBezTo>
                  <a:cubicBezTo>
                    <a:pt x="48508" y="1191"/>
                    <a:pt x="48330" y="1250"/>
                    <a:pt x="48151" y="1349"/>
                  </a:cubicBezTo>
                  <a:cubicBezTo>
                    <a:pt x="47973" y="1449"/>
                    <a:pt x="47794" y="1568"/>
                    <a:pt x="47596" y="1667"/>
                  </a:cubicBezTo>
                  <a:cubicBezTo>
                    <a:pt x="46843" y="2143"/>
                    <a:pt x="45970" y="2837"/>
                    <a:pt x="45216" y="3868"/>
                  </a:cubicBezTo>
                  <a:cubicBezTo>
                    <a:pt x="44820" y="4384"/>
                    <a:pt x="44463" y="4979"/>
                    <a:pt x="44106" y="5613"/>
                  </a:cubicBezTo>
                  <a:cubicBezTo>
                    <a:pt x="43729" y="6248"/>
                    <a:pt x="43372" y="6962"/>
                    <a:pt x="42856" y="7616"/>
                  </a:cubicBezTo>
                  <a:cubicBezTo>
                    <a:pt x="42579" y="7933"/>
                    <a:pt x="42242" y="8191"/>
                    <a:pt x="41825" y="8350"/>
                  </a:cubicBezTo>
                  <a:cubicBezTo>
                    <a:pt x="41409" y="8509"/>
                    <a:pt x="40953" y="8588"/>
                    <a:pt x="40477" y="8628"/>
                  </a:cubicBezTo>
                  <a:cubicBezTo>
                    <a:pt x="39545" y="8727"/>
                    <a:pt x="38513" y="8727"/>
                    <a:pt x="37442" y="8786"/>
                  </a:cubicBezTo>
                  <a:cubicBezTo>
                    <a:pt x="36372" y="8826"/>
                    <a:pt x="35221" y="8945"/>
                    <a:pt x="34051" y="9183"/>
                  </a:cubicBezTo>
                  <a:cubicBezTo>
                    <a:pt x="33456" y="9322"/>
                    <a:pt x="32861" y="9460"/>
                    <a:pt x="32247" y="9659"/>
                  </a:cubicBezTo>
                  <a:cubicBezTo>
                    <a:pt x="31652" y="9857"/>
                    <a:pt x="31037" y="10095"/>
                    <a:pt x="30442" y="10412"/>
                  </a:cubicBezTo>
                  <a:cubicBezTo>
                    <a:pt x="29867" y="10730"/>
                    <a:pt x="29292" y="11126"/>
                    <a:pt x="28776" y="11622"/>
                  </a:cubicBezTo>
                  <a:cubicBezTo>
                    <a:pt x="28280" y="12118"/>
                    <a:pt x="27824" y="12673"/>
                    <a:pt x="27467" y="13328"/>
                  </a:cubicBezTo>
                  <a:cubicBezTo>
                    <a:pt x="27091" y="13962"/>
                    <a:pt x="26813" y="14676"/>
                    <a:pt x="26615" y="15410"/>
                  </a:cubicBezTo>
                  <a:cubicBezTo>
                    <a:pt x="26515" y="15787"/>
                    <a:pt x="26436" y="16163"/>
                    <a:pt x="26377" y="16560"/>
                  </a:cubicBezTo>
                  <a:cubicBezTo>
                    <a:pt x="26357" y="16758"/>
                    <a:pt x="26337" y="16957"/>
                    <a:pt x="26317" y="17155"/>
                  </a:cubicBezTo>
                  <a:lnTo>
                    <a:pt x="26317" y="17393"/>
                  </a:lnTo>
                  <a:lnTo>
                    <a:pt x="26317" y="17472"/>
                  </a:lnTo>
                  <a:lnTo>
                    <a:pt x="26258" y="17413"/>
                  </a:lnTo>
                  <a:lnTo>
                    <a:pt x="26178" y="17314"/>
                  </a:lnTo>
                  <a:lnTo>
                    <a:pt x="26039" y="17195"/>
                  </a:lnTo>
                  <a:cubicBezTo>
                    <a:pt x="25960" y="17135"/>
                    <a:pt x="25881" y="17056"/>
                    <a:pt x="25782" y="16977"/>
                  </a:cubicBezTo>
                  <a:lnTo>
                    <a:pt x="25663" y="16877"/>
                  </a:lnTo>
                  <a:lnTo>
                    <a:pt x="25583" y="16818"/>
                  </a:lnTo>
                  <a:lnTo>
                    <a:pt x="25484" y="16739"/>
                  </a:lnTo>
                  <a:cubicBezTo>
                    <a:pt x="25405" y="16699"/>
                    <a:pt x="25326" y="16639"/>
                    <a:pt x="25246" y="16600"/>
                  </a:cubicBezTo>
                  <a:lnTo>
                    <a:pt x="25107" y="16520"/>
                  </a:lnTo>
                  <a:lnTo>
                    <a:pt x="25048" y="16481"/>
                  </a:lnTo>
                  <a:cubicBezTo>
                    <a:pt x="25048" y="16486"/>
                    <a:pt x="25048" y="16493"/>
                    <a:pt x="25048" y="16501"/>
                  </a:cubicBezTo>
                  <a:lnTo>
                    <a:pt x="25068" y="16520"/>
                  </a:lnTo>
                  <a:cubicBezTo>
                    <a:pt x="25088" y="16719"/>
                    <a:pt x="25127" y="16897"/>
                    <a:pt x="25167" y="17095"/>
                  </a:cubicBezTo>
                  <a:cubicBezTo>
                    <a:pt x="25226" y="17314"/>
                    <a:pt x="25266" y="17532"/>
                    <a:pt x="25306" y="17750"/>
                  </a:cubicBezTo>
                  <a:cubicBezTo>
                    <a:pt x="25484" y="18662"/>
                    <a:pt x="25623" y="19594"/>
                    <a:pt x="25702" y="20566"/>
                  </a:cubicBezTo>
                  <a:cubicBezTo>
                    <a:pt x="25861" y="22490"/>
                    <a:pt x="25801" y="24552"/>
                    <a:pt x="25326" y="26654"/>
                  </a:cubicBezTo>
                  <a:cubicBezTo>
                    <a:pt x="24830" y="28736"/>
                    <a:pt x="23917" y="30858"/>
                    <a:pt x="22450" y="32723"/>
                  </a:cubicBezTo>
                  <a:cubicBezTo>
                    <a:pt x="21696" y="33635"/>
                    <a:pt x="20844" y="34507"/>
                    <a:pt x="19931" y="35380"/>
                  </a:cubicBezTo>
                  <a:cubicBezTo>
                    <a:pt x="19059" y="36252"/>
                    <a:pt x="18127" y="37145"/>
                    <a:pt x="17294" y="38176"/>
                  </a:cubicBezTo>
                  <a:cubicBezTo>
                    <a:pt x="16461" y="39207"/>
                    <a:pt x="15747" y="40417"/>
                    <a:pt x="15430" y="41785"/>
                  </a:cubicBezTo>
                  <a:cubicBezTo>
                    <a:pt x="15410" y="41964"/>
                    <a:pt x="15350" y="42123"/>
                    <a:pt x="15331" y="42301"/>
                  </a:cubicBezTo>
                  <a:cubicBezTo>
                    <a:pt x="15311" y="42480"/>
                    <a:pt x="15291" y="42638"/>
                    <a:pt x="15271" y="42817"/>
                  </a:cubicBezTo>
                  <a:lnTo>
                    <a:pt x="15251" y="43094"/>
                  </a:lnTo>
                  <a:lnTo>
                    <a:pt x="15231" y="43352"/>
                  </a:lnTo>
                  <a:cubicBezTo>
                    <a:pt x="15231" y="43531"/>
                    <a:pt x="15231" y="43709"/>
                    <a:pt x="15231" y="43888"/>
                  </a:cubicBezTo>
                  <a:cubicBezTo>
                    <a:pt x="15271" y="44601"/>
                    <a:pt x="15350" y="45315"/>
                    <a:pt x="15509" y="46009"/>
                  </a:cubicBezTo>
                  <a:cubicBezTo>
                    <a:pt x="16124" y="48865"/>
                    <a:pt x="17532" y="51542"/>
                    <a:pt x="18345" y="54557"/>
                  </a:cubicBezTo>
                  <a:cubicBezTo>
                    <a:pt x="19118" y="57551"/>
                    <a:pt x="19257" y="60883"/>
                    <a:pt x="18404" y="64135"/>
                  </a:cubicBezTo>
                  <a:cubicBezTo>
                    <a:pt x="18186" y="64948"/>
                    <a:pt x="17909" y="65761"/>
                    <a:pt x="17571" y="66555"/>
                  </a:cubicBezTo>
                  <a:cubicBezTo>
                    <a:pt x="17492" y="66753"/>
                    <a:pt x="17393" y="66951"/>
                    <a:pt x="17314" y="67130"/>
                  </a:cubicBezTo>
                  <a:cubicBezTo>
                    <a:pt x="17214" y="67328"/>
                    <a:pt x="17115" y="67526"/>
                    <a:pt x="17016" y="67725"/>
                  </a:cubicBezTo>
                  <a:cubicBezTo>
                    <a:pt x="16818" y="68101"/>
                    <a:pt x="16620" y="68478"/>
                    <a:pt x="16382" y="68855"/>
                  </a:cubicBezTo>
                  <a:cubicBezTo>
                    <a:pt x="15925" y="69609"/>
                    <a:pt x="15410" y="70323"/>
                    <a:pt x="14855" y="71017"/>
                  </a:cubicBezTo>
                  <a:cubicBezTo>
                    <a:pt x="14557" y="71354"/>
                    <a:pt x="14260" y="71691"/>
                    <a:pt x="13962" y="72028"/>
                  </a:cubicBezTo>
                  <a:cubicBezTo>
                    <a:pt x="13803" y="72187"/>
                    <a:pt x="13645" y="72345"/>
                    <a:pt x="13486" y="72504"/>
                  </a:cubicBezTo>
                  <a:cubicBezTo>
                    <a:pt x="13407" y="72583"/>
                    <a:pt x="13328" y="72663"/>
                    <a:pt x="13248" y="72742"/>
                  </a:cubicBezTo>
                  <a:lnTo>
                    <a:pt x="12911" y="73059"/>
                  </a:lnTo>
                  <a:lnTo>
                    <a:pt x="13090" y="73337"/>
                  </a:lnTo>
                  <a:cubicBezTo>
                    <a:pt x="13129" y="73396"/>
                    <a:pt x="13169" y="73436"/>
                    <a:pt x="13209" y="73496"/>
                  </a:cubicBezTo>
                  <a:cubicBezTo>
                    <a:pt x="13288" y="73615"/>
                    <a:pt x="13347" y="73734"/>
                    <a:pt x="13427" y="73833"/>
                  </a:cubicBezTo>
                  <a:cubicBezTo>
                    <a:pt x="13566" y="74071"/>
                    <a:pt x="13704" y="74309"/>
                    <a:pt x="13823" y="74547"/>
                  </a:cubicBezTo>
                  <a:cubicBezTo>
                    <a:pt x="14061" y="75042"/>
                    <a:pt x="14279" y="75538"/>
                    <a:pt x="14458" y="76074"/>
                  </a:cubicBezTo>
                  <a:cubicBezTo>
                    <a:pt x="14795" y="77125"/>
                    <a:pt x="14974" y="78235"/>
                    <a:pt x="15013" y="79385"/>
                  </a:cubicBezTo>
                  <a:cubicBezTo>
                    <a:pt x="15033" y="79961"/>
                    <a:pt x="15033" y="80536"/>
                    <a:pt x="14974" y="81111"/>
                  </a:cubicBezTo>
                  <a:cubicBezTo>
                    <a:pt x="14934" y="81408"/>
                    <a:pt x="14894" y="81686"/>
                    <a:pt x="14874" y="81983"/>
                  </a:cubicBezTo>
                  <a:lnTo>
                    <a:pt x="14815" y="82420"/>
                  </a:lnTo>
                  <a:cubicBezTo>
                    <a:pt x="14795" y="82558"/>
                    <a:pt x="14755" y="82717"/>
                    <a:pt x="14736" y="82856"/>
                  </a:cubicBezTo>
                  <a:cubicBezTo>
                    <a:pt x="14498" y="84006"/>
                    <a:pt x="14141" y="85156"/>
                    <a:pt x="13665" y="86287"/>
                  </a:cubicBezTo>
                  <a:cubicBezTo>
                    <a:pt x="12693" y="88508"/>
                    <a:pt x="11206" y="90590"/>
                    <a:pt x="9361" y="92395"/>
                  </a:cubicBezTo>
                  <a:cubicBezTo>
                    <a:pt x="8429" y="93287"/>
                    <a:pt x="7418" y="94140"/>
                    <a:pt x="6327" y="94894"/>
                  </a:cubicBezTo>
                  <a:cubicBezTo>
                    <a:pt x="5792" y="95270"/>
                    <a:pt x="5236" y="95647"/>
                    <a:pt x="4661" y="95984"/>
                  </a:cubicBezTo>
                  <a:cubicBezTo>
                    <a:pt x="4364" y="96163"/>
                    <a:pt x="4066" y="96321"/>
                    <a:pt x="3769" y="96500"/>
                  </a:cubicBezTo>
                  <a:lnTo>
                    <a:pt x="3333" y="96718"/>
                  </a:lnTo>
                  <a:lnTo>
                    <a:pt x="3095" y="96837"/>
                  </a:lnTo>
                  <a:cubicBezTo>
                    <a:pt x="3015" y="96877"/>
                    <a:pt x="2976" y="96896"/>
                    <a:pt x="2797" y="96976"/>
                  </a:cubicBezTo>
                  <a:lnTo>
                    <a:pt x="2777" y="97214"/>
                  </a:lnTo>
                  <a:lnTo>
                    <a:pt x="2757" y="97372"/>
                  </a:lnTo>
                  <a:lnTo>
                    <a:pt x="2698" y="97690"/>
                  </a:lnTo>
                  <a:cubicBezTo>
                    <a:pt x="2658" y="97888"/>
                    <a:pt x="2638" y="98086"/>
                    <a:pt x="2579" y="98305"/>
                  </a:cubicBezTo>
                  <a:cubicBezTo>
                    <a:pt x="2500" y="98721"/>
                    <a:pt x="2400" y="99118"/>
                    <a:pt x="2281" y="99534"/>
                  </a:cubicBezTo>
                  <a:cubicBezTo>
                    <a:pt x="2162" y="99931"/>
                    <a:pt x="2024" y="100347"/>
                    <a:pt x="1865" y="100744"/>
                  </a:cubicBezTo>
                  <a:cubicBezTo>
                    <a:pt x="1726" y="101140"/>
                    <a:pt x="1568" y="101557"/>
                    <a:pt x="1369" y="101934"/>
                  </a:cubicBezTo>
                  <a:cubicBezTo>
                    <a:pt x="1270" y="102132"/>
                    <a:pt x="1191" y="102330"/>
                    <a:pt x="1092" y="102529"/>
                  </a:cubicBezTo>
                  <a:cubicBezTo>
                    <a:pt x="992" y="102727"/>
                    <a:pt x="893" y="102905"/>
                    <a:pt x="774" y="103104"/>
                  </a:cubicBezTo>
                  <a:lnTo>
                    <a:pt x="437" y="103659"/>
                  </a:lnTo>
                  <a:lnTo>
                    <a:pt x="239" y="103996"/>
                  </a:lnTo>
                  <a:lnTo>
                    <a:pt x="60" y="104274"/>
                  </a:lnTo>
                  <a:lnTo>
                    <a:pt x="21" y="104353"/>
                  </a:lnTo>
                  <a:lnTo>
                    <a:pt x="1" y="104393"/>
                  </a:lnTo>
                  <a:lnTo>
                    <a:pt x="41" y="104393"/>
                  </a:lnTo>
                  <a:lnTo>
                    <a:pt x="199" y="104373"/>
                  </a:lnTo>
                  <a:cubicBezTo>
                    <a:pt x="477" y="104353"/>
                    <a:pt x="774" y="104313"/>
                    <a:pt x="1052" y="104294"/>
                  </a:cubicBezTo>
                  <a:cubicBezTo>
                    <a:pt x="1270" y="104254"/>
                    <a:pt x="1508" y="104234"/>
                    <a:pt x="1726" y="104194"/>
                  </a:cubicBezTo>
                  <a:cubicBezTo>
                    <a:pt x="1944" y="104175"/>
                    <a:pt x="2162" y="104115"/>
                    <a:pt x="2400" y="104075"/>
                  </a:cubicBezTo>
                  <a:cubicBezTo>
                    <a:pt x="2619" y="104056"/>
                    <a:pt x="2837" y="103996"/>
                    <a:pt x="3055" y="103956"/>
                  </a:cubicBezTo>
                  <a:cubicBezTo>
                    <a:pt x="4840" y="103580"/>
                    <a:pt x="6585" y="102965"/>
                    <a:pt x="8271" y="102132"/>
                  </a:cubicBezTo>
                  <a:cubicBezTo>
                    <a:pt x="9103" y="101715"/>
                    <a:pt x="9917" y="101259"/>
                    <a:pt x="10710" y="100704"/>
                  </a:cubicBezTo>
                  <a:lnTo>
                    <a:pt x="11285" y="100288"/>
                  </a:lnTo>
                  <a:lnTo>
                    <a:pt x="11840" y="99851"/>
                  </a:lnTo>
                  <a:cubicBezTo>
                    <a:pt x="12197" y="99554"/>
                    <a:pt x="12574" y="99237"/>
                    <a:pt x="12931" y="98919"/>
                  </a:cubicBezTo>
                  <a:cubicBezTo>
                    <a:pt x="14299" y="97610"/>
                    <a:pt x="15489" y="96143"/>
                    <a:pt x="16441" y="94576"/>
                  </a:cubicBezTo>
                  <a:cubicBezTo>
                    <a:pt x="17393" y="93010"/>
                    <a:pt x="18127" y="91324"/>
                    <a:pt x="18702" y="89618"/>
                  </a:cubicBezTo>
                  <a:cubicBezTo>
                    <a:pt x="19257" y="87913"/>
                    <a:pt x="19614" y="86168"/>
                    <a:pt x="19832" y="84442"/>
                  </a:cubicBezTo>
                  <a:cubicBezTo>
                    <a:pt x="20070" y="82697"/>
                    <a:pt x="20150" y="80992"/>
                    <a:pt x="20249" y="79286"/>
                  </a:cubicBezTo>
                  <a:cubicBezTo>
                    <a:pt x="20348" y="77601"/>
                    <a:pt x="20427" y="75915"/>
                    <a:pt x="20645" y="74289"/>
                  </a:cubicBezTo>
                  <a:cubicBezTo>
                    <a:pt x="20863" y="72663"/>
                    <a:pt x="21201" y="71056"/>
                    <a:pt x="21756" y="69549"/>
                  </a:cubicBezTo>
                  <a:cubicBezTo>
                    <a:pt x="22311" y="68062"/>
                    <a:pt x="23065" y="66654"/>
                    <a:pt x="23957" y="65385"/>
                  </a:cubicBezTo>
                  <a:cubicBezTo>
                    <a:pt x="24869" y="64096"/>
                    <a:pt x="25881" y="62926"/>
                    <a:pt x="26952" y="61855"/>
                  </a:cubicBezTo>
                  <a:cubicBezTo>
                    <a:pt x="28042" y="60784"/>
                    <a:pt x="29193" y="59812"/>
                    <a:pt x="30363" y="58900"/>
                  </a:cubicBezTo>
                  <a:cubicBezTo>
                    <a:pt x="31533" y="58007"/>
                    <a:pt x="32742" y="57155"/>
                    <a:pt x="33972" y="56401"/>
                  </a:cubicBezTo>
                  <a:cubicBezTo>
                    <a:pt x="36431" y="54894"/>
                    <a:pt x="39009" y="53744"/>
                    <a:pt x="41548" y="52752"/>
                  </a:cubicBezTo>
                  <a:cubicBezTo>
                    <a:pt x="46664" y="50809"/>
                    <a:pt x="51681" y="49520"/>
                    <a:pt x="56441" y="48548"/>
                  </a:cubicBezTo>
                  <a:cubicBezTo>
                    <a:pt x="61220" y="47596"/>
                    <a:pt x="65742" y="46961"/>
                    <a:pt x="70025" y="46684"/>
                  </a:cubicBezTo>
                  <a:cubicBezTo>
                    <a:pt x="70303" y="46664"/>
                    <a:pt x="70561" y="46644"/>
                    <a:pt x="70819" y="46624"/>
                  </a:cubicBezTo>
                  <a:lnTo>
                    <a:pt x="71076" y="46604"/>
                  </a:lnTo>
                  <a:lnTo>
                    <a:pt x="71176" y="46604"/>
                  </a:lnTo>
                  <a:cubicBezTo>
                    <a:pt x="71215" y="46604"/>
                    <a:pt x="71235" y="46585"/>
                    <a:pt x="71215" y="46545"/>
                  </a:cubicBezTo>
                  <a:lnTo>
                    <a:pt x="71215" y="46366"/>
                  </a:lnTo>
                  <a:lnTo>
                    <a:pt x="71215" y="45950"/>
                  </a:lnTo>
                  <a:lnTo>
                    <a:pt x="71215" y="44383"/>
                  </a:lnTo>
                  <a:cubicBezTo>
                    <a:pt x="71215" y="43352"/>
                    <a:pt x="71215" y="42321"/>
                    <a:pt x="71215" y="41329"/>
                  </a:cubicBezTo>
                  <a:cubicBezTo>
                    <a:pt x="71215" y="39326"/>
                    <a:pt x="71215" y="37383"/>
                    <a:pt x="71215" y="35499"/>
                  </a:cubicBezTo>
                  <a:cubicBezTo>
                    <a:pt x="71215" y="31751"/>
                    <a:pt x="71215" y="28280"/>
                    <a:pt x="71215" y="25048"/>
                  </a:cubicBezTo>
                  <a:cubicBezTo>
                    <a:pt x="71215" y="23441"/>
                    <a:pt x="71215" y="21895"/>
                    <a:pt x="71195" y="20387"/>
                  </a:cubicBezTo>
                  <a:cubicBezTo>
                    <a:pt x="71195" y="19654"/>
                    <a:pt x="71195" y="18920"/>
                    <a:pt x="71195" y="18206"/>
                  </a:cubicBezTo>
                  <a:cubicBezTo>
                    <a:pt x="71195" y="17849"/>
                    <a:pt x="71195" y="17492"/>
                    <a:pt x="71195" y="17135"/>
                  </a:cubicBezTo>
                  <a:lnTo>
                    <a:pt x="71195" y="16877"/>
                  </a:lnTo>
                  <a:lnTo>
                    <a:pt x="71195" y="16818"/>
                  </a:lnTo>
                  <a:cubicBezTo>
                    <a:pt x="71195" y="16798"/>
                    <a:pt x="71195" y="16778"/>
                    <a:pt x="71195" y="16739"/>
                  </a:cubicBezTo>
                  <a:lnTo>
                    <a:pt x="71156" y="16600"/>
                  </a:lnTo>
                  <a:cubicBezTo>
                    <a:pt x="71116" y="16421"/>
                    <a:pt x="71076" y="16263"/>
                    <a:pt x="71037" y="16084"/>
                  </a:cubicBezTo>
                  <a:cubicBezTo>
                    <a:pt x="70323" y="13427"/>
                    <a:pt x="69549" y="11047"/>
                    <a:pt x="68717" y="8905"/>
                  </a:cubicBezTo>
                  <a:cubicBezTo>
                    <a:pt x="68280" y="7834"/>
                    <a:pt x="67844" y="6823"/>
                    <a:pt x="67368" y="5911"/>
                  </a:cubicBezTo>
                  <a:cubicBezTo>
                    <a:pt x="66872" y="4979"/>
                    <a:pt x="66178" y="4225"/>
                    <a:pt x="65464" y="3610"/>
                  </a:cubicBezTo>
                  <a:cubicBezTo>
                    <a:pt x="64016" y="2401"/>
                    <a:pt x="62470" y="1687"/>
                    <a:pt x="61081" y="1171"/>
                  </a:cubicBezTo>
                  <a:cubicBezTo>
                    <a:pt x="59673" y="675"/>
                    <a:pt x="58404" y="378"/>
                    <a:pt x="57294" y="219"/>
                  </a:cubicBezTo>
                  <a:cubicBezTo>
                    <a:pt x="56183" y="60"/>
                    <a:pt x="55231" y="1"/>
                    <a:pt x="544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
            <p:cNvSpPr/>
            <p:nvPr/>
          </p:nvSpPr>
          <p:spPr>
            <a:xfrm>
              <a:off x="6349650" y="4579200"/>
              <a:ext cx="1384750" cy="513525"/>
            </a:xfrm>
            <a:custGeom>
              <a:rect b="b" l="l" r="r" t="t"/>
              <a:pathLst>
                <a:path extrusionOk="0" h="20541" w="55390">
                  <a:moveTo>
                    <a:pt x="51899" y="1"/>
                  </a:moveTo>
                  <a:cubicBezTo>
                    <a:pt x="51552" y="1"/>
                    <a:pt x="51215" y="5"/>
                    <a:pt x="50887" y="15"/>
                  </a:cubicBezTo>
                  <a:cubicBezTo>
                    <a:pt x="49559" y="55"/>
                    <a:pt x="48369" y="115"/>
                    <a:pt x="47318" y="234"/>
                  </a:cubicBezTo>
                  <a:cubicBezTo>
                    <a:pt x="45176" y="452"/>
                    <a:pt x="43530" y="729"/>
                    <a:pt x="42300" y="987"/>
                  </a:cubicBezTo>
                  <a:cubicBezTo>
                    <a:pt x="41071" y="1245"/>
                    <a:pt x="40238" y="1443"/>
                    <a:pt x="39703" y="1602"/>
                  </a:cubicBezTo>
                  <a:cubicBezTo>
                    <a:pt x="39445" y="1661"/>
                    <a:pt x="39246" y="1721"/>
                    <a:pt x="39127" y="1761"/>
                  </a:cubicBezTo>
                  <a:cubicBezTo>
                    <a:pt x="39008" y="1800"/>
                    <a:pt x="38949" y="1820"/>
                    <a:pt x="38949" y="1820"/>
                  </a:cubicBezTo>
                  <a:cubicBezTo>
                    <a:pt x="38949" y="1820"/>
                    <a:pt x="39008" y="1820"/>
                    <a:pt x="39127" y="1780"/>
                  </a:cubicBezTo>
                  <a:cubicBezTo>
                    <a:pt x="39246" y="1761"/>
                    <a:pt x="39445" y="1721"/>
                    <a:pt x="39703" y="1661"/>
                  </a:cubicBezTo>
                  <a:cubicBezTo>
                    <a:pt x="40238" y="1542"/>
                    <a:pt x="41091" y="1344"/>
                    <a:pt x="42320" y="1106"/>
                  </a:cubicBezTo>
                  <a:cubicBezTo>
                    <a:pt x="43550" y="868"/>
                    <a:pt x="45196" y="591"/>
                    <a:pt x="47318" y="412"/>
                  </a:cubicBezTo>
                  <a:cubicBezTo>
                    <a:pt x="48389" y="313"/>
                    <a:pt x="49559" y="234"/>
                    <a:pt x="50887" y="214"/>
                  </a:cubicBezTo>
                  <a:cubicBezTo>
                    <a:pt x="51079" y="208"/>
                    <a:pt x="51274" y="205"/>
                    <a:pt x="51472" y="205"/>
                  </a:cubicBezTo>
                  <a:cubicBezTo>
                    <a:pt x="51950" y="205"/>
                    <a:pt x="52445" y="220"/>
                    <a:pt x="52950" y="234"/>
                  </a:cubicBezTo>
                  <a:cubicBezTo>
                    <a:pt x="53327" y="234"/>
                    <a:pt x="53684" y="253"/>
                    <a:pt x="54060" y="273"/>
                  </a:cubicBezTo>
                  <a:cubicBezTo>
                    <a:pt x="54259" y="273"/>
                    <a:pt x="54457" y="293"/>
                    <a:pt x="54636" y="313"/>
                  </a:cubicBezTo>
                  <a:cubicBezTo>
                    <a:pt x="54794" y="313"/>
                    <a:pt x="54973" y="333"/>
                    <a:pt x="55131" y="353"/>
                  </a:cubicBezTo>
                  <a:cubicBezTo>
                    <a:pt x="55111" y="5013"/>
                    <a:pt x="55111" y="11676"/>
                    <a:pt x="55092" y="20243"/>
                  </a:cubicBezTo>
                  <a:lnTo>
                    <a:pt x="1230" y="20243"/>
                  </a:lnTo>
                  <a:cubicBezTo>
                    <a:pt x="1527" y="20104"/>
                    <a:pt x="1825" y="19966"/>
                    <a:pt x="2102" y="19807"/>
                  </a:cubicBezTo>
                  <a:cubicBezTo>
                    <a:pt x="2578" y="19589"/>
                    <a:pt x="3034" y="19351"/>
                    <a:pt x="3490" y="19113"/>
                  </a:cubicBezTo>
                  <a:cubicBezTo>
                    <a:pt x="4403" y="18637"/>
                    <a:pt x="5275" y="18181"/>
                    <a:pt x="6128" y="17725"/>
                  </a:cubicBezTo>
                  <a:cubicBezTo>
                    <a:pt x="7853" y="16793"/>
                    <a:pt x="9460" y="15900"/>
                    <a:pt x="10987" y="15028"/>
                  </a:cubicBezTo>
                  <a:cubicBezTo>
                    <a:pt x="14021" y="13283"/>
                    <a:pt x="16758" y="11716"/>
                    <a:pt x="19217" y="10367"/>
                  </a:cubicBezTo>
                  <a:cubicBezTo>
                    <a:pt x="24115" y="7650"/>
                    <a:pt x="27982" y="5826"/>
                    <a:pt x="30937" y="4616"/>
                  </a:cubicBezTo>
                  <a:cubicBezTo>
                    <a:pt x="33892" y="3407"/>
                    <a:pt x="35915" y="2772"/>
                    <a:pt x="37184" y="2355"/>
                  </a:cubicBezTo>
                  <a:cubicBezTo>
                    <a:pt x="37819" y="2177"/>
                    <a:pt x="38255" y="2038"/>
                    <a:pt x="38552" y="1959"/>
                  </a:cubicBezTo>
                  <a:cubicBezTo>
                    <a:pt x="38691" y="1919"/>
                    <a:pt x="38790" y="1880"/>
                    <a:pt x="38850" y="1860"/>
                  </a:cubicBezTo>
                  <a:cubicBezTo>
                    <a:pt x="38929" y="1840"/>
                    <a:pt x="38949" y="1820"/>
                    <a:pt x="38949" y="1820"/>
                  </a:cubicBezTo>
                  <a:lnTo>
                    <a:pt x="38850" y="1820"/>
                  </a:lnTo>
                  <a:cubicBezTo>
                    <a:pt x="38790" y="1840"/>
                    <a:pt x="38671" y="1880"/>
                    <a:pt x="38532" y="1899"/>
                  </a:cubicBezTo>
                  <a:cubicBezTo>
                    <a:pt x="38255" y="1979"/>
                    <a:pt x="37799" y="2098"/>
                    <a:pt x="37164" y="2276"/>
                  </a:cubicBezTo>
                  <a:cubicBezTo>
                    <a:pt x="35895" y="2653"/>
                    <a:pt x="33832" y="3268"/>
                    <a:pt x="30878" y="4458"/>
                  </a:cubicBezTo>
                  <a:cubicBezTo>
                    <a:pt x="27903" y="5647"/>
                    <a:pt x="24016" y="7452"/>
                    <a:pt x="19098" y="10149"/>
                  </a:cubicBezTo>
                  <a:cubicBezTo>
                    <a:pt x="16639" y="11498"/>
                    <a:pt x="13902" y="13045"/>
                    <a:pt x="10848" y="14790"/>
                  </a:cubicBezTo>
                  <a:cubicBezTo>
                    <a:pt x="9341" y="15662"/>
                    <a:pt x="7715" y="16555"/>
                    <a:pt x="6009" y="17487"/>
                  </a:cubicBezTo>
                  <a:cubicBezTo>
                    <a:pt x="5156" y="17943"/>
                    <a:pt x="4284" y="18399"/>
                    <a:pt x="3371" y="18875"/>
                  </a:cubicBezTo>
                  <a:cubicBezTo>
                    <a:pt x="2915" y="19093"/>
                    <a:pt x="2459" y="19331"/>
                    <a:pt x="1983" y="19569"/>
                  </a:cubicBezTo>
                  <a:cubicBezTo>
                    <a:pt x="1329" y="19886"/>
                    <a:pt x="674" y="20204"/>
                    <a:pt x="0" y="20541"/>
                  </a:cubicBezTo>
                  <a:lnTo>
                    <a:pt x="24869" y="20541"/>
                  </a:lnTo>
                  <a:cubicBezTo>
                    <a:pt x="37283" y="20541"/>
                    <a:pt x="47536" y="20541"/>
                    <a:pt x="55389" y="20521"/>
                  </a:cubicBezTo>
                  <a:cubicBezTo>
                    <a:pt x="55369" y="11756"/>
                    <a:pt x="55369" y="4914"/>
                    <a:pt x="55349" y="134"/>
                  </a:cubicBezTo>
                  <a:cubicBezTo>
                    <a:pt x="55131" y="115"/>
                    <a:pt x="54893" y="115"/>
                    <a:pt x="54675" y="95"/>
                  </a:cubicBezTo>
                  <a:cubicBezTo>
                    <a:pt x="54477" y="75"/>
                    <a:pt x="54279" y="55"/>
                    <a:pt x="54080" y="55"/>
                  </a:cubicBezTo>
                  <a:cubicBezTo>
                    <a:pt x="53703" y="35"/>
                    <a:pt x="53327" y="15"/>
                    <a:pt x="52970" y="15"/>
                  </a:cubicBezTo>
                  <a:cubicBezTo>
                    <a:pt x="52603" y="5"/>
                    <a:pt x="52246" y="1"/>
                    <a:pt x="518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
            <p:cNvSpPr/>
            <p:nvPr/>
          </p:nvSpPr>
          <p:spPr>
            <a:xfrm>
              <a:off x="5749250" y="3332975"/>
              <a:ext cx="1985150" cy="1633725"/>
            </a:xfrm>
            <a:custGeom>
              <a:rect b="b" l="l" r="r" t="t"/>
              <a:pathLst>
                <a:path extrusionOk="0" h="65349" w="79406">
                  <a:moveTo>
                    <a:pt x="41607" y="10222"/>
                  </a:moveTo>
                  <a:cubicBezTo>
                    <a:pt x="41607" y="10222"/>
                    <a:pt x="41587" y="10222"/>
                    <a:pt x="41547" y="10261"/>
                  </a:cubicBezTo>
                  <a:cubicBezTo>
                    <a:pt x="41587" y="10242"/>
                    <a:pt x="41607" y="10222"/>
                    <a:pt x="41607" y="10222"/>
                  </a:cubicBezTo>
                  <a:close/>
                  <a:moveTo>
                    <a:pt x="79378" y="0"/>
                  </a:moveTo>
                  <a:cubicBezTo>
                    <a:pt x="79375" y="0"/>
                    <a:pt x="79371" y="3"/>
                    <a:pt x="79365" y="9"/>
                  </a:cubicBezTo>
                  <a:lnTo>
                    <a:pt x="79266" y="9"/>
                  </a:lnTo>
                  <a:lnTo>
                    <a:pt x="79088" y="28"/>
                  </a:lnTo>
                  <a:cubicBezTo>
                    <a:pt x="78790" y="48"/>
                    <a:pt x="78513" y="68"/>
                    <a:pt x="78215" y="88"/>
                  </a:cubicBezTo>
                  <a:cubicBezTo>
                    <a:pt x="75935" y="227"/>
                    <a:pt x="73773" y="485"/>
                    <a:pt x="71750" y="742"/>
                  </a:cubicBezTo>
                  <a:cubicBezTo>
                    <a:pt x="67705" y="1298"/>
                    <a:pt x="64155" y="2012"/>
                    <a:pt x="61061" y="2745"/>
                  </a:cubicBezTo>
                  <a:cubicBezTo>
                    <a:pt x="60288" y="2924"/>
                    <a:pt x="59534" y="3102"/>
                    <a:pt x="58820" y="3301"/>
                  </a:cubicBezTo>
                  <a:cubicBezTo>
                    <a:pt x="58106" y="3479"/>
                    <a:pt x="57432" y="3677"/>
                    <a:pt x="56758" y="3856"/>
                  </a:cubicBezTo>
                  <a:cubicBezTo>
                    <a:pt x="55429" y="4252"/>
                    <a:pt x="54219" y="4590"/>
                    <a:pt x="53089" y="4986"/>
                  </a:cubicBezTo>
                  <a:cubicBezTo>
                    <a:pt x="48627" y="6474"/>
                    <a:pt x="45751" y="7842"/>
                    <a:pt x="44006" y="8794"/>
                  </a:cubicBezTo>
                  <a:cubicBezTo>
                    <a:pt x="43788" y="8913"/>
                    <a:pt x="43590" y="9012"/>
                    <a:pt x="43391" y="9111"/>
                  </a:cubicBezTo>
                  <a:cubicBezTo>
                    <a:pt x="43213" y="9210"/>
                    <a:pt x="43054" y="9329"/>
                    <a:pt x="42896" y="9409"/>
                  </a:cubicBezTo>
                  <a:cubicBezTo>
                    <a:pt x="42598" y="9607"/>
                    <a:pt x="42340" y="9746"/>
                    <a:pt x="42162" y="9865"/>
                  </a:cubicBezTo>
                  <a:cubicBezTo>
                    <a:pt x="41964" y="9984"/>
                    <a:pt x="41825" y="10083"/>
                    <a:pt x="41726" y="10142"/>
                  </a:cubicBezTo>
                  <a:cubicBezTo>
                    <a:pt x="41646" y="10182"/>
                    <a:pt x="41607" y="10222"/>
                    <a:pt x="41607" y="10222"/>
                  </a:cubicBezTo>
                  <a:cubicBezTo>
                    <a:pt x="41607" y="10222"/>
                    <a:pt x="41646" y="10202"/>
                    <a:pt x="41745" y="10142"/>
                  </a:cubicBezTo>
                  <a:cubicBezTo>
                    <a:pt x="41845" y="10083"/>
                    <a:pt x="41983" y="10004"/>
                    <a:pt x="42182" y="9885"/>
                  </a:cubicBezTo>
                  <a:cubicBezTo>
                    <a:pt x="42360" y="9785"/>
                    <a:pt x="42618" y="9647"/>
                    <a:pt x="42915" y="9468"/>
                  </a:cubicBezTo>
                  <a:cubicBezTo>
                    <a:pt x="43074" y="9369"/>
                    <a:pt x="43253" y="9270"/>
                    <a:pt x="43431" y="9171"/>
                  </a:cubicBezTo>
                  <a:cubicBezTo>
                    <a:pt x="43610" y="9071"/>
                    <a:pt x="43828" y="8972"/>
                    <a:pt x="44046" y="8853"/>
                  </a:cubicBezTo>
                  <a:cubicBezTo>
                    <a:pt x="45791" y="7921"/>
                    <a:pt x="48667" y="6593"/>
                    <a:pt x="53148" y="5125"/>
                  </a:cubicBezTo>
                  <a:cubicBezTo>
                    <a:pt x="54259" y="4748"/>
                    <a:pt x="55488" y="4411"/>
                    <a:pt x="56797" y="4015"/>
                  </a:cubicBezTo>
                  <a:cubicBezTo>
                    <a:pt x="57472" y="3836"/>
                    <a:pt x="58166" y="3658"/>
                    <a:pt x="58880" y="3459"/>
                  </a:cubicBezTo>
                  <a:cubicBezTo>
                    <a:pt x="59594" y="3281"/>
                    <a:pt x="60327" y="3102"/>
                    <a:pt x="61101" y="2924"/>
                  </a:cubicBezTo>
                  <a:cubicBezTo>
                    <a:pt x="64194" y="2210"/>
                    <a:pt x="67744" y="1516"/>
                    <a:pt x="71790" y="961"/>
                  </a:cubicBezTo>
                  <a:cubicBezTo>
                    <a:pt x="73813" y="703"/>
                    <a:pt x="75954" y="445"/>
                    <a:pt x="78235" y="306"/>
                  </a:cubicBezTo>
                  <a:cubicBezTo>
                    <a:pt x="78513" y="306"/>
                    <a:pt x="78810" y="286"/>
                    <a:pt x="79088" y="266"/>
                  </a:cubicBezTo>
                  <a:lnTo>
                    <a:pt x="79127" y="247"/>
                  </a:lnTo>
                  <a:cubicBezTo>
                    <a:pt x="79127" y="247"/>
                    <a:pt x="79147" y="247"/>
                    <a:pt x="79147" y="266"/>
                  </a:cubicBezTo>
                  <a:lnTo>
                    <a:pt x="79147" y="385"/>
                  </a:lnTo>
                  <a:lnTo>
                    <a:pt x="79147" y="822"/>
                  </a:lnTo>
                  <a:cubicBezTo>
                    <a:pt x="79127" y="1417"/>
                    <a:pt x="79127" y="2012"/>
                    <a:pt x="79127" y="2606"/>
                  </a:cubicBezTo>
                  <a:cubicBezTo>
                    <a:pt x="79127" y="3816"/>
                    <a:pt x="79127" y="5066"/>
                    <a:pt x="79127" y="6335"/>
                  </a:cubicBezTo>
                  <a:cubicBezTo>
                    <a:pt x="79127" y="11372"/>
                    <a:pt x="79127" y="16925"/>
                    <a:pt x="79127" y="23053"/>
                  </a:cubicBezTo>
                  <a:cubicBezTo>
                    <a:pt x="78969" y="23033"/>
                    <a:pt x="78790" y="23013"/>
                    <a:pt x="78632" y="22973"/>
                  </a:cubicBezTo>
                  <a:cubicBezTo>
                    <a:pt x="78414" y="22953"/>
                    <a:pt x="78195" y="22914"/>
                    <a:pt x="77977" y="22874"/>
                  </a:cubicBezTo>
                  <a:cubicBezTo>
                    <a:pt x="77521" y="22815"/>
                    <a:pt x="77085" y="22755"/>
                    <a:pt x="76629" y="22715"/>
                  </a:cubicBezTo>
                  <a:cubicBezTo>
                    <a:pt x="75736" y="22596"/>
                    <a:pt x="74804" y="22497"/>
                    <a:pt x="73872" y="22438"/>
                  </a:cubicBezTo>
                  <a:cubicBezTo>
                    <a:pt x="72373" y="22327"/>
                    <a:pt x="70836" y="22267"/>
                    <a:pt x="69251" y="22267"/>
                  </a:cubicBezTo>
                  <a:cubicBezTo>
                    <a:pt x="68845" y="22267"/>
                    <a:pt x="68435" y="22271"/>
                    <a:pt x="68022" y="22279"/>
                  </a:cubicBezTo>
                  <a:cubicBezTo>
                    <a:pt x="66019" y="22299"/>
                    <a:pt x="63937" y="22438"/>
                    <a:pt x="61815" y="22696"/>
                  </a:cubicBezTo>
                  <a:cubicBezTo>
                    <a:pt x="59693" y="22953"/>
                    <a:pt x="57531" y="23330"/>
                    <a:pt x="55350" y="23945"/>
                  </a:cubicBezTo>
                  <a:cubicBezTo>
                    <a:pt x="54259" y="24242"/>
                    <a:pt x="53168" y="24619"/>
                    <a:pt x="52078" y="25055"/>
                  </a:cubicBezTo>
                  <a:cubicBezTo>
                    <a:pt x="51820" y="25174"/>
                    <a:pt x="51542" y="25274"/>
                    <a:pt x="51264" y="25393"/>
                  </a:cubicBezTo>
                  <a:lnTo>
                    <a:pt x="50868" y="25571"/>
                  </a:lnTo>
                  <a:lnTo>
                    <a:pt x="50471" y="25769"/>
                  </a:lnTo>
                  <a:cubicBezTo>
                    <a:pt x="50213" y="25908"/>
                    <a:pt x="49936" y="26027"/>
                    <a:pt x="49678" y="26166"/>
                  </a:cubicBezTo>
                  <a:cubicBezTo>
                    <a:pt x="49420" y="26325"/>
                    <a:pt x="49162" y="26464"/>
                    <a:pt x="48904" y="26602"/>
                  </a:cubicBezTo>
                  <a:cubicBezTo>
                    <a:pt x="47873" y="27217"/>
                    <a:pt x="46842" y="27891"/>
                    <a:pt x="45890" y="28645"/>
                  </a:cubicBezTo>
                  <a:cubicBezTo>
                    <a:pt x="44918" y="29399"/>
                    <a:pt x="43986" y="30231"/>
                    <a:pt x="43094" y="31124"/>
                  </a:cubicBezTo>
                  <a:cubicBezTo>
                    <a:pt x="41329" y="32909"/>
                    <a:pt x="39723" y="34951"/>
                    <a:pt x="38275" y="37153"/>
                  </a:cubicBezTo>
                  <a:cubicBezTo>
                    <a:pt x="36827" y="39354"/>
                    <a:pt x="35498" y="41714"/>
                    <a:pt x="34170" y="44133"/>
                  </a:cubicBezTo>
                  <a:cubicBezTo>
                    <a:pt x="32762" y="46711"/>
                    <a:pt x="31374" y="49250"/>
                    <a:pt x="29807" y="51590"/>
                  </a:cubicBezTo>
                  <a:cubicBezTo>
                    <a:pt x="28280" y="53930"/>
                    <a:pt x="26535" y="56072"/>
                    <a:pt x="24611" y="57916"/>
                  </a:cubicBezTo>
                  <a:cubicBezTo>
                    <a:pt x="22687" y="59760"/>
                    <a:pt x="20565" y="61287"/>
                    <a:pt x="18325" y="62477"/>
                  </a:cubicBezTo>
                  <a:cubicBezTo>
                    <a:pt x="16064" y="63627"/>
                    <a:pt x="13724" y="64460"/>
                    <a:pt x="11344" y="64797"/>
                  </a:cubicBezTo>
                  <a:cubicBezTo>
                    <a:pt x="10217" y="64966"/>
                    <a:pt x="9094" y="65051"/>
                    <a:pt x="7986" y="65051"/>
                  </a:cubicBezTo>
                  <a:cubicBezTo>
                    <a:pt x="6755" y="65051"/>
                    <a:pt x="5543" y="64947"/>
                    <a:pt x="4363" y="64738"/>
                  </a:cubicBezTo>
                  <a:cubicBezTo>
                    <a:pt x="3253" y="64559"/>
                    <a:pt x="2162" y="64282"/>
                    <a:pt x="1131" y="63905"/>
                  </a:cubicBezTo>
                  <a:lnTo>
                    <a:pt x="853" y="63786"/>
                  </a:lnTo>
                  <a:lnTo>
                    <a:pt x="833" y="63786"/>
                  </a:lnTo>
                  <a:cubicBezTo>
                    <a:pt x="1012" y="63726"/>
                    <a:pt x="1190" y="63667"/>
                    <a:pt x="1369" y="63588"/>
                  </a:cubicBezTo>
                  <a:cubicBezTo>
                    <a:pt x="1884" y="63389"/>
                    <a:pt x="2380" y="63151"/>
                    <a:pt x="2876" y="62933"/>
                  </a:cubicBezTo>
                  <a:cubicBezTo>
                    <a:pt x="4819" y="61961"/>
                    <a:pt x="6505" y="60593"/>
                    <a:pt x="7794" y="58967"/>
                  </a:cubicBezTo>
                  <a:cubicBezTo>
                    <a:pt x="7953" y="58788"/>
                    <a:pt x="8092" y="58570"/>
                    <a:pt x="8250" y="58372"/>
                  </a:cubicBezTo>
                  <a:lnTo>
                    <a:pt x="8488" y="58055"/>
                  </a:lnTo>
                  <a:lnTo>
                    <a:pt x="8508" y="58015"/>
                  </a:lnTo>
                  <a:lnTo>
                    <a:pt x="8706" y="57995"/>
                  </a:lnTo>
                  <a:cubicBezTo>
                    <a:pt x="9202" y="57936"/>
                    <a:pt x="9698" y="57876"/>
                    <a:pt x="10194" y="57797"/>
                  </a:cubicBezTo>
                  <a:cubicBezTo>
                    <a:pt x="11185" y="57638"/>
                    <a:pt x="12137" y="57400"/>
                    <a:pt x="13049" y="57123"/>
                  </a:cubicBezTo>
                  <a:cubicBezTo>
                    <a:pt x="14894" y="56548"/>
                    <a:pt x="16619" y="55774"/>
                    <a:pt x="18166" y="54822"/>
                  </a:cubicBezTo>
                  <a:cubicBezTo>
                    <a:pt x="18939" y="54326"/>
                    <a:pt x="19653" y="53791"/>
                    <a:pt x="20327" y="53216"/>
                  </a:cubicBezTo>
                  <a:cubicBezTo>
                    <a:pt x="20645" y="52938"/>
                    <a:pt x="20982" y="52661"/>
                    <a:pt x="21299" y="52343"/>
                  </a:cubicBezTo>
                  <a:cubicBezTo>
                    <a:pt x="21458" y="52204"/>
                    <a:pt x="21597" y="52046"/>
                    <a:pt x="21755" y="51887"/>
                  </a:cubicBezTo>
                  <a:cubicBezTo>
                    <a:pt x="21914" y="51748"/>
                    <a:pt x="22053" y="51590"/>
                    <a:pt x="22192" y="51431"/>
                  </a:cubicBezTo>
                  <a:cubicBezTo>
                    <a:pt x="24492" y="48912"/>
                    <a:pt x="25979" y="45997"/>
                    <a:pt x="26872" y="43181"/>
                  </a:cubicBezTo>
                  <a:cubicBezTo>
                    <a:pt x="27308" y="41773"/>
                    <a:pt x="27625" y="40365"/>
                    <a:pt x="27844" y="38997"/>
                  </a:cubicBezTo>
                  <a:cubicBezTo>
                    <a:pt x="28062" y="37648"/>
                    <a:pt x="28181" y="36320"/>
                    <a:pt x="28260" y="35050"/>
                  </a:cubicBezTo>
                  <a:cubicBezTo>
                    <a:pt x="28419" y="32512"/>
                    <a:pt x="28478" y="30152"/>
                    <a:pt x="28756" y="28010"/>
                  </a:cubicBezTo>
                  <a:cubicBezTo>
                    <a:pt x="28895" y="26939"/>
                    <a:pt x="29093" y="25928"/>
                    <a:pt x="29331" y="24976"/>
                  </a:cubicBezTo>
                  <a:cubicBezTo>
                    <a:pt x="29450" y="24500"/>
                    <a:pt x="29609" y="24044"/>
                    <a:pt x="29747" y="23588"/>
                  </a:cubicBezTo>
                  <a:cubicBezTo>
                    <a:pt x="29807" y="23370"/>
                    <a:pt x="29906" y="23152"/>
                    <a:pt x="29985" y="22934"/>
                  </a:cubicBezTo>
                  <a:cubicBezTo>
                    <a:pt x="30025" y="22815"/>
                    <a:pt x="30065" y="22715"/>
                    <a:pt x="30104" y="22616"/>
                  </a:cubicBezTo>
                  <a:cubicBezTo>
                    <a:pt x="30144" y="22497"/>
                    <a:pt x="30184" y="22398"/>
                    <a:pt x="30243" y="22299"/>
                  </a:cubicBezTo>
                  <a:cubicBezTo>
                    <a:pt x="30957" y="20653"/>
                    <a:pt x="31830" y="19265"/>
                    <a:pt x="32742" y="18115"/>
                  </a:cubicBezTo>
                  <a:cubicBezTo>
                    <a:pt x="33634" y="16945"/>
                    <a:pt x="34527" y="15973"/>
                    <a:pt x="35360" y="15160"/>
                  </a:cubicBezTo>
                  <a:cubicBezTo>
                    <a:pt x="36212" y="14366"/>
                    <a:pt x="36966" y="13692"/>
                    <a:pt x="37660" y="13137"/>
                  </a:cubicBezTo>
                  <a:cubicBezTo>
                    <a:pt x="39028" y="12026"/>
                    <a:pt x="40040" y="11332"/>
                    <a:pt x="40674" y="10876"/>
                  </a:cubicBezTo>
                  <a:cubicBezTo>
                    <a:pt x="40992" y="10638"/>
                    <a:pt x="41230" y="10480"/>
                    <a:pt x="41388" y="10380"/>
                  </a:cubicBezTo>
                  <a:cubicBezTo>
                    <a:pt x="41468" y="10321"/>
                    <a:pt x="41507" y="10281"/>
                    <a:pt x="41547" y="10261"/>
                  </a:cubicBezTo>
                  <a:lnTo>
                    <a:pt x="41547" y="10261"/>
                  </a:lnTo>
                  <a:cubicBezTo>
                    <a:pt x="41507" y="10281"/>
                    <a:pt x="41448" y="10321"/>
                    <a:pt x="41369" y="10361"/>
                  </a:cubicBezTo>
                  <a:cubicBezTo>
                    <a:pt x="41210" y="10460"/>
                    <a:pt x="40972" y="10618"/>
                    <a:pt x="40655" y="10817"/>
                  </a:cubicBezTo>
                  <a:cubicBezTo>
                    <a:pt x="40000" y="11273"/>
                    <a:pt x="38969" y="11947"/>
                    <a:pt x="37581" y="13058"/>
                  </a:cubicBezTo>
                  <a:cubicBezTo>
                    <a:pt x="36887" y="13593"/>
                    <a:pt x="36113" y="14267"/>
                    <a:pt x="35280" y="15080"/>
                  </a:cubicBezTo>
                  <a:cubicBezTo>
                    <a:pt x="34428" y="15874"/>
                    <a:pt x="33515" y="16845"/>
                    <a:pt x="32603" y="18015"/>
                  </a:cubicBezTo>
                  <a:cubicBezTo>
                    <a:pt x="31691" y="19185"/>
                    <a:pt x="30798" y="20574"/>
                    <a:pt x="30065" y="22239"/>
                  </a:cubicBezTo>
                  <a:cubicBezTo>
                    <a:pt x="30025" y="22339"/>
                    <a:pt x="29985" y="22438"/>
                    <a:pt x="29926" y="22537"/>
                  </a:cubicBezTo>
                  <a:cubicBezTo>
                    <a:pt x="29886" y="22656"/>
                    <a:pt x="29847" y="22755"/>
                    <a:pt x="29807" y="22874"/>
                  </a:cubicBezTo>
                  <a:cubicBezTo>
                    <a:pt x="29728" y="23092"/>
                    <a:pt x="29648" y="23310"/>
                    <a:pt x="29569" y="23528"/>
                  </a:cubicBezTo>
                  <a:cubicBezTo>
                    <a:pt x="29410" y="23985"/>
                    <a:pt x="29271" y="24441"/>
                    <a:pt x="29152" y="24936"/>
                  </a:cubicBezTo>
                  <a:cubicBezTo>
                    <a:pt x="28895" y="25888"/>
                    <a:pt x="28696" y="26920"/>
                    <a:pt x="28558" y="27991"/>
                  </a:cubicBezTo>
                  <a:cubicBezTo>
                    <a:pt x="28280" y="30152"/>
                    <a:pt x="28201" y="32492"/>
                    <a:pt x="28022" y="35031"/>
                  </a:cubicBezTo>
                  <a:cubicBezTo>
                    <a:pt x="27943" y="36300"/>
                    <a:pt x="27824" y="37629"/>
                    <a:pt x="27625" y="38977"/>
                  </a:cubicBezTo>
                  <a:cubicBezTo>
                    <a:pt x="27407" y="40326"/>
                    <a:pt x="27090" y="41714"/>
                    <a:pt x="26634" y="43122"/>
                  </a:cubicBezTo>
                  <a:cubicBezTo>
                    <a:pt x="25741" y="45898"/>
                    <a:pt x="24274" y="48774"/>
                    <a:pt x="22013" y="51253"/>
                  </a:cubicBezTo>
                  <a:cubicBezTo>
                    <a:pt x="21855" y="51411"/>
                    <a:pt x="21716" y="51570"/>
                    <a:pt x="21577" y="51729"/>
                  </a:cubicBezTo>
                  <a:cubicBezTo>
                    <a:pt x="21418" y="51867"/>
                    <a:pt x="21279" y="52026"/>
                    <a:pt x="21121" y="52165"/>
                  </a:cubicBezTo>
                  <a:cubicBezTo>
                    <a:pt x="20823" y="52482"/>
                    <a:pt x="20486" y="52760"/>
                    <a:pt x="20149" y="53037"/>
                  </a:cubicBezTo>
                  <a:cubicBezTo>
                    <a:pt x="19495" y="53593"/>
                    <a:pt x="18781" y="54128"/>
                    <a:pt x="18027" y="54604"/>
                  </a:cubicBezTo>
                  <a:cubicBezTo>
                    <a:pt x="16500" y="55556"/>
                    <a:pt x="14814" y="56310"/>
                    <a:pt x="12990" y="56865"/>
                  </a:cubicBezTo>
                  <a:cubicBezTo>
                    <a:pt x="12078" y="57142"/>
                    <a:pt x="11126" y="57380"/>
                    <a:pt x="10154" y="57539"/>
                  </a:cubicBezTo>
                  <a:cubicBezTo>
                    <a:pt x="9678" y="57618"/>
                    <a:pt x="9182" y="57678"/>
                    <a:pt x="8686" y="57718"/>
                  </a:cubicBezTo>
                  <a:lnTo>
                    <a:pt x="8488" y="57737"/>
                  </a:lnTo>
                  <a:cubicBezTo>
                    <a:pt x="8429" y="57757"/>
                    <a:pt x="8369" y="57737"/>
                    <a:pt x="8330" y="57797"/>
                  </a:cubicBezTo>
                  <a:lnTo>
                    <a:pt x="8250" y="57916"/>
                  </a:lnTo>
                  <a:lnTo>
                    <a:pt x="8032" y="58213"/>
                  </a:lnTo>
                  <a:cubicBezTo>
                    <a:pt x="7873" y="58412"/>
                    <a:pt x="7735" y="58610"/>
                    <a:pt x="7576" y="58808"/>
                  </a:cubicBezTo>
                  <a:cubicBezTo>
                    <a:pt x="6327" y="60395"/>
                    <a:pt x="4661" y="61723"/>
                    <a:pt x="2757" y="62695"/>
                  </a:cubicBezTo>
                  <a:cubicBezTo>
                    <a:pt x="2261" y="62913"/>
                    <a:pt x="1785" y="63151"/>
                    <a:pt x="1270" y="63350"/>
                  </a:cubicBezTo>
                  <a:cubicBezTo>
                    <a:pt x="932" y="63469"/>
                    <a:pt x="595" y="63588"/>
                    <a:pt x="238" y="63707"/>
                  </a:cubicBezTo>
                  <a:lnTo>
                    <a:pt x="60" y="63766"/>
                  </a:lnTo>
                  <a:cubicBezTo>
                    <a:pt x="0" y="63786"/>
                    <a:pt x="40" y="63786"/>
                    <a:pt x="80" y="63806"/>
                  </a:cubicBezTo>
                  <a:lnTo>
                    <a:pt x="159" y="63845"/>
                  </a:lnTo>
                  <a:lnTo>
                    <a:pt x="556" y="63984"/>
                  </a:lnTo>
                  <a:lnTo>
                    <a:pt x="1032" y="64183"/>
                  </a:lnTo>
                  <a:cubicBezTo>
                    <a:pt x="2083" y="64559"/>
                    <a:pt x="3193" y="64837"/>
                    <a:pt x="4324" y="65035"/>
                  </a:cubicBezTo>
                  <a:cubicBezTo>
                    <a:pt x="5524" y="65244"/>
                    <a:pt x="6752" y="65348"/>
                    <a:pt x="7995" y="65348"/>
                  </a:cubicBezTo>
                  <a:cubicBezTo>
                    <a:pt x="9115" y="65348"/>
                    <a:pt x="10247" y="65264"/>
                    <a:pt x="11384" y="65095"/>
                  </a:cubicBezTo>
                  <a:cubicBezTo>
                    <a:pt x="13803" y="64738"/>
                    <a:pt x="16183" y="63905"/>
                    <a:pt x="18463" y="62735"/>
                  </a:cubicBezTo>
                  <a:cubicBezTo>
                    <a:pt x="20724" y="61545"/>
                    <a:pt x="22886" y="59998"/>
                    <a:pt x="24809" y="58134"/>
                  </a:cubicBezTo>
                  <a:cubicBezTo>
                    <a:pt x="26773" y="56270"/>
                    <a:pt x="28518" y="54128"/>
                    <a:pt x="30065" y="51768"/>
                  </a:cubicBezTo>
                  <a:cubicBezTo>
                    <a:pt x="31631" y="49408"/>
                    <a:pt x="33020" y="46870"/>
                    <a:pt x="34447" y="44272"/>
                  </a:cubicBezTo>
                  <a:cubicBezTo>
                    <a:pt x="35776" y="41872"/>
                    <a:pt x="37085" y="39512"/>
                    <a:pt x="38513" y="37331"/>
                  </a:cubicBezTo>
                  <a:cubicBezTo>
                    <a:pt x="39961" y="35130"/>
                    <a:pt x="41547" y="33127"/>
                    <a:pt x="43312" y="31342"/>
                  </a:cubicBezTo>
                  <a:cubicBezTo>
                    <a:pt x="44185" y="30450"/>
                    <a:pt x="45117" y="29637"/>
                    <a:pt x="46069" y="28883"/>
                  </a:cubicBezTo>
                  <a:cubicBezTo>
                    <a:pt x="47021" y="28129"/>
                    <a:pt x="48032" y="27475"/>
                    <a:pt x="49043" y="26880"/>
                  </a:cubicBezTo>
                  <a:lnTo>
                    <a:pt x="49817" y="26444"/>
                  </a:lnTo>
                  <a:cubicBezTo>
                    <a:pt x="50075" y="26305"/>
                    <a:pt x="50352" y="26186"/>
                    <a:pt x="50610" y="26047"/>
                  </a:cubicBezTo>
                  <a:lnTo>
                    <a:pt x="51007" y="25849"/>
                  </a:lnTo>
                  <a:lnTo>
                    <a:pt x="51403" y="25670"/>
                  </a:lnTo>
                  <a:cubicBezTo>
                    <a:pt x="51661" y="25551"/>
                    <a:pt x="51919" y="25452"/>
                    <a:pt x="52196" y="25333"/>
                  </a:cubicBezTo>
                  <a:cubicBezTo>
                    <a:pt x="53267" y="24897"/>
                    <a:pt x="54338" y="24540"/>
                    <a:pt x="55429" y="24223"/>
                  </a:cubicBezTo>
                  <a:cubicBezTo>
                    <a:pt x="57591" y="23628"/>
                    <a:pt x="59752" y="23251"/>
                    <a:pt x="61854" y="22993"/>
                  </a:cubicBezTo>
                  <a:cubicBezTo>
                    <a:pt x="63976" y="22735"/>
                    <a:pt x="66039" y="22596"/>
                    <a:pt x="68042" y="22577"/>
                  </a:cubicBezTo>
                  <a:cubicBezTo>
                    <a:pt x="68451" y="22568"/>
                    <a:pt x="68856" y="22565"/>
                    <a:pt x="69259" y="22565"/>
                  </a:cubicBezTo>
                  <a:cubicBezTo>
                    <a:pt x="70829" y="22565"/>
                    <a:pt x="72353" y="22625"/>
                    <a:pt x="73852" y="22735"/>
                  </a:cubicBezTo>
                  <a:cubicBezTo>
                    <a:pt x="74784" y="22795"/>
                    <a:pt x="75697" y="22894"/>
                    <a:pt x="76589" y="22993"/>
                  </a:cubicBezTo>
                  <a:cubicBezTo>
                    <a:pt x="77045" y="23053"/>
                    <a:pt x="77501" y="23092"/>
                    <a:pt x="77938" y="23172"/>
                  </a:cubicBezTo>
                  <a:cubicBezTo>
                    <a:pt x="78156" y="23191"/>
                    <a:pt x="78374" y="23231"/>
                    <a:pt x="78592" y="23271"/>
                  </a:cubicBezTo>
                  <a:lnTo>
                    <a:pt x="79405" y="23390"/>
                  </a:lnTo>
                  <a:cubicBezTo>
                    <a:pt x="79405" y="17143"/>
                    <a:pt x="79385" y="11471"/>
                    <a:pt x="79385" y="6335"/>
                  </a:cubicBezTo>
                  <a:cubicBezTo>
                    <a:pt x="79385" y="5066"/>
                    <a:pt x="79385" y="3816"/>
                    <a:pt x="79385" y="2626"/>
                  </a:cubicBezTo>
                  <a:cubicBezTo>
                    <a:pt x="79385" y="2012"/>
                    <a:pt x="79385" y="1417"/>
                    <a:pt x="79385" y="822"/>
                  </a:cubicBezTo>
                  <a:lnTo>
                    <a:pt x="79385" y="385"/>
                  </a:lnTo>
                  <a:lnTo>
                    <a:pt x="79385" y="88"/>
                  </a:lnTo>
                  <a:lnTo>
                    <a:pt x="79385" y="28"/>
                  </a:lnTo>
                  <a:cubicBezTo>
                    <a:pt x="79385" y="14"/>
                    <a:pt x="79385" y="0"/>
                    <a:pt x="793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5"/>
            <p:cNvSpPr/>
            <p:nvPr/>
          </p:nvSpPr>
          <p:spPr>
            <a:xfrm>
              <a:off x="5091350" y="3891800"/>
              <a:ext cx="2642550" cy="1200925"/>
            </a:xfrm>
            <a:custGeom>
              <a:rect b="b" l="l" r="r" t="t"/>
              <a:pathLst>
                <a:path extrusionOk="0" h="48037" w="105702">
                  <a:moveTo>
                    <a:pt x="89606" y="328"/>
                  </a:moveTo>
                  <a:cubicBezTo>
                    <a:pt x="89598" y="328"/>
                    <a:pt x="89588" y="333"/>
                    <a:pt x="89578" y="343"/>
                  </a:cubicBezTo>
                  <a:lnTo>
                    <a:pt x="89618" y="343"/>
                  </a:lnTo>
                  <a:cubicBezTo>
                    <a:pt x="89618" y="333"/>
                    <a:pt x="89613" y="328"/>
                    <a:pt x="89606" y="328"/>
                  </a:cubicBezTo>
                  <a:close/>
                  <a:moveTo>
                    <a:pt x="95651" y="1"/>
                  </a:moveTo>
                  <a:cubicBezTo>
                    <a:pt x="94620" y="1"/>
                    <a:pt x="93747" y="29"/>
                    <a:pt x="93009" y="65"/>
                  </a:cubicBezTo>
                  <a:cubicBezTo>
                    <a:pt x="91780" y="124"/>
                    <a:pt x="90927" y="184"/>
                    <a:pt x="90391" y="243"/>
                  </a:cubicBezTo>
                  <a:cubicBezTo>
                    <a:pt x="90134" y="283"/>
                    <a:pt x="89935" y="303"/>
                    <a:pt x="89816" y="303"/>
                  </a:cubicBezTo>
                  <a:cubicBezTo>
                    <a:pt x="89678" y="323"/>
                    <a:pt x="89618" y="323"/>
                    <a:pt x="89618" y="343"/>
                  </a:cubicBezTo>
                  <a:cubicBezTo>
                    <a:pt x="89618" y="343"/>
                    <a:pt x="89678" y="343"/>
                    <a:pt x="89797" y="323"/>
                  </a:cubicBezTo>
                  <a:cubicBezTo>
                    <a:pt x="89935" y="323"/>
                    <a:pt x="90114" y="303"/>
                    <a:pt x="90391" y="283"/>
                  </a:cubicBezTo>
                  <a:cubicBezTo>
                    <a:pt x="90927" y="243"/>
                    <a:pt x="91780" y="184"/>
                    <a:pt x="93009" y="144"/>
                  </a:cubicBezTo>
                  <a:cubicBezTo>
                    <a:pt x="93624" y="124"/>
                    <a:pt x="94333" y="110"/>
                    <a:pt x="95149" y="110"/>
                  </a:cubicBezTo>
                  <a:cubicBezTo>
                    <a:pt x="95964" y="110"/>
                    <a:pt x="96886" y="124"/>
                    <a:pt x="97927" y="164"/>
                  </a:cubicBezTo>
                  <a:cubicBezTo>
                    <a:pt x="98959" y="204"/>
                    <a:pt x="100109" y="283"/>
                    <a:pt x="101378" y="402"/>
                  </a:cubicBezTo>
                  <a:cubicBezTo>
                    <a:pt x="102013" y="462"/>
                    <a:pt x="102687" y="541"/>
                    <a:pt x="103381" y="640"/>
                  </a:cubicBezTo>
                  <a:cubicBezTo>
                    <a:pt x="103718" y="680"/>
                    <a:pt x="104075" y="739"/>
                    <a:pt x="104452" y="779"/>
                  </a:cubicBezTo>
                  <a:cubicBezTo>
                    <a:pt x="104789" y="838"/>
                    <a:pt x="105126" y="898"/>
                    <a:pt x="105483" y="957"/>
                  </a:cubicBezTo>
                  <a:cubicBezTo>
                    <a:pt x="105483" y="6530"/>
                    <a:pt x="105463" y="15454"/>
                    <a:pt x="105443" y="27611"/>
                  </a:cubicBezTo>
                  <a:cubicBezTo>
                    <a:pt x="105285" y="27591"/>
                    <a:pt x="105126" y="27591"/>
                    <a:pt x="104968" y="27571"/>
                  </a:cubicBezTo>
                  <a:cubicBezTo>
                    <a:pt x="104749" y="27571"/>
                    <a:pt x="104531" y="27551"/>
                    <a:pt x="104333" y="27531"/>
                  </a:cubicBezTo>
                  <a:cubicBezTo>
                    <a:pt x="103897" y="27511"/>
                    <a:pt x="103480" y="27492"/>
                    <a:pt x="103044" y="27492"/>
                  </a:cubicBezTo>
                  <a:cubicBezTo>
                    <a:pt x="102788" y="27486"/>
                    <a:pt x="102529" y="27483"/>
                    <a:pt x="102267" y="27483"/>
                  </a:cubicBezTo>
                  <a:cubicBezTo>
                    <a:pt x="101635" y="27483"/>
                    <a:pt x="100986" y="27497"/>
                    <a:pt x="100327" y="27511"/>
                  </a:cubicBezTo>
                  <a:cubicBezTo>
                    <a:pt x="98483" y="27591"/>
                    <a:pt x="96519" y="27769"/>
                    <a:pt x="94497" y="28087"/>
                  </a:cubicBezTo>
                  <a:cubicBezTo>
                    <a:pt x="90411" y="28721"/>
                    <a:pt x="86009" y="29970"/>
                    <a:pt x="81428" y="31815"/>
                  </a:cubicBezTo>
                  <a:cubicBezTo>
                    <a:pt x="76847" y="33659"/>
                    <a:pt x="72067" y="36118"/>
                    <a:pt x="67070" y="38934"/>
                  </a:cubicBezTo>
                  <a:cubicBezTo>
                    <a:pt x="64571" y="40362"/>
                    <a:pt x="61973" y="41810"/>
                    <a:pt x="59296" y="43337"/>
                  </a:cubicBezTo>
                  <a:cubicBezTo>
                    <a:pt x="57967" y="44090"/>
                    <a:pt x="56599" y="44844"/>
                    <a:pt x="55191" y="45578"/>
                  </a:cubicBezTo>
                  <a:cubicBezTo>
                    <a:pt x="54497" y="45954"/>
                    <a:pt x="53783" y="46311"/>
                    <a:pt x="53069" y="46688"/>
                  </a:cubicBezTo>
                  <a:cubicBezTo>
                    <a:pt x="52712" y="46867"/>
                    <a:pt x="52355" y="47045"/>
                    <a:pt x="51978" y="47224"/>
                  </a:cubicBezTo>
                  <a:cubicBezTo>
                    <a:pt x="51621" y="47402"/>
                    <a:pt x="51264" y="47561"/>
                    <a:pt x="50907" y="47739"/>
                  </a:cubicBezTo>
                  <a:lnTo>
                    <a:pt x="4323" y="47739"/>
                  </a:lnTo>
                  <a:lnTo>
                    <a:pt x="4165" y="47600"/>
                  </a:lnTo>
                  <a:lnTo>
                    <a:pt x="3966" y="47402"/>
                  </a:lnTo>
                  <a:cubicBezTo>
                    <a:pt x="3847" y="47263"/>
                    <a:pt x="3709" y="47144"/>
                    <a:pt x="3590" y="47006"/>
                  </a:cubicBezTo>
                  <a:cubicBezTo>
                    <a:pt x="3332" y="46748"/>
                    <a:pt x="3114" y="46470"/>
                    <a:pt x="2876" y="46192"/>
                  </a:cubicBezTo>
                  <a:cubicBezTo>
                    <a:pt x="2400" y="45657"/>
                    <a:pt x="1983" y="45062"/>
                    <a:pt x="1587" y="44467"/>
                  </a:cubicBezTo>
                  <a:cubicBezTo>
                    <a:pt x="1210" y="43872"/>
                    <a:pt x="873" y="43257"/>
                    <a:pt x="555" y="42623"/>
                  </a:cubicBezTo>
                  <a:lnTo>
                    <a:pt x="476" y="42444"/>
                  </a:lnTo>
                  <a:lnTo>
                    <a:pt x="536" y="42444"/>
                  </a:lnTo>
                  <a:cubicBezTo>
                    <a:pt x="615" y="42444"/>
                    <a:pt x="714" y="42484"/>
                    <a:pt x="793" y="42484"/>
                  </a:cubicBezTo>
                  <a:cubicBezTo>
                    <a:pt x="1150" y="42504"/>
                    <a:pt x="1507" y="42524"/>
                    <a:pt x="1864" y="42543"/>
                  </a:cubicBezTo>
                  <a:cubicBezTo>
                    <a:pt x="1928" y="42544"/>
                    <a:pt x="1993" y="42545"/>
                    <a:pt x="2057" y="42545"/>
                  </a:cubicBezTo>
                  <a:cubicBezTo>
                    <a:pt x="3400" y="42545"/>
                    <a:pt x="4741" y="42347"/>
                    <a:pt x="6009" y="41968"/>
                  </a:cubicBezTo>
                  <a:cubicBezTo>
                    <a:pt x="6663" y="41770"/>
                    <a:pt x="7298" y="41532"/>
                    <a:pt x="7933" y="41254"/>
                  </a:cubicBezTo>
                  <a:cubicBezTo>
                    <a:pt x="8547" y="40957"/>
                    <a:pt x="9142" y="40640"/>
                    <a:pt x="9698" y="40263"/>
                  </a:cubicBezTo>
                  <a:cubicBezTo>
                    <a:pt x="9836" y="40164"/>
                    <a:pt x="9975" y="40065"/>
                    <a:pt x="10114" y="39965"/>
                  </a:cubicBezTo>
                  <a:lnTo>
                    <a:pt x="10213" y="39886"/>
                  </a:lnTo>
                  <a:lnTo>
                    <a:pt x="10372" y="39965"/>
                  </a:lnTo>
                  <a:cubicBezTo>
                    <a:pt x="10669" y="40124"/>
                    <a:pt x="10967" y="40263"/>
                    <a:pt x="11284" y="40382"/>
                  </a:cubicBezTo>
                  <a:cubicBezTo>
                    <a:pt x="11879" y="40660"/>
                    <a:pt x="12494" y="40897"/>
                    <a:pt x="13109" y="41116"/>
                  </a:cubicBezTo>
                  <a:cubicBezTo>
                    <a:pt x="14338" y="41532"/>
                    <a:pt x="15607" y="41849"/>
                    <a:pt x="16857" y="42087"/>
                  </a:cubicBezTo>
                  <a:cubicBezTo>
                    <a:pt x="18191" y="42331"/>
                    <a:pt x="19531" y="42456"/>
                    <a:pt x="20853" y="42456"/>
                  </a:cubicBezTo>
                  <a:cubicBezTo>
                    <a:pt x="22006" y="42456"/>
                    <a:pt x="23145" y="42361"/>
                    <a:pt x="24254" y="42167"/>
                  </a:cubicBezTo>
                  <a:cubicBezTo>
                    <a:pt x="24849" y="42068"/>
                    <a:pt x="25444" y="41929"/>
                    <a:pt x="26019" y="41770"/>
                  </a:cubicBezTo>
                  <a:lnTo>
                    <a:pt x="26455" y="41651"/>
                  </a:lnTo>
                  <a:lnTo>
                    <a:pt x="26673" y="41592"/>
                  </a:lnTo>
                  <a:cubicBezTo>
                    <a:pt x="26689" y="41592"/>
                    <a:pt x="26732" y="41578"/>
                    <a:pt x="26736" y="41574"/>
                  </a:cubicBezTo>
                  <a:lnTo>
                    <a:pt x="26736" y="41574"/>
                  </a:lnTo>
                  <a:lnTo>
                    <a:pt x="26772" y="41592"/>
                  </a:lnTo>
                  <a:cubicBezTo>
                    <a:pt x="27050" y="41711"/>
                    <a:pt x="27328" y="41810"/>
                    <a:pt x="27605" y="41909"/>
                  </a:cubicBezTo>
                  <a:cubicBezTo>
                    <a:pt x="28716" y="42306"/>
                    <a:pt x="29866" y="42563"/>
                    <a:pt x="30997" y="42742"/>
                  </a:cubicBezTo>
                  <a:cubicBezTo>
                    <a:pt x="32110" y="42908"/>
                    <a:pt x="33218" y="42987"/>
                    <a:pt x="34312" y="42987"/>
                  </a:cubicBezTo>
                  <a:cubicBezTo>
                    <a:pt x="35440" y="42987"/>
                    <a:pt x="36553" y="42903"/>
                    <a:pt x="37640" y="42742"/>
                  </a:cubicBezTo>
                  <a:cubicBezTo>
                    <a:pt x="38711" y="42583"/>
                    <a:pt x="39762" y="42365"/>
                    <a:pt x="40754" y="42028"/>
                  </a:cubicBezTo>
                  <a:cubicBezTo>
                    <a:pt x="41011" y="41949"/>
                    <a:pt x="41249" y="41869"/>
                    <a:pt x="41507" y="41790"/>
                  </a:cubicBezTo>
                  <a:cubicBezTo>
                    <a:pt x="41745" y="41691"/>
                    <a:pt x="41983" y="41611"/>
                    <a:pt x="42221" y="41512"/>
                  </a:cubicBezTo>
                  <a:lnTo>
                    <a:pt x="42598" y="41373"/>
                  </a:lnTo>
                  <a:lnTo>
                    <a:pt x="42955" y="41235"/>
                  </a:lnTo>
                  <a:cubicBezTo>
                    <a:pt x="43173" y="41135"/>
                    <a:pt x="43411" y="41016"/>
                    <a:pt x="43649" y="40917"/>
                  </a:cubicBezTo>
                  <a:cubicBezTo>
                    <a:pt x="45513" y="40065"/>
                    <a:pt x="47179" y="39014"/>
                    <a:pt x="48706" y="37843"/>
                  </a:cubicBezTo>
                  <a:cubicBezTo>
                    <a:pt x="50233" y="36673"/>
                    <a:pt x="51582" y="35384"/>
                    <a:pt x="52791" y="34036"/>
                  </a:cubicBezTo>
                  <a:cubicBezTo>
                    <a:pt x="54001" y="32707"/>
                    <a:pt x="55072" y="31319"/>
                    <a:pt x="56004" y="29911"/>
                  </a:cubicBezTo>
                  <a:cubicBezTo>
                    <a:pt x="57908" y="27115"/>
                    <a:pt x="59395" y="24338"/>
                    <a:pt x="60803" y="21760"/>
                  </a:cubicBezTo>
                  <a:cubicBezTo>
                    <a:pt x="62211" y="19182"/>
                    <a:pt x="63560" y="16803"/>
                    <a:pt x="64968" y="14700"/>
                  </a:cubicBezTo>
                  <a:cubicBezTo>
                    <a:pt x="66376" y="12598"/>
                    <a:pt x="67843" y="10774"/>
                    <a:pt x="69331" y="9227"/>
                  </a:cubicBezTo>
                  <a:cubicBezTo>
                    <a:pt x="72325" y="6113"/>
                    <a:pt x="75419" y="4210"/>
                    <a:pt x="78116" y="3079"/>
                  </a:cubicBezTo>
                  <a:cubicBezTo>
                    <a:pt x="80813" y="1929"/>
                    <a:pt x="83074" y="1433"/>
                    <a:pt x="84799" y="1076"/>
                  </a:cubicBezTo>
                  <a:cubicBezTo>
                    <a:pt x="86524" y="739"/>
                    <a:pt x="87734" y="581"/>
                    <a:pt x="88507" y="481"/>
                  </a:cubicBezTo>
                  <a:cubicBezTo>
                    <a:pt x="88904" y="442"/>
                    <a:pt x="89182" y="402"/>
                    <a:pt x="89360" y="382"/>
                  </a:cubicBezTo>
                  <a:cubicBezTo>
                    <a:pt x="89459" y="362"/>
                    <a:pt x="89519" y="362"/>
                    <a:pt x="89559" y="343"/>
                  </a:cubicBezTo>
                  <a:lnTo>
                    <a:pt x="89360" y="343"/>
                  </a:lnTo>
                  <a:cubicBezTo>
                    <a:pt x="89182" y="362"/>
                    <a:pt x="88904" y="382"/>
                    <a:pt x="88507" y="422"/>
                  </a:cubicBezTo>
                  <a:cubicBezTo>
                    <a:pt x="87734" y="501"/>
                    <a:pt x="86524" y="640"/>
                    <a:pt x="84779" y="957"/>
                  </a:cubicBezTo>
                  <a:cubicBezTo>
                    <a:pt x="83054" y="1294"/>
                    <a:pt x="80773" y="1790"/>
                    <a:pt x="78056" y="2940"/>
                  </a:cubicBezTo>
                  <a:cubicBezTo>
                    <a:pt x="75339" y="4071"/>
                    <a:pt x="72206" y="5975"/>
                    <a:pt x="69192" y="9088"/>
                  </a:cubicBezTo>
                  <a:cubicBezTo>
                    <a:pt x="67685" y="10635"/>
                    <a:pt x="66197" y="12479"/>
                    <a:pt x="64789" y="14581"/>
                  </a:cubicBezTo>
                  <a:cubicBezTo>
                    <a:pt x="63381" y="16684"/>
                    <a:pt x="62033" y="19083"/>
                    <a:pt x="60605" y="21641"/>
                  </a:cubicBezTo>
                  <a:cubicBezTo>
                    <a:pt x="59197" y="24219"/>
                    <a:pt x="57690" y="26996"/>
                    <a:pt x="55806" y="29772"/>
                  </a:cubicBezTo>
                  <a:cubicBezTo>
                    <a:pt x="54874" y="31160"/>
                    <a:pt x="53803" y="32549"/>
                    <a:pt x="52613" y="33877"/>
                  </a:cubicBezTo>
                  <a:cubicBezTo>
                    <a:pt x="51403" y="35186"/>
                    <a:pt x="50074" y="36475"/>
                    <a:pt x="48547" y="37625"/>
                  </a:cubicBezTo>
                  <a:cubicBezTo>
                    <a:pt x="47040" y="38776"/>
                    <a:pt x="45374" y="39827"/>
                    <a:pt x="43550" y="40679"/>
                  </a:cubicBezTo>
                  <a:cubicBezTo>
                    <a:pt x="43312" y="40779"/>
                    <a:pt x="43074" y="40878"/>
                    <a:pt x="42856" y="40977"/>
                  </a:cubicBezTo>
                  <a:lnTo>
                    <a:pt x="42499" y="41135"/>
                  </a:lnTo>
                  <a:lnTo>
                    <a:pt x="42142" y="41254"/>
                  </a:lnTo>
                  <a:cubicBezTo>
                    <a:pt x="41904" y="41354"/>
                    <a:pt x="41666" y="41453"/>
                    <a:pt x="41408" y="41532"/>
                  </a:cubicBezTo>
                  <a:cubicBezTo>
                    <a:pt x="41170" y="41611"/>
                    <a:pt x="40932" y="41691"/>
                    <a:pt x="40674" y="41770"/>
                  </a:cubicBezTo>
                  <a:cubicBezTo>
                    <a:pt x="39683" y="42087"/>
                    <a:pt x="38651" y="42325"/>
                    <a:pt x="37600" y="42484"/>
                  </a:cubicBezTo>
                  <a:cubicBezTo>
                    <a:pt x="36565" y="42640"/>
                    <a:pt x="35501" y="42720"/>
                    <a:pt x="34420" y="42720"/>
                  </a:cubicBezTo>
                  <a:cubicBezTo>
                    <a:pt x="33306" y="42720"/>
                    <a:pt x="32174" y="42635"/>
                    <a:pt x="31036" y="42464"/>
                  </a:cubicBezTo>
                  <a:cubicBezTo>
                    <a:pt x="29926" y="42286"/>
                    <a:pt x="28795" y="42028"/>
                    <a:pt x="27705" y="41651"/>
                  </a:cubicBezTo>
                  <a:cubicBezTo>
                    <a:pt x="27427" y="41552"/>
                    <a:pt x="27169" y="41433"/>
                    <a:pt x="26891" y="41334"/>
                  </a:cubicBezTo>
                  <a:lnTo>
                    <a:pt x="26832" y="41314"/>
                  </a:lnTo>
                  <a:cubicBezTo>
                    <a:pt x="26800" y="41314"/>
                    <a:pt x="26781" y="41289"/>
                    <a:pt x="26755" y="41289"/>
                  </a:cubicBezTo>
                  <a:cubicBezTo>
                    <a:pt x="26748" y="41289"/>
                    <a:pt x="26741" y="41290"/>
                    <a:pt x="26733" y="41294"/>
                  </a:cubicBezTo>
                  <a:lnTo>
                    <a:pt x="26594" y="41334"/>
                  </a:lnTo>
                  <a:lnTo>
                    <a:pt x="26376" y="41393"/>
                  </a:lnTo>
                  <a:lnTo>
                    <a:pt x="25959" y="41492"/>
                  </a:lnTo>
                  <a:cubicBezTo>
                    <a:pt x="25384" y="41671"/>
                    <a:pt x="24809" y="41790"/>
                    <a:pt x="24214" y="41889"/>
                  </a:cubicBezTo>
                  <a:cubicBezTo>
                    <a:pt x="23124" y="42083"/>
                    <a:pt x="22003" y="42178"/>
                    <a:pt x="20867" y="42178"/>
                  </a:cubicBezTo>
                  <a:cubicBezTo>
                    <a:pt x="19564" y="42178"/>
                    <a:pt x="18240" y="42053"/>
                    <a:pt x="16916" y="41810"/>
                  </a:cubicBezTo>
                  <a:cubicBezTo>
                    <a:pt x="15687" y="41572"/>
                    <a:pt x="14437" y="41254"/>
                    <a:pt x="13228" y="40838"/>
                  </a:cubicBezTo>
                  <a:cubicBezTo>
                    <a:pt x="12613" y="40620"/>
                    <a:pt x="11998" y="40382"/>
                    <a:pt x="11403" y="40124"/>
                  </a:cubicBezTo>
                  <a:cubicBezTo>
                    <a:pt x="11106" y="39985"/>
                    <a:pt x="10808" y="39866"/>
                    <a:pt x="10531" y="39708"/>
                  </a:cubicBezTo>
                  <a:lnTo>
                    <a:pt x="10233" y="39569"/>
                  </a:lnTo>
                  <a:cubicBezTo>
                    <a:pt x="10226" y="39554"/>
                    <a:pt x="10215" y="39547"/>
                    <a:pt x="10203" y="39547"/>
                  </a:cubicBezTo>
                  <a:cubicBezTo>
                    <a:pt x="10183" y="39547"/>
                    <a:pt x="10158" y="39564"/>
                    <a:pt x="10134" y="39589"/>
                  </a:cubicBezTo>
                  <a:lnTo>
                    <a:pt x="10035" y="39668"/>
                  </a:lnTo>
                  <a:lnTo>
                    <a:pt x="9955" y="39727"/>
                  </a:lnTo>
                  <a:cubicBezTo>
                    <a:pt x="9817" y="39827"/>
                    <a:pt x="9678" y="39926"/>
                    <a:pt x="9539" y="40025"/>
                  </a:cubicBezTo>
                  <a:cubicBezTo>
                    <a:pt x="9004" y="40382"/>
                    <a:pt x="8428" y="40699"/>
                    <a:pt x="7814" y="40997"/>
                  </a:cubicBezTo>
                  <a:cubicBezTo>
                    <a:pt x="7199" y="41274"/>
                    <a:pt x="6584" y="41492"/>
                    <a:pt x="5930" y="41711"/>
                  </a:cubicBezTo>
                  <a:cubicBezTo>
                    <a:pt x="4700" y="42051"/>
                    <a:pt x="3397" y="42247"/>
                    <a:pt x="2074" y="42247"/>
                  </a:cubicBezTo>
                  <a:cubicBezTo>
                    <a:pt x="2011" y="42247"/>
                    <a:pt x="1948" y="42247"/>
                    <a:pt x="1884" y="42246"/>
                  </a:cubicBezTo>
                  <a:cubicBezTo>
                    <a:pt x="1527" y="42246"/>
                    <a:pt x="1190" y="42206"/>
                    <a:pt x="833" y="42187"/>
                  </a:cubicBezTo>
                  <a:cubicBezTo>
                    <a:pt x="754" y="42187"/>
                    <a:pt x="674" y="42167"/>
                    <a:pt x="575" y="42167"/>
                  </a:cubicBezTo>
                  <a:lnTo>
                    <a:pt x="119" y="42107"/>
                  </a:lnTo>
                  <a:cubicBezTo>
                    <a:pt x="93" y="42107"/>
                    <a:pt x="49" y="42098"/>
                    <a:pt x="22" y="42098"/>
                  </a:cubicBezTo>
                  <a:cubicBezTo>
                    <a:pt x="9" y="42098"/>
                    <a:pt x="0" y="42101"/>
                    <a:pt x="0" y="42107"/>
                  </a:cubicBezTo>
                  <a:lnTo>
                    <a:pt x="60" y="42226"/>
                  </a:lnTo>
                  <a:lnTo>
                    <a:pt x="159" y="42464"/>
                  </a:lnTo>
                  <a:lnTo>
                    <a:pt x="298" y="42762"/>
                  </a:lnTo>
                  <a:cubicBezTo>
                    <a:pt x="615" y="43396"/>
                    <a:pt x="972" y="44031"/>
                    <a:pt x="1349" y="44646"/>
                  </a:cubicBezTo>
                  <a:cubicBezTo>
                    <a:pt x="1745" y="45241"/>
                    <a:pt x="2182" y="45835"/>
                    <a:pt x="2658" y="46391"/>
                  </a:cubicBezTo>
                  <a:cubicBezTo>
                    <a:pt x="2896" y="46668"/>
                    <a:pt x="3134" y="46946"/>
                    <a:pt x="3391" y="47224"/>
                  </a:cubicBezTo>
                  <a:cubicBezTo>
                    <a:pt x="3510" y="47343"/>
                    <a:pt x="3649" y="47481"/>
                    <a:pt x="3768" y="47620"/>
                  </a:cubicBezTo>
                  <a:lnTo>
                    <a:pt x="3966" y="47799"/>
                  </a:lnTo>
                  <a:lnTo>
                    <a:pt x="4204" y="48037"/>
                  </a:lnTo>
                  <a:lnTo>
                    <a:pt x="50987" y="48037"/>
                  </a:lnTo>
                  <a:cubicBezTo>
                    <a:pt x="51363" y="47858"/>
                    <a:pt x="51740" y="47660"/>
                    <a:pt x="52117" y="47481"/>
                  </a:cubicBezTo>
                  <a:cubicBezTo>
                    <a:pt x="52494" y="47303"/>
                    <a:pt x="52851" y="47125"/>
                    <a:pt x="53208" y="46946"/>
                  </a:cubicBezTo>
                  <a:cubicBezTo>
                    <a:pt x="53922" y="46569"/>
                    <a:pt x="54636" y="46212"/>
                    <a:pt x="55330" y="45835"/>
                  </a:cubicBezTo>
                  <a:cubicBezTo>
                    <a:pt x="56738" y="45102"/>
                    <a:pt x="58106" y="44348"/>
                    <a:pt x="59455" y="43595"/>
                  </a:cubicBezTo>
                  <a:cubicBezTo>
                    <a:pt x="62132" y="42068"/>
                    <a:pt x="64710" y="40600"/>
                    <a:pt x="67209" y="39192"/>
                  </a:cubicBezTo>
                  <a:cubicBezTo>
                    <a:pt x="72206" y="36356"/>
                    <a:pt x="76966" y="33897"/>
                    <a:pt x="81527" y="32073"/>
                  </a:cubicBezTo>
                  <a:cubicBezTo>
                    <a:pt x="86108" y="30228"/>
                    <a:pt x="90471" y="28979"/>
                    <a:pt x="94536" y="28344"/>
                  </a:cubicBezTo>
                  <a:cubicBezTo>
                    <a:pt x="96559" y="28027"/>
                    <a:pt x="98502" y="27829"/>
                    <a:pt x="100347" y="27769"/>
                  </a:cubicBezTo>
                  <a:cubicBezTo>
                    <a:pt x="101015" y="27740"/>
                    <a:pt x="101682" y="27722"/>
                    <a:pt x="102335" y="27722"/>
                  </a:cubicBezTo>
                  <a:cubicBezTo>
                    <a:pt x="102573" y="27722"/>
                    <a:pt x="102810" y="27724"/>
                    <a:pt x="103044" y="27730"/>
                  </a:cubicBezTo>
                  <a:cubicBezTo>
                    <a:pt x="103480" y="27749"/>
                    <a:pt x="103897" y="27769"/>
                    <a:pt x="104333" y="27789"/>
                  </a:cubicBezTo>
                  <a:cubicBezTo>
                    <a:pt x="104531" y="27789"/>
                    <a:pt x="104749" y="27809"/>
                    <a:pt x="104948" y="27829"/>
                  </a:cubicBezTo>
                  <a:cubicBezTo>
                    <a:pt x="105205" y="27829"/>
                    <a:pt x="105443" y="27849"/>
                    <a:pt x="105701" y="27868"/>
                  </a:cubicBezTo>
                  <a:cubicBezTo>
                    <a:pt x="105681" y="15533"/>
                    <a:pt x="105662" y="6470"/>
                    <a:pt x="105662" y="799"/>
                  </a:cubicBezTo>
                  <a:cubicBezTo>
                    <a:pt x="105265" y="739"/>
                    <a:pt x="104868" y="680"/>
                    <a:pt x="104472" y="620"/>
                  </a:cubicBezTo>
                  <a:cubicBezTo>
                    <a:pt x="104115" y="581"/>
                    <a:pt x="103758" y="521"/>
                    <a:pt x="103401" y="481"/>
                  </a:cubicBezTo>
                  <a:cubicBezTo>
                    <a:pt x="102707" y="402"/>
                    <a:pt x="102032" y="323"/>
                    <a:pt x="101398" y="263"/>
                  </a:cubicBezTo>
                  <a:cubicBezTo>
                    <a:pt x="100129" y="144"/>
                    <a:pt x="98978" y="85"/>
                    <a:pt x="97927" y="45"/>
                  </a:cubicBezTo>
                  <a:cubicBezTo>
                    <a:pt x="97094" y="13"/>
                    <a:pt x="96338" y="1"/>
                    <a:pt x="956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5"/>
            <p:cNvSpPr/>
            <p:nvPr/>
          </p:nvSpPr>
          <p:spPr>
            <a:xfrm>
              <a:off x="2182075" y="4105750"/>
              <a:ext cx="298500" cy="234075"/>
            </a:xfrm>
            <a:custGeom>
              <a:rect b="b" l="l" r="r" t="t"/>
              <a:pathLst>
                <a:path extrusionOk="0" h="9363" w="11940">
                  <a:moveTo>
                    <a:pt x="6165" y="1"/>
                  </a:moveTo>
                  <a:cubicBezTo>
                    <a:pt x="5618" y="1"/>
                    <a:pt x="5046" y="65"/>
                    <a:pt x="4463" y="213"/>
                  </a:cubicBezTo>
                  <a:cubicBezTo>
                    <a:pt x="3789" y="372"/>
                    <a:pt x="3094" y="629"/>
                    <a:pt x="2440" y="1026"/>
                  </a:cubicBezTo>
                  <a:cubicBezTo>
                    <a:pt x="1786" y="1403"/>
                    <a:pt x="1151" y="1938"/>
                    <a:pt x="655" y="2632"/>
                  </a:cubicBezTo>
                  <a:cubicBezTo>
                    <a:pt x="417" y="3009"/>
                    <a:pt x="239" y="3386"/>
                    <a:pt x="140" y="3782"/>
                  </a:cubicBezTo>
                  <a:cubicBezTo>
                    <a:pt x="21" y="4179"/>
                    <a:pt x="1" y="4576"/>
                    <a:pt x="40" y="4972"/>
                  </a:cubicBezTo>
                  <a:cubicBezTo>
                    <a:pt x="140" y="5766"/>
                    <a:pt x="516" y="6440"/>
                    <a:pt x="953" y="6975"/>
                  </a:cubicBezTo>
                  <a:cubicBezTo>
                    <a:pt x="1845" y="8026"/>
                    <a:pt x="2956" y="8661"/>
                    <a:pt x="3987" y="9018"/>
                  </a:cubicBezTo>
                  <a:cubicBezTo>
                    <a:pt x="4709" y="9268"/>
                    <a:pt x="5412" y="9362"/>
                    <a:pt x="6055" y="9362"/>
                  </a:cubicBezTo>
                  <a:cubicBezTo>
                    <a:pt x="6329" y="9362"/>
                    <a:pt x="6593" y="9345"/>
                    <a:pt x="6843" y="9315"/>
                  </a:cubicBezTo>
                  <a:cubicBezTo>
                    <a:pt x="7675" y="9216"/>
                    <a:pt x="8370" y="9018"/>
                    <a:pt x="8945" y="8760"/>
                  </a:cubicBezTo>
                  <a:cubicBezTo>
                    <a:pt x="10055" y="8245"/>
                    <a:pt x="10650" y="7650"/>
                    <a:pt x="10948" y="7253"/>
                  </a:cubicBezTo>
                  <a:cubicBezTo>
                    <a:pt x="11126" y="7074"/>
                    <a:pt x="11205" y="6916"/>
                    <a:pt x="11245" y="6817"/>
                  </a:cubicBezTo>
                  <a:cubicBezTo>
                    <a:pt x="11305" y="6718"/>
                    <a:pt x="11324" y="6678"/>
                    <a:pt x="11324" y="6678"/>
                  </a:cubicBezTo>
                  <a:cubicBezTo>
                    <a:pt x="11321" y="6674"/>
                    <a:pt x="11317" y="6673"/>
                    <a:pt x="11312" y="6673"/>
                  </a:cubicBezTo>
                  <a:cubicBezTo>
                    <a:pt x="11290" y="6673"/>
                    <a:pt x="11255" y="6711"/>
                    <a:pt x="11205" y="6777"/>
                  </a:cubicBezTo>
                  <a:cubicBezTo>
                    <a:pt x="11126" y="6876"/>
                    <a:pt x="11027" y="7015"/>
                    <a:pt x="10868" y="7193"/>
                  </a:cubicBezTo>
                  <a:cubicBezTo>
                    <a:pt x="10531" y="7550"/>
                    <a:pt x="9956" y="8106"/>
                    <a:pt x="8846" y="8562"/>
                  </a:cubicBezTo>
                  <a:cubicBezTo>
                    <a:pt x="8310" y="8800"/>
                    <a:pt x="7616" y="8998"/>
                    <a:pt x="6823" y="9077"/>
                  </a:cubicBezTo>
                  <a:cubicBezTo>
                    <a:pt x="6617" y="9098"/>
                    <a:pt x="6403" y="9109"/>
                    <a:pt x="6182" y="9109"/>
                  </a:cubicBezTo>
                  <a:cubicBezTo>
                    <a:pt x="5532" y="9109"/>
                    <a:pt x="4821" y="9012"/>
                    <a:pt x="4066" y="8760"/>
                  </a:cubicBezTo>
                  <a:cubicBezTo>
                    <a:pt x="3075" y="8423"/>
                    <a:pt x="2024" y="7808"/>
                    <a:pt x="1171" y="6797"/>
                  </a:cubicBezTo>
                  <a:cubicBezTo>
                    <a:pt x="754" y="6281"/>
                    <a:pt x="417" y="5666"/>
                    <a:pt x="338" y="4953"/>
                  </a:cubicBezTo>
                  <a:cubicBezTo>
                    <a:pt x="298" y="4596"/>
                    <a:pt x="318" y="4219"/>
                    <a:pt x="417" y="3862"/>
                  </a:cubicBezTo>
                  <a:cubicBezTo>
                    <a:pt x="516" y="3505"/>
                    <a:pt x="695" y="3148"/>
                    <a:pt x="913" y="2811"/>
                  </a:cubicBezTo>
                  <a:cubicBezTo>
                    <a:pt x="1369" y="2156"/>
                    <a:pt x="1964" y="1641"/>
                    <a:pt x="2599" y="1284"/>
                  </a:cubicBezTo>
                  <a:cubicBezTo>
                    <a:pt x="3213" y="907"/>
                    <a:pt x="3868" y="649"/>
                    <a:pt x="4522" y="490"/>
                  </a:cubicBezTo>
                  <a:cubicBezTo>
                    <a:pt x="5103" y="347"/>
                    <a:pt x="5668" y="285"/>
                    <a:pt x="6206" y="285"/>
                  </a:cubicBezTo>
                  <a:cubicBezTo>
                    <a:pt x="6862" y="285"/>
                    <a:pt x="7477" y="378"/>
                    <a:pt x="8032" y="530"/>
                  </a:cubicBezTo>
                  <a:cubicBezTo>
                    <a:pt x="8548" y="669"/>
                    <a:pt x="8984" y="887"/>
                    <a:pt x="9401" y="1105"/>
                  </a:cubicBezTo>
                  <a:cubicBezTo>
                    <a:pt x="9797" y="1323"/>
                    <a:pt x="10154" y="1581"/>
                    <a:pt x="10432" y="1879"/>
                  </a:cubicBezTo>
                  <a:cubicBezTo>
                    <a:pt x="11007" y="2434"/>
                    <a:pt x="11344" y="3069"/>
                    <a:pt x="11543" y="3624"/>
                  </a:cubicBezTo>
                  <a:cubicBezTo>
                    <a:pt x="11721" y="4179"/>
                    <a:pt x="11761" y="4675"/>
                    <a:pt x="11741" y="5091"/>
                  </a:cubicBezTo>
                  <a:cubicBezTo>
                    <a:pt x="11701" y="5488"/>
                    <a:pt x="11622" y="5805"/>
                    <a:pt x="11543" y="6023"/>
                  </a:cubicBezTo>
                  <a:cubicBezTo>
                    <a:pt x="11483" y="6261"/>
                    <a:pt x="11404" y="6420"/>
                    <a:pt x="11364" y="6519"/>
                  </a:cubicBezTo>
                  <a:cubicBezTo>
                    <a:pt x="11324" y="6618"/>
                    <a:pt x="11305" y="6658"/>
                    <a:pt x="11324" y="6678"/>
                  </a:cubicBezTo>
                  <a:cubicBezTo>
                    <a:pt x="11324" y="6678"/>
                    <a:pt x="11364" y="6638"/>
                    <a:pt x="11424" y="6539"/>
                  </a:cubicBezTo>
                  <a:cubicBezTo>
                    <a:pt x="11483" y="6440"/>
                    <a:pt x="11582" y="6301"/>
                    <a:pt x="11662" y="6063"/>
                  </a:cubicBezTo>
                  <a:cubicBezTo>
                    <a:pt x="11761" y="5845"/>
                    <a:pt x="11860" y="5508"/>
                    <a:pt x="11900" y="5091"/>
                  </a:cubicBezTo>
                  <a:cubicBezTo>
                    <a:pt x="11939" y="4675"/>
                    <a:pt x="11919" y="4159"/>
                    <a:pt x="11741" y="3564"/>
                  </a:cubicBezTo>
                  <a:cubicBezTo>
                    <a:pt x="11562" y="2969"/>
                    <a:pt x="11205" y="2315"/>
                    <a:pt x="10611" y="1700"/>
                  </a:cubicBezTo>
                  <a:cubicBezTo>
                    <a:pt x="10313" y="1403"/>
                    <a:pt x="9956" y="1105"/>
                    <a:pt x="9540" y="867"/>
                  </a:cubicBezTo>
                  <a:cubicBezTo>
                    <a:pt x="9103" y="649"/>
                    <a:pt x="8647" y="411"/>
                    <a:pt x="8112" y="272"/>
                  </a:cubicBezTo>
                  <a:cubicBezTo>
                    <a:pt x="7522" y="105"/>
                    <a:pt x="6864" y="1"/>
                    <a:pt x="61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
            <p:cNvSpPr/>
            <p:nvPr/>
          </p:nvSpPr>
          <p:spPr>
            <a:xfrm>
              <a:off x="1746775" y="3617825"/>
              <a:ext cx="1725350" cy="1418025"/>
            </a:xfrm>
            <a:custGeom>
              <a:rect b="b" l="l" r="r" t="t"/>
              <a:pathLst>
                <a:path extrusionOk="0" h="56721" w="69014">
                  <a:moveTo>
                    <a:pt x="23805" y="0"/>
                  </a:moveTo>
                  <a:cubicBezTo>
                    <a:pt x="22795" y="0"/>
                    <a:pt x="21770" y="46"/>
                    <a:pt x="20744" y="176"/>
                  </a:cubicBezTo>
                  <a:cubicBezTo>
                    <a:pt x="19336" y="335"/>
                    <a:pt x="17928" y="613"/>
                    <a:pt x="16540" y="1049"/>
                  </a:cubicBezTo>
                  <a:cubicBezTo>
                    <a:pt x="15152" y="1505"/>
                    <a:pt x="13784" y="2100"/>
                    <a:pt x="12475" y="2834"/>
                  </a:cubicBezTo>
                  <a:cubicBezTo>
                    <a:pt x="11166" y="3548"/>
                    <a:pt x="9916" y="4440"/>
                    <a:pt x="8727" y="5451"/>
                  </a:cubicBezTo>
                  <a:cubicBezTo>
                    <a:pt x="7557" y="6443"/>
                    <a:pt x="6466" y="7573"/>
                    <a:pt x="5454" y="8823"/>
                  </a:cubicBezTo>
                  <a:cubicBezTo>
                    <a:pt x="3471" y="11302"/>
                    <a:pt x="1865" y="14217"/>
                    <a:pt x="992" y="17489"/>
                  </a:cubicBezTo>
                  <a:cubicBezTo>
                    <a:pt x="100" y="20721"/>
                    <a:pt x="1" y="24331"/>
                    <a:pt x="973" y="27762"/>
                  </a:cubicBezTo>
                  <a:cubicBezTo>
                    <a:pt x="1964" y="31192"/>
                    <a:pt x="4027" y="34365"/>
                    <a:pt x="6803" y="36904"/>
                  </a:cubicBezTo>
                  <a:cubicBezTo>
                    <a:pt x="9560" y="39442"/>
                    <a:pt x="13010" y="41366"/>
                    <a:pt x="16798" y="42437"/>
                  </a:cubicBezTo>
                  <a:cubicBezTo>
                    <a:pt x="19047" y="43069"/>
                    <a:pt x="21414" y="43384"/>
                    <a:pt x="23817" y="43384"/>
                  </a:cubicBezTo>
                  <a:cubicBezTo>
                    <a:pt x="25482" y="43384"/>
                    <a:pt x="27164" y="43233"/>
                    <a:pt x="28836" y="42932"/>
                  </a:cubicBezTo>
                  <a:cubicBezTo>
                    <a:pt x="30878" y="42556"/>
                    <a:pt x="32901" y="41941"/>
                    <a:pt x="34825" y="41029"/>
                  </a:cubicBezTo>
                  <a:cubicBezTo>
                    <a:pt x="36748" y="40116"/>
                    <a:pt x="38573" y="38927"/>
                    <a:pt x="40100" y="37360"/>
                  </a:cubicBezTo>
                  <a:cubicBezTo>
                    <a:pt x="43194" y="34266"/>
                    <a:pt x="44721" y="29764"/>
                    <a:pt x="43987" y="25640"/>
                  </a:cubicBezTo>
                  <a:cubicBezTo>
                    <a:pt x="43650" y="23577"/>
                    <a:pt x="42737" y="21653"/>
                    <a:pt x="41468" y="20067"/>
                  </a:cubicBezTo>
                  <a:cubicBezTo>
                    <a:pt x="41310" y="19869"/>
                    <a:pt x="41151" y="19670"/>
                    <a:pt x="40972" y="19472"/>
                  </a:cubicBezTo>
                  <a:cubicBezTo>
                    <a:pt x="40814" y="19294"/>
                    <a:pt x="40635" y="19115"/>
                    <a:pt x="40457" y="18937"/>
                  </a:cubicBezTo>
                  <a:cubicBezTo>
                    <a:pt x="40100" y="18580"/>
                    <a:pt x="39703" y="18262"/>
                    <a:pt x="39267" y="17965"/>
                  </a:cubicBezTo>
                  <a:cubicBezTo>
                    <a:pt x="38434" y="17410"/>
                    <a:pt x="37462" y="17033"/>
                    <a:pt x="36451" y="16953"/>
                  </a:cubicBezTo>
                  <a:cubicBezTo>
                    <a:pt x="36318" y="16943"/>
                    <a:pt x="36186" y="16938"/>
                    <a:pt x="36055" y="16938"/>
                  </a:cubicBezTo>
                  <a:cubicBezTo>
                    <a:pt x="35679" y="16938"/>
                    <a:pt x="35311" y="16979"/>
                    <a:pt x="34944" y="17053"/>
                  </a:cubicBezTo>
                  <a:cubicBezTo>
                    <a:pt x="34448" y="17172"/>
                    <a:pt x="33972" y="17370"/>
                    <a:pt x="33555" y="17648"/>
                  </a:cubicBezTo>
                  <a:cubicBezTo>
                    <a:pt x="33159" y="17945"/>
                    <a:pt x="32822" y="18381"/>
                    <a:pt x="32643" y="18857"/>
                  </a:cubicBezTo>
                  <a:cubicBezTo>
                    <a:pt x="32485" y="19353"/>
                    <a:pt x="32465" y="19869"/>
                    <a:pt x="32564" y="20345"/>
                  </a:cubicBezTo>
                  <a:cubicBezTo>
                    <a:pt x="32742" y="21336"/>
                    <a:pt x="33218" y="22189"/>
                    <a:pt x="33674" y="23022"/>
                  </a:cubicBezTo>
                  <a:cubicBezTo>
                    <a:pt x="34150" y="23835"/>
                    <a:pt x="34607" y="24648"/>
                    <a:pt x="35023" y="25481"/>
                  </a:cubicBezTo>
                  <a:cubicBezTo>
                    <a:pt x="35439" y="26314"/>
                    <a:pt x="35796" y="27147"/>
                    <a:pt x="36054" y="28019"/>
                  </a:cubicBezTo>
                  <a:cubicBezTo>
                    <a:pt x="36312" y="28892"/>
                    <a:pt x="36471" y="29784"/>
                    <a:pt x="36431" y="30677"/>
                  </a:cubicBezTo>
                  <a:cubicBezTo>
                    <a:pt x="36411" y="31133"/>
                    <a:pt x="36372" y="31569"/>
                    <a:pt x="36253" y="31986"/>
                  </a:cubicBezTo>
                  <a:cubicBezTo>
                    <a:pt x="36153" y="32422"/>
                    <a:pt x="36015" y="32838"/>
                    <a:pt x="35836" y="33235"/>
                  </a:cubicBezTo>
                  <a:cubicBezTo>
                    <a:pt x="35459" y="34028"/>
                    <a:pt x="34904" y="34722"/>
                    <a:pt x="34230" y="35258"/>
                  </a:cubicBezTo>
                  <a:cubicBezTo>
                    <a:pt x="33893" y="35535"/>
                    <a:pt x="33536" y="35773"/>
                    <a:pt x="33159" y="35972"/>
                  </a:cubicBezTo>
                  <a:cubicBezTo>
                    <a:pt x="32782" y="36170"/>
                    <a:pt x="32385" y="36348"/>
                    <a:pt x="31969" y="36487"/>
                  </a:cubicBezTo>
                  <a:cubicBezTo>
                    <a:pt x="31156" y="36765"/>
                    <a:pt x="30303" y="36924"/>
                    <a:pt x="29470" y="37023"/>
                  </a:cubicBezTo>
                  <a:cubicBezTo>
                    <a:pt x="28887" y="37090"/>
                    <a:pt x="28305" y="37121"/>
                    <a:pt x="27728" y="37121"/>
                  </a:cubicBezTo>
                  <a:cubicBezTo>
                    <a:pt x="27461" y="37121"/>
                    <a:pt x="27196" y="37115"/>
                    <a:pt x="26932" y="37102"/>
                  </a:cubicBezTo>
                  <a:cubicBezTo>
                    <a:pt x="26079" y="37062"/>
                    <a:pt x="25246" y="36963"/>
                    <a:pt x="24433" y="36824"/>
                  </a:cubicBezTo>
                  <a:cubicBezTo>
                    <a:pt x="23620" y="36686"/>
                    <a:pt x="22807" y="36487"/>
                    <a:pt x="22033" y="36249"/>
                  </a:cubicBezTo>
                  <a:cubicBezTo>
                    <a:pt x="21240" y="35991"/>
                    <a:pt x="20467" y="35734"/>
                    <a:pt x="19753" y="35397"/>
                  </a:cubicBezTo>
                  <a:cubicBezTo>
                    <a:pt x="19019" y="35059"/>
                    <a:pt x="18285" y="34683"/>
                    <a:pt x="17611" y="34266"/>
                  </a:cubicBezTo>
                  <a:cubicBezTo>
                    <a:pt x="17274" y="34068"/>
                    <a:pt x="16957" y="33830"/>
                    <a:pt x="16619" y="33612"/>
                  </a:cubicBezTo>
                  <a:cubicBezTo>
                    <a:pt x="16322" y="33374"/>
                    <a:pt x="15985" y="33136"/>
                    <a:pt x="15687" y="32878"/>
                  </a:cubicBezTo>
                  <a:cubicBezTo>
                    <a:pt x="13288" y="30875"/>
                    <a:pt x="11582" y="28158"/>
                    <a:pt x="10928" y="25283"/>
                  </a:cubicBezTo>
                  <a:cubicBezTo>
                    <a:pt x="10591" y="23835"/>
                    <a:pt x="10511" y="22367"/>
                    <a:pt x="10670" y="20940"/>
                  </a:cubicBezTo>
                  <a:cubicBezTo>
                    <a:pt x="10849" y="19512"/>
                    <a:pt x="11265" y="18143"/>
                    <a:pt x="11900" y="16914"/>
                  </a:cubicBezTo>
                  <a:cubicBezTo>
                    <a:pt x="12534" y="15664"/>
                    <a:pt x="13327" y="14534"/>
                    <a:pt x="14240" y="13542"/>
                  </a:cubicBezTo>
                  <a:cubicBezTo>
                    <a:pt x="15172" y="12551"/>
                    <a:pt x="16183" y="11678"/>
                    <a:pt x="17294" y="10984"/>
                  </a:cubicBezTo>
                  <a:cubicBezTo>
                    <a:pt x="19495" y="9556"/>
                    <a:pt x="21974" y="8743"/>
                    <a:pt x="24413" y="8486"/>
                  </a:cubicBezTo>
                  <a:cubicBezTo>
                    <a:pt x="25101" y="8408"/>
                    <a:pt x="25783" y="8372"/>
                    <a:pt x="26459" y="8372"/>
                  </a:cubicBezTo>
                  <a:cubicBezTo>
                    <a:pt x="28201" y="8372"/>
                    <a:pt x="29898" y="8610"/>
                    <a:pt x="31513" y="8981"/>
                  </a:cubicBezTo>
                  <a:cubicBezTo>
                    <a:pt x="33774" y="9517"/>
                    <a:pt x="35876" y="10290"/>
                    <a:pt x="37819" y="11222"/>
                  </a:cubicBezTo>
                  <a:cubicBezTo>
                    <a:pt x="41706" y="13086"/>
                    <a:pt x="45018" y="15426"/>
                    <a:pt x="47755" y="17925"/>
                  </a:cubicBezTo>
                  <a:cubicBezTo>
                    <a:pt x="49143" y="19194"/>
                    <a:pt x="50372" y="20483"/>
                    <a:pt x="51503" y="21792"/>
                  </a:cubicBezTo>
                  <a:cubicBezTo>
                    <a:pt x="52594" y="23101"/>
                    <a:pt x="53585" y="24430"/>
                    <a:pt x="54497" y="25719"/>
                  </a:cubicBezTo>
                  <a:cubicBezTo>
                    <a:pt x="56243" y="28356"/>
                    <a:pt x="57611" y="30915"/>
                    <a:pt x="58682" y="33334"/>
                  </a:cubicBezTo>
                  <a:cubicBezTo>
                    <a:pt x="59753" y="35754"/>
                    <a:pt x="60546" y="38014"/>
                    <a:pt x="61181" y="40077"/>
                  </a:cubicBezTo>
                  <a:cubicBezTo>
                    <a:pt x="61815" y="42139"/>
                    <a:pt x="62291" y="44003"/>
                    <a:pt x="62688" y="45669"/>
                  </a:cubicBezTo>
                  <a:cubicBezTo>
                    <a:pt x="63065" y="47335"/>
                    <a:pt x="63362" y="48802"/>
                    <a:pt x="63600" y="50072"/>
                  </a:cubicBezTo>
                  <a:cubicBezTo>
                    <a:pt x="63858" y="51341"/>
                    <a:pt x="64036" y="52412"/>
                    <a:pt x="64195" y="53324"/>
                  </a:cubicBezTo>
                  <a:cubicBezTo>
                    <a:pt x="64274" y="53780"/>
                    <a:pt x="64334" y="54177"/>
                    <a:pt x="64433" y="54554"/>
                  </a:cubicBezTo>
                  <a:cubicBezTo>
                    <a:pt x="64532" y="54911"/>
                    <a:pt x="64671" y="55208"/>
                    <a:pt x="64810" y="55466"/>
                  </a:cubicBezTo>
                  <a:cubicBezTo>
                    <a:pt x="65087" y="55981"/>
                    <a:pt x="65444" y="56239"/>
                    <a:pt x="65662" y="56378"/>
                  </a:cubicBezTo>
                  <a:cubicBezTo>
                    <a:pt x="65781" y="56438"/>
                    <a:pt x="65881" y="56477"/>
                    <a:pt x="65940" y="56517"/>
                  </a:cubicBezTo>
                  <a:cubicBezTo>
                    <a:pt x="66000" y="56537"/>
                    <a:pt x="66039" y="56537"/>
                    <a:pt x="66039" y="56537"/>
                  </a:cubicBezTo>
                  <a:cubicBezTo>
                    <a:pt x="66039" y="56537"/>
                    <a:pt x="66000" y="56517"/>
                    <a:pt x="65940" y="56497"/>
                  </a:cubicBezTo>
                  <a:cubicBezTo>
                    <a:pt x="65881" y="56477"/>
                    <a:pt x="65781" y="56418"/>
                    <a:pt x="65682" y="56358"/>
                  </a:cubicBezTo>
                  <a:cubicBezTo>
                    <a:pt x="65444" y="56219"/>
                    <a:pt x="65127" y="55942"/>
                    <a:pt x="64849" y="55446"/>
                  </a:cubicBezTo>
                  <a:cubicBezTo>
                    <a:pt x="64711" y="55188"/>
                    <a:pt x="64611" y="54891"/>
                    <a:pt x="64512" y="54534"/>
                  </a:cubicBezTo>
                  <a:cubicBezTo>
                    <a:pt x="64413" y="54177"/>
                    <a:pt x="64354" y="53760"/>
                    <a:pt x="64274" y="53304"/>
                  </a:cubicBezTo>
                  <a:cubicBezTo>
                    <a:pt x="64135" y="52412"/>
                    <a:pt x="63957" y="51321"/>
                    <a:pt x="63719" y="50052"/>
                  </a:cubicBezTo>
                  <a:cubicBezTo>
                    <a:pt x="63481" y="48783"/>
                    <a:pt x="63184" y="47315"/>
                    <a:pt x="62807" y="45649"/>
                  </a:cubicBezTo>
                  <a:cubicBezTo>
                    <a:pt x="62430" y="43964"/>
                    <a:pt x="61974" y="42100"/>
                    <a:pt x="61339" y="40037"/>
                  </a:cubicBezTo>
                  <a:cubicBezTo>
                    <a:pt x="60705" y="37955"/>
                    <a:pt x="59911" y="35694"/>
                    <a:pt x="58840" y="33275"/>
                  </a:cubicBezTo>
                  <a:cubicBezTo>
                    <a:pt x="57789" y="30835"/>
                    <a:pt x="56421" y="28257"/>
                    <a:pt x="54656" y="25620"/>
                  </a:cubicBezTo>
                  <a:cubicBezTo>
                    <a:pt x="53764" y="24291"/>
                    <a:pt x="52772" y="22982"/>
                    <a:pt x="51661" y="21653"/>
                  </a:cubicBezTo>
                  <a:cubicBezTo>
                    <a:pt x="50531" y="20345"/>
                    <a:pt x="49282" y="19036"/>
                    <a:pt x="47913" y="17767"/>
                  </a:cubicBezTo>
                  <a:cubicBezTo>
                    <a:pt x="45157" y="15248"/>
                    <a:pt x="41825" y="12888"/>
                    <a:pt x="37918" y="11004"/>
                  </a:cubicBezTo>
                  <a:cubicBezTo>
                    <a:pt x="35955" y="10072"/>
                    <a:pt x="33833" y="9279"/>
                    <a:pt x="31572" y="8743"/>
                  </a:cubicBezTo>
                  <a:cubicBezTo>
                    <a:pt x="29917" y="8366"/>
                    <a:pt x="28167" y="8127"/>
                    <a:pt x="26375" y="8127"/>
                  </a:cubicBezTo>
                  <a:cubicBezTo>
                    <a:pt x="25719" y="8127"/>
                    <a:pt x="25058" y="8159"/>
                    <a:pt x="24393" y="8228"/>
                  </a:cubicBezTo>
                  <a:cubicBezTo>
                    <a:pt x="21914" y="8486"/>
                    <a:pt x="19396" y="9318"/>
                    <a:pt x="17155" y="10766"/>
                  </a:cubicBezTo>
                  <a:cubicBezTo>
                    <a:pt x="16025" y="11480"/>
                    <a:pt x="14973" y="12353"/>
                    <a:pt x="14041" y="13364"/>
                  </a:cubicBezTo>
                  <a:cubicBezTo>
                    <a:pt x="13109" y="14375"/>
                    <a:pt x="12296" y="15526"/>
                    <a:pt x="11662" y="16795"/>
                  </a:cubicBezTo>
                  <a:cubicBezTo>
                    <a:pt x="11007" y="18064"/>
                    <a:pt x="10571" y="19452"/>
                    <a:pt x="10392" y="20920"/>
                  </a:cubicBezTo>
                  <a:cubicBezTo>
                    <a:pt x="10234" y="22367"/>
                    <a:pt x="10313" y="23875"/>
                    <a:pt x="10650" y="25342"/>
                  </a:cubicBezTo>
                  <a:cubicBezTo>
                    <a:pt x="11325" y="28297"/>
                    <a:pt x="13050" y="31073"/>
                    <a:pt x="15509" y="33096"/>
                  </a:cubicBezTo>
                  <a:cubicBezTo>
                    <a:pt x="15806" y="33374"/>
                    <a:pt x="16144" y="33592"/>
                    <a:pt x="16461" y="33850"/>
                  </a:cubicBezTo>
                  <a:cubicBezTo>
                    <a:pt x="16798" y="34068"/>
                    <a:pt x="17115" y="34306"/>
                    <a:pt x="17472" y="34504"/>
                  </a:cubicBezTo>
                  <a:cubicBezTo>
                    <a:pt x="18147" y="34940"/>
                    <a:pt x="18880" y="35317"/>
                    <a:pt x="19614" y="35654"/>
                  </a:cubicBezTo>
                  <a:cubicBezTo>
                    <a:pt x="20368" y="35991"/>
                    <a:pt x="21141" y="36269"/>
                    <a:pt x="21934" y="36527"/>
                  </a:cubicBezTo>
                  <a:cubicBezTo>
                    <a:pt x="22728" y="36765"/>
                    <a:pt x="23541" y="36983"/>
                    <a:pt x="24374" y="37122"/>
                  </a:cubicBezTo>
                  <a:cubicBezTo>
                    <a:pt x="25206" y="37261"/>
                    <a:pt x="26059" y="37360"/>
                    <a:pt x="26912" y="37380"/>
                  </a:cubicBezTo>
                  <a:cubicBezTo>
                    <a:pt x="27232" y="37402"/>
                    <a:pt x="27554" y="37413"/>
                    <a:pt x="27878" y="37413"/>
                  </a:cubicBezTo>
                  <a:cubicBezTo>
                    <a:pt x="28416" y="37413"/>
                    <a:pt x="28957" y="37382"/>
                    <a:pt x="29490" y="37320"/>
                  </a:cubicBezTo>
                  <a:cubicBezTo>
                    <a:pt x="30363" y="37221"/>
                    <a:pt x="31215" y="37043"/>
                    <a:pt x="32068" y="36765"/>
                  </a:cubicBezTo>
                  <a:cubicBezTo>
                    <a:pt x="32485" y="36626"/>
                    <a:pt x="32881" y="36448"/>
                    <a:pt x="33278" y="36229"/>
                  </a:cubicBezTo>
                  <a:cubicBezTo>
                    <a:pt x="33674" y="36031"/>
                    <a:pt x="34071" y="35793"/>
                    <a:pt x="34408" y="35496"/>
                  </a:cubicBezTo>
                  <a:cubicBezTo>
                    <a:pt x="35122" y="34940"/>
                    <a:pt x="35697" y="34187"/>
                    <a:pt x="36074" y="33374"/>
                  </a:cubicBezTo>
                  <a:cubicBezTo>
                    <a:pt x="36292" y="32957"/>
                    <a:pt x="36431" y="32521"/>
                    <a:pt x="36530" y="32065"/>
                  </a:cubicBezTo>
                  <a:cubicBezTo>
                    <a:pt x="36649" y="31609"/>
                    <a:pt x="36709" y="31153"/>
                    <a:pt x="36709" y="30697"/>
                  </a:cubicBezTo>
                  <a:cubicBezTo>
                    <a:pt x="36748" y="29764"/>
                    <a:pt x="36590" y="28832"/>
                    <a:pt x="36332" y="27940"/>
                  </a:cubicBezTo>
                  <a:cubicBezTo>
                    <a:pt x="36074" y="27048"/>
                    <a:pt x="35697" y="26195"/>
                    <a:pt x="35281" y="25362"/>
                  </a:cubicBezTo>
                  <a:cubicBezTo>
                    <a:pt x="34864" y="24509"/>
                    <a:pt x="34388" y="23696"/>
                    <a:pt x="33932" y="22883"/>
                  </a:cubicBezTo>
                  <a:cubicBezTo>
                    <a:pt x="33456" y="22070"/>
                    <a:pt x="33020" y="21217"/>
                    <a:pt x="32842" y="20305"/>
                  </a:cubicBezTo>
                  <a:cubicBezTo>
                    <a:pt x="32762" y="19849"/>
                    <a:pt x="32762" y="19393"/>
                    <a:pt x="32921" y="18956"/>
                  </a:cubicBezTo>
                  <a:cubicBezTo>
                    <a:pt x="33060" y="18540"/>
                    <a:pt x="33357" y="18163"/>
                    <a:pt x="33734" y="17905"/>
                  </a:cubicBezTo>
                  <a:cubicBezTo>
                    <a:pt x="34111" y="17628"/>
                    <a:pt x="34547" y="17449"/>
                    <a:pt x="35003" y="17350"/>
                  </a:cubicBezTo>
                  <a:cubicBezTo>
                    <a:pt x="35357" y="17273"/>
                    <a:pt x="35722" y="17244"/>
                    <a:pt x="36091" y="17244"/>
                  </a:cubicBezTo>
                  <a:cubicBezTo>
                    <a:pt x="36197" y="17244"/>
                    <a:pt x="36304" y="17246"/>
                    <a:pt x="36411" y="17251"/>
                  </a:cubicBezTo>
                  <a:cubicBezTo>
                    <a:pt x="37363" y="17330"/>
                    <a:pt x="38295" y="17687"/>
                    <a:pt x="39108" y="18223"/>
                  </a:cubicBezTo>
                  <a:cubicBezTo>
                    <a:pt x="39505" y="18500"/>
                    <a:pt x="39882" y="18798"/>
                    <a:pt x="40239" y="19155"/>
                  </a:cubicBezTo>
                  <a:cubicBezTo>
                    <a:pt x="40417" y="19313"/>
                    <a:pt x="40596" y="19492"/>
                    <a:pt x="40754" y="19690"/>
                  </a:cubicBezTo>
                  <a:cubicBezTo>
                    <a:pt x="40913" y="19869"/>
                    <a:pt x="41072" y="20067"/>
                    <a:pt x="41230" y="20265"/>
                  </a:cubicBezTo>
                  <a:cubicBezTo>
                    <a:pt x="42460" y="21812"/>
                    <a:pt x="43372" y="23676"/>
                    <a:pt x="43689" y="25699"/>
                  </a:cubicBezTo>
                  <a:cubicBezTo>
                    <a:pt x="44403" y="29725"/>
                    <a:pt x="42916" y="34127"/>
                    <a:pt x="39882" y="37162"/>
                  </a:cubicBezTo>
                  <a:cubicBezTo>
                    <a:pt x="38374" y="38689"/>
                    <a:pt x="36570" y="39859"/>
                    <a:pt x="34686" y="40771"/>
                  </a:cubicBezTo>
                  <a:cubicBezTo>
                    <a:pt x="32782" y="41663"/>
                    <a:pt x="30779" y="42258"/>
                    <a:pt x="28756" y="42635"/>
                  </a:cubicBezTo>
                  <a:cubicBezTo>
                    <a:pt x="27101" y="42937"/>
                    <a:pt x="25433" y="43087"/>
                    <a:pt x="23781" y="43087"/>
                  </a:cubicBezTo>
                  <a:cubicBezTo>
                    <a:pt x="21416" y="43087"/>
                    <a:pt x="19085" y="42778"/>
                    <a:pt x="16877" y="42159"/>
                  </a:cubicBezTo>
                  <a:cubicBezTo>
                    <a:pt x="13109" y="41108"/>
                    <a:pt x="9698" y="39184"/>
                    <a:pt x="6981" y="36686"/>
                  </a:cubicBezTo>
                  <a:cubicBezTo>
                    <a:pt x="4265" y="34187"/>
                    <a:pt x="2202" y="31054"/>
                    <a:pt x="1250" y="27682"/>
                  </a:cubicBezTo>
                  <a:cubicBezTo>
                    <a:pt x="278" y="24291"/>
                    <a:pt x="378" y="20761"/>
                    <a:pt x="1250" y="17568"/>
                  </a:cubicBezTo>
                  <a:cubicBezTo>
                    <a:pt x="2123" y="14336"/>
                    <a:pt x="3709" y="11460"/>
                    <a:pt x="5673" y="9001"/>
                  </a:cubicBezTo>
                  <a:cubicBezTo>
                    <a:pt x="6664" y="7772"/>
                    <a:pt x="7735" y="6641"/>
                    <a:pt x="8905" y="5650"/>
                  </a:cubicBezTo>
                  <a:cubicBezTo>
                    <a:pt x="10075" y="4658"/>
                    <a:pt x="11305" y="3786"/>
                    <a:pt x="12594" y="3072"/>
                  </a:cubicBezTo>
                  <a:cubicBezTo>
                    <a:pt x="13903" y="2338"/>
                    <a:pt x="15251" y="1763"/>
                    <a:pt x="16619" y="1307"/>
                  </a:cubicBezTo>
                  <a:cubicBezTo>
                    <a:pt x="17988" y="870"/>
                    <a:pt x="19376" y="593"/>
                    <a:pt x="20764" y="434"/>
                  </a:cubicBezTo>
                  <a:cubicBezTo>
                    <a:pt x="21825" y="313"/>
                    <a:pt x="22885" y="261"/>
                    <a:pt x="23937" y="261"/>
                  </a:cubicBezTo>
                  <a:cubicBezTo>
                    <a:pt x="24262" y="261"/>
                    <a:pt x="24586" y="266"/>
                    <a:pt x="24909" y="275"/>
                  </a:cubicBezTo>
                  <a:cubicBezTo>
                    <a:pt x="26258" y="335"/>
                    <a:pt x="27586" y="474"/>
                    <a:pt x="28895" y="672"/>
                  </a:cubicBezTo>
                  <a:cubicBezTo>
                    <a:pt x="29550" y="771"/>
                    <a:pt x="30184" y="890"/>
                    <a:pt x="30819" y="1029"/>
                  </a:cubicBezTo>
                  <a:cubicBezTo>
                    <a:pt x="31136" y="1088"/>
                    <a:pt x="31453" y="1168"/>
                    <a:pt x="31771" y="1247"/>
                  </a:cubicBezTo>
                  <a:cubicBezTo>
                    <a:pt x="32068" y="1307"/>
                    <a:pt x="32385" y="1386"/>
                    <a:pt x="32703" y="1465"/>
                  </a:cubicBezTo>
                  <a:cubicBezTo>
                    <a:pt x="33000" y="1545"/>
                    <a:pt x="33317" y="1624"/>
                    <a:pt x="33615" y="1703"/>
                  </a:cubicBezTo>
                  <a:cubicBezTo>
                    <a:pt x="33932" y="1802"/>
                    <a:pt x="34230" y="1882"/>
                    <a:pt x="34527" y="1981"/>
                  </a:cubicBezTo>
                  <a:cubicBezTo>
                    <a:pt x="34825" y="2080"/>
                    <a:pt x="35122" y="2159"/>
                    <a:pt x="35420" y="2259"/>
                  </a:cubicBezTo>
                  <a:cubicBezTo>
                    <a:pt x="35717" y="2338"/>
                    <a:pt x="36015" y="2437"/>
                    <a:pt x="36292" y="2556"/>
                  </a:cubicBezTo>
                  <a:cubicBezTo>
                    <a:pt x="36887" y="2774"/>
                    <a:pt x="37462" y="2972"/>
                    <a:pt x="38018" y="3191"/>
                  </a:cubicBezTo>
                  <a:cubicBezTo>
                    <a:pt x="38593" y="3429"/>
                    <a:pt x="39128" y="3667"/>
                    <a:pt x="39683" y="3905"/>
                  </a:cubicBezTo>
                  <a:cubicBezTo>
                    <a:pt x="39961" y="4043"/>
                    <a:pt x="40239" y="4142"/>
                    <a:pt x="40496" y="4281"/>
                  </a:cubicBezTo>
                  <a:cubicBezTo>
                    <a:pt x="40774" y="4400"/>
                    <a:pt x="41032" y="4539"/>
                    <a:pt x="41290" y="4678"/>
                  </a:cubicBezTo>
                  <a:cubicBezTo>
                    <a:pt x="41548" y="4817"/>
                    <a:pt x="41805" y="4936"/>
                    <a:pt x="42083" y="5075"/>
                  </a:cubicBezTo>
                  <a:cubicBezTo>
                    <a:pt x="42341" y="5194"/>
                    <a:pt x="42599" y="5332"/>
                    <a:pt x="42837" y="5491"/>
                  </a:cubicBezTo>
                  <a:cubicBezTo>
                    <a:pt x="43352" y="5769"/>
                    <a:pt x="43848" y="6046"/>
                    <a:pt x="44344" y="6344"/>
                  </a:cubicBezTo>
                  <a:cubicBezTo>
                    <a:pt x="44820" y="6621"/>
                    <a:pt x="45296" y="6939"/>
                    <a:pt x="45772" y="7236"/>
                  </a:cubicBezTo>
                  <a:cubicBezTo>
                    <a:pt x="45990" y="7395"/>
                    <a:pt x="46228" y="7534"/>
                    <a:pt x="46466" y="7692"/>
                  </a:cubicBezTo>
                  <a:cubicBezTo>
                    <a:pt x="46684" y="7851"/>
                    <a:pt x="46922" y="8010"/>
                    <a:pt x="47140" y="8168"/>
                  </a:cubicBezTo>
                  <a:cubicBezTo>
                    <a:pt x="47576" y="8505"/>
                    <a:pt x="48032" y="8803"/>
                    <a:pt x="48449" y="9140"/>
                  </a:cubicBezTo>
                  <a:cubicBezTo>
                    <a:pt x="51860" y="11778"/>
                    <a:pt x="54716" y="14653"/>
                    <a:pt x="56956" y="17608"/>
                  </a:cubicBezTo>
                  <a:cubicBezTo>
                    <a:pt x="59237" y="20563"/>
                    <a:pt x="60962" y="23557"/>
                    <a:pt x="62311" y="26413"/>
                  </a:cubicBezTo>
                  <a:cubicBezTo>
                    <a:pt x="63640" y="29289"/>
                    <a:pt x="64611" y="32025"/>
                    <a:pt x="65345" y="34564"/>
                  </a:cubicBezTo>
                  <a:cubicBezTo>
                    <a:pt x="66099" y="37102"/>
                    <a:pt x="66614" y="39442"/>
                    <a:pt x="67011" y="41564"/>
                  </a:cubicBezTo>
                  <a:cubicBezTo>
                    <a:pt x="67804" y="45808"/>
                    <a:pt x="68161" y="49179"/>
                    <a:pt x="68379" y="51757"/>
                  </a:cubicBezTo>
                  <a:cubicBezTo>
                    <a:pt x="68439" y="52412"/>
                    <a:pt x="68498" y="53007"/>
                    <a:pt x="68637" y="53542"/>
                  </a:cubicBezTo>
                  <a:cubicBezTo>
                    <a:pt x="68776" y="54078"/>
                    <a:pt x="68915" y="54554"/>
                    <a:pt x="68915" y="55010"/>
                  </a:cubicBezTo>
                  <a:cubicBezTo>
                    <a:pt x="68915" y="55248"/>
                    <a:pt x="68895" y="55446"/>
                    <a:pt x="68816" y="55644"/>
                  </a:cubicBezTo>
                  <a:cubicBezTo>
                    <a:pt x="68736" y="55823"/>
                    <a:pt x="68637" y="55981"/>
                    <a:pt x="68498" y="56100"/>
                  </a:cubicBezTo>
                  <a:cubicBezTo>
                    <a:pt x="68221" y="56358"/>
                    <a:pt x="67923" y="56477"/>
                    <a:pt x="67646" y="56557"/>
                  </a:cubicBezTo>
                  <a:cubicBezTo>
                    <a:pt x="67355" y="56650"/>
                    <a:pt x="67102" y="56678"/>
                    <a:pt x="66891" y="56678"/>
                  </a:cubicBezTo>
                  <a:cubicBezTo>
                    <a:pt x="66698" y="56678"/>
                    <a:pt x="66539" y="56655"/>
                    <a:pt x="66416" y="56636"/>
                  </a:cubicBezTo>
                  <a:cubicBezTo>
                    <a:pt x="66158" y="56576"/>
                    <a:pt x="66039" y="56537"/>
                    <a:pt x="66039" y="56537"/>
                  </a:cubicBezTo>
                  <a:lnTo>
                    <a:pt x="66039" y="56537"/>
                  </a:lnTo>
                  <a:cubicBezTo>
                    <a:pt x="66039" y="56537"/>
                    <a:pt x="66138" y="56596"/>
                    <a:pt x="66416" y="56675"/>
                  </a:cubicBezTo>
                  <a:cubicBezTo>
                    <a:pt x="66545" y="56695"/>
                    <a:pt x="66718" y="56720"/>
                    <a:pt x="66929" y="56720"/>
                  </a:cubicBezTo>
                  <a:cubicBezTo>
                    <a:pt x="67140" y="56720"/>
                    <a:pt x="67388" y="56695"/>
                    <a:pt x="67665" y="56616"/>
                  </a:cubicBezTo>
                  <a:cubicBezTo>
                    <a:pt x="67943" y="56537"/>
                    <a:pt x="68260" y="56418"/>
                    <a:pt x="68558" y="56160"/>
                  </a:cubicBezTo>
                  <a:cubicBezTo>
                    <a:pt x="68697" y="56041"/>
                    <a:pt x="68816" y="55862"/>
                    <a:pt x="68895" y="55664"/>
                  </a:cubicBezTo>
                  <a:cubicBezTo>
                    <a:pt x="68994" y="55466"/>
                    <a:pt x="69014" y="55248"/>
                    <a:pt x="69014" y="55010"/>
                  </a:cubicBezTo>
                  <a:cubicBezTo>
                    <a:pt x="69014" y="54554"/>
                    <a:pt x="68895" y="54058"/>
                    <a:pt x="68756" y="53522"/>
                  </a:cubicBezTo>
                  <a:cubicBezTo>
                    <a:pt x="68597" y="52987"/>
                    <a:pt x="68558" y="52392"/>
                    <a:pt x="68498" y="51757"/>
                  </a:cubicBezTo>
                  <a:cubicBezTo>
                    <a:pt x="68300" y="49159"/>
                    <a:pt x="67963" y="45788"/>
                    <a:pt x="67189" y="41524"/>
                  </a:cubicBezTo>
                  <a:cubicBezTo>
                    <a:pt x="66793" y="39402"/>
                    <a:pt x="66277" y="37062"/>
                    <a:pt x="65543" y="34504"/>
                  </a:cubicBezTo>
                  <a:cubicBezTo>
                    <a:pt x="64810" y="31966"/>
                    <a:pt x="63838" y="29209"/>
                    <a:pt x="62509" y="26334"/>
                  </a:cubicBezTo>
                  <a:cubicBezTo>
                    <a:pt x="61181" y="23458"/>
                    <a:pt x="59435" y="20444"/>
                    <a:pt x="57155" y="17469"/>
                  </a:cubicBezTo>
                  <a:cubicBezTo>
                    <a:pt x="54894" y="14494"/>
                    <a:pt x="52038" y="11599"/>
                    <a:pt x="48627" y="8942"/>
                  </a:cubicBezTo>
                  <a:cubicBezTo>
                    <a:pt x="48191" y="8624"/>
                    <a:pt x="47735" y="8307"/>
                    <a:pt x="47299" y="7970"/>
                  </a:cubicBezTo>
                  <a:cubicBezTo>
                    <a:pt x="47061" y="7811"/>
                    <a:pt x="46842" y="7653"/>
                    <a:pt x="46624" y="7494"/>
                  </a:cubicBezTo>
                  <a:cubicBezTo>
                    <a:pt x="46386" y="7335"/>
                    <a:pt x="46148" y="7196"/>
                    <a:pt x="45910" y="7038"/>
                  </a:cubicBezTo>
                  <a:cubicBezTo>
                    <a:pt x="45434" y="6740"/>
                    <a:pt x="44978" y="6403"/>
                    <a:pt x="44483" y="6126"/>
                  </a:cubicBezTo>
                  <a:cubicBezTo>
                    <a:pt x="43987" y="5848"/>
                    <a:pt x="43491" y="5551"/>
                    <a:pt x="42975" y="5253"/>
                  </a:cubicBezTo>
                  <a:cubicBezTo>
                    <a:pt x="42737" y="5114"/>
                    <a:pt x="42480" y="4975"/>
                    <a:pt x="42202" y="4856"/>
                  </a:cubicBezTo>
                  <a:cubicBezTo>
                    <a:pt x="41944" y="4718"/>
                    <a:pt x="41686" y="4579"/>
                    <a:pt x="41429" y="4440"/>
                  </a:cubicBezTo>
                  <a:lnTo>
                    <a:pt x="40635" y="4043"/>
                  </a:lnTo>
                  <a:cubicBezTo>
                    <a:pt x="40358" y="3924"/>
                    <a:pt x="40080" y="3805"/>
                    <a:pt x="39802" y="3686"/>
                  </a:cubicBezTo>
                  <a:cubicBezTo>
                    <a:pt x="39247" y="3448"/>
                    <a:pt x="38712" y="3191"/>
                    <a:pt x="38137" y="2953"/>
                  </a:cubicBezTo>
                  <a:cubicBezTo>
                    <a:pt x="37561" y="2734"/>
                    <a:pt x="36986" y="2536"/>
                    <a:pt x="36411" y="2318"/>
                  </a:cubicBezTo>
                  <a:cubicBezTo>
                    <a:pt x="36114" y="2199"/>
                    <a:pt x="35816" y="2100"/>
                    <a:pt x="35519" y="2021"/>
                  </a:cubicBezTo>
                  <a:cubicBezTo>
                    <a:pt x="35221" y="1921"/>
                    <a:pt x="34924" y="1822"/>
                    <a:pt x="34607" y="1723"/>
                  </a:cubicBezTo>
                  <a:cubicBezTo>
                    <a:pt x="34309" y="1644"/>
                    <a:pt x="34012" y="1545"/>
                    <a:pt x="33694" y="1445"/>
                  </a:cubicBezTo>
                  <a:cubicBezTo>
                    <a:pt x="33397" y="1366"/>
                    <a:pt x="33080" y="1287"/>
                    <a:pt x="32782" y="1207"/>
                  </a:cubicBezTo>
                  <a:cubicBezTo>
                    <a:pt x="32465" y="1148"/>
                    <a:pt x="32147" y="1069"/>
                    <a:pt x="31830" y="989"/>
                  </a:cubicBezTo>
                  <a:cubicBezTo>
                    <a:pt x="31513" y="910"/>
                    <a:pt x="31196" y="831"/>
                    <a:pt x="30878" y="771"/>
                  </a:cubicBezTo>
                  <a:cubicBezTo>
                    <a:pt x="30244" y="632"/>
                    <a:pt x="29589" y="513"/>
                    <a:pt x="28935" y="414"/>
                  </a:cubicBezTo>
                  <a:cubicBezTo>
                    <a:pt x="27626" y="196"/>
                    <a:pt x="26297" y="57"/>
                    <a:pt x="24929" y="18"/>
                  </a:cubicBezTo>
                  <a:cubicBezTo>
                    <a:pt x="24557" y="7"/>
                    <a:pt x="24182" y="0"/>
                    <a:pt x="2380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
            <p:cNvSpPr/>
            <p:nvPr/>
          </p:nvSpPr>
          <p:spPr>
            <a:xfrm>
              <a:off x="2853875" y="4286625"/>
              <a:ext cx="285100" cy="379750"/>
            </a:xfrm>
            <a:custGeom>
              <a:rect b="b" l="l" r="r" t="t"/>
              <a:pathLst>
                <a:path extrusionOk="0" h="15190" w="11404">
                  <a:moveTo>
                    <a:pt x="6313" y="1"/>
                  </a:moveTo>
                  <a:cubicBezTo>
                    <a:pt x="6251" y="1"/>
                    <a:pt x="6190" y="6"/>
                    <a:pt x="6128" y="18"/>
                  </a:cubicBezTo>
                  <a:cubicBezTo>
                    <a:pt x="5930" y="38"/>
                    <a:pt x="5712" y="137"/>
                    <a:pt x="5553" y="315"/>
                  </a:cubicBezTo>
                  <a:cubicBezTo>
                    <a:pt x="5256" y="653"/>
                    <a:pt x="5216" y="1089"/>
                    <a:pt x="5196" y="1505"/>
                  </a:cubicBezTo>
                  <a:cubicBezTo>
                    <a:pt x="5176" y="1922"/>
                    <a:pt x="5196" y="2338"/>
                    <a:pt x="5216" y="2755"/>
                  </a:cubicBezTo>
                  <a:cubicBezTo>
                    <a:pt x="5275" y="3588"/>
                    <a:pt x="5156" y="4460"/>
                    <a:pt x="4839" y="5333"/>
                  </a:cubicBezTo>
                  <a:cubicBezTo>
                    <a:pt x="4522" y="6185"/>
                    <a:pt x="4006" y="7038"/>
                    <a:pt x="3272" y="7752"/>
                  </a:cubicBezTo>
                  <a:cubicBezTo>
                    <a:pt x="2558" y="8466"/>
                    <a:pt x="1686" y="9002"/>
                    <a:pt x="1012" y="9676"/>
                  </a:cubicBezTo>
                  <a:cubicBezTo>
                    <a:pt x="675" y="10033"/>
                    <a:pt x="377" y="10410"/>
                    <a:pt x="199" y="10866"/>
                  </a:cubicBezTo>
                  <a:cubicBezTo>
                    <a:pt x="40" y="11302"/>
                    <a:pt x="0" y="11798"/>
                    <a:pt x="99" y="12234"/>
                  </a:cubicBezTo>
                  <a:cubicBezTo>
                    <a:pt x="298" y="13107"/>
                    <a:pt x="873" y="13801"/>
                    <a:pt x="1488" y="14257"/>
                  </a:cubicBezTo>
                  <a:cubicBezTo>
                    <a:pt x="2122" y="14733"/>
                    <a:pt x="2836" y="14991"/>
                    <a:pt x="3510" y="15110"/>
                  </a:cubicBezTo>
                  <a:cubicBezTo>
                    <a:pt x="3857" y="15165"/>
                    <a:pt x="4194" y="15189"/>
                    <a:pt x="4522" y="15189"/>
                  </a:cubicBezTo>
                  <a:cubicBezTo>
                    <a:pt x="5486" y="15189"/>
                    <a:pt x="6359" y="14974"/>
                    <a:pt x="7100" y="14693"/>
                  </a:cubicBezTo>
                  <a:cubicBezTo>
                    <a:pt x="8091" y="14316"/>
                    <a:pt x="8825" y="13741"/>
                    <a:pt x="9361" y="13186"/>
                  </a:cubicBezTo>
                  <a:cubicBezTo>
                    <a:pt x="9896" y="12631"/>
                    <a:pt x="10253" y="12095"/>
                    <a:pt x="10491" y="11619"/>
                  </a:cubicBezTo>
                  <a:cubicBezTo>
                    <a:pt x="10729" y="11163"/>
                    <a:pt x="10868" y="10766"/>
                    <a:pt x="10947" y="10469"/>
                  </a:cubicBezTo>
                  <a:cubicBezTo>
                    <a:pt x="11046" y="10172"/>
                    <a:pt x="11086" y="9953"/>
                    <a:pt x="11106" y="9815"/>
                  </a:cubicBezTo>
                  <a:cubicBezTo>
                    <a:pt x="11126" y="9676"/>
                    <a:pt x="11145" y="9616"/>
                    <a:pt x="11126" y="9616"/>
                  </a:cubicBezTo>
                  <a:cubicBezTo>
                    <a:pt x="11106" y="9616"/>
                    <a:pt x="11046" y="9854"/>
                    <a:pt x="10848" y="10429"/>
                  </a:cubicBezTo>
                  <a:cubicBezTo>
                    <a:pt x="10729" y="10727"/>
                    <a:pt x="10590" y="11104"/>
                    <a:pt x="10332" y="11540"/>
                  </a:cubicBezTo>
                  <a:cubicBezTo>
                    <a:pt x="10094" y="11996"/>
                    <a:pt x="9737" y="12512"/>
                    <a:pt x="9202" y="13047"/>
                  </a:cubicBezTo>
                  <a:cubicBezTo>
                    <a:pt x="8686" y="13583"/>
                    <a:pt x="7953" y="14098"/>
                    <a:pt x="7001" y="14475"/>
                  </a:cubicBezTo>
                  <a:cubicBezTo>
                    <a:pt x="6311" y="14733"/>
                    <a:pt x="5498" y="14919"/>
                    <a:pt x="4604" y="14919"/>
                  </a:cubicBezTo>
                  <a:cubicBezTo>
                    <a:pt x="4263" y="14919"/>
                    <a:pt x="3911" y="14892"/>
                    <a:pt x="3550" y="14832"/>
                  </a:cubicBezTo>
                  <a:cubicBezTo>
                    <a:pt x="2915" y="14713"/>
                    <a:pt x="2241" y="14475"/>
                    <a:pt x="1646" y="14039"/>
                  </a:cubicBezTo>
                  <a:cubicBezTo>
                    <a:pt x="1071" y="13602"/>
                    <a:pt x="556" y="12968"/>
                    <a:pt x="377" y="12175"/>
                  </a:cubicBezTo>
                  <a:cubicBezTo>
                    <a:pt x="298" y="11778"/>
                    <a:pt x="318" y="11361"/>
                    <a:pt x="476" y="10965"/>
                  </a:cubicBezTo>
                  <a:cubicBezTo>
                    <a:pt x="615" y="10568"/>
                    <a:pt x="893" y="10211"/>
                    <a:pt x="1210" y="9894"/>
                  </a:cubicBezTo>
                  <a:cubicBezTo>
                    <a:pt x="1864" y="9239"/>
                    <a:pt x="2717" y="8704"/>
                    <a:pt x="3471" y="7970"/>
                  </a:cubicBezTo>
                  <a:cubicBezTo>
                    <a:pt x="4224" y="7217"/>
                    <a:pt x="4780" y="6344"/>
                    <a:pt x="5117" y="5432"/>
                  </a:cubicBezTo>
                  <a:cubicBezTo>
                    <a:pt x="5434" y="4539"/>
                    <a:pt x="5553" y="3607"/>
                    <a:pt x="5513" y="2735"/>
                  </a:cubicBezTo>
                  <a:cubicBezTo>
                    <a:pt x="5494" y="2318"/>
                    <a:pt x="5454" y="1902"/>
                    <a:pt x="5474" y="1505"/>
                  </a:cubicBezTo>
                  <a:cubicBezTo>
                    <a:pt x="5494" y="1129"/>
                    <a:pt x="5553" y="732"/>
                    <a:pt x="5751" y="494"/>
                  </a:cubicBezTo>
                  <a:cubicBezTo>
                    <a:pt x="5897" y="335"/>
                    <a:pt x="6104" y="274"/>
                    <a:pt x="6326" y="274"/>
                  </a:cubicBezTo>
                  <a:cubicBezTo>
                    <a:pt x="6437" y="274"/>
                    <a:pt x="6551" y="289"/>
                    <a:pt x="6664" y="315"/>
                  </a:cubicBezTo>
                  <a:cubicBezTo>
                    <a:pt x="6981" y="395"/>
                    <a:pt x="7298" y="514"/>
                    <a:pt x="7596" y="672"/>
                  </a:cubicBezTo>
                  <a:cubicBezTo>
                    <a:pt x="8171" y="970"/>
                    <a:pt x="8647" y="1386"/>
                    <a:pt x="9043" y="1823"/>
                  </a:cubicBezTo>
                  <a:cubicBezTo>
                    <a:pt x="9420" y="2259"/>
                    <a:pt x="9718" y="2715"/>
                    <a:pt x="9956" y="3171"/>
                  </a:cubicBezTo>
                  <a:cubicBezTo>
                    <a:pt x="10451" y="4083"/>
                    <a:pt x="10709" y="4936"/>
                    <a:pt x="10888" y="5650"/>
                  </a:cubicBezTo>
                  <a:cubicBezTo>
                    <a:pt x="11225" y="7137"/>
                    <a:pt x="11205" y="8149"/>
                    <a:pt x="11185" y="8764"/>
                  </a:cubicBezTo>
                  <a:cubicBezTo>
                    <a:pt x="11145" y="9378"/>
                    <a:pt x="11106" y="9616"/>
                    <a:pt x="11126" y="9616"/>
                  </a:cubicBezTo>
                  <a:cubicBezTo>
                    <a:pt x="11145" y="9616"/>
                    <a:pt x="11165" y="9557"/>
                    <a:pt x="11205" y="9438"/>
                  </a:cubicBezTo>
                  <a:cubicBezTo>
                    <a:pt x="11225" y="9299"/>
                    <a:pt x="11264" y="9081"/>
                    <a:pt x="11304" y="8764"/>
                  </a:cubicBezTo>
                  <a:cubicBezTo>
                    <a:pt x="11364" y="8149"/>
                    <a:pt x="11403" y="7118"/>
                    <a:pt x="11086" y="5610"/>
                  </a:cubicBezTo>
                  <a:cubicBezTo>
                    <a:pt x="10927" y="4877"/>
                    <a:pt x="10670" y="4004"/>
                    <a:pt x="10194" y="3052"/>
                  </a:cubicBezTo>
                  <a:cubicBezTo>
                    <a:pt x="9936" y="2596"/>
                    <a:pt x="9638" y="2120"/>
                    <a:pt x="9242" y="1644"/>
                  </a:cubicBezTo>
                  <a:cubicBezTo>
                    <a:pt x="8825" y="1188"/>
                    <a:pt x="8349" y="752"/>
                    <a:pt x="7715" y="434"/>
                  </a:cubicBezTo>
                  <a:cubicBezTo>
                    <a:pt x="7417" y="276"/>
                    <a:pt x="7080" y="137"/>
                    <a:pt x="6723" y="38"/>
                  </a:cubicBezTo>
                  <a:cubicBezTo>
                    <a:pt x="6586" y="24"/>
                    <a:pt x="6449" y="1"/>
                    <a:pt x="6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
            <p:cNvSpPr/>
            <p:nvPr/>
          </p:nvSpPr>
          <p:spPr>
            <a:xfrm>
              <a:off x="1505825" y="3448700"/>
              <a:ext cx="2120000" cy="1643525"/>
            </a:xfrm>
            <a:custGeom>
              <a:rect b="b" l="l" r="r" t="t"/>
              <a:pathLst>
                <a:path extrusionOk="0" h="65741" w="84800">
                  <a:moveTo>
                    <a:pt x="83491" y="34943"/>
                  </a:moveTo>
                  <a:lnTo>
                    <a:pt x="83491" y="34943"/>
                  </a:lnTo>
                  <a:cubicBezTo>
                    <a:pt x="83530" y="35062"/>
                    <a:pt x="83570" y="35121"/>
                    <a:pt x="83570" y="35121"/>
                  </a:cubicBezTo>
                  <a:cubicBezTo>
                    <a:pt x="83570" y="35121"/>
                    <a:pt x="83550" y="35062"/>
                    <a:pt x="83491" y="34943"/>
                  </a:cubicBezTo>
                  <a:close/>
                  <a:moveTo>
                    <a:pt x="83570" y="35121"/>
                  </a:moveTo>
                  <a:cubicBezTo>
                    <a:pt x="83570" y="35121"/>
                    <a:pt x="83570" y="35161"/>
                    <a:pt x="83610" y="35240"/>
                  </a:cubicBezTo>
                  <a:cubicBezTo>
                    <a:pt x="83590" y="35161"/>
                    <a:pt x="83570" y="35121"/>
                    <a:pt x="83570" y="35121"/>
                  </a:cubicBezTo>
                  <a:close/>
                  <a:moveTo>
                    <a:pt x="29312" y="0"/>
                  </a:moveTo>
                  <a:lnTo>
                    <a:pt x="29212" y="20"/>
                  </a:lnTo>
                  <a:lnTo>
                    <a:pt x="29014" y="60"/>
                  </a:lnTo>
                  <a:cubicBezTo>
                    <a:pt x="27071" y="377"/>
                    <a:pt x="25127" y="972"/>
                    <a:pt x="23263" y="1904"/>
                  </a:cubicBezTo>
                  <a:cubicBezTo>
                    <a:pt x="22331" y="2360"/>
                    <a:pt x="21419" y="2915"/>
                    <a:pt x="20566" y="3570"/>
                  </a:cubicBezTo>
                  <a:lnTo>
                    <a:pt x="20249" y="3808"/>
                  </a:lnTo>
                  <a:lnTo>
                    <a:pt x="19931" y="4066"/>
                  </a:lnTo>
                  <a:cubicBezTo>
                    <a:pt x="19733" y="4224"/>
                    <a:pt x="19535" y="4423"/>
                    <a:pt x="19336" y="4601"/>
                  </a:cubicBezTo>
                  <a:cubicBezTo>
                    <a:pt x="19138" y="4780"/>
                    <a:pt x="18940" y="4978"/>
                    <a:pt x="18741" y="5176"/>
                  </a:cubicBezTo>
                  <a:cubicBezTo>
                    <a:pt x="18662" y="5275"/>
                    <a:pt x="18563" y="5375"/>
                    <a:pt x="18464" y="5474"/>
                  </a:cubicBezTo>
                  <a:cubicBezTo>
                    <a:pt x="18424" y="5533"/>
                    <a:pt x="18384" y="5573"/>
                    <a:pt x="18345" y="5632"/>
                  </a:cubicBezTo>
                  <a:lnTo>
                    <a:pt x="18246" y="5732"/>
                  </a:lnTo>
                  <a:lnTo>
                    <a:pt x="17968" y="5751"/>
                  </a:lnTo>
                  <a:lnTo>
                    <a:pt x="17631" y="5751"/>
                  </a:lnTo>
                  <a:cubicBezTo>
                    <a:pt x="17393" y="5771"/>
                    <a:pt x="17155" y="5791"/>
                    <a:pt x="16937" y="5811"/>
                  </a:cubicBezTo>
                  <a:cubicBezTo>
                    <a:pt x="16461" y="5851"/>
                    <a:pt x="15985" y="5890"/>
                    <a:pt x="15529" y="5969"/>
                  </a:cubicBezTo>
                  <a:cubicBezTo>
                    <a:pt x="14577" y="6108"/>
                    <a:pt x="13645" y="6326"/>
                    <a:pt x="12713" y="6624"/>
                  </a:cubicBezTo>
                  <a:cubicBezTo>
                    <a:pt x="11781" y="6921"/>
                    <a:pt x="10849" y="7338"/>
                    <a:pt x="9996" y="7873"/>
                  </a:cubicBezTo>
                  <a:cubicBezTo>
                    <a:pt x="9559" y="8151"/>
                    <a:pt x="9143" y="8448"/>
                    <a:pt x="8766" y="8805"/>
                  </a:cubicBezTo>
                  <a:cubicBezTo>
                    <a:pt x="8389" y="9142"/>
                    <a:pt x="8052" y="9539"/>
                    <a:pt x="7735" y="9975"/>
                  </a:cubicBezTo>
                  <a:cubicBezTo>
                    <a:pt x="7438" y="10412"/>
                    <a:pt x="7180" y="10888"/>
                    <a:pt x="7001" y="11364"/>
                  </a:cubicBezTo>
                  <a:cubicBezTo>
                    <a:pt x="6763" y="11840"/>
                    <a:pt x="6624" y="12375"/>
                    <a:pt x="6466" y="12871"/>
                  </a:cubicBezTo>
                  <a:cubicBezTo>
                    <a:pt x="6228" y="13922"/>
                    <a:pt x="6089" y="14993"/>
                    <a:pt x="6069" y="16103"/>
                  </a:cubicBezTo>
                  <a:cubicBezTo>
                    <a:pt x="6049" y="17194"/>
                    <a:pt x="6168" y="18305"/>
                    <a:pt x="6347" y="19415"/>
                  </a:cubicBezTo>
                  <a:cubicBezTo>
                    <a:pt x="6446" y="19970"/>
                    <a:pt x="6565" y="20506"/>
                    <a:pt x="6704" y="21061"/>
                  </a:cubicBezTo>
                  <a:cubicBezTo>
                    <a:pt x="6763" y="21339"/>
                    <a:pt x="6843" y="21616"/>
                    <a:pt x="6922" y="21894"/>
                  </a:cubicBezTo>
                  <a:cubicBezTo>
                    <a:pt x="6962" y="22033"/>
                    <a:pt x="7021" y="22172"/>
                    <a:pt x="7061" y="22291"/>
                  </a:cubicBezTo>
                  <a:lnTo>
                    <a:pt x="7120" y="22509"/>
                  </a:lnTo>
                  <a:lnTo>
                    <a:pt x="7140" y="22568"/>
                  </a:lnTo>
                  <a:lnTo>
                    <a:pt x="6962" y="22608"/>
                  </a:lnTo>
                  <a:lnTo>
                    <a:pt x="6624" y="22727"/>
                  </a:lnTo>
                  <a:cubicBezTo>
                    <a:pt x="6406" y="22806"/>
                    <a:pt x="6188" y="22886"/>
                    <a:pt x="5970" y="22965"/>
                  </a:cubicBezTo>
                  <a:cubicBezTo>
                    <a:pt x="5514" y="23143"/>
                    <a:pt x="5078" y="23342"/>
                    <a:pt x="4661" y="23560"/>
                  </a:cubicBezTo>
                  <a:cubicBezTo>
                    <a:pt x="3808" y="24016"/>
                    <a:pt x="2995" y="24532"/>
                    <a:pt x="2281" y="25206"/>
                  </a:cubicBezTo>
                  <a:cubicBezTo>
                    <a:pt x="1924" y="25543"/>
                    <a:pt x="1587" y="25920"/>
                    <a:pt x="1290" y="26316"/>
                  </a:cubicBezTo>
                  <a:cubicBezTo>
                    <a:pt x="992" y="26713"/>
                    <a:pt x="735" y="27149"/>
                    <a:pt x="536" y="27625"/>
                  </a:cubicBezTo>
                  <a:cubicBezTo>
                    <a:pt x="140" y="28557"/>
                    <a:pt x="1" y="29589"/>
                    <a:pt x="100" y="30620"/>
                  </a:cubicBezTo>
                  <a:cubicBezTo>
                    <a:pt x="199" y="31651"/>
                    <a:pt x="536" y="32643"/>
                    <a:pt x="1012" y="33555"/>
                  </a:cubicBezTo>
                  <a:cubicBezTo>
                    <a:pt x="1508" y="34467"/>
                    <a:pt x="2083" y="35340"/>
                    <a:pt x="2738" y="36153"/>
                  </a:cubicBezTo>
                  <a:cubicBezTo>
                    <a:pt x="4046" y="37799"/>
                    <a:pt x="5573" y="39286"/>
                    <a:pt x="7219" y="40674"/>
                  </a:cubicBezTo>
                  <a:cubicBezTo>
                    <a:pt x="7973" y="41329"/>
                    <a:pt x="8746" y="41943"/>
                    <a:pt x="9421" y="42459"/>
                  </a:cubicBezTo>
                  <a:cubicBezTo>
                    <a:pt x="9758" y="42717"/>
                    <a:pt x="10075" y="42955"/>
                    <a:pt x="10353" y="43153"/>
                  </a:cubicBezTo>
                  <a:cubicBezTo>
                    <a:pt x="10492" y="43252"/>
                    <a:pt x="10630" y="43351"/>
                    <a:pt x="10749" y="43431"/>
                  </a:cubicBezTo>
                  <a:cubicBezTo>
                    <a:pt x="10849" y="43490"/>
                    <a:pt x="10928" y="43550"/>
                    <a:pt x="11007" y="43609"/>
                  </a:cubicBezTo>
                  <a:lnTo>
                    <a:pt x="11027" y="43827"/>
                  </a:lnTo>
                  <a:lnTo>
                    <a:pt x="11047" y="44125"/>
                  </a:lnTo>
                  <a:cubicBezTo>
                    <a:pt x="11067" y="44303"/>
                    <a:pt x="11087" y="44502"/>
                    <a:pt x="11106" y="44700"/>
                  </a:cubicBezTo>
                  <a:cubicBezTo>
                    <a:pt x="11166" y="45077"/>
                    <a:pt x="11265" y="45454"/>
                    <a:pt x="11364" y="45830"/>
                  </a:cubicBezTo>
                  <a:cubicBezTo>
                    <a:pt x="11582" y="46564"/>
                    <a:pt x="11900" y="47258"/>
                    <a:pt x="12276" y="47913"/>
                  </a:cubicBezTo>
                  <a:cubicBezTo>
                    <a:pt x="13070" y="49221"/>
                    <a:pt x="14141" y="50292"/>
                    <a:pt x="15370" y="51086"/>
                  </a:cubicBezTo>
                  <a:cubicBezTo>
                    <a:pt x="15509" y="51185"/>
                    <a:pt x="15668" y="51264"/>
                    <a:pt x="15826" y="51363"/>
                  </a:cubicBezTo>
                  <a:cubicBezTo>
                    <a:pt x="15985" y="51462"/>
                    <a:pt x="16124" y="51562"/>
                    <a:pt x="16282" y="51641"/>
                  </a:cubicBezTo>
                  <a:cubicBezTo>
                    <a:pt x="16619" y="51800"/>
                    <a:pt x="16937" y="51958"/>
                    <a:pt x="17254" y="52097"/>
                  </a:cubicBezTo>
                  <a:cubicBezTo>
                    <a:pt x="17571" y="52256"/>
                    <a:pt x="17908" y="52355"/>
                    <a:pt x="18246" y="52474"/>
                  </a:cubicBezTo>
                  <a:lnTo>
                    <a:pt x="18741" y="52652"/>
                  </a:lnTo>
                  <a:cubicBezTo>
                    <a:pt x="18900" y="52712"/>
                    <a:pt x="19079" y="52751"/>
                    <a:pt x="19237" y="52791"/>
                  </a:cubicBezTo>
                  <a:cubicBezTo>
                    <a:pt x="19574" y="52890"/>
                    <a:pt x="19892" y="52970"/>
                    <a:pt x="20229" y="53069"/>
                  </a:cubicBezTo>
                  <a:cubicBezTo>
                    <a:pt x="20566" y="53128"/>
                    <a:pt x="20883" y="53188"/>
                    <a:pt x="21220" y="53267"/>
                  </a:cubicBezTo>
                  <a:cubicBezTo>
                    <a:pt x="21875" y="53406"/>
                    <a:pt x="22529" y="53465"/>
                    <a:pt x="23164" y="53565"/>
                  </a:cubicBezTo>
                  <a:cubicBezTo>
                    <a:pt x="24400" y="53707"/>
                    <a:pt x="25604" y="53763"/>
                    <a:pt x="26761" y="53763"/>
                  </a:cubicBezTo>
                  <a:cubicBezTo>
                    <a:pt x="28017" y="53763"/>
                    <a:pt x="29217" y="53697"/>
                    <a:pt x="30343" y="53604"/>
                  </a:cubicBezTo>
                  <a:cubicBezTo>
                    <a:pt x="31433" y="53505"/>
                    <a:pt x="32465" y="53366"/>
                    <a:pt x="33436" y="53208"/>
                  </a:cubicBezTo>
                  <a:cubicBezTo>
                    <a:pt x="33912" y="53128"/>
                    <a:pt x="34388" y="53049"/>
                    <a:pt x="34825" y="52950"/>
                  </a:cubicBezTo>
                  <a:cubicBezTo>
                    <a:pt x="35043" y="52910"/>
                    <a:pt x="35261" y="52870"/>
                    <a:pt x="35479" y="52811"/>
                  </a:cubicBezTo>
                  <a:cubicBezTo>
                    <a:pt x="35658" y="52771"/>
                    <a:pt x="35816" y="52751"/>
                    <a:pt x="35975" y="52712"/>
                  </a:cubicBezTo>
                  <a:lnTo>
                    <a:pt x="35995" y="52751"/>
                  </a:lnTo>
                  <a:cubicBezTo>
                    <a:pt x="36015" y="52811"/>
                    <a:pt x="36054" y="52870"/>
                    <a:pt x="36074" y="52930"/>
                  </a:cubicBezTo>
                  <a:cubicBezTo>
                    <a:pt x="36134" y="53049"/>
                    <a:pt x="36193" y="53148"/>
                    <a:pt x="36272" y="53247"/>
                  </a:cubicBezTo>
                  <a:cubicBezTo>
                    <a:pt x="36431" y="53446"/>
                    <a:pt x="36609" y="53604"/>
                    <a:pt x="36808" y="53763"/>
                  </a:cubicBezTo>
                  <a:cubicBezTo>
                    <a:pt x="37185" y="54060"/>
                    <a:pt x="37601" y="54278"/>
                    <a:pt x="38057" y="54457"/>
                  </a:cubicBezTo>
                  <a:cubicBezTo>
                    <a:pt x="38930" y="54794"/>
                    <a:pt x="39842" y="54953"/>
                    <a:pt x="40734" y="55032"/>
                  </a:cubicBezTo>
                  <a:cubicBezTo>
                    <a:pt x="41171" y="55092"/>
                    <a:pt x="41627" y="55092"/>
                    <a:pt x="42063" y="55111"/>
                  </a:cubicBezTo>
                  <a:cubicBezTo>
                    <a:pt x="42136" y="55118"/>
                    <a:pt x="42209" y="55120"/>
                    <a:pt x="42281" y="55120"/>
                  </a:cubicBezTo>
                  <a:cubicBezTo>
                    <a:pt x="42427" y="55120"/>
                    <a:pt x="42572" y="55111"/>
                    <a:pt x="42718" y="55111"/>
                  </a:cubicBezTo>
                  <a:cubicBezTo>
                    <a:pt x="42936" y="55092"/>
                    <a:pt x="43154" y="55092"/>
                    <a:pt x="43372" y="55052"/>
                  </a:cubicBezTo>
                  <a:cubicBezTo>
                    <a:pt x="44225" y="54933"/>
                    <a:pt x="45038" y="54695"/>
                    <a:pt x="45752" y="54338"/>
                  </a:cubicBezTo>
                  <a:cubicBezTo>
                    <a:pt x="47239" y="53644"/>
                    <a:pt x="48389" y="52632"/>
                    <a:pt x="49302" y="51641"/>
                  </a:cubicBezTo>
                  <a:cubicBezTo>
                    <a:pt x="49758" y="51145"/>
                    <a:pt x="50154" y="50649"/>
                    <a:pt x="50511" y="50173"/>
                  </a:cubicBezTo>
                  <a:cubicBezTo>
                    <a:pt x="50690" y="49935"/>
                    <a:pt x="50848" y="49697"/>
                    <a:pt x="50987" y="49459"/>
                  </a:cubicBezTo>
                  <a:cubicBezTo>
                    <a:pt x="51067" y="49340"/>
                    <a:pt x="51146" y="49221"/>
                    <a:pt x="51205" y="49122"/>
                  </a:cubicBezTo>
                  <a:cubicBezTo>
                    <a:pt x="51265" y="49023"/>
                    <a:pt x="51304" y="48944"/>
                    <a:pt x="51344" y="48865"/>
                  </a:cubicBezTo>
                  <a:cubicBezTo>
                    <a:pt x="51523" y="48924"/>
                    <a:pt x="51701" y="48964"/>
                    <a:pt x="51880" y="49023"/>
                  </a:cubicBezTo>
                  <a:cubicBezTo>
                    <a:pt x="52078" y="49083"/>
                    <a:pt x="52296" y="49142"/>
                    <a:pt x="52514" y="49182"/>
                  </a:cubicBezTo>
                  <a:cubicBezTo>
                    <a:pt x="52931" y="49301"/>
                    <a:pt x="53347" y="49400"/>
                    <a:pt x="53764" y="49499"/>
                  </a:cubicBezTo>
                  <a:cubicBezTo>
                    <a:pt x="54597" y="49697"/>
                    <a:pt x="55429" y="49876"/>
                    <a:pt x="56243" y="50015"/>
                  </a:cubicBezTo>
                  <a:cubicBezTo>
                    <a:pt x="57869" y="50312"/>
                    <a:pt x="59455" y="50491"/>
                    <a:pt x="60943" y="50491"/>
                  </a:cubicBezTo>
                  <a:cubicBezTo>
                    <a:pt x="61696" y="50491"/>
                    <a:pt x="62430" y="50451"/>
                    <a:pt x="63104" y="50372"/>
                  </a:cubicBezTo>
                  <a:cubicBezTo>
                    <a:pt x="63798" y="50292"/>
                    <a:pt x="64453" y="50193"/>
                    <a:pt x="65067" y="50054"/>
                  </a:cubicBezTo>
                  <a:cubicBezTo>
                    <a:pt x="65682" y="49935"/>
                    <a:pt x="66277" y="49777"/>
                    <a:pt x="66793" y="49598"/>
                  </a:cubicBezTo>
                  <a:cubicBezTo>
                    <a:pt x="67070" y="49499"/>
                    <a:pt x="67328" y="49400"/>
                    <a:pt x="67566" y="49301"/>
                  </a:cubicBezTo>
                  <a:cubicBezTo>
                    <a:pt x="67685" y="49241"/>
                    <a:pt x="67804" y="49202"/>
                    <a:pt x="67923" y="49142"/>
                  </a:cubicBezTo>
                  <a:lnTo>
                    <a:pt x="68002" y="49083"/>
                  </a:lnTo>
                  <a:lnTo>
                    <a:pt x="68022" y="49083"/>
                  </a:lnTo>
                  <a:lnTo>
                    <a:pt x="68002" y="49261"/>
                  </a:lnTo>
                  <a:cubicBezTo>
                    <a:pt x="68002" y="49400"/>
                    <a:pt x="68002" y="49539"/>
                    <a:pt x="67983" y="49678"/>
                  </a:cubicBezTo>
                  <a:cubicBezTo>
                    <a:pt x="67983" y="49975"/>
                    <a:pt x="67983" y="50253"/>
                    <a:pt x="67983" y="50550"/>
                  </a:cubicBezTo>
                  <a:cubicBezTo>
                    <a:pt x="68002" y="51105"/>
                    <a:pt x="68062" y="51681"/>
                    <a:pt x="68161" y="52216"/>
                  </a:cubicBezTo>
                  <a:cubicBezTo>
                    <a:pt x="68359" y="53287"/>
                    <a:pt x="68697" y="54318"/>
                    <a:pt x="69173" y="55191"/>
                  </a:cubicBezTo>
                  <a:cubicBezTo>
                    <a:pt x="69629" y="56063"/>
                    <a:pt x="70184" y="56817"/>
                    <a:pt x="70799" y="57372"/>
                  </a:cubicBezTo>
                  <a:cubicBezTo>
                    <a:pt x="71116" y="57650"/>
                    <a:pt x="71433" y="57888"/>
                    <a:pt x="71751" y="58086"/>
                  </a:cubicBezTo>
                  <a:cubicBezTo>
                    <a:pt x="71909" y="58185"/>
                    <a:pt x="72068" y="58265"/>
                    <a:pt x="72227" y="58344"/>
                  </a:cubicBezTo>
                  <a:lnTo>
                    <a:pt x="72346" y="58384"/>
                  </a:lnTo>
                  <a:lnTo>
                    <a:pt x="72445" y="58423"/>
                  </a:lnTo>
                  <a:lnTo>
                    <a:pt x="72465" y="58423"/>
                  </a:lnTo>
                  <a:cubicBezTo>
                    <a:pt x="72465" y="58443"/>
                    <a:pt x="72465" y="58443"/>
                    <a:pt x="72425" y="58463"/>
                  </a:cubicBezTo>
                  <a:lnTo>
                    <a:pt x="72306" y="58562"/>
                  </a:lnTo>
                  <a:cubicBezTo>
                    <a:pt x="72187" y="58661"/>
                    <a:pt x="72068" y="58760"/>
                    <a:pt x="71949" y="58859"/>
                  </a:cubicBezTo>
                  <a:cubicBezTo>
                    <a:pt x="71711" y="59078"/>
                    <a:pt x="71493" y="59276"/>
                    <a:pt x="71275" y="59514"/>
                  </a:cubicBezTo>
                  <a:cubicBezTo>
                    <a:pt x="70858" y="59950"/>
                    <a:pt x="70481" y="60426"/>
                    <a:pt x="70204" y="60981"/>
                  </a:cubicBezTo>
                  <a:lnTo>
                    <a:pt x="70105" y="61200"/>
                  </a:lnTo>
                  <a:lnTo>
                    <a:pt x="70045" y="61418"/>
                  </a:lnTo>
                  <a:cubicBezTo>
                    <a:pt x="69986" y="61557"/>
                    <a:pt x="69966" y="61715"/>
                    <a:pt x="69926" y="61854"/>
                  </a:cubicBezTo>
                  <a:cubicBezTo>
                    <a:pt x="69926" y="62013"/>
                    <a:pt x="69926" y="62171"/>
                    <a:pt x="69926" y="62310"/>
                  </a:cubicBezTo>
                  <a:cubicBezTo>
                    <a:pt x="69946" y="62469"/>
                    <a:pt x="69966" y="62608"/>
                    <a:pt x="70005" y="62766"/>
                  </a:cubicBezTo>
                  <a:cubicBezTo>
                    <a:pt x="70124" y="63341"/>
                    <a:pt x="70303" y="63877"/>
                    <a:pt x="70541" y="64412"/>
                  </a:cubicBezTo>
                  <a:cubicBezTo>
                    <a:pt x="70660" y="64670"/>
                    <a:pt x="70779" y="64928"/>
                    <a:pt x="70918" y="65166"/>
                  </a:cubicBezTo>
                  <a:cubicBezTo>
                    <a:pt x="70977" y="65285"/>
                    <a:pt x="71037" y="65404"/>
                    <a:pt x="71116" y="65543"/>
                  </a:cubicBezTo>
                  <a:lnTo>
                    <a:pt x="71176" y="65642"/>
                  </a:lnTo>
                  <a:lnTo>
                    <a:pt x="71215" y="65721"/>
                  </a:lnTo>
                  <a:cubicBezTo>
                    <a:pt x="71235" y="65741"/>
                    <a:pt x="71235" y="65741"/>
                    <a:pt x="71255" y="65741"/>
                  </a:cubicBezTo>
                  <a:lnTo>
                    <a:pt x="73178" y="65741"/>
                  </a:lnTo>
                  <a:cubicBezTo>
                    <a:pt x="74249" y="65741"/>
                    <a:pt x="75281" y="65721"/>
                    <a:pt x="76312" y="65721"/>
                  </a:cubicBezTo>
                  <a:lnTo>
                    <a:pt x="81349" y="65721"/>
                  </a:lnTo>
                  <a:cubicBezTo>
                    <a:pt x="81365" y="65721"/>
                    <a:pt x="81387" y="65724"/>
                    <a:pt x="81408" y="65724"/>
                  </a:cubicBezTo>
                  <a:cubicBezTo>
                    <a:pt x="81439" y="65724"/>
                    <a:pt x="81468" y="65717"/>
                    <a:pt x="81468" y="65681"/>
                  </a:cubicBezTo>
                  <a:cubicBezTo>
                    <a:pt x="81527" y="65424"/>
                    <a:pt x="81587" y="65186"/>
                    <a:pt x="81666" y="64948"/>
                  </a:cubicBezTo>
                  <a:cubicBezTo>
                    <a:pt x="82122" y="63183"/>
                    <a:pt x="82499" y="61497"/>
                    <a:pt x="82836" y="59911"/>
                  </a:cubicBezTo>
                  <a:cubicBezTo>
                    <a:pt x="84165" y="53545"/>
                    <a:pt x="84661" y="48587"/>
                    <a:pt x="84720" y="44878"/>
                  </a:cubicBezTo>
                  <a:cubicBezTo>
                    <a:pt x="84800" y="41170"/>
                    <a:pt x="84443" y="38711"/>
                    <a:pt x="84125" y="37204"/>
                  </a:cubicBezTo>
                  <a:cubicBezTo>
                    <a:pt x="84046" y="36827"/>
                    <a:pt x="83967" y="36510"/>
                    <a:pt x="83907" y="36232"/>
                  </a:cubicBezTo>
                  <a:cubicBezTo>
                    <a:pt x="83828" y="35974"/>
                    <a:pt x="83768" y="35756"/>
                    <a:pt x="83709" y="35597"/>
                  </a:cubicBezTo>
                  <a:cubicBezTo>
                    <a:pt x="83669" y="35439"/>
                    <a:pt x="83630" y="35320"/>
                    <a:pt x="83610" y="35241"/>
                  </a:cubicBezTo>
                  <a:lnTo>
                    <a:pt x="83610" y="35241"/>
                  </a:lnTo>
                  <a:cubicBezTo>
                    <a:pt x="83630" y="35320"/>
                    <a:pt x="83649" y="35439"/>
                    <a:pt x="83709" y="35617"/>
                  </a:cubicBezTo>
                  <a:cubicBezTo>
                    <a:pt x="83749" y="35776"/>
                    <a:pt x="83808" y="35994"/>
                    <a:pt x="83868" y="36252"/>
                  </a:cubicBezTo>
                  <a:cubicBezTo>
                    <a:pt x="83927" y="36529"/>
                    <a:pt x="83987" y="36847"/>
                    <a:pt x="84086" y="37224"/>
                  </a:cubicBezTo>
                  <a:cubicBezTo>
                    <a:pt x="84363" y="38731"/>
                    <a:pt x="84701" y="41190"/>
                    <a:pt x="84601" y="44878"/>
                  </a:cubicBezTo>
                  <a:cubicBezTo>
                    <a:pt x="84522" y="48587"/>
                    <a:pt x="84006" y="53525"/>
                    <a:pt x="82678" y="59871"/>
                  </a:cubicBezTo>
                  <a:cubicBezTo>
                    <a:pt x="82321" y="61457"/>
                    <a:pt x="81944" y="63143"/>
                    <a:pt x="81468" y="64908"/>
                  </a:cubicBezTo>
                  <a:cubicBezTo>
                    <a:pt x="81428" y="65106"/>
                    <a:pt x="81369" y="65305"/>
                    <a:pt x="81309" y="65503"/>
                  </a:cubicBezTo>
                  <a:cubicBezTo>
                    <a:pt x="81309" y="65523"/>
                    <a:pt x="81290" y="65523"/>
                    <a:pt x="81290" y="65523"/>
                  </a:cubicBezTo>
                  <a:lnTo>
                    <a:pt x="80714" y="65523"/>
                  </a:lnTo>
                  <a:cubicBezTo>
                    <a:pt x="80258" y="65503"/>
                    <a:pt x="79782" y="65503"/>
                    <a:pt x="79287" y="65503"/>
                  </a:cubicBezTo>
                  <a:lnTo>
                    <a:pt x="71394" y="65503"/>
                  </a:lnTo>
                  <a:cubicBezTo>
                    <a:pt x="71394" y="65503"/>
                    <a:pt x="71394" y="65503"/>
                    <a:pt x="71394" y="65483"/>
                  </a:cubicBezTo>
                  <a:lnTo>
                    <a:pt x="71334" y="65424"/>
                  </a:lnTo>
                  <a:cubicBezTo>
                    <a:pt x="71275" y="65305"/>
                    <a:pt x="71195" y="65186"/>
                    <a:pt x="71136" y="65067"/>
                  </a:cubicBezTo>
                  <a:cubicBezTo>
                    <a:pt x="71017" y="64809"/>
                    <a:pt x="70898" y="64571"/>
                    <a:pt x="70779" y="64313"/>
                  </a:cubicBezTo>
                  <a:cubicBezTo>
                    <a:pt x="70561" y="63797"/>
                    <a:pt x="70362" y="63262"/>
                    <a:pt x="70263" y="62707"/>
                  </a:cubicBezTo>
                  <a:cubicBezTo>
                    <a:pt x="70224" y="62588"/>
                    <a:pt x="70204" y="62429"/>
                    <a:pt x="70184" y="62290"/>
                  </a:cubicBezTo>
                  <a:cubicBezTo>
                    <a:pt x="70184" y="62151"/>
                    <a:pt x="70184" y="62032"/>
                    <a:pt x="70204" y="61894"/>
                  </a:cubicBezTo>
                  <a:cubicBezTo>
                    <a:pt x="70224" y="61755"/>
                    <a:pt x="70243" y="61616"/>
                    <a:pt x="70283" y="61477"/>
                  </a:cubicBezTo>
                  <a:lnTo>
                    <a:pt x="70362" y="61279"/>
                  </a:lnTo>
                  <a:lnTo>
                    <a:pt x="70442" y="61100"/>
                  </a:lnTo>
                  <a:cubicBezTo>
                    <a:pt x="70700" y="60585"/>
                    <a:pt x="71076" y="60109"/>
                    <a:pt x="71473" y="59673"/>
                  </a:cubicBezTo>
                  <a:cubicBezTo>
                    <a:pt x="71691" y="59474"/>
                    <a:pt x="71909" y="59256"/>
                    <a:pt x="72127" y="59058"/>
                  </a:cubicBezTo>
                  <a:cubicBezTo>
                    <a:pt x="72246" y="58959"/>
                    <a:pt x="72365" y="58859"/>
                    <a:pt x="72484" y="58760"/>
                  </a:cubicBezTo>
                  <a:lnTo>
                    <a:pt x="72564" y="58701"/>
                  </a:lnTo>
                  <a:lnTo>
                    <a:pt x="72722" y="58582"/>
                  </a:lnTo>
                  <a:lnTo>
                    <a:pt x="73059" y="58324"/>
                  </a:lnTo>
                  <a:cubicBezTo>
                    <a:pt x="72901" y="58304"/>
                    <a:pt x="72742" y="58265"/>
                    <a:pt x="72603" y="58205"/>
                  </a:cubicBezTo>
                  <a:cubicBezTo>
                    <a:pt x="72544" y="58205"/>
                    <a:pt x="72504" y="58185"/>
                    <a:pt x="72465" y="58165"/>
                  </a:cubicBezTo>
                  <a:lnTo>
                    <a:pt x="72346" y="58106"/>
                  </a:lnTo>
                  <a:cubicBezTo>
                    <a:pt x="72207" y="58046"/>
                    <a:pt x="72048" y="57967"/>
                    <a:pt x="71889" y="57888"/>
                  </a:cubicBezTo>
                  <a:cubicBezTo>
                    <a:pt x="71592" y="57689"/>
                    <a:pt x="71295" y="57471"/>
                    <a:pt x="70997" y="57194"/>
                  </a:cubicBezTo>
                  <a:cubicBezTo>
                    <a:pt x="70402" y="56658"/>
                    <a:pt x="69867" y="55924"/>
                    <a:pt x="69411" y="55072"/>
                  </a:cubicBezTo>
                  <a:cubicBezTo>
                    <a:pt x="68954" y="54219"/>
                    <a:pt x="68617" y="53227"/>
                    <a:pt x="68439" y="52176"/>
                  </a:cubicBezTo>
                  <a:cubicBezTo>
                    <a:pt x="68340" y="51641"/>
                    <a:pt x="68280" y="51105"/>
                    <a:pt x="68260" y="50550"/>
                  </a:cubicBezTo>
                  <a:cubicBezTo>
                    <a:pt x="68260" y="50273"/>
                    <a:pt x="68260" y="49975"/>
                    <a:pt x="68260" y="49697"/>
                  </a:cubicBezTo>
                  <a:cubicBezTo>
                    <a:pt x="68280" y="49559"/>
                    <a:pt x="68280" y="49420"/>
                    <a:pt x="68280" y="49281"/>
                  </a:cubicBezTo>
                  <a:lnTo>
                    <a:pt x="68300" y="49182"/>
                  </a:lnTo>
                  <a:lnTo>
                    <a:pt x="68320" y="48984"/>
                  </a:lnTo>
                  <a:cubicBezTo>
                    <a:pt x="68340" y="48865"/>
                    <a:pt x="68359" y="48726"/>
                    <a:pt x="68379" y="48587"/>
                  </a:cubicBezTo>
                  <a:lnTo>
                    <a:pt x="68379" y="48587"/>
                  </a:lnTo>
                  <a:cubicBezTo>
                    <a:pt x="68280" y="48646"/>
                    <a:pt x="68161" y="48706"/>
                    <a:pt x="68062" y="48785"/>
                  </a:cubicBezTo>
                  <a:cubicBezTo>
                    <a:pt x="68002" y="48805"/>
                    <a:pt x="67963" y="48845"/>
                    <a:pt x="67903" y="48865"/>
                  </a:cubicBezTo>
                  <a:lnTo>
                    <a:pt x="67824" y="48904"/>
                  </a:lnTo>
                  <a:cubicBezTo>
                    <a:pt x="67705" y="48964"/>
                    <a:pt x="67586" y="49023"/>
                    <a:pt x="67467" y="49063"/>
                  </a:cubicBezTo>
                  <a:cubicBezTo>
                    <a:pt x="67249" y="49162"/>
                    <a:pt x="66991" y="49261"/>
                    <a:pt x="66733" y="49340"/>
                  </a:cubicBezTo>
                  <a:cubicBezTo>
                    <a:pt x="66218" y="49519"/>
                    <a:pt x="65643" y="49678"/>
                    <a:pt x="65028" y="49797"/>
                  </a:cubicBezTo>
                  <a:cubicBezTo>
                    <a:pt x="64413" y="49935"/>
                    <a:pt x="63778" y="50035"/>
                    <a:pt x="63084" y="50114"/>
                  </a:cubicBezTo>
                  <a:cubicBezTo>
                    <a:pt x="62410" y="50193"/>
                    <a:pt x="61696" y="50233"/>
                    <a:pt x="60962" y="50233"/>
                  </a:cubicBezTo>
                  <a:cubicBezTo>
                    <a:pt x="59495" y="50213"/>
                    <a:pt x="57928" y="50035"/>
                    <a:pt x="56302" y="49737"/>
                  </a:cubicBezTo>
                  <a:cubicBezTo>
                    <a:pt x="55489" y="49598"/>
                    <a:pt x="54676" y="49420"/>
                    <a:pt x="53843" y="49241"/>
                  </a:cubicBezTo>
                  <a:cubicBezTo>
                    <a:pt x="53426" y="49142"/>
                    <a:pt x="53010" y="49043"/>
                    <a:pt x="52594" y="48924"/>
                  </a:cubicBezTo>
                  <a:cubicBezTo>
                    <a:pt x="52375" y="48865"/>
                    <a:pt x="52177" y="48825"/>
                    <a:pt x="51959" y="48765"/>
                  </a:cubicBezTo>
                  <a:cubicBezTo>
                    <a:pt x="51721" y="48686"/>
                    <a:pt x="51463" y="48627"/>
                    <a:pt x="51225" y="48547"/>
                  </a:cubicBezTo>
                  <a:lnTo>
                    <a:pt x="51146" y="48706"/>
                  </a:lnTo>
                  <a:lnTo>
                    <a:pt x="51086" y="48805"/>
                  </a:lnTo>
                  <a:cubicBezTo>
                    <a:pt x="51047" y="48865"/>
                    <a:pt x="51007" y="48924"/>
                    <a:pt x="50987" y="48984"/>
                  </a:cubicBezTo>
                  <a:cubicBezTo>
                    <a:pt x="50908" y="49083"/>
                    <a:pt x="50848" y="49202"/>
                    <a:pt x="50769" y="49321"/>
                  </a:cubicBezTo>
                  <a:cubicBezTo>
                    <a:pt x="50630" y="49539"/>
                    <a:pt x="50472" y="49777"/>
                    <a:pt x="50293" y="50015"/>
                  </a:cubicBezTo>
                  <a:cubicBezTo>
                    <a:pt x="49956" y="50491"/>
                    <a:pt x="49559" y="50967"/>
                    <a:pt x="49103" y="51462"/>
                  </a:cubicBezTo>
                  <a:cubicBezTo>
                    <a:pt x="48211" y="52434"/>
                    <a:pt x="47080" y="53406"/>
                    <a:pt x="45653" y="54080"/>
                  </a:cubicBezTo>
                  <a:cubicBezTo>
                    <a:pt x="44958" y="54417"/>
                    <a:pt x="44165" y="54655"/>
                    <a:pt x="43352" y="54774"/>
                  </a:cubicBezTo>
                  <a:cubicBezTo>
                    <a:pt x="43013" y="54823"/>
                    <a:pt x="42668" y="54842"/>
                    <a:pt x="42318" y="54842"/>
                  </a:cubicBezTo>
                  <a:cubicBezTo>
                    <a:pt x="41809" y="54842"/>
                    <a:pt x="41292" y="54801"/>
                    <a:pt x="40774" y="54754"/>
                  </a:cubicBezTo>
                  <a:cubicBezTo>
                    <a:pt x="39901" y="54675"/>
                    <a:pt x="39009" y="54516"/>
                    <a:pt x="38176" y="54179"/>
                  </a:cubicBezTo>
                  <a:cubicBezTo>
                    <a:pt x="37760" y="54021"/>
                    <a:pt x="37363" y="53822"/>
                    <a:pt x="37006" y="53545"/>
                  </a:cubicBezTo>
                  <a:cubicBezTo>
                    <a:pt x="36828" y="53406"/>
                    <a:pt x="36669" y="53247"/>
                    <a:pt x="36530" y="53069"/>
                  </a:cubicBezTo>
                  <a:cubicBezTo>
                    <a:pt x="36451" y="52989"/>
                    <a:pt x="36411" y="52890"/>
                    <a:pt x="36352" y="52811"/>
                  </a:cubicBezTo>
                  <a:cubicBezTo>
                    <a:pt x="36332" y="52751"/>
                    <a:pt x="36292" y="52712"/>
                    <a:pt x="36292" y="52652"/>
                  </a:cubicBezTo>
                  <a:lnTo>
                    <a:pt x="36272" y="52613"/>
                  </a:lnTo>
                  <a:cubicBezTo>
                    <a:pt x="36252" y="52613"/>
                    <a:pt x="36252" y="52573"/>
                    <a:pt x="36252" y="52533"/>
                  </a:cubicBezTo>
                  <a:lnTo>
                    <a:pt x="36213" y="52355"/>
                  </a:lnTo>
                  <a:cubicBezTo>
                    <a:pt x="36054" y="52394"/>
                    <a:pt x="35915" y="52434"/>
                    <a:pt x="35757" y="52474"/>
                  </a:cubicBezTo>
                  <a:cubicBezTo>
                    <a:pt x="35658" y="52494"/>
                    <a:pt x="35539" y="52513"/>
                    <a:pt x="35439" y="52533"/>
                  </a:cubicBezTo>
                  <a:cubicBezTo>
                    <a:pt x="35221" y="52593"/>
                    <a:pt x="35003" y="52632"/>
                    <a:pt x="34785" y="52672"/>
                  </a:cubicBezTo>
                  <a:cubicBezTo>
                    <a:pt x="34349" y="52771"/>
                    <a:pt x="33893" y="52851"/>
                    <a:pt x="33397" y="52930"/>
                  </a:cubicBezTo>
                  <a:cubicBezTo>
                    <a:pt x="32445" y="53089"/>
                    <a:pt x="31433" y="53208"/>
                    <a:pt x="30343" y="53327"/>
                  </a:cubicBezTo>
                  <a:cubicBezTo>
                    <a:pt x="29262" y="53416"/>
                    <a:pt x="28122" y="53475"/>
                    <a:pt x="26932" y="53475"/>
                  </a:cubicBezTo>
                  <a:cubicBezTo>
                    <a:pt x="25742" y="53475"/>
                    <a:pt x="24502" y="53416"/>
                    <a:pt x="23223" y="53267"/>
                  </a:cubicBezTo>
                  <a:cubicBezTo>
                    <a:pt x="22589" y="53188"/>
                    <a:pt x="21934" y="53128"/>
                    <a:pt x="21300" y="52970"/>
                  </a:cubicBezTo>
                  <a:cubicBezTo>
                    <a:pt x="20963" y="52910"/>
                    <a:pt x="20645" y="52851"/>
                    <a:pt x="20308" y="52771"/>
                  </a:cubicBezTo>
                  <a:cubicBezTo>
                    <a:pt x="19991" y="52692"/>
                    <a:pt x="19654" y="52613"/>
                    <a:pt x="19336" y="52513"/>
                  </a:cubicBezTo>
                  <a:cubicBezTo>
                    <a:pt x="19178" y="52474"/>
                    <a:pt x="18999" y="52434"/>
                    <a:pt x="18841" y="52375"/>
                  </a:cubicBezTo>
                  <a:cubicBezTo>
                    <a:pt x="18682" y="52315"/>
                    <a:pt x="18523" y="52256"/>
                    <a:pt x="18365" y="52196"/>
                  </a:cubicBezTo>
                  <a:cubicBezTo>
                    <a:pt x="18047" y="52077"/>
                    <a:pt x="17710" y="51978"/>
                    <a:pt x="17393" y="51839"/>
                  </a:cubicBezTo>
                  <a:cubicBezTo>
                    <a:pt x="17076" y="51681"/>
                    <a:pt x="16758" y="51542"/>
                    <a:pt x="16441" y="51383"/>
                  </a:cubicBezTo>
                  <a:cubicBezTo>
                    <a:pt x="16282" y="51324"/>
                    <a:pt x="16144" y="51205"/>
                    <a:pt x="15985" y="51125"/>
                  </a:cubicBezTo>
                  <a:lnTo>
                    <a:pt x="15549" y="50848"/>
                  </a:lnTo>
                  <a:cubicBezTo>
                    <a:pt x="14359" y="50054"/>
                    <a:pt x="13308" y="49023"/>
                    <a:pt x="12554" y="47774"/>
                  </a:cubicBezTo>
                  <a:cubicBezTo>
                    <a:pt x="12197" y="47139"/>
                    <a:pt x="11880" y="46465"/>
                    <a:pt x="11662" y="45751"/>
                  </a:cubicBezTo>
                  <a:cubicBezTo>
                    <a:pt x="11562" y="45394"/>
                    <a:pt x="11483" y="45017"/>
                    <a:pt x="11424" y="44660"/>
                  </a:cubicBezTo>
                  <a:cubicBezTo>
                    <a:pt x="11384" y="44462"/>
                    <a:pt x="11364" y="44283"/>
                    <a:pt x="11344" y="44105"/>
                  </a:cubicBezTo>
                  <a:lnTo>
                    <a:pt x="11324" y="43827"/>
                  </a:lnTo>
                  <a:lnTo>
                    <a:pt x="11324" y="43689"/>
                  </a:lnTo>
                  <a:lnTo>
                    <a:pt x="11324" y="43609"/>
                  </a:lnTo>
                  <a:lnTo>
                    <a:pt x="11324" y="43451"/>
                  </a:lnTo>
                  <a:cubicBezTo>
                    <a:pt x="11205" y="43371"/>
                    <a:pt x="11087" y="43292"/>
                    <a:pt x="10928" y="43193"/>
                  </a:cubicBezTo>
                  <a:cubicBezTo>
                    <a:pt x="10809" y="43113"/>
                    <a:pt x="10690" y="43014"/>
                    <a:pt x="10551" y="42915"/>
                  </a:cubicBezTo>
                  <a:cubicBezTo>
                    <a:pt x="10273" y="42717"/>
                    <a:pt x="9956" y="42479"/>
                    <a:pt x="9619" y="42221"/>
                  </a:cubicBezTo>
                  <a:cubicBezTo>
                    <a:pt x="8945" y="41705"/>
                    <a:pt x="8171" y="41110"/>
                    <a:pt x="7418" y="40456"/>
                  </a:cubicBezTo>
                  <a:cubicBezTo>
                    <a:pt x="5792" y="39068"/>
                    <a:pt x="4265" y="37600"/>
                    <a:pt x="2975" y="35974"/>
                  </a:cubicBezTo>
                  <a:cubicBezTo>
                    <a:pt x="2341" y="35161"/>
                    <a:pt x="1766" y="34308"/>
                    <a:pt x="1290" y="33416"/>
                  </a:cubicBezTo>
                  <a:cubicBezTo>
                    <a:pt x="834" y="32524"/>
                    <a:pt x="497" y="31572"/>
                    <a:pt x="397" y="30600"/>
                  </a:cubicBezTo>
                  <a:cubicBezTo>
                    <a:pt x="318" y="29608"/>
                    <a:pt x="457" y="28617"/>
                    <a:pt x="834" y="27744"/>
                  </a:cubicBezTo>
                  <a:cubicBezTo>
                    <a:pt x="1012" y="27308"/>
                    <a:pt x="1250" y="26891"/>
                    <a:pt x="1528" y="26495"/>
                  </a:cubicBezTo>
                  <a:cubicBezTo>
                    <a:pt x="1825" y="26118"/>
                    <a:pt x="2143" y="25761"/>
                    <a:pt x="2480" y="25444"/>
                  </a:cubicBezTo>
                  <a:cubicBezTo>
                    <a:pt x="3174" y="24789"/>
                    <a:pt x="3987" y="24274"/>
                    <a:pt x="4820" y="23837"/>
                  </a:cubicBezTo>
                  <a:cubicBezTo>
                    <a:pt x="5236" y="23619"/>
                    <a:pt x="5653" y="23421"/>
                    <a:pt x="6089" y="23243"/>
                  </a:cubicBezTo>
                  <a:cubicBezTo>
                    <a:pt x="6287" y="23163"/>
                    <a:pt x="6505" y="23084"/>
                    <a:pt x="6724" y="23005"/>
                  </a:cubicBezTo>
                  <a:lnTo>
                    <a:pt x="7061" y="22905"/>
                  </a:lnTo>
                  <a:lnTo>
                    <a:pt x="7219" y="22846"/>
                  </a:lnTo>
                  <a:cubicBezTo>
                    <a:pt x="7299" y="22826"/>
                    <a:pt x="7438" y="22786"/>
                    <a:pt x="7537" y="22767"/>
                  </a:cubicBezTo>
                  <a:lnTo>
                    <a:pt x="7418" y="22410"/>
                  </a:lnTo>
                  <a:lnTo>
                    <a:pt x="7358" y="22211"/>
                  </a:lnTo>
                  <a:cubicBezTo>
                    <a:pt x="7299" y="22072"/>
                    <a:pt x="7259" y="21953"/>
                    <a:pt x="7219" y="21815"/>
                  </a:cubicBezTo>
                  <a:cubicBezTo>
                    <a:pt x="7140" y="21537"/>
                    <a:pt x="7061" y="21259"/>
                    <a:pt x="7001" y="21002"/>
                  </a:cubicBezTo>
                  <a:cubicBezTo>
                    <a:pt x="6862" y="20446"/>
                    <a:pt x="6743" y="19911"/>
                    <a:pt x="6644" y="19356"/>
                  </a:cubicBezTo>
                  <a:cubicBezTo>
                    <a:pt x="6466" y="18265"/>
                    <a:pt x="6347" y="17174"/>
                    <a:pt x="6367" y="16103"/>
                  </a:cubicBezTo>
                  <a:cubicBezTo>
                    <a:pt x="6386" y="15032"/>
                    <a:pt x="6525" y="13961"/>
                    <a:pt x="6763" y="12950"/>
                  </a:cubicBezTo>
                  <a:cubicBezTo>
                    <a:pt x="6922" y="12454"/>
                    <a:pt x="7061" y="11959"/>
                    <a:pt x="7279" y="11483"/>
                  </a:cubicBezTo>
                  <a:cubicBezTo>
                    <a:pt x="7457" y="11007"/>
                    <a:pt x="7695" y="10551"/>
                    <a:pt x="7993" y="10134"/>
                  </a:cubicBezTo>
                  <a:cubicBezTo>
                    <a:pt x="8290" y="9737"/>
                    <a:pt x="8608" y="9361"/>
                    <a:pt x="8984" y="9024"/>
                  </a:cubicBezTo>
                  <a:cubicBezTo>
                    <a:pt x="9341" y="8686"/>
                    <a:pt x="9738" y="8389"/>
                    <a:pt x="10154" y="8111"/>
                  </a:cubicBezTo>
                  <a:cubicBezTo>
                    <a:pt x="10987" y="7596"/>
                    <a:pt x="11900" y="7199"/>
                    <a:pt x="12812" y="6902"/>
                  </a:cubicBezTo>
                  <a:cubicBezTo>
                    <a:pt x="13724" y="6604"/>
                    <a:pt x="14656" y="6406"/>
                    <a:pt x="15588" y="6247"/>
                  </a:cubicBezTo>
                  <a:cubicBezTo>
                    <a:pt x="16044" y="6188"/>
                    <a:pt x="16500" y="6128"/>
                    <a:pt x="16957" y="6088"/>
                  </a:cubicBezTo>
                  <a:cubicBezTo>
                    <a:pt x="17195" y="6069"/>
                    <a:pt x="17433" y="6049"/>
                    <a:pt x="17651" y="6049"/>
                  </a:cubicBezTo>
                  <a:lnTo>
                    <a:pt x="17988" y="6029"/>
                  </a:lnTo>
                  <a:lnTo>
                    <a:pt x="18404" y="6029"/>
                  </a:lnTo>
                  <a:cubicBezTo>
                    <a:pt x="18503" y="5910"/>
                    <a:pt x="18523" y="5870"/>
                    <a:pt x="18583" y="5811"/>
                  </a:cubicBezTo>
                  <a:cubicBezTo>
                    <a:pt x="18622" y="5771"/>
                    <a:pt x="18662" y="5712"/>
                    <a:pt x="18702" y="5672"/>
                  </a:cubicBezTo>
                  <a:cubicBezTo>
                    <a:pt x="18801" y="5573"/>
                    <a:pt x="18880" y="5474"/>
                    <a:pt x="18979" y="5375"/>
                  </a:cubicBezTo>
                  <a:cubicBezTo>
                    <a:pt x="19158" y="5176"/>
                    <a:pt x="19356" y="4998"/>
                    <a:pt x="19535" y="4819"/>
                  </a:cubicBezTo>
                  <a:cubicBezTo>
                    <a:pt x="19733" y="4641"/>
                    <a:pt x="19931" y="4442"/>
                    <a:pt x="20149" y="4284"/>
                  </a:cubicBezTo>
                  <a:lnTo>
                    <a:pt x="20447" y="4026"/>
                  </a:lnTo>
                  <a:lnTo>
                    <a:pt x="20764" y="3788"/>
                  </a:lnTo>
                  <a:cubicBezTo>
                    <a:pt x="21597" y="3173"/>
                    <a:pt x="22490" y="2618"/>
                    <a:pt x="23402" y="2162"/>
                  </a:cubicBezTo>
                  <a:cubicBezTo>
                    <a:pt x="25246" y="1230"/>
                    <a:pt x="27170" y="655"/>
                    <a:pt x="29093" y="337"/>
                  </a:cubicBezTo>
                  <a:lnTo>
                    <a:pt x="29272" y="298"/>
                  </a:lnTo>
                  <a:lnTo>
                    <a:pt x="29331" y="278"/>
                  </a:lnTo>
                  <a:cubicBezTo>
                    <a:pt x="29341" y="288"/>
                    <a:pt x="29336" y="288"/>
                    <a:pt x="29334" y="288"/>
                  </a:cubicBezTo>
                  <a:cubicBezTo>
                    <a:pt x="29331" y="288"/>
                    <a:pt x="29331" y="288"/>
                    <a:pt x="29351" y="298"/>
                  </a:cubicBezTo>
                  <a:lnTo>
                    <a:pt x="29668" y="476"/>
                  </a:lnTo>
                  <a:cubicBezTo>
                    <a:pt x="29867" y="595"/>
                    <a:pt x="30085" y="714"/>
                    <a:pt x="30303" y="833"/>
                  </a:cubicBezTo>
                  <a:cubicBezTo>
                    <a:pt x="30501" y="972"/>
                    <a:pt x="30739" y="1051"/>
                    <a:pt x="30938" y="1170"/>
                  </a:cubicBezTo>
                  <a:lnTo>
                    <a:pt x="31592" y="1468"/>
                  </a:lnTo>
                  <a:cubicBezTo>
                    <a:pt x="32048" y="1666"/>
                    <a:pt x="32485" y="1805"/>
                    <a:pt x="32941" y="1983"/>
                  </a:cubicBezTo>
                  <a:cubicBezTo>
                    <a:pt x="33377" y="2142"/>
                    <a:pt x="33833" y="2261"/>
                    <a:pt x="34269" y="2400"/>
                  </a:cubicBezTo>
                  <a:cubicBezTo>
                    <a:pt x="36074" y="2896"/>
                    <a:pt x="37839" y="3213"/>
                    <a:pt x="39564" y="3471"/>
                  </a:cubicBezTo>
                  <a:cubicBezTo>
                    <a:pt x="41309" y="3729"/>
                    <a:pt x="42995" y="3927"/>
                    <a:pt x="44621" y="4145"/>
                  </a:cubicBezTo>
                  <a:cubicBezTo>
                    <a:pt x="46248" y="4363"/>
                    <a:pt x="47834" y="4561"/>
                    <a:pt x="49341" y="4780"/>
                  </a:cubicBezTo>
                  <a:cubicBezTo>
                    <a:pt x="52395" y="5236"/>
                    <a:pt x="55251" y="5732"/>
                    <a:pt x="57869" y="6307"/>
                  </a:cubicBezTo>
                  <a:cubicBezTo>
                    <a:pt x="58206" y="6386"/>
                    <a:pt x="58523" y="6465"/>
                    <a:pt x="58840" y="6545"/>
                  </a:cubicBezTo>
                  <a:cubicBezTo>
                    <a:pt x="59158" y="6644"/>
                    <a:pt x="59475" y="6743"/>
                    <a:pt x="59772" y="6842"/>
                  </a:cubicBezTo>
                  <a:cubicBezTo>
                    <a:pt x="60090" y="6921"/>
                    <a:pt x="60387" y="7040"/>
                    <a:pt x="60685" y="7159"/>
                  </a:cubicBezTo>
                  <a:cubicBezTo>
                    <a:pt x="60982" y="7259"/>
                    <a:pt x="61280" y="7378"/>
                    <a:pt x="61557" y="7497"/>
                  </a:cubicBezTo>
                  <a:cubicBezTo>
                    <a:pt x="61855" y="7635"/>
                    <a:pt x="62132" y="7754"/>
                    <a:pt x="62410" y="7893"/>
                  </a:cubicBezTo>
                  <a:cubicBezTo>
                    <a:pt x="62688" y="8032"/>
                    <a:pt x="62946" y="8171"/>
                    <a:pt x="63223" y="8310"/>
                  </a:cubicBezTo>
                  <a:cubicBezTo>
                    <a:pt x="63739" y="8607"/>
                    <a:pt x="64254" y="8905"/>
                    <a:pt x="64730" y="9242"/>
                  </a:cubicBezTo>
                  <a:cubicBezTo>
                    <a:pt x="65682" y="9896"/>
                    <a:pt x="66535" y="10610"/>
                    <a:pt x="67289" y="11364"/>
                  </a:cubicBezTo>
                  <a:cubicBezTo>
                    <a:pt x="68042" y="12137"/>
                    <a:pt x="68697" y="12930"/>
                    <a:pt x="69272" y="13724"/>
                  </a:cubicBezTo>
                  <a:cubicBezTo>
                    <a:pt x="70422" y="15330"/>
                    <a:pt x="71195" y="16956"/>
                    <a:pt x="71770" y="18483"/>
                  </a:cubicBezTo>
                  <a:cubicBezTo>
                    <a:pt x="72048" y="19256"/>
                    <a:pt x="72286" y="20010"/>
                    <a:pt x="72465" y="20724"/>
                  </a:cubicBezTo>
                  <a:cubicBezTo>
                    <a:pt x="72544" y="21081"/>
                    <a:pt x="72623" y="21438"/>
                    <a:pt x="72703" y="21775"/>
                  </a:cubicBezTo>
                  <a:cubicBezTo>
                    <a:pt x="72722" y="21934"/>
                    <a:pt x="72762" y="22112"/>
                    <a:pt x="72782" y="22271"/>
                  </a:cubicBezTo>
                  <a:cubicBezTo>
                    <a:pt x="72802" y="22370"/>
                    <a:pt x="72802" y="22449"/>
                    <a:pt x="72822" y="22529"/>
                  </a:cubicBezTo>
                  <a:lnTo>
                    <a:pt x="72841" y="22648"/>
                  </a:lnTo>
                  <a:lnTo>
                    <a:pt x="72861" y="22846"/>
                  </a:lnTo>
                  <a:cubicBezTo>
                    <a:pt x="73040" y="22886"/>
                    <a:pt x="73099" y="22905"/>
                    <a:pt x="73218" y="22925"/>
                  </a:cubicBezTo>
                  <a:cubicBezTo>
                    <a:pt x="73297" y="22965"/>
                    <a:pt x="73397" y="22985"/>
                    <a:pt x="73496" y="23024"/>
                  </a:cubicBezTo>
                  <a:cubicBezTo>
                    <a:pt x="73674" y="23084"/>
                    <a:pt x="73873" y="23163"/>
                    <a:pt x="74051" y="23243"/>
                  </a:cubicBezTo>
                  <a:cubicBezTo>
                    <a:pt x="74408" y="23401"/>
                    <a:pt x="74745" y="23560"/>
                    <a:pt x="75062" y="23738"/>
                  </a:cubicBezTo>
                  <a:cubicBezTo>
                    <a:pt x="75400" y="23897"/>
                    <a:pt x="75697" y="24115"/>
                    <a:pt x="76014" y="24294"/>
                  </a:cubicBezTo>
                  <a:cubicBezTo>
                    <a:pt x="76312" y="24492"/>
                    <a:pt x="76570" y="24710"/>
                    <a:pt x="76847" y="24908"/>
                  </a:cubicBezTo>
                  <a:cubicBezTo>
                    <a:pt x="77938" y="25721"/>
                    <a:pt x="78771" y="26634"/>
                    <a:pt x="79485" y="27467"/>
                  </a:cubicBezTo>
                  <a:cubicBezTo>
                    <a:pt x="79822" y="27883"/>
                    <a:pt x="80139" y="28299"/>
                    <a:pt x="80417" y="28696"/>
                  </a:cubicBezTo>
                  <a:cubicBezTo>
                    <a:pt x="80695" y="29113"/>
                    <a:pt x="80933" y="29489"/>
                    <a:pt x="81171" y="29866"/>
                  </a:cubicBezTo>
                  <a:cubicBezTo>
                    <a:pt x="81389" y="30223"/>
                    <a:pt x="81567" y="30580"/>
                    <a:pt x="81765" y="30917"/>
                  </a:cubicBezTo>
                  <a:cubicBezTo>
                    <a:pt x="81944" y="31235"/>
                    <a:pt x="82103" y="31552"/>
                    <a:pt x="82222" y="31849"/>
                  </a:cubicBezTo>
                  <a:cubicBezTo>
                    <a:pt x="82499" y="32444"/>
                    <a:pt x="82737" y="32940"/>
                    <a:pt x="82896" y="33356"/>
                  </a:cubicBezTo>
                  <a:cubicBezTo>
                    <a:pt x="83055" y="33773"/>
                    <a:pt x="83173" y="34110"/>
                    <a:pt x="83273" y="34388"/>
                  </a:cubicBezTo>
                  <a:cubicBezTo>
                    <a:pt x="83372" y="34646"/>
                    <a:pt x="83451" y="34824"/>
                    <a:pt x="83491" y="34943"/>
                  </a:cubicBezTo>
                  <a:cubicBezTo>
                    <a:pt x="83451" y="34824"/>
                    <a:pt x="83392" y="34626"/>
                    <a:pt x="83292" y="34368"/>
                  </a:cubicBezTo>
                  <a:cubicBezTo>
                    <a:pt x="83213" y="34090"/>
                    <a:pt x="83094" y="33753"/>
                    <a:pt x="82936" y="33337"/>
                  </a:cubicBezTo>
                  <a:cubicBezTo>
                    <a:pt x="82777" y="32900"/>
                    <a:pt x="82559" y="32405"/>
                    <a:pt x="82301" y="31810"/>
                  </a:cubicBezTo>
                  <a:cubicBezTo>
                    <a:pt x="82182" y="31512"/>
                    <a:pt x="82003" y="31195"/>
                    <a:pt x="81825" y="30858"/>
                  </a:cubicBezTo>
                  <a:cubicBezTo>
                    <a:pt x="81646" y="30540"/>
                    <a:pt x="81468" y="30164"/>
                    <a:pt x="81250" y="29807"/>
                  </a:cubicBezTo>
                  <a:cubicBezTo>
                    <a:pt x="81012" y="29430"/>
                    <a:pt x="80774" y="29033"/>
                    <a:pt x="80516" y="28617"/>
                  </a:cubicBezTo>
                  <a:cubicBezTo>
                    <a:pt x="80219" y="28220"/>
                    <a:pt x="79901" y="27804"/>
                    <a:pt x="79564" y="27367"/>
                  </a:cubicBezTo>
                  <a:cubicBezTo>
                    <a:pt x="78850" y="26535"/>
                    <a:pt x="78017" y="25622"/>
                    <a:pt x="76927" y="24770"/>
                  </a:cubicBezTo>
                  <a:cubicBezTo>
                    <a:pt x="76649" y="24571"/>
                    <a:pt x="76371" y="24353"/>
                    <a:pt x="76074" y="24155"/>
                  </a:cubicBezTo>
                  <a:cubicBezTo>
                    <a:pt x="75776" y="23976"/>
                    <a:pt x="75459" y="23758"/>
                    <a:pt x="75122" y="23599"/>
                  </a:cubicBezTo>
                  <a:cubicBezTo>
                    <a:pt x="74805" y="23401"/>
                    <a:pt x="74448" y="23243"/>
                    <a:pt x="74091" y="23084"/>
                  </a:cubicBezTo>
                  <a:cubicBezTo>
                    <a:pt x="73912" y="23005"/>
                    <a:pt x="73714" y="22925"/>
                    <a:pt x="73535" y="22866"/>
                  </a:cubicBezTo>
                  <a:lnTo>
                    <a:pt x="73238" y="22767"/>
                  </a:lnTo>
                  <a:cubicBezTo>
                    <a:pt x="73139" y="22747"/>
                    <a:pt x="73020" y="22707"/>
                    <a:pt x="73000" y="22707"/>
                  </a:cubicBezTo>
                  <a:cubicBezTo>
                    <a:pt x="72980" y="22628"/>
                    <a:pt x="72980" y="22568"/>
                    <a:pt x="72980" y="22509"/>
                  </a:cubicBezTo>
                  <a:lnTo>
                    <a:pt x="72941" y="22251"/>
                  </a:lnTo>
                  <a:cubicBezTo>
                    <a:pt x="72901" y="22092"/>
                    <a:pt x="72881" y="21914"/>
                    <a:pt x="72841" y="21735"/>
                  </a:cubicBezTo>
                  <a:cubicBezTo>
                    <a:pt x="72782" y="21398"/>
                    <a:pt x="72703" y="21041"/>
                    <a:pt x="72623" y="20684"/>
                  </a:cubicBezTo>
                  <a:cubicBezTo>
                    <a:pt x="72445" y="19951"/>
                    <a:pt x="72207" y="19197"/>
                    <a:pt x="71929" y="18424"/>
                  </a:cubicBezTo>
                  <a:cubicBezTo>
                    <a:pt x="71354" y="16877"/>
                    <a:pt x="70561" y="15231"/>
                    <a:pt x="69411" y="13605"/>
                  </a:cubicBezTo>
                  <a:cubicBezTo>
                    <a:pt x="68835" y="12791"/>
                    <a:pt x="68181" y="11978"/>
                    <a:pt x="67427" y="11205"/>
                  </a:cubicBezTo>
                  <a:cubicBezTo>
                    <a:pt x="66654" y="10451"/>
                    <a:pt x="65801" y="9718"/>
                    <a:pt x="64829" y="9043"/>
                  </a:cubicBezTo>
                  <a:cubicBezTo>
                    <a:pt x="64354" y="8706"/>
                    <a:pt x="63838" y="8409"/>
                    <a:pt x="63302" y="8111"/>
                  </a:cubicBezTo>
                  <a:cubicBezTo>
                    <a:pt x="63045" y="7972"/>
                    <a:pt x="62767" y="7834"/>
                    <a:pt x="62489" y="7675"/>
                  </a:cubicBezTo>
                  <a:cubicBezTo>
                    <a:pt x="62212" y="7536"/>
                    <a:pt x="61934" y="7417"/>
                    <a:pt x="61637" y="7298"/>
                  </a:cubicBezTo>
                  <a:cubicBezTo>
                    <a:pt x="61359" y="7159"/>
                    <a:pt x="61062" y="7040"/>
                    <a:pt x="60744" y="6941"/>
                  </a:cubicBezTo>
                  <a:cubicBezTo>
                    <a:pt x="60447" y="6822"/>
                    <a:pt x="60149" y="6703"/>
                    <a:pt x="59832" y="6604"/>
                  </a:cubicBezTo>
                  <a:cubicBezTo>
                    <a:pt x="59515" y="6505"/>
                    <a:pt x="59217" y="6426"/>
                    <a:pt x="58880" y="6326"/>
                  </a:cubicBezTo>
                  <a:cubicBezTo>
                    <a:pt x="58563" y="6247"/>
                    <a:pt x="58245" y="6168"/>
                    <a:pt x="57908" y="6088"/>
                  </a:cubicBezTo>
                  <a:cubicBezTo>
                    <a:pt x="55271" y="5494"/>
                    <a:pt x="52415" y="4978"/>
                    <a:pt x="49361" y="4542"/>
                  </a:cubicBezTo>
                  <a:cubicBezTo>
                    <a:pt x="47834" y="4304"/>
                    <a:pt x="46267" y="4105"/>
                    <a:pt x="44621" y="3887"/>
                  </a:cubicBezTo>
                  <a:cubicBezTo>
                    <a:pt x="42995" y="3669"/>
                    <a:pt x="41309" y="3471"/>
                    <a:pt x="39604" y="3213"/>
                  </a:cubicBezTo>
                  <a:cubicBezTo>
                    <a:pt x="37879" y="2955"/>
                    <a:pt x="36094" y="2638"/>
                    <a:pt x="34329" y="2142"/>
                  </a:cubicBezTo>
                  <a:cubicBezTo>
                    <a:pt x="33893" y="2003"/>
                    <a:pt x="33436" y="1884"/>
                    <a:pt x="33000" y="1726"/>
                  </a:cubicBezTo>
                  <a:cubicBezTo>
                    <a:pt x="32564" y="1547"/>
                    <a:pt x="32128" y="1408"/>
                    <a:pt x="31691" y="1210"/>
                  </a:cubicBezTo>
                  <a:cubicBezTo>
                    <a:pt x="31473" y="1111"/>
                    <a:pt x="31255" y="1012"/>
                    <a:pt x="31057" y="913"/>
                  </a:cubicBezTo>
                  <a:cubicBezTo>
                    <a:pt x="30839" y="813"/>
                    <a:pt x="30620" y="714"/>
                    <a:pt x="30402" y="595"/>
                  </a:cubicBezTo>
                  <a:cubicBezTo>
                    <a:pt x="30204" y="476"/>
                    <a:pt x="29986" y="357"/>
                    <a:pt x="29787" y="238"/>
                  </a:cubicBezTo>
                  <a:lnTo>
                    <a:pt x="29470" y="60"/>
                  </a:lnTo>
                  <a:lnTo>
                    <a:pt x="29391"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
            <p:cNvSpPr/>
            <p:nvPr/>
          </p:nvSpPr>
          <p:spPr>
            <a:xfrm>
              <a:off x="1342225" y="3364100"/>
              <a:ext cx="1982175" cy="1726650"/>
            </a:xfrm>
            <a:custGeom>
              <a:rect b="b" l="l" r="r" t="t"/>
              <a:pathLst>
                <a:path extrusionOk="0" h="69066" w="79287">
                  <a:moveTo>
                    <a:pt x="31375" y="1"/>
                  </a:moveTo>
                  <a:cubicBezTo>
                    <a:pt x="30825" y="1"/>
                    <a:pt x="30273" y="58"/>
                    <a:pt x="29708" y="152"/>
                  </a:cubicBezTo>
                  <a:cubicBezTo>
                    <a:pt x="28994" y="271"/>
                    <a:pt x="28280" y="429"/>
                    <a:pt x="27566" y="648"/>
                  </a:cubicBezTo>
                  <a:cubicBezTo>
                    <a:pt x="26852" y="866"/>
                    <a:pt x="26118" y="1104"/>
                    <a:pt x="25424" y="1421"/>
                  </a:cubicBezTo>
                  <a:cubicBezTo>
                    <a:pt x="23977" y="2036"/>
                    <a:pt x="22668" y="3047"/>
                    <a:pt x="21775" y="4396"/>
                  </a:cubicBezTo>
                  <a:cubicBezTo>
                    <a:pt x="21517" y="4772"/>
                    <a:pt x="21319" y="5149"/>
                    <a:pt x="21160" y="5506"/>
                  </a:cubicBezTo>
                  <a:cubicBezTo>
                    <a:pt x="21081" y="5685"/>
                    <a:pt x="21022" y="5843"/>
                    <a:pt x="20982" y="6002"/>
                  </a:cubicBezTo>
                  <a:cubicBezTo>
                    <a:pt x="20942" y="6081"/>
                    <a:pt x="20923" y="6141"/>
                    <a:pt x="20923" y="6180"/>
                  </a:cubicBezTo>
                  <a:lnTo>
                    <a:pt x="20843" y="6161"/>
                  </a:lnTo>
                  <a:cubicBezTo>
                    <a:pt x="20764" y="6121"/>
                    <a:pt x="20685" y="6101"/>
                    <a:pt x="20605" y="6062"/>
                  </a:cubicBezTo>
                  <a:cubicBezTo>
                    <a:pt x="20447" y="6002"/>
                    <a:pt x="20288" y="5982"/>
                    <a:pt x="20129" y="5943"/>
                  </a:cubicBezTo>
                  <a:cubicBezTo>
                    <a:pt x="19951" y="5903"/>
                    <a:pt x="19792" y="5883"/>
                    <a:pt x="19633" y="5863"/>
                  </a:cubicBezTo>
                  <a:cubicBezTo>
                    <a:pt x="19455" y="5843"/>
                    <a:pt x="19296" y="5843"/>
                    <a:pt x="19138" y="5824"/>
                  </a:cubicBezTo>
                  <a:cubicBezTo>
                    <a:pt x="19079" y="5822"/>
                    <a:pt x="19021" y="5821"/>
                    <a:pt x="18963" y="5821"/>
                  </a:cubicBezTo>
                  <a:cubicBezTo>
                    <a:pt x="18350" y="5821"/>
                    <a:pt x="17754" y="5913"/>
                    <a:pt x="17174" y="6022"/>
                  </a:cubicBezTo>
                  <a:cubicBezTo>
                    <a:pt x="15905" y="6280"/>
                    <a:pt x="14715" y="6756"/>
                    <a:pt x="13605" y="7311"/>
                  </a:cubicBezTo>
                  <a:lnTo>
                    <a:pt x="13188" y="7509"/>
                  </a:lnTo>
                  <a:cubicBezTo>
                    <a:pt x="13049" y="7569"/>
                    <a:pt x="12911" y="7648"/>
                    <a:pt x="12792" y="7727"/>
                  </a:cubicBezTo>
                  <a:cubicBezTo>
                    <a:pt x="12514" y="7866"/>
                    <a:pt x="12236" y="8025"/>
                    <a:pt x="11979" y="8164"/>
                  </a:cubicBezTo>
                  <a:cubicBezTo>
                    <a:pt x="11463" y="8481"/>
                    <a:pt x="10947" y="8798"/>
                    <a:pt x="10452" y="9116"/>
                  </a:cubicBezTo>
                  <a:cubicBezTo>
                    <a:pt x="9460" y="9790"/>
                    <a:pt x="8587" y="10583"/>
                    <a:pt x="7913" y="11475"/>
                  </a:cubicBezTo>
                  <a:cubicBezTo>
                    <a:pt x="7219" y="12368"/>
                    <a:pt x="6703" y="13340"/>
                    <a:pt x="6386" y="14331"/>
                  </a:cubicBezTo>
                  <a:cubicBezTo>
                    <a:pt x="6227" y="14827"/>
                    <a:pt x="6108" y="15303"/>
                    <a:pt x="6029" y="15799"/>
                  </a:cubicBezTo>
                  <a:cubicBezTo>
                    <a:pt x="5930" y="16275"/>
                    <a:pt x="5910" y="16770"/>
                    <a:pt x="5890" y="17227"/>
                  </a:cubicBezTo>
                  <a:cubicBezTo>
                    <a:pt x="5851" y="18159"/>
                    <a:pt x="5930" y="19051"/>
                    <a:pt x="6069" y="19844"/>
                  </a:cubicBezTo>
                  <a:cubicBezTo>
                    <a:pt x="6148" y="20241"/>
                    <a:pt x="6227" y="20637"/>
                    <a:pt x="6327" y="20994"/>
                  </a:cubicBezTo>
                  <a:cubicBezTo>
                    <a:pt x="6386" y="21173"/>
                    <a:pt x="6426" y="21351"/>
                    <a:pt x="6485" y="21530"/>
                  </a:cubicBezTo>
                  <a:cubicBezTo>
                    <a:pt x="6525" y="21609"/>
                    <a:pt x="6545" y="21689"/>
                    <a:pt x="6565" y="21768"/>
                  </a:cubicBezTo>
                  <a:cubicBezTo>
                    <a:pt x="6584" y="21808"/>
                    <a:pt x="6604" y="21847"/>
                    <a:pt x="6604" y="21887"/>
                  </a:cubicBezTo>
                  <a:lnTo>
                    <a:pt x="6584" y="21907"/>
                  </a:lnTo>
                  <a:cubicBezTo>
                    <a:pt x="6545" y="21927"/>
                    <a:pt x="6485" y="21946"/>
                    <a:pt x="6426" y="21966"/>
                  </a:cubicBezTo>
                  <a:cubicBezTo>
                    <a:pt x="6327" y="22006"/>
                    <a:pt x="6227" y="22065"/>
                    <a:pt x="6128" y="22105"/>
                  </a:cubicBezTo>
                  <a:cubicBezTo>
                    <a:pt x="5910" y="22204"/>
                    <a:pt x="5712" y="22323"/>
                    <a:pt x="5514" y="22422"/>
                  </a:cubicBezTo>
                  <a:cubicBezTo>
                    <a:pt x="5315" y="22541"/>
                    <a:pt x="5137" y="22660"/>
                    <a:pt x="4938" y="22779"/>
                  </a:cubicBezTo>
                  <a:cubicBezTo>
                    <a:pt x="4760" y="22918"/>
                    <a:pt x="4581" y="23037"/>
                    <a:pt x="4403" y="23176"/>
                  </a:cubicBezTo>
                  <a:cubicBezTo>
                    <a:pt x="3669" y="23711"/>
                    <a:pt x="3035" y="24326"/>
                    <a:pt x="2479" y="25020"/>
                  </a:cubicBezTo>
                  <a:cubicBezTo>
                    <a:pt x="1884" y="25675"/>
                    <a:pt x="1468" y="26448"/>
                    <a:pt x="1071" y="27221"/>
                  </a:cubicBezTo>
                  <a:cubicBezTo>
                    <a:pt x="714" y="28015"/>
                    <a:pt x="437" y="28828"/>
                    <a:pt x="278" y="29661"/>
                  </a:cubicBezTo>
                  <a:cubicBezTo>
                    <a:pt x="80" y="30494"/>
                    <a:pt x="20" y="31346"/>
                    <a:pt x="0" y="32159"/>
                  </a:cubicBezTo>
                  <a:cubicBezTo>
                    <a:pt x="0" y="32576"/>
                    <a:pt x="20" y="32992"/>
                    <a:pt x="40" y="33389"/>
                  </a:cubicBezTo>
                  <a:cubicBezTo>
                    <a:pt x="80" y="33805"/>
                    <a:pt x="139" y="34202"/>
                    <a:pt x="179" y="34599"/>
                  </a:cubicBezTo>
                  <a:cubicBezTo>
                    <a:pt x="397" y="36205"/>
                    <a:pt x="893" y="37712"/>
                    <a:pt x="1508" y="39100"/>
                  </a:cubicBezTo>
                  <a:cubicBezTo>
                    <a:pt x="2142" y="40489"/>
                    <a:pt x="2935" y="41738"/>
                    <a:pt x="3788" y="42848"/>
                  </a:cubicBezTo>
                  <a:cubicBezTo>
                    <a:pt x="4661" y="43959"/>
                    <a:pt x="5613" y="44931"/>
                    <a:pt x="6584" y="45784"/>
                  </a:cubicBezTo>
                  <a:cubicBezTo>
                    <a:pt x="7536" y="46636"/>
                    <a:pt x="8528" y="47390"/>
                    <a:pt x="9500" y="48024"/>
                  </a:cubicBezTo>
                  <a:cubicBezTo>
                    <a:pt x="9976" y="48342"/>
                    <a:pt x="10452" y="48639"/>
                    <a:pt x="10928" y="48917"/>
                  </a:cubicBezTo>
                  <a:cubicBezTo>
                    <a:pt x="11165" y="49036"/>
                    <a:pt x="11403" y="49175"/>
                    <a:pt x="11622" y="49294"/>
                  </a:cubicBezTo>
                  <a:cubicBezTo>
                    <a:pt x="11741" y="49353"/>
                    <a:pt x="11860" y="49413"/>
                    <a:pt x="11979" y="49472"/>
                  </a:cubicBezTo>
                  <a:cubicBezTo>
                    <a:pt x="12078" y="49512"/>
                    <a:pt x="12157" y="49551"/>
                    <a:pt x="12256" y="49611"/>
                  </a:cubicBezTo>
                  <a:lnTo>
                    <a:pt x="12296" y="49849"/>
                  </a:lnTo>
                  <a:lnTo>
                    <a:pt x="12336" y="50186"/>
                  </a:lnTo>
                  <a:cubicBezTo>
                    <a:pt x="12375" y="50404"/>
                    <a:pt x="12415" y="50622"/>
                    <a:pt x="12455" y="50840"/>
                  </a:cubicBezTo>
                  <a:cubicBezTo>
                    <a:pt x="12554" y="51277"/>
                    <a:pt x="12653" y="51693"/>
                    <a:pt x="12792" y="52130"/>
                  </a:cubicBezTo>
                  <a:cubicBezTo>
                    <a:pt x="12851" y="52328"/>
                    <a:pt x="12911" y="52546"/>
                    <a:pt x="12970" y="52744"/>
                  </a:cubicBezTo>
                  <a:cubicBezTo>
                    <a:pt x="13049" y="52962"/>
                    <a:pt x="13129" y="53161"/>
                    <a:pt x="13208" y="53359"/>
                  </a:cubicBezTo>
                  <a:cubicBezTo>
                    <a:pt x="13367" y="53756"/>
                    <a:pt x="13506" y="54172"/>
                    <a:pt x="13704" y="54549"/>
                  </a:cubicBezTo>
                  <a:cubicBezTo>
                    <a:pt x="14061" y="55342"/>
                    <a:pt x="14517" y="56056"/>
                    <a:pt x="14953" y="56770"/>
                  </a:cubicBezTo>
                  <a:cubicBezTo>
                    <a:pt x="15211" y="57107"/>
                    <a:pt x="15449" y="57464"/>
                    <a:pt x="15707" y="57781"/>
                  </a:cubicBezTo>
                  <a:cubicBezTo>
                    <a:pt x="15965" y="58099"/>
                    <a:pt x="16242" y="58416"/>
                    <a:pt x="16540" y="58714"/>
                  </a:cubicBezTo>
                  <a:cubicBezTo>
                    <a:pt x="17095" y="59308"/>
                    <a:pt x="17710" y="59864"/>
                    <a:pt x="18364" y="60320"/>
                  </a:cubicBezTo>
                  <a:cubicBezTo>
                    <a:pt x="18523" y="60439"/>
                    <a:pt x="18682" y="60558"/>
                    <a:pt x="18860" y="60677"/>
                  </a:cubicBezTo>
                  <a:cubicBezTo>
                    <a:pt x="19019" y="60776"/>
                    <a:pt x="19177" y="60895"/>
                    <a:pt x="19356" y="60994"/>
                  </a:cubicBezTo>
                  <a:cubicBezTo>
                    <a:pt x="19693" y="61192"/>
                    <a:pt x="20030" y="61411"/>
                    <a:pt x="20387" y="61589"/>
                  </a:cubicBezTo>
                  <a:cubicBezTo>
                    <a:pt x="20724" y="61768"/>
                    <a:pt x="21101" y="61906"/>
                    <a:pt x="21438" y="62065"/>
                  </a:cubicBezTo>
                  <a:cubicBezTo>
                    <a:pt x="21617" y="62144"/>
                    <a:pt x="21795" y="62224"/>
                    <a:pt x="21974" y="62303"/>
                  </a:cubicBezTo>
                  <a:cubicBezTo>
                    <a:pt x="22152" y="62362"/>
                    <a:pt x="22331" y="62422"/>
                    <a:pt x="22529" y="62481"/>
                  </a:cubicBezTo>
                  <a:cubicBezTo>
                    <a:pt x="23243" y="62739"/>
                    <a:pt x="23957" y="62938"/>
                    <a:pt x="24690" y="63116"/>
                  </a:cubicBezTo>
                  <a:cubicBezTo>
                    <a:pt x="25404" y="63255"/>
                    <a:pt x="26138" y="63394"/>
                    <a:pt x="26852" y="63453"/>
                  </a:cubicBezTo>
                  <a:cubicBezTo>
                    <a:pt x="27209" y="63493"/>
                    <a:pt x="27566" y="63513"/>
                    <a:pt x="27903" y="63533"/>
                  </a:cubicBezTo>
                  <a:cubicBezTo>
                    <a:pt x="28260" y="63552"/>
                    <a:pt x="28617" y="63552"/>
                    <a:pt x="28954" y="63552"/>
                  </a:cubicBezTo>
                  <a:cubicBezTo>
                    <a:pt x="30342" y="63533"/>
                    <a:pt x="31671" y="63433"/>
                    <a:pt x="32940" y="63176"/>
                  </a:cubicBezTo>
                  <a:cubicBezTo>
                    <a:pt x="34210" y="62938"/>
                    <a:pt x="35419" y="62640"/>
                    <a:pt x="36530" y="62243"/>
                  </a:cubicBezTo>
                  <a:cubicBezTo>
                    <a:pt x="37085" y="62065"/>
                    <a:pt x="37621" y="61847"/>
                    <a:pt x="38136" y="61629"/>
                  </a:cubicBezTo>
                  <a:cubicBezTo>
                    <a:pt x="38394" y="61530"/>
                    <a:pt x="38652" y="61411"/>
                    <a:pt x="38910" y="61292"/>
                  </a:cubicBezTo>
                  <a:cubicBezTo>
                    <a:pt x="39029" y="61232"/>
                    <a:pt x="39148" y="61173"/>
                    <a:pt x="39267" y="61113"/>
                  </a:cubicBezTo>
                  <a:cubicBezTo>
                    <a:pt x="39366" y="61073"/>
                    <a:pt x="39465" y="61014"/>
                    <a:pt x="39564" y="60974"/>
                  </a:cubicBezTo>
                  <a:lnTo>
                    <a:pt x="39663" y="61054"/>
                  </a:lnTo>
                  <a:lnTo>
                    <a:pt x="39842" y="61173"/>
                  </a:lnTo>
                  <a:cubicBezTo>
                    <a:pt x="39961" y="61252"/>
                    <a:pt x="40060" y="61331"/>
                    <a:pt x="40179" y="61411"/>
                  </a:cubicBezTo>
                  <a:cubicBezTo>
                    <a:pt x="40417" y="61569"/>
                    <a:pt x="40655" y="61708"/>
                    <a:pt x="40893" y="61847"/>
                  </a:cubicBezTo>
                  <a:cubicBezTo>
                    <a:pt x="41369" y="62105"/>
                    <a:pt x="41845" y="62343"/>
                    <a:pt x="42340" y="62561"/>
                  </a:cubicBezTo>
                  <a:cubicBezTo>
                    <a:pt x="43332" y="62977"/>
                    <a:pt x="44363" y="63255"/>
                    <a:pt x="45375" y="63433"/>
                  </a:cubicBezTo>
                  <a:cubicBezTo>
                    <a:pt x="46099" y="63561"/>
                    <a:pt x="46823" y="63618"/>
                    <a:pt x="47540" y="63618"/>
                  </a:cubicBezTo>
                  <a:cubicBezTo>
                    <a:pt x="47824" y="63618"/>
                    <a:pt x="48107" y="63609"/>
                    <a:pt x="48389" y="63592"/>
                  </a:cubicBezTo>
                  <a:cubicBezTo>
                    <a:pt x="49361" y="63572"/>
                    <a:pt x="50332" y="63374"/>
                    <a:pt x="51205" y="63057"/>
                  </a:cubicBezTo>
                  <a:cubicBezTo>
                    <a:pt x="52970" y="62382"/>
                    <a:pt x="54378" y="61272"/>
                    <a:pt x="55489" y="60102"/>
                  </a:cubicBezTo>
                  <a:cubicBezTo>
                    <a:pt x="56044" y="59527"/>
                    <a:pt x="56540" y="58912"/>
                    <a:pt x="56976" y="58317"/>
                  </a:cubicBezTo>
                  <a:cubicBezTo>
                    <a:pt x="57194" y="58019"/>
                    <a:pt x="57392" y="57722"/>
                    <a:pt x="57591" y="57405"/>
                  </a:cubicBezTo>
                  <a:cubicBezTo>
                    <a:pt x="57690" y="57266"/>
                    <a:pt x="57769" y="57107"/>
                    <a:pt x="57848" y="56968"/>
                  </a:cubicBezTo>
                  <a:lnTo>
                    <a:pt x="57987" y="56750"/>
                  </a:lnTo>
                  <a:lnTo>
                    <a:pt x="58067" y="56592"/>
                  </a:lnTo>
                  <a:lnTo>
                    <a:pt x="58463" y="56691"/>
                  </a:lnTo>
                  <a:cubicBezTo>
                    <a:pt x="58622" y="56730"/>
                    <a:pt x="58781" y="56770"/>
                    <a:pt x="58939" y="56790"/>
                  </a:cubicBezTo>
                  <a:cubicBezTo>
                    <a:pt x="59257" y="56869"/>
                    <a:pt x="59574" y="56929"/>
                    <a:pt x="59891" y="56968"/>
                  </a:cubicBezTo>
                  <a:cubicBezTo>
                    <a:pt x="60506" y="57087"/>
                    <a:pt x="61141" y="57167"/>
                    <a:pt x="61735" y="57226"/>
                  </a:cubicBezTo>
                  <a:cubicBezTo>
                    <a:pt x="62965" y="57345"/>
                    <a:pt x="64135" y="57405"/>
                    <a:pt x="65246" y="57405"/>
                  </a:cubicBezTo>
                  <a:cubicBezTo>
                    <a:pt x="66356" y="57385"/>
                    <a:pt x="67407" y="57325"/>
                    <a:pt x="68359" y="57186"/>
                  </a:cubicBezTo>
                  <a:cubicBezTo>
                    <a:pt x="68835" y="57107"/>
                    <a:pt x="69291" y="57008"/>
                    <a:pt x="69708" y="56889"/>
                  </a:cubicBezTo>
                  <a:cubicBezTo>
                    <a:pt x="69926" y="56830"/>
                    <a:pt x="70144" y="56750"/>
                    <a:pt x="70322" y="56671"/>
                  </a:cubicBezTo>
                  <a:cubicBezTo>
                    <a:pt x="70362" y="56651"/>
                    <a:pt x="70382" y="56651"/>
                    <a:pt x="70402" y="56631"/>
                  </a:cubicBezTo>
                  <a:lnTo>
                    <a:pt x="70461" y="56611"/>
                  </a:lnTo>
                  <a:cubicBezTo>
                    <a:pt x="70461" y="56592"/>
                    <a:pt x="70481" y="56592"/>
                    <a:pt x="70501" y="56572"/>
                  </a:cubicBezTo>
                  <a:cubicBezTo>
                    <a:pt x="70541" y="56552"/>
                    <a:pt x="70560" y="56552"/>
                    <a:pt x="70580" y="56512"/>
                  </a:cubicBezTo>
                  <a:cubicBezTo>
                    <a:pt x="70595" y="56503"/>
                    <a:pt x="70602" y="56499"/>
                    <a:pt x="70605" y="56499"/>
                  </a:cubicBezTo>
                  <a:cubicBezTo>
                    <a:pt x="70615" y="56499"/>
                    <a:pt x="70580" y="56537"/>
                    <a:pt x="70580" y="56552"/>
                  </a:cubicBezTo>
                  <a:cubicBezTo>
                    <a:pt x="70560" y="56592"/>
                    <a:pt x="70541" y="56631"/>
                    <a:pt x="70521" y="56671"/>
                  </a:cubicBezTo>
                  <a:cubicBezTo>
                    <a:pt x="70521" y="56671"/>
                    <a:pt x="70481" y="56750"/>
                    <a:pt x="70461" y="56790"/>
                  </a:cubicBezTo>
                  <a:lnTo>
                    <a:pt x="70402" y="56929"/>
                  </a:lnTo>
                  <a:cubicBezTo>
                    <a:pt x="70362" y="57048"/>
                    <a:pt x="70322" y="57147"/>
                    <a:pt x="70283" y="57246"/>
                  </a:cubicBezTo>
                  <a:cubicBezTo>
                    <a:pt x="70184" y="57662"/>
                    <a:pt x="70144" y="58099"/>
                    <a:pt x="70184" y="58515"/>
                  </a:cubicBezTo>
                  <a:cubicBezTo>
                    <a:pt x="70303" y="59368"/>
                    <a:pt x="70779" y="60062"/>
                    <a:pt x="71254" y="60617"/>
                  </a:cubicBezTo>
                  <a:cubicBezTo>
                    <a:pt x="71730" y="61192"/>
                    <a:pt x="72167" y="61728"/>
                    <a:pt x="72563" y="62224"/>
                  </a:cubicBezTo>
                  <a:cubicBezTo>
                    <a:pt x="72782" y="62462"/>
                    <a:pt x="72960" y="62719"/>
                    <a:pt x="73158" y="62938"/>
                  </a:cubicBezTo>
                  <a:cubicBezTo>
                    <a:pt x="73257" y="63057"/>
                    <a:pt x="73337" y="63156"/>
                    <a:pt x="73436" y="63275"/>
                  </a:cubicBezTo>
                  <a:lnTo>
                    <a:pt x="73495" y="63354"/>
                  </a:lnTo>
                  <a:lnTo>
                    <a:pt x="73515" y="63394"/>
                  </a:lnTo>
                  <a:cubicBezTo>
                    <a:pt x="73535" y="63414"/>
                    <a:pt x="73555" y="63414"/>
                    <a:pt x="73535" y="63414"/>
                  </a:cubicBezTo>
                  <a:lnTo>
                    <a:pt x="73297" y="63414"/>
                  </a:lnTo>
                  <a:cubicBezTo>
                    <a:pt x="73257" y="63414"/>
                    <a:pt x="73218" y="63414"/>
                    <a:pt x="73158" y="63433"/>
                  </a:cubicBezTo>
                  <a:cubicBezTo>
                    <a:pt x="72980" y="63453"/>
                    <a:pt x="72821" y="63552"/>
                    <a:pt x="72682" y="63671"/>
                  </a:cubicBezTo>
                  <a:cubicBezTo>
                    <a:pt x="72405" y="63929"/>
                    <a:pt x="72345" y="64306"/>
                    <a:pt x="72365" y="64623"/>
                  </a:cubicBezTo>
                  <a:cubicBezTo>
                    <a:pt x="72405" y="65297"/>
                    <a:pt x="72623" y="65873"/>
                    <a:pt x="72841" y="66408"/>
                  </a:cubicBezTo>
                  <a:cubicBezTo>
                    <a:pt x="73059" y="66943"/>
                    <a:pt x="73337" y="67439"/>
                    <a:pt x="73595" y="67876"/>
                  </a:cubicBezTo>
                  <a:cubicBezTo>
                    <a:pt x="73733" y="68094"/>
                    <a:pt x="73872" y="68292"/>
                    <a:pt x="74011" y="68490"/>
                  </a:cubicBezTo>
                  <a:cubicBezTo>
                    <a:pt x="74071" y="68589"/>
                    <a:pt x="74150" y="68689"/>
                    <a:pt x="74209" y="68768"/>
                  </a:cubicBezTo>
                  <a:cubicBezTo>
                    <a:pt x="74289" y="68887"/>
                    <a:pt x="74348" y="68986"/>
                    <a:pt x="74428" y="69065"/>
                  </a:cubicBezTo>
                  <a:lnTo>
                    <a:pt x="77957" y="69065"/>
                  </a:lnTo>
                  <a:lnTo>
                    <a:pt x="77878" y="68946"/>
                  </a:lnTo>
                  <a:cubicBezTo>
                    <a:pt x="77839" y="68887"/>
                    <a:pt x="77799" y="68808"/>
                    <a:pt x="77759" y="68748"/>
                  </a:cubicBezTo>
                  <a:lnTo>
                    <a:pt x="77680" y="68589"/>
                  </a:lnTo>
                  <a:cubicBezTo>
                    <a:pt x="77581" y="68391"/>
                    <a:pt x="77482" y="68213"/>
                    <a:pt x="77382" y="68014"/>
                  </a:cubicBezTo>
                  <a:cubicBezTo>
                    <a:pt x="77204" y="67618"/>
                    <a:pt x="77045" y="67241"/>
                    <a:pt x="76926" y="66884"/>
                  </a:cubicBezTo>
                  <a:cubicBezTo>
                    <a:pt x="76688" y="66170"/>
                    <a:pt x="76530" y="65476"/>
                    <a:pt x="76728" y="64901"/>
                  </a:cubicBezTo>
                  <a:cubicBezTo>
                    <a:pt x="76906" y="64326"/>
                    <a:pt x="77224" y="63889"/>
                    <a:pt x="77501" y="63513"/>
                  </a:cubicBezTo>
                  <a:cubicBezTo>
                    <a:pt x="77779" y="63156"/>
                    <a:pt x="78037" y="62878"/>
                    <a:pt x="78275" y="62660"/>
                  </a:cubicBezTo>
                  <a:cubicBezTo>
                    <a:pt x="78513" y="62442"/>
                    <a:pt x="78691" y="62263"/>
                    <a:pt x="78850" y="62144"/>
                  </a:cubicBezTo>
                  <a:cubicBezTo>
                    <a:pt x="79009" y="62005"/>
                    <a:pt x="79108" y="61926"/>
                    <a:pt x="79187" y="61867"/>
                  </a:cubicBezTo>
                  <a:cubicBezTo>
                    <a:pt x="79266" y="61807"/>
                    <a:pt x="79286" y="61768"/>
                    <a:pt x="79286" y="61768"/>
                  </a:cubicBezTo>
                  <a:lnTo>
                    <a:pt x="79286" y="61768"/>
                  </a:lnTo>
                  <a:cubicBezTo>
                    <a:pt x="79286" y="61768"/>
                    <a:pt x="79247" y="61787"/>
                    <a:pt x="79167" y="61847"/>
                  </a:cubicBezTo>
                  <a:cubicBezTo>
                    <a:pt x="79088" y="61906"/>
                    <a:pt x="78989" y="61986"/>
                    <a:pt x="78830" y="62105"/>
                  </a:cubicBezTo>
                  <a:cubicBezTo>
                    <a:pt x="78671" y="62243"/>
                    <a:pt x="78473" y="62402"/>
                    <a:pt x="78235" y="62620"/>
                  </a:cubicBezTo>
                  <a:cubicBezTo>
                    <a:pt x="77997" y="62838"/>
                    <a:pt x="77720" y="63116"/>
                    <a:pt x="77422" y="63473"/>
                  </a:cubicBezTo>
                  <a:cubicBezTo>
                    <a:pt x="77144" y="63830"/>
                    <a:pt x="76827" y="64286"/>
                    <a:pt x="76649" y="64861"/>
                  </a:cubicBezTo>
                  <a:cubicBezTo>
                    <a:pt x="76609" y="64941"/>
                    <a:pt x="76589" y="65020"/>
                    <a:pt x="76589" y="65099"/>
                  </a:cubicBezTo>
                  <a:cubicBezTo>
                    <a:pt x="76569" y="65178"/>
                    <a:pt x="76549" y="65258"/>
                    <a:pt x="76549" y="65337"/>
                  </a:cubicBezTo>
                  <a:cubicBezTo>
                    <a:pt x="76549" y="65496"/>
                    <a:pt x="76530" y="65674"/>
                    <a:pt x="76569" y="65853"/>
                  </a:cubicBezTo>
                  <a:cubicBezTo>
                    <a:pt x="76609" y="66190"/>
                    <a:pt x="76688" y="66547"/>
                    <a:pt x="76807" y="66924"/>
                  </a:cubicBezTo>
                  <a:cubicBezTo>
                    <a:pt x="76946" y="67281"/>
                    <a:pt x="77085" y="67657"/>
                    <a:pt x="77263" y="68054"/>
                  </a:cubicBezTo>
                  <a:cubicBezTo>
                    <a:pt x="77363" y="68252"/>
                    <a:pt x="77462" y="68451"/>
                    <a:pt x="77581" y="68649"/>
                  </a:cubicBezTo>
                  <a:cubicBezTo>
                    <a:pt x="77620" y="68728"/>
                    <a:pt x="77660" y="68808"/>
                    <a:pt x="77700" y="68887"/>
                  </a:cubicBezTo>
                  <a:lnTo>
                    <a:pt x="77739" y="68946"/>
                  </a:lnTo>
                  <a:lnTo>
                    <a:pt x="77581" y="68946"/>
                  </a:lnTo>
                  <a:cubicBezTo>
                    <a:pt x="76649" y="68946"/>
                    <a:pt x="75617" y="68927"/>
                    <a:pt x="74487" y="68927"/>
                  </a:cubicBezTo>
                  <a:cubicBezTo>
                    <a:pt x="74428" y="68847"/>
                    <a:pt x="74368" y="68768"/>
                    <a:pt x="74309" y="68689"/>
                  </a:cubicBezTo>
                  <a:cubicBezTo>
                    <a:pt x="74249" y="68589"/>
                    <a:pt x="74190" y="68510"/>
                    <a:pt x="74110" y="68411"/>
                  </a:cubicBezTo>
                  <a:cubicBezTo>
                    <a:pt x="73991" y="68213"/>
                    <a:pt x="73852" y="68014"/>
                    <a:pt x="73714" y="67796"/>
                  </a:cubicBezTo>
                  <a:cubicBezTo>
                    <a:pt x="73456" y="67360"/>
                    <a:pt x="73198" y="66884"/>
                    <a:pt x="72980" y="66349"/>
                  </a:cubicBezTo>
                  <a:cubicBezTo>
                    <a:pt x="72762" y="65813"/>
                    <a:pt x="72544" y="65238"/>
                    <a:pt x="72504" y="64623"/>
                  </a:cubicBezTo>
                  <a:cubicBezTo>
                    <a:pt x="72504" y="64326"/>
                    <a:pt x="72563" y="63989"/>
                    <a:pt x="72782" y="63790"/>
                  </a:cubicBezTo>
                  <a:cubicBezTo>
                    <a:pt x="72900" y="63691"/>
                    <a:pt x="73039" y="63612"/>
                    <a:pt x="73198" y="63592"/>
                  </a:cubicBezTo>
                  <a:cubicBezTo>
                    <a:pt x="73238" y="63572"/>
                    <a:pt x="73277" y="63572"/>
                    <a:pt x="73317" y="63572"/>
                  </a:cubicBezTo>
                  <a:lnTo>
                    <a:pt x="73456" y="63572"/>
                  </a:lnTo>
                  <a:cubicBezTo>
                    <a:pt x="73575" y="63572"/>
                    <a:pt x="73753" y="63612"/>
                    <a:pt x="73912" y="63632"/>
                  </a:cubicBezTo>
                  <a:cubicBezTo>
                    <a:pt x="73912" y="63612"/>
                    <a:pt x="73872" y="63572"/>
                    <a:pt x="73833" y="63533"/>
                  </a:cubicBezTo>
                  <a:lnTo>
                    <a:pt x="73733" y="63414"/>
                  </a:lnTo>
                  <a:cubicBezTo>
                    <a:pt x="73674" y="63334"/>
                    <a:pt x="73614" y="63255"/>
                    <a:pt x="73555" y="63176"/>
                  </a:cubicBezTo>
                  <a:cubicBezTo>
                    <a:pt x="73456" y="63057"/>
                    <a:pt x="73376" y="62957"/>
                    <a:pt x="73277" y="62838"/>
                  </a:cubicBezTo>
                  <a:cubicBezTo>
                    <a:pt x="73099" y="62600"/>
                    <a:pt x="72900" y="62362"/>
                    <a:pt x="72702" y="62124"/>
                  </a:cubicBezTo>
                  <a:cubicBezTo>
                    <a:pt x="72286" y="61609"/>
                    <a:pt x="71849" y="61073"/>
                    <a:pt x="71393" y="60498"/>
                  </a:cubicBezTo>
                  <a:cubicBezTo>
                    <a:pt x="71155" y="60221"/>
                    <a:pt x="70917" y="59923"/>
                    <a:pt x="70739" y="59586"/>
                  </a:cubicBezTo>
                  <a:cubicBezTo>
                    <a:pt x="70560" y="59269"/>
                    <a:pt x="70422" y="58892"/>
                    <a:pt x="70362" y="58495"/>
                  </a:cubicBezTo>
                  <a:cubicBezTo>
                    <a:pt x="70322" y="58099"/>
                    <a:pt x="70342" y="57702"/>
                    <a:pt x="70461" y="57305"/>
                  </a:cubicBezTo>
                  <a:cubicBezTo>
                    <a:pt x="70481" y="57206"/>
                    <a:pt x="70521" y="57107"/>
                    <a:pt x="70560" y="57008"/>
                  </a:cubicBezTo>
                  <a:lnTo>
                    <a:pt x="70620" y="56869"/>
                  </a:lnTo>
                  <a:cubicBezTo>
                    <a:pt x="70640" y="56810"/>
                    <a:pt x="70660" y="56790"/>
                    <a:pt x="70699" y="56691"/>
                  </a:cubicBezTo>
                  <a:cubicBezTo>
                    <a:pt x="70739" y="56611"/>
                    <a:pt x="70798" y="56532"/>
                    <a:pt x="70858" y="56433"/>
                  </a:cubicBezTo>
                  <a:cubicBezTo>
                    <a:pt x="70898" y="56354"/>
                    <a:pt x="70957" y="56254"/>
                    <a:pt x="71036" y="56155"/>
                  </a:cubicBezTo>
                  <a:cubicBezTo>
                    <a:pt x="71155" y="55977"/>
                    <a:pt x="71294" y="55778"/>
                    <a:pt x="71334" y="55699"/>
                  </a:cubicBezTo>
                  <a:lnTo>
                    <a:pt x="71334" y="55699"/>
                  </a:lnTo>
                  <a:cubicBezTo>
                    <a:pt x="71215" y="55798"/>
                    <a:pt x="71076" y="55897"/>
                    <a:pt x="70957" y="56016"/>
                  </a:cubicBezTo>
                  <a:lnTo>
                    <a:pt x="70779" y="56155"/>
                  </a:lnTo>
                  <a:lnTo>
                    <a:pt x="70640" y="56254"/>
                  </a:lnTo>
                  <a:lnTo>
                    <a:pt x="70521" y="56354"/>
                  </a:lnTo>
                  <a:cubicBezTo>
                    <a:pt x="70481" y="56373"/>
                    <a:pt x="70441" y="56393"/>
                    <a:pt x="70402" y="56413"/>
                  </a:cubicBezTo>
                  <a:lnTo>
                    <a:pt x="70303" y="56453"/>
                  </a:lnTo>
                  <a:cubicBezTo>
                    <a:pt x="70283" y="56473"/>
                    <a:pt x="70263" y="56473"/>
                    <a:pt x="70243" y="56492"/>
                  </a:cubicBezTo>
                  <a:cubicBezTo>
                    <a:pt x="70065" y="56572"/>
                    <a:pt x="69846" y="56631"/>
                    <a:pt x="69648" y="56691"/>
                  </a:cubicBezTo>
                  <a:cubicBezTo>
                    <a:pt x="69232" y="56830"/>
                    <a:pt x="68795" y="56909"/>
                    <a:pt x="68319" y="56988"/>
                  </a:cubicBezTo>
                  <a:cubicBezTo>
                    <a:pt x="67368" y="57127"/>
                    <a:pt x="66336" y="57186"/>
                    <a:pt x="65246" y="57186"/>
                  </a:cubicBezTo>
                  <a:cubicBezTo>
                    <a:pt x="64135" y="57186"/>
                    <a:pt x="62965" y="57147"/>
                    <a:pt x="61755" y="57008"/>
                  </a:cubicBezTo>
                  <a:cubicBezTo>
                    <a:pt x="61160" y="56949"/>
                    <a:pt x="60526" y="56869"/>
                    <a:pt x="59911" y="56750"/>
                  </a:cubicBezTo>
                  <a:cubicBezTo>
                    <a:pt x="59594" y="56711"/>
                    <a:pt x="59276" y="56651"/>
                    <a:pt x="58959" y="56572"/>
                  </a:cubicBezTo>
                  <a:cubicBezTo>
                    <a:pt x="58820" y="56552"/>
                    <a:pt x="58662" y="56512"/>
                    <a:pt x="58503" y="56473"/>
                  </a:cubicBezTo>
                  <a:lnTo>
                    <a:pt x="58265" y="56413"/>
                  </a:lnTo>
                  <a:lnTo>
                    <a:pt x="57928" y="56334"/>
                  </a:lnTo>
                  <a:lnTo>
                    <a:pt x="57829" y="56512"/>
                  </a:lnTo>
                  <a:lnTo>
                    <a:pt x="57769" y="56631"/>
                  </a:lnTo>
                  <a:cubicBezTo>
                    <a:pt x="57730" y="56711"/>
                    <a:pt x="57690" y="56770"/>
                    <a:pt x="57650" y="56849"/>
                  </a:cubicBezTo>
                  <a:cubicBezTo>
                    <a:pt x="57571" y="56988"/>
                    <a:pt x="57472" y="57147"/>
                    <a:pt x="57373" y="57286"/>
                  </a:cubicBezTo>
                  <a:cubicBezTo>
                    <a:pt x="57194" y="57583"/>
                    <a:pt x="56996" y="57881"/>
                    <a:pt x="56778" y="58178"/>
                  </a:cubicBezTo>
                  <a:cubicBezTo>
                    <a:pt x="56341" y="58773"/>
                    <a:pt x="55865" y="59368"/>
                    <a:pt x="55310" y="59943"/>
                  </a:cubicBezTo>
                  <a:cubicBezTo>
                    <a:pt x="54200" y="61093"/>
                    <a:pt x="52811" y="62184"/>
                    <a:pt x="51106" y="62819"/>
                  </a:cubicBezTo>
                  <a:cubicBezTo>
                    <a:pt x="50253" y="63136"/>
                    <a:pt x="49321" y="63334"/>
                    <a:pt x="48369" y="63354"/>
                  </a:cubicBezTo>
                  <a:cubicBezTo>
                    <a:pt x="48140" y="63363"/>
                    <a:pt x="47909" y="63368"/>
                    <a:pt x="47678" y="63368"/>
                  </a:cubicBezTo>
                  <a:cubicBezTo>
                    <a:pt x="46928" y="63368"/>
                    <a:pt x="46167" y="63317"/>
                    <a:pt x="45394" y="63195"/>
                  </a:cubicBezTo>
                  <a:cubicBezTo>
                    <a:pt x="44403" y="63017"/>
                    <a:pt x="43391" y="62739"/>
                    <a:pt x="42420" y="62323"/>
                  </a:cubicBezTo>
                  <a:cubicBezTo>
                    <a:pt x="41944" y="62124"/>
                    <a:pt x="41468" y="61887"/>
                    <a:pt x="40992" y="61629"/>
                  </a:cubicBezTo>
                  <a:cubicBezTo>
                    <a:pt x="40754" y="61490"/>
                    <a:pt x="40536" y="61351"/>
                    <a:pt x="40298" y="61192"/>
                  </a:cubicBezTo>
                  <a:cubicBezTo>
                    <a:pt x="40179" y="61113"/>
                    <a:pt x="40080" y="61034"/>
                    <a:pt x="39961" y="60974"/>
                  </a:cubicBezTo>
                  <a:lnTo>
                    <a:pt x="39802" y="60835"/>
                  </a:lnTo>
                  <a:lnTo>
                    <a:pt x="39584" y="60657"/>
                  </a:lnTo>
                  <a:lnTo>
                    <a:pt x="39564" y="60657"/>
                  </a:lnTo>
                  <a:cubicBezTo>
                    <a:pt x="39504" y="60697"/>
                    <a:pt x="39465" y="60716"/>
                    <a:pt x="39405" y="60756"/>
                  </a:cubicBezTo>
                  <a:lnTo>
                    <a:pt x="39326" y="60796"/>
                  </a:lnTo>
                  <a:lnTo>
                    <a:pt x="39148" y="60895"/>
                  </a:lnTo>
                  <a:cubicBezTo>
                    <a:pt x="39029" y="60954"/>
                    <a:pt x="38910" y="60994"/>
                    <a:pt x="38791" y="61054"/>
                  </a:cubicBezTo>
                  <a:cubicBezTo>
                    <a:pt x="38533" y="61173"/>
                    <a:pt x="38295" y="61292"/>
                    <a:pt x="38037" y="61391"/>
                  </a:cubicBezTo>
                  <a:cubicBezTo>
                    <a:pt x="37521" y="61609"/>
                    <a:pt x="36986" y="61807"/>
                    <a:pt x="36431" y="62005"/>
                  </a:cubicBezTo>
                  <a:cubicBezTo>
                    <a:pt x="35320" y="62382"/>
                    <a:pt x="34130" y="62700"/>
                    <a:pt x="32881" y="62918"/>
                  </a:cubicBezTo>
                  <a:cubicBezTo>
                    <a:pt x="31631" y="63156"/>
                    <a:pt x="30303" y="63275"/>
                    <a:pt x="28934" y="63295"/>
                  </a:cubicBezTo>
                  <a:cubicBezTo>
                    <a:pt x="28597" y="63275"/>
                    <a:pt x="28260" y="63275"/>
                    <a:pt x="27903" y="63275"/>
                  </a:cubicBezTo>
                  <a:cubicBezTo>
                    <a:pt x="27566" y="63255"/>
                    <a:pt x="27209" y="63215"/>
                    <a:pt x="26852" y="63176"/>
                  </a:cubicBezTo>
                  <a:cubicBezTo>
                    <a:pt x="26158" y="63116"/>
                    <a:pt x="25444" y="62997"/>
                    <a:pt x="24730" y="62838"/>
                  </a:cubicBezTo>
                  <a:cubicBezTo>
                    <a:pt x="24016" y="62680"/>
                    <a:pt x="23302" y="62481"/>
                    <a:pt x="22588" y="62224"/>
                  </a:cubicBezTo>
                  <a:cubicBezTo>
                    <a:pt x="22410" y="62164"/>
                    <a:pt x="22231" y="62105"/>
                    <a:pt x="22053" y="62045"/>
                  </a:cubicBezTo>
                  <a:cubicBezTo>
                    <a:pt x="21894" y="61986"/>
                    <a:pt x="21716" y="61906"/>
                    <a:pt x="21537" y="61827"/>
                  </a:cubicBezTo>
                  <a:cubicBezTo>
                    <a:pt x="21200" y="61668"/>
                    <a:pt x="20843" y="61530"/>
                    <a:pt x="20506" y="61331"/>
                  </a:cubicBezTo>
                  <a:cubicBezTo>
                    <a:pt x="20149" y="61153"/>
                    <a:pt x="19832" y="60954"/>
                    <a:pt x="19495" y="60756"/>
                  </a:cubicBezTo>
                  <a:cubicBezTo>
                    <a:pt x="19316" y="60657"/>
                    <a:pt x="19158" y="60558"/>
                    <a:pt x="18999" y="60439"/>
                  </a:cubicBezTo>
                  <a:cubicBezTo>
                    <a:pt x="18820" y="60340"/>
                    <a:pt x="18682" y="60221"/>
                    <a:pt x="18523" y="60102"/>
                  </a:cubicBezTo>
                  <a:cubicBezTo>
                    <a:pt x="17868" y="59646"/>
                    <a:pt x="17274" y="59090"/>
                    <a:pt x="16718" y="58515"/>
                  </a:cubicBezTo>
                  <a:cubicBezTo>
                    <a:pt x="16441" y="58218"/>
                    <a:pt x="16163" y="57920"/>
                    <a:pt x="15905" y="57603"/>
                  </a:cubicBezTo>
                  <a:cubicBezTo>
                    <a:pt x="15647" y="57286"/>
                    <a:pt x="15409" y="56949"/>
                    <a:pt x="15171" y="56611"/>
                  </a:cubicBezTo>
                  <a:cubicBezTo>
                    <a:pt x="14735" y="55917"/>
                    <a:pt x="14299" y="55203"/>
                    <a:pt x="13942" y="54430"/>
                  </a:cubicBezTo>
                  <a:cubicBezTo>
                    <a:pt x="13744" y="54053"/>
                    <a:pt x="13605" y="53657"/>
                    <a:pt x="13446" y="53260"/>
                  </a:cubicBezTo>
                  <a:cubicBezTo>
                    <a:pt x="13367" y="53062"/>
                    <a:pt x="13287" y="52843"/>
                    <a:pt x="13228" y="52645"/>
                  </a:cubicBezTo>
                  <a:cubicBezTo>
                    <a:pt x="13168" y="52447"/>
                    <a:pt x="13109" y="52249"/>
                    <a:pt x="13030" y="52030"/>
                  </a:cubicBezTo>
                  <a:cubicBezTo>
                    <a:pt x="12911" y="51614"/>
                    <a:pt x="12811" y="51197"/>
                    <a:pt x="12712" y="50781"/>
                  </a:cubicBezTo>
                  <a:cubicBezTo>
                    <a:pt x="12673" y="50563"/>
                    <a:pt x="12633" y="50345"/>
                    <a:pt x="12593" y="50127"/>
                  </a:cubicBezTo>
                  <a:lnTo>
                    <a:pt x="12554" y="49809"/>
                  </a:lnTo>
                  <a:lnTo>
                    <a:pt x="12534" y="49651"/>
                  </a:lnTo>
                  <a:lnTo>
                    <a:pt x="12494" y="49413"/>
                  </a:lnTo>
                  <a:lnTo>
                    <a:pt x="12336" y="49333"/>
                  </a:lnTo>
                  <a:lnTo>
                    <a:pt x="12256" y="49294"/>
                  </a:lnTo>
                  <a:lnTo>
                    <a:pt x="12098" y="49214"/>
                  </a:lnTo>
                  <a:cubicBezTo>
                    <a:pt x="11979" y="49155"/>
                    <a:pt x="11860" y="49095"/>
                    <a:pt x="11741" y="49036"/>
                  </a:cubicBezTo>
                  <a:cubicBezTo>
                    <a:pt x="11522" y="48917"/>
                    <a:pt x="11284" y="48778"/>
                    <a:pt x="11046" y="48659"/>
                  </a:cubicBezTo>
                  <a:cubicBezTo>
                    <a:pt x="10590" y="48381"/>
                    <a:pt x="10114" y="48084"/>
                    <a:pt x="9638" y="47786"/>
                  </a:cubicBezTo>
                  <a:cubicBezTo>
                    <a:pt x="8687" y="47152"/>
                    <a:pt x="7715" y="46418"/>
                    <a:pt x="6743" y="45565"/>
                  </a:cubicBezTo>
                  <a:cubicBezTo>
                    <a:pt x="5811" y="44713"/>
                    <a:pt x="4859" y="43761"/>
                    <a:pt x="4006" y="42650"/>
                  </a:cubicBezTo>
                  <a:cubicBezTo>
                    <a:pt x="3154" y="41559"/>
                    <a:pt x="2360" y="40330"/>
                    <a:pt x="1765" y="38962"/>
                  </a:cubicBezTo>
                  <a:cubicBezTo>
                    <a:pt x="1151" y="37613"/>
                    <a:pt x="675" y="36126"/>
                    <a:pt x="457" y="34559"/>
                  </a:cubicBezTo>
                  <a:cubicBezTo>
                    <a:pt x="417" y="34162"/>
                    <a:pt x="357" y="33766"/>
                    <a:pt x="318" y="33369"/>
                  </a:cubicBezTo>
                  <a:cubicBezTo>
                    <a:pt x="298" y="32953"/>
                    <a:pt x="278" y="32556"/>
                    <a:pt x="278" y="32159"/>
                  </a:cubicBezTo>
                  <a:cubicBezTo>
                    <a:pt x="278" y="31346"/>
                    <a:pt x="357" y="30513"/>
                    <a:pt x="536" y="29720"/>
                  </a:cubicBezTo>
                  <a:cubicBezTo>
                    <a:pt x="695" y="28907"/>
                    <a:pt x="972" y="28114"/>
                    <a:pt x="1309" y="27340"/>
                  </a:cubicBezTo>
                  <a:cubicBezTo>
                    <a:pt x="1706" y="26587"/>
                    <a:pt x="2122" y="25833"/>
                    <a:pt x="2678" y="25179"/>
                  </a:cubicBezTo>
                  <a:cubicBezTo>
                    <a:pt x="3233" y="24524"/>
                    <a:pt x="3868" y="23910"/>
                    <a:pt x="4562" y="23394"/>
                  </a:cubicBezTo>
                  <a:cubicBezTo>
                    <a:pt x="4740" y="23275"/>
                    <a:pt x="4919" y="23136"/>
                    <a:pt x="5097" y="23017"/>
                  </a:cubicBezTo>
                  <a:cubicBezTo>
                    <a:pt x="5276" y="22898"/>
                    <a:pt x="5454" y="22779"/>
                    <a:pt x="5652" y="22660"/>
                  </a:cubicBezTo>
                  <a:cubicBezTo>
                    <a:pt x="5851" y="22561"/>
                    <a:pt x="6049" y="22462"/>
                    <a:pt x="6247" y="22363"/>
                  </a:cubicBezTo>
                  <a:cubicBezTo>
                    <a:pt x="6327" y="22303"/>
                    <a:pt x="6446" y="22264"/>
                    <a:pt x="6545" y="22224"/>
                  </a:cubicBezTo>
                  <a:cubicBezTo>
                    <a:pt x="6584" y="22184"/>
                    <a:pt x="6644" y="22164"/>
                    <a:pt x="6684" y="22145"/>
                  </a:cubicBezTo>
                  <a:lnTo>
                    <a:pt x="6822" y="22105"/>
                  </a:lnTo>
                  <a:lnTo>
                    <a:pt x="6981" y="22046"/>
                  </a:lnTo>
                  <a:cubicBezTo>
                    <a:pt x="6941" y="21966"/>
                    <a:pt x="6922" y="21867"/>
                    <a:pt x="6882" y="21788"/>
                  </a:cubicBezTo>
                  <a:lnTo>
                    <a:pt x="6842" y="21669"/>
                  </a:lnTo>
                  <a:cubicBezTo>
                    <a:pt x="6803" y="21589"/>
                    <a:pt x="6783" y="21490"/>
                    <a:pt x="6763" y="21411"/>
                  </a:cubicBezTo>
                  <a:cubicBezTo>
                    <a:pt x="6703" y="21252"/>
                    <a:pt x="6644" y="21074"/>
                    <a:pt x="6604" y="20895"/>
                  </a:cubicBezTo>
                  <a:cubicBezTo>
                    <a:pt x="6505" y="20538"/>
                    <a:pt x="6426" y="20162"/>
                    <a:pt x="6346" y="19765"/>
                  </a:cubicBezTo>
                  <a:cubicBezTo>
                    <a:pt x="6208" y="18991"/>
                    <a:pt x="6128" y="18119"/>
                    <a:pt x="6168" y="17227"/>
                  </a:cubicBezTo>
                  <a:cubicBezTo>
                    <a:pt x="6188" y="16770"/>
                    <a:pt x="6208" y="16294"/>
                    <a:pt x="6307" y="15818"/>
                  </a:cubicBezTo>
                  <a:cubicBezTo>
                    <a:pt x="6366" y="15343"/>
                    <a:pt x="6505" y="14867"/>
                    <a:pt x="6644" y="14391"/>
                  </a:cubicBezTo>
                  <a:cubicBezTo>
                    <a:pt x="6961" y="13439"/>
                    <a:pt x="7457" y="12487"/>
                    <a:pt x="8131" y="11634"/>
                  </a:cubicBezTo>
                  <a:cubicBezTo>
                    <a:pt x="8786" y="10762"/>
                    <a:pt x="9638" y="10008"/>
                    <a:pt x="10610" y="9353"/>
                  </a:cubicBezTo>
                  <a:cubicBezTo>
                    <a:pt x="11086" y="9016"/>
                    <a:pt x="11602" y="8719"/>
                    <a:pt x="12117" y="8402"/>
                  </a:cubicBezTo>
                  <a:cubicBezTo>
                    <a:pt x="12375" y="8263"/>
                    <a:pt x="12633" y="8104"/>
                    <a:pt x="12911" y="7965"/>
                  </a:cubicBezTo>
                  <a:cubicBezTo>
                    <a:pt x="13049" y="7886"/>
                    <a:pt x="13168" y="7807"/>
                    <a:pt x="13307" y="7747"/>
                  </a:cubicBezTo>
                  <a:lnTo>
                    <a:pt x="13724" y="7549"/>
                  </a:lnTo>
                  <a:cubicBezTo>
                    <a:pt x="14814" y="7013"/>
                    <a:pt x="15985" y="6537"/>
                    <a:pt x="17234" y="6280"/>
                  </a:cubicBezTo>
                  <a:cubicBezTo>
                    <a:pt x="17795" y="6189"/>
                    <a:pt x="18373" y="6099"/>
                    <a:pt x="18952" y="6099"/>
                  </a:cubicBezTo>
                  <a:cubicBezTo>
                    <a:pt x="19007" y="6099"/>
                    <a:pt x="19063" y="6099"/>
                    <a:pt x="19118" y="6101"/>
                  </a:cubicBezTo>
                  <a:cubicBezTo>
                    <a:pt x="19257" y="6101"/>
                    <a:pt x="19415" y="6121"/>
                    <a:pt x="19574" y="6141"/>
                  </a:cubicBezTo>
                  <a:cubicBezTo>
                    <a:pt x="19733" y="6141"/>
                    <a:pt x="19891" y="6180"/>
                    <a:pt x="20050" y="6200"/>
                  </a:cubicBezTo>
                  <a:cubicBezTo>
                    <a:pt x="20189" y="6240"/>
                    <a:pt x="20347" y="6280"/>
                    <a:pt x="20506" y="6319"/>
                  </a:cubicBezTo>
                  <a:cubicBezTo>
                    <a:pt x="20566" y="6359"/>
                    <a:pt x="20645" y="6379"/>
                    <a:pt x="20704" y="6418"/>
                  </a:cubicBezTo>
                  <a:lnTo>
                    <a:pt x="20764" y="6438"/>
                  </a:lnTo>
                  <a:cubicBezTo>
                    <a:pt x="20784" y="6438"/>
                    <a:pt x="20843" y="6478"/>
                    <a:pt x="20863" y="6498"/>
                  </a:cubicBezTo>
                  <a:lnTo>
                    <a:pt x="21101" y="6617"/>
                  </a:lnTo>
                  <a:cubicBezTo>
                    <a:pt x="21121" y="6518"/>
                    <a:pt x="21141" y="6399"/>
                    <a:pt x="21180" y="6280"/>
                  </a:cubicBezTo>
                  <a:cubicBezTo>
                    <a:pt x="21180" y="6240"/>
                    <a:pt x="21200" y="6200"/>
                    <a:pt x="21200" y="6161"/>
                  </a:cubicBezTo>
                  <a:cubicBezTo>
                    <a:pt x="21220" y="6141"/>
                    <a:pt x="21220" y="6101"/>
                    <a:pt x="21240" y="6062"/>
                  </a:cubicBezTo>
                  <a:cubicBezTo>
                    <a:pt x="21279" y="5923"/>
                    <a:pt x="21339" y="5784"/>
                    <a:pt x="21418" y="5605"/>
                  </a:cubicBezTo>
                  <a:cubicBezTo>
                    <a:pt x="21557" y="5268"/>
                    <a:pt x="21755" y="4891"/>
                    <a:pt x="21993" y="4554"/>
                  </a:cubicBezTo>
                  <a:cubicBezTo>
                    <a:pt x="22866" y="3245"/>
                    <a:pt x="24115" y="2254"/>
                    <a:pt x="25504" y="1679"/>
                  </a:cubicBezTo>
                  <a:cubicBezTo>
                    <a:pt x="26198" y="1361"/>
                    <a:pt x="26912" y="1124"/>
                    <a:pt x="27626" y="905"/>
                  </a:cubicBezTo>
                  <a:cubicBezTo>
                    <a:pt x="28320" y="707"/>
                    <a:pt x="29034" y="548"/>
                    <a:pt x="29728" y="429"/>
                  </a:cubicBezTo>
                  <a:cubicBezTo>
                    <a:pt x="30309" y="330"/>
                    <a:pt x="30891" y="286"/>
                    <a:pt x="31449" y="286"/>
                  </a:cubicBezTo>
                  <a:cubicBezTo>
                    <a:pt x="31557" y="286"/>
                    <a:pt x="31664" y="287"/>
                    <a:pt x="31770" y="291"/>
                  </a:cubicBezTo>
                  <a:cubicBezTo>
                    <a:pt x="31850" y="291"/>
                    <a:pt x="31929" y="310"/>
                    <a:pt x="32008" y="310"/>
                  </a:cubicBezTo>
                  <a:cubicBezTo>
                    <a:pt x="32068" y="310"/>
                    <a:pt x="32107" y="310"/>
                    <a:pt x="32147" y="330"/>
                  </a:cubicBezTo>
                  <a:lnTo>
                    <a:pt x="32246" y="330"/>
                  </a:lnTo>
                  <a:cubicBezTo>
                    <a:pt x="32246" y="330"/>
                    <a:pt x="32246" y="330"/>
                    <a:pt x="32246" y="350"/>
                  </a:cubicBezTo>
                  <a:lnTo>
                    <a:pt x="32326" y="449"/>
                  </a:lnTo>
                  <a:lnTo>
                    <a:pt x="32464" y="648"/>
                  </a:lnTo>
                  <a:cubicBezTo>
                    <a:pt x="32663" y="925"/>
                    <a:pt x="32861" y="1183"/>
                    <a:pt x="33079" y="1421"/>
                  </a:cubicBezTo>
                  <a:cubicBezTo>
                    <a:pt x="33515" y="1877"/>
                    <a:pt x="33991" y="2294"/>
                    <a:pt x="34447" y="2651"/>
                  </a:cubicBezTo>
                  <a:cubicBezTo>
                    <a:pt x="34685" y="2849"/>
                    <a:pt x="34904" y="3007"/>
                    <a:pt x="35142" y="3166"/>
                  </a:cubicBezTo>
                  <a:cubicBezTo>
                    <a:pt x="35261" y="3265"/>
                    <a:pt x="35399" y="3345"/>
                    <a:pt x="35518" y="3424"/>
                  </a:cubicBezTo>
                  <a:cubicBezTo>
                    <a:pt x="35518" y="3424"/>
                    <a:pt x="35518" y="3424"/>
                    <a:pt x="35499" y="3444"/>
                  </a:cubicBezTo>
                  <a:lnTo>
                    <a:pt x="35360" y="3464"/>
                  </a:lnTo>
                  <a:cubicBezTo>
                    <a:pt x="35201" y="3483"/>
                    <a:pt x="35023" y="3523"/>
                    <a:pt x="34864" y="3543"/>
                  </a:cubicBezTo>
                  <a:cubicBezTo>
                    <a:pt x="34547" y="3602"/>
                    <a:pt x="34229" y="3682"/>
                    <a:pt x="33912" y="3761"/>
                  </a:cubicBezTo>
                  <a:cubicBezTo>
                    <a:pt x="33595" y="3860"/>
                    <a:pt x="33297" y="3920"/>
                    <a:pt x="33000" y="4019"/>
                  </a:cubicBezTo>
                  <a:cubicBezTo>
                    <a:pt x="32702" y="4098"/>
                    <a:pt x="32405" y="4197"/>
                    <a:pt x="32127" y="4297"/>
                  </a:cubicBezTo>
                  <a:cubicBezTo>
                    <a:pt x="30997" y="4693"/>
                    <a:pt x="29985" y="5149"/>
                    <a:pt x="29073" y="5665"/>
                  </a:cubicBezTo>
                  <a:cubicBezTo>
                    <a:pt x="28161" y="6180"/>
                    <a:pt x="27368" y="6716"/>
                    <a:pt x="26634" y="7311"/>
                  </a:cubicBezTo>
                  <a:cubicBezTo>
                    <a:pt x="26277" y="7608"/>
                    <a:pt x="25940" y="7906"/>
                    <a:pt x="25623" y="8203"/>
                  </a:cubicBezTo>
                  <a:cubicBezTo>
                    <a:pt x="25464" y="8362"/>
                    <a:pt x="25325" y="8521"/>
                    <a:pt x="25166" y="8679"/>
                  </a:cubicBezTo>
                  <a:cubicBezTo>
                    <a:pt x="25087" y="8759"/>
                    <a:pt x="25028" y="8838"/>
                    <a:pt x="24948" y="8917"/>
                  </a:cubicBezTo>
                  <a:lnTo>
                    <a:pt x="24849" y="9036"/>
                  </a:lnTo>
                  <a:lnTo>
                    <a:pt x="24790" y="9116"/>
                  </a:lnTo>
                  <a:lnTo>
                    <a:pt x="24393" y="9116"/>
                  </a:lnTo>
                  <a:cubicBezTo>
                    <a:pt x="24234" y="9135"/>
                    <a:pt x="24076" y="9135"/>
                    <a:pt x="23917" y="9135"/>
                  </a:cubicBezTo>
                  <a:cubicBezTo>
                    <a:pt x="23620" y="9155"/>
                    <a:pt x="23302" y="9195"/>
                    <a:pt x="23005" y="9215"/>
                  </a:cubicBezTo>
                  <a:cubicBezTo>
                    <a:pt x="22390" y="9294"/>
                    <a:pt x="21775" y="9373"/>
                    <a:pt x="21200" y="9492"/>
                  </a:cubicBezTo>
                  <a:cubicBezTo>
                    <a:pt x="20030" y="9730"/>
                    <a:pt x="18900" y="10067"/>
                    <a:pt x="17868" y="10524"/>
                  </a:cubicBezTo>
                  <a:cubicBezTo>
                    <a:pt x="17353" y="10762"/>
                    <a:pt x="16857" y="11039"/>
                    <a:pt x="16401" y="11337"/>
                  </a:cubicBezTo>
                  <a:cubicBezTo>
                    <a:pt x="15945" y="11634"/>
                    <a:pt x="15509" y="11971"/>
                    <a:pt x="15132" y="12368"/>
                  </a:cubicBezTo>
                  <a:cubicBezTo>
                    <a:pt x="14339" y="13121"/>
                    <a:pt x="13783" y="14034"/>
                    <a:pt x="13426" y="15005"/>
                  </a:cubicBezTo>
                  <a:cubicBezTo>
                    <a:pt x="13069" y="15957"/>
                    <a:pt x="12811" y="16929"/>
                    <a:pt x="12712" y="17901"/>
                  </a:cubicBezTo>
                  <a:lnTo>
                    <a:pt x="12673" y="18258"/>
                  </a:lnTo>
                  <a:cubicBezTo>
                    <a:pt x="12673" y="18377"/>
                    <a:pt x="12653" y="18496"/>
                    <a:pt x="12653" y="18635"/>
                  </a:cubicBezTo>
                  <a:cubicBezTo>
                    <a:pt x="12633" y="18873"/>
                    <a:pt x="12633" y="19110"/>
                    <a:pt x="12613" y="19348"/>
                  </a:cubicBezTo>
                  <a:cubicBezTo>
                    <a:pt x="12633" y="19824"/>
                    <a:pt x="12613" y="20300"/>
                    <a:pt x="12653" y="20756"/>
                  </a:cubicBezTo>
                  <a:cubicBezTo>
                    <a:pt x="12712" y="21689"/>
                    <a:pt x="12851" y="22601"/>
                    <a:pt x="13030" y="23493"/>
                  </a:cubicBezTo>
                  <a:cubicBezTo>
                    <a:pt x="13129" y="23949"/>
                    <a:pt x="13228" y="24386"/>
                    <a:pt x="13347" y="24802"/>
                  </a:cubicBezTo>
                  <a:cubicBezTo>
                    <a:pt x="13406" y="25020"/>
                    <a:pt x="13466" y="25238"/>
                    <a:pt x="13525" y="25456"/>
                  </a:cubicBezTo>
                  <a:lnTo>
                    <a:pt x="13644" y="25774"/>
                  </a:lnTo>
                  <a:lnTo>
                    <a:pt x="13704" y="25932"/>
                  </a:lnTo>
                  <a:lnTo>
                    <a:pt x="13347" y="26051"/>
                  </a:lnTo>
                  <a:cubicBezTo>
                    <a:pt x="13188" y="26091"/>
                    <a:pt x="13030" y="26151"/>
                    <a:pt x="12871" y="26210"/>
                  </a:cubicBezTo>
                  <a:cubicBezTo>
                    <a:pt x="12534" y="26329"/>
                    <a:pt x="12236" y="26468"/>
                    <a:pt x="11919" y="26607"/>
                  </a:cubicBezTo>
                  <a:cubicBezTo>
                    <a:pt x="11304" y="26884"/>
                    <a:pt x="10709" y="27202"/>
                    <a:pt x="10134" y="27578"/>
                  </a:cubicBezTo>
                  <a:cubicBezTo>
                    <a:pt x="9024" y="28312"/>
                    <a:pt x="8032" y="29244"/>
                    <a:pt x="7398" y="30394"/>
                  </a:cubicBezTo>
                  <a:cubicBezTo>
                    <a:pt x="7080" y="30970"/>
                    <a:pt x="6842" y="31584"/>
                    <a:pt x="6723" y="32219"/>
                  </a:cubicBezTo>
                  <a:cubicBezTo>
                    <a:pt x="6604" y="32854"/>
                    <a:pt x="6604" y="33508"/>
                    <a:pt x="6664" y="34123"/>
                  </a:cubicBezTo>
                  <a:cubicBezTo>
                    <a:pt x="6723" y="34757"/>
                    <a:pt x="6902" y="35372"/>
                    <a:pt x="7140" y="35947"/>
                  </a:cubicBezTo>
                  <a:cubicBezTo>
                    <a:pt x="7358" y="36522"/>
                    <a:pt x="7636" y="37078"/>
                    <a:pt x="7953" y="37593"/>
                  </a:cubicBezTo>
                  <a:cubicBezTo>
                    <a:pt x="8568" y="38644"/>
                    <a:pt x="9301" y="39596"/>
                    <a:pt x="10075" y="40469"/>
                  </a:cubicBezTo>
                  <a:cubicBezTo>
                    <a:pt x="10848" y="41341"/>
                    <a:pt x="11661" y="42154"/>
                    <a:pt x="12494" y="42928"/>
                  </a:cubicBezTo>
                  <a:cubicBezTo>
                    <a:pt x="13327" y="43701"/>
                    <a:pt x="14180" y="44415"/>
                    <a:pt x="15033" y="45089"/>
                  </a:cubicBezTo>
                  <a:cubicBezTo>
                    <a:pt x="15469" y="45446"/>
                    <a:pt x="15885" y="45764"/>
                    <a:pt x="16322" y="46101"/>
                  </a:cubicBezTo>
                  <a:cubicBezTo>
                    <a:pt x="16540" y="46259"/>
                    <a:pt x="16758" y="46418"/>
                    <a:pt x="16976" y="46577"/>
                  </a:cubicBezTo>
                  <a:cubicBezTo>
                    <a:pt x="17174" y="46716"/>
                    <a:pt x="17373" y="46854"/>
                    <a:pt x="17571" y="46993"/>
                  </a:cubicBezTo>
                  <a:lnTo>
                    <a:pt x="17571" y="47192"/>
                  </a:lnTo>
                  <a:lnTo>
                    <a:pt x="17591" y="47489"/>
                  </a:lnTo>
                  <a:cubicBezTo>
                    <a:pt x="17611" y="47667"/>
                    <a:pt x="17631" y="47866"/>
                    <a:pt x="17670" y="48044"/>
                  </a:cubicBezTo>
                  <a:cubicBezTo>
                    <a:pt x="17710" y="48243"/>
                    <a:pt x="17730" y="48421"/>
                    <a:pt x="17769" y="48600"/>
                  </a:cubicBezTo>
                  <a:cubicBezTo>
                    <a:pt x="17829" y="48798"/>
                    <a:pt x="17868" y="48976"/>
                    <a:pt x="17908" y="49155"/>
                  </a:cubicBezTo>
                  <a:cubicBezTo>
                    <a:pt x="18126" y="49869"/>
                    <a:pt x="18424" y="50543"/>
                    <a:pt x="18781" y="51178"/>
                  </a:cubicBezTo>
                  <a:cubicBezTo>
                    <a:pt x="19514" y="52447"/>
                    <a:pt x="20546" y="53478"/>
                    <a:pt x="21656" y="54291"/>
                  </a:cubicBezTo>
                  <a:cubicBezTo>
                    <a:pt x="22806" y="55084"/>
                    <a:pt x="24076" y="55600"/>
                    <a:pt x="25305" y="56036"/>
                  </a:cubicBezTo>
                  <a:cubicBezTo>
                    <a:pt x="26574" y="56393"/>
                    <a:pt x="27824" y="56691"/>
                    <a:pt x="29073" y="56830"/>
                  </a:cubicBezTo>
                  <a:cubicBezTo>
                    <a:pt x="30525" y="57039"/>
                    <a:pt x="31950" y="57125"/>
                    <a:pt x="33336" y="57125"/>
                  </a:cubicBezTo>
                  <a:cubicBezTo>
                    <a:pt x="34316" y="57125"/>
                    <a:pt x="35276" y="57082"/>
                    <a:pt x="36212" y="57008"/>
                  </a:cubicBezTo>
                  <a:cubicBezTo>
                    <a:pt x="37363" y="56949"/>
                    <a:pt x="38453" y="56810"/>
                    <a:pt x="39524" y="56651"/>
                  </a:cubicBezTo>
                  <a:cubicBezTo>
                    <a:pt x="40060" y="56572"/>
                    <a:pt x="40595" y="56473"/>
                    <a:pt x="41111" y="56373"/>
                  </a:cubicBezTo>
                  <a:cubicBezTo>
                    <a:pt x="41388" y="56314"/>
                    <a:pt x="41646" y="56274"/>
                    <a:pt x="41904" y="56215"/>
                  </a:cubicBezTo>
                  <a:lnTo>
                    <a:pt x="42539" y="56056"/>
                  </a:lnTo>
                  <a:lnTo>
                    <a:pt x="42539" y="56076"/>
                  </a:lnTo>
                  <a:lnTo>
                    <a:pt x="42559" y="56135"/>
                  </a:lnTo>
                  <a:cubicBezTo>
                    <a:pt x="42578" y="56195"/>
                    <a:pt x="42618" y="56235"/>
                    <a:pt x="42638" y="56294"/>
                  </a:cubicBezTo>
                  <a:cubicBezTo>
                    <a:pt x="42697" y="56413"/>
                    <a:pt x="42757" y="56512"/>
                    <a:pt x="42836" y="56611"/>
                  </a:cubicBezTo>
                  <a:cubicBezTo>
                    <a:pt x="42915" y="56691"/>
                    <a:pt x="42995" y="56790"/>
                    <a:pt x="43074" y="56869"/>
                  </a:cubicBezTo>
                  <a:cubicBezTo>
                    <a:pt x="43153" y="56949"/>
                    <a:pt x="43253" y="57028"/>
                    <a:pt x="43332" y="57107"/>
                  </a:cubicBezTo>
                  <a:cubicBezTo>
                    <a:pt x="43431" y="57186"/>
                    <a:pt x="43530" y="57246"/>
                    <a:pt x="43629" y="57305"/>
                  </a:cubicBezTo>
                  <a:cubicBezTo>
                    <a:pt x="43729" y="57365"/>
                    <a:pt x="43808" y="57444"/>
                    <a:pt x="43927" y="57484"/>
                  </a:cubicBezTo>
                  <a:lnTo>
                    <a:pt x="44224" y="57643"/>
                  </a:lnTo>
                  <a:lnTo>
                    <a:pt x="44542" y="57781"/>
                  </a:lnTo>
                  <a:cubicBezTo>
                    <a:pt x="45375" y="58119"/>
                    <a:pt x="46227" y="58257"/>
                    <a:pt x="47080" y="58376"/>
                  </a:cubicBezTo>
                  <a:cubicBezTo>
                    <a:pt x="47278" y="58396"/>
                    <a:pt x="47497" y="58416"/>
                    <a:pt x="47695" y="58436"/>
                  </a:cubicBezTo>
                  <a:cubicBezTo>
                    <a:pt x="47913" y="58436"/>
                    <a:pt x="48131" y="58456"/>
                    <a:pt x="48329" y="58456"/>
                  </a:cubicBezTo>
                  <a:cubicBezTo>
                    <a:pt x="48528" y="58476"/>
                    <a:pt x="48746" y="58476"/>
                    <a:pt x="48944" y="58476"/>
                  </a:cubicBezTo>
                  <a:lnTo>
                    <a:pt x="49262" y="58476"/>
                  </a:lnTo>
                  <a:lnTo>
                    <a:pt x="49559" y="58456"/>
                  </a:lnTo>
                  <a:cubicBezTo>
                    <a:pt x="50372" y="58376"/>
                    <a:pt x="51165" y="58178"/>
                    <a:pt x="51879" y="57881"/>
                  </a:cubicBezTo>
                  <a:cubicBezTo>
                    <a:pt x="53327" y="57286"/>
                    <a:pt x="54497" y="56354"/>
                    <a:pt x="55489" y="55362"/>
                  </a:cubicBezTo>
                  <a:cubicBezTo>
                    <a:pt x="55984" y="54846"/>
                    <a:pt x="56440" y="54331"/>
                    <a:pt x="56837" y="53795"/>
                  </a:cubicBezTo>
                  <a:cubicBezTo>
                    <a:pt x="57035" y="53518"/>
                    <a:pt x="57234" y="53240"/>
                    <a:pt x="57412" y="52982"/>
                  </a:cubicBezTo>
                  <a:cubicBezTo>
                    <a:pt x="57511" y="52843"/>
                    <a:pt x="57591" y="52705"/>
                    <a:pt x="57670" y="52566"/>
                  </a:cubicBezTo>
                  <a:lnTo>
                    <a:pt x="57789" y="52348"/>
                  </a:lnTo>
                  <a:lnTo>
                    <a:pt x="57868" y="52209"/>
                  </a:lnTo>
                  <a:cubicBezTo>
                    <a:pt x="58086" y="52268"/>
                    <a:pt x="58285" y="52328"/>
                    <a:pt x="58503" y="52387"/>
                  </a:cubicBezTo>
                  <a:cubicBezTo>
                    <a:pt x="58721" y="52447"/>
                    <a:pt x="58959" y="52506"/>
                    <a:pt x="59177" y="52566"/>
                  </a:cubicBezTo>
                  <a:cubicBezTo>
                    <a:pt x="59633" y="52685"/>
                    <a:pt x="60089" y="52784"/>
                    <a:pt x="60526" y="52903"/>
                  </a:cubicBezTo>
                  <a:cubicBezTo>
                    <a:pt x="61418" y="53101"/>
                    <a:pt x="62271" y="53260"/>
                    <a:pt x="63104" y="53419"/>
                  </a:cubicBezTo>
                  <a:cubicBezTo>
                    <a:pt x="64685" y="53663"/>
                    <a:pt x="66177" y="53837"/>
                    <a:pt x="67546" y="53837"/>
                  </a:cubicBezTo>
                  <a:cubicBezTo>
                    <a:pt x="67619" y="53837"/>
                    <a:pt x="67692" y="53836"/>
                    <a:pt x="67764" y="53835"/>
                  </a:cubicBezTo>
                  <a:cubicBezTo>
                    <a:pt x="69212" y="53795"/>
                    <a:pt x="70521" y="53617"/>
                    <a:pt x="71691" y="53379"/>
                  </a:cubicBezTo>
                  <a:cubicBezTo>
                    <a:pt x="72286" y="53240"/>
                    <a:pt x="72821" y="53101"/>
                    <a:pt x="73337" y="52923"/>
                  </a:cubicBezTo>
                  <a:cubicBezTo>
                    <a:pt x="73595" y="52824"/>
                    <a:pt x="73852" y="52724"/>
                    <a:pt x="74090" y="52625"/>
                  </a:cubicBezTo>
                  <a:cubicBezTo>
                    <a:pt x="74209" y="52586"/>
                    <a:pt x="74328" y="52526"/>
                    <a:pt x="74447" y="52467"/>
                  </a:cubicBezTo>
                  <a:lnTo>
                    <a:pt x="74566" y="52407"/>
                  </a:lnTo>
                  <a:cubicBezTo>
                    <a:pt x="74586" y="52387"/>
                    <a:pt x="74626" y="52368"/>
                    <a:pt x="74646" y="52348"/>
                  </a:cubicBezTo>
                  <a:cubicBezTo>
                    <a:pt x="74646" y="52387"/>
                    <a:pt x="74646" y="52427"/>
                    <a:pt x="74646" y="52467"/>
                  </a:cubicBezTo>
                  <a:lnTo>
                    <a:pt x="74626" y="52625"/>
                  </a:lnTo>
                  <a:cubicBezTo>
                    <a:pt x="74606" y="52744"/>
                    <a:pt x="74606" y="52883"/>
                    <a:pt x="74606" y="53022"/>
                  </a:cubicBezTo>
                  <a:cubicBezTo>
                    <a:pt x="74586" y="53280"/>
                    <a:pt x="74586" y="53538"/>
                    <a:pt x="74586" y="53776"/>
                  </a:cubicBezTo>
                  <a:cubicBezTo>
                    <a:pt x="74606" y="54271"/>
                    <a:pt x="74646" y="54747"/>
                    <a:pt x="74725" y="55203"/>
                  </a:cubicBezTo>
                  <a:cubicBezTo>
                    <a:pt x="74844" y="56116"/>
                    <a:pt x="75082" y="56909"/>
                    <a:pt x="75340" y="57583"/>
                  </a:cubicBezTo>
                  <a:cubicBezTo>
                    <a:pt x="75895" y="58971"/>
                    <a:pt x="76609" y="59903"/>
                    <a:pt x="77244" y="60518"/>
                  </a:cubicBezTo>
                  <a:cubicBezTo>
                    <a:pt x="77878" y="61153"/>
                    <a:pt x="78414" y="61450"/>
                    <a:pt x="78771" y="61609"/>
                  </a:cubicBezTo>
                  <a:cubicBezTo>
                    <a:pt x="78949" y="61668"/>
                    <a:pt x="79068" y="61728"/>
                    <a:pt x="79167" y="61748"/>
                  </a:cubicBezTo>
                  <a:cubicBezTo>
                    <a:pt x="79247" y="61768"/>
                    <a:pt x="79286" y="61768"/>
                    <a:pt x="79286" y="61768"/>
                  </a:cubicBezTo>
                  <a:cubicBezTo>
                    <a:pt x="79286" y="61768"/>
                    <a:pt x="79247" y="61768"/>
                    <a:pt x="79187" y="61728"/>
                  </a:cubicBezTo>
                  <a:cubicBezTo>
                    <a:pt x="79108" y="61708"/>
                    <a:pt x="78969" y="61649"/>
                    <a:pt x="78810" y="61569"/>
                  </a:cubicBezTo>
                  <a:cubicBezTo>
                    <a:pt x="78453" y="61391"/>
                    <a:pt x="77938" y="61093"/>
                    <a:pt x="77303" y="60478"/>
                  </a:cubicBezTo>
                  <a:cubicBezTo>
                    <a:pt x="76708" y="59864"/>
                    <a:pt x="76014" y="58912"/>
                    <a:pt x="75459" y="57543"/>
                  </a:cubicBezTo>
                  <a:cubicBezTo>
                    <a:pt x="75201" y="56869"/>
                    <a:pt x="74983" y="56076"/>
                    <a:pt x="74864" y="55184"/>
                  </a:cubicBezTo>
                  <a:cubicBezTo>
                    <a:pt x="74804" y="54747"/>
                    <a:pt x="74745" y="54271"/>
                    <a:pt x="74745" y="53776"/>
                  </a:cubicBezTo>
                  <a:cubicBezTo>
                    <a:pt x="74745" y="53538"/>
                    <a:pt x="74745" y="53280"/>
                    <a:pt x="74765" y="53022"/>
                  </a:cubicBezTo>
                  <a:cubicBezTo>
                    <a:pt x="74765" y="52883"/>
                    <a:pt x="74765" y="52764"/>
                    <a:pt x="74784" y="52625"/>
                  </a:cubicBezTo>
                  <a:lnTo>
                    <a:pt x="74784" y="52526"/>
                  </a:lnTo>
                  <a:lnTo>
                    <a:pt x="74804" y="52387"/>
                  </a:lnTo>
                  <a:cubicBezTo>
                    <a:pt x="74824" y="52288"/>
                    <a:pt x="74844" y="52189"/>
                    <a:pt x="74844" y="52090"/>
                  </a:cubicBezTo>
                  <a:lnTo>
                    <a:pt x="74844" y="52090"/>
                  </a:lnTo>
                  <a:cubicBezTo>
                    <a:pt x="74765" y="52149"/>
                    <a:pt x="74685" y="52189"/>
                    <a:pt x="74606" y="52229"/>
                  </a:cubicBezTo>
                  <a:cubicBezTo>
                    <a:pt x="74566" y="52268"/>
                    <a:pt x="74527" y="52288"/>
                    <a:pt x="74487" y="52308"/>
                  </a:cubicBezTo>
                  <a:lnTo>
                    <a:pt x="74408" y="52348"/>
                  </a:lnTo>
                  <a:cubicBezTo>
                    <a:pt x="74289" y="52407"/>
                    <a:pt x="74170" y="52447"/>
                    <a:pt x="74051" y="52506"/>
                  </a:cubicBezTo>
                  <a:cubicBezTo>
                    <a:pt x="73833" y="52605"/>
                    <a:pt x="73575" y="52705"/>
                    <a:pt x="73317" y="52784"/>
                  </a:cubicBezTo>
                  <a:cubicBezTo>
                    <a:pt x="72821" y="52962"/>
                    <a:pt x="72266" y="53101"/>
                    <a:pt x="71691" y="53220"/>
                  </a:cubicBezTo>
                  <a:cubicBezTo>
                    <a:pt x="70521" y="53478"/>
                    <a:pt x="69212" y="53637"/>
                    <a:pt x="67784" y="53657"/>
                  </a:cubicBezTo>
                  <a:cubicBezTo>
                    <a:pt x="67713" y="53658"/>
                    <a:pt x="67641" y="53658"/>
                    <a:pt x="67569" y="53658"/>
                  </a:cubicBezTo>
                  <a:cubicBezTo>
                    <a:pt x="66219" y="53658"/>
                    <a:pt x="64745" y="53484"/>
                    <a:pt x="63163" y="53220"/>
                  </a:cubicBezTo>
                  <a:cubicBezTo>
                    <a:pt x="62330" y="53081"/>
                    <a:pt x="61478" y="52903"/>
                    <a:pt x="60605" y="52705"/>
                  </a:cubicBezTo>
                  <a:cubicBezTo>
                    <a:pt x="60169" y="52605"/>
                    <a:pt x="59713" y="52486"/>
                    <a:pt x="59257" y="52368"/>
                  </a:cubicBezTo>
                  <a:cubicBezTo>
                    <a:pt x="59038" y="52308"/>
                    <a:pt x="58800" y="52249"/>
                    <a:pt x="58582" y="52189"/>
                  </a:cubicBezTo>
                  <a:cubicBezTo>
                    <a:pt x="58463" y="52149"/>
                    <a:pt x="58344" y="52130"/>
                    <a:pt x="58225" y="52090"/>
                  </a:cubicBezTo>
                  <a:cubicBezTo>
                    <a:pt x="58086" y="52050"/>
                    <a:pt x="57948" y="52011"/>
                    <a:pt x="57809" y="51971"/>
                  </a:cubicBezTo>
                  <a:lnTo>
                    <a:pt x="57710" y="52149"/>
                  </a:lnTo>
                  <a:lnTo>
                    <a:pt x="57650" y="52249"/>
                  </a:lnTo>
                  <a:lnTo>
                    <a:pt x="57531" y="52447"/>
                  </a:lnTo>
                  <a:cubicBezTo>
                    <a:pt x="57432" y="52586"/>
                    <a:pt x="57353" y="52724"/>
                    <a:pt x="57273" y="52863"/>
                  </a:cubicBezTo>
                  <a:cubicBezTo>
                    <a:pt x="57095" y="53141"/>
                    <a:pt x="56897" y="53399"/>
                    <a:pt x="56698" y="53657"/>
                  </a:cubicBezTo>
                  <a:cubicBezTo>
                    <a:pt x="56302" y="54192"/>
                    <a:pt x="55846" y="54708"/>
                    <a:pt x="55370" y="55203"/>
                  </a:cubicBezTo>
                  <a:cubicBezTo>
                    <a:pt x="54398" y="56195"/>
                    <a:pt x="53228" y="57107"/>
                    <a:pt x="51820" y="57662"/>
                  </a:cubicBezTo>
                  <a:cubicBezTo>
                    <a:pt x="51106" y="57960"/>
                    <a:pt x="50352" y="58158"/>
                    <a:pt x="49559" y="58218"/>
                  </a:cubicBezTo>
                  <a:lnTo>
                    <a:pt x="49262" y="58238"/>
                  </a:lnTo>
                  <a:lnTo>
                    <a:pt x="48964" y="58257"/>
                  </a:lnTo>
                  <a:cubicBezTo>
                    <a:pt x="48766" y="58257"/>
                    <a:pt x="48567" y="58257"/>
                    <a:pt x="48369" y="58238"/>
                  </a:cubicBezTo>
                  <a:lnTo>
                    <a:pt x="47735" y="58198"/>
                  </a:lnTo>
                  <a:cubicBezTo>
                    <a:pt x="47536" y="58178"/>
                    <a:pt x="47338" y="58158"/>
                    <a:pt x="47120" y="58138"/>
                  </a:cubicBezTo>
                  <a:cubicBezTo>
                    <a:pt x="46307" y="58039"/>
                    <a:pt x="45454" y="57881"/>
                    <a:pt x="44641" y="57563"/>
                  </a:cubicBezTo>
                  <a:lnTo>
                    <a:pt x="44343" y="57424"/>
                  </a:lnTo>
                  <a:lnTo>
                    <a:pt x="44066" y="57286"/>
                  </a:lnTo>
                  <a:cubicBezTo>
                    <a:pt x="43967" y="57226"/>
                    <a:pt x="43867" y="57167"/>
                    <a:pt x="43768" y="57107"/>
                  </a:cubicBezTo>
                  <a:cubicBezTo>
                    <a:pt x="43689" y="57048"/>
                    <a:pt x="43590" y="56988"/>
                    <a:pt x="43510" y="56929"/>
                  </a:cubicBezTo>
                  <a:cubicBezTo>
                    <a:pt x="43431" y="56849"/>
                    <a:pt x="43332" y="56790"/>
                    <a:pt x="43272" y="56711"/>
                  </a:cubicBezTo>
                  <a:cubicBezTo>
                    <a:pt x="43193" y="56631"/>
                    <a:pt x="43114" y="56552"/>
                    <a:pt x="43054" y="56473"/>
                  </a:cubicBezTo>
                  <a:cubicBezTo>
                    <a:pt x="42975" y="56373"/>
                    <a:pt x="42935" y="56294"/>
                    <a:pt x="42876" y="56195"/>
                  </a:cubicBezTo>
                  <a:cubicBezTo>
                    <a:pt x="42856" y="56155"/>
                    <a:pt x="42816" y="56096"/>
                    <a:pt x="42816" y="56056"/>
                  </a:cubicBezTo>
                  <a:lnTo>
                    <a:pt x="42796" y="56016"/>
                  </a:lnTo>
                  <a:cubicBezTo>
                    <a:pt x="42796" y="55997"/>
                    <a:pt x="42777" y="55957"/>
                    <a:pt x="42777" y="55937"/>
                  </a:cubicBezTo>
                  <a:lnTo>
                    <a:pt x="42737" y="55778"/>
                  </a:lnTo>
                  <a:lnTo>
                    <a:pt x="42241" y="55897"/>
                  </a:lnTo>
                  <a:lnTo>
                    <a:pt x="41864" y="55977"/>
                  </a:lnTo>
                  <a:cubicBezTo>
                    <a:pt x="41607" y="56036"/>
                    <a:pt x="41349" y="56096"/>
                    <a:pt x="41091" y="56135"/>
                  </a:cubicBezTo>
                  <a:cubicBezTo>
                    <a:pt x="40575" y="56235"/>
                    <a:pt x="40060" y="56334"/>
                    <a:pt x="39524" y="56413"/>
                  </a:cubicBezTo>
                  <a:cubicBezTo>
                    <a:pt x="38453" y="56572"/>
                    <a:pt x="37343" y="56711"/>
                    <a:pt x="36232" y="56770"/>
                  </a:cubicBezTo>
                  <a:cubicBezTo>
                    <a:pt x="35324" y="56842"/>
                    <a:pt x="34397" y="56881"/>
                    <a:pt x="33453" y="56881"/>
                  </a:cubicBezTo>
                  <a:cubicBezTo>
                    <a:pt x="32047" y="56881"/>
                    <a:pt x="30604" y="56793"/>
                    <a:pt x="29133" y="56592"/>
                  </a:cubicBezTo>
                  <a:cubicBezTo>
                    <a:pt x="27903" y="56453"/>
                    <a:pt x="26654" y="56155"/>
                    <a:pt x="25404" y="55798"/>
                  </a:cubicBezTo>
                  <a:cubicBezTo>
                    <a:pt x="24195" y="55382"/>
                    <a:pt x="22965" y="54846"/>
                    <a:pt x="21835" y="54093"/>
                  </a:cubicBezTo>
                  <a:cubicBezTo>
                    <a:pt x="20744" y="53300"/>
                    <a:pt x="19733" y="52308"/>
                    <a:pt x="19039" y="51059"/>
                  </a:cubicBezTo>
                  <a:cubicBezTo>
                    <a:pt x="18682" y="50444"/>
                    <a:pt x="18404" y="49789"/>
                    <a:pt x="18186" y="49095"/>
                  </a:cubicBezTo>
                  <a:lnTo>
                    <a:pt x="18067" y="48560"/>
                  </a:lnTo>
                  <a:cubicBezTo>
                    <a:pt x="18027" y="48381"/>
                    <a:pt x="17987" y="48203"/>
                    <a:pt x="17948" y="48024"/>
                  </a:cubicBezTo>
                  <a:cubicBezTo>
                    <a:pt x="17928" y="47846"/>
                    <a:pt x="17908" y="47667"/>
                    <a:pt x="17888" y="47469"/>
                  </a:cubicBezTo>
                  <a:lnTo>
                    <a:pt x="17868" y="47211"/>
                  </a:lnTo>
                  <a:lnTo>
                    <a:pt x="17868" y="47073"/>
                  </a:lnTo>
                  <a:lnTo>
                    <a:pt x="17868" y="46993"/>
                  </a:lnTo>
                  <a:lnTo>
                    <a:pt x="17868" y="46854"/>
                  </a:lnTo>
                  <a:lnTo>
                    <a:pt x="17472" y="46597"/>
                  </a:lnTo>
                  <a:lnTo>
                    <a:pt x="17155" y="46359"/>
                  </a:lnTo>
                  <a:cubicBezTo>
                    <a:pt x="16936" y="46200"/>
                    <a:pt x="16718" y="46041"/>
                    <a:pt x="16500" y="45883"/>
                  </a:cubicBezTo>
                  <a:cubicBezTo>
                    <a:pt x="16084" y="45565"/>
                    <a:pt x="15647" y="45248"/>
                    <a:pt x="15231" y="44891"/>
                  </a:cubicBezTo>
                  <a:cubicBezTo>
                    <a:pt x="14378" y="44217"/>
                    <a:pt x="13525" y="43503"/>
                    <a:pt x="12712" y="42749"/>
                  </a:cubicBezTo>
                  <a:cubicBezTo>
                    <a:pt x="11879" y="41976"/>
                    <a:pt x="11066" y="41163"/>
                    <a:pt x="10313" y="40290"/>
                  </a:cubicBezTo>
                  <a:cubicBezTo>
                    <a:pt x="9539" y="39438"/>
                    <a:pt x="8825" y="38505"/>
                    <a:pt x="8211" y="37474"/>
                  </a:cubicBezTo>
                  <a:cubicBezTo>
                    <a:pt x="7913" y="36959"/>
                    <a:pt x="7636" y="36423"/>
                    <a:pt x="7417" y="35868"/>
                  </a:cubicBezTo>
                  <a:cubicBezTo>
                    <a:pt x="7199" y="35313"/>
                    <a:pt x="7021" y="34718"/>
                    <a:pt x="6961" y="34123"/>
                  </a:cubicBezTo>
                  <a:cubicBezTo>
                    <a:pt x="6822" y="32913"/>
                    <a:pt x="7041" y="31644"/>
                    <a:pt x="7655" y="30553"/>
                  </a:cubicBezTo>
                  <a:cubicBezTo>
                    <a:pt x="8270" y="29462"/>
                    <a:pt x="9222" y="28550"/>
                    <a:pt x="10313" y="27836"/>
                  </a:cubicBezTo>
                  <a:cubicBezTo>
                    <a:pt x="10868" y="27479"/>
                    <a:pt x="11443" y="27162"/>
                    <a:pt x="12058" y="26884"/>
                  </a:cubicBezTo>
                  <a:cubicBezTo>
                    <a:pt x="12355" y="26746"/>
                    <a:pt x="12673" y="26627"/>
                    <a:pt x="12990" y="26508"/>
                  </a:cubicBezTo>
                  <a:cubicBezTo>
                    <a:pt x="13149" y="26448"/>
                    <a:pt x="13307" y="26389"/>
                    <a:pt x="13466" y="26349"/>
                  </a:cubicBezTo>
                  <a:lnTo>
                    <a:pt x="13704" y="26270"/>
                  </a:lnTo>
                  <a:lnTo>
                    <a:pt x="13843" y="26230"/>
                  </a:lnTo>
                  <a:lnTo>
                    <a:pt x="14101" y="26151"/>
                  </a:lnTo>
                  <a:lnTo>
                    <a:pt x="13982" y="25853"/>
                  </a:lnTo>
                  <a:lnTo>
                    <a:pt x="13942" y="25694"/>
                  </a:lnTo>
                  <a:lnTo>
                    <a:pt x="13823" y="25397"/>
                  </a:lnTo>
                  <a:cubicBezTo>
                    <a:pt x="13763" y="25179"/>
                    <a:pt x="13704" y="24961"/>
                    <a:pt x="13644" y="24762"/>
                  </a:cubicBezTo>
                  <a:cubicBezTo>
                    <a:pt x="13525" y="24326"/>
                    <a:pt x="13426" y="23910"/>
                    <a:pt x="13347" y="23454"/>
                  </a:cubicBezTo>
                  <a:cubicBezTo>
                    <a:pt x="13149" y="22581"/>
                    <a:pt x="13030" y="21689"/>
                    <a:pt x="12970" y="20776"/>
                  </a:cubicBezTo>
                  <a:cubicBezTo>
                    <a:pt x="12930" y="20300"/>
                    <a:pt x="12930" y="19844"/>
                    <a:pt x="12930" y="19368"/>
                  </a:cubicBezTo>
                  <a:lnTo>
                    <a:pt x="12970" y="18674"/>
                  </a:lnTo>
                  <a:cubicBezTo>
                    <a:pt x="12970" y="18555"/>
                    <a:pt x="12970" y="18436"/>
                    <a:pt x="12990" y="18317"/>
                  </a:cubicBezTo>
                  <a:lnTo>
                    <a:pt x="13030" y="17960"/>
                  </a:lnTo>
                  <a:cubicBezTo>
                    <a:pt x="13129" y="17008"/>
                    <a:pt x="13367" y="16056"/>
                    <a:pt x="13724" y="15124"/>
                  </a:cubicBezTo>
                  <a:cubicBezTo>
                    <a:pt x="14081" y="14192"/>
                    <a:pt x="14616" y="13320"/>
                    <a:pt x="15350" y="12586"/>
                  </a:cubicBezTo>
                  <a:cubicBezTo>
                    <a:pt x="15727" y="12229"/>
                    <a:pt x="16143" y="11892"/>
                    <a:pt x="16579" y="11594"/>
                  </a:cubicBezTo>
                  <a:cubicBezTo>
                    <a:pt x="17036" y="11317"/>
                    <a:pt x="17512" y="11039"/>
                    <a:pt x="18027" y="10821"/>
                  </a:cubicBezTo>
                  <a:cubicBezTo>
                    <a:pt x="19019" y="10365"/>
                    <a:pt x="20129" y="10028"/>
                    <a:pt x="21279" y="9810"/>
                  </a:cubicBezTo>
                  <a:cubicBezTo>
                    <a:pt x="21855" y="9691"/>
                    <a:pt x="22450" y="9591"/>
                    <a:pt x="23044" y="9532"/>
                  </a:cubicBezTo>
                  <a:cubicBezTo>
                    <a:pt x="23342" y="9512"/>
                    <a:pt x="23659" y="9472"/>
                    <a:pt x="23957" y="9453"/>
                  </a:cubicBezTo>
                  <a:cubicBezTo>
                    <a:pt x="24115" y="9453"/>
                    <a:pt x="24274" y="9453"/>
                    <a:pt x="24433" y="9433"/>
                  </a:cubicBezTo>
                  <a:lnTo>
                    <a:pt x="24968" y="9433"/>
                  </a:lnTo>
                  <a:lnTo>
                    <a:pt x="25047" y="9314"/>
                  </a:lnTo>
                  <a:lnTo>
                    <a:pt x="25107" y="9254"/>
                  </a:lnTo>
                  <a:lnTo>
                    <a:pt x="25206" y="9135"/>
                  </a:lnTo>
                  <a:cubicBezTo>
                    <a:pt x="25266" y="9056"/>
                    <a:pt x="25345" y="8977"/>
                    <a:pt x="25404" y="8897"/>
                  </a:cubicBezTo>
                  <a:cubicBezTo>
                    <a:pt x="25563" y="8739"/>
                    <a:pt x="25702" y="8580"/>
                    <a:pt x="25861" y="8441"/>
                  </a:cubicBezTo>
                  <a:cubicBezTo>
                    <a:pt x="26158" y="8144"/>
                    <a:pt x="26495" y="7846"/>
                    <a:pt x="26852" y="7549"/>
                  </a:cubicBezTo>
                  <a:cubicBezTo>
                    <a:pt x="27546" y="6994"/>
                    <a:pt x="28339" y="6438"/>
                    <a:pt x="29232" y="5943"/>
                  </a:cubicBezTo>
                  <a:cubicBezTo>
                    <a:pt x="30144" y="5427"/>
                    <a:pt x="31136" y="4991"/>
                    <a:pt x="32246" y="4594"/>
                  </a:cubicBezTo>
                  <a:cubicBezTo>
                    <a:pt x="32524" y="4495"/>
                    <a:pt x="32821" y="4416"/>
                    <a:pt x="33099" y="4316"/>
                  </a:cubicBezTo>
                  <a:cubicBezTo>
                    <a:pt x="33396" y="4217"/>
                    <a:pt x="33694" y="4158"/>
                    <a:pt x="34011" y="4078"/>
                  </a:cubicBezTo>
                  <a:cubicBezTo>
                    <a:pt x="34309" y="3999"/>
                    <a:pt x="34626" y="3920"/>
                    <a:pt x="34943" y="3860"/>
                  </a:cubicBezTo>
                  <a:cubicBezTo>
                    <a:pt x="35399" y="3781"/>
                    <a:pt x="35836" y="3702"/>
                    <a:pt x="36292" y="3622"/>
                  </a:cubicBezTo>
                  <a:cubicBezTo>
                    <a:pt x="36093" y="3464"/>
                    <a:pt x="35875" y="3325"/>
                    <a:pt x="35677" y="3186"/>
                  </a:cubicBezTo>
                  <a:cubicBezTo>
                    <a:pt x="35558" y="3107"/>
                    <a:pt x="35439" y="3027"/>
                    <a:pt x="35340" y="2948"/>
                  </a:cubicBezTo>
                  <a:cubicBezTo>
                    <a:pt x="35102" y="2789"/>
                    <a:pt x="34884" y="2631"/>
                    <a:pt x="34646" y="2452"/>
                  </a:cubicBezTo>
                  <a:cubicBezTo>
                    <a:pt x="34210" y="2095"/>
                    <a:pt x="33753" y="1699"/>
                    <a:pt x="33317" y="1243"/>
                  </a:cubicBezTo>
                  <a:cubicBezTo>
                    <a:pt x="33119" y="1005"/>
                    <a:pt x="32920" y="767"/>
                    <a:pt x="32722" y="509"/>
                  </a:cubicBezTo>
                  <a:lnTo>
                    <a:pt x="32583" y="310"/>
                  </a:lnTo>
                  <a:lnTo>
                    <a:pt x="32524" y="191"/>
                  </a:lnTo>
                  <a:lnTo>
                    <a:pt x="32464" y="112"/>
                  </a:lnTo>
                  <a:cubicBezTo>
                    <a:pt x="32445" y="72"/>
                    <a:pt x="32425" y="72"/>
                    <a:pt x="32405" y="72"/>
                  </a:cubicBezTo>
                  <a:lnTo>
                    <a:pt x="32345" y="72"/>
                  </a:lnTo>
                  <a:cubicBezTo>
                    <a:pt x="32266" y="53"/>
                    <a:pt x="32246" y="53"/>
                    <a:pt x="32207" y="53"/>
                  </a:cubicBezTo>
                  <a:cubicBezTo>
                    <a:pt x="32147" y="33"/>
                    <a:pt x="32107" y="33"/>
                    <a:pt x="32068" y="33"/>
                  </a:cubicBezTo>
                  <a:cubicBezTo>
                    <a:pt x="31988" y="13"/>
                    <a:pt x="31889" y="13"/>
                    <a:pt x="31810" y="13"/>
                  </a:cubicBezTo>
                  <a:cubicBezTo>
                    <a:pt x="31665" y="5"/>
                    <a:pt x="31520" y="1"/>
                    <a:pt x="3137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
            <p:cNvSpPr/>
            <p:nvPr/>
          </p:nvSpPr>
          <p:spPr>
            <a:xfrm>
              <a:off x="1750250" y="3617750"/>
              <a:ext cx="1722375" cy="1419000"/>
            </a:xfrm>
            <a:custGeom>
              <a:rect b="b" l="l" r="r" t="t"/>
              <a:pathLst>
                <a:path extrusionOk="0" h="56760" w="68895">
                  <a:moveTo>
                    <a:pt x="23762" y="1"/>
                  </a:moveTo>
                  <a:cubicBezTo>
                    <a:pt x="23406" y="1"/>
                    <a:pt x="23048" y="7"/>
                    <a:pt x="22688" y="21"/>
                  </a:cubicBezTo>
                  <a:cubicBezTo>
                    <a:pt x="20030" y="100"/>
                    <a:pt x="17294" y="596"/>
                    <a:pt x="14676" y="1686"/>
                  </a:cubicBezTo>
                  <a:cubicBezTo>
                    <a:pt x="12058" y="2777"/>
                    <a:pt x="9579" y="4423"/>
                    <a:pt x="7437" y="6505"/>
                  </a:cubicBezTo>
                  <a:cubicBezTo>
                    <a:pt x="5276" y="8608"/>
                    <a:pt x="3412" y="11146"/>
                    <a:pt x="2103" y="14041"/>
                  </a:cubicBezTo>
                  <a:cubicBezTo>
                    <a:pt x="774" y="16937"/>
                    <a:pt x="1" y="20209"/>
                    <a:pt x="159" y="23580"/>
                  </a:cubicBezTo>
                  <a:cubicBezTo>
                    <a:pt x="239" y="25266"/>
                    <a:pt x="556" y="26971"/>
                    <a:pt x="1111" y="28617"/>
                  </a:cubicBezTo>
                  <a:cubicBezTo>
                    <a:pt x="1686" y="30263"/>
                    <a:pt x="2499" y="31830"/>
                    <a:pt x="3511" y="33297"/>
                  </a:cubicBezTo>
                  <a:cubicBezTo>
                    <a:pt x="5534" y="36213"/>
                    <a:pt x="8369" y="38692"/>
                    <a:pt x="11681" y="40437"/>
                  </a:cubicBezTo>
                  <a:cubicBezTo>
                    <a:pt x="13327" y="41329"/>
                    <a:pt x="15112" y="42023"/>
                    <a:pt x="16976" y="42519"/>
                  </a:cubicBezTo>
                  <a:cubicBezTo>
                    <a:pt x="18840" y="43015"/>
                    <a:pt x="20764" y="43292"/>
                    <a:pt x="22747" y="43372"/>
                  </a:cubicBezTo>
                  <a:cubicBezTo>
                    <a:pt x="23040" y="43381"/>
                    <a:pt x="23333" y="43385"/>
                    <a:pt x="23627" y="43385"/>
                  </a:cubicBezTo>
                  <a:cubicBezTo>
                    <a:pt x="25307" y="43385"/>
                    <a:pt x="27012" y="43239"/>
                    <a:pt x="28716" y="42935"/>
                  </a:cubicBezTo>
                  <a:cubicBezTo>
                    <a:pt x="30700" y="42559"/>
                    <a:pt x="32683" y="41964"/>
                    <a:pt x="34567" y="41091"/>
                  </a:cubicBezTo>
                  <a:cubicBezTo>
                    <a:pt x="36451" y="40219"/>
                    <a:pt x="38235" y="39068"/>
                    <a:pt x="39763" y="37561"/>
                  </a:cubicBezTo>
                  <a:cubicBezTo>
                    <a:pt x="39961" y="37383"/>
                    <a:pt x="40159" y="37204"/>
                    <a:pt x="40338" y="37006"/>
                  </a:cubicBezTo>
                  <a:lnTo>
                    <a:pt x="40853" y="36391"/>
                  </a:lnTo>
                  <a:lnTo>
                    <a:pt x="41111" y="36074"/>
                  </a:lnTo>
                  <a:lnTo>
                    <a:pt x="41349" y="35757"/>
                  </a:lnTo>
                  <a:lnTo>
                    <a:pt x="41805" y="35082"/>
                  </a:lnTo>
                  <a:cubicBezTo>
                    <a:pt x="41964" y="34864"/>
                    <a:pt x="42083" y="34626"/>
                    <a:pt x="42222" y="34388"/>
                  </a:cubicBezTo>
                  <a:lnTo>
                    <a:pt x="42420" y="34051"/>
                  </a:lnTo>
                  <a:lnTo>
                    <a:pt x="42539" y="33873"/>
                  </a:lnTo>
                  <a:lnTo>
                    <a:pt x="42618" y="33674"/>
                  </a:lnTo>
                  <a:cubicBezTo>
                    <a:pt x="42836" y="33178"/>
                    <a:pt x="43094" y="32702"/>
                    <a:pt x="43253" y="32167"/>
                  </a:cubicBezTo>
                  <a:cubicBezTo>
                    <a:pt x="44800" y="28062"/>
                    <a:pt x="43987" y="23283"/>
                    <a:pt x="41309" y="20070"/>
                  </a:cubicBezTo>
                  <a:cubicBezTo>
                    <a:pt x="41151" y="19872"/>
                    <a:pt x="40992" y="19654"/>
                    <a:pt x="40814" y="19455"/>
                  </a:cubicBezTo>
                  <a:cubicBezTo>
                    <a:pt x="40655" y="19277"/>
                    <a:pt x="40457" y="19078"/>
                    <a:pt x="40278" y="18900"/>
                  </a:cubicBezTo>
                  <a:cubicBezTo>
                    <a:pt x="39901" y="18543"/>
                    <a:pt x="39485" y="18206"/>
                    <a:pt x="39049" y="17928"/>
                  </a:cubicBezTo>
                  <a:cubicBezTo>
                    <a:pt x="38196" y="17353"/>
                    <a:pt x="37165" y="16996"/>
                    <a:pt x="36133" y="16956"/>
                  </a:cubicBezTo>
                  <a:cubicBezTo>
                    <a:pt x="36052" y="16953"/>
                    <a:pt x="35970" y="16952"/>
                    <a:pt x="35889" y="16952"/>
                  </a:cubicBezTo>
                  <a:cubicBezTo>
                    <a:pt x="35455" y="16952"/>
                    <a:pt x="35024" y="16998"/>
                    <a:pt x="34606" y="17115"/>
                  </a:cubicBezTo>
                  <a:cubicBezTo>
                    <a:pt x="34111" y="17254"/>
                    <a:pt x="33615" y="17472"/>
                    <a:pt x="33218" y="17829"/>
                  </a:cubicBezTo>
                  <a:cubicBezTo>
                    <a:pt x="32822" y="18166"/>
                    <a:pt x="32544" y="18642"/>
                    <a:pt x="32425" y="19158"/>
                  </a:cubicBezTo>
                  <a:cubicBezTo>
                    <a:pt x="32306" y="19673"/>
                    <a:pt x="32365" y="20189"/>
                    <a:pt x="32484" y="20685"/>
                  </a:cubicBezTo>
                  <a:cubicBezTo>
                    <a:pt x="32742" y="21656"/>
                    <a:pt x="33258" y="22529"/>
                    <a:pt x="33734" y="23362"/>
                  </a:cubicBezTo>
                  <a:cubicBezTo>
                    <a:pt x="34210" y="24195"/>
                    <a:pt x="34666" y="25048"/>
                    <a:pt x="35082" y="25900"/>
                  </a:cubicBezTo>
                  <a:cubicBezTo>
                    <a:pt x="35499" y="26753"/>
                    <a:pt x="35836" y="27626"/>
                    <a:pt x="36054" y="28538"/>
                  </a:cubicBezTo>
                  <a:cubicBezTo>
                    <a:pt x="36272" y="29450"/>
                    <a:pt x="36352" y="30362"/>
                    <a:pt x="36252" y="31275"/>
                  </a:cubicBezTo>
                  <a:cubicBezTo>
                    <a:pt x="36193" y="31731"/>
                    <a:pt x="36094" y="32167"/>
                    <a:pt x="35955" y="32603"/>
                  </a:cubicBezTo>
                  <a:cubicBezTo>
                    <a:pt x="35796" y="33040"/>
                    <a:pt x="35598" y="33436"/>
                    <a:pt x="35380" y="33833"/>
                  </a:cubicBezTo>
                  <a:cubicBezTo>
                    <a:pt x="34904" y="34586"/>
                    <a:pt x="34249" y="35221"/>
                    <a:pt x="33496" y="35697"/>
                  </a:cubicBezTo>
                  <a:cubicBezTo>
                    <a:pt x="32742" y="36173"/>
                    <a:pt x="31909" y="36510"/>
                    <a:pt x="31057" y="36728"/>
                  </a:cubicBezTo>
                  <a:cubicBezTo>
                    <a:pt x="30204" y="36946"/>
                    <a:pt x="29331" y="37046"/>
                    <a:pt x="28439" y="37105"/>
                  </a:cubicBezTo>
                  <a:cubicBezTo>
                    <a:pt x="28182" y="37115"/>
                    <a:pt x="27926" y="37120"/>
                    <a:pt x="27670" y="37120"/>
                  </a:cubicBezTo>
                  <a:cubicBezTo>
                    <a:pt x="24444" y="37120"/>
                    <a:pt x="21282" y="36317"/>
                    <a:pt x="18563" y="34884"/>
                  </a:cubicBezTo>
                  <a:cubicBezTo>
                    <a:pt x="17829" y="34507"/>
                    <a:pt x="17135" y="34071"/>
                    <a:pt x="16461" y="33595"/>
                  </a:cubicBezTo>
                  <a:cubicBezTo>
                    <a:pt x="15806" y="33099"/>
                    <a:pt x="15172" y="32584"/>
                    <a:pt x="14597" y="32028"/>
                  </a:cubicBezTo>
                  <a:cubicBezTo>
                    <a:pt x="14021" y="31453"/>
                    <a:pt x="13506" y="30838"/>
                    <a:pt x="13030" y="30204"/>
                  </a:cubicBezTo>
                  <a:cubicBezTo>
                    <a:pt x="12574" y="29549"/>
                    <a:pt x="12177" y="28875"/>
                    <a:pt x="11820" y="28181"/>
                  </a:cubicBezTo>
                  <a:cubicBezTo>
                    <a:pt x="10432" y="25365"/>
                    <a:pt x="10075" y="22152"/>
                    <a:pt x="10868" y="19297"/>
                  </a:cubicBezTo>
                  <a:cubicBezTo>
                    <a:pt x="11245" y="17869"/>
                    <a:pt x="11899" y="16540"/>
                    <a:pt x="12693" y="15350"/>
                  </a:cubicBezTo>
                  <a:cubicBezTo>
                    <a:pt x="13486" y="14160"/>
                    <a:pt x="14458" y="13109"/>
                    <a:pt x="15509" y="12197"/>
                  </a:cubicBezTo>
                  <a:cubicBezTo>
                    <a:pt x="16580" y="11305"/>
                    <a:pt x="17750" y="10571"/>
                    <a:pt x="18979" y="9976"/>
                  </a:cubicBezTo>
                  <a:cubicBezTo>
                    <a:pt x="19277" y="9857"/>
                    <a:pt x="19574" y="9698"/>
                    <a:pt x="19891" y="9579"/>
                  </a:cubicBezTo>
                  <a:cubicBezTo>
                    <a:pt x="20209" y="9460"/>
                    <a:pt x="20526" y="9341"/>
                    <a:pt x="20843" y="9222"/>
                  </a:cubicBezTo>
                  <a:cubicBezTo>
                    <a:pt x="21141" y="9123"/>
                    <a:pt x="21478" y="9044"/>
                    <a:pt x="21795" y="8945"/>
                  </a:cubicBezTo>
                  <a:cubicBezTo>
                    <a:pt x="21954" y="8905"/>
                    <a:pt x="22113" y="8865"/>
                    <a:pt x="22271" y="8826"/>
                  </a:cubicBezTo>
                  <a:lnTo>
                    <a:pt x="22747" y="8727"/>
                  </a:lnTo>
                  <a:cubicBezTo>
                    <a:pt x="23910" y="8485"/>
                    <a:pt x="25076" y="8381"/>
                    <a:pt x="26228" y="8381"/>
                  </a:cubicBezTo>
                  <a:cubicBezTo>
                    <a:pt x="27632" y="8381"/>
                    <a:pt x="29014" y="8536"/>
                    <a:pt x="30343" y="8786"/>
                  </a:cubicBezTo>
                  <a:cubicBezTo>
                    <a:pt x="32762" y="9242"/>
                    <a:pt x="35023" y="10035"/>
                    <a:pt x="37125" y="10987"/>
                  </a:cubicBezTo>
                  <a:cubicBezTo>
                    <a:pt x="39227" y="11959"/>
                    <a:pt x="41171" y="13050"/>
                    <a:pt x="42955" y="14279"/>
                  </a:cubicBezTo>
                  <a:cubicBezTo>
                    <a:pt x="44740" y="15489"/>
                    <a:pt x="46366" y="16778"/>
                    <a:pt x="47854" y="18146"/>
                  </a:cubicBezTo>
                  <a:cubicBezTo>
                    <a:pt x="49321" y="19515"/>
                    <a:pt x="50630" y="20943"/>
                    <a:pt x="51820" y="22370"/>
                  </a:cubicBezTo>
                  <a:cubicBezTo>
                    <a:pt x="53010" y="23798"/>
                    <a:pt x="54061" y="25246"/>
                    <a:pt x="54973" y="26713"/>
                  </a:cubicBezTo>
                  <a:cubicBezTo>
                    <a:pt x="55905" y="28161"/>
                    <a:pt x="56718" y="29589"/>
                    <a:pt x="57432" y="30997"/>
                  </a:cubicBezTo>
                  <a:cubicBezTo>
                    <a:pt x="58126" y="32425"/>
                    <a:pt x="58761" y="33793"/>
                    <a:pt x="59296" y="35142"/>
                  </a:cubicBezTo>
                  <a:cubicBezTo>
                    <a:pt x="59574" y="35816"/>
                    <a:pt x="59812" y="36490"/>
                    <a:pt x="60050" y="37145"/>
                  </a:cubicBezTo>
                  <a:cubicBezTo>
                    <a:pt x="60268" y="37799"/>
                    <a:pt x="60506" y="38434"/>
                    <a:pt x="60704" y="39049"/>
                  </a:cubicBezTo>
                  <a:cubicBezTo>
                    <a:pt x="61518" y="41567"/>
                    <a:pt x="62132" y="43887"/>
                    <a:pt x="62608" y="45989"/>
                  </a:cubicBezTo>
                  <a:cubicBezTo>
                    <a:pt x="63084" y="48092"/>
                    <a:pt x="63441" y="49995"/>
                    <a:pt x="63758" y="51681"/>
                  </a:cubicBezTo>
                  <a:cubicBezTo>
                    <a:pt x="63897" y="52514"/>
                    <a:pt x="64036" y="53307"/>
                    <a:pt x="64155" y="54041"/>
                  </a:cubicBezTo>
                  <a:cubicBezTo>
                    <a:pt x="64314" y="54775"/>
                    <a:pt x="64532" y="55489"/>
                    <a:pt x="64988" y="55984"/>
                  </a:cubicBezTo>
                  <a:cubicBezTo>
                    <a:pt x="65424" y="56480"/>
                    <a:pt x="66039" y="56718"/>
                    <a:pt x="66594" y="56758"/>
                  </a:cubicBezTo>
                  <a:cubicBezTo>
                    <a:pt x="66631" y="56759"/>
                    <a:pt x="66667" y="56760"/>
                    <a:pt x="66703" y="56760"/>
                  </a:cubicBezTo>
                  <a:cubicBezTo>
                    <a:pt x="67234" y="56760"/>
                    <a:pt x="67710" y="56624"/>
                    <a:pt x="68082" y="56401"/>
                  </a:cubicBezTo>
                  <a:cubicBezTo>
                    <a:pt x="68478" y="56183"/>
                    <a:pt x="68776" y="55806"/>
                    <a:pt x="68835" y="55429"/>
                  </a:cubicBezTo>
                  <a:cubicBezTo>
                    <a:pt x="68895" y="55052"/>
                    <a:pt x="68855" y="54715"/>
                    <a:pt x="68796" y="54438"/>
                  </a:cubicBezTo>
                  <a:cubicBezTo>
                    <a:pt x="68677" y="53862"/>
                    <a:pt x="68558" y="53466"/>
                    <a:pt x="68498" y="53208"/>
                  </a:cubicBezTo>
                  <a:cubicBezTo>
                    <a:pt x="68458" y="53069"/>
                    <a:pt x="68439" y="52970"/>
                    <a:pt x="68439" y="52911"/>
                  </a:cubicBezTo>
                  <a:cubicBezTo>
                    <a:pt x="68419" y="52851"/>
                    <a:pt x="68419" y="52811"/>
                    <a:pt x="68419" y="52811"/>
                  </a:cubicBezTo>
                  <a:cubicBezTo>
                    <a:pt x="68399" y="52811"/>
                    <a:pt x="68419" y="52851"/>
                    <a:pt x="68419" y="52911"/>
                  </a:cubicBezTo>
                  <a:cubicBezTo>
                    <a:pt x="68439" y="52970"/>
                    <a:pt x="68458" y="53069"/>
                    <a:pt x="68478" y="53208"/>
                  </a:cubicBezTo>
                  <a:cubicBezTo>
                    <a:pt x="68518" y="53466"/>
                    <a:pt x="68637" y="53862"/>
                    <a:pt x="68756" y="54418"/>
                  </a:cubicBezTo>
                  <a:cubicBezTo>
                    <a:pt x="68796" y="54715"/>
                    <a:pt x="68835" y="55032"/>
                    <a:pt x="68756" y="55389"/>
                  </a:cubicBezTo>
                  <a:cubicBezTo>
                    <a:pt x="68696" y="55746"/>
                    <a:pt x="68439" y="56103"/>
                    <a:pt x="68042" y="56322"/>
                  </a:cubicBezTo>
                  <a:cubicBezTo>
                    <a:pt x="67692" y="56524"/>
                    <a:pt x="67223" y="56641"/>
                    <a:pt x="66730" y="56641"/>
                  </a:cubicBezTo>
                  <a:cubicBezTo>
                    <a:pt x="66691" y="56641"/>
                    <a:pt x="66653" y="56640"/>
                    <a:pt x="66614" y="56639"/>
                  </a:cubicBezTo>
                  <a:cubicBezTo>
                    <a:pt x="66079" y="56599"/>
                    <a:pt x="65504" y="56361"/>
                    <a:pt x="65087" y="55885"/>
                  </a:cubicBezTo>
                  <a:cubicBezTo>
                    <a:pt x="64651" y="55409"/>
                    <a:pt x="64433" y="54735"/>
                    <a:pt x="64294" y="54001"/>
                  </a:cubicBezTo>
                  <a:cubicBezTo>
                    <a:pt x="64175" y="53268"/>
                    <a:pt x="64036" y="52474"/>
                    <a:pt x="63897" y="51641"/>
                  </a:cubicBezTo>
                  <a:cubicBezTo>
                    <a:pt x="63600" y="49956"/>
                    <a:pt x="63243" y="48052"/>
                    <a:pt x="62767" y="45950"/>
                  </a:cubicBezTo>
                  <a:cubicBezTo>
                    <a:pt x="62291" y="43828"/>
                    <a:pt x="61696" y="41508"/>
                    <a:pt x="60883" y="38989"/>
                  </a:cubicBezTo>
                  <a:cubicBezTo>
                    <a:pt x="60704" y="38354"/>
                    <a:pt x="60466" y="37720"/>
                    <a:pt x="60248" y="37046"/>
                  </a:cubicBezTo>
                  <a:cubicBezTo>
                    <a:pt x="59990" y="36411"/>
                    <a:pt x="59753" y="35737"/>
                    <a:pt x="59475" y="35062"/>
                  </a:cubicBezTo>
                  <a:cubicBezTo>
                    <a:pt x="58959" y="33714"/>
                    <a:pt x="58325" y="32326"/>
                    <a:pt x="57611" y="30898"/>
                  </a:cubicBezTo>
                  <a:cubicBezTo>
                    <a:pt x="56917" y="29470"/>
                    <a:pt x="56084" y="28042"/>
                    <a:pt x="55171" y="26575"/>
                  </a:cubicBezTo>
                  <a:cubicBezTo>
                    <a:pt x="54239" y="25107"/>
                    <a:pt x="53188" y="23659"/>
                    <a:pt x="51998" y="22212"/>
                  </a:cubicBezTo>
                  <a:cubicBezTo>
                    <a:pt x="50809" y="20764"/>
                    <a:pt x="49480" y="19336"/>
                    <a:pt x="48012" y="17968"/>
                  </a:cubicBezTo>
                  <a:cubicBezTo>
                    <a:pt x="46525" y="16600"/>
                    <a:pt x="44899" y="15271"/>
                    <a:pt x="43094" y="14061"/>
                  </a:cubicBezTo>
                  <a:cubicBezTo>
                    <a:pt x="41309" y="12832"/>
                    <a:pt x="39346" y="11721"/>
                    <a:pt x="37244" y="10749"/>
                  </a:cubicBezTo>
                  <a:cubicBezTo>
                    <a:pt x="35122" y="9778"/>
                    <a:pt x="32841" y="8984"/>
                    <a:pt x="30382" y="8508"/>
                  </a:cubicBezTo>
                  <a:cubicBezTo>
                    <a:pt x="29057" y="8260"/>
                    <a:pt x="27679" y="8106"/>
                    <a:pt x="26276" y="8106"/>
                  </a:cubicBezTo>
                  <a:cubicBezTo>
                    <a:pt x="25098" y="8106"/>
                    <a:pt x="23903" y="8215"/>
                    <a:pt x="22708" y="8469"/>
                  </a:cubicBezTo>
                  <a:lnTo>
                    <a:pt x="22212" y="8548"/>
                  </a:lnTo>
                  <a:cubicBezTo>
                    <a:pt x="22053" y="8588"/>
                    <a:pt x="21894" y="8647"/>
                    <a:pt x="21736" y="8687"/>
                  </a:cubicBezTo>
                  <a:cubicBezTo>
                    <a:pt x="21399" y="8786"/>
                    <a:pt x="21081" y="8845"/>
                    <a:pt x="20764" y="8964"/>
                  </a:cubicBezTo>
                  <a:cubicBezTo>
                    <a:pt x="20427" y="9083"/>
                    <a:pt x="20110" y="9202"/>
                    <a:pt x="19792" y="9321"/>
                  </a:cubicBezTo>
                  <a:cubicBezTo>
                    <a:pt x="19475" y="9440"/>
                    <a:pt x="19178" y="9599"/>
                    <a:pt x="18860" y="9738"/>
                  </a:cubicBezTo>
                  <a:cubicBezTo>
                    <a:pt x="17611" y="10333"/>
                    <a:pt x="16421" y="11067"/>
                    <a:pt x="15330" y="11979"/>
                  </a:cubicBezTo>
                  <a:cubicBezTo>
                    <a:pt x="14259" y="12911"/>
                    <a:pt x="13288" y="13982"/>
                    <a:pt x="12455" y="15191"/>
                  </a:cubicBezTo>
                  <a:cubicBezTo>
                    <a:pt x="11642" y="16401"/>
                    <a:pt x="10987" y="17770"/>
                    <a:pt x="10591" y="19217"/>
                  </a:cubicBezTo>
                  <a:cubicBezTo>
                    <a:pt x="9797" y="22132"/>
                    <a:pt x="10154" y="25424"/>
                    <a:pt x="11562" y="28300"/>
                  </a:cubicBezTo>
                  <a:cubicBezTo>
                    <a:pt x="11919" y="29014"/>
                    <a:pt x="12336" y="29708"/>
                    <a:pt x="12812" y="30362"/>
                  </a:cubicBezTo>
                  <a:cubicBezTo>
                    <a:pt x="13288" y="31017"/>
                    <a:pt x="13823" y="31632"/>
                    <a:pt x="14398" y="32227"/>
                  </a:cubicBezTo>
                  <a:cubicBezTo>
                    <a:pt x="14993" y="32782"/>
                    <a:pt x="15628" y="33317"/>
                    <a:pt x="16282" y="33813"/>
                  </a:cubicBezTo>
                  <a:cubicBezTo>
                    <a:pt x="16976" y="34289"/>
                    <a:pt x="17690" y="34745"/>
                    <a:pt x="18424" y="35142"/>
                  </a:cubicBezTo>
                  <a:cubicBezTo>
                    <a:pt x="21181" y="36566"/>
                    <a:pt x="24341" y="37401"/>
                    <a:pt x="27610" y="37401"/>
                  </a:cubicBezTo>
                  <a:cubicBezTo>
                    <a:pt x="27892" y="37401"/>
                    <a:pt x="28175" y="37395"/>
                    <a:pt x="28459" y="37383"/>
                  </a:cubicBezTo>
                  <a:cubicBezTo>
                    <a:pt x="29351" y="37343"/>
                    <a:pt x="30243" y="37224"/>
                    <a:pt x="31116" y="36986"/>
                  </a:cubicBezTo>
                  <a:cubicBezTo>
                    <a:pt x="32008" y="36768"/>
                    <a:pt x="32861" y="36431"/>
                    <a:pt x="33654" y="35935"/>
                  </a:cubicBezTo>
                  <a:cubicBezTo>
                    <a:pt x="34428" y="35439"/>
                    <a:pt x="35122" y="34765"/>
                    <a:pt x="35618" y="33972"/>
                  </a:cubicBezTo>
                  <a:cubicBezTo>
                    <a:pt x="35856" y="33575"/>
                    <a:pt x="36074" y="33139"/>
                    <a:pt x="36213" y="32683"/>
                  </a:cubicBezTo>
                  <a:cubicBezTo>
                    <a:pt x="36371" y="32246"/>
                    <a:pt x="36471" y="31770"/>
                    <a:pt x="36530" y="31314"/>
                  </a:cubicBezTo>
                  <a:cubicBezTo>
                    <a:pt x="36649" y="30362"/>
                    <a:pt x="36570" y="29391"/>
                    <a:pt x="36332" y="28459"/>
                  </a:cubicBezTo>
                  <a:cubicBezTo>
                    <a:pt x="36114" y="27527"/>
                    <a:pt x="35757" y="26634"/>
                    <a:pt x="35340" y="25762"/>
                  </a:cubicBezTo>
                  <a:cubicBezTo>
                    <a:pt x="34943" y="24889"/>
                    <a:pt x="34468" y="24056"/>
                    <a:pt x="33992" y="23203"/>
                  </a:cubicBezTo>
                  <a:cubicBezTo>
                    <a:pt x="33496" y="22370"/>
                    <a:pt x="33020" y="21518"/>
                    <a:pt x="32782" y="20605"/>
                  </a:cubicBezTo>
                  <a:cubicBezTo>
                    <a:pt x="32663" y="20149"/>
                    <a:pt x="32623" y="19654"/>
                    <a:pt x="32703" y="19197"/>
                  </a:cubicBezTo>
                  <a:cubicBezTo>
                    <a:pt x="32822" y="18761"/>
                    <a:pt x="33060" y="18345"/>
                    <a:pt x="33416" y="18027"/>
                  </a:cubicBezTo>
                  <a:cubicBezTo>
                    <a:pt x="33773" y="17730"/>
                    <a:pt x="34210" y="17512"/>
                    <a:pt x="34686" y="17393"/>
                  </a:cubicBezTo>
                  <a:cubicBezTo>
                    <a:pt x="35068" y="17293"/>
                    <a:pt x="35478" y="17249"/>
                    <a:pt x="35892" y="17249"/>
                  </a:cubicBezTo>
                  <a:cubicBezTo>
                    <a:pt x="35972" y="17249"/>
                    <a:pt x="36053" y="17251"/>
                    <a:pt x="36133" y="17254"/>
                  </a:cubicBezTo>
                  <a:cubicBezTo>
                    <a:pt x="37105" y="17274"/>
                    <a:pt x="38057" y="17631"/>
                    <a:pt x="38890" y="18166"/>
                  </a:cubicBezTo>
                  <a:cubicBezTo>
                    <a:pt x="39306" y="18444"/>
                    <a:pt x="39703" y="18761"/>
                    <a:pt x="40080" y="19118"/>
                  </a:cubicBezTo>
                  <a:cubicBezTo>
                    <a:pt x="40258" y="19277"/>
                    <a:pt x="40437" y="19455"/>
                    <a:pt x="40595" y="19654"/>
                  </a:cubicBezTo>
                  <a:cubicBezTo>
                    <a:pt x="40774" y="19832"/>
                    <a:pt x="40933" y="20050"/>
                    <a:pt x="41091" y="20248"/>
                  </a:cubicBezTo>
                  <a:cubicBezTo>
                    <a:pt x="43689" y="23382"/>
                    <a:pt x="44482" y="28042"/>
                    <a:pt x="42975" y="32068"/>
                  </a:cubicBezTo>
                  <a:cubicBezTo>
                    <a:pt x="42817" y="32584"/>
                    <a:pt x="42559" y="33059"/>
                    <a:pt x="42360" y="33535"/>
                  </a:cubicBezTo>
                  <a:lnTo>
                    <a:pt x="42261" y="33714"/>
                  </a:lnTo>
                  <a:lnTo>
                    <a:pt x="42162" y="33892"/>
                  </a:lnTo>
                  <a:lnTo>
                    <a:pt x="41964" y="34249"/>
                  </a:lnTo>
                  <a:cubicBezTo>
                    <a:pt x="41825" y="34467"/>
                    <a:pt x="41726" y="34705"/>
                    <a:pt x="41567" y="34924"/>
                  </a:cubicBezTo>
                  <a:lnTo>
                    <a:pt x="41111" y="35578"/>
                  </a:lnTo>
                  <a:lnTo>
                    <a:pt x="40873" y="35895"/>
                  </a:lnTo>
                  <a:lnTo>
                    <a:pt x="40635" y="36193"/>
                  </a:lnTo>
                  <a:lnTo>
                    <a:pt x="40119" y="36788"/>
                  </a:lnTo>
                  <a:cubicBezTo>
                    <a:pt x="39941" y="36986"/>
                    <a:pt x="39743" y="37165"/>
                    <a:pt x="39564" y="37343"/>
                  </a:cubicBezTo>
                  <a:cubicBezTo>
                    <a:pt x="38057" y="38811"/>
                    <a:pt x="36292" y="39961"/>
                    <a:pt x="34448" y="40813"/>
                  </a:cubicBezTo>
                  <a:cubicBezTo>
                    <a:pt x="32584" y="41686"/>
                    <a:pt x="30620" y="42261"/>
                    <a:pt x="28657" y="42638"/>
                  </a:cubicBezTo>
                  <a:cubicBezTo>
                    <a:pt x="27051" y="42930"/>
                    <a:pt x="25431" y="43076"/>
                    <a:pt x="23831" y="43076"/>
                  </a:cubicBezTo>
                  <a:cubicBezTo>
                    <a:pt x="23475" y="43076"/>
                    <a:pt x="23120" y="43069"/>
                    <a:pt x="22767" y="43054"/>
                  </a:cubicBezTo>
                  <a:cubicBezTo>
                    <a:pt x="20804" y="42995"/>
                    <a:pt x="18880" y="42717"/>
                    <a:pt x="17056" y="42222"/>
                  </a:cubicBezTo>
                  <a:cubicBezTo>
                    <a:pt x="15211" y="41746"/>
                    <a:pt x="13466" y="41051"/>
                    <a:pt x="11820" y="40179"/>
                  </a:cubicBezTo>
                  <a:cubicBezTo>
                    <a:pt x="8548" y="38434"/>
                    <a:pt x="5752" y="36014"/>
                    <a:pt x="3749" y="33119"/>
                  </a:cubicBezTo>
                  <a:cubicBezTo>
                    <a:pt x="2757" y="31691"/>
                    <a:pt x="1944" y="30124"/>
                    <a:pt x="1389" y="28518"/>
                  </a:cubicBezTo>
                  <a:cubicBezTo>
                    <a:pt x="834" y="26912"/>
                    <a:pt x="536" y="25226"/>
                    <a:pt x="457" y="23580"/>
                  </a:cubicBezTo>
                  <a:cubicBezTo>
                    <a:pt x="298" y="20248"/>
                    <a:pt x="1052" y="17016"/>
                    <a:pt x="2361" y="14160"/>
                  </a:cubicBezTo>
                  <a:cubicBezTo>
                    <a:pt x="3669" y="11285"/>
                    <a:pt x="5494" y="8766"/>
                    <a:pt x="7616" y="6704"/>
                  </a:cubicBezTo>
                  <a:cubicBezTo>
                    <a:pt x="9758" y="4641"/>
                    <a:pt x="12197" y="3015"/>
                    <a:pt x="14775" y="1944"/>
                  </a:cubicBezTo>
                  <a:cubicBezTo>
                    <a:pt x="17353" y="853"/>
                    <a:pt x="20070" y="378"/>
                    <a:pt x="22688" y="278"/>
                  </a:cubicBezTo>
                  <a:cubicBezTo>
                    <a:pt x="23005" y="269"/>
                    <a:pt x="23321" y="264"/>
                    <a:pt x="23635" y="264"/>
                  </a:cubicBezTo>
                  <a:cubicBezTo>
                    <a:pt x="25938" y="264"/>
                    <a:pt x="28174" y="514"/>
                    <a:pt x="30303" y="933"/>
                  </a:cubicBezTo>
                  <a:cubicBezTo>
                    <a:pt x="30600" y="992"/>
                    <a:pt x="30918" y="1052"/>
                    <a:pt x="31215" y="1131"/>
                  </a:cubicBezTo>
                  <a:cubicBezTo>
                    <a:pt x="31513" y="1210"/>
                    <a:pt x="31790" y="1270"/>
                    <a:pt x="32088" y="1349"/>
                  </a:cubicBezTo>
                  <a:cubicBezTo>
                    <a:pt x="32385" y="1429"/>
                    <a:pt x="32683" y="1488"/>
                    <a:pt x="32980" y="1567"/>
                  </a:cubicBezTo>
                  <a:cubicBezTo>
                    <a:pt x="33258" y="1647"/>
                    <a:pt x="33555" y="1706"/>
                    <a:pt x="33833" y="1805"/>
                  </a:cubicBezTo>
                  <a:cubicBezTo>
                    <a:pt x="34408" y="1984"/>
                    <a:pt x="34983" y="2162"/>
                    <a:pt x="35538" y="2321"/>
                  </a:cubicBezTo>
                  <a:cubicBezTo>
                    <a:pt x="35816" y="2420"/>
                    <a:pt x="36094" y="2519"/>
                    <a:pt x="36371" y="2618"/>
                  </a:cubicBezTo>
                  <a:cubicBezTo>
                    <a:pt x="36649" y="2718"/>
                    <a:pt x="36907" y="2817"/>
                    <a:pt x="37184" y="2936"/>
                  </a:cubicBezTo>
                  <a:cubicBezTo>
                    <a:pt x="37462" y="3035"/>
                    <a:pt x="37720" y="3134"/>
                    <a:pt x="37998" y="3233"/>
                  </a:cubicBezTo>
                  <a:cubicBezTo>
                    <a:pt x="38255" y="3332"/>
                    <a:pt x="38513" y="3451"/>
                    <a:pt x="38771" y="3570"/>
                  </a:cubicBezTo>
                  <a:cubicBezTo>
                    <a:pt x="39306" y="3808"/>
                    <a:pt x="39822" y="4026"/>
                    <a:pt x="40318" y="4245"/>
                  </a:cubicBezTo>
                  <a:cubicBezTo>
                    <a:pt x="40814" y="4502"/>
                    <a:pt x="41309" y="4760"/>
                    <a:pt x="41805" y="4998"/>
                  </a:cubicBezTo>
                  <a:cubicBezTo>
                    <a:pt x="42043" y="5117"/>
                    <a:pt x="42301" y="5236"/>
                    <a:pt x="42539" y="5375"/>
                  </a:cubicBezTo>
                  <a:cubicBezTo>
                    <a:pt x="42777" y="5514"/>
                    <a:pt x="42995" y="5653"/>
                    <a:pt x="43233" y="5772"/>
                  </a:cubicBezTo>
                  <a:cubicBezTo>
                    <a:pt x="45137" y="6823"/>
                    <a:pt x="46842" y="8032"/>
                    <a:pt x="48449" y="9222"/>
                  </a:cubicBezTo>
                  <a:cubicBezTo>
                    <a:pt x="49222" y="9857"/>
                    <a:pt x="50015" y="10452"/>
                    <a:pt x="50709" y="11106"/>
                  </a:cubicBezTo>
                  <a:cubicBezTo>
                    <a:pt x="51086" y="11424"/>
                    <a:pt x="51443" y="11741"/>
                    <a:pt x="51800" y="12058"/>
                  </a:cubicBezTo>
                  <a:cubicBezTo>
                    <a:pt x="52137" y="12395"/>
                    <a:pt x="52474" y="12713"/>
                    <a:pt x="52792" y="13050"/>
                  </a:cubicBezTo>
                  <a:cubicBezTo>
                    <a:pt x="52970" y="13208"/>
                    <a:pt x="53129" y="13367"/>
                    <a:pt x="53287" y="13526"/>
                  </a:cubicBezTo>
                  <a:cubicBezTo>
                    <a:pt x="53466" y="13684"/>
                    <a:pt x="53605" y="13863"/>
                    <a:pt x="53763" y="14021"/>
                  </a:cubicBezTo>
                  <a:cubicBezTo>
                    <a:pt x="54081" y="14359"/>
                    <a:pt x="54378" y="14696"/>
                    <a:pt x="54696" y="15033"/>
                  </a:cubicBezTo>
                  <a:cubicBezTo>
                    <a:pt x="54993" y="15350"/>
                    <a:pt x="55271" y="15707"/>
                    <a:pt x="55548" y="16024"/>
                  </a:cubicBezTo>
                  <a:cubicBezTo>
                    <a:pt x="55846" y="16362"/>
                    <a:pt x="56123" y="16699"/>
                    <a:pt x="56401" y="17036"/>
                  </a:cubicBezTo>
                  <a:cubicBezTo>
                    <a:pt x="56659" y="17373"/>
                    <a:pt x="56917" y="17710"/>
                    <a:pt x="57174" y="18047"/>
                  </a:cubicBezTo>
                  <a:cubicBezTo>
                    <a:pt x="57412" y="18384"/>
                    <a:pt x="57670" y="18702"/>
                    <a:pt x="57908" y="19059"/>
                  </a:cubicBezTo>
                  <a:cubicBezTo>
                    <a:pt x="58364" y="19733"/>
                    <a:pt x="58860" y="20387"/>
                    <a:pt x="59257" y="21062"/>
                  </a:cubicBezTo>
                  <a:cubicBezTo>
                    <a:pt x="60962" y="23739"/>
                    <a:pt x="62212" y="26356"/>
                    <a:pt x="63223" y="28796"/>
                  </a:cubicBezTo>
                  <a:cubicBezTo>
                    <a:pt x="63719" y="30025"/>
                    <a:pt x="64155" y="31195"/>
                    <a:pt x="64532" y="32346"/>
                  </a:cubicBezTo>
                  <a:cubicBezTo>
                    <a:pt x="64909" y="33476"/>
                    <a:pt x="65246" y="34567"/>
                    <a:pt x="65523" y="35598"/>
                  </a:cubicBezTo>
                  <a:cubicBezTo>
                    <a:pt x="66674" y="39762"/>
                    <a:pt x="67209" y="43114"/>
                    <a:pt x="67586" y="45672"/>
                  </a:cubicBezTo>
                  <a:cubicBezTo>
                    <a:pt x="67764" y="46961"/>
                    <a:pt x="67903" y="48052"/>
                    <a:pt x="68002" y="48964"/>
                  </a:cubicBezTo>
                  <a:cubicBezTo>
                    <a:pt x="68102" y="49876"/>
                    <a:pt x="68161" y="50610"/>
                    <a:pt x="68201" y="51185"/>
                  </a:cubicBezTo>
                  <a:cubicBezTo>
                    <a:pt x="68260" y="51741"/>
                    <a:pt x="68320" y="52157"/>
                    <a:pt x="68339" y="52435"/>
                  </a:cubicBezTo>
                  <a:cubicBezTo>
                    <a:pt x="68359" y="52554"/>
                    <a:pt x="68379" y="52653"/>
                    <a:pt x="68399" y="52732"/>
                  </a:cubicBezTo>
                  <a:cubicBezTo>
                    <a:pt x="68399" y="52792"/>
                    <a:pt x="68399" y="52811"/>
                    <a:pt x="68419" y="52811"/>
                  </a:cubicBezTo>
                  <a:cubicBezTo>
                    <a:pt x="68419" y="52811"/>
                    <a:pt x="68419" y="52792"/>
                    <a:pt x="68419" y="52712"/>
                  </a:cubicBezTo>
                  <a:cubicBezTo>
                    <a:pt x="68399" y="52653"/>
                    <a:pt x="68399" y="52554"/>
                    <a:pt x="68379" y="52415"/>
                  </a:cubicBezTo>
                  <a:cubicBezTo>
                    <a:pt x="68359" y="52157"/>
                    <a:pt x="68320" y="51741"/>
                    <a:pt x="68280" y="51165"/>
                  </a:cubicBezTo>
                  <a:cubicBezTo>
                    <a:pt x="68221" y="50590"/>
                    <a:pt x="68181" y="49857"/>
                    <a:pt x="68082" y="48944"/>
                  </a:cubicBezTo>
                  <a:cubicBezTo>
                    <a:pt x="68002" y="48032"/>
                    <a:pt x="67864" y="46941"/>
                    <a:pt x="67705" y="45652"/>
                  </a:cubicBezTo>
                  <a:cubicBezTo>
                    <a:pt x="67348" y="43094"/>
                    <a:pt x="66812" y="39743"/>
                    <a:pt x="65682" y="35558"/>
                  </a:cubicBezTo>
                  <a:cubicBezTo>
                    <a:pt x="65404" y="34507"/>
                    <a:pt x="65087" y="33416"/>
                    <a:pt x="64710" y="32286"/>
                  </a:cubicBezTo>
                  <a:cubicBezTo>
                    <a:pt x="64334" y="31136"/>
                    <a:pt x="63897" y="29946"/>
                    <a:pt x="63401" y="28716"/>
                  </a:cubicBezTo>
                  <a:cubicBezTo>
                    <a:pt x="62390" y="26277"/>
                    <a:pt x="61141" y="23640"/>
                    <a:pt x="59435" y="20962"/>
                  </a:cubicBezTo>
                  <a:cubicBezTo>
                    <a:pt x="59039" y="20268"/>
                    <a:pt x="58543" y="19614"/>
                    <a:pt x="58087" y="18920"/>
                  </a:cubicBezTo>
                  <a:cubicBezTo>
                    <a:pt x="57869" y="18583"/>
                    <a:pt x="57611" y="18246"/>
                    <a:pt x="57353" y="17908"/>
                  </a:cubicBezTo>
                  <a:cubicBezTo>
                    <a:pt x="57095" y="17571"/>
                    <a:pt x="56837" y="17234"/>
                    <a:pt x="56579" y="16897"/>
                  </a:cubicBezTo>
                  <a:cubicBezTo>
                    <a:pt x="56302" y="16560"/>
                    <a:pt x="56004" y="16223"/>
                    <a:pt x="55727" y="15886"/>
                  </a:cubicBezTo>
                  <a:cubicBezTo>
                    <a:pt x="55449" y="15548"/>
                    <a:pt x="55171" y="15191"/>
                    <a:pt x="54854" y="14874"/>
                  </a:cubicBezTo>
                  <a:cubicBezTo>
                    <a:pt x="54557" y="14537"/>
                    <a:pt x="54259" y="14220"/>
                    <a:pt x="53942" y="13883"/>
                  </a:cubicBezTo>
                  <a:cubicBezTo>
                    <a:pt x="53783" y="13704"/>
                    <a:pt x="53625" y="13526"/>
                    <a:pt x="53466" y="13367"/>
                  </a:cubicBezTo>
                  <a:cubicBezTo>
                    <a:pt x="53307" y="13208"/>
                    <a:pt x="53129" y="13050"/>
                    <a:pt x="52970" y="12891"/>
                  </a:cubicBezTo>
                  <a:cubicBezTo>
                    <a:pt x="52633" y="12554"/>
                    <a:pt x="52296" y="12217"/>
                    <a:pt x="51959" y="11900"/>
                  </a:cubicBezTo>
                  <a:cubicBezTo>
                    <a:pt x="51602" y="11582"/>
                    <a:pt x="51245" y="11245"/>
                    <a:pt x="50868" y="10928"/>
                  </a:cubicBezTo>
                  <a:cubicBezTo>
                    <a:pt x="50154" y="10273"/>
                    <a:pt x="49361" y="9678"/>
                    <a:pt x="48587" y="9044"/>
                  </a:cubicBezTo>
                  <a:cubicBezTo>
                    <a:pt x="46981" y="7834"/>
                    <a:pt x="45256" y="6624"/>
                    <a:pt x="43372" y="5573"/>
                  </a:cubicBezTo>
                  <a:cubicBezTo>
                    <a:pt x="43134" y="5435"/>
                    <a:pt x="42896" y="5296"/>
                    <a:pt x="42658" y="5157"/>
                  </a:cubicBezTo>
                  <a:cubicBezTo>
                    <a:pt x="42420" y="5018"/>
                    <a:pt x="42162" y="4919"/>
                    <a:pt x="41924" y="4780"/>
                  </a:cubicBezTo>
                  <a:cubicBezTo>
                    <a:pt x="41428" y="4542"/>
                    <a:pt x="40933" y="4284"/>
                    <a:pt x="40437" y="4026"/>
                  </a:cubicBezTo>
                  <a:cubicBezTo>
                    <a:pt x="39921" y="3808"/>
                    <a:pt x="39406" y="3570"/>
                    <a:pt x="38870" y="3352"/>
                  </a:cubicBezTo>
                  <a:cubicBezTo>
                    <a:pt x="38612" y="3233"/>
                    <a:pt x="38354" y="3114"/>
                    <a:pt x="38097" y="2995"/>
                  </a:cubicBezTo>
                  <a:cubicBezTo>
                    <a:pt x="37819" y="2896"/>
                    <a:pt x="37541" y="2797"/>
                    <a:pt x="37284" y="2698"/>
                  </a:cubicBezTo>
                  <a:cubicBezTo>
                    <a:pt x="37006" y="2599"/>
                    <a:pt x="36728" y="2499"/>
                    <a:pt x="36451" y="2380"/>
                  </a:cubicBezTo>
                  <a:cubicBezTo>
                    <a:pt x="36173" y="2281"/>
                    <a:pt x="35915" y="2182"/>
                    <a:pt x="35618" y="2103"/>
                  </a:cubicBezTo>
                  <a:cubicBezTo>
                    <a:pt x="35062" y="1924"/>
                    <a:pt x="34487" y="1746"/>
                    <a:pt x="33912" y="1567"/>
                  </a:cubicBezTo>
                  <a:cubicBezTo>
                    <a:pt x="33635" y="1468"/>
                    <a:pt x="33337" y="1389"/>
                    <a:pt x="33040" y="1329"/>
                  </a:cubicBezTo>
                  <a:cubicBezTo>
                    <a:pt x="32742" y="1250"/>
                    <a:pt x="32445" y="1171"/>
                    <a:pt x="32147" y="1111"/>
                  </a:cubicBezTo>
                  <a:cubicBezTo>
                    <a:pt x="31850" y="1032"/>
                    <a:pt x="31552" y="953"/>
                    <a:pt x="31255" y="873"/>
                  </a:cubicBezTo>
                  <a:cubicBezTo>
                    <a:pt x="30957" y="814"/>
                    <a:pt x="30660" y="754"/>
                    <a:pt x="30343" y="695"/>
                  </a:cubicBezTo>
                  <a:cubicBezTo>
                    <a:pt x="28234" y="266"/>
                    <a:pt x="26036" y="1"/>
                    <a:pt x="2376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
            <p:cNvSpPr/>
            <p:nvPr/>
          </p:nvSpPr>
          <p:spPr>
            <a:xfrm>
              <a:off x="2183575" y="4105800"/>
              <a:ext cx="299475" cy="233875"/>
            </a:xfrm>
            <a:custGeom>
              <a:rect b="b" l="l" r="r" t="t"/>
              <a:pathLst>
                <a:path extrusionOk="0" h="9355" w="11979">
                  <a:moveTo>
                    <a:pt x="6164" y="0"/>
                  </a:moveTo>
                  <a:cubicBezTo>
                    <a:pt x="4964" y="0"/>
                    <a:pt x="3884" y="298"/>
                    <a:pt x="2995" y="707"/>
                  </a:cubicBezTo>
                  <a:cubicBezTo>
                    <a:pt x="2499" y="925"/>
                    <a:pt x="2063" y="1222"/>
                    <a:pt x="1686" y="1520"/>
                  </a:cubicBezTo>
                  <a:cubicBezTo>
                    <a:pt x="1309" y="1817"/>
                    <a:pt x="992" y="2154"/>
                    <a:pt x="734" y="2491"/>
                  </a:cubicBezTo>
                  <a:cubicBezTo>
                    <a:pt x="218" y="3166"/>
                    <a:pt x="20" y="3919"/>
                    <a:pt x="0" y="4534"/>
                  </a:cubicBezTo>
                  <a:cubicBezTo>
                    <a:pt x="0" y="5169"/>
                    <a:pt x="179" y="5664"/>
                    <a:pt x="377" y="6041"/>
                  </a:cubicBezTo>
                  <a:cubicBezTo>
                    <a:pt x="556" y="6418"/>
                    <a:pt x="754" y="6676"/>
                    <a:pt x="932" y="6874"/>
                  </a:cubicBezTo>
                  <a:cubicBezTo>
                    <a:pt x="1091" y="7072"/>
                    <a:pt x="1230" y="7172"/>
                    <a:pt x="1309" y="7251"/>
                  </a:cubicBezTo>
                  <a:cubicBezTo>
                    <a:pt x="1388" y="7330"/>
                    <a:pt x="1428" y="7350"/>
                    <a:pt x="1428" y="7350"/>
                  </a:cubicBezTo>
                  <a:cubicBezTo>
                    <a:pt x="1448" y="7330"/>
                    <a:pt x="1309" y="7191"/>
                    <a:pt x="1012" y="6795"/>
                  </a:cubicBezTo>
                  <a:cubicBezTo>
                    <a:pt x="873" y="6597"/>
                    <a:pt x="675" y="6339"/>
                    <a:pt x="516" y="5962"/>
                  </a:cubicBezTo>
                  <a:cubicBezTo>
                    <a:pt x="337" y="5605"/>
                    <a:pt x="199" y="5129"/>
                    <a:pt x="218" y="4534"/>
                  </a:cubicBezTo>
                  <a:cubicBezTo>
                    <a:pt x="238" y="3959"/>
                    <a:pt x="437" y="3265"/>
                    <a:pt x="932" y="2630"/>
                  </a:cubicBezTo>
                  <a:cubicBezTo>
                    <a:pt x="1170" y="2313"/>
                    <a:pt x="1488" y="1996"/>
                    <a:pt x="1845" y="1718"/>
                  </a:cubicBezTo>
                  <a:cubicBezTo>
                    <a:pt x="2221" y="1440"/>
                    <a:pt x="2638" y="1163"/>
                    <a:pt x="3114" y="945"/>
                  </a:cubicBezTo>
                  <a:cubicBezTo>
                    <a:pt x="3962" y="556"/>
                    <a:pt x="4999" y="277"/>
                    <a:pt x="6141" y="277"/>
                  </a:cubicBezTo>
                  <a:cubicBezTo>
                    <a:pt x="6280" y="277"/>
                    <a:pt x="6422" y="282"/>
                    <a:pt x="6564" y="290"/>
                  </a:cubicBezTo>
                  <a:cubicBezTo>
                    <a:pt x="7239" y="350"/>
                    <a:pt x="7913" y="488"/>
                    <a:pt x="8607" y="766"/>
                  </a:cubicBezTo>
                  <a:cubicBezTo>
                    <a:pt x="9281" y="1044"/>
                    <a:pt x="9956" y="1421"/>
                    <a:pt x="10491" y="2035"/>
                  </a:cubicBezTo>
                  <a:cubicBezTo>
                    <a:pt x="11046" y="2610"/>
                    <a:pt x="11383" y="3324"/>
                    <a:pt x="11542" y="4018"/>
                  </a:cubicBezTo>
                  <a:cubicBezTo>
                    <a:pt x="11681" y="4732"/>
                    <a:pt x="11621" y="5426"/>
                    <a:pt x="11383" y="6041"/>
                  </a:cubicBezTo>
                  <a:cubicBezTo>
                    <a:pt x="11165" y="6656"/>
                    <a:pt x="10788" y="7152"/>
                    <a:pt x="10352" y="7548"/>
                  </a:cubicBezTo>
                  <a:cubicBezTo>
                    <a:pt x="9916" y="7945"/>
                    <a:pt x="9420" y="8243"/>
                    <a:pt x="8944" y="8461"/>
                  </a:cubicBezTo>
                  <a:cubicBezTo>
                    <a:pt x="7992" y="8897"/>
                    <a:pt x="7060" y="9075"/>
                    <a:pt x="6267" y="9115"/>
                  </a:cubicBezTo>
                  <a:cubicBezTo>
                    <a:pt x="6207" y="9117"/>
                    <a:pt x="6148" y="9117"/>
                    <a:pt x="6090" y="9117"/>
                  </a:cubicBezTo>
                  <a:cubicBezTo>
                    <a:pt x="5353" y="9117"/>
                    <a:pt x="4718" y="9004"/>
                    <a:pt x="4185" y="8857"/>
                  </a:cubicBezTo>
                  <a:cubicBezTo>
                    <a:pt x="3034" y="8500"/>
                    <a:pt x="2380" y="8024"/>
                    <a:pt x="1983" y="7747"/>
                  </a:cubicBezTo>
                  <a:cubicBezTo>
                    <a:pt x="1615" y="7470"/>
                    <a:pt x="1469" y="7348"/>
                    <a:pt x="1434" y="7348"/>
                  </a:cubicBezTo>
                  <a:cubicBezTo>
                    <a:pt x="1431" y="7348"/>
                    <a:pt x="1430" y="7349"/>
                    <a:pt x="1428" y="7350"/>
                  </a:cubicBezTo>
                  <a:cubicBezTo>
                    <a:pt x="1408" y="7350"/>
                    <a:pt x="1527" y="7509"/>
                    <a:pt x="1904" y="7846"/>
                  </a:cubicBezTo>
                  <a:cubicBezTo>
                    <a:pt x="2102" y="8005"/>
                    <a:pt x="2360" y="8203"/>
                    <a:pt x="2717" y="8421"/>
                  </a:cubicBezTo>
                  <a:cubicBezTo>
                    <a:pt x="3074" y="8639"/>
                    <a:pt x="3530" y="8857"/>
                    <a:pt x="4105" y="9056"/>
                  </a:cubicBezTo>
                  <a:cubicBezTo>
                    <a:pt x="4662" y="9223"/>
                    <a:pt x="5323" y="9355"/>
                    <a:pt x="6105" y="9355"/>
                  </a:cubicBezTo>
                  <a:cubicBezTo>
                    <a:pt x="6158" y="9355"/>
                    <a:pt x="6212" y="9354"/>
                    <a:pt x="6267" y="9353"/>
                  </a:cubicBezTo>
                  <a:cubicBezTo>
                    <a:pt x="7100" y="9333"/>
                    <a:pt x="8072" y="9175"/>
                    <a:pt x="9063" y="8699"/>
                  </a:cubicBezTo>
                  <a:cubicBezTo>
                    <a:pt x="9559" y="8480"/>
                    <a:pt x="10075" y="8163"/>
                    <a:pt x="10531" y="7747"/>
                  </a:cubicBezTo>
                  <a:cubicBezTo>
                    <a:pt x="10987" y="7350"/>
                    <a:pt x="11403" y="6795"/>
                    <a:pt x="11661" y="6140"/>
                  </a:cubicBezTo>
                  <a:cubicBezTo>
                    <a:pt x="11919" y="5486"/>
                    <a:pt x="11978" y="4732"/>
                    <a:pt x="11820" y="3959"/>
                  </a:cubicBezTo>
                  <a:cubicBezTo>
                    <a:pt x="11661" y="3205"/>
                    <a:pt x="11284" y="2452"/>
                    <a:pt x="10709" y="1817"/>
                  </a:cubicBezTo>
                  <a:cubicBezTo>
                    <a:pt x="10134" y="1183"/>
                    <a:pt x="9420" y="766"/>
                    <a:pt x="8706" y="488"/>
                  </a:cubicBezTo>
                  <a:cubicBezTo>
                    <a:pt x="7992" y="191"/>
                    <a:pt x="7278" y="52"/>
                    <a:pt x="6584" y="13"/>
                  </a:cubicBezTo>
                  <a:cubicBezTo>
                    <a:pt x="6443" y="4"/>
                    <a:pt x="6303" y="0"/>
                    <a:pt x="616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
            <p:cNvSpPr/>
            <p:nvPr/>
          </p:nvSpPr>
          <p:spPr>
            <a:xfrm>
              <a:off x="5194950" y="4106500"/>
              <a:ext cx="300975" cy="233850"/>
            </a:xfrm>
            <a:custGeom>
              <a:rect b="b" l="l" r="r" t="t"/>
              <a:pathLst>
                <a:path extrusionOk="0" h="9354" w="12039">
                  <a:moveTo>
                    <a:pt x="5791" y="220"/>
                  </a:moveTo>
                  <a:cubicBezTo>
                    <a:pt x="6345" y="220"/>
                    <a:pt x="6980" y="303"/>
                    <a:pt x="7695" y="500"/>
                  </a:cubicBezTo>
                  <a:cubicBezTo>
                    <a:pt x="8469" y="718"/>
                    <a:pt x="9341" y="1075"/>
                    <a:pt x="10155" y="1750"/>
                  </a:cubicBezTo>
                  <a:cubicBezTo>
                    <a:pt x="10571" y="2067"/>
                    <a:pt x="10948" y="2483"/>
                    <a:pt x="11245" y="2979"/>
                  </a:cubicBezTo>
                  <a:cubicBezTo>
                    <a:pt x="11404" y="3237"/>
                    <a:pt x="11523" y="3515"/>
                    <a:pt x="11602" y="3792"/>
                  </a:cubicBezTo>
                  <a:cubicBezTo>
                    <a:pt x="11682" y="4090"/>
                    <a:pt x="11741" y="4407"/>
                    <a:pt x="11721" y="4724"/>
                  </a:cubicBezTo>
                  <a:cubicBezTo>
                    <a:pt x="11701" y="5042"/>
                    <a:pt x="11622" y="5379"/>
                    <a:pt x="11503" y="5696"/>
                  </a:cubicBezTo>
                  <a:cubicBezTo>
                    <a:pt x="11364" y="6013"/>
                    <a:pt x="11206" y="6311"/>
                    <a:pt x="10968" y="6608"/>
                  </a:cubicBezTo>
                  <a:cubicBezTo>
                    <a:pt x="10531" y="7183"/>
                    <a:pt x="9956" y="7699"/>
                    <a:pt x="9262" y="8115"/>
                  </a:cubicBezTo>
                  <a:cubicBezTo>
                    <a:pt x="8568" y="8532"/>
                    <a:pt x="7834" y="8809"/>
                    <a:pt x="7120" y="8948"/>
                  </a:cubicBezTo>
                  <a:cubicBezTo>
                    <a:pt x="6714" y="9027"/>
                    <a:pt x="6307" y="9061"/>
                    <a:pt x="5912" y="9061"/>
                  </a:cubicBezTo>
                  <a:cubicBezTo>
                    <a:pt x="5613" y="9061"/>
                    <a:pt x="5320" y="9042"/>
                    <a:pt x="5038" y="9008"/>
                  </a:cubicBezTo>
                  <a:cubicBezTo>
                    <a:pt x="3729" y="8829"/>
                    <a:pt x="2599" y="8334"/>
                    <a:pt x="1806" y="7659"/>
                  </a:cubicBezTo>
                  <a:cubicBezTo>
                    <a:pt x="1389" y="7342"/>
                    <a:pt x="1072" y="6965"/>
                    <a:pt x="834" y="6569"/>
                  </a:cubicBezTo>
                  <a:cubicBezTo>
                    <a:pt x="596" y="6172"/>
                    <a:pt x="457" y="5775"/>
                    <a:pt x="378" y="5379"/>
                  </a:cubicBezTo>
                  <a:cubicBezTo>
                    <a:pt x="239" y="4585"/>
                    <a:pt x="378" y="3891"/>
                    <a:pt x="596" y="3336"/>
                  </a:cubicBezTo>
                  <a:cubicBezTo>
                    <a:pt x="794" y="2781"/>
                    <a:pt x="1092" y="2384"/>
                    <a:pt x="1349" y="2067"/>
                  </a:cubicBezTo>
                  <a:cubicBezTo>
                    <a:pt x="1409" y="1987"/>
                    <a:pt x="1468" y="1908"/>
                    <a:pt x="1528" y="1849"/>
                  </a:cubicBezTo>
                  <a:cubicBezTo>
                    <a:pt x="1587" y="1769"/>
                    <a:pt x="1647" y="1730"/>
                    <a:pt x="1706" y="1670"/>
                  </a:cubicBezTo>
                  <a:cubicBezTo>
                    <a:pt x="1825" y="1551"/>
                    <a:pt x="1925" y="1452"/>
                    <a:pt x="2024" y="1373"/>
                  </a:cubicBezTo>
                  <a:cubicBezTo>
                    <a:pt x="2202" y="1214"/>
                    <a:pt x="2361" y="1135"/>
                    <a:pt x="2440" y="1055"/>
                  </a:cubicBezTo>
                  <a:cubicBezTo>
                    <a:pt x="2525" y="1004"/>
                    <a:pt x="2566" y="968"/>
                    <a:pt x="2564" y="959"/>
                  </a:cubicBezTo>
                  <a:lnTo>
                    <a:pt x="2564" y="959"/>
                  </a:lnTo>
                  <a:cubicBezTo>
                    <a:pt x="2566" y="959"/>
                    <a:pt x="2568" y="959"/>
                    <a:pt x="2570" y="959"/>
                  </a:cubicBezTo>
                  <a:cubicBezTo>
                    <a:pt x="2617" y="959"/>
                    <a:pt x="2801" y="879"/>
                    <a:pt x="3194" y="718"/>
                  </a:cubicBezTo>
                  <a:cubicBezTo>
                    <a:pt x="3650" y="540"/>
                    <a:pt x="4403" y="262"/>
                    <a:pt x="5613" y="223"/>
                  </a:cubicBezTo>
                  <a:cubicBezTo>
                    <a:pt x="5672" y="221"/>
                    <a:pt x="5731" y="220"/>
                    <a:pt x="5791" y="220"/>
                  </a:cubicBezTo>
                  <a:close/>
                  <a:moveTo>
                    <a:pt x="5838" y="1"/>
                  </a:moveTo>
                  <a:cubicBezTo>
                    <a:pt x="5762" y="1"/>
                    <a:pt x="5687" y="2"/>
                    <a:pt x="5613" y="4"/>
                  </a:cubicBezTo>
                  <a:cubicBezTo>
                    <a:pt x="4364" y="84"/>
                    <a:pt x="3610" y="381"/>
                    <a:pt x="3154" y="599"/>
                  </a:cubicBezTo>
                  <a:cubicBezTo>
                    <a:pt x="2718" y="817"/>
                    <a:pt x="2559" y="936"/>
                    <a:pt x="2559" y="956"/>
                  </a:cubicBezTo>
                  <a:cubicBezTo>
                    <a:pt x="2559" y="951"/>
                    <a:pt x="2557" y="949"/>
                    <a:pt x="2551" y="949"/>
                  </a:cubicBezTo>
                  <a:cubicBezTo>
                    <a:pt x="2536" y="949"/>
                    <a:pt x="2495" y="971"/>
                    <a:pt x="2420" y="1016"/>
                  </a:cubicBezTo>
                  <a:cubicBezTo>
                    <a:pt x="2321" y="1055"/>
                    <a:pt x="2163" y="1135"/>
                    <a:pt x="1964" y="1293"/>
                  </a:cubicBezTo>
                  <a:cubicBezTo>
                    <a:pt x="1865" y="1353"/>
                    <a:pt x="1746" y="1452"/>
                    <a:pt x="1627" y="1551"/>
                  </a:cubicBezTo>
                  <a:cubicBezTo>
                    <a:pt x="1548" y="1611"/>
                    <a:pt x="1488" y="1670"/>
                    <a:pt x="1429" y="1730"/>
                  </a:cubicBezTo>
                  <a:cubicBezTo>
                    <a:pt x="1349" y="1809"/>
                    <a:pt x="1290" y="1869"/>
                    <a:pt x="1211" y="1948"/>
                  </a:cubicBezTo>
                  <a:cubicBezTo>
                    <a:pt x="933" y="2265"/>
                    <a:pt x="636" y="2682"/>
                    <a:pt x="398" y="3257"/>
                  </a:cubicBezTo>
                  <a:cubicBezTo>
                    <a:pt x="160" y="3832"/>
                    <a:pt x="1" y="4566"/>
                    <a:pt x="140" y="5418"/>
                  </a:cubicBezTo>
                  <a:cubicBezTo>
                    <a:pt x="219" y="5835"/>
                    <a:pt x="358" y="6271"/>
                    <a:pt x="596" y="6707"/>
                  </a:cubicBezTo>
                  <a:cubicBezTo>
                    <a:pt x="854" y="7124"/>
                    <a:pt x="1191" y="7520"/>
                    <a:pt x="1627" y="7877"/>
                  </a:cubicBezTo>
                  <a:cubicBezTo>
                    <a:pt x="2480" y="8571"/>
                    <a:pt x="3630" y="9107"/>
                    <a:pt x="4998" y="9285"/>
                  </a:cubicBezTo>
                  <a:cubicBezTo>
                    <a:pt x="5299" y="9330"/>
                    <a:pt x="5613" y="9353"/>
                    <a:pt x="5936" y="9353"/>
                  </a:cubicBezTo>
                  <a:cubicBezTo>
                    <a:pt x="7063" y="9353"/>
                    <a:pt x="8296" y="9067"/>
                    <a:pt x="9421" y="8373"/>
                  </a:cubicBezTo>
                  <a:cubicBezTo>
                    <a:pt x="10135" y="7937"/>
                    <a:pt x="10749" y="7382"/>
                    <a:pt x="11206" y="6767"/>
                  </a:cubicBezTo>
                  <a:cubicBezTo>
                    <a:pt x="11444" y="6469"/>
                    <a:pt x="11622" y="6132"/>
                    <a:pt x="11781" y="5795"/>
                  </a:cubicBezTo>
                  <a:cubicBezTo>
                    <a:pt x="11900" y="5438"/>
                    <a:pt x="11999" y="5101"/>
                    <a:pt x="11999" y="4744"/>
                  </a:cubicBezTo>
                  <a:cubicBezTo>
                    <a:pt x="12039" y="4387"/>
                    <a:pt x="11959" y="4030"/>
                    <a:pt x="11880" y="3713"/>
                  </a:cubicBezTo>
                  <a:cubicBezTo>
                    <a:pt x="11781" y="3396"/>
                    <a:pt x="11662" y="3098"/>
                    <a:pt x="11503" y="2840"/>
                  </a:cubicBezTo>
                  <a:cubicBezTo>
                    <a:pt x="11166" y="2285"/>
                    <a:pt x="10769" y="1869"/>
                    <a:pt x="10333" y="1531"/>
                  </a:cubicBezTo>
                  <a:cubicBezTo>
                    <a:pt x="9480" y="837"/>
                    <a:pt x="8568" y="460"/>
                    <a:pt x="7755" y="242"/>
                  </a:cubicBezTo>
                  <a:cubicBezTo>
                    <a:pt x="7039" y="68"/>
                    <a:pt x="6400" y="1"/>
                    <a:pt x="5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
            <p:cNvSpPr/>
            <p:nvPr/>
          </p:nvSpPr>
          <p:spPr>
            <a:xfrm>
              <a:off x="4205875" y="3617800"/>
              <a:ext cx="1725350" cy="1417975"/>
            </a:xfrm>
            <a:custGeom>
              <a:rect b="b" l="l" r="r" t="t"/>
              <a:pathLst>
                <a:path extrusionOk="0" h="56719" w="69014">
                  <a:moveTo>
                    <a:pt x="3054" y="56498"/>
                  </a:moveTo>
                  <a:lnTo>
                    <a:pt x="3054" y="56498"/>
                  </a:lnTo>
                  <a:cubicBezTo>
                    <a:pt x="3015" y="56518"/>
                    <a:pt x="2975" y="56538"/>
                    <a:pt x="2975" y="56538"/>
                  </a:cubicBezTo>
                  <a:cubicBezTo>
                    <a:pt x="2975" y="56538"/>
                    <a:pt x="3015" y="56538"/>
                    <a:pt x="3054" y="56498"/>
                  </a:cubicBezTo>
                  <a:close/>
                  <a:moveTo>
                    <a:pt x="45243" y="1"/>
                  </a:moveTo>
                  <a:cubicBezTo>
                    <a:pt x="44855" y="1"/>
                    <a:pt x="44470" y="7"/>
                    <a:pt x="44085" y="19"/>
                  </a:cubicBezTo>
                  <a:cubicBezTo>
                    <a:pt x="42717" y="58"/>
                    <a:pt x="41369" y="197"/>
                    <a:pt x="40060" y="415"/>
                  </a:cubicBezTo>
                  <a:cubicBezTo>
                    <a:pt x="39405" y="514"/>
                    <a:pt x="38751" y="633"/>
                    <a:pt x="38116" y="772"/>
                  </a:cubicBezTo>
                  <a:cubicBezTo>
                    <a:pt x="37799" y="832"/>
                    <a:pt x="37482" y="911"/>
                    <a:pt x="37164" y="990"/>
                  </a:cubicBezTo>
                  <a:cubicBezTo>
                    <a:pt x="36847" y="1070"/>
                    <a:pt x="36530" y="1149"/>
                    <a:pt x="36232" y="1228"/>
                  </a:cubicBezTo>
                  <a:cubicBezTo>
                    <a:pt x="35915" y="1288"/>
                    <a:pt x="35598" y="1367"/>
                    <a:pt x="35300" y="1446"/>
                  </a:cubicBezTo>
                  <a:cubicBezTo>
                    <a:pt x="35003" y="1546"/>
                    <a:pt x="34685" y="1645"/>
                    <a:pt x="34388" y="1744"/>
                  </a:cubicBezTo>
                  <a:cubicBezTo>
                    <a:pt x="34090" y="1823"/>
                    <a:pt x="33793" y="1922"/>
                    <a:pt x="33496" y="2022"/>
                  </a:cubicBezTo>
                  <a:cubicBezTo>
                    <a:pt x="33178" y="2101"/>
                    <a:pt x="32881" y="2200"/>
                    <a:pt x="32603" y="2319"/>
                  </a:cubicBezTo>
                  <a:cubicBezTo>
                    <a:pt x="32008" y="2537"/>
                    <a:pt x="31433" y="2755"/>
                    <a:pt x="30858" y="2973"/>
                  </a:cubicBezTo>
                  <a:cubicBezTo>
                    <a:pt x="30303" y="3192"/>
                    <a:pt x="29747" y="3449"/>
                    <a:pt x="29192" y="3687"/>
                  </a:cubicBezTo>
                  <a:cubicBezTo>
                    <a:pt x="28914" y="3806"/>
                    <a:pt x="28637" y="3925"/>
                    <a:pt x="28379" y="4044"/>
                  </a:cubicBezTo>
                  <a:cubicBezTo>
                    <a:pt x="28101" y="4183"/>
                    <a:pt x="27844" y="4322"/>
                    <a:pt x="27586" y="4461"/>
                  </a:cubicBezTo>
                  <a:cubicBezTo>
                    <a:pt x="27308" y="4580"/>
                    <a:pt x="27050" y="4719"/>
                    <a:pt x="26793" y="4857"/>
                  </a:cubicBezTo>
                  <a:lnTo>
                    <a:pt x="26396" y="5056"/>
                  </a:lnTo>
                  <a:cubicBezTo>
                    <a:pt x="26277" y="5115"/>
                    <a:pt x="26138" y="5195"/>
                    <a:pt x="26019" y="5274"/>
                  </a:cubicBezTo>
                  <a:cubicBezTo>
                    <a:pt x="25523" y="5552"/>
                    <a:pt x="25028" y="5849"/>
                    <a:pt x="24532" y="6127"/>
                  </a:cubicBezTo>
                  <a:cubicBezTo>
                    <a:pt x="24036" y="6424"/>
                    <a:pt x="23560" y="6741"/>
                    <a:pt x="23084" y="7039"/>
                  </a:cubicBezTo>
                  <a:cubicBezTo>
                    <a:pt x="22846" y="7197"/>
                    <a:pt x="22628" y="7356"/>
                    <a:pt x="22390" y="7495"/>
                  </a:cubicBezTo>
                  <a:cubicBezTo>
                    <a:pt x="22152" y="7654"/>
                    <a:pt x="21934" y="7832"/>
                    <a:pt x="21716" y="7991"/>
                  </a:cubicBezTo>
                  <a:cubicBezTo>
                    <a:pt x="21260" y="8308"/>
                    <a:pt x="20823" y="8625"/>
                    <a:pt x="20387" y="8943"/>
                  </a:cubicBezTo>
                  <a:cubicBezTo>
                    <a:pt x="16956" y="11620"/>
                    <a:pt x="14120" y="14515"/>
                    <a:pt x="11859" y="17490"/>
                  </a:cubicBezTo>
                  <a:cubicBezTo>
                    <a:pt x="9559" y="20445"/>
                    <a:pt x="7834" y="23459"/>
                    <a:pt x="6505" y="26335"/>
                  </a:cubicBezTo>
                  <a:cubicBezTo>
                    <a:pt x="5176" y="29230"/>
                    <a:pt x="4205" y="31967"/>
                    <a:pt x="3471" y="34525"/>
                  </a:cubicBezTo>
                  <a:cubicBezTo>
                    <a:pt x="2737" y="37063"/>
                    <a:pt x="2221" y="39403"/>
                    <a:pt x="1825" y="41545"/>
                  </a:cubicBezTo>
                  <a:cubicBezTo>
                    <a:pt x="1051" y="45789"/>
                    <a:pt x="714" y="49180"/>
                    <a:pt x="516" y="51758"/>
                  </a:cubicBezTo>
                  <a:cubicBezTo>
                    <a:pt x="456" y="52393"/>
                    <a:pt x="417" y="52988"/>
                    <a:pt x="258" y="53523"/>
                  </a:cubicBezTo>
                  <a:cubicBezTo>
                    <a:pt x="119" y="54059"/>
                    <a:pt x="0" y="54555"/>
                    <a:pt x="0" y="55011"/>
                  </a:cubicBezTo>
                  <a:cubicBezTo>
                    <a:pt x="0" y="55249"/>
                    <a:pt x="40" y="55467"/>
                    <a:pt x="119" y="55665"/>
                  </a:cubicBezTo>
                  <a:cubicBezTo>
                    <a:pt x="199" y="55863"/>
                    <a:pt x="318" y="56042"/>
                    <a:pt x="456" y="56161"/>
                  </a:cubicBezTo>
                  <a:cubicBezTo>
                    <a:pt x="754" y="56419"/>
                    <a:pt x="1071" y="56538"/>
                    <a:pt x="1349" y="56617"/>
                  </a:cubicBezTo>
                  <a:cubicBezTo>
                    <a:pt x="1614" y="56693"/>
                    <a:pt x="1852" y="56719"/>
                    <a:pt x="2057" y="56719"/>
                  </a:cubicBezTo>
                  <a:cubicBezTo>
                    <a:pt x="2280" y="56719"/>
                    <a:pt x="2464" y="56688"/>
                    <a:pt x="2598" y="56657"/>
                  </a:cubicBezTo>
                  <a:cubicBezTo>
                    <a:pt x="2856" y="56597"/>
                    <a:pt x="2975" y="56538"/>
                    <a:pt x="2975" y="56538"/>
                  </a:cubicBezTo>
                  <a:lnTo>
                    <a:pt x="2975" y="56538"/>
                  </a:lnTo>
                  <a:cubicBezTo>
                    <a:pt x="2975" y="56538"/>
                    <a:pt x="2856" y="56577"/>
                    <a:pt x="2598" y="56637"/>
                  </a:cubicBezTo>
                  <a:cubicBezTo>
                    <a:pt x="2483" y="56655"/>
                    <a:pt x="2336" y="56672"/>
                    <a:pt x="2159" y="56672"/>
                  </a:cubicBezTo>
                  <a:cubicBezTo>
                    <a:pt x="1940" y="56672"/>
                    <a:pt x="1676" y="56645"/>
                    <a:pt x="1369" y="56558"/>
                  </a:cubicBezTo>
                  <a:cubicBezTo>
                    <a:pt x="1091" y="56478"/>
                    <a:pt x="794" y="56339"/>
                    <a:pt x="516" y="56101"/>
                  </a:cubicBezTo>
                  <a:cubicBezTo>
                    <a:pt x="397" y="55982"/>
                    <a:pt x="278" y="55824"/>
                    <a:pt x="199" y="55645"/>
                  </a:cubicBezTo>
                  <a:cubicBezTo>
                    <a:pt x="119" y="55447"/>
                    <a:pt x="100" y="55229"/>
                    <a:pt x="100" y="55011"/>
                  </a:cubicBezTo>
                  <a:cubicBezTo>
                    <a:pt x="100" y="54555"/>
                    <a:pt x="218" y="54079"/>
                    <a:pt x="357" y="53543"/>
                  </a:cubicBezTo>
                  <a:cubicBezTo>
                    <a:pt x="516" y="53008"/>
                    <a:pt x="575" y="52413"/>
                    <a:pt x="635" y="51758"/>
                  </a:cubicBezTo>
                  <a:cubicBezTo>
                    <a:pt x="853" y="49180"/>
                    <a:pt x="1190" y="45809"/>
                    <a:pt x="1983" y="41565"/>
                  </a:cubicBezTo>
                  <a:cubicBezTo>
                    <a:pt x="2380" y="39443"/>
                    <a:pt x="2916" y="37103"/>
                    <a:pt x="3649" y="34565"/>
                  </a:cubicBezTo>
                  <a:cubicBezTo>
                    <a:pt x="4403" y="32026"/>
                    <a:pt x="5355" y="29290"/>
                    <a:pt x="6703" y="26414"/>
                  </a:cubicBezTo>
                  <a:cubicBezTo>
                    <a:pt x="8032" y="23558"/>
                    <a:pt x="9757" y="20564"/>
                    <a:pt x="12038" y="17609"/>
                  </a:cubicBezTo>
                  <a:cubicBezTo>
                    <a:pt x="14299" y="14654"/>
                    <a:pt x="17135" y="11779"/>
                    <a:pt x="20546" y="9141"/>
                  </a:cubicBezTo>
                  <a:cubicBezTo>
                    <a:pt x="20982" y="8804"/>
                    <a:pt x="21418" y="8506"/>
                    <a:pt x="21854" y="8169"/>
                  </a:cubicBezTo>
                  <a:cubicBezTo>
                    <a:pt x="22092" y="8011"/>
                    <a:pt x="22311" y="7852"/>
                    <a:pt x="22529" y="7693"/>
                  </a:cubicBezTo>
                  <a:cubicBezTo>
                    <a:pt x="22767" y="7554"/>
                    <a:pt x="23005" y="7396"/>
                    <a:pt x="23243" y="7237"/>
                  </a:cubicBezTo>
                  <a:cubicBezTo>
                    <a:pt x="23699" y="6940"/>
                    <a:pt x="24175" y="6622"/>
                    <a:pt x="24671" y="6345"/>
                  </a:cubicBezTo>
                  <a:cubicBezTo>
                    <a:pt x="25147" y="6047"/>
                    <a:pt x="25662" y="5770"/>
                    <a:pt x="26158" y="5492"/>
                  </a:cubicBezTo>
                  <a:cubicBezTo>
                    <a:pt x="26277" y="5413"/>
                    <a:pt x="26396" y="5333"/>
                    <a:pt x="26535" y="5274"/>
                  </a:cubicBezTo>
                  <a:lnTo>
                    <a:pt x="26911" y="5076"/>
                  </a:lnTo>
                  <a:cubicBezTo>
                    <a:pt x="27189" y="4937"/>
                    <a:pt x="27447" y="4818"/>
                    <a:pt x="27705" y="4679"/>
                  </a:cubicBezTo>
                  <a:cubicBezTo>
                    <a:pt x="27963" y="4540"/>
                    <a:pt x="28220" y="4421"/>
                    <a:pt x="28498" y="4282"/>
                  </a:cubicBezTo>
                  <a:cubicBezTo>
                    <a:pt x="28756" y="4143"/>
                    <a:pt x="29033" y="4044"/>
                    <a:pt x="29311" y="3906"/>
                  </a:cubicBezTo>
                  <a:cubicBezTo>
                    <a:pt x="29866" y="3687"/>
                    <a:pt x="30402" y="3430"/>
                    <a:pt x="30977" y="3192"/>
                  </a:cubicBezTo>
                  <a:cubicBezTo>
                    <a:pt x="31532" y="2993"/>
                    <a:pt x="32107" y="2775"/>
                    <a:pt x="32702" y="2557"/>
                  </a:cubicBezTo>
                  <a:cubicBezTo>
                    <a:pt x="32980" y="2438"/>
                    <a:pt x="33277" y="2339"/>
                    <a:pt x="33575" y="2260"/>
                  </a:cubicBezTo>
                  <a:cubicBezTo>
                    <a:pt x="33872" y="2160"/>
                    <a:pt x="34170" y="2081"/>
                    <a:pt x="34467" y="1982"/>
                  </a:cubicBezTo>
                  <a:cubicBezTo>
                    <a:pt x="34765" y="1883"/>
                    <a:pt x="35062" y="1803"/>
                    <a:pt x="35379" y="1704"/>
                  </a:cubicBezTo>
                  <a:cubicBezTo>
                    <a:pt x="35677" y="1625"/>
                    <a:pt x="35994" y="1546"/>
                    <a:pt x="36292" y="1466"/>
                  </a:cubicBezTo>
                  <a:cubicBezTo>
                    <a:pt x="36609" y="1387"/>
                    <a:pt x="36926" y="1308"/>
                    <a:pt x="37224" y="1248"/>
                  </a:cubicBezTo>
                  <a:cubicBezTo>
                    <a:pt x="37541" y="1169"/>
                    <a:pt x="37858" y="1089"/>
                    <a:pt x="38176" y="1030"/>
                  </a:cubicBezTo>
                  <a:cubicBezTo>
                    <a:pt x="38810" y="891"/>
                    <a:pt x="39445" y="772"/>
                    <a:pt x="40099" y="673"/>
                  </a:cubicBezTo>
                  <a:cubicBezTo>
                    <a:pt x="41408" y="475"/>
                    <a:pt x="42737" y="336"/>
                    <a:pt x="44085" y="276"/>
                  </a:cubicBezTo>
                  <a:cubicBezTo>
                    <a:pt x="44457" y="266"/>
                    <a:pt x="44831" y="259"/>
                    <a:pt x="45205" y="259"/>
                  </a:cubicBezTo>
                  <a:cubicBezTo>
                    <a:pt x="46208" y="259"/>
                    <a:pt x="47219" y="305"/>
                    <a:pt x="48230" y="435"/>
                  </a:cubicBezTo>
                  <a:cubicBezTo>
                    <a:pt x="49618" y="594"/>
                    <a:pt x="51007" y="871"/>
                    <a:pt x="52375" y="1308"/>
                  </a:cubicBezTo>
                  <a:cubicBezTo>
                    <a:pt x="53763" y="1744"/>
                    <a:pt x="55092" y="2339"/>
                    <a:pt x="56401" y="3053"/>
                  </a:cubicBezTo>
                  <a:cubicBezTo>
                    <a:pt x="57690" y="3787"/>
                    <a:pt x="58919" y="4659"/>
                    <a:pt x="60089" y="5651"/>
                  </a:cubicBezTo>
                  <a:cubicBezTo>
                    <a:pt x="61259" y="6642"/>
                    <a:pt x="62330" y="7753"/>
                    <a:pt x="63322" y="8982"/>
                  </a:cubicBezTo>
                  <a:cubicBezTo>
                    <a:pt x="65285" y="11441"/>
                    <a:pt x="66892" y="14337"/>
                    <a:pt x="67744" y="17549"/>
                  </a:cubicBezTo>
                  <a:cubicBezTo>
                    <a:pt x="68617" y="20742"/>
                    <a:pt x="68736" y="24292"/>
                    <a:pt x="67764" y="27663"/>
                  </a:cubicBezTo>
                  <a:cubicBezTo>
                    <a:pt x="66792" y="31035"/>
                    <a:pt x="64750" y="34168"/>
                    <a:pt x="62033" y="36667"/>
                  </a:cubicBezTo>
                  <a:cubicBezTo>
                    <a:pt x="59296" y="39185"/>
                    <a:pt x="55905" y="41089"/>
                    <a:pt x="52137" y="42140"/>
                  </a:cubicBezTo>
                  <a:cubicBezTo>
                    <a:pt x="49910" y="42765"/>
                    <a:pt x="47556" y="43081"/>
                    <a:pt x="45164" y="43081"/>
                  </a:cubicBezTo>
                  <a:cubicBezTo>
                    <a:pt x="43531" y="43081"/>
                    <a:pt x="41880" y="42934"/>
                    <a:pt x="40238" y="42636"/>
                  </a:cubicBezTo>
                  <a:cubicBezTo>
                    <a:pt x="38215" y="42259"/>
                    <a:pt x="36212" y="41644"/>
                    <a:pt x="34328" y="40752"/>
                  </a:cubicBezTo>
                  <a:cubicBezTo>
                    <a:pt x="32425" y="39860"/>
                    <a:pt x="30620" y="38670"/>
                    <a:pt x="29113" y="37143"/>
                  </a:cubicBezTo>
                  <a:cubicBezTo>
                    <a:pt x="26098" y="34128"/>
                    <a:pt x="24611" y="29726"/>
                    <a:pt x="25325" y="25700"/>
                  </a:cubicBezTo>
                  <a:cubicBezTo>
                    <a:pt x="25642" y="23677"/>
                    <a:pt x="26555" y="21813"/>
                    <a:pt x="27784" y="20246"/>
                  </a:cubicBezTo>
                  <a:cubicBezTo>
                    <a:pt x="27943" y="20068"/>
                    <a:pt x="28082" y="19870"/>
                    <a:pt x="28260" y="19671"/>
                  </a:cubicBezTo>
                  <a:cubicBezTo>
                    <a:pt x="28419" y="19493"/>
                    <a:pt x="28577" y="19314"/>
                    <a:pt x="28756" y="19136"/>
                  </a:cubicBezTo>
                  <a:cubicBezTo>
                    <a:pt x="29113" y="18799"/>
                    <a:pt x="29490" y="18481"/>
                    <a:pt x="29906" y="18224"/>
                  </a:cubicBezTo>
                  <a:cubicBezTo>
                    <a:pt x="30719" y="17688"/>
                    <a:pt x="31631" y="17311"/>
                    <a:pt x="32583" y="17252"/>
                  </a:cubicBezTo>
                  <a:cubicBezTo>
                    <a:pt x="32706" y="17242"/>
                    <a:pt x="32829" y="17237"/>
                    <a:pt x="32952" y="17237"/>
                  </a:cubicBezTo>
                  <a:cubicBezTo>
                    <a:pt x="33305" y="17237"/>
                    <a:pt x="33658" y="17278"/>
                    <a:pt x="34011" y="17351"/>
                  </a:cubicBezTo>
                  <a:cubicBezTo>
                    <a:pt x="34467" y="17450"/>
                    <a:pt x="34904" y="17629"/>
                    <a:pt x="35280" y="17887"/>
                  </a:cubicBezTo>
                  <a:cubicBezTo>
                    <a:pt x="35637" y="18164"/>
                    <a:pt x="35935" y="18541"/>
                    <a:pt x="36093" y="18957"/>
                  </a:cubicBezTo>
                  <a:cubicBezTo>
                    <a:pt x="36232" y="19374"/>
                    <a:pt x="36252" y="19850"/>
                    <a:pt x="36173" y="20306"/>
                  </a:cubicBezTo>
                  <a:cubicBezTo>
                    <a:pt x="35994" y="21218"/>
                    <a:pt x="35538" y="22051"/>
                    <a:pt x="35082" y="22864"/>
                  </a:cubicBezTo>
                  <a:cubicBezTo>
                    <a:pt x="34606" y="23697"/>
                    <a:pt x="34150" y="24510"/>
                    <a:pt x="33733" y="25343"/>
                  </a:cubicBezTo>
                  <a:cubicBezTo>
                    <a:pt x="33317" y="26176"/>
                    <a:pt x="32940" y="27049"/>
                    <a:pt x="32682" y="27941"/>
                  </a:cubicBezTo>
                  <a:cubicBezTo>
                    <a:pt x="32405" y="28833"/>
                    <a:pt x="32246" y="29765"/>
                    <a:pt x="32286" y="30678"/>
                  </a:cubicBezTo>
                  <a:cubicBezTo>
                    <a:pt x="32306" y="31154"/>
                    <a:pt x="32365" y="31610"/>
                    <a:pt x="32464" y="32066"/>
                  </a:cubicBezTo>
                  <a:cubicBezTo>
                    <a:pt x="32583" y="32502"/>
                    <a:pt x="32722" y="32938"/>
                    <a:pt x="32920" y="33355"/>
                  </a:cubicBezTo>
                  <a:cubicBezTo>
                    <a:pt x="33119" y="33771"/>
                    <a:pt x="33357" y="34168"/>
                    <a:pt x="33634" y="34525"/>
                  </a:cubicBezTo>
                  <a:cubicBezTo>
                    <a:pt x="33912" y="34882"/>
                    <a:pt x="34229" y="35219"/>
                    <a:pt x="34586" y="35497"/>
                  </a:cubicBezTo>
                  <a:cubicBezTo>
                    <a:pt x="34943" y="35774"/>
                    <a:pt x="35320" y="36032"/>
                    <a:pt x="35717" y="36230"/>
                  </a:cubicBezTo>
                  <a:cubicBezTo>
                    <a:pt x="36113" y="36449"/>
                    <a:pt x="36530" y="36627"/>
                    <a:pt x="36946" y="36766"/>
                  </a:cubicBezTo>
                  <a:cubicBezTo>
                    <a:pt x="37779" y="37044"/>
                    <a:pt x="38652" y="37222"/>
                    <a:pt x="39504" y="37321"/>
                  </a:cubicBezTo>
                  <a:cubicBezTo>
                    <a:pt x="40086" y="37374"/>
                    <a:pt x="40659" y="37409"/>
                    <a:pt x="41229" y="37409"/>
                  </a:cubicBezTo>
                  <a:cubicBezTo>
                    <a:pt x="41514" y="37409"/>
                    <a:pt x="41798" y="37401"/>
                    <a:pt x="42082" y="37381"/>
                  </a:cubicBezTo>
                  <a:cubicBezTo>
                    <a:pt x="42935" y="37361"/>
                    <a:pt x="43788" y="37262"/>
                    <a:pt x="44621" y="37103"/>
                  </a:cubicBezTo>
                  <a:cubicBezTo>
                    <a:pt x="45454" y="36964"/>
                    <a:pt x="46267" y="36766"/>
                    <a:pt x="47060" y="36528"/>
                  </a:cubicBezTo>
                  <a:cubicBezTo>
                    <a:pt x="47853" y="36270"/>
                    <a:pt x="48627" y="35992"/>
                    <a:pt x="49380" y="35655"/>
                  </a:cubicBezTo>
                  <a:cubicBezTo>
                    <a:pt x="50114" y="35318"/>
                    <a:pt x="50848" y="34941"/>
                    <a:pt x="51542" y="34505"/>
                  </a:cubicBezTo>
                  <a:cubicBezTo>
                    <a:pt x="51879" y="34307"/>
                    <a:pt x="52216" y="34069"/>
                    <a:pt x="52553" y="33851"/>
                  </a:cubicBezTo>
                  <a:cubicBezTo>
                    <a:pt x="52871" y="33593"/>
                    <a:pt x="53188" y="33375"/>
                    <a:pt x="53486" y="33097"/>
                  </a:cubicBezTo>
                  <a:cubicBezTo>
                    <a:pt x="55945" y="31074"/>
                    <a:pt x="57690" y="28298"/>
                    <a:pt x="58364" y="25343"/>
                  </a:cubicBezTo>
                  <a:cubicBezTo>
                    <a:pt x="58701" y="23876"/>
                    <a:pt x="58780" y="22368"/>
                    <a:pt x="58602" y="20921"/>
                  </a:cubicBezTo>
                  <a:cubicBezTo>
                    <a:pt x="58443" y="19453"/>
                    <a:pt x="57987" y="18065"/>
                    <a:pt x="57353" y="16796"/>
                  </a:cubicBezTo>
                  <a:cubicBezTo>
                    <a:pt x="56718" y="15527"/>
                    <a:pt x="55905" y="14376"/>
                    <a:pt x="54973" y="13365"/>
                  </a:cubicBezTo>
                  <a:cubicBezTo>
                    <a:pt x="54041" y="12354"/>
                    <a:pt x="52990" y="11481"/>
                    <a:pt x="51859" y="10767"/>
                  </a:cubicBezTo>
                  <a:cubicBezTo>
                    <a:pt x="49618" y="9319"/>
                    <a:pt x="47120" y="8487"/>
                    <a:pt x="44621" y="8229"/>
                  </a:cubicBezTo>
                  <a:cubicBezTo>
                    <a:pt x="43932" y="8152"/>
                    <a:pt x="43246" y="8116"/>
                    <a:pt x="42567" y="8116"/>
                  </a:cubicBezTo>
                  <a:cubicBezTo>
                    <a:pt x="40800" y="8116"/>
                    <a:pt x="39075" y="8358"/>
                    <a:pt x="37442" y="8744"/>
                  </a:cubicBezTo>
                  <a:cubicBezTo>
                    <a:pt x="35181" y="9260"/>
                    <a:pt x="33059" y="10053"/>
                    <a:pt x="31096" y="11005"/>
                  </a:cubicBezTo>
                  <a:cubicBezTo>
                    <a:pt x="27189" y="12889"/>
                    <a:pt x="23857" y="15229"/>
                    <a:pt x="21101" y="17748"/>
                  </a:cubicBezTo>
                  <a:cubicBezTo>
                    <a:pt x="19713" y="19017"/>
                    <a:pt x="18483" y="20326"/>
                    <a:pt x="17353" y="21635"/>
                  </a:cubicBezTo>
                  <a:cubicBezTo>
                    <a:pt x="16242" y="22963"/>
                    <a:pt x="15251" y="24292"/>
                    <a:pt x="14358" y="25601"/>
                  </a:cubicBezTo>
                  <a:cubicBezTo>
                    <a:pt x="12573" y="28238"/>
                    <a:pt x="11225" y="30817"/>
                    <a:pt x="10154" y="33256"/>
                  </a:cubicBezTo>
                  <a:cubicBezTo>
                    <a:pt x="9103" y="35675"/>
                    <a:pt x="8290" y="37956"/>
                    <a:pt x="7675" y="40018"/>
                  </a:cubicBezTo>
                  <a:cubicBezTo>
                    <a:pt x="7040" y="42081"/>
                    <a:pt x="6565" y="43965"/>
                    <a:pt x="6188" y="45630"/>
                  </a:cubicBezTo>
                  <a:cubicBezTo>
                    <a:pt x="5811" y="47296"/>
                    <a:pt x="5513" y="48764"/>
                    <a:pt x="5295" y="50033"/>
                  </a:cubicBezTo>
                  <a:cubicBezTo>
                    <a:pt x="5057" y="51322"/>
                    <a:pt x="4879" y="52393"/>
                    <a:pt x="4720" y="53305"/>
                  </a:cubicBezTo>
                  <a:cubicBezTo>
                    <a:pt x="4661" y="53761"/>
                    <a:pt x="4581" y="54158"/>
                    <a:pt x="4502" y="54515"/>
                  </a:cubicBezTo>
                  <a:cubicBezTo>
                    <a:pt x="4403" y="54872"/>
                    <a:pt x="4284" y="55189"/>
                    <a:pt x="4145" y="55447"/>
                  </a:cubicBezTo>
                  <a:cubicBezTo>
                    <a:pt x="3887" y="55943"/>
                    <a:pt x="3550" y="56201"/>
                    <a:pt x="3332" y="56339"/>
                  </a:cubicBezTo>
                  <a:cubicBezTo>
                    <a:pt x="3213" y="56419"/>
                    <a:pt x="3114" y="56458"/>
                    <a:pt x="3054" y="56498"/>
                  </a:cubicBezTo>
                  <a:cubicBezTo>
                    <a:pt x="3114" y="56478"/>
                    <a:pt x="3213" y="56439"/>
                    <a:pt x="3332" y="56359"/>
                  </a:cubicBezTo>
                  <a:cubicBezTo>
                    <a:pt x="3570" y="56240"/>
                    <a:pt x="3907" y="55963"/>
                    <a:pt x="4185" y="55467"/>
                  </a:cubicBezTo>
                  <a:cubicBezTo>
                    <a:pt x="4343" y="55209"/>
                    <a:pt x="4462" y="54892"/>
                    <a:pt x="4562" y="54535"/>
                  </a:cubicBezTo>
                  <a:cubicBezTo>
                    <a:pt x="4661" y="54178"/>
                    <a:pt x="4720" y="53761"/>
                    <a:pt x="4800" y="53305"/>
                  </a:cubicBezTo>
                  <a:cubicBezTo>
                    <a:pt x="4958" y="52413"/>
                    <a:pt x="5156" y="51322"/>
                    <a:pt x="5394" y="50053"/>
                  </a:cubicBezTo>
                  <a:cubicBezTo>
                    <a:pt x="5632" y="48784"/>
                    <a:pt x="5930" y="47316"/>
                    <a:pt x="6327" y="45650"/>
                  </a:cubicBezTo>
                  <a:cubicBezTo>
                    <a:pt x="6703" y="43984"/>
                    <a:pt x="7179" y="42120"/>
                    <a:pt x="7814" y="40058"/>
                  </a:cubicBezTo>
                  <a:cubicBezTo>
                    <a:pt x="8449" y="37995"/>
                    <a:pt x="9262" y="35735"/>
                    <a:pt x="10332" y="33315"/>
                  </a:cubicBezTo>
                  <a:cubicBezTo>
                    <a:pt x="11384" y="30896"/>
                    <a:pt x="12752" y="28338"/>
                    <a:pt x="14517" y="25720"/>
                  </a:cubicBezTo>
                  <a:cubicBezTo>
                    <a:pt x="15409" y="24411"/>
                    <a:pt x="16401" y="23082"/>
                    <a:pt x="17511" y="21773"/>
                  </a:cubicBezTo>
                  <a:cubicBezTo>
                    <a:pt x="18642" y="20465"/>
                    <a:pt x="19871" y="19176"/>
                    <a:pt x="21240" y="17926"/>
                  </a:cubicBezTo>
                  <a:cubicBezTo>
                    <a:pt x="23996" y="15408"/>
                    <a:pt x="27308" y="13087"/>
                    <a:pt x="31195" y="11223"/>
                  </a:cubicBezTo>
                  <a:cubicBezTo>
                    <a:pt x="33139" y="10291"/>
                    <a:pt x="35241" y="9498"/>
                    <a:pt x="37501" y="8982"/>
                  </a:cubicBezTo>
                  <a:cubicBezTo>
                    <a:pt x="39142" y="8605"/>
                    <a:pt x="40867" y="8366"/>
                    <a:pt x="42639" y="8366"/>
                  </a:cubicBezTo>
                  <a:cubicBezTo>
                    <a:pt x="43288" y="8366"/>
                    <a:pt x="43942" y="8398"/>
                    <a:pt x="44601" y="8467"/>
                  </a:cubicBezTo>
                  <a:cubicBezTo>
                    <a:pt x="47040" y="8744"/>
                    <a:pt x="49519" y="9557"/>
                    <a:pt x="51721" y="10985"/>
                  </a:cubicBezTo>
                  <a:cubicBezTo>
                    <a:pt x="52831" y="11679"/>
                    <a:pt x="53842" y="12552"/>
                    <a:pt x="54755" y="13543"/>
                  </a:cubicBezTo>
                  <a:cubicBezTo>
                    <a:pt x="55667" y="14535"/>
                    <a:pt x="56480" y="15665"/>
                    <a:pt x="57095" y="16915"/>
                  </a:cubicBezTo>
                  <a:cubicBezTo>
                    <a:pt x="57729" y="18164"/>
                    <a:pt x="58166" y="19533"/>
                    <a:pt x="58324" y="20941"/>
                  </a:cubicBezTo>
                  <a:cubicBezTo>
                    <a:pt x="58503" y="22368"/>
                    <a:pt x="58404" y="23856"/>
                    <a:pt x="58086" y="25284"/>
                  </a:cubicBezTo>
                  <a:cubicBezTo>
                    <a:pt x="57412" y="28179"/>
                    <a:pt x="55726" y="30896"/>
                    <a:pt x="53307" y="32879"/>
                  </a:cubicBezTo>
                  <a:cubicBezTo>
                    <a:pt x="53010" y="33137"/>
                    <a:pt x="52672" y="33375"/>
                    <a:pt x="52375" y="33613"/>
                  </a:cubicBezTo>
                  <a:cubicBezTo>
                    <a:pt x="52038" y="33831"/>
                    <a:pt x="51721" y="34069"/>
                    <a:pt x="51383" y="34267"/>
                  </a:cubicBezTo>
                  <a:cubicBezTo>
                    <a:pt x="50709" y="34684"/>
                    <a:pt x="49975" y="35060"/>
                    <a:pt x="49242" y="35398"/>
                  </a:cubicBezTo>
                  <a:cubicBezTo>
                    <a:pt x="48508" y="35735"/>
                    <a:pt x="47754" y="35992"/>
                    <a:pt x="46961" y="36250"/>
                  </a:cubicBezTo>
                  <a:cubicBezTo>
                    <a:pt x="46188" y="36468"/>
                    <a:pt x="45374" y="36687"/>
                    <a:pt x="44561" y="36825"/>
                  </a:cubicBezTo>
                  <a:cubicBezTo>
                    <a:pt x="43748" y="36964"/>
                    <a:pt x="42915" y="37063"/>
                    <a:pt x="42063" y="37083"/>
                  </a:cubicBezTo>
                  <a:cubicBezTo>
                    <a:pt x="41750" y="37106"/>
                    <a:pt x="41435" y="37117"/>
                    <a:pt x="41118" y="37117"/>
                  </a:cubicBezTo>
                  <a:cubicBezTo>
                    <a:pt x="40590" y="37117"/>
                    <a:pt x="40057" y="37086"/>
                    <a:pt x="39524" y="37024"/>
                  </a:cubicBezTo>
                  <a:cubicBezTo>
                    <a:pt x="38691" y="36925"/>
                    <a:pt x="37839" y="36766"/>
                    <a:pt x="37025" y="36468"/>
                  </a:cubicBezTo>
                  <a:cubicBezTo>
                    <a:pt x="36609" y="36349"/>
                    <a:pt x="36212" y="36171"/>
                    <a:pt x="35836" y="35973"/>
                  </a:cubicBezTo>
                  <a:cubicBezTo>
                    <a:pt x="35459" y="35774"/>
                    <a:pt x="35102" y="35536"/>
                    <a:pt x="34765" y="35259"/>
                  </a:cubicBezTo>
                  <a:cubicBezTo>
                    <a:pt x="34428" y="35001"/>
                    <a:pt x="34130" y="34684"/>
                    <a:pt x="33852" y="34346"/>
                  </a:cubicBezTo>
                  <a:cubicBezTo>
                    <a:pt x="33575" y="34009"/>
                    <a:pt x="33357" y="33613"/>
                    <a:pt x="33178" y="33236"/>
                  </a:cubicBezTo>
                  <a:cubicBezTo>
                    <a:pt x="32980" y="32839"/>
                    <a:pt x="32841" y="32423"/>
                    <a:pt x="32742" y="31987"/>
                  </a:cubicBezTo>
                  <a:cubicBezTo>
                    <a:pt x="32643" y="31550"/>
                    <a:pt x="32583" y="31114"/>
                    <a:pt x="32583" y="30678"/>
                  </a:cubicBezTo>
                  <a:cubicBezTo>
                    <a:pt x="32544" y="29785"/>
                    <a:pt x="32682" y="28893"/>
                    <a:pt x="32940" y="28020"/>
                  </a:cubicBezTo>
                  <a:cubicBezTo>
                    <a:pt x="33198" y="27148"/>
                    <a:pt x="33575" y="26295"/>
                    <a:pt x="33991" y="25482"/>
                  </a:cubicBezTo>
                  <a:cubicBezTo>
                    <a:pt x="34408" y="24649"/>
                    <a:pt x="34864" y="23836"/>
                    <a:pt x="35340" y="23003"/>
                  </a:cubicBezTo>
                  <a:cubicBezTo>
                    <a:pt x="35796" y="22190"/>
                    <a:pt x="36272" y="21337"/>
                    <a:pt x="36450" y="20346"/>
                  </a:cubicBezTo>
                  <a:cubicBezTo>
                    <a:pt x="36530" y="19870"/>
                    <a:pt x="36530" y="19334"/>
                    <a:pt x="36371" y="18858"/>
                  </a:cubicBezTo>
                  <a:cubicBezTo>
                    <a:pt x="36193" y="18382"/>
                    <a:pt x="35855" y="17946"/>
                    <a:pt x="35439" y="17649"/>
                  </a:cubicBezTo>
                  <a:cubicBezTo>
                    <a:pt x="35023" y="17351"/>
                    <a:pt x="34547" y="17173"/>
                    <a:pt x="34051" y="17054"/>
                  </a:cubicBezTo>
                  <a:cubicBezTo>
                    <a:pt x="33698" y="16980"/>
                    <a:pt x="33323" y="16939"/>
                    <a:pt x="32951" y="16939"/>
                  </a:cubicBezTo>
                  <a:cubicBezTo>
                    <a:pt x="32821" y="16939"/>
                    <a:pt x="32692" y="16944"/>
                    <a:pt x="32563" y="16954"/>
                  </a:cubicBezTo>
                  <a:cubicBezTo>
                    <a:pt x="31552" y="17034"/>
                    <a:pt x="30580" y="17411"/>
                    <a:pt x="29728" y="17966"/>
                  </a:cubicBezTo>
                  <a:cubicBezTo>
                    <a:pt x="29311" y="18263"/>
                    <a:pt x="28914" y="18581"/>
                    <a:pt x="28557" y="18938"/>
                  </a:cubicBezTo>
                  <a:cubicBezTo>
                    <a:pt x="28379" y="19116"/>
                    <a:pt x="28201" y="19295"/>
                    <a:pt x="28022" y="19473"/>
                  </a:cubicBezTo>
                  <a:cubicBezTo>
                    <a:pt x="27863" y="19671"/>
                    <a:pt x="27705" y="19870"/>
                    <a:pt x="27546" y="20068"/>
                  </a:cubicBezTo>
                  <a:cubicBezTo>
                    <a:pt x="26277" y="21654"/>
                    <a:pt x="25345" y="23578"/>
                    <a:pt x="25028" y="25641"/>
                  </a:cubicBezTo>
                  <a:cubicBezTo>
                    <a:pt x="24294" y="29765"/>
                    <a:pt x="25821" y="34267"/>
                    <a:pt x="28895" y="37361"/>
                  </a:cubicBezTo>
                  <a:cubicBezTo>
                    <a:pt x="30441" y="38908"/>
                    <a:pt x="32266" y="40117"/>
                    <a:pt x="34190" y="41030"/>
                  </a:cubicBezTo>
                  <a:cubicBezTo>
                    <a:pt x="36113" y="41942"/>
                    <a:pt x="38136" y="42557"/>
                    <a:pt x="40179" y="42933"/>
                  </a:cubicBezTo>
                  <a:cubicBezTo>
                    <a:pt x="41836" y="43231"/>
                    <a:pt x="43504" y="43379"/>
                    <a:pt x="45154" y="43379"/>
                  </a:cubicBezTo>
                  <a:cubicBezTo>
                    <a:pt x="47572" y="43379"/>
                    <a:pt x="49954" y="43062"/>
                    <a:pt x="52216" y="42438"/>
                  </a:cubicBezTo>
                  <a:cubicBezTo>
                    <a:pt x="56024" y="41367"/>
                    <a:pt x="59455" y="39443"/>
                    <a:pt x="62231" y="36905"/>
                  </a:cubicBezTo>
                  <a:cubicBezTo>
                    <a:pt x="64988" y="34366"/>
                    <a:pt x="67050" y="31193"/>
                    <a:pt x="68042" y="27743"/>
                  </a:cubicBezTo>
                  <a:cubicBezTo>
                    <a:pt x="69013" y="24312"/>
                    <a:pt x="68914" y="20722"/>
                    <a:pt x="68022" y="17470"/>
                  </a:cubicBezTo>
                  <a:cubicBezTo>
                    <a:pt x="67149" y="14218"/>
                    <a:pt x="65523" y="11283"/>
                    <a:pt x="63540" y="8804"/>
                  </a:cubicBezTo>
                  <a:cubicBezTo>
                    <a:pt x="62548" y="7574"/>
                    <a:pt x="61458" y="6444"/>
                    <a:pt x="60268" y="5433"/>
                  </a:cubicBezTo>
                  <a:cubicBezTo>
                    <a:pt x="59098" y="4441"/>
                    <a:pt x="57848" y="3549"/>
                    <a:pt x="56520" y="2815"/>
                  </a:cubicBezTo>
                  <a:cubicBezTo>
                    <a:pt x="55211" y="2081"/>
                    <a:pt x="53862" y="1486"/>
                    <a:pt x="52454" y="1050"/>
                  </a:cubicBezTo>
                  <a:cubicBezTo>
                    <a:pt x="51066" y="614"/>
                    <a:pt x="49658" y="336"/>
                    <a:pt x="48250" y="157"/>
                  </a:cubicBezTo>
                  <a:cubicBezTo>
                    <a:pt x="47237" y="43"/>
                    <a:pt x="46235" y="1"/>
                    <a:pt x="452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
            <p:cNvSpPr/>
            <p:nvPr/>
          </p:nvSpPr>
          <p:spPr>
            <a:xfrm>
              <a:off x="4052175" y="3448200"/>
              <a:ext cx="2118500" cy="1643050"/>
            </a:xfrm>
            <a:custGeom>
              <a:rect b="b" l="l" r="r" t="t"/>
              <a:pathLst>
                <a:path extrusionOk="0" h="65722" w="84740">
                  <a:moveTo>
                    <a:pt x="55429" y="0"/>
                  </a:moveTo>
                  <a:cubicBezTo>
                    <a:pt x="55390" y="0"/>
                    <a:pt x="55370" y="20"/>
                    <a:pt x="55350" y="20"/>
                  </a:cubicBezTo>
                  <a:lnTo>
                    <a:pt x="55290" y="60"/>
                  </a:lnTo>
                  <a:cubicBezTo>
                    <a:pt x="54973" y="258"/>
                    <a:pt x="54636" y="437"/>
                    <a:pt x="54299" y="635"/>
                  </a:cubicBezTo>
                  <a:cubicBezTo>
                    <a:pt x="53962" y="814"/>
                    <a:pt x="53605" y="972"/>
                    <a:pt x="53268" y="1131"/>
                  </a:cubicBezTo>
                  <a:cubicBezTo>
                    <a:pt x="51860" y="1746"/>
                    <a:pt x="50412" y="2182"/>
                    <a:pt x="48944" y="2519"/>
                  </a:cubicBezTo>
                  <a:cubicBezTo>
                    <a:pt x="46029" y="3173"/>
                    <a:pt x="43114" y="3511"/>
                    <a:pt x="40278" y="3868"/>
                  </a:cubicBezTo>
                  <a:cubicBezTo>
                    <a:pt x="37442" y="4225"/>
                    <a:pt x="34686" y="4601"/>
                    <a:pt x="32008" y="5057"/>
                  </a:cubicBezTo>
                  <a:cubicBezTo>
                    <a:pt x="31334" y="5176"/>
                    <a:pt x="30680" y="5315"/>
                    <a:pt x="30025" y="5434"/>
                  </a:cubicBezTo>
                  <a:cubicBezTo>
                    <a:pt x="29351" y="5533"/>
                    <a:pt x="28716" y="5692"/>
                    <a:pt x="28062" y="5811"/>
                  </a:cubicBezTo>
                  <a:cubicBezTo>
                    <a:pt x="26773" y="6049"/>
                    <a:pt x="25484" y="6386"/>
                    <a:pt x="24274" y="6822"/>
                  </a:cubicBezTo>
                  <a:cubicBezTo>
                    <a:pt x="21835" y="7695"/>
                    <a:pt x="19653" y="9024"/>
                    <a:pt x="17869" y="10690"/>
                  </a:cubicBezTo>
                  <a:cubicBezTo>
                    <a:pt x="16064" y="12355"/>
                    <a:pt x="14676" y="14319"/>
                    <a:pt x="13664" y="16381"/>
                  </a:cubicBezTo>
                  <a:cubicBezTo>
                    <a:pt x="13169" y="17432"/>
                    <a:pt x="12752" y="18483"/>
                    <a:pt x="12415" y="19554"/>
                  </a:cubicBezTo>
                  <a:cubicBezTo>
                    <a:pt x="12256" y="20090"/>
                    <a:pt x="12118" y="20625"/>
                    <a:pt x="11999" y="21160"/>
                  </a:cubicBezTo>
                  <a:cubicBezTo>
                    <a:pt x="11939" y="21418"/>
                    <a:pt x="11880" y="21696"/>
                    <a:pt x="11840" y="21954"/>
                  </a:cubicBezTo>
                  <a:cubicBezTo>
                    <a:pt x="11820" y="22092"/>
                    <a:pt x="11780" y="22231"/>
                    <a:pt x="11761" y="22370"/>
                  </a:cubicBezTo>
                  <a:lnTo>
                    <a:pt x="11721" y="22668"/>
                  </a:lnTo>
                  <a:lnTo>
                    <a:pt x="11523" y="22727"/>
                  </a:lnTo>
                  <a:lnTo>
                    <a:pt x="11225" y="22826"/>
                  </a:lnTo>
                  <a:cubicBezTo>
                    <a:pt x="11027" y="22906"/>
                    <a:pt x="10829" y="22985"/>
                    <a:pt x="10650" y="23064"/>
                  </a:cubicBezTo>
                  <a:cubicBezTo>
                    <a:pt x="10452" y="23144"/>
                    <a:pt x="10273" y="23223"/>
                    <a:pt x="10095" y="23322"/>
                  </a:cubicBezTo>
                  <a:cubicBezTo>
                    <a:pt x="9916" y="23401"/>
                    <a:pt x="9738" y="23501"/>
                    <a:pt x="9559" y="23600"/>
                  </a:cubicBezTo>
                  <a:cubicBezTo>
                    <a:pt x="9381" y="23699"/>
                    <a:pt x="9202" y="23798"/>
                    <a:pt x="9024" y="23917"/>
                  </a:cubicBezTo>
                  <a:cubicBezTo>
                    <a:pt x="8865" y="24016"/>
                    <a:pt x="8687" y="24115"/>
                    <a:pt x="8528" y="24234"/>
                  </a:cubicBezTo>
                  <a:lnTo>
                    <a:pt x="8032" y="24571"/>
                  </a:lnTo>
                  <a:cubicBezTo>
                    <a:pt x="7874" y="24690"/>
                    <a:pt x="7715" y="24809"/>
                    <a:pt x="7576" y="24948"/>
                  </a:cubicBezTo>
                  <a:cubicBezTo>
                    <a:pt x="6961" y="25444"/>
                    <a:pt x="6386" y="25979"/>
                    <a:pt x="5871" y="26535"/>
                  </a:cubicBezTo>
                  <a:cubicBezTo>
                    <a:pt x="5613" y="26832"/>
                    <a:pt x="5355" y="27110"/>
                    <a:pt x="5117" y="27387"/>
                  </a:cubicBezTo>
                  <a:cubicBezTo>
                    <a:pt x="4879" y="27705"/>
                    <a:pt x="4661" y="28002"/>
                    <a:pt x="4423" y="28300"/>
                  </a:cubicBezTo>
                  <a:cubicBezTo>
                    <a:pt x="4185" y="28597"/>
                    <a:pt x="4007" y="28914"/>
                    <a:pt x="3808" y="29232"/>
                  </a:cubicBezTo>
                  <a:cubicBezTo>
                    <a:pt x="3709" y="29390"/>
                    <a:pt x="3610" y="29529"/>
                    <a:pt x="3511" y="29688"/>
                  </a:cubicBezTo>
                  <a:cubicBezTo>
                    <a:pt x="3451" y="29767"/>
                    <a:pt x="3412" y="29847"/>
                    <a:pt x="3352" y="29926"/>
                  </a:cubicBezTo>
                  <a:lnTo>
                    <a:pt x="3233" y="30164"/>
                  </a:lnTo>
                  <a:cubicBezTo>
                    <a:pt x="2896" y="30818"/>
                    <a:pt x="2519" y="31453"/>
                    <a:pt x="2261" y="32107"/>
                  </a:cubicBezTo>
                  <a:cubicBezTo>
                    <a:pt x="2123" y="32425"/>
                    <a:pt x="1964" y="32762"/>
                    <a:pt x="1825" y="33079"/>
                  </a:cubicBezTo>
                  <a:cubicBezTo>
                    <a:pt x="1706" y="33396"/>
                    <a:pt x="1587" y="33733"/>
                    <a:pt x="1468" y="34071"/>
                  </a:cubicBezTo>
                  <a:cubicBezTo>
                    <a:pt x="1349" y="34388"/>
                    <a:pt x="1230" y="34725"/>
                    <a:pt x="1131" y="35042"/>
                  </a:cubicBezTo>
                  <a:cubicBezTo>
                    <a:pt x="1032" y="35379"/>
                    <a:pt x="933" y="35697"/>
                    <a:pt x="834" y="36034"/>
                  </a:cubicBezTo>
                  <a:cubicBezTo>
                    <a:pt x="496" y="37343"/>
                    <a:pt x="298" y="38652"/>
                    <a:pt x="179" y="39941"/>
                  </a:cubicBezTo>
                  <a:cubicBezTo>
                    <a:pt x="40" y="41210"/>
                    <a:pt x="1" y="42459"/>
                    <a:pt x="1" y="43689"/>
                  </a:cubicBezTo>
                  <a:cubicBezTo>
                    <a:pt x="1" y="46108"/>
                    <a:pt x="159" y="48409"/>
                    <a:pt x="397" y="50570"/>
                  </a:cubicBezTo>
                  <a:cubicBezTo>
                    <a:pt x="893" y="54893"/>
                    <a:pt x="1627" y="58681"/>
                    <a:pt x="2380" y="61973"/>
                  </a:cubicBezTo>
                  <a:cubicBezTo>
                    <a:pt x="2579" y="62786"/>
                    <a:pt x="2777" y="63579"/>
                    <a:pt x="2975" y="64353"/>
                  </a:cubicBezTo>
                  <a:cubicBezTo>
                    <a:pt x="3074" y="64730"/>
                    <a:pt x="3174" y="65106"/>
                    <a:pt x="3273" y="65483"/>
                  </a:cubicBezTo>
                  <a:lnTo>
                    <a:pt x="3332" y="65642"/>
                  </a:lnTo>
                  <a:lnTo>
                    <a:pt x="3332" y="65701"/>
                  </a:lnTo>
                  <a:lnTo>
                    <a:pt x="3352" y="65721"/>
                  </a:lnTo>
                  <a:lnTo>
                    <a:pt x="11899" y="65721"/>
                  </a:lnTo>
                  <a:cubicBezTo>
                    <a:pt x="12435" y="65701"/>
                    <a:pt x="12931" y="65701"/>
                    <a:pt x="13426" y="65701"/>
                  </a:cubicBezTo>
                  <a:lnTo>
                    <a:pt x="13486" y="65701"/>
                  </a:lnTo>
                  <a:cubicBezTo>
                    <a:pt x="13496" y="65701"/>
                    <a:pt x="13506" y="65706"/>
                    <a:pt x="13516" y="65706"/>
                  </a:cubicBezTo>
                  <a:cubicBezTo>
                    <a:pt x="13526" y="65706"/>
                    <a:pt x="13536" y="65701"/>
                    <a:pt x="13545" y="65682"/>
                  </a:cubicBezTo>
                  <a:lnTo>
                    <a:pt x="13605" y="65582"/>
                  </a:lnTo>
                  <a:lnTo>
                    <a:pt x="13684" y="65424"/>
                  </a:lnTo>
                  <a:cubicBezTo>
                    <a:pt x="13744" y="65325"/>
                    <a:pt x="13803" y="65225"/>
                    <a:pt x="13863" y="65126"/>
                  </a:cubicBezTo>
                  <a:cubicBezTo>
                    <a:pt x="13962" y="64908"/>
                    <a:pt x="14061" y="64710"/>
                    <a:pt x="14160" y="64512"/>
                  </a:cubicBezTo>
                  <a:cubicBezTo>
                    <a:pt x="14497" y="63718"/>
                    <a:pt x="14755" y="62945"/>
                    <a:pt x="14795" y="62251"/>
                  </a:cubicBezTo>
                  <a:cubicBezTo>
                    <a:pt x="14815" y="61517"/>
                    <a:pt x="14497" y="60942"/>
                    <a:pt x="14200" y="60506"/>
                  </a:cubicBezTo>
                  <a:cubicBezTo>
                    <a:pt x="13902" y="60069"/>
                    <a:pt x="13585" y="59732"/>
                    <a:pt x="13307" y="59455"/>
                  </a:cubicBezTo>
                  <a:cubicBezTo>
                    <a:pt x="13030" y="59177"/>
                    <a:pt x="12812" y="58979"/>
                    <a:pt x="12613" y="58820"/>
                  </a:cubicBezTo>
                  <a:cubicBezTo>
                    <a:pt x="12435" y="58681"/>
                    <a:pt x="12276" y="58562"/>
                    <a:pt x="12197" y="58503"/>
                  </a:cubicBezTo>
                  <a:cubicBezTo>
                    <a:pt x="12098" y="58443"/>
                    <a:pt x="12058" y="58404"/>
                    <a:pt x="12038" y="58404"/>
                  </a:cubicBezTo>
                  <a:cubicBezTo>
                    <a:pt x="12038" y="58404"/>
                    <a:pt x="12078" y="58443"/>
                    <a:pt x="12177" y="58542"/>
                  </a:cubicBezTo>
                  <a:cubicBezTo>
                    <a:pt x="12256" y="58622"/>
                    <a:pt x="12395" y="58721"/>
                    <a:pt x="12594" y="58879"/>
                  </a:cubicBezTo>
                  <a:cubicBezTo>
                    <a:pt x="12772" y="59038"/>
                    <a:pt x="12990" y="59256"/>
                    <a:pt x="13268" y="59514"/>
                  </a:cubicBezTo>
                  <a:cubicBezTo>
                    <a:pt x="13526" y="59792"/>
                    <a:pt x="13843" y="60129"/>
                    <a:pt x="14121" y="60565"/>
                  </a:cubicBezTo>
                  <a:cubicBezTo>
                    <a:pt x="14418" y="61001"/>
                    <a:pt x="14715" y="61577"/>
                    <a:pt x="14696" y="62251"/>
                  </a:cubicBezTo>
                  <a:cubicBezTo>
                    <a:pt x="14636" y="62945"/>
                    <a:pt x="14378" y="63698"/>
                    <a:pt x="14041" y="64472"/>
                  </a:cubicBezTo>
                  <a:cubicBezTo>
                    <a:pt x="13942" y="64670"/>
                    <a:pt x="13843" y="64869"/>
                    <a:pt x="13744" y="65087"/>
                  </a:cubicBezTo>
                  <a:cubicBezTo>
                    <a:pt x="13684" y="65186"/>
                    <a:pt x="13625" y="65285"/>
                    <a:pt x="13565" y="65384"/>
                  </a:cubicBezTo>
                  <a:lnTo>
                    <a:pt x="13486" y="65523"/>
                  </a:lnTo>
                  <a:lnTo>
                    <a:pt x="13446" y="65582"/>
                  </a:lnTo>
                  <a:cubicBezTo>
                    <a:pt x="13446" y="65589"/>
                    <a:pt x="13444" y="65591"/>
                    <a:pt x="13440" y="65591"/>
                  </a:cubicBezTo>
                  <a:cubicBezTo>
                    <a:pt x="13433" y="65591"/>
                    <a:pt x="13420" y="65582"/>
                    <a:pt x="13407" y="65582"/>
                  </a:cubicBezTo>
                  <a:lnTo>
                    <a:pt x="8429" y="65582"/>
                  </a:lnTo>
                  <a:cubicBezTo>
                    <a:pt x="7180" y="65563"/>
                    <a:pt x="5811" y="65563"/>
                    <a:pt x="4344" y="65563"/>
                  </a:cubicBezTo>
                  <a:lnTo>
                    <a:pt x="3531" y="65563"/>
                  </a:lnTo>
                  <a:cubicBezTo>
                    <a:pt x="3511" y="65563"/>
                    <a:pt x="3491" y="65563"/>
                    <a:pt x="3491" y="65543"/>
                  </a:cubicBezTo>
                  <a:lnTo>
                    <a:pt x="3471" y="65444"/>
                  </a:lnTo>
                  <a:cubicBezTo>
                    <a:pt x="3372" y="65067"/>
                    <a:pt x="3273" y="64710"/>
                    <a:pt x="3174" y="64313"/>
                  </a:cubicBezTo>
                  <a:cubicBezTo>
                    <a:pt x="2975" y="63560"/>
                    <a:pt x="2777" y="62766"/>
                    <a:pt x="2599" y="61933"/>
                  </a:cubicBezTo>
                  <a:cubicBezTo>
                    <a:pt x="1845" y="58641"/>
                    <a:pt x="1111" y="54874"/>
                    <a:pt x="635" y="50570"/>
                  </a:cubicBezTo>
                  <a:cubicBezTo>
                    <a:pt x="417" y="48409"/>
                    <a:pt x="239" y="46128"/>
                    <a:pt x="239" y="43709"/>
                  </a:cubicBezTo>
                  <a:cubicBezTo>
                    <a:pt x="258" y="42479"/>
                    <a:pt x="298" y="41249"/>
                    <a:pt x="437" y="39980"/>
                  </a:cubicBezTo>
                  <a:cubicBezTo>
                    <a:pt x="556" y="38711"/>
                    <a:pt x="754" y="37402"/>
                    <a:pt x="1091" y="36113"/>
                  </a:cubicBezTo>
                  <a:cubicBezTo>
                    <a:pt x="1191" y="35796"/>
                    <a:pt x="1270" y="35459"/>
                    <a:pt x="1369" y="35141"/>
                  </a:cubicBezTo>
                  <a:cubicBezTo>
                    <a:pt x="1488" y="34824"/>
                    <a:pt x="1607" y="34487"/>
                    <a:pt x="1726" y="34170"/>
                  </a:cubicBezTo>
                  <a:cubicBezTo>
                    <a:pt x="1845" y="33852"/>
                    <a:pt x="1944" y="33515"/>
                    <a:pt x="2083" y="33198"/>
                  </a:cubicBezTo>
                  <a:cubicBezTo>
                    <a:pt x="2222" y="32881"/>
                    <a:pt x="2361" y="32563"/>
                    <a:pt x="2499" y="32226"/>
                  </a:cubicBezTo>
                  <a:cubicBezTo>
                    <a:pt x="2777" y="31572"/>
                    <a:pt x="3134" y="30957"/>
                    <a:pt x="3471" y="30322"/>
                  </a:cubicBezTo>
                  <a:lnTo>
                    <a:pt x="3590" y="30084"/>
                  </a:lnTo>
                  <a:cubicBezTo>
                    <a:pt x="3650" y="30005"/>
                    <a:pt x="3689" y="29926"/>
                    <a:pt x="3749" y="29847"/>
                  </a:cubicBezTo>
                  <a:cubicBezTo>
                    <a:pt x="3848" y="29688"/>
                    <a:pt x="3947" y="29549"/>
                    <a:pt x="4046" y="29390"/>
                  </a:cubicBezTo>
                  <a:cubicBezTo>
                    <a:pt x="4245" y="29093"/>
                    <a:pt x="4423" y="28756"/>
                    <a:pt x="4661" y="28478"/>
                  </a:cubicBezTo>
                  <a:cubicBezTo>
                    <a:pt x="4879" y="28181"/>
                    <a:pt x="5097" y="27883"/>
                    <a:pt x="5315" y="27586"/>
                  </a:cubicBezTo>
                  <a:cubicBezTo>
                    <a:pt x="5573" y="27308"/>
                    <a:pt x="5811" y="27011"/>
                    <a:pt x="6069" y="26733"/>
                  </a:cubicBezTo>
                  <a:cubicBezTo>
                    <a:pt x="6585" y="26178"/>
                    <a:pt x="7140" y="25642"/>
                    <a:pt x="7755" y="25166"/>
                  </a:cubicBezTo>
                  <a:cubicBezTo>
                    <a:pt x="7894" y="25028"/>
                    <a:pt x="8052" y="24928"/>
                    <a:pt x="8211" y="24809"/>
                  </a:cubicBezTo>
                  <a:cubicBezTo>
                    <a:pt x="8369" y="24690"/>
                    <a:pt x="8528" y="24571"/>
                    <a:pt x="8687" y="24472"/>
                  </a:cubicBezTo>
                  <a:cubicBezTo>
                    <a:pt x="8845" y="24353"/>
                    <a:pt x="9024" y="24254"/>
                    <a:pt x="9183" y="24155"/>
                  </a:cubicBezTo>
                  <a:cubicBezTo>
                    <a:pt x="9341" y="24056"/>
                    <a:pt x="9520" y="23937"/>
                    <a:pt x="9698" y="23857"/>
                  </a:cubicBezTo>
                  <a:cubicBezTo>
                    <a:pt x="9857" y="23758"/>
                    <a:pt x="10035" y="23659"/>
                    <a:pt x="10214" y="23580"/>
                  </a:cubicBezTo>
                  <a:cubicBezTo>
                    <a:pt x="10392" y="23481"/>
                    <a:pt x="10571" y="23401"/>
                    <a:pt x="10769" y="23322"/>
                  </a:cubicBezTo>
                  <a:cubicBezTo>
                    <a:pt x="10948" y="23243"/>
                    <a:pt x="11126" y="23163"/>
                    <a:pt x="11324" y="23104"/>
                  </a:cubicBezTo>
                  <a:lnTo>
                    <a:pt x="11602" y="23005"/>
                  </a:lnTo>
                  <a:cubicBezTo>
                    <a:pt x="11721" y="22985"/>
                    <a:pt x="11761" y="22965"/>
                    <a:pt x="11979" y="22906"/>
                  </a:cubicBezTo>
                  <a:lnTo>
                    <a:pt x="12018" y="22628"/>
                  </a:lnTo>
                  <a:lnTo>
                    <a:pt x="12058" y="22430"/>
                  </a:lnTo>
                  <a:cubicBezTo>
                    <a:pt x="12058" y="22291"/>
                    <a:pt x="12098" y="22152"/>
                    <a:pt x="12118" y="22033"/>
                  </a:cubicBezTo>
                  <a:cubicBezTo>
                    <a:pt x="12157" y="21755"/>
                    <a:pt x="12217" y="21498"/>
                    <a:pt x="12276" y="21240"/>
                  </a:cubicBezTo>
                  <a:cubicBezTo>
                    <a:pt x="12395" y="20704"/>
                    <a:pt x="12534" y="20169"/>
                    <a:pt x="12693" y="19653"/>
                  </a:cubicBezTo>
                  <a:cubicBezTo>
                    <a:pt x="13030" y="18602"/>
                    <a:pt x="13426" y="17551"/>
                    <a:pt x="13942" y="16540"/>
                  </a:cubicBezTo>
                  <a:cubicBezTo>
                    <a:pt x="14934" y="14497"/>
                    <a:pt x="16302" y="12554"/>
                    <a:pt x="18067" y="10908"/>
                  </a:cubicBezTo>
                  <a:cubicBezTo>
                    <a:pt x="19832" y="9281"/>
                    <a:pt x="21974" y="7973"/>
                    <a:pt x="24393" y="7120"/>
                  </a:cubicBezTo>
                  <a:cubicBezTo>
                    <a:pt x="25583" y="6684"/>
                    <a:pt x="26832" y="6366"/>
                    <a:pt x="28121" y="6108"/>
                  </a:cubicBezTo>
                  <a:cubicBezTo>
                    <a:pt x="28776" y="5989"/>
                    <a:pt x="29430" y="5851"/>
                    <a:pt x="30085" y="5732"/>
                  </a:cubicBezTo>
                  <a:cubicBezTo>
                    <a:pt x="30739" y="5613"/>
                    <a:pt x="31394" y="5494"/>
                    <a:pt x="32068" y="5375"/>
                  </a:cubicBezTo>
                  <a:cubicBezTo>
                    <a:pt x="34725" y="4919"/>
                    <a:pt x="37482" y="4542"/>
                    <a:pt x="40318" y="4185"/>
                  </a:cubicBezTo>
                  <a:cubicBezTo>
                    <a:pt x="43154" y="3808"/>
                    <a:pt x="46069" y="3471"/>
                    <a:pt x="49024" y="2836"/>
                  </a:cubicBezTo>
                  <a:cubicBezTo>
                    <a:pt x="50491" y="2499"/>
                    <a:pt x="51959" y="2043"/>
                    <a:pt x="53387" y="1428"/>
                  </a:cubicBezTo>
                  <a:cubicBezTo>
                    <a:pt x="53744" y="1250"/>
                    <a:pt x="54101" y="1111"/>
                    <a:pt x="54438" y="913"/>
                  </a:cubicBezTo>
                  <a:cubicBezTo>
                    <a:pt x="54775" y="714"/>
                    <a:pt x="55112" y="516"/>
                    <a:pt x="55469" y="338"/>
                  </a:cubicBezTo>
                  <a:cubicBezTo>
                    <a:pt x="55474" y="333"/>
                    <a:pt x="55476" y="329"/>
                    <a:pt x="55477" y="326"/>
                  </a:cubicBezTo>
                  <a:lnTo>
                    <a:pt x="55477" y="326"/>
                  </a:lnTo>
                  <a:lnTo>
                    <a:pt x="55489" y="338"/>
                  </a:lnTo>
                  <a:lnTo>
                    <a:pt x="55647" y="357"/>
                  </a:lnTo>
                  <a:lnTo>
                    <a:pt x="55925" y="417"/>
                  </a:lnTo>
                  <a:lnTo>
                    <a:pt x="56500" y="516"/>
                  </a:lnTo>
                  <a:lnTo>
                    <a:pt x="56798" y="576"/>
                  </a:lnTo>
                  <a:lnTo>
                    <a:pt x="57075" y="635"/>
                  </a:lnTo>
                  <a:lnTo>
                    <a:pt x="57650" y="794"/>
                  </a:lnTo>
                  <a:cubicBezTo>
                    <a:pt x="59158" y="1190"/>
                    <a:pt x="60645" y="1765"/>
                    <a:pt x="62053" y="2539"/>
                  </a:cubicBezTo>
                  <a:cubicBezTo>
                    <a:pt x="62410" y="2737"/>
                    <a:pt x="62747" y="2955"/>
                    <a:pt x="63084" y="3173"/>
                  </a:cubicBezTo>
                  <a:cubicBezTo>
                    <a:pt x="63421" y="3392"/>
                    <a:pt x="63758" y="3610"/>
                    <a:pt x="64076" y="3868"/>
                  </a:cubicBezTo>
                  <a:cubicBezTo>
                    <a:pt x="64730" y="4363"/>
                    <a:pt x="65345" y="4899"/>
                    <a:pt x="65900" y="5494"/>
                  </a:cubicBezTo>
                  <a:cubicBezTo>
                    <a:pt x="65999" y="5573"/>
                    <a:pt x="66079" y="5672"/>
                    <a:pt x="66138" y="5771"/>
                  </a:cubicBezTo>
                  <a:cubicBezTo>
                    <a:pt x="66178" y="5811"/>
                    <a:pt x="66218" y="5851"/>
                    <a:pt x="66257" y="5890"/>
                  </a:cubicBezTo>
                  <a:cubicBezTo>
                    <a:pt x="66277" y="5910"/>
                    <a:pt x="66297" y="5930"/>
                    <a:pt x="66297" y="5950"/>
                  </a:cubicBezTo>
                  <a:cubicBezTo>
                    <a:pt x="66337" y="5989"/>
                    <a:pt x="66356" y="6029"/>
                    <a:pt x="66396" y="6069"/>
                  </a:cubicBezTo>
                  <a:lnTo>
                    <a:pt x="66872" y="6069"/>
                  </a:lnTo>
                  <a:lnTo>
                    <a:pt x="67288" y="6089"/>
                  </a:lnTo>
                  <a:cubicBezTo>
                    <a:pt x="67566" y="6108"/>
                    <a:pt x="67824" y="6128"/>
                    <a:pt x="68101" y="6148"/>
                  </a:cubicBezTo>
                  <a:cubicBezTo>
                    <a:pt x="68657" y="6208"/>
                    <a:pt x="69192" y="6287"/>
                    <a:pt x="69728" y="6366"/>
                  </a:cubicBezTo>
                  <a:cubicBezTo>
                    <a:pt x="70779" y="6565"/>
                    <a:pt x="71830" y="6842"/>
                    <a:pt x="72802" y="7219"/>
                  </a:cubicBezTo>
                  <a:cubicBezTo>
                    <a:pt x="73793" y="7616"/>
                    <a:pt x="74725" y="8131"/>
                    <a:pt x="75518" y="8786"/>
                  </a:cubicBezTo>
                  <a:cubicBezTo>
                    <a:pt x="76312" y="9440"/>
                    <a:pt x="76966" y="10253"/>
                    <a:pt x="77383" y="11165"/>
                  </a:cubicBezTo>
                  <a:lnTo>
                    <a:pt x="77680" y="11879"/>
                  </a:lnTo>
                  <a:cubicBezTo>
                    <a:pt x="77779" y="12098"/>
                    <a:pt x="77819" y="12355"/>
                    <a:pt x="77898" y="12593"/>
                  </a:cubicBezTo>
                  <a:lnTo>
                    <a:pt x="78017" y="12950"/>
                  </a:lnTo>
                  <a:cubicBezTo>
                    <a:pt x="78057" y="13069"/>
                    <a:pt x="78077" y="13188"/>
                    <a:pt x="78097" y="13307"/>
                  </a:cubicBezTo>
                  <a:cubicBezTo>
                    <a:pt x="78156" y="13565"/>
                    <a:pt x="78215" y="13803"/>
                    <a:pt x="78255" y="14041"/>
                  </a:cubicBezTo>
                  <a:cubicBezTo>
                    <a:pt x="78394" y="15033"/>
                    <a:pt x="78434" y="16024"/>
                    <a:pt x="78414" y="16996"/>
                  </a:cubicBezTo>
                  <a:cubicBezTo>
                    <a:pt x="78374" y="17987"/>
                    <a:pt x="78235" y="18959"/>
                    <a:pt x="78057" y="19891"/>
                  </a:cubicBezTo>
                  <a:cubicBezTo>
                    <a:pt x="78017" y="20129"/>
                    <a:pt x="77958" y="20367"/>
                    <a:pt x="77898" y="20585"/>
                  </a:cubicBezTo>
                  <a:cubicBezTo>
                    <a:pt x="77859" y="20823"/>
                    <a:pt x="77799" y="21061"/>
                    <a:pt x="77740" y="21279"/>
                  </a:cubicBezTo>
                  <a:cubicBezTo>
                    <a:pt x="77680" y="21517"/>
                    <a:pt x="77601" y="21736"/>
                    <a:pt x="77541" y="21973"/>
                  </a:cubicBezTo>
                  <a:lnTo>
                    <a:pt x="77422" y="22311"/>
                  </a:lnTo>
                  <a:lnTo>
                    <a:pt x="77363" y="22469"/>
                  </a:lnTo>
                  <a:lnTo>
                    <a:pt x="77244" y="22787"/>
                  </a:lnTo>
                  <a:lnTo>
                    <a:pt x="77502" y="22846"/>
                  </a:lnTo>
                  <a:lnTo>
                    <a:pt x="77640" y="22906"/>
                  </a:lnTo>
                  <a:lnTo>
                    <a:pt x="77878" y="22965"/>
                  </a:lnTo>
                  <a:cubicBezTo>
                    <a:pt x="78037" y="23025"/>
                    <a:pt x="78196" y="23084"/>
                    <a:pt x="78354" y="23144"/>
                  </a:cubicBezTo>
                  <a:cubicBezTo>
                    <a:pt x="78672" y="23243"/>
                    <a:pt x="78969" y="23382"/>
                    <a:pt x="79267" y="23520"/>
                  </a:cubicBezTo>
                  <a:cubicBezTo>
                    <a:pt x="79881" y="23778"/>
                    <a:pt x="80456" y="24095"/>
                    <a:pt x="80992" y="24452"/>
                  </a:cubicBezTo>
                  <a:cubicBezTo>
                    <a:pt x="82083" y="25146"/>
                    <a:pt x="83035" y="26059"/>
                    <a:pt x="83669" y="27130"/>
                  </a:cubicBezTo>
                  <a:cubicBezTo>
                    <a:pt x="84284" y="28220"/>
                    <a:pt x="84522" y="29490"/>
                    <a:pt x="84383" y="30699"/>
                  </a:cubicBezTo>
                  <a:cubicBezTo>
                    <a:pt x="84264" y="31909"/>
                    <a:pt x="83768" y="33020"/>
                    <a:pt x="83173" y="34051"/>
                  </a:cubicBezTo>
                  <a:cubicBezTo>
                    <a:pt x="82559" y="35082"/>
                    <a:pt x="81845" y="36014"/>
                    <a:pt x="81071" y="36887"/>
                  </a:cubicBezTo>
                  <a:cubicBezTo>
                    <a:pt x="80298" y="37759"/>
                    <a:pt x="79505" y="38592"/>
                    <a:pt x="78672" y="39346"/>
                  </a:cubicBezTo>
                  <a:cubicBezTo>
                    <a:pt x="77839" y="40119"/>
                    <a:pt x="76986" y="40833"/>
                    <a:pt x="76133" y="41527"/>
                  </a:cubicBezTo>
                  <a:cubicBezTo>
                    <a:pt x="75697" y="41864"/>
                    <a:pt x="75280" y="42201"/>
                    <a:pt x="74844" y="42519"/>
                  </a:cubicBezTo>
                  <a:cubicBezTo>
                    <a:pt x="74626" y="42677"/>
                    <a:pt x="74408" y="42836"/>
                    <a:pt x="74190" y="42995"/>
                  </a:cubicBezTo>
                  <a:lnTo>
                    <a:pt x="73872" y="43233"/>
                  </a:lnTo>
                  <a:lnTo>
                    <a:pt x="73476" y="43490"/>
                  </a:lnTo>
                  <a:lnTo>
                    <a:pt x="73476" y="43629"/>
                  </a:lnTo>
                  <a:lnTo>
                    <a:pt x="73476" y="43709"/>
                  </a:lnTo>
                  <a:lnTo>
                    <a:pt x="73476" y="43847"/>
                  </a:lnTo>
                  <a:lnTo>
                    <a:pt x="73456" y="44105"/>
                  </a:lnTo>
                  <a:cubicBezTo>
                    <a:pt x="73436" y="44303"/>
                    <a:pt x="73416" y="44482"/>
                    <a:pt x="73396" y="44660"/>
                  </a:cubicBezTo>
                  <a:cubicBezTo>
                    <a:pt x="73357" y="44839"/>
                    <a:pt x="73337" y="45017"/>
                    <a:pt x="73297" y="45196"/>
                  </a:cubicBezTo>
                  <a:cubicBezTo>
                    <a:pt x="73238" y="45355"/>
                    <a:pt x="73198" y="45533"/>
                    <a:pt x="73158" y="45712"/>
                  </a:cubicBezTo>
                  <a:cubicBezTo>
                    <a:pt x="72940" y="46406"/>
                    <a:pt x="72683" y="47060"/>
                    <a:pt x="72326" y="47675"/>
                  </a:cubicBezTo>
                  <a:cubicBezTo>
                    <a:pt x="71631" y="48904"/>
                    <a:pt x="70640" y="49916"/>
                    <a:pt x="69549" y="50689"/>
                  </a:cubicBezTo>
                  <a:cubicBezTo>
                    <a:pt x="68439" y="51463"/>
                    <a:pt x="67209" y="51998"/>
                    <a:pt x="65980" y="52414"/>
                  </a:cubicBezTo>
                  <a:cubicBezTo>
                    <a:pt x="65682" y="52514"/>
                    <a:pt x="65365" y="52573"/>
                    <a:pt x="65047" y="52672"/>
                  </a:cubicBezTo>
                  <a:cubicBezTo>
                    <a:pt x="64730" y="52752"/>
                    <a:pt x="64433" y="52851"/>
                    <a:pt x="64115" y="52890"/>
                  </a:cubicBezTo>
                  <a:cubicBezTo>
                    <a:pt x="63501" y="53009"/>
                    <a:pt x="62886" y="53148"/>
                    <a:pt x="62271" y="53228"/>
                  </a:cubicBezTo>
                  <a:cubicBezTo>
                    <a:pt x="60788" y="53429"/>
                    <a:pt x="59340" y="53517"/>
                    <a:pt x="57932" y="53517"/>
                  </a:cubicBezTo>
                  <a:cubicBezTo>
                    <a:pt x="56987" y="53517"/>
                    <a:pt x="56060" y="53478"/>
                    <a:pt x="55152" y="53406"/>
                  </a:cubicBezTo>
                  <a:cubicBezTo>
                    <a:pt x="54021" y="53347"/>
                    <a:pt x="52911" y="53208"/>
                    <a:pt x="51840" y="53049"/>
                  </a:cubicBezTo>
                  <a:cubicBezTo>
                    <a:pt x="51304" y="52970"/>
                    <a:pt x="50789" y="52871"/>
                    <a:pt x="50253" y="52771"/>
                  </a:cubicBezTo>
                  <a:cubicBezTo>
                    <a:pt x="49995" y="52712"/>
                    <a:pt x="49738" y="52672"/>
                    <a:pt x="49480" y="52613"/>
                  </a:cubicBezTo>
                  <a:lnTo>
                    <a:pt x="49103" y="52533"/>
                  </a:lnTo>
                  <a:cubicBezTo>
                    <a:pt x="48944" y="52494"/>
                    <a:pt x="48766" y="52454"/>
                    <a:pt x="48607" y="52414"/>
                  </a:cubicBezTo>
                  <a:lnTo>
                    <a:pt x="48568" y="52573"/>
                  </a:lnTo>
                  <a:cubicBezTo>
                    <a:pt x="48568" y="52593"/>
                    <a:pt x="48548" y="52633"/>
                    <a:pt x="48548" y="52652"/>
                  </a:cubicBezTo>
                  <a:lnTo>
                    <a:pt x="48528" y="52692"/>
                  </a:lnTo>
                  <a:cubicBezTo>
                    <a:pt x="48528" y="52732"/>
                    <a:pt x="48488" y="52791"/>
                    <a:pt x="48468" y="52831"/>
                  </a:cubicBezTo>
                  <a:cubicBezTo>
                    <a:pt x="48409" y="52930"/>
                    <a:pt x="48369" y="53009"/>
                    <a:pt x="48290" y="53109"/>
                  </a:cubicBezTo>
                  <a:cubicBezTo>
                    <a:pt x="48171" y="53267"/>
                    <a:pt x="47993" y="53426"/>
                    <a:pt x="47834" y="53565"/>
                  </a:cubicBezTo>
                  <a:cubicBezTo>
                    <a:pt x="47477" y="53822"/>
                    <a:pt x="47100" y="54041"/>
                    <a:pt x="46684" y="54199"/>
                  </a:cubicBezTo>
                  <a:cubicBezTo>
                    <a:pt x="45890" y="54536"/>
                    <a:pt x="45038" y="54675"/>
                    <a:pt x="44205" y="54774"/>
                  </a:cubicBezTo>
                  <a:cubicBezTo>
                    <a:pt x="43987" y="54794"/>
                    <a:pt x="43788" y="54834"/>
                    <a:pt x="43570" y="54834"/>
                  </a:cubicBezTo>
                  <a:cubicBezTo>
                    <a:pt x="43372" y="54854"/>
                    <a:pt x="43154" y="54874"/>
                    <a:pt x="42955" y="54874"/>
                  </a:cubicBezTo>
                  <a:lnTo>
                    <a:pt x="42658" y="54893"/>
                  </a:lnTo>
                  <a:lnTo>
                    <a:pt x="42341" y="54893"/>
                  </a:lnTo>
                  <a:cubicBezTo>
                    <a:pt x="42142" y="54893"/>
                    <a:pt x="41944" y="54874"/>
                    <a:pt x="41746" y="54854"/>
                  </a:cubicBezTo>
                  <a:cubicBezTo>
                    <a:pt x="40952" y="54794"/>
                    <a:pt x="40199" y="54576"/>
                    <a:pt x="39505" y="54298"/>
                  </a:cubicBezTo>
                  <a:cubicBezTo>
                    <a:pt x="38097" y="53704"/>
                    <a:pt x="36927" y="52791"/>
                    <a:pt x="35975" y="51820"/>
                  </a:cubicBezTo>
                  <a:cubicBezTo>
                    <a:pt x="35479" y="51324"/>
                    <a:pt x="35043" y="50808"/>
                    <a:pt x="34646" y="50293"/>
                  </a:cubicBezTo>
                  <a:cubicBezTo>
                    <a:pt x="34448" y="50015"/>
                    <a:pt x="34269" y="49757"/>
                    <a:pt x="34091" y="49479"/>
                  </a:cubicBezTo>
                  <a:cubicBezTo>
                    <a:pt x="34011" y="49360"/>
                    <a:pt x="33912" y="49222"/>
                    <a:pt x="33833" y="49083"/>
                  </a:cubicBezTo>
                  <a:lnTo>
                    <a:pt x="33714" y="48885"/>
                  </a:lnTo>
                  <a:lnTo>
                    <a:pt x="33654" y="48785"/>
                  </a:lnTo>
                  <a:lnTo>
                    <a:pt x="33555" y="48607"/>
                  </a:lnTo>
                  <a:cubicBezTo>
                    <a:pt x="33416" y="48647"/>
                    <a:pt x="33258" y="48686"/>
                    <a:pt x="33119" y="48726"/>
                  </a:cubicBezTo>
                  <a:cubicBezTo>
                    <a:pt x="33000" y="48766"/>
                    <a:pt x="32881" y="48805"/>
                    <a:pt x="32762" y="48825"/>
                  </a:cubicBezTo>
                  <a:cubicBezTo>
                    <a:pt x="32504" y="48904"/>
                    <a:pt x="32266" y="48964"/>
                    <a:pt x="32048" y="49023"/>
                  </a:cubicBezTo>
                  <a:cubicBezTo>
                    <a:pt x="31572" y="49142"/>
                    <a:pt x="31096" y="49261"/>
                    <a:pt x="30660" y="49360"/>
                  </a:cubicBezTo>
                  <a:cubicBezTo>
                    <a:pt x="29748" y="49579"/>
                    <a:pt x="28875" y="49737"/>
                    <a:pt x="28022" y="49896"/>
                  </a:cubicBezTo>
                  <a:cubicBezTo>
                    <a:pt x="26495" y="50130"/>
                    <a:pt x="25081" y="50298"/>
                    <a:pt x="23766" y="50298"/>
                  </a:cubicBezTo>
                  <a:cubicBezTo>
                    <a:pt x="23631" y="50298"/>
                    <a:pt x="23496" y="50296"/>
                    <a:pt x="23362" y="50293"/>
                  </a:cubicBezTo>
                  <a:cubicBezTo>
                    <a:pt x="21954" y="50253"/>
                    <a:pt x="20685" y="50074"/>
                    <a:pt x="19554" y="49836"/>
                  </a:cubicBezTo>
                  <a:cubicBezTo>
                    <a:pt x="18999" y="49698"/>
                    <a:pt x="18464" y="49559"/>
                    <a:pt x="17968" y="49400"/>
                  </a:cubicBezTo>
                  <a:cubicBezTo>
                    <a:pt x="17730" y="49301"/>
                    <a:pt x="17492" y="49222"/>
                    <a:pt x="17274" y="49122"/>
                  </a:cubicBezTo>
                  <a:cubicBezTo>
                    <a:pt x="17155" y="49083"/>
                    <a:pt x="17056" y="49023"/>
                    <a:pt x="16956" y="48964"/>
                  </a:cubicBezTo>
                  <a:lnTo>
                    <a:pt x="16857" y="48924"/>
                  </a:lnTo>
                  <a:cubicBezTo>
                    <a:pt x="16818" y="48904"/>
                    <a:pt x="16778" y="48885"/>
                    <a:pt x="16738" y="48865"/>
                  </a:cubicBezTo>
                  <a:cubicBezTo>
                    <a:pt x="16659" y="48825"/>
                    <a:pt x="16580" y="48766"/>
                    <a:pt x="16500" y="48726"/>
                  </a:cubicBezTo>
                  <a:lnTo>
                    <a:pt x="16500" y="48726"/>
                  </a:lnTo>
                  <a:cubicBezTo>
                    <a:pt x="16520" y="48825"/>
                    <a:pt x="16540" y="48924"/>
                    <a:pt x="16540" y="49023"/>
                  </a:cubicBezTo>
                  <a:lnTo>
                    <a:pt x="16560" y="49162"/>
                  </a:lnTo>
                  <a:lnTo>
                    <a:pt x="16580" y="49261"/>
                  </a:lnTo>
                  <a:cubicBezTo>
                    <a:pt x="16580" y="49400"/>
                    <a:pt x="16599" y="49539"/>
                    <a:pt x="16599" y="49658"/>
                  </a:cubicBezTo>
                  <a:cubicBezTo>
                    <a:pt x="16619" y="49936"/>
                    <a:pt x="16619" y="50174"/>
                    <a:pt x="16619" y="50431"/>
                  </a:cubicBezTo>
                  <a:cubicBezTo>
                    <a:pt x="16599" y="50927"/>
                    <a:pt x="16560" y="51403"/>
                    <a:pt x="16500" y="51859"/>
                  </a:cubicBezTo>
                  <a:cubicBezTo>
                    <a:pt x="16361" y="52752"/>
                    <a:pt x="16143" y="53545"/>
                    <a:pt x="15866" y="54219"/>
                  </a:cubicBezTo>
                  <a:cubicBezTo>
                    <a:pt x="15608" y="54913"/>
                    <a:pt x="15291" y="55488"/>
                    <a:pt x="14973" y="55964"/>
                  </a:cubicBezTo>
                  <a:cubicBezTo>
                    <a:pt x="14656" y="56440"/>
                    <a:pt x="14319" y="56837"/>
                    <a:pt x="14021" y="57134"/>
                  </a:cubicBezTo>
                  <a:cubicBezTo>
                    <a:pt x="13407" y="57749"/>
                    <a:pt x="12891" y="58047"/>
                    <a:pt x="12554" y="58205"/>
                  </a:cubicBezTo>
                  <a:cubicBezTo>
                    <a:pt x="12375" y="58285"/>
                    <a:pt x="12256" y="58344"/>
                    <a:pt x="12157" y="58364"/>
                  </a:cubicBezTo>
                  <a:cubicBezTo>
                    <a:pt x="12078" y="58404"/>
                    <a:pt x="12038" y="58404"/>
                    <a:pt x="12038" y="58404"/>
                  </a:cubicBezTo>
                  <a:cubicBezTo>
                    <a:pt x="12038" y="58404"/>
                    <a:pt x="12098" y="58404"/>
                    <a:pt x="12177" y="58384"/>
                  </a:cubicBezTo>
                  <a:cubicBezTo>
                    <a:pt x="12256" y="58364"/>
                    <a:pt x="12375" y="58304"/>
                    <a:pt x="12554" y="58245"/>
                  </a:cubicBezTo>
                  <a:cubicBezTo>
                    <a:pt x="12911" y="58086"/>
                    <a:pt x="13446" y="57789"/>
                    <a:pt x="14081" y="57174"/>
                  </a:cubicBezTo>
                  <a:cubicBezTo>
                    <a:pt x="14378" y="56877"/>
                    <a:pt x="14715" y="56500"/>
                    <a:pt x="15053" y="56004"/>
                  </a:cubicBezTo>
                  <a:cubicBezTo>
                    <a:pt x="15370" y="55528"/>
                    <a:pt x="15687" y="54953"/>
                    <a:pt x="15985" y="54259"/>
                  </a:cubicBezTo>
                  <a:cubicBezTo>
                    <a:pt x="16262" y="53565"/>
                    <a:pt x="16480" y="52771"/>
                    <a:pt x="16619" y="51859"/>
                  </a:cubicBezTo>
                  <a:cubicBezTo>
                    <a:pt x="16679" y="51403"/>
                    <a:pt x="16738" y="50927"/>
                    <a:pt x="16738" y="50431"/>
                  </a:cubicBezTo>
                  <a:cubicBezTo>
                    <a:pt x="16758" y="50174"/>
                    <a:pt x="16758" y="49916"/>
                    <a:pt x="16738" y="49658"/>
                  </a:cubicBezTo>
                  <a:cubicBezTo>
                    <a:pt x="16738" y="49519"/>
                    <a:pt x="16718" y="49380"/>
                    <a:pt x="16718" y="49241"/>
                  </a:cubicBezTo>
                  <a:lnTo>
                    <a:pt x="16699" y="49083"/>
                  </a:lnTo>
                  <a:cubicBezTo>
                    <a:pt x="16699" y="49043"/>
                    <a:pt x="16699" y="49023"/>
                    <a:pt x="16699" y="48984"/>
                  </a:cubicBezTo>
                  <a:cubicBezTo>
                    <a:pt x="16718" y="49004"/>
                    <a:pt x="16738" y="49023"/>
                    <a:pt x="16758" y="49023"/>
                  </a:cubicBezTo>
                  <a:lnTo>
                    <a:pt x="16877" y="49083"/>
                  </a:lnTo>
                  <a:cubicBezTo>
                    <a:pt x="16996" y="49142"/>
                    <a:pt x="17095" y="49202"/>
                    <a:pt x="17214" y="49241"/>
                  </a:cubicBezTo>
                  <a:cubicBezTo>
                    <a:pt x="17432" y="49341"/>
                    <a:pt x="17670" y="49440"/>
                    <a:pt x="17928" y="49519"/>
                  </a:cubicBezTo>
                  <a:cubicBezTo>
                    <a:pt x="18424" y="49698"/>
                    <a:pt x="18940" y="49856"/>
                    <a:pt x="19515" y="49975"/>
                  </a:cubicBezTo>
                  <a:cubicBezTo>
                    <a:pt x="20645" y="50233"/>
                    <a:pt x="21934" y="50412"/>
                    <a:pt x="23362" y="50451"/>
                  </a:cubicBezTo>
                  <a:cubicBezTo>
                    <a:pt x="23563" y="50460"/>
                    <a:pt x="23767" y="50464"/>
                    <a:pt x="23974" y="50464"/>
                  </a:cubicBezTo>
                  <a:cubicBezTo>
                    <a:pt x="25234" y="50464"/>
                    <a:pt x="26597" y="50313"/>
                    <a:pt x="28062" y="50074"/>
                  </a:cubicBezTo>
                  <a:cubicBezTo>
                    <a:pt x="28895" y="49936"/>
                    <a:pt x="29787" y="49757"/>
                    <a:pt x="30700" y="49559"/>
                  </a:cubicBezTo>
                  <a:cubicBezTo>
                    <a:pt x="31156" y="49440"/>
                    <a:pt x="31612" y="49341"/>
                    <a:pt x="32088" y="49222"/>
                  </a:cubicBezTo>
                  <a:cubicBezTo>
                    <a:pt x="32326" y="49162"/>
                    <a:pt x="32564" y="49083"/>
                    <a:pt x="32802" y="49023"/>
                  </a:cubicBezTo>
                  <a:cubicBezTo>
                    <a:pt x="33020" y="48964"/>
                    <a:pt x="33238" y="48904"/>
                    <a:pt x="33456" y="48845"/>
                  </a:cubicBezTo>
                  <a:lnTo>
                    <a:pt x="33535" y="48984"/>
                  </a:lnTo>
                  <a:lnTo>
                    <a:pt x="33654" y="49182"/>
                  </a:lnTo>
                  <a:cubicBezTo>
                    <a:pt x="33734" y="49321"/>
                    <a:pt x="33813" y="49460"/>
                    <a:pt x="33912" y="49598"/>
                  </a:cubicBezTo>
                  <a:cubicBezTo>
                    <a:pt x="34091" y="49876"/>
                    <a:pt x="34269" y="50134"/>
                    <a:pt x="34468" y="50412"/>
                  </a:cubicBezTo>
                  <a:cubicBezTo>
                    <a:pt x="34864" y="50947"/>
                    <a:pt x="35320" y="51463"/>
                    <a:pt x="35796" y="51958"/>
                  </a:cubicBezTo>
                  <a:cubicBezTo>
                    <a:pt x="36788" y="52950"/>
                    <a:pt x="37978" y="53902"/>
                    <a:pt x="39406" y="54497"/>
                  </a:cubicBezTo>
                  <a:cubicBezTo>
                    <a:pt x="40139" y="54794"/>
                    <a:pt x="40913" y="55012"/>
                    <a:pt x="41726" y="55072"/>
                  </a:cubicBezTo>
                  <a:cubicBezTo>
                    <a:pt x="41924" y="55092"/>
                    <a:pt x="42142" y="55112"/>
                    <a:pt x="42341" y="55112"/>
                  </a:cubicBezTo>
                  <a:lnTo>
                    <a:pt x="42658" y="55112"/>
                  </a:lnTo>
                  <a:lnTo>
                    <a:pt x="42975" y="55092"/>
                  </a:lnTo>
                  <a:cubicBezTo>
                    <a:pt x="43173" y="55092"/>
                    <a:pt x="43392" y="55072"/>
                    <a:pt x="43590" y="55072"/>
                  </a:cubicBezTo>
                  <a:cubicBezTo>
                    <a:pt x="43808" y="55052"/>
                    <a:pt x="44006" y="55032"/>
                    <a:pt x="44225" y="55012"/>
                  </a:cubicBezTo>
                  <a:cubicBezTo>
                    <a:pt x="45077" y="54913"/>
                    <a:pt x="45950" y="54755"/>
                    <a:pt x="46783" y="54417"/>
                  </a:cubicBezTo>
                  <a:cubicBezTo>
                    <a:pt x="47199" y="54259"/>
                    <a:pt x="47616" y="54041"/>
                    <a:pt x="47993" y="53743"/>
                  </a:cubicBezTo>
                  <a:cubicBezTo>
                    <a:pt x="48171" y="53604"/>
                    <a:pt x="48349" y="53446"/>
                    <a:pt x="48488" y="53247"/>
                  </a:cubicBezTo>
                  <a:cubicBezTo>
                    <a:pt x="48568" y="53148"/>
                    <a:pt x="48627" y="53049"/>
                    <a:pt x="48687" y="52930"/>
                  </a:cubicBezTo>
                  <a:cubicBezTo>
                    <a:pt x="48726" y="52871"/>
                    <a:pt x="48746" y="52831"/>
                    <a:pt x="48766" y="52771"/>
                  </a:cubicBezTo>
                  <a:lnTo>
                    <a:pt x="48786" y="52712"/>
                  </a:lnTo>
                  <a:lnTo>
                    <a:pt x="48786" y="52692"/>
                  </a:lnTo>
                  <a:lnTo>
                    <a:pt x="49044" y="52771"/>
                  </a:lnTo>
                  <a:lnTo>
                    <a:pt x="49440" y="52851"/>
                  </a:lnTo>
                  <a:cubicBezTo>
                    <a:pt x="49698" y="52910"/>
                    <a:pt x="49956" y="52950"/>
                    <a:pt x="50214" y="53009"/>
                  </a:cubicBezTo>
                  <a:cubicBezTo>
                    <a:pt x="50729" y="53109"/>
                    <a:pt x="51265" y="53208"/>
                    <a:pt x="51800" y="53287"/>
                  </a:cubicBezTo>
                  <a:cubicBezTo>
                    <a:pt x="52891" y="53446"/>
                    <a:pt x="53982" y="53585"/>
                    <a:pt x="55132" y="53664"/>
                  </a:cubicBezTo>
                  <a:cubicBezTo>
                    <a:pt x="56033" y="53734"/>
                    <a:pt x="56953" y="53774"/>
                    <a:pt x="57891" y="53774"/>
                  </a:cubicBezTo>
                  <a:cubicBezTo>
                    <a:pt x="59325" y="53774"/>
                    <a:pt x="60800" y="53681"/>
                    <a:pt x="62311" y="53466"/>
                  </a:cubicBezTo>
                  <a:cubicBezTo>
                    <a:pt x="62926" y="53406"/>
                    <a:pt x="63540" y="53267"/>
                    <a:pt x="64175" y="53148"/>
                  </a:cubicBezTo>
                  <a:cubicBezTo>
                    <a:pt x="64492" y="53089"/>
                    <a:pt x="64809" y="52990"/>
                    <a:pt x="65127" y="52910"/>
                  </a:cubicBezTo>
                  <a:cubicBezTo>
                    <a:pt x="65444" y="52831"/>
                    <a:pt x="65761" y="52752"/>
                    <a:pt x="66059" y="52652"/>
                  </a:cubicBezTo>
                  <a:cubicBezTo>
                    <a:pt x="67308" y="52236"/>
                    <a:pt x="68558" y="51701"/>
                    <a:pt x="69708" y="50907"/>
                  </a:cubicBezTo>
                  <a:cubicBezTo>
                    <a:pt x="70838" y="50094"/>
                    <a:pt x="71850" y="49063"/>
                    <a:pt x="72564" y="47794"/>
                  </a:cubicBezTo>
                  <a:cubicBezTo>
                    <a:pt x="72921" y="47159"/>
                    <a:pt x="73218" y="46485"/>
                    <a:pt x="73436" y="45771"/>
                  </a:cubicBezTo>
                  <a:cubicBezTo>
                    <a:pt x="73476" y="45593"/>
                    <a:pt x="73515" y="45414"/>
                    <a:pt x="73555" y="45236"/>
                  </a:cubicBezTo>
                  <a:cubicBezTo>
                    <a:pt x="73595" y="45057"/>
                    <a:pt x="73634" y="44879"/>
                    <a:pt x="73674" y="44680"/>
                  </a:cubicBezTo>
                  <a:cubicBezTo>
                    <a:pt x="73694" y="44502"/>
                    <a:pt x="73714" y="44323"/>
                    <a:pt x="73734" y="44125"/>
                  </a:cubicBezTo>
                  <a:lnTo>
                    <a:pt x="73753" y="43847"/>
                  </a:lnTo>
                  <a:lnTo>
                    <a:pt x="73753" y="43629"/>
                  </a:lnTo>
                  <a:cubicBezTo>
                    <a:pt x="73952" y="43490"/>
                    <a:pt x="74150" y="43352"/>
                    <a:pt x="74368" y="43213"/>
                  </a:cubicBezTo>
                  <a:cubicBezTo>
                    <a:pt x="74586" y="43054"/>
                    <a:pt x="74804" y="42895"/>
                    <a:pt x="75023" y="42737"/>
                  </a:cubicBezTo>
                  <a:cubicBezTo>
                    <a:pt x="75459" y="42400"/>
                    <a:pt x="75875" y="42082"/>
                    <a:pt x="76312" y="41725"/>
                  </a:cubicBezTo>
                  <a:cubicBezTo>
                    <a:pt x="77184" y="41051"/>
                    <a:pt x="78037" y="40317"/>
                    <a:pt x="78870" y="39544"/>
                  </a:cubicBezTo>
                  <a:cubicBezTo>
                    <a:pt x="79703" y="38771"/>
                    <a:pt x="80516" y="37957"/>
                    <a:pt x="81289" y="37065"/>
                  </a:cubicBezTo>
                  <a:cubicBezTo>
                    <a:pt x="82063" y="36193"/>
                    <a:pt x="82797" y="35241"/>
                    <a:pt x="83411" y="34190"/>
                  </a:cubicBezTo>
                  <a:cubicBezTo>
                    <a:pt x="84026" y="33138"/>
                    <a:pt x="84542" y="31988"/>
                    <a:pt x="84681" y="30699"/>
                  </a:cubicBezTo>
                  <a:cubicBezTo>
                    <a:pt x="84740" y="30084"/>
                    <a:pt x="84720" y="29430"/>
                    <a:pt x="84601" y="28795"/>
                  </a:cubicBezTo>
                  <a:cubicBezTo>
                    <a:pt x="84462" y="28161"/>
                    <a:pt x="84244" y="27546"/>
                    <a:pt x="83907" y="26991"/>
                  </a:cubicBezTo>
                  <a:cubicBezTo>
                    <a:pt x="83272" y="25841"/>
                    <a:pt x="82281" y="24909"/>
                    <a:pt x="81151" y="24195"/>
                  </a:cubicBezTo>
                  <a:cubicBezTo>
                    <a:pt x="80595" y="23838"/>
                    <a:pt x="80000" y="23501"/>
                    <a:pt x="79386" y="23243"/>
                  </a:cubicBezTo>
                  <a:cubicBezTo>
                    <a:pt x="79088" y="23104"/>
                    <a:pt x="78771" y="22965"/>
                    <a:pt x="78453" y="22846"/>
                  </a:cubicBezTo>
                  <a:cubicBezTo>
                    <a:pt x="78295" y="22787"/>
                    <a:pt x="78136" y="22727"/>
                    <a:pt x="77978" y="22687"/>
                  </a:cubicBezTo>
                  <a:lnTo>
                    <a:pt x="77640" y="22588"/>
                  </a:lnTo>
                  <a:lnTo>
                    <a:pt x="77700" y="22390"/>
                  </a:lnTo>
                  <a:lnTo>
                    <a:pt x="77819" y="22053"/>
                  </a:lnTo>
                  <a:cubicBezTo>
                    <a:pt x="77878" y="21815"/>
                    <a:pt x="77958" y="21597"/>
                    <a:pt x="78017" y="21359"/>
                  </a:cubicBezTo>
                  <a:cubicBezTo>
                    <a:pt x="78077" y="21121"/>
                    <a:pt x="78136" y="20883"/>
                    <a:pt x="78176" y="20645"/>
                  </a:cubicBezTo>
                  <a:cubicBezTo>
                    <a:pt x="78235" y="20427"/>
                    <a:pt x="78295" y="20169"/>
                    <a:pt x="78334" y="19931"/>
                  </a:cubicBezTo>
                  <a:cubicBezTo>
                    <a:pt x="78533" y="18979"/>
                    <a:pt x="78652" y="18007"/>
                    <a:pt x="78691" y="17016"/>
                  </a:cubicBezTo>
                  <a:cubicBezTo>
                    <a:pt x="78731" y="16004"/>
                    <a:pt x="78691" y="14993"/>
                    <a:pt x="78533" y="13981"/>
                  </a:cubicBezTo>
                  <a:cubicBezTo>
                    <a:pt x="78493" y="13744"/>
                    <a:pt x="78434" y="13486"/>
                    <a:pt x="78374" y="13228"/>
                  </a:cubicBezTo>
                  <a:cubicBezTo>
                    <a:pt x="78354" y="13109"/>
                    <a:pt x="78334" y="12990"/>
                    <a:pt x="78295" y="12851"/>
                  </a:cubicBezTo>
                  <a:lnTo>
                    <a:pt x="78176" y="12494"/>
                  </a:lnTo>
                  <a:cubicBezTo>
                    <a:pt x="78097" y="12236"/>
                    <a:pt x="78037" y="11998"/>
                    <a:pt x="77938" y="11760"/>
                  </a:cubicBezTo>
                  <a:cubicBezTo>
                    <a:pt x="77839" y="11522"/>
                    <a:pt x="77740" y="11265"/>
                    <a:pt x="77640" y="11027"/>
                  </a:cubicBezTo>
                  <a:cubicBezTo>
                    <a:pt x="77204" y="10075"/>
                    <a:pt x="76510" y="9222"/>
                    <a:pt x="75697" y="8548"/>
                  </a:cubicBezTo>
                  <a:cubicBezTo>
                    <a:pt x="74864" y="7854"/>
                    <a:pt x="73912" y="7338"/>
                    <a:pt x="72901" y="6941"/>
                  </a:cubicBezTo>
                  <a:cubicBezTo>
                    <a:pt x="71909" y="6545"/>
                    <a:pt x="70838" y="6267"/>
                    <a:pt x="69767" y="6069"/>
                  </a:cubicBezTo>
                  <a:cubicBezTo>
                    <a:pt x="69232" y="5970"/>
                    <a:pt x="68677" y="5890"/>
                    <a:pt x="68121" y="5851"/>
                  </a:cubicBezTo>
                  <a:cubicBezTo>
                    <a:pt x="67844" y="5811"/>
                    <a:pt x="67566" y="5791"/>
                    <a:pt x="67288" y="5771"/>
                  </a:cubicBezTo>
                  <a:lnTo>
                    <a:pt x="66872" y="5771"/>
                  </a:lnTo>
                  <a:lnTo>
                    <a:pt x="66535" y="5752"/>
                  </a:lnTo>
                  <a:cubicBezTo>
                    <a:pt x="66515" y="5732"/>
                    <a:pt x="66495" y="5712"/>
                    <a:pt x="66475" y="5692"/>
                  </a:cubicBezTo>
                  <a:cubicBezTo>
                    <a:pt x="66436" y="5652"/>
                    <a:pt x="66396" y="5593"/>
                    <a:pt x="66356" y="5553"/>
                  </a:cubicBezTo>
                  <a:cubicBezTo>
                    <a:pt x="66277" y="5454"/>
                    <a:pt x="66198" y="5375"/>
                    <a:pt x="66118" y="5276"/>
                  </a:cubicBezTo>
                  <a:cubicBezTo>
                    <a:pt x="63798" y="2836"/>
                    <a:pt x="60784" y="1289"/>
                    <a:pt x="57710" y="476"/>
                  </a:cubicBezTo>
                  <a:lnTo>
                    <a:pt x="57135" y="338"/>
                  </a:lnTo>
                  <a:lnTo>
                    <a:pt x="56837" y="258"/>
                  </a:lnTo>
                  <a:lnTo>
                    <a:pt x="56560" y="219"/>
                  </a:lnTo>
                  <a:lnTo>
                    <a:pt x="55965" y="100"/>
                  </a:lnTo>
                  <a:lnTo>
                    <a:pt x="55687" y="40"/>
                  </a:lnTo>
                  <a:lnTo>
                    <a:pt x="55528" y="20"/>
                  </a:lnTo>
                  <a:lnTo>
                    <a:pt x="55429"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
            <p:cNvSpPr/>
            <p:nvPr/>
          </p:nvSpPr>
          <p:spPr>
            <a:xfrm>
              <a:off x="4345675" y="3363775"/>
              <a:ext cx="1989625" cy="1728450"/>
            </a:xfrm>
            <a:custGeom>
              <a:rect b="b" l="l" r="r" t="t"/>
              <a:pathLst>
                <a:path extrusionOk="0" h="69138" w="79585">
                  <a:moveTo>
                    <a:pt x="40001" y="60809"/>
                  </a:moveTo>
                  <a:lnTo>
                    <a:pt x="39981" y="60868"/>
                  </a:lnTo>
                  <a:lnTo>
                    <a:pt x="39981" y="60868"/>
                  </a:lnTo>
                  <a:lnTo>
                    <a:pt x="40020" y="60829"/>
                  </a:lnTo>
                  <a:cubicBezTo>
                    <a:pt x="40020" y="60829"/>
                    <a:pt x="40040" y="60839"/>
                    <a:pt x="40073" y="60851"/>
                  </a:cubicBezTo>
                  <a:lnTo>
                    <a:pt x="40073" y="60851"/>
                  </a:lnTo>
                  <a:cubicBezTo>
                    <a:pt x="40034" y="60828"/>
                    <a:pt x="40017" y="60825"/>
                    <a:pt x="40001" y="60809"/>
                  </a:cubicBezTo>
                  <a:close/>
                  <a:moveTo>
                    <a:pt x="48123" y="0"/>
                  </a:moveTo>
                  <a:cubicBezTo>
                    <a:pt x="47857" y="0"/>
                    <a:pt x="47589" y="14"/>
                    <a:pt x="47318" y="46"/>
                  </a:cubicBezTo>
                  <a:lnTo>
                    <a:pt x="47180" y="85"/>
                  </a:lnTo>
                  <a:cubicBezTo>
                    <a:pt x="47176" y="82"/>
                    <a:pt x="47173" y="80"/>
                    <a:pt x="47170" y="80"/>
                  </a:cubicBezTo>
                  <a:cubicBezTo>
                    <a:pt x="47159" y="80"/>
                    <a:pt x="47156" y="109"/>
                    <a:pt x="47140" y="125"/>
                  </a:cubicBezTo>
                  <a:lnTo>
                    <a:pt x="47100" y="185"/>
                  </a:lnTo>
                  <a:lnTo>
                    <a:pt x="47021" y="304"/>
                  </a:lnTo>
                  <a:cubicBezTo>
                    <a:pt x="46961" y="403"/>
                    <a:pt x="46902" y="482"/>
                    <a:pt x="46842" y="561"/>
                  </a:cubicBezTo>
                  <a:cubicBezTo>
                    <a:pt x="46723" y="720"/>
                    <a:pt x="46585" y="879"/>
                    <a:pt x="46466" y="1037"/>
                  </a:cubicBezTo>
                  <a:cubicBezTo>
                    <a:pt x="46188" y="1335"/>
                    <a:pt x="45910" y="1632"/>
                    <a:pt x="45593" y="1890"/>
                  </a:cubicBezTo>
                  <a:cubicBezTo>
                    <a:pt x="45296" y="2168"/>
                    <a:pt x="44978" y="2426"/>
                    <a:pt x="44641" y="2683"/>
                  </a:cubicBezTo>
                  <a:cubicBezTo>
                    <a:pt x="44463" y="2802"/>
                    <a:pt x="44304" y="2921"/>
                    <a:pt x="44126" y="3040"/>
                  </a:cubicBezTo>
                  <a:cubicBezTo>
                    <a:pt x="43868" y="3239"/>
                    <a:pt x="43590" y="3417"/>
                    <a:pt x="43312" y="3596"/>
                  </a:cubicBezTo>
                  <a:cubicBezTo>
                    <a:pt x="43888" y="3715"/>
                    <a:pt x="44463" y="3814"/>
                    <a:pt x="45038" y="3913"/>
                  </a:cubicBezTo>
                  <a:cubicBezTo>
                    <a:pt x="45494" y="4032"/>
                    <a:pt x="45950" y="4151"/>
                    <a:pt x="46406" y="4270"/>
                  </a:cubicBezTo>
                  <a:cubicBezTo>
                    <a:pt x="47318" y="4567"/>
                    <a:pt x="48270" y="4885"/>
                    <a:pt x="49183" y="5321"/>
                  </a:cubicBezTo>
                  <a:cubicBezTo>
                    <a:pt x="50115" y="5777"/>
                    <a:pt x="51047" y="6293"/>
                    <a:pt x="51979" y="6947"/>
                  </a:cubicBezTo>
                  <a:cubicBezTo>
                    <a:pt x="52197" y="7126"/>
                    <a:pt x="52435" y="7284"/>
                    <a:pt x="52653" y="7463"/>
                  </a:cubicBezTo>
                  <a:cubicBezTo>
                    <a:pt x="52871" y="7661"/>
                    <a:pt x="53109" y="7839"/>
                    <a:pt x="53327" y="8038"/>
                  </a:cubicBezTo>
                  <a:cubicBezTo>
                    <a:pt x="53545" y="8236"/>
                    <a:pt x="53764" y="8454"/>
                    <a:pt x="53982" y="8672"/>
                  </a:cubicBezTo>
                  <a:cubicBezTo>
                    <a:pt x="54081" y="8791"/>
                    <a:pt x="54200" y="8891"/>
                    <a:pt x="54299" y="9010"/>
                  </a:cubicBezTo>
                  <a:lnTo>
                    <a:pt x="54458" y="9188"/>
                  </a:lnTo>
                  <a:lnTo>
                    <a:pt x="54517" y="9267"/>
                  </a:lnTo>
                  <a:lnTo>
                    <a:pt x="54636" y="9426"/>
                  </a:lnTo>
                  <a:lnTo>
                    <a:pt x="55033" y="9426"/>
                  </a:lnTo>
                  <a:lnTo>
                    <a:pt x="55370" y="9446"/>
                  </a:lnTo>
                  <a:cubicBezTo>
                    <a:pt x="55588" y="9446"/>
                    <a:pt x="55806" y="9466"/>
                    <a:pt x="56024" y="9485"/>
                  </a:cubicBezTo>
                  <a:cubicBezTo>
                    <a:pt x="56461" y="9525"/>
                    <a:pt x="56917" y="9565"/>
                    <a:pt x="57353" y="9624"/>
                  </a:cubicBezTo>
                  <a:cubicBezTo>
                    <a:pt x="58245" y="9763"/>
                    <a:pt x="59158" y="9961"/>
                    <a:pt x="60050" y="10239"/>
                  </a:cubicBezTo>
                  <a:cubicBezTo>
                    <a:pt x="60943" y="10517"/>
                    <a:pt x="61835" y="10874"/>
                    <a:pt x="62668" y="11389"/>
                  </a:cubicBezTo>
                  <a:cubicBezTo>
                    <a:pt x="63084" y="11627"/>
                    <a:pt x="63481" y="11905"/>
                    <a:pt x="63858" y="12242"/>
                  </a:cubicBezTo>
                  <a:cubicBezTo>
                    <a:pt x="64235" y="12559"/>
                    <a:pt x="64592" y="12916"/>
                    <a:pt x="64889" y="13313"/>
                  </a:cubicBezTo>
                  <a:cubicBezTo>
                    <a:pt x="65048" y="13511"/>
                    <a:pt x="65167" y="13729"/>
                    <a:pt x="65305" y="13928"/>
                  </a:cubicBezTo>
                  <a:cubicBezTo>
                    <a:pt x="65424" y="14166"/>
                    <a:pt x="65563" y="14384"/>
                    <a:pt x="65662" y="14622"/>
                  </a:cubicBezTo>
                  <a:cubicBezTo>
                    <a:pt x="65762" y="14860"/>
                    <a:pt x="65861" y="15098"/>
                    <a:pt x="65960" y="15336"/>
                  </a:cubicBezTo>
                  <a:cubicBezTo>
                    <a:pt x="66039" y="15574"/>
                    <a:pt x="66119" y="15831"/>
                    <a:pt x="66198" y="16089"/>
                  </a:cubicBezTo>
                  <a:cubicBezTo>
                    <a:pt x="66475" y="17101"/>
                    <a:pt x="66634" y="18172"/>
                    <a:pt x="66674" y="19262"/>
                  </a:cubicBezTo>
                  <a:cubicBezTo>
                    <a:pt x="66694" y="20373"/>
                    <a:pt x="66594" y="21483"/>
                    <a:pt x="66416" y="22614"/>
                  </a:cubicBezTo>
                  <a:cubicBezTo>
                    <a:pt x="66337" y="23189"/>
                    <a:pt x="66198" y="23744"/>
                    <a:pt x="66059" y="24319"/>
                  </a:cubicBezTo>
                  <a:cubicBezTo>
                    <a:pt x="66000" y="24597"/>
                    <a:pt x="65920" y="24894"/>
                    <a:pt x="65841" y="25172"/>
                  </a:cubicBezTo>
                  <a:cubicBezTo>
                    <a:pt x="65801" y="25311"/>
                    <a:pt x="65742" y="25450"/>
                    <a:pt x="65702" y="25588"/>
                  </a:cubicBezTo>
                  <a:lnTo>
                    <a:pt x="65623" y="25807"/>
                  </a:lnTo>
                  <a:lnTo>
                    <a:pt x="65583" y="25945"/>
                  </a:lnTo>
                  <a:lnTo>
                    <a:pt x="65504" y="26164"/>
                  </a:lnTo>
                  <a:lnTo>
                    <a:pt x="65702" y="26203"/>
                  </a:lnTo>
                  <a:lnTo>
                    <a:pt x="65861" y="26263"/>
                  </a:lnTo>
                  <a:cubicBezTo>
                    <a:pt x="65920" y="26283"/>
                    <a:pt x="65980" y="26302"/>
                    <a:pt x="66059" y="26322"/>
                  </a:cubicBezTo>
                  <a:cubicBezTo>
                    <a:pt x="66178" y="26362"/>
                    <a:pt x="66317" y="26402"/>
                    <a:pt x="66456" y="26441"/>
                  </a:cubicBezTo>
                  <a:cubicBezTo>
                    <a:pt x="66733" y="26540"/>
                    <a:pt x="67011" y="26659"/>
                    <a:pt x="67308" y="26778"/>
                  </a:cubicBezTo>
                  <a:cubicBezTo>
                    <a:pt x="67884" y="27036"/>
                    <a:pt x="68478" y="27334"/>
                    <a:pt x="69073" y="27691"/>
                  </a:cubicBezTo>
                  <a:cubicBezTo>
                    <a:pt x="70243" y="28424"/>
                    <a:pt x="71413" y="29456"/>
                    <a:pt x="72068" y="30804"/>
                  </a:cubicBezTo>
                  <a:cubicBezTo>
                    <a:pt x="72544" y="31716"/>
                    <a:pt x="72722" y="32767"/>
                    <a:pt x="72663" y="33779"/>
                  </a:cubicBezTo>
                  <a:lnTo>
                    <a:pt x="72663" y="33957"/>
                  </a:lnTo>
                  <a:lnTo>
                    <a:pt x="72623" y="34136"/>
                  </a:lnTo>
                  <a:lnTo>
                    <a:pt x="72584" y="34513"/>
                  </a:lnTo>
                  <a:cubicBezTo>
                    <a:pt x="72524" y="34751"/>
                    <a:pt x="72484" y="35008"/>
                    <a:pt x="72405" y="35246"/>
                  </a:cubicBezTo>
                  <a:lnTo>
                    <a:pt x="72286" y="35603"/>
                  </a:lnTo>
                  <a:lnTo>
                    <a:pt x="72147" y="35940"/>
                  </a:lnTo>
                  <a:cubicBezTo>
                    <a:pt x="72068" y="36178"/>
                    <a:pt x="71949" y="36397"/>
                    <a:pt x="71850" y="36634"/>
                  </a:cubicBezTo>
                  <a:cubicBezTo>
                    <a:pt x="71413" y="37507"/>
                    <a:pt x="70858" y="38320"/>
                    <a:pt x="70283" y="39074"/>
                  </a:cubicBezTo>
                  <a:cubicBezTo>
                    <a:pt x="69708" y="39827"/>
                    <a:pt x="69093" y="40521"/>
                    <a:pt x="68478" y="41176"/>
                  </a:cubicBezTo>
                  <a:cubicBezTo>
                    <a:pt x="67249" y="42465"/>
                    <a:pt x="66000" y="43556"/>
                    <a:pt x="64869" y="44507"/>
                  </a:cubicBezTo>
                  <a:cubicBezTo>
                    <a:pt x="64294" y="44964"/>
                    <a:pt x="63739" y="45400"/>
                    <a:pt x="63223" y="45777"/>
                  </a:cubicBezTo>
                  <a:cubicBezTo>
                    <a:pt x="62965" y="45975"/>
                    <a:pt x="62727" y="46153"/>
                    <a:pt x="62489" y="46332"/>
                  </a:cubicBezTo>
                  <a:cubicBezTo>
                    <a:pt x="62370" y="46411"/>
                    <a:pt x="62251" y="46491"/>
                    <a:pt x="62132" y="46570"/>
                  </a:cubicBezTo>
                  <a:cubicBezTo>
                    <a:pt x="61994" y="46669"/>
                    <a:pt x="61855" y="46768"/>
                    <a:pt x="61736" y="46848"/>
                  </a:cubicBezTo>
                  <a:lnTo>
                    <a:pt x="61736" y="47006"/>
                  </a:lnTo>
                  <a:lnTo>
                    <a:pt x="61736" y="47066"/>
                  </a:lnTo>
                  <a:lnTo>
                    <a:pt x="61716" y="47205"/>
                  </a:lnTo>
                  <a:lnTo>
                    <a:pt x="61696" y="47502"/>
                  </a:lnTo>
                  <a:cubicBezTo>
                    <a:pt x="61676" y="47680"/>
                    <a:pt x="61656" y="47859"/>
                    <a:pt x="61637" y="48057"/>
                  </a:cubicBezTo>
                  <a:cubicBezTo>
                    <a:pt x="61577" y="48414"/>
                    <a:pt x="61478" y="48771"/>
                    <a:pt x="61379" y="49148"/>
                  </a:cubicBezTo>
                  <a:cubicBezTo>
                    <a:pt x="61181" y="49862"/>
                    <a:pt x="60863" y="50516"/>
                    <a:pt x="60506" y="51171"/>
                  </a:cubicBezTo>
                  <a:cubicBezTo>
                    <a:pt x="59753" y="52420"/>
                    <a:pt x="58682" y="53471"/>
                    <a:pt x="57512" y="54245"/>
                  </a:cubicBezTo>
                  <a:lnTo>
                    <a:pt x="57056" y="54522"/>
                  </a:lnTo>
                  <a:cubicBezTo>
                    <a:pt x="56897" y="54602"/>
                    <a:pt x="56758" y="54721"/>
                    <a:pt x="56599" y="54780"/>
                  </a:cubicBezTo>
                  <a:cubicBezTo>
                    <a:pt x="56282" y="54939"/>
                    <a:pt x="55965" y="55078"/>
                    <a:pt x="55648" y="55236"/>
                  </a:cubicBezTo>
                  <a:cubicBezTo>
                    <a:pt x="55330" y="55375"/>
                    <a:pt x="54993" y="55474"/>
                    <a:pt x="54676" y="55613"/>
                  </a:cubicBezTo>
                  <a:cubicBezTo>
                    <a:pt x="54517" y="55672"/>
                    <a:pt x="54359" y="55712"/>
                    <a:pt x="54200" y="55772"/>
                  </a:cubicBezTo>
                  <a:cubicBezTo>
                    <a:pt x="54021" y="55831"/>
                    <a:pt x="53863" y="55871"/>
                    <a:pt x="53704" y="55910"/>
                  </a:cubicBezTo>
                  <a:cubicBezTo>
                    <a:pt x="53367" y="56010"/>
                    <a:pt x="53050" y="56089"/>
                    <a:pt x="52713" y="56168"/>
                  </a:cubicBezTo>
                  <a:cubicBezTo>
                    <a:pt x="52395" y="56248"/>
                    <a:pt x="52058" y="56307"/>
                    <a:pt x="51741" y="56367"/>
                  </a:cubicBezTo>
                  <a:cubicBezTo>
                    <a:pt x="51086" y="56525"/>
                    <a:pt x="50432" y="56585"/>
                    <a:pt x="49797" y="56664"/>
                  </a:cubicBezTo>
                  <a:cubicBezTo>
                    <a:pt x="48571" y="56807"/>
                    <a:pt x="47381" y="56863"/>
                    <a:pt x="46236" y="56863"/>
                  </a:cubicBezTo>
                  <a:cubicBezTo>
                    <a:pt x="44993" y="56863"/>
                    <a:pt x="43803" y="56797"/>
                    <a:pt x="42678" y="56704"/>
                  </a:cubicBezTo>
                  <a:cubicBezTo>
                    <a:pt x="41587" y="56605"/>
                    <a:pt x="40576" y="56486"/>
                    <a:pt x="39624" y="56307"/>
                  </a:cubicBezTo>
                  <a:cubicBezTo>
                    <a:pt x="39148" y="56228"/>
                    <a:pt x="38692" y="56148"/>
                    <a:pt x="38255" y="56069"/>
                  </a:cubicBezTo>
                  <a:cubicBezTo>
                    <a:pt x="38037" y="56029"/>
                    <a:pt x="37819" y="55970"/>
                    <a:pt x="37601" y="55930"/>
                  </a:cubicBezTo>
                  <a:cubicBezTo>
                    <a:pt x="37502" y="55910"/>
                    <a:pt x="37403" y="55891"/>
                    <a:pt x="37304" y="55871"/>
                  </a:cubicBezTo>
                  <a:cubicBezTo>
                    <a:pt x="37145" y="55831"/>
                    <a:pt x="37006" y="55791"/>
                    <a:pt x="36847" y="55752"/>
                  </a:cubicBezTo>
                  <a:lnTo>
                    <a:pt x="36808" y="55930"/>
                  </a:lnTo>
                  <a:cubicBezTo>
                    <a:pt x="36808" y="55950"/>
                    <a:pt x="36808" y="55990"/>
                    <a:pt x="36788" y="56010"/>
                  </a:cubicBezTo>
                  <a:lnTo>
                    <a:pt x="36768" y="56049"/>
                  </a:lnTo>
                  <a:cubicBezTo>
                    <a:pt x="36768" y="56109"/>
                    <a:pt x="36728" y="56148"/>
                    <a:pt x="36709" y="56188"/>
                  </a:cubicBezTo>
                  <a:cubicBezTo>
                    <a:pt x="36649" y="56287"/>
                    <a:pt x="36609" y="56386"/>
                    <a:pt x="36530" y="56466"/>
                  </a:cubicBezTo>
                  <a:cubicBezTo>
                    <a:pt x="36391" y="56644"/>
                    <a:pt x="36233" y="56803"/>
                    <a:pt x="36054" y="56942"/>
                  </a:cubicBezTo>
                  <a:cubicBezTo>
                    <a:pt x="35697" y="57199"/>
                    <a:pt x="35301" y="57418"/>
                    <a:pt x="34884" y="57576"/>
                  </a:cubicBezTo>
                  <a:cubicBezTo>
                    <a:pt x="34051" y="57913"/>
                    <a:pt x="33139" y="58052"/>
                    <a:pt x="32266" y="58151"/>
                  </a:cubicBezTo>
                  <a:cubicBezTo>
                    <a:pt x="31749" y="58198"/>
                    <a:pt x="31231" y="58239"/>
                    <a:pt x="30722" y="58239"/>
                  </a:cubicBezTo>
                  <a:cubicBezTo>
                    <a:pt x="30373" y="58239"/>
                    <a:pt x="30027" y="58220"/>
                    <a:pt x="29688" y="58171"/>
                  </a:cubicBezTo>
                  <a:cubicBezTo>
                    <a:pt x="28875" y="58052"/>
                    <a:pt x="28082" y="57814"/>
                    <a:pt x="27388" y="57457"/>
                  </a:cubicBezTo>
                  <a:cubicBezTo>
                    <a:pt x="25960" y="56783"/>
                    <a:pt x="24830" y="55791"/>
                    <a:pt x="23937" y="54840"/>
                  </a:cubicBezTo>
                  <a:cubicBezTo>
                    <a:pt x="23481" y="54344"/>
                    <a:pt x="23084" y="53868"/>
                    <a:pt x="22747" y="53392"/>
                  </a:cubicBezTo>
                  <a:cubicBezTo>
                    <a:pt x="22589" y="53154"/>
                    <a:pt x="22430" y="52916"/>
                    <a:pt x="22271" y="52698"/>
                  </a:cubicBezTo>
                  <a:cubicBezTo>
                    <a:pt x="22212" y="52579"/>
                    <a:pt x="22133" y="52480"/>
                    <a:pt x="22073" y="52361"/>
                  </a:cubicBezTo>
                  <a:lnTo>
                    <a:pt x="21974" y="52202"/>
                  </a:lnTo>
                  <a:lnTo>
                    <a:pt x="21914" y="52103"/>
                  </a:lnTo>
                  <a:lnTo>
                    <a:pt x="21835" y="51944"/>
                  </a:lnTo>
                  <a:cubicBezTo>
                    <a:pt x="21577" y="52004"/>
                    <a:pt x="21339" y="52083"/>
                    <a:pt x="21101" y="52143"/>
                  </a:cubicBezTo>
                  <a:cubicBezTo>
                    <a:pt x="20883" y="52202"/>
                    <a:pt x="20665" y="52262"/>
                    <a:pt x="20467" y="52321"/>
                  </a:cubicBezTo>
                  <a:cubicBezTo>
                    <a:pt x="20050" y="52420"/>
                    <a:pt x="19634" y="52539"/>
                    <a:pt x="19217" y="52638"/>
                  </a:cubicBezTo>
                  <a:cubicBezTo>
                    <a:pt x="18384" y="52817"/>
                    <a:pt x="17552" y="52995"/>
                    <a:pt x="16738" y="53134"/>
                  </a:cubicBezTo>
                  <a:cubicBezTo>
                    <a:pt x="15112" y="53432"/>
                    <a:pt x="13526" y="53610"/>
                    <a:pt x="12058" y="53630"/>
                  </a:cubicBezTo>
                  <a:cubicBezTo>
                    <a:pt x="11324" y="53610"/>
                    <a:pt x="10611" y="53570"/>
                    <a:pt x="9916" y="53491"/>
                  </a:cubicBezTo>
                  <a:cubicBezTo>
                    <a:pt x="9242" y="53432"/>
                    <a:pt x="8588" y="53313"/>
                    <a:pt x="7993" y="53194"/>
                  </a:cubicBezTo>
                  <a:cubicBezTo>
                    <a:pt x="7378" y="53055"/>
                    <a:pt x="6823" y="52916"/>
                    <a:pt x="6307" y="52737"/>
                  </a:cubicBezTo>
                  <a:cubicBezTo>
                    <a:pt x="6049" y="52638"/>
                    <a:pt x="5792" y="52559"/>
                    <a:pt x="5573" y="52460"/>
                  </a:cubicBezTo>
                  <a:cubicBezTo>
                    <a:pt x="5454" y="52400"/>
                    <a:pt x="5335" y="52341"/>
                    <a:pt x="5236" y="52301"/>
                  </a:cubicBezTo>
                  <a:lnTo>
                    <a:pt x="5137" y="52262"/>
                  </a:lnTo>
                  <a:cubicBezTo>
                    <a:pt x="5097" y="52222"/>
                    <a:pt x="5038" y="52202"/>
                    <a:pt x="4998" y="52162"/>
                  </a:cubicBezTo>
                  <a:cubicBezTo>
                    <a:pt x="4899" y="52103"/>
                    <a:pt x="4780" y="52043"/>
                    <a:pt x="4681" y="51984"/>
                  </a:cubicBezTo>
                  <a:lnTo>
                    <a:pt x="4681" y="51984"/>
                  </a:lnTo>
                  <a:cubicBezTo>
                    <a:pt x="4701" y="52103"/>
                    <a:pt x="4721" y="52262"/>
                    <a:pt x="4740" y="52381"/>
                  </a:cubicBezTo>
                  <a:lnTo>
                    <a:pt x="4760" y="52559"/>
                  </a:lnTo>
                  <a:lnTo>
                    <a:pt x="4780" y="52678"/>
                  </a:lnTo>
                  <a:cubicBezTo>
                    <a:pt x="4780" y="52817"/>
                    <a:pt x="4780" y="52956"/>
                    <a:pt x="4800" y="53094"/>
                  </a:cubicBezTo>
                  <a:cubicBezTo>
                    <a:pt x="4800" y="53372"/>
                    <a:pt x="4800" y="53670"/>
                    <a:pt x="4800" y="53947"/>
                  </a:cubicBezTo>
                  <a:cubicBezTo>
                    <a:pt x="4780" y="54502"/>
                    <a:pt x="4721" y="55038"/>
                    <a:pt x="4621" y="55573"/>
                  </a:cubicBezTo>
                  <a:cubicBezTo>
                    <a:pt x="4443" y="56644"/>
                    <a:pt x="4106" y="57636"/>
                    <a:pt x="3650" y="58489"/>
                  </a:cubicBezTo>
                  <a:cubicBezTo>
                    <a:pt x="3194" y="59341"/>
                    <a:pt x="2638" y="60075"/>
                    <a:pt x="2043" y="60610"/>
                  </a:cubicBezTo>
                  <a:cubicBezTo>
                    <a:pt x="1746" y="60868"/>
                    <a:pt x="1448" y="61106"/>
                    <a:pt x="1151" y="61285"/>
                  </a:cubicBezTo>
                  <a:cubicBezTo>
                    <a:pt x="1012" y="61364"/>
                    <a:pt x="854" y="61443"/>
                    <a:pt x="715" y="61503"/>
                  </a:cubicBezTo>
                  <a:lnTo>
                    <a:pt x="596" y="61562"/>
                  </a:lnTo>
                  <a:cubicBezTo>
                    <a:pt x="556" y="61582"/>
                    <a:pt x="497" y="61582"/>
                    <a:pt x="457" y="61602"/>
                  </a:cubicBezTo>
                  <a:cubicBezTo>
                    <a:pt x="318" y="61662"/>
                    <a:pt x="159" y="61681"/>
                    <a:pt x="1" y="61721"/>
                  </a:cubicBezTo>
                  <a:lnTo>
                    <a:pt x="338" y="61959"/>
                  </a:lnTo>
                  <a:lnTo>
                    <a:pt x="477" y="62078"/>
                  </a:lnTo>
                  <a:lnTo>
                    <a:pt x="576" y="62157"/>
                  </a:lnTo>
                  <a:cubicBezTo>
                    <a:pt x="695" y="62237"/>
                    <a:pt x="794" y="62336"/>
                    <a:pt x="913" y="62435"/>
                  </a:cubicBezTo>
                  <a:cubicBezTo>
                    <a:pt x="1131" y="62633"/>
                    <a:pt x="1349" y="62832"/>
                    <a:pt x="1548" y="63050"/>
                  </a:cubicBezTo>
                  <a:cubicBezTo>
                    <a:pt x="1944" y="63466"/>
                    <a:pt x="2321" y="63902"/>
                    <a:pt x="2579" y="64398"/>
                  </a:cubicBezTo>
                  <a:cubicBezTo>
                    <a:pt x="3154" y="65390"/>
                    <a:pt x="2757" y="66500"/>
                    <a:pt x="2400" y="67432"/>
                  </a:cubicBezTo>
                  <a:cubicBezTo>
                    <a:pt x="2222" y="67908"/>
                    <a:pt x="2004" y="68325"/>
                    <a:pt x="1766" y="68761"/>
                  </a:cubicBezTo>
                  <a:cubicBezTo>
                    <a:pt x="1706" y="68840"/>
                    <a:pt x="1647" y="68940"/>
                    <a:pt x="1607" y="69039"/>
                  </a:cubicBezTo>
                  <a:lnTo>
                    <a:pt x="1567" y="69098"/>
                  </a:lnTo>
                  <a:lnTo>
                    <a:pt x="1548" y="69138"/>
                  </a:lnTo>
                  <a:lnTo>
                    <a:pt x="5197" y="69138"/>
                  </a:lnTo>
                  <a:cubicBezTo>
                    <a:pt x="5316" y="68979"/>
                    <a:pt x="5415" y="68821"/>
                    <a:pt x="5534" y="68662"/>
                  </a:cubicBezTo>
                  <a:cubicBezTo>
                    <a:pt x="5633" y="68503"/>
                    <a:pt x="5732" y="68364"/>
                    <a:pt x="5831" y="68226"/>
                  </a:cubicBezTo>
                  <a:cubicBezTo>
                    <a:pt x="6010" y="67948"/>
                    <a:pt x="6188" y="67651"/>
                    <a:pt x="6347" y="67353"/>
                  </a:cubicBezTo>
                  <a:cubicBezTo>
                    <a:pt x="6505" y="67056"/>
                    <a:pt x="6644" y="66758"/>
                    <a:pt x="6763" y="66461"/>
                  </a:cubicBezTo>
                  <a:cubicBezTo>
                    <a:pt x="6823" y="66322"/>
                    <a:pt x="6902" y="66183"/>
                    <a:pt x="6942" y="66024"/>
                  </a:cubicBezTo>
                  <a:cubicBezTo>
                    <a:pt x="7001" y="65886"/>
                    <a:pt x="7041" y="65747"/>
                    <a:pt x="7100" y="65588"/>
                  </a:cubicBezTo>
                  <a:cubicBezTo>
                    <a:pt x="7180" y="65310"/>
                    <a:pt x="7239" y="65013"/>
                    <a:pt x="7259" y="64735"/>
                  </a:cubicBezTo>
                  <a:cubicBezTo>
                    <a:pt x="7279" y="64597"/>
                    <a:pt x="7259" y="64438"/>
                    <a:pt x="7259" y="64299"/>
                  </a:cubicBezTo>
                  <a:cubicBezTo>
                    <a:pt x="7219" y="64160"/>
                    <a:pt x="7200" y="64021"/>
                    <a:pt x="7120" y="63902"/>
                  </a:cubicBezTo>
                  <a:cubicBezTo>
                    <a:pt x="7001" y="63664"/>
                    <a:pt x="6743" y="63506"/>
                    <a:pt x="6525" y="63446"/>
                  </a:cubicBezTo>
                  <a:cubicBezTo>
                    <a:pt x="6466" y="63427"/>
                    <a:pt x="6406" y="63407"/>
                    <a:pt x="6347" y="63407"/>
                  </a:cubicBezTo>
                  <a:lnTo>
                    <a:pt x="6267" y="63407"/>
                  </a:lnTo>
                  <a:cubicBezTo>
                    <a:pt x="6248" y="63387"/>
                    <a:pt x="6208" y="63387"/>
                    <a:pt x="6208" y="63387"/>
                  </a:cubicBezTo>
                  <a:cubicBezTo>
                    <a:pt x="6168" y="63387"/>
                    <a:pt x="6149" y="63387"/>
                    <a:pt x="6129" y="63407"/>
                  </a:cubicBezTo>
                  <a:cubicBezTo>
                    <a:pt x="6109" y="63407"/>
                    <a:pt x="6109" y="63407"/>
                    <a:pt x="6129" y="63387"/>
                  </a:cubicBezTo>
                  <a:lnTo>
                    <a:pt x="6129" y="63367"/>
                  </a:lnTo>
                  <a:lnTo>
                    <a:pt x="6168" y="63347"/>
                  </a:lnTo>
                  <a:lnTo>
                    <a:pt x="6347" y="63109"/>
                  </a:lnTo>
                  <a:lnTo>
                    <a:pt x="6743" y="62613"/>
                  </a:lnTo>
                  <a:cubicBezTo>
                    <a:pt x="7021" y="62276"/>
                    <a:pt x="7299" y="61939"/>
                    <a:pt x="7557" y="61622"/>
                  </a:cubicBezTo>
                  <a:cubicBezTo>
                    <a:pt x="7814" y="61285"/>
                    <a:pt x="8072" y="60967"/>
                    <a:pt x="8330" y="60670"/>
                  </a:cubicBezTo>
                  <a:cubicBezTo>
                    <a:pt x="8449" y="60511"/>
                    <a:pt x="8568" y="60353"/>
                    <a:pt x="8687" y="60214"/>
                  </a:cubicBezTo>
                  <a:cubicBezTo>
                    <a:pt x="8806" y="60035"/>
                    <a:pt x="8925" y="59897"/>
                    <a:pt x="9004" y="59718"/>
                  </a:cubicBezTo>
                  <a:cubicBezTo>
                    <a:pt x="9401" y="59044"/>
                    <a:pt x="9500" y="58290"/>
                    <a:pt x="9401" y="57656"/>
                  </a:cubicBezTo>
                  <a:cubicBezTo>
                    <a:pt x="9341" y="57318"/>
                    <a:pt x="9242" y="57041"/>
                    <a:pt x="9123" y="56763"/>
                  </a:cubicBezTo>
                  <a:cubicBezTo>
                    <a:pt x="9103" y="56724"/>
                    <a:pt x="9084" y="56704"/>
                    <a:pt x="9064" y="56664"/>
                  </a:cubicBezTo>
                  <a:lnTo>
                    <a:pt x="9044" y="56605"/>
                  </a:lnTo>
                  <a:lnTo>
                    <a:pt x="9004" y="56565"/>
                  </a:lnTo>
                  <a:cubicBezTo>
                    <a:pt x="9004" y="56558"/>
                    <a:pt x="9004" y="56550"/>
                    <a:pt x="9004" y="56545"/>
                  </a:cubicBezTo>
                  <a:lnTo>
                    <a:pt x="9024" y="56545"/>
                  </a:lnTo>
                  <a:cubicBezTo>
                    <a:pt x="9064" y="56585"/>
                    <a:pt x="9103" y="56605"/>
                    <a:pt x="9163" y="56624"/>
                  </a:cubicBezTo>
                  <a:cubicBezTo>
                    <a:pt x="9302" y="56704"/>
                    <a:pt x="9460" y="56763"/>
                    <a:pt x="9619" y="56823"/>
                  </a:cubicBezTo>
                  <a:cubicBezTo>
                    <a:pt x="9936" y="56922"/>
                    <a:pt x="10254" y="57001"/>
                    <a:pt x="10551" y="57081"/>
                  </a:cubicBezTo>
                  <a:cubicBezTo>
                    <a:pt x="11186" y="57199"/>
                    <a:pt x="11820" y="57279"/>
                    <a:pt x="12415" y="57338"/>
                  </a:cubicBezTo>
                  <a:cubicBezTo>
                    <a:pt x="13135" y="57385"/>
                    <a:pt x="13835" y="57404"/>
                    <a:pt x="14511" y="57404"/>
                  </a:cubicBezTo>
                  <a:cubicBezTo>
                    <a:pt x="14988" y="57404"/>
                    <a:pt x="15454" y="57394"/>
                    <a:pt x="15906" y="57378"/>
                  </a:cubicBezTo>
                  <a:cubicBezTo>
                    <a:pt x="17016" y="57318"/>
                    <a:pt x="18047" y="57219"/>
                    <a:pt x="18999" y="57081"/>
                  </a:cubicBezTo>
                  <a:cubicBezTo>
                    <a:pt x="19475" y="57001"/>
                    <a:pt x="19931" y="56922"/>
                    <a:pt x="20368" y="56843"/>
                  </a:cubicBezTo>
                  <a:cubicBezTo>
                    <a:pt x="20586" y="56803"/>
                    <a:pt x="20804" y="56763"/>
                    <a:pt x="21022" y="56704"/>
                  </a:cubicBezTo>
                  <a:cubicBezTo>
                    <a:pt x="21121" y="56684"/>
                    <a:pt x="21220" y="56664"/>
                    <a:pt x="21319" y="56644"/>
                  </a:cubicBezTo>
                  <a:cubicBezTo>
                    <a:pt x="21399" y="56624"/>
                    <a:pt x="21478" y="56605"/>
                    <a:pt x="21557" y="56585"/>
                  </a:cubicBezTo>
                  <a:lnTo>
                    <a:pt x="21617" y="56704"/>
                  </a:lnTo>
                  <a:lnTo>
                    <a:pt x="21716" y="56882"/>
                  </a:lnTo>
                  <a:cubicBezTo>
                    <a:pt x="21795" y="56981"/>
                    <a:pt x="21855" y="57100"/>
                    <a:pt x="21914" y="57219"/>
                  </a:cubicBezTo>
                  <a:cubicBezTo>
                    <a:pt x="22053" y="57437"/>
                    <a:pt x="22192" y="57656"/>
                    <a:pt x="22351" y="57874"/>
                  </a:cubicBezTo>
                  <a:cubicBezTo>
                    <a:pt x="22628" y="58310"/>
                    <a:pt x="22926" y="58707"/>
                    <a:pt x="23243" y="59083"/>
                  </a:cubicBezTo>
                  <a:cubicBezTo>
                    <a:pt x="23858" y="59857"/>
                    <a:pt x="24512" y="60531"/>
                    <a:pt x="25206" y="61106"/>
                  </a:cubicBezTo>
                  <a:cubicBezTo>
                    <a:pt x="26555" y="62256"/>
                    <a:pt x="28022" y="62990"/>
                    <a:pt x="29431" y="63327"/>
                  </a:cubicBezTo>
                  <a:cubicBezTo>
                    <a:pt x="29609" y="63347"/>
                    <a:pt x="29768" y="63387"/>
                    <a:pt x="29946" y="63427"/>
                  </a:cubicBezTo>
                  <a:cubicBezTo>
                    <a:pt x="30125" y="63446"/>
                    <a:pt x="30283" y="63466"/>
                    <a:pt x="30462" y="63506"/>
                  </a:cubicBezTo>
                  <a:cubicBezTo>
                    <a:pt x="30799" y="63546"/>
                    <a:pt x="31116" y="63546"/>
                    <a:pt x="31433" y="63565"/>
                  </a:cubicBezTo>
                  <a:cubicBezTo>
                    <a:pt x="31539" y="63572"/>
                    <a:pt x="31645" y="63574"/>
                    <a:pt x="31750" y="63574"/>
                  </a:cubicBezTo>
                  <a:cubicBezTo>
                    <a:pt x="31960" y="63574"/>
                    <a:pt x="32167" y="63565"/>
                    <a:pt x="32366" y="63565"/>
                  </a:cubicBezTo>
                  <a:cubicBezTo>
                    <a:pt x="32663" y="63565"/>
                    <a:pt x="32941" y="63526"/>
                    <a:pt x="33218" y="63506"/>
                  </a:cubicBezTo>
                  <a:cubicBezTo>
                    <a:pt x="34329" y="63407"/>
                    <a:pt x="35261" y="63169"/>
                    <a:pt x="36054" y="62931"/>
                  </a:cubicBezTo>
                  <a:cubicBezTo>
                    <a:pt x="36847" y="62673"/>
                    <a:pt x="37482" y="62395"/>
                    <a:pt x="37998" y="62137"/>
                  </a:cubicBezTo>
                  <a:cubicBezTo>
                    <a:pt x="38513" y="61880"/>
                    <a:pt x="38890" y="61642"/>
                    <a:pt x="39188" y="61463"/>
                  </a:cubicBezTo>
                  <a:cubicBezTo>
                    <a:pt x="39485" y="61265"/>
                    <a:pt x="39683" y="61126"/>
                    <a:pt x="39802" y="61027"/>
                  </a:cubicBezTo>
                  <a:cubicBezTo>
                    <a:pt x="39882" y="60967"/>
                    <a:pt x="39921" y="60928"/>
                    <a:pt x="39941" y="60908"/>
                  </a:cubicBezTo>
                  <a:cubicBezTo>
                    <a:pt x="39981" y="60888"/>
                    <a:pt x="39981" y="60868"/>
                    <a:pt x="39981" y="60868"/>
                  </a:cubicBezTo>
                  <a:lnTo>
                    <a:pt x="39981" y="60868"/>
                  </a:lnTo>
                  <a:cubicBezTo>
                    <a:pt x="39981" y="60868"/>
                    <a:pt x="39921" y="60908"/>
                    <a:pt x="39802" y="60987"/>
                  </a:cubicBezTo>
                  <a:cubicBezTo>
                    <a:pt x="39663" y="61067"/>
                    <a:pt x="39465" y="61205"/>
                    <a:pt x="39168" y="61404"/>
                  </a:cubicBezTo>
                  <a:cubicBezTo>
                    <a:pt x="38870" y="61582"/>
                    <a:pt x="38474" y="61800"/>
                    <a:pt x="37958" y="62058"/>
                  </a:cubicBezTo>
                  <a:cubicBezTo>
                    <a:pt x="37442" y="62296"/>
                    <a:pt x="36808" y="62574"/>
                    <a:pt x="36034" y="62812"/>
                  </a:cubicBezTo>
                  <a:cubicBezTo>
                    <a:pt x="35241" y="63070"/>
                    <a:pt x="34309" y="63288"/>
                    <a:pt x="33198" y="63387"/>
                  </a:cubicBezTo>
                  <a:cubicBezTo>
                    <a:pt x="32941" y="63387"/>
                    <a:pt x="32643" y="63427"/>
                    <a:pt x="32346" y="63427"/>
                  </a:cubicBezTo>
                  <a:cubicBezTo>
                    <a:pt x="32147" y="63427"/>
                    <a:pt x="31949" y="63435"/>
                    <a:pt x="31745" y="63435"/>
                  </a:cubicBezTo>
                  <a:cubicBezTo>
                    <a:pt x="31643" y="63435"/>
                    <a:pt x="31539" y="63433"/>
                    <a:pt x="31433" y="63427"/>
                  </a:cubicBezTo>
                  <a:cubicBezTo>
                    <a:pt x="31116" y="63407"/>
                    <a:pt x="30799" y="63387"/>
                    <a:pt x="30462" y="63347"/>
                  </a:cubicBezTo>
                  <a:cubicBezTo>
                    <a:pt x="30303" y="63327"/>
                    <a:pt x="30144" y="63308"/>
                    <a:pt x="29966" y="63288"/>
                  </a:cubicBezTo>
                  <a:cubicBezTo>
                    <a:pt x="29807" y="63248"/>
                    <a:pt x="29629" y="63208"/>
                    <a:pt x="29450" y="63169"/>
                  </a:cubicBezTo>
                  <a:cubicBezTo>
                    <a:pt x="28082" y="62851"/>
                    <a:pt x="26634" y="62118"/>
                    <a:pt x="25306" y="60967"/>
                  </a:cubicBezTo>
                  <a:cubicBezTo>
                    <a:pt x="24631" y="60392"/>
                    <a:pt x="23977" y="59718"/>
                    <a:pt x="23362" y="58964"/>
                  </a:cubicBezTo>
                  <a:cubicBezTo>
                    <a:pt x="23065" y="58588"/>
                    <a:pt x="22767" y="58191"/>
                    <a:pt x="22490" y="57755"/>
                  </a:cubicBezTo>
                  <a:cubicBezTo>
                    <a:pt x="22331" y="57556"/>
                    <a:pt x="22192" y="57338"/>
                    <a:pt x="22073" y="57120"/>
                  </a:cubicBezTo>
                  <a:cubicBezTo>
                    <a:pt x="21994" y="57001"/>
                    <a:pt x="21934" y="56882"/>
                    <a:pt x="21855" y="56763"/>
                  </a:cubicBezTo>
                  <a:lnTo>
                    <a:pt x="21776" y="56605"/>
                  </a:lnTo>
                  <a:lnTo>
                    <a:pt x="21637" y="56367"/>
                  </a:lnTo>
                  <a:cubicBezTo>
                    <a:pt x="21577" y="56386"/>
                    <a:pt x="21498" y="56406"/>
                    <a:pt x="21438" y="56426"/>
                  </a:cubicBezTo>
                  <a:lnTo>
                    <a:pt x="21280" y="56446"/>
                  </a:lnTo>
                  <a:cubicBezTo>
                    <a:pt x="21181" y="56486"/>
                    <a:pt x="21082" y="56505"/>
                    <a:pt x="20982" y="56525"/>
                  </a:cubicBezTo>
                  <a:cubicBezTo>
                    <a:pt x="20764" y="56565"/>
                    <a:pt x="20566" y="56624"/>
                    <a:pt x="20348" y="56664"/>
                  </a:cubicBezTo>
                  <a:cubicBezTo>
                    <a:pt x="19911" y="56743"/>
                    <a:pt x="19455" y="56823"/>
                    <a:pt x="18979" y="56882"/>
                  </a:cubicBezTo>
                  <a:cubicBezTo>
                    <a:pt x="18027" y="57021"/>
                    <a:pt x="16996" y="57120"/>
                    <a:pt x="15906" y="57160"/>
                  </a:cubicBezTo>
                  <a:cubicBezTo>
                    <a:pt x="15429" y="57186"/>
                    <a:pt x="14938" y="57200"/>
                    <a:pt x="14435" y="57200"/>
                  </a:cubicBezTo>
                  <a:cubicBezTo>
                    <a:pt x="13786" y="57200"/>
                    <a:pt x="13117" y="57176"/>
                    <a:pt x="12435" y="57120"/>
                  </a:cubicBezTo>
                  <a:cubicBezTo>
                    <a:pt x="11840" y="57061"/>
                    <a:pt x="11225" y="57001"/>
                    <a:pt x="10611" y="56862"/>
                  </a:cubicBezTo>
                  <a:cubicBezTo>
                    <a:pt x="10293" y="56803"/>
                    <a:pt x="9996" y="56724"/>
                    <a:pt x="9678" y="56624"/>
                  </a:cubicBezTo>
                  <a:cubicBezTo>
                    <a:pt x="9540" y="56565"/>
                    <a:pt x="9381" y="56505"/>
                    <a:pt x="9242" y="56426"/>
                  </a:cubicBezTo>
                  <a:cubicBezTo>
                    <a:pt x="9183" y="56406"/>
                    <a:pt x="9123" y="56367"/>
                    <a:pt x="9064" y="56327"/>
                  </a:cubicBezTo>
                  <a:lnTo>
                    <a:pt x="8846" y="56168"/>
                  </a:lnTo>
                  <a:cubicBezTo>
                    <a:pt x="8806" y="56148"/>
                    <a:pt x="8746" y="56109"/>
                    <a:pt x="8707" y="56069"/>
                  </a:cubicBezTo>
                  <a:lnTo>
                    <a:pt x="8548" y="55930"/>
                  </a:lnTo>
                  <a:lnTo>
                    <a:pt x="8211" y="55672"/>
                  </a:lnTo>
                  <a:lnTo>
                    <a:pt x="8251" y="55732"/>
                  </a:lnTo>
                  <a:lnTo>
                    <a:pt x="8270" y="55752"/>
                  </a:lnTo>
                  <a:cubicBezTo>
                    <a:pt x="8310" y="55811"/>
                    <a:pt x="8330" y="55851"/>
                    <a:pt x="8370" y="55910"/>
                  </a:cubicBezTo>
                  <a:cubicBezTo>
                    <a:pt x="8449" y="56010"/>
                    <a:pt x="8528" y="56129"/>
                    <a:pt x="8588" y="56248"/>
                  </a:cubicBezTo>
                  <a:cubicBezTo>
                    <a:pt x="8667" y="56347"/>
                    <a:pt x="8746" y="56466"/>
                    <a:pt x="8806" y="56565"/>
                  </a:cubicBezTo>
                  <a:cubicBezTo>
                    <a:pt x="8846" y="56624"/>
                    <a:pt x="8865" y="56684"/>
                    <a:pt x="8885" y="56724"/>
                  </a:cubicBezTo>
                  <a:lnTo>
                    <a:pt x="8945" y="56843"/>
                  </a:lnTo>
                  <a:cubicBezTo>
                    <a:pt x="9064" y="57081"/>
                    <a:pt x="9143" y="57358"/>
                    <a:pt x="9203" y="57656"/>
                  </a:cubicBezTo>
                  <a:cubicBezTo>
                    <a:pt x="9282" y="58270"/>
                    <a:pt x="9203" y="58964"/>
                    <a:pt x="8826" y="59599"/>
                  </a:cubicBezTo>
                  <a:cubicBezTo>
                    <a:pt x="8746" y="59758"/>
                    <a:pt x="8627" y="59916"/>
                    <a:pt x="8528" y="60055"/>
                  </a:cubicBezTo>
                  <a:cubicBezTo>
                    <a:pt x="8409" y="60214"/>
                    <a:pt x="8290" y="60373"/>
                    <a:pt x="8151" y="60511"/>
                  </a:cubicBezTo>
                  <a:cubicBezTo>
                    <a:pt x="7913" y="60829"/>
                    <a:pt x="7656" y="61146"/>
                    <a:pt x="7398" y="61463"/>
                  </a:cubicBezTo>
                  <a:cubicBezTo>
                    <a:pt x="7120" y="61781"/>
                    <a:pt x="6862" y="62118"/>
                    <a:pt x="6585" y="62455"/>
                  </a:cubicBezTo>
                  <a:lnTo>
                    <a:pt x="6188" y="62951"/>
                  </a:lnTo>
                  <a:lnTo>
                    <a:pt x="5950" y="63248"/>
                  </a:lnTo>
                  <a:lnTo>
                    <a:pt x="5772" y="63466"/>
                  </a:lnTo>
                  <a:lnTo>
                    <a:pt x="5673" y="63585"/>
                  </a:lnTo>
                  <a:lnTo>
                    <a:pt x="5633" y="63625"/>
                  </a:lnTo>
                  <a:cubicBezTo>
                    <a:pt x="5613" y="63645"/>
                    <a:pt x="5613" y="63664"/>
                    <a:pt x="5613" y="63684"/>
                  </a:cubicBezTo>
                  <a:cubicBezTo>
                    <a:pt x="5712" y="63664"/>
                    <a:pt x="5811" y="63645"/>
                    <a:pt x="5911" y="63625"/>
                  </a:cubicBezTo>
                  <a:lnTo>
                    <a:pt x="5990" y="63605"/>
                  </a:lnTo>
                  <a:lnTo>
                    <a:pt x="6327" y="63605"/>
                  </a:lnTo>
                  <a:cubicBezTo>
                    <a:pt x="6367" y="63625"/>
                    <a:pt x="6426" y="63625"/>
                    <a:pt x="6466" y="63645"/>
                  </a:cubicBezTo>
                  <a:cubicBezTo>
                    <a:pt x="6664" y="63704"/>
                    <a:pt x="6823" y="63803"/>
                    <a:pt x="6922" y="64002"/>
                  </a:cubicBezTo>
                  <a:cubicBezTo>
                    <a:pt x="6981" y="64101"/>
                    <a:pt x="7001" y="64220"/>
                    <a:pt x="7041" y="64319"/>
                  </a:cubicBezTo>
                  <a:cubicBezTo>
                    <a:pt x="7041" y="64458"/>
                    <a:pt x="7061" y="64577"/>
                    <a:pt x="7041" y="64696"/>
                  </a:cubicBezTo>
                  <a:cubicBezTo>
                    <a:pt x="7021" y="64973"/>
                    <a:pt x="6962" y="65231"/>
                    <a:pt x="6882" y="65529"/>
                  </a:cubicBezTo>
                  <a:cubicBezTo>
                    <a:pt x="6823" y="65648"/>
                    <a:pt x="6783" y="65806"/>
                    <a:pt x="6743" y="65945"/>
                  </a:cubicBezTo>
                  <a:cubicBezTo>
                    <a:pt x="6684" y="66084"/>
                    <a:pt x="6624" y="66223"/>
                    <a:pt x="6565" y="66362"/>
                  </a:cubicBezTo>
                  <a:cubicBezTo>
                    <a:pt x="6446" y="66659"/>
                    <a:pt x="6307" y="66956"/>
                    <a:pt x="6149" y="67234"/>
                  </a:cubicBezTo>
                  <a:cubicBezTo>
                    <a:pt x="5990" y="67532"/>
                    <a:pt x="5811" y="67809"/>
                    <a:pt x="5633" y="68087"/>
                  </a:cubicBezTo>
                  <a:cubicBezTo>
                    <a:pt x="5534" y="68226"/>
                    <a:pt x="5435" y="68384"/>
                    <a:pt x="5355" y="68523"/>
                  </a:cubicBezTo>
                  <a:cubicBezTo>
                    <a:pt x="5256" y="68642"/>
                    <a:pt x="5177" y="68761"/>
                    <a:pt x="5078" y="68900"/>
                  </a:cubicBezTo>
                  <a:cubicBezTo>
                    <a:pt x="4443" y="68900"/>
                    <a:pt x="3709" y="68880"/>
                    <a:pt x="2857" y="68880"/>
                  </a:cubicBezTo>
                  <a:lnTo>
                    <a:pt x="1984" y="68880"/>
                  </a:lnTo>
                  <a:cubicBezTo>
                    <a:pt x="1976" y="68884"/>
                    <a:pt x="1972" y="68886"/>
                    <a:pt x="1969" y="68886"/>
                  </a:cubicBezTo>
                  <a:cubicBezTo>
                    <a:pt x="1958" y="68886"/>
                    <a:pt x="1984" y="68856"/>
                    <a:pt x="1984" y="68840"/>
                  </a:cubicBezTo>
                  <a:cubicBezTo>
                    <a:pt x="2202" y="68444"/>
                    <a:pt x="2440" y="67988"/>
                    <a:pt x="2638" y="67512"/>
                  </a:cubicBezTo>
                  <a:cubicBezTo>
                    <a:pt x="2817" y="67036"/>
                    <a:pt x="2995" y="66520"/>
                    <a:pt x="3094" y="65965"/>
                  </a:cubicBezTo>
                  <a:cubicBezTo>
                    <a:pt x="3114" y="65826"/>
                    <a:pt x="3134" y="65687"/>
                    <a:pt x="3134" y="65548"/>
                  </a:cubicBezTo>
                  <a:lnTo>
                    <a:pt x="3114" y="65330"/>
                  </a:lnTo>
                  <a:cubicBezTo>
                    <a:pt x="3114" y="65251"/>
                    <a:pt x="3094" y="65191"/>
                    <a:pt x="3094" y="65112"/>
                  </a:cubicBezTo>
                  <a:cubicBezTo>
                    <a:pt x="3075" y="64973"/>
                    <a:pt x="3015" y="64835"/>
                    <a:pt x="2975" y="64696"/>
                  </a:cubicBezTo>
                  <a:cubicBezTo>
                    <a:pt x="2936" y="64537"/>
                    <a:pt x="2857" y="64418"/>
                    <a:pt x="2797" y="64279"/>
                  </a:cubicBezTo>
                  <a:cubicBezTo>
                    <a:pt x="2519" y="63764"/>
                    <a:pt x="2143" y="63288"/>
                    <a:pt x="1726" y="62871"/>
                  </a:cubicBezTo>
                  <a:cubicBezTo>
                    <a:pt x="1528" y="62653"/>
                    <a:pt x="1310" y="62435"/>
                    <a:pt x="1072" y="62237"/>
                  </a:cubicBezTo>
                  <a:cubicBezTo>
                    <a:pt x="973" y="62137"/>
                    <a:pt x="854" y="62038"/>
                    <a:pt x="735" y="61959"/>
                  </a:cubicBezTo>
                  <a:lnTo>
                    <a:pt x="616" y="61860"/>
                  </a:lnTo>
                  <a:cubicBezTo>
                    <a:pt x="576" y="61840"/>
                    <a:pt x="576" y="61840"/>
                    <a:pt x="576" y="61820"/>
                  </a:cubicBezTo>
                  <a:lnTo>
                    <a:pt x="616" y="61820"/>
                  </a:lnTo>
                  <a:lnTo>
                    <a:pt x="695" y="61781"/>
                  </a:lnTo>
                  <a:cubicBezTo>
                    <a:pt x="735" y="61761"/>
                    <a:pt x="774" y="61741"/>
                    <a:pt x="814" y="61741"/>
                  </a:cubicBezTo>
                  <a:cubicBezTo>
                    <a:pt x="973" y="61662"/>
                    <a:pt x="1131" y="61582"/>
                    <a:pt x="1290" y="61483"/>
                  </a:cubicBezTo>
                  <a:cubicBezTo>
                    <a:pt x="1607" y="61305"/>
                    <a:pt x="1924" y="61067"/>
                    <a:pt x="2222" y="60789"/>
                  </a:cubicBezTo>
                  <a:cubicBezTo>
                    <a:pt x="2837" y="60234"/>
                    <a:pt x="3412" y="59480"/>
                    <a:pt x="3868" y="58588"/>
                  </a:cubicBezTo>
                  <a:cubicBezTo>
                    <a:pt x="4344" y="57715"/>
                    <a:pt x="4681" y="56704"/>
                    <a:pt x="4879" y="55613"/>
                  </a:cubicBezTo>
                  <a:cubicBezTo>
                    <a:pt x="4978" y="55078"/>
                    <a:pt x="5038" y="54522"/>
                    <a:pt x="5058" y="53947"/>
                  </a:cubicBezTo>
                  <a:cubicBezTo>
                    <a:pt x="5078" y="53650"/>
                    <a:pt x="5078" y="53372"/>
                    <a:pt x="5058" y="53075"/>
                  </a:cubicBezTo>
                  <a:cubicBezTo>
                    <a:pt x="5058" y="52936"/>
                    <a:pt x="5058" y="52797"/>
                    <a:pt x="5038" y="52658"/>
                  </a:cubicBezTo>
                  <a:lnTo>
                    <a:pt x="5018" y="52480"/>
                  </a:lnTo>
                  <a:lnTo>
                    <a:pt x="5038" y="52480"/>
                  </a:lnTo>
                  <a:lnTo>
                    <a:pt x="5117" y="52519"/>
                  </a:lnTo>
                  <a:cubicBezTo>
                    <a:pt x="5236" y="52579"/>
                    <a:pt x="5355" y="52638"/>
                    <a:pt x="5474" y="52698"/>
                  </a:cubicBezTo>
                  <a:cubicBezTo>
                    <a:pt x="5712" y="52797"/>
                    <a:pt x="5950" y="52896"/>
                    <a:pt x="6228" y="52975"/>
                  </a:cubicBezTo>
                  <a:cubicBezTo>
                    <a:pt x="6743" y="53154"/>
                    <a:pt x="7319" y="53313"/>
                    <a:pt x="7933" y="53451"/>
                  </a:cubicBezTo>
                  <a:cubicBezTo>
                    <a:pt x="8568" y="53570"/>
                    <a:pt x="9222" y="53689"/>
                    <a:pt x="9897" y="53749"/>
                  </a:cubicBezTo>
                  <a:cubicBezTo>
                    <a:pt x="10591" y="53848"/>
                    <a:pt x="11324" y="53888"/>
                    <a:pt x="12058" y="53888"/>
                  </a:cubicBezTo>
                  <a:cubicBezTo>
                    <a:pt x="13565" y="53868"/>
                    <a:pt x="15152" y="53689"/>
                    <a:pt x="16798" y="53412"/>
                  </a:cubicBezTo>
                  <a:cubicBezTo>
                    <a:pt x="17611" y="53253"/>
                    <a:pt x="18444" y="53094"/>
                    <a:pt x="19277" y="52896"/>
                  </a:cubicBezTo>
                  <a:cubicBezTo>
                    <a:pt x="19693" y="52797"/>
                    <a:pt x="20130" y="52678"/>
                    <a:pt x="20546" y="52579"/>
                  </a:cubicBezTo>
                  <a:cubicBezTo>
                    <a:pt x="20744" y="52519"/>
                    <a:pt x="20963" y="52460"/>
                    <a:pt x="21181" y="52400"/>
                  </a:cubicBezTo>
                  <a:lnTo>
                    <a:pt x="21696" y="52262"/>
                  </a:lnTo>
                  <a:cubicBezTo>
                    <a:pt x="21756" y="52341"/>
                    <a:pt x="21795" y="52420"/>
                    <a:pt x="21835" y="52499"/>
                  </a:cubicBezTo>
                  <a:cubicBezTo>
                    <a:pt x="21914" y="52618"/>
                    <a:pt x="21974" y="52718"/>
                    <a:pt x="22053" y="52837"/>
                  </a:cubicBezTo>
                  <a:cubicBezTo>
                    <a:pt x="22192" y="53075"/>
                    <a:pt x="22351" y="53313"/>
                    <a:pt x="22529" y="53551"/>
                  </a:cubicBezTo>
                  <a:cubicBezTo>
                    <a:pt x="22886" y="54026"/>
                    <a:pt x="23283" y="54522"/>
                    <a:pt x="23739" y="55018"/>
                  </a:cubicBezTo>
                  <a:cubicBezTo>
                    <a:pt x="24651" y="56010"/>
                    <a:pt x="25801" y="57021"/>
                    <a:pt x="27269" y="57715"/>
                  </a:cubicBezTo>
                  <a:cubicBezTo>
                    <a:pt x="28003" y="58072"/>
                    <a:pt x="28816" y="58330"/>
                    <a:pt x="29668" y="58449"/>
                  </a:cubicBezTo>
                  <a:cubicBezTo>
                    <a:pt x="29887" y="58489"/>
                    <a:pt x="30105" y="58489"/>
                    <a:pt x="30323" y="58508"/>
                  </a:cubicBezTo>
                  <a:lnTo>
                    <a:pt x="30977" y="58508"/>
                  </a:lnTo>
                  <a:cubicBezTo>
                    <a:pt x="31414" y="58489"/>
                    <a:pt x="31870" y="58489"/>
                    <a:pt x="32306" y="58429"/>
                  </a:cubicBezTo>
                  <a:cubicBezTo>
                    <a:pt x="33198" y="58330"/>
                    <a:pt x="34111" y="58191"/>
                    <a:pt x="34983" y="57834"/>
                  </a:cubicBezTo>
                  <a:cubicBezTo>
                    <a:pt x="35420" y="57675"/>
                    <a:pt x="35856" y="57457"/>
                    <a:pt x="36233" y="57160"/>
                  </a:cubicBezTo>
                  <a:cubicBezTo>
                    <a:pt x="36431" y="57001"/>
                    <a:pt x="36609" y="56843"/>
                    <a:pt x="36768" y="56644"/>
                  </a:cubicBezTo>
                  <a:cubicBezTo>
                    <a:pt x="36847" y="56545"/>
                    <a:pt x="36907" y="56426"/>
                    <a:pt x="36966" y="56327"/>
                  </a:cubicBezTo>
                  <a:cubicBezTo>
                    <a:pt x="37006" y="56267"/>
                    <a:pt x="37026" y="56208"/>
                    <a:pt x="37046" y="56148"/>
                  </a:cubicBezTo>
                  <a:lnTo>
                    <a:pt x="37066" y="56109"/>
                  </a:lnTo>
                  <a:lnTo>
                    <a:pt x="37066" y="56089"/>
                  </a:lnTo>
                  <a:cubicBezTo>
                    <a:pt x="37224" y="56129"/>
                    <a:pt x="37403" y="56168"/>
                    <a:pt x="37561" y="56208"/>
                  </a:cubicBezTo>
                  <a:cubicBezTo>
                    <a:pt x="37760" y="56248"/>
                    <a:pt x="37978" y="56307"/>
                    <a:pt x="38216" y="56347"/>
                  </a:cubicBezTo>
                  <a:cubicBezTo>
                    <a:pt x="38652" y="56446"/>
                    <a:pt x="39108" y="56525"/>
                    <a:pt x="39584" y="56605"/>
                  </a:cubicBezTo>
                  <a:cubicBezTo>
                    <a:pt x="40536" y="56763"/>
                    <a:pt x="41567" y="56882"/>
                    <a:pt x="42658" y="57001"/>
                  </a:cubicBezTo>
                  <a:cubicBezTo>
                    <a:pt x="43772" y="57092"/>
                    <a:pt x="44949" y="57152"/>
                    <a:pt x="46177" y="57152"/>
                  </a:cubicBezTo>
                  <a:cubicBezTo>
                    <a:pt x="47353" y="57152"/>
                    <a:pt x="48576" y="57097"/>
                    <a:pt x="49837" y="56962"/>
                  </a:cubicBezTo>
                  <a:cubicBezTo>
                    <a:pt x="50491" y="56862"/>
                    <a:pt x="51146" y="56803"/>
                    <a:pt x="51800" y="56664"/>
                  </a:cubicBezTo>
                  <a:cubicBezTo>
                    <a:pt x="52137" y="56605"/>
                    <a:pt x="52455" y="56525"/>
                    <a:pt x="52792" y="56466"/>
                  </a:cubicBezTo>
                  <a:cubicBezTo>
                    <a:pt x="53129" y="56367"/>
                    <a:pt x="53446" y="56287"/>
                    <a:pt x="53783" y="56188"/>
                  </a:cubicBezTo>
                  <a:cubicBezTo>
                    <a:pt x="53962" y="56148"/>
                    <a:pt x="54121" y="56109"/>
                    <a:pt x="54279" y="56049"/>
                  </a:cubicBezTo>
                  <a:cubicBezTo>
                    <a:pt x="54458" y="55990"/>
                    <a:pt x="54616" y="55930"/>
                    <a:pt x="54775" y="55871"/>
                  </a:cubicBezTo>
                  <a:cubicBezTo>
                    <a:pt x="55112" y="55752"/>
                    <a:pt x="55449" y="55653"/>
                    <a:pt x="55767" y="55514"/>
                  </a:cubicBezTo>
                  <a:cubicBezTo>
                    <a:pt x="56084" y="55355"/>
                    <a:pt x="56421" y="55197"/>
                    <a:pt x="56738" y="55038"/>
                  </a:cubicBezTo>
                  <a:cubicBezTo>
                    <a:pt x="56897" y="54978"/>
                    <a:pt x="57056" y="54859"/>
                    <a:pt x="57214" y="54780"/>
                  </a:cubicBezTo>
                  <a:lnTo>
                    <a:pt x="57670" y="54483"/>
                  </a:lnTo>
                  <a:cubicBezTo>
                    <a:pt x="58900" y="53689"/>
                    <a:pt x="59971" y="52618"/>
                    <a:pt x="60764" y="51310"/>
                  </a:cubicBezTo>
                  <a:cubicBezTo>
                    <a:pt x="61141" y="50655"/>
                    <a:pt x="61458" y="49961"/>
                    <a:pt x="61676" y="49227"/>
                  </a:cubicBezTo>
                  <a:cubicBezTo>
                    <a:pt x="61775" y="48851"/>
                    <a:pt x="61875" y="48474"/>
                    <a:pt x="61934" y="48097"/>
                  </a:cubicBezTo>
                  <a:cubicBezTo>
                    <a:pt x="61954" y="47899"/>
                    <a:pt x="61974" y="47700"/>
                    <a:pt x="62013" y="47522"/>
                  </a:cubicBezTo>
                  <a:lnTo>
                    <a:pt x="62033" y="47224"/>
                  </a:lnTo>
                  <a:lnTo>
                    <a:pt x="62033" y="47006"/>
                  </a:lnTo>
                  <a:cubicBezTo>
                    <a:pt x="62232" y="46867"/>
                    <a:pt x="62430" y="46729"/>
                    <a:pt x="62668" y="46570"/>
                  </a:cubicBezTo>
                  <a:cubicBezTo>
                    <a:pt x="62906" y="46391"/>
                    <a:pt x="63144" y="46213"/>
                    <a:pt x="63402" y="46015"/>
                  </a:cubicBezTo>
                  <a:cubicBezTo>
                    <a:pt x="63917" y="45638"/>
                    <a:pt x="64473" y="45202"/>
                    <a:pt x="65048" y="44726"/>
                  </a:cubicBezTo>
                  <a:cubicBezTo>
                    <a:pt x="66198" y="43794"/>
                    <a:pt x="67467" y="42683"/>
                    <a:pt x="68697" y="41374"/>
                  </a:cubicBezTo>
                  <a:cubicBezTo>
                    <a:pt x="69331" y="40720"/>
                    <a:pt x="69946" y="40026"/>
                    <a:pt x="70541" y="39252"/>
                  </a:cubicBezTo>
                  <a:cubicBezTo>
                    <a:pt x="71116" y="38499"/>
                    <a:pt x="71671" y="37666"/>
                    <a:pt x="72108" y="36753"/>
                  </a:cubicBezTo>
                  <a:cubicBezTo>
                    <a:pt x="72227" y="36535"/>
                    <a:pt x="72346" y="36297"/>
                    <a:pt x="72425" y="36059"/>
                  </a:cubicBezTo>
                  <a:cubicBezTo>
                    <a:pt x="72484" y="35940"/>
                    <a:pt x="72524" y="35821"/>
                    <a:pt x="72564" y="35702"/>
                  </a:cubicBezTo>
                  <a:lnTo>
                    <a:pt x="72683" y="35326"/>
                  </a:lnTo>
                  <a:cubicBezTo>
                    <a:pt x="72782" y="35088"/>
                    <a:pt x="72822" y="34830"/>
                    <a:pt x="72881" y="34572"/>
                  </a:cubicBezTo>
                  <a:lnTo>
                    <a:pt x="72941" y="34175"/>
                  </a:lnTo>
                  <a:lnTo>
                    <a:pt x="72960" y="33977"/>
                  </a:lnTo>
                  <a:lnTo>
                    <a:pt x="72960" y="33779"/>
                  </a:lnTo>
                  <a:cubicBezTo>
                    <a:pt x="73040" y="32728"/>
                    <a:pt x="72841" y="31637"/>
                    <a:pt x="72346" y="30685"/>
                  </a:cubicBezTo>
                  <a:cubicBezTo>
                    <a:pt x="72008" y="29971"/>
                    <a:pt x="71513" y="29337"/>
                    <a:pt x="70977" y="28801"/>
                  </a:cubicBezTo>
                  <a:cubicBezTo>
                    <a:pt x="70442" y="28266"/>
                    <a:pt x="69827" y="27829"/>
                    <a:pt x="69232" y="27453"/>
                  </a:cubicBezTo>
                  <a:cubicBezTo>
                    <a:pt x="68637" y="27076"/>
                    <a:pt x="68022" y="26759"/>
                    <a:pt x="67427" y="26521"/>
                  </a:cubicBezTo>
                  <a:cubicBezTo>
                    <a:pt x="67130" y="26382"/>
                    <a:pt x="66852" y="26283"/>
                    <a:pt x="66575" y="26164"/>
                  </a:cubicBezTo>
                  <a:cubicBezTo>
                    <a:pt x="66416" y="26124"/>
                    <a:pt x="66277" y="26084"/>
                    <a:pt x="66158" y="26025"/>
                  </a:cubicBezTo>
                  <a:cubicBezTo>
                    <a:pt x="66059" y="26005"/>
                    <a:pt x="65980" y="25985"/>
                    <a:pt x="65900" y="25965"/>
                  </a:cubicBezTo>
                  <a:lnTo>
                    <a:pt x="65920" y="25886"/>
                  </a:lnTo>
                  <a:lnTo>
                    <a:pt x="66000" y="25688"/>
                  </a:lnTo>
                  <a:cubicBezTo>
                    <a:pt x="66039" y="25529"/>
                    <a:pt x="66079" y="25390"/>
                    <a:pt x="66119" y="25251"/>
                  </a:cubicBezTo>
                  <a:cubicBezTo>
                    <a:pt x="66218" y="24974"/>
                    <a:pt x="66297" y="24676"/>
                    <a:pt x="66357" y="24399"/>
                  </a:cubicBezTo>
                  <a:cubicBezTo>
                    <a:pt x="66495" y="23823"/>
                    <a:pt x="66634" y="23248"/>
                    <a:pt x="66713" y="22673"/>
                  </a:cubicBezTo>
                  <a:cubicBezTo>
                    <a:pt x="66912" y="21523"/>
                    <a:pt x="66991" y="20393"/>
                    <a:pt x="66971" y="19262"/>
                  </a:cubicBezTo>
                  <a:cubicBezTo>
                    <a:pt x="66951" y="18152"/>
                    <a:pt x="66773" y="17041"/>
                    <a:pt x="66495" y="16010"/>
                  </a:cubicBezTo>
                  <a:cubicBezTo>
                    <a:pt x="66416" y="15752"/>
                    <a:pt x="66337" y="15494"/>
                    <a:pt x="66257" y="15237"/>
                  </a:cubicBezTo>
                  <a:lnTo>
                    <a:pt x="65940" y="14503"/>
                  </a:lnTo>
                  <a:cubicBezTo>
                    <a:pt x="65841" y="14245"/>
                    <a:pt x="65702" y="14027"/>
                    <a:pt x="65583" y="13789"/>
                  </a:cubicBezTo>
                  <a:cubicBezTo>
                    <a:pt x="65424" y="13571"/>
                    <a:pt x="65305" y="13333"/>
                    <a:pt x="65127" y="13134"/>
                  </a:cubicBezTo>
                  <a:cubicBezTo>
                    <a:pt x="64829" y="12718"/>
                    <a:pt x="64453" y="12341"/>
                    <a:pt x="64056" y="12004"/>
                  </a:cubicBezTo>
                  <a:cubicBezTo>
                    <a:pt x="63679" y="11667"/>
                    <a:pt x="63263" y="11389"/>
                    <a:pt x="62827" y="11131"/>
                  </a:cubicBezTo>
                  <a:cubicBezTo>
                    <a:pt x="61974" y="10616"/>
                    <a:pt x="61062" y="10239"/>
                    <a:pt x="60149" y="9961"/>
                  </a:cubicBezTo>
                  <a:cubicBezTo>
                    <a:pt x="59237" y="9684"/>
                    <a:pt x="58325" y="9485"/>
                    <a:pt x="57413" y="9347"/>
                  </a:cubicBezTo>
                  <a:cubicBezTo>
                    <a:pt x="56956" y="9287"/>
                    <a:pt x="56500" y="9228"/>
                    <a:pt x="56064" y="9188"/>
                  </a:cubicBezTo>
                  <a:cubicBezTo>
                    <a:pt x="55826" y="9168"/>
                    <a:pt x="55608" y="9168"/>
                    <a:pt x="55390" y="9148"/>
                  </a:cubicBezTo>
                  <a:lnTo>
                    <a:pt x="55053" y="9129"/>
                  </a:lnTo>
                  <a:lnTo>
                    <a:pt x="54795" y="9129"/>
                  </a:lnTo>
                  <a:lnTo>
                    <a:pt x="54676" y="9010"/>
                  </a:lnTo>
                  <a:lnTo>
                    <a:pt x="54517" y="8811"/>
                  </a:lnTo>
                  <a:cubicBezTo>
                    <a:pt x="54418" y="8692"/>
                    <a:pt x="54319" y="8593"/>
                    <a:pt x="54200" y="8474"/>
                  </a:cubicBezTo>
                  <a:cubicBezTo>
                    <a:pt x="53982" y="8256"/>
                    <a:pt x="53764" y="8038"/>
                    <a:pt x="53526" y="7839"/>
                  </a:cubicBezTo>
                  <a:cubicBezTo>
                    <a:pt x="53307" y="7621"/>
                    <a:pt x="53069" y="7443"/>
                    <a:pt x="52851" y="7245"/>
                  </a:cubicBezTo>
                  <a:cubicBezTo>
                    <a:pt x="52613" y="7066"/>
                    <a:pt x="52375" y="6888"/>
                    <a:pt x="52157" y="6729"/>
                  </a:cubicBezTo>
                  <a:cubicBezTo>
                    <a:pt x="51225" y="6055"/>
                    <a:pt x="50273" y="5519"/>
                    <a:pt x="49321" y="5083"/>
                  </a:cubicBezTo>
                  <a:cubicBezTo>
                    <a:pt x="48389" y="4607"/>
                    <a:pt x="47437" y="4290"/>
                    <a:pt x="46505" y="4012"/>
                  </a:cubicBezTo>
                  <a:cubicBezTo>
                    <a:pt x="46049" y="3873"/>
                    <a:pt x="45573" y="3774"/>
                    <a:pt x="45117" y="3655"/>
                  </a:cubicBezTo>
                  <a:cubicBezTo>
                    <a:pt x="44760" y="3576"/>
                    <a:pt x="44423" y="3516"/>
                    <a:pt x="44066" y="3457"/>
                  </a:cubicBezTo>
                  <a:lnTo>
                    <a:pt x="44304" y="3298"/>
                  </a:lnTo>
                  <a:cubicBezTo>
                    <a:pt x="44483" y="3179"/>
                    <a:pt x="44661" y="3040"/>
                    <a:pt x="44820" y="2921"/>
                  </a:cubicBezTo>
                  <a:cubicBezTo>
                    <a:pt x="45177" y="2664"/>
                    <a:pt x="45494" y="2406"/>
                    <a:pt x="45811" y="2128"/>
                  </a:cubicBezTo>
                  <a:cubicBezTo>
                    <a:pt x="46129" y="1831"/>
                    <a:pt x="46426" y="1553"/>
                    <a:pt x="46704" y="1236"/>
                  </a:cubicBezTo>
                  <a:cubicBezTo>
                    <a:pt x="46823" y="1077"/>
                    <a:pt x="46961" y="899"/>
                    <a:pt x="47080" y="740"/>
                  </a:cubicBezTo>
                  <a:cubicBezTo>
                    <a:pt x="47160" y="661"/>
                    <a:pt x="47199" y="561"/>
                    <a:pt x="47259" y="482"/>
                  </a:cubicBezTo>
                  <a:lnTo>
                    <a:pt x="47358" y="363"/>
                  </a:lnTo>
                  <a:lnTo>
                    <a:pt x="47378" y="343"/>
                  </a:lnTo>
                  <a:cubicBezTo>
                    <a:pt x="47629" y="311"/>
                    <a:pt x="47884" y="298"/>
                    <a:pt x="48141" y="298"/>
                  </a:cubicBezTo>
                  <a:cubicBezTo>
                    <a:pt x="48675" y="298"/>
                    <a:pt x="49215" y="356"/>
                    <a:pt x="49738" y="423"/>
                  </a:cubicBezTo>
                  <a:cubicBezTo>
                    <a:pt x="50531" y="542"/>
                    <a:pt x="51285" y="720"/>
                    <a:pt x="52038" y="938"/>
                  </a:cubicBezTo>
                  <a:cubicBezTo>
                    <a:pt x="52395" y="1057"/>
                    <a:pt x="52772" y="1176"/>
                    <a:pt x="53129" y="1315"/>
                  </a:cubicBezTo>
                  <a:cubicBezTo>
                    <a:pt x="53307" y="1374"/>
                    <a:pt x="53486" y="1434"/>
                    <a:pt x="53664" y="1513"/>
                  </a:cubicBezTo>
                  <a:cubicBezTo>
                    <a:pt x="53843" y="1573"/>
                    <a:pt x="54021" y="1652"/>
                    <a:pt x="54200" y="1731"/>
                  </a:cubicBezTo>
                  <a:cubicBezTo>
                    <a:pt x="54874" y="2049"/>
                    <a:pt x="55529" y="2426"/>
                    <a:pt x="56104" y="2902"/>
                  </a:cubicBezTo>
                  <a:cubicBezTo>
                    <a:pt x="56659" y="3377"/>
                    <a:pt x="57175" y="3913"/>
                    <a:pt x="57571" y="4508"/>
                  </a:cubicBezTo>
                  <a:cubicBezTo>
                    <a:pt x="57670" y="4666"/>
                    <a:pt x="57770" y="4805"/>
                    <a:pt x="57869" y="4964"/>
                  </a:cubicBezTo>
                  <a:cubicBezTo>
                    <a:pt x="57948" y="5123"/>
                    <a:pt x="58027" y="5281"/>
                    <a:pt x="58107" y="5440"/>
                  </a:cubicBezTo>
                  <a:cubicBezTo>
                    <a:pt x="58186" y="5599"/>
                    <a:pt x="58245" y="5777"/>
                    <a:pt x="58305" y="5936"/>
                  </a:cubicBezTo>
                  <a:cubicBezTo>
                    <a:pt x="58384" y="6114"/>
                    <a:pt x="58424" y="6193"/>
                    <a:pt x="58503" y="6630"/>
                  </a:cubicBezTo>
                  <a:lnTo>
                    <a:pt x="58702" y="6511"/>
                  </a:lnTo>
                  <a:lnTo>
                    <a:pt x="58821" y="6451"/>
                  </a:lnTo>
                  <a:lnTo>
                    <a:pt x="58860" y="6431"/>
                  </a:lnTo>
                  <a:cubicBezTo>
                    <a:pt x="58940" y="6392"/>
                    <a:pt x="58999" y="6372"/>
                    <a:pt x="59059" y="6352"/>
                  </a:cubicBezTo>
                  <a:cubicBezTo>
                    <a:pt x="59197" y="6293"/>
                    <a:pt x="59356" y="6273"/>
                    <a:pt x="59495" y="6233"/>
                  </a:cubicBezTo>
                  <a:cubicBezTo>
                    <a:pt x="59634" y="6193"/>
                    <a:pt x="59772" y="6174"/>
                    <a:pt x="59931" y="6154"/>
                  </a:cubicBezTo>
                  <a:cubicBezTo>
                    <a:pt x="60070" y="6134"/>
                    <a:pt x="60209" y="6134"/>
                    <a:pt x="60367" y="6114"/>
                  </a:cubicBezTo>
                  <a:lnTo>
                    <a:pt x="60804" y="6114"/>
                  </a:lnTo>
                  <a:cubicBezTo>
                    <a:pt x="60943" y="6114"/>
                    <a:pt x="61101" y="6134"/>
                    <a:pt x="61240" y="6134"/>
                  </a:cubicBezTo>
                  <a:lnTo>
                    <a:pt x="61676" y="6174"/>
                  </a:lnTo>
                  <a:lnTo>
                    <a:pt x="62113" y="6253"/>
                  </a:lnTo>
                  <a:cubicBezTo>
                    <a:pt x="63243" y="6471"/>
                    <a:pt x="64334" y="6868"/>
                    <a:pt x="65365" y="7324"/>
                  </a:cubicBezTo>
                  <a:cubicBezTo>
                    <a:pt x="65881" y="7562"/>
                    <a:pt x="66396" y="7800"/>
                    <a:pt x="66872" y="8077"/>
                  </a:cubicBezTo>
                  <a:cubicBezTo>
                    <a:pt x="67110" y="8216"/>
                    <a:pt x="67368" y="8335"/>
                    <a:pt x="67606" y="8474"/>
                  </a:cubicBezTo>
                  <a:cubicBezTo>
                    <a:pt x="67844" y="8633"/>
                    <a:pt x="68062" y="8772"/>
                    <a:pt x="68300" y="8910"/>
                  </a:cubicBezTo>
                  <a:cubicBezTo>
                    <a:pt x="69252" y="9485"/>
                    <a:pt x="70085" y="10140"/>
                    <a:pt x="70819" y="10894"/>
                  </a:cubicBezTo>
                  <a:cubicBezTo>
                    <a:pt x="71552" y="11647"/>
                    <a:pt x="72147" y="12500"/>
                    <a:pt x="72564" y="13432"/>
                  </a:cubicBezTo>
                  <a:cubicBezTo>
                    <a:pt x="73000" y="14344"/>
                    <a:pt x="73258" y="15316"/>
                    <a:pt x="73377" y="16307"/>
                  </a:cubicBezTo>
                  <a:cubicBezTo>
                    <a:pt x="73416" y="16783"/>
                    <a:pt x="73476" y="17279"/>
                    <a:pt x="73456" y="17755"/>
                  </a:cubicBezTo>
                  <a:cubicBezTo>
                    <a:pt x="73456" y="18251"/>
                    <a:pt x="73416" y="18727"/>
                    <a:pt x="73357" y="19203"/>
                  </a:cubicBezTo>
                  <a:cubicBezTo>
                    <a:pt x="73297" y="19679"/>
                    <a:pt x="73198" y="20135"/>
                    <a:pt x="73099" y="20591"/>
                  </a:cubicBezTo>
                  <a:cubicBezTo>
                    <a:pt x="73040" y="20829"/>
                    <a:pt x="72980" y="21047"/>
                    <a:pt x="72921" y="21265"/>
                  </a:cubicBezTo>
                  <a:lnTo>
                    <a:pt x="72802" y="21602"/>
                  </a:lnTo>
                  <a:lnTo>
                    <a:pt x="72742" y="21761"/>
                  </a:lnTo>
                  <a:lnTo>
                    <a:pt x="72703" y="21900"/>
                  </a:lnTo>
                  <a:lnTo>
                    <a:pt x="72643" y="22059"/>
                  </a:lnTo>
                  <a:lnTo>
                    <a:pt x="72802" y="22118"/>
                  </a:lnTo>
                  <a:lnTo>
                    <a:pt x="72921" y="22158"/>
                  </a:lnTo>
                  <a:cubicBezTo>
                    <a:pt x="72980" y="22177"/>
                    <a:pt x="73040" y="22197"/>
                    <a:pt x="73079" y="22237"/>
                  </a:cubicBezTo>
                  <a:cubicBezTo>
                    <a:pt x="73198" y="22277"/>
                    <a:pt x="73297" y="22316"/>
                    <a:pt x="73397" y="22376"/>
                  </a:cubicBezTo>
                  <a:cubicBezTo>
                    <a:pt x="73595" y="22475"/>
                    <a:pt x="73813" y="22594"/>
                    <a:pt x="74011" y="22693"/>
                  </a:cubicBezTo>
                  <a:cubicBezTo>
                    <a:pt x="74210" y="22812"/>
                    <a:pt x="74388" y="22951"/>
                    <a:pt x="74587" y="23070"/>
                  </a:cubicBezTo>
                  <a:cubicBezTo>
                    <a:pt x="74765" y="23189"/>
                    <a:pt x="74943" y="23328"/>
                    <a:pt x="75142" y="23467"/>
                  </a:cubicBezTo>
                  <a:cubicBezTo>
                    <a:pt x="75856" y="24002"/>
                    <a:pt x="76490" y="24637"/>
                    <a:pt x="77026" y="25311"/>
                  </a:cubicBezTo>
                  <a:cubicBezTo>
                    <a:pt x="78136" y="26659"/>
                    <a:pt x="78791" y="28266"/>
                    <a:pt x="79108" y="29872"/>
                  </a:cubicBezTo>
                  <a:cubicBezTo>
                    <a:pt x="79287" y="30685"/>
                    <a:pt x="79326" y="31498"/>
                    <a:pt x="79346" y="32291"/>
                  </a:cubicBezTo>
                  <a:cubicBezTo>
                    <a:pt x="79346" y="32688"/>
                    <a:pt x="79326" y="33085"/>
                    <a:pt x="79287" y="33481"/>
                  </a:cubicBezTo>
                  <a:cubicBezTo>
                    <a:pt x="79247" y="33858"/>
                    <a:pt x="79207" y="34255"/>
                    <a:pt x="79148" y="34632"/>
                  </a:cubicBezTo>
                  <a:cubicBezTo>
                    <a:pt x="78930" y="36159"/>
                    <a:pt x="78473" y="37606"/>
                    <a:pt x="77898" y="38915"/>
                  </a:cubicBezTo>
                  <a:cubicBezTo>
                    <a:pt x="77303" y="40244"/>
                    <a:pt x="76570" y="41453"/>
                    <a:pt x="75737" y="42524"/>
                  </a:cubicBezTo>
                  <a:cubicBezTo>
                    <a:pt x="74904" y="43595"/>
                    <a:pt x="74011" y="44567"/>
                    <a:pt x="73060" y="45420"/>
                  </a:cubicBezTo>
                  <a:cubicBezTo>
                    <a:pt x="72127" y="46272"/>
                    <a:pt x="71156" y="47026"/>
                    <a:pt x="70164" y="47700"/>
                  </a:cubicBezTo>
                  <a:cubicBezTo>
                    <a:pt x="69668" y="48037"/>
                    <a:pt x="69173" y="48335"/>
                    <a:pt x="68677" y="48632"/>
                  </a:cubicBezTo>
                  <a:cubicBezTo>
                    <a:pt x="68419" y="48771"/>
                    <a:pt x="68181" y="48910"/>
                    <a:pt x="67923" y="49049"/>
                  </a:cubicBezTo>
                  <a:cubicBezTo>
                    <a:pt x="67804" y="49108"/>
                    <a:pt x="67685" y="49168"/>
                    <a:pt x="67546" y="49247"/>
                  </a:cubicBezTo>
                  <a:lnTo>
                    <a:pt x="67368" y="49326"/>
                  </a:lnTo>
                  <a:lnTo>
                    <a:pt x="67269" y="49366"/>
                  </a:lnTo>
                  <a:lnTo>
                    <a:pt x="67130" y="49445"/>
                  </a:lnTo>
                  <a:lnTo>
                    <a:pt x="67090" y="49664"/>
                  </a:lnTo>
                  <a:lnTo>
                    <a:pt x="67070" y="49822"/>
                  </a:lnTo>
                  <a:lnTo>
                    <a:pt x="67031" y="50120"/>
                  </a:lnTo>
                  <a:cubicBezTo>
                    <a:pt x="67011" y="50318"/>
                    <a:pt x="66971" y="50516"/>
                    <a:pt x="66932" y="50715"/>
                  </a:cubicBezTo>
                  <a:cubicBezTo>
                    <a:pt x="66852" y="51111"/>
                    <a:pt x="66753" y="51508"/>
                    <a:pt x="66634" y="51885"/>
                  </a:cubicBezTo>
                  <a:cubicBezTo>
                    <a:pt x="66436" y="52658"/>
                    <a:pt x="66158" y="53372"/>
                    <a:pt x="65861" y="54066"/>
                  </a:cubicBezTo>
                  <a:cubicBezTo>
                    <a:pt x="65702" y="54423"/>
                    <a:pt x="65543" y="54760"/>
                    <a:pt x="65385" y="55097"/>
                  </a:cubicBezTo>
                  <a:cubicBezTo>
                    <a:pt x="65305" y="55256"/>
                    <a:pt x="65206" y="55415"/>
                    <a:pt x="65107" y="55573"/>
                  </a:cubicBezTo>
                  <a:cubicBezTo>
                    <a:pt x="65008" y="55732"/>
                    <a:pt x="64929" y="55891"/>
                    <a:pt x="64829" y="56049"/>
                  </a:cubicBezTo>
                  <a:cubicBezTo>
                    <a:pt x="64730" y="56188"/>
                    <a:pt x="64651" y="56347"/>
                    <a:pt x="64552" y="56505"/>
                  </a:cubicBezTo>
                  <a:cubicBezTo>
                    <a:pt x="64453" y="56664"/>
                    <a:pt x="64354" y="56803"/>
                    <a:pt x="64235" y="56942"/>
                  </a:cubicBezTo>
                  <a:cubicBezTo>
                    <a:pt x="64036" y="57219"/>
                    <a:pt x="63838" y="57497"/>
                    <a:pt x="63600" y="57775"/>
                  </a:cubicBezTo>
                  <a:cubicBezTo>
                    <a:pt x="63164" y="58290"/>
                    <a:pt x="62708" y="58786"/>
                    <a:pt x="62212" y="59222"/>
                  </a:cubicBezTo>
                  <a:cubicBezTo>
                    <a:pt x="61974" y="59460"/>
                    <a:pt x="61736" y="59659"/>
                    <a:pt x="61478" y="59857"/>
                  </a:cubicBezTo>
                  <a:cubicBezTo>
                    <a:pt x="61220" y="60055"/>
                    <a:pt x="60962" y="60254"/>
                    <a:pt x="60724" y="60432"/>
                  </a:cubicBezTo>
                  <a:cubicBezTo>
                    <a:pt x="60467" y="60610"/>
                    <a:pt x="60209" y="60769"/>
                    <a:pt x="59931" y="60928"/>
                  </a:cubicBezTo>
                  <a:cubicBezTo>
                    <a:pt x="59673" y="61086"/>
                    <a:pt x="59416" y="61225"/>
                    <a:pt x="59158" y="61364"/>
                  </a:cubicBezTo>
                  <a:cubicBezTo>
                    <a:pt x="58900" y="61523"/>
                    <a:pt x="58622" y="61622"/>
                    <a:pt x="58364" y="61741"/>
                  </a:cubicBezTo>
                  <a:cubicBezTo>
                    <a:pt x="58107" y="61860"/>
                    <a:pt x="57849" y="61979"/>
                    <a:pt x="57591" y="62098"/>
                  </a:cubicBezTo>
                  <a:cubicBezTo>
                    <a:pt x="56520" y="62475"/>
                    <a:pt x="55509" y="62792"/>
                    <a:pt x="54537" y="62990"/>
                  </a:cubicBezTo>
                  <a:cubicBezTo>
                    <a:pt x="54041" y="63070"/>
                    <a:pt x="53565" y="63169"/>
                    <a:pt x="53089" y="63228"/>
                  </a:cubicBezTo>
                  <a:cubicBezTo>
                    <a:pt x="52613" y="63268"/>
                    <a:pt x="52157" y="63327"/>
                    <a:pt x="51721" y="63347"/>
                  </a:cubicBezTo>
                  <a:cubicBezTo>
                    <a:pt x="51379" y="63363"/>
                    <a:pt x="51044" y="63370"/>
                    <a:pt x="50718" y="63370"/>
                  </a:cubicBezTo>
                  <a:cubicBezTo>
                    <a:pt x="49359" y="63370"/>
                    <a:pt x="48136" y="63245"/>
                    <a:pt x="47080" y="63070"/>
                  </a:cubicBezTo>
                  <a:cubicBezTo>
                    <a:pt x="45752" y="62871"/>
                    <a:pt x="44661" y="62574"/>
                    <a:pt x="43749" y="62296"/>
                  </a:cubicBezTo>
                  <a:cubicBezTo>
                    <a:pt x="42837" y="62018"/>
                    <a:pt x="42142" y="61741"/>
                    <a:pt x="41587" y="61523"/>
                  </a:cubicBezTo>
                  <a:cubicBezTo>
                    <a:pt x="41032" y="61305"/>
                    <a:pt x="40655" y="61126"/>
                    <a:pt x="40397" y="61007"/>
                  </a:cubicBezTo>
                  <a:cubicBezTo>
                    <a:pt x="40278" y="60948"/>
                    <a:pt x="40179" y="60908"/>
                    <a:pt x="40120" y="60868"/>
                  </a:cubicBezTo>
                  <a:cubicBezTo>
                    <a:pt x="40102" y="60862"/>
                    <a:pt x="40086" y="60857"/>
                    <a:pt x="40073" y="60851"/>
                  </a:cubicBezTo>
                  <a:lnTo>
                    <a:pt x="40073" y="60851"/>
                  </a:lnTo>
                  <a:cubicBezTo>
                    <a:pt x="40081" y="60856"/>
                    <a:pt x="40090" y="60862"/>
                    <a:pt x="40100" y="60868"/>
                  </a:cubicBezTo>
                  <a:cubicBezTo>
                    <a:pt x="40159" y="60908"/>
                    <a:pt x="40239" y="60948"/>
                    <a:pt x="40377" y="61027"/>
                  </a:cubicBezTo>
                  <a:cubicBezTo>
                    <a:pt x="40615" y="61146"/>
                    <a:pt x="40992" y="61324"/>
                    <a:pt x="41547" y="61562"/>
                  </a:cubicBezTo>
                  <a:cubicBezTo>
                    <a:pt x="42083" y="61800"/>
                    <a:pt x="42797" y="62078"/>
                    <a:pt x="43709" y="62356"/>
                  </a:cubicBezTo>
                  <a:cubicBezTo>
                    <a:pt x="44602" y="62653"/>
                    <a:pt x="45712" y="62951"/>
                    <a:pt x="47041" y="63169"/>
                  </a:cubicBezTo>
                  <a:cubicBezTo>
                    <a:pt x="48111" y="63344"/>
                    <a:pt x="49322" y="63494"/>
                    <a:pt x="50685" y="63494"/>
                  </a:cubicBezTo>
                  <a:cubicBezTo>
                    <a:pt x="51015" y="63494"/>
                    <a:pt x="51353" y="63485"/>
                    <a:pt x="51701" y="63466"/>
                  </a:cubicBezTo>
                  <a:cubicBezTo>
                    <a:pt x="52157" y="63446"/>
                    <a:pt x="52613" y="63407"/>
                    <a:pt x="53089" y="63367"/>
                  </a:cubicBezTo>
                  <a:cubicBezTo>
                    <a:pt x="53565" y="63308"/>
                    <a:pt x="54041" y="63208"/>
                    <a:pt x="54537" y="63129"/>
                  </a:cubicBezTo>
                  <a:cubicBezTo>
                    <a:pt x="55529" y="62931"/>
                    <a:pt x="56560" y="62613"/>
                    <a:pt x="57631" y="62237"/>
                  </a:cubicBezTo>
                  <a:cubicBezTo>
                    <a:pt x="57889" y="62137"/>
                    <a:pt x="58146" y="62018"/>
                    <a:pt x="58424" y="61900"/>
                  </a:cubicBezTo>
                  <a:cubicBezTo>
                    <a:pt x="58682" y="61761"/>
                    <a:pt x="58959" y="61662"/>
                    <a:pt x="59217" y="61523"/>
                  </a:cubicBezTo>
                  <a:cubicBezTo>
                    <a:pt x="59495" y="61384"/>
                    <a:pt x="59753" y="61225"/>
                    <a:pt x="60010" y="61067"/>
                  </a:cubicBezTo>
                  <a:cubicBezTo>
                    <a:pt x="60288" y="60908"/>
                    <a:pt x="60546" y="60749"/>
                    <a:pt x="60804" y="60571"/>
                  </a:cubicBezTo>
                  <a:cubicBezTo>
                    <a:pt x="61062" y="60373"/>
                    <a:pt x="61319" y="60194"/>
                    <a:pt x="61577" y="59996"/>
                  </a:cubicBezTo>
                  <a:cubicBezTo>
                    <a:pt x="61835" y="59797"/>
                    <a:pt x="62093" y="59579"/>
                    <a:pt x="62331" y="59361"/>
                  </a:cubicBezTo>
                  <a:cubicBezTo>
                    <a:pt x="62827" y="58925"/>
                    <a:pt x="63283" y="58409"/>
                    <a:pt x="63739" y="57874"/>
                  </a:cubicBezTo>
                  <a:cubicBezTo>
                    <a:pt x="63977" y="57616"/>
                    <a:pt x="64175" y="57338"/>
                    <a:pt x="64393" y="57041"/>
                  </a:cubicBezTo>
                  <a:cubicBezTo>
                    <a:pt x="64492" y="56902"/>
                    <a:pt x="64611" y="56763"/>
                    <a:pt x="64711" y="56605"/>
                  </a:cubicBezTo>
                  <a:cubicBezTo>
                    <a:pt x="64790" y="56446"/>
                    <a:pt x="64889" y="56287"/>
                    <a:pt x="64988" y="56129"/>
                  </a:cubicBezTo>
                  <a:cubicBezTo>
                    <a:pt x="65087" y="55970"/>
                    <a:pt x="65167" y="55811"/>
                    <a:pt x="65266" y="55653"/>
                  </a:cubicBezTo>
                  <a:cubicBezTo>
                    <a:pt x="65365" y="55494"/>
                    <a:pt x="65464" y="55335"/>
                    <a:pt x="65543" y="55177"/>
                  </a:cubicBezTo>
                  <a:cubicBezTo>
                    <a:pt x="65702" y="54840"/>
                    <a:pt x="65881" y="54502"/>
                    <a:pt x="66039" y="54145"/>
                  </a:cubicBezTo>
                  <a:cubicBezTo>
                    <a:pt x="66337" y="53451"/>
                    <a:pt x="66614" y="52718"/>
                    <a:pt x="66832" y="51944"/>
                  </a:cubicBezTo>
                  <a:cubicBezTo>
                    <a:pt x="66932" y="51548"/>
                    <a:pt x="67031" y="51151"/>
                    <a:pt x="67130" y="50754"/>
                  </a:cubicBezTo>
                  <a:cubicBezTo>
                    <a:pt x="67170" y="50556"/>
                    <a:pt x="67209" y="50358"/>
                    <a:pt x="67229" y="50140"/>
                  </a:cubicBezTo>
                  <a:lnTo>
                    <a:pt x="67289" y="49842"/>
                  </a:lnTo>
                  <a:lnTo>
                    <a:pt x="67308" y="49584"/>
                  </a:lnTo>
                  <a:lnTo>
                    <a:pt x="67646" y="49426"/>
                  </a:lnTo>
                  <a:cubicBezTo>
                    <a:pt x="67765" y="49366"/>
                    <a:pt x="67884" y="49287"/>
                    <a:pt x="68022" y="49227"/>
                  </a:cubicBezTo>
                  <a:cubicBezTo>
                    <a:pt x="68280" y="49108"/>
                    <a:pt x="68518" y="48950"/>
                    <a:pt x="68776" y="48811"/>
                  </a:cubicBezTo>
                  <a:cubicBezTo>
                    <a:pt x="69272" y="48533"/>
                    <a:pt x="69787" y="48216"/>
                    <a:pt x="70283" y="47879"/>
                  </a:cubicBezTo>
                  <a:cubicBezTo>
                    <a:pt x="71275" y="47205"/>
                    <a:pt x="72266" y="46451"/>
                    <a:pt x="73218" y="45578"/>
                  </a:cubicBezTo>
                  <a:cubicBezTo>
                    <a:pt x="74170" y="44726"/>
                    <a:pt x="75082" y="43754"/>
                    <a:pt x="75915" y="42663"/>
                  </a:cubicBezTo>
                  <a:cubicBezTo>
                    <a:pt x="76748" y="41572"/>
                    <a:pt x="77502" y="40363"/>
                    <a:pt x="78097" y="39014"/>
                  </a:cubicBezTo>
                  <a:cubicBezTo>
                    <a:pt x="78692" y="37686"/>
                    <a:pt x="79168" y="36218"/>
                    <a:pt x="79386" y="34671"/>
                  </a:cubicBezTo>
                  <a:cubicBezTo>
                    <a:pt x="79425" y="34275"/>
                    <a:pt x="79485" y="33878"/>
                    <a:pt x="79525" y="33481"/>
                  </a:cubicBezTo>
                  <a:cubicBezTo>
                    <a:pt x="79564" y="33085"/>
                    <a:pt x="79584" y="32688"/>
                    <a:pt x="79584" y="32291"/>
                  </a:cubicBezTo>
                  <a:cubicBezTo>
                    <a:pt x="79564" y="31478"/>
                    <a:pt x="79525" y="30645"/>
                    <a:pt x="79346" y="29832"/>
                  </a:cubicBezTo>
                  <a:cubicBezTo>
                    <a:pt x="79029" y="28186"/>
                    <a:pt x="78354" y="26540"/>
                    <a:pt x="77224" y="25152"/>
                  </a:cubicBezTo>
                  <a:cubicBezTo>
                    <a:pt x="76669" y="24438"/>
                    <a:pt x="76014" y="23804"/>
                    <a:pt x="75281" y="23248"/>
                  </a:cubicBezTo>
                  <a:cubicBezTo>
                    <a:pt x="75102" y="23110"/>
                    <a:pt x="74904" y="22971"/>
                    <a:pt x="74706" y="22832"/>
                  </a:cubicBezTo>
                  <a:cubicBezTo>
                    <a:pt x="74527" y="22713"/>
                    <a:pt x="74329" y="22594"/>
                    <a:pt x="74130" y="22475"/>
                  </a:cubicBezTo>
                  <a:cubicBezTo>
                    <a:pt x="73912" y="22356"/>
                    <a:pt x="73714" y="22237"/>
                    <a:pt x="73496" y="22138"/>
                  </a:cubicBezTo>
                  <a:cubicBezTo>
                    <a:pt x="73397" y="22078"/>
                    <a:pt x="73297" y="22039"/>
                    <a:pt x="73178" y="21979"/>
                  </a:cubicBezTo>
                  <a:cubicBezTo>
                    <a:pt x="73119" y="21959"/>
                    <a:pt x="73079" y="21940"/>
                    <a:pt x="73020" y="21920"/>
                  </a:cubicBezTo>
                  <a:lnTo>
                    <a:pt x="72980" y="21900"/>
                  </a:lnTo>
                  <a:lnTo>
                    <a:pt x="73040" y="21682"/>
                  </a:lnTo>
                  <a:lnTo>
                    <a:pt x="73159" y="21345"/>
                  </a:lnTo>
                  <a:cubicBezTo>
                    <a:pt x="73218" y="21107"/>
                    <a:pt x="73278" y="20888"/>
                    <a:pt x="73337" y="20650"/>
                  </a:cubicBezTo>
                  <a:cubicBezTo>
                    <a:pt x="73456" y="20175"/>
                    <a:pt x="73555" y="19718"/>
                    <a:pt x="73615" y="19223"/>
                  </a:cubicBezTo>
                  <a:cubicBezTo>
                    <a:pt x="73674" y="18747"/>
                    <a:pt x="73714" y="18251"/>
                    <a:pt x="73714" y="17755"/>
                  </a:cubicBezTo>
                  <a:cubicBezTo>
                    <a:pt x="73734" y="17259"/>
                    <a:pt x="73674" y="16764"/>
                    <a:pt x="73635" y="16268"/>
                  </a:cubicBezTo>
                  <a:cubicBezTo>
                    <a:pt x="73516" y="15256"/>
                    <a:pt x="73258" y="14245"/>
                    <a:pt x="72802" y="13313"/>
                  </a:cubicBezTo>
                  <a:cubicBezTo>
                    <a:pt x="72365" y="12361"/>
                    <a:pt x="71751" y="11469"/>
                    <a:pt x="71017" y="10695"/>
                  </a:cubicBezTo>
                  <a:cubicBezTo>
                    <a:pt x="70263" y="9922"/>
                    <a:pt x="69391" y="9248"/>
                    <a:pt x="68439" y="8672"/>
                  </a:cubicBezTo>
                  <a:cubicBezTo>
                    <a:pt x="68201" y="8534"/>
                    <a:pt x="67963" y="8375"/>
                    <a:pt x="67725" y="8236"/>
                  </a:cubicBezTo>
                  <a:cubicBezTo>
                    <a:pt x="67487" y="8097"/>
                    <a:pt x="67249" y="7958"/>
                    <a:pt x="66991" y="7820"/>
                  </a:cubicBezTo>
                  <a:cubicBezTo>
                    <a:pt x="66515" y="7542"/>
                    <a:pt x="65980" y="7304"/>
                    <a:pt x="65464" y="7066"/>
                  </a:cubicBezTo>
                  <a:cubicBezTo>
                    <a:pt x="64433" y="6590"/>
                    <a:pt x="63322" y="6193"/>
                    <a:pt x="62132" y="5975"/>
                  </a:cubicBezTo>
                  <a:lnTo>
                    <a:pt x="61696" y="5896"/>
                  </a:lnTo>
                  <a:lnTo>
                    <a:pt x="61240" y="5856"/>
                  </a:lnTo>
                  <a:cubicBezTo>
                    <a:pt x="61101" y="5837"/>
                    <a:pt x="60943" y="5837"/>
                    <a:pt x="60784" y="5837"/>
                  </a:cubicBezTo>
                  <a:cubicBezTo>
                    <a:pt x="60691" y="5837"/>
                    <a:pt x="60590" y="5828"/>
                    <a:pt x="60486" y="5828"/>
                  </a:cubicBezTo>
                  <a:cubicBezTo>
                    <a:pt x="60434" y="5828"/>
                    <a:pt x="60381" y="5830"/>
                    <a:pt x="60328" y="5837"/>
                  </a:cubicBezTo>
                  <a:cubicBezTo>
                    <a:pt x="60189" y="5856"/>
                    <a:pt x="60030" y="5856"/>
                    <a:pt x="59872" y="5876"/>
                  </a:cubicBezTo>
                  <a:cubicBezTo>
                    <a:pt x="59713" y="5896"/>
                    <a:pt x="59574" y="5916"/>
                    <a:pt x="59416" y="5956"/>
                  </a:cubicBezTo>
                  <a:cubicBezTo>
                    <a:pt x="59257" y="5995"/>
                    <a:pt x="59118" y="6035"/>
                    <a:pt x="58959" y="6075"/>
                  </a:cubicBezTo>
                  <a:cubicBezTo>
                    <a:pt x="58880" y="6094"/>
                    <a:pt x="58821" y="6134"/>
                    <a:pt x="58741" y="6174"/>
                  </a:cubicBezTo>
                  <a:lnTo>
                    <a:pt x="58682" y="6193"/>
                  </a:lnTo>
                  <a:lnTo>
                    <a:pt x="58682" y="6193"/>
                  </a:lnTo>
                  <a:cubicBezTo>
                    <a:pt x="58670" y="6150"/>
                    <a:pt x="58610" y="5962"/>
                    <a:pt x="58563" y="5837"/>
                  </a:cubicBezTo>
                  <a:cubicBezTo>
                    <a:pt x="58503" y="5658"/>
                    <a:pt x="58424" y="5480"/>
                    <a:pt x="58345" y="5321"/>
                  </a:cubicBezTo>
                  <a:cubicBezTo>
                    <a:pt x="58265" y="5142"/>
                    <a:pt x="58186" y="4984"/>
                    <a:pt x="58087" y="4825"/>
                  </a:cubicBezTo>
                  <a:cubicBezTo>
                    <a:pt x="57988" y="4666"/>
                    <a:pt x="57889" y="4488"/>
                    <a:pt x="57789" y="4349"/>
                  </a:cubicBezTo>
                  <a:cubicBezTo>
                    <a:pt x="57373" y="3715"/>
                    <a:pt x="56857" y="3159"/>
                    <a:pt x="56262" y="2664"/>
                  </a:cubicBezTo>
                  <a:cubicBezTo>
                    <a:pt x="55667" y="2188"/>
                    <a:pt x="54993" y="1791"/>
                    <a:pt x="54299" y="1474"/>
                  </a:cubicBezTo>
                  <a:cubicBezTo>
                    <a:pt x="54121" y="1394"/>
                    <a:pt x="53942" y="1315"/>
                    <a:pt x="53764" y="1236"/>
                  </a:cubicBezTo>
                  <a:cubicBezTo>
                    <a:pt x="53565" y="1156"/>
                    <a:pt x="53387" y="1097"/>
                    <a:pt x="53208" y="1037"/>
                  </a:cubicBezTo>
                  <a:cubicBezTo>
                    <a:pt x="52851" y="899"/>
                    <a:pt x="52475" y="780"/>
                    <a:pt x="52098" y="661"/>
                  </a:cubicBezTo>
                  <a:cubicBezTo>
                    <a:pt x="51344" y="442"/>
                    <a:pt x="50571" y="244"/>
                    <a:pt x="49758" y="125"/>
                  </a:cubicBezTo>
                  <a:cubicBezTo>
                    <a:pt x="49222" y="58"/>
                    <a:pt x="48677" y="0"/>
                    <a:pt x="4812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
            <p:cNvSpPr/>
            <p:nvPr/>
          </p:nvSpPr>
          <p:spPr>
            <a:xfrm>
              <a:off x="4204375" y="3617175"/>
              <a:ext cx="1725350" cy="1419475"/>
            </a:xfrm>
            <a:custGeom>
              <a:rect b="b" l="l" r="r" t="t"/>
              <a:pathLst>
                <a:path extrusionOk="0" h="56779" w="69014">
                  <a:moveTo>
                    <a:pt x="4780" y="53608"/>
                  </a:moveTo>
                  <a:lnTo>
                    <a:pt x="4780" y="53608"/>
                  </a:lnTo>
                  <a:cubicBezTo>
                    <a:pt x="4760" y="53667"/>
                    <a:pt x="4760" y="53707"/>
                    <a:pt x="4760" y="53707"/>
                  </a:cubicBezTo>
                  <a:cubicBezTo>
                    <a:pt x="4760" y="53707"/>
                    <a:pt x="4780" y="53687"/>
                    <a:pt x="4780" y="53608"/>
                  </a:cubicBezTo>
                  <a:close/>
                  <a:moveTo>
                    <a:pt x="45216" y="1"/>
                  </a:moveTo>
                  <a:cubicBezTo>
                    <a:pt x="45077" y="1"/>
                    <a:pt x="44938" y="2"/>
                    <a:pt x="44800" y="4"/>
                  </a:cubicBezTo>
                  <a:cubicBezTo>
                    <a:pt x="43372" y="24"/>
                    <a:pt x="41984" y="163"/>
                    <a:pt x="40635" y="341"/>
                  </a:cubicBezTo>
                  <a:cubicBezTo>
                    <a:pt x="39287" y="539"/>
                    <a:pt x="37958" y="797"/>
                    <a:pt x="36669" y="1134"/>
                  </a:cubicBezTo>
                  <a:cubicBezTo>
                    <a:pt x="35380" y="1432"/>
                    <a:pt x="34150" y="1848"/>
                    <a:pt x="32921" y="2225"/>
                  </a:cubicBezTo>
                  <a:cubicBezTo>
                    <a:pt x="32306" y="2463"/>
                    <a:pt x="31711" y="2681"/>
                    <a:pt x="31136" y="2899"/>
                  </a:cubicBezTo>
                  <a:cubicBezTo>
                    <a:pt x="30839" y="2998"/>
                    <a:pt x="30541" y="3137"/>
                    <a:pt x="30263" y="3256"/>
                  </a:cubicBezTo>
                  <a:cubicBezTo>
                    <a:pt x="29966" y="3395"/>
                    <a:pt x="29688" y="3514"/>
                    <a:pt x="29391" y="3633"/>
                  </a:cubicBezTo>
                  <a:cubicBezTo>
                    <a:pt x="27130" y="4664"/>
                    <a:pt x="25008" y="5795"/>
                    <a:pt x="23085" y="7104"/>
                  </a:cubicBezTo>
                  <a:cubicBezTo>
                    <a:pt x="22827" y="7262"/>
                    <a:pt x="22589" y="7421"/>
                    <a:pt x="22351" y="7579"/>
                  </a:cubicBezTo>
                  <a:cubicBezTo>
                    <a:pt x="22113" y="7738"/>
                    <a:pt x="21895" y="7917"/>
                    <a:pt x="21657" y="8075"/>
                  </a:cubicBezTo>
                  <a:cubicBezTo>
                    <a:pt x="21419" y="8254"/>
                    <a:pt x="21201" y="8412"/>
                    <a:pt x="20963" y="8571"/>
                  </a:cubicBezTo>
                  <a:cubicBezTo>
                    <a:pt x="20725" y="8750"/>
                    <a:pt x="20506" y="8908"/>
                    <a:pt x="20288" y="9087"/>
                  </a:cubicBezTo>
                  <a:cubicBezTo>
                    <a:pt x="19852" y="9444"/>
                    <a:pt x="19416" y="9781"/>
                    <a:pt x="18979" y="10138"/>
                  </a:cubicBezTo>
                  <a:cubicBezTo>
                    <a:pt x="18761" y="10296"/>
                    <a:pt x="18563" y="10495"/>
                    <a:pt x="18365" y="10673"/>
                  </a:cubicBezTo>
                  <a:lnTo>
                    <a:pt x="17750" y="11209"/>
                  </a:lnTo>
                  <a:cubicBezTo>
                    <a:pt x="16917" y="11923"/>
                    <a:pt x="16183" y="12696"/>
                    <a:pt x="15430" y="13410"/>
                  </a:cubicBezTo>
                  <a:cubicBezTo>
                    <a:pt x="15073" y="13806"/>
                    <a:pt x="14716" y="14183"/>
                    <a:pt x="14379" y="14560"/>
                  </a:cubicBezTo>
                  <a:cubicBezTo>
                    <a:pt x="14200" y="14739"/>
                    <a:pt x="14022" y="14937"/>
                    <a:pt x="13863" y="15115"/>
                  </a:cubicBezTo>
                  <a:cubicBezTo>
                    <a:pt x="13684" y="15314"/>
                    <a:pt x="13526" y="15512"/>
                    <a:pt x="13367" y="15690"/>
                  </a:cubicBezTo>
                  <a:cubicBezTo>
                    <a:pt x="13050" y="16087"/>
                    <a:pt x="12713" y="16464"/>
                    <a:pt x="12395" y="16841"/>
                  </a:cubicBezTo>
                  <a:cubicBezTo>
                    <a:pt x="12098" y="17237"/>
                    <a:pt x="11801" y="17634"/>
                    <a:pt x="11523" y="18031"/>
                  </a:cubicBezTo>
                  <a:cubicBezTo>
                    <a:pt x="11364" y="18209"/>
                    <a:pt x="11225" y="18407"/>
                    <a:pt x="11067" y="18606"/>
                  </a:cubicBezTo>
                  <a:cubicBezTo>
                    <a:pt x="10948" y="18804"/>
                    <a:pt x="10809" y="19002"/>
                    <a:pt x="10670" y="19201"/>
                  </a:cubicBezTo>
                  <a:cubicBezTo>
                    <a:pt x="10392" y="19577"/>
                    <a:pt x="10135" y="19974"/>
                    <a:pt x="9877" y="20351"/>
                  </a:cubicBezTo>
                  <a:cubicBezTo>
                    <a:pt x="7834" y="23504"/>
                    <a:pt x="6327" y="26637"/>
                    <a:pt x="5197" y="29592"/>
                  </a:cubicBezTo>
                  <a:cubicBezTo>
                    <a:pt x="4046" y="32547"/>
                    <a:pt x="3233" y="35343"/>
                    <a:pt x="2638" y="37941"/>
                  </a:cubicBezTo>
                  <a:cubicBezTo>
                    <a:pt x="2024" y="40519"/>
                    <a:pt x="1627" y="42879"/>
                    <a:pt x="1310" y="45021"/>
                  </a:cubicBezTo>
                  <a:cubicBezTo>
                    <a:pt x="992" y="47163"/>
                    <a:pt x="774" y="49086"/>
                    <a:pt x="655" y="50792"/>
                  </a:cubicBezTo>
                  <a:cubicBezTo>
                    <a:pt x="576" y="51625"/>
                    <a:pt x="516" y="52438"/>
                    <a:pt x="397" y="53172"/>
                  </a:cubicBezTo>
                  <a:cubicBezTo>
                    <a:pt x="239" y="53885"/>
                    <a:pt x="1" y="54580"/>
                    <a:pt x="60" y="55234"/>
                  </a:cubicBezTo>
                  <a:cubicBezTo>
                    <a:pt x="80" y="55571"/>
                    <a:pt x="199" y="55888"/>
                    <a:pt x="437" y="56126"/>
                  </a:cubicBezTo>
                  <a:cubicBezTo>
                    <a:pt x="655" y="56345"/>
                    <a:pt x="913" y="56483"/>
                    <a:pt x="1171" y="56583"/>
                  </a:cubicBezTo>
                  <a:cubicBezTo>
                    <a:pt x="1495" y="56720"/>
                    <a:pt x="1828" y="56779"/>
                    <a:pt x="2143" y="56779"/>
                  </a:cubicBezTo>
                  <a:cubicBezTo>
                    <a:pt x="2329" y="56779"/>
                    <a:pt x="2509" y="56758"/>
                    <a:pt x="2678" y="56721"/>
                  </a:cubicBezTo>
                  <a:cubicBezTo>
                    <a:pt x="3134" y="56622"/>
                    <a:pt x="3511" y="56384"/>
                    <a:pt x="3789" y="56126"/>
                  </a:cubicBezTo>
                  <a:cubicBezTo>
                    <a:pt x="4066" y="55869"/>
                    <a:pt x="4225" y="55571"/>
                    <a:pt x="4344" y="55313"/>
                  </a:cubicBezTo>
                  <a:cubicBezTo>
                    <a:pt x="4582" y="54778"/>
                    <a:pt x="4661" y="54361"/>
                    <a:pt x="4701" y="54104"/>
                  </a:cubicBezTo>
                  <a:cubicBezTo>
                    <a:pt x="4741" y="53965"/>
                    <a:pt x="4741" y="53866"/>
                    <a:pt x="4760" y="53806"/>
                  </a:cubicBezTo>
                  <a:cubicBezTo>
                    <a:pt x="4760" y="53747"/>
                    <a:pt x="4760" y="53707"/>
                    <a:pt x="4760" y="53707"/>
                  </a:cubicBezTo>
                  <a:cubicBezTo>
                    <a:pt x="4760" y="53707"/>
                    <a:pt x="4760" y="53747"/>
                    <a:pt x="4741" y="53806"/>
                  </a:cubicBezTo>
                  <a:cubicBezTo>
                    <a:pt x="4721" y="53866"/>
                    <a:pt x="4701" y="53965"/>
                    <a:pt x="4681" y="54104"/>
                  </a:cubicBezTo>
                  <a:cubicBezTo>
                    <a:pt x="4622" y="54361"/>
                    <a:pt x="4542" y="54778"/>
                    <a:pt x="4304" y="55293"/>
                  </a:cubicBezTo>
                  <a:cubicBezTo>
                    <a:pt x="4165" y="55551"/>
                    <a:pt x="4007" y="55829"/>
                    <a:pt x="3729" y="56087"/>
                  </a:cubicBezTo>
                  <a:cubicBezTo>
                    <a:pt x="3471" y="56325"/>
                    <a:pt x="3114" y="56543"/>
                    <a:pt x="2658" y="56642"/>
                  </a:cubicBezTo>
                  <a:cubicBezTo>
                    <a:pt x="2505" y="56670"/>
                    <a:pt x="2342" y="56685"/>
                    <a:pt x="2174" y="56685"/>
                  </a:cubicBezTo>
                  <a:cubicBezTo>
                    <a:pt x="1863" y="56685"/>
                    <a:pt x="1532" y="56632"/>
                    <a:pt x="1211" y="56503"/>
                  </a:cubicBezTo>
                  <a:cubicBezTo>
                    <a:pt x="953" y="56404"/>
                    <a:pt x="715" y="56265"/>
                    <a:pt x="516" y="56047"/>
                  </a:cubicBezTo>
                  <a:cubicBezTo>
                    <a:pt x="298" y="55849"/>
                    <a:pt x="179" y="55551"/>
                    <a:pt x="160" y="55234"/>
                  </a:cubicBezTo>
                  <a:cubicBezTo>
                    <a:pt x="120" y="54599"/>
                    <a:pt x="358" y="53925"/>
                    <a:pt x="516" y="53211"/>
                  </a:cubicBezTo>
                  <a:cubicBezTo>
                    <a:pt x="655" y="52458"/>
                    <a:pt x="715" y="51664"/>
                    <a:pt x="794" y="50812"/>
                  </a:cubicBezTo>
                  <a:cubicBezTo>
                    <a:pt x="933" y="49106"/>
                    <a:pt x="1151" y="47182"/>
                    <a:pt x="1468" y="45061"/>
                  </a:cubicBezTo>
                  <a:cubicBezTo>
                    <a:pt x="1786" y="42919"/>
                    <a:pt x="2202" y="40559"/>
                    <a:pt x="2817" y="37981"/>
                  </a:cubicBezTo>
                  <a:cubicBezTo>
                    <a:pt x="3432" y="35423"/>
                    <a:pt x="4225" y="32626"/>
                    <a:pt x="5375" y="29671"/>
                  </a:cubicBezTo>
                  <a:cubicBezTo>
                    <a:pt x="6525" y="26717"/>
                    <a:pt x="8033" y="23623"/>
                    <a:pt x="10055" y="20490"/>
                  </a:cubicBezTo>
                  <a:cubicBezTo>
                    <a:pt x="10333" y="20113"/>
                    <a:pt x="10591" y="19716"/>
                    <a:pt x="10868" y="19339"/>
                  </a:cubicBezTo>
                  <a:cubicBezTo>
                    <a:pt x="10987" y="19141"/>
                    <a:pt x="11126" y="18943"/>
                    <a:pt x="11265" y="18744"/>
                  </a:cubicBezTo>
                  <a:cubicBezTo>
                    <a:pt x="11404" y="18546"/>
                    <a:pt x="11563" y="18368"/>
                    <a:pt x="11701" y="18169"/>
                  </a:cubicBezTo>
                  <a:cubicBezTo>
                    <a:pt x="11999" y="17793"/>
                    <a:pt x="12296" y="17396"/>
                    <a:pt x="12594" y="16999"/>
                  </a:cubicBezTo>
                  <a:cubicBezTo>
                    <a:pt x="12911" y="16623"/>
                    <a:pt x="13228" y="16246"/>
                    <a:pt x="13546" y="15869"/>
                  </a:cubicBezTo>
                  <a:cubicBezTo>
                    <a:pt x="13704" y="15671"/>
                    <a:pt x="13863" y="15472"/>
                    <a:pt x="14041" y="15294"/>
                  </a:cubicBezTo>
                  <a:cubicBezTo>
                    <a:pt x="14200" y="15096"/>
                    <a:pt x="14379" y="14917"/>
                    <a:pt x="14557" y="14719"/>
                  </a:cubicBezTo>
                  <a:cubicBezTo>
                    <a:pt x="14894" y="14362"/>
                    <a:pt x="15251" y="13985"/>
                    <a:pt x="15608" y="13588"/>
                  </a:cubicBezTo>
                  <a:cubicBezTo>
                    <a:pt x="16362" y="12874"/>
                    <a:pt x="17095" y="12101"/>
                    <a:pt x="17909" y="11407"/>
                  </a:cubicBezTo>
                  <a:cubicBezTo>
                    <a:pt x="18107" y="11228"/>
                    <a:pt x="18325" y="11050"/>
                    <a:pt x="18523" y="10871"/>
                  </a:cubicBezTo>
                  <a:cubicBezTo>
                    <a:pt x="18722" y="10693"/>
                    <a:pt x="18920" y="10514"/>
                    <a:pt x="19138" y="10336"/>
                  </a:cubicBezTo>
                  <a:cubicBezTo>
                    <a:pt x="19574" y="9999"/>
                    <a:pt x="20011" y="9642"/>
                    <a:pt x="20447" y="9305"/>
                  </a:cubicBezTo>
                  <a:cubicBezTo>
                    <a:pt x="20665" y="9126"/>
                    <a:pt x="20883" y="8968"/>
                    <a:pt x="21121" y="8789"/>
                  </a:cubicBezTo>
                  <a:cubicBezTo>
                    <a:pt x="21339" y="8631"/>
                    <a:pt x="21577" y="8472"/>
                    <a:pt x="21796" y="8293"/>
                  </a:cubicBezTo>
                  <a:cubicBezTo>
                    <a:pt x="22033" y="8135"/>
                    <a:pt x="22271" y="7976"/>
                    <a:pt x="22490" y="7798"/>
                  </a:cubicBezTo>
                  <a:cubicBezTo>
                    <a:pt x="22728" y="7639"/>
                    <a:pt x="22985" y="7480"/>
                    <a:pt x="23223" y="7322"/>
                  </a:cubicBezTo>
                  <a:cubicBezTo>
                    <a:pt x="25147" y="6033"/>
                    <a:pt x="27249" y="4902"/>
                    <a:pt x="29510" y="3891"/>
                  </a:cubicBezTo>
                  <a:cubicBezTo>
                    <a:pt x="29788" y="3772"/>
                    <a:pt x="30085" y="3633"/>
                    <a:pt x="30363" y="3514"/>
                  </a:cubicBezTo>
                  <a:cubicBezTo>
                    <a:pt x="30640" y="3395"/>
                    <a:pt x="30938" y="3256"/>
                    <a:pt x="31235" y="3157"/>
                  </a:cubicBezTo>
                  <a:cubicBezTo>
                    <a:pt x="31810" y="2939"/>
                    <a:pt x="32405" y="2721"/>
                    <a:pt x="33000" y="2503"/>
                  </a:cubicBezTo>
                  <a:cubicBezTo>
                    <a:pt x="34230" y="2106"/>
                    <a:pt x="35459" y="1690"/>
                    <a:pt x="36748" y="1412"/>
                  </a:cubicBezTo>
                  <a:cubicBezTo>
                    <a:pt x="38018" y="1075"/>
                    <a:pt x="39326" y="817"/>
                    <a:pt x="40675" y="639"/>
                  </a:cubicBezTo>
                  <a:cubicBezTo>
                    <a:pt x="42023" y="440"/>
                    <a:pt x="43412" y="321"/>
                    <a:pt x="44800" y="301"/>
                  </a:cubicBezTo>
                  <a:cubicBezTo>
                    <a:pt x="44937" y="299"/>
                    <a:pt x="45075" y="298"/>
                    <a:pt x="45213" y="298"/>
                  </a:cubicBezTo>
                  <a:cubicBezTo>
                    <a:pt x="47882" y="298"/>
                    <a:pt x="50649" y="669"/>
                    <a:pt x="53308" y="1650"/>
                  </a:cubicBezTo>
                  <a:cubicBezTo>
                    <a:pt x="54696" y="2146"/>
                    <a:pt x="56044" y="2820"/>
                    <a:pt x="57353" y="3633"/>
                  </a:cubicBezTo>
                  <a:cubicBezTo>
                    <a:pt x="58642" y="4426"/>
                    <a:pt x="59872" y="5398"/>
                    <a:pt x="61022" y="6469"/>
                  </a:cubicBezTo>
                  <a:cubicBezTo>
                    <a:pt x="63303" y="8631"/>
                    <a:pt x="65266" y="11268"/>
                    <a:pt x="66634" y="14322"/>
                  </a:cubicBezTo>
                  <a:cubicBezTo>
                    <a:pt x="68003" y="17336"/>
                    <a:pt x="68736" y="20787"/>
                    <a:pt x="68439" y="24297"/>
                  </a:cubicBezTo>
                  <a:cubicBezTo>
                    <a:pt x="68300" y="26042"/>
                    <a:pt x="67884" y="27788"/>
                    <a:pt x="67209" y="29453"/>
                  </a:cubicBezTo>
                  <a:cubicBezTo>
                    <a:pt x="66535" y="31119"/>
                    <a:pt x="65583" y="32706"/>
                    <a:pt x="64453" y="34153"/>
                  </a:cubicBezTo>
                  <a:cubicBezTo>
                    <a:pt x="62152" y="37069"/>
                    <a:pt x="59039" y="39448"/>
                    <a:pt x="55469" y="41015"/>
                  </a:cubicBezTo>
                  <a:cubicBezTo>
                    <a:pt x="52319" y="42397"/>
                    <a:pt x="48799" y="43116"/>
                    <a:pt x="45208" y="43116"/>
                  </a:cubicBezTo>
                  <a:cubicBezTo>
                    <a:pt x="44729" y="43116"/>
                    <a:pt x="44249" y="43103"/>
                    <a:pt x="43769" y="43077"/>
                  </a:cubicBezTo>
                  <a:cubicBezTo>
                    <a:pt x="41706" y="42958"/>
                    <a:pt x="39644" y="42621"/>
                    <a:pt x="37641" y="42026"/>
                  </a:cubicBezTo>
                  <a:cubicBezTo>
                    <a:pt x="35618" y="41431"/>
                    <a:pt x="33655" y="40579"/>
                    <a:pt x="31870" y="39389"/>
                  </a:cubicBezTo>
                  <a:cubicBezTo>
                    <a:pt x="30065" y="38199"/>
                    <a:pt x="28518" y="36712"/>
                    <a:pt x="27368" y="34947"/>
                  </a:cubicBezTo>
                  <a:cubicBezTo>
                    <a:pt x="26238" y="33201"/>
                    <a:pt x="25524" y="31198"/>
                    <a:pt x="25286" y="29176"/>
                  </a:cubicBezTo>
                  <a:cubicBezTo>
                    <a:pt x="25048" y="27153"/>
                    <a:pt x="25345" y="25110"/>
                    <a:pt x="26079" y="23266"/>
                  </a:cubicBezTo>
                  <a:cubicBezTo>
                    <a:pt x="26158" y="23028"/>
                    <a:pt x="26277" y="22810"/>
                    <a:pt x="26396" y="22592"/>
                  </a:cubicBezTo>
                  <a:lnTo>
                    <a:pt x="26714" y="21917"/>
                  </a:lnTo>
                  <a:lnTo>
                    <a:pt x="27110" y="21303"/>
                  </a:lnTo>
                  <a:lnTo>
                    <a:pt x="27309" y="20985"/>
                  </a:lnTo>
                  <a:lnTo>
                    <a:pt x="27408" y="20827"/>
                  </a:lnTo>
                  <a:lnTo>
                    <a:pt x="27527" y="20688"/>
                  </a:lnTo>
                  <a:lnTo>
                    <a:pt x="27983" y="20113"/>
                  </a:lnTo>
                  <a:lnTo>
                    <a:pt x="28221" y="19815"/>
                  </a:lnTo>
                  <a:cubicBezTo>
                    <a:pt x="28300" y="19736"/>
                    <a:pt x="28380" y="19637"/>
                    <a:pt x="28459" y="19558"/>
                  </a:cubicBezTo>
                  <a:cubicBezTo>
                    <a:pt x="28796" y="19201"/>
                    <a:pt x="29153" y="18863"/>
                    <a:pt x="29530" y="18566"/>
                  </a:cubicBezTo>
                  <a:cubicBezTo>
                    <a:pt x="30283" y="17971"/>
                    <a:pt x="31156" y="17535"/>
                    <a:pt x="32088" y="17356"/>
                  </a:cubicBezTo>
                  <a:cubicBezTo>
                    <a:pt x="32392" y="17303"/>
                    <a:pt x="32705" y="17277"/>
                    <a:pt x="33021" y="17277"/>
                  </a:cubicBezTo>
                  <a:cubicBezTo>
                    <a:pt x="33179" y="17277"/>
                    <a:pt x="33337" y="17284"/>
                    <a:pt x="33496" y="17297"/>
                  </a:cubicBezTo>
                  <a:cubicBezTo>
                    <a:pt x="33952" y="17336"/>
                    <a:pt x="34408" y="17436"/>
                    <a:pt x="34825" y="17634"/>
                  </a:cubicBezTo>
                  <a:cubicBezTo>
                    <a:pt x="35241" y="17812"/>
                    <a:pt x="35618" y="18090"/>
                    <a:pt x="35876" y="18467"/>
                  </a:cubicBezTo>
                  <a:cubicBezTo>
                    <a:pt x="36153" y="18824"/>
                    <a:pt x="36272" y="19260"/>
                    <a:pt x="36272" y="19716"/>
                  </a:cubicBezTo>
                  <a:cubicBezTo>
                    <a:pt x="36292" y="20152"/>
                    <a:pt x="36193" y="20609"/>
                    <a:pt x="36034" y="21045"/>
                  </a:cubicBezTo>
                  <a:cubicBezTo>
                    <a:pt x="35896" y="21481"/>
                    <a:pt x="35697" y="21898"/>
                    <a:pt x="35479" y="22294"/>
                  </a:cubicBezTo>
                  <a:cubicBezTo>
                    <a:pt x="34587" y="23920"/>
                    <a:pt x="33595" y="25507"/>
                    <a:pt x="32980" y="27232"/>
                  </a:cubicBezTo>
                  <a:cubicBezTo>
                    <a:pt x="32822" y="27669"/>
                    <a:pt x="32683" y="28105"/>
                    <a:pt x="32584" y="28541"/>
                  </a:cubicBezTo>
                  <a:cubicBezTo>
                    <a:pt x="32465" y="28997"/>
                    <a:pt x="32405" y="29453"/>
                    <a:pt x="32366" y="29909"/>
                  </a:cubicBezTo>
                  <a:cubicBezTo>
                    <a:pt x="32306" y="30822"/>
                    <a:pt x="32405" y="31734"/>
                    <a:pt x="32663" y="32587"/>
                  </a:cubicBezTo>
                  <a:cubicBezTo>
                    <a:pt x="32941" y="33459"/>
                    <a:pt x="33397" y="34253"/>
                    <a:pt x="34012" y="34907"/>
                  </a:cubicBezTo>
                  <a:cubicBezTo>
                    <a:pt x="34150" y="35085"/>
                    <a:pt x="34329" y="35224"/>
                    <a:pt x="34488" y="35383"/>
                  </a:cubicBezTo>
                  <a:cubicBezTo>
                    <a:pt x="34646" y="35522"/>
                    <a:pt x="34825" y="35661"/>
                    <a:pt x="35003" y="35780"/>
                  </a:cubicBezTo>
                  <a:cubicBezTo>
                    <a:pt x="35360" y="36037"/>
                    <a:pt x="35757" y="36255"/>
                    <a:pt x="36153" y="36434"/>
                  </a:cubicBezTo>
                  <a:cubicBezTo>
                    <a:pt x="37740" y="37168"/>
                    <a:pt x="39485" y="37406"/>
                    <a:pt x="41171" y="37426"/>
                  </a:cubicBezTo>
                  <a:cubicBezTo>
                    <a:pt x="41209" y="37426"/>
                    <a:pt x="41247" y="37426"/>
                    <a:pt x="41286" y="37426"/>
                  </a:cubicBezTo>
                  <a:cubicBezTo>
                    <a:pt x="44616" y="37426"/>
                    <a:pt x="47846" y="36576"/>
                    <a:pt x="50630" y="35105"/>
                  </a:cubicBezTo>
                  <a:cubicBezTo>
                    <a:pt x="51324" y="34728"/>
                    <a:pt x="51999" y="34292"/>
                    <a:pt x="52633" y="33836"/>
                  </a:cubicBezTo>
                  <a:cubicBezTo>
                    <a:pt x="53268" y="33380"/>
                    <a:pt x="53883" y="32884"/>
                    <a:pt x="54438" y="32329"/>
                  </a:cubicBezTo>
                  <a:cubicBezTo>
                    <a:pt x="55548" y="31258"/>
                    <a:pt x="56481" y="30028"/>
                    <a:pt x="57175" y="28680"/>
                  </a:cubicBezTo>
                  <a:cubicBezTo>
                    <a:pt x="58583" y="26023"/>
                    <a:pt x="59078" y="22969"/>
                    <a:pt x="58543" y="20172"/>
                  </a:cubicBezTo>
                  <a:cubicBezTo>
                    <a:pt x="58285" y="18764"/>
                    <a:pt x="57770" y="17436"/>
                    <a:pt x="57095" y="16246"/>
                  </a:cubicBezTo>
                  <a:cubicBezTo>
                    <a:pt x="56421" y="15036"/>
                    <a:pt x="55608" y="13945"/>
                    <a:pt x="54656" y="13013"/>
                  </a:cubicBezTo>
                  <a:cubicBezTo>
                    <a:pt x="53704" y="12061"/>
                    <a:pt x="52673" y="11248"/>
                    <a:pt x="51582" y="10574"/>
                  </a:cubicBezTo>
                  <a:cubicBezTo>
                    <a:pt x="50472" y="9920"/>
                    <a:pt x="49302" y="9384"/>
                    <a:pt x="48132" y="8987"/>
                  </a:cubicBezTo>
                  <a:cubicBezTo>
                    <a:pt x="47834" y="8888"/>
                    <a:pt x="47517" y="8809"/>
                    <a:pt x="47219" y="8730"/>
                  </a:cubicBezTo>
                  <a:lnTo>
                    <a:pt x="46783" y="8591"/>
                  </a:lnTo>
                  <a:cubicBezTo>
                    <a:pt x="46624" y="8571"/>
                    <a:pt x="46486" y="8531"/>
                    <a:pt x="46327" y="8512"/>
                  </a:cubicBezTo>
                  <a:cubicBezTo>
                    <a:pt x="46029" y="8452"/>
                    <a:pt x="45732" y="8393"/>
                    <a:pt x="45434" y="8333"/>
                  </a:cubicBezTo>
                  <a:cubicBezTo>
                    <a:pt x="45117" y="8293"/>
                    <a:pt x="44820" y="8274"/>
                    <a:pt x="44522" y="8234"/>
                  </a:cubicBezTo>
                  <a:cubicBezTo>
                    <a:pt x="43890" y="8172"/>
                    <a:pt x="43263" y="8142"/>
                    <a:pt x="42644" y="8142"/>
                  </a:cubicBezTo>
                  <a:cubicBezTo>
                    <a:pt x="42079" y="8142"/>
                    <a:pt x="41521" y="8167"/>
                    <a:pt x="40972" y="8214"/>
                  </a:cubicBezTo>
                  <a:cubicBezTo>
                    <a:pt x="38652" y="8412"/>
                    <a:pt x="36451" y="8948"/>
                    <a:pt x="34388" y="9682"/>
                  </a:cubicBezTo>
                  <a:cubicBezTo>
                    <a:pt x="33377" y="10039"/>
                    <a:pt x="32385" y="10455"/>
                    <a:pt x="31434" y="10891"/>
                  </a:cubicBezTo>
                  <a:cubicBezTo>
                    <a:pt x="30958" y="11109"/>
                    <a:pt x="30501" y="11347"/>
                    <a:pt x="30045" y="11585"/>
                  </a:cubicBezTo>
                  <a:cubicBezTo>
                    <a:pt x="29827" y="11704"/>
                    <a:pt x="29589" y="11823"/>
                    <a:pt x="29371" y="11942"/>
                  </a:cubicBezTo>
                  <a:cubicBezTo>
                    <a:pt x="29133" y="12061"/>
                    <a:pt x="28915" y="12180"/>
                    <a:pt x="28697" y="12319"/>
                  </a:cubicBezTo>
                  <a:cubicBezTo>
                    <a:pt x="26952" y="13311"/>
                    <a:pt x="25325" y="14382"/>
                    <a:pt x="23838" y="15532"/>
                  </a:cubicBezTo>
                  <a:cubicBezTo>
                    <a:pt x="22371" y="16682"/>
                    <a:pt x="21022" y="17872"/>
                    <a:pt x="19793" y="19082"/>
                  </a:cubicBezTo>
                  <a:cubicBezTo>
                    <a:pt x="18583" y="20311"/>
                    <a:pt x="17472" y="21560"/>
                    <a:pt x="16481" y="22790"/>
                  </a:cubicBezTo>
                  <a:cubicBezTo>
                    <a:pt x="15509" y="24059"/>
                    <a:pt x="14617" y="25289"/>
                    <a:pt x="13843" y="26518"/>
                  </a:cubicBezTo>
                  <a:cubicBezTo>
                    <a:pt x="13427" y="27113"/>
                    <a:pt x="13090" y="27748"/>
                    <a:pt x="12713" y="28323"/>
                  </a:cubicBezTo>
                  <a:cubicBezTo>
                    <a:pt x="12376" y="28938"/>
                    <a:pt x="12038" y="29533"/>
                    <a:pt x="11741" y="30128"/>
                  </a:cubicBezTo>
                  <a:cubicBezTo>
                    <a:pt x="10511" y="32468"/>
                    <a:pt x="9579" y="34689"/>
                    <a:pt x="8846" y="36712"/>
                  </a:cubicBezTo>
                  <a:cubicBezTo>
                    <a:pt x="8112" y="38754"/>
                    <a:pt x="7557" y="40599"/>
                    <a:pt x="7100" y="42264"/>
                  </a:cubicBezTo>
                  <a:cubicBezTo>
                    <a:pt x="6644" y="43910"/>
                    <a:pt x="6307" y="45358"/>
                    <a:pt x="6049" y="46627"/>
                  </a:cubicBezTo>
                  <a:cubicBezTo>
                    <a:pt x="5494" y="49166"/>
                    <a:pt x="5197" y="50931"/>
                    <a:pt x="5018" y="52081"/>
                  </a:cubicBezTo>
                  <a:cubicBezTo>
                    <a:pt x="4919" y="52636"/>
                    <a:pt x="4860" y="53053"/>
                    <a:pt x="4820" y="53310"/>
                  </a:cubicBezTo>
                  <a:cubicBezTo>
                    <a:pt x="4800" y="53449"/>
                    <a:pt x="4780" y="53548"/>
                    <a:pt x="4780" y="53608"/>
                  </a:cubicBezTo>
                  <a:cubicBezTo>
                    <a:pt x="4800" y="53528"/>
                    <a:pt x="4820" y="53449"/>
                    <a:pt x="4840" y="53310"/>
                  </a:cubicBezTo>
                  <a:cubicBezTo>
                    <a:pt x="4899" y="53053"/>
                    <a:pt x="4959" y="52636"/>
                    <a:pt x="5058" y="52081"/>
                  </a:cubicBezTo>
                  <a:cubicBezTo>
                    <a:pt x="5276" y="50950"/>
                    <a:pt x="5593" y="49166"/>
                    <a:pt x="6149" y="46647"/>
                  </a:cubicBezTo>
                  <a:cubicBezTo>
                    <a:pt x="6426" y="45378"/>
                    <a:pt x="6783" y="43930"/>
                    <a:pt x="7239" y="42284"/>
                  </a:cubicBezTo>
                  <a:cubicBezTo>
                    <a:pt x="7695" y="40638"/>
                    <a:pt x="8251" y="38794"/>
                    <a:pt x="9004" y="36771"/>
                  </a:cubicBezTo>
                  <a:cubicBezTo>
                    <a:pt x="9738" y="34748"/>
                    <a:pt x="10670" y="32547"/>
                    <a:pt x="11900" y="30187"/>
                  </a:cubicBezTo>
                  <a:cubicBezTo>
                    <a:pt x="12197" y="29612"/>
                    <a:pt x="12554" y="29017"/>
                    <a:pt x="12891" y="28422"/>
                  </a:cubicBezTo>
                  <a:cubicBezTo>
                    <a:pt x="13248" y="27827"/>
                    <a:pt x="13585" y="27212"/>
                    <a:pt x="14002" y="26617"/>
                  </a:cubicBezTo>
                  <a:cubicBezTo>
                    <a:pt x="14775" y="25388"/>
                    <a:pt x="15668" y="24158"/>
                    <a:pt x="16639" y="22909"/>
                  </a:cubicBezTo>
                  <a:cubicBezTo>
                    <a:pt x="17631" y="21679"/>
                    <a:pt x="18741" y="20450"/>
                    <a:pt x="19951" y="19240"/>
                  </a:cubicBezTo>
                  <a:cubicBezTo>
                    <a:pt x="21161" y="18011"/>
                    <a:pt x="22509" y="16841"/>
                    <a:pt x="23977" y="15690"/>
                  </a:cubicBezTo>
                  <a:cubicBezTo>
                    <a:pt x="25444" y="14560"/>
                    <a:pt x="27071" y="13489"/>
                    <a:pt x="28816" y="12498"/>
                  </a:cubicBezTo>
                  <a:cubicBezTo>
                    <a:pt x="29034" y="12379"/>
                    <a:pt x="29252" y="12260"/>
                    <a:pt x="29470" y="12141"/>
                  </a:cubicBezTo>
                  <a:cubicBezTo>
                    <a:pt x="29688" y="12022"/>
                    <a:pt x="29926" y="11903"/>
                    <a:pt x="30145" y="11784"/>
                  </a:cubicBezTo>
                  <a:cubicBezTo>
                    <a:pt x="30601" y="11566"/>
                    <a:pt x="31057" y="11308"/>
                    <a:pt x="31533" y="11109"/>
                  </a:cubicBezTo>
                  <a:cubicBezTo>
                    <a:pt x="32485" y="10653"/>
                    <a:pt x="33456" y="10257"/>
                    <a:pt x="34468" y="9900"/>
                  </a:cubicBezTo>
                  <a:cubicBezTo>
                    <a:pt x="36510" y="9186"/>
                    <a:pt x="38692" y="8650"/>
                    <a:pt x="40992" y="8452"/>
                  </a:cubicBezTo>
                  <a:cubicBezTo>
                    <a:pt x="41541" y="8405"/>
                    <a:pt x="42095" y="8380"/>
                    <a:pt x="42653" y="8380"/>
                  </a:cubicBezTo>
                  <a:cubicBezTo>
                    <a:pt x="43264" y="8380"/>
                    <a:pt x="43880" y="8410"/>
                    <a:pt x="44502" y="8472"/>
                  </a:cubicBezTo>
                  <a:cubicBezTo>
                    <a:pt x="44800" y="8512"/>
                    <a:pt x="45097" y="8551"/>
                    <a:pt x="45395" y="8571"/>
                  </a:cubicBezTo>
                  <a:cubicBezTo>
                    <a:pt x="45672" y="8631"/>
                    <a:pt x="45970" y="8690"/>
                    <a:pt x="46267" y="8750"/>
                  </a:cubicBezTo>
                  <a:cubicBezTo>
                    <a:pt x="46426" y="8789"/>
                    <a:pt x="46565" y="8809"/>
                    <a:pt x="46724" y="8829"/>
                  </a:cubicBezTo>
                  <a:lnTo>
                    <a:pt x="47160" y="8968"/>
                  </a:lnTo>
                  <a:cubicBezTo>
                    <a:pt x="47457" y="9047"/>
                    <a:pt x="47755" y="9106"/>
                    <a:pt x="48032" y="9206"/>
                  </a:cubicBezTo>
                  <a:cubicBezTo>
                    <a:pt x="49202" y="9602"/>
                    <a:pt x="50353" y="10138"/>
                    <a:pt x="51443" y="10772"/>
                  </a:cubicBezTo>
                  <a:cubicBezTo>
                    <a:pt x="52514" y="11447"/>
                    <a:pt x="53546" y="12260"/>
                    <a:pt x="54458" y="13172"/>
                  </a:cubicBezTo>
                  <a:cubicBezTo>
                    <a:pt x="55390" y="14104"/>
                    <a:pt x="56203" y="15195"/>
                    <a:pt x="56857" y="16365"/>
                  </a:cubicBezTo>
                  <a:cubicBezTo>
                    <a:pt x="57512" y="17535"/>
                    <a:pt x="58008" y="18844"/>
                    <a:pt x="58265" y="20192"/>
                  </a:cubicBezTo>
                  <a:cubicBezTo>
                    <a:pt x="58781" y="22929"/>
                    <a:pt x="58305" y="25923"/>
                    <a:pt x="56917" y="28541"/>
                  </a:cubicBezTo>
                  <a:cubicBezTo>
                    <a:pt x="56243" y="29850"/>
                    <a:pt x="55311" y="31060"/>
                    <a:pt x="54240" y="32131"/>
                  </a:cubicBezTo>
                  <a:cubicBezTo>
                    <a:pt x="53684" y="32646"/>
                    <a:pt x="53089" y="33142"/>
                    <a:pt x="52475" y="33598"/>
                  </a:cubicBezTo>
                  <a:cubicBezTo>
                    <a:pt x="51840" y="34034"/>
                    <a:pt x="51186" y="34471"/>
                    <a:pt x="50491" y="34828"/>
                  </a:cubicBezTo>
                  <a:cubicBezTo>
                    <a:pt x="47747" y="36298"/>
                    <a:pt x="44558" y="37128"/>
                    <a:pt x="41286" y="37128"/>
                  </a:cubicBezTo>
                  <a:cubicBezTo>
                    <a:pt x="41248" y="37128"/>
                    <a:pt x="41209" y="37128"/>
                    <a:pt x="41171" y="37128"/>
                  </a:cubicBezTo>
                  <a:cubicBezTo>
                    <a:pt x="39505" y="37108"/>
                    <a:pt x="37799" y="36870"/>
                    <a:pt x="36272" y="36156"/>
                  </a:cubicBezTo>
                  <a:cubicBezTo>
                    <a:pt x="35876" y="35998"/>
                    <a:pt x="35519" y="35780"/>
                    <a:pt x="35162" y="35542"/>
                  </a:cubicBezTo>
                  <a:cubicBezTo>
                    <a:pt x="34983" y="35423"/>
                    <a:pt x="34825" y="35284"/>
                    <a:pt x="34666" y="35145"/>
                  </a:cubicBezTo>
                  <a:cubicBezTo>
                    <a:pt x="34507" y="35006"/>
                    <a:pt x="34349" y="34867"/>
                    <a:pt x="34210" y="34709"/>
                  </a:cubicBezTo>
                  <a:cubicBezTo>
                    <a:pt x="33635" y="34074"/>
                    <a:pt x="33199" y="33320"/>
                    <a:pt x="32941" y="32488"/>
                  </a:cubicBezTo>
                  <a:cubicBezTo>
                    <a:pt x="32683" y="31655"/>
                    <a:pt x="32584" y="30782"/>
                    <a:pt x="32643" y="29909"/>
                  </a:cubicBezTo>
                  <a:cubicBezTo>
                    <a:pt x="32683" y="29473"/>
                    <a:pt x="32762" y="29037"/>
                    <a:pt x="32861" y="28601"/>
                  </a:cubicBezTo>
                  <a:cubicBezTo>
                    <a:pt x="32961" y="28164"/>
                    <a:pt x="33080" y="27748"/>
                    <a:pt x="33238" y="27312"/>
                  </a:cubicBezTo>
                  <a:cubicBezTo>
                    <a:pt x="33853" y="25626"/>
                    <a:pt x="34825" y="24059"/>
                    <a:pt x="35737" y="22413"/>
                  </a:cubicBezTo>
                  <a:cubicBezTo>
                    <a:pt x="35955" y="21997"/>
                    <a:pt x="36153" y="21580"/>
                    <a:pt x="36312" y="21124"/>
                  </a:cubicBezTo>
                  <a:cubicBezTo>
                    <a:pt x="36471" y="20668"/>
                    <a:pt x="36570" y="20192"/>
                    <a:pt x="36570" y="19696"/>
                  </a:cubicBezTo>
                  <a:cubicBezTo>
                    <a:pt x="36550" y="19201"/>
                    <a:pt x="36411" y="18685"/>
                    <a:pt x="36114" y="18269"/>
                  </a:cubicBezTo>
                  <a:cubicBezTo>
                    <a:pt x="35816" y="17872"/>
                    <a:pt x="35400" y="17555"/>
                    <a:pt x="34944" y="17356"/>
                  </a:cubicBezTo>
                  <a:cubicBezTo>
                    <a:pt x="34488" y="17138"/>
                    <a:pt x="33992" y="17019"/>
                    <a:pt x="33516" y="16979"/>
                  </a:cubicBezTo>
                  <a:cubicBezTo>
                    <a:pt x="33359" y="16967"/>
                    <a:pt x="33202" y="16960"/>
                    <a:pt x="33045" y="16960"/>
                  </a:cubicBezTo>
                  <a:cubicBezTo>
                    <a:pt x="32706" y="16960"/>
                    <a:pt x="32367" y="16991"/>
                    <a:pt x="32028" y="17059"/>
                  </a:cubicBezTo>
                  <a:cubicBezTo>
                    <a:pt x="31037" y="17237"/>
                    <a:pt x="30125" y="17713"/>
                    <a:pt x="29331" y="18308"/>
                  </a:cubicBezTo>
                  <a:cubicBezTo>
                    <a:pt x="28955" y="18625"/>
                    <a:pt x="28578" y="18963"/>
                    <a:pt x="28241" y="19320"/>
                  </a:cubicBezTo>
                  <a:cubicBezTo>
                    <a:pt x="28142" y="19419"/>
                    <a:pt x="28062" y="19518"/>
                    <a:pt x="27983" y="19597"/>
                  </a:cubicBezTo>
                  <a:lnTo>
                    <a:pt x="27745" y="19895"/>
                  </a:lnTo>
                  <a:lnTo>
                    <a:pt x="27289" y="20490"/>
                  </a:lnTo>
                  <a:lnTo>
                    <a:pt x="27170" y="20628"/>
                  </a:lnTo>
                  <a:lnTo>
                    <a:pt x="27071" y="20787"/>
                  </a:lnTo>
                  <a:lnTo>
                    <a:pt x="26853" y="21124"/>
                  </a:lnTo>
                  <a:lnTo>
                    <a:pt x="26456" y="21759"/>
                  </a:lnTo>
                  <a:lnTo>
                    <a:pt x="26119" y="22433"/>
                  </a:lnTo>
                  <a:cubicBezTo>
                    <a:pt x="26000" y="22671"/>
                    <a:pt x="25881" y="22889"/>
                    <a:pt x="25801" y="23127"/>
                  </a:cubicBezTo>
                  <a:cubicBezTo>
                    <a:pt x="25048" y="25011"/>
                    <a:pt x="24731" y="27113"/>
                    <a:pt x="24988" y="29196"/>
                  </a:cubicBezTo>
                  <a:cubicBezTo>
                    <a:pt x="25226" y="31258"/>
                    <a:pt x="25960" y="33301"/>
                    <a:pt x="27110" y="35085"/>
                  </a:cubicBezTo>
                  <a:cubicBezTo>
                    <a:pt x="28280" y="36890"/>
                    <a:pt x="29887" y="38417"/>
                    <a:pt x="31691" y="39607"/>
                  </a:cubicBezTo>
                  <a:cubicBezTo>
                    <a:pt x="33516" y="40836"/>
                    <a:pt x="35519" y="41689"/>
                    <a:pt x="37542" y="42284"/>
                  </a:cubicBezTo>
                  <a:cubicBezTo>
                    <a:pt x="39584" y="42899"/>
                    <a:pt x="41667" y="43236"/>
                    <a:pt x="43749" y="43335"/>
                  </a:cubicBezTo>
                  <a:cubicBezTo>
                    <a:pt x="44266" y="43365"/>
                    <a:pt x="44784" y="43380"/>
                    <a:pt x="45300" y="43380"/>
                  </a:cubicBezTo>
                  <a:cubicBezTo>
                    <a:pt x="48896" y="43380"/>
                    <a:pt x="52432" y="42658"/>
                    <a:pt x="55588" y="41253"/>
                  </a:cubicBezTo>
                  <a:cubicBezTo>
                    <a:pt x="59197" y="39666"/>
                    <a:pt x="62351" y="37267"/>
                    <a:pt x="64671" y="34312"/>
                  </a:cubicBezTo>
                  <a:cubicBezTo>
                    <a:pt x="65821" y="32844"/>
                    <a:pt x="66793" y="31238"/>
                    <a:pt x="67467" y="29552"/>
                  </a:cubicBezTo>
                  <a:cubicBezTo>
                    <a:pt x="68161" y="27847"/>
                    <a:pt x="68578" y="26062"/>
                    <a:pt x="68736" y="24297"/>
                  </a:cubicBezTo>
                  <a:cubicBezTo>
                    <a:pt x="69014" y="20728"/>
                    <a:pt x="68280" y="17237"/>
                    <a:pt x="66892" y="14183"/>
                  </a:cubicBezTo>
                  <a:cubicBezTo>
                    <a:pt x="65504" y="11109"/>
                    <a:pt x="63521" y="8432"/>
                    <a:pt x="61200" y="6251"/>
                  </a:cubicBezTo>
                  <a:cubicBezTo>
                    <a:pt x="60050" y="5160"/>
                    <a:pt x="58801" y="4188"/>
                    <a:pt x="57492" y="3375"/>
                  </a:cubicBezTo>
                  <a:cubicBezTo>
                    <a:pt x="56183" y="2562"/>
                    <a:pt x="54795" y="1888"/>
                    <a:pt x="53387" y="1352"/>
                  </a:cubicBezTo>
                  <a:cubicBezTo>
                    <a:pt x="50690" y="372"/>
                    <a:pt x="47904" y="1"/>
                    <a:pt x="45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
            <p:cNvSpPr/>
            <p:nvPr/>
          </p:nvSpPr>
          <p:spPr>
            <a:xfrm>
              <a:off x="5197450" y="4105750"/>
              <a:ext cx="298475" cy="234075"/>
            </a:xfrm>
            <a:custGeom>
              <a:rect b="b" l="l" r="r" t="t"/>
              <a:pathLst>
                <a:path extrusionOk="0" h="9363" w="11939">
                  <a:moveTo>
                    <a:pt x="5778" y="1"/>
                  </a:moveTo>
                  <a:cubicBezTo>
                    <a:pt x="5076" y="1"/>
                    <a:pt x="4417" y="105"/>
                    <a:pt x="3828" y="272"/>
                  </a:cubicBezTo>
                  <a:cubicBezTo>
                    <a:pt x="3292" y="411"/>
                    <a:pt x="2836" y="649"/>
                    <a:pt x="2400" y="867"/>
                  </a:cubicBezTo>
                  <a:cubicBezTo>
                    <a:pt x="1983" y="1125"/>
                    <a:pt x="1626" y="1403"/>
                    <a:pt x="1329" y="1700"/>
                  </a:cubicBezTo>
                  <a:cubicBezTo>
                    <a:pt x="734" y="2315"/>
                    <a:pt x="377" y="2969"/>
                    <a:pt x="198" y="3564"/>
                  </a:cubicBezTo>
                  <a:cubicBezTo>
                    <a:pt x="20" y="4159"/>
                    <a:pt x="0" y="4675"/>
                    <a:pt x="40" y="5091"/>
                  </a:cubicBezTo>
                  <a:cubicBezTo>
                    <a:pt x="79" y="5508"/>
                    <a:pt x="179" y="5845"/>
                    <a:pt x="278" y="6063"/>
                  </a:cubicBezTo>
                  <a:cubicBezTo>
                    <a:pt x="357" y="6301"/>
                    <a:pt x="456" y="6440"/>
                    <a:pt x="516" y="6539"/>
                  </a:cubicBezTo>
                  <a:cubicBezTo>
                    <a:pt x="575" y="6638"/>
                    <a:pt x="615" y="6678"/>
                    <a:pt x="615" y="6678"/>
                  </a:cubicBezTo>
                  <a:cubicBezTo>
                    <a:pt x="635" y="6658"/>
                    <a:pt x="615" y="6618"/>
                    <a:pt x="575" y="6519"/>
                  </a:cubicBezTo>
                  <a:cubicBezTo>
                    <a:pt x="536" y="6400"/>
                    <a:pt x="456" y="6261"/>
                    <a:pt x="377" y="6023"/>
                  </a:cubicBezTo>
                  <a:cubicBezTo>
                    <a:pt x="298" y="5785"/>
                    <a:pt x="238" y="5488"/>
                    <a:pt x="198" y="5072"/>
                  </a:cubicBezTo>
                  <a:cubicBezTo>
                    <a:pt x="179" y="4675"/>
                    <a:pt x="218" y="4179"/>
                    <a:pt x="397" y="3624"/>
                  </a:cubicBezTo>
                  <a:cubicBezTo>
                    <a:pt x="575" y="3049"/>
                    <a:pt x="932" y="2434"/>
                    <a:pt x="1507" y="1859"/>
                  </a:cubicBezTo>
                  <a:cubicBezTo>
                    <a:pt x="1785" y="1581"/>
                    <a:pt x="2142" y="1323"/>
                    <a:pt x="2538" y="1085"/>
                  </a:cubicBezTo>
                  <a:cubicBezTo>
                    <a:pt x="2935" y="887"/>
                    <a:pt x="3391" y="669"/>
                    <a:pt x="3907" y="530"/>
                  </a:cubicBezTo>
                  <a:cubicBezTo>
                    <a:pt x="4462" y="378"/>
                    <a:pt x="5078" y="285"/>
                    <a:pt x="5733" y="285"/>
                  </a:cubicBezTo>
                  <a:cubicBezTo>
                    <a:pt x="6271" y="285"/>
                    <a:pt x="6836" y="347"/>
                    <a:pt x="7417" y="490"/>
                  </a:cubicBezTo>
                  <a:cubicBezTo>
                    <a:pt x="8052" y="649"/>
                    <a:pt x="8726" y="907"/>
                    <a:pt x="9341" y="1284"/>
                  </a:cubicBezTo>
                  <a:cubicBezTo>
                    <a:pt x="9975" y="1641"/>
                    <a:pt x="10570" y="2156"/>
                    <a:pt x="11026" y="2811"/>
                  </a:cubicBezTo>
                  <a:cubicBezTo>
                    <a:pt x="11244" y="3148"/>
                    <a:pt x="11423" y="3505"/>
                    <a:pt x="11522" y="3862"/>
                  </a:cubicBezTo>
                  <a:cubicBezTo>
                    <a:pt x="11621" y="4219"/>
                    <a:pt x="11641" y="4596"/>
                    <a:pt x="11601" y="4953"/>
                  </a:cubicBezTo>
                  <a:cubicBezTo>
                    <a:pt x="11502" y="5647"/>
                    <a:pt x="11185" y="6281"/>
                    <a:pt x="10768" y="6777"/>
                  </a:cubicBezTo>
                  <a:cubicBezTo>
                    <a:pt x="9916" y="7808"/>
                    <a:pt x="8845" y="8423"/>
                    <a:pt x="7873" y="8760"/>
                  </a:cubicBezTo>
                  <a:cubicBezTo>
                    <a:pt x="7118" y="9012"/>
                    <a:pt x="6407" y="9109"/>
                    <a:pt x="5757" y="9109"/>
                  </a:cubicBezTo>
                  <a:cubicBezTo>
                    <a:pt x="5537" y="9109"/>
                    <a:pt x="5323" y="9098"/>
                    <a:pt x="5117" y="9077"/>
                  </a:cubicBezTo>
                  <a:cubicBezTo>
                    <a:pt x="4303" y="8998"/>
                    <a:pt x="3629" y="8800"/>
                    <a:pt x="3074" y="8562"/>
                  </a:cubicBezTo>
                  <a:cubicBezTo>
                    <a:pt x="1983" y="8106"/>
                    <a:pt x="1388" y="7531"/>
                    <a:pt x="1071" y="7193"/>
                  </a:cubicBezTo>
                  <a:cubicBezTo>
                    <a:pt x="892" y="7015"/>
                    <a:pt x="793" y="6876"/>
                    <a:pt x="734" y="6777"/>
                  </a:cubicBezTo>
                  <a:cubicBezTo>
                    <a:pt x="668" y="6711"/>
                    <a:pt x="643" y="6673"/>
                    <a:pt x="625" y="6673"/>
                  </a:cubicBezTo>
                  <a:cubicBezTo>
                    <a:pt x="622" y="6673"/>
                    <a:pt x="618" y="6674"/>
                    <a:pt x="615" y="6678"/>
                  </a:cubicBezTo>
                  <a:cubicBezTo>
                    <a:pt x="615" y="6678"/>
                    <a:pt x="635" y="6718"/>
                    <a:pt x="694" y="6817"/>
                  </a:cubicBezTo>
                  <a:cubicBezTo>
                    <a:pt x="734" y="6916"/>
                    <a:pt x="833" y="7074"/>
                    <a:pt x="992" y="7253"/>
                  </a:cubicBezTo>
                  <a:cubicBezTo>
                    <a:pt x="1289" y="7650"/>
                    <a:pt x="1884" y="8245"/>
                    <a:pt x="2995" y="8760"/>
                  </a:cubicBezTo>
                  <a:cubicBezTo>
                    <a:pt x="3570" y="9018"/>
                    <a:pt x="4264" y="9216"/>
                    <a:pt x="5097" y="9315"/>
                  </a:cubicBezTo>
                  <a:cubicBezTo>
                    <a:pt x="5346" y="9345"/>
                    <a:pt x="5610" y="9362"/>
                    <a:pt x="5885" y="9362"/>
                  </a:cubicBezTo>
                  <a:cubicBezTo>
                    <a:pt x="6527" y="9362"/>
                    <a:pt x="7230" y="9268"/>
                    <a:pt x="7952" y="9018"/>
                  </a:cubicBezTo>
                  <a:cubicBezTo>
                    <a:pt x="8984" y="8661"/>
                    <a:pt x="10094" y="8026"/>
                    <a:pt x="10987" y="6975"/>
                  </a:cubicBezTo>
                  <a:cubicBezTo>
                    <a:pt x="11423" y="6440"/>
                    <a:pt x="11800" y="5766"/>
                    <a:pt x="11899" y="4972"/>
                  </a:cubicBezTo>
                  <a:cubicBezTo>
                    <a:pt x="11939" y="4596"/>
                    <a:pt x="11919" y="4179"/>
                    <a:pt x="11800" y="3782"/>
                  </a:cubicBezTo>
                  <a:cubicBezTo>
                    <a:pt x="11701" y="3386"/>
                    <a:pt x="11522" y="3009"/>
                    <a:pt x="11284" y="2652"/>
                  </a:cubicBezTo>
                  <a:cubicBezTo>
                    <a:pt x="10788" y="1938"/>
                    <a:pt x="10154" y="1403"/>
                    <a:pt x="9499" y="1026"/>
                  </a:cubicBezTo>
                  <a:cubicBezTo>
                    <a:pt x="8845" y="629"/>
                    <a:pt x="8151" y="372"/>
                    <a:pt x="7496" y="213"/>
                  </a:cubicBezTo>
                  <a:cubicBezTo>
                    <a:pt x="6904" y="65"/>
                    <a:pt x="6328" y="1"/>
                    <a:pt x="57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
            <p:cNvSpPr/>
            <p:nvPr/>
          </p:nvSpPr>
          <p:spPr>
            <a:xfrm>
              <a:off x="2854375" y="4288550"/>
              <a:ext cx="287075" cy="378175"/>
            </a:xfrm>
            <a:custGeom>
              <a:rect b="b" l="l" r="r" t="t"/>
              <a:pathLst>
                <a:path extrusionOk="0" h="15127" w="11483">
                  <a:moveTo>
                    <a:pt x="6346" y="0"/>
                  </a:moveTo>
                  <a:cubicBezTo>
                    <a:pt x="6187" y="0"/>
                    <a:pt x="5989" y="0"/>
                    <a:pt x="5791" y="119"/>
                  </a:cubicBezTo>
                  <a:cubicBezTo>
                    <a:pt x="5573" y="219"/>
                    <a:pt x="5434" y="437"/>
                    <a:pt x="5335" y="695"/>
                  </a:cubicBezTo>
                  <a:cubicBezTo>
                    <a:pt x="5156" y="1210"/>
                    <a:pt x="5196" y="1865"/>
                    <a:pt x="5236" y="2618"/>
                  </a:cubicBezTo>
                  <a:cubicBezTo>
                    <a:pt x="5275" y="3372"/>
                    <a:pt x="5196" y="4264"/>
                    <a:pt x="4859" y="5216"/>
                  </a:cubicBezTo>
                  <a:cubicBezTo>
                    <a:pt x="4502" y="6188"/>
                    <a:pt x="3867" y="7199"/>
                    <a:pt x="2856" y="8052"/>
                  </a:cubicBezTo>
                  <a:cubicBezTo>
                    <a:pt x="2340" y="8488"/>
                    <a:pt x="1745" y="8905"/>
                    <a:pt x="1190" y="9440"/>
                  </a:cubicBezTo>
                  <a:cubicBezTo>
                    <a:pt x="892" y="9698"/>
                    <a:pt x="615" y="9995"/>
                    <a:pt x="397" y="10352"/>
                  </a:cubicBezTo>
                  <a:cubicBezTo>
                    <a:pt x="179" y="10709"/>
                    <a:pt x="20" y="11146"/>
                    <a:pt x="20" y="11602"/>
                  </a:cubicBezTo>
                  <a:cubicBezTo>
                    <a:pt x="0" y="12514"/>
                    <a:pt x="516" y="13406"/>
                    <a:pt x="1249" y="14021"/>
                  </a:cubicBezTo>
                  <a:cubicBezTo>
                    <a:pt x="1626" y="14338"/>
                    <a:pt x="2063" y="14596"/>
                    <a:pt x="2538" y="14775"/>
                  </a:cubicBezTo>
                  <a:cubicBezTo>
                    <a:pt x="3014" y="14953"/>
                    <a:pt x="3530" y="15072"/>
                    <a:pt x="4065" y="15112"/>
                  </a:cubicBezTo>
                  <a:cubicBezTo>
                    <a:pt x="4222" y="15122"/>
                    <a:pt x="4377" y="15127"/>
                    <a:pt x="4531" y="15127"/>
                  </a:cubicBezTo>
                  <a:cubicBezTo>
                    <a:pt x="6482" y="15127"/>
                    <a:pt x="8201" y="14328"/>
                    <a:pt x="9341" y="13188"/>
                  </a:cubicBezTo>
                  <a:cubicBezTo>
                    <a:pt x="9955" y="12573"/>
                    <a:pt x="10412" y="11860"/>
                    <a:pt x="10729" y="11165"/>
                  </a:cubicBezTo>
                  <a:cubicBezTo>
                    <a:pt x="11026" y="10452"/>
                    <a:pt x="11244" y="9738"/>
                    <a:pt x="11324" y="9063"/>
                  </a:cubicBezTo>
                  <a:cubicBezTo>
                    <a:pt x="11482" y="7695"/>
                    <a:pt x="11304" y="6485"/>
                    <a:pt x="11066" y="5454"/>
                  </a:cubicBezTo>
                  <a:cubicBezTo>
                    <a:pt x="10828" y="4443"/>
                    <a:pt x="10491" y="3590"/>
                    <a:pt x="10114" y="2916"/>
                  </a:cubicBezTo>
                  <a:cubicBezTo>
                    <a:pt x="9360" y="1567"/>
                    <a:pt x="8508" y="913"/>
                    <a:pt x="7972" y="595"/>
                  </a:cubicBezTo>
                  <a:cubicBezTo>
                    <a:pt x="7714" y="437"/>
                    <a:pt x="7496" y="357"/>
                    <a:pt x="7377" y="318"/>
                  </a:cubicBezTo>
                  <a:cubicBezTo>
                    <a:pt x="7239" y="258"/>
                    <a:pt x="7179" y="258"/>
                    <a:pt x="7179" y="258"/>
                  </a:cubicBezTo>
                  <a:lnTo>
                    <a:pt x="7179" y="258"/>
                  </a:lnTo>
                  <a:cubicBezTo>
                    <a:pt x="7179" y="278"/>
                    <a:pt x="7219" y="298"/>
                    <a:pt x="7338" y="377"/>
                  </a:cubicBezTo>
                  <a:cubicBezTo>
                    <a:pt x="7476" y="437"/>
                    <a:pt x="7655" y="536"/>
                    <a:pt x="7913" y="714"/>
                  </a:cubicBezTo>
                  <a:cubicBezTo>
                    <a:pt x="8428" y="1032"/>
                    <a:pt x="9222" y="1686"/>
                    <a:pt x="9936" y="3035"/>
                  </a:cubicBezTo>
                  <a:cubicBezTo>
                    <a:pt x="10273" y="3689"/>
                    <a:pt x="10610" y="4522"/>
                    <a:pt x="10828" y="5514"/>
                  </a:cubicBezTo>
                  <a:cubicBezTo>
                    <a:pt x="11046" y="6525"/>
                    <a:pt x="11205" y="7715"/>
                    <a:pt x="11046" y="9024"/>
                  </a:cubicBezTo>
                  <a:cubicBezTo>
                    <a:pt x="10967" y="9678"/>
                    <a:pt x="10768" y="10372"/>
                    <a:pt x="10471" y="11046"/>
                  </a:cubicBezTo>
                  <a:cubicBezTo>
                    <a:pt x="10154" y="11721"/>
                    <a:pt x="9717" y="12395"/>
                    <a:pt x="9122" y="12970"/>
                  </a:cubicBezTo>
                  <a:cubicBezTo>
                    <a:pt x="8547" y="13565"/>
                    <a:pt x="7794" y="14061"/>
                    <a:pt x="6941" y="14378"/>
                  </a:cubicBezTo>
                  <a:cubicBezTo>
                    <a:pt x="6207" y="14662"/>
                    <a:pt x="5403" y="14833"/>
                    <a:pt x="4564" y="14833"/>
                  </a:cubicBezTo>
                  <a:cubicBezTo>
                    <a:pt x="4405" y="14833"/>
                    <a:pt x="4246" y="14827"/>
                    <a:pt x="4085" y="14814"/>
                  </a:cubicBezTo>
                  <a:cubicBezTo>
                    <a:pt x="3074" y="14735"/>
                    <a:pt x="2142" y="14398"/>
                    <a:pt x="1448" y="13803"/>
                  </a:cubicBezTo>
                  <a:cubicBezTo>
                    <a:pt x="754" y="13208"/>
                    <a:pt x="298" y="12395"/>
                    <a:pt x="317" y="11602"/>
                  </a:cubicBezTo>
                  <a:cubicBezTo>
                    <a:pt x="317" y="11205"/>
                    <a:pt x="436" y="10828"/>
                    <a:pt x="635" y="10491"/>
                  </a:cubicBezTo>
                  <a:cubicBezTo>
                    <a:pt x="833" y="10174"/>
                    <a:pt x="1111" y="9896"/>
                    <a:pt x="1368" y="9638"/>
                  </a:cubicBezTo>
                  <a:cubicBezTo>
                    <a:pt x="1924" y="9123"/>
                    <a:pt x="2519" y="8706"/>
                    <a:pt x="3034" y="8270"/>
                  </a:cubicBezTo>
                  <a:cubicBezTo>
                    <a:pt x="4065" y="7358"/>
                    <a:pt x="4740" y="6307"/>
                    <a:pt x="5077" y="5315"/>
                  </a:cubicBezTo>
                  <a:cubicBezTo>
                    <a:pt x="5434" y="4304"/>
                    <a:pt x="5493" y="3372"/>
                    <a:pt x="5454" y="2618"/>
                  </a:cubicBezTo>
                  <a:cubicBezTo>
                    <a:pt x="5394" y="1865"/>
                    <a:pt x="5355" y="1230"/>
                    <a:pt x="5493" y="754"/>
                  </a:cubicBezTo>
                  <a:cubicBezTo>
                    <a:pt x="5573" y="516"/>
                    <a:pt x="5692" y="338"/>
                    <a:pt x="5850" y="238"/>
                  </a:cubicBezTo>
                  <a:cubicBezTo>
                    <a:pt x="6009" y="139"/>
                    <a:pt x="6187" y="119"/>
                    <a:pt x="6346" y="119"/>
                  </a:cubicBezTo>
                  <a:cubicBezTo>
                    <a:pt x="6644" y="119"/>
                    <a:pt x="6842" y="199"/>
                    <a:pt x="6981" y="219"/>
                  </a:cubicBezTo>
                  <a:cubicBezTo>
                    <a:pt x="7082" y="248"/>
                    <a:pt x="7141" y="266"/>
                    <a:pt x="7166" y="266"/>
                  </a:cubicBezTo>
                  <a:cubicBezTo>
                    <a:pt x="7175" y="266"/>
                    <a:pt x="7179" y="264"/>
                    <a:pt x="7179" y="258"/>
                  </a:cubicBezTo>
                  <a:cubicBezTo>
                    <a:pt x="7179" y="258"/>
                    <a:pt x="7139" y="219"/>
                    <a:pt x="7001" y="159"/>
                  </a:cubicBezTo>
                  <a:cubicBezTo>
                    <a:pt x="6862" y="119"/>
                    <a:pt x="6663" y="20"/>
                    <a:pt x="63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
            <p:cNvSpPr/>
            <p:nvPr/>
          </p:nvSpPr>
          <p:spPr>
            <a:xfrm>
              <a:off x="7249500" y="3575125"/>
              <a:ext cx="9425" cy="41050"/>
            </a:xfrm>
            <a:custGeom>
              <a:rect b="b" l="l" r="r" t="t"/>
              <a:pathLst>
                <a:path extrusionOk="0" h="1642" w="377">
                  <a:moveTo>
                    <a:pt x="218" y="0"/>
                  </a:moveTo>
                  <a:lnTo>
                    <a:pt x="40" y="1150"/>
                  </a:lnTo>
                  <a:cubicBezTo>
                    <a:pt x="40" y="1210"/>
                    <a:pt x="20" y="1269"/>
                    <a:pt x="20" y="1309"/>
                  </a:cubicBezTo>
                  <a:cubicBezTo>
                    <a:pt x="20" y="1369"/>
                    <a:pt x="0" y="1428"/>
                    <a:pt x="0" y="1468"/>
                  </a:cubicBezTo>
                  <a:cubicBezTo>
                    <a:pt x="20" y="1507"/>
                    <a:pt x="60" y="1547"/>
                    <a:pt x="60" y="1547"/>
                  </a:cubicBezTo>
                  <a:cubicBezTo>
                    <a:pt x="79" y="1567"/>
                    <a:pt x="79" y="1567"/>
                    <a:pt x="99" y="1587"/>
                  </a:cubicBezTo>
                  <a:cubicBezTo>
                    <a:pt x="119" y="1607"/>
                    <a:pt x="139" y="1626"/>
                    <a:pt x="139" y="1626"/>
                  </a:cubicBezTo>
                  <a:cubicBezTo>
                    <a:pt x="159" y="1636"/>
                    <a:pt x="179" y="1641"/>
                    <a:pt x="196" y="1641"/>
                  </a:cubicBezTo>
                  <a:cubicBezTo>
                    <a:pt x="213" y="1641"/>
                    <a:pt x="228" y="1636"/>
                    <a:pt x="238" y="1626"/>
                  </a:cubicBezTo>
                  <a:cubicBezTo>
                    <a:pt x="317" y="1626"/>
                    <a:pt x="377" y="1527"/>
                    <a:pt x="337" y="1150"/>
                  </a:cubicBezTo>
                  <a:lnTo>
                    <a:pt x="218"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 name="Google Shape;718;p5"/>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lnSpc>
                <a:spcPct val="50000"/>
              </a:lnSpc>
              <a:spcBef>
                <a:spcPts val="0"/>
              </a:spcBef>
              <a:spcAft>
                <a:spcPts val="0"/>
              </a:spcAft>
              <a:buSzPts val="3500"/>
              <a:buNone/>
              <a:defRPr/>
            </a:lvl2pPr>
            <a:lvl3pPr lvl="2" rtl="0">
              <a:lnSpc>
                <a:spcPct val="50000"/>
              </a:lnSpc>
              <a:spcBef>
                <a:spcPts val="0"/>
              </a:spcBef>
              <a:spcAft>
                <a:spcPts val="0"/>
              </a:spcAft>
              <a:buSzPts val="3500"/>
              <a:buNone/>
              <a:defRPr/>
            </a:lvl3pPr>
            <a:lvl4pPr lvl="3" rtl="0">
              <a:lnSpc>
                <a:spcPct val="50000"/>
              </a:lnSpc>
              <a:spcBef>
                <a:spcPts val="0"/>
              </a:spcBef>
              <a:spcAft>
                <a:spcPts val="0"/>
              </a:spcAft>
              <a:buSzPts val="3500"/>
              <a:buNone/>
              <a:defRPr/>
            </a:lvl4pPr>
            <a:lvl5pPr lvl="4" rtl="0">
              <a:lnSpc>
                <a:spcPct val="50000"/>
              </a:lnSpc>
              <a:spcBef>
                <a:spcPts val="0"/>
              </a:spcBef>
              <a:spcAft>
                <a:spcPts val="0"/>
              </a:spcAft>
              <a:buSzPts val="3500"/>
              <a:buNone/>
              <a:defRPr/>
            </a:lvl5pPr>
            <a:lvl6pPr lvl="5" rtl="0">
              <a:lnSpc>
                <a:spcPct val="50000"/>
              </a:lnSpc>
              <a:spcBef>
                <a:spcPts val="0"/>
              </a:spcBef>
              <a:spcAft>
                <a:spcPts val="0"/>
              </a:spcAft>
              <a:buSzPts val="3500"/>
              <a:buNone/>
              <a:defRPr/>
            </a:lvl6pPr>
            <a:lvl7pPr lvl="6" rtl="0">
              <a:lnSpc>
                <a:spcPct val="50000"/>
              </a:lnSpc>
              <a:spcBef>
                <a:spcPts val="0"/>
              </a:spcBef>
              <a:spcAft>
                <a:spcPts val="0"/>
              </a:spcAft>
              <a:buSzPts val="3500"/>
              <a:buNone/>
              <a:defRPr/>
            </a:lvl7pPr>
            <a:lvl8pPr lvl="7" rtl="0">
              <a:lnSpc>
                <a:spcPct val="50000"/>
              </a:lnSpc>
              <a:spcBef>
                <a:spcPts val="0"/>
              </a:spcBef>
              <a:spcAft>
                <a:spcPts val="0"/>
              </a:spcAft>
              <a:buSzPts val="3500"/>
              <a:buNone/>
              <a:defRPr/>
            </a:lvl8pPr>
            <a:lvl9pPr lvl="8" rtl="0">
              <a:lnSpc>
                <a:spcPct val="50000"/>
              </a:lnSpc>
              <a:spcBef>
                <a:spcPts val="0"/>
              </a:spcBef>
              <a:spcAft>
                <a:spcPts val="0"/>
              </a:spcAft>
              <a:buSzPts val="3500"/>
              <a:buNone/>
              <a:defRPr/>
            </a:lvl9pPr>
          </a:lstStyle>
          <a:p/>
        </p:txBody>
      </p:sp>
      <p:sp>
        <p:nvSpPr>
          <p:cNvPr id="720" name="Google Shape;720;p5"/>
          <p:cNvSpPr txBox="1"/>
          <p:nvPr>
            <p:ph idx="1" type="subTitle"/>
          </p:nvPr>
        </p:nvSpPr>
        <p:spPr>
          <a:xfrm>
            <a:off x="5039794" y="3608750"/>
            <a:ext cx="26058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21" name="Google Shape;721;p5"/>
          <p:cNvSpPr txBox="1"/>
          <p:nvPr>
            <p:ph idx="2" type="subTitle"/>
          </p:nvPr>
        </p:nvSpPr>
        <p:spPr>
          <a:xfrm>
            <a:off x="1498412" y="3608750"/>
            <a:ext cx="26058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22" name="Google Shape;722;p5"/>
          <p:cNvSpPr txBox="1"/>
          <p:nvPr>
            <p:ph idx="3" type="subTitle"/>
          </p:nvPr>
        </p:nvSpPr>
        <p:spPr>
          <a:xfrm>
            <a:off x="5039800" y="3186400"/>
            <a:ext cx="2605800" cy="5088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723" name="Google Shape;723;p5"/>
          <p:cNvSpPr txBox="1"/>
          <p:nvPr>
            <p:ph idx="4" type="subTitle"/>
          </p:nvPr>
        </p:nvSpPr>
        <p:spPr>
          <a:xfrm>
            <a:off x="1498400" y="3186400"/>
            <a:ext cx="2605800" cy="508800"/>
          </a:xfrm>
          <a:prstGeom prst="rect">
            <a:avLst/>
          </a:prstGeom>
        </p:spPr>
        <p:txBody>
          <a:bodyPr anchorCtr="0" anchor="b" bIns="91425" lIns="91425" spcFirstLastPara="1" rIns="91425" wrap="square" tIns="91425">
            <a:noAutofit/>
          </a:bodyPr>
          <a:lstStyle>
            <a:lvl1pPr lvl="0" rtl="0" algn="ctr">
              <a:lnSpc>
                <a:spcPct val="50000"/>
              </a:lnSpc>
              <a:spcBef>
                <a:spcPts val="0"/>
              </a:spcBef>
              <a:spcAft>
                <a:spcPts val="0"/>
              </a:spcAft>
              <a:buSzPts val="2400"/>
              <a:buFont typeface="Bebas Neue"/>
              <a:buNone/>
              <a:defRPr sz="4000">
                <a:solidFill>
                  <a:schemeClr val="dk1"/>
                </a:solidFill>
                <a:latin typeface="Jomhuria"/>
                <a:ea typeface="Jomhuria"/>
                <a:cs typeface="Jomhuria"/>
                <a:sym typeface="Jomhuria"/>
              </a:defRPr>
            </a:lvl1pPr>
            <a:lvl2pPr lvl="1" rtl="0" algn="ctr">
              <a:lnSpc>
                <a:spcPct val="5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5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5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5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5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5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5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5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24" name="Shape 724"/>
        <p:cNvGrpSpPr/>
        <p:nvPr/>
      </p:nvGrpSpPr>
      <p:grpSpPr>
        <a:xfrm>
          <a:off x="0" y="0"/>
          <a:ext cx="0" cy="0"/>
          <a:chOff x="0" y="0"/>
          <a:chExt cx="0" cy="0"/>
        </a:xfrm>
      </p:grpSpPr>
      <p:grpSp>
        <p:nvGrpSpPr>
          <p:cNvPr id="725" name="Google Shape;725;p6"/>
          <p:cNvGrpSpPr/>
          <p:nvPr/>
        </p:nvGrpSpPr>
        <p:grpSpPr>
          <a:xfrm>
            <a:off x="-1035929" y="-3473791"/>
            <a:ext cx="11406375" cy="9830614"/>
            <a:chOff x="-363775" y="-1566725"/>
            <a:chExt cx="8662850" cy="7466100"/>
          </a:xfrm>
        </p:grpSpPr>
        <p:sp>
          <p:nvSpPr>
            <p:cNvPr id="726" name="Google Shape;726;p6"/>
            <p:cNvSpPr/>
            <p:nvPr/>
          </p:nvSpPr>
          <p:spPr>
            <a:xfrm>
              <a:off x="4550925" y="-60950"/>
              <a:ext cx="3070925" cy="5402075"/>
            </a:xfrm>
            <a:custGeom>
              <a:rect b="b" l="l" r="r" t="t"/>
              <a:pathLst>
                <a:path extrusionOk="0" h="216083" w="122837">
                  <a:moveTo>
                    <a:pt x="52554" y="1"/>
                  </a:moveTo>
                  <a:cubicBezTo>
                    <a:pt x="51919" y="298"/>
                    <a:pt x="51285" y="616"/>
                    <a:pt x="50650" y="873"/>
                  </a:cubicBezTo>
                  <a:cubicBezTo>
                    <a:pt x="43326" y="3998"/>
                    <a:pt x="35091" y="5079"/>
                    <a:pt x="26779" y="5079"/>
                  </a:cubicBezTo>
                  <a:cubicBezTo>
                    <a:pt x="25436" y="5079"/>
                    <a:pt x="24091" y="5051"/>
                    <a:pt x="22748" y="4998"/>
                  </a:cubicBezTo>
                  <a:cubicBezTo>
                    <a:pt x="14815" y="11186"/>
                    <a:pt x="9064" y="19277"/>
                    <a:pt x="5554" y="27864"/>
                  </a:cubicBezTo>
                  <a:cubicBezTo>
                    <a:pt x="1032" y="38850"/>
                    <a:pt x="1" y="50630"/>
                    <a:pt x="497" y="62231"/>
                  </a:cubicBezTo>
                  <a:cubicBezTo>
                    <a:pt x="2163" y="101220"/>
                    <a:pt x="21558" y="139514"/>
                    <a:pt x="53962" y="167872"/>
                  </a:cubicBezTo>
                  <a:cubicBezTo>
                    <a:pt x="65920" y="178304"/>
                    <a:pt x="79564" y="187466"/>
                    <a:pt x="90372" y="198730"/>
                  </a:cubicBezTo>
                  <a:cubicBezTo>
                    <a:pt x="95410" y="203985"/>
                    <a:pt x="99812" y="209875"/>
                    <a:pt x="102886" y="216082"/>
                  </a:cubicBezTo>
                  <a:lnTo>
                    <a:pt x="122836" y="216082"/>
                  </a:lnTo>
                  <a:lnTo>
                    <a:pt x="122836" y="84938"/>
                  </a:lnTo>
                  <a:cubicBezTo>
                    <a:pt x="118771" y="81091"/>
                    <a:pt x="113833" y="77878"/>
                    <a:pt x="108221" y="75657"/>
                  </a:cubicBezTo>
                  <a:cubicBezTo>
                    <a:pt x="93466" y="69846"/>
                    <a:pt x="75539" y="70501"/>
                    <a:pt x="61835" y="63163"/>
                  </a:cubicBezTo>
                  <a:cubicBezTo>
                    <a:pt x="50115" y="56877"/>
                    <a:pt x="43392" y="45315"/>
                    <a:pt x="42559" y="33773"/>
                  </a:cubicBezTo>
                  <a:cubicBezTo>
                    <a:pt x="41726" y="22251"/>
                    <a:pt x="46228" y="10769"/>
                    <a:pt x="53109" y="715"/>
                  </a:cubicBezTo>
                  <a:lnTo>
                    <a:pt x="52554"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6"/>
            <p:cNvSpPr/>
            <p:nvPr/>
          </p:nvSpPr>
          <p:spPr>
            <a:xfrm>
              <a:off x="3178600" y="-22775"/>
              <a:ext cx="3944500" cy="5363900"/>
            </a:xfrm>
            <a:custGeom>
              <a:rect b="b" l="l" r="r" t="t"/>
              <a:pathLst>
                <a:path extrusionOk="0" h="214556" w="157780">
                  <a:moveTo>
                    <a:pt x="44780" y="1"/>
                  </a:moveTo>
                  <a:cubicBezTo>
                    <a:pt x="23045" y="19931"/>
                    <a:pt x="8806" y="45335"/>
                    <a:pt x="4483" y="71949"/>
                  </a:cubicBezTo>
                  <a:cubicBezTo>
                    <a:pt x="1" y="99752"/>
                    <a:pt x="6426" y="128706"/>
                    <a:pt x="22589" y="153415"/>
                  </a:cubicBezTo>
                  <a:cubicBezTo>
                    <a:pt x="30363" y="165255"/>
                    <a:pt x="40278" y="176162"/>
                    <a:pt x="46386" y="188636"/>
                  </a:cubicBezTo>
                  <a:cubicBezTo>
                    <a:pt x="50372" y="196786"/>
                    <a:pt x="52475" y="205968"/>
                    <a:pt x="51106" y="214555"/>
                  </a:cubicBezTo>
                  <a:lnTo>
                    <a:pt x="157779" y="214555"/>
                  </a:lnTo>
                  <a:cubicBezTo>
                    <a:pt x="154705" y="208348"/>
                    <a:pt x="150303" y="202458"/>
                    <a:pt x="145265" y="197203"/>
                  </a:cubicBezTo>
                  <a:cubicBezTo>
                    <a:pt x="134457" y="185939"/>
                    <a:pt x="120813" y="176777"/>
                    <a:pt x="108855" y="166345"/>
                  </a:cubicBezTo>
                  <a:cubicBezTo>
                    <a:pt x="76451" y="137987"/>
                    <a:pt x="57056" y="99693"/>
                    <a:pt x="55390" y="60704"/>
                  </a:cubicBezTo>
                  <a:cubicBezTo>
                    <a:pt x="54894" y="49103"/>
                    <a:pt x="55925" y="37343"/>
                    <a:pt x="60447" y="26337"/>
                  </a:cubicBezTo>
                  <a:cubicBezTo>
                    <a:pt x="63957" y="17750"/>
                    <a:pt x="69708" y="9659"/>
                    <a:pt x="77641" y="3471"/>
                  </a:cubicBezTo>
                  <a:cubicBezTo>
                    <a:pt x="75281" y="3392"/>
                    <a:pt x="72921" y="3233"/>
                    <a:pt x="70561" y="3015"/>
                  </a:cubicBezTo>
                  <a:cubicBezTo>
                    <a:pt x="61954" y="2242"/>
                    <a:pt x="53407" y="794"/>
                    <a:pt x="4478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6"/>
            <p:cNvSpPr/>
            <p:nvPr/>
          </p:nvSpPr>
          <p:spPr>
            <a:xfrm>
              <a:off x="-5825" y="-82250"/>
              <a:ext cx="4496300" cy="5423375"/>
            </a:xfrm>
            <a:custGeom>
              <a:rect b="b" l="l" r="r" t="t"/>
              <a:pathLst>
                <a:path extrusionOk="0" h="216935" w="179852">
                  <a:moveTo>
                    <a:pt x="107606" y="0"/>
                  </a:moveTo>
                  <a:cubicBezTo>
                    <a:pt x="83055" y="19990"/>
                    <a:pt x="72683" y="49281"/>
                    <a:pt x="66436" y="77481"/>
                  </a:cubicBezTo>
                  <a:cubicBezTo>
                    <a:pt x="59892" y="106871"/>
                    <a:pt x="56382" y="137391"/>
                    <a:pt x="39921" y="164005"/>
                  </a:cubicBezTo>
                  <a:cubicBezTo>
                    <a:pt x="30383" y="179453"/>
                    <a:pt x="16620" y="193077"/>
                    <a:pt x="1" y="203667"/>
                  </a:cubicBezTo>
                  <a:lnTo>
                    <a:pt x="1" y="216934"/>
                  </a:lnTo>
                  <a:lnTo>
                    <a:pt x="178483" y="216934"/>
                  </a:lnTo>
                  <a:cubicBezTo>
                    <a:pt x="179852" y="208347"/>
                    <a:pt x="177749" y="199165"/>
                    <a:pt x="173763" y="191015"/>
                  </a:cubicBezTo>
                  <a:cubicBezTo>
                    <a:pt x="167655" y="178541"/>
                    <a:pt x="157740" y="167634"/>
                    <a:pt x="149966" y="155794"/>
                  </a:cubicBezTo>
                  <a:cubicBezTo>
                    <a:pt x="133803" y="131085"/>
                    <a:pt x="127378" y="102151"/>
                    <a:pt x="131860" y="74328"/>
                  </a:cubicBezTo>
                  <a:cubicBezTo>
                    <a:pt x="136183" y="47714"/>
                    <a:pt x="150422" y="22310"/>
                    <a:pt x="172157" y="2380"/>
                  </a:cubicBezTo>
                  <a:cubicBezTo>
                    <a:pt x="168944" y="2062"/>
                    <a:pt x="165732" y="1844"/>
                    <a:pt x="162479" y="1785"/>
                  </a:cubicBezTo>
                  <a:cubicBezTo>
                    <a:pt x="161781" y="1771"/>
                    <a:pt x="161082" y="1765"/>
                    <a:pt x="160384" y="1765"/>
                  </a:cubicBezTo>
                  <a:cubicBezTo>
                    <a:pt x="150294" y="1765"/>
                    <a:pt x="140228" y="3079"/>
                    <a:pt x="130154" y="3079"/>
                  </a:cubicBezTo>
                  <a:cubicBezTo>
                    <a:pt x="128594" y="3079"/>
                    <a:pt x="127034" y="3047"/>
                    <a:pt x="125474" y="2975"/>
                  </a:cubicBezTo>
                  <a:cubicBezTo>
                    <a:pt x="119425" y="2697"/>
                    <a:pt x="113397" y="1686"/>
                    <a:pt x="107626"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6"/>
            <p:cNvSpPr/>
            <p:nvPr/>
          </p:nvSpPr>
          <p:spPr>
            <a:xfrm>
              <a:off x="-5825" y="-282700"/>
              <a:ext cx="2690150" cy="5292150"/>
            </a:xfrm>
            <a:custGeom>
              <a:rect b="b" l="l" r="r" t="t"/>
              <a:pathLst>
                <a:path extrusionOk="0" h="211686" w="107606">
                  <a:moveTo>
                    <a:pt x="84682" y="1"/>
                  </a:moveTo>
                  <a:cubicBezTo>
                    <a:pt x="68606" y="1"/>
                    <a:pt x="52536" y="3141"/>
                    <a:pt x="38236" y="9188"/>
                  </a:cubicBezTo>
                  <a:cubicBezTo>
                    <a:pt x="22847" y="15693"/>
                    <a:pt x="9580" y="25509"/>
                    <a:pt x="1" y="37348"/>
                  </a:cubicBezTo>
                  <a:lnTo>
                    <a:pt x="1" y="211685"/>
                  </a:lnTo>
                  <a:cubicBezTo>
                    <a:pt x="16620" y="201095"/>
                    <a:pt x="30383" y="187471"/>
                    <a:pt x="39921" y="172023"/>
                  </a:cubicBezTo>
                  <a:cubicBezTo>
                    <a:pt x="56382" y="145409"/>
                    <a:pt x="59911" y="114889"/>
                    <a:pt x="66436" y="85499"/>
                  </a:cubicBezTo>
                  <a:cubicBezTo>
                    <a:pt x="72683" y="57299"/>
                    <a:pt x="83055" y="27988"/>
                    <a:pt x="107606" y="8018"/>
                  </a:cubicBezTo>
                  <a:cubicBezTo>
                    <a:pt x="101181" y="6174"/>
                    <a:pt x="95092" y="3497"/>
                    <a:pt x="89758" y="105"/>
                  </a:cubicBezTo>
                  <a:cubicBezTo>
                    <a:pt x="88067" y="35"/>
                    <a:pt x="86375" y="1"/>
                    <a:pt x="84682"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6"/>
            <p:cNvSpPr/>
            <p:nvPr/>
          </p:nvSpPr>
          <p:spPr>
            <a:xfrm>
              <a:off x="5469625" y="-1566725"/>
              <a:ext cx="2152225" cy="3629250"/>
            </a:xfrm>
            <a:custGeom>
              <a:rect b="b" l="l" r="r" t="t"/>
              <a:pathLst>
                <a:path extrusionOk="0" h="145170" w="86089">
                  <a:moveTo>
                    <a:pt x="21789" y="1"/>
                  </a:moveTo>
                  <a:cubicBezTo>
                    <a:pt x="14359" y="1"/>
                    <a:pt x="6937" y="1884"/>
                    <a:pt x="0" y="4605"/>
                  </a:cubicBezTo>
                  <a:cubicBezTo>
                    <a:pt x="3074" y="9146"/>
                    <a:pt x="7933" y="13133"/>
                    <a:pt x="12653" y="16682"/>
                  </a:cubicBezTo>
                  <a:cubicBezTo>
                    <a:pt x="20328" y="22453"/>
                    <a:pt x="28716" y="28680"/>
                    <a:pt x="30501" y="37128"/>
                  </a:cubicBezTo>
                  <a:cubicBezTo>
                    <a:pt x="32405" y="46251"/>
                    <a:pt x="25424" y="55393"/>
                    <a:pt x="15806" y="60232"/>
                  </a:cubicBezTo>
                  <a:lnTo>
                    <a:pt x="16361" y="60946"/>
                  </a:lnTo>
                  <a:cubicBezTo>
                    <a:pt x="9480" y="71000"/>
                    <a:pt x="4958" y="82482"/>
                    <a:pt x="5811" y="94024"/>
                  </a:cubicBezTo>
                  <a:cubicBezTo>
                    <a:pt x="6644" y="105546"/>
                    <a:pt x="13367" y="117108"/>
                    <a:pt x="25087" y="123394"/>
                  </a:cubicBezTo>
                  <a:cubicBezTo>
                    <a:pt x="38791" y="130732"/>
                    <a:pt x="56718" y="130077"/>
                    <a:pt x="71473" y="135888"/>
                  </a:cubicBezTo>
                  <a:cubicBezTo>
                    <a:pt x="77085" y="138089"/>
                    <a:pt x="82023" y="141322"/>
                    <a:pt x="86088" y="145169"/>
                  </a:cubicBezTo>
                  <a:lnTo>
                    <a:pt x="86088" y="39310"/>
                  </a:lnTo>
                  <a:cubicBezTo>
                    <a:pt x="80337" y="37069"/>
                    <a:pt x="75221" y="33658"/>
                    <a:pt x="70739" y="29910"/>
                  </a:cubicBezTo>
                  <a:cubicBezTo>
                    <a:pt x="64254" y="24456"/>
                    <a:pt x="58820" y="18249"/>
                    <a:pt x="52415" y="12776"/>
                  </a:cubicBezTo>
                  <a:cubicBezTo>
                    <a:pt x="46029" y="7262"/>
                    <a:pt x="38354" y="2404"/>
                    <a:pt x="29371" y="698"/>
                  </a:cubicBezTo>
                  <a:cubicBezTo>
                    <a:pt x="26855" y="219"/>
                    <a:pt x="24322" y="1"/>
                    <a:pt x="217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6"/>
            <p:cNvSpPr/>
            <p:nvPr/>
          </p:nvSpPr>
          <p:spPr>
            <a:xfrm>
              <a:off x="3842450" y="506200"/>
              <a:ext cx="222150" cy="847350"/>
            </a:xfrm>
            <a:custGeom>
              <a:rect b="b" l="l" r="r" t="t"/>
              <a:pathLst>
                <a:path extrusionOk="0" h="33894" w="8886">
                  <a:moveTo>
                    <a:pt x="8858" y="0"/>
                  </a:moveTo>
                  <a:cubicBezTo>
                    <a:pt x="8810" y="0"/>
                    <a:pt x="8671" y="164"/>
                    <a:pt x="8390" y="577"/>
                  </a:cubicBezTo>
                  <a:cubicBezTo>
                    <a:pt x="8092" y="1033"/>
                    <a:pt x="7616" y="1767"/>
                    <a:pt x="6982" y="2937"/>
                  </a:cubicBezTo>
                  <a:cubicBezTo>
                    <a:pt x="6843" y="3214"/>
                    <a:pt x="6664" y="3532"/>
                    <a:pt x="6466" y="3869"/>
                  </a:cubicBezTo>
                  <a:cubicBezTo>
                    <a:pt x="6307" y="4226"/>
                    <a:pt x="6109" y="4603"/>
                    <a:pt x="5911" y="4999"/>
                  </a:cubicBezTo>
                  <a:cubicBezTo>
                    <a:pt x="5494" y="5812"/>
                    <a:pt x="5098" y="6744"/>
                    <a:pt x="4602" y="7835"/>
                  </a:cubicBezTo>
                  <a:cubicBezTo>
                    <a:pt x="3709" y="9997"/>
                    <a:pt x="2678" y="12733"/>
                    <a:pt x="1766" y="16244"/>
                  </a:cubicBezTo>
                  <a:cubicBezTo>
                    <a:pt x="874" y="19734"/>
                    <a:pt x="457" y="22649"/>
                    <a:pt x="239" y="24969"/>
                  </a:cubicBezTo>
                  <a:cubicBezTo>
                    <a:pt x="179" y="25564"/>
                    <a:pt x="140" y="26120"/>
                    <a:pt x="120" y="26635"/>
                  </a:cubicBezTo>
                  <a:cubicBezTo>
                    <a:pt x="100" y="26893"/>
                    <a:pt x="80" y="27131"/>
                    <a:pt x="60" y="27369"/>
                  </a:cubicBezTo>
                  <a:cubicBezTo>
                    <a:pt x="60" y="27627"/>
                    <a:pt x="41" y="27845"/>
                    <a:pt x="41" y="28083"/>
                  </a:cubicBezTo>
                  <a:cubicBezTo>
                    <a:pt x="21" y="28539"/>
                    <a:pt x="21" y="28955"/>
                    <a:pt x="1" y="29332"/>
                  </a:cubicBezTo>
                  <a:cubicBezTo>
                    <a:pt x="1" y="29729"/>
                    <a:pt x="1" y="30086"/>
                    <a:pt x="21" y="30423"/>
                  </a:cubicBezTo>
                  <a:cubicBezTo>
                    <a:pt x="21" y="31732"/>
                    <a:pt x="100" y="32604"/>
                    <a:pt x="160" y="33140"/>
                  </a:cubicBezTo>
                  <a:cubicBezTo>
                    <a:pt x="199" y="33675"/>
                    <a:pt x="259" y="33893"/>
                    <a:pt x="298" y="33893"/>
                  </a:cubicBezTo>
                  <a:cubicBezTo>
                    <a:pt x="338" y="33893"/>
                    <a:pt x="378" y="33675"/>
                    <a:pt x="378" y="33140"/>
                  </a:cubicBezTo>
                  <a:cubicBezTo>
                    <a:pt x="398" y="32585"/>
                    <a:pt x="378" y="31732"/>
                    <a:pt x="437" y="30423"/>
                  </a:cubicBezTo>
                  <a:cubicBezTo>
                    <a:pt x="437" y="30086"/>
                    <a:pt x="437" y="29729"/>
                    <a:pt x="457" y="29352"/>
                  </a:cubicBezTo>
                  <a:cubicBezTo>
                    <a:pt x="477" y="28955"/>
                    <a:pt x="497" y="28539"/>
                    <a:pt x="536" y="28103"/>
                  </a:cubicBezTo>
                  <a:cubicBezTo>
                    <a:pt x="536" y="27884"/>
                    <a:pt x="556" y="27647"/>
                    <a:pt x="556" y="27409"/>
                  </a:cubicBezTo>
                  <a:cubicBezTo>
                    <a:pt x="596" y="27171"/>
                    <a:pt x="616" y="26913"/>
                    <a:pt x="636" y="26675"/>
                  </a:cubicBezTo>
                  <a:cubicBezTo>
                    <a:pt x="675" y="26159"/>
                    <a:pt x="715" y="25604"/>
                    <a:pt x="774" y="25029"/>
                  </a:cubicBezTo>
                  <a:cubicBezTo>
                    <a:pt x="1032" y="22709"/>
                    <a:pt x="1449" y="19853"/>
                    <a:pt x="2341" y="16382"/>
                  </a:cubicBezTo>
                  <a:cubicBezTo>
                    <a:pt x="3233" y="12912"/>
                    <a:pt x="4245" y="10195"/>
                    <a:pt x="5117" y="8033"/>
                  </a:cubicBezTo>
                  <a:cubicBezTo>
                    <a:pt x="5574" y="6963"/>
                    <a:pt x="5970" y="6030"/>
                    <a:pt x="6347" y="5217"/>
                  </a:cubicBezTo>
                  <a:cubicBezTo>
                    <a:pt x="6545" y="4821"/>
                    <a:pt x="6724" y="4424"/>
                    <a:pt x="6882" y="4087"/>
                  </a:cubicBezTo>
                  <a:cubicBezTo>
                    <a:pt x="7061" y="3730"/>
                    <a:pt x="7220" y="3413"/>
                    <a:pt x="7358" y="3135"/>
                  </a:cubicBezTo>
                  <a:cubicBezTo>
                    <a:pt x="7934" y="1945"/>
                    <a:pt x="8350" y="1192"/>
                    <a:pt x="8588" y="696"/>
                  </a:cubicBezTo>
                  <a:cubicBezTo>
                    <a:pt x="8826" y="220"/>
                    <a:pt x="8885" y="22"/>
                    <a:pt x="8866" y="2"/>
                  </a:cubicBezTo>
                  <a:cubicBezTo>
                    <a:pt x="8863" y="1"/>
                    <a:pt x="8861" y="0"/>
                    <a:pt x="88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6"/>
            <p:cNvSpPr/>
            <p:nvPr/>
          </p:nvSpPr>
          <p:spPr>
            <a:xfrm>
              <a:off x="4281725" y="310350"/>
              <a:ext cx="367400" cy="950000"/>
            </a:xfrm>
            <a:custGeom>
              <a:rect b="b" l="l" r="r" t="t"/>
              <a:pathLst>
                <a:path extrusionOk="0" h="38000" w="14696">
                  <a:moveTo>
                    <a:pt x="14652" y="1"/>
                  </a:moveTo>
                  <a:cubicBezTo>
                    <a:pt x="14618" y="1"/>
                    <a:pt x="14437" y="185"/>
                    <a:pt x="14041" y="637"/>
                  </a:cubicBezTo>
                  <a:cubicBezTo>
                    <a:pt x="13645" y="1113"/>
                    <a:pt x="12970" y="1867"/>
                    <a:pt x="12078" y="3136"/>
                  </a:cubicBezTo>
                  <a:cubicBezTo>
                    <a:pt x="11840" y="3433"/>
                    <a:pt x="11602" y="3770"/>
                    <a:pt x="11324" y="4147"/>
                  </a:cubicBezTo>
                  <a:cubicBezTo>
                    <a:pt x="11066" y="4524"/>
                    <a:pt x="10789" y="4921"/>
                    <a:pt x="10511" y="5357"/>
                  </a:cubicBezTo>
                  <a:cubicBezTo>
                    <a:pt x="10353" y="5575"/>
                    <a:pt x="10214" y="5813"/>
                    <a:pt x="10055" y="6051"/>
                  </a:cubicBezTo>
                  <a:cubicBezTo>
                    <a:pt x="9976" y="6170"/>
                    <a:pt x="9896" y="6289"/>
                    <a:pt x="9817" y="6408"/>
                  </a:cubicBezTo>
                  <a:cubicBezTo>
                    <a:pt x="9738" y="6527"/>
                    <a:pt x="9658" y="6646"/>
                    <a:pt x="9579" y="6785"/>
                  </a:cubicBezTo>
                  <a:cubicBezTo>
                    <a:pt x="9262" y="7300"/>
                    <a:pt x="8925" y="7836"/>
                    <a:pt x="8568" y="8431"/>
                  </a:cubicBezTo>
                  <a:cubicBezTo>
                    <a:pt x="7199" y="10791"/>
                    <a:pt x="5593" y="13825"/>
                    <a:pt x="4046" y="17751"/>
                  </a:cubicBezTo>
                  <a:cubicBezTo>
                    <a:pt x="3848" y="18227"/>
                    <a:pt x="3689" y="18723"/>
                    <a:pt x="3511" y="19199"/>
                  </a:cubicBezTo>
                  <a:cubicBezTo>
                    <a:pt x="3352" y="19655"/>
                    <a:pt x="3174" y="20131"/>
                    <a:pt x="3015" y="20567"/>
                  </a:cubicBezTo>
                  <a:cubicBezTo>
                    <a:pt x="2737" y="21480"/>
                    <a:pt x="2440" y="22352"/>
                    <a:pt x="2202" y="23165"/>
                  </a:cubicBezTo>
                  <a:cubicBezTo>
                    <a:pt x="1984" y="23998"/>
                    <a:pt x="1766" y="24791"/>
                    <a:pt x="1567" y="25545"/>
                  </a:cubicBezTo>
                  <a:cubicBezTo>
                    <a:pt x="1409" y="26279"/>
                    <a:pt x="1250" y="26993"/>
                    <a:pt x="1091" y="27667"/>
                  </a:cubicBezTo>
                  <a:cubicBezTo>
                    <a:pt x="952" y="28341"/>
                    <a:pt x="853" y="28976"/>
                    <a:pt x="734" y="29571"/>
                  </a:cubicBezTo>
                  <a:cubicBezTo>
                    <a:pt x="695" y="29868"/>
                    <a:pt x="635" y="30146"/>
                    <a:pt x="576" y="30424"/>
                  </a:cubicBezTo>
                  <a:cubicBezTo>
                    <a:pt x="536" y="30701"/>
                    <a:pt x="516" y="30979"/>
                    <a:pt x="476" y="31237"/>
                  </a:cubicBezTo>
                  <a:cubicBezTo>
                    <a:pt x="397" y="31752"/>
                    <a:pt x="338" y="32248"/>
                    <a:pt x="278" y="32704"/>
                  </a:cubicBezTo>
                  <a:cubicBezTo>
                    <a:pt x="219" y="33140"/>
                    <a:pt x="199" y="33557"/>
                    <a:pt x="159" y="33954"/>
                  </a:cubicBezTo>
                  <a:cubicBezTo>
                    <a:pt x="20" y="35481"/>
                    <a:pt x="1" y="36492"/>
                    <a:pt x="1" y="37127"/>
                  </a:cubicBezTo>
                  <a:cubicBezTo>
                    <a:pt x="1" y="37761"/>
                    <a:pt x="20" y="37999"/>
                    <a:pt x="60" y="37999"/>
                  </a:cubicBezTo>
                  <a:cubicBezTo>
                    <a:pt x="100" y="37999"/>
                    <a:pt x="159" y="37761"/>
                    <a:pt x="239" y="37146"/>
                  </a:cubicBezTo>
                  <a:cubicBezTo>
                    <a:pt x="318" y="36512"/>
                    <a:pt x="377" y="35500"/>
                    <a:pt x="576" y="33993"/>
                  </a:cubicBezTo>
                  <a:cubicBezTo>
                    <a:pt x="635" y="33597"/>
                    <a:pt x="675" y="33200"/>
                    <a:pt x="734" y="32744"/>
                  </a:cubicBezTo>
                  <a:cubicBezTo>
                    <a:pt x="814" y="32308"/>
                    <a:pt x="873" y="31812"/>
                    <a:pt x="972" y="31296"/>
                  </a:cubicBezTo>
                  <a:cubicBezTo>
                    <a:pt x="1012" y="31038"/>
                    <a:pt x="1052" y="30781"/>
                    <a:pt x="1091" y="30503"/>
                  </a:cubicBezTo>
                  <a:cubicBezTo>
                    <a:pt x="1131" y="30225"/>
                    <a:pt x="1190" y="29948"/>
                    <a:pt x="1250" y="29650"/>
                  </a:cubicBezTo>
                  <a:cubicBezTo>
                    <a:pt x="1369" y="29075"/>
                    <a:pt x="1488" y="28440"/>
                    <a:pt x="1627" y="27786"/>
                  </a:cubicBezTo>
                  <a:cubicBezTo>
                    <a:pt x="1785" y="27112"/>
                    <a:pt x="1944" y="26418"/>
                    <a:pt x="2122" y="25664"/>
                  </a:cubicBezTo>
                  <a:cubicBezTo>
                    <a:pt x="2321" y="24930"/>
                    <a:pt x="2539" y="24157"/>
                    <a:pt x="2757" y="23344"/>
                  </a:cubicBezTo>
                  <a:cubicBezTo>
                    <a:pt x="3015" y="22511"/>
                    <a:pt x="3293" y="21658"/>
                    <a:pt x="3570" y="20766"/>
                  </a:cubicBezTo>
                  <a:cubicBezTo>
                    <a:pt x="3729" y="20310"/>
                    <a:pt x="3907" y="19853"/>
                    <a:pt x="4066" y="19397"/>
                  </a:cubicBezTo>
                  <a:cubicBezTo>
                    <a:pt x="4244" y="18921"/>
                    <a:pt x="4403" y="18445"/>
                    <a:pt x="4601" y="17950"/>
                  </a:cubicBezTo>
                  <a:cubicBezTo>
                    <a:pt x="6128" y="14063"/>
                    <a:pt x="7715" y="11068"/>
                    <a:pt x="9044" y="8708"/>
                  </a:cubicBezTo>
                  <a:cubicBezTo>
                    <a:pt x="9401" y="8113"/>
                    <a:pt x="9718" y="7558"/>
                    <a:pt x="10015" y="7042"/>
                  </a:cubicBezTo>
                  <a:cubicBezTo>
                    <a:pt x="10095" y="6924"/>
                    <a:pt x="10174" y="6805"/>
                    <a:pt x="10253" y="6666"/>
                  </a:cubicBezTo>
                  <a:cubicBezTo>
                    <a:pt x="10333" y="6547"/>
                    <a:pt x="10392" y="6428"/>
                    <a:pt x="10471" y="6309"/>
                  </a:cubicBezTo>
                  <a:cubicBezTo>
                    <a:pt x="10630" y="6071"/>
                    <a:pt x="10769" y="5853"/>
                    <a:pt x="10908" y="5634"/>
                  </a:cubicBezTo>
                  <a:cubicBezTo>
                    <a:pt x="11205" y="5178"/>
                    <a:pt x="11463" y="4782"/>
                    <a:pt x="11701" y="4405"/>
                  </a:cubicBezTo>
                  <a:cubicBezTo>
                    <a:pt x="11959" y="4028"/>
                    <a:pt x="12197" y="3691"/>
                    <a:pt x="12415" y="3374"/>
                  </a:cubicBezTo>
                  <a:cubicBezTo>
                    <a:pt x="13268" y="2085"/>
                    <a:pt x="13882" y="1291"/>
                    <a:pt x="14220" y="776"/>
                  </a:cubicBezTo>
                  <a:cubicBezTo>
                    <a:pt x="14577" y="260"/>
                    <a:pt x="14696" y="42"/>
                    <a:pt x="14656" y="2"/>
                  </a:cubicBezTo>
                  <a:cubicBezTo>
                    <a:pt x="14655" y="1"/>
                    <a:pt x="14654" y="1"/>
                    <a:pt x="146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6"/>
            <p:cNvSpPr/>
            <p:nvPr/>
          </p:nvSpPr>
          <p:spPr>
            <a:xfrm>
              <a:off x="4152825" y="1530500"/>
              <a:ext cx="547875" cy="1904850"/>
            </a:xfrm>
            <a:custGeom>
              <a:rect b="b" l="l" r="r" t="t"/>
              <a:pathLst>
                <a:path extrusionOk="0" h="76194" w="21915">
                  <a:moveTo>
                    <a:pt x="5352" y="1"/>
                  </a:moveTo>
                  <a:cubicBezTo>
                    <a:pt x="5306" y="1"/>
                    <a:pt x="5087" y="461"/>
                    <a:pt x="4621" y="1588"/>
                  </a:cubicBezTo>
                  <a:cubicBezTo>
                    <a:pt x="4502" y="1885"/>
                    <a:pt x="4363" y="2222"/>
                    <a:pt x="4224" y="2599"/>
                  </a:cubicBezTo>
                  <a:cubicBezTo>
                    <a:pt x="4086" y="2996"/>
                    <a:pt x="3927" y="3432"/>
                    <a:pt x="3749" y="3928"/>
                  </a:cubicBezTo>
                  <a:cubicBezTo>
                    <a:pt x="3649" y="4186"/>
                    <a:pt x="3570" y="4443"/>
                    <a:pt x="3471" y="4721"/>
                  </a:cubicBezTo>
                  <a:cubicBezTo>
                    <a:pt x="3372" y="4979"/>
                    <a:pt x="3292" y="5276"/>
                    <a:pt x="3193" y="5594"/>
                  </a:cubicBezTo>
                  <a:cubicBezTo>
                    <a:pt x="2995" y="6208"/>
                    <a:pt x="2777" y="6863"/>
                    <a:pt x="2578" y="7616"/>
                  </a:cubicBezTo>
                  <a:cubicBezTo>
                    <a:pt x="2380" y="8350"/>
                    <a:pt x="2142" y="9163"/>
                    <a:pt x="1944" y="10036"/>
                  </a:cubicBezTo>
                  <a:cubicBezTo>
                    <a:pt x="1845" y="10472"/>
                    <a:pt x="1726" y="10948"/>
                    <a:pt x="1627" y="11404"/>
                  </a:cubicBezTo>
                  <a:cubicBezTo>
                    <a:pt x="1567" y="11662"/>
                    <a:pt x="1527" y="11900"/>
                    <a:pt x="1468" y="12138"/>
                  </a:cubicBezTo>
                  <a:cubicBezTo>
                    <a:pt x="1408" y="12396"/>
                    <a:pt x="1369" y="12653"/>
                    <a:pt x="1309" y="12911"/>
                  </a:cubicBezTo>
                  <a:cubicBezTo>
                    <a:pt x="1230" y="13427"/>
                    <a:pt x="1111" y="13962"/>
                    <a:pt x="1012" y="14498"/>
                  </a:cubicBezTo>
                  <a:cubicBezTo>
                    <a:pt x="913" y="15073"/>
                    <a:pt x="853" y="15648"/>
                    <a:pt x="754" y="16243"/>
                  </a:cubicBezTo>
                  <a:cubicBezTo>
                    <a:pt x="714" y="16540"/>
                    <a:pt x="675" y="16838"/>
                    <a:pt x="615" y="17135"/>
                  </a:cubicBezTo>
                  <a:cubicBezTo>
                    <a:pt x="595" y="17453"/>
                    <a:pt x="556" y="17770"/>
                    <a:pt x="516" y="18087"/>
                  </a:cubicBezTo>
                  <a:cubicBezTo>
                    <a:pt x="457" y="18722"/>
                    <a:pt x="357" y="19376"/>
                    <a:pt x="318" y="20070"/>
                  </a:cubicBezTo>
                  <a:cubicBezTo>
                    <a:pt x="80" y="22787"/>
                    <a:pt x="0" y="25861"/>
                    <a:pt x="179" y="29292"/>
                  </a:cubicBezTo>
                  <a:cubicBezTo>
                    <a:pt x="357" y="32723"/>
                    <a:pt x="813" y="36510"/>
                    <a:pt x="1765" y="40616"/>
                  </a:cubicBezTo>
                  <a:cubicBezTo>
                    <a:pt x="2697" y="44721"/>
                    <a:pt x="3927" y="48330"/>
                    <a:pt x="5216" y="51503"/>
                  </a:cubicBezTo>
                  <a:cubicBezTo>
                    <a:pt x="6525" y="54676"/>
                    <a:pt x="7913" y="57413"/>
                    <a:pt x="9262" y="59792"/>
                  </a:cubicBezTo>
                  <a:cubicBezTo>
                    <a:pt x="9599" y="60387"/>
                    <a:pt x="9936" y="60962"/>
                    <a:pt x="10253" y="61518"/>
                  </a:cubicBezTo>
                  <a:cubicBezTo>
                    <a:pt x="10590" y="62053"/>
                    <a:pt x="10927" y="62589"/>
                    <a:pt x="11245" y="63104"/>
                  </a:cubicBezTo>
                  <a:cubicBezTo>
                    <a:pt x="11562" y="63620"/>
                    <a:pt x="11879" y="64096"/>
                    <a:pt x="12197" y="64552"/>
                  </a:cubicBezTo>
                  <a:cubicBezTo>
                    <a:pt x="12514" y="65028"/>
                    <a:pt x="12811" y="65484"/>
                    <a:pt x="13109" y="65920"/>
                  </a:cubicBezTo>
                  <a:cubicBezTo>
                    <a:pt x="13724" y="66753"/>
                    <a:pt x="14299" y="67546"/>
                    <a:pt x="14834" y="68280"/>
                  </a:cubicBezTo>
                  <a:cubicBezTo>
                    <a:pt x="15390" y="68994"/>
                    <a:pt x="15905" y="69649"/>
                    <a:pt x="16381" y="70263"/>
                  </a:cubicBezTo>
                  <a:cubicBezTo>
                    <a:pt x="17373" y="71433"/>
                    <a:pt x="18186" y="72405"/>
                    <a:pt x="18900" y="73178"/>
                  </a:cubicBezTo>
                  <a:cubicBezTo>
                    <a:pt x="19257" y="73575"/>
                    <a:pt x="19574" y="73912"/>
                    <a:pt x="19852" y="74210"/>
                  </a:cubicBezTo>
                  <a:cubicBezTo>
                    <a:pt x="20129" y="74507"/>
                    <a:pt x="20387" y="74765"/>
                    <a:pt x="20605" y="75003"/>
                  </a:cubicBezTo>
                  <a:cubicBezTo>
                    <a:pt x="21472" y="75869"/>
                    <a:pt x="21833" y="76194"/>
                    <a:pt x="21890" y="76194"/>
                  </a:cubicBezTo>
                  <a:cubicBezTo>
                    <a:pt x="21892" y="76194"/>
                    <a:pt x="21893" y="76193"/>
                    <a:pt x="21894" y="76193"/>
                  </a:cubicBezTo>
                  <a:cubicBezTo>
                    <a:pt x="21914" y="76153"/>
                    <a:pt x="21617" y="75776"/>
                    <a:pt x="20784" y="74824"/>
                  </a:cubicBezTo>
                  <a:cubicBezTo>
                    <a:pt x="20585" y="74606"/>
                    <a:pt x="20328" y="74329"/>
                    <a:pt x="20070" y="74031"/>
                  </a:cubicBezTo>
                  <a:cubicBezTo>
                    <a:pt x="19792" y="73714"/>
                    <a:pt x="19495" y="73357"/>
                    <a:pt x="19157" y="72960"/>
                  </a:cubicBezTo>
                  <a:cubicBezTo>
                    <a:pt x="18463" y="72167"/>
                    <a:pt x="17670" y="71176"/>
                    <a:pt x="16718" y="69986"/>
                  </a:cubicBezTo>
                  <a:cubicBezTo>
                    <a:pt x="16262" y="69371"/>
                    <a:pt x="15746" y="68716"/>
                    <a:pt x="15211" y="68003"/>
                  </a:cubicBezTo>
                  <a:cubicBezTo>
                    <a:pt x="14676" y="67269"/>
                    <a:pt x="14120" y="66476"/>
                    <a:pt x="13525" y="65623"/>
                  </a:cubicBezTo>
                  <a:cubicBezTo>
                    <a:pt x="13228" y="65186"/>
                    <a:pt x="12930" y="64750"/>
                    <a:pt x="12633" y="64274"/>
                  </a:cubicBezTo>
                  <a:cubicBezTo>
                    <a:pt x="12316" y="63818"/>
                    <a:pt x="11998" y="63322"/>
                    <a:pt x="11681" y="62807"/>
                  </a:cubicBezTo>
                  <a:cubicBezTo>
                    <a:pt x="11384" y="62311"/>
                    <a:pt x="11046" y="61776"/>
                    <a:pt x="10709" y="61240"/>
                  </a:cubicBezTo>
                  <a:cubicBezTo>
                    <a:pt x="10412" y="60685"/>
                    <a:pt x="10075" y="60110"/>
                    <a:pt x="9738" y="59535"/>
                  </a:cubicBezTo>
                  <a:cubicBezTo>
                    <a:pt x="8429" y="57155"/>
                    <a:pt x="7060" y="54438"/>
                    <a:pt x="5771" y="51285"/>
                  </a:cubicBezTo>
                  <a:cubicBezTo>
                    <a:pt x="4482" y="48132"/>
                    <a:pt x="3273" y="44542"/>
                    <a:pt x="2340" y="40477"/>
                  </a:cubicBezTo>
                  <a:cubicBezTo>
                    <a:pt x="1389" y="36411"/>
                    <a:pt x="952" y="32643"/>
                    <a:pt x="754" y="29252"/>
                  </a:cubicBezTo>
                  <a:cubicBezTo>
                    <a:pt x="575" y="25861"/>
                    <a:pt x="635" y="22807"/>
                    <a:pt x="853" y="20110"/>
                  </a:cubicBezTo>
                  <a:cubicBezTo>
                    <a:pt x="913" y="19436"/>
                    <a:pt x="992" y="18781"/>
                    <a:pt x="1051" y="18147"/>
                  </a:cubicBezTo>
                  <a:cubicBezTo>
                    <a:pt x="1091" y="17829"/>
                    <a:pt x="1111" y="17512"/>
                    <a:pt x="1151" y="17215"/>
                  </a:cubicBezTo>
                  <a:cubicBezTo>
                    <a:pt x="1190" y="16897"/>
                    <a:pt x="1230" y="16600"/>
                    <a:pt x="1270" y="16302"/>
                  </a:cubicBezTo>
                  <a:cubicBezTo>
                    <a:pt x="1369" y="15707"/>
                    <a:pt x="1428" y="15132"/>
                    <a:pt x="1527" y="14597"/>
                  </a:cubicBezTo>
                  <a:cubicBezTo>
                    <a:pt x="1627" y="14042"/>
                    <a:pt x="1706" y="13506"/>
                    <a:pt x="1805" y="12991"/>
                  </a:cubicBezTo>
                  <a:cubicBezTo>
                    <a:pt x="1845" y="12733"/>
                    <a:pt x="1884" y="12495"/>
                    <a:pt x="1944" y="12237"/>
                  </a:cubicBezTo>
                  <a:cubicBezTo>
                    <a:pt x="1984" y="11999"/>
                    <a:pt x="2043" y="11761"/>
                    <a:pt x="2103" y="11523"/>
                  </a:cubicBezTo>
                  <a:cubicBezTo>
                    <a:pt x="2202" y="11047"/>
                    <a:pt x="2301" y="10591"/>
                    <a:pt x="2380" y="10135"/>
                  </a:cubicBezTo>
                  <a:cubicBezTo>
                    <a:pt x="2578" y="9262"/>
                    <a:pt x="2797" y="8469"/>
                    <a:pt x="2975" y="7715"/>
                  </a:cubicBezTo>
                  <a:cubicBezTo>
                    <a:pt x="3173" y="6982"/>
                    <a:pt x="3372" y="6307"/>
                    <a:pt x="3550" y="5693"/>
                  </a:cubicBezTo>
                  <a:cubicBezTo>
                    <a:pt x="3630" y="5395"/>
                    <a:pt x="3709" y="5098"/>
                    <a:pt x="3808" y="4820"/>
                  </a:cubicBezTo>
                  <a:cubicBezTo>
                    <a:pt x="3887" y="4542"/>
                    <a:pt x="3986" y="4285"/>
                    <a:pt x="4066" y="4027"/>
                  </a:cubicBezTo>
                  <a:cubicBezTo>
                    <a:pt x="4224" y="3531"/>
                    <a:pt x="4363" y="3095"/>
                    <a:pt x="4482" y="2698"/>
                  </a:cubicBezTo>
                  <a:cubicBezTo>
                    <a:pt x="4601" y="2302"/>
                    <a:pt x="4740" y="1964"/>
                    <a:pt x="4839" y="1667"/>
                  </a:cubicBezTo>
                  <a:cubicBezTo>
                    <a:pt x="5256" y="497"/>
                    <a:pt x="5395" y="21"/>
                    <a:pt x="5355" y="1"/>
                  </a:cubicBezTo>
                  <a:cubicBezTo>
                    <a:pt x="5354" y="1"/>
                    <a:pt x="5353" y="1"/>
                    <a:pt x="53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6"/>
            <p:cNvSpPr/>
            <p:nvPr/>
          </p:nvSpPr>
          <p:spPr>
            <a:xfrm>
              <a:off x="3910375" y="992600"/>
              <a:ext cx="44650" cy="620725"/>
            </a:xfrm>
            <a:custGeom>
              <a:rect b="b" l="l" r="r" t="t"/>
              <a:pathLst>
                <a:path extrusionOk="0" h="24829" w="1786">
                  <a:moveTo>
                    <a:pt x="181" y="0"/>
                  </a:moveTo>
                  <a:cubicBezTo>
                    <a:pt x="181" y="0"/>
                    <a:pt x="180" y="0"/>
                    <a:pt x="179" y="0"/>
                  </a:cubicBezTo>
                  <a:cubicBezTo>
                    <a:pt x="1" y="0"/>
                    <a:pt x="1" y="2360"/>
                    <a:pt x="596" y="12434"/>
                  </a:cubicBezTo>
                  <a:cubicBezTo>
                    <a:pt x="1171" y="22509"/>
                    <a:pt x="1449" y="24829"/>
                    <a:pt x="1607" y="24829"/>
                  </a:cubicBezTo>
                  <a:cubicBezTo>
                    <a:pt x="1786" y="24809"/>
                    <a:pt x="1766" y="22469"/>
                    <a:pt x="1191" y="12395"/>
                  </a:cubicBezTo>
                  <a:cubicBezTo>
                    <a:pt x="598" y="2363"/>
                    <a:pt x="340" y="0"/>
                    <a:pt x="1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6"/>
            <p:cNvSpPr/>
            <p:nvPr/>
          </p:nvSpPr>
          <p:spPr>
            <a:xfrm>
              <a:off x="3621850" y="1310400"/>
              <a:ext cx="74375" cy="1160650"/>
            </a:xfrm>
            <a:custGeom>
              <a:rect b="b" l="l" r="r" t="t"/>
              <a:pathLst>
                <a:path extrusionOk="0" h="46426" w="2975">
                  <a:moveTo>
                    <a:pt x="2935" y="0"/>
                  </a:moveTo>
                  <a:cubicBezTo>
                    <a:pt x="2895" y="0"/>
                    <a:pt x="2796" y="258"/>
                    <a:pt x="2638" y="952"/>
                  </a:cubicBezTo>
                  <a:cubicBezTo>
                    <a:pt x="2479" y="1646"/>
                    <a:pt x="2221" y="2757"/>
                    <a:pt x="1924" y="4462"/>
                  </a:cubicBezTo>
                  <a:cubicBezTo>
                    <a:pt x="1329" y="7873"/>
                    <a:pt x="337" y="13664"/>
                    <a:pt x="119" y="23163"/>
                  </a:cubicBezTo>
                  <a:cubicBezTo>
                    <a:pt x="0" y="32662"/>
                    <a:pt x="773" y="38493"/>
                    <a:pt x="1230" y="41923"/>
                  </a:cubicBezTo>
                  <a:cubicBezTo>
                    <a:pt x="1468" y="43649"/>
                    <a:pt x="1686" y="44759"/>
                    <a:pt x="1824" y="45473"/>
                  </a:cubicBezTo>
                  <a:cubicBezTo>
                    <a:pt x="1963" y="46167"/>
                    <a:pt x="2043" y="46425"/>
                    <a:pt x="2082" y="46425"/>
                  </a:cubicBezTo>
                  <a:cubicBezTo>
                    <a:pt x="2122" y="46405"/>
                    <a:pt x="2122" y="46128"/>
                    <a:pt x="2043" y="45433"/>
                  </a:cubicBezTo>
                  <a:cubicBezTo>
                    <a:pt x="1963" y="44720"/>
                    <a:pt x="1844" y="43589"/>
                    <a:pt x="1646" y="41864"/>
                  </a:cubicBezTo>
                  <a:cubicBezTo>
                    <a:pt x="1289" y="38433"/>
                    <a:pt x="595" y="32622"/>
                    <a:pt x="714" y="23183"/>
                  </a:cubicBezTo>
                  <a:cubicBezTo>
                    <a:pt x="932" y="13723"/>
                    <a:pt x="1844" y="7952"/>
                    <a:pt x="2320" y="4541"/>
                  </a:cubicBezTo>
                  <a:cubicBezTo>
                    <a:pt x="2598" y="2816"/>
                    <a:pt x="2757" y="1686"/>
                    <a:pt x="2856" y="992"/>
                  </a:cubicBezTo>
                  <a:cubicBezTo>
                    <a:pt x="2955" y="298"/>
                    <a:pt x="2975" y="20"/>
                    <a:pt x="29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6"/>
            <p:cNvSpPr/>
            <p:nvPr/>
          </p:nvSpPr>
          <p:spPr>
            <a:xfrm>
              <a:off x="3943600" y="2582075"/>
              <a:ext cx="793775" cy="1622700"/>
            </a:xfrm>
            <a:custGeom>
              <a:rect b="b" l="l" r="r" t="t"/>
              <a:pathLst>
                <a:path extrusionOk="0" h="64908" w="31751">
                  <a:moveTo>
                    <a:pt x="199" y="0"/>
                  </a:moveTo>
                  <a:cubicBezTo>
                    <a:pt x="179" y="0"/>
                    <a:pt x="159" y="99"/>
                    <a:pt x="100" y="357"/>
                  </a:cubicBezTo>
                  <a:cubicBezTo>
                    <a:pt x="80" y="476"/>
                    <a:pt x="60" y="635"/>
                    <a:pt x="40" y="833"/>
                  </a:cubicBezTo>
                  <a:cubicBezTo>
                    <a:pt x="20" y="1031"/>
                    <a:pt x="1" y="1269"/>
                    <a:pt x="20" y="1547"/>
                  </a:cubicBezTo>
                  <a:cubicBezTo>
                    <a:pt x="1" y="2102"/>
                    <a:pt x="40" y="2856"/>
                    <a:pt x="219" y="3788"/>
                  </a:cubicBezTo>
                  <a:cubicBezTo>
                    <a:pt x="397" y="4700"/>
                    <a:pt x="714" y="5811"/>
                    <a:pt x="1290" y="7080"/>
                  </a:cubicBezTo>
                  <a:cubicBezTo>
                    <a:pt x="1845" y="8349"/>
                    <a:pt x="2678" y="9737"/>
                    <a:pt x="3808" y="11245"/>
                  </a:cubicBezTo>
                  <a:cubicBezTo>
                    <a:pt x="4939" y="12752"/>
                    <a:pt x="6366" y="14338"/>
                    <a:pt x="7993" y="16123"/>
                  </a:cubicBezTo>
                  <a:cubicBezTo>
                    <a:pt x="8826" y="17015"/>
                    <a:pt x="9639" y="17987"/>
                    <a:pt x="10531" y="19018"/>
                  </a:cubicBezTo>
                  <a:cubicBezTo>
                    <a:pt x="10987" y="19514"/>
                    <a:pt x="11423" y="20069"/>
                    <a:pt x="11860" y="20625"/>
                  </a:cubicBezTo>
                  <a:cubicBezTo>
                    <a:pt x="12316" y="21200"/>
                    <a:pt x="12792" y="21775"/>
                    <a:pt x="13248" y="22370"/>
                  </a:cubicBezTo>
                  <a:cubicBezTo>
                    <a:pt x="15092" y="24789"/>
                    <a:pt x="17016" y="27546"/>
                    <a:pt x="18959" y="30719"/>
                  </a:cubicBezTo>
                  <a:cubicBezTo>
                    <a:pt x="20883" y="33892"/>
                    <a:pt x="22430" y="36886"/>
                    <a:pt x="23739" y="39623"/>
                  </a:cubicBezTo>
                  <a:cubicBezTo>
                    <a:pt x="24056" y="40317"/>
                    <a:pt x="24353" y="40991"/>
                    <a:pt x="24651" y="41646"/>
                  </a:cubicBezTo>
                  <a:cubicBezTo>
                    <a:pt x="24790" y="41983"/>
                    <a:pt x="24948" y="42300"/>
                    <a:pt x="25087" y="42618"/>
                  </a:cubicBezTo>
                  <a:cubicBezTo>
                    <a:pt x="25206" y="42935"/>
                    <a:pt x="25345" y="43252"/>
                    <a:pt x="25484" y="43570"/>
                  </a:cubicBezTo>
                  <a:cubicBezTo>
                    <a:pt x="25722" y="44204"/>
                    <a:pt x="25980" y="44819"/>
                    <a:pt x="26218" y="45414"/>
                  </a:cubicBezTo>
                  <a:cubicBezTo>
                    <a:pt x="26456" y="46009"/>
                    <a:pt x="26674" y="46584"/>
                    <a:pt x="26872" y="47159"/>
                  </a:cubicBezTo>
                  <a:cubicBezTo>
                    <a:pt x="27090" y="47734"/>
                    <a:pt x="27289" y="48270"/>
                    <a:pt x="27487" y="48805"/>
                  </a:cubicBezTo>
                  <a:cubicBezTo>
                    <a:pt x="27665" y="49340"/>
                    <a:pt x="27844" y="49876"/>
                    <a:pt x="28002" y="50372"/>
                  </a:cubicBezTo>
                  <a:cubicBezTo>
                    <a:pt x="28161" y="50887"/>
                    <a:pt x="28340" y="51363"/>
                    <a:pt x="28478" y="51839"/>
                  </a:cubicBezTo>
                  <a:cubicBezTo>
                    <a:pt x="28617" y="52315"/>
                    <a:pt x="28756" y="52771"/>
                    <a:pt x="28895" y="53227"/>
                  </a:cubicBezTo>
                  <a:cubicBezTo>
                    <a:pt x="29014" y="53664"/>
                    <a:pt x="29153" y="54100"/>
                    <a:pt x="29272" y="54516"/>
                  </a:cubicBezTo>
                  <a:cubicBezTo>
                    <a:pt x="29331" y="54735"/>
                    <a:pt x="29391" y="54933"/>
                    <a:pt x="29450" y="55131"/>
                  </a:cubicBezTo>
                  <a:cubicBezTo>
                    <a:pt x="29490" y="55329"/>
                    <a:pt x="29549" y="55528"/>
                    <a:pt x="29589" y="55726"/>
                  </a:cubicBezTo>
                  <a:cubicBezTo>
                    <a:pt x="29807" y="56500"/>
                    <a:pt x="29986" y="57213"/>
                    <a:pt x="30144" y="57888"/>
                  </a:cubicBezTo>
                  <a:cubicBezTo>
                    <a:pt x="30243" y="58205"/>
                    <a:pt x="30303" y="58522"/>
                    <a:pt x="30382" y="58840"/>
                  </a:cubicBezTo>
                  <a:cubicBezTo>
                    <a:pt x="30442" y="59137"/>
                    <a:pt x="30501" y="59435"/>
                    <a:pt x="30561" y="59712"/>
                  </a:cubicBezTo>
                  <a:cubicBezTo>
                    <a:pt x="30699" y="60267"/>
                    <a:pt x="30799" y="60763"/>
                    <a:pt x="30898" y="61219"/>
                  </a:cubicBezTo>
                  <a:cubicBezTo>
                    <a:pt x="31116" y="62132"/>
                    <a:pt x="31235" y="62846"/>
                    <a:pt x="31334" y="63381"/>
                  </a:cubicBezTo>
                  <a:cubicBezTo>
                    <a:pt x="31572" y="64492"/>
                    <a:pt x="31671" y="64908"/>
                    <a:pt x="31711" y="64908"/>
                  </a:cubicBezTo>
                  <a:cubicBezTo>
                    <a:pt x="31751" y="64888"/>
                    <a:pt x="31731" y="64452"/>
                    <a:pt x="31572" y="63341"/>
                  </a:cubicBezTo>
                  <a:cubicBezTo>
                    <a:pt x="31493" y="62786"/>
                    <a:pt x="31413" y="62072"/>
                    <a:pt x="31235" y="61140"/>
                  </a:cubicBezTo>
                  <a:cubicBezTo>
                    <a:pt x="31156" y="60684"/>
                    <a:pt x="31056" y="60188"/>
                    <a:pt x="30937" y="59613"/>
                  </a:cubicBezTo>
                  <a:cubicBezTo>
                    <a:pt x="30898" y="59335"/>
                    <a:pt x="30838" y="59058"/>
                    <a:pt x="30779" y="58740"/>
                  </a:cubicBezTo>
                  <a:cubicBezTo>
                    <a:pt x="30719" y="58423"/>
                    <a:pt x="30640" y="58106"/>
                    <a:pt x="30561" y="57789"/>
                  </a:cubicBezTo>
                  <a:cubicBezTo>
                    <a:pt x="30402" y="57114"/>
                    <a:pt x="30224" y="56400"/>
                    <a:pt x="30045" y="55607"/>
                  </a:cubicBezTo>
                  <a:cubicBezTo>
                    <a:pt x="30005" y="55409"/>
                    <a:pt x="29946" y="55210"/>
                    <a:pt x="29906" y="55012"/>
                  </a:cubicBezTo>
                  <a:cubicBezTo>
                    <a:pt x="29847" y="54794"/>
                    <a:pt x="29787" y="54596"/>
                    <a:pt x="29728" y="54397"/>
                  </a:cubicBezTo>
                  <a:cubicBezTo>
                    <a:pt x="29609" y="53981"/>
                    <a:pt x="29490" y="53545"/>
                    <a:pt x="29371" y="53089"/>
                  </a:cubicBezTo>
                  <a:cubicBezTo>
                    <a:pt x="29232" y="52632"/>
                    <a:pt x="29113" y="52176"/>
                    <a:pt x="28974" y="51681"/>
                  </a:cubicBezTo>
                  <a:cubicBezTo>
                    <a:pt x="28816" y="51205"/>
                    <a:pt x="28657" y="50729"/>
                    <a:pt x="28498" y="50213"/>
                  </a:cubicBezTo>
                  <a:cubicBezTo>
                    <a:pt x="28340" y="49697"/>
                    <a:pt x="28161" y="49182"/>
                    <a:pt x="27983" y="48626"/>
                  </a:cubicBezTo>
                  <a:cubicBezTo>
                    <a:pt x="27804" y="48091"/>
                    <a:pt x="27606" y="47536"/>
                    <a:pt x="27388" y="46961"/>
                  </a:cubicBezTo>
                  <a:cubicBezTo>
                    <a:pt x="27189" y="46405"/>
                    <a:pt x="26971" y="45810"/>
                    <a:pt x="26753" y="45196"/>
                  </a:cubicBezTo>
                  <a:cubicBezTo>
                    <a:pt x="26515" y="44601"/>
                    <a:pt x="26257" y="43986"/>
                    <a:pt x="25999" y="43351"/>
                  </a:cubicBezTo>
                  <a:cubicBezTo>
                    <a:pt x="25880" y="43034"/>
                    <a:pt x="25742" y="42717"/>
                    <a:pt x="25603" y="42399"/>
                  </a:cubicBezTo>
                  <a:cubicBezTo>
                    <a:pt x="25484" y="42062"/>
                    <a:pt x="25325" y="41745"/>
                    <a:pt x="25186" y="41408"/>
                  </a:cubicBezTo>
                  <a:cubicBezTo>
                    <a:pt x="24889" y="40753"/>
                    <a:pt x="24572" y="40079"/>
                    <a:pt x="24274" y="39385"/>
                  </a:cubicBezTo>
                  <a:cubicBezTo>
                    <a:pt x="22945" y="36629"/>
                    <a:pt x="21418" y="33594"/>
                    <a:pt x="19475" y="30402"/>
                  </a:cubicBezTo>
                  <a:cubicBezTo>
                    <a:pt x="17512" y="27209"/>
                    <a:pt x="15568" y="24452"/>
                    <a:pt x="13704" y="22013"/>
                  </a:cubicBezTo>
                  <a:cubicBezTo>
                    <a:pt x="13248" y="21418"/>
                    <a:pt x="12772" y="20843"/>
                    <a:pt x="12316" y="20268"/>
                  </a:cubicBezTo>
                  <a:cubicBezTo>
                    <a:pt x="11860" y="19713"/>
                    <a:pt x="11423" y="19157"/>
                    <a:pt x="10967" y="18642"/>
                  </a:cubicBezTo>
                  <a:cubicBezTo>
                    <a:pt x="10075" y="17610"/>
                    <a:pt x="9242" y="16639"/>
                    <a:pt x="8409" y="15746"/>
                  </a:cubicBezTo>
                  <a:cubicBezTo>
                    <a:pt x="6763" y="13961"/>
                    <a:pt x="5315" y="12415"/>
                    <a:pt x="4205" y="10947"/>
                  </a:cubicBezTo>
                  <a:cubicBezTo>
                    <a:pt x="3055" y="9480"/>
                    <a:pt x="2242" y="8131"/>
                    <a:pt x="1666" y="6902"/>
                  </a:cubicBezTo>
                  <a:cubicBezTo>
                    <a:pt x="516" y="4442"/>
                    <a:pt x="298" y="2638"/>
                    <a:pt x="239" y="1547"/>
                  </a:cubicBezTo>
                  <a:cubicBezTo>
                    <a:pt x="219" y="1269"/>
                    <a:pt x="219" y="1031"/>
                    <a:pt x="219" y="833"/>
                  </a:cubicBezTo>
                  <a:cubicBezTo>
                    <a:pt x="219" y="635"/>
                    <a:pt x="219" y="476"/>
                    <a:pt x="219" y="357"/>
                  </a:cubicBezTo>
                  <a:cubicBezTo>
                    <a:pt x="239" y="119"/>
                    <a:pt x="21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6"/>
            <p:cNvSpPr/>
            <p:nvPr/>
          </p:nvSpPr>
          <p:spPr>
            <a:xfrm>
              <a:off x="4482025" y="3950375"/>
              <a:ext cx="181975" cy="592050"/>
            </a:xfrm>
            <a:custGeom>
              <a:rect b="b" l="l" r="r" t="t"/>
              <a:pathLst>
                <a:path extrusionOk="0" h="23682" w="7279">
                  <a:moveTo>
                    <a:pt x="46" y="0"/>
                  </a:moveTo>
                  <a:cubicBezTo>
                    <a:pt x="43" y="0"/>
                    <a:pt x="41" y="1"/>
                    <a:pt x="40" y="3"/>
                  </a:cubicBezTo>
                  <a:cubicBezTo>
                    <a:pt x="0" y="42"/>
                    <a:pt x="40" y="181"/>
                    <a:pt x="199" y="518"/>
                  </a:cubicBezTo>
                  <a:cubicBezTo>
                    <a:pt x="377" y="875"/>
                    <a:pt x="675" y="1391"/>
                    <a:pt x="1091" y="2224"/>
                  </a:cubicBezTo>
                  <a:cubicBezTo>
                    <a:pt x="1924" y="3870"/>
                    <a:pt x="3411" y="6626"/>
                    <a:pt x="4899" y="11445"/>
                  </a:cubicBezTo>
                  <a:cubicBezTo>
                    <a:pt x="6307" y="16304"/>
                    <a:pt x="6584" y="19417"/>
                    <a:pt x="6803" y="21262"/>
                  </a:cubicBezTo>
                  <a:cubicBezTo>
                    <a:pt x="6922" y="22174"/>
                    <a:pt x="6961" y="22789"/>
                    <a:pt x="7001" y="23165"/>
                  </a:cubicBezTo>
                  <a:cubicBezTo>
                    <a:pt x="7060" y="23542"/>
                    <a:pt x="7100" y="23681"/>
                    <a:pt x="7140" y="23681"/>
                  </a:cubicBezTo>
                  <a:cubicBezTo>
                    <a:pt x="7179" y="23681"/>
                    <a:pt x="7219" y="23542"/>
                    <a:pt x="7239" y="23146"/>
                  </a:cubicBezTo>
                  <a:cubicBezTo>
                    <a:pt x="7259" y="22769"/>
                    <a:pt x="7279" y="22154"/>
                    <a:pt x="7239" y="21222"/>
                  </a:cubicBezTo>
                  <a:cubicBezTo>
                    <a:pt x="7120" y="19358"/>
                    <a:pt x="6902" y="16185"/>
                    <a:pt x="5474" y="11287"/>
                  </a:cubicBezTo>
                  <a:cubicBezTo>
                    <a:pt x="3967" y="6388"/>
                    <a:pt x="2380" y="3632"/>
                    <a:pt x="1448" y="2025"/>
                  </a:cubicBezTo>
                  <a:cubicBezTo>
                    <a:pt x="992" y="1212"/>
                    <a:pt x="635" y="716"/>
                    <a:pt x="397" y="399"/>
                  </a:cubicBezTo>
                  <a:cubicBezTo>
                    <a:pt x="194" y="123"/>
                    <a:pt x="77" y="0"/>
                    <a:pt x="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6"/>
            <p:cNvSpPr/>
            <p:nvPr/>
          </p:nvSpPr>
          <p:spPr>
            <a:xfrm>
              <a:off x="4755200" y="2520575"/>
              <a:ext cx="1121975" cy="1753225"/>
            </a:xfrm>
            <a:custGeom>
              <a:rect b="b" l="l" r="r" t="t"/>
              <a:pathLst>
                <a:path extrusionOk="0" h="70129" w="44879">
                  <a:moveTo>
                    <a:pt x="43" y="1"/>
                  </a:moveTo>
                  <a:cubicBezTo>
                    <a:pt x="42" y="1"/>
                    <a:pt x="41" y="1"/>
                    <a:pt x="40" y="1"/>
                  </a:cubicBezTo>
                  <a:cubicBezTo>
                    <a:pt x="0" y="1"/>
                    <a:pt x="60" y="497"/>
                    <a:pt x="278" y="1786"/>
                  </a:cubicBezTo>
                  <a:cubicBezTo>
                    <a:pt x="397" y="2421"/>
                    <a:pt x="556" y="3253"/>
                    <a:pt x="754" y="4305"/>
                  </a:cubicBezTo>
                  <a:cubicBezTo>
                    <a:pt x="794" y="4582"/>
                    <a:pt x="853" y="4860"/>
                    <a:pt x="913" y="5157"/>
                  </a:cubicBezTo>
                  <a:cubicBezTo>
                    <a:pt x="972" y="5455"/>
                    <a:pt x="1052" y="5752"/>
                    <a:pt x="1131" y="6070"/>
                  </a:cubicBezTo>
                  <a:cubicBezTo>
                    <a:pt x="1290" y="6724"/>
                    <a:pt x="1448" y="7418"/>
                    <a:pt x="1646" y="8191"/>
                  </a:cubicBezTo>
                  <a:cubicBezTo>
                    <a:pt x="1845" y="8965"/>
                    <a:pt x="2023" y="9818"/>
                    <a:pt x="2281" y="10710"/>
                  </a:cubicBezTo>
                  <a:cubicBezTo>
                    <a:pt x="2559" y="11602"/>
                    <a:pt x="2856" y="12574"/>
                    <a:pt x="3174" y="13605"/>
                  </a:cubicBezTo>
                  <a:cubicBezTo>
                    <a:pt x="3332" y="14121"/>
                    <a:pt x="3491" y="14656"/>
                    <a:pt x="3669" y="15212"/>
                  </a:cubicBezTo>
                  <a:cubicBezTo>
                    <a:pt x="3749" y="15489"/>
                    <a:pt x="3848" y="15767"/>
                    <a:pt x="3947" y="16045"/>
                  </a:cubicBezTo>
                  <a:cubicBezTo>
                    <a:pt x="4046" y="16342"/>
                    <a:pt x="4145" y="16620"/>
                    <a:pt x="4264" y="16917"/>
                  </a:cubicBezTo>
                  <a:cubicBezTo>
                    <a:pt x="4681" y="18087"/>
                    <a:pt x="5137" y="19317"/>
                    <a:pt x="5613" y="20646"/>
                  </a:cubicBezTo>
                  <a:cubicBezTo>
                    <a:pt x="7695" y="25881"/>
                    <a:pt x="10650" y="32286"/>
                    <a:pt x="15290" y="39624"/>
                  </a:cubicBezTo>
                  <a:cubicBezTo>
                    <a:pt x="20010" y="46922"/>
                    <a:pt x="24591" y="52296"/>
                    <a:pt x="28458" y="56381"/>
                  </a:cubicBezTo>
                  <a:cubicBezTo>
                    <a:pt x="29450" y="57373"/>
                    <a:pt x="30402" y="58305"/>
                    <a:pt x="31275" y="59197"/>
                  </a:cubicBezTo>
                  <a:cubicBezTo>
                    <a:pt x="31493" y="59416"/>
                    <a:pt x="31711" y="59614"/>
                    <a:pt x="31929" y="59832"/>
                  </a:cubicBezTo>
                  <a:cubicBezTo>
                    <a:pt x="32147" y="60050"/>
                    <a:pt x="32345" y="60249"/>
                    <a:pt x="32564" y="60447"/>
                  </a:cubicBezTo>
                  <a:cubicBezTo>
                    <a:pt x="33000" y="60824"/>
                    <a:pt x="33416" y="61200"/>
                    <a:pt x="33833" y="61557"/>
                  </a:cubicBezTo>
                  <a:cubicBezTo>
                    <a:pt x="34626" y="62291"/>
                    <a:pt x="35380" y="62965"/>
                    <a:pt x="36074" y="63580"/>
                  </a:cubicBezTo>
                  <a:cubicBezTo>
                    <a:pt x="36788" y="64195"/>
                    <a:pt x="37482" y="64711"/>
                    <a:pt x="38097" y="65206"/>
                  </a:cubicBezTo>
                  <a:cubicBezTo>
                    <a:pt x="38711" y="65722"/>
                    <a:pt x="39286" y="66158"/>
                    <a:pt x="39802" y="66575"/>
                  </a:cubicBezTo>
                  <a:cubicBezTo>
                    <a:pt x="40060" y="66793"/>
                    <a:pt x="40298" y="66991"/>
                    <a:pt x="40536" y="67170"/>
                  </a:cubicBezTo>
                  <a:cubicBezTo>
                    <a:pt x="40794" y="67348"/>
                    <a:pt x="41012" y="67507"/>
                    <a:pt x="41230" y="67665"/>
                  </a:cubicBezTo>
                  <a:cubicBezTo>
                    <a:pt x="42122" y="68300"/>
                    <a:pt x="42816" y="68776"/>
                    <a:pt x="43352" y="69153"/>
                  </a:cubicBezTo>
                  <a:cubicBezTo>
                    <a:pt x="44338" y="69841"/>
                    <a:pt x="44783" y="70128"/>
                    <a:pt x="44851" y="70128"/>
                  </a:cubicBezTo>
                  <a:cubicBezTo>
                    <a:pt x="44855" y="70128"/>
                    <a:pt x="44858" y="70127"/>
                    <a:pt x="44859" y="70125"/>
                  </a:cubicBezTo>
                  <a:cubicBezTo>
                    <a:pt x="44879" y="70085"/>
                    <a:pt x="44502" y="69768"/>
                    <a:pt x="43471" y="68974"/>
                  </a:cubicBezTo>
                  <a:cubicBezTo>
                    <a:pt x="42955" y="68578"/>
                    <a:pt x="42301" y="68062"/>
                    <a:pt x="41428" y="67408"/>
                  </a:cubicBezTo>
                  <a:cubicBezTo>
                    <a:pt x="41230" y="67249"/>
                    <a:pt x="40992" y="67070"/>
                    <a:pt x="40754" y="66892"/>
                  </a:cubicBezTo>
                  <a:cubicBezTo>
                    <a:pt x="40516" y="66714"/>
                    <a:pt x="40278" y="66495"/>
                    <a:pt x="40020" y="66297"/>
                  </a:cubicBezTo>
                  <a:cubicBezTo>
                    <a:pt x="39524" y="65861"/>
                    <a:pt x="38969" y="65405"/>
                    <a:pt x="38354" y="64889"/>
                  </a:cubicBezTo>
                  <a:cubicBezTo>
                    <a:pt x="37740" y="64393"/>
                    <a:pt x="37085" y="63858"/>
                    <a:pt x="36371" y="63243"/>
                  </a:cubicBezTo>
                  <a:cubicBezTo>
                    <a:pt x="35697" y="62608"/>
                    <a:pt x="34943" y="61934"/>
                    <a:pt x="34150" y="61200"/>
                  </a:cubicBezTo>
                  <a:cubicBezTo>
                    <a:pt x="33753" y="60843"/>
                    <a:pt x="33337" y="60467"/>
                    <a:pt x="32921" y="60070"/>
                  </a:cubicBezTo>
                  <a:cubicBezTo>
                    <a:pt x="32702" y="59892"/>
                    <a:pt x="32484" y="59673"/>
                    <a:pt x="32286" y="59455"/>
                  </a:cubicBezTo>
                  <a:cubicBezTo>
                    <a:pt x="32068" y="59257"/>
                    <a:pt x="31850" y="59039"/>
                    <a:pt x="31631" y="58821"/>
                  </a:cubicBezTo>
                  <a:cubicBezTo>
                    <a:pt x="30759" y="57948"/>
                    <a:pt x="29827" y="56996"/>
                    <a:pt x="28855" y="56005"/>
                  </a:cubicBezTo>
                  <a:cubicBezTo>
                    <a:pt x="25028" y="51919"/>
                    <a:pt x="20486" y="46565"/>
                    <a:pt x="15786" y="39307"/>
                  </a:cubicBezTo>
                  <a:cubicBezTo>
                    <a:pt x="11166" y="32009"/>
                    <a:pt x="8230" y="25643"/>
                    <a:pt x="6128" y="20447"/>
                  </a:cubicBezTo>
                  <a:cubicBezTo>
                    <a:pt x="5633" y="19138"/>
                    <a:pt x="5176" y="17909"/>
                    <a:pt x="4740" y="16739"/>
                  </a:cubicBezTo>
                  <a:cubicBezTo>
                    <a:pt x="4641" y="16441"/>
                    <a:pt x="4542" y="16164"/>
                    <a:pt x="4423" y="15886"/>
                  </a:cubicBezTo>
                  <a:cubicBezTo>
                    <a:pt x="4324" y="15608"/>
                    <a:pt x="4225" y="15331"/>
                    <a:pt x="4145" y="15053"/>
                  </a:cubicBezTo>
                  <a:cubicBezTo>
                    <a:pt x="3967" y="14498"/>
                    <a:pt x="3808" y="13962"/>
                    <a:pt x="3630" y="13447"/>
                  </a:cubicBezTo>
                  <a:cubicBezTo>
                    <a:pt x="3312" y="12416"/>
                    <a:pt x="3015" y="11464"/>
                    <a:pt x="2717" y="10591"/>
                  </a:cubicBezTo>
                  <a:cubicBezTo>
                    <a:pt x="2460" y="9679"/>
                    <a:pt x="2261" y="8846"/>
                    <a:pt x="2043" y="8092"/>
                  </a:cubicBezTo>
                  <a:cubicBezTo>
                    <a:pt x="1845" y="7319"/>
                    <a:pt x="1666" y="6625"/>
                    <a:pt x="1488" y="5990"/>
                  </a:cubicBezTo>
                  <a:cubicBezTo>
                    <a:pt x="1409" y="5673"/>
                    <a:pt x="1309" y="5375"/>
                    <a:pt x="1250" y="5078"/>
                  </a:cubicBezTo>
                  <a:cubicBezTo>
                    <a:pt x="1190" y="4780"/>
                    <a:pt x="1131" y="4503"/>
                    <a:pt x="1071" y="4245"/>
                  </a:cubicBezTo>
                  <a:cubicBezTo>
                    <a:pt x="833" y="3194"/>
                    <a:pt x="655" y="2361"/>
                    <a:pt x="516" y="1726"/>
                  </a:cubicBezTo>
                  <a:cubicBezTo>
                    <a:pt x="224" y="501"/>
                    <a:pt x="85"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6"/>
            <p:cNvSpPr/>
            <p:nvPr/>
          </p:nvSpPr>
          <p:spPr>
            <a:xfrm>
              <a:off x="4818650" y="3463425"/>
              <a:ext cx="549375" cy="1098825"/>
            </a:xfrm>
            <a:custGeom>
              <a:rect b="b" l="l" r="r" t="t"/>
              <a:pathLst>
                <a:path extrusionOk="0" h="43953" w="21975">
                  <a:moveTo>
                    <a:pt x="37" y="1"/>
                  </a:moveTo>
                  <a:cubicBezTo>
                    <a:pt x="30" y="1"/>
                    <a:pt x="24" y="3"/>
                    <a:pt x="21" y="6"/>
                  </a:cubicBezTo>
                  <a:cubicBezTo>
                    <a:pt x="1" y="46"/>
                    <a:pt x="219" y="264"/>
                    <a:pt x="794" y="780"/>
                  </a:cubicBezTo>
                  <a:cubicBezTo>
                    <a:pt x="1369" y="1295"/>
                    <a:pt x="2321" y="2128"/>
                    <a:pt x="3729" y="3397"/>
                  </a:cubicBezTo>
                  <a:cubicBezTo>
                    <a:pt x="5117" y="4686"/>
                    <a:pt x="6962" y="6451"/>
                    <a:pt x="9222" y="8950"/>
                  </a:cubicBezTo>
                  <a:cubicBezTo>
                    <a:pt x="10333" y="10219"/>
                    <a:pt x="11543" y="11667"/>
                    <a:pt x="12792" y="13372"/>
                  </a:cubicBezTo>
                  <a:cubicBezTo>
                    <a:pt x="14042" y="15078"/>
                    <a:pt x="15331" y="17041"/>
                    <a:pt x="16560" y="19302"/>
                  </a:cubicBezTo>
                  <a:cubicBezTo>
                    <a:pt x="18999" y="23883"/>
                    <a:pt x="20189" y="27929"/>
                    <a:pt x="20824" y="31221"/>
                  </a:cubicBezTo>
                  <a:cubicBezTo>
                    <a:pt x="21439" y="34532"/>
                    <a:pt x="21518" y="37071"/>
                    <a:pt x="21458" y="38975"/>
                  </a:cubicBezTo>
                  <a:cubicBezTo>
                    <a:pt x="21458" y="39431"/>
                    <a:pt x="21399" y="39867"/>
                    <a:pt x="21399" y="40264"/>
                  </a:cubicBezTo>
                  <a:cubicBezTo>
                    <a:pt x="21379" y="40462"/>
                    <a:pt x="21379" y="40660"/>
                    <a:pt x="21359" y="40839"/>
                  </a:cubicBezTo>
                  <a:cubicBezTo>
                    <a:pt x="21339" y="40997"/>
                    <a:pt x="21320" y="41176"/>
                    <a:pt x="21300" y="41335"/>
                  </a:cubicBezTo>
                  <a:cubicBezTo>
                    <a:pt x="21280" y="41652"/>
                    <a:pt x="21240" y="41949"/>
                    <a:pt x="21220" y="42207"/>
                  </a:cubicBezTo>
                  <a:cubicBezTo>
                    <a:pt x="21201" y="42465"/>
                    <a:pt x="21161" y="42683"/>
                    <a:pt x="21121" y="42862"/>
                  </a:cubicBezTo>
                  <a:cubicBezTo>
                    <a:pt x="21022" y="43635"/>
                    <a:pt x="21022" y="43952"/>
                    <a:pt x="21062" y="43952"/>
                  </a:cubicBezTo>
                  <a:cubicBezTo>
                    <a:pt x="21101" y="43952"/>
                    <a:pt x="21181" y="43675"/>
                    <a:pt x="21359" y="42901"/>
                  </a:cubicBezTo>
                  <a:cubicBezTo>
                    <a:pt x="21399" y="42723"/>
                    <a:pt x="21458" y="42505"/>
                    <a:pt x="21498" y="42247"/>
                  </a:cubicBezTo>
                  <a:cubicBezTo>
                    <a:pt x="21538" y="41989"/>
                    <a:pt x="21577" y="41692"/>
                    <a:pt x="21637" y="41374"/>
                  </a:cubicBezTo>
                  <a:cubicBezTo>
                    <a:pt x="21657" y="41216"/>
                    <a:pt x="21677" y="41037"/>
                    <a:pt x="21696" y="40859"/>
                  </a:cubicBezTo>
                  <a:cubicBezTo>
                    <a:pt x="21736" y="40680"/>
                    <a:pt x="21736" y="40502"/>
                    <a:pt x="21756" y="40303"/>
                  </a:cubicBezTo>
                  <a:cubicBezTo>
                    <a:pt x="21796" y="39907"/>
                    <a:pt x="21855" y="39470"/>
                    <a:pt x="21875" y="38975"/>
                  </a:cubicBezTo>
                  <a:cubicBezTo>
                    <a:pt x="21974" y="37071"/>
                    <a:pt x="21954" y="34473"/>
                    <a:pt x="21359" y="31121"/>
                  </a:cubicBezTo>
                  <a:cubicBezTo>
                    <a:pt x="20744" y="27770"/>
                    <a:pt x="19555" y="23665"/>
                    <a:pt x="17096" y="19024"/>
                  </a:cubicBezTo>
                  <a:cubicBezTo>
                    <a:pt x="15846" y="16724"/>
                    <a:pt x="14537" y="14741"/>
                    <a:pt x="13268" y="13016"/>
                  </a:cubicBezTo>
                  <a:cubicBezTo>
                    <a:pt x="11999" y="11310"/>
                    <a:pt x="10769" y="9843"/>
                    <a:pt x="9619" y="8593"/>
                  </a:cubicBezTo>
                  <a:cubicBezTo>
                    <a:pt x="7339" y="6075"/>
                    <a:pt x="5435" y="4349"/>
                    <a:pt x="4007" y="3080"/>
                  </a:cubicBezTo>
                  <a:cubicBezTo>
                    <a:pt x="2559" y="1851"/>
                    <a:pt x="1568" y="1057"/>
                    <a:pt x="933" y="601"/>
                  </a:cubicBezTo>
                  <a:cubicBezTo>
                    <a:pt x="373" y="186"/>
                    <a:pt x="110" y="1"/>
                    <a:pt x="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6"/>
            <p:cNvSpPr/>
            <p:nvPr/>
          </p:nvSpPr>
          <p:spPr>
            <a:xfrm>
              <a:off x="5038300" y="4280550"/>
              <a:ext cx="89750" cy="513225"/>
            </a:xfrm>
            <a:custGeom>
              <a:rect b="b" l="l" r="r" t="t"/>
              <a:pathLst>
                <a:path extrusionOk="0" h="20529" w="3590">
                  <a:moveTo>
                    <a:pt x="50" y="1"/>
                  </a:moveTo>
                  <a:cubicBezTo>
                    <a:pt x="47" y="1"/>
                    <a:pt x="43" y="2"/>
                    <a:pt x="40" y="3"/>
                  </a:cubicBezTo>
                  <a:cubicBezTo>
                    <a:pt x="0" y="23"/>
                    <a:pt x="20" y="142"/>
                    <a:pt x="99" y="459"/>
                  </a:cubicBezTo>
                  <a:cubicBezTo>
                    <a:pt x="159" y="757"/>
                    <a:pt x="317" y="1253"/>
                    <a:pt x="536" y="1986"/>
                  </a:cubicBezTo>
                  <a:cubicBezTo>
                    <a:pt x="972" y="3474"/>
                    <a:pt x="1765" y="5972"/>
                    <a:pt x="2400" y="10137"/>
                  </a:cubicBezTo>
                  <a:cubicBezTo>
                    <a:pt x="2995" y="14321"/>
                    <a:pt x="2955" y="16919"/>
                    <a:pt x="2975" y="18466"/>
                  </a:cubicBezTo>
                  <a:cubicBezTo>
                    <a:pt x="2995" y="19259"/>
                    <a:pt x="2975" y="19755"/>
                    <a:pt x="2995" y="20072"/>
                  </a:cubicBezTo>
                  <a:cubicBezTo>
                    <a:pt x="3015" y="20390"/>
                    <a:pt x="3054" y="20528"/>
                    <a:pt x="3094" y="20528"/>
                  </a:cubicBezTo>
                  <a:cubicBezTo>
                    <a:pt x="3134" y="20528"/>
                    <a:pt x="3173" y="20410"/>
                    <a:pt x="3233" y="20092"/>
                  </a:cubicBezTo>
                  <a:cubicBezTo>
                    <a:pt x="3272" y="19775"/>
                    <a:pt x="3352" y="19259"/>
                    <a:pt x="3391" y="18486"/>
                  </a:cubicBezTo>
                  <a:cubicBezTo>
                    <a:pt x="3491" y="16939"/>
                    <a:pt x="3590" y="14282"/>
                    <a:pt x="2995" y="10058"/>
                  </a:cubicBezTo>
                  <a:cubicBezTo>
                    <a:pt x="2340" y="5834"/>
                    <a:pt x="1468" y="3315"/>
                    <a:pt x="932" y="1867"/>
                  </a:cubicBezTo>
                  <a:cubicBezTo>
                    <a:pt x="674" y="1134"/>
                    <a:pt x="456" y="658"/>
                    <a:pt x="317" y="380"/>
                  </a:cubicBezTo>
                  <a:cubicBezTo>
                    <a:pt x="172" y="107"/>
                    <a:pt x="93" y="1"/>
                    <a:pt x="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6"/>
            <p:cNvSpPr/>
            <p:nvPr/>
          </p:nvSpPr>
          <p:spPr>
            <a:xfrm>
              <a:off x="3002100" y="341000"/>
              <a:ext cx="396650" cy="822175"/>
            </a:xfrm>
            <a:custGeom>
              <a:rect b="b" l="l" r="r" t="t"/>
              <a:pathLst>
                <a:path extrusionOk="0" h="32887" w="15866">
                  <a:moveTo>
                    <a:pt x="15816" y="0"/>
                  </a:moveTo>
                  <a:cubicBezTo>
                    <a:pt x="15773" y="0"/>
                    <a:pt x="15611" y="166"/>
                    <a:pt x="15271" y="541"/>
                  </a:cubicBezTo>
                  <a:cubicBezTo>
                    <a:pt x="14894" y="958"/>
                    <a:pt x="14299" y="1632"/>
                    <a:pt x="13486" y="2743"/>
                  </a:cubicBezTo>
                  <a:cubicBezTo>
                    <a:pt x="13268" y="3020"/>
                    <a:pt x="13050" y="3298"/>
                    <a:pt x="12792" y="3635"/>
                  </a:cubicBezTo>
                  <a:cubicBezTo>
                    <a:pt x="12574" y="3952"/>
                    <a:pt x="12316" y="4309"/>
                    <a:pt x="12038" y="4686"/>
                  </a:cubicBezTo>
                  <a:cubicBezTo>
                    <a:pt x="11483" y="5440"/>
                    <a:pt x="10908" y="6332"/>
                    <a:pt x="10234" y="7363"/>
                  </a:cubicBezTo>
                  <a:cubicBezTo>
                    <a:pt x="8925" y="9406"/>
                    <a:pt x="7378" y="12024"/>
                    <a:pt x="5732" y="15395"/>
                  </a:cubicBezTo>
                  <a:cubicBezTo>
                    <a:pt x="5316" y="16228"/>
                    <a:pt x="4959" y="17041"/>
                    <a:pt x="4602" y="17814"/>
                  </a:cubicBezTo>
                  <a:cubicBezTo>
                    <a:pt x="4265" y="18608"/>
                    <a:pt x="3947" y="19341"/>
                    <a:pt x="3670" y="20055"/>
                  </a:cubicBezTo>
                  <a:cubicBezTo>
                    <a:pt x="3392" y="20769"/>
                    <a:pt x="3134" y="21444"/>
                    <a:pt x="2876" y="22078"/>
                  </a:cubicBezTo>
                  <a:cubicBezTo>
                    <a:pt x="2658" y="22733"/>
                    <a:pt x="2440" y="23327"/>
                    <a:pt x="2242" y="23903"/>
                  </a:cubicBezTo>
                  <a:cubicBezTo>
                    <a:pt x="2043" y="24478"/>
                    <a:pt x="1865" y="25033"/>
                    <a:pt x="1706" y="25549"/>
                  </a:cubicBezTo>
                  <a:cubicBezTo>
                    <a:pt x="1627" y="25806"/>
                    <a:pt x="1548" y="26044"/>
                    <a:pt x="1468" y="26282"/>
                  </a:cubicBezTo>
                  <a:cubicBezTo>
                    <a:pt x="1409" y="26520"/>
                    <a:pt x="1349" y="26758"/>
                    <a:pt x="1290" y="26976"/>
                  </a:cubicBezTo>
                  <a:cubicBezTo>
                    <a:pt x="1151" y="27433"/>
                    <a:pt x="1032" y="27849"/>
                    <a:pt x="933" y="28246"/>
                  </a:cubicBezTo>
                  <a:cubicBezTo>
                    <a:pt x="814" y="28642"/>
                    <a:pt x="754" y="28999"/>
                    <a:pt x="655" y="29336"/>
                  </a:cubicBezTo>
                  <a:cubicBezTo>
                    <a:pt x="338" y="30665"/>
                    <a:pt x="179" y="31557"/>
                    <a:pt x="100" y="32113"/>
                  </a:cubicBezTo>
                  <a:cubicBezTo>
                    <a:pt x="1" y="32668"/>
                    <a:pt x="1" y="32886"/>
                    <a:pt x="40" y="32886"/>
                  </a:cubicBezTo>
                  <a:cubicBezTo>
                    <a:pt x="80" y="32886"/>
                    <a:pt x="159" y="32688"/>
                    <a:pt x="318" y="32152"/>
                  </a:cubicBezTo>
                  <a:cubicBezTo>
                    <a:pt x="477" y="31617"/>
                    <a:pt x="695" y="30744"/>
                    <a:pt x="1072" y="29436"/>
                  </a:cubicBezTo>
                  <a:cubicBezTo>
                    <a:pt x="1151" y="29098"/>
                    <a:pt x="1250" y="28741"/>
                    <a:pt x="1369" y="28365"/>
                  </a:cubicBezTo>
                  <a:cubicBezTo>
                    <a:pt x="1488" y="27968"/>
                    <a:pt x="1607" y="27571"/>
                    <a:pt x="1746" y="27115"/>
                  </a:cubicBezTo>
                  <a:cubicBezTo>
                    <a:pt x="1805" y="26897"/>
                    <a:pt x="1885" y="26659"/>
                    <a:pt x="1964" y="26421"/>
                  </a:cubicBezTo>
                  <a:cubicBezTo>
                    <a:pt x="2043" y="26183"/>
                    <a:pt x="2123" y="25945"/>
                    <a:pt x="2202" y="25687"/>
                  </a:cubicBezTo>
                  <a:cubicBezTo>
                    <a:pt x="2381" y="25192"/>
                    <a:pt x="2539" y="24656"/>
                    <a:pt x="2738" y="24081"/>
                  </a:cubicBezTo>
                  <a:cubicBezTo>
                    <a:pt x="2956" y="23506"/>
                    <a:pt x="3174" y="22911"/>
                    <a:pt x="3412" y="22276"/>
                  </a:cubicBezTo>
                  <a:cubicBezTo>
                    <a:pt x="3650" y="21642"/>
                    <a:pt x="3908" y="20968"/>
                    <a:pt x="4185" y="20254"/>
                  </a:cubicBezTo>
                  <a:cubicBezTo>
                    <a:pt x="4483" y="19560"/>
                    <a:pt x="4800" y="18826"/>
                    <a:pt x="5137" y="18052"/>
                  </a:cubicBezTo>
                  <a:cubicBezTo>
                    <a:pt x="5494" y="17279"/>
                    <a:pt x="5851" y="16486"/>
                    <a:pt x="6268" y="15633"/>
                  </a:cubicBezTo>
                  <a:cubicBezTo>
                    <a:pt x="7894" y="12301"/>
                    <a:pt x="9421" y="9703"/>
                    <a:pt x="10690" y="7641"/>
                  </a:cubicBezTo>
                  <a:cubicBezTo>
                    <a:pt x="11344" y="6630"/>
                    <a:pt x="11919" y="5737"/>
                    <a:pt x="12435" y="4964"/>
                  </a:cubicBezTo>
                  <a:cubicBezTo>
                    <a:pt x="12713" y="4587"/>
                    <a:pt x="12951" y="4230"/>
                    <a:pt x="13169" y="3893"/>
                  </a:cubicBezTo>
                  <a:cubicBezTo>
                    <a:pt x="13407" y="3556"/>
                    <a:pt x="13625" y="3258"/>
                    <a:pt x="13823" y="2981"/>
                  </a:cubicBezTo>
                  <a:cubicBezTo>
                    <a:pt x="14597" y="1870"/>
                    <a:pt x="15132" y="1136"/>
                    <a:pt x="15449" y="680"/>
                  </a:cubicBezTo>
                  <a:cubicBezTo>
                    <a:pt x="15767" y="224"/>
                    <a:pt x="15866" y="26"/>
                    <a:pt x="15826" y="6"/>
                  </a:cubicBezTo>
                  <a:cubicBezTo>
                    <a:pt x="15824" y="2"/>
                    <a:pt x="15821" y="0"/>
                    <a:pt x="158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6"/>
            <p:cNvSpPr/>
            <p:nvPr/>
          </p:nvSpPr>
          <p:spPr>
            <a:xfrm>
              <a:off x="2708600" y="289550"/>
              <a:ext cx="499275" cy="1155225"/>
            </a:xfrm>
            <a:custGeom>
              <a:rect b="b" l="l" r="r" t="t"/>
              <a:pathLst>
                <a:path extrusionOk="0" h="46209" w="19971">
                  <a:moveTo>
                    <a:pt x="19927" y="0"/>
                  </a:moveTo>
                  <a:cubicBezTo>
                    <a:pt x="19891" y="0"/>
                    <a:pt x="19669" y="206"/>
                    <a:pt x="19158" y="755"/>
                  </a:cubicBezTo>
                  <a:cubicBezTo>
                    <a:pt x="18642" y="1330"/>
                    <a:pt x="17770" y="2242"/>
                    <a:pt x="16599" y="3750"/>
                  </a:cubicBezTo>
                  <a:cubicBezTo>
                    <a:pt x="16302" y="4107"/>
                    <a:pt x="15965" y="4523"/>
                    <a:pt x="15628" y="4959"/>
                  </a:cubicBezTo>
                  <a:cubicBezTo>
                    <a:pt x="15291" y="5396"/>
                    <a:pt x="14934" y="5891"/>
                    <a:pt x="14557" y="6427"/>
                  </a:cubicBezTo>
                  <a:cubicBezTo>
                    <a:pt x="14359" y="6685"/>
                    <a:pt x="14160" y="6942"/>
                    <a:pt x="13942" y="7240"/>
                  </a:cubicBezTo>
                  <a:cubicBezTo>
                    <a:pt x="13843" y="7379"/>
                    <a:pt x="13744" y="7518"/>
                    <a:pt x="13645" y="7656"/>
                  </a:cubicBezTo>
                  <a:cubicBezTo>
                    <a:pt x="13526" y="7815"/>
                    <a:pt x="13426" y="7974"/>
                    <a:pt x="13327" y="8112"/>
                  </a:cubicBezTo>
                  <a:cubicBezTo>
                    <a:pt x="12911" y="8747"/>
                    <a:pt x="12475" y="9401"/>
                    <a:pt x="11999" y="10096"/>
                  </a:cubicBezTo>
                  <a:cubicBezTo>
                    <a:pt x="10174" y="12951"/>
                    <a:pt x="8052" y="16600"/>
                    <a:pt x="5930" y="21380"/>
                  </a:cubicBezTo>
                  <a:cubicBezTo>
                    <a:pt x="5871" y="21518"/>
                    <a:pt x="5811" y="21677"/>
                    <a:pt x="5732" y="21816"/>
                  </a:cubicBezTo>
                  <a:cubicBezTo>
                    <a:pt x="5672" y="21975"/>
                    <a:pt x="5613" y="22113"/>
                    <a:pt x="5553" y="22252"/>
                  </a:cubicBezTo>
                  <a:cubicBezTo>
                    <a:pt x="5434" y="22550"/>
                    <a:pt x="5315" y="22847"/>
                    <a:pt x="5196" y="23125"/>
                  </a:cubicBezTo>
                  <a:cubicBezTo>
                    <a:pt x="4958" y="23700"/>
                    <a:pt x="4740" y="24275"/>
                    <a:pt x="4522" y="24810"/>
                  </a:cubicBezTo>
                  <a:cubicBezTo>
                    <a:pt x="4126" y="25921"/>
                    <a:pt x="3729" y="26972"/>
                    <a:pt x="3392" y="27983"/>
                  </a:cubicBezTo>
                  <a:cubicBezTo>
                    <a:pt x="3075" y="29015"/>
                    <a:pt x="2777" y="29967"/>
                    <a:pt x="2499" y="30879"/>
                  </a:cubicBezTo>
                  <a:cubicBezTo>
                    <a:pt x="2261" y="31791"/>
                    <a:pt x="2023" y="32664"/>
                    <a:pt x="1805" y="33477"/>
                  </a:cubicBezTo>
                  <a:cubicBezTo>
                    <a:pt x="1686" y="33893"/>
                    <a:pt x="1627" y="34290"/>
                    <a:pt x="1528" y="34686"/>
                  </a:cubicBezTo>
                  <a:cubicBezTo>
                    <a:pt x="1448" y="35083"/>
                    <a:pt x="1369" y="35460"/>
                    <a:pt x="1290" y="35817"/>
                  </a:cubicBezTo>
                  <a:cubicBezTo>
                    <a:pt x="1210" y="36174"/>
                    <a:pt x="1131" y="36531"/>
                    <a:pt x="1052" y="36868"/>
                  </a:cubicBezTo>
                  <a:cubicBezTo>
                    <a:pt x="992" y="37225"/>
                    <a:pt x="933" y="37542"/>
                    <a:pt x="873" y="37879"/>
                  </a:cubicBezTo>
                  <a:cubicBezTo>
                    <a:pt x="774" y="38514"/>
                    <a:pt x="675" y="39109"/>
                    <a:pt x="576" y="39664"/>
                  </a:cubicBezTo>
                  <a:cubicBezTo>
                    <a:pt x="477" y="40219"/>
                    <a:pt x="437" y="40735"/>
                    <a:pt x="377" y="41211"/>
                  </a:cubicBezTo>
                  <a:cubicBezTo>
                    <a:pt x="318" y="41687"/>
                    <a:pt x="258" y="42103"/>
                    <a:pt x="219" y="42500"/>
                  </a:cubicBezTo>
                  <a:cubicBezTo>
                    <a:pt x="199" y="42698"/>
                    <a:pt x="179" y="42897"/>
                    <a:pt x="159" y="43075"/>
                  </a:cubicBezTo>
                  <a:cubicBezTo>
                    <a:pt x="139" y="43253"/>
                    <a:pt x="120" y="43432"/>
                    <a:pt x="120" y="43591"/>
                  </a:cubicBezTo>
                  <a:cubicBezTo>
                    <a:pt x="80" y="44225"/>
                    <a:pt x="40" y="44741"/>
                    <a:pt x="20" y="45137"/>
                  </a:cubicBezTo>
                  <a:cubicBezTo>
                    <a:pt x="1" y="45911"/>
                    <a:pt x="1" y="46208"/>
                    <a:pt x="40" y="46208"/>
                  </a:cubicBezTo>
                  <a:cubicBezTo>
                    <a:pt x="80" y="46208"/>
                    <a:pt x="159" y="45911"/>
                    <a:pt x="258" y="45157"/>
                  </a:cubicBezTo>
                  <a:cubicBezTo>
                    <a:pt x="318" y="44780"/>
                    <a:pt x="377" y="44265"/>
                    <a:pt x="437" y="43630"/>
                  </a:cubicBezTo>
                  <a:cubicBezTo>
                    <a:pt x="457" y="43472"/>
                    <a:pt x="477" y="43293"/>
                    <a:pt x="496" y="43115"/>
                  </a:cubicBezTo>
                  <a:cubicBezTo>
                    <a:pt x="536" y="42936"/>
                    <a:pt x="556" y="42758"/>
                    <a:pt x="596" y="42559"/>
                  </a:cubicBezTo>
                  <a:cubicBezTo>
                    <a:pt x="655" y="42163"/>
                    <a:pt x="715" y="41746"/>
                    <a:pt x="794" y="41270"/>
                  </a:cubicBezTo>
                  <a:cubicBezTo>
                    <a:pt x="873" y="40794"/>
                    <a:pt x="913" y="40299"/>
                    <a:pt x="1032" y="39743"/>
                  </a:cubicBezTo>
                  <a:cubicBezTo>
                    <a:pt x="1131" y="39188"/>
                    <a:pt x="1250" y="38613"/>
                    <a:pt x="1369" y="37978"/>
                  </a:cubicBezTo>
                  <a:cubicBezTo>
                    <a:pt x="1429" y="37661"/>
                    <a:pt x="1488" y="37324"/>
                    <a:pt x="1547" y="36987"/>
                  </a:cubicBezTo>
                  <a:cubicBezTo>
                    <a:pt x="1627" y="36650"/>
                    <a:pt x="1706" y="36293"/>
                    <a:pt x="1785" y="35936"/>
                  </a:cubicBezTo>
                  <a:cubicBezTo>
                    <a:pt x="1885" y="35579"/>
                    <a:pt x="1964" y="35202"/>
                    <a:pt x="2043" y="34825"/>
                  </a:cubicBezTo>
                  <a:cubicBezTo>
                    <a:pt x="2142" y="34429"/>
                    <a:pt x="2222" y="34032"/>
                    <a:pt x="2341" y="33635"/>
                  </a:cubicBezTo>
                  <a:cubicBezTo>
                    <a:pt x="2559" y="32822"/>
                    <a:pt x="2797" y="31950"/>
                    <a:pt x="3035" y="31037"/>
                  </a:cubicBezTo>
                  <a:cubicBezTo>
                    <a:pt x="3332" y="30145"/>
                    <a:pt x="3630" y="29193"/>
                    <a:pt x="3947" y="28182"/>
                  </a:cubicBezTo>
                  <a:cubicBezTo>
                    <a:pt x="4284" y="27190"/>
                    <a:pt x="4681" y="26139"/>
                    <a:pt x="5077" y="25029"/>
                  </a:cubicBezTo>
                  <a:cubicBezTo>
                    <a:pt x="5296" y="24493"/>
                    <a:pt x="5514" y="23938"/>
                    <a:pt x="5752" y="23363"/>
                  </a:cubicBezTo>
                  <a:cubicBezTo>
                    <a:pt x="5871" y="23085"/>
                    <a:pt x="5990" y="22788"/>
                    <a:pt x="6109" y="22490"/>
                  </a:cubicBezTo>
                  <a:cubicBezTo>
                    <a:pt x="6168" y="22351"/>
                    <a:pt x="6228" y="22212"/>
                    <a:pt x="6287" y="22054"/>
                  </a:cubicBezTo>
                  <a:lnTo>
                    <a:pt x="6486" y="21618"/>
                  </a:lnTo>
                  <a:cubicBezTo>
                    <a:pt x="8568" y="16878"/>
                    <a:pt x="10670" y="13249"/>
                    <a:pt x="12455" y="10393"/>
                  </a:cubicBezTo>
                  <a:cubicBezTo>
                    <a:pt x="12931" y="9699"/>
                    <a:pt x="13347" y="9045"/>
                    <a:pt x="13764" y="8410"/>
                  </a:cubicBezTo>
                  <a:cubicBezTo>
                    <a:pt x="13863" y="8251"/>
                    <a:pt x="13962" y="8112"/>
                    <a:pt x="14061" y="7954"/>
                  </a:cubicBezTo>
                  <a:cubicBezTo>
                    <a:pt x="14160" y="7815"/>
                    <a:pt x="14259" y="7676"/>
                    <a:pt x="14359" y="7518"/>
                  </a:cubicBezTo>
                  <a:cubicBezTo>
                    <a:pt x="14557" y="7240"/>
                    <a:pt x="14755" y="6962"/>
                    <a:pt x="14953" y="6704"/>
                  </a:cubicBezTo>
                  <a:cubicBezTo>
                    <a:pt x="15310" y="6169"/>
                    <a:pt x="15667" y="5693"/>
                    <a:pt x="15985" y="5237"/>
                  </a:cubicBezTo>
                  <a:cubicBezTo>
                    <a:pt x="16322" y="4781"/>
                    <a:pt x="16639" y="4364"/>
                    <a:pt x="16917" y="4007"/>
                  </a:cubicBezTo>
                  <a:cubicBezTo>
                    <a:pt x="18047" y="2461"/>
                    <a:pt x="18860" y="1509"/>
                    <a:pt x="19336" y="894"/>
                  </a:cubicBezTo>
                  <a:cubicBezTo>
                    <a:pt x="19812" y="279"/>
                    <a:pt x="19971" y="21"/>
                    <a:pt x="19931" y="1"/>
                  </a:cubicBezTo>
                  <a:cubicBezTo>
                    <a:pt x="19930" y="1"/>
                    <a:pt x="19929" y="0"/>
                    <a:pt x="19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6"/>
            <p:cNvSpPr/>
            <p:nvPr/>
          </p:nvSpPr>
          <p:spPr>
            <a:xfrm>
              <a:off x="2519225" y="789250"/>
              <a:ext cx="148250" cy="392275"/>
            </a:xfrm>
            <a:custGeom>
              <a:rect b="b" l="l" r="r" t="t"/>
              <a:pathLst>
                <a:path extrusionOk="0" h="15691" w="5930">
                  <a:moveTo>
                    <a:pt x="5839" y="0"/>
                  </a:moveTo>
                  <a:cubicBezTo>
                    <a:pt x="5762" y="0"/>
                    <a:pt x="5500" y="340"/>
                    <a:pt x="4918" y="1372"/>
                  </a:cubicBezTo>
                  <a:cubicBezTo>
                    <a:pt x="4323" y="2462"/>
                    <a:pt x="3332" y="4346"/>
                    <a:pt x="2142" y="7559"/>
                  </a:cubicBezTo>
                  <a:cubicBezTo>
                    <a:pt x="972" y="10772"/>
                    <a:pt x="496" y="12834"/>
                    <a:pt x="238" y="14044"/>
                  </a:cubicBezTo>
                  <a:cubicBezTo>
                    <a:pt x="0" y="15273"/>
                    <a:pt x="0" y="15690"/>
                    <a:pt x="79" y="15690"/>
                  </a:cubicBezTo>
                  <a:cubicBezTo>
                    <a:pt x="81" y="15690"/>
                    <a:pt x="84" y="15691"/>
                    <a:pt x="86" y="15691"/>
                  </a:cubicBezTo>
                  <a:cubicBezTo>
                    <a:pt x="166" y="15691"/>
                    <a:pt x="307" y="15321"/>
                    <a:pt x="655" y="14143"/>
                  </a:cubicBezTo>
                  <a:cubicBezTo>
                    <a:pt x="1011" y="12953"/>
                    <a:pt x="1527" y="10930"/>
                    <a:pt x="2697" y="7757"/>
                  </a:cubicBezTo>
                  <a:cubicBezTo>
                    <a:pt x="3887" y="4584"/>
                    <a:pt x="4779" y="2700"/>
                    <a:pt x="5295" y="1570"/>
                  </a:cubicBezTo>
                  <a:cubicBezTo>
                    <a:pt x="5791" y="420"/>
                    <a:pt x="5930" y="43"/>
                    <a:pt x="5850" y="3"/>
                  </a:cubicBezTo>
                  <a:cubicBezTo>
                    <a:pt x="5847" y="1"/>
                    <a:pt x="5843" y="0"/>
                    <a:pt x="583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6"/>
            <p:cNvSpPr/>
            <p:nvPr/>
          </p:nvSpPr>
          <p:spPr>
            <a:xfrm>
              <a:off x="2195975" y="296975"/>
              <a:ext cx="489350" cy="949025"/>
            </a:xfrm>
            <a:custGeom>
              <a:rect b="b" l="l" r="r" t="t"/>
              <a:pathLst>
                <a:path extrusionOk="0" h="37961" w="19574">
                  <a:moveTo>
                    <a:pt x="19530" y="0"/>
                  </a:moveTo>
                  <a:cubicBezTo>
                    <a:pt x="19494" y="0"/>
                    <a:pt x="19295" y="185"/>
                    <a:pt x="18899" y="656"/>
                  </a:cubicBezTo>
                  <a:cubicBezTo>
                    <a:pt x="18483" y="1152"/>
                    <a:pt x="17789" y="1965"/>
                    <a:pt x="16837" y="3234"/>
                  </a:cubicBezTo>
                  <a:cubicBezTo>
                    <a:pt x="16599" y="3552"/>
                    <a:pt x="16341" y="3909"/>
                    <a:pt x="16063" y="4286"/>
                  </a:cubicBezTo>
                  <a:cubicBezTo>
                    <a:pt x="15786" y="4662"/>
                    <a:pt x="15488" y="5079"/>
                    <a:pt x="15171" y="5515"/>
                  </a:cubicBezTo>
                  <a:cubicBezTo>
                    <a:pt x="14536" y="6407"/>
                    <a:pt x="13842" y="7439"/>
                    <a:pt x="13069" y="8629"/>
                  </a:cubicBezTo>
                  <a:cubicBezTo>
                    <a:pt x="11522" y="11008"/>
                    <a:pt x="9678" y="14023"/>
                    <a:pt x="7655" y="17890"/>
                  </a:cubicBezTo>
                  <a:cubicBezTo>
                    <a:pt x="5652" y="21777"/>
                    <a:pt x="4264" y="25029"/>
                    <a:pt x="3233" y="27667"/>
                  </a:cubicBezTo>
                  <a:cubicBezTo>
                    <a:pt x="2975" y="28321"/>
                    <a:pt x="2737" y="28956"/>
                    <a:pt x="2519" y="29531"/>
                  </a:cubicBezTo>
                  <a:cubicBezTo>
                    <a:pt x="2419" y="29828"/>
                    <a:pt x="2300" y="30106"/>
                    <a:pt x="2201" y="30383"/>
                  </a:cubicBezTo>
                  <a:cubicBezTo>
                    <a:pt x="2122" y="30661"/>
                    <a:pt x="2023" y="30939"/>
                    <a:pt x="1943" y="31197"/>
                  </a:cubicBezTo>
                  <a:cubicBezTo>
                    <a:pt x="1765" y="31712"/>
                    <a:pt x="1606" y="32188"/>
                    <a:pt x="1448" y="32624"/>
                  </a:cubicBezTo>
                  <a:cubicBezTo>
                    <a:pt x="1289" y="33080"/>
                    <a:pt x="1170" y="33497"/>
                    <a:pt x="1051" y="33874"/>
                  </a:cubicBezTo>
                  <a:cubicBezTo>
                    <a:pt x="575" y="35401"/>
                    <a:pt x="337" y="36432"/>
                    <a:pt x="179" y="37067"/>
                  </a:cubicBezTo>
                  <a:cubicBezTo>
                    <a:pt x="40" y="37701"/>
                    <a:pt x="0" y="37939"/>
                    <a:pt x="40" y="37959"/>
                  </a:cubicBezTo>
                  <a:cubicBezTo>
                    <a:pt x="41" y="37960"/>
                    <a:pt x="43" y="37960"/>
                    <a:pt x="44" y="37960"/>
                  </a:cubicBezTo>
                  <a:cubicBezTo>
                    <a:pt x="87" y="37960"/>
                    <a:pt x="187" y="37717"/>
                    <a:pt x="397" y="37126"/>
                  </a:cubicBezTo>
                  <a:cubicBezTo>
                    <a:pt x="615" y="36511"/>
                    <a:pt x="932" y="35500"/>
                    <a:pt x="1448" y="34013"/>
                  </a:cubicBezTo>
                  <a:cubicBezTo>
                    <a:pt x="1587" y="33636"/>
                    <a:pt x="1725" y="33219"/>
                    <a:pt x="1884" y="32783"/>
                  </a:cubicBezTo>
                  <a:cubicBezTo>
                    <a:pt x="2043" y="32327"/>
                    <a:pt x="2201" y="31871"/>
                    <a:pt x="2400" y="31355"/>
                  </a:cubicBezTo>
                  <a:cubicBezTo>
                    <a:pt x="2479" y="31097"/>
                    <a:pt x="2578" y="30840"/>
                    <a:pt x="2677" y="30562"/>
                  </a:cubicBezTo>
                  <a:cubicBezTo>
                    <a:pt x="2796" y="30284"/>
                    <a:pt x="2895" y="30007"/>
                    <a:pt x="3014" y="29709"/>
                  </a:cubicBezTo>
                  <a:cubicBezTo>
                    <a:pt x="3233" y="29134"/>
                    <a:pt x="3471" y="28519"/>
                    <a:pt x="3728" y="27865"/>
                  </a:cubicBezTo>
                  <a:cubicBezTo>
                    <a:pt x="4779" y="25247"/>
                    <a:pt x="6187" y="22015"/>
                    <a:pt x="8190" y="18167"/>
                  </a:cubicBezTo>
                  <a:cubicBezTo>
                    <a:pt x="10193" y="14300"/>
                    <a:pt x="11998" y="11306"/>
                    <a:pt x="13525" y="8926"/>
                  </a:cubicBezTo>
                  <a:cubicBezTo>
                    <a:pt x="14279" y="7736"/>
                    <a:pt x="14953" y="6685"/>
                    <a:pt x="15568" y="5793"/>
                  </a:cubicBezTo>
                  <a:cubicBezTo>
                    <a:pt x="15885" y="5356"/>
                    <a:pt x="16163" y="4940"/>
                    <a:pt x="16420" y="4543"/>
                  </a:cubicBezTo>
                  <a:cubicBezTo>
                    <a:pt x="16698" y="4167"/>
                    <a:pt x="16956" y="3810"/>
                    <a:pt x="17174" y="3492"/>
                  </a:cubicBezTo>
                  <a:cubicBezTo>
                    <a:pt x="18086" y="2183"/>
                    <a:pt x="18721" y="1331"/>
                    <a:pt x="19078" y="795"/>
                  </a:cubicBezTo>
                  <a:cubicBezTo>
                    <a:pt x="19455" y="260"/>
                    <a:pt x="19574" y="42"/>
                    <a:pt x="19534" y="2"/>
                  </a:cubicBezTo>
                  <a:cubicBezTo>
                    <a:pt x="19533" y="1"/>
                    <a:pt x="19532" y="0"/>
                    <a:pt x="195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6"/>
            <p:cNvSpPr/>
            <p:nvPr/>
          </p:nvSpPr>
          <p:spPr>
            <a:xfrm>
              <a:off x="2955000" y="1267175"/>
              <a:ext cx="212725" cy="1909350"/>
            </a:xfrm>
            <a:custGeom>
              <a:rect b="b" l="l" r="r" t="t"/>
              <a:pathLst>
                <a:path extrusionOk="0" h="76374" w="8509">
                  <a:moveTo>
                    <a:pt x="7730" y="1"/>
                  </a:moveTo>
                  <a:cubicBezTo>
                    <a:pt x="7685" y="1"/>
                    <a:pt x="7383" y="369"/>
                    <a:pt x="6704" y="1293"/>
                  </a:cubicBezTo>
                  <a:cubicBezTo>
                    <a:pt x="6525" y="1531"/>
                    <a:pt x="6307" y="1808"/>
                    <a:pt x="6089" y="2126"/>
                  </a:cubicBezTo>
                  <a:cubicBezTo>
                    <a:pt x="5871" y="2463"/>
                    <a:pt x="5633" y="2840"/>
                    <a:pt x="5375" y="3276"/>
                  </a:cubicBezTo>
                  <a:cubicBezTo>
                    <a:pt x="4820" y="4109"/>
                    <a:pt x="4284" y="5200"/>
                    <a:pt x="3630" y="6528"/>
                  </a:cubicBezTo>
                  <a:cubicBezTo>
                    <a:pt x="2381" y="9186"/>
                    <a:pt x="1111" y="12973"/>
                    <a:pt x="437" y="18149"/>
                  </a:cubicBezTo>
                  <a:cubicBezTo>
                    <a:pt x="140" y="20727"/>
                    <a:pt x="1" y="23662"/>
                    <a:pt x="140" y="26935"/>
                  </a:cubicBezTo>
                  <a:cubicBezTo>
                    <a:pt x="278" y="30207"/>
                    <a:pt x="695" y="33816"/>
                    <a:pt x="1409" y="37743"/>
                  </a:cubicBezTo>
                  <a:cubicBezTo>
                    <a:pt x="2143" y="41689"/>
                    <a:pt x="2976" y="45199"/>
                    <a:pt x="3729" y="48372"/>
                  </a:cubicBezTo>
                  <a:cubicBezTo>
                    <a:pt x="4483" y="51545"/>
                    <a:pt x="5157" y="54361"/>
                    <a:pt x="5712" y="56900"/>
                  </a:cubicBezTo>
                  <a:cubicBezTo>
                    <a:pt x="6843" y="61957"/>
                    <a:pt x="7477" y="65804"/>
                    <a:pt x="7795" y="68699"/>
                  </a:cubicBezTo>
                  <a:cubicBezTo>
                    <a:pt x="7894" y="69433"/>
                    <a:pt x="7933" y="70087"/>
                    <a:pt x="8013" y="70702"/>
                  </a:cubicBezTo>
                  <a:cubicBezTo>
                    <a:pt x="8033" y="71000"/>
                    <a:pt x="8052" y="71297"/>
                    <a:pt x="8092" y="71555"/>
                  </a:cubicBezTo>
                  <a:cubicBezTo>
                    <a:pt x="8112" y="71833"/>
                    <a:pt x="8112" y="72090"/>
                    <a:pt x="8132" y="72348"/>
                  </a:cubicBezTo>
                  <a:cubicBezTo>
                    <a:pt x="8171" y="72844"/>
                    <a:pt x="8191" y="73280"/>
                    <a:pt x="8211" y="73677"/>
                  </a:cubicBezTo>
                  <a:cubicBezTo>
                    <a:pt x="8251" y="74073"/>
                    <a:pt x="8251" y="74411"/>
                    <a:pt x="8251" y="74708"/>
                  </a:cubicBezTo>
                  <a:cubicBezTo>
                    <a:pt x="8290" y="75898"/>
                    <a:pt x="8330" y="76374"/>
                    <a:pt x="8370" y="76374"/>
                  </a:cubicBezTo>
                  <a:cubicBezTo>
                    <a:pt x="8429" y="76374"/>
                    <a:pt x="8449" y="75898"/>
                    <a:pt x="8489" y="74708"/>
                  </a:cubicBezTo>
                  <a:cubicBezTo>
                    <a:pt x="8489" y="74411"/>
                    <a:pt x="8508" y="74054"/>
                    <a:pt x="8508" y="73677"/>
                  </a:cubicBezTo>
                  <a:cubicBezTo>
                    <a:pt x="8489" y="73280"/>
                    <a:pt x="8469" y="72824"/>
                    <a:pt x="8469" y="72328"/>
                  </a:cubicBezTo>
                  <a:cubicBezTo>
                    <a:pt x="8449" y="72071"/>
                    <a:pt x="8449" y="71813"/>
                    <a:pt x="8449" y="71535"/>
                  </a:cubicBezTo>
                  <a:cubicBezTo>
                    <a:pt x="8429" y="71257"/>
                    <a:pt x="8409" y="70980"/>
                    <a:pt x="8389" y="70663"/>
                  </a:cubicBezTo>
                  <a:cubicBezTo>
                    <a:pt x="8330" y="70048"/>
                    <a:pt x="8310" y="69393"/>
                    <a:pt x="8231" y="68660"/>
                  </a:cubicBezTo>
                  <a:cubicBezTo>
                    <a:pt x="7953" y="65744"/>
                    <a:pt x="7358" y="61838"/>
                    <a:pt x="6248" y="56781"/>
                  </a:cubicBezTo>
                  <a:cubicBezTo>
                    <a:pt x="5712" y="54242"/>
                    <a:pt x="5038" y="51406"/>
                    <a:pt x="4284" y="48233"/>
                  </a:cubicBezTo>
                  <a:cubicBezTo>
                    <a:pt x="3551" y="45060"/>
                    <a:pt x="2718" y="41550"/>
                    <a:pt x="2004" y="37643"/>
                  </a:cubicBezTo>
                  <a:cubicBezTo>
                    <a:pt x="1290" y="33717"/>
                    <a:pt x="873" y="30147"/>
                    <a:pt x="735" y="26895"/>
                  </a:cubicBezTo>
                  <a:cubicBezTo>
                    <a:pt x="576" y="23662"/>
                    <a:pt x="695" y="20767"/>
                    <a:pt x="973" y="18209"/>
                  </a:cubicBezTo>
                  <a:cubicBezTo>
                    <a:pt x="1607" y="13092"/>
                    <a:pt x="2837" y="9344"/>
                    <a:pt x="4007" y="6687"/>
                  </a:cubicBezTo>
                  <a:cubicBezTo>
                    <a:pt x="4641" y="5378"/>
                    <a:pt x="5137" y="4287"/>
                    <a:pt x="5653" y="3435"/>
                  </a:cubicBezTo>
                  <a:cubicBezTo>
                    <a:pt x="5911" y="2998"/>
                    <a:pt x="6129" y="2621"/>
                    <a:pt x="6327" y="2284"/>
                  </a:cubicBezTo>
                  <a:cubicBezTo>
                    <a:pt x="6525" y="1947"/>
                    <a:pt x="6724" y="1670"/>
                    <a:pt x="6882" y="1412"/>
                  </a:cubicBezTo>
                  <a:cubicBezTo>
                    <a:pt x="7537" y="420"/>
                    <a:pt x="7775" y="24"/>
                    <a:pt x="7735" y="4"/>
                  </a:cubicBezTo>
                  <a:cubicBezTo>
                    <a:pt x="7734" y="2"/>
                    <a:pt x="7732" y="1"/>
                    <a:pt x="77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6"/>
            <p:cNvSpPr/>
            <p:nvPr/>
          </p:nvSpPr>
          <p:spPr>
            <a:xfrm>
              <a:off x="2889075" y="1708500"/>
              <a:ext cx="40675" cy="645525"/>
            </a:xfrm>
            <a:custGeom>
              <a:rect b="b" l="l" r="r" t="t"/>
              <a:pathLst>
                <a:path extrusionOk="0" h="25821" w="1627">
                  <a:moveTo>
                    <a:pt x="80" y="1"/>
                  </a:moveTo>
                  <a:cubicBezTo>
                    <a:pt x="40" y="20"/>
                    <a:pt x="40" y="179"/>
                    <a:pt x="80" y="556"/>
                  </a:cubicBezTo>
                  <a:cubicBezTo>
                    <a:pt x="99" y="952"/>
                    <a:pt x="199" y="1587"/>
                    <a:pt x="318" y="2539"/>
                  </a:cubicBezTo>
                  <a:cubicBezTo>
                    <a:pt x="536" y="4443"/>
                    <a:pt x="1012" y="7655"/>
                    <a:pt x="1031" y="12911"/>
                  </a:cubicBezTo>
                  <a:cubicBezTo>
                    <a:pt x="992" y="18166"/>
                    <a:pt x="516" y="21379"/>
                    <a:pt x="278" y="23282"/>
                  </a:cubicBezTo>
                  <a:cubicBezTo>
                    <a:pt x="159" y="24234"/>
                    <a:pt x="80" y="24869"/>
                    <a:pt x="40" y="25266"/>
                  </a:cubicBezTo>
                  <a:cubicBezTo>
                    <a:pt x="0" y="25662"/>
                    <a:pt x="0" y="25821"/>
                    <a:pt x="40" y="25821"/>
                  </a:cubicBezTo>
                  <a:cubicBezTo>
                    <a:pt x="80" y="25821"/>
                    <a:pt x="159" y="25682"/>
                    <a:pt x="258" y="25305"/>
                  </a:cubicBezTo>
                  <a:cubicBezTo>
                    <a:pt x="377" y="24928"/>
                    <a:pt x="536" y="24294"/>
                    <a:pt x="694" y="23342"/>
                  </a:cubicBezTo>
                  <a:cubicBezTo>
                    <a:pt x="1051" y="21438"/>
                    <a:pt x="1587" y="18206"/>
                    <a:pt x="1626" y="12911"/>
                  </a:cubicBezTo>
                  <a:cubicBezTo>
                    <a:pt x="1607" y="7616"/>
                    <a:pt x="1071" y="4383"/>
                    <a:pt x="734" y="2479"/>
                  </a:cubicBezTo>
                  <a:cubicBezTo>
                    <a:pt x="556" y="1528"/>
                    <a:pt x="397" y="893"/>
                    <a:pt x="298" y="516"/>
                  </a:cubicBezTo>
                  <a:cubicBezTo>
                    <a:pt x="199" y="139"/>
                    <a:pt x="119" y="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6"/>
            <p:cNvSpPr/>
            <p:nvPr/>
          </p:nvSpPr>
          <p:spPr>
            <a:xfrm>
              <a:off x="878175" y="2942475"/>
              <a:ext cx="721375" cy="1600950"/>
            </a:xfrm>
            <a:custGeom>
              <a:rect b="b" l="l" r="r" t="t"/>
              <a:pathLst>
                <a:path extrusionOk="0" h="64038" w="28855">
                  <a:moveTo>
                    <a:pt x="28812" y="1"/>
                  </a:moveTo>
                  <a:cubicBezTo>
                    <a:pt x="28771" y="1"/>
                    <a:pt x="28672" y="422"/>
                    <a:pt x="28498" y="1469"/>
                  </a:cubicBezTo>
                  <a:cubicBezTo>
                    <a:pt x="28300" y="2520"/>
                    <a:pt x="28062" y="4245"/>
                    <a:pt x="27546" y="6843"/>
                  </a:cubicBezTo>
                  <a:cubicBezTo>
                    <a:pt x="27407" y="7498"/>
                    <a:pt x="27288" y="8192"/>
                    <a:pt x="27130" y="8965"/>
                  </a:cubicBezTo>
                  <a:cubicBezTo>
                    <a:pt x="26951" y="9719"/>
                    <a:pt x="26773" y="10532"/>
                    <a:pt x="26574" y="11405"/>
                  </a:cubicBezTo>
                  <a:cubicBezTo>
                    <a:pt x="26475" y="11841"/>
                    <a:pt x="26376" y="12297"/>
                    <a:pt x="26257" y="12773"/>
                  </a:cubicBezTo>
                  <a:cubicBezTo>
                    <a:pt x="26158" y="13249"/>
                    <a:pt x="26019" y="13725"/>
                    <a:pt x="25900" y="14221"/>
                  </a:cubicBezTo>
                  <a:cubicBezTo>
                    <a:pt x="25622" y="15232"/>
                    <a:pt x="25345" y="16283"/>
                    <a:pt x="25047" y="17413"/>
                  </a:cubicBezTo>
                  <a:cubicBezTo>
                    <a:pt x="23738" y="21915"/>
                    <a:pt x="21914" y="27468"/>
                    <a:pt x="18979" y="34052"/>
                  </a:cubicBezTo>
                  <a:cubicBezTo>
                    <a:pt x="16004" y="40636"/>
                    <a:pt x="13069" y="45673"/>
                    <a:pt x="10570" y="49639"/>
                  </a:cubicBezTo>
                  <a:cubicBezTo>
                    <a:pt x="9916" y="50611"/>
                    <a:pt x="9301" y="51523"/>
                    <a:pt x="8726" y="52396"/>
                  </a:cubicBezTo>
                  <a:cubicBezTo>
                    <a:pt x="8448" y="52812"/>
                    <a:pt x="8191" y="53249"/>
                    <a:pt x="7893" y="53625"/>
                  </a:cubicBezTo>
                  <a:cubicBezTo>
                    <a:pt x="7616" y="54022"/>
                    <a:pt x="7338" y="54399"/>
                    <a:pt x="7080" y="54776"/>
                  </a:cubicBezTo>
                  <a:cubicBezTo>
                    <a:pt x="6564" y="55509"/>
                    <a:pt x="6069" y="56184"/>
                    <a:pt x="5613" y="56818"/>
                  </a:cubicBezTo>
                  <a:cubicBezTo>
                    <a:pt x="5156" y="57433"/>
                    <a:pt x="4700" y="58008"/>
                    <a:pt x="4304" y="58524"/>
                  </a:cubicBezTo>
                  <a:cubicBezTo>
                    <a:pt x="2717" y="60646"/>
                    <a:pt x="1587" y="61954"/>
                    <a:pt x="913" y="62807"/>
                  </a:cubicBezTo>
                  <a:cubicBezTo>
                    <a:pt x="238" y="63660"/>
                    <a:pt x="0" y="63997"/>
                    <a:pt x="20" y="64037"/>
                  </a:cubicBezTo>
                  <a:cubicBezTo>
                    <a:pt x="21" y="64037"/>
                    <a:pt x="23" y="64038"/>
                    <a:pt x="25" y="64038"/>
                  </a:cubicBezTo>
                  <a:cubicBezTo>
                    <a:pt x="79" y="64038"/>
                    <a:pt x="380" y="63735"/>
                    <a:pt x="1091" y="62966"/>
                  </a:cubicBezTo>
                  <a:cubicBezTo>
                    <a:pt x="1805" y="62153"/>
                    <a:pt x="2995" y="60884"/>
                    <a:pt x="4641" y="58781"/>
                  </a:cubicBezTo>
                  <a:cubicBezTo>
                    <a:pt x="5037" y="58266"/>
                    <a:pt x="5513" y="57711"/>
                    <a:pt x="5970" y="57096"/>
                  </a:cubicBezTo>
                  <a:cubicBezTo>
                    <a:pt x="6445" y="56461"/>
                    <a:pt x="6941" y="55787"/>
                    <a:pt x="7477" y="55053"/>
                  </a:cubicBezTo>
                  <a:cubicBezTo>
                    <a:pt x="7735" y="54696"/>
                    <a:pt x="8012" y="54319"/>
                    <a:pt x="8310" y="53923"/>
                  </a:cubicBezTo>
                  <a:cubicBezTo>
                    <a:pt x="8607" y="53546"/>
                    <a:pt x="8865" y="53110"/>
                    <a:pt x="9162" y="52693"/>
                  </a:cubicBezTo>
                  <a:cubicBezTo>
                    <a:pt x="9737" y="51821"/>
                    <a:pt x="10352" y="50908"/>
                    <a:pt x="11027" y="49937"/>
                  </a:cubicBezTo>
                  <a:cubicBezTo>
                    <a:pt x="13565" y="45970"/>
                    <a:pt x="16520" y="40913"/>
                    <a:pt x="19514" y="34310"/>
                  </a:cubicBezTo>
                  <a:cubicBezTo>
                    <a:pt x="22469" y="27686"/>
                    <a:pt x="24294" y="22094"/>
                    <a:pt x="25563" y="17572"/>
                  </a:cubicBezTo>
                  <a:cubicBezTo>
                    <a:pt x="25860" y="16422"/>
                    <a:pt x="26138" y="15351"/>
                    <a:pt x="26396" y="14359"/>
                  </a:cubicBezTo>
                  <a:cubicBezTo>
                    <a:pt x="26515" y="13844"/>
                    <a:pt x="26654" y="13368"/>
                    <a:pt x="26753" y="12892"/>
                  </a:cubicBezTo>
                  <a:cubicBezTo>
                    <a:pt x="26852" y="12416"/>
                    <a:pt x="26951" y="11960"/>
                    <a:pt x="27050" y="11524"/>
                  </a:cubicBezTo>
                  <a:cubicBezTo>
                    <a:pt x="27229" y="10631"/>
                    <a:pt x="27407" y="9818"/>
                    <a:pt x="27566" y="9045"/>
                  </a:cubicBezTo>
                  <a:cubicBezTo>
                    <a:pt x="27725" y="8291"/>
                    <a:pt x="27844" y="7577"/>
                    <a:pt x="27943" y="6923"/>
                  </a:cubicBezTo>
                  <a:cubicBezTo>
                    <a:pt x="28419" y="4305"/>
                    <a:pt x="28597" y="2580"/>
                    <a:pt x="28716" y="1489"/>
                  </a:cubicBezTo>
                  <a:cubicBezTo>
                    <a:pt x="28835" y="418"/>
                    <a:pt x="28855" y="2"/>
                    <a:pt x="28815" y="2"/>
                  </a:cubicBezTo>
                  <a:cubicBezTo>
                    <a:pt x="28814" y="1"/>
                    <a:pt x="28813" y="1"/>
                    <a:pt x="288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6"/>
            <p:cNvSpPr/>
            <p:nvPr/>
          </p:nvSpPr>
          <p:spPr>
            <a:xfrm>
              <a:off x="820650" y="3693575"/>
              <a:ext cx="389225" cy="779975"/>
            </a:xfrm>
            <a:custGeom>
              <a:rect b="b" l="l" r="r" t="t"/>
              <a:pathLst>
                <a:path extrusionOk="0" h="31199" w="15569">
                  <a:moveTo>
                    <a:pt x="15523" y="1"/>
                  </a:moveTo>
                  <a:cubicBezTo>
                    <a:pt x="15480" y="1"/>
                    <a:pt x="15382" y="203"/>
                    <a:pt x="15211" y="676"/>
                  </a:cubicBezTo>
                  <a:cubicBezTo>
                    <a:pt x="15013" y="1152"/>
                    <a:pt x="14736" y="1965"/>
                    <a:pt x="14279" y="3175"/>
                  </a:cubicBezTo>
                  <a:cubicBezTo>
                    <a:pt x="13367" y="5614"/>
                    <a:pt x="11919" y="9739"/>
                    <a:pt x="8786" y="16085"/>
                  </a:cubicBezTo>
                  <a:cubicBezTo>
                    <a:pt x="5613" y="22431"/>
                    <a:pt x="3194" y="26080"/>
                    <a:pt x="1805" y="28261"/>
                  </a:cubicBezTo>
                  <a:cubicBezTo>
                    <a:pt x="1111" y="29352"/>
                    <a:pt x="635" y="30066"/>
                    <a:pt x="358" y="30522"/>
                  </a:cubicBezTo>
                  <a:cubicBezTo>
                    <a:pt x="80" y="30978"/>
                    <a:pt x="1" y="31177"/>
                    <a:pt x="21" y="31197"/>
                  </a:cubicBezTo>
                  <a:cubicBezTo>
                    <a:pt x="23" y="31198"/>
                    <a:pt x="26" y="31198"/>
                    <a:pt x="29" y="31198"/>
                  </a:cubicBezTo>
                  <a:cubicBezTo>
                    <a:pt x="80" y="31198"/>
                    <a:pt x="238" y="31052"/>
                    <a:pt x="536" y="30661"/>
                  </a:cubicBezTo>
                  <a:cubicBezTo>
                    <a:pt x="873" y="30245"/>
                    <a:pt x="1409" y="29570"/>
                    <a:pt x="2143" y="28499"/>
                  </a:cubicBezTo>
                  <a:cubicBezTo>
                    <a:pt x="3630" y="26358"/>
                    <a:pt x="6109" y="22709"/>
                    <a:pt x="9302" y="16363"/>
                  </a:cubicBezTo>
                  <a:cubicBezTo>
                    <a:pt x="12455" y="9957"/>
                    <a:pt x="13863" y="5793"/>
                    <a:pt x="14676" y="3314"/>
                  </a:cubicBezTo>
                  <a:cubicBezTo>
                    <a:pt x="15073" y="2084"/>
                    <a:pt x="15291" y="1251"/>
                    <a:pt x="15430" y="736"/>
                  </a:cubicBezTo>
                  <a:cubicBezTo>
                    <a:pt x="15549" y="220"/>
                    <a:pt x="15568" y="22"/>
                    <a:pt x="15529" y="2"/>
                  </a:cubicBezTo>
                  <a:cubicBezTo>
                    <a:pt x="15527" y="1"/>
                    <a:pt x="15525" y="1"/>
                    <a:pt x="155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6"/>
            <p:cNvSpPr/>
            <p:nvPr/>
          </p:nvSpPr>
          <p:spPr>
            <a:xfrm>
              <a:off x="1183075" y="2751125"/>
              <a:ext cx="727825" cy="2195875"/>
            </a:xfrm>
            <a:custGeom>
              <a:rect b="b" l="l" r="r" t="t"/>
              <a:pathLst>
                <a:path extrusionOk="0" h="87835" w="29113">
                  <a:moveTo>
                    <a:pt x="28756" y="1"/>
                  </a:moveTo>
                  <a:cubicBezTo>
                    <a:pt x="28716" y="1"/>
                    <a:pt x="28697" y="556"/>
                    <a:pt x="28697" y="1984"/>
                  </a:cubicBezTo>
                  <a:cubicBezTo>
                    <a:pt x="28716" y="2718"/>
                    <a:pt x="28716" y="3650"/>
                    <a:pt x="28736" y="4840"/>
                  </a:cubicBezTo>
                  <a:cubicBezTo>
                    <a:pt x="28736" y="5137"/>
                    <a:pt x="28756" y="5454"/>
                    <a:pt x="28756" y="5791"/>
                  </a:cubicBezTo>
                  <a:cubicBezTo>
                    <a:pt x="28756" y="6109"/>
                    <a:pt x="28736" y="6466"/>
                    <a:pt x="28736" y="6823"/>
                  </a:cubicBezTo>
                  <a:cubicBezTo>
                    <a:pt x="28716" y="7556"/>
                    <a:pt x="28697" y="8369"/>
                    <a:pt x="28677" y="9242"/>
                  </a:cubicBezTo>
                  <a:cubicBezTo>
                    <a:pt x="28637" y="10115"/>
                    <a:pt x="28637" y="11067"/>
                    <a:pt x="28597" y="12098"/>
                  </a:cubicBezTo>
                  <a:cubicBezTo>
                    <a:pt x="28518" y="13129"/>
                    <a:pt x="28439" y="14220"/>
                    <a:pt x="28359" y="15429"/>
                  </a:cubicBezTo>
                  <a:cubicBezTo>
                    <a:pt x="28320" y="16024"/>
                    <a:pt x="28280" y="16639"/>
                    <a:pt x="28240" y="17274"/>
                  </a:cubicBezTo>
                  <a:cubicBezTo>
                    <a:pt x="28221" y="17591"/>
                    <a:pt x="28181" y="17908"/>
                    <a:pt x="28141" y="18245"/>
                  </a:cubicBezTo>
                  <a:cubicBezTo>
                    <a:pt x="28102" y="18583"/>
                    <a:pt x="28062" y="18900"/>
                    <a:pt x="28022" y="19257"/>
                  </a:cubicBezTo>
                  <a:cubicBezTo>
                    <a:pt x="27864" y="20605"/>
                    <a:pt x="27705" y="22053"/>
                    <a:pt x="27526" y="23600"/>
                  </a:cubicBezTo>
                  <a:cubicBezTo>
                    <a:pt x="26634" y="29748"/>
                    <a:pt x="25186" y="37363"/>
                    <a:pt x="22251" y="46485"/>
                  </a:cubicBezTo>
                  <a:cubicBezTo>
                    <a:pt x="19237" y="55568"/>
                    <a:pt x="15905" y="62568"/>
                    <a:pt x="12990" y="68062"/>
                  </a:cubicBezTo>
                  <a:cubicBezTo>
                    <a:pt x="12217" y="69410"/>
                    <a:pt x="11503" y="70679"/>
                    <a:pt x="10828" y="71869"/>
                  </a:cubicBezTo>
                  <a:cubicBezTo>
                    <a:pt x="10650" y="72147"/>
                    <a:pt x="10491" y="72444"/>
                    <a:pt x="10313" y="72742"/>
                  </a:cubicBezTo>
                  <a:cubicBezTo>
                    <a:pt x="10154" y="73019"/>
                    <a:pt x="9996" y="73317"/>
                    <a:pt x="9817" y="73575"/>
                  </a:cubicBezTo>
                  <a:cubicBezTo>
                    <a:pt x="9480" y="74110"/>
                    <a:pt x="9143" y="74646"/>
                    <a:pt x="8826" y="75141"/>
                  </a:cubicBezTo>
                  <a:cubicBezTo>
                    <a:pt x="8191" y="76153"/>
                    <a:pt x="7596" y="77105"/>
                    <a:pt x="7061" y="77977"/>
                  </a:cubicBezTo>
                  <a:cubicBezTo>
                    <a:pt x="6485" y="78830"/>
                    <a:pt x="5930" y="79603"/>
                    <a:pt x="5434" y="80317"/>
                  </a:cubicBezTo>
                  <a:cubicBezTo>
                    <a:pt x="4939" y="81051"/>
                    <a:pt x="4482" y="81705"/>
                    <a:pt x="4066" y="82300"/>
                  </a:cubicBezTo>
                  <a:cubicBezTo>
                    <a:pt x="3848" y="82598"/>
                    <a:pt x="3650" y="82895"/>
                    <a:pt x="3451" y="83153"/>
                  </a:cubicBezTo>
                  <a:cubicBezTo>
                    <a:pt x="3253" y="83431"/>
                    <a:pt x="3074" y="83669"/>
                    <a:pt x="2896" y="83907"/>
                  </a:cubicBezTo>
                  <a:cubicBezTo>
                    <a:pt x="2162" y="84859"/>
                    <a:pt x="1607" y="85612"/>
                    <a:pt x="1171" y="86187"/>
                  </a:cubicBezTo>
                  <a:cubicBezTo>
                    <a:pt x="318" y="87338"/>
                    <a:pt x="1" y="87794"/>
                    <a:pt x="40" y="87833"/>
                  </a:cubicBezTo>
                  <a:cubicBezTo>
                    <a:pt x="41" y="87834"/>
                    <a:pt x="42" y="87834"/>
                    <a:pt x="43" y="87834"/>
                  </a:cubicBezTo>
                  <a:cubicBezTo>
                    <a:pt x="96" y="87834"/>
                    <a:pt x="457" y="87412"/>
                    <a:pt x="1349" y="86326"/>
                  </a:cubicBezTo>
                  <a:cubicBezTo>
                    <a:pt x="1805" y="85771"/>
                    <a:pt x="2400" y="85037"/>
                    <a:pt x="3154" y="84105"/>
                  </a:cubicBezTo>
                  <a:cubicBezTo>
                    <a:pt x="3332" y="83867"/>
                    <a:pt x="3531" y="83629"/>
                    <a:pt x="3729" y="83371"/>
                  </a:cubicBezTo>
                  <a:cubicBezTo>
                    <a:pt x="3947" y="83114"/>
                    <a:pt x="4145" y="82816"/>
                    <a:pt x="4363" y="82519"/>
                  </a:cubicBezTo>
                  <a:cubicBezTo>
                    <a:pt x="4780" y="81924"/>
                    <a:pt x="5256" y="81269"/>
                    <a:pt x="5771" y="80555"/>
                  </a:cubicBezTo>
                  <a:cubicBezTo>
                    <a:pt x="6267" y="79841"/>
                    <a:pt x="6842" y="79088"/>
                    <a:pt x="7417" y="78215"/>
                  </a:cubicBezTo>
                  <a:cubicBezTo>
                    <a:pt x="7993" y="77343"/>
                    <a:pt x="8588" y="76411"/>
                    <a:pt x="9242" y="75399"/>
                  </a:cubicBezTo>
                  <a:cubicBezTo>
                    <a:pt x="9559" y="74903"/>
                    <a:pt x="9896" y="74388"/>
                    <a:pt x="10253" y="73832"/>
                  </a:cubicBezTo>
                  <a:cubicBezTo>
                    <a:pt x="10432" y="73575"/>
                    <a:pt x="10591" y="73297"/>
                    <a:pt x="10749" y="73000"/>
                  </a:cubicBezTo>
                  <a:cubicBezTo>
                    <a:pt x="10928" y="72722"/>
                    <a:pt x="11086" y="72424"/>
                    <a:pt x="11265" y="72127"/>
                  </a:cubicBezTo>
                  <a:cubicBezTo>
                    <a:pt x="11959" y="70937"/>
                    <a:pt x="12693" y="69668"/>
                    <a:pt x="13466" y="68319"/>
                  </a:cubicBezTo>
                  <a:cubicBezTo>
                    <a:pt x="16421" y="62826"/>
                    <a:pt x="19772" y="55786"/>
                    <a:pt x="22807" y="46664"/>
                  </a:cubicBezTo>
                  <a:cubicBezTo>
                    <a:pt x="25761" y="37521"/>
                    <a:pt x="27209" y="29847"/>
                    <a:pt x="28062" y="23679"/>
                  </a:cubicBezTo>
                  <a:cubicBezTo>
                    <a:pt x="28221" y="22132"/>
                    <a:pt x="28379" y="20665"/>
                    <a:pt x="28538" y="19297"/>
                  </a:cubicBezTo>
                  <a:cubicBezTo>
                    <a:pt x="28578" y="18959"/>
                    <a:pt x="28617" y="18622"/>
                    <a:pt x="28637" y="18285"/>
                  </a:cubicBezTo>
                  <a:cubicBezTo>
                    <a:pt x="28697" y="17968"/>
                    <a:pt x="28716" y="17631"/>
                    <a:pt x="28736" y="17313"/>
                  </a:cubicBezTo>
                  <a:cubicBezTo>
                    <a:pt x="28776" y="16679"/>
                    <a:pt x="28816" y="16064"/>
                    <a:pt x="28835" y="15449"/>
                  </a:cubicBezTo>
                  <a:cubicBezTo>
                    <a:pt x="28915" y="14259"/>
                    <a:pt x="28974" y="13149"/>
                    <a:pt x="29054" y="12118"/>
                  </a:cubicBezTo>
                  <a:cubicBezTo>
                    <a:pt x="29093" y="11086"/>
                    <a:pt x="29073" y="10134"/>
                    <a:pt x="29093" y="9242"/>
                  </a:cubicBezTo>
                  <a:cubicBezTo>
                    <a:pt x="29093" y="8369"/>
                    <a:pt x="29093" y="7556"/>
                    <a:pt x="29113" y="6823"/>
                  </a:cubicBezTo>
                  <a:cubicBezTo>
                    <a:pt x="29113" y="6466"/>
                    <a:pt x="29113" y="6109"/>
                    <a:pt x="29113" y="5791"/>
                  </a:cubicBezTo>
                  <a:cubicBezTo>
                    <a:pt x="29093" y="5454"/>
                    <a:pt x="29073" y="5137"/>
                    <a:pt x="29073" y="4840"/>
                  </a:cubicBezTo>
                  <a:cubicBezTo>
                    <a:pt x="29014" y="3630"/>
                    <a:pt x="28974" y="2698"/>
                    <a:pt x="28935" y="1984"/>
                  </a:cubicBezTo>
                  <a:cubicBezTo>
                    <a:pt x="28855" y="556"/>
                    <a:pt x="28796" y="1"/>
                    <a:pt x="287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6"/>
            <p:cNvSpPr/>
            <p:nvPr/>
          </p:nvSpPr>
          <p:spPr>
            <a:xfrm>
              <a:off x="378925" y="4716350"/>
              <a:ext cx="465550" cy="518950"/>
            </a:xfrm>
            <a:custGeom>
              <a:rect b="b" l="l" r="r" t="t"/>
              <a:pathLst>
                <a:path extrusionOk="0" h="20758" w="18622">
                  <a:moveTo>
                    <a:pt x="18574" y="1"/>
                  </a:moveTo>
                  <a:cubicBezTo>
                    <a:pt x="18530" y="1"/>
                    <a:pt x="18429" y="144"/>
                    <a:pt x="18205" y="479"/>
                  </a:cubicBezTo>
                  <a:cubicBezTo>
                    <a:pt x="17967" y="836"/>
                    <a:pt x="17650" y="1451"/>
                    <a:pt x="17095" y="2323"/>
                  </a:cubicBezTo>
                  <a:cubicBezTo>
                    <a:pt x="16004" y="4088"/>
                    <a:pt x="14219" y="7142"/>
                    <a:pt x="10451" y="11406"/>
                  </a:cubicBezTo>
                  <a:cubicBezTo>
                    <a:pt x="6624" y="15610"/>
                    <a:pt x="3788" y="17732"/>
                    <a:pt x="2162" y="19001"/>
                  </a:cubicBezTo>
                  <a:cubicBezTo>
                    <a:pt x="1329" y="19656"/>
                    <a:pt x="774" y="20052"/>
                    <a:pt x="436" y="20310"/>
                  </a:cubicBezTo>
                  <a:cubicBezTo>
                    <a:pt x="119" y="20588"/>
                    <a:pt x="0" y="20707"/>
                    <a:pt x="20" y="20746"/>
                  </a:cubicBezTo>
                  <a:cubicBezTo>
                    <a:pt x="24" y="20754"/>
                    <a:pt x="32" y="20758"/>
                    <a:pt x="47" y="20758"/>
                  </a:cubicBezTo>
                  <a:cubicBezTo>
                    <a:pt x="108" y="20758"/>
                    <a:pt x="270" y="20685"/>
                    <a:pt x="575" y="20508"/>
                  </a:cubicBezTo>
                  <a:cubicBezTo>
                    <a:pt x="932" y="20290"/>
                    <a:pt x="1547" y="19953"/>
                    <a:pt x="2400" y="19338"/>
                  </a:cubicBezTo>
                  <a:cubicBezTo>
                    <a:pt x="4105" y="18148"/>
                    <a:pt x="7020" y="16066"/>
                    <a:pt x="10888" y="11802"/>
                  </a:cubicBezTo>
                  <a:cubicBezTo>
                    <a:pt x="14695" y="7499"/>
                    <a:pt x="16440" y="4366"/>
                    <a:pt x="17452" y="2541"/>
                  </a:cubicBezTo>
                  <a:cubicBezTo>
                    <a:pt x="17967" y="1609"/>
                    <a:pt x="18245" y="975"/>
                    <a:pt x="18404" y="598"/>
                  </a:cubicBezTo>
                  <a:cubicBezTo>
                    <a:pt x="18582" y="201"/>
                    <a:pt x="18622" y="23"/>
                    <a:pt x="18582" y="3"/>
                  </a:cubicBezTo>
                  <a:cubicBezTo>
                    <a:pt x="18580" y="2"/>
                    <a:pt x="18577" y="1"/>
                    <a:pt x="18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6"/>
            <p:cNvSpPr/>
            <p:nvPr/>
          </p:nvSpPr>
          <p:spPr>
            <a:xfrm>
              <a:off x="1861300" y="3746150"/>
              <a:ext cx="142325" cy="1609350"/>
            </a:xfrm>
            <a:custGeom>
              <a:rect b="b" l="l" r="r" t="t"/>
              <a:pathLst>
                <a:path extrusionOk="0" h="64374" w="5693">
                  <a:moveTo>
                    <a:pt x="5649" y="0"/>
                  </a:moveTo>
                  <a:cubicBezTo>
                    <a:pt x="5606" y="0"/>
                    <a:pt x="5467" y="363"/>
                    <a:pt x="5177" y="1270"/>
                  </a:cubicBezTo>
                  <a:cubicBezTo>
                    <a:pt x="4860" y="2222"/>
                    <a:pt x="4364" y="3729"/>
                    <a:pt x="3769" y="6089"/>
                  </a:cubicBezTo>
                  <a:cubicBezTo>
                    <a:pt x="3630" y="6684"/>
                    <a:pt x="3452" y="7319"/>
                    <a:pt x="3293" y="8013"/>
                  </a:cubicBezTo>
                  <a:cubicBezTo>
                    <a:pt x="3134" y="8707"/>
                    <a:pt x="2976" y="9461"/>
                    <a:pt x="2797" y="10254"/>
                  </a:cubicBezTo>
                  <a:cubicBezTo>
                    <a:pt x="2698" y="10670"/>
                    <a:pt x="2599" y="11087"/>
                    <a:pt x="2519" y="11523"/>
                  </a:cubicBezTo>
                  <a:cubicBezTo>
                    <a:pt x="2420" y="11939"/>
                    <a:pt x="2341" y="12396"/>
                    <a:pt x="2262" y="12872"/>
                  </a:cubicBezTo>
                  <a:cubicBezTo>
                    <a:pt x="2083" y="13804"/>
                    <a:pt x="1905" y="14795"/>
                    <a:pt x="1706" y="15846"/>
                  </a:cubicBezTo>
                  <a:cubicBezTo>
                    <a:pt x="1032" y="20090"/>
                    <a:pt x="358" y="25425"/>
                    <a:pt x="160" y="32048"/>
                  </a:cubicBezTo>
                  <a:cubicBezTo>
                    <a:pt x="1" y="38672"/>
                    <a:pt x="358" y="44026"/>
                    <a:pt x="794" y="48310"/>
                  </a:cubicBezTo>
                  <a:cubicBezTo>
                    <a:pt x="913" y="49381"/>
                    <a:pt x="1052" y="50372"/>
                    <a:pt x="1151" y="51324"/>
                  </a:cubicBezTo>
                  <a:cubicBezTo>
                    <a:pt x="1230" y="51780"/>
                    <a:pt x="1270" y="52237"/>
                    <a:pt x="1349" y="52673"/>
                  </a:cubicBezTo>
                  <a:cubicBezTo>
                    <a:pt x="1409" y="53109"/>
                    <a:pt x="1488" y="53545"/>
                    <a:pt x="1548" y="53942"/>
                  </a:cubicBezTo>
                  <a:cubicBezTo>
                    <a:pt x="1687" y="54775"/>
                    <a:pt x="1806" y="55529"/>
                    <a:pt x="1925" y="56223"/>
                  </a:cubicBezTo>
                  <a:cubicBezTo>
                    <a:pt x="2043" y="56937"/>
                    <a:pt x="2182" y="57571"/>
                    <a:pt x="2301" y="58166"/>
                  </a:cubicBezTo>
                  <a:cubicBezTo>
                    <a:pt x="2738" y="60546"/>
                    <a:pt x="3154" y="62093"/>
                    <a:pt x="3412" y="63064"/>
                  </a:cubicBezTo>
                  <a:cubicBezTo>
                    <a:pt x="3670" y="64016"/>
                    <a:pt x="3789" y="64373"/>
                    <a:pt x="3828" y="64373"/>
                  </a:cubicBezTo>
                  <a:cubicBezTo>
                    <a:pt x="3868" y="64353"/>
                    <a:pt x="3808" y="63977"/>
                    <a:pt x="3630" y="63005"/>
                  </a:cubicBezTo>
                  <a:cubicBezTo>
                    <a:pt x="3452" y="62033"/>
                    <a:pt x="3114" y="60486"/>
                    <a:pt x="2698" y="58087"/>
                  </a:cubicBezTo>
                  <a:cubicBezTo>
                    <a:pt x="2599" y="57492"/>
                    <a:pt x="2480" y="56857"/>
                    <a:pt x="2361" y="56143"/>
                  </a:cubicBezTo>
                  <a:cubicBezTo>
                    <a:pt x="2262" y="55449"/>
                    <a:pt x="2143" y="54696"/>
                    <a:pt x="2024" y="53883"/>
                  </a:cubicBezTo>
                  <a:cubicBezTo>
                    <a:pt x="1964" y="53466"/>
                    <a:pt x="1905" y="53050"/>
                    <a:pt x="1845" y="52613"/>
                  </a:cubicBezTo>
                  <a:cubicBezTo>
                    <a:pt x="1766" y="52177"/>
                    <a:pt x="1726" y="51721"/>
                    <a:pt x="1667" y="51245"/>
                  </a:cubicBezTo>
                  <a:cubicBezTo>
                    <a:pt x="1568" y="50313"/>
                    <a:pt x="1449" y="49321"/>
                    <a:pt x="1330" y="48251"/>
                  </a:cubicBezTo>
                  <a:cubicBezTo>
                    <a:pt x="913" y="43987"/>
                    <a:pt x="576" y="38652"/>
                    <a:pt x="754" y="32068"/>
                  </a:cubicBezTo>
                  <a:cubicBezTo>
                    <a:pt x="953" y="25464"/>
                    <a:pt x="1607" y="20169"/>
                    <a:pt x="2262" y="15945"/>
                  </a:cubicBezTo>
                  <a:cubicBezTo>
                    <a:pt x="2440" y="14874"/>
                    <a:pt x="2619" y="13883"/>
                    <a:pt x="2777" y="12971"/>
                  </a:cubicBezTo>
                  <a:cubicBezTo>
                    <a:pt x="2857" y="12495"/>
                    <a:pt x="2916" y="12039"/>
                    <a:pt x="3015" y="11622"/>
                  </a:cubicBezTo>
                  <a:cubicBezTo>
                    <a:pt x="3095" y="11186"/>
                    <a:pt x="3194" y="10769"/>
                    <a:pt x="3273" y="10353"/>
                  </a:cubicBezTo>
                  <a:cubicBezTo>
                    <a:pt x="3432" y="9560"/>
                    <a:pt x="3590" y="8806"/>
                    <a:pt x="3729" y="8112"/>
                  </a:cubicBezTo>
                  <a:cubicBezTo>
                    <a:pt x="3888" y="7418"/>
                    <a:pt x="4046" y="6783"/>
                    <a:pt x="4185" y="6188"/>
                  </a:cubicBezTo>
                  <a:cubicBezTo>
                    <a:pt x="4721" y="3828"/>
                    <a:pt x="5157" y="2301"/>
                    <a:pt x="5395" y="1350"/>
                  </a:cubicBezTo>
                  <a:cubicBezTo>
                    <a:pt x="5633" y="378"/>
                    <a:pt x="5692" y="1"/>
                    <a:pt x="5653" y="1"/>
                  </a:cubicBezTo>
                  <a:cubicBezTo>
                    <a:pt x="5652" y="1"/>
                    <a:pt x="5651" y="0"/>
                    <a:pt x="56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6"/>
            <p:cNvSpPr/>
            <p:nvPr/>
          </p:nvSpPr>
          <p:spPr>
            <a:xfrm>
              <a:off x="2101775" y="4618225"/>
              <a:ext cx="67925" cy="377350"/>
            </a:xfrm>
            <a:custGeom>
              <a:rect b="b" l="l" r="r" t="t"/>
              <a:pathLst>
                <a:path extrusionOk="0" h="15094" w="2717">
                  <a:moveTo>
                    <a:pt x="165" y="0"/>
                  </a:moveTo>
                  <a:cubicBezTo>
                    <a:pt x="163" y="0"/>
                    <a:pt x="161" y="1"/>
                    <a:pt x="159" y="1"/>
                  </a:cubicBezTo>
                  <a:cubicBezTo>
                    <a:pt x="0" y="21"/>
                    <a:pt x="99" y="1469"/>
                    <a:pt x="1071" y="7597"/>
                  </a:cubicBezTo>
                  <a:cubicBezTo>
                    <a:pt x="2016" y="13663"/>
                    <a:pt x="2375" y="15093"/>
                    <a:pt x="2555" y="15093"/>
                  </a:cubicBezTo>
                  <a:cubicBezTo>
                    <a:pt x="2556" y="15093"/>
                    <a:pt x="2557" y="15093"/>
                    <a:pt x="2558" y="15093"/>
                  </a:cubicBezTo>
                  <a:cubicBezTo>
                    <a:pt x="2717" y="15073"/>
                    <a:pt x="2618" y="13625"/>
                    <a:pt x="1646" y="7497"/>
                  </a:cubicBezTo>
                  <a:cubicBezTo>
                    <a:pt x="687" y="1452"/>
                    <a:pt x="327" y="0"/>
                    <a:pt x="1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6"/>
            <p:cNvSpPr/>
            <p:nvPr/>
          </p:nvSpPr>
          <p:spPr>
            <a:xfrm>
              <a:off x="4149350" y="4717850"/>
              <a:ext cx="50100" cy="636650"/>
            </a:xfrm>
            <a:custGeom>
              <a:rect b="b" l="l" r="r" t="t"/>
              <a:pathLst>
                <a:path extrusionOk="0" h="25466" w="2004">
                  <a:moveTo>
                    <a:pt x="1177" y="1"/>
                  </a:moveTo>
                  <a:cubicBezTo>
                    <a:pt x="1175" y="1"/>
                    <a:pt x="1173" y="1"/>
                    <a:pt x="1171" y="2"/>
                  </a:cubicBezTo>
                  <a:cubicBezTo>
                    <a:pt x="1131" y="2"/>
                    <a:pt x="1091" y="161"/>
                    <a:pt x="1091" y="538"/>
                  </a:cubicBezTo>
                  <a:cubicBezTo>
                    <a:pt x="1091" y="934"/>
                    <a:pt x="1131" y="1549"/>
                    <a:pt x="1151" y="2501"/>
                  </a:cubicBezTo>
                  <a:cubicBezTo>
                    <a:pt x="1230" y="4385"/>
                    <a:pt x="1409" y="7578"/>
                    <a:pt x="1210" y="12754"/>
                  </a:cubicBezTo>
                  <a:cubicBezTo>
                    <a:pt x="952" y="17930"/>
                    <a:pt x="496" y="21083"/>
                    <a:pt x="258" y="22967"/>
                  </a:cubicBezTo>
                  <a:cubicBezTo>
                    <a:pt x="159" y="23899"/>
                    <a:pt x="60" y="24534"/>
                    <a:pt x="40" y="24910"/>
                  </a:cubicBezTo>
                  <a:cubicBezTo>
                    <a:pt x="1" y="25307"/>
                    <a:pt x="20" y="25466"/>
                    <a:pt x="60" y="25466"/>
                  </a:cubicBezTo>
                  <a:cubicBezTo>
                    <a:pt x="100" y="25466"/>
                    <a:pt x="159" y="25327"/>
                    <a:pt x="258" y="24950"/>
                  </a:cubicBezTo>
                  <a:cubicBezTo>
                    <a:pt x="358" y="24573"/>
                    <a:pt x="516" y="23978"/>
                    <a:pt x="675" y="23026"/>
                  </a:cubicBezTo>
                  <a:cubicBezTo>
                    <a:pt x="1012" y="21162"/>
                    <a:pt x="1547" y="17989"/>
                    <a:pt x="1805" y="12774"/>
                  </a:cubicBezTo>
                  <a:cubicBezTo>
                    <a:pt x="2004" y="7578"/>
                    <a:pt x="1746" y="4365"/>
                    <a:pt x="1567" y="2481"/>
                  </a:cubicBezTo>
                  <a:cubicBezTo>
                    <a:pt x="1488" y="1529"/>
                    <a:pt x="1389" y="895"/>
                    <a:pt x="1329" y="518"/>
                  </a:cubicBezTo>
                  <a:cubicBezTo>
                    <a:pt x="1254" y="162"/>
                    <a:pt x="1215" y="1"/>
                    <a:pt x="11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6"/>
            <p:cNvSpPr/>
            <p:nvPr/>
          </p:nvSpPr>
          <p:spPr>
            <a:xfrm>
              <a:off x="4740825" y="318300"/>
              <a:ext cx="290550" cy="1142325"/>
            </a:xfrm>
            <a:custGeom>
              <a:rect b="b" l="l" r="r" t="t"/>
              <a:pathLst>
                <a:path extrusionOk="0" h="45693" w="11622">
                  <a:moveTo>
                    <a:pt x="11576" y="0"/>
                  </a:moveTo>
                  <a:cubicBezTo>
                    <a:pt x="11527" y="0"/>
                    <a:pt x="11347" y="225"/>
                    <a:pt x="10947" y="795"/>
                  </a:cubicBezTo>
                  <a:cubicBezTo>
                    <a:pt x="10551" y="1410"/>
                    <a:pt x="9857" y="2362"/>
                    <a:pt x="8984" y="3908"/>
                  </a:cubicBezTo>
                  <a:cubicBezTo>
                    <a:pt x="8766" y="4305"/>
                    <a:pt x="8508" y="4722"/>
                    <a:pt x="8250" y="5178"/>
                  </a:cubicBezTo>
                  <a:cubicBezTo>
                    <a:pt x="8012" y="5634"/>
                    <a:pt x="7754" y="6149"/>
                    <a:pt x="7457" y="6685"/>
                  </a:cubicBezTo>
                  <a:cubicBezTo>
                    <a:pt x="7199" y="7220"/>
                    <a:pt x="6862" y="7795"/>
                    <a:pt x="6584" y="8430"/>
                  </a:cubicBezTo>
                  <a:cubicBezTo>
                    <a:pt x="6287" y="9065"/>
                    <a:pt x="5970" y="9739"/>
                    <a:pt x="5652" y="10453"/>
                  </a:cubicBezTo>
                  <a:cubicBezTo>
                    <a:pt x="4383" y="13368"/>
                    <a:pt x="2975" y="17076"/>
                    <a:pt x="1805" y="21816"/>
                  </a:cubicBezTo>
                  <a:cubicBezTo>
                    <a:pt x="1666" y="22411"/>
                    <a:pt x="1547" y="23006"/>
                    <a:pt x="1428" y="23561"/>
                  </a:cubicBezTo>
                  <a:cubicBezTo>
                    <a:pt x="1309" y="24136"/>
                    <a:pt x="1170" y="24692"/>
                    <a:pt x="1091" y="25227"/>
                  </a:cubicBezTo>
                  <a:cubicBezTo>
                    <a:pt x="992" y="25782"/>
                    <a:pt x="913" y="26318"/>
                    <a:pt x="813" y="26833"/>
                  </a:cubicBezTo>
                  <a:cubicBezTo>
                    <a:pt x="774" y="27091"/>
                    <a:pt x="734" y="27349"/>
                    <a:pt x="694" y="27607"/>
                  </a:cubicBezTo>
                  <a:cubicBezTo>
                    <a:pt x="675" y="27726"/>
                    <a:pt x="655" y="27845"/>
                    <a:pt x="635" y="27984"/>
                  </a:cubicBezTo>
                  <a:cubicBezTo>
                    <a:pt x="615" y="28103"/>
                    <a:pt x="595" y="28222"/>
                    <a:pt x="575" y="28341"/>
                  </a:cubicBezTo>
                  <a:cubicBezTo>
                    <a:pt x="476" y="29332"/>
                    <a:pt x="338" y="30284"/>
                    <a:pt x="258" y="31157"/>
                  </a:cubicBezTo>
                  <a:cubicBezTo>
                    <a:pt x="199" y="32049"/>
                    <a:pt x="139" y="32902"/>
                    <a:pt x="80" y="33675"/>
                  </a:cubicBezTo>
                  <a:cubicBezTo>
                    <a:pt x="40" y="34468"/>
                    <a:pt x="40" y="35222"/>
                    <a:pt x="20" y="35916"/>
                  </a:cubicBezTo>
                  <a:cubicBezTo>
                    <a:pt x="0" y="36273"/>
                    <a:pt x="0" y="36610"/>
                    <a:pt x="0" y="36928"/>
                  </a:cubicBezTo>
                  <a:cubicBezTo>
                    <a:pt x="0" y="37265"/>
                    <a:pt x="20" y="37582"/>
                    <a:pt x="20" y="37879"/>
                  </a:cubicBezTo>
                  <a:cubicBezTo>
                    <a:pt x="40" y="38494"/>
                    <a:pt x="60" y="39049"/>
                    <a:pt x="60" y="39585"/>
                  </a:cubicBezTo>
                  <a:cubicBezTo>
                    <a:pt x="80" y="40101"/>
                    <a:pt x="139" y="40596"/>
                    <a:pt x="159" y="41033"/>
                  </a:cubicBezTo>
                  <a:cubicBezTo>
                    <a:pt x="278" y="42817"/>
                    <a:pt x="456" y="43987"/>
                    <a:pt x="575" y="44701"/>
                  </a:cubicBezTo>
                  <a:cubicBezTo>
                    <a:pt x="694" y="45415"/>
                    <a:pt x="754" y="45693"/>
                    <a:pt x="794" y="45693"/>
                  </a:cubicBezTo>
                  <a:cubicBezTo>
                    <a:pt x="833" y="45693"/>
                    <a:pt x="853" y="45395"/>
                    <a:pt x="794" y="44682"/>
                  </a:cubicBezTo>
                  <a:cubicBezTo>
                    <a:pt x="754" y="43948"/>
                    <a:pt x="635" y="42778"/>
                    <a:pt x="575" y="41013"/>
                  </a:cubicBezTo>
                  <a:cubicBezTo>
                    <a:pt x="556" y="40557"/>
                    <a:pt x="516" y="40081"/>
                    <a:pt x="516" y="39565"/>
                  </a:cubicBezTo>
                  <a:cubicBezTo>
                    <a:pt x="516" y="39049"/>
                    <a:pt x="516" y="38474"/>
                    <a:pt x="516" y="37879"/>
                  </a:cubicBezTo>
                  <a:cubicBezTo>
                    <a:pt x="496" y="37562"/>
                    <a:pt x="496" y="37265"/>
                    <a:pt x="496" y="36928"/>
                  </a:cubicBezTo>
                  <a:cubicBezTo>
                    <a:pt x="496" y="36610"/>
                    <a:pt x="516" y="36273"/>
                    <a:pt x="536" y="35936"/>
                  </a:cubicBezTo>
                  <a:cubicBezTo>
                    <a:pt x="556" y="35242"/>
                    <a:pt x="575" y="34508"/>
                    <a:pt x="615" y="33715"/>
                  </a:cubicBezTo>
                  <a:cubicBezTo>
                    <a:pt x="694" y="32922"/>
                    <a:pt x="754" y="32089"/>
                    <a:pt x="813" y="31216"/>
                  </a:cubicBezTo>
                  <a:cubicBezTo>
                    <a:pt x="913" y="30344"/>
                    <a:pt x="1032" y="29411"/>
                    <a:pt x="1151" y="28420"/>
                  </a:cubicBezTo>
                  <a:cubicBezTo>
                    <a:pt x="1170" y="28301"/>
                    <a:pt x="1190" y="28182"/>
                    <a:pt x="1210" y="28063"/>
                  </a:cubicBezTo>
                  <a:cubicBezTo>
                    <a:pt x="1230" y="27944"/>
                    <a:pt x="1250" y="27805"/>
                    <a:pt x="1270" y="27686"/>
                  </a:cubicBezTo>
                  <a:cubicBezTo>
                    <a:pt x="1309" y="27428"/>
                    <a:pt x="1349" y="27190"/>
                    <a:pt x="1389" y="26933"/>
                  </a:cubicBezTo>
                  <a:cubicBezTo>
                    <a:pt x="1488" y="26417"/>
                    <a:pt x="1567" y="25881"/>
                    <a:pt x="1666" y="25346"/>
                  </a:cubicBezTo>
                  <a:cubicBezTo>
                    <a:pt x="1746" y="24811"/>
                    <a:pt x="1884" y="24255"/>
                    <a:pt x="2003" y="23700"/>
                  </a:cubicBezTo>
                  <a:cubicBezTo>
                    <a:pt x="2122" y="23125"/>
                    <a:pt x="2241" y="22550"/>
                    <a:pt x="2380" y="21955"/>
                  </a:cubicBezTo>
                  <a:cubicBezTo>
                    <a:pt x="3530" y="17255"/>
                    <a:pt x="4919" y="13586"/>
                    <a:pt x="6148" y="10671"/>
                  </a:cubicBezTo>
                  <a:cubicBezTo>
                    <a:pt x="6465" y="9957"/>
                    <a:pt x="6763" y="9283"/>
                    <a:pt x="7060" y="8648"/>
                  </a:cubicBezTo>
                  <a:cubicBezTo>
                    <a:pt x="7318" y="8014"/>
                    <a:pt x="7635" y="7458"/>
                    <a:pt x="7893" y="6903"/>
                  </a:cubicBezTo>
                  <a:cubicBezTo>
                    <a:pt x="8171" y="6368"/>
                    <a:pt x="8429" y="5852"/>
                    <a:pt x="8647" y="5396"/>
                  </a:cubicBezTo>
                  <a:cubicBezTo>
                    <a:pt x="8905" y="4940"/>
                    <a:pt x="9143" y="4503"/>
                    <a:pt x="9341" y="4127"/>
                  </a:cubicBezTo>
                  <a:cubicBezTo>
                    <a:pt x="10174" y="2560"/>
                    <a:pt x="10808" y="1568"/>
                    <a:pt x="11146" y="914"/>
                  </a:cubicBezTo>
                  <a:cubicBezTo>
                    <a:pt x="11503" y="279"/>
                    <a:pt x="11622" y="22"/>
                    <a:pt x="11582" y="2"/>
                  </a:cubicBezTo>
                  <a:cubicBezTo>
                    <a:pt x="11580" y="1"/>
                    <a:pt x="11578" y="0"/>
                    <a:pt x="11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6"/>
            <p:cNvSpPr/>
            <p:nvPr/>
          </p:nvSpPr>
          <p:spPr>
            <a:xfrm>
              <a:off x="5422025" y="240475"/>
              <a:ext cx="210250" cy="1208300"/>
            </a:xfrm>
            <a:custGeom>
              <a:rect b="b" l="l" r="r" t="t"/>
              <a:pathLst>
                <a:path extrusionOk="0" h="48332" w="8410">
                  <a:moveTo>
                    <a:pt x="4656" y="0"/>
                  </a:moveTo>
                  <a:cubicBezTo>
                    <a:pt x="4611" y="0"/>
                    <a:pt x="4471" y="264"/>
                    <a:pt x="4165" y="953"/>
                  </a:cubicBezTo>
                  <a:cubicBezTo>
                    <a:pt x="3868" y="1647"/>
                    <a:pt x="3332" y="2778"/>
                    <a:pt x="2777" y="4562"/>
                  </a:cubicBezTo>
                  <a:cubicBezTo>
                    <a:pt x="2638" y="4999"/>
                    <a:pt x="2460" y="5494"/>
                    <a:pt x="2301" y="6010"/>
                  </a:cubicBezTo>
                  <a:cubicBezTo>
                    <a:pt x="2162" y="6546"/>
                    <a:pt x="2004" y="7121"/>
                    <a:pt x="1845" y="7735"/>
                  </a:cubicBezTo>
                  <a:cubicBezTo>
                    <a:pt x="1766" y="8053"/>
                    <a:pt x="1686" y="8370"/>
                    <a:pt x="1587" y="8707"/>
                  </a:cubicBezTo>
                  <a:cubicBezTo>
                    <a:pt x="1488" y="9044"/>
                    <a:pt x="1448" y="9381"/>
                    <a:pt x="1369" y="9738"/>
                  </a:cubicBezTo>
                  <a:cubicBezTo>
                    <a:pt x="1230" y="10472"/>
                    <a:pt x="1072" y="11226"/>
                    <a:pt x="913" y="12059"/>
                  </a:cubicBezTo>
                  <a:cubicBezTo>
                    <a:pt x="397" y="15331"/>
                    <a:pt x="1" y="19495"/>
                    <a:pt x="397" y="24632"/>
                  </a:cubicBezTo>
                  <a:cubicBezTo>
                    <a:pt x="834" y="29748"/>
                    <a:pt x="1865" y="33794"/>
                    <a:pt x="2876" y="36967"/>
                  </a:cubicBezTo>
                  <a:cubicBezTo>
                    <a:pt x="3451" y="38533"/>
                    <a:pt x="3907" y="39922"/>
                    <a:pt x="4463" y="41072"/>
                  </a:cubicBezTo>
                  <a:cubicBezTo>
                    <a:pt x="4721" y="41667"/>
                    <a:pt x="4939" y="42202"/>
                    <a:pt x="5157" y="42718"/>
                  </a:cubicBezTo>
                  <a:cubicBezTo>
                    <a:pt x="5415" y="43214"/>
                    <a:pt x="5653" y="43670"/>
                    <a:pt x="5851" y="44086"/>
                  </a:cubicBezTo>
                  <a:cubicBezTo>
                    <a:pt x="6684" y="45772"/>
                    <a:pt x="7358" y="46803"/>
                    <a:pt x="7755" y="47457"/>
                  </a:cubicBezTo>
                  <a:cubicBezTo>
                    <a:pt x="8155" y="48087"/>
                    <a:pt x="8336" y="48331"/>
                    <a:pt x="8384" y="48331"/>
                  </a:cubicBezTo>
                  <a:cubicBezTo>
                    <a:pt x="8386" y="48331"/>
                    <a:pt x="8388" y="48331"/>
                    <a:pt x="8389" y="48330"/>
                  </a:cubicBezTo>
                  <a:cubicBezTo>
                    <a:pt x="8409" y="48310"/>
                    <a:pt x="8310" y="48033"/>
                    <a:pt x="7953" y="47338"/>
                  </a:cubicBezTo>
                  <a:cubicBezTo>
                    <a:pt x="7616" y="46644"/>
                    <a:pt x="7001" y="45593"/>
                    <a:pt x="6228" y="43888"/>
                  </a:cubicBezTo>
                  <a:cubicBezTo>
                    <a:pt x="6029" y="43471"/>
                    <a:pt x="5811" y="43015"/>
                    <a:pt x="5573" y="42519"/>
                  </a:cubicBezTo>
                  <a:cubicBezTo>
                    <a:pt x="5375" y="42024"/>
                    <a:pt x="5157" y="41468"/>
                    <a:pt x="4919" y="40893"/>
                  </a:cubicBezTo>
                  <a:cubicBezTo>
                    <a:pt x="4403" y="39723"/>
                    <a:pt x="3947" y="38335"/>
                    <a:pt x="3412" y="36788"/>
                  </a:cubicBezTo>
                  <a:cubicBezTo>
                    <a:pt x="2420" y="33635"/>
                    <a:pt x="1429" y="29629"/>
                    <a:pt x="992" y="24572"/>
                  </a:cubicBezTo>
                  <a:cubicBezTo>
                    <a:pt x="596" y="19515"/>
                    <a:pt x="972" y="15390"/>
                    <a:pt x="1448" y="12138"/>
                  </a:cubicBezTo>
                  <a:cubicBezTo>
                    <a:pt x="1607" y="11325"/>
                    <a:pt x="1746" y="10571"/>
                    <a:pt x="1885" y="9857"/>
                  </a:cubicBezTo>
                  <a:cubicBezTo>
                    <a:pt x="1944" y="9500"/>
                    <a:pt x="2004" y="9143"/>
                    <a:pt x="2083" y="8826"/>
                  </a:cubicBezTo>
                  <a:cubicBezTo>
                    <a:pt x="2162" y="8489"/>
                    <a:pt x="2242" y="8172"/>
                    <a:pt x="2321" y="7854"/>
                  </a:cubicBezTo>
                  <a:cubicBezTo>
                    <a:pt x="2480" y="7240"/>
                    <a:pt x="2618" y="6664"/>
                    <a:pt x="2737" y="6149"/>
                  </a:cubicBezTo>
                  <a:cubicBezTo>
                    <a:pt x="2896" y="5613"/>
                    <a:pt x="3055" y="5137"/>
                    <a:pt x="3174" y="4681"/>
                  </a:cubicBezTo>
                  <a:cubicBezTo>
                    <a:pt x="3689" y="2897"/>
                    <a:pt x="4145" y="1766"/>
                    <a:pt x="4383" y="1032"/>
                  </a:cubicBezTo>
                  <a:cubicBezTo>
                    <a:pt x="4621" y="299"/>
                    <a:pt x="4701" y="21"/>
                    <a:pt x="4661" y="1"/>
                  </a:cubicBezTo>
                  <a:cubicBezTo>
                    <a:pt x="4660" y="0"/>
                    <a:pt x="4658" y="0"/>
                    <a:pt x="46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6"/>
            <p:cNvSpPr/>
            <p:nvPr/>
          </p:nvSpPr>
          <p:spPr>
            <a:xfrm>
              <a:off x="5297575" y="911275"/>
              <a:ext cx="66975" cy="434850"/>
            </a:xfrm>
            <a:custGeom>
              <a:rect b="b" l="l" r="r" t="t"/>
              <a:pathLst>
                <a:path extrusionOk="0" h="17394" w="2679">
                  <a:moveTo>
                    <a:pt x="318" y="1"/>
                  </a:moveTo>
                  <a:cubicBezTo>
                    <a:pt x="239" y="1"/>
                    <a:pt x="140" y="417"/>
                    <a:pt x="80" y="1726"/>
                  </a:cubicBezTo>
                  <a:cubicBezTo>
                    <a:pt x="41" y="3035"/>
                    <a:pt x="1" y="5256"/>
                    <a:pt x="457" y="8826"/>
                  </a:cubicBezTo>
                  <a:cubicBezTo>
                    <a:pt x="953" y="12395"/>
                    <a:pt x="1548" y="14537"/>
                    <a:pt x="1944" y="15787"/>
                  </a:cubicBezTo>
                  <a:cubicBezTo>
                    <a:pt x="2312" y="17005"/>
                    <a:pt x="2529" y="17394"/>
                    <a:pt x="2594" y="17394"/>
                  </a:cubicBezTo>
                  <a:cubicBezTo>
                    <a:pt x="2596" y="17394"/>
                    <a:pt x="2597" y="17393"/>
                    <a:pt x="2599" y="17393"/>
                  </a:cubicBezTo>
                  <a:cubicBezTo>
                    <a:pt x="2678" y="17373"/>
                    <a:pt x="2619" y="16957"/>
                    <a:pt x="2341" y="15687"/>
                  </a:cubicBezTo>
                  <a:cubicBezTo>
                    <a:pt x="2063" y="14418"/>
                    <a:pt x="1528" y="12276"/>
                    <a:pt x="1052" y="8746"/>
                  </a:cubicBezTo>
                  <a:cubicBezTo>
                    <a:pt x="596" y="5217"/>
                    <a:pt x="576" y="3035"/>
                    <a:pt x="497" y="1726"/>
                  </a:cubicBezTo>
                  <a:cubicBezTo>
                    <a:pt x="457" y="417"/>
                    <a:pt x="398" y="1"/>
                    <a:pt x="3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6"/>
            <p:cNvSpPr/>
            <p:nvPr/>
          </p:nvSpPr>
          <p:spPr>
            <a:xfrm>
              <a:off x="4992175" y="943975"/>
              <a:ext cx="112575" cy="796325"/>
            </a:xfrm>
            <a:custGeom>
              <a:rect b="b" l="l" r="r" t="t"/>
              <a:pathLst>
                <a:path extrusionOk="0" h="31853" w="4503">
                  <a:moveTo>
                    <a:pt x="1683" y="0"/>
                  </a:moveTo>
                  <a:cubicBezTo>
                    <a:pt x="1659" y="0"/>
                    <a:pt x="1581" y="184"/>
                    <a:pt x="1449" y="636"/>
                  </a:cubicBezTo>
                  <a:cubicBezTo>
                    <a:pt x="1310" y="1112"/>
                    <a:pt x="1092" y="1886"/>
                    <a:pt x="873" y="3076"/>
                  </a:cubicBezTo>
                  <a:cubicBezTo>
                    <a:pt x="834" y="3373"/>
                    <a:pt x="754" y="3710"/>
                    <a:pt x="695" y="4047"/>
                  </a:cubicBezTo>
                  <a:cubicBezTo>
                    <a:pt x="655" y="4404"/>
                    <a:pt x="596" y="4781"/>
                    <a:pt x="536" y="5198"/>
                  </a:cubicBezTo>
                  <a:cubicBezTo>
                    <a:pt x="417" y="6011"/>
                    <a:pt x="338" y="6963"/>
                    <a:pt x="239" y="8033"/>
                  </a:cubicBezTo>
                  <a:cubicBezTo>
                    <a:pt x="80" y="10175"/>
                    <a:pt x="1" y="12852"/>
                    <a:pt x="298" y="16164"/>
                  </a:cubicBezTo>
                  <a:cubicBezTo>
                    <a:pt x="596" y="19476"/>
                    <a:pt x="1131" y="22094"/>
                    <a:pt x="1647" y="24176"/>
                  </a:cubicBezTo>
                  <a:cubicBezTo>
                    <a:pt x="1944" y="25227"/>
                    <a:pt x="2162" y="26139"/>
                    <a:pt x="2440" y="26913"/>
                  </a:cubicBezTo>
                  <a:cubicBezTo>
                    <a:pt x="2559" y="27309"/>
                    <a:pt x="2678" y="27686"/>
                    <a:pt x="2797" y="28023"/>
                  </a:cubicBezTo>
                  <a:cubicBezTo>
                    <a:pt x="2916" y="28360"/>
                    <a:pt x="3035" y="28658"/>
                    <a:pt x="3134" y="28955"/>
                  </a:cubicBezTo>
                  <a:cubicBezTo>
                    <a:pt x="3551" y="30086"/>
                    <a:pt x="3888" y="30800"/>
                    <a:pt x="4106" y="31256"/>
                  </a:cubicBezTo>
                  <a:cubicBezTo>
                    <a:pt x="4293" y="31687"/>
                    <a:pt x="4410" y="31852"/>
                    <a:pt x="4456" y="31852"/>
                  </a:cubicBezTo>
                  <a:cubicBezTo>
                    <a:pt x="4458" y="31852"/>
                    <a:pt x="4461" y="31852"/>
                    <a:pt x="4463" y="31851"/>
                  </a:cubicBezTo>
                  <a:cubicBezTo>
                    <a:pt x="4503" y="31831"/>
                    <a:pt x="4463" y="31652"/>
                    <a:pt x="4304" y="31176"/>
                  </a:cubicBezTo>
                  <a:cubicBezTo>
                    <a:pt x="4165" y="30701"/>
                    <a:pt x="3888" y="29947"/>
                    <a:pt x="3531" y="28797"/>
                  </a:cubicBezTo>
                  <a:cubicBezTo>
                    <a:pt x="3432" y="28519"/>
                    <a:pt x="3333" y="28222"/>
                    <a:pt x="3214" y="27865"/>
                  </a:cubicBezTo>
                  <a:cubicBezTo>
                    <a:pt x="3114" y="27528"/>
                    <a:pt x="3015" y="27171"/>
                    <a:pt x="2896" y="26774"/>
                  </a:cubicBezTo>
                  <a:cubicBezTo>
                    <a:pt x="2658" y="26001"/>
                    <a:pt x="2440" y="25088"/>
                    <a:pt x="2182" y="24057"/>
                  </a:cubicBezTo>
                  <a:cubicBezTo>
                    <a:pt x="1687" y="21975"/>
                    <a:pt x="1171" y="19377"/>
                    <a:pt x="873" y="16105"/>
                  </a:cubicBezTo>
                  <a:cubicBezTo>
                    <a:pt x="596" y="12852"/>
                    <a:pt x="655" y="10195"/>
                    <a:pt x="774" y="8073"/>
                  </a:cubicBezTo>
                  <a:cubicBezTo>
                    <a:pt x="854" y="7002"/>
                    <a:pt x="913" y="6070"/>
                    <a:pt x="1032" y="5257"/>
                  </a:cubicBezTo>
                  <a:cubicBezTo>
                    <a:pt x="1072" y="4841"/>
                    <a:pt x="1111" y="4464"/>
                    <a:pt x="1151" y="4127"/>
                  </a:cubicBezTo>
                  <a:cubicBezTo>
                    <a:pt x="1191" y="3770"/>
                    <a:pt x="1250" y="3452"/>
                    <a:pt x="1290" y="3155"/>
                  </a:cubicBezTo>
                  <a:cubicBezTo>
                    <a:pt x="1449" y="1965"/>
                    <a:pt x="1607" y="1172"/>
                    <a:pt x="1667" y="696"/>
                  </a:cubicBezTo>
                  <a:cubicBezTo>
                    <a:pt x="1726" y="200"/>
                    <a:pt x="1726" y="2"/>
                    <a:pt x="1687" y="2"/>
                  </a:cubicBezTo>
                  <a:cubicBezTo>
                    <a:pt x="1686" y="1"/>
                    <a:pt x="1684" y="0"/>
                    <a:pt x="1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6"/>
            <p:cNvSpPr/>
            <p:nvPr/>
          </p:nvSpPr>
          <p:spPr>
            <a:xfrm>
              <a:off x="5842450" y="3251250"/>
              <a:ext cx="1314850" cy="1628800"/>
            </a:xfrm>
            <a:custGeom>
              <a:rect b="b" l="l" r="r" t="t"/>
              <a:pathLst>
                <a:path extrusionOk="0" h="65152" w="52594">
                  <a:moveTo>
                    <a:pt x="34" y="1"/>
                  </a:moveTo>
                  <a:cubicBezTo>
                    <a:pt x="27" y="1"/>
                    <a:pt x="22" y="2"/>
                    <a:pt x="20" y="5"/>
                  </a:cubicBezTo>
                  <a:cubicBezTo>
                    <a:pt x="1" y="25"/>
                    <a:pt x="437" y="303"/>
                    <a:pt x="1567" y="957"/>
                  </a:cubicBezTo>
                  <a:cubicBezTo>
                    <a:pt x="2142" y="1275"/>
                    <a:pt x="2876" y="1711"/>
                    <a:pt x="3808" y="2266"/>
                  </a:cubicBezTo>
                  <a:cubicBezTo>
                    <a:pt x="4046" y="2405"/>
                    <a:pt x="4284" y="2544"/>
                    <a:pt x="4542" y="2702"/>
                  </a:cubicBezTo>
                  <a:cubicBezTo>
                    <a:pt x="4800" y="2861"/>
                    <a:pt x="5077" y="3020"/>
                    <a:pt x="5355" y="3198"/>
                  </a:cubicBezTo>
                  <a:cubicBezTo>
                    <a:pt x="5910" y="3555"/>
                    <a:pt x="6545" y="3932"/>
                    <a:pt x="7219" y="4368"/>
                  </a:cubicBezTo>
                  <a:cubicBezTo>
                    <a:pt x="9896" y="6094"/>
                    <a:pt x="13426" y="8513"/>
                    <a:pt x="17789" y="12122"/>
                  </a:cubicBezTo>
                  <a:cubicBezTo>
                    <a:pt x="22132" y="15751"/>
                    <a:pt x="27308" y="20570"/>
                    <a:pt x="32782" y="27333"/>
                  </a:cubicBezTo>
                  <a:cubicBezTo>
                    <a:pt x="38236" y="34135"/>
                    <a:pt x="41845" y="40223"/>
                    <a:pt x="44482" y="45221"/>
                  </a:cubicBezTo>
                  <a:cubicBezTo>
                    <a:pt x="47060" y="50258"/>
                    <a:pt x="48687" y="54224"/>
                    <a:pt x="49797" y="57199"/>
                  </a:cubicBezTo>
                  <a:cubicBezTo>
                    <a:pt x="50095" y="57952"/>
                    <a:pt x="50333" y="58646"/>
                    <a:pt x="50551" y="59261"/>
                  </a:cubicBezTo>
                  <a:cubicBezTo>
                    <a:pt x="50670" y="59579"/>
                    <a:pt x="50769" y="59876"/>
                    <a:pt x="50868" y="60154"/>
                  </a:cubicBezTo>
                  <a:cubicBezTo>
                    <a:pt x="50967" y="60451"/>
                    <a:pt x="51066" y="60729"/>
                    <a:pt x="51146" y="60987"/>
                  </a:cubicBezTo>
                  <a:cubicBezTo>
                    <a:pt x="51483" y="62018"/>
                    <a:pt x="51760" y="62811"/>
                    <a:pt x="51939" y="63446"/>
                  </a:cubicBezTo>
                  <a:cubicBezTo>
                    <a:pt x="52328" y="64670"/>
                    <a:pt x="52507" y="65152"/>
                    <a:pt x="52551" y="65152"/>
                  </a:cubicBezTo>
                  <a:cubicBezTo>
                    <a:pt x="52552" y="65152"/>
                    <a:pt x="52553" y="65152"/>
                    <a:pt x="52554" y="65151"/>
                  </a:cubicBezTo>
                  <a:cubicBezTo>
                    <a:pt x="52593" y="65131"/>
                    <a:pt x="52494" y="64636"/>
                    <a:pt x="52157" y="63386"/>
                  </a:cubicBezTo>
                  <a:cubicBezTo>
                    <a:pt x="52018" y="62752"/>
                    <a:pt x="51760" y="61919"/>
                    <a:pt x="51443" y="60887"/>
                  </a:cubicBezTo>
                  <a:cubicBezTo>
                    <a:pt x="51384" y="60610"/>
                    <a:pt x="51285" y="60332"/>
                    <a:pt x="51205" y="60055"/>
                  </a:cubicBezTo>
                  <a:cubicBezTo>
                    <a:pt x="51106" y="59757"/>
                    <a:pt x="51007" y="59460"/>
                    <a:pt x="50908" y="59142"/>
                  </a:cubicBezTo>
                  <a:cubicBezTo>
                    <a:pt x="50690" y="58508"/>
                    <a:pt x="50471" y="57814"/>
                    <a:pt x="50194" y="57060"/>
                  </a:cubicBezTo>
                  <a:cubicBezTo>
                    <a:pt x="49123" y="54046"/>
                    <a:pt x="47536" y="50040"/>
                    <a:pt x="44958" y="44963"/>
                  </a:cubicBezTo>
                  <a:cubicBezTo>
                    <a:pt x="42341" y="39926"/>
                    <a:pt x="38731" y="33798"/>
                    <a:pt x="33238" y="26976"/>
                  </a:cubicBezTo>
                  <a:cubicBezTo>
                    <a:pt x="27725" y="20154"/>
                    <a:pt x="22509" y="15315"/>
                    <a:pt x="18146" y="11706"/>
                  </a:cubicBezTo>
                  <a:cubicBezTo>
                    <a:pt x="13724" y="8097"/>
                    <a:pt x="10154" y="5697"/>
                    <a:pt x="7437" y="4011"/>
                  </a:cubicBezTo>
                  <a:cubicBezTo>
                    <a:pt x="6763" y="3595"/>
                    <a:pt x="6129" y="3218"/>
                    <a:pt x="5553" y="2881"/>
                  </a:cubicBezTo>
                  <a:cubicBezTo>
                    <a:pt x="5256" y="2702"/>
                    <a:pt x="4978" y="2544"/>
                    <a:pt x="4721" y="2405"/>
                  </a:cubicBezTo>
                  <a:cubicBezTo>
                    <a:pt x="4463" y="2246"/>
                    <a:pt x="4205" y="2108"/>
                    <a:pt x="3967" y="1989"/>
                  </a:cubicBezTo>
                  <a:cubicBezTo>
                    <a:pt x="3015" y="1453"/>
                    <a:pt x="2261" y="1037"/>
                    <a:pt x="1686" y="759"/>
                  </a:cubicBezTo>
                  <a:cubicBezTo>
                    <a:pt x="611" y="212"/>
                    <a:pt x="122"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6"/>
            <p:cNvSpPr/>
            <p:nvPr/>
          </p:nvSpPr>
          <p:spPr>
            <a:xfrm>
              <a:off x="6076950" y="3191100"/>
              <a:ext cx="1104650" cy="930425"/>
            </a:xfrm>
            <a:custGeom>
              <a:rect b="b" l="l" r="r" t="t"/>
              <a:pathLst>
                <a:path extrusionOk="0" h="37217" w="44186">
                  <a:moveTo>
                    <a:pt x="45" y="1"/>
                  </a:moveTo>
                  <a:cubicBezTo>
                    <a:pt x="19" y="1"/>
                    <a:pt x="5" y="5"/>
                    <a:pt x="1" y="12"/>
                  </a:cubicBezTo>
                  <a:cubicBezTo>
                    <a:pt x="1" y="52"/>
                    <a:pt x="318" y="190"/>
                    <a:pt x="1151" y="508"/>
                  </a:cubicBezTo>
                  <a:cubicBezTo>
                    <a:pt x="1984" y="845"/>
                    <a:pt x="3372" y="1281"/>
                    <a:pt x="5395" y="2134"/>
                  </a:cubicBezTo>
                  <a:cubicBezTo>
                    <a:pt x="5891" y="2352"/>
                    <a:pt x="6466" y="2570"/>
                    <a:pt x="7041" y="2828"/>
                  </a:cubicBezTo>
                  <a:cubicBezTo>
                    <a:pt x="7636" y="3086"/>
                    <a:pt x="8271" y="3383"/>
                    <a:pt x="8945" y="3700"/>
                  </a:cubicBezTo>
                  <a:cubicBezTo>
                    <a:pt x="9282" y="3859"/>
                    <a:pt x="9639" y="4018"/>
                    <a:pt x="9996" y="4196"/>
                  </a:cubicBezTo>
                  <a:cubicBezTo>
                    <a:pt x="10373" y="4355"/>
                    <a:pt x="10730" y="4553"/>
                    <a:pt x="11106" y="4752"/>
                  </a:cubicBezTo>
                  <a:cubicBezTo>
                    <a:pt x="11860" y="5148"/>
                    <a:pt x="12673" y="5584"/>
                    <a:pt x="13546" y="6021"/>
                  </a:cubicBezTo>
                  <a:cubicBezTo>
                    <a:pt x="16937" y="7944"/>
                    <a:pt x="21042" y="10522"/>
                    <a:pt x="25643" y="14370"/>
                  </a:cubicBezTo>
                  <a:cubicBezTo>
                    <a:pt x="30224" y="18257"/>
                    <a:pt x="33456" y="21866"/>
                    <a:pt x="35915" y="24880"/>
                  </a:cubicBezTo>
                  <a:cubicBezTo>
                    <a:pt x="36510" y="25654"/>
                    <a:pt x="37066" y="26387"/>
                    <a:pt x="37581" y="27062"/>
                  </a:cubicBezTo>
                  <a:cubicBezTo>
                    <a:pt x="37839" y="27419"/>
                    <a:pt x="38117" y="27736"/>
                    <a:pt x="38335" y="28073"/>
                  </a:cubicBezTo>
                  <a:cubicBezTo>
                    <a:pt x="38553" y="28390"/>
                    <a:pt x="38771" y="28708"/>
                    <a:pt x="38989" y="29025"/>
                  </a:cubicBezTo>
                  <a:cubicBezTo>
                    <a:pt x="39426" y="29640"/>
                    <a:pt x="39822" y="30215"/>
                    <a:pt x="40179" y="30750"/>
                  </a:cubicBezTo>
                  <a:cubicBezTo>
                    <a:pt x="40536" y="31286"/>
                    <a:pt x="40834" y="31801"/>
                    <a:pt x="41131" y="32257"/>
                  </a:cubicBezTo>
                  <a:cubicBezTo>
                    <a:pt x="42321" y="34102"/>
                    <a:pt x="42995" y="35391"/>
                    <a:pt x="43451" y="36164"/>
                  </a:cubicBezTo>
                  <a:cubicBezTo>
                    <a:pt x="43893" y="36914"/>
                    <a:pt x="44093" y="37216"/>
                    <a:pt x="44141" y="37216"/>
                  </a:cubicBezTo>
                  <a:cubicBezTo>
                    <a:pt x="44143" y="37216"/>
                    <a:pt x="44144" y="37216"/>
                    <a:pt x="44145" y="37215"/>
                  </a:cubicBezTo>
                  <a:cubicBezTo>
                    <a:pt x="44185" y="37195"/>
                    <a:pt x="44046" y="36858"/>
                    <a:pt x="43650" y="36045"/>
                  </a:cubicBezTo>
                  <a:cubicBezTo>
                    <a:pt x="43253" y="35252"/>
                    <a:pt x="42638" y="33923"/>
                    <a:pt x="41488" y="32039"/>
                  </a:cubicBezTo>
                  <a:cubicBezTo>
                    <a:pt x="41210" y="31563"/>
                    <a:pt x="40913" y="31048"/>
                    <a:pt x="40556" y="30493"/>
                  </a:cubicBezTo>
                  <a:cubicBezTo>
                    <a:pt x="40199" y="29957"/>
                    <a:pt x="39802" y="29362"/>
                    <a:pt x="39386" y="28747"/>
                  </a:cubicBezTo>
                  <a:cubicBezTo>
                    <a:pt x="39188" y="28430"/>
                    <a:pt x="38970" y="28093"/>
                    <a:pt x="38732" y="27776"/>
                  </a:cubicBezTo>
                  <a:cubicBezTo>
                    <a:pt x="38513" y="27438"/>
                    <a:pt x="38256" y="27101"/>
                    <a:pt x="37998" y="26764"/>
                  </a:cubicBezTo>
                  <a:cubicBezTo>
                    <a:pt x="37482" y="26070"/>
                    <a:pt x="36927" y="25336"/>
                    <a:pt x="36352" y="24543"/>
                  </a:cubicBezTo>
                  <a:cubicBezTo>
                    <a:pt x="33893" y="21489"/>
                    <a:pt x="30621" y="17820"/>
                    <a:pt x="26020" y="13914"/>
                  </a:cubicBezTo>
                  <a:cubicBezTo>
                    <a:pt x="21379" y="10046"/>
                    <a:pt x="17234" y="7449"/>
                    <a:pt x="13804" y="5545"/>
                  </a:cubicBezTo>
                  <a:cubicBezTo>
                    <a:pt x="12931" y="5089"/>
                    <a:pt x="12098" y="4672"/>
                    <a:pt x="11344" y="4276"/>
                  </a:cubicBezTo>
                  <a:cubicBezTo>
                    <a:pt x="10948" y="4097"/>
                    <a:pt x="10591" y="3879"/>
                    <a:pt x="10214" y="3720"/>
                  </a:cubicBezTo>
                  <a:cubicBezTo>
                    <a:pt x="9857" y="3562"/>
                    <a:pt x="9500" y="3403"/>
                    <a:pt x="9143" y="3244"/>
                  </a:cubicBezTo>
                  <a:cubicBezTo>
                    <a:pt x="8469" y="2947"/>
                    <a:pt x="7814" y="2669"/>
                    <a:pt x="7219" y="2392"/>
                  </a:cubicBezTo>
                  <a:cubicBezTo>
                    <a:pt x="6625" y="2154"/>
                    <a:pt x="6069" y="1955"/>
                    <a:pt x="5554" y="1757"/>
                  </a:cubicBezTo>
                  <a:cubicBezTo>
                    <a:pt x="3491" y="924"/>
                    <a:pt x="2083" y="547"/>
                    <a:pt x="1230" y="289"/>
                  </a:cubicBezTo>
                  <a:cubicBezTo>
                    <a:pt x="518" y="79"/>
                    <a:pt x="162" y="1"/>
                    <a:pt x="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6"/>
            <p:cNvSpPr/>
            <p:nvPr/>
          </p:nvSpPr>
          <p:spPr>
            <a:xfrm>
              <a:off x="6840475" y="3914125"/>
              <a:ext cx="639575" cy="1290650"/>
            </a:xfrm>
            <a:custGeom>
              <a:rect b="b" l="l" r="r" t="t"/>
              <a:pathLst>
                <a:path extrusionOk="0" h="51626" w="25583">
                  <a:moveTo>
                    <a:pt x="29" y="0"/>
                  </a:moveTo>
                  <a:cubicBezTo>
                    <a:pt x="24" y="0"/>
                    <a:pt x="22" y="2"/>
                    <a:pt x="20" y="5"/>
                  </a:cubicBezTo>
                  <a:cubicBezTo>
                    <a:pt x="0" y="25"/>
                    <a:pt x="218" y="302"/>
                    <a:pt x="833" y="937"/>
                  </a:cubicBezTo>
                  <a:cubicBezTo>
                    <a:pt x="1448" y="1591"/>
                    <a:pt x="2499" y="2583"/>
                    <a:pt x="3947" y="4209"/>
                  </a:cubicBezTo>
                  <a:cubicBezTo>
                    <a:pt x="4323" y="4606"/>
                    <a:pt x="4720" y="5042"/>
                    <a:pt x="5156" y="5518"/>
                  </a:cubicBezTo>
                  <a:cubicBezTo>
                    <a:pt x="5573" y="5994"/>
                    <a:pt x="6009" y="6529"/>
                    <a:pt x="6485" y="7104"/>
                  </a:cubicBezTo>
                  <a:cubicBezTo>
                    <a:pt x="6743" y="7382"/>
                    <a:pt x="6981" y="7680"/>
                    <a:pt x="7239" y="7977"/>
                  </a:cubicBezTo>
                  <a:cubicBezTo>
                    <a:pt x="7496" y="8274"/>
                    <a:pt x="7734" y="8612"/>
                    <a:pt x="8012" y="8949"/>
                  </a:cubicBezTo>
                  <a:cubicBezTo>
                    <a:pt x="8528" y="9623"/>
                    <a:pt x="9083" y="10337"/>
                    <a:pt x="9678" y="11110"/>
                  </a:cubicBezTo>
                  <a:cubicBezTo>
                    <a:pt x="11958" y="14224"/>
                    <a:pt x="14636" y="18250"/>
                    <a:pt x="17293" y="23584"/>
                  </a:cubicBezTo>
                  <a:cubicBezTo>
                    <a:pt x="19911" y="28939"/>
                    <a:pt x="21478" y="33500"/>
                    <a:pt x="22588" y="37208"/>
                  </a:cubicBezTo>
                  <a:cubicBezTo>
                    <a:pt x="22826" y="38140"/>
                    <a:pt x="23064" y="39013"/>
                    <a:pt x="23282" y="39846"/>
                  </a:cubicBezTo>
                  <a:cubicBezTo>
                    <a:pt x="23381" y="40242"/>
                    <a:pt x="23500" y="40639"/>
                    <a:pt x="23580" y="41036"/>
                  </a:cubicBezTo>
                  <a:cubicBezTo>
                    <a:pt x="23679" y="41432"/>
                    <a:pt x="23758" y="41809"/>
                    <a:pt x="23837" y="42166"/>
                  </a:cubicBezTo>
                  <a:cubicBezTo>
                    <a:pt x="23996" y="42900"/>
                    <a:pt x="24135" y="43574"/>
                    <a:pt x="24274" y="44189"/>
                  </a:cubicBezTo>
                  <a:cubicBezTo>
                    <a:pt x="24393" y="44823"/>
                    <a:pt x="24492" y="45399"/>
                    <a:pt x="24591" y="45934"/>
                  </a:cubicBezTo>
                  <a:cubicBezTo>
                    <a:pt x="24988" y="48096"/>
                    <a:pt x="25146" y="49524"/>
                    <a:pt x="25285" y="50396"/>
                  </a:cubicBezTo>
                  <a:cubicBezTo>
                    <a:pt x="25424" y="51288"/>
                    <a:pt x="25503" y="51626"/>
                    <a:pt x="25543" y="51626"/>
                  </a:cubicBezTo>
                  <a:cubicBezTo>
                    <a:pt x="25583" y="51626"/>
                    <a:pt x="25583" y="51269"/>
                    <a:pt x="25523" y="50376"/>
                  </a:cubicBezTo>
                  <a:cubicBezTo>
                    <a:pt x="25444" y="49484"/>
                    <a:pt x="25364" y="48036"/>
                    <a:pt x="25008" y="45875"/>
                  </a:cubicBezTo>
                  <a:cubicBezTo>
                    <a:pt x="24908" y="45339"/>
                    <a:pt x="24829" y="44744"/>
                    <a:pt x="24730" y="44110"/>
                  </a:cubicBezTo>
                  <a:cubicBezTo>
                    <a:pt x="24591" y="43475"/>
                    <a:pt x="24452" y="42801"/>
                    <a:pt x="24313" y="42067"/>
                  </a:cubicBezTo>
                  <a:cubicBezTo>
                    <a:pt x="24234" y="41690"/>
                    <a:pt x="24155" y="41313"/>
                    <a:pt x="24075" y="40917"/>
                  </a:cubicBezTo>
                  <a:cubicBezTo>
                    <a:pt x="23996" y="40540"/>
                    <a:pt x="23877" y="40123"/>
                    <a:pt x="23778" y="39707"/>
                  </a:cubicBezTo>
                  <a:cubicBezTo>
                    <a:pt x="23580" y="38894"/>
                    <a:pt x="23342" y="38002"/>
                    <a:pt x="23104" y="37050"/>
                  </a:cubicBezTo>
                  <a:cubicBezTo>
                    <a:pt x="22033" y="33321"/>
                    <a:pt x="20446" y="28721"/>
                    <a:pt x="17829" y="23326"/>
                  </a:cubicBezTo>
                  <a:cubicBezTo>
                    <a:pt x="15131" y="17952"/>
                    <a:pt x="12434" y="13907"/>
                    <a:pt x="10114" y="10773"/>
                  </a:cubicBezTo>
                  <a:cubicBezTo>
                    <a:pt x="9519" y="10020"/>
                    <a:pt x="8944" y="9306"/>
                    <a:pt x="8409" y="8631"/>
                  </a:cubicBezTo>
                  <a:cubicBezTo>
                    <a:pt x="8151" y="8294"/>
                    <a:pt x="7893" y="7957"/>
                    <a:pt x="7635" y="7660"/>
                  </a:cubicBezTo>
                  <a:cubicBezTo>
                    <a:pt x="7377" y="7362"/>
                    <a:pt x="7120" y="7065"/>
                    <a:pt x="6862" y="6787"/>
                  </a:cubicBezTo>
                  <a:cubicBezTo>
                    <a:pt x="6366" y="6212"/>
                    <a:pt x="5910" y="5696"/>
                    <a:pt x="5493" y="5201"/>
                  </a:cubicBezTo>
                  <a:cubicBezTo>
                    <a:pt x="5057" y="4725"/>
                    <a:pt x="4641" y="4308"/>
                    <a:pt x="4264" y="3912"/>
                  </a:cubicBezTo>
                  <a:cubicBezTo>
                    <a:pt x="2757" y="2325"/>
                    <a:pt x="1666" y="1373"/>
                    <a:pt x="992" y="778"/>
                  </a:cubicBezTo>
                  <a:cubicBezTo>
                    <a:pt x="368" y="228"/>
                    <a:pt x="84" y="0"/>
                    <a:pt x="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6"/>
            <p:cNvSpPr/>
            <p:nvPr/>
          </p:nvSpPr>
          <p:spPr>
            <a:xfrm>
              <a:off x="7029350" y="3129875"/>
              <a:ext cx="538950" cy="1121025"/>
            </a:xfrm>
            <a:custGeom>
              <a:rect b="b" l="l" r="r" t="t"/>
              <a:pathLst>
                <a:path extrusionOk="0" h="44841" w="21558">
                  <a:moveTo>
                    <a:pt x="28" y="0"/>
                  </a:moveTo>
                  <a:cubicBezTo>
                    <a:pt x="25" y="0"/>
                    <a:pt x="23" y="1"/>
                    <a:pt x="21" y="2"/>
                  </a:cubicBezTo>
                  <a:cubicBezTo>
                    <a:pt x="1" y="41"/>
                    <a:pt x="179" y="279"/>
                    <a:pt x="715" y="835"/>
                  </a:cubicBezTo>
                  <a:cubicBezTo>
                    <a:pt x="1230" y="1410"/>
                    <a:pt x="2123" y="2282"/>
                    <a:pt x="3352" y="3710"/>
                  </a:cubicBezTo>
                  <a:cubicBezTo>
                    <a:pt x="3670" y="4047"/>
                    <a:pt x="4027" y="4424"/>
                    <a:pt x="4384" y="4841"/>
                  </a:cubicBezTo>
                  <a:cubicBezTo>
                    <a:pt x="4721" y="5277"/>
                    <a:pt x="5117" y="5733"/>
                    <a:pt x="5514" y="6229"/>
                  </a:cubicBezTo>
                  <a:cubicBezTo>
                    <a:pt x="5712" y="6487"/>
                    <a:pt x="5930" y="6744"/>
                    <a:pt x="6149" y="7002"/>
                  </a:cubicBezTo>
                  <a:cubicBezTo>
                    <a:pt x="6367" y="7260"/>
                    <a:pt x="6565" y="7557"/>
                    <a:pt x="6803" y="7855"/>
                  </a:cubicBezTo>
                  <a:cubicBezTo>
                    <a:pt x="7239" y="8430"/>
                    <a:pt x="7715" y="9065"/>
                    <a:pt x="8211" y="9719"/>
                  </a:cubicBezTo>
                  <a:cubicBezTo>
                    <a:pt x="10135" y="12436"/>
                    <a:pt x="12396" y="15946"/>
                    <a:pt x="14636" y="20567"/>
                  </a:cubicBezTo>
                  <a:cubicBezTo>
                    <a:pt x="16838" y="25207"/>
                    <a:pt x="18147" y="29174"/>
                    <a:pt x="19059" y="32366"/>
                  </a:cubicBezTo>
                  <a:cubicBezTo>
                    <a:pt x="19277" y="33179"/>
                    <a:pt x="19455" y="33933"/>
                    <a:pt x="19634" y="34647"/>
                  </a:cubicBezTo>
                  <a:cubicBezTo>
                    <a:pt x="19733" y="35004"/>
                    <a:pt x="19832" y="35361"/>
                    <a:pt x="19892" y="35698"/>
                  </a:cubicBezTo>
                  <a:cubicBezTo>
                    <a:pt x="19971" y="36035"/>
                    <a:pt x="20031" y="36352"/>
                    <a:pt x="20090" y="36670"/>
                  </a:cubicBezTo>
                  <a:cubicBezTo>
                    <a:pt x="20229" y="37304"/>
                    <a:pt x="20348" y="37879"/>
                    <a:pt x="20467" y="38415"/>
                  </a:cubicBezTo>
                  <a:cubicBezTo>
                    <a:pt x="20566" y="38970"/>
                    <a:pt x="20626" y="39466"/>
                    <a:pt x="20705" y="39942"/>
                  </a:cubicBezTo>
                  <a:cubicBezTo>
                    <a:pt x="21042" y="41786"/>
                    <a:pt x="21161" y="43016"/>
                    <a:pt x="21280" y="43789"/>
                  </a:cubicBezTo>
                  <a:cubicBezTo>
                    <a:pt x="21399" y="44543"/>
                    <a:pt x="21458" y="44840"/>
                    <a:pt x="21498" y="44840"/>
                  </a:cubicBezTo>
                  <a:cubicBezTo>
                    <a:pt x="21558" y="44840"/>
                    <a:pt x="21558" y="44523"/>
                    <a:pt x="21518" y="43750"/>
                  </a:cubicBezTo>
                  <a:cubicBezTo>
                    <a:pt x="21458" y="42996"/>
                    <a:pt x="21419" y="41747"/>
                    <a:pt x="21121" y="39863"/>
                  </a:cubicBezTo>
                  <a:cubicBezTo>
                    <a:pt x="21062" y="39407"/>
                    <a:pt x="21002" y="38891"/>
                    <a:pt x="20903" y="38336"/>
                  </a:cubicBezTo>
                  <a:cubicBezTo>
                    <a:pt x="20804" y="37800"/>
                    <a:pt x="20685" y="37205"/>
                    <a:pt x="20566" y="36571"/>
                  </a:cubicBezTo>
                  <a:cubicBezTo>
                    <a:pt x="20507" y="36253"/>
                    <a:pt x="20447" y="35916"/>
                    <a:pt x="20388" y="35579"/>
                  </a:cubicBezTo>
                  <a:cubicBezTo>
                    <a:pt x="20328" y="35242"/>
                    <a:pt x="20229" y="34885"/>
                    <a:pt x="20150" y="34528"/>
                  </a:cubicBezTo>
                  <a:cubicBezTo>
                    <a:pt x="19971" y="33814"/>
                    <a:pt x="19793" y="33041"/>
                    <a:pt x="19594" y="32228"/>
                  </a:cubicBezTo>
                  <a:cubicBezTo>
                    <a:pt x="18702" y="28975"/>
                    <a:pt x="17393" y="24989"/>
                    <a:pt x="15172" y="20309"/>
                  </a:cubicBezTo>
                  <a:cubicBezTo>
                    <a:pt x="12911" y="15649"/>
                    <a:pt x="10631" y="12119"/>
                    <a:pt x="8647" y="9402"/>
                  </a:cubicBezTo>
                  <a:cubicBezTo>
                    <a:pt x="8132" y="8728"/>
                    <a:pt x="7656" y="8113"/>
                    <a:pt x="7200" y="7518"/>
                  </a:cubicBezTo>
                  <a:cubicBezTo>
                    <a:pt x="6982" y="7220"/>
                    <a:pt x="6763" y="6943"/>
                    <a:pt x="6545" y="6665"/>
                  </a:cubicBezTo>
                  <a:cubicBezTo>
                    <a:pt x="6327" y="6407"/>
                    <a:pt x="6109" y="6149"/>
                    <a:pt x="5891" y="5912"/>
                  </a:cubicBezTo>
                  <a:cubicBezTo>
                    <a:pt x="5474" y="5416"/>
                    <a:pt x="5078" y="4960"/>
                    <a:pt x="4721" y="4543"/>
                  </a:cubicBezTo>
                  <a:cubicBezTo>
                    <a:pt x="4344" y="4127"/>
                    <a:pt x="3987" y="3750"/>
                    <a:pt x="3670" y="3413"/>
                  </a:cubicBezTo>
                  <a:cubicBezTo>
                    <a:pt x="2381" y="2025"/>
                    <a:pt x="1449" y="1192"/>
                    <a:pt x="874" y="676"/>
                  </a:cubicBezTo>
                  <a:cubicBezTo>
                    <a:pt x="327" y="186"/>
                    <a:pt x="85" y="0"/>
                    <a:pt x="2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6"/>
            <p:cNvSpPr/>
            <p:nvPr/>
          </p:nvSpPr>
          <p:spPr>
            <a:xfrm>
              <a:off x="6741300" y="3060900"/>
              <a:ext cx="464100" cy="512325"/>
            </a:xfrm>
            <a:custGeom>
              <a:rect b="b" l="l" r="r" t="t"/>
              <a:pathLst>
                <a:path extrusionOk="0" h="20493" w="18564">
                  <a:moveTo>
                    <a:pt x="39" y="1"/>
                  </a:moveTo>
                  <a:cubicBezTo>
                    <a:pt x="31" y="1"/>
                    <a:pt x="25" y="2"/>
                    <a:pt x="21" y="4"/>
                  </a:cubicBezTo>
                  <a:cubicBezTo>
                    <a:pt x="1" y="44"/>
                    <a:pt x="120" y="163"/>
                    <a:pt x="437" y="441"/>
                  </a:cubicBezTo>
                  <a:cubicBezTo>
                    <a:pt x="754" y="718"/>
                    <a:pt x="1290" y="1135"/>
                    <a:pt x="2103" y="1789"/>
                  </a:cubicBezTo>
                  <a:cubicBezTo>
                    <a:pt x="3690" y="3098"/>
                    <a:pt x="6426" y="5240"/>
                    <a:pt x="10234" y="9384"/>
                  </a:cubicBezTo>
                  <a:cubicBezTo>
                    <a:pt x="13982" y="13589"/>
                    <a:pt x="15826" y="16544"/>
                    <a:pt x="16957" y="18249"/>
                  </a:cubicBezTo>
                  <a:cubicBezTo>
                    <a:pt x="17532" y="19122"/>
                    <a:pt x="17889" y="19697"/>
                    <a:pt x="18127" y="20034"/>
                  </a:cubicBezTo>
                  <a:cubicBezTo>
                    <a:pt x="18348" y="20366"/>
                    <a:pt x="18467" y="20492"/>
                    <a:pt x="18514" y="20492"/>
                  </a:cubicBezTo>
                  <a:cubicBezTo>
                    <a:pt x="18517" y="20492"/>
                    <a:pt x="18521" y="20491"/>
                    <a:pt x="18523" y="20490"/>
                  </a:cubicBezTo>
                  <a:cubicBezTo>
                    <a:pt x="18563" y="20470"/>
                    <a:pt x="18504" y="20311"/>
                    <a:pt x="18325" y="19935"/>
                  </a:cubicBezTo>
                  <a:cubicBezTo>
                    <a:pt x="18147" y="19538"/>
                    <a:pt x="17849" y="18923"/>
                    <a:pt x="17314" y="18031"/>
                  </a:cubicBezTo>
                  <a:cubicBezTo>
                    <a:pt x="16263" y="16246"/>
                    <a:pt x="14438" y="13232"/>
                    <a:pt x="10670" y="8988"/>
                  </a:cubicBezTo>
                  <a:cubicBezTo>
                    <a:pt x="6843" y="4803"/>
                    <a:pt x="4007" y="2681"/>
                    <a:pt x="2341" y="1452"/>
                  </a:cubicBezTo>
                  <a:cubicBezTo>
                    <a:pt x="1508" y="837"/>
                    <a:pt x="933" y="480"/>
                    <a:pt x="576" y="262"/>
                  </a:cubicBezTo>
                  <a:cubicBezTo>
                    <a:pt x="244" y="70"/>
                    <a:pt x="96" y="1"/>
                    <a:pt x="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6"/>
            <p:cNvSpPr/>
            <p:nvPr/>
          </p:nvSpPr>
          <p:spPr>
            <a:xfrm>
              <a:off x="6812700" y="2780025"/>
              <a:ext cx="847825" cy="837250"/>
            </a:xfrm>
            <a:custGeom>
              <a:rect b="b" l="l" r="r" t="t"/>
              <a:pathLst>
                <a:path extrusionOk="0" h="33490" w="33913">
                  <a:moveTo>
                    <a:pt x="72" y="0"/>
                  </a:moveTo>
                  <a:cubicBezTo>
                    <a:pt x="37" y="0"/>
                    <a:pt x="20" y="5"/>
                    <a:pt x="20" y="15"/>
                  </a:cubicBezTo>
                  <a:cubicBezTo>
                    <a:pt x="1" y="54"/>
                    <a:pt x="278" y="154"/>
                    <a:pt x="992" y="392"/>
                  </a:cubicBezTo>
                  <a:cubicBezTo>
                    <a:pt x="1369" y="491"/>
                    <a:pt x="1825" y="649"/>
                    <a:pt x="2420" y="848"/>
                  </a:cubicBezTo>
                  <a:cubicBezTo>
                    <a:pt x="2718" y="947"/>
                    <a:pt x="3055" y="1066"/>
                    <a:pt x="3412" y="1205"/>
                  </a:cubicBezTo>
                  <a:cubicBezTo>
                    <a:pt x="3769" y="1343"/>
                    <a:pt x="4185" y="1462"/>
                    <a:pt x="4601" y="1641"/>
                  </a:cubicBezTo>
                  <a:cubicBezTo>
                    <a:pt x="6327" y="2295"/>
                    <a:pt x="8607" y="3287"/>
                    <a:pt x="11443" y="4893"/>
                  </a:cubicBezTo>
                  <a:cubicBezTo>
                    <a:pt x="14259" y="6559"/>
                    <a:pt x="17651" y="8859"/>
                    <a:pt x="21240" y="12389"/>
                  </a:cubicBezTo>
                  <a:cubicBezTo>
                    <a:pt x="24810" y="15939"/>
                    <a:pt x="27170" y="19311"/>
                    <a:pt x="28855" y="22107"/>
                  </a:cubicBezTo>
                  <a:cubicBezTo>
                    <a:pt x="30501" y="24923"/>
                    <a:pt x="31513" y="27203"/>
                    <a:pt x="32187" y="28909"/>
                  </a:cubicBezTo>
                  <a:cubicBezTo>
                    <a:pt x="32365" y="29345"/>
                    <a:pt x="32504" y="29742"/>
                    <a:pt x="32643" y="30099"/>
                  </a:cubicBezTo>
                  <a:cubicBezTo>
                    <a:pt x="32782" y="30456"/>
                    <a:pt x="32901" y="30793"/>
                    <a:pt x="33000" y="31090"/>
                  </a:cubicBezTo>
                  <a:cubicBezTo>
                    <a:pt x="33198" y="31685"/>
                    <a:pt x="33357" y="32141"/>
                    <a:pt x="33476" y="32498"/>
                  </a:cubicBezTo>
                  <a:cubicBezTo>
                    <a:pt x="33714" y="33212"/>
                    <a:pt x="33833" y="33490"/>
                    <a:pt x="33873" y="33490"/>
                  </a:cubicBezTo>
                  <a:cubicBezTo>
                    <a:pt x="33912" y="33470"/>
                    <a:pt x="33873" y="33173"/>
                    <a:pt x="33694" y="32439"/>
                  </a:cubicBezTo>
                  <a:cubicBezTo>
                    <a:pt x="33615" y="32062"/>
                    <a:pt x="33496" y="31586"/>
                    <a:pt x="33317" y="30971"/>
                  </a:cubicBezTo>
                  <a:cubicBezTo>
                    <a:pt x="33218" y="30674"/>
                    <a:pt x="33119" y="30337"/>
                    <a:pt x="33000" y="29960"/>
                  </a:cubicBezTo>
                  <a:cubicBezTo>
                    <a:pt x="32861" y="29603"/>
                    <a:pt x="32742" y="29187"/>
                    <a:pt x="32584" y="28750"/>
                  </a:cubicBezTo>
                  <a:cubicBezTo>
                    <a:pt x="31949" y="27005"/>
                    <a:pt x="30957" y="24705"/>
                    <a:pt x="29311" y="21829"/>
                  </a:cubicBezTo>
                  <a:cubicBezTo>
                    <a:pt x="27646" y="18973"/>
                    <a:pt x="25266" y="15562"/>
                    <a:pt x="21656" y="11973"/>
                  </a:cubicBezTo>
                  <a:cubicBezTo>
                    <a:pt x="18027" y="8403"/>
                    <a:pt x="14577" y="6063"/>
                    <a:pt x="11721" y="4437"/>
                  </a:cubicBezTo>
                  <a:cubicBezTo>
                    <a:pt x="8826" y="2811"/>
                    <a:pt x="6505" y="1859"/>
                    <a:pt x="4740" y="1244"/>
                  </a:cubicBezTo>
                  <a:cubicBezTo>
                    <a:pt x="4304" y="1086"/>
                    <a:pt x="3907" y="967"/>
                    <a:pt x="3531" y="848"/>
                  </a:cubicBezTo>
                  <a:cubicBezTo>
                    <a:pt x="3174" y="729"/>
                    <a:pt x="2837" y="630"/>
                    <a:pt x="2519" y="550"/>
                  </a:cubicBezTo>
                  <a:cubicBezTo>
                    <a:pt x="1904" y="372"/>
                    <a:pt x="1428" y="253"/>
                    <a:pt x="1052" y="173"/>
                  </a:cubicBezTo>
                  <a:cubicBezTo>
                    <a:pt x="491" y="52"/>
                    <a:pt x="185"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6"/>
            <p:cNvSpPr/>
            <p:nvPr/>
          </p:nvSpPr>
          <p:spPr>
            <a:xfrm>
              <a:off x="7317900" y="2274400"/>
              <a:ext cx="181975" cy="288375"/>
            </a:xfrm>
            <a:custGeom>
              <a:rect b="b" l="l" r="r" t="t"/>
              <a:pathLst>
                <a:path extrusionOk="0" h="11535" w="7279">
                  <a:moveTo>
                    <a:pt x="87" y="0"/>
                  </a:moveTo>
                  <a:cubicBezTo>
                    <a:pt x="74" y="0"/>
                    <a:pt x="65" y="4"/>
                    <a:pt x="60" y="12"/>
                  </a:cubicBezTo>
                  <a:cubicBezTo>
                    <a:pt x="1" y="71"/>
                    <a:pt x="179" y="349"/>
                    <a:pt x="834" y="1122"/>
                  </a:cubicBezTo>
                  <a:cubicBezTo>
                    <a:pt x="1468" y="1896"/>
                    <a:pt x="2599" y="3165"/>
                    <a:pt x="4066" y="5505"/>
                  </a:cubicBezTo>
                  <a:cubicBezTo>
                    <a:pt x="5514" y="7845"/>
                    <a:pt x="6148" y="9432"/>
                    <a:pt x="6565" y="10344"/>
                  </a:cubicBezTo>
                  <a:cubicBezTo>
                    <a:pt x="6949" y="11246"/>
                    <a:pt x="7110" y="11535"/>
                    <a:pt x="7192" y="11535"/>
                  </a:cubicBezTo>
                  <a:cubicBezTo>
                    <a:pt x="7194" y="11535"/>
                    <a:pt x="7197" y="11534"/>
                    <a:pt x="7200" y="11534"/>
                  </a:cubicBezTo>
                  <a:cubicBezTo>
                    <a:pt x="7279" y="11514"/>
                    <a:pt x="7259" y="11177"/>
                    <a:pt x="6942" y="10185"/>
                  </a:cubicBezTo>
                  <a:cubicBezTo>
                    <a:pt x="6624" y="9233"/>
                    <a:pt x="6030" y="7587"/>
                    <a:pt x="4582" y="5188"/>
                  </a:cubicBezTo>
                  <a:cubicBezTo>
                    <a:pt x="3075" y="2808"/>
                    <a:pt x="1865" y="1559"/>
                    <a:pt x="1131" y="825"/>
                  </a:cubicBezTo>
                  <a:cubicBezTo>
                    <a:pt x="489" y="200"/>
                    <a:pt x="181" y="0"/>
                    <a:pt x="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6"/>
            <p:cNvSpPr/>
            <p:nvPr/>
          </p:nvSpPr>
          <p:spPr>
            <a:xfrm>
              <a:off x="7298075" y="1391450"/>
              <a:ext cx="261300" cy="446475"/>
            </a:xfrm>
            <a:custGeom>
              <a:rect b="b" l="l" r="r" t="t"/>
              <a:pathLst>
                <a:path extrusionOk="0" h="17859" w="10452">
                  <a:moveTo>
                    <a:pt x="47" y="0"/>
                  </a:moveTo>
                  <a:cubicBezTo>
                    <a:pt x="36" y="0"/>
                    <a:pt x="27" y="4"/>
                    <a:pt x="20" y="10"/>
                  </a:cubicBezTo>
                  <a:cubicBezTo>
                    <a:pt x="1" y="30"/>
                    <a:pt x="60" y="149"/>
                    <a:pt x="258" y="407"/>
                  </a:cubicBezTo>
                  <a:cubicBezTo>
                    <a:pt x="437" y="665"/>
                    <a:pt x="774" y="1042"/>
                    <a:pt x="1270" y="1637"/>
                  </a:cubicBezTo>
                  <a:cubicBezTo>
                    <a:pt x="2241" y="2826"/>
                    <a:pt x="3967" y="4790"/>
                    <a:pt x="6109" y="8419"/>
                  </a:cubicBezTo>
                  <a:cubicBezTo>
                    <a:pt x="8191" y="12068"/>
                    <a:pt x="9044" y="14527"/>
                    <a:pt x="9599" y="15975"/>
                  </a:cubicBezTo>
                  <a:cubicBezTo>
                    <a:pt x="9877" y="16688"/>
                    <a:pt x="10035" y="17164"/>
                    <a:pt x="10174" y="17462"/>
                  </a:cubicBezTo>
                  <a:cubicBezTo>
                    <a:pt x="10293" y="17759"/>
                    <a:pt x="10352" y="17859"/>
                    <a:pt x="10392" y="17859"/>
                  </a:cubicBezTo>
                  <a:cubicBezTo>
                    <a:pt x="10432" y="17839"/>
                    <a:pt x="10452" y="17720"/>
                    <a:pt x="10392" y="17402"/>
                  </a:cubicBezTo>
                  <a:cubicBezTo>
                    <a:pt x="10333" y="17085"/>
                    <a:pt x="10214" y="16589"/>
                    <a:pt x="9996" y="15836"/>
                  </a:cubicBezTo>
                  <a:cubicBezTo>
                    <a:pt x="9539" y="14348"/>
                    <a:pt x="8726" y="11830"/>
                    <a:pt x="6604" y="8121"/>
                  </a:cubicBezTo>
                  <a:cubicBezTo>
                    <a:pt x="4443" y="4433"/>
                    <a:pt x="2638" y="2489"/>
                    <a:pt x="1587" y="1359"/>
                  </a:cubicBezTo>
                  <a:cubicBezTo>
                    <a:pt x="1052" y="784"/>
                    <a:pt x="655" y="447"/>
                    <a:pt x="417" y="248"/>
                  </a:cubicBezTo>
                  <a:cubicBezTo>
                    <a:pt x="219" y="83"/>
                    <a:pt x="103" y="0"/>
                    <a:pt x="4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6"/>
            <p:cNvSpPr/>
            <p:nvPr/>
          </p:nvSpPr>
          <p:spPr>
            <a:xfrm>
              <a:off x="1645150" y="288875"/>
              <a:ext cx="482925" cy="629875"/>
            </a:xfrm>
            <a:custGeom>
              <a:rect b="b" l="l" r="r" t="t"/>
              <a:pathLst>
                <a:path extrusionOk="0" h="25195" w="19317">
                  <a:moveTo>
                    <a:pt x="19278" y="0"/>
                  </a:moveTo>
                  <a:cubicBezTo>
                    <a:pt x="19222" y="0"/>
                    <a:pt x="19042" y="107"/>
                    <a:pt x="18701" y="346"/>
                  </a:cubicBezTo>
                  <a:cubicBezTo>
                    <a:pt x="18305" y="643"/>
                    <a:pt x="17670" y="1099"/>
                    <a:pt x="16778" y="1873"/>
                  </a:cubicBezTo>
                  <a:cubicBezTo>
                    <a:pt x="16540" y="2071"/>
                    <a:pt x="16302" y="2289"/>
                    <a:pt x="16024" y="2507"/>
                  </a:cubicBezTo>
                  <a:cubicBezTo>
                    <a:pt x="15766" y="2745"/>
                    <a:pt x="15489" y="3003"/>
                    <a:pt x="15191" y="3281"/>
                  </a:cubicBezTo>
                  <a:cubicBezTo>
                    <a:pt x="14576" y="3816"/>
                    <a:pt x="13922" y="4471"/>
                    <a:pt x="13168" y="5204"/>
                  </a:cubicBezTo>
                  <a:cubicBezTo>
                    <a:pt x="11681" y="6712"/>
                    <a:pt x="9876" y="8655"/>
                    <a:pt x="7873" y="11233"/>
                  </a:cubicBezTo>
                  <a:cubicBezTo>
                    <a:pt x="7378" y="11868"/>
                    <a:pt x="6922" y="12502"/>
                    <a:pt x="6485" y="13097"/>
                  </a:cubicBezTo>
                  <a:cubicBezTo>
                    <a:pt x="6069" y="13712"/>
                    <a:pt x="5672" y="14287"/>
                    <a:pt x="5295" y="14842"/>
                  </a:cubicBezTo>
                  <a:cubicBezTo>
                    <a:pt x="4919" y="15398"/>
                    <a:pt x="4581" y="15933"/>
                    <a:pt x="4264" y="16429"/>
                  </a:cubicBezTo>
                  <a:cubicBezTo>
                    <a:pt x="3967" y="16945"/>
                    <a:pt x="3669" y="17420"/>
                    <a:pt x="3392" y="17877"/>
                  </a:cubicBezTo>
                  <a:cubicBezTo>
                    <a:pt x="2340" y="19721"/>
                    <a:pt x="1627" y="21149"/>
                    <a:pt x="1151" y="22239"/>
                  </a:cubicBezTo>
                  <a:cubicBezTo>
                    <a:pt x="635" y="23330"/>
                    <a:pt x="357" y="24064"/>
                    <a:pt x="199" y="24520"/>
                  </a:cubicBezTo>
                  <a:cubicBezTo>
                    <a:pt x="40" y="24976"/>
                    <a:pt x="0" y="25175"/>
                    <a:pt x="40" y="25194"/>
                  </a:cubicBezTo>
                  <a:cubicBezTo>
                    <a:pt x="80" y="25194"/>
                    <a:pt x="179" y="25056"/>
                    <a:pt x="417" y="24619"/>
                  </a:cubicBezTo>
                  <a:cubicBezTo>
                    <a:pt x="655" y="24183"/>
                    <a:pt x="972" y="23489"/>
                    <a:pt x="1527" y="22418"/>
                  </a:cubicBezTo>
                  <a:cubicBezTo>
                    <a:pt x="2063" y="21367"/>
                    <a:pt x="2816" y="19959"/>
                    <a:pt x="3868" y="18154"/>
                  </a:cubicBezTo>
                  <a:cubicBezTo>
                    <a:pt x="4145" y="17718"/>
                    <a:pt x="4443" y="17242"/>
                    <a:pt x="4740" y="16726"/>
                  </a:cubicBezTo>
                  <a:cubicBezTo>
                    <a:pt x="5077" y="16231"/>
                    <a:pt x="5414" y="15715"/>
                    <a:pt x="5771" y="15160"/>
                  </a:cubicBezTo>
                  <a:cubicBezTo>
                    <a:pt x="6148" y="14624"/>
                    <a:pt x="6545" y="14049"/>
                    <a:pt x="6961" y="13454"/>
                  </a:cubicBezTo>
                  <a:cubicBezTo>
                    <a:pt x="7397" y="12859"/>
                    <a:pt x="7854" y="12225"/>
                    <a:pt x="8349" y="11590"/>
                  </a:cubicBezTo>
                  <a:cubicBezTo>
                    <a:pt x="10333" y="9032"/>
                    <a:pt x="12098" y="7108"/>
                    <a:pt x="13545" y="5601"/>
                  </a:cubicBezTo>
                  <a:cubicBezTo>
                    <a:pt x="14299" y="4847"/>
                    <a:pt x="14933" y="4193"/>
                    <a:pt x="15528" y="3638"/>
                  </a:cubicBezTo>
                  <a:cubicBezTo>
                    <a:pt x="15826" y="3360"/>
                    <a:pt x="16084" y="3102"/>
                    <a:pt x="16341" y="2845"/>
                  </a:cubicBezTo>
                  <a:cubicBezTo>
                    <a:pt x="16599" y="2607"/>
                    <a:pt x="16837" y="2388"/>
                    <a:pt x="17055" y="2190"/>
                  </a:cubicBezTo>
                  <a:cubicBezTo>
                    <a:pt x="17908" y="1377"/>
                    <a:pt x="18503" y="881"/>
                    <a:pt x="18860" y="524"/>
                  </a:cubicBezTo>
                  <a:cubicBezTo>
                    <a:pt x="19197" y="187"/>
                    <a:pt x="19316" y="48"/>
                    <a:pt x="19296" y="9"/>
                  </a:cubicBezTo>
                  <a:cubicBezTo>
                    <a:pt x="19294" y="3"/>
                    <a:pt x="19288" y="0"/>
                    <a:pt x="192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6"/>
            <p:cNvSpPr/>
            <p:nvPr/>
          </p:nvSpPr>
          <p:spPr>
            <a:xfrm>
              <a:off x="1495425" y="502175"/>
              <a:ext cx="266250" cy="482075"/>
            </a:xfrm>
            <a:custGeom>
              <a:rect b="b" l="l" r="r" t="t"/>
              <a:pathLst>
                <a:path extrusionOk="0" h="19283" w="10650">
                  <a:moveTo>
                    <a:pt x="10594" y="1"/>
                  </a:moveTo>
                  <a:cubicBezTo>
                    <a:pt x="10545" y="1"/>
                    <a:pt x="10441" y="71"/>
                    <a:pt x="10213" y="282"/>
                  </a:cubicBezTo>
                  <a:cubicBezTo>
                    <a:pt x="9975" y="520"/>
                    <a:pt x="9599" y="916"/>
                    <a:pt x="9083" y="1551"/>
                  </a:cubicBezTo>
                  <a:cubicBezTo>
                    <a:pt x="8032" y="2840"/>
                    <a:pt x="6287" y="5021"/>
                    <a:pt x="4086" y="8968"/>
                  </a:cubicBezTo>
                  <a:cubicBezTo>
                    <a:pt x="2995" y="10951"/>
                    <a:pt x="2241" y="12617"/>
                    <a:pt x="1686" y="13965"/>
                  </a:cubicBezTo>
                  <a:cubicBezTo>
                    <a:pt x="1131" y="15334"/>
                    <a:pt x="754" y="16365"/>
                    <a:pt x="516" y="17158"/>
                  </a:cubicBezTo>
                  <a:cubicBezTo>
                    <a:pt x="258" y="17951"/>
                    <a:pt x="139" y="18467"/>
                    <a:pt x="60" y="18804"/>
                  </a:cubicBezTo>
                  <a:cubicBezTo>
                    <a:pt x="0" y="19141"/>
                    <a:pt x="0" y="19280"/>
                    <a:pt x="40" y="19280"/>
                  </a:cubicBezTo>
                  <a:cubicBezTo>
                    <a:pt x="43" y="19281"/>
                    <a:pt x="46" y="19282"/>
                    <a:pt x="49" y="19282"/>
                  </a:cubicBezTo>
                  <a:cubicBezTo>
                    <a:pt x="91" y="19282"/>
                    <a:pt x="167" y="19160"/>
                    <a:pt x="278" y="18883"/>
                  </a:cubicBezTo>
                  <a:cubicBezTo>
                    <a:pt x="417" y="18566"/>
                    <a:pt x="615" y="18051"/>
                    <a:pt x="913" y="17297"/>
                  </a:cubicBezTo>
                  <a:cubicBezTo>
                    <a:pt x="1210" y="16524"/>
                    <a:pt x="1607" y="15512"/>
                    <a:pt x="2182" y="14183"/>
                  </a:cubicBezTo>
                  <a:cubicBezTo>
                    <a:pt x="2777" y="12855"/>
                    <a:pt x="3530" y="11209"/>
                    <a:pt x="4621" y="9265"/>
                  </a:cubicBezTo>
                  <a:cubicBezTo>
                    <a:pt x="6802" y="5359"/>
                    <a:pt x="8468" y="3157"/>
                    <a:pt x="9420" y="1829"/>
                  </a:cubicBezTo>
                  <a:cubicBezTo>
                    <a:pt x="9896" y="1154"/>
                    <a:pt x="10213" y="718"/>
                    <a:pt x="10392" y="440"/>
                  </a:cubicBezTo>
                  <a:cubicBezTo>
                    <a:pt x="10590" y="163"/>
                    <a:pt x="10650" y="24"/>
                    <a:pt x="10610" y="4"/>
                  </a:cubicBezTo>
                  <a:cubicBezTo>
                    <a:pt x="10605" y="2"/>
                    <a:pt x="10600" y="1"/>
                    <a:pt x="1059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6"/>
            <p:cNvSpPr/>
            <p:nvPr/>
          </p:nvSpPr>
          <p:spPr>
            <a:xfrm>
              <a:off x="931225" y="267100"/>
              <a:ext cx="801700" cy="1021025"/>
            </a:xfrm>
            <a:custGeom>
              <a:rect b="b" l="l" r="r" t="t"/>
              <a:pathLst>
                <a:path extrusionOk="0" h="40841" w="32068">
                  <a:moveTo>
                    <a:pt x="32032" y="1"/>
                  </a:moveTo>
                  <a:cubicBezTo>
                    <a:pt x="31963" y="1"/>
                    <a:pt x="31678" y="151"/>
                    <a:pt x="31076" y="523"/>
                  </a:cubicBezTo>
                  <a:cubicBezTo>
                    <a:pt x="30382" y="959"/>
                    <a:pt x="29271" y="1633"/>
                    <a:pt x="27685" y="2803"/>
                  </a:cubicBezTo>
                  <a:cubicBezTo>
                    <a:pt x="27288" y="3081"/>
                    <a:pt x="26852" y="3398"/>
                    <a:pt x="26376" y="3735"/>
                  </a:cubicBezTo>
                  <a:cubicBezTo>
                    <a:pt x="25920" y="4092"/>
                    <a:pt x="25444" y="4489"/>
                    <a:pt x="24908" y="4905"/>
                  </a:cubicBezTo>
                  <a:cubicBezTo>
                    <a:pt x="24651" y="5104"/>
                    <a:pt x="24373" y="5322"/>
                    <a:pt x="24095" y="5560"/>
                  </a:cubicBezTo>
                  <a:cubicBezTo>
                    <a:pt x="23798" y="5778"/>
                    <a:pt x="23500" y="5996"/>
                    <a:pt x="23223" y="6254"/>
                  </a:cubicBezTo>
                  <a:cubicBezTo>
                    <a:pt x="22648" y="6770"/>
                    <a:pt x="22013" y="7305"/>
                    <a:pt x="21359" y="7880"/>
                  </a:cubicBezTo>
                  <a:cubicBezTo>
                    <a:pt x="18761" y="10200"/>
                    <a:pt x="15627" y="13274"/>
                    <a:pt x="12256" y="17478"/>
                  </a:cubicBezTo>
                  <a:cubicBezTo>
                    <a:pt x="8865" y="21683"/>
                    <a:pt x="6584" y="25411"/>
                    <a:pt x="4938" y="28505"/>
                  </a:cubicBezTo>
                  <a:cubicBezTo>
                    <a:pt x="3312" y="31598"/>
                    <a:pt x="2261" y="34038"/>
                    <a:pt x="1567" y="35882"/>
                  </a:cubicBezTo>
                  <a:cubicBezTo>
                    <a:pt x="1408" y="36338"/>
                    <a:pt x="1250" y="36774"/>
                    <a:pt x="1111" y="37151"/>
                  </a:cubicBezTo>
                  <a:cubicBezTo>
                    <a:pt x="972" y="37548"/>
                    <a:pt x="833" y="37885"/>
                    <a:pt x="754" y="38222"/>
                  </a:cubicBezTo>
                  <a:cubicBezTo>
                    <a:pt x="556" y="38857"/>
                    <a:pt x="397" y="39372"/>
                    <a:pt x="298" y="39749"/>
                  </a:cubicBezTo>
                  <a:cubicBezTo>
                    <a:pt x="80" y="40522"/>
                    <a:pt x="0" y="40840"/>
                    <a:pt x="40" y="40840"/>
                  </a:cubicBezTo>
                  <a:cubicBezTo>
                    <a:pt x="41" y="40840"/>
                    <a:pt x="43" y="40841"/>
                    <a:pt x="44" y="40841"/>
                  </a:cubicBezTo>
                  <a:cubicBezTo>
                    <a:pt x="89" y="40841"/>
                    <a:pt x="228" y="40557"/>
                    <a:pt x="496" y="39828"/>
                  </a:cubicBezTo>
                  <a:cubicBezTo>
                    <a:pt x="655" y="39451"/>
                    <a:pt x="833" y="38956"/>
                    <a:pt x="1051" y="38321"/>
                  </a:cubicBezTo>
                  <a:cubicBezTo>
                    <a:pt x="1150" y="38004"/>
                    <a:pt x="1309" y="37667"/>
                    <a:pt x="1448" y="37290"/>
                  </a:cubicBezTo>
                  <a:cubicBezTo>
                    <a:pt x="1607" y="36913"/>
                    <a:pt x="1785" y="36497"/>
                    <a:pt x="1964" y="36040"/>
                  </a:cubicBezTo>
                  <a:cubicBezTo>
                    <a:pt x="2697" y="34216"/>
                    <a:pt x="3788" y="31816"/>
                    <a:pt x="5414" y="28762"/>
                  </a:cubicBezTo>
                  <a:cubicBezTo>
                    <a:pt x="7080" y="25708"/>
                    <a:pt x="9361" y="22020"/>
                    <a:pt x="12712" y="17835"/>
                  </a:cubicBezTo>
                  <a:cubicBezTo>
                    <a:pt x="16064" y="13671"/>
                    <a:pt x="19157" y="10617"/>
                    <a:pt x="21716" y="8277"/>
                  </a:cubicBezTo>
                  <a:cubicBezTo>
                    <a:pt x="22370" y="7702"/>
                    <a:pt x="22985" y="7166"/>
                    <a:pt x="23560" y="6651"/>
                  </a:cubicBezTo>
                  <a:cubicBezTo>
                    <a:pt x="23838" y="6393"/>
                    <a:pt x="24135" y="6175"/>
                    <a:pt x="24413" y="5937"/>
                  </a:cubicBezTo>
                  <a:cubicBezTo>
                    <a:pt x="24690" y="5718"/>
                    <a:pt x="24948" y="5500"/>
                    <a:pt x="25206" y="5282"/>
                  </a:cubicBezTo>
                  <a:cubicBezTo>
                    <a:pt x="25722" y="4866"/>
                    <a:pt x="26197" y="4469"/>
                    <a:pt x="26654" y="4112"/>
                  </a:cubicBezTo>
                  <a:cubicBezTo>
                    <a:pt x="27110" y="3755"/>
                    <a:pt x="27546" y="3438"/>
                    <a:pt x="27943" y="3140"/>
                  </a:cubicBezTo>
                  <a:cubicBezTo>
                    <a:pt x="29489" y="1931"/>
                    <a:pt x="30560" y="1217"/>
                    <a:pt x="31195" y="721"/>
                  </a:cubicBezTo>
                  <a:cubicBezTo>
                    <a:pt x="31849" y="245"/>
                    <a:pt x="32068" y="27"/>
                    <a:pt x="32048" y="7"/>
                  </a:cubicBezTo>
                  <a:cubicBezTo>
                    <a:pt x="32046" y="3"/>
                    <a:pt x="32040" y="1"/>
                    <a:pt x="320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6"/>
            <p:cNvSpPr/>
            <p:nvPr/>
          </p:nvSpPr>
          <p:spPr>
            <a:xfrm>
              <a:off x="894025" y="623150"/>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29"/>
                    <a:pt x="2638" y="11367"/>
                    <a:pt x="4622" y="8016"/>
                  </a:cubicBezTo>
                  <a:cubicBezTo>
                    <a:pt x="6644" y="4704"/>
                    <a:pt x="8072" y="2780"/>
                    <a:pt x="8905" y="1610"/>
                  </a:cubicBezTo>
                  <a:cubicBezTo>
                    <a:pt x="9718" y="44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6"/>
            <p:cNvSpPr/>
            <p:nvPr/>
          </p:nvSpPr>
          <p:spPr>
            <a:xfrm>
              <a:off x="401225" y="60900"/>
              <a:ext cx="952925" cy="1275800"/>
            </a:xfrm>
            <a:custGeom>
              <a:rect b="b" l="l" r="r" t="t"/>
              <a:pathLst>
                <a:path extrusionOk="0" h="51032" w="38117">
                  <a:moveTo>
                    <a:pt x="38086" y="0"/>
                  </a:moveTo>
                  <a:cubicBezTo>
                    <a:pt x="38022" y="0"/>
                    <a:pt x="37693" y="211"/>
                    <a:pt x="36946" y="739"/>
                  </a:cubicBezTo>
                  <a:cubicBezTo>
                    <a:pt x="36153" y="1314"/>
                    <a:pt x="34844" y="2226"/>
                    <a:pt x="33000" y="3753"/>
                  </a:cubicBezTo>
                  <a:cubicBezTo>
                    <a:pt x="32544" y="4130"/>
                    <a:pt x="32028" y="4547"/>
                    <a:pt x="31473" y="5003"/>
                  </a:cubicBezTo>
                  <a:cubicBezTo>
                    <a:pt x="30937" y="5459"/>
                    <a:pt x="30362" y="5955"/>
                    <a:pt x="29748" y="6490"/>
                  </a:cubicBezTo>
                  <a:cubicBezTo>
                    <a:pt x="29450" y="6768"/>
                    <a:pt x="29133" y="7045"/>
                    <a:pt x="28796" y="7343"/>
                  </a:cubicBezTo>
                  <a:cubicBezTo>
                    <a:pt x="28459" y="7640"/>
                    <a:pt x="28121" y="7938"/>
                    <a:pt x="27784" y="8255"/>
                  </a:cubicBezTo>
                  <a:cubicBezTo>
                    <a:pt x="27110" y="8910"/>
                    <a:pt x="26376" y="9604"/>
                    <a:pt x="25603" y="10337"/>
                  </a:cubicBezTo>
                  <a:cubicBezTo>
                    <a:pt x="22569" y="13332"/>
                    <a:pt x="18900" y="17199"/>
                    <a:pt x="14914" y="22434"/>
                  </a:cubicBezTo>
                  <a:cubicBezTo>
                    <a:pt x="14398" y="23069"/>
                    <a:pt x="13942" y="23743"/>
                    <a:pt x="13486" y="24378"/>
                  </a:cubicBezTo>
                  <a:cubicBezTo>
                    <a:pt x="13030" y="25012"/>
                    <a:pt x="12593" y="25627"/>
                    <a:pt x="12157" y="26242"/>
                  </a:cubicBezTo>
                  <a:cubicBezTo>
                    <a:pt x="11324" y="27472"/>
                    <a:pt x="10551" y="28661"/>
                    <a:pt x="9817" y="29772"/>
                  </a:cubicBezTo>
                  <a:cubicBezTo>
                    <a:pt x="9123" y="30922"/>
                    <a:pt x="8469" y="32013"/>
                    <a:pt x="7854" y="33044"/>
                  </a:cubicBezTo>
                  <a:cubicBezTo>
                    <a:pt x="7259" y="34095"/>
                    <a:pt x="6723" y="35087"/>
                    <a:pt x="6208" y="36019"/>
                  </a:cubicBezTo>
                  <a:cubicBezTo>
                    <a:pt x="5950" y="36495"/>
                    <a:pt x="5712" y="36951"/>
                    <a:pt x="5494" y="37407"/>
                  </a:cubicBezTo>
                  <a:cubicBezTo>
                    <a:pt x="5276" y="37863"/>
                    <a:pt x="5058" y="38299"/>
                    <a:pt x="4839" y="38716"/>
                  </a:cubicBezTo>
                  <a:cubicBezTo>
                    <a:pt x="4641" y="39132"/>
                    <a:pt x="4443" y="39549"/>
                    <a:pt x="4244" y="39945"/>
                  </a:cubicBezTo>
                  <a:cubicBezTo>
                    <a:pt x="4046" y="40342"/>
                    <a:pt x="3887" y="40719"/>
                    <a:pt x="3709" y="41096"/>
                  </a:cubicBezTo>
                  <a:cubicBezTo>
                    <a:pt x="3392" y="41849"/>
                    <a:pt x="3074" y="42543"/>
                    <a:pt x="2797" y="43198"/>
                  </a:cubicBezTo>
                  <a:cubicBezTo>
                    <a:pt x="2717" y="43356"/>
                    <a:pt x="2658" y="43515"/>
                    <a:pt x="2579" y="43674"/>
                  </a:cubicBezTo>
                  <a:cubicBezTo>
                    <a:pt x="2519" y="43832"/>
                    <a:pt x="2460" y="43991"/>
                    <a:pt x="2400" y="44150"/>
                  </a:cubicBezTo>
                  <a:cubicBezTo>
                    <a:pt x="2281" y="44447"/>
                    <a:pt x="2162" y="44745"/>
                    <a:pt x="2063" y="45022"/>
                  </a:cubicBezTo>
                  <a:cubicBezTo>
                    <a:pt x="1845" y="45578"/>
                    <a:pt x="1647" y="46093"/>
                    <a:pt x="1468" y="46569"/>
                  </a:cubicBezTo>
                  <a:cubicBezTo>
                    <a:pt x="1369" y="46787"/>
                    <a:pt x="1290" y="47025"/>
                    <a:pt x="1210" y="47224"/>
                  </a:cubicBezTo>
                  <a:cubicBezTo>
                    <a:pt x="1131" y="47442"/>
                    <a:pt x="1052" y="47660"/>
                    <a:pt x="992" y="47838"/>
                  </a:cubicBezTo>
                  <a:cubicBezTo>
                    <a:pt x="734" y="48632"/>
                    <a:pt x="536" y="49246"/>
                    <a:pt x="397" y="49702"/>
                  </a:cubicBezTo>
                  <a:cubicBezTo>
                    <a:pt x="100" y="50634"/>
                    <a:pt x="1" y="51011"/>
                    <a:pt x="40" y="51031"/>
                  </a:cubicBezTo>
                  <a:cubicBezTo>
                    <a:pt x="80" y="51031"/>
                    <a:pt x="258" y="50694"/>
                    <a:pt x="615" y="49782"/>
                  </a:cubicBezTo>
                  <a:cubicBezTo>
                    <a:pt x="794" y="49326"/>
                    <a:pt x="1012" y="48731"/>
                    <a:pt x="1309" y="47977"/>
                  </a:cubicBezTo>
                  <a:cubicBezTo>
                    <a:pt x="1389" y="47779"/>
                    <a:pt x="1448" y="47580"/>
                    <a:pt x="1528" y="47362"/>
                  </a:cubicBezTo>
                  <a:cubicBezTo>
                    <a:pt x="1627" y="47164"/>
                    <a:pt x="1726" y="46926"/>
                    <a:pt x="1805" y="46708"/>
                  </a:cubicBezTo>
                  <a:cubicBezTo>
                    <a:pt x="2003" y="46232"/>
                    <a:pt x="2222" y="45736"/>
                    <a:pt x="2440" y="45181"/>
                  </a:cubicBezTo>
                  <a:cubicBezTo>
                    <a:pt x="2559" y="44903"/>
                    <a:pt x="2678" y="44626"/>
                    <a:pt x="2797" y="44308"/>
                  </a:cubicBezTo>
                  <a:cubicBezTo>
                    <a:pt x="2856" y="44169"/>
                    <a:pt x="2936" y="44011"/>
                    <a:pt x="2995" y="43852"/>
                  </a:cubicBezTo>
                  <a:cubicBezTo>
                    <a:pt x="3074" y="43694"/>
                    <a:pt x="3134" y="43555"/>
                    <a:pt x="3213" y="43376"/>
                  </a:cubicBezTo>
                  <a:cubicBezTo>
                    <a:pt x="3511" y="42742"/>
                    <a:pt x="3828" y="42048"/>
                    <a:pt x="4165" y="41314"/>
                  </a:cubicBezTo>
                  <a:cubicBezTo>
                    <a:pt x="4344" y="40937"/>
                    <a:pt x="4502" y="40560"/>
                    <a:pt x="4701" y="40164"/>
                  </a:cubicBezTo>
                  <a:cubicBezTo>
                    <a:pt x="4899" y="39767"/>
                    <a:pt x="5097" y="39370"/>
                    <a:pt x="5315" y="38954"/>
                  </a:cubicBezTo>
                  <a:cubicBezTo>
                    <a:pt x="5533" y="38537"/>
                    <a:pt x="5752" y="38101"/>
                    <a:pt x="5970" y="37665"/>
                  </a:cubicBezTo>
                  <a:cubicBezTo>
                    <a:pt x="6188" y="37209"/>
                    <a:pt x="6426" y="36753"/>
                    <a:pt x="6684" y="36296"/>
                  </a:cubicBezTo>
                  <a:cubicBezTo>
                    <a:pt x="7199" y="35364"/>
                    <a:pt x="7755" y="34373"/>
                    <a:pt x="8330" y="33342"/>
                  </a:cubicBezTo>
                  <a:cubicBezTo>
                    <a:pt x="8964" y="32310"/>
                    <a:pt x="9619" y="31240"/>
                    <a:pt x="10313" y="30089"/>
                  </a:cubicBezTo>
                  <a:cubicBezTo>
                    <a:pt x="11047" y="28979"/>
                    <a:pt x="11820" y="27809"/>
                    <a:pt x="12633" y="26579"/>
                  </a:cubicBezTo>
                  <a:cubicBezTo>
                    <a:pt x="13069" y="25964"/>
                    <a:pt x="13506" y="25350"/>
                    <a:pt x="13962" y="24715"/>
                  </a:cubicBezTo>
                  <a:cubicBezTo>
                    <a:pt x="14418" y="24100"/>
                    <a:pt x="14874" y="23426"/>
                    <a:pt x="15390" y="22791"/>
                  </a:cubicBezTo>
                  <a:cubicBezTo>
                    <a:pt x="19356" y="17596"/>
                    <a:pt x="22985" y="13729"/>
                    <a:pt x="25980" y="10734"/>
                  </a:cubicBezTo>
                  <a:cubicBezTo>
                    <a:pt x="26753" y="9980"/>
                    <a:pt x="27467" y="9286"/>
                    <a:pt x="28141" y="8652"/>
                  </a:cubicBezTo>
                  <a:cubicBezTo>
                    <a:pt x="28478" y="8315"/>
                    <a:pt x="28815" y="8017"/>
                    <a:pt x="29133" y="7720"/>
                  </a:cubicBezTo>
                  <a:cubicBezTo>
                    <a:pt x="29470" y="7422"/>
                    <a:pt x="29787" y="7145"/>
                    <a:pt x="30085" y="6867"/>
                  </a:cubicBezTo>
                  <a:cubicBezTo>
                    <a:pt x="30680" y="6331"/>
                    <a:pt x="31255" y="5816"/>
                    <a:pt x="31770" y="5340"/>
                  </a:cubicBezTo>
                  <a:cubicBezTo>
                    <a:pt x="32306" y="4884"/>
                    <a:pt x="32802" y="4467"/>
                    <a:pt x="33278" y="4091"/>
                  </a:cubicBezTo>
                  <a:cubicBezTo>
                    <a:pt x="35082" y="2504"/>
                    <a:pt x="36351" y="1552"/>
                    <a:pt x="37085" y="918"/>
                  </a:cubicBezTo>
                  <a:cubicBezTo>
                    <a:pt x="37839" y="303"/>
                    <a:pt x="38116" y="45"/>
                    <a:pt x="38097" y="5"/>
                  </a:cubicBezTo>
                  <a:cubicBezTo>
                    <a:pt x="38095" y="2"/>
                    <a:pt x="38091" y="0"/>
                    <a:pt x="38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6"/>
            <p:cNvSpPr/>
            <p:nvPr/>
          </p:nvSpPr>
          <p:spPr>
            <a:xfrm>
              <a:off x="530125" y="1025775"/>
              <a:ext cx="177525" cy="516675"/>
            </a:xfrm>
            <a:custGeom>
              <a:rect b="b" l="l" r="r" t="t"/>
              <a:pathLst>
                <a:path extrusionOk="0" h="20667" w="7101">
                  <a:moveTo>
                    <a:pt x="6934" y="1"/>
                  </a:moveTo>
                  <a:cubicBezTo>
                    <a:pt x="6760" y="1"/>
                    <a:pt x="5969" y="1971"/>
                    <a:pt x="3273" y="10235"/>
                  </a:cubicBezTo>
                  <a:cubicBezTo>
                    <a:pt x="516" y="18623"/>
                    <a:pt x="1" y="20607"/>
                    <a:pt x="159" y="20666"/>
                  </a:cubicBezTo>
                  <a:cubicBezTo>
                    <a:pt x="161" y="20666"/>
                    <a:pt x="163" y="20667"/>
                    <a:pt x="164" y="20667"/>
                  </a:cubicBezTo>
                  <a:cubicBezTo>
                    <a:pt x="333" y="20667"/>
                    <a:pt x="1099" y="18717"/>
                    <a:pt x="3828" y="10413"/>
                  </a:cubicBezTo>
                  <a:cubicBezTo>
                    <a:pt x="6585" y="2025"/>
                    <a:pt x="7100" y="42"/>
                    <a:pt x="6942" y="2"/>
                  </a:cubicBezTo>
                  <a:cubicBezTo>
                    <a:pt x="6939" y="1"/>
                    <a:pt x="6937" y="1"/>
                    <a:pt x="69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6"/>
            <p:cNvSpPr/>
            <p:nvPr/>
          </p:nvSpPr>
          <p:spPr>
            <a:xfrm>
              <a:off x="153825" y="1011875"/>
              <a:ext cx="251875" cy="703600"/>
            </a:xfrm>
            <a:custGeom>
              <a:rect b="b" l="l" r="r" t="t"/>
              <a:pathLst>
                <a:path extrusionOk="0" h="28144" w="10075">
                  <a:moveTo>
                    <a:pt x="10045" y="1"/>
                  </a:moveTo>
                  <a:cubicBezTo>
                    <a:pt x="9995" y="1"/>
                    <a:pt x="9857" y="127"/>
                    <a:pt x="9599" y="459"/>
                  </a:cubicBezTo>
                  <a:cubicBezTo>
                    <a:pt x="9321" y="836"/>
                    <a:pt x="8885" y="1430"/>
                    <a:pt x="8290" y="2382"/>
                  </a:cubicBezTo>
                  <a:cubicBezTo>
                    <a:pt x="8132" y="2620"/>
                    <a:pt x="7973" y="2878"/>
                    <a:pt x="7794" y="3156"/>
                  </a:cubicBezTo>
                  <a:cubicBezTo>
                    <a:pt x="7616" y="3433"/>
                    <a:pt x="7437" y="3751"/>
                    <a:pt x="7239" y="4068"/>
                  </a:cubicBezTo>
                  <a:cubicBezTo>
                    <a:pt x="6842" y="4742"/>
                    <a:pt x="6446" y="5516"/>
                    <a:pt x="5970" y="6388"/>
                  </a:cubicBezTo>
                  <a:cubicBezTo>
                    <a:pt x="5058" y="8173"/>
                    <a:pt x="3987" y="10434"/>
                    <a:pt x="2956" y="13329"/>
                  </a:cubicBezTo>
                  <a:cubicBezTo>
                    <a:pt x="1904" y="16225"/>
                    <a:pt x="1290" y="18644"/>
                    <a:pt x="893" y="20607"/>
                  </a:cubicBezTo>
                  <a:cubicBezTo>
                    <a:pt x="794" y="21083"/>
                    <a:pt x="715" y="21559"/>
                    <a:pt x="615" y="21976"/>
                  </a:cubicBezTo>
                  <a:cubicBezTo>
                    <a:pt x="576" y="22214"/>
                    <a:pt x="556" y="22412"/>
                    <a:pt x="516" y="22610"/>
                  </a:cubicBezTo>
                  <a:cubicBezTo>
                    <a:pt x="477" y="22809"/>
                    <a:pt x="457" y="23007"/>
                    <a:pt x="417" y="23205"/>
                  </a:cubicBezTo>
                  <a:cubicBezTo>
                    <a:pt x="377" y="23582"/>
                    <a:pt x="318" y="23939"/>
                    <a:pt x="278" y="24256"/>
                  </a:cubicBezTo>
                  <a:cubicBezTo>
                    <a:pt x="219" y="24593"/>
                    <a:pt x="199" y="24891"/>
                    <a:pt x="159" y="25188"/>
                  </a:cubicBezTo>
                  <a:cubicBezTo>
                    <a:pt x="40" y="26299"/>
                    <a:pt x="21" y="27033"/>
                    <a:pt x="21" y="27509"/>
                  </a:cubicBezTo>
                  <a:cubicBezTo>
                    <a:pt x="1" y="27965"/>
                    <a:pt x="21" y="28143"/>
                    <a:pt x="60" y="28143"/>
                  </a:cubicBezTo>
                  <a:cubicBezTo>
                    <a:pt x="120" y="28143"/>
                    <a:pt x="159" y="27985"/>
                    <a:pt x="239" y="27509"/>
                  </a:cubicBezTo>
                  <a:cubicBezTo>
                    <a:pt x="318" y="27052"/>
                    <a:pt x="397" y="26319"/>
                    <a:pt x="576" y="25228"/>
                  </a:cubicBezTo>
                  <a:cubicBezTo>
                    <a:pt x="635" y="24950"/>
                    <a:pt x="655" y="24653"/>
                    <a:pt x="715" y="24316"/>
                  </a:cubicBezTo>
                  <a:cubicBezTo>
                    <a:pt x="774" y="23998"/>
                    <a:pt x="834" y="23661"/>
                    <a:pt x="913" y="23285"/>
                  </a:cubicBezTo>
                  <a:cubicBezTo>
                    <a:pt x="933" y="23086"/>
                    <a:pt x="972" y="22888"/>
                    <a:pt x="1012" y="22690"/>
                  </a:cubicBezTo>
                  <a:cubicBezTo>
                    <a:pt x="1052" y="22491"/>
                    <a:pt x="1091" y="22293"/>
                    <a:pt x="1131" y="22075"/>
                  </a:cubicBezTo>
                  <a:cubicBezTo>
                    <a:pt x="1230" y="21658"/>
                    <a:pt x="1310" y="21202"/>
                    <a:pt x="1429" y="20706"/>
                  </a:cubicBezTo>
                  <a:cubicBezTo>
                    <a:pt x="1865" y="18783"/>
                    <a:pt x="2480" y="16383"/>
                    <a:pt x="3511" y="13528"/>
                  </a:cubicBezTo>
                  <a:cubicBezTo>
                    <a:pt x="4542" y="10652"/>
                    <a:pt x="5573" y="8411"/>
                    <a:pt x="6446" y="6646"/>
                  </a:cubicBezTo>
                  <a:cubicBezTo>
                    <a:pt x="6902" y="5754"/>
                    <a:pt x="7299" y="4980"/>
                    <a:pt x="7675" y="4326"/>
                  </a:cubicBezTo>
                  <a:cubicBezTo>
                    <a:pt x="7854" y="3989"/>
                    <a:pt x="8013" y="3671"/>
                    <a:pt x="8171" y="3374"/>
                  </a:cubicBezTo>
                  <a:cubicBezTo>
                    <a:pt x="8350" y="3096"/>
                    <a:pt x="8508" y="2839"/>
                    <a:pt x="8647" y="2601"/>
                  </a:cubicBezTo>
                  <a:cubicBezTo>
                    <a:pt x="9183" y="1629"/>
                    <a:pt x="9579" y="994"/>
                    <a:pt x="9797" y="598"/>
                  </a:cubicBezTo>
                  <a:cubicBezTo>
                    <a:pt x="10016" y="181"/>
                    <a:pt x="10075" y="22"/>
                    <a:pt x="10055" y="3"/>
                  </a:cubicBezTo>
                  <a:cubicBezTo>
                    <a:pt x="10052" y="1"/>
                    <a:pt x="10049" y="1"/>
                    <a:pt x="100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6"/>
            <p:cNvSpPr/>
            <p:nvPr/>
          </p:nvSpPr>
          <p:spPr>
            <a:xfrm>
              <a:off x="393300" y="2752100"/>
              <a:ext cx="304925" cy="1254400"/>
            </a:xfrm>
            <a:custGeom>
              <a:rect b="b" l="l" r="r" t="t"/>
              <a:pathLst>
                <a:path extrusionOk="0" h="50176" w="12197">
                  <a:moveTo>
                    <a:pt x="11129" y="0"/>
                  </a:moveTo>
                  <a:cubicBezTo>
                    <a:pt x="11128" y="0"/>
                    <a:pt x="11127" y="1"/>
                    <a:pt x="11126" y="1"/>
                  </a:cubicBezTo>
                  <a:cubicBezTo>
                    <a:pt x="11086" y="1"/>
                    <a:pt x="11086" y="319"/>
                    <a:pt x="11165" y="1112"/>
                  </a:cubicBezTo>
                  <a:cubicBezTo>
                    <a:pt x="11225" y="1905"/>
                    <a:pt x="11403" y="3174"/>
                    <a:pt x="11502" y="5118"/>
                  </a:cubicBezTo>
                  <a:cubicBezTo>
                    <a:pt x="11522" y="5614"/>
                    <a:pt x="11582" y="6129"/>
                    <a:pt x="11602" y="6704"/>
                  </a:cubicBezTo>
                  <a:cubicBezTo>
                    <a:pt x="11621" y="7279"/>
                    <a:pt x="11641" y="7894"/>
                    <a:pt x="11641" y="8549"/>
                  </a:cubicBezTo>
                  <a:cubicBezTo>
                    <a:pt x="11661" y="8886"/>
                    <a:pt x="11661" y="9243"/>
                    <a:pt x="11681" y="9580"/>
                  </a:cubicBezTo>
                  <a:cubicBezTo>
                    <a:pt x="11701" y="9937"/>
                    <a:pt x="11681" y="10314"/>
                    <a:pt x="11661" y="10690"/>
                  </a:cubicBezTo>
                  <a:cubicBezTo>
                    <a:pt x="11661" y="11444"/>
                    <a:pt x="11641" y="12257"/>
                    <a:pt x="11621" y="13130"/>
                  </a:cubicBezTo>
                  <a:cubicBezTo>
                    <a:pt x="11463" y="16560"/>
                    <a:pt x="11086" y="20864"/>
                    <a:pt x="9956" y="26060"/>
                  </a:cubicBezTo>
                  <a:cubicBezTo>
                    <a:pt x="8786" y="31236"/>
                    <a:pt x="7338" y="35281"/>
                    <a:pt x="6029" y="38474"/>
                  </a:cubicBezTo>
                  <a:cubicBezTo>
                    <a:pt x="5672" y="39267"/>
                    <a:pt x="5355" y="40001"/>
                    <a:pt x="5037" y="40695"/>
                  </a:cubicBezTo>
                  <a:cubicBezTo>
                    <a:pt x="4879" y="41052"/>
                    <a:pt x="4740" y="41389"/>
                    <a:pt x="4581" y="41707"/>
                  </a:cubicBezTo>
                  <a:lnTo>
                    <a:pt x="4125" y="42619"/>
                  </a:lnTo>
                  <a:cubicBezTo>
                    <a:pt x="3828" y="43214"/>
                    <a:pt x="3550" y="43769"/>
                    <a:pt x="3292" y="44285"/>
                  </a:cubicBezTo>
                  <a:cubicBezTo>
                    <a:pt x="3034" y="44800"/>
                    <a:pt x="2777" y="45256"/>
                    <a:pt x="2539" y="45673"/>
                  </a:cubicBezTo>
                  <a:cubicBezTo>
                    <a:pt x="1626" y="47398"/>
                    <a:pt x="932" y="48489"/>
                    <a:pt x="536" y="49183"/>
                  </a:cubicBezTo>
                  <a:cubicBezTo>
                    <a:pt x="139" y="49857"/>
                    <a:pt x="0" y="50155"/>
                    <a:pt x="40" y="50174"/>
                  </a:cubicBezTo>
                  <a:cubicBezTo>
                    <a:pt x="41" y="50175"/>
                    <a:pt x="43" y="50176"/>
                    <a:pt x="45" y="50176"/>
                  </a:cubicBezTo>
                  <a:cubicBezTo>
                    <a:pt x="95" y="50176"/>
                    <a:pt x="295" y="49931"/>
                    <a:pt x="734" y="49302"/>
                  </a:cubicBezTo>
                  <a:cubicBezTo>
                    <a:pt x="1170" y="48647"/>
                    <a:pt x="1924" y="47596"/>
                    <a:pt x="2896" y="45891"/>
                  </a:cubicBezTo>
                  <a:cubicBezTo>
                    <a:pt x="3134" y="45455"/>
                    <a:pt x="3411" y="44998"/>
                    <a:pt x="3689" y="44503"/>
                  </a:cubicBezTo>
                  <a:cubicBezTo>
                    <a:pt x="3966" y="43987"/>
                    <a:pt x="4244" y="43432"/>
                    <a:pt x="4561" y="42857"/>
                  </a:cubicBezTo>
                  <a:cubicBezTo>
                    <a:pt x="4720" y="42539"/>
                    <a:pt x="4879" y="42242"/>
                    <a:pt x="5037" y="41925"/>
                  </a:cubicBezTo>
                  <a:cubicBezTo>
                    <a:pt x="5196" y="41607"/>
                    <a:pt x="5355" y="41270"/>
                    <a:pt x="5513" y="40913"/>
                  </a:cubicBezTo>
                  <a:cubicBezTo>
                    <a:pt x="5831" y="40219"/>
                    <a:pt x="6168" y="39485"/>
                    <a:pt x="6525" y="38692"/>
                  </a:cubicBezTo>
                  <a:cubicBezTo>
                    <a:pt x="7873" y="35479"/>
                    <a:pt x="9361" y="31394"/>
                    <a:pt x="10531" y="26179"/>
                  </a:cubicBezTo>
                  <a:cubicBezTo>
                    <a:pt x="11661" y="20943"/>
                    <a:pt x="12038" y="16600"/>
                    <a:pt x="12177" y="13130"/>
                  </a:cubicBezTo>
                  <a:cubicBezTo>
                    <a:pt x="12177" y="12277"/>
                    <a:pt x="12177" y="11444"/>
                    <a:pt x="12196" y="10690"/>
                  </a:cubicBezTo>
                  <a:cubicBezTo>
                    <a:pt x="12196" y="10314"/>
                    <a:pt x="12196" y="9937"/>
                    <a:pt x="12177" y="9580"/>
                  </a:cubicBezTo>
                  <a:cubicBezTo>
                    <a:pt x="12177" y="9223"/>
                    <a:pt x="12157" y="8866"/>
                    <a:pt x="12137" y="8549"/>
                  </a:cubicBezTo>
                  <a:cubicBezTo>
                    <a:pt x="12117" y="7874"/>
                    <a:pt x="12078" y="7260"/>
                    <a:pt x="12058" y="6684"/>
                  </a:cubicBezTo>
                  <a:cubicBezTo>
                    <a:pt x="12018" y="6109"/>
                    <a:pt x="11959" y="5574"/>
                    <a:pt x="11919" y="5078"/>
                  </a:cubicBezTo>
                  <a:cubicBezTo>
                    <a:pt x="11760" y="3135"/>
                    <a:pt x="11522" y="1865"/>
                    <a:pt x="11383" y="1072"/>
                  </a:cubicBezTo>
                  <a:cubicBezTo>
                    <a:pt x="11249" y="321"/>
                    <a:pt x="11170" y="0"/>
                    <a:pt x="111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6"/>
            <p:cNvSpPr/>
            <p:nvPr/>
          </p:nvSpPr>
          <p:spPr>
            <a:xfrm>
              <a:off x="450300" y="3168575"/>
              <a:ext cx="84325" cy="517200"/>
            </a:xfrm>
            <a:custGeom>
              <a:rect b="b" l="l" r="r" t="t"/>
              <a:pathLst>
                <a:path extrusionOk="0" h="20688" w="3373">
                  <a:moveTo>
                    <a:pt x="2619" y="1"/>
                  </a:moveTo>
                  <a:cubicBezTo>
                    <a:pt x="2579" y="1"/>
                    <a:pt x="2559" y="139"/>
                    <a:pt x="2559" y="457"/>
                  </a:cubicBezTo>
                  <a:cubicBezTo>
                    <a:pt x="2539" y="774"/>
                    <a:pt x="2579" y="1290"/>
                    <a:pt x="2599" y="2063"/>
                  </a:cubicBezTo>
                  <a:cubicBezTo>
                    <a:pt x="2638" y="3610"/>
                    <a:pt x="2777" y="6247"/>
                    <a:pt x="2281" y="10472"/>
                  </a:cubicBezTo>
                  <a:cubicBezTo>
                    <a:pt x="1726" y="14676"/>
                    <a:pt x="933" y="17194"/>
                    <a:pt x="516" y="18682"/>
                  </a:cubicBezTo>
                  <a:cubicBezTo>
                    <a:pt x="298" y="19435"/>
                    <a:pt x="159" y="19931"/>
                    <a:pt x="80" y="20229"/>
                  </a:cubicBezTo>
                  <a:cubicBezTo>
                    <a:pt x="1" y="20546"/>
                    <a:pt x="1" y="20685"/>
                    <a:pt x="40" y="20685"/>
                  </a:cubicBezTo>
                  <a:cubicBezTo>
                    <a:pt x="44" y="20686"/>
                    <a:pt x="47" y="20687"/>
                    <a:pt x="51" y="20687"/>
                  </a:cubicBezTo>
                  <a:cubicBezTo>
                    <a:pt x="93" y="20687"/>
                    <a:pt x="171" y="20581"/>
                    <a:pt x="298" y="20308"/>
                  </a:cubicBezTo>
                  <a:cubicBezTo>
                    <a:pt x="437" y="20030"/>
                    <a:pt x="655" y="19554"/>
                    <a:pt x="913" y="18820"/>
                  </a:cubicBezTo>
                  <a:cubicBezTo>
                    <a:pt x="1449" y="17333"/>
                    <a:pt x="2301" y="14815"/>
                    <a:pt x="2876" y="10531"/>
                  </a:cubicBezTo>
                  <a:cubicBezTo>
                    <a:pt x="3372" y="6267"/>
                    <a:pt x="3154" y="3590"/>
                    <a:pt x="3015" y="2043"/>
                  </a:cubicBezTo>
                  <a:cubicBezTo>
                    <a:pt x="2936" y="1250"/>
                    <a:pt x="2857" y="734"/>
                    <a:pt x="2777" y="437"/>
                  </a:cubicBezTo>
                  <a:cubicBezTo>
                    <a:pt x="2718" y="120"/>
                    <a:pt x="2658" y="1"/>
                    <a:pt x="261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6"/>
            <p:cNvSpPr/>
            <p:nvPr/>
          </p:nvSpPr>
          <p:spPr>
            <a:xfrm>
              <a:off x="225225" y="2101150"/>
              <a:ext cx="147275" cy="1926650"/>
            </a:xfrm>
            <a:custGeom>
              <a:rect b="b" l="l" r="r" t="t"/>
              <a:pathLst>
                <a:path extrusionOk="0" h="77066" w="5891">
                  <a:moveTo>
                    <a:pt x="5848" y="0"/>
                  </a:moveTo>
                  <a:cubicBezTo>
                    <a:pt x="5802" y="0"/>
                    <a:pt x="5602" y="423"/>
                    <a:pt x="5157" y="1508"/>
                  </a:cubicBezTo>
                  <a:cubicBezTo>
                    <a:pt x="5057" y="1786"/>
                    <a:pt x="4899" y="2083"/>
                    <a:pt x="4800" y="2460"/>
                  </a:cubicBezTo>
                  <a:cubicBezTo>
                    <a:pt x="4661" y="2837"/>
                    <a:pt x="4522" y="3253"/>
                    <a:pt x="4383" y="3729"/>
                  </a:cubicBezTo>
                  <a:cubicBezTo>
                    <a:pt x="4304" y="3967"/>
                    <a:pt x="4224" y="4225"/>
                    <a:pt x="4145" y="4483"/>
                  </a:cubicBezTo>
                  <a:cubicBezTo>
                    <a:pt x="4066" y="4760"/>
                    <a:pt x="3986" y="5038"/>
                    <a:pt x="3907" y="5336"/>
                  </a:cubicBezTo>
                  <a:cubicBezTo>
                    <a:pt x="3848" y="5633"/>
                    <a:pt x="3768" y="5930"/>
                    <a:pt x="3669" y="6268"/>
                  </a:cubicBezTo>
                  <a:cubicBezTo>
                    <a:pt x="3590" y="6585"/>
                    <a:pt x="3511" y="6922"/>
                    <a:pt x="3431" y="7279"/>
                  </a:cubicBezTo>
                  <a:cubicBezTo>
                    <a:pt x="2816" y="10135"/>
                    <a:pt x="2281" y="14041"/>
                    <a:pt x="2241" y="19217"/>
                  </a:cubicBezTo>
                  <a:cubicBezTo>
                    <a:pt x="2221" y="21815"/>
                    <a:pt x="2340" y="24711"/>
                    <a:pt x="2598" y="27963"/>
                  </a:cubicBezTo>
                  <a:cubicBezTo>
                    <a:pt x="2836" y="31195"/>
                    <a:pt x="3213" y="34765"/>
                    <a:pt x="3630" y="38731"/>
                  </a:cubicBezTo>
                  <a:cubicBezTo>
                    <a:pt x="4046" y="42678"/>
                    <a:pt x="4363" y="46247"/>
                    <a:pt x="4522" y="49480"/>
                  </a:cubicBezTo>
                  <a:cubicBezTo>
                    <a:pt x="4681" y="52712"/>
                    <a:pt x="4681" y="55608"/>
                    <a:pt x="4542" y="58166"/>
                  </a:cubicBezTo>
                  <a:cubicBezTo>
                    <a:pt x="4264" y="63302"/>
                    <a:pt x="3511" y="67130"/>
                    <a:pt x="2717" y="69906"/>
                  </a:cubicBezTo>
                  <a:cubicBezTo>
                    <a:pt x="2618" y="70263"/>
                    <a:pt x="2519" y="70600"/>
                    <a:pt x="2400" y="70918"/>
                  </a:cubicBezTo>
                  <a:cubicBezTo>
                    <a:pt x="2301" y="71235"/>
                    <a:pt x="2202" y="71532"/>
                    <a:pt x="2122" y="71810"/>
                  </a:cubicBezTo>
                  <a:cubicBezTo>
                    <a:pt x="2023" y="72107"/>
                    <a:pt x="1944" y="72365"/>
                    <a:pt x="1845" y="72643"/>
                  </a:cubicBezTo>
                  <a:cubicBezTo>
                    <a:pt x="1746" y="72881"/>
                    <a:pt x="1646" y="73139"/>
                    <a:pt x="1567" y="73357"/>
                  </a:cubicBezTo>
                  <a:cubicBezTo>
                    <a:pt x="1389" y="73813"/>
                    <a:pt x="1210" y="74229"/>
                    <a:pt x="1071" y="74586"/>
                  </a:cubicBezTo>
                  <a:cubicBezTo>
                    <a:pt x="1012" y="74785"/>
                    <a:pt x="932" y="74943"/>
                    <a:pt x="853" y="75102"/>
                  </a:cubicBezTo>
                  <a:cubicBezTo>
                    <a:pt x="794" y="75261"/>
                    <a:pt x="734" y="75399"/>
                    <a:pt x="655" y="75538"/>
                  </a:cubicBezTo>
                  <a:cubicBezTo>
                    <a:pt x="179" y="76609"/>
                    <a:pt x="0" y="77045"/>
                    <a:pt x="40" y="77065"/>
                  </a:cubicBezTo>
                  <a:cubicBezTo>
                    <a:pt x="41" y="77066"/>
                    <a:pt x="42" y="77066"/>
                    <a:pt x="43" y="77066"/>
                  </a:cubicBezTo>
                  <a:cubicBezTo>
                    <a:pt x="91" y="77066"/>
                    <a:pt x="330" y="76664"/>
                    <a:pt x="853" y="75637"/>
                  </a:cubicBezTo>
                  <a:cubicBezTo>
                    <a:pt x="932" y="75499"/>
                    <a:pt x="1012" y="75360"/>
                    <a:pt x="1091" y="75201"/>
                  </a:cubicBezTo>
                  <a:cubicBezTo>
                    <a:pt x="1170" y="75042"/>
                    <a:pt x="1250" y="74884"/>
                    <a:pt x="1329" y="74705"/>
                  </a:cubicBezTo>
                  <a:cubicBezTo>
                    <a:pt x="1488" y="74348"/>
                    <a:pt x="1666" y="73932"/>
                    <a:pt x="1865" y="73476"/>
                  </a:cubicBezTo>
                  <a:cubicBezTo>
                    <a:pt x="1964" y="73258"/>
                    <a:pt x="2063" y="73020"/>
                    <a:pt x="2162" y="72762"/>
                  </a:cubicBezTo>
                  <a:cubicBezTo>
                    <a:pt x="2261" y="72504"/>
                    <a:pt x="2360" y="72226"/>
                    <a:pt x="2459" y="71929"/>
                  </a:cubicBezTo>
                  <a:cubicBezTo>
                    <a:pt x="2559" y="71651"/>
                    <a:pt x="2678" y="71354"/>
                    <a:pt x="2777" y="71036"/>
                  </a:cubicBezTo>
                  <a:cubicBezTo>
                    <a:pt x="2896" y="70719"/>
                    <a:pt x="3015" y="70382"/>
                    <a:pt x="3114" y="70025"/>
                  </a:cubicBezTo>
                  <a:cubicBezTo>
                    <a:pt x="3967" y="67249"/>
                    <a:pt x="4780" y="63362"/>
                    <a:pt x="5097" y="58186"/>
                  </a:cubicBezTo>
                  <a:cubicBezTo>
                    <a:pt x="5236" y="55608"/>
                    <a:pt x="5236" y="52693"/>
                    <a:pt x="5097" y="49440"/>
                  </a:cubicBezTo>
                  <a:cubicBezTo>
                    <a:pt x="4958" y="46208"/>
                    <a:pt x="4641" y="42618"/>
                    <a:pt x="4224" y="38652"/>
                  </a:cubicBezTo>
                  <a:cubicBezTo>
                    <a:pt x="3788" y="34706"/>
                    <a:pt x="3411" y="31136"/>
                    <a:pt x="3173" y="27903"/>
                  </a:cubicBezTo>
                  <a:cubicBezTo>
                    <a:pt x="2916" y="24691"/>
                    <a:pt x="2777" y="21795"/>
                    <a:pt x="2777" y="19217"/>
                  </a:cubicBezTo>
                  <a:cubicBezTo>
                    <a:pt x="2797" y="14081"/>
                    <a:pt x="3273" y="10194"/>
                    <a:pt x="3848" y="7358"/>
                  </a:cubicBezTo>
                  <a:cubicBezTo>
                    <a:pt x="3907" y="7001"/>
                    <a:pt x="3986" y="6664"/>
                    <a:pt x="4066" y="6347"/>
                  </a:cubicBezTo>
                  <a:cubicBezTo>
                    <a:pt x="4145" y="6030"/>
                    <a:pt x="4205" y="5712"/>
                    <a:pt x="4284" y="5415"/>
                  </a:cubicBezTo>
                  <a:cubicBezTo>
                    <a:pt x="4343" y="5117"/>
                    <a:pt x="4403" y="4840"/>
                    <a:pt x="4482" y="4582"/>
                  </a:cubicBezTo>
                  <a:cubicBezTo>
                    <a:pt x="4562" y="4304"/>
                    <a:pt x="4621" y="4066"/>
                    <a:pt x="4700" y="3828"/>
                  </a:cubicBezTo>
                  <a:cubicBezTo>
                    <a:pt x="4819" y="3352"/>
                    <a:pt x="4958" y="2936"/>
                    <a:pt x="5057" y="2559"/>
                  </a:cubicBezTo>
                  <a:cubicBezTo>
                    <a:pt x="5157" y="2182"/>
                    <a:pt x="5295" y="1865"/>
                    <a:pt x="5375" y="1568"/>
                  </a:cubicBezTo>
                  <a:cubicBezTo>
                    <a:pt x="5751" y="457"/>
                    <a:pt x="5890" y="1"/>
                    <a:pt x="5851" y="1"/>
                  </a:cubicBezTo>
                  <a:cubicBezTo>
                    <a:pt x="5850" y="0"/>
                    <a:pt x="5849" y="0"/>
                    <a:pt x="58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6"/>
            <p:cNvSpPr/>
            <p:nvPr/>
          </p:nvSpPr>
          <p:spPr>
            <a:xfrm>
              <a:off x="5932200" y="325750"/>
              <a:ext cx="440775" cy="926375"/>
            </a:xfrm>
            <a:custGeom>
              <a:rect b="b" l="l" r="r" t="t"/>
              <a:pathLst>
                <a:path extrusionOk="0" h="37055" w="17631">
                  <a:moveTo>
                    <a:pt x="2556" y="0"/>
                  </a:moveTo>
                  <a:cubicBezTo>
                    <a:pt x="2528" y="0"/>
                    <a:pt x="2388" y="242"/>
                    <a:pt x="2102" y="814"/>
                  </a:cubicBezTo>
                  <a:cubicBezTo>
                    <a:pt x="1944" y="1112"/>
                    <a:pt x="1785" y="1528"/>
                    <a:pt x="1587" y="2064"/>
                  </a:cubicBezTo>
                  <a:cubicBezTo>
                    <a:pt x="1547" y="2183"/>
                    <a:pt x="1487" y="2321"/>
                    <a:pt x="1428" y="2480"/>
                  </a:cubicBezTo>
                  <a:cubicBezTo>
                    <a:pt x="1388" y="2619"/>
                    <a:pt x="1329" y="2778"/>
                    <a:pt x="1289" y="2936"/>
                  </a:cubicBezTo>
                  <a:cubicBezTo>
                    <a:pt x="1190" y="3273"/>
                    <a:pt x="1051" y="3630"/>
                    <a:pt x="952" y="4027"/>
                  </a:cubicBezTo>
                  <a:cubicBezTo>
                    <a:pt x="734" y="4820"/>
                    <a:pt x="496" y="5772"/>
                    <a:pt x="337" y="6883"/>
                  </a:cubicBezTo>
                  <a:cubicBezTo>
                    <a:pt x="139" y="7993"/>
                    <a:pt x="40" y="9282"/>
                    <a:pt x="20" y="10750"/>
                  </a:cubicBezTo>
                  <a:cubicBezTo>
                    <a:pt x="0" y="12217"/>
                    <a:pt x="119" y="13883"/>
                    <a:pt x="456" y="15688"/>
                  </a:cubicBezTo>
                  <a:cubicBezTo>
                    <a:pt x="793" y="17512"/>
                    <a:pt x="1368" y="19495"/>
                    <a:pt x="2281" y="21558"/>
                  </a:cubicBezTo>
                  <a:cubicBezTo>
                    <a:pt x="3193" y="23640"/>
                    <a:pt x="4264" y="25405"/>
                    <a:pt x="5355" y="26892"/>
                  </a:cubicBezTo>
                  <a:cubicBezTo>
                    <a:pt x="6425" y="28380"/>
                    <a:pt x="7536" y="29609"/>
                    <a:pt x="8567" y="30660"/>
                  </a:cubicBezTo>
                  <a:cubicBezTo>
                    <a:pt x="9083" y="31176"/>
                    <a:pt x="9599" y="31632"/>
                    <a:pt x="10074" y="32088"/>
                  </a:cubicBezTo>
                  <a:cubicBezTo>
                    <a:pt x="10550" y="32505"/>
                    <a:pt x="11007" y="32901"/>
                    <a:pt x="11463" y="33238"/>
                  </a:cubicBezTo>
                  <a:cubicBezTo>
                    <a:pt x="12335" y="33952"/>
                    <a:pt x="13128" y="34508"/>
                    <a:pt x="13803" y="34964"/>
                  </a:cubicBezTo>
                  <a:cubicBezTo>
                    <a:pt x="14160" y="35182"/>
                    <a:pt x="14477" y="35400"/>
                    <a:pt x="14755" y="35578"/>
                  </a:cubicBezTo>
                  <a:cubicBezTo>
                    <a:pt x="15052" y="35757"/>
                    <a:pt x="15330" y="35916"/>
                    <a:pt x="15568" y="36054"/>
                  </a:cubicBezTo>
                  <a:cubicBezTo>
                    <a:pt x="15806" y="36193"/>
                    <a:pt x="16024" y="36312"/>
                    <a:pt x="16222" y="36431"/>
                  </a:cubicBezTo>
                  <a:cubicBezTo>
                    <a:pt x="16420" y="36530"/>
                    <a:pt x="16599" y="36610"/>
                    <a:pt x="16758" y="36689"/>
                  </a:cubicBezTo>
                  <a:cubicBezTo>
                    <a:pt x="17270" y="36945"/>
                    <a:pt x="17518" y="37054"/>
                    <a:pt x="17589" y="37054"/>
                  </a:cubicBezTo>
                  <a:cubicBezTo>
                    <a:pt x="17601" y="37054"/>
                    <a:pt x="17608" y="37051"/>
                    <a:pt x="17610" y="37046"/>
                  </a:cubicBezTo>
                  <a:cubicBezTo>
                    <a:pt x="17630" y="37006"/>
                    <a:pt x="17432" y="36848"/>
                    <a:pt x="16857" y="36491"/>
                  </a:cubicBezTo>
                  <a:cubicBezTo>
                    <a:pt x="16718" y="36392"/>
                    <a:pt x="16559" y="36292"/>
                    <a:pt x="16381" y="36173"/>
                  </a:cubicBezTo>
                  <a:cubicBezTo>
                    <a:pt x="16183" y="36054"/>
                    <a:pt x="15984" y="35916"/>
                    <a:pt x="15746" y="35757"/>
                  </a:cubicBezTo>
                  <a:cubicBezTo>
                    <a:pt x="15508" y="35618"/>
                    <a:pt x="15250" y="35459"/>
                    <a:pt x="14973" y="35261"/>
                  </a:cubicBezTo>
                  <a:cubicBezTo>
                    <a:pt x="14695" y="35063"/>
                    <a:pt x="14378" y="34845"/>
                    <a:pt x="14041" y="34627"/>
                  </a:cubicBezTo>
                  <a:cubicBezTo>
                    <a:pt x="13386" y="34131"/>
                    <a:pt x="12613" y="33575"/>
                    <a:pt x="11760" y="32862"/>
                  </a:cubicBezTo>
                  <a:cubicBezTo>
                    <a:pt x="11344" y="32505"/>
                    <a:pt x="10888" y="32108"/>
                    <a:pt x="10412" y="31692"/>
                  </a:cubicBezTo>
                  <a:cubicBezTo>
                    <a:pt x="9955" y="31255"/>
                    <a:pt x="9460" y="30799"/>
                    <a:pt x="8964" y="30264"/>
                  </a:cubicBezTo>
                  <a:cubicBezTo>
                    <a:pt x="7952" y="29232"/>
                    <a:pt x="6882" y="28023"/>
                    <a:pt x="5831" y="26535"/>
                  </a:cubicBezTo>
                  <a:cubicBezTo>
                    <a:pt x="4760" y="25068"/>
                    <a:pt x="3709" y="23343"/>
                    <a:pt x="2816" y="21320"/>
                  </a:cubicBezTo>
                  <a:cubicBezTo>
                    <a:pt x="1924" y="19297"/>
                    <a:pt x="1368" y="17354"/>
                    <a:pt x="1031" y="15589"/>
                  </a:cubicBezTo>
                  <a:cubicBezTo>
                    <a:pt x="694" y="13804"/>
                    <a:pt x="575" y="12197"/>
                    <a:pt x="555" y="10750"/>
                  </a:cubicBezTo>
                  <a:cubicBezTo>
                    <a:pt x="555" y="9322"/>
                    <a:pt x="655" y="8053"/>
                    <a:pt x="813" y="6962"/>
                  </a:cubicBezTo>
                  <a:cubicBezTo>
                    <a:pt x="952" y="5851"/>
                    <a:pt x="1170" y="4919"/>
                    <a:pt x="1349" y="4126"/>
                  </a:cubicBezTo>
                  <a:cubicBezTo>
                    <a:pt x="1428" y="3729"/>
                    <a:pt x="1547" y="3372"/>
                    <a:pt x="1646" y="3055"/>
                  </a:cubicBezTo>
                  <a:cubicBezTo>
                    <a:pt x="1686" y="2897"/>
                    <a:pt x="1725" y="2738"/>
                    <a:pt x="1765" y="2579"/>
                  </a:cubicBezTo>
                  <a:cubicBezTo>
                    <a:pt x="1805" y="2440"/>
                    <a:pt x="1864" y="2302"/>
                    <a:pt x="1904" y="2163"/>
                  </a:cubicBezTo>
                  <a:cubicBezTo>
                    <a:pt x="2082" y="1627"/>
                    <a:pt x="2201" y="1211"/>
                    <a:pt x="2320" y="913"/>
                  </a:cubicBezTo>
                  <a:cubicBezTo>
                    <a:pt x="2539" y="279"/>
                    <a:pt x="2598" y="21"/>
                    <a:pt x="2558" y="1"/>
                  </a:cubicBezTo>
                  <a:cubicBezTo>
                    <a:pt x="2558" y="0"/>
                    <a:pt x="2557" y="0"/>
                    <a:pt x="25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6"/>
            <p:cNvSpPr/>
            <p:nvPr/>
          </p:nvSpPr>
          <p:spPr>
            <a:xfrm>
              <a:off x="6238575" y="754100"/>
              <a:ext cx="1302450" cy="755650"/>
            </a:xfrm>
            <a:custGeom>
              <a:rect b="b" l="l" r="r" t="t"/>
              <a:pathLst>
                <a:path extrusionOk="0" h="30226" w="52098">
                  <a:moveTo>
                    <a:pt x="44" y="1"/>
                  </a:moveTo>
                  <a:cubicBezTo>
                    <a:pt x="43" y="1"/>
                    <a:pt x="42" y="1"/>
                    <a:pt x="41" y="1"/>
                  </a:cubicBezTo>
                  <a:cubicBezTo>
                    <a:pt x="1" y="1"/>
                    <a:pt x="41" y="398"/>
                    <a:pt x="239" y="1350"/>
                  </a:cubicBezTo>
                  <a:cubicBezTo>
                    <a:pt x="338" y="1846"/>
                    <a:pt x="477" y="2480"/>
                    <a:pt x="675" y="3274"/>
                  </a:cubicBezTo>
                  <a:cubicBezTo>
                    <a:pt x="893" y="4067"/>
                    <a:pt x="1171" y="5039"/>
                    <a:pt x="1607" y="6189"/>
                  </a:cubicBezTo>
                  <a:cubicBezTo>
                    <a:pt x="2044" y="7319"/>
                    <a:pt x="2638" y="8628"/>
                    <a:pt x="3610" y="9996"/>
                  </a:cubicBezTo>
                  <a:cubicBezTo>
                    <a:pt x="3749" y="10155"/>
                    <a:pt x="3868" y="10333"/>
                    <a:pt x="3987" y="10512"/>
                  </a:cubicBezTo>
                  <a:cubicBezTo>
                    <a:pt x="4126" y="10671"/>
                    <a:pt x="4284" y="10849"/>
                    <a:pt x="4423" y="11008"/>
                  </a:cubicBezTo>
                  <a:cubicBezTo>
                    <a:pt x="4701" y="11365"/>
                    <a:pt x="5058" y="11682"/>
                    <a:pt x="5395" y="12019"/>
                  </a:cubicBezTo>
                  <a:cubicBezTo>
                    <a:pt x="6129" y="12654"/>
                    <a:pt x="6942" y="13288"/>
                    <a:pt x="7914" y="13784"/>
                  </a:cubicBezTo>
                  <a:cubicBezTo>
                    <a:pt x="8885" y="14300"/>
                    <a:pt x="9996" y="14696"/>
                    <a:pt x="11166" y="14974"/>
                  </a:cubicBezTo>
                  <a:cubicBezTo>
                    <a:pt x="12356" y="15271"/>
                    <a:pt x="13645" y="15450"/>
                    <a:pt x="14993" y="15569"/>
                  </a:cubicBezTo>
                  <a:cubicBezTo>
                    <a:pt x="16342" y="15668"/>
                    <a:pt x="17770" y="15708"/>
                    <a:pt x="19257" y="15747"/>
                  </a:cubicBezTo>
                  <a:cubicBezTo>
                    <a:pt x="20011" y="15767"/>
                    <a:pt x="20784" y="15787"/>
                    <a:pt x="21558" y="15827"/>
                  </a:cubicBezTo>
                  <a:cubicBezTo>
                    <a:pt x="22331" y="15847"/>
                    <a:pt x="23124" y="15926"/>
                    <a:pt x="23957" y="15985"/>
                  </a:cubicBezTo>
                  <a:cubicBezTo>
                    <a:pt x="27210" y="16303"/>
                    <a:pt x="30125" y="16937"/>
                    <a:pt x="32683" y="17711"/>
                  </a:cubicBezTo>
                  <a:cubicBezTo>
                    <a:pt x="35241" y="18484"/>
                    <a:pt x="37443" y="19416"/>
                    <a:pt x="39346" y="20348"/>
                  </a:cubicBezTo>
                  <a:cubicBezTo>
                    <a:pt x="43154" y="22272"/>
                    <a:pt x="45772" y="24196"/>
                    <a:pt x="47576" y="25762"/>
                  </a:cubicBezTo>
                  <a:cubicBezTo>
                    <a:pt x="47814" y="25941"/>
                    <a:pt x="48032" y="26139"/>
                    <a:pt x="48231" y="26317"/>
                  </a:cubicBezTo>
                  <a:cubicBezTo>
                    <a:pt x="48429" y="26516"/>
                    <a:pt x="48627" y="26694"/>
                    <a:pt x="48806" y="26853"/>
                  </a:cubicBezTo>
                  <a:cubicBezTo>
                    <a:pt x="48984" y="27031"/>
                    <a:pt x="49163" y="27190"/>
                    <a:pt x="49341" y="27349"/>
                  </a:cubicBezTo>
                  <a:cubicBezTo>
                    <a:pt x="49480" y="27507"/>
                    <a:pt x="49639" y="27666"/>
                    <a:pt x="49778" y="27805"/>
                  </a:cubicBezTo>
                  <a:cubicBezTo>
                    <a:pt x="50075" y="28102"/>
                    <a:pt x="50313" y="28360"/>
                    <a:pt x="50551" y="28598"/>
                  </a:cubicBezTo>
                  <a:cubicBezTo>
                    <a:pt x="50789" y="28836"/>
                    <a:pt x="50948" y="29054"/>
                    <a:pt x="51126" y="29233"/>
                  </a:cubicBezTo>
                  <a:cubicBezTo>
                    <a:pt x="51740" y="29942"/>
                    <a:pt x="52020" y="30225"/>
                    <a:pt x="52073" y="30225"/>
                  </a:cubicBezTo>
                  <a:cubicBezTo>
                    <a:pt x="52075" y="30225"/>
                    <a:pt x="52077" y="30225"/>
                    <a:pt x="52078" y="30224"/>
                  </a:cubicBezTo>
                  <a:cubicBezTo>
                    <a:pt x="52098" y="30204"/>
                    <a:pt x="51900" y="29867"/>
                    <a:pt x="51305" y="29094"/>
                  </a:cubicBezTo>
                  <a:cubicBezTo>
                    <a:pt x="51146" y="28896"/>
                    <a:pt x="50987" y="28658"/>
                    <a:pt x="50769" y="28420"/>
                  </a:cubicBezTo>
                  <a:cubicBezTo>
                    <a:pt x="50551" y="28182"/>
                    <a:pt x="50293" y="27904"/>
                    <a:pt x="50016" y="27587"/>
                  </a:cubicBezTo>
                  <a:cubicBezTo>
                    <a:pt x="49877" y="27428"/>
                    <a:pt x="49738" y="27269"/>
                    <a:pt x="49579" y="27111"/>
                  </a:cubicBezTo>
                  <a:cubicBezTo>
                    <a:pt x="49421" y="26952"/>
                    <a:pt x="49242" y="26774"/>
                    <a:pt x="49064" y="26595"/>
                  </a:cubicBezTo>
                  <a:cubicBezTo>
                    <a:pt x="48885" y="26417"/>
                    <a:pt x="48707" y="26238"/>
                    <a:pt x="48508" y="26040"/>
                  </a:cubicBezTo>
                  <a:cubicBezTo>
                    <a:pt x="48310" y="25842"/>
                    <a:pt x="48092" y="25643"/>
                    <a:pt x="47854" y="25445"/>
                  </a:cubicBezTo>
                  <a:cubicBezTo>
                    <a:pt x="46049" y="23819"/>
                    <a:pt x="43432" y="21836"/>
                    <a:pt x="39604" y="19872"/>
                  </a:cubicBezTo>
                  <a:cubicBezTo>
                    <a:pt x="37661" y="18901"/>
                    <a:pt x="35440" y="17968"/>
                    <a:pt x="32842" y="17155"/>
                  </a:cubicBezTo>
                  <a:cubicBezTo>
                    <a:pt x="30264" y="16362"/>
                    <a:pt x="27309" y="15708"/>
                    <a:pt x="23997" y="15410"/>
                  </a:cubicBezTo>
                  <a:cubicBezTo>
                    <a:pt x="23184" y="15331"/>
                    <a:pt x="22371" y="15252"/>
                    <a:pt x="21577" y="15232"/>
                  </a:cubicBezTo>
                  <a:cubicBezTo>
                    <a:pt x="20804" y="15192"/>
                    <a:pt x="20031" y="15172"/>
                    <a:pt x="19277" y="15152"/>
                  </a:cubicBezTo>
                  <a:cubicBezTo>
                    <a:pt x="17790" y="15133"/>
                    <a:pt x="16382" y="15093"/>
                    <a:pt x="15033" y="14994"/>
                  </a:cubicBezTo>
                  <a:cubicBezTo>
                    <a:pt x="12376" y="14776"/>
                    <a:pt x="10036" y="14280"/>
                    <a:pt x="8171" y="13288"/>
                  </a:cubicBezTo>
                  <a:cubicBezTo>
                    <a:pt x="7239" y="12832"/>
                    <a:pt x="6446" y="12237"/>
                    <a:pt x="5752" y="11642"/>
                  </a:cubicBezTo>
                  <a:cubicBezTo>
                    <a:pt x="5415" y="11305"/>
                    <a:pt x="5078" y="11008"/>
                    <a:pt x="4800" y="10690"/>
                  </a:cubicBezTo>
                  <a:cubicBezTo>
                    <a:pt x="4661" y="10512"/>
                    <a:pt x="4522" y="10373"/>
                    <a:pt x="4384" y="10195"/>
                  </a:cubicBezTo>
                  <a:cubicBezTo>
                    <a:pt x="4265" y="10036"/>
                    <a:pt x="4126" y="9877"/>
                    <a:pt x="4007" y="9699"/>
                  </a:cubicBezTo>
                  <a:cubicBezTo>
                    <a:pt x="3055" y="8410"/>
                    <a:pt x="2440" y="7121"/>
                    <a:pt x="1984" y="6030"/>
                  </a:cubicBezTo>
                  <a:cubicBezTo>
                    <a:pt x="1548" y="4920"/>
                    <a:pt x="1230" y="3968"/>
                    <a:pt x="992" y="3194"/>
                  </a:cubicBezTo>
                  <a:cubicBezTo>
                    <a:pt x="754" y="2401"/>
                    <a:pt x="596" y="1786"/>
                    <a:pt x="457" y="1310"/>
                  </a:cubicBezTo>
                  <a:cubicBezTo>
                    <a:pt x="206" y="382"/>
                    <a:pt x="86"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6"/>
            <p:cNvSpPr/>
            <p:nvPr/>
          </p:nvSpPr>
          <p:spPr>
            <a:xfrm>
              <a:off x="6676850" y="1237175"/>
              <a:ext cx="579100" cy="279050"/>
            </a:xfrm>
            <a:custGeom>
              <a:rect b="b" l="l" r="r" t="t"/>
              <a:pathLst>
                <a:path extrusionOk="0" h="11162" w="23164">
                  <a:moveTo>
                    <a:pt x="199" y="1"/>
                  </a:moveTo>
                  <a:cubicBezTo>
                    <a:pt x="72" y="1"/>
                    <a:pt x="12" y="10"/>
                    <a:pt x="1" y="34"/>
                  </a:cubicBezTo>
                  <a:cubicBezTo>
                    <a:pt x="1" y="73"/>
                    <a:pt x="140" y="153"/>
                    <a:pt x="516" y="252"/>
                  </a:cubicBezTo>
                  <a:cubicBezTo>
                    <a:pt x="913" y="351"/>
                    <a:pt x="1528" y="470"/>
                    <a:pt x="2460" y="708"/>
                  </a:cubicBezTo>
                  <a:cubicBezTo>
                    <a:pt x="2698" y="767"/>
                    <a:pt x="2956" y="827"/>
                    <a:pt x="3233" y="886"/>
                  </a:cubicBezTo>
                  <a:cubicBezTo>
                    <a:pt x="3511" y="966"/>
                    <a:pt x="3808" y="1045"/>
                    <a:pt x="4126" y="1124"/>
                  </a:cubicBezTo>
                  <a:cubicBezTo>
                    <a:pt x="4760" y="1283"/>
                    <a:pt x="5474" y="1501"/>
                    <a:pt x="6287" y="1759"/>
                  </a:cubicBezTo>
                  <a:cubicBezTo>
                    <a:pt x="7914" y="2275"/>
                    <a:pt x="9917" y="2969"/>
                    <a:pt x="12296" y="4079"/>
                  </a:cubicBezTo>
                  <a:cubicBezTo>
                    <a:pt x="14676" y="5210"/>
                    <a:pt x="16501" y="6300"/>
                    <a:pt x="17909" y="7252"/>
                  </a:cubicBezTo>
                  <a:cubicBezTo>
                    <a:pt x="19336" y="8224"/>
                    <a:pt x="20368" y="8997"/>
                    <a:pt x="21101" y="9612"/>
                  </a:cubicBezTo>
                  <a:cubicBezTo>
                    <a:pt x="21478" y="9910"/>
                    <a:pt x="21795" y="10148"/>
                    <a:pt x="22053" y="10366"/>
                  </a:cubicBezTo>
                  <a:cubicBezTo>
                    <a:pt x="22291" y="10584"/>
                    <a:pt x="22490" y="10743"/>
                    <a:pt x="22648" y="10862"/>
                  </a:cubicBezTo>
                  <a:cubicBezTo>
                    <a:pt x="22935" y="11076"/>
                    <a:pt x="23076" y="11162"/>
                    <a:pt x="23115" y="11162"/>
                  </a:cubicBezTo>
                  <a:cubicBezTo>
                    <a:pt x="23119" y="11162"/>
                    <a:pt x="23122" y="11161"/>
                    <a:pt x="23124" y="11159"/>
                  </a:cubicBezTo>
                  <a:cubicBezTo>
                    <a:pt x="23164" y="11119"/>
                    <a:pt x="23085" y="11000"/>
                    <a:pt x="22807" y="10703"/>
                  </a:cubicBezTo>
                  <a:cubicBezTo>
                    <a:pt x="22688" y="10544"/>
                    <a:pt x="22509" y="10366"/>
                    <a:pt x="22271" y="10128"/>
                  </a:cubicBezTo>
                  <a:cubicBezTo>
                    <a:pt x="22033" y="9890"/>
                    <a:pt x="21736" y="9612"/>
                    <a:pt x="21379" y="9275"/>
                  </a:cubicBezTo>
                  <a:cubicBezTo>
                    <a:pt x="20665" y="8621"/>
                    <a:pt x="19634" y="7808"/>
                    <a:pt x="18226" y="6816"/>
                  </a:cubicBezTo>
                  <a:cubicBezTo>
                    <a:pt x="16818" y="5824"/>
                    <a:pt x="14974" y="4694"/>
                    <a:pt x="12554" y="3564"/>
                  </a:cubicBezTo>
                  <a:cubicBezTo>
                    <a:pt x="10154" y="2413"/>
                    <a:pt x="8112" y="1719"/>
                    <a:pt x="6446" y="1224"/>
                  </a:cubicBezTo>
                  <a:cubicBezTo>
                    <a:pt x="5613" y="1005"/>
                    <a:pt x="4899" y="787"/>
                    <a:pt x="4245" y="648"/>
                  </a:cubicBezTo>
                  <a:cubicBezTo>
                    <a:pt x="3927" y="569"/>
                    <a:pt x="3610" y="510"/>
                    <a:pt x="3332" y="450"/>
                  </a:cubicBezTo>
                  <a:cubicBezTo>
                    <a:pt x="3055" y="391"/>
                    <a:pt x="2797" y="351"/>
                    <a:pt x="2559" y="311"/>
                  </a:cubicBezTo>
                  <a:cubicBezTo>
                    <a:pt x="1607" y="113"/>
                    <a:pt x="953" y="54"/>
                    <a:pt x="576" y="14"/>
                  </a:cubicBezTo>
                  <a:cubicBezTo>
                    <a:pt x="412" y="6"/>
                    <a:pt x="288" y="1"/>
                    <a:pt x="1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6"/>
            <p:cNvSpPr/>
            <p:nvPr/>
          </p:nvSpPr>
          <p:spPr>
            <a:xfrm>
              <a:off x="6237100" y="122500"/>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06"/>
                    <a:pt x="1190" y="6683"/>
                    <a:pt x="1289" y="6961"/>
                  </a:cubicBezTo>
                  <a:cubicBezTo>
                    <a:pt x="1389" y="721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5"/>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58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09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4"/>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0"/>
                    <a:pt x="2222" y="8072"/>
                  </a:cubicBezTo>
                  <a:cubicBezTo>
                    <a:pt x="2162" y="7913"/>
                    <a:pt x="2103" y="7774"/>
                    <a:pt x="2043" y="7635"/>
                  </a:cubicBezTo>
                  <a:cubicBezTo>
                    <a:pt x="1944" y="7338"/>
                    <a:pt x="1825" y="7060"/>
                    <a:pt x="1726" y="6802"/>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6"/>
            <p:cNvSpPr/>
            <p:nvPr/>
          </p:nvSpPr>
          <p:spPr>
            <a:xfrm>
              <a:off x="4549950" y="-54500"/>
              <a:ext cx="2688150" cy="5953875"/>
            </a:xfrm>
            <a:custGeom>
              <a:rect b="b" l="l" r="r" t="t"/>
              <a:pathLst>
                <a:path extrusionOk="0" h="238155" w="107526">
                  <a:moveTo>
                    <a:pt x="29965" y="1"/>
                  </a:moveTo>
                  <a:cubicBezTo>
                    <a:pt x="29965" y="1"/>
                    <a:pt x="29946" y="1"/>
                    <a:pt x="29906" y="20"/>
                  </a:cubicBezTo>
                  <a:cubicBezTo>
                    <a:pt x="29846" y="60"/>
                    <a:pt x="29787" y="100"/>
                    <a:pt x="29688" y="139"/>
                  </a:cubicBezTo>
                  <a:cubicBezTo>
                    <a:pt x="29490" y="258"/>
                    <a:pt x="29172" y="437"/>
                    <a:pt x="28756" y="655"/>
                  </a:cubicBezTo>
                  <a:cubicBezTo>
                    <a:pt x="28339" y="913"/>
                    <a:pt x="27804" y="1190"/>
                    <a:pt x="27149" y="1627"/>
                  </a:cubicBezTo>
                  <a:cubicBezTo>
                    <a:pt x="26495" y="2043"/>
                    <a:pt x="25722" y="2519"/>
                    <a:pt x="24829" y="3154"/>
                  </a:cubicBezTo>
                  <a:cubicBezTo>
                    <a:pt x="24611" y="3312"/>
                    <a:pt x="24373" y="3471"/>
                    <a:pt x="24135" y="3650"/>
                  </a:cubicBezTo>
                  <a:cubicBezTo>
                    <a:pt x="23897" y="3808"/>
                    <a:pt x="23659" y="3987"/>
                    <a:pt x="23401" y="4185"/>
                  </a:cubicBezTo>
                  <a:cubicBezTo>
                    <a:pt x="22906" y="4562"/>
                    <a:pt x="22370" y="4978"/>
                    <a:pt x="21815" y="5415"/>
                  </a:cubicBezTo>
                  <a:cubicBezTo>
                    <a:pt x="21260" y="5890"/>
                    <a:pt x="20684" y="6386"/>
                    <a:pt x="20070" y="6902"/>
                  </a:cubicBezTo>
                  <a:cubicBezTo>
                    <a:pt x="19455" y="7457"/>
                    <a:pt x="18840" y="8032"/>
                    <a:pt x="18166" y="8667"/>
                  </a:cubicBezTo>
                  <a:cubicBezTo>
                    <a:pt x="16897" y="9956"/>
                    <a:pt x="15489" y="11384"/>
                    <a:pt x="14100" y="13129"/>
                  </a:cubicBezTo>
                  <a:cubicBezTo>
                    <a:pt x="12692" y="14854"/>
                    <a:pt x="11225" y="16798"/>
                    <a:pt x="9817" y="19078"/>
                  </a:cubicBezTo>
                  <a:cubicBezTo>
                    <a:pt x="7001" y="23600"/>
                    <a:pt x="4343" y="29331"/>
                    <a:pt x="2578" y="36391"/>
                  </a:cubicBezTo>
                  <a:cubicBezTo>
                    <a:pt x="813" y="43451"/>
                    <a:pt x="0" y="51800"/>
                    <a:pt x="357" y="61240"/>
                  </a:cubicBezTo>
                  <a:cubicBezTo>
                    <a:pt x="536" y="65959"/>
                    <a:pt x="972" y="70957"/>
                    <a:pt x="1785" y="76212"/>
                  </a:cubicBezTo>
                  <a:cubicBezTo>
                    <a:pt x="2578" y="81487"/>
                    <a:pt x="3768" y="86981"/>
                    <a:pt x="5375" y="92692"/>
                  </a:cubicBezTo>
                  <a:cubicBezTo>
                    <a:pt x="5593" y="93406"/>
                    <a:pt x="5771" y="94140"/>
                    <a:pt x="5989" y="94854"/>
                  </a:cubicBezTo>
                  <a:cubicBezTo>
                    <a:pt x="6227" y="95567"/>
                    <a:pt x="6445" y="96281"/>
                    <a:pt x="6683" y="97015"/>
                  </a:cubicBezTo>
                  <a:cubicBezTo>
                    <a:pt x="6783" y="97392"/>
                    <a:pt x="6902" y="97749"/>
                    <a:pt x="7021" y="98106"/>
                  </a:cubicBezTo>
                  <a:lnTo>
                    <a:pt x="7397" y="99216"/>
                  </a:lnTo>
                  <a:cubicBezTo>
                    <a:pt x="7635" y="99930"/>
                    <a:pt x="7893" y="100684"/>
                    <a:pt x="8131" y="101418"/>
                  </a:cubicBezTo>
                  <a:cubicBezTo>
                    <a:pt x="9202" y="104353"/>
                    <a:pt x="10332" y="107367"/>
                    <a:pt x="11661" y="110381"/>
                  </a:cubicBezTo>
                  <a:cubicBezTo>
                    <a:pt x="14239" y="116450"/>
                    <a:pt x="17432" y="122617"/>
                    <a:pt x="21160" y="128864"/>
                  </a:cubicBezTo>
                  <a:cubicBezTo>
                    <a:pt x="24948" y="135071"/>
                    <a:pt x="28914" y="140763"/>
                    <a:pt x="33039" y="145899"/>
                  </a:cubicBezTo>
                  <a:cubicBezTo>
                    <a:pt x="37164" y="151035"/>
                    <a:pt x="41349" y="155696"/>
                    <a:pt x="45553" y="159900"/>
                  </a:cubicBezTo>
                  <a:cubicBezTo>
                    <a:pt x="49757" y="164084"/>
                    <a:pt x="53961" y="167833"/>
                    <a:pt x="58047" y="171224"/>
                  </a:cubicBezTo>
                  <a:cubicBezTo>
                    <a:pt x="62132" y="174615"/>
                    <a:pt x="66078" y="177709"/>
                    <a:pt x="69767" y="180644"/>
                  </a:cubicBezTo>
                  <a:cubicBezTo>
                    <a:pt x="73475" y="183579"/>
                    <a:pt x="76926" y="186355"/>
                    <a:pt x="80099" y="189052"/>
                  </a:cubicBezTo>
                  <a:cubicBezTo>
                    <a:pt x="83252" y="191749"/>
                    <a:pt x="86128" y="194367"/>
                    <a:pt x="88706" y="196925"/>
                  </a:cubicBezTo>
                  <a:cubicBezTo>
                    <a:pt x="93862" y="202022"/>
                    <a:pt x="97690" y="206979"/>
                    <a:pt x="100446" y="211521"/>
                  </a:cubicBezTo>
                  <a:cubicBezTo>
                    <a:pt x="101834" y="213801"/>
                    <a:pt x="102945" y="215963"/>
                    <a:pt x="103837" y="217986"/>
                  </a:cubicBezTo>
                  <a:cubicBezTo>
                    <a:pt x="104730" y="220009"/>
                    <a:pt x="105404" y="221912"/>
                    <a:pt x="105900" y="223658"/>
                  </a:cubicBezTo>
                  <a:cubicBezTo>
                    <a:pt x="106396" y="225383"/>
                    <a:pt x="106733" y="226969"/>
                    <a:pt x="106951" y="228377"/>
                  </a:cubicBezTo>
                  <a:cubicBezTo>
                    <a:pt x="107169" y="229805"/>
                    <a:pt x="107288" y="231055"/>
                    <a:pt x="107328" y="232126"/>
                  </a:cubicBezTo>
                  <a:cubicBezTo>
                    <a:pt x="107427" y="234307"/>
                    <a:pt x="107308" y="235814"/>
                    <a:pt x="107228" y="236766"/>
                  </a:cubicBezTo>
                  <a:cubicBezTo>
                    <a:pt x="107169" y="237242"/>
                    <a:pt x="107129" y="237599"/>
                    <a:pt x="107109" y="237817"/>
                  </a:cubicBezTo>
                  <a:cubicBezTo>
                    <a:pt x="107109" y="237936"/>
                    <a:pt x="107090" y="238015"/>
                    <a:pt x="107090" y="238075"/>
                  </a:cubicBezTo>
                  <a:cubicBezTo>
                    <a:pt x="107090" y="238134"/>
                    <a:pt x="107090" y="238154"/>
                    <a:pt x="107090" y="238154"/>
                  </a:cubicBezTo>
                  <a:cubicBezTo>
                    <a:pt x="107090" y="238154"/>
                    <a:pt x="107090" y="238134"/>
                    <a:pt x="107109" y="238075"/>
                  </a:cubicBezTo>
                  <a:cubicBezTo>
                    <a:pt x="107109" y="238015"/>
                    <a:pt x="107129" y="237936"/>
                    <a:pt x="107149" y="237837"/>
                  </a:cubicBezTo>
                  <a:cubicBezTo>
                    <a:pt x="107169" y="237599"/>
                    <a:pt x="107228" y="237262"/>
                    <a:pt x="107288" y="236786"/>
                  </a:cubicBezTo>
                  <a:cubicBezTo>
                    <a:pt x="107387" y="235814"/>
                    <a:pt x="107526" y="234307"/>
                    <a:pt x="107447" y="232126"/>
                  </a:cubicBezTo>
                  <a:cubicBezTo>
                    <a:pt x="107407" y="231035"/>
                    <a:pt x="107308" y="229785"/>
                    <a:pt x="107090" y="228377"/>
                  </a:cubicBezTo>
                  <a:cubicBezTo>
                    <a:pt x="106891" y="226950"/>
                    <a:pt x="106554" y="225363"/>
                    <a:pt x="106058" y="223598"/>
                  </a:cubicBezTo>
                  <a:cubicBezTo>
                    <a:pt x="105563" y="221853"/>
                    <a:pt x="104908" y="219949"/>
                    <a:pt x="104016" y="217906"/>
                  </a:cubicBezTo>
                  <a:cubicBezTo>
                    <a:pt x="103123" y="215864"/>
                    <a:pt x="102013" y="213702"/>
                    <a:pt x="100625" y="211422"/>
                  </a:cubicBezTo>
                  <a:cubicBezTo>
                    <a:pt x="97868" y="206860"/>
                    <a:pt x="94041" y="201863"/>
                    <a:pt x="88884" y="196747"/>
                  </a:cubicBezTo>
                  <a:cubicBezTo>
                    <a:pt x="86306" y="194188"/>
                    <a:pt x="83431" y="191551"/>
                    <a:pt x="80278" y="188854"/>
                  </a:cubicBezTo>
                  <a:cubicBezTo>
                    <a:pt x="77105" y="186137"/>
                    <a:pt x="73654" y="183360"/>
                    <a:pt x="69945" y="180425"/>
                  </a:cubicBezTo>
                  <a:cubicBezTo>
                    <a:pt x="66257" y="177490"/>
                    <a:pt x="62310" y="174397"/>
                    <a:pt x="58225" y="171006"/>
                  </a:cubicBezTo>
                  <a:cubicBezTo>
                    <a:pt x="54160" y="167614"/>
                    <a:pt x="49955" y="163886"/>
                    <a:pt x="45771" y="159682"/>
                  </a:cubicBezTo>
                  <a:cubicBezTo>
                    <a:pt x="41567" y="155517"/>
                    <a:pt x="37382" y="150857"/>
                    <a:pt x="33277" y="145721"/>
                  </a:cubicBezTo>
                  <a:cubicBezTo>
                    <a:pt x="29172" y="140584"/>
                    <a:pt x="25206" y="134913"/>
                    <a:pt x="21418" y="128705"/>
                  </a:cubicBezTo>
                  <a:cubicBezTo>
                    <a:pt x="17690" y="122478"/>
                    <a:pt x="14517" y="116311"/>
                    <a:pt x="11939" y="110262"/>
                  </a:cubicBezTo>
                  <a:cubicBezTo>
                    <a:pt x="10630" y="107248"/>
                    <a:pt x="9480" y="104254"/>
                    <a:pt x="8429" y="101319"/>
                  </a:cubicBezTo>
                  <a:cubicBezTo>
                    <a:pt x="8171" y="100585"/>
                    <a:pt x="7913" y="99851"/>
                    <a:pt x="7675" y="99117"/>
                  </a:cubicBezTo>
                  <a:cubicBezTo>
                    <a:pt x="7556" y="98740"/>
                    <a:pt x="7417" y="98383"/>
                    <a:pt x="7298" y="98027"/>
                  </a:cubicBezTo>
                  <a:cubicBezTo>
                    <a:pt x="7179" y="97650"/>
                    <a:pt x="7080" y="97293"/>
                    <a:pt x="6961" y="96936"/>
                  </a:cubicBezTo>
                  <a:cubicBezTo>
                    <a:pt x="6723" y="96202"/>
                    <a:pt x="6505" y="95488"/>
                    <a:pt x="6287" y="94774"/>
                  </a:cubicBezTo>
                  <a:cubicBezTo>
                    <a:pt x="6049" y="94040"/>
                    <a:pt x="5870" y="93327"/>
                    <a:pt x="5652" y="92613"/>
                  </a:cubicBezTo>
                  <a:cubicBezTo>
                    <a:pt x="4046" y="86921"/>
                    <a:pt x="2856" y="81428"/>
                    <a:pt x="2063" y="76172"/>
                  </a:cubicBezTo>
                  <a:cubicBezTo>
                    <a:pt x="1270" y="70937"/>
                    <a:pt x="833" y="65940"/>
                    <a:pt x="635" y="61220"/>
                  </a:cubicBezTo>
                  <a:cubicBezTo>
                    <a:pt x="278" y="51800"/>
                    <a:pt x="1071" y="43491"/>
                    <a:pt x="2836" y="36450"/>
                  </a:cubicBezTo>
                  <a:cubicBezTo>
                    <a:pt x="4562" y="29410"/>
                    <a:pt x="7219" y="23699"/>
                    <a:pt x="9995" y="19197"/>
                  </a:cubicBezTo>
                  <a:cubicBezTo>
                    <a:pt x="11384" y="16917"/>
                    <a:pt x="12851" y="14973"/>
                    <a:pt x="14239" y="13248"/>
                  </a:cubicBezTo>
                  <a:cubicBezTo>
                    <a:pt x="15627" y="11523"/>
                    <a:pt x="17016" y="10075"/>
                    <a:pt x="18285" y="8786"/>
                  </a:cubicBezTo>
                  <a:cubicBezTo>
                    <a:pt x="18959" y="8151"/>
                    <a:pt x="19574" y="7576"/>
                    <a:pt x="20169" y="7021"/>
                  </a:cubicBezTo>
                  <a:cubicBezTo>
                    <a:pt x="20784" y="6485"/>
                    <a:pt x="21359" y="5990"/>
                    <a:pt x="21894" y="5534"/>
                  </a:cubicBezTo>
                  <a:cubicBezTo>
                    <a:pt x="22469" y="5097"/>
                    <a:pt x="22985" y="4681"/>
                    <a:pt x="23481" y="4284"/>
                  </a:cubicBezTo>
                  <a:cubicBezTo>
                    <a:pt x="23719" y="4086"/>
                    <a:pt x="23976" y="3907"/>
                    <a:pt x="24214" y="3749"/>
                  </a:cubicBezTo>
                  <a:cubicBezTo>
                    <a:pt x="24452" y="3570"/>
                    <a:pt x="24671" y="3412"/>
                    <a:pt x="24908" y="3253"/>
                  </a:cubicBezTo>
                  <a:cubicBezTo>
                    <a:pt x="25781" y="2598"/>
                    <a:pt x="26554" y="2123"/>
                    <a:pt x="27189" y="1686"/>
                  </a:cubicBezTo>
                  <a:cubicBezTo>
                    <a:pt x="27844" y="1270"/>
                    <a:pt x="28379" y="972"/>
                    <a:pt x="28795" y="715"/>
                  </a:cubicBezTo>
                  <a:cubicBezTo>
                    <a:pt x="29212" y="477"/>
                    <a:pt x="29509" y="298"/>
                    <a:pt x="29688" y="179"/>
                  </a:cubicBezTo>
                  <a:cubicBezTo>
                    <a:pt x="29787" y="120"/>
                    <a:pt x="29866" y="80"/>
                    <a:pt x="29906" y="40"/>
                  </a:cubicBezTo>
                  <a:cubicBezTo>
                    <a:pt x="29946" y="20"/>
                    <a:pt x="29965" y="1"/>
                    <a:pt x="299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6"/>
            <p:cNvSpPr/>
            <p:nvPr/>
          </p:nvSpPr>
          <p:spPr>
            <a:xfrm>
              <a:off x="3249500" y="-91175"/>
              <a:ext cx="1227100" cy="5757025"/>
            </a:xfrm>
            <a:custGeom>
              <a:rect b="b" l="l" r="r" t="t"/>
              <a:pathLst>
                <a:path extrusionOk="0" h="230281" w="49084">
                  <a:moveTo>
                    <a:pt x="44998" y="0"/>
                  </a:moveTo>
                  <a:cubicBezTo>
                    <a:pt x="44998" y="0"/>
                    <a:pt x="44978" y="0"/>
                    <a:pt x="44939" y="40"/>
                  </a:cubicBezTo>
                  <a:cubicBezTo>
                    <a:pt x="44899" y="60"/>
                    <a:pt x="44859" y="119"/>
                    <a:pt x="44780" y="179"/>
                  </a:cubicBezTo>
                  <a:cubicBezTo>
                    <a:pt x="44621" y="317"/>
                    <a:pt x="44383" y="516"/>
                    <a:pt x="44066" y="793"/>
                  </a:cubicBezTo>
                  <a:cubicBezTo>
                    <a:pt x="43411" y="1368"/>
                    <a:pt x="42400" y="2281"/>
                    <a:pt x="40952" y="3570"/>
                  </a:cubicBezTo>
                  <a:cubicBezTo>
                    <a:pt x="40576" y="3887"/>
                    <a:pt x="40219" y="4264"/>
                    <a:pt x="39802" y="4660"/>
                  </a:cubicBezTo>
                  <a:cubicBezTo>
                    <a:pt x="39406" y="5057"/>
                    <a:pt x="38969" y="5474"/>
                    <a:pt x="38513" y="5930"/>
                  </a:cubicBezTo>
                  <a:cubicBezTo>
                    <a:pt x="37581" y="6822"/>
                    <a:pt x="36530" y="7814"/>
                    <a:pt x="35419" y="9023"/>
                  </a:cubicBezTo>
                  <a:cubicBezTo>
                    <a:pt x="33179" y="11363"/>
                    <a:pt x="30481" y="14279"/>
                    <a:pt x="27507" y="18007"/>
                  </a:cubicBezTo>
                  <a:cubicBezTo>
                    <a:pt x="26753" y="18939"/>
                    <a:pt x="25960" y="19911"/>
                    <a:pt x="25167" y="20942"/>
                  </a:cubicBezTo>
                  <a:cubicBezTo>
                    <a:pt x="24413" y="21973"/>
                    <a:pt x="23600" y="23064"/>
                    <a:pt x="22787" y="24194"/>
                  </a:cubicBezTo>
                  <a:cubicBezTo>
                    <a:pt x="22569" y="24492"/>
                    <a:pt x="22351" y="24769"/>
                    <a:pt x="22152" y="25067"/>
                  </a:cubicBezTo>
                  <a:cubicBezTo>
                    <a:pt x="21934" y="25344"/>
                    <a:pt x="21756" y="25662"/>
                    <a:pt x="21538" y="25959"/>
                  </a:cubicBezTo>
                  <a:cubicBezTo>
                    <a:pt x="21141" y="26554"/>
                    <a:pt x="20724" y="27189"/>
                    <a:pt x="20308" y="27804"/>
                  </a:cubicBezTo>
                  <a:cubicBezTo>
                    <a:pt x="19872" y="28438"/>
                    <a:pt x="19455" y="29073"/>
                    <a:pt x="19019" y="29727"/>
                  </a:cubicBezTo>
                  <a:cubicBezTo>
                    <a:pt x="18602" y="30401"/>
                    <a:pt x="18186" y="31095"/>
                    <a:pt x="17750" y="31790"/>
                  </a:cubicBezTo>
                  <a:cubicBezTo>
                    <a:pt x="14359" y="37323"/>
                    <a:pt x="10848" y="43926"/>
                    <a:pt x="7775" y="51839"/>
                  </a:cubicBezTo>
                  <a:cubicBezTo>
                    <a:pt x="7596" y="52335"/>
                    <a:pt x="7398" y="52831"/>
                    <a:pt x="7199" y="53326"/>
                  </a:cubicBezTo>
                  <a:cubicBezTo>
                    <a:pt x="7100" y="53584"/>
                    <a:pt x="7001" y="53842"/>
                    <a:pt x="6902" y="54080"/>
                  </a:cubicBezTo>
                  <a:cubicBezTo>
                    <a:pt x="6823" y="54338"/>
                    <a:pt x="6723" y="54596"/>
                    <a:pt x="6644" y="54853"/>
                  </a:cubicBezTo>
                  <a:cubicBezTo>
                    <a:pt x="6287" y="55904"/>
                    <a:pt x="5930" y="56955"/>
                    <a:pt x="5573" y="58007"/>
                  </a:cubicBezTo>
                  <a:cubicBezTo>
                    <a:pt x="5196" y="59077"/>
                    <a:pt x="4899" y="60168"/>
                    <a:pt x="4582" y="61299"/>
                  </a:cubicBezTo>
                  <a:cubicBezTo>
                    <a:pt x="4423" y="61854"/>
                    <a:pt x="4264" y="62409"/>
                    <a:pt x="4086" y="62964"/>
                  </a:cubicBezTo>
                  <a:cubicBezTo>
                    <a:pt x="4007" y="63262"/>
                    <a:pt x="3927" y="63539"/>
                    <a:pt x="3848" y="63817"/>
                  </a:cubicBezTo>
                  <a:lnTo>
                    <a:pt x="3729" y="64253"/>
                  </a:lnTo>
                  <a:lnTo>
                    <a:pt x="3630" y="64690"/>
                  </a:lnTo>
                  <a:cubicBezTo>
                    <a:pt x="3094" y="67010"/>
                    <a:pt x="2460" y="69390"/>
                    <a:pt x="2043" y="71869"/>
                  </a:cubicBezTo>
                  <a:cubicBezTo>
                    <a:pt x="1924" y="72503"/>
                    <a:pt x="1805" y="73118"/>
                    <a:pt x="1686" y="73753"/>
                  </a:cubicBezTo>
                  <a:cubicBezTo>
                    <a:pt x="1627" y="74070"/>
                    <a:pt x="1567" y="74367"/>
                    <a:pt x="1508" y="74685"/>
                  </a:cubicBezTo>
                  <a:cubicBezTo>
                    <a:pt x="1468" y="75002"/>
                    <a:pt x="1429" y="75339"/>
                    <a:pt x="1389" y="75656"/>
                  </a:cubicBezTo>
                  <a:cubicBezTo>
                    <a:pt x="1210" y="76945"/>
                    <a:pt x="1032" y="78234"/>
                    <a:pt x="853" y="79563"/>
                  </a:cubicBezTo>
                  <a:cubicBezTo>
                    <a:pt x="278" y="84858"/>
                    <a:pt x="1" y="90470"/>
                    <a:pt x="219" y="96380"/>
                  </a:cubicBezTo>
                  <a:cubicBezTo>
                    <a:pt x="298" y="97867"/>
                    <a:pt x="377" y="99355"/>
                    <a:pt x="457" y="100882"/>
                  </a:cubicBezTo>
                  <a:cubicBezTo>
                    <a:pt x="615" y="102389"/>
                    <a:pt x="774" y="103916"/>
                    <a:pt x="933" y="105463"/>
                  </a:cubicBezTo>
                  <a:cubicBezTo>
                    <a:pt x="1329" y="108537"/>
                    <a:pt x="1785" y="111690"/>
                    <a:pt x="2480" y="114883"/>
                  </a:cubicBezTo>
                  <a:cubicBezTo>
                    <a:pt x="3788" y="121268"/>
                    <a:pt x="5593" y="127237"/>
                    <a:pt x="7675" y="132770"/>
                  </a:cubicBezTo>
                  <a:cubicBezTo>
                    <a:pt x="8231" y="134139"/>
                    <a:pt x="8766" y="135507"/>
                    <a:pt x="9302" y="136836"/>
                  </a:cubicBezTo>
                  <a:cubicBezTo>
                    <a:pt x="9877" y="138164"/>
                    <a:pt x="10472" y="139454"/>
                    <a:pt x="11047" y="140723"/>
                  </a:cubicBezTo>
                  <a:cubicBezTo>
                    <a:pt x="11582" y="142032"/>
                    <a:pt x="12256" y="143241"/>
                    <a:pt x="12871" y="144471"/>
                  </a:cubicBezTo>
                  <a:cubicBezTo>
                    <a:pt x="13169" y="145086"/>
                    <a:pt x="13486" y="145681"/>
                    <a:pt x="13783" y="146295"/>
                  </a:cubicBezTo>
                  <a:lnTo>
                    <a:pt x="14021" y="146732"/>
                  </a:lnTo>
                  <a:lnTo>
                    <a:pt x="14259" y="147168"/>
                  </a:lnTo>
                  <a:cubicBezTo>
                    <a:pt x="14418" y="147465"/>
                    <a:pt x="14577" y="147763"/>
                    <a:pt x="14755" y="148040"/>
                  </a:cubicBezTo>
                  <a:cubicBezTo>
                    <a:pt x="15410" y="149210"/>
                    <a:pt x="16044" y="150361"/>
                    <a:pt x="16679" y="151491"/>
                  </a:cubicBezTo>
                  <a:cubicBezTo>
                    <a:pt x="17373" y="152582"/>
                    <a:pt x="18047" y="153673"/>
                    <a:pt x="18721" y="154743"/>
                  </a:cubicBezTo>
                  <a:cubicBezTo>
                    <a:pt x="19059" y="155279"/>
                    <a:pt x="19376" y="155814"/>
                    <a:pt x="19713" y="156330"/>
                  </a:cubicBezTo>
                  <a:cubicBezTo>
                    <a:pt x="20050" y="156846"/>
                    <a:pt x="20407" y="157361"/>
                    <a:pt x="20744" y="157877"/>
                  </a:cubicBezTo>
                  <a:cubicBezTo>
                    <a:pt x="21081" y="158392"/>
                    <a:pt x="21438" y="158888"/>
                    <a:pt x="21775" y="159384"/>
                  </a:cubicBezTo>
                  <a:cubicBezTo>
                    <a:pt x="22113" y="159880"/>
                    <a:pt x="22470" y="160375"/>
                    <a:pt x="22807" y="160851"/>
                  </a:cubicBezTo>
                  <a:cubicBezTo>
                    <a:pt x="25563" y="164738"/>
                    <a:pt x="28280" y="168328"/>
                    <a:pt x="30779" y="171739"/>
                  </a:cubicBezTo>
                  <a:cubicBezTo>
                    <a:pt x="33298" y="175130"/>
                    <a:pt x="35618" y="178362"/>
                    <a:pt x="37660" y="181476"/>
                  </a:cubicBezTo>
                  <a:cubicBezTo>
                    <a:pt x="39723" y="184589"/>
                    <a:pt x="41488" y="187604"/>
                    <a:pt x="42955" y="190499"/>
                  </a:cubicBezTo>
                  <a:cubicBezTo>
                    <a:pt x="45930" y="196290"/>
                    <a:pt x="47517" y="201704"/>
                    <a:pt x="48191" y="206424"/>
                  </a:cubicBezTo>
                  <a:cubicBezTo>
                    <a:pt x="48885" y="211144"/>
                    <a:pt x="48627" y="215130"/>
                    <a:pt x="48012" y="218322"/>
                  </a:cubicBezTo>
                  <a:cubicBezTo>
                    <a:pt x="47715" y="219909"/>
                    <a:pt x="47318" y="221297"/>
                    <a:pt x="46902" y="222507"/>
                  </a:cubicBezTo>
                  <a:cubicBezTo>
                    <a:pt x="46783" y="222824"/>
                    <a:pt x="46684" y="223102"/>
                    <a:pt x="46585" y="223399"/>
                  </a:cubicBezTo>
                  <a:cubicBezTo>
                    <a:pt x="46466" y="223677"/>
                    <a:pt x="46366" y="223935"/>
                    <a:pt x="46247" y="224192"/>
                  </a:cubicBezTo>
                  <a:cubicBezTo>
                    <a:pt x="46049" y="224728"/>
                    <a:pt x="45811" y="225184"/>
                    <a:pt x="45613" y="225640"/>
                  </a:cubicBezTo>
                  <a:cubicBezTo>
                    <a:pt x="44760" y="227385"/>
                    <a:pt x="44006" y="228516"/>
                    <a:pt x="43530" y="229249"/>
                  </a:cubicBezTo>
                  <a:cubicBezTo>
                    <a:pt x="43293" y="229606"/>
                    <a:pt x="43114" y="229864"/>
                    <a:pt x="42995" y="230023"/>
                  </a:cubicBezTo>
                  <a:cubicBezTo>
                    <a:pt x="42955" y="230102"/>
                    <a:pt x="42896" y="230182"/>
                    <a:pt x="42876" y="230221"/>
                  </a:cubicBezTo>
                  <a:cubicBezTo>
                    <a:pt x="42856" y="230261"/>
                    <a:pt x="42836" y="230281"/>
                    <a:pt x="42836" y="230281"/>
                  </a:cubicBezTo>
                  <a:cubicBezTo>
                    <a:pt x="42836" y="230281"/>
                    <a:pt x="42856" y="230261"/>
                    <a:pt x="42896" y="230221"/>
                  </a:cubicBezTo>
                  <a:cubicBezTo>
                    <a:pt x="42916" y="230182"/>
                    <a:pt x="42955" y="230122"/>
                    <a:pt x="43035" y="230043"/>
                  </a:cubicBezTo>
                  <a:cubicBezTo>
                    <a:pt x="43154" y="229884"/>
                    <a:pt x="43332" y="229626"/>
                    <a:pt x="43590" y="229289"/>
                  </a:cubicBezTo>
                  <a:cubicBezTo>
                    <a:pt x="44066" y="228555"/>
                    <a:pt x="44839" y="227445"/>
                    <a:pt x="45712" y="225680"/>
                  </a:cubicBezTo>
                  <a:cubicBezTo>
                    <a:pt x="45910" y="225244"/>
                    <a:pt x="46168" y="224787"/>
                    <a:pt x="46366" y="224252"/>
                  </a:cubicBezTo>
                  <a:cubicBezTo>
                    <a:pt x="46485" y="223994"/>
                    <a:pt x="46604" y="223717"/>
                    <a:pt x="46704" y="223439"/>
                  </a:cubicBezTo>
                  <a:cubicBezTo>
                    <a:pt x="46803" y="223161"/>
                    <a:pt x="46922" y="222864"/>
                    <a:pt x="47041" y="222566"/>
                  </a:cubicBezTo>
                  <a:cubicBezTo>
                    <a:pt x="47457" y="221357"/>
                    <a:pt x="47874" y="219949"/>
                    <a:pt x="48191" y="218342"/>
                  </a:cubicBezTo>
                  <a:cubicBezTo>
                    <a:pt x="48806" y="215149"/>
                    <a:pt x="49083" y="211144"/>
                    <a:pt x="48409" y="206384"/>
                  </a:cubicBezTo>
                  <a:cubicBezTo>
                    <a:pt x="47735" y="201664"/>
                    <a:pt x="46168" y="196191"/>
                    <a:pt x="43174" y="190380"/>
                  </a:cubicBezTo>
                  <a:cubicBezTo>
                    <a:pt x="41706" y="187485"/>
                    <a:pt x="39941" y="184470"/>
                    <a:pt x="37879" y="181337"/>
                  </a:cubicBezTo>
                  <a:cubicBezTo>
                    <a:pt x="35836" y="178224"/>
                    <a:pt x="33516" y="174991"/>
                    <a:pt x="31017" y="171580"/>
                  </a:cubicBezTo>
                  <a:cubicBezTo>
                    <a:pt x="28498" y="168169"/>
                    <a:pt x="25781" y="164580"/>
                    <a:pt x="23045" y="160693"/>
                  </a:cubicBezTo>
                  <a:cubicBezTo>
                    <a:pt x="22688" y="160197"/>
                    <a:pt x="22351" y="159721"/>
                    <a:pt x="22013" y="159225"/>
                  </a:cubicBezTo>
                  <a:cubicBezTo>
                    <a:pt x="21676" y="158729"/>
                    <a:pt x="21319" y="158234"/>
                    <a:pt x="20982" y="157718"/>
                  </a:cubicBezTo>
                  <a:cubicBezTo>
                    <a:pt x="20645" y="157202"/>
                    <a:pt x="20308" y="156687"/>
                    <a:pt x="19951" y="156171"/>
                  </a:cubicBezTo>
                  <a:cubicBezTo>
                    <a:pt x="19614" y="155656"/>
                    <a:pt x="19297" y="155120"/>
                    <a:pt x="18959" y="154585"/>
                  </a:cubicBezTo>
                  <a:cubicBezTo>
                    <a:pt x="18285" y="153514"/>
                    <a:pt x="17631" y="152443"/>
                    <a:pt x="16937" y="151332"/>
                  </a:cubicBezTo>
                  <a:cubicBezTo>
                    <a:pt x="16302" y="150202"/>
                    <a:pt x="15667" y="149072"/>
                    <a:pt x="15013" y="147902"/>
                  </a:cubicBezTo>
                  <a:cubicBezTo>
                    <a:pt x="14854" y="147624"/>
                    <a:pt x="14676" y="147327"/>
                    <a:pt x="14517" y="147049"/>
                  </a:cubicBezTo>
                  <a:lnTo>
                    <a:pt x="14279" y="146593"/>
                  </a:lnTo>
                  <a:lnTo>
                    <a:pt x="14041" y="146156"/>
                  </a:lnTo>
                  <a:cubicBezTo>
                    <a:pt x="13744" y="145562"/>
                    <a:pt x="13426" y="144947"/>
                    <a:pt x="13129" y="144332"/>
                  </a:cubicBezTo>
                  <a:cubicBezTo>
                    <a:pt x="12514" y="143122"/>
                    <a:pt x="11860" y="141893"/>
                    <a:pt x="11305" y="140604"/>
                  </a:cubicBezTo>
                  <a:cubicBezTo>
                    <a:pt x="10729" y="139335"/>
                    <a:pt x="10134" y="138045"/>
                    <a:pt x="9559" y="136737"/>
                  </a:cubicBezTo>
                  <a:cubicBezTo>
                    <a:pt x="9024" y="135388"/>
                    <a:pt x="8488" y="134040"/>
                    <a:pt x="7953" y="132671"/>
                  </a:cubicBezTo>
                  <a:cubicBezTo>
                    <a:pt x="5871" y="127158"/>
                    <a:pt x="4086" y="121189"/>
                    <a:pt x="2757" y="114823"/>
                  </a:cubicBezTo>
                  <a:cubicBezTo>
                    <a:pt x="2083" y="111650"/>
                    <a:pt x="1607" y="108497"/>
                    <a:pt x="1210" y="105423"/>
                  </a:cubicBezTo>
                  <a:cubicBezTo>
                    <a:pt x="1072" y="103876"/>
                    <a:pt x="913" y="102349"/>
                    <a:pt x="754" y="100842"/>
                  </a:cubicBezTo>
                  <a:cubicBezTo>
                    <a:pt x="675" y="99335"/>
                    <a:pt x="596" y="97848"/>
                    <a:pt x="496" y="96380"/>
                  </a:cubicBezTo>
                  <a:cubicBezTo>
                    <a:pt x="298" y="90490"/>
                    <a:pt x="556" y="84878"/>
                    <a:pt x="1131" y="79583"/>
                  </a:cubicBezTo>
                  <a:cubicBezTo>
                    <a:pt x="1310" y="78274"/>
                    <a:pt x="1488" y="76985"/>
                    <a:pt x="1666" y="75696"/>
                  </a:cubicBezTo>
                  <a:cubicBezTo>
                    <a:pt x="1706" y="75379"/>
                    <a:pt x="1746" y="75061"/>
                    <a:pt x="1805" y="74744"/>
                  </a:cubicBezTo>
                  <a:cubicBezTo>
                    <a:pt x="1865" y="74427"/>
                    <a:pt x="1924" y="74110"/>
                    <a:pt x="1964" y="73792"/>
                  </a:cubicBezTo>
                  <a:cubicBezTo>
                    <a:pt x="2083" y="73158"/>
                    <a:pt x="2202" y="72543"/>
                    <a:pt x="2321" y="71928"/>
                  </a:cubicBezTo>
                  <a:cubicBezTo>
                    <a:pt x="2737" y="69429"/>
                    <a:pt x="3352" y="67069"/>
                    <a:pt x="3888" y="64749"/>
                  </a:cubicBezTo>
                  <a:lnTo>
                    <a:pt x="4007" y="64313"/>
                  </a:lnTo>
                  <a:lnTo>
                    <a:pt x="4126" y="63896"/>
                  </a:lnTo>
                  <a:cubicBezTo>
                    <a:pt x="4205" y="63619"/>
                    <a:pt x="4284" y="63321"/>
                    <a:pt x="4364" y="63044"/>
                  </a:cubicBezTo>
                  <a:cubicBezTo>
                    <a:pt x="4522" y="62488"/>
                    <a:pt x="4681" y="61913"/>
                    <a:pt x="4840" y="61358"/>
                  </a:cubicBezTo>
                  <a:cubicBezTo>
                    <a:pt x="5157" y="60247"/>
                    <a:pt x="5454" y="59157"/>
                    <a:pt x="5831" y="58106"/>
                  </a:cubicBezTo>
                  <a:cubicBezTo>
                    <a:pt x="6188" y="57035"/>
                    <a:pt x="6545" y="55984"/>
                    <a:pt x="6902" y="54952"/>
                  </a:cubicBezTo>
                  <a:cubicBezTo>
                    <a:pt x="6981" y="54695"/>
                    <a:pt x="7080" y="54437"/>
                    <a:pt x="7160" y="54179"/>
                  </a:cubicBezTo>
                  <a:cubicBezTo>
                    <a:pt x="7259" y="53921"/>
                    <a:pt x="7358" y="53683"/>
                    <a:pt x="7457" y="53425"/>
                  </a:cubicBezTo>
                  <a:cubicBezTo>
                    <a:pt x="7656" y="52930"/>
                    <a:pt x="7834" y="52434"/>
                    <a:pt x="8032" y="51938"/>
                  </a:cubicBezTo>
                  <a:cubicBezTo>
                    <a:pt x="11086" y="44045"/>
                    <a:pt x="14577" y="37441"/>
                    <a:pt x="17968" y="31909"/>
                  </a:cubicBezTo>
                  <a:cubicBezTo>
                    <a:pt x="18384" y="31214"/>
                    <a:pt x="18801" y="30520"/>
                    <a:pt x="19217" y="29866"/>
                  </a:cubicBezTo>
                  <a:cubicBezTo>
                    <a:pt x="19654" y="29212"/>
                    <a:pt x="20070" y="28577"/>
                    <a:pt x="20486" y="27942"/>
                  </a:cubicBezTo>
                  <a:cubicBezTo>
                    <a:pt x="20903" y="27308"/>
                    <a:pt x="21319" y="26693"/>
                    <a:pt x="21736" y="26078"/>
                  </a:cubicBezTo>
                  <a:cubicBezTo>
                    <a:pt x="21934" y="25781"/>
                    <a:pt x="22132" y="25483"/>
                    <a:pt x="22331" y="25186"/>
                  </a:cubicBezTo>
                  <a:cubicBezTo>
                    <a:pt x="22549" y="24908"/>
                    <a:pt x="22747" y="24611"/>
                    <a:pt x="22965" y="24333"/>
                  </a:cubicBezTo>
                  <a:cubicBezTo>
                    <a:pt x="23798" y="23203"/>
                    <a:pt x="24592" y="22112"/>
                    <a:pt x="25345" y="21061"/>
                  </a:cubicBezTo>
                  <a:cubicBezTo>
                    <a:pt x="26138" y="20030"/>
                    <a:pt x="26932" y="19078"/>
                    <a:pt x="27665" y="18146"/>
                  </a:cubicBezTo>
                  <a:cubicBezTo>
                    <a:pt x="30640" y="14417"/>
                    <a:pt x="33298" y="11482"/>
                    <a:pt x="35538" y="9122"/>
                  </a:cubicBezTo>
                  <a:cubicBezTo>
                    <a:pt x="36629" y="7933"/>
                    <a:pt x="37700" y="6941"/>
                    <a:pt x="38612" y="6029"/>
                  </a:cubicBezTo>
                  <a:cubicBezTo>
                    <a:pt x="39068" y="5573"/>
                    <a:pt x="39485" y="5156"/>
                    <a:pt x="39901" y="4760"/>
                  </a:cubicBezTo>
                  <a:cubicBezTo>
                    <a:pt x="40298" y="4363"/>
                    <a:pt x="40655" y="3986"/>
                    <a:pt x="41032" y="3669"/>
                  </a:cubicBezTo>
                  <a:cubicBezTo>
                    <a:pt x="42460" y="2340"/>
                    <a:pt x="43451" y="1428"/>
                    <a:pt x="44106" y="853"/>
                  </a:cubicBezTo>
                  <a:cubicBezTo>
                    <a:pt x="44423" y="555"/>
                    <a:pt x="44641" y="337"/>
                    <a:pt x="44800" y="198"/>
                  </a:cubicBezTo>
                  <a:cubicBezTo>
                    <a:pt x="44859" y="139"/>
                    <a:pt x="44919" y="79"/>
                    <a:pt x="44958" y="40"/>
                  </a:cubicBezTo>
                  <a:cubicBezTo>
                    <a:pt x="44998" y="20"/>
                    <a:pt x="44998" y="0"/>
                    <a:pt x="4499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6"/>
            <p:cNvSpPr/>
            <p:nvPr/>
          </p:nvSpPr>
          <p:spPr>
            <a:xfrm>
              <a:off x="-363775" y="-144225"/>
              <a:ext cx="3127925" cy="5353950"/>
            </a:xfrm>
            <a:custGeom>
              <a:rect b="b" l="l" r="r" t="t"/>
              <a:pathLst>
                <a:path extrusionOk="0" h="214158" w="125117">
                  <a:moveTo>
                    <a:pt x="125117" y="0"/>
                  </a:moveTo>
                  <a:cubicBezTo>
                    <a:pt x="125117" y="0"/>
                    <a:pt x="125097" y="0"/>
                    <a:pt x="125057" y="40"/>
                  </a:cubicBezTo>
                  <a:cubicBezTo>
                    <a:pt x="125097" y="20"/>
                    <a:pt x="125117" y="0"/>
                    <a:pt x="125117" y="0"/>
                  </a:cubicBezTo>
                  <a:close/>
                  <a:moveTo>
                    <a:pt x="125057" y="40"/>
                  </a:moveTo>
                  <a:cubicBezTo>
                    <a:pt x="125018" y="60"/>
                    <a:pt x="124958" y="99"/>
                    <a:pt x="124859" y="159"/>
                  </a:cubicBezTo>
                  <a:cubicBezTo>
                    <a:pt x="124700" y="298"/>
                    <a:pt x="124462" y="476"/>
                    <a:pt x="124105" y="734"/>
                  </a:cubicBezTo>
                  <a:cubicBezTo>
                    <a:pt x="123768" y="992"/>
                    <a:pt x="123312" y="1329"/>
                    <a:pt x="122757" y="1745"/>
                  </a:cubicBezTo>
                  <a:cubicBezTo>
                    <a:pt x="122221" y="2182"/>
                    <a:pt x="121587" y="2717"/>
                    <a:pt x="120833" y="3332"/>
                  </a:cubicBezTo>
                  <a:cubicBezTo>
                    <a:pt x="120635" y="3490"/>
                    <a:pt x="120437" y="3649"/>
                    <a:pt x="120238" y="3808"/>
                  </a:cubicBezTo>
                  <a:cubicBezTo>
                    <a:pt x="120040" y="3986"/>
                    <a:pt x="119842" y="4165"/>
                    <a:pt x="119623" y="4343"/>
                  </a:cubicBezTo>
                  <a:cubicBezTo>
                    <a:pt x="119187" y="4720"/>
                    <a:pt x="118731" y="5117"/>
                    <a:pt x="118255" y="5553"/>
                  </a:cubicBezTo>
                  <a:cubicBezTo>
                    <a:pt x="117759" y="5969"/>
                    <a:pt x="117283" y="6445"/>
                    <a:pt x="116748" y="6941"/>
                  </a:cubicBezTo>
                  <a:cubicBezTo>
                    <a:pt x="116212" y="7437"/>
                    <a:pt x="115637" y="7972"/>
                    <a:pt x="115082" y="8547"/>
                  </a:cubicBezTo>
                  <a:cubicBezTo>
                    <a:pt x="112742" y="10848"/>
                    <a:pt x="110045" y="13763"/>
                    <a:pt x="107090" y="17531"/>
                  </a:cubicBezTo>
                  <a:cubicBezTo>
                    <a:pt x="106713" y="18007"/>
                    <a:pt x="106336" y="18483"/>
                    <a:pt x="105960" y="18979"/>
                  </a:cubicBezTo>
                  <a:cubicBezTo>
                    <a:pt x="105583" y="19474"/>
                    <a:pt x="105206" y="19990"/>
                    <a:pt x="104829" y="20525"/>
                  </a:cubicBezTo>
                  <a:cubicBezTo>
                    <a:pt x="104631" y="20783"/>
                    <a:pt x="104433" y="21041"/>
                    <a:pt x="104234" y="21319"/>
                  </a:cubicBezTo>
                  <a:cubicBezTo>
                    <a:pt x="104036" y="21577"/>
                    <a:pt x="103858" y="21854"/>
                    <a:pt x="103659" y="22132"/>
                  </a:cubicBezTo>
                  <a:cubicBezTo>
                    <a:pt x="103282" y="22687"/>
                    <a:pt x="102886" y="23262"/>
                    <a:pt x="102489" y="23837"/>
                  </a:cubicBezTo>
                  <a:cubicBezTo>
                    <a:pt x="100923" y="26197"/>
                    <a:pt x="99336" y="28775"/>
                    <a:pt x="97730" y="31631"/>
                  </a:cubicBezTo>
                  <a:cubicBezTo>
                    <a:pt x="94537" y="37323"/>
                    <a:pt x="91403" y="44125"/>
                    <a:pt x="88488" y="52117"/>
                  </a:cubicBezTo>
                  <a:cubicBezTo>
                    <a:pt x="85593" y="60089"/>
                    <a:pt x="82975" y="69291"/>
                    <a:pt x="80655" y="79702"/>
                  </a:cubicBezTo>
                  <a:cubicBezTo>
                    <a:pt x="79505" y="84918"/>
                    <a:pt x="78374" y="90411"/>
                    <a:pt x="77204" y="96221"/>
                  </a:cubicBezTo>
                  <a:cubicBezTo>
                    <a:pt x="76034" y="102032"/>
                    <a:pt x="74824" y="108140"/>
                    <a:pt x="73397" y="114506"/>
                  </a:cubicBezTo>
                  <a:cubicBezTo>
                    <a:pt x="71969" y="120892"/>
                    <a:pt x="70462" y="126920"/>
                    <a:pt x="68776" y="132592"/>
                  </a:cubicBezTo>
                  <a:cubicBezTo>
                    <a:pt x="67923" y="135428"/>
                    <a:pt x="67031" y="138165"/>
                    <a:pt x="66118" y="140822"/>
                  </a:cubicBezTo>
                  <a:cubicBezTo>
                    <a:pt x="65186" y="143479"/>
                    <a:pt x="64215" y="146018"/>
                    <a:pt x="63203" y="148497"/>
                  </a:cubicBezTo>
                  <a:cubicBezTo>
                    <a:pt x="61161" y="153415"/>
                    <a:pt x="58979" y="157976"/>
                    <a:pt x="56639" y="162121"/>
                  </a:cubicBezTo>
                  <a:cubicBezTo>
                    <a:pt x="56342" y="162656"/>
                    <a:pt x="56064" y="163172"/>
                    <a:pt x="55767" y="163668"/>
                  </a:cubicBezTo>
                  <a:cubicBezTo>
                    <a:pt x="55469" y="164183"/>
                    <a:pt x="55172" y="164679"/>
                    <a:pt x="54874" y="165175"/>
                  </a:cubicBezTo>
                  <a:cubicBezTo>
                    <a:pt x="54577" y="165670"/>
                    <a:pt x="54279" y="166186"/>
                    <a:pt x="53982" y="166662"/>
                  </a:cubicBezTo>
                  <a:cubicBezTo>
                    <a:pt x="53664" y="167138"/>
                    <a:pt x="53367" y="167614"/>
                    <a:pt x="53050" y="168090"/>
                  </a:cubicBezTo>
                  <a:cubicBezTo>
                    <a:pt x="51860" y="169994"/>
                    <a:pt x="50571" y="171759"/>
                    <a:pt x="49361" y="173504"/>
                  </a:cubicBezTo>
                  <a:cubicBezTo>
                    <a:pt x="44344" y="180326"/>
                    <a:pt x="39247" y="185819"/>
                    <a:pt x="34527" y="190301"/>
                  </a:cubicBezTo>
                  <a:cubicBezTo>
                    <a:pt x="33317" y="191392"/>
                    <a:pt x="32147" y="192463"/>
                    <a:pt x="31037" y="193474"/>
                  </a:cubicBezTo>
                  <a:cubicBezTo>
                    <a:pt x="29887" y="194465"/>
                    <a:pt x="28756" y="195417"/>
                    <a:pt x="27685" y="196330"/>
                  </a:cubicBezTo>
                  <a:cubicBezTo>
                    <a:pt x="26595" y="197202"/>
                    <a:pt x="25544" y="198035"/>
                    <a:pt x="24512" y="198848"/>
                  </a:cubicBezTo>
                  <a:cubicBezTo>
                    <a:pt x="24017" y="199265"/>
                    <a:pt x="23501" y="199622"/>
                    <a:pt x="23005" y="199998"/>
                  </a:cubicBezTo>
                  <a:cubicBezTo>
                    <a:pt x="22489" y="200375"/>
                    <a:pt x="22014" y="200732"/>
                    <a:pt x="21518" y="201089"/>
                  </a:cubicBezTo>
                  <a:cubicBezTo>
                    <a:pt x="21042" y="201446"/>
                    <a:pt x="20586" y="201803"/>
                    <a:pt x="20110" y="202120"/>
                  </a:cubicBezTo>
                  <a:cubicBezTo>
                    <a:pt x="19634" y="202457"/>
                    <a:pt x="19178" y="202775"/>
                    <a:pt x="18722" y="203072"/>
                  </a:cubicBezTo>
                  <a:cubicBezTo>
                    <a:pt x="17829" y="203707"/>
                    <a:pt x="16976" y="204302"/>
                    <a:pt x="16143" y="204857"/>
                  </a:cubicBezTo>
                  <a:cubicBezTo>
                    <a:pt x="15291" y="205393"/>
                    <a:pt x="14497" y="205908"/>
                    <a:pt x="13724" y="206404"/>
                  </a:cubicBezTo>
                  <a:cubicBezTo>
                    <a:pt x="13347" y="206642"/>
                    <a:pt x="12990" y="206880"/>
                    <a:pt x="12613" y="207118"/>
                  </a:cubicBezTo>
                  <a:cubicBezTo>
                    <a:pt x="12257" y="207336"/>
                    <a:pt x="11900" y="207554"/>
                    <a:pt x="11543" y="207752"/>
                  </a:cubicBezTo>
                  <a:cubicBezTo>
                    <a:pt x="10848" y="208189"/>
                    <a:pt x="10174" y="208566"/>
                    <a:pt x="9559" y="208942"/>
                  </a:cubicBezTo>
                  <a:cubicBezTo>
                    <a:pt x="8925" y="209319"/>
                    <a:pt x="8350" y="209676"/>
                    <a:pt x="7775" y="209993"/>
                  </a:cubicBezTo>
                  <a:cubicBezTo>
                    <a:pt x="6644" y="210608"/>
                    <a:pt x="5673" y="211163"/>
                    <a:pt x="4820" y="211639"/>
                  </a:cubicBezTo>
                  <a:cubicBezTo>
                    <a:pt x="4602" y="211758"/>
                    <a:pt x="4383" y="211858"/>
                    <a:pt x="4185" y="211976"/>
                  </a:cubicBezTo>
                  <a:cubicBezTo>
                    <a:pt x="3987" y="212076"/>
                    <a:pt x="3808" y="212175"/>
                    <a:pt x="3610" y="212274"/>
                  </a:cubicBezTo>
                  <a:cubicBezTo>
                    <a:pt x="3253" y="212472"/>
                    <a:pt x="2916" y="212631"/>
                    <a:pt x="2599" y="212790"/>
                  </a:cubicBezTo>
                  <a:cubicBezTo>
                    <a:pt x="1984" y="213107"/>
                    <a:pt x="1488" y="213365"/>
                    <a:pt x="1111" y="213563"/>
                  </a:cubicBezTo>
                  <a:cubicBezTo>
                    <a:pt x="734" y="213781"/>
                    <a:pt x="457" y="213920"/>
                    <a:pt x="278" y="214019"/>
                  </a:cubicBezTo>
                  <a:cubicBezTo>
                    <a:pt x="179" y="214059"/>
                    <a:pt x="120" y="214098"/>
                    <a:pt x="80" y="214118"/>
                  </a:cubicBezTo>
                  <a:cubicBezTo>
                    <a:pt x="21" y="214158"/>
                    <a:pt x="1" y="214158"/>
                    <a:pt x="1" y="214158"/>
                  </a:cubicBezTo>
                  <a:cubicBezTo>
                    <a:pt x="1" y="214158"/>
                    <a:pt x="40" y="214158"/>
                    <a:pt x="80" y="214138"/>
                  </a:cubicBezTo>
                  <a:cubicBezTo>
                    <a:pt x="120" y="214118"/>
                    <a:pt x="199" y="214079"/>
                    <a:pt x="278" y="214039"/>
                  </a:cubicBezTo>
                  <a:cubicBezTo>
                    <a:pt x="457" y="213960"/>
                    <a:pt x="754" y="213821"/>
                    <a:pt x="1131" y="213622"/>
                  </a:cubicBezTo>
                  <a:cubicBezTo>
                    <a:pt x="1528" y="213424"/>
                    <a:pt x="2024" y="213186"/>
                    <a:pt x="2638" y="212869"/>
                  </a:cubicBezTo>
                  <a:cubicBezTo>
                    <a:pt x="2956" y="212710"/>
                    <a:pt x="3293" y="212552"/>
                    <a:pt x="3670" y="212353"/>
                  </a:cubicBezTo>
                  <a:cubicBezTo>
                    <a:pt x="3848" y="212274"/>
                    <a:pt x="4046" y="212175"/>
                    <a:pt x="4245" y="212076"/>
                  </a:cubicBezTo>
                  <a:cubicBezTo>
                    <a:pt x="4443" y="211957"/>
                    <a:pt x="4641" y="211858"/>
                    <a:pt x="4859" y="211739"/>
                  </a:cubicBezTo>
                  <a:cubicBezTo>
                    <a:pt x="5732" y="211263"/>
                    <a:pt x="6724" y="210727"/>
                    <a:pt x="7854" y="210112"/>
                  </a:cubicBezTo>
                  <a:cubicBezTo>
                    <a:pt x="8429" y="209795"/>
                    <a:pt x="9004" y="209438"/>
                    <a:pt x="9639" y="209081"/>
                  </a:cubicBezTo>
                  <a:cubicBezTo>
                    <a:pt x="10254" y="208704"/>
                    <a:pt x="10928" y="208308"/>
                    <a:pt x="11622" y="207891"/>
                  </a:cubicBezTo>
                  <a:cubicBezTo>
                    <a:pt x="11979" y="207693"/>
                    <a:pt x="12336" y="207475"/>
                    <a:pt x="12713" y="207257"/>
                  </a:cubicBezTo>
                  <a:cubicBezTo>
                    <a:pt x="13070" y="207019"/>
                    <a:pt x="13446" y="206781"/>
                    <a:pt x="13823" y="206543"/>
                  </a:cubicBezTo>
                  <a:cubicBezTo>
                    <a:pt x="14597" y="206047"/>
                    <a:pt x="15390" y="205551"/>
                    <a:pt x="16243" y="205016"/>
                  </a:cubicBezTo>
                  <a:cubicBezTo>
                    <a:pt x="17076" y="204460"/>
                    <a:pt x="17928" y="203846"/>
                    <a:pt x="18841" y="203231"/>
                  </a:cubicBezTo>
                  <a:cubicBezTo>
                    <a:pt x="19297" y="202933"/>
                    <a:pt x="19753" y="202616"/>
                    <a:pt x="20229" y="202279"/>
                  </a:cubicBezTo>
                  <a:cubicBezTo>
                    <a:pt x="20685" y="201962"/>
                    <a:pt x="21161" y="201605"/>
                    <a:pt x="21637" y="201248"/>
                  </a:cubicBezTo>
                  <a:cubicBezTo>
                    <a:pt x="22133" y="200891"/>
                    <a:pt x="22608" y="200534"/>
                    <a:pt x="23124" y="200157"/>
                  </a:cubicBezTo>
                  <a:cubicBezTo>
                    <a:pt x="23620" y="199800"/>
                    <a:pt x="24135" y="199423"/>
                    <a:pt x="24651" y="199007"/>
                  </a:cubicBezTo>
                  <a:cubicBezTo>
                    <a:pt x="25663" y="198214"/>
                    <a:pt x="26733" y="197361"/>
                    <a:pt x="27844" y="196488"/>
                  </a:cubicBezTo>
                  <a:cubicBezTo>
                    <a:pt x="28915" y="195576"/>
                    <a:pt x="30025" y="194644"/>
                    <a:pt x="31176" y="193652"/>
                  </a:cubicBezTo>
                  <a:cubicBezTo>
                    <a:pt x="32306" y="192641"/>
                    <a:pt x="33476" y="191570"/>
                    <a:pt x="34686" y="190479"/>
                  </a:cubicBezTo>
                  <a:cubicBezTo>
                    <a:pt x="39425" y="185978"/>
                    <a:pt x="44522" y="180504"/>
                    <a:pt x="49579" y="173662"/>
                  </a:cubicBezTo>
                  <a:cubicBezTo>
                    <a:pt x="50789" y="171917"/>
                    <a:pt x="52098" y="170152"/>
                    <a:pt x="53288" y="168229"/>
                  </a:cubicBezTo>
                  <a:cubicBezTo>
                    <a:pt x="53585" y="167753"/>
                    <a:pt x="53902" y="167277"/>
                    <a:pt x="54200" y="166801"/>
                  </a:cubicBezTo>
                  <a:cubicBezTo>
                    <a:pt x="54517" y="166325"/>
                    <a:pt x="54815" y="165809"/>
                    <a:pt x="55112" y="165314"/>
                  </a:cubicBezTo>
                  <a:cubicBezTo>
                    <a:pt x="55410" y="164818"/>
                    <a:pt x="55707" y="164322"/>
                    <a:pt x="56004" y="163806"/>
                  </a:cubicBezTo>
                  <a:cubicBezTo>
                    <a:pt x="56302" y="163291"/>
                    <a:pt x="56580" y="162775"/>
                    <a:pt x="56877" y="162260"/>
                  </a:cubicBezTo>
                  <a:cubicBezTo>
                    <a:pt x="59237" y="158095"/>
                    <a:pt x="61418" y="153534"/>
                    <a:pt x="63461" y="148596"/>
                  </a:cubicBezTo>
                  <a:cubicBezTo>
                    <a:pt x="64472" y="146117"/>
                    <a:pt x="65464" y="143559"/>
                    <a:pt x="66396" y="140901"/>
                  </a:cubicBezTo>
                  <a:cubicBezTo>
                    <a:pt x="67308" y="138244"/>
                    <a:pt x="68201" y="135507"/>
                    <a:pt x="69054" y="132671"/>
                  </a:cubicBezTo>
                  <a:cubicBezTo>
                    <a:pt x="70739" y="126980"/>
                    <a:pt x="72266" y="120951"/>
                    <a:pt x="73674" y="114565"/>
                  </a:cubicBezTo>
                  <a:cubicBezTo>
                    <a:pt x="75102" y="108199"/>
                    <a:pt x="76332" y="102091"/>
                    <a:pt x="77502" y="96281"/>
                  </a:cubicBezTo>
                  <a:cubicBezTo>
                    <a:pt x="78672" y="90470"/>
                    <a:pt x="79782" y="84957"/>
                    <a:pt x="80932" y="79761"/>
                  </a:cubicBezTo>
                  <a:cubicBezTo>
                    <a:pt x="83253" y="69350"/>
                    <a:pt x="85871" y="60168"/>
                    <a:pt x="88746" y="52196"/>
                  </a:cubicBezTo>
                  <a:cubicBezTo>
                    <a:pt x="91641" y="44224"/>
                    <a:pt x="94775" y="37442"/>
                    <a:pt x="97948" y="31750"/>
                  </a:cubicBezTo>
                  <a:cubicBezTo>
                    <a:pt x="99534" y="28894"/>
                    <a:pt x="101121" y="26316"/>
                    <a:pt x="102687" y="23976"/>
                  </a:cubicBezTo>
                  <a:cubicBezTo>
                    <a:pt x="103084" y="23401"/>
                    <a:pt x="103481" y="22826"/>
                    <a:pt x="103858" y="22271"/>
                  </a:cubicBezTo>
                  <a:cubicBezTo>
                    <a:pt x="104036" y="21993"/>
                    <a:pt x="104234" y="21715"/>
                    <a:pt x="104433" y="21438"/>
                  </a:cubicBezTo>
                  <a:cubicBezTo>
                    <a:pt x="104611" y="21180"/>
                    <a:pt x="104809" y="20902"/>
                    <a:pt x="105008" y="20644"/>
                  </a:cubicBezTo>
                  <a:cubicBezTo>
                    <a:pt x="105385" y="20129"/>
                    <a:pt x="105761" y="19613"/>
                    <a:pt x="106138" y="19098"/>
                  </a:cubicBezTo>
                  <a:cubicBezTo>
                    <a:pt x="106515" y="18602"/>
                    <a:pt x="106892" y="18126"/>
                    <a:pt x="107249" y="17650"/>
                  </a:cubicBezTo>
                  <a:cubicBezTo>
                    <a:pt x="110184" y="13882"/>
                    <a:pt x="112881" y="10967"/>
                    <a:pt x="115201" y="8666"/>
                  </a:cubicBezTo>
                  <a:cubicBezTo>
                    <a:pt x="115756" y="8091"/>
                    <a:pt x="116331" y="7556"/>
                    <a:pt x="116847" y="7060"/>
                  </a:cubicBezTo>
                  <a:cubicBezTo>
                    <a:pt x="117383" y="6564"/>
                    <a:pt x="117878" y="6068"/>
                    <a:pt x="118354" y="5652"/>
                  </a:cubicBezTo>
                  <a:cubicBezTo>
                    <a:pt x="118830" y="5236"/>
                    <a:pt x="119286" y="4819"/>
                    <a:pt x="119703" y="4442"/>
                  </a:cubicBezTo>
                  <a:cubicBezTo>
                    <a:pt x="119921" y="4264"/>
                    <a:pt x="120119" y="4085"/>
                    <a:pt x="120318" y="3907"/>
                  </a:cubicBezTo>
                  <a:cubicBezTo>
                    <a:pt x="120516" y="3748"/>
                    <a:pt x="120714" y="3570"/>
                    <a:pt x="120913" y="3411"/>
                  </a:cubicBezTo>
                  <a:cubicBezTo>
                    <a:pt x="121666" y="2796"/>
                    <a:pt x="122281" y="2261"/>
                    <a:pt x="122816" y="1825"/>
                  </a:cubicBezTo>
                  <a:cubicBezTo>
                    <a:pt x="123372" y="1388"/>
                    <a:pt x="123808" y="1051"/>
                    <a:pt x="124145" y="793"/>
                  </a:cubicBezTo>
                  <a:cubicBezTo>
                    <a:pt x="124482" y="516"/>
                    <a:pt x="124720" y="317"/>
                    <a:pt x="124879" y="198"/>
                  </a:cubicBezTo>
                  <a:cubicBezTo>
                    <a:pt x="124958" y="119"/>
                    <a:pt x="125018" y="79"/>
                    <a:pt x="125057" y="4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6"/>
            <p:cNvSpPr/>
            <p:nvPr/>
          </p:nvSpPr>
          <p:spPr>
            <a:xfrm>
              <a:off x="-173875" y="-286025"/>
              <a:ext cx="2706500" cy="1175525"/>
            </a:xfrm>
            <a:custGeom>
              <a:rect b="b" l="l" r="r" t="t"/>
              <a:pathLst>
                <a:path extrusionOk="0" h="47021" w="108260">
                  <a:moveTo>
                    <a:pt x="92394" y="0"/>
                  </a:moveTo>
                  <a:cubicBezTo>
                    <a:pt x="91046" y="0"/>
                    <a:pt x="89578" y="20"/>
                    <a:pt x="88012" y="40"/>
                  </a:cubicBezTo>
                  <a:cubicBezTo>
                    <a:pt x="84859" y="179"/>
                    <a:pt x="81269" y="318"/>
                    <a:pt x="77204" y="813"/>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0"/>
                  </a:cubicBezTo>
                  <a:cubicBezTo>
                    <a:pt x="19078" y="24829"/>
                    <a:pt x="18880" y="24988"/>
                    <a:pt x="18701" y="25127"/>
                  </a:cubicBezTo>
                  <a:cubicBezTo>
                    <a:pt x="18503" y="25305"/>
                    <a:pt x="18324" y="25464"/>
                    <a:pt x="18146" y="25622"/>
                  </a:cubicBezTo>
                  <a:cubicBezTo>
                    <a:pt x="17412" y="26257"/>
                    <a:pt x="16718" y="26852"/>
                    <a:pt x="16044" y="27447"/>
                  </a:cubicBezTo>
                  <a:cubicBezTo>
                    <a:pt x="15369" y="28062"/>
                    <a:pt x="14755" y="28676"/>
                    <a:pt x="14140" y="29251"/>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7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48"/>
                    <a:pt x="7853" y="36272"/>
                    <a:pt x="8250" y="35796"/>
                  </a:cubicBezTo>
                  <a:cubicBezTo>
                    <a:pt x="8647" y="35320"/>
                    <a:pt x="9103" y="34844"/>
                    <a:pt x="9539" y="34348"/>
                  </a:cubicBezTo>
                  <a:cubicBezTo>
                    <a:pt x="9995" y="33833"/>
                    <a:pt x="10471" y="33317"/>
                    <a:pt x="10967" y="32781"/>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87"/>
                    <a:pt x="77223" y="1091"/>
                  </a:cubicBezTo>
                  <a:cubicBezTo>
                    <a:pt x="81289" y="595"/>
                    <a:pt x="84878" y="437"/>
                    <a:pt x="88012" y="298"/>
                  </a:cubicBezTo>
                  <a:cubicBezTo>
                    <a:pt x="89578" y="278"/>
                    <a:pt x="91046" y="238"/>
                    <a:pt x="92394" y="238"/>
                  </a:cubicBezTo>
                  <a:cubicBezTo>
                    <a:pt x="93763" y="278"/>
                    <a:pt x="95012" y="298"/>
                    <a:pt x="96162" y="318"/>
                  </a:cubicBezTo>
                  <a:cubicBezTo>
                    <a:pt x="98463" y="437"/>
                    <a:pt x="100367" y="516"/>
                    <a:pt x="101933" y="655"/>
                  </a:cubicBezTo>
                  <a:cubicBezTo>
                    <a:pt x="102707" y="734"/>
                    <a:pt x="103421" y="794"/>
                    <a:pt x="104035" y="833"/>
                  </a:cubicBezTo>
                  <a:cubicBezTo>
                    <a:pt x="104650" y="893"/>
                    <a:pt x="105186" y="97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32"/>
                    <a:pt x="105662" y="893"/>
                  </a:cubicBezTo>
                  <a:cubicBezTo>
                    <a:pt x="105205" y="833"/>
                    <a:pt x="104670" y="754"/>
                    <a:pt x="104055" y="694"/>
                  </a:cubicBezTo>
                  <a:cubicBezTo>
                    <a:pt x="103421" y="635"/>
                    <a:pt x="102727" y="575"/>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6"/>
            <p:cNvSpPr/>
            <p:nvPr/>
          </p:nvSpPr>
          <p:spPr>
            <a:xfrm>
              <a:off x="5606950" y="-43100"/>
              <a:ext cx="2319300" cy="2862175"/>
            </a:xfrm>
            <a:custGeom>
              <a:rect b="b" l="l" r="r" t="t"/>
              <a:pathLst>
                <a:path extrusionOk="0" h="114487" w="92772">
                  <a:moveTo>
                    <a:pt x="10868" y="1"/>
                  </a:moveTo>
                  <a:lnTo>
                    <a:pt x="10868" y="1"/>
                  </a:lnTo>
                  <a:cubicBezTo>
                    <a:pt x="10868" y="1"/>
                    <a:pt x="10829" y="40"/>
                    <a:pt x="10749" y="159"/>
                  </a:cubicBezTo>
                  <a:cubicBezTo>
                    <a:pt x="10670" y="259"/>
                    <a:pt x="10551" y="437"/>
                    <a:pt x="10392" y="675"/>
                  </a:cubicBezTo>
                  <a:cubicBezTo>
                    <a:pt x="10055" y="1151"/>
                    <a:pt x="9540" y="1885"/>
                    <a:pt x="8865" y="2995"/>
                  </a:cubicBezTo>
                  <a:cubicBezTo>
                    <a:pt x="8687" y="3273"/>
                    <a:pt x="8489" y="3570"/>
                    <a:pt x="8290" y="3888"/>
                  </a:cubicBezTo>
                  <a:cubicBezTo>
                    <a:pt x="8112" y="4205"/>
                    <a:pt x="7913" y="4562"/>
                    <a:pt x="7695" y="4919"/>
                  </a:cubicBezTo>
                  <a:cubicBezTo>
                    <a:pt x="7239" y="5653"/>
                    <a:pt x="6783" y="6505"/>
                    <a:pt x="6267" y="7477"/>
                  </a:cubicBezTo>
                  <a:cubicBezTo>
                    <a:pt x="5276" y="9401"/>
                    <a:pt x="4106" y="11780"/>
                    <a:pt x="3015" y="14775"/>
                  </a:cubicBezTo>
                  <a:cubicBezTo>
                    <a:pt x="1924" y="17770"/>
                    <a:pt x="854" y="21379"/>
                    <a:pt x="358" y="25702"/>
                  </a:cubicBezTo>
                  <a:cubicBezTo>
                    <a:pt x="120" y="27864"/>
                    <a:pt x="1" y="30204"/>
                    <a:pt x="159" y="32702"/>
                  </a:cubicBezTo>
                  <a:cubicBezTo>
                    <a:pt x="318" y="35181"/>
                    <a:pt x="754" y="37839"/>
                    <a:pt x="1567" y="40556"/>
                  </a:cubicBezTo>
                  <a:cubicBezTo>
                    <a:pt x="2361" y="43273"/>
                    <a:pt x="3531" y="46049"/>
                    <a:pt x="5157" y="48805"/>
                  </a:cubicBezTo>
                  <a:cubicBezTo>
                    <a:pt x="6783" y="51542"/>
                    <a:pt x="8846" y="54239"/>
                    <a:pt x="11424" y="56698"/>
                  </a:cubicBezTo>
                  <a:lnTo>
                    <a:pt x="11662" y="56936"/>
                  </a:lnTo>
                  <a:lnTo>
                    <a:pt x="11919" y="57154"/>
                  </a:lnTo>
                  <a:cubicBezTo>
                    <a:pt x="12078" y="57313"/>
                    <a:pt x="12257" y="57452"/>
                    <a:pt x="12415" y="57611"/>
                  </a:cubicBezTo>
                  <a:cubicBezTo>
                    <a:pt x="12752" y="57908"/>
                    <a:pt x="13109" y="58205"/>
                    <a:pt x="13446" y="58503"/>
                  </a:cubicBezTo>
                  <a:cubicBezTo>
                    <a:pt x="13803" y="58781"/>
                    <a:pt x="14160" y="59058"/>
                    <a:pt x="14537" y="59356"/>
                  </a:cubicBezTo>
                  <a:cubicBezTo>
                    <a:pt x="14716" y="59494"/>
                    <a:pt x="14914" y="59633"/>
                    <a:pt x="15092" y="59772"/>
                  </a:cubicBezTo>
                  <a:cubicBezTo>
                    <a:pt x="15192" y="59851"/>
                    <a:pt x="15271" y="59911"/>
                    <a:pt x="15370" y="59990"/>
                  </a:cubicBezTo>
                  <a:lnTo>
                    <a:pt x="15668" y="60189"/>
                  </a:lnTo>
                  <a:cubicBezTo>
                    <a:pt x="16044" y="60446"/>
                    <a:pt x="16441" y="60704"/>
                    <a:pt x="16838" y="60982"/>
                  </a:cubicBezTo>
                  <a:cubicBezTo>
                    <a:pt x="17036" y="61101"/>
                    <a:pt x="17234" y="61240"/>
                    <a:pt x="17433" y="61378"/>
                  </a:cubicBezTo>
                  <a:cubicBezTo>
                    <a:pt x="17631" y="61497"/>
                    <a:pt x="17849" y="61616"/>
                    <a:pt x="18047" y="61735"/>
                  </a:cubicBezTo>
                  <a:cubicBezTo>
                    <a:pt x="18464" y="61973"/>
                    <a:pt x="18900" y="62211"/>
                    <a:pt x="19316" y="62469"/>
                  </a:cubicBezTo>
                  <a:cubicBezTo>
                    <a:pt x="19535" y="62588"/>
                    <a:pt x="19753" y="62687"/>
                    <a:pt x="19971" y="62806"/>
                  </a:cubicBezTo>
                  <a:cubicBezTo>
                    <a:pt x="20189" y="62905"/>
                    <a:pt x="20407" y="63024"/>
                    <a:pt x="20625" y="63124"/>
                  </a:cubicBezTo>
                  <a:cubicBezTo>
                    <a:pt x="24155" y="64889"/>
                    <a:pt x="28122" y="66237"/>
                    <a:pt x="32326" y="67308"/>
                  </a:cubicBezTo>
                  <a:cubicBezTo>
                    <a:pt x="36550" y="68359"/>
                    <a:pt x="40635" y="69093"/>
                    <a:pt x="44502" y="69807"/>
                  </a:cubicBezTo>
                  <a:cubicBezTo>
                    <a:pt x="48389" y="70501"/>
                    <a:pt x="52058" y="71175"/>
                    <a:pt x="55509" y="71968"/>
                  </a:cubicBezTo>
                  <a:cubicBezTo>
                    <a:pt x="62430" y="73515"/>
                    <a:pt x="68419" y="75716"/>
                    <a:pt x="73198" y="78731"/>
                  </a:cubicBezTo>
                  <a:cubicBezTo>
                    <a:pt x="75618" y="80198"/>
                    <a:pt x="77720" y="81805"/>
                    <a:pt x="79564" y="83451"/>
                  </a:cubicBezTo>
                  <a:cubicBezTo>
                    <a:pt x="81408" y="85116"/>
                    <a:pt x="82995" y="86802"/>
                    <a:pt x="84363" y="88488"/>
                  </a:cubicBezTo>
                  <a:cubicBezTo>
                    <a:pt x="87080" y="91859"/>
                    <a:pt x="88885" y="95171"/>
                    <a:pt x="90095" y="98086"/>
                  </a:cubicBezTo>
                  <a:cubicBezTo>
                    <a:pt x="91284" y="101041"/>
                    <a:pt x="91919" y="103599"/>
                    <a:pt x="92236" y="105741"/>
                  </a:cubicBezTo>
                  <a:cubicBezTo>
                    <a:pt x="92554" y="107883"/>
                    <a:pt x="92633" y="109588"/>
                    <a:pt x="92593" y="110877"/>
                  </a:cubicBezTo>
                  <a:cubicBezTo>
                    <a:pt x="92613" y="111532"/>
                    <a:pt x="92554" y="112067"/>
                    <a:pt x="92534" y="112543"/>
                  </a:cubicBezTo>
                  <a:cubicBezTo>
                    <a:pt x="92534" y="112999"/>
                    <a:pt x="92474" y="113356"/>
                    <a:pt x="92455" y="113654"/>
                  </a:cubicBezTo>
                  <a:cubicBezTo>
                    <a:pt x="92435" y="113931"/>
                    <a:pt x="92415" y="114149"/>
                    <a:pt x="92395" y="114268"/>
                  </a:cubicBezTo>
                  <a:cubicBezTo>
                    <a:pt x="92375" y="114407"/>
                    <a:pt x="92375" y="114487"/>
                    <a:pt x="92395" y="114487"/>
                  </a:cubicBezTo>
                  <a:cubicBezTo>
                    <a:pt x="92395" y="114487"/>
                    <a:pt x="92395" y="114407"/>
                    <a:pt x="92435" y="114288"/>
                  </a:cubicBezTo>
                  <a:cubicBezTo>
                    <a:pt x="92455" y="114149"/>
                    <a:pt x="92474" y="113931"/>
                    <a:pt x="92514" y="113654"/>
                  </a:cubicBezTo>
                  <a:cubicBezTo>
                    <a:pt x="92554" y="113376"/>
                    <a:pt x="92613" y="112999"/>
                    <a:pt x="92633" y="112543"/>
                  </a:cubicBezTo>
                  <a:cubicBezTo>
                    <a:pt x="92673" y="112087"/>
                    <a:pt x="92732" y="111532"/>
                    <a:pt x="92732" y="110877"/>
                  </a:cubicBezTo>
                  <a:cubicBezTo>
                    <a:pt x="92772" y="109588"/>
                    <a:pt x="92732" y="107863"/>
                    <a:pt x="92415" y="105721"/>
                  </a:cubicBezTo>
                  <a:cubicBezTo>
                    <a:pt x="92098" y="103560"/>
                    <a:pt x="91483" y="100981"/>
                    <a:pt x="90293" y="98007"/>
                  </a:cubicBezTo>
                  <a:cubicBezTo>
                    <a:pt x="89083" y="95052"/>
                    <a:pt x="87298" y="91740"/>
                    <a:pt x="84562" y="88329"/>
                  </a:cubicBezTo>
                  <a:cubicBezTo>
                    <a:pt x="83193" y="86643"/>
                    <a:pt x="81607" y="84938"/>
                    <a:pt x="79743" y="83272"/>
                  </a:cubicBezTo>
                  <a:cubicBezTo>
                    <a:pt x="77878" y="81606"/>
                    <a:pt x="75776" y="79960"/>
                    <a:pt x="73357" y="78493"/>
                  </a:cubicBezTo>
                  <a:cubicBezTo>
                    <a:pt x="68558" y="75459"/>
                    <a:pt x="62509" y="73238"/>
                    <a:pt x="55588" y="71691"/>
                  </a:cubicBezTo>
                  <a:cubicBezTo>
                    <a:pt x="52118" y="70897"/>
                    <a:pt x="48449" y="70223"/>
                    <a:pt x="44562" y="69509"/>
                  </a:cubicBezTo>
                  <a:cubicBezTo>
                    <a:pt x="40695" y="68815"/>
                    <a:pt x="36629" y="68081"/>
                    <a:pt x="32425" y="67011"/>
                  </a:cubicBezTo>
                  <a:cubicBezTo>
                    <a:pt x="28221" y="65940"/>
                    <a:pt x="24274" y="64611"/>
                    <a:pt x="20764" y="62866"/>
                  </a:cubicBezTo>
                  <a:cubicBezTo>
                    <a:pt x="20546" y="62747"/>
                    <a:pt x="20328" y="62648"/>
                    <a:pt x="20110" y="62529"/>
                  </a:cubicBezTo>
                  <a:cubicBezTo>
                    <a:pt x="19892" y="62430"/>
                    <a:pt x="19673" y="62330"/>
                    <a:pt x="19475" y="62192"/>
                  </a:cubicBezTo>
                  <a:cubicBezTo>
                    <a:pt x="19039" y="61954"/>
                    <a:pt x="18622" y="61716"/>
                    <a:pt x="18226" y="61478"/>
                  </a:cubicBezTo>
                  <a:cubicBezTo>
                    <a:pt x="18008" y="61359"/>
                    <a:pt x="17809" y="61240"/>
                    <a:pt x="17591" y="61121"/>
                  </a:cubicBezTo>
                  <a:cubicBezTo>
                    <a:pt x="17393" y="61002"/>
                    <a:pt x="17195" y="60863"/>
                    <a:pt x="16996" y="60724"/>
                  </a:cubicBezTo>
                  <a:cubicBezTo>
                    <a:pt x="16619" y="60466"/>
                    <a:pt x="16223" y="60208"/>
                    <a:pt x="15846" y="59951"/>
                  </a:cubicBezTo>
                  <a:lnTo>
                    <a:pt x="15549" y="59752"/>
                  </a:lnTo>
                  <a:cubicBezTo>
                    <a:pt x="15449" y="59693"/>
                    <a:pt x="15370" y="59613"/>
                    <a:pt x="15271" y="59534"/>
                  </a:cubicBezTo>
                  <a:cubicBezTo>
                    <a:pt x="15092" y="59395"/>
                    <a:pt x="14894" y="59257"/>
                    <a:pt x="14716" y="59118"/>
                  </a:cubicBezTo>
                  <a:cubicBezTo>
                    <a:pt x="14359" y="58840"/>
                    <a:pt x="14002" y="58562"/>
                    <a:pt x="13645" y="58285"/>
                  </a:cubicBezTo>
                  <a:cubicBezTo>
                    <a:pt x="13288" y="57987"/>
                    <a:pt x="12951" y="57690"/>
                    <a:pt x="12613" y="57392"/>
                  </a:cubicBezTo>
                  <a:cubicBezTo>
                    <a:pt x="12455" y="57254"/>
                    <a:pt x="12276" y="57095"/>
                    <a:pt x="12118" y="56956"/>
                  </a:cubicBezTo>
                  <a:lnTo>
                    <a:pt x="11860" y="56738"/>
                  </a:lnTo>
                  <a:lnTo>
                    <a:pt x="11622" y="56500"/>
                  </a:lnTo>
                  <a:cubicBezTo>
                    <a:pt x="9084" y="54041"/>
                    <a:pt x="7021" y="51384"/>
                    <a:pt x="5395" y="48667"/>
                  </a:cubicBezTo>
                  <a:cubicBezTo>
                    <a:pt x="3789" y="45930"/>
                    <a:pt x="2618" y="43173"/>
                    <a:pt x="1825" y="40476"/>
                  </a:cubicBezTo>
                  <a:cubicBezTo>
                    <a:pt x="1032" y="37779"/>
                    <a:pt x="596" y="35162"/>
                    <a:pt x="437" y="32683"/>
                  </a:cubicBezTo>
                  <a:cubicBezTo>
                    <a:pt x="259" y="30204"/>
                    <a:pt x="378" y="27883"/>
                    <a:pt x="616" y="25742"/>
                  </a:cubicBezTo>
                  <a:cubicBezTo>
                    <a:pt x="1091" y="21418"/>
                    <a:pt x="2143" y="17829"/>
                    <a:pt x="3213" y="14854"/>
                  </a:cubicBezTo>
                  <a:cubicBezTo>
                    <a:pt x="4304" y="11860"/>
                    <a:pt x="5435" y="9480"/>
                    <a:pt x="6426" y="7556"/>
                  </a:cubicBezTo>
                  <a:cubicBezTo>
                    <a:pt x="6922" y="6585"/>
                    <a:pt x="7378" y="5732"/>
                    <a:pt x="7814" y="4998"/>
                  </a:cubicBezTo>
                  <a:cubicBezTo>
                    <a:pt x="8032" y="4621"/>
                    <a:pt x="8231" y="4284"/>
                    <a:pt x="8409" y="3947"/>
                  </a:cubicBezTo>
                  <a:cubicBezTo>
                    <a:pt x="8608" y="3630"/>
                    <a:pt x="8786" y="3332"/>
                    <a:pt x="8965" y="3055"/>
                  </a:cubicBezTo>
                  <a:cubicBezTo>
                    <a:pt x="9619" y="1944"/>
                    <a:pt x="10135" y="1191"/>
                    <a:pt x="10432" y="695"/>
                  </a:cubicBezTo>
                  <a:cubicBezTo>
                    <a:pt x="10591" y="457"/>
                    <a:pt x="10710" y="278"/>
                    <a:pt x="10769" y="179"/>
                  </a:cubicBezTo>
                  <a:cubicBezTo>
                    <a:pt x="10848" y="60"/>
                    <a:pt x="10868" y="1"/>
                    <a:pt x="108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6"/>
            <p:cNvSpPr/>
            <p:nvPr/>
          </p:nvSpPr>
          <p:spPr>
            <a:xfrm>
              <a:off x="5925250" y="2853250"/>
              <a:ext cx="2373825" cy="2370375"/>
            </a:xfrm>
            <a:custGeom>
              <a:rect b="b" l="l" r="r" t="t"/>
              <a:pathLst>
                <a:path extrusionOk="0" h="94815" w="94953">
                  <a:moveTo>
                    <a:pt x="47457" y="1"/>
                  </a:moveTo>
                  <a:cubicBezTo>
                    <a:pt x="45077" y="1"/>
                    <a:pt x="42797" y="1052"/>
                    <a:pt x="41032" y="2956"/>
                  </a:cubicBezTo>
                  <a:cubicBezTo>
                    <a:pt x="40833" y="3194"/>
                    <a:pt x="40635" y="3432"/>
                    <a:pt x="40456" y="3670"/>
                  </a:cubicBezTo>
                  <a:cubicBezTo>
                    <a:pt x="38830" y="2559"/>
                    <a:pt x="37045" y="1964"/>
                    <a:pt x="35201" y="1964"/>
                  </a:cubicBezTo>
                  <a:cubicBezTo>
                    <a:pt x="34329" y="1964"/>
                    <a:pt x="33476" y="2103"/>
                    <a:pt x="32643" y="2381"/>
                  </a:cubicBezTo>
                  <a:cubicBezTo>
                    <a:pt x="30382" y="3134"/>
                    <a:pt x="28538" y="4840"/>
                    <a:pt x="27467" y="7220"/>
                  </a:cubicBezTo>
                  <a:cubicBezTo>
                    <a:pt x="27348" y="7477"/>
                    <a:pt x="27249" y="7755"/>
                    <a:pt x="27130" y="8052"/>
                  </a:cubicBezTo>
                  <a:cubicBezTo>
                    <a:pt x="26198" y="7775"/>
                    <a:pt x="25266" y="7636"/>
                    <a:pt x="24334" y="7636"/>
                  </a:cubicBezTo>
                  <a:cubicBezTo>
                    <a:pt x="22489" y="7636"/>
                    <a:pt x="20764" y="8191"/>
                    <a:pt x="19336" y="9242"/>
                  </a:cubicBezTo>
                  <a:cubicBezTo>
                    <a:pt x="17393" y="10650"/>
                    <a:pt x="16183" y="12852"/>
                    <a:pt x="15905" y="15449"/>
                  </a:cubicBezTo>
                  <a:cubicBezTo>
                    <a:pt x="15885" y="15747"/>
                    <a:pt x="15866" y="16044"/>
                    <a:pt x="15846" y="16362"/>
                  </a:cubicBezTo>
                  <a:cubicBezTo>
                    <a:pt x="12871" y="16481"/>
                    <a:pt x="10372" y="17750"/>
                    <a:pt x="8806" y="19951"/>
                  </a:cubicBezTo>
                  <a:cubicBezTo>
                    <a:pt x="7417" y="21895"/>
                    <a:pt x="6961" y="24354"/>
                    <a:pt x="7517" y="26892"/>
                  </a:cubicBezTo>
                  <a:cubicBezTo>
                    <a:pt x="7576" y="27190"/>
                    <a:pt x="7655" y="27487"/>
                    <a:pt x="7735" y="27785"/>
                  </a:cubicBezTo>
                  <a:cubicBezTo>
                    <a:pt x="4958" y="28796"/>
                    <a:pt x="2975" y="30759"/>
                    <a:pt x="2142" y="33397"/>
                  </a:cubicBezTo>
                  <a:cubicBezTo>
                    <a:pt x="1448" y="35697"/>
                    <a:pt x="1785" y="38176"/>
                    <a:pt x="3094" y="40417"/>
                  </a:cubicBezTo>
                  <a:cubicBezTo>
                    <a:pt x="3253" y="40675"/>
                    <a:pt x="3411" y="40913"/>
                    <a:pt x="3590" y="41171"/>
                  </a:cubicBezTo>
                  <a:cubicBezTo>
                    <a:pt x="3233" y="41448"/>
                    <a:pt x="2916" y="41726"/>
                    <a:pt x="2618" y="42043"/>
                  </a:cubicBezTo>
                  <a:cubicBezTo>
                    <a:pt x="913" y="43788"/>
                    <a:pt x="0" y="45990"/>
                    <a:pt x="40" y="48250"/>
                  </a:cubicBezTo>
                  <a:cubicBezTo>
                    <a:pt x="100" y="50769"/>
                    <a:pt x="1309" y="53307"/>
                    <a:pt x="3828" y="55211"/>
                  </a:cubicBezTo>
                  <a:cubicBezTo>
                    <a:pt x="3649" y="55449"/>
                    <a:pt x="3511" y="55707"/>
                    <a:pt x="3352" y="55985"/>
                  </a:cubicBezTo>
                  <a:cubicBezTo>
                    <a:pt x="2122" y="58265"/>
                    <a:pt x="1884" y="60764"/>
                    <a:pt x="2678" y="63005"/>
                  </a:cubicBezTo>
                  <a:cubicBezTo>
                    <a:pt x="3590" y="65603"/>
                    <a:pt x="5633" y="67487"/>
                    <a:pt x="8449" y="68419"/>
                  </a:cubicBezTo>
                  <a:cubicBezTo>
                    <a:pt x="8369" y="68716"/>
                    <a:pt x="8290" y="69014"/>
                    <a:pt x="8250" y="69331"/>
                  </a:cubicBezTo>
                  <a:cubicBezTo>
                    <a:pt x="7794" y="71889"/>
                    <a:pt x="8349" y="74329"/>
                    <a:pt x="9797" y="76212"/>
                  </a:cubicBezTo>
                  <a:cubicBezTo>
                    <a:pt x="11423" y="78354"/>
                    <a:pt x="13962" y="79544"/>
                    <a:pt x="16956" y="79564"/>
                  </a:cubicBezTo>
                  <a:cubicBezTo>
                    <a:pt x="16976" y="79861"/>
                    <a:pt x="16996" y="80159"/>
                    <a:pt x="17055" y="80456"/>
                  </a:cubicBezTo>
                  <a:cubicBezTo>
                    <a:pt x="17412" y="83034"/>
                    <a:pt x="18701" y="85176"/>
                    <a:pt x="20665" y="86545"/>
                  </a:cubicBezTo>
                  <a:cubicBezTo>
                    <a:pt x="22053" y="87477"/>
                    <a:pt x="23699" y="87972"/>
                    <a:pt x="25424" y="87972"/>
                  </a:cubicBezTo>
                  <a:cubicBezTo>
                    <a:pt x="26456" y="87972"/>
                    <a:pt x="27487" y="87814"/>
                    <a:pt x="28518" y="87477"/>
                  </a:cubicBezTo>
                  <a:cubicBezTo>
                    <a:pt x="28637" y="87754"/>
                    <a:pt x="28756" y="88032"/>
                    <a:pt x="28895" y="88310"/>
                  </a:cubicBezTo>
                  <a:cubicBezTo>
                    <a:pt x="30045" y="90630"/>
                    <a:pt x="31929" y="92296"/>
                    <a:pt x="34269" y="92970"/>
                  </a:cubicBezTo>
                  <a:cubicBezTo>
                    <a:pt x="35003" y="93168"/>
                    <a:pt x="35737" y="93287"/>
                    <a:pt x="36510" y="93287"/>
                  </a:cubicBezTo>
                  <a:cubicBezTo>
                    <a:pt x="38473" y="93287"/>
                    <a:pt x="40337" y="92613"/>
                    <a:pt x="42003" y="91403"/>
                  </a:cubicBezTo>
                  <a:cubicBezTo>
                    <a:pt x="42162" y="91582"/>
                    <a:pt x="42321" y="91760"/>
                    <a:pt x="42479" y="91939"/>
                  </a:cubicBezTo>
                  <a:cubicBezTo>
                    <a:pt x="44244" y="93803"/>
                    <a:pt x="46485" y="94814"/>
                    <a:pt x="48845" y="94814"/>
                  </a:cubicBezTo>
                  <a:lnTo>
                    <a:pt x="49143" y="94814"/>
                  </a:lnTo>
                  <a:cubicBezTo>
                    <a:pt x="51522" y="94715"/>
                    <a:pt x="53763" y="93585"/>
                    <a:pt x="55449" y="91602"/>
                  </a:cubicBezTo>
                  <a:cubicBezTo>
                    <a:pt x="55627" y="91383"/>
                    <a:pt x="55826" y="91145"/>
                    <a:pt x="56004" y="90888"/>
                  </a:cubicBezTo>
                  <a:cubicBezTo>
                    <a:pt x="57571" y="91879"/>
                    <a:pt x="59257" y="92415"/>
                    <a:pt x="61002" y="92415"/>
                  </a:cubicBezTo>
                  <a:cubicBezTo>
                    <a:pt x="61993" y="92415"/>
                    <a:pt x="62945" y="92236"/>
                    <a:pt x="63818" y="91919"/>
                  </a:cubicBezTo>
                  <a:cubicBezTo>
                    <a:pt x="66079" y="91086"/>
                    <a:pt x="67863" y="89321"/>
                    <a:pt x="68855" y="86902"/>
                  </a:cubicBezTo>
                  <a:cubicBezTo>
                    <a:pt x="68954" y="86624"/>
                    <a:pt x="69073" y="86346"/>
                    <a:pt x="69152" y="86049"/>
                  </a:cubicBezTo>
                  <a:cubicBezTo>
                    <a:pt x="69985" y="86267"/>
                    <a:pt x="70818" y="86366"/>
                    <a:pt x="71651" y="86366"/>
                  </a:cubicBezTo>
                  <a:cubicBezTo>
                    <a:pt x="73614" y="86366"/>
                    <a:pt x="75439" y="85751"/>
                    <a:pt x="76926" y="84581"/>
                  </a:cubicBezTo>
                  <a:cubicBezTo>
                    <a:pt x="78790" y="83094"/>
                    <a:pt x="79921" y="80853"/>
                    <a:pt x="80119" y="78255"/>
                  </a:cubicBezTo>
                  <a:cubicBezTo>
                    <a:pt x="80139" y="77958"/>
                    <a:pt x="80139" y="77660"/>
                    <a:pt x="80139" y="77343"/>
                  </a:cubicBezTo>
                  <a:cubicBezTo>
                    <a:pt x="83074" y="77125"/>
                    <a:pt x="85573" y="75756"/>
                    <a:pt x="87060" y="73515"/>
                  </a:cubicBezTo>
                  <a:cubicBezTo>
                    <a:pt x="88369" y="71512"/>
                    <a:pt x="88746" y="69034"/>
                    <a:pt x="88111" y="66515"/>
                  </a:cubicBezTo>
                  <a:cubicBezTo>
                    <a:pt x="88032" y="66218"/>
                    <a:pt x="87953" y="65920"/>
                    <a:pt x="87853" y="65623"/>
                  </a:cubicBezTo>
                  <a:cubicBezTo>
                    <a:pt x="90927" y="64353"/>
                    <a:pt x="92633" y="62033"/>
                    <a:pt x="93228" y="59832"/>
                  </a:cubicBezTo>
                  <a:cubicBezTo>
                    <a:pt x="93842" y="57512"/>
                    <a:pt x="93426" y="55033"/>
                    <a:pt x="92038" y="52851"/>
                  </a:cubicBezTo>
                  <a:cubicBezTo>
                    <a:pt x="91879" y="52593"/>
                    <a:pt x="91701" y="52355"/>
                    <a:pt x="91522" y="52117"/>
                  </a:cubicBezTo>
                  <a:cubicBezTo>
                    <a:pt x="91820" y="51880"/>
                    <a:pt x="92077" y="51622"/>
                    <a:pt x="92335" y="51364"/>
                  </a:cubicBezTo>
                  <a:cubicBezTo>
                    <a:pt x="94061" y="49539"/>
                    <a:pt x="94953" y="47259"/>
                    <a:pt x="94834" y="44939"/>
                  </a:cubicBezTo>
                  <a:cubicBezTo>
                    <a:pt x="94695" y="42440"/>
                    <a:pt x="93386" y="39941"/>
                    <a:pt x="90788" y="38117"/>
                  </a:cubicBezTo>
                  <a:cubicBezTo>
                    <a:pt x="90947" y="37859"/>
                    <a:pt x="91086" y="37581"/>
                    <a:pt x="91225" y="37323"/>
                  </a:cubicBezTo>
                  <a:cubicBezTo>
                    <a:pt x="92375" y="34983"/>
                    <a:pt x="92534" y="32485"/>
                    <a:pt x="91681" y="30303"/>
                  </a:cubicBezTo>
                  <a:cubicBezTo>
                    <a:pt x="90689" y="27745"/>
                    <a:pt x="88567" y="25901"/>
                    <a:pt x="85712" y="25068"/>
                  </a:cubicBezTo>
                  <a:cubicBezTo>
                    <a:pt x="85791" y="24770"/>
                    <a:pt x="85850" y="24453"/>
                    <a:pt x="85890" y="24155"/>
                  </a:cubicBezTo>
                  <a:cubicBezTo>
                    <a:pt x="86247" y="21597"/>
                    <a:pt x="85612" y="19158"/>
                    <a:pt x="84105" y="17314"/>
                  </a:cubicBezTo>
                  <a:cubicBezTo>
                    <a:pt x="82459" y="15311"/>
                    <a:pt x="80000" y="14220"/>
                    <a:pt x="77144" y="14220"/>
                  </a:cubicBezTo>
                  <a:lnTo>
                    <a:pt x="76827" y="14220"/>
                  </a:lnTo>
                  <a:cubicBezTo>
                    <a:pt x="76788" y="13922"/>
                    <a:pt x="76768" y="13645"/>
                    <a:pt x="76708" y="13347"/>
                  </a:cubicBezTo>
                  <a:cubicBezTo>
                    <a:pt x="76272" y="10789"/>
                    <a:pt x="74904" y="8667"/>
                    <a:pt x="72861" y="7358"/>
                  </a:cubicBezTo>
                  <a:cubicBezTo>
                    <a:pt x="71552" y="6525"/>
                    <a:pt x="70005" y="6089"/>
                    <a:pt x="68399" y="6089"/>
                  </a:cubicBezTo>
                  <a:cubicBezTo>
                    <a:pt x="67546" y="6089"/>
                    <a:pt x="66674" y="6228"/>
                    <a:pt x="65801" y="6466"/>
                  </a:cubicBezTo>
                  <a:cubicBezTo>
                    <a:pt x="65722" y="6307"/>
                    <a:pt x="65642" y="6149"/>
                    <a:pt x="65563" y="5990"/>
                  </a:cubicBezTo>
                  <a:cubicBezTo>
                    <a:pt x="64393" y="3888"/>
                    <a:pt x="62549" y="2401"/>
                    <a:pt x="60427" y="1806"/>
                  </a:cubicBezTo>
                  <a:cubicBezTo>
                    <a:pt x="59713" y="1607"/>
                    <a:pt x="58959" y="1488"/>
                    <a:pt x="58186" y="1488"/>
                  </a:cubicBezTo>
                  <a:cubicBezTo>
                    <a:pt x="56599" y="1488"/>
                    <a:pt x="55072" y="1925"/>
                    <a:pt x="53664" y="2757"/>
                  </a:cubicBezTo>
                  <a:cubicBezTo>
                    <a:pt x="51840" y="893"/>
                    <a:pt x="49638" y="1"/>
                    <a:pt x="4745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6"/>
            <p:cNvSpPr/>
            <p:nvPr/>
          </p:nvSpPr>
          <p:spPr>
            <a:xfrm>
              <a:off x="6981275" y="2992575"/>
              <a:ext cx="261300" cy="857725"/>
            </a:xfrm>
            <a:custGeom>
              <a:rect b="b" l="l" r="r" t="t"/>
              <a:pathLst>
                <a:path extrusionOk="0" h="34309" w="10452">
                  <a:moveTo>
                    <a:pt x="5216" y="1"/>
                  </a:moveTo>
                  <a:cubicBezTo>
                    <a:pt x="2360" y="1"/>
                    <a:pt x="0" y="4800"/>
                    <a:pt x="635" y="11919"/>
                  </a:cubicBezTo>
                  <a:cubicBezTo>
                    <a:pt x="1289" y="19039"/>
                    <a:pt x="4224" y="34309"/>
                    <a:pt x="4224" y="34309"/>
                  </a:cubicBezTo>
                  <a:lnTo>
                    <a:pt x="6207" y="34309"/>
                  </a:lnTo>
                  <a:cubicBezTo>
                    <a:pt x="6207" y="34309"/>
                    <a:pt x="9162" y="19039"/>
                    <a:pt x="9797" y="11919"/>
                  </a:cubicBezTo>
                  <a:cubicBezTo>
                    <a:pt x="10451" y="4800"/>
                    <a:pt x="8091" y="1"/>
                    <a:pt x="52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6"/>
            <p:cNvSpPr/>
            <p:nvPr/>
          </p:nvSpPr>
          <p:spPr>
            <a:xfrm>
              <a:off x="6698675" y="3041425"/>
              <a:ext cx="378300" cy="826225"/>
            </a:xfrm>
            <a:custGeom>
              <a:rect b="b" l="l" r="r" t="t"/>
              <a:pathLst>
                <a:path extrusionOk="0" h="33049" w="15132">
                  <a:moveTo>
                    <a:pt x="4265" y="1"/>
                  </a:moveTo>
                  <a:cubicBezTo>
                    <a:pt x="3986" y="1"/>
                    <a:pt x="3714" y="43"/>
                    <a:pt x="3451" y="129"/>
                  </a:cubicBezTo>
                  <a:cubicBezTo>
                    <a:pt x="734" y="1021"/>
                    <a:pt x="0" y="6316"/>
                    <a:pt x="2816" y="12880"/>
                  </a:cubicBezTo>
                  <a:cubicBezTo>
                    <a:pt x="5672" y="19444"/>
                    <a:pt x="13228" y="33049"/>
                    <a:pt x="13228" y="33049"/>
                  </a:cubicBezTo>
                  <a:lnTo>
                    <a:pt x="15132" y="32434"/>
                  </a:lnTo>
                  <a:cubicBezTo>
                    <a:pt x="15132" y="32434"/>
                    <a:pt x="13149" y="16985"/>
                    <a:pt x="11522" y="10025"/>
                  </a:cubicBezTo>
                  <a:cubicBezTo>
                    <a:pt x="10070" y="3733"/>
                    <a:pt x="6885" y="1"/>
                    <a:pt x="426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6"/>
            <p:cNvSpPr/>
            <p:nvPr/>
          </p:nvSpPr>
          <p:spPr>
            <a:xfrm>
              <a:off x="6433425" y="3183625"/>
              <a:ext cx="587025" cy="718250"/>
            </a:xfrm>
            <a:custGeom>
              <a:rect b="b" l="l" r="r" t="t"/>
              <a:pathLst>
                <a:path extrusionOk="0" h="28730" w="23481">
                  <a:moveTo>
                    <a:pt x="4026" y="1"/>
                  </a:moveTo>
                  <a:cubicBezTo>
                    <a:pt x="3368" y="1"/>
                    <a:pt x="2782" y="175"/>
                    <a:pt x="2301" y="529"/>
                  </a:cubicBezTo>
                  <a:cubicBezTo>
                    <a:pt x="1" y="2215"/>
                    <a:pt x="953" y="7470"/>
                    <a:pt x="5692" y="12824"/>
                  </a:cubicBezTo>
                  <a:cubicBezTo>
                    <a:pt x="10452" y="18179"/>
                    <a:pt x="21855" y="28729"/>
                    <a:pt x="21855" y="28729"/>
                  </a:cubicBezTo>
                  <a:lnTo>
                    <a:pt x="23481" y="27559"/>
                  </a:lnTo>
                  <a:cubicBezTo>
                    <a:pt x="23481" y="27559"/>
                    <a:pt x="16778" y="13499"/>
                    <a:pt x="13050" y="7391"/>
                  </a:cubicBezTo>
                  <a:cubicBezTo>
                    <a:pt x="10126" y="2550"/>
                    <a:pt x="6542" y="1"/>
                    <a:pt x="402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6"/>
            <p:cNvSpPr/>
            <p:nvPr/>
          </p:nvSpPr>
          <p:spPr>
            <a:xfrm>
              <a:off x="6217750" y="3401250"/>
              <a:ext cx="755125" cy="548700"/>
            </a:xfrm>
            <a:custGeom>
              <a:rect b="b" l="l" r="r" t="t"/>
              <a:pathLst>
                <a:path extrusionOk="0" h="21948" w="30205">
                  <a:moveTo>
                    <a:pt x="4616" y="1"/>
                  </a:moveTo>
                  <a:cubicBezTo>
                    <a:pt x="3282" y="1"/>
                    <a:pt x="2248" y="424"/>
                    <a:pt x="1667" y="1244"/>
                  </a:cubicBezTo>
                  <a:cubicBezTo>
                    <a:pt x="1" y="3584"/>
                    <a:pt x="2539" y="8284"/>
                    <a:pt x="8727" y="11893"/>
                  </a:cubicBezTo>
                  <a:cubicBezTo>
                    <a:pt x="14894" y="15483"/>
                    <a:pt x="29054" y="21948"/>
                    <a:pt x="29054" y="21948"/>
                  </a:cubicBezTo>
                  <a:lnTo>
                    <a:pt x="30204" y="20322"/>
                  </a:lnTo>
                  <a:cubicBezTo>
                    <a:pt x="30204" y="20322"/>
                    <a:pt x="19456" y="9077"/>
                    <a:pt x="14022" y="4437"/>
                  </a:cubicBezTo>
                  <a:cubicBezTo>
                    <a:pt x="10507" y="1422"/>
                    <a:pt x="7058" y="1"/>
                    <a:pt x="46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6"/>
            <p:cNvSpPr/>
            <p:nvPr/>
          </p:nvSpPr>
          <p:spPr>
            <a:xfrm>
              <a:off x="6091325" y="3666325"/>
              <a:ext cx="848325" cy="340650"/>
            </a:xfrm>
            <a:custGeom>
              <a:rect b="b" l="l" r="r" t="t"/>
              <a:pathLst>
                <a:path extrusionOk="0" h="13626" w="33933">
                  <a:moveTo>
                    <a:pt x="6131" y="0"/>
                  </a:moveTo>
                  <a:cubicBezTo>
                    <a:pt x="3300" y="0"/>
                    <a:pt x="1345" y="945"/>
                    <a:pt x="854" y="2520"/>
                  </a:cubicBezTo>
                  <a:cubicBezTo>
                    <a:pt x="1" y="5237"/>
                    <a:pt x="3888" y="8925"/>
                    <a:pt x="10869" y="10413"/>
                  </a:cubicBezTo>
                  <a:cubicBezTo>
                    <a:pt x="17869" y="11900"/>
                    <a:pt x="33338" y="13625"/>
                    <a:pt x="33338" y="13625"/>
                  </a:cubicBezTo>
                  <a:lnTo>
                    <a:pt x="33932" y="11721"/>
                  </a:lnTo>
                  <a:cubicBezTo>
                    <a:pt x="33932" y="11721"/>
                    <a:pt x="20189" y="4384"/>
                    <a:pt x="13585" y="1667"/>
                  </a:cubicBezTo>
                  <a:cubicBezTo>
                    <a:pt x="10782" y="514"/>
                    <a:pt x="8219" y="0"/>
                    <a:pt x="613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6"/>
            <p:cNvSpPr/>
            <p:nvPr/>
          </p:nvSpPr>
          <p:spPr>
            <a:xfrm>
              <a:off x="6064700" y="3935675"/>
              <a:ext cx="859575" cy="234250"/>
            </a:xfrm>
            <a:custGeom>
              <a:rect b="b" l="l" r="r" t="t"/>
              <a:pathLst>
                <a:path extrusionOk="0" h="9370" w="34383">
                  <a:moveTo>
                    <a:pt x="9951" y="1"/>
                  </a:moveTo>
                  <a:cubicBezTo>
                    <a:pt x="3905" y="1"/>
                    <a:pt x="1" y="2248"/>
                    <a:pt x="55" y="4854"/>
                  </a:cubicBezTo>
                  <a:cubicBezTo>
                    <a:pt x="89" y="7328"/>
                    <a:pt x="3723" y="9369"/>
                    <a:pt x="9321" y="9369"/>
                  </a:cubicBezTo>
                  <a:cubicBezTo>
                    <a:pt x="10187" y="9369"/>
                    <a:pt x="11099" y="9321"/>
                    <a:pt x="12053" y="9217"/>
                  </a:cubicBezTo>
                  <a:cubicBezTo>
                    <a:pt x="19152" y="8444"/>
                    <a:pt x="34383" y="5251"/>
                    <a:pt x="34383" y="5251"/>
                  </a:cubicBezTo>
                  <a:lnTo>
                    <a:pt x="34343" y="3248"/>
                  </a:lnTo>
                  <a:cubicBezTo>
                    <a:pt x="34343" y="3248"/>
                    <a:pt x="19013" y="591"/>
                    <a:pt x="11894" y="75"/>
                  </a:cubicBezTo>
                  <a:cubicBezTo>
                    <a:pt x="11225" y="25"/>
                    <a:pt x="10576" y="1"/>
                    <a:pt x="995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6"/>
            <p:cNvSpPr/>
            <p:nvPr/>
          </p:nvSpPr>
          <p:spPr>
            <a:xfrm>
              <a:off x="6100250" y="4076850"/>
              <a:ext cx="842375" cy="364325"/>
            </a:xfrm>
            <a:custGeom>
              <a:rect b="b" l="l" r="r" t="t"/>
              <a:pathLst>
                <a:path extrusionOk="0" h="14573" w="33695">
                  <a:moveTo>
                    <a:pt x="33020" y="0"/>
                  </a:moveTo>
                  <a:cubicBezTo>
                    <a:pt x="33020" y="0"/>
                    <a:pt x="17631" y="2261"/>
                    <a:pt x="10690" y="3987"/>
                  </a:cubicBezTo>
                  <a:cubicBezTo>
                    <a:pt x="3769" y="5712"/>
                    <a:pt x="1" y="9539"/>
                    <a:pt x="953" y="12236"/>
                  </a:cubicBezTo>
                  <a:cubicBezTo>
                    <a:pt x="1462" y="13709"/>
                    <a:pt x="3277" y="14572"/>
                    <a:pt x="5878" y="14572"/>
                  </a:cubicBezTo>
                  <a:cubicBezTo>
                    <a:pt x="8042" y="14572"/>
                    <a:pt x="10751" y="13975"/>
                    <a:pt x="13704" y="12633"/>
                  </a:cubicBezTo>
                  <a:cubicBezTo>
                    <a:pt x="20209" y="9678"/>
                    <a:pt x="33694" y="1884"/>
                    <a:pt x="33694" y="1884"/>
                  </a:cubicBezTo>
                  <a:lnTo>
                    <a:pt x="330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6"/>
            <p:cNvSpPr/>
            <p:nvPr/>
          </p:nvSpPr>
          <p:spPr>
            <a:xfrm>
              <a:off x="6237600" y="4133375"/>
              <a:ext cx="740225" cy="569375"/>
            </a:xfrm>
            <a:custGeom>
              <a:rect b="b" l="l" r="r" t="t"/>
              <a:pathLst>
                <a:path extrusionOk="0" h="22775" w="29609">
                  <a:moveTo>
                    <a:pt x="28379" y="0"/>
                  </a:moveTo>
                  <a:cubicBezTo>
                    <a:pt x="28379" y="0"/>
                    <a:pt x="14457" y="6941"/>
                    <a:pt x="8429" y="10749"/>
                  </a:cubicBezTo>
                  <a:cubicBezTo>
                    <a:pt x="2360" y="14556"/>
                    <a:pt x="0" y="19356"/>
                    <a:pt x="1726" y="21616"/>
                  </a:cubicBezTo>
                  <a:cubicBezTo>
                    <a:pt x="2312" y="22382"/>
                    <a:pt x="3292" y="22775"/>
                    <a:pt x="4534" y="22775"/>
                  </a:cubicBezTo>
                  <a:cubicBezTo>
                    <a:pt x="6992" y="22775"/>
                    <a:pt x="10478" y="21240"/>
                    <a:pt x="13981" y="18027"/>
                  </a:cubicBezTo>
                  <a:cubicBezTo>
                    <a:pt x="19237" y="13188"/>
                    <a:pt x="29608" y="1587"/>
                    <a:pt x="29608" y="1587"/>
                  </a:cubicBezTo>
                  <a:lnTo>
                    <a:pt x="28379"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6"/>
            <p:cNvSpPr/>
            <p:nvPr/>
          </p:nvSpPr>
          <p:spPr>
            <a:xfrm>
              <a:off x="6461700" y="4179975"/>
              <a:ext cx="564700" cy="733450"/>
            </a:xfrm>
            <a:custGeom>
              <a:rect b="b" l="l" r="r" t="t"/>
              <a:pathLst>
                <a:path extrusionOk="0" h="29338" w="22588">
                  <a:moveTo>
                    <a:pt x="20942" y="0"/>
                  </a:moveTo>
                  <a:cubicBezTo>
                    <a:pt x="20942" y="0"/>
                    <a:pt x="9876" y="10947"/>
                    <a:pt x="5335" y="16460"/>
                  </a:cubicBezTo>
                  <a:cubicBezTo>
                    <a:pt x="773" y="21954"/>
                    <a:pt x="0" y="27249"/>
                    <a:pt x="2380" y="28875"/>
                  </a:cubicBezTo>
                  <a:cubicBezTo>
                    <a:pt x="2835" y="29184"/>
                    <a:pt x="3376" y="29337"/>
                    <a:pt x="3977" y="29337"/>
                  </a:cubicBezTo>
                  <a:cubicBezTo>
                    <a:pt x="6494" y="29337"/>
                    <a:pt x="10073" y="26662"/>
                    <a:pt x="12890" y="21636"/>
                  </a:cubicBezTo>
                  <a:cubicBezTo>
                    <a:pt x="16361" y="15389"/>
                    <a:pt x="22588" y="1111"/>
                    <a:pt x="22588" y="1111"/>
                  </a:cubicBezTo>
                  <a:lnTo>
                    <a:pt x="20942"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6"/>
            <p:cNvSpPr/>
            <p:nvPr/>
          </p:nvSpPr>
          <p:spPr>
            <a:xfrm>
              <a:off x="6727925" y="4212200"/>
              <a:ext cx="355500" cy="833475"/>
            </a:xfrm>
            <a:custGeom>
              <a:rect b="b" l="l" r="r" t="t"/>
              <a:pathLst>
                <a:path extrusionOk="0" h="33339" w="14220">
                  <a:moveTo>
                    <a:pt x="12296" y="0"/>
                  </a:moveTo>
                  <a:cubicBezTo>
                    <a:pt x="12296" y="0"/>
                    <a:pt x="5216" y="13862"/>
                    <a:pt x="2618" y="20526"/>
                  </a:cubicBezTo>
                  <a:cubicBezTo>
                    <a:pt x="0" y="27169"/>
                    <a:pt x="933" y="32444"/>
                    <a:pt x="3689" y="33238"/>
                  </a:cubicBezTo>
                  <a:cubicBezTo>
                    <a:pt x="3922" y="33305"/>
                    <a:pt x="4160" y="33338"/>
                    <a:pt x="4404" y="33338"/>
                  </a:cubicBezTo>
                  <a:cubicBezTo>
                    <a:pt x="7023" y="33338"/>
                    <a:pt x="10151" y="29488"/>
                    <a:pt x="11403" y="23064"/>
                  </a:cubicBezTo>
                  <a:cubicBezTo>
                    <a:pt x="12772" y="16064"/>
                    <a:pt x="14220" y="576"/>
                    <a:pt x="14220" y="576"/>
                  </a:cubicBezTo>
                  <a:lnTo>
                    <a:pt x="12296"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6"/>
            <p:cNvSpPr/>
            <p:nvPr/>
          </p:nvSpPr>
          <p:spPr>
            <a:xfrm>
              <a:off x="7014100" y="4225575"/>
              <a:ext cx="260700" cy="858775"/>
            </a:xfrm>
            <a:custGeom>
              <a:rect b="b" l="l" r="r" t="t"/>
              <a:pathLst>
                <a:path extrusionOk="0" h="34351" w="10428">
                  <a:moveTo>
                    <a:pt x="5172" y="1"/>
                  </a:moveTo>
                  <a:lnTo>
                    <a:pt x="3189" y="80"/>
                  </a:lnTo>
                  <a:cubicBezTo>
                    <a:pt x="3189" y="80"/>
                    <a:pt x="770" y="15449"/>
                    <a:pt x="393" y="22589"/>
                  </a:cubicBezTo>
                  <a:cubicBezTo>
                    <a:pt x="0" y="29654"/>
                    <a:pt x="2463" y="34350"/>
                    <a:pt x="5282" y="34350"/>
                  </a:cubicBezTo>
                  <a:cubicBezTo>
                    <a:pt x="5312" y="34350"/>
                    <a:pt x="5341" y="34350"/>
                    <a:pt x="5370" y="34349"/>
                  </a:cubicBezTo>
                  <a:cubicBezTo>
                    <a:pt x="8226" y="34230"/>
                    <a:pt x="10427" y="29371"/>
                    <a:pt x="9535" y="22271"/>
                  </a:cubicBezTo>
                  <a:cubicBezTo>
                    <a:pt x="8643" y="15172"/>
                    <a:pt x="5172" y="1"/>
                    <a:pt x="517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6"/>
            <p:cNvSpPr/>
            <p:nvPr/>
          </p:nvSpPr>
          <p:spPr>
            <a:xfrm>
              <a:off x="7153300" y="4206750"/>
              <a:ext cx="401125" cy="817575"/>
            </a:xfrm>
            <a:custGeom>
              <a:rect b="b" l="l" r="r" t="t"/>
              <a:pathLst>
                <a:path extrusionOk="0" h="32703" w="16045">
                  <a:moveTo>
                    <a:pt x="1885" y="0"/>
                  </a:moveTo>
                  <a:lnTo>
                    <a:pt x="1" y="675"/>
                  </a:lnTo>
                  <a:cubicBezTo>
                    <a:pt x="1" y="675"/>
                    <a:pt x="2539" y="16044"/>
                    <a:pt x="4383" y="22945"/>
                  </a:cubicBezTo>
                  <a:cubicBezTo>
                    <a:pt x="6029" y="29103"/>
                    <a:pt x="9301" y="32703"/>
                    <a:pt x="11888" y="32703"/>
                  </a:cubicBezTo>
                  <a:cubicBezTo>
                    <a:pt x="12201" y="32703"/>
                    <a:pt x="12504" y="32650"/>
                    <a:pt x="12792" y="32543"/>
                  </a:cubicBezTo>
                  <a:cubicBezTo>
                    <a:pt x="15469" y="31552"/>
                    <a:pt x="16044" y="26237"/>
                    <a:pt x="12970" y="19772"/>
                  </a:cubicBezTo>
                  <a:cubicBezTo>
                    <a:pt x="9897" y="13327"/>
                    <a:pt x="1885" y="0"/>
                    <a:pt x="188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6"/>
            <p:cNvSpPr/>
            <p:nvPr/>
          </p:nvSpPr>
          <p:spPr>
            <a:xfrm>
              <a:off x="7209325" y="4170550"/>
              <a:ext cx="608350" cy="702400"/>
            </a:xfrm>
            <a:custGeom>
              <a:rect b="b" l="l" r="r" t="t"/>
              <a:pathLst>
                <a:path extrusionOk="0" h="28096" w="24334">
                  <a:moveTo>
                    <a:pt x="1567" y="1"/>
                  </a:moveTo>
                  <a:lnTo>
                    <a:pt x="1" y="1230"/>
                  </a:lnTo>
                  <a:cubicBezTo>
                    <a:pt x="1" y="1230"/>
                    <a:pt x="7199" y="15033"/>
                    <a:pt x="11106" y="21022"/>
                  </a:cubicBezTo>
                  <a:cubicBezTo>
                    <a:pt x="14165" y="25672"/>
                    <a:pt x="17766" y="28096"/>
                    <a:pt x="20267" y="28096"/>
                  </a:cubicBezTo>
                  <a:cubicBezTo>
                    <a:pt x="20977" y="28096"/>
                    <a:pt x="21598" y="27901"/>
                    <a:pt x="22093" y="27507"/>
                  </a:cubicBezTo>
                  <a:cubicBezTo>
                    <a:pt x="24334" y="25742"/>
                    <a:pt x="23203" y="20506"/>
                    <a:pt x="18285" y="15330"/>
                  </a:cubicBezTo>
                  <a:cubicBezTo>
                    <a:pt x="13347" y="10154"/>
                    <a:pt x="1567" y="1"/>
                    <a:pt x="156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6"/>
            <p:cNvSpPr/>
            <p:nvPr/>
          </p:nvSpPr>
          <p:spPr>
            <a:xfrm>
              <a:off x="7255450" y="4120975"/>
              <a:ext cx="769475" cy="527450"/>
            </a:xfrm>
            <a:custGeom>
              <a:rect b="b" l="l" r="r" t="t"/>
              <a:pathLst>
                <a:path extrusionOk="0" h="21098" w="30779">
                  <a:moveTo>
                    <a:pt x="1091" y="0"/>
                  </a:moveTo>
                  <a:lnTo>
                    <a:pt x="0" y="1686"/>
                  </a:lnTo>
                  <a:cubicBezTo>
                    <a:pt x="0" y="1686"/>
                    <a:pt x="11145" y="12534"/>
                    <a:pt x="16738" y="16996"/>
                  </a:cubicBezTo>
                  <a:cubicBezTo>
                    <a:pt x="20226" y="19789"/>
                    <a:pt x="23613" y="21098"/>
                    <a:pt x="26043" y="21098"/>
                  </a:cubicBezTo>
                  <a:cubicBezTo>
                    <a:pt x="27495" y="21098"/>
                    <a:pt x="28606" y="20630"/>
                    <a:pt x="29192" y="19733"/>
                  </a:cubicBezTo>
                  <a:cubicBezTo>
                    <a:pt x="30778" y="17353"/>
                    <a:pt x="28061" y="12732"/>
                    <a:pt x="21775" y="9341"/>
                  </a:cubicBezTo>
                  <a:cubicBezTo>
                    <a:pt x="15468" y="5970"/>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6"/>
            <p:cNvSpPr/>
            <p:nvPr/>
          </p:nvSpPr>
          <p:spPr>
            <a:xfrm>
              <a:off x="7287175" y="4063475"/>
              <a:ext cx="852775" cy="317125"/>
            </a:xfrm>
            <a:custGeom>
              <a:rect b="b" l="l" r="r" t="t"/>
              <a:pathLst>
                <a:path extrusionOk="0" h="12685" w="34111">
                  <a:moveTo>
                    <a:pt x="516" y="0"/>
                  </a:moveTo>
                  <a:lnTo>
                    <a:pt x="0" y="1944"/>
                  </a:lnTo>
                  <a:cubicBezTo>
                    <a:pt x="0" y="1944"/>
                    <a:pt x="13962" y="8785"/>
                    <a:pt x="20664" y="11264"/>
                  </a:cubicBezTo>
                  <a:cubicBezTo>
                    <a:pt x="23302" y="12248"/>
                    <a:pt x="25716" y="12684"/>
                    <a:pt x="27719" y="12684"/>
                  </a:cubicBezTo>
                  <a:cubicBezTo>
                    <a:pt x="30806" y="12684"/>
                    <a:pt x="32919" y="11647"/>
                    <a:pt x="33376" y="9975"/>
                  </a:cubicBezTo>
                  <a:cubicBezTo>
                    <a:pt x="34110" y="7219"/>
                    <a:pt x="30104" y="3669"/>
                    <a:pt x="23064" y="2419"/>
                  </a:cubicBezTo>
                  <a:cubicBezTo>
                    <a:pt x="16024" y="1190"/>
                    <a:pt x="516" y="0"/>
                    <a:pt x="516"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6"/>
            <p:cNvSpPr/>
            <p:nvPr/>
          </p:nvSpPr>
          <p:spPr>
            <a:xfrm>
              <a:off x="7298575" y="3878550"/>
              <a:ext cx="861525" cy="235525"/>
            </a:xfrm>
            <a:custGeom>
              <a:rect b="b" l="l" r="r" t="t"/>
              <a:pathLst>
                <a:path extrusionOk="0" h="9421" w="34461">
                  <a:moveTo>
                    <a:pt x="25655" y="0"/>
                  </a:moveTo>
                  <a:cubicBezTo>
                    <a:pt x="24568" y="0"/>
                    <a:pt x="23403" y="82"/>
                    <a:pt x="22172" y="258"/>
                  </a:cubicBezTo>
                  <a:cubicBezTo>
                    <a:pt x="15112" y="1289"/>
                    <a:pt x="0" y="4997"/>
                    <a:pt x="0" y="4997"/>
                  </a:cubicBezTo>
                  <a:lnTo>
                    <a:pt x="100" y="7000"/>
                  </a:lnTo>
                  <a:cubicBezTo>
                    <a:pt x="100" y="7000"/>
                    <a:pt x="15508" y="9122"/>
                    <a:pt x="22668" y="9400"/>
                  </a:cubicBezTo>
                  <a:cubicBezTo>
                    <a:pt x="23018" y="9414"/>
                    <a:pt x="23362" y="9420"/>
                    <a:pt x="23700" y="9420"/>
                  </a:cubicBezTo>
                  <a:cubicBezTo>
                    <a:pt x="30253" y="9420"/>
                    <a:pt x="34460" y="6920"/>
                    <a:pt x="34328" y="4204"/>
                  </a:cubicBezTo>
                  <a:cubicBezTo>
                    <a:pt x="34197" y="1845"/>
                    <a:pt x="30818" y="0"/>
                    <a:pt x="2565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6"/>
            <p:cNvSpPr/>
            <p:nvPr/>
          </p:nvSpPr>
          <p:spPr>
            <a:xfrm>
              <a:off x="7278250" y="3605700"/>
              <a:ext cx="834925" cy="387875"/>
            </a:xfrm>
            <a:custGeom>
              <a:rect b="b" l="l" r="r" t="t"/>
              <a:pathLst>
                <a:path extrusionOk="0" h="15515" w="33397">
                  <a:moveTo>
                    <a:pt x="27721" y="1"/>
                  </a:moveTo>
                  <a:cubicBezTo>
                    <a:pt x="25499" y="1"/>
                    <a:pt x="22672" y="683"/>
                    <a:pt x="19594" y="2208"/>
                  </a:cubicBezTo>
                  <a:cubicBezTo>
                    <a:pt x="13188" y="5401"/>
                    <a:pt x="0" y="13651"/>
                    <a:pt x="0" y="13651"/>
                  </a:cubicBezTo>
                  <a:lnTo>
                    <a:pt x="734" y="15515"/>
                  </a:lnTo>
                  <a:cubicBezTo>
                    <a:pt x="734" y="15515"/>
                    <a:pt x="16024" y="12738"/>
                    <a:pt x="22905" y="10755"/>
                  </a:cubicBezTo>
                  <a:cubicBezTo>
                    <a:pt x="29767" y="8792"/>
                    <a:pt x="33396" y="4846"/>
                    <a:pt x="32365" y="2188"/>
                  </a:cubicBezTo>
                  <a:cubicBezTo>
                    <a:pt x="31819" y="798"/>
                    <a:pt x="30123" y="1"/>
                    <a:pt x="2772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6"/>
            <p:cNvSpPr/>
            <p:nvPr/>
          </p:nvSpPr>
          <p:spPr>
            <a:xfrm>
              <a:off x="7241550" y="3348025"/>
              <a:ext cx="723875" cy="590525"/>
            </a:xfrm>
            <a:custGeom>
              <a:rect b="b" l="l" r="r" t="t"/>
              <a:pathLst>
                <a:path extrusionOk="0" h="23621" w="28955">
                  <a:moveTo>
                    <a:pt x="24511" y="0"/>
                  </a:moveTo>
                  <a:cubicBezTo>
                    <a:pt x="22043" y="0"/>
                    <a:pt x="18515" y="1651"/>
                    <a:pt x="15033" y="5078"/>
                  </a:cubicBezTo>
                  <a:cubicBezTo>
                    <a:pt x="9936" y="10115"/>
                    <a:pt x="1" y="22074"/>
                    <a:pt x="1" y="22074"/>
                  </a:cubicBezTo>
                  <a:lnTo>
                    <a:pt x="1270" y="23621"/>
                  </a:lnTo>
                  <a:cubicBezTo>
                    <a:pt x="1270" y="23621"/>
                    <a:pt x="14934" y="16184"/>
                    <a:pt x="20843" y="12158"/>
                  </a:cubicBezTo>
                  <a:cubicBezTo>
                    <a:pt x="26753" y="8132"/>
                    <a:pt x="28955" y="3274"/>
                    <a:pt x="27150" y="1053"/>
                  </a:cubicBezTo>
                  <a:cubicBezTo>
                    <a:pt x="26572" y="355"/>
                    <a:pt x="25655" y="0"/>
                    <a:pt x="2451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6"/>
            <p:cNvSpPr/>
            <p:nvPr/>
          </p:nvSpPr>
          <p:spPr>
            <a:xfrm>
              <a:off x="7191475" y="3144925"/>
              <a:ext cx="541425" cy="748025"/>
            </a:xfrm>
            <a:custGeom>
              <a:rect b="b" l="l" r="r" t="t"/>
              <a:pathLst>
                <a:path extrusionOk="0" h="29921" w="21657">
                  <a:moveTo>
                    <a:pt x="17742" y="1"/>
                  </a:moveTo>
                  <a:cubicBezTo>
                    <a:pt x="15217" y="1"/>
                    <a:pt x="11667" y="2807"/>
                    <a:pt x="8984" y="8026"/>
                  </a:cubicBezTo>
                  <a:cubicBezTo>
                    <a:pt x="5712" y="14392"/>
                    <a:pt x="1" y="28849"/>
                    <a:pt x="1" y="28849"/>
                  </a:cubicBezTo>
                  <a:lnTo>
                    <a:pt x="1686" y="29920"/>
                  </a:lnTo>
                  <a:cubicBezTo>
                    <a:pt x="1686" y="29920"/>
                    <a:pt x="12356" y="18596"/>
                    <a:pt x="16719" y="12925"/>
                  </a:cubicBezTo>
                  <a:cubicBezTo>
                    <a:pt x="21082" y="7253"/>
                    <a:pt x="21657" y="1938"/>
                    <a:pt x="19237" y="411"/>
                  </a:cubicBezTo>
                  <a:cubicBezTo>
                    <a:pt x="18801" y="136"/>
                    <a:pt x="18296" y="1"/>
                    <a:pt x="1774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6"/>
            <p:cNvSpPr/>
            <p:nvPr/>
          </p:nvSpPr>
          <p:spPr>
            <a:xfrm>
              <a:off x="7139425" y="3029850"/>
              <a:ext cx="351525" cy="834325"/>
            </a:xfrm>
            <a:custGeom>
              <a:rect b="b" l="l" r="r" t="t"/>
              <a:pathLst>
                <a:path extrusionOk="0" h="33373" w="14061">
                  <a:moveTo>
                    <a:pt x="9637" y="0"/>
                  </a:moveTo>
                  <a:cubicBezTo>
                    <a:pt x="7017" y="0"/>
                    <a:pt x="3896" y="3870"/>
                    <a:pt x="2678" y="10309"/>
                  </a:cubicBezTo>
                  <a:cubicBezTo>
                    <a:pt x="1349" y="17329"/>
                    <a:pt x="0" y="32837"/>
                    <a:pt x="0" y="32837"/>
                  </a:cubicBezTo>
                  <a:lnTo>
                    <a:pt x="1904" y="33373"/>
                  </a:lnTo>
                  <a:cubicBezTo>
                    <a:pt x="1904" y="33373"/>
                    <a:pt x="8925" y="19491"/>
                    <a:pt x="11483" y="12808"/>
                  </a:cubicBezTo>
                  <a:cubicBezTo>
                    <a:pt x="14061" y="6145"/>
                    <a:pt x="13089" y="889"/>
                    <a:pt x="10333" y="96"/>
                  </a:cubicBezTo>
                  <a:cubicBezTo>
                    <a:pt x="10106" y="32"/>
                    <a:pt x="9874" y="0"/>
                    <a:pt x="963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6"/>
            <p:cNvSpPr/>
            <p:nvPr/>
          </p:nvSpPr>
          <p:spPr>
            <a:xfrm>
              <a:off x="5925250" y="2853250"/>
              <a:ext cx="2373825" cy="2370375"/>
            </a:xfrm>
            <a:custGeom>
              <a:rect b="b" l="l" r="r" t="t"/>
              <a:pathLst>
                <a:path extrusionOk="0" fill="none" h="94815" w="94953">
                  <a:moveTo>
                    <a:pt x="48845" y="94814"/>
                  </a:moveTo>
                  <a:cubicBezTo>
                    <a:pt x="46485" y="94814"/>
                    <a:pt x="44244" y="93803"/>
                    <a:pt x="42479" y="91939"/>
                  </a:cubicBezTo>
                  <a:cubicBezTo>
                    <a:pt x="42321" y="91760"/>
                    <a:pt x="42162" y="91582"/>
                    <a:pt x="42003" y="91403"/>
                  </a:cubicBezTo>
                  <a:cubicBezTo>
                    <a:pt x="40337" y="92613"/>
                    <a:pt x="38473" y="93287"/>
                    <a:pt x="36510" y="93287"/>
                  </a:cubicBezTo>
                  <a:cubicBezTo>
                    <a:pt x="35737" y="93287"/>
                    <a:pt x="35003" y="93168"/>
                    <a:pt x="34269" y="92970"/>
                  </a:cubicBezTo>
                  <a:cubicBezTo>
                    <a:pt x="31929" y="92296"/>
                    <a:pt x="30045" y="90630"/>
                    <a:pt x="28895" y="88310"/>
                  </a:cubicBezTo>
                  <a:cubicBezTo>
                    <a:pt x="28756" y="88032"/>
                    <a:pt x="28637" y="87754"/>
                    <a:pt x="28518" y="87477"/>
                  </a:cubicBezTo>
                  <a:cubicBezTo>
                    <a:pt x="27487" y="87814"/>
                    <a:pt x="26456" y="87972"/>
                    <a:pt x="25424" y="87972"/>
                  </a:cubicBezTo>
                  <a:lnTo>
                    <a:pt x="25424" y="87972"/>
                  </a:lnTo>
                  <a:cubicBezTo>
                    <a:pt x="23699" y="87972"/>
                    <a:pt x="22053" y="87477"/>
                    <a:pt x="20665" y="86545"/>
                  </a:cubicBezTo>
                  <a:cubicBezTo>
                    <a:pt x="18701" y="85176"/>
                    <a:pt x="17412" y="83034"/>
                    <a:pt x="17055" y="80456"/>
                  </a:cubicBezTo>
                  <a:cubicBezTo>
                    <a:pt x="16996" y="80159"/>
                    <a:pt x="16976" y="79861"/>
                    <a:pt x="16956" y="79564"/>
                  </a:cubicBezTo>
                  <a:cubicBezTo>
                    <a:pt x="13962" y="79544"/>
                    <a:pt x="11423" y="78354"/>
                    <a:pt x="9797" y="76212"/>
                  </a:cubicBezTo>
                  <a:cubicBezTo>
                    <a:pt x="8349" y="74329"/>
                    <a:pt x="7794" y="71889"/>
                    <a:pt x="8250" y="69331"/>
                  </a:cubicBezTo>
                  <a:cubicBezTo>
                    <a:pt x="8290" y="69014"/>
                    <a:pt x="8369" y="68716"/>
                    <a:pt x="8449" y="68419"/>
                  </a:cubicBezTo>
                  <a:cubicBezTo>
                    <a:pt x="5633" y="67487"/>
                    <a:pt x="3590" y="65603"/>
                    <a:pt x="2678" y="63005"/>
                  </a:cubicBezTo>
                  <a:cubicBezTo>
                    <a:pt x="1884" y="60764"/>
                    <a:pt x="2122" y="58265"/>
                    <a:pt x="3352" y="55985"/>
                  </a:cubicBezTo>
                  <a:cubicBezTo>
                    <a:pt x="3511" y="55707"/>
                    <a:pt x="3649" y="55449"/>
                    <a:pt x="3828" y="55211"/>
                  </a:cubicBezTo>
                  <a:cubicBezTo>
                    <a:pt x="1309" y="53307"/>
                    <a:pt x="100" y="50769"/>
                    <a:pt x="40" y="48250"/>
                  </a:cubicBezTo>
                  <a:cubicBezTo>
                    <a:pt x="0" y="45990"/>
                    <a:pt x="913" y="43788"/>
                    <a:pt x="2618" y="42043"/>
                  </a:cubicBezTo>
                  <a:cubicBezTo>
                    <a:pt x="2916" y="41726"/>
                    <a:pt x="3233" y="41448"/>
                    <a:pt x="3590" y="41171"/>
                  </a:cubicBezTo>
                  <a:cubicBezTo>
                    <a:pt x="3411" y="40913"/>
                    <a:pt x="3253" y="40675"/>
                    <a:pt x="3094" y="40417"/>
                  </a:cubicBezTo>
                  <a:cubicBezTo>
                    <a:pt x="1785" y="38176"/>
                    <a:pt x="1448" y="35697"/>
                    <a:pt x="2142" y="33397"/>
                  </a:cubicBezTo>
                  <a:cubicBezTo>
                    <a:pt x="2975" y="30759"/>
                    <a:pt x="4958" y="28796"/>
                    <a:pt x="7735" y="27785"/>
                  </a:cubicBezTo>
                  <a:cubicBezTo>
                    <a:pt x="7655" y="27487"/>
                    <a:pt x="7576" y="27190"/>
                    <a:pt x="7517" y="26892"/>
                  </a:cubicBezTo>
                  <a:cubicBezTo>
                    <a:pt x="6961" y="24354"/>
                    <a:pt x="7417" y="21895"/>
                    <a:pt x="8806" y="19951"/>
                  </a:cubicBezTo>
                  <a:cubicBezTo>
                    <a:pt x="10372" y="17750"/>
                    <a:pt x="12871" y="16481"/>
                    <a:pt x="15846" y="16362"/>
                  </a:cubicBezTo>
                  <a:cubicBezTo>
                    <a:pt x="15866" y="16044"/>
                    <a:pt x="15885" y="15747"/>
                    <a:pt x="15905" y="15449"/>
                  </a:cubicBezTo>
                  <a:cubicBezTo>
                    <a:pt x="16183" y="12852"/>
                    <a:pt x="17393" y="10650"/>
                    <a:pt x="19336" y="9242"/>
                  </a:cubicBezTo>
                  <a:cubicBezTo>
                    <a:pt x="20764" y="8191"/>
                    <a:pt x="22489" y="7636"/>
                    <a:pt x="24334" y="7636"/>
                  </a:cubicBezTo>
                  <a:cubicBezTo>
                    <a:pt x="25266" y="7636"/>
                    <a:pt x="26198" y="7775"/>
                    <a:pt x="27130" y="8052"/>
                  </a:cubicBezTo>
                  <a:cubicBezTo>
                    <a:pt x="27249" y="7755"/>
                    <a:pt x="27348" y="7477"/>
                    <a:pt x="27467" y="7220"/>
                  </a:cubicBezTo>
                  <a:cubicBezTo>
                    <a:pt x="28538" y="4840"/>
                    <a:pt x="30382" y="3134"/>
                    <a:pt x="32643" y="2381"/>
                  </a:cubicBezTo>
                  <a:cubicBezTo>
                    <a:pt x="33476" y="2103"/>
                    <a:pt x="34329" y="1964"/>
                    <a:pt x="35201" y="1964"/>
                  </a:cubicBezTo>
                  <a:cubicBezTo>
                    <a:pt x="37045" y="1964"/>
                    <a:pt x="38830" y="2559"/>
                    <a:pt x="40456" y="3670"/>
                  </a:cubicBezTo>
                  <a:cubicBezTo>
                    <a:pt x="40635" y="3432"/>
                    <a:pt x="40833" y="3194"/>
                    <a:pt x="41032" y="2956"/>
                  </a:cubicBezTo>
                  <a:cubicBezTo>
                    <a:pt x="42797" y="1052"/>
                    <a:pt x="45077" y="1"/>
                    <a:pt x="47457" y="1"/>
                  </a:cubicBezTo>
                  <a:cubicBezTo>
                    <a:pt x="49638" y="1"/>
                    <a:pt x="51840" y="893"/>
                    <a:pt x="53664" y="2757"/>
                  </a:cubicBezTo>
                  <a:cubicBezTo>
                    <a:pt x="55072" y="1925"/>
                    <a:pt x="56599" y="1488"/>
                    <a:pt x="58186" y="1488"/>
                  </a:cubicBezTo>
                  <a:cubicBezTo>
                    <a:pt x="58959" y="1488"/>
                    <a:pt x="59713" y="1607"/>
                    <a:pt x="60427" y="1806"/>
                  </a:cubicBezTo>
                  <a:cubicBezTo>
                    <a:pt x="62549" y="2401"/>
                    <a:pt x="64393" y="3888"/>
                    <a:pt x="65563" y="5990"/>
                  </a:cubicBezTo>
                  <a:cubicBezTo>
                    <a:pt x="65642" y="6149"/>
                    <a:pt x="65722" y="6307"/>
                    <a:pt x="65801" y="6466"/>
                  </a:cubicBezTo>
                  <a:cubicBezTo>
                    <a:pt x="66674" y="6228"/>
                    <a:pt x="67546" y="6089"/>
                    <a:pt x="68399" y="6089"/>
                  </a:cubicBezTo>
                  <a:cubicBezTo>
                    <a:pt x="70005" y="6089"/>
                    <a:pt x="71552" y="6525"/>
                    <a:pt x="72861" y="7358"/>
                  </a:cubicBezTo>
                  <a:cubicBezTo>
                    <a:pt x="74904" y="8667"/>
                    <a:pt x="76272" y="10789"/>
                    <a:pt x="76708" y="13347"/>
                  </a:cubicBezTo>
                  <a:cubicBezTo>
                    <a:pt x="76768" y="13645"/>
                    <a:pt x="76788" y="13922"/>
                    <a:pt x="76827" y="14220"/>
                  </a:cubicBezTo>
                  <a:cubicBezTo>
                    <a:pt x="76946" y="14220"/>
                    <a:pt x="77045" y="14220"/>
                    <a:pt x="77144" y="14220"/>
                  </a:cubicBezTo>
                  <a:cubicBezTo>
                    <a:pt x="80000" y="14220"/>
                    <a:pt x="82459" y="15311"/>
                    <a:pt x="84105" y="17314"/>
                  </a:cubicBezTo>
                  <a:cubicBezTo>
                    <a:pt x="85612" y="19158"/>
                    <a:pt x="86247" y="21597"/>
                    <a:pt x="85890" y="24155"/>
                  </a:cubicBezTo>
                  <a:cubicBezTo>
                    <a:pt x="85850" y="24453"/>
                    <a:pt x="85791" y="24770"/>
                    <a:pt x="85712" y="25068"/>
                  </a:cubicBezTo>
                  <a:cubicBezTo>
                    <a:pt x="88567" y="25901"/>
                    <a:pt x="90689" y="27745"/>
                    <a:pt x="91681" y="30303"/>
                  </a:cubicBezTo>
                  <a:cubicBezTo>
                    <a:pt x="92534" y="32485"/>
                    <a:pt x="92375" y="34983"/>
                    <a:pt x="91225" y="37323"/>
                  </a:cubicBezTo>
                  <a:cubicBezTo>
                    <a:pt x="91086" y="37581"/>
                    <a:pt x="90947" y="37859"/>
                    <a:pt x="90788" y="38117"/>
                  </a:cubicBezTo>
                  <a:cubicBezTo>
                    <a:pt x="93386" y="39941"/>
                    <a:pt x="94695" y="42440"/>
                    <a:pt x="94834" y="44939"/>
                  </a:cubicBezTo>
                  <a:cubicBezTo>
                    <a:pt x="94953" y="47259"/>
                    <a:pt x="94061" y="49539"/>
                    <a:pt x="92335" y="51364"/>
                  </a:cubicBezTo>
                  <a:cubicBezTo>
                    <a:pt x="92077" y="51622"/>
                    <a:pt x="91820" y="51880"/>
                    <a:pt x="91522" y="52117"/>
                  </a:cubicBezTo>
                  <a:cubicBezTo>
                    <a:pt x="91701" y="52355"/>
                    <a:pt x="91879" y="52593"/>
                    <a:pt x="92038" y="52851"/>
                  </a:cubicBezTo>
                  <a:cubicBezTo>
                    <a:pt x="93426" y="55033"/>
                    <a:pt x="93842" y="57512"/>
                    <a:pt x="93228" y="59832"/>
                  </a:cubicBezTo>
                  <a:cubicBezTo>
                    <a:pt x="92633" y="62033"/>
                    <a:pt x="90927" y="64353"/>
                    <a:pt x="87853" y="65623"/>
                  </a:cubicBezTo>
                  <a:cubicBezTo>
                    <a:pt x="87953" y="65920"/>
                    <a:pt x="88032" y="66218"/>
                    <a:pt x="88111" y="66515"/>
                  </a:cubicBezTo>
                  <a:cubicBezTo>
                    <a:pt x="88746" y="69034"/>
                    <a:pt x="88369" y="71512"/>
                    <a:pt x="87060" y="73515"/>
                  </a:cubicBezTo>
                  <a:cubicBezTo>
                    <a:pt x="85573" y="75756"/>
                    <a:pt x="83074" y="77125"/>
                    <a:pt x="80139" y="77343"/>
                  </a:cubicBezTo>
                  <a:cubicBezTo>
                    <a:pt x="80139" y="77660"/>
                    <a:pt x="80139" y="77958"/>
                    <a:pt x="80119" y="78255"/>
                  </a:cubicBezTo>
                  <a:cubicBezTo>
                    <a:pt x="79921" y="80853"/>
                    <a:pt x="78790" y="83094"/>
                    <a:pt x="76926" y="84581"/>
                  </a:cubicBezTo>
                  <a:cubicBezTo>
                    <a:pt x="75439" y="85751"/>
                    <a:pt x="73614" y="86366"/>
                    <a:pt x="71651" y="86366"/>
                  </a:cubicBezTo>
                  <a:cubicBezTo>
                    <a:pt x="70818" y="86366"/>
                    <a:pt x="69985" y="86267"/>
                    <a:pt x="69152" y="86049"/>
                  </a:cubicBezTo>
                  <a:cubicBezTo>
                    <a:pt x="69073" y="86346"/>
                    <a:pt x="68954" y="86624"/>
                    <a:pt x="68855" y="86902"/>
                  </a:cubicBezTo>
                  <a:cubicBezTo>
                    <a:pt x="67863" y="89321"/>
                    <a:pt x="66079" y="91086"/>
                    <a:pt x="63818" y="91919"/>
                  </a:cubicBezTo>
                  <a:cubicBezTo>
                    <a:pt x="62945" y="92236"/>
                    <a:pt x="61993" y="92415"/>
                    <a:pt x="61002" y="92415"/>
                  </a:cubicBezTo>
                  <a:cubicBezTo>
                    <a:pt x="59257" y="92415"/>
                    <a:pt x="57571" y="91879"/>
                    <a:pt x="56004" y="90888"/>
                  </a:cubicBezTo>
                  <a:cubicBezTo>
                    <a:pt x="55826" y="91145"/>
                    <a:pt x="55627" y="91383"/>
                    <a:pt x="55449" y="91602"/>
                  </a:cubicBezTo>
                  <a:cubicBezTo>
                    <a:pt x="53763" y="93585"/>
                    <a:pt x="51522" y="94715"/>
                    <a:pt x="49143" y="948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6"/>
            <p:cNvSpPr/>
            <p:nvPr/>
          </p:nvSpPr>
          <p:spPr>
            <a:xfrm>
              <a:off x="6981275" y="2992575"/>
              <a:ext cx="261300" cy="857725"/>
            </a:xfrm>
            <a:custGeom>
              <a:rect b="b" l="l" r="r" t="t"/>
              <a:pathLst>
                <a:path extrusionOk="0" fill="none" h="34309" w="10452">
                  <a:moveTo>
                    <a:pt x="9797" y="11919"/>
                  </a:moveTo>
                  <a:cubicBezTo>
                    <a:pt x="9162" y="19039"/>
                    <a:pt x="6207" y="34309"/>
                    <a:pt x="6207" y="34309"/>
                  </a:cubicBezTo>
                  <a:lnTo>
                    <a:pt x="4224" y="34309"/>
                  </a:lnTo>
                  <a:cubicBezTo>
                    <a:pt x="4224" y="34309"/>
                    <a:pt x="1289" y="19039"/>
                    <a:pt x="635" y="11919"/>
                  </a:cubicBezTo>
                  <a:cubicBezTo>
                    <a:pt x="0" y="4800"/>
                    <a:pt x="2360" y="1"/>
                    <a:pt x="5216" y="1"/>
                  </a:cubicBezTo>
                  <a:cubicBezTo>
                    <a:pt x="8091" y="1"/>
                    <a:pt x="10451" y="4800"/>
                    <a:pt x="9797" y="1191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6"/>
            <p:cNvSpPr/>
            <p:nvPr/>
          </p:nvSpPr>
          <p:spPr>
            <a:xfrm>
              <a:off x="6698675" y="3022325"/>
              <a:ext cx="378300" cy="845325"/>
            </a:xfrm>
            <a:custGeom>
              <a:rect b="b" l="l" r="r" t="t"/>
              <a:pathLst>
                <a:path extrusionOk="0" fill="none" h="33813" w="15132">
                  <a:moveTo>
                    <a:pt x="11522" y="10789"/>
                  </a:moveTo>
                  <a:cubicBezTo>
                    <a:pt x="13149" y="17749"/>
                    <a:pt x="15132" y="33198"/>
                    <a:pt x="15132" y="33198"/>
                  </a:cubicBezTo>
                  <a:lnTo>
                    <a:pt x="13228" y="33813"/>
                  </a:lnTo>
                  <a:cubicBezTo>
                    <a:pt x="13228" y="33813"/>
                    <a:pt x="5672" y="20208"/>
                    <a:pt x="2816" y="13644"/>
                  </a:cubicBezTo>
                  <a:cubicBezTo>
                    <a:pt x="0" y="7080"/>
                    <a:pt x="734" y="1785"/>
                    <a:pt x="3451" y="893"/>
                  </a:cubicBezTo>
                  <a:cubicBezTo>
                    <a:pt x="6188" y="0"/>
                    <a:pt x="9916" y="3828"/>
                    <a:pt x="11522" y="107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6"/>
            <p:cNvSpPr/>
            <p:nvPr/>
          </p:nvSpPr>
          <p:spPr>
            <a:xfrm>
              <a:off x="6433425" y="3154200"/>
              <a:ext cx="587025" cy="747675"/>
            </a:xfrm>
            <a:custGeom>
              <a:rect b="b" l="l" r="r" t="t"/>
              <a:pathLst>
                <a:path extrusionOk="0" fill="none" h="29907" w="23481">
                  <a:moveTo>
                    <a:pt x="13050" y="8568"/>
                  </a:moveTo>
                  <a:cubicBezTo>
                    <a:pt x="16778" y="14676"/>
                    <a:pt x="23481" y="28736"/>
                    <a:pt x="23481" y="28736"/>
                  </a:cubicBezTo>
                  <a:lnTo>
                    <a:pt x="21855" y="29906"/>
                  </a:lnTo>
                  <a:cubicBezTo>
                    <a:pt x="21855" y="29906"/>
                    <a:pt x="10452" y="19356"/>
                    <a:pt x="5692" y="14001"/>
                  </a:cubicBezTo>
                  <a:cubicBezTo>
                    <a:pt x="953" y="8647"/>
                    <a:pt x="1" y="3392"/>
                    <a:pt x="2301" y="1706"/>
                  </a:cubicBezTo>
                  <a:cubicBezTo>
                    <a:pt x="4621" y="1"/>
                    <a:pt x="9361" y="2460"/>
                    <a:pt x="13050" y="8568"/>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6"/>
            <p:cNvSpPr/>
            <p:nvPr/>
          </p:nvSpPr>
          <p:spPr>
            <a:xfrm>
              <a:off x="6217750" y="3374325"/>
              <a:ext cx="755125" cy="575625"/>
            </a:xfrm>
            <a:custGeom>
              <a:rect b="b" l="l" r="r" t="t"/>
              <a:pathLst>
                <a:path extrusionOk="0" fill="none" h="23025" w="30205">
                  <a:moveTo>
                    <a:pt x="14022" y="5514"/>
                  </a:moveTo>
                  <a:cubicBezTo>
                    <a:pt x="19456" y="10154"/>
                    <a:pt x="30204" y="21399"/>
                    <a:pt x="30204" y="21399"/>
                  </a:cubicBezTo>
                  <a:lnTo>
                    <a:pt x="29054" y="23025"/>
                  </a:lnTo>
                  <a:cubicBezTo>
                    <a:pt x="29054" y="23025"/>
                    <a:pt x="14894" y="16560"/>
                    <a:pt x="8727" y="12970"/>
                  </a:cubicBezTo>
                  <a:cubicBezTo>
                    <a:pt x="2539" y="9361"/>
                    <a:pt x="1" y="4661"/>
                    <a:pt x="1667" y="2321"/>
                  </a:cubicBezTo>
                  <a:cubicBezTo>
                    <a:pt x="3313" y="1"/>
                    <a:pt x="8588" y="853"/>
                    <a:pt x="14022" y="55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6"/>
            <p:cNvSpPr/>
            <p:nvPr/>
          </p:nvSpPr>
          <p:spPr>
            <a:xfrm>
              <a:off x="6091325" y="3640075"/>
              <a:ext cx="848325" cy="366900"/>
            </a:xfrm>
            <a:custGeom>
              <a:rect b="b" l="l" r="r" t="t"/>
              <a:pathLst>
                <a:path extrusionOk="0" fill="none" h="14676" w="33933">
                  <a:moveTo>
                    <a:pt x="13585" y="2717"/>
                  </a:moveTo>
                  <a:cubicBezTo>
                    <a:pt x="20189" y="5434"/>
                    <a:pt x="33932" y="12771"/>
                    <a:pt x="33932" y="12771"/>
                  </a:cubicBezTo>
                  <a:lnTo>
                    <a:pt x="33338" y="14675"/>
                  </a:lnTo>
                  <a:cubicBezTo>
                    <a:pt x="33338" y="14675"/>
                    <a:pt x="17869" y="12950"/>
                    <a:pt x="10869" y="11463"/>
                  </a:cubicBezTo>
                  <a:cubicBezTo>
                    <a:pt x="3888" y="9975"/>
                    <a:pt x="1" y="6287"/>
                    <a:pt x="854" y="3570"/>
                  </a:cubicBezTo>
                  <a:cubicBezTo>
                    <a:pt x="1706" y="833"/>
                    <a:pt x="6982" y="0"/>
                    <a:pt x="13585" y="271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6"/>
            <p:cNvSpPr/>
            <p:nvPr/>
          </p:nvSpPr>
          <p:spPr>
            <a:xfrm>
              <a:off x="6064575" y="3924150"/>
              <a:ext cx="859700" cy="261300"/>
            </a:xfrm>
            <a:custGeom>
              <a:rect b="b" l="l" r="r" t="t"/>
              <a:pathLst>
                <a:path extrusionOk="0" fill="none" h="10452" w="34388">
                  <a:moveTo>
                    <a:pt x="11899" y="536"/>
                  </a:moveTo>
                  <a:cubicBezTo>
                    <a:pt x="19018" y="1052"/>
                    <a:pt x="34348" y="3709"/>
                    <a:pt x="34348" y="3709"/>
                  </a:cubicBezTo>
                  <a:lnTo>
                    <a:pt x="34388" y="5712"/>
                  </a:lnTo>
                  <a:cubicBezTo>
                    <a:pt x="34388" y="5712"/>
                    <a:pt x="19157" y="8905"/>
                    <a:pt x="12058" y="9678"/>
                  </a:cubicBezTo>
                  <a:cubicBezTo>
                    <a:pt x="4938" y="10452"/>
                    <a:pt x="99" y="8171"/>
                    <a:pt x="60" y="5315"/>
                  </a:cubicBezTo>
                  <a:cubicBezTo>
                    <a:pt x="0" y="2440"/>
                    <a:pt x="4760" y="0"/>
                    <a:pt x="11899" y="53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6"/>
            <p:cNvSpPr/>
            <p:nvPr/>
          </p:nvSpPr>
          <p:spPr>
            <a:xfrm>
              <a:off x="6100250" y="4076850"/>
              <a:ext cx="842375" cy="389700"/>
            </a:xfrm>
            <a:custGeom>
              <a:rect b="b" l="l" r="r" t="t"/>
              <a:pathLst>
                <a:path extrusionOk="0" fill="none" h="15588" w="33695">
                  <a:moveTo>
                    <a:pt x="10690" y="3987"/>
                  </a:moveTo>
                  <a:cubicBezTo>
                    <a:pt x="17631" y="2261"/>
                    <a:pt x="33020" y="0"/>
                    <a:pt x="33020" y="0"/>
                  </a:cubicBezTo>
                  <a:lnTo>
                    <a:pt x="33694" y="1884"/>
                  </a:lnTo>
                  <a:cubicBezTo>
                    <a:pt x="33694" y="1884"/>
                    <a:pt x="20209" y="9678"/>
                    <a:pt x="13704" y="12633"/>
                  </a:cubicBezTo>
                  <a:cubicBezTo>
                    <a:pt x="7200" y="15588"/>
                    <a:pt x="1885" y="14933"/>
                    <a:pt x="953" y="12236"/>
                  </a:cubicBezTo>
                  <a:cubicBezTo>
                    <a:pt x="1" y="9539"/>
                    <a:pt x="3769" y="5712"/>
                    <a:pt x="10690" y="398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6"/>
            <p:cNvSpPr/>
            <p:nvPr/>
          </p:nvSpPr>
          <p:spPr>
            <a:xfrm>
              <a:off x="6237600" y="4133375"/>
              <a:ext cx="740225" cy="597425"/>
            </a:xfrm>
            <a:custGeom>
              <a:rect b="b" l="l" r="r" t="t"/>
              <a:pathLst>
                <a:path extrusionOk="0" fill="none" h="23897" w="29609">
                  <a:moveTo>
                    <a:pt x="8429" y="10749"/>
                  </a:moveTo>
                  <a:cubicBezTo>
                    <a:pt x="14457" y="6941"/>
                    <a:pt x="28379" y="0"/>
                    <a:pt x="28379" y="0"/>
                  </a:cubicBezTo>
                  <a:lnTo>
                    <a:pt x="29608" y="1587"/>
                  </a:lnTo>
                  <a:cubicBezTo>
                    <a:pt x="29608" y="1587"/>
                    <a:pt x="19237" y="13188"/>
                    <a:pt x="13981" y="18027"/>
                  </a:cubicBezTo>
                  <a:cubicBezTo>
                    <a:pt x="8706" y="22866"/>
                    <a:pt x="3471" y="23897"/>
                    <a:pt x="1726" y="21616"/>
                  </a:cubicBezTo>
                  <a:cubicBezTo>
                    <a:pt x="0" y="19356"/>
                    <a:pt x="2360" y="14556"/>
                    <a:pt x="8429" y="1074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6"/>
            <p:cNvSpPr/>
            <p:nvPr/>
          </p:nvSpPr>
          <p:spPr>
            <a:xfrm>
              <a:off x="6461700" y="4179975"/>
              <a:ext cx="564700" cy="762050"/>
            </a:xfrm>
            <a:custGeom>
              <a:rect b="b" l="l" r="r" t="t"/>
              <a:pathLst>
                <a:path extrusionOk="0" fill="none" h="30482" w="22588">
                  <a:moveTo>
                    <a:pt x="5335" y="16460"/>
                  </a:moveTo>
                  <a:cubicBezTo>
                    <a:pt x="9876" y="10947"/>
                    <a:pt x="20942" y="0"/>
                    <a:pt x="20942" y="0"/>
                  </a:cubicBezTo>
                  <a:lnTo>
                    <a:pt x="22588" y="1111"/>
                  </a:lnTo>
                  <a:cubicBezTo>
                    <a:pt x="22588" y="1111"/>
                    <a:pt x="16361" y="15389"/>
                    <a:pt x="12890" y="21636"/>
                  </a:cubicBezTo>
                  <a:cubicBezTo>
                    <a:pt x="9400" y="27863"/>
                    <a:pt x="4740" y="30481"/>
                    <a:pt x="2380" y="28875"/>
                  </a:cubicBezTo>
                  <a:cubicBezTo>
                    <a:pt x="0" y="27249"/>
                    <a:pt x="773" y="21954"/>
                    <a:pt x="5335" y="1646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6"/>
            <p:cNvSpPr/>
            <p:nvPr/>
          </p:nvSpPr>
          <p:spPr>
            <a:xfrm>
              <a:off x="6727925" y="4212200"/>
              <a:ext cx="355500" cy="850775"/>
            </a:xfrm>
            <a:custGeom>
              <a:rect b="b" l="l" r="r" t="t"/>
              <a:pathLst>
                <a:path extrusionOk="0" fill="none" h="34031" w="14220">
                  <a:moveTo>
                    <a:pt x="2618" y="20526"/>
                  </a:moveTo>
                  <a:cubicBezTo>
                    <a:pt x="5216" y="13862"/>
                    <a:pt x="12296" y="0"/>
                    <a:pt x="12296" y="0"/>
                  </a:cubicBezTo>
                  <a:lnTo>
                    <a:pt x="14220" y="576"/>
                  </a:lnTo>
                  <a:cubicBezTo>
                    <a:pt x="14220" y="576"/>
                    <a:pt x="12772" y="16064"/>
                    <a:pt x="11403" y="23064"/>
                  </a:cubicBezTo>
                  <a:cubicBezTo>
                    <a:pt x="10035" y="30084"/>
                    <a:pt x="6426" y="34031"/>
                    <a:pt x="3689" y="33238"/>
                  </a:cubicBezTo>
                  <a:cubicBezTo>
                    <a:pt x="933" y="32444"/>
                    <a:pt x="0" y="27169"/>
                    <a:pt x="2618" y="2052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6"/>
            <p:cNvSpPr/>
            <p:nvPr/>
          </p:nvSpPr>
          <p:spPr>
            <a:xfrm>
              <a:off x="7014000" y="4225575"/>
              <a:ext cx="260800" cy="861200"/>
            </a:xfrm>
            <a:custGeom>
              <a:rect b="b" l="l" r="r" t="t"/>
              <a:pathLst>
                <a:path extrusionOk="0" fill="none" h="34448" w="10432">
                  <a:moveTo>
                    <a:pt x="397" y="22589"/>
                  </a:moveTo>
                  <a:cubicBezTo>
                    <a:pt x="774" y="15449"/>
                    <a:pt x="3193" y="80"/>
                    <a:pt x="3193" y="80"/>
                  </a:cubicBezTo>
                  <a:lnTo>
                    <a:pt x="5176" y="1"/>
                  </a:lnTo>
                  <a:cubicBezTo>
                    <a:pt x="5176" y="1"/>
                    <a:pt x="8647" y="15172"/>
                    <a:pt x="9539" y="22271"/>
                  </a:cubicBezTo>
                  <a:cubicBezTo>
                    <a:pt x="10431" y="29371"/>
                    <a:pt x="8230" y="34230"/>
                    <a:pt x="5374" y="34349"/>
                  </a:cubicBezTo>
                  <a:cubicBezTo>
                    <a:pt x="2519" y="34448"/>
                    <a:pt x="0" y="29728"/>
                    <a:pt x="397" y="225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6"/>
            <p:cNvSpPr/>
            <p:nvPr/>
          </p:nvSpPr>
          <p:spPr>
            <a:xfrm>
              <a:off x="7153300" y="4206750"/>
              <a:ext cx="401125" cy="838375"/>
            </a:xfrm>
            <a:custGeom>
              <a:rect b="b" l="l" r="r" t="t"/>
              <a:pathLst>
                <a:path extrusionOk="0" fill="none" h="33535" w="16045">
                  <a:moveTo>
                    <a:pt x="4383" y="22945"/>
                  </a:moveTo>
                  <a:cubicBezTo>
                    <a:pt x="2539" y="16044"/>
                    <a:pt x="1" y="675"/>
                    <a:pt x="1" y="675"/>
                  </a:cubicBezTo>
                  <a:lnTo>
                    <a:pt x="1885" y="0"/>
                  </a:lnTo>
                  <a:cubicBezTo>
                    <a:pt x="1885" y="0"/>
                    <a:pt x="9897" y="13327"/>
                    <a:pt x="12970" y="19772"/>
                  </a:cubicBezTo>
                  <a:cubicBezTo>
                    <a:pt x="16044" y="26237"/>
                    <a:pt x="15469" y="31552"/>
                    <a:pt x="12792" y="32543"/>
                  </a:cubicBezTo>
                  <a:cubicBezTo>
                    <a:pt x="10115" y="33535"/>
                    <a:pt x="6228" y="29846"/>
                    <a:pt x="4383" y="22945"/>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6"/>
            <p:cNvSpPr/>
            <p:nvPr/>
          </p:nvSpPr>
          <p:spPr>
            <a:xfrm>
              <a:off x="7209325" y="4170550"/>
              <a:ext cx="608350" cy="732300"/>
            </a:xfrm>
            <a:custGeom>
              <a:rect b="b" l="l" r="r" t="t"/>
              <a:pathLst>
                <a:path extrusionOk="0" fill="none" h="29292" w="24334">
                  <a:moveTo>
                    <a:pt x="11106" y="21022"/>
                  </a:moveTo>
                  <a:cubicBezTo>
                    <a:pt x="7199" y="15033"/>
                    <a:pt x="1" y="1230"/>
                    <a:pt x="1" y="1230"/>
                  </a:cubicBezTo>
                  <a:lnTo>
                    <a:pt x="1567" y="1"/>
                  </a:lnTo>
                  <a:cubicBezTo>
                    <a:pt x="1567" y="1"/>
                    <a:pt x="13347" y="10154"/>
                    <a:pt x="18285" y="15330"/>
                  </a:cubicBezTo>
                  <a:cubicBezTo>
                    <a:pt x="23203" y="20506"/>
                    <a:pt x="24334" y="25742"/>
                    <a:pt x="22093" y="27507"/>
                  </a:cubicBezTo>
                  <a:cubicBezTo>
                    <a:pt x="19852" y="29291"/>
                    <a:pt x="15033" y="26991"/>
                    <a:pt x="11106" y="2102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6"/>
            <p:cNvSpPr/>
            <p:nvPr/>
          </p:nvSpPr>
          <p:spPr>
            <a:xfrm>
              <a:off x="7255450" y="4120975"/>
              <a:ext cx="769475" cy="553325"/>
            </a:xfrm>
            <a:custGeom>
              <a:rect b="b" l="l" r="r" t="t"/>
              <a:pathLst>
                <a:path extrusionOk="0" fill="none" h="22133" w="30779">
                  <a:moveTo>
                    <a:pt x="16738" y="16996"/>
                  </a:moveTo>
                  <a:cubicBezTo>
                    <a:pt x="11145" y="12534"/>
                    <a:pt x="0" y="1686"/>
                    <a:pt x="0" y="1686"/>
                  </a:cubicBezTo>
                  <a:lnTo>
                    <a:pt x="1091" y="0"/>
                  </a:lnTo>
                  <a:cubicBezTo>
                    <a:pt x="1091" y="0"/>
                    <a:pt x="15468" y="5970"/>
                    <a:pt x="21775" y="9341"/>
                  </a:cubicBezTo>
                  <a:cubicBezTo>
                    <a:pt x="28061" y="12732"/>
                    <a:pt x="30778" y="17353"/>
                    <a:pt x="29192" y="19733"/>
                  </a:cubicBezTo>
                  <a:cubicBezTo>
                    <a:pt x="27625" y="22132"/>
                    <a:pt x="22310" y="21458"/>
                    <a:pt x="16738" y="1699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6"/>
            <p:cNvSpPr/>
            <p:nvPr/>
          </p:nvSpPr>
          <p:spPr>
            <a:xfrm>
              <a:off x="7287175" y="4063475"/>
              <a:ext cx="852775" cy="344075"/>
            </a:xfrm>
            <a:custGeom>
              <a:rect b="b" l="l" r="r" t="t"/>
              <a:pathLst>
                <a:path extrusionOk="0" fill="none" h="13763" w="34111">
                  <a:moveTo>
                    <a:pt x="20664" y="11264"/>
                  </a:moveTo>
                  <a:cubicBezTo>
                    <a:pt x="13962" y="8785"/>
                    <a:pt x="0" y="1944"/>
                    <a:pt x="0" y="1944"/>
                  </a:cubicBezTo>
                  <a:lnTo>
                    <a:pt x="516" y="0"/>
                  </a:lnTo>
                  <a:cubicBezTo>
                    <a:pt x="516" y="0"/>
                    <a:pt x="16024" y="1190"/>
                    <a:pt x="23064" y="2419"/>
                  </a:cubicBezTo>
                  <a:cubicBezTo>
                    <a:pt x="30104" y="3669"/>
                    <a:pt x="34110" y="7219"/>
                    <a:pt x="33376" y="9975"/>
                  </a:cubicBezTo>
                  <a:cubicBezTo>
                    <a:pt x="32623" y="12732"/>
                    <a:pt x="27367" y="13763"/>
                    <a:pt x="20664" y="1126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6"/>
            <p:cNvSpPr/>
            <p:nvPr/>
          </p:nvSpPr>
          <p:spPr>
            <a:xfrm>
              <a:off x="7298575" y="3859700"/>
              <a:ext cx="861700" cy="260800"/>
            </a:xfrm>
            <a:custGeom>
              <a:rect b="b" l="l" r="r" t="t"/>
              <a:pathLst>
                <a:path extrusionOk="0" fill="none" h="10432" w="34468">
                  <a:moveTo>
                    <a:pt x="22668" y="10154"/>
                  </a:moveTo>
                  <a:cubicBezTo>
                    <a:pt x="15508" y="9876"/>
                    <a:pt x="100" y="7754"/>
                    <a:pt x="100" y="7754"/>
                  </a:cubicBezTo>
                  <a:lnTo>
                    <a:pt x="0" y="5751"/>
                  </a:lnTo>
                  <a:cubicBezTo>
                    <a:pt x="0" y="5751"/>
                    <a:pt x="15112" y="2043"/>
                    <a:pt x="22172" y="1012"/>
                  </a:cubicBezTo>
                  <a:cubicBezTo>
                    <a:pt x="29252" y="0"/>
                    <a:pt x="34170" y="2103"/>
                    <a:pt x="34328" y="4958"/>
                  </a:cubicBezTo>
                  <a:cubicBezTo>
                    <a:pt x="34467" y="7814"/>
                    <a:pt x="29807" y="10432"/>
                    <a:pt x="22668" y="1015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6"/>
            <p:cNvSpPr/>
            <p:nvPr/>
          </p:nvSpPr>
          <p:spPr>
            <a:xfrm>
              <a:off x="7278250" y="3581575"/>
              <a:ext cx="834925" cy="412000"/>
            </a:xfrm>
            <a:custGeom>
              <a:rect b="b" l="l" r="r" t="t"/>
              <a:pathLst>
                <a:path extrusionOk="0" fill="none" h="16480" w="33397">
                  <a:moveTo>
                    <a:pt x="22905" y="11720"/>
                  </a:moveTo>
                  <a:cubicBezTo>
                    <a:pt x="16024" y="13703"/>
                    <a:pt x="734" y="16480"/>
                    <a:pt x="734" y="16480"/>
                  </a:cubicBezTo>
                  <a:lnTo>
                    <a:pt x="0" y="14616"/>
                  </a:lnTo>
                  <a:cubicBezTo>
                    <a:pt x="0" y="14616"/>
                    <a:pt x="13188" y="6366"/>
                    <a:pt x="19594" y="3173"/>
                  </a:cubicBezTo>
                  <a:cubicBezTo>
                    <a:pt x="25999" y="0"/>
                    <a:pt x="31314" y="476"/>
                    <a:pt x="32365" y="3153"/>
                  </a:cubicBezTo>
                  <a:cubicBezTo>
                    <a:pt x="33396" y="5811"/>
                    <a:pt x="29767" y="9757"/>
                    <a:pt x="22905" y="1172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6"/>
            <p:cNvSpPr/>
            <p:nvPr/>
          </p:nvSpPr>
          <p:spPr>
            <a:xfrm>
              <a:off x="7241550" y="3319300"/>
              <a:ext cx="723875" cy="619250"/>
            </a:xfrm>
            <a:custGeom>
              <a:rect b="b" l="l" r="r" t="t"/>
              <a:pathLst>
                <a:path extrusionOk="0" fill="none" h="24770" w="28955">
                  <a:moveTo>
                    <a:pt x="20843" y="13307"/>
                  </a:moveTo>
                  <a:cubicBezTo>
                    <a:pt x="14934" y="17333"/>
                    <a:pt x="1270" y="24770"/>
                    <a:pt x="1270" y="24770"/>
                  </a:cubicBezTo>
                  <a:lnTo>
                    <a:pt x="1" y="23223"/>
                  </a:lnTo>
                  <a:cubicBezTo>
                    <a:pt x="1" y="23223"/>
                    <a:pt x="9936" y="11264"/>
                    <a:pt x="15033" y="6227"/>
                  </a:cubicBezTo>
                  <a:cubicBezTo>
                    <a:pt x="20130" y="1210"/>
                    <a:pt x="25325" y="0"/>
                    <a:pt x="27150" y="2202"/>
                  </a:cubicBezTo>
                  <a:cubicBezTo>
                    <a:pt x="28955" y="4423"/>
                    <a:pt x="26753" y="9281"/>
                    <a:pt x="20843" y="1330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6"/>
            <p:cNvSpPr/>
            <p:nvPr/>
          </p:nvSpPr>
          <p:spPr>
            <a:xfrm>
              <a:off x="7191475" y="3117025"/>
              <a:ext cx="541425" cy="775925"/>
            </a:xfrm>
            <a:custGeom>
              <a:rect b="b" l="l" r="r" t="t"/>
              <a:pathLst>
                <a:path extrusionOk="0" fill="none" h="31037" w="21657">
                  <a:moveTo>
                    <a:pt x="16719" y="14041"/>
                  </a:moveTo>
                  <a:cubicBezTo>
                    <a:pt x="12356" y="19712"/>
                    <a:pt x="1686" y="31036"/>
                    <a:pt x="1686" y="31036"/>
                  </a:cubicBezTo>
                  <a:lnTo>
                    <a:pt x="1" y="29965"/>
                  </a:lnTo>
                  <a:cubicBezTo>
                    <a:pt x="1" y="29965"/>
                    <a:pt x="5712" y="15508"/>
                    <a:pt x="8984" y="9142"/>
                  </a:cubicBezTo>
                  <a:cubicBezTo>
                    <a:pt x="12257" y="2777"/>
                    <a:pt x="16818" y="0"/>
                    <a:pt x="19237" y="1527"/>
                  </a:cubicBezTo>
                  <a:cubicBezTo>
                    <a:pt x="21657" y="3054"/>
                    <a:pt x="21082" y="8369"/>
                    <a:pt x="16719" y="14041"/>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6"/>
            <p:cNvSpPr/>
            <p:nvPr/>
          </p:nvSpPr>
          <p:spPr>
            <a:xfrm>
              <a:off x="7139425" y="3012900"/>
              <a:ext cx="351525" cy="851275"/>
            </a:xfrm>
            <a:custGeom>
              <a:rect b="b" l="l" r="r" t="t"/>
              <a:pathLst>
                <a:path extrusionOk="0" fill="none" h="34051" w="14061">
                  <a:moveTo>
                    <a:pt x="11483" y="13486"/>
                  </a:moveTo>
                  <a:cubicBezTo>
                    <a:pt x="8925" y="20169"/>
                    <a:pt x="1904" y="34051"/>
                    <a:pt x="1904" y="34051"/>
                  </a:cubicBezTo>
                  <a:lnTo>
                    <a:pt x="0" y="33515"/>
                  </a:lnTo>
                  <a:cubicBezTo>
                    <a:pt x="0" y="33515"/>
                    <a:pt x="1349" y="18007"/>
                    <a:pt x="2678" y="10987"/>
                  </a:cubicBezTo>
                  <a:cubicBezTo>
                    <a:pt x="4006" y="3967"/>
                    <a:pt x="7596" y="1"/>
                    <a:pt x="10333" y="774"/>
                  </a:cubicBezTo>
                  <a:cubicBezTo>
                    <a:pt x="13089" y="1567"/>
                    <a:pt x="14061" y="6823"/>
                    <a:pt x="11483" y="1348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6"/>
            <p:cNvSpPr/>
            <p:nvPr/>
          </p:nvSpPr>
          <p:spPr>
            <a:xfrm>
              <a:off x="6882600" y="3809625"/>
              <a:ext cx="458125" cy="458125"/>
            </a:xfrm>
            <a:custGeom>
              <a:rect b="b" l="l" r="r" t="t"/>
              <a:pathLst>
                <a:path extrusionOk="0" h="18325" w="18325">
                  <a:moveTo>
                    <a:pt x="9163" y="0"/>
                  </a:moveTo>
                  <a:cubicBezTo>
                    <a:pt x="4106" y="0"/>
                    <a:pt x="1" y="4106"/>
                    <a:pt x="1" y="9162"/>
                  </a:cubicBezTo>
                  <a:cubicBezTo>
                    <a:pt x="1" y="14219"/>
                    <a:pt x="4106" y="18325"/>
                    <a:pt x="9163" y="18325"/>
                  </a:cubicBezTo>
                  <a:cubicBezTo>
                    <a:pt x="14240" y="18325"/>
                    <a:pt x="18325" y="14219"/>
                    <a:pt x="18325" y="9162"/>
                  </a:cubicBezTo>
                  <a:cubicBezTo>
                    <a:pt x="18325" y="4106"/>
                    <a:pt x="14240" y="0"/>
                    <a:pt x="916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6"/>
            <p:cNvSpPr/>
            <p:nvPr/>
          </p:nvSpPr>
          <p:spPr>
            <a:xfrm>
              <a:off x="6882600" y="3809625"/>
              <a:ext cx="458125" cy="458125"/>
            </a:xfrm>
            <a:custGeom>
              <a:rect b="b" l="l" r="r" t="t"/>
              <a:pathLst>
                <a:path extrusionOk="0" fill="none" h="18325" w="18325">
                  <a:moveTo>
                    <a:pt x="18325" y="9162"/>
                  </a:moveTo>
                  <a:cubicBezTo>
                    <a:pt x="18325" y="14219"/>
                    <a:pt x="14240" y="18325"/>
                    <a:pt x="9163" y="18325"/>
                  </a:cubicBezTo>
                  <a:cubicBezTo>
                    <a:pt x="4106" y="18325"/>
                    <a:pt x="1" y="14219"/>
                    <a:pt x="1" y="9162"/>
                  </a:cubicBezTo>
                  <a:cubicBezTo>
                    <a:pt x="1" y="4106"/>
                    <a:pt x="4106" y="0"/>
                    <a:pt x="9163" y="0"/>
                  </a:cubicBezTo>
                  <a:cubicBezTo>
                    <a:pt x="14240" y="0"/>
                    <a:pt x="18325" y="4106"/>
                    <a:pt x="18325" y="916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6"/>
            <p:cNvSpPr/>
            <p:nvPr/>
          </p:nvSpPr>
          <p:spPr>
            <a:xfrm>
              <a:off x="1700675" y="39200"/>
              <a:ext cx="1372350" cy="1433825"/>
            </a:xfrm>
            <a:custGeom>
              <a:rect b="b" l="l" r="r" t="t"/>
              <a:pathLst>
                <a:path extrusionOk="0" h="57353" w="54894">
                  <a:moveTo>
                    <a:pt x="27447" y="1"/>
                  </a:moveTo>
                  <a:cubicBezTo>
                    <a:pt x="26059" y="1"/>
                    <a:pt x="24750" y="635"/>
                    <a:pt x="23739" y="1805"/>
                  </a:cubicBezTo>
                  <a:cubicBezTo>
                    <a:pt x="23620" y="1924"/>
                    <a:pt x="23501" y="2083"/>
                    <a:pt x="23382" y="2222"/>
                  </a:cubicBezTo>
                  <a:cubicBezTo>
                    <a:pt x="22450" y="1548"/>
                    <a:pt x="21418" y="1191"/>
                    <a:pt x="20347" y="1191"/>
                  </a:cubicBezTo>
                  <a:cubicBezTo>
                    <a:pt x="19852" y="1191"/>
                    <a:pt x="19356" y="1270"/>
                    <a:pt x="18880" y="1448"/>
                  </a:cubicBezTo>
                  <a:cubicBezTo>
                    <a:pt x="17571" y="1904"/>
                    <a:pt x="16500" y="2936"/>
                    <a:pt x="15885" y="4364"/>
                  </a:cubicBezTo>
                  <a:cubicBezTo>
                    <a:pt x="15806" y="4522"/>
                    <a:pt x="15747" y="4701"/>
                    <a:pt x="15687" y="4879"/>
                  </a:cubicBezTo>
                  <a:cubicBezTo>
                    <a:pt x="15152" y="4701"/>
                    <a:pt x="14616" y="4621"/>
                    <a:pt x="14081" y="4621"/>
                  </a:cubicBezTo>
                  <a:cubicBezTo>
                    <a:pt x="13010" y="4621"/>
                    <a:pt x="11998" y="4959"/>
                    <a:pt x="11185" y="5593"/>
                  </a:cubicBezTo>
                  <a:cubicBezTo>
                    <a:pt x="10055" y="6446"/>
                    <a:pt x="9361" y="7794"/>
                    <a:pt x="9202" y="9341"/>
                  </a:cubicBezTo>
                  <a:cubicBezTo>
                    <a:pt x="9182" y="9520"/>
                    <a:pt x="9163" y="9718"/>
                    <a:pt x="9163" y="9896"/>
                  </a:cubicBezTo>
                  <a:cubicBezTo>
                    <a:pt x="7437" y="9976"/>
                    <a:pt x="6009" y="10729"/>
                    <a:pt x="5097" y="12058"/>
                  </a:cubicBezTo>
                  <a:cubicBezTo>
                    <a:pt x="4304" y="13248"/>
                    <a:pt x="4026" y="14735"/>
                    <a:pt x="4344" y="16282"/>
                  </a:cubicBezTo>
                  <a:cubicBezTo>
                    <a:pt x="4383" y="16441"/>
                    <a:pt x="4423" y="16619"/>
                    <a:pt x="4482" y="16798"/>
                  </a:cubicBezTo>
                  <a:cubicBezTo>
                    <a:pt x="2876" y="17432"/>
                    <a:pt x="1726" y="18602"/>
                    <a:pt x="1250" y="20209"/>
                  </a:cubicBezTo>
                  <a:cubicBezTo>
                    <a:pt x="833" y="21577"/>
                    <a:pt x="1032" y="23084"/>
                    <a:pt x="1805" y="24453"/>
                  </a:cubicBezTo>
                  <a:cubicBezTo>
                    <a:pt x="1884" y="24591"/>
                    <a:pt x="1984" y="24750"/>
                    <a:pt x="2083" y="24889"/>
                  </a:cubicBezTo>
                  <a:cubicBezTo>
                    <a:pt x="1884" y="25067"/>
                    <a:pt x="1686" y="25246"/>
                    <a:pt x="1528" y="25424"/>
                  </a:cubicBezTo>
                  <a:cubicBezTo>
                    <a:pt x="536" y="26475"/>
                    <a:pt x="1" y="27804"/>
                    <a:pt x="20" y="29172"/>
                  </a:cubicBezTo>
                  <a:cubicBezTo>
                    <a:pt x="60" y="30699"/>
                    <a:pt x="754" y="32246"/>
                    <a:pt x="2222" y="33377"/>
                  </a:cubicBezTo>
                  <a:cubicBezTo>
                    <a:pt x="2122" y="33535"/>
                    <a:pt x="2023" y="33694"/>
                    <a:pt x="1944" y="33853"/>
                  </a:cubicBezTo>
                  <a:cubicBezTo>
                    <a:pt x="1230" y="35241"/>
                    <a:pt x="1091" y="36748"/>
                    <a:pt x="1547" y="38097"/>
                  </a:cubicBezTo>
                  <a:cubicBezTo>
                    <a:pt x="2083" y="39663"/>
                    <a:pt x="3253" y="40813"/>
                    <a:pt x="4879" y="41369"/>
                  </a:cubicBezTo>
                  <a:cubicBezTo>
                    <a:pt x="4839" y="41567"/>
                    <a:pt x="4800" y="41746"/>
                    <a:pt x="4780" y="41924"/>
                  </a:cubicBezTo>
                  <a:cubicBezTo>
                    <a:pt x="4502" y="43471"/>
                    <a:pt x="4839" y="44958"/>
                    <a:pt x="5672" y="46089"/>
                  </a:cubicBezTo>
                  <a:cubicBezTo>
                    <a:pt x="6604" y="47378"/>
                    <a:pt x="8072" y="48092"/>
                    <a:pt x="9817" y="48111"/>
                  </a:cubicBezTo>
                  <a:cubicBezTo>
                    <a:pt x="9817" y="48290"/>
                    <a:pt x="9837" y="48488"/>
                    <a:pt x="9857" y="48667"/>
                  </a:cubicBezTo>
                  <a:cubicBezTo>
                    <a:pt x="10075" y="50213"/>
                    <a:pt x="10809" y="51522"/>
                    <a:pt x="11959" y="52335"/>
                  </a:cubicBezTo>
                  <a:cubicBezTo>
                    <a:pt x="12752" y="52911"/>
                    <a:pt x="13704" y="53208"/>
                    <a:pt x="14696" y="53208"/>
                  </a:cubicBezTo>
                  <a:cubicBezTo>
                    <a:pt x="15290" y="53208"/>
                    <a:pt x="15905" y="53109"/>
                    <a:pt x="16500" y="52891"/>
                  </a:cubicBezTo>
                  <a:cubicBezTo>
                    <a:pt x="16560" y="53069"/>
                    <a:pt x="16639" y="53248"/>
                    <a:pt x="16699" y="53406"/>
                  </a:cubicBezTo>
                  <a:cubicBezTo>
                    <a:pt x="17373" y="54814"/>
                    <a:pt x="18463" y="55806"/>
                    <a:pt x="19812" y="56222"/>
                  </a:cubicBezTo>
                  <a:cubicBezTo>
                    <a:pt x="20228" y="56341"/>
                    <a:pt x="20665" y="56421"/>
                    <a:pt x="21101" y="56421"/>
                  </a:cubicBezTo>
                  <a:cubicBezTo>
                    <a:pt x="22251" y="56401"/>
                    <a:pt x="23322" y="56004"/>
                    <a:pt x="24294" y="55270"/>
                  </a:cubicBezTo>
                  <a:cubicBezTo>
                    <a:pt x="24373" y="55389"/>
                    <a:pt x="24472" y="55489"/>
                    <a:pt x="24552" y="55608"/>
                  </a:cubicBezTo>
                  <a:cubicBezTo>
                    <a:pt x="25583" y="56718"/>
                    <a:pt x="26892" y="57353"/>
                    <a:pt x="28240" y="57353"/>
                  </a:cubicBezTo>
                  <a:lnTo>
                    <a:pt x="28399" y="57333"/>
                  </a:lnTo>
                  <a:cubicBezTo>
                    <a:pt x="29787" y="57273"/>
                    <a:pt x="31076" y="56599"/>
                    <a:pt x="32048" y="55389"/>
                  </a:cubicBezTo>
                  <a:cubicBezTo>
                    <a:pt x="32167" y="55251"/>
                    <a:pt x="32266" y="55112"/>
                    <a:pt x="32365" y="54973"/>
                  </a:cubicBezTo>
                  <a:cubicBezTo>
                    <a:pt x="33278" y="55568"/>
                    <a:pt x="34249" y="55885"/>
                    <a:pt x="35261" y="55885"/>
                  </a:cubicBezTo>
                  <a:cubicBezTo>
                    <a:pt x="35836" y="55885"/>
                    <a:pt x="36391" y="55786"/>
                    <a:pt x="36907" y="55588"/>
                  </a:cubicBezTo>
                  <a:cubicBezTo>
                    <a:pt x="38196" y="55092"/>
                    <a:pt x="39227" y="54001"/>
                    <a:pt x="39802" y="52554"/>
                  </a:cubicBezTo>
                  <a:cubicBezTo>
                    <a:pt x="39862" y="52395"/>
                    <a:pt x="39921" y="52216"/>
                    <a:pt x="39981" y="52038"/>
                  </a:cubicBezTo>
                  <a:cubicBezTo>
                    <a:pt x="40456" y="52157"/>
                    <a:pt x="40952" y="52236"/>
                    <a:pt x="41408" y="52236"/>
                  </a:cubicBezTo>
                  <a:cubicBezTo>
                    <a:pt x="42559" y="52236"/>
                    <a:pt x="43610" y="51859"/>
                    <a:pt x="44462" y="51146"/>
                  </a:cubicBezTo>
                  <a:cubicBezTo>
                    <a:pt x="45553" y="50253"/>
                    <a:pt x="46208" y="48885"/>
                    <a:pt x="46307" y="47318"/>
                  </a:cubicBezTo>
                  <a:cubicBezTo>
                    <a:pt x="46327" y="47140"/>
                    <a:pt x="46327" y="46961"/>
                    <a:pt x="46327" y="46783"/>
                  </a:cubicBezTo>
                  <a:cubicBezTo>
                    <a:pt x="48032" y="46644"/>
                    <a:pt x="49460" y="45811"/>
                    <a:pt x="50332" y="44462"/>
                  </a:cubicBezTo>
                  <a:cubicBezTo>
                    <a:pt x="51086" y="43253"/>
                    <a:pt x="51304" y="41746"/>
                    <a:pt x="50947" y="40218"/>
                  </a:cubicBezTo>
                  <a:cubicBezTo>
                    <a:pt x="50888" y="40040"/>
                    <a:pt x="50848" y="39881"/>
                    <a:pt x="50789" y="39703"/>
                  </a:cubicBezTo>
                  <a:cubicBezTo>
                    <a:pt x="52573" y="38910"/>
                    <a:pt x="53545" y="37521"/>
                    <a:pt x="53902" y="36193"/>
                  </a:cubicBezTo>
                  <a:cubicBezTo>
                    <a:pt x="54259" y="34785"/>
                    <a:pt x="54021" y="33297"/>
                    <a:pt x="53208" y="31969"/>
                  </a:cubicBezTo>
                  <a:cubicBezTo>
                    <a:pt x="53109" y="31810"/>
                    <a:pt x="53010" y="31671"/>
                    <a:pt x="52911" y="31532"/>
                  </a:cubicBezTo>
                  <a:cubicBezTo>
                    <a:pt x="53089" y="31374"/>
                    <a:pt x="53228" y="31215"/>
                    <a:pt x="53387" y="31056"/>
                  </a:cubicBezTo>
                  <a:cubicBezTo>
                    <a:pt x="54378" y="29966"/>
                    <a:pt x="54894" y="28578"/>
                    <a:pt x="54814" y="27170"/>
                  </a:cubicBezTo>
                  <a:cubicBezTo>
                    <a:pt x="54755" y="25662"/>
                    <a:pt x="53981" y="24155"/>
                    <a:pt x="52494" y="23064"/>
                  </a:cubicBezTo>
                  <a:cubicBezTo>
                    <a:pt x="52573" y="22906"/>
                    <a:pt x="52673" y="22727"/>
                    <a:pt x="52752" y="22569"/>
                  </a:cubicBezTo>
                  <a:cubicBezTo>
                    <a:pt x="53406" y="21161"/>
                    <a:pt x="53505" y="19653"/>
                    <a:pt x="53010" y="18325"/>
                  </a:cubicBezTo>
                  <a:cubicBezTo>
                    <a:pt x="52435" y="16778"/>
                    <a:pt x="51205" y="15667"/>
                    <a:pt x="49559" y="15152"/>
                  </a:cubicBezTo>
                  <a:cubicBezTo>
                    <a:pt x="49599" y="14973"/>
                    <a:pt x="49638" y="14795"/>
                    <a:pt x="49658" y="14616"/>
                  </a:cubicBezTo>
                  <a:cubicBezTo>
                    <a:pt x="49876" y="13069"/>
                    <a:pt x="49500" y="11582"/>
                    <a:pt x="48627" y="10472"/>
                  </a:cubicBezTo>
                  <a:cubicBezTo>
                    <a:pt x="47675" y="9262"/>
                    <a:pt x="46247" y="8607"/>
                    <a:pt x="44601" y="8607"/>
                  </a:cubicBezTo>
                  <a:lnTo>
                    <a:pt x="44423" y="8607"/>
                  </a:lnTo>
                  <a:cubicBezTo>
                    <a:pt x="44403" y="8429"/>
                    <a:pt x="44383" y="8250"/>
                    <a:pt x="44343" y="8072"/>
                  </a:cubicBezTo>
                  <a:cubicBezTo>
                    <a:pt x="44086" y="6525"/>
                    <a:pt x="43312" y="5256"/>
                    <a:pt x="42122" y="4463"/>
                  </a:cubicBezTo>
                  <a:cubicBezTo>
                    <a:pt x="41369" y="3967"/>
                    <a:pt x="40476" y="3689"/>
                    <a:pt x="39544" y="3689"/>
                  </a:cubicBezTo>
                  <a:cubicBezTo>
                    <a:pt x="39048" y="3689"/>
                    <a:pt x="38553" y="3769"/>
                    <a:pt x="38037" y="3907"/>
                  </a:cubicBezTo>
                  <a:cubicBezTo>
                    <a:pt x="37997" y="3808"/>
                    <a:pt x="37958" y="3729"/>
                    <a:pt x="37898" y="3630"/>
                  </a:cubicBezTo>
                  <a:cubicBezTo>
                    <a:pt x="37224" y="2361"/>
                    <a:pt x="36173" y="1468"/>
                    <a:pt x="34943" y="1111"/>
                  </a:cubicBezTo>
                  <a:cubicBezTo>
                    <a:pt x="34527" y="972"/>
                    <a:pt x="34091" y="913"/>
                    <a:pt x="33654" y="913"/>
                  </a:cubicBezTo>
                  <a:cubicBezTo>
                    <a:pt x="32722" y="913"/>
                    <a:pt x="31850" y="1171"/>
                    <a:pt x="31037" y="1667"/>
                  </a:cubicBezTo>
                  <a:cubicBezTo>
                    <a:pt x="29986" y="536"/>
                    <a:pt x="28696" y="1"/>
                    <a:pt x="2744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6"/>
            <p:cNvSpPr/>
            <p:nvPr/>
          </p:nvSpPr>
          <p:spPr>
            <a:xfrm>
              <a:off x="1801825" y="779400"/>
              <a:ext cx="486875" cy="220175"/>
            </a:xfrm>
            <a:custGeom>
              <a:rect b="b" l="l" r="r" t="t"/>
              <a:pathLst>
                <a:path extrusionOk="0" h="8807" w="19475">
                  <a:moveTo>
                    <a:pt x="19098" y="1"/>
                  </a:moveTo>
                  <a:cubicBezTo>
                    <a:pt x="19098" y="1"/>
                    <a:pt x="10193" y="1369"/>
                    <a:pt x="6187" y="2420"/>
                  </a:cubicBezTo>
                  <a:cubicBezTo>
                    <a:pt x="2182" y="3451"/>
                    <a:pt x="0" y="5752"/>
                    <a:pt x="555" y="7398"/>
                  </a:cubicBezTo>
                  <a:cubicBezTo>
                    <a:pt x="848" y="8286"/>
                    <a:pt x="1897" y="8807"/>
                    <a:pt x="3402" y="8807"/>
                  </a:cubicBezTo>
                  <a:cubicBezTo>
                    <a:pt x="4654" y="8807"/>
                    <a:pt x="6222" y="8446"/>
                    <a:pt x="7933" y="7636"/>
                  </a:cubicBezTo>
                  <a:cubicBezTo>
                    <a:pt x="11681" y="5851"/>
                    <a:pt x="19474" y="1131"/>
                    <a:pt x="19474" y="1131"/>
                  </a:cubicBezTo>
                  <a:lnTo>
                    <a:pt x="19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6"/>
            <p:cNvSpPr/>
            <p:nvPr/>
          </p:nvSpPr>
          <p:spPr>
            <a:xfrm>
              <a:off x="1881150" y="813125"/>
              <a:ext cx="427875" cy="344600"/>
            </a:xfrm>
            <a:custGeom>
              <a:rect b="b" l="l" r="r" t="t"/>
              <a:pathLst>
                <a:path extrusionOk="0" h="13784" w="17115">
                  <a:moveTo>
                    <a:pt x="16420" y="0"/>
                  </a:moveTo>
                  <a:cubicBezTo>
                    <a:pt x="16420" y="0"/>
                    <a:pt x="8369" y="4205"/>
                    <a:pt x="4879" y="6525"/>
                  </a:cubicBezTo>
                  <a:cubicBezTo>
                    <a:pt x="1368" y="8825"/>
                    <a:pt x="0" y="11721"/>
                    <a:pt x="1012" y="13089"/>
                  </a:cubicBezTo>
                  <a:cubicBezTo>
                    <a:pt x="1344" y="13548"/>
                    <a:pt x="1907" y="13784"/>
                    <a:pt x="2622" y="13784"/>
                  </a:cubicBezTo>
                  <a:cubicBezTo>
                    <a:pt x="4041" y="13784"/>
                    <a:pt x="6062" y="12858"/>
                    <a:pt x="8091" y="10907"/>
                  </a:cubicBezTo>
                  <a:cubicBezTo>
                    <a:pt x="11126" y="7992"/>
                    <a:pt x="17115" y="972"/>
                    <a:pt x="17115" y="972"/>
                  </a:cubicBezTo>
                  <a:lnTo>
                    <a:pt x="164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6"/>
            <p:cNvSpPr/>
            <p:nvPr/>
          </p:nvSpPr>
          <p:spPr>
            <a:xfrm>
              <a:off x="2011025" y="841375"/>
              <a:ext cx="326250" cy="443800"/>
            </a:xfrm>
            <a:custGeom>
              <a:rect b="b" l="l" r="r" t="t"/>
              <a:pathLst>
                <a:path extrusionOk="0" h="17752" w="13050">
                  <a:moveTo>
                    <a:pt x="12098" y="1"/>
                  </a:moveTo>
                  <a:cubicBezTo>
                    <a:pt x="12098" y="1"/>
                    <a:pt x="5712" y="6624"/>
                    <a:pt x="3075" y="9956"/>
                  </a:cubicBezTo>
                  <a:cubicBezTo>
                    <a:pt x="437" y="13288"/>
                    <a:pt x="1" y="16500"/>
                    <a:pt x="1369" y="17472"/>
                  </a:cubicBezTo>
                  <a:cubicBezTo>
                    <a:pt x="1633" y="17659"/>
                    <a:pt x="1945" y="17751"/>
                    <a:pt x="2292" y="17751"/>
                  </a:cubicBezTo>
                  <a:cubicBezTo>
                    <a:pt x="3745" y="17751"/>
                    <a:pt x="5805" y="16131"/>
                    <a:pt x="7438" y="13089"/>
                  </a:cubicBezTo>
                  <a:cubicBezTo>
                    <a:pt x="9460" y="9321"/>
                    <a:pt x="13050" y="695"/>
                    <a:pt x="13050" y="695"/>
                  </a:cubicBezTo>
                  <a:lnTo>
                    <a:pt x="12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6"/>
            <p:cNvSpPr/>
            <p:nvPr/>
          </p:nvSpPr>
          <p:spPr>
            <a:xfrm>
              <a:off x="2164725" y="861200"/>
              <a:ext cx="205775" cy="503875"/>
            </a:xfrm>
            <a:custGeom>
              <a:rect b="b" l="l" r="r" t="t"/>
              <a:pathLst>
                <a:path extrusionOk="0" h="20155" w="8231">
                  <a:moveTo>
                    <a:pt x="7120" y="1"/>
                  </a:moveTo>
                  <a:cubicBezTo>
                    <a:pt x="7120" y="1"/>
                    <a:pt x="3015" y="8390"/>
                    <a:pt x="1508" y="12415"/>
                  </a:cubicBezTo>
                  <a:cubicBezTo>
                    <a:pt x="1" y="16441"/>
                    <a:pt x="536" y="19614"/>
                    <a:pt x="2142" y="20090"/>
                  </a:cubicBezTo>
                  <a:cubicBezTo>
                    <a:pt x="2280" y="20133"/>
                    <a:pt x="2422" y="20154"/>
                    <a:pt x="2567" y="20154"/>
                  </a:cubicBezTo>
                  <a:cubicBezTo>
                    <a:pt x="4082" y="20154"/>
                    <a:pt x="5880" y="17819"/>
                    <a:pt x="6604" y="13962"/>
                  </a:cubicBezTo>
                  <a:cubicBezTo>
                    <a:pt x="7378" y="9718"/>
                    <a:pt x="8231" y="338"/>
                    <a:pt x="8231" y="338"/>
                  </a:cubicBezTo>
                  <a:lnTo>
                    <a:pt x="7120"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6"/>
            <p:cNvSpPr/>
            <p:nvPr/>
          </p:nvSpPr>
          <p:spPr>
            <a:xfrm>
              <a:off x="2329875" y="869650"/>
              <a:ext cx="151200" cy="518625"/>
            </a:xfrm>
            <a:custGeom>
              <a:rect b="b" l="l" r="r" t="t"/>
              <a:pathLst>
                <a:path extrusionOk="0" h="20745" w="6048">
                  <a:moveTo>
                    <a:pt x="3013" y="0"/>
                  </a:moveTo>
                  <a:lnTo>
                    <a:pt x="1863" y="40"/>
                  </a:lnTo>
                  <a:cubicBezTo>
                    <a:pt x="1863" y="40"/>
                    <a:pt x="455" y="9321"/>
                    <a:pt x="236" y="13644"/>
                  </a:cubicBezTo>
                  <a:cubicBezTo>
                    <a:pt x="1" y="17923"/>
                    <a:pt x="1436" y="20744"/>
                    <a:pt x="3080" y="20744"/>
                  </a:cubicBezTo>
                  <a:cubicBezTo>
                    <a:pt x="3098" y="20744"/>
                    <a:pt x="3115" y="20744"/>
                    <a:pt x="3132" y="20744"/>
                  </a:cubicBezTo>
                  <a:cubicBezTo>
                    <a:pt x="4778" y="20684"/>
                    <a:pt x="6047" y="17749"/>
                    <a:pt x="5531" y="13446"/>
                  </a:cubicBezTo>
                  <a:cubicBezTo>
                    <a:pt x="5016" y="9162"/>
                    <a:pt x="3013" y="0"/>
                    <a:pt x="3013"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
            <p:cNvSpPr/>
            <p:nvPr/>
          </p:nvSpPr>
          <p:spPr>
            <a:xfrm>
              <a:off x="2410650" y="857750"/>
              <a:ext cx="232050" cy="494700"/>
            </a:xfrm>
            <a:custGeom>
              <a:rect b="b" l="l" r="r" t="t"/>
              <a:pathLst>
                <a:path extrusionOk="0" h="19788" w="9282">
                  <a:moveTo>
                    <a:pt x="1091" y="0"/>
                  </a:moveTo>
                  <a:lnTo>
                    <a:pt x="0" y="417"/>
                  </a:lnTo>
                  <a:cubicBezTo>
                    <a:pt x="0" y="417"/>
                    <a:pt x="1468" y="9698"/>
                    <a:pt x="2538" y="13882"/>
                  </a:cubicBezTo>
                  <a:cubicBezTo>
                    <a:pt x="3495" y="17602"/>
                    <a:pt x="5385" y="19787"/>
                    <a:pt x="6880" y="19787"/>
                  </a:cubicBezTo>
                  <a:cubicBezTo>
                    <a:pt x="7059" y="19787"/>
                    <a:pt x="7232" y="19756"/>
                    <a:pt x="7397" y="19693"/>
                  </a:cubicBezTo>
                  <a:cubicBezTo>
                    <a:pt x="8944" y="19078"/>
                    <a:pt x="9281" y="15865"/>
                    <a:pt x="7516" y="11958"/>
                  </a:cubicBezTo>
                  <a:cubicBezTo>
                    <a:pt x="5731" y="8052"/>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6"/>
            <p:cNvSpPr/>
            <p:nvPr/>
          </p:nvSpPr>
          <p:spPr>
            <a:xfrm>
              <a:off x="2442875" y="835925"/>
              <a:ext cx="352025" cy="424800"/>
            </a:xfrm>
            <a:custGeom>
              <a:rect b="b" l="l" r="r" t="t"/>
              <a:pathLst>
                <a:path extrusionOk="0" h="16992" w="14081">
                  <a:moveTo>
                    <a:pt x="912" y="1"/>
                  </a:moveTo>
                  <a:lnTo>
                    <a:pt x="0" y="754"/>
                  </a:lnTo>
                  <a:cubicBezTo>
                    <a:pt x="0" y="754"/>
                    <a:pt x="4165" y="9103"/>
                    <a:pt x="6425" y="12712"/>
                  </a:cubicBezTo>
                  <a:cubicBezTo>
                    <a:pt x="8189" y="15527"/>
                    <a:pt x="10278" y="16991"/>
                    <a:pt x="11723" y="16991"/>
                  </a:cubicBezTo>
                  <a:cubicBezTo>
                    <a:pt x="12131" y="16991"/>
                    <a:pt x="12488" y="16875"/>
                    <a:pt x="12771" y="16639"/>
                  </a:cubicBezTo>
                  <a:cubicBezTo>
                    <a:pt x="14080" y="15568"/>
                    <a:pt x="13426" y="12395"/>
                    <a:pt x="10570" y="9262"/>
                  </a:cubicBezTo>
                  <a:cubicBezTo>
                    <a:pt x="7714" y="6148"/>
                    <a:pt x="912" y="1"/>
                    <a:pt x="91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6"/>
            <p:cNvSpPr/>
            <p:nvPr/>
          </p:nvSpPr>
          <p:spPr>
            <a:xfrm>
              <a:off x="2469625" y="806175"/>
              <a:ext cx="444750" cy="318650"/>
            </a:xfrm>
            <a:custGeom>
              <a:rect b="b" l="l" r="r" t="t"/>
              <a:pathLst>
                <a:path extrusionOk="0" h="12746" w="17790">
                  <a:moveTo>
                    <a:pt x="636" y="1"/>
                  </a:moveTo>
                  <a:lnTo>
                    <a:pt x="1" y="1012"/>
                  </a:lnTo>
                  <a:cubicBezTo>
                    <a:pt x="1" y="1012"/>
                    <a:pt x="6446" y="7576"/>
                    <a:pt x="9679" y="10273"/>
                  </a:cubicBezTo>
                  <a:cubicBezTo>
                    <a:pt x="11699" y="11959"/>
                    <a:pt x="13649" y="12746"/>
                    <a:pt x="15051" y="12746"/>
                  </a:cubicBezTo>
                  <a:cubicBezTo>
                    <a:pt x="15892" y="12746"/>
                    <a:pt x="16535" y="12462"/>
                    <a:pt x="16877" y="11919"/>
                  </a:cubicBezTo>
                  <a:cubicBezTo>
                    <a:pt x="17790" y="10491"/>
                    <a:pt x="16223" y="7695"/>
                    <a:pt x="12594" y="5653"/>
                  </a:cubicBezTo>
                  <a:cubicBezTo>
                    <a:pt x="8945" y="3610"/>
                    <a:pt x="636" y="1"/>
                    <a:pt x="63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6"/>
            <p:cNvSpPr/>
            <p:nvPr/>
          </p:nvSpPr>
          <p:spPr>
            <a:xfrm>
              <a:off x="2487975" y="771475"/>
              <a:ext cx="493325" cy="191550"/>
            </a:xfrm>
            <a:custGeom>
              <a:rect b="b" l="l" r="r" t="t"/>
              <a:pathLst>
                <a:path extrusionOk="0" h="7662" w="19733">
                  <a:moveTo>
                    <a:pt x="298" y="0"/>
                  </a:moveTo>
                  <a:lnTo>
                    <a:pt x="1" y="1171"/>
                  </a:lnTo>
                  <a:cubicBezTo>
                    <a:pt x="1" y="1171"/>
                    <a:pt x="8072" y="5295"/>
                    <a:pt x="11959" y="6803"/>
                  </a:cubicBezTo>
                  <a:cubicBezTo>
                    <a:pt x="13484" y="7397"/>
                    <a:pt x="14880" y="7661"/>
                    <a:pt x="16038" y="7661"/>
                  </a:cubicBezTo>
                  <a:cubicBezTo>
                    <a:pt x="17815" y="7661"/>
                    <a:pt x="19032" y="7038"/>
                    <a:pt x="19297" y="6029"/>
                  </a:cubicBezTo>
                  <a:cubicBezTo>
                    <a:pt x="19733" y="4344"/>
                    <a:pt x="17413" y="2202"/>
                    <a:pt x="13347" y="1448"/>
                  </a:cubicBezTo>
                  <a:cubicBezTo>
                    <a:pt x="9262" y="714"/>
                    <a:pt x="298" y="0"/>
                    <a:pt x="29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6"/>
            <p:cNvSpPr/>
            <p:nvPr/>
          </p:nvSpPr>
          <p:spPr>
            <a:xfrm>
              <a:off x="1700675" y="39200"/>
              <a:ext cx="1372350" cy="1433825"/>
            </a:xfrm>
            <a:custGeom>
              <a:rect b="b" l="l" r="r" t="t"/>
              <a:pathLst>
                <a:path extrusionOk="0" fill="none" h="57353" w="54894">
                  <a:moveTo>
                    <a:pt x="28240" y="57353"/>
                  </a:moveTo>
                  <a:cubicBezTo>
                    <a:pt x="26892" y="57353"/>
                    <a:pt x="25583" y="56718"/>
                    <a:pt x="24552" y="55608"/>
                  </a:cubicBezTo>
                  <a:cubicBezTo>
                    <a:pt x="24472" y="55489"/>
                    <a:pt x="24373" y="55389"/>
                    <a:pt x="24294" y="55270"/>
                  </a:cubicBezTo>
                  <a:cubicBezTo>
                    <a:pt x="23322" y="56004"/>
                    <a:pt x="22251" y="56401"/>
                    <a:pt x="21101" y="56421"/>
                  </a:cubicBezTo>
                  <a:cubicBezTo>
                    <a:pt x="20665" y="56421"/>
                    <a:pt x="20228" y="56341"/>
                    <a:pt x="19812" y="56222"/>
                  </a:cubicBezTo>
                  <a:cubicBezTo>
                    <a:pt x="18463" y="55806"/>
                    <a:pt x="17373" y="54814"/>
                    <a:pt x="16699" y="53406"/>
                  </a:cubicBezTo>
                  <a:cubicBezTo>
                    <a:pt x="16639" y="53248"/>
                    <a:pt x="16560" y="53069"/>
                    <a:pt x="16500" y="52891"/>
                  </a:cubicBezTo>
                  <a:cubicBezTo>
                    <a:pt x="15905" y="53109"/>
                    <a:pt x="15290" y="53208"/>
                    <a:pt x="14696" y="53208"/>
                  </a:cubicBezTo>
                  <a:lnTo>
                    <a:pt x="14696" y="53208"/>
                  </a:lnTo>
                  <a:cubicBezTo>
                    <a:pt x="13704" y="53208"/>
                    <a:pt x="12752" y="52911"/>
                    <a:pt x="11959" y="52335"/>
                  </a:cubicBezTo>
                  <a:cubicBezTo>
                    <a:pt x="10809" y="51522"/>
                    <a:pt x="10075" y="50213"/>
                    <a:pt x="9857" y="48667"/>
                  </a:cubicBezTo>
                  <a:cubicBezTo>
                    <a:pt x="9837" y="48488"/>
                    <a:pt x="9817" y="48290"/>
                    <a:pt x="9817" y="48111"/>
                  </a:cubicBezTo>
                  <a:cubicBezTo>
                    <a:pt x="8072" y="48092"/>
                    <a:pt x="6604" y="47378"/>
                    <a:pt x="5672" y="46089"/>
                  </a:cubicBezTo>
                  <a:cubicBezTo>
                    <a:pt x="4839" y="44958"/>
                    <a:pt x="4502" y="43471"/>
                    <a:pt x="4780" y="41924"/>
                  </a:cubicBezTo>
                  <a:cubicBezTo>
                    <a:pt x="4800" y="41746"/>
                    <a:pt x="4839" y="41567"/>
                    <a:pt x="4879" y="41369"/>
                  </a:cubicBezTo>
                  <a:cubicBezTo>
                    <a:pt x="3253" y="40813"/>
                    <a:pt x="2083" y="39663"/>
                    <a:pt x="1547" y="38097"/>
                  </a:cubicBezTo>
                  <a:cubicBezTo>
                    <a:pt x="1091" y="36748"/>
                    <a:pt x="1230" y="35241"/>
                    <a:pt x="1944" y="33853"/>
                  </a:cubicBezTo>
                  <a:cubicBezTo>
                    <a:pt x="2023" y="33694"/>
                    <a:pt x="2122" y="33535"/>
                    <a:pt x="2222" y="33377"/>
                  </a:cubicBezTo>
                  <a:cubicBezTo>
                    <a:pt x="754" y="32246"/>
                    <a:pt x="60" y="30699"/>
                    <a:pt x="20" y="29172"/>
                  </a:cubicBezTo>
                  <a:cubicBezTo>
                    <a:pt x="1" y="27804"/>
                    <a:pt x="536" y="26475"/>
                    <a:pt x="1528" y="25424"/>
                  </a:cubicBezTo>
                  <a:cubicBezTo>
                    <a:pt x="1686" y="25246"/>
                    <a:pt x="1884" y="25067"/>
                    <a:pt x="2083" y="24889"/>
                  </a:cubicBezTo>
                  <a:cubicBezTo>
                    <a:pt x="1984" y="24750"/>
                    <a:pt x="1884" y="24591"/>
                    <a:pt x="1805" y="24453"/>
                  </a:cubicBezTo>
                  <a:cubicBezTo>
                    <a:pt x="1032" y="23084"/>
                    <a:pt x="833" y="21577"/>
                    <a:pt x="1250" y="20209"/>
                  </a:cubicBezTo>
                  <a:cubicBezTo>
                    <a:pt x="1726" y="18602"/>
                    <a:pt x="2876" y="17432"/>
                    <a:pt x="4482" y="16798"/>
                  </a:cubicBezTo>
                  <a:cubicBezTo>
                    <a:pt x="4423" y="16619"/>
                    <a:pt x="4383" y="16441"/>
                    <a:pt x="4344" y="16282"/>
                  </a:cubicBezTo>
                  <a:cubicBezTo>
                    <a:pt x="4026" y="14735"/>
                    <a:pt x="4304" y="13248"/>
                    <a:pt x="5097" y="12058"/>
                  </a:cubicBezTo>
                  <a:cubicBezTo>
                    <a:pt x="6009" y="10729"/>
                    <a:pt x="7437" y="9976"/>
                    <a:pt x="9163" y="9896"/>
                  </a:cubicBezTo>
                  <a:cubicBezTo>
                    <a:pt x="9163" y="9718"/>
                    <a:pt x="9182" y="9520"/>
                    <a:pt x="9202" y="9341"/>
                  </a:cubicBezTo>
                  <a:cubicBezTo>
                    <a:pt x="9361" y="7794"/>
                    <a:pt x="10055" y="6446"/>
                    <a:pt x="11185" y="5593"/>
                  </a:cubicBezTo>
                  <a:cubicBezTo>
                    <a:pt x="11998" y="4959"/>
                    <a:pt x="13010" y="4621"/>
                    <a:pt x="14081" y="4621"/>
                  </a:cubicBezTo>
                  <a:cubicBezTo>
                    <a:pt x="14616" y="4621"/>
                    <a:pt x="15152" y="4701"/>
                    <a:pt x="15687" y="4879"/>
                  </a:cubicBezTo>
                  <a:cubicBezTo>
                    <a:pt x="15747" y="4701"/>
                    <a:pt x="15806" y="4522"/>
                    <a:pt x="15885" y="4364"/>
                  </a:cubicBezTo>
                  <a:cubicBezTo>
                    <a:pt x="16500" y="2936"/>
                    <a:pt x="17571" y="1904"/>
                    <a:pt x="18880" y="1448"/>
                  </a:cubicBezTo>
                  <a:cubicBezTo>
                    <a:pt x="19356" y="1270"/>
                    <a:pt x="19852" y="1191"/>
                    <a:pt x="20347" y="1191"/>
                  </a:cubicBezTo>
                  <a:cubicBezTo>
                    <a:pt x="21418" y="1191"/>
                    <a:pt x="22450" y="1548"/>
                    <a:pt x="23382" y="2222"/>
                  </a:cubicBezTo>
                  <a:cubicBezTo>
                    <a:pt x="23501" y="2083"/>
                    <a:pt x="23620" y="1924"/>
                    <a:pt x="23739" y="1805"/>
                  </a:cubicBezTo>
                  <a:cubicBezTo>
                    <a:pt x="24750" y="635"/>
                    <a:pt x="26059" y="1"/>
                    <a:pt x="27447" y="1"/>
                  </a:cubicBezTo>
                  <a:cubicBezTo>
                    <a:pt x="28696" y="1"/>
                    <a:pt x="29986" y="536"/>
                    <a:pt x="31037" y="1667"/>
                  </a:cubicBezTo>
                  <a:cubicBezTo>
                    <a:pt x="31850" y="1171"/>
                    <a:pt x="32722" y="913"/>
                    <a:pt x="33654" y="913"/>
                  </a:cubicBezTo>
                  <a:cubicBezTo>
                    <a:pt x="34091" y="913"/>
                    <a:pt x="34527" y="972"/>
                    <a:pt x="34943" y="1111"/>
                  </a:cubicBezTo>
                  <a:cubicBezTo>
                    <a:pt x="36173" y="1468"/>
                    <a:pt x="37224" y="2361"/>
                    <a:pt x="37898" y="3630"/>
                  </a:cubicBezTo>
                  <a:cubicBezTo>
                    <a:pt x="37958" y="3729"/>
                    <a:pt x="37997" y="3808"/>
                    <a:pt x="38037" y="3907"/>
                  </a:cubicBezTo>
                  <a:cubicBezTo>
                    <a:pt x="38553" y="3769"/>
                    <a:pt x="39048" y="3689"/>
                    <a:pt x="39544" y="3689"/>
                  </a:cubicBezTo>
                  <a:cubicBezTo>
                    <a:pt x="40476" y="3689"/>
                    <a:pt x="41369" y="3967"/>
                    <a:pt x="42122" y="4463"/>
                  </a:cubicBezTo>
                  <a:cubicBezTo>
                    <a:pt x="43312" y="5256"/>
                    <a:pt x="44086" y="6525"/>
                    <a:pt x="44343" y="8072"/>
                  </a:cubicBezTo>
                  <a:cubicBezTo>
                    <a:pt x="44383" y="8250"/>
                    <a:pt x="44403" y="8429"/>
                    <a:pt x="44423" y="8607"/>
                  </a:cubicBezTo>
                  <a:cubicBezTo>
                    <a:pt x="44482" y="8607"/>
                    <a:pt x="44542" y="8607"/>
                    <a:pt x="44601" y="8607"/>
                  </a:cubicBezTo>
                  <a:cubicBezTo>
                    <a:pt x="46247" y="8607"/>
                    <a:pt x="47675" y="9262"/>
                    <a:pt x="48627" y="10472"/>
                  </a:cubicBezTo>
                  <a:cubicBezTo>
                    <a:pt x="49500" y="11582"/>
                    <a:pt x="49876" y="13069"/>
                    <a:pt x="49658" y="14616"/>
                  </a:cubicBezTo>
                  <a:cubicBezTo>
                    <a:pt x="49638" y="14795"/>
                    <a:pt x="49599" y="14973"/>
                    <a:pt x="49559" y="15152"/>
                  </a:cubicBezTo>
                  <a:cubicBezTo>
                    <a:pt x="51205" y="15667"/>
                    <a:pt x="52435" y="16778"/>
                    <a:pt x="53010" y="18325"/>
                  </a:cubicBezTo>
                  <a:cubicBezTo>
                    <a:pt x="53505" y="19653"/>
                    <a:pt x="53406" y="21161"/>
                    <a:pt x="52752" y="22569"/>
                  </a:cubicBezTo>
                  <a:cubicBezTo>
                    <a:pt x="52673" y="22727"/>
                    <a:pt x="52573" y="22906"/>
                    <a:pt x="52494" y="23064"/>
                  </a:cubicBezTo>
                  <a:cubicBezTo>
                    <a:pt x="53981" y="24155"/>
                    <a:pt x="54755" y="25662"/>
                    <a:pt x="54814" y="27170"/>
                  </a:cubicBezTo>
                  <a:cubicBezTo>
                    <a:pt x="54894" y="28578"/>
                    <a:pt x="54378" y="29966"/>
                    <a:pt x="53387" y="31056"/>
                  </a:cubicBezTo>
                  <a:cubicBezTo>
                    <a:pt x="53228" y="31215"/>
                    <a:pt x="53089" y="31374"/>
                    <a:pt x="52911" y="31532"/>
                  </a:cubicBezTo>
                  <a:cubicBezTo>
                    <a:pt x="53010" y="31671"/>
                    <a:pt x="53109" y="31810"/>
                    <a:pt x="53208" y="31969"/>
                  </a:cubicBezTo>
                  <a:cubicBezTo>
                    <a:pt x="54021" y="33297"/>
                    <a:pt x="54259" y="34785"/>
                    <a:pt x="53902" y="36193"/>
                  </a:cubicBezTo>
                  <a:cubicBezTo>
                    <a:pt x="53545" y="37521"/>
                    <a:pt x="52573" y="38910"/>
                    <a:pt x="50789" y="39703"/>
                  </a:cubicBezTo>
                  <a:cubicBezTo>
                    <a:pt x="50848" y="39881"/>
                    <a:pt x="50888" y="40040"/>
                    <a:pt x="50947" y="40218"/>
                  </a:cubicBezTo>
                  <a:cubicBezTo>
                    <a:pt x="51304" y="41746"/>
                    <a:pt x="51086" y="43253"/>
                    <a:pt x="50332" y="44462"/>
                  </a:cubicBezTo>
                  <a:cubicBezTo>
                    <a:pt x="49460" y="45811"/>
                    <a:pt x="48032" y="46644"/>
                    <a:pt x="46327" y="46783"/>
                  </a:cubicBezTo>
                  <a:cubicBezTo>
                    <a:pt x="46327" y="46961"/>
                    <a:pt x="46327" y="47140"/>
                    <a:pt x="46307" y="47318"/>
                  </a:cubicBezTo>
                  <a:cubicBezTo>
                    <a:pt x="46208" y="48885"/>
                    <a:pt x="45553" y="50253"/>
                    <a:pt x="44462" y="51146"/>
                  </a:cubicBezTo>
                  <a:cubicBezTo>
                    <a:pt x="43610" y="51859"/>
                    <a:pt x="42559" y="52236"/>
                    <a:pt x="41408" y="52236"/>
                  </a:cubicBezTo>
                  <a:cubicBezTo>
                    <a:pt x="40952" y="52236"/>
                    <a:pt x="40456" y="52157"/>
                    <a:pt x="39981" y="52038"/>
                  </a:cubicBezTo>
                  <a:cubicBezTo>
                    <a:pt x="39921" y="52216"/>
                    <a:pt x="39862" y="52395"/>
                    <a:pt x="39802" y="52554"/>
                  </a:cubicBezTo>
                  <a:cubicBezTo>
                    <a:pt x="39227" y="54001"/>
                    <a:pt x="38196" y="55092"/>
                    <a:pt x="36907" y="55588"/>
                  </a:cubicBezTo>
                  <a:cubicBezTo>
                    <a:pt x="36391" y="55786"/>
                    <a:pt x="35836" y="55885"/>
                    <a:pt x="35261" y="55885"/>
                  </a:cubicBezTo>
                  <a:cubicBezTo>
                    <a:pt x="34249" y="55885"/>
                    <a:pt x="33278" y="55568"/>
                    <a:pt x="32365" y="54973"/>
                  </a:cubicBezTo>
                  <a:cubicBezTo>
                    <a:pt x="32266" y="55112"/>
                    <a:pt x="32167" y="55251"/>
                    <a:pt x="32048" y="55389"/>
                  </a:cubicBezTo>
                  <a:cubicBezTo>
                    <a:pt x="31076" y="56599"/>
                    <a:pt x="29787" y="57273"/>
                    <a:pt x="28399" y="5733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6"/>
            <p:cNvSpPr/>
            <p:nvPr/>
          </p:nvSpPr>
          <p:spPr>
            <a:xfrm>
              <a:off x="1801825" y="779400"/>
              <a:ext cx="486875" cy="235525"/>
            </a:xfrm>
            <a:custGeom>
              <a:rect b="b" l="l" r="r" t="t"/>
              <a:pathLst>
                <a:path extrusionOk="0" fill="none" h="9421" w="19475">
                  <a:moveTo>
                    <a:pt x="6187" y="2420"/>
                  </a:moveTo>
                  <a:cubicBezTo>
                    <a:pt x="10193" y="1369"/>
                    <a:pt x="19098" y="1"/>
                    <a:pt x="19098" y="1"/>
                  </a:cubicBezTo>
                  <a:lnTo>
                    <a:pt x="19474" y="1131"/>
                  </a:lnTo>
                  <a:cubicBezTo>
                    <a:pt x="19474" y="1131"/>
                    <a:pt x="11681" y="5851"/>
                    <a:pt x="7933" y="7636"/>
                  </a:cubicBezTo>
                  <a:cubicBezTo>
                    <a:pt x="4165" y="9421"/>
                    <a:pt x="1091" y="9024"/>
                    <a:pt x="555" y="7398"/>
                  </a:cubicBezTo>
                  <a:cubicBezTo>
                    <a:pt x="0" y="5752"/>
                    <a:pt x="2182" y="3451"/>
                    <a:pt x="6187" y="242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6"/>
            <p:cNvSpPr/>
            <p:nvPr/>
          </p:nvSpPr>
          <p:spPr>
            <a:xfrm>
              <a:off x="1881150" y="813125"/>
              <a:ext cx="427875" cy="361450"/>
            </a:xfrm>
            <a:custGeom>
              <a:rect b="b" l="l" r="r" t="t"/>
              <a:pathLst>
                <a:path extrusionOk="0" fill="none" h="14458" w="17115">
                  <a:moveTo>
                    <a:pt x="4879" y="6525"/>
                  </a:moveTo>
                  <a:cubicBezTo>
                    <a:pt x="8369" y="4205"/>
                    <a:pt x="16420" y="0"/>
                    <a:pt x="16420" y="0"/>
                  </a:cubicBezTo>
                  <a:lnTo>
                    <a:pt x="17115" y="972"/>
                  </a:lnTo>
                  <a:cubicBezTo>
                    <a:pt x="17115" y="972"/>
                    <a:pt x="11126" y="7992"/>
                    <a:pt x="8091" y="10907"/>
                  </a:cubicBezTo>
                  <a:cubicBezTo>
                    <a:pt x="5037" y="13843"/>
                    <a:pt x="2003" y="14457"/>
                    <a:pt x="1012" y="13089"/>
                  </a:cubicBezTo>
                  <a:cubicBezTo>
                    <a:pt x="0" y="11721"/>
                    <a:pt x="1368" y="8825"/>
                    <a:pt x="4879"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6"/>
            <p:cNvSpPr/>
            <p:nvPr/>
          </p:nvSpPr>
          <p:spPr>
            <a:xfrm>
              <a:off x="2011025" y="841375"/>
              <a:ext cx="326250" cy="461100"/>
            </a:xfrm>
            <a:custGeom>
              <a:rect b="b" l="l" r="r" t="t"/>
              <a:pathLst>
                <a:path extrusionOk="0" fill="none" h="18444" w="13050">
                  <a:moveTo>
                    <a:pt x="3075" y="9956"/>
                  </a:moveTo>
                  <a:cubicBezTo>
                    <a:pt x="5712" y="6624"/>
                    <a:pt x="12098" y="1"/>
                    <a:pt x="12098" y="1"/>
                  </a:cubicBezTo>
                  <a:lnTo>
                    <a:pt x="13050" y="695"/>
                  </a:lnTo>
                  <a:cubicBezTo>
                    <a:pt x="13050" y="695"/>
                    <a:pt x="9460" y="9321"/>
                    <a:pt x="7438" y="13089"/>
                  </a:cubicBezTo>
                  <a:cubicBezTo>
                    <a:pt x="5415" y="16857"/>
                    <a:pt x="2738" y="18444"/>
                    <a:pt x="1369" y="17472"/>
                  </a:cubicBezTo>
                  <a:cubicBezTo>
                    <a:pt x="1" y="16500"/>
                    <a:pt x="437" y="13288"/>
                    <a:pt x="3075" y="9956"/>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6"/>
            <p:cNvSpPr/>
            <p:nvPr/>
          </p:nvSpPr>
          <p:spPr>
            <a:xfrm>
              <a:off x="2164725" y="861200"/>
              <a:ext cx="205775" cy="514650"/>
            </a:xfrm>
            <a:custGeom>
              <a:rect b="b" l="l" r="r" t="t"/>
              <a:pathLst>
                <a:path extrusionOk="0" fill="none" h="20586" w="8231">
                  <a:moveTo>
                    <a:pt x="1508" y="12415"/>
                  </a:moveTo>
                  <a:cubicBezTo>
                    <a:pt x="3015" y="8390"/>
                    <a:pt x="7120" y="1"/>
                    <a:pt x="7120" y="1"/>
                  </a:cubicBezTo>
                  <a:lnTo>
                    <a:pt x="8231" y="338"/>
                  </a:lnTo>
                  <a:cubicBezTo>
                    <a:pt x="8231" y="338"/>
                    <a:pt x="7378" y="9718"/>
                    <a:pt x="6604" y="13962"/>
                  </a:cubicBezTo>
                  <a:cubicBezTo>
                    <a:pt x="5811" y="18186"/>
                    <a:pt x="3729" y="20586"/>
                    <a:pt x="2142" y="20090"/>
                  </a:cubicBezTo>
                  <a:cubicBezTo>
                    <a:pt x="536" y="19614"/>
                    <a:pt x="1" y="16441"/>
                    <a:pt x="1508" y="1241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6"/>
            <p:cNvSpPr/>
            <p:nvPr/>
          </p:nvSpPr>
          <p:spPr>
            <a:xfrm>
              <a:off x="2329825" y="869650"/>
              <a:ext cx="151250" cy="520100"/>
            </a:xfrm>
            <a:custGeom>
              <a:rect b="b" l="l" r="r" t="t"/>
              <a:pathLst>
                <a:path extrusionOk="0" fill="none" h="20804" w="6050">
                  <a:moveTo>
                    <a:pt x="238" y="13644"/>
                  </a:moveTo>
                  <a:cubicBezTo>
                    <a:pt x="457" y="9321"/>
                    <a:pt x="1865" y="40"/>
                    <a:pt x="1865" y="40"/>
                  </a:cubicBezTo>
                  <a:lnTo>
                    <a:pt x="3015" y="0"/>
                  </a:lnTo>
                  <a:cubicBezTo>
                    <a:pt x="3015" y="0"/>
                    <a:pt x="5018" y="9162"/>
                    <a:pt x="5533" y="13446"/>
                  </a:cubicBezTo>
                  <a:cubicBezTo>
                    <a:pt x="6049" y="17749"/>
                    <a:pt x="4780" y="20684"/>
                    <a:pt x="3134" y="20744"/>
                  </a:cubicBezTo>
                  <a:cubicBezTo>
                    <a:pt x="1468" y="20803"/>
                    <a:pt x="0" y="17967"/>
                    <a:pt x="238" y="1364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6"/>
            <p:cNvSpPr/>
            <p:nvPr/>
          </p:nvSpPr>
          <p:spPr>
            <a:xfrm>
              <a:off x="2410650" y="857750"/>
              <a:ext cx="232050" cy="507200"/>
            </a:xfrm>
            <a:custGeom>
              <a:rect b="b" l="l" r="r" t="t"/>
              <a:pathLst>
                <a:path extrusionOk="0" fill="none" h="20288" w="9282">
                  <a:moveTo>
                    <a:pt x="2538" y="13882"/>
                  </a:moveTo>
                  <a:cubicBezTo>
                    <a:pt x="1468" y="9698"/>
                    <a:pt x="0" y="417"/>
                    <a:pt x="0" y="417"/>
                  </a:cubicBezTo>
                  <a:lnTo>
                    <a:pt x="1091" y="0"/>
                  </a:lnTo>
                  <a:cubicBezTo>
                    <a:pt x="1091" y="0"/>
                    <a:pt x="5731" y="8052"/>
                    <a:pt x="7516" y="11958"/>
                  </a:cubicBezTo>
                  <a:cubicBezTo>
                    <a:pt x="9281" y="15865"/>
                    <a:pt x="8944" y="19078"/>
                    <a:pt x="7397" y="19693"/>
                  </a:cubicBezTo>
                  <a:cubicBezTo>
                    <a:pt x="5850" y="20287"/>
                    <a:pt x="3609" y="18047"/>
                    <a:pt x="2538" y="1388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6"/>
            <p:cNvSpPr/>
            <p:nvPr/>
          </p:nvSpPr>
          <p:spPr>
            <a:xfrm>
              <a:off x="2442875" y="835925"/>
              <a:ext cx="352025" cy="442750"/>
            </a:xfrm>
            <a:custGeom>
              <a:rect b="b" l="l" r="r" t="t"/>
              <a:pathLst>
                <a:path extrusionOk="0" fill="none" h="17710" w="14081">
                  <a:moveTo>
                    <a:pt x="6425" y="12712"/>
                  </a:moveTo>
                  <a:cubicBezTo>
                    <a:pt x="4165" y="9103"/>
                    <a:pt x="0" y="754"/>
                    <a:pt x="0" y="754"/>
                  </a:cubicBezTo>
                  <a:lnTo>
                    <a:pt x="912" y="1"/>
                  </a:lnTo>
                  <a:cubicBezTo>
                    <a:pt x="912" y="1"/>
                    <a:pt x="7714" y="6148"/>
                    <a:pt x="10570" y="9262"/>
                  </a:cubicBezTo>
                  <a:cubicBezTo>
                    <a:pt x="13426" y="12395"/>
                    <a:pt x="14080" y="15568"/>
                    <a:pt x="12771" y="16639"/>
                  </a:cubicBezTo>
                  <a:cubicBezTo>
                    <a:pt x="11482" y="17710"/>
                    <a:pt x="8686" y="16322"/>
                    <a:pt x="6425" y="1271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6"/>
            <p:cNvSpPr/>
            <p:nvPr/>
          </p:nvSpPr>
          <p:spPr>
            <a:xfrm>
              <a:off x="2469625" y="806175"/>
              <a:ext cx="444750" cy="334175"/>
            </a:xfrm>
            <a:custGeom>
              <a:rect b="b" l="l" r="r" t="t"/>
              <a:pathLst>
                <a:path extrusionOk="0" fill="none" h="13367" w="17790">
                  <a:moveTo>
                    <a:pt x="9679" y="10273"/>
                  </a:moveTo>
                  <a:cubicBezTo>
                    <a:pt x="6446" y="7576"/>
                    <a:pt x="1" y="1012"/>
                    <a:pt x="1" y="1012"/>
                  </a:cubicBezTo>
                  <a:lnTo>
                    <a:pt x="636" y="1"/>
                  </a:lnTo>
                  <a:cubicBezTo>
                    <a:pt x="636" y="1"/>
                    <a:pt x="8945" y="3610"/>
                    <a:pt x="12594" y="5653"/>
                  </a:cubicBezTo>
                  <a:cubicBezTo>
                    <a:pt x="16223" y="7695"/>
                    <a:pt x="17790" y="10491"/>
                    <a:pt x="16877" y="11919"/>
                  </a:cubicBezTo>
                  <a:cubicBezTo>
                    <a:pt x="15965" y="13367"/>
                    <a:pt x="12911" y="12970"/>
                    <a:pt x="9679" y="1027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
            <p:cNvSpPr/>
            <p:nvPr/>
          </p:nvSpPr>
          <p:spPr>
            <a:xfrm>
              <a:off x="2487975" y="771475"/>
              <a:ext cx="493325" cy="207750"/>
            </a:xfrm>
            <a:custGeom>
              <a:rect b="b" l="l" r="r" t="t"/>
              <a:pathLst>
                <a:path extrusionOk="0" fill="none" h="8310" w="19733">
                  <a:moveTo>
                    <a:pt x="11959" y="6803"/>
                  </a:moveTo>
                  <a:cubicBezTo>
                    <a:pt x="8072" y="5295"/>
                    <a:pt x="1" y="1171"/>
                    <a:pt x="1" y="1171"/>
                  </a:cubicBezTo>
                  <a:lnTo>
                    <a:pt x="298" y="0"/>
                  </a:lnTo>
                  <a:cubicBezTo>
                    <a:pt x="298" y="0"/>
                    <a:pt x="9262" y="714"/>
                    <a:pt x="13347" y="1448"/>
                  </a:cubicBezTo>
                  <a:cubicBezTo>
                    <a:pt x="17413" y="2202"/>
                    <a:pt x="19733" y="4344"/>
                    <a:pt x="19297" y="6029"/>
                  </a:cubicBezTo>
                  <a:cubicBezTo>
                    <a:pt x="18860" y="7695"/>
                    <a:pt x="15826" y="8310"/>
                    <a:pt x="11959" y="680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6"/>
            <p:cNvSpPr/>
            <p:nvPr/>
          </p:nvSpPr>
          <p:spPr>
            <a:xfrm>
              <a:off x="2254475" y="617775"/>
              <a:ext cx="264775" cy="277175"/>
            </a:xfrm>
            <a:custGeom>
              <a:rect b="b" l="l" r="r" t="t"/>
              <a:pathLst>
                <a:path extrusionOk="0" h="11087" w="10591">
                  <a:moveTo>
                    <a:pt x="5295" y="1"/>
                  </a:moveTo>
                  <a:cubicBezTo>
                    <a:pt x="2360" y="1"/>
                    <a:pt x="0" y="2480"/>
                    <a:pt x="0" y="5534"/>
                  </a:cubicBezTo>
                  <a:cubicBezTo>
                    <a:pt x="0" y="8588"/>
                    <a:pt x="2360" y="11086"/>
                    <a:pt x="5295" y="11086"/>
                  </a:cubicBezTo>
                  <a:cubicBezTo>
                    <a:pt x="8210" y="11086"/>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6"/>
            <p:cNvSpPr/>
            <p:nvPr/>
          </p:nvSpPr>
          <p:spPr>
            <a:xfrm>
              <a:off x="2254475" y="617775"/>
              <a:ext cx="264775" cy="277175"/>
            </a:xfrm>
            <a:custGeom>
              <a:rect b="b" l="l" r="r" t="t"/>
              <a:pathLst>
                <a:path extrusionOk="0" fill="none" h="11087" w="10591">
                  <a:moveTo>
                    <a:pt x="10590" y="5534"/>
                  </a:moveTo>
                  <a:cubicBezTo>
                    <a:pt x="10590" y="8588"/>
                    <a:pt x="8210" y="11086"/>
                    <a:pt x="5295" y="11086"/>
                  </a:cubicBezTo>
                  <a:cubicBezTo>
                    <a:pt x="2360" y="11086"/>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6"/>
            <p:cNvSpPr/>
            <p:nvPr/>
          </p:nvSpPr>
          <p:spPr>
            <a:xfrm>
              <a:off x="4205875" y="4169075"/>
              <a:ext cx="1124950" cy="1087750"/>
            </a:xfrm>
            <a:custGeom>
              <a:rect b="b" l="l" r="r" t="t"/>
              <a:pathLst>
                <a:path extrusionOk="0" h="43510" w="44998">
                  <a:moveTo>
                    <a:pt x="23064" y="0"/>
                  </a:moveTo>
                  <a:cubicBezTo>
                    <a:pt x="17611" y="0"/>
                    <a:pt x="13724" y="3252"/>
                    <a:pt x="12435" y="8666"/>
                  </a:cubicBezTo>
                  <a:lnTo>
                    <a:pt x="11998" y="8666"/>
                  </a:lnTo>
                  <a:cubicBezTo>
                    <a:pt x="6664" y="8666"/>
                    <a:pt x="2697" y="11701"/>
                    <a:pt x="1369" y="16797"/>
                  </a:cubicBezTo>
                  <a:cubicBezTo>
                    <a:pt x="0" y="22072"/>
                    <a:pt x="2162" y="26653"/>
                    <a:pt x="7100" y="29251"/>
                  </a:cubicBezTo>
                  <a:cubicBezTo>
                    <a:pt x="5573" y="34625"/>
                    <a:pt x="7378" y="39365"/>
                    <a:pt x="12157" y="42023"/>
                  </a:cubicBezTo>
                  <a:cubicBezTo>
                    <a:pt x="13922" y="43014"/>
                    <a:pt x="15746" y="43510"/>
                    <a:pt x="17571" y="43510"/>
                  </a:cubicBezTo>
                  <a:cubicBezTo>
                    <a:pt x="19792" y="43510"/>
                    <a:pt x="22846" y="42776"/>
                    <a:pt x="25662" y="39623"/>
                  </a:cubicBezTo>
                  <a:cubicBezTo>
                    <a:pt x="27625" y="40793"/>
                    <a:pt x="29609" y="41388"/>
                    <a:pt x="31612" y="41388"/>
                  </a:cubicBezTo>
                  <a:cubicBezTo>
                    <a:pt x="33595" y="41388"/>
                    <a:pt x="36550" y="40773"/>
                    <a:pt x="39286" y="37917"/>
                  </a:cubicBezTo>
                  <a:cubicBezTo>
                    <a:pt x="41944" y="35141"/>
                    <a:pt x="42439" y="32246"/>
                    <a:pt x="42400" y="30322"/>
                  </a:cubicBezTo>
                  <a:cubicBezTo>
                    <a:pt x="42360" y="28240"/>
                    <a:pt x="41666" y="26197"/>
                    <a:pt x="40357" y="24214"/>
                  </a:cubicBezTo>
                  <a:cubicBezTo>
                    <a:pt x="44284" y="20287"/>
                    <a:pt x="44998" y="15270"/>
                    <a:pt x="42142" y="10630"/>
                  </a:cubicBezTo>
                  <a:cubicBezTo>
                    <a:pt x="40060" y="7278"/>
                    <a:pt x="36887" y="5434"/>
                    <a:pt x="33198" y="5434"/>
                  </a:cubicBezTo>
                  <a:cubicBezTo>
                    <a:pt x="32980" y="5434"/>
                    <a:pt x="32762" y="5434"/>
                    <a:pt x="32544" y="5454"/>
                  </a:cubicBezTo>
                  <a:cubicBezTo>
                    <a:pt x="30679" y="2003"/>
                    <a:pt x="27288" y="0"/>
                    <a:pt x="230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6"/>
            <p:cNvSpPr/>
            <p:nvPr/>
          </p:nvSpPr>
          <p:spPr>
            <a:xfrm>
              <a:off x="4276275" y="4238475"/>
              <a:ext cx="988625" cy="948950"/>
            </a:xfrm>
            <a:custGeom>
              <a:rect b="b" l="l" r="r" t="t"/>
              <a:pathLst>
                <a:path extrusionOk="0" h="37958" w="39545">
                  <a:moveTo>
                    <a:pt x="20248" y="0"/>
                  </a:moveTo>
                  <a:cubicBezTo>
                    <a:pt x="15350" y="0"/>
                    <a:pt x="12316" y="3312"/>
                    <a:pt x="11979" y="8944"/>
                  </a:cubicBezTo>
                  <a:cubicBezTo>
                    <a:pt x="10987" y="8746"/>
                    <a:pt x="10055" y="8647"/>
                    <a:pt x="9182" y="8647"/>
                  </a:cubicBezTo>
                  <a:cubicBezTo>
                    <a:pt x="5137" y="8647"/>
                    <a:pt x="2222" y="10868"/>
                    <a:pt x="1230" y="14715"/>
                  </a:cubicBezTo>
                  <a:cubicBezTo>
                    <a:pt x="0" y="19435"/>
                    <a:pt x="2459" y="23223"/>
                    <a:pt x="7814" y="24968"/>
                  </a:cubicBezTo>
                  <a:cubicBezTo>
                    <a:pt x="5375" y="30065"/>
                    <a:pt x="6426" y="34447"/>
                    <a:pt x="10689" y="36827"/>
                  </a:cubicBezTo>
                  <a:cubicBezTo>
                    <a:pt x="12038" y="37581"/>
                    <a:pt x="13406" y="37958"/>
                    <a:pt x="14755" y="37958"/>
                  </a:cubicBezTo>
                  <a:cubicBezTo>
                    <a:pt x="16798" y="37958"/>
                    <a:pt x="19713" y="37085"/>
                    <a:pt x="22271" y="33039"/>
                  </a:cubicBezTo>
                  <a:cubicBezTo>
                    <a:pt x="24472" y="34884"/>
                    <a:pt x="26654" y="35836"/>
                    <a:pt x="28796" y="35836"/>
                  </a:cubicBezTo>
                  <a:cubicBezTo>
                    <a:pt x="30243" y="35836"/>
                    <a:pt x="32405" y="35379"/>
                    <a:pt x="34467" y="33218"/>
                  </a:cubicBezTo>
                  <a:cubicBezTo>
                    <a:pt x="36470" y="31136"/>
                    <a:pt x="36847" y="29014"/>
                    <a:pt x="36827" y="27606"/>
                  </a:cubicBezTo>
                  <a:cubicBezTo>
                    <a:pt x="36768" y="25404"/>
                    <a:pt x="35717" y="23203"/>
                    <a:pt x="33714" y="21041"/>
                  </a:cubicBezTo>
                  <a:cubicBezTo>
                    <a:pt x="38315" y="17789"/>
                    <a:pt x="39544" y="13466"/>
                    <a:pt x="36966" y="9301"/>
                  </a:cubicBezTo>
                  <a:cubicBezTo>
                    <a:pt x="34983" y="6089"/>
                    <a:pt x="32286" y="5434"/>
                    <a:pt x="30382" y="5434"/>
                  </a:cubicBezTo>
                  <a:cubicBezTo>
                    <a:pt x="29628" y="5434"/>
                    <a:pt x="28815" y="5533"/>
                    <a:pt x="28002" y="5752"/>
                  </a:cubicBezTo>
                  <a:cubicBezTo>
                    <a:pt x="26495" y="635"/>
                    <a:pt x="22271" y="0"/>
                    <a:pt x="2024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6"/>
            <p:cNvSpPr/>
            <p:nvPr/>
          </p:nvSpPr>
          <p:spPr>
            <a:xfrm>
              <a:off x="4644150" y="4307875"/>
              <a:ext cx="276675" cy="376825"/>
            </a:xfrm>
            <a:custGeom>
              <a:rect b="b" l="l" r="r" t="t"/>
              <a:pathLst>
                <a:path extrusionOk="0" h="15073" w="11067">
                  <a:moveTo>
                    <a:pt x="5533" y="1"/>
                  </a:moveTo>
                  <a:cubicBezTo>
                    <a:pt x="1448" y="1"/>
                    <a:pt x="0" y="3075"/>
                    <a:pt x="0" y="7279"/>
                  </a:cubicBezTo>
                  <a:cubicBezTo>
                    <a:pt x="0" y="11463"/>
                    <a:pt x="4205" y="15073"/>
                    <a:pt x="4205" y="15073"/>
                  </a:cubicBezTo>
                  <a:lnTo>
                    <a:pt x="5533" y="14537"/>
                  </a:lnTo>
                  <a:lnTo>
                    <a:pt x="6862" y="15073"/>
                  </a:lnTo>
                  <a:cubicBezTo>
                    <a:pt x="6862" y="15073"/>
                    <a:pt x="11066" y="11463"/>
                    <a:pt x="11066" y="7279"/>
                  </a:cubicBezTo>
                  <a:cubicBezTo>
                    <a:pt x="11066" y="3075"/>
                    <a:pt x="9618" y="1"/>
                    <a:pt x="553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6"/>
            <p:cNvSpPr/>
            <p:nvPr/>
          </p:nvSpPr>
          <p:spPr>
            <a:xfrm>
              <a:off x="4348650" y="4524175"/>
              <a:ext cx="398650" cy="284850"/>
            </a:xfrm>
            <a:custGeom>
              <a:rect b="b" l="l" r="r" t="t"/>
              <a:pathLst>
                <a:path extrusionOk="0" h="11394" w="15946">
                  <a:moveTo>
                    <a:pt x="6292" y="1"/>
                  </a:moveTo>
                  <a:cubicBezTo>
                    <a:pt x="3726" y="1"/>
                    <a:pt x="1760" y="1121"/>
                    <a:pt x="1012" y="3981"/>
                  </a:cubicBezTo>
                  <a:cubicBezTo>
                    <a:pt x="1" y="7928"/>
                    <a:pt x="2619" y="10129"/>
                    <a:pt x="6664" y="11180"/>
                  </a:cubicBezTo>
                  <a:cubicBezTo>
                    <a:pt x="7242" y="11329"/>
                    <a:pt x="7829" y="11394"/>
                    <a:pt x="8412" y="11394"/>
                  </a:cubicBezTo>
                  <a:cubicBezTo>
                    <a:pt x="11928" y="11394"/>
                    <a:pt x="15271" y="9058"/>
                    <a:pt x="15271" y="9058"/>
                  </a:cubicBezTo>
                  <a:lnTo>
                    <a:pt x="15092" y="7650"/>
                  </a:lnTo>
                  <a:lnTo>
                    <a:pt x="15945" y="6500"/>
                  </a:lnTo>
                  <a:cubicBezTo>
                    <a:pt x="15945" y="6500"/>
                    <a:pt x="13506" y="1502"/>
                    <a:pt x="9441" y="451"/>
                  </a:cubicBezTo>
                  <a:cubicBezTo>
                    <a:pt x="8327" y="162"/>
                    <a:pt x="7266" y="1"/>
                    <a:pt x="6292"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6"/>
            <p:cNvSpPr/>
            <p:nvPr/>
          </p:nvSpPr>
          <p:spPr>
            <a:xfrm>
              <a:off x="4487975" y="4753100"/>
              <a:ext cx="349550" cy="365175"/>
            </a:xfrm>
            <a:custGeom>
              <a:rect b="b" l="l" r="r" t="t"/>
              <a:pathLst>
                <a:path extrusionOk="0" h="14607" w="13982">
                  <a:moveTo>
                    <a:pt x="9738" y="0"/>
                  </a:moveTo>
                  <a:cubicBezTo>
                    <a:pt x="9738" y="0"/>
                    <a:pt x="4304" y="1111"/>
                    <a:pt x="2261" y="4780"/>
                  </a:cubicBezTo>
                  <a:cubicBezTo>
                    <a:pt x="238" y="8429"/>
                    <a:pt x="0" y="11840"/>
                    <a:pt x="3570" y="13823"/>
                  </a:cubicBezTo>
                  <a:cubicBezTo>
                    <a:pt x="4533" y="14361"/>
                    <a:pt x="5440" y="14607"/>
                    <a:pt x="6290" y="14607"/>
                  </a:cubicBezTo>
                  <a:cubicBezTo>
                    <a:pt x="8573" y="14607"/>
                    <a:pt x="10451" y="12833"/>
                    <a:pt x="11939" y="10174"/>
                  </a:cubicBezTo>
                  <a:cubicBezTo>
                    <a:pt x="13981" y="6505"/>
                    <a:pt x="12058" y="1289"/>
                    <a:pt x="12058" y="1289"/>
                  </a:cubicBezTo>
                  <a:lnTo>
                    <a:pt x="10650" y="1131"/>
                  </a:lnTo>
                  <a:lnTo>
                    <a:pt x="9738" y="0"/>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6"/>
            <p:cNvSpPr/>
            <p:nvPr/>
          </p:nvSpPr>
          <p:spPr>
            <a:xfrm>
              <a:off x="4784950" y="4736175"/>
              <a:ext cx="373350" cy="329075"/>
            </a:xfrm>
            <a:custGeom>
              <a:rect b="b" l="l" r="r" t="t"/>
              <a:pathLst>
                <a:path extrusionOk="0" h="13163" w="14934">
                  <a:moveTo>
                    <a:pt x="3227" y="0"/>
                  </a:moveTo>
                  <a:cubicBezTo>
                    <a:pt x="2548" y="0"/>
                    <a:pt x="2122" y="43"/>
                    <a:pt x="2122" y="43"/>
                  </a:cubicBezTo>
                  <a:lnTo>
                    <a:pt x="1607" y="1371"/>
                  </a:lnTo>
                  <a:lnTo>
                    <a:pt x="298" y="1966"/>
                  </a:lnTo>
                  <a:cubicBezTo>
                    <a:pt x="298" y="1966"/>
                    <a:pt x="0" y="7499"/>
                    <a:pt x="3035" y="10395"/>
                  </a:cubicBezTo>
                  <a:cubicBezTo>
                    <a:pt x="4813" y="12092"/>
                    <a:pt x="6660" y="13162"/>
                    <a:pt x="8451" y="13162"/>
                  </a:cubicBezTo>
                  <a:cubicBezTo>
                    <a:pt x="9715" y="13162"/>
                    <a:pt x="10952" y="12629"/>
                    <a:pt x="12117" y="11406"/>
                  </a:cubicBezTo>
                  <a:cubicBezTo>
                    <a:pt x="14933" y="8471"/>
                    <a:pt x="13704" y="5278"/>
                    <a:pt x="10689" y="2383"/>
                  </a:cubicBezTo>
                  <a:cubicBezTo>
                    <a:pt x="8496" y="290"/>
                    <a:pt x="4998" y="0"/>
                    <a:pt x="32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6"/>
            <p:cNvSpPr/>
            <p:nvPr/>
          </p:nvSpPr>
          <p:spPr>
            <a:xfrm>
              <a:off x="4803300" y="4443325"/>
              <a:ext cx="392175" cy="306275"/>
            </a:xfrm>
            <a:custGeom>
              <a:rect b="b" l="l" r="r" t="t"/>
              <a:pathLst>
                <a:path extrusionOk="0" h="12251" w="15687">
                  <a:moveTo>
                    <a:pt x="9303" y="0"/>
                  </a:moveTo>
                  <a:cubicBezTo>
                    <a:pt x="7795" y="0"/>
                    <a:pt x="6129" y="640"/>
                    <a:pt x="4423" y="1702"/>
                  </a:cubicBezTo>
                  <a:cubicBezTo>
                    <a:pt x="873" y="3904"/>
                    <a:pt x="0" y="9377"/>
                    <a:pt x="0" y="9377"/>
                  </a:cubicBezTo>
                  <a:lnTo>
                    <a:pt x="1170" y="10230"/>
                  </a:lnTo>
                  <a:lnTo>
                    <a:pt x="1408" y="11638"/>
                  </a:lnTo>
                  <a:cubicBezTo>
                    <a:pt x="1408" y="11638"/>
                    <a:pt x="3332" y="12250"/>
                    <a:pt x="5639" y="12250"/>
                  </a:cubicBezTo>
                  <a:cubicBezTo>
                    <a:pt x="7158" y="12250"/>
                    <a:pt x="8843" y="11984"/>
                    <a:pt x="10253" y="11102"/>
                  </a:cubicBezTo>
                  <a:cubicBezTo>
                    <a:pt x="13823" y="8901"/>
                    <a:pt x="15687" y="6045"/>
                    <a:pt x="13525" y="2575"/>
                  </a:cubicBezTo>
                  <a:cubicBezTo>
                    <a:pt x="12407" y="763"/>
                    <a:pt x="10949" y="0"/>
                    <a:pt x="930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6"/>
            <p:cNvSpPr/>
            <p:nvPr/>
          </p:nvSpPr>
          <p:spPr>
            <a:xfrm>
              <a:off x="4689250" y="4636575"/>
              <a:ext cx="186450" cy="186450"/>
            </a:xfrm>
            <a:custGeom>
              <a:rect b="b" l="l" r="r" t="t"/>
              <a:pathLst>
                <a:path extrusionOk="0" h="7458" w="7458">
                  <a:moveTo>
                    <a:pt x="3729" y="1"/>
                  </a:moveTo>
                  <a:cubicBezTo>
                    <a:pt x="1667" y="1"/>
                    <a:pt x="1" y="1667"/>
                    <a:pt x="1" y="3729"/>
                  </a:cubicBezTo>
                  <a:cubicBezTo>
                    <a:pt x="1" y="5792"/>
                    <a:pt x="1667" y="7458"/>
                    <a:pt x="3729" y="7458"/>
                  </a:cubicBezTo>
                  <a:cubicBezTo>
                    <a:pt x="5792" y="7458"/>
                    <a:pt x="7458" y="5792"/>
                    <a:pt x="7458" y="3729"/>
                  </a:cubicBezTo>
                  <a:cubicBezTo>
                    <a:pt x="7458" y="1667"/>
                    <a:pt x="5792" y="1"/>
                    <a:pt x="372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6"/>
            <p:cNvSpPr/>
            <p:nvPr/>
          </p:nvSpPr>
          <p:spPr>
            <a:xfrm>
              <a:off x="4783450" y="4381200"/>
              <a:ext cx="91250" cy="216775"/>
            </a:xfrm>
            <a:custGeom>
              <a:rect b="b" l="l" r="r" t="t"/>
              <a:pathLst>
                <a:path extrusionOk="0" h="8671" w="3650">
                  <a:moveTo>
                    <a:pt x="31" y="0"/>
                  </a:moveTo>
                  <a:cubicBezTo>
                    <a:pt x="26" y="0"/>
                    <a:pt x="22" y="1"/>
                    <a:pt x="21" y="3"/>
                  </a:cubicBezTo>
                  <a:cubicBezTo>
                    <a:pt x="1" y="62"/>
                    <a:pt x="179" y="181"/>
                    <a:pt x="715" y="677"/>
                  </a:cubicBezTo>
                  <a:cubicBezTo>
                    <a:pt x="973" y="915"/>
                    <a:pt x="1330" y="1252"/>
                    <a:pt x="1726" y="1768"/>
                  </a:cubicBezTo>
                  <a:cubicBezTo>
                    <a:pt x="2103" y="2264"/>
                    <a:pt x="2539" y="2938"/>
                    <a:pt x="2896" y="3870"/>
                  </a:cubicBezTo>
                  <a:cubicBezTo>
                    <a:pt x="3233" y="4802"/>
                    <a:pt x="3333" y="5595"/>
                    <a:pt x="3372" y="6230"/>
                  </a:cubicBezTo>
                  <a:cubicBezTo>
                    <a:pt x="3392" y="6865"/>
                    <a:pt x="3352" y="7360"/>
                    <a:pt x="3313" y="7717"/>
                  </a:cubicBezTo>
                  <a:cubicBezTo>
                    <a:pt x="3214" y="8431"/>
                    <a:pt x="3174" y="8669"/>
                    <a:pt x="3214" y="8669"/>
                  </a:cubicBezTo>
                  <a:cubicBezTo>
                    <a:pt x="3215" y="8670"/>
                    <a:pt x="3217" y="8670"/>
                    <a:pt x="3219" y="8670"/>
                  </a:cubicBezTo>
                  <a:cubicBezTo>
                    <a:pt x="3263" y="8670"/>
                    <a:pt x="3378" y="8441"/>
                    <a:pt x="3511" y="7737"/>
                  </a:cubicBezTo>
                  <a:cubicBezTo>
                    <a:pt x="3590" y="7380"/>
                    <a:pt x="3650" y="6884"/>
                    <a:pt x="3630" y="6230"/>
                  </a:cubicBezTo>
                  <a:cubicBezTo>
                    <a:pt x="3610" y="5556"/>
                    <a:pt x="3511" y="4743"/>
                    <a:pt x="3154" y="3771"/>
                  </a:cubicBezTo>
                  <a:cubicBezTo>
                    <a:pt x="2797" y="2819"/>
                    <a:pt x="2341" y="2125"/>
                    <a:pt x="1925" y="1609"/>
                  </a:cubicBezTo>
                  <a:cubicBezTo>
                    <a:pt x="1508" y="1094"/>
                    <a:pt x="1151" y="756"/>
                    <a:pt x="854" y="519"/>
                  </a:cubicBezTo>
                  <a:cubicBezTo>
                    <a:pt x="312" y="103"/>
                    <a:pt x="82" y="0"/>
                    <a:pt x="3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
            <p:cNvSpPr/>
            <p:nvPr/>
          </p:nvSpPr>
          <p:spPr>
            <a:xfrm>
              <a:off x="5032350" y="4512350"/>
              <a:ext cx="69925" cy="151400"/>
            </a:xfrm>
            <a:custGeom>
              <a:rect b="b" l="l" r="r" t="t"/>
              <a:pathLst>
                <a:path extrusionOk="0" h="6056" w="2797">
                  <a:moveTo>
                    <a:pt x="965" y="0"/>
                  </a:moveTo>
                  <a:cubicBezTo>
                    <a:pt x="949" y="0"/>
                    <a:pt x="940" y="5"/>
                    <a:pt x="932" y="12"/>
                  </a:cubicBezTo>
                  <a:cubicBezTo>
                    <a:pt x="912" y="52"/>
                    <a:pt x="1071" y="151"/>
                    <a:pt x="1468" y="548"/>
                  </a:cubicBezTo>
                  <a:cubicBezTo>
                    <a:pt x="1666" y="746"/>
                    <a:pt x="1904" y="1043"/>
                    <a:pt x="2122" y="1500"/>
                  </a:cubicBezTo>
                  <a:cubicBezTo>
                    <a:pt x="2320" y="1936"/>
                    <a:pt x="2499" y="2570"/>
                    <a:pt x="2400" y="3324"/>
                  </a:cubicBezTo>
                  <a:cubicBezTo>
                    <a:pt x="2281" y="4078"/>
                    <a:pt x="1924" y="4613"/>
                    <a:pt x="1587" y="4970"/>
                  </a:cubicBezTo>
                  <a:cubicBezTo>
                    <a:pt x="1250" y="5327"/>
                    <a:pt x="932" y="5545"/>
                    <a:pt x="694" y="5684"/>
                  </a:cubicBezTo>
                  <a:cubicBezTo>
                    <a:pt x="199" y="5942"/>
                    <a:pt x="0" y="5981"/>
                    <a:pt x="20" y="6041"/>
                  </a:cubicBezTo>
                  <a:cubicBezTo>
                    <a:pt x="20" y="6051"/>
                    <a:pt x="30" y="6056"/>
                    <a:pt x="57" y="6056"/>
                  </a:cubicBezTo>
                  <a:cubicBezTo>
                    <a:pt x="84" y="6056"/>
                    <a:pt x="129" y="6051"/>
                    <a:pt x="199" y="6041"/>
                  </a:cubicBezTo>
                  <a:cubicBezTo>
                    <a:pt x="318" y="6021"/>
                    <a:pt x="516" y="5981"/>
                    <a:pt x="774" y="5862"/>
                  </a:cubicBezTo>
                  <a:cubicBezTo>
                    <a:pt x="1051" y="5743"/>
                    <a:pt x="1408" y="5525"/>
                    <a:pt x="1785" y="5148"/>
                  </a:cubicBezTo>
                  <a:cubicBezTo>
                    <a:pt x="2142" y="4772"/>
                    <a:pt x="2539" y="4197"/>
                    <a:pt x="2677" y="3364"/>
                  </a:cubicBezTo>
                  <a:cubicBezTo>
                    <a:pt x="2796" y="2531"/>
                    <a:pt x="2598" y="1856"/>
                    <a:pt x="2360" y="1381"/>
                  </a:cubicBezTo>
                  <a:cubicBezTo>
                    <a:pt x="2122" y="905"/>
                    <a:pt x="1845" y="587"/>
                    <a:pt x="1626" y="389"/>
                  </a:cubicBezTo>
                  <a:cubicBezTo>
                    <a:pt x="1388" y="210"/>
                    <a:pt x="1230" y="91"/>
                    <a:pt x="1111" y="52"/>
                  </a:cubicBezTo>
                  <a:cubicBezTo>
                    <a:pt x="1035" y="14"/>
                    <a:pt x="992" y="0"/>
                    <a:pt x="9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6"/>
            <p:cNvSpPr/>
            <p:nvPr/>
          </p:nvSpPr>
          <p:spPr>
            <a:xfrm>
              <a:off x="4983250" y="4587425"/>
              <a:ext cx="51100" cy="73050"/>
            </a:xfrm>
            <a:custGeom>
              <a:rect b="b" l="l" r="r" t="t"/>
              <a:pathLst>
                <a:path extrusionOk="0" h="2922" w="2044">
                  <a:moveTo>
                    <a:pt x="1872" y="1"/>
                  </a:moveTo>
                  <a:cubicBezTo>
                    <a:pt x="1869" y="1"/>
                    <a:pt x="1867" y="2"/>
                    <a:pt x="1865" y="4"/>
                  </a:cubicBezTo>
                  <a:cubicBezTo>
                    <a:pt x="1806" y="4"/>
                    <a:pt x="1806" y="103"/>
                    <a:pt x="1806" y="361"/>
                  </a:cubicBezTo>
                  <a:cubicBezTo>
                    <a:pt x="1786" y="618"/>
                    <a:pt x="1766" y="1094"/>
                    <a:pt x="1369" y="1729"/>
                  </a:cubicBezTo>
                  <a:cubicBezTo>
                    <a:pt x="973" y="2324"/>
                    <a:pt x="556" y="2542"/>
                    <a:pt x="318" y="2681"/>
                  </a:cubicBezTo>
                  <a:cubicBezTo>
                    <a:pt x="80" y="2800"/>
                    <a:pt x="1" y="2840"/>
                    <a:pt x="21" y="2879"/>
                  </a:cubicBezTo>
                  <a:cubicBezTo>
                    <a:pt x="21" y="2900"/>
                    <a:pt x="49" y="2922"/>
                    <a:pt x="118" y="2922"/>
                  </a:cubicBezTo>
                  <a:cubicBezTo>
                    <a:pt x="178" y="2922"/>
                    <a:pt x="268" y="2906"/>
                    <a:pt x="398" y="2859"/>
                  </a:cubicBezTo>
                  <a:cubicBezTo>
                    <a:pt x="675" y="2780"/>
                    <a:pt x="1171" y="2562"/>
                    <a:pt x="1607" y="1868"/>
                  </a:cubicBezTo>
                  <a:cubicBezTo>
                    <a:pt x="2044" y="1174"/>
                    <a:pt x="2044" y="638"/>
                    <a:pt x="2004" y="361"/>
                  </a:cubicBezTo>
                  <a:cubicBezTo>
                    <a:pt x="1968" y="91"/>
                    <a:pt x="1900" y="1"/>
                    <a:pt x="18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6"/>
            <p:cNvSpPr/>
            <p:nvPr/>
          </p:nvSpPr>
          <p:spPr>
            <a:xfrm>
              <a:off x="4949550" y="4812800"/>
              <a:ext cx="113050" cy="199800"/>
            </a:xfrm>
            <a:custGeom>
              <a:rect b="b" l="l" r="r" t="t"/>
              <a:pathLst>
                <a:path extrusionOk="0" h="7992" w="4522">
                  <a:moveTo>
                    <a:pt x="463" y="1"/>
                  </a:moveTo>
                  <a:cubicBezTo>
                    <a:pt x="379" y="1"/>
                    <a:pt x="311" y="5"/>
                    <a:pt x="258" y="12"/>
                  </a:cubicBezTo>
                  <a:cubicBezTo>
                    <a:pt x="80" y="32"/>
                    <a:pt x="0" y="32"/>
                    <a:pt x="0" y="71"/>
                  </a:cubicBezTo>
                  <a:cubicBezTo>
                    <a:pt x="20" y="91"/>
                    <a:pt x="80" y="91"/>
                    <a:pt x="258" y="111"/>
                  </a:cubicBezTo>
                  <a:cubicBezTo>
                    <a:pt x="417" y="131"/>
                    <a:pt x="694" y="171"/>
                    <a:pt x="1091" y="270"/>
                  </a:cubicBezTo>
                  <a:cubicBezTo>
                    <a:pt x="1488" y="389"/>
                    <a:pt x="2023" y="587"/>
                    <a:pt x="2598" y="1023"/>
                  </a:cubicBezTo>
                  <a:cubicBezTo>
                    <a:pt x="2896" y="1241"/>
                    <a:pt x="3193" y="1539"/>
                    <a:pt x="3471" y="1896"/>
                  </a:cubicBezTo>
                  <a:cubicBezTo>
                    <a:pt x="3729" y="2273"/>
                    <a:pt x="3967" y="2729"/>
                    <a:pt x="4105" y="3264"/>
                  </a:cubicBezTo>
                  <a:cubicBezTo>
                    <a:pt x="4224" y="3820"/>
                    <a:pt x="4224" y="4335"/>
                    <a:pt x="4145" y="4771"/>
                  </a:cubicBezTo>
                  <a:cubicBezTo>
                    <a:pt x="4066" y="5228"/>
                    <a:pt x="3927" y="5624"/>
                    <a:pt x="3768" y="5961"/>
                  </a:cubicBezTo>
                  <a:cubicBezTo>
                    <a:pt x="3451" y="6616"/>
                    <a:pt x="3074" y="7032"/>
                    <a:pt x="2757" y="7310"/>
                  </a:cubicBezTo>
                  <a:cubicBezTo>
                    <a:pt x="2459" y="7568"/>
                    <a:pt x="2221" y="7726"/>
                    <a:pt x="2083" y="7825"/>
                  </a:cubicBezTo>
                  <a:cubicBezTo>
                    <a:pt x="1924" y="7905"/>
                    <a:pt x="1884" y="7964"/>
                    <a:pt x="1884" y="7984"/>
                  </a:cubicBezTo>
                  <a:cubicBezTo>
                    <a:pt x="1889" y="7989"/>
                    <a:pt x="1897" y="7992"/>
                    <a:pt x="1908" y="7992"/>
                  </a:cubicBezTo>
                  <a:cubicBezTo>
                    <a:pt x="1940" y="7992"/>
                    <a:pt x="2003" y="7969"/>
                    <a:pt x="2122" y="7925"/>
                  </a:cubicBezTo>
                  <a:cubicBezTo>
                    <a:pt x="2301" y="7865"/>
                    <a:pt x="2559" y="7726"/>
                    <a:pt x="2896" y="7449"/>
                  </a:cubicBezTo>
                  <a:cubicBezTo>
                    <a:pt x="3233" y="7191"/>
                    <a:pt x="3649" y="6755"/>
                    <a:pt x="4006" y="6060"/>
                  </a:cubicBezTo>
                  <a:cubicBezTo>
                    <a:pt x="4185" y="5723"/>
                    <a:pt x="4343" y="5307"/>
                    <a:pt x="4423" y="4831"/>
                  </a:cubicBezTo>
                  <a:cubicBezTo>
                    <a:pt x="4502" y="4355"/>
                    <a:pt x="4522" y="3800"/>
                    <a:pt x="4383" y="3205"/>
                  </a:cubicBezTo>
                  <a:cubicBezTo>
                    <a:pt x="4244" y="2610"/>
                    <a:pt x="3986" y="2134"/>
                    <a:pt x="3689" y="1737"/>
                  </a:cubicBezTo>
                  <a:cubicBezTo>
                    <a:pt x="3392" y="1341"/>
                    <a:pt x="3074" y="1043"/>
                    <a:pt x="2757" y="805"/>
                  </a:cubicBezTo>
                  <a:cubicBezTo>
                    <a:pt x="2122" y="349"/>
                    <a:pt x="1567" y="171"/>
                    <a:pt x="1151" y="71"/>
                  </a:cubicBezTo>
                  <a:cubicBezTo>
                    <a:pt x="860" y="19"/>
                    <a:pt x="631" y="1"/>
                    <a:pt x="46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6"/>
            <p:cNvSpPr/>
            <p:nvPr/>
          </p:nvSpPr>
          <p:spPr>
            <a:xfrm>
              <a:off x="4592575" y="4856725"/>
              <a:ext cx="173550" cy="204775"/>
            </a:xfrm>
            <a:custGeom>
              <a:rect b="b" l="l" r="r" t="t"/>
              <a:pathLst>
                <a:path extrusionOk="0" h="8191" w="6942">
                  <a:moveTo>
                    <a:pt x="6704" y="0"/>
                  </a:moveTo>
                  <a:cubicBezTo>
                    <a:pt x="6684" y="0"/>
                    <a:pt x="6684" y="79"/>
                    <a:pt x="6684" y="258"/>
                  </a:cubicBezTo>
                  <a:cubicBezTo>
                    <a:pt x="6704" y="436"/>
                    <a:pt x="6724" y="734"/>
                    <a:pt x="6724" y="1170"/>
                  </a:cubicBezTo>
                  <a:cubicBezTo>
                    <a:pt x="6724" y="1606"/>
                    <a:pt x="6684" y="2201"/>
                    <a:pt x="6486" y="2955"/>
                  </a:cubicBezTo>
                  <a:cubicBezTo>
                    <a:pt x="6287" y="3709"/>
                    <a:pt x="5911" y="4641"/>
                    <a:pt x="5157" y="5573"/>
                  </a:cubicBezTo>
                  <a:cubicBezTo>
                    <a:pt x="4403" y="6485"/>
                    <a:pt x="3551" y="7020"/>
                    <a:pt x="2857" y="7357"/>
                  </a:cubicBezTo>
                  <a:cubicBezTo>
                    <a:pt x="2162" y="7675"/>
                    <a:pt x="1587" y="7833"/>
                    <a:pt x="1151" y="7933"/>
                  </a:cubicBezTo>
                  <a:cubicBezTo>
                    <a:pt x="735" y="8012"/>
                    <a:pt x="437" y="8052"/>
                    <a:pt x="259" y="8071"/>
                  </a:cubicBezTo>
                  <a:cubicBezTo>
                    <a:pt x="80" y="8091"/>
                    <a:pt x="1" y="8111"/>
                    <a:pt x="1" y="8131"/>
                  </a:cubicBezTo>
                  <a:cubicBezTo>
                    <a:pt x="1" y="8151"/>
                    <a:pt x="80" y="8171"/>
                    <a:pt x="259" y="8190"/>
                  </a:cubicBezTo>
                  <a:cubicBezTo>
                    <a:pt x="437" y="8190"/>
                    <a:pt x="735" y="8190"/>
                    <a:pt x="1191" y="8131"/>
                  </a:cubicBezTo>
                  <a:cubicBezTo>
                    <a:pt x="1627" y="8071"/>
                    <a:pt x="2242" y="7933"/>
                    <a:pt x="2976" y="7595"/>
                  </a:cubicBezTo>
                  <a:cubicBezTo>
                    <a:pt x="3709" y="7258"/>
                    <a:pt x="4582" y="6703"/>
                    <a:pt x="5375" y="5751"/>
                  </a:cubicBezTo>
                  <a:cubicBezTo>
                    <a:pt x="6168" y="4779"/>
                    <a:pt x="6545" y="3808"/>
                    <a:pt x="6743" y="3034"/>
                  </a:cubicBezTo>
                  <a:cubicBezTo>
                    <a:pt x="6922" y="2241"/>
                    <a:pt x="6942" y="1626"/>
                    <a:pt x="6922" y="1170"/>
                  </a:cubicBezTo>
                  <a:cubicBezTo>
                    <a:pt x="6902" y="714"/>
                    <a:pt x="6843" y="417"/>
                    <a:pt x="6803" y="238"/>
                  </a:cubicBezTo>
                  <a:cubicBezTo>
                    <a:pt x="6743" y="60"/>
                    <a:pt x="6724" y="0"/>
                    <a:pt x="67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6"/>
            <p:cNvSpPr/>
            <p:nvPr/>
          </p:nvSpPr>
          <p:spPr>
            <a:xfrm>
              <a:off x="4451275" y="4567075"/>
              <a:ext cx="185950" cy="170700"/>
            </a:xfrm>
            <a:custGeom>
              <a:rect b="b" l="l" r="r" t="t"/>
              <a:pathLst>
                <a:path extrusionOk="0" h="6828" w="7438">
                  <a:moveTo>
                    <a:pt x="488" y="1"/>
                  </a:moveTo>
                  <a:cubicBezTo>
                    <a:pt x="466" y="1"/>
                    <a:pt x="425" y="66"/>
                    <a:pt x="338" y="223"/>
                  </a:cubicBezTo>
                  <a:cubicBezTo>
                    <a:pt x="239" y="381"/>
                    <a:pt x="120" y="679"/>
                    <a:pt x="41" y="1135"/>
                  </a:cubicBezTo>
                  <a:cubicBezTo>
                    <a:pt x="21" y="1254"/>
                    <a:pt x="21" y="1393"/>
                    <a:pt x="1" y="1532"/>
                  </a:cubicBezTo>
                  <a:cubicBezTo>
                    <a:pt x="21" y="1670"/>
                    <a:pt x="1" y="1809"/>
                    <a:pt x="21" y="1968"/>
                  </a:cubicBezTo>
                  <a:cubicBezTo>
                    <a:pt x="41" y="2285"/>
                    <a:pt x="100" y="2662"/>
                    <a:pt x="219" y="3059"/>
                  </a:cubicBezTo>
                  <a:cubicBezTo>
                    <a:pt x="457" y="3852"/>
                    <a:pt x="953" y="4804"/>
                    <a:pt x="1925" y="5657"/>
                  </a:cubicBezTo>
                  <a:cubicBezTo>
                    <a:pt x="2869" y="6486"/>
                    <a:pt x="3908" y="6827"/>
                    <a:pt x="4749" y="6827"/>
                  </a:cubicBezTo>
                  <a:cubicBezTo>
                    <a:pt x="4773" y="6827"/>
                    <a:pt x="4796" y="6827"/>
                    <a:pt x="4820" y="6827"/>
                  </a:cubicBezTo>
                  <a:cubicBezTo>
                    <a:pt x="5653" y="6787"/>
                    <a:pt x="6268" y="6509"/>
                    <a:pt x="6644" y="6232"/>
                  </a:cubicBezTo>
                  <a:cubicBezTo>
                    <a:pt x="7041" y="5954"/>
                    <a:pt x="7219" y="5696"/>
                    <a:pt x="7319" y="5518"/>
                  </a:cubicBezTo>
                  <a:cubicBezTo>
                    <a:pt x="7418" y="5359"/>
                    <a:pt x="7438" y="5280"/>
                    <a:pt x="7418" y="5280"/>
                  </a:cubicBezTo>
                  <a:cubicBezTo>
                    <a:pt x="7415" y="5277"/>
                    <a:pt x="7413" y="5276"/>
                    <a:pt x="7409" y="5276"/>
                  </a:cubicBezTo>
                  <a:cubicBezTo>
                    <a:pt x="7387" y="5276"/>
                    <a:pt x="7343" y="5337"/>
                    <a:pt x="7239" y="5458"/>
                  </a:cubicBezTo>
                  <a:cubicBezTo>
                    <a:pt x="7100" y="5597"/>
                    <a:pt x="6922" y="5815"/>
                    <a:pt x="6545" y="6053"/>
                  </a:cubicBezTo>
                  <a:cubicBezTo>
                    <a:pt x="6168" y="6291"/>
                    <a:pt x="5593" y="6549"/>
                    <a:pt x="4820" y="6549"/>
                  </a:cubicBezTo>
                  <a:cubicBezTo>
                    <a:pt x="4797" y="6550"/>
                    <a:pt x="4773" y="6550"/>
                    <a:pt x="4750" y="6550"/>
                  </a:cubicBezTo>
                  <a:cubicBezTo>
                    <a:pt x="3969" y="6550"/>
                    <a:pt x="3008" y="6228"/>
                    <a:pt x="2123" y="5438"/>
                  </a:cubicBezTo>
                  <a:cubicBezTo>
                    <a:pt x="1191" y="4645"/>
                    <a:pt x="715" y="3733"/>
                    <a:pt x="477" y="2979"/>
                  </a:cubicBezTo>
                  <a:cubicBezTo>
                    <a:pt x="358" y="2603"/>
                    <a:pt x="279" y="2265"/>
                    <a:pt x="259" y="1948"/>
                  </a:cubicBezTo>
                  <a:cubicBezTo>
                    <a:pt x="239" y="1809"/>
                    <a:pt x="239" y="1651"/>
                    <a:pt x="239" y="1532"/>
                  </a:cubicBezTo>
                  <a:cubicBezTo>
                    <a:pt x="239" y="1393"/>
                    <a:pt x="239" y="1274"/>
                    <a:pt x="259" y="1155"/>
                  </a:cubicBezTo>
                  <a:cubicBezTo>
                    <a:pt x="298" y="719"/>
                    <a:pt x="378" y="441"/>
                    <a:pt x="437" y="262"/>
                  </a:cubicBezTo>
                  <a:cubicBezTo>
                    <a:pt x="497" y="84"/>
                    <a:pt x="516" y="5"/>
                    <a:pt x="497" y="5"/>
                  </a:cubicBezTo>
                  <a:cubicBezTo>
                    <a:pt x="494" y="2"/>
                    <a:pt x="492" y="1"/>
                    <a:pt x="4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6"/>
            <p:cNvSpPr/>
            <p:nvPr/>
          </p:nvSpPr>
          <p:spPr>
            <a:xfrm>
              <a:off x="4533575" y="4587400"/>
              <a:ext cx="61025" cy="64500"/>
            </a:xfrm>
            <a:custGeom>
              <a:rect b="b" l="l" r="r" t="t"/>
              <a:pathLst>
                <a:path extrusionOk="0" h="2580" w="2441">
                  <a:moveTo>
                    <a:pt x="384" y="0"/>
                  </a:moveTo>
                  <a:cubicBezTo>
                    <a:pt x="345" y="0"/>
                    <a:pt x="240" y="67"/>
                    <a:pt x="120" y="342"/>
                  </a:cubicBezTo>
                  <a:cubicBezTo>
                    <a:pt x="60" y="481"/>
                    <a:pt x="1" y="699"/>
                    <a:pt x="1" y="996"/>
                  </a:cubicBezTo>
                  <a:cubicBezTo>
                    <a:pt x="21" y="1294"/>
                    <a:pt x="100" y="1671"/>
                    <a:pt x="417" y="2027"/>
                  </a:cubicBezTo>
                  <a:cubicBezTo>
                    <a:pt x="735" y="2384"/>
                    <a:pt x="1092" y="2503"/>
                    <a:pt x="1389" y="2563"/>
                  </a:cubicBezTo>
                  <a:cubicBezTo>
                    <a:pt x="1476" y="2575"/>
                    <a:pt x="1557" y="2579"/>
                    <a:pt x="1631" y="2579"/>
                  </a:cubicBezTo>
                  <a:cubicBezTo>
                    <a:pt x="1809" y="2579"/>
                    <a:pt x="1951" y="2551"/>
                    <a:pt x="2063" y="2523"/>
                  </a:cubicBezTo>
                  <a:cubicBezTo>
                    <a:pt x="2381" y="2424"/>
                    <a:pt x="2440" y="2325"/>
                    <a:pt x="2420" y="2285"/>
                  </a:cubicBezTo>
                  <a:cubicBezTo>
                    <a:pt x="2414" y="2274"/>
                    <a:pt x="2402" y="2269"/>
                    <a:pt x="2380" y="2269"/>
                  </a:cubicBezTo>
                  <a:cubicBezTo>
                    <a:pt x="2327" y="2269"/>
                    <a:pt x="2220" y="2297"/>
                    <a:pt x="2024" y="2325"/>
                  </a:cubicBezTo>
                  <a:cubicBezTo>
                    <a:pt x="1966" y="2333"/>
                    <a:pt x="1898" y="2338"/>
                    <a:pt x="1821" y="2338"/>
                  </a:cubicBezTo>
                  <a:cubicBezTo>
                    <a:pt x="1710" y="2338"/>
                    <a:pt x="1580" y="2328"/>
                    <a:pt x="1429" y="2305"/>
                  </a:cubicBezTo>
                  <a:cubicBezTo>
                    <a:pt x="1191" y="2246"/>
                    <a:pt x="893" y="2127"/>
                    <a:pt x="635" y="1849"/>
                  </a:cubicBezTo>
                  <a:cubicBezTo>
                    <a:pt x="378" y="1552"/>
                    <a:pt x="298" y="1234"/>
                    <a:pt x="279" y="976"/>
                  </a:cubicBezTo>
                  <a:cubicBezTo>
                    <a:pt x="259" y="738"/>
                    <a:pt x="279" y="540"/>
                    <a:pt x="318" y="401"/>
                  </a:cubicBezTo>
                  <a:cubicBezTo>
                    <a:pt x="397" y="124"/>
                    <a:pt x="437" y="25"/>
                    <a:pt x="397" y="5"/>
                  </a:cubicBezTo>
                  <a:cubicBezTo>
                    <a:pt x="395" y="2"/>
                    <a:pt x="390" y="0"/>
                    <a:pt x="38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6"/>
            <p:cNvSpPr/>
            <p:nvPr/>
          </p:nvSpPr>
          <p:spPr>
            <a:xfrm>
              <a:off x="4205875" y="4169550"/>
              <a:ext cx="1124950" cy="1087275"/>
            </a:xfrm>
            <a:custGeom>
              <a:rect b="b" l="l" r="r" t="t"/>
              <a:pathLst>
                <a:path extrusionOk="0" fill="none" h="43491" w="44998">
                  <a:moveTo>
                    <a:pt x="42142" y="10611"/>
                  </a:moveTo>
                  <a:cubicBezTo>
                    <a:pt x="40060" y="7259"/>
                    <a:pt x="36887" y="5415"/>
                    <a:pt x="33198" y="5415"/>
                  </a:cubicBezTo>
                  <a:cubicBezTo>
                    <a:pt x="32980" y="5415"/>
                    <a:pt x="32762" y="5435"/>
                    <a:pt x="32544" y="5435"/>
                  </a:cubicBezTo>
                  <a:cubicBezTo>
                    <a:pt x="30679" y="1984"/>
                    <a:pt x="27288" y="1"/>
                    <a:pt x="23064" y="1"/>
                  </a:cubicBezTo>
                  <a:cubicBezTo>
                    <a:pt x="17611" y="1"/>
                    <a:pt x="13724" y="3233"/>
                    <a:pt x="12454" y="8667"/>
                  </a:cubicBezTo>
                  <a:cubicBezTo>
                    <a:pt x="12296" y="8647"/>
                    <a:pt x="12137" y="8647"/>
                    <a:pt x="11998" y="8647"/>
                  </a:cubicBezTo>
                  <a:cubicBezTo>
                    <a:pt x="6664" y="8647"/>
                    <a:pt x="2697" y="11682"/>
                    <a:pt x="1369" y="16778"/>
                  </a:cubicBezTo>
                  <a:cubicBezTo>
                    <a:pt x="0" y="22053"/>
                    <a:pt x="2182" y="26654"/>
                    <a:pt x="7100" y="29232"/>
                  </a:cubicBezTo>
                  <a:cubicBezTo>
                    <a:pt x="5573" y="34606"/>
                    <a:pt x="7378" y="39326"/>
                    <a:pt x="12157" y="42004"/>
                  </a:cubicBezTo>
                  <a:cubicBezTo>
                    <a:pt x="13942" y="42995"/>
                    <a:pt x="15746" y="43491"/>
                    <a:pt x="17571" y="43491"/>
                  </a:cubicBezTo>
                  <a:cubicBezTo>
                    <a:pt x="19812" y="43491"/>
                    <a:pt x="22846" y="42757"/>
                    <a:pt x="25682" y="39604"/>
                  </a:cubicBezTo>
                  <a:cubicBezTo>
                    <a:pt x="27625" y="40774"/>
                    <a:pt x="29609" y="41369"/>
                    <a:pt x="31612" y="41369"/>
                  </a:cubicBezTo>
                  <a:cubicBezTo>
                    <a:pt x="33595" y="41369"/>
                    <a:pt x="36550" y="40754"/>
                    <a:pt x="39286" y="37898"/>
                  </a:cubicBezTo>
                  <a:cubicBezTo>
                    <a:pt x="41944" y="35122"/>
                    <a:pt x="42459" y="32227"/>
                    <a:pt x="42400" y="30303"/>
                  </a:cubicBezTo>
                  <a:cubicBezTo>
                    <a:pt x="42360" y="28221"/>
                    <a:pt x="41666" y="26178"/>
                    <a:pt x="40357" y="24195"/>
                  </a:cubicBezTo>
                  <a:cubicBezTo>
                    <a:pt x="44284" y="20268"/>
                    <a:pt x="44998" y="15251"/>
                    <a:pt x="42142" y="10611"/>
                  </a:cubicBezTo>
                  <a:close/>
                  <a:moveTo>
                    <a:pt x="35280" y="34071"/>
                  </a:moveTo>
                  <a:cubicBezTo>
                    <a:pt x="32464" y="37026"/>
                    <a:pt x="29232" y="35955"/>
                    <a:pt x="26198" y="33060"/>
                  </a:cubicBezTo>
                  <a:cubicBezTo>
                    <a:pt x="25206" y="32128"/>
                    <a:pt x="24571" y="30898"/>
                    <a:pt x="24155" y="29688"/>
                  </a:cubicBezTo>
                  <a:cubicBezTo>
                    <a:pt x="24135" y="30977"/>
                    <a:pt x="23897" y="32326"/>
                    <a:pt x="23223" y="33496"/>
                  </a:cubicBezTo>
                  <a:cubicBezTo>
                    <a:pt x="21200" y="37165"/>
                    <a:pt x="18424" y="39148"/>
                    <a:pt x="14854" y="37165"/>
                  </a:cubicBezTo>
                  <a:cubicBezTo>
                    <a:pt x="11284" y="35182"/>
                    <a:pt x="11503" y="31771"/>
                    <a:pt x="13545" y="28122"/>
                  </a:cubicBezTo>
                  <a:cubicBezTo>
                    <a:pt x="14219" y="26932"/>
                    <a:pt x="15231" y="26000"/>
                    <a:pt x="16322" y="25306"/>
                  </a:cubicBezTo>
                  <a:cubicBezTo>
                    <a:pt x="15072" y="25603"/>
                    <a:pt x="13704" y="25702"/>
                    <a:pt x="12375" y="25365"/>
                  </a:cubicBezTo>
                  <a:cubicBezTo>
                    <a:pt x="8310" y="24294"/>
                    <a:pt x="5692" y="22113"/>
                    <a:pt x="6723" y="18166"/>
                  </a:cubicBezTo>
                  <a:cubicBezTo>
                    <a:pt x="7754" y="14220"/>
                    <a:pt x="11086" y="13585"/>
                    <a:pt x="15152" y="14636"/>
                  </a:cubicBezTo>
                  <a:cubicBezTo>
                    <a:pt x="16480" y="14974"/>
                    <a:pt x="17630" y="15747"/>
                    <a:pt x="18602" y="16639"/>
                  </a:cubicBezTo>
                  <a:cubicBezTo>
                    <a:pt x="17987" y="15489"/>
                    <a:pt x="17531" y="14180"/>
                    <a:pt x="17531" y="12792"/>
                  </a:cubicBezTo>
                  <a:cubicBezTo>
                    <a:pt x="17531" y="8608"/>
                    <a:pt x="18979" y="5534"/>
                    <a:pt x="23064" y="5534"/>
                  </a:cubicBezTo>
                  <a:cubicBezTo>
                    <a:pt x="27050" y="5534"/>
                    <a:pt x="28538" y="8449"/>
                    <a:pt x="28597" y="12495"/>
                  </a:cubicBezTo>
                  <a:cubicBezTo>
                    <a:pt x="32048" y="10412"/>
                    <a:pt x="35340" y="10135"/>
                    <a:pt x="37422" y="13526"/>
                  </a:cubicBezTo>
                  <a:cubicBezTo>
                    <a:pt x="39584" y="16996"/>
                    <a:pt x="37720" y="19852"/>
                    <a:pt x="34150" y="22053"/>
                  </a:cubicBezTo>
                  <a:cubicBezTo>
                    <a:pt x="32980" y="22767"/>
                    <a:pt x="31631" y="23085"/>
                    <a:pt x="30342" y="23164"/>
                  </a:cubicBezTo>
                  <a:cubicBezTo>
                    <a:pt x="31592" y="23521"/>
                    <a:pt x="32861" y="24096"/>
                    <a:pt x="33852" y="25048"/>
                  </a:cubicBezTo>
                  <a:cubicBezTo>
                    <a:pt x="36867" y="27943"/>
                    <a:pt x="38096" y="31116"/>
                    <a:pt x="35280" y="3407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6"/>
            <p:cNvSpPr/>
            <p:nvPr/>
          </p:nvSpPr>
          <p:spPr>
            <a:xfrm>
              <a:off x="4276275" y="4238475"/>
              <a:ext cx="988625" cy="948950"/>
            </a:xfrm>
            <a:custGeom>
              <a:rect b="b" l="l" r="r" t="t"/>
              <a:pathLst>
                <a:path extrusionOk="0" fill="none" h="37958" w="39545">
                  <a:moveTo>
                    <a:pt x="36966" y="9301"/>
                  </a:moveTo>
                  <a:cubicBezTo>
                    <a:pt x="34983" y="6109"/>
                    <a:pt x="32306" y="5434"/>
                    <a:pt x="30382" y="5434"/>
                  </a:cubicBezTo>
                  <a:cubicBezTo>
                    <a:pt x="29628" y="5434"/>
                    <a:pt x="28835" y="5533"/>
                    <a:pt x="28002" y="5771"/>
                  </a:cubicBezTo>
                  <a:cubicBezTo>
                    <a:pt x="26495" y="635"/>
                    <a:pt x="22271" y="0"/>
                    <a:pt x="20248" y="0"/>
                  </a:cubicBezTo>
                  <a:cubicBezTo>
                    <a:pt x="15370" y="0"/>
                    <a:pt x="12316" y="3332"/>
                    <a:pt x="11979" y="8964"/>
                  </a:cubicBezTo>
                  <a:cubicBezTo>
                    <a:pt x="10987" y="8766"/>
                    <a:pt x="10055" y="8667"/>
                    <a:pt x="9182" y="8667"/>
                  </a:cubicBezTo>
                  <a:cubicBezTo>
                    <a:pt x="5137" y="8667"/>
                    <a:pt x="2241" y="10868"/>
                    <a:pt x="1230" y="14735"/>
                  </a:cubicBezTo>
                  <a:cubicBezTo>
                    <a:pt x="0" y="19435"/>
                    <a:pt x="2440" y="23223"/>
                    <a:pt x="7814" y="24988"/>
                  </a:cubicBezTo>
                  <a:cubicBezTo>
                    <a:pt x="5375" y="30065"/>
                    <a:pt x="6406" y="34447"/>
                    <a:pt x="10689" y="36827"/>
                  </a:cubicBezTo>
                  <a:cubicBezTo>
                    <a:pt x="12038" y="37581"/>
                    <a:pt x="13406" y="37958"/>
                    <a:pt x="14755" y="37958"/>
                  </a:cubicBezTo>
                  <a:cubicBezTo>
                    <a:pt x="16817" y="37958"/>
                    <a:pt x="19713" y="37085"/>
                    <a:pt x="22271" y="33039"/>
                  </a:cubicBezTo>
                  <a:cubicBezTo>
                    <a:pt x="24452" y="34904"/>
                    <a:pt x="26654" y="35836"/>
                    <a:pt x="28796" y="35836"/>
                  </a:cubicBezTo>
                  <a:cubicBezTo>
                    <a:pt x="30243" y="35836"/>
                    <a:pt x="32405" y="35399"/>
                    <a:pt x="34467" y="33238"/>
                  </a:cubicBezTo>
                  <a:cubicBezTo>
                    <a:pt x="36470" y="31136"/>
                    <a:pt x="36847" y="29014"/>
                    <a:pt x="36807" y="27625"/>
                  </a:cubicBezTo>
                  <a:cubicBezTo>
                    <a:pt x="36768" y="25404"/>
                    <a:pt x="35717" y="23223"/>
                    <a:pt x="33694" y="21061"/>
                  </a:cubicBezTo>
                  <a:cubicBezTo>
                    <a:pt x="38315" y="17789"/>
                    <a:pt x="39544" y="13466"/>
                    <a:pt x="36966" y="9301"/>
                  </a:cubicBezTo>
                  <a:close/>
                  <a:moveTo>
                    <a:pt x="32464" y="31314"/>
                  </a:moveTo>
                  <a:cubicBezTo>
                    <a:pt x="29648" y="34269"/>
                    <a:pt x="26416" y="33198"/>
                    <a:pt x="23382" y="30303"/>
                  </a:cubicBezTo>
                  <a:cubicBezTo>
                    <a:pt x="22390" y="29371"/>
                    <a:pt x="21755" y="28141"/>
                    <a:pt x="21339" y="26931"/>
                  </a:cubicBezTo>
                  <a:cubicBezTo>
                    <a:pt x="21319" y="28220"/>
                    <a:pt x="21081" y="29569"/>
                    <a:pt x="20407" y="30739"/>
                  </a:cubicBezTo>
                  <a:cubicBezTo>
                    <a:pt x="18384" y="34408"/>
                    <a:pt x="15608" y="36391"/>
                    <a:pt x="12038" y="34408"/>
                  </a:cubicBezTo>
                  <a:cubicBezTo>
                    <a:pt x="8468" y="32425"/>
                    <a:pt x="8687" y="29014"/>
                    <a:pt x="10729" y="25365"/>
                  </a:cubicBezTo>
                  <a:cubicBezTo>
                    <a:pt x="11403" y="24175"/>
                    <a:pt x="12415" y="23243"/>
                    <a:pt x="13506" y="22549"/>
                  </a:cubicBezTo>
                  <a:cubicBezTo>
                    <a:pt x="12256" y="22846"/>
                    <a:pt x="10888" y="22945"/>
                    <a:pt x="9559" y="22608"/>
                  </a:cubicBezTo>
                  <a:cubicBezTo>
                    <a:pt x="5494" y="21537"/>
                    <a:pt x="2876" y="19356"/>
                    <a:pt x="3907" y="15409"/>
                  </a:cubicBezTo>
                  <a:cubicBezTo>
                    <a:pt x="4938" y="11463"/>
                    <a:pt x="8270" y="10828"/>
                    <a:pt x="12336" y="11879"/>
                  </a:cubicBezTo>
                  <a:cubicBezTo>
                    <a:pt x="13664" y="12217"/>
                    <a:pt x="14814" y="12990"/>
                    <a:pt x="15786" y="13882"/>
                  </a:cubicBezTo>
                  <a:cubicBezTo>
                    <a:pt x="15171" y="12732"/>
                    <a:pt x="14715" y="11423"/>
                    <a:pt x="14715" y="10035"/>
                  </a:cubicBezTo>
                  <a:cubicBezTo>
                    <a:pt x="14715" y="5851"/>
                    <a:pt x="16163" y="2777"/>
                    <a:pt x="20248" y="2777"/>
                  </a:cubicBezTo>
                  <a:cubicBezTo>
                    <a:pt x="24234" y="2777"/>
                    <a:pt x="25722" y="5692"/>
                    <a:pt x="25781" y="9738"/>
                  </a:cubicBezTo>
                  <a:cubicBezTo>
                    <a:pt x="29232" y="7655"/>
                    <a:pt x="32524" y="7378"/>
                    <a:pt x="34606" y="10769"/>
                  </a:cubicBezTo>
                  <a:cubicBezTo>
                    <a:pt x="36768" y="14239"/>
                    <a:pt x="34904" y="17095"/>
                    <a:pt x="31334" y="19296"/>
                  </a:cubicBezTo>
                  <a:cubicBezTo>
                    <a:pt x="30164" y="20010"/>
                    <a:pt x="28815" y="20328"/>
                    <a:pt x="27526" y="20407"/>
                  </a:cubicBezTo>
                  <a:cubicBezTo>
                    <a:pt x="28776" y="20764"/>
                    <a:pt x="30045" y="21339"/>
                    <a:pt x="31036" y="22291"/>
                  </a:cubicBezTo>
                  <a:cubicBezTo>
                    <a:pt x="34051" y="25186"/>
                    <a:pt x="35280" y="28359"/>
                    <a:pt x="32464" y="3131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6"/>
            <p:cNvSpPr/>
            <p:nvPr/>
          </p:nvSpPr>
          <p:spPr>
            <a:xfrm>
              <a:off x="4348150" y="4307875"/>
              <a:ext cx="847325" cy="840375"/>
            </a:xfrm>
            <a:custGeom>
              <a:rect b="b" l="l" r="r" t="t"/>
              <a:pathLst>
                <a:path extrusionOk="0" fill="none" h="33615" w="33893">
                  <a:moveTo>
                    <a:pt x="28161" y="19515"/>
                  </a:moveTo>
                  <a:cubicBezTo>
                    <a:pt x="27170" y="18563"/>
                    <a:pt x="25901" y="17988"/>
                    <a:pt x="24651" y="17651"/>
                  </a:cubicBezTo>
                  <a:cubicBezTo>
                    <a:pt x="25940" y="17552"/>
                    <a:pt x="27289" y="17254"/>
                    <a:pt x="28459" y="16520"/>
                  </a:cubicBezTo>
                  <a:cubicBezTo>
                    <a:pt x="32029" y="14319"/>
                    <a:pt x="33893" y="11463"/>
                    <a:pt x="31731" y="7993"/>
                  </a:cubicBezTo>
                  <a:cubicBezTo>
                    <a:pt x="29649" y="4602"/>
                    <a:pt x="26357" y="4879"/>
                    <a:pt x="22906" y="6962"/>
                  </a:cubicBezTo>
                  <a:cubicBezTo>
                    <a:pt x="22847" y="2916"/>
                    <a:pt x="21359" y="1"/>
                    <a:pt x="17373" y="1"/>
                  </a:cubicBezTo>
                  <a:cubicBezTo>
                    <a:pt x="13288" y="1"/>
                    <a:pt x="11840" y="3075"/>
                    <a:pt x="11840" y="7279"/>
                  </a:cubicBezTo>
                  <a:cubicBezTo>
                    <a:pt x="11840" y="8647"/>
                    <a:pt x="12296" y="9956"/>
                    <a:pt x="12911" y="11106"/>
                  </a:cubicBezTo>
                  <a:cubicBezTo>
                    <a:pt x="11959" y="10214"/>
                    <a:pt x="10789" y="9441"/>
                    <a:pt x="9461" y="9103"/>
                  </a:cubicBezTo>
                  <a:cubicBezTo>
                    <a:pt x="5415" y="8052"/>
                    <a:pt x="2063" y="8687"/>
                    <a:pt x="1032" y="12633"/>
                  </a:cubicBezTo>
                  <a:cubicBezTo>
                    <a:pt x="1" y="16600"/>
                    <a:pt x="2619" y="18761"/>
                    <a:pt x="6684" y="19832"/>
                  </a:cubicBezTo>
                  <a:cubicBezTo>
                    <a:pt x="8013" y="20169"/>
                    <a:pt x="9381" y="20070"/>
                    <a:pt x="10631" y="19773"/>
                  </a:cubicBezTo>
                  <a:cubicBezTo>
                    <a:pt x="9560" y="20467"/>
                    <a:pt x="8528" y="21399"/>
                    <a:pt x="7854" y="22589"/>
                  </a:cubicBezTo>
                  <a:cubicBezTo>
                    <a:pt x="5812" y="26238"/>
                    <a:pt x="5593" y="29649"/>
                    <a:pt x="9163" y="31632"/>
                  </a:cubicBezTo>
                  <a:cubicBezTo>
                    <a:pt x="12733" y="33615"/>
                    <a:pt x="15509" y="31632"/>
                    <a:pt x="17552" y="27963"/>
                  </a:cubicBezTo>
                  <a:cubicBezTo>
                    <a:pt x="18206" y="26793"/>
                    <a:pt x="18444" y="25444"/>
                    <a:pt x="18484" y="24155"/>
                  </a:cubicBezTo>
                  <a:cubicBezTo>
                    <a:pt x="18900" y="25365"/>
                    <a:pt x="19535" y="26595"/>
                    <a:pt x="20507" y="27527"/>
                  </a:cubicBezTo>
                  <a:cubicBezTo>
                    <a:pt x="23541" y="30422"/>
                    <a:pt x="26753" y="31493"/>
                    <a:pt x="29589" y="28538"/>
                  </a:cubicBezTo>
                  <a:cubicBezTo>
                    <a:pt x="32405" y="25583"/>
                    <a:pt x="31176" y="22410"/>
                    <a:pt x="28161" y="19515"/>
                  </a:cubicBezTo>
                  <a:close/>
                  <a:moveTo>
                    <a:pt x="18087" y="20546"/>
                  </a:moveTo>
                  <a:cubicBezTo>
                    <a:pt x="17988" y="20566"/>
                    <a:pt x="17889" y="20586"/>
                    <a:pt x="17810" y="20586"/>
                  </a:cubicBezTo>
                  <a:cubicBezTo>
                    <a:pt x="17671" y="20606"/>
                    <a:pt x="17532" y="20606"/>
                    <a:pt x="17373" y="20606"/>
                  </a:cubicBezTo>
                  <a:cubicBezTo>
                    <a:pt x="15886" y="20606"/>
                    <a:pt x="14597" y="19733"/>
                    <a:pt x="14002" y="18464"/>
                  </a:cubicBezTo>
                  <a:cubicBezTo>
                    <a:pt x="13962" y="18384"/>
                    <a:pt x="13923" y="18285"/>
                    <a:pt x="13903" y="18206"/>
                  </a:cubicBezTo>
                  <a:cubicBezTo>
                    <a:pt x="13724" y="17790"/>
                    <a:pt x="13645" y="17353"/>
                    <a:pt x="13645" y="16877"/>
                  </a:cubicBezTo>
                  <a:cubicBezTo>
                    <a:pt x="13645" y="15727"/>
                    <a:pt x="14161" y="14696"/>
                    <a:pt x="14974" y="14022"/>
                  </a:cubicBezTo>
                  <a:cubicBezTo>
                    <a:pt x="15053" y="13942"/>
                    <a:pt x="15132" y="13903"/>
                    <a:pt x="15212" y="13843"/>
                  </a:cubicBezTo>
                  <a:cubicBezTo>
                    <a:pt x="15807" y="13407"/>
                    <a:pt x="16560" y="13149"/>
                    <a:pt x="17373" y="13149"/>
                  </a:cubicBezTo>
                  <a:cubicBezTo>
                    <a:pt x="17790" y="13149"/>
                    <a:pt x="18186" y="13208"/>
                    <a:pt x="18563" y="13347"/>
                  </a:cubicBezTo>
                  <a:cubicBezTo>
                    <a:pt x="18999" y="13486"/>
                    <a:pt x="19416" y="13724"/>
                    <a:pt x="19773" y="14022"/>
                  </a:cubicBezTo>
                  <a:cubicBezTo>
                    <a:pt x="20586" y="14696"/>
                    <a:pt x="21102" y="15727"/>
                    <a:pt x="21102" y="16877"/>
                  </a:cubicBezTo>
                  <a:cubicBezTo>
                    <a:pt x="21102" y="16976"/>
                    <a:pt x="21102" y="17056"/>
                    <a:pt x="21102" y="17135"/>
                  </a:cubicBezTo>
                  <a:cubicBezTo>
                    <a:pt x="21082" y="17234"/>
                    <a:pt x="21082" y="17314"/>
                    <a:pt x="21062" y="17393"/>
                  </a:cubicBezTo>
                  <a:cubicBezTo>
                    <a:pt x="20844" y="18999"/>
                    <a:pt x="19634" y="20249"/>
                    <a:pt x="18087" y="20546"/>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6"/>
            <p:cNvSpPr/>
            <p:nvPr/>
          </p:nvSpPr>
          <p:spPr>
            <a:xfrm>
              <a:off x="4689250" y="4636575"/>
              <a:ext cx="186450" cy="186950"/>
            </a:xfrm>
            <a:custGeom>
              <a:rect b="b" l="l" r="r" t="t"/>
              <a:pathLst>
                <a:path extrusionOk="0" fill="none" h="7478" w="7458">
                  <a:moveTo>
                    <a:pt x="7458" y="3729"/>
                  </a:moveTo>
                  <a:cubicBezTo>
                    <a:pt x="7458" y="3828"/>
                    <a:pt x="7458" y="3908"/>
                    <a:pt x="7458" y="3987"/>
                  </a:cubicBezTo>
                  <a:cubicBezTo>
                    <a:pt x="7438" y="4086"/>
                    <a:pt x="7438" y="4166"/>
                    <a:pt x="7418" y="4265"/>
                  </a:cubicBezTo>
                  <a:cubicBezTo>
                    <a:pt x="7200" y="5851"/>
                    <a:pt x="5990" y="7101"/>
                    <a:pt x="4443" y="7398"/>
                  </a:cubicBezTo>
                  <a:cubicBezTo>
                    <a:pt x="4344" y="7418"/>
                    <a:pt x="4245" y="7438"/>
                    <a:pt x="4166" y="7438"/>
                  </a:cubicBezTo>
                  <a:cubicBezTo>
                    <a:pt x="4027" y="7458"/>
                    <a:pt x="3888" y="7477"/>
                    <a:pt x="3729" y="7477"/>
                  </a:cubicBezTo>
                  <a:cubicBezTo>
                    <a:pt x="2242" y="7477"/>
                    <a:pt x="953" y="6585"/>
                    <a:pt x="358" y="5336"/>
                  </a:cubicBezTo>
                  <a:cubicBezTo>
                    <a:pt x="318" y="5236"/>
                    <a:pt x="279" y="5157"/>
                    <a:pt x="259" y="5078"/>
                  </a:cubicBezTo>
                  <a:cubicBezTo>
                    <a:pt x="80" y="4661"/>
                    <a:pt x="1" y="4205"/>
                    <a:pt x="1" y="3729"/>
                  </a:cubicBezTo>
                  <a:cubicBezTo>
                    <a:pt x="1" y="2579"/>
                    <a:pt x="517" y="1548"/>
                    <a:pt x="1349" y="874"/>
                  </a:cubicBezTo>
                  <a:cubicBezTo>
                    <a:pt x="1409" y="814"/>
                    <a:pt x="1488" y="755"/>
                    <a:pt x="1568" y="695"/>
                  </a:cubicBezTo>
                  <a:cubicBezTo>
                    <a:pt x="2163" y="259"/>
                    <a:pt x="2916" y="1"/>
                    <a:pt x="3729" y="1"/>
                  </a:cubicBezTo>
                  <a:cubicBezTo>
                    <a:pt x="4146" y="1"/>
                    <a:pt x="4542" y="60"/>
                    <a:pt x="4919" y="199"/>
                  </a:cubicBezTo>
                  <a:cubicBezTo>
                    <a:pt x="5355" y="338"/>
                    <a:pt x="5772" y="576"/>
                    <a:pt x="6129" y="874"/>
                  </a:cubicBezTo>
                  <a:cubicBezTo>
                    <a:pt x="6942" y="1548"/>
                    <a:pt x="7458" y="2579"/>
                    <a:pt x="7458" y="372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6"/>
            <p:cNvSpPr/>
            <p:nvPr/>
          </p:nvSpPr>
          <p:spPr>
            <a:xfrm>
              <a:off x="-152575" y="1847825"/>
              <a:ext cx="1040675" cy="1005450"/>
            </a:xfrm>
            <a:custGeom>
              <a:rect b="b" l="l" r="r" t="t"/>
              <a:pathLst>
                <a:path extrusionOk="0" h="40218" w="41627">
                  <a:moveTo>
                    <a:pt x="21339" y="0"/>
                  </a:moveTo>
                  <a:cubicBezTo>
                    <a:pt x="16282" y="0"/>
                    <a:pt x="12693" y="3014"/>
                    <a:pt x="11523" y="8012"/>
                  </a:cubicBezTo>
                  <a:lnTo>
                    <a:pt x="11106" y="8012"/>
                  </a:lnTo>
                  <a:cubicBezTo>
                    <a:pt x="6188" y="8012"/>
                    <a:pt x="2500" y="10808"/>
                    <a:pt x="1270" y="15528"/>
                  </a:cubicBezTo>
                  <a:cubicBezTo>
                    <a:pt x="1" y="20407"/>
                    <a:pt x="2024" y="24631"/>
                    <a:pt x="6585" y="27050"/>
                  </a:cubicBezTo>
                  <a:cubicBezTo>
                    <a:pt x="5157" y="31988"/>
                    <a:pt x="6843" y="36371"/>
                    <a:pt x="11265" y="38850"/>
                  </a:cubicBezTo>
                  <a:cubicBezTo>
                    <a:pt x="12891" y="39742"/>
                    <a:pt x="14577" y="40218"/>
                    <a:pt x="16263" y="40218"/>
                  </a:cubicBezTo>
                  <a:cubicBezTo>
                    <a:pt x="18325" y="40218"/>
                    <a:pt x="21141" y="39524"/>
                    <a:pt x="23739" y="36628"/>
                  </a:cubicBezTo>
                  <a:cubicBezTo>
                    <a:pt x="25544" y="37699"/>
                    <a:pt x="27388" y="38255"/>
                    <a:pt x="29232" y="38255"/>
                  </a:cubicBezTo>
                  <a:cubicBezTo>
                    <a:pt x="31077" y="38255"/>
                    <a:pt x="33794" y="37699"/>
                    <a:pt x="36332" y="35042"/>
                  </a:cubicBezTo>
                  <a:cubicBezTo>
                    <a:pt x="38791" y="32484"/>
                    <a:pt x="39247" y="29807"/>
                    <a:pt x="39207" y="28022"/>
                  </a:cubicBezTo>
                  <a:cubicBezTo>
                    <a:pt x="39168" y="26098"/>
                    <a:pt x="38533" y="24214"/>
                    <a:pt x="37324" y="22390"/>
                  </a:cubicBezTo>
                  <a:cubicBezTo>
                    <a:pt x="40953" y="18741"/>
                    <a:pt x="41627" y="14100"/>
                    <a:pt x="38970" y="9817"/>
                  </a:cubicBezTo>
                  <a:cubicBezTo>
                    <a:pt x="37046" y="6723"/>
                    <a:pt x="34111" y="5017"/>
                    <a:pt x="30720" y="5017"/>
                  </a:cubicBezTo>
                  <a:cubicBezTo>
                    <a:pt x="30502" y="5017"/>
                    <a:pt x="30303" y="5037"/>
                    <a:pt x="30085" y="5037"/>
                  </a:cubicBezTo>
                  <a:cubicBezTo>
                    <a:pt x="28380" y="1844"/>
                    <a:pt x="25246" y="0"/>
                    <a:pt x="2133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
            <p:cNvSpPr/>
            <p:nvPr/>
          </p:nvSpPr>
          <p:spPr>
            <a:xfrm>
              <a:off x="-87125" y="1911775"/>
              <a:ext cx="913750" cy="877050"/>
            </a:xfrm>
            <a:custGeom>
              <a:rect b="b" l="l" r="r" t="t"/>
              <a:pathLst>
                <a:path extrusionOk="0" h="35082" w="36550">
                  <a:moveTo>
                    <a:pt x="18721" y="0"/>
                  </a:moveTo>
                  <a:cubicBezTo>
                    <a:pt x="14200" y="0"/>
                    <a:pt x="11384" y="3074"/>
                    <a:pt x="11086" y="8270"/>
                  </a:cubicBezTo>
                  <a:cubicBezTo>
                    <a:pt x="10154" y="8092"/>
                    <a:pt x="9302" y="7992"/>
                    <a:pt x="8488" y="7992"/>
                  </a:cubicBezTo>
                  <a:cubicBezTo>
                    <a:pt x="4740" y="7992"/>
                    <a:pt x="2063" y="10035"/>
                    <a:pt x="1131" y="13605"/>
                  </a:cubicBezTo>
                  <a:cubicBezTo>
                    <a:pt x="1" y="17967"/>
                    <a:pt x="2261" y="21458"/>
                    <a:pt x="7219" y="23084"/>
                  </a:cubicBezTo>
                  <a:cubicBezTo>
                    <a:pt x="4978" y="27784"/>
                    <a:pt x="5930" y="31830"/>
                    <a:pt x="9877"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32"/>
                    <a:pt x="34051" y="25523"/>
                  </a:cubicBezTo>
                  <a:cubicBezTo>
                    <a:pt x="33992" y="23500"/>
                    <a:pt x="33020" y="21458"/>
                    <a:pt x="31156" y="19455"/>
                  </a:cubicBezTo>
                  <a:cubicBezTo>
                    <a:pt x="35419" y="16460"/>
                    <a:pt x="36550" y="12454"/>
                    <a:pt x="34170" y="8607"/>
                  </a:cubicBezTo>
                  <a:cubicBezTo>
                    <a:pt x="32346" y="5632"/>
                    <a:pt x="29867" y="5018"/>
                    <a:pt x="28102" y="5018"/>
                  </a:cubicBezTo>
                  <a:cubicBezTo>
                    <a:pt x="27388" y="5018"/>
                    <a:pt x="26654" y="5117"/>
                    <a:pt x="25900" y="5315"/>
                  </a:cubicBezTo>
                  <a:cubicBezTo>
                    <a:pt x="24492" y="595"/>
                    <a:pt x="20586" y="0"/>
                    <a:pt x="1872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
            <p:cNvSpPr/>
            <p:nvPr/>
          </p:nvSpPr>
          <p:spPr>
            <a:xfrm>
              <a:off x="252975" y="1975725"/>
              <a:ext cx="255850" cy="348550"/>
            </a:xfrm>
            <a:custGeom>
              <a:rect b="b" l="l" r="r" t="t"/>
              <a:pathLst>
                <a:path extrusionOk="0" h="13942" w="10234">
                  <a:moveTo>
                    <a:pt x="5117" y="1"/>
                  </a:moveTo>
                  <a:cubicBezTo>
                    <a:pt x="1349" y="1"/>
                    <a:pt x="1" y="2856"/>
                    <a:pt x="1" y="6723"/>
                  </a:cubicBezTo>
                  <a:cubicBezTo>
                    <a:pt x="1" y="10590"/>
                    <a:pt x="3888" y="13942"/>
                    <a:pt x="3888" y="13942"/>
                  </a:cubicBezTo>
                  <a:lnTo>
                    <a:pt x="5117" y="13446"/>
                  </a:lnTo>
                  <a:lnTo>
                    <a:pt x="6347" y="13942"/>
                  </a:lnTo>
                  <a:cubicBezTo>
                    <a:pt x="6347" y="13942"/>
                    <a:pt x="10234" y="10590"/>
                    <a:pt x="10234" y="6723"/>
                  </a:cubicBezTo>
                  <a:cubicBezTo>
                    <a:pt x="10234" y="2856"/>
                    <a:pt x="8905" y="1"/>
                    <a:pt x="511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6"/>
            <p:cNvSpPr/>
            <p:nvPr/>
          </p:nvSpPr>
          <p:spPr>
            <a:xfrm>
              <a:off x="-20200" y="2175950"/>
              <a:ext cx="368400" cy="263025"/>
            </a:xfrm>
            <a:custGeom>
              <a:rect b="b" l="l" r="r" t="t"/>
              <a:pathLst>
                <a:path extrusionOk="0" h="10521" w="14736">
                  <a:moveTo>
                    <a:pt x="5800" y="1"/>
                  </a:moveTo>
                  <a:cubicBezTo>
                    <a:pt x="3432" y="1"/>
                    <a:pt x="1622" y="1032"/>
                    <a:pt x="933" y="3672"/>
                  </a:cubicBezTo>
                  <a:cubicBezTo>
                    <a:pt x="1" y="7321"/>
                    <a:pt x="2420" y="9344"/>
                    <a:pt x="6168" y="10316"/>
                  </a:cubicBezTo>
                  <a:cubicBezTo>
                    <a:pt x="6710" y="10459"/>
                    <a:pt x="7261" y="10520"/>
                    <a:pt x="7808" y="10520"/>
                  </a:cubicBezTo>
                  <a:cubicBezTo>
                    <a:pt x="11044" y="10520"/>
                    <a:pt x="14121" y="8372"/>
                    <a:pt x="14121" y="8372"/>
                  </a:cubicBezTo>
                  <a:lnTo>
                    <a:pt x="13942" y="7063"/>
                  </a:lnTo>
                  <a:lnTo>
                    <a:pt x="14736" y="5992"/>
                  </a:lnTo>
                  <a:cubicBezTo>
                    <a:pt x="14736" y="5992"/>
                    <a:pt x="12495" y="1392"/>
                    <a:pt x="8727" y="420"/>
                  </a:cubicBezTo>
                  <a:cubicBezTo>
                    <a:pt x="7691" y="151"/>
                    <a:pt x="6705" y="1"/>
                    <a:pt x="58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6"/>
            <p:cNvSpPr/>
            <p:nvPr/>
          </p:nvSpPr>
          <p:spPr>
            <a:xfrm>
              <a:off x="108725" y="2387225"/>
              <a:ext cx="323275" cy="337825"/>
            </a:xfrm>
            <a:custGeom>
              <a:rect b="b" l="l" r="r" t="t"/>
              <a:pathLst>
                <a:path extrusionOk="0" h="13513" w="12931">
                  <a:moveTo>
                    <a:pt x="9003" y="1"/>
                  </a:moveTo>
                  <a:cubicBezTo>
                    <a:pt x="9003" y="1"/>
                    <a:pt x="3986" y="1032"/>
                    <a:pt x="2102" y="4423"/>
                  </a:cubicBezTo>
                  <a:cubicBezTo>
                    <a:pt x="218" y="7814"/>
                    <a:pt x="0" y="10947"/>
                    <a:pt x="3292" y="12792"/>
                  </a:cubicBezTo>
                  <a:cubicBezTo>
                    <a:pt x="4184" y="13286"/>
                    <a:pt x="5024" y="13513"/>
                    <a:pt x="5811" y="13513"/>
                  </a:cubicBezTo>
                  <a:cubicBezTo>
                    <a:pt x="7930" y="13513"/>
                    <a:pt x="9673" y="11873"/>
                    <a:pt x="11046" y="9401"/>
                  </a:cubicBezTo>
                  <a:cubicBezTo>
                    <a:pt x="12930" y="6029"/>
                    <a:pt x="11145" y="1210"/>
                    <a:pt x="11145" y="1210"/>
                  </a:cubicBezTo>
                  <a:lnTo>
                    <a:pt x="9836" y="1052"/>
                  </a:lnTo>
                  <a:lnTo>
                    <a:pt x="900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6"/>
            <p:cNvSpPr/>
            <p:nvPr/>
          </p:nvSpPr>
          <p:spPr>
            <a:xfrm>
              <a:off x="383375" y="2371450"/>
              <a:ext cx="345100" cy="304675"/>
            </a:xfrm>
            <a:custGeom>
              <a:rect b="b" l="l" r="r" t="t"/>
              <a:pathLst>
                <a:path extrusionOk="0" h="12187" w="13804">
                  <a:moveTo>
                    <a:pt x="2935" y="0"/>
                  </a:moveTo>
                  <a:cubicBezTo>
                    <a:pt x="2336" y="0"/>
                    <a:pt x="1964" y="37"/>
                    <a:pt x="1964" y="37"/>
                  </a:cubicBezTo>
                  <a:lnTo>
                    <a:pt x="1488" y="1286"/>
                  </a:lnTo>
                  <a:lnTo>
                    <a:pt x="258" y="1821"/>
                  </a:lnTo>
                  <a:cubicBezTo>
                    <a:pt x="258" y="1821"/>
                    <a:pt x="1" y="6938"/>
                    <a:pt x="2797" y="9615"/>
                  </a:cubicBezTo>
                  <a:cubicBezTo>
                    <a:pt x="4440" y="11189"/>
                    <a:pt x="6152" y="12187"/>
                    <a:pt x="7812" y="12187"/>
                  </a:cubicBezTo>
                  <a:cubicBezTo>
                    <a:pt x="8976" y="12187"/>
                    <a:pt x="10114" y="11695"/>
                    <a:pt x="11185" y="10567"/>
                  </a:cubicBezTo>
                  <a:cubicBezTo>
                    <a:pt x="13803" y="7830"/>
                    <a:pt x="12673" y="4895"/>
                    <a:pt x="9877" y="2218"/>
                  </a:cubicBezTo>
                  <a:cubicBezTo>
                    <a:pt x="7822" y="264"/>
                    <a:pt x="4552" y="0"/>
                    <a:pt x="2935"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6"/>
            <p:cNvSpPr/>
            <p:nvPr/>
          </p:nvSpPr>
          <p:spPr>
            <a:xfrm>
              <a:off x="400225" y="2101125"/>
              <a:ext cx="362450" cy="283300"/>
            </a:xfrm>
            <a:custGeom>
              <a:rect b="b" l="l" r="r" t="t"/>
              <a:pathLst>
                <a:path extrusionOk="0" h="11332" w="14498">
                  <a:moveTo>
                    <a:pt x="8591" y="1"/>
                  </a:moveTo>
                  <a:cubicBezTo>
                    <a:pt x="7198" y="1"/>
                    <a:pt x="5660" y="592"/>
                    <a:pt x="4086" y="1569"/>
                  </a:cubicBezTo>
                  <a:cubicBezTo>
                    <a:pt x="794" y="3611"/>
                    <a:pt x="1" y="8668"/>
                    <a:pt x="1" y="8668"/>
                  </a:cubicBezTo>
                  <a:lnTo>
                    <a:pt x="1072" y="9461"/>
                  </a:lnTo>
                  <a:lnTo>
                    <a:pt x="1290" y="10770"/>
                  </a:lnTo>
                  <a:cubicBezTo>
                    <a:pt x="1290" y="10770"/>
                    <a:pt x="3067" y="11331"/>
                    <a:pt x="5200" y="11331"/>
                  </a:cubicBezTo>
                  <a:cubicBezTo>
                    <a:pt x="6608" y="11331"/>
                    <a:pt x="8171" y="11087"/>
                    <a:pt x="9480" y="10275"/>
                  </a:cubicBezTo>
                  <a:cubicBezTo>
                    <a:pt x="12772" y="8232"/>
                    <a:pt x="14498" y="5594"/>
                    <a:pt x="12495" y="2382"/>
                  </a:cubicBezTo>
                  <a:cubicBezTo>
                    <a:pt x="11460" y="705"/>
                    <a:pt x="10111" y="1"/>
                    <a:pt x="859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6"/>
            <p:cNvSpPr/>
            <p:nvPr/>
          </p:nvSpPr>
          <p:spPr>
            <a:xfrm>
              <a:off x="294625" y="2279650"/>
              <a:ext cx="172575" cy="172550"/>
            </a:xfrm>
            <a:custGeom>
              <a:rect b="b" l="l" r="r" t="t"/>
              <a:pathLst>
                <a:path extrusionOk="0" h="6902" w="6903">
                  <a:moveTo>
                    <a:pt x="3451" y="0"/>
                  </a:moveTo>
                  <a:cubicBezTo>
                    <a:pt x="1548" y="0"/>
                    <a:pt x="1" y="1547"/>
                    <a:pt x="1" y="3451"/>
                  </a:cubicBezTo>
                  <a:cubicBezTo>
                    <a:pt x="1" y="5355"/>
                    <a:pt x="1548" y="6901"/>
                    <a:pt x="3451" y="6901"/>
                  </a:cubicBezTo>
                  <a:cubicBezTo>
                    <a:pt x="5355" y="6901"/>
                    <a:pt x="6902" y="5355"/>
                    <a:pt x="6902" y="3451"/>
                  </a:cubicBezTo>
                  <a:cubicBezTo>
                    <a:pt x="6902" y="1547"/>
                    <a:pt x="5355" y="0"/>
                    <a:pt x="345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
            <p:cNvSpPr/>
            <p:nvPr/>
          </p:nvSpPr>
          <p:spPr>
            <a:xfrm>
              <a:off x="381900" y="2043925"/>
              <a:ext cx="84300" cy="200075"/>
            </a:xfrm>
            <a:custGeom>
              <a:rect b="b" l="l" r="r" t="t"/>
              <a:pathLst>
                <a:path extrusionOk="0" h="8003" w="3372">
                  <a:moveTo>
                    <a:pt x="41" y="0"/>
                  </a:moveTo>
                  <a:cubicBezTo>
                    <a:pt x="30" y="0"/>
                    <a:pt x="23" y="3"/>
                    <a:pt x="20" y="9"/>
                  </a:cubicBezTo>
                  <a:cubicBezTo>
                    <a:pt x="0" y="29"/>
                    <a:pt x="159" y="168"/>
                    <a:pt x="674" y="624"/>
                  </a:cubicBezTo>
                  <a:cubicBezTo>
                    <a:pt x="912" y="842"/>
                    <a:pt x="1230" y="1160"/>
                    <a:pt x="1587" y="1635"/>
                  </a:cubicBezTo>
                  <a:cubicBezTo>
                    <a:pt x="1944" y="2092"/>
                    <a:pt x="2360" y="2726"/>
                    <a:pt x="2677" y="3579"/>
                  </a:cubicBezTo>
                  <a:cubicBezTo>
                    <a:pt x="2995" y="4432"/>
                    <a:pt x="3094" y="5165"/>
                    <a:pt x="3114" y="5760"/>
                  </a:cubicBezTo>
                  <a:cubicBezTo>
                    <a:pt x="3133" y="6335"/>
                    <a:pt x="3114" y="6792"/>
                    <a:pt x="3074" y="7129"/>
                  </a:cubicBezTo>
                  <a:cubicBezTo>
                    <a:pt x="2975" y="7783"/>
                    <a:pt x="2935" y="8001"/>
                    <a:pt x="2975" y="8001"/>
                  </a:cubicBezTo>
                  <a:cubicBezTo>
                    <a:pt x="2976" y="8002"/>
                    <a:pt x="2977" y="8003"/>
                    <a:pt x="2978" y="8003"/>
                  </a:cubicBezTo>
                  <a:cubicBezTo>
                    <a:pt x="3005" y="8003"/>
                    <a:pt x="3120" y="7793"/>
                    <a:pt x="3252" y="7149"/>
                  </a:cubicBezTo>
                  <a:cubicBezTo>
                    <a:pt x="3312" y="6811"/>
                    <a:pt x="3371" y="6355"/>
                    <a:pt x="3352" y="5741"/>
                  </a:cubicBezTo>
                  <a:cubicBezTo>
                    <a:pt x="3332" y="5126"/>
                    <a:pt x="3252" y="4372"/>
                    <a:pt x="2915" y="3480"/>
                  </a:cubicBezTo>
                  <a:cubicBezTo>
                    <a:pt x="2598" y="2587"/>
                    <a:pt x="2162" y="1953"/>
                    <a:pt x="1785" y="1477"/>
                  </a:cubicBezTo>
                  <a:cubicBezTo>
                    <a:pt x="1388" y="1001"/>
                    <a:pt x="1051" y="684"/>
                    <a:pt x="793" y="465"/>
                  </a:cubicBezTo>
                  <a:cubicBezTo>
                    <a:pt x="320" y="110"/>
                    <a:pt x="106"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6"/>
            <p:cNvSpPr/>
            <p:nvPr/>
          </p:nvSpPr>
          <p:spPr>
            <a:xfrm>
              <a:off x="611925" y="2164825"/>
              <a:ext cx="64975" cy="140000"/>
            </a:xfrm>
            <a:custGeom>
              <a:rect b="b" l="l" r="r" t="t"/>
              <a:pathLst>
                <a:path extrusionOk="0" h="5600" w="2599">
                  <a:moveTo>
                    <a:pt x="896" y="0"/>
                  </a:moveTo>
                  <a:cubicBezTo>
                    <a:pt x="881" y="0"/>
                    <a:pt x="873" y="5"/>
                    <a:pt x="873" y="12"/>
                  </a:cubicBezTo>
                  <a:cubicBezTo>
                    <a:pt x="854" y="52"/>
                    <a:pt x="992" y="131"/>
                    <a:pt x="1369" y="508"/>
                  </a:cubicBezTo>
                  <a:cubicBezTo>
                    <a:pt x="1548" y="686"/>
                    <a:pt x="1766" y="964"/>
                    <a:pt x="1964" y="1381"/>
                  </a:cubicBezTo>
                  <a:cubicBezTo>
                    <a:pt x="2143" y="1797"/>
                    <a:pt x="2321" y="2372"/>
                    <a:pt x="2222" y="3066"/>
                  </a:cubicBezTo>
                  <a:cubicBezTo>
                    <a:pt x="2103" y="3760"/>
                    <a:pt x="1766" y="4256"/>
                    <a:pt x="1468" y="4593"/>
                  </a:cubicBezTo>
                  <a:cubicBezTo>
                    <a:pt x="1151" y="4930"/>
                    <a:pt x="873" y="5129"/>
                    <a:pt x="635" y="5248"/>
                  </a:cubicBezTo>
                  <a:cubicBezTo>
                    <a:pt x="179" y="5505"/>
                    <a:pt x="1" y="5525"/>
                    <a:pt x="21" y="5585"/>
                  </a:cubicBezTo>
                  <a:cubicBezTo>
                    <a:pt x="21" y="5595"/>
                    <a:pt x="31" y="5600"/>
                    <a:pt x="55" y="5600"/>
                  </a:cubicBezTo>
                  <a:cubicBezTo>
                    <a:pt x="80" y="5600"/>
                    <a:pt x="120" y="5595"/>
                    <a:pt x="179" y="5585"/>
                  </a:cubicBezTo>
                  <a:cubicBezTo>
                    <a:pt x="278" y="5585"/>
                    <a:pt x="457" y="5525"/>
                    <a:pt x="715" y="5426"/>
                  </a:cubicBezTo>
                  <a:cubicBezTo>
                    <a:pt x="973" y="5307"/>
                    <a:pt x="1290" y="5129"/>
                    <a:pt x="1647" y="4772"/>
                  </a:cubicBezTo>
                  <a:cubicBezTo>
                    <a:pt x="1984" y="4415"/>
                    <a:pt x="2361" y="3879"/>
                    <a:pt x="2480" y="3106"/>
                  </a:cubicBezTo>
                  <a:cubicBezTo>
                    <a:pt x="2599" y="2332"/>
                    <a:pt x="2400" y="1718"/>
                    <a:pt x="2182" y="1281"/>
                  </a:cubicBezTo>
                  <a:cubicBezTo>
                    <a:pt x="1964" y="845"/>
                    <a:pt x="1706" y="548"/>
                    <a:pt x="1488" y="369"/>
                  </a:cubicBezTo>
                  <a:cubicBezTo>
                    <a:pt x="1290" y="191"/>
                    <a:pt x="1131" y="91"/>
                    <a:pt x="1032" y="52"/>
                  </a:cubicBezTo>
                  <a:cubicBezTo>
                    <a:pt x="969" y="14"/>
                    <a:pt x="922" y="0"/>
                    <a:pt x="8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6"/>
            <p:cNvSpPr/>
            <p:nvPr/>
          </p:nvSpPr>
          <p:spPr>
            <a:xfrm>
              <a:off x="566825" y="2234025"/>
              <a:ext cx="47125" cy="67825"/>
            </a:xfrm>
            <a:custGeom>
              <a:rect b="b" l="l" r="r" t="t"/>
              <a:pathLst>
                <a:path extrusionOk="0" h="2713" w="1885">
                  <a:moveTo>
                    <a:pt x="1706" y="1"/>
                  </a:moveTo>
                  <a:cubicBezTo>
                    <a:pt x="1666" y="21"/>
                    <a:pt x="1666" y="100"/>
                    <a:pt x="1646" y="358"/>
                  </a:cubicBezTo>
                  <a:cubicBezTo>
                    <a:pt x="1626" y="596"/>
                    <a:pt x="1607" y="1032"/>
                    <a:pt x="1269" y="1607"/>
                  </a:cubicBezTo>
                  <a:cubicBezTo>
                    <a:pt x="893" y="2162"/>
                    <a:pt x="496" y="2361"/>
                    <a:pt x="298" y="2480"/>
                  </a:cubicBezTo>
                  <a:cubicBezTo>
                    <a:pt x="60" y="2599"/>
                    <a:pt x="0" y="2638"/>
                    <a:pt x="0" y="2678"/>
                  </a:cubicBezTo>
                  <a:cubicBezTo>
                    <a:pt x="0" y="2698"/>
                    <a:pt x="25" y="2713"/>
                    <a:pt x="82" y="2713"/>
                  </a:cubicBezTo>
                  <a:cubicBezTo>
                    <a:pt x="139" y="2713"/>
                    <a:pt x="228" y="2698"/>
                    <a:pt x="357" y="2658"/>
                  </a:cubicBezTo>
                  <a:cubicBezTo>
                    <a:pt x="615" y="2579"/>
                    <a:pt x="1071" y="2380"/>
                    <a:pt x="1488" y="1746"/>
                  </a:cubicBezTo>
                  <a:cubicBezTo>
                    <a:pt x="1884" y="1111"/>
                    <a:pt x="1864" y="596"/>
                    <a:pt x="1845" y="338"/>
                  </a:cubicBezTo>
                  <a:cubicBezTo>
                    <a:pt x="1805" y="80"/>
                    <a:pt x="1745" y="1"/>
                    <a:pt x="17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6"/>
            <p:cNvSpPr/>
            <p:nvPr/>
          </p:nvSpPr>
          <p:spPr>
            <a:xfrm>
              <a:off x="535575" y="2442475"/>
              <a:ext cx="104150" cy="184725"/>
            </a:xfrm>
            <a:custGeom>
              <a:rect b="b" l="l" r="r" t="t"/>
              <a:pathLst>
                <a:path extrusionOk="0" h="7389" w="4166">
                  <a:moveTo>
                    <a:pt x="417" y="1"/>
                  </a:moveTo>
                  <a:cubicBezTo>
                    <a:pt x="338" y="1"/>
                    <a:pt x="272" y="5"/>
                    <a:pt x="219" y="12"/>
                  </a:cubicBezTo>
                  <a:cubicBezTo>
                    <a:pt x="60" y="31"/>
                    <a:pt x="1" y="51"/>
                    <a:pt x="1" y="51"/>
                  </a:cubicBezTo>
                  <a:cubicBezTo>
                    <a:pt x="1" y="71"/>
                    <a:pt x="60" y="91"/>
                    <a:pt x="219" y="111"/>
                  </a:cubicBezTo>
                  <a:cubicBezTo>
                    <a:pt x="378" y="131"/>
                    <a:pt x="635" y="150"/>
                    <a:pt x="1012" y="250"/>
                  </a:cubicBezTo>
                  <a:cubicBezTo>
                    <a:pt x="1369" y="349"/>
                    <a:pt x="1865" y="547"/>
                    <a:pt x="2400" y="944"/>
                  </a:cubicBezTo>
                  <a:cubicBezTo>
                    <a:pt x="2658" y="1162"/>
                    <a:pt x="2936" y="1420"/>
                    <a:pt x="3194" y="1757"/>
                  </a:cubicBezTo>
                  <a:cubicBezTo>
                    <a:pt x="3451" y="2094"/>
                    <a:pt x="3670" y="2530"/>
                    <a:pt x="3789" y="3026"/>
                  </a:cubicBezTo>
                  <a:cubicBezTo>
                    <a:pt x="3908" y="3522"/>
                    <a:pt x="3888" y="3998"/>
                    <a:pt x="3828" y="4414"/>
                  </a:cubicBezTo>
                  <a:cubicBezTo>
                    <a:pt x="3749" y="4831"/>
                    <a:pt x="3630" y="5207"/>
                    <a:pt x="3491" y="5505"/>
                  </a:cubicBezTo>
                  <a:cubicBezTo>
                    <a:pt x="3174" y="6100"/>
                    <a:pt x="2837" y="6496"/>
                    <a:pt x="2559" y="6754"/>
                  </a:cubicBezTo>
                  <a:cubicBezTo>
                    <a:pt x="2262" y="7012"/>
                    <a:pt x="2043" y="7151"/>
                    <a:pt x="1924" y="7230"/>
                  </a:cubicBezTo>
                  <a:cubicBezTo>
                    <a:pt x="1786" y="7329"/>
                    <a:pt x="1726" y="7369"/>
                    <a:pt x="1746" y="7389"/>
                  </a:cubicBezTo>
                  <a:cubicBezTo>
                    <a:pt x="1746" y="7389"/>
                    <a:pt x="1805" y="7389"/>
                    <a:pt x="1964" y="7329"/>
                  </a:cubicBezTo>
                  <a:cubicBezTo>
                    <a:pt x="2123" y="7270"/>
                    <a:pt x="2361" y="7151"/>
                    <a:pt x="2678" y="6893"/>
                  </a:cubicBezTo>
                  <a:cubicBezTo>
                    <a:pt x="2976" y="6655"/>
                    <a:pt x="3372" y="6259"/>
                    <a:pt x="3709" y="5604"/>
                  </a:cubicBezTo>
                  <a:cubicBezTo>
                    <a:pt x="3868" y="5287"/>
                    <a:pt x="4007" y="4910"/>
                    <a:pt x="4086" y="4474"/>
                  </a:cubicBezTo>
                  <a:cubicBezTo>
                    <a:pt x="4165" y="4018"/>
                    <a:pt x="4165" y="3502"/>
                    <a:pt x="4046" y="2967"/>
                  </a:cubicBezTo>
                  <a:cubicBezTo>
                    <a:pt x="3908" y="2431"/>
                    <a:pt x="3670" y="1975"/>
                    <a:pt x="3412" y="1618"/>
                  </a:cubicBezTo>
                  <a:cubicBezTo>
                    <a:pt x="3134" y="1241"/>
                    <a:pt x="2837" y="964"/>
                    <a:pt x="2539" y="745"/>
                  </a:cubicBezTo>
                  <a:cubicBezTo>
                    <a:pt x="1964" y="329"/>
                    <a:pt x="1449" y="150"/>
                    <a:pt x="1052" y="71"/>
                  </a:cubicBezTo>
                  <a:cubicBezTo>
                    <a:pt x="787" y="18"/>
                    <a:pt x="576" y="1"/>
                    <a:pt x="4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6"/>
            <p:cNvSpPr/>
            <p:nvPr/>
          </p:nvSpPr>
          <p:spPr>
            <a:xfrm>
              <a:off x="557900" y="2521925"/>
              <a:ext cx="30250" cy="75600"/>
            </a:xfrm>
            <a:custGeom>
              <a:rect b="b" l="l" r="r" t="t"/>
              <a:pathLst>
                <a:path extrusionOk="0" h="3024" w="1210">
                  <a:moveTo>
                    <a:pt x="456" y="1"/>
                  </a:moveTo>
                  <a:cubicBezTo>
                    <a:pt x="447" y="1"/>
                    <a:pt x="440" y="3"/>
                    <a:pt x="437" y="7"/>
                  </a:cubicBezTo>
                  <a:cubicBezTo>
                    <a:pt x="417" y="46"/>
                    <a:pt x="456" y="106"/>
                    <a:pt x="595" y="324"/>
                  </a:cubicBezTo>
                  <a:cubicBezTo>
                    <a:pt x="655" y="423"/>
                    <a:pt x="754" y="582"/>
                    <a:pt x="813" y="780"/>
                  </a:cubicBezTo>
                  <a:cubicBezTo>
                    <a:pt x="893" y="998"/>
                    <a:pt x="952" y="1276"/>
                    <a:pt x="912" y="1613"/>
                  </a:cubicBezTo>
                  <a:cubicBezTo>
                    <a:pt x="853" y="1930"/>
                    <a:pt x="734" y="2188"/>
                    <a:pt x="595" y="2367"/>
                  </a:cubicBezTo>
                  <a:cubicBezTo>
                    <a:pt x="476" y="2545"/>
                    <a:pt x="357" y="2664"/>
                    <a:pt x="258" y="2743"/>
                  </a:cubicBezTo>
                  <a:cubicBezTo>
                    <a:pt x="80" y="2922"/>
                    <a:pt x="0" y="2981"/>
                    <a:pt x="20" y="3001"/>
                  </a:cubicBezTo>
                  <a:cubicBezTo>
                    <a:pt x="27" y="3015"/>
                    <a:pt x="43" y="3024"/>
                    <a:pt x="72" y="3024"/>
                  </a:cubicBezTo>
                  <a:cubicBezTo>
                    <a:pt x="126" y="3024"/>
                    <a:pt x="222" y="2992"/>
                    <a:pt x="377" y="2902"/>
                  </a:cubicBezTo>
                  <a:cubicBezTo>
                    <a:pt x="496" y="2823"/>
                    <a:pt x="655" y="2704"/>
                    <a:pt x="793" y="2505"/>
                  </a:cubicBezTo>
                  <a:cubicBezTo>
                    <a:pt x="952" y="2307"/>
                    <a:pt x="1111" y="2029"/>
                    <a:pt x="1170" y="1633"/>
                  </a:cubicBezTo>
                  <a:cubicBezTo>
                    <a:pt x="1210" y="1256"/>
                    <a:pt x="1150" y="939"/>
                    <a:pt x="1051" y="701"/>
                  </a:cubicBezTo>
                  <a:cubicBezTo>
                    <a:pt x="952" y="463"/>
                    <a:pt x="853" y="324"/>
                    <a:pt x="754" y="205"/>
                  </a:cubicBezTo>
                  <a:cubicBezTo>
                    <a:pt x="593" y="44"/>
                    <a:pt x="497" y="1"/>
                    <a:pt x="4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
            <p:cNvSpPr/>
            <p:nvPr/>
          </p:nvSpPr>
          <p:spPr>
            <a:xfrm>
              <a:off x="205400" y="2483400"/>
              <a:ext cx="160650" cy="189225"/>
            </a:xfrm>
            <a:custGeom>
              <a:rect b="b" l="l" r="r" t="t"/>
              <a:pathLst>
                <a:path extrusionOk="0" h="7569" w="6426">
                  <a:moveTo>
                    <a:pt x="6188" y="1"/>
                  </a:moveTo>
                  <a:cubicBezTo>
                    <a:pt x="6188" y="1"/>
                    <a:pt x="6168" y="80"/>
                    <a:pt x="6188" y="239"/>
                  </a:cubicBezTo>
                  <a:cubicBezTo>
                    <a:pt x="6188" y="397"/>
                    <a:pt x="6207" y="675"/>
                    <a:pt x="6207" y="1092"/>
                  </a:cubicBezTo>
                  <a:cubicBezTo>
                    <a:pt x="6207" y="1488"/>
                    <a:pt x="6168" y="2043"/>
                    <a:pt x="5989" y="2738"/>
                  </a:cubicBezTo>
                  <a:cubicBezTo>
                    <a:pt x="5811" y="3432"/>
                    <a:pt x="5474" y="4284"/>
                    <a:pt x="4779" y="5137"/>
                  </a:cubicBezTo>
                  <a:cubicBezTo>
                    <a:pt x="4066" y="5990"/>
                    <a:pt x="3292" y="6486"/>
                    <a:pt x="2658" y="6803"/>
                  </a:cubicBezTo>
                  <a:cubicBezTo>
                    <a:pt x="2003" y="7100"/>
                    <a:pt x="1468" y="7239"/>
                    <a:pt x="1071" y="7319"/>
                  </a:cubicBezTo>
                  <a:cubicBezTo>
                    <a:pt x="674" y="7398"/>
                    <a:pt x="397" y="7438"/>
                    <a:pt x="238" y="7457"/>
                  </a:cubicBezTo>
                  <a:cubicBezTo>
                    <a:pt x="60" y="7477"/>
                    <a:pt x="0" y="7497"/>
                    <a:pt x="0" y="7517"/>
                  </a:cubicBezTo>
                  <a:cubicBezTo>
                    <a:pt x="0" y="7537"/>
                    <a:pt x="60" y="7557"/>
                    <a:pt x="238" y="7557"/>
                  </a:cubicBezTo>
                  <a:cubicBezTo>
                    <a:pt x="296" y="7564"/>
                    <a:pt x="370" y="7568"/>
                    <a:pt x="461" y="7568"/>
                  </a:cubicBezTo>
                  <a:cubicBezTo>
                    <a:pt x="619" y="7568"/>
                    <a:pt x="827" y="7555"/>
                    <a:pt x="1091" y="7517"/>
                  </a:cubicBezTo>
                  <a:cubicBezTo>
                    <a:pt x="1507" y="7457"/>
                    <a:pt x="2063" y="7319"/>
                    <a:pt x="2757" y="7021"/>
                  </a:cubicBezTo>
                  <a:cubicBezTo>
                    <a:pt x="3411" y="6704"/>
                    <a:pt x="4224" y="6208"/>
                    <a:pt x="4978" y="5316"/>
                  </a:cubicBezTo>
                  <a:cubicBezTo>
                    <a:pt x="5712" y="4403"/>
                    <a:pt x="6049" y="3511"/>
                    <a:pt x="6227" y="2797"/>
                  </a:cubicBezTo>
                  <a:cubicBezTo>
                    <a:pt x="6406" y="2063"/>
                    <a:pt x="6425" y="1508"/>
                    <a:pt x="6406" y="1092"/>
                  </a:cubicBezTo>
                  <a:cubicBezTo>
                    <a:pt x="6386" y="655"/>
                    <a:pt x="6326" y="397"/>
                    <a:pt x="6287" y="219"/>
                  </a:cubicBezTo>
                  <a:cubicBezTo>
                    <a:pt x="6247" y="60"/>
                    <a:pt x="6207" y="1"/>
                    <a:pt x="61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6"/>
            <p:cNvSpPr/>
            <p:nvPr/>
          </p:nvSpPr>
          <p:spPr>
            <a:xfrm>
              <a:off x="207875" y="2563600"/>
              <a:ext cx="57025" cy="38450"/>
            </a:xfrm>
            <a:custGeom>
              <a:rect b="b" l="l" r="r" t="t"/>
              <a:pathLst>
                <a:path extrusionOk="0" h="1538" w="2281">
                  <a:moveTo>
                    <a:pt x="2241" y="1"/>
                  </a:moveTo>
                  <a:cubicBezTo>
                    <a:pt x="2202" y="1"/>
                    <a:pt x="2143" y="50"/>
                    <a:pt x="2043" y="184"/>
                  </a:cubicBezTo>
                  <a:cubicBezTo>
                    <a:pt x="1904" y="323"/>
                    <a:pt x="1686" y="600"/>
                    <a:pt x="1230" y="918"/>
                  </a:cubicBezTo>
                  <a:cubicBezTo>
                    <a:pt x="774" y="1195"/>
                    <a:pt x="437" y="1275"/>
                    <a:pt x="258" y="1354"/>
                  </a:cubicBezTo>
                  <a:cubicBezTo>
                    <a:pt x="60" y="1394"/>
                    <a:pt x="0" y="1433"/>
                    <a:pt x="0" y="1473"/>
                  </a:cubicBezTo>
                  <a:cubicBezTo>
                    <a:pt x="0" y="1505"/>
                    <a:pt x="40" y="1538"/>
                    <a:pt x="173" y="1538"/>
                  </a:cubicBezTo>
                  <a:cubicBezTo>
                    <a:pt x="203" y="1538"/>
                    <a:pt x="238" y="1536"/>
                    <a:pt x="278" y="1532"/>
                  </a:cubicBezTo>
                  <a:cubicBezTo>
                    <a:pt x="496" y="1513"/>
                    <a:pt x="873" y="1453"/>
                    <a:pt x="1388" y="1136"/>
                  </a:cubicBezTo>
                  <a:cubicBezTo>
                    <a:pt x="1884" y="799"/>
                    <a:pt x="2083" y="481"/>
                    <a:pt x="2182" y="283"/>
                  </a:cubicBezTo>
                  <a:cubicBezTo>
                    <a:pt x="2281" y="85"/>
                    <a:pt x="2281" y="5"/>
                    <a:pt x="2261" y="5"/>
                  </a:cubicBezTo>
                  <a:cubicBezTo>
                    <a:pt x="2255" y="2"/>
                    <a:pt x="2248" y="1"/>
                    <a:pt x="2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6"/>
            <p:cNvSpPr/>
            <p:nvPr/>
          </p:nvSpPr>
          <p:spPr>
            <a:xfrm>
              <a:off x="75000" y="2215600"/>
              <a:ext cx="171575" cy="157300"/>
            </a:xfrm>
            <a:custGeom>
              <a:rect b="b" l="l" r="r" t="t"/>
              <a:pathLst>
                <a:path extrusionOk="0" h="6292" w="6863">
                  <a:moveTo>
                    <a:pt x="434" y="0"/>
                  </a:moveTo>
                  <a:cubicBezTo>
                    <a:pt x="422" y="0"/>
                    <a:pt x="368" y="63"/>
                    <a:pt x="298" y="202"/>
                  </a:cubicBezTo>
                  <a:cubicBezTo>
                    <a:pt x="219" y="341"/>
                    <a:pt x="100" y="619"/>
                    <a:pt x="40" y="1055"/>
                  </a:cubicBezTo>
                  <a:cubicBezTo>
                    <a:pt x="20" y="1154"/>
                    <a:pt x="20" y="1273"/>
                    <a:pt x="0" y="1412"/>
                  </a:cubicBezTo>
                  <a:cubicBezTo>
                    <a:pt x="0" y="1531"/>
                    <a:pt x="0" y="1670"/>
                    <a:pt x="0" y="1809"/>
                  </a:cubicBezTo>
                  <a:cubicBezTo>
                    <a:pt x="20" y="2106"/>
                    <a:pt x="80" y="2443"/>
                    <a:pt x="199" y="2820"/>
                  </a:cubicBezTo>
                  <a:cubicBezTo>
                    <a:pt x="417" y="3554"/>
                    <a:pt x="873" y="4446"/>
                    <a:pt x="1765" y="5220"/>
                  </a:cubicBezTo>
                  <a:cubicBezTo>
                    <a:pt x="2649" y="5988"/>
                    <a:pt x="3608" y="6291"/>
                    <a:pt x="4370" y="6291"/>
                  </a:cubicBezTo>
                  <a:cubicBezTo>
                    <a:pt x="4395" y="6291"/>
                    <a:pt x="4419" y="6291"/>
                    <a:pt x="4443" y="6290"/>
                  </a:cubicBezTo>
                  <a:cubicBezTo>
                    <a:pt x="5236" y="6271"/>
                    <a:pt x="5791" y="5993"/>
                    <a:pt x="6148" y="5755"/>
                  </a:cubicBezTo>
                  <a:cubicBezTo>
                    <a:pt x="6505" y="5497"/>
                    <a:pt x="6664" y="5239"/>
                    <a:pt x="6763" y="5101"/>
                  </a:cubicBezTo>
                  <a:cubicBezTo>
                    <a:pt x="6842" y="4942"/>
                    <a:pt x="6862" y="4882"/>
                    <a:pt x="6862" y="4863"/>
                  </a:cubicBezTo>
                  <a:cubicBezTo>
                    <a:pt x="6842" y="4863"/>
                    <a:pt x="6783" y="4902"/>
                    <a:pt x="6684" y="5041"/>
                  </a:cubicBezTo>
                  <a:cubicBezTo>
                    <a:pt x="6565" y="5160"/>
                    <a:pt x="6386" y="5378"/>
                    <a:pt x="6029" y="5596"/>
                  </a:cubicBezTo>
                  <a:cubicBezTo>
                    <a:pt x="5692" y="5814"/>
                    <a:pt x="5176" y="6033"/>
                    <a:pt x="4443" y="6052"/>
                  </a:cubicBezTo>
                  <a:cubicBezTo>
                    <a:pt x="3729" y="6052"/>
                    <a:pt x="2797" y="5775"/>
                    <a:pt x="1944" y="5021"/>
                  </a:cubicBezTo>
                  <a:cubicBezTo>
                    <a:pt x="1091" y="4287"/>
                    <a:pt x="655" y="3435"/>
                    <a:pt x="437" y="2741"/>
                  </a:cubicBezTo>
                  <a:cubicBezTo>
                    <a:pt x="318" y="2404"/>
                    <a:pt x="258" y="2086"/>
                    <a:pt x="238" y="1809"/>
                  </a:cubicBezTo>
                  <a:cubicBezTo>
                    <a:pt x="219" y="1670"/>
                    <a:pt x="219" y="1531"/>
                    <a:pt x="199" y="1412"/>
                  </a:cubicBezTo>
                  <a:cubicBezTo>
                    <a:pt x="219" y="1293"/>
                    <a:pt x="219" y="1174"/>
                    <a:pt x="219" y="1075"/>
                  </a:cubicBezTo>
                  <a:cubicBezTo>
                    <a:pt x="258" y="658"/>
                    <a:pt x="357" y="401"/>
                    <a:pt x="397" y="242"/>
                  </a:cubicBezTo>
                  <a:cubicBezTo>
                    <a:pt x="457" y="63"/>
                    <a:pt x="457" y="4"/>
                    <a:pt x="437" y="4"/>
                  </a:cubicBezTo>
                  <a:cubicBezTo>
                    <a:pt x="437" y="1"/>
                    <a:pt x="436" y="0"/>
                    <a:pt x="43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6"/>
            <p:cNvSpPr/>
            <p:nvPr/>
          </p:nvSpPr>
          <p:spPr>
            <a:xfrm>
              <a:off x="-152075" y="1847825"/>
              <a:ext cx="1040175" cy="1005450"/>
            </a:xfrm>
            <a:custGeom>
              <a:rect b="b" l="l" r="r" t="t"/>
              <a:pathLst>
                <a:path extrusionOk="0" fill="none" h="40218" w="41607">
                  <a:moveTo>
                    <a:pt x="38950" y="9817"/>
                  </a:moveTo>
                  <a:cubicBezTo>
                    <a:pt x="37026" y="6723"/>
                    <a:pt x="34111" y="5017"/>
                    <a:pt x="30700" y="5017"/>
                  </a:cubicBezTo>
                  <a:cubicBezTo>
                    <a:pt x="30501" y="5017"/>
                    <a:pt x="30283" y="5017"/>
                    <a:pt x="30085" y="5037"/>
                  </a:cubicBezTo>
                  <a:cubicBezTo>
                    <a:pt x="28360" y="1844"/>
                    <a:pt x="25226" y="0"/>
                    <a:pt x="21319" y="0"/>
                  </a:cubicBezTo>
                  <a:cubicBezTo>
                    <a:pt x="16282" y="0"/>
                    <a:pt x="12673" y="2995"/>
                    <a:pt x="11503" y="8012"/>
                  </a:cubicBezTo>
                  <a:cubicBezTo>
                    <a:pt x="11364" y="8012"/>
                    <a:pt x="11225" y="8012"/>
                    <a:pt x="11086" y="8012"/>
                  </a:cubicBezTo>
                  <a:cubicBezTo>
                    <a:pt x="6168" y="8012"/>
                    <a:pt x="2480" y="10808"/>
                    <a:pt x="1250" y="15508"/>
                  </a:cubicBezTo>
                  <a:cubicBezTo>
                    <a:pt x="1" y="20407"/>
                    <a:pt x="2004" y="24631"/>
                    <a:pt x="6565" y="27030"/>
                  </a:cubicBezTo>
                  <a:cubicBezTo>
                    <a:pt x="5137" y="31988"/>
                    <a:pt x="6823" y="36371"/>
                    <a:pt x="11245" y="38830"/>
                  </a:cubicBezTo>
                  <a:cubicBezTo>
                    <a:pt x="12871" y="39742"/>
                    <a:pt x="14557" y="40218"/>
                    <a:pt x="16243" y="40218"/>
                  </a:cubicBezTo>
                  <a:cubicBezTo>
                    <a:pt x="18305" y="40218"/>
                    <a:pt x="21101" y="39524"/>
                    <a:pt x="23739" y="36628"/>
                  </a:cubicBezTo>
                  <a:cubicBezTo>
                    <a:pt x="25544" y="37699"/>
                    <a:pt x="27368" y="38255"/>
                    <a:pt x="29232" y="38255"/>
                  </a:cubicBezTo>
                  <a:cubicBezTo>
                    <a:pt x="31057" y="38255"/>
                    <a:pt x="33774" y="37699"/>
                    <a:pt x="36312" y="35042"/>
                  </a:cubicBezTo>
                  <a:cubicBezTo>
                    <a:pt x="38771" y="32464"/>
                    <a:pt x="39247" y="29807"/>
                    <a:pt x="39207" y="28022"/>
                  </a:cubicBezTo>
                  <a:cubicBezTo>
                    <a:pt x="39148" y="26098"/>
                    <a:pt x="38513" y="24194"/>
                    <a:pt x="37304" y="22370"/>
                  </a:cubicBezTo>
                  <a:cubicBezTo>
                    <a:pt x="40933" y="18741"/>
                    <a:pt x="41607" y="14100"/>
                    <a:pt x="38950" y="9817"/>
                  </a:cubicBezTo>
                  <a:close/>
                  <a:moveTo>
                    <a:pt x="32603" y="31512"/>
                  </a:moveTo>
                  <a:cubicBezTo>
                    <a:pt x="30006" y="34229"/>
                    <a:pt x="27011" y="33237"/>
                    <a:pt x="24215" y="30560"/>
                  </a:cubicBezTo>
                  <a:cubicBezTo>
                    <a:pt x="23322" y="29707"/>
                    <a:pt x="22727" y="28577"/>
                    <a:pt x="22331" y="27447"/>
                  </a:cubicBezTo>
                  <a:cubicBezTo>
                    <a:pt x="22311" y="28636"/>
                    <a:pt x="22093" y="29886"/>
                    <a:pt x="21478" y="30977"/>
                  </a:cubicBezTo>
                  <a:cubicBezTo>
                    <a:pt x="19594" y="34368"/>
                    <a:pt x="17016" y="36192"/>
                    <a:pt x="13724" y="34368"/>
                  </a:cubicBezTo>
                  <a:cubicBezTo>
                    <a:pt x="10432" y="32523"/>
                    <a:pt x="10650" y="29370"/>
                    <a:pt x="12534" y="25999"/>
                  </a:cubicBezTo>
                  <a:cubicBezTo>
                    <a:pt x="13149" y="24888"/>
                    <a:pt x="14081" y="24036"/>
                    <a:pt x="15092" y="23381"/>
                  </a:cubicBezTo>
                  <a:cubicBezTo>
                    <a:pt x="13942" y="23679"/>
                    <a:pt x="12673" y="23758"/>
                    <a:pt x="11443" y="23441"/>
                  </a:cubicBezTo>
                  <a:cubicBezTo>
                    <a:pt x="7695" y="22469"/>
                    <a:pt x="5276" y="20446"/>
                    <a:pt x="6208" y="16797"/>
                  </a:cubicBezTo>
                  <a:cubicBezTo>
                    <a:pt x="7180" y="13148"/>
                    <a:pt x="10254" y="12553"/>
                    <a:pt x="14021" y="13545"/>
                  </a:cubicBezTo>
                  <a:cubicBezTo>
                    <a:pt x="15251" y="13842"/>
                    <a:pt x="16302" y="14576"/>
                    <a:pt x="17195" y="15369"/>
                  </a:cubicBezTo>
                  <a:cubicBezTo>
                    <a:pt x="16619" y="14318"/>
                    <a:pt x="16203" y="13109"/>
                    <a:pt x="16203" y="11839"/>
                  </a:cubicBezTo>
                  <a:cubicBezTo>
                    <a:pt x="16203" y="7972"/>
                    <a:pt x="17551" y="5117"/>
                    <a:pt x="21319" y="5117"/>
                  </a:cubicBezTo>
                  <a:cubicBezTo>
                    <a:pt x="25008" y="5117"/>
                    <a:pt x="26376" y="7814"/>
                    <a:pt x="26436" y="11542"/>
                  </a:cubicBezTo>
                  <a:cubicBezTo>
                    <a:pt x="29629" y="9638"/>
                    <a:pt x="32663" y="9380"/>
                    <a:pt x="34606" y="12494"/>
                  </a:cubicBezTo>
                  <a:cubicBezTo>
                    <a:pt x="36590" y="15726"/>
                    <a:pt x="34864" y="18364"/>
                    <a:pt x="31572" y="20387"/>
                  </a:cubicBezTo>
                  <a:cubicBezTo>
                    <a:pt x="30501" y="21061"/>
                    <a:pt x="29252" y="21358"/>
                    <a:pt x="28062" y="21418"/>
                  </a:cubicBezTo>
                  <a:cubicBezTo>
                    <a:pt x="29212" y="21735"/>
                    <a:pt x="30382" y="22271"/>
                    <a:pt x="31295" y="23163"/>
                  </a:cubicBezTo>
                  <a:cubicBezTo>
                    <a:pt x="34091" y="25840"/>
                    <a:pt x="35221" y="28775"/>
                    <a:pt x="32603" y="31512"/>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6"/>
            <p:cNvSpPr/>
            <p:nvPr/>
          </p:nvSpPr>
          <p:spPr>
            <a:xfrm>
              <a:off x="-87125" y="1911775"/>
              <a:ext cx="914250" cy="877050"/>
            </a:xfrm>
            <a:custGeom>
              <a:rect b="b" l="l" r="r" t="t"/>
              <a:pathLst>
                <a:path extrusionOk="0" fill="none" h="35082" w="36570">
                  <a:moveTo>
                    <a:pt x="34170" y="8607"/>
                  </a:moveTo>
                  <a:cubicBezTo>
                    <a:pt x="32346" y="5632"/>
                    <a:pt x="29867" y="5018"/>
                    <a:pt x="28102" y="5018"/>
                  </a:cubicBezTo>
                  <a:cubicBezTo>
                    <a:pt x="27388" y="5018"/>
                    <a:pt x="26654" y="5117"/>
                    <a:pt x="25900" y="5315"/>
                  </a:cubicBezTo>
                  <a:cubicBezTo>
                    <a:pt x="24492" y="595"/>
                    <a:pt x="20586" y="0"/>
                    <a:pt x="18721" y="0"/>
                  </a:cubicBezTo>
                  <a:cubicBezTo>
                    <a:pt x="14200" y="0"/>
                    <a:pt x="11404" y="3074"/>
                    <a:pt x="11086" y="8270"/>
                  </a:cubicBezTo>
                  <a:cubicBezTo>
                    <a:pt x="10154" y="8092"/>
                    <a:pt x="9302" y="8012"/>
                    <a:pt x="8488" y="8012"/>
                  </a:cubicBezTo>
                  <a:cubicBezTo>
                    <a:pt x="4740" y="8012"/>
                    <a:pt x="2063" y="10035"/>
                    <a:pt x="1151" y="13605"/>
                  </a:cubicBezTo>
                  <a:cubicBezTo>
                    <a:pt x="1" y="17967"/>
                    <a:pt x="2261" y="21458"/>
                    <a:pt x="7219" y="23084"/>
                  </a:cubicBezTo>
                  <a:cubicBezTo>
                    <a:pt x="4978" y="27784"/>
                    <a:pt x="5930" y="31849"/>
                    <a:pt x="9896"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12"/>
                    <a:pt x="34051" y="25523"/>
                  </a:cubicBezTo>
                  <a:cubicBezTo>
                    <a:pt x="34011" y="23481"/>
                    <a:pt x="33020" y="21458"/>
                    <a:pt x="31156" y="19455"/>
                  </a:cubicBezTo>
                  <a:cubicBezTo>
                    <a:pt x="35419" y="16460"/>
                    <a:pt x="36570" y="12454"/>
                    <a:pt x="34170" y="8607"/>
                  </a:cubicBezTo>
                  <a:close/>
                  <a:moveTo>
                    <a:pt x="30005" y="28954"/>
                  </a:moveTo>
                  <a:cubicBezTo>
                    <a:pt x="27408" y="31671"/>
                    <a:pt x="24413" y="30679"/>
                    <a:pt x="21617" y="28002"/>
                  </a:cubicBezTo>
                  <a:cubicBezTo>
                    <a:pt x="20724" y="27149"/>
                    <a:pt x="20129" y="26019"/>
                    <a:pt x="19733" y="24889"/>
                  </a:cubicBezTo>
                  <a:cubicBezTo>
                    <a:pt x="19713" y="26078"/>
                    <a:pt x="19495" y="27328"/>
                    <a:pt x="18880" y="28419"/>
                  </a:cubicBezTo>
                  <a:cubicBezTo>
                    <a:pt x="16996" y="31810"/>
                    <a:pt x="14418" y="33634"/>
                    <a:pt x="11126" y="31810"/>
                  </a:cubicBezTo>
                  <a:cubicBezTo>
                    <a:pt x="7834" y="29965"/>
                    <a:pt x="8052" y="26812"/>
                    <a:pt x="9936" y="23441"/>
                  </a:cubicBezTo>
                  <a:cubicBezTo>
                    <a:pt x="10551" y="22330"/>
                    <a:pt x="11483" y="21478"/>
                    <a:pt x="12494" y="20823"/>
                  </a:cubicBezTo>
                  <a:cubicBezTo>
                    <a:pt x="11344" y="21121"/>
                    <a:pt x="10075" y="21200"/>
                    <a:pt x="8845" y="20883"/>
                  </a:cubicBezTo>
                  <a:cubicBezTo>
                    <a:pt x="5097" y="19911"/>
                    <a:pt x="2678" y="17888"/>
                    <a:pt x="3610" y="14239"/>
                  </a:cubicBezTo>
                  <a:cubicBezTo>
                    <a:pt x="4582" y="10590"/>
                    <a:pt x="7656" y="9995"/>
                    <a:pt x="11423" y="10987"/>
                  </a:cubicBezTo>
                  <a:cubicBezTo>
                    <a:pt x="12653" y="11284"/>
                    <a:pt x="13704" y="12018"/>
                    <a:pt x="14597" y="12811"/>
                  </a:cubicBezTo>
                  <a:cubicBezTo>
                    <a:pt x="14021" y="11760"/>
                    <a:pt x="13605" y="10551"/>
                    <a:pt x="13605" y="9281"/>
                  </a:cubicBezTo>
                  <a:cubicBezTo>
                    <a:pt x="13605" y="5414"/>
                    <a:pt x="14953" y="2559"/>
                    <a:pt x="18721" y="2559"/>
                  </a:cubicBezTo>
                  <a:cubicBezTo>
                    <a:pt x="22410" y="2559"/>
                    <a:pt x="23778" y="5256"/>
                    <a:pt x="23838" y="8984"/>
                  </a:cubicBezTo>
                  <a:cubicBezTo>
                    <a:pt x="27031" y="7080"/>
                    <a:pt x="30065" y="6822"/>
                    <a:pt x="32008" y="9936"/>
                  </a:cubicBezTo>
                  <a:cubicBezTo>
                    <a:pt x="33992" y="13168"/>
                    <a:pt x="32266" y="15806"/>
                    <a:pt x="28974" y="17829"/>
                  </a:cubicBezTo>
                  <a:cubicBezTo>
                    <a:pt x="27903" y="18503"/>
                    <a:pt x="26654" y="18800"/>
                    <a:pt x="25464" y="18860"/>
                  </a:cubicBezTo>
                  <a:cubicBezTo>
                    <a:pt x="26614" y="19177"/>
                    <a:pt x="27784" y="19713"/>
                    <a:pt x="28697" y="20605"/>
                  </a:cubicBezTo>
                  <a:cubicBezTo>
                    <a:pt x="31493" y="23282"/>
                    <a:pt x="32623" y="26217"/>
                    <a:pt x="30005" y="2895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6"/>
            <p:cNvSpPr/>
            <p:nvPr/>
          </p:nvSpPr>
          <p:spPr>
            <a:xfrm>
              <a:off x="-20200" y="1975725"/>
              <a:ext cx="782875" cy="776925"/>
            </a:xfrm>
            <a:custGeom>
              <a:rect b="b" l="l" r="r" t="t"/>
              <a:pathLst>
                <a:path extrusionOk="0" fill="none" h="31077" w="31315">
                  <a:moveTo>
                    <a:pt x="26020" y="18047"/>
                  </a:moveTo>
                  <a:cubicBezTo>
                    <a:pt x="25107" y="17174"/>
                    <a:pt x="23937" y="16639"/>
                    <a:pt x="22787" y="16322"/>
                  </a:cubicBezTo>
                  <a:cubicBezTo>
                    <a:pt x="23977" y="16242"/>
                    <a:pt x="25207" y="15945"/>
                    <a:pt x="26297" y="15291"/>
                  </a:cubicBezTo>
                  <a:cubicBezTo>
                    <a:pt x="29589" y="13248"/>
                    <a:pt x="31315" y="10610"/>
                    <a:pt x="29331" y="7398"/>
                  </a:cubicBezTo>
                  <a:cubicBezTo>
                    <a:pt x="27388" y="4264"/>
                    <a:pt x="24354" y="4522"/>
                    <a:pt x="21161" y="6446"/>
                  </a:cubicBezTo>
                  <a:cubicBezTo>
                    <a:pt x="21101" y="2717"/>
                    <a:pt x="19733" y="1"/>
                    <a:pt x="16044" y="1"/>
                  </a:cubicBezTo>
                  <a:cubicBezTo>
                    <a:pt x="12276" y="1"/>
                    <a:pt x="10928" y="2856"/>
                    <a:pt x="10928" y="6723"/>
                  </a:cubicBezTo>
                  <a:cubicBezTo>
                    <a:pt x="10928" y="7993"/>
                    <a:pt x="11344" y="9202"/>
                    <a:pt x="11920" y="10273"/>
                  </a:cubicBezTo>
                  <a:cubicBezTo>
                    <a:pt x="11027" y="9460"/>
                    <a:pt x="9976" y="8746"/>
                    <a:pt x="8746" y="8429"/>
                  </a:cubicBezTo>
                  <a:cubicBezTo>
                    <a:pt x="4979" y="7457"/>
                    <a:pt x="1905" y="8032"/>
                    <a:pt x="933" y="11701"/>
                  </a:cubicBezTo>
                  <a:cubicBezTo>
                    <a:pt x="1" y="15350"/>
                    <a:pt x="2420" y="17353"/>
                    <a:pt x="6168" y="18345"/>
                  </a:cubicBezTo>
                  <a:cubicBezTo>
                    <a:pt x="7398" y="18642"/>
                    <a:pt x="8667" y="18563"/>
                    <a:pt x="9817" y="18285"/>
                  </a:cubicBezTo>
                  <a:cubicBezTo>
                    <a:pt x="8806" y="18920"/>
                    <a:pt x="7874" y="19772"/>
                    <a:pt x="7259" y="20883"/>
                  </a:cubicBezTo>
                  <a:cubicBezTo>
                    <a:pt x="5375" y="24274"/>
                    <a:pt x="5157" y="27407"/>
                    <a:pt x="8449" y="29252"/>
                  </a:cubicBezTo>
                  <a:cubicBezTo>
                    <a:pt x="11741" y="31076"/>
                    <a:pt x="14319" y="29252"/>
                    <a:pt x="16203" y="25861"/>
                  </a:cubicBezTo>
                  <a:cubicBezTo>
                    <a:pt x="16818" y="24770"/>
                    <a:pt x="17036" y="23520"/>
                    <a:pt x="17056" y="22350"/>
                  </a:cubicBezTo>
                  <a:cubicBezTo>
                    <a:pt x="17452" y="23461"/>
                    <a:pt x="18028" y="24591"/>
                    <a:pt x="18940" y="25464"/>
                  </a:cubicBezTo>
                  <a:cubicBezTo>
                    <a:pt x="21736" y="28121"/>
                    <a:pt x="24731" y="29133"/>
                    <a:pt x="27328" y="26396"/>
                  </a:cubicBezTo>
                  <a:cubicBezTo>
                    <a:pt x="29946" y="23659"/>
                    <a:pt x="28816" y="20724"/>
                    <a:pt x="26020" y="18047"/>
                  </a:cubicBezTo>
                  <a:close/>
                  <a:moveTo>
                    <a:pt x="16699" y="18999"/>
                  </a:moveTo>
                  <a:cubicBezTo>
                    <a:pt x="16620" y="19019"/>
                    <a:pt x="16520" y="19019"/>
                    <a:pt x="16441" y="19039"/>
                  </a:cubicBezTo>
                  <a:cubicBezTo>
                    <a:pt x="16322" y="19058"/>
                    <a:pt x="16183" y="19058"/>
                    <a:pt x="16044" y="19058"/>
                  </a:cubicBezTo>
                  <a:cubicBezTo>
                    <a:pt x="14676" y="19058"/>
                    <a:pt x="13486" y="18245"/>
                    <a:pt x="12931" y="17075"/>
                  </a:cubicBezTo>
                  <a:cubicBezTo>
                    <a:pt x="12891" y="16996"/>
                    <a:pt x="12852" y="16917"/>
                    <a:pt x="12832" y="16837"/>
                  </a:cubicBezTo>
                  <a:cubicBezTo>
                    <a:pt x="12693" y="16461"/>
                    <a:pt x="12614" y="16044"/>
                    <a:pt x="12614" y="15608"/>
                  </a:cubicBezTo>
                  <a:cubicBezTo>
                    <a:pt x="12614" y="14537"/>
                    <a:pt x="13090" y="13585"/>
                    <a:pt x="13843" y="12970"/>
                  </a:cubicBezTo>
                  <a:cubicBezTo>
                    <a:pt x="13922" y="12911"/>
                    <a:pt x="13982" y="12851"/>
                    <a:pt x="14041" y="12812"/>
                  </a:cubicBezTo>
                  <a:cubicBezTo>
                    <a:pt x="14617" y="12395"/>
                    <a:pt x="15311" y="12157"/>
                    <a:pt x="16064" y="12157"/>
                  </a:cubicBezTo>
                  <a:cubicBezTo>
                    <a:pt x="16441" y="12157"/>
                    <a:pt x="16798" y="12217"/>
                    <a:pt x="17155" y="12336"/>
                  </a:cubicBezTo>
                  <a:cubicBezTo>
                    <a:pt x="17571" y="12474"/>
                    <a:pt x="17948" y="12693"/>
                    <a:pt x="18266" y="12950"/>
                  </a:cubicBezTo>
                  <a:cubicBezTo>
                    <a:pt x="19019" y="13585"/>
                    <a:pt x="19495" y="14537"/>
                    <a:pt x="19495" y="15608"/>
                  </a:cubicBezTo>
                  <a:cubicBezTo>
                    <a:pt x="19495" y="15687"/>
                    <a:pt x="19495" y="15766"/>
                    <a:pt x="19495" y="15846"/>
                  </a:cubicBezTo>
                  <a:cubicBezTo>
                    <a:pt x="19495" y="15925"/>
                    <a:pt x="19475" y="16004"/>
                    <a:pt x="19475" y="16084"/>
                  </a:cubicBezTo>
                  <a:cubicBezTo>
                    <a:pt x="19257" y="17571"/>
                    <a:pt x="18127" y="18721"/>
                    <a:pt x="16699" y="1899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6"/>
            <p:cNvSpPr/>
            <p:nvPr/>
          </p:nvSpPr>
          <p:spPr>
            <a:xfrm>
              <a:off x="295125" y="2279650"/>
              <a:ext cx="172075" cy="172550"/>
            </a:xfrm>
            <a:custGeom>
              <a:rect b="b" l="l" r="r" t="t"/>
              <a:pathLst>
                <a:path extrusionOk="0" fill="none" h="6902" w="6883">
                  <a:moveTo>
                    <a:pt x="6882" y="3451"/>
                  </a:moveTo>
                  <a:cubicBezTo>
                    <a:pt x="6882" y="3530"/>
                    <a:pt x="6882" y="3609"/>
                    <a:pt x="6882" y="3689"/>
                  </a:cubicBezTo>
                  <a:cubicBezTo>
                    <a:pt x="6862" y="3768"/>
                    <a:pt x="6862" y="3867"/>
                    <a:pt x="6842" y="3927"/>
                  </a:cubicBezTo>
                  <a:cubicBezTo>
                    <a:pt x="6644" y="5394"/>
                    <a:pt x="5514" y="6564"/>
                    <a:pt x="4086" y="6842"/>
                  </a:cubicBezTo>
                  <a:cubicBezTo>
                    <a:pt x="4007" y="6862"/>
                    <a:pt x="3907" y="6862"/>
                    <a:pt x="3828" y="6882"/>
                  </a:cubicBezTo>
                  <a:cubicBezTo>
                    <a:pt x="3709" y="6901"/>
                    <a:pt x="3570" y="6901"/>
                    <a:pt x="3431" y="6901"/>
                  </a:cubicBezTo>
                  <a:cubicBezTo>
                    <a:pt x="2063" y="6901"/>
                    <a:pt x="873" y="6088"/>
                    <a:pt x="318" y="4918"/>
                  </a:cubicBezTo>
                  <a:cubicBezTo>
                    <a:pt x="278" y="4839"/>
                    <a:pt x="239" y="4760"/>
                    <a:pt x="219" y="4680"/>
                  </a:cubicBezTo>
                  <a:cubicBezTo>
                    <a:pt x="80" y="4304"/>
                    <a:pt x="1" y="3887"/>
                    <a:pt x="1" y="3451"/>
                  </a:cubicBezTo>
                  <a:cubicBezTo>
                    <a:pt x="1" y="2380"/>
                    <a:pt x="477" y="1428"/>
                    <a:pt x="1230" y="813"/>
                  </a:cubicBezTo>
                  <a:cubicBezTo>
                    <a:pt x="1309" y="754"/>
                    <a:pt x="1369" y="694"/>
                    <a:pt x="1428" y="655"/>
                  </a:cubicBezTo>
                  <a:cubicBezTo>
                    <a:pt x="2004" y="238"/>
                    <a:pt x="2698" y="0"/>
                    <a:pt x="3451" y="0"/>
                  </a:cubicBezTo>
                  <a:cubicBezTo>
                    <a:pt x="3828" y="0"/>
                    <a:pt x="4185" y="60"/>
                    <a:pt x="4542" y="179"/>
                  </a:cubicBezTo>
                  <a:cubicBezTo>
                    <a:pt x="4958" y="317"/>
                    <a:pt x="5335" y="536"/>
                    <a:pt x="5653" y="793"/>
                  </a:cubicBezTo>
                  <a:cubicBezTo>
                    <a:pt x="6406" y="1428"/>
                    <a:pt x="6882" y="2400"/>
                    <a:pt x="6882" y="345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6"/>
            <p:cNvSpPr/>
            <p:nvPr/>
          </p:nvSpPr>
          <p:spPr>
            <a:xfrm>
              <a:off x="-128275" y="3438275"/>
              <a:ext cx="1828475" cy="1854750"/>
            </a:xfrm>
            <a:custGeom>
              <a:rect b="b" l="l" r="r" t="t"/>
              <a:pathLst>
                <a:path extrusionOk="0" h="74190" w="73139">
                  <a:moveTo>
                    <a:pt x="34527" y="1"/>
                  </a:moveTo>
                  <a:cubicBezTo>
                    <a:pt x="24968" y="1"/>
                    <a:pt x="17194" y="7795"/>
                    <a:pt x="17194" y="17333"/>
                  </a:cubicBezTo>
                  <a:cubicBezTo>
                    <a:pt x="17194" y="17710"/>
                    <a:pt x="17214" y="18067"/>
                    <a:pt x="17234" y="18424"/>
                  </a:cubicBezTo>
                  <a:cubicBezTo>
                    <a:pt x="9877" y="18741"/>
                    <a:pt x="3392" y="23759"/>
                    <a:pt x="1309" y="30878"/>
                  </a:cubicBezTo>
                  <a:cubicBezTo>
                    <a:pt x="1" y="35320"/>
                    <a:pt x="516" y="40000"/>
                    <a:pt x="2737" y="44066"/>
                  </a:cubicBezTo>
                  <a:cubicBezTo>
                    <a:pt x="4958" y="48131"/>
                    <a:pt x="8627" y="51086"/>
                    <a:pt x="13069" y="52395"/>
                  </a:cubicBezTo>
                  <a:cubicBezTo>
                    <a:pt x="13407" y="52494"/>
                    <a:pt x="13764" y="52574"/>
                    <a:pt x="14121" y="52673"/>
                  </a:cubicBezTo>
                  <a:cubicBezTo>
                    <a:pt x="13486" y="55211"/>
                    <a:pt x="13426" y="57888"/>
                    <a:pt x="14002" y="60526"/>
                  </a:cubicBezTo>
                  <a:cubicBezTo>
                    <a:pt x="14993" y="65067"/>
                    <a:pt x="17690" y="68934"/>
                    <a:pt x="21597" y="71433"/>
                  </a:cubicBezTo>
                  <a:cubicBezTo>
                    <a:pt x="24393" y="73238"/>
                    <a:pt x="27626" y="74190"/>
                    <a:pt x="30938" y="74190"/>
                  </a:cubicBezTo>
                  <a:cubicBezTo>
                    <a:pt x="36887" y="74190"/>
                    <a:pt x="42360" y="71195"/>
                    <a:pt x="45533" y="66198"/>
                  </a:cubicBezTo>
                  <a:cubicBezTo>
                    <a:pt x="45732" y="65880"/>
                    <a:pt x="45930" y="65583"/>
                    <a:pt x="46109" y="65266"/>
                  </a:cubicBezTo>
                  <a:cubicBezTo>
                    <a:pt x="48726" y="66793"/>
                    <a:pt x="51741" y="67625"/>
                    <a:pt x="54854" y="67625"/>
                  </a:cubicBezTo>
                  <a:cubicBezTo>
                    <a:pt x="59019" y="67625"/>
                    <a:pt x="63064" y="66118"/>
                    <a:pt x="66218" y="63382"/>
                  </a:cubicBezTo>
                  <a:cubicBezTo>
                    <a:pt x="69708" y="60328"/>
                    <a:pt x="71810" y="56123"/>
                    <a:pt x="72147" y="51503"/>
                  </a:cubicBezTo>
                  <a:cubicBezTo>
                    <a:pt x="72464" y="46862"/>
                    <a:pt x="70957" y="42400"/>
                    <a:pt x="67923" y="38930"/>
                  </a:cubicBezTo>
                  <a:cubicBezTo>
                    <a:pt x="67685" y="38652"/>
                    <a:pt x="67447" y="38374"/>
                    <a:pt x="67189" y="38117"/>
                  </a:cubicBezTo>
                  <a:cubicBezTo>
                    <a:pt x="69113" y="36312"/>
                    <a:pt x="70600" y="34071"/>
                    <a:pt x="71532" y="31533"/>
                  </a:cubicBezTo>
                  <a:cubicBezTo>
                    <a:pt x="73139" y="27189"/>
                    <a:pt x="72960" y="22489"/>
                    <a:pt x="71037" y="18285"/>
                  </a:cubicBezTo>
                  <a:cubicBezTo>
                    <a:pt x="68220" y="12138"/>
                    <a:pt x="62033" y="8171"/>
                    <a:pt x="55271" y="8171"/>
                  </a:cubicBezTo>
                  <a:cubicBezTo>
                    <a:pt x="53387" y="8171"/>
                    <a:pt x="51542" y="8469"/>
                    <a:pt x="49777" y="9064"/>
                  </a:cubicBezTo>
                  <a:cubicBezTo>
                    <a:pt x="46803" y="3630"/>
                    <a:pt x="40972" y="1"/>
                    <a:pt x="3452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6"/>
            <p:cNvSpPr/>
            <p:nvPr/>
          </p:nvSpPr>
          <p:spPr>
            <a:xfrm>
              <a:off x="-51925" y="3537925"/>
              <a:ext cx="1686200" cy="1655500"/>
            </a:xfrm>
            <a:custGeom>
              <a:rect b="b" l="l" r="r" t="t"/>
              <a:pathLst>
                <a:path extrusionOk="0" h="66220" w="67448">
                  <a:moveTo>
                    <a:pt x="31493" y="1"/>
                  </a:moveTo>
                  <a:cubicBezTo>
                    <a:pt x="24116" y="1"/>
                    <a:pt x="18127" y="5990"/>
                    <a:pt x="18127" y="13367"/>
                  </a:cubicBezTo>
                  <a:cubicBezTo>
                    <a:pt x="18127" y="15449"/>
                    <a:pt x="18602" y="17452"/>
                    <a:pt x="19475" y="19198"/>
                  </a:cubicBezTo>
                  <a:cubicBezTo>
                    <a:pt x="19197" y="19118"/>
                    <a:pt x="18940" y="19019"/>
                    <a:pt x="18662" y="18940"/>
                  </a:cubicBezTo>
                  <a:cubicBezTo>
                    <a:pt x="17411" y="18575"/>
                    <a:pt x="16149" y="18402"/>
                    <a:pt x="14907" y="18402"/>
                  </a:cubicBezTo>
                  <a:cubicBezTo>
                    <a:pt x="9122" y="18402"/>
                    <a:pt x="3781" y="22174"/>
                    <a:pt x="2083" y="28003"/>
                  </a:cubicBezTo>
                  <a:cubicBezTo>
                    <a:pt x="1" y="35102"/>
                    <a:pt x="4066" y="42519"/>
                    <a:pt x="11146" y="44582"/>
                  </a:cubicBezTo>
                  <a:cubicBezTo>
                    <a:pt x="12394" y="44952"/>
                    <a:pt x="13666" y="45131"/>
                    <a:pt x="14917" y="45131"/>
                  </a:cubicBezTo>
                  <a:cubicBezTo>
                    <a:pt x="15674" y="45131"/>
                    <a:pt x="16423" y="45066"/>
                    <a:pt x="17155" y="44939"/>
                  </a:cubicBezTo>
                  <a:lnTo>
                    <a:pt x="17155" y="44939"/>
                  </a:lnTo>
                  <a:cubicBezTo>
                    <a:pt x="16976" y="45177"/>
                    <a:pt x="16818" y="45415"/>
                    <a:pt x="16659" y="45652"/>
                  </a:cubicBezTo>
                  <a:cubicBezTo>
                    <a:pt x="12673" y="51860"/>
                    <a:pt x="14478" y="60129"/>
                    <a:pt x="20685" y="64115"/>
                  </a:cubicBezTo>
                  <a:cubicBezTo>
                    <a:pt x="22920" y="65539"/>
                    <a:pt x="25415" y="66219"/>
                    <a:pt x="27881" y="66219"/>
                  </a:cubicBezTo>
                  <a:cubicBezTo>
                    <a:pt x="32285" y="66219"/>
                    <a:pt x="36592" y="64049"/>
                    <a:pt x="39148" y="60070"/>
                  </a:cubicBezTo>
                  <a:cubicBezTo>
                    <a:pt x="40278" y="58285"/>
                    <a:pt x="40952" y="56342"/>
                    <a:pt x="41171" y="54378"/>
                  </a:cubicBezTo>
                  <a:cubicBezTo>
                    <a:pt x="41329" y="54616"/>
                    <a:pt x="41528" y="54854"/>
                    <a:pt x="41726" y="55072"/>
                  </a:cubicBezTo>
                  <a:cubicBezTo>
                    <a:pt x="44364" y="58110"/>
                    <a:pt x="48068" y="59663"/>
                    <a:pt x="51796" y="59663"/>
                  </a:cubicBezTo>
                  <a:cubicBezTo>
                    <a:pt x="54905" y="59663"/>
                    <a:pt x="58031" y="58582"/>
                    <a:pt x="60566" y="56381"/>
                  </a:cubicBezTo>
                  <a:cubicBezTo>
                    <a:pt x="66138" y="51542"/>
                    <a:pt x="66713" y="43094"/>
                    <a:pt x="61874" y="37541"/>
                  </a:cubicBezTo>
                  <a:cubicBezTo>
                    <a:pt x="60486" y="35955"/>
                    <a:pt x="58820" y="34765"/>
                    <a:pt x="57016" y="34012"/>
                  </a:cubicBezTo>
                  <a:cubicBezTo>
                    <a:pt x="57274" y="33912"/>
                    <a:pt x="57551" y="33793"/>
                    <a:pt x="57809" y="33674"/>
                  </a:cubicBezTo>
                  <a:cubicBezTo>
                    <a:pt x="64512" y="30601"/>
                    <a:pt x="67447" y="22648"/>
                    <a:pt x="64373" y="15965"/>
                  </a:cubicBezTo>
                  <a:cubicBezTo>
                    <a:pt x="62130" y="11058"/>
                    <a:pt x="57288" y="8169"/>
                    <a:pt x="52237" y="8169"/>
                  </a:cubicBezTo>
                  <a:cubicBezTo>
                    <a:pt x="50367" y="8169"/>
                    <a:pt x="48469" y="8565"/>
                    <a:pt x="46664" y="9401"/>
                  </a:cubicBezTo>
                  <a:cubicBezTo>
                    <a:pt x="45910" y="9738"/>
                    <a:pt x="45216" y="10135"/>
                    <a:pt x="44582" y="10591"/>
                  </a:cubicBezTo>
                  <a:cubicBezTo>
                    <a:pt x="43293" y="4562"/>
                    <a:pt x="37938" y="1"/>
                    <a:pt x="3149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6"/>
            <p:cNvSpPr/>
            <p:nvPr/>
          </p:nvSpPr>
          <p:spPr>
            <a:xfrm>
              <a:off x="1190525" y="3871275"/>
              <a:ext cx="259300" cy="286900"/>
            </a:xfrm>
            <a:custGeom>
              <a:rect b="b" l="l" r="r" t="t"/>
              <a:pathLst>
                <a:path extrusionOk="0" h="11476" w="10372">
                  <a:moveTo>
                    <a:pt x="930" y="1"/>
                  </a:moveTo>
                  <a:cubicBezTo>
                    <a:pt x="684" y="1"/>
                    <a:pt x="495" y="21"/>
                    <a:pt x="357" y="53"/>
                  </a:cubicBezTo>
                  <a:cubicBezTo>
                    <a:pt x="99" y="93"/>
                    <a:pt x="0" y="132"/>
                    <a:pt x="0" y="192"/>
                  </a:cubicBezTo>
                  <a:cubicBezTo>
                    <a:pt x="0" y="251"/>
                    <a:pt x="99" y="311"/>
                    <a:pt x="357" y="370"/>
                  </a:cubicBezTo>
                  <a:cubicBezTo>
                    <a:pt x="595" y="430"/>
                    <a:pt x="1011" y="489"/>
                    <a:pt x="1606" y="628"/>
                  </a:cubicBezTo>
                  <a:cubicBezTo>
                    <a:pt x="2201" y="767"/>
                    <a:pt x="2995" y="985"/>
                    <a:pt x="3986" y="1441"/>
                  </a:cubicBezTo>
                  <a:cubicBezTo>
                    <a:pt x="4958" y="1897"/>
                    <a:pt x="6128" y="2611"/>
                    <a:pt x="7238" y="3861"/>
                  </a:cubicBezTo>
                  <a:cubicBezTo>
                    <a:pt x="8329" y="5110"/>
                    <a:pt x="8904" y="6359"/>
                    <a:pt x="9241" y="7371"/>
                  </a:cubicBezTo>
                  <a:cubicBezTo>
                    <a:pt x="9579" y="8402"/>
                    <a:pt x="9698" y="9215"/>
                    <a:pt x="9777" y="9830"/>
                  </a:cubicBezTo>
                  <a:cubicBezTo>
                    <a:pt x="9836" y="10445"/>
                    <a:pt x="9856" y="10841"/>
                    <a:pt x="9876" y="11099"/>
                  </a:cubicBezTo>
                  <a:cubicBezTo>
                    <a:pt x="9916" y="11357"/>
                    <a:pt x="9955" y="11476"/>
                    <a:pt x="10015" y="11476"/>
                  </a:cubicBezTo>
                  <a:cubicBezTo>
                    <a:pt x="10074" y="11476"/>
                    <a:pt x="10134" y="11396"/>
                    <a:pt x="10193" y="11139"/>
                  </a:cubicBezTo>
                  <a:cubicBezTo>
                    <a:pt x="10273" y="10881"/>
                    <a:pt x="10352" y="10464"/>
                    <a:pt x="10352" y="9810"/>
                  </a:cubicBezTo>
                  <a:cubicBezTo>
                    <a:pt x="10372" y="9156"/>
                    <a:pt x="10293" y="8263"/>
                    <a:pt x="9975" y="7153"/>
                  </a:cubicBezTo>
                  <a:cubicBezTo>
                    <a:pt x="9658" y="6042"/>
                    <a:pt x="9063" y="4654"/>
                    <a:pt x="7873" y="3305"/>
                  </a:cubicBezTo>
                  <a:cubicBezTo>
                    <a:pt x="6644" y="1957"/>
                    <a:pt x="5355" y="1203"/>
                    <a:pt x="4303" y="747"/>
                  </a:cubicBezTo>
                  <a:cubicBezTo>
                    <a:pt x="3233" y="291"/>
                    <a:pt x="2360" y="113"/>
                    <a:pt x="1706" y="53"/>
                  </a:cubicBezTo>
                  <a:cubicBezTo>
                    <a:pt x="1401" y="16"/>
                    <a:pt x="1144" y="1"/>
                    <a:pt x="9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6"/>
            <p:cNvSpPr/>
            <p:nvPr/>
          </p:nvSpPr>
          <p:spPr>
            <a:xfrm>
              <a:off x="604500" y="4148250"/>
              <a:ext cx="460600" cy="460600"/>
            </a:xfrm>
            <a:custGeom>
              <a:rect b="b" l="l" r="r" t="t"/>
              <a:pathLst>
                <a:path extrusionOk="0" h="18424" w="18424">
                  <a:moveTo>
                    <a:pt x="9222" y="0"/>
                  </a:moveTo>
                  <a:cubicBezTo>
                    <a:pt x="4125" y="0"/>
                    <a:pt x="0" y="4125"/>
                    <a:pt x="0" y="9222"/>
                  </a:cubicBezTo>
                  <a:cubicBezTo>
                    <a:pt x="0" y="14299"/>
                    <a:pt x="4125" y="18423"/>
                    <a:pt x="9222" y="18423"/>
                  </a:cubicBezTo>
                  <a:cubicBezTo>
                    <a:pt x="14299" y="18423"/>
                    <a:pt x="18424" y="14299"/>
                    <a:pt x="18424" y="9222"/>
                  </a:cubicBezTo>
                  <a:cubicBezTo>
                    <a:pt x="18424" y="4125"/>
                    <a:pt x="14299" y="0"/>
                    <a:pt x="922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6"/>
            <p:cNvSpPr/>
            <p:nvPr/>
          </p:nvSpPr>
          <p:spPr>
            <a:xfrm>
              <a:off x="1293150" y="4014725"/>
              <a:ext cx="102650" cy="320775"/>
            </a:xfrm>
            <a:custGeom>
              <a:rect b="b" l="l" r="r" t="t"/>
              <a:pathLst>
                <a:path extrusionOk="0" h="12831" w="4106">
                  <a:moveTo>
                    <a:pt x="109" y="0"/>
                  </a:moveTo>
                  <a:cubicBezTo>
                    <a:pt x="70" y="0"/>
                    <a:pt x="48" y="10"/>
                    <a:pt x="40" y="26"/>
                  </a:cubicBezTo>
                  <a:cubicBezTo>
                    <a:pt x="0" y="86"/>
                    <a:pt x="40" y="185"/>
                    <a:pt x="198" y="344"/>
                  </a:cubicBezTo>
                  <a:cubicBezTo>
                    <a:pt x="357" y="502"/>
                    <a:pt x="615" y="760"/>
                    <a:pt x="972" y="1157"/>
                  </a:cubicBezTo>
                  <a:cubicBezTo>
                    <a:pt x="1349" y="1553"/>
                    <a:pt x="1805" y="2109"/>
                    <a:pt x="2261" y="2922"/>
                  </a:cubicBezTo>
                  <a:cubicBezTo>
                    <a:pt x="2697" y="3755"/>
                    <a:pt x="3133" y="4865"/>
                    <a:pt x="3213" y="6293"/>
                  </a:cubicBezTo>
                  <a:cubicBezTo>
                    <a:pt x="3252" y="7741"/>
                    <a:pt x="2896" y="8891"/>
                    <a:pt x="2539" y="9744"/>
                  </a:cubicBezTo>
                  <a:cubicBezTo>
                    <a:pt x="2142" y="10596"/>
                    <a:pt x="1725" y="11191"/>
                    <a:pt x="1408" y="11608"/>
                  </a:cubicBezTo>
                  <a:cubicBezTo>
                    <a:pt x="1071" y="12024"/>
                    <a:pt x="833" y="12302"/>
                    <a:pt x="694" y="12480"/>
                  </a:cubicBezTo>
                  <a:cubicBezTo>
                    <a:pt x="555" y="12659"/>
                    <a:pt x="516" y="12758"/>
                    <a:pt x="555" y="12798"/>
                  </a:cubicBezTo>
                  <a:cubicBezTo>
                    <a:pt x="563" y="12819"/>
                    <a:pt x="582" y="12830"/>
                    <a:pt x="614" y="12830"/>
                  </a:cubicBezTo>
                  <a:cubicBezTo>
                    <a:pt x="671" y="12830"/>
                    <a:pt x="765" y="12795"/>
                    <a:pt x="893" y="12718"/>
                  </a:cubicBezTo>
                  <a:cubicBezTo>
                    <a:pt x="1111" y="12619"/>
                    <a:pt x="1428" y="12401"/>
                    <a:pt x="1844" y="12005"/>
                  </a:cubicBezTo>
                  <a:cubicBezTo>
                    <a:pt x="2261" y="11588"/>
                    <a:pt x="2757" y="10993"/>
                    <a:pt x="3233" y="10061"/>
                  </a:cubicBezTo>
                  <a:cubicBezTo>
                    <a:pt x="3689" y="9149"/>
                    <a:pt x="4105" y="7880"/>
                    <a:pt x="4046" y="6253"/>
                  </a:cubicBezTo>
                  <a:cubicBezTo>
                    <a:pt x="3966" y="4647"/>
                    <a:pt x="3451" y="3418"/>
                    <a:pt x="2935" y="2545"/>
                  </a:cubicBezTo>
                  <a:cubicBezTo>
                    <a:pt x="2380" y="1653"/>
                    <a:pt x="1825" y="1097"/>
                    <a:pt x="1388" y="721"/>
                  </a:cubicBezTo>
                  <a:cubicBezTo>
                    <a:pt x="932" y="364"/>
                    <a:pt x="615" y="165"/>
                    <a:pt x="397" y="66"/>
                  </a:cubicBezTo>
                  <a:cubicBezTo>
                    <a:pt x="257" y="20"/>
                    <a:pt x="166" y="0"/>
                    <a:pt x="10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6"/>
            <p:cNvSpPr/>
            <p:nvPr/>
          </p:nvSpPr>
          <p:spPr>
            <a:xfrm>
              <a:off x="1238600" y="4095225"/>
              <a:ext cx="37225" cy="116000"/>
            </a:xfrm>
            <a:custGeom>
              <a:rect b="b" l="l" r="r" t="t"/>
              <a:pathLst>
                <a:path extrusionOk="0" h="4640" w="1489">
                  <a:moveTo>
                    <a:pt x="234" y="1"/>
                  </a:moveTo>
                  <a:cubicBezTo>
                    <a:pt x="208" y="1"/>
                    <a:pt x="183" y="7"/>
                    <a:pt x="159" y="19"/>
                  </a:cubicBezTo>
                  <a:cubicBezTo>
                    <a:pt x="60" y="59"/>
                    <a:pt x="1" y="198"/>
                    <a:pt x="60" y="555"/>
                  </a:cubicBezTo>
                  <a:cubicBezTo>
                    <a:pt x="100" y="892"/>
                    <a:pt x="258" y="1467"/>
                    <a:pt x="477" y="2379"/>
                  </a:cubicBezTo>
                  <a:cubicBezTo>
                    <a:pt x="655" y="3291"/>
                    <a:pt x="754" y="3866"/>
                    <a:pt x="853" y="4203"/>
                  </a:cubicBezTo>
                  <a:cubicBezTo>
                    <a:pt x="972" y="4541"/>
                    <a:pt x="1072" y="4640"/>
                    <a:pt x="1191" y="4640"/>
                  </a:cubicBezTo>
                  <a:cubicBezTo>
                    <a:pt x="1310" y="4640"/>
                    <a:pt x="1409" y="4521"/>
                    <a:pt x="1448" y="4144"/>
                  </a:cubicBezTo>
                  <a:cubicBezTo>
                    <a:pt x="1488" y="3787"/>
                    <a:pt x="1488" y="3172"/>
                    <a:pt x="1290" y="2201"/>
                  </a:cubicBezTo>
                  <a:cubicBezTo>
                    <a:pt x="1072" y="1229"/>
                    <a:pt x="814" y="654"/>
                    <a:pt x="615" y="336"/>
                  </a:cubicBezTo>
                  <a:cubicBezTo>
                    <a:pt x="457" y="99"/>
                    <a:pt x="337" y="1"/>
                    <a:pt x="2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6"/>
            <p:cNvSpPr/>
            <p:nvPr/>
          </p:nvSpPr>
          <p:spPr>
            <a:xfrm>
              <a:off x="993200" y="3878450"/>
              <a:ext cx="154200" cy="132625"/>
            </a:xfrm>
            <a:custGeom>
              <a:rect b="b" l="l" r="r" t="t"/>
              <a:pathLst>
                <a:path extrusionOk="0" h="5305" w="6168">
                  <a:moveTo>
                    <a:pt x="4871" y="0"/>
                  </a:moveTo>
                  <a:cubicBezTo>
                    <a:pt x="4625" y="0"/>
                    <a:pt x="4365" y="59"/>
                    <a:pt x="4105" y="163"/>
                  </a:cubicBezTo>
                  <a:cubicBezTo>
                    <a:pt x="3788" y="282"/>
                    <a:pt x="3490" y="480"/>
                    <a:pt x="3193" y="698"/>
                  </a:cubicBezTo>
                  <a:cubicBezTo>
                    <a:pt x="2896" y="916"/>
                    <a:pt x="2578" y="1154"/>
                    <a:pt x="2241" y="1472"/>
                  </a:cubicBezTo>
                  <a:cubicBezTo>
                    <a:pt x="1587" y="2106"/>
                    <a:pt x="1150" y="2681"/>
                    <a:pt x="833" y="3177"/>
                  </a:cubicBezTo>
                  <a:cubicBezTo>
                    <a:pt x="516" y="3673"/>
                    <a:pt x="337" y="4089"/>
                    <a:pt x="218" y="4387"/>
                  </a:cubicBezTo>
                  <a:cubicBezTo>
                    <a:pt x="0" y="5021"/>
                    <a:pt x="40" y="5259"/>
                    <a:pt x="139" y="5299"/>
                  </a:cubicBezTo>
                  <a:cubicBezTo>
                    <a:pt x="150" y="5303"/>
                    <a:pt x="162" y="5305"/>
                    <a:pt x="174" y="5305"/>
                  </a:cubicBezTo>
                  <a:cubicBezTo>
                    <a:pt x="287" y="5305"/>
                    <a:pt x="431" y="5130"/>
                    <a:pt x="754" y="4664"/>
                  </a:cubicBezTo>
                  <a:cubicBezTo>
                    <a:pt x="912" y="4407"/>
                    <a:pt x="1150" y="4050"/>
                    <a:pt x="1468" y="3613"/>
                  </a:cubicBezTo>
                  <a:cubicBezTo>
                    <a:pt x="1785" y="3197"/>
                    <a:pt x="2221" y="2661"/>
                    <a:pt x="2816" y="2086"/>
                  </a:cubicBezTo>
                  <a:cubicBezTo>
                    <a:pt x="3134" y="1809"/>
                    <a:pt x="3411" y="1571"/>
                    <a:pt x="3689" y="1353"/>
                  </a:cubicBezTo>
                  <a:cubicBezTo>
                    <a:pt x="3947" y="1154"/>
                    <a:pt x="4204" y="996"/>
                    <a:pt x="4403" y="877"/>
                  </a:cubicBezTo>
                  <a:cubicBezTo>
                    <a:pt x="4659" y="748"/>
                    <a:pt x="4875" y="702"/>
                    <a:pt x="5057" y="702"/>
                  </a:cubicBezTo>
                  <a:cubicBezTo>
                    <a:pt x="5185" y="702"/>
                    <a:pt x="5296" y="725"/>
                    <a:pt x="5394" y="758"/>
                  </a:cubicBezTo>
                  <a:cubicBezTo>
                    <a:pt x="5632" y="837"/>
                    <a:pt x="5751" y="936"/>
                    <a:pt x="5850" y="996"/>
                  </a:cubicBezTo>
                  <a:cubicBezTo>
                    <a:pt x="5916" y="1061"/>
                    <a:pt x="5968" y="1100"/>
                    <a:pt x="6018" y="1100"/>
                  </a:cubicBezTo>
                  <a:cubicBezTo>
                    <a:pt x="6028" y="1100"/>
                    <a:pt x="6039" y="1098"/>
                    <a:pt x="6049" y="1095"/>
                  </a:cubicBezTo>
                  <a:cubicBezTo>
                    <a:pt x="6108" y="1095"/>
                    <a:pt x="6168" y="1015"/>
                    <a:pt x="6148" y="857"/>
                  </a:cubicBezTo>
                  <a:cubicBezTo>
                    <a:pt x="6108" y="698"/>
                    <a:pt x="5989" y="420"/>
                    <a:pt x="5652" y="222"/>
                  </a:cubicBezTo>
                  <a:cubicBezTo>
                    <a:pt x="5474" y="123"/>
                    <a:pt x="5255" y="24"/>
                    <a:pt x="4978" y="4"/>
                  </a:cubicBezTo>
                  <a:cubicBezTo>
                    <a:pt x="4943" y="1"/>
                    <a:pt x="4907" y="0"/>
                    <a:pt x="48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6"/>
            <p:cNvSpPr/>
            <p:nvPr/>
          </p:nvSpPr>
          <p:spPr>
            <a:xfrm>
              <a:off x="552450" y="3656675"/>
              <a:ext cx="395650" cy="142625"/>
            </a:xfrm>
            <a:custGeom>
              <a:rect b="b" l="l" r="r" t="t"/>
              <a:pathLst>
                <a:path extrusionOk="0" h="5705" w="15826">
                  <a:moveTo>
                    <a:pt x="7461" y="1"/>
                  </a:moveTo>
                  <a:cubicBezTo>
                    <a:pt x="6847" y="1"/>
                    <a:pt x="6273" y="58"/>
                    <a:pt x="5751" y="149"/>
                  </a:cubicBezTo>
                  <a:cubicBezTo>
                    <a:pt x="4938" y="288"/>
                    <a:pt x="4244" y="526"/>
                    <a:pt x="3649" y="764"/>
                  </a:cubicBezTo>
                  <a:cubicBezTo>
                    <a:pt x="2479" y="1299"/>
                    <a:pt x="1686" y="1894"/>
                    <a:pt x="1150" y="2370"/>
                  </a:cubicBezTo>
                  <a:cubicBezTo>
                    <a:pt x="615" y="2866"/>
                    <a:pt x="337" y="3243"/>
                    <a:pt x="179" y="3501"/>
                  </a:cubicBezTo>
                  <a:cubicBezTo>
                    <a:pt x="40" y="3759"/>
                    <a:pt x="0" y="3878"/>
                    <a:pt x="40" y="3917"/>
                  </a:cubicBezTo>
                  <a:cubicBezTo>
                    <a:pt x="49" y="3920"/>
                    <a:pt x="59" y="3922"/>
                    <a:pt x="70" y="3922"/>
                  </a:cubicBezTo>
                  <a:cubicBezTo>
                    <a:pt x="132" y="3922"/>
                    <a:pt x="234" y="3870"/>
                    <a:pt x="436" y="3719"/>
                  </a:cubicBezTo>
                  <a:cubicBezTo>
                    <a:pt x="655" y="3540"/>
                    <a:pt x="992" y="3243"/>
                    <a:pt x="1527" y="2826"/>
                  </a:cubicBezTo>
                  <a:cubicBezTo>
                    <a:pt x="2082" y="2430"/>
                    <a:pt x="2836" y="1934"/>
                    <a:pt x="3947" y="1498"/>
                  </a:cubicBezTo>
                  <a:cubicBezTo>
                    <a:pt x="4857" y="1140"/>
                    <a:pt x="6020" y="836"/>
                    <a:pt x="7403" y="836"/>
                  </a:cubicBezTo>
                  <a:cubicBezTo>
                    <a:pt x="7708" y="836"/>
                    <a:pt x="8023" y="851"/>
                    <a:pt x="8349" y="883"/>
                  </a:cubicBezTo>
                  <a:cubicBezTo>
                    <a:pt x="10174" y="1101"/>
                    <a:pt x="11522" y="1815"/>
                    <a:pt x="12514" y="2469"/>
                  </a:cubicBezTo>
                  <a:cubicBezTo>
                    <a:pt x="13485" y="3144"/>
                    <a:pt x="14120" y="3798"/>
                    <a:pt x="14576" y="4314"/>
                  </a:cubicBezTo>
                  <a:cubicBezTo>
                    <a:pt x="15012" y="4829"/>
                    <a:pt x="15270" y="5206"/>
                    <a:pt x="15449" y="5424"/>
                  </a:cubicBezTo>
                  <a:cubicBezTo>
                    <a:pt x="15610" y="5621"/>
                    <a:pt x="15706" y="5705"/>
                    <a:pt x="15753" y="5705"/>
                  </a:cubicBezTo>
                  <a:cubicBezTo>
                    <a:pt x="15758" y="5705"/>
                    <a:pt x="15762" y="5704"/>
                    <a:pt x="15766" y="5702"/>
                  </a:cubicBezTo>
                  <a:cubicBezTo>
                    <a:pt x="15826" y="5682"/>
                    <a:pt x="15826" y="5543"/>
                    <a:pt x="15726" y="5266"/>
                  </a:cubicBezTo>
                  <a:cubicBezTo>
                    <a:pt x="15647" y="4988"/>
                    <a:pt x="15449" y="4552"/>
                    <a:pt x="15032" y="3957"/>
                  </a:cubicBezTo>
                  <a:cubicBezTo>
                    <a:pt x="14636" y="3362"/>
                    <a:pt x="14001" y="2608"/>
                    <a:pt x="12970" y="1835"/>
                  </a:cubicBezTo>
                  <a:cubicBezTo>
                    <a:pt x="12434" y="1458"/>
                    <a:pt x="11820" y="1081"/>
                    <a:pt x="11066" y="744"/>
                  </a:cubicBezTo>
                  <a:cubicBezTo>
                    <a:pt x="10312" y="427"/>
                    <a:pt x="9440" y="169"/>
                    <a:pt x="8448" y="50"/>
                  </a:cubicBezTo>
                  <a:cubicBezTo>
                    <a:pt x="8109" y="16"/>
                    <a:pt x="7780" y="1"/>
                    <a:pt x="7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6"/>
            <p:cNvSpPr/>
            <p:nvPr/>
          </p:nvSpPr>
          <p:spPr>
            <a:xfrm>
              <a:off x="550450" y="3791075"/>
              <a:ext cx="88275" cy="234050"/>
            </a:xfrm>
            <a:custGeom>
              <a:rect b="b" l="l" r="r" t="t"/>
              <a:pathLst>
                <a:path extrusionOk="0" h="9362" w="3531">
                  <a:moveTo>
                    <a:pt x="3356" y="1"/>
                  </a:moveTo>
                  <a:cubicBezTo>
                    <a:pt x="3209" y="1"/>
                    <a:pt x="2924" y="113"/>
                    <a:pt x="2460" y="465"/>
                  </a:cubicBezTo>
                  <a:cubicBezTo>
                    <a:pt x="2123" y="703"/>
                    <a:pt x="1726" y="1080"/>
                    <a:pt x="1290" y="1694"/>
                  </a:cubicBezTo>
                  <a:cubicBezTo>
                    <a:pt x="873" y="2289"/>
                    <a:pt x="417" y="3122"/>
                    <a:pt x="199" y="4233"/>
                  </a:cubicBezTo>
                  <a:cubicBezTo>
                    <a:pt x="1" y="5363"/>
                    <a:pt x="100" y="6295"/>
                    <a:pt x="259" y="7009"/>
                  </a:cubicBezTo>
                  <a:cubicBezTo>
                    <a:pt x="437" y="7723"/>
                    <a:pt x="695" y="8219"/>
                    <a:pt x="893" y="8576"/>
                  </a:cubicBezTo>
                  <a:cubicBezTo>
                    <a:pt x="1271" y="9177"/>
                    <a:pt x="1530" y="9362"/>
                    <a:pt x="1644" y="9362"/>
                  </a:cubicBezTo>
                  <a:cubicBezTo>
                    <a:pt x="1662" y="9362"/>
                    <a:pt x="1676" y="9357"/>
                    <a:pt x="1686" y="9349"/>
                  </a:cubicBezTo>
                  <a:cubicBezTo>
                    <a:pt x="1786" y="9270"/>
                    <a:pt x="1706" y="9012"/>
                    <a:pt x="1429" y="8318"/>
                  </a:cubicBezTo>
                  <a:cubicBezTo>
                    <a:pt x="1310" y="7961"/>
                    <a:pt x="1151" y="7485"/>
                    <a:pt x="1012" y="6850"/>
                  </a:cubicBezTo>
                  <a:cubicBezTo>
                    <a:pt x="913" y="6196"/>
                    <a:pt x="834" y="5383"/>
                    <a:pt x="1032" y="4391"/>
                  </a:cubicBezTo>
                  <a:cubicBezTo>
                    <a:pt x="1210" y="3420"/>
                    <a:pt x="1587" y="2666"/>
                    <a:pt x="1924" y="2111"/>
                  </a:cubicBezTo>
                  <a:cubicBezTo>
                    <a:pt x="2281" y="1556"/>
                    <a:pt x="2599" y="1179"/>
                    <a:pt x="2856" y="901"/>
                  </a:cubicBezTo>
                  <a:cubicBezTo>
                    <a:pt x="3372" y="346"/>
                    <a:pt x="3531" y="148"/>
                    <a:pt x="3471" y="48"/>
                  </a:cubicBezTo>
                  <a:cubicBezTo>
                    <a:pt x="3454" y="20"/>
                    <a:pt x="3417" y="1"/>
                    <a:pt x="33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6"/>
            <p:cNvSpPr/>
            <p:nvPr/>
          </p:nvSpPr>
          <p:spPr>
            <a:xfrm>
              <a:off x="693750" y="3865700"/>
              <a:ext cx="66450" cy="106775"/>
            </a:xfrm>
            <a:custGeom>
              <a:rect b="b" l="l" r="r" t="t"/>
              <a:pathLst>
                <a:path extrusionOk="0" h="4271" w="2658">
                  <a:moveTo>
                    <a:pt x="2453" y="1"/>
                  </a:moveTo>
                  <a:cubicBezTo>
                    <a:pt x="2359" y="1"/>
                    <a:pt x="2222" y="59"/>
                    <a:pt x="2023" y="197"/>
                  </a:cubicBezTo>
                  <a:cubicBezTo>
                    <a:pt x="1725" y="435"/>
                    <a:pt x="1249" y="871"/>
                    <a:pt x="734" y="1783"/>
                  </a:cubicBezTo>
                  <a:cubicBezTo>
                    <a:pt x="218" y="2695"/>
                    <a:pt x="79" y="3350"/>
                    <a:pt x="40" y="3727"/>
                  </a:cubicBezTo>
                  <a:cubicBezTo>
                    <a:pt x="0" y="4103"/>
                    <a:pt x="79" y="4242"/>
                    <a:pt x="198" y="4262"/>
                  </a:cubicBezTo>
                  <a:cubicBezTo>
                    <a:pt x="215" y="4268"/>
                    <a:pt x="231" y="4270"/>
                    <a:pt x="248" y="4270"/>
                  </a:cubicBezTo>
                  <a:cubicBezTo>
                    <a:pt x="351" y="4270"/>
                    <a:pt x="458" y="4159"/>
                    <a:pt x="595" y="3885"/>
                  </a:cubicBezTo>
                  <a:cubicBezTo>
                    <a:pt x="773" y="3568"/>
                    <a:pt x="992" y="3033"/>
                    <a:pt x="1448" y="2200"/>
                  </a:cubicBezTo>
                  <a:cubicBezTo>
                    <a:pt x="1924" y="1367"/>
                    <a:pt x="2281" y="911"/>
                    <a:pt x="2459" y="593"/>
                  </a:cubicBezTo>
                  <a:cubicBezTo>
                    <a:pt x="2657" y="296"/>
                    <a:pt x="2657" y="137"/>
                    <a:pt x="2578" y="58"/>
                  </a:cubicBezTo>
                  <a:cubicBezTo>
                    <a:pt x="2549" y="21"/>
                    <a:pt x="2508" y="1"/>
                    <a:pt x="24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6"/>
            <p:cNvSpPr/>
            <p:nvPr/>
          </p:nvSpPr>
          <p:spPr>
            <a:xfrm>
              <a:off x="126550" y="4117575"/>
              <a:ext cx="350050" cy="176450"/>
            </a:xfrm>
            <a:custGeom>
              <a:rect b="b" l="l" r="r" t="t"/>
              <a:pathLst>
                <a:path extrusionOk="0" h="7058" w="14002">
                  <a:moveTo>
                    <a:pt x="8880" y="0"/>
                  </a:moveTo>
                  <a:cubicBezTo>
                    <a:pt x="7922" y="0"/>
                    <a:pt x="6803" y="140"/>
                    <a:pt x="5574" y="593"/>
                  </a:cubicBezTo>
                  <a:cubicBezTo>
                    <a:pt x="3868" y="1247"/>
                    <a:pt x="2718" y="2239"/>
                    <a:pt x="1925" y="3091"/>
                  </a:cubicBezTo>
                  <a:cubicBezTo>
                    <a:pt x="1151" y="3984"/>
                    <a:pt x="695" y="4757"/>
                    <a:pt x="437" y="5352"/>
                  </a:cubicBezTo>
                  <a:cubicBezTo>
                    <a:pt x="179" y="5967"/>
                    <a:pt x="60" y="6383"/>
                    <a:pt x="41" y="6661"/>
                  </a:cubicBezTo>
                  <a:cubicBezTo>
                    <a:pt x="1" y="6919"/>
                    <a:pt x="21" y="7038"/>
                    <a:pt x="80" y="7058"/>
                  </a:cubicBezTo>
                  <a:cubicBezTo>
                    <a:pt x="120" y="7058"/>
                    <a:pt x="219" y="6978"/>
                    <a:pt x="338" y="6760"/>
                  </a:cubicBezTo>
                  <a:cubicBezTo>
                    <a:pt x="477" y="6522"/>
                    <a:pt x="655" y="6165"/>
                    <a:pt x="973" y="5630"/>
                  </a:cubicBezTo>
                  <a:cubicBezTo>
                    <a:pt x="1290" y="5094"/>
                    <a:pt x="1746" y="4400"/>
                    <a:pt x="2500" y="3627"/>
                  </a:cubicBezTo>
                  <a:cubicBezTo>
                    <a:pt x="3253" y="2853"/>
                    <a:pt x="4324" y="1981"/>
                    <a:pt x="5871" y="1386"/>
                  </a:cubicBezTo>
                  <a:cubicBezTo>
                    <a:pt x="7093" y="937"/>
                    <a:pt x="8194" y="802"/>
                    <a:pt x="9137" y="802"/>
                  </a:cubicBezTo>
                  <a:cubicBezTo>
                    <a:pt x="9403" y="802"/>
                    <a:pt x="9657" y="813"/>
                    <a:pt x="9897" y="831"/>
                  </a:cubicBezTo>
                  <a:cubicBezTo>
                    <a:pt x="10968" y="930"/>
                    <a:pt x="11781" y="1148"/>
                    <a:pt x="12356" y="1326"/>
                  </a:cubicBezTo>
                  <a:cubicBezTo>
                    <a:pt x="12951" y="1525"/>
                    <a:pt x="13328" y="1683"/>
                    <a:pt x="13566" y="1763"/>
                  </a:cubicBezTo>
                  <a:cubicBezTo>
                    <a:pt x="13722" y="1811"/>
                    <a:pt x="13827" y="1837"/>
                    <a:pt x="13890" y="1837"/>
                  </a:cubicBezTo>
                  <a:cubicBezTo>
                    <a:pt x="13931" y="1837"/>
                    <a:pt x="13954" y="1826"/>
                    <a:pt x="13962" y="1802"/>
                  </a:cubicBezTo>
                  <a:cubicBezTo>
                    <a:pt x="14002" y="1763"/>
                    <a:pt x="13942" y="1663"/>
                    <a:pt x="13724" y="1485"/>
                  </a:cubicBezTo>
                  <a:cubicBezTo>
                    <a:pt x="13526" y="1307"/>
                    <a:pt x="13169" y="1069"/>
                    <a:pt x="12574" y="771"/>
                  </a:cubicBezTo>
                  <a:cubicBezTo>
                    <a:pt x="11979" y="513"/>
                    <a:pt x="11126" y="216"/>
                    <a:pt x="9956" y="57"/>
                  </a:cubicBezTo>
                  <a:cubicBezTo>
                    <a:pt x="9626" y="23"/>
                    <a:pt x="9266" y="0"/>
                    <a:pt x="88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6"/>
            <p:cNvSpPr/>
            <p:nvPr/>
          </p:nvSpPr>
          <p:spPr>
            <a:xfrm>
              <a:off x="223725" y="4251700"/>
              <a:ext cx="166125" cy="101000"/>
            </a:xfrm>
            <a:custGeom>
              <a:rect b="b" l="l" r="r" t="t"/>
              <a:pathLst>
                <a:path extrusionOk="0" h="4040" w="6645">
                  <a:moveTo>
                    <a:pt x="5622" y="0"/>
                  </a:moveTo>
                  <a:cubicBezTo>
                    <a:pt x="5340" y="0"/>
                    <a:pt x="4993" y="29"/>
                    <a:pt x="4562" y="106"/>
                  </a:cubicBezTo>
                  <a:cubicBezTo>
                    <a:pt x="4027" y="225"/>
                    <a:pt x="3372" y="443"/>
                    <a:pt x="2619" y="860"/>
                  </a:cubicBezTo>
                  <a:cubicBezTo>
                    <a:pt x="1885" y="1296"/>
                    <a:pt x="1349" y="1752"/>
                    <a:pt x="973" y="2149"/>
                  </a:cubicBezTo>
                  <a:cubicBezTo>
                    <a:pt x="616" y="2565"/>
                    <a:pt x="378" y="2922"/>
                    <a:pt x="239" y="3200"/>
                  </a:cubicBezTo>
                  <a:cubicBezTo>
                    <a:pt x="80" y="3477"/>
                    <a:pt x="41" y="3676"/>
                    <a:pt x="21" y="3795"/>
                  </a:cubicBezTo>
                  <a:cubicBezTo>
                    <a:pt x="1" y="3934"/>
                    <a:pt x="21" y="3993"/>
                    <a:pt x="80" y="4033"/>
                  </a:cubicBezTo>
                  <a:cubicBezTo>
                    <a:pt x="90" y="4037"/>
                    <a:pt x="101" y="4040"/>
                    <a:pt x="115" y="4040"/>
                  </a:cubicBezTo>
                  <a:cubicBezTo>
                    <a:pt x="158" y="4040"/>
                    <a:pt x="223" y="4014"/>
                    <a:pt x="298" y="3953"/>
                  </a:cubicBezTo>
                  <a:cubicBezTo>
                    <a:pt x="417" y="3894"/>
                    <a:pt x="536" y="3735"/>
                    <a:pt x="735" y="3537"/>
                  </a:cubicBezTo>
                  <a:cubicBezTo>
                    <a:pt x="1111" y="3120"/>
                    <a:pt x="1726" y="2367"/>
                    <a:pt x="3035" y="1593"/>
                  </a:cubicBezTo>
                  <a:cubicBezTo>
                    <a:pt x="4384" y="860"/>
                    <a:pt x="5336" y="721"/>
                    <a:pt x="5891" y="602"/>
                  </a:cubicBezTo>
                  <a:cubicBezTo>
                    <a:pt x="6168" y="542"/>
                    <a:pt x="6347" y="503"/>
                    <a:pt x="6466" y="463"/>
                  </a:cubicBezTo>
                  <a:cubicBezTo>
                    <a:pt x="6585" y="404"/>
                    <a:pt x="6644" y="364"/>
                    <a:pt x="6644" y="304"/>
                  </a:cubicBezTo>
                  <a:cubicBezTo>
                    <a:pt x="6644" y="245"/>
                    <a:pt x="6605" y="185"/>
                    <a:pt x="6486" y="126"/>
                  </a:cubicBezTo>
                  <a:cubicBezTo>
                    <a:pt x="6347" y="86"/>
                    <a:pt x="6149" y="27"/>
                    <a:pt x="5851" y="7"/>
                  </a:cubicBezTo>
                  <a:cubicBezTo>
                    <a:pt x="5780" y="2"/>
                    <a:pt x="5704" y="0"/>
                    <a:pt x="56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6"/>
            <p:cNvSpPr/>
            <p:nvPr/>
          </p:nvSpPr>
          <p:spPr>
            <a:xfrm>
              <a:off x="210350" y="4475500"/>
              <a:ext cx="258325" cy="88100"/>
            </a:xfrm>
            <a:custGeom>
              <a:rect b="b" l="l" r="r" t="t"/>
              <a:pathLst>
                <a:path extrusionOk="0" h="3524" w="10333">
                  <a:moveTo>
                    <a:pt x="133" y="1"/>
                  </a:moveTo>
                  <a:cubicBezTo>
                    <a:pt x="112" y="1"/>
                    <a:pt x="95" y="7"/>
                    <a:pt x="80" y="19"/>
                  </a:cubicBezTo>
                  <a:cubicBezTo>
                    <a:pt x="0" y="78"/>
                    <a:pt x="40" y="376"/>
                    <a:pt x="595" y="1070"/>
                  </a:cubicBezTo>
                  <a:cubicBezTo>
                    <a:pt x="873" y="1407"/>
                    <a:pt x="1309" y="1823"/>
                    <a:pt x="1964" y="2279"/>
                  </a:cubicBezTo>
                  <a:cubicBezTo>
                    <a:pt x="2618" y="2696"/>
                    <a:pt x="3511" y="3152"/>
                    <a:pt x="4720" y="3390"/>
                  </a:cubicBezTo>
                  <a:cubicBezTo>
                    <a:pt x="5248" y="3485"/>
                    <a:pt x="5735" y="3524"/>
                    <a:pt x="6180" y="3524"/>
                  </a:cubicBezTo>
                  <a:cubicBezTo>
                    <a:pt x="6754" y="3524"/>
                    <a:pt x="7259" y="3460"/>
                    <a:pt x="7695" y="3370"/>
                  </a:cubicBezTo>
                  <a:cubicBezTo>
                    <a:pt x="8468" y="3192"/>
                    <a:pt x="9024" y="2954"/>
                    <a:pt x="9401" y="2755"/>
                  </a:cubicBezTo>
                  <a:cubicBezTo>
                    <a:pt x="10174" y="2319"/>
                    <a:pt x="10333" y="2041"/>
                    <a:pt x="10273" y="1962"/>
                  </a:cubicBezTo>
                  <a:cubicBezTo>
                    <a:pt x="10256" y="1928"/>
                    <a:pt x="10222" y="1912"/>
                    <a:pt x="10163" y="1912"/>
                  </a:cubicBezTo>
                  <a:cubicBezTo>
                    <a:pt x="10016" y="1912"/>
                    <a:pt x="9717" y="2015"/>
                    <a:pt x="9163" y="2200"/>
                  </a:cubicBezTo>
                  <a:cubicBezTo>
                    <a:pt x="8786" y="2319"/>
                    <a:pt x="8250" y="2478"/>
                    <a:pt x="7556" y="2597"/>
                  </a:cubicBezTo>
                  <a:cubicBezTo>
                    <a:pt x="7165" y="2651"/>
                    <a:pt x="6720" y="2699"/>
                    <a:pt x="6222" y="2699"/>
                  </a:cubicBezTo>
                  <a:cubicBezTo>
                    <a:pt x="5811" y="2699"/>
                    <a:pt x="5363" y="2667"/>
                    <a:pt x="4879" y="2577"/>
                  </a:cubicBezTo>
                  <a:cubicBezTo>
                    <a:pt x="3808" y="2359"/>
                    <a:pt x="2995" y="1982"/>
                    <a:pt x="2380" y="1605"/>
                  </a:cubicBezTo>
                  <a:cubicBezTo>
                    <a:pt x="1765" y="1248"/>
                    <a:pt x="1329" y="911"/>
                    <a:pt x="1012" y="653"/>
                  </a:cubicBezTo>
                  <a:cubicBezTo>
                    <a:pt x="489" y="198"/>
                    <a:pt x="253" y="1"/>
                    <a:pt x="1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6"/>
            <p:cNvSpPr/>
            <p:nvPr/>
          </p:nvSpPr>
          <p:spPr>
            <a:xfrm>
              <a:off x="416600" y="4387475"/>
              <a:ext cx="142300" cy="45650"/>
            </a:xfrm>
            <a:custGeom>
              <a:rect b="b" l="l" r="r" t="t"/>
              <a:pathLst>
                <a:path extrusionOk="0" h="1826" w="5692">
                  <a:moveTo>
                    <a:pt x="237" y="1"/>
                  </a:moveTo>
                  <a:cubicBezTo>
                    <a:pt x="155" y="1"/>
                    <a:pt x="106" y="25"/>
                    <a:pt x="80" y="69"/>
                  </a:cubicBezTo>
                  <a:cubicBezTo>
                    <a:pt x="0" y="168"/>
                    <a:pt x="60" y="347"/>
                    <a:pt x="417" y="644"/>
                  </a:cubicBezTo>
                  <a:cubicBezTo>
                    <a:pt x="754" y="922"/>
                    <a:pt x="1428" y="1378"/>
                    <a:pt x="2658" y="1656"/>
                  </a:cubicBezTo>
                  <a:cubicBezTo>
                    <a:pt x="3223" y="1781"/>
                    <a:pt x="3695" y="1826"/>
                    <a:pt x="4082" y="1826"/>
                  </a:cubicBezTo>
                  <a:cubicBezTo>
                    <a:pt x="4552" y="1826"/>
                    <a:pt x="4898" y="1761"/>
                    <a:pt x="5137" y="1695"/>
                  </a:cubicBezTo>
                  <a:cubicBezTo>
                    <a:pt x="5573" y="1576"/>
                    <a:pt x="5692" y="1438"/>
                    <a:pt x="5672" y="1319"/>
                  </a:cubicBezTo>
                  <a:cubicBezTo>
                    <a:pt x="5652" y="1219"/>
                    <a:pt x="5494" y="1140"/>
                    <a:pt x="5077" y="1100"/>
                  </a:cubicBezTo>
                  <a:cubicBezTo>
                    <a:pt x="4661" y="1061"/>
                    <a:pt x="3947" y="1081"/>
                    <a:pt x="2836" y="843"/>
                  </a:cubicBezTo>
                  <a:cubicBezTo>
                    <a:pt x="1745" y="585"/>
                    <a:pt x="1111" y="268"/>
                    <a:pt x="714" y="129"/>
                  </a:cubicBezTo>
                  <a:cubicBezTo>
                    <a:pt x="493" y="40"/>
                    <a:pt x="339" y="1"/>
                    <a:pt x="2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6"/>
            <p:cNvSpPr/>
            <p:nvPr/>
          </p:nvSpPr>
          <p:spPr>
            <a:xfrm>
              <a:off x="427500" y="4598275"/>
              <a:ext cx="260800" cy="475125"/>
            </a:xfrm>
            <a:custGeom>
              <a:rect b="b" l="l" r="r" t="t"/>
              <a:pathLst>
                <a:path extrusionOk="0" h="19005" w="10432">
                  <a:moveTo>
                    <a:pt x="5513" y="0"/>
                  </a:moveTo>
                  <a:cubicBezTo>
                    <a:pt x="5386" y="0"/>
                    <a:pt x="4875" y="419"/>
                    <a:pt x="3669" y="1791"/>
                  </a:cubicBezTo>
                  <a:cubicBezTo>
                    <a:pt x="3372" y="2168"/>
                    <a:pt x="2995" y="2604"/>
                    <a:pt x="2618" y="3159"/>
                  </a:cubicBezTo>
                  <a:cubicBezTo>
                    <a:pt x="2222" y="3695"/>
                    <a:pt x="1785" y="4349"/>
                    <a:pt x="1389" y="5122"/>
                  </a:cubicBezTo>
                  <a:cubicBezTo>
                    <a:pt x="972" y="5896"/>
                    <a:pt x="596" y="6828"/>
                    <a:pt x="338" y="7919"/>
                  </a:cubicBezTo>
                  <a:cubicBezTo>
                    <a:pt x="100" y="9009"/>
                    <a:pt x="1" y="10298"/>
                    <a:pt x="318" y="11667"/>
                  </a:cubicBezTo>
                  <a:cubicBezTo>
                    <a:pt x="635" y="13015"/>
                    <a:pt x="1250" y="14146"/>
                    <a:pt x="1944" y="15038"/>
                  </a:cubicBezTo>
                  <a:cubicBezTo>
                    <a:pt x="2618" y="15930"/>
                    <a:pt x="3392" y="16605"/>
                    <a:pt x="4126" y="17101"/>
                  </a:cubicBezTo>
                  <a:cubicBezTo>
                    <a:pt x="5593" y="18112"/>
                    <a:pt x="6902" y="18509"/>
                    <a:pt x="7854" y="18747"/>
                  </a:cubicBezTo>
                  <a:cubicBezTo>
                    <a:pt x="8826" y="18965"/>
                    <a:pt x="9460" y="19004"/>
                    <a:pt x="9877" y="19004"/>
                  </a:cubicBezTo>
                  <a:cubicBezTo>
                    <a:pt x="10273" y="18984"/>
                    <a:pt x="10432" y="18945"/>
                    <a:pt x="10432" y="18885"/>
                  </a:cubicBezTo>
                  <a:cubicBezTo>
                    <a:pt x="10432" y="18826"/>
                    <a:pt x="10293" y="18766"/>
                    <a:pt x="9916" y="18667"/>
                  </a:cubicBezTo>
                  <a:cubicBezTo>
                    <a:pt x="9520" y="18568"/>
                    <a:pt x="8905" y="18449"/>
                    <a:pt x="8012" y="18171"/>
                  </a:cubicBezTo>
                  <a:cubicBezTo>
                    <a:pt x="7120" y="17874"/>
                    <a:pt x="5910" y="17438"/>
                    <a:pt x="4562" y="16466"/>
                  </a:cubicBezTo>
                  <a:cubicBezTo>
                    <a:pt x="3907" y="15990"/>
                    <a:pt x="3213" y="15375"/>
                    <a:pt x="2598" y="14542"/>
                  </a:cubicBezTo>
                  <a:cubicBezTo>
                    <a:pt x="1984" y="13709"/>
                    <a:pt x="1428" y="12698"/>
                    <a:pt x="1151" y="11468"/>
                  </a:cubicBezTo>
                  <a:cubicBezTo>
                    <a:pt x="853" y="10259"/>
                    <a:pt x="933" y="9109"/>
                    <a:pt x="1151" y="8097"/>
                  </a:cubicBezTo>
                  <a:cubicBezTo>
                    <a:pt x="1369" y="7086"/>
                    <a:pt x="1706" y="6213"/>
                    <a:pt x="2083" y="5460"/>
                  </a:cubicBezTo>
                  <a:cubicBezTo>
                    <a:pt x="2440" y="4726"/>
                    <a:pt x="2836" y="4091"/>
                    <a:pt x="3174" y="3556"/>
                  </a:cubicBezTo>
                  <a:cubicBezTo>
                    <a:pt x="3531" y="3001"/>
                    <a:pt x="3868" y="2544"/>
                    <a:pt x="4145" y="2168"/>
                  </a:cubicBezTo>
                  <a:cubicBezTo>
                    <a:pt x="5276" y="621"/>
                    <a:pt x="5633" y="105"/>
                    <a:pt x="5534" y="6"/>
                  </a:cubicBezTo>
                  <a:cubicBezTo>
                    <a:pt x="5528" y="2"/>
                    <a:pt x="5521" y="0"/>
                    <a:pt x="55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6"/>
            <p:cNvSpPr/>
            <p:nvPr/>
          </p:nvSpPr>
          <p:spPr>
            <a:xfrm>
              <a:off x="662000" y="4850725"/>
              <a:ext cx="121500" cy="81450"/>
            </a:xfrm>
            <a:custGeom>
              <a:rect b="b" l="l" r="r" t="t"/>
              <a:pathLst>
                <a:path extrusionOk="0" h="3258" w="4860">
                  <a:moveTo>
                    <a:pt x="258" y="0"/>
                  </a:moveTo>
                  <a:cubicBezTo>
                    <a:pt x="252" y="0"/>
                    <a:pt x="245" y="1"/>
                    <a:pt x="239" y="2"/>
                  </a:cubicBezTo>
                  <a:cubicBezTo>
                    <a:pt x="140" y="2"/>
                    <a:pt x="1" y="161"/>
                    <a:pt x="40" y="676"/>
                  </a:cubicBezTo>
                  <a:cubicBezTo>
                    <a:pt x="80" y="934"/>
                    <a:pt x="159" y="1271"/>
                    <a:pt x="397" y="1668"/>
                  </a:cubicBezTo>
                  <a:cubicBezTo>
                    <a:pt x="616" y="2065"/>
                    <a:pt x="992" y="2521"/>
                    <a:pt x="1627" y="2878"/>
                  </a:cubicBezTo>
                  <a:cubicBezTo>
                    <a:pt x="2209" y="3178"/>
                    <a:pt x="2745" y="3258"/>
                    <a:pt x="3177" y="3258"/>
                  </a:cubicBezTo>
                  <a:cubicBezTo>
                    <a:pt x="3231" y="3258"/>
                    <a:pt x="3282" y="3257"/>
                    <a:pt x="3332" y="3254"/>
                  </a:cubicBezTo>
                  <a:cubicBezTo>
                    <a:pt x="3789" y="3215"/>
                    <a:pt x="4106" y="3096"/>
                    <a:pt x="4344" y="2997"/>
                  </a:cubicBezTo>
                  <a:cubicBezTo>
                    <a:pt x="4800" y="2739"/>
                    <a:pt x="4859" y="2540"/>
                    <a:pt x="4800" y="2461"/>
                  </a:cubicBezTo>
                  <a:cubicBezTo>
                    <a:pt x="4769" y="2398"/>
                    <a:pt x="4704" y="2374"/>
                    <a:pt x="4589" y="2374"/>
                  </a:cubicBezTo>
                  <a:cubicBezTo>
                    <a:pt x="4486" y="2374"/>
                    <a:pt x="4342" y="2393"/>
                    <a:pt x="4146" y="2422"/>
                  </a:cubicBezTo>
                  <a:cubicBezTo>
                    <a:pt x="3947" y="2461"/>
                    <a:pt x="3670" y="2481"/>
                    <a:pt x="3313" y="2481"/>
                  </a:cubicBezTo>
                  <a:cubicBezTo>
                    <a:pt x="2956" y="2461"/>
                    <a:pt x="2500" y="2402"/>
                    <a:pt x="2024" y="2144"/>
                  </a:cubicBezTo>
                  <a:cubicBezTo>
                    <a:pt x="1548" y="1886"/>
                    <a:pt x="1250" y="1549"/>
                    <a:pt x="1032" y="1251"/>
                  </a:cubicBezTo>
                  <a:cubicBezTo>
                    <a:pt x="834" y="954"/>
                    <a:pt x="715" y="716"/>
                    <a:pt x="616" y="518"/>
                  </a:cubicBezTo>
                  <a:cubicBezTo>
                    <a:pt x="466" y="162"/>
                    <a:pt x="369"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6"/>
            <p:cNvSpPr/>
            <p:nvPr/>
          </p:nvSpPr>
          <p:spPr>
            <a:xfrm>
              <a:off x="1029375" y="4694550"/>
              <a:ext cx="444250" cy="182050"/>
            </a:xfrm>
            <a:custGeom>
              <a:rect b="b" l="l" r="r" t="t"/>
              <a:pathLst>
                <a:path extrusionOk="0" h="7282" w="17770">
                  <a:moveTo>
                    <a:pt x="17697" y="0"/>
                  </a:moveTo>
                  <a:cubicBezTo>
                    <a:pt x="17637" y="0"/>
                    <a:pt x="17540" y="124"/>
                    <a:pt x="17393" y="419"/>
                  </a:cubicBezTo>
                  <a:cubicBezTo>
                    <a:pt x="17333" y="597"/>
                    <a:pt x="17214" y="795"/>
                    <a:pt x="17095" y="1053"/>
                  </a:cubicBezTo>
                  <a:cubicBezTo>
                    <a:pt x="17016" y="1192"/>
                    <a:pt x="16957" y="1331"/>
                    <a:pt x="16857" y="1490"/>
                  </a:cubicBezTo>
                  <a:cubicBezTo>
                    <a:pt x="16758" y="1648"/>
                    <a:pt x="16679" y="1807"/>
                    <a:pt x="16560" y="1985"/>
                  </a:cubicBezTo>
                  <a:cubicBezTo>
                    <a:pt x="16104" y="2719"/>
                    <a:pt x="15390" y="3631"/>
                    <a:pt x="14200" y="4563"/>
                  </a:cubicBezTo>
                  <a:cubicBezTo>
                    <a:pt x="13605" y="5020"/>
                    <a:pt x="12891" y="5456"/>
                    <a:pt x="12019" y="5813"/>
                  </a:cubicBezTo>
                  <a:cubicBezTo>
                    <a:pt x="11146" y="6170"/>
                    <a:pt x="10115" y="6428"/>
                    <a:pt x="8965" y="6447"/>
                  </a:cubicBezTo>
                  <a:cubicBezTo>
                    <a:pt x="7834" y="6447"/>
                    <a:pt x="6803" y="6229"/>
                    <a:pt x="5911" y="5892"/>
                  </a:cubicBezTo>
                  <a:cubicBezTo>
                    <a:pt x="5038" y="5575"/>
                    <a:pt x="4304" y="5158"/>
                    <a:pt x="3689" y="4722"/>
                  </a:cubicBezTo>
                  <a:cubicBezTo>
                    <a:pt x="2480" y="3810"/>
                    <a:pt x="1746" y="2917"/>
                    <a:pt x="1270" y="2223"/>
                  </a:cubicBezTo>
                  <a:cubicBezTo>
                    <a:pt x="1151" y="2045"/>
                    <a:pt x="1052" y="1866"/>
                    <a:pt x="953" y="1728"/>
                  </a:cubicBezTo>
                  <a:cubicBezTo>
                    <a:pt x="854" y="1569"/>
                    <a:pt x="774" y="1430"/>
                    <a:pt x="715" y="1291"/>
                  </a:cubicBezTo>
                  <a:cubicBezTo>
                    <a:pt x="576" y="1033"/>
                    <a:pt x="457" y="835"/>
                    <a:pt x="378" y="677"/>
                  </a:cubicBezTo>
                  <a:cubicBezTo>
                    <a:pt x="230" y="382"/>
                    <a:pt x="134" y="258"/>
                    <a:pt x="73" y="258"/>
                  </a:cubicBezTo>
                  <a:cubicBezTo>
                    <a:pt x="69" y="258"/>
                    <a:pt x="65" y="259"/>
                    <a:pt x="60" y="260"/>
                  </a:cubicBezTo>
                  <a:cubicBezTo>
                    <a:pt x="21" y="260"/>
                    <a:pt x="1" y="419"/>
                    <a:pt x="80" y="776"/>
                  </a:cubicBezTo>
                  <a:cubicBezTo>
                    <a:pt x="100" y="974"/>
                    <a:pt x="179" y="1192"/>
                    <a:pt x="278" y="1490"/>
                  </a:cubicBezTo>
                  <a:cubicBezTo>
                    <a:pt x="338" y="1628"/>
                    <a:pt x="397" y="1807"/>
                    <a:pt x="477" y="1966"/>
                  </a:cubicBezTo>
                  <a:cubicBezTo>
                    <a:pt x="556" y="2144"/>
                    <a:pt x="635" y="2323"/>
                    <a:pt x="754" y="2521"/>
                  </a:cubicBezTo>
                  <a:cubicBezTo>
                    <a:pt x="1191" y="3314"/>
                    <a:pt x="1944" y="4325"/>
                    <a:pt x="3233" y="5337"/>
                  </a:cubicBezTo>
                  <a:cubicBezTo>
                    <a:pt x="3888" y="5813"/>
                    <a:pt x="4661" y="6289"/>
                    <a:pt x="5633" y="6666"/>
                  </a:cubicBezTo>
                  <a:cubicBezTo>
                    <a:pt x="6551" y="7029"/>
                    <a:pt x="7634" y="7281"/>
                    <a:pt x="8848" y="7281"/>
                  </a:cubicBezTo>
                  <a:cubicBezTo>
                    <a:pt x="8893" y="7281"/>
                    <a:pt x="8939" y="7281"/>
                    <a:pt x="8984" y="7280"/>
                  </a:cubicBezTo>
                  <a:cubicBezTo>
                    <a:pt x="10254" y="7260"/>
                    <a:pt x="11384" y="6963"/>
                    <a:pt x="12336" y="6566"/>
                  </a:cubicBezTo>
                  <a:cubicBezTo>
                    <a:pt x="13268" y="6170"/>
                    <a:pt x="14061" y="5674"/>
                    <a:pt x="14696" y="5158"/>
                  </a:cubicBezTo>
                  <a:cubicBezTo>
                    <a:pt x="15945" y="4127"/>
                    <a:pt x="16659" y="3096"/>
                    <a:pt x="17076" y="2283"/>
                  </a:cubicBezTo>
                  <a:cubicBezTo>
                    <a:pt x="17195" y="2085"/>
                    <a:pt x="17254" y="1886"/>
                    <a:pt x="17333" y="1728"/>
                  </a:cubicBezTo>
                  <a:cubicBezTo>
                    <a:pt x="17433" y="1549"/>
                    <a:pt x="17472" y="1390"/>
                    <a:pt x="17532" y="1232"/>
                  </a:cubicBezTo>
                  <a:cubicBezTo>
                    <a:pt x="17631" y="934"/>
                    <a:pt x="17690" y="716"/>
                    <a:pt x="17710" y="518"/>
                  </a:cubicBezTo>
                  <a:cubicBezTo>
                    <a:pt x="17770" y="161"/>
                    <a:pt x="17770" y="2"/>
                    <a:pt x="17710" y="2"/>
                  </a:cubicBezTo>
                  <a:cubicBezTo>
                    <a:pt x="17706" y="1"/>
                    <a:pt x="17702" y="0"/>
                    <a:pt x="176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6"/>
            <p:cNvSpPr/>
            <p:nvPr/>
          </p:nvSpPr>
          <p:spPr>
            <a:xfrm>
              <a:off x="1255450" y="4477250"/>
              <a:ext cx="127950" cy="253075"/>
            </a:xfrm>
            <a:custGeom>
              <a:rect b="b" l="l" r="r" t="t"/>
              <a:pathLst>
                <a:path extrusionOk="0" h="10123" w="5118">
                  <a:moveTo>
                    <a:pt x="169" y="0"/>
                  </a:moveTo>
                  <a:cubicBezTo>
                    <a:pt x="99" y="0"/>
                    <a:pt x="58" y="19"/>
                    <a:pt x="41" y="48"/>
                  </a:cubicBezTo>
                  <a:cubicBezTo>
                    <a:pt x="1" y="147"/>
                    <a:pt x="239" y="365"/>
                    <a:pt x="993" y="960"/>
                  </a:cubicBezTo>
                  <a:cubicBezTo>
                    <a:pt x="1369" y="1258"/>
                    <a:pt x="1865" y="1654"/>
                    <a:pt x="2440" y="2249"/>
                  </a:cubicBezTo>
                  <a:cubicBezTo>
                    <a:pt x="2995" y="2864"/>
                    <a:pt x="3630" y="3697"/>
                    <a:pt x="3947" y="4906"/>
                  </a:cubicBezTo>
                  <a:cubicBezTo>
                    <a:pt x="4106" y="5501"/>
                    <a:pt x="4146" y="6057"/>
                    <a:pt x="4086" y="6552"/>
                  </a:cubicBezTo>
                  <a:cubicBezTo>
                    <a:pt x="4047" y="7048"/>
                    <a:pt x="3908" y="7465"/>
                    <a:pt x="3749" y="7842"/>
                  </a:cubicBezTo>
                  <a:cubicBezTo>
                    <a:pt x="3392" y="8555"/>
                    <a:pt x="2956" y="8992"/>
                    <a:pt x="2619" y="9269"/>
                  </a:cubicBezTo>
                  <a:cubicBezTo>
                    <a:pt x="2262" y="9547"/>
                    <a:pt x="1984" y="9686"/>
                    <a:pt x="1825" y="9805"/>
                  </a:cubicBezTo>
                  <a:cubicBezTo>
                    <a:pt x="1647" y="9904"/>
                    <a:pt x="1587" y="9963"/>
                    <a:pt x="1607" y="10023"/>
                  </a:cubicBezTo>
                  <a:cubicBezTo>
                    <a:pt x="1607" y="10082"/>
                    <a:pt x="1706" y="10122"/>
                    <a:pt x="1905" y="10122"/>
                  </a:cubicBezTo>
                  <a:cubicBezTo>
                    <a:pt x="2123" y="10102"/>
                    <a:pt x="2480" y="10023"/>
                    <a:pt x="2936" y="9765"/>
                  </a:cubicBezTo>
                  <a:cubicBezTo>
                    <a:pt x="3392" y="9487"/>
                    <a:pt x="3967" y="9012"/>
                    <a:pt x="4423" y="8179"/>
                  </a:cubicBezTo>
                  <a:cubicBezTo>
                    <a:pt x="4879" y="7346"/>
                    <a:pt x="5117" y="6096"/>
                    <a:pt x="4760" y="4688"/>
                  </a:cubicBezTo>
                  <a:cubicBezTo>
                    <a:pt x="4384" y="3300"/>
                    <a:pt x="3630" y="2348"/>
                    <a:pt x="2995" y="1714"/>
                  </a:cubicBezTo>
                  <a:cubicBezTo>
                    <a:pt x="2341" y="1079"/>
                    <a:pt x="1766" y="702"/>
                    <a:pt x="1330" y="464"/>
                  </a:cubicBezTo>
                  <a:cubicBezTo>
                    <a:pt x="696" y="112"/>
                    <a:pt x="343" y="0"/>
                    <a:pt x="1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6"/>
            <p:cNvSpPr/>
            <p:nvPr/>
          </p:nvSpPr>
          <p:spPr>
            <a:xfrm>
              <a:off x="-128275" y="3438275"/>
              <a:ext cx="1828475" cy="1854750"/>
            </a:xfrm>
            <a:custGeom>
              <a:rect b="b" l="l" r="r" t="t"/>
              <a:pathLst>
                <a:path extrusionOk="0" fill="none" h="74190" w="73139">
                  <a:moveTo>
                    <a:pt x="30938" y="74190"/>
                  </a:moveTo>
                  <a:cubicBezTo>
                    <a:pt x="27626" y="74190"/>
                    <a:pt x="24393" y="73238"/>
                    <a:pt x="21597" y="71433"/>
                  </a:cubicBezTo>
                  <a:cubicBezTo>
                    <a:pt x="17690" y="68934"/>
                    <a:pt x="14993" y="65067"/>
                    <a:pt x="14002" y="60526"/>
                  </a:cubicBezTo>
                  <a:cubicBezTo>
                    <a:pt x="13426" y="57888"/>
                    <a:pt x="13486" y="55211"/>
                    <a:pt x="14121" y="52673"/>
                  </a:cubicBezTo>
                  <a:cubicBezTo>
                    <a:pt x="13764" y="52574"/>
                    <a:pt x="13407" y="52494"/>
                    <a:pt x="13069" y="52395"/>
                  </a:cubicBezTo>
                  <a:cubicBezTo>
                    <a:pt x="8627" y="51086"/>
                    <a:pt x="4958" y="48131"/>
                    <a:pt x="2737" y="44066"/>
                  </a:cubicBezTo>
                  <a:cubicBezTo>
                    <a:pt x="516" y="40000"/>
                    <a:pt x="1" y="35320"/>
                    <a:pt x="1309" y="30878"/>
                  </a:cubicBezTo>
                  <a:cubicBezTo>
                    <a:pt x="3392" y="23759"/>
                    <a:pt x="9877" y="18741"/>
                    <a:pt x="17234" y="18424"/>
                  </a:cubicBezTo>
                  <a:cubicBezTo>
                    <a:pt x="17214" y="18067"/>
                    <a:pt x="17194" y="17710"/>
                    <a:pt x="17194" y="17333"/>
                  </a:cubicBezTo>
                  <a:cubicBezTo>
                    <a:pt x="17194" y="7795"/>
                    <a:pt x="24968" y="1"/>
                    <a:pt x="34527" y="1"/>
                  </a:cubicBezTo>
                  <a:cubicBezTo>
                    <a:pt x="40972" y="1"/>
                    <a:pt x="46803" y="3630"/>
                    <a:pt x="49777" y="9064"/>
                  </a:cubicBezTo>
                  <a:cubicBezTo>
                    <a:pt x="51542" y="8469"/>
                    <a:pt x="53387" y="8171"/>
                    <a:pt x="55271" y="8171"/>
                  </a:cubicBezTo>
                  <a:cubicBezTo>
                    <a:pt x="62033" y="8171"/>
                    <a:pt x="68220" y="12138"/>
                    <a:pt x="71037" y="18285"/>
                  </a:cubicBezTo>
                  <a:cubicBezTo>
                    <a:pt x="72960" y="22489"/>
                    <a:pt x="73139" y="27189"/>
                    <a:pt x="71532" y="31533"/>
                  </a:cubicBezTo>
                  <a:cubicBezTo>
                    <a:pt x="70600" y="34071"/>
                    <a:pt x="69113" y="36312"/>
                    <a:pt x="67189" y="38117"/>
                  </a:cubicBezTo>
                  <a:cubicBezTo>
                    <a:pt x="67447" y="38374"/>
                    <a:pt x="67685" y="38652"/>
                    <a:pt x="67923" y="38930"/>
                  </a:cubicBezTo>
                  <a:cubicBezTo>
                    <a:pt x="70957" y="42400"/>
                    <a:pt x="72464" y="46862"/>
                    <a:pt x="72147" y="51503"/>
                  </a:cubicBezTo>
                  <a:cubicBezTo>
                    <a:pt x="71810" y="56123"/>
                    <a:pt x="69708" y="60328"/>
                    <a:pt x="66218" y="63382"/>
                  </a:cubicBezTo>
                  <a:cubicBezTo>
                    <a:pt x="63064" y="66118"/>
                    <a:pt x="59019" y="67625"/>
                    <a:pt x="54854" y="67625"/>
                  </a:cubicBezTo>
                  <a:cubicBezTo>
                    <a:pt x="51741" y="67625"/>
                    <a:pt x="48726" y="66793"/>
                    <a:pt x="46109" y="65266"/>
                  </a:cubicBezTo>
                  <a:cubicBezTo>
                    <a:pt x="45930" y="65583"/>
                    <a:pt x="45732" y="65880"/>
                    <a:pt x="45533" y="66198"/>
                  </a:cubicBezTo>
                  <a:cubicBezTo>
                    <a:pt x="42360" y="71195"/>
                    <a:pt x="36887" y="74190"/>
                    <a:pt x="30938" y="74190"/>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6"/>
            <p:cNvSpPr/>
            <p:nvPr/>
          </p:nvSpPr>
          <p:spPr>
            <a:xfrm>
              <a:off x="-51925" y="3537925"/>
              <a:ext cx="1686200" cy="1702050"/>
            </a:xfrm>
            <a:custGeom>
              <a:rect b="b" l="l" r="r" t="t"/>
              <a:pathLst>
                <a:path extrusionOk="0" fill="none" h="68082" w="67448">
                  <a:moveTo>
                    <a:pt x="61874" y="37541"/>
                  </a:moveTo>
                  <a:cubicBezTo>
                    <a:pt x="66713" y="43094"/>
                    <a:pt x="66138" y="51542"/>
                    <a:pt x="60566" y="56381"/>
                  </a:cubicBezTo>
                  <a:cubicBezTo>
                    <a:pt x="54993" y="61220"/>
                    <a:pt x="46565" y="60645"/>
                    <a:pt x="41726" y="55072"/>
                  </a:cubicBezTo>
                  <a:cubicBezTo>
                    <a:pt x="41528" y="54854"/>
                    <a:pt x="41329" y="54616"/>
                    <a:pt x="41171" y="54378"/>
                  </a:cubicBezTo>
                  <a:cubicBezTo>
                    <a:pt x="40952" y="56342"/>
                    <a:pt x="40278" y="58285"/>
                    <a:pt x="39148" y="60070"/>
                  </a:cubicBezTo>
                  <a:cubicBezTo>
                    <a:pt x="35162" y="66277"/>
                    <a:pt x="26912" y="68082"/>
                    <a:pt x="20685" y="64115"/>
                  </a:cubicBezTo>
                  <a:cubicBezTo>
                    <a:pt x="14478" y="60129"/>
                    <a:pt x="12673" y="51860"/>
                    <a:pt x="16659" y="45652"/>
                  </a:cubicBezTo>
                  <a:cubicBezTo>
                    <a:pt x="16818" y="45415"/>
                    <a:pt x="16976" y="45177"/>
                    <a:pt x="17155" y="44939"/>
                  </a:cubicBezTo>
                  <a:cubicBezTo>
                    <a:pt x="15211" y="45276"/>
                    <a:pt x="13149" y="45177"/>
                    <a:pt x="11146" y="44582"/>
                  </a:cubicBezTo>
                  <a:cubicBezTo>
                    <a:pt x="4066" y="42519"/>
                    <a:pt x="1" y="35102"/>
                    <a:pt x="2083" y="28003"/>
                  </a:cubicBezTo>
                  <a:cubicBezTo>
                    <a:pt x="4145" y="20923"/>
                    <a:pt x="11582" y="16877"/>
                    <a:pt x="18662" y="18940"/>
                  </a:cubicBezTo>
                  <a:cubicBezTo>
                    <a:pt x="18940" y="19019"/>
                    <a:pt x="19197" y="19118"/>
                    <a:pt x="19475" y="19198"/>
                  </a:cubicBezTo>
                  <a:cubicBezTo>
                    <a:pt x="18602" y="17452"/>
                    <a:pt x="18127" y="15449"/>
                    <a:pt x="18127" y="13367"/>
                  </a:cubicBezTo>
                  <a:cubicBezTo>
                    <a:pt x="18127" y="5990"/>
                    <a:pt x="24116" y="1"/>
                    <a:pt x="31493" y="1"/>
                  </a:cubicBezTo>
                  <a:cubicBezTo>
                    <a:pt x="37938" y="1"/>
                    <a:pt x="43293" y="4562"/>
                    <a:pt x="44582" y="10591"/>
                  </a:cubicBezTo>
                  <a:cubicBezTo>
                    <a:pt x="45216" y="10135"/>
                    <a:pt x="45910" y="9738"/>
                    <a:pt x="46664" y="9401"/>
                  </a:cubicBezTo>
                  <a:cubicBezTo>
                    <a:pt x="53347" y="6307"/>
                    <a:pt x="61299" y="9242"/>
                    <a:pt x="64373" y="15965"/>
                  </a:cubicBezTo>
                  <a:cubicBezTo>
                    <a:pt x="67447" y="22648"/>
                    <a:pt x="64512" y="30601"/>
                    <a:pt x="57809" y="33674"/>
                  </a:cubicBezTo>
                  <a:cubicBezTo>
                    <a:pt x="57551" y="33793"/>
                    <a:pt x="57274" y="33912"/>
                    <a:pt x="57016" y="34012"/>
                  </a:cubicBezTo>
                  <a:cubicBezTo>
                    <a:pt x="58820" y="34765"/>
                    <a:pt x="60486" y="35955"/>
                    <a:pt x="61874" y="37541"/>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6"/>
            <p:cNvSpPr/>
            <p:nvPr/>
          </p:nvSpPr>
          <p:spPr>
            <a:xfrm>
              <a:off x="604500" y="4148250"/>
              <a:ext cx="460600" cy="460600"/>
            </a:xfrm>
            <a:custGeom>
              <a:rect b="b" l="l" r="r" t="t"/>
              <a:pathLst>
                <a:path extrusionOk="0" fill="none" h="18424" w="18424">
                  <a:moveTo>
                    <a:pt x="18424" y="9222"/>
                  </a:moveTo>
                  <a:cubicBezTo>
                    <a:pt x="18424" y="14299"/>
                    <a:pt x="14299" y="18423"/>
                    <a:pt x="9222" y="18423"/>
                  </a:cubicBezTo>
                  <a:cubicBezTo>
                    <a:pt x="4125" y="18423"/>
                    <a:pt x="0" y="14299"/>
                    <a:pt x="0" y="9222"/>
                  </a:cubicBezTo>
                  <a:cubicBezTo>
                    <a:pt x="0" y="4125"/>
                    <a:pt x="4125" y="0"/>
                    <a:pt x="9222" y="0"/>
                  </a:cubicBezTo>
                  <a:cubicBezTo>
                    <a:pt x="14299" y="0"/>
                    <a:pt x="18424" y="4125"/>
                    <a:pt x="18424" y="9222"/>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6"/>
            <p:cNvSpPr/>
            <p:nvPr/>
          </p:nvSpPr>
          <p:spPr>
            <a:xfrm>
              <a:off x="6541025" y="845350"/>
              <a:ext cx="1445725" cy="1466050"/>
            </a:xfrm>
            <a:custGeom>
              <a:rect b="b" l="l" r="r" t="t"/>
              <a:pathLst>
                <a:path extrusionOk="0" h="58642" w="57829">
                  <a:moveTo>
                    <a:pt x="27308" y="0"/>
                  </a:moveTo>
                  <a:cubicBezTo>
                    <a:pt x="19752" y="0"/>
                    <a:pt x="13604" y="6148"/>
                    <a:pt x="13604" y="13704"/>
                  </a:cubicBezTo>
                  <a:cubicBezTo>
                    <a:pt x="13604" y="13981"/>
                    <a:pt x="13604" y="14259"/>
                    <a:pt x="13624" y="14556"/>
                  </a:cubicBezTo>
                  <a:cubicBezTo>
                    <a:pt x="7814" y="14794"/>
                    <a:pt x="2677" y="18781"/>
                    <a:pt x="1031" y="24393"/>
                  </a:cubicBezTo>
                  <a:cubicBezTo>
                    <a:pt x="0" y="27903"/>
                    <a:pt x="397" y="31611"/>
                    <a:pt x="2162" y="34824"/>
                  </a:cubicBezTo>
                  <a:cubicBezTo>
                    <a:pt x="3927" y="38037"/>
                    <a:pt x="6822" y="40377"/>
                    <a:pt x="10332" y="41408"/>
                  </a:cubicBezTo>
                  <a:cubicBezTo>
                    <a:pt x="10610" y="41487"/>
                    <a:pt x="10868" y="41567"/>
                    <a:pt x="11165" y="41626"/>
                  </a:cubicBezTo>
                  <a:cubicBezTo>
                    <a:pt x="10649" y="43629"/>
                    <a:pt x="10630" y="45751"/>
                    <a:pt x="11086" y="47853"/>
                  </a:cubicBezTo>
                  <a:cubicBezTo>
                    <a:pt x="11859" y="51423"/>
                    <a:pt x="13981" y="54497"/>
                    <a:pt x="17075" y="56480"/>
                  </a:cubicBezTo>
                  <a:cubicBezTo>
                    <a:pt x="19296" y="57888"/>
                    <a:pt x="21854" y="58641"/>
                    <a:pt x="24472" y="58641"/>
                  </a:cubicBezTo>
                  <a:cubicBezTo>
                    <a:pt x="29172" y="58641"/>
                    <a:pt x="33475" y="56281"/>
                    <a:pt x="36014" y="52315"/>
                  </a:cubicBezTo>
                  <a:cubicBezTo>
                    <a:pt x="36153" y="52077"/>
                    <a:pt x="36311" y="51839"/>
                    <a:pt x="36450" y="51581"/>
                  </a:cubicBezTo>
                  <a:cubicBezTo>
                    <a:pt x="38532" y="52791"/>
                    <a:pt x="40912" y="53465"/>
                    <a:pt x="43371" y="53465"/>
                  </a:cubicBezTo>
                  <a:cubicBezTo>
                    <a:pt x="46663" y="53465"/>
                    <a:pt x="49856" y="52256"/>
                    <a:pt x="52355" y="50094"/>
                  </a:cubicBezTo>
                  <a:cubicBezTo>
                    <a:pt x="55131" y="47695"/>
                    <a:pt x="56777" y="44363"/>
                    <a:pt x="57035" y="40694"/>
                  </a:cubicBezTo>
                  <a:cubicBezTo>
                    <a:pt x="57293" y="37045"/>
                    <a:pt x="56103" y="33515"/>
                    <a:pt x="53703" y="30759"/>
                  </a:cubicBezTo>
                  <a:cubicBezTo>
                    <a:pt x="53525" y="30540"/>
                    <a:pt x="53327" y="30342"/>
                    <a:pt x="53128" y="30124"/>
                  </a:cubicBezTo>
                  <a:cubicBezTo>
                    <a:pt x="54635" y="28696"/>
                    <a:pt x="55825" y="26931"/>
                    <a:pt x="56559" y="24928"/>
                  </a:cubicBezTo>
                  <a:cubicBezTo>
                    <a:pt x="57828" y="21478"/>
                    <a:pt x="57689" y="17769"/>
                    <a:pt x="56162" y="14437"/>
                  </a:cubicBezTo>
                  <a:cubicBezTo>
                    <a:pt x="53941" y="9579"/>
                    <a:pt x="49043" y="6445"/>
                    <a:pt x="43689" y="6445"/>
                  </a:cubicBezTo>
                  <a:cubicBezTo>
                    <a:pt x="42221" y="6445"/>
                    <a:pt x="40753" y="6683"/>
                    <a:pt x="39365" y="7159"/>
                  </a:cubicBezTo>
                  <a:cubicBezTo>
                    <a:pt x="37005" y="2856"/>
                    <a:pt x="32404" y="0"/>
                    <a:pt x="2730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6"/>
            <p:cNvSpPr/>
            <p:nvPr/>
          </p:nvSpPr>
          <p:spPr>
            <a:xfrm>
              <a:off x="6601500" y="923675"/>
              <a:ext cx="1333175" cy="1309125"/>
            </a:xfrm>
            <a:custGeom>
              <a:rect b="b" l="l" r="r" t="t"/>
              <a:pathLst>
                <a:path extrusionOk="0" h="52365" w="53327">
                  <a:moveTo>
                    <a:pt x="24889" y="1"/>
                  </a:moveTo>
                  <a:cubicBezTo>
                    <a:pt x="19058" y="1"/>
                    <a:pt x="14319" y="4740"/>
                    <a:pt x="14319" y="10571"/>
                  </a:cubicBezTo>
                  <a:cubicBezTo>
                    <a:pt x="14319" y="12217"/>
                    <a:pt x="14695" y="13783"/>
                    <a:pt x="15390" y="15191"/>
                  </a:cubicBezTo>
                  <a:cubicBezTo>
                    <a:pt x="15171" y="15112"/>
                    <a:pt x="14973" y="15033"/>
                    <a:pt x="14735" y="14973"/>
                  </a:cubicBezTo>
                  <a:cubicBezTo>
                    <a:pt x="13748" y="14686"/>
                    <a:pt x="12753" y="14549"/>
                    <a:pt x="11773" y="14549"/>
                  </a:cubicBezTo>
                  <a:cubicBezTo>
                    <a:pt x="7203" y="14549"/>
                    <a:pt x="2986" y="17530"/>
                    <a:pt x="1646" y="22152"/>
                  </a:cubicBezTo>
                  <a:cubicBezTo>
                    <a:pt x="0" y="27745"/>
                    <a:pt x="3193" y="33615"/>
                    <a:pt x="8806" y="35261"/>
                  </a:cubicBezTo>
                  <a:cubicBezTo>
                    <a:pt x="9782" y="35541"/>
                    <a:pt x="10773" y="35679"/>
                    <a:pt x="11746" y="35679"/>
                  </a:cubicBezTo>
                  <a:cubicBezTo>
                    <a:pt x="12355" y="35679"/>
                    <a:pt x="12958" y="35625"/>
                    <a:pt x="13545" y="35518"/>
                  </a:cubicBezTo>
                  <a:lnTo>
                    <a:pt x="13545" y="35518"/>
                  </a:lnTo>
                  <a:cubicBezTo>
                    <a:pt x="13406" y="35717"/>
                    <a:pt x="13287" y="35895"/>
                    <a:pt x="13168" y="36094"/>
                  </a:cubicBezTo>
                  <a:cubicBezTo>
                    <a:pt x="9995" y="40992"/>
                    <a:pt x="11443" y="47536"/>
                    <a:pt x="16341" y="50689"/>
                  </a:cubicBezTo>
                  <a:cubicBezTo>
                    <a:pt x="18110" y="51823"/>
                    <a:pt x="20088" y="52365"/>
                    <a:pt x="22043" y="52365"/>
                  </a:cubicBezTo>
                  <a:cubicBezTo>
                    <a:pt x="25525" y="52365"/>
                    <a:pt x="28931" y="50646"/>
                    <a:pt x="30937" y="47497"/>
                  </a:cubicBezTo>
                  <a:cubicBezTo>
                    <a:pt x="31850" y="46089"/>
                    <a:pt x="32365" y="44542"/>
                    <a:pt x="32544" y="42995"/>
                  </a:cubicBezTo>
                  <a:cubicBezTo>
                    <a:pt x="32663" y="43193"/>
                    <a:pt x="32821" y="43372"/>
                    <a:pt x="32980" y="43550"/>
                  </a:cubicBezTo>
                  <a:cubicBezTo>
                    <a:pt x="35066" y="45950"/>
                    <a:pt x="37995" y="47177"/>
                    <a:pt x="40941" y="47177"/>
                  </a:cubicBezTo>
                  <a:cubicBezTo>
                    <a:pt x="43400" y="47177"/>
                    <a:pt x="45871" y="46322"/>
                    <a:pt x="47873" y="44581"/>
                  </a:cubicBezTo>
                  <a:cubicBezTo>
                    <a:pt x="52276" y="40754"/>
                    <a:pt x="52752" y="34091"/>
                    <a:pt x="48905" y="29688"/>
                  </a:cubicBezTo>
                  <a:cubicBezTo>
                    <a:pt x="47834" y="28439"/>
                    <a:pt x="46505" y="27507"/>
                    <a:pt x="45057" y="26892"/>
                  </a:cubicBezTo>
                  <a:cubicBezTo>
                    <a:pt x="45275" y="26813"/>
                    <a:pt x="45494" y="26733"/>
                    <a:pt x="45692" y="26634"/>
                  </a:cubicBezTo>
                  <a:cubicBezTo>
                    <a:pt x="51007" y="24195"/>
                    <a:pt x="53327" y="17908"/>
                    <a:pt x="50888" y="12613"/>
                  </a:cubicBezTo>
                  <a:cubicBezTo>
                    <a:pt x="49107" y="8748"/>
                    <a:pt x="45286" y="6467"/>
                    <a:pt x="41292" y="6467"/>
                  </a:cubicBezTo>
                  <a:cubicBezTo>
                    <a:pt x="39816" y="6467"/>
                    <a:pt x="38316" y="6779"/>
                    <a:pt x="36887" y="7437"/>
                  </a:cubicBezTo>
                  <a:cubicBezTo>
                    <a:pt x="36292" y="7695"/>
                    <a:pt x="35737" y="8012"/>
                    <a:pt x="35241" y="8389"/>
                  </a:cubicBezTo>
                  <a:cubicBezTo>
                    <a:pt x="34229" y="3610"/>
                    <a:pt x="29985" y="1"/>
                    <a:pt x="2488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6"/>
            <p:cNvSpPr/>
            <p:nvPr/>
          </p:nvSpPr>
          <p:spPr>
            <a:xfrm>
              <a:off x="7120575" y="1406575"/>
              <a:ext cx="363950" cy="363925"/>
            </a:xfrm>
            <a:custGeom>
              <a:rect b="b" l="l" r="r" t="t"/>
              <a:pathLst>
                <a:path extrusionOk="0" h="14557" w="14558">
                  <a:moveTo>
                    <a:pt x="7279" y="0"/>
                  </a:moveTo>
                  <a:cubicBezTo>
                    <a:pt x="3253" y="0"/>
                    <a:pt x="1" y="3253"/>
                    <a:pt x="1" y="7278"/>
                  </a:cubicBezTo>
                  <a:cubicBezTo>
                    <a:pt x="1" y="11304"/>
                    <a:pt x="3253" y="14556"/>
                    <a:pt x="7279" y="14556"/>
                  </a:cubicBezTo>
                  <a:cubicBezTo>
                    <a:pt x="11305" y="14556"/>
                    <a:pt x="14557" y="11304"/>
                    <a:pt x="14557" y="7278"/>
                  </a:cubicBezTo>
                  <a:cubicBezTo>
                    <a:pt x="14557" y="3253"/>
                    <a:pt x="11305" y="0"/>
                    <a:pt x="727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6"/>
            <p:cNvSpPr/>
            <p:nvPr/>
          </p:nvSpPr>
          <p:spPr>
            <a:xfrm>
              <a:off x="7079425" y="1021825"/>
              <a:ext cx="311875" cy="108625"/>
            </a:xfrm>
            <a:custGeom>
              <a:rect b="b" l="l" r="r" t="t"/>
              <a:pathLst>
                <a:path extrusionOk="0" h="4345" w="12475">
                  <a:moveTo>
                    <a:pt x="5865" y="1"/>
                  </a:moveTo>
                  <a:cubicBezTo>
                    <a:pt x="4673" y="1"/>
                    <a:pt x="3690" y="285"/>
                    <a:pt x="2936" y="596"/>
                  </a:cubicBezTo>
                  <a:cubicBezTo>
                    <a:pt x="2024" y="993"/>
                    <a:pt x="1389" y="1429"/>
                    <a:pt x="973" y="1806"/>
                  </a:cubicBezTo>
                  <a:cubicBezTo>
                    <a:pt x="556" y="2183"/>
                    <a:pt x="318" y="2460"/>
                    <a:pt x="179" y="2639"/>
                  </a:cubicBezTo>
                  <a:cubicBezTo>
                    <a:pt x="41" y="2837"/>
                    <a:pt x="1" y="2916"/>
                    <a:pt x="21" y="2936"/>
                  </a:cubicBezTo>
                  <a:cubicBezTo>
                    <a:pt x="41" y="2936"/>
                    <a:pt x="120" y="2897"/>
                    <a:pt x="279" y="2718"/>
                  </a:cubicBezTo>
                  <a:cubicBezTo>
                    <a:pt x="437" y="2559"/>
                    <a:pt x="695" y="2322"/>
                    <a:pt x="1131" y="1984"/>
                  </a:cubicBezTo>
                  <a:cubicBezTo>
                    <a:pt x="1548" y="1647"/>
                    <a:pt x="2163" y="1231"/>
                    <a:pt x="3055" y="874"/>
                  </a:cubicBezTo>
                  <a:cubicBezTo>
                    <a:pt x="3794" y="578"/>
                    <a:pt x="4737" y="323"/>
                    <a:pt x="5873" y="323"/>
                  </a:cubicBezTo>
                  <a:cubicBezTo>
                    <a:pt x="6109" y="323"/>
                    <a:pt x="6353" y="334"/>
                    <a:pt x="6605" y="358"/>
                  </a:cubicBezTo>
                  <a:cubicBezTo>
                    <a:pt x="8092" y="537"/>
                    <a:pt x="9183" y="1112"/>
                    <a:pt x="9976" y="1647"/>
                  </a:cubicBezTo>
                  <a:cubicBezTo>
                    <a:pt x="10749" y="2222"/>
                    <a:pt x="11265" y="2758"/>
                    <a:pt x="11602" y="3174"/>
                  </a:cubicBezTo>
                  <a:cubicBezTo>
                    <a:pt x="11939" y="3611"/>
                    <a:pt x="12138" y="3908"/>
                    <a:pt x="12257" y="4086"/>
                  </a:cubicBezTo>
                  <a:cubicBezTo>
                    <a:pt x="12376" y="4285"/>
                    <a:pt x="12435" y="4344"/>
                    <a:pt x="12455" y="4344"/>
                  </a:cubicBezTo>
                  <a:cubicBezTo>
                    <a:pt x="12475" y="4324"/>
                    <a:pt x="12455" y="4245"/>
                    <a:pt x="12376" y="4027"/>
                  </a:cubicBezTo>
                  <a:cubicBezTo>
                    <a:pt x="12276" y="3829"/>
                    <a:pt x="12118" y="3492"/>
                    <a:pt x="11781" y="3035"/>
                  </a:cubicBezTo>
                  <a:cubicBezTo>
                    <a:pt x="11463" y="2579"/>
                    <a:pt x="10948" y="2004"/>
                    <a:pt x="10155" y="1409"/>
                  </a:cubicBezTo>
                  <a:cubicBezTo>
                    <a:pt x="9341" y="834"/>
                    <a:pt x="8191" y="239"/>
                    <a:pt x="6644" y="41"/>
                  </a:cubicBezTo>
                  <a:cubicBezTo>
                    <a:pt x="6375" y="13"/>
                    <a:pt x="6115" y="1"/>
                    <a:pt x="58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6"/>
            <p:cNvSpPr/>
            <p:nvPr/>
          </p:nvSpPr>
          <p:spPr>
            <a:xfrm>
              <a:off x="7081925" y="1124700"/>
              <a:ext cx="64950" cy="183775"/>
            </a:xfrm>
            <a:custGeom>
              <a:rect b="b" l="l" r="r" t="t"/>
              <a:pathLst>
                <a:path extrusionOk="0" h="7351" w="2598">
                  <a:moveTo>
                    <a:pt x="2533" y="1"/>
                  </a:moveTo>
                  <a:cubicBezTo>
                    <a:pt x="2464" y="1"/>
                    <a:pt x="2258" y="97"/>
                    <a:pt x="1844" y="428"/>
                  </a:cubicBezTo>
                  <a:cubicBezTo>
                    <a:pt x="1606" y="626"/>
                    <a:pt x="1289" y="923"/>
                    <a:pt x="972" y="1399"/>
                  </a:cubicBezTo>
                  <a:cubicBezTo>
                    <a:pt x="654" y="1855"/>
                    <a:pt x="317" y="2490"/>
                    <a:pt x="159" y="3343"/>
                  </a:cubicBezTo>
                  <a:cubicBezTo>
                    <a:pt x="0" y="4215"/>
                    <a:pt x="60" y="4929"/>
                    <a:pt x="198" y="5485"/>
                  </a:cubicBezTo>
                  <a:cubicBezTo>
                    <a:pt x="317" y="6020"/>
                    <a:pt x="496" y="6417"/>
                    <a:pt x="635" y="6694"/>
                  </a:cubicBezTo>
                  <a:cubicBezTo>
                    <a:pt x="931" y="7213"/>
                    <a:pt x="1106" y="7351"/>
                    <a:pt x="1144" y="7351"/>
                  </a:cubicBezTo>
                  <a:cubicBezTo>
                    <a:pt x="1147" y="7351"/>
                    <a:pt x="1149" y="7350"/>
                    <a:pt x="1150" y="7349"/>
                  </a:cubicBezTo>
                  <a:cubicBezTo>
                    <a:pt x="1210" y="7329"/>
                    <a:pt x="1091" y="7150"/>
                    <a:pt x="853" y="6595"/>
                  </a:cubicBezTo>
                  <a:cubicBezTo>
                    <a:pt x="734" y="6317"/>
                    <a:pt x="595" y="5941"/>
                    <a:pt x="476" y="5425"/>
                  </a:cubicBezTo>
                  <a:cubicBezTo>
                    <a:pt x="377" y="4890"/>
                    <a:pt x="317" y="4215"/>
                    <a:pt x="476" y="3422"/>
                  </a:cubicBezTo>
                  <a:cubicBezTo>
                    <a:pt x="635" y="2609"/>
                    <a:pt x="932" y="2014"/>
                    <a:pt x="1230" y="1558"/>
                  </a:cubicBezTo>
                  <a:cubicBezTo>
                    <a:pt x="1507" y="1122"/>
                    <a:pt x="1785" y="804"/>
                    <a:pt x="2003" y="586"/>
                  </a:cubicBezTo>
                  <a:cubicBezTo>
                    <a:pt x="2439" y="170"/>
                    <a:pt x="2598" y="51"/>
                    <a:pt x="2558" y="11"/>
                  </a:cubicBezTo>
                  <a:cubicBezTo>
                    <a:pt x="2555" y="5"/>
                    <a:pt x="2547" y="1"/>
                    <a:pt x="25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
            <p:cNvSpPr/>
            <p:nvPr/>
          </p:nvSpPr>
          <p:spPr>
            <a:xfrm>
              <a:off x="7192975" y="1183625"/>
              <a:ext cx="49600" cy="83725"/>
            </a:xfrm>
            <a:custGeom>
              <a:rect b="b" l="l" r="r" t="t"/>
              <a:pathLst>
                <a:path extrusionOk="0" h="3349" w="1984">
                  <a:moveTo>
                    <a:pt x="1927" y="0"/>
                  </a:moveTo>
                  <a:cubicBezTo>
                    <a:pt x="1873" y="0"/>
                    <a:pt x="1776" y="59"/>
                    <a:pt x="1607" y="212"/>
                  </a:cubicBezTo>
                  <a:cubicBezTo>
                    <a:pt x="1388" y="411"/>
                    <a:pt x="1051" y="768"/>
                    <a:pt x="635" y="1462"/>
                  </a:cubicBezTo>
                  <a:cubicBezTo>
                    <a:pt x="238" y="2176"/>
                    <a:pt x="119" y="2652"/>
                    <a:pt x="60" y="2949"/>
                  </a:cubicBezTo>
                  <a:cubicBezTo>
                    <a:pt x="0" y="3247"/>
                    <a:pt x="20" y="3346"/>
                    <a:pt x="80" y="3346"/>
                  </a:cubicBezTo>
                  <a:cubicBezTo>
                    <a:pt x="83" y="3348"/>
                    <a:pt x="87" y="3349"/>
                    <a:pt x="92" y="3349"/>
                  </a:cubicBezTo>
                  <a:cubicBezTo>
                    <a:pt x="131" y="3349"/>
                    <a:pt x="188" y="3260"/>
                    <a:pt x="278" y="3009"/>
                  </a:cubicBezTo>
                  <a:cubicBezTo>
                    <a:pt x="397" y="2751"/>
                    <a:pt x="556" y="2295"/>
                    <a:pt x="932" y="1620"/>
                  </a:cubicBezTo>
                  <a:cubicBezTo>
                    <a:pt x="1309" y="966"/>
                    <a:pt x="1607" y="589"/>
                    <a:pt x="1785" y="371"/>
                  </a:cubicBezTo>
                  <a:cubicBezTo>
                    <a:pt x="1944" y="133"/>
                    <a:pt x="1983" y="54"/>
                    <a:pt x="1964" y="14"/>
                  </a:cubicBezTo>
                  <a:cubicBezTo>
                    <a:pt x="1955" y="5"/>
                    <a:pt x="1943" y="0"/>
                    <a:pt x="1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6"/>
            <p:cNvSpPr/>
            <p:nvPr/>
          </p:nvSpPr>
          <p:spPr>
            <a:xfrm>
              <a:off x="6743300" y="1386350"/>
              <a:ext cx="275175" cy="135275"/>
            </a:xfrm>
            <a:custGeom>
              <a:rect b="b" l="l" r="r" t="t"/>
              <a:pathLst>
                <a:path extrusionOk="0" h="5411" w="11007">
                  <a:moveTo>
                    <a:pt x="7042" y="0"/>
                  </a:moveTo>
                  <a:cubicBezTo>
                    <a:pt x="6279" y="0"/>
                    <a:pt x="5393" y="105"/>
                    <a:pt x="4423" y="452"/>
                  </a:cubicBezTo>
                  <a:cubicBezTo>
                    <a:pt x="3114" y="968"/>
                    <a:pt x="2221" y="1722"/>
                    <a:pt x="1607" y="2376"/>
                  </a:cubicBezTo>
                  <a:cubicBezTo>
                    <a:pt x="992" y="3070"/>
                    <a:pt x="635" y="3665"/>
                    <a:pt x="417" y="4121"/>
                  </a:cubicBezTo>
                  <a:cubicBezTo>
                    <a:pt x="199" y="4577"/>
                    <a:pt x="99" y="4914"/>
                    <a:pt x="60" y="5113"/>
                  </a:cubicBezTo>
                  <a:cubicBezTo>
                    <a:pt x="0" y="5311"/>
                    <a:pt x="0" y="5390"/>
                    <a:pt x="20" y="5410"/>
                  </a:cubicBezTo>
                  <a:cubicBezTo>
                    <a:pt x="40" y="5410"/>
                    <a:pt x="99" y="5331"/>
                    <a:pt x="179" y="5152"/>
                  </a:cubicBezTo>
                  <a:cubicBezTo>
                    <a:pt x="258" y="4954"/>
                    <a:pt x="397" y="4657"/>
                    <a:pt x="615" y="4220"/>
                  </a:cubicBezTo>
                  <a:cubicBezTo>
                    <a:pt x="853" y="3784"/>
                    <a:pt x="1230" y="3229"/>
                    <a:pt x="1825" y="2594"/>
                  </a:cubicBezTo>
                  <a:cubicBezTo>
                    <a:pt x="2420" y="1960"/>
                    <a:pt x="3292" y="1246"/>
                    <a:pt x="4542" y="770"/>
                  </a:cubicBezTo>
                  <a:cubicBezTo>
                    <a:pt x="5507" y="408"/>
                    <a:pt x="6381" y="309"/>
                    <a:pt x="7128" y="309"/>
                  </a:cubicBezTo>
                  <a:cubicBezTo>
                    <a:pt x="7363" y="309"/>
                    <a:pt x="7585" y="319"/>
                    <a:pt x="7794" y="333"/>
                  </a:cubicBezTo>
                  <a:cubicBezTo>
                    <a:pt x="8667" y="413"/>
                    <a:pt x="9321" y="611"/>
                    <a:pt x="9777" y="770"/>
                  </a:cubicBezTo>
                  <a:cubicBezTo>
                    <a:pt x="10233" y="948"/>
                    <a:pt x="10531" y="1087"/>
                    <a:pt x="10729" y="1166"/>
                  </a:cubicBezTo>
                  <a:cubicBezTo>
                    <a:pt x="10877" y="1232"/>
                    <a:pt x="10957" y="1270"/>
                    <a:pt x="10991" y="1270"/>
                  </a:cubicBezTo>
                  <a:cubicBezTo>
                    <a:pt x="10998" y="1270"/>
                    <a:pt x="11003" y="1269"/>
                    <a:pt x="11007" y="1265"/>
                  </a:cubicBezTo>
                  <a:cubicBezTo>
                    <a:pt x="11007" y="1246"/>
                    <a:pt x="10947" y="1186"/>
                    <a:pt x="10788" y="1067"/>
                  </a:cubicBezTo>
                  <a:cubicBezTo>
                    <a:pt x="10610" y="948"/>
                    <a:pt x="10332" y="770"/>
                    <a:pt x="9856" y="552"/>
                  </a:cubicBezTo>
                  <a:cubicBezTo>
                    <a:pt x="9400" y="353"/>
                    <a:pt x="8726" y="135"/>
                    <a:pt x="7834" y="36"/>
                  </a:cubicBezTo>
                  <a:cubicBezTo>
                    <a:pt x="7588" y="15"/>
                    <a:pt x="7323" y="0"/>
                    <a:pt x="70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6"/>
            <p:cNvSpPr/>
            <p:nvPr/>
          </p:nvSpPr>
          <p:spPr>
            <a:xfrm>
              <a:off x="6820150" y="1491350"/>
              <a:ext cx="130400" cy="76550"/>
            </a:xfrm>
            <a:custGeom>
              <a:rect b="b" l="l" r="r" t="t"/>
              <a:pathLst>
                <a:path extrusionOk="0" h="3062" w="5216">
                  <a:moveTo>
                    <a:pt x="4581" y="0"/>
                  </a:moveTo>
                  <a:cubicBezTo>
                    <a:pt x="4125" y="20"/>
                    <a:pt x="3272" y="60"/>
                    <a:pt x="2122" y="695"/>
                  </a:cubicBezTo>
                  <a:cubicBezTo>
                    <a:pt x="972" y="1369"/>
                    <a:pt x="496" y="2063"/>
                    <a:pt x="258" y="2460"/>
                  </a:cubicBezTo>
                  <a:cubicBezTo>
                    <a:pt x="119" y="2678"/>
                    <a:pt x="60" y="2816"/>
                    <a:pt x="40" y="2916"/>
                  </a:cubicBezTo>
                  <a:cubicBezTo>
                    <a:pt x="0" y="3015"/>
                    <a:pt x="0" y="3054"/>
                    <a:pt x="20" y="3054"/>
                  </a:cubicBezTo>
                  <a:cubicBezTo>
                    <a:pt x="25" y="3059"/>
                    <a:pt x="30" y="3062"/>
                    <a:pt x="37" y="3062"/>
                  </a:cubicBezTo>
                  <a:cubicBezTo>
                    <a:pt x="60" y="3062"/>
                    <a:pt x="93" y="3036"/>
                    <a:pt x="139" y="2975"/>
                  </a:cubicBezTo>
                  <a:cubicBezTo>
                    <a:pt x="198" y="2896"/>
                    <a:pt x="298" y="2777"/>
                    <a:pt x="436" y="2598"/>
                  </a:cubicBezTo>
                  <a:cubicBezTo>
                    <a:pt x="714" y="2261"/>
                    <a:pt x="1210" y="1627"/>
                    <a:pt x="2281" y="992"/>
                  </a:cubicBezTo>
                  <a:cubicBezTo>
                    <a:pt x="3371" y="377"/>
                    <a:pt x="4165" y="298"/>
                    <a:pt x="4601" y="238"/>
                  </a:cubicBezTo>
                  <a:cubicBezTo>
                    <a:pt x="4839" y="199"/>
                    <a:pt x="4978" y="199"/>
                    <a:pt x="5077" y="179"/>
                  </a:cubicBezTo>
                  <a:cubicBezTo>
                    <a:pt x="5176" y="159"/>
                    <a:pt x="5216" y="139"/>
                    <a:pt x="5216" y="119"/>
                  </a:cubicBezTo>
                  <a:cubicBezTo>
                    <a:pt x="5216" y="80"/>
                    <a:pt x="5176" y="60"/>
                    <a:pt x="5077" y="40"/>
                  </a:cubicBezTo>
                  <a:cubicBezTo>
                    <a:pt x="4978" y="20"/>
                    <a:pt x="4839" y="0"/>
                    <a:pt x="45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
            <p:cNvSpPr/>
            <p:nvPr/>
          </p:nvSpPr>
          <p:spPr>
            <a:xfrm>
              <a:off x="6809225" y="1665325"/>
              <a:ext cx="202800" cy="65450"/>
            </a:xfrm>
            <a:custGeom>
              <a:rect b="b" l="l" r="r" t="t"/>
              <a:pathLst>
                <a:path extrusionOk="0" h="2618" w="8112">
                  <a:moveTo>
                    <a:pt x="48" y="1"/>
                  </a:moveTo>
                  <a:cubicBezTo>
                    <a:pt x="45" y="1"/>
                    <a:pt x="43" y="1"/>
                    <a:pt x="40" y="2"/>
                  </a:cubicBezTo>
                  <a:cubicBezTo>
                    <a:pt x="1" y="22"/>
                    <a:pt x="80" y="240"/>
                    <a:pt x="536" y="756"/>
                  </a:cubicBezTo>
                  <a:cubicBezTo>
                    <a:pt x="754" y="1014"/>
                    <a:pt x="1092" y="1331"/>
                    <a:pt x="1607" y="1648"/>
                  </a:cubicBezTo>
                  <a:cubicBezTo>
                    <a:pt x="2123" y="1985"/>
                    <a:pt x="2817" y="2322"/>
                    <a:pt x="3729" y="2521"/>
                  </a:cubicBezTo>
                  <a:cubicBezTo>
                    <a:pt x="4131" y="2589"/>
                    <a:pt x="4504" y="2617"/>
                    <a:pt x="4845" y="2617"/>
                  </a:cubicBezTo>
                  <a:cubicBezTo>
                    <a:pt x="5295" y="2617"/>
                    <a:pt x="5691" y="2569"/>
                    <a:pt x="6030" y="2501"/>
                  </a:cubicBezTo>
                  <a:cubicBezTo>
                    <a:pt x="6624" y="2382"/>
                    <a:pt x="7061" y="2204"/>
                    <a:pt x="7358" y="2065"/>
                  </a:cubicBezTo>
                  <a:cubicBezTo>
                    <a:pt x="7973" y="1747"/>
                    <a:pt x="8112" y="1569"/>
                    <a:pt x="8092" y="1549"/>
                  </a:cubicBezTo>
                  <a:cubicBezTo>
                    <a:pt x="8089" y="1539"/>
                    <a:pt x="8080" y="1534"/>
                    <a:pt x="8065" y="1534"/>
                  </a:cubicBezTo>
                  <a:cubicBezTo>
                    <a:pt x="7992" y="1534"/>
                    <a:pt x="7768" y="1649"/>
                    <a:pt x="7259" y="1847"/>
                  </a:cubicBezTo>
                  <a:cubicBezTo>
                    <a:pt x="6962" y="1966"/>
                    <a:pt x="6545" y="2104"/>
                    <a:pt x="5970" y="2204"/>
                  </a:cubicBezTo>
                  <a:cubicBezTo>
                    <a:pt x="5672" y="2255"/>
                    <a:pt x="5336" y="2290"/>
                    <a:pt x="4957" y="2290"/>
                  </a:cubicBezTo>
                  <a:cubicBezTo>
                    <a:pt x="4606" y="2290"/>
                    <a:pt x="4218" y="2260"/>
                    <a:pt x="3789" y="2184"/>
                  </a:cubicBezTo>
                  <a:cubicBezTo>
                    <a:pt x="2916" y="2025"/>
                    <a:pt x="2262" y="1708"/>
                    <a:pt x="1766" y="1410"/>
                  </a:cubicBezTo>
                  <a:cubicBezTo>
                    <a:pt x="1270" y="1093"/>
                    <a:pt x="933" y="815"/>
                    <a:pt x="695" y="597"/>
                  </a:cubicBezTo>
                  <a:cubicBezTo>
                    <a:pt x="245" y="166"/>
                    <a:pt x="96"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6"/>
            <p:cNvSpPr/>
            <p:nvPr/>
          </p:nvSpPr>
          <p:spPr>
            <a:xfrm>
              <a:off x="6972850" y="1596575"/>
              <a:ext cx="111075" cy="31075"/>
            </a:xfrm>
            <a:custGeom>
              <a:rect b="b" l="l" r="r" t="t"/>
              <a:pathLst>
                <a:path extrusionOk="0" h="1243" w="4443">
                  <a:moveTo>
                    <a:pt x="53" y="1"/>
                  </a:moveTo>
                  <a:cubicBezTo>
                    <a:pt x="35" y="1"/>
                    <a:pt x="25" y="6"/>
                    <a:pt x="20" y="16"/>
                  </a:cubicBezTo>
                  <a:cubicBezTo>
                    <a:pt x="0" y="55"/>
                    <a:pt x="60" y="154"/>
                    <a:pt x="337" y="353"/>
                  </a:cubicBezTo>
                  <a:cubicBezTo>
                    <a:pt x="615" y="551"/>
                    <a:pt x="1150" y="888"/>
                    <a:pt x="2082" y="1106"/>
                  </a:cubicBezTo>
                  <a:cubicBezTo>
                    <a:pt x="2587" y="1209"/>
                    <a:pt x="2991" y="1243"/>
                    <a:pt x="3311" y="1243"/>
                  </a:cubicBezTo>
                  <a:cubicBezTo>
                    <a:pt x="3608" y="1243"/>
                    <a:pt x="3835" y="1214"/>
                    <a:pt x="4006" y="1186"/>
                  </a:cubicBezTo>
                  <a:cubicBezTo>
                    <a:pt x="4343" y="1106"/>
                    <a:pt x="4442" y="1047"/>
                    <a:pt x="4442" y="1007"/>
                  </a:cubicBezTo>
                  <a:cubicBezTo>
                    <a:pt x="4423" y="948"/>
                    <a:pt x="4323" y="948"/>
                    <a:pt x="3986" y="948"/>
                  </a:cubicBezTo>
                  <a:cubicBezTo>
                    <a:pt x="3890" y="948"/>
                    <a:pt x="3774" y="951"/>
                    <a:pt x="3637" y="951"/>
                  </a:cubicBezTo>
                  <a:cubicBezTo>
                    <a:pt x="3293" y="951"/>
                    <a:pt x="2813" y="931"/>
                    <a:pt x="2162" y="789"/>
                  </a:cubicBezTo>
                  <a:cubicBezTo>
                    <a:pt x="1269" y="571"/>
                    <a:pt x="754" y="293"/>
                    <a:pt x="456" y="154"/>
                  </a:cubicBezTo>
                  <a:cubicBezTo>
                    <a:pt x="231" y="49"/>
                    <a:pt x="108" y="1"/>
                    <a:pt x="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6"/>
            <p:cNvSpPr/>
            <p:nvPr/>
          </p:nvSpPr>
          <p:spPr>
            <a:xfrm>
              <a:off x="6984750" y="1762475"/>
              <a:ext cx="201800" cy="373750"/>
            </a:xfrm>
            <a:custGeom>
              <a:rect b="b" l="l" r="r" t="t"/>
              <a:pathLst>
                <a:path extrusionOk="0" h="14950" w="8072">
                  <a:moveTo>
                    <a:pt x="4196" y="0"/>
                  </a:moveTo>
                  <a:cubicBezTo>
                    <a:pt x="4164" y="0"/>
                    <a:pt x="4064" y="84"/>
                    <a:pt x="3867" y="281"/>
                  </a:cubicBezTo>
                  <a:cubicBezTo>
                    <a:pt x="3649" y="519"/>
                    <a:pt x="3312" y="896"/>
                    <a:pt x="2836" y="1491"/>
                  </a:cubicBezTo>
                  <a:cubicBezTo>
                    <a:pt x="2360" y="2085"/>
                    <a:pt x="1706" y="2879"/>
                    <a:pt x="1071" y="4108"/>
                  </a:cubicBezTo>
                  <a:cubicBezTo>
                    <a:pt x="754" y="4723"/>
                    <a:pt x="456" y="5437"/>
                    <a:pt x="258" y="6290"/>
                  </a:cubicBezTo>
                  <a:cubicBezTo>
                    <a:pt x="79" y="7142"/>
                    <a:pt x="0" y="8134"/>
                    <a:pt x="238" y="9185"/>
                  </a:cubicBezTo>
                  <a:cubicBezTo>
                    <a:pt x="496" y="10216"/>
                    <a:pt x="972" y="11089"/>
                    <a:pt x="1487" y="11783"/>
                  </a:cubicBezTo>
                  <a:cubicBezTo>
                    <a:pt x="2023" y="12477"/>
                    <a:pt x="2598" y="12993"/>
                    <a:pt x="3173" y="13389"/>
                  </a:cubicBezTo>
                  <a:cubicBezTo>
                    <a:pt x="4304" y="14183"/>
                    <a:pt x="5315" y="14500"/>
                    <a:pt x="6068" y="14698"/>
                  </a:cubicBezTo>
                  <a:cubicBezTo>
                    <a:pt x="6822" y="14877"/>
                    <a:pt x="7318" y="14936"/>
                    <a:pt x="7635" y="14936"/>
                  </a:cubicBezTo>
                  <a:cubicBezTo>
                    <a:pt x="7767" y="14944"/>
                    <a:pt x="7864" y="14949"/>
                    <a:pt x="7933" y="14949"/>
                  </a:cubicBezTo>
                  <a:cubicBezTo>
                    <a:pt x="8031" y="14949"/>
                    <a:pt x="8071" y="14940"/>
                    <a:pt x="8071" y="14916"/>
                  </a:cubicBezTo>
                  <a:cubicBezTo>
                    <a:pt x="8071" y="14896"/>
                    <a:pt x="7952" y="14877"/>
                    <a:pt x="7655" y="14817"/>
                  </a:cubicBezTo>
                  <a:cubicBezTo>
                    <a:pt x="7338" y="14758"/>
                    <a:pt x="6862" y="14678"/>
                    <a:pt x="6128" y="14460"/>
                  </a:cubicBezTo>
                  <a:cubicBezTo>
                    <a:pt x="5414" y="14242"/>
                    <a:pt x="4442" y="13905"/>
                    <a:pt x="3352" y="13151"/>
                  </a:cubicBezTo>
                  <a:cubicBezTo>
                    <a:pt x="2816" y="12755"/>
                    <a:pt x="2241" y="12259"/>
                    <a:pt x="1745" y="11585"/>
                  </a:cubicBezTo>
                  <a:cubicBezTo>
                    <a:pt x="1249" y="10930"/>
                    <a:pt x="793" y="10097"/>
                    <a:pt x="555" y="9106"/>
                  </a:cubicBezTo>
                  <a:cubicBezTo>
                    <a:pt x="337" y="8114"/>
                    <a:pt x="397" y="7182"/>
                    <a:pt x="575" y="6369"/>
                  </a:cubicBezTo>
                  <a:cubicBezTo>
                    <a:pt x="754" y="5536"/>
                    <a:pt x="1031" y="4842"/>
                    <a:pt x="1329" y="4247"/>
                  </a:cubicBezTo>
                  <a:cubicBezTo>
                    <a:pt x="1924" y="3057"/>
                    <a:pt x="2558" y="2244"/>
                    <a:pt x="3014" y="1629"/>
                  </a:cubicBezTo>
                  <a:cubicBezTo>
                    <a:pt x="3947" y="420"/>
                    <a:pt x="4244" y="43"/>
                    <a:pt x="4204" y="3"/>
                  </a:cubicBezTo>
                  <a:cubicBezTo>
                    <a:pt x="4202" y="1"/>
                    <a:pt x="4200" y="0"/>
                    <a:pt x="41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6"/>
            <p:cNvSpPr/>
            <p:nvPr/>
          </p:nvSpPr>
          <p:spPr>
            <a:xfrm>
              <a:off x="7168175" y="1961850"/>
              <a:ext cx="93225" cy="60500"/>
            </a:xfrm>
            <a:custGeom>
              <a:rect b="b" l="l" r="r" t="t"/>
              <a:pathLst>
                <a:path extrusionOk="0" h="2420" w="3729">
                  <a:moveTo>
                    <a:pt x="80" y="0"/>
                  </a:moveTo>
                  <a:cubicBezTo>
                    <a:pt x="60" y="0"/>
                    <a:pt x="1" y="119"/>
                    <a:pt x="60" y="496"/>
                  </a:cubicBezTo>
                  <a:cubicBezTo>
                    <a:pt x="80" y="694"/>
                    <a:pt x="159" y="932"/>
                    <a:pt x="338" y="1230"/>
                  </a:cubicBezTo>
                  <a:cubicBezTo>
                    <a:pt x="516" y="1527"/>
                    <a:pt x="794" y="1864"/>
                    <a:pt x="1270" y="2122"/>
                  </a:cubicBezTo>
                  <a:cubicBezTo>
                    <a:pt x="1746" y="2380"/>
                    <a:pt x="2182" y="2420"/>
                    <a:pt x="2519" y="2420"/>
                  </a:cubicBezTo>
                  <a:cubicBezTo>
                    <a:pt x="2876" y="2400"/>
                    <a:pt x="3114" y="2321"/>
                    <a:pt x="3293" y="2241"/>
                  </a:cubicBezTo>
                  <a:cubicBezTo>
                    <a:pt x="3650" y="2083"/>
                    <a:pt x="3729" y="1964"/>
                    <a:pt x="3709" y="1944"/>
                  </a:cubicBezTo>
                  <a:cubicBezTo>
                    <a:pt x="3699" y="1933"/>
                    <a:pt x="3682" y="1928"/>
                    <a:pt x="3658" y="1928"/>
                  </a:cubicBezTo>
                  <a:cubicBezTo>
                    <a:pt x="3591" y="1928"/>
                    <a:pt x="3465" y="1965"/>
                    <a:pt x="3233" y="2023"/>
                  </a:cubicBezTo>
                  <a:cubicBezTo>
                    <a:pt x="3055" y="2063"/>
                    <a:pt x="2837" y="2122"/>
                    <a:pt x="2519" y="2122"/>
                  </a:cubicBezTo>
                  <a:cubicBezTo>
                    <a:pt x="2222" y="2102"/>
                    <a:pt x="1845" y="2063"/>
                    <a:pt x="1429" y="1845"/>
                  </a:cubicBezTo>
                  <a:cubicBezTo>
                    <a:pt x="1012" y="1626"/>
                    <a:pt x="774" y="1329"/>
                    <a:pt x="596" y="1071"/>
                  </a:cubicBezTo>
                  <a:cubicBezTo>
                    <a:pt x="417" y="813"/>
                    <a:pt x="338" y="615"/>
                    <a:pt x="278" y="437"/>
                  </a:cubicBezTo>
                  <a:cubicBezTo>
                    <a:pt x="159" y="119"/>
                    <a:pt x="140" y="0"/>
                    <a:pt x="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6"/>
            <p:cNvSpPr/>
            <p:nvPr/>
          </p:nvSpPr>
          <p:spPr>
            <a:xfrm>
              <a:off x="6541025" y="845350"/>
              <a:ext cx="1445725" cy="1466050"/>
            </a:xfrm>
            <a:custGeom>
              <a:rect b="b" l="l" r="r" t="t"/>
              <a:pathLst>
                <a:path extrusionOk="0" fill="none" h="58642" w="57829">
                  <a:moveTo>
                    <a:pt x="24472" y="58641"/>
                  </a:moveTo>
                  <a:cubicBezTo>
                    <a:pt x="21854" y="58641"/>
                    <a:pt x="19296" y="57888"/>
                    <a:pt x="17075" y="56480"/>
                  </a:cubicBezTo>
                  <a:cubicBezTo>
                    <a:pt x="13981" y="54497"/>
                    <a:pt x="11859" y="51423"/>
                    <a:pt x="11086" y="47853"/>
                  </a:cubicBezTo>
                  <a:cubicBezTo>
                    <a:pt x="10630" y="45751"/>
                    <a:pt x="10649" y="43629"/>
                    <a:pt x="11165" y="41626"/>
                  </a:cubicBezTo>
                  <a:cubicBezTo>
                    <a:pt x="10868" y="41567"/>
                    <a:pt x="10610" y="41487"/>
                    <a:pt x="10332" y="41408"/>
                  </a:cubicBezTo>
                  <a:cubicBezTo>
                    <a:pt x="6822" y="40377"/>
                    <a:pt x="3927" y="38037"/>
                    <a:pt x="2162" y="34824"/>
                  </a:cubicBezTo>
                  <a:cubicBezTo>
                    <a:pt x="397" y="31611"/>
                    <a:pt x="0" y="27903"/>
                    <a:pt x="1031" y="24393"/>
                  </a:cubicBezTo>
                  <a:cubicBezTo>
                    <a:pt x="2677" y="18781"/>
                    <a:pt x="7814" y="14794"/>
                    <a:pt x="13624" y="14556"/>
                  </a:cubicBezTo>
                  <a:cubicBezTo>
                    <a:pt x="13604" y="14259"/>
                    <a:pt x="13604" y="13981"/>
                    <a:pt x="13604" y="13704"/>
                  </a:cubicBezTo>
                  <a:cubicBezTo>
                    <a:pt x="13604" y="6148"/>
                    <a:pt x="19752" y="0"/>
                    <a:pt x="27308" y="0"/>
                  </a:cubicBezTo>
                  <a:cubicBezTo>
                    <a:pt x="32404" y="0"/>
                    <a:pt x="37005" y="2856"/>
                    <a:pt x="39365" y="7159"/>
                  </a:cubicBezTo>
                  <a:cubicBezTo>
                    <a:pt x="40753" y="6683"/>
                    <a:pt x="42221" y="6445"/>
                    <a:pt x="43689" y="6445"/>
                  </a:cubicBezTo>
                  <a:cubicBezTo>
                    <a:pt x="49043" y="6445"/>
                    <a:pt x="53941" y="9579"/>
                    <a:pt x="56162" y="14437"/>
                  </a:cubicBezTo>
                  <a:cubicBezTo>
                    <a:pt x="57689" y="17769"/>
                    <a:pt x="57828" y="21478"/>
                    <a:pt x="56559" y="24928"/>
                  </a:cubicBezTo>
                  <a:cubicBezTo>
                    <a:pt x="55825" y="26931"/>
                    <a:pt x="54635" y="28696"/>
                    <a:pt x="53128" y="30124"/>
                  </a:cubicBezTo>
                  <a:cubicBezTo>
                    <a:pt x="53327" y="30342"/>
                    <a:pt x="53525" y="30540"/>
                    <a:pt x="53703" y="30759"/>
                  </a:cubicBezTo>
                  <a:cubicBezTo>
                    <a:pt x="56103" y="33515"/>
                    <a:pt x="57293" y="37045"/>
                    <a:pt x="57035" y="40694"/>
                  </a:cubicBezTo>
                  <a:cubicBezTo>
                    <a:pt x="56777" y="44363"/>
                    <a:pt x="55131" y="47695"/>
                    <a:pt x="52355" y="50094"/>
                  </a:cubicBezTo>
                  <a:cubicBezTo>
                    <a:pt x="49856" y="52256"/>
                    <a:pt x="46663" y="53465"/>
                    <a:pt x="43371" y="53465"/>
                  </a:cubicBezTo>
                  <a:cubicBezTo>
                    <a:pt x="40912" y="53465"/>
                    <a:pt x="38532" y="52791"/>
                    <a:pt x="36450" y="51581"/>
                  </a:cubicBezTo>
                  <a:cubicBezTo>
                    <a:pt x="36311" y="51839"/>
                    <a:pt x="36153" y="52077"/>
                    <a:pt x="36014" y="52315"/>
                  </a:cubicBezTo>
                  <a:cubicBezTo>
                    <a:pt x="33475" y="56281"/>
                    <a:pt x="29172" y="58641"/>
                    <a:pt x="24472" y="58641"/>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6"/>
            <p:cNvSpPr/>
            <p:nvPr/>
          </p:nvSpPr>
          <p:spPr>
            <a:xfrm>
              <a:off x="6601500" y="923675"/>
              <a:ext cx="1333175" cy="1346075"/>
            </a:xfrm>
            <a:custGeom>
              <a:rect b="b" l="l" r="r" t="t"/>
              <a:pathLst>
                <a:path extrusionOk="0" fill="none" h="53843" w="53327">
                  <a:moveTo>
                    <a:pt x="48905" y="29688"/>
                  </a:moveTo>
                  <a:cubicBezTo>
                    <a:pt x="52752" y="34091"/>
                    <a:pt x="52276" y="40754"/>
                    <a:pt x="47873" y="44581"/>
                  </a:cubicBezTo>
                  <a:cubicBezTo>
                    <a:pt x="43471" y="48409"/>
                    <a:pt x="36807" y="47953"/>
                    <a:pt x="32980" y="43550"/>
                  </a:cubicBezTo>
                  <a:cubicBezTo>
                    <a:pt x="32821" y="43372"/>
                    <a:pt x="32663" y="43193"/>
                    <a:pt x="32544" y="42995"/>
                  </a:cubicBezTo>
                  <a:cubicBezTo>
                    <a:pt x="32365" y="44542"/>
                    <a:pt x="31850" y="46089"/>
                    <a:pt x="30937" y="47497"/>
                  </a:cubicBezTo>
                  <a:cubicBezTo>
                    <a:pt x="27804" y="52415"/>
                    <a:pt x="21260" y="53843"/>
                    <a:pt x="16341" y="50689"/>
                  </a:cubicBezTo>
                  <a:cubicBezTo>
                    <a:pt x="11443" y="47536"/>
                    <a:pt x="9995" y="40992"/>
                    <a:pt x="13168" y="36094"/>
                  </a:cubicBezTo>
                  <a:cubicBezTo>
                    <a:pt x="13287" y="35895"/>
                    <a:pt x="13406" y="35717"/>
                    <a:pt x="13545" y="35518"/>
                  </a:cubicBezTo>
                  <a:cubicBezTo>
                    <a:pt x="12018" y="35796"/>
                    <a:pt x="10392" y="35717"/>
                    <a:pt x="8806" y="35261"/>
                  </a:cubicBezTo>
                  <a:cubicBezTo>
                    <a:pt x="3193" y="33615"/>
                    <a:pt x="0" y="27745"/>
                    <a:pt x="1646" y="22152"/>
                  </a:cubicBezTo>
                  <a:cubicBezTo>
                    <a:pt x="3273" y="16540"/>
                    <a:pt x="9143" y="13347"/>
                    <a:pt x="14735" y="14973"/>
                  </a:cubicBezTo>
                  <a:cubicBezTo>
                    <a:pt x="14973" y="15033"/>
                    <a:pt x="15171" y="15112"/>
                    <a:pt x="15390" y="15191"/>
                  </a:cubicBezTo>
                  <a:cubicBezTo>
                    <a:pt x="14695" y="13783"/>
                    <a:pt x="14319" y="12217"/>
                    <a:pt x="14319" y="10571"/>
                  </a:cubicBezTo>
                  <a:cubicBezTo>
                    <a:pt x="14319" y="4740"/>
                    <a:pt x="19058" y="1"/>
                    <a:pt x="24889" y="1"/>
                  </a:cubicBezTo>
                  <a:cubicBezTo>
                    <a:pt x="29985" y="1"/>
                    <a:pt x="34229" y="3610"/>
                    <a:pt x="35241" y="8389"/>
                  </a:cubicBezTo>
                  <a:cubicBezTo>
                    <a:pt x="35737" y="8012"/>
                    <a:pt x="36292" y="7695"/>
                    <a:pt x="36887" y="7437"/>
                  </a:cubicBezTo>
                  <a:cubicBezTo>
                    <a:pt x="42182" y="4998"/>
                    <a:pt x="48448" y="7318"/>
                    <a:pt x="50888" y="12613"/>
                  </a:cubicBezTo>
                  <a:cubicBezTo>
                    <a:pt x="53327" y="17908"/>
                    <a:pt x="51007" y="24195"/>
                    <a:pt x="45692" y="26634"/>
                  </a:cubicBezTo>
                  <a:cubicBezTo>
                    <a:pt x="45494" y="26733"/>
                    <a:pt x="45275" y="26813"/>
                    <a:pt x="45057" y="26892"/>
                  </a:cubicBezTo>
                  <a:cubicBezTo>
                    <a:pt x="46505" y="27507"/>
                    <a:pt x="47834" y="28439"/>
                    <a:pt x="48905" y="2968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
            <p:cNvSpPr/>
            <p:nvPr/>
          </p:nvSpPr>
          <p:spPr>
            <a:xfrm>
              <a:off x="7120575" y="1406575"/>
              <a:ext cx="363950" cy="363925"/>
            </a:xfrm>
            <a:custGeom>
              <a:rect b="b" l="l" r="r" t="t"/>
              <a:pathLst>
                <a:path extrusionOk="0" fill="none" h="14557" w="14558">
                  <a:moveTo>
                    <a:pt x="14557" y="7278"/>
                  </a:moveTo>
                  <a:cubicBezTo>
                    <a:pt x="14557" y="11304"/>
                    <a:pt x="11305" y="14556"/>
                    <a:pt x="7279" y="14556"/>
                  </a:cubicBezTo>
                  <a:cubicBezTo>
                    <a:pt x="3253" y="14556"/>
                    <a:pt x="1" y="11304"/>
                    <a:pt x="1" y="7278"/>
                  </a:cubicBezTo>
                  <a:cubicBezTo>
                    <a:pt x="1" y="3253"/>
                    <a:pt x="3253" y="0"/>
                    <a:pt x="7279" y="0"/>
                  </a:cubicBezTo>
                  <a:cubicBezTo>
                    <a:pt x="11305" y="0"/>
                    <a:pt x="14557" y="3253"/>
                    <a:pt x="14557" y="727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 name="Google Shape;926;p6"/>
          <p:cNvSpPr/>
          <p:nvPr/>
        </p:nvSpPr>
        <p:spPr>
          <a:xfrm>
            <a:off x="383775" y="349725"/>
            <a:ext cx="8376300" cy="44328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928" name="Shape 928"/>
        <p:cNvGrpSpPr/>
        <p:nvPr/>
      </p:nvGrpSpPr>
      <p:grpSpPr>
        <a:xfrm>
          <a:off x="0" y="0"/>
          <a:ext cx="0" cy="0"/>
          <a:chOff x="0" y="0"/>
          <a:chExt cx="0" cy="0"/>
        </a:xfrm>
      </p:grpSpPr>
      <p:grpSp>
        <p:nvGrpSpPr>
          <p:cNvPr id="929" name="Google Shape;929;p7"/>
          <p:cNvGrpSpPr/>
          <p:nvPr/>
        </p:nvGrpSpPr>
        <p:grpSpPr>
          <a:xfrm>
            <a:off x="-355513" y="-175287"/>
            <a:ext cx="9855027" cy="7300734"/>
            <a:chOff x="-153050" y="420950"/>
            <a:chExt cx="7938000" cy="5880575"/>
          </a:xfrm>
        </p:grpSpPr>
        <p:sp>
          <p:nvSpPr>
            <p:cNvPr id="930" name="Google Shape;930;p7"/>
            <p:cNvSpPr/>
            <p:nvPr/>
          </p:nvSpPr>
          <p:spPr>
            <a:xfrm>
              <a:off x="546000" y="4434800"/>
              <a:ext cx="2101650" cy="1831950"/>
            </a:xfrm>
            <a:custGeom>
              <a:rect b="b" l="l" r="r" t="t"/>
              <a:pathLst>
                <a:path extrusionOk="0" h="73278" w="84066">
                  <a:moveTo>
                    <a:pt x="3054" y="1"/>
                  </a:moveTo>
                  <a:cubicBezTo>
                    <a:pt x="0" y="13169"/>
                    <a:pt x="1686" y="27169"/>
                    <a:pt x="8191" y="39366"/>
                  </a:cubicBezTo>
                  <a:cubicBezTo>
                    <a:pt x="16797" y="55409"/>
                    <a:pt x="33575" y="67962"/>
                    <a:pt x="53049" y="73277"/>
                  </a:cubicBezTo>
                  <a:cubicBezTo>
                    <a:pt x="56420" y="66554"/>
                    <a:pt x="61121" y="60308"/>
                    <a:pt x="66812" y="54854"/>
                  </a:cubicBezTo>
                  <a:cubicBezTo>
                    <a:pt x="71631" y="50233"/>
                    <a:pt x="77541" y="45791"/>
                    <a:pt x="84065" y="42003"/>
                  </a:cubicBezTo>
                  <a:cubicBezTo>
                    <a:pt x="78651" y="31235"/>
                    <a:pt x="77045" y="19019"/>
                    <a:pt x="79643" y="7477"/>
                  </a:cubicBezTo>
                  <a:cubicBezTo>
                    <a:pt x="80218" y="4939"/>
                    <a:pt x="80992" y="2440"/>
                    <a:pt x="81963"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7"/>
            <p:cNvSpPr/>
            <p:nvPr/>
          </p:nvSpPr>
          <p:spPr>
            <a:xfrm>
              <a:off x="2472125" y="4434800"/>
              <a:ext cx="1968275" cy="1050100"/>
            </a:xfrm>
            <a:custGeom>
              <a:rect b="b" l="l" r="r" t="t"/>
              <a:pathLst>
                <a:path extrusionOk="0" h="42004" w="78731">
                  <a:moveTo>
                    <a:pt x="4918" y="1"/>
                  </a:moveTo>
                  <a:cubicBezTo>
                    <a:pt x="3947" y="2440"/>
                    <a:pt x="3173" y="4939"/>
                    <a:pt x="2598" y="7477"/>
                  </a:cubicBezTo>
                  <a:cubicBezTo>
                    <a:pt x="0" y="19019"/>
                    <a:pt x="1606" y="31235"/>
                    <a:pt x="7020" y="42003"/>
                  </a:cubicBezTo>
                  <a:cubicBezTo>
                    <a:pt x="17987" y="35677"/>
                    <a:pt x="30679" y="31275"/>
                    <a:pt x="42955" y="31136"/>
                  </a:cubicBezTo>
                  <a:cubicBezTo>
                    <a:pt x="43367" y="31131"/>
                    <a:pt x="43779" y="31129"/>
                    <a:pt x="44191" y="31129"/>
                  </a:cubicBezTo>
                  <a:cubicBezTo>
                    <a:pt x="55301" y="31129"/>
                    <a:pt x="66411" y="32675"/>
                    <a:pt x="76985" y="35677"/>
                  </a:cubicBezTo>
                  <a:cubicBezTo>
                    <a:pt x="72008" y="27804"/>
                    <a:pt x="71413" y="17888"/>
                    <a:pt x="74348" y="9183"/>
                  </a:cubicBezTo>
                  <a:cubicBezTo>
                    <a:pt x="75419" y="5990"/>
                    <a:pt x="76906" y="2916"/>
                    <a:pt x="7873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7"/>
            <p:cNvSpPr/>
            <p:nvPr/>
          </p:nvSpPr>
          <p:spPr>
            <a:xfrm>
              <a:off x="4257425" y="4434800"/>
              <a:ext cx="2034225" cy="1244450"/>
            </a:xfrm>
            <a:custGeom>
              <a:rect b="b" l="l" r="r" t="t"/>
              <a:pathLst>
                <a:path extrusionOk="0" h="49778" w="81369">
                  <a:moveTo>
                    <a:pt x="7299" y="1"/>
                  </a:moveTo>
                  <a:cubicBezTo>
                    <a:pt x="5494" y="2916"/>
                    <a:pt x="4007" y="5990"/>
                    <a:pt x="2936" y="9183"/>
                  </a:cubicBezTo>
                  <a:cubicBezTo>
                    <a:pt x="1" y="17888"/>
                    <a:pt x="596" y="27804"/>
                    <a:pt x="5573" y="35677"/>
                  </a:cubicBezTo>
                  <a:cubicBezTo>
                    <a:pt x="16758" y="38810"/>
                    <a:pt x="27348" y="43550"/>
                    <a:pt x="36649" y="49777"/>
                  </a:cubicBezTo>
                  <a:cubicBezTo>
                    <a:pt x="36114" y="39505"/>
                    <a:pt x="41746" y="28875"/>
                    <a:pt x="49877" y="21042"/>
                  </a:cubicBezTo>
                  <a:cubicBezTo>
                    <a:pt x="58741" y="12455"/>
                    <a:pt x="70164" y="6307"/>
                    <a:pt x="81369" y="1"/>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7"/>
            <p:cNvSpPr/>
            <p:nvPr/>
          </p:nvSpPr>
          <p:spPr>
            <a:xfrm>
              <a:off x="5696700" y="4710750"/>
              <a:ext cx="1027275" cy="665075"/>
            </a:xfrm>
            <a:custGeom>
              <a:rect b="b" l="l" r="r" t="t"/>
              <a:pathLst>
                <a:path extrusionOk="0" h="26603" w="41091">
                  <a:moveTo>
                    <a:pt x="31157" y="0"/>
                  </a:moveTo>
                  <a:cubicBezTo>
                    <a:pt x="30014" y="0"/>
                    <a:pt x="28754" y="36"/>
                    <a:pt x="27368" y="187"/>
                  </a:cubicBezTo>
                  <a:cubicBezTo>
                    <a:pt x="25563" y="385"/>
                    <a:pt x="23520" y="703"/>
                    <a:pt x="21299" y="1337"/>
                  </a:cubicBezTo>
                  <a:cubicBezTo>
                    <a:pt x="19098" y="1952"/>
                    <a:pt x="16678" y="2845"/>
                    <a:pt x="14219" y="4213"/>
                  </a:cubicBezTo>
                  <a:cubicBezTo>
                    <a:pt x="11740" y="5601"/>
                    <a:pt x="9698" y="7168"/>
                    <a:pt x="8052" y="8754"/>
                  </a:cubicBezTo>
                  <a:cubicBezTo>
                    <a:pt x="6386" y="10361"/>
                    <a:pt x="5097" y="11967"/>
                    <a:pt x="4085" y="13494"/>
                  </a:cubicBezTo>
                  <a:cubicBezTo>
                    <a:pt x="3947" y="13692"/>
                    <a:pt x="3828" y="13891"/>
                    <a:pt x="3709" y="14069"/>
                  </a:cubicBezTo>
                  <a:cubicBezTo>
                    <a:pt x="3590" y="14248"/>
                    <a:pt x="3471" y="14446"/>
                    <a:pt x="3372" y="14624"/>
                  </a:cubicBezTo>
                  <a:cubicBezTo>
                    <a:pt x="3153" y="15001"/>
                    <a:pt x="2955" y="15378"/>
                    <a:pt x="2757" y="15715"/>
                  </a:cubicBezTo>
                  <a:cubicBezTo>
                    <a:pt x="2558" y="16072"/>
                    <a:pt x="2400" y="16429"/>
                    <a:pt x="2221" y="16766"/>
                  </a:cubicBezTo>
                  <a:cubicBezTo>
                    <a:pt x="2142" y="16945"/>
                    <a:pt x="2063" y="17103"/>
                    <a:pt x="1983" y="17282"/>
                  </a:cubicBezTo>
                  <a:cubicBezTo>
                    <a:pt x="1924" y="17440"/>
                    <a:pt x="1845" y="17599"/>
                    <a:pt x="1785" y="17777"/>
                  </a:cubicBezTo>
                  <a:cubicBezTo>
                    <a:pt x="1646" y="18095"/>
                    <a:pt x="1527" y="18412"/>
                    <a:pt x="1388" y="18710"/>
                  </a:cubicBezTo>
                  <a:cubicBezTo>
                    <a:pt x="1289" y="19027"/>
                    <a:pt x="1190" y="19324"/>
                    <a:pt x="1091" y="19622"/>
                  </a:cubicBezTo>
                  <a:cubicBezTo>
                    <a:pt x="992" y="19899"/>
                    <a:pt x="893" y="20177"/>
                    <a:pt x="833" y="20455"/>
                  </a:cubicBezTo>
                  <a:cubicBezTo>
                    <a:pt x="754" y="20713"/>
                    <a:pt x="694" y="20990"/>
                    <a:pt x="615" y="21228"/>
                  </a:cubicBezTo>
                  <a:cubicBezTo>
                    <a:pt x="139" y="23231"/>
                    <a:pt x="40" y="24599"/>
                    <a:pt x="0" y="25432"/>
                  </a:cubicBezTo>
                  <a:cubicBezTo>
                    <a:pt x="0" y="26285"/>
                    <a:pt x="20" y="26602"/>
                    <a:pt x="60" y="26602"/>
                  </a:cubicBezTo>
                  <a:cubicBezTo>
                    <a:pt x="99" y="26602"/>
                    <a:pt x="159" y="26285"/>
                    <a:pt x="238" y="25452"/>
                  </a:cubicBezTo>
                  <a:cubicBezTo>
                    <a:pt x="337" y="24639"/>
                    <a:pt x="496" y="23291"/>
                    <a:pt x="1031" y="21347"/>
                  </a:cubicBezTo>
                  <a:cubicBezTo>
                    <a:pt x="1091" y="21089"/>
                    <a:pt x="1170" y="20832"/>
                    <a:pt x="1250" y="20574"/>
                  </a:cubicBezTo>
                  <a:cubicBezTo>
                    <a:pt x="1329" y="20316"/>
                    <a:pt x="1428" y="20038"/>
                    <a:pt x="1527" y="19761"/>
                  </a:cubicBezTo>
                  <a:cubicBezTo>
                    <a:pt x="1626" y="19483"/>
                    <a:pt x="1726" y="19186"/>
                    <a:pt x="1845" y="18888"/>
                  </a:cubicBezTo>
                  <a:cubicBezTo>
                    <a:pt x="1964" y="18591"/>
                    <a:pt x="2102" y="18293"/>
                    <a:pt x="2241" y="17976"/>
                  </a:cubicBezTo>
                  <a:cubicBezTo>
                    <a:pt x="2301" y="17817"/>
                    <a:pt x="2380" y="17639"/>
                    <a:pt x="2439" y="17480"/>
                  </a:cubicBezTo>
                  <a:cubicBezTo>
                    <a:pt x="2519" y="17321"/>
                    <a:pt x="2598" y="17163"/>
                    <a:pt x="2677" y="16984"/>
                  </a:cubicBezTo>
                  <a:cubicBezTo>
                    <a:pt x="2856" y="16667"/>
                    <a:pt x="3015" y="16310"/>
                    <a:pt x="3213" y="15973"/>
                  </a:cubicBezTo>
                  <a:cubicBezTo>
                    <a:pt x="3411" y="15616"/>
                    <a:pt x="3610" y="15279"/>
                    <a:pt x="3828" y="14902"/>
                  </a:cubicBezTo>
                  <a:cubicBezTo>
                    <a:pt x="3927" y="14723"/>
                    <a:pt x="4046" y="14545"/>
                    <a:pt x="4165" y="14367"/>
                  </a:cubicBezTo>
                  <a:cubicBezTo>
                    <a:pt x="4284" y="14168"/>
                    <a:pt x="4403" y="13990"/>
                    <a:pt x="4542" y="13811"/>
                  </a:cubicBezTo>
                  <a:cubicBezTo>
                    <a:pt x="5533" y="12324"/>
                    <a:pt x="6802" y="10737"/>
                    <a:pt x="8448" y="9171"/>
                  </a:cubicBezTo>
                  <a:cubicBezTo>
                    <a:pt x="10075" y="7624"/>
                    <a:pt x="12078" y="6077"/>
                    <a:pt x="14497" y="4748"/>
                  </a:cubicBezTo>
                  <a:cubicBezTo>
                    <a:pt x="16916" y="3400"/>
                    <a:pt x="19276" y="2507"/>
                    <a:pt x="21458" y="1893"/>
                  </a:cubicBezTo>
                  <a:cubicBezTo>
                    <a:pt x="23639" y="1278"/>
                    <a:pt x="25642" y="941"/>
                    <a:pt x="27427" y="742"/>
                  </a:cubicBezTo>
                  <a:cubicBezTo>
                    <a:pt x="29232" y="524"/>
                    <a:pt x="30818" y="504"/>
                    <a:pt x="32206" y="504"/>
                  </a:cubicBezTo>
                  <a:cubicBezTo>
                    <a:pt x="32881" y="524"/>
                    <a:pt x="33535" y="544"/>
                    <a:pt x="34130" y="584"/>
                  </a:cubicBezTo>
                  <a:cubicBezTo>
                    <a:pt x="34725" y="643"/>
                    <a:pt x="35280" y="683"/>
                    <a:pt x="35776" y="723"/>
                  </a:cubicBezTo>
                  <a:cubicBezTo>
                    <a:pt x="36787" y="861"/>
                    <a:pt x="37640" y="961"/>
                    <a:pt x="38314" y="1099"/>
                  </a:cubicBezTo>
                  <a:cubicBezTo>
                    <a:pt x="38652" y="1159"/>
                    <a:pt x="38969" y="1218"/>
                    <a:pt x="39227" y="1258"/>
                  </a:cubicBezTo>
                  <a:cubicBezTo>
                    <a:pt x="39504" y="1318"/>
                    <a:pt x="39742" y="1377"/>
                    <a:pt x="39941" y="1417"/>
                  </a:cubicBezTo>
                  <a:cubicBezTo>
                    <a:pt x="40567" y="1554"/>
                    <a:pt x="40899" y="1609"/>
                    <a:pt x="41027" y="1609"/>
                  </a:cubicBezTo>
                  <a:cubicBezTo>
                    <a:pt x="41066" y="1609"/>
                    <a:pt x="41086" y="1604"/>
                    <a:pt x="41091" y="1595"/>
                  </a:cubicBezTo>
                  <a:cubicBezTo>
                    <a:pt x="41091" y="1556"/>
                    <a:pt x="40793" y="1437"/>
                    <a:pt x="40000" y="1179"/>
                  </a:cubicBezTo>
                  <a:cubicBezTo>
                    <a:pt x="39802" y="1119"/>
                    <a:pt x="39564" y="1060"/>
                    <a:pt x="39306" y="980"/>
                  </a:cubicBezTo>
                  <a:cubicBezTo>
                    <a:pt x="39028" y="921"/>
                    <a:pt x="38731" y="861"/>
                    <a:pt x="38374" y="782"/>
                  </a:cubicBezTo>
                  <a:cubicBezTo>
                    <a:pt x="37700" y="604"/>
                    <a:pt x="36847" y="465"/>
                    <a:pt x="35835" y="306"/>
                  </a:cubicBezTo>
                  <a:cubicBezTo>
                    <a:pt x="35320" y="247"/>
                    <a:pt x="34765" y="187"/>
                    <a:pt x="34170" y="128"/>
                  </a:cubicBezTo>
                  <a:cubicBezTo>
                    <a:pt x="33575" y="68"/>
                    <a:pt x="32920" y="48"/>
                    <a:pt x="32206" y="9"/>
                  </a:cubicBezTo>
                  <a:cubicBezTo>
                    <a:pt x="31868" y="4"/>
                    <a:pt x="31518" y="0"/>
                    <a:pt x="311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7"/>
            <p:cNvSpPr/>
            <p:nvPr/>
          </p:nvSpPr>
          <p:spPr>
            <a:xfrm>
              <a:off x="765125" y="4716400"/>
              <a:ext cx="28775" cy="299975"/>
            </a:xfrm>
            <a:custGeom>
              <a:rect b="b" l="l" r="r" t="t"/>
              <a:pathLst>
                <a:path extrusionOk="0" h="11999" w="1151">
                  <a:moveTo>
                    <a:pt x="933" y="1"/>
                  </a:moveTo>
                  <a:cubicBezTo>
                    <a:pt x="754" y="1"/>
                    <a:pt x="556" y="1111"/>
                    <a:pt x="278" y="5990"/>
                  </a:cubicBezTo>
                  <a:cubicBezTo>
                    <a:pt x="1" y="10849"/>
                    <a:pt x="60" y="11979"/>
                    <a:pt x="219" y="11999"/>
                  </a:cubicBezTo>
                  <a:cubicBezTo>
                    <a:pt x="378" y="11999"/>
                    <a:pt x="576" y="10868"/>
                    <a:pt x="873" y="6010"/>
                  </a:cubicBezTo>
                  <a:cubicBezTo>
                    <a:pt x="1151" y="1151"/>
                    <a:pt x="1091" y="21"/>
                    <a:pt x="9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7"/>
            <p:cNvSpPr/>
            <p:nvPr/>
          </p:nvSpPr>
          <p:spPr>
            <a:xfrm>
              <a:off x="1020450" y="4582025"/>
              <a:ext cx="502750" cy="1279800"/>
            </a:xfrm>
            <a:custGeom>
              <a:rect b="b" l="l" r="r" t="t"/>
              <a:pathLst>
                <a:path extrusionOk="0" h="51192" w="20110">
                  <a:moveTo>
                    <a:pt x="3487" y="1"/>
                  </a:moveTo>
                  <a:cubicBezTo>
                    <a:pt x="3440" y="1"/>
                    <a:pt x="3262" y="304"/>
                    <a:pt x="2916" y="1092"/>
                  </a:cubicBezTo>
                  <a:cubicBezTo>
                    <a:pt x="2718" y="1489"/>
                    <a:pt x="2500" y="2044"/>
                    <a:pt x="2242" y="2738"/>
                  </a:cubicBezTo>
                  <a:cubicBezTo>
                    <a:pt x="2182" y="2917"/>
                    <a:pt x="2103" y="3095"/>
                    <a:pt x="2044" y="3274"/>
                  </a:cubicBezTo>
                  <a:cubicBezTo>
                    <a:pt x="1964" y="3472"/>
                    <a:pt x="1905" y="3690"/>
                    <a:pt x="1825" y="3908"/>
                  </a:cubicBezTo>
                  <a:cubicBezTo>
                    <a:pt x="1766" y="4126"/>
                    <a:pt x="1687" y="4345"/>
                    <a:pt x="1607" y="4583"/>
                  </a:cubicBezTo>
                  <a:cubicBezTo>
                    <a:pt x="1548" y="4821"/>
                    <a:pt x="1468" y="5059"/>
                    <a:pt x="1389" y="5336"/>
                  </a:cubicBezTo>
                  <a:cubicBezTo>
                    <a:pt x="1330" y="5594"/>
                    <a:pt x="1250" y="5872"/>
                    <a:pt x="1171" y="6149"/>
                  </a:cubicBezTo>
                  <a:cubicBezTo>
                    <a:pt x="1111" y="6447"/>
                    <a:pt x="1012" y="6744"/>
                    <a:pt x="953" y="7061"/>
                  </a:cubicBezTo>
                  <a:cubicBezTo>
                    <a:pt x="893" y="7359"/>
                    <a:pt x="814" y="7696"/>
                    <a:pt x="754" y="8033"/>
                  </a:cubicBezTo>
                  <a:cubicBezTo>
                    <a:pt x="675" y="8370"/>
                    <a:pt x="616" y="8727"/>
                    <a:pt x="556" y="9084"/>
                  </a:cubicBezTo>
                  <a:cubicBezTo>
                    <a:pt x="497" y="9461"/>
                    <a:pt x="437" y="9838"/>
                    <a:pt x="378" y="10234"/>
                  </a:cubicBezTo>
                  <a:cubicBezTo>
                    <a:pt x="338" y="10631"/>
                    <a:pt x="279" y="11028"/>
                    <a:pt x="239" y="11464"/>
                  </a:cubicBezTo>
                  <a:cubicBezTo>
                    <a:pt x="179" y="11880"/>
                    <a:pt x="160" y="12317"/>
                    <a:pt x="140" y="12773"/>
                  </a:cubicBezTo>
                  <a:cubicBezTo>
                    <a:pt x="100" y="13229"/>
                    <a:pt x="60" y="13705"/>
                    <a:pt x="60" y="14181"/>
                  </a:cubicBezTo>
                  <a:cubicBezTo>
                    <a:pt x="1" y="16105"/>
                    <a:pt x="80" y="18286"/>
                    <a:pt x="417" y="20705"/>
                  </a:cubicBezTo>
                  <a:cubicBezTo>
                    <a:pt x="735" y="23105"/>
                    <a:pt x="1349" y="25743"/>
                    <a:pt x="2321" y="28559"/>
                  </a:cubicBezTo>
                  <a:cubicBezTo>
                    <a:pt x="3293" y="31375"/>
                    <a:pt x="4463" y="33834"/>
                    <a:pt x="5653" y="35936"/>
                  </a:cubicBezTo>
                  <a:cubicBezTo>
                    <a:pt x="6863" y="38038"/>
                    <a:pt x="8112" y="39823"/>
                    <a:pt x="9302" y="41350"/>
                  </a:cubicBezTo>
                  <a:cubicBezTo>
                    <a:pt x="11682" y="44404"/>
                    <a:pt x="13823" y="46407"/>
                    <a:pt x="15469" y="47835"/>
                  </a:cubicBezTo>
                  <a:cubicBezTo>
                    <a:pt x="15886" y="48172"/>
                    <a:pt x="16263" y="48489"/>
                    <a:pt x="16620" y="48786"/>
                  </a:cubicBezTo>
                  <a:cubicBezTo>
                    <a:pt x="16977" y="49084"/>
                    <a:pt x="17314" y="49322"/>
                    <a:pt x="17591" y="49540"/>
                  </a:cubicBezTo>
                  <a:cubicBezTo>
                    <a:pt x="17889" y="49758"/>
                    <a:pt x="18166" y="49956"/>
                    <a:pt x="18385" y="50135"/>
                  </a:cubicBezTo>
                  <a:cubicBezTo>
                    <a:pt x="18642" y="50294"/>
                    <a:pt x="18841" y="50452"/>
                    <a:pt x="19039" y="50571"/>
                  </a:cubicBezTo>
                  <a:cubicBezTo>
                    <a:pt x="19702" y="51019"/>
                    <a:pt x="20009" y="51192"/>
                    <a:pt x="20076" y="51192"/>
                  </a:cubicBezTo>
                  <a:cubicBezTo>
                    <a:pt x="20084" y="51192"/>
                    <a:pt x="20088" y="51190"/>
                    <a:pt x="20090" y="51186"/>
                  </a:cubicBezTo>
                  <a:cubicBezTo>
                    <a:pt x="20110" y="51166"/>
                    <a:pt x="19872" y="50928"/>
                    <a:pt x="19158" y="50393"/>
                  </a:cubicBezTo>
                  <a:cubicBezTo>
                    <a:pt x="18999" y="50254"/>
                    <a:pt x="18801" y="50095"/>
                    <a:pt x="18563" y="49917"/>
                  </a:cubicBezTo>
                  <a:cubicBezTo>
                    <a:pt x="18345" y="49738"/>
                    <a:pt x="18087" y="49520"/>
                    <a:pt x="17809" y="49282"/>
                  </a:cubicBezTo>
                  <a:cubicBezTo>
                    <a:pt x="17512" y="49064"/>
                    <a:pt x="17195" y="48806"/>
                    <a:pt x="16858" y="48509"/>
                  </a:cubicBezTo>
                  <a:cubicBezTo>
                    <a:pt x="16520" y="48211"/>
                    <a:pt x="16144" y="47894"/>
                    <a:pt x="15747" y="47517"/>
                  </a:cubicBezTo>
                  <a:cubicBezTo>
                    <a:pt x="14160" y="46070"/>
                    <a:pt x="12058" y="44067"/>
                    <a:pt x="9738" y="41032"/>
                  </a:cubicBezTo>
                  <a:cubicBezTo>
                    <a:pt x="8568" y="39505"/>
                    <a:pt x="7338" y="37740"/>
                    <a:pt x="6168" y="35658"/>
                  </a:cubicBezTo>
                  <a:cubicBezTo>
                    <a:pt x="4979" y="33576"/>
                    <a:pt x="3828" y="31156"/>
                    <a:pt x="2876" y="28380"/>
                  </a:cubicBezTo>
                  <a:cubicBezTo>
                    <a:pt x="1905" y="25604"/>
                    <a:pt x="1310" y="23006"/>
                    <a:pt x="992" y="20626"/>
                  </a:cubicBezTo>
                  <a:cubicBezTo>
                    <a:pt x="655" y="18246"/>
                    <a:pt x="556" y="16105"/>
                    <a:pt x="616" y="14201"/>
                  </a:cubicBezTo>
                  <a:cubicBezTo>
                    <a:pt x="596" y="13725"/>
                    <a:pt x="635" y="13269"/>
                    <a:pt x="655" y="12813"/>
                  </a:cubicBezTo>
                  <a:cubicBezTo>
                    <a:pt x="695" y="12376"/>
                    <a:pt x="715" y="11940"/>
                    <a:pt x="754" y="11504"/>
                  </a:cubicBezTo>
                  <a:cubicBezTo>
                    <a:pt x="794" y="11087"/>
                    <a:pt x="834" y="10691"/>
                    <a:pt x="873" y="10294"/>
                  </a:cubicBezTo>
                  <a:cubicBezTo>
                    <a:pt x="933" y="9917"/>
                    <a:pt x="992" y="9540"/>
                    <a:pt x="1052" y="9164"/>
                  </a:cubicBezTo>
                  <a:cubicBezTo>
                    <a:pt x="1092" y="8807"/>
                    <a:pt x="1151" y="8450"/>
                    <a:pt x="1211" y="8132"/>
                  </a:cubicBezTo>
                  <a:cubicBezTo>
                    <a:pt x="1290" y="7795"/>
                    <a:pt x="1349" y="7458"/>
                    <a:pt x="1409" y="7161"/>
                  </a:cubicBezTo>
                  <a:cubicBezTo>
                    <a:pt x="1449" y="6843"/>
                    <a:pt x="1528" y="6546"/>
                    <a:pt x="1607" y="6268"/>
                  </a:cubicBezTo>
                  <a:cubicBezTo>
                    <a:pt x="1667" y="5971"/>
                    <a:pt x="1746" y="5713"/>
                    <a:pt x="1806" y="5435"/>
                  </a:cubicBezTo>
                  <a:cubicBezTo>
                    <a:pt x="1865" y="5178"/>
                    <a:pt x="1925" y="4940"/>
                    <a:pt x="2004" y="4702"/>
                  </a:cubicBezTo>
                  <a:cubicBezTo>
                    <a:pt x="2063" y="4464"/>
                    <a:pt x="2123" y="4226"/>
                    <a:pt x="2202" y="4007"/>
                  </a:cubicBezTo>
                  <a:cubicBezTo>
                    <a:pt x="2262" y="3789"/>
                    <a:pt x="2321" y="3591"/>
                    <a:pt x="2361" y="3393"/>
                  </a:cubicBezTo>
                  <a:cubicBezTo>
                    <a:pt x="2440" y="3194"/>
                    <a:pt x="2500" y="3016"/>
                    <a:pt x="2559" y="2837"/>
                  </a:cubicBezTo>
                  <a:cubicBezTo>
                    <a:pt x="2777" y="2143"/>
                    <a:pt x="2956" y="1588"/>
                    <a:pt x="3114" y="1191"/>
                  </a:cubicBezTo>
                  <a:cubicBezTo>
                    <a:pt x="3432" y="359"/>
                    <a:pt x="3511" y="21"/>
                    <a:pt x="3491" y="2"/>
                  </a:cubicBezTo>
                  <a:cubicBezTo>
                    <a:pt x="3490" y="1"/>
                    <a:pt x="3489" y="1"/>
                    <a:pt x="34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7"/>
            <p:cNvSpPr/>
            <p:nvPr/>
          </p:nvSpPr>
          <p:spPr>
            <a:xfrm>
              <a:off x="1858325" y="4352000"/>
              <a:ext cx="207275" cy="1021000"/>
            </a:xfrm>
            <a:custGeom>
              <a:rect b="b" l="l" r="r" t="t"/>
              <a:pathLst>
                <a:path extrusionOk="0" h="40840" w="8291">
                  <a:moveTo>
                    <a:pt x="6486" y="1"/>
                  </a:moveTo>
                  <a:cubicBezTo>
                    <a:pt x="6446" y="1"/>
                    <a:pt x="6327" y="219"/>
                    <a:pt x="6030" y="814"/>
                  </a:cubicBezTo>
                  <a:cubicBezTo>
                    <a:pt x="5752" y="1429"/>
                    <a:pt x="5316" y="2420"/>
                    <a:pt x="4701" y="3927"/>
                  </a:cubicBezTo>
                  <a:cubicBezTo>
                    <a:pt x="4086" y="5454"/>
                    <a:pt x="3273" y="7497"/>
                    <a:pt x="2381" y="10254"/>
                  </a:cubicBezTo>
                  <a:cubicBezTo>
                    <a:pt x="1944" y="11642"/>
                    <a:pt x="1488" y="13208"/>
                    <a:pt x="1092" y="15013"/>
                  </a:cubicBezTo>
                  <a:cubicBezTo>
                    <a:pt x="715" y="16798"/>
                    <a:pt x="358" y="18801"/>
                    <a:pt x="239" y="21062"/>
                  </a:cubicBezTo>
                  <a:cubicBezTo>
                    <a:pt x="1" y="25563"/>
                    <a:pt x="794" y="29212"/>
                    <a:pt x="1806" y="31949"/>
                  </a:cubicBezTo>
                  <a:cubicBezTo>
                    <a:pt x="1944" y="32286"/>
                    <a:pt x="2083" y="32623"/>
                    <a:pt x="2202" y="32941"/>
                  </a:cubicBezTo>
                  <a:cubicBezTo>
                    <a:pt x="2341" y="33258"/>
                    <a:pt x="2480" y="33555"/>
                    <a:pt x="2619" y="33853"/>
                  </a:cubicBezTo>
                  <a:cubicBezTo>
                    <a:pt x="2698" y="33992"/>
                    <a:pt x="2757" y="34130"/>
                    <a:pt x="2817" y="34269"/>
                  </a:cubicBezTo>
                  <a:cubicBezTo>
                    <a:pt x="2896" y="34408"/>
                    <a:pt x="2976" y="34547"/>
                    <a:pt x="3055" y="34686"/>
                  </a:cubicBezTo>
                  <a:cubicBezTo>
                    <a:pt x="3194" y="34944"/>
                    <a:pt x="3333" y="35201"/>
                    <a:pt x="3471" y="35439"/>
                  </a:cubicBezTo>
                  <a:cubicBezTo>
                    <a:pt x="3769" y="35935"/>
                    <a:pt x="4046" y="36371"/>
                    <a:pt x="4324" y="36768"/>
                  </a:cubicBezTo>
                  <a:cubicBezTo>
                    <a:pt x="4602" y="37165"/>
                    <a:pt x="4879" y="37522"/>
                    <a:pt x="5117" y="37859"/>
                  </a:cubicBezTo>
                  <a:cubicBezTo>
                    <a:pt x="5653" y="38473"/>
                    <a:pt x="6089" y="39009"/>
                    <a:pt x="6506" y="39386"/>
                  </a:cubicBezTo>
                  <a:cubicBezTo>
                    <a:pt x="6704" y="39584"/>
                    <a:pt x="6882" y="39763"/>
                    <a:pt x="7041" y="39921"/>
                  </a:cubicBezTo>
                  <a:cubicBezTo>
                    <a:pt x="7219" y="40060"/>
                    <a:pt x="7358" y="40179"/>
                    <a:pt x="7497" y="40298"/>
                  </a:cubicBezTo>
                  <a:cubicBezTo>
                    <a:pt x="7962" y="40673"/>
                    <a:pt x="8185" y="40839"/>
                    <a:pt x="8239" y="40839"/>
                  </a:cubicBezTo>
                  <a:cubicBezTo>
                    <a:pt x="8245" y="40839"/>
                    <a:pt x="8249" y="40837"/>
                    <a:pt x="8251" y="40833"/>
                  </a:cubicBezTo>
                  <a:cubicBezTo>
                    <a:pt x="8290" y="40794"/>
                    <a:pt x="8112" y="40595"/>
                    <a:pt x="7656" y="40119"/>
                  </a:cubicBezTo>
                  <a:cubicBezTo>
                    <a:pt x="7537" y="40001"/>
                    <a:pt x="7398" y="39882"/>
                    <a:pt x="7239" y="39723"/>
                  </a:cubicBezTo>
                  <a:cubicBezTo>
                    <a:pt x="7100" y="39544"/>
                    <a:pt x="6942" y="39366"/>
                    <a:pt x="6744" y="39168"/>
                  </a:cubicBezTo>
                  <a:cubicBezTo>
                    <a:pt x="6367" y="38771"/>
                    <a:pt x="5970" y="38236"/>
                    <a:pt x="5454" y="37601"/>
                  </a:cubicBezTo>
                  <a:cubicBezTo>
                    <a:pt x="5217" y="37264"/>
                    <a:pt x="4979" y="36907"/>
                    <a:pt x="4701" y="36510"/>
                  </a:cubicBezTo>
                  <a:cubicBezTo>
                    <a:pt x="4443" y="36114"/>
                    <a:pt x="4185" y="35677"/>
                    <a:pt x="3908" y="35201"/>
                  </a:cubicBezTo>
                  <a:cubicBezTo>
                    <a:pt x="3769" y="34963"/>
                    <a:pt x="3630" y="34706"/>
                    <a:pt x="3491" y="34448"/>
                  </a:cubicBezTo>
                  <a:cubicBezTo>
                    <a:pt x="3432" y="34309"/>
                    <a:pt x="3352" y="34190"/>
                    <a:pt x="3293" y="34051"/>
                  </a:cubicBezTo>
                  <a:cubicBezTo>
                    <a:pt x="3233" y="33912"/>
                    <a:pt x="3154" y="33773"/>
                    <a:pt x="3095" y="33635"/>
                  </a:cubicBezTo>
                  <a:cubicBezTo>
                    <a:pt x="2976" y="33337"/>
                    <a:pt x="2817" y="33040"/>
                    <a:pt x="2698" y="32742"/>
                  </a:cubicBezTo>
                  <a:cubicBezTo>
                    <a:pt x="2579" y="32425"/>
                    <a:pt x="2460" y="32088"/>
                    <a:pt x="2321" y="31771"/>
                  </a:cubicBezTo>
                  <a:cubicBezTo>
                    <a:pt x="1369" y="29073"/>
                    <a:pt x="596" y="25504"/>
                    <a:pt x="834" y="21081"/>
                  </a:cubicBezTo>
                  <a:cubicBezTo>
                    <a:pt x="953" y="18880"/>
                    <a:pt x="1290" y="16897"/>
                    <a:pt x="1667" y="15132"/>
                  </a:cubicBezTo>
                  <a:cubicBezTo>
                    <a:pt x="2044" y="13367"/>
                    <a:pt x="2480" y="11800"/>
                    <a:pt x="2916" y="10432"/>
                  </a:cubicBezTo>
                  <a:cubicBezTo>
                    <a:pt x="3769" y="7676"/>
                    <a:pt x="4542" y="5613"/>
                    <a:pt x="5098" y="4086"/>
                  </a:cubicBezTo>
                  <a:cubicBezTo>
                    <a:pt x="6248" y="1032"/>
                    <a:pt x="6565" y="41"/>
                    <a:pt x="64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7"/>
            <p:cNvSpPr/>
            <p:nvPr/>
          </p:nvSpPr>
          <p:spPr>
            <a:xfrm>
              <a:off x="2062100" y="4217125"/>
              <a:ext cx="247425" cy="987700"/>
            </a:xfrm>
            <a:custGeom>
              <a:rect b="b" l="l" r="r" t="t"/>
              <a:pathLst>
                <a:path extrusionOk="0" h="39508" w="9897">
                  <a:moveTo>
                    <a:pt x="9227" y="1"/>
                  </a:moveTo>
                  <a:cubicBezTo>
                    <a:pt x="9225" y="1"/>
                    <a:pt x="9224" y="1"/>
                    <a:pt x="9222" y="2"/>
                  </a:cubicBezTo>
                  <a:cubicBezTo>
                    <a:pt x="9182" y="2"/>
                    <a:pt x="9202" y="260"/>
                    <a:pt x="9301" y="874"/>
                  </a:cubicBezTo>
                  <a:cubicBezTo>
                    <a:pt x="9381" y="1489"/>
                    <a:pt x="9520" y="2500"/>
                    <a:pt x="9440" y="4047"/>
                  </a:cubicBezTo>
                  <a:cubicBezTo>
                    <a:pt x="9401" y="4821"/>
                    <a:pt x="9301" y="5713"/>
                    <a:pt x="9103" y="6744"/>
                  </a:cubicBezTo>
                  <a:cubicBezTo>
                    <a:pt x="8885" y="7756"/>
                    <a:pt x="8568" y="8926"/>
                    <a:pt x="8112" y="10215"/>
                  </a:cubicBezTo>
                  <a:cubicBezTo>
                    <a:pt x="7636" y="11504"/>
                    <a:pt x="7041" y="12912"/>
                    <a:pt x="6267" y="14479"/>
                  </a:cubicBezTo>
                  <a:cubicBezTo>
                    <a:pt x="5514" y="16025"/>
                    <a:pt x="4621" y="17711"/>
                    <a:pt x="3669" y="19635"/>
                  </a:cubicBezTo>
                  <a:cubicBezTo>
                    <a:pt x="2717" y="21538"/>
                    <a:pt x="1924" y="23303"/>
                    <a:pt x="1349" y="24969"/>
                  </a:cubicBezTo>
                  <a:cubicBezTo>
                    <a:pt x="774" y="26615"/>
                    <a:pt x="457" y="28182"/>
                    <a:pt x="298" y="29570"/>
                  </a:cubicBezTo>
                  <a:cubicBezTo>
                    <a:pt x="1" y="32366"/>
                    <a:pt x="417" y="34508"/>
                    <a:pt x="972" y="35995"/>
                  </a:cubicBezTo>
                  <a:cubicBezTo>
                    <a:pt x="1508" y="37483"/>
                    <a:pt x="2142" y="38336"/>
                    <a:pt x="2519" y="38851"/>
                  </a:cubicBezTo>
                  <a:cubicBezTo>
                    <a:pt x="2915" y="39323"/>
                    <a:pt x="3096" y="39507"/>
                    <a:pt x="3130" y="39507"/>
                  </a:cubicBezTo>
                  <a:cubicBezTo>
                    <a:pt x="3132" y="39507"/>
                    <a:pt x="3133" y="39507"/>
                    <a:pt x="3134" y="39506"/>
                  </a:cubicBezTo>
                  <a:cubicBezTo>
                    <a:pt x="3174" y="39466"/>
                    <a:pt x="3055" y="39248"/>
                    <a:pt x="2698" y="38732"/>
                  </a:cubicBezTo>
                  <a:cubicBezTo>
                    <a:pt x="2380" y="38177"/>
                    <a:pt x="1845" y="37324"/>
                    <a:pt x="1369" y="35857"/>
                  </a:cubicBezTo>
                  <a:cubicBezTo>
                    <a:pt x="893" y="34409"/>
                    <a:pt x="536" y="32347"/>
                    <a:pt x="833" y="29630"/>
                  </a:cubicBezTo>
                  <a:cubicBezTo>
                    <a:pt x="1012" y="28281"/>
                    <a:pt x="1329" y="26774"/>
                    <a:pt x="1904" y="25168"/>
                  </a:cubicBezTo>
                  <a:cubicBezTo>
                    <a:pt x="2460" y="23541"/>
                    <a:pt x="3253" y="21796"/>
                    <a:pt x="4205" y="19892"/>
                  </a:cubicBezTo>
                  <a:cubicBezTo>
                    <a:pt x="5137" y="17989"/>
                    <a:pt x="6049" y="16303"/>
                    <a:pt x="6803" y="14717"/>
                  </a:cubicBezTo>
                  <a:cubicBezTo>
                    <a:pt x="7556" y="13150"/>
                    <a:pt x="8171" y="11722"/>
                    <a:pt x="8627" y="10393"/>
                  </a:cubicBezTo>
                  <a:cubicBezTo>
                    <a:pt x="9083" y="9084"/>
                    <a:pt x="9381" y="7895"/>
                    <a:pt x="9579" y="6824"/>
                  </a:cubicBezTo>
                  <a:cubicBezTo>
                    <a:pt x="9777" y="5773"/>
                    <a:pt x="9857" y="4841"/>
                    <a:pt x="9877" y="4067"/>
                  </a:cubicBezTo>
                  <a:cubicBezTo>
                    <a:pt x="9896" y="2481"/>
                    <a:pt x="9678" y="1449"/>
                    <a:pt x="9520" y="835"/>
                  </a:cubicBezTo>
                  <a:cubicBezTo>
                    <a:pt x="9348" y="243"/>
                    <a:pt x="9268" y="1"/>
                    <a:pt x="922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7"/>
            <p:cNvSpPr/>
            <p:nvPr/>
          </p:nvSpPr>
          <p:spPr>
            <a:xfrm>
              <a:off x="2391300" y="4507175"/>
              <a:ext cx="59025" cy="359975"/>
            </a:xfrm>
            <a:custGeom>
              <a:rect b="b" l="l" r="r" t="t"/>
              <a:pathLst>
                <a:path extrusionOk="0" h="14399" w="2361">
                  <a:moveTo>
                    <a:pt x="2274" y="0"/>
                  </a:moveTo>
                  <a:cubicBezTo>
                    <a:pt x="2191" y="0"/>
                    <a:pt x="2012" y="310"/>
                    <a:pt x="1647" y="1310"/>
                  </a:cubicBezTo>
                  <a:cubicBezTo>
                    <a:pt x="1309" y="2341"/>
                    <a:pt x="754" y="4106"/>
                    <a:pt x="358" y="7061"/>
                  </a:cubicBezTo>
                  <a:cubicBezTo>
                    <a:pt x="1" y="10036"/>
                    <a:pt x="100" y="11900"/>
                    <a:pt x="179" y="12971"/>
                  </a:cubicBezTo>
                  <a:cubicBezTo>
                    <a:pt x="278" y="14061"/>
                    <a:pt x="397" y="14399"/>
                    <a:pt x="477" y="14399"/>
                  </a:cubicBezTo>
                  <a:cubicBezTo>
                    <a:pt x="556" y="14399"/>
                    <a:pt x="596" y="14042"/>
                    <a:pt x="596" y="12971"/>
                  </a:cubicBezTo>
                  <a:cubicBezTo>
                    <a:pt x="615" y="11880"/>
                    <a:pt x="596" y="10075"/>
                    <a:pt x="952" y="7140"/>
                  </a:cubicBezTo>
                  <a:cubicBezTo>
                    <a:pt x="1329" y="4225"/>
                    <a:pt x="1805" y="2480"/>
                    <a:pt x="2063" y="1409"/>
                  </a:cubicBezTo>
                  <a:cubicBezTo>
                    <a:pt x="2301" y="378"/>
                    <a:pt x="2361" y="21"/>
                    <a:pt x="2281" y="1"/>
                  </a:cubicBezTo>
                  <a:cubicBezTo>
                    <a:pt x="2279" y="0"/>
                    <a:pt x="2276" y="0"/>
                    <a:pt x="22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7"/>
            <p:cNvSpPr/>
            <p:nvPr/>
          </p:nvSpPr>
          <p:spPr>
            <a:xfrm>
              <a:off x="4619850" y="4366150"/>
              <a:ext cx="268250" cy="532225"/>
            </a:xfrm>
            <a:custGeom>
              <a:rect b="b" l="l" r="r" t="t"/>
              <a:pathLst>
                <a:path extrusionOk="0" h="21289" w="10730">
                  <a:moveTo>
                    <a:pt x="10670" y="0"/>
                  </a:moveTo>
                  <a:cubicBezTo>
                    <a:pt x="10620" y="0"/>
                    <a:pt x="10482" y="85"/>
                    <a:pt x="10234" y="268"/>
                  </a:cubicBezTo>
                  <a:cubicBezTo>
                    <a:pt x="9936" y="506"/>
                    <a:pt x="9460" y="883"/>
                    <a:pt x="8825" y="1517"/>
                  </a:cubicBezTo>
                  <a:cubicBezTo>
                    <a:pt x="8667" y="1676"/>
                    <a:pt x="8488" y="1854"/>
                    <a:pt x="8290" y="2033"/>
                  </a:cubicBezTo>
                  <a:cubicBezTo>
                    <a:pt x="8112" y="2231"/>
                    <a:pt x="7913" y="2449"/>
                    <a:pt x="7695" y="2667"/>
                  </a:cubicBezTo>
                  <a:cubicBezTo>
                    <a:pt x="7497" y="2905"/>
                    <a:pt x="7259" y="3143"/>
                    <a:pt x="7041" y="3421"/>
                  </a:cubicBezTo>
                  <a:cubicBezTo>
                    <a:pt x="6803" y="3699"/>
                    <a:pt x="6565" y="3996"/>
                    <a:pt x="6307" y="4313"/>
                  </a:cubicBezTo>
                  <a:cubicBezTo>
                    <a:pt x="5315" y="5583"/>
                    <a:pt x="4145" y="7248"/>
                    <a:pt x="2995" y="9469"/>
                  </a:cubicBezTo>
                  <a:cubicBezTo>
                    <a:pt x="2717" y="10025"/>
                    <a:pt x="2479" y="10580"/>
                    <a:pt x="2241" y="11076"/>
                  </a:cubicBezTo>
                  <a:cubicBezTo>
                    <a:pt x="2023" y="11611"/>
                    <a:pt x="1805" y="12107"/>
                    <a:pt x="1627" y="12583"/>
                  </a:cubicBezTo>
                  <a:cubicBezTo>
                    <a:pt x="1468" y="13059"/>
                    <a:pt x="1309" y="13515"/>
                    <a:pt x="1151" y="13951"/>
                  </a:cubicBezTo>
                  <a:cubicBezTo>
                    <a:pt x="1032" y="14388"/>
                    <a:pt x="913" y="14804"/>
                    <a:pt x="794" y="15201"/>
                  </a:cubicBezTo>
                  <a:cubicBezTo>
                    <a:pt x="695" y="15577"/>
                    <a:pt x="615" y="15954"/>
                    <a:pt x="536" y="16311"/>
                  </a:cubicBezTo>
                  <a:cubicBezTo>
                    <a:pt x="496" y="16470"/>
                    <a:pt x="457" y="16648"/>
                    <a:pt x="417" y="16807"/>
                  </a:cubicBezTo>
                  <a:cubicBezTo>
                    <a:pt x="397" y="16986"/>
                    <a:pt x="357" y="17144"/>
                    <a:pt x="338" y="17283"/>
                  </a:cubicBezTo>
                  <a:cubicBezTo>
                    <a:pt x="278" y="17600"/>
                    <a:pt x="239" y="17878"/>
                    <a:pt x="199" y="18156"/>
                  </a:cubicBezTo>
                  <a:cubicBezTo>
                    <a:pt x="139" y="18413"/>
                    <a:pt x="139" y="18651"/>
                    <a:pt x="100" y="18889"/>
                  </a:cubicBezTo>
                  <a:cubicBezTo>
                    <a:pt x="1" y="19802"/>
                    <a:pt x="1" y="20396"/>
                    <a:pt x="1" y="20773"/>
                  </a:cubicBezTo>
                  <a:cubicBezTo>
                    <a:pt x="1" y="21150"/>
                    <a:pt x="40" y="21289"/>
                    <a:pt x="80" y="21289"/>
                  </a:cubicBezTo>
                  <a:cubicBezTo>
                    <a:pt x="120" y="21289"/>
                    <a:pt x="159" y="21150"/>
                    <a:pt x="239" y="20793"/>
                  </a:cubicBezTo>
                  <a:cubicBezTo>
                    <a:pt x="298" y="20416"/>
                    <a:pt x="357" y="19841"/>
                    <a:pt x="516" y="18949"/>
                  </a:cubicBezTo>
                  <a:cubicBezTo>
                    <a:pt x="556" y="18731"/>
                    <a:pt x="595" y="18473"/>
                    <a:pt x="655" y="18215"/>
                  </a:cubicBezTo>
                  <a:cubicBezTo>
                    <a:pt x="695" y="17957"/>
                    <a:pt x="754" y="17680"/>
                    <a:pt x="814" y="17382"/>
                  </a:cubicBezTo>
                  <a:cubicBezTo>
                    <a:pt x="853" y="17243"/>
                    <a:pt x="893" y="17085"/>
                    <a:pt x="913" y="16926"/>
                  </a:cubicBezTo>
                  <a:cubicBezTo>
                    <a:pt x="952" y="16767"/>
                    <a:pt x="992" y="16589"/>
                    <a:pt x="1052" y="16430"/>
                  </a:cubicBezTo>
                  <a:cubicBezTo>
                    <a:pt x="1131" y="16093"/>
                    <a:pt x="1210" y="15716"/>
                    <a:pt x="1329" y="15340"/>
                  </a:cubicBezTo>
                  <a:cubicBezTo>
                    <a:pt x="1448" y="14963"/>
                    <a:pt x="1567" y="14546"/>
                    <a:pt x="1706" y="14130"/>
                  </a:cubicBezTo>
                  <a:cubicBezTo>
                    <a:pt x="1845" y="13694"/>
                    <a:pt x="2003" y="13257"/>
                    <a:pt x="2182" y="12781"/>
                  </a:cubicBezTo>
                  <a:cubicBezTo>
                    <a:pt x="2360" y="12325"/>
                    <a:pt x="2559" y="11829"/>
                    <a:pt x="2777" y="11314"/>
                  </a:cubicBezTo>
                  <a:cubicBezTo>
                    <a:pt x="3015" y="10818"/>
                    <a:pt x="3253" y="10283"/>
                    <a:pt x="3531" y="9747"/>
                  </a:cubicBezTo>
                  <a:cubicBezTo>
                    <a:pt x="4661" y="7546"/>
                    <a:pt x="5791" y="5920"/>
                    <a:pt x="6743" y="4650"/>
                  </a:cubicBezTo>
                  <a:cubicBezTo>
                    <a:pt x="6981" y="4333"/>
                    <a:pt x="7219" y="4036"/>
                    <a:pt x="7437" y="3758"/>
                  </a:cubicBezTo>
                  <a:cubicBezTo>
                    <a:pt x="7655" y="3480"/>
                    <a:pt x="7874" y="3242"/>
                    <a:pt x="8072" y="3004"/>
                  </a:cubicBezTo>
                  <a:cubicBezTo>
                    <a:pt x="8270" y="2766"/>
                    <a:pt x="8449" y="2548"/>
                    <a:pt x="8627" y="2350"/>
                  </a:cubicBezTo>
                  <a:cubicBezTo>
                    <a:pt x="8806" y="2152"/>
                    <a:pt x="8964" y="1973"/>
                    <a:pt x="9123" y="1815"/>
                  </a:cubicBezTo>
                  <a:cubicBezTo>
                    <a:pt x="9718" y="1140"/>
                    <a:pt x="10154" y="724"/>
                    <a:pt x="10392" y="446"/>
                  </a:cubicBezTo>
                  <a:cubicBezTo>
                    <a:pt x="10650" y="169"/>
                    <a:pt x="10729" y="30"/>
                    <a:pt x="10690" y="10"/>
                  </a:cubicBezTo>
                  <a:cubicBezTo>
                    <a:pt x="10686" y="3"/>
                    <a:pt x="10680" y="0"/>
                    <a:pt x="106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7"/>
            <p:cNvSpPr/>
            <p:nvPr/>
          </p:nvSpPr>
          <p:spPr>
            <a:xfrm>
              <a:off x="4899975" y="4195000"/>
              <a:ext cx="441750" cy="554200"/>
            </a:xfrm>
            <a:custGeom>
              <a:rect b="b" l="l" r="r" t="t"/>
              <a:pathLst>
                <a:path extrusionOk="0" h="22168" w="17670">
                  <a:moveTo>
                    <a:pt x="17611" y="0"/>
                  </a:moveTo>
                  <a:cubicBezTo>
                    <a:pt x="17537" y="0"/>
                    <a:pt x="17361" y="55"/>
                    <a:pt x="17055" y="193"/>
                  </a:cubicBezTo>
                  <a:cubicBezTo>
                    <a:pt x="16639" y="371"/>
                    <a:pt x="15964" y="629"/>
                    <a:pt x="15013" y="1184"/>
                  </a:cubicBezTo>
                  <a:cubicBezTo>
                    <a:pt x="14755" y="1303"/>
                    <a:pt x="14497" y="1462"/>
                    <a:pt x="14219" y="1601"/>
                  </a:cubicBezTo>
                  <a:cubicBezTo>
                    <a:pt x="13942" y="1779"/>
                    <a:pt x="13644" y="1958"/>
                    <a:pt x="13327" y="2156"/>
                  </a:cubicBezTo>
                  <a:cubicBezTo>
                    <a:pt x="13010" y="2374"/>
                    <a:pt x="12672" y="2572"/>
                    <a:pt x="12316" y="2830"/>
                  </a:cubicBezTo>
                  <a:cubicBezTo>
                    <a:pt x="11978" y="3088"/>
                    <a:pt x="11602" y="3346"/>
                    <a:pt x="11205" y="3643"/>
                  </a:cubicBezTo>
                  <a:cubicBezTo>
                    <a:pt x="9658" y="4833"/>
                    <a:pt x="7814" y="6439"/>
                    <a:pt x="5890" y="8760"/>
                  </a:cubicBezTo>
                  <a:cubicBezTo>
                    <a:pt x="3967" y="11100"/>
                    <a:pt x="2757" y="13242"/>
                    <a:pt x="1964" y="15026"/>
                  </a:cubicBezTo>
                  <a:cubicBezTo>
                    <a:pt x="1170" y="16811"/>
                    <a:pt x="714" y="18219"/>
                    <a:pt x="456" y="19310"/>
                  </a:cubicBezTo>
                  <a:cubicBezTo>
                    <a:pt x="397" y="19568"/>
                    <a:pt x="337" y="19826"/>
                    <a:pt x="298" y="20044"/>
                  </a:cubicBezTo>
                  <a:cubicBezTo>
                    <a:pt x="238" y="20262"/>
                    <a:pt x="199" y="20460"/>
                    <a:pt x="179" y="20659"/>
                  </a:cubicBezTo>
                  <a:cubicBezTo>
                    <a:pt x="119" y="21035"/>
                    <a:pt x="80" y="21313"/>
                    <a:pt x="60" y="21551"/>
                  </a:cubicBezTo>
                  <a:cubicBezTo>
                    <a:pt x="0" y="21987"/>
                    <a:pt x="20" y="22166"/>
                    <a:pt x="60" y="22166"/>
                  </a:cubicBezTo>
                  <a:cubicBezTo>
                    <a:pt x="62" y="22167"/>
                    <a:pt x="64" y="22167"/>
                    <a:pt x="66" y="22167"/>
                  </a:cubicBezTo>
                  <a:cubicBezTo>
                    <a:pt x="105" y="22167"/>
                    <a:pt x="165" y="21986"/>
                    <a:pt x="278" y="21591"/>
                  </a:cubicBezTo>
                  <a:cubicBezTo>
                    <a:pt x="337" y="21372"/>
                    <a:pt x="417" y="21095"/>
                    <a:pt x="496" y="20718"/>
                  </a:cubicBezTo>
                  <a:cubicBezTo>
                    <a:pt x="536" y="20540"/>
                    <a:pt x="595" y="20341"/>
                    <a:pt x="655" y="20123"/>
                  </a:cubicBezTo>
                  <a:cubicBezTo>
                    <a:pt x="714" y="19905"/>
                    <a:pt x="793" y="19667"/>
                    <a:pt x="853" y="19409"/>
                  </a:cubicBezTo>
                  <a:cubicBezTo>
                    <a:pt x="1150" y="18378"/>
                    <a:pt x="1646" y="16990"/>
                    <a:pt x="2459" y="15264"/>
                  </a:cubicBezTo>
                  <a:cubicBezTo>
                    <a:pt x="3272" y="13519"/>
                    <a:pt x="4462" y="11417"/>
                    <a:pt x="6346" y="9137"/>
                  </a:cubicBezTo>
                  <a:cubicBezTo>
                    <a:pt x="8230" y="6856"/>
                    <a:pt x="10035" y="5269"/>
                    <a:pt x="11542" y="4080"/>
                  </a:cubicBezTo>
                  <a:cubicBezTo>
                    <a:pt x="11919" y="3782"/>
                    <a:pt x="12276" y="3504"/>
                    <a:pt x="12613" y="3247"/>
                  </a:cubicBezTo>
                  <a:cubicBezTo>
                    <a:pt x="12950" y="2989"/>
                    <a:pt x="13287" y="2791"/>
                    <a:pt x="13605" y="2572"/>
                  </a:cubicBezTo>
                  <a:cubicBezTo>
                    <a:pt x="13902" y="2374"/>
                    <a:pt x="14180" y="2156"/>
                    <a:pt x="14457" y="1997"/>
                  </a:cubicBezTo>
                  <a:cubicBezTo>
                    <a:pt x="14735" y="1839"/>
                    <a:pt x="14973" y="1680"/>
                    <a:pt x="15211" y="1541"/>
                  </a:cubicBezTo>
                  <a:cubicBezTo>
                    <a:pt x="16123" y="946"/>
                    <a:pt x="16778" y="629"/>
                    <a:pt x="17154" y="391"/>
                  </a:cubicBezTo>
                  <a:cubicBezTo>
                    <a:pt x="17531" y="173"/>
                    <a:pt x="17670" y="54"/>
                    <a:pt x="17650" y="14"/>
                  </a:cubicBezTo>
                  <a:cubicBezTo>
                    <a:pt x="17646" y="5"/>
                    <a:pt x="17633" y="0"/>
                    <a:pt x="1761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7"/>
            <p:cNvSpPr/>
            <p:nvPr/>
          </p:nvSpPr>
          <p:spPr>
            <a:xfrm>
              <a:off x="5391775" y="4256275"/>
              <a:ext cx="747175" cy="496225"/>
            </a:xfrm>
            <a:custGeom>
              <a:rect b="b" l="l" r="r" t="t"/>
              <a:pathLst>
                <a:path extrusionOk="0" h="19849" w="29887">
                  <a:moveTo>
                    <a:pt x="29838" y="1"/>
                  </a:moveTo>
                  <a:cubicBezTo>
                    <a:pt x="29787" y="1"/>
                    <a:pt x="29626" y="146"/>
                    <a:pt x="29272" y="518"/>
                  </a:cubicBezTo>
                  <a:cubicBezTo>
                    <a:pt x="29074" y="716"/>
                    <a:pt x="28836" y="974"/>
                    <a:pt x="28518" y="1311"/>
                  </a:cubicBezTo>
                  <a:cubicBezTo>
                    <a:pt x="28221" y="1668"/>
                    <a:pt x="27824" y="2045"/>
                    <a:pt x="27368" y="2541"/>
                  </a:cubicBezTo>
                  <a:cubicBezTo>
                    <a:pt x="26436" y="3513"/>
                    <a:pt x="25147" y="4782"/>
                    <a:pt x="23382" y="6368"/>
                  </a:cubicBezTo>
                  <a:cubicBezTo>
                    <a:pt x="22926" y="6745"/>
                    <a:pt x="22450" y="7161"/>
                    <a:pt x="21934" y="7598"/>
                  </a:cubicBezTo>
                  <a:cubicBezTo>
                    <a:pt x="21419" y="8014"/>
                    <a:pt x="20864" y="8451"/>
                    <a:pt x="20269" y="8926"/>
                  </a:cubicBezTo>
                  <a:cubicBezTo>
                    <a:pt x="19674" y="9383"/>
                    <a:pt x="19039" y="9839"/>
                    <a:pt x="18365" y="10334"/>
                  </a:cubicBezTo>
                  <a:cubicBezTo>
                    <a:pt x="17691" y="10810"/>
                    <a:pt x="16977" y="11326"/>
                    <a:pt x="16203" y="11822"/>
                  </a:cubicBezTo>
                  <a:cubicBezTo>
                    <a:pt x="13149" y="13825"/>
                    <a:pt x="10512" y="15193"/>
                    <a:pt x="8370" y="16244"/>
                  </a:cubicBezTo>
                  <a:cubicBezTo>
                    <a:pt x="7279" y="16740"/>
                    <a:pt x="6347" y="17196"/>
                    <a:pt x="5494" y="17553"/>
                  </a:cubicBezTo>
                  <a:cubicBezTo>
                    <a:pt x="5078" y="17732"/>
                    <a:pt x="4681" y="17890"/>
                    <a:pt x="4324" y="18049"/>
                  </a:cubicBezTo>
                  <a:cubicBezTo>
                    <a:pt x="3947" y="18208"/>
                    <a:pt x="3610" y="18326"/>
                    <a:pt x="3293" y="18465"/>
                  </a:cubicBezTo>
                  <a:cubicBezTo>
                    <a:pt x="2063" y="18961"/>
                    <a:pt x="1211" y="19259"/>
                    <a:pt x="715" y="19477"/>
                  </a:cubicBezTo>
                  <a:cubicBezTo>
                    <a:pt x="199" y="19675"/>
                    <a:pt x="1" y="19794"/>
                    <a:pt x="21" y="19834"/>
                  </a:cubicBezTo>
                  <a:cubicBezTo>
                    <a:pt x="26" y="19843"/>
                    <a:pt x="41" y="19848"/>
                    <a:pt x="69" y="19848"/>
                  </a:cubicBezTo>
                  <a:cubicBezTo>
                    <a:pt x="157" y="19848"/>
                    <a:pt x="369" y="19800"/>
                    <a:pt x="774" y="19695"/>
                  </a:cubicBezTo>
                  <a:cubicBezTo>
                    <a:pt x="1310" y="19536"/>
                    <a:pt x="2182" y="19318"/>
                    <a:pt x="3452" y="18842"/>
                  </a:cubicBezTo>
                  <a:cubicBezTo>
                    <a:pt x="3769" y="18743"/>
                    <a:pt x="4106" y="18604"/>
                    <a:pt x="4483" y="18485"/>
                  </a:cubicBezTo>
                  <a:cubicBezTo>
                    <a:pt x="4860" y="18326"/>
                    <a:pt x="5256" y="18168"/>
                    <a:pt x="5693" y="17989"/>
                  </a:cubicBezTo>
                  <a:cubicBezTo>
                    <a:pt x="6545" y="17672"/>
                    <a:pt x="7497" y="17236"/>
                    <a:pt x="8608" y="16740"/>
                  </a:cubicBezTo>
                  <a:cubicBezTo>
                    <a:pt x="10769" y="15709"/>
                    <a:pt x="13427" y="14340"/>
                    <a:pt x="16540" y="12318"/>
                  </a:cubicBezTo>
                  <a:cubicBezTo>
                    <a:pt x="17314" y="11802"/>
                    <a:pt x="18028" y="11286"/>
                    <a:pt x="18722" y="10810"/>
                  </a:cubicBezTo>
                  <a:cubicBezTo>
                    <a:pt x="19396" y="10315"/>
                    <a:pt x="20031" y="9839"/>
                    <a:pt x="20626" y="9383"/>
                  </a:cubicBezTo>
                  <a:cubicBezTo>
                    <a:pt x="21220" y="8907"/>
                    <a:pt x="21776" y="8451"/>
                    <a:pt x="22291" y="8034"/>
                  </a:cubicBezTo>
                  <a:cubicBezTo>
                    <a:pt x="22807" y="7578"/>
                    <a:pt x="23283" y="7161"/>
                    <a:pt x="23739" y="6765"/>
                  </a:cubicBezTo>
                  <a:cubicBezTo>
                    <a:pt x="25504" y="5139"/>
                    <a:pt x="26773" y="3850"/>
                    <a:pt x="27666" y="2818"/>
                  </a:cubicBezTo>
                  <a:cubicBezTo>
                    <a:pt x="28102" y="2303"/>
                    <a:pt x="28499" y="1906"/>
                    <a:pt x="28776" y="1529"/>
                  </a:cubicBezTo>
                  <a:cubicBezTo>
                    <a:pt x="29054" y="1172"/>
                    <a:pt x="29272" y="895"/>
                    <a:pt x="29451" y="657"/>
                  </a:cubicBezTo>
                  <a:cubicBezTo>
                    <a:pt x="29768" y="221"/>
                    <a:pt x="29887" y="22"/>
                    <a:pt x="29847" y="2"/>
                  </a:cubicBezTo>
                  <a:cubicBezTo>
                    <a:pt x="29845" y="1"/>
                    <a:pt x="29842" y="1"/>
                    <a:pt x="298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7"/>
            <p:cNvSpPr/>
            <p:nvPr/>
          </p:nvSpPr>
          <p:spPr>
            <a:xfrm>
              <a:off x="5174625" y="4526650"/>
              <a:ext cx="423425" cy="454575"/>
            </a:xfrm>
            <a:custGeom>
              <a:rect b="b" l="l" r="r" t="t"/>
              <a:pathLst>
                <a:path extrusionOk="0" h="18183" w="16937">
                  <a:moveTo>
                    <a:pt x="16871" y="1"/>
                  </a:moveTo>
                  <a:cubicBezTo>
                    <a:pt x="16801" y="1"/>
                    <a:pt x="16659" y="53"/>
                    <a:pt x="16401" y="174"/>
                  </a:cubicBezTo>
                  <a:cubicBezTo>
                    <a:pt x="16044" y="352"/>
                    <a:pt x="15489" y="630"/>
                    <a:pt x="14696" y="1146"/>
                  </a:cubicBezTo>
                  <a:cubicBezTo>
                    <a:pt x="14498" y="1265"/>
                    <a:pt x="14299" y="1403"/>
                    <a:pt x="14061" y="1542"/>
                  </a:cubicBezTo>
                  <a:cubicBezTo>
                    <a:pt x="13823" y="1701"/>
                    <a:pt x="13585" y="1860"/>
                    <a:pt x="13308" y="2058"/>
                  </a:cubicBezTo>
                  <a:cubicBezTo>
                    <a:pt x="12792" y="2415"/>
                    <a:pt x="12197" y="2851"/>
                    <a:pt x="11543" y="3347"/>
                  </a:cubicBezTo>
                  <a:cubicBezTo>
                    <a:pt x="10214" y="4378"/>
                    <a:pt x="8627" y="5747"/>
                    <a:pt x="6862" y="7611"/>
                  </a:cubicBezTo>
                  <a:cubicBezTo>
                    <a:pt x="6426" y="8067"/>
                    <a:pt x="6030" y="8543"/>
                    <a:pt x="5633" y="8979"/>
                  </a:cubicBezTo>
                  <a:cubicBezTo>
                    <a:pt x="5276" y="9415"/>
                    <a:pt x="4919" y="9852"/>
                    <a:pt x="4582" y="10248"/>
                  </a:cubicBezTo>
                  <a:cubicBezTo>
                    <a:pt x="4265" y="10665"/>
                    <a:pt x="3967" y="11061"/>
                    <a:pt x="3689" y="11438"/>
                  </a:cubicBezTo>
                  <a:cubicBezTo>
                    <a:pt x="3412" y="11835"/>
                    <a:pt x="3174" y="12192"/>
                    <a:pt x="2936" y="12529"/>
                  </a:cubicBezTo>
                  <a:cubicBezTo>
                    <a:pt x="2004" y="13937"/>
                    <a:pt x="1389" y="15028"/>
                    <a:pt x="973" y="15880"/>
                  </a:cubicBezTo>
                  <a:cubicBezTo>
                    <a:pt x="536" y="16713"/>
                    <a:pt x="298" y="17288"/>
                    <a:pt x="179" y="17645"/>
                  </a:cubicBezTo>
                  <a:cubicBezTo>
                    <a:pt x="40" y="18002"/>
                    <a:pt x="1" y="18161"/>
                    <a:pt x="40" y="18181"/>
                  </a:cubicBezTo>
                  <a:cubicBezTo>
                    <a:pt x="43" y="18182"/>
                    <a:pt x="46" y="18183"/>
                    <a:pt x="50" y="18183"/>
                  </a:cubicBezTo>
                  <a:cubicBezTo>
                    <a:pt x="95" y="18183"/>
                    <a:pt x="193" y="18058"/>
                    <a:pt x="378" y="17744"/>
                  </a:cubicBezTo>
                  <a:cubicBezTo>
                    <a:pt x="576" y="17427"/>
                    <a:pt x="854" y="16872"/>
                    <a:pt x="1330" y="16079"/>
                  </a:cubicBezTo>
                  <a:cubicBezTo>
                    <a:pt x="1786" y="15266"/>
                    <a:pt x="2440" y="14214"/>
                    <a:pt x="3372" y="12846"/>
                  </a:cubicBezTo>
                  <a:cubicBezTo>
                    <a:pt x="3610" y="12509"/>
                    <a:pt x="3868" y="12152"/>
                    <a:pt x="4146" y="11775"/>
                  </a:cubicBezTo>
                  <a:cubicBezTo>
                    <a:pt x="4423" y="11418"/>
                    <a:pt x="4721" y="11022"/>
                    <a:pt x="5038" y="10625"/>
                  </a:cubicBezTo>
                  <a:cubicBezTo>
                    <a:pt x="5375" y="10228"/>
                    <a:pt x="5712" y="9792"/>
                    <a:pt x="6089" y="9356"/>
                  </a:cubicBezTo>
                  <a:cubicBezTo>
                    <a:pt x="6466" y="8939"/>
                    <a:pt x="6862" y="8463"/>
                    <a:pt x="7299" y="8007"/>
                  </a:cubicBezTo>
                  <a:cubicBezTo>
                    <a:pt x="9044" y="6163"/>
                    <a:pt x="10591" y="4814"/>
                    <a:pt x="11880" y="3783"/>
                  </a:cubicBezTo>
                  <a:cubicBezTo>
                    <a:pt x="12514" y="3268"/>
                    <a:pt x="13090" y="2811"/>
                    <a:pt x="13605" y="2455"/>
                  </a:cubicBezTo>
                  <a:cubicBezTo>
                    <a:pt x="13863" y="2256"/>
                    <a:pt x="14101" y="2078"/>
                    <a:pt x="14319" y="1919"/>
                  </a:cubicBezTo>
                  <a:cubicBezTo>
                    <a:pt x="14537" y="1760"/>
                    <a:pt x="14736" y="1622"/>
                    <a:pt x="14934" y="1483"/>
                  </a:cubicBezTo>
                  <a:cubicBezTo>
                    <a:pt x="15687" y="947"/>
                    <a:pt x="16203" y="610"/>
                    <a:pt x="16520" y="372"/>
                  </a:cubicBezTo>
                  <a:cubicBezTo>
                    <a:pt x="16818" y="154"/>
                    <a:pt x="16937" y="35"/>
                    <a:pt x="16917" y="15"/>
                  </a:cubicBezTo>
                  <a:cubicBezTo>
                    <a:pt x="16908" y="6"/>
                    <a:pt x="16893" y="1"/>
                    <a:pt x="1687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7"/>
            <p:cNvSpPr/>
            <p:nvPr/>
          </p:nvSpPr>
          <p:spPr>
            <a:xfrm>
              <a:off x="5063575" y="4594325"/>
              <a:ext cx="206775" cy="374450"/>
            </a:xfrm>
            <a:custGeom>
              <a:rect b="b" l="l" r="r" t="t"/>
              <a:pathLst>
                <a:path extrusionOk="0" h="14978" w="8271">
                  <a:moveTo>
                    <a:pt x="8216" y="1"/>
                  </a:moveTo>
                  <a:cubicBezTo>
                    <a:pt x="8177" y="1"/>
                    <a:pt x="8078" y="50"/>
                    <a:pt x="7893" y="184"/>
                  </a:cubicBezTo>
                  <a:cubicBezTo>
                    <a:pt x="7675" y="342"/>
                    <a:pt x="7338" y="600"/>
                    <a:pt x="6882" y="1056"/>
                  </a:cubicBezTo>
                  <a:cubicBezTo>
                    <a:pt x="6763" y="1175"/>
                    <a:pt x="6624" y="1294"/>
                    <a:pt x="6485" y="1433"/>
                  </a:cubicBezTo>
                  <a:cubicBezTo>
                    <a:pt x="6366" y="1572"/>
                    <a:pt x="6228" y="1731"/>
                    <a:pt x="6069" y="1889"/>
                  </a:cubicBezTo>
                  <a:cubicBezTo>
                    <a:pt x="5772" y="2207"/>
                    <a:pt x="5434" y="2583"/>
                    <a:pt x="5058" y="3040"/>
                  </a:cubicBezTo>
                  <a:cubicBezTo>
                    <a:pt x="4344" y="3932"/>
                    <a:pt x="3491" y="5102"/>
                    <a:pt x="2618" y="6669"/>
                  </a:cubicBezTo>
                  <a:cubicBezTo>
                    <a:pt x="1746" y="8215"/>
                    <a:pt x="1210" y="9564"/>
                    <a:pt x="853" y="10655"/>
                  </a:cubicBezTo>
                  <a:cubicBezTo>
                    <a:pt x="496" y="11765"/>
                    <a:pt x="278" y="12618"/>
                    <a:pt x="179" y="13253"/>
                  </a:cubicBezTo>
                  <a:cubicBezTo>
                    <a:pt x="40" y="13887"/>
                    <a:pt x="20" y="14324"/>
                    <a:pt x="1" y="14601"/>
                  </a:cubicBezTo>
                  <a:cubicBezTo>
                    <a:pt x="1" y="14859"/>
                    <a:pt x="20" y="14958"/>
                    <a:pt x="60" y="14978"/>
                  </a:cubicBezTo>
                  <a:cubicBezTo>
                    <a:pt x="100" y="14978"/>
                    <a:pt x="159" y="14879"/>
                    <a:pt x="239" y="14621"/>
                  </a:cubicBezTo>
                  <a:cubicBezTo>
                    <a:pt x="318" y="14383"/>
                    <a:pt x="397" y="13967"/>
                    <a:pt x="576" y="13352"/>
                  </a:cubicBezTo>
                  <a:cubicBezTo>
                    <a:pt x="734" y="12737"/>
                    <a:pt x="992" y="11904"/>
                    <a:pt x="1369" y="10833"/>
                  </a:cubicBezTo>
                  <a:cubicBezTo>
                    <a:pt x="1746" y="9782"/>
                    <a:pt x="2281" y="8473"/>
                    <a:pt x="3134" y="6946"/>
                  </a:cubicBezTo>
                  <a:cubicBezTo>
                    <a:pt x="4859" y="3912"/>
                    <a:pt x="6347" y="2306"/>
                    <a:pt x="7180" y="1354"/>
                  </a:cubicBezTo>
                  <a:cubicBezTo>
                    <a:pt x="7596" y="858"/>
                    <a:pt x="7893" y="561"/>
                    <a:pt x="8052" y="342"/>
                  </a:cubicBezTo>
                  <a:cubicBezTo>
                    <a:pt x="8211" y="144"/>
                    <a:pt x="8270" y="45"/>
                    <a:pt x="8231" y="5"/>
                  </a:cubicBezTo>
                  <a:cubicBezTo>
                    <a:pt x="8228" y="2"/>
                    <a:pt x="8223" y="1"/>
                    <a:pt x="821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7"/>
            <p:cNvSpPr/>
            <p:nvPr/>
          </p:nvSpPr>
          <p:spPr>
            <a:xfrm>
              <a:off x="4837000" y="4640025"/>
              <a:ext cx="88275" cy="313400"/>
            </a:xfrm>
            <a:custGeom>
              <a:rect b="b" l="l" r="r" t="t"/>
              <a:pathLst>
                <a:path extrusionOk="0" h="12536" w="3531">
                  <a:moveTo>
                    <a:pt x="3461" y="1"/>
                  </a:moveTo>
                  <a:cubicBezTo>
                    <a:pt x="3374" y="1"/>
                    <a:pt x="3154" y="234"/>
                    <a:pt x="2698" y="1053"/>
                  </a:cubicBezTo>
                  <a:cubicBezTo>
                    <a:pt x="2222" y="1906"/>
                    <a:pt x="1468" y="3393"/>
                    <a:pt x="754" y="5991"/>
                  </a:cubicBezTo>
                  <a:cubicBezTo>
                    <a:pt x="80" y="8589"/>
                    <a:pt x="20" y="10255"/>
                    <a:pt x="1" y="11246"/>
                  </a:cubicBezTo>
                  <a:cubicBezTo>
                    <a:pt x="1" y="12218"/>
                    <a:pt x="80" y="12535"/>
                    <a:pt x="159" y="12535"/>
                  </a:cubicBezTo>
                  <a:cubicBezTo>
                    <a:pt x="258" y="12535"/>
                    <a:pt x="318" y="12218"/>
                    <a:pt x="417" y="11266"/>
                  </a:cubicBezTo>
                  <a:cubicBezTo>
                    <a:pt x="536" y="10314"/>
                    <a:pt x="655" y="8688"/>
                    <a:pt x="1329" y="6149"/>
                  </a:cubicBezTo>
                  <a:cubicBezTo>
                    <a:pt x="2023" y="3611"/>
                    <a:pt x="2698" y="2124"/>
                    <a:pt x="3075" y="1231"/>
                  </a:cubicBezTo>
                  <a:cubicBezTo>
                    <a:pt x="3451" y="359"/>
                    <a:pt x="3531" y="41"/>
                    <a:pt x="3471" y="2"/>
                  </a:cubicBezTo>
                  <a:cubicBezTo>
                    <a:pt x="3468" y="1"/>
                    <a:pt x="3465" y="1"/>
                    <a:pt x="3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7"/>
            <p:cNvSpPr/>
            <p:nvPr/>
          </p:nvSpPr>
          <p:spPr>
            <a:xfrm>
              <a:off x="4542025" y="4186075"/>
              <a:ext cx="291525" cy="384100"/>
            </a:xfrm>
            <a:custGeom>
              <a:rect b="b" l="l" r="r" t="t"/>
              <a:pathLst>
                <a:path extrusionOk="0" h="15364" w="11661">
                  <a:moveTo>
                    <a:pt x="11603" y="0"/>
                  </a:moveTo>
                  <a:cubicBezTo>
                    <a:pt x="11547" y="0"/>
                    <a:pt x="11443" y="55"/>
                    <a:pt x="11244" y="193"/>
                  </a:cubicBezTo>
                  <a:cubicBezTo>
                    <a:pt x="10987" y="351"/>
                    <a:pt x="10610" y="629"/>
                    <a:pt x="10055" y="1085"/>
                  </a:cubicBezTo>
                  <a:cubicBezTo>
                    <a:pt x="8944" y="2017"/>
                    <a:pt x="7080" y="3643"/>
                    <a:pt x="4641" y="6777"/>
                  </a:cubicBezTo>
                  <a:cubicBezTo>
                    <a:pt x="3431" y="8363"/>
                    <a:pt x="2598" y="9732"/>
                    <a:pt x="1963" y="10862"/>
                  </a:cubicBezTo>
                  <a:cubicBezTo>
                    <a:pt x="1329" y="11972"/>
                    <a:pt x="912" y="12865"/>
                    <a:pt x="635" y="13519"/>
                  </a:cubicBezTo>
                  <a:cubicBezTo>
                    <a:pt x="337" y="14194"/>
                    <a:pt x="178" y="14650"/>
                    <a:pt x="99" y="14927"/>
                  </a:cubicBezTo>
                  <a:cubicBezTo>
                    <a:pt x="20" y="15225"/>
                    <a:pt x="0" y="15344"/>
                    <a:pt x="40" y="15364"/>
                  </a:cubicBezTo>
                  <a:cubicBezTo>
                    <a:pt x="79" y="15364"/>
                    <a:pt x="159" y="15284"/>
                    <a:pt x="317" y="15026"/>
                  </a:cubicBezTo>
                  <a:cubicBezTo>
                    <a:pt x="456" y="14769"/>
                    <a:pt x="674" y="14332"/>
                    <a:pt x="1011" y="13698"/>
                  </a:cubicBezTo>
                  <a:cubicBezTo>
                    <a:pt x="1329" y="13063"/>
                    <a:pt x="1785" y="12230"/>
                    <a:pt x="2439" y="11120"/>
                  </a:cubicBezTo>
                  <a:cubicBezTo>
                    <a:pt x="3074" y="10029"/>
                    <a:pt x="3927" y="8700"/>
                    <a:pt x="5116" y="7134"/>
                  </a:cubicBezTo>
                  <a:cubicBezTo>
                    <a:pt x="7516" y="4040"/>
                    <a:pt x="9301" y="2394"/>
                    <a:pt x="10332" y="1402"/>
                  </a:cubicBezTo>
                  <a:cubicBezTo>
                    <a:pt x="10848" y="887"/>
                    <a:pt x="11185" y="569"/>
                    <a:pt x="11383" y="351"/>
                  </a:cubicBezTo>
                  <a:cubicBezTo>
                    <a:pt x="11601" y="133"/>
                    <a:pt x="11661" y="34"/>
                    <a:pt x="11641" y="14"/>
                  </a:cubicBezTo>
                  <a:cubicBezTo>
                    <a:pt x="11632" y="5"/>
                    <a:pt x="11620" y="0"/>
                    <a:pt x="116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7"/>
            <p:cNvSpPr/>
            <p:nvPr/>
          </p:nvSpPr>
          <p:spPr>
            <a:xfrm>
              <a:off x="2885100" y="4460500"/>
              <a:ext cx="90750" cy="440375"/>
            </a:xfrm>
            <a:custGeom>
              <a:rect b="b" l="l" r="r" t="t"/>
              <a:pathLst>
                <a:path extrusionOk="0" h="17615" w="3630">
                  <a:moveTo>
                    <a:pt x="3597" y="1"/>
                  </a:moveTo>
                  <a:cubicBezTo>
                    <a:pt x="3554" y="1"/>
                    <a:pt x="3473" y="85"/>
                    <a:pt x="3312" y="282"/>
                  </a:cubicBezTo>
                  <a:cubicBezTo>
                    <a:pt x="3154" y="520"/>
                    <a:pt x="2916" y="876"/>
                    <a:pt x="2599" y="1491"/>
                  </a:cubicBezTo>
                  <a:cubicBezTo>
                    <a:pt x="2519" y="1650"/>
                    <a:pt x="2420" y="1809"/>
                    <a:pt x="2341" y="1987"/>
                  </a:cubicBezTo>
                  <a:cubicBezTo>
                    <a:pt x="2261" y="2165"/>
                    <a:pt x="2162" y="2364"/>
                    <a:pt x="2063" y="2582"/>
                  </a:cubicBezTo>
                  <a:cubicBezTo>
                    <a:pt x="1865" y="2998"/>
                    <a:pt x="1686" y="3494"/>
                    <a:pt x="1468" y="4069"/>
                  </a:cubicBezTo>
                  <a:cubicBezTo>
                    <a:pt x="1052" y="5200"/>
                    <a:pt x="615" y="6667"/>
                    <a:pt x="318" y="8512"/>
                  </a:cubicBezTo>
                  <a:cubicBezTo>
                    <a:pt x="40" y="10356"/>
                    <a:pt x="1" y="11883"/>
                    <a:pt x="40" y="13093"/>
                  </a:cubicBezTo>
                  <a:cubicBezTo>
                    <a:pt x="80" y="13687"/>
                    <a:pt x="120" y="14223"/>
                    <a:pt x="179" y="14679"/>
                  </a:cubicBezTo>
                  <a:cubicBezTo>
                    <a:pt x="219" y="14917"/>
                    <a:pt x="239" y="15135"/>
                    <a:pt x="258" y="15333"/>
                  </a:cubicBezTo>
                  <a:cubicBezTo>
                    <a:pt x="298" y="15532"/>
                    <a:pt x="318" y="15710"/>
                    <a:pt x="358" y="15889"/>
                  </a:cubicBezTo>
                  <a:cubicBezTo>
                    <a:pt x="477" y="16563"/>
                    <a:pt x="596" y="16979"/>
                    <a:pt x="695" y="17257"/>
                  </a:cubicBezTo>
                  <a:cubicBezTo>
                    <a:pt x="774" y="17515"/>
                    <a:pt x="834" y="17614"/>
                    <a:pt x="873" y="17614"/>
                  </a:cubicBezTo>
                  <a:cubicBezTo>
                    <a:pt x="913" y="17594"/>
                    <a:pt x="933" y="17475"/>
                    <a:pt x="913" y="17198"/>
                  </a:cubicBezTo>
                  <a:cubicBezTo>
                    <a:pt x="893" y="16940"/>
                    <a:pt x="834" y="16484"/>
                    <a:pt x="774" y="15829"/>
                  </a:cubicBezTo>
                  <a:cubicBezTo>
                    <a:pt x="754" y="15651"/>
                    <a:pt x="734" y="15472"/>
                    <a:pt x="715" y="15274"/>
                  </a:cubicBezTo>
                  <a:cubicBezTo>
                    <a:pt x="695" y="15076"/>
                    <a:pt x="695" y="14877"/>
                    <a:pt x="675" y="14639"/>
                  </a:cubicBezTo>
                  <a:cubicBezTo>
                    <a:pt x="615" y="14183"/>
                    <a:pt x="615" y="13668"/>
                    <a:pt x="596" y="13073"/>
                  </a:cubicBezTo>
                  <a:cubicBezTo>
                    <a:pt x="576" y="11883"/>
                    <a:pt x="615" y="10415"/>
                    <a:pt x="913" y="8611"/>
                  </a:cubicBezTo>
                  <a:cubicBezTo>
                    <a:pt x="1508" y="4982"/>
                    <a:pt x="2460" y="2919"/>
                    <a:pt x="2975" y="1670"/>
                  </a:cubicBezTo>
                  <a:cubicBezTo>
                    <a:pt x="3233" y="1055"/>
                    <a:pt x="3431" y="658"/>
                    <a:pt x="3531" y="401"/>
                  </a:cubicBezTo>
                  <a:cubicBezTo>
                    <a:pt x="3630" y="123"/>
                    <a:pt x="3630" y="24"/>
                    <a:pt x="3610" y="4"/>
                  </a:cubicBezTo>
                  <a:cubicBezTo>
                    <a:pt x="3606" y="2"/>
                    <a:pt x="3602" y="1"/>
                    <a:pt x="35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7"/>
            <p:cNvSpPr/>
            <p:nvPr/>
          </p:nvSpPr>
          <p:spPr>
            <a:xfrm>
              <a:off x="3262900" y="4239875"/>
              <a:ext cx="173550" cy="400200"/>
            </a:xfrm>
            <a:custGeom>
              <a:rect b="b" l="l" r="r" t="t"/>
              <a:pathLst>
                <a:path extrusionOk="0" h="16008" w="6942">
                  <a:moveTo>
                    <a:pt x="6869" y="1"/>
                  </a:moveTo>
                  <a:cubicBezTo>
                    <a:pt x="6785" y="1"/>
                    <a:pt x="6463" y="323"/>
                    <a:pt x="5771" y="1333"/>
                  </a:cubicBezTo>
                  <a:cubicBezTo>
                    <a:pt x="5037" y="2404"/>
                    <a:pt x="3808" y="4268"/>
                    <a:pt x="2400" y="7560"/>
                  </a:cubicBezTo>
                  <a:cubicBezTo>
                    <a:pt x="992" y="10852"/>
                    <a:pt x="496" y="13013"/>
                    <a:pt x="218" y="14282"/>
                  </a:cubicBezTo>
                  <a:cubicBezTo>
                    <a:pt x="99" y="14937"/>
                    <a:pt x="40" y="15353"/>
                    <a:pt x="20" y="15631"/>
                  </a:cubicBezTo>
                  <a:cubicBezTo>
                    <a:pt x="0" y="15889"/>
                    <a:pt x="0" y="16008"/>
                    <a:pt x="60" y="16008"/>
                  </a:cubicBezTo>
                  <a:cubicBezTo>
                    <a:pt x="99" y="16008"/>
                    <a:pt x="159" y="15928"/>
                    <a:pt x="238" y="15671"/>
                  </a:cubicBezTo>
                  <a:cubicBezTo>
                    <a:pt x="337" y="15433"/>
                    <a:pt x="456" y="15016"/>
                    <a:pt x="635" y="14382"/>
                  </a:cubicBezTo>
                  <a:cubicBezTo>
                    <a:pt x="1012" y="13152"/>
                    <a:pt x="1547" y="11030"/>
                    <a:pt x="2935" y="7778"/>
                  </a:cubicBezTo>
                  <a:cubicBezTo>
                    <a:pt x="4343" y="4545"/>
                    <a:pt x="5474" y="2681"/>
                    <a:pt x="6108" y="1551"/>
                  </a:cubicBezTo>
                  <a:cubicBezTo>
                    <a:pt x="6763" y="440"/>
                    <a:pt x="6941" y="63"/>
                    <a:pt x="6882" y="4"/>
                  </a:cubicBezTo>
                  <a:cubicBezTo>
                    <a:pt x="6878" y="2"/>
                    <a:pt x="6874" y="1"/>
                    <a:pt x="68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7"/>
            <p:cNvSpPr/>
            <p:nvPr/>
          </p:nvSpPr>
          <p:spPr>
            <a:xfrm>
              <a:off x="3131500" y="4538400"/>
              <a:ext cx="29775" cy="187950"/>
            </a:xfrm>
            <a:custGeom>
              <a:rect b="b" l="l" r="r" t="t"/>
              <a:pathLst>
                <a:path extrusionOk="0" h="7518" w="1191">
                  <a:moveTo>
                    <a:pt x="946" y="1"/>
                  </a:moveTo>
                  <a:cubicBezTo>
                    <a:pt x="789" y="1"/>
                    <a:pt x="592" y="717"/>
                    <a:pt x="298" y="3730"/>
                  </a:cubicBezTo>
                  <a:cubicBezTo>
                    <a:pt x="1" y="6784"/>
                    <a:pt x="80" y="7498"/>
                    <a:pt x="239" y="7517"/>
                  </a:cubicBezTo>
                  <a:cubicBezTo>
                    <a:pt x="241" y="7518"/>
                    <a:pt x="243" y="7518"/>
                    <a:pt x="245" y="7518"/>
                  </a:cubicBezTo>
                  <a:cubicBezTo>
                    <a:pt x="403" y="7518"/>
                    <a:pt x="600" y="6783"/>
                    <a:pt x="893" y="3789"/>
                  </a:cubicBezTo>
                  <a:cubicBezTo>
                    <a:pt x="1191" y="735"/>
                    <a:pt x="1131" y="21"/>
                    <a:pt x="953" y="1"/>
                  </a:cubicBezTo>
                  <a:cubicBezTo>
                    <a:pt x="951" y="1"/>
                    <a:pt x="948" y="1"/>
                    <a:pt x="94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7"/>
            <p:cNvSpPr/>
            <p:nvPr/>
          </p:nvSpPr>
          <p:spPr>
            <a:xfrm>
              <a:off x="3458225" y="4240875"/>
              <a:ext cx="205775" cy="563800"/>
            </a:xfrm>
            <a:custGeom>
              <a:rect b="b" l="l" r="r" t="t"/>
              <a:pathLst>
                <a:path extrusionOk="0" h="22552" w="8231">
                  <a:moveTo>
                    <a:pt x="8197" y="1"/>
                  </a:moveTo>
                  <a:cubicBezTo>
                    <a:pt x="8147" y="1"/>
                    <a:pt x="8027" y="88"/>
                    <a:pt x="7794" y="321"/>
                  </a:cubicBezTo>
                  <a:cubicBezTo>
                    <a:pt x="7537" y="599"/>
                    <a:pt x="7100" y="1035"/>
                    <a:pt x="6545" y="1749"/>
                  </a:cubicBezTo>
                  <a:cubicBezTo>
                    <a:pt x="6406" y="1947"/>
                    <a:pt x="6267" y="2126"/>
                    <a:pt x="6089" y="2344"/>
                  </a:cubicBezTo>
                  <a:cubicBezTo>
                    <a:pt x="5930" y="2562"/>
                    <a:pt x="5772" y="2800"/>
                    <a:pt x="5593" y="3058"/>
                  </a:cubicBezTo>
                  <a:cubicBezTo>
                    <a:pt x="5216" y="3573"/>
                    <a:pt x="4859" y="4168"/>
                    <a:pt x="4423" y="4862"/>
                  </a:cubicBezTo>
                  <a:cubicBezTo>
                    <a:pt x="3610" y="6270"/>
                    <a:pt x="2658" y="8075"/>
                    <a:pt x="1805" y="10415"/>
                  </a:cubicBezTo>
                  <a:cubicBezTo>
                    <a:pt x="1587" y="11010"/>
                    <a:pt x="1409" y="11585"/>
                    <a:pt x="1250" y="12121"/>
                  </a:cubicBezTo>
                  <a:cubicBezTo>
                    <a:pt x="1091" y="12676"/>
                    <a:pt x="933" y="13191"/>
                    <a:pt x="814" y="13687"/>
                  </a:cubicBezTo>
                  <a:cubicBezTo>
                    <a:pt x="715" y="14183"/>
                    <a:pt x="596" y="14659"/>
                    <a:pt x="516" y="15115"/>
                  </a:cubicBezTo>
                  <a:cubicBezTo>
                    <a:pt x="437" y="15551"/>
                    <a:pt x="358" y="15988"/>
                    <a:pt x="298" y="16384"/>
                  </a:cubicBezTo>
                  <a:cubicBezTo>
                    <a:pt x="239" y="16781"/>
                    <a:pt x="199" y="17178"/>
                    <a:pt x="159" y="17515"/>
                  </a:cubicBezTo>
                  <a:cubicBezTo>
                    <a:pt x="139" y="17693"/>
                    <a:pt x="120" y="17872"/>
                    <a:pt x="100" y="18030"/>
                  </a:cubicBezTo>
                  <a:cubicBezTo>
                    <a:pt x="80" y="18209"/>
                    <a:pt x="80" y="18367"/>
                    <a:pt x="60" y="18526"/>
                  </a:cubicBezTo>
                  <a:cubicBezTo>
                    <a:pt x="40" y="18843"/>
                    <a:pt x="40" y="19121"/>
                    <a:pt x="20" y="19399"/>
                  </a:cubicBezTo>
                  <a:cubicBezTo>
                    <a:pt x="1" y="19656"/>
                    <a:pt x="1" y="19914"/>
                    <a:pt x="1" y="20132"/>
                  </a:cubicBezTo>
                  <a:cubicBezTo>
                    <a:pt x="1" y="21064"/>
                    <a:pt x="60" y="21659"/>
                    <a:pt x="100" y="22036"/>
                  </a:cubicBezTo>
                  <a:cubicBezTo>
                    <a:pt x="139" y="22393"/>
                    <a:pt x="179" y="22552"/>
                    <a:pt x="219" y="22552"/>
                  </a:cubicBezTo>
                  <a:cubicBezTo>
                    <a:pt x="258" y="22552"/>
                    <a:pt x="298" y="22393"/>
                    <a:pt x="318" y="22016"/>
                  </a:cubicBezTo>
                  <a:cubicBezTo>
                    <a:pt x="358" y="21659"/>
                    <a:pt x="358" y="21064"/>
                    <a:pt x="417" y="20152"/>
                  </a:cubicBezTo>
                  <a:cubicBezTo>
                    <a:pt x="437" y="19934"/>
                    <a:pt x="437" y="19696"/>
                    <a:pt x="477" y="19418"/>
                  </a:cubicBezTo>
                  <a:cubicBezTo>
                    <a:pt x="496" y="19161"/>
                    <a:pt x="516" y="18883"/>
                    <a:pt x="556" y="18566"/>
                  </a:cubicBezTo>
                  <a:cubicBezTo>
                    <a:pt x="576" y="18407"/>
                    <a:pt x="576" y="18248"/>
                    <a:pt x="596" y="18090"/>
                  </a:cubicBezTo>
                  <a:cubicBezTo>
                    <a:pt x="615" y="17931"/>
                    <a:pt x="655" y="17753"/>
                    <a:pt x="675" y="17594"/>
                  </a:cubicBezTo>
                  <a:cubicBezTo>
                    <a:pt x="715" y="17237"/>
                    <a:pt x="774" y="16860"/>
                    <a:pt x="834" y="16464"/>
                  </a:cubicBezTo>
                  <a:cubicBezTo>
                    <a:pt x="913" y="16087"/>
                    <a:pt x="992" y="15670"/>
                    <a:pt x="1072" y="15214"/>
                  </a:cubicBezTo>
                  <a:cubicBezTo>
                    <a:pt x="1151" y="14778"/>
                    <a:pt x="1270" y="14322"/>
                    <a:pt x="1389" y="13826"/>
                  </a:cubicBezTo>
                  <a:cubicBezTo>
                    <a:pt x="1508" y="13350"/>
                    <a:pt x="1666" y="12834"/>
                    <a:pt x="1805" y="12299"/>
                  </a:cubicBezTo>
                  <a:cubicBezTo>
                    <a:pt x="1984" y="11764"/>
                    <a:pt x="2162" y="11208"/>
                    <a:pt x="2361" y="10633"/>
                  </a:cubicBezTo>
                  <a:cubicBezTo>
                    <a:pt x="3213" y="8313"/>
                    <a:pt x="4106" y="6548"/>
                    <a:pt x="4899" y="5140"/>
                  </a:cubicBezTo>
                  <a:cubicBezTo>
                    <a:pt x="5315" y="4466"/>
                    <a:pt x="5653" y="3851"/>
                    <a:pt x="6010" y="3335"/>
                  </a:cubicBezTo>
                  <a:cubicBezTo>
                    <a:pt x="6168" y="3077"/>
                    <a:pt x="6327" y="2840"/>
                    <a:pt x="6466" y="2621"/>
                  </a:cubicBezTo>
                  <a:cubicBezTo>
                    <a:pt x="6624" y="2403"/>
                    <a:pt x="6763" y="2205"/>
                    <a:pt x="6902" y="2007"/>
                  </a:cubicBezTo>
                  <a:cubicBezTo>
                    <a:pt x="7398" y="1253"/>
                    <a:pt x="7755" y="797"/>
                    <a:pt x="7973" y="480"/>
                  </a:cubicBezTo>
                  <a:cubicBezTo>
                    <a:pt x="8171" y="162"/>
                    <a:pt x="8231" y="23"/>
                    <a:pt x="8211" y="4"/>
                  </a:cubicBezTo>
                  <a:cubicBezTo>
                    <a:pt x="8207" y="2"/>
                    <a:pt x="8202" y="1"/>
                    <a:pt x="819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7"/>
            <p:cNvSpPr/>
            <p:nvPr/>
          </p:nvSpPr>
          <p:spPr>
            <a:xfrm>
              <a:off x="3682325" y="4529325"/>
              <a:ext cx="79850" cy="236200"/>
            </a:xfrm>
            <a:custGeom>
              <a:rect b="b" l="l" r="r" t="t"/>
              <a:pathLst>
                <a:path extrusionOk="0" h="9448" w="3194">
                  <a:moveTo>
                    <a:pt x="3143" y="1"/>
                  </a:moveTo>
                  <a:cubicBezTo>
                    <a:pt x="3104" y="1"/>
                    <a:pt x="3048" y="30"/>
                    <a:pt x="2955" y="107"/>
                  </a:cubicBezTo>
                  <a:cubicBezTo>
                    <a:pt x="2836" y="226"/>
                    <a:pt x="2638" y="384"/>
                    <a:pt x="2400" y="702"/>
                  </a:cubicBezTo>
                  <a:cubicBezTo>
                    <a:pt x="1944" y="1296"/>
                    <a:pt x="1170" y="2367"/>
                    <a:pt x="536" y="4370"/>
                  </a:cubicBezTo>
                  <a:cubicBezTo>
                    <a:pt x="219" y="5362"/>
                    <a:pt x="100" y="6215"/>
                    <a:pt x="40" y="6889"/>
                  </a:cubicBezTo>
                  <a:cubicBezTo>
                    <a:pt x="0" y="7563"/>
                    <a:pt x="0" y="8079"/>
                    <a:pt x="60" y="8456"/>
                  </a:cubicBezTo>
                  <a:cubicBezTo>
                    <a:pt x="80" y="8852"/>
                    <a:pt x="139" y="9090"/>
                    <a:pt x="199" y="9249"/>
                  </a:cubicBezTo>
                  <a:cubicBezTo>
                    <a:pt x="238" y="9388"/>
                    <a:pt x="298" y="9447"/>
                    <a:pt x="338" y="9447"/>
                  </a:cubicBezTo>
                  <a:cubicBezTo>
                    <a:pt x="377" y="9447"/>
                    <a:pt x="397" y="9368"/>
                    <a:pt x="417" y="9229"/>
                  </a:cubicBezTo>
                  <a:cubicBezTo>
                    <a:pt x="457" y="9070"/>
                    <a:pt x="457" y="8813"/>
                    <a:pt x="476" y="8456"/>
                  </a:cubicBezTo>
                  <a:cubicBezTo>
                    <a:pt x="516" y="7722"/>
                    <a:pt x="516" y="6453"/>
                    <a:pt x="1091" y="4529"/>
                  </a:cubicBezTo>
                  <a:cubicBezTo>
                    <a:pt x="1706" y="2625"/>
                    <a:pt x="2400" y="1574"/>
                    <a:pt x="2757" y="940"/>
                  </a:cubicBezTo>
                  <a:cubicBezTo>
                    <a:pt x="2935" y="602"/>
                    <a:pt x="3074" y="404"/>
                    <a:pt x="3134" y="265"/>
                  </a:cubicBezTo>
                  <a:cubicBezTo>
                    <a:pt x="3193" y="107"/>
                    <a:pt x="3193" y="47"/>
                    <a:pt x="3173" y="7"/>
                  </a:cubicBezTo>
                  <a:cubicBezTo>
                    <a:pt x="3165" y="3"/>
                    <a:pt x="3155" y="1"/>
                    <a:pt x="31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7"/>
            <p:cNvSpPr/>
            <p:nvPr/>
          </p:nvSpPr>
          <p:spPr>
            <a:xfrm>
              <a:off x="3998625" y="4234800"/>
              <a:ext cx="184950" cy="570375"/>
            </a:xfrm>
            <a:custGeom>
              <a:rect b="b" l="l" r="r" t="t"/>
              <a:pathLst>
                <a:path extrusionOk="0" h="22815" w="7398">
                  <a:moveTo>
                    <a:pt x="7344" y="0"/>
                  </a:moveTo>
                  <a:cubicBezTo>
                    <a:pt x="7302" y="0"/>
                    <a:pt x="7180" y="105"/>
                    <a:pt x="6942" y="326"/>
                  </a:cubicBezTo>
                  <a:cubicBezTo>
                    <a:pt x="6684" y="604"/>
                    <a:pt x="6268" y="1040"/>
                    <a:pt x="5712" y="1774"/>
                  </a:cubicBezTo>
                  <a:cubicBezTo>
                    <a:pt x="5573" y="1952"/>
                    <a:pt x="5415" y="2150"/>
                    <a:pt x="5256" y="2369"/>
                  </a:cubicBezTo>
                  <a:cubicBezTo>
                    <a:pt x="5117" y="2587"/>
                    <a:pt x="4939" y="2825"/>
                    <a:pt x="4760" y="3083"/>
                  </a:cubicBezTo>
                  <a:cubicBezTo>
                    <a:pt x="4403" y="3598"/>
                    <a:pt x="4046" y="4213"/>
                    <a:pt x="3630" y="4927"/>
                  </a:cubicBezTo>
                  <a:cubicBezTo>
                    <a:pt x="2837" y="6335"/>
                    <a:pt x="1944" y="8179"/>
                    <a:pt x="1211" y="10579"/>
                  </a:cubicBezTo>
                  <a:cubicBezTo>
                    <a:pt x="1032" y="11193"/>
                    <a:pt x="873" y="11769"/>
                    <a:pt x="735" y="12324"/>
                  </a:cubicBezTo>
                  <a:cubicBezTo>
                    <a:pt x="616" y="12879"/>
                    <a:pt x="497" y="13415"/>
                    <a:pt x="397" y="13910"/>
                  </a:cubicBezTo>
                  <a:cubicBezTo>
                    <a:pt x="318" y="14426"/>
                    <a:pt x="239" y="14902"/>
                    <a:pt x="179" y="15358"/>
                  </a:cubicBezTo>
                  <a:cubicBezTo>
                    <a:pt x="140" y="15814"/>
                    <a:pt x="100" y="16250"/>
                    <a:pt x="60" y="16647"/>
                  </a:cubicBezTo>
                  <a:cubicBezTo>
                    <a:pt x="41" y="17064"/>
                    <a:pt x="21" y="17440"/>
                    <a:pt x="21" y="17797"/>
                  </a:cubicBezTo>
                  <a:cubicBezTo>
                    <a:pt x="1" y="17976"/>
                    <a:pt x="1" y="18154"/>
                    <a:pt x="1" y="18313"/>
                  </a:cubicBezTo>
                  <a:cubicBezTo>
                    <a:pt x="1" y="18491"/>
                    <a:pt x="1" y="18650"/>
                    <a:pt x="1" y="18809"/>
                  </a:cubicBezTo>
                  <a:cubicBezTo>
                    <a:pt x="21" y="19126"/>
                    <a:pt x="21" y="19404"/>
                    <a:pt x="21" y="19681"/>
                  </a:cubicBezTo>
                  <a:cubicBezTo>
                    <a:pt x="41" y="19959"/>
                    <a:pt x="80" y="20197"/>
                    <a:pt x="80" y="20435"/>
                  </a:cubicBezTo>
                  <a:cubicBezTo>
                    <a:pt x="159" y="21347"/>
                    <a:pt x="278" y="21942"/>
                    <a:pt x="358" y="22319"/>
                  </a:cubicBezTo>
                  <a:cubicBezTo>
                    <a:pt x="437" y="22676"/>
                    <a:pt x="497" y="22815"/>
                    <a:pt x="536" y="22815"/>
                  </a:cubicBezTo>
                  <a:cubicBezTo>
                    <a:pt x="576" y="22795"/>
                    <a:pt x="596" y="22656"/>
                    <a:pt x="596" y="22279"/>
                  </a:cubicBezTo>
                  <a:cubicBezTo>
                    <a:pt x="576" y="21902"/>
                    <a:pt x="516" y="21307"/>
                    <a:pt x="497" y="20415"/>
                  </a:cubicBezTo>
                  <a:cubicBezTo>
                    <a:pt x="497" y="20177"/>
                    <a:pt x="477" y="19939"/>
                    <a:pt x="477" y="19681"/>
                  </a:cubicBezTo>
                  <a:cubicBezTo>
                    <a:pt x="497" y="19404"/>
                    <a:pt x="497" y="19126"/>
                    <a:pt x="497" y="18809"/>
                  </a:cubicBezTo>
                  <a:cubicBezTo>
                    <a:pt x="497" y="18650"/>
                    <a:pt x="497" y="18491"/>
                    <a:pt x="497" y="18333"/>
                  </a:cubicBezTo>
                  <a:cubicBezTo>
                    <a:pt x="516" y="18174"/>
                    <a:pt x="516" y="17996"/>
                    <a:pt x="536" y="17817"/>
                  </a:cubicBezTo>
                  <a:cubicBezTo>
                    <a:pt x="556" y="17480"/>
                    <a:pt x="576" y="17103"/>
                    <a:pt x="616" y="16707"/>
                  </a:cubicBezTo>
                  <a:cubicBezTo>
                    <a:pt x="655" y="16310"/>
                    <a:pt x="695" y="15874"/>
                    <a:pt x="754" y="15437"/>
                  </a:cubicBezTo>
                  <a:cubicBezTo>
                    <a:pt x="814" y="14981"/>
                    <a:pt x="893" y="14525"/>
                    <a:pt x="973" y="14029"/>
                  </a:cubicBezTo>
                  <a:cubicBezTo>
                    <a:pt x="1072" y="13534"/>
                    <a:pt x="1191" y="13018"/>
                    <a:pt x="1310" y="12463"/>
                  </a:cubicBezTo>
                  <a:cubicBezTo>
                    <a:pt x="1449" y="11927"/>
                    <a:pt x="1587" y="11352"/>
                    <a:pt x="1766" y="10757"/>
                  </a:cubicBezTo>
                  <a:cubicBezTo>
                    <a:pt x="2500" y="8417"/>
                    <a:pt x="3352" y="6612"/>
                    <a:pt x="4106" y="5185"/>
                  </a:cubicBezTo>
                  <a:cubicBezTo>
                    <a:pt x="4503" y="4491"/>
                    <a:pt x="4840" y="3876"/>
                    <a:pt x="5177" y="3360"/>
                  </a:cubicBezTo>
                  <a:cubicBezTo>
                    <a:pt x="5335" y="3102"/>
                    <a:pt x="5494" y="2845"/>
                    <a:pt x="5633" y="2626"/>
                  </a:cubicBezTo>
                  <a:cubicBezTo>
                    <a:pt x="5792" y="2408"/>
                    <a:pt x="5930" y="2210"/>
                    <a:pt x="6049" y="2012"/>
                  </a:cubicBezTo>
                  <a:cubicBezTo>
                    <a:pt x="6545" y="1258"/>
                    <a:pt x="6922" y="782"/>
                    <a:pt x="7120" y="485"/>
                  </a:cubicBezTo>
                  <a:cubicBezTo>
                    <a:pt x="7338" y="167"/>
                    <a:pt x="7398" y="28"/>
                    <a:pt x="7358" y="9"/>
                  </a:cubicBezTo>
                  <a:cubicBezTo>
                    <a:pt x="7355" y="3"/>
                    <a:pt x="7351" y="0"/>
                    <a:pt x="73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7"/>
            <p:cNvSpPr/>
            <p:nvPr/>
          </p:nvSpPr>
          <p:spPr>
            <a:xfrm>
              <a:off x="4229175" y="4216575"/>
              <a:ext cx="113550" cy="400200"/>
            </a:xfrm>
            <a:custGeom>
              <a:rect b="b" l="l" r="r" t="t"/>
              <a:pathLst>
                <a:path extrusionOk="0" h="16008" w="4542">
                  <a:moveTo>
                    <a:pt x="4509" y="1"/>
                  </a:moveTo>
                  <a:cubicBezTo>
                    <a:pt x="4466" y="1"/>
                    <a:pt x="4387" y="83"/>
                    <a:pt x="4244" y="262"/>
                  </a:cubicBezTo>
                  <a:cubicBezTo>
                    <a:pt x="4086" y="460"/>
                    <a:pt x="3828" y="797"/>
                    <a:pt x="3511" y="1333"/>
                  </a:cubicBezTo>
                  <a:cubicBezTo>
                    <a:pt x="2896" y="2423"/>
                    <a:pt x="1845" y="4287"/>
                    <a:pt x="913" y="7619"/>
                  </a:cubicBezTo>
                  <a:cubicBezTo>
                    <a:pt x="20" y="10951"/>
                    <a:pt x="0" y="13112"/>
                    <a:pt x="20" y="14362"/>
                  </a:cubicBezTo>
                  <a:cubicBezTo>
                    <a:pt x="20" y="14977"/>
                    <a:pt x="80" y="15393"/>
                    <a:pt x="100" y="15651"/>
                  </a:cubicBezTo>
                  <a:cubicBezTo>
                    <a:pt x="139" y="15909"/>
                    <a:pt x="199" y="16008"/>
                    <a:pt x="238" y="16008"/>
                  </a:cubicBezTo>
                  <a:cubicBezTo>
                    <a:pt x="278" y="16008"/>
                    <a:pt x="318" y="15909"/>
                    <a:pt x="338" y="15651"/>
                  </a:cubicBezTo>
                  <a:cubicBezTo>
                    <a:pt x="377" y="15393"/>
                    <a:pt x="377" y="14977"/>
                    <a:pt x="437" y="14362"/>
                  </a:cubicBezTo>
                  <a:cubicBezTo>
                    <a:pt x="536" y="13132"/>
                    <a:pt x="615" y="11030"/>
                    <a:pt x="1488" y="7778"/>
                  </a:cubicBezTo>
                  <a:cubicBezTo>
                    <a:pt x="2380" y="4525"/>
                    <a:pt x="3352" y="2661"/>
                    <a:pt x="3887" y="1531"/>
                  </a:cubicBezTo>
                  <a:cubicBezTo>
                    <a:pt x="4145" y="976"/>
                    <a:pt x="4343" y="619"/>
                    <a:pt x="4423" y="381"/>
                  </a:cubicBezTo>
                  <a:cubicBezTo>
                    <a:pt x="4522" y="143"/>
                    <a:pt x="4542" y="44"/>
                    <a:pt x="4522" y="4"/>
                  </a:cubicBezTo>
                  <a:cubicBezTo>
                    <a:pt x="4518" y="2"/>
                    <a:pt x="4514" y="1"/>
                    <a:pt x="450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7"/>
            <p:cNvSpPr/>
            <p:nvPr/>
          </p:nvSpPr>
          <p:spPr>
            <a:xfrm>
              <a:off x="2502850" y="3770450"/>
              <a:ext cx="624225" cy="1831500"/>
            </a:xfrm>
            <a:custGeom>
              <a:rect b="b" l="l" r="r" t="t"/>
              <a:pathLst>
                <a:path extrusionOk="0" h="73260" w="24969">
                  <a:moveTo>
                    <a:pt x="24968" y="1"/>
                  </a:moveTo>
                  <a:cubicBezTo>
                    <a:pt x="24968" y="1"/>
                    <a:pt x="24869" y="60"/>
                    <a:pt x="24631" y="219"/>
                  </a:cubicBezTo>
                  <a:cubicBezTo>
                    <a:pt x="24393" y="378"/>
                    <a:pt x="24036" y="635"/>
                    <a:pt x="23521" y="1012"/>
                  </a:cubicBezTo>
                  <a:cubicBezTo>
                    <a:pt x="23263" y="1191"/>
                    <a:pt x="22965" y="1409"/>
                    <a:pt x="22628" y="1647"/>
                  </a:cubicBezTo>
                  <a:cubicBezTo>
                    <a:pt x="22311" y="1905"/>
                    <a:pt x="21934" y="2202"/>
                    <a:pt x="21518" y="2539"/>
                  </a:cubicBezTo>
                  <a:cubicBezTo>
                    <a:pt x="21319" y="2698"/>
                    <a:pt x="21101" y="2876"/>
                    <a:pt x="20863" y="3055"/>
                  </a:cubicBezTo>
                  <a:cubicBezTo>
                    <a:pt x="20764" y="3154"/>
                    <a:pt x="20645" y="3233"/>
                    <a:pt x="20526" y="3332"/>
                  </a:cubicBezTo>
                  <a:cubicBezTo>
                    <a:pt x="20407" y="3432"/>
                    <a:pt x="20288" y="3531"/>
                    <a:pt x="20169" y="3650"/>
                  </a:cubicBezTo>
                  <a:cubicBezTo>
                    <a:pt x="19673" y="4066"/>
                    <a:pt x="19138" y="4542"/>
                    <a:pt x="18563" y="5038"/>
                  </a:cubicBezTo>
                  <a:cubicBezTo>
                    <a:pt x="17988" y="5573"/>
                    <a:pt x="17393" y="6168"/>
                    <a:pt x="16718" y="6783"/>
                  </a:cubicBezTo>
                  <a:cubicBezTo>
                    <a:pt x="16084" y="7418"/>
                    <a:pt x="15410" y="8151"/>
                    <a:pt x="14676" y="8905"/>
                  </a:cubicBezTo>
                  <a:cubicBezTo>
                    <a:pt x="13288" y="10492"/>
                    <a:pt x="11681" y="12296"/>
                    <a:pt x="10095" y="14557"/>
                  </a:cubicBezTo>
                  <a:cubicBezTo>
                    <a:pt x="8508" y="16798"/>
                    <a:pt x="6862" y="19416"/>
                    <a:pt x="5335" y="22509"/>
                  </a:cubicBezTo>
                  <a:cubicBezTo>
                    <a:pt x="3808" y="25603"/>
                    <a:pt x="2420" y="29192"/>
                    <a:pt x="1409" y="33317"/>
                  </a:cubicBezTo>
                  <a:cubicBezTo>
                    <a:pt x="397" y="37422"/>
                    <a:pt x="40" y="41270"/>
                    <a:pt x="20" y="44720"/>
                  </a:cubicBezTo>
                  <a:cubicBezTo>
                    <a:pt x="1" y="48171"/>
                    <a:pt x="318" y="51265"/>
                    <a:pt x="794" y="53962"/>
                  </a:cubicBezTo>
                  <a:cubicBezTo>
                    <a:pt x="913" y="54636"/>
                    <a:pt x="1052" y="55290"/>
                    <a:pt x="1191" y="55925"/>
                  </a:cubicBezTo>
                  <a:cubicBezTo>
                    <a:pt x="1250" y="56242"/>
                    <a:pt x="1310" y="56560"/>
                    <a:pt x="1389" y="56857"/>
                  </a:cubicBezTo>
                  <a:cubicBezTo>
                    <a:pt x="1468" y="57154"/>
                    <a:pt x="1547" y="57472"/>
                    <a:pt x="1627" y="57749"/>
                  </a:cubicBezTo>
                  <a:cubicBezTo>
                    <a:pt x="1785" y="58344"/>
                    <a:pt x="1904" y="58919"/>
                    <a:pt x="2063" y="59455"/>
                  </a:cubicBezTo>
                  <a:cubicBezTo>
                    <a:pt x="2242" y="59990"/>
                    <a:pt x="2400" y="60506"/>
                    <a:pt x="2559" y="61022"/>
                  </a:cubicBezTo>
                  <a:cubicBezTo>
                    <a:pt x="2638" y="61279"/>
                    <a:pt x="2718" y="61517"/>
                    <a:pt x="2797" y="61755"/>
                  </a:cubicBezTo>
                  <a:cubicBezTo>
                    <a:pt x="2876" y="61993"/>
                    <a:pt x="2975" y="62231"/>
                    <a:pt x="3055" y="62469"/>
                  </a:cubicBezTo>
                  <a:cubicBezTo>
                    <a:pt x="3233" y="62925"/>
                    <a:pt x="3392" y="63362"/>
                    <a:pt x="3550" y="63798"/>
                  </a:cubicBezTo>
                  <a:cubicBezTo>
                    <a:pt x="3868" y="64651"/>
                    <a:pt x="4225" y="65424"/>
                    <a:pt x="4522" y="66138"/>
                  </a:cubicBezTo>
                  <a:cubicBezTo>
                    <a:pt x="4661" y="66495"/>
                    <a:pt x="4839" y="66812"/>
                    <a:pt x="4978" y="67130"/>
                  </a:cubicBezTo>
                  <a:cubicBezTo>
                    <a:pt x="5137" y="67467"/>
                    <a:pt x="5276" y="67764"/>
                    <a:pt x="5434" y="68062"/>
                  </a:cubicBezTo>
                  <a:cubicBezTo>
                    <a:pt x="5573" y="68339"/>
                    <a:pt x="5692" y="68617"/>
                    <a:pt x="5831" y="68875"/>
                  </a:cubicBezTo>
                  <a:cubicBezTo>
                    <a:pt x="5970" y="69133"/>
                    <a:pt x="6109" y="69390"/>
                    <a:pt x="6228" y="69609"/>
                  </a:cubicBezTo>
                  <a:cubicBezTo>
                    <a:pt x="6485" y="70084"/>
                    <a:pt x="6704" y="70481"/>
                    <a:pt x="6922" y="70858"/>
                  </a:cubicBezTo>
                  <a:cubicBezTo>
                    <a:pt x="7120" y="71215"/>
                    <a:pt x="7318" y="71532"/>
                    <a:pt x="7477" y="71790"/>
                  </a:cubicBezTo>
                  <a:cubicBezTo>
                    <a:pt x="7814" y="72325"/>
                    <a:pt x="8052" y="72702"/>
                    <a:pt x="8191" y="72940"/>
                  </a:cubicBezTo>
                  <a:cubicBezTo>
                    <a:pt x="8337" y="73158"/>
                    <a:pt x="8415" y="73260"/>
                    <a:pt x="8427" y="73260"/>
                  </a:cubicBezTo>
                  <a:cubicBezTo>
                    <a:pt x="8428" y="73260"/>
                    <a:pt x="8429" y="73259"/>
                    <a:pt x="8429" y="73257"/>
                  </a:cubicBezTo>
                  <a:cubicBezTo>
                    <a:pt x="8449" y="73257"/>
                    <a:pt x="8389" y="73158"/>
                    <a:pt x="8250" y="72900"/>
                  </a:cubicBezTo>
                  <a:cubicBezTo>
                    <a:pt x="8112" y="72663"/>
                    <a:pt x="7894" y="72286"/>
                    <a:pt x="7576" y="71730"/>
                  </a:cubicBezTo>
                  <a:cubicBezTo>
                    <a:pt x="7418" y="71453"/>
                    <a:pt x="7219" y="71155"/>
                    <a:pt x="7041" y="70779"/>
                  </a:cubicBezTo>
                  <a:cubicBezTo>
                    <a:pt x="6842" y="70422"/>
                    <a:pt x="6624" y="70005"/>
                    <a:pt x="6386" y="69529"/>
                  </a:cubicBezTo>
                  <a:cubicBezTo>
                    <a:pt x="6248" y="69291"/>
                    <a:pt x="6129" y="69053"/>
                    <a:pt x="5990" y="68795"/>
                  </a:cubicBezTo>
                  <a:cubicBezTo>
                    <a:pt x="5851" y="68538"/>
                    <a:pt x="5732" y="68260"/>
                    <a:pt x="5593" y="67963"/>
                  </a:cubicBezTo>
                  <a:cubicBezTo>
                    <a:pt x="5454" y="67665"/>
                    <a:pt x="5315" y="67368"/>
                    <a:pt x="5157" y="67050"/>
                  </a:cubicBezTo>
                  <a:cubicBezTo>
                    <a:pt x="5018" y="66733"/>
                    <a:pt x="4839" y="66396"/>
                    <a:pt x="4701" y="66039"/>
                  </a:cubicBezTo>
                  <a:cubicBezTo>
                    <a:pt x="4423" y="65325"/>
                    <a:pt x="4086" y="64552"/>
                    <a:pt x="3749" y="63719"/>
                  </a:cubicBezTo>
                  <a:cubicBezTo>
                    <a:pt x="3610" y="63282"/>
                    <a:pt x="3451" y="62846"/>
                    <a:pt x="3273" y="62370"/>
                  </a:cubicBezTo>
                  <a:cubicBezTo>
                    <a:pt x="3193" y="62152"/>
                    <a:pt x="3114" y="61914"/>
                    <a:pt x="3015" y="61676"/>
                  </a:cubicBezTo>
                  <a:cubicBezTo>
                    <a:pt x="2936" y="61438"/>
                    <a:pt x="2876" y="61180"/>
                    <a:pt x="2797" y="60942"/>
                  </a:cubicBezTo>
                  <a:cubicBezTo>
                    <a:pt x="2638" y="60427"/>
                    <a:pt x="2480" y="59911"/>
                    <a:pt x="2321" y="59376"/>
                  </a:cubicBezTo>
                  <a:cubicBezTo>
                    <a:pt x="2142" y="58840"/>
                    <a:pt x="2023" y="58265"/>
                    <a:pt x="1865" y="57690"/>
                  </a:cubicBezTo>
                  <a:cubicBezTo>
                    <a:pt x="1785" y="57392"/>
                    <a:pt x="1726" y="57095"/>
                    <a:pt x="1647" y="56798"/>
                  </a:cubicBezTo>
                  <a:cubicBezTo>
                    <a:pt x="1567" y="56500"/>
                    <a:pt x="1508" y="56183"/>
                    <a:pt x="1448" y="55865"/>
                  </a:cubicBezTo>
                  <a:cubicBezTo>
                    <a:pt x="1329" y="55231"/>
                    <a:pt x="1171" y="54596"/>
                    <a:pt x="1072" y="53922"/>
                  </a:cubicBezTo>
                  <a:cubicBezTo>
                    <a:pt x="596" y="51225"/>
                    <a:pt x="298" y="48151"/>
                    <a:pt x="318" y="44720"/>
                  </a:cubicBezTo>
                  <a:cubicBezTo>
                    <a:pt x="338" y="41289"/>
                    <a:pt x="695" y="37462"/>
                    <a:pt x="1706" y="33377"/>
                  </a:cubicBezTo>
                  <a:cubicBezTo>
                    <a:pt x="2698" y="29292"/>
                    <a:pt x="4086" y="25722"/>
                    <a:pt x="5593" y="22628"/>
                  </a:cubicBezTo>
                  <a:cubicBezTo>
                    <a:pt x="7120" y="19535"/>
                    <a:pt x="8746" y="16937"/>
                    <a:pt x="10333" y="14696"/>
                  </a:cubicBezTo>
                  <a:cubicBezTo>
                    <a:pt x="11899" y="12455"/>
                    <a:pt x="13486" y="10650"/>
                    <a:pt x="14854" y="9064"/>
                  </a:cubicBezTo>
                  <a:cubicBezTo>
                    <a:pt x="15588" y="8290"/>
                    <a:pt x="16243" y="7576"/>
                    <a:pt x="16897" y="6942"/>
                  </a:cubicBezTo>
                  <a:cubicBezTo>
                    <a:pt x="17551" y="6307"/>
                    <a:pt x="18146" y="5732"/>
                    <a:pt x="18702" y="5177"/>
                  </a:cubicBezTo>
                  <a:cubicBezTo>
                    <a:pt x="19277" y="4681"/>
                    <a:pt x="19812" y="4205"/>
                    <a:pt x="20288" y="3769"/>
                  </a:cubicBezTo>
                  <a:cubicBezTo>
                    <a:pt x="20407" y="3670"/>
                    <a:pt x="20526" y="3570"/>
                    <a:pt x="20645" y="3471"/>
                  </a:cubicBezTo>
                  <a:cubicBezTo>
                    <a:pt x="20764" y="3372"/>
                    <a:pt x="20883" y="3273"/>
                    <a:pt x="20982" y="3174"/>
                  </a:cubicBezTo>
                  <a:cubicBezTo>
                    <a:pt x="21220" y="2995"/>
                    <a:pt x="21418" y="2817"/>
                    <a:pt x="21637" y="2658"/>
                  </a:cubicBezTo>
                  <a:cubicBezTo>
                    <a:pt x="22033" y="2321"/>
                    <a:pt x="22390" y="2024"/>
                    <a:pt x="22727" y="1746"/>
                  </a:cubicBezTo>
                  <a:cubicBezTo>
                    <a:pt x="23045" y="1508"/>
                    <a:pt x="23342" y="1270"/>
                    <a:pt x="23600" y="1091"/>
                  </a:cubicBezTo>
                  <a:cubicBezTo>
                    <a:pt x="24096" y="715"/>
                    <a:pt x="24453" y="437"/>
                    <a:pt x="24671" y="259"/>
                  </a:cubicBezTo>
                  <a:cubicBezTo>
                    <a:pt x="24889" y="100"/>
                    <a:pt x="24968" y="1"/>
                    <a:pt x="249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
            <p:cNvSpPr/>
            <p:nvPr/>
          </p:nvSpPr>
          <p:spPr>
            <a:xfrm>
              <a:off x="4280250" y="3969675"/>
              <a:ext cx="581075" cy="1485550"/>
            </a:xfrm>
            <a:custGeom>
              <a:rect b="b" l="l" r="r" t="t"/>
              <a:pathLst>
                <a:path extrusionOk="0" h="59422" w="23243">
                  <a:moveTo>
                    <a:pt x="23232" y="0"/>
                  </a:moveTo>
                  <a:cubicBezTo>
                    <a:pt x="23201" y="0"/>
                    <a:pt x="23121" y="61"/>
                    <a:pt x="22965" y="182"/>
                  </a:cubicBezTo>
                  <a:cubicBezTo>
                    <a:pt x="22786" y="341"/>
                    <a:pt x="22489" y="559"/>
                    <a:pt x="22092" y="896"/>
                  </a:cubicBezTo>
                  <a:cubicBezTo>
                    <a:pt x="21676" y="1233"/>
                    <a:pt x="21160" y="1690"/>
                    <a:pt x="20486" y="2265"/>
                  </a:cubicBezTo>
                  <a:cubicBezTo>
                    <a:pt x="19812" y="2840"/>
                    <a:pt x="19038" y="3574"/>
                    <a:pt x="18086" y="4446"/>
                  </a:cubicBezTo>
                  <a:cubicBezTo>
                    <a:pt x="16202" y="6231"/>
                    <a:pt x="13704" y="8650"/>
                    <a:pt x="10788" y="12200"/>
                  </a:cubicBezTo>
                  <a:cubicBezTo>
                    <a:pt x="9341" y="13985"/>
                    <a:pt x="7794" y="16067"/>
                    <a:pt x="6267" y="18526"/>
                  </a:cubicBezTo>
                  <a:cubicBezTo>
                    <a:pt x="4760" y="20966"/>
                    <a:pt x="3272" y="23841"/>
                    <a:pt x="2082" y="27173"/>
                  </a:cubicBezTo>
                  <a:cubicBezTo>
                    <a:pt x="892" y="30504"/>
                    <a:pt x="337" y="33697"/>
                    <a:pt x="159" y="36593"/>
                  </a:cubicBezTo>
                  <a:cubicBezTo>
                    <a:pt x="0" y="39488"/>
                    <a:pt x="218" y="42066"/>
                    <a:pt x="654" y="44327"/>
                  </a:cubicBezTo>
                  <a:cubicBezTo>
                    <a:pt x="1091" y="46607"/>
                    <a:pt x="1706" y="48531"/>
                    <a:pt x="2400" y="50157"/>
                  </a:cubicBezTo>
                  <a:cubicBezTo>
                    <a:pt x="3074" y="51803"/>
                    <a:pt x="3808" y="53132"/>
                    <a:pt x="4522" y="54223"/>
                  </a:cubicBezTo>
                  <a:cubicBezTo>
                    <a:pt x="5910" y="56404"/>
                    <a:pt x="7100" y="57673"/>
                    <a:pt x="7833" y="58427"/>
                  </a:cubicBezTo>
                  <a:cubicBezTo>
                    <a:pt x="8190" y="58804"/>
                    <a:pt x="8468" y="59042"/>
                    <a:pt x="8647" y="59200"/>
                  </a:cubicBezTo>
                  <a:cubicBezTo>
                    <a:pt x="8807" y="59343"/>
                    <a:pt x="8887" y="59421"/>
                    <a:pt x="8902" y="59421"/>
                  </a:cubicBezTo>
                  <a:cubicBezTo>
                    <a:pt x="8904" y="59421"/>
                    <a:pt x="8904" y="59420"/>
                    <a:pt x="8904" y="59418"/>
                  </a:cubicBezTo>
                  <a:cubicBezTo>
                    <a:pt x="8904" y="59418"/>
                    <a:pt x="8845" y="59339"/>
                    <a:pt x="8686" y="59161"/>
                  </a:cubicBezTo>
                  <a:cubicBezTo>
                    <a:pt x="8528" y="58982"/>
                    <a:pt x="8270" y="58744"/>
                    <a:pt x="7913" y="58348"/>
                  </a:cubicBezTo>
                  <a:cubicBezTo>
                    <a:pt x="7199" y="57574"/>
                    <a:pt x="6068" y="56305"/>
                    <a:pt x="4680" y="54123"/>
                  </a:cubicBezTo>
                  <a:cubicBezTo>
                    <a:pt x="4006" y="53033"/>
                    <a:pt x="3292" y="51704"/>
                    <a:pt x="2618" y="50078"/>
                  </a:cubicBezTo>
                  <a:cubicBezTo>
                    <a:pt x="1944" y="48452"/>
                    <a:pt x="1349" y="46528"/>
                    <a:pt x="912" y="44287"/>
                  </a:cubicBezTo>
                  <a:cubicBezTo>
                    <a:pt x="496" y="42046"/>
                    <a:pt x="298" y="39468"/>
                    <a:pt x="456" y="36612"/>
                  </a:cubicBezTo>
                  <a:cubicBezTo>
                    <a:pt x="635" y="33737"/>
                    <a:pt x="1170" y="30584"/>
                    <a:pt x="2360" y="27272"/>
                  </a:cubicBezTo>
                  <a:cubicBezTo>
                    <a:pt x="3550" y="23960"/>
                    <a:pt x="5017" y="21124"/>
                    <a:pt x="6525" y="18665"/>
                  </a:cubicBezTo>
                  <a:cubicBezTo>
                    <a:pt x="8032" y="16226"/>
                    <a:pt x="9559" y="14163"/>
                    <a:pt x="11006" y="12379"/>
                  </a:cubicBezTo>
                  <a:cubicBezTo>
                    <a:pt x="13902" y="8829"/>
                    <a:pt x="16361" y="6390"/>
                    <a:pt x="18225" y="4605"/>
                  </a:cubicBezTo>
                  <a:cubicBezTo>
                    <a:pt x="19157" y="3712"/>
                    <a:pt x="19931" y="2979"/>
                    <a:pt x="20605" y="2404"/>
                  </a:cubicBezTo>
                  <a:cubicBezTo>
                    <a:pt x="21259" y="1809"/>
                    <a:pt x="21755" y="1333"/>
                    <a:pt x="22152" y="996"/>
                  </a:cubicBezTo>
                  <a:cubicBezTo>
                    <a:pt x="22548" y="639"/>
                    <a:pt x="22826" y="401"/>
                    <a:pt x="23004" y="242"/>
                  </a:cubicBezTo>
                  <a:cubicBezTo>
                    <a:pt x="23183" y="83"/>
                    <a:pt x="23242" y="4"/>
                    <a:pt x="23242" y="4"/>
                  </a:cubicBezTo>
                  <a:cubicBezTo>
                    <a:pt x="23240" y="1"/>
                    <a:pt x="23237" y="0"/>
                    <a:pt x="2323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7"/>
            <p:cNvSpPr/>
            <p:nvPr/>
          </p:nvSpPr>
          <p:spPr>
            <a:xfrm>
              <a:off x="5167700" y="3590000"/>
              <a:ext cx="2073375" cy="2319275"/>
            </a:xfrm>
            <a:custGeom>
              <a:rect b="b" l="l" r="r" t="t"/>
              <a:pathLst>
                <a:path extrusionOk="0" h="92771" w="82935">
                  <a:moveTo>
                    <a:pt x="82915" y="0"/>
                  </a:moveTo>
                  <a:cubicBezTo>
                    <a:pt x="82915" y="0"/>
                    <a:pt x="82895" y="40"/>
                    <a:pt x="82856" y="139"/>
                  </a:cubicBezTo>
                  <a:lnTo>
                    <a:pt x="82637" y="575"/>
                  </a:lnTo>
                  <a:cubicBezTo>
                    <a:pt x="82419" y="972"/>
                    <a:pt x="82142" y="1607"/>
                    <a:pt x="81705" y="2499"/>
                  </a:cubicBezTo>
                  <a:cubicBezTo>
                    <a:pt x="80753" y="4244"/>
                    <a:pt x="79167" y="7080"/>
                    <a:pt x="76014" y="10828"/>
                  </a:cubicBezTo>
                  <a:cubicBezTo>
                    <a:pt x="74407" y="12672"/>
                    <a:pt x="72444" y="14755"/>
                    <a:pt x="69945" y="16976"/>
                  </a:cubicBezTo>
                  <a:cubicBezTo>
                    <a:pt x="67447" y="19177"/>
                    <a:pt x="64452" y="21537"/>
                    <a:pt x="60863" y="23996"/>
                  </a:cubicBezTo>
                  <a:cubicBezTo>
                    <a:pt x="57293" y="26455"/>
                    <a:pt x="53128" y="28994"/>
                    <a:pt x="48389" y="31691"/>
                  </a:cubicBezTo>
                  <a:cubicBezTo>
                    <a:pt x="46009" y="33059"/>
                    <a:pt x="43510" y="34447"/>
                    <a:pt x="40853" y="35934"/>
                  </a:cubicBezTo>
                  <a:cubicBezTo>
                    <a:pt x="38215" y="37422"/>
                    <a:pt x="35439" y="38988"/>
                    <a:pt x="32563" y="40694"/>
                  </a:cubicBezTo>
                  <a:cubicBezTo>
                    <a:pt x="29688" y="42399"/>
                    <a:pt x="26991" y="44105"/>
                    <a:pt x="24492" y="45810"/>
                  </a:cubicBezTo>
                  <a:cubicBezTo>
                    <a:pt x="21973" y="47516"/>
                    <a:pt x="19673" y="49241"/>
                    <a:pt x="17551" y="50986"/>
                  </a:cubicBezTo>
                  <a:cubicBezTo>
                    <a:pt x="17035" y="51423"/>
                    <a:pt x="16520" y="51859"/>
                    <a:pt x="16024" y="52295"/>
                  </a:cubicBezTo>
                  <a:cubicBezTo>
                    <a:pt x="15766" y="52513"/>
                    <a:pt x="15508" y="52732"/>
                    <a:pt x="15270" y="52950"/>
                  </a:cubicBezTo>
                  <a:cubicBezTo>
                    <a:pt x="15032" y="53168"/>
                    <a:pt x="14794" y="53406"/>
                    <a:pt x="14556" y="53624"/>
                  </a:cubicBezTo>
                  <a:cubicBezTo>
                    <a:pt x="13604" y="54497"/>
                    <a:pt x="12672" y="55369"/>
                    <a:pt x="11839" y="56261"/>
                  </a:cubicBezTo>
                  <a:cubicBezTo>
                    <a:pt x="10154" y="58026"/>
                    <a:pt x="8686" y="59831"/>
                    <a:pt x="7417" y="61596"/>
                  </a:cubicBezTo>
                  <a:cubicBezTo>
                    <a:pt x="4879" y="65146"/>
                    <a:pt x="3153" y="68597"/>
                    <a:pt x="2023" y="71750"/>
                  </a:cubicBezTo>
                  <a:cubicBezTo>
                    <a:pt x="873" y="74903"/>
                    <a:pt x="357" y="77759"/>
                    <a:pt x="179" y="80218"/>
                  </a:cubicBezTo>
                  <a:cubicBezTo>
                    <a:pt x="0" y="82677"/>
                    <a:pt x="179" y="84719"/>
                    <a:pt x="456" y="86365"/>
                  </a:cubicBezTo>
                  <a:cubicBezTo>
                    <a:pt x="754" y="88011"/>
                    <a:pt x="1131" y="89261"/>
                    <a:pt x="1468" y="90213"/>
                  </a:cubicBezTo>
                  <a:cubicBezTo>
                    <a:pt x="1626" y="90689"/>
                    <a:pt x="1785" y="91085"/>
                    <a:pt x="1924" y="91402"/>
                  </a:cubicBezTo>
                  <a:cubicBezTo>
                    <a:pt x="2043" y="91740"/>
                    <a:pt x="2182" y="91997"/>
                    <a:pt x="2281" y="92196"/>
                  </a:cubicBezTo>
                  <a:cubicBezTo>
                    <a:pt x="2380" y="92394"/>
                    <a:pt x="2439" y="92533"/>
                    <a:pt x="2479" y="92632"/>
                  </a:cubicBezTo>
                  <a:cubicBezTo>
                    <a:pt x="2539" y="92731"/>
                    <a:pt x="2558" y="92771"/>
                    <a:pt x="2558" y="92771"/>
                  </a:cubicBezTo>
                  <a:cubicBezTo>
                    <a:pt x="2558" y="92771"/>
                    <a:pt x="2558" y="92711"/>
                    <a:pt x="2519" y="92612"/>
                  </a:cubicBezTo>
                  <a:cubicBezTo>
                    <a:pt x="2479" y="92533"/>
                    <a:pt x="2420" y="92374"/>
                    <a:pt x="2320" y="92176"/>
                  </a:cubicBezTo>
                  <a:cubicBezTo>
                    <a:pt x="2241" y="91958"/>
                    <a:pt x="2122" y="91720"/>
                    <a:pt x="2003" y="91383"/>
                  </a:cubicBezTo>
                  <a:cubicBezTo>
                    <a:pt x="1884" y="91046"/>
                    <a:pt x="1726" y="90649"/>
                    <a:pt x="1567" y="90173"/>
                  </a:cubicBezTo>
                  <a:cubicBezTo>
                    <a:pt x="1269" y="89241"/>
                    <a:pt x="893" y="87972"/>
                    <a:pt x="635" y="86326"/>
                  </a:cubicBezTo>
                  <a:cubicBezTo>
                    <a:pt x="357" y="84700"/>
                    <a:pt x="198" y="82657"/>
                    <a:pt x="377" y="80218"/>
                  </a:cubicBezTo>
                  <a:cubicBezTo>
                    <a:pt x="575" y="77798"/>
                    <a:pt x="1091" y="74962"/>
                    <a:pt x="2241" y="71829"/>
                  </a:cubicBezTo>
                  <a:cubicBezTo>
                    <a:pt x="3391" y="68716"/>
                    <a:pt x="5117" y="65285"/>
                    <a:pt x="7655" y="61755"/>
                  </a:cubicBezTo>
                  <a:cubicBezTo>
                    <a:pt x="8904" y="60010"/>
                    <a:pt x="10372" y="58205"/>
                    <a:pt x="12058" y="56460"/>
                  </a:cubicBezTo>
                  <a:cubicBezTo>
                    <a:pt x="12891" y="55567"/>
                    <a:pt x="13803" y="54695"/>
                    <a:pt x="14755" y="53822"/>
                  </a:cubicBezTo>
                  <a:cubicBezTo>
                    <a:pt x="14973" y="53604"/>
                    <a:pt x="15211" y="53386"/>
                    <a:pt x="15469" y="53168"/>
                  </a:cubicBezTo>
                  <a:cubicBezTo>
                    <a:pt x="15707" y="52950"/>
                    <a:pt x="15964" y="52732"/>
                    <a:pt x="16202" y="52513"/>
                  </a:cubicBezTo>
                  <a:cubicBezTo>
                    <a:pt x="16698" y="52077"/>
                    <a:pt x="17214" y="51641"/>
                    <a:pt x="17729" y="51205"/>
                  </a:cubicBezTo>
                  <a:cubicBezTo>
                    <a:pt x="19851" y="49479"/>
                    <a:pt x="22152" y="47754"/>
                    <a:pt x="24651" y="46048"/>
                  </a:cubicBezTo>
                  <a:cubicBezTo>
                    <a:pt x="27149" y="44343"/>
                    <a:pt x="29846" y="42657"/>
                    <a:pt x="32722" y="40952"/>
                  </a:cubicBezTo>
                  <a:cubicBezTo>
                    <a:pt x="35597" y="39246"/>
                    <a:pt x="38374" y="37680"/>
                    <a:pt x="41011" y="36192"/>
                  </a:cubicBezTo>
                  <a:cubicBezTo>
                    <a:pt x="43649" y="34705"/>
                    <a:pt x="46168" y="33297"/>
                    <a:pt x="48528" y="31948"/>
                  </a:cubicBezTo>
                  <a:cubicBezTo>
                    <a:pt x="53287" y="29251"/>
                    <a:pt x="57432" y="26693"/>
                    <a:pt x="61021" y="24214"/>
                  </a:cubicBezTo>
                  <a:cubicBezTo>
                    <a:pt x="64611" y="21755"/>
                    <a:pt x="67605" y="19375"/>
                    <a:pt x="70104" y="17154"/>
                  </a:cubicBezTo>
                  <a:cubicBezTo>
                    <a:pt x="72603" y="14933"/>
                    <a:pt x="74586" y="12831"/>
                    <a:pt x="76172" y="10967"/>
                  </a:cubicBezTo>
                  <a:cubicBezTo>
                    <a:pt x="79326" y="7179"/>
                    <a:pt x="80872" y="4323"/>
                    <a:pt x="81805" y="2539"/>
                  </a:cubicBezTo>
                  <a:cubicBezTo>
                    <a:pt x="82241" y="1646"/>
                    <a:pt x="82499" y="992"/>
                    <a:pt x="82677" y="595"/>
                  </a:cubicBezTo>
                  <a:cubicBezTo>
                    <a:pt x="82776" y="397"/>
                    <a:pt x="82836" y="238"/>
                    <a:pt x="82875" y="139"/>
                  </a:cubicBezTo>
                  <a:cubicBezTo>
                    <a:pt x="82915" y="60"/>
                    <a:pt x="82935" y="0"/>
                    <a:pt x="829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7"/>
            <p:cNvSpPr/>
            <p:nvPr/>
          </p:nvSpPr>
          <p:spPr>
            <a:xfrm>
              <a:off x="4543500" y="2459600"/>
              <a:ext cx="2561750" cy="3677750"/>
            </a:xfrm>
            <a:custGeom>
              <a:rect b="b" l="l" r="r" t="t"/>
              <a:pathLst>
                <a:path extrusionOk="0" h="147110" w="102470">
                  <a:moveTo>
                    <a:pt x="85513" y="1"/>
                  </a:moveTo>
                  <a:cubicBezTo>
                    <a:pt x="69648" y="11543"/>
                    <a:pt x="58047" y="26872"/>
                    <a:pt x="52692" y="43570"/>
                  </a:cubicBezTo>
                  <a:cubicBezTo>
                    <a:pt x="50432" y="50690"/>
                    <a:pt x="49162" y="58206"/>
                    <a:pt x="44205" y="64353"/>
                  </a:cubicBezTo>
                  <a:cubicBezTo>
                    <a:pt x="36411" y="74071"/>
                    <a:pt x="21101" y="78354"/>
                    <a:pt x="12673" y="87734"/>
                  </a:cubicBezTo>
                  <a:cubicBezTo>
                    <a:pt x="4443" y="96916"/>
                    <a:pt x="4324" y="109113"/>
                    <a:pt x="3828" y="120456"/>
                  </a:cubicBezTo>
                  <a:cubicBezTo>
                    <a:pt x="3530" y="127238"/>
                    <a:pt x="2777" y="134417"/>
                    <a:pt x="0" y="140743"/>
                  </a:cubicBezTo>
                  <a:cubicBezTo>
                    <a:pt x="4344" y="142528"/>
                    <a:pt x="8389" y="144670"/>
                    <a:pt x="12137" y="147109"/>
                  </a:cubicBezTo>
                  <a:cubicBezTo>
                    <a:pt x="13129" y="145086"/>
                    <a:pt x="13863" y="142984"/>
                    <a:pt x="14477" y="140922"/>
                  </a:cubicBezTo>
                  <a:cubicBezTo>
                    <a:pt x="16143" y="135250"/>
                    <a:pt x="17432" y="129162"/>
                    <a:pt x="22172" y="124720"/>
                  </a:cubicBezTo>
                  <a:cubicBezTo>
                    <a:pt x="27348" y="119861"/>
                    <a:pt x="35737" y="117937"/>
                    <a:pt x="41408" y="113436"/>
                  </a:cubicBezTo>
                  <a:cubicBezTo>
                    <a:pt x="51701" y="105285"/>
                    <a:pt x="50332" y="91403"/>
                    <a:pt x="58027" y="81567"/>
                  </a:cubicBezTo>
                  <a:cubicBezTo>
                    <a:pt x="63937" y="73991"/>
                    <a:pt x="74388" y="69728"/>
                    <a:pt x="82598" y="63719"/>
                  </a:cubicBezTo>
                  <a:cubicBezTo>
                    <a:pt x="95330" y="54438"/>
                    <a:pt x="102469" y="40437"/>
                    <a:pt x="101894" y="26614"/>
                  </a:cubicBezTo>
                  <a:cubicBezTo>
                    <a:pt x="99891" y="23441"/>
                    <a:pt x="98047" y="20288"/>
                    <a:pt x="96401" y="17175"/>
                  </a:cubicBezTo>
                  <a:cubicBezTo>
                    <a:pt x="92990" y="10749"/>
                    <a:pt x="89321" y="5078"/>
                    <a:pt x="85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7"/>
            <p:cNvSpPr/>
            <p:nvPr/>
          </p:nvSpPr>
          <p:spPr>
            <a:xfrm>
              <a:off x="4362550" y="1584550"/>
              <a:ext cx="2318300" cy="4393650"/>
            </a:xfrm>
            <a:custGeom>
              <a:rect b="b" l="l" r="r" t="t"/>
              <a:pathLst>
                <a:path extrusionOk="0" h="175746" w="92732">
                  <a:moveTo>
                    <a:pt x="51700" y="1"/>
                  </a:moveTo>
                  <a:cubicBezTo>
                    <a:pt x="39603" y="16619"/>
                    <a:pt x="32325" y="35538"/>
                    <a:pt x="30758" y="54795"/>
                  </a:cubicBezTo>
                  <a:cubicBezTo>
                    <a:pt x="29727" y="67249"/>
                    <a:pt x="30877" y="80278"/>
                    <a:pt x="24531" y="91641"/>
                  </a:cubicBezTo>
                  <a:cubicBezTo>
                    <a:pt x="20367" y="99078"/>
                    <a:pt x="13247" y="105245"/>
                    <a:pt x="9202" y="112741"/>
                  </a:cubicBezTo>
                  <a:cubicBezTo>
                    <a:pt x="2995" y="124164"/>
                    <a:pt x="4641" y="137233"/>
                    <a:pt x="4660" y="149727"/>
                  </a:cubicBezTo>
                  <a:cubicBezTo>
                    <a:pt x="4680" y="157620"/>
                    <a:pt x="3689" y="166008"/>
                    <a:pt x="0" y="173167"/>
                  </a:cubicBezTo>
                  <a:cubicBezTo>
                    <a:pt x="2479" y="173921"/>
                    <a:pt x="4898" y="174774"/>
                    <a:pt x="7238" y="175745"/>
                  </a:cubicBezTo>
                  <a:cubicBezTo>
                    <a:pt x="10015" y="169419"/>
                    <a:pt x="10768" y="162240"/>
                    <a:pt x="11066" y="155458"/>
                  </a:cubicBezTo>
                  <a:cubicBezTo>
                    <a:pt x="11562" y="144115"/>
                    <a:pt x="11661" y="131918"/>
                    <a:pt x="19911" y="122736"/>
                  </a:cubicBezTo>
                  <a:cubicBezTo>
                    <a:pt x="28339" y="113356"/>
                    <a:pt x="43649" y="109073"/>
                    <a:pt x="51443" y="99355"/>
                  </a:cubicBezTo>
                  <a:cubicBezTo>
                    <a:pt x="56400" y="93208"/>
                    <a:pt x="57670" y="85692"/>
                    <a:pt x="59930" y="78572"/>
                  </a:cubicBezTo>
                  <a:cubicBezTo>
                    <a:pt x="65285" y="61874"/>
                    <a:pt x="76886" y="46545"/>
                    <a:pt x="92731" y="35003"/>
                  </a:cubicBezTo>
                  <a:cubicBezTo>
                    <a:pt x="79881" y="17948"/>
                    <a:pt x="65146" y="7814"/>
                    <a:pt x="517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7"/>
            <p:cNvSpPr/>
            <p:nvPr/>
          </p:nvSpPr>
          <p:spPr>
            <a:xfrm>
              <a:off x="4076975" y="1172075"/>
              <a:ext cx="1578100" cy="4741675"/>
            </a:xfrm>
            <a:custGeom>
              <a:rect b="b" l="l" r="r" t="t"/>
              <a:pathLst>
                <a:path extrusionOk="0" h="189667" w="63124">
                  <a:moveTo>
                    <a:pt x="25364" y="0"/>
                  </a:moveTo>
                  <a:cubicBezTo>
                    <a:pt x="21438" y="9618"/>
                    <a:pt x="19574" y="19831"/>
                    <a:pt x="18582" y="29945"/>
                  </a:cubicBezTo>
                  <a:cubicBezTo>
                    <a:pt x="17174" y="44462"/>
                    <a:pt x="17452" y="59077"/>
                    <a:pt x="15568" y="73574"/>
                  </a:cubicBezTo>
                  <a:cubicBezTo>
                    <a:pt x="13525" y="89082"/>
                    <a:pt x="8984" y="104412"/>
                    <a:pt x="8389" y="120019"/>
                  </a:cubicBezTo>
                  <a:cubicBezTo>
                    <a:pt x="7853" y="133465"/>
                    <a:pt x="10253" y="146930"/>
                    <a:pt x="9202" y="160356"/>
                  </a:cubicBezTo>
                  <a:cubicBezTo>
                    <a:pt x="8468" y="169617"/>
                    <a:pt x="5771" y="179176"/>
                    <a:pt x="0" y="187049"/>
                  </a:cubicBezTo>
                  <a:cubicBezTo>
                    <a:pt x="3947" y="187663"/>
                    <a:pt x="7734" y="188536"/>
                    <a:pt x="11423" y="189666"/>
                  </a:cubicBezTo>
                  <a:cubicBezTo>
                    <a:pt x="15112" y="182507"/>
                    <a:pt x="16103" y="174119"/>
                    <a:pt x="16083" y="166226"/>
                  </a:cubicBezTo>
                  <a:cubicBezTo>
                    <a:pt x="16064" y="153712"/>
                    <a:pt x="14418" y="140663"/>
                    <a:pt x="20625" y="129240"/>
                  </a:cubicBezTo>
                  <a:cubicBezTo>
                    <a:pt x="24670" y="121744"/>
                    <a:pt x="31790" y="115577"/>
                    <a:pt x="35954" y="108140"/>
                  </a:cubicBezTo>
                  <a:cubicBezTo>
                    <a:pt x="42300" y="96777"/>
                    <a:pt x="41150" y="83748"/>
                    <a:pt x="42181" y="71294"/>
                  </a:cubicBezTo>
                  <a:cubicBezTo>
                    <a:pt x="43748" y="52037"/>
                    <a:pt x="51026" y="33118"/>
                    <a:pt x="63123" y="16500"/>
                  </a:cubicBezTo>
                  <a:cubicBezTo>
                    <a:pt x="58602" y="13862"/>
                    <a:pt x="54199" y="11482"/>
                    <a:pt x="50074" y="9182"/>
                  </a:cubicBezTo>
                  <a:cubicBezTo>
                    <a:pt x="44125" y="5870"/>
                    <a:pt x="35320" y="2677"/>
                    <a:pt x="253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7"/>
            <p:cNvSpPr/>
            <p:nvPr/>
          </p:nvSpPr>
          <p:spPr>
            <a:xfrm>
              <a:off x="2755200" y="1000950"/>
              <a:ext cx="1955900" cy="4853300"/>
            </a:xfrm>
            <a:custGeom>
              <a:rect b="b" l="l" r="r" t="t"/>
              <a:pathLst>
                <a:path extrusionOk="0" h="194132" w="78236">
                  <a:moveTo>
                    <a:pt x="31289" y="1"/>
                  </a:moveTo>
                  <a:cubicBezTo>
                    <a:pt x="23322" y="1"/>
                    <a:pt x="16438" y="881"/>
                    <a:pt x="11701" y="2919"/>
                  </a:cubicBezTo>
                  <a:cubicBezTo>
                    <a:pt x="6942" y="4961"/>
                    <a:pt x="3213" y="7222"/>
                    <a:pt x="1" y="9622"/>
                  </a:cubicBezTo>
                  <a:cubicBezTo>
                    <a:pt x="3194" y="18427"/>
                    <a:pt x="4820" y="27648"/>
                    <a:pt x="5712" y="36790"/>
                  </a:cubicBezTo>
                  <a:cubicBezTo>
                    <a:pt x="7120" y="51327"/>
                    <a:pt x="6843" y="65922"/>
                    <a:pt x="8727" y="80419"/>
                  </a:cubicBezTo>
                  <a:cubicBezTo>
                    <a:pt x="10749" y="95947"/>
                    <a:pt x="15311" y="111257"/>
                    <a:pt x="15906" y="126864"/>
                  </a:cubicBezTo>
                  <a:cubicBezTo>
                    <a:pt x="16421" y="140329"/>
                    <a:pt x="14022" y="153775"/>
                    <a:pt x="15073" y="167221"/>
                  </a:cubicBezTo>
                  <a:cubicBezTo>
                    <a:pt x="15826" y="176561"/>
                    <a:pt x="18563" y="186219"/>
                    <a:pt x="24453" y="194132"/>
                  </a:cubicBezTo>
                  <a:lnTo>
                    <a:pt x="24473" y="194132"/>
                  </a:lnTo>
                  <a:cubicBezTo>
                    <a:pt x="29272" y="193299"/>
                    <a:pt x="34250" y="192862"/>
                    <a:pt x="39366" y="192862"/>
                  </a:cubicBezTo>
                  <a:cubicBezTo>
                    <a:pt x="43967" y="192862"/>
                    <a:pt x="48508" y="193219"/>
                    <a:pt x="52871" y="193913"/>
                  </a:cubicBezTo>
                  <a:cubicBezTo>
                    <a:pt x="58642" y="186021"/>
                    <a:pt x="61339" y="176462"/>
                    <a:pt x="62073" y="167221"/>
                  </a:cubicBezTo>
                  <a:cubicBezTo>
                    <a:pt x="63124" y="153775"/>
                    <a:pt x="60724" y="140310"/>
                    <a:pt x="61260" y="126864"/>
                  </a:cubicBezTo>
                  <a:cubicBezTo>
                    <a:pt x="61855" y="111257"/>
                    <a:pt x="66396" y="95927"/>
                    <a:pt x="68439" y="80419"/>
                  </a:cubicBezTo>
                  <a:cubicBezTo>
                    <a:pt x="70323" y="65922"/>
                    <a:pt x="70045" y="51307"/>
                    <a:pt x="71453" y="36790"/>
                  </a:cubicBezTo>
                  <a:cubicBezTo>
                    <a:pt x="72445" y="26676"/>
                    <a:pt x="74309" y="16463"/>
                    <a:pt x="78235" y="6845"/>
                  </a:cubicBezTo>
                  <a:cubicBezTo>
                    <a:pt x="63164" y="2804"/>
                    <a:pt x="45502" y="1"/>
                    <a:pt x="312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7"/>
            <p:cNvSpPr/>
            <p:nvPr/>
          </p:nvSpPr>
          <p:spPr>
            <a:xfrm>
              <a:off x="372975" y="2839375"/>
              <a:ext cx="2529000" cy="3317300"/>
            </a:xfrm>
            <a:custGeom>
              <a:rect b="b" l="l" r="r" t="t"/>
              <a:pathLst>
                <a:path extrusionOk="0" h="132692" w="101160">
                  <a:moveTo>
                    <a:pt x="31988" y="1"/>
                  </a:moveTo>
                  <a:cubicBezTo>
                    <a:pt x="27328" y="5236"/>
                    <a:pt x="21735" y="10115"/>
                    <a:pt x="14537" y="14081"/>
                  </a:cubicBezTo>
                  <a:cubicBezTo>
                    <a:pt x="9559" y="16818"/>
                    <a:pt x="4660" y="19376"/>
                    <a:pt x="0" y="21736"/>
                  </a:cubicBezTo>
                  <a:cubicBezTo>
                    <a:pt x="2360" y="31929"/>
                    <a:pt x="8766" y="41567"/>
                    <a:pt x="18324" y="48528"/>
                  </a:cubicBezTo>
                  <a:cubicBezTo>
                    <a:pt x="26534" y="54537"/>
                    <a:pt x="36986" y="58800"/>
                    <a:pt x="42895" y="66356"/>
                  </a:cubicBezTo>
                  <a:cubicBezTo>
                    <a:pt x="50570" y="76212"/>
                    <a:pt x="49202" y="90094"/>
                    <a:pt x="59474" y="98245"/>
                  </a:cubicBezTo>
                  <a:cubicBezTo>
                    <a:pt x="65186" y="102746"/>
                    <a:pt x="73555" y="104670"/>
                    <a:pt x="78750" y="109529"/>
                  </a:cubicBezTo>
                  <a:cubicBezTo>
                    <a:pt x="83470" y="113971"/>
                    <a:pt x="84759" y="120059"/>
                    <a:pt x="86425" y="125731"/>
                  </a:cubicBezTo>
                  <a:cubicBezTo>
                    <a:pt x="87099" y="128071"/>
                    <a:pt x="87972" y="130451"/>
                    <a:pt x="89162" y="132692"/>
                  </a:cubicBezTo>
                  <a:cubicBezTo>
                    <a:pt x="92870" y="130173"/>
                    <a:pt x="96876" y="127972"/>
                    <a:pt x="101160" y="126108"/>
                  </a:cubicBezTo>
                  <a:cubicBezTo>
                    <a:pt x="98185" y="119643"/>
                    <a:pt x="97372" y="112246"/>
                    <a:pt x="97075" y="105245"/>
                  </a:cubicBezTo>
                  <a:cubicBezTo>
                    <a:pt x="96599" y="93922"/>
                    <a:pt x="96480" y="81725"/>
                    <a:pt x="88230" y="72543"/>
                  </a:cubicBezTo>
                  <a:cubicBezTo>
                    <a:pt x="79821" y="63163"/>
                    <a:pt x="64492" y="58880"/>
                    <a:pt x="56698" y="49162"/>
                  </a:cubicBezTo>
                  <a:cubicBezTo>
                    <a:pt x="51760" y="43015"/>
                    <a:pt x="50491" y="35499"/>
                    <a:pt x="48210" y="28379"/>
                  </a:cubicBezTo>
                  <a:cubicBezTo>
                    <a:pt x="44958" y="18226"/>
                    <a:pt x="39405" y="8607"/>
                    <a:pt x="3198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7"/>
            <p:cNvSpPr/>
            <p:nvPr/>
          </p:nvSpPr>
          <p:spPr>
            <a:xfrm>
              <a:off x="47225" y="710500"/>
              <a:ext cx="7485375" cy="3020325"/>
            </a:xfrm>
            <a:custGeom>
              <a:rect b="b" l="l" r="r" t="t"/>
              <a:pathLst>
                <a:path extrusionOk="0" h="120813" w="299415">
                  <a:moveTo>
                    <a:pt x="1" y="0"/>
                  </a:moveTo>
                  <a:lnTo>
                    <a:pt x="1" y="113098"/>
                  </a:lnTo>
                  <a:cubicBezTo>
                    <a:pt x="4622" y="110897"/>
                    <a:pt x="8866" y="108814"/>
                    <a:pt x="12951" y="106732"/>
                  </a:cubicBezTo>
                  <a:cubicBezTo>
                    <a:pt x="17849" y="104253"/>
                    <a:pt x="22747" y="101675"/>
                    <a:pt x="27467" y="99077"/>
                  </a:cubicBezTo>
                  <a:cubicBezTo>
                    <a:pt x="33952" y="95508"/>
                    <a:pt x="39644" y="90907"/>
                    <a:pt x="44859" y="85037"/>
                  </a:cubicBezTo>
                  <a:cubicBezTo>
                    <a:pt x="49797" y="79524"/>
                    <a:pt x="53704" y="73634"/>
                    <a:pt x="57472" y="67922"/>
                  </a:cubicBezTo>
                  <a:cubicBezTo>
                    <a:pt x="63164" y="59296"/>
                    <a:pt x="68558" y="51145"/>
                    <a:pt x="76570" y="45969"/>
                  </a:cubicBezTo>
                  <a:cubicBezTo>
                    <a:pt x="77304" y="45493"/>
                    <a:pt x="77978" y="45077"/>
                    <a:pt x="78652" y="44700"/>
                  </a:cubicBezTo>
                  <a:cubicBezTo>
                    <a:pt x="88112" y="39484"/>
                    <a:pt x="93585" y="34288"/>
                    <a:pt x="98880" y="29251"/>
                  </a:cubicBezTo>
                  <a:cubicBezTo>
                    <a:pt x="101894" y="26376"/>
                    <a:pt x="104750" y="23659"/>
                    <a:pt x="108201" y="21101"/>
                  </a:cubicBezTo>
                  <a:cubicBezTo>
                    <a:pt x="111790" y="18404"/>
                    <a:pt x="115638" y="16202"/>
                    <a:pt x="119941" y="14358"/>
                  </a:cubicBezTo>
                  <a:cubicBezTo>
                    <a:pt x="124463" y="12415"/>
                    <a:pt x="131086" y="11423"/>
                    <a:pt x="139594" y="11423"/>
                  </a:cubicBezTo>
                  <a:cubicBezTo>
                    <a:pt x="153040" y="11423"/>
                    <a:pt x="170610" y="13981"/>
                    <a:pt x="186594" y="18265"/>
                  </a:cubicBezTo>
                  <a:cubicBezTo>
                    <a:pt x="196827" y="21021"/>
                    <a:pt x="205612" y="24294"/>
                    <a:pt x="211344" y="27467"/>
                  </a:cubicBezTo>
                  <a:cubicBezTo>
                    <a:pt x="212534" y="28121"/>
                    <a:pt x="213723" y="28795"/>
                    <a:pt x="214933" y="29469"/>
                  </a:cubicBezTo>
                  <a:cubicBezTo>
                    <a:pt x="218007" y="31155"/>
                    <a:pt x="221180" y="32900"/>
                    <a:pt x="224413" y="34804"/>
                  </a:cubicBezTo>
                  <a:cubicBezTo>
                    <a:pt x="237323" y="42280"/>
                    <a:pt x="252295" y="52315"/>
                    <a:pt x="265503" y="69846"/>
                  </a:cubicBezTo>
                  <a:cubicBezTo>
                    <a:pt x="269469" y="75101"/>
                    <a:pt x="273138" y="80872"/>
                    <a:pt x="276410" y="87040"/>
                  </a:cubicBezTo>
                  <a:cubicBezTo>
                    <a:pt x="277977" y="89975"/>
                    <a:pt x="279821" y="93148"/>
                    <a:pt x="281904" y="96479"/>
                  </a:cubicBezTo>
                  <a:cubicBezTo>
                    <a:pt x="286584" y="103976"/>
                    <a:pt x="292474" y="112166"/>
                    <a:pt x="299415" y="120812"/>
                  </a:cubicBezTo>
                  <a:lnTo>
                    <a:pt x="29941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7"/>
            <p:cNvSpPr/>
            <p:nvPr/>
          </p:nvSpPr>
          <p:spPr>
            <a:xfrm>
              <a:off x="42775" y="705525"/>
              <a:ext cx="7494300" cy="3038675"/>
            </a:xfrm>
            <a:custGeom>
              <a:rect b="b" l="l" r="r" t="t"/>
              <a:pathLst>
                <a:path extrusionOk="0" h="121547" w="299772">
                  <a:moveTo>
                    <a:pt x="299394" y="398"/>
                  </a:moveTo>
                  <a:lnTo>
                    <a:pt x="299394" y="120456"/>
                  </a:lnTo>
                  <a:cubicBezTo>
                    <a:pt x="292612" y="111988"/>
                    <a:pt x="286841" y="103956"/>
                    <a:pt x="282240" y="96559"/>
                  </a:cubicBezTo>
                  <a:cubicBezTo>
                    <a:pt x="280158" y="93267"/>
                    <a:pt x="278314" y="90094"/>
                    <a:pt x="276767" y="87159"/>
                  </a:cubicBezTo>
                  <a:cubicBezTo>
                    <a:pt x="273475" y="80992"/>
                    <a:pt x="269806" y="75181"/>
                    <a:pt x="265840" y="69926"/>
                  </a:cubicBezTo>
                  <a:cubicBezTo>
                    <a:pt x="259910" y="62073"/>
                    <a:pt x="253247" y="55191"/>
                    <a:pt x="245473" y="48905"/>
                  </a:cubicBezTo>
                  <a:cubicBezTo>
                    <a:pt x="239524" y="44086"/>
                    <a:pt x="232920" y="39604"/>
                    <a:pt x="224690" y="34825"/>
                  </a:cubicBezTo>
                  <a:cubicBezTo>
                    <a:pt x="221437" y="32941"/>
                    <a:pt x="218284" y="31195"/>
                    <a:pt x="215210" y="29490"/>
                  </a:cubicBezTo>
                  <a:cubicBezTo>
                    <a:pt x="213961" y="28816"/>
                    <a:pt x="212791" y="28161"/>
                    <a:pt x="211621" y="27507"/>
                  </a:cubicBezTo>
                  <a:cubicBezTo>
                    <a:pt x="205790" y="24274"/>
                    <a:pt x="197223" y="21082"/>
                    <a:pt x="186832" y="18285"/>
                  </a:cubicBezTo>
                  <a:cubicBezTo>
                    <a:pt x="170808" y="14002"/>
                    <a:pt x="153237" y="11424"/>
                    <a:pt x="139772" y="11424"/>
                  </a:cubicBezTo>
                  <a:cubicBezTo>
                    <a:pt x="131244" y="11424"/>
                    <a:pt x="124601" y="12415"/>
                    <a:pt x="120059" y="14379"/>
                  </a:cubicBezTo>
                  <a:cubicBezTo>
                    <a:pt x="115736" y="16223"/>
                    <a:pt x="111869" y="18444"/>
                    <a:pt x="108260" y="21141"/>
                  </a:cubicBezTo>
                  <a:cubicBezTo>
                    <a:pt x="104809" y="23719"/>
                    <a:pt x="101953" y="26436"/>
                    <a:pt x="98919" y="29312"/>
                  </a:cubicBezTo>
                  <a:cubicBezTo>
                    <a:pt x="93644" y="34329"/>
                    <a:pt x="88171" y="39525"/>
                    <a:pt x="78751" y="44740"/>
                  </a:cubicBezTo>
                  <a:cubicBezTo>
                    <a:pt x="78076" y="45117"/>
                    <a:pt x="77382" y="45533"/>
                    <a:pt x="76649" y="46009"/>
                  </a:cubicBezTo>
                  <a:cubicBezTo>
                    <a:pt x="68597" y="51205"/>
                    <a:pt x="63183" y="59376"/>
                    <a:pt x="57472" y="68022"/>
                  </a:cubicBezTo>
                  <a:cubicBezTo>
                    <a:pt x="53724" y="73714"/>
                    <a:pt x="49817" y="79604"/>
                    <a:pt x="44899" y="85117"/>
                  </a:cubicBezTo>
                  <a:cubicBezTo>
                    <a:pt x="39703" y="90967"/>
                    <a:pt x="34031" y="95548"/>
                    <a:pt x="27546" y="99098"/>
                  </a:cubicBezTo>
                  <a:cubicBezTo>
                    <a:pt x="22826" y="101696"/>
                    <a:pt x="17948" y="104274"/>
                    <a:pt x="13030" y="106753"/>
                  </a:cubicBezTo>
                  <a:cubicBezTo>
                    <a:pt x="9024" y="108795"/>
                    <a:pt x="4879" y="110838"/>
                    <a:pt x="377" y="112999"/>
                  </a:cubicBezTo>
                  <a:lnTo>
                    <a:pt x="377" y="398"/>
                  </a:lnTo>
                  <a:close/>
                  <a:moveTo>
                    <a:pt x="0" y="1"/>
                  </a:moveTo>
                  <a:lnTo>
                    <a:pt x="0" y="113614"/>
                  </a:lnTo>
                  <a:cubicBezTo>
                    <a:pt x="4086" y="111651"/>
                    <a:pt x="8548" y="109469"/>
                    <a:pt x="13208" y="107110"/>
                  </a:cubicBezTo>
                  <a:cubicBezTo>
                    <a:pt x="17888" y="104750"/>
                    <a:pt x="22767" y="102172"/>
                    <a:pt x="27745" y="99435"/>
                  </a:cubicBezTo>
                  <a:cubicBezTo>
                    <a:pt x="34963" y="95469"/>
                    <a:pt x="40536" y="90590"/>
                    <a:pt x="45196" y="85355"/>
                  </a:cubicBezTo>
                  <a:cubicBezTo>
                    <a:pt x="57670" y="71393"/>
                    <a:pt x="63639" y="54874"/>
                    <a:pt x="76847" y="46327"/>
                  </a:cubicBezTo>
                  <a:cubicBezTo>
                    <a:pt x="77521" y="45890"/>
                    <a:pt x="78215" y="45454"/>
                    <a:pt x="78929" y="45077"/>
                  </a:cubicBezTo>
                  <a:cubicBezTo>
                    <a:pt x="93823" y="36847"/>
                    <a:pt x="99018" y="28498"/>
                    <a:pt x="108498" y="21439"/>
                  </a:cubicBezTo>
                  <a:cubicBezTo>
                    <a:pt x="111710" y="19039"/>
                    <a:pt x="115439" y="16778"/>
                    <a:pt x="120198" y="14716"/>
                  </a:cubicBezTo>
                  <a:cubicBezTo>
                    <a:pt x="124938" y="12693"/>
                    <a:pt x="131819" y="11801"/>
                    <a:pt x="139772" y="11801"/>
                  </a:cubicBezTo>
                  <a:cubicBezTo>
                    <a:pt x="153991" y="11801"/>
                    <a:pt x="171661" y="14617"/>
                    <a:pt x="186732" y="18662"/>
                  </a:cubicBezTo>
                  <a:cubicBezTo>
                    <a:pt x="196688" y="21339"/>
                    <a:pt x="205493" y="24532"/>
                    <a:pt x="211442" y="27844"/>
                  </a:cubicBezTo>
                  <a:cubicBezTo>
                    <a:pt x="215567" y="30144"/>
                    <a:pt x="219970" y="32504"/>
                    <a:pt x="224491" y="35162"/>
                  </a:cubicBezTo>
                  <a:cubicBezTo>
                    <a:pt x="237937" y="42975"/>
                    <a:pt x="252672" y="53109"/>
                    <a:pt x="265522" y="70164"/>
                  </a:cubicBezTo>
                  <a:cubicBezTo>
                    <a:pt x="269350" y="75221"/>
                    <a:pt x="273019" y="80912"/>
                    <a:pt x="276430" y="87338"/>
                  </a:cubicBezTo>
                  <a:cubicBezTo>
                    <a:pt x="278076" y="90451"/>
                    <a:pt x="279920" y="93604"/>
                    <a:pt x="281923" y="96777"/>
                  </a:cubicBezTo>
                  <a:cubicBezTo>
                    <a:pt x="287158" y="105166"/>
                    <a:pt x="293405" y="113614"/>
                    <a:pt x="299771" y="121547"/>
                  </a:cubicBezTo>
                  <a:lnTo>
                    <a:pt x="299771"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7"/>
            <p:cNvSpPr/>
            <p:nvPr/>
          </p:nvSpPr>
          <p:spPr>
            <a:xfrm>
              <a:off x="717050" y="3957850"/>
              <a:ext cx="37700" cy="118025"/>
            </a:xfrm>
            <a:custGeom>
              <a:rect b="b" l="l" r="r" t="t"/>
              <a:pathLst>
                <a:path extrusionOk="0" fill="none" h="4721" w="1508">
                  <a:moveTo>
                    <a:pt x="1507" y="4721"/>
                  </a:moveTo>
                  <a:cubicBezTo>
                    <a:pt x="1130" y="3095"/>
                    <a:pt x="635" y="1508"/>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7"/>
            <p:cNvSpPr/>
            <p:nvPr/>
          </p:nvSpPr>
          <p:spPr>
            <a:xfrm>
              <a:off x="542525" y="4153700"/>
              <a:ext cx="51575" cy="119000"/>
            </a:xfrm>
            <a:custGeom>
              <a:rect b="b" l="l" r="r" t="t"/>
              <a:pathLst>
                <a:path extrusionOk="0" fill="none" h="4760" w="2063">
                  <a:moveTo>
                    <a:pt x="2063" y="4760"/>
                  </a:moveTo>
                  <a:cubicBezTo>
                    <a:pt x="1468" y="3114"/>
                    <a:pt x="774" y="1527"/>
                    <a:pt x="0"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7"/>
            <p:cNvSpPr/>
            <p:nvPr/>
          </p:nvSpPr>
          <p:spPr>
            <a:xfrm>
              <a:off x="1963925" y="1241475"/>
              <a:ext cx="1402600" cy="4682675"/>
            </a:xfrm>
            <a:custGeom>
              <a:rect b="b" l="l" r="r" t="t"/>
              <a:pathLst>
                <a:path extrusionOk="0" h="187307" w="56104">
                  <a:moveTo>
                    <a:pt x="31652" y="1"/>
                  </a:moveTo>
                  <a:cubicBezTo>
                    <a:pt x="22172" y="7060"/>
                    <a:pt x="16957" y="15409"/>
                    <a:pt x="2083" y="23639"/>
                  </a:cubicBezTo>
                  <a:cubicBezTo>
                    <a:pt x="1369" y="24016"/>
                    <a:pt x="675" y="24452"/>
                    <a:pt x="1" y="24889"/>
                  </a:cubicBezTo>
                  <a:cubicBezTo>
                    <a:pt x="7795" y="38612"/>
                    <a:pt x="12515" y="53466"/>
                    <a:pt x="13764" y="68518"/>
                  </a:cubicBezTo>
                  <a:cubicBezTo>
                    <a:pt x="14795" y="80972"/>
                    <a:pt x="13625" y="94001"/>
                    <a:pt x="19991" y="105364"/>
                  </a:cubicBezTo>
                  <a:cubicBezTo>
                    <a:pt x="24136" y="112801"/>
                    <a:pt x="31275" y="118968"/>
                    <a:pt x="35321" y="126464"/>
                  </a:cubicBezTo>
                  <a:cubicBezTo>
                    <a:pt x="41528" y="137887"/>
                    <a:pt x="39882" y="150936"/>
                    <a:pt x="39862" y="163450"/>
                  </a:cubicBezTo>
                  <a:cubicBezTo>
                    <a:pt x="39842" y="171481"/>
                    <a:pt x="40873" y="180049"/>
                    <a:pt x="44740" y="187307"/>
                  </a:cubicBezTo>
                  <a:cubicBezTo>
                    <a:pt x="48409" y="186137"/>
                    <a:pt x="52197" y="185165"/>
                    <a:pt x="56104" y="184511"/>
                  </a:cubicBezTo>
                  <a:cubicBezTo>
                    <a:pt x="50214" y="176578"/>
                    <a:pt x="47477" y="166940"/>
                    <a:pt x="46724" y="157580"/>
                  </a:cubicBezTo>
                  <a:cubicBezTo>
                    <a:pt x="45653" y="144154"/>
                    <a:pt x="48072" y="130689"/>
                    <a:pt x="47557" y="117243"/>
                  </a:cubicBezTo>
                  <a:cubicBezTo>
                    <a:pt x="46962" y="101636"/>
                    <a:pt x="42400" y="86306"/>
                    <a:pt x="40378" y="70798"/>
                  </a:cubicBezTo>
                  <a:cubicBezTo>
                    <a:pt x="38494" y="56301"/>
                    <a:pt x="38771" y="41686"/>
                    <a:pt x="37363" y="27169"/>
                  </a:cubicBezTo>
                  <a:cubicBezTo>
                    <a:pt x="36451" y="18027"/>
                    <a:pt x="34845" y="8786"/>
                    <a:pt x="3165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7"/>
            <p:cNvSpPr/>
            <p:nvPr/>
          </p:nvSpPr>
          <p:spPr>
            <a:xfrm>
              <a:off x="1172675" y="1863675"/>
              <a:ext cx="1909775" cy="4128400"/>
            </a:xfrm>
            <a:custGeom>
              <a:rect b="b" l="l" r="r" t="t"/>
              <a:pathLst>
                <a:path extrusionOk="0" h="165136" w="76391">
                  <a:moveTo>
                    <a:pt x="31651" y="1"/>
                  </a:moveTo>
                  <a:cubicBezTo>
                    <a:pt x="18443" y="8548"/>
                    <a:pt x="12474" y="25067"/>
                    <a:pt x="0" y="39048"/>
                  </a:cubicBezTo>
                  <a:cubicBezTo>
                    <a:pt x="7417" y="47635"/>
                    <a:pt x="12970" y="57273"/>
                    <a:pt x="16222" y="67407"/>
                  </a:cubicBezTo>
                  <a:cubicBezTo>
                    <a:pt x="18503" y="74527"/>
                    <a:pt x="19772" y="82043"/>
                    <a:pt x="24710" y="88190"/>
                  </a:cubicBezTo>
                  <a:cubicBezTo>
                    <a:pt x="32524" y="97908"/>
                    <a:pt x="47833" y="102191"/>
                    <a:pt x="56242" y="111571"/>
                  </a:cubicBezTo>
                  <a:cubicBezTo>
                    <a:pt x="64492" y="120753"/>
                    <a:pt x="64611" y="132950"/>
                    <a:pt x="65087" y="144293"/>
                  </a:cubicBezTo>
                  <a:cubicBezTo>
                    <a:pt x="65404" y="151274"/>
                    <a:pt x="66197" y="158671"/>
                    <a:pt x="69172" y="165136"/>
                  </a:cubicBezTo>
                  <a:cubicBezTo>
                    <a:pt x="71512" y="164124"/>
                    <a:pt x="73931" y="163212"/>
                    <a:pt x="76390" y="162419"/>
                  </a:cubicBezTo>
                  <a:cubicBezTo>
                    <a:pt x="72523" y="155161"/>
                    <a:pt x="71492" y="146593"/>
                    <a:pt x="71512" y="138562"/>
                  </a:cubicBezTo>
                  <a:cubicBezTo>
                    <a:pt x="71532" y="126068"/>
                    <a:pt x="73178" y="112999"/>
                    <a:pt x="66971" y="101576"/>
                  </a:cubicBezTo>
                  <a:cubicBezTo>
                    <a:pt x="62925" y="94080"/>
                    <a:pt x="55806" y="87913"/>
                    <a:pt x="51641" y="80476"/>
                  </a:cubicBezTo>
                  <a:cubicBezTo>
                    <a:pt x="45275" y="69113"/>
                    <a:pt x="46445" y="56084"/>
                    <a:pt x="45414" y="43630"/>
                  </a:cubicBezTo>
                  <a:cubicBezTo>
                    <a:pt x="44184" y="28578"/>
                    <a:pt x="39445" y="13724"/>
                    <a:pt x="3165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7"/>
            <p:cNvSpPr/>
            <p:nvPr/>
          </p:nvSpPr>
          <p:spPr>
            <a:xfrm>
              <a:off x="317450" y="4428350"/>
              <a:ext cx="115525" cy="153225"/>
            </a:xfrm>
            <a:custGeom>
              <a:rect b="b" l="l" r="r" t="t"/>
              <a:pathLst>
                <a:path extrusionOk="0" fill="none" h="6129" w="4621">
                  <a:moveTo>
                    <a:pt x="4621" y="6129"/>
                  </a:moveTo>
                  <a:cubicBezTo>
                    <a:pt x="3352" y="3808"/>
                    <a:pt x="1785" y="1726"/>
                    <a:pt x="0" y="1"/>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7"/>
            <p:cNvSpPr/>
            <p:nvPr/>
          </p:nvSpPr>
          <p:spPr>
            <a:xfrm>
              <a:off x="339250" y="2997050"/>
              <a:ext cx="33750" cy="386225"/>
            </a:xfrm>
            <a:custGeom>
              <a:rect b="b" l="l" r="r" t="t"/>
              <a:pathLst>
                <a:path extrusionOk="0" fill="none" h="15449" w="1350">
                  <a:moveTo>
                    <a:pt x="1349" y="15449"/>
                  </a:moveTo>
                  <a:cubicBezTo>
                    <a:pt x="179" y="10352"/>
                    <a:pt x="1" y="5116"/>
                    <a:pt x="953" y="0"/>
                  </a:cubicBezTo>
                </a:path>
              </a:pathLst>
            </a:custGeom>
            <a:noFill/>
            <a:ln cap="flat" cmpd="sng" w="1040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7"/>
            <p:cNvSpPr/>
            <p:nvPr/>
          </p:nvSpPr>
          <p:spPr>
            <a:xfrm>
              <a:off x="42775" y="3383250"/>
              <a:ext cx="2559250" cy="2913250"/>
            </a:xfrm>
            <a:custGeom>
              <a:rect b="b" l="l" r="r" t="t"/>
              <a:pathLst>
                <a:path extrusionOk="0" h="116530" w="102370">
                  <a:moveTo>
                    <a:pt x="13208" y="1"/>
                  </a:moveTo>
                  <a:cubicBezTo>
                    <a:pt x="8548" y="2360"/>
                    <a:pt x="4086" y="4542"/>
                    <a:pt x="0" y="6505"/>
                  </a:cubicBezTo>
                  <a:lnTo>
                    <a:pt x="0" y="57015"/>
                  </a:lnTo>
                  <a:cubicBezTo>
                    <a:pt x="2836" y="58542"/>
                    <a:pt x="5831" y="59812"/>
                    <a:pt x="9024" y="60823"/>
                  </a:cubicBezTo>
                  <a:cubicBezTo>
                    <a:pt x="17115" y="63342"/>
                    <a:pt x="26396" y="64056"/>
                    <a:pt x="32980" y="68597"/>
                  </a:cubicBezTo>
                  <a:cubicBezTo>
                    <a:pt x="43669" y="75974"/>
                    <a:pt x="42876" y="90213"/>
                    <a:pt x="52851" y="98205"/>
                  </a:cubicBezTo>
                  <a:cubicBezTo>
                    <a:pt x="57571" y="101953"/>
                    <a:pt x="64076" y="103797"/>
                    <a:pt x="70422" y="105324"/>
                  </a:cubicBezTo>
                  <a:cubicBezTo>
                    <a:pt x="76748" y="106832"/>
                    <a:pt x="83332" y="108140"/>
                    <a:pt x="88805" y="111155"/>
                  </a:cubicBezTo>
                  <a:cubicBezTo>
                    <a:pt x="91344" y="112543"/>
                    <a:pt x="93604" y="114407"/>
                    <a:pt x="95191" y="116529"/>
                  </a:cubicBezTo>
                  <a:cubicBezTo>
                    <a:pt x="97412" y="114526"/>
                    <a:pt x="99812" y="112642"/>
                    <a:pt x="102370" y="110937"/>
                  </a:cubicBezTo>
                  <a:cubicBezTo>
                    <a:pt x="101180" y="108696"/>
                    <a:pt x="100307" y="106316"/>
                    <a:pt x="99653" y="103976"/>
                  </a:cubicBezTo>
                  <a:cubicBezTo>
                    <a:pt x="97967" y="98304"/>
                    <a:pt x="96678" y="92216"/>
                    <a:pt x="91958" y="87794"/>
                  </a:cubicBezTo>
                  <a:cubicBezTo>
                    <a:pt x="86763" y="82915"/>
                    <a:pt x="78394" y="80991"/>
                    <a:pt x="72682" y="76490"/>
                  </a:cubicBezTo>
                  <a:cubicBezTo>
                    <a:pt x="62410" y="68339"/>
                    <a:pt x="63778" y="54457"/>
                    <a:pt x="56103" y="44621"/>
                  </a:cubicBezTo>
                  <a:cubicBezTo>
                    <a:pt x="50194" y="37045"/>
                    <a:pt x="39742" y="32782"/>
                    <a:pt x="31532" y="26773"/>
                  </a:cubicBezTo>
                  <a:cubicBezTo>
                    <a:pt x="21993" y="19812"/>
                    <a:pt x="15568" y="10194"/>
                    <a:pt x="13208"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7"/>
            <p:cNvSpPr/>
            <p:nvPr/>
          </p:nvSpPr>
          <p:spPr>
            <a:xfrm>
              <a:off x="4711075" y="869150"/>
              <a:ext cx="157200" cy="302950"/>
            </a:xfrm>
            <a:custGeom>
              <a:rect b="b" l="l" r="r" t="t"/>
              <a:pathLst>
                <a:path extrusionOk="0" h="12118" w="6288">
                  <a:moveTo>
                    <a:pt x="6287" y="0"/>
                  </a:moveTo>
                  <a:lnTo>
                    <a:pt x="6287" y="0"/>
                  </a:lnTo>
                  <a:cubicBezTo>
                    <a:pt x="3768" y="3887"/>
                    <a:pt x="1686" y="7933"/>
                    <a:pt x="0" y="12117"/>
                  </a:cubicBezTo>
                  <a:lnTo>
                    <a:pt x="6287"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7"/>
            <p:cNvSpPr/>
            <p:nvPr/>
          </p:nvSpPr>
          <p:spPr>
            <a:xfrm>
              <a:off x="5655050" y="1488375"/>
              <a:ext cx="72900" cy="96200"/>
            </a:xfrm>
            <a:custGeom>
              <a:rect b="b" l="l" r="r" t="t"/>
              <a:pathLst>
                <a:path extrusionOk="0" h="3848" w="2916">
                  <a:moveTo>
                    <a:pt x="2916" y="0"/>
                  </a:moveTo>
                  <a:lnTo>
                    <a:pt x="2916" y="0"/>
                  </a:lnTo>
                  <a:cubicBezTo>
                    <a:pt x="1904" y="1270"/>
                    <a:pt x="932" y="2539"/>
                    <a:pt x="0" y="3848"/>
                  </a:cubicBezTo>
                  <a:lnTo>
                    <a:pt x="2916" y="0"/>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7"/>
            <p:cNvSpPr/>
            <p:nvPr/>
          </p:nvSpPr>
          <p:spPr>
            <a:xfrm>
              <a:off x="6680825" y="2355000"/>
              <a:ext cx="154700" cy="104625"/>
            </a:xfrm>
            <a:custGeom>
              <a:rect b="b" l="l" r="r" t="t"/>
              <a:pathLst>
                <a:path extrusionOk="0" h="4185" w="6188">
                  <a:moveTo>
                    <a:pt x="6188" y="1"/>
                  </a:moveTo>
                  <a:cubicBezTo>
                    <a:pt x="4066" y="1329"/>
                    <a:pt x="1984" y="2717"/>
                    <a:pt x="0" y="4185"/>
                  </a:cubicBezTo>
                  <a:lnTo>
                    <a:pt x="6188"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7"/>
            <p:cNvSpPr/>
            <p:nvPr/>
          </p:nvSpPr>
          <p:spPr>
            <a:xfrm>
              <a:off x="7075975" y="2997050"/>
              <a:ext cx="14875" cy="127925"/>
            </a:xfrm>
            <a:custGeom>
              <a:rect b="b" l="l" r="r" t="t"/>
              <a:pathLst>
                <a:path extrusionOk="0" h="5117" w="595">
                  <a:moveTo>
                    <a:pt x="0" y="0"/>
                  </a:moveTo>
                  <a:lnTo>
                    <a:pt x="595" y="5116"/>
                  </a:lnTo>
                  <a:cubicBezTo>
                    <a:pt x="516" y="3391"/>
                    <a:pt x="317" y="1686"/>
                    <a:pt x="0"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7"/>
            <p:cNvSpPr/>
            <p:nvPr/>
          </p:nvSpPr>
          <p:spPr>
            <a:xfrm>
              <a:off x="4846925" y="3124450"/>
              <a:ext cx="2690150" cy="3152200"/>
            </a:xfrm>
            <a:custGeom>
              <a:rect b="b" l="l" r="r" t="t"/>
              <a:pathLst>
                <a:path extrusionOk="0" h="126088" w="107606">
                  <a:moveTo>
                    <a:pt x="89757" y="1"/>
                  </a:moveTo>
                  <a:cubicBezTo>
                    <a:pt x="90332" y="13823"/>
                    <a:pt x="83193" y="27844"/>
                    <a:pt x="70461" y="37125"/>
                  </a:cubicBezTo>
                  <a:cubicBezTo>
                    <a:pt x="62251" y="43134"/>
                    <a:pt x="51800" y="47397"/>
                    <a:pt x="45890" y="54953"/>
                  </a:cubicBezTo>
                  <a:cubicBezTo>
                    <a:pt x="38195" y="64809"/>
                    <a:pt x="39564" y="78671"/>
                    <a:pt x="29271" y="86822"/>
                  </a:cubicBezTo>
                  <a:cubicBezTo>
                    <a:pt x="23600" y="91343"/>
                    <a:pt x="15231" y="93267"/>
                    <a:pt x="10035" y="98126"/>
                  </a:cubicBezTo>
                  <a:cubicBezTo>
                    <a:pt x="5315" y="102568"/>
                    <a:pt x="4006" y="108636"/>
                    <a:pt x="2340" y="114308"/>
                  </a:cubicBezTo>
                  <a:cubicBezTo>
                    <a:pt x="1726" y="116390"/>
                    <a:pt x="992" y="118492"/>
                    <a:pt x="0" y="120495"/>
                  </a:cubicBezTo>
                  <a:cubicBezTo>
                    <a:pt x="2638" y="122221"/>
                    <a:pt x="5137" y="124065"/>
                    <a:pt x="7417" y="126088"/>
                  </a:cubicBezTo>
                  <a:cubicBezTo>
                    <a:pt x="8964" y="124303"/>
                    <a:pt x="10967" y="122716"/>
                    <a:pt x="13168" y="121507"/>
                  </a:cubicBezTo>
                  <a:cubicBezTo>
                    <a:pt x="18642" y="118492"/>
                    <a:pt x="25206" y="117184"/>
                    <a:pt x="31572" y="115657"/>
                  </a:cubicBezTo>
                  <a:cubicBezTo>
                    <a:pt x="37918" y="114149"/>
                    <a:pt x="44423" y="112305"/>
                    <a:pt x="49123" y="108557"/>
                  </a:cubicBezTo>
                  <a:cubicBezTo>
                    <a:pt x="59118" y="100565"/>
                    <a:pt x="58304" y="86326"/>
                    <a:pt x="68994" y="78949"/>
                  </a:cubicBezTo>
                  <a:cubicBezTo>
                    <a:pt x="75597" y="74408"/>
                    <a:pt x="84878" y="73694"/>
                    <a:pt x="92970" y="71175"/>
                  </a:cubicBezTo>
                  <a:cubicBezTo>
                    <a:pt x="98364" y="69489"/>
                    <a:pt x="103242" y="66971"/>
                    <a:pt x="107605" y="63897"/>
                  </a:cubicBezTo>
                  <a:lnTo>
                    <a:pt x="107605" y="24790"/>
                  </a:lnTo>
                  <a:cubicBezTo>
                    <a:pt x="101239" y="16857"/>
                    <a:pt x="94992" y="8409"/>
                    <a:pt x="89757"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7"/>
            <p:cNvSpPr/>
            <p:nvPr/>
          </p:nvSpPr>
          <p:spPr>
            <a:xfrm>
              <a:off x="-150075" y="424425"/>
              <a:ext cx="7931075" cy="3465700"/>
            </a:xfrm>
            <a:custGeom>
              <a:rect b="b" l="l" r="r" t="t"/>
              <a:pathLst>
                <a:path extrusionOk="0" h="138628" w="317243">
                  <a:moveTo>
                    <a:pt x="0" y="1"/>
                  </a:moveTo>
                  <a:lnTo>
                    <a:pt x="0" y="133485"/>
                  </a:lnTo>
                  <a:cubicBezTo>
                    <a:pt x="0" y="133485"/>
                    <a:pt x="3734" y="138404"/>
                    <a:pt x="14204" y="138404"/>
                  </a:cubicBezTo>
                  <a:cubicBezTo>
                    <a:pt x="14308" y="138404"/>
                    <a:pt x="14412" y="138404"/>
                    <a:pt x="14517" y="138403"/>
                  </a:cubicBezTo>
                  <a:cubicBezTo>
                    <a:pt x="14517" y="138403"/>
                    <a:pt x="16396" y="138627"/>
                    <a:pt x="19320" y="138627"/>
                  </a:cubicBezTo>
                  <a:cubicBezTo>
                    <a:pt x="27156" y="138627"/>
                    <a:pt x="42499" y="137018"/>
                    <a:pt x="49301" y="125176"/>
                  </a:cubicBezTo>
                  <a:cubicBezTo>
                    <a:pt x="58641" y="108914"/>
                    <a:pt x="56083" y="88488"/>
                    <a:pt x="56083" y="88488"/>
                  </a:cubicBezTo>
                  <a:lnTo>
                    <a:pt x="56083" y="88488"/>
                  </a:lnTo>
                  <a:cubicBezTo>
                    <a:pt x="56083" y="88488"/>
                    <a:pt x="56331" y="88501"/>
                    <a:pt x="56781" y="88501"/>
                  </a:cubicBezTo>
                  <a:cubicBezTo>
                    <a:pt x="59713" y="88501"/>
                    <a:pt x="71214" y="87935"/>
                    <a:pt x="78572" y="79425"/>
                  </a:cubicBezTo>
                  <a:cubicBezTo>
                    <a:pt x="87060" y="69589"/>
                    <a:pt x="84502" y="60506"/>
                    <a:pt x="84501" y="60506"/>
                  </a:cubicBezTo>
                  <a:lnTo>
                    <a:pt x="84501" y="60506"/>
                  </a:lnTo>
                  <a:cubicBezTo>
                    <a:pt x="84502" y="60506"/>
                    <a:pt x="88233" y="61768"/>
                    <a:pt x="93143" y="61768"/>
                  </a:cubicBezTo>
                  <a:cubicBezTo>
                    <a:pt x="97152" y="61768"/>
                    <a:pt x="101947" y="60926"/>
                    <a:pt x="106137" y="57868"/>
                  </a:cubicBezTo>
                  <a:cubicBezTo>
                    <a:pt x="115478" y="51046"/>
                    <a:pt x="111651" y="42737"/>
                    <a:pt x="120138" y="35558"/>
                  </a:cubicBezTo>
                  <a:cubicBezTo>
                    <a:pt x="128626" y="28359"/>
                    <a:pt x="141199" y="27982"/>
                    <a:pt x="157600" y="27982"/>
                  </a:cubicBezTo>
                  <a:cubicBezTo>
                    <a:pt x="174000" y="27982"/>
                    <a:pt x="186573" y="28359"/>
                    <a:pt x="195061" y="35558"/>
                  </a:cubicBezTo>
                  <a:cubicBezTo>
                    <a:pt x="203549" y="42737"/>
                    <a:pt x="199722" y="51046"/>
                    <a:pt x="209062" y="57868"/>
                  </a:cubicBezTo>
                  <a:cubicBezTo>
                    <a:pt x="213252" y="60926"/>
                    <a:pt x="218047" y="61768"/>
                    <a:pt x="222057" y="61768"/>
                  </a:cubicBezTo>
                  <a:cubicBezTo>
                    <a:pt x="226966" y="61768"/>
                    <a:pt x="230698" y="60506"/>
                    <a:pt x="230698" y="60506"/>
                  </a:cubicBezTo>
                  <a:lnTo>
                    <a:pt x="230698" y="60506"/>
                  </a:lnTo>
                  <a:cubicBezTo>
                    <a:pt x="230698" y="60506"/>
                    <a:pt x="228140" y="69589"/>
                    <a:pt x="236628" y="79425"/>
                  </a:cubicBezTo>
                  <a:cubicBezTo>
                    <a:pt x="243986" y="87935"/>
                    <a:pt x="255487" y="88501"/>
                    <a:pt x="258418" y="88501"/>
                  </a:cubicBezTo>
                  <a:cubicBezTo>
                    <a:pt x="258868" y="88501"/>
                    <a:pt x="259116" y="88488"/>
                    <a:pt x="259117" y="88488"/>
                  </a:cubicBezTo>
                  <a:lnTo>
                    <a:pt x="259117" y="88488"/>
                  </a:lnTo>
                  <a:cubicBezTo>
                    <a:pt x="259117" y="88488"/>
                    <a:pt x="256558" y="108914"/>
                    <a:pt x="265899" y="125176"/>
                  </a:cubicBezTo>
                  <a:cubicBezTo>
                    <a:pt x="272687" y="137018"/>
                    <a:pt x="288035" y="138627"/>
                    <a:pt x="295876" y="138627"/>
                  </a:cubicBezTo>
                  <a:cubicBezTo>
                    <a:pt x="298803" y="138627"/>
                    <a:pt x="300683" y="138403"/>
                    <a:pt x="300683" y="138403"/>
                  </a:cubicBezTo>
                  <a:cubicBezTo>
                    <a:pt x="311630" y="137273"/>
                    <a:pt x="317242" y="133862"/>
                    <a:pt x="317242" y="133862"/>
                  </a:cubicBezTo>
                  <a:lnTo>
                    <a:pt x="317242" y="1"/>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
            <p:cNvSpPr/>
            <p:nvPr/>
          </p:nvSpPr>
          <p:spPr>
            <a:xfrm>
              <a:off x="-9775" y="537950"/>
              <a:ext cx="7649975" cy="3238975"/>
            </a:xfrm>
            <a:custGeom>
              <a:rect b="b" l="l" r="r" t="t"/>
              <a:pathLst>
                <a:path extrusionOk="0" h="129559" w="305999">
                  <a:moveTo>
                    <a:pt x="0" y="1"/>
                  </a:moveTo>
                  <a:lnTo>
                    <a:pt x="0" y="127218"/>
                  </a:lnTo>
                  <a:cubicBezTo>
                    <a:pt x="1270" y="128071"/>
                    <a:pt x="3927" y="129321"/>
                    <a:pt x="8627" y="129321"/>
                  </a:cubicBezTo>
                  <a:lnTo>
                    <a:pt x="9281" y="129321"/>
                  </a:lnTo>
                  <a:lnTo>
                    <a:pt x="9698" y="129380"/>
                  </a:lnTo>
                  <a:cubicBezTo>
                    <a:pt x="9718" y="129380"/>
                    <a:pt x="11284" y="129559"/>
                    <a:pt x="13684" y="129559"/>
                  </a:cubicBezTo>
                  <a:cubicBezTo>
                    <a:pt x="20665" y="129559"/>
                    <a:pt x="33178" y="128151"/>
                    <a:pt x="38592" y="118731"/>
                  </a:cubicBezTo>
                  <a:cubicBezTo>
                    <a:pt x="47139" y="103818"/>
                    <a:pt x="44899" y="84581"/>
                    <a:pt x="44879" y="84403"/>
                  </a:cubicBezTo>
                  <a:lnTo>
                    <a:pt x="44264" y="79148"/>
                  </a:lnTo>
                  <a:lnTo>
                    <a:pt x="50808" y="79425"/>
                  </a:lnTo>
                  <a:lnTo>
                    <a:pt x="51165" y="79425"/>
                  </a:lnTo>
                  <a:cubicBezTo>
                    <a:pt x="53743" y="79425"/>
                    <a:pt x="62628" y="78910"/>
                    <a:pt x="68339" y="72286"/>
                  </a:cubicBezTo>
                  <a:cubicBezTo>
                    <a:pt x="75181" y="64353"/>
                    <a:pt x="73475" y="57214"/>
                    <a:pt x="73416" y="56976"/>
                  </a:cubicBezTo>
                  <a:lnTo>
                    <a:pt x="71076" y="48528"/>
                  </a:lnTo>
                  <a:lnTo>
                    <a:pt x="71076" y="48528"/>
                  </a:lnTo>
                  <a:lnTo>
                    <a:pt x="81031" y="51761"/>
                  </a:lnTo>
                  <a:cubicBezTo>
                    <a:pt x="81051" y="51780"/>
                    <a:pt x="83907" y="52693"/>
                    <a:pt x="87516" y="52693"/>
                  </a:cubicBezTo>
                  <a:cubicBezTo>
                    <a:pt x="91165" y="52693"/>
                    <a:pt x="94259" y="51761"/>
                    <a:pt x="96758" y="49956"/>
                  </a:cubicBezTo>
                  <a:cubicBezTo>
                    <a:pt x="100367" y="47318"/>
                    <a:pt x="101319" y="44403"/>
                    <a:pt x="102548" y="40715"/>
                  </a:cubicBezTo>
                  <a:cubicBezTo>
                    <a:pt x="103877" y="36709"/>
                    <a:pt x="105384" y="32167"/>
                    <a:pt x="110461" y="27884"/>
                  </a:cubicBezTo>
                  <a:cubicBezTo>
                    <a:pt x="121051" y="18900"/>
                    <a:pt x="136777" y="18900"/>
                    <a:pt x="151988" y="18900"/>
                  </a:cubicBezTo>
                  <a:cubicBezTo>
                    <a:pt x="167198" y="18900"/>
                    <a:pt x="182925" y="18900"/>
                    <a:pt x="193515" y="27884"/>
                  </a:cubicBezTo>
                  <a:cubicBezTo>
                    <a:pt x="198592" y="32167"/>
                    <a:pt x="200099" y="36709"/>
                    <a:pt x="201408" y="40715"/>
                  </a:cubicBezTo>
                  <a:cubicBezTo>
                    <a:pt x="202637" y="44403"/>
                    <a:pt x="203609" y="47318"/>
                    <a:pt x="207218" y="49956"/>
                  </a:cubicBezTo>
                  <a:cubicBezTo>
                    <a:pt x="209697" y="51761"/>
                    <a:pt x="212811" y="52693"/>
                    <a:pt x="216460" y="52693"/>
                  </a:cubicBezTo>
                  <a:cubicBezTo>
                    <a:pt x="220069" y="52693"/>
                    <a:pt x="222905" y="51780"/>
                    <a:pt x="222905" y="51780"/>
                  </a:cubicBezTo>
                  <a:lnTo>
                    <a:pt x="232721" y="48508"/>
                  </a:lnTo>
                  <a:lnTo>
                    <a:pt x="230579" y="56917"/>
                  </a:lnTo>
                  <a:cubicBezTo>
                    <a:pt x="230500" y="57214"/>
                    <a:pt x="228795" y="64353"/>
                    <a:pt x="235636" y="72286"/>
                  </a:cubicBezTo>
                  <a:cubicBezTo>
                    <a:pt x="241348" y="78910"/>
                    <a:pt x="250213" y="79425"/>
                    <a:pt x="252791" y="79425"/>
                  </a:cubicBezTo>
                  <a:lnTo>
                    <a:pt x="253128" y="79425"/>
                  </a:lnTo>
                  <a:lnTo>
                    <a:pt x="259751" y="79068"/>
                  </a:lnTo>
                  <a:lnTo>
                    <a:pt x="259751" y="79068"/>
                  </a:lnTo>
                  <a:lnTo>
                    <a:pt x="259097" y="84403"/>
                  </a:lnTo>
                  <a:cubicBezTo>
                    <a:pt x="259077" y="84601"/>
                    <a:pt x="256836" y="103818"/>
                    <a:pt x="265384" y="118731"/>
                  </a:cubicBezTo>
                  <a:cubicBezTo>
                    <a:pt x="270797" y="128151"/>
                    <a:pt x="283291" y="129559"/>
                    <a:pt x="290272" y="129559"/>
                  </a:cubicBezTo>
                  <a:cubicBezTo>
                    <a:pt x="292671" y="129559"/>
                    <a:pt x="294238" y="129380"/>
                    <a:pt x="294337" y="129360"/>
                  </a:cubicBezTo>
                  <a:cubicBezTo>
                    <a:pt x="299831" y="128785"/>
                    <a:pt x="303757" y="127575"/>
                    <a:pt x="305998" y="126703"/>
                  </a:cubicBezTo>
                  <a:lnTo>
                    <a:pt x="305998" y="1"/>
                  </a:ln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7"/>
            <p:cNvSpPr/>
            <p:nvPr/>
          </p:nvSpPr>
          <p:spPr>
            <a:xfrm>
              <a:off x="207875" y="2618250"/>
              <a:ext cx="410525" cy="978100"/>
            </a:xfrm>
            <a:custGeom>
              <a:rect b="b" l="l" r="r" t="t"/>
              <a:pathLst>
                <a:path extrusionOk="0" h="39124" w="16421">
                  <a:moveTo>
                    <a:pt x="7200" y="0"/>
                  </a:moveTo>
                  <a:cubicBezTo>
                    <a:pt x="7173" y="0"/>
                    <a:pt x="7147" y="1"/>
                    <a:pt x="7120" y="1"/>
                  </a:cubicBezTo>
                  <a:cubicBezTo>
                    <a:pt x="5077" y="41"/>
                    <a:pt x="3253" y="1171"/>
                    <a:pt x="2241" y="2599"/>
                  </a:cubicBezTo>
                  <a:cubicBezTo>
                    <a:pt x="1210" y="4027"/>
                    <a:pt x="893" y="5692"/>
                    <a:pt x="754" y="7338"/>
                  </a:cubicBezTo>
                  <a:cubicBezTo>
                    <a:pt x="0" y="16084"/>
                    <a:pt x="4105" y="24671"/>
                    <a:pt x="2678" y="33397"/>
                  </a:cubicBezTo>
                  <a:cubicBezTo>
                    <a:pt x="2335" y="35523"/>
                    <a:pt x="241" y="39123"/>
                    <a:pt x="3685" y="39123"/>
                  </a:cubicBezTo>
                  <a:cubicBezTo>
                    <a:pt x="4031" y="39123"/>
                    <a:pt x="4433" y="39087"/>
                    <a:pt x="4899" y="39009"/>
                  </a:cubicBezTo>
                  <a:cubicBezTo>
                    <a:pt x="9043" y="38335"/>
                    <a:pt x="10789" y="33655"/>
                    <a:pt x="12177" y="30898"/>
                  </a:cubicBezTo>
                  <a:cubicBezTo>
                    <a:pt x="14398" y="26476"/>
                    <a:pt x="15727" y="21736"/>
                    <a:pt x="16084" y="16976"/>
                  </a:cubicBezTo>
                  <a:cubicBezTo>
                    <a:pt x="16421" y="12633"/>
                    <a:pt x="15905" y="8152"/>
                    <a:pt x="13585" y="4245"/>
                  </a:cubicBezTo>
                  <a:cubicBezTo>
                    <a:pt x="12327" y="2123"/>
                    <a:pt x="10096" y="0"/>
                    <a:pt x="7200"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7"/>
            <p:cNvSpPr/>
            <p:nvPr/>
          </p:nvSpPr>
          <p:spPr>
            <a:xfrm>
              <a:off x="287700" y="2788100"/>
              <a:ext cx="192375" cy="655175"/>
            </a:xfrm>
            <a:custGeom>
              <a:rect b="b" l="l" r="r" t="t"/>
              <a:pathLst>
                <a:path extrusionOk="0" h="26207" w="7695">
                  <a:moveTo>
                    <a:pt x="3195" y="1"/>
                  </a:moveTo>
                  <a:cubicBezTo>
                    <a:pt x="1705" y="1"/>
                    <a:pt x="484" y="1158"/>
                    <a:pt x="238" y="2369"/>
                  </a:cubicBezTo>
                  <a:cubicBezTo>
                    <a:pt x="0" y="3618"/>
                    <a:pt x="516" y="4888"/>
                    <a:pt x="992" y="6097"/>
                  </a:cubicBezTo>
                  <a:cubicBezTo>
                    <a:pt x="3609" y="12820"/>
                    <a:pt x="3828" y="19305"/>
                    <a:pt x="4423" y="26206"/>
                  </a:cubicBezTo>
                  <a:cubicBezTo>
                    <a:pt x="7100" y="24421"/>
                    <a:pt x="7159" y="17917"/>
                    <a:pt x="7377" y="15239"/>
                  </a:cubicBezTo>
                  <a:cubicBezTo>
                    <a:pt x="7695" y="11313"/>
                    <a:pt x="7397" y="7347"/>
                    <a:pt x="6485" y="3480"/>
                  </a:cubicBezTo>
                  <a:cubicBezTo>
                    <a:pt x="6148" y="1992"/>
                    <a:pt x="5295" y="188"/>
                    <a:pt x="3411" y="9"/>
                  </a:cubicBezTo>
                  <a:cubicBezTo>
                    <a:pt x="3339" y="4"/>
                    <a:pt x="3266" y="1"/>
                    <a:pt x="319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7"/>
            <p:cNvSpPr/>
            <p:nvPr/>
          </p:nvSpPr>
          <p:spPr>
            <a:xfrm>
              <a:off x="7009525" y="2618250"/>
              <a:ext cx="410050" cy="978100"/>
            </a:xfrm>
            <a:custGeom>
              <a:rect b="b" l="l" r="r" t="t"/>
              <a:pathLst>
                <a:path extrusionOk="0" h="39124" w="16402">
                  <a:moveTo>
                    <a:pt x="9201" y="0"/>
                  </a:moveTo>
                  <a:cubicBezTo>
                    <a:pt x="6305" y="0"/>
                    <a:pt x="4074" y="2123"/>
                    <a:pt x="2817" y="4245"/>
                  </a:cubicBezTo>
                  <a:cubicBezTo>
                    <a:pt x="516" y="8152"/>
                    <a:pt x="1" y="12633"/>
                    <a:pt x="318" y="16976"/>
                  </a:cubicBezTo>
                  <a:cubicBezTo>
                    <a:pt x="675" y="21736"/>
                    <a:pt x="2023" y="26476"/>
                    <a:pt x="4245" y="30898"/>
                  </a:cubicBezTo>
                  <a:cubicBezTo>
                    <a:pt x="5633" y="33655"/>
                    <a:pt x="7378" y="38335"/>
                    <a:pt x="11523" y="39009"/>
                  </a:cubicBezTo>
                  <a:cubicBezTo>
                    <a:pt x="11988" y="39087"/>
                    <a:pt x="12390" y="39123"/>
                    <a:pt x="12736" y="39123"/>
                  </a:cubicBezTo>
                  <a:cubicBezTo>
                    <a:pt x="16181" y="39123"/>
                    <a:pt x="14086" y="35523"/>
                    <a:pt x="13744" y="33397"/>
                  </a:cubicBezTo>
                  <a:cubicBezTo>
                    <a:pt x="12316" y="24671"/>
                    <a:pt x="16401" y="16084"/>
                    <a:pt x="15667" y="7338"/>
                  </a:cubicBezTo>
                  <a:cubicBezTo>
                    <a:pt x="15529" y="5692"/>
                    <a:pt x="15191" y="4027"/>
                    <a:pt x="14180" y="2599"/>
                  </a:cubicBezTo>
                  <a:cubicBezTo>
                    <a:pt x="13149" y="1171"/>
                    <a:pt x="11324" y="41"/>
                    <a:pt x="9282" y="1"/>
                  </a:cubicBezTo>
                  <a:cubicBezTo>
                    <a:pt x="9255" y="1"/>
                    <a:pt x="9228" y="0"/>
                    <a:pt x="920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7"/>
            <p:cNvSpPr/>
            <p:nvPr/>
          </p:nvSpPr>
          <p:spPr>
            <a:xfrm>
              <a:off x="7147850" y="2788100"/>
              <a:ext cx="192400" cy="655175"/>
            </a:xfrm>
            <a:custGeom>
              <a:rect b="b" l="l" r="r" t="t"/>
              <a:pathLst>
                <a:path extrusionOk="0" h="26207" w="7696">
                  <a:moveTo>
                    <a:pt x="4498" y="1"/>
                  </a:moveTo>
                  <a:cubicBezTo>
                    <a:pt x="4427" y="1"/>
                    <a:pt x="4356" y="4"/>
                    <a:pt x="4284" y="9"/>
                  </a:cubicBezTo>
                  <a:cubicBezTo>
                    <a:pt x="2400" y="188"/>
                    <a:pt x="1547" y="1992"/>
                    <a:pt x="1190" y="3480"/>
                  </a:cubicBezTo>
                  <a:cubicBezTo>
                    <a:pt x="278" y="7347"/>
                    <a:pt x="1" y="11313"/>
                    <a:pt x="318" y="15239"/>
                  </a:cubicBezTo>
                  <a:cubicBezTo>
                    <a:pt x="536" y="17917"/>
                    <a:pt x="596" y="24421"/>
                    <a:pt x="3273" y="26206"/>
                  </a:cubicBezTo>
                  <a:cubicBezTo>
                    <a:pt x="3868" y="19305"/>
                    <a:pt x="4066" y="12820"/>
                    <a:pt x="6684" y="6097"/>
                  </a:cubicBezTo>
                  <a:cubicBezTo>
                    <a:pt x="7160" y="4888"/>
                    <a:pt x="7695" y="3618"/>
                    <a:pt x="7437" y="2369"/>
                  </a:cubicBezTo>
                  <a:cubicBezTo>
                    <a:pt x="7210" y="1158"/>
                    <a:pt x="5972" y="1"/>
                    <a:pt x="4498"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7"/>
            <p:cNvSpPr/>
            <p:nvPr/>
          </p:nvSpPr>
          <p:spPr>
            <a:xfrm>
              <a:off x="4539050" y="2772450"/>
              <a:ext cx="2313825" cy="3369400"/>
            </a:xfrm>
            <a:custGeom>
              <a:rect b="b" l="l" r="r" t="t"/>
              <a:pathLst>
                <a:path extrusionOk="0" h="134776" w="92553">
                  <a:moveTo>
                    <a:pt x="44383" y="51839"/>
                  </a:moveTo>
                  <a:cubicBezTo>
                    <a:pt x="44383" y="51839"/>
                    <a:pt x="44363" y="51859"/>
                    <a:pt x="44323" y="51919"/>
                  </a:cubicBezTo>
                  <a:cubicBezTo>
                    <a:pt x="44363" y="51879"/>
                    <a:pt x="44383" y="51839"/>
                    <a:pt x="44383" y="51839"/>
                  </a:cubicBezTo>
                  <a:close/>
                  <a:moveTo>
                    <a:pt x="71353" y="0"/>
                  </a:moveTo>
                  <a:cubicBezTo>
                    <a:pt x="70798" y="615"/>
                    <a:pt x="70243" y="1230"/>
                    <a:pt x="69707" y="1825"/>
                  </a:cubicBezTo>
                  <a:cubicBezTo>
                    <a:pt x="69231" y="2360"/>
                    <a:pt x="68795" y="2896"/>
                    <a:pt x="68339" y="3411"/>
                  </a:cubicBezTo>
                  <a:cubicBezTo>
                    <a:pt x="67446" y="4482"/>
                    <a:pt x="66594" y="5514"/>
                    <a:pt x="65800" y="6565"/>
                  </a:cubicBezTo>
                  <a:cubicBezTo>
                    <a:pt x="64194" y="8667"/>
                    <a:pt x="62746" y="10709"/>
                    <a:pt x="61457" y="12732"/>
                  </a:cubicBezTo>
                  <a:cubicBezTo>
                    <a:pt x="60188" y="14735"/>
                    <a:pt x="59038" y="16698"/>
                    <a:pt x="58046" y="18602"/>
                  </a:cubicBezTo>
                  <a:cubicBezTo>
                    <a:pt x="57789" y="19078"/>
                    <a:pt x="57551" y="19554"/>
                    <a:pt x="57313" y="20010"/>
                  </a:cubicBezTo>
                  <a:cubicBezTo>
                    <a:pt x="57075" y="20486"/>
                    <a:pt x="56837" y="20942"/>
                    <a:pt x="56638" y="21398"/>
                  </a:cubicBezTo>
                  <a:cubicBezTo>
                    <a:pt x="56420" y="21874"/>
                    <a:pt x="56202" y="22311"/>
                    <a:pt x="55984" y="22767"/>
                  </a:cubicBezTo>
                  <a:cubicBezTo>
                    <a:pt x="55786" y="23223"/>
                    <a:pt x="55587" y="23659"/>
                    <a:pt x="55409" y="24095"/>
                  </a:cubicBezTo>
                  <a:cubicBezTo>
                    <a:pt x="53862" y="27625"/>
                    <a:pt x="52811" y="30858"/>
                    <a:pt x="51978" y="33733"/>
                  </a:cubicBezTo>
                  <a:cubicBezTo>
                    <a:pt x="51165" y="36609"/>
                    <a:pt x="50471" y="39108"/>
                    <a:pt x="49757" y="41210"/>
                  </a:cubicBezTo>
                  <a:cubicBezTo>
                    <a:pt x="49063" y="43312"/>
                    <a:pt x="48369" y="45037"/>
                    <a:pt x="47694" y="46425"/>
                  </a:cubicBezTo>
                  <a:cubicBezTo>
                    <a:pt x="47615" y="46604"/>
                    <a:pt x="47536" y="46763"/>
                    <a:pt x="47456" y="46941"/>
                  </a:cubicBezTo>
                  <a:cubicBezTo>
                    <a:pt x="47377" y="47100"/>
                    <a:pt x="47298" y="47258"/>
                    <a:pt x="47218" y="47397"/>
                  </a:cubicBezTo>
                  <a:cubicBezTo>
                    <a:pt x="47040" y="47714"/>
                    <a:pt x="46901" y="47992"/>
                    <a:pt x="46743" y="48270"/>
                  </a:cubicBezTo>
                  <a:cubicBezTo>
                    <a:pt x="46425" y="48805"/>
                    <a:pt x="46167" y="49281"/>
                    <a:pt x="45910" y="49658"/>
                  </a:cubicBezTo>
                  <a:cubicBezTo>
                    <a:pt x="45652" y="50055"/>
                    <a:pt x="45434" y="50392"/>
                    <a:pt x="45235" y="50669"/>
                  </a:cubicBezTo>
                  <a:cubicBezTo>
                    <a:pt x="45037" y="50947"/>
                    <a:pt x="44878" y="51165"/>
                    <a:pt x="44740" y="51344"/>
                  </a:cubicBezTo>
                  <a:cubicBezTo>
                    <a:pt x="44621" y="51502"/>
                    <a:pt x="44521" y="51641"/>
                    <a:pt x="44462" y="51720"/>
                  </a:cubicBezTo>
                  <a:cubicBezTo>
                    <a:pt x="44402" y="51800"/>
                    <a:pt x="44383" y="51839"/>
                    <a:pt x="44383" y="51839"/>
                  </a:cubicBezTo>
                  <a:cubicBezTo>
                    <a:pt x="44383" y="51843"/>
                    <a:pt x="44384" y="51844"/>
                    <a:pt x="44386" y="51844"/>
                  </a:cubicBezTo>
                  <a:cubicBezTo>
                    <a:pt x="44397" y="51844"/>
                    <a:pt x="44432" y="51806"/>
                    <a:pt x="44482" y="51740"/>
                  </a:cubicBezTo>
                  <a:cubicBezTo>
                    <a:pt x="44541" y="51661"/>
                    <a:pt x="44640" y="51542"/>
                    <a:pt x="44779" y="51363"/>
                  </a:cubicBezTo>
                  <a:cubicBezTo>
                    <a:pt x="44918" y="51205"/>
                    <a:pt x="45077" y="50987"/>
                    <a:pt x="45295" y="50709"/>
                  </a:cubicBezTo>
                  <a:cubicBezTo>
                    <a:pt x="45473" y="50431"/>
                    <a:pt x="45711" y="50114"/>
                    <a:pt x="45969" y="49717"/>
                  </a:cubicBezTo>
                  <a:cubicBezTo>
                    <a:pt x="46247" y="49321"/>
                    <a:pt x="46505" y="48845"/>
                    <a:pt x="46842" y="48329"/>
                  </a:cubicBezTo>
                  <a:cubicBezTo>
                    <a:pt x="46980" y="48052"/>
                    <a:pt x="47139" y="47774"/>
                    <a:pt x="47298" y="47457"/>
                  </a:cubicBezTo>
                  <a:cubicBezTo>
                    <a:pt x="47377" y="47318"/>
                    <a:pt x="47476" y="47159"/>
                    <a:pt x="47556" y="47001"/>
                  </a:cubicBezTo>
                  <a:cubicBezTo>
                    <a:pt x="47635" y="46822"/>
                    <a:pt x="47714" y="46663"/>
                    <a:pt x="47794" y="46485"/>
                  </a:cubicBezTo>
                  <a:cubicBezTo>
                    <a:pt x="48488" y="45097"/>
                    <a:pt x="49202" y="43371"/>
                    <a:pt x="49896" y="41269"/>
                  </a:cubicBezTo>
                  <a:cubicBezTo>
                    <a:pt x="50610" y="39147"/>
                    <a:pt x="51304" y="36668"/>
                    <a:pt x="52137" y="33793"/>
                  </a:cubicBezTo>
                  <a:cubicBezTo>
                    <a:pt x="52970" y="30937"/>
                    <a:pt x="54040" y="27705"/>
                    <a:pt x="55587" y="24195"/>
                  </a:cubicBezTo>
                  <a:cubicBezTo>
                    <a:pt x="55786" y="23758"/>
                    <a:pt x="55984" y="23322"/>
                    <a:pt x="56182" y="22866"/>
                  </a:cubicBezTo>
                  <a:cubicBezTo>
                    <a:pt x="56381" y="22410"/>
                    <a:pt x="56599" y="21973"/>
                    <a:pt x="56817" y="21517"/>
                  </a:cubicBezTo>
                  <a:cubicBezTo>
                    <a:pt x="57035" y="21041"/>
                    <a:pt x="57253" y="20585"/>
                    <a:pt x="57491" y="20129"/>
                  </a:cubicBezTo>
                  <a:cubicBezTo>
                    <a:pt x="57749" y="19653"/>
                    <a:pt x="57967" y="19177"/>
                    <a:pt x="58225" y="18721"/>
                  </a:cubicBezTo>
                  <a:cubicBezTo>
                    <a:pt x="59236" y="16817"/>
                    <a:pt x="60367" y="14874"/>
                    <a:pt x="61656" y="12871"/>
                  </a:cubicBezTo>
                  <a:cubicBezTo>
                    <a:pt x="62945" y="10848"/>
                    <a:pt x="64392" y="8806"/>
                    <a:pt x="65979" y="6723"/>
                  </a:cubicBezTo>
                  <a:cubicBezTo>
                    <a:pt x="66772" y="5672"/>
                    <a:pt x="67645" y="4641"/>
                    <a:pt x="68517" y="3590"/>
                  </a:cubicBezTo>
                  <a:cubicBezTo>
                    <a:pt x="68973" y="3074"/>
                    <a:pt x="69430" y="2519"/>
                    <a:pt x="69886" y="2003"/>
                  </a:cubicBezTo>
                  <a:cubicBezTo>
                    <a:pt x="70282" y="1547"/>
                    <a:pt x="70699" y="1111"/>
                    <a:pt x="71115" y="655"/>
                  </a:cubicBezTo>
                  <a:cubicBezTo>
                    <a:pt x="71115" y="893"/>
                    <a:pt x="71115" y="1151"/>
                    <a:pt x="71115" y="1389"/>
                  </a:cubicBezTo>
                  <a:cubicBezTo>
                    <a:pt x="71095" y="1765"/>
                    <a:pt x="71115" y="2122"/>
                    <a:pt x="71115" y="2499"/>
                  </a:cubicBezTo>
                  <a:cubicBezTo>
                    <a:pt x="71135" y="3233"/>
                    <a:pt x="71155" y="3987"/>
                    <a:pt x="71195" y="4740"/>
                  </a:cubicBezTo>
                  <a:cubicBezTo>
                    <a:pt x="71274" y="6267"/>
                    <a:pt x="71373" y="7854"/>
                    <a:pt x="71571" y="9500"/>
                  </a:cubicBezTo>
                  <a:cubicBezTo>
                    <a:pt x="71730" y="11146"/>
                    <a:pt x="71988" y="12831"/>
                    <a:pt x="72305" y="14576"/>
                  </a:cubicBezTo>
                  <a:cubicBezTo>
                    <a:pt x="72384" y="15013"/>
                    <a:pt x="72484" y="15449"/>
                    <a:pt x="72563" y="15885"/>
                  </a:cubicBezTo>
                  <a:cubicBezTo>
                    <a:pt x="72603" y="16103"/>
                    <a:pt x="72662" y="16341"/>
                    <a:pt x="72702" y="16560"/>
                  </a:cubicBezTo>
                  <a:cubicBezTo>
                    <a:pt x="72741" y="16778"/>
                    <a:pt x="72801" y="16996"/>
                    <a:pt x="72860" y="17214"/>
                  </a:cubicBezTo>
                  <a:cubicBezTo>
                    <a:pt x="72960" y="17670"/>
                    <a:pt x="73059" y="18106"/>
                    <a:pt x="73178" y="18563"/>
                  </a:cubicBezTo>
                  <a:cubicBezTo>
                    <a:pt x="73297" y="19019"/>
                    <a:pt x="73416" y="19475"/>
                    <a:pt x="73535" y="19931"/>
                  </a:cubicBezTo>
                  <a:cubicBezTo>
                    <a:pt x="74526" y="23560"/>
                    <a:pt x="75994" y="27348"/>
                    <a:pt x="78076" y="31076"/>
                  </a:cubicBezTo>
                  <a:cubicBezTo>
                    <a:pt x="78195" y="31314"/>
                    <a:pt x="78334" y="31532"/>
                    <a:pt x="78473" y="31770"/>
                  </a:cubicBezTo>
                  <a:cubicBezTo>
                    <a:pt x="78612" y="31988"/>
                    <a:pt x="78750" y="32226"/>
                    <a:pt x="78909" y="32464"/>
                  </a:cubicBezTo>
                  <a:cubicBezTo>
                    <a:pt x="79206" y="32901"/>
                    <a:pt x="79504" y="33357"/>
                    <a:pt x="79861" y="33793"/>
                  </a:cubicBezTo>
                  <a:cubicBezTo>
                    <a:pt x="80515" y="34665"/>
                    <a:pt x="81269" y="35498"/>
                    <a:pt x="82082" y="36272"/>
                  </a:cubicBezTo>
                  <a:cubicBezTo>
                    <a:pt x="82875" y="37065"/>
                    <a:pt x="83768" y="37799"/>
                    <a:pt x="84720" y="38473"/>
                  </a:cubicBezTo>
                  <a:cubicBezTo>
                    <a:pt x="85652" y="39167"/>
                    <a:pt x="86643" y="39782"/>
                    <a:pt x="87694" y="40337"/>
                  </a:cubicBezTo>
                  <a:cubicBezTo>
                    <a:pt x="88745" y="40893"/>
                    <a:pt x="89836" y="41408"/>
                    <a:pt x="90966" y="41864"/>
                  </a:cubicBezTo>
                  <a:cubicBezTo>
                    <a:pt x="91244" y="41983"/>
                    <a:pt x="91542" y="42082"/>
                    <a:pt x="91819" y="42182"/>
                  </a:cubicBezTo>
                  <a:lnTo>
                    <a:pt x="92018" y="42261"/>
                  </a:lnTo>
                  <a:lnTo>
                    <a:pt x="91839" y="42499"/>
                  </a:lnTo>
                  <a:cubicBezTo>
                    <a:pt x="91442" y="42955"/>
                    <a:pt x="91046" y="43431"/>
                    <a:pt x="90629" y="43887"/>
                  </a:cubicBezTo>
                  <a:cubicBezTo>
                    <a:pt x="88983" y="45751"/>
                    <a:pt x="87159" y="47516"/>
                    <a:pt x="85156" y="49182"/>
                  </a:cubicBezTo>
                  <a:cubicBezTo>
                    <a:pt x="84164" y="49995"/>
                    <a:pt x="83133" y="50808"/>
                    <a:pt x="82023" y="51562"/>
                  </a:cubicBezTo>
                  <a:cubicBezTo>
                    <a:pt x="81765" y="51760"/>
                    <a:pt x="81487" y="51958"/>
                    <a:pt x="81209" y="52157"/>
                  </a:cubicBezTo>
                  <a:cubicBezTo>
                    <a:pt x="80932" y="52335"/>
                    <a:pt x="80654" y="52514"/>
                    <a:pt x="80376" y="52712"/>
                  </a:cubicBezTo>
                  <a:cubicBezTo>
                    <a:pt x="80099" y="52890"/>
                    <a:pt x="79821" y="53089"/>
                    <a:pt x="79544" y="53267"/>
                  </a:cubicBezTo>
                  <a:cubicBezTo>
                    <a:pt x="79246" y="53446"/>
                    <a:pt x="78968" y="53644"/>
                    <a:pt x="78671" y="53822"/>
                  </a:cubicBezTo>
                  <a:cubicBezTo>
                    <a:pt x="76390" y="55290"/>
                    <a:pt x="73991" y="56698"/>
                    <a:pt x="71552" y="58185"/>
                  </a:cubicBezTo>
                  <a:cubicBezTo>
                    <a:pt x="69112" y="59673"/>
                    <a:pt x="66653" y="61220"/>
                    <a:pt x="64273" y="63044"/>
                  </a:cubicBezTo>
                  <a:cubicBezTo>
                    <a:pt x="63996" y="63262"/>
                    <a:pt x="63698" y="63500"/>
                    <a:pt x="63401" y="63718"/>
                  </a:cubicBezTo>
                  <a:cubicBezTo>
                    <a:pt x="63103" y="63956"/>
                    <a:pt x="62826" y="64194"/>
                    <a:pt x="62528" y="64432"/>
                  </a:cubicBezTo>
                  <a:cubicBezTo>
                    <a:pt x="62251" y="64690"/>
                    <a:pt x="61953" y="64908"/>
                    <a:pt x="61676" y="65186"/>
                  </a:cubicBezTo>
                  <a:cubicBezTo>
                    <a:pt x="61398" y="65444"/>
                    <a:pt x="61120" y="65701"/>
                    <a:pt x="60843" y="65959"/>
                  </a:cubicBezTo>
                  <a:cubicBezTo>
                    <a:pt x="60545" y="66197"/>
                    <a:pt x="60287" y="66475"/>
                    <a:pt x="60030" y="66752"/>
                  </a:cubicBezTo>
                  <a:lnTo>
                    <a:pt x="59236" y="67585"/>
                  </a:lnTo>
                  <a:cubicBezTo>
                    <a:pt x="58978" y="67883"/>
                    <a:pt x="58740" y="68180"/>
                    <a:pt x="58483" y="68478"/>
                  </a:cubicBezTo>
                  <a:lnTo>
                    <a:pt x="58106" y="68914"/>
                  </a:lnTo>
                  <a:cubicBezTo>
                    <a:pt x="57987" y="69073"/>
                    <a:pt x="57888" y="69231"/>
                    <a:pt x="57769" y="69390"/>
                  </a:cubicBezTo>
                  <a:cubicBezTo>
                    <a:pt x="55905" y="71889"/>
                    <a:pt x="54497" y="74764"/>
                    <a:pt x="53366" y="77779"/>
                  </a:cubicBezTo>
                  <a:cubicBezTo>
                    <a:pt x="52216" y="80773"/>
                    <a:pt x="51324" y="83926"/>
                    <a:pt x="50213" y="87080"/>
                  </a:cubicBezTo>
                  <a:cubicBezTo>
                    <a:pt x="49499" y="89142"/>
                    <a:pt x="48706" y="91145"/>
                    <a:pt x="47734" y="93029"/>
                  </a:cubicBezTo>
                  <a:cubicBezTo>
                    <a:pt x="47258" y="93981"/>
                    <a:pt x="46703" y="94873"/>
                    <a:pt x="46128" y="95746"/>
                  </a:cubicBezTo>
                  <a:cubicBezTo>
                    <a:pt x="45553" y="96618"/>
                    <a:pt x="44918" y="97451"/>
                    <a:pt x="44224" y="98225"/>
                  </a:cubicBezTo>
                  <a:cubicBezTo>
                    <a:pt x="42856" y="99772"/>
                    <a:pt x="41269" y="101080"/>
                    <a:pt x="39564" y="102171"/>
                  </a:cubicBezTo>
                  <a:cubicBezTo>
                    <a:pt x="37878" y="103282"/>
                    <a:pt x="36093" y="104194"/>
                    <a:pt x="34308" y="105066"/>
                  </a:cubicBezTo>
                  <a:cubicBezTo>
                    <a:pt x="30758" y="106792"/>
                    <a:pt x="27189" y="108319"/>
                    <a:pt x="24115" y="110580"/>
                  </a:cubicBezTo>
                  <a:cubicBezTo>
                    <a:pt x="23361" y="111135"/>
                    <a:pt x="22628" y="111730"/>
                    <a:pt x="21973" y="112384"/>
                  </a:cubicBezTo>
                  <a:lnTo>
                    <a:pt x="21477" y="112880"/>
                  </a:lnTo>
                  <a:cubicBezTo>
                    <a:pt x="21299" y="113058"/>
                    <a:pt x="21160" y="113237"/>
                    <a:pt x="21001" y="113415"/>
                  </a:cubicBezTo>
                  <a:cubicBezTo>
                    <a:pt x="20863" y="113594"/>
                    <a:pt x="20704" y="113753"/>
                    <a:pt x="20545" y="113931"/>
                  </a:cubicBezTo>
                  <a:lnTo>
                    <a:pt x="20129" y="114486"/>
                  </a:lnTo>
                  <a:cubicBezTo>
                    <a:pt x="19018" y="115954"/>
                    <a:pt x="18166" y="117580"/>
                    <a:pt x="17452" y="119226"/>
                  </a:cubicBezTo>
                  <a:cubicBezTo>
                    <a:pt x="16044" y="122538"/>
                    <a:pt x="15270" y="125949"/>
                    <a:pt x="14279" y="129161"/>
                  </a:cubicBezTo>
                  <a:cubicBezTo>
                    <a:pt x="13763" y="130768"/>
                    <a:pt x="13208" y="132334"/>
                    <a:pt x="12514" y="133822"/>
                  </a:cubicBezTo>
                  <a:lnTo>
                    <a:pt x="12256" y="134377"/>
                  </a:lnTo>
                  <a:lnTo>
                    <a:pt x="12018" y="134238"/>
                  </a:lnTo>
                  <a:cubicBezTo>
                    <a:pt x="11661" y="134020"/>
                    <a:pt x="11304" y="133802"/>
                    <a:pt x="10967" y="133584"/>
                  </a:cubicBezTo>
                  <a:cubicBezTo>
                    <a:pt x="10630" y="133386"/>
                    <a:pt x="10273" y="133167"/>
                    <a:pt x="9936" y="132949"/>
                  </a:cubicBezTo>
                  <a:cubicBezTo>
                    <a:pt x="9579" y="132751"/>
                    <a:pt x="9241" y="132553"/>
                    <a:pt x="8884" y="132354"/>
                  </a:cubicBezTo>
                  <a:cubicBezTo>
                    <a:pt x="6108" y="130748"/>
                    <a:pt x="3312" y="129419"/>
                    <a:pt x="535" y="128229"/>
                  </a:cubicBezTo>
                  <a:lnTo>
                    <a:pt x="357" y="128170"/>
                  </a:lnTo>
                  <a:cubicBezTo>
                    <a:pt x="357" y="128170"/>
                    <a:pt x="357" y="128150"/>
                    <a:pt x="357" y="128150"/>
                  </a:cubicBezTo>
                  <a:lnTo>
                    <a:pt x="397" y="128051"/>
                  </a:lnTo>
                  <a:lnTo>
                    <a:pt x="615" y="127535"/>
                  </a:lnTo>
                  <a:cubicBezTo>
                    <a:pt x="773" y="127198"/>
                    <a:pt x="892" y="126841"/>
                    <a:pt x="1031" y="126484"/>
                  </a:cubicBezTo>
                  <a:cubicBezTo>
                    <a:pt x="1170" y="126147"/>
                    <a:pt x="1289" y="125790"/>
                    <a:pt x="1408" y="125453"/>
                  </a:cubicBezTo>
                  <a:cubicBezTo>
                    <a:pt x="1507" y="125096"/>
                    <a:pt x="1646" y="124739"/>
                    <a:pt x="1745" y="124402"/>
                  </a:cubicBezTo>
                  <a:cubicBezTo>
                    <a:pt x="2181" y="122994"/>
                    <a:pt x="2519" y="121586"/>
                    <a:pt x="2796" y="120198"/>
                  </a:cubicBezTo>
                  <a:cubicBezTo>
                    <a:pt x="3946" y="114605"/>
                    <a:pt x="4085" y="109231"/>
                    <a:pt x="4303" y="104234"/>
                  </a:cubicBezTo>
                  <a:cubicBezTo>
                    <a:pt x="4502" y="99236"/>
                    <a:pt x="4839" y="94576"/>
                    <a:pt x="5751" y="90312"/>
                  </a:cubicBezTo>
                  <a:cubicBezTo>
                    <a:pt x="6624" y="86048"/>
                    <a:pt x="8091" y="82201"/>
                    <a:pt x="10114" y="79048"/>
                  </a:cubicBezTo>
                  <a:cubicBezTo>
                    <a:pt x="12097" y="75855"/>
                    <a:pt x="14616" y="73396"/>
                    <a:pt x="17095" y="71413"/>
                  </a:cubicBezTo>
                  <a:cubicBezTo>
                    <a:pt x="19613" y="69430"/>
                    <a:pt x="22072" y="67843"/>
                    <a:pt x="24353" y="66455"/>
                  </a:cubicBezTo>
                  <a:cubicBezTo>
                    <a:pt x="26634" y="65067"/>
                    <a:pt x="28716" y="63837"/>
                    <a:pt x="30580" y="62727"/>
                  </a:cubicBezTo>
                  <a:cubicBezTo>
                    <a:pt x="34328" y="60486"/>
                    <a:pt x="37184" y="58582"/>
                    <a:pt x="39226" y="56936"/>
                  </a:cubicBezTo>
                  <a:cubicBezTo>
                    <a:pt x="41269" y="55310"/>
                    <a:pt x="42538" y="54001"/>
                    <a:pt x="43312" y="53128"/>
                  </a:cubicBezTo>
                  <a:cubicBezTo>
                    <a:pt x="43708" y="52712"/>
                    <a:pt x="43966" y="52375"/>
                    <a:pt x="44145" y="52157"/>
                  </a:cubicBezTo>
                  <a:cubicBezTo>
                    <a:pt x="44224" y="52058"/>
                    <a:pt x="44283" y="51978"/>
                    <a:pt x="44323" y="51919"/>
                  </a:cubicBezTo>
                  <a:lnTo>
                    <a:pt x="44323" y="51919"/>
                  </a:lnTo>
                  <a:cubicBezTo>
                    <a:pt x="44283" y="51958"/>
                    <a:pt x="44204" y="52038"/>
                    <a:pt x="44125" y="52137"/>
                  </a:cubicBezTo>
                  <a:cubicBezTo>
                    <a:pt x="43946" y="52335"/>
                    <a:pt x="43669" y="52672"/>
                    <a:pt x="43272" y="53089"/>
                  </a:cubicBezTo>
                  <a:cubicBezTo>
                    <a:pt x="42499" y="53941"/>
                    <a:pt x="41210" y="55231"/>
                    <a:pt x="39147" y="56837"/>
                  </a:cubicBezTo>
                  <a:cubicBezTo>
                    <a:pt x="37104" y="58463"/>
                    <a:pt x="34269" y="60347"/>
                    <a:pt x="30501" y="62568"/>
                  </a:cubicBezTo>
                  <a:cubicBezTo>
                    <a:pt x="28636" y="63679"/>
                    <a:pt x="26534" y="64888"/>
                    <a:pt x="24254" y="66277"/>
                  </a:cubicBezTo>
                  <a:cubicBezTo>
                    <a:pt x="21973" y="67685"/>
                    <a:pt x="19494" y="69251"/>
                    <a:pt x="16976" y="71234"/>
                  </a:cubicBezTo>
                  <a:cubicBezTo>
                    <a:pt x="15726" y="72246"/>
                    <a:pt x="14457" y="73356"/>
                    <a:pt x="13267" y="74625"/>
                  </a:cubicBezTo>
                  <a:cubicBezTo>
                    <a:pt x="12077" y="75895"/>
                    <a:pt x="10927" y="77323"/>
                    <a:pt x="9916" y="78909"/>
                  </a:cubicBezTo>
                  <a:cubicBezTo>
                    <a:pt x="7893" y="82102"/>
                    <a:pt x="6406" y="85969"/>
                    <a:pt x="5513" y="90253"/>
                  </a:cubicBezTo>
                  <a:cubicBezTo>
                    <a:pt x="4601" y="94536"/>
                    <a:pt x="4264" y="99236"/>
                    <a:pt x="4046" y="104234"/>
                  </a:cubicBezTo>
                  <a:cubicBezTo>
                    <a:pt x="3927" y="106732"/>
                    <a:pt x="3847" y="109310"/>
                    <a:pt x="3629" y="111968"/>
                  </a:cubicBezTo>
                  <a:cubicBezTo>
                    <a:pt x="3431" y="114625"/>
                    <a:pt x="3114" y="117362"/>
                    <a:pt x="2538" y="120138"/>
                  </a:cubicBezTo>
                  <a:cubicBezTo>
                    <a:pt x="2261" y="121507"/>
                    <a:pt x="1924" y="122915"/>
                    <a:pt x="1487" y="124303"/>
                  </a:cubicBezTo>
                  <a:cubicBezTo>
                    <a:pt x="1388" y="124660"/>
                    <a:pt x="1249" y="124997"/>
                    <a:pt x="1150" y="125354"/>
                  </a:cubicBezTo>
                  <a:cubicBezTo>
                    <a:pt x="1031" y="125691"/>
                    <a:pt x="912" y="126048"/>
                    <a:pt x="773" y="126385"/>
                  </a:cubicBezTo>
                  <a:cubicBezTo>
                    <a:pt x="654" y="126742"/>
                    <a:pt x="516" y="127079"/>
                    <a:pt x="377" y="127436"/>
                  </a:cubicBezTo>
                  <a:lnTo>
                    <a:pt x="159" y="127952"/>
                  </a:lnTo>
                  <a:lnTo>
                    <a:pt x="79" y="128110"/>
                  </a:lnTo>
                  <a:lnTo>
                    <a:pt x="40" y="128229"/>
                  </a:lnTo>
                  <a:cubicBezTo>
                    <a:pt x="0" y="128289"/>
                    <a:pt x="0" y="128309"/>
                    <a:pt x="60" y="128329"/>
                  </a:cubicBezTo>
                  <a:lnTo>
                    <a:pt x="416" y="128487"/>
                  </a:lnTo>
                  <a:cubicBezTo>
                    <a:pt x="3193" y="129657"/>
                    <a:pt x="5989" y="131006"/>
                    <a:pt x="8746" y="132592"/>
                  </a:cubicBezTo>
                  <a:cubicBezTo>
                    <a:pt x="9103" y="132791"/>
                    <a:pt x="9440" y="132989"/>
                    <a:pt x="9797" y="133187"/>
                  </a:cubicBezTo>
                  <a:cubicBezTo>
                    <a:pt x="10134" y="133405"/>
                    <a:pt x="10471" y="133604"/>
                    <a:pt x="10828" y="133822"/>
                  </a:cubicBezTo>
                  <a:cubicBezTo>
                    <a:pt x="11165" y="134040"/>
                    <a:pt x="11522" y="134258"/>
                    <a:pt x="11859" y="134456"/>
                  </a:cubicBezTo>
                  <a:lnTo>
                    <a:pt x="12137" y="134635"/>
                  </a:lnTo>
                  <a:lnTo>
                    <a:pt x="12276" y="134714"/>
                  </a:lnTo>
                  <a:cubicBezTo>
                    <a:pt x="12305" y="134729"/>
                    <a:pt x="12345" y="134776"/>
                    <a:pt x="12372" y="134776"/>
                  </a:cubicBezTo>
                  <a:cubicBezTo>
                    <a:pt x="12381" y="134776"/>
                    <a:pt x="12389" y="134770"/>
                    <a:pt x="12395" y="134754"/>
                  </a:cubicBezTo>
                  <a:lnTo>
                    <a:pt x="12514" y="134496"/>
                  </a:lnTo>
                  <a:lnTo>
                    <a:pt x="12771" y="133941"/>
                  </a:lnTo>
                  <a:cubicBezTo>
                    <a:pt x="13466" y="132434"/>
                    <a:pt x="14041" y="130847"/>
                    <a:pt x="14556" y="129241"/>
                  </a:cubicBezTo>
                  <a:cubicBezTo>
                    <a:pt x="15548" y="126008"/>
                    <a:pt x="16321" y="122617"/>
                    <a:pt x="17729" y="119345"/>
                  </a:cubicBezTo>
                  <a:cubicBezTo>
                    <a:pt x="18423" y="117699"/>
                    <a:pt x="19256" y="116112"/>
                    <a:pt x="20367" y="114645"/>
                  </a:cubicBezTo>
                  <a:lnTo>
                    <a:pt x="20783" y="114110"/>
                  </a:lnTo>
                  <a:cubicBezTo>
                    <a:pt x="20922" y="113931"/>
                    <a:pt x="21081" y="113772"/>
                    <a:pt x="21220" y="113594"/>
                  </a:cubicBezTo>
                  <a:cubicBezTo>
                    <a:pt x="21378" y="113415"/>
                    <a:pt x="21517" y="113237"/>
                    <a:pt x="21676" y="113078"/>
                  </a:cubicBezTo>
                  <a:lnTo>
                    <a:pt x="22171" y="112583"/>
                  </a:lnTo>
                  <a:cubicBezTo>
                    <a:pt x="22826" y="111948"/>
                    <a:pt x="23540" y="111353"/>
                    <a:pt x="24293" y="110798"/>
                  </a:cubicBezTo>
                  <a:cubicBezTo>
                    <a:pt x="27308" y="108577"/>
                    <a:pt x="30877" y="107050"/>
                    <a:pt x="34447" y="105304"/>
                  </a:cubicBezTo>
                  <a:cubicBezTo>
                    <a:pt x="36212" y="104432"/>
                    <a:pt x="38017" y="103520"/>
                    <a:pt x="39722" y="102409"/>
                  </a:cubicBezTo>
                  <a:cubicBezTo>
                    <a:pt x="41448" y="101299"/>
                    <a:pt x="43054" y="99970"/>
                    <a:pt x="44442" y="98403"/>
                  </a:cubicBezTo>
                  <a:cubicBezTo>
                    <a:pt x="45136" y="97630"/>
                    <a:pt x="45771" y="96777"/>
                    <a:pt x="46386" y="95904"/>
                  </a:cubicBezTo>
                  <a:cubicBezTo>
                    <a:pt x="46961" y="95012"/>
                    <a:pt x="47516" y="94100"/>
                    <a:pt x="47992" y="93148"/>
                  </a:cubicBezTo>
                  <a:cubicBezTo>
                    <a:pt x="48983" y="91244"/>
                    <a:pt x="49777" y="89221"/>
                    <a:pt x="50491" y="87159"/>
                  </a:cubicBezTo>
                  <a:cubicBezTo>
                    <a:pt x="51601" y="84006"/>
                    <a:pt x="52513" y="80852"/>
                    <a:pt x="53644" y="77858"/>
                  </a:cubicBezTo>
                  <a:cubicBezTo>
                    <a:pt x="54774" y="74863"/>
                    <a:pt x="56162" y="72008"/>
                    <a:pt x="58007" y="69549"/>
                  </a:cubicBezTo>
                  <a:cubicBezTo>
                    <a:pt x="58106" y="69390"/>
                    <a:pt x="58225" y="69231"/>
                    <a:pt x="58344" y="69093"/>
                  </a:cubicBezTo>
                  <a:lnTo>
                    <a:pt x="58721" y="68656"/>
                  </a:lnTo>
                  <a:cubicBezTo>
                    <a:pt x="58959" y="68359"/>
                    <a:pt x="59197" y="68061"/>
                    <a:pt x="59454" y="67764"/>
                  </a:cubicBezTo>
                  <a:cubicBezTo>
                    <a:pt x="59712" y="67506"/>
                    <a:pt x="59970" y="67228"/>
                    <a:pt x="60228" y="66951"/>
                  </a:cubicBezTo>
                  <a:cubicBezTo>
                    <a:pt x="60505" y="66673"/>
                    <a:pt x="60763" y="66396"/>
                    <a:pt x="61041" y="66158"/>
                  </a:cubicBezTo>
                  <a:cubicBezTo>
                    <a:pt x="61319" y="65880"/>
                    <a:pt x="61596" y="65642"/>
                    <a:pt x="61874" y="65384"/>
                  </a:cubicBezTo>
                  <a:cubicBezTo>
                    <a:pt x="62132" y="65126"/>
                    <a:pt x="62429" y="64888"/>
                    <a:pt x="62707" y="64650"/>
                  </a:cubicBezTo>
                  <a:cubicBezTo>
                    <a:pt x="63004" y="64412"/>
                    <a:pt x="63282" y="64155"/>
                    <a:pt x="63579" y="63936"/>
                  </a:cubicBezTo>
                  <a:cubicBezTo>
                    <a:pt x="63877" y="63698"/>
                    <a:pt x="64174" y="63480"/>
                    <a:pt x="64452" y="63262"/>
                  </a:cubicBezTo>
                  <a:cubicBezTo>
                    <a:pt x="66812" y="61458"/>
                    <a:pt x="69271" y="59911"/>
                    <a:pt x="71690" y="58423"/>
                  </a:cubicBezTo>
                  <a:cubicBezTo>
                    <a:pt x="74130" y="56936"/>
                    <a:pt x="76529" y="55508"/>
                    <a:pt x="78830" y="54041"/>
                  </a:cubicBezTo>
                  <a:cubicBezTo>
                    <a:pt x="79127" y="53862"/>
                    <a:pt x="79405" y="53684"/>
                    <a:pt x="79682" y="53505"/>
                  </a:cubicBezTo>
                  <a:cubicBezTo>
                    <a:pt x="79980" y="53307"/>
                    <a:pt x="80258" y="53128"/>
                    <a:pt x="80535" y="52930"/>
                  </a:cubicBezTo>
                  <a:cubicBezTo>
                    <a:pt x="80813" y="52752"/>
                    <a:pt x="81090" y="52553"/>
                    <a:pt x="81368" y="52375"/>
                  </a:cubicBezTo>
                  <a:cubicBezTo>
                    <a:pt x="81646" y="52176"/>
                    <a:pt x="81923" y="51978"/>
                    <a:pt x="82201" y="51780"/>
                  </a:cubicBezTo>
                  <a:cubicBezTo>
                    <a:pt x="83292" y="51026"/>
                    <a:pt x="84343" y="50213"/>
                    <a:pt x="85354" y="49380"/>
                  </a:cubicBezTo>
                  <a:cubicBezTo>
                    <a:pt x="87357" y="47714"/>
                    <a:pt x="89182" y="45930"/>
                    <a:pt x="90847" y="44066"/>
                  </a:cubicBezTo>
                  <a:cubicBezTo>
                    <a:pt x="91264" y="43590"/>
                    <a:pt x="91661" y="43133"/>
                    <a:pt x="92057" y="42657"/>
                  </a:cubicBezTo>
                  <a:lnTo>
                    <a:pt x="92454" y="42182"/>
                  </a:lnTo>
                  <a:cubicBezTo>
                    <a:pt x="92553" y="42102"/>
                    <a:pt x="92414" y="42102"/>
                    <a:pt x="92355" y="42063"/>
                  </a:cubicBezTo>
                  <a:lnTo>
                    <a:pt x="92137" y="41983"/>
                  </a:lnTo>
                  <a:lnTo>
                    <a:pt x="91918" y="41904"/>
                  </a:lnTo>
                  <a:cubicBezTo>
                    <a:pt x="91621" y="41785"/>
                    <a:pt x="91343" y="41686"/>
                    <a:pt x="91066" y="41567"/>
                  </a:cubicBezTo>
                  <a:cubicBezTo>
                    <a:pt x="89935" y="41130"/>
                    <a:pt x="88864" y="40635"/>
                    <a:pt x="87833" y="40060"/>
                  </a:cubicBezTo>
                  <a:cubicBezTo>
                    <a:pt x="86782" y="39504"/>
                    <a:pt x="85790" y="38909"/>
                    <a:pt x="84858" y="38235"/>
                  </a:cubicBezTo>
                  <a:cubicBezTo>
                    <a:pt x="83946" y="37561"/>
                    <a:pt x="83054" y="36847"/>
                    <a:pt x="82260" y="36054"/>
                  </a:cubicBezTo>
                  <a:cubicBezTo>
                    <a:pt x="81467" y="35280"/>
                    <a:pt x="80714" y="34467"/>
                    <a:pt x="80059" y="33595"/>
                  </a:cubicBezTo>
                  <a:cubicBezTo>
                    <a:pt x="79722" y="33178"/>
                    <a:pt x="79444" y="32722"/>
                    <a:pt x="79127" y="32286"/>
                  </a:cubicBezTo>
                  <a:cubicBezTo>
                    <a:pt x="78988" y="32068"/>
                    <a:pt x="78849" y="31830"/>
                    <a:pt x="78711" y="31611"/>
                  </a:cubicBezTo>
                  <a:cubicBezTo>
                    <a:pt x="78572" y="31374"/>
                    <a:pt x="78433" y="31155"/>
                    <a:pt x="78314" y="30917"/>
                  </a:cubicBezTo>
                  <a:cubicBezTo>
                    <a:pt x="76252" y="27209"/>
                    <a:pt x="74784" y="23461"/>
                    <a:pt x="73792" y="19832"/>
                  </a:cubicBezTo>
                  <a:cubicBezTo>
                    <a:pt x="73674" y="19376"/>
                    <a:pt x="73535" y="18919"/>
                    <a:pt x="73416" y="18483"/>
                  </a:cubicBezTo>
                  <a:cubicBezTo>
                    <a:pt x="73317" y="18027"/>
                    <a:pt x="73217" y="17591"/>
                    <a:pt x="73098" y="17135"/>
                  </a:cubicBezTo>
                  <a:lnTo>
                    <a:pt x="72960" y="16480"/>
                  </a:lnTo>
                  <a:lnTo>
                    <a:pt x="72821" y="15806"/>
                  </a:lnTo>
                  <a:cubicBezTo>
                    <a:pt x="72722" y="15370"/>
                    <a:pt x="72642" y="14933"/>
                    <a:pt x="72563" y="14517"/>
                  </a:cubicBezTo>
                  <a:cubicBezTo>
                    <a:pt x="72246" y="12772"/>
                    <a:pt x="71988" y="11086"/>
                    <a:pt x="71809" y="9460"/>
                  </a:cubicBezTo>
                  <a:cubicBezTo>
                    <a:pt x="71631" y="7814"/>
                    <a:pt x="71512" y="6227"/>
                    <a:pt x="71433" y="4720"/>
                  </a:cubicBezTo>
                  <a:cubicBezTo>
                    <a:pt x="71413" y="3947"/>
                    <a:pt x="71373" y="3193"/>
                    <a:pt x="71373" y="2460"/>
                  </a:cubicBezTo>
                  <a:cubicBezTo>
                    <a:pt x="71353" y="2103"/>
                    <a:pt x="71353" y="1746"/>
                    <a:pt x="71353" y="1389"/>
                  </a:cubicBezTo>
                  <a:lnTo>
                    <a:pt x="71353"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
            <p:cNvSpPr/>
            <p:nvPr/>
          </p:nvSpPr>
          <p:spPr>
            <a:xfrm>
              <a:off x="4357575" y="1932100"/>
              <a:ext cx="1974250" cy="4050250"/>
            </a:xfrm>
            <a:custGeom>
              <a:rect b="b" l="l" r="r" t="t"/>
              <a:pathLst>
                <a:path extrusionOk="0" h="162010" w="78970">
                  <a:moveTo>
                    <a:pt x="24730" y="77739"/>
                  </a:moveTo>
                  <a:cubicBezTo>
                    <a:pt x="24730" y="77739"/>
                    <a:pt x="24711" y="77779"/>
                    <a:pt x="24671" y="77838"/>
                  </a:cubicBezTo>
                  <a:cubicBezTo>
                    <a:pt x="24711" y="77779"/>
                    <a:pt x="24730" y="77759"/>
                    <a:pt x="24730" y="77739"/>
                  </a:cubicBezTo>
                  <a:close/>
                  <a:moveTo>
                    <a:pt x="50571" y="0"/>
                  </a:moveTo>
                  <a:lnTo>
                    <a:pt x="50293" y="100"/>
                  </a:lnTo>
                  <a:lnTo>
                    <a:pt x="50055" y="159"/>
                  </a:lnTo>
                  <a:lnTo>
                    <a:pt x="49777" y="258"/>
                  </a:lnTo>
                  <a:cubicBezTo>
                    <a:pt x="49579" y="298"/>
                    <a:pt x="49381" y="357"/>
                    <a:pt x="49183" y="397"/>
                  </a:cubicBezTo>
                  <a:cubicBezTo>
                    <a:pt x="48806" y="496"/>
                    <a:pt x="48409" y="595"/>
                    <a:pt x="48032" y="675"/>
                  </a:cubicBezTo>
                  <a:cubicBezTo>
                    <a:pt x="47279" y="814"/>
                    <a:pt x="46545" y="952"/>
                    <a:pt x="45851" y="1032"/>
                  </a:cubicBezTo>
                  <a:cubicBezTo>
                    <a:pt x="45157" y="1131"/>
                    <a:pt x="44502" y="1190"/>
                    <a:pt x="43927" y="1230"/>
                  </a:cubicBezTo>
                  <a:cubicBezTo>
                    <a:pt x="43650" y="1250"/>
                    <a:pt x="43372" y="1289"/>
                    <a:pt x="43134" y="1289"/>
                  </a:cubicBezTo>
                  <a:cubicBezTo>
                    <a:pt x="42856" y="1289"/>
                    <a:pt x="42598" y="1309"/>
                    <a:pt x="42380" y="1309"/>
                  </a:cubicBezTo>
                  <a:cubicBezTo>
                    <a:pt x="42142" y="1785"/>
                    <a:pt x="41904" y="2241"/>
                    <a:pt x="41686" y="2698"/>
                  </a:cubicBezTo>
                  <a:cubicBezTo>
                    <a:pt x="41468" y="3134"/>
                    <a:pt x="41230" y="3570"/>
                    <a:pt x="41032" y="4006"/>
                  </a:cubicBezTo>
                  <a:cubicBezTo>
                    <a:pt x="40635" y="4879"/>
                    <a:pt x="40199" y="5732"/>
                    <a:pt x="39822" y="6604"/>
                  </a:cubicBezTo>
                  <a:cubicBezTo>
                    <a:pt x="39049" y="8310"/>
                    <a:pt x="38335" y="10015"/>
                    <a:pt x="37680" y="11681"/>
                  </a:cubicBezTo>
                  <a:cubicBezTo>
                    <a:pt x="36371" y="15013"/>
                    <a:pt x="35301" y="18265"/>
                    <a:pt x="34408" y="21379"/>
                  </a:cubicBezTo>
                  <a:cubicBezTo>
                    <a:pt x="32623" y="27606"/>
                    <a:pt x="31632" y="33357"/>
                    <a:pt x="31076" y="38513"/>
                  </a:cubicBezTo>
                  <a:cubicBezTo>
                    <a:pt x="30541" y="43689"/>
                    <a:pt x="30462" y="48250"/>
                    <a:pt x="30263" y="52276"/>
                  </a:cubicBezTo>
                  <a:cubicBezTo>
                    <a:pt x="30085" y="56282"/>
                    <a:pt x="29807" y="59732"/>
                    <a:pt x="29391" y="62667"/>
                  </a:cubicBezTo>
                  <a:cubicBezTo>
                    <a:pt x="29351" y="63044"/>
                    <a:pt x="29292" y="63401"/>
                    <a:pt x="29232" y="63758"/>
                  </a:cubicBezTo>
                  <a:cubicBezTo>
                    <a:pt x="29192" y="64115"/>
                    <a:pt x="29133" y="64452"/>
                    <a:pt x="29074" y="64789"/>
                  </a:cubicBezTo>
                  <a:cubicBezTo>
                    <a:pt x="28935" y="65463"/>
                    <a:pt x="28816" y="66098"/>
                    <a:pt x="28697" y="66713"/>
                  </a:cubicBezTo>
                  <a:cubicBezTo>
                    <a:pt x="28419" y="67923"/>
                    <a:pt x="28181" y="69013"/>
                    <a:pt x="27864" y="70005"/>
                  </a:cubicBezTo>
                  <a:cubicBezTo>
                    <a:pt x="27725" y="70481"/>
                    <a:pt x="27606" y="70957"/>
                    <a:pt x="27447" y="71393"/>
                  </a:cubicBezTo>
                  <a:cubicBezTo>
                    <a:pt x="27289" y="71809"/>
                    <a:pt x="27150" y="72226"/>
                    <a:pt x="27011" y="72603"/>
                  </a:cubicBezTo>
                  <a:cubicBezTo>
                    <a:pt x="26753" y="73376"/>
                    <a:pt x="26456" y="74031"/>
                    <a:pt x="26218" y="74606"/>
                  </a:cubicBezTo>
                  <a:cubicBezTo>
                    <a:pt x="25980" y="75181"/>
                    <a:pt x="25782" y="75657"/>
                    <a:pt x="25563" y="76053"/>
                  </a:cubicBezTo>
                  <a:cubicBezTo>
                    <a:pt x="25365" y="76450"/>
                    <a:pt x="25206" y="76767"/>
                    <a:pt x="25087" y="77025"/>
                  </a:cubicBezTo>
                  <a:cubicBezTo>
                    <a:pt x="24949" y="77263"/>
                    <a:pt x="24869" y="77442"/>
                    <a:pt x="24810" y="77561"/>
                  </a:cubicBezTo>
                  <a:cubicBezTo>
                    <a:pt x="24770" y="77620"/>
                    <a:pt x="24750" y="77680"/>
                    <a:pt x="24750" y="77699"/>
                  </a:cubicBezTo>
                  <a:cubicBezTo>
                    <a:pt x="24770" y="77680"/>
                    <a:pt x="24790" y="77640"/>
                    <a:pt x="24830" y="77580"/>
                  </a:cubicBezTo>
                  <a:cubicBezTo>
                    <a:pt x="24889" y="77461"/>
                    <a:pt x="24988" y="77283"/>
                    <a:pt x="25127" y="77045"/>
                  </a:cubicBezTo>
                  <a:cubicBezTo>
                    <a:pt x="25246" y="76787"/>
                    <a:pt x="25425" y="76470"/>
                    <a:pt x="25623" y="76073"/>
                  </a:cubicBezTo>
                  <a:cubicBezTo>
                    <a:pt x="25841" y="75696"/>
                    <a:pt x="26039" y="75201"/>
                    <a:pt x="26297" y="74625"/>
                  </a:cubicBezTo>
                  <a:cubicBezTo>
                    <a:pt x="26535" y="74070"/>
                    <a:pt x="26852" y="73416"/>
                    <a:pt x="27110" y="72642"/>
                  </a:cubicBezTo>
                  <a:cubicBezTo>
                    <a:pt x="27249" y="72266"/>
                    <a:pt x="27388" y="71849"/>
                    <a:pt x="27546" y="71413"/>
                  </a:cubicBezTo>
                  <a:cubicBezTo>
                    <a:pt x="27705" y="70996"/>
                    <a:pt x="27824" y="70520"/>
                    <a:pt x="27983" y="70025"/>
                  </a:cubicBezTo>
                  <a:cubicBezTo>
                    <a:pt x="28300" y="69053"/>
                    <a:pt x="28538" y="67942"/>
                    <a:pt x="28836" y="66733"/>
                  </a:cubicBezTo>
                  <a:cubicBezTo>
                    <a:pt x="28955" y="66118"/>
                    <a:pt x="29074" y="65483"/>
                    <a:pt x="29212" y="64809"/>
                  </a:cubicBezTo>
                  <a:cubicBezTo>
                    <a:pt x="29272" y="64472"/>
                    <a:pt x="29331" y="64135"/>
                    <a:pt x="29391" y="63778"/>
                  </a:cubicBezTo>
                  <a:cubicBezTo>
                    <a:pt x="29430" y="63421"/>
                    <a:pt x="29490" y="63064"/>
                    <a:pt x="29549" y="62707"/>
                  </a:cubicBezTo>
                  <a:cubicBezTo>
                    <a:pt x="29966" y="59752"/>
                    <a:pt x="30263" y="56301"/>
                    <a:pt x="30442" y="52276"/>
                  </a:cubicBezTo>
                  <a:cubicBezTo>
                    <a:pt x="30640" y="48270"/>
                    <a:pt x="30739" y="43689"/>
                    <a:pt x="31275" y="38533"/>
                  </a:cubicBezTo>
                  <a:cubicBezTo>
                    <a:pt x="31850" y="33396"/>
                    <a:pt x="32841" y="27665"/>
                    <a:pt x="34646" y="21438"/>
                  </a:cubicBezTo>
                  <a:cubicBezTo>
                    <a:pt x="35519" y="18325"/>
                    <a:pt x="36609" y="15092"/>
                    <a:pt x="37918" y="11760"/>
                  </a:cubicBezTo>
                  <a:cubicBezTo>
                    <a:pt x="38573" y="10095"/>
                    <a:pt x="39287" y="8409"/>
                    <a:pt x="40060" y="6703"/>
                  </a:cubicBezTo>
                  <a:cubicBezTo>
                    <a:pt x="40437" y="5831"/>
                    <a:pt x="40853" y="4978"/>
                    <a:pt x="41270" y="4106"/>
                  </a:cubicBezTo>
                  <a:cubicBezTo>
                    <a:pt x="41468" y="3669"/>
                    <a:pt x="41686" y="3253"/>
                    <a:pt x="41904" y="2816"/>
                  </a:cubicBezTo>
                  <a:cubicBezTo>
                    <a:pt x="42123" y="2400"/>
                    <a:pt x="42321" y="1984"/>
                    <a:pt x="42539" y="1567"/>
                  </a:cubicBezTo>
                  <a:cubicBezTo>
                    <a:pt x="42717" y="1547"/>
                    <a:pt x="42916" y="1547"/>
                    <a:pt x="43134" y="1547"/>
                  </a:cubicBezTo>
                  <a:cubicBezTo>
                    <a:pt x="43392" y="1527"/>
                    <a:pt x="43669" y="1508"/>
                    <a:pt x="43947" y="1488"/>
                  </a:cubicBezTo>
                  <a:cubicBezTo>
                    <a:pt x="44542" y="1448"/>
                    <a:pt x="45177" y="1389"/>
                    <a:pt x="45871" y="1289"/>
                  </a:cubicBezTo>
                  <a:cubicBezTo>
                    <a:pt x="46585" y="1210"/>
                    <a:pt x="47318" y="1071"/>
                    <a:pt x="48092" y="913"/>
                  </a:cubicBezTo>
                  <a:cubicBezTo>
                    <a:pt x="48469" y="833"/>
                    <a:pt x="48865" y="754"/>
                    <a:pt x="49242" y="655"/>
                  </a:cubicBezTo>
                  <a:cubicBezTo>
                    <a:pt x="49440" y="615"/>
                    <a:pt x="49639" y="556"/>
                    <a:pt x="49837" y="496"/>
                  </a:cubicBezTo>
                  <a:lnTo>
                    <a:pt x="50214" y="397"/>
                  </a:lnTo>
                  <a:lnTo>
                    <a:pt x="50194" y="417"/>
                  </a:lnTo>
                  <a:cubicBezTo>
                    <a:pt x="50174" y="516"/>
                    <a:pt x="50154" y="595"/>
                    <a:pt x="50154" y="675"/>
                  </a:cubicBezTo>
                  <a:cubicBezTo>
                    <a:pt x="50115" y="853"/>
                    <a:pt x="50075" y="1032"/>
                    <a:pt x="50055" y="1210"/>
                  </a:cubicBezTo>
                  <a:cubicBezTo>
                    <a:pt x="50035" y="1389"/>
                    <a:pt x="50015" y="1567"/>
                    <a:pt x="49996" y="1746"/>
                  </a:cubicBezTo>
                  <a:cubicBezTo>
                    <a:pt x="49976" y="1924"/>
                    <a:pt x="49956" y="2103"/>
                    <a:pt x="49936" y="2281"/>
                  </a:cubicBezTo>
                  <a:cubicBezTo>
                    <a:pt x="49896" y="3015"/>
                    <a:pt x="49896" y="3768"/>
                    <a:pt x="49916" y="4542"/>
                  </a:cubicBezTo>
                  <a:cubicBezTo>
                    <a:pt x="49996" y="6069"/>
                    <a:pt x="50273" y="7675"/>
                    <a:pt x="50710" y="9281"/>
                  </a:cubicBezTo>
                  <a:cubicBezTo>
                    <a:pt x="51146" y="10908"/>
                    <a:pt x="51860" y="12514"/>
                    <a:pt x="52693" y="14120"/>
                  </a:cubicBezTo>
                  <a:cubicBezTo>
                    <a:pt x="52931" y="14517"/>
                    <a:pt x="53149" y="14914"/>
                    <a:pt x="53387" y="15310"/>
                  </a:cubicBezTo>
                  <a:cubicBezTo>
                    <a:pt x="53486" y="15509"/>
                    <a:pt x="53625" y="15707"/>
                    <a:pt x="53744" y="15905"/>
                  </a:cubicBezTo>
                  <a:cubicBezTo>
                    <a:pt x="53883" y="16084"/>
                    <a:pt x="54021" y="16282"/>
                    <a:pt x="54140" y="16480"/>
                  </a:cubicBezTo>
                  <a:cubicBezTo>
                    <a:pt x="54279" y="16679"/>
                    <a:pt x="54398" y="16857"/>
                    <a:pt x="54537" y="17055"/>
                  </a:cubicBezTo>
                  <a:lnTo>
                    <a:pt x="54735" y="17353"/>
                  </a:lnTo>
                  <a:lnTo>
                    <a:pt x="54953" y="17630"/>
                  </a:lnTo>
                  <a:cubicBezTo>
                    <a:pt x="55251" y="18007"/>
                    <a:pt x="55548" y="18384"/>
                    <a:pt x="55866" y="18761"/>
                  </a:cubicBezTo>
                  <a:cubicBezTo>
                    <a:pt x="58285" y="21775"/>
                    <a:pt x="61716" y="24254"/>
                    <a:pt x="65702" y="25880"/>
                  </a:cubicBezTo>
                  <a:cubicBezTo>
                    <a:pt x="67685" y="26713"/>
                    <a:pt x="69807" y="27328"/>
                    <a:pt x="72008" y="27744"/>
                  </a:cubicBezTo>
                  <a:cubicBezTo>
                    <a:pt x="73099" y="27943"/>
                    <a:pt x="74230" y="28101"/>
                    <a:pt x="75360" y="28220"/>
                  </a:cubicBezTo>
                  <a:cubicBezTo>
                    <a:pt x="75915" y="28260"/>
                    <a:pt x="76490" y="28300"/>
                    <a:pt x="77065" y="28319"/>
                  </a:cubicBezTo>
                  <a:cubicBezTo>
                    <a:pt x="77363" y="28339"/>
                    <a:pt x="77640" y="28339"/>
                    <a:pt x="77938" y="28339"/>
                  </a:cubicBezTo>
                  <a:lnTo>
                    <a:pt x="78632" y="28339"/>
                  </a:lnTo>
                  <a:cubicBezTo>
                    <a:pt x="78632" y="28438"/>
                    <a:pt x="78612" y="28538"/>
                    <a:pt x="78612" y="28637"/>
                  </a:cubicBezTo>
                  <a:cubicBezTo>
                    <a:pt x="78592" y="28815"/>
                    <a:pt x="78573" y="29014"/>
                    <a:pt x="78553" y="29212"/>
                  </a:cubicBezTo>
                  <a:cubicBezTo>
                    <a:pt x="78533" y="29628"/>
                    <a:pt x="78493" y="30084"/>
                    <a:pt x="78454" y="30600"/>
                  </a:cubicBezTo>
                  <a:cubicBezTo>
                    <a:pt x="78434" y="31096"/>
                    <a:pt x="78414" y="31631"/>
                    <a:pt x="78394" y="32206"/>
                  </a:cubicBezTo>
                  <a:cubicBezTo>
                    <a:pt x="78374" y="32484"/>
                    <a:pt x="78374" y="32762"/>
                    <a:pt x="78354" y="33059"/>
                  </a:cubicBezTo>
                  <a:cubicBezTo>
                    <a:pt x="78354" y="33337"/>
                    <a:pt x="78354" y="33614"/>
                    <a:pt x="78354" y="33872"/>
                  </a:cubicBezTo>
                  <a:cubicBezTo>
                    <a:pt x="77819" y="34467"/>
                    <a:pt x="77284" y="35062"/>
                    <a:pt x="76728" y="35697"/>
                  </a:cubicBezTo>
                  <a:cubicBezTo>
                    <a:pt x="76173" y="36351"/>
                    <a:pt x="75578" y="37006"/>
                    <a:pt x="75003" y="37700"/>
                  </a:cubicBezTo>
                  <a:cubicBezTo>
                    <a:pt x="74428" y="38414"/>
                    <a:pt x="73833" y="39128"/>
                    <a:pt x="73238" y="39901"/>
                  </a:cubicBezTo>
                  <a:cubicBezTo>
                    <a:pt x="72960" y="40278"/>
                    <a:pt x="72663" y="40674"/>
                    <a:pt x="72365" y="41051"/>
                  </a:cubicBezTo>
                  <a:cubicBezTo>
                    <a:pt x="72068" y="41448"/>
                    <a:pt x="71770" y="41864"/>
                    <a:pt x="71473" y="42261"/>
                  </a:cubicBezTo>
                  <a:cubicBezTo>
                    <a:pt x="71175" y="42677"/>
                    <a:pt x="70878" y="43094"/>
                    <a:pt x="70581" y="43510"/>
                  </a:cubicBezTo>
                  <a:cubicBezTo>
                    <a:pt x="70283" y="43947"/>
                    <a:pt x="69986" y="44363"/>
                    <a:pt x="69688" y="44799"/>
                  </a:cubicBezTo>
                  <a:cubicBezTo>
                    <a:pt x="69113" y="45692"/>
                    <a:pt x="68518" y="46584"/>
                    <a:pt x="67943" y="47516"/>
                  </a:cubicBezTo>
                  <a:cubicBezTo>
                    <a:pt x="67348" y="48448"/>
                    <a:pt x="66813" y="49440"/>
                    <a:pt x="66237" y="50412"/>
                  </a:cubicBezTo>
                  <a:cubicBezTo>
                    <a:pt x="65682" y="51423"/>
                    <a:pt x="65107" y="52434"/>
                    <a:pt x="64591" y="53485"/>
                  </a:cubicBezTo>
                  <a:cubicBezTo>
                    <a:pt x="63521" y="55607"/>
                    <a:pt x="62509" y="57809"/>
                    <a:pt x="61597" y="60149"/>
                  </a:cubicBezTo>
                  <a:cubicBezTo>
                    <a:pt x="60685" y="62489"/>
                    <a:pt x="59872" y="64928"/>
                    <a:pt x="59138" y="67466"/>
                  </a:cubicBezTo>
                  <a:cubicBezTo>
                    <a:pt x="58404" y="69985"/>
                    <a:pt x="57710" y="72563"/>
                    <a:pt x="56837" y="75141"/>
                  </a:cubicBezTo>
                  <a:cubicBezTo>
                    <a:pt x="55945" y="77719"/>
                    <a:pt x="54874" y="80297"/>
                    <a:pt x="53407" y="82677"/>
                  </a:cubicBezTo>
                  <a:cubicBezTo>
                    <a:pt x="53248" y="82955"/>
                    <a:pt x="53089" y="83212"/>
                    <a:pt x="52911" y="83450"/>
                  </a:cubicBezTo>
                  <a:lnTo>
                    <a:pt x="52395" y="84204"/>
                  </a:lnTo>
                  <a:lnTo>
                    <a:pt x="51860" y="84938"/>
                  </a:lnTo>
                  <a:cubicBezTo>
                    <a:pt x="51661" y="85176"/>
                    <a:pt x="51483" y="85414"/>
                    <a:pt x="51285" y="85652"/>
                  </a:cubicBezTo>
                  <a:cubicBezTo>
                    <a:pt x="50531" y="86584"/>
                    <a:pt x="49698" y="87456"/>
                    <a:pt x="48826" y="88269"/>
                  </a:cubicBezTo>
                  <a:cubicBezTo>
                    <a:pt x="47080" y="89896"/>
                    <a:pt x="45196" y="91323"/>
                    <a:pt x="43253" y="92652"/>
                  </a:cubicBezTo>
                  <a:cubicBezTo>
                    <a:pt x="39386" y="95270"/>
                    <a:pt x="35380" y="97471"/>
                    <a:pt x="31572" y="99791"/>
                  </a:cubicBezTo>
                  <a:cubicBezTo>
                    <a:pt x="29688" y="100961"/>
                    <a:pt x="27824" y="102151"/>
                    <a:pt x="26059" y="103420"/>
                  </a:cubicBezTo>
                  <a:cubicBezTo>
                    <a:pt x="25167" y="104055"/>
                    <a:pt x="24314" y="104729"/>
                    <a:pt x="23481" y="105404"/>
                  </a:cubicBezTo>
                  <a:cubicBezTo>
                    <a:pt x="22668" y="106098"/>
                    <a:pt x="21855" y="106812"/>
                    <a:pt x="21121" y="107565"/>
                  </a:cubicBezTo>
                  <a:cubicBezTo>
                    <a:pt x="20725" y="107942"/>
                    <a:pt x="20387" y="108339"/>
                    <a:pt x="20030" y="108715"/>
                  </a:cubicBezTo>
                  <a:lnTo>
                    <a:pt x="19495" y="109310"/>
                  </a:lnTo>
                  <a:lnTo>
                    <a:pt x="19237" y="109608"/>
                  </a:lnTo>
                  <a:lnTo>
                    <a:pt x="18999" y="109925"/>
                  </a:lnTo>
                  <a:cubicBezTo>
                    <a:pt x="18325" y="110738"/>
                    <a:pt x="17750" y="111591"/>
                    <a:pt x="17175" y="112464"/>
                  </a:cubicBezTo>
                  <a:cubicBezTo>
                    <a:pt x="16619" y="113336"/>
                    <a:pt x="16124" y="114229"/>
                    <a:pt x="15668" y="115141"/>
                  </a:cubicBezTo>
                  <a:cubicBezTo>
                    <a:pt x="15211" y="116073"/>
                    <a:pt x="14795" y="117005"/>
                    <a:pt x="14458" y="117937"/>
                  </a:cubicBezTo>
                  <a:cubicBezTo>
                    <a:pt x="13010" y="121705"/>
                    <a:pt x="12296" y="125592"/>
                    <a:pt x="11880" y="129380"/>
                  </a:cubicBezTo>
                  <a:cubicBezTo>
                    <a:pt x="11443" y="133167"/>
                    <a:pt x="11324" y="136856"/>
                    <a:pt x="11166" y="140445"/>
                  </a:cubicBezTo>
                  <a:cubicBezTo>
                    <a:pt x="11027" y="144035"/>
                    <a:pt x="10789" y="147525"/>
                    <a:pt x="10293" y="150877"/>
                  </a:cubicBezTo>
                  <a:cubicBezTo>
                    <a:pt x="9797" y="154208"/>
                    <a:pt x="9044" y="157421"/>
                    <a:pt x="7894" y="160396"/>
                  </a:cubicBezTo>
                  <a:cubicBezTo>
                    <a:pt x="7755" y="160772"/>
                    <a:pt x="7596" y="161129"/>
                    <a:pt x="7437" y="161486"/>
                  </a:cubicBezTo>
                  <a:lnTo>
                    <a:pt x="7358" y="161665"/>
                  </a:lnTo>
                  <a:lnTo>
                    <a:pt x="7239" y="161625"/>
                  </a:lnTo>
                  <a:lnTo>
                    <a:pt x="6684" y="161407"/>
                  </a:lnTo>
                  <a:cubicBezTo>
                    <a:pt x="5950" y="161129"/>
                    <a:pt x="5236" y="160832"/>
                    <a:pt x="4502" y="160574"/>
                  </a:cubicBezTo>
                  <a:cubicBezTo>
                    <a:pt x="4126" y="160455"/>
                    <a:pt x="3769" y="160316"/>
                    <a:pt x="3412" y="160178"/>
                  </a:cubicBezTo>
                  <a:cubicBezTo>
                    <a:pt x="3055" y="160059"/>
                    <a:pt x="2678" y="159940"/>
                    <a:pt x="2321" y="159821"/>
                  </a:cubicBezTo>
                  <a:cubicBezTo>
                    <a:pt x="1964" y="159702"/>
                    <a:pt x="1587" y="159583"/>
                    <a:pt x="1230" y="159464"/>
                  </a:cubicBezTo>
                  <a:lnTo>
                    <a:pt x="695" y="159285"/>
                  </a:lnTo>
                  <a:lnTo>
                    <a:pt x="437" y="159186"/>
                  </a:lnTo>
                  <a:lnTo>
                    <a:pt x="378" y="159186"/>
                  </a:lnTo>
                  <a:cubicBezTo>
                    <a:pt x="378" y="159186"/>
                    <a:pt x="378" y="159186"/>
                    <a:pt x="378" y="159166"/>
                  </a:cubicBezTo>
                  <a:cubicBezTo>
                    <a:pt x="536" y="158869"/>
                    <a:pt x="675" y="158551"/>
                    <a:pt x="834" y="158254"/>
                  </a:cubicBezTo>
                  <a:cubicBezTo>
                    <a:pt x="992" y="157917"/>
                    <a:pt x="1131" y="157560"/>
                    <a:pt x="1290" y="157223"/>
                  </a:cubicBezTo>
                  <a:cubicBezTo>
                    <a:pt x="1587" y="156548"/>
                    <a:pt x="1845" y="155854"/>
                    <a:pt x="2103" y="155180"/>
                  </a:cubicBezTo>
                  <a:cubicBezTo>
                    <a:pt x="2599" y="153812"/>
                    <a:pt x="3015" y="152424"/>
                    <a:pt x="3352" y="151055"/>
                  </a:cubicBezTo>
                  <a:cubicBezTo>
                    <a:pt x="4701" y="145582"/>
                    <a:pt x="4998" y="140267"/>
                    <a:pt x="4978" y="135349"/>
                  </a:cubicBezTo>
                  <a:cubicBezTo>
                    <a:pt x="4939" y="130450"/>
                    <a:pt x="4740" y="125889"/>
                    <a:pt x="4760" y="121665"/>
                  </a:cubicBezTo>
                  <a:cubicBezTo>
                    <a:pt x="4800" y="117421"/>
                    <a:pt x="5058" y="113515"/>
                    <a:pt x="5692" y="109985"/>
                  </a:cubicBezTo>
                  <a:cubicBezTo>
                    <a:pt x="6327" y="106455"/>
                    <a:pt x="7338" y="103301"/>
                    <a:pt x="8627" y="100585"/>
                  </a:cubicBezTo>
                  <a:cubicBezTo>
                    <a:pt x="8786" y="100247"/>
                    <a:pt x="8945" y="99930"/>
                    <a:pt x="9123" y="99593"/>
                  </a:cubicBezTo>
                  <a:cubicBezTo>
                    <a:pt x="9282" y="99276"/>
                    <a:pt x="9421" y="98939"/>
                    <a:pt x="9619" y="98621"/>
                  </a:cubicBezTo>
                  <a:cubicBezTo>
                    <a:pt x="9956" y="98007"/>
                    <a:pt x="10293" y="97392"/>
                    <a:pt x="10670" y="96837"/>
                  </a:cubicBezTo>
                  <a:cubicBezTo>
                    <a:pt x="11384" y="95666"/>
                    <a:pt x="12138" y="94615"/>
                    <a:pt x="12851" y="93624"/>
                  </a:cubicBezTo>
                  <a:cubicBezTo>
                    <a:pt x="14319" y="91661"/>
                    <a:pt x="15707" y="89975"/>
                    <a:pt x="16937" y="88468"/>
                  </a:cubicBezTo>
                  <a:cubicBezTo>
                    <a:pt x="18166" y="86980"/>
                    <a:pt x="19237" y="85652"/>
                    <a:pt x="20149" y="84501"/>
                  </a:cubicBezTo>
                  <a:cubicBezTo>
                    <a:pt x="21954" y="82181"/>
                    <a:pt x="23104" y="80496"/>
                    <a:pt x="23779" y="79365"/>
                  </a:cubicBezTo>
                  <a:cubicBezTo>
                    <a:pt x="24135" y="78830"/>
                    <a:pt x="24354" y="78413"/>
                    <a:pt x="24512" y="78136"/>
                  </a:cubicBezTo>
                  <a:cubicBezTo>
                    <a:pt x="24592" y="77997"/>
                    <a:pt x="24631" y="77917"/>
                    <a:pt x="24671" y="77838"/>
                  </a:cubicBezTo>
                  <a:lnTo>
                    <a:pt x="24671" y="77838"/>
                  </a:lnTo>
                  <a:cubicBezTo>
                    <a:pt x="24631" y="77898"/>
                    <a:pt x="24572" y="77997"/>
                    <a:pt x="24492" y="78116"/>
                  </a:cubicBezTo>
                  <a:cubicBezTo>
                    <a:pt x="24314" y="78374"/>
                    <a:pt x="24096" y="78790"/>
                    <a:pt x="23739" y="79345"/>
                  </a:cubicBezTo>
                  <a:cubicBezTo>
                    <a:pt x="23045" y="80436"/>
                    <a:pt x="21895" y="82122"/>
                    <a:pt x="20070" y="84422"/>
                  </a:cubicBezTo>
                  <a:cubicBezTo>
                    <a:pt x="19138" y="85572"/>
                    <a:pt x="18067" y="86881"/>
                    <a:pt x="16838" y="88388"/>
                  </a:cubicBezTo>
                  <a:cubicBezTo>
                    <a:pt x="15588" y="89876"/>
                    <a:pt x="14200" y="91561"/>
                    <a:pt x="12732" y="93525"/>
                  </a:cubicBezTo>
                  <a:cubicBezTo>
                    <a:pt x="11999" y="94516"/>
                    <a:pt x="11245" y="95567"/>
                    <a:pt x="10531" y="96737"/>
                  </a:cubicBezTo>
                  <a:cubicBezTo>
                    <a:pt x="10154" y="97312"/>
                    <a:pt x="9817" y="97907"/>
                    <a:pt x="9460" y="98542"/>
                  </a:cubicBezTo>
                  <a:cubicBezTo>
                    <a:pt x="9262" y="98839"/>
                    <a:pt x="9123" y="99177"/>
                    <a:pt x="8965" y="99514"/>
                  </a:cubicBezTo>
                  <a:cubicBezTo>
                    <a:pt x="8786" y="99831"/>
                    <a:pt x="8627" y="100168"/>
                    <a:pt x="8449" y="100505"/>
                  </a:cubicBezTo>
                  <a:cubicBezTo>
                    <a:pt x="7180" y="103222"/>
                    <a:pt x="6148" y="106395"/>
                    <a:pt x="5494" y="109945"/>
                  </a:cubicBezTo>
                  <a:cubicBezTo>
                    <a:pt x="4859" y="113495"/>
                    <a:pt x="4582" y="117402"/>
                    <a:pt x="4542" y="121645"/>
                  </a:cubicBezTo>
                  <a:cubicBezTo>
                    <a:pt x="4502" y="125889"/>
                    <a:pt x="4701" y="130450"/>
                    <a:pt x="4740" y="135349"/>
                  </a:cubicBezTo>
                  <a:cubicBezTo>
                    <a:pt x="4760" y="140247"/>
                    <a:pt x="4443" y="145542"/>
                    <a:pt x="3114" y="150996"/>
                  </a:cubicBezTo>
                  <a:cubicBezTo>
                    <a:pt x="2777" y="152344"/>
                    <a:pt x="2341" y="153713"/>
                    <a:pt x="1865" y="155081"/>
                  </a:cubicBezTo>
                  <a:cubicBezTo>
                    <a:pt x="1607" y="155755"/>
                    <a:pt x="1349" y="156449"/>
                    <a:pt x="1052" y="157124"/>
                  </a:cubicBezTo>
                  <a:cubicBezTo>
                    <a:pt x="893" y="157441"/>
                    <a:pt x="774" y="157798"/>
                    <a:pt x="596" y="158115"/>
                  </a:cubicBezTo>
                  <a:cubicBezTo>
                    <a:pt x="417" y="158492"/>
                    <a:pt x="239" y="158849"/>
                    <a:pt x="60" y="159206"/>
                  </a:cubicBezTo>
                  <a:cubicBezTo>
                    <a:pt x="40" y="159245"/>
                    <a:pt x="21" y="159285"/>
                    <a:pt x="1" y="159325"/>
                  </a:cubicBezTo>
                  <a:lnTo>
                    <a:pt x="140" y="159364"/>
                  </a:lnTo>
                  <a:lnTo>
                    <a:pt x="358" y="159444"/>
                  </a:lnTo>
                  <a:lnTo>
                    <a:pt x="616" y="159523"/>
                  </a:lnTo>
                  <a:lnTo>
                    <a:pt x="1151" y="159702"/>
                  </a:lnTo>
                  <a:cubicBezTo>
                    <a:pt x="1528" y="159821"/>
                    <a:pt x="1885" y="159940"/>
                    <a:pt x="2242" y="160059"/>
                  </a:cubicBezTo>
                  <a:cubicBezTo>
                    <a:pt x="2599" y="160178"/>
                    <a:pt x="2975" y="160297"/>
                    <a:pt x="3332" y="160435"/>
                  </a:cubicBezTo>
                  <a:cubicBezTo>
                    <a:pt x="3689" y="160554"/>
                    <a:pt x="4046" y="160693"/>
                    <a:pt x="4423" y="160832"/>
                  </a:cubicBezTo>
                  <a:cubicBezTo>
                    <a:pt x="5137" y="161090"/>
                    <a:pt x="5871" y="161387"/>
                    <a:pt x="6605" y="161665"/>
                  </a:cubicBezTo>
                  <a:lnTo>
                    <a:pt x="7140" y="161863"/>
                  </a:lnTo>
                  <a:lnTo>
                    <a:pt x="7299" y="161923"/>
                  </a:lnTo>
                  <a:lnTo>
                    <a:pt x="7437" y="161982"/>
                  </a:lnTo>
                  <a:cubicBezTo>
                    <a:pt x="7459" y="161993"/>
                    <a:pt x="7487" y="162010"/>
                    <a:pt x="7507" y="162010"/>
                  </a:cubicBezTo>
                  <a:cubicBezTo>
                    <a:pt x="7524" y="162010"/>
                    <a:pt x="7537" y="161998"/>
                    <a:pt x="7537" y="161962"/>
                  </a:cubicBezTo>
                  <a:lnTo>
                    <a:pt x="7695" y="161586"/>
                  </a:lnTo>
                  <a:cubicBezTo>
                    <a:pt x="7854" y="161229"/>
                    <a:pt x="8013" y="160852"/>
                    <a:pt x="8151" y="160475"/>
                  </a:cubicBezTo>
                  <a:cubicBezTo>
                    <a:pt x="9321" y="157500"/>
                    <a:pt x="10075" y="154268"/>
                    <a:pt x="10571" y="150897"/>
                  </a:cubicBezTo>
                  <a:cubicBezTo>
                    <a:pt x="11086" y="147545"/>
                    <a:pt x="11324" y="144055"/>
                    <a:pt x="11463" y="140465"/>
                  </a:cubicBezTo>
                  <a:cubicBezTo>
                    <a:pt x="11602" y="136876"/>
                    <a:pt x="11741" y="133167"/>
                    <a:pt x="12157" y="129399"/>
                  </a:cubicBezTo>
                  <a:cubicBezTo>
                    <a:pt x="12594" y="125631"/>
                    <a:pt x="13308" y="121784"/>
                    <a:pt x="14735" y="118036"/>
                  </a:cubicBezTo>
                  <a:cubicBezTo>
                    <a:pt x="15073" y="117104"/>
                    <a:pt x="15489" y="116192"/>
                    <a:pt x="15925" y="115280"/>
                  </a:cubicBezTo>
                  <a:cubicBezTo>
                    <a:pt x="16381" y="114367"/>
                    <a:pt x="16877" y="113475"/>
                    <a:pt x="17433" y="112602"/>
                  </a:cubicBezTo>
                  <a:cubicBezTo>
                    <a:pt x="17988" y="111750"/>
                    <a:pt x="18583" y="110897"/>
                    <a:pt x="19237" y="110104"/>
                  </a:cubicBezTo>
                  <a:lnTo>
                    <a:pt x="19475" y="109786"/>
                  </a:lnTo>
                  <a:lnTo>
                    <a:pt x="19733" y="109489"/>
                  </a:lnTo>
                  <a:lnTo>
                    <a:pt x="20249" y="108914"/>
                  </a:lnTo>
                  <a:cubicBezTo>
                    <a:pt x="20606" y="108537"/>
                    <a:pt x="20962" y="108120"/>
                    <a:pt x="21339" y="107764"/>
                  </a:cubicBezTo>
                  <a:cubicBezTo>
                    <a:pt x="22073" y="107010"/>
                    <a:pt x="22866" y="106316"/>
                    <a:pt x="23679" y="105622"/>
                  </a:cubicBezTo>
                  <a:cubicBezTo>
                    <a:pt x="24512" y="104947"/>
                    <a:pt x="25365" y="104273"/>
                    <a:pt x="26238" y="103658"/>
                  </a:cubicBezTo>
                  <a:cubicBezTo>
                    <a:pt x="27983" y="102389"/>
                    <a:pt x="29847" y="101199"/>
                    <a:pt x="31751" y="100049"/>
                  </a:cubicBezTo>
                  <a:cubicBezTo>
                    <a:pt x="35539" y="97729"/>
                    <a:pt x="39564" y="95528"/>
                    <a:pt x="43431" y="92890"/>
                  </a:cubicBezTo>
                  <a:cubicBezTo>
                    <a:pt x="45375" y="91561"/>
                    <a:pt x="47279" y="90134"/>
                    <a:pt x="49044" y="88468"/>
                  </a:cubicBezTo>
                  <a:cubicBezTo>
                    <a:pt x="49916" y="87655"/>
                    <a:pt x="50769" y="86782"/>
                    <a:pt x="51523" y="85830"/>
                  </a:cubicBezTo>
                  <a:cubicBezTo>
                    <a:pt x="51741" y="85612"/>
                    <a:pt x="51919" y="85354"/>
                    <a:pt x="52098" y="85116"/>
                  </a:cubicBezTo>
                  <a:lnTo>
                    <a:pt x="52653" y="84382"/>
                  </a:lnTo>
                  <a:lnTo>
                    <a:pt x="53169" y="83609"/>
                  </a:lnTo>
                  <a:cubicBezTo>
                    <a:pt x="53347" y="83351"/>
                    <a:pt x="53506" y="83093"/>
                    <a:pt x="53664" y="82836"/>
                  </a:cubicBezTo>
                  <a:cubicBezTo>
                    <a:pt x="55152" y="80416"/>
                    <a:pt x="56242" y="77818"/>
                    <a:pt x="57115" y="75240"/>
                  </a:cubicBezTo>
                  <a:cubicBezTo>
                    <a:pt x="58007" y="72642"/>
                    <a:pt x="58702" y="70044"/>
                    <a:pt x="59435" y="67526"/>
                  </a:cubicBezTo>
                  <a:cubicBezTo>
                    <a:pt x="60149" y="65007"/>
                    <a:pt x="60962" y="62588"/>
                    <a:pt x="61875" y="60248"/>
                  </a:cubicBezTo>
                  <a:cubicBezTo>
                    <a:pt x="62787" y="57928"/>
                    <a:pt x="63798" y="55726"/>
                    <a:pt x="64869" y="53624"/>
                  </a:cubicBezTo>
                  <a:cubicBezTo>
                    <a:pt x="65385" y="52573"/>
                    <a:pt x="65960" y="51562"/>
                    <a:pt x="66495" y="50550"/>
                  </a:cubicBezTo>
                  <a:cubicBezTo>
                    <a:pt x="67070" y="49579"/>
                    <a:pt x="67606" y="48607"/>
                    <a:pt x="68201" y="47675"/>
                  </a:cubicBezTo>
                  <a:cubicBezTo>
                    <a:pt x="68776" y="46723"/>
                    <a:pt x="69371" y="45830"/>
                    <a:pt x="69946" y="44958"/>
                  </a:cubicBezTo>
                  <a:cubicBezTo>
                    <a:pt x="70243" y="44522"/>
                    <a:pt x="70541" y="44085"/>
                    <a:pt x="70838" y="43669"/>
                  </a:cubicBezTo>
                  <a:cubicBezTo>
                    <a:pt x="71116" y="43252"/>
                    <a:pt x="71413" y="42836"/>
                    <a:pt x="71711" y="42420"/>
                  </a:cubicBezTo>
                  <a:cubicBezTo>
                    <a:pt x="72008" y="42023"/>
                    <a:pt x="72306" y="41626"/>
                    <a:pt x="72603" y="41230"/>
                  </a:cubicBezTo>
                  <a:cubicBezTo>
                    <a:pt x="72901" y="40833"/>
                    <a:pt x="73198" y="40456"/>
                    <a:pt x="73476" y="40060"/>
                  </a:cubicBezTo>
                  <a:cubicBezTo>
                    <a:pt x="74071" y="39306"/>
                    <a:pt x="74666" y="38592"/>
                    <a:pt x="75241" y="37878"/>
                  </a:cubicBezTo>
                  <a:cubicBezTo>
                    <a:pt x="75796" y="37184"/>
                    <a:pt x="76391" y="36530"/>
                    <a:pt x="76946" y="35875"/>
                  </a:cubicBezTo>
                  <a:cubicBezTo>
                    <a:pt x="77522" y="35221"/>
                    <a:pt x="78097" y="34586"/>
                    <a:pt x="78632" y="33991"/>
                  </a:cubicBezTo>
                  <a:cubicBezTo>
                    <a:pt x="78652" y="33674"/>
                    <a:pt x="78652" y="33357"/>
                    <a:pt x="78652" y="33059"/>
                  </a:cubicBezTo>
                  <a:cubicBezTo>
                    <a:pt x="78672" y="32762"/>
                    <a:pt x="78672" y="32484"/>
                    <a:pt x="78672" y="32206"/>
                  </a:cubicBezTo>
                  <a:cubicBezTo>
                    <a:pt x="78692" y="31651"/>
                    <a:pt x="78731" y="31096"/>
                    <a:pt x="78751" y="30600"/>
                  </a:cubicBezTo>
                  <a:cubicBezTo>
                    <a:pt x="78791" y="30104"/>
                    <a:pt x="78811" y="29648"/>
                    <a:pt x="78850" y="29232"/>
                  </a:cubicBezTo>
                  <a:cubicBezTo>
                    <a:pt x="78870" y="29033"/>
                    <a:pt x="78890" y="28835"/>
                    <a:pt x="78890" y="28676"/>
                  </a:cubicBezTo>
                  <a:cubicBezTo>
                    <a:pt x="78910" y="28577"/>
                    <a:pt x="78910" y="28498"/>
                    <a:pt x="78930" y="28419"/>
                  </a:cubicBezTo>
                  <a:cubicBezTo>
                    <a:pt x="78930" y="28280"/>
                    <a:pt x="78949" y="28161"/>
                    <a:pt x="78969" y="28042"/>
                  </a:cubicBezTo>
                  <a:lnTo>
                    <a:pt x="78592" y="28042"/>
                  </a:lnTo>
                  <a:lnTo>
                    <a:pt x="78374" y="28062"/>
                  </a:lnTo>
                  <a:lnTo>
                    <a:pt x="77938" y="28062"/>
                  </a:lnTo>
                  <a:cubicBezTo>
                    <a:pt x="77660" y="28042"/>
                    <a:pt x="77383" y="28042"/>
                    <a:pt x="77085" y="28042"/>
                  </a:cubicBezTo>
                  <a:cubicBezTo>
                    <a:pt x="76510" y="28002"/>
                    <a:pt x="75955" y="27982"/>
                    <a:pt x="75380" y="27923"/>
                  </a:cubicBezTo>
                  <a:cubicBezTo>
                    <a:pt x="74269" y="27824"/>
                    <a:pt x="73159" y="27665"/>
                    <a:pt x="72068" y="27467"/>
                  </a:cubicBezTo>
                  <a:cubicBezTo>
                    <a:pt x="69886" y="27050"/>
                    <a:pt x="67764" y="26436"/>
                    <a:pt x="65801" y="25622"/>
                  </a:cubicBezTo>
                  <a:cubicBezTo>
                    <a:pt x="61875" y="24016"/>
                    <a:pt x="58483" y="21557"/>
                    <a:pt x="56084" y="18582"/>
                  </a:cubicBezTo>
                  <a:cubicBezTo>
                    <a:pt x="55786" y="18206"/>
                    <a:pt x="55489" y="17829"/>
                    <a:pt x="55191" y="17472"/>
                  </a:cubicBezTo>
                  <a:lnTo>
                    <a:pt x="54973" y="17194"/>
                  </a:lnTo>
                  <a:lnTo>
                    <a:pt x="54775" y="16897"/>
                  </a:lnTo>
                  <a:cubicBezTo>
                    <a:pt x="54636" y="16698"/>
                    <a:pt x="54517" y="16520"/>
                    <a:pt x="54378" y="16322"/>
                  </a:cubicBezTo>
                  <a:cubicBezTo>
                    <a:pt x="54239" y="16123"/>
                    <a:pt x="54121" y="15945"/>
                    <a:pt x="53982" y="15746"/>
                  </a:cubicBezTo>
                  <a:cubicBezTo>
                    <a:pt x="53863" y="15548"/>
                    <a:pt x="53724" y="15370"/>
                    <a:pt x="53625" y="15171"/>
                  </a:cubicBezTo>
                  <a:cubicBezTo>
                    <a:pt x="53387" y="14775"/>
                    <a:pt x="53169" y="14378"/>
                    <a:pt x="52950" y="13981"/>
                  </a:cubicBezTo>
                  <a:cubicBezTo>
                    <a:pt x="52118" y="12415"/>
                    <a:pt x="51404" y="10808"/>
                    <a:pt x="50987" y="9202"/>
                  </a:cubicBezTo>
                  <a:cubicBezTo>
                    <a:pt x="50531" y="7616"/>
                    <a:pt x="50273" y="6029"/>
                    <a:pt x="50194" y="4522"/>
                  </a:cubicBezTo>
                  <a:cubicBezTo>
                    <a:pt x="50154" y="3768"/>
                    <a:pt x="50154" y="3015"/>
                    <a:pt x="50214" y="2301"/>
                  </a:cubicBezTo>
                  <a:cubicBezTo>
                    <a:pt x="50234" y="2122"/>
                    <a:pt x="50234" y="1944"/>
                    <a:pt x="50253" y="1765"/>
                  </a:cubicBezTo>
                  <a:cubicBezTo>
                    <a:pt x="50273" y="1587"/>
                    <a:pt x="50293" y="1428"/>
                    <a:pt x="50313" y="1250"/>
                  </a:cubicBezTo>
                  <a:cubicBezTo>
                    <a:pt x="50333" y="1071"/>
                    <a:pt x="50372" y="913"/>
                    <a:pt x="50412" y="734"/>
                  </a:cubicBezTo>
                  <a:cubicBezTo>
                    <a:pt x="50412" y="655"/>
                    <a:pt x="50432" y="556"/>
                    <a:pt x="50452" y="476"/>
                  </a:cubicBezTo>
                  <a:cubicBezTo>
                    <a:pt x="50491" y="338"/>
                    <a:pt x="50531" y="159"/>
                    <a:pt x="505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7"/>
            <p:cNvSpPr/>
            <p:nvPr/>
          </p:nvSpPr>
          <p:spPr>
            <a:xfrm>
              <a:off x="4070525" y="1268750"/>
              <a:ext cx="1354000" cy="4649075"/>
            </a:xfrm>
            <a:custGeom>
              <a:rect b="b" l="l" r="r" t="t"/>
              <a:pathLst>
                <a:path extrusionOk="0" h="185963" w="54160">
                  <a:moveTo>
                    <a:pt x="15826" y="69628"/>
                  </a:moveTo>
                  <a:cubicBezTo>
                    <a:pt x="15806" y="69687"/>
                    <a:pt x="15806" y="69707"/>
                    <a:pt x="15806" y="69707"/>
                  </a:cubicBezTo>
                  <a:cubicBezTo>
                    <a:pt x="15826" y="69707"/>
                    <a:pt x="15826" y="69687"/>
                    <a:pt x="15826" y="69628"/>
                  </a:cubicBezTo>
                  <a:close/>
                  <a:moveTo>
                    <a:pt x="24056" y="0"/>
                  </a:moveTo>
                  <a:cubicBezTo>
                    <a:pt x="24036" y="0"/>
                    <a:pt x="24036" y="40"/>
                    <a:pt x="24016" y="60"/>
                  </a:cubicBezTo>
                  <a:lnTo>
                    <a:pt x="23976" y="159"/>
                  </a:lnTo>
                  <a:lnTo>
                    <a:pt x="23897" y="417"/>
                  </a:lnTo>
                  <a:cubicBezTo>
                    <a:pt x="22529" y="4403"/>
                    <a:pt x="21557" y="8250"/>
                    <a:pt x="20803" y="11919"/>
                  </a:cubicBezTo>
                  <a:cubicBezTo>
                    <a:pt x="19296" y="19256"/>
                    <a:pt x="18682" y="25860"/>
                    <a:pt x="18265" y="31631"/>
                  </a:cubicBezTo>
                  <a:cubicBezTo>
                    <a:pt x="17868" y="37422"/>
                    <a:pt x="17670" y="42439"/>
                    <a:pt x="17472" y="46723"/>
                  </a:cubicBezTo>
                  <a:cubicBezTo>
                    <a:pt x="17095" y="55329"/>
                    <a:pt x="16698" y="61061"/>
                    <a:pt x="16341" y="64650"/>
                  </a:cubicBezTo>
                  <a:cubicBezTo>
                    <a:pt x="16262" y="65562"/>
                    <a:pt x="16183" y="66316"/>
                    <a:pt x="16103" y="66970"/>
                  </a:cubicBezTo>
                  <a:cubicBezTo>
                    <a:pt x="16044" y="67605"/>
                    <a:pt x="15984" y="68121"/>
                    <a:pt x="15925" y="68537"/>
                  </a:cubicBezTo>
                  <a:cubicBezTo>
                    <a:pt x="15885" y="68934"/>
                    <a:pt x="15865" y="69231"/>
                    <a:pt x="15846" y="69429"/>
                  </a:cubicBezTo>
                  <a:cubicBezTo>
                    <a:pt x="15826" y="69509"/>
                    <a:pt x="15826" y="69588"/>
                    <a:pt x="15826" y="69628"/>
                  </a:cubicBezTo>
                  <a:cubicBezTo>
                    <a:pt x="15826" y="69568"/>
                    <a:pt x="15846" y="69509"/>
                    <a:pt x="15865" y="69410"/>
                  </a:cubicBezTo>
                  <a:cubicBezTo>
                    <a:pt x="15885" y="69211"/>
                    <a:pt x="15925" y="68914"/>
                    <a:pt x="15984" y="68517"/>
                  </a:cubicBezTo>
                  <a:cubicBezTo>
                    <a:pt x="16024" y="68121"/>
                    <a:pt x="16103" y="67605"/>
                    <a:pt x="16183" y="66951"/>
                  </a:cubicBezTo>
                  <a:cubicBezTo>
                    <a:pt x="16242" y="66316"/>
                    <a:pt x="16322" y="65543"/>
                    <a:pt x="16421" y="64650"/>
                  </a:cubicBezTo>
                  <a:cubicBezTo>
                    <a:pt x="16817" y="61061"/>
                    <a:pt x="17254" y="55310"/>
                    <a:pt x="17650" y="46723"/>
                  </a:cubicBezTo>
                  <a:cubicBezTo>
                    <a:pt x="17849" y="42439"/>
                    <a:pt x="18067" y="37422"/>
                    <a:pt x="18463" y="31631"/>
                  </a:cubicBezTo>
                  <a:cubicBezTo>
                    <a:pt x="18900" y="25860"/>
                    <a:pt x="19534" y="19276"/>
                    <a:pt x="21041" y="11958"/>
                  </a:cubicBezTo>
                  <a:cubicBezTo>
                    <a:pt x="21795" y="8290"/>
                    <a:pt x="22767" y="4442"/>
                    <a:pt x="24135" y="496"/>
                  </a:cubicBezTo>
                  <a:lnTo>
                    <a:pt x="24155" y="377"/>
                  </a:lnTo>
                  <a:lnTo>
                    <a:pt x="24175" y="377"/>
                  </a:lnTo>
                  <a:lnTo>
                    <a:pt x="24433" y="555"/>
                  </a:lnTo>
                  <a:cubicBezTo>
                    <a:pt x="24651" y="714"/>
                    <a:pt x="24869" y="873"/>
                    <a:pt x="25087" y="1031"/>
                  </a:cubicBezTo>
                  <a:cubicBezTo>
                    <a:pt x="25504" y="1349"/>
                    <a:pt x="25920" y="1666"/>
                    <a:pt x="26317" y="2023"/>
                  </a:cubicBezTo>
                  <a:cubicBezTo>
                    <a:pt x="27150" y="2717"/>
                    <a:pt x="27903" y="3491"/>
                    <a:pt x="28597" y="4343"/>
                  </a:cubicBezTo>
                  <a:cubicBezTo>
                    <a:pt x="29271" y="5216"/>
                    <a:pt x="29906" y="6148"/>
                    <a:pt x="30422" y="7139"/>
                  </a:cubicBezTo>
                  <a:cubicBezTo>
                    <a:pt x="30957" y="8131"/>
                    <a:pt x="31413" y="9182"/>
                    <a:pt x="31810" y="10273"/>
                  </a:cubicBezTo>
                  <a:cubicBezTo>
                    <a:pt x="32623" y="12454"/>
                    <a:pt x="33238" y="14775"/>
                    <a:pt x="34269" y="17035"/>
                  </a:cubicBezTo>
                  <a:cubicBezTo>
                    <a:pt x="34785" y="18146"/>
                    <a:pt x="35399" y="19256"/>
                    <a:pt x="36153" y="20268"/>
                  </a:cubicBezTo>
                  <a:cubicBezTo>
                    <a:pt x="36907" y="21299"/>
                    <a:pt x="37799" y="22231"/>
                    <a:pt x="38771" y="23084"/>
                  </a:cubicBezTo>
                  <a:cubicBezTo>
                    <a:pt x="39762" y="23937"/>
                    <a:pt x="40813" y="24710"/>
                    <a:pt x="41983" y="25364"/>
                  </a:cubicBezTo>
                  <a:cubicBezTo>
                    <a:pt x="43134" y="26019"/>
                    <a:pt x="44383" y="26574"/>
                    <a:pt x="45672" y="26991"/>
                  </a:cubicBezTo>
                  <a:cubicBezTo>
                    <a:pt x="46981" y="27407"/>
                    <a:pt x="48329" y="27704"/>
                    <a:pt x="49698" y="27883"/>
                  </a:cubicBezTo>
                  <a:cubicBezTo>
                    <a:pt x="50392" y="27982"/>
                    <a:pt x="51106" y="28042"/>
                    <a:pt x="51800" y="28081"/>
                  </a:cubicBezTo>
                  <a:cubicBezTo>
                    <a:pt x="52157" y="28101"/>
                    <a:pt x="52514" y="28101"/>
                    <a:pt x="52851" y="28101"/>
                  </a:cubicBezTo>
                  <a:cubicBezTo>
                    <a:pt x="53029" y="28121"/>
                    <a:pt x="53208" y="28121"/>
                    <a:pt x="53386" y="28121"/>
                  </a:cubicBezTo>
                  <a:lnTo>
                    <a:pt x="53704" y="28101"/>
                  </a:lnTo>
                  <a:lnTo>
                    <a:pt x="53704" y="28101"/>
                  </a:lnTo>
                  <a:cubicBezTo>
                    <a:pt x="53406" y="28696"/>
                    <a:pt x="53109" y="29271"/>
                    <a:pt x="52831" y="29866"/>
                  </a:cubicBezTo>
                  <a:cubicBezTo>
                    <a:pt x="52494" y="30521"/>
                    <a:pt x="52197" y="31195"/>
                    <a:pt x="51859" y="31869"/>
                  </a:cubicBezTo>
                  <a:cubicBezTo>
                    <a:pt x="51542" y="32543"/>
                    <a:pt x="51225" y="33237"/>
                    <a:pt x="50927" y="33951"/>
                  </a:cubicBezTo>
                  <a:cubicBezTo>
                    <a:pt x="50769" y="34288"/>
                    <a:pt x="50610" y="34645"/>
                    <a:pt x="50451" y="35002"/>
                  </a:cubicBezTo>
                  <a:cubicBezTo>
                    <a:pt x="50313" y="35359"/>
                    <a:pt x="50154" y="35716"/>
                    <a:pt x="50015" y="36073"/>
                  </a:cubicBezTo>
                  <a:cubicBezTo>
                    <a:pt x="48805" y="38949"/>
                    <a:pt x="47695" y="41983"/>
                    <a:pt x="46683" y="45176"/>
                  </a:cubicBezTo>
                  <a:cubicBezTo>
                    <a:pt x="44680" y="51542"/>
                    <a:pt x="43134" y="58542"/>
                    <a:pt x="42420" y="66078"/>
                  </a:cubicBezTo>
                  <a:cubicBezTo>
                    <a:pt x="42043" y="69846"/>
                    <a:pt x="41904" y="73733"/>
                    <a:pt x="41726" y="77699"/>
                  </a:cubicBezTo>
                  <a:cubicBezTo>
                    <a:pt x="41646" y="79702"/>
                    <a:pt x="41527" y="81705"/>
                    <a:pt x="41388" y="83748"/>
                  </a:cubicBezTo>
                  <a:cubicBezTo>
                    <a:pt x="41210" y="85790"/>
                    <a:pt x="41031" y="87853"/>
                    <a:pt x="40694" y="89915"/>
                  </a:cubicBezTo>
                  <a:cubicBezTo>
                    <a:pt x="40556" y="90946"/>
                    <a:pt x="40337" y="91978"/>
                    <a:pt x="40139" y="93009"/>
                  </a:cubicBezTo>
                  <a:cubicBezTo>
                    <a:pt x="40040" y="93524"/>
                    <a:pt x="39901" y="94040"/>
                    <a:pt x="39782" y="94556"/>
                  </a:cubicBezTo>
                  <a:lnTo>
                    <a:pt x="39604" y="95349"/>
                  </a:lnTo>
                  <a:cubicBezTo>
                    <a:pt x="39524" y="95607"/>
                    <a:pt x="39445" y="95845"/>
                    <a:pt x="39366" y="96103"/>
                  </a:cubicBezTo>
                  <a:cubicBezTo>
                    <a:pt x="39227" y="96618"/>
                    <a:pt x="39068" y="97134"/>
                    <a:pt x="38910" y="97649"/>
                  </a:cubicBezTo>
                  <a:cubicBezTo>
                    <a:pt x="38731" y="98165"/>
                    <a:pt x="38553" y="98681"/>
                    <a:pt x="38374" y="99176"/>
                  </a:cubicBezTo>
                  <a:cubicBezTo>
                    <a:pt x="38275" y="99434"/>
                    <a:pt x="38196" y="99692"/>
                    <a:pt x="38096" y="99950"/>
                  </a:cubicBezTo>
                  <a:lnTo>
                    <a:pt x="37779" y="100684"/>
                  </a:lnTo>
                  <a:cubicBezTo>
                    <a:pt x="37561" y="101199"/>
                    <a:pt x="37343" y="101695"/>
                    <a:pt x="37125" y="102191"/>
                  </a:cubicBezTo>
                  <a:cubicBezTo>
                    <a:pt x="36609" y="103162"/>
                    <a:pt x="36153" y="104154"/>
                    <a:pt x="35558" y="105106"/>
                  </a:cubicBezTo>
                  <a:cubicBezTo>
                    <a:pt x="35280" y="105582"/>
                    <a:pt x="34963" y="106038"/>
                    <a:pt x="34666" y="106514"/>
                  </a:cubicBezTo>
                  <a:cubicBezTo>
                    <a:pt x="34368" y="106990"/>
                    <a:pt x="34051" y="107426"/>
                    <a:pt x="33734" y="107902"/>
                  </a:cubicBezTo>
                  <a:cubicBezTo>
                    <a:pt x="32444" y="109727"/>
                    <a:pt x="31017" y="111492"/>
                    <a:pt x="29569" y="113276"/>
                  </a:cubicBezTo>
                  <a:cubicBezTo>
                    <a:pt x="27923" y="115279"/>
                    <a:pt x="26277" y="117243"/>
                    <a:pt x="24730" y="119265"/>
                  </a:cubicBezTo>
                  <a:cubicBezTo>
                    <a:pt x="23203" y="121288"/>
                    <a:pt x="21775" y="123351"/>
                    <a:pt x="20625" y="125552"/>
                  </a:cubicBezTo>
                  <a:cubicBezTo>
                    <a:pt x="20347" y="126107"/>
                    <a:pt x="20070" y="126662"/>
                    <a:pt x="19792" y="127218"/>
                  </a:cubicBezTo>
                  <a:cubicBezTo>
                    <a:pt x="19653" y="127495"/>
                    <a:pt x="19554" y="127773"/>
                    <a:pt x="19415" y="128051"/>
                  </a:cubicBezTo>
                  <a:cubicBezTo>
                    <a:pt x="19316" y="128348"/>
                    <a:pt x="19197" y="128626"/>
                    <a:pt x="19078" y="128903"/>
                  </a:cubicBezTo>
                  <a:cubicBezTo>
                    <a:pt x="18959" y="129201"/>
                    <a:pt x="18840" y="129479"/>
                    <a:pt x="18741" y="129756"/>
                  </a:cubicBezTo>
                  <a:cubicBezTo>
                    <a:pt x="18642" y="130054"/>
                    <a:pt x="18543" y="130331"/>
                    <a:pt x="18444" y="130629"/>
                  </a:cubicBezTo>
                  <a:cubicBezTo>
                    <a:pt x="18344" y="130926"/>
                    <a:pt x="18245" y="131204"/>
                    <a:pt x="18146" y="131501"/>
                  </a:cubicBezTo>
                  <a:lnTo>
                    <a:pt x="18007" y="131918"/>
                  </a:lnTo>
                  <a:lnTo>
                    <a:pt x="17888" y="132354"/>
                  </a:lnTo>
                  <a:cubicBezTo>
                    <a:pt x="17730" y="132949"/>
                    <a:pt x="17591" y="133524"/>
                    <a:pt x="17432" y="134119"/>
                  </a:cubicBezTo>
                  <a:cubicBezTo>
                    <a:pt x="17293" y="134694"/>
                    <a:pt x="17174" y="135289"/>
                    <a:pt x="17055" y="135864"/>
                  </a:cubicBezTo>
                  <a:cubicBezTo>
                    <a:pt x="16917" y="136459"/>
                    <a:pt x="16837" y="137034"/>
                    <a:pt x="16738" y="137629"/>
                  </a:cubicBezTo>
                  <a:cubicBezTo>
                    <a:pt x="16659" y="138204"/>
                    <a:pt x="16560" y="138799"/>
                    <a:pt x="16500" y="139374"/>
                  </a:cubicBezTo>
                  <a:cubicBezTo>
                    <a:pt x="15925" y="144055"/>
                    <a:pt x="15945" y="148655"/>
                    <a:pt x="16024" y="153117"/>
                  </a:cubicBezTo>
                  <a:cubicBezTo>
                    <a:pt x="16103" y="157599"/>
                    <a:pt x="16302" y="161942"/>
                    <a:pt x="16123" y="166166"/>
                  </a:cubicBezTo>
                  <a:cubicBezTo>
                    <a:pt x="15925" y="170371"/>
                    <a:pt x="15409" y="174476"/>
                    <a:pt x="14358" y="178343"/>
                  </a:cubicBezTo>
                  <a:cubicBezTo>
                    <a:pt x="13843" y="180266"/>
                    <a:pt x="13188" y="182131"/>
                    <a:pt x="12415" y="183915"/>
                  </a:cubicBezTo>
                  <a:cubicBezTo>
                    <a:pt x="12217" y="184352"/>
                    <a:pt x="11998" y="184788"/>
                    <a:pt x="11800" y="185224"/>
                  </a:cubicBezTo>
                  <a:lnTo>
                    <a:pt x="11641" y="185542"/>
                  </a:lnTo>
                  <a:lnTo>
                    <a:pt x="11602" y="185621"/>
                  </a:lnTo>
                  <a:lnTo>
                    <a:pt x="11562" y="185621"/>
                  </a:lnTo>
                  <a:lnTo>
                    <a:pt x="10868" y="185423"/>
                  </a:lnTo>
                  <a:cubicBezTo>
                    <a:pt x="9936" y="185165"/>
                    <a:pt x="9024" y="184907"/>
                    <a:pt x="8092" y="184669"/>
                  </a:cubicBezTo>
                  <a:cubicBezTo>
                    <a:pt x="6247" y="184213"/>
                    <a:pt x="4443" y="183777"/>
                    <a:pt x="2618" y="183479"/>
                  </a:cubicBezTo>
                  <a:cubicBezTo>
                    <a:pt x="2162" y="183380"/>
                    <a:pt x="1706" y="183301"/>
                    <a:pt x="1250" y="183221"/>
                  </a:cubicBezTo>
                  <a:lnTo>
                    <a:pt x="575" y="183102"/>
                  </a:lnTo>
                  <a:lnTo>
                    <a:pt x="496" y="183102"/>
                  </a:lnTo>
                  <a:lnTo>
                    <a:pt x="595" y="182963"/>
                  </a:lnTo>
                  <a:cubicBezTo>
                    <a:pt x="853" y="182587"/>
                    <a:pt x="1111" y="182230"/>
                    <a:pt x="1369" y="181853"/>
                  </a:cubicBezTo>
                  <a:cubicBezTo>
                    <a:pt x="1607" y="181476"/>
                    <a:pt x="1845" y="181099"/>
                    <a:pt x="2103" y="180723"/>
                  </a:cubicBezTo>
                  <a:cubicBezTo>
                    <a:pt x="3035" y="179196"/>
                    <a:pt x="3907" y="177649"/>
                    <a:pt x="4621" y="176062"/>
                  </a:cubicBezTo>
                  <a:lnTo>
                    <a:pt x="4899" y="175467"/>
                  </a:lnTo>
                  <a:lnTo>
                    <a:pt x="5157" y="174872"/>
                  </a:lnTo>
                  <a:cubicBezTo>
                    <a:pt x="5335" y="174476"/>
                    <a:pt x="5514" y="174079"/>
                    <a:pt x="5672" y="173682"/>
                  </a:cubicBezTo>
                  <a:cubicBezTo>
                    <a:pt x="5989" y="172889"/>
                    <a:pt x="6307" y="172096"/>
                    <a:pt x="6565" y="171303"/>
                  </a:cubicBezTo>
                  <a:cubicBezTo>
                    <a:pt x="7695" y="168110"/>
                    <a:pt x="8429" y="164917"/>
                    <a:pt x="8964" y="161784"/>
                  </a:cubicBezTo>
                  <a:cubicBezTo>
                    <a:pt x="9202" y="160217"/>
                    <a:pt x="9420" y="158670"/>
                    <a:pt x="9539" y="157143"/>
                  </a:cubicBezTo>
                  <a:cubicBezTo>
                    <a:pt x="9619" y="156370"/>
                    <a:pt x="9638" y="155616"/>
                    <a:pt x="9698" y="154863"/>
                  </a:cubicBezTo>
                  <a:cubicBezTo>
                    <a:pt x="9757" y="154109"/>
                    <a:pt x="9777" y="153355"/>
                    <a:pt x="9797" y="152602"/>
                  </a:cubicBezTo>
                  <a:cubicBezTo>
                    <a:pt x="9995" y="146672"/>
                    <a:pt x="9658" y="141119"/>
                    <a:pt x="9341" y="135944"/>
                  </a:cubicBezTo>
                  <a:cubicBezTo>
                    <a:pt x="9182" y="133365"/>
                    <a:pt x="9043" y="130867"/>
                    <a:pt x="8905" y="128467"/>
                  </a:cubicBezTo>
                  <a:cubicBezTo>
                    <a:pt x="8786" y="126048"/>
                    <a:pt x="8706" y="123747"/>
                    <a:pt x="8687" y="121506"/>
                  </a:cubicBezTo>
                  <a:cubicBezTo>
                    <a:pt x="8627" y="117044"/>
                    <a:pt x="8865" y="112919"/>
                    <a:pt x="9262" y="109151"/>
                  </a:cubicBezTo>
                  <a:cubicBezTo>
                    <a:pt x="10075" y="101616"/>
                    <a:pt x="11304" y="95428"/>
                    <a:pt x="12256" y="90332"/>
                  </a:cubicBezTo>
                  <a:cubicBezTo>
                    <a:pt x="13248" y="85255"/>
                    <a:pt x="14001" y="81289"/>
                    <a:pt x="14537" y="78215"/>
                  </a:cubicBezTo>
                  <a:cubicBezTo>
                    <a:pt x="14795" y="76688"/>
                    <a:pt x="15013" y="75399"/>
                    <a:pt x="15191" y="74308"/>
                  </a:cubicBezTo>
                  <a:cubicBezTo>
                    <a:pt x="15350" y="73217"/>
                    <a:pt x="15489" y="72345"/>
                    <a:pt x="15568" y="71670"/>
                  </a:cubicBezTo>
                  <a:cubicBezTo>
                    <a:pt x="15667" y="70976"/>
                    <a:pt x="15727" y="70500"/>
                    <a:pt x="15766" y="70183"/>
                  </a:cubicBezTo>
                  <a:cubicBezTo>
                    <a:pt x="15786" y="70024"/>
                    <a:pt x="15806" y="69905"/>
                    <a:pt x="15806" y="69826"/>
                  </a:cubicBezTo>
                  <a:cubicBezTo>
                    <a:pt x="15806" y="69747"/>
                    <a:pt x="15826" y="69707"/>
                    <a:pt x="15806" y="69707"/>
                  </a:cubicBezTo>
                  <a:cubicBezTo>
                    <a:pt x="15806" y="69707"/>
                    <a:pt x="15806" y="69747"/>
                    <a:pt x="15786" y="69806"/>
                  </a:cubicBezTo>
                  <a:cubicBezTo>
                    <a:pt x="15786" y="69886"/>
                    <a:pt x="15766" y="70005"/>
                    <a:pt x="15746" y="70163"/>
                  </a:cubicBezTo>
                  <a:cubicBezTo>
                    <a:pt x="15687" y="70481"/>
                    <a:pt x="15608" y="70976"/>
                    <a:pt x="15509" y="71651"/>
                  </a:cubicBezTo>
                  <a:cubicBezTo>
                    <a:pt x="15409" y="72345"/>
                    <a:pt x="15271" y="73217"/>
                    <a:pt x="15092" y="74288"/>
                  </a:cubicBezTo>
                  <a:cubicBezTo>
                    <a:pt x="14933" y="75379"/>
                    <a:pt x="14695" y="76668"/>
                    <a:pt x="14418" y="78195"/>
                  </a:cubicBezTo>
                  <a:cubicBezTo>
                    <a:pt x="13882" y="81249"/>
                    <a:pt x="13089" y="85235"/>
                    <a:pt x="12098" y="90312"/>
                  </a:cubicBezTo>
                  <a:cubicBezTo>
                    <a:pt x="11126" y="95389"/>
                    <a:pt x="9876" y="101576"/>
                    <a:pt x="9063" y="109132"/>
                  </a:cubicBezTo>
                  <a:cubicBezTo>
                    <a:pt x="8647" y="112919"/>
                    <a:pt x="8409" y="117044"/>
                    <a:pt x="8468" y="121506"/>
                  </a:cubicBezTo>
                  <a:cubicBezTo>
                    <a:pt x="8488" y="123747"/>
                    <a:pt x="8568" y="126068"/>
                    <a:pt x="8687" y="128467"/>
                  </a:cubicBezTo>
                  <a:cubicBezTo>
                    <a:pt x="8806" y="130887"/>
                    <a:pt x="8944" y="133365"/>
                    <a:pt x="9103" y="135963"/>
                  </a:cubicBezTo>
                  <a:cubicBezTo>
                    <a:pt x="9400" y="141119"/>
                    <a:pt x="9738" y="146672"/>
                    <a:pt x="9539" y="152602"/>
                  </a:cubicBezTo>
                  <a:cubicBezTo>
                    <a:pt x="9519" y="153336"/>
                    <a:pt x="9500" y="154089"/>
                    <a:pt x="9440" y="154843"/>
                  </a:cubicBezTo>
                  <a:cubicBezTo>
                    <a:pt x="9381" y="155596"/>
                    <a:pt x="9361" y="156350"/>
                    <a:pt x="9281" y="157103"/>
                  </a:cubicBezTo>
                  <a:cubicBezTo>
                    <a:pt x="9162" y="158630"/>
                    <a:pt x="8944" y="160177"/>
                    <a:pt x="8706" y="161744"/>
                  </a:cubicBezTo>
                  <a:cubicBezTo>
                    <a:pt x="8171" y="164858"/>
                    <a:pt x="7437" y="168031"/>
                    <a:pt x="6327" y="171204"/>
                  </a:cubicBezTo>
                  <a:cubicBezTo>
                    <a:pt x="6049" y="171997"/>
                    <a:pt x="5732" y="172790"/>
                    <a:pt x="5434" y="173583"/>
                  </a:cubicBezTo>
                  <a:cubicBezTo>
                    <a:pt x="5256" y="173980"/>
                    <a:pt x="5097" y="174377"/>
                    <a:pt x="4919" y="174773"/>
                  </a:cubicBezTo>
                  <a:lnTo>
                    <a:pt x="4661" y="175348"/>
                  </a:lnTo>
                  <a:lnTo>
                    <a:pt x="4383" y="175943"/>
                  </a:lnTo>
                  <a:cubicBezTo>
                    <a:pt x="3649" y="177510"/>
                    <a:pt x="2797" y="179057"/>
                    <a:pt x="1865" y="180564"/>
                  </a:cubicBezTo>
                  <a:cubicBezTo>
                    <a:pt x="1627" y="180941"/>
                    <a:pt x="1389" y="181317"/>
                    <a:pt x="1131" y="181694"/>
                  </a:cubicBezTo>
                  <a:cubicBezTo>
                    <a:pt x="873" y="182071"/>
                    <a:pt x="615" y="182428"/>
                    <a:pt x="357" y="182805"/>
                  </a:cubicBezTo>
                  <a:lnTo>
                    <a:pt x="60" y="183241"/>
                  </a:lnTo>
                  <a:cubicBezTo>
                    <a:pt x="0" y="183301"/>
                    <a:pt x="60" y="183301"/>
                    <a:pt x="119" y="183301"/>
                  </a:cubicBezTo>
                  <a:lnTo>
                    <a:pt x="278" y="183340"/>
                  </a:lnTo>
                  <a:lnTo>
                    <a:pt x="536" y="183380"/>
                  </a:lnTo>
                  <a:lnTo>
                    <a:pt x="1210" y="183499"/>
                  </a:lnTo>
                  <a:cubicBezTo>
                    <a:pt x="1666" y="183578"/>
                    <a:pt x="2122" y="183658"/>
                    <a:pt x="2559" y="183737"/>
                  </a:cubicBezTo>
                  <a:cubicBezTo>
                    <a:pt x="4383" y="184054"/>
                    <a:pt x="6188" y="184490"/>
                    <a:pt x="8032" y="184927"/>
                  </a:cubicBezTo>
                  <a:cubicBezTo>
                    <a:pt x="8944" y="185185"/>
                    <a:pt x="9857" y="185442"/>
                    <a:pt x="10789" y="185680"/>
                  </a:cubicBezTo>
                  <a:lnTo>
                    <a:pt x="11483" y="185879"/>
                  </a:lnTo>
                  <a:lnTo>
                    <a:pt x="11622" y="185918"/>
                  </a:lnTo>
                  <a:cubicBezTo>
                    <a:pt x="11648" y="185918"/>
                    <a:pt x="11701" y="185962"/>
                    <a:pt x="11739" y="185962"/>
                  </a:cubicBezTo>
                  <a:cubicBezTo>
                    <a:pt x="11758" y="185962"/>
                    <a:pt x="11774" y="185951"/>
                    <a:pt x="11780" y="185918"/>
                  </a:cubicBezTo>
                  <a:lnTo>
                    <a:pt x="11899" y="185680"/>
                  </a:lnTo>
                  <a:lnTo>
                    <a:pt x="12058" y="185343"/>
                  </a:lnTo>
                  <a:cubicBezTo>
                    <a:pt x="12256" y="184907"/>
                    <a:pt x="12494" y="184471"/>
                    <a:pt x="12673" y="184034"/>
                  </a:cubicBezTo>
                  <a:cubicBezTo>
                    <a:pt x="13466" y="182230"/>
                    <a:pt x="14120" y="180346"/>
                    <a:pt x="14636" y="178422"/>
                  </a:cubicBezTo>
                  <a:cubicBezTo>
                    <a:pt x="15687" y="174535"/>
                    <a:pt x="16222" y="170410"/>
                    <a:pt x="16401" y="166166"/>
                  </a:cubicBezTo>
                  <a:cubicBezTo>
                    <a:pt x="16599" y="161922"/>
                    <a:pt x="16401" y="157579"/>
                    <a:pt x="16322" y="153117"/>
                  </a:cubicBezTo>
                  <a:cubicBezTo>
                    <a:pt x="16242" y="148655"/>
                    <a:pt x="16222" y="144074"/>
                    <a:pt x="16798" y="139414"/>
                  </a:cubicBezTo>
                  <a:cubicBezTo>
                    <a:pt x="16837" y="138839"/>
                    <a:pt x="16956" y="138244"/>
                    <a:pt x="17036" y="137669"/>
                  </a:cubicBezTo>
                  <a:cubicBezTo>
                    <a:pt x="17135" y="137094"/>
                    <a:pt x="17214" y="136499"/>
                    <a:pt x="17353" y="135924"/>
                  </a:cubicBezTo>
                  <a:cubicBezTo>
                    <a:pt x="17472" y="135349"/>
                    <a:pt x="17591" y="134754"/>
                    <a:pt x="17710" y="134179"/>
                  </a:cubicBezTo>
                  <a:cubicBezTo>
                    <a:pt x="17868" y="133603"/>
                    <a:pt x="18027" y="133028"/>
                    <a:pt x="18186" y="132453"/>
                  </a:cubicBezTo>
                  <a:lnTo>
                    <a:pt x="18285" y="132017"/>
                  </a:lnTo>
                  <a:lnTo>
                    <a:pt x="18444" y="131581"/>
                  </a:lnTo>
                  <a:cubicBezTo>
                    <a:pt x="18543" y="131303"/>
                    <a:pt x="18622" y="131006"/>
                    <a:pt x="18721" y="130728"/>
                  </a:cubicBezTo>
                  <a:cubicBezTo>
                    <a:pt x="18820" y="130430"/>
                    <a:pt x="18919" y="130153"/>
                    <a:pt x="19019" y="129855"/>
                  </a:cubicBezTo>
                  <a:cubicBezTo>
                    <a:pt x="19118" y="129578"/>
                    <a:pt x="19237" y="129300"/>
                    <a:pt x="19356" y="129022"/>
                  </a:cubicBezTo>
                  <a:cubicBezTo>
                    <a:pt x="19475" y="128745"/>
                    <a:pt x="19574" y="128467"/>
                    <a:pt x="19693" y="128170"/>
                  </a:cubicBezTo>
                  <a:cubicBezTo>
                    <a:pt x="19812" y="127892"/>
                    <a:pt x="19931" y="127614"/>
                    <a:pt x="20070" y="127337"/>
                  </a:cubicBezTo>
                  <a:cubicBezTo>
                    <a:pt x="20347" y="126801"/>
                    <a:pt x="20605" y="126246"/>
                    <a:pt x="20883" y="125691"/>
                  </a:cubicBezTo>
                  <a:cubicBezTo>
                    <a:pt x="22013" y="123509"/>
                    <a:pt x="23461" y="121467"/>
                    <a:pt x="24968" y="119444"/>
                  </a:cubicBezTo>
                  <a:cubicBezTo>
                    <a:pt x="26515" y="117441"/>
                    <a:pt x="28161" y="115478"/>
                    <a:pt x="29787" y="113475"/>
                  </a:cubicBezTo>
                  <a:cubicBezTo>
                    <a:pt x="31255" y="111690"/>
                    <a:pt x="32682" y="109905"/>
                    <a:pt x="33971" y="108061"/>
                  </a:cubicBezTo>
                  <a:cubicBezTo>
                    <a:pt x="34289" y="107605"/>
                    <a:pt x="34626" y="107149"/>
                    <a:pt x="34923" y="106673"/>
                  </a:cubicBezTo>
                  <a:cubicBezTo>
                    <a:pt x="35221" y="106197"/>
                    <a:pt x="35538" y="105741"/>
                    <a:pt x="35816" y="105265"/>
                  </a:cubicBezTo>
                  <a:cubicBezTo>
                    <a:pt x="36411" y="104313"/>
                    <a:pt x="36867" y="103301"/>
                    <a:pt x="37382" y="102330"/>
                  </a:cubicBezTo>
                  <a:cubicBezTo>
                    <a:pt x="37620" y="101834"/>
                    <a:pt x="37819" y="101318"/>
                    <a:pt x="38057" y="100803"/>
                  </a:cubicBezTo>
                  <a:lnTo>
                    <a:pt x="38374" y="100049"/>
                  </a:lnTo>
                  <a:cubicBezTo>
                    <a:pt x="38473" y="99811"/>
                    <a:pt x="38553" y="99553"/>
                    <a:pt x="38652" y="99295"/>
                  </a:cubicBezTo>
                  <a:cubicBezTo>
                    <a:pt x="38830" y="98780"/>
                    <a:pt x="39028" y="98264"/>
                    <a:pt x="39207" y="97749"/>
                  </a:cubicBezTo>
                  <a:cubicBezTo>
                    <a:pt x="39366" y="97233"/>
                    <a:pt x="39504" y="96717"/>
                    <a:pt x="39663" y="96202"/>
                  </a:cubicBezTo>
                  <a:cubicBezTo>
                    <a:pt x="39742" y="95944"/>
                    <a:pt x="39822" y="95686"/>
                    <a:pt x="39881" y="95428"/>
                  </a:cubicBezTo>
                  <a:lnTo>
                    <a:pt x="40080" y="94635"/>
                  </a:lnTo>
                  <a:cubicBezTo>
                    <a:pt x="40199" y="94119"/>
                    <a:pt x="40318" y="93604"/>
                    <a:pt x="40437" y="93088"/>
                  </a:cubicBezTo>
                  <a:cubicBezTo>
                    <a:pt x="40635" y="92037"/>
                    <a:pt x="40853" y="91006"/>
                    <a:pt x="40992" y="89955"/>
                  </a:cubicBezTo>
                  <a:cubicBezTo>
                    <a:pt x="41329" y="87892"/>
                    <a:pt x="41507" y="85810"/>
                    <a:pt x="41686" y="83767"/>
                  </a:cubicBezTo>
                  <a:cubicBezTo>
                    <a:pt x="41825" y="81725"/>
                    <a:pt x="41944" y="79722"/>
                    <a:pt x="42023" y="77719"/>
                  </a:cubicBezTo>
                  <a:cubicBezTo>
                    <a:pt x="42202" y="73733"/>
                    <a:pt x="42340" y="69866"/>
                    <a:pt x="42697" y="66118"/>
                  </a:cubicBezTo>
                  <a:cubicBezTo>
                    <a:pt x="43411" y="58602"/>
                    <a:pt x="44958" y="51621"/>
                    <a:pt x="46961" y="45255"/>
                  </a:cubicBezTo>
                  <a:cubicBezTo>
                    <a:pt x="47953" y="42082"/>
                    <a:pt x="49083" y="39048"/>
                    <a:pt x="50273" y="36192"/>
                  </a:cubicBezTo>
                  <a:cubicBezTo>
                    <a:pt x="50432" y="35835"/>
                    <a:pt x="50570" y="35478"/>
                    <a:pt x="50729" y="35121"/>
                  </a:cubicBezTo>
                  <a:cubicBezTo>
                    <a:pt x="50868" y="34764"/>
                    <a:pt x="51026" y="34407"/>
                    <a:pt x="51185" y="34070"/>
                  </a:cubicBezTo>
                  <a:cubicBezTo>
                    <a:pt x="51502" y="33376"/>
                    <a:pt x="51800" y="32682"/>
                    <a:pt x="52117" y="32008"/>
                  </a:cubicBezTo>
                  <a:cubicBezTo>
                    <a:pt x="52434" y="31334"/>
                    <a:pt x="52752" y="30640"/>
                    <a:pt x="53069" y="29985"/>
                  </a:cubicBezTo>
                  <a:cubicBezTo>
                    <a:pt x="53446" y="29271"/>
                    <a:pt x="53803" y="28557"/>
                    <a:pt x="54160" y="27843"/>
                  </a:cubicBezTo>
                  <a:lnTo>
                    <a:pt x="52871" y="27843"/>
                  </a:lnTo>
                  <a:cubicBezTo>
                    <a:pt x="52514" y="27843"/>
                    <a:pt x="52177" y="27823"/>
                    <a:pt x="51820" y="27804"/>
                  </a:cubicBezTo>
                  <a:cubicBezTo>
                    <a:pt x="51126" y="27784"/>
                    <a:pt x="50432" y="27704"/>
                    <a:pt x="49757" y="27625"/>
                  </a:cubicBezTo>
                  <a:cubicBezTo>
                    <a:pt x="48389" y="27447"/>
                    <a:pt x="47040" y="27149"/>
                    <a:pt x="45771" y="26733"/>
                  </a:cubicBezTo>
                  <a:cubicBezTo>
                    <a:pt x="44482" y="26316"/>
                    <a:pt x="43272" y="25801"/>
                    <a:pt x="42122" y="25146"/>
                  </a:cubicBezTo>
                  <a:cubicBezTo>
                    <a:pt x="40972" y="24492"/>
                    <a:pt x="39921" y="23738"/>
                    <a:pt x="38949" y="22905"/>
                  </a:cubicBezTo>
                  <a:cubicBezTo>
                    <a:pt x="37977" y="22053"/>
                    <a:pt x="37125" y="21121"/>
                    <a:pt x="36371" y="20129"/>
                  </a:cubicBezTo>
                  <a:cubicBezTo>
                    <a:pt x="35637" y="19118"/>
                    <a:pt x="35023" y="18047"/>
                    <a:pt x="34507" y="16936"/>
                  </a:cubicBezTo>
                  <a:cubicBezTo>
                    <a:pt x="33496" y="14715"/>
                    <a:pt x="32881" y="12395"/>
                    <a:pt x="32068" y="10193"/>
                  </a:cubicBezTo>
                  <a:cubicBezTo>
                    <a:pt x="31671" y="9103"/>
                    <a:pt x="31215" y="8032"/>
                    <a:pt x="30660" y="7020"/>
                  </a:cubicBezTo>
                  <a:cubicBezTo>
                    <a:pt x="30124" y="6009"/>
                    <a:pt x="29490" y="5077"/>
                    <a:pt x="28796" y="4204"/>
                  </a:cubicBezTo>
                  <a:cubicBezTo>
                    <a:pt x="28082" y="3332"/>
                    <a:pt x="27328" y="2539"/>
                    <a:pt x="26495" y="1845"/>
                  </a:cubicBezTo>
                  <a:cubicBezTo>
                    <a:pt x="26098" y="1488"/>
                    <a:pt x="25662" y="1150"/>
                    <a:pt x="25246" y="833"/>
                  </a:cubicBezTo>
                  <a:cubicBezTo>
                    <a:pt x="25028" y="674"/>
                    <a:pt x="24809" y="516"/>
                    <a:pt x="24591" y="377"/>
                  </a:cubicBezTo>
                  <a:lnTo>
                    <a:pt x="24195" y="99"/>
                  </a:lnTo>
                  <a:lnTo>
                    <a:pt x="240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7"/>
            <p:cNvSpPr/>
            <p:nvPr/>
          </p:nvSpPr>
          <p:spPr>
            <a:xfrm>
              <a:off x="2793375" y="1120625"/>
              <a:ext cx="1884000" cy="4737100"/>
            </a:xfrm>
            <a:custGeom>
              <a:rect b="b" l="l" r="r" t="t"/>
              <a:pathLst>
                <a:path extrusionOk="0" h="189484" w="75360">
                  <a:moveTo>
                    <a:pt x="7200" y="75632"/>
                  </a:moveTo>
                  <a:cubicBezTo>
                    <a:pt x="7200" y="75632"/>
                    <a:pt x="7200" y="75672"/>
                    <a:pt x="7219" y="75751"/>
                  </a:cubicBezTo>
                  <a:cubicBezTo>
                    <a:pt x="7219" y="75672"/>
                    <a:pt x="7200" y="75632"/>
                    <a:pt x="7200" y="75632"/>
                  </a:cubicBezTo>
                  <a:close/>
                  <a:moveTo>
                    <a:pt x="39540" y="1"/>
                  </a:moveTo>
                  <a:cubicBezTo>
                    <a:pt x="38008" y="1"/>
                    <a:pt x="36500" y="6"/>
                    <a:pt x="35023" y="16"/>
                  </a:cubicBezTo>
                  <a:cubicBezTo>
                    <a:pt x="32048" y="55"/>
                    <a:pt x="29173" y="115"/>
                    <a:pt x="26396" y="273"/>
                  </a:cubicBezTo>
                  <a:cubicBezTo>
                    <a:pt x="20863" y="591"/>
                    <a:pt x="15687" y="1225"/>
                    <a:pt x="11106" y="2772"/>
                  </a:cubicBezTo>
                  <a:cubicBezTo>
                    <a:pt x="8826" y="3526"/>
                    <a:pt x="6724" y="4537"/>
                    <a:pt x="4859" y="5727"/>
                  </a:cubicBezTo>
                  <a:cubicBezTo>
                    <a:pt x="3927" y="6342"/>
                    <a:pt x="3055" y="6996"/>
                    <a:pt x="2242" y="7690"/>
                  </a:cubicBezTo>
                  <a:cubicBezTo>
                    <a:pt x="1825" y="8027"/>
                    <a:pt x="1448" y="8384"/>
                    <a:pt x="1092" y="8761"/>
                  </a:cubicBezTo>
                  <a:cubicBezTo>
                    <a:pt x="893" y="8959"/>
                    <a:pt x="735" y="9138"/>
                    <a:pt x="556" y="9336"/>
                  </a:cubicBezTo>
                  <a:lnTo>
                    <a:pt x="298" y="9614"/>
                  </a:lnTo>
                  <a:lnTo>
                    <a:pt x="1" y="9951"/>
                  </a:lnTo>
                  <a:cubicBezTo>
                    <a:pt x="120" y="10367"/>
                    <a:pt x="239" y="10764"/>
                    <a:pt x="358" y="11181"/>
                  </a:cubicBezTo>
                  <a:cubicBezTo>
                    <a:pt x="457" y="11557"/>
                    <a:pt x="556" y="11934"/>
                    <a:pt x="675" y="12331"/>
                  </a:cubicBezTo>
                  <a:cubicBezTo>
                    <a:pt x="873" y="13084"/>
                    <a:pt x="1072" y="13838"/>
                    <a:pt x="1250" y="14591"/>
                  </a:cubicBezTo>
                  <a:cubicBezTo>
                    <a:pt x="1607" y="16099"/>
                    <a:pt x="1924" y="17566"/>
                    <a:pt x="2202" y="19014"/>
                  </a:cubicBezTo>
                  <a:cubicBezTo>
                    <a:pt x="2777" y="21889"/>
                    <a:pt x="3194" y="24666"/>
                    <a:pt x="3551" y="27323"/>
                  </a:cubicBezTo>
                  <a:cubicBezTo>
                    <a:pt x="4225" y="32618"/>
                    <a:pt x="4562" y="37417"/>
                    <a:pt x="4820" y="41721"/>
                  </a:cubicBezTo>
                  <a:cubicBezTo>
                    <a:pt x="5078" y="46024"/>
                    <a:pt x="5236" y="49832"/>
                    <a:pt x="5395" y="53203"/>
                  </a:cubicBezTo>
                  <a:cubicBezTo>
                    <a:pt x="5554" y="56574"/>
                    <a:pt x="5712" y="59489"/>
                    <a:pt x="5871" y="62008"/>
                  </a:cubicBezTo>
                  <a:cubicBezTo>
                    <a:pt x="6208" y="67025"/>
                    <a:pt x="6545" y="70436"/>
                    <a:pt x="6803" y="72578"/>
                  </a:cubicBezTo>
                  <a:cubicBezTo>
                    <a:pt x="6922" y="73669"/>
                    <a:pt x="7041" y="74422"/>
                    <a:pt x="7100" y="74918"/>
                  </a:cubicBezTo>
                  <a:cubicBezTo>
                    <a:pt x="7140" y="75156"/>
                    <a:pt x="7160" y="75335"/>
                    <a:pt x="7180" y="75454"/>
                  </a:cubicBezTo>
                  <a:cubicBezTo>
                    <a:pt x="7180" y="75573"/>
                    <a:pt x="7200" y="75632"/>
                    <a:pt x="7200" y="75632"/>
                  </a:cubicBezTo>
                  <a:cubicBezTo>
                    <a:pt x="7200" y="75632"/>
                    <a:pt x="7200" y="75573"/>
                    <a:pt x="7200" y="75454"/>
                  </a:cubicBezTo>
                  <a:cubicBezTo>
                    <a:pt x="7180" y="75335"/>
                    <a:pt x="7160" y="75156"/>
                    <a:pt x="7140" y="74898"/>
                  </a:cubicBezTo>
                  <a:cubicBezTo>
                    <a:pt x="7081" y="74403"/>
                    <a:pt x="7001" y="73649"/>
                    <a:pt x="6882" y="72578"/>
                  </a:cubicBezTo>
                  <a:cubicBezTo>
                    <a:pt x="6644" y="70436"/>
                    <a:pt x="6327" y="67025"/>
                    <a:pt x="6010" y="61988"/>
                  </a:cubicBezTo>
                  <a:cubicBezTo>
                    <a:pt x="5871" y="59489"/>
                    <a:pt x="5712" y="56554"/>
                    <a:pt x="5573" y="53203"/>
                  </a:cubicBezTo>
                  <a:cubicBezTo>
                    <a:pt x="5415" y="49832"/>
                    <a:pt x="5256" y="46004"/>
                    <a:pt x="5018" y="41701"/>
                  </a:cubicBezTo>
                  <a:cubicBezTo>
                    <a:pt x="4760" y="37397"/>
                    <a:pt x="4443" y="32598"/>
                    <a:pt x="3769" y="27283"/>
                  </a:cubicBezTo>
                  <a:cubicBezTo>
                    <a:pt x="3412" y="24646"/>
                    <a:pt x="2995" y="21870"/>
                    <a:pt x="2420" y="18974"/>
                  </a:cubicBezTo>
                  <a:cubicBezTo>
                    <a:pt x="2143" y="17527"/>
                    <a:pt x="1825" y="16039"/>
                    <a:pt x="1468" y="14532"/>
                  </a:cubicBezTo>
                  <a:cubicBezTo>
                    <a:pt x="1290" y="13778"/>
                    <a:pt x="1092" y="13025"/>
                    <a:pt x="893" y="12271"/>
                  </a:cubicBezTo>
                  <a:cubicBezTo>
                    <a:pt x="794" y="11875"/>
                    <a:pt x="695" y="11498"/>
                    <a:pt x="576" y="11121"/>
                  </a:cubicBezTo>
                  <a:cubicBezTo>
                    <a:pt x="477" y="10744"/>
                    <a:pt x="378" y="10387"/>
                    <a:pt x="278" y="10010"/>
                  </a:cubicBezTo>
                  <a:lnTo>
                    <a:pt x="477" y="9772"/>
                  </a:lnTo>
                  <a:lnTo>
                    <a:pt x="735" y="9475"/>
                  </a:lnTo>
                  <a:cubicBezTo>
                    <a:pt x="893" y="9297"/>
                    <a:pt x="1072" y="9098"/>
                    <a:pt x="1250" y="8920"/>
                  </a:cubicBezTo>
                  <a:cubicBezTo>
                    <a:pt x="1607" y="8563"/>
                    <a:pt x="2004" y="8206"/>
                    <a:pt x="2400" y="7849"/>
                  </a:cubicBezTo>
                  <a:cubicBezTo>
                    <a:pt x="3213" y="7175"/>
                    <a:pt x="4066" y="6520"/>
                    <a:pt x="4998" y="5925"/>
                  </a:cubicBezTo>
                  <a:cubicBezTo>
                    <a:pt x="6843" y="4755"/>
                    <a:pt x="8925" y="3764"/>
                    <a:pt x="11206" y="3010"/>
                  </a:cubicBezTo>
                  <a:cubicBezTo>
                    <a:pt x="15727" y="1483"/>
                    <a:pt x="20903" y="829"/>
                    <a:pt x="26436" y="531"/>
                  </a:cubicBezTo>
                  <a:cubicBezTo>
                    <a:pt x="29193" y="372"/>
                    <a:pt x="32068" y="313"/>
                    <a:pt x="35023" y="293"/>
                  </a:cubicBezTo>
                  <a:cubicBezTo>
                    <a:pt x="36510" y="273"/>
                    <a:pt x="38018" y="263"/>
                    <a:pt x="39547" y="263"/>
                  </a:cubicBezTo>
                  <a:cubicBezTo>
                    <a:pt x="41077" y="263"/>
                    <a:pt x="42628" y="273"/>
                    <a:pt x="44205" y="293"/>
                  </a:cubicBezTo>
                  <a:cubicBezTo>
                    <a:pt x="47378" y="313"/>
                    <a:pt x="50630" y="372"/>
                    <a:pt x="53982" y="571"/>
                  </a:cubicBezTo>
                  <a:cubicBezTo>
                    <a:pt x="57313" y="789"/>
                    <a:pt x="60764" y="1146"/>
                    <a:pt x="64235" y="1860"/>
                  </a:cubicBezTo>
                  <a:cubicBezTo>
                    <a:pt x="64671" y="1979"/>
                    <a:pt x="65087" y="2078"/>
                    <a:pt x="65524" y="2177"/>
                  </a:cubicBezTo>
                  <a:lnTo>
                    <a:pt x="66178" y="2336"/>
                  </a:lnTo>
                  <a:cubicBezTo>
                    <a:pt x="66396" y="2395"/>
                    <a:pt x="66614" y="2455"/>
                    <a:pt x="66832" y="2514"/>
                  </a:cubicBezTo>
                  <a:cubicBezTo>
                    <a:pt x="67249" y="2653"/>
                    <a:pt x="67685" y="2772"/>
                    <a:pt x="68122" y="2911"/>
                  </a:cubicBezTo>
                  <a:cubicBezTo>
                    <a:pt x="68558" y="3050"/>
                    <a:pt x="68974" y="3208"/>
                    <a:pt x="69411" y="3367"/>
                  </a:cubicBezTo>
                  <a:lnTo>
                    <a:pt x="70045" y="3585"/>
                  </a:lnTo>
                  <a:lnTo>
                    <a:pt x="70680" y="3863"/>
                  </a:lnTo>
                  <a:cubicBezTo>
                    <a:pt x="71096" y="4041"/>
                    <a:pt x="71513" y="4220"/>
                    <a:pt x="71929" y="4418"/>
                  </a:cubicBezTo>
                  <a:cubicBezTo>
                    <a:pt x="72346" y="4636"/>
                    <a:pt x="72762" y="4854"/>
                    <a:pt x="73159" y="5053"/>
                  </a:cubicBezTo>
                  <a:lnTo>
                    <a:pt x="73476" y="5211"/>
                  </a:lnTo>
                  <a:cubicBezTo>
                    <a:pt x="73575" y="5271"/>
                    <a:pt x="73674" y="5350"/>
                    <a:pt x="73773" y="5410"/>
                  </a:cubicBezTo>
                  <a:lnTo>
                    <a:pt x="74368" y="5767"/>
                  </a:lnTo>
                  <a:lnTo>
                    <a:pt x="74963" y="6143"/>
                  </a:lnTo>
                  <a:lnTo>
                    <a:pt x="75023" y="6183"/>
                  </a:lnTo>
                  <a:lnTo>
                    <a:pt x="75003" y="6243"/>
                  </a:lnTo>
                  <a:lnTo>
                    <a:pt x="74904" y="6580"/>
                  </a:lnTo>
                  <a:cubicBezTo>
                    <a:pt x="74745" y="7016"/>
                    <a:pt x="74587" y="7472"/>
                    <a:pt x="74448" y="7928"/>
                  </a:cubicBezTo>
                  <a:cubicBezTo>
                    <a:pt x="74309" y="8384"/>
                    <a:pt x="74170" y="8840"/>
                    <a:pt x="74031" y="9297"/>
                  </a:cubicBezTo>
                  <a:cubicBezTo>
                    <a:pt x="73892" y="9753"/>
                    <a:pt x="73754" y="10209"/>
                    <a:pt x="73615" y="10685"/>
                  </a:cubicBezTo>
                  <a:cubicBezTo>
                    <a:pt x="73099" y="12529"/>
                    <a:pt x="72623" y="14433"/>
                    <a:pt x="72187" y="16376"/>
                  </a:cubicBezTo>
                  <a:cubicBezTo>
                    <a:pt x="71334" y="20243"/>
                    <a:pt x="70680" y="24249"/>
                    <a:pt x="70184" y="28394"/>
                  </a:cubicBezTo>
                  <a:cubicBezTo>
                    <a:pt x="69668" y="32539"/>
                    <a:pt x="69351" y="36783"/>
                    <a:pt x="69093" y="41146"/>
                  </a:cubicBezTo>
                  <a:cubicBezTo>
                    <a:pt x="68816" y="45508"/>
                    <a:pt x="68637" y="49990"/>
                    <a:pt x="68419" y="54571"/>
                  </a:cubicBezTo>
                  <a:cubicBezTo>
                    <a:pt x="68201" y="59133"/>
                    <a:pt x="67943" y="63813"/>
                    <a:pt x="67527" y="68572"/>
                  </a:cubicBezTo>
                  <a:cubicBezTo>
                    <a:pt x="67308" y="70972"/>
                    <a:pt x="67051" y="73371"/>
                    <a:pt x="66733" y="75791"/>
                  </a:cubicBezTo>
                  <a:cubicBezTo>
                    <a:pt x="66396" y="78230"/>
                    <a:pt x="66039" y="80669"/>
                    <a:pt x="65603" y="83128"/>
                  </a:cubicBezTo>
                  <a:cubicBezTo>
                    <a:pt x="64750" y="88066"/>
                    <a:pt x="63719" y="93064"/>
                    <a:pt x="62747" y="98200"/>
                  </a:cubicBezTo>
                  <a:cubicBezTo>
                    <a:pt x="62192" y="101155"/>
                    <a:pt x="61637" y="104090"/>
                    <a:pt x="61181" y="107005"/>
                  </a:cubicBezTo>
                  <a:cubicBezTo>
                    <a:pt x="60724" y="109920"/>
                    <a:pt x="60308" y="112796"/>
                    <a:pt x="60030" y="115671"/>
                  </a:cubicBezTo>
                  <a:cubicBezTo>
                    <a:pt x="59951" y="116385"/>
                    <a:pt x="59911" y="117099"/>
                    <a:pt x="59852" y="117813"/>
                  </a:cubicBezTo>
                  <a:cubicBezTo>
                    <a:pt x="59792" y="118507"/>
                    <a:pt x="59733" y="119221"/>
                    <a:pt x="59693" y="119935"/>
                  </a:cubicBezTo>
                  <a:cubicBezTo>
                    <a:pt x="59654" y="120649"/>
                    <a:pt x="59614" y="121363"/>
                    <a:pt x="59574" y="122057"/>
                  </a:cubicBezTo>
                  <a:cubicBezTo>
                    <a:pt x="59554" y="122771"/>
                    <a:pt x="59535" y="123465"/>
                    <a:pt x="59535" y="124179"/>
                  </a:cubicBezTo>
                  <a:cubicBezTo>
                    <a:pt x="59475" y="126975"/>
                    <a:pt x="59535" y="129752"/>
                    <a:pt x="59654" y="132488"/>
                  </a:cubicBezTo>
                  <a:cubicBezTo>
                    <a:pt x="59872" y="137942"/>
                    <a:pt x="60308" y="143257"/>
                    <a:pt x="60526" y="148453"/>
                  </a:cubicBezTo>
                  <a:cubicBezTo>
                    <a:pt x="60586" y="149742"/>
                    <a:pt x="60605" y="151031"/>
                    <a:pt x="60645" y="152320"/>
                  </a:cubicBezTo>
                  <a:cubicBezTo>
                    <a:pt x="60665" y="153589"/>
                    <a:pt x="60685" y="154858"/>
                    <a:pt x="60665" y="156127"/>
                  </a:cubicBezTo>
                  <a:cubicBezTo>
                    <a:pt x="60665" y="157396"/>
                    <a:pt x="60605" y="158646"/>
                    <a:pt x="60566" y="159895"/>
                  </a:cubicBezTo>
                  <a:cubicBezTo>
                    <a:pt x="60486" y="161125"/>
                    <a:pt x="60427" y="162374"/>
                    <a:pt x="60288" y="163584"/>
                  </a:cubicBezTo>
                  <a:cubicBezTo>
                    <a:pt x="59812" y="168482"/>
                    <a:pt x="58821" y="173202"/>
                    <a:pt x="57234" y="177565"/>
                  </a:cubicBezTo>
                  <a:cubicBezTo>
                    <a:pt x="56461" y="179766"/>
                    <a:pt x="55529" y="181868"/>
                    <a:pt x="54458" y="183851"/>
                  </a:cubicBezTo>
                  <a:cubicBezTo>
                    <a:pt x="54200" y="184367"/>
                    <a:pt x="53922" y="184843"/>
                    <a:pt x="53645" y="185339"/>
                  </a:cubicBezTo>
                  <a:cubicBezTo>
                    <a:pt x="53486" y="185577"/>
                    <a:pt x="53347" y="185815"/>
                    <a:pt x="53208" y="186053"/>
                  </a:cubicBezTo>
                  <a:cubicBezTo>
                    <a:pt x="53070" y="186291"/>
                    <a:pt x="52911" y="186529"/>
                    <a:pt x="52772" y="186767"/>
                  </a:cubicBezTo>
                  <a:cubicBezTo>
                    <a:pt x="52613" y="187004"/>
                    <a:pt x="52475" y="187242"/>
                    <a:pt x="52316" y="187480"/>
                  </a:cubicBezTo>
                  <a:cubicBezTo>
                    <a:pt x="52157" y="187699"/>
                    <a:pt x="51999" y="187937"/>
                    <a:pt x="51840" y="188155"/>
                  </a:cubicBezTo>
                  <a:lnTo>
                    <a:pt x="51364" y="188829"/>
                  </a:lnTo>
                  <a:lnTo>
                    <a:pt x="51285" y="188968"/>
                  </a:lnTo>
                  <a:lnTo>
                    <a:pt x="51186" y="188948"/>
                  </a:lnTo>
                  <a:lnTo>
                    <a:pt x="50789" y="188888"/>
                  </a:lnTo>
                  <a:cubicBezTo>
                    <a:pt x="48588" y="188571"/>
                    <a:pt x="46426" y="188333"/>
                    <a:pt x="44284" y="188175"/>
                  </a:cubicBezTo>
                  <a:cubicBezTo>
                    <a:pt x="42162" y="188016"/>
                    <a:pt x="40040" y="187937"/>
                    <a:pt x="37958" y="187917"/>
                  </a:cubicBezTo>
                  <a:cubicBezTo>
                    <a:pt x="33793" y="187937"/>
                    <a:pt x="29748" y="188234"/>
                    <a:pt x="25861" y="188769"/>
                  </a:cubicBezTo>
                  <a:cubicBezTo>
                    <a:pt x="24889" y="188908"/>
                    <a:pt x="23937" y="189047"/>
                    <a:pt x="23005" y="189186"/>
                  </a:cubicBezTo>
                  <a:lnTo>
                    <a:pt x="22985" y="189186"/>
                  </a:lnTo>
                  <a:lnTo>
                    <a:pt x="22966" y="189146"/>
                  </a:lnTo>
                  <a:lnTo>
                    <a:pt x="22866" y="189007"/>
                  </a:lnTo>
                  <a:lnTo>
                    <a:pt x="22648" y="188710"/>
                  </a:lnTo>
                  <a:lnTo>
                    <a:pt x="22232" y="188135"/>
                  </a:lnTo>
                  <a:cubicBezTo>
                    <a:pt x="21954" y="187738"/>
                    <a:pt x="21716" y="187342"/>
                    <a:pt x="21458" y="186945"/>
                  </a:cubicBezTo>
                  <a:cubicBezTo>
                    <a:pt x="21201" y="186548"/>
                    <a:pt x="20943" y="186152"/>
                    <a:pt x="20705" y="185735"/>
                  </a:cubicBezTo>
                  <a:cubicBezTo>
                    <a:pt x="20467" y="185339"/>
                    <a:pt x="20229" y="184922"/>
                    <a:pt x="19991" y="184526"/>
                  </a:cubicBezTo>
                  <a:cubicBezTo>
                    <a:pt x="19773" y="184109"/>
                    <a:pt x="19555" y="183712"/>
                    <a:pt x="19336" y="183296"/>
                  </a:cubicBezTo>
                  <a:cubicBezTo>
                    <a:pt x="19118" y="182880"/>
                    <a:pt x="18940" y="182463"/>
                    <a:pt x="18741" y="182047"/>
                  </a:cubicBezTo>
                  <a:cubicBezTo>
                    <a:pt x="17948" y="180401"/>
                    <a:pt x="17254" y="178735"/>
                    <a:pt x="16679" y="177049"/>
                  </a:cubicBezTo>
                  <a:cubicBezTo>
                    <a:pt x="16600" y="176831"/>
                    <a:pt x="16540" y="176613"/>
                    <a:pt x="16461" y="176415"/>
                  </a:cubicBezTo>
                  <a:cubicBezTo>
                    <a:pt x="16401" y="176196"/>
                    <a:pt x="16322" y="175998"/>
                    <a:pt x="16263" y="175780"/>
                  </a:cubicBezTo>
                  <a:cubicBezTo>
                    <a:pt x="16124" y="175364"/>
                    <a:pt x="15985" y="174947"/>
                    <a:pt x="15866" y="174531"/>
                  </a:cubicBezTo>
                  <a:cubicBezTo>
                    <a:pt x="15628" y="173678"/>
                    <a:pt x="15390" y="172845"/>
                    <a:pt x="15211" y="172012"/>
                  </a:cubicBezTo>
                  <a:cubicBezTo>
                    <a:pt x="13585" y="165289"/>
                    <a:pt x="13327" y="158804"/>
                    <a:pt x="13427" y="152796"/>
                  </a:cubicBezTo>
                  <a:cubicBezTo>
                    <a:pt x="13526" y="146767"/>
                    <a:pt x="13982" y="141174"/>
                    <a:pt x="14240" y="135979"/>
                  </a:cubicBezTo>
                  <a:cubicBezTo>
                    <a:pt x="14319" y="134690"/>
                    <a:pt x="14379" y="133420"/>
                    <a:pt x="14438" y="132171"/>
                  </a:cubicBezTo>
                  <a:cubicBezTo>
                    <a:pt x="14478" y="130922"/>
                    <a:pt x="14517" y="129692"/>
                    <a:pt x="14537" y="128482"/>
                  </a:cubicBezTo>
                  <a:cubicBezTo>
                    <a:pt x="14597" y="126083"/>
                    <a:pt x="14557" y="123782"/>
                    <a:pt x="14458" y="121581"/>
                  </a:cubicBezTo>
                  <a:cubicBezTo>
                    <a:pt x="14260" y="117159"/>
                    <a:pt x="13784" y="113133"/>
                    <a:pt x="13248" y="109484"/>
                  </a:cubicBezTo>
                  <a:cubicBezTo>
                    <a:pt x="12713" y="105835"/>
                    <a:pt x="12118" y="102543"/>
                    <a:pt x="11562" y="99588"/>
                  </a:cubicBezTo>
                  <a:cubicBezTo>
                    <a:pt x="10432" y="93679"/>
                    <a:pt x="9480" y="89058"/>
                    <a:pt x="8846" y="85508"/>
                  </a:cubicBezTo>
                  <a:cubicBezTo>
                    <a:pt x="8191" y="81958"/>
                    <a:pt x="7795" y="79479"/>
                    <a:pt x="7557" y="77913"/>
                  </a:cubicBezTo>
                  <a:cubicBezTo>
                    <a:pt x="7438" y="77119"/>
                    <a:pt x="7338" y="76544"/>
                    <a:pt x="7299" y="76168"/>
                  </a:cubicBezTo>
                  <a:cubicBezTo>
                    <a:pt x="7259" y="75989"/>
                    <a:pt x="7239" y="75850"/>
                    <a:pt x="7219" y="75751"/>
                  </a:cubicBezTo>
                  <a:lnTo>
                    <a:pt x="7219" y="75751"/>
                  </a:lnTo>
                  <a:cubicBezTo>
                    <a:pt x="7219" y="75850"/>
                    <a:pt x="7239" y="75989"/>
                    <a:pt x="7259" y="76168"/>
                  </a:cubicBezTo>
                  <a:cubicBezTo>
                    <a:pt x="7319" y="76544"/>
                    <a:pt x="7398" y="77119"/>
                    <a:pt x="7497" y="77913"/>
                  </a:cubicBezTo>
                  <a:cubicBezTo>
                    <a:pt x="7715" y="79499"/>
                    <a:pt x="8092" y="81978"/>
                    <a:pt x="8727" y="85528"/>
                  </a:cubicBezTo>
                  <a:cubicBezTo>
                    <a:pt x="9341" y="89078"/>
                    <a:pt x="10273" y="93718"/>
                    <a:pt x="11384" y="99628"/>
                  </a:cubicBezTo>
                  <a:cubicBezTo>
                    <a:pt x="11939" y="102583"/>
                    <a:pt x="12534" y="105875"/>
                    <a:pt x="13070" y="109524"/>
                  </a:cubicBezTo>
                  <a:cubicBezTo>
                    <a:pt x="13585" y="113153"/>
                    <a:pt x="14061" y="117179"/>
                    <a:pt x="14240" y="121581"/>
                  </a:cubicBezTo>
                  <a:cubicBezTo>
                    <a:pt x="14339" y="123782"/>
                    <a:pt x="14379" y="126103"/>
                    <a:pt x="14319" y="128482"/>
                  </a:cubicBezTo>
                  <a:cubicBezTo>
                    <a:pt x="14299" y="129692"/>
                    <a:pt x="14260" y="130922"/>
                    <a:pt x="14220" y="132151"/>
                  </a:cubicBezTo>
                  <a:cubicBezTo>
                    <a:pt x="14160" y="133401"/>
                    <a:pt x="14101" y="134690"/>
                    <a:pt x="14022" y="135979"/>
                  </a:cubicBezTo>
                  <a:cubicBezTo>
                    <a:pt x="13744" y="141155"/>
                    <a:pt x="13308" y="146747"/>
                    <a:pt x="13189" y="152776"/>
                  </a:cubicBezTo>
                  <a:cubicBezTo>
                    <a:pt x="13129" y="155790"/>
                    <a:pt x="13169" y="158923"/>
                    <a:pt x="13407" y="162156"/>
                  </a:cubicBezTo>
                  <a:cubicBezTo>
                    <a:pt x="13546" y="163762"/>
                    <a:pt x="13704" y="165408"/>
                    <a:pt x="13982" y="167054"/>
                  </a:cubicBezTo>
                  <a:cubicBezTo>
                    <a:pt x="14041" y="167471"/>
                    <a:pt x="14101" y="167887"/>
                    <a:pt x="14180" y="168304"/>
                  </a:cubicBezTo>
                  <a:cubicBezTo>
                    <a:pt x="14260" y="168720"/>
                    <a:pt x="14319" y="169137"/>
                    <a:pt x="14398" y="169553"/>
                  </a:cubicBezTo>
                  <a:cubicBezTo>
                    <a:pt x="14577" y="170386"/>
                    <a:pt x="14736" y="171239"/>
                    <a:pt x="14954" y="172072"/>
                  </a:cubicBezTo>
                  <a:cubicBezTo>
                    <a:pt x="15152" y="172904"/>
                    <a:pt x="15390" y="173757"/>
                    <a:pt x="15628" y="174590"/>
                  </a:cubicBezTo>
                  <a:cubicBezTo>
                    <a:pt x="15747" y="175026"/>
                    <a:pt x="15886" y="175443"/>
                    <a:pt x="16005" y="175859"/>
                  </a:cubicBezTo>
                  <a:cubicBezTo>
                    <a:pt x="16084" y="176077"/>
                    <a:pt x="16144" y="176296"/>
                    <a:pt x="16203" y="176494"/>
                  </a:cubicBezTo>
                  <a:cubicBezTo>
                    <a:pt x="16282" y="176712"/>
                    <a:pt x="16362" y="176930"/>
                    <a:pt x="16441" y="177129"/>
                  </a:cubicBezTo>
                  <a:cubicBezTo>
                    <a:pt x="17016" y="178834"/>
                    <a:pt x="17710" y="180500"/>
                    <a:pt x="18503" y="182185"/>
                  </a:cubicBezTo>
                  <a:cubicBezTo>
                    <a:pt x="18702" y="182582"/>
                    <a:pt x="18880" y="183018"/>
                    <a:pt x="19118" y="183415"/>
                  </a:cubicBezTo>
                  <a:cubicBezTo>
                    <a:pt x="19336" y="183831"/>
                    <a:pt x="19555" y="184248"/>
                    <a:pt x="19773" y="184664"/>
                  </a:cubicBezTo>
                  <a:cubicBezTo>
                    <a:pt x="19991" y="185081"/>
                    <a:pt x="20229" y="185477"/>
                    <a:pt x="20467" y="185874"/>
                  </a:cubicBezTo>
                  <a:cubicBezTo>
                    <a:pt x="20705" y="186291"/>
                    <a:pt x="20963" y="186687"/>
                    <a:pt x="21220" y="187084"/>
                  </a:cubicBezTo>
                  <a:cubicBezTo>
                    <a:pt x="21478" y="187500"/>
                    <a:pt x="21736" y="187897"/>
                    <a:pt x="22014" y="188294"/>
                  </a:cubicBezTo>
                  <a:lnTo>
                    <a:pt x="22430" y="188869"/>
                  </a:lnTo>
                  <a:lnTo>
                    <a:pt x="22648" y="189166"/>
                  </a:lnTo>
                  <a:lnTo>
                    <a:pt x="22747" y="189325"/>
                  </a:lnTo>
                  <a:cubicBezTo>
                    <a:pt x="22767" y="189345"/>
                    <a:pt x="22787" y="189384"/>
                    <a:pt x="22827" y="189424"/>
                  </a:cubicBezTo>
                  <a:cubicBezTo>
                    <a:pt x="22866" y="189483"/>
                    <a:pt x="22926" y="189483"/>
                    <a:pt x="22985" y="189483"/>
                  </a:cubicBezTo>
                  <a:cubicBezTo>
                    <a:pt x="23937" y="189325"/>
                    <a:pt x="24909" y="189186"/>
                    <a:pt x="25901" y="189047"/>
                  </a:cubicBezTo>
                  <a:cubicBezTo>
                    <a:pt x="29768" y="188512"/>
                    <a:pt x="33793" y="188214"/>
                    <a:pt x="37958" y="188214"/>
                  </a:cubicBezTo>
                  <a:cubicBezTo>
                    <a:pt x="40040" y="188214"/>
                    <a:pt x="42142" y="188294"/>
                    <a:pt x="44264" y="188452"/>
                  </a:cubicBezTo>
                  <a:cubicBezTo>
                    <a:pt x="46406" y="188631"/>
                    <a:pt x="48568" y="188849"/>
                    <a:pt x="50749" y="189166"/>
                  </a:cubicBezTo>
                  <a:lnTo>
                    <a:pt x="51146" y="189226"/>
                  </a:lnTo>
                  <a:lnTo>
                    <a:pt x="51265" y="189245"/>
                  </a:lnTo>
                  <a:cubicBezTo>
                    <a:pt x="51312" y="189245"/>
                    <a:pt x="51360" y="189267"/>
                    <a:pt x="51395" y="189267"/>
                  </a:cubicBezTo>
                  <a:cubicBezTo>
                    <a:pt x="51418" y="189267"/>
                    <a:pt x="51435" y="189257"/>
                    <a:pt x="51443" y="189226"/>
                  </a:cubicBezTo>
                  <a:lnTo>
                    <a:pt x="51602" y="189007"/>
                  </a:lnTo>
                  <a:lnTo>
                    <a:pt x="52078" y="188313"/>
                  </a:lnTo>
                  <a:cubicBezTo>
                    <a:pt x="52237" y="188095"/>
                    <a:pt x="52395" y="187857"/>
                    <a:pt x="52554" y="187639"/>
                  </a:cubicBezTo>
                  <a:cubicBezTo>
                    <a:pt x="52713" y="187401"/>
                    <a:pt x="52851" y="187163"/>
                    <a:pt x="53010" y="186925"/>
                  </a:cubicBezTo>
                  <a:cubicBezTo>
                    <a:pt x="53149" y="186687"/>
                    <a:pt x="53307" y="186449"/>
                    <a:pt x="53466" y="186211"/>
                  </a:cubicBezTo>
                  <a:cubicBezTo>
                    <a:pt x="53605" y="185973"/>
                    <a:pt x="53744" y="185715"/>
                    <a:pt x="53883" y="185477"/>
                  </a:cubicBezTo>
                  <a:cubicBezTo>
                    <a:pt x="54160" y="185002"/>
                    <a:pt x="54458" y="184506"/>
                    <a:pt x="54716" y="183990"/>
                  </a:cubicBezTo>
                  <a:cubicBezTo>
                    <a:pt x="55786" y="181987"/>
                    <a:pt x="56718" y="179865"/>
                    <a:pt x="57512" y="177664"/>
                  </a:cubicBezTo>
                  <a:cubicBezTo>
                    <a:pt x="59098" y="173261"/>
                    <a:pt x="60110" y="168542"/>
                    <a:pt x="60586" y="163623"/>
                  </a:cubicBezTo>
                  <a:cubicBezTo>
                    <a:pt x="60724" y="162394"/>
                    <a:pt x="60764" y="161145"/>
                    <a:pt x="60863" y="159915"/>
                  </a:cubicBezTo>
                  <a:cubicBezTo>
                    <a:pt x="60903" y="158666"/>
                    <a:pt x="60962" y="157396"/>
                    <a:pt x="60962" y="156127"/>
                  </a:cubicBezTo>
                  <a:cubicBezTo>
                    <a:pt x="60982" y="154878"/>
                    <a:pt x="60943" y="153589"/>
                    <a:pt x="60943" y="152320"/>
                  </a:cubicBezTo>
                  <a:cubicBezTo>
                    <a:pt x="60903" y="151031"/>
                    <a:pt x="60863" y="149742"/>
                    <a:pt x="60804" y="148433"/>
                  </a:cubicBezTo>
                  <a:cubicBezTo>
                    <a:pt x="60586" y="143257"/>
                    <a:pt x="60169" y="137942"/>
                    <a:pt x="59951" y="132469"/>
                  </a:cubicBezTo>
                  <a:cubicBezTo>
                    <a:pt x="59832" y="129752"/>
                    <a:pt x="59773" y="126975"/>
                    <a:pt x="59812" y="124179"/>
                  </a:cubicBezTo>
                  <a:cubicBezTo>
                    <a:pt x="59832" y="123485"/>
                    <a:pt x="59852" y="122791"/>
                    <a:pt x="59872" y="122077"/>
                  </a:cubicBezTo>
                  <a:cubicBezTo>
                    <a:pt x="59911" y="121383"/>
                    <a:pt x="59951" y="120669"/>
                    <a:pt x="59991" y="119955"/>
                  </a:cubicBezTo>
                  <a:cubicBezTo>
                    <a:pt x="60010" y="119261"/>
                    <a:pt x="60070" y="118547"/>
                    <a:pt x="60129" y="117833"/>
                  </a:cubicBezTo>
                  <a:cubicBezTo>
                    <a:pt x="60209" y="117119"/>
                    <a:pt x="60248" y="116405"/>
                    <a:pt x="60328" y="115691"/>
                  </a:cubicBezTo>
                  <a:cubicBezTo>
                    <a:pt x="60605" y="112836"/>
                    <a:pt x="61022" y="109960"/>
                    <a:pt x="61478" y="107065"/>
                  </a:cubicBezTo>
                  <a:cubicBezTo>
                    <a:pt x="61934" y="104149"/>
                    <a:pt x="62470" y="101214"/>
                    <a:pt x="63025" y="98260"/>
                  </a:cubicBezTo>
                  <a:cubicBezTo>
                    <a:pt x="64016" y="93123"/>
                    <a:pt x="65028" y="88126"/>
                    <a:pt x="65881" y="83188"/>
                  </a:cubicBezTo>
                  <a:cubicBezTo>
                    <a:pt x="66317" y="80729"/>
                    <a:pt x="66694" y="78270"/>
                    <a:pt x="67031" y="75850"/>
                  </a:cubicBezTo>
                  <a:cubicBezTo>
                    <a:pt x="67328" y="73411"/>
                    <a:pt x="67606" y="71011"/>
                    <a:pt x="67804" y="68612"/>
                  </a:cubicBezTo>
                  <a:cubicBezTo>
                    <a:pt x="68241" y="63833"/>
                    <a:pt x="68478" y="59152"/>
                    <a:pt x="68697" y="54571"/>
                  </a:cubicBezTo>
                  <a:cubicBezTo>
                    <a:pt x="68915" y="50010"/>
                    <a:pt x="69113" y="45528"/>
                    <a:pt x="69371" y="41165"/>
                  </a:cubicBezTo>
                  <a:cubicBezTo>
                    <a:pt x="69629" y="36803"/>
                    <a:pt x="69946" y="32559"/>
                    <a:pt x="70462" y="28434"/>
                  </a:cubicBezTo>
                  <a:cubicBezTo>
                    <a:pt x="70957" y="24309"/>
                    <a:pt x="71612" y="20283"/>
                    <a:pt x="72465" y="16436"/>
                  </a:cubicBezTo>
                  <a:cubicBezTo>
                    <a:pt x="72881" y="14492"/>
                    <a:pt x="73357" y="12608"/>
                    <a:pt x="73892" y="10764"/>
                  </a:cubicBezTo>
                  <a:cubicBezTo>
                    <a:pt x="74011" y="10288"/>
                    <a:pt x="74150" y="9832"/>
                    <a:pt x="74289" y="9376"/>
                  </a:cubicBezTo>
                  <a:cubicBezTo>
                    <a:pt x="74428" y="8920"/>
                    <a:pt x="74567" y="8464"/>
                    <a:pt x="74706" y="8008"/>
                  </a:cubicBezTo>
                  <a:cubicBezTo>
                    <a:pt x="74844" y="7551"/>
                    <a:pt x="75003" y="7115"/>
                    <a:pt x="75162" y="6659"/>
                  </a:cubicBezTo>
                  <a:lnTo>
                    <a:pt x="75261" y="6322"/>
                  </a:lnTo>
                  <a:cubicBezTo>
                    <a:pt x="75281" y="6302"/>
                    <a:pt x="75340" y="6143"/>
                    <a:pt x="75360" y="6044"/>
                  </a:cubicBezTo>
                  <a:lnTo>
                    <a:pt x="75122" y="5905"/>
                  </a:lnTo>
                  <a:lnTo>
                    <a:pt x="74507" y="5529"/>
                  </a:lnTo>
                  <a:lnTo>
                    <a:pt x="73912" y="5152"/>
                  </a:lnTo>
                  <a:cubicBezTo>
                    <a:pt x="73813" y="5092"/>
                    <a:pt x="73714" y="5033"/>
                    <a:pt x="73615" y="4973"/>
                  </a:cubicBezTo>
                  <a:lnTo>
                    <a:pt x="73298" y="4815"/>
                  </a:lnTo>
                  <a:cubicBezTo>
                    <a:pt x="72881" y="4597"/>
                    <a:pt x="72465" y="4378"/>
                    <a:pt x="72048" y="4160"/>
                  </a:cubicBezTo>
                  <a:cubicBezTo>
                    <a:pt x="71632" y="3962"/>
                    <a:pt x="71195" y="3803"/>
                    <a:pt x="70779" y="3605"/>
                  </a:cubicBezTo>
                  <a:lnTo>
                    <a:pt x="70144" y="3327"/>
                  </a:lnTo>
                  <a:lnTo>
                    <a:pt x="69490" y="3109"/>
                  </a:lnTo>
                  <a:cubicBezTo>
                    <a:pt x="69054" y="2951"/>
                    <a:pt x="68637" y="2792"/>
                    <a:pt x="68201" y="2633"/>
                  </a:cubicBezTo>
                  <a:cubicBezTo>
                    <a:pt x="67765" y="2514"/>
                    <a:pt x="67328" y="2375"/>
                    <a:pt x="66892" y="2256"/>
                  </a:cubicBezTo>
                  <a:cubicBezTo>
                    <a:pt x="66674" y="2197"/>
                    <a:pt x="66456" y="2118"/>
                    <a:pt x="66238" y="2078"/>
                  </a:cubicBezTo>
                  <a:lnTo>
                    <a:pt x="65583" y="1919"/>
                  </a:lnTo>
                  <a:cubicBezTo>
                    <a:pt x="65147" y="1800"/>
                    <a:pt x="64711" y="1701"/>
                    <a:pt x="64274" y="1602"/>
                  </a:cubicBezTo>
                  <a:cubicBezTo>
                    <a:pt x="60784" y="868"/>
                    <a:pt x="57333" y="511"/>
                    <a:pt x="53982" y="313"/>
                  </a:cubicBezTo>
                  <a:cubicBezTo>
                    <a:pt x="50630" y="115"/>
                    <a:pt x="47378" y="55"/>
                    <a:pt x="44205" y="16"/>
                  </a:cubicBezTo>
                  <a:cubicBezTo>
                    <a:pt x="42628" y="6"/>
                    <a:pt x="41072" y="1"/>
                    <a:pt x="395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7"/>
            <p:cNvSpPr/>
            <p:nvPr/>
          </p:nvSpPr>
          <p:spPr>
            <a:xfrm>
              <a:off x="618375" y="2933075"/>
              <a:ext cx="2288575" cy="3229050"/>
            </a:xfrm>
            <a:custGeom>
              <a:rect b="b" l="l" r="r" t="t"/>
              <a:pathLst>
                <a:path extrusionOk="0" h="129162" w="91543">
                  <a:moveTo>
                    <a:pt x="8369" y="44700"/>
                  </a:moveTo>
                  <a:lnTo>
                    <a:pt x="8369" y="44700"/>
                  </a:lnTo>
                  <a:cubicBezTo>
                    <a:pt x="8435" y="44749"/>
                    <a:pt x="8473" y="44785"/>
                    <a:pt x="8496" y="44785"/>
                  </a:cubicBezTo>
                  <a:cubicBezTo>
                    <a:pt x="8501" y="44785"/>
                    <a:pt x="8505" y="44783"/>
                    <a:pt x="8508" y="44780"/>
                  </a:cubicBezTo>
                  <a:cubicBezTo>
                    <a:pt x="8508" y="44780"/>
                    <a:pt x="8469" y="44760"/>
                    <a:pt x="8369" y="44700"/>
                  </a:cubicBezTo>
                  <a:close/>
                  <a:moveTo>
                    <a:pt x="25365" y="1"/>
                  </a:moveTo>
                  <a:cubicBezTo>
                    <a:pt x="25325" y="477"/>
                    <a:pt x="25286" y="953"/>
                    <a:pt x="25246" y="1429"/>
                  </a:cubicBezTo>
                  <a:cubicBezTo>
                    <a:pt x="25226" y="1786"/>
                    <a:pt x="25167" y="2143"/>
                    <a:pt x="25147" y="2500"/>
                  </a:cubicBezTo>
                  <a:cubicBezTo>
                    <a:pt x="25067" y="3213"/>
                    <a:pt x="24988" y="3927"/>
                    <a:pt x="24889" y="4621"/>
                  </a:cubicBezTo>
                  <a:cubicBezTo>
                    <a:pt x="24711" y="6029"/>
                    <a:pt x="24492" y="7378"/>
                    <a:pt x="24235" y="8687"/>
                  </a:cubicBezTo>
                  <a:cubicBezTo>
                    <a:pt x="23719" y="11324"/>
                    <a:pt x="23065" y="13803"/>
                    <a:pt x="22311" y="16104"/>
                  </a:cubicBezTo>
                  <a:cubicBezTo>
                    <a:pt x="21538" y="18404"/>
                    <a:pt x="20645" y="20546"/>
                    <a:pt x="19673" y="22489"/>
                  </a:cubicBezTo>
                  <a:cubicBezTo>
                    <a:pt x="19554" y="22747"/>
                    <a:pt x="19435" y="22985"/>
                    <a:pt x="19316" y="23223"/>
                  </a:cubicBezTo>
                  <a:cubicBezTo>
                    <a:pt x="19197" y="23461"/>
                    <a:pt x="19059" y="23699"/>
                    <a:pt x="18940" y="23937"/>
                  </a:cubicBezTo>
                  <a:cubicBezTo>
                    <a:pt x="18682" y="24393"/>
                    <a:pt x="18444" y="24849"/>
                    <a:pt x="18146" y="25286"/>
                  </a:cubicBezTo>
                  <a:cubicBezTo>
                    <a:pt x="18027" y="25504"/>
                    <a:pt x="17889" y="25722"/>
                    <a:pt x="17750" y="25940"/>
                  </a:cubicBezTo>
                  <a:cubicBezTo>
                    <a:pt x="17631" y="26158"/>
                    <a:pt x="17452" y="26357"/>
                    <a:pt x="17313" y="26555"/>
                  </a:cubicBezTo>
                  <a:cubicBezTo>
                    <a:pt x="17016" y="26971"/>
                    <a:pt x="16738" y="27368"/>
                    <a:pt x="16421" y="27745"/>
                  </a:cubicBezTo>
                  <a:cubicBezTo>
                    <a:pt x="15191" y="29252"/>
                    <a:pt x="13823" y="30501"/>
                    <a:pt x="12455" y="31552"/>
                  </a:cubicBezTo>
                  <a:cubicBezTo>
                    <a:pt x="11086" y="32603"/>
                    <a:pt x="9678" y="33416"/>
                    <a:pt x="8310" y="34091"/>
                  </a:cubicBezTo>
                  <a:cubicBezTo>
                    <a:pt x="6961" y="34785"/>
                    <a:pt x="5653" y="35340"/>
                    <a:pt x="4403" y="35757"/>
                  </a:cubicBezTo>
                  <a:cubicBezTo>
                    <a:pt x="4086" y="35876"/>
                    <a:pt x="3788" y="35975"/>
                    <a:pt x="3471" y="36054"/>
                  </a:cubicBezTo>
                  <a:cubicBezTo>
                    <a:pt x="3174" y="36153"/>
                    <a:pt x="2876" y="36252"/>
                    <a:pt x="2579" y="36332"/>
                  </a:cubicBezTo>
                  <a:cubicBezTo>
                    <a:pt x="2004" y="36510"/>
                    <a:pt x="1429" y="36669"/>
                    <a:pt x="873" y="36808"/>
                  </a:cubicBezTo>
                  <a:cubicBezTo>
                    <a:pt x="754" y="36827"/>
                    <a:pt x="615" y="36867"/>
                    <a:pt x="477" y="36907"/>
                  </a:cubicBezTo>
                  <a:lnTo>
                    <a:pt x="239" y="36946"/>
                  </a:lnTo>
                  <a:lnTo>
                    <a:pt x="100" y="36986"/>
                  </a:lnTo>
                  <a:lnTo>
                    <a:pt x="20" y="37006"/>
                  </a:lnTo>
                  <a:lnTo>
                    <a:pt x="1" y="37006"/>
                  </a:lnTo>
                  <a:lnTo>
                    <a:pt x="20" y="37026"/>
                  </a:lnTo>
                  <a:lnTo>
                    <a:pt x="40" y="37046"/>
                  </a:lnTo>
                  <a:cubicBezTo>
                    <a:pt x="239" y="37284"/>
                    <a:pt x="437" y="37502"/>
                    <a:pt x="635" y="37720"/>
                  </a:cubicBezTo>
                  <a:cubicBezTo>
                    <a:pt x="972" y="38116"/>
                    <a:pt x="1329" y="38473"/>
                    <a:pt x="1647" y="38811"/>
                  </a:cubicBezTo>
                  <a:cubicBezTo>
                    <a:pt x="2301" y="39505"/>
                    <a:pt x="2916" y="40119"/>
                    <a:pt x="3491" y="40655"/>
                  </a:cubicBezTo>
                  <a:cubicBezTo>
                    <a:pt x="4641" y="41746"/>
                    <a:pt x="5593" y="42559"/>
                    <a:pt x="6327" y="43154"/>
                  </a:cubicBezTo>
                  <a:cubicBezTo>
                    <a:pt x="7080" y="43768"/>
                    <a:pt x="7636" y="44165"/>
                    <a:pt x="7973" y="44423"/>
                  </a:cubicBezTo>
                  <a:cubicBezTo>
                    <a:pt x="8151" y="44542"/>
                    <a:pt x="8290" y="44641"/>
                    <a:pt x="8369" y="44700"/>
                  </a:cubicBezTo>
                  <a:cubicBezTo>
                    <a:pt x="8290" y="44621"/>
                    <a:pt x="8151" y="44522"/>
                    <a:pt x="7993" y="44403"/>
                  </a:cubicBezTo>
                  <a:cubicBezTo>
                    <a:pt x="7636" y="44125"/>
                    <a:pt x="7100" y="43709"/>
                    <a:pt x="6367" y="43094"/>
                  </a:cubicBezTo>
                  <a:cubicBezTo>
                    <a:pt x="5633" y="42479"/>
                    <a:pt x="4681" y="41666"/>
                    <a:pt x="3550" y="40595"/>
                  </a:cubicBezTo>
                  <a:cubicBezTo>
                    <a:pt x="2995" y="40040"/>
                    <a:pt x="2380" y="39425"/>
                    <a:pt x="1726" y="38731"/>
                  </a:cubicBezTo>
                  <a:cubicBezTo>
                    <a:pt x="1389" y="38394"/>
                    <a:pt x="1072" y="38037"/>
                    <a:pt x="715" y="37641"/>
                  </a:cubicBezTo>
                  <a:cubicBezTo>
                    <a:pt x="576" y="37462"/>
                    <a:pt x="417" y="37284"/>
                    <a:pt x="258" y="37105"/>
                  </a:cubicBezTo>
                  <a:cubicBezTo>
                    <a:pt x="239" y="37105"/>
                    <a:pt x="258" y="37105"/>
                    <a:pt x="278" y="37085"/>
                  </a:cubicBezTo>
                  <a:lnTo>
                    <a:pt x="318" y="37085"/>
                  </a:lnTo>
                  <a:lnTo>
                    <a:pt x="496" y="37046"/>
                  </a:lnTo>
                  <a:cubicBezTo>
                    <a:pt x="635" y="37006"/>
                    <a:pt x="754" y="36966"/>
                    <a:pt x="893" y="36946"/>
                  </a:cubicBezTo>
                  <a:cubicBezTo>
                    <a:pt x="1448" y="36808"/>
                    <a:pt x="2023" y="36649"/>
                    <a:pt x="2618" y="36490"/>
                  </a:cubicBezTo>
                  <a:cubicBezTo>
                    <a:pt x="2916" y="36411"/>
                    <a:pt x="3213" y="36312"/>
                    <a:pt x="3511" y="36213"/>
                  </a:cubicBezTo>
                  <a:cubicBezTo>
                    <a:pt x="3808" y="36114"/>
                    <a:pt x="4126" y="36014"/>
                    <a:pt x="4443" y="35915"/>
                  </a:cubicBezTo>
                  <a:cubicBezTo>
                    <a:pt x="5692" y="35479"/>
                    <a:pt x="7021" y="34943"/>
                    <a:pt x="8389" y="34269"/>
                  </a:cubicBezTo>
                  <a:cubicBezTo>
                    <a:pt x="9758" y="33575"/>
                    <a:pt x="11166" y="32762"/>
                    <a:pt x="12554" y="31711"/>
                  </a:cubicBezTo>
                  <a:cubicBezTo>
                    <a:pt x="13942" y="30660"/>
                    <a:pt x="15310" y="29391"/>
                    <a:pt x="16560" y="27884"/>
                  </a:cubicBezTo>
                  <a:cubicBezTo>
                    <a:pt x="16877" y="27507"/>
                    <a:pt x="17175" y="27090"/>
                    <a:pt x="17472" y="26694"/>
                  </a:cubicBezTo>
                  <a:cubicBezTo>
                    <a:pt x="17611" y="26476"/>
                    <a:pt x="17770" y="26277"/>
                    <a:pt x="17908" y="26059"/>
                  </a:cubicBezTo>
                  <a:cubicBezTo>
                    <a:pt x="18047" y="25841"/>
                    <a:pt x="18186" y="25623"/>
                    <a:pt x="18305" y="25405"/>
                  </a:cubicBezTo>
                  <a:cubicBezTo>
                    <a:pt x="18602" y="24968"/>
                    <a:pt x="18840" y="24512"/>
                    <a:pt x="19098" y="24036"/>
                  </a:cubicBezTo>
                  <a:cubicBezTo>
                    <a:pt x="19237" y="23798"/>
                    <a:pt x="19356" y="23560"/>
                    <a:pt x="19495" y="23322"/>
                  </a:cubicBezTo>
                  <a:cubicBezTo>
                    <a:pt x="19614" y="23084"/>
                    <a:pt x="19733" y="22846"/>
                    <a:pt x="19852" y="22608"/>
                  </a:cubicBezTo>
                  <a:cubicBezTo>
                    <a:pt x="20843" y="20645"/>
                    <a:pt x="21716" y="18503"/>
                    <a:pt x="22489" y="16183"/>
                  </a:cubicBezTo>
                  <a:cubicBezTo>
                    <a:pt x="23263" y="13863"/>
                    <a:pt x="23937" y="11384"/>
                    <a:pt x="24453" y="8746"/>
                  </a:cubicBezTo>
                  <a:cubicBezTo>
                    <a:pt x="24711" y="7418"/>
                    <a:pt x="24929" y="6069"/>
                    <a:pt x="25127" y="4661"/>
                  </a:cubicBezTo>
                  <a:cubicBezTo>
                    <a:pt x="25206" y="3967"/>
                    <a:pt x="25305" y="3253"/>
                    <a:pt x="25365" y="2539"/>
                  </a:cubicBezTo>
                  <a:cubicBezTo>
                    <a:pt x="25405" y="2182"/>
                    <a:pt x="25444" y="1825"/>
                    <a:pt x="25484" y="1448"/>
                  </a:cubicBezTo>
                  <a:cubicBezTo>
                    <a:pt x="25504" y="1191"/>
                    <a:pt x="25524" y="933"/>
                    <a:pt x="25543" y="675"/>
                  </a:cubicBezTo>
                  <a:cubicBezTo>
                    <a:pt x="25682" y="873"/>
                    <a:pt x="25821" y="1052"/>
                    <a:pt x="25960" y="1250"/>
                  </a:cubicBezTo>
                  <a:cubicBezTo>
                    <a:pt x="26158" y="1528"/>
                    <a:pt x="26376" y="1805"/>
                    <a:pt x="26594" y="2083"/>
                  </a:cubicBezTo>
                  <a:cubicBezTo>
                    <a:pt x="26991" y="2658"/>
                    <a:pt x="27427" y="3233"/>
                    <a:pt x="27844" y="3848"/>
                  </a:cubicBezTo>
                  <a:cubicBezTo>
                    <a:pt x="28677" y="5038"/>
                    <a:pt x="29490" y="6327"/>
                    <a:pt x="30343" y="7656"/>
                  </a:cubicBezTo>
                  <a:cubicBezTo>
                    <a:pt x="31989" y="10333"/>
                    <a:pt x="33615" y="13288"/>
                    <a:pt x="35102" y="16560"/>
                  </a:cubicBezTo>
                  <a:cubicBezTo>
                    <a:pt x="35836" y="18186"/>
                    <a:pt x="36550" y="19892"/>
                    <a:pt x="37204" y="21676"/>
                  </a:cubicBezTo>
                  <a:cubicBezTo>
                    <a:pt x="37879" y="23461"/>
                    <a:pt x="38473" y="25325"/>
                    <a:pt x="39029" y="27269"/>
                  </a:cubicBezTo>
                  <a:cubicBezTo>
                    <a:pt x="40159" y="31116"/>
                    <a:pt x="41190" y="35281"/>
                    <a:pt x="43035" y="39386"/>
                  </a:cubicBezTo>
                  <a:cubicBezTo>
                    <a:pt x="43967" y="41428"/>
                    <a:pt x="45137" y="43431"/>
                    <a:pt x="46585" y="45295"/>
                  </a:cubicBezTo>
                  <a:cubicBezTo>
                    <a:pt x="48032" y="47140"/>
                    <a:pt x="49777" y="48825"/>
                    <a:pt x="51701" y="50372"/>
                  </a:cubicBezTo>
                  <a:cubicBezTo>
                    <a:pt x="55548" y="53466"/>
                    <a:pt x="60030" y="56004"/>
                    <a:pt x="64631" y="58721"/>
                  </a:cubicBezTo>
                  <a:cubicBezTo>
                    <a:pt x="66931" y="60089"/>
                    <a:pt x="69252" y="61498"/>
                    <a:pt x="71532" y="63104"/>
                  </a:cubicBezTo>
                  <a:cubicBezTo>
                    <a:pt x="73813" y="64690"/>
                    <a:pt x="76034" y="66455"/>
                    <a:pt x="77997" y="68577"/>
                  </a:cubicBezTo>
                  <a:cubicBezTo>
                    <a:pt x="79941" y="70679"/>
                    <a:pt x="81607" y="73138"/>
                    <a:pt x="82876" y="75855"/>
                  </a:cubicBezTo>
                  <a:cubicBezTo>
                    <a:pt x="84145" y="78552"/>
                    <a:pt x="85038" y="81487"/>
                    <a:pt x="85613" y="84541"/>
                  </a:cubicBezTo>
                  <a:cubicBezTo>
                    <a:pt x="86128" y="87139"/>
                    <a:pt x="86426" y="89737"/>
                    <a:pt x="86624" y="92295"/>
                  </a:cubicBezTo>
                  <a:cubicBezTo>
                    <a:pt x="86822" y="94854"/>
                    <a:pt x="86921" y="97352"/>
                    <a:pt x="87040" y="99831"/>
                  </a:cubicBezTo>
                  <a:cubicBezTo>
                    <a:pt x="87120" y="102290"/>
                    <a:pt x="87239" y="104690"/>
                    <a:pt x="87477" y="107030"/>
                  </a:cubicBezTo>
                  <a:cubicBezTo>
                    <a:pt x="87695" y="109370"/>
                    <a:pt x="88012" y="111651"/>
                    <a:pt x="88468" y="113812"/>
                  </a:cubicBezTo>
                  <a:cubicBezTo>
                    <a:pt x="88905" y="115994"/>
                    <a:pt x="89480" y="118076"/>
                    <a:pt x="90213" y="120020"/>
                  </a:cubicBezTo>
                  <a:cubicBezTo>
                    <a:pt x="90392" y="120496"/>
                    <a:pt x="90570" y="120991"/>
                    <a:pt x="90789" y="121447"/>
                  </a:cubicBezTo>
                  <a:cubicBezTo>
                    <a:pt x="90888" y="121685"/>
                    <a:pt x="90987" y="121923"/>
                    <a:pt x="91086" y="122142"/>
                  </a:cubicBezTo>
                  <a:lnTo>
                    <a:pt x="91146" y="122300"/>
                  </a:lnTo>
                  <a:lnTo>
                    <a:pt x="90868" y="122419"/>
                  </a:lnTo>
                  <a:cubicBezTo>
                    <a:pt x="89956" y="122816"/>
                    <a:pt x="89083" y="123232"/>
                    <a:pt x="88230" y="123649"/>
                  </a:cubicBezTo>
                  <a:cubicBezTo>
                    <a:pt x="86505" y="124501"/>
                    <a:pt x="84899" y="125354"/>
                    <a:pt x="83411" y="126247"/>
                  </a:cubicBezTo>
                  <a:cubicBezTo>
                    <a:pt x="83035" y="126465"/>
                    <a:pt x="82678" y="126663"/>
                    <a:pt x="82301" y="126881"/>
                  </a:cubicBezTo>
                  <a:cubicBezTo>
                    <a:pt x="81944" y="127099"/>
                    <a:pt x="81607" y="127337"/>
                    <a:pt x="81250" y="127555"/>
                  </a:cubicBezTo>
                  <a:cubicBezTo>
                    <a:pt x="80615" y="127972"/>
                    <a:pt x="80000" y="128369"/>
                    <a:pt x="79405" y="128765"/>
                  </a:cubicBezTo>
                  <a:lnTo>
                    <a:pt x="79227" y="128408"/>
                  </a:lnTo>
                  <a:cubicBezTo>
                    <a:pt x="79148" y="128250"/>
                    <a:pt x="79048" y="128091"/>
                    <a:pt x="78989" y="127932"/>
                  </a:cubicBezTo>
                  <a:cubicBezTo>
                    <a:pt x="78830" y="127615"/>
                    <a:pt x="78672" y="127298"/>
                    <a:pt x="78533" y="126961"/>
                  </a:cubicBezTo>
                  <a:cubicBezTo>
                    <a:pt x="78235" y="126306"/>
                    <a:pt x="77978" y="125652"/>
                    <a:pt x="77740" y="124997"/>
                  </a:cubicBezTo>
                  <a:cubicBezTo>
                    <a:pt x="77244" y="123688"/>
                    <a:pt x="76847" y="122340"/>
                    <a:pt x="76470" y="121011"/>
                  </a:cubicBezTo>
                  <a:cubicBezTo>
                    <a:pt x="75717" y="118374"/>
                    <a:pt x="75003" y="115776"/>
                    <a:pt x="74011" y="113317"/>
                  </a:cubicBezTo>
                  <a:cubicBezTo>
                    <a:pt x="73020" y="110877"/>
                    <a:pt x="71731" y="108617"/>
                    <a:pt x="70025" y="106752"/>
                  </a:cubicBezTo>
                  <a:cubicBezTo>
                    <a:pt x="69827" y="106495"/>
                    <a:pt x="69589" y="106296"/>
                    <a:pt x="69391" y="106078"/>
                  </a:cubicBezTo>
                  <a:lnTo>
                    <a:pt x="69053" y="105741"/>
                  </a:lnTo>
                  <a:cubicBezTo>
                    <a:pt x="68934" y="105622"/>
                    <a:pt x="68815" y="105523"/>
                    <a:pt x="68696" y="105424"/>
                  </a:cubicBezTo>
                  <a:lnTo>
                    <a:pt x="68002" y="104809"/>
                  </a:lnTo>
                  <a:cubicBezTo>
                    <a:pt x="67764" y="104631"/>
                    <a:pt x="67507" y="104452"/>
                    <a:pt x="67269" y="104254"/>
                  </a:cubicBezTo>
                  <a:lnTo>
                    <a:pt x="66912" y="103976"/>
                  </a:lnTo>
                  <a:lnTo>
                    <a:pt x="66535" y="103718"/>
                  </a:lnTo>
                  <a:cubicBezTo>
                    <a:pt x="66277" y="103560"/>
                    <a:pt x="66039" y="103381"/>
                    <a:pt x="65781" y="103222"/>
                  </a:cubicBezTo>
                  <a:cubicBezTo>
                    <a:pt x="65266" y="102905"/>
                    <a:pt x="64770" y="102588"/>
                    <a:pt x="64234" y="102290"/>
                  </a:cubicBezTo>
                  <a:cubicBezTo>
                    <a:pt x="62172" y="101120"/>
                    <a:pt x="60070" y="100149"/>
                    <a:pt x="58047" y="99177"/>
                  </a:cubicBezTo>
                  <a:cubicBezTo>
                    <a:pt x="56024" y="98205"/>
                    <a:pt x="54081" y="97253"/>
                    <a:pt x="52276" y="96143"/>
                  </a:cubicBezTo>
                  <a:cubicBezTo>
                    <a:pt x="52038" y="96004"/>
                    <a:pt x="51820" y="95865"/>
                    <a:pt x="51602" y="95726"/>
                  </a:cubicBezTo>
                  <a:cubicBezTo>
                    <a:pt x="51384" y="95568"/>
                    <a:pt x="51166" y="95429"/>
                    <a:pt x="50947" y="95290"/>
                  </a:cubicBezTo>
                  <a:cubicBezTo>
                    <a:pt x="50531" y="94993"/>
                    <a:pt x="50114" y="94675"/>
                    <a:pt x="49698" y="94358"/>
                  </a:cubicBezTo>
                  <a:cubicBezTo>
                    <a:pt x="48925" y="93723"/>
                    <a:pt x="48151" y="93049"/>
                    <a:pt x="47477" y="92315"/>
                  </a:cubicBezTo>
                  <a:cubicBezTo>
                    <a:pt x="46089" y="90868"/>
                    <a:pt x="44978" y="89261"/>
                    <a:pt x="44066" y="87635"/>
                  </a:cubicBezTo>
                  <a:cubicBezTo>
                    <a:pt x="43114" y="86009"/>
                    <a:pt x="42400" y="84323"/>
                    <a:pt x="41746" y="82657"/>
                  </a:cubicBezTo>
                  <a:cubicBezTo>
                    <a:pt x="41111" y="81011"/>
                    <a:pt x="40576" y="79385"/>
                    <a:pt x="40060" y="77799"/>
                  </a:cubicBezTo>
                  <a:cubicBezTo>
                    <a:pt x="39029" y="74626"/>
                    <a:pt x="38077" y="71631"/>
                    <a:pt x="36887" y="68974"/>
                  </a:cubicBezTo>
                  <a:cubicBezTo>
                    <a:pt x="36292" y="67625"/>
                    <a:pt x="35657" y="66376"/>
                    <a:pt x="34943" y="65206"/>
                  </a:cubicBezTo>
                  <a:cubicBezTo>
                    <a:pt x="34249" y="64036"/>
                    <a:pt x="33496" y="62945"/>
                    <a:pt x="32663" y="61993"/>
                  </a:cubicBezTo>
                  <a:cubicBezTo>
                    <a:pt x="31057" y="60050"/>
                    <a:pt x="29292" y="58483"/>
                    <a:pt x="27606" y="57154"/>
                  </a:cubicBezTo>
                  <a:cubicBezTo>
                    <a:pt x="25920" y="55826"/>
                    <a:pt x="24274" y="54735"/>
                    <a:pt x="22787" y="53743"/>
                  </a:cubicBezTo>
                  <a:cubicBezTo>
                    <a:pt x="22410" y="53506"/>
                    <a:pt x="22033" y="53268"/>
                    <a:pt x="21676" y="53049"/>
                  </a:cubicBezTo>
                  <a:cubicBezTo>
                    <a:pt x="21300" y="52811"/>
                    <a:pt x="20943" y="52593"/>
                    <a:pt x="20605" y="52375"/>
                  </a:cubicBezTo>
                  <a:cubicBezTo>
                    <a:pt x="19911" y="51959"/>
                    <a:pt x="19237" y="51562"/>
                    <a:pt x="18622" y="51165"/>
                  </a:cubicBezTo>
                  <a:cubicBezTo>
                    <a:pt x="16104" y="49658"/>
                    <a:pt x="14121" y="48468"/>
                    <a:pt x="12613" y="47516"/>
                  </a:cubicBezTo>
                  <a:cubicBezTo>
                    <a:pt x="11880" y="47060"/>
                    <a:pt x="11245" y="46644"/>
                    <a:pt x="10710" y="46287"/>
                  </a:cubicBezTo>
                  <a:cubicBezTo>
                    <a:pt x="10194" y="45950"/>
                    <a:pt x="9778" y="45652"/>
                    <a:pt x="9440" y="45434"/>
                  </a:cubicBezTo>
                  <a:cubicBezTo>
                    <a:pt x="9123" y="45196"/>
                    <a:pt x="8885" y="45038"/>
                    <a:pt x="8726" y="44938"/>
                  </a:cubicBezTo>
                  <a:cubicBezTo>
                    <a:pt x="8647" y="44879"/>
                    <a:pt x="8588" y="44839"/>
                    <a:pt x="8568" y="44819"/>
                  </a:cubicBezTo>
                  <a:cubicBezTo>
                    <a:pt x="8528" y="44800"/>
                    <a:pt x="8508" y="44780"/>
                    <a:pt x="8508" y="44780"/>
                  </a:cubicBezTo>
                  <a:lnTo>
                    <a:pt x="8508" y="44780"/>
                  </a:lnTo>
                  <a:cubicBezTo>
                    <a:pt x="8508" y="44780"/>
                    <a:pt x="8508" y="44800"/>
                    <a:pt x="8548" y="44839"/>
                  </a:cubicBezTo>
                  <a:cubicBezTo>
                    <a:pt x="8588" y="44879"/>
                    <a:pt x="8647" y="44919"/>
                    <a:pt x="8726" y="44958"/>
                  </a:cubicBezTo>
                  <a:cubicBezTo>
                    <a:pt x="8865" y="45077"/>
                    <a:pt x="9103" y="45256"/>
                    <a:pt x="9421" y="45474"/>
                  </a:cubicBezTo>
                  <a:cubicBezTo>
                    <a:pt x="9738" y="45712"/>
                    <a:pt x="10154" y="46009"/>
                    <a:pt x="10670" y="46366"/>
                  </a:cubicBezTo>
                  <a:cubicBezTo>
                    <a:pt x="11205" y="46723"/>
                    <a:pt x="11820" y="47140"/>
                    <a:pt x="12574" y="47616"/>
                  </a:cubicBezTo>
                  <a:cubicBezTo>
                    <a:pt x="14061" y="48568"/>
                    <a:pt x="16024" y="49777"/>
                    <a:pt x="18543" y="51304"/>
                  </a:cubicBezTo>
                  <a:cubicBezTo>
                    <a:pt x="19178" y="51681"/>
                    <a:pt x="19832" y="52078"/>
                    <a:pt x="20526" y="52514"/>
                  </a:cubicBezTo>
                  <a:cubicBezTo>
                    <a:pt x="20863" y="52732"/>
                    <a:pt x="21220" y="52950"/>
                    <a:pt x="21597" y="53188"/>
                  </a:cubicBezTo>
                  <a:cubicBezTo>
                    <a:pt x="21954" y="53426"/>
                    <a:pt x="22311" y="53664"/>
                    <a:pt x="22688" y="53902"/>
                  </a:cubicBezTo>
                  <a:cubicBezTo>
                    <a:pt x="24195" y="54874"/>
                    <a:pt x="25821" y="55984"/>
                    <a:pt x="27507" y="57313"/>
                  </a:cubicBezTo>
                  <a:cubicBezTo>
                    <a:pt x="29173" y="58642"/>
                    <a:pt x="30918" y="60189"/>
                    <a:pt x="32524" y="62132"/>
                  </a:cubicBezTo>
                  <a:cubicBezTo>
                    <a:pt x="33337" y="63084"/>
                    <a:pt x="34091" y="64155"/>
                    <a:pt x="34785" y="65325"/>
                  </a:cubicBezTo>
                  <a:cubicBezTo>
                    <a:pt x="35479" y="66475"/>
                    <a:pt x="36114" y="67725"/>
                    <a:pt x="36689" y="69053"/>
                  </a:cubicBezTo>
                  <a:cubicBezTo>
                    <a:pt x="37879" y="71730"/>
                    <a:pt x="38811" y="74705"/>
                    <a:pt x="39842" y="77878"/>
                  </a:cubicBezTo>
                  <a:cubicBezTo>
                    <a:pt x="40357" y="79465"/>
                    <a:pt x="40893" y="81091"/>
                    <a:pt x="41528" y="82757"/>
                  </a:cubicBezTo>
                  <a:cubicBezTo>
                    <a:pt x="42182" y="84422"/>
                    <a:pt x="42916" y="86108"/>
                    <a:pt x="43848" y="87774"/>
                  </a:cubicBezTo>
                  <a:cubicBezTo>
                    <a:pt x="44780" y="89420"/>
                    <a:pt x="45910" y="91046"/>
                    <a:pt x="47298" y="92494"/>
                  </a:cubicBezTo>
                  <a:cubicBezTo>
                    <a:pt x="47973" y="93247"/>
                    <a:pt x="48746" y="93922"/>
                    <a:pt x="49559" y="94576"/>
                  </a:cubicBezTo>
                  <a:cubicBezTo>
                    <a:pt x="49956" y="94893"/>
                    <a:pt x="50372" y="95211"/>
                    <a:pt x="50809" y="95508"/>
                  </a:cubicBezTo>
                  <a:cubicBezTo>
                    <a:pt x="51027" y="95647"/>
                    <a:pt x="51245" y="95786"/>
                    <a:pt x="51463" y="95944"/>
                  </a:cubicBezTo>
                  <a:cubicBezTo>
                    <a:pt x="51681" y="96083"/>
                    <a:pt x="51919" y="96242"/>
                    <a:pt x="52137" y="96361"/>
                  </a:cubicBezTo>
                  <a:cubicBezTo>
                    <a:pt x="53962" y="97491"/>
                    <a:pt x="55925" y="98463"/>
                    <a:pt x="57948" y="99415"/>
                  </a:cubicBezTo>
                  <a:cubicBezTo>
                    <a:pt x="59971" y="100387"/>
                    <a:pt x="62053" y="101358"/>
                    <a:pt x="64115" y="102528"/>
                  </a:cubicBezTo>
                  <a:cubicBezTo>
                    <a:pt x="64631" y="102806"/>
                    <a:pt x="65127" y="103143"/>
                    <a:pt x="65642" y="103441"/>
                  </a:cubicBezTo>
                  <a:cubicBezTo>
                    <a:pt x="65880" y="103619"/>
                    <a:pt x="66138" y="103778"/>
                    <a:pt x="66376" y="103956"/>
                  </a:cubicBezTo>
                  <a:lnTo>
                    <a:pt x="66753" y="104194"/>
                  </a:lnTo>
                  <a:lnTo>
                    <a:pt x="67110" y="104472"/>
                  </a:lnTo>
                  <a:cubicBezTo>
                    <a:pt x="67348" y="104650"/>
                    <a:pt x="67606" y="104849"/>
                    <a:pt x="67844" y="105027"/>
                  </a:cubicBezTo>
                  <a:cubicBezTo>
                    <a:pt x="68062" y="105225"/>
                    <a:pt x="68300" y="105424"/>
                    <a:pt x="68538" y="105622"/>
                  </a:cubicBezTo>
                  <a:cubicBezTo>
                    <a:pt x="68637" y="105721"/>
                    <a:pt x="68756" y="105820"/>
                    <a:pt x="68875" y="105939"/>
                  </a:cubicBezTo>
                  <a:lnTo>
                    <a:pt x="69192" y="106257"/>
                  </a:lnTo>
                  <a:cubicBezTo>
                    <a:pt x="69410" y="106475"/>
                    <a:pt x="69648" y="106693"/>
                    <a:pt x="69847" y="106931"/>
                  </a:cubicBezTo>
                  <a:cubicBezTo>
                    <a:pt x="71513" y="108755"/>
                    <a:pt x="72782" y="110996"/>
                    <a:pt x="73753" y="113416"/>
                  </a:cubicBezTo>
                  <a:cubicBezTo>
                    <a:pt x="74745" y="115835"/>
                    <a:pt x="75459" y="118433"/>
                    <a:pt x="76213" y="121090"/>
                  </a:cubicBezTo>
                  <a:cubicBezTo>
                    <a:pt x="76589" y="122419"/>
                    <a:pt x="76986" y="123768"/>
                    <a:pt x="77482" y="125096"/>
                  </a:cubicBezTo>
                  <a:cubicBezTo>
                    <a:pt x="77720" y="125751"/>
                    <a:pt x="77978" y="126405"/>
                    <a:pt x="78275" y="127079"/>
                  </a:cubicBezTo>
                  <a:cubicBezTo>
                    <a:pt x="78414" y="127397"/>
                    <a:pt x="78572" y="127734"/>
                    <a:pt x="78731" y="128051"/>
                  </a:cubicBezTo>
                  <a:cubicBezTo>
                    <a:pt x="78810" y="128210"/>
                    <a:pt x="78890" y="128369"/>
                    <a:pt x="78969" y="128527"/>
                  </a:cubicBezTo>
                  <a:lnTo>
                    <a:pt x="79286" y="129162"/>
                  </a:lnTo>
                  <a:cubicBezTo>
                    <a:pt x="79981" y="128706"/>
                    <a:pt x="80694" y="128250"/>
                    <a:pt x="81408" y="127774"/>
                  </a:cubicBezTo>
                  <a:cubicBezTo>
                    <a:pt x="81765" y="127555"/>
                    <a:pt x="82102" y="127337"/>
                    <a:pt x="82459" y="127119"/>
                  </a:cubicBezTo>
                  <a:cubicBezTo>
                    <a:pt x="82816" y="126901"/>
                    <a:pt x="83193" y="126683"/>
                    <a:pt x="83570" y="126465"/>
                  </a:cubicBezTo>
                  <a:cubicBezTo>
                    <a:pt x="85057" y="125592"/>
                    <a:pt x="86644" y="124739"/>
                    <a:pt x="88349" y="123906"/>
                  </a:cubicBezTo>
                  <a:cubicBezTo>
                    <a:pt x="89202" y="123490"/>
                    <a:pt x="90095" y="123074"/>
                    <a:pt x="90987" y="122677"/>
                  </a:cubicBezTo>
                  <a:lnTo>
                    <a:pt x="91403" y="122498"/>
                  </a:lnTo>
                  <a:lnTo>
                    <a:pt x="91483" y="122459"/>
                  </a:lnTo>
                  <a:lnTo>
                    <a:pt x="91522" y="122439"/>
                  </a:lnTo>
                  <a:cubicBezTo>
                    <a:pt x="91542" y="122419"/>
                    <a:pt x="91522" y="122399"/>
                    <a:pt x="91522" y="122399"/>
                  </a:cubicBezTo>
                  <a:lnTo>
                    <a:pt x="91443" y="122221"/>
                  </a:lnTo>
                  <a:lnTo>
                    <a:pt x="91364" y="122023"/>
                  </a:lnTo>
                  <a:cubicBezTo>
                    <a:pt x="91245" y="121785"/>
                    <a:pt x="91165" y="121566"/>
                    <a:pt x="91046" y="121328"/>
                  </a:cubicBezTo>
                  <a:cubicBezTo>
                    <a:pt x="90848" y="120872"/>
                    <a:pt x="90689" y="120396"/>
                    <a:pt x="90491" y="119901"/>
                  </a:cubicBezTo>
                  <a:cubicBezTo>
                    <a:pt x="89777" y="117977"/>
                    <a:pt x="89202" y="115914"/>
                    <a:pt x="88766" y="113753"/>
                  </a:cubicBezTo>
                  <a:cubicBezTo>
                    <a:pt x="88310" y="111591"/>
                    <a:pt x="87992" y="109331"/>
                    <a:pt x="87774" y="106990"/>
                  </a:cubicBezTo>
                  <a:cubicBezTo>
                    <a:pt x="87556" y="104670"/>
                    <a:pt x="87437" y="102251"/>
                    <a:pt x="87338" y="99792"/>
                  </a:cubicBezTo>
                  <a:cubicBezTo>
                    <a:pt x="87239" y="97333"/>
                    <a:pt x="87140" y="94814"/>
                    <a:pt x="86921" y="92256"/>
                  </a:cubicBezTo>
                  <a:cubicBezTo>
                    <a:pt x="86723" y="89698"/>
                    <a:pt x="86446" y="87080"/>
                    <a:pt x="85930" y="84482"/>
                  </a:cubicBezTo>
                  <a:cubicBezTo>
                    <a:pt x="85335" y="81408"/>
                    <a:pt x="84423" y="78453"/>
                    <a:pt x="83154" y="75717"/>
                  </a:cubicBezTo>
                  <a:cubicBezTo>
                    <a:pt x="81864" y="72980"/>
                    <a:pt x="80199" y="70501"/>
                    <a:pt x="78216" y="68359"/>
                  </a:cubicBezTo>
                  <a:cubicBezTo>
                    <a:pt x="76232" y="66237"/>
                    <a:pt x="73991" y="64452"/>
                    <a:pt x="71711" y="62846"/>
                  </a:cubicBezTo>
                  <a:cubicBezTo>
                    <a:pt x="69430" y="61240"/>
                    <a:pt x="67090" y="59832"/>
                    <a:pt x="64790" y="58463"/>
                  </a:cubicBezTo>
                  <a:cubicBezTo>
                    <a:pt x="60189" y="55746"/>
                    <a:pt x="55707" y="53208"/>
                    <a:pt x="51899" y="50134"/>
                  </a:cubicBezTo>
                  <a:cubicBezTo>
                    <a:pt x="49996" y="48607"/>
                    <a:pt x="48250" y="46941"/>
                    <a:pt x="46822" y="45097"/>
                  </a:cubicBezTo>
                  <a:cubicBezTo>
                    <a:pt x="45375" y="43273"/>
                    <a:pt x="44244" y="41270"/>
                    <a:pt x="43312" y="39247"/>
                  </a:cubicBezTo>
                  <a:cubicBezTo>
                    <a:pt x="41488" y="35181"/>
                    <a:pt x="40457" y="31037"/>
                    <a:pt x="39306" y="27170"/>
                  </a:cubicBezTo>
                  <a:cubicBezTo>
                    <a:pt x="38751" y="25246"/>
                    <a:pt x="38156" y="23362"/>
                    <a:pt x="37482" y="21577"/>
                  </a:cubicBezTo>
                  <a:cubicBezTo>
                    <a:pt x="36808" y="19792"/>
                    <a:pt x="36094" y="18067"/>
                    <a:pt x="35360" y="16441"/>
                  </a:cubicBezTo>
                  <a:cubicBezTo>
                    <a:pt x="33853" y="13169"/>
                    <a:pt x="32227" y="10194"/>
                    <a:pt x="30561" y="7517"/>
                  </a:cubicBezTo>
                  <a:cubicBezTo>
                    <a:pt x="29728" y="6168"/>
                    <a:pt x="28895" y="4879"/>
                    <a:pt x="28062" y="3689"/>
                  </a:cubicBezTo>
                  <a:cubicBezTo>
                    <a:pt x="27646" y="3075"/>
                    <a:pt x="27209" y="2500"/>
                    <a:pt x="26793" y="1924"/>
                  </a:cubicBezTo>
                  <a:cubicBezTo>
                    <a:pt x="26594" y="1647"/>
                    <a:pt x="26376" y="1369"/>
                    <a:pt x="26178" y="1091"/>
                  </a:cubicBezTo>
                  <a:cubicBezTo>
                    <a:pt x="25900" y="715"/>
                    <a:pt x="25623" y="358"/>
                    <a:pt x="253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7"/>
            <p:cNvSpPr/>
            <p:nvPr/>
          </p:nvSpPr>
          <p:spPr>
            <a:xfrm>
              <a:off x="1251000" y="2629675"/>
              <a:ext cx="92250" cy="116175"/>
            </a:xfrm>
            <a:custGeom>
              <a:rect b="b" l="l" r="r" t="t"/>
              <a:pathLst>
                <a:path extrusionOk="0" h="4647" w="3690">
                  <a:moveTo>
                    <a:pt x="60" y="296"/>
                  </a:moveTo>
                  <a:cubicBezTo>
                    <a:pt x="139" y="334"/>
                    <a:pt x="471" y="380"/>
                    <a:pt x="1270" y="397"/>
                  </a:cubicBezTo>
                  <a:cubicBezTo>
                    <a:pt x="1508" y="397"/>
                    <a:pt x="1765" y="397"/>
                    <a:pt x="2083" y="377"/>
                  </a:cubicBezTo>
                  <a:cubicBezTo>
                    <a:pt x="2241" y="377"/>
                    <a:pt x="2420" y="357"/>
                    <a:pt x="2598" y="357"/>
                  </a:cubicBezTo>
                  <a:cubicBezTo>
                    <a:pt x="2757" y="337"/>
                    <a:pt x="2896" y="337"/>
                    <a:pt x="3074" y="337"/>
                  </a:cubicBezTo>
                  <a:lnTo>
                    <a:pt x="3094" y="337"/>
                  </a:lnTo>
                  <a:lnTo>
                    <a:pt x="3094" y="357"/>
                  </a:lnTo>
                  <a:lnTo>
                    <a:pt x="3035" y="416"/>
                  </a:lnTo>
                  <a:cubicBezTo>
                    <a:pt x="2896" y="595"/>
                    <a:pt x="2757" y="793"/>
                    <a:pt x="2598" y="992"/>
                  </a:cubicBezTo>
                  <a:cubicBezTo>
                    <a:pt x="2281" y="1408"/>
                    <a:pt x="1944" y="1864"/>
                    <a:pt x="1567" y="2360"/>
                  </a:cubicBezTo>
                  <a:cubicBezTo>
                    <a:pt x="1171" y="2876"/>
                    <a:pt x="833" y="3332"/>
                    <a:pt x="516" y="3748"/>
                  </a:cubicBezTo>
                  <a:cubicBezTo>
                    <a:pt x="496" y="3768"/>
                    <a:pt x="476" y="3808"/>
                    <a:pt x="457" y="3827"/>
                  </a:cubicBezTo>
                  <a:lnTo>
                    <a:pt x="457" y="3847"/>
                  </a:lnTo>
                  <a:lnTo>
                    <a:pt x="437" y="3847"/>
                  </a:lnTo>
                  <a:lnTo>
                    <a:pt x="437" y="3827"/>
                  </a:lnTo>
                  <a:lnTo>
                    <a:pt x="437" y="3808"/>
                  </a:lnTo>
                  <a:cubicBezTo>
                    <a:pt x="437" y="3768"/>
                    <a:pt x="437" y="3748"/>
                    <a:pt x="437" y="3708"/>
                  </a:cubicBezTo>
                  <a:cubicBezTo>
                    <a:pt x="417" y="3589"/>
                    <a:pt x="417" y="3490"/>
                    <a:pt x="417" y="3391"/>
                  </a:cubicBezTo>
                  <a:cubicBezTo>
                    <a:pt x="377" y="2558"/>
                    <a:pt x="318" y="1944"/>
                    <a:pt x="258" y="1487"/>
                  </a:cubicBezTo>
                  <a:cubicBezTo>
                    <a:pt x="173" y="689"/>
                    <a:pt x="103" y="370"/>
                    <a:pt x="60" y="296"/>
                  </a:cubicBezTo>
                  <a:close/>
                  <a:moveTo>
                    <a:pt x="3689" y="0"/>
                  </a:moveTo>
                  <a:lnTo>
                    <a:pt x="3550" y="20"/>
                  </a:lnTo>
                  <a:cubicBezTo>
                    <a:pt x="3451" y="20"/>
                    <a:pt x="3352" y="40"/>
                    <a:pt x="3273" y="40"/>
                  </a:cubicBezTo>
                  <a:cubicBezTo>
                    <a:pt x="3015" y="60"/>
                    <a:pt x="2797" y="79"/>
                    <a:pt x="2579" y="99"/>
                  </a:cubicBezTo>
                  <a:cubicBezTo>
                    <a:pt x="2400" y="119"/>
                    <a:pt x="2222" y="119"/>
                    <a:pt x="2083" y="139"/>
                  </a:cubicBezTo>
                  <a:cubicBezTo>
                    <a:pt x="1765" y="159"/>
                    <a:pt x="1488" y="179"/>
                    <a:pt x="1270" y="179"/>
                  </a:cubicBezTo>
                  <a:cubicBezTo>
                    <a:pt x="338" y="218"/>
                    <a:pt x="40" y="238"/>
                    <a:pt x="40" y="278"/>
                  </a:cubicBezTo>
                  <a:cubicBezTo>
                    <a:pt x="0" y="278"/>
                    <a:pt x="0" y="575"/>
                    <a:pt x="60" y="1507"/>
                  </a:cubicBezTo>
                  <a:cubicBezTo>
                    <a:pt x="80" y="1963"/>
                    <a:pt x="100" y="2578"/>
                    <a:pt x="139" y="3391"/>
                  </a:cubicBezTo>
                  <a:cubicBezTo>
                    <a:pt x="159" y="3669"/>
                    <a:pt x="159" y="3966"/>
                    <a:pt x="179" y="4264"/>
                  </a:cubicBezTo>
                  <a:cubicBezTo>
                    <a:pt x="179" y="4383"/>
                    <a:pt x="179" y="4482"/>
                    <a:pt x="179" y="4601"/>
                  </a:cubicBezTo>
                  <a:lnTo>
                    <a:pt x="199" y="4641"/>
                  </a:lnTo>
                  <a:cubicBezTo>
                    <a:pt x="199" y="4645"/>
                    <a:pt x="199" y="4646"/>
                    <a:pt x="199" y="4646"/>
                  </a:cubicBezTo>
                  <a:cubicBezTo>
                    <a:pt x="200" y="4646"/>
                    <a:pt x="203" y="4621"/>
                    <a:pt x="219" y="4621"/>
                  </a:cubicBezTo>
                  <a:lnTo>
                    <a:pt x="258" y="4561"/>
                  </a:lnTo>
                  <a:lnTo>
                    <a:pt x="377" y="4403"/>
                  </a:lnTo>
                  <a:cubicBezTo>
                    <a:pt x="496" y="4244"/>
                    <a:pt x="615" y="4085"/>
                    <a:pt x="754" y="3907"/>
                  </a:cubicBezTo>
                  <a:cubicBezTo>
                    <a:pt x="1071" y="3510"/>
                    <a:pt x="1408" y="3054"/>
                    <a:pt x="1785" y="2538"/>
                  </a:cubicBezTo>
                  <a:cubicBezTo>
                    <a:pt x="2182" y="2043"/>
                    <a:pt x="2519" y="1587"/>
                    <a:pt x="2836" y="1170"/>
                  </a:cubicBezTo>
                  <a:cubicBezTo>
                    <a:pt x="2975" y="972"/>
                    <a:pt x="3134" y="773"/>
                    <a:pt x="3273" y="575"/>
                  </a:cubicBezTo>
                  <a:cubicBezTo>
                    <a:pt x="3392" y="416"/>
                    <a:pt x="3491" y="278"/>
                    <a:pt x="3610" y="119"/>
                  </a:cubicBezTo>
                  <a:cubicBezTo>
                    <a:pt x="3649" y="79"/>
                    <a:pt x="3689" y="40"/>
                    <a:pt x="368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7"/>
            <p:cNvSpPr/>
            <p:nvPr/>
          </p:nvSpPr>
          <p:spPr>
            <a:xfrm>
              <a:off x="2004100" y="1362950"/>
              <a:ext cx="1368375" cy="4565175"/>
            </a:xfrm>
            <a:custGeom>
              <a:rect b="b" l="l" r="r" t="t"/>
              <a:pathLst>
                <a:path extrusionOk="0" h="182607" w="54735">
                  <a:moveTo>
                    <a:pt x="18325" y="100406"/>
                  </a:moveTo>
                  <a:cubicBezTo>
                    <a:pt x="18357" y="100472"/>
                    <a:pt x="18377" y="100510"/>
                    <a:pt x="18382" y="100510"/>
                  </a:cubicBezTo>
                  <a:cubicBezTo>
                    <a:pt x="18383" y="100510"/>
                    <a:pt x="18384" y="100508"/>
                    <a:pt x="18384" y="100505"/>
                  </a:cubicBezTo>
                  <a:cubicBezTo>
                    <a:pt x="18384" y="100505"/>
                    <a:pt x="18364" y="100485"/>
                    <a:pt x="18325" y="100406"/>
                  </a:cubicBezTo>
                  <a:close/>
                  <a:moveTo>
                    <a:pt x="31770" y="0"/>
                  </a:moveTo>
                  <a:lnTo>
                    <a:pt x="31671" y="119"/>
                  </a:lnTo>
                  <a:cubicBezTo>
                    <a:pt x="31473" y="357"/>
                    <a:pt x="31294" y="595"/>
                    <a:pt x="31096" y="833"/>
                  </a:cubicBezTo>
                  <a:cubicBezTo>
                    <a:pt x="29946" y="2340"/>
                    <a:pt x="29073" y="4026"/>
                    <a:pt x="28419" y="5731"/>
                  </a:cubicBezTo>
                  <a:cubicBezTo>
                    <a:pt x="27725" y="7457"/>
                    <a:pt x="27229" y="9182"/>
                    <a:pt x="26614" y="10848"/>
                  </a:cubicBezTo>
                  <a:cubicBezTo>
                    <a:pt x="26019" y="12514"/>
                    <a:pt x="25325" y="14120"/>
                    <a:pt x="24373" y="15548"/>
                  </a:cubicBezTo>
                  <a:cubicBezTo>
                    <a:pt x="23917" y="16282"/>
                    <a:pt x="23381" y="16956"/>
                    <a:pt x="22826" y="17571"/>
                  </a:cubicBezTo>
                  <a:cubicBezTo>
                    <a:pt x="22549" y="17888"/>
                    <a:pt x="22251" y="18185"/>
                    <a:pt x="21954" y="18483"/>
                  </a:cubicBezTo>
                  <a:cubicBezTo>
                    <a:pt x="21636" y="18761"/>
                    <a:pt x="21339" y="19058"/>
                    <a:pt x="21022" y="19316"/>
                  </a:cubicBezTo>
                  <a:cubicBezTo>
                    <a:pt x="20704" y="19593"/>
                    <a:pt x="20367" y="19831"/>
                    <a:pt x="20050" y="20089"/>
                  </a:cubicBezTo>
                  <a:cubicBezTo>
                    <a:pt x="19713" y="20347"/>
                    <a:pt x="19356" y="20545"/>
                    <a:pt x="19019" y="20783"/>
                  </a:cubicBezTo>
                  <a:cubicBezTo>
                    <a:pt x="18860" y="20902"/>
                    <a:pt x="18681" y="21021"/>
                    <a:pt x="18523" y="21120"/>
                  </a:cubicBezTo>
                  <a:lnTo>
                    <a:pt x="17987" y="21418"/>
                  </a:lnTo>
                  <a:lnTo>
                    <a:pt x="17452" y="21715"/>
                  </a:lnTo>
                  <a:lnTo>
                    <a:pt x="17174" y="21854"/>
                  </a:lnTo>
                  <a:lnTo>
                    <a:pt x="16897" y="21973"/>
                  </a:lnTo>
                  <a:cubicBezTo>
                    <a:pt x="16540" y="22152"/>
                    <a:pt x="16163" y="22310"/>
                    <a:pt x="15806" y="22469"/>
                  </a:cubicBezTo>
                  <a:lnTo>
                    <a:pt x="14675" y="22885"/>
                  </a:lnTo>
                  <a:lnTo>
                    <a:pt x="14398" y="22985"/>
                  </a:lnTo>
                  <a:lnTo>
                    <a:pt x="14120" y="23064"/>
                  </a:lnTo>
                  <a:lnTo>
                    <a:pt x="13545" y="23223"/>
                  </a:lnTo>
                  <a:lnTo>
                    <a:pt x="12990" y="23381"/>
                  </a:lnTo>
                  <a:lnTo>
                    <a:pt x="12415" y="23520"/>
                  </a:lnTo>
                  <a:cubicBezTo>
                    <a:pt x="10888" y="23857"/>
                    <a:pt x="9341" y="24036"/>
                    <a:pt x="7834" y="24075"/>
                  </a:cubicBezTo>
                  <a:cubicBezTo>
                    <a:pt x="7576" y="24082"/>
                    <a:pt x="7319" y="24085"/>
                    <a:pt x="7063" y="24085"/>
                  </a:cubicBezTo>
                  <a:cubicBezTo>
                    <a:pt x="5804" y="24085"/>
                    <a:pt x="4571" y="24005"/>
                    <a:pt x="3352" y="23857"/>
                  </a:cubicBezTo>
                  <a:cubicBezTo>
                    <a:pt x="2618" y="23778"/>
                    <a:pt x="1904" y="23659"/>
                    <a:pt x="1190" y="23540"/>
                  </a:cubicBezTo>
                  <a:cubicBezTo>
                    <a:pt x="1012" y="23500"/>
                    <a:pt x="833" y="23461"/>
                    <a:pt x="655" y="23421"/>
                  </a:cubicBezTo>
                  <a:lnTo>
                    <a:pt x="238" y="23342"/>
                  </a:lnTo>
                  <a:cubicBezTo>
                    <a:pt x="159" y="23322"/>
                    <a:pt x="80" y="23302"/>
                    <a:pt x="0" y="23282"/>
                  </a:cubicBezTo>
                  <a:lnTo>
                    <a:pt x="0" y="23282"/>
                  </a:lnTo>
                  <a:lnTo>
                    <a:pt x="119" y="23520"/>
                  </a:lnTo>
                  <a:cubicBezTo>
                    <a:pt x="298" y="23877"/>
                    <a:pt x="496" y="24254"/>
                    <a:pt x="675" y="24611"/>
                  </a:cubicBezTo>
                  <a:cubicBezTo>
                    <a:pt x="1329" y="25880"/>
                    <a:pt x="1924" y="27149"/>
                    <a:pt x="2519" y="28379"/>
                  </a:cubicBezTo>
                  <a:cubicBezTo>
                    <a:pt x="3689" y="30897"/>
                    <a:pt x="4720" y="33356"/>
                    <a:pt x="5632" y="35756"/>
                  </a:cubicBezTo>
                  <a:cubicBezTo>
                    <a:pt x="6545" y="38156"/>
                    <a:pt x="7338" y="40515"/>
                    <a:pt x="8032" y="42796"/>
                  </a:cubicBezTo>
                  <a:cubicBezTo>
                    <a:pt x="8726" y="45096"/>
                    <a:pt x="9321" y="47318"/>
                    <a:pt x="9817" y="49479"/>
                  </a:cubicBezTo>
                  <a:cubicBezTo>
                    <a:pt x="10808" y="53802"/>
                    <a:pt x="11463" y="57848"/>
                    <a:pt x="11859" y="61616"/>
                  </a:cubicBezTo>
                  <a:cubicBezTo>
                    <a:pt x="12236" y="65364"/>
                    <a:pt x="12375" y="68815"/>
                    <a:pt x="12534" y="71968"/>
                  </a:cubicBezTo>
                  <a:cubicBezTo>
                    <a:pt x="12653" y="75121"/>
                    <a:pt x="12792" y="77957"/>
                    <a:pt x="13010" y="80535"/>
                  </a:cubicBezTo>
                  <a:cubicBezTo>
                    <a:pt x="13208" y="83093"/>
                    <a:pt x="13525" y="85374"/>
                    <a:pt x="13862" y="87397"/>
                  </a:cubicBezTo>
                  <a:cubicBezTo>
                    <a:pt x="13962" y="87892"/>
                    <a:pt x="14061" y="88368"/>
                    <a:pt x="14140" y="88844"/>
                  </a:cubicBezTo>
                  <a:cubicBezTo>
                    <a:pt x="14200" y="89082"/>
                    <a:pt x="14239" y="89320"/>
                    <a:pt x="14279" y="89538"/>
                  </a:cubicBezTo>
                  <a:cubicBezTo>
                    <a:pt x="14338" y="89756"/>
                    <a:pt x="14398" y="89975"/>
                    <a:pt x="14438" y="90193"/>
                  </a:cubicBezTo>
                  <a:cubicBezTo>
                    <a:pt x="14557" y="90629"/>
                    <a:pt x="14656" y="91065"/>
                    <a:pt x="14755" y="91462"/>
                  </a:cubicBezTo>
                  <a:cubicBezTo>
                    <a:pt x="14834" y="91859"/>
                    <a:pt x="14973" y="92255"/>
                    <a:pt x="15072" y="92612"/>
                  </a:cubicBezTo>
                  <a:cubicBezTo>
                    <a:pt x="15290" y="93366"/>
                    <a:pt x="15489" y="94040"/>
                    <a:pt x="15727" y="94655"/>
                  </a:cubicBezTo>
                  <a:cubicBezTo>
                    <a:pt x="15965" y="95270"/>
                    <a:pt x="16143" y="95845"/>
                    <a:pt x="16361" y="96360"/>
                  </a:cubicBezTo>
                  <a:cubicBezTo>
                    <a:pt x="16579" y="96856"/>
                    <a:pt x="16778" y="97312"/>
                    <a:pt x="16956" y="97709"/>
                  </a:cubicBezTo>
                  <a:cubicBezTo>
                    <a:pt x="17035" y="97907"/>
                    <a:pt x="17115" y="98105"/>
                    <a:pt x="17194" y="98284"/>
                  </a:cubicBezTo>
                  <a:cubicBezTo>
                    <a:pt x="17273" y="98462"/>
                    <a:pt x="17373" y="98621"/>
                    <a:pt x="17452" y="98780"/>
                  </a:cubicBezTo>
                  <a:cubicBezTo>
                    <a:pt x="17769" y="99375"/>
                    <a:pt x="18007" y="99811"/>
                    <a:pt x="18146" y="100108"/>
                  </a:cubicBezTo>
                  <a:cubicBezTo>
                    <a:pt x="18225" y="100247"/>
                    <a:pt x="18285" y="100346"/>
                    <a:pt x="18324" y="100406"/>
                  </a:cubicBezTo>
                  <a:cubicBezTo>
                    <a:pt x="18285" y="100327"/>
                    <a:pt x="18245" y="100227"/>
                    <a:pt x="18166" y="100089"/>
                  </a:cubicBezTo>
                  <a:cubicBezTo>
                    <a:pt x="18027" y="99791"/>
                    <a:pt x="17809" y="99355"/>
                    <a:pt x="17492" y="98740"/>
                  </a:cubicBezTo>
                  <a:cubicBezTo>
                    <a:pt x="17412" y="98581"/>
                    <a:pt x="17333" y="98423"/>
                    <a:pt x="17254" y="98244"/>
                  </a:cubicBezTo>
                  <a:cubicBezTo>
                    <a:pt x="17174" y="98066"/>
                    <a:pt x="17095" y="97887"/>
                    <a:pt x="17016" y="97669"/>
                  </a:cubicBezTo>
                  <a:cubicBezTo>
                    <a:pt x="16837" y="97273"/>
                    <a:pt x="16639" y="96816"/>
                    <a:pt x="16421" y="96321"/>
                  </a:cubicBezTo>
                  <a:cubicBezTo>
                    <a:pt x="16222" y="95805"/>
                    <a:pt x="16044" y="95230"/>
                    <a:pt x="15826" y="94615"/>
                  </a:cubicBezTo>
                  <a:cubicBezTo>
                    <a:pt x="15588" y="94000"/>
                    <a:pt x="15389" y="93326"/>
                    <a:pt x="15171" y="92572"/>
                  </a:cubicBezTo>
                  <a:cubicBezTo>
                    <a:pt x="15072" y="92216"/>
                    <a:pt x="14953" y="91839"/>
                    <a:pt x="14854" y="91422"/>
                  </a:cubicBezTo>
                  <a:cubicBezTo>
                    <a:pt x="14755" y="91026"/>
                    <a:pt x="14656" y="90609"/>
                    <a:pt x="14557" y="90173"/>
                  </a:cubicBezTo>
                  <a:cubicBezTo>
                    <a:pt x="14517" y="89955"/>
                    <a:pt x="14457" y="89737"/>
                    <a:pt x="14398" y="89499"/>
                  </a:cubicBezTo>
                  <a:cubicBezTo>
                    <a:pt x="14358" y="89281"/>
                    <a:pt x="14319" y="89043"/>
                    <a:pt x="14279" y="88824"/>
                  </a:cubicBezTo>
                  <a:cubicBezTo>
                    <a:pt x="14180" y="88348"/>
                    <a:pt x="14081" y="87872"/>
                    <a:pt x="14001" y="87357"/>
                  </a:cubicBezTo>
                  <a:cubicBezTo>
                    <a:pt x="13664" y="85354"/>
                    <a:pt x="13367" y="83093"/>
                    <a:pt x="13168" y="80515"/>
                  </a:cubicBezTo>
                  <a:cubicBezTo>
                    <a:pt x="12970" y="77957"/>
                    <a:pt x="12831" y="75101"/>
                    <a:pt x="12712" y="71948"/>
                  </a:cubicBezTo>
                  <a:cubicBezTo>
                    <a:pt x="12573" y="68795"/>
                    <a:pt x="12435" y="65344"/>
                    <a:pt x="12058" y="61576"/>
                  </a:cubicBezTo>
                  <a:cubicBezTo>
                    <a:pt x="11681" y="57828"/>
                    <a:pt x="11027" y="53763"/>
                    <a:pt x="10035" y="49420"/>
                  </a:cubicBezTo>
                  <a:cubicBezTo>
                    <a:pt x="9539" y="47258"/>
                    <a:pt x="8944" y="45017"/>
                    <a:pt x="8250" y="42737"/>
                  </a:cubicBezTo>
                  <a:cubicBezTo>
                    <a:pt x="7556" y="40436"/>
                    <a:pt x="6763" y="38076"/>
                    <a:pt x="5851" y="35657"/>
                  </a:cubicBezTo>
                  <a:cubicBezTo>
                    <a:pt x="4938" y="33257"/>
                    <a:pt x="3907" y="30778"/>
                    <a:pt x="2737" y="28280"/>
                  </a:cubicBezTo>
                  <a:cubicBezTo>
                    <a:pt x="2142" y="27030"/>
                    <a:pt x="1547" y="25761"/>
                    <a:pt x="893" y="24492"/>
                  </a:cubicBezTo>
                  <a:cubicBezTo>
                    <a:pt x="754" y="24214"/>
                    <a:pt x="615" y="23936"/>
                    <a:pt x="476" y="23659"/>
                  </a:cubicBezTo>
                  <a:lnTo>
                    <a:pt x="456" y="23639"/>
                  </a:lnTo>
                  <a:lnTo>
                    <a:pt x="476" y="23639"/>
                  </a:lnTo>
                  <a:lnTo>
                    <a:pt x="595" y="23679"/>
                  </a:lnTo>
                  <a:cubicBezTo>
                    <a:pt x="774" y="23718"/>
                    <a:pt x="952" y="23758"/>
                    <a:pt x="1131" y="23778"/>
                  </a:cubicBezTo>
                  <a:cubicBezTo>
                    <a:pt x="1845" y="23917"/>
                    <a:pt x="2578" y="24036"/>
                    <a:pt x="3312" y="24115"/>
                  </a:cubicBezTo>
                  <a:cubicBezTo>
                    <a:pt x="4532" y="24263"/>
                    <a:pt x="5778" y="24343"/>
                    <a:pt x="7041" y="24343"/>
                  </a:cubicBezTo>
                  <a:cubicBezTo>
                    <a:pt x="7298" y="24343"/>
                    <a:pt x="7556" y="24340"/>
                    <a:pt x="7814" y="24333"/>
                  </a:cubicBezTo>
                  <a:cubicBezTo>
                    <a:pt x="9341" y="24293"/>
                    <a:pt x="10908" y="24115"/>
                    <a:pt x="12454" y="23778"/>
                  </a:cubicBezTo>
                  <a:lnTo>
                    <a:pt x="13029" y="23639"/>
                  </a:lnTo>
                  <a:lnTo>
                    <a:pt x="13605" y="23480"/>
                  </a:lnTo>
                  <a:lnTo>
                    <a:pt x="14180" y="23322"/>
                  </a:lnTo>
                  <a:lnTo>
                    <a:pt x="14477" y="23242"/>
                  </a:lnTo>
                  <a:lnTo>
                    <a:pt x="14755" y="23123"/>
                  </a:lnTo>
                  <a:cubicBezTo>
                    <a:pt x="15132" y="23004"/>
                    <a:pt x="15508" y="22866"/>
                    <a:pt x="15905" y="22727"/>
                  </a:cubicBezTo>
                  <a:cubicBezTo>
                    <a:pt x="16262" y="22548"/>
                    <a:pt x="16639" y="22390"/>
                    <a:pt x="17016" y="22211"/>
                  </a:cubicBezTo>
                  <a:lnTo>
                    <a:pt x="17293" y="22092"/>
                  </a:lnTo>
                  <a:lnTo>
                    <a:pt x="17571" y="21953"/>
                  </a:lnTo>
                  <a:lnTo>
                    <a:pt x="18106" y="21656"/>
                  </a:lnTo>
                  <a:lnTo>
                    <a:pt x="18642" y="21358"/>
                  </a:lnTo>
                  <a:cubicBezTo>
                    <a:pt x="18820" y="21239"/>
                    <a:pt x="18999" y="21120"/>
                    <a:pt x="19177" y="21001"/>
                  </a:cubicBezTo>
                  <a:cubicBezTo>
                    <a:pt x="19514" y="20763"/>
                    <a:pt x="19871" y="20565"/>
                    <a:pt x="20208" y="20307"/>
                  </a:cubicBezTo>
                  <a:cubicBezTo>
                    <a:pt x="20526" y="20050"/>
                    <a:pt x="20863" y="19792"/>
                    <a:pt x="21180" y="19514"/>
                  </a:cubicBezTo>
                  <a:cubicBezTo>
                    <a:pt x="21517" y="19256"/>
                    <a:pt x="21815" y="18959"/>
                    <a:pt x="22132" y="18681"/>
                  </a:cubicBezTo>
                  <a:cubicBezTo>
                    <a:pt x="22430" y="18384"/>
                    <a:pt x="22747" y="18086"/>
                    <a:pt x="23024" y="17749"/>
                  </a:cubicBezTo>
                  <a:cubicBezTo>
                    <a:pt x="23600" y="17115"/>
                    <a:pt x="24135" y="16440"/>
                    <a:pt x="24611" y="15707"/>
                  </a:cubicBezTo>
                  <a:cubicBezTo>
                    <a:pt x="25563" y="14239"/>
                    <a:pt x="26277" y="12613"/>
                    <a:pt x="26872" y="10947"/>
                  </a:cubicBezTo>
                  <a:cubicBezTo>
                    <a:pt x="27487" y="9261"/>
                    <a:pt x="27982" y="7536"/>
                    <a:pt x="28657" y="5831"/>
                  </a:cubicBezTo>
                  <a:cubicBezTo>
                    <a:pt x="29331" y="4145"/>
                    <a:pt x="30184" y="2479"/>
                    <a:pt x="31314" y="992"/>
                  </a:cubicBezTo>
                  <a:lnTo>
                    <a:pt x="31631" y="595"/>
                  </a:lnTo>
                  <a:lnTo>
                    <a:pt x="31651" y="595"/>
                  </a:lnTo>
                  <a:lnTo>
                    <a:pt x="31730" y="932"/>
                  </a:lnTo>
                  <a:cubicBezTo>
                    <a:pt x="31869" y="1388"/>
                    <a:pt x="31988" y="1844"/>
                    <a:pt x="32107" y="2301"/>
                  </a:cubicBezTo>
                  <a:cubicBezTo>
                    <a:pt x="32246" y="2757"/>
                    <a:pt x="32365" y="3233"/>
                    <a:pt x="32484" y="3689"/>
                  </a:cubicBezTo>
                  <a:cubicBezTo>
                    <a:pt x="32603" y="4165"/>
                    <a:pt x="32722" y="4621"/>
                    <a:pt x="32821" y="5097"/>
                  </a:cubicBezTo>
                  <a:cubicBezTo>
                    <a:pt x="33277" y="6981"/>
                    <a:pt x="33674" y="8904"/>
                    <a:pt x="34031" y="10868"/>
                  </a:cubicBezTo>
                  <a:cubicBezTo>
                    <a:pt x="34745" y="14774"/>
                    <a:pt x="35280" y="18840"/>
                    <a:pt x="35657" y="23024"/>
                  </a:cubicBezTo>
                  <a:cubicBezTo>
                    <a:pt x="36054" y="27228"/>
                    <a:pt x="36312" y="31532"/>
                    <a:pt x="36549" y="35974"/>
                  </a:cubicBezTo>
                  <a:cubicBezTo>
                    <a:pt x="36768" y="40396"/>
                    <a:pt x="36946" y="44958"/>
                    <a:pt x="37204" y="49618"/>
                  </a:cubicBezTo>
                  <a:cubicBezTo>
                    <a:pt x="37462" y="54278"/>
                    <a:pt x="37799" y="59077"/>
                    <a:pt x="38374" y="63956"/>
                  </a:cubicBezTo>
                  <a:cubicBezTo>
                    <a:pt x="38949" y="68834"/>
                    <a:pt x="39782" y="73812"/>
                    <a:pt x="40754" y="78869"/>
                  </a:cubicBezTo>
                  <a:cubicBezTo>
                    <a:pt x="41745" y="84085"/>
                    <a:pt x="42777" y="89162"/>
                    <a:pt x="43649" y="94119"/>
                  </a:cubicBezTo>
                  <a:cubicBezTo>
                    <a:pt x="44522" y="99097"/>
                    <a:pt x="45216" y="103975"/>
                    <a:pt x="45573" y="108735"/>
                  </a:cubicBezTo>
                  <a:cubicBezTo>
                    <a:pt x="45632" y="109330"/>
                    <a:pt x="45672" y="109925"/>
                    <a:pt x="45692" y="110520"/>
                  </a:cubicBezTo>
                  <a:cubicBezTo>
                    <a:pt x="45731" y="111115"/>
                    <a:pt x="45751" y="111710"/>
                    <a:pt x="45791" y="112285"/>
                  </a:cubicBezTo>
                  <a:cubicBezTo>
                    <a:pt x="45811" y="112880"/>
                    <a:pt x="45831" y="113475"/>
                    <a:pt x="45831" y="114050"/>
                  </a:cubicBezTo>
                  <a:lnTo>
                    <a:pt x="45870" y="114942"/>
                  </a:lnTo>
                  <a:cubicBezTo>
                    <a:pt x="45870" y="115220"/>
                    <a:pt x="45870" y="115517"/>
                    <a:pt x="45870" y="115815"/>
                  </a:cubicBezTo>
                  <a:cubicBezTo>
                    <a:pt x="45890" y="118135"/>
                    <a:pt x="45811" y="120435"/>
                    <a:pt x="45731" y="122696"/>
                  </a:cubicBezTo>
                  <a:cubicBezTo>
                    <a:pt x="45533" y="127238"/>
                    <a:pt x="45216" y="131640"/>
                    <a:pt x="44998" y="135924"/>
                  </a:cubicBezTo>
                  <a:cubicBezTo>
                    <a:pt x="44760" y="140207"/>
                    <a:pt x="44621" y="144372"/>
                    <a:pt x="44760" y="148437"/>
                  </a:cubicBezTo>
                  <a:cubicBezTo>
                    <a:pt x="44779" y="148933"/>
                    <a:pt x="44779" y="149449"/>
                    <a:pt x="44799" y="149944"/>
                  </a:cubicBezTo>
                  <a:cubicBezTo>
                    <a:pt x="44819" y="150440"/>
                    <a:pt x="44859" y="150936"/>
                    <a:pt x="44898" y="151452"/>
                  </a:cubicBezTo>
                  <a:cubicBezTo>
                    <a:pt x="44938" y="151947"/>
                    <a:pt x="44958" y="152443"/>
                    <a:pt x="44998" y="152939"/>
                  </a:cubicBezTo>
                  <a:cubicBezTo>
                    <a:pt x="45037" y="153415"/>
                    <a:pt x="45097" y="153911"/>
                    <a:pt x="45136" y="154406"/>
                  </a:cubicBezTo>
                  <a:cubicBezTo>
                    <a:pt x="45355" y="156370"/>
                    <a:pt x="45632" y="158273"/>
                    <a:pt x="46009" y="160138"/>
                  </a:cubicBezTo>
                  <a:cubicBezTo>
                    <a:pt x="46366" y="162022"/>
                    <a:pt x="46862" y="163846"/>
                    <a:pt x="47377" y="165611"/>
                  </a:cubicBezTo>
                  <a:cubicBezTo>
                    <a:pt x="47913" y="167376"/>
                    <a:pt x="48567" y="169082"/>
                    <a:pt x="49261" y="170728"/>
                  </a:cubicBezTo>
                  <a:cubicBezTo>
                    <a:pt x="49936" y="172373"/>
                    <a:pt x="50749" y="173940"/>
                    <a:pt x="51601" y="175447"/>
                  </a:cubicBezTo>
                  <a:cubicBezTo>
                    <a:pt x="51820" y="175824"/>
                    <a:pt x="52038" y="176201"/>
                    <a:pt x="52256" y="176578"/>
                  </a:cubicBezTo>
                  <a:cubicBezTo>
                    <a:pt x="52474" y="176935"/>
                    <a:pt x="52712" y="177292"/>
                    <a:pt x="52950" y="177649"/>
                  </a:cubicBezTo>
                  <a:lnTo>
                    <a:pt x="53287" y="178184"/>
                  </a:lnTo>
                  <a:lnTo>
                    <a:pt x="53664" y="178700"/>
                  </a:lnTo>
                  <a:cubicBezTo>
                    <a:pt x="53862" y="178997"/>
                    <a:pt x="54061" y="179275"/>
                    <a:pt x="54259" y="179552"/>
                  </a:cubicBezTo>
                  <a:cubicBezTo>
                    <a:pt x="54021" y="179592"/>
                    <a:pt x="53803" y="179632"/>
                    <a:pt x="53565" y="179671"/>
                  </a:cubicBezTo>
                  <a:cubicBezTo>
                    <a:pt x="53267" y="179731"/>
                    <a:pt x="52950" y="179790"/>
                    <a:pt x="52653" y="179850"/>
                  </a:cubicBezTo>
                  <a:cubicBezTo>
                    <a:pt x="52058" y="179969"/>
                    <a:pt x="51463" y="180088"/>
                    <a:pt x="50868" y="180227"/>
                  </a:cubicBezTo>
                  <a:cubicBezTo>
                    <a:pt x="49698" y="180484"/>
                    <a:pt x="48528" y="180762"/>
                    <a:pt x="47397" y="181060"/>
                  </a:cubicBezTo>
                  <a:cubicBezTo>
                    <a:pt x="46247" y="181357"/>
                    <a:pt x="45136" y="181694"/>
                    <a:pt x="44026" y="182031"/>
                  </a:cubicBezTo>
                  <a:cubicBezTo>
                    <a:pt x="43748" y="182130"/>
                    <a:pt x="43490" y="182210"/>
                    <a:pt x="43213" y="182289"/>
                  </a:cubicBezTo>
                  <a:lnTo>
                    <a:pt x="43193" y="182289"/>
                  </a:lnTo>
                  <a:lnTo>
                    <a:pt x="43114" y="182111"/>
                  </a:lnTo>
                  <a:lnTo>
                    <a:pt x="42915" y="181734"/>
                  </a:lnTo>
                  <a:cubicBezTo>
                    <a:pt x="42796" y="181476"/>
                    <a:pt x="42677" y="181218"/>
                    <a:pt x="42539" y="180980"/>
                  </a:cubicBezTo>
                  <a:cubicBezTo>
                    <a:pt x="42420" y="180722"/>
                    <a:pt x="42320" y="180465"/>
                    <a:pt x="42201" y="180207"/>
                  </a:cubicBezTo>
                  <a:cubicBezTo>
                    <a:pt x="40377" y="176102"/>
                    <a:pt x="39425" y="171898"/>
                    <a:pt x="38909" y="167872"/>
                  </a:cubicBezTo>
                  <a:cubicBezTo>
                    <a:pt x="38394" y="163846"/>
                    <a:pt x="38334" y="159979"/>
                    <a:pt x="38394" y="156330"/>
                  </a:cubicBezTo>
                  <a:cubicBezTo>
                    <a:pt x="38433" y="152661"/>
                    <a:pt x="38572" y="149191"/>
                    <a:pt x="38572" y="145919"/>
                  </a:cubicBezTo>
                  <a:cubicBezTo>
                    <a:pt x="38572" y="142646"/>
                    <a:pt x="38473" y="139553"/>
                    <a:pt x="38176" y="136657"/>
                  </a:cubicBezTo>
                  <a:cubicBezTo>
                    <a:pt x="37858" y="133782"/>
                    <a:pt x="37382" y="131085"/>
                    <a:pt x="36649" y="128626"/>
                  </a:cubicBezTo>
                  <a:cubicBezTo>
                    <a:pt x="36609" y="128467"/>
                    <a:pt x="36569" y="128328"/>
                    <a:pt x="36530" y="128170"/>
                  </a:cubicBezTo>
                  <a:cubicBezTo>
                    <a:pt x="36470" y="128011"/>
                    <a:pt x="36430" y="127872"/>
                    <a:pt x="36391" y="127713"/>
                  </a:cubicBezTo>
                  <a:cubicBezTo>
                    <a:pt x="36292" y="127416"/>
                    <a:pt x="36173" y="127119"/>
                    <a:pt x="36093" y="126841"/>
                  </a:cubicBezTo>
                  <a:cubicBezTo>
                    <a:pt x="35974" y="126543"/>
                    <a:pt x="35895" y="126246"/>
                    <a:pt x="35796" y="125968"/>
                  </a:cubicBezTo>
                  <a:cubicBezTo>
                    <a:pt x="35677" y="125691"/>
                    <a:pt x="35558" y="125413"/>
                    <a:pt x="35459" y="125135"/>
                  </a:cubicBezTo>
                  <a:cubicBezTo>
                    <a:pt x="35340" y="124858"/>
                    <a:pt x="35221" y="124580"/>
                    <a:pt x="35122" y="124303"/>
                  </a:cubicBezTo>
                  <a:cubicBezTo>
                    <a:pt x="35003" y="124045"/>
                    <a:pt x="34903" y="123767"/>
                    <a:pt x="34765" y="123509"/>
                  </a:cubicBezTo>
                  <a:cubicBezTo>
                    <a:pt x="34507" y="122994"/>
                    <a:pt x="34249" y="122498"/>
                    <a:pt x="34011" y="122002"/>
                  </a:cubicBezTo>
                  <a:cubicBezTo>
                    <a:pt x="32980" y="120019"/>
                    <a:pt x="31830" y="118313"/>
                    <a:pt x="30719" y="116786"/>
                  </a:cubicBezTo>
                  <a:cubicBezTo>
                    <a:pt x="29609" y="115259"/>
                    <a:pt x="28518" y="113891"/>
                    <a:pt x="27506" y="112662"/>
                  </a:cubicBezTo>
                  <a:cubicBezTo>
                    <a:pt x="26495" y="111412"/>
                    <a:pt x="25563" y="110302"/>
                    <a:pt x="24730" y="109290"/>
                  </a:cubicBezTo>
                  <a:cubicBezTo>
                    <a:pt x="23064" y="107267"/>
                    <a:pt x="21795" y="105621"/>
                    <a:pt x="20863" y="104313"/>
                  </a:cubicBezTo>
                  <a:cubicBezTo>
                    <a:pt x="20387" y="103658"/>
                    <a:pt x="19990" y="103083"/>
                    <a:pt x="19693" y="102607"/>
                  </a:cubicBezTo>
                  <a:cubicBezTo>
                    <a:pt x="19534" y="102369"/>
                    <a:pt x="19395" y="102151"/>
                    <a:pt x="19257" y="101953"/>
                  </a:cubicBezTo>
                  <a:cubicBezTo>
                    <a:pt x="19138" y="101754"/>
                    <a:pt x="19038" y="101576"/>
                    <a:pt x="18939" y="101417"/>
                  </a:cubicBezTo>
                  <a:cubicBezTo>
                    <a:pt x="18741" y="101100"/>
                    <a:pt x="18602" y="100882"/>
                    <a:pt x="18523" y="100723"/>
                  </a:cubicBezTo>
                  <a:cubicBezTo>
                    <a:pt x="18463" y="100664"/>
                    <a:pt x="18443" y="100604"/>
                    <a:pt x="18404" y="100564"/>
                  </a:cubicBezTo>
                  <a:cubicBezTo>
                    <a:pt x="18385" y="100526"/>
                    <a:pt x="18384" y="100506"/>
                    <a:pt x="18384" y="100505"/>
                  </a:cubicBezTo>
                  <a:lnTo>
                    <a:pt x="18384" y="100505"/>
                  </a:lnTo>
                  <a:cubicBezTo>
                    <a:pt x="18384" y="100506"/>
                    <a:pt x="18385" y="100527"/>
                    <a:pt x="18404" y="100584"/>
                  </a:cubicBezTo>
                  <a:cubicBezTo>
                    <a:pt x="18424" y="100604"/>
                    <a:pt x="18463" y="100664"/>
                    <a:pt x="18503" y="100743"/>
                  </a:cubicBezTo>
                  <a:cubicBezTo>
                    <a:pt x="18582" y="100902"/>
                    <a:pt x="18721" y="101120"/>
                    <a:pt x="18900" y="101437"/>
                  </a:cubicBezTo>
                  <a:cubicBezTo>
                    <a:pt x="18999" y="101596"/>
                    <a:pt x="19098" y="101794"/>
                    <a:pt x="19217" y="101992"/>
                  </a:cubicBezTo>
                  <a:cubicBezTo>
                    <a:pt x="19336" y="102191"/>
                    <a:pt x="19495" y="102409"/>
                    <a:pt x="19633" y="102647"/>
                  </a:cubicBezTo>
                  <a:cubicBezTo>
                    <a:pt x="19951" y="103143"/>
                    <a:pt x="20327" y="103698"/>
                    <a:pt x="20784" y="104372"/>
                  </a:cubicBezTo>
                  <a:cubicBezTo>
                    <a:pt x="21716" y="105681"/>
                    <a:pt x="22985" y="107327"/>
                    <a:pt x="24631" y="109370"/>
                  </a:cubicBezTo>
                  <a:cubicBezTo>
                    <a:pt x="25464" y="110381"/>
                    <a:pt x="26396" y="111511"/>
                    <a:pt x="27387" y="112741"/>
                  </a:cubicBezTo>
                  <a:cubicBezTo>
                    <a:pt x="28399" y="113990"/>
                    <a:pt x="29490" y="115359"/>
                    <a:pt x="30600" y="116886"/>
                  </a:cubicBezTo>
                  <a:cubicBezTo>
                    <a:pt x="31691" y="118413"/>
                    <a:pt x="32841" y="120118"/>
                    <a:pt x="33852" y="122081"/>
                  </a:cubicBezTo>
                  <a:cubicBezTo>
                    <a:pt x="34090" y="122577"/>
                    <a:pt x="34348" y="123073"/>
                    <a:pt x="34606" y="123589"/>
                  </a:cubicBezTo>
                  <a:cubicBezTo>
                    <a:pt x="34725" y="123846"/>
                    <a:pt x="34824" y="124124"/>
                    <a:pt x="34943" y="124382"/>
                  </a:cubicBezTo>
                  <a:cubicBezTo>
                    <a:pt x="35042" y="124659"/>
                    <a:pt x="35161" y="124937"/>
                    <a:pt x="35280" y="125215"/>
                  </a:cubicBezTo>
                  <a:cubicBezTo>
                    <a:pt x="35379" y="125473"/>
                    <a:pt x="35498" y="125750"/>
                    <a:pt x="35617" y="126028"/>
                  </a:cubicBezTo>
                  <a:cubicBezTo>
                    <a:pt x="35717" y="126325"/>
                    <a:pt x="35816" y="126603"/>
                    <a:pt x="35895" y="126900"/>
                  </a:cubicBezTo>
                  <a:cubicBezTo>
                    <a:pt x="35994" y="127198"/>
                    <a:pt x="36093" y="127476"/>
                    <a:pt x="36193" y="127773"/>
                  </a:cubicBezTo>
                  <a:lnTo>
                    <a:pt x="36351" y="128229"/>
                  </a:lnTo>
                  <a:cubicBezTo>
                    <a:pt x="36391" y="128388"/>
                    <a:pt x="36430" y="128527"/>
                    <a:pt x="36470" y="128685"/>
                  </a:cubicBezTo>
                  <a:cubicBezTo>
                    <a:pt x="37184" y="131124"/>
                    <a:pt x="37660" y="133822"/>
                    <a:pt x="37958" y="136697"/>
                  </a:cubicBezTo>
                  <a:cubicBezTo>
                    <a:pt x="38255" y="139573"/>
                    <a:pt x="38354" y="142646"/>
                    <a:pt x="38334" y="145919"/>
                  </a:cubicBezTo>
                  <a:cubicBezTo>
                    <a:pt x="38334" y="149191"/>
                    <a:pt x="38215" y="152661"/>
                    <a:pt x="38156" y="156330"/>
                  </a:cubicBezTo>
                  <a:cubicBezTo>
                    <a:pt x="38096" y="159979"/>
                    <a:pt x="38136" y="163866"/>
                    <a:pt x="38652" y="167911"/>
                  </a:cubicBezTo>
                  <a:cubicBezTo>
                    <a:pt x="39167" y="171957"/>
                    <a:pt x="40139" y="176181"/>
                    <a:pt x="41963" y="180306"/>
                  </a:cubicBezTo>
                  <a:cubicBezTo>
                    <a:pt x="42082" y="180564"/>
                    <a:pt x="42201" y="180822"/>
                    <a:pt x="42301" y="181079"/>
                  </a:cubicBezTo>
                  <a:cubicBezTo>
                    <a:pt x="42439" y="181337"/>
                    <a:pt x="42558" y="181595"/>
                    <a:pt x="42697" y="181853"/>
                  </a:cubicBezTo>
                  <a:lnTo>
                    <a:pt x="42876" y="182230"/>
                  </a:lnTo>
                  <a:lnTo>
                    <a:pt x="42995" y="182448"/>
                  </a:lnTo>
                  <a:lnTo>
                    <a:pt x="43034" y="182527"/>
                  </a:lnTo>
                  <a:cubicBezTo>
                    <a:pt x="43054" y="182547"/>
                    <a:pt x="43054" y="182606"/>
                    <a:pt x="43094" y="182606"/>
                  </a:cubicBezTo>
                  <a:lnTo>
                    <a:pt x="43292" y="182547"/>
                  </a:lnTo>
                  <a:cubicBezTo>
                    <a:pt x="43550" y="182468"/>
                    <a:pt x="43828" y="182368"/>
                    <a:pt x="44105" y="182289"/>
                  </a:cubicBezTo>
                  <a:cubicBezTo>
                    <a:pt x="45216" y="181952"/>
                    <a:pt x="46326" y="181615"/>
                    <a:pt x="47457" y="181317"/>
                  </a:cubicBezTo>
                  <a:cubicBezTo>
                    <a:pt x="48607" y="181020"/>
                    <a:pt x="49757" y="180742"/>
                    <a:pt x="50927" y="180484"/>
                  </a:cubicBezTo>
                  <a:cubicBezTo>
                    <a:pt x="51522" y="180346"/>
                    <a:pt x="52117" y="180227"/>
                    <a:pt x="52712" y="180108"/>
                  </a:cubicBezTo>
                  <a:cubicBezTo>
                    <a:pt x="53010" y="180068"/>
                    <a:pt x="53307" y="180009"/>
                    <a:pt x="53624" y="179949"/>
                  </a:cubicBezTo>
                  <a:cubicBezTo>
                    <a:pt x="53981" y="179870"/>
                    <a:pt x="54358" y="179810"/>
                    <a:pt x="54735" y="179751"/>
                  </a:cubicBezTo>
                  <a:cubicBezTo>
                    <a:pt x="54457" y="179354"/>
                    <a:pt x="54160" y="178957"/>
                    <a:pt x="53882" y="178541"/>
                  </a:cubicBezTo>
                  <a:lnTo>
                    <a:pt x="53525" y="178025"/>
                  </a:lnTo>
                  <a:lnTo>
                    <a:pt x="53188" y="177490"/>
                  </a:lnTo>
                  <a:cubicBezTo>
                    <a:pt x="52950" y="177133"/>
                    <a:pt x="52712" y="176796"/>
                    <a:pt x="52494" y="176419"/>
                  </a:cubicBezTo>
                  <a:cubicBezTo>
                    <a:pt x="52276" y="176062"/>
                    <a:pt x="52058" y="175685"/>
                    <a:pt x="51839" y="175309"/>
                  </a:cubicBezTo>
                  <a:cubicBezTo>
                    <a:pt x="51007" y="173821"/>
                    <a:pt x="50193" y="172255"/>
                    <a:pt x="49519" y="170609"/>
                  </a:cubicBezTo>
                  <a:cubicBezTo>
                    <a:pt x="48825" y="168982"/>
                    <a:pt x="48190" y="167277"/>
                    <a:pt x="47655" y="165532"/>
                  </a:cubicBezTo>
                  <a:cubicBezTo>
                    <a:pt x="47139" y="163767"/>
                    <a:pt x="46663" y="161962"/>
                    <a:pt x="46287" y="160098"/>
                  </a:cubicBezTo>
                  <a:cubicBezTo>
                    <a:pt x="45930" y="158234"/>
                    <a:pt x="45632" y="156330"/>
                    <a:pt x="45434" y="154367"/>
                  </a:cubicBezTo>
                  <a:cubicBezTo>
                    <a:pt x="45374" y="153891"/>
                    <a:pt x="45335" y="153395"/>
                    <a:pt x="45295" y="152899"/>
                  </a:cubicBezTo>
                  <a:cubicBezTo>
                    <a:pt x="45255" y="152423"/>
                    <a:pt x="45216" y="151927"/>
                    <a:pt x="45196" y="151432"/>
                  </a:cubicBezTo>
                  <a:cubicBezTo>
                    <a:pt x="45156" y="150936"/>
                    <a:pt x="45117" y="150440"/>
                    <a:pt x="45097" y="149925"/>
                  </a:cubicBezTo>
                  <a:cubicBezTo>
                    <a:pt x="45077" y="149429"/>
                    <a:pt x="45077" y="148933"/>
                    <a:pt x="45057" y="148417"/>
                  </a:cubicBezTo>
                  <a:cubicBezTo>
                    <a:pt x="44918" y="144392"/>
                    <a:pt x="45077" y="140227"/>
                    <a:pt x="45295" y="135943"/>
                  </a:cubicBezTo>
                  <a:cubicBezTo>
                    <a:pt x="45513" y="131660"/>
                    <a:pt x="45850" y="127257"/>
                    <a:pt x="46029" y="122716"/>
                  </a:cubicBezTo>
                  <a:cubicBezTo>
                    <a:pt x="46108" y="120455"/>
                    <a:pt x="46188" y="118155"/>
                    <a:pt x="46168" y="115815"/>
                  </a:cubicBezTo>
                  <a:cubicBezTo>
                    <a:pt x="46168" y="115517"/>
                    <a:pt x="46168" y="115220"/>
                    <a:pt x="46168" y="114942"/>
                  </a:cubicBezTo>
                  <a:cubicBezTo>
                    <a:pt x="46168" y="114645"/>
                    <a:pt x="46148" y="114347"/>
                    <a:pt x="46148" y="114050"/>
                  </a:cubicBezTo>
                  <a:cubicBezTo>
                    <a:pt x="46128" y="113455"/>
                    <a:pt x="46108" y="112880"/>
                    <a:pt x="46088" y="112285"/>
                  </a:cubicBezTo>
                  <a:cubicBezTo>
                    <a:pt x="46069" y="111690"/>
                    <a:pt x="46029" y="111095"/>
                    <a:pt x="46009" y="110500"/>
                  </a:cubicBezTo>
                  <a:cubicBezTo>
                    <a:pt x="45969" y="109905"/>
                    <a:pt x="45950" y="109310"/>
                    <a:pt x="45890" y="108715"/>
                  </a:cubicBezTo>
                  <a:cubicBezTo>
                    <a:pt x="45513" y="103936"/>
                    <a:pt x="44839" y="99057"/>
                    <a:pt x="43947" y="94080"/>
                  </a:cubicBezTo>
                  <a:cubicBezTo>
                    <a:pt x="43094" y="89102"/>
                    <a:pt x="42043" y="84025"/>
                    <a:pt x="41051" y="78810"/>
                  </a:cubicBezTo>
                  <a:cubicBezTo>
                    <a:pt x="40099" y="73753"/>
                    <a:pt x="39247" y="68795"/>
                    <a:pt x="38671" y="63916"/>
                  </a:cubicBezTo>
                  <a:cubicBezTo>
                    <a:pt x="38096" y="59038"/>
                    <a:pt x="37779" y="54258"/>
                    <a:pt x="37501" y="49598"/>
                  </a:cubicBezTo>
                  <a:cubicBezTo>
                    <a:pt x="37244" y="44938"/>
                    <a:pt x="37065" y="40396"/>
                    <a:pt x="36847" y="35954"/>
                  </a:cubicBezTo>
                  <a:cubicBezTo>
                    <a:pt x="36629" y="31512"/>
                    <a:pt x="36351" y="27209"/>
                    <a:pt x="35974" y="23004"/>
                  </a:cubicBezTo>
                  <a:cubicBezTo>
                    <a:pt x="35578" y="18800"/>
                    <a:pt x="35042" y="14735"/>
                    <a:pt x="34328" y="10808"/>
                  </a:cubicBezTo>
                  <a:cubicBezTo>
                    <a:pt x="33971" y="8845"/>
                    <a:pt x="33555" y="6921"/>
                    <a:pt x="33119" y="5037"/>
                  </a:cubicBezTo>
                  <a:cubicBezTo>
                    <a:pt x="33000" y="4561"/>
                    <a:pt x="32881" y="4085"/>
                    <a:pt x="32762" y="3629"/>
                  </a:cubicBezTo>
                  <a:cubicBezTo>
                    <a:pt x="32643" y="3153"/>
                    <a:pt x="32524" y="2697"/>
                    <a:pt x="32405" y="2221"/>
                  </a:cubicBezTo>
                  <a:cubicBezTo>
                    <a:pt x="32286" y="1765"/>
                    <a:pt x="32147" y="1309"/>
                    <a:pt x="32008" y="853"/>
                  </a:cubicBezTo>
                  <a:lnTo>
                    <a:pt x="31909" y="496"/>
                  </a:lnTo>
                  <a:lnTo>
                    <a:pt x="31810" y="159"/>
                  </a:lnTo>
                  <a:cubicBezTo>
                    <a:pt x="31810" y="99"/>
                    <a:pt x="31790" y="40"/>
                    <a:pt x="3177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7"/>
            <p:cNvSpPr/>
            <p:nvPr/>
          </p:nvSpPr>
          <p:spPr>
            <a:xfrm>
              <a:off x="1252000" y="1932100"/>
              <a:ext cx="1836400" cy="4064100"/>
            </a:xfrm>
            <a:custGeom>
              <a:rect b="b" l="l" r="r" t="t"/>
              <a:pathLst>
                <a:path extrusionOk="0" h="162564" w="73456">
                  <a:moveTo>
                    <a:pt x="28240" y="0"/>
                  </a:moveTo>
                  <a:lnTo>
                    <a:pt x="28240" y="0"/>
                  </a:lnTo>
                  <a:cubicBezTo>
                    <a:pt x="28280" y="159"/>
                    <a:pt x="28319" y="357"/>
                    <a:pt x="28359" y="496"/>
                  </a:cubicBezTo>
                  <a:cubicBezTo>
                    <a:pt x="28379" y="595"/>
                    <a:pt x="28399" y="675"/>
                    <a:pt x="28399" y="754"/>
                  </a:cubicBezTo>
                  <a:cubicBezTo>
                    <a:pt x="28438" y="933"/>
                    <a:pt x="28478" y="1111"/>
                    <a:pt x="28498" y="1289"/>
                  </a:cubicBezTo>
                  <a:lnTo>
                    <a:pt x="28557" y="1825"/>
                  </a:lnTo>
                  <a:lnTo>
                    <a:pt x="28597" y="2360"/>
                  </a:lnTo>
                  <a:cubicBezTo>
                    <a:pt x="28637" y="2717"/>
                    <a:pt x="28637" y="3074"/>
                    <a:pt x="28637" y="3431"/>
                  </a:cubicBezTo>
                  <a:cubicBezTo>
                    <a:pt x="28656" y="3788"/>
                    <a:pt x="28617" y="4125"/>
                    <a:pt x="28617" y="4482"/>
                  </a:cubicBezTo>
                  <a:cubicBezTo>
                    <a:pt x="28537" y="5890"/>
                    <a:pt x="28339" y="7279"/>
                    <a:pt x="28002" y="8607"/>
                  </a:cubicBezTo>
                  <a:cubicBezTo>
                    <a:pt x="27328" y="11265"/>
                    <a:pt x="26158" y="13704"/>
                    <a:pt x="24730" y="15885"/>
                  </a:cubicBezTo>
                  <a:cubicBezTo>
                    <a:pt x="23322" y="18047"/>
                    <a:pt x="21676" y="20010"/>
                    <a:pt x="19792" y="21577"/>
                  </a:cubicBezTo>
                  <a:cubicBezTo>
                    <a:pt x="17908" y="23144"/>
                    <a:pt x="15845" y="24373"/>
                    <a:pt x="13743" y="25325"/>
                  </a:cubicBezTo>
                  <a:cubicBezTo>
                    <a:pt x="11641" y="26257"/>
                    <a:pt x="9499" y="26911"/>
                    <a:pt x="7397" y="27348"/>
                  </a:cubicBezTo>
                  <a:cubicBezTo>
                    <a:pt x="6346" y="27566"/>
                    <a:pt x="5295" y="27725"/>
                    <a:pt x="4264" y="27863"/>
                  </a:cubicBezTo>
                  <a:cubicBezTo>
                    <a:pt x="4006" y="27883"/>
                    <a:pt x="3748" y="27903"/>
                    <a:pt x="3490" y="27943"/>
                  </a:cubicBezTo>
                  <a:lnTo>
                    <a:pt x="3312" y="27943"/>
                  </a:lnTo>
                  <a:lnTo>
                    <a:pt x="3292" y="27963"/>
                  </a:lnTo>
                  <a:lnTo>
                    <a:pt x="3233" y="28042"/>
                  </a:lnTo>
                  <a:lnTo>
                    <a:pt x="3114" y="28201"/>
                  </a:lnTo>
                  <a:lnTo>
                    <a:pt x="2876" y="28498"/>
                  </a:lnTo>
                  <a:cubicBezTo>
                    <a:pt x="2578" y="28914"/>
                    <a:pt x="2261" y="29311"/>
                    <a:pt x="1963" y="29728"/>
                  </a:cubicBezTo>
                  <a:cubicBezTo>
                    <a:pt x="1666" y="30124"/>
                    <a:pt x="1349" y="30521"/>
                    <a:pt x="1051" y="30917"/>
                  </a:cubicBezTo>
                  <a:cubicBezTo>
                    <a:pt x="912" y="31116"/>
                    <a:pt x="754" y="31314"/>
                    <a:pt x="615" y="31492"/>
                  </a:cubicBezTo>
                  <a:lnTo>
                    <a:pt x="397" y="31790"/>
                  </a:lnTo>
                  <a:lnTo>
                    <a:pt x="278" y="31949"/>
                  </a:lnTo>
                  <a:cubicBezTo>
                    <a:pt x="238" y="31988"/>
                    <a:pt x="218" y="32008"/>
                    <a:pt x="159" y="32127"/>
                  </a:cubicBezTo>
                  <a:cubicBezTo>
                    <a:pt x="159" y="32385"/>
                    <a:pt x="159" y="32643"/>
                    <a:pt x="179" y="32881"/>
                  </a:cubicBezTo>
                  <a:lnTo>
                    <a:pt x="198" y="33595"/>
                  </a:lnTo>
                  <a:cubicBezTo>
                    <a:pt x="198" y="34071"/>
                    <a:pt x="198" y="34547"/>
                    <a:pt x="198" y="35003"/>
                  </a:cubicBezTo>
                  <a:cubicBezTo>
                    <a:pt x="198" y="35935"/>
                    <a:pt x="179" y="36847"/>
                    <a:pt x="139" y="37739"/>
                  </a:cubicBezTo>
                  <a:cubicBezTo>
                    <a:pt x="119" y="38195"/>
                    <a:pt x="99" y="38632"/>
                    <a:pt x="79" y="39068"/>
                  </a:cubicBezTo>
                  <a:cubicBezTo>
                    <a:pt x="60" y="39286"/>
                    <a:pt x="60" y="39504"/>
                    <a:pt x="40" y="39722"/>
                  </a:cubicBezTo>
                  <a:cubicBezTo>
                    <a:pt x="20" y="39960"/>
                    <a:pt x="0" y="40179"/>
                    <a:pt x="0" y="40397"/>
                  </a:cubicBezTo>
                  <a:cubicBezTo>
                    <a:pt x="377" y="40912"/>
                    <a:pt x="734" y="41388"/>
                    <a:pt x="1111" y="41884"/>
                  </a:cubicBezTo>
                  <a:cubicBezTo>
                    <a:pt x="1468" y="42360"/>
                    <a:pt x="1805" y="42836"/>
                    <a:pt x="2142" y="43312"/>
                  </a:cubicBezTo>
                  <a:cubicBezTo>
                    <a:pt x="2479" y="43788"/>
                    <a:pt x="2796" y="44264"/>
                    <a:pt x="3133" y="44740"/>
                  </a:cubicBezTo>
                  <a:cubicBezTo>
                    <a:pt x="3431" y="45216"/>
                    <a:pt x="3748" y="45672"/>
                    <a:pt x="4046" y="46128"/>
                  </a:cubicBezTo>
                  <a:cubicBezTo>
                    <a:pt x="5255" y="48012"/>
                    <a:pt x="6346" y="49836"/>
                    <a:pt x="7318" y="51601"/>
                  </a:cubicBezTo>
                  <a:cubicBezTo>
                    <a:pt x="8270" y="53366"/>
                    <a:pt x="9123" y="55092"/>
                    <a:pt x="9876" y="56758"/>
                  </a:cubicBezTo>
                  <a:cubicBezTo>
                    <a:pt x="10630" y="58404"/>
                    <a:pt x="11284" y="60010"/>
                    <a:pt x="11859" y="61537"/>
                  </a:cubicBezTo>
                  <a:cubicBezTo>
                    <a:pt x="12434" y="63064"/>
                    <a:pt x="12930" y="64531"/>
                    <a:pt x="13347" y="65920"/>
                  </a:cubicBezTo>
                  <a:cubicBezTo>
                    <a:pt x="13763" y="67308"/>
                    <a:pt x="14140" y="68617"/>
                    <a:pt x="14497" y="69846"/>
                  </a:cubicBezTo>
                  <a:cubicBezTo>
                    <a:pt x="15211" y="72325"/>
                    <a:pt x="15865" y="74467"/>
                    <a:pt x="16520" y="76271"/>
                  </a:cubicBezTo>
                  <a:cubicBezTo>
                    <a:pt x="17194" y="78076"/>
                    <a:pt x="17848" y="79563"/>
                    <a:pt x="18463" y="80753"/>
                  </a:cubicBezTo>
                  <a:cubicBezTo>
                    <a:pt x="18800" y="81348"/>
                    <a:pt x="19058" y="81884"/>
                    <a:pt x="19356" y="82340"/>
                  </a:cubicBezTo>
                  <a:cubicBezTo>
                    <a:pt x="19494" y="82578"/>
                    <a:pt x="19633" y="82796"/>
                    <a:pt x="19752" y="82994"/>
                  </a:cubicBezTo>
                  <a:cubicBezTo>
                    <a:pt x="19871" y="83212"/>
                    <a:pt x="20010" y="83391"/>
                    <a:pt x="20129" y="83550"/>
                  </a:cubicBezTo>
                  <a:cubicBezTo>
                    <a:pt x="20367" y="83907"/>
                    <a:pt x="20545" y="84204"/>
                    <a:pt x="20744" y="84442"/>
                  </a:cubicBezTo>
                  <a:cubicBezTo>
                    <a:pt x="20922" y="84680"/>
                    <a:pt x="21081" y="84878"/>
                    <a:pt x="21200" y="85017"/>
                  </a:cubicBezTo>
                  <a:cubicBezTo>
                    <a:pt x="21299" y="85176"/>
                    <a:pt x="21398" y="85295"/>
                    <a:pt x="21458" y="85354"/>
                  </a:cubicBezTo>
                  <a:cubicBezTo>
                    <a:pt x="21517" y="85434"/>
                    <a:pt x="21537" y="85453"/>
                    <a:pt x="21537" y="85453"/>
                  </a:cubicBezTo>
                  <a:cubicBezTo>
                    <a:pt x="21537" y="85453"/>
                    <a:pt x="21517" y="85414"/>
                    <a:pt x="21477" y="85334"/>
                  </a:cubicBezTo>
                  <a:cubicBezTo>
                    <a:pt x="21418" y="85275"/>
                    <a:pt x="21339" y="85156"/>
                    <a:pt x="21220" y="84997"/>
                  </a:cubicBezTo>
                  <a:cubicBezTo>
                    <a:pt x="21101" y="84839"/>
                    <a:pt x="20962" y="84640"/>
                    <a:pt x="20783" y="84402"/>
                  </a:cubicBezTo>
                  <a:cubicBezTo>
                    <a:pt x="20605" y="84164"/>
                    <a:pt x="20407" y="83867"/>
                    <a:pt x="20188" y="83510"/>
                  </a:cubicBezTo>
                  <a:cubicBezTo>
                    <a:pt x="20069" y="83331"/>
                    <a:pt x="19931" y="83153"/>
                    <a:pt x="19812" y="82955"/>
                  </a:cubicBezTo>
                  <a:cubicBezTo>
                    <a:pt x="19693" y="82736"/>
                    <a:pt x="19574" y="82518"/>
                    <a:pt x="19435" y="82300"/>
                  </a:cubicBezTo>
                  <a:cubicBezTo>
                    <a:pt x="19137" y="81844"/>
                    <a:pt x="18880" y="81289"/>
                    <a:pt x="18562" y="80694"/>
                  </a:cubicBezTo>
                  <a:cubicBezTo>
                    <a:pt x="17948" y="79504"/>
                    <a:pt x="17293" y="78017"/>
                    <a:pt x="16639" y="76212"/>
                  </a:cubicBezTo>
                  <a:cubicBezTo>
                    <a:pt x="15984" y="74407"/>
                    <a:pt x="15350" y="72266"/>
                    <a:pt x="14655" y="69806"/>
                  </a:cubicBezTo>
                  <a:cubicBezTo>
                    <a:pt x="14299" y="68577"/>
                    <a:pt x="13922" y="67248"/>
                    <a:pt x="13505" y="65860"/>
                  </a:cubicBezTo>
                  <a:cubicBezTo>
                    <a:pt x="13089" y="64472"/>
                    <a:pt x="12593" y="63004"/>
                    <a:pt x="12038" y="61458"/>
                  </a:cubicBezTo>
                  <a:cubicBezTo>
                    <a:pt x="11463" y="59931"/>
                    <a:pt x="10808" y="58324"/>
                    <a:pt x="10055" y="56658"/>
                  </a:cubicBezTo>
                  <a:cubicBezTo>
                    <a:pt x="9301" y="54993"/>
                    <a:pt x="8448" y="53267"/>
                    <a:pt x="7496" y="51502"/>
                  </a:cubicBezTo>
                  <a:cubicBezTo>
                    <a:pt x="6525" y="49717"/>
                    <a:pt x="5454" y="47893"/>
                    <a:pt x="4244" y="46009"/>
                  </a:cubicBezTo>
                  <a:cubicBezTo>
                    <a:pt x="3927" y="45553"/>
                    <a:pt x="3609" y="45077"/>
                    <a:pt x="3312" y="44601"/>
                  </a:cubicBezTo>
                  <a:cubicBezTo>
                    <a:pt x="2975" y="44145"/>
                    <a:pt x="2658" y="43669"/>
                    <a:pt x="2320" y="43173"/>
                  </a:cubicBezTo>
                  <a:cubicBezTo>
                    <a:pt x="1983" y="42717"/>
                    <a:pt x="1646" y="42221"/>
                    <a:pt x="1289" y="41745"/>
                  </a:cubicBezTo>
                  <a:cubicBezTo>
                    <a:pt x="932" y="41269"/>
                    <a:pt x="575" y="40813"/>
                    <a:pt x="218" y="40337"/>
                  </a:cubicBezTo>
                  <a:cubicBezTo>
                    <a:pt x="258" y="39921"/>
                    <a:pt x="278" y="39504"/>
                    <a:pt x="317" y="39068"/>
                  </a:cubicBezTo>
                  <a:cubicBezTo>
                    <a:pt x="337" y="38632"/>
                    <a:pt x="357" y="38195"/>
                    <a:pt x="377" y="37739"/>
                  </a:cubicBezTo>
                  <a:cubicBezTo>
                    <a:pt x="417" y="36847"/>
                    <a:pt x="436" y="35935"/>
                    <a:pt x="436" y="35003"/>
                  </a:cubicBezTo>
                  <a:cubicBezTo>
                    <a:pt x="436" y="34547"/>
                    <a:pt x="436" y="34071"/>
                    <a:pt x="417" y="33595"/>
                  </a:cubicBezTo>
                  <a:cubicBezTo>
                    <a:pt x="417" y="33357"/>
                    <a:pt x="417" y="33119"/>
                    <a:pt x="417" y="32881"/>
                  </a:cubicBezTo>
                  <a:cubicBezTo>
                    <a:pt x="397" y="32643"/>
                    <a:pt x="397" y="32425"/>
                    <a:pt x="397" y="32187"/>
                  </a:cubicBezTo>
                  <a:cubicBezTo>
                    <a:pt x="972" y="31433"/>
                    <a:pt x="1547" y="30660"/>
                    <a:pt x="2142" y="29866"/>
                  </a:cubicBezTo>
                  <a:cubicBezTo>
                    <a:pt x="2459" y="29470"/>
                    <a:pt x="2757" y="29053"/>
                    <a:pt x="3074" y="28637"/>
                  </a:cubicBezTo>
                  <a:lnTo>
                    <a:pt x="3312" y="28339"/>
                  </a:lnTo>
                  <a:lnTo>
                    <a:pt x="3411" y="28181"/>
                  </a:lnTo>
                  <a:lnTo>
                    <a:pt x="3510" y="28181"/>
                  </a:lnTo>
                  <a:cubicBezTo>
                    <a:pt x="3768" y="28141"/>
                    <a:pt x="4026" y="28121"/>
                    <a:pt x="4284" y="28101"/>
                  </a:cubicBezTo>
                  <a:cubicBezTo>
                    <a:pt x="5315" y="27963"/>
                    <a:pt x="6386" y="27804"/>
                    <a:pt x="7437" y="27586"/>
                  </a:cubicBezTo>
                  <a:cubicBezTo>
                    <a:pt x="9559" y="27149"/>
                    <a:pt x="11720" y="26495"/>
                    <a:pt x="13862" y="25543"/>
                  </a:cubicBezTo>
                  <a:cubicBezTo>
                    <a:pt x="15964" y="24591"/>
                    <a:pt x="18047" y="23362"/>
                    <a:pt x="19950" y="21775"/>
                  </a:cubicBezTo>
                  <a:cubicBezTo>
                    <a:pt x="21874" y="20189"/>
                    <a:pt x="23520" y="18206"/>
                    <a:pt x="24948" y="16024"/>
                  </a:cubicBezTo>
                  <a:cubicBezTo>
                    <a:pt x="26396" y="13823"/>
                    <a:pt x="27566" y="11364"/>
                    <a:pt x="28260" y="8667"/>
                  </a:cubicBezTo>
                  <a:cubicBezTo>
                    <a:pt x="28597" y="7318"/>
                    <a:pt x="28815" y="5910"/>
                    <a:pt x="28894" y="4482"/>
                  </a:cubicBezTo>
                  <a:cubicBezTo>
                    <a:pt x="28894" y="4125"/>
                    <a:pt x="28914" y="3768"/>
                    <a:pt x="28914" y="3411"/>
                  </a:cubicBezTo>
                  <a:cubicBezTo>
                    <a:pt x="28894" y="3054"/>
                    <a:pt x="28914" y="2698"/>
                    <a:pt x="28875" y="2341"/>
                  </a:cubicBezTo>
                  <a:lnTo>
                    <a:pt x="28835" y="1785"/>
                  </a:lnTo>
                  <a:lnTo>
                    <a:pt x="28756" y="1250"/>
                  </a:lnTo>
                  <a:cubicBezTo>
                    <a:pt x="28736" y="1071"/>
                    <a:pt x="28696" y="893"/>
                    <a:pt x="28676" y="695"/>
                  </a:cubicBezTo>
                  <a:cubicBezTo>
                    <a:pt x="28656" y="615"/>
                    <a:pt x="28637" y="516"/>
                    <a:pt x="28617" y="437"/>
                  </a:cubicBezTo>
                  <a:lnTo>
                    <a:pt x="28617" y="397"/>
                  </a:lnTo>
                  <a:cubicBezTo>
                    <a:pt x="28637" y="417"/>
                    <a:pt x="28676" y="417"/>
                    <a:pt x="28716" y="437"/>
                  </a:cubicBezTo>
                  <a:cubicBezTo>
                    <a:pt x="28855" y="476"/>
                    <a:pt x="29013" y="516"/>
                    <a:pt x="29172" y="556"/>
                  </a:cubicBezTo>
                  <a:cubicBezTo>
                    <a:pt x="29351" y="615"/>
                    <a:pt x="29529" y="655"/>
                    <a:pt x="29707" y="695"/>
                  </a:cubicBezTo>
                  <a:cubicBezTo>
                    <a:pt x="29866" y="734"/>
                    <a:pt x="30045" y="774"/>
                    <a:pt x="30223" y="814"/>
                  </a:cubicBezTo>
                  <a:cubicBezTo>
                    <a:pt x="30501" y="1389"/>
                    <a:pt x="30798" y="1944"/>
                    <a:pt x="31076" y="2519"/>
                  </a:cubicBezTo>
                  <a:cubicBezTo>
                    <a:pt x="31393" y="3114"/>
                    <a:pt x="31671" y="3709"/>
                    <a:pt x="31968" y="4324"/>
                  </a:cubicBezTo>
                  <a:cubicBezTo>
                    <a:pt x="32563" y="5533"/>
                    <a:pt x="33118" y="6803"/>
                    <a:pt x="33694" y="8072"/>
                  </a:cubicBezTo>
                  <a:cubicBezTo>
                    <a:pt x="34804" y="10650"/>
                    <a:pt x="35875" y="13367"/>
                    <a:pt x="36867" y="16222"/>
                  </a:cubicBezTo>
                  <a:cubicBezTo>
                    <a:pt x="38830" y="21934"/>
                    <a:pt x="40436" y="28220"/>
                    <a:pt x="41408" y="35003"/>
                  </a:cubicBezTo>
                  <a:cubicBezTo>
                    <a:pt x="41904" y="38394"/>
                    <a:pt x="42201" y="41904"/>
                    <a:pt x="42380" y="45513"/>
                  </a:cubicBezTo>
                  <a:cubicBezTo>
                    <a:pt x="42558" y="49122"/>
                    <a:pt x="42677" y="52831"/>
                    <a:pt x="42935" y="56639"/>
                  </a:cubicBezTo>
                  <a:cubicBezTo>
                    <a:pt x="43213" y="60446"/>
                    <a:pt x="43669" y="64333"/>
                    <a:pt x="44621" y="68220"/>
                  </a:cubicBezTo>
                  <a:cubicBezTo>
                    <a:pt x="45553" y="72127"/>
                    <a:pt x="47139" y="75954"/>
                    <a:pt x="49341" y="79504"/>
                  </a:cubicBezTo>
                  <a:cubicBezTo>
                    <a:pt x="51938" y="83589"/>
                    <a:pt x="55072" y="87099"/>
                    <a:pt x="57947" y="90669"/>
                  </a:cubicBezTo>
                  <a:cubicBezTo>
                    <a:pt x="59375" y="92454"/>
                    <a:pt x="60763" y="94239"/>
                    <a:pt x="61973" y="96103"/>
                  </a:cubicBezTo>
                  <a:cubicBezTo>
                    <a:pt x="62271" y="96579"/>
                    <a:pt x="62568" y="97055"/>
                    <a:pt x="62866" y="97511"/>
                  </a:cubicBezTo>
                  <a:cubicBezTo>
                    <a:pt x="63143" y="97987"/>
                    <a:pt x="63421" y="98463"/>
                    <a:pt x="63679" y="98958"/>
                  </a:cubicBezTo>
                  <a:cubicBezTo>
                    <a:pt x="63936" y="99454"/>
                    <a:pt x="64174" y="99930"/>
                    <a:pt x="64412" y="100426"/>
                  </a:cubicBezTo>
                  <a:cubicBezTo>
                    <a:pt x="64531" y="100664"/>
                    <a:pt x="64670" y="100922"/>
                    <a:pt x="64769" y="101160"/>
                  </a:cubicBezTo>
                  <a:lnTo>
                    <a:pt x="65087" y="101913"/>
                  </a:lnTo>
                  <a:cubicBezTo>
                    <a:pt x="65285" y="102429"/>
                    <a:pt x="65503" y="102905"/>
                    <a:pt x="65682" y="103420"/>
                  </a:cubicBezTo>
                  <a:cubicBezTo>
                    <a:pt x="65860" y="103936"/>
                    <a:pt x="66039" y="104452"/>
                    <a:pt x="66197" y="104947"/>
                  </a:cubicBezTo>
                  <a:cubicBezTo>
                    <a:pt x="66396" y="105463"/>
                    <a:pt x="66514" y="105979"/>
                    <a:pt x="66653" y="106494"/>
                  </a:cubicBezTo>
                  <a:lnTo>
                    <a:pt x="66852" y="107268"/>
                  </a:lnTo>
                  <a:cubicBezTo>
                    <a:pt x="66931" y="107526"/>
                    <a:pt x="66990" y="107783"/>
                    <a:pt x="67050" y="108041"/>
                  </a:cubicBezTo>
                  <a:cubicBezTo>
                    <a:pt x="67149" y="108557"/>
                    <a:pt x="67248" y="109072"/>
                    <a:pt x="67367" y="109588"/>
                  </a:cubicBezTo>
                  <a:lnTo>
                    <a:pt x="67447" y="109965"/>
                  </a:lnTo>
                  <a:lnTo>
                    <a:pt x="67506" y="110361"/>
                  </a:lnTo>
                  <a:cubicBezTo>
                    <a:pt x="67546" y="110619"/>
                    <a:pt x="67585" y="110877"/>
                    <a:pt x="67625" y="111135"/>
                  </a:cubicBezTo>
                  <a:cubicBezTo>
                    <a:pt x="67665" y="111393"/>
                    <a:pt x="67704" y="111650"/>
                    <a:pt x="67744" y="111908"/>
                  </a:cubicBezTo>
                  <a:lnTo>
                    <a:pt x="67804" y="112285"/>
                  </a:lnTo>
                  <a:lnTo>
                    <a:pt x="67863" y="112682"/>
                  </a:lnTo>
                  <a:cubicBezTo>
                    <a:pt x="67903" y="113197"/>
                    <a:pt x="67962" y="113713"/>
                    <a:pt x="68022" y="114229"/>
                  </a:cubicBezTo>
                  <a:cubicBezTo>
                    <a:pt x="68101" y="114744"/>
                    <a:pt x="68101" y="115260"/>
                    <a:pt x="68160" y="115756"/>
                  </a:cubicBezTo>
                  <a:cubicBezTo>
                    <a:pt x="68180" y="116271"/>
                    <a:pt x="68240" y="116787"/>
                    <a:pt x="68260" y="117302"/>
                  </a:cubicBezTo>
                  <a:cubicBezTo>
                    <a:pt x="68299" y="118314"/>
                    <a:pt x="68359" y="119325"/>
                    <a:pt x="68359" y="120337"/>
                  </a:cubicBezTo>
                  <a:cubicBezTo>
                    <a:pt x="68418" y="122340"/>
                    <a:pt x="68379" y="124342"/>
                    <a:pt x="68359" y="126286"/>
                  </a:cubicBezTo>
                  <a:cubicBezTo>
                    <a:pt x="68279" y="130213"/>
                    <a:pt x="68141" y="134040"/>
                    <a:pt x="68200" y="137768"/>
                  </a:cubicBezTo>
                  <a:cubicBezTo>
                    <a:pt x="68260" y="141497"/>
                    <a:pt x="68597" y="145106"/>
                    <a:pt x="69271" y="148576"/>
                  </a:cubicBezTo>
                  <a:cubicBezTo>
                    <a:pt x="69925" y="152047"/>
                    <a:pt x="70977" y="155319"/>
                    <a:pt x="72385" y="158353"/>
                  </a:cubicBezTo>
                  <a:cubicBezTo>
                    <a:pt x="72563" y="158710"/>
                    <a:pt x="72761" y="159087"/>
                    <a:pt x="72940" y="159464"/>
                  </a:cubicBezTo>
                  <a:lnTo>
                    <a:pt x="73019" y="159602"/>
                  </a:lnTo>
                  <a:lnTo>
                    <a:pt x="72900" y="159642"/>
                  </a:lnTo>
                  <a:lnTo>
                    <a:pt x="72325" y="159840"/>
                  </a:lnTo>
                  <a:cubicBezTo>
                    <a:pt x="71552" y="160118"/>
                    <a:pt x="70778" y="160376"/>
                    <a:pt x="70025" y="160654"/>
                  </a:cubicBezTo>
                  <a:cubicBezTo>
                    <a:pt x="69648" y="160792"/>
                    <a:pt x="69271" y="160931"/>
                    <a:pt x="68894" y="161070"/>
                  </a:cubicBezTo>
                  <a:cubicBezTo>
                    <a:pt x="68517" y="161229"/>
                    <a:pt x="68160" y="161367"/>
                    <a:pt x="67784" y="161526"/>
                  </a:cubicBezTo>
                  <a:cubicBezTo>
                    <a:pt x="67407" y="161665"/>
                    <a:pt x="67050" y="161824"/>
                    <a:pt x="66673" y="161962"/>
                  </a:cubicBezTo>
                  <a:lnTo>
                    <a:pt x="66138" y="162181"/>
                  </a:lnTo>
                  <a:lnTo>
                    <a:pt x="66078" y="162200"/>
                  </a:lnTo>
                  <a:lnTo>
                    <a:pt x="65979" y="161982"/>
                  </a:lnTo>
                  <a:cubicBezTo>
                    <a:pt x="64690" y="159146"/>
                    <a:pt x="63877" y="156211"/>
                    <a:pt x="63302" y="153336"/>
                  </a:cubicBezTo>
                  <a:cubicBezTo>
                    <a:pt x="62747" y="150460"/>
                    <a:pt x="62429" y="147644"/>
                    <a:pt x="62231" y="144888"/>
                  </a:cubicBezTo>
                  <a:cubicBezTo>
                    <a:pt x="62033" y="142151"/>
                    <a:pt x="61973" y="139494"/>
                    <a:pt x="61854" y="136915"/>
                  </a:cubicBezTo>
                  <a:cubicBezTo>
                    <a:pt x="61735" y="134337"/>
                    <a:pt x="61557" y="131859"/>
                    <a:pt x="61299" y="129459"/>
                  </a:cubicBezTo>
                  <a:cubicBezTo>
                    <a:pt x="60783" y="124680"/>
                    <a:pt x="59772" y="120257"/>
                    <a:pt x="58086" y="116450"/>
                  </a:cubicBezTo>
                  <a:cubicBezTo>
                    <a:pt x="57670" y="115518"/>
                    <a:pt x="57214" y="114585"/>
                    <a:pt x="56718" y="113733"/>
                  </a:cubicBezTo>
                  <a:cubicBezTo>
                    <a:pt x="56242" y="112860"/>
                    <a:pt x="55706" y="112027"/>
                    <a:pt x="55151" y="111254"/>
                  </a:cubicBezTo>
                  <a:cubicBezTo>
                    <a:pt x="54021" y="109687"/>
                    <a:pt x="52791" y="108299"/>
                    <a:pt x="51522" y="107089"/>
                  </a:cubicBezTo>
                  <a:cubicBezTo>
                    <a:pt x="50233" y="105860"/>
                    <a:pt x="48924" y="104789"/>
                    <a:pt x="47615" y="103837"/>
                  </a:cubicBezTo>
                  <a:cubicBezTo>
                    <a:pt x="46326" y="102865"/>
                    <a:pt x="45037" y="102012"/>
                    <a:pt x="43808" y="101219"/>
                  </a:cubicBezTo>
                  <a:cubicBezTo>
                    <a:pt x="41309" y="99653"/>
                    <a:pt x="39008" y="98324"/>
                    <a:pt x="36946" y="97094"/>
                  </a:cubicBezTo>
                  <a:cubicBezTo>
                    <a:pt x="34883" y="95885"/>
                    <a:pt x="33039" y="94774"/>
                    <a:pt x="31453" y="93743"/>
                  </a:cubicBezTo>
                  <a:cubicBezTo>
                    <a:pt x="29846" y="92731"/>
                    <a:pt x="28498" y="91780"/>
                    <a:pt x="27348" y="90907"/>
                  </a:cubicBezTo>
                  <a:cubicBezTo>
                    <a:pt x="25067" y="89162"/>
                    <a:pt x="23639" y="87754"/>
                    <a:pt x="22767" y="86822"/>
                  </a:cubicBezTo>
                  <a:cubicBezTo>
                    <a:pt x="22330" y="86366"/>
                    <a:pt x="22033" y="86009"/>
                    <a:pt x="21834" y="85790"/>
                  </a:cubicBezTo>
                  <a:cubicBezTo>
                    <a:pt x="21735" y="85672"/>
                    <a:pt x="21656" y="85592"/>
                    <a:pt x="21616" y="85533"/>
                  </a:cubicBezTo>
                  <a:cubicBezTo>
                    <a:pt x="21577" y="85493"/>
                    <a:pt x="21537" y="85453"/>
                    <a:pt x="21537" y="85453"/>
                  </a:cubicBezTo>
                  <a:lnTo>
                    <a:pt x="21537" y="85453"/>
                  </a:lnTo>
                  <a:cubicBezTo>
                    <a:pt x="21537" y="85473"/>
                    <a:pt x="21557" y="85493"/>
                    <a:pt x="21596" y="85553"/>
                  </a:cubicBezTo>
                  <a:cubicBezTo>
                    <a:pt x="21656" y="85592"/>
                    <a:pt x="21715" y="85691"/>
                    <a:pt x="21815" y="85810"/>
                  </a:cubicBezTo>
                  <a:cubicBezTo>
                    <a:pt x="21993" y="86028"/>
                    <a:pt x="22291" y="86385"/>
                    <a:pt x="22727" y="86861"/>
                  </a:cubicBezTo>
                  <a:cubicBezTo>
                    <a:pt x="23580" y="87813"/>
                    <a:pt x="24988" y="89241"/>
                    <a:pt x="27288" y="90986"/>
                  </a:cubicBezTo>
                  <a:cubicBezTo>
                    <a:pt x="28418" y="91879"/>
                    <a:pt x="29767" y="92831"/>
                    <a:pt x="31373" y="93862"/>
                  </a:cubicBezTo>
                  <a:cubicBezTo>
                    <a:pt x="32960" y="94913"/>
                    <a:pt x="34804" y="96004"/>
                    <a:pt x="36867" y="97233"/>
                  </a:cubicBezTo>
                  <a:cubicBezTo>
                    <a:pt x="38929" y="98463"/>
                    <a:pt x="41230" y="99791"/>
                    <a:pt x="43689" y="101378"/>
                  </a:cubicBezTo>
                  <a:cubicBezTo>
                    <a:pt x="44938" y="102171"/>
                    <a:pt x="46207" y="103044"/>
                    <a:pt x="47496" y="103996"/>
                  </a:cubicBezTo>
                  <a:cubicBezTo>
                    <a:pt x="48805" y="104967"/>
                    <a:pt x="50114" y="106018"/>
                    <a:pt x="51383" y="107228"/>
                  </a:cubicBezTo>
                  <a:cubicBezTo>
                    <a:pt x="52652" y="108438"/>
                    <a:pt x="53862" y="109826"/>
                    <a:pt x="54973" y="111373"/>
                  </a:cubicBezTo>
                  <a:cubicBezTo>
                    <a:pt x="55508" y="112146"/>
                    <a:pt x="56044" y="112979"/>
                    <a:pt x="56519" y="113832"/>
                  </a:cubicBezTo>
                  <a:cubicBezTo>
                    <a:pt x="57015" y="114704"/>
                    <a:pt x="57471" y="115617"/>
                    <a:pt x="57888" y="116549"/>
                  </a:cubicBezTo>
                  <a:cubicBezTo>
                    <a:pt x="59554" y="120337"/>
                    <a:pt x="60545" y="124719"/>
                    <a:pt x="61061" y="129499"/>
                  </a:cubicBezTo>
                  <a:cubicBezTo>
                    <a:pt x="61319" y="131878"/>
                    <a:pt x="61477" y="134357"/>
                    <a:pt x="61596" y="136935"/>
                  </a:cubicBezTo>
                  <a:cubicBezTo>
                    <a:pt x="61715" y="139494"/>
                    <a:pt x="61775" y="142171"/>
                    <a:pt x="61973" y="144907"/>
                  </a:cubicBezTo>
                  <a:cubicBezTo>
                    <a:pt x="62171" y="147664"/>
                    <a:pt x="62489" y="150500"/>
                    <a:pt x="63044" y="153395"/>
                  </a:cubicBezTo>
                  <a:cubicBezTo>
                    <a:pt x="63619" y="156271"/>
                    <a:pt x="64432" y="159226"/>
                    <a:pt x="65721" y="162101"/>
                  </a:cubicBezTo>
                  <a:lnTo>
                    <a:pt x="65860" y="162399"/>
                  </a:lnTo>
                  <a:lnTo>
                    <a:pt x="65920" y="162537"/>
                  </a:lnTo>
                  <a:cubicBezTo>
                    <a:pt x="65920" y="162557"/>
                    <a:pt x="65928" y="162564"/>
                    <a:pt x="65941" y="162564"/>
                  </a:cubicBezTo>
                  <a:cubicBezTo>
                    <a:pt x="65966" y="162564"/>
                    <a:pt x="66005" y="162537"/>
                    <a:pt x="66019" y="162537"/>
                  </a:cubicBezTo>
                  <a:lnTo>
                    <a:pt x="66237" y="162438"/>
                  </a:lnTo>
                  <a:lnTo>
                    <a:pt x="66792" y="162220"/>
                  </a:lnTo>
                  <a:cubicBezTo>
                    <a:pt x="67149" y="162081"/>
                    <a:pt x="67526" y="161923"/>
                    <a:pt x="67883" y="161784"/>
                  </a:cubicBezTo>
                  <a:cubicBezTo>
                    <a:pt x="68260" y="161625"/>
                    <a:pt x="68617" y="161486"/>
                    <a:pt x="68993" y="161328"/>
                  </a:cubicBezTo>
                  <a:cubicBezTo>
                    <a:pt x="69370" y="161189"/>
                    <a:pt x="69747" y="161070"/>
                    <a:pt x="70124" y="160931"/>
                  </a:cubicBezTo>
                  <a:cubicBezTo>
                    <a:pt x="70877" y="160634"/>
                    <a:pt x="71651" y="160376"/>
                    <a:pt x="72404" y="160118"/>
                  </a:cubicBezTo>
                  <a:lnTo>
                    <a:pt x="72999" y="159920"/>
                  </a:lnTo>
                  <a:lnTo>
                    <a:pt x="73158" y="159860"/>
                  </a:lnTo>
                  <a:lnTo>
                    <a:pt x="73317" y="159801"/>
                  </a:lnTo>
                  <a:cubicBezTo>
                    <a:pt x="73336" y="159781"/>
                    <a:pt x="73455" y="159781"/>
                    <a:pt x="73396" y="159741"/>
                  </a:cubicBezTo>
                  <a:lnTo>
                    <a:pt x="73198" y="159325"/>
                  </a:lnTo>
                  <a:cubicBezTo>
                    <a:pt x="73019" y="158968"/>
                    <a:pt x="72841" y="158591"/>
                    <a:pt x="72642" y="158234"/>
                  </a:cubicBezTo>
                  <a:cubicBezTo>
                    <a:pt x="71254" y="155240"/>
                    <a:pt x="70203" y="151967"/>
                    <a:pt x="69549" y="148517"/>
                  </a:cubicBezTo>
                  <a:cubicBezTo>
                    <a:pt x="68894" y="145086"/>
                    <a:pt x="68557" y="141477"/>
                    <a:pt x="68498" y="137768"/>
                  </a:cubicBezTo>
                  <a:cubicBezTo>
                    <a:pt x="68438" y="134060"/>
                    <a:pt x="68577" y="130232"/>
                    <a:pt x="68656" y="126306"/>
                  </a:cubicBezTo>
                  <a:cubicBezTo>
                    <a:pt x="68676" y="124342"/>
                    <a:pt x="68716" y="122340"/>
                    <a:pt x="68656" y="120337"/>
                  </a:cubicBezTo>
                  <a:cubicBezTo>
                    <a:pt x="68656" y="119325"/>
                    <a:pt x="68597" y="118314"/>
                    <a:pt x="68557" y="117283"/>
                  </a:cubicBezTo>
                  <a:cubicBezTo>
                    <a:pt x="68537" y="116767"/>
                    <a:pt x="68478" y="116251"/>
                    <a:pt x="68458" y="115756"/>
                  </a:cubicBezTo>
                  <a:cubicBezTo>
                    <a:pt x="68418" y="115240"/>
                    <a:pt x="68398" y="114724"/>
                    <a:pt x="68319" y="114209"/>
                  </a:cubicBezTo>
                  <a:cubicBezTo>
                    <a:pt x="68260" y="113693"/>
                    <a:pt x="68200" y="113177"/>
                    <a:pt x="68160" y="112642"/>
                  </a:cubicBezTo>
                  <a:lnTo>
                    <a:pt x="68101" y="112265"/>
                  </a:lnTo>
                  <a:lnTo>
                    <a:pt x="68042" y="111869"/>
                  </a:lnTo>
                  <a:cubicBezTo>
                    <a:pt x="68002" y="111611"/>
                    <a:pt x="67962" y="111353"/>
                    <a:pt x="67923" y="111095"/>
                  </a:cubicBezTo>
                  <a:cubicBezTo>
                    <a:pt x="67883" y="110837"/>
                    <a:pt x="67843" y="110580"/>
                    <a:pt x="67804" y="110322"/>
                  </a:cubicBezTo>
                  <a:lnTo>
                    <a:pt x="67744" y="109925"/>
                  </a:lnTo>
                  <a:lnTo>
                    <a:pt x="67665" y="109529"/>
                  </a:lnTo>
                  <a:cubicBezTo>
                    <a:pt x="67546" y="109013"/>
                    <a:pt x="67447" y="108497"/>
                    <a:pt x="67328" y="107982"/>
                  </a:cubicBezTo>
                  <a:cubicBezTo>
                    <a:pt x="67288" y="107704"/>
                    <a:pt x="67228" y="107446"/>
                    <a:pt x="67149" y="107188"/>
                  </a:cubicBezTo>
                  <a:cubicBezTo>
                    <a:pt x="67070" y="106931"/>
                    <a:pt x="67010" y="106673"/>
                    <a:pt x="66931" y="106415"/>
                  </a:cubicBezTo>
                  <a:cubicBezTo>
                    <a:pt x="66792" y="105899"/>
                    <a:pt x="66673" y="105384"/>
                    <a:pt x="66495" y="104868"/>
                  </a:cubicBezTo>
                  <a:cubicBezTo>
                    <a:pt x="66316" y="104353"/>
                    <a:pt x="66158" y="103837"/>
                    <a:pt x="65979" y="103321"/>
                  </a:cubicBezTo>
                  <a:cubicBezTo>
                    <a:pt x="65801" y="102806"/>
                    <a:pt x="65563" y="102310"/>
                    <a:pt x="65364" y="101814"/>
                  </a:cubicBezTo>
                  <a:lnTo>
                    <a:pt x="65047" y="101041"/>
                  </a:lnTo>
                  <a:cubicBezTo>
                    <a:pt x="64948" y="100803"/>
                    <a:pt x="64809" y="100545"/>
                    <a:pt x="64690" y="100307"/>
                  </a:cubicBezTo>
                  <a:cubicBezTo>
                    <a:pt x="64452" y="99811"/>
                    <a:pt x="64194" y="99315"/>
                    <a:pt x="63956" y="98820"/>
                  </a:cubicBezTo>
                  <a:cubicBezTo>
                    <a:pt x="63698" y="98344"/>
                    <a:pt x="63401" y="97848"/>
                    <a:pt x="63143" y="97372"/>
                  </a:cubicBezTo>
                  <a:cubicBezTo>
                    <a:pt x="62846" y="96896"/>
                    <a:pt x="62548" y="96420"/>
                    <a:pt x="62231" y="95944"/>
                  </a:cubicBezTo>
                  <a:cubicBezTo>
                    <a:pt x="61001" y="94080"/>
                    <a:pt x="59613" y="92275"/>
                    <a:pt x="58185" y="90491"/>
                  </a:cubicBezTo>
                  <a:cubicBezTo>
                    <a:pt x="55310" y="86921"/>
                    <a:pt x="52176" y="83411"/>
                    <a:pt x="49598" y="79365"/>
                  </a:cubicBezTo>
                  <a:cubicBezTo>
                    <a:pt x="47417" y="75835"/>
                    <a:pt x="45850" y="72028"/>
                    <a:pt x="44918" y="68161"/>
                  </a:cubicBezTo>
                  <a:cubicBezTo>
                    <a:pt x="43966" y="64313"/>
                    <a:pt x="43510" y="60426"/>
                    <a:pt x="43252" y="56639"/>
                  </a:cubicBezTo>
                  <a:cubicBezTo>
                    <a:pt x="42975" y="52831"/>
                    <a:pt x="42876" y="49122"/>
                    <a:pt x="42697" y="45513"/>
                  </a:cubicBezTo>
                  <a:cubicBezTo>
                    <a:pt x="42519" y="41884"/>
                    <a:pt x="42201" y="38354"/>
                    <a:pt x="41705" y="34963"/>
                  </a:cubicBezTo>
                  <a:cubicBezTo>
                    <a:pt x="40734" y="28161"/>
                    <a:pt x="39127" y="21874"/>
                    <a:pt x="37144" y="16143"/>
                  </a:cubicBezTo>
                  <a:cubicBezTo>
                    <a:pt x="36153" y="13287"/>
                    <a:pt x="35082" y="10551"/>
                    <a:pt x="33971" y="7973"/>
                  </a:cubicBezTo>
                  <a:cubicBezTo>
                    <a:pt x="33396" y="6684"/>
                    <a:pt x="32841" y="5434"/>
                    <a:pt x="32226" y="4205"/>
                  </a:cubicBezTo>
                  <a:cubicBezTo>
                    <a:pt x="31929" y="3590"/>
                    <a:pt x="31651" y="2995"/>
                    <a:pt x="31353" y="2400"/>
                  </a:cubicBezTo>
                  <a:cubicBezTo>
                    <a:pt x="31036" y="1785"/>
                    <a:pt x="30719" y="1190"/>
                    <a:pt x="30421" y="595"/>
                  </a:cubicBezTo>
                  <a:cubicBezTo>
                    <a:pt x="30203" y="536"/>
                    <a:pt x="29985" y="496"/>
                    <a:pt x="29787" y="437"/>
                  </a:cubicBezTo>
                  <a:cubicBezTo>
                    <a:pt x="29608" y="397"/>
                    <a:pt x="29430" y="338"/>
                    <a:pt x="29251" y="298"/>
                  </a:cubicBezTo>
                  <a:cubicBezTo>
                    <a:pt x="29093" y="258"/>
                    <a:pt x="28934" y="219"/>
                    <a:pt x="28815" y="179"/>
                  </a:cubicBezTo>
                  <a:cubicBezTo>
                    <a:pt x="28716" y="139"/>
                    <a:pt x="28617" y="119"/>
                    <a:pt x="28537" y="100"/>
                  </a:cubicBezTo>
                  <a:cubicBezTo>
                    <a:pt x="28418" y="60"/>
                    <a:pt x="28319" y="20"/>
                    <a:pt x="282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7"/>
            <p:cNvSpPr/>
            <p:nvPr/>
          </p:nvSpPr>
          <p:spPr>
            <a:xfrm>
              <a:off x="39800" y="3855725"/>
              <a:ext cx="2566700" cy="2445800"/>
            </a:xfrm>
            <a:custGeom>
              <a:rect b="b" l="l" r="r" t="t"/>
              <a:pathLst>
                <a:path extrusionOk="0" h="97832" w="102668">
                  <a:moveTo>
                    <a:pt x="23282" y="1"/>
                  </a:moveTo>
                  <a:lnTo>
                    <a:pt x="23044" y="60"/>
                  </a:lnTo>
                  <a:lnTo>
                    <a:pt x="22707" y="120"/>
                  </a:lnTo>
                  <a:cubicBezTo>
                    <a:pt x="22251" y="219"/>
                    <a:pt x="21795" y="338"/>
                    <a:pt x="21339" y="397"/>
                  </a:cubicBezTo>
                  <a:cubicBezTo>
                    <a:pt x="20883" y="477"/>
                    <a:pt x="20427" y="556"/>
                    <a:pt x="19990" y="635"/>
                  </a:cubicBezTo>
                  <a:cubicBezTo>
                    <a:pt x="19534" y="695"/>
                    <a:pt x="19078" y="754"/>
                    <a:pt x="18642" y="814"/>
                  </a:cubicBezTo>
                  <a:cubicBezTo>
                    <a:pt x="16190" y="1115"/>
                    <a:pt x="13834" y="1246"/>
                    <a:pt x="11597" y="1246"/>
                  </a:cubicBezTo>
                  <a:cubicBezTo>
                    <a:pt x="10595" y="1246"/>
                    <a:pt x="9618" y="1220"/>
                    <a:pt x="8667" y="1171"/>
                  </a:cubicBezTo>
                  <a:cubicBezTo>
                    <a:pt x="8270" y="1151"/>
                    <a:pt x="7893" y="1111"/>
                    <a:pt x="7517" y="1091"/>
                  </a:cubicBezTo>
                  <a:cubicBezTo>
                    <a:pt x="7318" y="1072"/>
                    <a:pt x="7140" y="1052"/>
                    <a:pt x="6941" y="1032"/>
                  </a:cubicBezTo>
                  <a:lnTo>
                    <a:pt x="6366" y="1032"/>
                  </a:lnTo>
                  <a:cubicBezTo>
                    <a:pt x="5633" y="1032"/>
                    <a:pt x="4899" y="992"/>
                    <a:pt x="4185" y="933"/>
                  </a:cubicBezTo>
                  <a:cubicBezTo>
                    <a:pt x="3471" y="893"/>
                    <a:pt x="2777" y="794"/>
                    <a:pt x="2103" y="695"/>
                  </a:cubicBezTo>
                  <a:cubicBezTo>
                    <a:pt x="1765" y="635"/>
                    <a:pt x="1428" y="576"/>
                    <a:pt x="1111" y="516"/>
                  </a:cubicBezTo>
                  <a:cubicBezTo>
                    <a:pt x="952" y="477"/>
                    <a:pt x="774" y="457"/>
                    <a:pt x="615" y="417"/>
                  </a:cubicBezTo>
                  <a:lnTo>
                    <a:pt x="377" y="358"/>
                  </a:lnTo>
                  <a:lnTo>
                    <a:pt x="0" y="259"/>
                  </a:lnTo>
                  <a:lnTo>
                    <a:pt x="0" y="259"/>
                  </a:lnTo>
                  <a:cubicBezTo>
                    <a:pt x="20" y="18979"/>
                    <a:pt x="40" y="30918"/>
                    <a:pt x="40" y="38156"/>
                  </a:cubicBezTo>
                  <a:cubicBezTo>
                    <a:pt x="258" y="38275"/>
                    <a:pt x="457" y="38374"/>
                    <a:pt x="675" y="38493"/>
                  </a:cubicBezTo>
                  <a:cubicBezTo>
                    <a:pt x="853" y="38592"/>
                    <a:pt x="1052" y="38692"/>
                    <a:pt x="1230" y="38771"/>
                  </a:cubicBezTo>
                  <a:cubicBezTo>
                    <a:pt x="1607" y="38969"/>
                    <a:pt x="1964" y="39148"/>
                    <a:pt x="2321" y="39306"/>
                  </a:cubicBezTo>
                  <a:cubicBezTo>
                    <a:pt x="2995" y="39624"/>
                    <a:pt x="3630" y="39901"/>
                    <a:pt x="4225" y="40159"/>
                  </a:cubicBezTo>
                  <a:cubicBezTo>
                    <a:pt x="5375" y="40655"/>
                    <a:pt x="6307" y="40992"/>
                    <a:pt x="7041" y="41250"/>
                  </a:cubicBezTo>
                  <a:cubicBezTo>
                    <a:pt x="7774" y="41508"/>
                    <a:pt x="8290" y="41666"/>
                    <a:pt x="8627" y="41765"/>
                  </a:cubicBezTo>
                  <a:cubicBezTo>
                    <a:pt x="8806" y="41825"/>
                    <a:pt x="8925" y="41865"/>
                    <a:pt x="9004" y="41884"/>
                  </a:cubicBezTo>
                  <a:cubicBezTo>
                    <a:pt x="9083" y="41904"/>
                    <a:pt x="9123" y="41924"/>
                    <a:pt x="9123" y="41924"/>
                  </a:cubicBezTo>
                  <a:cubicBezTo>
                    <a:pt x="9123" y="41904"/>
                    <a:pt x="9103" y="41904"/>
                    <a:pt x="9004" y="41865"/>
                  </a:cubicBezTo>
                  <a:cubicBezTo>
                    <a:pt x="8925" y="41845"/>
                    <a:pt x="8806" y="41805"/>
                    <a:pt x="8647" y="41746"/>
                  </a:cubicBezTo>
                  <a:cubicBezTo>
                    <a:pt x="8310" y="41627"/>
                    <a:pt x="7794" y="41448"/>
                    <a:pt x="7080" y="41190"/>
                  </a:cubicBezTo>
                  <a:cubicBezTo>
                    <a:pt x="6346" y="40913"/>
                    <a:pt x="5414" y="40556"/>
                    <a:pt x="4264" y="40060"/>
                  </a:cubicBezTo>
                  <a:cubicBezTo>
                    <a:pt x="3689" y="39822"/>
                    <a:pt x="3054" y="39524"/>
                    <a:pt x="2360" y="39187"/>
                  </a:cubicBezTo>
                  <a:cubicBezTo>
                    <a:pt x="2023" y="39029"/>
                    <a:pt x="1666" y="38850"/>
                    <a:pt x="1289" y="38672"/>
                  </a:cubicBezTo>
                  <a:cubicBezTo>
                    <a:pt x="1111" y="38573"/>
                    <a:pt x="933" y="38473"/>
                    <a:pt x="734" y="38374"/>
                  </a:cubicBezTo>
                  <a:cubicBezTo>
                    <a:pt x="556" y="38275"/>
                    <a:pt x="377" y="38176"/>
                    <a:pt x="179" y="38077"/>
                  </a:cubicBezTo>
                  <a:cubicBezTo>
                    <a:pt x="199" y="30898"/>
                    <a:pt x="219" y="19098"/>
                    <a:pt x="238" y="576"/>
                  </a:cubicBezTo>
                  <a:cubicBezTo>
                    <a:pt x="338" y="596"/>
                    <a:pt x="457" y="616"/>
                    <a:pt x="576" y="655"/>
                  </a:cubicBezTo>
                  <a:cubicBezTo>
                    <a:pt x="734" y="675"/>
                    <a:pt x="893" y="715"/>
                    <a:pt x="1071" y="754"/>
                  </a:cubicBezTo>
                  <a:cubicBezTo>
                    <a:pt x="1408" y="814"/>
                    <a:pt x="1726" y="873"/>
                    <a:pt x="2083" y="933"/>
                  </a:cubicBezTo>
                  <a:cubicBezTo>
                    <a:pt x="2757" y="1032"/>
                    <a:pt x="3451" y="1131"/>
                    <a:pt x="4185" y="1171"/>
                  </a:cubicBezTo>
                  <a:cubicBezTo>
                    <a:pt x="4899" y="1230"/>
                    <a:pt x="5633" y="1270"/>
                    <a:pt x="6386" y="1270"/>
                  </a:cubicBezTo>
                  <a:lnTo>
                    <a:pt x="6922" y="1270"/>
                  </a:lnTo>
                  <a:cubicBezTo>
                    <a:pt x="7120" y="1290"/>
                    <a:pt x="7298" y="1310"/>
                    <a:pt x="7497" y="1329"/>
                  </a:cubicBezTo>
                  <a:cubicBezTo>
                    <a:pt x="7874" y="1369"/>
                    <a:pt x="8270" y="1389"/>
                    <a:pt x="8647" y="1409"/>
                  </a:cubicBezTo>
                  <a:cubicBezTo>
                    <a:pt x="9661" y="1467"/>
                    <a:pt x="10701" y="1498"/>
                    <a:pt x="11765" y="1498"/>
                  </a:cubicBezTo>
                  <a:cubicBezTo>
                    <a:pt x="13967" y="1498"/>
                    <a:pt x="16275" y="1366"/>
                    <a:pt x="18682" y="1072"/>
                  </a:cubicBezTo>
                  <a:cubicBezTo>
                    <a:pt x="19118" y="1012"/>
                    <a:pt x="19574" y="953"/>
                    <a:pt x="20030" y="893"/>
                  </a:cubicBezTo>
                  <a:cubicBezTo>
                    <a:pt x="20486" y="814"/>
                    <a:pt x="20923" y="735"/>
                    <a:pt x="21379" y="655"/>
                  </a:cubicBezTo>
                  <a:cubicBezTo>
                    <a:pt x="21855" y="596"/>
                    <a:pt x="22291" y="477"/>
                    <a:pt x="22767" y="397"/>
                  </a:cubicBezTo>
                  <a:lnTo>
                    <a:pt x="23104" y="318"/>
                  </a:lnTo>
                  <a:lnTo>
                    <a:pt x="23223" y="298"/>
                  </a:lnTo>
                  <a:lnTo>
                    <a:pt x="23282" y="358"/>
                  </a:lnTo>
                  <a:cubicBezTo>
                    <a:pt x="23441" y="536"/>
                    <a:pt x="23600" y="715"/>
                    <a:pt x="23758" y="893"/>
                  </a:cubicBezTo>
                  <a:cubicBezTo>
                    <a:pt x="25028" y="2321"/>
                    <a:pt x="26436" y="3729"/>
                    <a:pt x="27943" y="5078"/>
                  </a:cubicBezTo>
                  <a:cubicBezTo>
                    <a:pt x="30977" y="7814"/>
                    <a:pt x="34626" y="10174"/>
                    <a:pt x="38513" y="12554"/>
                  </a:cubicBezTo>
                  <a:cubicBezTo>
                    <a:pt x="40456" y="13744"/>
                    <a:pt x="42479" y="14934"/>
                    <a:pt x="44502" y="16203"/>
                  </a:cubicBezTo>
                  <a:cubicBezTo>
                    <a:pt x="46545" y="17492"/>
                    <a:pt x="48587" y="18840"/>
                    <a:pt x="50570" y="20407"/>
                  </a:cubicBezTo>
                  <a:cubicBezTo>
                    <a:pt x="52554" y="21954"/>
                    <a:pt x="54457" y="23719"/>
                    <a:pt x="56103" y="25801"/>
                  </a:cubicBezTo>
                  <a:cubicBezTo>
                    <a:pt x="57710" y="27884"/>
                    <a:pt x="59019" y="30283"/>
                    <a:pt x="60089" y="32821"/>
                  </a:cubicBezTo>
                  <a:cubicBezTo>
                    <a:pt x="61160" y="35380"/>
                    <a:pt x="62013" y="38097"/>
                    <a:pt x="62925" y="40873"/>
                  </a:cubicBezTo>
                  <a:cubicBezTo>
                    <a:pt x="63818" y="43630"/>
                    <a:pt x="64770" y="46465"/>
                    <a:pt x="66098" y="49202"/>
                  </a:cubicBezTo>
                  <a:cubicBezTo>
                    <a:pt x="67427" y="51939"/>
                    <a:pt x="69212" y="54576"/>
                    <a:pt x="71572" y="56738"/>
                  </a:cubicBezTo>
                  <a:cubicBezTo>
                    <a:pt x="73932" y="58880"/>
                    <a:pt x="76827" y="60466"/>
                    <a:pt x="79782" y="61894"/>
                  </a:cubicBezTo>
                  <a:cubicBezTo>
                    <a:pt x="81567" y="62787"/>
                    <a:pt x="83371" y="63600"/>
                    <a:pt x="85097" y="64472"/>
                  </a:cubicBezTo>
                  <a:cubicBezTo>
                    <a:pt x="86822" y="65365"/>
                    <a:pt x="88508" y="66297"/>
                    <a:pt x="90035" y="67407"/>
                  </a:cubicBezTo>
                  <a:lnTo>
                    <a:pt x="90590" y="67843"/>
                  </a:lnTo>
                  <a:cubicBezTo>
                    <a:pt x="90788" y="67982"/>
                    <a:pt x="90987" y="68121"/>
                    <a:pt x="91145" y="68280"/>
                  </a:cubicBezTo>
                  <a:lnTo>
                    <a:pt x="91681" y="68736"/>
                  </a:lnTo>
                  <a:lnTo>
                    <a:pt x="91939" y="68974"/>
                  </a:lnTo>
                  <a:cubicBezTo>
                    <a:pt x="92038" y="69053"/>
                    <a:pt x="92097" y="69133"/>
                    <a:pt x="92196" y="69212"/>
                  </a:cubicBezTo>
                  <a:cubicBezTo>
                    <a:pt x="92514" y="69549"/>
                    <a:pt x="92851" y="69866"/>
                    <a:pt x="93148" y="70223"/>
                  </a:cubicBezTo>
                  <a:lnTo>
                    <a:pt x="93604" y="70739"/>
                  </a:lnTo>
                  <a:lnTo>
                    <a:pt x="94021" y="71294"/>
                  </a:lnTo>
                  <a:cubicBezTo>
                    <a:pt x="94318" y="71651"/>
                    <a:pt x="94556" y="72048"/>
                    <a:pt x="94814" y="72425"/>
                  </a:cubicBezTo>
                  <a:cubicBezTo>
                    <a:pt x="95052" y="72801"/>
                    <a:pt x="95290" y="73198"/>
                    <a:pt x="95508" y="73595"/>
                  </a:cubicBezTo>
                  <a:cubicBezTo>
                    <a:pt x="95945" y="74388"/>
                    <a:pt x="96361" y="75201"/>
                    <a:pt x="96698" y="76034"/>
                  </a:cubicBezTo>
                  <a:cubicBezTo>
                    <a:pt x="98106" y="79346"/>
                    <a:pt x="98899" y="82796"/>
                    <a:pt x="99911" y="86088"/>
                  </a:cubicBezTo>
                  <a:cubicBezTo>
                    <a:pt x="100407" y="87734"/>
                    <a:pt x="101021" y="89321"/>
                    <a:pt x="101735" y="90848"/>
                  </a:cubicBezTo>
                  <a:cubicBezTo>
                    <a:pt x="101914" y="91225"/>
                    <a:pt x="102092" y="91601"/>
                    <a:pt x="102291" y="91978"/>
                  </a:cubicBezTo>
                  <a:lnTo>
                    <a:pt x="102306" y="91994"/>
                  </a:lnTo>
                  <a:lnTo>
                    <a:pt x="102306" y="91994"/>
                  </a:lnTo>
                  <a:cubicBezTo>
                    <a:pt x="102307" y="91993"/>
                    <a:pt x="102307" y="91993"/>
                    <a:pt x="102308" y="91993"/>
                  </a:cubicBezTo>
                  <a:cubicBezTo>
                    <a:pt x="102309" y="91993"/>
                    <a:pt x="102310" y="91994"/>
                    <a:pt x="102309" y="91996"/>
                  </a:cubicBezTo>
                  <a:lnTo>
                    <a:pt x="102309" y="91996"/>
                  </a:lnTo>
                  <a:lnTo>
                    <a:pt x="102306" y="91994"/>
                  </a:lnTo>
                  <a:lnTo>
                    <a:pt x="102306" y="91994"/>
                  </a:lnTo>
                  <a:cubicBezTo>
                    <a:pt x="102304" y="91995"/>
                    <a:pt x="102303" y="91997"/>
                    <a:pt x="102308" y="91998"/>
                  </a:cubicBezTo>
                  <a:lnTo>
                    <a:pt x="102308" y="91998"/>
                  </a:lnTo>
                  <a:cubicBezTo>
                    <a:pt x="102308" y="91997"/>
                    <a:pt x="102308" y="91997"/>
                    <a:pt x="102309" y="91996"/>
                  </a:cubicBezTo>
                  <a:lnTo>
                    <a:pt x="102309" y="91996"/>
                  </a:lnTo>
                  <a:lnTo>
                    <a:pt x="102310" y="91998"/>
                  </a:lnTo>
                  <a:cubicBezTo>
                    <a:pt x="102309" y="91998"/>
                    <a:pt x="102308" y="91998"/>
                    <a:pt x="102308" y="91998"/>
                  </a:cubicBezTo>
                  <a:lnTo>
                    <a:pt x="102308" y="91998"/>
                  </a:lnTo>
                  <a:cubicBezTo>
                    <a:pt x="102306" y="92002"/>
                    <a:pt x="102301" y="92008"/>
                    <a:pt x="102291" y="92018"/>
                  </a:cubicBezTo>
                  <a:lnTo>
                    <a:pt x="102053" y="92196"/>
                  </a:lnTo>
                  <a:lnTo>
                    <a:pt x="101537" y="92553"/>
                  </a:lnTo>
                  <a:cubicBezTo>
                    <a:pt x="100863" y="93049"/>
                    <a:pt x="100208" y="93525"/>
                    <a:pt x="99534" y="94001"/>
                  </a:cubicBezTo>
                  <a:cubicBezTo>
                    <a:pt x="98225" y="94973"/>
                    <a:pt x="97015" y="96044"/>
                    <a:pt x="95806" y="97055"/>
                  </a:cubicBezTo>
                  <a:lnTo>
                    <a:pt x="95350" y="97432"/>
                  </a:lnTo>
                  <a:lnTo>
                    <a:pt x="95171" y="97214"/>
                  </a:lnTo>
                  <a:cubicBezTo>
                    <a:pt x="94913" y="96896"/>
                    <a:pt x="94656" y="96599"/>
                    <a:pt x="94398" y="96301"/>
                  </a:cubicBezTo>
                  <a:cubicBezTo>
                    <a:pt x="93862" y="95726"/>
                    <a:pt x="93307" y="95191"/>
                    <a:pt x="92712" y="94675"/>
                  </a:cubicBezTo>
                  <a:cubicBezTo>
                    <a:pt x="91522" y="93664"/>
                    <a:pt x="90253" y="92811"/>
                    <a:pt x="88924" y="92097"/>
                  </a:cubicBezTo>
                  <a:cubicBezTo>
                    <a:pt x="87596" y="91363"/>
                    <a:pt x="86247" y="90768"/>
                    <a:pt x="84879" y="90233"/>
                  </a:cubicBezTo>
                  <a:cubicBezTo>
                    <a:pt x="82142" y="89182"/>
                    <a:pt x="79405" y="88409"/>
                    <a:pt x="76728" y="87754"/>
                  </a:cubicBezTo>
                  <a:cubicBezTo>
                    <a:pt x="74051" y="87080"/>
                    <a:pt x="71453" y="86505"/>
                    <a:pt x="68934" y="85890"/>
                  </a:cubicBezTo>
                  <a:cubicBezTo>
                    <a:pt x="67685" y="85573"/>
                    <a:pt x="66455" y="85255"/>
                    <a:pt x="65246" y="84898"/>
                  </a:cubicBezTo>
                  <a:cubicBezTo>
                    <a:pt x="64036" y="84561"/>
                    <a:pt x="62866" y="84184"/>
                    <a:pt x="61716" y="83768"/>
                  </a:cubicBezTo>
                  <a:cubicBezTo>
                    <a:pt x="60585" y="83352"/>
                    <a:pt x="59475" y="82915"/>
                    <a:pt x="58404" y="82419"/>
                  </a:cubicBezTo>
                  <a:cubicBezTo>
                    <a:pt x="57868" y="82182"/>
                    <a:pt x="57353" y="81904"/>
                    <a:pt x="56837" y="81646"/>
                  </a:cubicBezTo>
                  <a:cubicBezTo>
                    <a:pt x="56322" y="81368"/>
                    <a:pt x="55826" y="81091"/>
                    <a:pt x="55350" y="80793"/>
                  </a:cubicBezTo>
                  <a:cubicBezTo>
                    <a:pt x="54854" y="80496"/>
                    <a:pt x="54398" y="80179"/>
                    <a:pt x="53922" y="79861"/>
                  </a:cubicBezTo>
                  <a:cubicBezTo>
                    <a:pt x="53486" y="79524"/>
                    <a:pt x="53030" y="79207"/>
                    <a:pt x="52633" y="78830"/>
                  </a:cubicBezTo>
                  <a:cubicBezTo>
                    <a:pt x="51780" y="78136"/>
                    <a:pt x="51027" y="77363"/>
                    <a:pt x="50313" y="76569"/>
                  </a:cubicBezTo>
                  <a:cubicBezTo>
                    <a:pt x="50134" y="76371"/>
                    <a:pt x="49975" y="76173"/>
                    <a:pt x="49797" y="75974"/>
                  </a:cubicBezTo>
                  <a:cubicBezTo>
                    <a:pt x="49638" y="75756"/>
                    <a:pt x="49480" y="75558"/>
                    <a:pt x="49321" y="75360"/>
                  </a:cubicBezTo>
                  <a:cubicBezTo>
                    <a:pt x="49143" y="75141"/>
                    <a:pt x="49004" y="74943"/>
                    <a:pt x="48845" y="74725"/>
                  </a:cubicBezTo>
                  <a:cubicBezTo>
                    <a:pt x="48706" y="74507"/>
                    <a:pt x="48548" y="74308"/>
                    <a:pt x="48409" y="74090"/>
                  </a:cubicBezTo>
                  <a:cubicBezTo>
                    <a:pt x="47834" y="73238"/>
                    <a:pt x="47298" y="72365"/>
                    <a:pt x="46822" y="71512"/>
                  </a:cubicBezTo>
                  <a:cubicBezTo>
                    <a:pt x="44918" y="68022"/>
                    <a:pt x="43610" y="64532"/>
                    <a:pt x="42162" y="61418"/>
                  </a:cubicBezTo>
                  <a:cubicBezTo>
                    <a:pt x="40734" y="58285"/>
                    <a:pt x="39128" y="55508"/>
                    <a:pt x="37204" y="53287"/>
                  </a:cubicBezTo>
                  <a:cubicBezTo>
                    <a:pt x="36252" y="52157"/>
                    <a:pt x="35221" y="51185"/>
                    <a:pt x="34170" y="50372"/>
                  </a:cubicBezTo>
                  <a:cubicBezTo>
                    <a:pt x="33634" y="49956"/>
                    <a:pt x="33099" y="49579"/>
                    <a:pt x="32564" y="49242"/>
                  </a:cubicBezTo>
                  <a:cubicBezTo>
                    <a:pt x="32286" y="49063"/>
                    <a:pt x="32028" y="48885"/>
                    <a:pt x="31750" y="48726"/>
                  </a:cubicBezTo>
                  <a:cubicBezTo>
                    <a:pt x="31473" y="48587"/>
                    <a:pt x="31195" y="48429"/>
                    <a:pt x="30937" y="48290"/>
                  </a:cubicBezTo>
                  <a:cubicBezTo>
                    <a:pt x="28776" y="47140"/>
                    <a:pt x="26674" y="46406"/>
                    <a:pt x="24770" y="45831"/>
                  </a:cubicBezTo>
                  <a:cubicBezTo>
                    <a:pt x="22846" y="45236"/>
                    <a:pt x="21121" y="44839"/>
                    <a:pt x="19594" y="44462"/>
                  </a:cubicBezTo>
                  <a:cubicBezTo>
                    <a:pt x="18047" y="44105"/>
                    <a:pt x="16718" y="43808"/>
                    <a:pt x="15548" y="43530"/>
                  </a:cubicBezTo>
                  <a:cubicBezTo>
                    <a:pt x="13228" y="43015"/>
                    <a:pt x="11622" y="42598"/>
                    <a:pt x="10590" y="42321"/>
                  </a:cubicBezTo>
                  <a:cubicBezTo>
                    <a:pt x="10095" y="42182"/>
                    <a:pt x="9718" y="42063"/>
                    <a:pt x="9480" y="42003"/>
                  </a:cubicBezTo>
                  <a:cubicBezTo>
                    <a:pt x="9361" y="41964"/>
                    <a:pt x="9282" y="41944"/>
                    <a:pt x="9222" y="41924"/>
                  </a:cubicBezTo>
                  <a:cubicBezTo>
                    <a:pt x="9182" y="41924"/>
                    <a:pt x="9160" y="41915"/>
                    <a:pt x="9144" y="41915"/>
                  </a:cubicBezTo>
                  <a:cubicBezTo>
                    <a:pt x="9136" y="41915"/>
                    <a:pt x="9129" y="41917"/>
                    <a:pt x="9123" y="41924"/>
                  </a:cubicBezTo>
                  <a:cubicBezTo>
                    <a:pt x="9123" y="41924"/>
                    <a:pt x="9163" y="41924"/>
                    <a:pt x="9182" y="41944"/>
                  </a:cubicBezTo>
                  <a:cubicBezTo>
                    <a:pt x="9242" y="41964"/>
                    <a:pt x="9341" y="41984"/>
                    <a:pt x="9460" y="42023"/>
                  </a:cubicBezTo>
                  <a:cubicBezTo>
                    <a:pt x="9698" y="42103"/>
                    <a:pt x="10055" y="42222"/>
                    <a:pt x="10571" y="42380"/>
                  </a:cubicBezTo>
                  <a:cubicBezTo>
                    <a:pt x="11582" y="42658"/>
                    <a:pt x="13188" y="43114"/>
                    <a:pt x="15509" y="43649"/>
                  </a:cubicBezTo>
                  <a:cubicBezTo>
                    <a:pt x="16659" y="43927"/>
                    <a:pt x="18007" y="44244"/>
                    <a:pt x="19534" y="44601"/>
                  </a:cubicBezTo>
                  <a:cubicBezTo>
                    <a:pt x="21061" y="44978"/>
                    <a:pt x="22787" y="45395"/>
                    <a:pt x="24690" y="45970"/>
                  </a:cubicBezTo>
                  <a:cubicBezTo>
                    <a:pt x="26594" y="46565"/>
                    <a:pt x="28677" y="47298"/>
                    <a:pt x="30818" y="48449"/>
                  </a:cubicBezTo>
                  <a:cubicBezTo>
                    <a:pt x="31096" y="48587"/>
                    <a:pt x="31354" y="48746"/>
                    <a:pt x="31631" y="48885"/>
                  </a:cubicBezTo>
                  <a:cubicBezTo>
                    <a:pt x="31909" y="49043"/>
                    <a:pt x="32167" y="49222"/>
                    <a:pt x="32425" y="49400"/>
                  </a:cubicBezTo>
                  <a:cubicBezTo>
                    <a:pt x="32980" y="49718"/>
                    <a:pt x="33496" y="50114"/>
                    <a:pt x="34031" y="50511"/>
                  </a:cubicBezTo>
                  <a:cubicBezTo>
                    <a:pt x="35082" y="51344"/>
                    <a:pt x="36094" y="52296"/>
                    <a:pt x="37026" y="53406"/>
                  </a:cubicBezTo>
                  <a:cubicBezTo>
                    <a:pt x="38929" y="55627"/>
                    <a:pt x="40516" y="58384"/>
                    <a:pt x="41924" y="61517"/>
                  </a:cubicBezTo>
                  <a:cubicBezTo>
                    <a:pt x="43372" y="64631"/>
                    <a:pt x="44681" y="68101"/>
                    <a:pt x="46584" y="71611"/>
                  </a:cubicBezTo>
                  <a:cubicBezTo>
                    <a:pt x="47080" y="72504"/>
                    <a:pt x="47596" y="73357"/>
                    <a:pt x="48171" y="74229"/>
                  </a:cubicBezTo>
                  <a:cubicBezTo>
                    <a:pt x="48329" y="74447"/>
                    <a:pt x="48468" y="74646"/>
                    <a:pt x="48627" y="74864"/>
                  </a:cubicBezTo>
                  <a:cubicBezTo>
                    <a:pt x="48766" y="75082"/>
                    <a:pt x="48924" y="75300"/>
                    <a:pt x="49103" y="75498"/>
                  </a:cubicBezTo>
                  <a:cubicBezTo>
                    <a:pt x="49262" y="75717"/>
                    <a:pt x="49420" y="75915"/>
                    <a:pt x="49579" y="76133"/>
                  </a:cubicBezTo>
                  <a:cubicBezTo>
                    <a:pt x="49757" y="76331"/>
                    <a:pt x="49936" y="76530"/>
                    <a:pt x="50114" y="76728"/>
                  </a:cubicBezTo>
                  <a:cubicBezTo>
                    <a:pt x="50808" y="77541"/>
                    <a:pt x="51582" y="78314"/>
                    <a:pt x="52435" y="79028"/>
                  </a:cubicBezTo>
                  <a:cubicBezTo>
                    <a:pt x="52851" y="79405"/>
                    <a:pt x="53307" y="79722"/>
                    <a:pt x="53763" y="80079"/>
                  </a:cubicBezTo>
                  <a:cubicBezTo>
                    <a:pt x="54239" y="80377"/>
                    <a:pt x="54695" y="80714"/>
                    <a:pt x="55191" y="81011"/>
                  </a:cubicBezTo>
                  <a:cubicBezTo>
                    <a:pt x="55667" y="81329"/>
                    <a:pt x="56183" y="81587"/>
                    <a:pt x="56698" y="81884"/>
                  </a:cubicBezTo>
                  <a:cubicBezTo>
                    <a:pt x="57214" y="82142"/>
                    <a:pt x="57730" y="82419"/>
                    <a:pt x="58265" y="82657"/>
                  </a:cubicBezTo>
                  <a:cubicBezTo>
                    <a:pt x="59336" y="83153"/>
                    <a:pt x="60466" y="83609"/>
                    <a:pt x="61616" y="84006"/>
                  </a:cubicBezTo>
                  <a:cubicBezTo>
                    <a:pt x="62767" y="84422"/>
                    <a:pt x="63937" y="84799"/>
                    <a:pt x="65146" y="85156"/>
                  </a:cubicBezTo>
                  <a:cubicBezTo>
                    <a:pt x="66356" y="85513"/>
                    <a:pt x="67586" y="85830"/>
                    <a:pt x="68855" y="86148"/>
                  </a:cubicBezTo>
                  <a:cubicBezTo>
                    <a:pt x="71374" y="86782"/>
                    <a:pt x="73991" y="87357"/>
                    <a:pt x="76649" y="88012"/>
                  </a:cubicBezTo>
                  <a:cubicBezTo>
                    <a:pt x="79306" y="88686"/>
                    <a:pt x="82043" y="89440"/>
                    <a:pt x="84760" y="90491"/>
                  </a:cubicBezTo>
                  <a:cubicBezTo>
                    <a:pt x="87457" y="91542"/>
                    <a:pt x="90174" y="92890"/>
                    <a:pt x="92514" y="94893"/>
                  </a:cubicBezTo>
                  <a:cubicBezTo>
                    <a:pt x="93089" y="95389"/>
                    <a:pt x="93644" y="95925"/>
                    <a:pt x="94180" y="96500"/>
                  </a:cubicBezTo>
                  <a:cubicBezTo>
                    <a:pt x="94437" y="96777"/>
                    <a:pt x="94675" y="97075"/>
                    <a:pt x="94933" y="97372"/>
                  </a:cubicBezTo>
                  <a:lnTo>
                    <a:pt x="95112" y="97630"/>
                  </a:lnTo>
                  <a:lnTo>
                    <a:pt x="95211" y="97749"/>
                  </a:lnTo>
                  <a:cubicBezTo>
                    <a:pt x="95228" y="97767"/>
                    <a:pt x="95262" y="97832"/>
                    <a:pt x="95283" y="97832"/>
                  </a:cubicBezTo>
                  <a:cubicBezTo>
                    <a:pt x="95286" y="97832"/>
                    <a:pt x="95288" y="97831"/>
                    <a:pt x="95290" y="97828"/>
                  </a:cubicBezTo>
                  <a:lnTo>
                    <a:pt x="95528" y="97650"/>
                  </a:lnTo>
                  <a:lnTo>
                    <a:pt x="95984" y="97253"/>
                  </a:lnTo>
                  <a:cubicBezTo>
                    <a:pt x="97194" y="96242"/>
                    <a:pt x="98384" y="95191"/>
                    <a:pt x="99713" y="94219"/>
                  </a:cubicBezTo>
                  <a:cubicBezTo>
                    <a:pt x="100367" y="93743"/>
                    <a:pt x="101021" y="93267"/>
                    <a:pt x="101696" y="92791"/>
                  </a:cubicBezTo>
                  <a:lnTo>
                    <a:pt x="102191" y="92434"/>
                  </a:lnTo>
                  <a:lnTo>
                    <a:pt x="102449" y="92256"/>
                  </a:lnTo>
                  <a:lnTo>
                    <a:pt x="102568" y="92157"/>
                  </a:lnTo>
                  <a:cubicBezTo>
                    <a:pt x="102588" y="92137"/>
                    <a:pt x="102667" y="92117"/>
                    <a:pt x="102667" y="92077"/>
                  </a:cubicBezTo>
                  <a:lnTo>
                    <a:pt x="102548" y="91819"/>
                  </a:lnTo>
                  <a:cubicBezTo>
                    <a:pt x="102350" y="91463"/>
                    <a:pt x="102172" y="91086"/>
                    <a:pt x="101993" y="90709"/>
                  </a:cubicBezTo>
                  <a:cubicBezTo>
                    <a:pt x="101279" y="89202"/>
                    <a:pt x="100684" y="87615"/>
                    <a:pt x="100188" y="85989"/>
                  </a:cubicBezTo>
                  <a:cubicBezTo>
                    <a:pt x="99177" y="82717"/>
                    <a:pt x="98384" y="79266"/>
                    <a:pt x="96956" y="75915"/>
                  </a:cubicBezTo>
                  <a:cubicBezTo>
                    <a:pt x="96619" y="75062"/>
                    <a:pt x="96202" y="74249"/>
                    <a:pt x="95766" y="73436"/>
                  </a:cubicBezTo>
                  <a:cubicBezTo>
                    <a:pt x="95528" y="73039"/>
                    <a:pt x="95310" y="72643"/>
                    <a:pt x="95052" y="72246"/>
                  </a:cubicBezTo>
                  <a:cubicBezTo>
                    <a:pt x="94794" y="71869"/>
                    <a:pt x="94537" y="71473"/>
                    <a:pt x="94239" y="71116"/>
                  </a:cubicBezTo>
                  <a:lnTo>
                    <a:pt x="93823" y="70560"/>
                  </a:lnTo>
                  <a:lnTo>
                    <a:pt x="93366" y="70025"/>
                  </a:lnTo>
                  <a:cubicBezTo>
                    <a:pt x="93069" y="69648"/>
                    <a:pt x="92712" y="69331"/>
                    <a:pt x="92375" y="68994"/>
                  </a:cubicBezTo>
                  <a:cubicBezTo>
                    <a:pt x="92296" y="68914"/>
                    <a:pt x="92216" y="68815"/>
                    <a:pt x="92137" y="68736"/>
                  </a:cubicBezTo>
                  <a:lnTo>
                    <a:pt x="91859" y="68518"/>
                  </a:lnTo>
                  <a:lnTo>
                    <a:pt x="91324" y="68042"/>
                  </a:lnTo>
                  <a:cubicBezTo>
                    <a:pt x="91145" y="67883"/>
                    <a:pt x="90947" y="67744"/>
                    <a:pt x="90769" y="67606"/>
                  </a:cubicBezTo>
                  <a:lnTo>
                    <a:pt x="90193" y="67169"/>
                  </a:lnTo>
                  <a:cubicBezTo>
                    <a:pt x="88647" y="66039"/>
                    <a:pt x="86961" y="65087"/>
                    <a:pt x="85216" y="64214"/>
                  </a:cubicBezTo>
                  <a:cubicBezTo>
                    <a:pt x="83490" y="63322"/>
                    <a:pt x="81686" y="62509"/>
                    <a:pt x="79901" y="61616"/>
                  </a:cubicBezTo>
                  <a:cubicBezTo>
                    <a:pt x="76946" y="60189"/>
                    <a:pt x="74090" y="58622"/>
                    <a:pt x="71770" y="56500"/>
                  </a:cubicBezTo>
                  <a:cubicBezTo>
                    <a:pt x="69430" y="54378"/>
                    <a:pt x="67685" y="51780"/>
                    <a:pt x="66356" y="49063"/>
                  </a:cubicBezTo>
                  <a:cubicBezTo>
                    <a:pt x="65027" y="46346"/>
                    <a:pt x="64095" y="43530"/>
                    <a:pt x="63183" y="40774"/>
                  </a:cubicBezTo>
                  <a:cubicBezTo>
                    <a:pt x="62291" y="37997"/>
                    <a:pt x="61438" y="35281"/>
                    <a:pt x="60347" y="32703"/>
                  </a:cubicBezTo>
                  <a:cubicBezTo>
                    <a:pt x="59276" y="30144"/>
                    <a:pt x="57948" y="27725"/>
                    <a:pt x="56322" y="25603"/>
                  </a:cubicBezTo>
                  <a:cubicBezTo>
                    <a:pt x="54656" y="23521"/>
                    <a:pt x="52732" y="21736"/>
                    <a:pt x="50749" y="20169"/>
                  </a:cubicBezTo>
                  <a:cubicBezTo>
                    <a:pt x="48746" y="18602"/>
                    <a:pt x="46683" y="17234"/>
                    <a:pt x="44661" y="15965"/>
                  </a:cubicBezTo>
                  <a:cubicBezTo>
                    <a:pt x="42618" y="14676"/>
                    <a:pt x="40595" y="13486"/>
                    <a:pt x="38652" y="12296"/>
                  </a:cubicBezTo>
                  <a:cubicBezTo>
                    <a:pt x="34765" y="9936"/>
                    <a:pt x="31136" y="7596"/>
                    <a:pt x="28121" y="4879"/>
                  </a:cubicBezTo>
                  <a:cubicBezTo>
                    <a:pt x="26614" y="3531"/>
                    <a:pt x="25226" y="2123"/>
                    <a:pt x="23937" y="715"/>
                  </a:cubicBezTo>
                  <a:cubicBezTo>
                    <a:pt x="23798" y="536"/>
                    <a:pt x="23639" y="358"/>
                    <a:pt x="23481" y="179"/>
                  </a:cubicBezTo>
                  <a:lnTo>
                    <a:pt x="23401" y="100"/>
                  </a:lnTo>
                  <a:lnTo>
                    <a:pt x="23342" y="40"/>
                  </a:lnTo>
                  <a:lnTo>
                    <a:pt x="2332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7"/>
            <p:cNvSpPr/>
            <p:nvPr/>
          </p:nvSpPr>
          <p:spPr>
            <a:xfrm>
              <a:off x="4842450" y="3824300"/>
              <a:ext cx="2697600" cy="2457225"/>
            </a:xfrm>
            <a:custGeom>
              <a:rect b="b" l="l" r="r" t="t"/>
              <a:pathLst>
                <a:path extrusionOk="0" h="98289" w="107904">
                  <a:moveTo>
                    <a:pt x="80086" y="0"/>
                  </a:moveTo>
                  <a:cubicBezTo>
                    <a:pt x="80078" y="0"/>
                    <a:pt x="80074" y="14"/>
                    <a:pt x="80060" y="28"/>
                  </a:cubicBezTo>
                  <a:lnTo>
                    <a:pt x="80040" y="68"/>
                  </a:lnTo>
                  <a:lnTo>
                    <a:pt x="79941" y="167"/>
                  </a:lnTo>
                  <a:lnTo>
                    <a:pt x="79802" y="346"/>
                  </a:lnTo>
                  <a:cubicBezTo>
                    <a:pt x="79425" y="802"/>
                    <a:pt x="79029" y="1258"/>
                    <a:pt x="78612" y="1734"/>
                  </a:cubicBezTo>
                  <a:cubicBezTo>
                    <a:pt x="76966" y="3598"/>
                    <a:pt x="75003" y="5521"/>
                    <a:pt x="72683" y="7425"/>
                  </a:cubicBezTo>
                  <a:cubicBezTo>
                    <a:pt x="72108" y="7881"/>
                    <a:pt x="71513" y="8357"/>
                    <a:pt x="70878" y="8813"/>
                  </a:cubicBezTo>
                  <a:cubicBezTo>
                    <a:pt x="70243" y="9289"/>
                    <a:pt x="69589" y="9726"/>
                    <a:pt x="68935" y="10202"/>
                  </a:cubicBezTo>
                  <a:cubicBezTo>
                    <a:pt x="67586" y="11114"/>
                    <a:pt x="66158" y="12026"/>
                    <a:pt x="64651" y="12958"/>
                  </a:cubicBezTo>
                  <a:cubicBezTo>
                    <a:pt x="63144" y="13870"/>
                    <a:pt x="61577" y="14822"/>
                    <a:pt x="59951" y="15794"/>
                  </a:cubicBezTo>
                  <a:cubicBezTo>
                    <a:pt x="58325" y="16786"/>
                    <a:pt x="56639" y="17817"/>
                    <a:pt x="54953" y="18967"/>
                  </a:cubicBezTo>
                  <a:cubicBezTo>
                    <a:pt x="53268" y="20117"/>
                    <a:pt x="51523" y="21367"/>
                    <a:pt x="49877" y="22814"/>
                  </a:cubicBezTo>
                  <a:cubicBezTo>
                    <a:pt x="49460" y="23171"/>
                    <a:pt x="49064" y="23568"/>
                    <a:pt x="48647" y="23945"/>
                  </a:cubicBezTo>
                  <a:cubicBezTo>
                    <a:pt x="48449" y="24123"/>
                    <a:pt x="48250" y="24322"/>
                    <a:pt x="48052" y="24540"/>
                  </a:cubicBezTo>
                  <a:cubicBezTo>
                    <a:pt x="47854" y="24738"/>
                    <a:pt x="47656" y="24936"/>
                    <a:pt x="47457" y="25154"/>
                  </a:cubicBezTo>
                  <a:lnTo>
                    <a:pt x="47180" y="25452"/>
                  </a:lnTo>
                  <a:cubicBezTo>
                    <a:pt x="47080" y="25551"/>
                    <a:pt x="46981" y="25670"/>
                    <a:pt x="46882" y="25789"/>
                  </a:cubicBezTo>
                  <a:cubicBezTo>
                    <a:pt x="46704" y="26007"/>
                    <a:pt x="46525" y="26225"/>
                    <a:pt x="46327" y="26443"/>
                  </a:cubicBezTo>
                  <a:cubicBezTo>
                    <a:pt x="45950" y="26880"/>
                    <a:pt x="45613" y="27356"/>
                    <a:pt x="45256" y="27832"/>
                  </a:cubicBezTo>
                  <a:cubicBezTo>
                    <a:pt x="44582" y="28803"/>
                    <a:pt x="43967" y="29815"/>
                    <a:pt x="43392" y="30886"/>
                  </a:cubicBezTo>
                  <a:cubicBezTo>
                    <a:pt x="42817" y="31957"/>
                    <a:pt x="42301" y="33087"/>
                    <a:pt x="41825" y="34237"/>
                  </a:cubicBezTo>
                  <a:cubicBezTo>
                    <a:pt x="40853" y="36557"/>
                    <a:pt x="40060" y="39016"/>
                    <a:pt x="39247" y="41555"/>
                  </a:cubicBezTo>
                  <a:cubicBezTo>
                    <a:pt x="38414" y="44073"/>
                    <a:pt x="37561" y="46691"/>
                    <a:pt x="36411" y="49249"/>
                  </a:cubicBezTo>
                  <a:cubicBezTo>
                    <a:pt x="35281" y="51808"/>
                    <a:pt x="33793" y="54346"/>
                    <a:pt x="31751" y="56508"/>
                  </a:cubicBezTo>
                  <a:cubicBezTo>
                    <a:pt x="30739" y="57598"/>
                    <a:pt x="29589" y="58610"/>
                    <a:pt x="28360" y="59482"/>
                  </a:cubicBezTo>
                  <a:cubicBezTo>
                    <a:pt x="27090" y="60355"/>
                    <a:pt x="25742" y="61148"/>
                    <a:pt x="24354" y="61882"/>
                  </a:cubicBezTo>
                  <a:cubicBezTo>
                    <a:pt x="21557" y="63349"/>
                    <a:pt x="18563" y="64619"/>
                    <a:pt x="15608" y="66225"/>
                  </a:cubicBezTo>
                  <a:cubicBezTo>
                    <a:pt x="14141" y="67018"/>
                    <a:pt x="12693" y="67911"/>
                    <a:pt x="11325" y="68982"/>
                  </a:cubicBezTo>
                  <a:cubicBezTo>
                    <a:pt x="9976" y="70052"/>
                    <a:pt x="8727" y="71322"/>
                    <a:pt x="7715" y="72789"/>
                  </a:cubicBezTo>
                  <a:cubicBezTo>
                    <a:pt x="6684" y="74237"/>
                    <a:pt x="5851" y="75843"/>
                    <a:pt x="5157" y="77509"/>
                  </a:cubicBezTo>
                  <a:cubicBezTo>
                    <a:pt x="4463" y="79195"/>
                    <a:pt x="3927" y="80960"/>
                    <a:pt x="3392" y="82725"/>
                  </a:cubicBezTo>
                  <a:cubicBezTo>
                    <a:pt x="2876" y="84509"/>
                    <a:pt x="2400" y="86334"/>
                    <a:pt x="1786" y="88119"/>
                  </a:cubicBezTo>
                  <a:cubicBezTo>
                    <a:pt x="1488" y="89031"/>
                    <a:pt x="1171" y="89923"/>
                    <a:pt x="794" y="90796"/>
                  </a:cubicBezTo>
                  <a:cubicBezTo>
                    <a:pt x="596" y="91252"/>
                    <a:pt x="417" y="91688"/>
                    <a:pt x="199" y="92125"/>
                  </a:cubicBezTo>
                  <a:lnTo>
                    <a:pt x="120" y="92283"/>
                  </a:lnTo>
                  <a:lnTo>
                    <a:pt x="60" y="92402"/>
                  </a:lnTo>
                  <a:cubicBezTo>
                    <a:pt x="40" y="92442"/>
                    <a:pt x="1" y="92501"/>
                    <a:pt x="1" y="92561"/>
                  </a:cubicBezTo>
                  <a:lnTo>
                    <a:pt x="239" y="92739"/>
                  </a:lnTo>
                  <a:lnTo>
                    <a:pt x="397" y="92839"/>
                  </a:lnTo>
                  <a:lnTo>
                    <a:pt x="1012" y="93235"/>
                  </a:lnTo>
                  <a:cubicBezTo>
                    <a:pt x="1805" y="93771"/>
                    <a:pt x="2619" y="94346"/>
                    <a:pt x="3412" y="94921"/>
                  </a:cubicBezTo>
                  <a:cubicBezTo>
                    <a:pt x="4205" y="95516"/>
                    <a:pt x="4978" y="96111"/>
                    <a:pt x="5752" y="96745"/>
                  </a:cubicBezTo>
                  <a:cubicBezTo>
                    <a:pt x="6149" y="97063"/>
                    <a:pt x="6525" y="97380"/>
                    <a:pt x="6922" y="97697"/>
                  </a:cubicBezTo>
                  <a:lnTo>
                    <a:pt x="7596" y="98272"/>
                  </a:lnTo>
                  <a:cubicBezTo>
                    <a:pt x="7604" y="98284"/>
                    <a:pt x="7612" y="98289"/>
                    <a:pt x="7619" y="98289"/>
                  </a:cubicBezTo>
                  <a:cubicBezTo>
                    <a:pt x="7651" y="98289"/>
                    <a:pt x="7683" y="98205"/>
                    <a:pt x="7715" y="98173"/>
                  </a:cubicBezTo>
                  <a:lnTo>
                    <a:pt x="7834" y="98054"/>
                  </a:lnTo>
                  <a:lnTo>
                    <a:pt x="7953" y="97915"/>
                  </a:lnTo>
                  <a:cubicBezTo>
                    <a:pt x="8033" y="97816"/>
                    <a:pt x="8112" y="97737"/>
                    <a:pt x="8211" y="97638"/>
                  </a:cubicBezTo>
                  <a:cubicBezTo>
                    <a:pt x="8885" y="96904"/>
                    <a:pt x="9639" y="96230"/>
                    <a:pt x="10452" y="95595"/>
                  </a:cubicBezTo>
                  <a:cubicBezTo>
                    <a:pt x="11166" y="95040"/>
                    <a:pt x="11919" y="94524"/>
                    <a:pt x="12693" y="94048"/>
                  </a:cubicBezTo>
                  <a:cubicBezTo>
                    <a:pt x="13070" y="93830"/>
                    <a:pt x="13466" y="93612"/>
                    <a:pt x="13883" y="93394"/>
                  </a:cubicBezTo>
                  <a:lnTo>
                    <a:pt x="14478" y="93076"/>
                  </a:lnTo>
                  <a:lnTo>
                    <a:pt x="15073" y="92799"/>
                  </a:lnTo>
                  <a:cubicBezTo>
                    <a:pt x="16699" y="92025"/>
                    <a:pt x="18365" y="91391"/>
                    <a:pt x="20030" y="90855"/>
                  </a:cubicBezTo>
                  <a:cubicBezTo>
                    <a:pt x="23382" y="89765"/>
                    <a:pt x="26733" y="88991"/>
                    <a:pt x="30025" y="88218"/>
                  </a:cubicBezTo>
                  <a:cubicBezTo>
                    <a:pt x="33298" y="87464"/>
                    <a:pt x="36510" y="86691"/>
                    <a:pt x="39564" y="85660"/>
                  </a:cubicBezTo>
                  <a:cubicBezTo>
                    <a:pt x="42618" y="84648"/>
                    <a:pt x="45534" y="83379"/>
                    <a:pt x="48092" y="81634"/>
                  </a:cubicBezTo>
                  <a:cubicBezTo>
                    <a:pt x="49361" y="80761"/>
                    <a:pt x="50531" y="79770"/>
                    <a:pt x="51562" y="78679"/>
                  </a:cubicBezTo>
                  <a:cubicBezTo>
                    <a:pt x="52594" y="77588"/>
                    <a:pt x="53506" y="76398"/>
                    <a:pt x="54319" y="75189"/>
                  </a:cubicBezTo>
                  <a:cubicBezTo>
                    <a:pt x="55925" y="72730"/>
                    <a:pt x="57115" y="70132"/>
                    <a:pt x="58226" y="67613"/>
                  </a:cubicBezTo>
                  <a:cubicBezTo>
                    <a:pt x="59336" y="65075"/>
                    <a:pt x="60367" y="62596"/>
                    <a:pt x="61577" y="60276"/>
                  </a:cubicBezTo>
                  <a:cubicBezTo>
                    <a:pt x="62787" y="57955"/>
                    <a:pt x="64195" y="55814"/>
                    <a:pt x="65861" y="54009"/>
                  </a:cubicBezTo>
                  <a:cubicBezTo>
                    <a:pt x="66694" y="53097"/>
                    <a:pt x="67606" y="52303"/>
                    <a:pt x="68558" y="51570"/>
                  </a:cubicBezTo>
                  <a:cubicBezTo>
                    <a:pt x="68796" y="51411"/>
                    <a:pt x="69034" y="51233"/>
                    <a:pt x="69292" y="51054"/>
                  </a:cubicBezTo>
                  <a:cubicBezTo>
                    <a:pt x="69530" y="50895"/>
                    <a:pt x="69787" y="50737"/>
                    <a:pt x="70025" y="50578"/>
                  </a:cubicBezTo>
                  <a:cubicBezTo>
                    <a:pt x="70521" y="50241"/>
                    <a:pt x="71037" y="49983"/>
                    <a:pt x="71552" y="49706"/>
                  </a:cubicBezTo>
                  <a:cubicBezTo>
                    <a:pt x="73595" y="48615"/>
                    <a:pt x="75737" y="47841"/>
                    <a:pt x="77819" y="47207"/>
                  </a:cubicBezTo>
                  <a:cubicBezTo>
                    <a:pt x="82023" y="45957"/>
                    <a:pt x="86089" y="45204"/>
                    <a:pt x="89817" y="44232"/>
                  </a:cubicBezTo>
                  <a:cubicBezTo>
                    <a:pt x="91681" y="43756"/>
                    <a:pt x="93466" y="43241"/>
                    <a:pt x="95152" y="42626"/>
                  </a:cubicBezTo>
                  <a:cubicBezTo>
                    <a:pt x="96837" y="42031"/>
                    <a:pt x="98424" y="41357"/>
                    <a:pt x="99931" y="40643"/>
                  </a:cubicBezTo>
                  <a:cubicBezTo>
                    <a:pt x="101438" y="39929"/>
                    <a:pt x="102846" y="39155"/>
                    <a:pt x="104155" y="38382"/>
                  </a:cubicBezTo>
                  <a:cubicBezTo>
                    <a:pt x="104810" y="37985"/>
                    <a:pt x="105444" y="37589"/>
                    <a:pt x="106079" y="37192"/>
                  </a:cubicBezTo>
                  <a:cubicBezTo>
                    <a:pt x="106376" y="36994"/>
                    <a:pt x="106674" y="36795"/>
                    <a:pt x="106971" y="36597"/>
                  </a:cubicBezTo>
                  <a:cubicBezTo>
                    <a:pt x="107288" y="36379"/>
                    <a:pt x="107586" y="36161"/>
                    <a:pt x="107903" y="35962"/>
                  </a:cubicBezTo>
                  <a:cubicBezTo>
                    <a:pt x="107864" y="17658"/>
                    <a:pt x="107844" y="6751"/>
                    <a:pt x="107844" y="1238"/>
                  </a:cubicBezTo>
                  <a:cubicBezTo>
                    <a:pt x="107507" y="1317"/>
                    <a:pt x="107169" y="1377"/>
                    <a:pt x="106872" y="1456"/>
                  </a:cubicBezTo>
                  <a:cubicBezTo>
                    <a:pt x="106575" y="1516"/>
                    <a:pt x="106297" y="1575"/>
                    <a:pt x="106039" y="1615"/>
                  </a:cubicBezTo>
                  <a:cubicBezTo>
                    <a:pt x="105504" y="1734"/>
                    <a:pt x="105028" y="1813"/>
                    <a:pt x="104591" y="1892"/>
                  </a:cubicBezTo>
                  <a:cubicBezTo>
                    <a:pt x="103699" y="2031"/>
                    <a:pt x="103005" y="2130"/>
                    <a:pt x="102469" y="2210"/>
                  </a:cubicBezTo>
                  <a:cubicBezTo>
                    <a:pt x="101934" y="2269"/>
                    <a:pt x="101557" y="2329"/>
                    <a:pt x="101319" y="2368"/>
                  </a:cubicBezTo>
                  <a:cubicBezTo>
                    <a:pt x="101200" y="2368"/>
                    <a:pt x="101121" y="2388"/>
                    <a:pt x="101061" y="2388"/>
                  </a:cubicBezTo>
                  <a:cubicBezTo>
                    <a:pt x="101002" y="2408"/>
                    <a:pt x="100982" y="2408"/>
                    <a:pt x="100982" y="2408"/>
                  </a:cubicBezTo>
                  <a:lnTo>
                    <a:pt x="101061" y="2408"/>
                  </a:lnTo>
                  <a:cubicBezTo>
                    <a:pt x="101121" y="2408"/>
                    <a:pt x="101220" y="2408"/>
                    <a:pt x="101339" y="2388"/>
                  </a:cubicBezTo>
                  <a:cubicBezTo>
                    <a:pt x="101577" y="2368"/>
                    <a:pt x="101954" y="2329"/>
                    <a:pt x="102489" y="2269"/>
                  </a:cubicBezTo>
                  <a:cubicBezTo>
                    <a:pt x="103025" y="2210"/>
                    <a:pt x="103719" y="2110"/>
                    <a:pt x="104611" y="1972"/>
                  </a:cubicBezTo>
                  <a:cubicBezTo>
                    <a:pt x="105048" y="1892"/>
                    <a:pt x="105523" y="1813"/>
                    <a:pt x="106059" y="1714"/>
                  </a:cubicBezTo>
                  <a:cubicBezTo>
                    <a:pt x="106337" y="1674"/>
                    <a:pt x="106614" y="1615"/>
                    <a:pt x="106892" y="1555"/>
                  </a:cubicBezTo>
                  <a:cubicBezTo>
                    <a:pt x="107169" y="1496"/>
                    <a:pt x="107447" y="1436"/>
                    <a:pt x="107745" y="1377"/>
                  </a:cubicBezTo>
                  <a:lnTo>
                    <a:pt x="107745" y="1377"/>
                  </a:lnTo>
                  <a:cubicBezTo>
                    <a:pt x="107725" y="6850"/>
                    <a:pt x="107705" y="17678"/>
                    <a:pt x="107685" y="35843"/>
                  </a:cubicBezTo>
                  <a:cubicBezTo>
                    <a:pt x="107407" y="36022"/>
                    <a:pt x="107130" y="36220"/>
                    <a:pt x="106852" y="36399"/>
                  </a:cubicBezTo>
                  <a:cubicBezTo>
                    <a:pt x="106555" y="36597"/>
                    <a:pt x="106257" y="36815"/>
                    <a:pt x="105960" y="37014"/>
                  </a:cubicBezTo>
                  <a:cubicBezTo>
                    <a:pt x="105345" y="37410"/>
                    <a:pt x="104710" y="37807"/>
                    <a:pt x="104056" y="38184"/>
                  </a:cubicBezTo>
                  <a:cubicBezTo>
                    <a:pt x="102727" y="38957"/>
                    <a:pt x="101339" y="39711"/>
                    <a:pt x="99832" y="40424"/>
                  </a:cubicBezTo>
                  <a:cubicBezTo>
                    <a:pt x="98345" y="41138"/>
                    <a:pt x="96758" y="41793"/>
                    <a:pt x="95072" y="42408"/>
                  </a:cubicBezTo>
                  <a:cubicBezTo>
                    <a:pt x="93387" y="43003"/>
                    <a:pt x="91602" y="43518"/>
                    <a:pt x="89758" y="43994"/>
                  </a:cubicBezTo>
                  <a:cubicBezTo>
                    <a:pt x="86029" y="44966"/>
                    <a:pt x="81984" y="45700"/>
                    <a:pt x="77760" y="46969"/>
                  </a:cubicBezTo>
                  <a:cubicBezTo>
                    <a:pt x="75657" y="47603"/>
                    <a:pt x="73496" y="48357"/>
                    <a:pt x="71414" y="49468"/>
                  </a:cubicBezTo>
                  <a:cubicBezTo>
                    <a:pt x="70918" y="49745"/>
                    <a:pt x="70382" y="50023"/>
                    <a:pt x="69887" y="50360"/>
                  </a:cubicBezTo>
                  <a:cubicBezTo>
                    <a:pt x="69629" y="50519"/>
                    <a:pt x="69391" y="50677"/>
                    <a:pt x="69133" y="50836"/>
                  </a:cubicBezTo>
                  <a:cubicBezTo>
                    <a:pt x="68895" y="51014"/>
                    <a:pt x="68637" y="51193"/>
                    <a:pt x="68399" y="51371"/>
                  </a:cubicBezTo>
                  <a:cubicBezTo>
                    <a:pt x="67427" y="52105"/>
                    <a:pt x="66515" y="52918"/>
                    <a:pt x="65662" y="53830"/>
                  </a:cubicBezTo>
                  <a:cubicBezTo>
                    <a:pt x="63977" y="55655"/>
                    <a:pt x="62549" y="57817"/>
                    <a:pt x="61339" y="60157"/>
                  </a:cubicBezTo>
                  <a:cubicBezTo>
                    <a:pt x="60110" y="62477"/>
                    <a:pt x="59078" y="64976"/>
                    <a:pt x="57968" y="67494"/>
                  </a:cubicBezTo>
                  <a:cubicBezTo>
                    <a:pt x="56857" y="70033"/>
                    <a:pt x="55667" y="72611"/>
                    <a:pt x="54061" y="75030"/>
                  </a:cubicBezTo>
                  <a:cubicBezTo>
                    <a:pt x="52494" y="77449"/>
                    <a:pt x="50452" y="79690"/>
                    <a:pt x="47933" y="81396"/>
                  </a:cubicBezTo>
                  <a:cubicBezTo>
                    <a:pt x="45395" y="83121"/>
                    <a:pt x="42519" y="84371"/>
                    <a:pt x="39465" y="85382"/>
                  </a:cubicBezTo>
                  <a:cubicBezTo>
                    <a:pt x="36431" y="86413"/>
                    <a:pt x="33238" y="87187"/>
                    <a:pt x="29946" y="87940"/>
                  </a:cubicBezTo>
                  <a:cubicBezTo>
                    <a:pt x="26674" y="88714"/>
                    <a:pt x="23303" y="89487"/>
                    <a:pt x="19951" y="90578"/>
                  </a:cubicBezTo>
                  <a:cubicBezTo>
                    <a:pt x="18265" y="91113"/>
                    <a:pt x="16580" y="91768"/>
                    <a:pt x="14954" y="92541"/>
                  </a:cubicBezTo>
                  <a:lnTo>
                    <a:pt x="14339" y="92839"/>
                  </a:lnTo>
                  <a:lnTo>
                    <a:pt x="13724" y="93156"/>
                  </a:lnTo>
                  <a:cubicBezTo>
                    <a:pt x="13327" y="93354"/>
                    <a:pt x="12931" y="93572"/>
                    <a:pt x="12534" y="93810"/>
                  </a:cubicBezTo>
                  <a:cubicBezTo>
                    <a:pt x="11741" y="94286"/>
                    <a:pt x="10987" y="94802"/>
                    <a:pt x="10254" y="95377"/>
                  </a:cubicBezTo>
                  <a:cubicBezTo>
                    <a:pt x="9441" y="96012"/>
                    <a:pt x="8687" y="96706"/>
                    <a:pt x="7993" y="97439"/>
                  </a:cubicBezTo>
                  <a:cubicBezTo>
                    <a:pt x="7894" y="97539"/>
                    <a:pt x="7814" y="97638"/>
                    <a:pt x="7735" y="97717"/>
                  </a:cubicBezTo>
                  <a:lnTo>
                    <a:pt x="7596" y="97876"/>
                  </a:lnTo>
                  <a:cubicBezTo>
                    <a:pt x="7586" y="97886"/>
                    <a:pt x="7586" y="97886"/>
                    <a:pt x="7589" y="97886"/>
                  </a:cubicBezTo>
                  <a:cubicBezTo>
                    <a:pt x="7591" y="97886"/>
                    <a:pt x="7596" y="97886"/>
                    <a:pt x="7596" y="97895"/>
                  </a:cubicBezTo>
                  <a:lnTo>
                    <a:pt x="7100" y="97479"/>
                  </a:lnTo>
                  <a:cubicBezTo>
                    <a:pt x="6724" y="97162"/>
                    <a:pt x="6327" y="96844"/>
                    <a:pt x="5950" y="96527"/>
                  </a:cubicBezTo>
                  <a:cubicBezTo>
                    <a:pt x="5157" y="95893"/>
                    <a:pt x="4384" y="95278"/>
                    <a:pt x="3590" y="94703"/>
                  </a:cubicBezTo>
                  <a:cubicBezTo>
                    <a:pt x="2777" y="94108"/>
                    <a:pt x="1984" y="93552"/>
                    <a:pt x="1171" y="92997"/>
                  </a:cubicBezTo>
                  <a:lnTo>
                    <a:pt x="556" y="92601"/>
                  </a:lnTo>
                  <a:lnTo>
                    <a:pt x="397" y="92501"/>
                  </a:lnTo>
                  <a:cubicBezTo>
                    <a:pt x="375" y="92479"/>
                    <a:pt x="367" y="92471"/>
                    <a:pt x="364" y="92468"/>
                  </a:cubicBezTo>
                  <a:cubicBezTo>
                    <a:pt x="364" y="92468"/>
                    <a:pt x="364" y="92467"/>
                    <a:pt x="362" y="92466"/>
                  </a:cubicBezTo>
                  <a:lnTo>
                    <a:pt x="362" y="92466"/>
                  </a:lnTo>
                  <a:cubicBezTo>
                    <a:pt x="369" y="92461"/>
                    <a:pt x="383" y="92436"/>
                    <a:pt x="397" y="92422"/>
                  </a:cubicBezTo>
                  <a:lnTo>
                    <a:pt x="477" y="92244"/>
                  </a:lnTo>
                  <a:cubicBezTo>
                    <a:pt x="675" y="91807"/>
                    <a:pt x="873" y="91371"/>
                    <a:pt x="1072" y="90915"/>
                  </a:cubicBezTo>
                  <a:cubicBezTo>
                    <a:pt x="1448" y="90042"/>
                    <a:pt x="1766" y="89130"/>
                    <a:pt x="2083" y="88218"/>
                  </a:cubicBezTo>
                  <a:cubicBezTo>
                    <a:pt x="2678" y="86413"/>
                    <a:pt x="3154" y="84589"/>
                    <a:pt x="3689" y="82824"/>
                  </a:cubicBezTo>
                  <a:cubicBezTo>
                    <a:pt x="4205" y="81039"/>
                    <a:pt x="4740" y="79294"/>
                    <a:pt x="5435" y="77628"/>
                  </a:cubicBezTo>
                  <a:cubicBezTo>
                    <a:pt x="6129" y="75962"/>
                    <a:pt x="6942" y="74395"/>
                    <a:pt x="7953" y="72968"/>
                  </a:cubicBezTo>
                  <a:cubicBezTo>
                    <a:pt x="8965" y="71520"/>
                    <a:pt x="10174" y="70271"/>
                    <a:pt x="11503" y="69219"/>
                  </a:cubicBezTo>
                  <a:cubicBezTo>
                    <a:pt x="12852" y="68168"/>
                    <a:pt x="14279" y="67276"/>
                    <a:pt x="15747" y="66483"/>
                  </a:cubicBezTo>
                  <a:cubicBezTo>
                    <a:pt x="18682" y="64896"/>
                    <a:pt x="21676" y="63627"/>
                    <a:pt x="24493" y="62140"/>
                  </a:cubicBezTo>
                  <a:cubicBezTo>
                    <a:pt x="25901" y="61406"/>
                    <a:pt x="27249" y="60613"/>
                    <a:pt x="28518" y="59720"/>
                  </a:cubicBezTo>
                  <a:cubicBezTo>
                    <a:pt x="29788" y="58828"/>
                    <a:pt x="30938" y="57817"/>
                    <a:pt x="31969" y="56726"/>
                  </a:cubicBezTo>
                  <a:cubicBezTo>
                    <a:pt x="34012" y="54505"/>
                    <a:pt x="35519" y="51946"/>
                    <a:pt x="36669" y="49368"/>
                  </a:cubicBezTo>
                  <a:cubicBezTo>
                    <a:pt x="37839" y="46790"/>
                    <a:pt x="38692" y="44173"/>
                    <a:pt x="39505" y="41634"/>
                  </a:cubicBezTo>
                  <a:cubicBezTo>
                    <a:pt x="40318" y="39116"/>
                    <a:pt x="41111" y="36657"/>
                    <a:pt x="42063" y="34356"/>
                  </a:cubicBezTo>
                  <a:cubicBezTo>
                    <a:pt x="42539" y="33206"/>
                    <a:pt x="43055" y="32076"/>
                    <a:pt x="43610" y="31024"/>
                  </a:cubicBezTo>
                  <a:cubicBezTo>
                    <a:pt x="44185" y="29954"/>
                    <a:pt x="44800" y="28942"/>
                    <a:pt x="45474" y="27990"/>
                  </a:cubicBezTo>
                  <a:cubicBezTo>
                    <a:pt x="45831" y="27514"/>
                    <a:pt x="46148" y="27038"/>
                    <a:pt x="46525" y="26622"/>
                  </a:cubicBezTo>
                  <a:cubicBezTo>
                    <a:pt x="46723" y="26404"/>
                    <a:pt x="46902" y="26186"/>
                    <a:pt x="47080" y="25968"/>
                  </a:cubicBezTo>
                  <a:cubicBezTo>
                    <a:pt x="47180" y="25849"/>
                    <a:pt x="47259" y="25749"/>
                    <a:pt x="47358" y="25630"/>
                  </a:cubicBezTo>
                  <a:lnTo>
                    <a:pt x="47656" y="25333"/>
                  </a:lnTo>
                  <a:cubicBezTo>
                    <a:pt x="47854" y="25115"/>
                    <a:pt x="48052" y="24916"/>
                    <a:pt x="48231" y="24718"/>
                  </a:cubicBezTo>
                  <a:cubicBezTo>
                    <a:pt x="48429" y="24520"/>
                    <a:pt x="48627" y="24322"/>
                    <a:pt x="48826" y="24123"/>
                  </a:cubicBezTo>
                  <a:cubicBezTo>
                    <a:pt x="49242" y="23746"/>
                    <a:pt x="49639" y="23370"/>
                    <a:pt x="50035" y="23013"/>
                  </a:cubicBezTo>
                  <a:cubicBezTo>
                    <a:pt x="51681" y="21565"/>
                    <a:pt x="53407" y="20335"/>
                    <a:pt x="55092" y="19185"/>
                  </a:cubicBezTo>
                  <a:cubicBezTo>
                    <a:pt x="56778" y="18035"/>
                    <a:pt x="58464" y="17004"/>
                    <a:pt x="60070" y="16012"/>
                  </a:cubicBezTo>
                  <a:cubicBezTo>
                    <a:pt x="61696" y="15021"/>
                    <a:pt x="63283" y="14089"/>
                    <a:pt x="64770" y="13157"/>
                  </a:cubicBezTo>
                  <a:cubicBezTo>
                    <a:pt x="66277" y="12224"/>
                    <a:pt x="67705" y="11312"/>
                    <a:pt x="69054" y="10400"/>
                  </a:cubicBezTo>
                  <a:cubicBezTo>
                    <a:pt x="69728" y="9924"/>
                    <a:pt x="70382" y="9468"/>
                    <a:pt x="70997" y="8992"/>
                  </a:cubicBezTo>
                  <a:cubicBezTo>
                    <a:pt x="71632" y="8536"/>
                    <a:pt x="72246" y="8060"/>
                    <a:pt x="72822" y="7584"/>
                  </a:cubicBezTo>
                  <a:cubicBezTo>
                    <a:pt x="75142" y="5680"/>
                    <a:pt x="77105" y="3737"/>
                    <a:pt x="78771" y="1873"/>
                  </a:cubicBezTo>
                  <a:cubicBezTo>
                    <a:pt x="79187" y="1397"/>
                    <a:pt x="79584" y="921"/>
                    <a:pt x="79961" y="465"/>
                  </a:cubicBezTo>
                  <a:lnTo>
                    <a:pt x="80100" y="286"/>
                  </a:lnTo>
                  <a:lnTo>
                    <a:pt x="80139" y="227"/>
                  </a:lnTo>
                  <a:cubicBezTo>
                    <a:pt x="80146" y="220"/>
                    <a:pt x="80150" y="218"/>
                    <a:pt x="80154" y="218"/>
                  </a:cubicBezTo>
                  <a:cubicBezTo>
                    <a:pt x="80161" y="218"/>
                    <a:pt x="80166" y="227"/>
                    <a:pt x="80179" y="227"/>
                  </a:cubicBezTo>
                  <a:cubicBezTo>
                    <a:pt x="80318" y="266"/>
                    <a:pt x="80437" y="306"/>
                    <a:pt x="80576" y="346"/>
                  </a:cubicBezTo>
                  <a:cubicBezTo>
                    <a:pt x="80853" y="445"/>
                    <a:pt x="81131" y="524"/>
                    <a:pt x="81389" y="623"/>
                  </a:cubicBezTo>
                  <a:cubicBezTo>
                    <a:pt x="81944" y="802"/>
                    <a:pt x="82479" y="940"/>
                    <a:pt x="82995" y="1079"/>
                  </a:cubicBezTo>
                  <a:cubicBezTo>
                    <a:pt x="83253" y="1139"/>
                    <a:pt x="83511" y="1218"/>
                    <a:pt x="83768" y="1278"/>
                  </a:cubicBezTo>
                  <a:cubicBezTo>
                    <a:pt x="84006" y="1357"/>
                    <a:pt x="84264" y="1397"/>
                    <a:pt x="84522" y="1456"/>
                  </a:cubicBezTo>
                  <a:cubicBezTo>
                    <a:pt x="86505" y="1912"/>
                    <a:pt x="88330" y="2170"/>
                    <a:pt x="89936" y="2348"/>
                  </a:cubicBezTo>
                  <a:cubicBezTo>
                    <a:pt x="90333" y="2388"/>
                    <a:pt x="90729" y="2428"/>
                    <a:pt x="91106" y="2467"/>
                  </a:cubicBezTo>
                  <a:cubicBezTo>
                    <a:pt x="91483" y="2507"/>
                    <a:pt x="91840" y="2527"/>
                    <a:pt x="92197" y="2547"/>
                  </a:cubicBezTo>
                  <a:cubicBezTo>
                    <a:pt x="92911" y="2606"/>
                    <a:pt x="93565" y="2626"/>
                    <a:pt x="94180" y="2646"/>
                  </a:cubicBezTo>
                  <a:cubicBezTo>
                    <a:pt x="94900" y="2669"/>
                    <a:pt x="95554" y="2679"/>
                    <a:pt x="96146" y="2679"/>
                  </a:cubicBezTo>
                  <a:cubicBezTo>
                    <a:pt x="97575" y="2679"/>
                    <a:pt x="98644" y="2623"/>
                    <a:pt x="99415" y="2567"/>
                  </a:cubicBezTo>
                  <a:cubicBezTo>
                    <a:pt x="99971" y="2527"/>
                    <a:pt x="100347" y="2487"/>
                    <a:pt x="100605" y="2467"/>
                  </a:cubicBezTo>
                  <a:cubicBezTo>
                    <a:pt x="100724" y="2448"/>
                    <a:pt x="100823" y="2428"/>
                    <a:pt x="100883" y="2428"/>
                  </a:cubicBezTo>
                  <a:cubicBezTo>
                    <a:pt x="100942" y="2428"/>
                    <a:pt x="100982" y="2408"/>
                    <a:pt x="100982" y="2408"/>
                  </a:cubicBezTo>
                  <a:lnTo>
                    <a:pt x="100883" y="2408"/>
                  </a:lnTo>
                  <a:cubicBezTo>
                    <a:pt x="100823" y="2408"/>
                    <a:pt x="100724" y="2408"/>
                    <a:pt x="100585" y="2428"/>
                  </a:cubicBezTo>
                  <a:cubicBezTo>
                    <a:pt x="100347" y="2448"/>
                    <a:pt x="99951" y="2467"/>
                    <a:pt x="99415" y="2507"/>
                  </a:cubicBezTo>
                  <a:cubicBezTo>
                    <a:pt x="98711" y="2533"/>
                    <a:pt x="97752" y="2575"/>
                    <a:pt x="96504" y="2575"/>
                  </a:cubicBezTo>
                  <a:cubicBezTo>
                    <a:pt x="95818" y="2575"/>
                    <a:pt x="95045" y="2562"/>
                    <a:pt x="94180" y="2527"/>
                  </a:cubicBezTo>
                  <a:cubicBezTo>
                    <a:pt x="93565" y="2507"/>
                    <a:pt x="92911" y="2487"/>
                    <a:pt x="92197" y="2428"/>
                  </a:cubicBezTo>
                  <a:cubicBezTo>
                    <a:pt x="91840" y="2388"/>
                    <a:pt x="91483" y="2368"/>
                    <a:pt x="91106" y="2329"/>
                  </a:cubicBezTo>
                  <a:cubicBezTo>
                    <a:pt x="90729" y="2289"/>
                    <a:pt x="90352" y="2249"/>
                    <a:pt x="89936" y="2210"/>
                  </a:cubicBezTo>
                  <a:cubicBezTo>
                    <a:pt x="88350" y="2011"/>
                    <a:pt x="86545" y="1754"/>
                    <a:pt x="84562" y="1278"/>
                  </a:cubicBezTo>
                  <a:cubicBezTo>
                    <a:pt x="84304" y="1238"/>
                    <a:pt x="84046" y="1178"/>
                    <a:pt x="83788" y="1119"/>
                  </a:cubicBezTo>
                  <a:cubicBezTo>
                    <a:pt x="83550" y="1040"/>
                    <a:pt x="83293" y="980"/>
                    <a:pt x="83035" y="901"/>
                  </a:cubicBezTo>
                  <a:cubicBezTo>
                    <a:pt x="82499" y="762"/>
                    <a:pt x="81984" y="623"/>
                    <a:pt x="81448" y="445"/>
                  </a:cubicBezTo>
                  <a:cubicBezTo>
                    <a:pt x="81171" y="346"/>
                    <a:pt x="80893" y="266"/>
                    <a:pt x="80615" y="167"/>
                  </a:cubicBezTo>
                  <a:cubicBezTo>
                    <a:pt x="80476" y="127"/>
                    <a:pt x="80338" y="88"/>
                    <a:pt x="80179" y="28"/>
                  </a:cubicBezTo>
                  <a:lnTo>
                    <a:pt x="80100" y="8"/>
                  </a:lnTo>
                  <a:cubicBezTo>
                    <a:pt x="80094" y="3"/>
                    <a:pt x="80090" y="0"/>
                    <a:pt x="80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7"/>
            <p:cNvSpPr/>
            <p:nvPr/>
          </p:nvSpPr>
          <p:spPr>
            <a:xfrm>
              <a:off x="-12250" y="534500"/>
              <a:ext cx="7656400" cy="3246025"/>
            </a:xfrm>
            <a:custGeom>
              <a:rect b="b" l="l" r="r" t="t"/>
              <a:pathLst>
                <a:path extrusionOk="0" h="129841" w="306256">
                  <a:moveTo>
                    <a:pt x="306256" y="0"/>
                  </a:moveTo>
                  <a:cubicBezTo>
                    <a:pt x="158968" y="0"/>
                    <a:pt x="60922" y="20"/>
                    <a:pt x="0" y="20"/>
                  </a:cubicBezTo>
                  <a:cubicBezTo>
                    <a:pt x="20" y="49459"/>
                    <a:pt x="40" y="81288"/>
                    <a:pt x="40" y="100783"/>
                  </a:cubicBezTo>
                  <a:cubicBezTo>
                    <a:pt x="60" y="110500"/>
                    <a:pt x="60" y="117143"/>
                    <a:pt x="79" y="121367"/>
                  </a:cubicBezTo>
                  <a:cubicBezTo>
                    <a:pt x="79" y="123470"/>
                    <a:pt x="79" y="124977"/>
                    <a:pt x="79" y="125948"/>
                  </a:cubicBezTo>
                  <a:cubicBezTo>
                    <a:pt x="79" y="126424"/>
                    <a:pt x="99" y="126781"/>
                    <a:pt x="99" y="127019"/>
                  </a:cubicBezTo>
                  <a:cubicBezTo>
                    <a:pt x="99" y="127238"/>
                    <a:pt x="99" y="127356"/>
                    <a:pt x="99" y="127356"/>
                  </a:cubicBezTo>
                  <a:cubicBezTo>
                    <a:pt x="99" y="127356"/>
                    <a:pt x="99" y="127238"/>
                    <a:pt x="119" y="127019"/>
                  </a:cubicBezTo>
                  <a:cubicBezTo>
                    <a:pt x="119" y="126781"/>
                    <a:pt x="119" y="126424"/>
                    <a:pt x="119" y="125948"/>
                  </a:cubicBezTo>
                  <a:cubicBezTo>
                    <a:pt x="119" y="124977"/>
                    <a:pt x="119" y="123470"/>
                    <a:pt x="139" y="121367"/>
                  </a:cubicBezTo>
                  <a:cubicBezTo>
                    <a:pt x="139" y="117143"/>
                    <a:pt x="159" y="110500"/>
                    <a:pt x="159" y="100783"/>
                  </a:cubicBezTo>
                  <a:cubicBezTo>
                    <a:pt x="179" y="81348"/>
                    <a:pt x="198" y="49578"/>
                    <a:pt x="218" y="258"/>
                  </a:cubicBezTo>
                  <a:cubicBezTo>
                    <a:pt x="61041" y="258"/>
                    <a:pt x="158929" y="258"/>
                    <a:pt x="305958" y="278"/>
                  </a:cubicBezTo>
                  <a:lnTo>
                    <a:pt x="305958" y="79206"/>
                  </a:lnTo>
                  <a:lnTo>
                    <a:pt x="305958" y="126742"/>
                  </a:lnTo>
                  <a:lnTo>
                    <a:pt x="305681" y="126841"/>
                  </a:lnTo>
                  <a:lnTo>
                    <a:pt x="305304" y="126980"/>
                  </a:lnTo>
                  <a:cubicBezTo>
                    <a:pt x="305046" y="127079"/>
                    <a:pt x="304788" y="127158"/>
                    <a:pt x="304530" y="127257"/>
                  </a:cubicBezTo>
                  <a:cubicBezTo>
                    <a:pt x="304015" y="127416"/>
                    <a:pt x="303499" y="127575"/>
                    <a:pt x="302984" y="127733"/>
                  </a:cubicBezTo>
                  <a:cubicBezTo>
                    <a:pt x="301952" y="128031"/>
                    <a:pt x="300921" y="128289"/>
                    <a:pt x="299870" y="128507"/>
                  </a:cubicBezTo>
                  <a:cubicBezTo>
                    <a:pt x="297768" y="128943"/>
                    <a:pt x="295666" y="129260"/>
                    <a:pt x="293564" y="129439"/>
                  </a:cubicBezTo>
                  <a:cubicBezTo>
                    <a:pt x="292513" y="129508"/>
                    <a:pt x="291462" y="129543"/>
                    <a:pt x="290413" y="129543"/>
                  </a:cubicBezTo>
                  <a:cubicBezTo>
                    <a:pt x="289364" y="129543"/>
                    <a:pt x="288318" y="129508"/>
                    <a:pt x="287277" y="129439"/>
                  </a:cubicBezTo>
                  <a:cubicBezTo>
                    <a:pt x="285195" y="129320"/>
                    <a:pt x="283152" y="129062"/>
                    <a:pt x="281149" y="128665"/>
                  </a:cubicBezTo>
                  <a:cubicBezTo>
                    <a:pt x="279166" y="128249"/>
                    <a:pt x="277223" y="127674"/>
                    <a:pt x="275378" y="126920"/>
                  </a:cubicBezTo>
                  <a:cubicBezTo>
                    <a:pt x="274446" y="126543"/>
                    <a:pt x="273554" y="126107"/>
                    <a:pt x="272701" y="125631"/>
                  </a:cubicBezTo>
                  <a:cubicBezTo>
                    <a:pt x="271848" y="125155"/>
                    <a:pt x="271015" y="124620"/>
                    <a:pt x="270262" y="124025"/>
                  </a:cubicBezTo>
                  <a:cubicBezTo>
                    <a:pt x="268715" y="122855"/>
                    <a:pt x="267367" y="121467"/>
                    <a:pt x="266315" y="119900"/>
                  </a:cubicBezTo>
                  <a:cubicBezTo>
                    <a:pt x="266177" y="119721"/>
                    <a:pt x="266058" y="119523"/>
                    <a:pt x="265939" y="119325"/>
                  </a:cubicBezTo>
                  <a:cubicBezTo>
                    <a:pt x="265820" y="119107"/>
                    <a:pt x="265681" y="118928"/>
                    <a:pt x="265562" y="118710"/>
                  </a:cubicBezTo>
                  <a:cubicBezTo>
                    <a:pt x="265344" y="118313"/>
                    <a:pt x="265126" y="117897"/>
                    <a:pt x="264907" y="117481"/>
                  </a:cubicBezTo>
                  <a:cubicBezTo>
                    <a:pt x="264471" y="116667"/>
                    <a:pt x="264075" y="115835"/>
                    <a:pt x="263698" y="115002"/>
                  </a:cubicBezTo>
                  <a:cubicBezTo>
                    <a:pt x="262230" y="111650"/>
                    <a:pt x="261199" y="108239"/>
                    <a:pt x="260505" y="104927"/>
                  </a:cubicBezTo>
                  <a:cubicBezTo>
                    <a:pt x="259811" y="101616"/>
                    <a:pt x="259414" y="98383"/>
                    <a:pt x="259216" y="95329"/>
                  </a:cubicBezTo>
                  <a:cubicBezTo>
                    <a:pt x="259018" y="92275"/>
                    <a:pt x="259018" y="89380"/>
                    <a:pt x="259176" y="86683"/>
                  </a:cubicBezTo>
                  <a:cubicBezTo>
                    <a:pt x="259216" y="86008"/>
                    <a:pt x="259255" y="85354"/>
                    <a:pt x="259315" y="84699"/>
                  </a:cubicBezTo>
                  <a:cubicBezTo>
                    <a:pt x="259394" y="84045"/>
                    <a:pt x="259474" y="83410"/>
                    <a:pt x="259553" y="82796"/>
                  </a:cubicBezTo>
                  <a:cubicBezTo>
                    <a:pt x="259712" y="81487"/>
                    <a:pt x="259870" y="80237"/>
                    <a:pt x="260009" y="79048"/>
                  </a:cubicBezTo>
                  <a:lnTo>
                    <a:pt x="260009" y="79048"/>
                  </a:lnTo>
                  <a:cubicBezTo>
                    <a:pt x="258641" y="79127"/>
                    <a:pt x="257292" y="79206"/>
                    <a:pt x="255944" y="79266"/>
                  </a:cubicBezTo>
                  <a:cubicBezTo>
                    <a:pt x="255289" y="79305"/>
                    <a:pt x="254635" y="79345"/>
                    <a:pt x="254000" y="79385"/>
                  </a:cubicBezTo>
                  <a:cubicBezTo>
                    <a:pt x="253683" y="79385"/>
                    <a:pt x="253346" y="79424"/>
                    <a:pt x="253028" y="79424"/>
                  </a:cubicBezTo>
                  <a:cubicBezTo>
                    <a:pt x="252711" y="79424"/>
                    <a:pt x="252394" y="79424"/>
                    <a:pt x="252077" y="79404"/>
                  </a:cubicBezTo>
                  <a:cubicBezTo>
                    <a:pt x="249518" y="79305"/>
                    <a:pt x="247020" y="78849"/>
                    <a:pt x="244679" y="78056"/>
                  </a:cubicBezTo>
                  <a:cubicBezTo>
                    <a:pt x="244382" y="77977"/>
                    <a:pt x="244084" y="77858"/>
                    <a:pt x="243807" y="77759"/>
                  </a:cubicBezTo>
                  <a:cubicBezTo>
                    <a:pt x="243509" y="77640"/>
                    <a:pt x="243232" y="77540"/>
                    <a:pt x="242954" y="77421"/>
                  </a:cubicBezTo>
                  <a:cubicBezTo>
                    <a:pt x="242399" y="77144"/>
                    <a:pt x="241824" y="76926"/>
                    <a:pt x="241308" y="76628"/>
                  </a:cubicBezTo>
                  <a:cubicBezTo>
                    <a:pt x="241030" y="76489"/>
                    <a:pt x="240773" y="76331"/>
                    <a:pt x="240515" y="76192"/>
                  </a:cubicBezTo>
                  <a:cubicBezTo>
                    <a:pt x="240257" y="76033"/>
                    <a:pt x="239999" y="75875"/>
                    <a:pt x="239741" y="75716"/>
                  </a:cubicBezTo>
                  <a:cubicBezTo>
                    <a:pt x="239226" y="75399"/>
                    <a:pt x="238790" y="75022"/>
                    <a:pt x="238314" y="74685"/>
                  </a:cubicBezTo>
                  <a:cubicBezTo>
                    <a:pt x="238056" y="74506"/>
                    <a:pt x="237857" y="74308"/>
                    <a:pt x="237639" y="74110"/>
                  </a:cubicBezTo>
                  <a:cubicBezTo>
                    <a:pt x="237421" y="73911"/>
                    <a:pt x="237203" y="73713"/>
                    <a:pt x="236985" y="73534"/>
                  </a:cubicBezTo>
                  <a:cubicBezTo>
                    <a:pt x="236568" y="73118"/>
                    <a:pt x="236172" y="72702"/>
                    <a:pt x="235795" y="72265"/>
                  </a:cubicBezTo>
                  <a:cubicBezTo>
                    <a:pt x="235438" y="71829"/>
                    <a:pt x="235081" y="71373"/>
                    <a:pt x="234724" y="70937"/>
                  </a:cubicBezTo>
                  <a:cubicBezTo>
                    <a:pt x="234387" y="70480"/>
                    <a:pt x="234089" y="70024"/>
                    <a:pt x="233772" y="69568"/>
                  </a:cubicBezTo>
                  <a:cubicBezTo>
                    <a:pt x="232562" y="67704"/>
                    <a:pt x="231670" y="65741"/>
                    <a:pt x="231154" y="63758"/>
                  </a:cubicBezTo>
                  <a:lnTo>
                    <a:pt x="230976" y="63024"/>
                  </a:lnTo>
                  <a:cubicBezTo>
                    <a:pt x="230916" y="62786"/>
                    <a:pt x="230877" y="62528"/>
                    <a:pt x="230837" y="62290"/>
                  </a:cubicBezTo>
                  <a:cubicBezTo>
                    <a:pt x="230718" y="61794"/>
                    <a:pt x="230698" y="61318"/>
                    <a:pt x="230639" y="60823"/>
                  </a:cubicBezTo>
                  <a:cubicBezTo>
                    <a:pt x="230560" y="59871"/>
                    <a:pt x="230560" y="58919"/>
                    <a:pt x="230659" y="58007"/>
                  </a:cubicBezTo>
                  <a:cubicBezTo>
                    <a:pt x="230698" y="57788"/>
                    <a:pt x="230718" y="57570"/>
                    <a:pt x="230758" y="57352"/>
                  </a:cubicBezTo>
                  <a:cubicBezTo>
                    <a:pt x="230797" y="57134"/>
                    <a:pt x="230857" y="56916"/>
                    <a:pt x="230916" y="56698"/>
                  </a:cubicBezTo>
                  <a:cubicBezTo>
                    <a:pt x="231035" y="56261"/>
                    <a:pt x="231135" y="55825"/>
                    <a:pt x="231234" y="55409"/>
                  </a:cubicBezTo>
                  <a:cubicBezTo>
                    <a:pt x="231452" y="54576"/>
                    <a:pt x="231670" y="53763"/>
                    <a:pt x="231868" y="52989"/>
                  </a:cubicBezTo>
                  <a:cubicBezTo>
                    <a:pt x="232285" y="51323"/>
                    <a:pt x="232662" y="49816"/>
                    <a:pt x="233019" y="48428"/>
                  </a:cubicBezTo>
                  <a:lnTo>
                    <a:pt x="233019" y="48428"/>
                  </a:lnTo>
                  <a:cubicBezTo>
                    <a:pt x="228933" y="49796"/>
                    <a:pt x="224888" y="51145"/>
                    <a:pt x="222964" y="51799"/>
                  </a:cubicBezTo>
                  <a:lnTo>
                    <a:pt x="223004" y="51780"/>
                  </a:lnTo>
                  <a:lnTo>
                    <a:pt x="223004" y="51780"/>
                  </a:lnTo>
                  <a:cubicBezTo>
                    <a:pt x="222964" y="51799"/>
                    <a:pt x="222924" y="51799"/>
                    <a:pt x="222905" y="51799"/>
                  </a:cubicBezTo>
                  <a:lnTo>
                    <a:pt x="222845" y="51819"/>
                  </a:lnTo>
                  <a:lnTo>
                    <a:pt x="222746" y="51859"/>
                  </a:lnTo>
                  <a:lnTo>
                    <a:pt x="222508" y="51918"/>
                  </a:lnTo>
                  <a:lnTo>
                    <a:pt x="222072" y="52037"/>
                  </a:lnTo>
                  <a:cubicBezTo>
                    <a:pt x="221754" y="52117"/>
                    <a:pt x="221457" y="52176"/>
                    <a:pt x="221140" y="52236"/>
                  </a:cubicBezTo>
                  <a:cubicBezTo>
                    <a:pt x="220545" y="52355"/>
                    <a:pt x="219910" y="52454"/>
                    <a:pt x="219295" y="52533"/>
                  </a:cubicBezTo>
                  <a:cubicBezTo>
                    <a:pt x="218387" y="52636"/>
                    <a:pt x="217468" y="52695"/>
                    <a:pt x="216554" y="52695"/>
                  </a:cubicBezTo>
                  <a:cubicBezTo>
                    <a:pt x="216231" y="52695"/>
                    <a:pt x="215908" y="52688"/>
                    <a:pt x="215587" y="52672"/>
                  </a:cubicBezTo>
                  <a:cubicBezTo>
                    <a:pt x="213128" y="52553"/>
                    <a:pt x="210688" y="51958"/>
                    <a:pt x="208586" y="50748"/>
                  </a:cubicBezTo>
                  <a:cubicBezTo>
                    <a:pt x="208071" y="50451"/>
                    <a:pt x="207575" y="50134"/>
                    <a:pt x="207099" y="49757"/>
                  </a:cubicBezTo>
                  <a:lnTo>
                    <a:pt x="206742" y="49479"/>
                  </a:lnTo>
                  <a:lnTo>
                    <a:pt x="206385" y="49182"/>
                  </a:lnTo>
                  <a:cubicBezTo>
                    <a:pt x="206167" y="48983"/>
                    <a:pt x="205949" y="48765"/>
                    <a:pt x="205731" y="48567"/>
                  </a:cubicBezTo>
                  <a:cubicBezTo>
                    <a:pt x="204878" y="47714"/>
                    <a:pt x="204164" y="46742"/>
                    <a:pt x="203589" y="45711"/>
                  </a:cubicBezTo>
                  <a:cubicBezTo>
                    <a:pt x="203034" y="44660"/>
                    <a:pt x="202597" y="43550"/>
                    <a:pt x="202201" y="42419"/>
                  </a:cubicBezTo>
                  <a:cubicBezTo>
                    <a:pt x="201804" y="41289"/>
                    <a:pt x="201447" y="40158"/>
                    <a:pt x="201050" y="39048"/>
                  </a:cubicBezTo>
                  <a:cubicBezTo>
                    <a:pt x="200277" y="36807"/>
                    <a:pt x="199305" y="34626"/>
                    <a:pt x="197996" y="32662"/>
                  </a:cubicBezTo>
                  <a:cubicBezTo>
                    <a:pt x="197342" y="31690"/>
                    <a:pt x="196608" y="30778"/>
                    <a:pt x="195815" y="29925"/>
                  </a:cubicBezTo>
                  <a:cubicBezTo>
                    <a:pt x="195438" y="29509"/>
                    <a:pt x="195002" y="29112"/>
                    <a:pt x="194585" y="28696"/>
                  </a:cubicBezTo>
                  <a:cubicBezTo>
                    <a:pt x="194149" y="28319"/>
                    <a:pt x="193733" y="27923"/>
                    <a:pt x="193277" y="27566"/>
                  </a:cubicBezTo>
                  <a:cubicBezTo>
                    <a:pt x="192404" y="26832"/>
                    <a:pt x="191452" y="26177"/>
                    <a:pt x="190500" y="25563"/>
                  </a:cubicBezTo>
                  <a:cubicBezTo>
                    <a:pt x="190004" y="25265"/>
                    <a:pt x="189528" y="24948"/>
                    <a:pt x="189033" y="24690"/>
                  </a:cubicBezTo>
                  <a:cubicBezTo>
                    <a:pt x="188775" y="24551"/>
                    <a:pt x="188537" y="24412"/>
                    <a:pt x="188279" y="24274"/>
                  </a:cubicBezTo>
                  <a:lnTo>
                    <a:pt x="187525" y="23897"/>
                  </a:lnTo>
                  <a:cubicBezTo>
                    <a:pt x="185483" y="22885"/>
                    <a:pt x="183381" y="22112"/>
                    <a:pt x="181239" y="21497"/>
                  </a:cubicBezTo>
                  <a:cubicBezTo>
                    <a:pt x="176955" y="20268"/>
                    <a:pt x="172612" y="19673"/>
                    <a:pt x="168349" y="19336"/>
                  </a:cubicBezTo>
                  <a:cubicBezTo>
                    <a:pt x="164085" y="18998"/>
                    <a:pt x="159861" y="18939"/>
                    <a:pt x="155736" y="18919"/>
                  </a:cubicBezTo>
                  <a:cubicBezTo>
                    <a:pt x="154862" y="18921"/>
                    <a:pt x="153990" y="18922"/>
                    <a:pt x="153122" y="18922"/>
                  </a:cubicBezTo>
                  <a:cubicBezTo>
                    <a:pt x="152749" y="18922"/>
                    <a:pt x="152377" y="18922"/>
                    <a:pt x="152005" y="18922"/>
                  </a:cubicBezTo>
                  <a:cubicBezTo>
                    <a:pt x="145093" y="18922"/>
                    <a:pt x="138380" y="18942"/>
                    <a:pt x="131938" y="19732"/>
                  </a:cubicBezTo>
                  <a:cubicBezTo>
                    <a:pt x="128150" y="20188"/>
                    <a:pt x="124462" y="20922"/>
                    <a:pt x="120971" y="22112"/>
                  </a:cubicBezTo>
                  <a:cubicBezTo>
                    <a:pt x="117501" y="23302"/>
                    <a:pt x="114268" y="24968"/>
                    <a:pt x="111472" y="27129"/>
                  </a:cubicBezTo>
                  <a:cubicBezTo>
                    <a:pt x="108696" y="29251"/>
                    <a:pt x="106376" y="31928"/>
                    <a:pt x="104868" y="34943"/>
                  </a:cubicBezTo>
                  <a:cubicBezTo>
                    <a:pt x="104075" y="36430"/>
                    <a:pt x="103500" y="37997"/>
                    <a:pt x="102965" y="39544"/>
                  </a:cubicBezTo>
                  <a:cubicBezTo>
                    <a:pt x="102429" y="41090"/>
                    <a:pt x="101973" y="42637"/>
                    <a:pt x="101358" y="44105"/>
                  </a:cubicBezTo>
                  <a:cubicBezTo>
                    <a:pt x="100763" y="45572"/>
                    <a:pt x="99970" y="46941"/>
                    <a:pt x="98939" y="48071"/>
                  </a:cubicBezTo>
                  <a:cubicBezTo>
                    <a:pt x="98423" y="48666"/>
                    <a:pt x="97848" y="49162"/>
                    <a:pt x="97253" y="49638"/>
                  </a:cubicBezTo>
                  <a:cubicBezTo>
                    <a:pt x="96658" y="50114"/>
                    <a:pt x="96024" y="50530"/>
                    <a:pt x="95369" y="50907"/>
                  </a:cubicBezTo>
                  <a:cubicBezTo>
                    <a:pt x="94060" y="51621"/>
                    <a:pt x="92632" y="52097"/>
                    <a:pt x="91205" y="52374"/>
                  </a:cubicBezTo>
                  <a:cubicBezTo>
                    <a:pt x="89983" y="52625"/>
                    <a:pt x="88762" y="52721"/>
                    <a:pt x="87553" y="52721"/>
                  </a:cubicBezTo>
                  <a:cubicBezTo>
                    <a:pt x="87329" y="52721"/>
                    <a:pt x="87105" y="52718"/>
                    <a:pt x="86881" y="52712"/>
                  </a:cubicBezTo>
                  <a:cubicBezTo>
                    <a:pt x="85453" y="52652"/>
                    <a:pt x="84045" y="52474"/>
                    <a:pt x="82677" y="52196"/>
                  </a:cubicBezTo>
                  <a:cubicBezTo>
                    <a:pt x="82003" y="52037"/>
                    <a:pt x="81348" y="51879"/>
                    <a:pt x="80694" y="51641"/>
                  </a:cubicBezTo>
                  <a:cubicBezTo>
                    <a:pt x="80040" y="51442"/>
                    <a:pt x="79385" y="51224"/>
                    <a:pt x="78731" y="51026"/>
                  </a:cubicBezTo>
                  <a:cubicBezTo>
                    <a:pt x="76093" y="50153"/>
                    <a:pt x="73515" y="49320"/>
                    <a:pt x="71016" y="48507"/>
                  </a:cubicBezTo>
                  <a:lnTo>
                    <a:pt x="71016" y="48507"/>
                  </a:lnTo>
                  <a:cubicBezTo>
                    <a:pt x="71730" y="51085"/>
                    <a:pt x="72424" y="53604"/>
                    <a:pt x="73118" y="56083"/>
                  </a:cubicBezTo>
                  <a:cubicBezTo>
                    <a:pt x="73198" y="56380"/>
                    <a:pt x="73277" y="56678"/>
                    <a:pt x="73356" y="56975"/>
                  </a:cubicBezTo>
                  <a:cubicBezTo>
                    <a:pt x="73456" y="57273"/>
                    <a:pt x="73495" y="57570"/>
                    <a:pt x="73535" y="57868"/>
                  </a:cubicBezTo>
                  <a:cubicBezTo>
                    <a:pt x="73614" y="58483"/>
                    <a:pt x="73654" y="59097"/>
                    <a:pt x="73634" y="59692"/>
                  </a:cubicBezTo>
                  <a:cubicBezTo>
                    <a:pt x="73614" y="60902"/>
                    <a:pt x="73456" y="62112"/>
                    <a:pt x="73178" y="63262"/>
                  </a:cubicBezTo>
                  <a:cubicBezTo>
                    <a:pt x="73118" y="63559"/>
                    <a:pt x="73039" y="63837"/>
                    <a:pt x="72960" y="64134"/>
                  </a:cubicBezTo>
                  <a:lnTo>
                    <a:pt x="72702" y="64967"/>
                  </a:lnTo>
                  <a:lnTo>
                    <a:pt x="72563" y="65384"/>
                  </a:lnTo>
                  <a:lnTo>
                    <a:pt x="72385" y="65800"/>
                  </a:lnTo>
                  <a:cubicBezTo>
                    <a:pt x="72285" y="66058"/>
                    <a:pt x="72166" y="66336"/>
                    <a:pt x="72067" y="66613"/>
                  </a:cubicBezTo>
                  <a:cubicBezTo>
                    <a:pt x="71948" y="66871"/>
                    <a:pt x="71810" y="67129"/>
                    <a:pt x="71691" y="67387"/>
                  </a:cubicBezTo>
                  <a:cubicBezTo>
                    <a:pt x="71552" y="67645"/>
                    <a:pt x="71433" y="67902"/>
                    <a:pt x="71294" y="68160"/>
                  </a:cubicBezTo>
                  <a:cubicBezTo>
                    <a:pt x="71135" y="68398"/>
                    <a:pt x="70996" y="68656"/>
                    <a:pt x="70858" y="68894"/>
                  </a:cubicBezTo>
                  <a:cubicBezTo>
                    <a:pt x="70699" y="69152"/>
                    <a:pt x="70580" y="69410"/>
                    <a:pt x="70401" y="69628"/>
                  </a:cubicBezTo>
                  <a:cubicBezTo>
                    <a:pt x="69152" y="71531"/>
                    <a:pt x="67724" y="73257"/>
                    <a:pt x="66039" y="74605"/>
                  </a:cubicBezTo>
                  <a:cubicBezTo>
                    <a:pt x="64353" y="75954"/>
                    <a:pt x="62509" y="76965"/>
                    <a:pt x="60605" y="77699"/>
                  </a:cubicBezTo>
                  <a:cubicBezTo>
                    <a:pt x="58721" y="78433"/>
                    <a:pt x="56797" y="78929"/>
                    <a:pt x="54913" y="79186"/>
                  </a:cubicBezTo>
                  <a:cubicBezTo>
                    <a:pt x="53981" y="79325"/>
                    <a:pt x="53049" y="79404"/>
                    <a:pt x="52137" y="79444"/>
                  </a:cubicBezTo>
                  <a:cubicBezTo>
                    <a:pt x="51681" y="79464"/>
                    <a:pt x="51225" y="79464"/>
                    <a:pt x="50788" y="79464"/>
                  </a:cubicBezTo>
                  <a:cubicBezTo>
                    <a:pt x="50332" y="79444"/>
                    <a:pt x="49896" y="79424"/>
                    <a:pt x="49440" y="79404"/>
                  </a:cubicBezTo>
                  <a:cubicBezTo>
                    <a:pt x="47635" y="79325"/>
                    <a:pt x="45910" y="79266"/>
                    <a:pt x="44264" y="79186"/>
                  </a:cubicBezTo>
                  <a:lnTo>
                    <a:pt x="44264" y="79186"/>
                  </a:lnTo>
                  <a:cubicBezTo>
                    <a:pt x="44422" y="80495"/>
                    <a:pt x="44561" y="81804"/>
                    <a:pt x="44720" y="83073"/>
                  </a:cubicBezTo>
                  <a:cubicBezTo>
                    <a:pt x="44779" y="83688"/>
                    <a:pt x="44859" y="84303"/>
                    <a:pt x="44918" y="84918"/>
                  </a:cubicBezTo>
                  <a:cubicBezTo>
                    <a:pt x="44978" y="85532"/>
                    <a:pt x="45037" y="86127"/>
                    <a:pt x="45057" y="86742"/>
                  </a:cubicBezTo>
                  <a:cubicBezTo>
                    <a:pt x="45196" y="89161"/>
                    <a:pt x="45196" y="91502"/>
                    <a:pt x="45097" y="93782"/>
                  </a:cubicBezTo>
                  <a:cubicBezTo>
                    <a:pt x="44898" y="98343"/>
                    <a:pt x="44303" y="102587"/>
                    <a:pt x="43371" y="106494"/>
                  </a:cubicBezTo>
                  <a:cubicBezTo>
                    <a:pt x="42439" y="110381"/>
                    <a:pt x="41170" y="113931"/>
                    <a:pt x="39584" y="117044"/>
                  </a:cubicBezTo>
                  <a:cubicBezTo>
                    <a:pt x="39405" y="117421"/>
                    <a:pt x="39187" y="117798"/>
                    <a:pt x="38969" y="118175"/>
                  </a:cubicBezTo>
                  <a:cubicBezTo>
                    <a:pt x="38870" y="118373"/>
                    <a:pt x="38770" y="118551"/>
                    <a:pt x="38671" y="118730"/>
                  </a:cubicBezTo>
                  <a:cubicBezTo>
                    <a:pt x="38572" y="118928"/>
                    <a:pt x="38453" y="119107"/>
                    <a:pt x="38354" y="119285"/>
                  </a:cubicBezTo>
                  <a:cubicBezTo>
                    <a:pt x="37918" y="119999"/>
                    <a:pt x="37422" y="120654"/>
                    <a:pt x="36926" y="121288"/>
                  </a:cubicBezTo>
                  <a:cubicBezTo>
                    <a:pt x="35875" y="122518"/>
                    <a:pt x="34725" y="123569"/>
                    <a:pt x="33515" y="124441"/>
                  </a:cubicBezTo>
                  <a:cubicBezTo>
                    <a:pt x="31096" y="126167"/>
                    <a:pt x="28537" y="127238"/>
                    <a:pt x="26138" y="127971"/>
                  </a:cubicBezTo>
                  <a:cubicBezTo>
                    <a:pt x="23738" y="128685"/>
                    <a:pt x="21497" y="129082"/>
                    <a:pt x="19475" y="129320"/>
                  </a:cubicBezTo>
                  <a:cubicBezTo>
                    <a:pt x="17341" y="129570"/>
                    <a:pt x="15442" y="129650"/>
                    <a:pt x="13776" y="129650"/>
                  </a:cubicBezTo>
                  <a:cubicBezTo>
                    <a:pt x="12266" y="129650"/>
                    <a:pt x="10948" y="129584"/>
                    <a:pt x="9817" y="129518"/>
                  </a:cubicBezTo>
                  <a:lnTo>
                    <a:pt x="9817" y="129478"/>
                  </a:lnTo>
                  <a:cubicBezTo>
                    <a:pt x="9638" y="129459"/>
                    <a:pt x="9480" y="129439"/>
                    <a:pt x="9380" y="129439"/>
                  </a:cubicBezTo>
                  <a:cubicBezTo>
                    <a:pt x="9177" y="129443"/>
                    <a:pt x="8977" y="129445"/>
                    <a:pt x="8781" y="129445"/>
                  </a:cubicBezTo>
                  <a:cubicBezTo>
                    <a:pt x="5469" y="129445"/>
                    <a:pt x="3274" y="128833"/>
                    <a:pt x="1963" y="128308"/>
                  </a:cubicBezTo>
                  <a:cubicBezTo>
                    <a:pt x="1269" y="128031"/>
                    <a:pt x="813" y="127773"/>
                    <a:pt x="516" y="127614"/>
                  </a:cubicBezTo>
                  <a:cubicBezTo>
                    <a:pt x="377" y="127515"/>
                    <a:pt x="258" y="127456"/>
                    <a:pt x="198" y="127416"/>
                  </a:cubicBezTo>
                  <a:cubicBezTo>
                    <a:pt x="139" y="127376"/>
                    <a:pt x="99" y="127356"/>
                    <a:pt x="99" y="127356"/>
                  </a:cubicBezTo>
                  <a:lnTo>
                    <a:pt x="99" y="127356"/>
                  </a:lnTo>
                  <a:cubicBezTo>
                    <a:pt x="99" y="127356"/>
                    <a:pt x="218" y="127456"/>
                    <a:pt x="496" y="127634"/>
                  </a:cubicBezTo>
                  <a:cubicBezTo>
                    <a:pt x="793" y="127793"/>
                    <a:pt x="1250" y="128051"/>
                    <a:pt x="1944" y="128348"/>
                  </a:cubicBezTo>
                  <a:cubicBezTo>
                    <a:pt x="2638" y="128626"/>
                    <a:pt x="3590" y="128923"/>
                    <a:pt x="4819" y="129161"/>
                  </a:cubicBezTo>
                  <a:cubicBezTo>
                    <a:pt x="5891" y="129372"/>
                    <a:pt x="7212" y="129505"/>
                    <a:pt x="8768" y="129505"/>
                  </a:cubicBezTo>
                  <a:cubicBezTo>
                    <a:pt x="8968" y="129505"/>
                    <a:pt x="9172" y="129503"/>
                    <a:pt x="9380" y="129498"/>
                  </a:cubicBezTo>
                  <a:cubicBezTo>
                    <a:pt x="9480" y="129518"/>
                    <a:pt x="9638" y="129538"/>
                    <a:pt x="9797" y="129558"/>
                  </a:cubicBezTo>
                  <a:cubicBezTo>
                    <a:pt x="11007" y="129677"/>
                    <a:pt x="12395" y="129736"/>
                    <a:pt x="14001" y="129736"/>
                  </a:cubicBezTo>
                  <a:cubicBezTo>
                    <a:pt x="15627" y="129736"/>
                    <a:pt x="17452" y="129657"/>
                    <a:pt x="19475" y="129419"/>
                  </a:cubicBezTo>
                  <a:cubicBezTo>
                    <a:pt x="21517" y="129181"/>
                    <a:pt x="23778" y="128804"/>
                    <a:pt x="26178" y="128070"/>
                  </a:cubicBezTo>
                  <a:cubicBezTo>
                    <a:pt x="28577" y="127356"/>
                    <a:pt x="31135" y="126286"/>
                    <a:pt x="33594" y="124540"/>
                  </a:cubicBezTo>
                  <a:cubicBezTo>
                    <a:pt x="34804" y="123668"/>
                    <a:pt x="35974" y="122617"/>
                    <a:pt x="37025" y="121367"/>
                  </a:cubicBezTo>
                  <a:cubicBezTo>
                    <a:pt x="37521" y="120733"/>
                    <a:pt x="38037" y="120078"/>
                    <a:pt x="38473" y="119364"/>
                  </a:cubicBezTo>
                  <a:cubicBezTo>
                    <a:pt x="38572" y="119166"/>
                    <a:pt x="38691" y="118988"/>
                    <a:pt x="38790" y="118809"/>
                  </a:cubicBezTo>
                  <a:cubicBezTo>
                    <a:pt x="38889" y="118631"/>
                    <a:pt x="38989" y="118432"/>
                    <a:pt x="39108" y="118254"/>
                  </a:cubicBezTo>
                  <a:cubicBezTo>
                    <a:pt x="39306" y="117877"/>
                    <a:pt x="39524" y="117500"/>
                    <a:pt x="39703" y="117104"/>
                  </a:cubicBezTo>
                  <a:cubicBezTo>
                    <a:pt x="41309" y="113990"/>
                    <a:pt x="42578" y="110440"/>
                    <a:pt x="43530" y="106534"/>
                  </a:cubicBezTo>
                  <a:cubicBezTo>
                    <a:pt x="44482" y="102607"/>
                    <a:pt x="45077" y="98343"/>
                    <a:pt x="45275" y="93782"/>
                  </a:cubicBezTo>
                  <a:cubicBezTo>
                    <a:pt x="45374" y="91502"/>
                    <a:pt x="45374" y="89142"/>
                    <a:pt x="45235" y="86722"/>
                  </a:cubicBezTo>
                  <a:cubicBezTo>
                    <a:pt x="45196" y="86127"/>
                    <a:pt x="45156" y="85513"/>
                    <a:pt x="45097" y="84898"/>
                  </a:cubicBezTo>
                  <a:cubicBezTo>
                    <a:pt x="45037" y="84283"/>
                    <a:pt x="44958" y="83668"/>
                    <a:pt x="44898" y="83053"/>
                  </a:cubicBezTo>
                  <a:cubicBezTo>
                    <a:pt x="44760" y="81844"/>
                    <a:pt x="44621" y="80614"/>
                    <a:pt x="44462" y="79385"/>
                  </a:cubicBezTo>
                  <a:lnTo>
                    <a:pt x="44462" y="79385"/>
                  </a:lnTo>
                  <a:cubicBezTo>
                    <a:pt x="46049" y="79444"/>
                    <a:pt x="47714" y="79523"/>
                    <a:pt x="49440" y="79603"/>
                  </a:cubicBezTo>
                  <a:cubicBezTo>
                    <a:pt x="49876" y="79623"/>
                    <a:pt x="50312" y="79642"/>
                    <a:pt x="50768" y="79662"/>
                  </a:cubicBezTo>
                  <a:cubicBezTo>
                    <a:pt x="50902" y="79668"/>
                    <a:pt x="51036" y="79671"/>
                    <a:pt x="51169" y="79671"/>
                  </a:cubicBezTo>
                  <a:cubicBezTo>
                    <a:pt x="51492" y="79671"/>
                    <a:pt x="51814" y="79656"/>
                    <a:pt x="52137" y="79642"/>
                  </a:cubicBezTo>
                  <a:cubicBezTo>
                    <a:pt x="53069" y="79603"/>
                    <a:pt x="54001" y="79523"/>
                    <a:pt x="54933" y="79385"/>
                  </a:cubicBezTo>
                  <a:cubicBezTo>
                    <a:pt x="56837" y="79127"/>
                    <a:pt x="58780" y="78631"/>
                    <a:pt x="60684" y="77897"/>
                  </a:cubicBezTo>
                  <a:cubicBezTo>
                    <a:pt x="62588" y="77144"/>
                    <a:pt x="64472" y="76132"/>
                    <a:pt x="66158" y="74764"/>
                  </a:cubicBezTo>
                  <a:cubicBezTo>
                    <a:pt x="67863" y="73396"/>
                    <a:pt x="69311" y="71650"/>
                    <a:pt x="70580" y="69747"/>
                  </a:cubicBezTo>
                  <a:cubicBezTo>
                    <a:pt x="70739" y="69509"/>
                    <a:pt x="70877" y="69251"/>
                    <a:pt x="71016" y="69013"/>
                  </a:cubicBezTo>
                  <a:cubicBezTo>
                    <a:pt x="71175" y="68755"/>
                    <a:pt x="71314" y="68517"/>
                    <a:pt x="71472" y="68259"/>
                  </a:cubicBezTo>
                  <a:cubicBezTo>
                    <a:pt x="71611" y="68021"/>
                    <a:pt x="71730" y="67744"/>
                    <a:pt x="71869" y="67486"/>
                  </a:cubicBezTo>
                  <a:cubicBezTo>
                    <a:pt x="71988" y="67228"/>
                    <a:pt x="72127" y="66970"/>
                    <a:pt x="72246" y="66693"/>
                  </a:cubicBezTo>
                  <a:cubicBezTo>
                    <a:pt x="72365" y="66415"/>
                    <a:pt x="72464" y="66157"/>
                    <a:pt x="72583" y="65880"/>
                  </a:cubicBezTo>
                  <a:lnTo>
                    <a:pt x="72742" y="65463"/>
                  </a:lnTo>
                  <a:lnTo>
                    <a:pt x="72880" y="65047"/>
                  </a:lnTo>
                  <a:cubicBezTo>
                    <a:pt x="72980" y="64749"/>
                    <a:pt x="73079" y="64472"/>
                    <a:pt x="73158" y="64194"/>
                  </a:cubicBezTo>
                  <a:cubicBezTo>
                    <a:pt x="73237" y="63896"/>
                    <a:pt x="73297" y="63599"/>
                    <a:pt x="73376" y="63321"/>
                  </a:cubicBezTo>
                  <a:cubicBezTo>
                    <a:pt x="74883" y="58582"/>
                    <a:pt x="72385" y="53406"/>
                    <a:pt x="71334" y="48845"/>
                  </a:cubicBezTo>
                  <a:lnTo>
                    <a:pt x="71334" y="48845"/>
                  </a:lnTo>
                  <a:cubicBezTo>
                    <a:pt x="73693" y="49618"/>
                    <a:pt x="76133" y="50411"/>
                    <a:pt x="78651" y="51224"/>
                  </a:cubicBezTo>
                  <a:cubicBezTo>
                    <a:pt x="79306" y="51442"/>
                    <a:pt x="79960" y="51661"/>
                    <a:pt x="80615" y="51859"/>
                  </a:cubicBezTo>
                  <a:cubicBezTo>
                    <a:pt x="81249" y="52097"/>
                    <a:pt x="81943" y="52256"/>
                    <a:pt x="82618" y="52414"/>
                  </a:cubicBezTo>
                  <a:cubicBezTo>
                    <a:pt x="83986" y="52692"/>
                    <a:pt x="85414" y="52890"/>
                    <a:pt x="86862" y="52930"/>
                  </a:cubicBezTo>
                  <a:cubicBezTo>
                    <a:pt x="87088" y="52936"/>
                    <a:pt x="87315" y="52939"/>
                    <a:pt x="87544" y="52939"/>
                  </a:cubicBezTo>
                  <a:cubicBezTo>
                    <a:pt x="88759" y="52939"/>
                    <a:pt x="90006" y="52846"/>
                    <a:pt x="91224" y="52612"/>
                  </a:cubicBezTo>
                  <a:cubicBezTo>
                    <a:pt x="92692" y="52315"/>
                    <a:pt x="94140" y="51839"/>
                    <a:pt x="95468" y="51105"/>
                  </a:cubicBezTo>
                  <a:cubicBezTo>
                    <a:pt x="96143" y="50728"/>
                    <a:pt x="96797" y="50312"/>
                    <a:pt x="97392" y="49816"/>
                  </a:cubicBezTo>
                  <a:cubicBezTo>
                    <a:pt x="97987" y="49340"/>
                    <a:pt x="98582" y="48825"/>
                    <a:pt x="99097" y="48230"/>
                  </a:cubicBezTo>
                  <a:cubicBezTo>
                    <a:pt x="100149" y="47060"/>
                    <a:pt x="100962" y="45672"/>
                    <a:pt x="101576" y="44184"/>
                  </a:cubicBezTo>
                  <a:cubicBezTo>
                    <a:pt x="102191" y="42697"/>
                    <a:pt x="102667" y="41150"/>
                    <a:pt x="103183" y="39603"/>
                  </a:cubicBezTo>
                  <a:cubicBezTo>
                    <a:pt x="103718" y="38076"/>
                    <a:pt x="104293" y="36529"/>
                    <a:pt x="105067" y="35042"/>
                  </a:cubicBezTo>
                  <a:cubicBezTo>
                    <a:pt x="106574" y="32067"/>
                    <a:pt x="108854" y="29430"/>
                    <a:pt x="111611" y="27308"/>
                  </a:cubicBezTo>
                  <a:cubicBezTo>
                    <a:pt x="114368" y="25166"/>
                    <a:pt x="117600" y="23540"/>
                    <a:pt x="121051" y="22350"/>
                  </a:cubicBezTo>
                  <a:cubicBezTo>
                    <a:pt x="124501" y="21180"/>
                    <a:pt x="128170" y="20426"/>
                    <a:pt x="131958" y="19970"/>
                  </a:cubicBezTo>
                  <a:cubicBezTo>
                    <a:pt x="138308" y="19204"/>
                    <a:pt x="144953" y="19179"/>
                    <a:pt x="151809" y="19179"/>
                  </a:cubicBezTo>
                  <a:cubicBezTo>
                    <a:pt x="152272" y="19179"/>
                    <a:pt x="152736" y="19179"/>
                    <a:pt x="153202" y="19179"/>
                  </a:cubicBezTo>
                  <a:cubicBezTo>
                    <a:pt x="154043" y="19179"/>
                    <a:pt x="154888" y="19179"/>
                    <a:pt x="155736" y="19177"/>
                  </a:cubicBezTo>
                  <a:cubicBezTo>
                    <a:pt x="159841" y="19197"/>
                    <a:pt x="164045" y="19256"/>
                    <a:pt x="168309" y="19593"/>
                  </a:cubicBezTo>
                  <a:cubicBezTo>
                    <a:pt x="172573" y="19931"/>
                    <a:pt x="176896" y="20525"/>
                    <a:pt x="181160" y="21735"/>
                  </a:cubicBezTo>
                  <a:cubicBezTo>
                    <a:pt x="183262" y="22370"/>
                    <a:pt x="185364" y="23123"/>
                    <a:pt x="187387" y="24135"/>
                  </a:cubicBezTo>
                  <a:lnTo>
                    <a:pt x="188140" y="24512"/>
                  </a:lnTo>
                  <a:cubicBezTo>
                    <a:pt x="188378" y="24650"/>
                    <a:pt x="188616" y="24789"/>
                    <a:pt x="188874" y="24928"/>
                  </a:cubicBezTo>
                  <a:cubicBezTo>
                    <a:pt x="189370" y="25186"/>
                    <a:pt x="189846" y="25483"/>
                    <a:pt x="190322" y="25781"/>
                  </a:cubicBezTo>
                  <a:cubicBezTo>
                    <a:pt x="191274" y="26396"/>
                    <a:pt x="192226" y="27050"/>
                    <a:pt x="193098" y="27784"/>
                  </a:cubicBezTo>
                  <a:cubicBezTo>
                    <a:pt x="193534" y="28121"/>
                    <a:pt x="193951" y="28517"/>
                    <a:pt x="194387" y="28894"/>
                  </a:cubicBezTo>
                  <a:cubicBezTo>
                    <a:pt x="194804" y="29291"/>
                    <a:pt x="195220" y="29688"/>
                    <a:pt x="195597" y="30124"/>
                  </a:cubicBezTo>
                  <a:cubicBezTo>
                    <a:pt x="196390" y="30957"/>
                    <a:pt x="197124" y="31849"/>
                    <a:pt x="197758" y="32821"/>
                  </a:cubicBezTo>
                  <a:cubicBezTo>
                    <a:pt x="199047" y="34744"/>
                    <a:pt x="199999" y="36906"/>
                    <a:pt x="200773" y="39127"/>
                  </a:cubicBezTo>
                  <a:cubicBezTo>
                    <a:pt x="201169" y="40238"/>
                    <a:pt x="201526" y="41368"/>
                    <a:pt x="201923" y="42499"/>
                  </a:cubicBezTo>
                  <a:cubicBezTo>
                    <a:pt x="202320" y="43629"/>
                    <a:pt x="202756" y="44759"/>
                    <a:pt x="203331" y="45830"/>
                  </a:cubicBezTo>
                  <a:cubicBezTo>
                    <a:pt x="203926" y="46901"/>
                    <a:pt x="204660" y="47893"/>
                    <a:pt x="205513" y="48765"/>
                  </a:cubicBezTo>
                  <a:cubicBezTo>
                    <a:pt x="205750" y="48964"/>
                    <a:pt x="205949" y="49182"/>
                    <a:pt x="206187" y="49380"/>
                  </a:cubicBezTo>
                  <a:lnTo>
                    <a:pt x="206544" y="49677"/>
                  </a:lnTo>
                  <a:lnTo>
                    <a:pt x="206901" y="49975"/>
                  </a:lnTo>
                  <a:cubicBezTo>
                    <a:pt x="207396" y="50352"/>
                    <a:pt x="207912" y="50689"/>
                    <a:pt x="208448" y="50986"/>
                  </a:cubicBezTo>
                  <a:cubicBezTo>
                    <a:pt x="210589" y="52236"/>
                    <a:pt x="213088" y="52831"/>
                    <a:pt x="215567" y="52950"/>
                  </a:cubicBezTo>
                  <a:cubicBezTo>
                    <a:pt x="215886" y="52965"/>
                    <a:pt x="216205" y="52972"/>
                    <a:pt x="216524" y="52972"/>
                  </a:cubicBezTo>
                  <a:cubicBezTo>
                    <a:pt x="217455" y="52972"/>
                    <a:pt x="218385" y="52909"/>
                    <a:pt x="219315" y="52791"/>
                  </a:cubicBezTo>
                  <a:cubicBezTo>
                    <a:pt x="219950" y="52731"/>
                    <a:pt x="220565" y="52632"/>
                    <a:pt x="221179" y="52513"/>
                  </a:cubicBezTo>
                  <a:cubicBezTo>
                    <a:pt x="221497" y="52454"/>
                    <a:pt x="221814" y="52374"/>
                    <a:pt x="222111" y="52315"/>
                  </a:cubicBezTo>
                  <a:lnTo>
                    <a:pt x="222567" y="52196"/>
                  </a:lnTo>
                  <a:lnTo>
                    <a:pt x="222805" y="52137"/>
                  </a:lnTo>
                  <a:lnTo>
                    <a:pt x="222924" y="52097"/>
                  </a:lnTo>
                  <a:lnTo>
                    <a:pt x="222984" y="52077"/>
                  </a:lnTo>
                  <a:cubicBezTo>
                    <a:pt x="223004" y="52077"/>
                    <a:pt x="223004" y="52077"/>
                    <a:pt x="222984" y="52057"/>
                  </a:cubicBezTo>
                  <a:lnTo>
                    <a:pt x="223043" y="52057"/>
                  </a:lnTo>
                  <a:cubicBezTo>
                    <a:pt x="224868" y="51442"/>
                    <a:pt x="228715" y="50173"/>
                    <a:pt x="232602" y="48864"/>
                  </a:cubicBezTo>
                  <a:lnTo>
                    <a:pt x="232602" y="48864"/>
                  </a:lnTo>
                  <a:cubicBezTo>
                    <a:pt x="232285" y="50094"/>
                    <a:pt x="231948" y="51442"/>
                    <a:pt x="231571" y="52910"/>
                  </a:cubicBezTo>
                  <a:cubicBezTo>
                    <a:pt x="231373" y="53683"/>
                    <a:pt x="231174" y="54496"/>
                    <a:pt x="230956" y="55349"/>
                  </a:cubicBezTo>
                  <a:cubicBezTo>
                    <a:pt x="230857" y="55766"/>
                    <a:pt x="230738" y="56182"/>
                    <a:pt x="230639" y="56618"/>
                  </a:cubicBezTo>
                  <a:cubicBezTo>
                    <a:pt x="230579" y="56837"/>
                    <a:pt x="230520" y="57055"/>
                    <a:pt x="230480" y="57293"/>
                  </a:cubicBezTo>
                  <a:cubicBezTo>
                    <a:pt x="230421" y="57511"/>
                    <a:pt x="230401" y="57749"/>
                    <a:pt x="230361" y="57987"/>
                  </a:cubicBezTo>
                  <a:cubicBezTo>
                    <a:pt x="230262" y="58899"/>
                    <a:pt x="230262" y="59871"/>
                    <a:pt x="230341" y="60862"/>
                  </a:cubicBezTo>
                  <a:cubicBezTo>
                    <a:pt x="230401" y="61358"/>
                    <a:pt x="230441" y="61854"/>
                    <a:pt x="230540" y="62350"/>
                  </a:cubicBezTo>
                  <a:cubicBezTo>
                    <a:pt x="230579" y="62588"/>
                    <a:pt x="230619" y="62845"/>
                    <a:pt x="230678" y="63083"/>
                  </a:cubicBezTo>
                  <a:cubicBezTo>
                    <a:pt x="230738" y="63341"/>
                    <a:pt x="230797" y="63599"/>
                    <a:pt x="230877" y="63837"/>
                  </a:cubicBezTo>
                  <a:cubicBezTo>
                    <a:pt x="231392" y="65840"/>
                    <a:pt x="232305" y="67843"/>
                    <a:pt x="233514" y="69727"/>
                  </a:cubicBezTo>
                  <a:cubicBezTo>
                    <a:pt x="233832" y="70183"/>
                    <a:pt x="234149" y="70659"/>
                    <a:pt x="234486" y="71115"/>
                  </a:cubicBezTo>
                  <a:cubicBezTo>
                    <a:pt x="234843" y="71571"/>
                    <a:pt x="235200" y="72007"/>
                    <a:pt x="235577" y="72464"/>
                  </a:cubicBezTo>
                  <a:cubicBezTo>
                    <a:pt x="235954" y="72900"/>
                    <a:pt x="236370" y="73316"/>
                    <a:pt x="236767" y="73733"/>
                  </a:cubicBezTo>
                  <a:cubicBezTo>
                    <a:pt x="236985" y="73931"/>
                    <a:pt x="237223" y="74129"/>
                    <a:pt x="237441" y="74328"/>
                  </a:cubicBezTo>
                  <a:cubicBezTo>
                    <a:pt x="237659" y="74526"/>
                    <a:pt x="237877" y="74744"/>
                    <a:pt x="238115" y="74903"/>
                  </a:cubicBezTo>
                  <a:cubicBezTo>
                    <a:pt x="238591" y="75260"/>
                    <a:pt x="239067" y="75656"/>
                    <a:pt x="239583" y="75954"/>
                  </a:cubicBezTo>
                  <a:cubicBezTo>
                    <a:pt x="239841" y="76113"/>
                    <a:pt x="240098" y="76271"/>
                    <a:pt x="240356" y="76450"/>
                  </a:cubicBezTo>
                  <a:cubicBezTo>
                    <a:pt x="240614" y="76588"/>
                    <a:pt x="240892" y="76727"/>
                    <a:pt x="241169" y="76886"/>
                  </a:cubicBezTo>
                  <a:cubicBezTo>
                    <a:pt x="241685" y="77183"/>
                    <a:pt x="242260" y="77421"/>
                    <a:pt x="242835" y="77679"/>
                  </a:cubicBezTo>
                  <a:cubicBezTo>
                    <a:pt x="243113" y="77798"/>
                    <a:pt x="243410" y="77917"/>
                    <a:pt x="243688" y="78016"/>
                  </a:cubicBezTo>
                  <a:cubicBezTo>
                    <a:pt x="243985" y="78135"/>
                    <a:pt x="244263" y="78254"/>
                    <a:pt x="244580" y="78334"/>
                  </a:cubicBezTo>
                  <a:cubicBezTo>
                    <a:pt x="246940" y="79127"/>
                    <a:pt x="249479" y="79583"/>
                    <a:pt x="252057" y="79702"/>
                  </a:cubicBezTo>
                  <a:lnTo>
                    <a:pt x="253028" y="79702"/>
                  </a:lnTo>
                  <a:cubicBezTo>
                    <a:pt x="253346" y="79702"/>
                    <a:pt x="253663" y="79682"/>
                    <a:pt x="254000" y="79662"/>
                  </a:cubicBezTo>
                  <a:cubicBezTo>
                    <a:pt x="254635" y="79623"/>
                    <a:pt x="255289" y="79603"/>
                    <a:pt x="255944" y="79563"/>
                  </a:cubicBezTo>
                  <a:cubicBezTo>
                    <a:pt x="257173" y="79504"/>
                    <a:pt x="258423" y="79424"/>
                    <a:pt x="259672" y="79365"/>
                  </a:cubicBezTo>
                  <a:lnTo>
                    <a:pt x="259672" y="79365"/>
                  </a:lnTo>
                  <a:cubicBezTo>
                    <a:pt x="259533" y="80456"/>
                    <a:pt x="259394" y="81586"/>
                    <a:pt x="259255" y="82756"/>
                  </a:cubicBezTo>
                  <a:cubicBezTo>
                    <a:pt x="259176" y="83391"/>
                    <a:pt x="259097" y="84025"/>
                    <a:pt x="259018" y="84660"/>
                  </a:cubicBezTo>
                  <a:cubicBezTo>
                    <a:pt x="258958" y="85314"/>
                    <a:pt x="258918" y="85988"/>
                    <a:pt x="258879" y="86663"/>
                  </a:cubicBezTo>
                  <a:cubicBezTo>
                    <a:pt x="258720" y="89360"/>
                    <a:pt x="258720" y="92275"/>
                    <a:pt x="258918" y="95349"/>
                  </a:cubicBezTo>
                  <a:cubicBezTo>
                    <a:pt x="259117" y="98423"/>
                    <a:pt x="259513" y="101655"/>
                    <a:pt x="260207" y="104987"/>
                  </a:cubicBezTo>
                  <a:cubicBezTo>
                    <a:pt x="260921" y="108318"/>
                    <a:pt x="261933" y="111729"/>
                    <a:pt x="263420" y="115101"/>
                  </a:cubicBezTo>
                  <a:cubicBezTo>
                    <a:pt x="263797" y="115954"/>
                    <a:pt x="264213" y="116786"/>
                    <a:pt x="264630" y="117619"/>
                  </a:cubicBezTo>
                  <a:cubicBezTo>
                    <a:pt x="264868" y="118036"/>
                    <a:pt x="265086" y="118452"/>
                    <a:pt x="265304" y="118869"/>
                  </a:cubicBezTo>
                  <a:cubicBezTo>
                    <a:pt x="265423" y="119067"/>
                    <a:pt x="265562" y="119265"/>
                    <a:pt x="265681" y="119464"/>
                  </a:cubicBezTo>
                  <a:cubicBezTo>
                    <a:pt x="265800" y="119682"/>
                    <a:pt x="265939" y="119880"/>
                    <a:pt x="266077" y="120078"/>
                  </a:cubicBezTo>
                  <a:cubicBezTo>
                    <a:pt x="267148" y="121645"/>
                    <a:pt x="268497" y="123073"/>
                    <a:pt x="270064" y="124263"/>
                  </a:cubicBezTo>
                  <a:cubicBezTo>
                    <a:pt x="270857" y="124878"/>
                    <a:pt x="271690" y="125393"/>
                    <a:pt x="272562" y="125889"/>
                  </a:cubicBezTo>
                  <a:cubicBezTo>
                    <a:pt x="273415" y="126385"/>
                    <a:pt x="274327" y="126821"/>
                    <a:pt x="275259" y="127198"/>
                  </a:cubicBezTo>
                  <a:cubicBezTo>
                    <a:pt x="277124" y="127971"/>
                    <a:pt x="279087" y="128527"/>
                    <a:pt x="281090" y="128943"/>
                  </a:cubicBezTo>
                  <a:cubicBezTo>
                    <a:pt x="283113" y="129359"/>
                    <a:pt x="285175" y="129617"/>
                    <a:pt x="287257" y="129736"/>
                  </a:cubicBezTo>
                  <a:cubicBezTo>
                    <a:pt x="288299" y="129806"/>
                    <a:pt x="289350" y="129840"/>
                    <a:pt x="290406" y="129840"/>
                  </a:cubicBezTo>
                  <a:cubicBezTo>
                    <a:pt x="291462" y="129840"/>
                    <a:pt x="292523" y="129806"/>
                    <a:pt x="293584" y="129736"/>
                  </a:cubicBezTo>
                  <a:cubicBezTo>
                    <a:pt x="295706" y="129538"/>
                    <a:pt x="297827" y="129240"/>
                    <a:pt x="299930" y="128804"/>
                  </a:cubicBezTo>
                  <a:cubicBezTo>
                    <a:pt x="300981" y="128566"/>
                    <a:pt x="302032" y="128308"/>
                    <a:pt x="303063" y="128011"/>
                  </a:cubicBezTo>
                  <a:cubicBezTo>
                    <a:pt x="303598" y="127872"/>
                    <a:pt x="304114" y="127713"/>
                    <a:pt x="304630" y="127535"/>
                  </a:cubicBezTo>
                  <a:cubicBezTo>
                    <a:pt x="304887" y="127456"/>
                    <a:pt x="305145" y="127356"/>
                    <a:pt x="305403" y="127277"/>
                  </a:cubicBezTo>
                  <a:lnTo>
                    <a:pt x="305780" y="127119"/>
                  </a:lnTo>
                  <a:lnTo>
                    <a:pt x="306256" y="126940"/>
                  </a:lnTo>
                  <a:lnTo>
                    <a:pt x="306256" y="79206"/>
                  </a:lnTo>
                  <a:lnTo>
                    <a:pt x="306256"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7"/>
            <p:cNvSpPr/>
            <p:nvPr/>
          </p:nvSpPr>
          <p:spPr>
            <a:xfrm>
              <a:off x="-153050" y="420950"/>
              <a:ext cx="7938000" cy="3472800"/>
            </a:xfrm>
            <a:custGeom>
              <a:rect b="b" l="l" r="r" t="t"/>
              <a:pathLst>
                <a:path extrusionOk="0" h="138912" w="317520">
                  <a:moveTo>
                    <a:pt x="317520" y="1"/>
                  </a:moveTo>
                  <a:cubicBezTo>
                    <a:pt x="166603" y="1"/>
                    <a:pt x="61814" y="21"/>
                    <a:pt x="0" y="21"/>
                  </a:cubicBezTo>
                  <a:cubicBezTo>
                    <a:pt x="20" y="58761"/>
                    <a:pt x="40" y="96103"/>
                    <a:pt x="40" y="118770"/>
                  </a:cubicBezTo>
                  <a:cubicBezTo>
                    <a:pt x="60" y="124442"/>
                    <a:pt x="60" y="129182"/>
                    <a:pt x="60" y="133108"/>
                  </a:cubicBezTo>
                  <a:lnTo>
                    <a:pt x="60" y="133485"/>
                  </a:lnTo>
                  <a:lnTo>
                    <a:pt x="60" y="133584"/>
                  </a:lnTo>
                  <a:lnTo>
                    <a:pt x="60" y="133644"/>
                  </a:lnTo>
                  <a:cubicBezTo>
                    <a:pt x="60" y="133663"/>
                    <a:pt x="79" y="133663"/>
                    <a:pt x="99" y="133683"/>
                  </a:cubicBezTo>
                  <a:cubicBezTo>
                    <a:pt x="139" y="133743"/>
                    <a:pt x="179" y="133782"/>
                    <a:pt x="218" y="133822"/>
                  </a:cubicBezTo>
                  <a:cubicBezTo>
                    <a:pt x="377" y="134001"/>
                    <a:pt x="555" y="134179"/>
                    <a:pt x="714" y="134338"/>
                  </a:cubicBezTo>
                  <a:cubicBezTo>
                    <a:pt x="1071" y="134655"/>
                    <a:pt x="1428" y="134933"/>
                    <a:pt x="1785" y="135190"/>
                  </a:cubicBezTo>
                  <a:cubicBezTo>
                    <a:pt x="2499" y="135706"/>
                    <a:pt x="3233" y="136123"/>
                    <a:pt x="3947" y="136460"/>
                  </a:cubicBezTo>
                  <a:cubicBezTo>
                    <a:pt x="5355" y="137154"/>
                    <a:pt x="6703" y="137550"/>
                    <a:pt x="7873" y="137848"/>
                  </a:cubicBezTo>
                  <a:cubicBezTo>
                    <a:pt x="10213" y="138403"/>
                    <a:pt x="11939" y="138482"/>
                    <a:pt x="13029" y="138542"/>
                  </a:cubicBezTo>
                  <a:cubicBezTo>
                    <a:pt x="13399" y="138555"/>
                    <a:pt x="13701" y="138560"/>
                    <a:pt x="13939" y="138560"/>
                  </a:cubicBezTo>
                  <a:cubicBezTo>
                    <a:pt x="14415" y="138560"/>
                    <a:pt x="14636" y="138542"/>
                    <a:pt x="14636" y="138542"/>
                  </a:cubicBezTo>
                  <a:lnTo>
                    <a:pt x="14259" y="138542"/>
                  </a:lnTo>
                  <a:cubicBezTo>
                    <a:pt x="13981" y="138542"/>
                    <a:pt x="13585" y="138542"/>
                    <a:pt x="13049" y="138502"/>
                  </a:cubicBezTo>
                  <a:cubicBezTo>
                    <a:pt x="11939" y="138443"/>
                    <a:pt x="10233" y="138363"/>
                    <a:pt x="7893" y="137788"/>
                  </a:cubicBezTo>
                  <a:cubicBezTo>
                    <a:pt x="6723" y="137491"/>
                    <a:pt x="5394" y="137094"/>
                    <a:pt x="3986" y="136400"/>
                  </a:cubicBezTo>
                  <a:cubicBezTo>
                    <a:pt x="3272" y="136043"/>
                    <a:pt x="2558" y="135647"/>
                    <a:pt x="1844" y="135131"/>
                  </a:cubicBezTo>
                  <a:cubicBezTo>
                    <a:pt x="1487" y="134873"/>
                    <a:pt x="1130" y="134576"/>
                    <a:pt x="793" y="134278"/>
                  </a:cubicBezTo>
                  <a:cubicBezTo>
                    <a:pt x="615" y="134100"/>
                    <a:pt x="436" y="133941"/>
                    <a:pt x="298" y="133763"/>
                  </a:cubicBezTo>
                  <a:cubicBezTo>
                    <a:pt x="258" y="133723"/>
                    <a:pt x="218" y="133683"/>
                    <a:pt x="179" y="133644"/>
                  </a:cubicBezTo>
                  <a:cubicBezTo>
                    <a:pt x="159" y="133624"/>
                    <a:pt x="159" y="133604"/>
                    <a:pt x="159" y="133584"/>
                  </a:cubicBezTo>
                  <a:lnTo>
                    <a:pt x="159" y="133485"/>
                  </a:lnTo>
                  <a:lnTo>
                    <a:pt x="159" y="133128"/>
                  </a:lnTo>
                  <a:cubicBezTo>
                    <a:pt x="159" y="129182"/>
                    <a:pt x="179" y="124442"/>
                    <a:pt x="179" y="118790"/>
                  </a:cubicBezTo>
                  <a:cubicBezTo>
                    <a:pt x="179" y="96163"/>
                    <a:pt x="198" y="58880"/>
                    <a:pt x="218" y="259"/>
                  </a:cubicBezTo>
                  <a:cubicBezTo>
                    <a:pt x="61953" y="259"/>
                    <a:pt x="166564" y="278"/>
                    <a:pt x="317222" y="298"/>
                  </a:cubicBezTo>
                  <a:lnTo>
                    <a:pt x="317222" y="53446"/>
                  </a:lnTo>
                  <a:lnTo>
                    <a:pt x="317222" y="101795"/>
                  </a:lnTo>
                  <a:lnTo>
                    <a:pt x="317222" y="124839"/>
                  </a:lnTo>
                  <a:lnTo>
                    <a:pt x="317222" y="130471"/>
                  </a:lnTo>
                  <a:lnTo>
                    <a:pt x="317222" y="133267"/>
                  </a:lnTo>
                  <a:lnTo>
                    <a:pt x="317222" y="133921"/>
                  </a:lnTo>
                  <a:lnTo>
                    <a:pt x="317163" y="133941"/>
                  </a:lnTo>
                  <a:lnTo>
                    <a:pt x="317024" y="134020"/>
                  </a:lnTo>
                  <a:lnTo>
                    <a:pt x="316707" y="134199"/>
                  </a:lnTo>
                  <a:cubicBezTo>
                    <a:pt x="316310" y="134397"/>
                    <a:pt x="315894" y="134596"/>
                    <a:pt x="315457" y="134774"/>
                  </a:cubicBezTo>
                  <a:cubicBezTo>
                    <a:pt x="313772" y="135528"/>
                    <a:pt x="312027" y="136123"/>
                    <a:pt x="310262" y="136618"/>
                  </a:cubicBezTo>
                  <a:cubicBezTo>
                    <a:pt x="308497" y="137114"/>
                    <a:pt x="306712" y="137511"/>
                    <a:pt x="304927" y="137828"/>
                  </a:cubicBezTo>
                  <a:cubicBezTo>
                    <a:pt x="303122" y="138126"/>
                    <a:pt x="301318" y="138383"/>
                    <a:pt x="299533" y="138502"/>
                  </a:cubicBezTo>
                  <a:cubicBezTo>
                    <a:pt x="298376" y="138579"/>
                    <a:pt x="297227" y="138614"/>
                    <a:pt x="296081" y="138614"/>
                  </a:cubicBezTo>
                  <a:cubicBezTo>
                    <a:pt x="295440" y="138614"/>
                    <a:pt x="294799" y="138603"/>
                    <a:pt x="294159" y="138582"/>
                  </a:cubicBezTo>
                  <a:cubicBezTo>
                    <a:pt x="290589" y="138463"/>
                    <a:pt x="287059" y="138026"/>
                    <a:pt x="283648" y="137193"/>
                  </a:cubicBezTo>
                  <a:cubicBezTo>
                    <a:pt x="282795" y="136955"/>
                    <a:pt x="281942" y="136757"/>
                    <a:pt x="281129" y="136480"/>
                  </a:cubicBezTo>
                  <a:cubicBezTo>
                    <a:pt x="280713" y="136341"/>
                    <a:pt x="280296" y="136202"/>
                    <a:pt x="279880" y="136063"/>
                  </a:cubicBezTo>
                  <a:cubicBezTo>
                    <a:pt x="279483" y="135904"/>
                    <a:pt x="279067" y="135766"/>
                    <a:pt x="278670" y="135607"/>
                  </a:cubicBezTo>
                  <a:cubicBezTo>
                    <a:pt x="277064" y="134953"/>
                    <a:pt x="275497" y="134199"/>
                    <a:pt x="274050" y="133287"/>
                  </a:cubicBezTo>
                  <a:cubicBezTo>
                    <a:pt x="271134" y="131482"/>
                    <a:pt x="268596" y="129102"/>
                    <a:pt x="266771" y="126266"/>
                  </a:cubicBezTo>
                  <a:cubicBezTo>
                    <a:pt x="265006" y="123391"/>
                    <a:pt x="263598" y="120337"/>
                    <a:pt x="262508" y="117204"/>
                  </a:cubicBezTo>
                  <a:cubicBezTo>
                    <a:pt x="261417" y="114090"/>
                    <a:pt x="260644" y="110877"/>
                    <a:pt x="260088" y="107685"/>
                  </a:cubicBezTo>
                  <a:cubicBezTo>
                    <a:pt x="259553" y="104472"/>
                    <a:pt x="259216" y="101259"/>
                    <a:pt x="259117" y="98086"/>
                  </a:cubicBezTo>
                  <a:cubicBezTo>
                    <a:pt x="259057" y="96500"/>
                    <a:pt x="259037" y="94913"/>
                    <a:pt x="259077" y="93327"/>
                  </a:cubicBezTo>
                  <a:cubicBezTo>
                    <a:pt x="259097" y="92553"/>
                    <a:pt x="259117" y="91760"/>
                    <a:pt x="259176" y="90987"/>
                  </a:cubicBezTo>
                  <a:cubicBezTo>
                    <a:pt x="259196" y="90590"/>
                    <a:pt x="259216" y="90193"/>
                    <a:pt x="259255" y="89817"/>
                  </a:cubicBezTo>
                  <a:lnTo>
                    <a:pt x="259315" y="89222"/>
                  </a:lnTo>
                  <a:lnTo>
                    <a:pt x="259335" y="88924"/>
                  </a:lnTo>
                  <a:lnTo>
                    <a:pt x="259394" y="88488"/>
                  </a:lnTo>
                  <a:lnTo>
                    <a:pt x="258839" y="88488"/>
                  </a:lnTo>
                  <a:lnTo>
                    <a:pt x="258482" y="88508"/>
                  </a:lnTo>
                  <a:cubicBezTo>
                    <a:pt x="258224" y="88508"/>
                    <a:pt x="257966" y="88488"/>
                    <a:pt x="257728" y="88488"/>
                  </a:cubicBezTo>
                  <a:cubicBezTo>
                    <a:pt x="257233" y="88468"/>
                    <a:pt x="256737" y="88448"/>
                    <a:pt x="256241" y="88409"/>
                  </a:cubicBezTo>
                  <a:cubicBezTo>
                    <a:pt x="255249" y="88329"/>
                    <a:pt x="254258" y="88210"/>
                    <a:pt x="253286" y="88052"/>
                  </a:cubicBezTo>
                  <a:cubicBezTo>
                    <a:pt x="251343" y="87734"/>
                    <a:pt x="249439" y="87238"/>
                    <a:pt x="247595" y="86604"/>
                  </a:cubicBezTo>
                  <a:cubicBezTo>
                    <a:pt x="243926" y="85315"/>
                    <a:pt x="240574" y="83292"/>
                    <a:pt x="237917" y="80595"/>
                  </a:cubicBezTo>
                  <a:cubicBezTo>
                    <a:pt x="235319" y="77878"/>
                    <a:pt x="233197" y="74725"/>
                    <a:pt x="231948" y="71294"/>
                  </a:cubicBezTo>
                  <a:cubicBezTo>
                    <a:pt x="231313" y="69569"/>
                    <a:pt x="230877" y="67804"/>
                    <a:pt x="230698" y="65999"/>
                  </a:cubicBezTo>
                  <a:cubicBezTo>
                    <a:pt x="230659" y="65563"/>
                    <a:pt x="230619" y="65107"/>
                    <a:pt x="230599" y="64651"/>
                  </a:cubicBezTo>
                  <a:cubicBezTo>
                    <a:pt x="230599" y="64433"/>
                    <a:pt x="230599" y="64214"/>
                    <a:pt x="230599" y="63996"/>
                  </a:cubicBezTo>
                  <a:lnTo>
                    <a:pt x="230599" y="63322"/>
                  </a:lnTo>
                  <a:cubicBezTo>
                    <a:pt x="230619" y="63104"/>
                    <a:pt x="230639" y="62866"/>
                    <a:pt x="230639" y="62648"/>
                  </a:cubicBezTo>
                  <a:cubicBezTo>
                    <a:pt x="230659" y="62430"/>
                    <a:pt x="230678" y="62211"/>
                    <a:pt x="230718" y="61993"/>
                  </a:cubicBezTo>
                  <a:cubicBezTo>
                    <a:pt x="230738" y="61775"/>
                    <a:pt x="230758" y="61537"/>
                    <a:pt x="230817" y="61339"/>
                  </a:cubicBezTo>
                  <a:cubicBezTo>
                    <a:pt x="230837" y="61220"/>
                    <a:pt x="230837" y="61121"/>
                    <a:pt x="230877" y="61002"/>
                  </a:cubicBezTo>
                  <a:lnTo>
                    <a:pt x="230916" y="60764"/>
                  </a:lnTo>
                  <a:lnTo>
                    <a:pt x="230996" y="60446"/>
                  </a:lnTo>
                  <a:lnTo>
                    <a:pt x="230559" y="60585"/>
                  </a:lnTo>
                  <a:lnTo>
                    <a:pt x="230321" y="60645"/>
                  </a:lnTo>
                  <a:lnTo>
                    <a:pt x="229885" y="60764"/>
                  </a:lnTo>
                  <a:cubicBezTo>
                    <a:pt x="229588" y="60843"/>
                    <a:pt x="229290" y="60922"/>
                    <a:pt x="228973" y="60982"/>
                  </a:cubicBezTo>
                  <a:cubicBezTo>
                    <a:pt x="228378" y="61121"/>
                    <a:pt x="227783" y="61240"/>
                    <a:pt x="227168" y="61339"/>
                  </a:cubicBezTo>
                  <a:cubicBezTo>
                    <a:pt x="225959" y="61537"/>
                    <a:pt x="224749" y="61676"/>
                    <a:pt x="223539" y="61716"/>
                  </a:cubicBezTo>
                  <a:cubicBezTo>
                    <a:pt x="223067" y="61739"/>
                    <a:pt x="222596" y="61751"/>
                    <a:pt x="222125" y="61751"/>
                  </a:cubicBezTo>
                  <a:cubicBezTo>
                    <a:pt x="220180" y="61751"/>
                    <a:pt x="218248" y="61548"/>
                    <a:pt x="216380" y="61101"/>
                  </a:cubicBezTo>
                  <a:cubicBezTo>
                    <a:pt x="214060" y="60565"/>
                    <a:pt x="211839" y="59633"/>
                    <a:pt x="209895" y="58325"/>
                  </a:cubicBezTo>
                  <a:cubicBezTo>
                    <a:pt x="207952" y="57035"/>
                    <a:pt x="206246" y="55409"/>
                    <a:pt x="204957" y="53506"/>
                  </a:cubicBezTo>
                  <a:cubicBezTo>
                    <a:pt x="204323" y="52573"/>
                    <a:pt x="203767" y="51562"/>
                    <a:pt x="203311" y="50511"/>
                  </a:cubicBezTo>
                  <a:cubicBezTo>
                    <a:pt x="202855" y="49460"/>
                    <a:pt x="202478" y="48389"/>
                    <a:pt x="202121" y="47318"/>
                  </a:cubicBezTo>
                  <a:cubicBezTo>
                    <a:pt x="201407" y="45176"/>
                    <a:pt x="200713" y="42995"/>
                    <a:pt x="199662" y="41012"/>
                  </a:cubicBezTo>
                  <a:cubicBezTo>
                    <a:pt x="198611" y="39029"/>
                    <a:pt x="197203" y="37264"/>
                    <a:pt x="195537" y="35836"/>
                  </a:cubicBezTo>
                  <a:cubicBezTo>
                    <a:pt x="194704" y="35102"/>
                    <a:pt x="193832" y="34448"/>
                    <a:pt x="192919" y="33853"/>
                  </a:cubicBezTo>
                  <a:cubicBezTo>
                    <a:pt x="192444" y="33575"/>
                    <a:pt x="191987" y="33297"/>
                    <a:pt x="191511" y="33000"/>
                  </a:cubicBezTo>
                  <a:cubicBezTo>
                    <a:pt x="191036" y="32762"/>
                    <a:pt x="190560" y="32504"/>
                    <a:pt x="190084" y="32266"/>
                  </a:cubicBezTo>
                  <a:cubicBezTo>
                    <a:pt x="188140" y="31314"/>
                    <a:pt x="186117" y="30620"/>
                    <a:pt x="184075" y="30065"/>
                  </a:cubicBezTo>
                  <a:cubicBezTo>
                    <a:pt x="182032" y="29530"/>
                    <a:pt x="179970" y="29173"/>
                    <a:pt x="177927" y="28875"/>
                  </a:cubicBezTo>
                  <a:cubicBezTo>
                    <a:pt x="173822" y="28340"/>
                    <a:pt x="169776" y="28161"/>
                    <a:pt x="165810" y="28062"/>
                  </a:cubicBezTo>
                  <a:cubicBezTo>
                    <a:pt x="163153" y="28009"/>
                    <a:pt x="160539" y="28000"/>
                    <a:pt x="157964" y="28000"/>
                  </a:cubicBezTo>
                  <a:cubicBezTo>
                    <a:pt x="156677" y="28000"/>
                    <a:pt x="155399" y="28003"/>
                    <a:pt x="154129" y="28003"/>
                  </a:cubicBezTo>
                  <a:cubicBezTo>
                    <a:pt x="150322" y="28022"/>
                    <a:pt x="146574" y="28102"/>
                    <a:pt x="142925" y="28340"/>
                  </a:cubicBezTo>
                  <a:cubicBezTo>
                    <a:pt x="139276" y="28597"/>
                    <a:pt x="135706" y="28994"/>
                    <a:pt x="132275" y="29827"/>
                  </a:cubicBezTo>
                  <a:cubicBezTo>
                    <a:pt x="130570" y="30224"/>
                    <a:pt x="128904" y="30739"/>
                    <a:pt x="127317" y="31374"/>
                  </a:cubicBezTo>
                  <a:cubicBezTo>
                    <a:pt x="125711" y="32008"/>
                    <a:pt x="124184" y="32782"/>
                    <a:pt x="122756" y="33694"/>
                  </a:cubicBezTo>
                  <a:cubicBezTo>
                    <a:pt x="122419" y="33912"/>
                    <a:pt x="122062" y="34150"/>
                    <a:pt x="121725" y="34388"/>
                  </a:cubicBezTo>
                  <a:cubicBezTo>
                    <a:pt x="121388" y="34646"/>
                    <a:pt x="121051" y="34884"/>
                    <a:pt x="120733" y="35162"/>
                  </a:cubicBezTo>
                  <a:cubicBezTo>
                    <a:pt x="120059" y="35677"/>
                    <a:pt x="119444" y="36232"/>
                    <a:pt x="118869" y="36827"/>
                  </a:cubicBezTo>
                  <a:cubicBezTo>
                    <a:pt x="117739" y="37997"/>
                    <a:pt x="116747" y="39326"/>
                    <a:pt x="115974" y="40734"/>
                  </a:cubicBezTo>
                  <a:cubicBezTo>
                    <a:pt x="114387" y="43570"/>
                    <a:pt x="113673" y="46664"/>
                    <a:pt x="112563" y="49500"/>
                  </a:cubicBezTo>
                  <a:cubicBezTo>
                    <a:pt x="112008" y="50927"/>
                    <a:pt x="111353" y="52276"/>
                    <a:pt x="110520" y="53506"/>
                  </a:cubicBezTo>
                  <a:cubicBezTo>
                    <a:pt x="110322" y="53823"/>
                    <a:pt x="110084" y="54100"/>
                    <a:pt x="109866" y="54398"/>
                  </a:cubicBezTo>
                  <a:cubicBezTo>
                    <a:pt x="109628" y="54695"/>
                    <a:pt x="109410" y="54973"/>
                    <a:pt x="109152" y="55251"/>
                  </a:cubicBezTo>
                  <a:cubicBezTo>
                    <a:pt x="108676" y="55806"/>
                    <a:pt x="108140" y="56302"/>
                    <a:pt x="107605" y="56778"/>
                  </a:cubicBezTo>
                  <a:cubicBezTo>
                    <a:pt x="107050" y="57254"/>
                    <a:pt x="106494" y="57710"/>
                    <a:pt x="105900" y="58106"/>
                  </a:cubicBezTo>
                  <a:cubicBezTo>
                    <a:pt x="105602" y="58305"/>
                    <a:pt x="105305" y="58503"/>
                    <a:pt x="105007" y="58701"/>
                  </a:cubicBezTo>
                  <a:cubicBezTo>
                    <a:pt x="104868" y="58800"/>
                    <a:pt x="104710" y="58880"/>
                    <a:pt x="104551" y="58979"/>
                  </a:cubicBezTo>
                  <a:lnTo>
                    <a:pt x="104075" y="59217"/>
                  </a:lnTo>
                  <a:cubicBezTo>
                    <a:pt x="103480" y="59594"/>
                    <a:pt x="102806" y="59852"/>
                    <a:pt x="102171" y="60149"/>
                  </a:cubicBezTo>
                  <a:cubicBezTo>
                    <a:pt x="101854" y="60268"/>
                    <a:pt x="101517" y="60387"/>
                    <a:pt x="101199" y="60506"/>
                  </a:cubicBezTo>
                  <a:lnTo>
                    <a:pt x="100704" y="60684"/>
                  </a:lnTo>
                  <a:cubicBezTo>
                    <a:pt x="100545" y="60724"/>
                    <a:pt x="100386" y="60784"/>
                    <a:pt x="100208" y="60823"/>
                  </a:cubicBezTo>
                  <a:cubicBezTo>
                    <a:pt x="97886" y="61522"/>
                    <a:pt x="95487" y="61790"/>
                    <a:pt x="93160" y="61790"/>
                  </a:cubicBezTo>
                  <a:cubicBezTo>
                    <a:pt x="92844" y="61790"/>
                    <a:pt x="92529" y="61785"/>
                    <a:pt x="92216" y="61775"/>
                  </a:cubicBezTo>
                  <a:cubicBezTo>
                    <a:pt x="90907" y="61735"/>
                    <a:pt x="89618" y="61597"/>
                    <a:pt x="88349" y="61398"/>
                  </a:cubicBezTo>
                  <a:cubicBezTo>
                    <a:pt x="87714" y="61279"/>
                    <a:pt x="87099" y="61160"/>
                    <a:pt x="86465" y="61022"/>
                  </a:cubicBezTo>
                  <a:cubicBezTo>
                    <a:pt x="86167" y="60962"/>
                    <a:pt x="85870" y="60883"/>
                    <a:pt x="85553" y="60803"/>
                  </a:cubicBezTo>
                  <a:lnTo>
                    <a:pt x="85096" y="60684"/>
                  </a:lnTo>
                  <a:lnTo>
                    <a:pt x="84858" y="60605"/>
                  </a:lnTo>
                  <a:lnTo>
                    <a:pt x="84462" y="60486"/>
                  </a:lnTo>
                  <a:lnTo>
                    <a:pt x="84462" y="60486"/>
                  </a:lnTo>
                  <a:cubicBezTo>
                    <a:pt x="84501" y="60605"/>
                    <a:pt x="84541" y="60744"/>
                    <a:pt x="84561" y="60883"/>
                  </a:cubicBezTo>
                  <a:lnTo>
                    <a:pt x="84601" y="61002"/>
                  </a:lnTo>
                  <a:cubicBezTo>
                    <a:pt x="84601" y="61041"/>
                    <a:pt x="84620" y="61081"/>
                    <a:pt x="84620" y="61121"/>
                  </a:cubicBezTo>
                  <a:lnTo>
                    <a:pt x="84700" y="61557"/>
                  </a:lnTo>
                  <a:cubicBezTo>
                    <a:pt x="84720" y="61854"/>
                    <a:pt x="84779" y="62152"/>
                    <a:pt x="84799" y="62449"/>
                  </a:cubicBezTo>
                  <a:cubicBezTo>
                    <a:pt x="84858" y="63064"/>
                    <a:pt x="84858" y="63659"/>
                    <a:pt x="84858" y="64234"/>
                  </a:cubicBezTo>
                  <a:cubicBezTo>
                    <a:pt x="84858" y="65424"/>
                    <a:pt x="84700" y="66574"/>
                    <a:pt x="84521" y="67685"/>
                  </a:cubicBezTo>
                  <a:cubicBezTo>
                    <a:pt x="84402" y="68240"/>
                    <a:pt x="84283" y="68795"/>
                    <a:pt x="84145" y="69351"/>
                  </a:cubicBezTo>
                  <a:cubicBezTo>
                    <a:pt x="83986" y="69886"/>
                    <a:pt x="83847" y="70422"/>
                    <a:pt x="83649" y="70937"/>
                  </a:cubicBezTo>
                  <a:cubicBezTo>
                    <a:pt x="83450" y="71453"/>
                    <a:pt x="83272" y="71968"/>
                    <a:pt x="83074" y="72464"/>
                  </a:cubicBezTo>
                  <a:cubicBezTo>
                    <a:pt x="82836" y="72960"/>
                    <a:pt x="82617" y="73436"/>
                    <a:pt x="82380" y="73912"/>
                  </a:cubicBezTo>
                  <a:cubicBezTo>
                    <a:pt x="82280" y="74170"/>
                    <a:pt x="82122" y="74388"/>
                    <a:pt x="82003" y="74606"/>
                  </a:cubicBezTo>
                  <a:cubicBezTo>
                    <a:pt x="81864" y="74844"/>
                    <a:pt x="81745" y="75062"/>
                    <a:pt x="81606" y="75300"/>
                  </a:cubicBezTo>
                  <a:cubicBezTo>
                    <a:pt x="81467" y="75518"/>
                    <a:pt x="81368" y="75756"/>
                    <a:pt x="81209" y="75974"/>
                  </a:cubicBezTo>
                  <a:cubicBezTo>
                    <a:pt x="81071" y="76192"/>
                    <a:pt x="80912" y="76391"/>
                    <a:pt x="80773" y="76609"/>
                  </a:cubicBezTo>
                  <a:cubicBezTo>
                    <a:pt x="80634" y="76827"/>
                    <a:pt x="80496" y="77025"/>
                    <a:pt x="80337" y="77244"/>
                  </a:cubicBezTo>
                  <a:cubicBezTo>
                    <a:pt x="80198" y="77462"/>
                    <a:pt x="80059" y="77660"/>
                    <a:pt x="79901" y="77858"/>
                  </a:cubicBezTo>
                  <a:cubicBezTo>
                    <a:pt x="79583" y="78255"/>
                    <a:pt x="79266" y="78652"/>
                    <a:pt x="78969" y="79028"/>
                  </a:cubicBezTo>
                  <a:cubicBezTo>
                    <a:pt x="77699" y="80575"/>
                    <a:pt x="76291" y="81884"/>
                    <a:pt x="74804" y="82995"/>
                  </a:cubicBezTo>
                  <a:cubicBezTo>
                    <a:pt x="73297" y="84105"/>
                    <a:pt x="71730" y="84998"/>
                    <a:pt x="70144" y="85711"/>
                  </a:cubicBezTo>
                  <a:cubicBezTo>
                    <a:pt x="68557" y="86425"/>
                    <a:pt x="66951" y="86981"/>
                    <a:pt x="65384" y="87397"/>
                  </a:cubicBezTo>
                  <a:cubicBezTo>
                    <a:pt x="63798" y="87814"/>
                    <a:pt x="62231" y="88111"/>
                    <a:pt x="60704" y="88290"/>
                  </a:cubicBezTo>
                  <a:cubicBezTo>
                    <a:pt x="59930" y="88389"/>
                    <a:pt x="59177" y="88468"/>
                    <a:pt x="58423" y="88508"/>
                  </a:cubicBezTo>
                  <a:cubicBezTo>
                    <a:pt x="58046" y="88528"/>
                    <a:pt x="57670" y="88528"/>
                    <a:pt x="57313" y="88547"/>
                  </a:cubicBezTo>
                  <a:lnTo>
                    <a:pt x="56321" y="88547"/>
                  </a:lnTo>
                  <a:lnTo>
                    <a:pt x="56103" y="88528"/>
                  </a:lnTo>
                  <a:lnTo>
                    <a:pt x="56143" y="88984"/>
                  </a:lnTo>
                  <a:lnTo>
                    <a:pt x="56182" y="89321"/>
                  </a:lnTo>
                  <a:cubicBezTo>
                    <a:pt x="56202" y="89559"/>
                    <a:pt x="56222" y="89797"/>
                    <a:pt x="56242" y="90015"/>
                  </a:cubicBezTo>
                  <a:cubicBezTo>
                    <a:pt x="56281" y="90471"/>
                    <a:pt x="56301" y="90927"/>
                    <a:pt x="56321" y="91383"/>
                  </a:cubicBezTo>
                  <a:cubicBezTo>
                    <a:pt x="56381" y="92295"/>
                    <a:pt x="56400" y="93188"/>
                    <a:pt x="56420" y="94080"/>
                  </a:cubicBezTo>
                  <a:cubicBezTo>
                    <a:pt x="56440" y="95865"/>
                    <a:pt x="56400" y="97590"/>
                    <a:pt x="56321" y="99296"/>
                  </a:cubicBezTo>
                  <a:cubicBezTo>
                    <a:pt x="56123" y="102687"/>
                    <a:pt x="55746" y="105900"/>
                    <a:pt x="55171" y="108934"/>
                  </a:cubicBezTo>
                  <a:cubicBezTo>
                    <a:pt x="55032" y="109707"/>
                    <a:pt x="54854" y="110441"/>
                    <a:pt x="54695" y="111175"/>
                  </a:cubicBezTo>
                  <a:cubicBezTo>
                    <a:pt x="54516" y="111909"/>
                    <a:pt x="54358" y="112642"/>
                    <a:pt x="54159" y="113336"/>
                  </a:cubicBezTo>
                  <a:cubicBezTo>
                    <a:pt x="53803" y="114764"/>
                    <a:pt x="53346" y="116133"/>
                    <a:pt x="52910" y="117442"/>
                  </a:cubicBezTo>
                  <a:cubicBezTo>
                    <a:pt x="51978" y="120079"/>
                    <a:pt x="50887" y="122479"/>
                    <a:pt x="49678" y="124680"/>
                  </a:cubicBezTo>
                  <a:cubicBezTo>
                    <a:pt x="49083" y="125771"/>
                    <a:pt x="48408" y="126782"/>
                    <a:pt x="47714" y="127734"/>
                  </a:cubicBezTo>
                  <a:cubicBezTo>
                    <a:pt x="47536" y="127972"/>
                    <a:pt x="47338" y="128190"/>
                    <a:pt x="47159" y="128408"/>
                  </a:cubicBezTo>
                  <a:cubicBezTo>
                    <a:pt x="46961" y="128626"/>
                    <a:pt x="46802" y="128864"/>
                    <a:pt x="46604" y="129082"/>
                  </a:cubicBezTo>
                  <a:cubicBezTo>
                    <a:pt x="46405" y="129281"/>
                    <a:pt x="46207" y="129479"/>
                    <a:pt x="46009" y="129697"/>
                  </a:cubicBezTo>
                  <a:lnTo>
                    <a:pt x="45711" y="129995"/>
                  </a:lnTo>
                  <a:lnTo>
                    <a:pt x="45414" y="130272"/>
                  </a:lnTo>
                  <a:cubicBezTo>
                    <a:pt x="43808" y="131819"/>
                    <a:pt x="42082" y="133009"/>
                    <a:pt x="40357" y="133981"/>
                  </a:cubicBezTo>
                  <a:cubicBezTo>
                    <a:pt x="38651" y="134933"/>
                    <a:pt x="36946" y="135666"/>
                    <a:pt x="35340" y="136222"/>
                  </a:cubicBezTo>
                  <a:cubicBezTo>
                    <a:pt x="33713" y="136797"/>
                    <a:pt x="32186" y="137213"/>
                    <a:pt x="30739" y="137531"/>
                  </a:cubicBezTo>
                  <a:cubicBezTo>
                    <a:pt x="27843" y="138165"/>
                    <a:pt x="25364" y="138443"/>
                    <a:pt x="23302" y="138601"/>
                  </a:cubicBezTo>
                  <a:cubicBezTo>
                    <a:pt x="21805" y="138702"/>
                    <a:pt x="20528" y="138730"/>
                    <a:pt x="19447" y="138730"/>
                  </a:cubicBezTo>
                  <a:cubicBezTo>
                    <a:pt x="19038" y="138730"/>
                    <a:pt x="18658" y="138726"/>
                    <a:pt x="18304" y="138720"/>
                  </a:cubicBezTo>
                  <a:cubicBezTo>
                    <a:pt x="17015" y="138701"/>
                    <a:pt x="16103" y="138661"/>
                    <a:pt x="15508" y="138601"/>
                  </a:cubicBezTo>
                  <a:cubicBezTo>
                    <a:pt x="15211" y="138582"/>
                    <a:pt x="14993" y="138562"/>
                    <a:pt x="14854" y="138562"/>
                  </a:cubicBezTo>
                  <a:cubicBezTo>
                    <a:pt x="14715" y="138542"/>
                    <a:pt x="14636" y="138542"/>
                    <a:pt x="14636" y="138542"/>
                  </a:cubicBezTo>
                  <a:cubicBezTo>
                    <a:pt x="14636" y="138542"/>
                    <a:pt x="15726" y="138720"/>
                    <a:pt x="18304" y="138780"/>
                  </a:cubicBezTo>
                  <a:cubicBezTo>
                    <a:pt x="18678" y="138786"/>
                    <a:pt x="19082" y="138790"/>
                    <a:pt x="19517" y="138790"/>
                  </a:cubicBezTo>
                  <a:cubicBezTo>
                    <a:pt x="20584" y="138790"/>
                    <a:pt x="21843" y="138765"/>
                    <a:pt x="23322" y="138681"/>
                  </a:cubicBezTo>
                  <a:cubicBezTo>
                    <a:pt x="25384" y="138542"/>
                    <a:pt x="27863" y="138264"/>
                    <a:pt x="30758" y="137630"/>
                  </a:cubicBezTo>
                  <a:cubicBezTo>
                    <a:pt x="32206" y="137312"/>
                    <a:pt x="33753" y="136896"/>
                    <a:pt x="35379" y="136341"/>
                  </a:cubicBezTo>
                  <a:cubicBezTo>
                    <a:pt x="37005" y="135766"/>
                    <a:pt x="38711" y="135052"/>
                    <a:pt x="40416" y="134100"/>
                  </a:cubicBezTo>
                  <a:cubicBezTo>
                    <a:pt x="42142" y="133128"/>
                    <a:pt x="43887" y="131918"/>
                    <a:pt x="45513" y="130391"/>
                  </a:cubicBezTo>
                  <a:lnTo>
                    <a:pt x="45810" y="130094"/>
                  </a:lnTo>
                  <a:lnTo>
                    <a:pt x="46108" y="129796"/>
                  </a:lnTo>
                  <a:cubicBezTo>
                    <a:pt x="46306" y="129578"/>
                    <a:pt x="46505" y="129380"/>
                    <a:pt x="46703" y="129162"/>
                  </a:cubicBezTo>
                  <a:cubicBezTo>
                    <a:pt x="46901" y="128963"/>
                    <a:pt x="47080" y="128725"/>
                    <a:pt x="47258" y="128507"/>
                  </a:cubicBezTo>
                  <a:cubicBezTo>
                    <a:pt x="47456" y="128269"/>
                    <a:pt x="47655" y="128051"/>
                    <a:pt x="47833" y="127813"/>
                  </a:cubicBezTo>
                  <a:cubicBezTo>
                    <a:pt x="48527" y="126881"/>
                    <a:pt x="49221" y="125850"/>
                    <a:pt x="49816" y="124739"/>
                  </a:cubicBezTo>
                  <a:cubicBezTo>
                    <a:pt x="51026" y="122558"/>
                    <a:pt x="52117" y="120139"/>
                    <a:pt x="53049" y="117501"/>
                  </a:cubicBezTo>
                  <a:cubicBezTo>
                    <a:pt x="53505" y="116172"/>
                    <a:pt x="53941" y="114804"/>
                    <a:pt x="54318" y="113376"/>
                  </a:cubicBezTo>
                  <a:cubicBezTo>
                    <a:pt x="54516" y="112682"/>
                    <a:pt x="54675" y="111948"/>
                    <a:pt x="54854" y="111214"/>
                  </a:cubicBezTo>
                  <a:cubicBezTo>
                    <a:pt x="55012" y="110481"/>
                    <a:pt x="55191" y="109727"/>
                    <a:pt x="55330" y="108974"/>
                  </a:cubicBezTo>
                  <a:cubicBezTo>
                    <a:pt x="55924" y="105939"/>
                    <a:pt x="56301" y="102707"/>
                    <a:pt x="56500" y="99316"/>
                  </a:cubicBezTo>
                  <a:cubicBezTo>
                    <a:pt x="56599" y="97610"/>
                    <a:pt x="56619" y="95865"/>
                    <a:pt x="56599" y="94080"/>
                  </a:cubicBezTo>
                  <a:cubicBezTo>
                    <a:pt x="56599" y="93188"/>
                    <a:pt x="56559" y="92295"/>
                    <a:pt x="56519" y="91383"/>
                  </a:cubicBezTo>
                  <a:cubicBezTo>
                    <a:pt x="56500" y="90927"/>
                    <a:pt x="56460" y="90471"/>
                    <a:pt x="56420" y="90015"/>
                  </a:cubicBezTo>
                  <a:cubicBezTo>
                    <a:pt x="56400" y="89777"/>
                    <a:pt x="56381" y="89539"/>
                    <a:pt x="56361" y="89321"/>
                  </a:cubicBezTo>
                  <a:lnTo>
                    <a:pt x="56301" y="88726"/>
                  </a:lnTo>
                  <a:lnTo>
                    <a:pt x="57313" y="88726"/>
                  </a:lnTo>
                  <a:cubicBezTo>
                    <a:pt x="57689" y="88726"/>
                    <a:pt x="58066" y="88706"/>
                    <a:pt x="58443" y="88686"/>
                  </a:cubicBezTo>
                  <a:cubicBezTo>
                    <a:pt x="59197" y="88647"/>
                    <a:pt x="59950" y="88587"/>
                    <a:pt x="60724" y="88488"/>
                  </a:cubicBezTo>
                  <a:cubicBezTo>
                    <a:pt x="62271" y="88309"/>
                    <a:pt x="63837" y="88012"/>
                    <a:pt x="65424" y="87595"/>
                  </a:cubicBezTo>
                  <a:cubicBezTo>
                    <a:pt x="67030" y="87159"/>
                    <a:pt x="68636" y="86604"/>
                    <a:pt x="70223" y="85890"/>
                  </a:cubicBezTo>
                  <a:cubicBezTo>
                    <a:pt x="71829" y="85176"/>
                    <a:pt x="73416" y="84284"/>
                    <a:pt x="74923" y="83153"/>
                  </a:cubicBezTo>
                  <a:cubicBezTo>
                    <a:pt x="76430" y="82043"/>
                    <a:pt x="77858" y="80714"/>
                    <a:pt x="79127" y="79167"/>
                  </a:cubicBezTo>
                  <a:cubicBezTo>
                    <a:pt x="79444" y="78771"/>
                    <a:pt x="79762" y="78394"/>
                    <a:pt x="80079" y="77997"/>
                  </a:cubicBezTo>
                  <a:cubicBezTo>
                    <a:pt x="80238" y="77799"/>
                    <a:pt x="80377" y="77581"/>
                    <a:pt x="80515" y="77363"/>
                  </a:cubicBezTo>
                  <a:cubicBezTo>
                    <a:pt x="80674" y="77144"/>
                    <a:pt x="80813" y="76946"/>
                    <a:pt x="80952" y="76728"/>
                  </a:cubicBezTo>
                  <a:cubicBezTo>
                    <a:pt x="81110" y="76510"/>
                    <a:pt x="81249" y="76292"/>
                    <a:pt x="81388" y="76073"/>
                  </a:cubicBezTo>
                  <a:cubicBezTo>
                    <a:pt x="81547" y="75875"/>
                    <a:pt x="81666" y="75637"/>
                    <a:pt x="81785" y="75399"/>
                  </a:cubicBezTo>
                  <a:cubicBezTo>
                    <a:pt x="81923" y="75181"/>
                    <a:pt x="82062" y="74943"/>
                    <a:pt x="82181" y="74725"/>
                  </a:cubicBezTo>
                  <a:cubicBezTo>
                    <a:pt x="82320" y="74487"/>
                    <a:pt x="82459" y="74269"/>
                    <a:pt x="82578" y="74011"/>
                  </a:cubicBezTo>
                  <a:cubicBezTo>
                    <a:pt x="82796" y="73535"/>
                    <a:pt x="83034" y="73039"/>
                    <a:pt x="83272" y="72544"/>
                  </a:cubicBezTo>
                  <a:cubicBezTo>
                    <a:pt x="83470" y="72048"/>
                    <a:pt x="83669" y="71532"/>
                    <a:pt x="83867" y="70997"/>
                  </a:cubicBezTo>
                  <a:cubicBezTo>
                    <a:pt x="84045" y="70481"/>
                    <a:pt x="84204" y="69946"/>
                    <a:pt x="84363" y="69410"/>
                  </a:cubicBezTo>
                  <a:cubicBezTo>
                    <a:pt x="84501" y="68855"/>
                    <a:pt x="84620" y="68300"/>
                    <a:pt x="84739" y="67725"/>
                  </a:cubicBezTo>
                  <a:cubicBezTo>
                    <a:pt x="84938" y="66594"/>
                    <a:pt x="85096" y="65444"/>
                    <a:pt x="85096" y="64234"/>
                  </a:cubicBezTo>
                  <a:cubicBezTo>
                    <a:pt x="85096" y="63639"/>
                    <a:pt x="85077" y="63044"/>
                    <a:pt x="85017" y="62430"/>
                  </a:cubicBezTo>
                  <a:cubicBezTo>
                    <a:pt x="84997" y="62132"/>
                    <a:pt x="84958" y="61835"/>
                    <a:pt x="84918" y="61537"/>
                  </a:cubicBezTo>
                  <a:lnTo>
                    <a:pt x="84839" y="61081"/>
                  </a:lnTo>
                  <a:cubicBezTo>
                    <a:pt x="84839" y="61041"/>
                    <a:pt x="84819" y="61002"/>
                    <a:pt x="84819" y="60962"/>
                  </a:cubicBezTo>
                  <a:lnTo>
                    <a:pt x="84799" y="60863"/>
                  </a:lnTo>
                  <a:lnTo>
                    <a:pt x="84779" y="60803"/>
                  </a:lnTo>
                  <a:lnTo>
                    <a:pt x="84779" y="60803"/>
                  </a:lnTo>
                  <a:lnTo>
                    <a:pt x="85057" y="60883"/>
                  </a:lnTo>
                  <a:lnTo>
                    <a:pt x="85513" y="61022"/>
                  </a:lnTo>
                  <a:cubicBezTo>
                    <a:pt x="85810" y="61101"/>
                    <a:pt x="86128" y="61160"/>
                    <a:pt x="86425" y="61240"/>
                  </a:cubicBezTo>
                  <a:cubicBezTo>
                    <a:pt x="87060" y="61379"/>
                    <a:pt x="87674" y="61498"/>
                    <a:pt x="88309" y="61616"/>
                  </a:cubicBezTo>
                  <a:cubicBezTo>
                    <a:pt x="89598" y="61815"/>
                    <a:pt x="90887" y="61954"/>
                    <a:pt x="92216" y="61993"/>
                  </a:cubicBezTo>
                  <a:cubicBezTo>
                    <a:pt x="92570" y="62007"/>
                    <a:pt x="92927" y="62013"/>
                    <a:pt x="93285" y="62013"/>
                  </a:cubicBezTo>
                  <a:cubicBezTo>
                    <a:pt x="95593" y="62013"/>
                    <a:pt x="97970" y="61728"/>
                    <a:pt x="100287" y="61041"/>
                  </a:cubicBezTo>
                  <a:cubicBezTo>
                    <a:pt x="100446" y="61002"/>
                    <a:pt x="100624" y="60942"/>
                    <a:pt x="100783" y="60903"/>
                  </a:cubicBezTo>
                  <a:lnTo>
                    <a:pt x="101279" y="60724"/>
                  </a:lnTo>
                  <a:cubicBezTo>
                    <a:pt x="101616" y="60605"/>
                    <a:pt x="101953" y="60486"/>
                    <a:pt x="102270" y="60347"/>
                  </a:cubicBezTo>
                  <a:cubicBezTo>
                    <a:pt x="102905" y="60050"/>
                    <a:pt x="103579" y="59792"/>
                    <a:pt x="104194" y="59435"/>
                  </a:cubicBezTo>
                  <a:lnTo>
                    <a:pt x="104670" y="59157"/>
                  </a:lnTo>
                  <a:cubicBezTo>
                    <a:pt x="104829" y="59078"/>
                    <a:pt x="104987" y="58999"/>
                    <a:pt x="105126" y="58900"/>
                  </a:cubicBezTo>
                  <a:cubicBezTo>
                    <a:pt x="105424" y="58701"/>
                    <a:pt x="105721" y="58503"/>
                    <a:pt x="106038" y="58285"/>
                  </a:cubicBezTo>
                  <a:cubicBezTo>
                    <a:pt x="106633" y="57888"/>
                    <a:pt x="107189" y="57432"/>
                    <a:pt x="107764" y="56956"/>
                  </a:cubicBezTo>
                  <a:cubicBezTo>
                    <a:pt x="108299" y="56460"/>
                    <a:pt x="108835" y="55965"/>
                    <a:pt x="109330" y="55389"/>
                  </a:cubicBezTo>
                  <a:cubicBezTo>
                    <a:pt x="109588" y="55132"/>
                    <a:pt x="109806" y="54834"/>
                    <a:pt x="110044" y="54537"/>
                  </a:cubicBezTo>
                  <a:cubicBezTo>
                    <a:pt x="110282" y="54239"/>
                    <a:pt x="110500" y="53942"/>
                    <a:pt x="110719" y="53625"/>
                  </a:cubicBezTo>
                  <a:cubicBezTo>
                    <a:pt x="111571" y="52395"/>
                    <a:pt x="112226" y="51007"/>
                    <a:pt x="112801" y="49579"/>
                  </a:cubicBezTo>
                  <a:cubicBezTo>
                    <a:pt x="113911" y="46723"/>
                    <a:pt x="114625" y="43649"/>
                    <a:pt x="116192" y="40853"/>
                  </a:cubicBezTo>
                  <a:cubicBezTo>
                    <a:pt x="116946" y="39445"/>
                    <a:pt x="117917" y="38156"/>
                    <a:pt x="119048" y="36986"/>
                  </a:cubicBezTo>
                  <a:cubicBezTo>
                    <a:pt x="119623" y="36391"/>
                    <a:pt x="120238" y="35856"/>
                    <a:pt x="120872" y="35340"/>
                  </a:cubicBezTo>
                  <a:cubicBezTo>
                    <a:pt x="121189" y="35082"/>
                    <a:pt x="121546" y="34844"/>
                    <a:pt x="121864" y="34586"/>
                  </a:cubicBezTo>
                  <a:cubicBezTo>
                    <a:pt x="122201" y="34349"/>
                    <a:pt x="122558" y="34130"/>
                    <a:pt x="122895" y="33892"/>
                  </a:cubicBezTo>
                  <a:cubicBezTo>
                    <a:pt x="124303" y="33000"/>
                    <a:pt x="125830" y="32246"/>
                    <a:pt x="127417" y="31592"/>
                  </a:cubicBezTo>
                  <a:cubicBezTo>
                    <a:pt x="129003" y="30977"/>
                    <a:pt x="130649" y="30462"/>
                    <a:pt x="132355" y="30065"/>
                  </a:cubicBezTo>
                  <a:cubicBezTo>
                    <a:pt x="135746" y="29252"/>
                    <a:pt x="139315" y="28835"/>
                    <a:pt x="142944" y="28597"/>
                  </a:cubicBezTo>
                  <a:cubicBezTo>
                    <a:pt x="146593" y="28359"/>
                    <a:pt x="150322" y="28280"/>
                    <a:pt x="154129" y="28260"/>
                  </a:cubicBezTo>
                  <a:cubicBezTo>
                    <a:pt x="155399" y="28254"/>
                    <a:pt x="156679" y="28249"/>
                    <a:pt x="157969" y="28249"/>
                  </a:cubicBezTo>
                  <a:cubicBezTo>
                    <a:pt x="160548" y="28249"/>
                    <a:pt x="163166" y="28267"/>
                    <a:pt x="165810" y="28320"/>
                  </a:cubicBezTo>
                  <a:cubicBezTo>
                    <a:pt x="169756" y="28419"/>
                    <a:pt x="173802" y="28597"/>
                    <a:pt x="177907" y="29133"/>
                  </a:cubicBezTo>
                  <a:cubicBezTo>
                    <a:pt x="179930" y="29430"/>
                    <a:pt x="181992" y="29787"/>
                    <a:pt x="184015" y="30323"/>
                  </a:cubicBezTo>
                  <a:cubicBezTo>
                    <a:pt x="186038" y="30858"/>
                    <a:pt x="188041" y="31572"/>
                    <a:pt x="189965" y="32484"/>
                  </a:cubicBezTo>
                  <a:cubicBezTo>
                    <a:pt x="190441" y="32742"/>
                    <a:pt x="190917" y="32980"/>
                    <a:pt x="191392" y="33238"/>
                  </a:cubicBezTo>
                  <a:cubicBezTo>
                    <a:pt x="191849" y="33516"/>
                    <a:pt x="192305" y="33793"/>
                    <a:pt x="192761" y="34091"/>
                  </a:cubicBezTo>
                  <a:cubicBezTo>
                    <a:pt x="193673" y="34666"/>
                    <a:pt x="194546" y="35300"/>
                    <a:pt x="195359" y="36034"/>
                  </a:cubicBezTo>
                  <a:cubicBezTo>
                    <a:pt x="197005" y="37442"/>
                    <a:pt x="198393" y="39187"/>
                    <a:pt x="199424" y="41151"/>
                  </a:cubicBezTo>
                  <a:cubicBezTo>
                    <a:pt x="200475" y="43094"/>
                    <a:pt x="201150" y="45256"/>
                    <a:pt x="201863" y="47397"/>
                  </a:cubicBezTo>
                  <a:cubicBezTo>
                    <a:pt x="202220" y="48468"/>
                    <a:pt x="202597" y="49559"/>
                    <a:pt x="203073" y="50610"/>
                  </a:cubicBezTo>
                  <a:cubicBezTo>
                    <a:pt x="203529" y="51661"/>
                    <a:pt x="204085" y="52692"/>
                    <a:pt x="204739" y="53664"/>
                  </a:cubicBezTo>
                  <a:cubicBezTo>
                    <a:pt x="207377" y="57511"/>
                    <a:pt x="211620" y="60288"/>
                    <a:pt x="216301" y="61379"/>
                  </a:cubicBezTo>
                  <a:cubicBezTo>
                    <a:pt x="218201" y="61826"/>
                    <a:pt x="220152" y="62028"/>
                    <a:pt x="222124" y="62028"/>
                  </a:cubicBezTo>
                  <a:cubicBezTo>
                    <a:pt x="222601" y="62028"/>
                    <a:pt x="223080" y="62016"/>
                    <a:pt x="223559" y="61993"/>
                  </a:cubicBezTo>
                  <a:cubicBezTo>
                    <a:pt x="224769" y="61934"/>
                    <a:pt x="225998" y="61815"/>
                    <a:pt x="227228" y="61616"/>
                  </a:cubicBezTo>
                  <a:cubicBezTo>
                    <a:pt x="227843" y="61517"/>
                    <a:pt x="228437" y="61398"/>
                    <a:pt x="229052" y="61260"/>
                  </a:cubicBezTo>
                  <a:cubicBezTo>
                    <a:pt x="229350" y="61180"/>
                    <a:pt x="229647" y="61121"/>
                    <a:pt x="229964" y="61041"/>
                  </a:cubicBezTo>
                  <a:lnTo>
                    <a:pt x="230401" y="60903"/>
                  </a:lnTo>
                  <a:lnTo>
                    <a:pt x="230619" y="60843"/>
                  </a:lnTo>
                  <a:lnTo>
                    <a:pt x="230599" y="60942"/>
                  </a:lnTo>
                  <a:cubicBezTo>
                    <a:pt x="230579" y="61061"/>
                    <a:pt x="230559" y="61160"/>
                    <a:pt x="230540" y="61279"/>
                  </a:cubicBezTo>
                  <a:cubicBezTo>
                    <a:pt x="230500" y="61498"/>
                    <a:pt x="230480" y="61716"/>
                    <a:pt x="230440" y="61954"/>
                  </a:cubicBezTo>
                  <a:cubicBezTo>
                    <a:pt x="230401" y="62172"/>
                    <a:pt x="230401" y="62390"/>
                    <a:pt x="230381" y="62628"/>
                  </a:cubicBezTo>
                  <a:cubicBezTo>
                    <a:pt x="230361" y="62846"/>
                    <a:pt x="230341" y="63084"/>
                    <a:pt x="230341" y="63302"/>
                  </a:cubicBezTo>
                  <a:lnTo>
                    <a:pt x="230321" y="63976"/>
                  </a:lnTo>
                  <a:cubicBezTo>
                    <a:pt x="230321" y="64214"/>
                    <a:pt x="230321" y="64433"/>
                    <a:pt x="230341" y="64671"/>
                  </a:cubicBezTo>
                  <a:cubicBezTo>
                    <a:pt x="230341" y="65127"/>
                    <a:pt x="230381" y="65563"/>
                    <a:pt x="230421" y="66019"/>
                  </a:cubicBezTo>
                  <a:cubicBezTo>
                    <a:pt x="230619" y="67844"/>
                    <a:pt x="231055" y="69648"/>
                    <a:pt x="231690" y="71373"/>
                  </a:cubicBezTo>
                  <a:cubicBezTo>
                    <a:pt x="231848" y="71810"/>
                    <a:pt x="232007" y="72246"/>
                    <a:pt x="232186" y="72682"/>
                  </a:cubicBezTo>
                  <a:cubicBezTo>
                    <a:pt x="232384" y="73099"/>
                    <a:pt x="232582" y="73515"/>
                    <a:pt x="232800" y="73932"/>
                  </a:cubicBezTo>
                  <a:cubicBezTo>
                    <a:pt x="232840" y="74031"/>
                    <a:pt x="232880" y="74150"/>
                    <a:pt x="232939" y="74249"/>
                  </a:cubicBezTo>
                  <a:lnTo>
                    <a:pt x="233118" y="74546"/>
                  </a:lnTo>
                  <a:lnTo>
                    <a:pt x="233455" y="75161"/>
                  </a:lnTo>
                  <a:cubicBezTo>
                    <a:pt x="233693" y="75558"/>
                    <a:pt x="233911" y="75994"/>
                    <a:pt x="234189" y="76371"/>
                  </a:cubicBezTo>
                  <a:cubicBezTo>
                    <a:pt x="234446" y="76748"/>
                    <a:pt x="234724" y="77144"/>
                    <a:pt x="234982" y="77541"/>
                  </a:cubicBezTo>
                  <a:cubicBezTo>
                    <a:pt x="235061" y="77620"/>
                    <a:pt x="235121" y="77719"/>
                    <a:pt x="235180" y="77819"/>
                  </a:cubicBezTo>
                  <a:lnTo>
                    <a:pt x="235398" y="78096"/>
                  </a:lnTo>
                  <a:lnTo>
                    <a:pt x="235854" y="78652"/>
                  </a:lnTo>
                  <a:cubicBezTo>
                    <a:pt x="236152" y="79009"/>
                    <a:pt x="236429" y="79385"/>
                    <a:pt x="236747" y="79762"/>
                  </a:cubicBezTo>
                  <a:lnTo>
                    <a:pt x="237223" y="80278"/>
                  </a:lnTo>
                  <a:lnTo>
                    <a:pt x="237461" y="80536"/>
                  </a:lnTo>
                  <a:lnTo>
                    <a:pt x="237719" y="80793"/>
                  </a:lnTo>
                  <a:cubicBezTo>
                    <a:pt x="240396" y="83510"/>
                    <a:pt x="243807" y="85553"/>
                    <a:pt x="247495" y="86862"/>
                  </a:cubicBezTo>
                  <a:cubicBezTo>
                    <a:pt x="249360" y="87516"/>
                    <a:pt x="251283" y="88012"/>
                    <a:pt x="253246" y="88329"/>
                  </a:cubicBezTo>
                  <a:cubicBezTo>
                    <a:pt x="254218" y="88488"/>
                    <a:pt x="255210" y="88607"/>
                    <a:pt x="256221" y="88686"/>
                  </a:cubicBezTo>
                  <a:cubicBezTo>
                    <a:pt x="256717" y="88726"/>
                    <a:pt x="257213" y="88746"/>
                    <a:pt x="257709" y="88765"/>
                  </a:cubicBezTo>
                  <a:cubicBezTo>
                    <a:pt x="257966" y="88765"/>
                    <a:pt x="258224" y="88785"/>
                    <a:pt x="258482" y="88785"/>
                  </a:cubicBezTo>
                  <a:lnTo>
                    <a:pt x="258859" y="88785"/>
                  </a:lnTo>
                  <a:lnTo>
                    <a:pt x="259057" y="88765"/>
                  </a:lnTo>
                  <a:lnTo>
                    <a:pt x="259017" y="89182"/>
                  </a:lnTo>
                  <a:lnTo>
                    <a:pt x="258978" y="89777"/>
                  </a:lnTo>
                  <a:cubicBezTo>
                    <a:pt x="258938" y="90174"/>
                    <a:pt x="258918" y="90570"/>
                    <a:pt x="258898" y="90947"/>
                  </a:cubicBezTo>
                  <a:cubicBezTo>
                    <a:pt x="258839" y="91740"/>
                    <a:pt x="258819" y="92533"/>
                    <a:pt x="258799" y="93327"/>
                  </a:cubicBezTo>
                  <a:cubicBezTo>
                    <a:pt x="258760" y="94893"/>
                    <a:pt x="258760" y="96500"/>
                    <a:pt x="258819" y="98086"/>
                  </a:cubicBezTo>
                  <a:cubicBezTo>
                    <a:pt x="258938" y="101279"/>
                    <a:pt x="259275" y="104512"/>
                    <a:pt x="259811" y="107724"/>
                  </a:cubicBezTo>
                  <a:cubicBezTo>
                    <a:pt x="260366" y="110937"/>
                    <a:pt x="261139" y="114150"/>
                    <a:pt x="262250" y="117303"/>
                  </a:cubicBezTo>
                  <a:cubicBezTo>
                    <a:pt x="263341" y="120436"/>
                    <a:pt x="264749" y="123510"/>
                    <a:pt x="266514" y="126425"/>
                  </a:cubicBezTo>
                  <a:cubicBezTo>
                    <a:pt x="268378" y="129281"/>
                    <a:pt x="270936" y="131700"/>
                    <a:pt x="273891" y="133525"/>
                  </a:cubicBezTo>
                  <a:cubicBezTo>
                    <a:pt x="275358" y="134437"/>
                    <a:pt x="276925" y="135210"/>
                    <a:pt x="278551" y="135865"/>
                  </a:cubicBezTo>
                  <a:cubicBezTo>
                    <a:pt x="278968" y="136043"/>
                    <a:pt x="279384" y="136182"/>
                    <a:pt x="279781" y="136341"/>
                  </a:cubicBezTo>
                  <a:cubicBezTo>
                    <a:pt x="280197" y="136480"/>
                    <a:pt x="280614" y="136618"/>
                    <a:pt x="281030" y="136757"/>
                  </a:cubicBezTo>
                  <a:cubicBezTo>
                    <a:pt x="281863" y="137035"/>
                    <a:pt x="282716" y="137233"/>
                    <a:pt x="283569" y="137471"/>
                  </a:cubicBezTo>
                  <a:cubicBezTo>
                    <a:pt x="286999" y="138304"/>
                    <a:pt x="290549" y="138760"/>
                    <a:pt x="294139" y="138879"/>
                  </a:cubicBezTo>
                  <a:cubicBezTo>
                    <a:pt x="294786" y="138900"/>
                    <a:pt x="295434" y="138912"/>
                    <a:pt x="296082" y="138912"/>
                  </a:cubicBezTo>
                  <a:cubicBezTo>
                    <a:pt x="297239" y="138912"/>
                    <a:pt x="298396" y="138876"/>
                    <a:pt x="299553" y="138800"/>
                  </a:cubicBezTo>
                  <a:cubicBezTo>
                    <a:pt x="301357" y="138661"/>
                    <a:pt x="303162" y="138423"/>
                    <a:pt x="304967" y="138106"/>
                  </a:cubicBezTo>
                  <a:cubicBezTo>
                    <a:pt x="306771" y="137808"/>
                    <a:pt x="308556" y="137392"/>
                    <a:pt x="310341" y="136896"/>
                  </a:cubicBezTo>
                  <a:cubicBezTo>
                    <a:pt x="312106" y="136400"/>
                    <a:pt x="313871" y="135805"/>
                    <a:pt x="315576" y="135052"/>
                  </a:cubicBezTo>
                  <a:cubicBezTo>
                    <a:pt x="316013" y="134853"/>
                    <a:pt x="316429" y="134655"/>
                    <a:pt x="316846" y="134457"/>
                  </a:cubicBezTo>
                  <a:lnTo>
                    <a:pt x="317163" y="134278"/>
                  </a:lnTo>
                  <a:lnTo>
                    <a:pt x="317322" y="134199"/>
                  </a:lnTo>
                  <a:lnTo>
                    <a:pt x="317421" y="134139"/>
                  </a:lnTo>
                  <a:lnTo>
                    <a:pt x="317500" y="134100"/>
                  </a:lnTo>
                  <a:cubicBezTo>
                    <a:pt x="317520" y="134080"/>
                    <a:pt x="317500" y="134040"/>
                    <a:pt x="317520" y="134020"/>
                  </a:cubicBezTo>
                  <a:lnTo>
                    <a:pt x="317520" y="133267"/>
                  </a:lnTo>
                  <a:lnTo>
                    <a:pt x="317520" y="130471"/>
                  </a:lnTo>
                  <a:lnTo>
                    <a:pt x="317520" y="124839"/>
                  </a:lnTo>
                  <a:lnTo>
                    <a:pt x="317520" y="101795"/>
                  </a:lnTo>
                  <a:lnTo>
                    <a:pt x="317520" y="53446"/>
                  </a:lnTo>
                  <a:lnTo>
                    <a:pt x="317520"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 name="Google Shape;993;p7"/>
          <p:cNvSpPr txBox="1"/>
          <p:nvPr>
            <p:ph type="title"/>
          </p:nvPr>
        </p:nvSpPr>
        <p:spPr>
          <a:xfrm>
            <a:off x="1990200" y="1110057"/>
            <a:ext cx="5163600" cy="1012500"/>
          </a:xfrm>
          <a:prstGeom prst="rect">
            <a:avLst/>
          </a:prstGeom>
        </p:spPr>
        <p:txBody>
          <a:bodyPr anchorCtr="0" anchor="t" bIns="91425" lIns="91425" spcFirstLastPara="1" rIns="91425" wrap="square" tIns="91425">
            <a:noAutofit/>
          </a:bodyPr>
          <a:lstStyle>
            <a:lvl1pPr lvl="0" rtl="0">
              <a:lnSpc>
                <a:spcPct val="50000"/>
              </a:lnSpc>
              <a:spcBef>
                <a:spcPts val="0"/>
              </a:spcBef>
              <a:spcAft>
                <a:spcPts val="0"/>
              </a:spcAft>
              <a:buSzPts val="6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94" name="Google Shape;994;p7"/>
          <p:cNvSpPr txBox="1"/>
          <p:nvPr>
            <p:ph idx="1" type="subTitle"/>
          </p:nvPr>
        </p:nvSpPr>
        <p:spPr>
          <a:xfrm>
            <a:off x="1990200" y="2169843"/>
            <a:ext cx="5163600" cy="1863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300"/>
            </a:lvl1pPr>
            <a:lvl2pPr lvl="1" rtl="0" algn="ctr">
              <a:lnSpc>
                <a:spcPct val="100000"/>
              </a:lnSpc>
              <a:spcBef>
                <a:spcPts val="0"/>
              </a:spcBef>
              <a:spcAft>
                <a:spcPts val="0"/>
              </a:spcAft>
              <a:buSzPts val="1400"/>
              <a:buFont typeface="Nunito Light"/>
              <a:buChar char="○"/>
              <a:defRPr/>
            </a:lvl2pPr>
            <a:lvl3pPr lvl="2" rtl="0" algn="ctr">
              <a:lnSpc>
                <a:spcPct val="100000"/>
              </a:lnSpc>
              <a:spcBef>
                <a:spcPts val="1600"/>
              </a:spcBef>
              <a:spcAft>
                <a:spcPts val="0"/>
              </a:spcAft>
              <a:buSzPts val="1400"/>
              <a:buFont typeface="Nunito Light"/>
              <a:buChar char="■"/>
              <a:defRPr/>
            </a:lvl3pPr>
            <a:lvl4pPr lvl="3" rtl="0" algn="ctr">
              <a:lnSpc>
                <a:spcPct val="100000"/>
              </a:lnSpc>
              <a:spcBef>
                <a:spcPts val="1600"/>
              </a:spcBef>
              <a:spcAft>
                <a:spcPts val="0"/>
              </a:spcAft>
              <a:buSzPts val="1400"/>
              <a:buFont typeface="Nunito Light"/>
              <a:buChar char="●"/>
              <a:defRPr/>
            </a:lvl4pPr>
            <a:lvl5pPr lvl="4" rtl="0" algn="ctr">
              <a:lnSpc>
                <a:spcPct val="100000"/>
              </a:lnSpc>
              <a:spcBef>
                <a:spcPts val="1600"/>
              </a:spcBef>
              <a:spcAft>
                <a:spcPts val="0"/>
              </a:spcAft>
              <a:buSzPts val="1400"/>
              <a:buFont typeface="Nunito Light"/>
              <a:buChar char="○"/>
              <a:defRPr/>
            </a:lvl5pPr>
            <a:lvl6pPr lvl="5" rtl="0" algn="ctr">
              <a:lnSpc>
                <a:spcPct val="100000"/>
              </a:lnSpc>
              <a:spcBef>
                <a:spcPts val="1600"/>
              </a:spcBef>
              <a:spcAft>
                <a:spcPts val="0"/>
              </a:spcAft>
              <a:buSzPts val="1400"/>
              <a:buFont typeface="Nunito Light"/>
              <a:buChar char="■"/>
              <a:defRPr/>
            </a:lvl6pPr>
            <a:lvl7pPr lvl="6" rtl="0" algn="ctr">
              <a:lnSpc>
                <a:spcPct val="100000"/>
              </a:lnSpc>
              <a:spcBef>
                <a:spcPts val="1600"/>
              </a:spcBef>
              <a:spcAft>
                <a:spcPts val="0"/>
              </a:spcAft>
              <a:buSzPts val="1400"/>
              <a:buFont typeface="Nunito Light"/>
              <a:buChar char="●"/>
              <a:defRPr/>
            </a:lvl7pPr>
            <a:lvl8pPr lvl="7" rtl="0" algn="ctr">
              <a:lnSpc>
                <a:spcPct val="100000"/>
              </a:lnSpc>
              <a:spcBef>
                <a:spcPts val="1600"/>
              </a:spcBef>
              <a:spcAft>
                <a:spcPts val="0"/>
              </a:spcAft>
              <a:buSzPts val="1400"/>
              <a:buFont typeface="Nunito Light"/>
              <a:buChar char="○"/>
              <a:defRPr/>
            </a:lvl8pPr>
            <a:lvl9pPr lvl="8" rtl="0" algn="ctr">
              <a:lnSpc>
                <a:spcPct val="100000"/>
              </a:lnSpc>
              <a:spcBef>
                <a:spcPts val="1600"/>
              </a:spcBef>
              <a:spcAft>
                <a:spcPts val="1600"/>
              </a:spcAft>
              <a:buSzPts val="1400"/>
              <a:buFont typeface="Nunito Light"/>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995" name="Shape 995"/>
        <p:cNvGrpSpPr/>
        <p:nvPr/>
      </p:nvGrpSpPr>
      <p:grpSpPr>
        <a:xfrm>
          <a:off x="0" y="0"/>
          <a:ext cx="0" cy="0"/>
          <a:chOff x="0" y="0"/>
          <a:chExt cx="0" cy="0"/>
        </a:xfrm>
      </p:grpSpPr>
      <p:grpSp>
        <p:nvGrpSpPr>
          <p:cNvPr id="996" name="Google Shape;996;p8"/>
          <p:cNvGrpSpPr/>
          <p:nvPr/>
        </p:nvGrpSpPr>
        <p:grpSpPr>
          <a:xfrm>
            <a:off x="-526493" y="-4156190"/>
            <a:ext cx="10193874" cy="9376172"/>
            <a:chOff x="-859717" y="-3851325"/>
            <a:chExt cx="10193874" cy="9577295"/>
          </a:xfrm>
        </p:grpSpPr>
        <p:sp>
          <p:nvSpPr>
            <p:cNvPr id="997" name="Google Shape;997;p8"/>
            <p:cNvSpPr/>
            <p:nvPr/>
          </p:nvSpPr>
          <p:spPr>
            <a:xfrm>
              <a:off x="-663817" y="2720297"/>
              <a:ext cx="614445" cy="226368"/>
            </a:xfrm>
            <a:custGeom>
              <a:rect b="b" l="l" r="r" t="t"/>
              <a:pathLst>
                <a:path extrusionOk="0" h="7058" w="19158">
                  <a:moveTo>
                    <a:pt x="43" y="1"/>
                  </a:moveTo>
                  <a:cubicBezTo>
                    <a:pt x="32" y="1"/>
                    <a:pt x="24" y="4"/>
                    <a:pt x="20" y="12"/>
                  </a:cubicBezTo>
                  <a:cubicBezTo>
                    <a:pt x="0" y="32"/>
                    <a:pt x="60" y="151"/>
                    <a:pt x="278" y="389"/>
                  </a:cubicBezTo>
                  <a:cubicBezTo>
                    <a:pt x="377" y="508"/>
                    <a:pt x="536" y="647"/>
                    <a:pt x="714" y="845"/>
                  </a:cubicBezTo>
                  <a:cubicBezTo>
                    <a:pt x="912" y="1024"/>
                    <a:pt x="1150" y="1222"/>
                    <a:pt x="1448" y="1480"/>
                  </a:cubicBezTo>
                  <a:cubicBezTo>
                    <a:pt x="2043" y="1995"/>
                    <a:pt x="2896" y="2610"/>
                    <a:pt x="4085" y="3324"/>
                  </a:cubicBezTo>
                  <a:cubicBezTo>
                    <a:pt x="5275" y="4038"/>
                    <a:pt x="6822" y="4831"/>
                    <a:pt x="8825" y="5525"/>
                  </a:cubicBezTo>
                  <a:cubicBezTo>
                    <a:pt x="10848" y="6239"/>
                    <a:pt x="12534" y="6576"/>
                    <a:pt x="13902" y="6795"/>
                  </a:cubicBezTo>
                  <a:cubicBezTo>
                    <a:pt x="14596" y="6874"/>
                    <a:pt x="15191" y="6953"/>
                    <a:pt x="15726" y="6993"/>
                  </a:cubicBezTo>
                  <a:cubicBezTo>
                    <a:pt x="15984" y="7013"/>
                    <a:pt x="16242" y="7033"/>
                    <a:pt x="16460" y="7052"/>
                  </a:cubicBezTo>
                  <a:lnTo>
                    <a:pt x="17095" y="7052"/>
                  </a:lnTo>
                  <a:cubicBezTo>
                    <a:pt x="17240" y="7056"/>
                    <a:pt x="17377" y="7058"/>
                    <a:pt x="17504" y="7058"/>
                  </a:cubicBezTo>
                  <a:cubicBezTo>
                    <a:pt x="18071" y="7058"/>
                    <a:pt x="18462" y="7025"/>
                    <a:pt x="18721" y="6993"/>
                  </a:cubicBezTo>
                  <a:cubicBezTo>
                    <a:pt x="19038" y="6953"/>
                    <a:pt x="19157" y="6914"/>
                    <a:pt x="19157" y="6874"/>
                  </a:cubicBezTo>
                  <a:cubicBezTo>
                    <a:pt x="19157" y="6834"/>
                    <a:pt x="19018" y="6795"/>
                    <a:pt x="18721" y="6775"/>
                  </a:cubicBezTo>
                  <a:cubicBezTo>
                    <a:pt x="18404" y="6735"/>
                    <a:pt x="17888" y="6715"/>
                    <a:pt x="17134" y="6636"/>
                  </a:cubicBezTo>
                  <a:cubicBezTo>
                    <a:pt x="16936" y="6616"/>
                    <a:pt x="16718" y="6596"/>
                    <a:pt x="16500" y="6596"/>
                  </a:cubicBezTo>
                  <a:cubicBezTo>
                    <a:pt x="16282" y="6557"/>
                    <a:pt x="16044" y="6537"/>
                    <a:pt x="15766" y="6497"/>
                  </a:cubicBezTo>
                  <a:cubicBezTo>
                    <a:pt x="15250" y="6457"/>
                    <a:pt x="14656" y="6358"/>
                    <a:pt x="14001" y="6259"/>
                  </a:cubicBezTo>
                  <a:cubicBezTo>
                    <a:pt x="12653" y="6021"/>
                    <a:pt x="11007" y="5664"/>
                    <a:pt x="9023" y="4970"/>
                  </a:cubicBezTo>
                  <a:cubicBezTo>
                    <a:pt x="7040" y="4296"/>
                    <a:pt x="5533" y="3542"/>
                    <a:pt x="4343" y="2868"/>
                  </a:cubicBezTo>
                  <a:cubicBezTo>
                    <a:pt x="3173" y="2174"/>
                    <a:pt x="2320" y="1619"/>
                    <a:pt x="1706" y="1162"/>
                  </a:cubicBezTo>
                  <a:cubicBezTo>
                    <a:pt x="1388" y="924"/>
                    <a:pt x="1131" y="746"/>
                    <a:pt x="932" y="587"/>
                  </a:cubicBezTo>
                  <a:cubicBezTo>
                    <a:pt x="714" y="429"/>
                    <a:pt x="555" y="310"/>
                    <a:pt x="417" y="211"/>
                  </a:cubicBezTo>
                  <a:cubicBezTo>
                    <a:pt x="209" y="67"/>
                    <a:pt x="92"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8"/>
            <p:cNvSpPr/>
            <p:nvPr/>
          </p:nvSpPr>
          <p:spPr>
            <a:xfrm>
              <a:off x="-344523" y="324967"/>
              <a:ext cx="9189559" cy="5345760"/>
            </a:xfrm>
            <a:custGeom>
              <a:rect b="b" l="l" r="r" t="t"/>
              <a:pathLst>
                <a:path extrusionOk="0" h="477300" w="311115">
                  <a:moveTo>
                    <a:pt x="1" y="0"/>
                  </a:moveTo>
                  <a:lnTo>
                    <a:pt x="1" y="477299"/>
                  </a:lnTo>
                  <a:lnTo>
                    <a:pt x="311115" y="477299"/>
                  </a:lnTo>
                  <a:lnTo>
                    <a:pt x="311115"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8"/>
            <p:cNvSpPr/>
            <p:nvPr/>
          </p:nvSpPr>
          <p:spPr>
            <a:xfrm>
              <a:off x="-5523" y="324980"/>
              <a:ext cx="8546519" cy="4416717"/>
            </a:xfrm>
            <a:custGeom>
              <a:rect b="b" l="l" r="r" t="t"/>
              <a:pathLst>
                <a:path extrusionOk="0" h="398351" w="266475">
                  <a:moveTo>
                    <a:pt x="5712" y="0"/>
                  </a:moveTo>
                  <a:cubicBezTo>
                    <a:pt x="2559" y="0"/>
                    <a:pt x="1" y="2559"/>
                    <a:pt x="1" y="5732"/>
                  </a:cubicBezTo>
                  <a:lnTo>
                    <a:pt x="1" y="392640"/>
                  </a:lnTo>
                  <a:cubicBezTo>
                    <a:pt x="1" y="395793"/>
                    <a:pt x="2559" y="398351"/>
                    <a:pt x="5712" y="398351"/>
                  </a:cubicBezTo>
                  <a:lnTo>
                    <a:pt x="260763" y="398351"/>
                  </a:lnTo>
                  <a:cubicBezTo>
                    <a:pt x="263916" y="398351"/>
                    <a:pt x="266475" y="395793"/>
                    <a:pt x="266475" y="392640"/>
                  </a:cubicBezTo>
                  <a:lnTo>
                    <a:pt x="266475" y="5732"/>
                  </a:lnTo>
                  <a:cubicBezTo>
                    <a:pt x="266475" y="2559"/>
                    <a:pt x="263916" y="0"/>
                    <a:pt x="260763" y="0"/>
                  </a:cubicBezTo>
                  <a:close/>
                </a:path>
              </a:pathLst>
            </a:custGeom>
            <a:solidFill>
              <a:srgbClr val="44B8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8"/>
            <p:cNvSpPr/>
            <p:nvPr/>
          </p:nvSpPr>
          <p:spPr>
            <a:xfrm>
              <a:off x="3528321" y="-17059"/>
              <a:ext cx="513320" cy="1141941"/>
            </a:xfrm>
            <a:custGeom>
              <a:rect b="b" l="l" r="r" t="t"/>
              <a:pathLst>
                <a:path extrusionOk="0" h="35605" w="16005">
                  <a:moveTo>
                    <a:pt x="34" y="1"/>
                  </a:moveTo>
                  <a:cubicBezTo>
                    <a:pt x="27" y="1"/>
                    <a:pt x="23" y="3"/>
                    <a:pt x="20" y="7"/>
                  </a:cubicBezTo>
                  <a:cubicBezTo>
                    <a:pt x="1" y="47"/>
                    <a:pt x="159" y="226"/>
                    <a:pt x="596" y="642"/>
                  </a:cubicBezTo>
                  <a:cubicBezTo>
                    <a:pt x="1032" y="1078"/>
                    <a:pt x="1785" y="1713"/>
                    <a:pt x="2817" y="2784"/>
                  </a:cubicBezTo>
                  <a:cubicBezTo>
                    <a:pt x="3074" y="3062"/>
                    <a:pt x="3372" y="3339"/>
                    <a:pt x="3669" y="3656"/>
                  </a:cubicBezTo>
                  <a:cubicBezTo>
                    <a:pt x="3967" y="3974"/>
                    <a:pt x="4264" y="4331"/>
                    <a:pt x="4602" y="4708"/>
                  </a:cubicBezTo>
                  <a:cubicBezTo>
                    <a:pt x="4780" y="4906"/>
                    <a:pt x="4958" y="5104"/>
                    <a:pt x="5137" y="5302"/>
                  </a:cubicBezTo>
                  <a:cubicBezTo>
                    <a:pt x="5315" y="5501"/>
                    <a:pt x="5494" y="5739"/>
                    <a:pt x="5672" y="5957"/>
                  </a:cubicBezTo>
                  <a:cubicBezTo>
                    <a:pt x="6029" y="6413"/>
                    <a:pt x="6406" y="6909"/>
                    <a:pt x="6823" y="7424"/>
                  </a:cubicBezTo>
                  <a:cubicBezTo>
                    <a:pt x="8389" y="9546"/>
                    <a:pt x="10194" y="12323"/>
                    <a:pt x="11860" y="16031"/>
                  </a:cubicBezTo>
                  <a:cubicBezTo>
                    <a:pt x="13486" y="19779"/>
                    <a:pt x="14319" y="22972"/>
                    <a:pt x="14815" y="25570"/>
                  </a:cubicBezTo>
                  <a:cubicBezTo>
                    <a:pt x="14934" y="26224"/>
                    <a:pt x="15033" y="26839"/>
                    <a:pt x="15112" y="27414"/>
                  </a:cubicBezTo>
                  <a:cubicBezTo>
                    <a:pt x="15152" y="27692"/>
                    <a:pt x="15231" y="27970"/>
                    <a:pt x="15251" y="28247"/>
                  </a:cubicBezTo>
                  <a:cubicBezTo>
                    <a:pt x="15271" y="28505"/>
                    <a:pt x="15291" y="28783"/>
                    <a:pt x="15330" y="29021"/>
                  </a:cubicBezTo>
                  <a:cubicBezTo>
                    <a:pt x="15370" y="29536"/>
                    <a:pt x="15429" y="30012"/>
                    <a:pt x="15469" y="30448"/>
                  </a:cubicBezTo>
                  <a:cubicBezTo>
                    <a:pt x="15509" y="30885"/>
                    <a:pt x="15509" y="31281"/>
                    <a:pt x="15529" y="31658"/>
                  </a:cubicBezTo>
                  <a:cubicBezTo>
                    <a:pt x="15648" y="33146"/>
                    <a:pt x="15588" y="34137"/>
                    <a:pt x="15628" y="34752"/>
                  </a:cubicBezTo>
                  <a:cubicBezTo>
                    <a:pt x="15628" y="35347"/>
                    <a:pt x="15667" y="35605"/>
                    <a:pt x="15707" y="35605"/>
                  </a:cubicBezTo>
                  <a:cubicBezTo>
                    <a:pt x="15747" y="35605"/>
                    <a:pt x="15786" y="35367"/>
                    <a:pt x="15846" y="34752"/>
                  </a:cubicBezTo>
                  <a:cubicBezTo>
                    <a:pt x="15886" y="34137"/>
                    <a:pt x="16005" y="33146"/>
                    <a:pt x="15945" y="31638"/>
                  </a:cubicBezTo>
                  <a:cubicBezTo>
                    <a:pt x="15945" y="31262"/>
                    <a:pt x="15945" y="30845"/>
                    <a:pt x="15925" y="30409"/>
                  </a:cubicBezTo>
                  <a:cubicBezTo>
                    <a:pt x="15886" y="29973"/>
                    <a:pt x="15846" y="29497"/>
                    <a:pt x="15806" y="28981"/>
                  </a:cubicBezTo>
                  <a:cubicBezTo>
                    <a:pt x="15786" y="28723"/>
                    <a:pt x="15767" y="28446"/>
                    <a:pt x="15747" y="28188"/>
                  </a:cubicBezTo>
                  <a:cubicBezTo>
                    <a:pt x="15727" y="27910"/>
                    <a:pt x="15667" y="27632"/>
                    <a:pt x="15628" y="27335"/>
                  </a:cubicBezTo>
                  <a:cubicBezTo>
                    <a:pt x="15548" y="26740"/>
                    <a:pt x="15449" y="26125"/>
                    <a:pt x="15370" y="25471"/>
                  </a:cubicBezTo>
                  <a:cubicBezTo>
                    <a:pt x="14874" y="22833"/>
                    <a:pt x="14041" y="19581"/>
                    <a:pt x="12395" y="15793"/>
                  </a:cubicBezTo>
                  <a:cubicBezTo>
                    <a:pt x="10710" y="12025"/>
                    <a:pt x="8865" y="9229"/>
                    <a:pt x="7259" y="7087"/>
                  </a:cubicBezTo>
                  <a:cubicBezTo>
                    <a:pt x="6842" y="6572"/>
                    <a:pt x="6446" y="6096"/>
                    <a:pt x="6069" y="5640"/>
                  </a:cubicBezTo>
                  <a:cubicBezTo>
                    <a:pt x="5871" y="5402"/>
                    <a:pt x="5712" y="5164"/>
                    <a:pt x="5514" y="4985"/>
                  </a:cubicBezTo>
                  <a:cubicBezTo>
                    <a:pt x="5335" y="4767"/>
                    <a:pt x="5157" y="4589"/>
                    <a:pt x="4978" y="4390"/>
                  </a:cubicBezTo>
                  <a:cubicBezTo>
                    <a:pt x="4621" y="4013"/>
                    <a:pt x="4304" y="3656"/>
                    <a:pt x="4007" y="3339"/>
                  </a:cubicBezTo>
                  <a:cubicBezTo>
                    <a:pt x="3689" y="3022"/>
                    <a:pt x="3372" y="2744"/>
                    <a:pt x="3114" y="2486"/>
                  </a:cubicBezTo>
                  <a:cubicBezTo>
                    <a:pt x="2023" y="1435"/>
                    <a:pt x="1230" y="840"/>
                    <a:pt x="734" y="464"/>
                  </a:cubicBezTo>
                  <a:cubicBezTo>
                    <a:pt x="311" y="146"/>
                    <a:pt x="91"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8"/>
            <p:cNvSpPr/>
            <p:nvPr/>
          </p:nvSpPr>
          <p:spPr>
            <a:xfrm>
              <a:off x="4306850" y="57382"/>
              <a:ext cx="469413" cy="1218883"/>
            </a:xfrm>
            <a:custGeom>
              <a:rect b="b" l="l" r="r" t="t"/>
              <a:pathLst>
                <a:path extrusionOk="0" h="38004" w="14636">
                  <a:moveTo>
                    <a:pt x="14600" y="1"/>
                  </a:moveTo>
                  <a:cubicBezTo>
                    <a:pt x="14535" y="1"/>
                    <a:pt x="14333" y="169"/>
                    <a:pt x="13922" y="562"/>
                  </a:cubicBezTo>
                  <a:cubicBezTo>
                    <a:pt x="13466" y="998"/>
                    <a:pt x="12712" y="1692"/>
                    <a:pt x="11701" y="2902"/>
                  </a:cubicBezTo>
                  <a:cubicBezTo>
                    <a:pt x="11443" y="3180"/>
                    <a:pt x="11165" y="3497"/>
                    <a:pt x="10868" y="3854"/>
                  </a:cubicBezTo>
                  <a:cubicBezTo>
                    <a:pt x="10590" y="4211"/>
                    <a:pt x="10293" y="4608"/>
                    <a:pt x="9975" y="5024"/>
                  </a:cubicBezTo>
                  <a:cubicBezTo>
                    <a:pt x="9797" y="5242"/>
                    <a:pt x="9638" y="5460"/>
                    <a:pt x="9460" y="5678"/>
                  </a:cubicBezTo>
                  <a:cubicBezTo>
                    <a:pt x="9281" y="5916"/>
                    <a:pt x="9123" y="6154"/>
                    <a:pt x="8964" y="6412"/>
                  </a:cubicBezTo>
                  <a:cubicBezTo>
                    <a:pt x="8607" y="6908"/>
                    <a:pt x="8250" y="7443"/>
                    <a:pt x="7853" y="8019"/>
                  </a:cubicBezTo>
                  <a:cubicBezTo>
                    <a:pt x="6366" y="10359"/>
                    <a:pt x="4680" y="13393"/>
                    <a:pt x="3153" y="17379"/>
                  </a:cubicBezTo>
                  <a:cubicBezTo>
                    <a:pt x="1686" y="21385"/>
                    <a:pt x="952" y="24776"/>
                    <a:pt x="516" y="27513"/>
                  </a:cubicBezTo>
                  <a:cubicBezTo>
                    <a:pt x="437" y="28187"/>
                    <a:pt x="357" y="28841"/>
                    <a:pt x="278" y="29436"/>
                  </a:cubicBezTo>
                  <a:cubicBezTo>
                    <a:pt x="258" y="29754"/>
                    <a:pt x="199" y="30031"/>
                    <a:pt x="199" y="30329"/>
                  </a:cubicBezTo>
                  <a:cubicBezTo>
                    <a:pt x="179" y="30606"/>
                    <a:pt x="159" y="30884"/>
                    <a:pt x="139" y="31142"/>
                  </a:cubicBezTo>
                  <a:cubicBezTo>
                    <a:pt x="99" y="31677"/>
                    <a:pt x="80" y="32173"/>
                    <a:pt x="40" y="32629"/>
                  </a:cubicBezTo>
                  <a:cubicBezTo>
                    <a:pt x="40" y="33085"/>
                    <a:pt x="40" y="33522"/>
                    <a:pt x="40" y="33898"/>
                  </a:cubicBezTo>
                  <a:cubicBezTo>
                    <a:pt x="0" y="35465"/>
                    <a:pt x="119" y="36476"/>
                    <a:pt x="159" y="37131"/>
                  </a:cubicBezTo>
                  <a:cubicBezTo>
                    <a:pt x="218" y="37765"/>
                    <a:pt x="278" y="38003"/>
                    <a:pt x="318" y="38003"/>
                  </a:cubicBezTo>
                  <a:cubicBezTo>
                    <a:pt x="357" y="38003"/>
                    <a:pt x="377" y="37746"/>
                    <a:pt x="397" y="37111"/>
                  </a:cubicBezTo>
                  <a:cubicBezTo>
                    <a:pt x="417" y="36476"/>
                    <a:pt x="377" y="35445"/>
                    <a:pt x="456" y="33918"/>
                  </a:cubicBezTo>
                  <a:cubicBezTo>
                    <a:pt x="476" y="33522"/>
                    <a:pt x="476" y="33105"/>
                    <a:pt x="496" y="32649"/>
                  </a:cubicBezTo>
                  <a:cubicBezTo>
                    <a:pt x="536" y="32193"/>
                    <a:pt x="575" y="31717"/>
                    <a:pt x="635" y="31181"/>
                  </a:cubicBezTo>
                  <a:cubicBezTo>
                    <a:pt x="655" y="30924"/>
                    <a:pt x="674" y="30646"/>
                    <a:pt x="694" y="30368"/>
                  </a:cubicBezTo>
                  <a:cubicBezTo>
                    <a:pt x="714" y="30091"/>
                    <a:pt x="774" y="29793"/>
                    <a:pt x="813" y="29496"/>
                  </a:cubicBezTo>
                  <a:cubicBezTo>
                    <a:pt x="893" y="28901"/>
                    <a:pt x="972" y="28266"/>
                    <a:pt x="1071" y="27592"/>
                  </a:cubicBezTo>
                  <a:cubicBezTo>
                    <a:pt x="1507" y="24895"/>
                    <a:pt x="2241" y="21544"/>
                    <a:pt x="3709" y="17577"/>
                  </a:cubicBezTo>
                  <a:cubicBezTo>
                    <a:pt x="5216" y="13651"/>
                    <a:pt x="6882" y="10636"/>
                    <a:pt x="8310" y="8316"/>
                  </a:cubicBezTo>
                  <a:cubicBezTo>
                    <a:pt x="8686" y="7741"/>
                    <a:pt x="9043" y="7206"/>
                    <a:pt x="9380" y="6710"/>
                  </a:cubicBezTo>
                  <a:cubicBezTo>
                    <a:pt x="9559" y="6452"/>
                    <a:pt x="9698" y="6214"/>
                    <a:pt x="9876" y="5976"/>
                  </a:cubicBezTo>
                  <a:cubicBezTo>
                    <a:pt x="10035" y="5758"/>
                    <a:pt x="10213" y="5540"/>
                    <a:pt x="10372" y="5322"/>
                  </a:cubicBezTo>
                  <a:cubicBezTo>
                    <a:pt x="10669" y="4905"/>
                    <a:pt x="10967" y="4508"/>
                    <a:pt x="11245" y="4151"/>
                  </a:cubicBezTo>
                  <a:cubicBezTo>
                    <a:pt x="11522" y="3775"/>
                    <a:pt x="11780" y="3457"/>
                    <a:pt x="12038" y="3160"/>
                  </a:cubicBezTo>
                  <a:cubicBezTo>
                    <a:pt x="12990" y="1950"/>
                    <a:pt x="13684" y="1216"/>
                    <a:pt x="14100" y="721"/>
                  </a:cubicBezTo>
                  <a:cubicBezTo>
                    <a:pt x="14497" y="225"/>
                    <a:pt x="14636" y="27"/>
                    <a:pt x="14616" y="7"/>
                  </a:cubicBezTo>
                  <a:cubicBezTo>
                    <a:pt x="14612" y="3"/>
                    <a:pt x="14607" y="1"/>
                    <a:pt x="146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8"/>
            <p:cNvSpPr/>
            <p:nvPr/>
          </p:nvSpPr>
          <p:spPr>
            <a:xfrm>
              <a:off x="4124293" y="164408"/>
              <a:ext cx="111965" cy="498727"/>
            </a:xfrm>
            <a:custGeom>
              <a:rect b="b" l="l" r="r" t="t"/>
              <a:pathLst>
                <a:path extrusionOk="0" h="15550" w="3491">
                  <a:moveTo>
                    <a:pt x="3404" y="1"/>
                  </a:moveTo>
                  <a:cubicBezTo>
                    <a:pt x="3320" y="1"/>
                    <a:pt x="3102" y="331"/>
                    <a:pt x="2678" y="1409"/>
                  </a:cubicBezTo>
                  <a:cubicBezTo>
                    <a:pt x="2261" y="2520"/>
                    <a:pt x="1567" y="4404"/>
                    <a:pt x="893" y="7597"/>
                  </a:cubicBezTo>
                  <a:cubicBezTo>
                    <a:pt x="239" y="10770"/>
                    <a:pt x="100" y="12793"/>
                    <a:pt x="40" y="13963"/>
                  </a:cubicBezTo>
                  <a:cubicBezTo>
                    <a:pt x="1" y="15152"/>
                    <a:pt x="60" y="15549"/>
                    <a:pt x="139" y="15549"/>
                  </a:cubicBezTo>
                  <a:cubicBezTo>
                    <a:pt x="239" y="15549"/>
                    <a:pt x="318" y="15172"/>
                    <a:pt x="457" y="14002"/>
                  </a:cubicBezTo>
                  <a:cubicBezTo>
                    <a:pt x="635" y="12832"/>
                    <a:pt x="834" y="10869"/>
                    <a:pt x="1468" y="7716"/>
                  </a:cubicBezTo>
                  <a:cubicBezTo>
                    <a:pt x="2142" y="4563"/>
                    <a:pt x="2757" y="2679"/>
                    <a:pt x="3074" y="1548"/>
                  </a:cubicBezTo>
                  <a:cubicBezTo>
                    <a:pt x="3412" y="418"/>
                    <a:pt x="3491" y="41"/>
                    <a:pt x="3412" y="1"/>
                  </a:cubicBezTo>
                  <a:cubicBezTo>
                    <a:pt x="3409" y="1"/>
                    <a:pt x="3407" y="1"/>
                    <a:pt x="340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8"/>
            <p:cNvSpPr/>
            <p:nvPr/>
          </p:nvSpPr>
          <p:spPr>
            <a:xfrm>
              <a:off x="3805653" y="1731598"/>
              <a:ext cx="247439" cy="1340887"/>
            </a:xfrm>
            <a:custGeom>
              <a:rect b="b" l="l" r="r" t="t"/>
              <a:pathLst>
                <a:path extrusionOk="0" h="41808" w="7715">
                  <a:moveTo>
                    <a:pt x="7688" y="0"/>
                  </a:moveTo>
                  <a:cubicBezTo>
                    <a:pt x="7639" y="0"/>
                    <a:pt x="7460" y="204"/>
                    <a:pt x="7100" y="716"/>
                  </a:cubicBezTo>
                  <a:cubicBezTo>
                    <a:pt x="6703" y="1271"/>
                    <a:pt x="6049" y="2143"/>
                    <a:pt x="5275" y="3571"/>
                  </a:cubicBezTo>
                  <a:cubicBezTo>
                    <a:pt x="5077" y="3928"/>
                    <a:pt x="4859" y="4325"/>
                    <a:pt x="4641" y="4741"/>
                  </a:cubicBezTo>
                  <a:cubicBezTo>
                    <a:pt x="4422" y="5178"/>
                    <a:pt x="4204" y="5654"/>
                    <a:pt x="3966" y="6149"/>
                  </a:cubicBezTo>
                  <a:cubicBezTo>
                    <a:pt x="3847" y="6407"/>
                    <a:pt x="3728" y="6665"/>
                    <a:pt x="3590" y="6943"/>
                  </a:cubicBezTo>
                  <a:cubicBezTo>
                    <a:pt x="3471" y="7220"/>
                    <a:pt x="3371" y="7518"/>
                    <a:pt x="3252" y="7815"/>
                  </a:cubicBezTo>
                  <a:cubicBezTo>
                    <a:pt x="3014" y="8410"/>
                    <a:pt x="2776" y="9045"/>
                    <a:pt x="2519" y="9719"/>
                  </a:cubicBezTo>
                  <a:cubicBezTo>
                    <a:pt x="1587" y="12476"/>
                    <a:pt x="655" y="16005"/>
                    <a:pt x="298" y="20467"/>
                  </a:cubicBezTo>
                  <a:cubicBezTo>
                    <a:pt x="0" y="24949"/>
                    <a:pt x="397" y="28578"/>
                    <a:pt x="912" y="31434"/>
                  </a:cubicBezTo>
                  <a:cubicBezTo>
                    <a:pt x="1091" y="32148"/>
                    <a:pt x="1230" y="32822"/>
                    <a:pt x="1368" y="33437"/>
                  </a:cubicBezTo>
                  <a:cubicBezTo>
                    <a:pt x="1448" y="33754"/>
                    <a:pt x="1507" y="34052"/>
                    <a:pt x="1587" y="34330"/>
                  </a:cubicBezTo>
                  <a:cubicBezTo>
                    <a:pt x="1686" y="34627"/>
                    <a:pt x="1765" y="34905"/>
                    <a:pt x="1844" y="35182"/>
                  </a:cubicBezTo>
                  <a:cubicBezTo>
                    <a:pt x="2003" y="35698"/>
                    <a:pt x="2162" y="36194"/>
                    <a:pt x="2301" y="36670"/>
                  </a:cubicBezTo>
                  <a:cubicBezTo>
                    <a:pt x="2459" y="37126"/>
                    <a:pt x="2618" y="37522"/>
                    <a:pt x="2757" y="37919"/>
                  </a:cubicBezTo>
                  <a:cubicBezTo>
                    <a:pt x="3332" y="39466"/>
                    <a:pt x="3847" y="40418"/>
                    <a:pt x="4145" y="41013"/>
                  </a:cubicBezTo>
                  <a:cubicBezTo>
                    <a:pt x="4430" y="41583"/>
                    <a:pt x="4569" y="41807"/>
                    <a:pt x="4615" y="41807"/>
                  </a:cubicBezTo>
                  <a:cubicBezTo>
                    <a:pt x="4617" y="41807"/>
                    <a:pt x="4619" y="41807"/>
                    <a:pt x="4621" y="41806"/>
                  </a:cubicBezTo>
                  <a:cubicBezTo>
                    <a:pt x="4660" y="41786"/>
                    <a:pt x="4581" y="41528"/>
                    <a:pt x="4343" y="40914"/>
                  </a:cubicBezTo>
                  <a:cubicBezTo>
                    <a:pt x="4105" y="40279"/>
                    <a:pt x="3649" y="39327"/>
                    <a:pt x="3153" y="37780"/>
                  </a:cubicBezTo>
                  <a:cubicBezTo>
                    <a:pt x="3034" y="37384"/>
                    <a:pt x="2876" y="36987"/>
                    <a:pt x="2737" y="36531"/>
                  </a:cubicBezTo>
                  <a:cubicBezTo>
                    <a:pt x="2598" y="36075"/>
                    <a:pt x="2459" y="35579"/>
                    <a:pt x="2320" y="35043"/>
                  </a:cubicBezTo>
                  <a:cubicBezTo>
                    <a:pt x="2241" y="34766"/>
                    <a:pt x="2162" y="34508"/>
                    <a:pt x="2082" y="34211"/>
                  </a:cubicBezTo>
                  <a:cubicBezTo>
                    <a:pt x="1983" y="33933"/>
                    <a:pt x="1944" y="33635"/>
                    <a:pt x="1884" y="33318"/>
                  </a:cubicBezTo>
                  <a:cubicBezTo>
                    <a:pt x="1745" y="32703"/>
                    <a:pt x="1606" y="32049"/>
                    <a:pt x="1448" y="31335"/>
                  </a:cubicBezTo>
                  <a:cubicBezTo>
                    <a:pt x="972" y="28519"/>
                    <a:pt x="595" y="24930"/>
                    <a:pt x="893" y="20527"/>
                  </a:cubicBezTo>
                  <a:cubicBezTo>
                    <a:pt x="1249" y="16105"/>
                    <a:pt x="2142" y="12614"/>
                    <a:pt x="3034" y="9897"/>
                  </a:cubicBezTo>
                  <a:cubicBezTo>
                    <a:pt x="3272" y="9223"/>
                    <a:pt x="3510" y="8589"/>
                    <a:pt x="3728" y="7994"/>
                  </a:cubicBezTo>
                  <a:cubicBezTo>
                    <a:pt x="3847" y="7696"/>
                    <a:pt x="3947" y="7419"/>
                    <a:pt x="4066" y="7141"/>
                  </a:cubicBezTo>
                  <a:cubicBezTo>
                    <a:pt x="4185" y="6863"/>
                    <a:pt x="4304" y="6605"/>
                    <a:pt x="4422" y="6367"/>
                  </a:cubicBezTo>
                  <a:cubicBezTo>
                    <a:pt x="4641" y="5852"/>
                    <a:pt x="4859" y="5376"/>
                    <a:pt x="5037" y="4940"/>
                  </a:cubicBezTo>
                  <a:cubicBezTo>
                    <a:pt x="5255" y="4523"/>
                    <a:pt x="5474" y="4146"/>
                    <a:pt x="5652" y="3770"/>
                  </a:cubicBezTo>
                  <a:cubicBezTo>
                    <a:pt x="6366" y="2322"/>
                    <a:pt x="6961" y="1429"/>
                    <a:pt x="7278" y="854"/>
                  </a:cubicBezTo>
                  <a:cubicBezTo>
                    <a:pt x="7615" y="279"/>
                    <a:pt x="7715" y="41"/>
                    <a:pt x="7695" y="2"/>
                  </a:cubicBezTo>
                  <a:cubicBezTo>
                    <a:pt x="7693" y="1"/>
                    <a:pt x="7691" y="0"/>
                    <a:pt x="768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8"/>
            <p:cNvSpPr/>
            <p:nvPr/>
          </p:nvSpPr>
          <p:spPr>
            <a:xfrm>
              <a:off x="4378725" y="1806038"/>
              <a:ext cx="129765" cy="1230173"/>
            </a:xfrm>
            <a:custGeom>
              <a:rect b="b" l="l" r="r" t="t"/>
              <a:pathLst>
                <a:path extrusionOk="0" h="38356" w="4046">
                  <a:moveTo>
                    <a:pt x="40" y="1"/>
                  </a:moveTo>
                  <a:cubicBezTo>
                    <a:pt x="0" y="21"/>
                    <a:pt x="40" y="259"/>
                    <a:pt x="218" y="834"/>
                  </a:cubicBezTo>
                  <a:cubicBezTo>
                    <a:pt x="397" y="1389"/>
                    <a:pt x="714" y="2301"/>
                    <a:pt x="1111" y="3690"/>
                  </a:cubicBezTo>
                  <a:cubicBezTo>
                    <a:pt x="1210" y="4046"/>
                    <a:pt x="1329" y="4423"/>
                    <a:pt x="1448" y="4820"/>
                  </a:cubicBezTo>
                  <a:cubicBezTo>
                    <a:pt x="1547" y="5236"/>
                    <a:pt x="1666" y="5692"/>
                    <a:pt x="1785" y="6168"/>
                  </a:cubicBezTo>
                  <a:cubicBezTo>
                    <a:pt x="2063" y="7120"/>
                    <a:pt x="2261" y="8231"/>
                    <a:pt x="2519" y="9500"/>
                  </a:cubicBezTo>
                  <a:cubicBezTo>
                    <a:pt x="2975" y="12019"/>
                    <a:pt x="3411" y="15211"/>
                    <a:pt x="3451" y="19178"/>
                  </a:cubicBezTo>
                  <a:cubicBezTo>
                    <a:pt x="3451" y="23124"/>
                    <a:pt x="3054" y="26317"/>
                    <a:pt x="2618" y="28855"/>
                  </a:cubicBezTo>
                  <a:cubicBezTo>
                    <a:pt x="2360" y="30105"/>
                    <a:pt x="2182" y="31235"/>
                    <a:pt x="1924" y="32187"/>
                  </a:cubicBezTo>
                  <a:cubicBezTo>
                    <a:pt x="1805" y="32663"/>
                    <a:pt x="1706" y="33119"/>
                    <a:pt x="1606" y="33536"/>
                  </a:cubicBezTo>
                  <a:cubicBezTo>
                    <a:pt x="1488" y="33932"/>
                    <a:pt x="1369" y="34309"/>
                    <a:pt x="1269" y="34666"/>
                  </a:cubicBezTo>
                  <a:cubicBezTo>
                    <a:pt x="893" y="36074"/>
                    <a:pt x="575" y="36966"/>
                    <a:pt x="417" y="37541"/>
                  </a:cubicBezTo>
                  <a:cubicBezTo>
                    <a:pt x="238" y="38117"/>
                    <a:pt x="198" y="38355"/>
                    <a:pt x="238" y="38355"/>
                  </a:cubicBezTo>
                  <a:cubicBezTo>
                    <a:pt x="240" y="38355"/>
                    <a:pt x="242" y="38356"/>
                    <a:pt x="244" y="38356"/>
                  </a:cubicBezTo>
                  <a:cubicBezTo>
                    <a:pt x="289" y="38356"/>
                    <a:pt x="407" y="38151"/>
                    <a:pt x="615" y="37621"/>
                  </a:cubicBezTo>
                  <a:cubicBezTo>
                    <a:pt x="853" y="37066"/>
                    <a:pt x="1250" y="36193"/>
                    <a:pt x="1666" y="34785"/>
                  </a:cubicBezTo>
                  <a:cubicBezTo>
                    <a:pt x="1785" y="34428"/>
                    <a:pt x="1924" y="34071"/>
                    <a:pt x="2043" y="33655"/>
                  </a:cubicBezTo>
                  <a:cubicBezTo>
                    <a:pt x="2142" y="33238"/>
                    <a:pt x="2261" y="32782"/>
                    <a:pt x="2400" y="32306"/>
                  </a:cubicBezTo>
                  <a:cubicBezTo>
                    <a:pt x="2677" y="31354"/>
                    <a:pt x="2876" y="30224"/>
                    <a:pt x="3153" y="28955"/>
                  </a:cubicBezTo>
                  <a:cubicBezTo>
                    <a:pt x="3629" y="26396"/>
                    <a:pt x="4046" y="23164"/>
                    <a:pt x="4026" y="19158"/>
                  </a:cubicBezTo>
                  <a:cubicBezTo>
                    <a:pt x="3986" y="15152"/>
                    <a:pt x="3550" y="11939"/>
                    <a:pt x="3054" y="9381"/>
                  </a:cubicBezTo>
                  <a:cubicBezTo>
                    <a:pt x="2777" y="8112"/>
                    <a:pt x="2558" y="7001"/>
                    <a:pt x="2261" y="6049"/>
                  </a:cubicBezTo>
                  <a:cubicBezTo>
                    <a:pt x="2122" y="5554"/>
                    <a:pt x="2003" y="5117"/>
                    <a:pt x="1884" y="4701"/>
                  </a:cubicBezTo>
                  <a:cubicBezTo>
                    <a:pt x="1765" y="4284"/>
                    <a:pt x="1626" y="3908"/>
                    <a:pt x="1507" y="3571"/>
                  </a:cubicBezTo>
                  <a:cubicBezTo>
                    <a:pt x="1071" y="2182"/>
                    <a:pt x="674" y="1290"/>
                    <a:pt x="436" y="735"/>
                  </a:cubicBezTo>
                  <a:cubicBezTo>
                    <a:pt x="198" y="199"/>
                    <a:pt x="79" y="1"/>
                    <a:pt x="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8"/>
            <p:cNvSpPr/>
            <p:nvPr/>
          </p:nvSpPr>
          <p:spPr>
            <a:xfrm>
              <a:off x="3834903" y="3559602"/>
              <a:ext cx="267805" cy="920769"/>
            </a:xfrm>
            <a:custGeom>
              <a:rect b="b" l="l" r="r" t="t"/>
              <a:pathLst>
                <a:path extrusionOk="0" h="28709" w="8350">
                  <a:moveTo>
                    <a:pt x="5576" y="0"/>
                  </a:moveTo>
                  <a:cubicBezTo>
                    <a:pt x="5575" y="0"/>
                    <a:pt x="5574" y="0"/>
                    <a:pt x="5573" y="1"/>
                  </a:cubicBezTo>
                  <a:cubicBezTo>
                    <a:pt x="5494" y="21"/>
                    <a:pt x="5632" y="754"/>
                    <a:pt x="6168" y="3055"/>
                  </a:cubicBezTo>
                  <a:cubicBezTo>
                    <a:pt x="6426" y="4205"/>
                    <a:pt x="6803" y="5752"/>
                    <a:pt x="7159" y="7814"/>
                  </a:cubicBezTo>
                  <a:cubicBezTo>
                    <a:pt x="7338" y="8845"/>
                    <a:pt x="7497" y="9996"/>
                    <a:pt x="7596" y="11305"/>
                  </a:cubicBezTo>
                  <a:cubicBezTo>
                    <a:pt x="7715" y="12594"/>
                    <a:pt x="7754" y="14041"/>
                    <a:pt x="7616" y="15648"/>
                  </a:cubicBezTo>
                  <a:cubicBezTo>
                    <a:pt x="7338" y="18821"/>
                    <a:pt x="6406" y="21280"/>
                    <a:pt x="5414" y="23084"/>
                  </a:cubicBezTo>
                  <a:cubicBezTo>
                    <a:pt x="4403" y="24889"/>
                    <a:pt x="3332" y="26059"/>
                    <a:pt x="2479" y="26832"/>
                  </a:cubicBezTo>
                  <a:cubicBezTo>
                    <a:pt x="2261" y="27031"/>
                    <a:pt x="2043" y="27189"/>
                    <a:pt x="1864" y="27348"/>
                  </a:cubicBezTo>
                  <a:cubicBezTo>
                    <a:pt x="1765" y="27427"/>
                    <a:pt x="1686" y="27507"/>
                    <a:pt x="1587" y="27566"/>
                  </a:cubicBezTo>
                  <a:cubicBezTo>
                    <a:pt x="1508" y="27626"/>
                    <a:pt x="1428" y="27685"/>
                    <a:pt x="1329" y="27745"/>
                  </a:cubicBezTo>
                  <a:cubicBezTo>
                    <a:pt x="1170" y="27864"/>
                    <a:pt x="1032" y="27963"/>
                    <a:pt x="893" y="28062"/>
                  </a:cubicBezTo>
                  <a:cubicBezTo>
                    <a:pt x="774" y="28161"/>
                    <a:pt x="655" y="28221"/>
                    <a:pt x="556" y="28280"/>
                  </a:cubicBezTo>
                  <a:cubicBezTo>
                    <a:pt x="139" y="28538"/>
                    <a:pt x="0" y="28657"/>
                    <a:pt x="20" y="28697"/>
                  </a:cubicBezTo>
                  <a:cubicBezTo>
                    <a:pt x="24" y="28704"/>
                    <a:pt x="34" y="28708"/>
                    <a:pt x="50" y="28708"/>
                  </a:cubicBezTo>
                  <a:cubicBezTo>
                    <a:pt x="119" y="28708"/>
                    <a:pt x="306" y="28638"/>
                    <a:pt x="675" y="28478"/>
                  </a:cubicBezTo>
                  <a:cubicBezTo>
                    <a:pt x="893" y="28379"/>
                    <a:pt x="1170" y="28221"/>
                    <a:pt x="1527" y="28022"/>
                  </a:cubicBezTo>
                  <a:cubicBezTo>
                    <a:pt x="1607" y="27963"/>
                    <a:pt x="1706" y="27903"/>
                    <a:pt x="1805" y="27844"/>
                  </a:cubicBezTo>
                  <a:cubicBezTo>
                    <a:pt x="1904" y="27784"/>
                    <a:pt x="2003" y="27725"/>
                    <a:pt x="2102" y="27645"/>
                  </a:cubicBezTo>
                  <a:cubicBezTo>
                    <a:pt x="2301" y="27487"/>
                    <a:pt x="2539" y="27348"/>
                    <a:pt x="2757" y="27150"/>
                  </a:cubicBezTo>
                  <a:cubicBezTo>
                    <a:pt x="3669" y="26376"/>
                    <a:pt x="4819" y="25186"/>
                    <a:pt x="5890" y="23342"/>
                  </a:cubicBezTo>
                  <a:cubicBezTo>
                    <a:pt x="6941" y="21498"/>
                    <a:pt x="7933" y="18959"/>
                    <a:pt x="8211" y="15687"/>
                  </a:cubicBezTo>
                  <a:cubicBezTo>
                    <a:pt x="8349" y="14041"/>
                    <a:pt x="8310" y="12574"/>
                    <a:pt x="8191" y="11245"/>
                  </a:cubicBezTo>
                  <a:cubicBezTo>
                    <a:pt x="8072" y="9916"/>
                    <a:pt x="7893" y="8746"/>
                    <a:pt x="7695" y="7715"/>
                  </a:cubicBezTo>
                  <a:cubicBezTo>
                    <a:pt x="7298" y="5633"/>
                    <a:pt x="6882" y="4106"/>
                    <a:pt x="6565" y="2956"/>
                  </a:cubicBezTo>
                  <a:cubicBezTo>
                    <a:pt x="5939" y="706"/>
                    <a:pt x="5660" y="0"/>
                    <a:pt x="5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8"/>
            <p:cNvSpPr/>
            <p:nvPr/>
          </p:nvSpPr>
          <p:spPr>
            <a:xfrm>
              <a:off x="4289659" y="3507452"/>
              <a:ext cx="188298" cy="981002"/>
            </a:xfrm>
            <a:custGeom>
              <a:rect b="b" l="l" r="r" t="t"/>
              <a:pathLst>
                <a:path extrusionOk="0" h="30587" w="5871">
                  <a:moveTo>
                    <a:pt x="1964" y="1"/>
                  </a:moveTo>
                  <a:cubicBezTo>
                    <a:pt x="1924" y="1"/>
                    <a:pt x="1845" y="159"/>
                    <a:pt x="1667" y="615"/>
                  </a:cubicBezTo>
                  <a:cubicBezTo>
                    <a:pt x="1528" y="1071"/>
                    <a:pt x="1250" y="1805"/>
                    <a:pt x="992" y="2975"/>
                  </a:cubicBezTo>
                  <a:cubicBezTo>
                    <a:pt x="933" y="3253"/>
                    <a:pt x="854" y="3570"/>
                    <a:pt x="774" y="3907"/>
                  </a:cubicBezTo>
                  <a:cubicBezTo>
                    <a:pt x="715" y="4264"/>
                    <a:pt x="655" y="4621"/>
                    <a:pt x="576" y="5018"/>
                  </a:cubicBezTo>
                  <a:cubicBezTo>
                    <a:pt x="417" y="5811"/>
                    <a:pt x="358" y="6743"/>
                    <a:pt x="219" y="7794"/>
                  </a:cubicBezTo>
                  <a:cubicBezTo>
                    <a:pt x="60" y="9876"/>
                    <a:pt x="1" y="12514"/>
                    <a:pt x="397" y="15747"/>
                  </a:cubicBezTo>
                  <a:cubicBezTo>
                    <a:pt x="814" y="18959"/>
                    <a:pt x="1528" y="21498"/>
                    <a:pt x="2222" y="23481"/>
                  </a:cubicBezTo>
                  <a:cubicBezTo>
                    <a:pt x="2599" y="24472"/>
                    <a:pt x="2896" y="25345"/>
                    <a:pt x="3253" y="26079"/>
                  </a:cubicBezTo>
                  <a:cubicBezTo>
                    <a:pt x="3432" y="26436"/>
                    <a:pt x="3570" y="26773"/>
                    <a:pt x="3729" y="27090"/>
                  </a:cubicBezTo>
                  <a:cubicBezTo>
                    <a:pt x="3868" y="27407"/>
                    <a:pt x="4027" y="27685"/>
                    <a:pt x="4165" y="27963"/>
                  </a:cubicBezTo>
                  <a:cubicBezTo>
                    <a:pt x="4701" y="29014"/>
                    <a:pt x="5157" y="29668"/>
                    <a:pt x="5415" y="30065"/>
                  </a:cubicBezTo>
                  <a:cubicBezTo>
                    <a:pt x="5665" y="30422"/>
                    <a:pt x="5786" y="30586"/>
                    <a:pt x="5837" y="30586"/>
                  </a:cubicBezTo>
                  <a:cubicBezTo>
                    <a:pt x="5842" y="30586"/>
                    <a:pt x="5847" y="30584"/>
                    <a:pt x="5851" y="30580"/>
                  </a:cubicBezTo>
                  <a:cubicBezTo>
                    <a:pt x="5871" y="30560"/>
                    <a:pt x="5811" y="30382"/>
                    <a:pt x="5613" y="29946"/>
                  </a:cubicBezTo>
                  <a:cubicBezTo>
                    <a:pt x="5415" y="29509"/>
                    <a:pt x="5038" y="28835"/>
                    <a:pt x="4562" y="27764"/>
                  </a:cubicBezTo>
                  <a:cubicBezTo>
                    <a:pt x="4423" y="27506"/>
                    <a:pt x="4284" y="27229"/>
                    <a:pt x="4146" y="26912"/>
                  </a:cubicBezTo>
                  <a:cubicBezTo>
                    <a:pt x="4007" y="26594"/>
                    <a:pt x="3868" y="26237"/>
                    <a:pt x="3709" y="25880"/>
                  </a:cubicBezTo>
                  <a:cubicBezTo>
                    <a:pt x="3392" y="25147"/>
                    <a:pt x="3114" y="24274"/>
                    <a:pt x="2737" y="23302"/>
                  </a:cubicBezTo>
                  <a:cubicBezTo>
                    <a:pt x="2103" y="21339"/>
                    <a:pt x="1409" y="18840"/>
                    <a:pt x="992" y="15667"/>
                  </a:cubicBezTo>
                  <a:cubicBezTo>
                    <a:pt x="596" y="12494"/>
                    <a:pt x="635" y="9896"/>
                    <a:pt x="774" y="7834"/>
                  </a:cubicBezTo>
                  <a:cubicBezTo>
                    <a:pt x="873" y="6803"/>
                    <a:pt x="933" y="5890"/>
                    <a:pt x="1072" y="5097"/>
                  </a:cubicBezTo>
                  <a:cubicBezTo>
                    <a:pt x="1131" y="4701"/>
                    <a:pt x="1191" y="4344"/>
                    <a:pt x="1230" y="3987"/>
                  </a:cubicBezTo>
                  <a:cubicBezTo>
                    <a:pt x="1290" y="3649"/>
                    <a:pt x="1349" y="3352"/>
                    <a:pt x="1409" y="3055"/>
                  </a:cubicBezTo>
                  <a:cubicBezTo>
                    <a:pt x="1607" y="1904"/>
                    <a:pt x="1805" y="1151"/>
                    <a:pt x="1905" y="675"/>
                  </a:cubicBezTo>
                  <a:cubicBezTo>
                    <a:pt x="1984" y="199"/>
                    <a:pt x="2004" y="20"/>
                    <a:pt x="19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8"/>
            <p:cNvSpPr/>
            <p:nvPr/>
          </p:nvSpPr>
          <p:spPr>
            <a:xfrm>
              <a:off x="3701321" y="4191205"/>
              <a:ext cx="206739" cy="181979"/>
            </a:xfrm>
            <a:custGeom>
              <a:rect b="b" l="l" r="r" t="t"/>
              <a:pathLst>
                <a:path extrusionOk="0" h="5674" w="6446">
                  <a:moveTo>
                    <a:pt x="6386" y="0"/>
                  </a:moveTo>
                  <a:cubicBezTo>
                    <a:pt x="6347" y="0"/>
                    <a:pt x="6287" y="40"/>
                    <a:pt x="6228" y="159"/>
                  </a:cubicBezTo>
                  <a:cubicBezTo>
                    <a:pt x="6168" y="298"/>
                    <a:pt x="6089" y="496"/>
                    <a:pt x="5970" y="793"/>
                  </a:cubicBezTo>
                  <a:cubicBezTo>
                    <a:pt x="5930" y="873"/>
                    <a:pt x="5891" y="952"/>
                    <a:pt x="5871" y="1051"/>
                  </a:cubicBezTo>
                  <a:cubicBezTo>
                    <a:pt x="5811" y="1131"/>
                    <a:pt x="5772" y="1230"/>
                    <a:pt x="5732" y="1329"/>
                  </a:cubicBezTo>
                  <a:cubicBezTo>
                    <a:pt x="5633" y="1527"/>
                    <a:pt x="5494" y="1745"/>
                    <a:pt x="5355" y="2003"/>
                  </a:cubicBezTo>
                  <a:cubicBezTo>
                    <a:pt x="5058" y="2479"/>
                    <a:pt x="4621" y="3054"/>
                    <a:pt x="3947" y="3649"/>
                  </a:cubicBezTo>
                  <a:cubicBezTo>
                    <a:pt x="3273" y="4224"/>
                    <a:pt x="2638" y="4561"/>
                    <a:pt x="2123" y="4799"/>
                  </a:cubicBezTo>
                  <a:cubicBezTo>
                    <a:pt x="1845" y="4918"/>
                    <a:pt x="1627" y="5017"/>
                    <a:pt x="1409" y="5077"/>
                  </a:cubicBezTo>
                  <a:cubicBezTo>
                    <a:pt x="1310" y="5117"/>
                    <a:pt x="1210" y="5136"/>
                    <a:pt x="1111" y="5176"/>
                  </a:cubicBezTo>
                  <a:cubicBezTo>
                    <a:pt x="1012" y="5196"/>
                    <a:pt x="933" y="5216"/>
                    <a:pt x="854" y="5236"/>
                  </a:cubicBezTo>
                  <a:cubicBezTo>
                    <a:pt x="536" y="5335"/>
                    <a:pt x="318" y="5355"/>
                    <a:pt x="199" y="5414"/>
                  </a:cubicBezTo>
                  <a:cubicBezTo>
                    <a:pt x="60" y="5454"/>
                    <a:pt x="1" y="5493"/>
                    <a:pt x="1" y="5533"/>
                  </a:cubicBezTo>
                  <a:cubicBezTo>
                    <a:pt x="1" y="5573"/>
                    <a:pt x="60" y="5612"/>
                    <a:pt x="199" y="5632"/>
                  </a:cubicBezTo>
                  <a:cubicBezTo>
                    <a:pt x="285" y="5657"/>
                    <a:pt x="409" y="5674"/>
                    <a:pt x="570" y="5674"/>
                  </a:cubicBezTo>
                  <a:cubicBezTo>
                    <a:pt x="670" y="5674"/>
                    <a:pt x="784" y="5667"/>
                    <a:pt x="913" y="5652"/>
                  </a:cubicBezTo>
                  <a:cubicBezTo>
                    <a:pt x="1012" y="5632"/>
                    <a:pt x="1111" y="5632"/>
                    <a:pt x="1210" y="5612"/>
                  </a:cubicBezTo>
                  <a:cubicBezTo>
                    <a:pt x="1310" y="5593"/>
                    <a:pt x="1409" y="5573"/>
                    <a:pt x="1528" y="5553"/>
                  </a:cubicBezTo>
                  <a:cubicBezTo>
                    <a:pt x="1766" y="5513"/>
                    <a:pt x="2024" y="5414"/>
                    <a:pt x="2321" y="5315"/>
                  </a:cubicBezTo>
                  <a:cubicBezTo>
                    <a:pt x="2896" y="5077"/>
                    <a:pt x="3610" y="4720"/>
                    <a:pt x="4344" y="4085"/>
                  </a:cubicBezTo>
                  <a:cubicBezTo>
                    <a:pt x="5058" y="3451"/>
                    <a:pt x="5514" y="2816"/>
                    <a:pt x="5831" y="2281"/>
                  </a:cubicBezTo>
                  <a:cubicBezTo>
                    <a:pt x="5970" y="1983"/>
                    <a:pt x="6089" y="1745"/>
                    <a:pt x="6168" y="1527"/>
                  </a:cubicBezTo>
                  <a:cubicBezTo>
                    <a:pt x="6208" y="1408"/>
                    <a:pt x="6248" y="1309"/>
                    <a:pt x="6287" y="1210"/>
                  </a:cubicBezTo>
                  <a:cubicBezTo>
                    <a:pt x="6327" y="1111"/>
                    <a:pt x="6327" y="1012"/>
                    <a:pt x="6367" y="932"/>
                  </a:cubicBezTo>
                  <a:cubicBezTo>
                    <a:pt x="6446" y="595"/>
                    <a:pt x="6446" y="357"/>
                    <a:pt x="6446" y="218"/>
                  </a:cubicBezTo>
                  <a:cubicBezTo>
                    <a:pt x="6446" y="60"/>
                    <a:pt x="6426" y="0"/>
                    <a:pt x="63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8"/>
            <p:cNvSpPr/>
            <p:nvPr/>
          </p:nvSpPr>
          <p:spPr>
            <a:xfrm>
              <a:off x="4607049" y="4164489"/>
              <a:ext cx="196572" cy="259146"/>
            </a:xfrm>
            <a:custGeom>
              <a:rect b="b" l="l" r="r" t="t"/>
              <a:pathLst>
                <a:path extrusionOk="0" h="8080" w="6129">
                  <a:moveTo>
                    <a:pt x="199" y="0"/>
                  </a:moveTo>
                  <a:cubicBezTo>
                    <a:pt x="159" y="0"/>
                    <a:pt x="120" y="60"/>
                    <a:pt x="80" y="218"/>
                  </a:cubicBezTo>
                  <a:cubicBezTo>
                    <a:pt x="40" y="397"/>
                    <a:pt x="1" y="655"/>
                    <a:pt x="20" y="1071"/>
                  </a:cubicBezTo>
                  <a:cubicBezTo>
                    <a:pt x="40" y="1170"/>
                    <a:pt x="40" y="1289"/>
                    <a:pt x="40" y="1408"/>
                  </a:cubicBezTo>
                  <a:cubicBezTo>
                    <a:pt x="60" y="1527"/>
                    <a:pt x="80" y="1646"/>
                    <a:pt x="100" y="1785"/>
                  </a:cubicBezTo>
                  <a:cubicBezTo>
                    <a:pt x="139" y="2063"/>
                    <a:pt x="219" y="2380"/>
                    <a:pt x="318" y="2737"/>
                  </a:cubicBezTo>
                  <a:cubicBezTo>
                    <a:pt x="536" y="3431"/>
                    <a:pt x="913" y="4284"/>
                    <a:pt x="1567" y="5196"/>
                  </a:cubicBezTo>
                  <a:cubicBezTo>
                    <a:pt x="2242" y="6088"/>
                    <a:pt x="2955" y="6683"/>
                    <a:pt x="3550" y="7100"/>
                  </a:cubicBezTo>
                  <a:cubicBezTo>
                    <a:pt x="3868" y="7298"/>
                    <a:pt x="4126" y="7477"/>
                    <a:pt x="4383" y="7596"/>
                  </a:cubicBezTo>
                  <a:cubicBezTo>
                    <a:pt x="4522" y="7655"/>
                    <a:pt x="4641" y="7695"/>
                    <a:pt x="4740" y="7754"/>
                  </a:cubicBezTo>
                  <a:cubicBezTo>
                    <a:pt x="4859" y="7794"/>
                    <a:pt x="4958" y="7834"/>
                    <a:pt x="5058" y="7873"/>
                  </a:cubicBezTo>
                  <a:cubicBezTo>
                    <a:pt x="5434" y="8012"/>
                    <a:pt x="5712" y="8052"/>
                    <a:pt x="5891" y="8072"/>
                  </a:cubicBezTo>
                  <a:cubicBezTo>
                    <a:pt x="5933" y="8077"/>
                    <a:pt x="5970" y="8079"/>
                    <a:pt x="6001" y="8079"/>
                  </a:cubicBezTo>
                  <a:cubicBezTo>
                    <a:pt x="6086" y="8079"/>
                    <a:pt x="6129" y="8061"/>
                    <a:pt x="6129" y="8032"/>
                  </a:cubicBezTo>
                  <a:cubicBezTo>
                    <a:pt x="6129" y="7992"/>
                    <a:pt x="6089" y="7933"/>
                    <a:pt x="5950" y="7834"/>
                  </a:cubicBezTo>
                  <a:cubicBezTo>
                    <a:pt x="5811" y="7754"/>
                    <a:pt x="5573" y="7675"/>
                    <a:pt x="5216" y="7477"/>
                  </a:cubicBezTo>
                  <a:cubicBezTo>
                    <a:pt x="5137" y="7437"/>
                    <a:pt x="5038" y="7397"/>
                    <a:pt x="4939" y="7338"/>
                  </a:cubicBezTo>
                  <a:cubicBezTo>
                    <a:pt x="4839" y="7278"/>
                    <a:pt x="4740" y="7219"/>
                    <a:pt x="4621" y="7159"/>
                  </a:cubicBezTo>
                  <a:cubicBezTo>
                    <a:pt x="4383" y="7020"/>
                    <a:pt x="4145" y="6842"/>
                    <a:pt x="3868" y="6664"/>
                  </a:cubicBezTo>
                  <a:cubicBezTo>
                    <a:pt x="3312" y="6247"/>
                    <a:pt x="2678" y="5672"/>
                    <a:pt x="2043" y="4839"/>
                  </a:cubicBezTo>
                  <a:cubicBezTo>
                    <a:pt x="1428" y="3986"/>
                    <a:pt x="1072" y="3213"/>
                    <a:pt x="834" y="2558"/>
                  </a:cubicBezTo>
                  <a:cubicBezTo>
                    <a:pt x="734" y="2241"/>
                    <a:pt x="635" y="1944"/>
                    <a:pt x="576" y="1686"/>
                  </a:cubicBezTo>
                  <a:cubicBezTo>
                    <a:pt x="556" y="1567"/>
                    <a:pt x="516" y="1448"/>
                    <a:pt x="496" y="1329"/>
                  </a:cubicBezTo>
                  <a:cubicBezTo>
                    <a:pt x="477" y="1230"/>
                    <a:pt x="457" y="1131"/>
                    <a:pt x="437" y="1031"/>
                  </a:cubicBezTo>
                  <a:cubicBezTo>
                    <a:pt x="358" y="635"/>
                    <a:pt x="358" y="397"/>
                    <a:pt x="318" y="218"/>
                  </a:cubicBezTo>
                  <a:cubicBezTo>
                    <a:pt x="278" y="60"/>
                    <a:pt x="23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8"/>
            <p:cNvSpPr/>
            <p:nvPr/>
          </p:nvSpPr>
          <p:spPr>
            <a:xfrm>
              <a:off x="942825" y="4099606"/>
              <a:ext cx="38808" cy="23573"/>
            </a:xfrm>
            <a:custGeom>
              <a:rect b="b" l="l" r="r" t="t"/>
              <a:pathLst>
                <a:path extrusionOk="0" fill="none" h="735" w="1210">
                  <a:moveTo>
                    <a:pt x="1210" y="0"/>
                  </a:moveTo>
                  <a:cubicBezTo>
                    <a:pt x="853" y="298"/>
                    <a:pt x="456" y="556"/>
                    <a:pt x="0" y="734"/>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8"/>
            <p:cNvSpPr/>
            <p:nvPr/>
          </p:nvSpPr>
          <p:spPr>
            <a:xfrm>
              <a:off x="1233498" y="2165410"/>
              <a:ext cx="151382" cy="7665"/>
            </a:xfrm>
            <a:custGeom>
              <a:rect b="b" l="l" r="r" t="t"/>
              <a:pathLst>
                <a:path extrusionOk="0" fill="none" h="239" w="4720">
                  <a:moveTo>
                    <a:pt x="0" y="239"/>
                  </a:moveTo>
                  <a:cubicBezTo>
                    <a:pt x="1587" y="60"/>
                    <a:pt x="3173" y="1"/>
                    <a:pt x="4720" y="4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8"/>
            <p:cNvSpPr/>
            <p:nvPr/>
          </p:nvSpPr>
          <p:spPr>
            <a:xfrm>
              <a:off x="2950791" y="3694434"/>
              <a:ext cx="35023" cy="54106"/>
            </a:xfrm>
            <a:custGeom>
              <a:rect b="b" l="l" r="r" t="t"/>
              <a:pathLst>
                <a:path extrusionOk="0" fill="none" h="1687" w="1092">
                  <a:moveTo>
                    <a:pt x="1091" y="1687"/>
                  </a:moveTo>
                  <a:cubicBezTo>
                    <a:pt x="754" y="1111"/>
                    <a:pt x="378" y="556"/>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8"/>
            <p:cNvSpPr/>
            <p:nvPr/>
          </p:nvSpPr>
          <p:spPr>
            <a:xfrm>
              <a:off x="1333982" y="3728142"/>
              <a:ext cx="674" cy="11482"/>
            </a:xfrm>
            <a:custGeom>
              <a:rect b="b" l="l" r="r" t="t"/>
              <a:pathLst>
                <a:path extrusionOk="0" fill="none" h="358" w="21">
                  <a:moveTo>
                    <a:pt x="20" y="1"/>
                  </a:moveTo>
                  <a:cubicBezTo>
                    <a:pt x="20" y="41"/>
                    <a:pt x="0" y="60"/>
                    <a:pt x="20" y="100"/>
                  </a:cubicBezTo>
                  <a:cubicBezTo>
                    <a:pt x="0" y="179"/>
                    <a:pt x="0" y="279"/>
                    <a:pt x="0" y="358"/>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8"/>
            <p:cNvSpPr/>
            <p:nvPr/>
          </p:nvSpPr>
          <p:spPr>
            <a:xfrm>
              <a:off x="1334623" y="3224540"/>
              <a:ext cx="2002928" cy="1252912"/>
            </a:xfrm>
            <a:custGeom>
              <a:rect b="b" l="l" r="r" t="t"/>
              <a:pathLst>
                <a:path extrusionOk="0" h="39065" w="62450">
                  <a:moveTo>
                    <a:pt x="23801" y="1"/>
                  </a:moveTo>
                  <a:cubicBezTo>
                    <a:pt x="20723" y="1"/>
                    <a:pt x="17643" y="407"/>
                    <a:pt x="14675" y="1206"/>
                  </a:cubicBezTo>
                  <a:cubicBezTo>
                    <a:pt x="11046" y="2158"/>
                    <a:pt x="7516" y="3725"/>
                    <a:pt x="4780" y="6243"/>
                  </a:cubicBezTo>
                  <a:cubicBezTo>
                    <a:pt x="2102" y="8683"/>
                    <a:pt x="179" y="12094"/>
                    <a:pt x="0" y="15703"/>
                  </a:cubicBezTo>
                  <a:cubicBezTo>
                    <a:pt x="595" y="16338"/>
                    <a:pt x="1071" y="17091"/>
                    <a:pt x="1448" y="17904"/>
                  </a:cubicBezTo>
                  <a:cubicBezTo>
                    <a:pt x="4423" y="22981"/>
                    <a:pt x="4899" y="29882"/>
                    <a:pt x="3610" y="36585"/>
                  </a:cubicBezTo>
                  <a:lnTo>
                    <a:pt x="3748" y="36605"/>
                  </a:lnTo>
                  <a:cubicBezTo>
                    <a:pt x="4105" y="34781"/>
                    <a:pt x="4621" y="33055"/>
                    <a:pt x="5394" y="31409"/>
                  </a:cubicBezTo>
                  <a:cubicBezTo>
                    <a:pt x="9222" y="23179"/>
                    <a:pt x="19534" y="17646"/>
                    <a:pt x="28538" y="16357"/>
                  </a:cubicBezTo>
                  <a:cubicBezTo>
                    <a:pt x="29596" y="16206"/>
                    <a:pt x="30659" y="16133"/>
                    <a:pt x="31720" y="16133"/>
                  </a:cubicBezTo>
                  <a:cubicBezTo>
                    <a:pt x="37741" y="16133"/>
                    <a:pt x="43724" y="18472"/>
                    <a:pt x="48647" y="22029"/>
                  </a:cubicBezTo>
                  <a:cubicBezTo>
                    <a:pt x="54437" y="26194"/>
                    <a:pt x="58582" y="33075"/>
                    <a:pt x="62449" y="39064"/>
                  </a:cubicBezTo>
                  <a:cubicBezTo>
                    <a:pt x="58919" y="30557"/>
                    <a:pt x="54834" y="22049"/>
                    <a:pt x="50392" y="14652"/>
                  </a:cubicBezTo>
                  <a:cubicBezTo>
                    <a:pt x="50392" y="14632"/>
                    <a:pt x="50372" y="14632"/>
                    <a:pt x="50372" y="14612"/>
                  </a:cubicBezTo>
                  <a:cubicBezTo>
                    <a:pt x="46663" y="9258"/>
                    <a:pt x="41091" y="4082"/>
                    <a:pt x="35181" y="1960"/>
                  </a:cubicBezTo>
                  <a:cubicBezTo>
                    <a:pt x="31545" y="645"/>
                    <a:pt x="27675" y="1"/>
                    <a:pt x="2380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8"/>
            <p:cNvSpPr/>
            <p:nvPr/>
          </p:nvSpPr>
          <p:spPr>
            <a:xfrm>
              <a:off x="-258677" y="4956359"/>
              <a:ext cx="913393" cy="574322"/>
            </a:xfrm>
            <a:custGeom>
              <a:rect b="b" l="l" r="r" t="t"/>
              <a:pathLst>
                <a:path extrusionOk="0" h="17907" w="28479">
                  <a:moveTo>
                    <a:pt x="1250" y="0"/>
                  </a:moveTo>
                  <a:lnTo>
                    <a:pt x="1250" y="0"/>
                  </a:lnTo>
                  <a:cubicBezTo>
                    <a:pt x="1" y="4680"/>
                    <a:pt x="1349" y="9955"/>
                    <a:pt x="4701" y="13485"/>
                  </a:cubicBezTo>
                  <a:cubicBezTo>
                    <a:pt x="7375" y="16303"/>
                    <a:pt x="11263" y="17907"/>
                    <a:pt x="15145" y="17907"/>
                  </a:cubicBezTo>
                  <a:cubicBezTo>
                    <a:pt x="16099" y="17907"/>
                    <a:pt x="17053" y="17810"/>
                    <a:pt x="17988" y="17610"/>
                  </a:cubicBezTo>
                  <a:cubicBezTo>
                    <a:pt x="22727" y="16619"/>
                    <a:pt x="26833" y="13029"/>
                    <a:pt x="28479" y="8468"/>
                  </a:cubicBezTo>
                  <a:lnTo>
                    <a:pt x="1250"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8"/>
            <p:cNvSpPr/>
            <p:nvPr/>
          </p:nvSpPr>
          <p:spPr>
            <a:xfrm>
              <a:off x="-859717" y="4144764"/>
              <a:ext cx="647512" cy="853417"/>
            </a:xfrm>
            <a:custGeom>
              <a:rect b="b" l="l" r="r" t="t"/>
              <a:pathLst>
                <a:path extrusionOk="0" h="26609" w="20189">
                  <a:moveTo>
                    <a:pt x="7814" y="0"/>
                  </a:moveTo>
                  <a:cubicBezTo>
                    <a:pt x="3530" y="2261"/>
                    <a:pt x="575" y="6842"/>
                    <a:pt x="278" y="11661"/>
                  </a:cubicBezTo>
                  <a:cubicBezTo>
                    <a:pt x="0" y="16480"/>
                    <a:pt x="2380" y="21398"/>
                    <a:pt x="6366" y="24135"/>
                  </a:cubicBezTo>
                  <a:cubicBezTo>
                    <a:pt x="8729" y="25769"/>
                    <a:pt x="11600" y="26609"/>
                    <a:pt x="14463" y="26609"/>
                  </a:cubicBezTo>
                  <a:cubicBezTo>
                    <a:pt x="16431" y="26609"/>
                    <a:pt x="18395" y="26212"/>
                    <a:pt x="20188" y="25404"/>
                  </a:cubicBezTo>
                  <a:lnTo>
                    <a:pt x="7814" y="0"/>
                  </a:ln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8"/>
            <p:cNvSpPr/>
            <p:nvPr/>
          </p:nvSpPr>
          <p:spPr>
            <a:xfrm>
              <a:off x="-761767" y="2504064"/>
              <a:ext cx="786161" cy="908005"/>
            </a:xfrm>
            <a:custGeom>
              <a:rect b="b" l="l" r="r" t="t"/>
              <a:pathLst>
                <a:path extrusionOk="0" h="28311" w="24512">
                  <a:moveTo>
                    <a:pt x="15121" y="0"/>
                  </a:moveTo>
                  <a:cubicBezTo>
                    <a:pt x="12942" y="0"/>
                    <a:pt x="10764" y="453"/>
                    <a:pt x="8785" y="1380"/>
                  </a:cubicBezTo>
                  <a:cubicBezTo>
                    <a:pt x="3768" y="3740"/>
                    <a:pt x="298" y="9075"/>
                    <a:pt x="139" y="14627"/>
                  </a:cubicBezTo>
                  <a:cubicBezTo>
                    <a:pt x="0" y="20180"/>
                    <a:pt x="3193" y="25673"/>
                    <a:pt x="8091" y="28311"/>
                  </a:cubicBezTo>
                  <a:lnTo>
                    <a:pt x="24512" y="3165"/>
                  </a:lnTo>
                  <a:cubicBezTo>
                    <a:pt x="21863" y="1082"/>
                    <a:pt x="18490" y="0"/>
                    <a:pt x="1512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8"/>
            <p:cNvSpPr/>
            <p:nvPr/>
          </p:nvSpPr>
          <p:spPr>
            <a:xfrm>
              <a:off x="-18871" y="1865244"/>
              <a:ext cx="1008135" cy="726987"/>
            </a:xfrm>
            <a:custGeom>
              <a:rect b="b" l="l" r="r" t="t"/>
              <a:pathLst>
                <a:path extrusionOk="0" h="22667" w="31433">
                  <a:moveTo>
                    <a:pt x="14920" y="1"/>
                  </a:moveTo>
                  <a:cubicBezTo>
                    <a:pt x="13949" y="1"/>
                    <a:pt x="12978" y="61"/>
                    <a:pt x="12018" y="178"/>
                  </a:cubicBezTo>
                  <a:cubicBezTo>
                    <a:pt x="9361" y="495"/>
                    <a:pt x="6683" y="1288"/>
                    <a:pt x="4601" y="2974"/>
                  </a:cubicBezTo>
                  <a:cubicBezTo>
                    <a:pt x="1904" y="5195"/>
                    <a:pt x="555" y="8745"/>
                    <a:pt x="278" y="12255"/>
                  </a:cubicBezTo>
                  <a:cubicBezTo>
                    <a:pt x="0" y="15745"/>
                    <a:pt x="674" y="19236"/>
                    <a:pt x="1329" y="22666"/>
                  </a:cubicBezTo>
                  <a:lnTo>
                    <a:pt x="31433" y="10411"/>
                  </a:lnTo>
                  <a:cubicBezTo>
                    <a:pt x="30164" y="6663"/>
                    <a:pt x="27189" y="3608"/>
                    <a:pt x="23619" y="1883"/>
                  </a:cubicBezTo>
                  <a:cubicBezTo>
                    <a:pt x="20922" y="580"/>
                    <a:pt x="17920" y="1"/>
                    <a:pt x="149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8"/>
            <p:cNvSpPr/>
            <p:nvPr/>
          </p:nvSpPr>
          <p:spPr>
            <a:xfrm>
              <a:off x="977784" y="1602089"/>
              <a:ext cx="788085" cy="607229"/>
            </a:xfrm>
            <a:custGeom>
              <a:rect b="b" l="l" r="r" t="t"/>
              <a:pathLst>
                <a:path extrusionOk="0" h="18933" w="24572">
                  <a:moveTo>
                    <a:pt x="11240" y="1"/>
                  </a:moveTo>
                  <a:cubicBezTo>
                    <a:pt x="8388" y="1"/>
                    <a:pt x="5542" y="1067"/>
                    <a:pt x="3571" y="3127"/>
                  </a:cubicBezTo>
                  <a:cubicBezTo>
                    <a:pt x="1667" y="5111"/>
                    <a:pt x="695" y="7847"/>
                    <a:pt x="358" y="10564"/>
                  </a:cubicBezTo>
                  <a:cubicBezTo>
                    <a:pt x="1" y="13301"/>
                    <a:pt x="239" y="16057"/>
                    <a:pt x="477" y="18814"/>
                  </a:cubicBezTo>
                  <a:lnTo>
                    <a:pt x="23818" y="18933"/>
                  </a:lnTo>
                  <a:cubicBezTo>
                    <a:pt x="24572" y="15165"/>
                    <a:pt x="24255" y="11159"/>
                    <a:pt x="22609" y="7689"/>
                  </a:cubicBezTo>
                  <a:cubicBezTo>
                    <a:pt x="20943" y="4238"/>
                    <a:pt x="17869" y="1402"/>
                    <a:pt x="14180" y="391"/>
                  </a:cubicBezTo>
                  <a:cubicBezTo>
                    <a:pt x="13224" y="130"/>
                    <a:pt x="12231" y="1"/>
                    <a:pt x="1124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8"/>
            <p:cNvSpPr/>
            <p:nvPr/>
          </p:nvSpPr>
          <p:spPr>
            <a:xfrm>
              <a:off x="1749321" y="1752798"/>
              <a:ext cx="763261" cy="710951"/>
            </a:xfrm>
            <a:custGeom>
              <a:rect b="b" l="l" r="r" t="t"/>
              <a:pathLst>
                <a:path extrusionOk="0" h="22167" w="23798">
                  <a:moveTo>
                    <a:pt x="11019" y="0"/>
                  </a:moveTo>
                  <a:cubicBezTo>
                    <a:pt x="8738" y="0"/>
                    <a:pt x="6479" y="711"/>
                    <a:pt x="4740" y="2177"/>
                  </a:cubicBezTo>
                  <a:cubicBezTo>
                    <a:pt x="1349" y="5052"/>
                    <a:pt x="575" y="9891"/>
                    <a:pt x="0" y="14313"/>
                  </a:cubicBezTo>
                  <a:lnTo>
                    <a:pt x="22092" y="22166"/>
                  </a:lnTo>
                  <a:cubicBezTo>
                    <a:pt x="23322" y="18398"/>
                    <a:pt x="23798" y="14293"/>
                    <a:pt x="22866" y="10426"/>
                  </a:cubicBezTo>
                  <a:cubicBezTo>
                    <a:pt x="21934" y="6559"/>
                    <a:pt x="19495" y="2970"/>
                    <a:pt x="15945" y="1165"/>
                  </a:cubicBezTo>
                  <a:cubicBezTo>
                    <a:pt x="14429" y="395"/>
                    <a:pt x="12718" y="0"/>
                    <a:pt x="1101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8"/>
            <p:cNvSpPr/>
            <p:nvPr/>
          </p:nvSpPr>
          <p:spPr>
            <a:xfrm>
              <a:off x="2462326" y="2133594"/>
              <a:ext cx="725127" cy="761401"/>
            </a:xfrm>
            <a:custGeom>
              <a:rect b="b" l="l" r="r" t="t"/>
              <a:pathLst>
                <a:path extrusionOk="0" h="23740" w="22609">
                  <a:moveTo>
                    <a:pt x="8845" y="1"/>
                  </a:moveTo>
                  <a:cubicBezTo>
                    <a:pt x="7378" y="1"/>
                    <a:pt x="5910" y="279"/>
                    <a:pt x="4641" y="993"/>
                  </a:cubicBezTo>
                  <a:cubicBezTo>
                    <a:pt x="1488" y="2817"/>
                    <a:pt x="595" y="6902"/>
                    <a:pt x="0" y="10492"/>
                  </a:cubicBezTo>
                  <a:lnTo>
                    <a:pt x="15350" y="23739"/>
                  </a:lnTo>
                  <a:cubicBezTo>
                    <a:pt x="20109" y="20903"/>
                    <a:pt x="22608" y="14736"/>
                    <a:pt x="21141" y="9381"/>
                  </a:cubicBezTo>
                  <a:cubicBezTo>
                    <a:pt x="19673" y="4047"/>
                    <a:pt x="14378" y="1"/>
                    <a:pt x="884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8"/>
            <p:cNvSpPr/>
            <p:nvPr/>
          </p:nvSpPr>
          <p:spPr>
            <a:xfrm>
              <a:off x="2962882" y="2715582"/>
              <a:ext cx="587729" cy="713036"/>
            </a:xfrm>
            <a:custGeom>
              <a:rect b="b" l="l" r="r" t="t"/>
              <a:pathLst>
                <a:path extrusionOk="0" h="22232" w="18325">
                  <a:moveTo>
                    <a:pt x="8648" y="0"/>
                  </a:moveTo>
                  <a:cubicBezTo>
                    <a:pt x="8210" y="0"/>
                    <a:pt x="7772" y="33"/>
                    <a:pt x="7338" y="100"/>
                  </a:cubicBezTo>
                  <a:cubicBezTo>
                    <a:pt x="3987" y="615"/>
                    <a:pt x="1032" y="3134"/>
                    <a:pt x="1" y="6366"/>
                  </a:cubicBezTo>
                  <a:lnTo>
                    <a:pt x="10650" y="22231"/>
                  </a:lnTo>
                  <a:cubicBezTo>
                    <a:pt x="13129" y="21974"/>
                    <a:pt x="15310" y="20308"/>
                    <a:pt x="16599" y="18166"/>
                  </a:cubicBezTo>
                  <a:cubicBezTo>
                    <a:pt x="17869" y="16024"/>
                    <a:pt x="18325" y="13466"/>
                    <a:pt x="18265" y="10987"/>
                  </a:cubicBezTo>
                  <a:cubicBezTo>
                    <a:pt x="18226" y="8488"/>
                    <a:pt x="17670" y="5910"/>
                    <a:pt x="16223" y="3868"/>
                  </a:cubicBezTo>
                  <a:cubicBezTo>
                    <a:pt x="14514" y="1468"/>
                    <a:pt x="11588" y="0"/>
                    <a:pt x="864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8"/>
            <p:cNvSpPr/>
            <p:nvPr/>
          </p:nvSpPr>
          <p:spPr>
            <a:xfrm>
              <a:off x="3291722" y="3404403"/>
              <a:ext cx="494879" cy="791902"/>
            </a:xfrm>
            <a:custGeom>
              <a:rect b="b" l="l" r="r" t="t"/>
              <a:pathLst>
                <a:path extrusionOk="0" h="24691" w="15430">
                  <a:moveTo>
                    <a:pt x="4682" y="0"/>
                  </a:moveTo>
                  <a:cubicBezTo>
                    <a:pt x="2994" y="0"/>
                    <a:pt x="1343" y="479"/>
                    <a:pt x="0" y="1528"/>
                  </a:cubicBezTo>
                  <a:lnTo>
                    <a:pt x="7536" y="24691"/>
                  </a:lnTo>
                  <a:cubicBezTo>
                    <a:pt x="11741" y="23620"/>
                    <a:pt x="14219" y="19138"/>
                    <a:pt x="14834" y="14854"/>
                  </a:cubicBezTo>
                  <a:cubicBezTo>
                    <a:pt x="15429" y="10630"/>
                    <a:pt x="14557" y="5990"/>
                    <a:pt x="11602" y="2916"/>
                  </a:cubicBezTo>
                  <a:cubicBezTo>
                    <a:pt x="9818" y="1073"/>
                    <a:pt x="7209" y="0"/>
                    <a:pt x="46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8"/>
            <p:cNvSpPr/>
            <p:nvPr/>
          </p:nvSpPr>
          <p:spPr>
            <a:xfrm>
              <a:off x="177670" y="2605156"/>
              <a:ext cx="2772507" cy="1574824"/>
            </a:xfrm>
            <a:custGeom>
              <a:rect b="b" l="l" r="r" t="t"/>
              <a:pathLst>
                <a:path extrusionOk="0" h="49102" w="86445">
                  <a:moveTo>
                    <a:pt x="36009" y="1"/>
                  </a:moveTo>
                  <a:cubicBezTo>
                    <a:pt x="27112" y="1"/>
                    <a:pt x="18227" y="2857"/>
                    <a:pt x="11760" y="8877"/>
                  </a:cubicBezTo>
                  <a:cubicBezTo>
                    <a:pt x="3133" y="16909"/>
                    <a:pt x="0" y="30930"/>
                    <a:pt x="6009" y="41064"/>
                  </a:cubicBezTo>
                  <a:cubicBezTo>
                    <a:pt x="7992" y="44415"/>
                    <a:pt x="10947" y="47291"/>
                    <a:pt x="14636" y="48520"/>
                  </a:cubicBezTo>
                  <a:cubicBezTo>
                    <a:pt x="15793" y="48906"/>
                    <a:pt x="17025" y="49102"/>
                    <a:pt x="18255" y="49102"/>
                  </a:cubicBezTo>
                  <a:cubicBezTo>
                    <a:pt x="20756" y="49102"/>
                    <a:pt x="23246" y="48291"/>
                    <a:pt x="25067" y="46616"/>
                  </a:cubicBezTo>
                  <a:lnTo>
                    <a:pt x="25067" y="46596"/>
                  </a:lnTo>
                  <a:cubicBezTo>
                    <a:pt x="26554" y="45228"/>
                    <a:pt x="27050" y="42749"/>
                    <a:pt x="27228" y="40607"/>
                  </a:cubicBezTo>
                  <a:cubicBezTo>
                    <a:pt x="27447" y="37970"/>
                    <a:pt x="27883" y="34856"/>
                    <a:pt x="30243" y="33627"/>
                  </a:cubicBezTo>
                  <a:cubicBezTo>
                    <a:pt x="30821" y="33320"/>
                    <a:pt x="31462" y="33180"/>
                    <a:pt x="32115" y="33180"/>
                  </a:cubicBezTo>
                  <a:cubicBezTo>
                    <a:pt x="33276" y="33180"/>
                    <a:pt x="34472" y="33624"/>
                    <a:pt x="35399" y="34361"/>
                  </a:cubicBezTo>
                  <a:cubicBezTo>
                    <a:pt x="35657" y="34559"/>
                    <a:pt x="35875" y="34797"/>
                    <a:pt x="36073" y="35015"/>
                  </a:cubicBezTo>
                  <a:cubicBezTo>
                    <a:pt x="36252" y="31406"/>
                    <a:pt x="38175" y="27995"/>
                    <a:pt x="40853" y="25555"/>
                  </a:cubicBezTo>
                  <a:cubicBezTo>
                    <a:pt x="43589" y="23037"/>
                    <a:pt x="47119" y="21470"/>
                    <a:pt x="50748" y="20518"/>
                  </a:cubicBezTo>
                  <a:cubicBezTo>
                    <a:pt x="53716" y="19719"/>
                    <a:pt x="56796" y="19313"/>
                    <a:pt x="59874" y="19313"/>
                  </a:cubicBezTo>
                  <a:cubicBezTo>
                    <a:pt x="63748" y="19313"/>
                    <a:pt x="67618" y="19957"/>
                    <a:pt x="71254" y="21272"/>
                  </a:cubicBezTo>
                  <a:cubicBezTo>
                    <a:pt x="77164" y="23394"/>
                    <a:pt x="82736" y="28570"/>
                    <a:pt x="86445" y="33924"/>
                  </a:cubicBezTo>
                  <a:cubicBezTo>
                    <a:pt x="82776" y="27816"/>
                    <a:pt x="78889" y="22482"/>
                    <a:pt x="74963" y="18555"/>
                  </a:cubicBezTo>
                  <a:cubicBezTo>
                    <a:pt x="66574" y="10246"/>
                    <a:pt x="56361" y="3424"/>
                    <a:pt x="44839" y="945"/>
                  </a:cubicBezTo>
                  <a:cubicBezTo>
                    <a:pt x="41954" y="319"/>
                    <a:pt x="38981" y="1"/>
                    <a:pt x="3600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8"/>
            <p:cNvSpPr/>
            <p:nvPr/>
          </p:nvSpPr>
          <p:spPr>
            <a:xfrm>
              <a:off x="532553" y="3288653"/>
              <a:ext cx="463095" cy="463063"/>
            </a:xfrm>
            <a:custGeom>
              <a:rect b="b" l="l" r="r" t="t"/>
              <a:pathLst>
                <a:path extrusionOk="0" h="14438" w="14439">
                  <a:moveTo>
                    <a:pt x="7220" y="1"/>
                  </a:moveTo>
                  <a:cubicBezTo>
                    <a:pt x="3233" y="1"/>
                    <a:pt x="1" y="3233"/>
                    <a:pt x="1" y="7219"/>
                  </a:cubicBezTo>
                  <a:cubicBezTo>
                    <a:pt x="1" y="11205"/>
                    <a:pt x="3233" y="14438"/>
                    <a:pt x="7220" y="14438"/>
                  </a:cubicBezTo>
                  <a:cubicBezTo>
                    <a:pt x="11206" y="14438"/>
                    <a:pt x="14438" y="11205"/>
                    <a:pt x="14438" y="7219"/>
                  </a:cubicBezTo>
                  <a:cubicBezTo>
                    <a:pt x="14438" y="3233"/>
                    <a:pt x="11225" y="1"/>
                    <a:pt x="722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8"/>
            <p:cNvSpPr/>
            <p:nvPr/>
          </p:nvSpPr>
          <p:spPr>
            <a:xfrm>
              <a:off x="3693687" y="5557397"/>
              <a:ext cx="21681" cy="112607"/>
            </a:xfrm>
            <a:custGeom>
              <a:rect b="b" l="l" r="r" t="t"/>
              <a:pathLst>
                <a:path extrusionOk="0" fill="none" h="3511" w="676">
                  <a:moveTo>
                    <a:pt x="675" y="3511"/>
                  </a:moveTo>
                  <a:cubicBezTo>
                    <a:pt x="497" y="2420"/>
                    <a:pt x="259" y="1230"/>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8"/>
            <p:cNvSpPr/>
            <p:nvPr/>
          </p:nvSpPr>
          <p:spPr>
            <a:xfrm>
              <a:off x="981601" y="4089439"/>
              <a:ext cx="11482" cy="10841"/>
            </a:xfrm>
            <a:custGeom>
              <a:rect b="b" l="l" r="r" t="t"/>
              <a:pathLst>
                <a:path extrusionOk="0" fill="none" h="338" w="358">
                  <a:moveTo>
                    <a:pt x="358" y="0"/>
                  </a:moveTo>
                  <a:cubicBezTo>
                    <a:pt x="239" y="119"/>
                    <a:pt x="100" y="238"/>
                    <a:pt x="1" y="33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8"/>
            <p:cNvSpPr/>
            <p:nvPr/>
          </p:nvSpPr>
          <p:spPr>
            <a:xfrm>
              <a:off x="-86287" y="2166693"/>
              <a:ext cx="3795267" cy="3390737"/>
            </a:xfrm>
            <a:custGeom>
              <a:rect b="b" l="l" r="r" t="t"/>
              <a:pathLst>
                <a:path extrusionOk="0" h="105721" w="118334">
                  <a:moveTo>
                    <a:pt x="45943" y="0"/>
                  </a:moveTo>
                  <a:cubicBezTo>
                    <a:pt x="45918" y="0"/>
                    <a:pt x="45894" y="0"/>
                    <a:pt x="45870" y="0"/>
                  </a:cubicBezTo>
                  <a:cubicBezTo>
                    <a:pt x="44640" y="0"/>
                    <a:pt x="43391" y="40"/>
                    <a:pt x="42161" y="119"/>
                  </a:cubicBezTo>
                  <a:cubicBezTo>
                    <a:pt x="41805" y="139"/>
                    <a:pt x="41467" y="139"/>
                    <a:pt x="41130" y="179"/>
                  </a:cubicBezTo>
                  <a:cubicBezTo>
                    <a:pt x="40972" y="179"/>
                    <a:pt x="40833" y="199"/>
                    <a:pt x="40674" y="218"/>
                  </a:cubicBezTo>
                  <a:cubicBezTo>
                    <a:pt x="30441" y="1369"/>
                    <a:pt x="19693" y="6346"/>
                    <a:pt x="12712" y="13485"/>
                  </a:cubicBezTo>
                  <a:cubicBezTo>
                    <a:pt x="4522" y="21815"/>
                    <a:pt x="0" y="33614"/>
                    <a:pt x="496" y="45295"/>
                  </a:cubicBezTo>
                  <a:cubicBezTo>
                    <a:pt x="793" y="51879"/>
                    <a:pt x="2657" y="58483"/>
                    <a:pt x="6386" y="63936"/>
                  </a:cubicBezTo>
                  <a:cubicBezTo>
                    <a:pt x="10154" y="69390"/>
                    <a:pt x="15806" y="73594"/>
                    <a:pt x="22251" y="75042"/>
                  </a:cubicBezTo>
                  <a:cubicBezTo>
                    <a:pt x="23829" y="75396"/>
                    <a:pt x="25451" y="75572"/>
                    <a:pt x="27073" y="75572"/>
                  </a:cubicBezTo>
                  <a:cubicBezTo>
                    <a:pt x="32072" y="75572"/>
                    <a:pt x="37074" y="73899"/>
                    <a:pt x="40833" y="70619"/>
                  </a:cubicBezTo>
                  <a:cubicBezTo>
                    <a:pt x="45791" y="66256"/>
                    <a:pt x="48250" y="59038"/>
                    <a:pt x="46405" y="52692"/>
                  </a:cubicBezTo>
                  <a:cubicBezTo>
                    <a:pt x="46247" y="52077"/>
                    <a:pt x="46009" y="51462"/>
                    <a:pt x="45731" y="50887"/>
                  </a:cubicBezTo>
                  <a:cubicBezTo>
                    <a:pt x="45315" y="50134"/>
                    <a:pt x="44839" y="49440"/>
                    <a:pt x="44303" y="48785"/>
                  </a:cubicBezTo>
                  <a:cubicBezTo>
                    <a:pt x="44065" y="48527"/>
                    <a:pt x="43847" y="48270"/>
                    <a:pt x="43629" y="48032"/>
                  </a:cubicBezTo>
                  <a:cubicBezTo>
                    <a:pt x="42696" y="47291"/>
                    <a:pt x="41492" y="46846"/>
                    <a:pt x="40319" y="46846"/>
                  </a:cubicBezTo>
                  <a:cubicBezTo>
                    <a:pt x="39671" y="46846"/>
                    <a:pt x="39032" y="46982"/>
                    <a:pt x="38453" y="47278"/>
                  </a:cubicBezTo>
                  <a:cubicBezTo>
                    <a:pt x="36113" y="48527"/>
                    <a:pt x="35677" y="51641"/>
                    <a:pt x="35458" y="54278"/>
                  </a:cubicBezTo>
                  <a:cubicBezTo>
                    <a:pt x="35260" y="56420"/>
                    <a:pt x="34784" y="58899"/>
                    <a:pt x="33277" y="60267"/>
                  </a:cubicBezTo>
                  <a:lnTo>
                    <a:pt x="33277" y="60287"/>
                  </a:lnTo>
                  <a:cubicBezTo>
                    <a:pt x="31469" y="61962"/>
                    <a:pt x="28984" y="62773"/>
                    <a:pt x="26479" y="62773"/>
                  </a:cubicBezTo>
                  <a:cubicBezTo>
                    <a:pt x="25246" y="62773"/>
                    <a:pt x="24009" y="62577"/>
                    <a:pt x="22846" y="62191"/>
                  </a:cubicBezTo>
                  <a:cubicBezTo>
                    <a:pt x="19177" y="60962"/>
                    <a:pt x="16222" y="58086"/>
                    <a:pt x="14239" y="54735"/>
                  </a:cubicBezTo>
                  <a:cubicBezTo>
                    <a:pt x="8230" y="44601"/>
                    <a:pt x="11363" y="30580"/>
                    <a:pt x="19990" y="22529"/>
                  </a:cubicBezTo>
                  <a:cubicBezTo>
                    <a:pt x="26456" y="16524"/>
                    <a:pt x="35339" y="13671"/>
                    <a:pt x="44227" y="13671"/>
                  </a:cubicBezTo>
                  <a:cubicBezTo>
                    <a:pt x="47197" y="13671"/>
                    <a:pt x="50168" y="13990"/>
                    <a:pt x="53049" y="14616"/>
                  </a:cubicBezTo>
                  <a:cubicBezTo>
                    <a:pt x="64591" y="17095"/>
                    <a:pt x="74804" y="23917"/>
                    <a:pt x="83173" y="32226"/>
                  </a:cubicBezTo>
                  <a:cubicBezTo>
                    <a:pt x="87119" y="36153"/>
                    <a:pt x="91006" y="41487"/>
                    <a:pt x="94675" y="47595"/>
                  </a:cubicBezTo>
                  <a:cubicBezTo>
                    <a:pt x="94675" y="47615"/>
                    <a:pt x="94695" y="47615"/>
                    <a:pt x="94695" y="47635"/>
                  </a:cubicBezTo>
                  <a:cubicBezTo>
                    <a:pt x="99137" y="55032"/>
                    <a:pt x="103222" y="63540"/>
                    <a:pt x="106752" y="72047"/>
                  </a:cubicBezTo>
                  <a:cubicBezTo>
                    <a:pt x="111908" y="84462"/>
                    <a:pt x="115875" y="96856"/>
                    <a:pt x="117838" y="105721"/>
                  </a:cubicBezTo>
                  <a:lnTo>
                    <a:pt x="118334" y="105622"/>
                  </a:lnTo>
                  <a:cubicBezTo>
                    <a:pt x="117303" y="89955"/>
                    <a:pt x="116251" y="74209"/>
                    <a:pt x="112384" y="58998"/>
                  </a:cubicBezTo>
                  <a:cubicBezTo>
                    <a:pt x="108517" y="43788"/>
                    <a:pt x="101596" y="28994"/>
                    <a:pt x="90332" y="18086"/>
                  </a:cubicBezTo>
                  <a:cubicBezTo>
                    <a:pt x="78569" y="6680"/>
                    <a:pt x="62299" y="0"/>
                    <a:pt x="45943"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8"/>
            <p:cNvSpPr/>
            <p:nvPr/>
          </p:nvSpPr>
          <p:spPr>
            <a:xfrm>
              <a:off x="-635850" y="2173685"/>
              <a:ext cx="2127593" cy="3052308"/>
            </a:xfrm>
            <a:custGeom>
              <a:rect b="b" l="l" r="r" t="t"/>
              <a:pathLst>
                <a:path extrusionOk="0" h="95169" w="66337">
                  <a:moveTo>
                    <a:pt x="57809" y="0"/>
                  </a:moveTo>
                  <a:cubicBezTo>
                    <a:pt x="36034" y="1587"/>
                    <a:pt x="24235" y="7735"/>
                    <a:pt x="13288" y="21022"/>
                  </a:cubicBezTo>
                  <a:cubicBezTo>
                    <a:pt x="4998" y="31096"/>
                    <a:pt x="1" y="46168"/>
                    <a:pt x="715" y="59177"/>
                  </a:cubicBezTo>
                  <a:cubicBezTo>
                    <a:pt x="1448" y="72206"/>
                    <a:pt x="8568" y="85057"/>
                    <a:pt x="19991" y="91323"/>
                  </a:cubicBezTo>
                  <a:cubicBezTo>
                    <a:pt x="24676" y="93881"/>
                    <a:pt x="30046" y="95169"/>
                    <a:pt x="35392" y="95169"/>
                  </a:cubicBezTo>
                  <a:cubicBezTo>
                    <a:pt x="43102" y="95169"/>
                    <a:pt x="50762" y="92490"/>
                    <a:pt x="56242" y="87079"/>
                  </a:cubicBezTo>
                  <a:cubicBezTo>
                    <a:pt x="60506" y="82855"/>
                    <a:pt x="63699" y="76212"/>
                    <a:pt x="65048" y="69350"/>
                  </a:cubicBezTo>
                  <a:cubicBezTo>
                    <a:pt x="66337" y="62647"/>
                    <a:pt x="65861" y="55746"/>
                    <a:pt x="62886" y="50669"/>
                  </a:cubicBezTo>
                  <a:lnTo>
                    <a:pt x="62886" y="50669"/>
                  </a:lnTo>
                  <a:cubicBezTo>
                    <a:pt x="63144" y="51244"/>
                    <a:pt x="63382" y="51859"/>
                    <a:pt x="63560" y="52474"/>
                  </a:cubicBezTo>
                  <a:cubicBezTo>
                    <a:pt x="65385" y="58820"/>
                    <a:pt x="62926" y="66038"/>
                    <a:pt x="57968" y="70401"/>
                  </a:cubicBezTo>
                  <a:cubicBezTo>
                    <a:pt x="54224" y="73681"/>
                    <a:pt x="49214" y="75354"/>
                    <a:pt x="44210" y="75354"/>
                  </a:cubicBezTo>
                  <a:cubicBezTo>
                    <a:pt x="42587" y="75354"/>
                    <a:pt x="40964" y="75178"/>
                    <a:pt x="39386" y="74824"/>
                  </a:cubicBezTo>
                  <a:cubicBezTo>
                    <a:pt x="32941" y="73376"/>
                    <a:pt x="27289" y="69172"/>
                    <a:pt x="23541" y="63718"/>
                  </a:cubicBezTo>
                  <a:cubicBezTo>
                    <a:pt x="19792" y="58265"/>
                    <a:pt x="17928" y="51661"/>
                    <a:pt x="17651" y="45077"/>
                  </a:cubicBezTo>
                  <a:cubicBezTo>
                    <a:pt x="17135" y="33396"/>
                    <a:pt x="21676" y="21597"/>
                    <a:pt x="29847" y="13267"/>
                  </a:cubicBezTo>
                  <a:cubicBezTo>
                    <a:pt x="36828" y="6128"/>
                    <a:pt x="47576" y="1151"/>
                    <a:pt x="57809"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8"/>
            <p:cNvSpPr/>
            <p:nvPr/>
          </p:nvSpPr>
          <p:spPr>
            <a:xfrm>
              <a:off x="7335686" y="4099606"/>
              <a:ext cx="38808" cy="23573"/>
            </a:xfrm>
            <a:custGeom>
              <a:rect b="b" l="l" r="r" t="t"/>
              <a:pathLst>
                <a:path extrusionOk="0" fill="none" h="735" w="1210">
                  <a:moveTo>
                    <a:pt x="1210" y="734"/>
                  </a:moveTo>
                  <a:cubicBezTo>
                    <a:pt x="754" y="556"/>
                    <a:pt x="337" y="298"/>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8"/>
            <p:cNvSpPr/>
            <p:nvPr/>
          </p:nvSpPr>
          <p:spPr>
            <a:xfrm>
              <a:off x="6931796" y="2165410"/>
              <a:ext cx="152024" cy="7665"/>
            </a:xfrm>
            <a:custGeom>
              <a:rect b="b" l="l" r="r" t="t"/>
              <a:pathLst>
                <a:path extrusionOk="0" fill="none" h="239" w="4740">
                  <a:moveTo>
                    <a:pt x="0" y="40"/>
                  </a:moveTo>
                  <a:cubicBezTo>
                    <a:pt x="1567" y="1"/>
                    <a:pt x="3134" y="60"/>
                    <a:pt x="4740" y="239"/>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8"/>
            <p:cNvSpPr/>
            <p:nvPr/>
          </p:nvSpPr>
          <p:spPr>
            <a:xfrm>
              <a:off x="5330863" y="3694434"/>
              <a:ext cx="35665" cy="54106"/>
            </a:xfrm>
            <a:custGeom>
              <a:rect b="b" l="l" r="r" t="t"/>
              <a:pathLst>
                <a:path extrusionOk="0" fill="none" h="1687" w="1112">
                  <a:moveTo>
                    <a:pt x="1111" y="1"/>
                  </a:moveTo>
                  <a:cubicBezTo>
                    <a:pt x="715" y="556"/>
                    <a:pt x="358" y="1111"/>
                    <a:pt x="1" y="1687"/>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8"/>
            <p:cNvSpPr/>
            <p:nvPr/>
          </p:nvSpPr>
          <p:spPr>
            <a:xfrm>
              <a:off x="6982663" y="3728142"/>
              <a:ext cx="674" cy="11482"/>
            </a:xfrm>
            <a:custGeom>
              <a:rect b="b" l="l" r="r" t="t"/>
              <a:pathLst>
                <a:path extrusionOk="0" fill="none" h="358" w="21">
                  <a:moveTo>
                    <a:pt x="21" y="358"/>
                  </a:moveTo>
                  <a:cubicBezTo>
                    <a:pt x="21" y="279"/>
                    <a:pt x="21" y="179"/>
                    <a:pt x="1" y="100"/>
                  </a:cubicBezTo>
                  <a:cubicBezTo>
                    <a:pt x="21" y="60"/>
                    <a:pt x="1" y="41"/>
                    <a:pt x="1" y="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8"/>
            <p:cNvSpPr/>
            <p:nvPr/>
          </p:nvSpPr>
          <p:spPr>
            <a:xfrm>
              <a:off x="4979123" y="3224540"/>
              <a:ext cx="2002928" cy="1252912"/>
            </a:xfrm>
            <a:custGeom>
              <a:rect b="b" l="l" r="r" t="t"/>
              <a:pathLst>
                <a:path extrusionOk="0" h="39065" w="62450">
                  <a:moveTo>
                    <a:pt x="38652" y="1"/>
                  </a:moveTo>
                  <a:cubicBezTo>
                    <a:pt x="34775" y="1"/>
                    <a:pt x="30905" y="645"/>
                    <a:pt x="27269" y="1960"/>
                  </a:cubicBezTo>
                  <a:cubicBezTo>
                    <a:pt x="21359" y="4082"/>
                    <a:pt x="15807" y="9258"/>
                    <a:pt x="12078" y="14612"/>
                  </a:cubicBezTo>
                  <a:cubicBezTo>
                    <a:pt x="12078" y="14632"/>
                    <a:pt x="12058" y="14632"/>
                    <a:pt x="12058" y="14652"/>
                  </a:cubicBezTo>
                  <a:cubicBezTo>
                    <a:pt x="7616" y="22049"/>
                    <a:pt x="3551" y="30557"/>
                    <a:pt x="1" y="39064"/>
                  </a:cubicBezTo>
                  <a:cubicBezTo>
                    <a:pt x="3868" y="33075"/>
                    <a:pt x="8033" y="26194"/>
                    <a:pt x="13823" y="22029"/>
                  </a:cubicBezTo>
                  <a:cubicBezTo>
                    <a:pt x="18729" y="18472"/>
                    <a:pt x="24710" y="16133"/>
                    <a:pt x="30730" y="16133"/>
                  </a:cubicBezTo>
                  <a:cubicBezTo>
                    <a:pt x="31791" y="16133"/>
                    <a:pt x="32854" y="16206"/>
                    <a:pt x="33913" y="16357"/>
                  </a:cubicBezTo>
                  <a:cubicBezTo>
                    <a:pt x="42916" y="17646"/>
                    <a:pt x="53248" y="23179"/>
                    <a:pt x="57076" y="31409"/>
                  </a:cubicBezTo>
                  <a:cubicBezTo>
                    <a:pt x="57849" y="33055"/>
                    <a:pt x="58365" y="34781"/>
                    <a:pt x="58702" y="36605"/>
                  </a:cubicBezTo>
                  <a:lnTo>
                    <a:pt x="58841" y="36585"/>
                  </a:lnTo>
                  <a:cubicBezTo>
                    <a:pt x="57552" y="29882"/>
                    <a:pt x="58028" y="22981"/>
                    <a:pt x="61022" y="17904"/>
                  </a:cubicBezTo>
                  <a:cubicBezTo>
                    <a:pt x="61379" y="17091"/>
                    <a:pt x="61855" y="16338"/>
                    <a:pt x="62450" y="15703"/>
                  </a:cubicBezTo>
                  <a:cubicBezTo>
                    <a:pt x="62291" y="12094"/>
                    <a:pt x="60368" y="8683"/>
                    <a:pt x="57690" y="6243"/>
                  </a:cubicBezTo>
                  <a:cubicBezTo>
                    <a:pt x="54934" y="3725"/>
                    <a:pt x="51404" y="2158"/>
                    <a:pt x="47795" y="1206"/>
                  </a:cubicBezTo>
                  <a:cubicBezTo>
                    <a:pt x="44818" y="407"/>
                    <a:pt x="41733" y="1"/>
                    <a:pt x="38652"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8"/>
            <p:cNvSpPr/>
            <p:nvPr/>
          </p:nvSpPr>
          <p:spPr>
            <a:xfrm>
              <a:off x="7662601" y="4956359"/>
              <a:ext cx="912751" cy="574322"/>
            </a:xfrm>
            <a:custGeom>
              <a:rect b="b" l="l" r="r" t="t"/>
              <a:pathLst>
                <a:path extrusionOk="0" h="17907" w="28459">
                  <a:moveTo>
                    <a:pt x="27209" y="0"/>
                  </a:moveTo>
                  <a:lnTo>
                    <a:pt x="0" y="8468"/>
                  </a:lnTo>
                  <a:cubicBezTo>
                    <a:pt x="1627" y="13029"/>
                    <a:pt x="5732" y="16619"/>
                    <a:pt x="10491" y="17610"/>
                  </a:cubicBezTo>
                  <a:cubicBezTo>
                    <a:pt x="11426" y="17810"/>
                    <a:pt x="12379" y="17907"/>
                    <a:pt x="13332" y="17907"/>
                  </a:cubicBezTo>
                  <a:cubicBezTo>
                    <a:pt x="17209" y="17907"/>
                    <a:pt x="21088" y="16303"/>
                    <a:pt x="23778" y="13485"/>
                  </a:cubicBezTo>
                  <a:cubicBezTo>
                    <a:pt x="27110" y="9955"/>
                    <a:pt x="28458" y="4680"/>
                    <a:pt x="2720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8"/>
            <p:cNvSpPr/>
            <p:nvPr/>
          </p:nvSpPr>
          <p:spPr>
            <a:xfrm>
              <a:off x="8528881" y="4144764"/>
              <a:ext cx="648153" cy="853417"/>
            </a:xfrm>
            <a:custGeom>
              <a:rect b="b" l="l" r="r" t="t"/>
              <a:pathLst>
                <a:path extrusionOk="0" h="26609" w="20209">
                  <a:moveTo>
                    <a:pt x="12395" y="0"/>
                  </a:moveTo>
                  <a:lnTo>
                    <a:pt x="1" y="25404"/>
                  </a:lnTo>
                  <a:cubicBezTo>
                    <a:pt x="1802" y="26212"/>
                    <a:pt x="3768" y="26609"/>
                    <a:pt x="5734" y="26609"/>
                  </a:cubicBezTo>
                  <a:cubicBezTo>
                    <a:pt x="8596" y="26609"/>
                    <a:pt x="11461" y="25769"/>
                    <a:pt x="13823" y="24135"/>
                  </a:cubicBezTo>
                  <a:cubicBezTo>
                    <a:pt x="17809" y="21398"/>
                    <a:pt x="20209" y="16480"/>
                    <a:pt x="19911" y="11661"/>
                  </a:cubicBezTo>
                  <a:cubicBezTo>
                    <a:pt x="19614" y="6842"/>
                    <a:pt x="16679" y="2261"/>
                    <a:pt x="1239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8"/>
            <p:cNvSpPr/>
            <p:nvPr/>
          </p:nvSpPr>
          <p:spPr>
            <a:xfrm>
              <a:off x="8806853" y="3390644"/>
              <a:ext cx="527304" cy="770061"/>
            </a:xfrm>
            <a:custGeom>
              <a:rect b="b" l="l" r="r" t="t"/>
              <a:pathLst>
                <a:path extrusionOk="0" h="24010" w="16441">
                  <a:moveTo>
                    <a:pt x="4121" y="1"/>
                  </a:moveTo>
                  <a:cubicBezTo>
                    <a:pt x="2715" y="1"/>
                    <a:pt x="1311" y="254"/>
                    <a:pt x="0" y="787"/>
                  </a:cubicBezTo>
                  <a:lnTo>
                    <a:pt x="3768" y="24009"/>
                  </a:lnTo>
                  <a:cubicBezTo>
                    <a:pt x="7338" y="22938"/>
                    <a:pt x="10927" y="21352"/>
                    <a:pt x="13247" y="18437"/>
                  </a:cubicBezTo>
                  <a:cubicBezTo>
                    <a:pt x="16341" y="14510"/>
                    <a:pt x="16440" y="8501"/>
                    <a:pt x="13426" y="4495"/>
                  </a:cubicBezTo>
                  <a:cubicBezTo>
                    <a:pt x="11278" y="1636"/>
                    <a:pt x="7690" y="1"/>
                    <a:pt x="4121"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8"/>
            <p:cNvSpPr/>
            <p:nvPr/>
          </p:nvSpPr>
          <p:spPr>
            <a:xfrm>
              <a:off x="8292281" y="2504064"/>
              <a:ext cx="786803" cy="908005"/>
            </a:xfrm>
            <a:custGeom>
              <a:rect b="b" l="l" r="r" t="t"/>
              <a:pathLst>
                <a:path extrusionOk="0" h="28311" w="24532">
                  <a:moveTo>
                    <a:pt x="9405" y="0"/>
                  </a:moveTo>
                  <a:cubicBezTo>
                    <a:pt x="6039" y="0"/>
                    <a:pt x="2662" y="1082"/>
                    <a:pt x="0" y="3165"/>
                  </a:cubicBezTo>
                  <a:lnTo>
                    <a:pt x="16441" y="28311"/>
                  </a:lnTo>
                  <a:cubicBezTo>
                    <a:pt x="21319" y="25673"/>
                    <a:pt x="24532" y="20180"/>
                    <a:pt x="24373" y="14627"/>
                  </a:cubicBezTo>
                  <a:cubicBezTo>
                    <a:pt x="24234" y="9075"/>
                    <a:pt x="20744" y="3740"/>
                    <a:pt x="15727" y="1380"/>
                  </a:cubicBezTo>
                  <a:cubicBezTo>
                    <a:pt x="13756" y="453"/>
                    <a:pt x="11583" y="0"/>
                    <a:pt x="9405"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8"/>
            <p:cNvSpPr/>
            <p:nvPr/>
          </p:nvSpPr>
          <p:spPr>
            <a:xfrm>
              <a:off x="7327411" y="1865244"/>
              <a:ext cx="1008135" cy="726987"/>
            </a:xfrm>
            <a:custGeom>
              <a:rect b="b" l="l" r="r" t="t"/>
              <a:pathLst>
                <a:path extrusionOk="0" h="22667" w="31433">
                  <a:moveTo>
                    <a:pt x="16513" y="1"/>
                  </a:moveTo>
                  <a:cubicBezTo>
                    <a:pt x="13513" y="1"/>
                    <a:pt x="10511" y="580"/>
                    <a:pt x="7814" y="1883"/>
                  </a:cubicBezTo>
                  <a:cubicBezTo>
                    <a:pt x="4264" y="3608"/>
                    <a:pt x="1270" y="6663"/>
                    <a:pt x="0" y="10411"/>
                  </a:cubicBezTo>
                  <a:lnTo>
                    <a:pt x="30124" y="22666"/>
                  </a:lnTo>
                  <a:cubicBezTo>
                    <a:pt x="30779" y="19236"/>
                    <a:pt x="31433" y="15745"/>
                    <a:pt x="31155" y="12255"/>
                  </a:cubicBezTo>
                  <a:cubicBezTo>
                    <a:pt x="30878" y="8745"/>
                    <a:pt x="29549" y="5195"/>
                    <a:pt x="26832" y="2974"/>
                  </a:cubicBezTo>
                  <a:cubicBezTo>
                    <a:pt x="24770" y="1288"/>
                    <a:pt x="22073" y="495"/>
                    <a:pt x="19415" y="178"/>
                  </a:cubicBezTo>
                  <a:cubicBezTo>
                    <a:pt x="18455" y="61"/>
                    <a:pt x="17484" y="1"/>
                    <a:pt x="16513"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8"/>
            <p:cNvSpPr/>
            <p:nvPr/>
          </p:nvSpPr>
          <p:spPr>
            <a:xfrm>
              <a:off x="6551448" y="1602089"/>
              <a:ext cx="787444" cy="607229"/>
            </a:xfrm>
            <a:custGeom>
              <a:rect b="b" l="l" r="r" t="t"/>
              <a:pathLst>
                <a:path extrusionOk="0" h="18933" w="24552">
                  <a:moveTo>
                    <a:pt x="13316" y="1"/>
                  </a:moveTo>
                  <a:cubicBezTo>
                    <a:pt x="12322" y="1"/>
                    <a:pt x="11329" y="130"/>
                    <a:pt x="10372" y="391"/>
                  </a:cubicBezTo>
                  <a:cubicBezTo>
                    <a:pt x="6683" y="1402"/>
                    <a:pt x="3609" y="4238"/>
                    <a:pt x="1944" y="7689"/>
                  </a:cubicBezTo>
                  <a:cubicBezTo>
                    <a:pt x="298" y="11159"/>
                    <a:pt x="0" y="15165"/>
                    <a:pt x="734" y="18933"/>
                  </a:cubicBezTo>
                  <a:lnTo>
                    <a:pt x="24075" y="18814"/>
                  </a:lnTo>
                  <a:cubicBezTo>
                    <a:pt x="24313" y="16057"/>
                    <a:pt x="24551" y="13301"/>
                    <a:pt x="24214" y="10564"/>
                  </a:cubicBezTo>
                  <a:cubicBezTo>
                    <a:pt x="23857" y="7847"/>
                    <a:pt x="22885" y="5111"/>
                    <a:pt x="20982" y="3127"/>
                  </a:cubicBezTo>
                  <a:cubicBezTo>
                    <a:pt x="19025" y="1067"/>
                    <a:pt x="16172" y="1"/>
                    <a:pt x="13316"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8"/>
            <p:cNvSpPr/>
            <p:nvPr/>
          </p:nvSpPr>
          <p:spPr>
            <a:xfrm>
              <a:off x="5804093" y="1752798"/>
              <a:ext cx="763261" cy="710951"/>
            </a:xfrm>
            <a:custGeom>
              <a:rect b="b" l="l" r="r" t="t"/>
              <a:pathLst>
                <a:path extrusionOk="0" h="22167" w="23798">
                  <a:moveTo>
                    <a:pt x="12791" y="0"/>
                  </a:moveTo>
                  <a:cubicBezTo>
                    <a:pt x="11090" y="0"/>
                    <a:pt x="9381" y="395"/>
                    <a:pt x="7873" y="1165"/>
                  </a:cubicBezTo>
                  <a:cubicBezTo>
                    <a:pt x="4323" y="2970"/>
                    <a:pt x="1864" y="6559"/>
                    <a:pt x="932" y="10426"/>
                  </a:cubicBezTo>
                  <a:cubicBezTo>
                    <a:pt x="0" y="14293"/>
                    <a:pt x="476" y="18398"/>
                    <a:pt x="1726" y="22166"/>
                  </a:cubicBezTo>
                  <a:lnTo>
                    <a:pt x="23798" y="14313"/>
                  </a:lnTo>
                  <a:cubicBezTo>
                    <a:pt x="23243" y="9891"/>
                    <a:pt x="22469" y="5052"/>
                    <a:pt x="19078" y="2177"/>
                  </a:cubicBezTo>
                  <a:cubicBezTo>
                    <a:pt x="17339" y="711"/>
                    <a:pt x="15073" y="0"/>
                    <a:pt x="1279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8"/>
            <p:cNvSpPr/>
            <p:nvPr/>
          </p:nvSpPr>
          <p:spPr>
            <a:xfrm>
              <a:off x="5129864" y="2133594"/>
              <a:ext cx="724486" cy="761401"/>
            </a:xfrm>
            <a:custGeom>
              <a:rect b="b" l="l" r="r" t="t"/>
              <a:pathLst>
                <a:path extrusionOk="0" h="23740" w="22589">
                  <a:moveTo>
                    <a:pt x="13764" y="1"/>
                  </a:moveTo>
                  <a:cubicBezTo>
                    <a:pt x="8211" y="1"/>
                    <a:pt x="2916" y="4047"/>
                    <a:pt x="1449" y="9381"/>
                  </a:cubicBezTo>
                  <a:cubicBezTo>
                    <a:pt x="1" y="14736"/>
                    <a:pt x="2480" y="20903"/>
                    <a:pt x="7259" y="23739"/>
                  </a:cubicBezTo>
                  <a:lnTo>
                    <a:pt x="22589" y="10492"/>
                  </a:lnTo>
                  <a:cubicBezTo>
                    <a:pt x="22014" y="6902"/>
                    <a:pt x="21121" y="2817"/>
                    <a:pt x="17948" y="993"/>
                  </a:cubicBezTo>
                  <a:cubicBezTo>
                    <a:pt x="16699" y="279"/>
                    <a:pt x="15212" y="1"/>
                    <a:pt x="1376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8"/>
            <p:cNvSpPr/>
            <p:nvPr/>
          </p:nvSpPr>
          <p:spPr>
            <a:xfrm>
              <a:off x="4766707" y="2715582"/>
              <a:ext cx="587729" cy="713036"/>
            </a:xfrm>
            <a:custGeom>
              <a:rect b="b" l="l" r="r" t="t"/>
              <a:pathLst>
                <a:path extrusionOk="0" h="22232" w="18325">
                  <a:moveTo>
                    <a:pt x="9663" y="0"/>
                  </a:moveTo>
                  <a:cubicBezTo>
                    <a:pt x="6733" y="0"/>
                    <a:pt x="3792" y="1468"/>
                    <a:pt x="2083" y="3868"/>
                  </a:cubicBezTo>
                  <a:cubicBezTo>
                    <a:pt x="635" y="5910"/>
                    <a:pt x="80" y="8488"/>
                    <a:pt x="40" y="10987"/>
                  </a:cubicBezTo>
                  <a:cubicBezTo>
                    <a:pt x="0" y="13466"/>
                    <a:pt x="437" y="16024"/>
                    <a:pt x="1706" y="18166"/>
                  </a:cubicBezTo>
                  <a:cubicBezTo>
                    <a:pt x="2995" y="20308"/>
                    <a:pt x="5196" y="21974"/>
                    <a:pt x="7675" y="22231"/>
                  </a:cubicBezTo>
                  <a:lnTo>
                    <a:pt x="18324" y="6366"/>
                  </a:lnTo>
                  <a:cubicBezTo>
                    <a:pt x="17273" y="3134"/>
                    <a:pt x="14319" y="615"/>
                    <a:pt x="10967" y="100"/>
                  </a:cubicBezTo>
                  <a:cubicBezTo>
                    <a:pt x="10535" y="33"/>
                    <a:pt x="10099" y="0"/>
                    <a:pt x="966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8"/>
            <p:cNvSpPr/>
            <p:nvPr/>
          </p:nvSpPr>
          <p:spPr>
            <a:xfrm>
              <a:off x="4530107" y="3404403"/>
              <a:ext cx="495488" cy="791902"/>
            </a:xfrm>
            <a:custGeom>
              <a:rect b="b" l="l" r="r" t="t"/>
              <a:pathLst>
                <a:path extrusionOk="0" h="24691" w="15449">
                  <a:moveTo>
                    <a:pt x="10753" y="0"/>
                  </a:moveTo>
                  <a:cubicBezTo>
                    <a:pt x="8224" y="0"/>
                    <a:pt x="5619" y="1073"/>
                    <a:pt x="3847" y="2916"/>
                  </a:cubicBezTo>
                  <a:cubicBezTo>
                    <a:pt x="873" y="5990"/>
                    <a:pt x="0" y="10630"/>
                    <a:pt x="595" y="14854"/>
                  </a:cubicBezTo>
                  <a:cubicBezTo>
                    <a:pt x="1210" y="19138"/>
                    <a:pt x="3708" y="23620"/>
                    <a:pt x="7913" y="24691"/>
                  </a:cubicBezTo>
                  <a:lnTo>
                    <a:pt x="15449" y="1528"/>
                  </a:lnTo>
                  <a:cubicBezTo>
                    <a:pt x="14098" y="479"/>
                    <a:pt x="12443" y="0"/>
                    <a:pt x="10753"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8"/>
            <p:cNvSpPr/>
            <p:nvPr/>
          </p:nvSpPr>
          <p:spPr>
            <a:xfrm>
              <a:off x="5367137" y="2605156"/>
              <a:ext cx="2771898" cy="1574824"/>
            </a:xfrm>
            <a:custGeom>
              <a:rect b="b" l="l" r="r" t="t"/>
              <a:pathLst>
                <a:path extrusionOk="0" h="49102" w="86426">
                  <a:moveTo>
                    <a:pt x="50424" y="1"/>
                  </a:moveTo>
                  <a:cubicBezTo>
                    <a:pt x="47455" y="1"/>
                    <a:pt x="44486" y="319"/>
                    <a:pt x="41606" y="945"/>
                  </a:cubicBezTo>
                  <a:cubicBezTo>
                    <a:pt x="30064" y="3424"/>
                    <a:pt x="19851" y="10246"/>
                    <a:pt x="11482" y="18555"/>
                  </a:cubicBezTo>
                  <a:cubicBezTo>
                    <a:pt x="7536" y="22482"/>
                    <a:pt x="3649" y="27816"/>
                    <a:pt x="0" y="33924"/>
                  </a:cubicBezTo>
                  <a:cubicBezTo>
                    <a:pt x="3709" y="28570"/>
                    <a:pt x="9261" y="23394"/>
                    <a:pt x="15171" y="21272"/>
                  </a:cubicBezTo>
                  <a:cubicBezTo>
                    <a:pt x="18807" y="19957"/>
                    <a:pt x="22677" y="19313"/>
                    <a:pt x="26554" y="19313"/>
                  </a:cubicBezTo>
                  <a:cubicBezTo>
                    <a:pt x="29635" y="19313"/>
                    <a:pt x="32720" y="19719"/>
                    <a:pt x="35697" y="20518"/>
                  </a:cubicBezTo>
                  <a:cubicBezTo>
                    <a:pt x="39306" y="21470"/>
                    <a:pt x="42836" y="23037"/>
                    <a:pt x="45592" y="25555"/>
                  </a:cubicBezTo>
                  <a:cubicBezTo>
                    <a:pt x="48270" y="27995"/>
                    <a:pt x="50193" y="31406"/>
                    <a:pt x="50372" y="35015"/>
                  </a:cubicBezTo>
                  <a:cubicBezTo>
                    <a:pt x="50550" y="34797"/>
                    <a:pt x="50788" y="34559"/>
                    <a:pt x="51046" y="34361"/>
                  </a:cubicBezTo>
                  <a:cubicBezTo>
                    <a:pt x="51960" y="33624"/>
                    <a:pt x="53151" y="33180"/>
                    <a:pt x="54317" y="33180"/>
                  </a:cubicBezTo>
                  <a:cubicBezTo>
                    <a:pt x="54971" y="33180"/>
                    <a:pt x="55617" y="33320"/>
                    <a:pt x="56202" y="33627"/>
                  </a:cubicBezTo>
                  <a:cubicBezTo>
                    <a:pt x="58542" y="34856"/>
                    <a:pt x="58979" y="37970"/>
                    <a:pt x="59197" y="40607"/>
                  </a:cubicBezTo>
                  <a:cubicBezTo>
                    <a:pt x="59395" y="42749"/>
                    <a:pt x="59871" y="45228"/>
                    <a:pt x="61378" y="46596"/>
                  </a:cubicBezTo>
                  <a:lnTo>
                    <a:pt x="61378" y="46616"/>
                  </a:lnTo>
                  <a:cubicBezTo>
                    <a:pt x="63199" y="48291"/>
                    <a:pt x="65680" y="49102"/>
                    <a:pt x="68181" y="49102"/>
                  </a:cubicBezTo>
                  <a:cubicBezTo>
                    <a:pt x="69411" y="49102"/>
                    <a:pt x="70646" y="48906"/>
                    <a:pt x="71809" y="48520"/>
                  </a:cubicBezTo>
                  <a:cubicBezTo>
                    <a:pt x="75478" y="47291"/>
                    <a:pt x="78453" y="44415"/>
                    <a:pt x="80436" y="41064"/>
                  </a:cubicBezTo>
                  <a:cubicBezTo>
                    <a:pt x="86425" y="30930"/>
                    <a:pt x="83292" y="16909"/>
                    <a:pt x="74665" y="8877"/>
                  </a:cubicBezTo>
                  <a:cubicBezTo>
                    <a:pt x="68198" y="2857"/>
                    <a:pt x="59313" y="1"/>
                    <a:pt x="5042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8"/>
            <p:cNvSpPr/>
            <p:nvPr/>
          </p:nvSpPr>
          <p:spPr>
            <a:xfrm>
              <a:off x="7321061" y="3288653"/>
              <a:ext cx="463063" cy="463063"/>
            </a:xfrm>
            <a:custGeom>
              <a:rect b="b" l="l" r="r" t="t"/>
              <a:pathLst>
                <a:path extrusionOk="0" h="14438" w="14438">
                  <a:moveTo>
                    <a:pt x="7219" y="1"/>
                  </a:moveTo>
                  <a:cubicBezTo>
                    <a:pt x="3233" y="1"/>
                    <a:pt x="0" y="3233"/>
                    <a:pt x="0" y="7219"/>
                  </a:cubicBezTo>
                  <a:cubicBezTo>
                    <a:pt x="0" y="11205"/>
                    <a:pt x="3233" y="14438"/>
                    <a:pt x="7219" y="14438"/>
                  </a:cubicBezTo>
                  <a:cubicBezTo>
                    <a:pt x="11205" y="14438"/>
                    <a:pt x="14437" y="11205"/>
                    <a:pt x="14437" y="7219"/>
                  </a:cubicBezTo>
                  <a:cubicBezTo>
                    <a:pt x="14437" y="3233"/>
                    <a:pt x="11205" y="1"/>
                    <a:pt x="721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8"/>
            <p:cNvSpPr/>
            <p:nvPr/>
          </p:nvSpPr>
          <p:spPr>
            <a:xfrm>
              <a:off x="4601340" y="5557397"/>
              <a:ext cx="22290" cy="112607"/>
            </a:xfrm>
            <a:custGeom>
              <a:rect b="b" l="l" r="r" t="t"/>
              <a:pathLst>
                <a:path extrusionOk="0" fill="none" h="3511" w="695">
                  <a:moveTo>
                    <a:pt x="694" y="1"/>
                  </a:moveTo>
                  <a:cubicBezTo>
                    <a:pt x="417" y="1230"/>
                    <a:pt x="198" y="2420"/>
                    <a:pt x="0" y="3511"/>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8"/>
            <p:cNvSpPr/>
            <p:nvPr/>
          </p:nvSpPr>
          <p:spPr>
            <a:xfrm>
              <a:off x="7323594" y="4089439"/>
              <a:ext cx="12123" cy="10841"/>
            </a:xfrm>
            <a:custGeom>
              <a:rect b="b" l="l" r="r" t="t"/>
              <a:pathLst>
                <a:path extrusionOk="0" fill="none" h="338" w="378">
                  <a:moveTo>
                    <a:pt x="377" y="337"/>
                  </a:moveTo>
                  <a:cubicBezTo>
                    <a:pt x="258" y="238"/>
                    <a:pt x="119" y="119"/>
                    <a:pt x="0" y="0"/>
                  </a:cubicBezTo>
                </a:path>
              </a:pathLst>
            </a:custGeom>
            <a:noFill/>
            <a:ln cap="flat" cmpd="sng" w="8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8"/>
            <p:cNvSpPr/>
            <p:nvPr/>
          </p:nvSpPr>
          <p:spPr>
            <a:xfrm>
              <a:off x="4608332" y="2166693"/>
              <a:ext cx="3794658" cy="3390737"/>
            </a:xfrm>
            <a:custGeom>
              <a:rect b="b" l="l" r="r" t="t"/>
              <a:pathLst>
                <a:path extrusionOk="0" h="105721" w="118315">
                  <a:moveTo>
                    <a:pt x="72372" y="0"/>
                  </a:moveTo>
                  <a:cubicBezTo>
                    <a:pt x="56015" y="0"/>
                    <a:pt x="39745" y="6680"/>
                    <a:pt x="27982" y="18086"/>
                  </a:cubicBezTo>
                  <a:cubicBezTo>
                    <a:pt x="16718" y="28994"/>
                    <a:pt x="9817" y="43788"/>
                    <a:pt x="5950" y="58998"/>
                  </a:cubicBezTo>
                  <a:cubicBezTo>
                    <a:pt x="2083" y="74209"/>
                    <a:pt x="1012" y="89955"/>
                    <a:pt x="0" y="105622"/>
                  </a:cubicBezTo>
                  <a:lnTo>
                    <a:pt x="476" y="105721"/>
                  </a:lnTo>
                  <a:cubicBezTo>
                    <a:pt x="2440" y="96856"/>
                    <a:pt x="6406" y="84462"/>
                    <a:pt x="11562" y="72047"/>
                  </a:cubicBezTo>
                  <a:cubicBezTo>
                    <a:pt x="15112" y="63540"/>
                    <a:pt x="19177" y="55032"/>
                    <a:pt x="23619" y="47635"/>
                  </a:cubicBezTo>
                  <a:cubicBezTo>
                    <a:pt x="23619" y="47615"/>
                    <a:pt x="23639" y="47615"/>
                    <a:pt x="23639" y="47595"/>
                  </a:cubicBezTo>
                  <a:cubicBezTo>
                    <a:pt x="27308" y="41487"/>
                    <a:pt x="31195" y="36153"/>
                    <a:pt x="35141" y="32226"/>
                  </a:cubicBezTo>
                  <a:cubicBezTo>
                    <a:pt x="43510" y="23917"/>
                    <a:pt x="53743" y="17095"/>
                    <a:pt x="65265" y="14616"/>
                  </a:cubicBezTo>
                  <a:cubicBezTo>
                    <a:pt x="68146" y="13990"/>
                    <a:pt x="71118" y="13671"/>
                    <a:pt x="74090" y="13671"/>
                  </a:cubicBezTo>
                  <a:cubicBezTo>
                    <a:pt x="82983" y="13671"/>
                    <a:pt x="91873" y="16524"/>
                    <a:pt x="98324" y="22529"/>
                  </a:cubicBezTo>
                  <a:cubicBezTo>
                    <a:pt x="106951" y="30580"/>
                    <a:pt x="110084" y="44601"/>
                    <a:pt x="104095" y="54735"/>
                  </a:cubicBezTo>
                  <a:cubicBezTo>
                    <a:pt x="102112" y="58086"/>
                    <a:pt x="99137" y="60962"/>
                    <a:pt x="95468" y="62191"/>
                  </a:cubicBezTo>
                  <a:cubicBezTo>
                    <a:pt x="94305" y="62577"/>
                    <a:pt x="93070" y="62773"/>
                    <a:pt x="91840" y="62773"/>
                  </a:cubicBezTo>
                  <a:cubicBezTo>
                    <a:pt x="89339" y="62773"/>
                    <a:pt x="86858" y="61962"/>
                    <a:pt x="85037" y="60287"/>
                  </a:cubicBezTo>
                  <a:lnTo>
                    <a:pt x="85037" y="60267"/>
                  </a:lnTo>
                  <a:cubicBezTo>
                    <a:pt x="83530" y="58899"/>
                    <a:pt x="83054" y="56420"/>
                    <a:pt x="82856" y="54278"/>
                  </a:cubicBezTo>
                  <a:cubicBezTo>
                    <a:pt x="82657" y="51641"/>
                    <a:pt x="82201" y="48527"/>
                    <a:pt x="79861" y="47278"/>
                  </a:cubicBezTo>
                  <a:cubicBezTo>
                    <a:pt x="79283" y="46982"/>
                    <a:pt x="78644" y="46846"/>
                    <a:pt x="77996" y="46846"/>
                  </a:cubicBezTo>
                  <a:cubicBezTo>
                    <a:pt x="76824" y="46846"/>
                    <a:pt x="75625" y="47291"/>
                    <a:pt x="74705" y="48032"/>
                  </a:cubicBezTo>
                  <a:cubicBezTo>
                    <a:pt x="74467" y="48270"/>
                    <a:pt x="74249" y="48527"/>
                    <a:pt x="74031" y="48785"/>
                  </a:cubicBezTo>
                  <a:cubicBezTo>
                    <a:pt x="73495" y="49440"/>
                    <a:pt x="72999" y="50134"/>
                    <a:pt x="72583" y="50887"/>
                  </a:cubicBezTo>
                  <a:cubicBezTo>
                    <a:pt x="72305" y="51462"/>
                    <a:pt x="72087" y="52077"/>
                    <a:pt x="71909" y="52692"/>
                  </a:cubicBezTo>
                  <a:cubicBezTo>
                    <a:pt x="70084" y="59038"/>
                    <a:pt x="72524" y="66256"/>
                    <a:pt x="77481" y="70619"/>
                  </a:cubicBezTo>
                  <a:cubicBezTo>
                    <a:pt x="81240" y="73899"/>
                    <a:pt x="86242" y="75572"/>
                    <a:pt x="91241" y="75572"/>
                  </a:cubicBezTo>
                  <a:cubicBezTo>
                    <a:pt x="92863" y="75572"/>
                    <a:pt x="94485" y="75396"/>
                    <a:pt x="96063" y="75042"/>
                  </a:cubicBezTo>
                  <a:cubicBezTo>
                    <a:pt x="102509" y="73594"/>
                    <a:pt x="108160" y="69390"/>
                    <a:pt x="111928" y="63936"/>
                  </a:cubicBezTo>
                  <a:cubicBezTo>
                    <a:pt x="115657" y="58483"/>
                    <a:pt x="117521" y="51879"/>
                    <a:pt x="117818" y="45295"/>
                  </a:cubicBezTo>
                  <a:cubicBezTo>
                    <a:pt x="118314" y="33614"/>
                    <a:pt x="113793" y="21815"/>
                    <a:pt x="105602" y="13485"/>
                  </a:cubicBezTo>
                  <a:cubicBezTo>
                    <a:pt x="98622" y="6346"/>
                    <a:pt x="87873" y="1369"/>
                    <a:pt x="77640" y="218"/>
                  </a:cubicBezTo>
                  <a:cubicBezTo>
                    <a:pt x="77481" y="199"/>
                    <a:pt x="77343" y="179"/>
                    <a:pt x="77184" y="179"/>
                  </a:cubicBezTo>
                  <a:cubicBezTo>
                    <a:pt x="76847" y="139"/>
                    <a:pt x="76510" y="139"/>
                    <a:pt x="76153" y="119"/>
                  </a:cubicBezTo>
                  <a:cubicBezTo>
                    <a:pt x="74923" y="40"/>
                    <a:pt x="73674" y="0"/>
                    <a:pt x="72444" y="0"/>
                  </a:cubicBezTo>
                  <a:cubicBezTo>
                    <a:pt x="72420" y="0"/>
                    <a:pt x="72396" y="0"/>
                    <a:pt x="72372"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8"/>
            <p:cNvSpPr/>
            <p:nvPr/>
          </p:nvSpPr>
          <p:spPr>
            <a:xfrm>
              <a:off x="6824930" y="2173685"/>
              <a:ext cx="2128235" cy="3052308"/>
            </a:xfrm>
            <a:custGeom>
              <a:rect b="b" l="l" r="r" t="t"/>
              <a:pathLst>
                <a:path extrusionOk="0" h="95169" w="66357">
                  <a:moveTo>
                    <a:pt x="8528" y="0"/>
                  </a:moveTo>
                  <a:lnTo>
                    <a:pt x="8528" y="0"/>
                  </a:lnTo>
                  <a:cubicBezTo>
                    <a:pt x="18761" y="1151"/>
                    <a:pt x="29510" y="6128"/>
                    <a:pt x="36490" y="13267"/>
                  </a:cubicBezTo>
                  <a:cubicBezTo>
                    <a:pt x="44681" y="21597"/>
                    <a:pt x="49202" y="33396"/>
                    <a:pt x="48706" y="45077"/>
                  </a:cubicBezTo>
                  <a:cubicBezTo>
                    <a:pt x="48409" y="51661"/>
                    <a:pt x="46545" y="58265"/>
                    <a:pt x="42816" y="63718"/>
                  </a:cubicBezTo>
                  <a:cubicBezTo>
                    <a:pt x="39048" y="69172"/>
                    <a:pt x="33397" y="73376"/>
                    <a:pt x="26951" y="74824"/>
                  </a:cubicBezTo>
                  <a:cubicBezTo>
                    <a:pt x="25373" y="75178"/>
                    <a:pt x="23751" y="75354"/>
                    <a:pt x="22129" y="75354"/>
                  </a:cubicBezTo>
                  <a:cubicBezTo>
                    <a:pt x="17130" y="75354"/>
                    <a:pt x="12128" y="73681"/>
                    <a:pt x="8369" y="70401"/>
                  </a:cubicBezTo>
                  <a:cubicBezTo>
                    <a:pt x="3412" y="66038"/>
                    <a:pt x="972" y="58820"/>
                    <a:pt x="2797" y="52474"/>
                  </a:cubicBezTo>
                  <a:cubicBezTo>
                    <a:pt x="2975" y="51859"/>
                    <a:pt x="3193" y="51244"/>
                    <a:pt x="3471" y="50669"/>
                  </a:cubicBezTo>
                  <a:lnTo>
                    <a:pt x="3471" y="50669"/>
                  </a:lnTo>
                  <a:cubicBezTo>
                    <a:pt x="477" y="55746"/>
                    <a:pt x="1" y="62647"/>
                    <a:pt x="1290" y="69350"/>
                  </a:cubicBezTo>
                  <a:cubicBezTo>
                    <a:pt x="2638" y="76212"/>
                    <a:pt x="5831" y="82855"/>
                    <a:pt x="10115" y="87079"/>
                  </a:cubicBezTo>
                  <a:cubicBezTo>
                    <a:pt x="15595" y="92490"/>
                    <a:pt x="23255" y="95169"/>
                    <a:pt x="30961" y="95169"/>
                  </a:cubicBezTo>
                  <a:cubicBezTo>
                    <a:pt x="36304" y="95169"/>
                    <a:pt x="41669" y="93881"/>
                    <a:pt x="46346" y="91323"/>
                  </a:cubicBezTo>
                  <a:cubicBezTo>
                    <a:pt x="57789" y="85057"/>
                    <a:pt x="64889" y="72206"/>
                    <a:pt x="65623" y="59177"/>
                  </a:cubicBezTo>
                  <a:cubicBezTo>
                    <a:pt x="66356" y="46168"/>
                    <a:pt x="61339" y="31096"/>
                    <a:pt x="53049" y="21022"/>
                  </a:cubicBezTo>
                  <a:cubicBezTo>
                    <a:pt x="42103" y="7735"/>
                    <a:pt x="30323" y="1587"/>
                    <a:pt x="852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8"/>
            <p:cNvSpPr/>
            <p:nvPr/>
          </p:nvSpPr>
          <p:spPr>
            <a:xfrm>
              <a:off x="-684183" y="-3846354"/>
              <a:ext cx="4139405" cy="4916554"/>
            </a:xfrm>
            <a:custGeom>
              <a:rect b="b" l="l" r="r" t="t"/>
              <a:pathLst>
                <a:path extrusionOk="0" h="153295" w="129064">
                  <a:moveTo>
                    <a:pt x="10182" y="0"/>
                  </a:moveTo>
                  <a:cubicBezTo>
                    <a:pt x="9547" y="0"/>
                    <a:pt x="8916" y="147"/>
                    <a:pt x="8310" y="474"/>
                  </a:cubicBezTo>
                  <a:cubicBezTo>
                    <a:pt x="5335" y="2101"/>
                    <a:pt x="5752" y="6642"/>
                    <a:pt x="7517" y="9537"/>
                  </a:cubicBezTo>
                  <a:cubicBezTo>
                    <a:pt x="9282" y="12453"/>
                    <a:pt x="11999" y="14971"/>
                    <a:pt x="12534" y="18323"/>
                  </a:cubicBezTo>
                  <a:cubicBezTo>
                    <a:pt x="13109" y="21872"/>
                    <a:pt x="11027" y="25303"/>
                    <a:pt x="8647" y="27980"/>
                  </a:cubicBezTo>
                  <a:cubicBezTo>
                    <a:pt x="6267" y="30677"/>
                    <a:pt x="3431" y="33077"/>
                    <a:pt x="1924" y="36349"/>
                  </a:cubicBezTo>
                  <a:cubicBezTo>
                    <a:pt x="1" y="40534"/>
                    <a:pt x="576" y="45412"/>
                    <a:pt x="1309" y="49953"/>
                  </a:cubicBezTo>
                  <a:cubicBezTo>
                    <a:pt x="6565" y="82060"/>
                    <a:pt x="19138" y="114564"/>
                    <a:pt x="44264" y="135248"/>
                  </a:cubicBezTo>
                  <a:lnTo>
                    <a:pt x="103619" y="153294"/>
                  </a:lnTo>
                  <a:cubicBezTo>
                    <a:pt x="101557" y="149843"/>
                    <a:pt x="99970" y="145996"/>
                    <a:pt x="99871" y="141970"/>
                  </a:cubicBezTo>
                  <a:cubicBezTo>
                    <a:pt x="99792" y="137945"/>
                    <a:pt x="101398" y="133741"/>
                    <a:pt x="104690" y="131440"/>
                  </a:cubicBezTo>
                  <a:cubicBezTo>
                    <a:pt x="106200" y="130391"/>
                    <a:pt x="108060" y="129846"/>
                    <a:pt x="109892" y="129846"/>
                  </a:cubicBezTo>
                  <a:cubicBezTo>
                    <a:pt x="112080" y="129846"/>
                    <a:pt x="114229" y="130624"/>
                    <a:pt x="115697" y="132253"/>
                  </a:cubicBezTo>
                  <a:cubicBezTo>
                    <a:pt x="118116" y="134930"/>
                    <a:pt x="118771" y="139551"/>
                    <a:pt x="122221" y="140523"/>
                  </a:cubicBezTo>
                  <a:cubicBezTo>
                    <a:pt x="122587" y="140627"/>
                    <a:pt x="122958" y="140676"/>
                    <a:pt x="123328" y="140676"/>
                  </a:cubicBezTo>
                  <a:cubicBezTo>
                    <a:pt x="125203" y="140676"/>
                    <a:pt x="127041" y="139413"/>
                    <a:pt x="127952" y="137707"/>
                  </a:cubicBezTo>
                  <a:cubicBezTo>
                    <a:pt x="129063" y="135684"/>
                    <a:pt x="129063" y="133245"/>
                    <a:pt x="128627" y="130984"/>
                  </a:cubicBezTo>
                  <a:cubicBezTo>
                    <a:pt x="126941" y="122397"/>
                    <a:pt x="118711" y="115575"/>
                    <a:pt x="109946" y="115535"/>
                  </a:cubicBezTo>
                  <a:cubicBezTo>
                    <a:pt x="109922" y="115535"/>
                    <a:pt x="109898" y="115535"/>
                    <a:pt x="109875" y="115535"/>
                  </a:cubicBezTo>
                  <a:cubicBezTo>
                    <a:pt x="105619" y="115535"/>
                    <a:pt x="101340" y="116931"/>
                    <a:pt x="97141" y="116931"/>
                  </a:cubicBezTo>
                  <a:cubicBezTo>
                    <a:pt x="96002" y="116931"/>
                    <a:pt x="94869" y="116828"/>
                    <a:pt x="93743" y="116567"/>
                  </a:cubicBezTo>
                  <a:cubicBezTo>
                    <a:pt x="86842" y="114940"/>
                    <a:pt x="82479" y="107524"/>
                    <a:pt x="82360" y="100444"/>
                  </a:cubicBezTo>
                  <a:cubicBezTo>
                    <a:pt x="82221" y="93364"/>
                    <a:pt x="85434" y="86641"/>
                    <a:pt x="89162" y="80613"/>
                  </a:cubicBezTo>
                  <a:cubicBezTo>
                    <a:pt x="90848" y="77876"/>
                    <a:pt x="92692" y="75159"/>
                    <a:pt x="93565" y="72045"/>
                  </a:cubicBezTo>
                  <a:cubicBezTo>
                    <a:pt x="94457" y="68952"/>
                    <a:pt x="94180" y="65303"/>
                    <a:pt x="91998" y="62923"/>
                  </a:cubicBezTo>
                  <a:cubicBezTo>
                    <a:pt x="90859" y="61669"/>
                    <a:pt x="89109" y="60977"/>
                    <a:pt x="87423" y="60977"/>
                  </a:cubicBezTo>
                  <a:cubicBezTo>
                    <a:pt x="85910" y="60977"/>
                    <a:pt x="84450" y="61534"/>
                    <a:pt x="83530" y="62745"/>
                  </a:cubicBezTo>
                  <a:cubicBezTo>
                    <a:pt x="81488" y="65402"/>
                    <a:pt x="82876" y="69170"/>
                    <a:pt x="83828" y="72363"/>
                  </a:cubicBezTo>
                  <a:cubicBezTo>
                    <a:pt x="84780" y="75575"/>
                    <a:pt x="84542" y="80057"/>
                    <a:pt x="81329" y="81009"/>
                  </a:cubicBezTo>
                  <a:cubicBezTo>
                    <a:pt x="81006" y="81104"/>
                    <a:pt x="80680" y="81148"/>
                    <a:pt x="80355" y="81148"/>
                  </a:cubicBezTo>
                  <a:cubicBezTo>
                    <a:pt x="78510" y="81148"/>
                    <a:pt x="76728" y="79712"/>
                    <a:pt x="75935" y="77975"/>
                  </a:cubicBezTo>
                  <a:cubicBezTo>
                    <a:pt x="75003" y="75932"/>
                    <a:pt x="75102" y="73572"/>
                    <a:pt x="75221" y="71332"/>
                  </a:cubicBezTo>
                  <a:cubicBezTo>
                    <a:pt x="75578" y="63994"/>
                    <a:pt x="76153" y="56101"/>
                    <a:pt x="80794" y="50410"/>
                  </a:cubicBezTo>
                  <a:cubicBezTo>
                    <a:pt x="82915" y="47812"/>
                    <a:pt x="85712" y="45908"/>
                    <a:pt x="88349" y="43865"/>
                  </a:cubicBezTo>
                  <a:cubicBezTo>
                    <a:pt x="91007" y="41842"/>
                    <a:pt x="93605" y="39562"/>
                    <a:pt x="95072" y="36567"/>
                  </a:cubicBezTo>
                  <a:cubicBezTo>
                    <a:pt x="96520" y="33573"/>
                    <a:pt x="96599" y="29666"/>
                    <a:pt x="94457" y="27128"/>
                  </a:cubicBezTo>
                  <a:cubicBezTo>
                    <a:pt x="93340" y="25806"/>
                    <a:pt x="91567" y="25093"/>
                    <a:pt x="89856" y="25093"/>
                  </a:cubicBezTo>
                  <a:cubicBezTo>
                    <a:pt x="88256" y="25093"/>
                    <a:pt x="86712" y="25716"/>
                    <a:pt x="85811" y="27048"/>
                  </a:cubicBezTo>
                  <a:cubicBezTo>
                    <a:pt x="84383" y="29190"/>
                    <a:pt x="84938" y="32105"/>
                    <a:pt x="83887" y="34445"/>
                  </a:cubicBezTo>
                  <a:cubicBezTo>
                    <a:pt x="82794" y="36912"/>
                    <a:pt x="80050" y="38191"/>
                    <a:pt x="77312" y="38191"/>
                  </a:cubicBezTo>
                  <a:cubicBezTo>
                    <a:pt x="76374" y="38191"/>
                    <a:pt x="75437" y="38041"/>
                    <a:pt x="74566" y="37737"/>
                  </a:cubicBezTo>
                  <a:cubicBezTo>
                    <a:pt x="71136" y="36528"/>
                    <a:pt x="68637" y="33593"/>
                    <a:pt x="66753" y="30499"/>
                  </a:cubicBezTo>
                  <a:cubicBezTo>
                    <a:pt x="64849" y="27405"/>
                    <a:pt x="63401" y="24034"/>
                    <a:pt x="61160" y="21178"/>
                  </a:cubicBezTo>
                  <a:cubicBezTo>
                    <a:pt x="57241" y="16185"/>
                    <a:pt x="50932" y="13179"/>
                    <a:pt x="44593" y="13179"/>
                  </a:cubicBezTo>
                  <a:cubicBezTo>
                    <a:pt x="43908" y="13179"/>
                    <a:pt x="43222" y="13214"/>
                    <a:pt x="42539" y="13285"/>
                  </a:cubicBezTo>
                  <a:cubicBezTo>
                    <a:pt x="38751" y="13682"/>
                    <a:pt x="35122" y="15090"/>
                    <a:pt x="31374" y="15665"/>
                  </a:cubicBezTo>
                  <a:cubicBezTo>
                    <a:pt x="30446" y="15807"/>
                    <a:pt x="29488" y="15887"/>
                    <a:pt x="28531" y="15887"/>
                  </a:cubicBezTo>
                  <a:cubicBezTo>
                    <a:pt x="25602" y="15887"/>
                    <a:pt x="22683" y="15135"/>
                    <a:pt x="20665" y="13087"/>
                  </a:cubicBezTo>
                  <a:cubicBezTo>
                    <a:pt x="18364" y="10767"/>
                    <a:pt x="17730" y="7296"/>
                    <a:pt x="16223" y="4381"/>
                  </a:cubicBezTo>
                  <a:cubicBezTo>
                    <a:pt x="15015" y="2092"/>
                    <a:pt x="12580" y="0"/>
                    <a:pt x="101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8"/>
            <p:cNvSpPr/>
            <p:nvPr/>
          </p:nvSpPr>
          <p:spPr>
            <a:xfrm>
              <a:off x="-344535" y="-3049994"/>
              <a:ext cx="4181356" cy="6920027"/>
            </a:xfrm>
            <a:custGeom>
              <a:rect b="b" l="l" r="r" t="t"/>
              <a:pathLst>
                <a:path extrusionOk="0" h="215762" w="130372">
                  <a:moveTo>
                    <a:pt x="33838" y="1"/>
                  </a:moveTo>
                  <a:cubicBezTo>
                    <a:pt x="28145" y="1"/>
                    <a:pt x="22382" y="1764"/>
                    <a:pt x="17631" y="4935"/>
                  </a:cubicBezTo>
                  <a:cubicBezTo>
                    <a:pt x="9480" y="10409"/>
                    <a:pt x="4185" y="19531"/>
                    <a:pt x="2083" y="29149"/>
                  </a:cubicBezTo>
                  <a:cubicBezTo>
                    <a:pt x="1" y="38747"/>
                    <a:pt x="853" y="48802"/>
                    <a:pt x="3114" y="58361"/>
                  </a:cubicBezTo>
                  <a:cubicBezTo>
                    <a:pt x="7774" y="78192"/>
                    <a:pt x="18483" y="96575"/>
                    <a:pt x="33416" y="110418"/>
                  </a:cubicBezTo>
                  <a:cubicBezTo>
                    <a:pt x="44343" y="120551"/>
                    <a:pt x="57293" y="128167"/>
                    <a:pt x="70025" y="135901"/>
                  </a:cubicBezTo>
                  <a:cubicBezTo>
                    <a:pt x="82757" y="143635"/>
                    <a:pt x="95508" y="151687"/>
                    <a:pt x="105781" y="162455"/>
                  </a:cubicBezTo>
                  <a:cubicBezTo>
                    <a:pt x="116073" y="173223"/>
                    <a:pt x="123768" y="187145"/>
                    <a:pt x="124303" y="202018"/>
                  </a:cubicBezTo>
                  <a:lnTo>
                    <a:pt x="123887" y="215761"/>
                  </a:lnTo>
                  <a:cubicBezTo>
                    <a:pt x="130372" y="198250"/>
                    <a:pt x="126326" y="178340"/>
                    <a:pt x="118037" y="161622"/>
                  </a:cubicBezTo>
                  <a:cubicBezTo>
                    <a:pt x="109747" y="144884"/>
                    <a:pt x="97551" y="130487"/>
                    <a:pt x="86644" y="115316"/>
                  </a:cubicBezTo>
                  <a:cubicBezTo>
                    <a:pt x="75756" y="100165"/>
                    <a:pt x="65880" y="83507"/>
                    <a:pt x="63382" y="65004"/>
                  </a:cubicBezTo>
                  <a:cubicBezTo>
                    <a:pt x="61855" y="53819"/>
                    <a:pt x="63124" y="42396"/>
                    <a:pt x="61736" y="31192"/>
                  </a:cubicBezTo>
                  <a:cubicBezTo>
                    <a:pt x="60347" y="19987"/>
                    <a:pt x="55548" y="8247"/>
                    <a:pt x="45613" y="2873"/>
                  </a:cubicBezTo>
                  <a:cubicBezTo>
                    <a:pt x="41994" y="914"/>
                    <a:pt x="37934" y="1"/>
                    <a:pt x="33838"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8"/>
            <p:cNvSpPr/>
            <p:nvPr/>
          </p:nvSpPr>
          <p:spPr>
            <a:xfrm>
              <a:off x="23722" y="-2666439"/>
              <a:ext cx="2458967" cy="3911530"/>
            </a:xfrm>
            <a:custGeom>
              <a:rect b="b" l="l" r="r" t="t"/>
              <a:pathLst>
                <a:path extrusionOk="0" h="121959" w="76669">
                  <a:moveTo>
                    <a:pt x="15595" y="1"/>
                  </a:moveTo>
                  <a:cubicBezTo>
                    <a:pt x="14385" y="1"/>
                    <a:pt x="13175" y="212"/>
                    <a:pt x="11999" y="671"/>
                  </a:cubicBezTo>
                  <a:cubicBezTo>
                    <a:pt x="7477" y="2456"/>
                    <a:pt x="4879" y="7255"/>
                    <a:pt x="3452" y="11915"/>
                  </a:cubicBezTo>
                  <a:cubicBezTo>
                    <a:pt x="1" y="23120"/>
                    <a:pt x="1131" y="35395"/>
                    <a:pt x="4939" y="46481"/>
                  </a:cubicBezTo>
                  <a:cubicBezTo>
                    <a:pt x="8746" y="57586"/>
                    <a:pt x="15132" y="67621"/>
                    <a:pt x="22152" y="77021"/>
                  </a:cubicBezTo>
                  <a:cubicBezTo>
                    <a:pt x="33278" y="91895"/>
                    <a:pt x="46505" y="105677"/>
                    <a:pt x="62608" y="115196"/>
                  </a:cubicBezTo>
                  <a:cubicBezTo>
                    <a:pt x="66773" y="117655"/>
                    <a:pt x="71969" y="121007"/>
                    <a:pt x="76669" y="121959"/>
                  </a:cubicBezTo>
                  <a:cubicBezTo>
                    <a:pt x="66932" y="112003"/>
                    <a:pt x="58384" y="101195"/>
                    <a:pt x="51483" y="89059"/>
                  </a:cubicBezTo>
                  <a:cubicBezTo>
                    <a:pt x="44681" y="77061"/>
                    <a:pt x="39465" y="64151"/>
                    <a:pt x="36114" y="50764"/>
                  </a:cubicBezTo>
                  <a:cubicBezTo>
                    <a:pt x="34210" y="43209"/>
                    <a:pt x="32901" y="35494"/>
                    <a:pt x="32207" y="27740"/>
                  </a:cubicBezTo>
                  <a:cubicBezTo>
                    <a:pt x="31612" y="21176"/>
                    <a:pt x="31394" y="14315"/>
                    <a:pt x="28320" y="8484"/>
                  </a:cubicBezTo>
                  <a:cubicBezTo>
                    <a:pt x="25818" y="3769"/>
                    <a:pt x="20709" y="1"/>
                    <a:pt x="15595"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8"/>
            <p:cNvSpPr/>
            <p:nvPr/>
          </p:nvSpPr>
          <p:spPr>
            <a:xfrm>
              <a:off x="4861481" y="-3846354"/>
              <a:ext cx="4139373" cy="4916554"/>
            </a:xfrm>
            <a:custGeom>
              <a:rect b="b" l="l" r="r" t="t"/>
              <a:pathLst>
                <a:path extrusionOk="0" h="153295" w="129063">
                  <a:moveTo>
                    <a:pt x="118882" y="0"/>
                  </a:moveTo>
                  <a:cubicBezTo>
                    <a:pt x="116484" y="0"/>
                    <a:pt x="114052" y="2092"/>
                    <a:pt x="112860" y="4381"/>
                  </a:cubicBezTo>
                  <a:cubicBezTo>
                    <a:pt x="111333" y="7296"/>
                    <a:pt x="110699" y="10767"/>
                    <a:pt x="108398" y="13087"/>
                  </a:cubicBezTo>
                  <a:cubicBezTo>
                    <a:pt x="106380" y="15135"/>
                    <a:pt x="103472" y="15887"/>
                    <a:pt x="100549" y="15887"/>
                  </a:cubicBezTo>
                  <a:cubicBezTo>
                    <a:pt x="99594" y="15887"/>
                    <a:pt x="98637" y="15807"/>
                    <a:pt x="97709" y="15665"/>
                  </a:cubicBezTo>
                  <a:cubicBezTo>
                    <a:pt x="93941" y="15090"/>
                    <a:pt x="90332" y="13682"/>
                    <a:pt x="86544" y="13285"/>
                  </a:cubicBezTo>
                  <a:cubicBezTo>
                    <a:pt x="85873" y="13217"/>
                    <a:pt x="85199" y="13183"/>
                    <a:pt x="84526" y="13183"/>
                  </a:cubicBezTo>
                  <a:cubicBezTo>
                    <a:pt x="78172" y="13183"/>
                    <a:pt x="71829" y="16176"/>
                    <a:pt x="67903" y="21178"/>
                  </a:cubicBezTo>
                  <a:cubicBezTo>
                    <a:pt x="65662" y="24034"/>
                    <a:pt x="64214" y="27405"/>
                    <a:pt x="62330" y="30499"/>
                  </a:cubicBezTo>
                  <a:cubicBezTo>
                    <a:pt x="60426" y="33593"/>
                    <a:pt x="57928" y="36547"/>
                    <a:pt x="54517" y="37737"/>
                  </a:cubicBezTo>
                  <a:cubicBezTo>
                    <a:pt x="53640" y="38041"/>
                    <a:pt x="52698" y="38191"/>
                    <a:pt x="51756" y="38191"/>
                  </a:cubicBezTo>
                  <a:cubicBezTo>
                    <a:pt x="49011" y="38191"/>
                    <a:pt x="46269" y="36916"/>
                    <a:pt x="45176" y="34465"/>
                  </a:cubicBezTo>
                  <a:cubicBezTo>
                    <a:pt x="44125" y="32105"/>
                    <a:pt x="44700" y="29190"/>
                    <a:pt x="43252" y="27068"/>
                  </a:cubicBezTo>
                  <a:cubicBezTo>
                    <a:pt x="42350" y="25724"/>
                    <a:pt x="40801" y="25095"/>
                    <a:pt x="39197" y="25095"/>
                  </a:cubicBezTo>
                  <a:cubicBezTo>
                    <a:pt x="37490" y="25095"/>
                    <a:pt x="35721" y="25808"/>
                    <a:pt x="34606" y="27128"/>
                  </a:cubicBezTo>
                  <a:cubicBezTo>
                    <a:pt x="32464" y="29666"/>
                    <a:pt x="32543" y="33573"/>
                    <a:pt x="34011" y="36567"/>
                  </a:cubicBezTo>
                  <a:cubicBezTo>
                    <a:pt x="35459" y="39562"/>
                    <a:pt x="38076" y="41842"/>
                    <a:pt x="40714" y="43885"/>
                  </a:cubicBezTo>
                  <a:cubicBezTo>
                    <a:pt x="43371" y="45908"/>
                    <a:pt x="46168" y="47831"/>
                    <a:pt x="48270" y="50410"/>
                  </a:cubicBezTo>
                  <a:cubicBezTo>
                    <a:pt x="52930" y="56101"/>
                    <a:pt x="53485" y="63994"/>
                    <a:pt x="53862" y="71332"/>
                  </a:cubicBezTo>
                  <a:cubicBezTo>
                    <a:pt x="53961" y="73572"/>
                    <a:pt x="54060" y="75932"/>
                    <a:pt x="53128" y="77975"/>
                  </a:cubicBezTo>
                  <a:cubicBezTo>
                    <a:pt x="52336" y="79712"/>
                    <a:pt x="50553" y="81148"/>
                    <a:pt x="48708" y="81148"/>
                  </a:cubicBezTo>
                  <a:cubicBezTo>
                    <a:pt x="48383" y="81148"/>
                    <a:pt x="48057" y="81104"/>
                    <a:pt x="47734" y="81009"/>
                  </a:cubicBezTo>
                  <a:cubicBezTo>
                    <a:pt x="44522" y="80077"/>
                    <a:pt x="44303" y="75575"/>
                    <a:pt x="45255" y="72363"/>
                  </a:cubicBezTo>
                  <a:cubicBezTo>
                    <a:pt x="46187" y="69170"/>
                    <a:pt x="47576" y="65402"/>
                    <a:pt x="45553" y="62745"/>
                  </a:cubicBezTo>
                  <a:cubicBezTo>
                    <a:pt x="44624" y="61534"/>
                    <a:pt x="43158" y="60977"/>
                    <a:pt x="41643" y="60977"/>
                  </a:cubicBezTo>
                  <a:cubicBezTo>
                    <a:pt x="39955" y="60977"/>
                    <a:pt x="38204" y="61669"/>
                    <a:pt x="37065" y="62923"/>
                  </a:cubicBezTo>
                  <a:cubicBezTo>
                    <a:pt x="34884" y="65303"/>
                    <a:pt x="34626" y="68952"/>
                    <a:pt x="35498" y="72045"/>
                  </a:cubicBezTo>
                  <a:cubicBezTo>
                    <a:pt x="36371" y="75159"/>
                    <a:pt x="38215" y="77876"/>
                    <a:pt x="39901" y="80613"/>
                  </a:cubicBezTo>
                  <a:cubicBezTo>
                    <a:pt x="43629" y="86641"/>
                    <a:pt x="46842" y="93364"/>
                    <a:pt x="46723" y="100444"/>
                  </a:cubicBezTo>
                  <a:cubicBezTo>
                    <a:pt x="46584" y="107524"/>
                    <a:pt x="42221" y="114940"/>
                    <a:pt x="35320" y="116567"/>
                  </a:cubicBezTo>
                  <a:cubicBezTo>
                    <a:pt x="34194" y="116828"/>
                    <a:pt x="33061" y="116931"/>
                    <a:pt x="31922" y="116931"/>
                  </a:cubicBezTo>
                  <a:cubicBezTo>
                    <a:pt x="27723" y="116931"/>
                    <a:pt x="23444" y="115535"/>
                    <a:pt x="19188" y="115535"/>
                  </a:cubicBezTo>
                  <a:cubicBezTo>
                    <a:pt x="19165" y="115535"/>
                    <a:pt x="19141" y="115535"/>
                    <a:pt x="19118" y="115535"/>
                  </a:cubicBezTo>
                  <a:cubicBezTo>
                    <a:pt x="10372" y="115575"/>
                    <a:pt x="2122" y="122397"/>
                    <a:pt x="456" y="130984"/>
                  </a:cubicBezTo>
                  <a:cubicBezTo>
                    <a:pt x="0" y="133245"/>
                    <a:pt x="0" y="135704"/>
                    <a:pt x="1111" y="137707"/>
                  </a:cubicBezTo>
                  <a:cubicBezTo>
                    <a:pt x="2022" y="139413"/>
                    <a:pt x="3860" y="140676"/>
                    <a:pt x="5735" y="140676"/>
                  </a:cubicBezTo>
                  <a:cubicBezTo>
                    <a:pt x="6105" y="140676"/>
                    <a:pt x="6476" y="140627"/>
                    <a:pt x="6842" y="140523"/>
                  </a:cubicBezTo>
                  <a:cubicBezTo>
                    <a:pt x="10312" y="139551"/>
                    <a:pt x="10967" y="134930"/>
                    <a:pt x="13366" y="132253"/>
                  </a:cubicBezTo>
                  <a:cubicBezTo>
                    <a:pt x="14834" y="130624"/>
                    <a:pt x="16989" y="129846"/>
                    <a:pt x="19179" y="129846"/>
                  </a:cubicBezTo>
                  <a:cubicBezTo>
                    <a:pt x="21013" y="129846"/>
                    <a:pt x="22872" y="130391"/>
                    <a:pt x="24373" y="131440"/>
                  </a:cubicBezTo>
                  <a:cubicBezTo>
                    <a:pt x="27665" y="133741"/>
                    <a:pt x="29291" y="137945"/>
                    <a:pt x="29192" y="141970"/>
                  </a:cubicBezTo>
                  <a:cubicBezTo>
                    <a:pt x="29113" y="145996"/>
                    <a:pt x="27526" y="149843"/>
                    <a:pt x="25444" y="153294"/>
                  </a:cubicBezTo>
                  <a:lnTo>
                    <a:pt x="84819" y="135248"/>
                  </a:lnTo>
                  <a:cubicBezTo>
                    <a:pt x="109925" y="114564"/>
                    <a:pt x="122498" y="82060"/>
                    <a:pt x="127754" y="49953"/>
                  </a:cubicBezTo>
                  <a:cubicBezTo>
                    <a:pt x="128488" y="45412"/>
                    <a:pt x="129063" y="40534"/>
                    <a:pt x="127139" y="36349"/>
                  </a:cubicBezTo>
                  <a:cubicBezTo>
                    <a:pt x="125632" y="33077"/>
                    <a:pt x="122816" y="30677"/>
                    <a:pt x="120436" y="27980"/>
                  </a:cubicBezTo>
                  <a:cubicBezTo>
                    <a:pt x="118036" y="25303"/>
                    <a:pt x="115974" y="21872"/>
                    <a:pt x="116529" y="18323"/>
                  </a:cubicBezTo>
                  <a:cubicBezTo>
                    <a:pt x="117065" y="14971"/>
                    <a:pt x="119782" y="12453"/>
                    <a:pt x="121547" y="9537"/>
                  </a:cubicBezTo>
                  <a:cubicBezTo>
                    <a:pt x="123331" y="6642"/>
                    <a:pt x="123748" y="2101"/>
                    <a:pt x="120753" y="474"/>
                  </a:cubicBezTo>
                  <a:cubicBezTo>
                    <a:pt x="120148" y="147"/>
                    <a:pt x="119516" y="0"/>
                    <a:pt x="11888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8"/>
            <p:cNvSpPr/>
            <p:nvPr/>
          </p:nvSpPr>
          <p:spPr>
            <a:xfrm>
              <a:off x="4480491" y="-3050186"/>
              <a:ext cx="4181356" cy="6920219"/>
            </a:xfrm>
            <a:custGeom>
              <a:rect b="b" l="l" r="r" t="t"/>
              <a:pathLst>
                <a:path extrusionOk="0" h="215768" w="130372">
                  <a:moveTo>
                    <a:pt x="96536" y="1"/>
                  </a:moveTo>
                  <a:cubicBezTo>
                    <a:pt x="92436" y="1"/>
                    <a:pt x="88375" y="917"/>
                    <a:pt x="84759" y="2879"/>
                  </a:cubicBezTo>
                  <a:cubicBezTo>
                    <a:pt x="74824" y="8253"/>
                    <a:pt x="70025" y="19993"/>
                    <a:pt x="68636" y="31198"/>
                  </a:cubicBezTo>
                  <a:cubicBezTo>
                    <a:pt x="67248" y="42402"/>
                    <a:pt x="68498" y="53825"/>
                    <a:pt x="66990" y="65010"/>
                  </a:cubicBezTo>
                  <a:cubicBezTo>
                    <a:pt x="64492" y="83513"/>
                    <a:pt x="54596" y="100171"/>
                    <a:pt x="43708" y="115322"/>
                  </a:cubicBezTo>
                  <a:cubicBezTo>
                    <a:pt x="32821" y="130493"/>
                    <a:pt x="20605" y="144890"/>
                    <a:pt x="12335" y="161628"/>
                  </a:cubicBezTo>
                  <a:cubicBezTo>
                    <a:pt x="4046" y="178346"/>
                    <a:pt x="0" y="198256"/>
                    <a:pt x="6485" y="215767"/>
                  </a:cubicBezTo>
                  <a:lnTo>
                    <a:pt x="6049" y="202024"/>
                  </a:lnTo>
                  <a:cubicBezTo>
                    <a:pt x="6584" y="187151"/>
                    <a:pt x="14299" y="173229"/>
                    <a:pt x="24571" y="162461"/>
                  </a:cubicBezTo>
                  <a:cubicBezTo>
                    <a:pt x="34864" y="151693"/>
                    <a:pt x="47615" y="143641"/>
                    <a:pt x="60327" y="135907"/>
                  </a:cubicBezTo>
                  <a:cubicBezTo>
                    <a:pt x="73059" y="128173"/>
                    <a:pt x="86009" y="120557"/>
                    <a:pt x="96936" y="110424"/>
                  </a:cubicBezTo>
                  <a:cubicBezTo>
                    <a:pt x="111889" y="96581"/>
                    <a:pt x="122578" y="78198"/>
                    <a:pt x="127258" y="58367"/>
                  </a:cubicBezTo>
                  <a:cubicBezTo>
                    <a:pt x="129499" y="48788"/>
                    <a:pt x="130372" y="38753"/>
                    <a:pt x="128269" y="29135"/>
                  </a:cubicBezTo>
                  <a:cubicBezTo>
                    <a:pt x="126167" y="19537"/>
                    <a:pt x="120892" y="10415"/>
                    <a:pt x="112722" y="4941"/>
                  </a:cubicBezTo>
                  <a:cubicBezTo>
                    <a:pt x="107975" y="1762"/>
                    <a:pt x="102218" y="1"/>
                    <a:pt x="96536"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8"/>
            <p:cNvSpPr/>
            <p:nvPr/>
          </p:nvSpPr>
          <p:spPr>
            <a:xfrm>
              <a:off x="5833985" y="-2666439"/>
              <a:ext cx="2459608" cy="3911530"/>
            </a:xfrm>
            <a:custGeom>
              <a:rect b="b" l="l" r="r" t="t"/>
              <a:pathLst>
                <a:path extrusionOk="0" h="121959" w="76689">
                  <a:moveTo>
                    <a:pt x="61084" y="1"/>
                  </a:moveTo>
                  <a:cubicBezTo>
                    <a:pt x="55980" y="1"/>
                    <a:pt x="50871" y="3769"/>
                    <a:pt x="48369" y="8484"/>
                  </a:cubicBezTo>
                  <a:cubicBezTo>
                    <a:pt x="45275" y="14315"/>
                    <a:pt x="45057" y="21176"/>
                    <a:pt x="44482" y="27740"/>
                  </a:cubicBezTo>
                  <a:cubicBezTo>
                    <a:pt x="43788" y="35494"/>
                    <a:pt x="42479" y="43209"/>
                    <a:pt x="40575" y="50764"/>
                  </a:cubicBezTo>
                  <a:cubicBezTo>
                    <a:pt x="37204" y="64151"/>
                    <a:pt x="32008" y="77061"/>
                    <a:pt x="25186" y="89059"/>
                  </a:cubicBezTo>
                  <a:cubicBezTo>
                    <a:pt x="18305" y="101195"/>
                    <a:pt x="9737" y="111984"/>
                    <a:pt x="0" y="121959"/>
                  </a:cubicBezTo>
                  <a:cubicBezTo>
                    <a:pt x="4720" y="121007"/>
                    <a:pt x="9896" y="117655"/>
                    <a:pt x="14061" y="115196"/>
                  </a:cubicBezTo>
                  <a:cubicBezTo>
                    <a:pt x="30164" y="105677"/>
                    <a:pt x="43391" y="91895"/>
                    <a:pt x="54537" y="77021"/>
                  </a:cubicBezTo>
                  <a:cubicBezTo>
                    <a:pt x="61557" y="67621"/>
                    <a:pt x="67923" y="57586"/>
                    <a:pt x="71730" y="46481"/>
                  </a:cubicBezTo>
                  <a:cubicBezTo>
                    <a:pt x="75558" y="35395"/>
                    <a:pt x="76688" y="23120"/>
                    <a:pt x="73238" y="11915"/>
                  </a:cubicBezTo>
                  <a:cubicBezTo>
                    <a:pt x="71810" y="7255"/>
                    <a:pt x="69212" y="2456"/>
                    <a:pt x="64670" y="671"/>
                  </a:cubicBezTo>
                  <a:cubicBezTo>
                    <a:pt x="63498" y="212"/>
                    <a:pt x="62291" y="1"/>
                    <a:pt x="61084"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8"/>
            <p:cNvSpPr/>
            <p:nvPr/>
          </p:nvSpPr>
          <p:spPr>
            <a:xfrm>
              <a:off x="5297796" y="263030"/>
              <a:ext cx="1059034" cy="1482712"/>
            </a:xfrm>
            <a:custGeom>
              <a:rect b="b" l="l" r="r" t="t"/>
              <a:pathLst>
                <a:path extrusionOk="0" h="46230" w="33020">
                  <a:moveTo>
                    <a:pt x="33000" y="0"/>
                  </a:moveTo>
                  <a:cubicBezTo>
                    <a:pt x="33000" y="0"/>
                    <a:pt x="32960" y="80"/>
                    <a:pt x="32881" y="258"/>
                  </a:cubicBezTo>
                  <a:cubicBezTo>
                    <a:pt x="32782" y="417"/>
                    <a:pt x="32663" y="694"/>
                    <a:pt x="32504" y="1091"/>
                  </a:cubicBezTo>
                  <a:cubicBezTo>
                    <a:pt x="32127" y="1864"/>
                    <a:pt x="31552" y="3134"/>
                    <a:pt x="30461" y="4938"/>
                  </a:cubicBezTo>
                  <a:cubicBezTo>
                    <a:pt x="29906" y="5850"/>
                    <a:pt x="29252" y="6882"/>
                    <a:pt x="28399" y="8052"/>
                  </a:cubicBezTo>
                  <a:cubicBezTo>
                    <a:pt x="27546" y="9222"/>
                    <a:pt x="26555" y="10531"/>
                    <a:pt x="25345" y="11959"/>
                  </a:cubicBezTo>
                  <a:cubicBezTo>
                    <a:pt x="22965" y="14874"/>
                    <a:pt x="19792" y="18305"/>
                    <a:pt x="16183" y="22806"/>
                  </a:cubicBezTo>
                  <a:cubicBezTo>
                    <a:pt x="12574" y="27328"/>
                    <a:pt x="9817" y="31096"/>
                    <a:pt x="7675" y="34189"/>
                  </a:cubicBezTo>
                  <a:cubicBezTo>
                    <a:pt x="5533" y="37263"/>
                    <a:pt x="3987" y="39663"/>
                    <a:pt x="2856" y="41448"/>
                  </a:cubicBezTo>
                  <a:cubicBezTo>
                    <a:pt x="1746" y="43232"/>
                    <a:pt x="1032" y="44422"/>
                    <a:pt x="595" y="45176"/>
                  </a:cubicBezTo>
                  <a:cubicBezTo>
                    <a:pt x="377" y="45553"/>
                    <a:pt x="219" y="45810"/>
                    <a:pt x="139" y="45989"/>
                  </a:cubicBezTo>
                  <a:cubicBezTo>
                    <a:pt x="40" y="46148"/>
                    <a:pt x="0" y="46227"/>
                    <a:pt x="20" y="46227"/>
                  </a:cubicBezTo>
                  <a:cubicBezTo>
                    <a:pt x="20" y="46229"/>
                    <a:pt x="21" y="46230"/>
                    <a:pt x="22" y="46230"/>
                  </a:cubicBezTo>
                  <a:cubicBezTo>
                    <a:pt x="33" y="46230"/>
                    <a:pt x="90" y="46151"/>
                    <a:pt x="179" y="46009"/>
                  </a:cubicBezTo>
                  <a:cubicBezTo>
                    <a:pt x="278" y="45850"/>
                    <a:pt x="437" y="45592"/>
                    <a:pt x="675" y="45235"/>
                  </a:cubicBezTo>
                  <a:cubicBezTo>
                    <a:pt x="1131" y="44502"/>
                    <a:pt x="1884" y="43312"/>
                    <a:pt x="3015" y="41547"/>
                  </a:cubicBezTo>
                  <a:cubicBezTo>
                    <a:pt x="4165" y="39782"/>
                    <a:pt x="5732" y="37402"/>
                    <a:pt x="7874" y="34328"/>
                  </a:cubicBezTo>
                  <a:cubicBezTo>
                    <a:pt x="10035" y="31254"/>
                    <a:pt x="12772" y="27486"/>
                    <a:pt x="16401" y="22985"/>
                  </a:cubicBezTo>
                  <a:cubicBezTo>
                    <a:pt x="20010" y="18483"/>
                    <a:pt x="23163" y="15032"/>
                    <a:pt x="25543" y="12117"/>
                  </a:cubicBezTo>
                  <a:cubicBezTo>
                    <a:pt x="26733" y="10669"/>
                    <a:pt x="27745" y="9361"/>
                    <a:pt x="28577" y="8191"/>
                  </a:cubicBezTo>
                  <a:cubicBezTo>
                    <a:pt x="29430" y="7001"/>
                    <a:pt x="30065" y="5950"/>
                    <a:pt x="30620" y="5037"/>
                  </a:cubicBezTo>
                  <a:cubicBezTo>
                    <a:pt x="31711" y="3213"/>
                    <a:pt x="32246" y="1924"/>
                    <a:pt x="32603" y="1131"/>
                  </a:cubicBezTo>
                  <a:cubicBezTo>
                    <a:pt x="32762" y="734"/>
                    <a:pt x="32861" y="456"/>
                    <a:pt x="32921" y="258"/>
                  </a:cubicBezTo>
                  <a:cubicBezTo>
                    <a:pt x="32980" y="80"/>
                    <a:pt x="33020" y="0"/>
                    <a:pt x="3300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8"/>
            <p:cNvSpPr/>
            <p:nvPr/>
          </p:nvSpPr>
          <p:spPr>
            <a:xfrm>
              <a:off x="5585936" y="1440251"/>
              <a:ext cx="131690" cy="164275"/>
            </a:xfrm>
            <a:custGeom>
              <a:rect b="b" l="l" r="r" t="t"/>
              <a:pathLst>
                <a:path extrusionOk="0" h="5122" w="4106">
                  <a:moveTo>
                    <a:pt x="4057" y="0"/>
                  </a:moveTo>
                  <a:cubicBezTo>
                    <a:pt x="4018" y="0"/>
                    <a:pt x="3876" y="95"/>
                    <a:pt x="3570" y="419"/>
                  </a:cubicBezTo>
                  <a:cubicBezTo>
                    <a:pt x="3233" y="757"/>
                    <a:pt x="2677" y="1351"/>
                    <a:pt x="1844" y="2402"/>
                  </a:cubicBezTo>
                  <a:cubicBezTo>
                    <a:pt x="1031" y="3434"/>
                    <a:pt x="575" y="4128"/>
                    <a:pt x="317" y="4524"/>
                  </a:cubicBezTo>
                  <a:cubicBezTo>
                    <a:pt x="60" y="4941"/>
                    <a:pt x="0" y="5100"/>
                    <a:pt x="40" y="5119"/>
                  </a:cubicBezTo>
                  <a:cubicBezTo>
                    <a:pt x="42" y="5121"/>
                    <a:pt x="46" y="5121"/>
                    <a:pt x="49" y="5121"/>
                  </a:cubicBezTo>
                  <a:cubicBezTo>
                    <a:pt x="94" y="5121"/>
                    <a:pt x="199" y="4994"/>
                    <a:pt x="476" y="4643"/>
                  </a:cubicBezTo>
                  <a:cubicBezTo>
                    <a:pt x="773" y="4267"/>
                    <a:pt x="1249" y="3592"/>
                    <a:pt x="2063" y="2561"/>
                  </a:cubicBezTo>
                  <a:cubicBezTo>
                    <a:pt x="2876" y="1530"/>
                    <a:pt x="3411" y="915"/>
                    <a:pt x="3709" y="538"/>
                  </a:cubicBezTo>
                  <a:cubicBezTo>
                    <a:pt x="4026" y="162"/>
                    <a:pt x="4105" y="23"/>
                    <a:pt x="4065" y="3"/>
                  </a:cubicBezTo>
                  <a:cubicBezTo>
                    <a:pt x="4064" y="1"/>
                    <a:pt x="4061" y="0"/>
                    <a:pt x="405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8"/>
            <p:cNvSpPr/>
            <p:nvPr/>
          </p:nvSpPr>
          <p:spPr>
            <a:xfrm>
              <a:off x="7031638" y="-359048"/>
              <a:ext cx="735294" cy="1132897"/>
            </a:xfrm>
            <a:custGeom>
              <a:rect b="b" l="l" r="r" t="t"/>
              <a:pathLst>
                <a:path extrusionOk="0" h="35323" w="22926">
                  <a:moveTo>
                    <a:pt x="22903" y="0"/>
                  </a:moveTo>
                  <a:cubicBezTo>
                    <a:pt x="22878" y="0"/>
                    <a:pt x="22779" y="243"/>
                    <a:pt x="22569" y="834"/>
                  </a:cubicBezTo>
                  <a:cubicBezTo>
                    <a:pt x="22371" y="1449"/>
                    <a:pt x="22053" y="2441"/>
                    <a:pt x="21498" y="3928"/>
                  </a:cubicBezTo>
                  <a:cubicBezTo>
                    <a:pt x="21359" y="4285"/>
                    <a:pt x="21220" y="4701"/>
                    <a:pt x="21042" y="5118"/>
                  </a:cubicBezTo>
                  <a:cubicBezTo>
                    <a:pt x="20863" y="5554"/>
                    <a:pt x="20685" y="6030"/>
                    <a:pt x="20467" y="6526"/>
                  </a:cubicBezTo>
                  <a:cubicBezTo>
                    <a:pt x="20090" y="7537"/>
                    <a:pt x="19554" y="8648"/>
                    <a:pt x="18999" y="9937"/>
                  </a:cubicBezTo>
                  <a:cubicBezTo>
                    <a:pt x="17789" y="12475"/>
                    <a:pt x="16183" y="15569"/>
                    <a:pt x="13843" y="19218"/>
                  </a:cubicBezTo>
                  <a:cubicBezTo>
                    <a:pt x="11483" y="22827"/>
                    <a:pt x="9302" y="25564"/>
                    <a:pt x="7477" y="27706"/>
                  </a:cubicBezTo>
                  <a:cubicBezTo>
                    <a:pt x="6545" y="28737"/>
                    <a:pt x="5732" y="29669"/>
                    <a:pt x="4978" y="30442"/>
                  </a:cubicBezTo>
                  <a:cubicBezTo>
                    <a:pt x="4602" y="30839"/>
                    <a:pt x="4264" y="31196"/>
                    <a:pt x="3927" y="31533"/>
                  </a:cubicBezTo>
                  <a:cubicBezTo>
                    <a:pt x="3610" y="31870"/>
                    <a:pt x="3293" y="32168"/>
                    <a:pt x="3015" y="32445"/>
                  </a:cubicBezTo>
                  <a:cubicBezTo>
                    <a:pt x="1905" y="33556"/>
                    <a:pt x="1111" y="34250"/>
                    <a:pt x="635" y="34686"/>
                  </a:cubicBezTo>
                  <a:cubicBezTo>
                    <a:pt x="179" y="35142"/>
                    <a:pt x="1" y="35321"/>
                    <a:pt x="1" y="35321"/>
                  </a:cubicBezTo>
                  <a:cubicBezTo>
                    <a:pt x="2" y="35322"/>
                    <a:pt x="3" y="35322"/>
                    <a:pt x="6" y="35322"/>
                  </a:cubicBezTo>
                  <a:cubicBezTo>
                    <a:pt x="43" y="35322"/>
                    <a:pt x="246" y="35159"/>
                    <a:pt x="715" y="34765"/>
                  </a:cubicBezTo>
                  <a:cubicBezTo>
                    <a:pt x="1210" y="34349"/>
                    <a:pt x="2004" y="33675"/>
                    <a:pt x="3154" y="32584"/>
                  </a:cubicBezTo>
                  <a:cubicBezTo>
                    <a:pt x="3432" y="32306"/>
                    <a:pt x="3749" y="32009"/>
                    <a:pt x="4086" y="31692"/>
                  </a:cubicBezTo>
                  <a:cubicBezTo>
                    <a:pt x="4403" y="31355"/>
                    <a:pt x="4760" y="30998"/>
                    <a:pt x="5137" y="30601"/>
                  </a:cubicBezTo>
                  <a:cubicBezTo>
                    <a:pt x="5910" y="29847"/>
                    <a:pt x="6724" y="28915"/>
                    <a:pt x="7675" y="27864"/>
                  </a:cubicBezTo>
                  <a:cubicBezTo>
                    <a:pt x="9520" y="25742"/>
                    <a:pt x="11701" y="23006"/>
                    <a:pt x="14081" y="19357"/>
                  </a:cubicBezTo>
                  <a:cubicBezTo>
                    <a:pt x="16421" y="15708"/>
                    <a:pt x="18027" y="12594"/>
                    <a:pt x="19217" y="10036"/>
                  </a:cubicBezTo>
                  <a:cubicBezTo>
                    <a:pt x="19773" y="8747"/>
                    <a:pt x="20308" y="7616"/>
                    <a:pt x="20685" y="6605"/>
                  </a:cubicBezTo>
                  <a:cubicBezTo>
                    <a:pt x="20883" y="6109"/>
                    <a:pt x="21062" y="5633"/>
                    <a:pt x="21240" y="5197"/>
                  </a:cubicBezTo>
                  <a:cubicBezTo>
                    <a:pt x="21399" y="4761"/>
                    <a:pt x="21538" y="4364"/>
                    <a:pt x="21676" y="3987"/>
                  </a:cubicBezTo>
                  <a:cubicBezTo>
                    <a:pt x="22212" y="2500"/>
                    <a:pt x="22489" y="1489"/>
                    <a:pt x="22688" y="854"/>
                  </a:cubicBezTo>
                  <a:cubicBezTo>
                    <a:pt x="22866" y="239"/>
                    <a:pt x="22926" y="1"/>
                    <a:pt x="22906" y="1"/>
                  </a:cubicBezTo>
                  <a:cubicBezTo>
                    <a:pt x="22905" y="1"/>
                    <a:pt x="22904" y="0"/>
                    <a:pt x="229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8"/>
            <p:cNvSpPr/>
            <p:nvPr/>
          </p:nvSpPr>
          <p:spPr>
            <a:xfrm>
              <a:off x="1665997" y="-354557"/>
              <a:ext cx="494237" cy="1084532"/>
            </a:xfrm>
            <a:custGeom>
              <a:rect b="b" l="l" r="r" t="t"/>
              <a:pathLst>
                <a:path extrusionOk="0" h="33815" w="15410">
                  <a:moveTo>
                    <a:pt x="20" y="0"/>
                  </a:moveTo>
                  <a:cubicBezTo>
                    <a:pt x="0" y="0"/>
                    <a:pt x="20" y="218"/>
                    <a:pt x="119" y="774"/>
                  </a:cubicBezTo>
                  <a:cubicBezTo>
                    <a:pt x="219" y="1349"/>
                    <a:pt x="357" y="2261"/>
                    <a:pt x="675" y="3609"/>
                  </a:cubicBezTo>
                  <a:cubicBezTo>
                    <a:pt x="1309" y="6326"/>
                    <a:pt x="2360" y="10947"/>
                    <a:pt x="5474" y="17928"/>
                  </a:cubicBezTo>
                  <a:cubicBezTo>
                    <a:pt x="8687" y="24849"/>
                    <a:pt x="11483" y="28696"/>
                    <a:pt x="13109" y="30937"/>
                  </a:cubicBezTo>
                  <a:cubicBezTo>
                    <a:pt x="13922" y="32067"/>
                    <a:pt x="14517" y="32781"/>
                    <a:pt x="14874" y="33217"/>
                  </a:cubicBezTo>
                  <a:cubicBezTo>
                    <a:pt x="15211" y="33649"/>
                    <a:pt x="15372" y="33814"/>
                    <a:pt x="15388" y="33814"/>
                  </a:cubicBezTo>
                  <a:cubicBezTo>
                    <a:pt x="15389" y="33814"/>
                    <a:pt x="15390" y="33813"/>
                    <a:pt x="15390" y="33812"/>
                  </a:cubicBezTo>
                  <a:cubicBezTo>
                    <a:pt x="15409" y="33812"/>
                    <a:pt x="15290" y="33614"/>
                    <a:pt x="14953" y="33158"/>
                  </a:cubicBezTo>
                  <a:cubicBezTo>
                    <a:pt x="14616" y="32702"/>
                    <a:pt x="14061" y="31968"/>
                    <a:pt x="13268" y="30838"/>
                  </a:cubicBezTo>
                  <a:cubicBezTo>
                    <a:pt x="11681" y="28557"/>
                    <a:pt x="8925" y="24710"/>
                    <a:pt x="5732" y="17809"/>
                  </a:cubicBezTo>
                  <a:cubicBezTo>
                    <a:pt x="2618" y="10848"/>
                    <a:pt x="1547" y="6247"/>
                    <a:pt x="853" y="3570"/>
                  </a:cubicBezTo>
                  <a:cubicBezTo>
                    <a:pt x="516" y="2221"/>
                    <a:pt x="357" y="1309"/>
                    <a:pt x="219" y="754"/>
                  </a:cubicBezTo>
                  <a:cubicBezTo>
                    <a:pt x="100" y="198"/>
                    <a:pt x="40" y="0"/>
                    <a:pt x="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8"/>
            <p:cNvSpPr/>
            <p:nvPr/>
          </p:nvSpPr>
          <p:spPr>
            <a:xfrm>
              <a:off x="2017736" y="212131"/>
              <a:ext cx="311039" cy="581410"/>
            </a:xfrm>
            <a:custGeom>
              <a:rect b="b" l="l" r="r" t="t"/>
              <a:pathLst>
                <a:path extrusionOk="0" h="18128" w="9698">
                  <a:moveTo>
                    <a:pt x="63" y="0"/>
                  </a:moveTo>
                  <a:cubicBezTo>
                    <a:pt x="62" y="0"/>
                    <a:pt x="61" y="0"/>
                    <a:pt x="60" y="1"/>
                  </a:cubicBezTo>
                  <a:cubicBezTo>
                    <a:pt x="0" y="21"/>
                    <a:pt x="853" y="1766"/>
                    <a:pt x="4720" y="9123"/>
                  </a:cubicBezTo>
                  <a:cubicBezTo>
                    <a:pt x="8563" y="16397"/>
                    <a:pt x="9537" y="18127"/>
                    <a:pt x="9616" y="18127"/>
                  </a:cubicBezTo>
                  <a:cubicBezTo>
                    <a:pt x="9617" y="18127"/>
                    <a:pt x="9618" y="18127"/>
                    <a:pt x="9618" y="18127"/>
                  </a:cubicBezTo>
                  <a:cubicBezTo>
                    <a:pt x="9698" y="18087"/>
                    <a:pt x="8845" y="16342"/>
                    <a:pt x="4958" y="9004"/>
                  </a:cubicBezTo>
                  <a:cubicBezTo>
                    <a:pt x="1135" y="1730"/>
                    <a:pt x="161" y="0"/>
                    <a:pt x="6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8"/>
            <p:cNvSpPr/>
            <p:nvPr/>
          </p:nvSpPr>
          <p:spPr>
            <a:xfrm>
              <a:off x="2306485" y="840560"/>
              <a:ext cx="866952" cy="1016410"/>
            </a:xfrm>
            <a:custGeom>
              <a:rect b="b" l="l" r="r" t="t"/>
              <a:pathLst>
                <a:path extrusionOk="0" h="31691" w="27031">
                  <a:moveTo>
                    <a:pt x="1" y="0"/>
                  </a:moveTo>
                  <a:cubicBezTo>
                    <a:pt x="1" y="20"/>
                    <a:pt x="120" y="238"/>
                    <a:pt x="457" y="773"/>
                  </a:cubicBezTo>
                  <a:cubicBezTo>
                    <a:pt x="635" y="1051"/>
                    <a:pt x="873" y="1388"/>
                    <a:pt x="1190" y="1825"/>
                  </a:cubicBezTo>
                  <a:cubicBezTo>
                    <a:pt x="1349" y="2043"/>
                    <a:pt x="1508" y="2281"/>
                    <a:pt x="1726" y="2519"/>
                  </a:cubicBezTo>
                  <a:cubicBezTo>
                    <a:pt x="1924" y="2776"/>
                    <a:pt x="2142" y="3074"/>
                    <a:pt x="2380" y="3371"/>
                  </a:cubicBezTo>
                  <a:cubicBezTo>
                    <a:pt x="3372" y="4581"/>
                    <a:pt x="4800" y="6148"/>
                    <a:pt x="6803" y="8071"/>
                  </a:cubicBezTo>
                  <a:cubicBezTo>
                    <a:pt x="7814" y="9023"/>
                    <a:pt x="8964" y="10074"/>
                    <a:pt x="10273" y="11225"/>
                  </a:cubicBezTo>
                  <a:cubicBezTo>
                    <a:pt x="11582" y="12375"/>
                    <a:pt x="13050" y="13624"/>
                    <a:pt x="14636" y="15052"/>
                  </a:cubicBezTo>
                  <a:cubicBezTo>
                    <a:pt x="17809" y="17868"/>
                    <a:pt x="20209" y="20367"/>
                    <a:pt x="21914" y="22548"/>
                  </a:cubicBezTo>
                  <a:cubicBezTo>
                    <a:pt x="23640" y="24710"/>
                    <a:pt x="24710" y="26514"/>
                    <a:pt x="25405" y="27903"/>
                  </a:cubicBezTo>
                  <a:cubicBezTo>
                    <a:pt x="25583" y="28260"/>
                    <a:pt x="25722" y="28577"/>
                    <a:pt x="25861" y="28874"/>
                  </a:cubicBezTo>
                  <a:cubicBezTo>
                    <a:pt x="25940" y="29013"/>
                    <a:pt x="26000" y="29152"/>
                    <a:pt x="26059" y="29291"/>
                  </a:cubicBezTo>
                  <a:cubicBezTo>
                    <a:pt x="26118" y="29430"/>
                    <a:pt x="26178" y="29568"/>
                    <a:pt x="26218" y="29687"/>
                  </a:cubicBezTo>
                  <a:cubicBezTo>
                    <a:pt x="26416" y="30183"/>
                    <a:pt x="26575" y="30560"/>
                    <a:pt x="26674" y="30857"/>
                  </a:cubicBezTo>
                  <a:cubicBezTo>
                    <a:pt x="26892" y="31472"/>
                    <a:pt x="26991" y="31690"/>
                    <a:pt x="27011" y="31690"/>
                  </a:cubicBezTo>
                  <a:cubicBezTo>
                    <a:pt x="27031" y="31690"/>
                    <a:pt x="26971" y="31433"/>
                    <a:pt x="26773" y="30818"/>
                  </a:cubicBezTo>
                  <a:cubicBezTo>
                    <a:pt x="26694" y="30520"/>
                    <a:pt x="26555" y="30124"/>
                    <a:pt x="26356" y="29628"/>
                  </a:cubicBezTo>
                  <a:cubicBezTo>
                    <a:pt x="26317" y="29489"/>
                    <a:pt x="26257" y="29370"/>
                    <a:pt x="26218" y="29231"/>
                  </a:cubicBezTo>
                  <a:cubicBezTo>
                    <a:pt x="26158" y="29093"/>
                    <a:pt x="26099" y="28954"/>
                    <a:pt x="26019" y="28795"/>
                  </a:cubicBezTo>
                  <a:cubicBezTo>
                    <a:pt x="25881" y="28498"/>
                    <a:pt x="25762" y="28160"/>
                    <a:pt x="25583" y="27823"/>
                  </a:cubicBezTo>
                  <a:cubicBezTo>
                    <a:pt x="24889" y="26395"/>
                    <a:pt x="23838" y="24571"/>
                    <a:pt x="22113" y="22370"/>
                  </a:cubicBezTo>
                  <a:cubicBezTo>
                    <a:pt x="20407" y="20188"/>
                    <a:pt x="18007" y="17670"/>
                    <a:pt x="14815" y="14834"/>
                  </a:cubicBezTo>
                  <a:cubicBezTo>
                    <a:pt x="13228" y="13406"/>
                    <a:pt x="11761" y="12157"/>
                    <a:pt x="10452" y="11006"/>
                  </a:cubicBezTo>
                  <a:cubicBezTo>
                    <a:pt x="9143" y="9856"/>
                    <a:pt x="7993" y="8825"/>
                    <a:pt x="6981" y="7873"/>
                  </a:cubicBezTo>
                  <a:cubicBezTo>
                    <a:pt x="4958" y="5969"/>
                    <a:pt x="3550" y="4442"/>
                    <a:pt x="2539" y="3252"/>
                  </a:cubicBezTo>
                  <a:cubicBezTo>
                    <a:pt x="2281" y="2955"/>
                    <a:pt x="2063" y="2677"/>
                    <a:pt x="1865" y="2419"/>
                  </a:cubicBezTo>
                  <a:cubicBezTo>
                    <a:pt x="1647" y="2162"/>
                    <a:pt x="1468" y="1944"/>
                    <a:pt x="1309" y="1725"/>
                  </a:cubicBezTo>
                  <a:cubicBezTo>
                    <a:pt x="992" y="1309"/>
                    <a:pt x="734" y="972"/>
                    <a:pt x="556" y="714"/>
                  </a:cubicBezTo>
                  <a:cubicBezTo>
                    <a:pt x="179" y="198"/>
                    <a:pt x="20"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8"/>
            <p:cNvSpPr/>
            <p:nvPr/>
          </p:nvSpPr>
          <p:spPr>
            <a:xfrm>
              <a:off x="2775899" y="1505615"/>
              <a:ext cx="318672" cy="387596"/>
            </a:xfrm>
            <a:custGeom>
              <a:rect b="b" l="l" r="r" t="t"/>
              <a:pathLst>
                <a:path extrusionOk="0" h="12085" w="9936">
                  <a:moveTo>
                    <a:pt x="34" y="1"/>
                  </a:moveTo>
                  <a:cubicBezTo>
                    <a:pt x="25" y="1"/>
                    <a:pt x="20" y="3"/>
                    <a:pt x="20" y="8"/>
                  </a:cubicBezTo>
                  <a:cubicBezTo>
                    <a:pt x="0" y="8"/>
                    <a:pt x="79" y="87"/>
                    <a:pt x="278" y="206"/>
                  </a:cubicBezTo>
                  <a:cubicBezTo>
                    <a:pt x="476" y="345"/>
                    <a:pt x="833" y="543"/>
                    <a:pt x="1309" y="880"/>
                  </a:cubicBezTo>
                  <a:cubicBezTo>
                    <a:pt x="2281" y="1535"/>
                    <a:pt x="3986" y="2645"/>
                    <a:pt x="6069" y="5144"/>
                  </a:cubicBezTo>
                  <a:cubicBezTo>
                    <a:pt x="8111" y="7662"/>
                    <a:pt x="8865" y="9546"/>
                    <a:pt x="9321" y="10637"/>
                  </a:cubicBezTo>
                  <a:cubicBezTo>
                    <a:pt x="9559" y="11173"/>
                    <a:pt x="9678" y="11549"/>
                    <a:pt x="9777" y="11767"/>
                  </a:cubicBezTo>
                  <a:cubicBezTo>
                    <a:pt x="9856" y="12005"/>
                    <a:pt x="9916" y="12085"/>
                    <a:pt x="9936" y="12085"/>
                  </a:cubicBezTo>
                  <a:cubicBezTo>
                    <a:pt x="9936" y="12065"/>
                    <a:pt x="9936" y="11986"/>
                    <a:pt x="9876" y="11728"/>
                  </a:cubicBezTo>
                  <a:cubicBezTo>
                    <a:pt x="9817" y="11510"/>
                    <a:pt x="9718" y="11113"/>
                    <a:pt x="9499" y="10558"/>
                  </a:cubicBezTo>
                  <a:cubicBezTo>
                    <a:pt x="9083" y="9447"/>
                    <a:pt x="8329" y="7524"/>
                    <a:pt x="6287" y="4965"/>
                  </a:cubicBezTo>
                  <a:cubicBezTo>
                    <a:pt x="4165" y="2447"/>
                    <a:pt x="2420" y="1336"/>
                    <a:pt x="1428" y="721"/>
                  </a:cubicBezTo>
                  <a:cubicBezTo>
                    <a:pt x="912" y="404"/>
                    <a:pt x="555" y="226"/>
                    <a:pt x="337" y="127"/>
                  </a:cubicBezTo>
                  <a:cubicBezTo>
                    <a:pt x="166" y="33"/>
                    <a:pt x="68"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8"/>
            <p:cNvSpPr/>
            <p:nvPr/>
          </p:nvSpPr>
          <p:spPr>
            <a:xfrm>
              <a:off x="2419702" y="1540734"/>
              <a:ext cx="1008167" cy="905214"/>
            </a:xfrm>
            <a:custGeom>
              <a:rect b="b" l="l" r="r" t="t"/>
              <a:pathLst>
                <a:path extrusionOk="0" h="28224" w="31434">
                  <a:moveTo>
                    <a:pt x="25" y="1"/>
                  </a:moveTo>
                  <a:cubicBezTo>
                    <a:pt x="22" y="1"/>
                    <a:pt x="20" y="2"/>
                    <a:pt x="20" y="3"/>
                  </a:cubicBezTo>
                  <a:cubicBezTo>
                    <a:pt x="1" y="23"/>
                    <a:pt x="219" y="142"/>
                    <a:pt x="794" y="459"/>
                  </a:cubicBezTo>
                  <a:cubicBezTo>
                    <a:pt x="1369" y="777"/>
                    <a:pt x="2301" y="1233"/>
                    <a:pt x="3669" y="2046"/>
                  </a:cubicBezTo>
                  <a:cubicBezTo>
                    <a:pt x="4007" y="2224"/>
                    <a:pt x="4383" y="2443"/>
                    <a:pt x="4800" y="2680"/>
                  </a:cubicBezTo>
                  <a:cubicBezTo>
                    <a:pt x="5196" y="2918"/>
                    <a:pt x="5613" y="3176"/>
                    <a:pt x="6089" y="3454"/>
                  </a:cubicBezTo>
                  <a:cubicBezTo>
                    <a:pt x="7021" y="4009"/>
                    <a:pt x="8032" y="4703"/>
                    <a:pt x="9202" y="5477"/>
                  </a:cubicBezTo>
                  <a:cubicBezTo>
                    <a:pt x="11523" y="7063"/>
                    <a:pt x="14339" y="9145"/>
                    <a:pt x="17571" y="12041"/>
                  </a:cubicBezTo>
                  <a:cubicBezTo>
                    <a:pt x="20784" y="14936"/>
                    <a:pt x="23164" y="17534"/>
                    <a:pt x="24988" y="19656"/>
                  </a:cubicBezTo>
                  <a:cubicBezTo>
                    <a:pt x="25880" y="20747"/>
                    <a:pt x="26674" y="21679"/>
                    <a:pt x="27328" y="22551"/>
                  </a:cubicBezTo>
                  <a:cubicBezTo>
                    <a:pt x="27645" y="22988"/>
                    <a:pt x="27963" y="23384"/>
                    <a:pt x="28240" y="23761"/>
                  </a:cubicBezTo>
                  <a:cubicBezTo>
                    <a:pt x="28518" y="24138"/>
                    <a:pt x="28756" y="24475"/>
                    <a:pt x="28994" y="24812"/>
                  </a:cubicBezTo>
                  <a:cubicBezTo>
                    <a:pt x="29946" y="26081"/>
                    <a:pt x="30501" y="26954"/>
                    <a:pt x="30878" y="27489"/>
                  </a:cubicBezTo>
                  <a:cubicBezTo>
                    <a:pt x="31235" y="28025"/>
                    <a:pt x="31394" y="28223"/>
                    <a:pt x="31413" y="28223"/>
                  </a:cubicBezTo>
                  <a:cubicBezTo>
                    <a:pt x="31433" y="28203"/>
                    <a:pt x="31294" y="27985"/>
                    <a:pt x="30957" y="27430"/>
                  </a:cubicBezTo>
                  <a:cubicBezTo>
                    <a:pt x="30620" y="26875"/>
                    <a:pt x="30085" y="25982"/>
                    <a:pt x="29153" y="24693"/>
                  </a:cubicBezTo>
                  <a:cubicBezTo>
                    <a:pt x="28935" y="24356"/>
                    <a:pt x="28677" y="23999"/>
                    <a:pt x="28419" y="23622"/>
                  </a:cubicBezTo>
                  <a:cubicBezTo>
                    <a:pt x="28121" y="23245"/>
                    <a:pt x="27824" y="22849"/>
                    <a:pt x="27507" y="22413"/>
                  </a:cubicBezTo>
                  <a:cubicBezTo>
                    <a:pt x="26872" y="21540"/>
                    <a:pt x="26059" y="20588"/>
                    <a:pt x="25186" y="19497"/>
                  </a:cubicBezTo>
                  <a:cubicBezTo>
                    <a:pt x="23342" y="17336"/>
                    <a:pt x="20982" y="14758"/>
                    <a:pt x="17750" y="11823"/>
                  </a:cubicBezTo>
                  <a:cubicBezTo>
                    <a:pt x="14517" y="8927"/>
                    <a:pt x="11681" y="6845"/>
                    <a:pt x="9341" y="5259"/>
                  </a:cubicBezTo>
                  <a:cubicBezTo>
                    <a:pt x="8151" y="4505"/>
                    <a:pt x="7140" y="3811"/>
                    <a:pt x="6188" y="3275"/>
                  </a:cubicBezTo>
                  <a:cubicBezTo>
                    <a:pt x="5732" y="2978"/>
                    <a:pt x="5296" y="2740"/>
                    <a:pt x="4899" y="2482"/>
                  </a:cubicBezTo>
                  <a:cubicBezTo>
                    <a:pt x="4482" y="2264"/>
                    <a:pt x="4106" y="2066"/>
                    <a:pt x="3769" y="1867"/>
                  </a:cubicBezTo>
                  <a:cubicBezTo>
                    <a:pt x="2380" y="1094"/>
                    <a:pt x="1428" y="638"/>
                    <a:pt x="833" y="360"/>
                  </a:cubicBezTo>
                  <a:cubicBezTo>
                    <a:pt x="305" y="105"/>
                    <a:pt x="62" y="1"/>
                    <a:pt x="2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8"/>
            <p:cNvSpPr/>
            <p:nvPr/>
          </p:nvSpPr>
          <p:spPr>
            <a:xfrm>
              <a:off x="3298072" y="2048891"/>
              <a:ext cx="103722" cy="150965"/>
            </a:xfrm>
            <a:custGeom>
              <a:rect b="b" l="l" r="r" t="t"/>
              <a:pathLst>
                <a:path extrusionOk="0" h="4707" w="3234">
                  <a:moveTo>
                    <a:pt x="32" y="1"/>
                  </a:moveTo>
                  <a:cubicBezTo>
                    <a:pt x="27" y="1"/>
                    <a:pt x="23" y="2"/>
                    <a:pt x="21" y="4"/>
                  </a:cubicBezTo>
                  <a:cubicBezTo>
                    <a:pt x="1" y="44"/>
                    <a:pt x="80" y="143"/>
                    <a:pt x="358" y="461"/>
                  </a:cubicBezTo>
                  <a:cubicBezTo>
                    <a:pt x="635" y="778"/>
                    <a:pt x="1131" y="1293"/>
                    <a:pt x="1786" y="2226"/>
                  </a:cubicBezTo>
                  <a:cubicBezTo>
                    <a:pt x="2420" y="3197"/>
                    <a:pt x="2718" y="3832"/>
                    <a:pt x="2896" y="4228"/>
                  </a:cubicBezTo>
                  <a:cubicBezTo>
                    <a:pt x="3062" y="4579"/>
                    <a:pt x="3142" y="4707"/>
                    <a:pt x="3185" y="4707"/>
                  </a:cubicBezTo>
                  <a:cubicBezTo>
                    <a:pt x="3188" y="4707"/>
                    <a:pt x="3191" y="4706"/>
                    <a:pt x="3194" y="4704"/>
                  </a:cubicBezTo>
                  <a:cubicBezTo>
                    <a:pt x="3233" y="4685"/>
                    <a:pt x="3213" y="4546"/>
                    <a:pt x="3075" y="4149"/>
                  </a:cubicBezTo>
                  <a:cubicBezTo>
                    <a:pt x="2936" y="3753"/>
                    <a:pt x="2678" y="3058"/>
                    <a:pt x="2023" y="2087"/>
                  </a:cubicBezTo>
                  <a:cubicBezTo>
                    <a:pt x="1349" y="1115"/>
                    <a:pt x="814" y="599"/>
                    <a:pt x="496" y="322"/>
                  </a:cubicBezTo>
                  <a:cubicBezTo>
                    <a:pt x="215" y="76"/>
                    <a:pt x="74" y="1"/>
                    <a:pt x="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8"/>
            <p:cNvSpPr/>
            <p:nvPr/>
          </p:nvSpPr>
          <p:spPr>
            <a:xfrm>
              <a:off x="1671706" y="1036972"/>
              <a:ext cx="945209" cy="382561"/>
            </a:xfrm>
            <a:custGeom>
              <a:rect b="b" l="l" r="r" t="t"/>
              <a:pathLst>
                <a:path extrusionOk="0" h="11928" w="29471">
                  <a:moveTo>
                    <a:pt x="15" y="0"/>
                  </a:moveTo>
                  <a:cubicBezTo>
                    <a:pt x="8" y="0"/>
                    <a:pt x="3" y="1"/>
                    <a:pt x="1" y="4"/>
                  </a:cubicBezTo>
                  <a:cubicBezTo>
                    <a:pt x="1" y="24"/>
                    <a:pt x="160" y="123"/>
                    <a:pt x="596" y="321"/>
                  </a:cubicBezTo>
                  <a:cubicBezTo>
                    <a:pt x="1032" y="539"/>
                    <a:pt x="1746" y="857"/>
                    <a:pt x="2817" y="1333"/>
                  </a:cubicBezTo>
                  <a:cubicBezTo>
                    <a:pt x="4979" y="2284"/>
                    <a:pt x="8628" y="3891"/>
                    <a:pt x="14597" y="6310"/>
                  </a:cubicBezTo>
                  <a:cubicBezTo>
                    <a:pt x="20586" y="8730"/>
                    <a:pt x="24294" y="10118"/>
                    <a:pt x="26515" y="10931"/>
                  </a:cubicBezTo>
                  <a:cubicBezTo>
                    <a:pt x="27626" y="11328"/>
                    <a:pt x="28360" y="11585"/>
                    <a:pt x="28816" y="11744"/>
                  </a:cubicBezTo>
                  <a:cubicBezTo>
                    <a:pt x="29201" y="11878"/>
                    <a:pt x="29389" y="11927"/>
                    <a:pt x="29449" y="11927"/>
                  </a:cubicBezTo>
                  <a:cubicBezTo>
                    <a:pt x="29460" y="11927"/>
                    <a:pt x="29467" y="11926"/>
                    <a:pt x="29470" y="11922"/>
                  </a:cubicBezTo>
                  <a:cubicBezTo>
                    <a:pt x="29470" y="11903"/>
                    <a:pt x="29292" y="11823"/>
                    <a:pt x="28856" y="11645"/>
                  </a:cubicBezTo>
                  <a:cubicBezTo>
                    <a:pt x="28399" y="11466"/>
                    <a:pt x="27685" y="11169"/>
                    <a:pt x="26595" y="10752"/>
                  </a:cubicBezTo>
                  <a:cubicBezTo>
                    <a:pt x="24393" y="9880"/>
                    <a:pt x="20685" y="8472"/>
                    <a:pt x="14696" y="6052"/>
                  </a:cubicBezTo>
                  <a:cubicBezTo>
                    <a:pt x="8727" y="3633"/>
                    <a:pt x="5078" y="2066"/>
                    <a:pt x="2896" y="1154"/>
                  </a:cubicBezTo>
                  <a:cubicBezTo>
                    <a:pt x="1806" y="698"/>
                    <a:pt x="1092" y="401"/>
                    <a:pt x="636" y="222"/>
                  </a:cubicBezTo>
                  <a:cubicBezTo>
                    <a:pt x="252" y="65"/>
                    <a:pt x="68" y="0"/>
                    <a:pt x="1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8"/>
            <p:cNvSpPr/>
            <p:nvPr/>
          </p:nvSpPr>
          <p:spPr>
            <a:xfrm>
              <a:off x="906551" y="161906"/>
              <a:ext cx="807169" cy="730996"/>
            </a:xfrm>
            <a:custGeom>
              <a:rect b="b" l="l" r="r" t="t"/>
              <a:pathLst>
                <a:path extrusionOk="0" h="22792" w="25167">
                  <a:moveTo>
                    <a:pt x="1" y="0"/>
                  </a:moveTo>
                  <a:cubicBezTo>
                    <a:pt x="1" y="20"/>
                    <a:pt x="100" y="198"/>
                    <a:pt x="378" y="655"/>
                  </a:cubicBezTo>
                  <a:cubicBezTo>
                    <a:pt x="655" y="1111"/>
                    <a:pt x="1111" y="1825"/>
                    <a:pt x="1805" y="2895"/>
                  </a:cubicBezTo>
                  <a:cubicBezTo>
                    <a:pt x="2519" y="3986"/>
                    <a:pt x="3491" y="5434"/>
                    <a:pt x="4840" y="7298"/>
                  </a:cubicBezTo>
                  <a:cubicBezTo>
                    <a:pt x="6188" y="9142"/>
                    <a:pt x="7913" y="11423"/>
                    <a:pt x="10392" y="13981"/>
                  </a:cubicBezTo>
                  <a:cubicBezTo>
                    <a:pt x="12871" y="16500"/>
                    <a:pt x="15172" y="18245"/>
                    <a:pt x="17115" y="19474"/>
                  </a:cubicBezTo>
                  <a:cubicBezTo>
                    <a:pt x="19079" y="20684"/>
                    <a:pt x="20665" y="21398"/>
                    <a:pt x="21875" y="21854"/>
                  </a:cubicBezTo>
                  <a:cubicBezTo>
                    <a:pt x="22192" y="21973"/>
                    <a:pt x="22470" y="22072"/>
                    <a:pt x="22728" y="22152"/>
                  </a:cubicBezTo>
                  <a:cubicBezTo>
                    <a:pt x="22985" y="22251"/>
                    <a:pt x="23203" y="22310"/>
                    <a:pt x="23422" y="22370"/>
                  </a:cubicBezTo>
                  <a:cubicBezTo>
                    <a:pt x="23858" y="22509"/>
                    <a:pt x="24175" y="22588"/>
                    <a:pt x="24433" y="22647"/>
                  </a:cubicBezTo>
                  <a:cubicBezTo>
                    <a:pt x="24865" y="22747"/>
                    <a:pt x="25088" y="22791"/>
                    <a:pt x="25149" y="22791"/>
                  </a:cubicBezTo>
                  <a:cubicBezTo>
                    <a:pt x="25161" y="22791"/>
                    <a:pt x="25167" y="22789"/>
                    <a:pt x="25167" y="22786"/>
                  </a:cubicBezTo>
                  <a:cubicBezTo>
                    <a:pt x="25167" y="22766"/>
                    <a:pt x="24968" y="22687"/>
                    <a:pt x="24473" y="22548"/>
                  </a:cubicBezTo>
                  <a:cubicBezTo>
                    <a:pt x="24215" y="22469"/>
                    <a:pt x="23878" y="22370"/>
                    <a:pt x="23461" y="22231"/>
                  </a:cubicBezTo>
                  <a:cubicBezTo>
                    <a:pt x="23263" y="22171"/>
                    <a:pt x="23025" y="22092"/>
                    <a:pt x="22787" y="21993"/>
                  </a:cubicBezTo>
                  <a:cubicBezTo>
                    <a:pt x="22529" y="21894"/>
                    <a:pt x="22252" y="21814"/>
                    <a:pt x="21954" y="21676"/>
                  </a:cubicBezTo>
                  <a:cubicBezTo>
                    <a:pt x="20764" y="21200"/>
                    <a:pt x="19178" y="20466"/>
                    <a:pt x="17254" y="19256"/>
                  </a:cubicBezTo>
                  <a:cubicBezTo>
                    <a:pt x="15311" y="18027"/>
                    <a:pt x="13050" y="16301"/>
                    <a:pt x="10571" y="13783"/>
                  </a:cubicBezTo>
                  <a:cubicBezTo>
                    <a:pt x="8132" y="11244"/>
                    <a:pt x="6406" y="8984"/>
                    <a:pt x="5038" y="7139"/>
                  </a:cubicBezTo>
                  <a:cubicBezTo>
                    <a:pt x="3689" y="5295"/>
                    <a:pt x="2698" y="3867"/>
                    <a:pt x="1964" y="2796"/>
                  </a:cubicBezTo>
                  <a:cubicBezTo>
                    <a:pt x="1250" y="1725"/>
                    <a:pt x="754" y="1031"/>
                    <a:pt x="457" y="595"/>
                  </a:cubicBezTo>
                  <a:cubicBezTo>
                    <a:pt x="159" y="159"/>
                    <a:pt x="21" y="0"/>
                    <a:pt x="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8"/>
            <p:cNvSpPr/>
            <p:nvPr/>
          </p:nvSpPr>
          <p:spPr>
            <a:xfrm>
              <a:off x="678868" y="117967"/>
              <a:ext cx="475154" cy="488015"/>
            </a:xfrm>
            <a:custGeom>
              <a:rect b="b" l="l" r="r" t="t"/>
              <a:pathLst>
                <a:path extrusionOk="0" h="15216" w="14815">
                  <a:moveTo>
                    <a:pt x="4" y="1"/>
                  </a:moveTo>
                  <a:cubicBezTo>
                    <a:pt x="2" y="1"/>
                    <a:pt x="1" y="1"/>
                    <a:pt x="0" y="2"/>
                  </a:cubicBezTo>
                  <a:cubicBezTo>
                    <a:pt x="0" y="22"/>
                    <a:pt x="60" y="121"/>
                    <a:pt x="258" y="379"/>
                  </a:cubicBezTo>
                  <a:cubicBezTo>
                    <a:pt x="436" y="656"/>
                    <a:pt x="754" y="1053"/>
                    <a:pt x="1250" y="1668"/>
                  </a:cubicBezTo>
                  <a:cubicBezTo>
                    <a:pt x="2261" y="2897"/>
                    <a:pt x="3947" y="4940"/>
                    <a:pt x="6961" y="8033"/>
                  </a:cubicBezTo>
                  <a:cubicBezTo>
                    <a:pt x="9975" y="11127"/>
                    <a:pt x="11958" y="12872"/>
                    <a:pt x="13168" y="13923"/>
                  </a:cubicBezTo>
                  <a:cubicBezTo>
                    <a:pt x="13763" y="14439"/>
                    <a:pt x="14160" y="14756"/>
                    <a:pt x="14418" y="14954"/>
                  </a:cubicBezTo>
                  <a:cubicBezTo>
                    <a:pt x="14650" y="15133"/>
                    <a:pt x="14753" y="15215"/>
                    <a:pt x="14786" y="15215"/>
                  </a:cubicBezTo>
                  <a:cubicBezTo>
                    <a:pt x="14790" y="15215"/>
                    <a:pt x="14792" y="15214"/>
                    <a:pt x="14794" y="15212"/>
                  </a:cubicBezTo>
                  <a:cubicBezTo>
                    <a:pt x="14814" y="15173"/>
                    <a:pt x="14457" y="14836"/>
                    <a:pt x="13287" y="13765"/>
                  </a:cubicBezTo>
                  <a:cubicBezTo>
                    <a:pt x="12137" y="12694"/>
                    <a:pt x="10154" y="10929"/>
                    <a:pt x="7159" y="7855"/>
                  </a:cubicBezTo>
                  <a:cubicBezTo>
                    <a:pt x="4165" y="4761"/>
                    <a:pt x="2439" y="2738"/>
                    <a:pt x="1408" y="1549"/>
                  </a:cubicBezTo>
                  <a:cubicBezTo>
                    <a:pt x="402" y="388"/>
                    <a:pt x="57" y="1"/>
                    <a:pt x="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8"/>
            <p:cNvSpPr/>
            <p:nvPr/>
          </p:nvSpPr>
          <p:spPr>
            <a:xfrm>
              <a:off x="2469959" y="2855450"/>
              <a:ext cx="741003" cy="860666"/>
            </a:xfrm>
            <a:custGeom>
              <a:rect b="b" l="l" r="r" t="t"/>
              <a:pathLst>
                <a:path extrusionOk="0" h="26835" w="23104">
                  <a:moveTo>
                    <a:pt x="24" y="0"/>
                  </a:moveTo>
                  <a:cubicBezTo>
                    <a:pt x="21" y="0"/>
                    <a:pt x="20" y="1"/>
                    <a:pt x="20" y="2"/>
                  </a:cubicBezTo>
                  <a:cubicBezTo>
                    <a:pt x="0" y="2"/>
                    <a:pt x="179" y="141"/>
                    <a:pt x="635" y="439"/>
                  </a:cubicBezTo>
                  <a:cubicBezTo>
                    <a:pt x="1091" y="736"/>
                    <a:pt x="1845" y="1192"/>
                    <a:pt x="2935" y="1966"/>
                  </a:cubicBezTo>
                  <a:cubicBezTo>
                    <a:pt x="3213" y="2144"/>
                    <a:pt x="3510" y="2343"/>
                    <a:pt x="3828" y="2581"/>
                  </a:cubicBezTo>
                  <a:cubicBezTo>
                    <a:pt x="4145" y="2799"/>
                    <a:pt x="4482" y="3056"/>
                    <a:pt x="4859" y="3334"/>
                  </a:cubicBezTo>
                  <a:cubicBezTo>
                    <a:pt x="5593" y="3850"/>
                    <a:pt x="6386" y="4544"/>
                    <a:pt x="7318" y="5278"/>
                  </a:cubicBezTo>
                  <a:cubicBezTo>
                    <a:pt x="9123" y="6805"/>
                    <a:pt x="11304" y="8808"/>
                    <a:pt x="13684" y="11564"/>
                  </a:cubicBezTo>
                  <a:cubicBezTo>
                    <a:pt x="16064" y="14340"/>
                    <a:pt x="17710" y="16800"/>
                    <a:pt x="18959" y="18822"/>
                  </a:cubicBezTo>
                  <a:cubicBezTo>
                    <a:pt x="19554" y="19834"/>
                    <a:pt x="20109" y="20726"/>
                    <a:pt x="20506" y="21539"/>
                  </a:cubicBezTo>
                  <a:cubicBezTo>
                    <a:pt x="20724" y="21936"/>
                    <a:pt x="20922" y="22313"/>
                    <a:pt x="21101" y="22670"/>
                  </a:cubicBezTo>
                  <a:cubicBezTo>
                    <a:pt x="21279" y="23007"/>
                    <a:pt x="21438" y="23344"/>
                    <a:pt x="21577" y="23641"/>
                  </a:cubicBezTo>
                  <a:cubicBezTo>
                    <a:pt x="22172" y="24831"/>
                    <a:pt x="22509" y="25664"/>
                    <a:pt x="22747" y="26160"/>
                  </a:cubicBezTo>
                  <a:cubicBezTo>
                    <a:pt x="22965" y="26656"/>
                    <a:pt x="23064" y="26834"/>
                    <a:pt x="23084" y="26834"/>
                  </a:cubicBezTo>
                  <a:cubicBezTo>
                    <a:pt x="23104" y="26814"/>
                    <a:pt x="23044" y="26616"/>
                    <a:pt x="22826" y="26120"/>
                  </a:cubicBezTo>
                  <a:cubicBezTo>
                    <a:pt x="22628" y="25605"/>
                    <a:pt x="22330" y="24772"/>
                    <a:pt x="21755" y="23562"/>
                  </a:cubicBezTo>
                  <a:cubicBezTo>
                    <a:pt x="21616" y="23265"/>
                    <a:pt x="21458" y="22927"/>
                    <a:pt x="21299" y="22570"/>
                  </a:cubicBezTo>
                  <a:cubicBezTo>
                    <a:pt x="21121" y="22213"/>
                    <a:pt x="20922" y="21837"/>
                    <a:pt x="20704" y="21440"/>
                  </a:cubicBezTo>
                  <a:cubicBezTo>
                    <a:pt x="20308" y="20607"/>
                    <a:pt x="19752" y="19715"/>
                    <a:pt x="19177" y="18684"/>
                  </a:cubicBezTo>
                  <a:cubicBezTo>
                    <a:pt x="17928" y="16661"/>
                    <a:pt x="16282" y="14182"/>
                    <a:pt x="13902" y="11386"/>
                  </a:cubicBezTo>
                  <a:cubicBezTo>
                    <a:pt x="11483" y="8629"/>
                    <a:pt x="9301" y="6606"/>
                    <a:pt x="7477" y="5079"/>
                  </a:cubicBezTo>
                  <a:cubicBezTo>
                    <a:pt x="6545" y="4346"/>
                    <a:pt x="5751" y="3671"/>
                    <a:pt x="4998" y="3156"/>
                  </a:cubicBezTo>
                  <a:cubicBezTo>
                    <a:pt x="4621" y="2878"/>
                    <a:pt x="4284" y="2640"/>
                    <a:pt x="3967" y="2402"/>
                  </a:cubicBezTo>
                  <a:cubicBezTo>
                    <a:pt x="3629" y="2184"/>
                    <a:pt x="3332" y="1986"/>
                    <a:pt x="3054" y="1787"/>
                  </a:cubicBezTo>
                  <a:cubicBezTo>
                    <a:pt x="1944" y="1054"/>
                    <a:pt x="1170" y="617"/>
                    <a:pt x="694" y="340"/>
                  </a:cubicBezTo>
                  <a:cubicBezTo>
                    <a:pt x="258" y="103"/>
                    <a:pt x="55" y="0"/>
                    <a:pt x="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8"/>
            <p:cNvSpPr/>
            <p:nvPr/>
          </p:nvSpPr>
          <p:spPr>
            <a:xfrm>
              <a:off x="2859224" y="3302476"/>
              <a:ext cx="215623" cy="285189"/>
            </a:xfrm>
            <a:custGeom>
              <a:rect b="b" l="l" r="r" t="t"/>
              <a:pathLst>
                <a:path extrusionOk="0" h="8892" w="6723">
                  <a:moveTo>
                    <a:pt x="51" y="0"/>
                  </a:moveTo>
                  <a:cubicBezTo>
                    <a:pt x="45" y="0"/>
                    <a:pt x="42" y="2"/>
                    <a:pt x="40" y="6"/>
                  </a:cubicBezTo>
                  <a:cubicBezTo>
                    <a:pt x="0" y="26"/>
                    <a:pt x="179" y="224"/>
                    <a:pt x="734" y="839"/>
                  </a:cubicBezTo>
                  <a:cubicBezTo>
                    <a:pt x="1289" y="1454"/>
                    <a:pt x="2261" y="2465"/>
                    <a:pt x="3609" y="4250"/>
                  </a:cubicBezTo>
                  <a:cubicBezTo>
                    <a:pt x="4958" y="6074"/>
                    <a:pt x="5652" y="7284"/>
                    <a:pt x="6088" y="7978"/>
                  </a:cubicBezTo>
                  <a:cubicBezTo>
                    <a:pt x="6488" y="8663"/>
                    <a:pt x="6632" y="8891"/>
                    <a:pt x="6678" y="8891"/>
                  </a:cubicBezTo>
                  <a:cubicBezTo>
                    <a:pt x="6680" y="8891"/>
                    <a:pt x="6682" y="8891"/>
                    <a:pt x="6683" y="8890"/>
                  </a:cubicBezTo>
                  <a:cubicBezTo>
                    <a:pt x="6723" y="8870"/>
                    <a:pt x="6624" y="8613"/>
                    <a:pt x="6247" y="7879"/>
                  </a:cubicBezTo>
                  <a:cubicBezTo>
                    <a:pt x="5870" y="7145"/>
                    <a:pt x="5176" y="5916"/>
                    <a:pt x="3827" y="4091"/>
                  </a:cubicBezTo>
                  <a:cubicBezTo>
                    <a:pt x="2459" y="2286"/>
                    <a:pt x="1468" y="1275"/>
                    <a:pt x="873" y="700"/>
                  </a:cubicBezTo>
                  <a:cubicBezTo>
                    <a:pt x="334" y="179"/>
                    <a:pt x="104" y="0"/>
                    <a:pt x="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8"/>
            <p:cNvSpPr/>
            <p:nvPr/>
          </p:nvSpPr>
          <p:spPr>
            <a:xfrm>
              <a:off x="2908199" y="3038616"/>
              <a:ext cx="169856" cy="204334"/>
            </a:xfrm>
            <a:custGeom>
              <a:rect b="b" l="l" r="r" t="t"/>
              <a:pathLst>
                <a:path extrusionOk="0" h="6371" w="5296">
                  <a:moveTo>
                    <a:pt x="49" y="0"/>
                  </a:moveTo>
                  <a:cubicBezTo>
                    <a:pt x="45" y="0"/>
                    <a:pt x="42" y="1"/>
                    <a:pt x="40" y="3"/>
                  </a:cubicBezTo>
                  <a:cubicBezTo>
                    <a:pt x="0" y="43"/>
                    <a:pt x="139" y="181"/>
                    <a:pt x="615" y="578"/>
                  </a:cubicBezTo>
                  <a:cubicBezTo>
                    <a:pt x="1051" y="994"/>
                    <a:pt x="1844" y="1669"/>
                    <a:pt x="2915" y="2958"/>
                  </a:cubicBezTo>
                  <a:cubicBezTo>
                    <a:pt x="3966" y="4267"/>
                    <a:pt x="4482" y="5159"/>
                    <a:pt x="4799" y="5694"/>
                  </a:cubicBezTo>
                  <a:cubicBezTo>
                    <a:pt x="5101" y="6185"/>
                    <a:pt x="5205" y="6370"/>
                    <a:pt x="5249" y="6370"/>
                  </a:cubicBezTo>
                  <a:cubicBezTo>
                    <a:pt x="5251" y="6370"/>
                    <a:pt x="5253" y="6370"/>
                    <a:pt x="5255" y="6369"/>
                  </a:cubicBezTo>
                  <a:cubicBezTo>
                    <a:pt x="5295" y="6349"/>
                    <a:pt x="5236" y="6151"/>
                    <a:pt x="4978" y="5595"/>
                  </a:cubicBezTo>
                  <a:cubicBezTo>
                    <a:pt x="4700" y="5040"/>
                    <a:pt x="4204" y="4108"/>
                    <a:pt x="3133" y="2779"/>
                  </a:cubicBezTo>
                  <a:cubicBezTo>
                    <a:pt x="2043" y="1490"/>
                    <a:pt x="1210" y="816"/>
                    <a:pt x="734" y="439"/>
                  </a:cubicBezTo>
                  <a:cubicBezTo>
                    <a:pt x="283" y="97"/>
                    <a:pt x="95" y="0"/>
                    <a:pt x="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8"/>
            <p:cNvSpPr/>
            <p:nvPr/>
          </p:nvSpPr>
          <p:spPr>
            <a:xfrm>
              <a:off x="1683155" y="2546399"/>
              <a:ext cx="720669" cy="302155"/>
            </a:xfrm>
            <a:custGeom>
              <a:rect b="b" l="l" r="r" t="t"/>
              <a:pathLst>
                <a:path extrusionOk="0" h="9421" w="22470">
                  <a:moveTo>
                    <a:pt x="536" y="0"/>
                  </a:moveTo>
                  <a:cubicBezTo>
                    <a:pt x="140" y="0"/>
                    <a:pt x="1" y="20"/>
                    <a:pt x="1" y="40"/>
                  </a:cubicBezTo>
                  <a:cubicBezTo>
                    <a:pt x="1" y="60"/>
                    <a:pt x="140" y="80"/>
                    <a:pt x="516" y="119"/>
                  </a:cubicBezTo>
                  <a:cubicBezTo>
                    <a:pt x="893" y="159"/>
                    <a:pt x="1508" y="179"/>
                    <a:pt x="2420" y="298"/>
                  </a:cubicBezTo>
                  <a:cubicBezTo>
                    <a:pt x="2638" y="318"/>
                    <a:pt x="2896" y="338"/>
                    <a:pt x="3154" y="377"/>
                  </a:cubicBezTo>
                  <a:cubicBezTo>
                    <a:pt x="3432" y="417"/>
                    <a:pt x="3729" y="476"/>
                    <a:pt x="4027" y="516"/>
                  </a:cubicBezTo>
                  <a:cubicBezTo>
                    <a:pt x="4661" y="595"/>
                    <a:pt x="5355" y="754"/>
                    <a:pt x="6149" y="913"/>
                  </a:cubicBezTo>
                  <a:cubicBezTo>
                    <a:pt x="7755" y="1290"/>
                    <a:pt x="9718" y="1825"/>
                    <a:pt x="12039" y="2777"/>
                  </a:cubicBezTo>
                  <a:cubicBezTo>
                    <a:pt x="14359" y="3768"/>
                    <a:pt x="16124" y="4780"/>
                    <a:pt x="17512" y="5652"/>
                  </a:cubicBezTo>
                  <a:cubicBezTo>
                    <a:pt x="18186" y="6109"/>
                    <a:pt x="18781" y="6505"/>
                    <a:pt x="19277" y="6882"/>
                  </a:cubicBezTo>
                  <a:cubicBezTo>
                    <a:pt x="19535" y="7080"/>
                    <a:pt x="19773" y="7259"/>
                    <a:pt x="19991" y="7417"/>
                  </a:cubicBezTo>
                  <a:cubicBezTo>
                    <a:pt x="20209" y="7576"/>
                    <a:pt x="20388" y="7735"/>
                    <a:pt x="20566" y="7873"/>
                  </a:cubicBezTo>
                  <a:cubicBezTo>
                    <a:pt x="21300" y="8449"/>
                    <a:pt x="21756" y="8865"/>
                    <a:pt x="22034" y="9103"/>
                  </a:cubicBezTo>
                  <a:cubicBezTo>
                    <a:pt x="22331" y="9341"/>
                    <a:pt x="22450" y="9420"/>
                    <a:pt x="22470" y="9420"/>
                  </a:cubicBezTo>
                  <a:cubicBezTo>
                    <a:pt x="22470" y="9401"/>
                    <a:pt x="22371" y="9282"/>
                    <a:pt x="22113" y="9024"/>
                  </a:cubicBezTo>
                  <a:cubicBezTo>
                    <a:pt x="21835" y="8766"/>
                    <a:pt x="21419" y="8330"/>
                    <a:pt x="20705" y="7735"/>
                  </a:cubicBezTo>
                  <a:cubicBezTo>
                    <a:pt x="20526" y="7576"/>
                    <a:pt x="20328" y="7417"/>
                    <a:pt x="20130" y="7239"/>
                  </a:cubicBezTo>
                  <a:cubicBezTo>
                    <a:pt x="19912" y="7080"/>
                    <a:pt x="19674" y="6902"/>
                    <a:pt x="19416" y="6703"/>
                  </a:cubicBezTo>
                  <a:cubicBezTo>
                    <a:pt x="18920" y="6307"/>
                    <a:pt x="18325" y="5910"/>
                    <a:pt x="17651" y="5454"/>
                  </a:cubicBezTo>
                  <a:cubicBezTo>
                    <a:pt x="16263" y="4562"/>
                    <a:pt x="14478" y="3530"/>
                    <a:pt x="12138" y="2539"/>
                  </a:cubicBezTo>
                  <a:cubicBezTo>
                    <a:pt x="9798" y="1567"/>
                    <a:pt x="7814" y="1032"/>
                    <a:pt x="6208" y="675"/>
                  </a:cubicBezTo>
                  <a:cubicBezTo>
                    <a:pt x="5395" y="516"/>
                    <a:pt x="4701" y="377"/>
                    <a:pt x="4066" y="298"/>
                  </a:cubicBezTo>
                  <a:cubicBezTo>
                    <a:pt x="3749" y="258"/>
                    <a:pt x="3471" y="219"/>
                    <a:pt x="3194" y="179"/>
                  </a:cubicBezTo>
                  <a:cubicBezTo>
                    <a:pt x="2916" y="139"/>
                    <a:pt x="2678" y="119"/>
                    <a:pt x="2440" y="100"/>
                  </a:cubicBezTo>
                  <a:cubicBezTo>
                    <a:pt x="1508" y="20"/>
                    <a:pt x="913" y="20"/>
                    <a:pt x="53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8"/>
            <p:cNvSpPr/>
            <p:nvPr/>
          </p:nvSpPr>
          <p:spPr>
            <a:xfrm>
              <a:off x="1701597" y="2423177"/>
              <a:ext cx="677435" cy="124762"/>
            </a:xfrm>
            <a:custGeom>
              <a:rect b="b" l="l" r="r" t="t"/>
              <a:pathLst>
                <a:path extrusionOk="0" h="3890" w="21122">
                  <a:moveTo>
                    <a:pt x="103" y="0"/>
                  </a:moveTo>
                  <a:cubicBezTo>
                    <a:pt x="31" y="0"/>
                    <a:pt x="1" y="5"/>
                    <a:pt x="1" y="15"/>
                  </a:cubicBezTo>
                  <a:cubicBezTo>
                    <a:pt x="1" y="35"/>
                    <a:pt x="120" y="75"/>
                    <a:pt x="437" y="114"/>
                  </a:cubicBezTo>
                  <a:cubicBezTo>
                    <a:pt x="755" y="174"/>
                    <a:pt x="1290" y="233"/>
                    <a:pt x="2083" y="332"/>
                  </a:cubicBezTo>
                  <a:cubicBezTo>
                    <a:pt x="3650" y="531"/>
                    <a:pt x="6327" y="828"/>
                    <a:pt x="10611" y="1621"/>
                  </a:cubicBezTo>
                  <a:cubicBezTo>
                    <a:pt x="14894" y="2415"/>
                    <a:pt x="17512" y="3069"/>
                    <a:pt x="19059" y="3446"/>
                  </a:cubicBezTo>
                  <a:cubicBezTo>
                    <a:pt x="19832" y="3624"/>
                    <a:pt x="20348" y="3743"/>
                    <a:pt x="20665" y="3823"/>
                  </a:cubicBezTo>
                  <a:cubicBezTo>
                    <a:pt x="20903" y="3867"/>
                    <a:pt x="21041" y="3890"/>
                    <a:pt x="21095" y="3890"/>
                  </a:cubicBezTo>
                  <a:cubicBezTo>
                    <a:pt x="21113" y="3890"/>
                    <a:pt x="21121" y="3887"/>
                    <a:pt x="21121" y="3882"/>
                  </a:cubicBezTo>
                  <a:cubicBezTo>
                    <a:pt x="21121" y="3862"/>
                    <a:pt x="21002" y="3823"/>
                    <a:pt x="20705" y="3723"/>
                  </a:cubicBezTo>
                  <a:cubicBezTo>
                    <a:pt x="20388" y="3624"/>
                    <a:pt x="19892" y="3466"/>
                    <a:pt x="19118" y="3248"/>
                  </a:cubicBezTo>
                  <a:cubicBezTo>
                    <a:pt x="17572" y="2831"/>
                    <a:pt x="14974" y="2137"/>
                    <a:pt x="10670" y="1344"/>
                  </a:cubicBezTo>
                  <a:cubicBezTo>
                    <a:pt x="6367" y="570"/>
                    <a:pt x="3690" y="293"/>
                    <a:pt x="2103" y="134"/>
                  </a:cubicBezTo>
                  <a:cubicBezTo>
                    <a:pt x="1310" y="55"/>
                    <a:pt x="774" y="35"/>
                    <a:pt x="457" y="15"/>
                  </a:cubicBezTo>
                  <a:cubicBezTo>
                    <a:pt x="289" y="5"/>
                    <a:pt x="175" y="0"/>
                    <a:pt x="10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8"/>
            <p:cNvSpPr/>
            <p:nvPr/>
          </p:nvSpPr>
          <p:spPr>
            <a:xfrm>
              <a:off x="540186" y="2274713"/>
              <a:ext cx="891134" cy="395807"/>
            </a:xfrm>
            <a:custGeom>
              <a:rect b="b" l="l" r="r" t="t"/>
              <a:pathLst>
                <a:path extrusionOk="0" h="12341" w="27785">
                  <a:moveTo>
                    <a:pt x="24999" y="1"/>
                  </a:moveTo>
                  <a:cubicBezTo>
                    <a:pt x="24900" y="1"/>
                    <a:pt x="24797" y="2"/>
                    <a:pt x="24691" y="4"/>
                  </a:cubicBezTo>
                  <a:cubicBezTo>
                    <a:pt x="24393" y="4"/>
                    <a:pt x="24076" y="4"/>
                    <a:pt x="23739" y="23"/>
                  </a:cubicBezTo>
                  <a:cubicBezTo>
                    <a:pt x="23382" y="43"/>
                    <a:pt x="23025" y="63"/>
                    <a:pt x="22609" y="83"/>
                  </a:cubicBezTo>
                  <a:cubicBezTo>
                    <a:pt x="21815" y="123"/>
                    <a:pt x="20903" y="281"/>
                    <a:pt x="19872" y="400"/>
                  </a:cubicBezTo>
                  <a:cubicBezTo>
                    <a:pt x="17809" y="777"/>
                    <a:pt x="15271" y="1392"/>
                    <a:pt x="12316" y="2661"/>
                  </a:cubicBezTo>
                  <a:cubicBezTo>
                    <a:pt x="9381" y="3970"/>
                    <a:pt x="7200" y="5417"/>
                    <a:pt x="5534" y="6667"/>
                  </a:cubicBezTo>
                  <a:cubicBezTo>
                    <a:pt x="5137" y="7004"/>
                    <a:pt x="4760" y="7321"/>
                    <a:pt x="4403" y="7619"/>
                  </a:cubicBezTo>
                  <a:cubicBezTo>
                    <a:pt x="4225" y="7758"/>
                    <a:pt x="4047" y="7896"/>
                    <a:pt x="3888" y="8035"/>
                  </a:cubicBezTo>
                  <a:cubicBezTo>
                    <a:pt x="3729" y="8194"/>
                    <a:pt x="3590" y="8333"/>
                    <a:pt x="3432" y="8471"/>
                  </a:cubicBezTo>
                  <a:cubicBezTo>
                    <a:pt x="3154" y="8749"/>
                    <a:pt x="2876" y="9007"/>
                    <a:pt x="2619" y="9245"/>
                  </a:cubicBezTo>
                  <a:cubicBezTo>
                    <a:pt x="2381" y="9483"/>
                    <a:pt x="2163" y="9721"/>
                    <a:pt x="1964" y="9939"/>
                  </a:cubicBezTo>
                  <a:cubicBezTo>
                    <a:pt x="1151" y="10792"/>
                    <a:pt x="695" y="11426"/>
                    <a:pt x="398" y="11803"/>
                  </a:cubicBezTo>
                  <a:cubicBezTo>
                    <a:pt x="100" y="12180"/>
                    <a:pt x="1" y="12319"/>
                    <a:pt x="21" y="12339"/>
                  </a:cubicBezTo>
                  <a:cubicBezTo>
                    <a:pt x="21" y="12340"/>
                    <a:pt x="21" y="12340"/>
                    <a:pt x="22" y="12340"/>
                  </a:cubicBezTo>
                  <a:cubicBezTo>
                    <a:pt x="39" y="12340"/>
                    <a:pt x="179" y="12198"/>
                    <a:pt x="477" y="11863"/>
                  </a:cubicBezTo>
                  <a:cubicBezTo>
                    <a:pt x="794" y="11506"/>
                    <a:pt x="1270" y="10891"/>
                    <a:pt x="2103" y="10078"/>
                  </a:cubicBezTo>
                  <a:cubicBezTo>
                    <a:pt x="2321" y="9860"/>
                    <a:pt x="2520" y="9622"/>
                    <a:pt x="2777" y="9384"/>
                  </a:cubicBezTo>
                  <a:cubicBezTo>
                    <a:pt x="3015" y="9166"/>
                    <a:pt x="3293" y="8908"/>
                    <a:pt x="3590" y="8630"/>
                  </a:cubicBezTo>
                  <a:cubicBezTo>
                    <a:pt x="3729" y="8511"/>
                    <a:pt x="3888" y="8372"/>
                    <a:pt x="4047" y="8214"/>
                  </a:cubicBezTo>
                  <a:cubicBezTo>
                    <a:pt x="4205" y="8075"/>
                    <a:pt x="4384" y="7936"/>
                    <a:pt x="4562" y="7797"/>
                  </a:cubicBezTo>
                  <a:cubicBezTo>
                    <a:pt x="4899" y="7500"/>
                    <a:pt x="5276" y="7202"/>
                    <a:pt x="5693" y="6885"/>
                  </a:cubicBezTo>
                  <a:cubicBezTo>
                    <a:pt x="7339" y="5636"/>
                    <a:pt x="9500" y="4208"/>
                    <a:pt x="12435" y="2919"/>
                  </a:cubicBezTo>
                  <a:cubicBezTo>
                    <a:pt x="15370" y="1650"/>
                    <a:pt x="17889" y="1035"/>
                    <a:pt x="19912" y="658"/>
                  </a:cubicBezTo>
                  <a:cubicBezTo>
                    <a:pt x="20943" y="519"/>
                    <a:pt x="21835" y="360"/>
                    <a:pt x="22628" y="321"/>
                  </a:cubicBezTo>
                  <a:cubicBezTo>
                    <a:pt x="23025" y="281"/>
                    <a:pt x="23402" y="261"/>
                    <a:pt x="23739" y="222"/>
                  </a:cubicBezTo>
                  <a:cubicBezTo>
                    <a:pt x="24076" y="202"/>
                    <a:pt x="24393" y="202"/>
                    <a:pt x="24691" y="202"/>
                  </a:cubicBezTo>
                  <a:cubicBezTo>
                    <a:pt x="24983" y="192"/>
                    <a:pt x="25251" y="188"/>
                    <a:pt x="25496" y="188"/>
                  </a:cubicBezTo>
                  <a:cubicBezTo>
                    <a:pt x="26229" y="188"/>
                    <a:pt x="26753" y="222"/>
                    <a:pt x="27110" y="222"/>
                  </a:cubicBezTo>
                  <a:cubicBezTo>
                    <a:pt x="27250" y="227"/>
                    <a:pt x="27365" y="230"/>
                    <a:pt x="27459" y="230"/>
                  </a:cubicBezTo>
                  <a:cubicBezTo>
                    <a:pt x="27685" y="230"/>
                    <a:pt x="27785" y="216"/>
                    <a:pt x="27785" y="202"/>
                  </a:cubicBezTo>
                  <a:cubicBezTo>
                    <a:pt x="27785" y="182"/>
                    <a:pt x="27606" y="162"/>
                    <a:pt x="27130" y="123"/>
                  </a:cubicBezTo>
                  <a:cubicBezTo>
                    <a:pt x="26679" y="86"/>
                    <a:pt x="26013" y="1"/>
                    <a:pt x="249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8"/>
            <p:cNvSpPr/>
            <p:nvPr/>
          </p:nvSpPr>
          <p:spPr>
            <a:xfrm>
              <a:off x="789518" y="2474461"/>
              <a:ext cx="230922" cy="165141"/>
            </a:xfrm>
            <a:custGeom>
              <a:rect b="b" l="l" r="r" t="t"/>
              <a:pathLst>
                <a:path extrusionOk="0" h="5149" w="7200">
                  <a:moveTo>
                    <a:pt x="7154" y="0"/>
                  </a:moveTo>
                  <a:cubicBezTo>
                    <a:pt x="7114" y="0"/>
                    <a:pt x="6927" y="129"/>
                    <a:pt x="6466" y="498"/>
                  </a:cubicBezTo>
                  <a:cubicBezTo>
                    <a:pt x="5950" y="895"/>
                    <a:pt x="5097" y="1609"/>
                    <a:pt x="3650" y="2660"/>
                  </a:cubicBezTo>
                  <a:cubicBezTo>
                    <a:pt x="2202" y="3691"/>
                    <a:pt x="1270" y="4266"/>
                    <a:pt x="735" y="4623"/>
                  </a:cubicBezTo>
                  <a:cubicBezTo>
                    <a:pt x="179" y="4980"/>
                    <a:pt x="1" y="5119"/>
                    <a:pt x="40" y="5139"/>
                  </a:cubicBezTo>
                  <a:cubicBezTo>
                    <a:pt x="40" y="5145"/>
                    <a:pt x="45" y="5148"/>
                    <a:pt x="56" y="5148"/>
                  </a:cubicBezTo>
                  <a:cubicBezTo>
                    <a:pt x="112" y="5148"/>
                    <a:pt x="332" y="5053"/>
                    <a:pt x="834" y="4802"/>
                  </a:cubicBezTo>
                  <a:cubicBezTo>
                    <a:pt x="1409" y="4484"/>
                    <a:pt x="2361" y="3929"/>
                    <a:pt x="3808" y="2878"/>
                  </a:cubicBezTo>
                  <a:cubicBezTo>
                    <a:pt x="5276" y="1827"/>
                    <a:pt x="6109" y="1093"/>
                    <a:pt x="6585" y="657"/>
                  </a:cubicBezTo>
                  <a:cubicBezTo>
                    <a:pt x="7061" y="201"/>
                    <a:pt x="7200" y="42"/>
                    <a:pt x="7160" y="3"/>
                  </a:cubicBezTo>
                  <a:cubicBezTo>
                    <a:pt x="7159" y="1"/>
                    <a:pt x="7156" y="0"/>
                    <a:pt x="71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8"/>
            <p:cNvSpPr/>
            <p:nvPr/>
          </p:nvSpPr>
          <p:spPr>
            <a:xfrm>
              <a:off x="113429" y="2729565"/>
              <a:ext cx="309756" cy="1230782"/>
            </a:xfrm>
            <a:custGeom>
              <a:rect b="b" l="l" r="r" t="t"/>
              <a:pathLst>
                <a:path extrusionOk="0" h="38375" w="9658">
                  <a:moveTo>
                    <a:pt x="9638" y="1"/>
                  </a:moveTo>
                  <a:lnTo>
                    <a:pt x="9638" y="1"/>
                  </a:lnTo>
                  <a:cubicBezTo>
                    <a:pt x="9638" y="1"/>
                    <a:pt x="9440" y="160"/>
                    <a:pt x="8964" y="576"/>
                  </a:cubicBezTo>
                  <a:cubicBezTo>
                    <a:pt x="8726" y="794"/>
                    <a:pt x="8428" y="1092"/>
                    <a:pt x="8052" y="1468"/>
                  </a:cubicBezTo>
                  <a:cubicBezTo>
                    <a:pt x="7873" y="1667"/>
                    <a:pt x="7675" y="1885"/>
                    <a:pt x="7457" y="2123"/>
                  </a:cubicBezTo>
                  <a:cubicBezTo>
                    <a:pt x="7239" y="2381"/>
                    <a:pt x="7001" y="2638"/>
                    <a:pt x="6743" y="2936"/>
                  </a:cubicBezTo>
                  <a:cubicBezTo>
                    <a:pt x="5751" y="4146"/>
                    <a:pt x="4502" y="5871"/>
                    <a:pt x="3213" y="8350"/>
                  </a:cubicBezTo>
                  <a:cubicBezTo>
                    <a:pt x="2578" y="9579"/>
                    <a:pt x="1963" y="11027"/>
                    <a:pt x="1428" y="12693"/>
                  </a:cubicBezTo>
                  <a:cubicBezTo>
                    <a:pt x="892" y="14379"/>
                    <a:pt x="456" y="16263"/>
                    <a:pt x="218" y="18404"/>
                  </a:cubicBezTo>
                  <a:cubicBezTo>
                    <a:pt x="0" y="20546"/>
                    <a:pt x="40" y="22490"/>
                    <a:pt x="218" y="24235"/>
                  </a:cubicBezTo>
                  <a:cubicBezTo>
                    <a:pt x="397" y="25980"/>
                    <a:pt x="694" y="27527"/>
                    <a:pt x="1051" y="28875"/>
                  </a:cubicBezTo>
                  <a:cubicBezTo>
                    <a:pt x="1785" y="31552"/>
                    <a:pt x="2657" y="33496"/>
                    <a:pt x="3371" y="34884"/>
                  </a:cubicBezTo>
                  <a:cubicBezTo>
                    <a:pt x="3550" y="35241"/>
                    <a:pt x="3748" y="35539"/>
                    <a:pt x="3907" y="35836"/>
                  </a:cubicBezTo>
                  <a:cubicBezTo>
                    <a:pt x="4046" y="36114"/>
                    <a:pt x="4204" y="36371"/>
                    <a:pt x="4363" y="36590"/>
                  </a:cubicBezTo>
                  <a:cubicBezTo>
                    <a:pt x="4641" y="37046"/>
                    <a:pt x="4859" y="37403"/>
                    <a:pt x="5057" y="37660"/>
                  </a:cubicBezTo>
                  <a:cubicBezTo>
                    <a:pt x="5434" y="38176"/>
                    <a:pt x="5593" y="38374"/>
                    <a:pt x="5593" y="38374"/>
                  </a:cubicBezTo>
                  <a:cubicBezTo>
                    <a:pt x="5612" y="38355"/>
                    <a:pt x="5493" y="38136"/>
                    <a:pt x="5136" y="37601"/>
                  </a:cubicBezTo>
                  <a:cubicBezTo>
                    <a:pt x="4958" y="37323"/>
                    <a:pt x="4760" y="36966"/>
                    <a:pt x="4482" y="36510"/>
                  </a:cubicBezTo>
                  <a:cubicBezTo>
                    <a:pt x="4343" y="36292"/>
                    <a:pt x="4204" y="36034"/>
                    <a:pt x="4046" y="35737"/>
                  </a:cubicBezTo>
                  <a:cubicBezTo>
                    <a:pt x="3907" y="35459"/>
                    <a:pt x="3728" y="35142"/>
                    <a:pt x="3550" y="34805"/>
                  </a:cubicBezTo>
                  <a:cubicBezTo>
                    <a:pt x="2856" y="33397"/>
                    <a:pt x="2003" y="31473"/>
                    <a:pt x="1289" y="28796"/>
                  </a:cubicBezTo>
                  <a:cubicBezTo>
                    <a:pt x="952" y="27467"/>
                    <a:pt x="655" y="25940"/>
                    <a:pt x="476" y="24215"/>
                  </a:cubicBezTo>
                  <a:cubicBezTo>
                    <a:pt x="317" y="22470"/>
                    <a:pt x="278" y="20546"/>
                    <a:pt x="496" y="18424"/>
                  </a:cubicBezTo>
                  <a:cubicBezTo>
                    <a:pt x="734" y="16322"/>
                    <a:pt x="1170" y="14438"/>
                    <a:pt x="1686" y="12772"/>
                  </a:cubicBezTo>
                  <a:cubicBezTo>
                    <a:pt x="2221" y="11126"/>
                    <a:pt x="2816" y="9698"/>
                    <a:pt x="3431" y="8449"/>
                  </a:cubicBezTo>
                  <a:cubicBezTo>
                    <a:pt x="4700" y="5990"/>
                    <a:pt x="5910" y="4284"/>
                    <a:pt x="6901" y="3055"/>
                  </a:cubicBezTo>
                  <a:cubicBezTo>
                    <a:pt x="7139" y="2757"/>
                    <a:pt x="7377" y="2500"/>
                    <a:pt x="7576" y="2242"/>
                  </a:cubicBezTo>
                  <a:cubicBezTo>
                    <a:pt x="7794" y="1984"/>
                    <a:pt x="7992" y="1766"/>
                    <a:pt x="8171" y="1587"/>
                  </a:cubicBezTo>
                  <a:cubicBezTo>
                    <a:pt x="8528" y="1191"/>
                    <a:pt x="8805" y="873"/>
                    <a:pt x="9043" y="655"/>
                  </a:cubicBezTo>
                  <a:cubicBezTo>
                    <a:pt x="9499" y="199"/>
                    <a:pt x="9658" y="21"/>
                    <a:pt x="963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8"/>
            <p:cNvSpPr/>
            <p:nvPr/>
          </p:nvSpPr>
          <p:spPr>
            <a:xfrm>
              <a:off x="245087" y="3257479"/>
              <a:ext cx="11482" cy="233456"/>
            </a:xfrm>
            <a:custGeom>
              <a:rect b="b" l="l" r="r" t="t"/>
              <a:pathLst>
                <a:path extrusionOk="0" h="7279" w="358">
                  <a:moveTo>
                    <a:pt x="317" y="1"/>
                  </a:moveTo>
                  <a:cubicBezTo>
                    <a:pt x="278" y="1"/>
                    <a:pt x="218" y="159"/>
                    <a:pt x="159" y="695"/>
                  </a:cubicBezTo>
                  <a:cubicBezTo>
                    <a:pt x="99" y="1250"/>
                    <a:pt x="0" y="2162"/>
                    <a:pt x="0" y="3630"/>
                  </a:cubicBezTo>
                  <a:cubicBezTo>
                    <a:pt x="0" y="5117"/>
                    <a:pt x="79" y="6030"/>
                    <a:pt x="139" y="6585"/>
                  </a:cubicBezTo>
                  <a:cubicBezTo>
                    <a:pt x="198" y="7120"/>
                    <a:pt x="258" y="7279"/>
                    <a:pt x="298" y="7279"/>
                  </a:cubicBezTo>
                  <a:cubicBezTo>
                    <a:pt x="337" y="7279"/>
                    <a:pt x="357" y="7100"/>
                    <a:pt x="337" y="6565"/>
                  </a:cubicBezTo>
                  <a:cubicBezTo>
                    <a:pt x="317" y="6030"/>
                    <a:pt x="278" y="5117"/>
                    <a:pt x="278" y="3650"/>
                  </a:cubicBezTo>
                  <a:cubicBezTo>
                    <a:pt x="278" y="2162"/>
                    <a:pt x="337" y="1250"/>
                    <a:pt x="357" y="715"/>
                  </a:cubicBezTo>
                  <a:cubicBezTo>
                    <a:pt x="357" y="179"/>
                    <a:pt x="357" y="1"/>
                    <a:pt x="3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8"/>
            <p:cNvSpPr/>
            <p:nvPr/>
          </p:nvSpPr>
          <p:spPr>
            <a:xfrm>
              <a:off x="255895" y="4056982"/>
              <a:ext cx="618262" cy="405621"/>
            </a:xfrm>
            <a:custGeom>
              <a:rect b="b" l="l" r="r" t="t"/>
              <a:pathLst>
                <a:path extrusionOk="0" h="12647" w="19277">
                  <a:moveTo>
                    <a:pt x="20" y="1"/>
                  </a:moveTo>
                  <a:cubicBezTo>
                    <a:pt x="0" y="1"/>
                    <a:pt x="20" y="159"/>
                    <a:pt x="119" y="516"/>
                  </a:cubicBezTo>
                  <a:cubicBezTo>
                    <a:pt x="199" y="893"/>
                    <a:pt x="377" y="1488"/>
                    <a:pt x="734" y="2361"/>
                  </a:cubicBezTo>
                  <a:cubicBezTo>
                    <a:pt x="1091" y="3233"/>
                    <a:pt x="1646" y="4364"/>
                    <a:pt x="2598" y="5732"/>
                  </a:cubicBezTo>
                  <a:cubicBezTo>
                    <a:pt x="3590" y="7061"/>
                    <a:pt x="4998" y="8647"/>
                    <a:pt x="7159" y="10035"/>
                  </a:cubicBezTo>
                  <a:cubicBezTo>
                    <a:pt x="9341" y="11404"/>
                    <a:pt x="11364" y="12018"/>
                    <a:pt x="12990" y="12336"/>
                  </a:cubicBezTo>
                  <a:cubicBezTo>
                    <a:pt x="14301" y="12573"/>
                    <a:pt x="15373" y="12646"/>
                    <a:pt x="16226" y="12646"/>
                  </a:cubicBezTo>
                  <a:cubicBezTo>
                    <a:pt x="16444" y="12646"/>
                    <a:pt x="16648" y="12641"/>
                    <a:pt x="16837" y="12633"/>
                  </a:cubicBezTo>
                  <a:cubicBezTo>
                    <a:pt x="17769" y="12574"/>
                    <a:pt x="18384" y="12475"/>
                    <a:pt x="18761" y="12395"/>
                  </a:cubicBezTo>
                  <a:cubicBezTo>
                    <a:pt x="19138" y="12336"/>
                    <a:pt x="19276" y="12276"/>
                    <a:pt x="19276" y="12276"/>
                  </a:cubicBezTo>
                  <a:cubicBezTo>
                    <a:pt x="19276" y="12268"/>
                    <a:pt x="19253" y="12263"/>
                    <a:pt x="19196" y="12263"/>
                  </a:cubicBezTo>
                  <a:cubicBezTo>
                    <a:pt x="19117" y="12263"/>
                    <a:pt x="18973" y="12273"/>
                    <a:pt x="18741" y="12296"/>
                  </a:cubicBezTo>
                  <a:cubicBezTo>
                    <a:pt x="18364" y="12336"/>
                    <a:pt x="17749" y="12415"/>
                    <a:pt x="16837" y="12435"/>
                  </a:cubicBezTo>
                  <a:cubicBezTo>
                    <a:pt x="16712" y="12438"/>
                    <a:pt x="16582" y="12439"/>
                    <a:pt x="16446" y="12439"/>
                  </a:cubicBezTo>
                  <a:cubicBezTo>
                    <a:pt x="15564" y="12439"/>
                    <a:pt x="14441" y="12373"/>
                    <a:pt x="13049" y="12098"/>
                  </a:cubicBezTo>
                  <a:cubicBezTo>
                    <a:pt x="11443" y="11761"/>
                    <a:pt x="9460" y="11146"/>
                    <a:pt x="7298" y="9817"/>
                  </a:cubicBezTo>
                  <a:cubicBezTo>
                    <a:pt x="5176" y="8429"/>
                    <a:pt x="3788" y="6882"/>
                    <a:pt x="2816" y="5573"/>
                  </a:cubicBezTo>
                  <a:cubicBezTo>
                    <a:pt x="1845" y="4245"/>
                    <a:pt x="1289" y="3134"/>
                    <a:pt x="913" y="2281"/>
                  </a:cubicBezTo>
                  <a:cubicBezTo>
                    <a:pt x="536" y="1429"/>
                    <a:pt x="337" y="853"/>
                    <a:pt x="218" y="497"/>
                  </a:cubicBezTo>
                  <a:cubicBezTo>
                    <a:pt x="99" y="140"/>
                    <a:pt x="40" y="1"/>
                    <a:pt x="2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8"/>
            <p:cNvSpPr/>
            <p:nvPr/>
          </p:nvSpPr>
          <p:spPr>
            <a:xfrm>
              <a:off x="1188340" y="4086232"/>
              <a:ext cx="80791" cy="229254"/>
            </a:xfrm>
            <a:custGeom>
              <a:rect b="b" l="l" r="r" t="t"/>
              <a:pathLst>
                <a:path extrusionOk="0" h="7148" w="2519">
                  <a:moveTo>
                    <a:pt x="2400" y="1"/>
                  </a:moveTo>
                  <a:cubicBezTo>
                    <a:pt x="2360" y="1"/>
                    <a:pt x="2360" y="179"/>
                    <a:pt x="2320" y="755"/>
                  </a:cubicBezTo>
                  <a:cubicBezTo>
                    <a:pt x="2281" y="1310"/>
                    <a:pt x="2241" y="2282"/>
                    <a:pt x="1785" y="3749"/>
                  </a:cubicBezTo>
                  <a:cubicBezTo>
                    <a:pt x="1269" y="5217"/>
                    <a:pt x="734" y="6030"/>
                    <a:pt x="417" y="6506"/>
                  </a:cubicBezTo>
                  <a:cubicBezTo>
                    <a:pt x="99" y="6962"/>
                    <a:pt x="0" y="7120"/>
                    <a:pt x="40" y="7140"/>
                  </a:cubicBezTo>
                  <a:cubicBezTo>
                    <a:pt x="42" y="7145"/>
                    <a:pt x="46" y="7147"/>
                    <a:pt x="53" y="7147"/>
                  </a:cubicBezTo>
                  <a:cubicBezTo>
                    <a:pt x="100" y="7147"/>
                    <a:pt x="260" y="7007"/>
                    <a:pt x="575" y="6605"/>
                  </a:cubicBezTo>
                  <a:cubicBezTo>
                    <a:pt x="932" y="6149"/>
                    <a:pt x="1527" y="5355"/>
                    <a:pt x="2043" y="3848"/>
                  </a:cubicBezTo>
                  <a:cubicBezTo>
                    <a:pt x="2519" y="2321"/>
                    <a:pt x="2519" y="1330"/>
                    <a:pt x="2519" y="755"/>
                  </a:cubicBezTo>
                  <a:cubicBezTo>
                    <a:pt x="2499" y="179"/>
                    <a:pt x="2439" y="1"/>
                    <a:pt x="240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8"/>
            <p:cNvSpPr/>
            <p:nvPr/>
          </p:nvSpPr>
          <p:spPr>
            <a:xfrm>
              <a:off x="1115183" y="3967307"/>
              <a:ext cx="89065" cy="287530"/>
            </a:xfrm>
            <a:custGeom>
              <a:rect b="b" l="l" r="r" t="t"/>
              <a:pathLst>
                <a:path extrusionOk="0" h="8965" w="2777">
                  <a:moveTo>
                    <a:pt x="2341" y="1"/>
                  </a:moveTo>
                  <a:cubicBezTo>
                    <a:pt x="2321" y="20"/>
                    <a:pt x="2321" y="60"/>
                    <a:pt x="2321" y="219"/>
                  </a:cubicBezTo>
                  <a:cubicBezTo>
                    <a:pt x="2341" y="357"/>
                    <a:pt x="2360" y="595"/>
                    <a:pt x="2380" y="933"/>
                  </a:cubicBezTo>
                  <a:cubicBezTo>
                    <a:pt x="2420" y="1627"/>
                    <a:pt x="2499" y="2836"/>
                    <a:pt x="2043" y="4701"/>
                  </a:cubicBezTo>
                  <a:cubicBezTo>
                    <a:pt x="1527" y="6565"/>
                    <a:pt x="873" y="7576"/>
                    <a:pt x="496" y="8151"/>
                  </a:cubicBezTo>
                  <a:cubicBezTo>
                    <a:pt x="318" y="8468"/>
                    <a:pt x="179" y="8647"/>
                    <a:pt x="100" y="8766"/>
                  </a:cubicBezTo>
                  <a:cubicBezTo>
                    <a:pt x="20" y="8885"/>
                    <a:pt x="0" y="8944"/>
                    <a:pt x="20" y="8964"/>
                  </a:cubicBezTo>
                  <a:cubicBezTo>
                    <a:pt x="20" y="8964"/>
                    <a:pt x="80" y="8944"/>
                    <a:pt x="179" y="8845"/>
                  </a:cubicBezTo>
                  <a:cubicBezTo>
                    <a:pt x="278" y="8726"/>
                    <a:pt x="457" y="8568"/>
                    <a:pt x="655" y="8270"/>
                  </a:cubicBezTo>
                  <a:cubicBezTo>
                    <a:pt x="1071" y="7695"/>
                    <a:pt x="1785" y="6684"/>
                    <a:pt x="2301" y="4780"/>
                  </a:cubicBezTo>
                  <a:cubicBezTo>
                    <a:pt x="2777" y="2856"/>
                    <a:pt x="2658" y="1627"/>
                    <a:pt x="2579" y="933"/>
                  </a:cubicBezTo>
                  <a:cubicBezTo>
                    <a:pt x="2539" y="576"/>
                    <a:pt x="2460" y="338"/>
                    <a:pt x="2440" y="199"/>
                  </a:cubicBezTo>
                  <a:cubicBezTo>
                    <a:pt x="2400" y="60"/>
                    <a:pt x="2360" y="1"/>
                    <a:pt x="23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8"/>
            <p:cNvSpPr/>
            <p:nvPr/>
          </p:nvSpPr>
          <p:spPr>
            <a:xfrm>
              <a:off x="1120282" y="3798766"/>
              <a:ext cx="109431" cy="101862"/>
            </a:xfrm>
            <a:custGeom>
              <a:rect b="b" l="l" r="r" t="t"/>
              <a:pathLst>
                <a:path extrusionOk="0" h="3176" w="3412">
                  <a:moveTo>
                    <a:pt x="2082" y="0"/>
                  </a:moveTo>
                  <a:cubicBezTo>
                    <a:pt x="1706" y="20"/>
                    <a:pt x="1190" y="119"/>
                    <a:pt x="734" y="516"/>
                  </a:cubicBezTo>
                  <a:cubicBezTo>
                    <a:pt x="278" y="932"/>
                    <a:pt x="119" y="1428"/>
                    <a:pt x="60" y="1805"/>
                  </a:cubicBezTo>
                  <a:cubicBezTo>
                    <a:pt x="0" y="2182"/>
                    <a:pt x="40" y="2479"/>
                    <a:pt x="99" y="2697"/>
                  </a:cubicBezTo>
                  <a:cubicBezTo>
                    <a:pt x="226" y="3076"/>
                    <a:pt x="352" y="3176"/>
                    <a:pt x="389" y="3176"/>
                  </a:cubicBezTo>
                  <a:cubicBezTo>
                    <a:pt x="392" y="3176"/>
                    <a:pt x="395" y="3175"/>
                    <a:pt x="397" y="3173"/>
                  </a:cubicBezTo>
                  <a:cubicBezTo>
                    <a:pt x="436" y="3153"/>
                    <a:pt x="377" y="3034"/>
                    <a:pt x="298" y="2658"/>
                  </a:cubicBezTo>
                  <a:cubicBezTo>
                    <a:pt x="258" y="2459"/>
                    <a:pt x="238" y="2182"/>
                    <a:pt x="298" y="1845"/>
                  </a:cubicBezTo>
                  <a:cubicBezTo>
                    <a:pt x="357" y="1507"/>
                    <a:pt x="516" y="1091"/>
                    <a:pt x="912" y="734"/>
                  </a:cubicBezTo>
                  <a:cubicBezTo>
                    <a:pt x="1309" y="377"/>
                    <a:pt x="1745" y="278"/>
                    <a:pt x="2082" y="258"/>
                  </a:cubicBezTo>
                  <a:cubicBezTo>
                    <a:pt x="2130" y="255"/>
                    <a:pt x="2176" y="254"/>
                    <a:pt x="2221" y="254"/>
                  </a:cubicBezTo>
                  <a:cubicBezTo>
                    <a:pt x="2507" y="254"/>
                    <a:pt x="2721" y="306"/>
                    <a:pt x="2876" y="357"/>
                  </a:cubicBezTo>
                  <a:cubicBezTo>
                    <a:pt x="3186" y="455"/>
                    <a:pt x="3321" y="526"/>
                    <a:pt x="3371" y="526"/>
                  </a:cubicBezTo>
                  <a:cubicBezTo>
                    <a:pt x="3381" y="526"/>
                    <a:pt x="3388" y="523"/>
                    <a:pt x="3391" y="516"/>
                  </a:cubicBezTo>
                  <a:cubicBezTo>
                    <a:pt x="3411" y="496"/>
                    <a:pt x="3352" y="357"/>
                    <a:pt x="2955" y="159"/>
                  </a:cubicBezTo>
                  <a:cubicBezTo>
                    <a:pt x="2757" y="80"/>
                    <a:pt x="2459" y="0"/>
                    <a:pt x="208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8"/>
            <p:cNvSpPr/>
            <p:nvPr/>
          </p:nvSpPr>
          <p:spPr>
            <a:xfrm>
              <a:off x="4855098" y="3071073"/>
              <a:ext cx="501229" cy="1257531"/>
            </a:xfrm>
            <a:custGeom>
              <a:rect b="b" l="l" r="r" t="t"/>
              <a:pathLst>
                <a:path extrusionOk="0" h="39209" w="15628">
                  <a:moveTo>
                    <a:pt x="15607" y="1"/>
                  </a:moveTo>
                  <a:cubicBezTo>
                    <a:pt x="15593" y="1"/>
                    <a:pt x="15432" y="204"/>
                    <a:pt x="15053" y="696"/>
                  </a:cubicBezTo>
                  <a:cubicBezTo>
                    <a:pt x="14676" y="1212"/>
                    <a:pt x="14041" y="2045"/>
                    <a:pt x="13169" y="3374"/>
                  </a:cubicBezTo>
                  <a:cubicBezTo>
                    <a:pt x="12951" y="3711"/>
                    <a:pt x="12693" y="4048"/>
                    <a:pt x="12455" y="4444"/>
                  </a:cubicBezTo>
                  <a:cubicBezTo>
                    <a:pt x="12197" y="4841"/>
                    <a:pt x="11939" y="5277"/>
                    <a:pt x="11642" y="5734"/>
                  </a:cubicBezTo>
                  <a:cubicBezTo>
                    <a:pt x="11067" y="6646"/>
                    <a:pt x="10472" y="7717"/>
                    <a:pt x="9758" y="8946"/>
                  </a:cubicBezTo>
                  <a:cubicBezTo>
                    <a:pt x="8390" y="11405"/>
                    <a:pt x="6803" y="14539"/>
                    <a:pt x="5197" y="18564"/>
                  </a:cubicBezTo>
                  <a:cubicBezTo>
                    <a:pt x="3610" y="22590"/>
                    <a:pt x="2619" y="25961"/>
                    <a:pt x="1905" y="28678"/>
                  </a:cubicBezTo>
                  <a:cubicBezTo>
                    <a:pt x="1587" y="30047"/>
                    <a:pt x="1270" y="31256"/>
                    <a:pt x="1072" y="32307"/>
                  </a:cubicBezTo>
                  <a:cubicBezTo>
                    <a:pt x="973" y="32843"/>
                    <a:pt x="873" y="33339"/>
                    <a:pt x="774" y="33795"/>
                  </a:cubicBezTo>
                  <a:cubicBezTo>
                    <a:pt x="695" y="34251"/>
                    <a:pt x="616" y="34667"/>
                    <a:pt x="556" y="35064"/>
                  </a:cubicBezTo>
                  <a:cubicBezTo>
                    <a:pt x="278" y="36631"/>
                    <a:pt x="179" y="37662"/>
                    <a:pt x="100" y="38316"/>
                  </a:cubicBezTo>
                  <a:cubicBezTo>
                    <a:pt x="21" y="38951"/>
                    <a:pt x="1" y="39209"/>
                    <a:pt x="21" y="39209"/>
                  </a:cubicBezTo>
                  <a:cubicBezTo>
                    <a:pt x="41" y="39209"/>
                    <a:pt x="100" y="38971"/>
                    <a:pt x="199" y="38336"/>
                  </a:cubicBezTo>
                  <a:cubicBezTo>
                    <a:pt x="318" y="37682"/>
                    <a:pt x="457" y="36650"/>
                    <a:pt x="754" y="35104"/>
                  </a:cubicBezTo>
                  <a:cubicBezTo>
                    <a:pt x="814" y="34707"/>
                    <a:pt x="893" y="34291"/>
                    <a:pt x="992" y="33834"/>
                  </a:cubicBezTo>
                  <a:cubicBezTo>
                    <a:pt x="1072" y="33378"/>
                    <a:pt x="1191" y="32883"/>
                    <a:pt x="1290" y="32367"/>
                  </a:cubicBezTo>
                  <a:cubicBezTo>
                    <a:pt x="1508" y="31296"/>
                    <a:pt x="1825" y="30106"/>
                    <a:pt x="2143" y="28738"/>
                  </a:cubicBezTo>
                  <a:cubicBezTo>
                    <a:pt x="2857" y="26041"/>
                    <a:pt x="3868" y="22689"/>
                    <a:pt x="5454" y="18663"/>
                  </a:cubicBezTo>
                  <a:cubicBezTo>
                    <a:pt x="7061" y="14658"/>
                    <a:pt x="8627" y="11524"/>
                    <a:pt x="9976" y="9065"/>
                  </a:cubicBezTo>
                  <a:cubicBezTo>
                    <a:pt x="10670" y="7836"/>
                    <a:pt x="11265" y="6765"/>
                    <a:pt x="11840" y="5852"/>
                  </a:cubicBezTo>
                  <a:cubicBezTo>
                    <a:pt x="12118" y="5396"/>
                    <a:pt x="12376" y="4960"/>
                    <a:pt x="12614" y="4563"/>
                  </a:cubicBezTo>
                  <a:cubicBezTo>
                    <a:pt x="12871" y="4167"/>
                    <a:pt x="13109" y="3810"/>
                    <a:pt x="13328" y="3473"/>
                  </a:cubicBezTo>
                  <a:cubicBezTo>
                    <a:pt x="14180" y="2144"/>
                    <a:pt x="14775" y="1291"/>
                    <a:pt x="15132" y="756"/>
                  </a:cubicBezTo>
                  <a:cubicBezTo>
                    <a:pt x="15509" y="220"/>
                    <a:pt x="15628" y="2"/>
                    <a:pt x="15608" y="2"/>
                  </a:cubicBezTo>
                  <a:cubicBezTo>
                    <a:pt x="15608" y="1"/>
                    <a:pt x="15608" y="1"/>
                    <a:pt x="1560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8"/>
            <p:cNvSpPr/>
            <p:nvPr/>
          </p:nvSpPr>
          <p:spPr>
            <a:xfrm>
              <a:off x="5293979" y="3216105"/>
              <a:ext cx="148239" cy="293335"/>
            </a:xfrm>
            <a:custGeom>
              <a:rect b="b" l="l" r="r" t="t"/>
              <a:pathLst>
                <a:path extrusionOk="0" h="9146" w="4622">
                  <a:moveTo>
                    <a:pt x="4595" y="0"/>
                  </a:moveTo>
                  <a:cubicBezTo>
                    <a:pt x="4546" y="0"/>
                    <a:pt x="4384" y="192"/>
                    <a:pt x="4006" y="815"/>
                  </a:cubicBezTo>
                  <a:cubicBezTo>
                    <a:pt x="3590" y="1449"/>
                    <a:pt x="2936" y="2560"/>
                    <a:pt x="2003" y="4424"/>
                  </a:cubicBezTo>
                  <a:cubicBezTo>
                    <a:pt x="1091" y="6288"/>
                    <a:pt x="595" y="7478"/>
                    <a:pt x="338" y="8172"/>
                  </a:cubicBezTo>
                  <a:cubicBezTo>
                    <a:pt x="60" y="8886"/>
                    <a:pt x="0" y="9124"/>
                    <a:pt x="40" y="9144"/>
                  </a:cubicBezTo>
                  <a:cubicBezTo>
                    <a:pt x="42" y="9145"/>
                    <a:pt x="44" y="9145"/>
                    <a:pt x="45" y="9145"/>
                  </a:cubicBezTo>
                  <a:cubicBezTo>
                    <a:pt x="90" y="9145"/>
                    <a:pt x="211" y="8917"/>
                    <a:pt x="496" y="8252"/>
                  </a:cubicBezTo>
                  <a:cubicBezTo>
                    <a:pt x="833" y="7558"/>
                    <a:pt x="1329" y="6387"/>
                    <a:pt x="2261" y="4543"/>
                  </a:cubicBezTo>
                  <a:cubicBezTo>
                    <a:pt x="3193" y="2699"/>
                    <a:pt x="3808" y="1588"/>
                    <a:pt x="4165" y="914"/>
                  </a:cubicBezTo>
                  <a:cubicBezTo>
                    <a:pt x="4522" y="240"/>
                    <a:pt x="4621" y="22"/>
                    <a:pt x="4601" y="2"/>
                  </a:cubicBezTo>
                  <a:cubicBezTo>
                    <a:pt x="4599" y="1"/>
                    <a:pt x="4597" y="0"/>
                    <a:pt x="459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8"/>
            <p:cNvSpPr/>
            <p:nvPr/>
          </p:nvSpPr>
          <p:spPr>
            <a:xfrm>
              <a:off x="5094905" y="3779042"/>
              <a:ext cx="91599" cy="242404"/>
            </a:xfrm>
            <a:custGeom>
              <a:rect b="b" l="l" r="r" t="t"/>
              <a:pathLst>
                <a:path extrusionOk="0" h="7558" w="2856">
                  <a:moveTo>
                    <a:pt x="2774" y="0"/>
                  </a:moveTo>
                  <a:cubicBezTo>
                    <a:pt x="2708" y="0"/>
                    <a:pt x="2385" y="698"/>
                    <a:pt x="1309" y="3729"/>
                  </a:cubicBezTo>
                  <a:cubicBezTo>
                    <a:pt x="199" y="6803"/>
                    <a:pt x="0" y="7536"/>
                    <a:pt x="80" y="7556"/>
                  </a:cubicBezTo>
                  <a:cubicBezTo>
                    <a:pt x="81" y="7557"/>
                    <a:pt x="83" y="7558"/>
                    <a:pt x="85" y="7558"/>
                  </a:cubicBezTo>
                  <a:cubicBezTo>
                    <a:pt x="156" y="7558"/>
                    <a:pt x="486" y="6821"/>
                    <a:pt x="1567" y="3828"/>
                  </a:cubicBezTo>
                  <a:cubicBezTo>
                    <a:pt x="2658" y="754"/>
                    <a:pt x="2856" y="20"/>
                    <a:pt x="2777" y="0"/>
                  </a:cubicBezTo>
                  <a:cubicBezTo>
                    <a:pt x="2776" y="0"/>
                    <a:pt x="2775" y="0"/>
                    <a:pt x="27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8"/>
            <p:cNvSpPr/>
            <p:nvPr/>
          </p:nvSpPr>
          <p:spPr>
            <a:xfrm>
              <a:off x="5539495" y="2598421"/>
              <a:ext cx="665312" cy="587280"/>
            </a:xfrm>
            <a:custGeom>
              <a:rect b="b" l="l" r="r" t="t"/>
              <a:pathLst>
                <a:path extrusionOk="0" h="18311" w="20744">
                  <a:moveTo>
                    <a:pt x="20717" y="1"/>
                  </a:moveTo>
                  <a:cubicBezTo>
                    <a:pt x="20681" y="1"/>
                    <a:pt x="20517" y="64"/>
                    <a:pt x="20169" y="203"/>
                  </a:cubicBezTo>
                  <a:cubicBezTo>
                    <a:pt x="19772" y="362"/>
                    <a:pt x="19118" y="600"/>
                    <a:pt x="18186" y="1056"/>
                  </a:cubicBezTo>
                  <a:cubicBezTo>
                    <a:pt x="17948" y="1175"/>
                    <a:pt x="17690" y="1294"/>
                    <a:pt x="17412" y="1432"/>
                  </a:cubicBezTo>
                  <a:cubicBezTo>
                    <a:pt x="17135" y="1571"/>
                    <a:pt x="16837" y="1730"/>
                    <a:pt x="16520" y="1889"/>
                  </a:cubicBezTo>
                  <a:cubicBezTo>
                    <a:pt x="15885" y="2226"/>
                    <a:pt x="15191" y="2662"/>
                    <a:pt x="14398" y="3118"/>
                  </a:cubicBezTo>
                  <a:cubicBezTo>
                    <a:pt x="12811" y="4110"/>
                    <a:pt x="10908" y="5438"/>
                    <a:pt x="8746" y="7322"/>
                  </a:cubicBezTo>
                  <a:cubicBezTo>
                    <a:pt x="6604" y="9226"/>
                    <a:pt x="5077" y="10952"/>
                    <a:pt x="3887" y="12399"/>
                  </a:cubicBezTo>
                  <a:cubicBezTo>
                    <a:pt x="3332" y="13133"/>
                    <a:pt x="2816" y="13768"/>
                    <a:pt x="2420" y="14362"/>
                  </a:cubicBezTo>
                  <a:cubicBezTo>
                    <a:pt x="2202" y="14660"/>
                    <a:pt x="2023" y="14938"/>
                    <a:pt x="1845" y="15195"/>
                  </a:cubicBezTo>
                  <a:cubicBezTo>
                    <a:pt x="1666" y="15453"/>
                    <a:pt x="1527" y="15691"/>
                    <a:pt x="1389" y="15909"/>
                  </a:cubicBezTo>
                  <a:cubicBezTo>
                    <a:pt x="813" y="16782"/>
                    <a:pt x="496" y="17397"/>
                    <a:pt x="278" y="17773"/>
                  </a:cubicBezTo>
                  <a:cubicBezTo>
                    <a:pt x="80" y="18150"/>
                    <a:pt x="0" y="18289"/>
                    <a:pt x="20" y="18309"/>
                  </a:cubicBezTo>
                  <a:cubicBezTo>
                    <a:pt x="21" y="18310"/>
                    <a:pt x="23" y="18311"/>
                    <a:pt x="25" y="18311"/>
                  </a:cubicBezTo>
                  <a:cubicBezTo>
                    <a:pt x="53" y="18311"/>
                    <a:pt x="154" y="18167"/>
                    <a:pt x="377" y="17813"/>
                  </a:cubicBezTo>
                  <a:cubicBezTo>
                    <a:pt x="615" y="17456"/>
                    <a:pt x="952" y="16861"/>
                    <a:pt x="1547" y="16008"/>
                  </a:cubicBezTo>
                  <a:cubicBezTo>
                    <a:pt x="1686" y="15790"/>
                    <a:pt x="1845" y="15552"/>
                    <a:pt x="2023" y="15295"/>
                  </a:cubicBezTo>
                  <a:cubicBezTo>
                    <a:pt x="2202" y="15057"/>
                    <a:pt x="2400" y="14779"/>
                    <a:pt x="2598" y="14501"/>
                  </a:cubicBezTo>
                  <a:cubicBezTo>
                    <a:pt x="2995" y="13906"/>
                    <a:pt x="3530" y="13292"/>
                    <a:pt x="4086" y="12558"/>
                  </a:cubicBezTo>
                  <a:cubicBezTo>
                    <a:pt x="5276" y="11130"/>
                    <a:pt x="6803" y="9424"/>
                    <a:pt x="8924" y="7521"/>
                  </a:cubicBezTo>
                  <a:cubicBezTo>
                    <a:pt x="11066" y="5637"/>
                    <a:pt x="12970" y="4328"/>
                    <a:pt x="14517" y="3336"/>
                  </a:cubicBezTo>
                  <a:cubicBezTo>
                    <a:pt x="15310" y="2860"/>
                    <a:pt x="16004" y="2424"/>
                    <a:pt x="16639" y="2087"/>
                  </a:cubicBezTo>
                  <a:cubicBezTo>
                    <a:pt x="16956" y="1928"/>
                    <a:pt x="17234" y="1770"/>
                    <a:pt x="17511" y="1611"/>
                  </a:cubicBezTo>
                  <a:cubicBezTo>
                    <a:pt x="17769" y="1472"/>
                    <a:pt x="18027" y="1353"/>
                    <a:pt x="18265" y="1234"/>
                  </a:cubicBezTo>
                  <a:cubicBezTo>
                    <a:pt x="19197" y="758"/>
                    <a:pt x="19832" y="481"/>
                    <a:pt x="20209" y="302"/>
                  </a:cubicBezTo>
                  <a:cubicBezTo>
                    <a:pt x="20585" y="104"/>
                    <a:pt x="20744" y="24"/>
                    <a:pt x="20724" y="5"/>
                  </a:cubicBezTo>
                  <a:cubicBezTo>
                    <a:pt x="20724" y="2"/>
                    <a:pt x="20722" y="1"/>
                    <a:pt x="207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8"/>
            <p:cNvSpPr/>
            <p:nvPr/>
          </p:nvSpPr>
          <p:spPr>
            <a:xfrm>
              <a:off x="5902684" y="2771645"/>
              <a:ext cx="162223" cy="119598"/>
            </a:xfrm>
            <a:custGeom>
              <a:rect b="b" l="l" r="r" t="t"/>
              <a:pathLst>
                <a:path extrusionOk="0" h="3729" w="5058">
                  <a:moveTo>
                    <a:pt x="4990" y="1"/>
                  </a:moveTo>
                  <a:cubicBezTo>
                    <a:pt x="4916" y="1"/>
                    <a:pt x="4749" y="50"/>
                    <a:pt x="4442" y="196"/>
                  </a:cubicBezTo>
                  <a:cubicBezTo>
                    <a:pt x="4006" y="394"/>
                    <a:pt x="3292" y="732"/>
                    <a:pt x="2241" y="1485"/>
                  </a:cubicBezTo>
                  <a:cubicBezTo>
                    <a:pt x="1230" y="2259"/>
                    <a:pt x="674" y="2853"/>
                    <a:pt x="377" y="3210"/>
                  </a:cubicBezTo>
                  <a:cubicBezTo>
                    <a:pt x="79" y="3567"/>
                    <a:pt x="0" y="3706"/>
                    <a:pt x="40" y="3726"/>
                  </a:cubicBezTo>
                  <a:cubicBezTo>
                    <a:pt x="42" y="3728"/>
                    <a:pt x="44" y="3729"/>
                    <a:pt x="48" y="3729"/>
                  </a:cubicBezTo>
                  <a:cubicBezTo>
                    <a:pt x="84" y="3729"/>
                    <a:pt x="210" y="3635"/>
                    <a:pt x="516" y="3329"/>
                  </a:cubicBezTo>
                  <a:cubicBezTo>
                    <a:pt x="853" y="3032"/>
                    <a:pt x="1408" y="2457"/>
                    <a:pt x="2420" y="1703"/>
                  </a:cubicBezTo>
                  <a:cubicBezTo>
                    <a:pt x="3431" y="969"/>
                    <a:pt x="4125" y="593"/>
                    <a:pt x="4522" y="375"/>
                  </a:cubicBezTo>
                  <a:cubicBezTo>
                    <a:pt x="4918" y="137"/>
                    <a:pt x="5057" y="57"/>
                    <a:pt x="5037" y="18"/>
                  </a:cubicBezTo>
                  <a:cubicBezTo>
                    <a:pt x="5032" y="7"/>
                    <a:pt x="5017" y="1"/>
                    <a:pt x="499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8"/>
            <p:cNvSpPr/>
            <p:nvPr/>
          </p:nvSpPr>
          <p:spPr>
            <a:xfrm>
              <a:off x="5930010" y="2290685"/>
              <a:ext cx="1385981" cy="283906"/>
            </a:xfrm>
            <a:custGeom>
              <a:rect b="b" l="l" r="r" t="t"/>
              <a:pathLst>
                <a:path extrusionOk="0" h="8852" w="43214">
                  <a:moveTo>
                    <a:pt x="24272" y="1"/>
                  </a:moveTo>
                  <a:cubicBezTo>
                    <a:pt x="23233" y="1"/>
                    <a:pt x="22144" y="43"/>
                    <a:pt x="21002" y="140"/>
                  </a:cubicBezTo>
                  <a:cubicBezTo>
                    <a:pt x="16322" y="576"/>
                    <a:pt x="12653" y="1727"/>
                    <a:pt x="9837" y="2857"/>
                  </a:cubicBezTo>
                  <a:cubicBezTo>
                    <a:pt x="7021" y="4047"/>
                    <a:pt x="5038" y="5197"/>
                    <a:pt x="3590" y="6129"/>
                  </a:cubicBezTo>
                  <a:cubicBezTo>
                    <a:pt x="3233" y="6367"/>
                    <a:pt x="2916" y="6585"/>
                    <a:pt x="2619" y="6784"/>
                  </a:cubicBezTo>
                  <a:cubicBezTo>
                    <a:pt x="2321" y="6982"/>
                    <a:pt x="2063" y="7180"/>
                    <a:pt x="1825" y="7359"/>
                  </a:cubicBezTo>
                  <a:cubicBezTo>
                    <a:pt x="1349" y="7716"/>
                    <a:pt x="992" y="7973"/>
                    <a:pt x="735" y="8211"/>
                  </a:cubicBezTo>
                  <a:cubicBezTo>
                    <a:pt x="457" y="8430"/>
                    <a:pt x="278" y="8588"/>
                    <a:pt x="159" y="8687"/>
                  </a:cubicBezTo>
                  <a:cubicBezTo>
                    <a:pt x="40" y="8787"/>
                    <a:pt x="1" y="8846"/>
                    <a:pt x="1" y="8846"/>
                  </a:cubicBezTo>
                  <a:cubicBezTo>
                    <a:pt x="1" y="8849"/>
                    <a:pt x="2" y="8851"/>
                    <a:pt x="6" y="8851"/>
                  </a:cubicBezTo>
                  <a:cubicBezTo>
                    <a:pt x="23" y="8851"/>
                    <a:pt x="83" y="8810"/>
                    <a:pt x="199" y="8727"/>
                  </a:cubicBezTo>
                  <a:cubicBezTo>
                    <a:pt x="318" y="8648"/>
                    <a:pt x="516" y="8509"/>
                    <a:pt x="794" y="8291"/>
                  </a:cubicBezTo>
                  <a:cubicBezTo>
                    <a:pt x="1072" y="8073"/>
                    <a:pt x="1449" y="7815"/>
                    <a:pt x="1924" y="7478"/>
                  </a:cubicBezTo>
                  <a:cubicBezTo>
                    <a:pt x="2143" y="7319"/>
                    <a:pt x="2420" y="7121"/>
                    <a:pt x="2718" y="6922"/>
                  </a:cubicBezTo>
                  <a:cubicBezTo>
                    <a:pt x="3015" y="6744"/>
                    <a:pt x="3333" y="6506"/>
                    <a:pt x="3689" y="6288"/>
                  </a:cubicBezTo>
                  <a:cubicBezTo>
                    <a:pt x="5137" y="5376"/>
                    <a:pt x="7140" y="4245"/>
                    <a:pt x="9936" y="3095"/>
                  </a:cubicBezTo>
                  <a:cubicBezTo>
                    <a:pt x="12752" y="1965"/>
                    <a:pt x="16382" y="834"/>
                    <a:pt x="21022" y="398"/>
                  </a:cubicBezTo>
                  <a:cubicBezTo>
                    <a:pt x="22170" y="305"/>
                    <a:pt x="23264" y="264"/>
                    <a:pt x="24305" y="264"/>
                  </a:cubicBezTo>
                  <a:cubicBezTo>
                    <a:pt x="27489" y="264"/>
                    <a:pt x="30178" y="649"/>
                    <a:pt x="32405" y="1112"/>
                  </a:cubicBezTo>
                  <a:cubicBezTo>
                    <a:pt x="35360" y="1766"/>
                    <a:pt x="37542" y="2540"/>
                    <a:pt x="39108" y="3174"/>
                  </a:cubicBezTo>
                  <a:cubicBezTo>
                    <a:pt x="39505" y="3333"/>
                    <a:pt x="39862" y="3511"/>
                    <a:pt x="40199" y="3650"/>
                  </a:cubicBezTo>
                  <a:cubicBezTo>
                    <a:pt x="40516" y="3789"/>
                    <a:pt x="40814" y="3928"/>
                    <a:pt x="41072" y="4047"/>
                  </a:cubicBezTo>
                  <a:cubicBezTo>
                    <a:pt x="41607" y="4305"/>
                    <a:pt x="42004" y="4483"/>
                    <a:pt x="42321" y="4642"/>
                  </a:cubicBezTo>
                  <a:cubicBezTo>
                    <a:pt x="42638" y="4820"/>
                    <a:pt x="42856" y="4919"/>
                    <a:pt x="42995" y="4979"/>
                  </a:cubicBezTo>
                  <a:cubicBezTo>
                    <a:pt x="43101" y="5040"/>
                    <a:pt x="43161" y="5065"/>
                    <a:pt x="43183" y="5065"/>
                  </a:cubicBezTo>
                  <a:cubicBezTo>
                    <a:pt x="43190" y="5065"/>
                    <a:pt x="43194" y="5063"/>
                    <a:pt x="43194" y="5058"/>
                  </a:cubicBezTo>
                  <a:cubicBezTo>
                    <a:pt x="43213" y="5058"/>
                    <a:pt x="43154" y="5019"/>
                    <a:pt x="43015" y="4939"/>
                  </a:cubicBezTo>
                  <a:cubicBezTo>
                    <a:pt x="42876" y="4860"/>
                    <a:pt x="42678" y="4741"/>
                    <a:pt x="42361" y="4563"/>
                  </a:cubicBezTo>
                  <a:cubicBezTo>
                    <a:pt x="42063" y="4384"/>
                    <a:pt x="41667" y="4166"/>
                    <a:pt x="41131" y="3908"/>
                  </a:cubicBezTo>
                  <a:cubicBezTo>
                    <a:pt x="40873" y="3789"/>
                    <a:pt x="40596" y="3630"/>
                    <a:pt x="40258" y="3492"/>
                  </a:cubicBezTo>
                  <a:cubicBezTo>
                    <a:pt x="39941" y="3353"/>
                    <a:pt x="39584" y="3174"/>
                    <a:pt x="39188" y="3016"/>
                  </a:cubicBezTo>
                  <a:cubicBezTo>
                    <a:pt x="37601" y="2341"/>
                    <a:pt x="35439" y="1548"/>
                    <a:pt x="32465" y="874"/>
                  </a:cubicBezTo>
                  <a:cubicBezTo>
                    <a:pt x="30216" y="409"/>
                    <a:pt x="27490" y="1"/>
                    <a:pt x="242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8"/>
            <p:cNvSpPr/>
            <p:nvPr/>
          </p:nvSpPr>
          <p:spPr>
            <a:xfrm>
              <a:off x="6631565" y="2502332"/>
              <a:ext cx="587119" cy="52342"/>
            </a:xfrm>
            <a:custGeom>
              <a:rect b="b" l="l" r="r" t="t"/>
              <a:pathLst>
                <a:path extrusionOk="0" h="1632" w="18306">
                  <a:moveTo>
                    <a:pt x="5493" y="1"/>
                  </a:moveTo>
                  <a:cubicBezTo>
                    <a:pt x="3827" y="1"/>
                    <a:pt x="2627" y="84"/>
                    <a:pt x="1786" y="145"/>
                  </a:cubicBezTo>
                  <a:cubicBezTo>
                    <a:pt x="1111" y="185"/>
                    <a:pt x="655" y="244"/>
                    <a:pt x="378" y="284"/>
                  </a:cubicBezTo>
                  <a:cubicBezTo>
                    <a:pt x="100" y="323"/>
                    <a:pt x="1" y="343"/>
                    <a:pt x="1" y="363"/>
                  </a:cubicBezTo>
                  <a:cubicBezTo>
                    <a:pt x="1" y="384"/>
                    <a:pt x="54" y="393"/>
                    <a:pt x="181" y="393"/>
                  </a:cubicBezTo>
                  <a:cubicBezTo>
                    <a:pt x="418" y="393"/>
                    <a:pt x="914" y="362"/>
                    <a:pt x="1805" y="323"/>
                  </a:cubicBezTo>
                  <a:cubicBezTo>
                    <a:pt x="2578" y="301"/>
                    <a:pt x="3647" y="247"/>
                    <a:pt x="5098" y="247"/>
                  </a:cubicBezTo>
                  <a:cubicBezTo>
                    <a:pt x="6219" y="247"/>
                    <a:pt x="7567" y="279"/>
                    <a:pt x="9183" y="383"/>
                  </a:cubicBezTo>
                  <a:cubicBezTo>
                    <a:pt x="12911" y="661"/>
                    <a:pt x="15172" y="1097"/>
                    <a:pt x="16520" y="1335"/>
                  </a:cubicBezTo>
                  <a:cubicBezTo>
                    <a:pt x="17573" y="1539"/>
                    <a:pt x="18065" y="1631"/>
                    <a:pt x="18225" y="1631"/>
                  </a:cubicBezTo>
                  <a:cubicBezTo>
                    <a:pt x="18266" y="1631"/>
                    <a:pt x="18285" y="1625"/>
                    <a:pt x="18285" y="1612"/>
                  </a:cubicBezTo>
                  <a:cubicBezTo>
                    <a:pt x="18305" y="1612"/>
                    <a:pt x="18186" y="1553"/>
                    <a:pt x="17928" y="1474"/>
                  </a:cubicBezTo>
                  <a:cubicBezTo>
                    <a:pt x="17651" y="1414"/>
                    <a:pt x="17214" y="1295"/>
                    <a:pt x="16560" y="1137"/>
                  </a:cubicBezTo>
                  <a:cubicBezTo>
                    <a:pt x="15211" y="859"/>
                    <a:pt x="12951" y="383"/>
                    <a:pt x="9203" y="125"/>
                  </a:cubicBezTo>
                  <a:cubicBezTo>
                    <a:pt x="7766" y="33"/>
                    <a:pt x="6538" y="1"/>
                    <a:pt x="54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8"/>
            <p:cNvSpPr/>
            <p:nvPr/>
          </p:nvSpPr>
          <p:spPr>
            <a:xfrm>
              <a:off x="7485785" y="2450984"/>
              <a:ext cx="848510" cy="850434"/>
            </a:xfrm>
            <a:custGeom>
              <a:rect b="b" l="l" r="r" t="t"/>
              <a:pathLst>
                <a:path extrusionOk="0" h="26516" w="26456">
                  <a:moveTo>
                    <a:pt x="0" y="1"/>
                  </a:moveTo>
                  <a:cubicBezTo>
                    <a:pt x="0" y="21"/>
                    <a:pt x="218" y="100"/>
                    <a:pt x="794" y="259"/>
                  </a:cubicBezTo>
                  <a:cubicBezTo>
                    <a:pt x="1369" y="397"/>
                    <a:pt x="2301" y="675"/>
                    <a:pt x="3689" y="1131"/>
                  </a:cubicBezTo>
                  <a:cubicBezTo>
                    <a:pt x="5077" y="1627"/>
                    <a:pt x="6902" y="2361"/>
                    <a:pt x="9182" y="3590"/>
                  </a:cubicBezTo>
                  <a:cubicBezTo>
                    <a:pt x="11443" y="4859"/>
                    <a:pt x="14180" y="6644"/>
                    <a:pt x="17016" y="9480"/>
                  </a:cubicBezTo>
                  <a:cubicBezTo>
                    <a:pt x="19832" y="12316"/>
                    <a:pt x="21617" y="15053"/>
                    <a:pt x="22886" y="17313"/>
                  </a:cubicBezTo>
                  <a:cubicBezTo>
                    <a:pt x="24115" y="19594"/>
                    <a:pt x="24829" y="21438"/>
                    <a:pt x="25305" y="22827"/>
                  </a:cubicBezTo>
                  <a:cubicBezTo>
                    <a:pt x="25781" y="24195"/>
                    <a:pt x="26039" y="25147"/>
                    <a:pt x="26198" y="25722"/>
                  </a:cubicBezTo>
                  <a:cubicBezTo>
                    <a:pt x="26356" y="26297"/>
                    <a:pt x="26416" y="26515"/>
                    <a:pt x="26436" y="26515"/>
                  </a:cubicBezTo>
                  <a:cubicBezTo>
                    <a:pt x="26455" y="26515"/>
                    <a:pt x="26416" y="26277"/>
                    <a:pt x="26297" y="25702"/>
                  </a:cubicBezTo>
                  <a:cubicBezTo>
                    <a:pt x="26178" y="25107"/>
                    <a:pt x="25940" y="24155"/>
                    <a:pt x="25503" y="22767"/>
                  </a:cubicBezTo>
                  <a:cubicBezTo>
                    <a:pt x="25047" y="21359"/>
                    <a:pt x="24333" y="19515"/>
                    <a:pt x="23104" y="17194"/>
                  </a:cubicBezTo>
                  <a:cubicBezTo>
                    <a:pt x="21835" y="14914"/>
                    <a:pt x="20050" y="12157"/>
                    <a:pt x="17214" y="9282"/>
                  </a:cubicBezTo>
                  <a:cubicBezTo>
                    <a:pt x="14358" y="6446"/>
                    <a:pt x="11602" y="4641"/>
                    <a:pt x="9321" y="3372"/>
                  </a:cubicBezTo>
                  <a:cubicBezTo>
                    <a:pt x="7001" y="2143"/>
                    <a:pt x="5156" y="1429"/>
                    <a:pt x="3748" y="953"/>
                  </a:cubicBezTo>
                  <a:cubicBezTo>
                    <a:pt x="2360" y="516"/>
                    <a:pt x="1408" y="278"/>
                    <a:pt x="833" y="159"/>
                  </a:cubicBezTo>
                  <a:cubicBezTo>
                    <a:pt x="238" y="21"/>
                    <a:pt x="0" y="1"/>
                    <a:pt x="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8"/>
            <p:cNvSpPr/>
            <p:nvPr/>
          </p:nvSpPr>
          <p:spPr>
            <a:xfrm>
              <a:off x="7816517" y="2754871"/>
              <a:ext cx="333329" cy="470215"/>
            </a:xfrm>
            <a:custGeom>
              <a:rect b="b" l="l" r="r" t="t"/>
              <a:pathLst>
                <a:path extrusionOk="0" h="14661" w="10393">
                  <a:moveTo>
                    <a:pt x="10" y="0"/>
                  </a:moveTo>
                  <a:cubicBezTo>
                    <a:pt x="4" y="0"/>
                    <a:pt x="1" y="2"/>
                    <a:pt x="1" y="5"/>
                  </a:cubicBezTo>
                  <a:cubicBezTo>
                    <a:pt x="1" y="25"/>
                    <a:pt x="80" y="84"/>
                    <a:pt x="338" y="243"/>
                  </a:cubicBezTo>
                  <a:cubicBezTo>
                    <a:pt x="576" y="382"/>
                    <a:pt x="992" y="580"/>
                    <a:pt x="1567" y="957"/>
                  </a:cubicBezTo>
                  <a:cubicBezTo>
                    <a:pt x="1706" y="1056"/>
                    <a:pt x="1885" y="1155"/>
                    <a:pt x="2043" y="1255"/>
                  </a:cubicBezTo>
                  <a:cubicBezTo>
                    <a:pt x="2222" y="1373"/>
                    <a:pt x="2400" y="1512"/>
                    <a:pt x="2579" y="1651"/>
                  </a:cubicBezTo>
                  <a:cubicBezTo>
                    <a:pt x="2975" y="1909"/>
                    <a:pt x="3392" y="2266"/>
                    <a:pt x="3868" y="2643"/>
                  </a:cubicBezTo>
                  <a:cubicBezTo>
                    <a:pt x="4800" y="3436"/>
                    <a:pt x="5891" y="4527"/>
                    <a:pt x="6981" y="6054"/>
                  </a:cubicBezTo>
                  <a:cubicBezTo>
                    <a:pt x="8072" y="7620"/>
                    <a:pt x="8726" y="9009"/>
                    <a:pt x="9183" y="10139"/>
                  </a:cubicBezTo>
                  <a:cubicBezTo>
                    <a:pt x="9381" y="10714"/>
                    <a:pt x="9579" y="11230"/>
                    <a:pt x="9698" y="11686"/>
                  </a:cubicBezTo>
                  <a:cubicBezTo>
                    <a:pt x="9758" y="11904"/>
                    <a:pt x="9817" y="12122"/>
                    <a:pt x="9877" y="12320"/>
                  </a:cubicBezTo>
                  <a:cubicBezTo>
                    <a:pt x="9916" y="12519"/>
                    <a:pt x="9956" y="12697"/>
                    <a:pt x="9996" y="12876"/>
                  </a:cubicBezTo>
                  <a:cubicBezTo>
                    <a:pt x="10154" y="13550"/>
                    <a:pt x="10214" y="14006"/>
                    <a:pt x="10273" y="14284"/>
                  </a:cubicBezTo>
                  <a:cubicBezTo>
                    <a:pt x="10313" y="14561"/>
                    <a:pt x="10353" y="14660"/>
                    <a:pt x="10372" y="14660"/>
                  </a:cubicBezTo>
                  <a:cubicBezTo>
                    <a:pt x="10392" y="14660"/>
                    <a:pt x="10392" y="14541"/>
                    <a:pt x="10372" y="14264"/>
                  </a:cubicBezTo>
                  <a:cubicBezTo>
                    <a:pt x="10353" y="13986"/>
                    <a:pt x="10313" y="13510"/>
                    <a:pt x="10174" y="12836"/>
                  </a:cubicBezTo>
                  <a:cubicBezTo>
                    <a:pt x="10154" y="12657"/>
                    <a:pt x="10115" y="12459"/>
                    <a:pt x="10075" y="12261"/>
                  </a:cubicBezTo>
                  <a:cubicBezTo>
                    <a:pt x="10015" y="12063"/>
                    <a:pt x="9976" y="11844"/>
                    <a:pt x="9916" y="11626"/>
                  </a:cubicBezTo>
                  <a:cubicBezTo>
                    <a:pt x="9797" y="11150"/>
                    <a:pt x="9599" y="10635"/>
                    <a:pt x="9421" y="10060"/>
                  </a:cubicBezTo>
                  <a:cubicBezTo>
                    <a:pt x="8964" y="8890"/>
                    <a:pt x="8310" y="7482"/>
                    <a:pt x="7199" y="5895"/>
                  </a:cubicBezTo>
                  <a:cubicBezTo>
                    <a:pt x="6089" y="4348"/>
                    <a:pt x="4978" y="3257"/>
                    <a:pt x="4026" y="2444"/>
                  </a:cubicBezTo>
                  <a:cubicBezTo>
                    <a:pt x="3531" y="2068"/>
                    <a:pt x="3114" y="1711"/>
                    <a:pt x="2718" y="1453"/>
                  </a:cubicBezTo>
                  <a:cubicBezTo>
                    <a:pt x="2519" y="1314"/>
                    <a:pt x="2341" y="1195"/>
                    <a:pt x="2162" y="1076"/>
                  </a:cubicBezTo>
                  <a:cubicBezTo>
                    <a:pt x="1984" y="977"/>
                    <a:pt x="1825" y="878"/>
                    <a:pt x="1666" y="798"/>
                  </a:cubicBezTo>
                  <a:cubicBezTo>
                    <a:pt x="1072" y="441"/>
                    <a:pt x="635" y="263"/>
                    <a:pt x="377" y="144"/>
                  </a:cubicBezTo>
                  <a:cubicBezTo>
                    <a:pt x="161" y="44"/>
                    <a:pt x="43" y="0"/>
                    <a:pt x="1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8"/>
            <p:cNvSpPr/>
            <p:nvPr/>
          </p:nvSpPr>
          <p:spPr>
            <a:xfrm>
              <a:off x="7889675" y="3363029"/>
              <a:ext cx="319955" cy="740201"/>
            </a:xfrm>
            <a:custGeom>
              <a:rect b="b" l="l" r="r" t="t"/>
              <a:pathLst>
                <a:path extrusionOk="0" h="23079" w="9976">
                  <a:moveTo>
                    <a:pt x="9358" y="0"/>
                  </a:moveTo>
                  <a:cubicBezTo>
                    <a:pt x="9339" y="0"/>
                    <a:pt x="9319" y="181"/>
                    <a:pt x="9281" y="577"/>
                  </a:cubicBezTo>
                  <a:cubicBezTo>
                    <a:pt x="9281" y="795"/>
                    <a:pt x="9261" y="1073"/>
                    <a:pt x="9261" y="1430"/>
                  </a:cubicBezTo>
                  <a:cubicBezTo>
                    <a:pt x="9261" y="1787"/>
                    <a:pt x="9242" y="2223"/>
                    <a:pt x="9281" y="2739"/>
                  </a:cubicBezTo>
                  <a:cubicBezTo>
                    <a:pt x="9301" y="3790"/>
                    <a:pt x="9400" y="5198"/>
                    <a:pt x="9539" y="7042"/>
                  </a:cubicBezTo>
                  <a:cubicBezTo>
                    <a:pt x="9618" y="7954"/>
                    <a:pt x="9678" y="9005"/>
                    <a:pt x="9698" y="10155"/>
                  </a:cubicBezTo>
                  <a:cubicBezTo>
                    <a:pt x="9698" y="11325"/>
                    <a:pt x="9658" y="12615"/>
                    <a:pt x="9380" y="14003"/>
                  </a:cubicBezTo>
                  <a:cubicBezTo>
                    <a:pt x="9123" y="15371"/>
                    <a:pt x="8667" y="16601"/>
                    <a:pt x="8091" y="17592"/>
                  </a:cubicBezTo>
                  <a:cubicBezTo>
                    <a:pt x="7516" y="18584"/>
                    <a:pt x="6842" y="19377"/>
                    <a:pt x="6188" y="20012"/>
                  </a:cubicBezTo>
                  <a:cubicBezTo>
                    <a:pt x="5513" y="20646"/>
                    <a:pt x="4859" y="21122"/>
                    <a:pt x="4264" y="21479"/>
                  </a:cubicBezTo>
                  <a:cubicBezTo>
                    <a:pt x="3669" y="21856"/>
                    <a:pt x="3114" y="22114"/>
                    <a:pt x="2638" y="22312"/>
                  </a:cubicBezTo>
                  <a:cubicBezTo>
                    <a:pt x="1666" y="22709"/>
                    <a:pt x="992" y="22828"/>
                    <a:pt x="575" y="22927"/>
                  </a:cubicBezTo>
                  <a:cubicBezTo>
                    <a:pt x="159" y="23006"/>
                    <a:pt x="0" y="23046"/>
                    <a:pt x="0" y="23066"/>
                  </a:cubicBezTo>
                  <a:cubicBezTo>
                    <a:pt x="0" y="23074"/>
                    <a:pt x="31" y="23079"/>
                    <a:pt x="98" y="23079"/>
                  </a:cubicBezTo>
                  <a:cubicBezTo>
                    <a:pt x="192" y="23079"/>
                    <a:pt x="359" y="23069"/>
                    <a:pt x="615" y="23046"/>
                  </a:cubicBezTo>
                  <a:cubicBezTo>
                    <a:pt x="1031" y="22966"/>
                    <a:pt x="1726" y="22867"/>
                    <a:pt x="2717" y="22490"/>
                  </a:cubicBezTo>
                  <a:cubicBezTo>
                    <a:pt x="3193" y="22292"/>
                    <a:pt x="3768" y="22054"/>
                    <a:pt x="4383" y="21677"/>
                  </a:cubicBezTo>
                  <a:cubicBezTo>
                    <a:pt x="4998" y="21301"/>
                    <a:pt x="5672" y="20825"/>
                    <a:pt x="6366" y="20190"/>
                  </a:cubicBezTo>
                  <a:cubicBezTo>
                    <a:pt x="7040" y="19555"/>
                    <a:pt x="7734" y="18742"/>
                    <a:pt x="8329" y="17711"/>
                  </a:cubicBezTo>
                  <a:cubicBezTo>
                    <a:pt x="8924" y="16700"/>
                    <a:pt x="9380" y="15450"/>
                    <a:pt x="9658" y="14042"/>
                  </a:cubicBezTo>
                  <a:cubicBezTo>
                    <a:pt x="9936" y="12634"/>
                    <a:pt x="9975" y="11325"/>
                    <a:pt x="9956" y="10155"/>
                  </a:cubicBezTo>
                  <a:cubicBezTo>
                    <a:pt x="9956" y="8985"/>
                    <a:pt x="9876" y="7954"/>
                    <a:pt x="9797" y="7022"/>
                  </a:cubicBezTo>
                  <a:cubicBezTo>
                    <a:pt x="9638" y="5178"/>
                    <a:pt x="9519" y="3770"/>
                    <a:pt x="9460" y="2739"/>
                  </a:cubicBezTo>
                  <a:cubicBezTo>
                    <a:pt x="9440" y="2223"/>
                    <a:pt x="9420" y="1787"/>
                    <a:pt x="9420" y="1430"/>
                  </a:cubicBezTo>
                  <a:cubicBezTo>
                    <a:pt x="9400" y="1073"/>
                    <a:pt x="9400" y="795"/>
                    <a:pt x="9400" y="577"/>
                  </a:cubicBezTo>
                  <a:cubicBezTo>
                    <a:pt x="9400" y="160"/>
                    <a:pt x="9380" y="2"/>
                    <a:pt x="9361" y="2"/>
                  </a:cubicBezTo>
                  <a:cubicBezTo>
                    <a:pt x="9360" y="1"/>
                    <a:pt x="9359" y="0"/>
                    <a:pt x="93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8"/>
            <p:cNvSpPr/>
            <p:nvPr/>
          </p:nvSpPr>
          <p:spPr>
            <a:xfrm>
              <a:off x="8030858" y="3788503"/>
              <a:ext cx="71265" cy="141183"/>
            </a:xfrm>
            <a:custGeom>
              <a:rect b="b" l="l" r="r" t="t"/>
              <a:pathLst>
                <a:path extrusionOk="0" h="4402" w="2222">
                  <a:moveTo>
                    <a:pt x="2072" y="1"/>
                  </a:moveTo>
                  <a:cubicBezTo>
                    <a:pt x="2069" y="1"/>
                    <a:pt x="2066" y="2"/>
                    <a:pt x="2063" y="3"/>
                  </a:cubicBezTo>
                  <a:cubicBezTo>
                    <a:pt x="2024" y="3"/>
                    <a:pt x="2004" y="122"/>
                    <a:pt x="2004" y="499"/>
                  </a:cubicBezTo>
                  <a:cubicBezTo>
                    <a:pt x="1964" y="856"/>
                    <a:pt x="1944" y="1510"/>
                    <a:pt x="1548" y="2422"/>
                  </a:cubicBezTo>
                  <a:cubicBezTo>
                    <a:pt x="1111" y="3335"/>
                    <a:pt x="635" y="3771"/>
                    <a:pt x="378" y="4029"/>
                  </a:cubicBezTo>
                  <a:cubicBezTo>
                    <a:pt x="100" y="4267"/>
                    <a:pt x="1" y="4366"/>
                    <a:pt x="40" y="4386"/>
                  </a:cubicBezTo>
                  <a:cubicBezTo>
                    <a:pt x="40" y="4396"/>
                    <a:pt x="49" y="4402"/>
                    <a:pt x="67" y="4402"/>
                  </a:cubicBezTo>
                  <a:cubicBezTo>
                    <a:pt x="121" y="4402"/>
                    <a:pt x="259" y="4346"/>
                    <a:pt x="497" y="4168"/>
                  </a:cubicBezTo>
                  <a:cubicBezTo>
                    <a:pt x="794" y="3949"/>
                    <a:pt x="1330" y="3513"/>
                    <a:pt x="1786" y="2541"/>
                  </a:cubicBezTo>
                  <a:cubicBezTo>
                    <a:pt x="2222" y="1570"/>
                    <a:pt x="2202" y="876"/>
                    <a:pt x="2182" y="499"/>
                  </a:cubicBezTo>
                  <a:cubicBezTo>
                    <a:pt x="2164" y="129"/>
                    <a:pt x="2111" y="1"/>
                    <a:pt x="20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8"/>
            <p:cNvSpPr/>
            <p:nvPr/>
          </p:nvSpPr>
          <p:spPr>
            <a:xfrm>
              <a:off x="7849584" y="3824200"/>
              <a:ext cx="477078" cy="579582"/>
            </a:xfrm>
            <a:custGeom>
              <a:rect b="b" l="l" r="r" t="t"/>
              <a:pathLst>
                <a:path extrusionOk="0" h="18071" w="14875">
                  <a:moveTo>
                    <a:pt x="14855" y="0"/>
                  </a:moveTo>
                  <a:cubicBezTo>
                    <a:pt x="14835" y="0"/>
                    <a:pt x="14775" y="139"/>
                    <a:pt x="14676" y="476"/>
                  </a:cubicBezTo>
                  <a:cubicBezTo>
                    <a:pt x="14577" y="833"/>
                    <a:pt x="14438" y="1409"/>
                    <a:pt x="14141" y="2261"/>
                  </a:cubicBezTo>
                  <a:cubicBezTo>
                    <a:pt x="14061" y="2479"/>
                    <a:pt x="14002" y="2698"/>
                    <a:pt x="13903" y="2955"/>
                  </a:cubicBezTo>
                  <a:cubicBezTo>
                    <a:pt x="13803" y="3193"/>
                    <a:pt x="13704" y="3451"/>
                    <a:pt x="13585" y="3749"/>
                  </a:cubicBezTo>
                  <a:cubicBezTo>
                    <a:pt x="13387" y="4324"/>
                    <a:pt x="13070" y="4938"/>
                    <a:pt x="12733" y="5672"/>
                  </a:cubicBezTo>
                  <a:cubicBezTo>
                    <a:pt x="12019" y="7080"/>
                    <a:pt x="11027" y="8806"/>
                    <a:pt x="9480" y="10709"/>
                  </a:cubicBezTo>
                  <a:cubicBezTo>
                    <a:pt x="7914" y="12593"/>
                    <a:pt x="6426" y="13902"/>
                    <a:pt x="5177" y="14894"/>
                  </a:cubicBezTo>
                  <a:cubicBezTo>
                    <a:pt x="4522" y="15350"/>
                    <a:pt x="3967" y="15786"/>
                    <a:pt x="3452" y="16103"/>
                  </a:cubicBezTo>
                  <a:cubicBezTo>
                    <a:pt x="3194" y="16262"/>
                    <a:pt x="2956" y="16421"/>
                    <a:pt x="2738" y="16560"/>
                  </a:cubicBezTo>
                  <a:cubicBezTo>
                    <a:pt x="2500" y="16698"/>
                    <a:pt x="2281" y="16817"/>
                    <a:pt x="2103" y="16917"/>
                  </a:cubicBezTo>
                  <a:cubicBezTo>
                    <a:pt x="1330" y="17373"/>
                    <a:pt x="774" y="17630"/>
                    <a:pt x="457" y="17789"/>
                  </a:cubicBezTo>
                  <a:cubicBezTo>
                    <a:pt x="140" y="17968"/>
                    <a:pt x="1" y="18047"/>
                    <a:pt x="21" y="18067"/>
                  </a:cubicBezTo>
                  <a:cubicBezTo>
                    <a:pt x="21" y="18069"/>
                    <a:pt x="23" y="18070"/>
                    <a:pt x="27" y="18070"/>
                  </a:cubicBezTo>
                  <a:cubicBezTo>
                    <a:pt x="59" y="18070"/>
                    <a:pt x="202" y="18010"/>
                    <a:pt x="497" y="17888"/>
                  </a:cubicBezTo>
                  <a:cubicBezTo>
                    <a:pt x="834" y="17749"/>
                    <a:pt x="1389" y="17531"/>
                    <a:pt x="2182" y="17095"/>
                  </a:cubicBezTo>
                  <a:cubicBezTo>
                    <a:pt x="2381" y="16976"/>
                    <a:pt x="2599" y="16877"/>
                    <a:pt x="2837" y="16738"/>
                  </a:cubicBezTo>
                  <a:cubicBezTo>
                    <a:pt x="3055" y="16599"/>
                    <a:pt x="3313" y="16441"/>
                    <a:pt x="3571" y="16282"/>
                  </a:cubicBezTo>
                  <a:cubicBezTo>
                    <a:pt x="4106" y="15965"/>
                    <a:pt x="4661" y="15548"/>
                    <a:pt x="5316" y="15092"/>
                  </a:cubicBezTo>
                  <a:cubicBezTo>
                    <a:pt x="6585" y="14101"/>
                    <a:pt x="8112" y="12792"/>
                    <a:pt x="9679" y="10888"/>
                  </a:cubicBezTo>
                  <a:cubicBezTo>
                    <a:pt x="11245" y="8964"/>
                    <a:pt x="12257" y="7219"/>
                    <a:pt x="12971" y="5771"/>
                  </a:cubicBezTo>
                  <a:cubicBezTo>
                    <a:pt x="13288" y="5038"/>
                    <a:pt x="13605" y="4403"/>
                    <a:pt x="13803" y="3828"/>
                  </a:cubicBezTo>
                  <a:cubicBezTo>
                    <a:pt x="13903" y="3530"/>
                    <a:pt x="14002" y="3273"/>
                    <a:pt x="14101" y="3015"/>
                  </a:cubicBezTo>
                  <a:cubicBezTo>
                    <a:pt x="14200" y="2777"/>
                    <a:pt x="14260" y="2539"/>
                    <a:pt x="14319" y="2321"/>
                  </a:cubicBezTo>
                  <a:cubicBezTo>
                    <a:pt x="14597" y="1448"/>
                    <a:pt x="14716" y="873"/>
                    <a:pt x="14775" y="516"/>
                  </a:cubicBezTo>
                  <a:cubicBezTo>
                    <a:pt x="14855" y="139"/>
                    <a:pt x="14874" y="0"/>
                    <a:pt x="148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8"/>
            <p:cNvSpPr/>
            <p:nvPr/>
          </p:nvSpPr>
          <p:spPr>
            <a:xfrm>
              <a:off x="7205279" y="4170198"/>
              <a:ext cx="546387" cy="169150"/>
            </a:xfrm>
            <a:custGeom>
              <a:rect b="b" l="l" r="r" t="t"/>
              <a:pathLst>
                <a:path extrusionOk="0" h="5274" w="17036">
                  <a:moveTo>
                    <a:pt x="1" y="1"/>
                  </a:moveTo>
                  <a:cubicBezTo>
                    <a:pt x="1" y="21"/>
                    <a:pt x="40" y="120"/>
                    <a:pt x="199" y="377"/>
                  </a:cubicBezTo>
                  <a:cubicBezTo>
                    <a:pt x="358" y="615"/>
                    <a:pt x="635" y="1012"/>
                    <a:pt x="1111" y="1567"/>
                  </a:cubicBezTo>
                  <a:cubicBezTo>
                    <a:pt x="1607" y="2103"/>
                    <a:pt x="2321" y="2777"/>
                    <a:pt x="3412" y="3491"/>
                  </a:cubicBezTo>
                  <a:cubicBezTo>
                    <a:pt x="4483" y="4165"/>
                    <a:pt x="5990" y="4899"/>
                    <a:pt x="7973" y="5177"/>
                  </a:cubicBezTo>
                  <a:cubicBezTo>
                    <a:pt x="8495" y="5244"/>
                    <a:pt x="8991" y="5274"/>
                    <a:pt x="9463" y="5274"/>
                  </a:cubicBezTo>
                  <a:cubicBezTo>
                    <a:pt x="10784" y="5274"/>
                    <a:pt x="11906" y="5043"/>
                    <a:pt x="12812" y="4780"/>
                  </a:cubicBezTo>
                  <a:cubicBezTo>
                    <a:pt x="14061" y="4383"/>
                    <a:pt x="14934" y="3907"/>
                    <a:pt x="15529" y="3531"/>
                  </a:cubicBezTo>
                  <a:cubicBezTo>
                    <a:pt x="16143" y="3134"/>
                    <a:pt x="16520" y="2817"/>
                    <a:pt x="16738" y="2618"/>
                  </a:cubicBezTo>
                  <a:cubicBezTo>
                    <a:pt x="16957" y="2420"/>
                    <a:pt x="17036" y="2341"/>
                    <a:pt x="17016" y="2321"/>
                  </a:cubicBezTo>
                  <a:cubicBezTo>
                    <a:pt x="17016" y="2319"/>
                    <a:pt x="17014" y="2317"/>
                    <a:pt x="17011" y="2317"/>
                  </a:cubicBezTo>
                  <a:cubicBezTo>
                    <a:pt x="16986" y="2317"/>
                    <a:pt x="16871" y="2382"/>
                    <a:pt x="16679" y="2539"/>
                  </a:cubicBezTo>
                  <a:cubicBezTo>
                    <a:pt x="16441" y="2718"/>
                    <a:pt x="16044" y="2995"/>
                    <a:pt x="15429" y="3352"/>
                  </a:cubicBezTo>
                  <a:cubicBezTo>
                    <a:pt x="14815" y="3729"/>
                    <a:pt x="13962" y="4165"/>
                    <a:pt x="12752" y="4522"/>
                  </a:cubicBezTo>
                  <a:cubicBezTo>
                    <a:pt x="11872" y="4782"/>
                    <a:pt x="10782" y="5000"/>
                    <a:pt x="9512" y="5000"/>
                  </a:cubicBezTo>
                  <a:cubicBezTo>
                    <a:pt x="9037" y="5000"/>
                    <a:pt x="8536" y="4969"/>
                    <a:pt x="8013" y="4899"/>
                  </a:cubicBezTo>
                  <a:cubicBezTo>
                    <a:pt x="6069" y="4621"/>
                    <a:pt x="4621" y="3927"/>
                    <a:pt x="3531" y="3273"/>
                  </a:cubicBezTo>
                  <a:cubicBezTo>
                    <a:pt x="2460" y="2599"/>
                    <a:pt x="1746" y="1944"/>
                    <a:pt x="1250" y="1429"/>
                  </a:cubicBezTo>
                  <a:cubicBezTo>
                    <a:pt x="774" y="913"/>
                    <a:pt x="477" y="536"/>
                    <a:pt x="278" y="318"/>
                  </a:cubicBezTo>
                  <a:cubicBezTo>
                    <a:pt x="100" y="80"/>
                    <a:pt x="21" y="1"/>
                    <a:pt x="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8"/>
            <p:cNvSpPr/>
            <p:nvPr/>
          </p:nvSpPr>
          <p:spPr>
            <a:xfrm>
              <a:off x="7089529" y="3811467"/>
              <a:ext cx="57281" cy="372137"/>
            </a:xfrm>
            <a:custGeom>
              <a:rect b="b" l="l" r="r" t="t"/>
              <a:pathLst>
                <a:path extrusionOk="0" h="11603" w="1786">
                  <a:moveTo>
                    <a:pt x="1012" y="1"/>
                  </a:moveTo>
                  <a:cubicBezTo>
                    <a:pt x="992" y="1"/>
                    <a:pt x="952" y="60"/>
                    <a:pt x="873" y="219"/>
                  </a:cubicBezTo>
                  <a:cubicBezTo>
                    <a:pt x="813" y="397"/>
                    <a:pt x="714" y="675"/>
                    <a:pt x="595" y="1092"/>
                  </a:cubicBezTo>
                  <a:cubicBezTo>
                    <a:pt x="377" y="1944"/>
                    <a:pt x="0" y="3452"/>
                    <a:pt x="139" y="5891"/>
                  </a:cubicBezTo>
                  <a:cubicBezTo>
                    <a:pt x="318" y="8310"/>
                    <a:pt x="893" y="9738"/>
                    <a:pt x="1230" y="10571"/>
                  </a:cubicBezTo>
                  <a:cubicBezTo>
                    <a:pt x="1389" y="10968"/>
                    <a:pt x="1527" y="11225"/>
                    <a:pt x="1627" y="11384"/>
                  </a:cubicBezTo>
                  <a:cubicBezTo>
                    <a:pt x="1706" y="11543"/>
                    <a:pt x="1746" y="11602"/>
                    <a:pt x="1765" y="11602"/>
                  </a:cubicBezTo>
                  <a:cubicBezTo>
                    <a:pt x="1785" y="11582"/>
                    <a:pt x="1785" y="11523"/>
                    <a:pt x="1726" y="11344"/>
                  </a:cubicBezTo>
                  <a:cubicBezTo>
                    <a:pt x="1666" y="11166"/>
                    <a:pt x="1547" y="10908"/>
                    <a:pt x="1408" y="10492"/>
                  </a:cubicBezTo>
                  <a:cubicBezTo>
                    <a:pt x="1111" y="9659"/>
                    <a:pt x="595" y="8251"/>
                    <a:pt x="417" y="5871"/>
                  </a:cubicBezTo>
                  <a:cubicBezTo>
                    <a:pt x="278" y="3471"/>
                    <a:pt x="615" y="2004"/>
                    <a:pt x="794" y="1151"/>
                  </a:cubicBezTo>
                  <a:cubicBezTo>
                    <a:pt x="873" y="715"/>
                    <a:pt x="952" y="437"/>
                    <a:pt x="992" y="259"/>
                  </a:cubicBezTo>
                  <a:cubicBezTo>
                    <a:pt x="1012" y="80"/>
                    <a:pt x="1032" y="1"/>
                    <a:pt x="10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8"/>
            <p:cNvSpPr/>
            <p:nvPr/>
          </p:nvSpPr>
          <p:spPr>
            <a:xfrm>
              <a:off x="7195112" y="3884560"/>
              <a:ext cx="42656" cy="201159"/>
            </a:xfrm>
            <a:custGeom>
              <a:rect b="b" l="l" r="r" t="t"/>
              <a:pathLst>
                <a:path extrusionOk="0" h="6272" w="1330">
                  <a:moveTo>
                    <a:pt x="235" y="1"/>
                  </a:moveTo>
                  <a:cubicBezTo>
                    <a:pt x="212" y="1"/>
                    <a:pt x="156" y="167"/>
                    <a:pt x="100" y="617"/>
                  </a:cubicBezTo>
                  <a:cubicBezTo>
                    <a:pt x="60" y="1093"/>
                    <a:pt x="0" y="1926"/>
                    <a:pt x="199" y="3235"/>
                  </a:cubicBezTo>
                  <a:cubicBezTo>
                    <a:pt x="437" y="4544"/>
                    <a:pt x="754" y="5297"/>
                    <a:pt x="952" y="5734"/>
                  </a:cubicBezTo>
                  <a:cubicBezTo>
                    <a:pt x="1156" y="6140"/>
                    <a:pt x="1255" y="6271"/>
                    <a:pt x="1284" y="6271"/>
                  </a:cubicBezTo>
                  <a:cubicBezTo>
                    <a:pt x="1286" y="6271"/>
                    <a:pt x="1288" y="6270"/>
                    <a:pt x="1289" y="6269"/>
                  </a:cubicBezTo>
                  <a:cubicBezTo>
                    <a:pt x="1329" y="6249"/>
                    <a:pt x="1289" y="6110"/>
                    <a:pt x="1131" y="5654"/>
                  </a:cubicBezTo>
                  <a:cubicBezTo>
                    <a:pt x="972" y="5198"/>
                    <a:pt x="694" y="4464"/>
                    <a:pt x="476" y="3175"/>
                  </a:cubicBezTo>
                  <a:cubicBezTo>
                    <a:pt x="258" y="1906"/>
                    <a:pt x="298" y="1113"/>
                    <a:pt x="298" y="637"/>
                  </a:cubicBezTo>
                  <a:cubicBezTo>
                    <a:pt x="298" y="161"/>
                    <a:pt x="298" y="2"/>
                    <a:pt x="238" y="2"/>
                  </a:cubicBezTo>
                  <a:cubicBezTo>
                    <a:pt x="237" y="1"/>
                    <a:pt x="236" y="1"/>
                    <a:pt x="2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8"/>
            <p:cNvSpPr/>
            <p:nvPr/>
          </p:nvSpPr>
          <p:spPr>
            <a:xfrm>
              <a:off x="6973779" y="3809575"/>
              <a:ext cx="150773" cy="530575"/>
            </a:xfrm>
            <a:custGeom>
              <a:rect b="b" l="l" r="r" t="t"/>
              <a:pathLst>
                <a:path extrusionOk="0" h="16543" w="4701">
                  <a:moveTo>
                    <a:pt x="555" y="0"/>
                  </a:moveTo>
                  <a:cubicBezTo>
                    <a:pt x="536" y="0"/>
                    <a:pt x="496" y="100"/>
                    <a:pt x="436" y="357"/>
                  </a:cubicBezTo>
                  <a:cubicBezTo>
                    <a:pt x="377" y="635"/>
                    <a:pt x="258" y="1051"/>
                    <a:pt x="179" y="1706"/>
                  </a:cubicBezTo>
                  <a:cubicBezTo>
                    <a:pt x="159" y="1865"/>
                    <a:pt x="119" y="2043"/>
                    <a:pt x="99" y="2221"/>
                  </a:cubicBezTo>
                  <a:cubicBezTo>
                    <a:pt x="79" y="2420"/>
                    <a:pt x="79" y="2638"/>
                    <a:pt x="60" y="2856"/>
                  </a:cubicBezTo>
                  <a:cubicBezTo>
                    <a:pt x="0" y="3312"/>
                    <a:pt x="20" y="3808"/>
                    <a:pt x="0" y="4403"/>
                  </a:cubicBezTo>
                  <a:cubicBezTo>
                    <a:pt x="40" y="5573"/>
                    <a:pt x="159" y="7040"/>
                    <a:pt x="595" y="8786"/>
                  </a:cubicBezTo>
                  <a:cubicBezTo>
                    <a:pt x="1031" y="10531"/>
                    <a:pt x="1606" y="11879"/>
                    <a:pt x="2142" y="12911"/>
                  </a:cubicBezTo>
                  <a:cubicBezTo>
                    <a:pt x="2420" y="13426"/>
                    <a:pt x="2657" y="13882"/>
                    <a:pt x="2915" y="14259"/>
                  </a:cubicBezTo>
                  <a:cubicBezTo>
                    <a:pt x="3034" y="14457"/>
                    <a:pt x="3153" y="14616"/>
                    <a:pt x="3252" y="14794"/>
                  </a:cubicBezTo>
                  <a:cubicBezTo>
                    <a:pt x="3352" y="14953"/>
                    <a:pt x="3471" y="15092"/>
                    <a:pt x="3570" y="15231"/>
                  </a:cubicBezTo>
                  <a:cubicBezTo>
                    <a:pt x="3947" y="15766"/>
                    <a:pt x="4244" y="16084"/>
                    <a:pt x="4422" y="16282"/>
                  </a:cubicBezTo>
                  <a:cubicBezTo>
                    <a:pt x="4583" y="16461"/>
                    <a:pt x="4664" y="16543"/>
                    <a:pt x="4678" y="16543"/>
                  </a:cubicBezTo>
                  <a:cubicBezTo>
                    <a:pt x="4680" y="16543"/>
                    <a:pt x="4680" y="16542"/>
                    <a:pt x="4680" y="16540"/>
                  </a:cubicBezTo>
                  <a:cubicBezTo>
                    <a:pt x="4700" y="16520"/>
                    <a:pt x="4660" y="16440"/>
                    <a:pt x="4502" y="16203"/>
                  </a:cubicBezTo>
                  <a:cubicBezTo>
                    <a:pt x="4343" y="15984"/>
                    <a:pt x="4085" y="15647"/>
                    <a:pt x="3728" y="15112"/>
                  </a:cubicBezTo>
                  <a:cubicBezTo>
                    <a:pt x="3629" y="14973"/>
                    <a:pt x="3530" y="14834"/>
                    <a:pt x="3431" y="14676"/>
                  </a:cubicBezTo>
                  <a:cubicBezTo>
                    <a:pt x="3332" y="14497"/>
                    <a:pt x="3213" y="14338"/>
                    <a:pt x="3114" y="14140"/>
                  </a:cubicBezTo>
                  <a:cubicBezTo>
                    <a:pt x="2876" y="13763"/>
                    <a:pt x="2638" y="13307"/>
                    <a:pt x="2360" y="12811"/>
                  </a:cubicBezTo>
                  <a:cubicBezTo>
                    <a:pt x="1864" y="11760"/>
                    <a:pt x="1289" y="10432"/>
                    <a:pt x="853" y="8706"/>
                  </a:cubicBezTo>
                  <a:cubicBezTo>
                    <a:pt x="436" y="6981"/>
                    <a:pt x="298" y="5553"/>
                    <a:pt x="258" y="4403"/>
                  </a:cubicBezTo>
                  <a:cubicBezTo>
                    <a:pt x="258" y="3828"/>
                    <a:pt x="238" y="3312"/>
                    <a:pt x="278" y="2876"/>
                  </a:cubicBezTo>
                  <a:cubicBezTo>
                    <a:pt x="298" y="2638"/>
                    <a:pt x="298" y="2440"/>
                    <a:pt x="317" y="2241"/>
                  </a:cubicBezTo>
                  <a:cubicBezTo>
                    <a:pt x="337" y="2063"/>
                    <a:pt x="357" y="1884"/>
                    <a:pt x="377" y="1726"/>
                  </a:cubicBezTo>
                  <a:cubicBezTo>
                    <a:pt x="417" y="1071"/>
                    <a:pt x="516" y="655"/>
                    <a:pt x="536" y="377"/>
                  </a:cubicBezTo>
                  <a:cubicBezTo>
                    <a:pt x="575" y="119"/>
                    <a:pt x="575" y="20"/>
                    <a:pt x="5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8"/>
            <p:cNvSpPr/>
            <p:nvPr/>
          </p:nvSpPr>
          <p:spPr>
            <a:xfrm>
              <a:off x="-857183" y="-1155985"/>
              <a:ext cx="1871270" cy="3756492"/>
            </a:xfrm>
            <a:custGeom>
              <a:rect b="b" l="l" r="r" t="t"/>
              <a:pathLst>
                <a:path extrusionOk="0" h="117125" w="58345">
                  <a:moveTo>
                    <a:pt x="7398" y="1"/>
                  </a:moveTo>
                  <a:cubicBezTo>
                    <a:pt x="3411" y="8013"/>
                    <a:pt x="2539" y="18285"/>
                    <a:pt x="5117" y="26832"/>
                  </a:cubicBezTo>
                  <a:cubicBezTo>
                    <a:pt x="7695" y="35380"/>
                    <a:pt x="13644" y="42876"/>
                    <a:pt x="21379" y="47338"/>
                  </a:cubicBezTo>
                  <a:cubicBezTo>
                    <a:pt x="25404" y="49658"/>
                    <a:pt x="29866" y="51185"/>
                    <a:pt x="33674" y="53862"/>
                  </a:cubicBezTo>
                  <a:cubicBezTo>
                    <a:pt x="37462" y="56540"/>
                    <a:pt x="40615" y="60843"/>
                    <a:pt x="40139" y="65464"/>
                  </a:cubicBezTo>
                  <a:cubicBezTo>
                    <a:pt x="39604" y="70580"/>
                    <a:pt x="34765" y="74308"/>
                    <a:pt x="29787" y="75597"/>
                  </a:cubicBezTo>
                  <a:cubicBezTo>
                    <a:pt x="26365" y="76497"/>
                    <a:pt x="22821" y="76535"/>
                    <a:pt x="19271" y="76535"/>
                  </a:cubicBezTo>
                  <a:cubicBezTo>
                    <a:pt x="18948" y="76535"/>
                    <a:pt x="18626" y="76535"/>
                    <a:pt x="18303" y="76535"/>
                  </a:cubicBezTo>
                  <a:cubicBezTo>
                    <a:pt x="17012" y="76535"/>
                    <a:pt x="15722" y="76539"/>
                    <a:pt x="14438" y="76589"/>
                  </a:cubicBezTo>
                  <a:cubicBezTo>
                    <a:pt x="9301" y="76787"/>
                    <a:pt x="3887" y="78770"/>
                    <a:pt x="377" y="82538"/>
                  </a:cubicBezTo>
                  <a:cubicBezTo>
                    <a:pt x="0" y="94041"/>
                    <a:pt x="2023" y="105959"/>
                    <a:pt x="4839" y="117124"/>
                  </a:cubicBezTo>
                  <a:cubicBezTo>
                    <a:pt x="8072" y="101775"/>
                    <a:pt x="21954" y="89301"/>
                    <a:pt x="37541" y="87695"/>
                  </a:cubicBezTo>
                  <a:cubicBezTo>
                    <a:pt x="40675" y="87377"/>
                    <a:pt x="43848" y="87437"/>
                    <a:pt x="46941" y="86941"/>
                  </a:cubicBezTo>
                  <a:cubicBezTo>
                    <a:pt x="50055" y="86425"/>
                    <a:pt x="53188" y="85255"/>
                    <a:pt x="55270" y="82915"/>
                  </a:cubicBezTo>
                  <a:cubicBezTo>
                    <a:pt x="57690" y="80198"/>
                    <a:pt x="58344" y="76232"/>
                    <a:pt x="57630" y="72682"/>
                  </a:cubicBezTo>
                  <a:cubicBezTo>
                    <a:pt x="56916" y="69132"/>
                    <a:pt x="54993" y="65920"/>
                    <a:pt x="52732" y="63084"/>
                  </a:cubicBezTo>
                  <a:cubicBezTo>
                    <a:pt x="44561" y="52811"/>
                    <a:pt x="32187" y="46743"/>
                    <a:pt x="23044" y="37303"/>
                  </a:cubicBezTo>
                  <a:cubicBezTo>
                    <a:pt x="13426" y="27408"/>
                    <a:pt x="7715" y="13803"/>
                    <a:pt x="739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8"/>
            <p:cNvSpPr/>
            <p:nvPr/>
          </p:nvSpPr>
          <p:spPr>
            <a:xfrm>
              <a:off x="-528151" y="678337"/>
              <a:ext cx="587536" cy="492377"/>
            </a:xfrm>
            <a:custGeom>
              <a:rect b="b" l="l" r="r" t="t"/>
              <a:pathLst>
                <a:path extrusionOk="0" h="15352" w="18319">
                  <a:moveTo>
                    <a:pt x="12163" y="1"/>
                  </a:moveTo>
                  <a:cubicBezTo>
                    <a:pt x="6470" y="1"/>
                    <a:pt x="1" y="8459"/>
                    <a:pt x="5666" y="13605"/>
                  </a:cubicBezTo>
                  <a:cubicBezTo>
                    <a:pt x="7094" y="14914"/>
                    <a:pt x="9156" y="15311"/>
                    <a:pt x="11100" y="15350"/>
                  </a:cubicBezTo>
                  <a:cubicBezTo>
                    <a:pt x="11155" y="15351"/>
                    <a:pt x="11209" y="15351"/>
                    <a:pt x="11264" y="15351"/>
                  </a:cubicBezTo>
                  <a:cubicBezTo>
                    <a:pt x="12901" y="15351"/>
                    <a:pt x="14613" y="15058"/>
                    <a:pt x="15879" y="14022"/>
                  </a:cubicBezTo>
                  <a:cubicBezTo>
                    <a:pt x="17208" y="12931"/>
                    <a:pt x="17823" y="11186"/>
                    <a:pt x="18061" y="9461"/>
                  </a:cubicBezTo>
                  <a:cubicBezTo>
                    <a:pt x="18318" y="7696"/>
                    <a:pt x="18239" y="5851"/>
                    <a:pt x="17565" y="4205"/>
                  </a:cubicBezTo>
                  <a:cubicBezTo>
                    <a:pt x="16330" y="1194"/>
                    <a:pt x="14301" y="1"/>
                    <a:pt x="12163"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8"/>
            <p:cNvSpPr/>
            <p:nvPr/>
          </p:nvSpPr>
          <p:spPr>
            <a:xfrm>
              <a:off x="2919264" y="749955"/>
              <a:ext cx="940462" cy="1081741"/>
            </a:xfrm>
            <a:custGeom>
              <a:rect b="b" l="l" r="r" t="t"/>
              <a:pathLst>
                <a:path extrusionOk="0" h="33728" w="29323">
                  <a:moveTo>
                    <a:pt x="6845" y="0"/>
                  </a:moveTo>
                  <a:cubicBezTo>
                    <a:pt x="2967" y="0"/>
                    <a:pt x="1" y="1728"/>
                    <a:pt x="1123" y="6791"/>
                  </a:cubicBezTo>
                  <a:cubicBezTo>
                    <a:pt x="1638" y="9171"/>
                    <a:pt x="3145" y="11194"/>
                    <a:pt x="4732" y="13038"/>
                  </a:cubicBezTo>
                  <a:cubicBezTo>
                    <a:pt x="6318" y="14882"/>
                    <a:pt x="8044" y="16647"/>
                    <a:pt x="9134" y="18829"/>
                  </a:cubicBezTo>
                  <a:cubicBezTo>
                    <a:pt x="10899" y="22398"/>
                    <a:pt x="10840" y="26781"/>
                    <a:pt x="13160" y="30034"/>
                  </a:cubicBezTo>
                  <a:cubicBezTo>
                    <a:pt x="14782" y="32300"/>
                    <a:pt x="17516" y="33727"/>
                    <a:pt x="20298" y="33727"/>
                  </a:cubicBezTo>
                  <a:cubicBezTo>
                    <a:pt x="20510" y="33727"/>
                    <a:pt x="20722" y="33719"/>
                    <a:pt x="20934" y="33702"/>
                  </a:cubicBezTo>
                  <a:cubicBezTo>
                    <a:pt x="23909" y="33464"/>
                    <a:pt x="26725" y="31481"/>
                    <a:pt x="27875" y="28705"/>
                  </a:cubicBezTo>
                  <a:cubicBezTo>
                    <a:pt x="29323" y="25195"/>
                    <a:pt x="28113" y="21169"/>
                    <a:pt x="26765" y="17619"/>
                  </a:cubicBezTo>
                  <a:cubicBezTo>
                    <a:pt x="24881" y="12681"/>
                    <a:pt x="22620" y="7723"/>
                    <a:pt x="18753" y="4154"/>
                  </a:cubicBezTo>
                  <a:cubicBezTo>
                    <a:pt x="16516" y="2104"/>
                    <a:pt x="11125" y="0"/>
                    <a:pt x="6845"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8"/>
            <p:cNvSpPr/>
            <p:nvPr/>
          </p:nvSpPr>
          <p:spPr>
            <a:xfrm>
              <a:off x="7303228" y="-1155985"/>
              <a:ext cx="1870629" cy="3756492"/>
            </a:xfrm>
            <a:custGeom>
              <a:rect b="b" l="l" r="r" t="t"/>
              <a:pathLst>
                <a:path extrusionOk="0" h="117125" w="58325">
                  <a:moveTo>
                    <a:pt x="50928" y="1"/>
                  </a:moveTo>
                  <a:cubicBezTo>
                    <a:pt x="50610" y="13803"/>
                    <a:pt x="44899" y="27408"/>
                    <a:pt x="35301" y="37303"/>
                  </a:cubicBezTo>
                  <a:cubicBezTo>
                    <a:pt x="26158" y="46743"/>
                    <a:pt x="13784" y="52811"/>
                    <a:pt x="5613" y="63084"/>
                  </a:cubicBezTo>
                  <a:cubicBezTo>
                    <a:pt x="3352" y="65920"/>
                    <a:pt x="1409" y="69132"/>
                    <a:pt x="695" y="72682"/>
                  </a:cubicBezTo>
                  <a:cubicBezTo>
                    <a:pt x="1" y="76232"/>
                    <a:pt x="655" y="80198"/>
                    <a:pt x="3055" y="82915"/>
                  </a:cubicBezTo>
                  <a:cubicBezTo>
                    <a:pt x="5157" y="85255"/>
                    <a:pt x="8290" y="86425"/>
                    <a:pt x="11384" y="86941"/>
                  </a:cubicBezTo>
                  <a:cubicBezTo>
                    <a:pt x="14497" y="87437"/>
                    <a:pt x="17651" y="87377"/>
                    <a:pt x="20784" y="87695"/>
                  </a:cubicBezTo>
                  <a:cubicBezTo>
                    <a:pt x="36391" y="89301"/>
                    <a:pt x="50253" y="101775"/>
                    <a:pt x="53486" y="117124"/>
                  </a:cubicBezTo>
                  <a:cubicBezTo>
                    <a:pt x="56322" y="105959"/>
                    <a:pt x="58325" y="94041"/>
                    <a:pt x="57968" y="82538"/>
                  </a:cubicBezTo>
                  <a:cubicBezTo>
                    <a:pt x="54458" y="78790"/>
                    <a:pt x="49024" y="76787"/>
                    <a:pt x="43888" y="76589"/>
                  </a:cubicBezTo>
                  <a:cubicBezTo>
                    <a:pt x="42638" y="76541"/>
                    <a:pt x="41382" y="76535"/>
                    <a:pt x="40126" y="76535"/>
                  </a:cubicBezTo>
                  <a:cubicBezTo>
                    <a:pt x="39711" y="76535"/>
                    <a:pt x="39297" y="76535"/>
                    <a:pt x="38882" y="76535"/>
                  </a:cubicBezTo>
                  <a:cubicBezTo>
                    <a:pt x="35390" y="76535"/>
                    <a:pt x="31905" y="76489"/>
                    <a:pt x="28538" y="75617"/>
                  </a:cubicBezTo>
                  <a:cubicBezTo>
                    <a:pt x="23580" y="74308"/>
                    <a:pt x="18741" y="70580"/>
                    <a:pt x="18206" y="65464"/>
                  </a:cubicBezTo>
                  <a:cubicBezTo>
                    <a:pt x="17730" y="60843"/>
                    <a:pt x="20863" y="56540"/>
                    <a:pt x="24671" y="53862"/>
                  </a:cubicBezTo>
                  <a:cubicBezTo>
                    <a:pt x="28459" y="51185"/>
                    <a:pt x="32941" y="49658"/>
                    <a:pt x="36966" y="47338"/>
                  </a:cubicBezTo>
                  <a:cubicBezTo>
                    <a:pt x="44701" y="42876"/>
                    <a:pt x="50630" y="35380"/>
                    <a:pt x="53208" y="26832"/>
                  </a:cubicBezTo>
                  <a:cubicBezTo>
                    <a:pt x="55786" y="18285"/>
                    <a:pt x="54914" y="8013"/>
                    <a:pt x="50928"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8"/>
            <p:cNvSpPr/>
            <p:nvPr/>
          </p:nvSpPr>
          <p:spPr>
            <a:xfrm>
              <a:off x="8257932" y="678337"/>
              <a:ext cx="587087" cy="492377"/>
            </a:xfrm>
            <a:custGeom>
              <a:rect b="b" l="l" r="r" t="t"/>
              <a:pathLst>
                <a:path extrusionOk="0" h="15352" w="18305">
                  <a:moveTo>
                    <a:pt x="6144" y="1"/>
                  </a:moveTo>
                  <a:cubicBezTo>
                    <a:pt x="4008" y="1"/>
                    <a:pt x="1983" y="1194"/>
                    <a:pt x="754" y="4205"/>
                  </a:cubicBezTo>
                  <a:cubicBezTo>
                    <a:pt x="80" y="5851"/>
                    <a:pt x="1" y="7696"/>
                    <a:pt x="239" y="9461"/>
                  </a:cubicBezTo>
                  <a:cubicBezTo>
                    <a:pt x="496" y="11186"/>
                    <a:pt x="1091" y="12931"/>
                    <a:pt x="2440" y="14022"/>
                  </a:cubicBezTo>
                  <a:cubicBezTo>
                    <a:pt x="3687" y="15058"/>
                    <a:pt x="5417" y="15351"/>
                    <a:pt x="7055" y="15351"/>
                  </a:cubicBezTo>
                  <a:cubicBezTo>
                    <a:pt x="7110" y="15351"/>
                    <a:pt x="7165" y="15351"/>
                    <a:pt x="7219" y="15350"/>
                  </a:cubicBezTo>
                  <a:cubicBezTo>
                    <a:pt x="9163" y="15311"/>
                    <a:pt x="11205" y="14914"/>
                    <a:pt x="12653" y="13605"/>
                  </a:cubicBezTo>
                  <a:cubicBezTo>
                    <a:pt x="18304" y="8459"/>
                    <a:pt x="11830" y="1"/>
                    <a:pt x="6144" y="1"/>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8"/>
            <p:cNvSpPr/>
            <p:nvPr/>
          </p:nvSpPr>
          <p:spPr>
            <a:xfrm>
              <a:off x="4456950" y="749955"/>
              <a:ext cx="941103" cy="1081741"/>
            </a:xfrm>
            <a:custGeom>
              <a:rect b="b" l="l" r="r" t="t"/>
              <a:pathLst>
                <a:path extrusionOk="0" h="33728" w="29343">
                  <a:moveTo>
                    <a:pt x="22491" y="0"/>
                  </a:moveTo>
                  <a:cubicBezTo>
                    <a:pt x="18208" y="0"/>
                    <a:pt x="12817" y="2104"/>
                    <a:pt x="10590" y="4154"/>
                  </a:cubicBezTo>
                  <a:cubicBezTo>
                    <a:pt x="6703" y="7723"/>
                    <a:pt x="4462" y="12681"/>
                    <a:pt x="2578" y="17619"/>
                  </a:cubicBezTo>
                  <a:cubicBezTo>
                    <a:pt x="1210" y="21169"/>
                    <a:pt x="0" y="25195"/>
                    <a:pt x="1468" y="28705"/>
                  </a:cubicBezTo>
                  <a:cubicBezTo>
                    <a:pt x="2618" y="31481"/>
                    <a:pt x="5414" y="33464"/>
                    <a:pt x="8389" y="33702"/>
                  </a:cubicBezTo>
                  <a:cubicBezTo>
                    <a:pt x="8601" y="33719"/>
                    <a:pt x="8814" y="33727"/>
                    <a:pt x="9026" y="33727"/>
                  </a:cubicBezTo>
                  <a:cubicBezTo>
                    <a:pt x="11810" y="33727"/>
                    <a:pt x="14560" y="32300"/>
                    <a:pt x="16163" y="30034"/>
                  </a:cubicBezTo>
                  <a:cubicBezTo>
                    <a:pt x="18483" y="26781"/>
                    <a:pt x="18424" y="22398"/>
                    <a:pt x="20209" y="18829"/>
                  </a:cubicBezTo>
                  <a:cubicBezTo>
                    <a:pt x="21299" y="16647"/>
                    <a:pt x="23005" y="14882"/>
                    <a:pt x="24591" y="13038"/>
                  </a:cubicBezTo>
                  <a:cubicBezTo>
                    <a:pt x="26178" y="11194"/>
                    <a:pt x="27685" y="9171"/>
                    <a:pt x="28220" y="6791"/>
                  </a:cubicBezTo>
                  <a:cubicBezTo>
                    <a:pt x="29342" y="1728"/>
                    <a:pt x="26372" y="0"/>
                    <a:pt x="22491"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8"/>
            <p:cNvSpPr/>
            <p:nvPr/>
          </p:nvSpPr>
          <p:spPr>
            <a:xfrm>
              <a:off x="2188170" y="4600161"/>
              <a:ext cx="432562" cy="432530"/>
            </a:xfrm>
            <a:custGeom>
              <a:rect b="b" l="l" r="r" t="t"/>
              <a:pathLst>
                <a:path extrusionOk="0" h="13486" w="13487">
                  <a:moveTo>
                    <a:pt x="6744" y="1"/>
                  </a:moveTo>
                  <a:cubicBezTo>
                    <a:pt x="3035" y="1"/>
                    <a:pt x="1" y="3015"/>
                    <a:pt x="1" y="6743"/>
                  </a:cubicBezTo>
                  <a:cubicBezTo>
                    <a:pt x="1" y="10472"/>
                    <a:pt x="3035" y="13486"/>
                    <a:pt x="6744" y="13486"/>
                  </a:cubicBezTo>
                  <a:cubicBezTo>
                    <a:pt x="10472" y="13486"/>
                    <a:pt x="13486" y="10472"/>
                    <a:pt x="13486" y="6743"/>
                  </a:cubicBezTo>
                  <a:cubicBezTo>
                    <a:pt x="13486" y="3015"/>
                    <a:pt x="10472" y="1"/>
                    <a:pt x="674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8"/>
            <p:cNvSpPr/>
            <p:nvPr/>
          </p:nvSpPr>
          <p:spPr>
            <a:xfrm>
              <a:off x="2324927" y="3911982"/>
              <a:ext cx="159689" cy="590262"/>
            </a:xfrm>
            <a:custGeom>
              <a:rect b="b" l="l" r="r" t="t"/>
              <a:pathLst>
                <a:path extrusionOk="0" h="18404" w="4979">
                  <a:moveTo>
                    <a:pt x="2480" y="0"/>
                  </a:moveTo>
                  <a:cubicBezTo>
                    <a:pt x="1111" y="0"/>
                    <a:pt x="1" y="2340"/>
                    <a:pt x="1" y="7437"/>
                  </a:cubicBezTo>
                  <a:cubicBezTo>
                    <a:pt x="1" y="12514"/>
                    <a:pt x="1905" y="18404"/>
                    <a:pt x="2480" y="18404"/>
                  </a:cubicBezTo>
                  <a:cubicBezTo>
                    <a:pt x="3055"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8"/>
            <p:cNvSpPr/>
            <p:nvPr/>
          </p:nvSpPr>
          <p:spPr>
            <a:xfrm>
              <a:off x="1733413" y="4164713"/>
              <a:ext cx="462421" cy="431086"/>
            </a:xfrm>
            <a:custGeom>
              <a:rect b="b" l="l" r="r" t="t"/>
              <a:pathLst>
                <a:path extrusionOk="0" h="13441" w="14418">
                  <a:moveTo>
                    <a:pt x="1968" y="1"/>
                  </a:moveTo>
                  <a:cubicBezTo>
                    <a:pt x="1548" y="1"/>
                    <a:pt x="1214" y="128"/>
                    <a:pt x="972" y="370"/>
                  </a:cubicBezTo>
                  <a:cubicBezTo>
                    <a:pt x="1" y="1342"/>
                    <a:pt x="873" y="3801"/>
                    <a:pt x="4482" y="7390"/>
                  </a:cubicBezTo>
                  <a:cubicBezTo>
                    <a:pt x="7835" y="10761"/>
                    <a:pt x="12865" y="13440"/>
                    <a:pt x="13854" y="13440"/>
                  </a:cubicBezTo>
                  <a:cubicBezTo>
                    <a:pt x="13924" y="13440"/>
                    <a:pt x="13974" y="13427"/>
                    <a:pt x="14001" y="13399"/>
                  </a:cubicBezTo>
                  <a:cubicBezTo>
                    <a:pt x="14418" y="12983"/>
                    <a:pt x="11602" y="7470"/>
                    <a:pt x="7993" y="3860"/>
                  </a:cubicBezTo>
                  <a:cubicBezTo>
                    <a:pt x="5296" y="1164"/>
                    <a:pt x="3238" y="1"/>
                    <a:pt x="1968"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8"/>
            <p:cNvSpPr/>
            <p:nvPr/>
          </p:nvSpPr>
          <p:spPr>
            <a:xfrm>
              <a:off x="1499989" y="4736277"/>
              <a:ext cx="590904" cy="159689"/>
            </a:xfrm>
            <a:custGeom>
              <a:rect b="b" l="l" r="r" t="t"/>
              <a:pathLst>
                <a:path extrusionOk="0" h="4979" w="18424">
                  <a:moveTo>
                    <a:pt x="7437" y="1"/>
                  </a:moveTo>
                  <a:cubicBezTo>
                    <a:pt x="2341" y="1"/>
                    <a:pt x="0" y="1111"/>
                    <a:pt x="0" y="2499"/>
                  </a:cubicBezTo>
                  <a:cubicBezTo>
                    <a:pt x="0" y="3868"/>
                    <a:pt x="2341" y="4978"/>
                    <a:pt x="7437" y="4978"/>
                  </a:cubicBezTo>
                  <a:cubicBezTo>
                    <a:pt x="12514" y="4978"/>
                    <a:pt x="18424" y="3074"/>
                    <a:pt x="18424" y="2499"/>
                  </a:cubicBezTo>
                  <a:cubicBezTo>
                    <a:pt x="18424" y="1924"/>
                    <a:pt x="1251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8"/>
            <p:cNvSpPr/>
            <p:nvPr/>
          </p:nvSpPr>
          <p:spPr>
            <a:xfrm>
              <a:off x="1733413" y="5037085"/>
              <a:ext cx="462421" cy="431054"/>
            </a:xfrm>
            <a:custGeom>
              <a:rect b="b" l="l" r="r" t="t"/>
              <a:pathLst>
                <a:path extrusionOk="0" h="13440" w="14418">
                  <a:moveTo>
                    <a:pt x="13858" y="0"/>
                  </a:moveTo>
                  <a:cubicBezTo>
                    <a:pt x="12882" y="0"/>
                    <a:pt x="7835" y="2679"/>
                    <a:pt x="4482" y="6050"/>
                  </a:cubicBezTo>
                  <a:cubicBezTo>
                    <a:pt x="873" y="9640"/>
                    <a:pt x="1" y="12099"/>
                    <a:pt x="972" y="13071"/>
                  </a:cubicBezTo>
                  <a:cubicBezTo>
                    <a:pt x="1214" y="13312"/>
                    <a:pt x="1547" y="13440"/>
                    <a:pt x="1967" y="13440"/>
                  </a:cubicBezTo>
                  <a:cubicBezTo>
                    <a:pt x="3236" y="13440"/>
                    <a:pt x="5295" y="12273"/>
                    <a:pt x="7993" y="9560"/>
                  </a:cubicBezTo>
                  <a:cubicBezTo>
                    <a:pt x="11602" y="5971"/>
                    <a:pt x="14418" y="438"/>
                    <a:pt x="14001" y="41"/>
                  </a:cubicBezTo>
                  <a:cubicBezTo>
                    <a:pt x="13975" y="14"/>
                    <a:pt x="13927" y="0"/>
                    <a:pt x="1385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8"/>
            <p:cNvSpPr/>
            <p:nvPr/>
          </p:nvSpPr>
          <p:spPr>
            <a:xfrm>
              <a:off x="2324286" y="5129999"/>
              <a:ext cx="160330" cy="590904"/>
            </a:xfrm>
            <a:custGeom>
              <a:rect b="b" l="l" r="r" t="t"/>
              <a:pathLst>
                <a:path extrusionOk="0" h="18424" w="4999">
                  <a:moveTo>
                    <a:pt x="2500" y="0"/>
                  </a:moveTo>
                  <a:cubicBezTo>
                    <a:pt x="1925" y="0"/>
                    <a:pt x="1" y="5910"/>
                    <a:pt x="1" y="10987"/>
                  </a:cubicBezTo>
                  <a:cubicBezTo>
                    <a:pt x="1" y="16083"/>
                    <a:pt x="1131" y="18423"/>
                    <a:pt x="2500" y="18423"/>
                  </a:cubicBezTo>
                  <a:cubicBezTo>
                    <a:pt x="3868" y="18423"/>
                    <a:pt x="4998" y="16083"/>
                    <a:pt x="4998" y="10987"/>
                  </a:cubicBezTo>
                  <a:cubicBezTo>
                    <a:pt x="4998" y="5910"/>
                    <a:pt x="3075" y="0"/>
                    <a:pt x="250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8"/>
            <p:cNvSpPr/>
            <p:nvPr/>
          </p:nvSpPr>
          <p:spPr>
            <a:xfrm>
              <a:off x="2613067" y="5037085"/>
              <a:ext cx="462421" cy="431054"/>
            </a:xfrm>
            <a:custGeom>
              <a:rect b="b" l="l" r="r" t="t"/>
              <a:pathLst>
                <a:path extrusionOk="0" h="13440" w="14418">
                  <a:moveTo>
                    <a:pt x="564" y="0"/>
                  </a:moveTo>
                  <a:cubicBezTo>
                    <a:pt x="494" y="0"/>
                    <a:pt x="444" y="14"/>
                    <a:pt x="417" y="41"/>
                  </a:cubicBezTo>
                  <a:cubicBezTo>
                    <a:pt x="0" y="438"/>
                    <a:pt x="2816" y="5971"/>
                    <a:pt x="6426" y="9560"/>
                  </a:cubicBezTo>
                  <a:cubicBezTo>
                    <a:pt x="9123" y="12273"/>
                    <a:pt x="11182" y="13440"/>
                    <a:pt x="12451" y="13440"/>
                  </a:cubicBezTo>
                  <a:cubicBezTo>
                    <a:pt x="12871" y="13440"/>
                    <a:pt x="13204" y="13312"/>
                    <a:pt x="13446" y="13071"/>
                  </a:cubicBezTo>
                  <a:cubicBezTo>
                    <a:pt x="14418" y="12099"/>
                    <a:pt x="13545" y="9640"/>
                    <a:pt x="9936" y="6050"/>
                  </a:cubicBezTo>
                  <a:cubicBezTo>
                    <a:pt x="6583" y="2679"/>
                    <a:pt x="1553" y="0"/>
                    <a:pt x="56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8"/>
            <p:cNvSpPr/>
            <p:nvPr/>
          </p:nvSpPr>
          <p:spPr>
            <a:xfrm>
              <a:off x="2718650" y="4736277"/>
              <a:ext cx="590262" cy="159689"/>
            </a:xfrm>
            <a:custGeom>
              <a:rect b="b" l="l" r="r" t="t"/>
              <a:pathLst>
                <a:path extrusionOk="0" h="4979" w="18404">
                  <a:moveTo>
                    <a:pt x="10967" y="1"/>
                  </a:moveTo>
                  <a:cubicBezTo>
                    <a:pt x="5890" y="1"/>
                    <a:pt x="0" y="1924"/>
                    <a:pt x="0" y="2499"/>
                  </a:cubicBezTo>
                  <a:cubicBezTo>
                    <a:pt x="0" y="3074"/>
                    <a:pt x="5890" y="4978"/>
                    <a:pt x="10967" y="4978"/>
                  </a:cubicBezTo>
                  <a:cubicBezTo>
                    <a:pt x="16064" y="4978"/>
                    <a:pt x="18404" y="3868"/>
                    <a:pt x="18404" y="2499"/>
                  </a:cubicBezTo>
                  <a:cubicBezTo>
                    <a:pt x="18404" y="1131"/>
                    <a:pt x="16064" y="1"/>
                    <a:pt x="1096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8"/>
            <p:cNvSpPr/>
            <p:nvPr/>
          </p:nvSpPr>
          <p:spPr>
            <a:xfrm>
              <a:off x="2613067" y="4164713"/>
              <a:ext cx="462421" cy="431086"/>
            </a:xfrm>
            <a:custGeom>
              <a:rect b="b" l="l" r="r" t="t"/>
              <a:pathLst>
                <a:path extrusionOk="0" h="13441" w="14418">
                  <a:moveTo>
                    <a:pt x="12450" y="1"/>
                  </a:moveTo>
                  <a:cubicBezTo>
                    <a:pt x="11181" y="1"/>
                    <a:pt x="9122" y="1164"/>
                    <a:pt x="6426" y="3860"/>
                  </a:cubicBezTo>
                  <a:cubicBezTo>
                    <a:pt x="2816" y="7470"/>
                    <a:pt x="0" y="12983"/>
                    <a:pt x="417" y="13399"/>
                  </a:cubicBezTo>
                  <a:cubicBezTo>
                    <a:pt x="444" y="13427"/>
                    <a:pt x="494" y="13440"/>
                    <a:pt x="564" y="13440"/>
                  </a:cubicBezTo>
                  <a:cubicBezTo>
                    <a:pt x="1553" y="13440"/>
                    <a:pt x="6585" y="10761"/>
                    <a:pt x="9956" y="7390"/>
                  </a:cubicBezTo>
                  <a:cubicBezTo>
                    <a:pt x="13545" y="3801"/>
                    <a:pt x="14418" y="1342"/>
                    <a:pt x="13446" y="370"/>
                  </a:cubicBezTo>
                  <a:cubicBezTo>
                    <a:pt x="13204" y="128"/>
                    <a:pt x="12870" y="1"/>
                    <a:pt x="1245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8"/>
            <p:cNvSpPr/>
            <p:nvPr/>
          </p:nvSpPr>
          <p:spPr>
            <a:xfrm>
              <a:off x="5696586" y="4600161"/>
              <a:ext cx="431920" cy="432530"/>
            </a:xfrm>
            <a:custGeom>
              <a:rect b="b" l="l" r="r" t="t"/>
              <a:pathLst>
                <a:path extrusionOk="0" h="13486" w="13467">
                  <a:moveTo>
                    <a:pt x="6724" y="1"/>
                  </a:moveTo>
                  <a:cubicBezTo>
                    <a:pt x="3015" y="1"/>
                    <a:pt x="1" y="3015"/>
                    <a:pt x="1" y="6743"/>
                  </a:cubicBezTo>
                  <a:cubicBezTo>
                    <a:pt x="1" y="10472"/>
                    <a:pt x="3015" y="13486"/>
                    <a:pt x="6724" y="13486"/>
                  </a:cubicBezTo>
                  <a:cubicBezTo>
                    <a:pt x="10452" y="13486"/>
                    <a:pt x="13466" y="10472"/>
                    <a:pt x="13466" y="6743"/>
                  </a:cubicBezTo>
                  <a:cubicBezTo>
                    <a:pt x="13466" y="3015"/>
                    <a:pt x="10452" y="1"/>
                    <a:pt x="6724"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8"/>
            <p:cNvSpPr/>
            <p:nvPr/>
          </p:nvSpPr>
          <p:spPr>
            <a:xfrm>
              <a:off x="5832702" y="3911982"/>
              <a:ext cx="159689" cy="590262"/>
            </a:xfrm>
            <a:custGeom>
              <a:rect b="b" l="l" r="r" t="t"/>
              <a:pathLst>
                <a:path extrusionOk="0" h="18404" w="4979">
                  <a:moveTo>
                    <a:pt x="2480" y="0"/>
                  </a:moveTo>
                  <a:cubicBezTo>
                    <a:pt x="1111" y="0"/>
                    <a:pt x="1" y="2340"/>
                    <a:pt x="1" y="7437"/>
                  </a:cubicBezTo>
                  <a:cubicBezTo>
                    <a:pt x="1" y="12514"/>
                    <a:pt x="1904" y="18404"/>
                    <a:pt x="2480" y="18404"/>
                  </a:cubicBezTo>
                  <a:cubicBezTo>
                    <a:pt x="3074" y="18404"/>
                    <a:pt x="4978" y="12514"/>
                    <a:pt x="4978" y="7437"/>
                  </a:cubicBezTo>
                  <a:cubicBezTo>
                    <a:pt x="4978" y="2340"/>
                    <a:pt x="3868"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8"/>
            <p:cNvSpPr/>
            <p:nvPr/>
          </p:nvSpPr>
          <p:spPr>
            <a:xfrm>
              <a:off x="6121483" y="4164713"/>
              <a:ext cx="461780" cy="431086"/>
            </a:xfrm>
            <a:custGeom>
              <a:rect b="b" l="l" r="r" t="t"/>
              <a:pathLst>
                <a:path extrusionOk="0" h="13441" w="14398">
                  <a:moveTo>
                    <a:pt x="12430" y="1"/>
                  </a:moveTo>
                  <a:cubicBezTo>
                    <a:pt x="11161" y="1"/>
                    <a:pt x="9102" y="1164"/>
                    <a:pt x="6406" y="3860"/>
                  </a:cubicBezTo>
                  <a:cubicBezTo>
                    <a:pt x="2816" y="7470"/>
                    <a:pt x="0" y="12983"/>
                    <a:pt x="397" y="13399"/>
                  </a:cubicBezTo>
                  <a:cubicBezTo>
                    <a:pt x="424" y="13427"/>
                    <a:pt x="474" y="13440"/>
                    <a:pt x="544" y="13440"/>
                  </a:cubicBezTo>
                  <a:cubicBezTo>
                    <a:pt x="1533" y="13440"/>
                    <a:pt x="6565" y="10761"/>
                    <a:pt x="9936" y="7390"/>
                  </a:cubicBezTo>
                  <a:cubicBezTo>
                    <a:pt x="13525" y="3801"/>
                    <a:pt x="14398" y="1342"/>
                    <a:pt x="13426" y="370"/>
                  </a:cubicBezTo>
                  <a:cubicBezTo>
                    <a:pt x="13184" y="128"/>
                    <a:pt x="12850" y="1"/>
                    <a:pt x="1243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8"/>
            <p:cNvSpPr/>
            <p:nvPr/>
          </p:nvSpPr>
          <p:spPr>
            <a:xfrm>
              <a:off x="6226424" y="4736277"/>
              <a:ext cx="590904" cy="159689"/>
            </a:xfrm>
            <a:custGeom>
              <a:rect b="b" l="l" r="r" t="t"/>
              <a:pathLst>
                <a:path extrusionOk="0" h="4979" w="18424">
                  <a:moveTo>
                    <a:pt x="10987" y="1"/>
                  </a:moveTo>
                  <a:cubicBezTo>
                    <a:pt x="5890" y="1"/>
                    <a:pt x="0" y="1924"/>
                    <a:pt x="0" y="2499"/>
                  </a:cubicBezTo>
                  <a:cubicBezTo>
                    <a:pt x="0" y="3074"/>
                    <a:pt x="5890" y="4978"/>
                    <a:pt x="10987" y="4978"/>
                  </a:cubicBezTo>
                  <a:cubicBezTo>
                    <a:pt x="16064" y="4978"/>
                    <a:pt x="18424" y="3868"/>
                    <a:pt x="18424" y="2499"/>
                  </a:cubicBezTo>
                  <a:cubicBezTo>
                    <a:pt x="18424" y="1111"/>
                    <a:pt x="16064" y="1"/>
                    <a:pt x="1098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8"/>
            <p:cNvSpPr/>
            <p:nvPr/>
          </p:nvSpPr>
          <p:spPr>
            <a:xfrm>
              <a:off x="6121483" y="5037085"/>
              <a:ext cx="461780" cy="431054"/>
            </a:xfrm>
            <a:custGeom>
              <a:rect b="b" l="l" r="r" t="t"/>
              <a:pathLst>
                <a:path extrusionOk="0" h="13440" w="14398">
                  <a:moveTo>
                    <a:pt x="544" y="0"/>
                  </a:moveTo>
                  <a:cubicBezTo>
                    <a:pt x="474" y="0"/>
                    <a:pt x="424" y="14"/>
                    <a:pt x="397" y="41"/>
                  </a:cubicBezTo>
                  <a:cubicBezTo>
                    <a:pt x="0" y="438"/>
                    <a:pt x="2816" y="5971"/>
                    <a:pt x="6406" y="9560"/>
                  </a:cubicBezTo>
                  <a:cubicBezTo>
                    <a:pt x="9103" y="12273"/>
                    <a:pt x="11162" y="13440"/>
                    <a:pt x="12431" y="13440"/>
                  </a:cubicBezTo>
                  <a:cubicBezTo>
                    <a:pt x="12851" y="13440"/>
                    <a:pt x="13184" y="13312"/>
                    <a:pt x="13426" y="13071"/>
                  </a:cubicBezTo>
                  <a:cubicBezTo>
                    <a:pt x="14398" y="12099"/>
                    <a:pt x="13525" y="9640"/>
                    <a:pt x="9936" y="6050"/>
                  </a:cubicBezTo>
                  <a:cubicBezTo>
                    <a:pt x="6565" y="2679"/>
                    <a:pt x="1533" y="0"/>
                    <a:pt x="544"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8"/>
            <p:cNvSpPr/>
            <p:nvPr/>
          </p:nvSpPr>
          <p:spPr>
            <a:xfrm>
              <a:off x="5832702" y="5129999"/>
              <a:ext cx="159689" cy="590904"/>
            </a:xfrm>
            <a:custGeom>
              <a:rect b="b" l="l" r="r" t="t"/>
              <a:pathLst>
                <a:path extrusionOk="0" h="18424" w="4979">
                  <a:moveTo>
                    <a:pt x="2480" y="0"/>
                  </a:moveTo>
                  <a:cubicBezTo>
                    <a:pt x="1904" y="0"/>
                    <a:pt x="1" y="5910"/>
                    <a:pt x="1" y="10987"/>
                  </a:cubicBezTo>
                  <a:cubicBezTo>
                    <a:pt x="1" y="16083"/>
                    <a:pt x="1111" y="18423"/>
                    <a:pt x="2480" y="18423"/>
                  </a:cubicBezTo>
                  <a:cubicBezTo>
                    <a:pt x="3868" y="18423"/>
                    <a:pt x="4978" y="16083"/>
                    <a:pt x="4978" y="10987"/>
                  </a:cubicBezTo>
                  <a:cubicBezTo>
                    <a:pt x="4978" y="5910"/>
                    <a:pt x="3074" y="0"/>
                    <a:pt x="2480"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8"/>
            <p:cNvSpPr/>
            <p:nvPr/>
          </p:nvSpPr>
          <p:spPr>
            <a:xfrm>
              <a:off x="5241829" y="5037085"/>
              <a:ext cx="461780" cy="431054"/>
            </a:xfrm>
            <a:custGeom>
              <a:rect b="b" l="l" r="r" t="t"/>
              <a:pathLst>
                <a:path extrusionOk="0" h="13440" w="14398">
                  <a:moveTo>
                    <a:pt x="13838" y="0"/>
                  </a:moveTo>
                  <a:cubicBezTo>
                    <a:pt x="12862" y="0"/>
                    <a:pt x="7815" y="2679"/>
                    <a:pt x="4462" y="6050"/>
                  </a:cubicBezTo>
                  <a:cubicBezTo>
                    <a:pt x="853" y="9640"/>
                    <a:pt x="0" y="12099"/>
                    <a:pt x="972" y="13071"/>
                  </a:cubicBezTo>
                  <a:cubicBezTo>
                    <a:pt x="1214" y="13312"/>
                    <a:pt x="1546" y="13440"/>
                    <a:pt x="1964" y="13440"/>
                  </a:cubicBezTo>
                  <a:cubicBezTo>
                    <a:pt x="3228" y="13440"/>
                    <a:pt x="5280" y="12273"/>
                    <a:pt x="7992" y="9560"/>
                  </a:cubicBezTo>
                  <a:cubicBezTo>
                    <a:pt x="11582" y="5971"/>
                    <a:pt x="14398" y="438"/>
                    <a:pt x="13981" y="41"/>
                  </a:cubicBezTo>
                  <a:cubicBezTo>
                    <a:pt x="13955" y="14"/>
                    <a:pt x="13907" y="0"/>
                    <a:pt x="13838"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8"/>
            <p:cNvSpPr/>
            <p:nvPr/>
          </p:nvSpPr>
          <p:spPr>
            <a:xfrm>
              <a:off x="5007764" y="4736277"/>
              <a:ext cx="590904" cy="159689"/>
            </a:xfrm>
            <a:custGeom>
              <a:rect b="b" l="l" r="r" t="t"/>
              <a:pathLst>
                <a:path extrusionOk="0" h="4979" w="18424">
                  <a:moveTo>
                    <a:pt x="7437" y="1"/>
                  </a:moveTo>
                  <a:cubicBezTo>
                    <a:pt x="2360" y="1"/>
                    <a:pt x="0" y="1131"/>
                    <a:pt x="0" y="2499"/>
                  </a:cubicBezTo>
                  <a:cubicBezTo>
                    <a:pt x="0" y="3868"/>
                    <a:pt x="2360" y="4978"/>
                    <a:pt x="7437" y="4978"/>
                  </a:cubicBezTo>
                  <a:cubicBezTo>
                    <a:pt x="12534" y="4978"/>
                    <a:pt x="18424" y="3074"/>
                    <a:pt x="18424" y="2499"/>
                  </a:cubicBezTo>
                  <a:cubicBezTo>
                    <a:pt x="18424" y="1924"/>
                    <a:pt x="12534" y="1"/>
                    <a:pt x="7437"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8"/>
            <p:cNvSpPr/>
            <p:nvPr/>
          </p:nvSpPr>
          <p:spPr>
            <a:xfrm>
              <a:off x="5241829" y="4164713"/>
              <a:ext cx="461780" cy="431086"/>
            </a:xfrm>
            <a:custGeom>
              <a:rect b="b" l="l" r="r" t="t"/>
              <a:pathLst>
                <a:path extrusionOk="0" h="13441" w="14398">
                  <a:moveTo>
                    <a:pt x="1965" y="1"/>
                  </a:moveTo>
                  <a:cubicBezTo>
                    <a:pt x="1546" y="1"/>
                    <a:pt x="1214" y="128"/>
                    <a:pt x="972" y="370"/>
                  </a:cubicBezTo>
                  <a:cubicBezTo>
                    <a:pt x="0" y="1342"/>
                    <a:pt x="873" y="3801"/>
                    <a:pt x="4462" y="7390"/>
                  </a:cubicBezTo>
                  <a:cubicBezTo>
                    <a:pt x="7815" y="10761"/>
                    <a:pt x="12862" y="13440"/>
                    <a:pt x="13838" y="13440"/>
                  </a:cubicBezTo>
                  <a:cubicBezTo>
                    <a:pt x="13907" y="13440"/>
                    <a:pt x="13955" y="13427"/>
                    <a:pt x="13981" y="13399"/>
                  </a:cubicBezTo>
                  <a:cubicBezTo>
                    <a:pt x="14398" y="12983"/>
                    <a:pt x="11582" y="7470"/>
                    <a:pt x="7992" y="3860"/>
                  </a:cubicBezTo>
                  <a:cubicBezTo>
                    <a:pt x="5281" y="1164"/>
                    <a:pt x="3230" y="1"/>
                    <a:pt x="1965"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8"/>
            <p:cNvSpPr/>
            <p:nvPr/>
          </p:nvSpPr>
          <p:spPr>
            <a:xfrm>
              <a:off x="-240845" y="4910559"/>
              <a:ext cx="52823" cy="55999"/>
            </a:xfrm>
            <a:custGeom>
              <a:rect b="b" l="l" r="r" t="t"/>
              <a:pathLst>
                <a:path extrusionOk="0" h="1746" w="1647">
                  <a:moveTo>
                    <a:pt x="972" y="1289"/>
                  </a:moveTo>
                  <a:cubicBezTo>
                    <a:pt x="972" y="1299"/>
                    <a:pt x="967" y="1299"/>
                    <a:pt x="967" y="1299"/>
                  </a:cubicBezTo>
                  <a:cubicBezTo>
                    <a:pt x="967" y="1299"/>
                    <a:pt x="972" y="1299"/>
                    <a:pt x="992" y="1309"/>
                  </a:cubicBezTo>
                  <a:cubicBezTo>
                    <a:pt x="992" y="1329"/>
                    <a:pt x="1031" y="1349"/>
                    <a:pt x="1031" y="1349"/>
                  </a:cubicBezTo>
                  <a:cubicBezTo>
                    <a:pt x="1067" y="1385"/>
                    <a:pt x="1104" y="1405"/>
                    <a:pt x="1140" y="1438"/>
                  </a:cubicBezTo>
                  <a:lnTo>
                    <a:pt x="1140" y="1438"/>
                  </a:lnTo>
                  <a:cubicBezTo>
                    <a:pt x="1130" y="1435"/>
                    <a:pt x="1120" y="1431"/>
                    <a:pt x="1111" y="1428"/>
                  </a:cubicBezTo>
                  <a:cubicBezTo>
                    <a:pt x="1091" y="1408"/>
                    <a:pt x="1051" y="1408"/>
                    <a:pt x="1031" y="1388"/>
                  </a:cubicBezTo>
                  <a:lnTo>
                    <a:pt x="992" y="1388"/>
                  </a:lnTo>
                  <a:lnTo>
                    <a:pt x="972" y="1369"/>
                  </a:lnTo>
                  <a:cubicBezTo>
                    <a:pt x="972" y="1349"/>
                    <a:pt x="972" y="1329"/>
                    <a:pt x="972" y="1309"/>
                  </a:cubicBezTo>
                  <a:cubicBezTo>
                    <a:pt x="952" y="1309"/>
                    <a:pt x="952" y="1289"/>
                    <a:pt x="972" y="1289"/>
                  </a:cubicBezTo>
                  <a:close/>
                  <a:moveTo>
                    <a:pt x="0" y="0"/>
                  </a:moveTo>
                  <a:cubicBezTo>
                    <a:pt x="20" y="40"/>
                    <a:pt x="40" y="80"/>
                    <a:pt x="60" y="99"/>
                  </a:cubicBezTo>
                  <a:cubicBezTo>
                    <a:pt x="357" y="734"/>
                    <a:pt x="615" y="1250"/>
                    <a:pt x="793" y="1587"/>
                  </a:cubicBezTo>
                  <a:cubicBezTo>
                    <a:pt x="853" y="1607"/>
                    <a:pt x="892" y="1626"/>
                    <a:pt x="952" y="1646"/>
                  </a:cubicBezTo>
                  <a:cubicBezTo>
                    <a:pt x="992" y="1646"/>
                    <a:pt x="1011" y="1666"/>
                    <a:pt x="1051" y="1666"/>
                  </a:cubicBezTo>
                  <a:cubicBezTo>
                    <a:pt x="1111" y="1686"/>
                    <a:pt x="1150" y="1686"/>
                    <a:pt x="1210" y="1706"/>
                  </a:cubicBezTo>
                  <a:cubicBezTo>
                    <a:pt x="1309" y="1726"/>
                    <a:pt x="1388" y="1745"/>
                    <a:pt x="1448" y="1745"/>
                  </a:cubicBezTo>
                  <a:cubicBezTo>
                    <a:pt x="1567" y="1745"/>
                    <a:pt x="1606" y="1745"/>
                    <a:pt x="1606" y="1706"/>
                  </a:cubicBezTo>
                  <a:cubicBezTo>
                    <a:pt x="1646" y="1686"/>
                    <a:pt x="1606" y="1607"/>
                    <a:pt x="1448" y="1408"/>
                  </a:cubicBezTo>
                  <a:cubicBezTo>
                    <a:pt x="1408" y="1369"/>
                    <a:pt x="1368" y="1309"/>
                    <a:pt x="1309" y="1250"/>
                  </a:cubicBezTo>
                  <a:cubicBezTo>
                    <a:pt x="1269" y="1230"/>
                    <a:pt x="1249" y="1190"/>
                    <a:pt x="1210" y="1150"/>
                  </a:cubicBezTo>
                  <a:lnTo>
                    <a:pt x="1170" y="1111"/>
                  </a:lnTo>
                  <a:cubicBezTo>
                    <a:pt x="1130" y="1071"/>
                    <a:pt x="1091" y="1051"/>
                    <a:pt x="1071" y="1012"/>
                  </a:cubicBezTo>
                  <a:cubicBezTo>
                    <a:pt x="912" y="853"/>
                    <a:pt x="734" y="694"/>
                    <a:pt x="555" y="516"/>
                  </a:cubicBezTo>
                  <a:cubicBezTo>
                    <a:pt x="456" y="417"/>
                    <a:pt x="337" y="318"/>
                    <a:pt x="238" y="218"/>
                  </a:cubicBezTo>
                  <a:cubicBezTo>
                    <a:pt x="178" y="159"/>
                    <a:pt x="119" y="119"/>
                    <a:pt x="60" y="60"/>
                  </a:cubicBezTo>
                  <a:lnTo>
                    <a:pt x="20" y="20"/>
                  </a:lnTo>
                  <a:lnTo>
                    <a:pt x="0"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8"/>
            <p:cNvSpPr/>
            <p:nvPr/>
          </p:nvSpPr>
          <p:spPr>
            <a:xfrm>
              <a:off x="1311723" y="3707071"/>
              <a:ext cx="73799" cy="94261"/>
            </a:xfrm>
            <a:custGeom>
              <a:rect b="b" l="l" r="r" t="t"/>
              <a:pathLst>
                <a:path extrusionOk="0" h="2939" w="2301">
                  <a:moveTo>
                    <a:pt x="52" y="0"/>
                  </a:moveTo>
                  <a:cubicBezTo>
                    <a:pt x="46" y="0"/>
                    <a:pt x="42" y="1"/>
                    <a:pt x="40" y="4"/>
                  </a:cubicBezTo>
                  <a:cubicBezTo>
                    <a:pt x="0" y="43"/>
                    <a:pt x="100" y="202"/>
                    <a:pt x="437" y="598"/>
                  </a:cubicBezTo>
                  <a:cubicBezTo>
                    <a:pt x="595" y="797"/>
                    <a:pt x="813" y="1074"/>
                    <a:pt x="1091" y="1451"/>
                  </a:cubicBezTo>
                  <a:cubicBezTo>
                    <a:pt x="1349" y="1828"/>
                    <a:pt x="1686" y="2304"/>
                    <a:pt x="2023" y="2939"/>
                  </a:cubicBezTo>
                  <a:lnTo>
                    <a:pt x="2301" y="2800"/>
                  </a:lnTo>
                  <a:lnTo>
                    <a:pt x="2281" y="2800"/>
                  </a:lnTo>
                  <a:cubicBezTo>
                    <a:pt x="2279" y="2794"/>
                    <a:pt x="2276" y="2789"/>
                    <a:pt x="2274" y="2784"/>
                  </a:cubicBezTo>
                  <a:lnTo>
                    <a:pt x="2274" y="2784"/>
                  </a:lnTo>
                  <a:lnTo>
                    <a:pt x="2281" y="2780"/>
                  </a:lnTo>
                  <a:cubicBezTo>
                    <a:pt x="2264" y="2750"/>
                    <a:pt x="2248" y="2721"/>
                    <a:pt x="2231" y="2692"/>
                  </a:cubicBezTo>
                  <a:lnTo>
                    <a:pt x="2231" y="2692"/>
                  </a:lnTo>
                  <a:cubicBezTo>
                    <a:pt x="1630" y="1415"/>
                    <a:pt x="982" y="767"/>
                    <a:pt x="635" y="420"/>
                  </a:cubicBezTo>
                  <a:cubicBezTo>
                    <a:pt x="281" y="84"/>
                    <a:pt x="101" y="0"/>
                    <a:pt x="5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8"/>
            <p:cNvSpPr/>
            <p:nvPr/>
          </p:nvSpPr>
          <p:spPr>
            <a:xfrm>
              <a:off x="2377077" y="2401977"/>
              <a:ext cx="115814" cy="95480"/>
            </a:xfrm>
            <a:custGeom>
              <a:rect b="b" l="l" r="r" t="t"/>
              <a:pathLst>
                <a:path extrusionOk="0" h="2977" w="3611">
                  <a:moveTo>
                    <a:pt x="2440" y="2032"/>
                  </a:moveTo>
                  <a:lnTo>
                    <a:pt x="2440" y="2032"/>
                  </a:lnTo>
                  <a:cubicBezTo>
                    <a:pt x="2475" y="2045"/>
                    <a:pt x="2511" y="2059"/>
                    <a:pt x="2546" y="2072"/>
                  </a:cubicBezTo>
                  <a:lnTo>
                    <a:pt x="2546" y="2072"/>
                  </a:lnTo>
                  <a:cubicBezTo>
                    <a:pt x="2545" y="2079"/>
                    <a:pt x="2543" y="2086"/>
                    <a:pt x="2541" y="2094"/>
                  </a:cubicBezTo>
                  <a:lnTo>
                    <a:pt x="2541" y="2094"/>
                  </a:lnTo>
                  <a:cubicBezTo>
                    <a:pt x="2514" y="2077"/>
                    <a:pt x="2487" y="2061"/>
                    <a:pt x="2460" y="2044"/>
                  </a:cubicBezTo>
                  <a:cubicBezTo>
                    <a:pt x="2453" y="2040"/>
                    <a:pt x="2446" y="2036"/>
                    <a:pt x="2440" y="2032"/>
                  </a:cubicBezTo>
                  <a:close/>
                  <a:moveTo>
                    <a:pt x="3051" y="0"/>
                  </a:moveTo>
                  <a:cubicBezTo>
                    <a:pt x="3026" y="0"/>
                    <a:pt x="2947" y="165"/>
                    <a:pt x="2797" y="597"/>
                  </a:cubicBezTo>
                  <a:cubicBezTo>
                    <a:pt x="2718" y="835"/>
                    <a:pt x="2619" y="1152"/>
                    <a:pt x="2480" y="1568"/>
                  </a:cubicBezTo>
                  <a:cubicBezTo>
                    <a:pt x="2480" y="1608"/>
                    <a:pt x="2460" y="1668"/>
                    <a:pt x="2440" y="1727"/>
                  </a:cubicBezTo>
                  <a:cubicBezTo>
                    <a:pt x="2440" y="1747"/>
                    <a:pt x="2440" y="1747"/>
                    <a:pt x="2420" y="1747"/>
                  </a:cubicBezTo>
                  <a:lnTo>
                    <a:pt x="2361" y="1727"/>
                  </a:lnTo>
                  <a:cubicBezTo>
                    <a:pt x="2301" y="1707"/>
                    <a:pt x="2242" y="1687"/>
                    <a:pt x="2182" y="1668"/>
                  </a:cubicBezTo>
                  <a:cubicBezTo>
                    <a:pt x="1938" y="1574"/>
                    <a:pt x="1676" y="1480"/>
                    <a:pt x="1380" y="1369"/>
                  </a:cubicBezTo>
                  <a:lnTo>
                    <a:pt x="1380" y="1369"/>
                  </a:lnTo>
                  <a:cubicBezTo>
                    <a:pt x="1370" y="1363"/>
                    <a:pt x="1359" y="1356"/>
                    <a:pt x="1349" y="1350"/>
                  </a:cubicBezTo>
                  <a:lnTo>
                    <a:pt x="1346" y="1357"/>
                  </a:lnTo>
                  <a:lnTo>
                    <a:pt x="1346" y="1357"/>
                  </a:lnTo>
                  <a:cubicBezTo>
                    <a:pt x="1341" y="1355"/>
                    <a:pt x="1335" y="1352"/>
                    <a:pt x="1330" y="1350"/>
                  </a:cubicBezTo>
                  <a:lnTo>
                    <a:pt x="1" y="855"/>
                  </a:lnTo>
                  <a:lnTo>
                    <a:pt x="1211" y="1608"/>
                  </a:lnTo>
                  <a:cubicBezTo>
                    <a:pt x="1468" y="1767"/>
                    <a:pt x="1865" y="2005"/>
                    <a:pt x="2301" y="2282"/>
                  </a:cubicBezTo>
                  <a:cubicBezTo>
                    <a:pt x="2757" y="2560"/>
                    <a:pt x="3174" y="2818"/>
                    <a:pt x="3432" y="2976"/>
                  </a:cubicBezTo>
                  <a:lnTo>
                    <a:pt x="3610" y="2739"/>
                  </a:lnTo>
                  <a:cubicBezTo>
                    <a:pt x="3432" y="2600"/>
                    <a:pt x="3273" y="2461"/>
                    <a:pt x="3134" y="2342"/>
                  </a:cubicBezTo>
                  <a:cubicBezTo>
                    <a:pt x="3055" y="2282"/>
                    <a:pt x="2995" y="2223"/>
                    <a:pt x="2916" y="2163"/>
                  </a:cubicBezTo>
                  <a:cubicBezTo>
                    <a:pt x="2896" y="2144"/>
                    <a:pt x="2857" y="2124"/>
                    <a:pt x="2837" y="2104"/>
                  </a:cubicBezTo>
                  <a:lnTo>
                    <a:pt x="2817" y="2084"/>
                  </a:lnTo>
                  <a:cubicBezTo>
                    <a:pt x="2876" y="1687"/>
                    <a:pt x="2936" y="1350"/>
                    <a:pt x="2976" y="1093"/>
                  </a:cubicBezTo>
                  <a:cubicBezTo>
                    <a:pt x="3015" y="815"/>
                    <a:pt x="3035" y="597"/>
                    <a:pt x="3055" y="438"/>
                  </a:cubicBezTo>
                  <a:cubicBezTo>
                    <a:pt x="3095" y="121"/>
                    <a:pt x="3095" y="2"/>
                    <a:pt x="3055" y="2"/>
                  </a:cubicBezTo>
                  <a:lnTo>
                    <a:pt x="3055" y="2"/>
                  </a:lnTo>
                  <a:cubicBezTo>
                    <a:pt x="3055" y="2"/>
                    <a:pt x="3055" y="2"/>
                    <a:pt x="3055" y="2"/>
                  </a:cubicBezTo>
                  <a:cubicBezTo>
                    <a:pt x="3054" y="1"/>
                    <a:pt x="3053" y="0"/>
                    <a:pt x="305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8"/>
            <p:cNvSpPr/>
            <p:nvPr/>
          </p:nvSpPr>
          <p:spPr>
            <a:xfrm>
              <a:off x="6931796" y="3707071"/>
              <a:ext cx="73157" cy="94261"/>
            </a:xfrm>
            <a:custGeom>
              <a:rect b="b" l="l" r="r" t="t"/>
              <a:pathLst>
                <a:path extrusionOk="0" h="2939" w="2281">
                  <a:moveTo>
                    <a:pt x="2249" y="0"/>
                  </a:moveTo>
                  <a:cubicBezTo>
                    <a:pt x="2200" y="0"/>
                    <a:pt x="2020" y="82"/>
                    <a:pt x="1666" y="400"/>
                  </a:cubicBezTo>
                  <a:cubicBezTo>
                    <a:pt x="1289" y="777"/>
                    <a:pt x="615" y="1451"/>
                    <a:pt x="0" y="2780"/>
                  </a:cubicBezTo>
                  <a:cubicBezTo>
                    <a:pt x="0" y="2800"/>
                    <a:pt x="0" y="2800"/>
                    <a:pt x="0" y="2800"/>
                  </a:cubicBezTo>
                  <a:lnTo>
                    <a:pt x="258" y="2939"/>
                  </a:lnTo>
                  <a:cubicBezTo>
                    <a:pt x="262" y="2931"/>
                    <a:pt x="267" y="2923"/>
                    <a:pt x="271" y="2915"/>
                  </a:cubicBezTo>
                  <a:lnTo>
                    <a:pt x="271" y="2915"/>
                  </a:lnTo>
                  <a:lnTo>
                    <a:pt x="278" y="2919"/>
                  </a:lnTo>
                  <a:cubicBezTo>
                    <a:pt x="290" y="2892"/>
                    <a:pt x="302" y="2865"/>
                    <a:pt x="315" y="2838"/>
                  </a:cubicBezTo>
                  <a:lnTo>
                    <a:pt x="315" y="2838"/>
                  </a:lnTo>
                  <a:cubicBezTo>
                    <a:pt x="649" y="2253"/>
                    <a:pt x="947" y="1808"/>
                    <a:pt x="1210" y="1451"/>
                  </a:cubicBezTo>
                  <a:cubicBezTo>
                    <a:pt x="1488" y="1074"/>
                    <a:pt x="1706" y="797"/>
                    <a:pt x="1864" y="598"/>
                  </a:cubicBezTo>
                  <a:cubicBezTo>
                    <a:pt x="2201" y="202"/>
                    <a:pt x="2281" y="43"/>
                    <a:pt x="2261" y="4"/>
                  </a:cubicBezTo>
                  <a:cubicBezTo>
                    <a:pt x="2259" y="1"/>
                    <a:pt x="2255" y="0"/>
                    <a:pt x="22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8"/>
            <p:cNvSpPr/>
            <p:nvPr/>
          </p:nvSpPr>
          <p:spPr>
            <a:xfrm>
              <a:off x="5823786" y="2402009"/>
              <a:ext cx="115814" cy="95448"/>
            </a:xfrm>
            <a:custGeom>
              <a:rect b="b" l="l" r="r" t="t"/>
              <a:pathLst>
                <a:path extrusionOk="0" h="2976" w="3611">
                  <a:moveTo>
                    <a:pt x="1157" y="2040"/>
                  </a:moveTo>
                  <a:lnTo>
                    <a:pt x="1157" y="2040"/>
                  </a:lnTo>
                  <a:cubicBezTo>
                    <a:pt x="1155" y="2041"/>
                    <a:pt x="1153" y="2042"/>
                    <a:pt x="1151" y="2043"/>
                  </a:cubicBezTo>
                  <a:cubicBezTo>
                    <a:pt x="1126" y="2059"/>
                    <a:pt x="1101" y="2074"/>
                    <a:pt x="1076" y="2090"/>
                  </a:cubicBezTo>
                  <a:lnTo>
                    <a:pt x="1076" y="2090"/>
                  </a:lnTo>
                  <a:cubicBezTo>
                    <a:pt x="1075" y="2083"/>
                    <a:pt x="1074" y="2076"/>
                    <a:pt x="1072" y="2068"/>
                  </a:cubicBezTo>
                  <a:lnTo>
                    <a:pt x="1072" y="2068"/>
                  </a:lnTo>
                  <a:cubicBezTo>
                    <a:pt x="1101" y="2058"/>
                    <a:pt x="1129" y="2049"/>
                    <a:pt x="1157" y="2040"/>
                  </a:cubicBezTo>
                  <a:close/>
                  <a:moveTo>
                    <a:pt x="556" y="1"/>
                  </a:moveTo>
                  <a:cubicBezTo>
                    <a:pt x="556" y="1"/>
                    <a:pt x="556" y="1"/>
                    <a:pt x="556" y="1"/>
                  </a:cubicBezTo>
                  <a:lnTo>
                    <a:pt x="556" y="1"/>
                  </a:lnTo>
                  <a:cubicBezTo>
                    <a:pt x="545" y="1"/>
                    <a:pt x="538" y="16"/>
                    <a:pt x="538" y="51"/>
                  </a:cubicBezTo>
                  <a:lnTo>
                    <a:pt x="538" y="51"/>
                  </a:lnTo>
                  <a:cubicBezTo>
                    <a:pt x="530" y="114"/>
                    <a:pt x="531" y="240"/>
                    <a:pt x="556" y="457"/>
                  </a:cubicBezTo>
                  <a:cubicBezTo>
                    <a:pt x="576" y="616"/>
                    <a:pt x="596" y="834"/>
                    <a:pt x="655" y="1111"/>
                  </a:cubicBezTo>
                  <a:cubicBezTo>
                    <a:pt x="695" y="1369"/>
                    <a:pt x="735" y="1686"/>
                    <a:pt x="814" y="2083"/>
                  </a:cubicBezTo>
                  <a:cubicBezTo>
                    <a:pt x="585" y="2255"/>
                    <a:pt x="338" y="2482"/>
                    <a:pt x="37" y="2728"/>
                  </a:cubicBezTo>
                  <a:lnTo>
                    <a:pt x="37" y="2728"/>
                  </a:lnTo>
                  <a:cubicBezTo>
                    <a:pt x="32" y="2731"/>
                    <a:pt x="26" y="2734"/>
                    <a:pt x="21" y="2738"/>
                  </a:cubicBezTo>
                  <a:lnTo>
                    <a:pt x="23" y="2740"/>
                  </a:lnTo>
                  <a:lnTo>
                    <a:pt x="23" y="2740"/>
                  </a:lnTo>
                  <a:cubicBezTo>
                    <a:pt x="15" y="2746"/>
                    <a:pt x="8" y="2751"/>
                    <a:pt x="1" y="2757"/>
                  </a:cubicBezTo>
                  <a:lnTo>
                    <a:pt x="179" y="2975"/>
                  </a:lnTo>
                  <a:cubicBezTo>
                    <a:pt x="184" y="2973"/>
                    <a:pt x="189" y="2970"/>
                    <a:pt x="193" y="2967"/>
                  </a:cubicBezTo>
                  <a:lnTo>
                    <a:pt x="193" y="2967"/>
                  </a:lnTo>
                  <a:lnTo>
                    <a:pt x="199" y="2975"/>
                  </a:lnTo>
                  <a:cubicBezTo>
                    <a:pt x="213" y="2964"/>
                    <a:pt x="226" y="2952"/>
                    <a:pt x="239" y="2940"/>
                  </a:cubicBezTo>
                  <a:lnTo>
                    <a:pt x="239" y="2940"/>
                  </a:lnTo>
                  <a:cubicBezTo>
                    <a:pt x="561" y="2749"/>
                    <a:pt x="918" y="2525"/>
                    <a:pt x="1310" y="2301"/>
                  </a:cubicBezTo>
                  <a:cubicBezTo>
                    <a:pt x="1766" y="2024"/>
                    <a:pt x="2163" y="1766"/>
                    <a:pt x="2420" y="1607"/>
                  </a:cubicBezTo>
                  <a:lnTo>
                    <a:pt x="3610" y="873"/>
                  </a:lnTo>
                  <a:lnTo>
                    <a:pt x="2282" y="1349"/>
                  </a:lnTo>
                  <a:cubicBezTo>
                    <a:pt x="1984" y="1468"/>
                    <a:pt x="1687" y="1567"/>
                    <a:pt x="1429" y="1667"/>
                  </a:cubicBezTo>
                  <a:cubicBezTo>
                    <a:pt x="1369" y="1686"/>
                    <a:pt x="1310" y="1706"/>
                    <a:pt x="1250" y="1726"/>
                  </a:cubicBezTo>
                  <a:lnTo>
                    <a:pt x="1211" y="1746"/>
                  </a:lnTo>
                  <a:lnTo>
                    <a:pt x="1191" y="1746"/>
                  </a:lnTo>
                  <a:cubicBezTo>
                    <a:pt x="1191" y="1746"/>
                    <a:pt x="1191" y="1746"/>
                    <a:pt x="1191" y="1726"/>
                  </a:cubicBezTo>
                  <a:cubicBezTo>
                    <a:pt x="1171" y="1667"/>
                    <a:pt x="1151" y="1627"/>
                    <a:pt x="1131" y="1567"/>
                  </a:cubicBezTo>
                  <a:cubicBezTo>
                    <a:pt x="1012" y="1151"/>
                    <a:pt x="913" y="834"/>
                    <a:pt x="834" y="596"/>
                  </a:cubicBezTo>
                  <a:cubicBezTo>
                    <a:pt x="705" y="225"/>
                    <a:pt x="628" y="63"/>
                    <a:pt x="583" y="16"/>
                  </a:cubicBezTo>
                  <a:lnTo>
                    <a:pt x="583" y="16"/>
                  </a:lnTo>
                  <a:cubicBezTo>
                    <a:pt x="574" y="6"/>
                    <a:pt x="565" y="1"/>
                    <a:pt x="556" y="1"/>
                  </a:cubicBezTo>
                  <a:lnTo>
                    <a:pt x="556" y="1"/>
                  </a:lnTo>
                  <a:cubicBezTo>
                    <a:pt x="556" y="1"/>
                    <a:pt x="556" y="1"/>
                    <a:pt x="5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8"/>
            <p:cNvSpPr/>
            <p:nvPr/>
          </p:nvSpPr>
          <p:spPr>
            <a:xfrm>
              <a:off x="5334038" y="2873314"/>
              <a:ext cx="52823" cy="50290"/>
            </a:xfrm>
            <a:custGeom>
              <a:rect b="b" l="l" r="r" t="t"/>
              <a:pathLst>
                <a:path extrusionOk="0" h="1568" w="1647">
                  <a:moveTo>
                    <a:pt x="324" y="412"/>
                  </a:moveTo>
                  <a:cubicBezTo>
                    <a:pt x="429" y="500"/>
                    <a:pt x="555" y="604"/>
                    <a:pt x="735" y="735"/>
                  </a:cubicBezTo>
                  <a:cubicBezTo>
                    <a:pt x="761" y="743"/>
                    <a:pt x="784" y="756"/>
                    <a:pt x="806" y="771"/>
                  </a:cubicBezTo>
                  <a:lnTo>
                    <a:pt x="806" y="771"/>
                  </a:lnTo>
                  <a:cubicBezTo>
                    <a:pt x="788" y="793"/>
                    <a:pt x="771" y="814"/>
                    <a:pt x="754" y="834"/>
                  </a:cubicBezTo>
                  <a:cubicBezTo>
                    <a:pt x="715" y="873"/>
                    <a:pt x="695" y="913"/>
                    <a:pt x="675" y="933"/>
                  </a:cubicBezTo>
                  <a:lnTo>
                    <a:pt x="635" y="992"/>
                  </a:lnTo>
                  <a:cubicBezTo>
                    <a:pt x="629" y="999"/>
                    <a:pt x="627" y="1001"/>
                    <a:pt x="626" y="1001"/>
                  </a:cubicBezTo>
                  <a:cubicBezTo>
                    <a:pt x="624" y="1001"/>
                    <a:pt x="629" y="992"/>
                    <a:pt x="616" y="992"/>
                  </a:cubicBezTo>
                  <a:lnTo>
                    <a:pt x="616" y="1012"/>
                  </a:lnTo>
                  <a:cubicBezTo>
                    <a:pt x="618" y="1020"/>
                    <a:pt x="618" y="1024"/>
                    <a:pt x="617" y="1024"/>
                  </a:cubicBezTo>
                  <a:cubicBezTo>
                    <a:pt x="608" y="1024"/>
                    <a:pt x="491" y="740"/>
                    <a:pt x="437" y="616"/>
                  </a:cubicBezTo>
                  <a:cubicBezTo>
                    <a:pt x="398" y="538"/>
                    <a:pt x="360" y="470"/>
                    <a:pt x="324" y="412"/>
                  </a:cubicBezTo>
                  <a:close/>
                  <a:moveTo>
                    <a:pt x="1449" y="1"/>
                  </a:moveTo>
                  <a:cubicBezTo>
                    <a:pt x="1290" y="120"/>
                    <a:pt x="1171" y="239"/>
                    <a:pt x="1052" y="358"/>
                  </a:cubicBezTo>
                  <a:cubicBezTo>
                    <a:pt x="992" y="397"/>
                    <a:pt x="933" y="457"/>
                    <a:pt x="873" y="497"/>
                  </a:cubicBezTo>
                  <a:cubicBezTo>
                    <a:pt x="675" y="397"/>
                    <a:pt x="497" y="278"/>
                    <a:pt x="378" y="199"/>
                  </a:cubicBezTo>
                  <a:cubicBezTo>
                    <a:pt x="187" y="72"/>
                    <a:pt x="86" y="34"/>
                    <a:pt x="43" y="34"/>
                  </a:cubicBezTo>
                  <a:cubicBezTo>
                    <a:pt x="32" y="34"/>
                    <a:pt x="25" y="36"/>
                    <a:pt x="21" y="40"/>
                  </a:cubicBezTo>
                  <a:cubicBezTo>
                    <a:pt x="21" y="40"/>
                    <a:pt x="21" y="40"/>
                    <a:pt x="21" y="40"/>
                  </a:cubicBezTo>
                  <a:lnTo>
                    <a:pt x="21" y="40"/>
                  </a:lnTo>
                  <a:cubicBezTo>
                    <a:pt x="1" y="60"/>
                    <a:pt x="1" y="140"/>
                    <a:pt x="60" y="318"/>
                  </a:cubicBezTo>
                  <a:cubicBezTo>
                    <a:pt x="100" y="417"/>
                    <a:pt x="160" y="556"/>
                    <a:pt x="219" y="715"/>
                  </a:cubicBezTo>
                  <a:cubicBezTo>
                    <a:pt x="239" y="794"/>
                    <a:pt x="278" y="893"/>
                    <a:pt x="318" y="992"/>
                  </a:cubicBezTo>
                  <a:cubicBezTo>
                    <a:pt x="378" y="1171"/>
                    <a:pt x="437" y="1349"/>
                    <a:pt x="516" y="1567"/>
                  </a:cubicBezTo>
                  <a:cubicBezTo>
                    <a:pt x="735" y="1310"/>
                    <a:pt x="1012" y="992"/>
                    <a:pt x="1349" y="576"/>
                  </a:cubicBezTo>
                  <a:cubicBezTo>
                    <a:pt x="1468" y="437"/>
                    <a:pt x="1587" y="278"/>
                    <a:pt x="1647" y="199"/>
                  </a:cubicBezTo>
                  <a:lnTo>
                    <a:pt x="1449"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8"/>
            <p:cNvSpPr/>
            <p:nvPr/>
          </p:nvSpPr>
          <p:spPr>
            <a:xfrm>
              <a:off x="8489848" y="4911200"/>
              <a:ext cx="67705" cy="63568"/>
            </a:xfrm>
            <a:custGeom>
              <a:rect b="b" l="l" r="r" t="t"/>
              <a:pathLst>
                <a:path extrusionOk="0" h="1982" w="2111">
                  <a:moveTo>
                    <a:pt x="2090" y="0"/>
                  </a:moveTo>
                  <a:lnTo>
                    <a:pt x="2090" y="20"/>
                  </a:lnTo>
                  <a:cubicBezTo>
                    <a:pt x="2090" y="0"/>
                    <a:pt x="2110" y="0"/>
                    <a:pt x="2090" y="0"/>
                  </a:cubicBezTo>
                  <a:close/>
                  <a:moveTo>
                    <a:pt x="1185" y="1257"/>
                  </a:moveTo>
                  <a:lnTo>
                    <a:pt x="1185" y="1257"/>
                  </a:lnTo>
                  <a:cubicBezTo>
                    <a:pt x="1198" y="1274"/>
                    <a:pt x="1198" y="1292"/>
                    <a:pt x="1198" y="1309"/>
                  </a:cubicBezTo>
                  <a:cubicBezTo>
                    <a:pt x="1198" y="1340"/>
                    <a:pt x="1198" y="1407"/>
                    <a:pt x="1217" y="1444"/>
                  </a:cubicBezTo>
                  <a:lnTo>
                    <a:pt x="1217" y="1444"/>
                  </a:lnTo>
                  <a:cubicBezTo>
                    <a:pt x="1184" y="1420"/>
                    <a:pt x="1125" y="1408"/>
                    <a:pt x="1079" y="1408"/>
                  </a:cubicBezTo>
                  <a:cubicBezTo>
                    <a:pt x="1059" y="1388"/>
                    <a:pt x="1019" y="1388"/>
                    <a:pt x="1039" y="1388"/>
                  </a:cubicBezTo>
                  <a:cubicBezTo>
                    <a:pt x="1059" y="1368"/>
                    <a:pt x="1059" y="1368"/>
                    <a:pt x="1079" y="1349"/>
                  </a:cubicBezTo>
                  <a:cubicBezTo>
                    <a:pt x="1099" y="1329"/>
                    <a:pt x="1138" y="1309"/>
                    <a:pt x="1158" y="1289"/>
                  </a:cubicBezTo>
                  <a:lnTo>
                    <a:pt x="1158" y="1269"/>
                  </a:lnTo>
                  <a:cubicBezTo>
                    <a:pt x="1170" y="1269"/>
                    <a:pt x="1181" y="1263"/>
                    <a:pt x="1185" y="1257"/>
                  </a:cubicBezTo>
                  <a:close/>
                  <a:moveTo>
                    <a:pt x="2090" y="20"/>
                  </a:moveTo>
                  <a:lnTo>
                    <a:pt x="2031" y="60"/>
                  </a:lnTo>
                  <a:cubicBezTo>
                    <a:pt x="1952" y="139"/>
                    <a:pt x="1852" y="218"/>
                    <a:pt x="1773" y="317"/>
                  </a:cubicBezTo>
                  <a:cubicBezTo>
                    <a:pt x="1575" y="496"/>
                    <a:pt x="1357" y="694"/>
                    <a:pt x="1119" y="912"/>
                  </a:cubicBezTo>
                  <a:cubicBezTo>
                    <a:pt x="900" y="1111"/>
                    <a:pt x="722" y="1289"/>
                    <a:pt x="543" y="1448"/>
                  </a:cubicBezTo>
                  <a:cubicBezTo>
                    <a:pt x="365" y="1626"/>
                    <a:pt x="206" y="1785"/>
                    <a:pt x="48" y="1924"/>
                  </a:cubicBezTo>
                  <a:cubicBezTo>
                    <a:pt x="5" y="1967"/>
                    <a:pt x="1" y="1981"/>
                    <a:pt x="16" y="1981"/>
                  </a:cubicBezTo>
                  <a:cubicBezTo>
                    <a:pt x="42" y="1981"/>
                    <a:pt x="129" y="1936"/>
                    <a:pt x="167" y="1924"/>
                  </a:cubicBezTo>
                  <a:cubicBezTo>
                    <a:pt x="266" y="1904"/>
                    <a:pt x="345" y="1864"/>
                    <a:pt x="405" y="1844"/>
                  </a:cubicBezTo>
                  <a:cubicBezTo>
                    <a:pt x="563" y="1805"/>
                    <a:pt x="682" y="1745"/>
                    <a:pt x="781" y="1706"/>
                  </a:cubicBezTo>
                  <a:cubicBezTo>
                    <a:pt x="1198" y="1567"/>
                    <a:pt x="1257" y="1507"/>
                    <a:pt x="1238" y="1468"/>
                  </a:cubicBezTo>
                  <a:lnTo>
                    <a:pt x="1238" y="1468"/>
                  </a:lnTo>
                  <a:cubicBezTo>
                    <a:pt x="1242" y="1470"/>
                    <a:pt x="1246" y="1471"/>
                    <a:pt x="1251" y="1471"/>
                  </a:cubicBezTo>
                  <a:cubicBezTo>
                    <a:pt x="1292" y="1471"/>
                    <a:pt x="1360" y="1387"/>
                    <a:pt x="1555" y="1051"/>
                  </a:cubicBezTo>
                  <a:cubicBezTo>
                    <a:pt x="1654" y="853"/>
                    <a:pt x="1813" y="575"/>
                    <a:pt x="1991" y="198"/>
                  </a:cubicBezTo>
                  <a:cubicBezTo>
                    <a:pt x="2011" y="159"/>
                    <a:pt x="2051" y="119"/>
                    <a:pt x="2071" y="60"/>
                  </a:cubicBezTo>
                  <a:lnTo>
                    <a:pt x="2090" y="2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8"/>
            <p:cNvSpPr/>
            <p:nvPr/>
          </p:nvSpPr>
          <p:spPr>
            <a:xfrm>
              <a:off x="2931066" y="2859331"/>
              <a:ext cx="63664" cy="64915"/>
            </a:xfrm>
            <a:custGeom>
              <a:rect b="b" l="l" r="r" t="t"/>
              <a:pathLst>
                <a:path extrusionOk="0" h="2024" w="1985">
                  <a:moveTo>
                    <a:pt x="1226" y="901"/>
                  </a:moveTo>
                  <a:cubicBezTo>
                    <a:pt x="1221" y="912"/>
                    <a:pt x="1216" y="922"/>
                    <a:pt x="1211" y="933"/>
                  </a:cubicBezTo>
                  <a:cubicBezTo>
                    <a:pt x="1171" y="1032"/>
                    <a:pt x="1112" y="1151"/>
                    <a:pt x="1072" y="1270"/>
                  </a:cubicBezTo>
                  <a:cubicBezTo>
                    <a:pt x="1052" y="1329"/>
                    <a:pt x="1012" y="1369"/>
                    <a:pt x="993" y="1428"/>
                  </a:cubicBezTo>
                  <a:cubicBezTo>
                    <a:pt x="953" y="1369"/>
                    <a:pt x="893" y="1309"/>
                    <a:pt x="854" y="1250"/>
                  </a:cubicBezTo>
                  <a:cubicBezTo>
                    <a:pt x="813" y="1201"/>
                    <a:pt x="773" y="1156"/>
                    <a:pt x="733" y="1112"/>
                  </a:cubicBezTo>
                  <a:lnTo>
                    <a:pt x="733" y="1112"/>
                  </a:lnTo>
                  <a:cubicBezTo>
                    <a:pt x="734" y="1112"/>
                    <a:pt x="734" y="1111"/>
                    <a:pt x="735" y="1111"/>
                  </a:cubicBezTo>
                  <a:cubicBezTo>
                    <a:pt x="735" y="1118"/>
                    <a:pt x="744" y="1122"/>
                    <a:pt x="760" y="1122"/>
                  </a:cubicBezTo>
                  <a:cubicBezTo>
                    <a:pt x="794" y="1122"/>
                    <a:pt x="860" y="1104"/>
                    <a:pt x="953" y="1052"/>
                  </a:cubicBezTo>
                  <a:cubicBezTo>
                    <a:pt x="1028" y="1023"/>
                    <a:pt x="1117" y="972"/>
                    <a:pt x="1226" y="901"/>
                  </a:cubicBezTo>
                  <a:close/>
                  <a:moveTo>
                    <a:pt x="1984" y="0"/>
                  </a:moveTo>
                  <a:lnTo>
                    <a:pt x="1528" y="377"/>
                  </a:lnTo>
                  <a:cubicBezTo>
                    <a:pt x="934" y="849"/>
                    <a:pt x="756" y="1013"/>
                    <a:pt x="735" y="1086"/>
                  </a:cubicBezTo>
                  <a:lnTo>
                    <a:pt x="735" y="1086"/>
                  </a:lnTo>
                  <a:cubicBezTo>
                    <a:pt x="718" y="1019"/>
                    <a:pt x="584" y="847"/>
                    <a:pt x="160" y="457"/>
                  </a:cubicBezTo>
                  <a:lnTo>
                    <a:pt x="1" y="635"/>
                  </a:lnTo>
                  <a:cubicBezTo>
                    <a:pt x="1" y="635"/>
                    <a:pt x="1" y="635"/>
                    <a:pt x="1" y="635"/>
                  </a:cubicBezTo>
                  <a:lnTo>
                    <a:pt x="1" y="635"/>
                  </a:lnTo>
                  <a:cubicBezTo>
                    <a:pt x="80" y="754"/>
                    <a:pt x="199" y="913"/>
                    <a:pt x="358" y="1111"/>
                  </a:cubicBezTo>
                  <a:cubicBezTo>
                    <a:pt x="576" y="1369"/>
                    <a:pt x="814" y="1666"/>
                    <a:pt x="1112" y="2023"/>
                  </a:cubicBezTo>
                  <a:cubicBezTo>
                    <a:pt x="1112" y="2023"/>
                    <a:pt x="1112" y="2003"/>
                    <a:pt x="1112" y="1984"/>
                  </a:cubicBezTo>
                  <a:cubicBezTo>
                    <a:pt x="1171" y="1845"/>
                    <a:pt x="1211" y="1706"/>
                    <a:pt x="1270" y="1587"/>
                  </a:cubicBezTo>
                  <a:cubicBezTo>
                    <a:pt x="1290" y="1508"/>
                    <a:pt x="1310" y="1448"/>
                    <a:pt x="1350" y="1389"/>
                  </a:cubicBezTo>
                  <a:cubicBezTo>
                    <a:pt x="1389" y="1270"/>
                    <a:pt x="1429" y="1151"/>
                    <a:pt x="1469" y="1052"/>
                  </a:cubicBezTo>
                  <a:cubicBezTo>
                    <a:pt x="1568" y="853"/>
                    <a:pt x="1647" y="675"/>
                    <a:pt x="1706" y="536"/>
                  </a:cubicBezTo>
                  <a:lnTo>
                    <a:pt x="1984" y="0"/>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8"/>
            <p:cNvSpPr/>
            <p:nvPr/>
          </p:nvSpPr>
          <p:spPr>
            <a:xfrm>
              <a:off x="1329524" y="3220724"/>
              <a:ext cx="2011844" cy="1258621"/>
            </a:xfrm>
            <a:custGeom>
              <a:rect b="b" l="l" r="r" t="t"/>
              <a:pathLst>
                <a:path extrusionOk="0" h="39243" w="62728">
                  <a:moveTo>
                    <a:pt x="24017" y="0"/>
                  </a:moveTo>
                  <a:cubicBezTo>
                    <a:pt x="23022" y="0"/>
                    <a:pt x="21996" y="43"/>
                    <a:pt x="20943" y="135"/>
                  </a:cubicBezTo>
                  <a:cubicBezTo>
                    <a:pt x="19713" y="215"/>
                    <a:pt x="18444" y="413"/>
                    <a:pt x="17155" y="651"/>
                  </a:cubicBezTo>
                  <a:cubicBezTo>
                    <a:pt x="16837" y="711"/>
                    <a:pt x="16500" y="790"/>
                    <a:pt x="16183" y="849"/>
                  </a:cubicBezTo>
                  <a:cubicBezTo>
                    <a:pt x="15846" y="929"/>
                    <a:pt x="15529" y="1008"/>
                    <a:pt x="15191" y="1087"/>
                  </a:cubicBezTo>
                  <a:cubicBezTo>
                    <a:pt x="14537" y="1246"/>
                    <a:pt x="13863" y="1444"/>
                    <a:pt x="13208" y="1662"/>
                  </a:cubicBezTo>
                  <a:cubicBezTo>
                    <a:pt x="10531" y="2515"/>
                    <a:pt x="7775" y="3765"/>
                    <a:pt x="5335" y="5807"/>
                  </a:cubicBezTo>
                  <a:cubicBezTo>
                    <a:pt x="4126" y="6838"/>
                    <a:pt x="3015" y="8068"/>
                    <a:pt x="2123" y="9476"/>
                  </a:cubicBezTo>
                  <a:cubicBezTo>
                    <a:pt x="1210" y="10884"/>
                    <a:pt x="516" y="12510"/>
                    <a:pt x="199" y="14255"/>
                  </a:cubicBezTo>
                  <a:cubicBezTo>
                    <a:pt x="120" y="14692"/>
                    <a:pt x="60" y="15128"/>
                    <a:pt x="20" y="15584"/>
                  </a:cubicBezTo>
                  <a:lnTo>
                    <a:pt x="20" y="15743"/>
                  </a:lnTo>
                  <a:cubicBezTo>
                    <a:pt x="20" y="15782"/>
                    <a:pt x="1" y="15862"/>
                    <a:pt x="20" y="15901"/>
                  </a:cubicBezTo>
                  <a:lnTo>
                    <a:pt x="100" y="16000"/>
                  </a:lnTo>
                  <a:cubicBezTo>
                    <a:pt x="179" y="16080"/>
                    <a:pt x="258" y="16159"/>
                    <a:pt x="318" y="16238"/>
                  </a:cubicBezTo>
                  <a:cubicBezTo>
                    <a:pt x="457" y="16417"/>
                    <a:pt x="596" y="16595"/>
                    <a:pt x="715" y="16774"/>
                  </a:cubicBezTo>
                  <a:cubicBezTo>
                    <a:pt x="972" y="17131"/>
                    <a:pt x="1191" y="17527"/>
                    <a:pt x="1389" y="17924"/>
                  </a:cubicBezTo>
                  <a:cubicBezTo>
                    <a:pt x="1587" y="18360"/>
                    <a:pt x="1825" y="18737"/>
                    <a:pt x="2023" y="19154"/>
                  </a:cubicBezTo>
                  <a:cubicBezTo>
                    <a:pt x="2837" y="20800"/>
                    <a:pt x="3431" y="22604"/>
                    <a:pt x="3808" y="24508"/>
                  </a:cubicBezTo>
                  <a:cubicBezTo>
                    <a:pt x="4165" y="26412"/>
                    <a:pt x="4324" y="28395"/>
                    <a:pt x="4284" y="30438"/>
                  </a:cubicBezTo>
                  <a:cubicBezTo>
                    <a:pt x="4245" y="32480"/>
                    <a:pt x="4026" y="34563"/>
                    <a:pt x="3630" y="36665"/>
                  </a:cubicBezTo>
                  <a:lnTo>
                    <a:pt x="3590" y="36823"/>
                  </a:lnTo>
                  <a:lnTo>
                    <a:pt x="3749" y="36843"/>
                  </a:lnTo>
                  <a:cubicBezTo>
                    <a:pt x="3769" y="36843"/>
                    <a:pt x="3808" y="36843"/>
                    <a:pt x="3888" y="36863"/>
                  </a:cubicBezTo>
                  <a:lnTo>
                    <a:pt x="4026" y="36883"/>
                  </a:lnTo>
                  <a:lnTo>
                    <a:pt x="4046" y="36744"/>
                  </a:lnTo>
                  <a:cubicBezTo>
                    <a:pt x="4245" y="35752"/>
                    <a:pt x="4562" y="34325"/>
                    <a:pt x="5196" y="32718"/>
                  </a:cubicBezTo>
                  <a:cubicBezTo>
                    <a:pt x="5514" y="31925"/>
                    <a:pt x="5891" y="31092"/>
                    <a:pt x="6366" y="30259"/>
                  </a:cubicBezTo>
                  <a:cubicBezTo>
                    <a:pt x="6842" y="29426"/>
                    <a:pt x="7398" y="28593"/>
                    <a:pt x="8032" y="27800"/>
                  </a:cubicBezTo>
                  <a:cubicBezTo>
                    <a:pt x="10551" y="24607"/>
                    <a:pt x="13783" y="22267"/>
                    <a:pt x="17056" y="20502"/>
                  </a:cubicBezTo>
                  <a:cubicBezTo>
                    <a:pt x="20367" y="18737"/>
                    <a:pt x="23798" y="17547"/>
                    <a:pt x="27150" y="16893"/>
                  </a:cubicBezTo>
                  <a:cubicBezTo>
                    <a:pt x="28742" y="16574"/>
                    <a:pt x="30298" y="16415"/>
                    <a:pt x="31853" y="16415"/>
                  </a:cubicBezTo>
                  <a:cubicBezTo>
                    <a:pt x="31945" y="16415"/>
                    <a:pt x="32036" y="16416"/>
                    <a:pt x="32127" y="16417"/>
                  </a:cubicBezTo>
                  <a:cubicBezTo>
                    <a:pt x="33754" y="16437"/>
                    <a:pt x="35340" y="16615"/>
                    <a:pt x="36847" y="16913"/>
                  </a:cubicBezTo>
                  <a:cubicBezTo>
                    <a:pt x="38374" y="17230"/>
                    <a:pt x="39822" y="17666"/>
                    <a:pt x="41190" y="18182"/>
                  </a:cubicBezTo>
                  <a:cubicBezTo>
                    <a:pt x="42579" y="18717"/>
                    <a:pt x="43887" y="19312"/>
                    <a:pt x="45097" y="19987"/>
                  </a:cubicBezTo>
                  <a:cubicBezTo>
                    <a:pt x="46327" y="20661"/>
                    <a:pt x="47477" y="21375"/>
                    <a:pt x="48548" y="22148"/>
                  </a:cubicBezTo>
                  <a:cubicBezTo>
                    <a:pt x="49619" y="22922"/>
                    <a:pt x="50610" y="23715"/>
                    <a:pt x="51503" y="24587"/>
                  </a:cubicBezTo>
                  <a:cubicBezTo>
                    <a:pt x="51741" y="24786"/>
                    <a:pt x="51959" y="25004"/>
                    <a:pt x="52177" y="25222"/>
                  </a:cubicBezTo>
                  <a:cubicBezTo>
                    <a:pt x="52375" y="25440"/>
                    <a:pt x="52593" y="25658"/>
                    <a:pt x="52812" y="25876"/>
                  </a:cubicBezTo>
                  <a:cubicBezTo>
                    <a:pt x="53208" y="26333"/>
                    <a:pt x="53625" y="26749"/>
                    <a:pt x="54001" y="27205"/>
                  </a:cubicBezTo>
                  <a:cubicBezTo>
                    <a:pt x="54200" y="27423"/>
                    <a:pt x="54378" y="27641"/>
                    <a:pt x="54577" y="27860"/>
                  </a:cubicBezTo>
                  <a:cubicBezTo>
                    <a:pt x="54755" y="28078"/>
                    <a:pt x="54933" y="28296"/>
                    <a:pt x="55112" y="28514"/>
                  </a:cubicBezTo>
                  <a:cubicBezTo>
                    <a:pt x="55469" y="28950"/>
                    <a:pt x="55806" y="29387"/>
                    <a:pt x="56143" y="29823"/>
                  </a:cubicBezTo>
                  <a:cubicBezTo>
                    <a:pt x="57472" y="31568"/>
                    <a:pt x="58622" y="33254"/>
                    <a:pt x="59653" y="34840"/>
                  </a:cubicBezTo>
                  <a:cubicBezTo>
                    <a:pt x="60704" y="36427"/>
                    <a:pt x="61636" y="37894"/>
                    <a:pt x="62509" y="39243"/>
                  </a:cubicBezTo>
                  <a:lnTo>
                    <a:pt x="62727" y="39144"/>
                  </a:lnTo>
                  <a:cubicBezTo>
                    <a:pt x="60685" y="34245"/>
                    <a:pt x="58860" y="30299"/>
                    <a:pt x="57293" y="27106"/>
                  </a:cubicBezTo>
                  <a:cubicBezTo>
                    <a:pt x="55747" y="23933"/>
                    <a:pt x="54438" y="21514"/>
                    <a:pt x="53446" y="19689"/>
                  </a:cubicBezTo>
                  <a:cubicBezTo>
                    <a:pt x="52435" y="17865"/>
                    <a:pt x="51701" y="16655"/>
                    <a:pt x="51245" y="15881"/>
                  </a:cubicBezTo>
                  <a:cubicBezTo>
                    <a:pt x="51007" y="15485"/>
                    <a:pt x="50848" y="15227"/>
                    <a:pt x="50729" y="15049"/>
                  </a:cubicBezTo>
                  <a:cubicBezTo>
                    <a:pt x="50610" y="14870"/>
                    <a:pt x="50551" y="14771"/>
                    <a:pt x="50551" y="14771"/>
                  </a:cubicBezTo>
                  <a:cubicBezTo>
                    <a:pt x="50531" y="14731"/>
                    <a:pt x="50531" y="14731"/>
                    <a:pt x="50531" y="14731"/>
                  </a:cubicBezTo>
                  <a:cubicBezTo>
                    <a:pt x="50531" y="14731"/>
                    <a:pt x="50531" y="14731"/>
                    <a:pt x="50531" y="14771"/>
                  </a:cubicBezTo>
                  <a:cubicBezTo>
                    <a:pt x="50531" y="14791"/>
                    <a:pt x="50590" y="14870"/>
                    <a:pt x="50690" y="15049"/>
                  </a:cubicBezTo>
                  <a:cubicBezTo>
                    <a:pt x="50789" y="15247"/>
                    <a:pt x="50947" y="15525"/>
                    <a:pt x="51185" y="15921"/>
                  </a:cubicBezTo>
                  <a:cubicBezTo>
                    <a:pt x="51622" y="16695"/>
                    <a:pt x="52336" y="17924"/>
                    <a:pt x="53327" y="19749"/>
                  </a:cubicBezTo>
                  <a:cubicBezTo>
                    <a:pt x="54299" y="21573"/>
                    <a:pt x="55588" y="24012"/>
                    <a:pt x="57115" y="27185"/>
                  </a:cubicBezTo>
                  <a:cubicBezTo>
                    <a:pt x="58535" y="30116"/>
                    <a:pt x="60172" y="33698"/>
                    <a:pt x="62010" y="38039"/>
                  </a:cubicBezTo>
                  <a:lnTo>
                    <a:pt x="62010" y="38039"/>
                  </a:lnTo>
                  <a:cubicBezTo>
                    <a:pt x="61341" y="36991"/>
                    <a:pt x="60633" y="35873"/>
                    <a:pt x="59871" y="34701"/>
                  </a:cubicBezTo>
                  <a:cubicBezTo>
                    <a:pt x="58820" y="33115"/>
                    <a:pt x="57670" y="31429"/>
                    <a:pt x="56342" y="29664"/>
                  </a:cubicBezTo>
                  <a:cubicBezTo>
                    <a:pt x="56004" y="29228"/>
                    <a:pt x="55667" y="28792"/>
                    <a:pt x="55310" y="28355"/>
                  </a:cubicBezTo>
                  <a:cubicBezTo>
                    <a:pt x="55132" y="28137"/>
                    <a:pt x="54953" y="27899"/>
                    <a:pt x="54775" y="27681"/>
                  </a:cubicBezTo>
                  <a:cubicBezTo>
                    <a:pt x="54577" y="27463"/>
                    <a:pt x="54398" y="27245"/>
                    <a:pt x="54200" y="27027"/>
                  </a:cubicBezTo>
                  <a:cubicBezTo>
                    <a:pt x="53823" y="26571"/>
                    <a:pt x="53406" y="26154"/>
                    <a:pt x="52990" y="25698"/>
                  </a:cubicBezTo>
                  <a:cubicBezTo>
                    <a:pt x="52792" y="25480"/>
                    <a:pt x="52574" y="25262"/>
                    <a:pt x="52355" y="25044"/>
                  </a:cubicBezTo>
                  <a:cubicBezTo>
                    <a:pt x="52137" y="24825"/>
                    <a:pt x="51919" y="24607"/>
                    <a:pt x="51681" y="24389"/>
                  </a:cubicBezTo>
                  <a:cubicBezTo>
                    <a:pt x="50789" y="23517"/>
                    <a:pt x="49777" y="22703"/>
                    <a:pt x="48706" y="21930"/>
                  </a:cubicBezTo>
                  <a:cubicBezTo>
                    <a:pt x="47636" y="21137"/>
                    <a:pt x="46466" y="20423"/>
                    <a:pt x="45236" y="19749"/>
                  </a:cubicBezTo>
                  <a:cubicBezTo>
                    <a:pt x="44006" y="19054"/>
                    <a:pt x="42678" y="18460"/>
                    <a:pt x="41290" y="17924"/>
                  </a:cubicBezTo>
                  <a:cubicBezTo>
                    <a:pt x="39901" y="17408"/>
                    <a:pt x="38454" y="16952"/>
                    <a:pt x="36907" y="16635"/>
                  </a:cubicBezTo>
                  <a:cubicBezTo>
                    <a:pt x="35380" y="16338"/>
                    <a:pt x="33773" y="16139"/>
                    <a:pt x="32127" y="16119"/>
                  </a:cubicBezTo>
                  <a:cubicBezTo>
                    <a:pt x="32045" y="16118"/>
                    <a:pt x="31962" y="16118"/>
                    <a:pt x="31879" y="16118"/>
                  </a:cubicBezTo>
                  <a:cubicBezTo>
                    <a:pt x="30312" y="16118"/>
                    <a:pt x="28710" y="16295"/>
                    <a:pt x="27090" y="16615"/>
                  </a:cubicBezTo>
                  <a:cubicBezTo>
                    <a:pt x="23719" y="17270"/>
                    <a:pt x="20268" y="18460"/>
                    <a:pt x="16937" y="20244"/>
                  </a:cubicBezTo>
                  <a:cubicBezTo>
                    <a:pt x="15271" y="21117"/>
                    <a:pt x="13625" y="22168"/>
                    <a:pt x="12078" y="23378"/>
                  </a:cubicBezTo>
                  <a:cubicBezTo>
                    <a:pt x="10551" y="24607"/>
                    <a:pt x="9064" y="26015"/>
                    <a:pt x="7794" y="27641"/>
                  </a:cubicBezTo>
                  <a:cubicBezTo>
                    <a:pt x="7180" y="28435"/>
                    <a:pt x="6604" y="29268"/>
                    <a:pt x="6129" y="30120"/>
                  </a:cubicBezTo>
                  <a:cubicBezTo>
                    <a:pt x="5633" y="30953"/>
                    <a:pt x="5236" y="31806"/>
                    <a:pt x="4919" y="32619"/>
                  </a:cubicBezTo>
                  <a:cubicBezTo>
                    <a:pt x="4652" y="33303"/>
                    <a:pt x="4441" y="33956"/>
                    <a:pt x="4271" y="34557"/>
                  </a:cubicBezTo>
                  <a:lnTo>
                    <a:pt x="4271" y="34557"/>
                  </a:lnTo>
                  <a:cubicBezTo>
                    <a:pt x="4452" y="33172"/>
                    <a:pt x="4556" y="31802"/>
                    <a:pt x="4582" y="30457"/>
                  </a:cubicBezTo>
                  <a:cubicBezTo>
                    <a:pt x="4621" y="28395"/>
                    <a:pt x="4463" y="26372"/>
                    <a:pt x="4106" y="24449"/>
                  </a:cubicBezTo>
                  <a:cubicBezTo>
                    <a:pt x="3729" y="22525"/>
                    <a:pt x="3114" y="20700"/>
                    <a:pt x="2301" y="19015"/>
                  </a:cubicBezTo>
                  <a:cubicBezTo>
                    <a:pt x="2103" y="18618"/>
                    <a:pt x="1845" y="18202"/>
                    <a:pt x="1647" y="17805"/>
                  </a:cubicBezTo>
                  <a:cubicBezTo>
                    <a:pt x="1448" y="17389"/>
                    <a:pt x="1230" y="16992"/>
                    <a:pt x="972" y="16615"/>
                  </a:cubicBezTo>
                  <a:cubicBezTo>
                    <a:pt x="834" y="16417"/>
                    <a:pt x="695" y="16238"/>
                    <a:pt x="556" y="16060"/>
                  </a:cubicBezTo>
                  <a:cubicBezTo>
                    <a:pt x="477" y="15981"/>
                    <a:pt x="397" y="15881"/>
                    <a:pt x="318" y="15802"/>
                  </a:cubicBezTo>
                  <a:lnTo>
                    <a:pt x="298" y="15782"/>
                  </a:lnTo>
                  <a:cubicBezTo>
                    <a:pt x="298" y="15782"/>
                    <a:pt x="298" y="15782"/>
                    <a:pt x="298" y="15762"/>
                  </a:cubicBezTo>
                  <a:lnTo>
                    <a:pt x="318" y="15604"/>
                  </a:lnTo>
                  <a:cubicBezTo>
                    <a:pt x="338" y="15168"/>
                    <a:pt x="397" y="14731"/>
                    <a:pt x="477" y="14315"/>
                  </a:cubicBezTo>
                  <a:cubicBezTo>
                    <a:pt x="794" y="12589"/>
                    <a:pt x="1468" y="11023"/>
                    <a:pt x="2361" y="9635"/>
                  </a:cubicBezTo>
                  <a:cubicBezTo>
                    <a:pt x="3253" y="8246"/>
                    <a:pt x="4324" y="7037"/>
                    <a:pt x="5514" y="6025"/>
                  </a:cubicBezTo>
                  <a:cubicBezTo>
                    <a:pt x="7913" y="4003"/>
                    <a:pt x="10650" y="2753"/>
                    <a:pt x="13288" y="1900"/>
                  </a:cubicBezTo>
                  <a:cubicBezTo>
                    <a:pt x="13962" y="1702"/>
                    <a:pt x="14616" y="1504"/>
                    <a:pt x="15271" y="1345"/>
                  </a:cubicBezTo>
                  <a:cubicBezTo>
                    <a:pt x="15588" y="1266"/>
                    <a:pt x="15925" y="1186"/>
                    <a:pt x="16243" y="1107"/>
                  </a:cubicBezTo>
                  <a:cubicBezTo>
                    <a:pt x="16580" y="1048"/>
                    <a:pt x="16897" y="968"/>
                    <a:pt x="17214" y="909"/>
                  </a:cubicBezTo>
                  <a:cubicBezTo>
                    <a:pt x="18503" y="671"/>
                    <a:pt x="19753" y="473"/>
                    <a:pt x="20982" y="373"/>
                  </a:cubicBezTo>
                  <a:cubicBezTo>
                    <a:pt x="21984" y="292"/>
                    <a:pt x="22962" y="254"/>
                    <a:pt x="23914" y="254"/>
                  </a:cubicBezTo>
                  <a:cubicBezTo>
                    <a:pt x="25280" y="254"/>
                    <a:pt x="26593" y="332"/>
                    <a:pt x="27844" y="473"/>
                  </a:cubicBezTo>
                  <a:cubicBezTo>
                    <a:pt x="29986" y="711"/>
                    <a:pt x="31929" y="1127"/>
                    <a:pt x="33694" y="1662"/>
                  </a:cubicBezTo>
                  <a:cubicBezTo>
                    <a:pt x="34587" y="1920"/>
                    <a:pt x="35419" y="2218"/>
                    <a:pt x="36213" y="2535"/>
                  </a:cubicBezTo>
                  <a:cubicBezTo>
                    <a:pt x="36609" y="2694"/>
                    <a:pt x="36986" y="2872"/>
                    <a:pt x="37363" y="3051"/>
                  </a:cubicBezTo>
                  <a:cubicBezTo>
                    <a:pt x="37720" y="3209"/>
                    <a:pt x="38077" y="3408"/>
                    <a:pt x="38434" y="3586"/>
                  </a:cubicBezTo>
                  <a:cubicBezTo>
                    <a:pt x="39802" y="4340"/>
                    <a:pt x="40992" y="5153"/>
                    <a:pt x="42043" y="5946"/>
                  </a:cubicBezTo>
                  <a:cubicBezTo>
                    <a:pt x="43094" y="6719"/>
                    <a:pt x="43987" y="7513"/>
                    <a:pt x="44780" y="8227"/>
                  </a:cubicBezTo>
                  <a:cubicBezTo>
                    <a:pt x="46366" y="9694"/>
                    <a:pt x="47477" y="10943"/>
                    <a:pt x="48310" y="11935"/>
                  </a:cubicBezTo>
                  <a:cubicBezTo>
                    <a:pt x="48726" y="12431"/>
                    <a:pt x="49083" y="12847"/>
                    <a:pt x="49361" y="13204"/>
                  </a:cubicBezTo>
                  <a:cubicBezTo>
                    <a:pt x="49639" y="13561"/>
                    <a:pt x="49857" y="13859"/>
                    <a:pt x="50035" y="14077"/>
                  </a:cubicBezTo>
                  <a:cubicBezTo>
                    <a:pt x="50194" y="14315"/>
                    <a:pt x="50313" y="14473"/>
                    <a:pt x="50412" y="14592"/>
                  </a:cubicBezTo>
                  <a:cubicBezTo>
                    <a:pt x="50491" y="14692"/>
                    <a:pt x="50531" y="14731"/>
                    <a:pt x="50531" y="14731"/>
                  </a:cubicBezTo>
                  <a:cubicBezTo>
                    <a:pt x="50531" y="14731"/>
                    <a:pt x="50491" y="14672"/>
                    <a:pt x="50412" y="14573"/>
                  </a:cubicBezTo>
                  <a:cubicBezTo>
                    <a:pt x="50352" y="14454"/>
                    <a:pt x="50233" y="14275"/>
                    <a:pt x="50075" y="14037"/>
                  </a:cubicBezTo>
                  <a:cubicBezTo>
                    <a:pt x="49896" y="13799"/>
                    <a:pt x="49678" y="13522"/>
                    <a:pt x="49420" y="13145"/>
                  </a:cubicBezTo>
                  <a:cubicBezTo>
                    <a:pt x="49143" y="12788"/>
                    <a:pt x="48806" y="12351"/>
                    <a:pt x="48389" y="11856"/>
                  </a:cubicBezTo>
                  <a:cubicBezTo>
                    <a:pt x="47576" y="10864"/>
                    <a:pt x="46466" y="9595"/>
                    <a:pt x="44899" y="8108"/>
                  </a:cubicBezTo>
                  <a:cubicBezTo>
                    <a:pt x="44106" y="7394"/>
                    <a:pt x="43213" y="6581"/>
                    <a:pt x="42162" y="5787"/>
                  </a:cubicBezTo>
                  <a:cubicBezTo>
                    <a:pt x="41111" y="4994"/>
                    <a:pt x="39901" y="4181"/>
                    <a:pt x="38513" y="3408"/>
                  </a:cubicBezTo>
                  <a:cubicBezTo>
                    <a:pt x="38176" y="3229"/>
                    <a:pt x="37819" y="3031"/>
                    <a:pt x="37442" y="2852"/>
                  </a:cubicBezTo>
                  <a:cubicBezTo>
                    <a:pt x="37065" y="2694"/>
                    <a:pt x="36689" y="2495"/>
                    <a:pt x="36292" y="2337"/>
                  </a:cubicBezTo>
                  <a:cubicBezTo>
                    <a:pt x="35499" y="2000"/>
                    <a:pt x="34646" y="1702"/>
                    <a:pt x="33754" y="1444"/>
                  </a:cubicBezTo>
                  <a:cubicBezTo>
                    <a:pt x="31989" y="909"/>
                    <a:pt x="30025" y="473"/>
                    <a:pt x="27884" y="215"/>
                  </a:cubicBezTo>
                  <a:cubicBezTo>
                    <a:pt x="26652" y="78"/>
                    <a:pt x="25362" y="0"/>
                    <a:pt x="2401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8"/>
            <p:cNvSpPr/>
            <p:nvPr/>
          </p:nvSpPr>
          <p:spPr>
            <a:xfrm>
              <a:off x="-237028" y="4954434"/>
              <a:ext cx="898094" cy="580961"/>
            </a:xfrm>
            <a:custGeom>
              <a:rect b="b" l="l" r="r" t="t"/>
              <a:pathLst>
                <a:path extrusionOk="0" h="18114" w="28002">
                  <a:moveTo>
                    <a:pt x="734" y="1"/>
                  </a:moveTo>
                  <a:cubicBezTo>
                    <a:pt x="734" y="20"/>
                    <a:pt x="734" y="60"/>
                    <a:pt x="734" y="60"/>
                  </a:cubicBezTo>
                  <a:lnTo>
                    <a:pt x="694" y="80"/>
                  </a:lnTo>
                  <a:lnTo>
                    <a:pt x="635" y="100"/>
                  </a:lnTo>
                  <a:lnTo>
                    <a:pt x="456" y="159"/>
                  </a:lnTo>
                  <a:cubicBezTo>
                    <a:pt x="436" y="159"/>
                    <a:pt x="436" y="179"/>
                    <a:pt x="436" y="199"/>
                  </a:cubicBezTo>
                  <a:lnTo>
                    <a:pt x="416" y="258"/>
                  </a:lnTo>
                  <a:lnTo>
                    <a:pt x="397" y="338"/>
                  </a:lnTo>
                  <a:lnTo>
                    <a:pt x="377" y="477"/>
                  </a:lnTo>
                  <a:cubicBezTo>
                    <a:pt x="357" y="576"/>
                    <a:pt x="337" y="655"/>
                    <a:pt x="317" y="754"/>
                  </a:cubicBezTo>
                  <a:cubicBezTo>
                    <a:pt x="278" y="933"/>
                    <a:pt x="238" y="1131"/>
                    <a:pt x="198" y="1329"/>
                  </a:cubicBezTo>
                  <a:cubicBezTo>
                    <a:pt x="59" y="2103"/>
                    <a:pt x="0" y="2956"/>
                    <a:pt x="20" y="3888"/>
                  </a:cubicBezTo>
                  <a:cubicBezTo>
                    <a:pt x="59" y="5732"/>
                    <a:pt x="416" y="7854"/>
                    <a:pt x="1448" y="10015"/>
                  </a:cubicBezTo>
                  <a:cubicBezTo>
                    <a:pt x="1963" y="11106"/>
                    <a:pt x="2638" y="12197"/>
                    <a:pt x="3530" y="13208"/>
                  </a:cubicBezTo>
                  <a:cubicBezTo>
                    <a:pt x="4422" y="14220"/>
                    <a:pt x="5513" y="15172"/>
                    <a:pt x="6782" y="15945"/>
                  </a:cubicBezTo>
                  <a:cubicBezTo>
                    <a:pt x="8071" y="16718"/>
                    <a:pt x="9559" y="17353"/>
                    <a:pt x="11185" y="17730"/>
                  </a:cubicBezTo>
                  <a:cubicBezTo>
                    <a:pt x="11998" y="17928"/>
                    <a:pt x="12851" y="18027"/>
                    <a:pt x="13723" y="18107"/>
                  </a:cubicBezTo>
                  <a:cubicBezTo>
                    <a:pt x="13911" y="18111"/>
                    <a:pt x="14100" y="18113"/>
                    <a:pt x="14290" y="18113"/>
                  </a:cubicBezTo>
                  <a:cubicBezTo>
                    <a:pt x="14981" y="18113"/>
                    <a:pt x="15685" y="18081"/>
                    <a:pt x="16401" y="17988"/>
                  </a:cubicBezTo>
                  <a:cubicBezTo>
                    <a:pt x="16619" y="17948"/>
                    <a:pt x="16817" y="17908"/>
                    <a:pt x="17015" y="17888"/>
                  </a:cubicBezTo>
                  <a:lnTo>
                    <a:pt x="17333" y="17829"/>
                  </a:lnTo>
                  <a:lnTo>
                    <a:pt x="17630" y="17750"/>
                  </a:lnTo>
                  <a:cubicBezTo>
                    <a:pt x="17828" y="17710"/>
                    <a:pt x="18027" y="17650"/>
                    <a:pt x="18225" y="17611"/>
                  </a:cubicBezTo>
                  <a:cubicBezTo>
                    <a:pt x="18423" y="17551"/>
                    <a:pt x="18622" y="17472"/>
                    <a:pt x="18820" y="17412"/>
                  </a:cubicBezTo>
                  <a:lnTo>
                    <a:pt x="19098" y="17333"/>
                  </a:lnTo>
                  <a:lnTo>
                    <a:pt x="19375" y="17214"/>
                  </a:lnTo>
                  <a:cubicBezTo>
                    <a:pt x="19574" y="17155"/>
                    <a:pt x="19752" y="17075"/>
                    <a:pt x="19931" y="16996"/>
                  </a:cubicBezTo>
                  <a:cubicBezTo>
                    <a:pt x="20109" y="16917"/>
                    <a:pt x="20287" y="16837"/>
                    <a:pt x="20466" y="16758"/>
                  </a:cubicBezTo>
                  <a:cubicBezTo>
                    <a:pt x="20644" y="16679"/>
                    <a:pt x="20823" y="16580"/>
                    <a:pt x="21001" y="16500"/>
                  </a:cubicBezTo>
                  <a:cubicBezTo>
                    <a:pt x="22350" y="15766"/>
                    <a:pt x="23540" y="14874"/>
                    <a:pt x="24531" y="13902"/>
                  </a:cubicBezTo>
                  <a:cubicBezTo>
                    <a:pt x="25503" y="12911"/>
                    <a:pt x="26296" y="11860"/>
                    <a:pt x="26911" y="10789"/>
                  </a:cubicBezTo>
                  <a:cubicBezTo>
                    <a:pt x="27050" y="10511"/>
                    <a:pt x="27209" y="10253"/>
                    <a:pt x="27328" y="9976"/>
                  </a:cubicBezTo>
                  <a:cubicBezTo>
                    <a:pt x="27466" y="9718"/>
                    <a:pt x="27605" y="9460"/>
                    <a:pt x="27704" y="9183"/>
                  </a:cubicBezTo>
                  <a:cubicBezTo>
                    <a:pt x="27744" y="9044"/>
                    <a:pt x="27804" y="8925"/>
                    <a:pt x="27863" y="8786"/>
                  </a:cubicBezTo>
                  <a:cubicBezTo>
                    <a:pt x="27903" y="8687"/>
                    <a:pt x="27942" y="8568"/>
                    <a:pt x="27982" y="8469"/>
                  </a:cubicBezTo>
                  <a:cubicBezTo>
                    <a:pt x="28002" y="8449"/>
                    <a:pt x="27982" y="8449"/>
                    <a:pt x="27962" y="8429"/>
                  </a:cubicBezTo>
                  <a:lnTo>
                    <a:pt x="27903" y="8429"/>
                  </a:lnTo>
                  <a:lnTo>
                    <a:pt x="27823" y="8389"/>
                  </a:lnTo>
                  <a:lnTo>
                    <a:pt x="27665" y="8350"/>
                  </a:lnTo>
                  <a:cubicBezTo>
                    <a:pt x="27387" y="8250"/>
                    <a:pt x="27109" y="8171"/>
                    <a:pt x="26852" y="8092"/>
                  </a:cubicBezTo>
                  <a:cubicBezTo>
                    <a:pt x="26594" y="8112"/>
                    <a:pt x="26356" y="8151"/>
                    <a:pt x="26098" y="8171"/>
                  </a:cubicBezTo>
                  <a:cubicBezTo>
                    <a:pt x="25860" y="8191"/>
                    <a:pt x="25622" y="8231"/>
                    <a:pt x="25384" y="8231"/>
                  </a:cubicBezTo>
                  <a:cubicBezTo>
                    <a:pt x="24928" y="8250"/>
                    <a:pt x="24472" y="8310"/>
                    <a:pt x="24016" y="8310"/>
                  </a:cubicBezTo>
                  <a:cubicBezTo>
                    <a:pt x="23646" y="8318"/>
                    <a:pt x="23283" y="8323"/>
                    <a:pt x="22927" y="8323"/>
                  </a:cubicBezTo>
                  <a:cubicBezTo>
                    <a:pt x="22424" y="8323"/>
                    <a:pt x="21934" y="8313"/>
                    <a:pt x="21458" y="8290"/>
                  </a:cubicBezTo>
                  <a:cubicBezTo>
                    <a:pt x="19831" y="8231"/>
                    <a:pt x="18384" y="8052"/>
                    <a:pt x="17114" y="7834"/>
                  </a:cubicBezTo>
                  <a:cubicBezTo>
                    <a:pt x="14556" y="7378"/>
                    <a:pt x="12652" y="6743"/>
                    <a:pt x="11244" y="6228"/>
                  </a:cubicBezTo>
                  <a:cubicBezTo>
                    <a:pt x="9856" y="5692"/>
                    <a:pt x="8944" y="5276"/>
                    <a:pt x="8369" y="4998"/>
                  </a:cubicBezTo>
                  <a:cubicBezTo>
                    <a:pt x="8091" y="4859"/>
                    <a:pt x="7893" y="4760"/>
                    <a:pt x="7754" y="4701"/>
                  </a:cubicBezTo>
                  <a:cubicBezTo>
                    <a:pt x="7615" y="4641"/>
                    <a:pt x="7556" y="4621"/>
                    <a:pt x="7556" y="4621"/>
                  </a:cubicBezTo>
                  <a:lnTo>
                    <a:pt x="7556" y="4621"/>
                  </a:lnTo>
                  <a:cubicBezTo>
                    <a:pt x="7556" y="4621"/>
                    <a:pt x="7615" y="4661"/>
                    <a:pt x="7734" y="4740"/>
                  </a:cubicBezTo>
                  <a:cubicBezTo>
                    <a:pt x="7853" y="4820"/>
                    <a:pt x="8052" y="4919"/>
                    <a:pt x="8329" y="5077"/>
                  </a:cubicBezTo>
                  <a:cubicBezTo>
                    <a:pt x="8884" y="5375"/>
                    <a:pt x="9777" y="5831"/>
                    <a:pt x="11185" y="6386"/>
                  </a:cubicBezTo>
                  <a:cubicBezTo>
                    <a:pt x="12573" y="6942"/>
                    <a:pt x="14497" y="7576"/>
                    <a:pt x="17075" y="8072"/>
                  </a:cubicBezTo>
                  <a:cubicBezTo>
                    <a:pt x="18364" y="8310"/>
                    <a:pt x="19812" y="8469"/>
                    <a:pt x="21438" y="8568"/>
                  </a:cubicBezTo>
                  <a:cubicBezTo>
                    <a:pt x="21914" y="8591"/>
                    <a:pt x="22411" y="8601"/>
                    <a:pt x="22920" y="8601"/>
                  </a:cubicBezTo>
                  <a:cubicBezTo>
                    <a:pt x="23280" y="8601"/>
                    <a:pt x="23646" y="8596"/>
                    <a:pt x="24016" y="8588"/>
                  </a:cubicBezTo>
                  <a:cubicBezTo>
                    <a:pt x="24472" y="8588"/>
                    <a:pt x="24928" y="8528"/>
                    <a:pt x="25404" y="8508"/>
                  </a:cubicBezTo>
                  <a:cubicBezTo>
                    <a:pt x="25642" y="8508"/>
                    <a:pt x="25880" y="8469"/>
                    <a:pt x="26118" y="8449"/>
                  </a:cubicBezTo>
                  <a:cubicBezTo>
                    <a:pt x="26356" y="8429"/>
                    <a:pt x="26594" y="8409"/>
                    <a:pt x="26832" y="8389"/>
                  </a:cubicBezTo>
                  <a:cubicBezTo>
                    <a:pt x="27070" y="8449"/>
                    <a:pt x="27328" y="8528"/>
                    <a:pt x="27566" y="8607"/>
                  </a:cubicBezTo>
                  <a:lnTo>
                    <a:pt x="27605" y="8627"/>
                  </a:lnTo>
                  <a:lnTo>
                    <a:pt x="27625" y="8627"/>
                  </a:lnTo>
                  <a:lnTo>
                    <a:pt x="27585" y="8687"/>
                  </a:lnTo>
                  <a:cubicBezTo>
                    <a:pt x="27546" y="8826"/>
                    <a:pt x="27486" y="8945"/>
                    <a:pt x="27447" y="9083"/>
                  </a:cubicBezTo>
                  <a:cubicBezTo>
                    <a:pt x="27347" y="9341"/>
                    <a:pt x="27209" y="9599"/>
                    <a:pt x="27090" y="9857"/>
                  </a:cubicBezTo>
                  <a:cubicBezTo>
                    <a:pt x="26971" y="10134"/>
                    <a:pt x="26812" y="10392"/>
                    <a:pt x="26653" y="10650"/>
                  </a:cubicBezTo>
                  <a:cubicBezTo>
                    <a:pt x="26058" y="11701"/>
                    <a:pt x="25285" y="12732"/>
                    <a:pt x="24313" y="13704"/>
                  </a:cubicBezTo>
                  <a:cubicBezTo>
                    <a:pt x="23361" y="14656"/>
                    <a:pt x="22191" y="15529"/>
                    <a:pt x="20863" y="16242"/>
                  </a:cubicBezTo>
                  <a:cubicBezTo>
                    <a:pt x="20684" y="16342"/>
                    <a:pt x="20525" y="16401"/>
                    <a:pt x="20347" y="16500"/>
                  </a:cubicBezTo>
                  <a:cubicBezTo>
                    <a:pt x="20168" y="16580"/>
                    <a:pt x="19990" y="16659"/>
                    <a:pt x="19831" y="16738"/>
                  </a:cubicBezTo>
                  <a:cubicBezTo>
                    <a:pt x="19653" y="16798"/>
                    <a:pt x="19455" y="16877"/>
                    <a:pt x="19276" y="16956"/>
                  </a:cubicBezTo>
                  <a:lnTo>
                    <a:pt x="18998" y="17056"/>
                  </a:lnTo>
                  <a:lnTo>
                    <a:pt x="18721" y="17135"/>
                  </a:lnTo>
                  <a:cubicBezTo>
                    <a:pt x="18542" y="17194"/>
                    <a:pt x="18344" y="17254"/>
                    <a:pt x="18146" y="17333"/>
                  </a:cubicBezTo>
                  <a:cubicBezTo>
                    <a:pt x="17947" y="17373"/>
                    <a:pt x="17769" y="17412"/>
                    <a:pt x="17571" y="17472"/>
                  </a:cubicBezTo>
                  <a:lnTo>
                    <a:pt x="17273" y="17531"/>
                  </a:lnTo>
                  <a:lnTo>
                    <a:pt x="16976" y="17591"/>
                  </a:lnTo>
                  <a:cubicBezTo>
                    <a:pt x="16757" y="17631"/>
                    <a:pt x="16559" y="17670"/>
                    <a:pt x="16361" y="17690"/>
                  </a:cubicBezTo>
                  <a:cubicBezTo>
                    <a:pt x="15692" y="17779"/>
                    <a:pt x="15022" y="17824"/>
                    <a:pt x="14370" y="17824"/>
                  </a:cubicBezTo>
                  <a:cubicBezTo>
                    <a:pt x="14152" y="17824"/>
                    <a:pt x="13936" y="17819"/>
                    <a:pt x="13723" y="17809"/>
                  </a:cubicBezTo>
                  <a:cubicBezTo>
                    <a:pt x="12871" y="17750"/>
                    <a:pt x="12038" y="17631"/>
                    <a:pt x="11244" y="17452"/>
                  </a:cubicBezTo>
                  <a:cubicBezTo>
                    <a:pt x="9658" y="17075"/>
                    <a:pt x="8210" y="16461"/>
                    <a:pt x="6941" y="15707"/>
                  </a:cubicBezTo>
                  <a:cubicBezTo>
                    <a:pt x="5692" y="14934"/>
                    <a:pt x="4621" y="14021"/>
                    <a:pt x="3748" y="13030"/>
                  </a:cubicBezTo>
                  <a:cubicBezTo>
                    <a:pt x="2876" y="12018"/>
                    <a:pt x="2201" y="10967"/>
                    <a:pt x="1705" y="9896"/>
                  </a:cubicBezTo>
                  <a:cubicBezTo>
                    <a:pt x="674" y="7774"/>
                    <a:pt x="297" y="5692"/>
                    <a:pt x="258" y="3888"/>
                  </a:cubicBezTo>
                  <a:cubicBezTo>
                    <a:pt x="258" y="2975"/>
                    <a:pt x="297" y="2142"/>
                    <a:pt x="436" y="1369"/>
                  </a:cubicBezTo>
                  <a:cubicBezTo>
                    <a:pt x="456" y="1171"/>
                    <a:pt x="496" y="992"/>
                    <a:pt x="535" y="794"/>
                  </a:cubicBezTo>
                  <a:cubicBezTo>
                    <a:pt x="555" y="715"/>
                    <a:pt x="575" y="615"/>
                    <a:pt x="595" y="536"/>
                  </a:cubicBezTo>
                  <a:cubicBezTo>
                    <a:pt x="613" y="446"/>
                    <a:pt x="631" y="340"/>
                    <a:pt x="634" y="321"/>
                  </a:cubicBezTo>
                  <a:lnTo>
                    <a:pt x="634" y="321"/>
                  </a:lnTo>
                  <a:cubicBezTo>
                    <a:pt x="634" y="321"/>
                    <a:pt x="635" y="321"/>
                    <a:pt x="636" y="321"/>
                  </a:cubicBezTo>
                  <a:cubicBezTo>
                    <a:pt x="656" y="321"/>
                    <a:pt x="813" y="258"/>
                    <a:pt x="813" y="258"/>
                  </a:cubicBezTo>
                  <a:cubicBezTo>
                    <a:pt x="813" y="252"/>
                    <a:pt x="815" y="250"/>
                    <a:pt x="819" y="250"/>
                  </a:cubicBezTo>
                  <a:cubicBezTo>
                    <a:pt x="826" y="250"/>
                    <a:pt x="840" y="258"/>
                    <a:pt x="853" y="258"/>
                  </a:cubicBezTo>
                  <a:lnTo>
                    <a:pt x="972" y="298"/>
                  </a:lnTo>
                  <a:cubicBezTo>
                    <a:pt x="1130" y="338"/>
                    <a:pt x="1289" y="397"/>
                    <a:pt x="1448" y="437"/>
                  </a:cubicBezTo>
                  <a:cubicBezTo>
                    <a:pt x="1567" y="556"/>
                    <a:pt x="1686" y="655"/>
                    <a:pt x="1824" y="774"/>
                  </a:cubicBezTo>
                  <a:cubicBezTo>
                    <a:pt x="1943" y="873"/>
                    <a:pt x="2082" y="972"/>
                    <a:pt x="2201" y="1091"/>
                  </a:cubicBezTo>
                  <a:cubicBezTo>
                    <a:pt x="2459" y="1290"/>
                    <a:pt x="2697" y="1488"/>
                    <a:pt x="2935" y="1666"/>
                  </a:cubicBezTo>
                  <a:cubicBezTo>
                    <a:pt x="3391" y="2023"/>
                    <a:pt x="3827" y="2341"/>
                    <a:pt x="4224" y="2618"/>
                  </a:cubicBezTo>
                  <a:cubicBezTo>
                    <a:pt x="5017" y="3174"/>
                    <a:pt x="5652" y="3570"/>
                    <a:pt x="6148" y="3868"/>
                  </a:cubicBezTo>
                  <a:cubicBezTo>
                    <a:pt x="6644" y="4165"/>
                    <a:pt x="7000" y="4344"/>
                    <a:pt x="7219" y="4463"/>
                  </a:cubicBezTo>
                  <a:cubicBezTo>
                    <a:pt x="7457" y="4582"/>
                    <a:pt x="7556" y="4621"/>
                    <a:pt x="7556" y="4621"/>
                  </a:cubicBezTo>
                  <a:cubicBezTo>
                    <a:pt x="7556" y="4621"/>
                    <a:pt x="7476" y="4542"/>
                    <a:pt x="7258" y="4423"/>
                  </a:cubicBezTo>
                  <a:cubicBezTo>
                    <a:pt x="7040" y="4284"/>
                    <a:pt x="6703" y="4086"/>
                    <a:pt x="6207" y="3769"/>
                  </a:cubicBezTo>
                  <a:cubicBezTo>
                    <a:pt x="5731" y="3471"/>
                    <a:pt x="5097" y="3055"/>
                    <a:pt x="4323" y="2499"/>
                  </a:cubicBezTo>
                  <a:cubicBezTo>
                    <a:pt x="3927" y="2202"/>
                    <a:pt x="3510" y="1885"/>
                    <a:pt x="3034" y="1528"/>
                  </a:cubicBezTo>
                  <a:cubicBezTo>
                    <a:pt x="2816" y="1329"/>
                    <a:pt x="2578" y="1151"/>
                    <a:pt x="2320" y="933"/>
                  </a:cubicBezTo>
                  <a:cubicBezTo>
                    <a:pt x="2201" y="834"/>
                    <a:pt x="2082" y="715"/>
                    <a:pt x="1943" y="615"/>
                  </a:cubicBezTo>
                  <a:cubicBezTo>
                    <a:pt x="1824" y="496"/>
                    <a:pt x="1686" y="377"/>
                    <a:pt x="1547" y="258"/>
                  </a:cubicBezTo>
                  <a:cubicBezTo>
                    <a:pt x="1368" y="199"/>
                    <a:pt x="1210" y="139"/>
                    <a:pt x="1031" y="100"/>
                  </a:cubicBezTo>
                  <a:lnTo>
                    <a:pt x="912" y="60"/>
                  </a:lnTo>
                  <a:lnTo>
                    <a:pt x="793" y="20"/>
                  </a:lnTo>
                  <a:lnTo>
                    <a:pt x="754"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8"/>
            <p:cNvSpPr/>
            <p:nvPr/>
          </p:nvSpPr>
          <p:spPr>
            <a:xfrm>
              <a:off x="-856541" y="4131390"/>
              <a:ext cx="644978" cy="869293"/>
            </a:xfrm>
            <a:custGeom>
              <a:rect b="b" l="l" r="r" t="t"/>
              <a:pathLst>
                <a:path extrusionOk="0" h="27104" w="20110">
                  <a:moveTo>
                    <a:pt x="7675" y="1"/>
                  </a:moveTo>
                  <a:lnTo>
                    <a:pt x="7596" y="457"/>
                  </a:lnTo>
                  <a:cubicBezTo>
                    <a:pt x="7576" y="536"/>
                    <a:pt x="7556" y="636"/>
                    <a:pt x="7556" y="735"/>
                  </a:cubicBezTo>
                  <a:lnTo>
                    <a:pt x="7497" y="715"/>
                  </a:lnTo>
                  <a:cubicBezTo>
                    <a:pt x="7437" y="695"/>
                    <a:pt x="7378" y="675"/>
                    <a:pt x="7318" y="655"/>
                  </a:cubicBezTo>
                  <a:cubicBezTo>
                    <a:pt x="7305" y="655"/>
                    <a:pt x="7221" y="603"/>
                    <a:pt x="7143" y="603"/>
                  </a:cubicBezTo>
                  <a:cubicBezTo>
                    <a:pt x="7104" y="603"/>
                    <a:pt x="7067" y="616"/>
                    <a:pt x="7040" y="655"/>
                  </a:cubicBezTo>
                  <a:cubicBezTo>
                    <a:pt x="6921" y="735"/>
                    <a:pt x="6802" y="794"/>
                    <a:pt x="6683" y="874"/>
                  </a:cubicBezTo>
                  <a:cubicBezTo>
                    <a:pt x="6564" y="953"/>
                    <a:pt x="6445" y="1032"/>
                    <a:pt x="6326" y="1112"/>
                  </a:cubicBezTo>
                  <a:cubicBezTo>
                    <a:pt x="6207" y="1191"/>
                    <a:pt x="6088" y="1270"/>
                    <a:pt x="5970" y="1369"/>
                  </a:cubicBezTo>
                  <a:cubicBezTo>
                    <a:pt x="5851" y="1469"/>
                    <a:pt x="5712" y="1548"/>
                    <a:pt x="5593" y="1647"/>
                  </a:cubicBezTo>
                  <a:cubicBezTo>
                    <a:pt x="5474" y="1746"/>
                    <a:pt x="5335" y="1845"/>
                    <a:pt x="5216" y="1944"/>
                  </a:cubicBezTo>
                  <a:cubicBezTo>
                    <a:pt x="4700" y="2361"/>
                    <a:pt x="4205" y="2857"/>
                    <a:pt x="3709" y="3412"/>
                  </a:cubicBezTo>
                  <a:cubicBezTo>
                    <a:pt x="3233" y="3967"/>
                    <a:pt x="2757" y="4542"/>
                    <a:pt x="2340" y="5217"/>
                  </a:cubicBezTo>
                  <a:cubicBezTo>
                    <a:pt x="1329" y="6763"/>
                    <a:pt x="675" y="8409"/>
                    <a:pt x="318" y="10055"/>
                  </a:cubicBezTo>
                  <a:lnTo>
                    <a:pt x="258" y="10353"/>
                  </a:lnTo>
                  <a:lnTo>
                    <a:pt x="199" y="10670"/>
                  </a:lnTo>
                  <a:cubicBezTo>
                    <a:pt x="179" y="10869"/>
                    <a:pt x="139" y="11067"/>
                    <a:pt x="119" y="11265"/>
                  </a:cubicBezTo>
                  <a:cubicBezTo>
                    <a:pt x="80" y="11682"/>
                    <a:pt x="20" y="12078"/>
                    <a:pt x="20" y="12475"/>
                  </a:cubicBezTo>
                  <a:cubicBezTo>
                    <a:pt x="0" y="13268"/>
                    <a:pt x="60" y="14042"/>
                    <a:pt x="159" y="14795"/>
                  </a:cubicBezTo>
                  <a:cubicBezTo>
                    <a:pt x="595" y="17790"/>
                    <a:pt x="1884" y="20269"/>
                    <a:pt x="3411" y="22113"/>
                  </a:cubicBezTo>
                  <a:cubicBezTo>
                    <a:pt x="4958" y="23957"/>
                    <a:pt x="6763" y="25167"/>
                    <a:pt x="8448" y="25901"/>
                  </a:cubicBezTo>
                  <a:cubicBezTo>
                    <a:pt x="10154" y="26634"/>
                    <a:pt x="11740" y="26952"/>
                    <a:pt x="13089" y="27051"/>
                  </a:cubicBezTo>
                  <a:cubicBezTo>
                    <a:pt x="13511" y="27088"/>
                    <a:pt x="13911" y="27104"/>
                    <a:pt x="14290" y="27104"/>
                  </a:cubicBezTo>
                  <a:cubicBezTo>
                    <a:pt x="15123" y="27104"/>
                    <a:pt x="15853" y="27027"/>
                    <a:pt x="16480" y="26932"/>
                  </a:cubicBezTo>
                  <a:cubicBezTo>
                    <a:pt x="16936" y="26853"/>
                    <a:pt x="17353" y="26773"/>
                    <a:pt x="17710" y="26674"/>
                  </a:cubicBezTo>
                  <a:cubicBezTo>
                    <a:pt x="17888" y="26634"/>
                    <a:pt x="18047" y="26595"/>
                    <a:pt x="18205" y="26555"/>
                  </a:cubicBezTo>
                  <a:cubicBezTo>
                    <a:pt x="18364" y="26496"/>
                    <a:pt x="18503" y="26456"/>
                    <a:pt x="18642" y="26396"/>
                  </a:cubicBezTo>
                  <a:cubicBezTo>
                    <a:pt x="18781" y="26357"/>
                    <a:pt x="18900" y="26317"/>
                    <a:pt x="19019" y="26277"/>
                  </a:cubicBezTo>
                  <a:cubicBezTo>
                    <a:pt x="19118" y="26238"/>
                    <a:pt x="19217" y="26198"/>
                    <a:pt x="19316" y="26158"/>
                  </a:cubicBezTo>
                  <a:cubicBezTo>
                    <a:pt x="19494" y="26079"/>
                    <a:pt x="19653" y="26020"/>
                    <a:pt x="19772" y="25980"/>
                  </a:cubicBezTo>
                  <a:cubicBezTo>
                    <a:pt x="19990" y="25881"/>
                    <a:pt x="20089" y="25821"/>
                    <a:pt x="20109" y="25821"/>
                  </a:cubicBezTo>
                  <a:lnTo>
                    <a:pt x="20109" y="25801"/>
                  </a:lnTo>
                  <a:cubicBezTo>
                    <a:pt x="20089" y="25801"/>
                    <a:pt x="19990" y="25841"/>
                    <a:pt x="19752" y="25920"/>
                  </a:cubicBezTo>
                  <a:cubicBezTo>
                    <a:pt x="19633" y="25960"/>
                    <a:pt x="19475" y="26000"/>
                    <a:pt x="19296" y="26079"/>
                  </a:cubicBezTo>
                  <a:cubicBezTo>
                    <a:pt x="19197" y="26099"/>
                    <a:pt x="19098" y="26139"/>
                    <a:pt x="18979" y="26178"/>
                  </a:cubicBezTo>
                  <a:cubicBezTo>
                    <a:pt x="18860" y="26218"/>
                    <a:pt x="18741" y="26258"/>
                    <a:pt x="18602" y="26297"/>
                  </a:cubicBezTo>
                  <a:cubicBezTo>
                    <a:pt x="18483" y="26337"/>
                    <a:pt x="18344" y="26377"/>
                    <a:pt x="18186" y="26416"/>
                  </a:cubicBezTo>
                  <a:cubicBezTo>
                    <a:pt x="18027" y="26456"/>
                    <a:pt x="17868" y="26496"/>
                    <a:pt x="17690" y="26535"/>
                  </a:cubicBezTo>
                  <a:cubicBezTo>
                    <a:pt x="17333" y="26634"/>
                    <a:pt x="16916" y="26694"/>
                    <a:pt x="16480" y="26773"/>
                  </a:cubicBezTo>
                  <a:cubicBezTo>
                    <a:pt x="15886" y="26851"/>
                    <a:pt x="15199" y="26911"/>
                    <a:pt x="14425" y="26911"/>
                  </a:cubicBezTo>
                  <a:cubicBezTo>
                    <a:pt x="14011" y="26911"/>
                    <a:pt x="13572" y="26894"/>
                    <a:pt x="13109" y="26853"/>
                  </a:cubicBezTo>
                  <a:cubicBezTo>
                    <a:pt x="11780" y="26734"/>
                    <a:pt x="10233" y="26396"/>
                    <a:pt x="8567" y="25682"/>
                  </a:cubicBezTo>
                  <a:cubicBezTo>
                    <a:pt x="6902" y="24949"/>
                    <a:pt x="5137" y="23759"/>
                    <a:pt x="3629" y="21934"/>
                  </a:cubicBezTo>
                  <a:cubicBezTo>
                    <a:pt x="2142" y="20130"/>
                    <a:pt x="893" y="17690"/>
                    <a:pt x="456" y="14755"/>
                  </a:cubicBezTo>
                  <a:cubicBezTo>
                    <a:pt x="357" y="14022"/>
                    <a:pt x="298" y="13268"/>
                    <a:pt x="337" y="12495"/>
                  </a:cubicBezTo>
                  <a:cubicBezTo>
                    <a:pt x="337" y="12098"/>
                    <a:pt x="377" y="11701"/>
                    <a:pt x="417" y="11305"/>
                  </a:cubicBezTo>
                  <a:cubicBezTo>
                    <a:pt x="437" y="11106"/>
                    <a:pt x="476" y="10908"/>
                    <a:pt x="496" y="10710"/>
                  </a:cubicBezTo>
                  <a:lnTo>
                    <a:pt x="556" y="10412"/>
                  </a:lnTo>
                  <a:lnTo>
                    <a:pt x="615" y="10115"/>
                  </a:lnTo>
                  <a:cubicBezTo>
                    <a:pt x="952" y="8509"/>
                    <a:pt x="1607" y="6882"/>
                    <a:pt x="2598" y="5375"/>
                  </a:cubicBezTo>
                  <a:cubicBezTo>
                    <a:pt x="2995" y="4721"/>
                    <a:pt x="3471" y="4146"/>
                    <a:pt x="3947" y="3610"/>
                  </a:cubicBezTo>
                  <a:cubicBezTo>
                    <a:pt x="4423" y="3075"/>
                    <a:pt x="4918" y="2579"/>
                    <a:pt x="5414" y="2182"/>
                  </a:cubicBezTo>
                  <a:cubicBezTo>
                    <a:pt x="5533" y="2083"/>
                    <a:pt x="5652" y="1984"/>
                    <a:pt x="5771" y="1885"/>
                  </a:cubicBezTo>
                  <a:cubicBezTo>
                    <a:pt x="5910" y="1786"/>
                    <a:pt x="6029" y="1706"/>
                    <a:pt x="6148" y="1607"/>
                  </a:cubicBezTo>
                  <a:cubicBezTo>
                    <a:pt x="6267" y="1528"/>
                    <a:pt x="6386" y="1429"/>
                    <a:pt x="6505" y="1350"/>
                  </a:cubicBezTo>
                  <a:cubicBezTo>
                    <a:pt x="6624" y="1270"/>
                    <a:pt x="6743" y="1191"/>
                    <a:pt x="6842" y="1131"/>
                  </a:cubicBezTo>
                  <a:cubicBezTo>
                    <a:pt x="6961" y="1052"/>
                    <a:pt x="7060" y="993"/>
                    <a:pt x="7179" y="913"/>
                  </a:cubicBezTo>
                  <a:cubicBezTo>
                    <a:pt x="7171" y="911"/>
                    <a:pt x="7168" y="909"/>
                    <a:pt x="7168" y="909"/>
                  </a:cubicBezTo>
                  <a:cubicBezTo>
                    <a:pt x="7172" y="909"/>
                    <a:pt x="7332" y="958"/>
                    <a:pt x="7417" y="993"/>
                  </a:cubicBezTo>
                  <a:cubicBezTo>
                    <a:pt x="7516" y="1012"/>
                    <a:pt x="7596" y="1052"/>
                    <a:pt x="7695" y="1072"/>
                  </a:cubicBezTo>
                  <a:lnTo>
                    <a:pt x="7745" y="1097"/>
                  </a:lnTo>
                  <a:lnTo>
                    <a:pt x="7745" y="1097"/>
                  </a:lnTo>
                  <a:cubicBezTo>
                    <a:pt x="7776" y="1315"/>
                    <a:pt x="7809" y="1534"/>
                    <a:pt x="7834" y="1746"/>
                  </a:cubicBezTo>
                  <a:cubicBezTo>
                    <a:pt x="7893" y="2083"/>
                    <a:pt x="7933" y="2440"/>
                    <a:pt x="7992" y="2777"/>
                  </a:cubicBezTo>
                  <a:cubicBezTo>
                    <a:pt x="8131" y="3452"/>
                    <a:pt x="8230" y="4106"/>
                    <a:pt x="8389" y="4741"/>
                  </a:cubicBezTo>
                  <a:cubicBezTo>
                    <a:pt x="8468" y="5058"/>
                    <a:pt x="8528" y="5375"/>
                    <a:pt x="8607" y="5693"/>
                  </a:cubicBezTo>
                  <a:cubicBezTo>
                    <a:pt x="8686" y="6010"/>
                    <a:pt x="8766" y="6307"/>
                    <a:pt x="8845" y="6605"/>
                  </a:cubicBezTo>
                  <a:cubicBezTo>
                    <a:pt x="8924" y="6902"/>
                    <a:pt x="9004" y="7200"/>
                    <a:pt x="9083" y="7497"/>
                  </a:cubicBezTo>
                  <a:cubicBezTo>
                    <a:pt x="9182" y="7775"/>
                    <a:pt x="9281" y="8072"/>
                    <a:pt x="9361" y="8350"/>
                  </a:cubicBezTo>
                  <a:cubicBezTo>
                    <a:pt x="10075" y="10591"/>
                    <a:pt x="10908" y="12534"/>
                    <a:pt x="11740" y="14220"/>
                  </a:cubicBezTo>
                  <a:cubicBezTo>
                    <a:pt x="12573" y="15925"/>
                    <a:pt x="13446" y="17314"/>
                    <a:pt x="14219" y="18543"/>
                  </a:cubicBezTo>
                  <a:cubicBezTo>
                    <a:pt x="15032" y="19733"/>
                    <a:pt x="15786" y="20744"/>
                    <a:pt x="16460" y="21558"/>
                  </a:cubicBezTo>
                  <a:cubicBezTo>
                    <a:pt x="17789" y="23204"/>
                    <a:pt x="18820" y="24175"/>
                    <a:pt x="19435" y="24770"/>
                  </a:cubicBezTo>
                  <a:cubicBezTo>
                    <a:pt x="19475" y="24810"/>
                    <a:pt x="19514" y="24850"/>
                    <a:pt x="19554" y="24889"/>
                  </a:cubicBezTo>
                  <a:cubicBezTo>
                    <a:pt x="19594" y="24929"/>
                    <a:pt x="19633" y="24949"/>
                    <a:pt x="19633" y="24988"/>
                  </a:cubicBezTo>
                  <a:cubicBezTo>
                    <a:pt x="19693" y="25068"/>
                    <a:pt x="19732" y="25147"/>
                    <a:pt x="19752" y="25207"/>
                  </a:cubicBezTo>
                  <a:cubicBezTo>
                    <a:pt x="19832" y="25345"/>
                    <a:pt x="19891" y="25444"/>
                    <a:pt x="19931" y="25544"/>
                  </a:cubicBezTo>
                  <a:cubicBezTo>
                    <a:pt x="20030" y="25702"/>
                    <a:pt x="20070" y="25782"/>
                    <a:pt x="20089" y="25782"/>
                  </a:cubicBezTo>
                  <a:cubicBezTo>
                    <a:pt x="20089" y="25782"/>
                    <a:pt x="20070" y="25702"/>
                    <a:pt x="19990" y="25524"/>
                  </a:cubicBezTo>
                  <a:cubicBezTo>
                    <a:pt x="19951" y="25425"/>
                    <a:pt x="19891" y="25306"/>
                    <a:pt x="19832" y="25167"/>
                  </a:cubicBezTo>
                  <a:cubicBezTo>
                    <a:pt x="19792" y="25107"/>
                    <a:pt x="19752" y="25028"/>
                    <a:pt x="19713" y="24949"/>
                  </a:cubicBezTo>
                  <a:cubicBezTo>
                    <a:pt x="19693" y="24889"/>
                    <a:pt x="19653" y="24869"/>
                    <a:pt x="19613" y="24830"/>
                  </a:cubicBezTo>
                  <a:cubicBezTo>
                    <a:pt x="19594" y="24790"/>
                    <a:pt x="19554" y="24750"/>
                    <a:pt x="19514" y="24711"/>
                  </a:cubicBezTo>
                  <a:cubicBezTo>
                    <a:pt x="18919" y="24076"/>
                    <a:pt x="17908" y="23085"/>
                    <a:pt x="16599" y="21439"/>
                  </a:cubicBezTo>
                  <a:cubicBezTo>
                    <a:pt x="15945" y="20606"/>
                    <a:pt x="15211" y="19614"/>
                    <a:pt x="14418" y="18404"/>
                  </a:cubicBezTo>
                  <a:cubicBezTo>
                    <a:pt x="13644" y="17195"/>
                    <a:pt x="12791" y="15807"/>
                    <a:pt x="11978" y="14121"/>
                  </a:cubicBezTo>
                  <a:cubicBezTo>
                    <a:pt x="11145" y="12435"/>
                    <a:pt x="10332" y="10492"/>
                    <a:pt x="9638" y="8271"/>
                  </a:cubicBezTo>
                  <a:cubicBezTo>
                    <a:pt x="9539" y="7993"/>
                    <a:pt x="9460" y="7696"/>
                    <a:pt x="9361" y="7418"/>
                  </a:cubicBezTo>
                  <a:cubicBezTo>
                    <a:pt x="9281" y="7120"/>
                    <a:pt x="9202" y="6823"/>
                    <a:pt x="9123" y="6525"/>
                  </a:cubicBezTo>
                  <a:cubicBezTo>
                    <a:pt x="9043" y="6228"/>
                    <a:pt x="8964" y="5931"/>
                    <a:pt x="8885" y="5633"/>
                  </a:cubicBezTo>
                  <a:cubicBezTo>
                    <a:pt x="8805" y="5316"/>
                    <a:pt x="8746" y="4998"/>
                    <a:pt x="8667" y="4681"/>
                  </a:cubicBezTo>
                  <a:cubicBezTo>
                    <a:pt x="8508" y="4047"/>
                    <a:pt x="8409" y="3392"/>
                    <a:pt x="8290" y="2718"/>
                  </a:cubicBezTo>
                  <a:cubicBezTo>
                    <a:pt x="8210" y="2381"/>
                    <a:pt x="8171" y="2044"/>
                    <a:pt x="8131" y="1706"/>
                  </a:cubicBezTo>
                  <a:cubicBezTo>
                    <a:pt x="8072" y="1350"/>
                    <a:pt x="8032" y="993"/>
                    <a:pt x="7972" y="616"/>
                  </a:cubicBezTo>
                  <a:cubicBezTo>
                    <a:pt x="7953" y="576"/>
                    <a:pt x="7933" y="536"/>
                    <a:pt x="7873" y="417"/>
                  </a:cubicBezTo>
                  <a:lnTo>
                    <a:pt x="7675"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8"/>
            <p:cNvSpPr/>
            <p:nvPr/>
          </p:nvSpPr>
          <p:spPr>
            <a:xfrm>
              <a:off x="-763050" y="2500760"/>
              <a:ext cx="786803" cy="911308"/>
            </a:xfrm>
            <a:custGeom>
              <a:rect b="b" l="l" r="r" t="t"/>
              <a:pathLst>
                <a:path extrusionOk="0" h="28414" w="24532">
                  <a:moveTo>
                    <a:pt x="15202" y="230"/>
                  </a:moveTo>
                  <a:cubicBezTo>
                    <a:pt x="15987" y="230"/>
                    <a:pt x="16719" y="292"/>
                    <a:pt x="17393" y="392"/>
                  </a:cubicBezTo>
                  <a:cubicBezTo>
                    <a:pt x="18840" y="591"/>
                    <a:pt x="20010" y="948"/>
                    <a:pt x="20962" y="1304"/>
                  </a:cubicBezTo>
                  <a:cubicBezTo>
                    <a:pt x="21418" y="1503"/>
                    <a:pt x="21835" y="1661"/>
                    <a:pt x="22192" y="1860"/>
                  </a:cubicBezTo>
                  <a:cubicBezTo>
                    <a:pt x="22370" y="1959"/>
                    <a:pt x="22529" y="2038"/>
                    <a:pt x="22688" y="2118"/>
                  </a:cubicBezTo>
                  <a:cubicBezTo>
                    <a:pt x="22846" y="2197"/>
                    <a:pt x="22965" y="2276"/>
                    <a:pt x="23104" y="2356"/>
                  </a:cubicBezTo>
                  <a:cubicBezTo>
                    <a:pt x="23362" y="2514"/>
                    <a:pt x="23580" y="2633"/>
                    <a:pt x="23758" y="2752"/>
                  </a:cubicBezTo>
                  <a:cubicBezTo>
                    <a:pt x="23937" y="2871"/>
                    <a:pt x="24076" y="2970"/>
                    <a:pt x="24195" y="3050"/>
                  </a:cubicBezTo>
                  <a:cubicBezTo>
                    <a:pt x="24386" y="3189"/>
                    <a:pt x="24486" y="3252"/>
                    <a:pt x="24507" y="3252"/>
                  </a:cubicBezTo>
                  <a:lnTo>
                    <a:pt x="24507" y="3252"/>
                  </a:lnTo>
                  <a:cubicBezTo>
                    <a:pt x="24486" y="3269"/>
                    <a:pt x="24388" y="3347"/>
                    <a:pt x="24215" y="3486"/>
                  </a:cubicBezTo>
                  <a:cubicBezTo>
                    <a:pt x="24016" y="3664"/>
                    <a:pt x="23699" y="3942"/>
                    <a:pt x="23243" y="4339"/>
                  </a:cubicBezTo>
                  <a:cubicBezTo>
                    <a:pt x="22350" y="5172"/>
                    <a:pt x="20923" y="6500"/>
                    <a:pt x="18939" y="8721"/>
                  </a:cubicBezTo>
                  <a:cubicBezTo>
                    <a:pt x="17968" y="9832"/>
                    <a:pt x="16817" y="11141"/>
                    <a:pt x="15608" y="12767"/>
                  </a:cubicBezTo>
                  <a:cubicBezTo>
                    <a:pt x="14418" y="14393"/>
                    <a:pt x="13129" y="16337"/>
                    <a:pt x="11860" y="18637"/>
                  </a:cubicBezTo>
                  <a:cubicBezTo>
                    <a:pt x="10590" y="20957"/>
                    <a:pt x="9321" y="23634"/>
                    <a:pt x="8171" y="26748"/>
                  </a:cubicBezTo>
                  <a:cubicBezTo>
                    <a:pt x="8032" y="27125"/>
                    <a:pt x="7893" y="27521"/>
                    <a:pt x="7755" y="27918"/>
                  </a:cubicBezTo>
                  <a:lnTo>
                    <a:pt x="7735" y="27978"/>
                  </a:lnTo>
                  <a:lnTo>
                    <a:pt x="7556" y="27859"/>
                  </a:lnTo>
                  <a:cubicBezTo>
                    <a:pt x="7378" y="27759"/>
                    <a:pt x="7179" y="27640"/>
                    <a:pt x="7001" y="27521"/>
                  </a:cubicBezTo>
                  <a:cubicBezTo>
                    <a:pt x="6822" y="27402"/>
                    <a:pt x="6644" y="27283"/>
                    <a:pt x="6485" y="27145"/>
                  </a:cubicBezTo>
                  <a:lnTo>
                    <a:pt x="6208" y="26946"/>
                  </a:lnTo>
                  <a:lnTo>
                    <a:pt x="5950" y="26748"/>
                  </a:lnTo>
                  <a:cubicBezTo>
                    <a:pt x="5791" y="26589"/>
                    <a:pt x="5613" y="26451"/>
                    <a:pt x="5454" y="26312"/>
                  </a:cubicBezTo>
                  <a:cubicBezTo>
                    <a:pt x="5276" y="26153"/>
                    <a:pt x="5117" y="25994"/>
                    <a:pt x="4958" y="25836"/>
                  </a:cubicBezTo>
                  <a:lnTo>
                    <a:pt x="4720" y="25598"/>
                  </a:lnTo>
                  <a:lnTo>
                    <a:pt x="4482" y="25360"/>
                  </a:lnTo>
                  <a:cubicBezTo>
                    <a:pt x="4324" y="25181"/>
                    <a:pt x="4165" y="25023"/>
                    <a:pt x="4006" y="24844"/>
                  </a:cubicBezTo>
                  <a:cubicBezTo>
                    <a:pt x="3729" y="24467"/>
                    <a:pt x="3411" y="24110"/>
                    <a:pt x="3154" y="23714"/>
                  </a:cubicBezTo>
                  <a:cubicBezTo>
                    <a:pt x="2856" y="23337"/>
                    <a:pt x="2618" y="22921"/>
                    <a:pt x="2360" y="22504"/>
                  </a:cubicBezTo>
                  <a:cubicBezTo>
                    <a:pt x="2241" y="22286"/>
                    <a:pt x="2142" y="22068"/>
                    <a:pt x="2023" y="21850"/>
                  </a:cubicBezTo>
                  <a:lnTo>
                    <a:pt x="1845" y="21513"/>
                  </a:lnTo>
                  <a:lnTo>
                    <a:pt x="1686" y="21175"/>
                  </a:lnTo>
                  <a:cubicBezTo>
                    <a:pt x="853" y="19351"/>
                    <a:pt x="437" y="17467"/>
                    <a:pt x="338" y="15642"/>
                  </a:cubicBezTo>
                  <a:cubicBezTo>
                    <a:pt x="278" y="13838"/>
                    <a:pt x="556" y="12113"/>
                    <a:pt x="1091" y="10566"/>
                  </a:cubicBezTo>
                  <a:cubicBezTo>
                    <a:pt x="2142" y="7452"/>
                    <a:pt x="4006" y="5053"/>
                    <a:pt x="6029" y="3426"/>
                  </a:cubicBezTo>
                  <a:cubicBezTo>
                    <a:pt x="8072" y="1780"/>
                    <a:pt x="10253" y="908"/>
                    <a:pt x="12217" y="531"/>
                  </a:cubicBezTo>
                  <a:cubicBezTo>
                    <a:pt x="13279" y="316"/>
                    <a:pt x="14277" y="230"/>
                    <a:pt x="15202" y="230"/>
                  </a:cubicBezTo>
                  <a:close/>
                  <a:moveTo>
                    <a:pt x="15074" y="0"/>
                  </a:moveTo>
                  <a:cubicBezTo>
                    <a:pt x="14169" y="0"/>
                    <a:pt x="13192" y="79"/>
                    <a:pt x="12157" y="273"/>
                  </a:cubicBezTo>
                  <a:cubicBezTo>
                    <a:pt x="10174" y="650"/>
                    <a:pt x="7933" y="1542"/>
                    <a:pt x="5851" y="3208"/>
                  </a:cubicBezTo>
                  <a:cubicBezTo>
                    <a:pt x="3788" y="4854"/>
                    <a:pt x="1884" y="7294"/>
                    <a:pt x="814" y="10467"/>
                  </a:cubicBezTo>
                  <a:cubicBezTo>
                    <a:pt x="258" y="12033"/>
                    <a:pt x="0" y="13798"/>
                    <a:pt x="40" y="15662"/>
                  </a:cubicBezTo>
                  <a:cubicBezTo>
                    <a:pt x="139" y="17507"/>
                    <a:pt x="556" y="19430"/>
                    <a:pt x="1408" y="21294"/>
                  </a:cubicBezTo>
                  <a:lnTo>
                    <a:pt x="1567" y="21651"/>
                  </a:lnTo>
                  <a:lnTo>
                    <a:pt x="1746" y="21989"/>
                  </a:lnTo>
                  <a:cubicBezTo>
                    <a:pt x="1865" y="22207"/>
                    <a:pt x="1984" y="22425"/>
                    <a:pt x="2103" y="22643"/>
                  </a:cubicBezTo>
                  <a:cubicBezTo>
                    <a:pt x="2360" y="23079"/>
                    <a:pt x="2618" y="23496"/>
                    <a:pt x="2896" y="23892"/>
                  </a:cubicBezTo>
                  <a:cubicBezTo>
                    <a:pt x="3173" y="24289"/>
                    <a:pt x="3491" y="24666"/>
                    <a:pt x="3768" y="25023"/>
                  </a:cubicBezTo>
                  <a:cubicBezTo>
                    <a:pt x="3927" y="25201"/>
                    <a:pt x="4106" y="25380"/>
                    <a:pt x="4244" y="25558"/>
                  </a:cubicBezTo>
                  <a:lnTo>
                    <a:pt x="4482" y="25816"/>
                  </a:lnTo>
                  <a:lnTo>
                    <a:pt x="4740" y="26054"/>
                  </a:lnTo>
                  <a:lnTo>
                    <a:pt x="5236" y="26530"/>
                  </a:lnTo>
                  <a:cubicBezTo>
                    <a:pt x="5414" y="26669"/>
                    <a:pt x="5593" y="26827"/>
                    <a:pt x="5771" y="26966"/>
                  </a:cubicBezTo>
                  <a:lnTo>
                    <a:pt x="6029" y="27184"/>
                  </a:lnTo>
                  <a:lnTo>
                    <a:pt x="6287" y="27383"/>
                  </a:lnTo>
                  <a:cubicBezTo>
                    <a:pt x="6465" y="27502"/>
                    <a:pt x="6644" y="27640"/>
                    <a:pt x="6822" y="27759"/>
                  </a:cubicBezTo>
                  <a:cubicBezTo>
                    <a:pt x="7021" y="27878"/>
                    <a:pt x="7199" y="27997"/>
                    <a:pt x="7378" y="28116"/>
                  </a:cubicBezTo>
                  <a:lnTo>
                    <a:pt x="7755" y="28335"/>
                  </a:lnTo>
                  <a:cubicBezTo>
                    <a:pt x="7794" y="28354"/>
                    <a:pt x="7834" y="28394"/>
                    <a:pt x="7874" y="28414"/>
                  </a:cubicBezTo>
                  <a:lnTo>
                    <a:pt x="7933" y="28255"/>
                  </a:lnTo>
                  <a:lnTo>
                    <a:pt x="8012" y="28017"/>
                  </a:lnTo>
                  <a:cubicBezTo>
                    <a:pt x="8171" y="27621"/>
                    <a:pt x="8290" y="27224"/>
                    <a:pt x="8449" y="26847"/>
                  </a:cubicBezTo>
                  <a:cubicBezTo>
                    <a:pt x="9579" y="23734"/>
                    <a:pt x="10848" y="21076"/>
                    <a:pt x="12098" y="18776"/>
                  </a:cubicBezTo>
                  <a:cubicBezTo>
                    <a:pt x="13347" y="16475"/>
                    <a:pt x="14616" y="14532"/>
                    <a:pt x="15806" y="12906"/>
                  </a:cubicBezTo>
                  <a:cubicBezTo>
                    <a:pt x="16996" y="11280"/>
                    <a:pt x="18126" y="9971"/>
                    <a:pt x="19098" y="8840"/>
                  </a:cubicBezTo>
                  <a:cubicBezTo>
                    <a:pt x="21042" y="6619"/>
                    <a:pt x="22450" y="5271"/>
                    <a:pt x="23322" y="4418"/>
                  </a:cubicBezTo>
                  <a:cubicBezTo>
                    <a:pt x="23758" y="4002"/>
                    <a:pt x="24056" y="3724"/>
                    <a:pt x="24254" y="3526"/>
                  </a:cubicBezTo>
                  <a:cubicBezTo>
                    <a:pt x="24453" y="3347"/>
                    <a:pt x="24532" y="3268"/>
                    <a:pt x="24512" y="3248"/>
                  </a:cubicBezTo>
                  <a:cubicBezTo>
                    <a:pt x="24532" y="3248"/>
                    <a:pt x="24433" y="3169"/>
                    <a:pt x="24215" y="3010"/>
                  </a:cubicBezTo>
                  <a:cubicBezTo>
                    <a:pt x="24115" y="2911"/>
                    <a:pt x="23977" y="2812"/>
                    <a:pt x="23818" y="2693"/>
                  </a:cubicBezTo>
                  <a:cubicBezTo>
                    <a:pt x="23639" y="2554"/>
                    <a:pt x="23421" y="2415"/>
                    <a:pt x="23163" y="2256"/>
                  </a:cubicBezTo>
                  <a:cubicBezTo>
                    <a:pt x="23025" y="2177"/>
                    <a:pt x="22906" y="2078"/>
                    <a:pt x="22747" y="1999"/>
                  </a:cubicBezTo>
                  <a:cubicBezTo>
                    <a:pt x="22588" y="1919"/>
                    <a:pt x="22430" y="1820"/>
                    <a:pt x="22251" y="1741"/>
                  </a:cubicBezTo>
                  <a:cubicBezTo>
                    <a:pt x="21894" y="1523"/>
                    <a:pt x="21478" y="1364"/>
                    <a:pt x="21022" y="1146"/>
                  </a:cubicBezTo>
                  <a:cubicBezTo>
                    <a:pt x="20070" y="769"/>
                    <a:pt x="18900" y="392"/>
                    <a:pt x="17412" y="174"/>
                  </a:cubicBezTo>
                  <a:cubicBezTo>
                    <a:pt x="16703" y="69"/>
                    <a:pt x="15920" y="0"/>
                    <a:pt x="1507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8"/>
            <p:cNvSpPr/>
            <p:nvPr/>
          </p:nvSpPr>
          <p:spPr>
            <a:xfrm>
              <a:off x="-18871" y="1862005"/>
              <a:ext cx="1014068" cy="737218"/>
            </a:xfrm>
            <a:custGeom>
              <a:rect b="b" l="l" r="r" t="t"/>
              <a:pathLst>
                <a:path extrusionOk="0" h="22986" w="31618">
                  <a:moveTo>
                    <a:pt x="14877" y="1"/>
                  </a:moveTo>
                  <a:cubicBezTo>
                    <a:pt x="13587" y="1"/>
                    <a:pt x="12135" y="101"/>
                    <a:pt x="10511" y="398"/>
                  </a:cubicBezTo>
                  <a:cubicBezTo>
                    <a:pt x="9480" y="596"/>
                    <a:pt x="8389" y="874"/>
                    <a:pt x="7298" y="1350"/>
                  </a:cubicBezTo>
                  <a:cubicBezTo>
                    <a:pt x="6188" y="1806"/>
                    <a:pt x="5057" y="2460"/>
                    <a:pt x="4046" y="3392"/>
                  </a:cubicBezTo>
                  <a:cubicBezTo>
                    <a:pt x="2043" y="5236"/>
                    <a:pt x="635" y="8172"/>
                    <a:pt x="218" y="11543"/>
                  </a:cubicBezTo>
                  <a:cubicBezTo>
                    <a:pt x="0" y="13248"/>
                    <a:pt x="40" y="15053"/>
                    <a:pt x="238" y="16937"/>
                  </a:cubicBezTo>
                  <a:cubicBezTo>
                    <a:pt x="337" y="17869"/>
                    <a:pt x="476" y="18821"/>
                    <a:pt x="635" y="19812"/>
                  </a:cubicBezTo>
                  <a:cubicBezTo>
                    <a:pt x="714" y="20288"/>
                    <a:pt x="793" y="20784"/>
                    <a:pt x="893" y="21280"/>
                  </a:cubicBezTo>
                  <a:cubicBezTo>
                    <a:pt x="992" y="21835"/>
                    <a:pt x="1111" y="22410"/>
                    <a:pt x="1210" y="22985"/>
                  </a:cubicBezTo>
                  <a:cubicBezTo>
                    <a:pt x="1428" y="22886"/>
                    <a:pt x="1745" y="22767"/>
                    <a:pt x="2122" y="22609"/>
                  </a:cubicBezTo>
                  <a:lnTo>
                    <a:pt x="2182" y="22589"/>
                  </a:lnTo>
                  <a:cubicBezTo>
                    <a:pt x="2201" y="22569"/>
                    <a:pt x="2221" y="22569"/>
                    <a:pt x="2241" y="22549"/>
                  </a:cubicBezTo>
                  <a:lnTo>
                    <a:pt x="2281" y="22529"/>
                  </a:lnTo>
                  <a:cubicBezTo>
                    <a:pt x="2320" y="22490"/>
                    <a:pt x="2360" y="22470"/>
                    <a:pt x="2380" y="22430"/>
                  </a:cubicBezTo>
                  <a:cubicBezTo>
                    <a:pt x="2459" y="22391"/>
                    <a:pt x="2539" y="22331"/>
                    <a:pt x="2598" y="22272"/>
                  </a:cubicBezTo>
                  <a:cubicBezTo>
                    <a:pt x="2757" y="22153"/>
                    <a:pt x="2896" y="22034"/>
                    <a:pt x="3054" y="21895"/>
                  </a:cubicBezTo>
                  <a:cubicBezTo>
                    <a:pt x="4740" y="20546"/>
                    <a:pt x="6426" y="19337"/>
                    <a:pt x="8091" y="18305"/>
                  </a:cubicBezTo>
                  <a:cubicBezTo>
                    <a:pt x="9757" y="17294"/>
                    <a:pt x="11403" y="16401"/>
                    <a:pt x="13010" y="15668"/>
                  </a:cubicBezTo>
                  <a:cubicBezTo>
                    <a:pt x="16222" y="14180"/>
                    <a:pt x="19256" y="13189"/>
                    <a:pt x="21973" y="12455"/>
                  </a:cubicBezTo>
                  <a:cubicBezTo>
                    <a:pt x="24690" y="11741"/>
                    <a:pt x="27129" y="11265"/>
                    <a:pt x="29271" y="10908"/>
                  </a:cubicBezTo>
                  <a:cubicBezTo>
                    <a:pt x="29807" y="10829"/>
                    <a:pt x="30322" y="10750"/>
                    <a:pt x="30818" y="10690"/>
                  </a:cubicBezTo>
                  <a:cubicBezTo>
                    <a:pt x="30937" y="10670"/>
                    <a:pt x="31056" y="10650"/>
                    <a:pt x="31195" y="10631"/>
                  </a:cubicBezTo>
                  <a:cubicBezTo>
                    <a:pt x="31274" y="10611"/>
                    <a:pt x="31373" y="10591"/>
                    <a:pt x="31473" y="10591"/>
                  </a:cubicBezTo>
                  <a:cubicBezTo>
                    <a:pt x="31482" y="10592"/>
                    <a:pt x="31490" y="10593"/>
                    <a:pt x="31497" y="10593"/>
                  </a:cubicBezTo>
                  <a:cubicBezTo>
                    <a:pt x="31618" y="10593"/>
                    <a:pt x="31511" y="10446"/>
                    <a:pt x="31492" y="10353"/>
                  </a:cubicBezTo>
                  <a:cubicBezTo>
                    <a:pt x="31453" y="10234"/>
                    <a:pt x="31393" y="10095"/>
                    <a:pt x="31354" y="9976"/>
                  </a:cubicBezTo>
                  <a:cubicBezTo>
                    <a:pt x="31314" y="9857"/>
                    <a:pt x="31274" y="9758"/>
                    <a:pt x="31215" y="9639"/>
                  </a:cubicBezTo>
                  <a:cubicBezTo>
                    <a:pt x="30858" y="8766"/>
                    <a:pt x="30421" y="8013"/>
                    <a:pt x="29985" y="7339"/>
                  </a:cubicBezTo>
                  <a:cubicBezTo>
                    <a:pt x="29529" y="6684"/>
                    <a:pt x="29073" y="6109"/>
                    <a:pt x="28617" y="5613"/>
                  </a:cubicBezTo>
                  <a:cubicBezTo>
                    <a:pt x="28399" y="5355"/>
                    <a:pt x="28161" y="5137"/>
                    <a:pt x="27962" y="4919"/>
                  </a:cubicBezTo>
                  <a:cubicBezTo>
                    <a:pt x="27744" y="4721"/>
                    <a:pt x="27526" y="4523"/>
                    <a:pt x="27328" y="4344"/>
                  </a:cubicBezTo>
                  <a:cubicBezTo>
                    <a:pt x="26495" y="3630"/>
                    <a:pt x="25781" y="3154"/>
                    <a:pt x="25226" y="2817"/>
                  </a:cubicBezTo>
                  <a:cubicBezTo>
                    <a:pt x="24948" y="2639"/>
                    <a:pt x="24710" y="2520"/>
                    <a:pt x="24512" y="2401"/>
                  </a:cubicBezTo>
                  <a:cubicBezTo>
                    <a:pt x="24294" y="2282"/>
                    <a:pt x="24135" y="2202"/>
                    <a:pt x="23996" y="2143"/>
                  </a:cubicBezTo>
                  <a:cubicBezTo>
                    <a:pt x="23738" y="2024"/>
                    <a:pt x="23619" y="1984"/>
                    <a:pt x="23619" y="1984"/>
                  </a:cubicBezTo>
                  <a:lnTo>
                    <a:pt x="23619" y="1984"/>
                  </a:lnTo>
                  <a:cubicBezTo>
                    <a:pt x="23619" y="1984"/>
                    <a:pt x="23718" y="2064"/>
                    <a:pt x="23976" y="2202"/>
                  </a:cubicBezTo>
                  <a:cubicBezTo>
                    <a:pt x="24095" y="2262"/>
                    <a:pt x="24274" y="2361"/>
                    <a:pt x="24472" y="2480"/>
                  </a:cubicBezTo>
                  <a:cubicBezTo>
                    <a:pt x="24651" y="2599"/>
                    <a:pt x="24889" y="2718"/>
                    <a:pt x="25166" y="2916"/>
                  </a:cubicBezTo>
                  <a:cubicBezTo>
                    <a:pt x="25702" y="3253"/>
                    <a:pt x="26416" y="3749"/>
                    <a:pt x="27209" y="4463"/>
                  </a:cubicBezTo>
                  <a:cubicBezTo>
                    <a:pt x="27407" y="4642"/>
                    <a:pt x="27625" y="4840"/>
                    <a:pt x="27843" y="5058"/>
                  </a:cubicBezTo>
                  <a:cubicBezTo>
                    <a:pt x="28042" y="5276"/>
                    <a:pt x="28260" y="5474"/>
                    <a:pt x="28478" y="5732"/>
                  </a:cubicBezTo>
                  <a:cubicBezTo>
                    <a:pt x="28934" y="6228"/>
                    <a:pt x="29370" y="6803"/>
                    <a:pt x="29807" y="7458"/>
                  </a:cubicBezTo>
                  <a:cubicBezTo>
                    <a:pt x="30243" y="8112"/>
                    <a:pt x="30659" y="8866"/>
                    <a:pt x="31016" y="9738"/>
                  </a:cubicBezTo>
                  <a:cubicBezTo>
                    <a:pt x="31056" y="9837"/>
                    <a:pt x="31096" y="9937"/>
                    <a:pt x="31135" y="10055"/>
                  </a:cubicBezTo>
                  <a:cubicBezTo>
                    <a:pt x="31175" y="10155"/>
                    <a:pt x="31215" y="10254"/>
                    <a:pt x="31254" y="10353"/>
                  </a:cubicBezTo>
                  <a:cubicBezTo>
                    <a:pt x="31254" y="10353"/>
                    <a:pt x="31254" y="10373"/>
                    <a:pt x="31235" y="10373"/>
                  </a:cubicBezTo>
                  <a:lnTo>
                    <a:pt x="31155" y="10393"/>
                  </a:lnTo>
                  <a:cubicBezTo>
                    <a:pt x="31036" y="10412"/>
                    <a:pt x="30917" y="10432"/>
                    <a:pt x="30778" y="10452"/>
                  </a:cubicBezTo>
                  <a:cubicBezTo>
                    <a:pt x="30283" y="10512"/>
                    <a:pt x="29767" y="10591"/>
                    <a:pt x="29232" y="10670"/>
                  </a:cubicBezTo>
                  <a:cubicBezTo>
                    <a:pt x="27090" y="11027"/>
                    <a:pt x="24631" y="11483"/>
                    <a:pt x="21894" y="12197"/>
                  </a:cubicBezTo>
                  <a:cubicBezTo>
                    <a:pt x="19157" y="12931"/>
                    <a:pt x="16123" y="13903"/>
                    <a:pt x="12891" y="15390"/>
                  </a:cubicBezTo>
                  <a:cubicBezTo>
                    <a:pt x="11284" y="16144"/>
                    <a:pt x="9618" y="17036"/>
                    <a:pt x="7933" y="18047"/>
                  </a:cubicBezTo>
                  <a:cubicBezTo>
                    <a:pt x="6247" y="19079"/>
                    <a:pt x="4561" y="20288"/>
                    <a:pt x="2856" y="21657"/>
                  </a:cubicBezTo>
                  <a:cubicBezTo>
                    <a:pt x="2717" y="21796"/>
                    <a:pt x="2558" y="21915"/>
                    <a:pt x="2420" y="22034"/>
                  </a:cubicBezTo>
                  <a:cubicBezTo>
                    <a:pt x="2340" y="22093"/>
                    <a:pt x="2261" y="22153"/>
                    <a:pt x="2201" y="22212"/>
                  </a:cubicBezTo>
                  <a:cubicBezTo>
                    <a:pt x="2162" y="22232"/>
                    <a:pt x="2122" y="22272"/>
                    <a:pt x="2082" y="22291"/>
                  </a:cubicBezTo>
                  <a:cubicBezTo>
                    <a:pt x="2073" y="22301"/>
                    <a:pt x="2077" y="22301"/>
                    <a:pt x="2082" y="22301"/>
                  </a:cubicBezTo>
                  <a:cubicBezTo>
                    <a:pt x="2087" y="22301"/>
                    <a:pt x="2092" y="22301"/>
                    <a:pt x="2082" y="22311"/>
                  </a:cubicBezTo>
                  <a:lnTo>
                    <a:pt x="2023" y="22331"/>
                  </a:lnTo>
                  <a:cubicBezTo>
                    <a:pt x="1765" y="22430"/>
                    <a:pt x="1567" y="22510"/>
                    <a:pt x="1428" y="22569"/>
                  </a:cubicBezTo>
                  <a:cubicBezTo>
                    <a:pt x="1349" y="22113"/>
                    <a:pt x="1269" y="21677"/>
                    <a:pt x="1190" y="21240"/>
                  </a:cubicBezTo>
                  <a:cubicBezTo>
                    <a:pt x="1091" y="20745"/>
                    <a:pt x="992" y="20249"/>
                    <a:pt x="912" y="19753"/>
                  </a:cubicBezTo>
                  <a:cubicBezTo>
                    <a:pt x="754" y="18781"/>
                    <a:pt x="615" y="17829"/>
                    <a:pt x="516" y="16897"/>
                  </a:cubicBezTo>
                  <a:cubicBezTo>
                    <a:pt x="317" y="15033"/>
                    <a:pt x="298" y="13248"/>
                    <a:pt x="496" y="11583"/>
                  </a:cubicBezTo>
                  <a:cubicBezTo>
                    <a:pt x="912" y="8251"/>
                    <a:pt x="2281" y="5395"/>
                    <a:pt x="4244" y="3571"/>
                  </a:cubicBezTo>
                  <a:cubicBezTo>
                    <a:pt x="5216" y="2678"/>
                    <a:pt x="6307" y="2044"/>
                    <a:pt x="7397" y="1568"/>
                  </a:cubicBezTo>
                  <a:cubicBezTo>
                    <a:pt x="8468" y="1112"/>
                    <a:pt x="9559" y="834"/>
                    <a:pt x="10550" y="636"/>
                  </a:cubicBezTo>
                  <a:cubicBezTo>
                    <a:pt x="12253" y="305"/>
                    <a:pt x="13776" y="209"/>
                    <a:pt x="15108" y="209"/>
                  </a:cubicBezTo>
                  <a:cubicBezTo>
                    <a:pt x="15375" y="209"/>
                    <a:pt x="15634" y="213"/>
                    <a:pt x="15885" y="219"/>
                  </a:cubicBezTo>
                  <a:cubicBezTo>
                    <a:pt x="17392" y="279"/>
                    <a:pt x="18642" y="477"/>
                    <a:pt x="19653" y="695"/>
                  </a:cubicBezTo>
                  <a:cubicBezTo>
                    <a:pt x="20645" y="913"/>
                    <a:pt x="21438" y="1151"/>
                    <a:pt x="22013" y="1369"/>
                  </a:cubicBezTo>
                  <a:cubicBezTo>
                    <a:pt x="22588" y="1568"/>
                    <a:pt x="22985" y="1746"/>
                    <a:pt x="23243" y="1845"/>
                  </a:cubicBezTo>
                  <a:cubicBezTo>
                    <a:pt x="23467" y="1932"/>
                    <a:pt x="23586" y="1988"/>
                    <a:pt x="23613" y="1988"/>
                  </a:cubicBezTo>
                  <a:cubicBezTo>
                    <a:pt x="23617" y="1988"/>
                    <a:pt x="23619" y="1987"/>
                    <a:pt x="23619" y="1984"/>
                  </a:cubicBezTo>
                  <a:cubicBezTo>
                    <a:pt x="23619" y="1984"/>
                    <a:pt x="23520" y="1925"/>
                    <a:pt x="23262" y="1786"/>
                  </a:cubicBezTo>
                  <a:cubicBezTo>
                    <a:pt x="23024" y="1667"/>
                    <a:pt x="22628" y="1488"/>
                    <a:pt x="22053" y="1270"/>
                  </a:cubicBezTo>
                  <a:cubicBezTo>
                    <a:pt x="21458" y="1032"/>
                    <a:pt x="20684" y="774"/>
                    <a:pt x="19673" y="536"/>
                  </a:cubicBezTo>
                  <a:cubicBezTo>
                    <a:pt x="18661" y="299"/>
                    <a:pt x="17412" y="100"/>
                    <a:pt x="15885" y="21"/>
                  </a:cubicBezTo>
                  <a:cubicBezTo>
                    <a:pt x="15561" y="8"/>
                    <a:pt x="15225" y="1"/>
                    <a:pt x="148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8"/>
            <p:cNvSpPr/>
            <p:nvPr/>
          </p:nvSpPr>
          <p:spPr>
            <a:xfrm>
              <a:off x="979067" y="1597471"/>
              <a:ext cx="779811" cy="607421"/>
            </a:xfrm>
            <a:custGeom>
              <a:rect b="b" l="l" r="r" t="t"/>
              <a:pathLst>
                <a:path extrusionOk="0" h="18939" w="24314">
                  <a:moveTo>
                    <a:pt x="11203" y="1"/>
                  </a:moveTo>
                  <a:cubicBezTo>
                    <a:pt x="10990" y="1"/>
                    <a:pt x="10779" y="7"/>
                    <a:pt x="10571" y="19"/>
                  </a:cubicBezTo>
                  <a:cubicBezTo>
                    <a:pt x="9718" y="79"/>
                    <a:pt x="8905" y="217"/>
                    <a:pt x="8112" y="436"/>
                  </a:cubicBezTo>
                  <a:cubicBezTo>
                    <a:pt x="7338" y="634"/>
                    <a:pt x="6604" y="931"/>
                    <a:pt x="5930" y="1288"/>
                  </a:cubicBezTo>
                  <a:cubicBezTo>
                    <a:pt x="4582" y="2022"/>
                    <a:pt x="3451" y="3014"/>
                    <a:pt x="2638" y="4104"/>
                  </a:cubicBezTo>
                  <a:cubicBezTo>
                    <a:pt x="1825" y="5215"/>
                    <a:pt x="1270" y="6405"/>
                    <a:pt x="873" y="7555"/>
                  </a:cubicBezTo>
                  <a:cubicBezTo>
                    <a:pt x="120" y="9875"/>
                    <a:pt x="1" y="12057"/>
                    <a:pt x="20" y="13901"/>
                  </a:cubicBezTo>
                  <a:cubicBezTo>
                    <a:pt x="20" y="14833"/>
                    <a:pt x="80" y="15706"/>
                    <a:pt x="120" y="16499"/>
                  </a:cubicBezTo>
                  <a:cubicBezTo>
                    <a:pt x="159" y="16895"/>
                    <a:pt x="199" y="17292"/>
                    <a:pt x="219" y="17649"/>
                  </a:cubicBezTo>
                  <a:cubicBezTo>
                    <a:pt x="258" y="18066"/>
                    <a:pt x="298" y="18442"/>
                    <a:pt x="318" y="18819"/>
                  </a:cubicBezTo>
                  <a:cubicBezTo>
                    <a:pt x="714" y="18760"/>
                    <a:pt x="1091" y="18720"/>
                    <a:pt x="1448" y="18660"/>
                  </a:cubicBezTo>
                  <a:cubicBezTo>
                    <a:pt x="1785" y="18621"/>
                    <a:pt x="2103" y="18581"/>
                    <a:pt x="2400" y="18541"/>
                  </a:cubicBezTo>
                  <a:cubicBezTo>
                    <a:pt x="2995" y="18482"/>
                    <a:pt x="3531" y="18422"/>
                    <a:pt x="4006" y="18363"/>
                  </a:cubicBezTo>
                  <a:cubicBezTo>
                    <a:pt x="4978" y="18264"/>
                    <a:pt x="5732" y="18185"/>
                    <a:pt x="6327" y="18125"/>
                  </a:cubicBezTo>
                  <a:cubicBezTo>
                    <a:pt x="6902" y="18066"/>
                    <a:pt x="7298" y="18026"/>
                    <a:pt x="7556" y="18006"/>
                  </a:cubicBezTo>
                  <a:cubicBezTo>
                    <a:pt x="7814" y="17966"/>
                    <a:pt x="7933" y="17947"/>
                    <a:pt x="7933" y="17947"/>
                  </a:cubicBezTo>
                  <a:cubicBezTo>
                    <a:pt x="7933" y="17927"/>
                    <a:pt x="7814" y="17927"/>
                    <a:pt x="7556" y="17927"/>
                  </a:cubicBezTo>
                  <a:cubicBezTo>
                    <a:pt x="7298" y="17947"/>
                    <a:pt x="6902" y="17966"/>
                    <a:pt x="6307" y="18006"/>
                  </a:cubicBezTo>
                  <a:cubicBezTo>
                    <a:pt x="5732" y="18046"/>
                    <a:pt x="4978" y="18105"/>
                    <a:pt x="4006" y="18185"/>
                  </a:cubicBezTo>
                  <a:cubicBezTo>
                    <a:pt x="3511" y="18244"/>
                    <a:pt x="2975" y="18284"/>
                    <a:pt x="2380" y="18363"/>
                  </a:cubicBezTo>
                  <a:cubicBezTo>
                    <a:pt x="2083" y="18383"/>
                    <a:pt x="1766" y="18422"/>
                    <a:pt x="1428" y="18462"/>
                  </a:cubicBezTo>
                  <a:cubicBezTo>
                    <a:pt x="1151" y="18502"/>
                    <a:pt x="833" y="18541"/>
                    <a:pt x="516" y="18581"/>
                  </a:cubicBezTo>
                  <a:cubicBezTo>
                    <a:pt x="496" y="18284"/>
                    <a:pt x="477" y="17966"/>
                    <a:pt x="457" y="17629"/>
                  </a:cubicBezTo>
                  <a:cubicBezTo>
                    <a:pt x="417" y="17272"/>
                    <a:pt x="397" y="16876"/>
                    <a:pt x="358" y="16479"/>
                  </a:cubicBezTo>
                  <a:cubicBezTo>
                    <a:pt x="318" y="15686"/>
                    <a:pt x="278" y="14833"/>
                    <a:pt x="278" y="13901"/>
                  </a:cubicBezTo>
                  <a:cubicBezTo>
                    <a:pt x="278" y="12057"/>
                    <a:pt x="397" y="9915"/>
                    <a:pt x="1151" y="7634"/>
                  </a:cubicBezTo>
                  <a:cubicBezTo>
                    <a:pt x="1528" y="6504"/>
                    <a:pt x="2083" y="5354"/>
                    <a:pt x="2876" y="4283"/>
                  </a:cubicBezTo>
                  <a:cubicBezTo>
                    <a:pt x="3669" y="3212"/>
                    <a:pt x="4760" y="2240"/>
                    <a:pt x="6069" y="1546"/>
                  </a:cubicBezTo>
                  <a:cubicBezTo>
                    <a:pt x="6723" y="1189"/>
                    <a:pt x="7457" y="911"/>
                    <a:pt x="8211" y="713"/>
                  </a:cubicBezTo>
                  <a:cubicBezTo>
                    <a:pt x="8964" y="495"/>
                    <a:pt x="9758" y="356"/>
                    <a:pt x="10590" y="317"/>
                  </a:cubicBezTo>
                  <a:cubicBezTo>
                    <a:pt x="10804" y="304"/>
                    <a:pt x="11020" y="297"/>
                    <a:pt x="11237" y="297"/>
                  </a:cubicBezTo>
                  <a:cubicBezTo>
                    <a:pt x="12693" y="297"/>
                    <a:pt x="14220" y="590"/>
                    <a:pt x="15687" y="1229"/>
                  </a:cubicBezTo>
                  <a:cubicBezTo>
                    <a:pt x="16718" y="1685"/>
                    <a:pt x="17670" y="2280"/>
                    <a:pt x="18503" y="2934"/>
                  </a:cubicBezTo>
                  <a:cubicBezTo>
                    <a:pt x="19336" y="3609"/>
                    <a:pt x="20070" y="4342"/>
                    <a:pt x="20704" y="5136"/>
                  </a:cubicBezTo>
                  <a:cubicBezTo>
                    <a:pt x="21954" y="6702"/>
                    <a:pt x="22787" y="8428"/>
                    <a:pt x="23283" y="10074"/>
                  </a:cubicBezTo>
                  <a:cubicBezTo>
                    <a:pt x="23798" y="11739"/>
                    <a:pt x="23996" y="13346"/>
                    <a:pt x="24016" y="14813"/>
                  </a:cubicBezTo>
                  <a:cubicBezTo>
                    <a:pt x="24036" y="15527"/>
                    <a:pt x="23996" y="16241"/>
                    <a:pt x="23957" y="16895"/>
                  </a:cubicBezTo>
                  <a:cubicBezTo>
                    <a:pt x="23937" y="17054"/>
                    <a:pt x="23917" y="17213"/>
                    <a:pt x="23897" y="17371"/>
                  </a:cubicBezTo>
                  <a:cubicBezTo>
                    <a:pt x="23878" y="17550"/>
                    <a:pt x="23858" y="17689"/>
                    <a:pt x="23838" y="17847"/>
                  </a:cubicBezTo>
                  <a:cubicBezTo>
                    <a:pt x="23818" y="18006"/>
                    <a:pt x="23798" y="18165"/>
                    <a:pt x="23778" y="18303"/>
                  </a:cubicBezTo>
                  <a:cubicBezTo>
                    <a:pt x="23759" y="18422"/>
                    <a:pt x="23739" y="18522"/>
                    <a:pt x="23719" y="18621"/>
                  </a:cubicBezTo>
                  <a:cubicBezTo>
                    <a:pt x="23382" y="18561"/>
                    <a:pt x="23045" y="18502"/>
                    <a:pt x="22707" y="18462"/>
                  </a:cubicBezTo>
                  <a:cubicBezTo>
                    <a:pt x="22350" y="18403"/>
                    <a:pt x="21974" y="18343"/>
                    <a:pt x="21617" y="18284"/>
                  </a:cubicBezTo>
                  <a:cubicBezTo>
                    <a:pt x="20903" y="18185"/>
                    <a:pt x="20229" y="18105"/>
                    <a:pt x="19574" y="18026"/>
                  </a:cubicBezTo>
                  <a:cubicBezTo>
                    <a:pt x="18285" y="17887"/>
                    <a:pt x="17115" y="17788"/>
                    <a:pt x="16084" y="17728"/>
                  </a:cubicBezTo>
                  <a:cubicBezTo>
                    <a:pt x="15033" y="17689"/>
                    <a:pt x="14101" y="17649"/>
                    <a:pt x="13288" y="17649"/>
                  </a:cubicBezTo>
                  <a:lnTo>
                    <a:pt x="12712" y="17649"/>
                  </a:lnTo>
                  <a:cubicBezTo>
                    <a:pt x="12514" y="17669"/>
                    <a:pt x="12336" y="17669"/>
                    <a:pt x="12157" y="17669"/>
                  </a:cubicBezTo>
                  <a:cubicBezTo>
                    <a:pt x="11800" y="17689"/>
                    <a:pt x="11483" y="17709"/>
                    <a:pt x="11166" y="17709"/>
                  </a:cubicBezTo>
                  <a:cubicBezTo>
                    <a:pt x="9976" y="17768"/>
                    <a:pt x="9163" y="17788"/>
                    <a:pt x="8647" y="17847"/>
                  </a:cubicBezTo>
                  <a:cubicBezTo>
                    <a:pt x="8389" y="17867"/>
                    <a:pt x="8211" y="17887"/>
                    <a:pt x="8092" y="17907"/>
                  </a:cubicBezTo>
                  <a:cubicBezTo>
                    <a:pt x="7973" y="17927"/>
                    <a:pt x="7933" y="17927"/>
                    <a:pt x="7933" y="17947"/>
                  </a:cubicBezTo>
                  <a:lnTo>
                    <a:pt x="8092" y="17947"/>
                  </a:lnTo>
                  <a:cubicBezTo>
                    <a:pt x="8211" y="17947"/>
                    <a:pt x="8389" y="17947"/>
                    <a:pt x="8647" y="17927"/>
                  </a:cubicBezTo>
                  <a:cubicBezTo>
                    <a:pt x="9163" y="17887"/>
                    <a:pt x="9976" y="17907"/>
                    <a:pt x="11185" y="17867"/>
                  </a:cubicBezTo>
                  <a:cubicBezTo>
                    <a:pt x="11483" y="17867"/>
                    <a:pt x="11800" y="17847"/>
                    <a:pt x="12157" y="17847"/>
                  </a:cubicBezTo>
                  <a:cubicBezTo>
                    <a:pt x="12336" y="17847"/>
                    <a:pt x="12514" y="17847"/>
                    <a:pt x="12712" y="17828"/>
                  </a:cubicBezTo>
                  <a:cubicBezTo>
                    <a:pt x="12891" y="17847"/>
                    <a:pt x="13089" y="17847"/>
                    <a:pt x="13288" y="17847"/>
                  </a:cubicBezTo>
                  <a:cubicBezTo>
                    <a:pt x="14101" y="17847"/>
                    <a:pt x="15033" y="17887"/>
                    <a:pt x="16064" y="17947"/>
                  </a:cubicBezTo>
                  <a:cubicBezTo>
                    <a:pt x="17115" y="18006"/>
                    <a:pt x="18265" y="18105"/>
                    <a:pt x="19554" y="18264"/>
                  </a:cubicBezTo>
                  <a:cubicBezTo>
                    <a:pt x="20189" y="18343"/>
                    <a:pt x="20883" y="18422"/>
                    <a:pt x="21577" y="18541"/>
                  </a:cubicBezTo>
                  <a:cubicBezTo>
                    <a:pt x="21934" y="18581"/>
                    <a:pt x="22311" y="18641"/>
                    <a:pt x="22668" y="18700"/>
                  </a:cubicBezTo>
                  <a:cubicBezTo>
                    <a:pt x="23084" y="18779"/>
                    <a:pt x="23501" y="18859"/>
                    <a:pt x="23937" y="18938"/>
                  </a:cubicBezTo>
                  <a:cubicBezTo>
                    <a:pt x="23977" y="18740"/>
                    <a:pt x="23996" y="18541"/>
                    <a:pt x="24036" y="18363"/>
                  </a:cubicBezTo>
                  <a:cubicBezTo>
                    <a:pt x="24056" y="18204"/>
                    <a:pt x="24076" y="18046"/>
                    <a:pt x="24096" y="17887"/>
                  </a:cubicBezTo>
                  <a:cubicBezTo>
                    <a:pt x="24115" y="17728"/>
                    <a:pt x="24135" y="17570"/>
                    <a:pt x="24175" y="17411"/>
                  </a:cubicBezTo>
                  <a:cubicBezTo>
                    <a:pt x="24175" y="17252"/>
                    <a:pt x="24195" y="17094"/>
                    <a:pt x="24215" y="16915"/>
                  </a:cubicBezTo>
                  <a:cubicBezTo>
                    <a:pt x="24274" y="16261"/>
                    <a:pt x="24314" y="15547"/>
                    <a:pt x="24294" y="14813"/>
                  </a:cubicBezTo>
                  <a:cubicBezTo>
                    <a:pt x="24254" y="13326"/>
                    <a:pt x="24076" y="11700"/>
                    <a:pt x="23560" y="9994"/>
                  </a:cubicBezTo>
                  <a:cubicBezTo>
                    <a:pt x="23045" y="8309"/>
                    <a:pt x="22212" y="6563"/>
                    <a:pt x="20923" y="4957"/>
                  </a:cubicBezTo>
                  <a:cubicBezTo>
                    <a:pt x="20288" y="4164"/>
                    <a:pt x="19534" y="3390"/>
                    <a:pt x="18682" y="2716"/>
                  </a:cubicBezTo>
                  <a:cubicBezTo>
                    <a:pt x="17829" y="2042"/>
                    <a:pt x="16857" y="1427"/>
                    <a:pt x="15786" y="971"/>
                  </a:cubicBezTo>
                  <a:cubicBezTo>
                    <a:pt x="14292" y="311"/>
                    <a:pt x="12706" y="1"/>
                    <a:pt x="1120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8"/>
            <p:cNvSpPr/>
            <p:nvPr/>
          </p:nvSpPr>
          <p:spPr>
            <a:xfrm>
              <a:off x="1744863" y="1748436"/>
              <a:ext cx="758194" cy="715313"/>
            </a:xfrm>
            <a:custGeom>
              <a:rect b="b" l="l" r="r" t="t"/>
              <a:pathLst>
                <a:path extrusionOk="0" h="22303" w="23640">
                  <a:moveTo>
                    <a:pt x="11148" y="293"/>
                  </a:moveTo>
                  <a:cubicBezTo>
                    <a:pt x="12083" y="293"/>
                    <a:pt x="12991" y="414"/>
                    <a:pt x="13843" y="627"/>
                  </a:cubicBezTo>
                  <a:cubicBezTo>
                    <a:pt x="15271" y="984"/>
                    <a:pt x="16560" y="1638"/>
                    <a:pt x="17611" y="2431"/>
                  </a:cubicBezTo>
                  <a:cubicBezTo>
                    <a:pt x="18701" y="3205"/>
                    <a:pt x="19554" y="4117"/>
                    <a:pt x="20268" y="5049"/>
                  </a:cubicBezTo>
                  <a:cubicBezTo>
                    <a:pt x="21002" y="6001"/>
                    <a:pt x="21537" y="6973"/>
                    <a:pt x="21974" y="7925"/>
                  </a:cubicBezTo>
                  <a:cubicBezTo>
                    <a:pt x="22390" y="8877"/>
                    <a:pt x="22688" y="9789"/>
                    <a:pt x="22906" y="10681"/>
                  </a:cubicBezTo>
                  <a:cubicBezTo>
                    <a:pt x="23322" y="12446"/>
                    <a:pt x="23421" y="14033"/>
                    <a:pt x="23382" y="15361"/>
                  </a:cubicBezTo>
                  <a:cubicBezTo>
                    <a:pt x="23302" y="18039"/>
                    <a:pt x="22846" y="19764"/>
                    <a:pt x="22588" y="20815"/>
                  </a:cubicBezTo>
                  <a:cubicBezTo>
                    <a:pt x="22450" y="21351"/>
                    <a:pt x="22350" y="21727"/>
                    <a:pt x="22291" y="21965"/>
                  </a:cubicBezTo>
                  <a:cubicBezTo>
                    <a:pt x="22242" y="22146"/>
                    <a:pt x="22219" y="22259"/>
                    <a:pt x="22225" y="22292"/>
                  </a:cubicBezTo>
                  <a:lnTo>
                    <a:pt x="22225" y="22292"/>
                  </a:lnTo>
                  <a:cubicBezTo>
                    <a:pt x="22202" y="22274"/>
                    <a:pt x="22122" y="22250"/>
                    <a:pt x="21974" y="22183"/>
                  </a:cubicBezTo>
                  <a:cubicBezTo>
                    <a:pt x="21795" y="22104"/>
                    <a:pt x="21478" y="21985"/>
                    <a:pt x="21022" y="21826"/>
                  </a:cubicBezTo>
                  <a:cubicBezTo>
                    <a:pt x="20724" y="21648"/>
                    <a:pt x="20367" y="21430"/>
                    <a:pt x="19891" y="21152"/>
                  </a:cubicBezTo>
                  <a:cubicBezTo>
                    <a:pt x="19396" y="20875"/>
                    <a:pt x="18820" y="20557"/>
                    <a:pt x="18107" y="20180"/>
                  </a:cubicBezTo>
                  <a:cubicBezTo>
                    <a:pt x="16699" y="19447"/>
                    <a:pt x="14795" y="18515"/>
                    <a:pt x="12236" y="17483"/>
                  </a:cubicBezTo>
                  <a:cubicBezTo>
                    <a:pt x="9678" y="16452"/>
                    <a:pt x="6466" y="15342"/>
                    <a:pt x="2420" y="14429"/>
                  </a:cubicBezTo>
                  <a:cubicBezTo>
                    <a:pt x="1904" y="14310"/>
                    <a:pt x="1389" y="14211"/>
                    <a:pt x="853" y="14092"/>
                  </a:cubicBezTo>
                  <a:cubicBezTo>
                    <a:pt x="714" y="14072"/>
                    <a:pt x="595" y="14053"/>
                    <a:pt x="457" y="14013"/>
                  </a:cubicBezTo>
                  <a:lnTo>
                    <a:pt x="357" y="13993"/>
                  </a:lnTo>
                  <a:lnTo>
                    <a:pt x="357" y="13953"/>
                  </a:lnTo>
                  <a:cubicBezTo>
                    <a:pt x="397" y="13696"/>
                    <a:pt x="437" y="13418"/>
                    <a:pt x="476" y="13140"/>
                  </a:cubicBezTo>
                  <a:cubicBezTo>
                    <a:pt x="635" y="12010"/>
                    <a:pt x="814" y="10860"/>
                    <a:pt x="1091" y="9670"/>
                  </a:cubicBezTo>
                  <a:cubicBezTo>
                    <a:pt x="1369" y="8480"/>
                    <a:pt x="1726" y="7250"/>
                    <a:pt x="2301" y="6041"/>
                  </a:cubicBezTo>
                  <a:cubicBezTo>
                    <a:pt x="2856" y="4851"/>
                    <a:pt x="3610" y="3681"/>
                    <a:pt x="4661" y="2729"/>
                  </a:cubicBezTo>
                  <a:cubicBezTo>
                    <a:pt x="5315" y="2114"/>
                    <a:pt x="6049" y="1618"/>
                    <a:pt x="6822" y="1242"/>
                  </a:cubicBezTo>
                  <a:cubicBezTo>
                    <a:pt x="7596" y="865"/>
                    <a:pt x="8409" y="627"/>
                    <a:pt x="9222" y="468"/>
                  </a:cubicBezTo>
                  <a:cubicBezTo>
                    <a:pt x="9870" y="348"/>
                    <a:pt x="10515" y="293"/>
                    <a:pt x="11148" y="293"/>
                  </a:cubicBezTo>
                  <a:close/>
                  <a:moveTo>
                    <a:pt x="11169" y="1"/>
                  </a:moveTo>
                  <a:cubicBezTo>
                    <a:pt x="10508" y="1"/>
                    <a:pt x="9835" y="61"/>
                    <a:pt x="9163" y="191"/>
                  </a:cubicBezTo>
                  <a:cubicBezTo>
                    <a:pt x="8330" y="329"/>
                    <a:pt x="7497" y="587"/>
                    <a:pt x="6684" y="964"/>
                  </a:cubicBezTo>
                  <a:cubicBezTo>
                    <a:pt x="5890" y="1361"/>
                    <a:pt x="5137" y="1876"/>
                    <a:pt x="4443" y="2511"/>
                  </a:cubicBezTo>
                  <a:cubicBezTo>
                    <a:pt x="3372" y="3502"/>
                    <a:pt x="2598" y="4712"/>
                    <a:pt x="2023" y="5922"/>
                  </a:cubicBezTo>
                  <a:cubicBezTo>
                    <a:pt x="1448" y="7151"/>
                    <a:pt x="1091" y="8401"/>
                    <a:pt x="814" y="9591"/>
                  </a:cubicBezTo>
                  <a:cubicBezTo>
                    <a:pt x="516" y="10800"/>
                    <a:pt x="338" y="11970"/>
                    <a:pt x="179" y="13101"/>
                  </a:cubicBezTo>
                  <a:cubicBezTo>
                    <a:pt x="139" y="13378"/>
                    <a:pt x="100" y="13656"/>
                    <a:pt x="60" y="13934"/>
                  </a:cubicBezTo>
                  <a:lnTo>
                    <a:pt x="40" y="14092"/>
                  </a:lnTo>
                  <a:cubicBezTo>
                    <a:pt x="40" y="14152"/>
                    <a:pt x="1" y="14251"/>
                    <a:pt x="100" y="14251"/>
                  </a:cubicBezTo>
                  <a:lnTo>
                    <a:pt x="397" y="14310"/>
                  </a:lnTo>
                  <a:cubicBezTo>
                    <a:pt x="536" y="14330"/>
                    <a:pt x="675" y="14350"/>
                    <a:pt x="794" y="14390"/>
                  </a:cubicBezTo>
                  <a:cubicBezTo>
                    <a:pt x="1329" y="14489"/>
                    <a:pt x="1845" y="14588"/>
                    <a:pt x="2341" y="14707"/>
                  </a:cubicBezTo>
                  <a:cubicBezTo>
                    <a:pt x="6386" y="15599"/>
                    <a:pt x="9599" y="16710"/>
                    <a:pt x="12157" y="17702"/>
                  </a:cubicBezTo>
                  <a:cubicBezTo>
                    <a:pt x="14696" y="18713"/>
                    <a:pt x="16599" y="19625"/>
                    <a:pt x="18027" y="20339"/>
                  </a:cubicBezTo>
                  <a:cubicBezTo>
                    <a:pt x="18741" y="20696"/>
                    <a:pt x="19316" y="21013"/>
                    <a:pt x="19812" y="21271"/>
                  </a:cubicBezTo>
                  <a:cubicBezTo>
                    <a:pt x="20288" y="21529"/>
                    <a:pt x="20685" y="21747"/>
                    <a:pt x="20962" y="21906"/>
                  </a:cubicBezTo>
                  <a:cubicBezTo>
                    <a:pt x="21458" y="22064"/>
                    <a:pt x="21756" y="22164"/>
                    <a:pt x="21954" y="22223"/>
                  </a:cubicBezTo>
                  <a:cubicBezTo>
                    <a:pt x="22133" y="22277"/>
                    <a:pt x="22215" y="22298"/>
                    <a:pt x="22229" y="22302"/>
                  </a:cubicBezTo>
                  <a:lnTo>
                    <a:pt x="22229" y="22302"/>
                  </a:lnTo>
                  <a:cubicBezTo>
                    <a:pt x="22230" y="22302"/>
                    <a:pt x="22231" y="22302"/>
                    <a:pt x="22231" y="22302"/>
                  </a:cubicBezTo>
                  <a:cubicBezTo>
                    <a:pt x="22231" y="22302"/>
                    <a:pt x="22271" y="22203"/>
                    <a:pt x="22350" y="21985"/>
                  </a:cubicBezTo>
                  <a:cubicBezTo>
                    <a:pt x="22430" y="21747"/>
                    <a:pt x="22529" y="21390"/>
                    <a:pt x="22688" y="20855"/>
                  </a:cubicBezTo>
                  <a:cubicBezTo>
                    <a:pt x="23005" y="19804"/>
                    <a:pt x="23481" y="18078"/>
                    <a:pt x="23600" y="15361"/>
                  </a:cubicBezTo>
                  <a:cubicBezTo>
                    <a:pt x="23639" y="14013"/>
                    <a:pt x="23560" y="12426"/>
                    <a:pt x="23144" y="10622"/>
                  </a:cubicBezTo>
                  <a:cubicBezTo>
                    <a:pt x="22945" y="9729"/>
                    <a:pt x="22628" y="8777"/>
                    <a:pt x="22212" y="7806"/>
                  </a:cubicBezTo>
                  <a:cubicBezTo>
                    <a:pt x="21775" y="6834"/>
                    <a:pt x="21220" y="5842"/>
                    <a:pt x="20486" y="4891"/>
                  </a:cubicBezTo>
                  <a:cubicBezTo>
                    <a:pt x="19772" y="3939"/>
                    <a:pt x="18880" y="2987"/>
                    <a:pt x="17789" y="2194"/>
                  </a:cubicBezTo>
                  <a:cubicBezTo>
                    <a:pt x="16699" y="1380"/>
                    <a:pt x="15390" y="726"/>
                    <a:pt x="13922" y="349"/>
                  </a:cubicBezTo>
                  <a:cubicBezTo>
                    <a:pt x="13055" y="126"/>
                    <a:pt x="12125" y="1"/>
                    <a:pt x="111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8"/>
            <p:cNvSpPr/>
            <p:nvPr/>
          </p:nvSpPr>
          <p:spPr>
            <a:xfrm>
              <a:off x="2462326" y="2129617"/>
              <a:ext cx="696486" cy="770734"/>
            </a:xfrm>
            <a:custGeom>
              <a:rect b="b" l="l" r="r" t="t"/>
              <a:pathLst>
                <a:path extrusionOk="0" h="24031" w="21716">
                  <a:moveTo>
                    <a:pt x="8848" y="1"/>
                  </a:moveTo>
                  <a:cubicBezTo>
                    <a:pt x="8412" y="1"/>
                    <a:pt x="7981" y="33"/>
                    <a:pt x="7576" y="66"/>
                  </a:cubicBezTo>
                  <a:cubicBezTo>
                    <a:pt x="6564" y="184"/>
                    <a:pt x="5652" y="462"/>
                    <a:pt x="4859" y="859"/>
                  </a:cubicBezTo>
                  <a:cubicBezTo>
                    <a:pt x="4462" y="1077"/>
                    <a:pt x="4105" y="1315"/>
                    <a:pt x="3788" y="1573"/>
                  </a:cubicBezTo>
                  <a:cubicBezTo>
                    <a:pt x="3471" y="1830"/>
                    <a:pt x="3173" y="2088"/>
                    <a:pt x="2935" y="2386"/>
                  </a:cubicBezTo>
                  <a:cubicBezTo>
                    <a:pt x="2420" y="2961"/>
                    <a:pt x="2043" y="3556"/>
                    <a:pt x="1745" y="4131"/>
                  </a:cubicBezTo>
                  <a:cubicBezTo>
                    <a:pt x="1170" y="5281"/>
                    <a:pt x="853" y="6312"/>
                    <a:pt x="635" y="7145"/>
                  </a:cubicBezTo>
                  <a:cubicBezTo>
                    <a:pt x="437" y="7998"/>
                    <a:pt x="298" y="8672"/>
                    <a:pt x="218" y="9188"/>
                  </a:cubicBezTo>
                  <a:cubicBezTo>
                    <a:pt x="139" y="9703"/>
                    <a:pt x="80" y="10060"/>
                    <a:pt x="40" y="10279"/>
                  </a:cubicBezTo>
                  <a:cubicBezTo>
                    <a:pt x="0" y="10517"/>
                    <a:pt x="0" y="10616"/>
                    <a:pt x="0" y="10616"/>
                  </a:cubicBezTo>
                  <a:cubicBezTo>
                    <a:pt x="20" y="10616"/>
                    <a:pt x="40" y="10517"/>
                    <a:pt x="99" y="10298"/>
                  </a:cubicBezTo>
                  <a:cubicBezTo>
                    <a:pt x="159" y="10080"/>
                    <a:pt x="218" y="9723"/>
                    <a:pt x="337" y="9208"/>
                  </a:cubicBezTo>
                  <a:cubicBezTo>
                    <a:pt x="437" y="8692"/>
                    <a:pt x="575" y="8038"/>
                    <a:pt x="794" y="7205"/>
                  </a:cubicBezTo>
                  <a:cubicBezTo>
                    <a:pt x="1032" y="6372"/>
                    <a:pt x="1349" y="5341"/>
                    <a:pt x="1944" y="4230"/>
                  </a:cubicBezTo>
                  <a:cubicBezTo>
                    <a:pt x="2221" y="3675"/>
                    <a:pt x="2598" y="3080"/>
                    <a:pt x="3094" y="2544"/>
                  </a:cubicBezTo>
                  <a:cubicBezTo>
                    <a:pt x="3332" y="2267"/>
                    <a:pt x="3629" y="2009"/>
                    <a:pt x="3927" y="1751"/>
                  </a:cubicBezTo>
                  <a:cubicBezTo>
                    <a:pt x="4244" y="1513"/>
                    <a:pt x="4581" y="1275"/>
                    <a:pt x="4978" y="1077"/>
                  </a:cubicBezTo>
                  <a:cubicBezTo>
                    <a:pt x="5732" y="700"/>
                    <a:pt x="6624" y="442"/>
                    <a:pt x="7596" y="323"/>
                  </a:cubicBezTo>
                  <a:cubicBezTo>
                    <a:pt x="7946" y="295"/>
                    <a:pt x="8307" y="267"/>
                    <a:pt x="8670" y="267"/>
                  </a:cubicBezTo>
                  <a:cubicBezTo>
                    <a:pt x="8821" y="267"/>
                    <a:pt x="8972" y="272"/>
                    <a:pt x="9123" y="284"/>
                  </a:cubicBezTo>
                  <a:cubicBezTo>
                    <a:pt x="9400" y="284"/>
                    <a:pt x="9658" y="303"/>
                    <a:pt x="9936" y="323"/>
                  </a:cubicBezTo>
                  <a:cubicBezTo>
                    <a:pt x="10194" y="363"/>
                    <a:pt x="10471" y="403"/>
                    <a:pt x="10749" y="442"/>
                  </a:cubicBezTo>
                  <a:cubicBezTo>
                    <a:pt x="12950" y="819"/>
                    <a:pt x="15350" y="1850"/>
                    <a:pt x="17412" y="3774"/>
                  </a:cubicBezTo>
                  <a:cubicBezTo>
                    <a:pt x="18443" y="4746"/>
                    <a:pt x="19395" y="5916"/>
                    <a:pt x="20109" y="7304"/>
                  </a:cubicBezTo>
                  <a:cubicBezTo>
                    <a:pt x="20308" y="7641"/>
                    <a:pt x="20427" y="8018"/>
                    <a:pt x="20605" y="8375"/>
                  </a:cubicBezTo>
                  <a:cubicBezTo>
                    <a:pt x="20684" y="8553"/>
                    <a:pt x="20744" y="8752"/>
                    <a:pt x="20803" y="8950"/>
                  </a:cubicBezTo>
                  <a:cubicBezTo>
                    <a:pt x="20863" y="9128"/>
                    <a:pt x="20922" y="9327"/>
                    <a:pt x="20982" y="9525"/>
                  </a:cubicBezTo>
                  <a:cubicBezTo>
                    <a:pt x="21200" y="10318"/>
                    <a:pt x="21339" y="11151"/>
                    <a:pt x="21378" y="12004"/>
                  </a:cubicBezTo>
                  <a:cubicBezTo>
                    <a:pt x="21537" y="14899"/>
                    <a:pt x="20645" y="17577"/>
                    <a:pt x="19415" y="19579"/>
                  </a:cubicBezTo>
                  <a:lnTo>
                    <a:pt x="19237" y="19679"/>
                  </a:lnTo>
                  <a:cubicBezTo>
                    <a:pt x="19177" y="19718"/>
                    <a:pt x="19118" y="19778"/>
                    <a:pt x="19058" y="19817"/>
                  </a:cubicBezTo>
                  <a:cubicBezTo>
                    <a:pt x="18919" y="19917"/>
                    <a:pt x="18800" y="19996"/>
                    <a:pt x="18662" y="20095"/>
                  </a:cubicBezTo>
                  <a:cubicBezTo>
                    <a:pt x="18424" y="20293"/>
                    <a:pt x="18186" y="20492"/>
                    <a:pt x="17967" y="20710"/>
                  </a:cubicBezTo>
                  <a:cubicBezTo>
                    <a:pt x="17531" y="21126"/>
                    <a:pt x="17135" y="21563"/>
                    <a:pt x="16797" y="22039"/>
                  </a:cubicBezTo>
                  <a:cubicBezTo>
                    <a:pt x="16619" y="22277"/>
                    <a:pt x="16460" y="22514"/>
                    <a:pt x="16321" y="22752"/>
                  </a:cubicBezTo>
                  <a:cubicBezTo>
                    <a:pt x="16242" y="22871"/>
                    <a:pt x="16183" y="22990"/>
                    <a:pt x="16123" y="23109"/>
                  </a:cubicBezTo>
                  <a:lnTo>
                    <a:pt x="16103" y="23129"/>
                  </a:lnTo>
                  <a:cubicBezTo>
                    <a:pt x="16103" y="23139"/>
                    <a:pt x="16103" y="23139"/>
                    <a:pt x="16101" y="23139"/>
                  </a:cubicBezTo>
                  <a:cubicBezTo>
                    <a:pt x="16098" y="23139"/>
                    <a:pt x="16093" y="23139"/>
                    <a:pt x="16084" y="23149"/>
                  </a:cubicBezTo>
                  <a:lnTo>
                    <a:pt x="16004" y="23209"/>
                  </a:lnTo>
                  <a:lnTo>
                    <a:pt x="15846" y="23328"/>
                  </a:lnTo>
                  <a:cubicBezTo>
                    <a:pt x="15746" y="23407"/>
                    <a:pt x="15627" y="23486"/>
                    <a:pt x="15528" y="23566"/>
                  </a:cubicBezTo>
                  <a:cubicBezTo>
                    <a:pt x="15469" y="23605"/>
                    <a:pt x="15429" y="23645"/>
                    <a:pt x="15370" y="23685"/>
                  </a:cubicBezTo>
                  <a:lnTo>
                    <a:pt x="15350" y="23685"/>
                  </a:lnTo>
                  <a:cubicBezTo>
                    <a:pt x="15171" y="23526"/>
                    <a:pt x="14973" y="23367"/>
                    <a:pt x="14794" y="23209"/>
                  </a:cubicBezTo>
                  <a:cubicBezTo>
                    <a:pt x="12891" y="21007"/>
                    <a:pt x="11106" y="19222"/>
                    <a:pt x="9499" y="17795"/>
                  </a:cubicBezTo>
                  <a:cubicBezTo>
                    <a:pt x="7913" y="16367"/>
                    <a:pt x="6525" y="15236"/>
                    <a:pt x="5355" y="14364"/>
                  </a:cubicBezTo>
                  <a:cubicBezTo>
                    <a:pt x="2995" y="12599"/>
                    <a:pt x="1567" y="11726"/>
                    <a:pt x="893" y="11310"/>
                  </a:cubicBezTo>
                  <a:cubicBezTo>
                    <a:pt x="556" y="11032"/>
                    <a:pt x="337" y="10854"/>
                    <a:pt x="199" y="10755"/>
                  </a:cubicBezTo>
                  <a:cubicBezTo>
                    <a:pt x="60" y="10655"/>
                    <a:pt x="20" y="10616"/>
                    <a:pt x="0" y="10616"/>
                  </a:cubicBezTo>
                  <a:cubicBezTo>
                    <a:pt x="0" y="10616"/>
                    <a:pt x="40" y="10675"/>
                    <a:pt x="159" y="10774"/>
                  </a:cubicBezTo>
                  <a:cubicBezTo>
                    <a:pt x="278" y="10893"/>
                    <a:pt x="496" y="11092"/>
                    <a:pt x="813" y="11389"/>
                  </a:cubicBezTo>
                  <a:cubicBezTo>
                    <a:pt x="1488" y="11845"/>
                    <a:pt x="2896" y="12738"/>
                    <a:pt x="5216" y="14522"/>
                  </a:cubicBezTo>
                  <a:cubicBezTo>
                    <a:pt x="6366" y="15415"/>
                    <a:pt x="7754" y="16525"/>
                    <a:pt x="9341" y="17973"/>
                  </a:cubicBezTo>
                  <a:cubicBezTo>
                    <a:pt x="10908" y="19421"/>
                    <a:pt x="12673" y="21186"/>
                    <a:pt x="14596" y="23407"/>
                  </a:cubicBezTo>
                  <a:cubicBezTo>
                    <a:pt x="14794" y="23566"/>
                    <a:pt x="14993" y="23744"/>
                    <a:pt x="15211" y="23923"/>
                  </a:cubicBezTo>
                  <a:lnTo>
                    <a:pt x="15270" y="24002"/>
                  </a:lnTo>
                  <a:lnTo>
                    <a:pt x="15310" y="24022"/>
                  </a:lnTo>
                  <a:cubicBezTo>
                    <a:pt x="15317" y="24028"/>
                    <a:pt x="15323" y="24030"/>
                    <a:pt x="15329" y="24030"/>
                  </a:cubicBezTo>
                  <a:cubicBezTo>
                    <a:pt x="15341" y="24030"/>
                    <a:pt x="15350" y="24022"/>
                    <a:pt x="15350" y="24022"/>
                  </a:cubicBezTo>
                  <a:lnTo>
                    <a:pt x="15508" y="23923"/>
                  </a:lnTo>
                  <a:cubicBezTo>
                    <a:pt x="15568" y="23883"/>
                    <a:pt x="15627" y="23843"/>
                    <a:pt x="15687" y="23804"/>
                  </a:cubicBezTo>
                  <a:cubicBezTo>
                    <a:pt x="15806" y="23724"/>
                    <a:pt x="15905" y="23645"/>
                    <a:pt x="16004" y="23566"/>
                  </a:cubicBezTo>
                  <a:lnTo>
                    <a:pt x="16183" y="23447"/>
                  </a:lnTo>
                  <a:lnTo>
                    <a:pt x="16262" y="23387"/>
                  </a:lnTo>
                  <a:cubicBezTo>
                    <a:pt x="16262" y="23367"/>
                    <a:pt x="16302" y="23347"/>
                    <a:pt x="16321" y="23328"/>
                  </a:cubicBezTo>
                  <a:lnTo>
                    <a:pt x="16361" y="23248"/>
                  </a:lnTo>
                  <a:cubicBezTo>
                    <a:pt x="16421" y="23129"/>
                    <a:pt x="16480" y="23010"/>
                    <a:pt x="16559" y="22911"/>
                  </a:cubicBezTo>
                  <a:cubicBezTo>
                    <a:pt x="16698" y="22673"/>
                    <a:pt x="16857" y="22435"/>
                    <a:pt x="17016" y="22217"/>
                  </a:cubicBezTo>
                  <a:cubicBezTo>
                    <a:pt x="17353" y="21761"/>
                    <a:pt x="17730" y="21325"/>
                    <a:pt x="18166" y="20908"/>
                  </a:cubicBezTo>
                  <a:cubicBezTo>
                    <a:pt x="18384" y="20710"/>
                    <a:pt x="18602" y="20512"/>
                    <a:pt x="18840" y="20333"/>
                  </a:cubicBezTo>
                  <a:cubicBezTo>
                    <a:pt x="18959" y="20254"/>
                    <a:pt x="19078" y="20155"/>
                    <a:pt x="19217" y="20055"/>
                  </a:cubicBezTo>
                  <a:cubicBezTo>
                    <a:pt x="19276" y="20016"/>
                    <a:pt x="19336" y="19976"/>
                    <a:pt x="19395" y="19936"/>
                  </a:cubicBezTo>
                  <a:lnTo>
                    <a:pt x="19633" y="19778"/>
                  </a:lnTo>
                  <a:cubicBezTo>
                    <a:pt x="19713" y="19639"/>
                    <a:pt x="19792" y="19500"/>
                    <a:pt x="19891" y="19361"/>
                  </a:cubicBezTo>
                  <a:cubicBezTo>
                    <a:pt x="19970" y="19222"/>
                    <a:pt x="20030" y="19084"/>
                    <a:pt x="20109" y="18945"/>
                  </a:cubicBezTo>
                  <a:cubicBezTo>
                    <a:pt x="20268" y="18667"/>
                    <a:pt x="20407" y="18370"/>
                    <a:pt x="20526" y="18072"/>
                  </a:cubicBezTo>
                  <a:cubicBezTo>
                    <a:pt x="20784" y="17477"/>
                    <a:pt x="21022" y="16863"/>
                    <a:pt x="21200" y="16208"/>
                  </a:cubicBezTo>
                  <a:cubicBezTo>
                    <a:pt x="21378" y="15554"/>
                    <a:pt x="21517" y="14879"/>
                    <a:pt x="21616" y="14166"/>
                  </a:cubicBezTo>
                  <a:cubicBezTo>
                    <a:pt x="21696" y="13471"/>
                    <a:pt x="21716" y="12738"/>
                    <a:pt x="21676" y="12004"/>
                  </a:cubicBezTo>
                  <a:cubicBezTo>
                    <a:pt x="21636" y="11112"/>
                    <a:pt x="21497" y="10259"/>
                    <a:pt x="21279" y="9446"/>
                  </a:cubicBezTo>
                  <a:cubicBezTo>
                    <a:pt x="21200" y="9247"/>
                    <a:pt x="21141" y="9049"/>
                    <a:pt x="21081" y="8851"/>
                  </a:cubicBezTo>
                  <a:cubicBezTo>
                    <a:pt x="21022" y="8652"/>
                    <a:pt x="20962" y="8454"/>
                    <a:pt x="20863" y="8276"/>
                  </a:cubicBezTo>
                  <a:cubicBezTo>
                    <a:pt x="20704" y="7899"/>
                    <a:pt x="20565" y="7522"/>
                    <a:pt x="20367" y="7165"/>
                  </a:cubicBezTo>
                  <a:cubicBezTo>
                    <a:pt x="19633" y="5757"/>
                    <a:pt x="18662" y="4547"/>
                    <a:pt x="17611" y="3576"/>
                  </a:cubicBezTo>
                  <a:cubicBezTo>
                    <a:pt x="15508" y="1612"/>
                    <a:pt x="13049" y="561"/>
                    <a:pt x="10789" y="165"/>
                  </a:cubicBezTo>
                  <a:cubicBezTo>
                    <a:pt x="10511" y="125"/>
                    <a:pt x="10233" y="85"/>
                    <a:pt x="9956" y="66"/>
                  </a:cubicBezTo>
                  <a:cubicBezTo>
                    <a:pt x="9678" y="26"/>
                    <a:pt x="9400" y="26"/>
                    <a:pt x="9143" y="6"/>
                  </a:cubicBezTo>
                  <a:cubicBezTo>
                    <a:pt x="9044" y="2"/>
                    <a:pt x="8946" y="1"/>
                    <a:pt x="88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8"/>
            <p:cNvSpPr/>
            <p:nvPr/>
          </p:nvSpPr>
          <p:spPr>
            <a:xfrm>
              <a:off x="2962882" y="2711765"/>
              <a:ext cx="591545" cy="721311"/>
            </a:xfrm>
            <a:custGeom>
              <a:rect b="b" l="l" r="r" t="t"/>
              <a:pathLst>
                <a:path extrusionOk="0" h="22490" w="18444">
                  <a:moveTo>
                    <a:pt x="8593" y="255"/>
                  </a:moveTo>
                  <a:cubicBezTo>
                    <a:pt x="8670" y="255"/>
                    <a:pt x="8747" y="256"/>
                    <a:pt x="8826" y="258"/>
                  </a:cubicBezTo>
                  <a:cubicBezTo>
                    <a:pt x="10372" y="298"/>
                    <a:pt x="12137" y="734"/>
                    <a:pt x="13823" y="1865"/>
                  </a:cubicBezTo>
                  <a:cubicBezTo>
                    <a:pt x="14656" y="2420"/>
                    <a:pt x="15429" y="3154"/>
                    <a:pt x="16104" y="4066"/>
                  </a:cubicBezTo>
                  <a:cubicBezTo>
                    <a:pt x="16758" y="4978"/>
                    <a:pt x="17254" y="6089"/>
                    <a:pt x="17591" y="7299"/>
                  </a:cubicBezTo>
                  <a:cubicBezTo>
                    <a:pt x="17948" y="8528"/>
                    <a:pt x="18107" y="9857"/>
                    <a:pt x="18126" y="11265"/>
                  </a:cubicBezTo>
                  <a:cubicBezTo>
                    <a:pt x="18146" y="12673"/>
                    <a:pt x="18007" y="14160"/>
                    <a:pt x="17571" y="15647"/>
                  </a:cubicBezTo>
                  <a:cubicBezTo>
                    <a:pt x="17214" y="16877"/>
                    <a:pt x="16679" y="17988"/>
                    <a:pt x="15985" y="18939"/>
                  </a:cubicBezTo>
                  <a:cubicBezTo>
                    <a:pt x="15291" y="19872"/>
                    <a:pt x="14438" y="20625"/>
                    <a:pt x="13545" y="21180"/>
                  </a:cubicBezTo>
                  <a:cubicBezTo>
                    <a:pt x="13089" y="21478"/>
                    <a:pt x="12613" y="21696"/>
                    <a:pt x="12137" y="21855"/>
                  </a:cubicBezTo>
                  <a:cubicBezTo>
                    <a:pt x="12018" y="21894"/>
                    <a:pt x="11899" y="21934"/>
                    <a:pt x="11780" y="21974"/>
                  </a:cubicBezTo>
                  <a:cubicBezTo>
                    <a:pt x="11661" y="21993"/>
                    <a:pt x="11542" y="22033"/>
                    <a:pt x="11423" y="22073"/>
                  </a:cubicBezTo>
                  <a:cubicBezTo>
                    <a:pt x="11285" y="22093"/>
                    <a:pt x="11166" y="22112"/>
                    <a:pt x="11047" y="22132"/>
                  </a:cubicBezTo>
                  <a:cubicBezTo>
                    <a:pt x="10947" y="22152"/>
                    <a:pt x="10828" y="22172"/>
                    <a:pt x="10709" y="22192"/>
                  </a:cubicBezTo>
                  <a:cubicBezTo>
                    <a:pt x="10194" y="21418"/>
                    <a:pt x="9718" y="20704"/>
                    <a:pt x="9262" y="20030"/>
                  </a:cubicBezTo>
                  <a:cubicBezTo>
                    <a:pt x="7001" y="15707"/>
                    <a:pt x="4978" y="12693"/>
                    <a:pt x="3431" y="10531"/>
                  </a:cubicBezTo>
                  <a:cubicBezTo>
                    <a:pt x="2638" y="9440"/>
                    <a:pt x="1984" y="8588"/>
                    <a:pt x="1428" y="7893"/>
                  </a:cubicBezTo>
                  <a:cubicBezTo>
                    <a:pt x="1151" y="7556"/>
                    <a:pt x="893" y="7239"/>
                    <a:pt x="675" y="6981"/>
                  </a:cubicBezTo>
                  <a:cubicBezTo>
                    <a:pt x="457" y="6723"/>
                    <a:pt x="278" y="6505"/>
                    <a:pt x="120" y="6327"/>
                  </a:cubicBezTo>
                  <a:cubicBezTo>
                    <a:pt x="139" y="6267"/>
                    <a:pt x="159" y="6228"/>
                    <a:pt x="159" y="6188"/>
                  </a:cubicBezTo>
                  <a:cubicBezTo>
                    <a:pt x="179" y="6128"/>
                    <a:pt x="199" y="6069"/>
                    <a:pt x="219" y="6029"/>
                  </a:cubicBezTo>
                  <a:cubicBezTo>
                    <a:pt x="258" y="5930"/>
                    <a:pt x="298" y="5851"/>
                    <a:pt x="318" y="5752"/>
                  </a:cubicBezTo>
                  <a:cubicBezTo>
                    <a:pt x="397" y="5593"/>
                    <a:pt x="457" y="5474"/>
                    <a:pt x="496" y="5375"/>
                  </a:cubicBezTo>
                  <a:cubicBezTo>
                    <a:pt x="576" y="5177"/>
                    <a:pt x="615" y="5097"/>
                    <a:pt x="595" y="5077"/>
                  </a:cubicBezTo>
                  <a:lnTo>
                    <a:pt x="595" y="5077"/>
                  </a:lnTo>
                  <a:cubicBezTo>
                    <a:pt x="597" y="5078"/>
                    <a:pt x="598" y="5078"/>
                    <a:pt x="599" y="5078"/>
                  </a:cubicBezTo>
                  <a:cubicBezTo>
                    <a:pt x="644" y="5078"/>
                    <a:pt x="809" y="4739"/>
                    <a:pt x="1329" y="4007"/>
                  </a:cubicBezTo>
                  <a:cubicBezTo>
                    <a:pt x="1627" y="3650"/>
                    <a:pt x="2004" y="3174"/>
                    <a:pt x="2579" y="2658"/>
                  </a:cubicBezTo>
                  <a:cubicBezTo>
                    <a:pt x="3154" y="2142"/>
                    <a:pt x="3927" y="1567"/>
                    <a:pt x="4958" y="1071"/>
                  </a:cubicBezTo>
                  <a:cubicBezTo>
                    <a:pt x="5474" y="834"/>
                    <a:pt x="6049" y="615"/>
                    <a:pt x="6684" y="477"/>
                  </a:cubicBezTo>
                  <a:cubicBezTo>
                    <a:pt x="7272" y="334"/>
                    <a:pt x="7908" y="255"/>
                    <a:pt x="8593" y="255"/>
                  </a:cubicBezTo>
                  <a:close/>
                  <a:moveTo>
                    <a:pt x="8845" y="1"/>
                  </a:moveTo>
                  <a:cubicBezTo>
                    <a:pt x="8052" y="1"/>
                    <a:pt x="7298" y="80"/>
                    <a:pt x="6644" y="239"/>
                  </a:cubicBezTo>
                  <a:cubicBezTo>
                    <a:pt x="5970" y="417"/>
                    <a:pt x="5395" y="635"/>
                    <a:pt x="4859" y="893"/>
                  </a:cubicBezTo>
                  <a:cubicBezTo>
                    <a:pt x="3808" y="1389"/>
                    <a:pt x="3055" y="1984"/>
                    <a:pt x="2479" y="2539"/>
                  </a:cubicBezTo>
                  <a:cubicBezTo>
                    <a:pt x="1904" y="3074"/>
                    <a:pt x="1528" y="3550"/>
                    <a:pt x="1250" y="3947"/>
                  </a:cubicBezTo>
                  <a:cubicBezTo>
                    <a:pt x="972" y="4324"/>
                    <a:pt x="814" y="4621"/>
                    <a:pt x="714" y="4800"/>
                  </a:cubicBezTo>
                  <a:cubicBezTo>
                    <a:pt x="635" y="4998"/>
                    <a:pt x="595" y="5077"/>
                    <a:pt x="595" y="5077"/>
                  </a:cubicBezTo>
                  <a:cubicBezTo>
                    <a:pt x="595" y="5077"/>
                    <a:pt x="595" y="5077"/>
                    <a:pt x="595" y="5077"/>
                  </a:cubicBezTo>
                  <a:lnTo>
                    <a:pt x="595" y="5077"/>
                  </a:lnTo>
                  <a:cubicBezTo>
                    <a:pt x="595" y="5077"/>
                    <a:pt x="536" y="5157"/>
                    <a:pt x="437" y="5355"/>
                  </a:cubicBezTo>
                  <a:cubicBezTo>
                    <a:pt x="397" y="5434"/>
                    <a:pt x="318" y="5573"/>
                    <a:pt x="258" y="5732"/>
                  </a:cubicBezTo>
                  <a:cubicBezTo>
                    <a:pt x="219" y="5811"/>
                    <a:pt x="179" y="5890"/>
                    <a:pt x="139" y="5990"/>
                  </a:cubicBezTo>
                  <a:cubicBezTo>
                    <a:pt x="120" y="6049"/>
                    <a:pt x="100" y="6089"/>
                    <a:pt x="80" y="6148"/>
                  </a:cubicBezTo>
                  <a:cubicBezTo>
                    <a:pt x="40" y="6208"/>
                    <a:pt x="20" y="6267"/>
                    <a:pt x="1" y="6347"/>
                  </a:cubicBezTo>
                  <a:cubicBezTo>
                    <a:pt x="159" y="6545"/>
                    <a:pt x="358" y="6783"/>
                    <a:pt x="576" y="7080"/>
                  </a:cubicBezTo>
                  <a:cubicBezTo>
                    <a:pt x="794" y="7338"/>
                    <a:pt x="1032" y="7655"/>
                    <a:pt x="1290" y="7993"/>
                  </a:cubicBezTo>
                  <a:cubicBezTo>
                    <a:pt x="1825" y="8707"/>
                    <a:pt x="2479" y="9579"/>
                    <a:pt x="3253" y="10650"/>
                  </a:cubicBezTo>
                  <a:cubicBezTo>
                    <a:pt x="4780" y="12831"/>
                    <a:pt x="6783" y="15846"/>
                    <a:pt x="9024" y="20169"/>
                  </a:cubicBezTo>
                  <a:cubicBezTo>
                    <a:pt x="9262" y="20526"/>
                    <a:pt x="9520" y="20903"/>
                    <a:pt x="9777" y="21299"/>
                  </a:cubicBezTo>
                  <a:cubicBezTo>
                    <a:pt x="9896" y="21478"/>
                    <a:pt x="10035" y="21676"/>
                    <a:pt x="10174" y="21874"/>
                  </a:cubicBezTo>
                  <a:cubicBezTo>
                    <a:pt x="10234" y="21974"/>
                    <a:pt x="10293" y="22073"/>
                    <a:pt x="10372" y="22172"/>
                  </a:cubicBezTo>
                  <a:lnTo>
                    <a:pt x="10472" y="22331"/>
                  </a:lnTo>
                  <a:lnTo>
                    <a:pt x="10551" y="22469"/>
                  </a:lnTo>
                  <a:cubicBezTo>
                    <a:pt x="10571" y="22469"/>
                    <a:pt x="10571" y="22489"/>
                    <a:pt x="10590" y="22489"/>
                  </a:cubicBezTo>
                  <a:lnTo>
                    <a:pt x="10630" y="22489"/>
                  </a:lnTo>
                  <a:lnTo>
                    <a:pt x="10709" y="22469"/>
                  </a:lnTo>
                  <a:cubicBezTo>
                    <a:pt x="10848" y="22469"/>
                    <a:pt x="10987" y="22450"/>
                    <a:pt x="11106" y="22430"/>
                  </a:cubicBezTo>
                  <a:cubicBezTo>
                    <a:pt x="11245" y="22410"/>
                    <a:pt x="11364" y="22370"/>
                    <a:pt x="11483" y="22350"/>
                  </a:cubicBezTo>
                  <a:cubicBezTo>
                    <a:pt x="11622" y="22331"/>
                    <a:pt x="11741" y="22291"/>
                    <a:pt x="11860" y="22251"/>
                  </a:cubicBezTo>
                  <a:cubicBezTo>
                    <a:pt x="11979" y="22212"/>
                    <a:pt x="12118" y="22172"/>
                    <a:pt x="12237" y="22132"/>
                  </a:cubicBezTo>
                  <a:cubicBezTo>
                    <a:pt x="12732" y="21954"/>
                    <a:pt x="13228" y="21736"/>
                    <a:pt x="13704" y="21438"/>
                  </a:cubicBezTo>
                  <a:cubicBezTo>
                    <a:pt x="14636" y="20863"/>
                    <a:pt x="15509" y="20070"/>
                    <a:pt x="16223" y="19098"/>
                  </a:cubicBezTo>
                  <a:cubicBezTo>
                    <a:pt x="16956" y="18126"/>
                    <a:pt x="17492" y="16976"/>
                    <a:pt x="17869" y="15727"/>
                  </a:cubicBezTo>
                  <a:cubicBezTo>
                    <a:pt x="18305" y="14200"/>
                    <a:pt x="18444" y="12693"/>
                    <a:pt x="18424" y="11265"/>
                  </a:cubicBezTo>
                  <a:cubicBezTo>
                    <a:pt x="18404" y="9837"/>
                    <a:pt x="18226" y="8469"/>
                    <a:pt x="17888" y="7219"/>
                  </a:cubicBezTo>
                  <a:cubicBezTo>
                    <a:pt x="17531" y="5970"/>
                    <a:pt x="17016" y="4839"/>
                    <a:pt x="16342" y="3907"/>
                  </a:cubicBezTo>
                  <a:cubicBezTo>
                    <a:pt x="15647" y="2955"/>
                    <a:pt x="14834" y="2202"/>
                    <a:pt x="13982" y="1627"/>
                  </a:cubicBezTo>
                  <a:cubicBezTo>
                    <a:pt x="12237" y="496"/>
                    <a:pt x="10412" y="40"/>
                    <a:pt x="88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8"/>
            <p:cNvSpPr/>
            <p:nvPr/>
          </p:nvSpPr>
          <p:spPr>
            <a:xfrm>
              <a:off x="3294256" y="3400971"/>
              <a:ext cx="489779" cy="795975"/>
            </a:xfrm>
            <a:custGeom>
              <a:rect b="b" l="l" r="r" t="t"/>
              <a:pathLst>
                <a:path extrusionOk="0" h="24818" w="15271">
                  <a:moveTo>
                    <a:pt x="4696" y="271"/>
                  </a:moveTo>
                  <a:cubicBezTo>
                    <a:pt x="4858" y="271"/>
                    <a:pt x="5018" y="276"/>
                    <a:pt x="5177" y="286"/>
                  </a:cubicBezTo>
                  <a:cubicBezTo>
                    <a:pt x="5811" y="326"/>
                    <a:pt x="6386" y="445"/>
                    <a:pt x="6961" y="584"/>
                  </a:cubicBezTo>
                  <a:cubicBezTo>
                    <a:pt x="8072" y="881"/>
                    <a:pt x="9064" y="1337"/>
                    <a:pt x="9916" y="1912"/>
                  </a:cubicBezTo>
                  <a:cubicBezTo>
                    <a:pt x="10135" y="2031"/>
                    <a:pt x="10333" y="2190"/>
                    <a:pt x="10511" y="2349"/>
                  </a:cubicBezTo>
                  <a:lnTo>
                    <a:pt x="10670" y="2448"/>
                  </a:lnTo>
                  <a:cubicBezTo>
                    <a:pt x="10690" y="2488"/>
                    <a:pt x="10690" y="2448"/>
                    <a:pt x="10690" y="2507"/>
                  </a:cubicBezTo>
                  <a:cubicBezTo>
                    <a:pt x="10690" y="2626"/>
                    <a:pt x="10670" y="2745"/>
                    <a:pt x="10670" y="2864"/>
                  </a:cubicBezTo>
                  <a:cubicBezTo>
                    <a:pt x="10650" y="3340"/>
                    <a:pt x="10650" y="3816"/>
                    <a:pt x="10630" y="4253"/>
                  </a:cubicBezTo>
                  <a:cubicBezTo>
                    <a:pt x="10610" y="5125"/>
                    <a:pt x="10591" y="5958"/>
                    <a:pt x="10571" y="6712"/>
                  </a:cubicBezTo>
                  <a:cubicBezTo>
                    <a:pt x="10491" y="9706"/>
                    <a:pt x="10432" y="11689"/>
                    <a:pt x="10412" y="12919"/>
                  </a:cubicBezTo>
                  <a:cubicBezTo>
                    <a:pt x="10412" y="13534"/>
                    <a:pt x="10412" y="13970"/>
                    <a:pt x="10412" y="14228"/>
                  </a:cubicBezTo>
                  <a:cubicBezTo>
                    <a:pt x="10412" y="14505"/>
                    <a:pt x="10412" y="14624"/>
                    <a:pt x="10432" y="14624"/>
                  </a:cubicBezTo>
                  <a:cubicBezTo>
                    <a:pt x="10432" y="14624"/>
                    <a:pt x="10491" y="14525"/>
                    <a:pt x="10571" y="14267"/>
                  </a:cubicBezTo>
                  <a:cubicBezTo>
                    <a:pt x="10690" y="14010"/>
                    <a:pt x="10829" y="13613"/>
                    <a:pt x="11027" y="13038"/>
                  </a:cubicBezTo>
                  <a:cubicBezTo>
                    <a:pt x="11424" y="11868"/>
                    <a:pt x="12058" y="9984"/>
                    <a:pt x="12653" y="7029"/>
                  </a:cubicBezTo>
                  <a:cubicBezTo>
                    <a:pt x="12732" y="6652"/>
                    <a:pt x="12812" y="6275"/>
                    <a:pt x="12891" y="5859"/>
                  </a:cubicBezTo>
                  <a:cubicBezTo>
                    <a:pt x="12911" y="5680"/>
                    <a:pt x="12951" y="5502"/>
                    <a:pt x="12970" y="5323"/>
                  </a:cubicBezTo>
                  <a:cubicBezTo>
                    <a:pt x="12990" y="5284"/>
                    <a:pt x="12990" y="5264"/>
                    <a:pt x="12990" y="5244"/>
                  </a:cubicBezTo>
                  <a:lnTo>
                    <a:pt x="13030" y="5304"/>
                  </a:lnTo>
                  <a:cubicBezTo>
                    <a:pt x="13070" y="5383"/>
                    <a:pt x="13109" y="5462"/>
                    <a:pt x="13169" y="5542"/>
                  </a:cubicBezTo>
                  <a:cubicBezTo>
                    <a:pt x="13208" y="5641"/>
                    <a:pt x="13268" y="5740"/>
                    <a:pt x="13308" y="5859"/>
                  </a:cubicBezTo>
                  <a:cubicBezTo>
                    <a:pt x="13427" y="6057"/>
                    <a:pt x="13526" y="6256"/>
                    <a:pt x="13605" y="6474"/>
                  </a:cubicBezTo>
                  <a:cubicBezTo>
                    <a:pt x="13803" y="6910"/>
                    <a:pt x="13962" y="7386"/>
                    <a:pt x="14121" y="7862"/>
                  </a:cubicBezTo>
                  <a:cubicBezTo>
                    <a:pt x="14716" y="9805"/>
                    <a:pt x="14993" y="12165"/>
                    <a:pt x="14636" y="14803"/>
                  </a:cubicBezTo>
                  <a:cubicBezTo>
                    <a:pt x="14597" y="15120"/>
                    <a:pt x="14537" y="15457"/>
                    <a:pt x="14458" y="15794"/>
                  </a:cubicBezTo>
                  <a:cubicBezTo>
                    <a:pt x="14398" y="16132"/>
                    <a:pt x="14319" y="16469"/>
                    <a:pt x="14220" y="16806"/>
                  </a:cubicBezTo>
                  <a:cubicBezTo>
                    <a:pt x="14041" y="17480"/>
                    <a:pt x="13803" y="18154"/>
                    <a:pt x="13506" y="18848"/>
                  </a:cubicBezTo>
                  <a:cubicBezTo>
                    <a:pt x="13208" y="19523"/>
                    <a:pt x="12832" y="20197"/>
                    <a:pt x="12415" y="20851"/>
                  </a:cubicBezTo>
                  <a:cubicBezTo>
                    <a:pt x="11979" y="21506"/>
                    <a:pt x="11443" y="22121"/>
                    <a:pt x="10848" y="22696"/>
                  </a:cubicBezTo>
                  <a:cubicBezTo>
                    <a:pt x="10690" y="22834"/>
                    <a:pt x="10551" y="22973"/>
                    <a:pt x="10392" y="23112"/>
                  </a:cubicBezTo>
                  <a:cubicBezTo>
                    <a:pt x="10214" y="23231"/>
                    <a:pt x="10055" y="23350"/>
                    <a:pt x="9877" y="23489"/>
                  </a:cubicBezTo>
                  <a:cubicBezTo>
                    <a:pt x="9698" y="23588"/>
                    <a:pt x="9520" y="23707"/>
                    <a:pt x="9341" y="23826"/>
                  </a:cubicBezTo>
                  <a:cubicBezTo>
                    <a:pt x="9163" y="23945"/>
                    <a:pt x="8964" y="24024"/>
                    <a:pt x="8766" y="24124"/>
                  </a:cubicBezTo>
                  <a:cubicBezTo>
                    <a:pt x="8588" y="24223"/>
                    <a:pt x="8370" y="24302"/>
                    <a:pt x="8171" y="24381"/>
                  </a:cubicBezTo>
                  <a:lnTo>
                    <a:pt x="8032" y="24421"/>
                  </a:lnTo>
                  <a:lnTo>
                    <a:pt x="8032" y="24441"/>
                  </a:lnTo>
                  <a:lnTo>
                    <a:pt x="7993" y="24243"/>
                  </a:lnTo>
                  <a:cubicBezTo>
                    <a:pt x="7874" y="23806"/>
                    <a:pt x="7775" y="23350"/>
                    <a:pt x="7675" y="22894"/>
                  </a:cubicBezTo>
                  <a:cubicBezTo>
                    <a:pt x="7457" y="22002"/>
                    <a:pt x="7259" y="21050"/>
                    <a:pt x="7021" y="20118"/>
                  </a:cubicBezTo>
                  <a:cubicBezTo>
                    <a:pt x="6783" y="19166"/>
                    <a:pt x="6505" y="18194"/>
                    <a:pt x="6228" y="17202"/>
                  </a:cubicBezTo>
                  <a:cubicBezTo>
                    <a:pt x="5097" y="13256"/>
                    <a:pt x="3848" y="9746"/>
                    <a:pt x="2579" y="6632"/>
                  </a:cubicBezTo>
                  <a:cubicBezTo>
                    <a:pt x="1944" y="5066"/>
                    <a:pt x="1310" y="3618"/>
                    <a:pt x="695" y="2250"/>
                  </a:cubicBezTo>
                  <a:cubicBezTo>
                    <a:pt x="615" y="2071"/>
                    <a:pt x="536" y="1912"/>
                    <a:pt x="457" y="1734"/>
                  </a:cubicBezTo>
                  <a:lnTo>
                    <a:pt x="358" y="1536"/>
                  </a:lnTo>
                  <a:lnTo>
                    <a:pt x="437" y="1496"/>
                  </a:lnTo>
                  <a:cubicBezTo>
                    <a:pt x="576" y="1397"/>
                    <a:pt x="734" y="1298"/>
                    <a:pt x="873" y="1199"/>
                  </a:cubicBezTo>
                  <a:cubicBezTo>
                    <a:pt x="1032" y="1119"/>
                    <a:pt x="1191" y="1040"/>
                    <a:pt x="1349" y="961"/>
                  </a:cubicBezTo>
                  <a:cubicBezTo>
                    <a:pt x="1984" y="683"/>
                    <a:pt x="2638" y="465"/>
                    <a:pt x="3273" y="385"/>
                  </a:cubicBezTo>
                  <a:cubicBezTo>
                    <a:pt x="3758" y="312"/>
                    <a:pt x="4233" y="271"/>
                    <a:pt x="4696" y="271"/>
                  </a:cubicBezTo>
                  <a:close/>
                  <a:moveTo>
                    <a:pt x="4580" y="1"/>
                  </a:moveTo>
                  <a:cubicBezTo>
                    <a:pt x="4140" y="1"/>
                    <a:pt x="3691" y="40"/>
                    <a:pt x="3233" y="108"/>
                  </a:cubicBezTo>
                  <a:cubicBezTo>
                    <a:pt x="2559" y="207"/>
                    <a:pt x="1885" y="425"/>
                    <a:pt x="1230" y="703"/>
                  </a:cubicBezTo>
                  <a:cubicBezTo>
                    <a:pt x="1072" y="802"/>
                    <a:pt x="913" y="881"/>
                    <a:pt x="754" y="961"/>
                  </a:cubicBezTo>
                  <a:cubicBezTo>
                    <a:pt x="596" y="1040"/>
                    <a:pt x="437" y="1159"/>
                    <a:pt x="278" y="1258"/>
                  </a:cubicBezTo>
                  <a:lnTo>
                    <a:pt x="120" y="1357"/>
                  </a:lnTo>
                  <a:lnTo>
                    <a:pt x="1" y="1417"/>
                  </a:lnTo>
                  <a:lnTo>
                    <a:pt x="60" y="1556"/>
                  </a:lnTo>
                  <a:lnTo>
                    <a:pt x="199" y="1853"/>
                  </a:lnTo>
                  <a:cubicBezTo>
                    <a:pt x="278" y="2012"/>
                    <a:pt x="358" y="2190"/>
                    <a:pt x="437" y="2349"/>
                  </a:cubicBezTo>
                  <a:cubicBezTo>
                    <a:pt x="1052" y="3717"/>
                    <a:pt x="1686" y="5165"/>
                    <a:pt x="2321" y="6731"/>
                  </a:cubicBezTo>
                  <a:cubicBezTo>
                    <a:pt x="3570" y="9825"/>
                    <a:pt x="4820" y="13335"/>
                    <a:pt x="5950" y="17282"/>
                  </a:cubicBezTo>
                  <a:cubicBezTo>
                    <a:pt x="6228" y="18253"/>
                    <a:pt x="6505" y="19225"/>
                    <a:pt x="6743" y="20177"/>
                  </a:cubicBezTo>
                  <a:cubicBezTo>
                    <a:pt x="6981" y="21129"/>
                    <a:pt x="7180" y="22061"/>
                    <a:pt x="7398" y="22953"/>
                  </a:cubicBezTo>
                  <a:cubicBezTo>
                    <a:pt x="7497" y="23410"/>
                    <a:pt x="7596" y="23866"/>
                    <a:pt x="7695" y="24302"/>
                  </a:cubicBezTo>
                  <a:cubicBezTo>
                    <a:pt x="7735" y="24461"/>
                    <a:pt x="7775" y="24619"/>
                    <a:pt x="7814" y="24778"/>
                  </a:cubicBezTo>
                  <a:lnTo>
                    <a:pt x="7814" y="24818"/>
                  </a:lnTo>
                  <a:lnTo>
                    <a:pt x="7854" y="24818"/>
                  </a:lnTo>
                  <a:lnTo>
                    <a:pt x="7933" y="24778"/>
                  </a:lnTo>
                  <a:lnTo>
                    <a:pt x="8092" y="24718"/>
                  </a:lnTo>
                  <a:lnTo>
                    <a:pt x="8270" y="24659"/>
                  </a:lnTo>
                  <a:cubicBezTo>
                    <a:pt x="8489" y="24560"/>
                    <a:pt x="8707" y="24500"/>
                    <a:pt x="8905" y="24381"/>
                  </a:cubicBezTo>
                  <a:cubicBezTo>
                    <a:pt x="9103" y="24282"/>
                    <a:pt x="9302" y="24183"/>
                    <a:pt x="9500" y="24064"/>
                  </a:cubicBezTo>
                  <a:cubicBezTo>
                    <a:pt x="9678" y="23965"/>
                    <a:pt x="9857" y="23846"/>
                    <a:pt x="10055" y="23727"/>
                  </a:cubicBezTo>
                  <a:cubicBezTo>
                    <a:pt x="10234" y="23588"/>
                    <a:pt x="10392" y="23449"/>
                    <a:pt x="10571" y="23330"/>
                  </a:cubicBezTo>
                  <a:cubicBezTo>
                    <a:pt x="10749" y="23191"/>
                    <a:pt x="10888" y="23033"/>
                    <a:pt x="11047" y="22894"/>
                  </a:cubicBezTo>
                  <a:cubicBezTo>
                    <a:pt x="11681" y="22319"/>
                    <a:pt x="12217" y="21684"/>
                    <a:pt x="12653" y="21010"/>
                  </a:cubicBezTo>
                  <a:cubicBezTo>
                    <a:pt x="13089" y="20336"/>
                    <a:pt x="13466" y="19661"/>
                    <a:pt x="13764" y="18948"/>
                  </a:cubicBezTo>
                  <a:cubicBezTo>
                    <a:pt x="14061" y="18253"/>
                    <a:pt x="14319" y="17559"/>
                    <a:pt x="14497" y="16865"/>
                  </a:cubicBezTo>
                  <a:cubicBezTo>
                    <a:pt x="14597" y="16528"/>
                    <a:pt x="14676" y="16171"/>
                    <a:pt x="14735" y="15834"/>
                  </a:cubicBezTo>
                  <a:cubicBezTo>
                    <a:pt x="14815" y="15497"/>
                    <a:pt x="14874" y="15160"/>
                    <a:pt x="14914" y="14823"/>
                  </a:cubicBezTo>
                  <a:cubicBezTo>
                    <a:pt x="15271" y="12165"/>
                    <a:pt x="14973" y="9766"/>
                    <a:pt x="14359" y="7783"/>
                  </a:cubicBezTo>
                  <a:cubicBezTo>
                    <a:pt x="14200" y="7307"/>
                    <a:pt x="14041" y="6831"/>
                    <a:pt x="13843" y="6394"/>
                  </a:cubicBezTo>
                  <a:cubicBezTo>
                    <a:pt x="13744" y="6176"/>
                    <a:pt x="13645" y="5958"/>
                    <a:pt x="13526" y="5740"/>
                  </a:cubicBezTo>
                  <a:cubicBezTo>
                    <a:pt x="13466" y="5641"/>
                    <a:pt x="13427" y="5542"/>
                    <a:pt x="13367" y="5442"/>
                  </a:cubicBezTo>
                  <a:cubicBezTo>
                    <a:pt x="13308" y="5323"/>
                    <a:pt x="13248" y="5204"/>
                    <a:pt x="13169" y="5086"/>
                  </a:cubicBezTo>
                  <a:cubicBezTo>
                    <a:pt x="13070" y="4927"/>
                    <a:pt x="12970" y="4768"/>
                    <a:pt x="12891" y="4590"/>
                  </a:cubicBezTo>
                  <a:cubicBezTo>
                    <a:pt x="12887" y="4586"/>
                    <a:pt x="12884" y="4584"/>
                    <a:pt x="12881" y="4584"/>
                  </a:cubicBezTo>
                  <a:cubicBezTo>
                    <a:pt x="12871" y="4584"/>
                    <a:pt x="12871" y="4610"/>
                    <a:pt x="12871" y="4610"/>
                  </a:cubicBezTo>
                  <a:lnTo>
                    <a:pt x="12871" y="4649"/>
                  </a:lnTo>
                  <a:lnTo>
                    <a:pt x="12851" y="4709"/>
                  </a:lnTo>
                  <a:lnTo>
                    <a:pt x="12832" y="4867"/>
                  </a:lnTo>
                  <a:cubicBezTo>
                    <a:pt x="12812" y="4947"/>
                    <a:pt x="12812" y="5046"/>
                    <a:pt x="12792" y="5145"/>
                  </a:cubicBezTo>
                  <a:cubicBezTo>
                    <a:pt x="12752" y="5363"/>
                    <a:pt x="12713" y="5601"/>
                    <a:pt x="12673" y="5819"/>
                  </a:cubicBezTo>
                  <a:cubicBezTo>
                    <a:pt x="12613" y="6236"/>
                    <a:pt x="12534" y="6613"/>
                    <a:pt x="12455" y="6989"/>
                  </a:cubicBezTo>
                  <a:cubicBezTo>
                    <a:pt x="11880" y="9924"/>
                    <a:pt x="11285" y="11828"/>
                    <a:pt x="10928" y="12998"/>
                  </a:cubicBezTo>
                  <a:cubicBezTo>
                    <a:pt x="10749" y="13573"/>
                    <a:pt x="10610" y="13990"/>
                    <a:pt x="10531" y="14248"/>
                  </a:cubicBezTo>
                  <a:cubicBezTo>
                    <a:pt x="10491" y="14378"/>
                    <a:pt x="10461" y="14472"/>
                    <a:pt x="10444" y="14534"/>
                  </a:cubicBezTo>
                  <a:lnTo>
                    <a:pt x="10444" y="14534"/>
                  </a:lnTo>
                  <a:cubicBezTo>
                    <a:pt x="10451" y="14470"/>
                    <a:pt x="10462" y="14370"/>
                    <a:pt x="10472" y="14228"/>
                  </a:cubicBezTo>
                  <a:cubicBezTo>
                    <a:pt x="10491" y="13970"/>
                    <a:pt x="10511" y="13534"/>
                    <a:pt x="10531" y="12919"/>
                  </a:cubicBezTo>
                  <a:cubicBezTo>
                    <a:pt x="10591" y="11689"/>
                    <a:pt x="10670" y="9706"/>
                    <a:pt x="10789" y="6712"/>
                  </a:cubicBezTo>
                  <a:cubicBezTo>
                    <a:pt x="10809" y="5958"/>
                    <a:pt x="10829" y="5145"/>
                    <a:pt x="10868" y="4253"/>
                  </a:cubicBezTo>
                  <a:cubicBezTo>
                    <a:pt x="10888" y="3816"/>
                    <a:pt x="10888" y="3360"/>
                    <a:pt x="10908" y="2884"/>
                  </a:cubicBezTo>
                  <a:cubicBezTo>
                    <a:pt x="10928" y="2765"/>
                    <a:pt x="10928" y="2626"/>
                    <a:pt x="10928" y="2507"/>
                  </a:cubicBezTo>
                  <a:lnTo>
                    <a:pt x="10928" y="2369"/>
                  </a:lnTo>
                  <a:cubicBezTo>
                    <a:pt x="10908" y="2329"/>
                    <a:pt x="10848" y="2289"/>
                    <a:pt x="10829" y="2269"/>
                  </a:cubicBezTo>
                  <a:lnTo>
                    <a:pt x="10670" y="2150"/>
                  </a:lnTo>
                  <a:cubicBezTo>
                    <a:pt x="10472" y="1992"/>
                    <a:pt x="10273" y="1833"/>
                    <a:pt x="10055" y="1694"/>
                  </a:cubicBezTo>
                  <a:cubicBezTo>
                    <a:pt x="9202" y="1119"/>
                    <a:pt x="8171" y="623"/>
                    <a:pt x="7021" y="326"/>
                  </a:cubicBezTo>
                  <a:cubicBezTo>
                    <a:pt x="6446" y="187"/>
                    <a:pt x="5851" y="48"/>
                    <a:pt x="5197" y="29"/>
                  </a:cubicBezTo>
                  <a:cubicBezTo>
                    <a:pt x="4993" y="9"/>
                    <a:pt x="4788" y="1"/>
                    <a:pt x="45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8"/>
            <p:cNvSpPr/>
            <p:nvPr/>
          </p:nvSpPr>
          <p:spPr>
            <a:xfrm>
              <a:off x="528736" y="3284195"/>
              <a:ext cx="471979" cy="468162"/>
            </a:xfrm>
            <a:custGeom>
              <a:rect b="b" l="l" r="r" t="t"/>
              <a:pathLst>
                <a:path extrusionOk="0" h="14597" w="14716">
                  <a:moveTo>
                    <a:pt x="7358" y="1"/>
                  </a:moveTo>
                  <a:cubicBezTo>
                    <a:pt x="6188" y="1"/>
                    <a:pt x="5078" y="298"/>
                    <a:pt x="4126" y="754"/>
                  </a:cubicBezTo>
                  <a:cubicBezTo>
                    <a:pt x="3154" y="1230"/>
                    <a:pt x="2361" y="1885"/>
                    <a:pt x="1746" y="2599"/>
                  </a:cubicBezTo>
                  <a:cubicBezTo>
                    <a:pt x="1131" y="3332"/>
                    <a:pt x="675" y="4145"/>
                    <a:pt x="398" y="4959"/>
                  </a:cubicBezTo>
                  <a:cubicBezTo>
                    <a:pt x="120" y="5772"/>
                    <a:pt x="1" y="6585"/>
                    <a:pt x="1" y="7338"/>
                  </a:cubicBezTo>
                  <a:cubicBezTo>
                    <a:pt x="21" y="8092"/>
                    <a:pt x="120" y="8806"/>
                    <a:pt x="318" y="9460"/>
                  </a:cubicBezTo>
                  <a:cubicBezTo>
                    <a:pt x="517" y="10095"/>
                    <a:pt x="755" y="10670"/>
                    <a:pt x="1072" y="11166"/>
                  </a:cubicBezTo>
                  <a:cubicBezTo>
                    <a:pt x="1687" y="12157"/>
                    <a:pt x="2440" y="12871"/>
                    <a:pt x="3134" y="13347"/>
                  </a:cubicBezTo>
                  <a:cubicBezTo>
                    <a:pt x="3828" y="13823"/>
                    <a:pt x="4483" y="14121"/>
                    <a:pt x="5038" y="14279"/>
                  </a:cubicBezTo>
                  <a:cubicBezTo>
                    <a:pt x="5316" y="14378"/>
                    <a:pt x="5574" y="14418"/>
                    <a:pt x="5792" y="14478"/>
                  </a:cubicBezTo>
                  <a:cubicBezTo>
                    <a:pt x="6010" y="14537"/>
                    <a:pt x="6228" y="14557"/>
                    <a:pt x="6387" y="14577"/>
                  </a:cubicBezTo>
                  <a:cubicBezTo>
                    <a:pt x="6466" y="14577"/>
                    <a:pt x="6545" y="14597"/>
                    <a:pt x="6625" y="14597"/>
                  </a:cubicBezTo>
                  <a:lnTo>
                    <a:pt x="7120" y="14597"/>
                  </a:lnTo>
                  <a:cubicBezTo>
                    <a:pt x="7279" y="14597"/>
                    <a:pt x="7358" y="14597"/>
                    <a:pt x="7358" y="14577"/>
                  </a:cubicBezTo>
                  <a:cubicBezTo>
                    <a:pt x="7358" y="14577"/>
                    <a:pt x="7279" y="14557"/>
                    <a:pt x="7120" y="14537"/>
                  </a:cubicBezTo>
                  <a:cubicBezTo>
                    <a:pt x="7041" y="14537"/>
                    <a:pt x="6962" y="14517"/>
                    <a:pt x="6823" y="14517"/>
                  </a:cubicBezTo>
                  <a:cubicBezTo>
                    <a:pt x="6763" y="14497"/>
                    <a:pt x="6704" y="14497"/>
                    <a:pt x="6625" y="14497"/>
                  </a:cubicBezTo>
                  <a:cubicBezTo>
                    <a:pt x="6565" y="14478"/>
                    <a:pt x="6486" y="14478"/>
                    <a:pt x="6406" y="14458"/>
                  </a:cubicBezTo>
                  <a:cubicBezTo>
                    <a:pt x="6228" y="14418"/>
                    <a:pt x="6030" y="14398"/>
                    <a:pt x="5812" y="14339"/>
                  </a:cubicBezTo>
                  <a:cubicBezTo>
                    <a:pt x="5613" y="14279"/>
                    <a:pt x="5355" y="14220"/>
                    <a:pt x="5098" y="14121"/>
                  </a:cubicBezTo>
                  <a:cubicBezTo>
                    <a:pt x="4562" y="13942"/>
                    <a:pt x="3928" y="13645"/>
                    <a:pt x="3253" y="13169"/>
                  </a:cubicBezTo>
                  <a:cubicBezTo>
                    <a:pt x="2579" y="12693"/>
                    <a:pt x="1865" y="11999"/>
                    <a:pt x="1270" y="11027"/>
                  </a:cubicBezTo>
                  <a:cubicBezTo>
                    <a:pt x="973" y="10551"/>
                    <a:pt x="735" y="9976"/>
                    <a:pt x="556" y="9361"/>
                  </a:cubicBezTo>
                  <a:cubicBezTo>
                    <a:pt x="358" y="8746"/>
                    <a:pt x="279" y="8052"/>
                    <a:pt x="259" y="7338"/>
                  </a:cubicBezTo>
                  <a:cubicBezTo>
                    <a:pt x="279" y="6585"/>
                    <a:pt x="398" y="5811"/>
                    <a:pt x="655" y="5038"/>
                  </a:cubicBezTo>
                  <a:cubicBezTo>
                    <a:pt x="933" y="4264"/>
                    <a:pt x="1349" y="3491"/>
                    <a:pt x="1964" y="2777"/>
                  </a:cubicBezTo>
                  <a:cubicBezTo>
                    <a:pt x="2559" y="2083"/>
                    <a:pt x="3313" y="1468"/>
                    <a:pt x="4245" y="1012"/>
                  </a:cubicBezTo>
                  <a:cubicBezTo>
                    <a:pt x="5157" y="556"/>
                    <a:pt x="6208" y="298"/>
                    <a:pt x="7339" y="278"/>
                  </a:cubicBezTo>
                  <a:cubicBezTo>
                    <a:pt x="8469" y="298"/>
                    <a:pt x="9540" y="556"/>
                    <a:pt x="10452" y="1012"/>
                  </a:cubicBezTo>
                  <a:cubicBezTo>
                    <a:pt x="11364" y="1468"/>
                    <a:pt x="12138" y="2083"/>
                    <a:pt x="12733" y="2777"/>
                  </a:cubicBezTo>
                  <a:cubicBezTo>
                    <a:pt x="13328" y="3491"/>
                    <a:pt x="13764" y="4264"/>
                    <a:pt x="14022" y="5038"/>
                  </a:cubicBezTo>
                  <a:cubicBezTo>
                    <a:pt x="14299" y="5811"/>
                    <a:pt x="14418" y="6605"/>
                    <a:pt x="14438" y="7338"/>
                  </a:cubicBezTo>
                  <a:cubicBezTo>
                    <a:pt x="14418" y="8052"/>
                    <a:pt x="14319" y="8746"/>
                    <a:pt x="14141" y="9361"/>
                  </a:cubicBezTo>
                  <a:cubicBezTo>
                    <a:pt x="13942" y="9976"/>
                    <a:pt x="13724" y="10551"/>
                    <a:pt x="13407" y="11027"/>
                  </a:cubicBezTo>
                  <a:cubicBezTo>
                    <a:pt x="12832" y="11999"/>
                    <a:pt x="12118" y="12693"/>
                    <a:pt x="11444" y="13169"/>
                  </a:cubicBezTo>
                  <a:cubicBezTo>
                    <a:pt x="10769" y="13645"/>
                    <a:pt x="10135" y="13942"/>
                    <a:pt x="9599" y="14121"/>
                  </a:cubicBezTo>
                  <a:cubicBezTo>
                    <a:pt x="9342" y="14220"/>
                    <a:pt x="9084" y="14279"/>
                    <a:pt x="8866" y="14339"/>
                  </a:cubicBezTo>
                  <a:cubicBezTo>
                    <a:pt x="8647" y="14398"/>
                    <a:pt x="8469" y="14418"/>
                    <a:pt x="8290" y="14458"/>
                  </a:cubicBezTo>
                  <a:cubicBezTo>
                    <a:pt x="8211" y="14458"/>
                    <a:pt x="8132" y="14478"/>
                    <a:pt x="8052" y="14497"/>
                  </a:cubicBezTo>
                  <a:cubicBezTo>
                    <a:pt x="7993" y="14497"/>
                    <a:pt x="7914" y="14497"/>
                    <a:pt x="7854" y="14517"/>
                  </a:cubicBezTo>
                  <a:cubicBezTo>
                    <a:pt x="7735" y="14517"/>
                    <a:pt x="7636" y="14537"/>
                    <a:pt x="7557" y="14537"/>
                  </a:cubicBezTo>
                  <a:cubicBezTo>
                    <a:pt x="7418" y="14557"/>
                    <a:pt x="7358" y="14577"/>
                    <a:pt x="7358" y="14577"/>
                  </a:cubicBezTo>
                  <a:cubicBezTo>
                    <a:pt x="7358" y="14597"/>
                    <a:pt x="7418" y="14597"/>
                    <a:pt x="7577" y="14597"/>
                  </a:cubicBezTo>
                  <a:lnTo>
                    <a:pt x="8072" y="14597"/>
                  </a:lnTo>
                  <a:cubicBezTo>
                    <a:pt x="8152" y="14597"/>
                    <a:pt x="8231" y="14577"/>
                    <a:pt x="8310" y="14577"/>
                  </a:cubicBezTo>
                  <a:cubicBezTo>
                    <a:pt x="8489" y="14557"/>
                    <a:pt x="8687" y="14537"/>
                    <a:pt x="8905" y="14497"/>
                  </a:cubicBezTo>
                  <a:cubicBezTo>
                    <a:pt x="9143" y="14418"/>
                    <a:pt x="9401" y="14378"/>
                    <a:pt x="9659" y="14299"/>
                  </a:cubicBezTo>
                  <a:cubicBezTo>
                    <a:pt x="10214" y="14121"/>
                    <a:pt x="10869" y="13823"/>
                    <a:pt x="11582" y="13347"/>
                  </a:cubicBezTo>
                  <a:cubicBezTo>
                    <a:pt x="12277" y="12871"/>
                    <a:pt x="13010" y="12157"/>
                    <a:pt x="13625" y="11166"/>
                  </a:cubicBezTo>
                  <a:cubicBezTo>
                    <a:pt x="13942" y="10670"/>
                    <a:pt x="14200" y="10095"/>
                    <a:pt x="14399" y="9460"/>
                  </a:cubicBezTo>
                  <a:cubicBezTo>
                    <a:pt x="14597" y="8806"/>
                    <a:pt x="14696" y="8092"/>
                    <a:pt x="14716" y="7338"/>
                  </a:cubicBezTo>
                  <a:cubicBezTo>
                    <a:pt x="14696" y="6565"/>
                    <a:pt x="14577" y="5772"/>
                    <a:pt x="14299" y="4959"/>
                  </a:cubicBezTo>
                  <a:cubicBezTo>
                    <a:pt x="14022" y="4145"/>
                    <a:pt x="13585" y="3332"/>
                    <a:pt x="12971" y="2599"/>
                  </a:cubicBezTo>
                  <a:cubicBezTo>
                    <a:pt x="12356" y="1885"/>
                    <a:pt x="11543" y="1230"/>
                    <a:pt x="10591" y="754"/>
                  </a:cubicBezTo>
                  <a:cubicBezTo>
                    <a:pt x="9639"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8"/>
            <p:cNvSpPr/>
            <p:nvPr/>
          </p:nvSpPr>
          <p:spPr>
            <a:xfrm>
              <a:off x="264779" y="2600377"/>
              <a:ext cx="2689215" cy="1583451"/>
            </a:xfrm>
            <a:custGeom>
              <a:rect b="b" l="l" r="r" t="t"/>
              <a:pathLst>
                <a:path extrusionOk="0" h="49371" w="83848">
                  <a:moveTo>
                    <a:pt x="33474" y="1"/>
                  </a:moveTo>
                  <a:cubicBezTo>
                    <a:pt x="33330" y="1"/>
                    <a:pt x="33185" y="1"/>
                    <a:pt x="33040" y="3"/>
                  </a:cubicBezTo>
                  <a:cubicBezTo>
                    <a:pt x="30462" y="3"/>
                    <a:pt x="27943" y="281"/>
                    <a:pt x="25524" y="757"/>
                  </a:cubicBezTo>
                  <a:cubicBezTo>
                    <a:pt x="25226" y="816"/>
                    <a:pt x="24929" y="876"/>
                    <a:pt x="24631" y="935"/>
                  </a:cubicBezTo>
                  <a:cubicBezTo>
                    <a:pt x="24334" y="995"/>
                    <a:pt x="24037" y="1074"/>
                    <a:pt x="23739" y="1153"/>
                  </a:cubicBezTo>
                  <a:cubicBezTo>
                    <a:pt x="23442" y="1233"/>
                    <a:pt x="23144" y="1292"/>
                    <a:pt x="22847" y="1371"/>
                  </a:cubicBezTo>
                  <a:cubicBezTo>
                    <a:pt x="22569" y="1451"/>
                    <a:pt x="22272" y="1530"/>
                    <a:pt x="21974" y="1629"/>
                  </a:cubicBezTo>
                  <a:cubicBezTo>
                    <a:pt x="21399" y="1808"/>
                    <a:pt x="20844" y="1986"/>
                    <a:pt x="20269" y="2165"/>
                  </a:cubicBezTo>
                  <a:cubicBezTo>
                    <a:pt x="19713" y="2383"/>
                    <a:pt x="19158" y="2601"/>
                    <a:pt x="18603" y="2819"/>
                  </a:cubicBezTo>
                  <a:cubicBezTo>
                    <a:pt x="16441" y="3712"/>
                    <a:pt x="14379" y="4802"/>
                    <a:pt x="12515" y="6072"/>
                  </a:cubicBezTo>
                  <a:cubicBezTo>
                    <a:pt x="12058" y="6389"/>
                    <a:pt x="11602" y="6726"/>
                    <a:pt x="11166" y="7063"/>
                  </a:cubicBezTo>
                  <a:cubicBezTo>
                    <a:pt x="10948" y="7242"/>
                    <a:pt x="10710" y="7380"/>
                    <a:pt x="10492" y="7579"/>
                  </a:cubicBezTo>
                  <a:cubicBezTo>
                    <a:pt x="10293" y="7757"/>
                    <a:pt x="10075" y="7936"/>
                    <a:pt x="9877" y="8114"/>
                  </a:cubicBezTo>
                  <a:cubicBezTo>
                    <a:pt x="9024" y="8828"/>
                    <a:pt x="8231" y="9562"/>
                    <a:pt x="7517" y="10375"/>
                  </a:cubicBezTo>
                  <a:cubicBezTo>
                    <a:pt x="4602" y="13548"/>
                    <a:pt x="2599" y="17237"/>
                    <a:pt x="1409" y="20945"/>
                  </a:cubicBezTo>
                  <a:cubicBezTo>
                    <a:pt x="814" y="22789"/>
                    <a:pt x="417" y="24673"/>
                    <a:pt x="219" y="26498"/>
                  </a:cubicBezTo>
                  <a:cubicBezTo>
                    <a:pt x="21" y="28342"/>
                    <a:pt x="1" y="30147"/>
                    <a:pt x="160" y="31892"/>
                  </a:cubicBezTo>
                  <a:cubicBezTo>
                    <a:pt x="834" y="38872"/>
                    <a:pt x="4483" y="44683"/>
                    <a:pt x="9163" y="47519"/>
                  </a:cubicBezTo>
                  <a:cubicBezTo>
                    <a:pt x="9758" y="47876"/>
                    <a:pt x="10353" y="48193"/>
                    <a:pt x="10968" y="48431"/>
                  </a:cubicBezTo>
                  <a:cubicBezTo>
                    <a:pt x="11265" y="48570"/>
                    <a:pt x="11582" y="48669"/>
                    <a:pt x="11880" y="48788"/>
                  </a:cubicBezTo>
                  <a:cubicBezTo>
                    <a:pt x="12197" y="48887"/>
                    <a:pt x="12515" y="48986"/>
                    <a:pt x="12812" y="49046"/>
                  </a:cubicBezTo>
                  <a:cubicBezTo>
                    <a:pt x="13447" y="49205"/>
                    <a:pt x="14061" y="49284"/>
                    <a:pt x="14676" y="49343"/>
                  </a:cubicBezTo>
                  <a:cubicBezTo>
                    <a:pt x="14952" y="49361"/>
                    <a:pt x="15229" y="49371"/>
                    <a:pt x="15502" y="49371"/>
                  </a:cubicBezTo>
                  <a:cubicBezTo>
                    <a:pt x="15836" y="49371"/>
                    <a:pt x="16164" y="49356"/>
                    <a:pt x="16481" y="49323"/>
                  </a:cubicBezTo>
                  <a:cubicBezTo>
                    <a:pt x="18861" y="49145"/>
                    <a:pt x="20963" y="48213"/>
                    <a:pt x="22430" y="46845"/>
                  </a:cubicBezTo>
                  <a:lnTo>
                    <a:pt x="22470" y="46805"/>
                  </a:lnTo>
                  <a:lnTo>
                    <a:pt x="22470" y="46788"/>
                  </a:lnTo>
                  <a:lnTo>
                    <a:pt x="22470" y="46788"/>
                  </a:lnTo>
                  <a:cubicBezTo>
                    <a:pt x="22907" y="46378"/>
                    <a:pt x="23251" y="45878"/>
                    <a:pt x="23521" y="45377"/>
                  </a:cubicBezTo>
                  <a:cubicBezTo>
                    <a:pt x="23779" y="44842"/>
                    <a:pt x="23977" y="44286"/>
                    <a:pt x="24136" y="43751"/>
                  </a:cubicBezTo>
                  <a:cubicBezTo>
                    <a:pt x="24433" y="42660"/>
                    <a:pt x="24572" y="41569"/>
                    <a:pt x="24651" y="40538"/>
                  </a:cubicBezTo>
                  <a:cubicBezTo>
                    <a:pt x="24750" y="39487"/>
                    <a:pt x="24869" y="38515"/>
                    <a:pt x="25088" y="37583"/>
                  </a:cubicBezTo>
                  <a:cubicBezTo>
                    <a:pt x="25187" y="37127"/>
                    <a:pt x="25345" y="36691"/>
                    <a:pt x="25504" y="36275"/>
                  </a:cubicBezTo>
                  <a:cubicBezTo>
                    <a:pt x="25683" y="35858"/>
                    <a:pt x="25901" y="35461"/>
                    <a:pt x="26139" y="35124"/>
                  </a:cubicBezTo>
                  <a:cubicBezTo>
                    <a:pt x="26634" y="34430"/>
                    <a:pt x="27309" y="33915"/>
                    <a:pt x="28023" y="33657"/>
                  </a:cubicBezTo>
                  <a:cubicBezTo>
                    <a:pt x="28470" y="33483"/>
                    <a:pt x="28932" y="33418"/>
                    <a:pt x="29386" y="33418"/>
                  </a:cubicBezTo>
                  <a:cubicBezTo>
                    <a:pt x="29657" y="33418"/>
                    <a:pt x="29925" y="33441"/>
                    <a:pt x="30184" y="33478"/>
                  </a:cubicBezTo>
                  <a:cubicBezTo>
                    <a:pt x="30521" y="33538"/>
                    <a:pt x="30839" y="33637"/>
                    <a:pt x="31136" y="33736"/>
                  </a:cubicBezTo>
                  <a:cubicBezTo>
                    <a:pt x="31453" y="33855"/>
                    <a:pt x="31731" y="33994"/>
                    <a:pt x="31989" y="34153"/>
                  </a:cubicBezTo>
                  <a:cubicBezTo>
                    <a:pt x="32128" y="34212"/>
                    <a:pt x="32247" y="34311"/>
                    <a:pt x="32366" y="34391"/>
                  </a:cubicBezTo>
                  <a:cubicBezTo>
                    <a:pt x="32485" y="34470"/>
                    <a:pt x="32604" y="34549"/>
                    <a:pt x="32723" y="34648"/>
                  </a:cubicBezTo>
                  <a:cubicBezTo>
                    <a:pt x="32822" y="34728"/>
                    <a:pt x="32921" y="34827"/>
                    <a:pt x="33020" y="34926"/>
                  </a:cubicBezTo>
                  <a:cubicBezTo>
                    <a:pt x="33060" y="34966"/>
                    <a:pt x="33139" y="35045"/>
                    <a:pt x="33218" y="35124"/>
                  </a:cubicBezTo>
                  <a:cubicBezTo>
                    <a:pt x="33278" y="35204"/>
                    <a:pt x="33357" y="35283"/>
                    <a:pt x="33417" y="35362"/>
                  </a:cubicBezTo>
                  <a:cubicBezTo>
                    <a:pt x="33437" y="35184"/>
                    <a:pt x="33456" y="34966"/>
                    <a:pt x="33456" y="34807"/>
                  </a:cubicBezTo>
                  <a:cubicBezTo>
                    <a:pt x="33476" y="34688"/>
                    <a:pt x="33476" y="34549"/>
                    <a:pt x="33496" y="34430"/>
                  </a:cubicBezTo>
                  <a:cubicBezTo>
                    <a:pt x="33536" y="34192"/>
                    <a:pt x="33556" y="33954"/>
                    <a:pt x="33595" y="33716"/>
                  </a:cubicBezTo>
                  <a:cubicBezTo>
                    <a:pt x="33675" y="33260"/>
                    <a:pt x="33794" y="32804"/>
                    <a:pt x="33913" y="32407"/>
                  </a:cubicBezTo>
                  <a:cubicBezTo>
                    <a:pt x="34151" y="31575"/>
                    <a:pt x="34448" y="30861"/>
                    <a:pt x="34765" y="30226"/>
                  </a:cubicBezTo>
                  <a:cubicBezTo>
                    <a:pt x="35380" y="28977"/>
                    <a:pt x="36035" y="28084"/>
                    <a:pt x="36570" y="27430"/>
                  </a:cubicBezTo>
                  <a:cubicBezTo>
                    <a:pt x="37086" y="26775"/>
                    <a:pt x="37502" y="26359"/>
                    <a:pt x="37760" y="26081"/>
                  </a:cubicBezTo>
                  <a:lnTo>
                    <a:pt x="38037" y="25804"/>
                  </a:lnTo>
                  <a:cubicBezTo>
                    <a:pt x="38097" y="25744"/>
                    <a:pt x="38137" y="25704"/>
                    <a:pt x="38137" y="25704"/>
                  </a:cubicBezTo>
                  <a:cubicBezTo>
                    <a:pt x="38117" y="25704"/>
                    <a:pt x="38097" y="25724"/>
                    <a:pt x="38018" y="25784"/>
                  </a:cubicBezTo>
                  <a:cubicBezTo>
                    <a:pt x="37958" y="25843"/>
                    <a:pt x="37859" y="25923"/>
                    <a:pt x="37720" y="26061"/>
                  </a:cubicBezTo>
                  <a:cubicBezTo>
                    <a:pt x="37443" y="26299"/>
                    <a:pt x="37026" y="26716"/>
                    <a:pt x="36491" y="27370"/>
                  </a:cubicBezTo>
                  <a:cubicBezTo>
                    <a:pt x="35955" y="28025"/>
                    <a:pt x="35281" y="28897"/>
                    <a:pt x="34646" y="30166"/>
                  </a:cubicBezTo>
                  <a:cubicBezTo>
                    <a:pt x="34309" y="30801"/>
                    <a:pt x="34012" y="31515"/>
                    <a:pt x="33754" y="32348"/>
                  </a:cubicBezTo>
                  <a:cubicBezTo>
                    <a:pt x="33635" y="32764"/>
                    <a:pt x="33536" y="33221"/>
                    <a:pt x="33437" y="33677"/>
                  </a:cubicBezTo>
                  <a:cubicBezTo>
                    <a:pt x="33397" y="33915"/>
                    <a:pt x="33377" y="34153"/>
                    <a:pt x="33337" y="34410"/>
                  </a:cubicBezTo>
                  <a:cubicBezTo>
                    <a:pt x="33318" y="34529"/>
                    <a:pt x="33318" y="34668"/>
                    <a:pt x="33298" y="34787"/>
                  </a:cubicBezTo>
                  <a:lnTo>
                    <a:pt x="33298" y="34886"/>
                  </a:lnTo>
                  <a:cubicBezTo>
                    <a:pt x="33278" y="34926"/>
                    <a:pt x="33278" y="34966"/>
                    <a:pt x="33278" y="34985"/>
                  </a:cubicBezTo>
                  <a:lnTo>
                    <a:pt x="33218" y="34906"/>
                  </a:lnTo>
                  <a:lnTo>
                    <a:pt x="33119" y="34807"/>
                  </a:lnTo>
                  <a:cubicBezTo>
                    <a:pt x="33020" y="34708"/>
                    <a:pt x="32921" y="34609"/>
                    <a:pt x="32802" y="34510"/>
                  </a:cubicBezTo>
                  <a:cubicBezTo>
                    <a:pt x="32683" y="34430"/>
                    <a:pt x="32564" y="34331"/>
                    <a:pt x="32445" y="34252"/>
                  </a:cubicBezTo>
                  <a:cubicBezTo>
                    <a:pt x="32326" y="34172"/>
                    <a:pt x="32207" y="34073"/>
                    <a:pt x="32068" y="33994"/>
                  </a:cubicBezTo>
                  <a:cubicBezTo>
                    <a:pt x="31791" y="33835"/>
                    <a:pt x="31493" y="33696"/>
                    <a:pt x="31196" y="33577"/>
                  </a:cubicBezTo>
                  <a:cubicBezTo>
                    <a:pt x="30878" y="33458"/>
                    <a:pt x="30541" y="33359"/>
                    <a:pt x="30184" y="33300"/>
                  </a:cubicBezTo>
                  <a:cubicBezTo>
                    <a:pt x="29928" y="33256"/>
                    <a:pt x="29657" y="33231"/>
                    <a:pt x="29380" y="33231"/>
                  </a:cubicBezTo>
                  <a:cubicBezTo>
                    <a:pt x="28909" y="33231"/>
                    <a:pt x="28418" y="33303"/>
                    <a:pt x="27943" y="33478"/>
                  </a:cubicBezTo>
                  <a:cubicBezTo>
                    <a:pt x="27190" y="33736"/>
                    <a:pt x="26476" y="34291"/>
                    <a:pt x="25960" y="35005"/>
                  </a:cubicBezTo>
                  <a:cubicBezTo>
                    <a:pt x="25702" y="35362"/>
                    <a:pt x="25484" y="35759"/>
                    <a:pt x="25306" y="36195"/>
                  </a:cubicBezTo>
                  <a:cubicBezTo>
                    <a:pt x="25127" y="36612"/>
                    <a:pt x="24988" y="37068"/>
                    <a:pt x="24869" y="37544"/>
                  </a:cubicBezTo>
                  <a:cubicBezTo>
                    <a:pt x="24631" y="38476"/>
                    <a:pt x="24512" y="39467"/>
                    <a:pt x="24413" y="40499"/>
                  </a:cubicBezTo>
                  <a:cubicBezTo>
                    <a:pt x="24334" y="41550"/>
                    <a:pt x="24195" y="42621"/>
                    <a:pt x="23898" y="43691"/>
                  </a:cubicBezTo>
                  <a:cubicBezTo>
                    <a:pt x="23600" y="44742"/>
                    <a:pt x="23124" y="45853"/>
                    <a:pt x="22252" y="46646"/>
                  </a:cubicBezTo>
                  <a:lnTo>
                    <a:pt x="22212" y="46686"/>
                  </a:lnTo>
                  <a:lnTo>
                    <a:pt x="22212" y="46703"/>
                  </a:lnTo>
                  <a:lnTo>
                    <a:pt x="22212" y="46703"/>
                  </a:lnTo>
                  <a:cubicBezTo>
                    <a:pt x="20786" y="48012"/>
                    <a:pt x="18740" y="48909"/>
                    <a:pt x="16441" y="49086"/>
                  </a:cubicBezTo>
                  <a:cubicBezTo>
                    <a:pt x="16182" y="49112"/>
                    <a:pt x="15918" y="49123"/>
                    <a:pt x="15652" y="49123"/>
                  </a:cubicBezTo>
                  <a:cubicBezTo>
                    <a:pt x="15329" y="49123"/>
                    <a:pt x="15003" y="49107"/>
                    <a:pt x="14676" y="49086"/>
                  </a:cubicBezTo>
                  <a:cubicBezTo>
                    <a:pt x="14081" y="49026"/>
                    <a:pt x="13466" y="48947"/>
                    <a:pt x="12852" y="48788"/>
                  </a:cubicBezTo>
                  <a:cubicBezTo>
                    <a:pt x="12554" y="48729"/>
                    <a:pt x="12257" y="48629"/>
                    <a:pt x="11959" y="48550"/>
                  </a:cubicBezTo>
                  <a:cubicBezTo>
                    <a:pt x="11662" y="48431"/>
                    <a:pt x="11344" y="48332"/>
                    <a:pt x="11047" y="48193"/>
                  </a:cubicBezTo>
                  <a:cubicBezTo>
                    <a:pt x="10452" y="47955"/>
                    <a:pt x="9877" y="47638"/>
                    <a:pt x="9282" y="47301"/>
                  </a:cubicBezTo>
                  <a:cubicBezTo>
                    <a:pt x="4681" y="44504"/>
                    <a:pt x="1092" y="38753"/>
                    <a:pt x="437" y="31852"/>
                  </a:cubicBezTo>
                  <a:cubicBezTo>
                    <a:pt x="279" y="30127"/>
                    <a:pt x="279" y="28342"/>
                    <a:pt x="477" y="26518"/>
                  </a:cubicBezTo>
                  <a:cubicBezTo>
                    <a:pt x="695" y="24713"/>
                    <a:pt x="1072" y="22869"/>
                    <a:pt x="1667" y="21024"/>
                  </a:cubicBezTo>
                  <a:cubicBezTo>
                    <a:pt x="2857" y="17355"/>
                    <a:pt x="4840" y="13707"/>
                    <a:pt x="7715" y="10553"/>
                  </a:cubicBezTo>
                  <a:cubicBezTo>
                    <a:pt x="8429" y="9780"/>
                    <a:pt x="9203" y="9026"/>
                    <a:pt x="10055" y="8332"/>
                  </a:cubicBezTo>
                  <a:cubicBezTo>
                    <a:pt x="10254" y="8154"/>
                    <a:pt x="10472" y="7975"/>
                    <a:pt x="10670" y="7797"/>
                  </a:cubicBezTo>
                  <a:cubicBezTo>
                    <a:pt x="10869" y="7618"/>
                    <a:pt x="11107" y="7460"/>
                    <a:pt x="11325" y="7301"/>
                  </a:cubicBezTo>
                  <a:cubicBezTo>
                    <a:pt x="11781" y="6964"/>
                    <a:pt x="12217" y="6627"/>
                    <a:pt x="12673" y="6309"/>
                  </a:cubicBezTo>
                  <a:cubicBezTo>
                    <a:pt x="14517" y="5060"/>
                    <a:pt x="16540" y="3989"/>
                    <a:pt x="18702" y="3077"/>
                  </a:cubicBezTo>
                  <a:cubicBezTo>
                    <a:pt x="19257" y="2879"/>
                    <a:pt x="19793" y="2661"/>
                    <a:pt x="20348" y="2442"/>
                  </a:cubicBezTo>
                  <a:cubicBezTo>
                    <a:pt x="20923" y="2264"/>
                    <a:pt x="21478" y="2085"/>
                    <a:pt x="22053" y="1907"/>
                  </a:cubicBezTo>
                  <a:cubicBezTo>
                    <a:pt x="22331" y="1808"/>
                    <a:pt x="22629" y="1728"/>
                    <a:pt x="22926" y="1649"/>
                  </a:cubicBezTo>
                  <a:lnTo>
                    <a:pt x="23799" y="1431"/>
                  </a:lnTo>
                  <a:cubicBezTo>
                    <a:pt x="24096" y="1371"/>
                    <a:pt x="24374" y="1272"/>
                    <a:pt x="24671" y="1213"/>
                  </a:cubicBezTo>
                  <a:cubicBezTo>
                    <a:pt x="24969" y="1173"/>
                    <a:pt x="25286" y="1114"/>
                    <a:pt x="25583" y="1054"/>
                  </a:cubicBezTo>
                  <a:cubicBezTo>
                    <a:pt x="27983" y="578"/>
                    <a:pt x="30462" y="301"/>
                    <a:pt x="33020" y="301"/>
                  </a:cubicBezTo>
                  <a:cubicBezTo>
                    <a:pt x="33164" y="299"/>
                    <a:pt x="33308" y="298"/>
                    <a:pt x="33452" y="298"/>
                  </a:cubicBezTo>
                  <a:cubicBezTo>
                    <a:pt x="36729" y="298"/>
                    <a:pt x="39895" y="728"/>
                    <a:pt x="42916" y="1431"/>
                  </a:cubicBezTo>
                  <a:cubicBezTo>
                    <a:pt x="46069" y="2165"/>
                    <a:pt x="49024" y="3216"/>
                    <a:pt x="51800" y="4445"/>
                  </a:cubicBezTo>
                  <a:cubicBezTo>
                    <a:pt x="57373" y="6924"/>
                    <a:pt x="62133" y="10157"/>
                    <a:pt x="66238" y="13488"/>
                  </a:cubicBezTo>
                  <a:cubicBezTo>
                    <a:pt x="68300" y="15174"/>
                    <a:pt x="70204" y="16880"/>
                    <a:pt x="71949" y="18625"/>
                  </a:cubicBezTo>
                  <a:cubicBezTo>
                    <a:pt x="73694" y="20330"/>
                    <a:pt x="75241" y="22135"/>
                    <a:pt x="76649" y="23900"/>
                  </a:cubicBezTo>
                  <a:cubicBezTo>
                    <a:pt x="78745" y="26576"/>
                    <a:pt x="80529" y="29196"/>
                    <a:pt x="82102" y="31693"/>
                  </a:cubicBezTo>
                  <a:lnTo>
                    <a:pt x="82102" y="31693"/>
                  </a:lnTo>
                  <a:cubicBezTo>
                    <a:pt x="79571" y="28549"/>
                    <a:pt x="76774" y="26004"/>
                    <a:pt x="73912" y="24058"/>
                  </a:cubicBezTo>
                  <a:cubicBezTo>
                    <a:pt x="72147" y="22888"/>
                    <a:pt x="70343" y="21937"/>
                    <a:pt x="68538" y="21282"/>
                  </a:cubicBezTo>
                  <a:cubicBezTo>
                    <a:pt x="66733" y="20647"/>
                    <a:pt x="64968" y="20211"/>
                    <a:pt x="63303" y="19894"/>
                  </a:cubicBezTo>
                  <a:cubicBezTo>
                    <a:pt x="61160" y="19516"/>
                    <a:pt x="59145" y="19370"/>
                    <a:pt x="57283" y="19370"/>
                  </a:cubicBezTo>
                  <a:cubicBezTo>
                    <a:pt x="56217" y="19370"/>
                    <a:pt x="55201" y="19418"/>
                    <a:pt x="54240" y="19497"/>
                  </a:cubicBezTo>
                  <a:cubicBezTo>
                    <a:pt x="52911" y="19596"/>
                    <a:pt x="51681" y="19795"/>
                    <a:pt x="50551" y="19993"/>
                  </a:cubicBezTo>
                  <a:cubicBezTo>
                    <a:pt x="49421" y="20231"/>
                    <a:pt x="48370" y="20469"/>
                    <a:pt x="47418" y="20747"/>
                  </a:cubicBezTo>
                  <a:cubicBezTo>
                    <a:pt x="43610" y="21837"/>
                    <a:pt x="41290" y="23245"/>
                    <a:pt x="39941" y="24197"/>
                  </a:cubicBezTo>
                  <a:cubicBezTo>
                    <a:pt x="39267" y="24693"/>
                    <a:pt x="38811" y="25070"/>
                    <a:pt x="38533" y="25328"/>
                  </a:cubicBezTo>
                  <a:cubicBezTo>
                    <a:pt x="38394" y="25447"/>
                    <a:pt x="38295" y="25546"/>
                    <a:pt x="38216" y="25605"/>
                  </a:cubicBezTo>
                  <a:cubicBezTo>
                    <a:pt x="38156" y="25665"/>
                    <a:pt x="38117" y="25704"/>
                    <a:pt x="38137" y="25704"/>
                  </a:cubicBezTo>
                  <a:cubicBezTo>
                    <a:pt x="38137" y="25704"/>
                    <a:pt x="38156" y="25685"/>
                    <a:pt x="38236" y="25625"/>
                  </a:cubicBezTo>
                  <a:cubicBezTo>
                    <a:pt x="38315" y="25566"/>
                    <a:pt x="38414" y="25466"/>
                    <a:pt x="38553" y="25347"/>
                  </a:cubicBezTo>
                  <a:cubicBezTo>
                    <a:pt x="38851" y="25110"/>
                    <a:pt x="39307" y="24733"/>
                    <a:pt x="40001" y="24277"/>
                  </a:cubicBezTo>
                  <a:cubicBezTo>
                    <a:pt x="41369" y="23325"/>
                    <a:pt x="43689" y="21956"/>
                    <a:pt x="47477" y="20885"/>
                  </a:cubicBezTo>
                  <a:cubicBezTo>
                    <a:pt x="48429" y="20628"/>
                    <a:pt x="49460" y="20390"/>
                    <a:pt x="50591" y="20172"/>
                  </a:cubicBezTo>
                  <a:cubicBezTo>
                    <a:pt x="51721" y="19973"/>
                    <a:pt x="52931" y="19775"/>
                    <a:pt x="54260" y="19676"/>
                  </a:cubicBezTo>
                  <a:cubicBezTo>
                    <a:pt x="55174" y="19606"/>
                    <a:pt x="56139" y="19564"/>
                    <a:pt x="57150" y="19564"/>
                  </a:cubicBezTo>
                  <a:cubicBezTo>
                    <a:pt x="59035" y="19564"/>
                    <a:pt x="61082" y="19712"/>
                    <a:pt x="63263" y="20112"/>
                  </a:cubicBezTo>
                  <a:cubicBezTo>
                    <a:pt x="64929" y="20410"/>
                    <a:pt x="66674" y="20866"/>
                    <a:pt x="68479" y="21500"/>
                  </a:cubicBezTo>
                  <a:cubicBezTo>
                    <a:pt x="70263" y="22155"/>
                    <a:pt x="72028" y="23087"/>
                    <a:pt x="73793" y="24277"/>
                  </a:cubicBezTo>
                  <a:cubicBezTo>
                    <a:pt x="77230" y="26620"/>
                    <a:pt x="80590" y="29847"/>
                    <a:pt x="83494" y="33959"/>
                  </a:cubicBezTo>
                  <a:lnTo>
                    <a:pt x="83494" y="33959"/>
                  </a:lnTo>
                  <a:cubicBezTo>
                    <a:pt x="83533" y="34024"/>
                    <a:pt x="83571" y="34088"/>
                    <a:pt x="83610" y="34153"/>
                  </a:cubicBezTo>
                  <a:lnTo>
                    <a:pt x="83623" y="34143"/>
                  </a:lnTo>
                  <a:lnTo>
                    <a:pt x="83623" y="34143"/>
                  </a:lnTo>
                  <a:cubicBezTo>
                    <a:pt x="83625" y="34146"/>
                    <a:pt x="83628" y="34149"/>
                    <a:pt x="83630" y="34153"/>
                  </a:cubicBezTo>
                  <a:lnTo>
                    <a:pt x="83848" y="34014"/>
                  </a:lnTo>
                  <a:cubicBezTo>
                    <a:pt x="81924" y="30801"/>
                    <a:pt x="79683" y="27311"/>
                    <a:pt x="76867" y="23721"/>
                  </a:cubicBezTo>
                  <a:cubicBezTo>
                    <a:pt x="75459" y="21956"/>
                    <a:pt x="73912" y="20152"/>
                    <a:pt x="72147" y="18407"/>
                  </a:cubicBezTo>
                  <a:cubicBezTo>
                    <a:pt x="70402" y="16681"/>
                    <a:pt x="68498" y="14956"/>
                    <a:pt x="66436" y="13270"/>
                  </a:cubicBezTo>
                  <a:cubicBezTo>
                    <a:pt x="62311" y="9899"/>
                    <a:pt x="57532" y="6666"/>
                    <a:pt x="51939" y="4188"/>
                  </a:cubicBezTo>
                  <a:cubicBezTo>
                    <a:pt x="49143" y="2938"/>
                    <a:pt x="46168" y="1887"/>
                    <a:pt x="42995" y="1134"/>
                  </a:cubicBezTo>
                  <a:cubicBezTo>
                    <a:pt x="39956" y="431"/>
                    <a:pt x="36770" y="1"/>
                    <a:pt x="334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8"/>
            <p:cNvSpPr/>
            <p:nvPr/>
          </p:nvSpPr>
          <p:spPr>
            <a:xfrm>
              <a:off x="528736" y="3288012"/>
              <a:ext cx="471337" cy="468804"/>
            </a:xfrm>
            <a:custGeom>
              <a:rect b="b" l="l" r="r" t="t"/>
              <a:pathLst>
                <a:path extrusionOk="0" h="14617" w="14696">
                  <a:moveTo>
                    <a:pt x="7577" y="1"/>
                  </a:moveTo>
                  <a:cubicBezTo>
                    <a:pt x="7418" y="21"/>
                    <a:pt x="7358" y="21"/>
                    <a:pt x="7358" y="21"/>
                  </a:cubicBezTo>
                  <a:cubicBezTo>
                    <a:pt x="7358" y="40"/>
                    <a:pt x="7418" y="60"/>
                    <a:pt x="7577" y="60"/>
                  </a:cubicBezTo>
                  <a:cubicBezTo>
                    <a:pt x="7656" y="80"/>
                    <a:pt x="7735" y="80"/>
                    <a:pt x="7874" y="100"/>
                  </a:cubicBezTo>
                  <a:cubicBezTo>
                    <a:pt x="7933" y="100"/>
                    <a:pt x="7993" y="120"/>
                    <a:pt x="8072" y="120"/>
                  </a:cubicBezTo>
                  <a:cubicBezTo>
                    <a:pt x="8132" y="120"/>
                    <a:pt x="8211" y="140"/>
                    <a:pt x="8290" y="159"/>
                  </a:cubicBezTo>
                  <a:cubicBezTo>
                    <a:pt x="8469" y="199"/>
                    <a:pt x="8667" y="219"/>
                    <a:pt x="8885" y="259"/>
                  </a:cubicBezTo>
                  <a:cubicBezTo>
                    <a:pt x="9084" y="338"/>
                    <a:pt x="9342" y="378"/>
                    <a:pt x="9619" y="477"/>
                  </a:cubicBezTo>
                  <a:cubicBezTo>
                    <a:pt x="10155" y="675"/>
                    <a:pt x="10769" y="972"/>
                    <a:pt x="11463" y="1448"/>
                  </a:cubicBezTo>
                  <a:cubicBezTo>
                    <a:pt x="12118" y="1924"/>
                    <a:pt x="12832" y="2618"/>
                    <a:pt x="13427" y="3590"/>
                  </a:cubicBezTo>
                  <a:cubicBezTo>
                    <a:pt x="13724" y="4066"/>
                    <a:pt x="13962" y="4621"/>
                    <a:pt x="14141" y="5236"/>
                  </a:cubicBezTo>
                  <a:cubicBezTo>
                    <a:pt x="14339" y="5851"/>
                    <a:pt x="14418" y="6545"/>
                    <a:pt x="14438" y="7279"/>
                  </a:cubicBezTo>
                  <a:cubicBezTo>
                    <a:pt x="14418" y="8013"/>
                    <a:pt x="14299" y="8786"/>
                    <a:pt x="14042" y="9559"/>
                  </a:cubicBezTo>
                  <a:cubicBezTo>
                    <a:pt x="13764" y="10353"/>
                    <a:pt x="13347" y="11126"/>
                    <a:pt x="12733" y="11820"/>
                  </a:cubicBezTo>
                  <a:cubicBezTo>
                    <a:pt x="12138" y="12514"/>
                    <a:pt x="11364" y="13149"/>
                    <a:pt x="10452" y="13585"/>
                  </a:cubicBezTo>
                  <a:cubicBezTo>
                    <a:pt x="9540" y="14041"/>
                    <a:pt x="8489" y="14319"/>
                    <a:pt x="7358" y="14319"/>
                  </a:cubicBezTo>
                  <a:cubicBezTo>
                    <a:pt x="6228" y="14319"/>
                    <a:pt x="5157" y="14041"/>
                    <a:pt x="4245" y="13585"/>
                  </a:cubicBezTo>
                  <a:cubicBezTo>
                    <a:pt x="3333" y="13149"/>
                    <a:pt x="2559" y="12514"/>
                    <a:pt x="1964" y="11820"/>
                  </a:cubicBezTo>
                  <a:cubicBezTo>
                    <a:pt x="1369" y="11126"/>
                    <a:pt x="933" y="10353"/>
                    <a:pt x="675" y="9559"/>
                  </a:cubicBezTo>
                  <a:cubicBezTo>
                    <a:pt x="398" y="8786"/>
                    <a:pt x="279" y="8013"/>
                    <a:pt x="279" y="7279"/>
                  </a:cubicBezTo>
                  <a:cubicBezTo>
                    <a:pt x="279" y="6545"/>
                    <a:pt x="378" y="5851"/>
                    <a:pt x="556" y="5236"/>
                  </a:cubicBezTo>
                  <a:cubicBezTo>
                    <a:pt x="755" y="4621"/>
                    <a:pt x="973" y="4066"/>
                    <a:pt x="1290" y="3590"/>
                  </a:cubicBezTo>
                  <a:cubicBezTo>
                    <a:pt x="1865" y="2618"/>
                    <a:pt x="2579" y="1924"/>
                    <a:pt x="3253" y="1448"/>
                  </a:cubicBezTo>
                  <a:cubicBezTo>
                    <a:pt x="3928" y="972"/>
                    <a:pt x="4562" y="675"/>
                    <a:pt x="5098" y="477"/>
                  </a:cubicBezTo>
                  <a:cubicBezTo>
                    <a:pt x="5355" y="378"/>
                    <a:pt x="5613" y="338"/>
                    <a:pt x="5831" y="259"/>
                  </a:cubicBezTo>
                  <a:cubicBezTo>
                    <a:pt x="6050" y="219"/>
                    <a:pt x="6248" y="199"/>
                    <a:pt x="6406" y="159"/>
                  </a:cubicBezTo>
                  <a:cubicBezTo>
                    <a:pt x="6486" y="140"/>
                    <a:pt x="6565" y="120"/>
                    <a:pt x="6644" y="120"/>
                  </a:cubicBezTo>
                  <a:cubicBezTo>
                    <a:pt x="6704" y="100"/>
                    <a:pt x="6783" y="100"/>
                    <a:pt x="6843" y="100"/>
                  </a:cubicBezTo>
                  <a:cubicBezTo>
                    <a:pt x="6962" y="80"/>
                    <a:pt x="7061" y="80"/>
                    <a:pt x="7140" y="60"/>
                  </a:cubicBezTo>
                  <a:cubicBezTo>
                    <a:pt x="7279" y="60"/>
                    <a:pt x="7358" y="40"/>
                    <a:pt x="7358" y="21"/>
                  </a:cubicBezTo>
                  <a:lnTo>
                    <a:pt x="6625" y="21"/>
                  </a:lnTo>
                  <a:cubicBezTo>
                    <a:pt x="6545" y="21"/>
                    <a:pt x="6466" y="40"/>
                    <a:pt x="6387" y="40"/>
                  </a:cubicBezTo>
                  <a:cubicBezTo>
                    <a:pt x="6208" y="60"/>
                    <a:pt x="6010" y="80"/>
                    <a:pt x="5792" y="120"/>
                  </a:cubicBezTo>
                  <a:cubicBezTo>
                    <a:pt x="5574" y="179"/>
                    <a:pt x="5316" y="219"/>
                    <a:pt x="5038" y="318"/>
                  </a:cubicBezTo>
                  <a:cubicBezTo>
                    <a:pt x="4483" y="497"/>
                    <a:pt x="3828" y="794"/>
                    <a:pt x="3134" y="1270"/>
                  </a:cubicBezTo>
                  <a:cubicBezTo>
                    <a:pt x="2420" y="1746"/>
                    <a:pt x="1687" y="2460"/>
                    <a:pt x="1072" y="3451"/>
                  </a:cubicBezTo>
                  <a:cubicBezTo>
                    <a:pt x="755" y="3947"/>
                    <a:pt x="497" y="4522"/>
                    <a:pt x="298" y="5157"/>
                  </a:cubicBezTo>
                  <a:cubicBezTo>
                    <a:pt x="100" y="5811"/>
                    <a:pt x="1" y="6525"/>
                    <a:pt x="1" y="7279"/>
                  </a:cubicBezTo>
                  <a:cubicBezTo>
                    <a:pt x="1" y="8032"/>
                    <a:pt x="120" y="8845"/>
                    <a:pt x="398" y="9659"/>
                  </a:cubicBezTo>
                  <a:cubicBezTo>
                    <a:pt x="675" y="10472"/>
                    <a:pt x="1112" y="11285"/>
                    <a:pt x="1726" y="11999"/>
                  </a:cubicBezTo>
                  <a:cubicBezTo>
                    <a:pt x="2361" y="12732"/>
                    <a:pt x="3154" y="13387"/>
                    <a:pt x="4106" y="13863"/>
                  </a:cubicBezTo>
                  <a:cubicBezTo>
                    <a:pt x="5058" y="14319"/>
                    <a:pt x="6169" y="14597"/>
                    <a:pt x="7339" y="14616"/>
                  </a:cubicBezTo>
                  <a:cubicBezTo>
                    <a:pt x="8528" y="14597"/>
                    <a:pt x="9639" y="14319"/>
                    <a:pt x="10591" y="13863"/>
                  </a:cubicBezTo>
                  <a:cubicBezTo>
                    <a:pt x="11543" y="13387"/>
                    <a:pt x="12336" y="12732"/>
                    <a:pt x="12951" y="11999"/>
                  </a:cubicBezTo>
                  <a:cubicBezTo>
                    <a:pt x="13585" y="11285"/>
                    <a:pt x="14022" y="10472"/>
                    <a:pt x="14299" y="9659"/>
                  </a:cubicBezTo>
                  <a:cubicBezTo>
                    <a:pt x="14577" y="8845"/>
                    <a:pt x="14696" y="8032"/>
                    <a:pt x="14696" y="7279"/>
                  </a:cubicBezTo>
                  <a:cubicBezTo>
                    <a:pt x="14696" y="6525"/>
                    <a:pt x="14597" y="5811"/>
                    <a:pt x="14399" y="5157"/>
                  </a:cubicBezTo>
                  <a:cubicBezTo>
                    <a:pt x="14200" y="4522"/>
                    <a:pt x="13942" y="3947"/>
                    <a:pt x="13625" y="3451"/>
                  </a:cubicBezTo>
                  <a:cubicBezTo>
                    <a:pt x="13010" y="2460"/>
                    <a:pt x="12277" y="1746"/>
                    <a:pt x="11563" y="1270"/>
                  </a:cubicBezTo>
                  <a:cubicBezTo>
                    <a:pt x="10869" y="794"/>
                    <a:pt x="10214" y="497"/>
                    <a:pt x="9659" y="318"/>
                  </a:cubicBezTo>
                  <a:cubicBezTo>
                    <a:pt x="9381" y="219"/>
                    <a:pt x="9123" y="179"/>
                    <a:pt x="8905" y="120"/>
                  </a:cubicBezTo>
                  <a:cubicBezTo>
                    <a:pt x="8687" y="80"/>
                    <a:pt x="8469" y="60"/>
                    <a:pt x="8310" y="40"/>
                  </a:cubicBezTo>
                  <a:cubicBezTo>
                    <a:pt x="8231" y="21"/>
                    <a:pt x="8152" y="21"/>
                    <a:pt x="8072" y="21"/>
                  </a:cubicBezTo>
                  <a:cubicBezTo>
                    <a:pt x="7993" y="21"/>
                    <a:pt x="7933" y="1"/>
                    <a:pt x="78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8"/>
            <p:cNvSpPr/>
            <p:nvPr/>
          </p:nvSpPr>
          <p:spPr>
            <a:xfrm>
              <a:off x="-75479" y="2162684"/>
              <a:ext cx="3788275" cy="3399204"/>
            </a:xfrm>
            <a:custGeom>
              <a:rect b="b" l="l" r="r" t="t"/>
              <a:pathLst>
                <a:path extrusionOk="0" h="105985" w="118116">
                  <a:moveTo>
                    <a:pt x="105245" y="40085"/>
                  </a:moveTo>
                  <a:lnTo>
                    <a:pt x="105245" y="40085"/>
                  </a:lnTo>
                  <a:cubicBezTo>
                    <a:pt x="105245" y="40085"/>
                    <a:pt x="105265" y="40145"/>
                    <a:pt x="105324" y="40264"/>
                  </a:cubicBezTo>
                  <a:cubicBezTo>
                    <a:pt x="105285" y="40145"/>
                    <a:pt x="105245" y="40085"/>
                    <a:pt x="105245" y="40085"/>
                  </a:cubicBezTo>
                  <a:close/>
                  <a:moveTo>
                    <a:pt x="94333" y="47755"/>
                  </a:moveTo>
                  <a:cubicBezTo>
                    <a:pt x="94338" y="47755"/>
                    <a:pt x="94338" y="47760"/>
                    <a:pt x="94338" y="47760"/>
                  </a:cubicBezTo>
                  <a:lnTo>
                    <a:pt x="94321" y="47760"/>
                  </a:lnTo>
                  <a:cubicBezTo>
                    <a:pt x="94327" y="47756"/>
                    <a:pt x="94330" y="47755"/>
                    <a:pt x="94333" y="47755"/>
                  </a:cubicBezTo>
                  <a:close/>
                  <a:moveTo>
                    <a:pt x="46078" y="1"/>
                  </a:moveTo>
                  <a:cubicBezTo>
                    <a:pt x="45307" y="1"/>
                    <a:pt x="44534" y="30"/>
                    <a:pt x="43748" y="46"/>
                  </a:cubicBezTo>
                  <a:cubicBezTo>
                    <a:pt x="42776" y="86"/>
                    <a:pt x="41805" y="105"/>
                    <a:pt x="40793" y="185"/>
                  </a:cubicBezTo>
                  <a:lnTo>
                    <a:pt x="40813" y="185"/>
                  </a:lnTo>
                  <a:cubicBezTo>
                    <a:pt x="38691" y="403"/>
                    <a:pt x="36549" y="780"/>
                    <a:pt x="34328" y="1315"/>
                  </a:cubicBezTo>
                  <a:cubicBezTo>
                    <a:pt x="32107" y="1870"/>
                    <a:pt x="29846" y="2604"/>
                    <a:pt x="27566" y="3536"/>
                  </a:cubicBezTo>
                  <a:cubicBezTo>
                    <a:pt x="25305" y="4468"/>
                    <a:pt x="23005" y="5599"/>
                    <a:pt x="20744" y="6947"/>
                  </a:cubicBezTo>
                  <a:cubicBezTo>
                    <a:pt x="18463" y="8316"/>
                    <a:pt x="16242" y="9902"/>
                    <a:pt x="14120" y="11786"/>
                  </a:cubicBezTo>
                  <a:cubicBezTo>
                    <a:pt x="9916" y="15554"/>
                    <a:pt x="6227" y="20472"/>
                    <a:pt x="3669" y="26322"/>
                  </a:cubicBezTo>
                  <a:cubicBezTo>
                    <a:pt x="2400" y="29257"/>
                    <a:pt x="1408" y="32411"/>
                    <a:pt x="774" y="35722"/>
                  </a:cubicBezTo>
                  <a:cubicBezTo>
                    <a:pt x="436" y="37388"/>
                    <a:pt x="238" y="39094"/>
                    <a:pt x="99" y="40819"/>
                  </a:cubicBezTo>
                  <a:cubicBezTo>
                    <a:pt x="60" y="41255"/>
                    <a:pt x="60" y="41692"/>
                    <a:pt x="40" y="42128"/>
                  </a:cubicBezTo>
                  <a:cubicBezTo>
                    <a:pt x="20" y="42564"/>
                    <a:pt x="0" y="43000"/>
                    <a:pt x="0" y="43457"/>
                  </a:cubicBezTo>
                  <a:cubicBezTo>
                    <a:pt x="20" y="43893"/>
                    <a:pt x="20" y="44329"/>
                    <a:pt x="20" y="44765"/>
                  </a:cubicBezTo>
                  <a:lnTo>
                    <a:pt x="40" y="45440"/>
                  </a:lnTo>
                  <a:lnTo>
                    <a:pt x="79" y="46114"/>
                  </a:lnTo>
                  <a:cubicBezTo>
                    <a:pt x="298" y="49664"/>
                    <a:pt x="972" y="53313"/>
                    <a:pt x="2241" y="56843"/>
                  </a:cubicBezTo>
                  <a:cubicBezTo>
                    <a:pt x="2896" y="58627"/>
                    <a:pt x="3689" y="60353"/>
                    <a:pt x="4641" y="62038"/>
                  </a:cubicBezTo>
                  <a:cubicBezTo>
                    <a:pt x="5593" y="63704"/>
                    <a:pt x="6723" y="65311"/>
                    <a:pt x="8032" y="66798"/>
                  </a:cubicBezTo>
                  <a:cubicBezTo>
                    <a:pt x="9321" y="68305"/>
                    <a:pt x="10808" y="69673"/>
                    <a:pt x="12434" y="70883"/>
                  </a:cubicBezTo>
                  <a:cubicBezTo>
                    <a:pt x="13248" y="71498"/>
                    <a:pt x="14100" y="72033"/>
                    <a:pt x="14993" y="72569"/>
                  </a:cubicBezTo>
                  <a:cubicBezTo>
                    <a:pt x="15885" y="73065"/>
                    <a:pt x="16797" y="73560"/>
                    <a:pt x="17749" y="73957"/>
                  </a:cubicBezTo>
                  <a:cubicBezTo>
                    <a:pt x="18701" y="74373"/>
                    <a:pt x="19693" y="74711"/>
                    <a:pt x="20704" y="75008"/>
                  </a:cubicBezTo>
                  <a:cubicBezTo>
                    <a:pt x="21716" y="75266"/>
                    <a:pt x="22747" y="75524"/>
                    <a:pt x="23818" y="75643"/>
                  </a:cubicBezTo>
                  <a:cubicBezTo>
                    <a:pt x="24784" y="75770"/>
                    <a:pt x="25767" y="75835"/>
                    <a:pt x="26755" y="75835"/>
                  </a:cubicBezTo>
                  <a:cubicBezTo>
                    <a:pt x="27917" y="75835"/>
                    <a:pt x="29086" y="75746"/>
                    <a:pt x="30243" y="75563"/>
                  </a:cubicBezTo>
                  <a:cubicBezTo>
                    <a:pt x="30521" y="75524"/>
                    <a:pt x="30778" y="75464"/>
                    <a:pt x="31056" y="75425"/>
                  </a:cubicBezTo>
                  <a:cubicBezTo>
                    <a:pt x="31314" y="75365"/>
                    <a:pt x="31592" y="75306"/>
                    <a:pt x="31849" y="75246"/>
                  </a:cubicBezTo>
                  <a:lnTo>
                    <a:pt x="32643" y="75048"/>
                  </a:lnTo>
                  <a:cubicBezTo>
                    <a:pt x="32781" y="75008"/>
                    <a:pt x="32920" y="74968"/>
                    <a:pt x="33059" y="74929"/>
                  </a:cubicBezTo>
                  <a:lnTo>
                    <a:pt x="33436" y="74810"/>
                  </a:lnTo>
                  <a:lnTo>
                    <a:pt x="34229" y="74552"/>
                  </a:lnTo>
                  <a:lnTo>
                    <a:pt x="35003" y="74254"/>
                  </a:lnTo>
                  <a:cubicBezTo>
                    <a:pt x="35121" y="74195"/>
                    <a:pt x="35260" y="74155"/>
                    <a:pt x="35379" y="74096"/>
                  </a:cubicBezTo>
                  <a:lnTo>
                    <a:pt x="35776" y="73917"/>
                  </a:lnTo>
                  <a:cubicBezTo>
                    <a:pt x="36014" y="73798"/>
                    <a:pt x="36272" y="73699"/>
                    <a:pt x="36530" y="73580"/>
                  </a:cubicBezTo>
                  <a:cubicBezTo>
                    <a:pt x="38493" y="72549"/>
                    <a:pt x="40377" y="71240"/>
                    <a:pt x="41904" y="69554"/>
                  </a:cubicBezTo>
                  <a:cubicBezTo>
                    <a:pt x="43470" y="67889"/>
                    <a:pt x="44700" y="65886"/>
                    <a:pt x="45573" y="63724"/>
                  </a:cubicBezTo>
                  <a:cubicBezTo>
                    <a:pt x="45751" y="63169"/>
                    <a:pt x="45989" y="62633"/>
                    <a:pt x="46128" y="62078"/>
                  </a:cubicBezTo>
                  <a:cubicBezTo>
                    <a:pt x="46207" y="61781"/>
                    <a:pt x="46287" y="61503"/>
                    <a:pt x="46346" y="61225"/>
                  </a:cubicBezTo>
                  <a:lnTo>
                    <a:pt x="46525" y="60353"/>
                  </a:lnTo>
                  <a:cubicBezTo>
                    <a:pt x="46604" y="60075"/>
                    <a:pt x="46624" y="59778"/>
                    <a:pt x="46663" y="59480"/>
                  </a:cubicBezTo>
                  <a:cubicBezTo>
                    <a:pt x="46703" y="59203"/>
                    <a:pt x="46763" y="58905"/>
                    <a:pt x="46763" y="58608"/>
                  </a:cubicBezTo>
                  <a:lnTo>
                    <a:pt x="46822" y="57715"/>
                  </a:lnTo>
                  <a:cubicBezTo>
                    <a:pt x="46842" y="57418"/>
                    <a:pt x="46822" y="57120"/>
                    <a:pt x="46822" y="56823"/>
                  </a:cubicBezTo>
                  <a:cubicBezTo>
                    <a:pt x="46802" y="55633"/>
                    <a:pt x="46663" y="54443"/>
                    <a:pt x="46346" y="53273"/>
                  </a:cubicBezTo>
                  <a:cubicBezTo>
                    <a:pt x="46227" y="52698"/>
                    <a:pt x="46029" y="52103"/>
                    <a:pt x="45811" y="51548"/>
                  </a:cubicBezTo>
                  <a:cubicBezTo>
                    <a:pt x="45751" y="51409"/>
                    <a:pt x="45692" y="51270"/>
                    <a:pt x="45632" y="51131"/>
                  </a:cubicBezTo>
                  <a:cubicBezTo>
                    <a:pt x="45592" y="51052"/>
                    <a:pt x="45573" y="50992"/>
                    <a:pt x="45533" y="50913"/>
                  </a:cubicBezTo>
                  <a:lnTo>
                    <a:pt x="45414" y="50715"/>
                  </a:lnTo>
                  <a:cubicBezTo>
                    <a:pt x="45255" y="50457"/>
                    <a:pt x="45097" y="50199"/>
                    <a:pt x="44938" y="49941"/>
                  </a:cubicBezTo>
                  <a:cubicBezTo>
                    <a:pt x="44581" y="49446"/>
                    <a:pt x="44224" y="48950"/>
                    <a:pt x="43808" y="48494"/>
                  </a:cubicBezTo>
                  <a:lnTo>
                    <a:pt x="43490" y="48157"/>
                  </a:lnTo>
                  <a:lnTo>
                    <a:pt x="43411" y="48077"/>
                  </a:lnTo>
                  <a:cubicBezTo>
                    <a:pt x="43411" y="48057"/>
                    <a:pt x="43371" y="48038"/>
                    <a:pt x="43371" y="48018"/>
                  </a:cubicBezTo>
                  <a:lnTo>
                    <a:pt x="43312" y="47998"/>
                  </a:lnTo>
                  <a:lnTo>
                    <a:pt x="43133" y="47859"/>
                  </a:lnTo>
                  <a:cubicBezTo>
                    <a:pt x="42876" y="47681"/>
                    <a:pt x="42598" y="47502"/>
                    <a:pt x="42320" y="47383"/>
                  </a:cubicBezTo>
                  <a:cubicBezTo>
                    <a:pt x="41609" y="47027"/>
                    <a:pt x="40799" y="46818"/>
                    <a:pt x="39991" y="46818"/>
                  </a:cubicBezTo>
                  <a:cubicBezTo>
                    <a:pt x="39538" y="46818"/>
                    <a:pt x="39086" y="46884"/>
                    <a:pt x="38651" y="47026"/>
                  </a:cubicBezTo>
                  <a:cubicBezTo>
                    <a:pt x="38037" y="47244"/>
                    <a:pt x="37501" y="47601"/>
                    <a:pt x="37045" y="48038"/>
                  </a:cubicBezTo>
                  <a:cubicBezTo>
                    <a:pt x="36589" y="48494"/>
                    <a:pt x="36232" y="49049"/>
                    <a:pt x="35974" y="49624"/>
                  </a:cubicBezTo>
                  <a:cubicBezTo>
                    <a:pt x="35459" y="50774"/>
                    <a:pt x="35240" y="52043"/>
                    <a:pt x="35082" y="53293"/>
                  </a:cubicBezTo>
                  <a:cubicBezTo>
                    <a:pt x="35022" y="53927"/>
                    <a:pt x="34983" y="54542"/>
                    <a:pt x="34903" y="55157"/>
                  </a:cubicBezTo>
                  <a:cubicBezTo>
                    <a:pt x="34824" y="55792"/>
                    <a:pt x="34725" y="56406"/>
                    <a:pt x="34566" y="57021"/>
                  </a:cubicBezTo>
                  <a:cubicBezTo>
                    <a:pt x="34408" y="57616"/>
                    <a:pt x="34229" y="58211"/>
                    <a:pt x="33951" y="58786"/>
                  </a:cubicBezTo>
                  <a:cubicBezTo>
                    <a:pt x="33674" y="59341"/>
                    <a:pt x="33317" y="59857"/>
                    <a:pt x="32861" y="60273"/>
                  </a:cubicBezTo>
                  <a:lnTo>
                    <a:pt x="32801" y="60313"/>
                  </a:lnTo>
                  <a:lnTo>
                    <a:pt x="32801" y="60349"/>
                  </a:lnTo>
                  <a:lnTo>
                    <a:pt x="32801" y="60349"/>
                  </a:lnTo>
                  <a:cubicBezTo>
                    <a:pt x="31474" y="61569"/>
                    <a:pt x="29537" y="62439"/>
                    <a:pt x="27407" y="62673"/>
                  </a:cubicBezTo>
                  <a:cubicBezTo>
                    <a:pt x="26998" y="62718"/>
                    <a:pt x="26583" y="62740"/>
                    <a:pt x="26165" y="62740"/>
                  </a:cubicBezTo>
                  <a:cubicBezTo>
                    <a:pt x="25469" y="62740"/>
                    <a:pt x="24762" y="62678"/>
                    <a:pt x="24056" y="62554"/>
                  </a:cubicBezTo>
                  <a:cubicBezTo>
                    <a:pt x="22925" y="62356"/>
                    <a:pt x="21834" y="61939"/>
                    <a:pt x="20783" y="61424"/>
                  </a:cubicBezTo>
                  <a:cubicBezTo>
                    <a:pt x="19256" y="60630"/>
                    <a:pt x="17888" y="59579"/>
                    <a:pt x="16718" y="58350"/>
                  </a:cubicBezTo>
                  <a:cubicBezTo>
                    <a:pt x="15548" y="57120"/>
                    <a:pt x="14537" y="55752"/>
                    <a:pt x="13743" y="54265"/>
                  </a:cubicBezTo>
                  <a:cubicBezTo>
                    <a:pt x="12097" y="51330"/>
                    <a:pt x="11225" y="48057"/>
                    <a:pt x="11007" y="44785"/>
                  </a:cubicBezTo>
                  <a:cubicBezTo>
                    <a:pt x="10769" y="41513"/>
                    <a:pt x="11225" y="38261"/>
                    <a:pt x="12137" y="35187"/>
                  </a:cubicBezTo>
                  <a:cubicBezTo>
                    <a:pt x="13049" y="32133"/>
                    <a:pt x="14457" y="29257"/>
                    <a:pt x="16282" y="26739"/>
                  </a:cubicBezTo>
                  <a:cubicBezTo>
                    <a:pt x="17194" y="25470"/>
                    <a:pt x="18205" y="24300"/>
                    <a:pt x="19296" y="23209"/>
                  </a:cubicBezTo>
                  <a:cubicBezTo>
                    <a:pt x="20407" y="22158"/>
                    <a:pt x="21577" y="21186"/>
                    <a:pt x="22806" y="20294"/>
                  </a:cubicBezTo>
                  <a:cubicBezTo>
                    <a:pt x="25285" y="18529"/>
                    <a:pt x="27982" y="17180"/>
                    <a:pt x="30759" y="16169"/>
                  </a:cubicBezTo>
                  <a:cubicBezTo>
                    <a:pt x="35056" y="14639"/>
                    <a:pt x="39519" y="13947"/>
                    <a:pt x="43884" y="13947"/>
                  </a:cubicBezTo>
                  <a:cubicBezTo>
                    <a:pt x="45178" y="13947"/>
                    <a:pt x="46464" y="14008"/>
                    <a:pt x="47734" y="14126"/>
                  </a:cubicBezTo>
                  <a:cubicBezTo>
                    <a:pt x="50511" y="14384"/>
                    <a:pt x="53228" y="14919"/>
                    <a:pt x="55825" y="15673"/>
                  </a:cubicBezTo>
                  <a:cubicBezTo>
                    <a:pt x="58443" y="16427"/>
                    <a:pt x="60942" y="17378"/>
                    <a:pt x="63322" y="18489"/>
                  </a:cubicBezTo>
                  <a:cubicBezTo>
                    <a:pt x="65721" y="19600"/>
                    <a:pt x="67982" y="20889"/>
                    <a:pt x="70144" y="22257"/>
                  </a:cubicBezTo>
                  <a:cubicBezTo>
                    <a:pt x="72285" y="23645"/>
                    <a:pt x="74328" y="25113"/>
                    <a:pt x="76272" y="26659"/>
                  </a:cubicBezTo>
                  <a:cubicBezTo>
                    <a:pt x="78215" y="28206"/>
                    <a:pt x="80040" y="29832"/>
                    <a:pt x="81765" y="31498"/>
                  </a:cubicBezTo>
                  <a:cubicBezTo>
                    <a:pt x="83510" y="33144"/>
                    <a:pt x="85097" y="34889"/>
                    <a:pt x="86564" y="36694"/>
                  </a:cubicBezTo>
                  <a:cubicBezTo>
                    <a:pt x="89498" y="40302"/>
                    <a:pt x="91977" y="44069"/>
                    <a:pt x="94217" y="47796"/>
                  </a:cubicBezTo>
                  <a:lnTo>
                    <a:pt x="94217" y="47796"/>
                  </a:lnTo>
                  <a:cubicBezTo>
                    <a:pt x="94218" y="47804"/>
                    <a:pt x="94219" y="47812"/>
                    <a:pt x="94219" y="47819"/>
                  </a:cubicBezTo>
                  <a:cubicBezTo>
                    <a:pt x="94224" y="47819"/>
                    <a:pt x="94228" y="47819"/>
                    <a:pt x="94231" y="47820"/>
                  </a:cubicBezTo>
                  <a:lnTo>
                    <a:pt x="94231" y="47820"/>
                  </a:lnTo>
                  <a:lnTo>
                    <a:pt x="94239" y="47839"/>
                  </a:lnTo>
                  <a:cubicBezTo>
                    <a:pt x="97491" y="53253"/>
                    <a:pt x="100228" y="58647"/>
                    <a:pt x="102647" y="63863"/>
                  </a:cubicBezTo>
                  <a:cubicBezTo>
                    <a:pt x="105067" y="69098"/>
                    <a:pt x="107169" y="74175"/>
                    <a:pt x="109033" y="79034"/>
                  </a:cubicBezTo>
                  <a:cubicBezTo>
                    <a:pt x="110877" y="83912"/>
                    <a:pt x="112503" y="88592"/>
                    <a:pt x="113911" y="93074"/>
                  </a:cubicBezTo>
                  <a:cubicBezTo>
                    <a:pt x="114606" y="95295"/>
                    <a:pt x="115260" y="97497"/>
                    <a:pt x="115835" y="99619"/>
                  </a:cubicBezTo>
                  <a:cubicBezTo>
                    <a:pt x="116133" y="100690"/>
                    <a:pt x="116410" y="101741"/>
                    <a:pt x="116668" y="102792"/>
                  </a:cubicBezTo>
                  <a:cubicBezTo>
                    <a:pt x="116787" y="103307"/>
                    <a:pt x="116926" y="103823"/>
                    <a:pt x="117045" y="104339"/>
                  </a:cubicBezTo>
                  <a:cubicBezTo>
                    <a:pt x="117184" y="104894"/>
                    <a:pt x="117303" y="105449"/>
                    <a:pt x="117422" y="105984"/>
                  </a:cubicBezTo>
                  <a:cubicBezTo>
                    <a:pt x="117699" y="105925"/>
                    <a:pt x="117977" y="105866"/>
                    <a:pt x="118116" y="105846"/>
                  </a:cubicBezTo>
                  <a:cubicBezTo>
                    <a:pt x="117997" y="104200"/>
                    <a:pt x="117898" y="102593"/>
                    <a:pt x="117798" y="101007"/>
                  </a:cubicBezTo>
                  <a:cubicBezTo>
                    <a:pt x="117679" y="99460"/>
                    <a:pt x="117580" y="97953"/>
                    <a:pt x="117461" y="96485"/>
                  </a:cubicBezTo>
                  <a:cubicBezTo>
                    <a:pt x="117243" y="93530"/>
                    <a:pt x="117025" y="90714"/>
                    <a:pt x="116767" y="88037"/>
                  </a:cubicBezTo>
                  <a:cubicBezTo>
                    <a:pt x="116271" y="82683"/>
                    <a:pt x="115676" y="77864"/>
                    <a:pt x="115002" y="73541"/>
                  </a:cubicBezTo>
                  <a:cubicBezTo>
                    <a:pt x="114328" y="69237"/>
                    <a:pt x="113574" y="65410"/>
                    <a:pt x="112801" y="62058"/>
                  </a:cubicBezTo>
                  <a:cubicBezTo>
                    <a:pt x="112067" y="58707"/>
                    <a:pt x="111254" y="55811"/>
                    <a:pt x="110481" y="53352"/>
                  </a:cubicBezTo>
                  <a:cubicBezTo>
                    <a:pt x="108914" y="48395"/>
                    <a:pt x="107526" y="45103"/>
                    <a:pt x="106614" y="43020"/>
                  </a:cubicBezTo>
                  <a:cubicBezTo>
                    <a:pt x="106157" y="41989"/>
                    <a:pt x="105820" y="41255"/>
                    <a:pt x="105582" y="40779"/>
                  </a:cubicBezTo>
                  <a:cubicBezTo>
                    <a:pt x="105463" y="40541"/>
                    <a:pt x="105384" y="40363"/>
                    <a:pt x="105324" y="40264"/>
                  </a:cubicBezTo>
                  <a:lnTo>
                    <a:pt x="105324" y="40264"/>
                  </a:lnTo>
                  <a:cubicBezTo>
                    <a:pt x="105364" y="40383"/>
                    <a:pt x="105443" y="40561"/>
                    <a:pt x="105562" y="40799"/>
                  </a:cubicBezTo>
                  <a:cubicBezTo>
                    <a:pt x="105761" y="41275"/>
                    <a:pt x="106098" y="42009"/>
                    <a:pt x="106554" y="43060"/>
                  </a:cubicBezTo>
                  <a:cubicBezTo>
                    <a:pt x="107427" y="45142"/>
                    <a:pt x="108795" y="48434"/>
                    <a:pt x="110342" y="53372"/>
                  </a:cubicBezTo>
                  <a:cubicBezTo>
                    <a:pt x="111115" y="55851"/>
                    <a:pt x="111928" y="58727"/>
                    <a:pt x="112642" y="62098"/>
                  </a:cubicBezTo>
                  <a:cubicBezTo>
                    <a:pt x="113416" y="65449"/>
                    <a:pt x="114149" y="69257"/>
                    <a:pt x="114824" y="73580"/>
                  </a:cubicBezTo>
                  <a:cubicBezTo>
                    <a:pt x="115478" y="77884"/>
                    <a:pt x="116073" y="82703"/>
                    <a:pt x="116569" y="88057"/>
                  </a:cubicBezTo>
                  <a:cubicBezTo>
                    <a:pt x="116807" y="90734"/>
                    <a:pt x="117025" y="93550"/>
                    <a:pt x="117243" y="96505"/>
                  </a:cubicBezTo>
                  <a:cubicBezTo>
                    <a:pt x="117362" y="97973"/>
                    <a:pt x="117461" y="99480"/>
                    <a:pt x="117560" y="101027"/>
                  </a:cubicBezTo>
                  <a:cubicBezTo>
                    <a:pt x="117660" y="102534"/>
                    <a:pt x="117759" y="104081"/>
                    <a:pt x="117878" y="105667"/>
                  </a:cubicBezTo>
                  <a:cubicBezTo>
                    <a:pt x="117818" y="105667"/>
                    <a:pt x="117699" y="105687"/>
                    <a:pt x="117600" y="105707"/>
                  </a:cubicBezTo>
                  <a:cubicBezTo>
                    <a:pt x="117481" y="105251"/>
                    <a:pt x="117382" y="104775"/>
                    <a:pt x="117263" y="104279"/>
                  </a:cubicBezTo>
                  <a:cubicBezTo>
                    <a:pt x="117144" y="103763"/>
                    <a:pt x="117025" y="103248"/>
                    <a:pt x="116886" y="102732"/>
                  </a:cubicBezTo>
                  <a:cubicBezTo>
                    <a:pt x="116628" y="101681"/>
                    <a:pt x="116351" y="100630"/>
                    <a:pt x="116053" y="99559"/>
                  </a:cubicBezTo>
                  <a:cubicBezTo>
                    <a:pt x="115478" y="97417"/>
                    <a:pt x="114844" y="95236"/>
                    <a:pt x="114130" y="92995"/>
                  </a:cubicBezTo>
                  <a:cubicBezTo>
                    <a:pt x="112741" y="88513"/>
                    <a:pt x="111115" y="83833"/>
                    <a:pt x="109271" y="78954"/>
                  </a:cubicBezTo>
                  <a:cubicBezTo>
                    <a:pt x="107387" y="74076"/>
                    <a:pt x="105305" y="68999"/>
                    <a:pt x="102885" y="63764"/>
                  </a:cubicBezTo>
                  <a:cubicBezTo>
                    <a:pt x="100466" y="58529"/>
                    <a:pt x="97730" y="53117"/>
                    <a:pt x="94479" y="47684"/>
                  </a:cubicBezTo>
                  <a:lnTo>
                    <a:pt x="94479" y="47684"/>
                  </a:lnTo>
                  <a:cubicBezTo>
                    <a:pt x="94472" y="47665"/>
                    <a:pt x="94465" y="47649"/>
                    <a:pt x="94457" y="47641"/>
                  </a:cubicBezTo>
                  <a:cubicBezTo>
                    <a:pt x="92216" y="43913"/>
                    <a:pt x="89737" y="40145"/>
                    <a:pt x="86782" y="36516"/>
                  </a:cubicBezTo>
                  <a:cubicBezTo>
                    <a:pt x="85315" y="34711"/>
                    <a:pt x="83708" y="32946"/>
                    <a:pt x="81963" y="31280"/>
                  </a:cubicBezTo>
                  <a:cubicBezTo>
                    <a:pt x="80218" y="29614"/>
                    <a:pt x="78394" y="27988"/>
                    <a:pt x="76450" y="26441"/>
                  </a:cubicBezTo>
                  <a:cubicBezTo>
                    <a:pt x="74507" y="24894"/>
                    <a:pt x="72464" y="23407"/>
                    <a:pt x="70282" y="22019"/>
                  </a:cubicBezTo>
                  <a:cubicBezTo>
                    <a:pt x="68121" y="20631"/>
                    <a:pt x="65860" y="19342"/>
                    <a:pt x="63441" y="18231"/>
                  </a:cubicBezTo>
                  <a:cubicBezTo>
                    <a:pt x="61041" y="17121"/>
                    <a:pt x="58523" y="16149"/>
                    <a:pt x="55905" y="15395"/>
                  </a:cubicBezTo>
                  <a:cubicBezTo>
                    <a:pt x="53287" y="14642"/>
                    <a:pt x="50550" y="14086"/>
                    <a:pt x="47754" y="13829"/>
                  </a:cubicBezTo>
                  <a:cubicBezTo>
                    <a:pt x="46477" y="13711"/>
                    <a:pt x="45185" y="13650"/>
                    <a:pt x="43884" y="13650"/>
                  </a:cubicBezTo>
                  <a:cubicBezTo>
                    <a:pt x="39487" y="13650"/>
                    <a:pt x="34990" y="14345"/>
                    <a:pt x="30659" y="15891"/>
                  </a:cubicBezTo>
                  <a:cubicBezTo>
                    <a:pt x="27863" y="16902"/>
                    <a:pt x="25126" y="18271"/>
                    <a:pt x="22648" y="20056"/>
                  </a:cubicBezTo>
                  <a:cubicBezTo>
                    <a:pt x="21398" y="20948"/>
                    <a:pt x="20208" y="21920"/>
                    <a:pt x="19078" y="22991"/>
                  </a:cubicBezTo>
                  <a:cubicBezTo>
                    <a:pt x="17967" y="24081"/>
                    <a:pt x="16956" y="25271"/>
                    <a:pt x="16044" y="26560"/>
                  </a:cubicBezTo>
                  <a:cubicBezTo>
                    <a:pt x="14199" y="29119"/>
                    <a:pt x="12772" y="32014"/>
                    <a:pt x="11839" y="35108"/>
                  </a:cubicBezTo>
                  <a:cubicBezTo>
                    <a:pt x="10927" y="38201"/>
                    <a:pt x="10471" y="41493"/>
                    <a:pt x="10709" y="44805"/>
                  </a:cubicBezTo>
                  <a:cubicBezTo>
                    <a:pt x="10927" y="48097"/>
                    <a:pt x="11800" y="51429"/>
                    <a:pt x="13485" y="54403"/>
                  </a:cubicBezTo>
                  <a:cubicBezTo>
                    <a:pt x="14299" y="55911"/>
                    <a:pt x="15310" y="57299"/>
                    <a:pt x="16500" y="58548"/>
                  </a:cubicBezTo>
                  <a:cubicBezTo>
                    <a:pt x="17690" y="59797"/>
                    <a:pt x="19098" y="60868"/>
                    <a:pt x="20645" y="61681"/>
                  </a:cubicBezTo>
                  <a:cubicBezTo>
                    <a:pt x="21716" y="62217"/>
                    <a:pt x="22846" y="62633"/>
                    <a:pt x="23996" y="62832"/>
                  </a:cubicBezTo>
                  <a:cubicBezTo>
                    <a:pt x="24725" y="62970"/>
                    <a:pt x="25461" y="63036"/>
                    <a:pt x="26185" y="63036"/>
                  </a:cubicBezTo>
                  <a:cubicBezTo>
                    <a:pt x="26605" y="63036"/>
                    <a:pt x="27020" y="63014"/>
                    <a:pt x="27427" y="62970"/>
                  </a:cubicBezTo>
                  <a:cubicBezTo>
                    <a:pt x="29668" y="62713"/>
                    <a:pt x="31671" y="61800"/>
                    <a:pt x="33059" y="60511"/>
                  </a:cubicBezTo>
                  <a:lnTo>
                    <a:pt x="33099" y="60472"/>
                  </a:lnTo>
                  <a:lnTo>
                    <a:pt x="33099" y="60453"/>
                  </a:lnTo>
                  <a:lnTo>
                    <a:pt x="33099" y="60453"/>
                  </a:lnTo>
                  <a:cubicBezTo>
                    <a:pt x="33556" y="60004"/>
                    <a:pt x="33920" y="59464"/>
                    <a:pt x="34209" y="58905"/>
                  </a:cubicBezTo>
                  <a:cubicBezTo>
                    <a:pt x="34487" y="58330"/>
                    <a:pt x="34685" y="57715"/>
                    <a:pt x="34844" y="57081"/>
                  </a:cubicBezTo>
                  <a:cubicBezTo>
                    <a:pt x="35003" y="56466"/>
                    <a:pt x="35102" y="55831"/>
                    <a:pt x="35181" y="55197"/>
                  </a:cubicBezTo>
                  <a:cubicBezTo>
                    <a:pt x="35280" y="54562"/>
                    <a:pt x="35300" y="53947"/>
                    <a:pt x="35379" y="53332"/>
                  </a:cubicBezTo>
                  <a:cubicBezTo>
                    <a:pt x="35518" y="52083"/>
                    <a:pt x="35736" y="50854"/>
                    <a:pt x="36232" y="49743"/>
                  </a:cubicBezTo>
                  <a:cubicBezTo>
                    <a:pt x="36490" y="49188"/>
                    <a:pt x="36827" y="48672"/>
                    <a:pt x="37243" y="48256"/>
                  </a:cubicBezTo>
                  <a:cubicBezTo>
                    <a:pt x="37660" y="47839"/>
                    <a:pt x="38176" y="47502"/>
                    <a:pt x="38731" y="47324"/>
                  </a:cubicBezTo>
                  <a:cubicBezTo>
                    <a:pt x="39144" y="47186"/>
                    <a:pt x="39576" y="47122"/>
                    <a:pt x="40009" y="47122"/>
                  </a:cubicBezTo>
                  <a:cubicBezTo>
                    <a:pt x="40760" y="47122"/>
                    <a:pt x="41515" y="47314"/>
                    <a:pt x="42181" y="47641"/>
                  </a:cubicBezTo>
                  <a:cubicBezTo>
                    <a:pt x="42459" y="47760"/>
                    <a:pt x="42717" y="47919"/>
                    <a:pt x="42955" y="48097"/>
                  </a:cubicBezTo>
                  <a:lnTo>
                    <a:pt x="43133" y="48216"/>
                  </a:lnTo>
                  <a:lnTo>
                    <a:pt x="43173" y="48256"/>
                  </a:lnTo>
                  <a:cubicBezTo>
                    <a:pt x="43183" y="48266"/>
                    <a:pt x="43183" y="48266"/>
                    <a:pt x="43183" y="48266"/>
                  </a:cubicBezTo>
                  <a:cubicBezTo>
                    <a:pt x="43183" y="48266"/>
                    <a:pt x="43183" y="48266"/>
                    <a:pt x="43193" y="48276"/>
                  </a:cubicBezTo>
                  <a:lnTo>
                    <a:pt x="43272" y="48375"/>
                  </a:lnTo>
                  <a:lnTo>
                    <a:pt x="43570" y="48712"/>
                  </a:lnTo>
                  <a:cubicBezTo>
                    <a:pt x="43986" y="49128"/>
                    <a:pt x="44343" y="49624"/>
                    <a:pt x="44680" y="50120"/>
                  </a:cubicBezTo>
                  <a:cubicBezTo>
                    <a:pt x="44839" y="50358"/>
                    <a:pt x="44998" y="50616"/>
                    <a:pt x="45156" y="50873"/>
                  </a:cubicBezTo>
                  <a:lnTo>
                    <a:pt x="45255" y="51072"/>
                  </a:lnTo>
                  <a:cubicBezTo>
                    <a:pt x="45295" y="51111"/>
                    <a:pt x="45335" y="51191"/>
                    <a:pt x="45354" y="51250"/>
                  </a:cubicBezTo>
                  <a:cubicBezTo>
                    <a:pt x="45414" y="51389"/>
                    <a:pt x="45473" y="51528"/>
                    <a:pt x="45533" y="51667"/>
                  </a:cubicBezTo>
                  <a:cubicBezTo>
                    <a:pt x="45751" y="52222"/>
                    <a:pt x="45930" y="52777"/>
                    <a:pt x="46049" y="53352"/>
                  </a:cubicBezTo>
                  <a:cubicBezTo>
                    <a:pt x="46366" y="54503"/>
                    <a:pt x="46485" y="55673"/>
                    <a:pt x="46525" y="56843"/>
                  </a:cubicBezTo>
                  <a:cubicBezTo>
                    <a:pt x="46525" y="57140"/>
                    <a:pt x="46525" y="57418"/>
                    <a:pt x="46525" y="57715"/>
                  </a:cubicBezTo>
                  <a:lnTo>
                    <a:pt x="46465" y="58588"/>
                  </a:lnTo>
                  <a:cubicBezTo>
                    <a:pt x="46465" y="58885"/>
                    <a:pt x="46406" y="59163"/>
                    <a:pt x="46366" y="59460"/>
                  </a:cubicBezTo>
                  <a:cubicBezTo>
                    <a:pt x="46326" y="59738"/>
                    <a:pt x="46306" y="60035"/>
                    <a:pt x="46227" y="60313"/>
                  </a:cubicBezTo>
                  <a:lnTo>
                    <a:pt x="46049" y="61166"/>
                  </a:lnTo>
                  <a:cubicBezTo>
                    <a:pt x="45989" y="61443"/>
                    <a:pt x="45910" y="61721"/>
                    <a:pt x="45830" y="61999"/>
                  </a:cubicBezTo>
                  <a:cubicBezTo>
                    <a:pt x="45692" y="62554"/>
                    <a:pt x="45473" y="63089"/>
                    <a:pt x="45295" y="63625"/>
                  </a:cubicBezTo>
                  <a:cubicBezTo>
                    <a:pt x="44422" y="65747"/>
                    <a:pt x="43233" y="67710"/>
                    <a:pt x="41686" y="69356"/>
                  </a:cubicBezTo>
                  <a:cubicBezTo>
                    <a:pt x="40178" y="71022"/>
                    <a:pt x="38334" y="72311"/>
                    <a:pt x="36391" y="73322"/>
                  </a:cubicBezTo>
                  <a:cubicBezTo>
                    <a:pt x="36133" y="73441"/>
                    <a:pt x="35895" y="73541"/>
                    <a:pt x="35637" y="73660"/>
                  </a:cubicBezTo>
                  <a:lnTo>
                    <a:pt x="35260" y="73838"/>
                  </a:lnTo>
                  <a:cubicBezTo>
                    <a:pt x="35141" y="73878"/>
                    <a:pt x="35022" y="73937"/>
                    <a:pt x="34884" y="73977"/>
                  </a:cubicBezTo>
                  <a:lnTo>
                    <a:pt x="34130" y="74274"/>
                  </a:lnTo>
                  <a:lnTo>
                    <a:pt x="33357" y="74532"/>
                  </a:lnTo>
                  <a:lnTo>
                    <a:pt x="32960" y="74651"/>
                  </a:lnTo>
                  <a:cubicBezTo>
                    <a:pt x="32841" y="74691"/>
                    <a:pt x="32702" y="74730"/>
                    <a:pt x="32563" y="74770"/>
                  </a:cubicBezTo>
                  <a:lnTo>
                    <a:pt x="31790" y="74968"/>
                  </a:lnTo>
                  <a:cubicBezTo>
                    <a:pt x="31512" y="75028"/>
                    <a:pt x="31254" y="75087"/>
                    <a:pt x="30997" y="75127"/>
                  </a:cubicBezTo>
                  <a:cubicBezTo>
                    <a:pt x="30739" y="75187"/>
                    <a:pt x="30461" y="75246"/>
                    <a:pt x="30203" y="75266"/>
                  </a:cubicBezTo>
                  <a:cubicBezTo>
                    <a:pt x="29043" y="75450"/>
                    <a:pt x="27877" y="75546"/>
                    <a:pt x="26718" y="75546"/>
                  </a:cubicBezTo>
                  <a:cubicBezTo>
                    <a:pt x="25757" y="75546"/>
                    <a:pt x="24801" y="75480"/>
                    <a:pt x="23857" y="75345"/>
                  </a:cubicBezTo>
                  <a:cubicBezTo>
                    <a:pt x="22806" y="75226"/>
                    <a:pt x="21795" y="74988"/>
                    <a:pt x="20783" y="74730"/>
                  </a:cubicBezTo>
                  <a:cubicBezTo>
                    <a:pt x="19792" y="74433"/>
                    <a:pt x="18800" y="74116"/>
                    <a:pt x="17868" y="73699"/>
                  </a:cubicBezTo>
                  <a:cubicBezTo>
                    <a:pt x="16916" y="73303"/>
                    <a:pt x="16004" y="72827"/>
                    <a:pt x="15131" y="72331"/>
                  </a:cubicBezTo>
                  <a:cubicBezTo>
                    <a:pt x="14259" y="71795"/>
                    <a:pt x="13406" y="71260"/>
                    <a:pt x="12613" y="70645"/>
                  </a:cubicBezTo>
                  <a:cubicBezTo>
                    <a:pt x="10987" y="69455"/>
                    <a:pt x="9519" y="68107"/>
                    <a:pt x="8250" y="66619"/>
                  </a:cubicBezTo>
                  <a:cubicBezTo>
                    <a:pt x="6961" y="65152"/>
                    <a:pt x="5831" y="63565"/>
                    <a:pt x="4879" y="61900"/>
                  </a:cubicBezTo>
                  <a:cubicBezTo>
                    <a:pt x="3927" y="60234"/>
                    <a:pt x="3153" y="58508"/>
                    <a:pt x="2519" y="56763"/>
                  </a:cubicBezTo>
                  <a:cubicBezTo>
                    <a:pt x="1230" y="53253"/>
                    <a:pt x="575" y="49624"/>
                    <a:pt x="357" y="46094"/>
                  </a:cubicBezTo>
                  <a:lnTo>
                    <a:pt x="317" y="45440"/>
                  </a:lnTo>
                  <a:lnTo>
                    <a:pt x="298" y="44765"/>
                  </a:lnTo>
                  <a:cubicBezTo>
                    <a:pt x="298" y="44329"/>
                    <a:pt x="278" y="43893"/>
                    <a:pt x="278" y="43457"/>
                  </a:cubicBezTo>
                  <a:cubicBezTo>
                    <a:pt x="278" y="43020"/>
                    <a:pt x="298" y="42584"/>
                    <a:pt x="317" y="42148"/>
                  </a:cubicBezTo>
                  <a:cubicBezTo>
                    <a:pt x="337" y="41711"/>
                    <a:pt x="337" y="41275"/>
                    <a:pt x="377" y="40859"/>
                  </a:cubicBezTo>
                  <a:cubicBezTo>
                    <a:pt x="516" y="39133"/>
                    <a:pt x="694" y="37428"/>
                    <a:pt x="1031" y="35782"/>
                  </a:cubicBezTo>
                  <a:cubicBezTo>
                    <a:pt x="1666" y="32490"/>
                    <a:pt x="2658" y="29356"/>
                    <a:pt x="3907" y="26441"/>
                  </a:cubicBezTo>
                  <a:cubicBezTo>
                    <a:pt x="6465" y="20631"/>
                    <a:pt x="10114" y="15732"/>
                    <a:pt x="14299" y="11984"/>
                  </a:cubicBezTo>
                  <a:cubicBezTo>
                    <a:pt x="16381" y="10120"/>
                    <a:pt x="18602" y="8534"/>
                    <a:pt x="20863" y="7165"/>
                  </a:cubicBezTo>
                  <a:cubicBezTo>
                    <a:pt x="23104" y="5817"/>
                    <a:pt x="25384" y="4706"/>
                    <a:pt x="27665" y="3774"/>
                  </a:cubicBezTo>
                  <a:cubicBezTo>
                    <a:pt x="29926" y="2842"/>
                    <a:pt x="32167" y="2108"/>
                    <a:pt x="34388" y="1553"/>
                  </a:cubicBezTo>
                  <a:cubicBezTo>
                    <a:pt x="36569" y="1018"/>
                    <a:pt x="38751" y="641"/>
                    <a:pt x="40813" y="443"/>
                  </a:cubicBezTo>
                  <a:cubicBezTo>
                    <a:pt x="41805" y="343"/>
                    <a:pt x="42776" y="324"/>
                    <a:pt x="43748" y="304"/>
                  </a:cubicBezTo>
                  <a:cubicBezTo>
                    <a:pt x="44542" y="271"/>
                    <a:pt x="45322" y="239"/>
                    <a:pt x="46089" y="239"/>
                  </a:cubicBezTo>
                  <a:cubicBezTo>
                    <a:pt x="46261" y="239"/>
                    <a:pt x="46433" y="241"/>
                    <a:pt x="46604" y="244"/>
                  </a:cubicBezTo>
                  <a:cubicBezTo>
                    <a:pt x="48488" y="284"/>
                    <a:pt x="50332" y="403"/>
                    <a:pt x="52137" y="601"/>
                  </a:cubicBezTo>
                  <a:cubicBezTo>
                    <a:pt x="55706" y="998"/>
                    <a:pt x="59078" y="1672"/>
                    <a:pt x="62231" y="2525"/>
                  </a:cubicBezTo>
                  <a:cubicBezTo>
                    <a:pt x="68518" y="4290"/>
                    <a:pt x="73912" y="6749"/>
                    <a:pt x="78413" y="9466"/>
                  </a:cubicBezTo>
                  <a:cubicBezTo>
                    <a:pt x="82935" y="12163"/>
                    <a:pt x="86604" y="15098"/>
                    <a:pt x="89578" y="17914"/>
                  </a:cubicBezTo>
                  <a:cubicBezTo>
                    <a:pt x="91066" y="19322"/>
                    <a:pt x="92375" y="20730"/>
                    <a:pt x="93545" y="22078"/>
                  </a:cubicBezTo>
                  <a:cubicBezTo>
                    <a:pt x="94695" y="23447"/>
                    <a:pt x="95746" y="24716"/>
                    <a:pt x="96678" y="25926"/>
                  </a:cubicBezTo>
                  <a:cubicBezTo>
                    <a:pt x="98522" y="28365"/>
                    <a:pt x="99950" y="30507"/>
                    <a:pt x="101061" y="32331"/>
                  </a:cubicBezTo>
                  <a:cubicBezTo>
                    <a:pt x="102171" y="34136"/>
                    <a:pt x="102984" y="35623"/>
                    <a:pt x="103599" y="36773"/>
                  </a:cubicBezTo>
                  <a:cubicBezTo>
                    <a:pt x="103916" y="37348"/>
                    <a:pt x="104135" y="37864"/>
                    <a:pt x="104353" y="38281"/>
                  </a:cubicBezTo>
                  <a:cubicBezTo>
                    <a:pt x="104551" y="38697"/>
                    <a:pt x="104730" y="39054"/>
                    <a:pt x="104849" y="39312"/>
                  </a:cubicBezTo>
                  <a:cubicBezTo>
                    <a:pt x="104987" y="39589"/>
                    <a:pt x="105087" y="39768"/>
                    <a:pt x="105146" y="39907"/>
                  </a:cubicBezTo>
                  <a:cubicBezTo>
                    <a:pt x="105186" y="39966"/>
                    <a:pt x="105206" y="40006"/>
                    <a:pt x="105225" y="40046"/>
                  </a:cubicBezTo>
                  <a:cubicBezTo>
                    <a:pt x="105225" y="40065"/>
                    <a:pt x="105245" y="40085"/>
                    <a:pt x="105245" y="40085"/>
                  </a:cubicBezTo>
                  <a:cubicBezTo>
                    <a:pt x="105245" y="40085"/>
                    <a:pt x="105245" y="40065"/>
                    <a:pt x="105225" y="40026"/>
                  </a:cubicBezTo>
                  <a:cubicBezTo>
                    <a:pt x="105225" y="40006"/>
                    <a:pt x="105206" y="39946"/>
                    <a:pt x="105166" y="39887"/>
                  </a:cubicBezTo>
                  <a:cubicBezTo>
                    <a:pt x="105106" y="39768"/>
                    <a:pt x="105027" y="39570"/>
                    <a:pt x="104888" y="39292"/>
                  </a:cubicBezTo>
                  <a:cubicBezTo>
                    <a:pt x="104769" y="39014"/>
                    <a:pt x="104611" y="38677"/>
                    <a:pt x="104412" y="38241"/>
                  </a:cubicBezTo>
                  <a:cubicBezTo>
                    <a:pt x="104194" y="37824"/>
                    <a:pt x="103976" y="37309"/>
                    <a:pt x="103659" y="36734"/>
                  </a:cubicBezTo>
                  <a:cubicBezTo>
                    <a:pt x="103064" y="35584"/>
                    <a:pt x="102251" y="34076"/>
                    <a:pt x="101160" y="32272"/>
                  </a:cubicBezTo>
                  <a:cubicBezTo>
                    <a:pt x="100049" y="30447"/>
                    <a:pt x="98641" y="28286"/>
                    <a:pt x="96797" y="25846"/>
                  </a:cubicBezTo>
                  <a:cubicBezTo>
                    <a:pt x="95865" y="24617"/>
                    <a:pt x="94814" y="23328"/>
                    <a:pt x="93664" y="21959"/>
                  </a:cubicBezTo>
                  <a:cubicBezTo>
                    <a:pt x="92494" y="20611"/>
                    <a:pt x="91185" y="19203"/>
                    <a:pt x="89697" y="17795"/>
                  </a:cubicBezTo>
                  <a:cubicBezTo>
                    <a:pt x="86723" y="14959"/>
                    <a:pt x="83054" y="12004"/>
                    <a:pt x="78513" y="9287"/>
                  </a:cubicBezTo>
                  <a:cubicBezTo>
                    <a:pt x="74011" y="6551"/>
                    <a:pt x="68617" y="4072"/>
                    <a:pt x="62290" y="2307"/>
                  </a:cubicBezTo>
                  <a:cubicBezTo>
                    <a:pt x="59137" y="1434"/>
                    <a:pt x="55746" y="760"/>
                    <a:pt x="52157" y="363"/>
                  </a:cubicBezTo>
                  <a:cubicBezTo>
                    <a:pt x="50372" y="165"/>
                    <a:pt x="48508" y="46"/>
                    <a:pt x="46624" y="6"/>
                  </a:cubicBezTo>
                  <a:cubicBezTo>
                    <a:pt x="46442" y="2"/>
                    <a:pt x="46260" y="1"/>
                    <a:pt x="460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8"/>
            <p:cNvSpPr/>
            <p:nvPr/>
          </p:nvSpPr>
          <p:spPr>
            <a:xfrm>
              <a:off x="-621834" y="2169227"/>
              <a:ext cx="2104052" cy="3060422"/>
            </a:xfrm>
            <a:custGeom>
              <a:rect b="b" l="l" r="r" t="t"/>
              <a:pathLst>
                <a:path extrusionOk="0" h="95422" w="65603">
                  <a:moveTo>
                    <a:pt x="62449" y="50808"/>
                  </a:moveTo>
                  <a:cubicBezTo>
                    <a:pt x="62449" y="50808"/>
                    <a:pt x="62449" y="50808"/>
                    <a:pt x="62449" y="50808"/>
                  </a:cubicBezTo>
                  <a:lnTo>
                    <a:pt x="62449" y="50808"/>
                  </a:lnTo>
                  <a:cubicBezTo>
                    <a:pt x="62449" y="50809"/>
                    <a:pt x="62449" y="50848"/>
                    <a:pt x="62489" y="50888"/>
                  </a:cubicBezTo>
                  <a:cubicBezTo>
                    <a:pt x="62469" y="50828"/>
                    <a:pt x="62449" y="50808"/>
                    <a:pt x="62449" y="50808"/>
                  </a:cubicBezTo>
                  <a:close/>
                  <a:moveTo>
                    <a:pt x="57372" y="1"/>
                  </a:moveTo>
                  <a:cubicBezTo>
                    <a:pt x="57372" y="1"/>
                    <a:pt x="57372" y="1"/>
                    <a:pt x="57372" y="1"/>
                  </a:cubicBezTo>
                  <a:lnTo>
                    <a:pt x="57372" y="1"/>
                  </a:lnTo>
                  <a:cubicBezTo>
                    <a:pt x="55746" y="120"/>
                    <a:pt x="53783" y="298"/>
                    <a:pt x="51581" y="576"/>
                  </a:cubicBezTo>
                  <a:cubicBezTo>
                    <a:pt x="49380" y="833"/>
                    <a:pt x="46941" y="1210"/>
                    <a:pt x="44323" y="1766"/>
                  </a:cubicBezTo>
                  <a:cubicBezTo>
                    <a:pt x="41725" y="2301"/>
                    <a:pt x="38969" y="3015"/>
                    <a:pt x="36153" y="4006"/>
                  </a:cubicBezTo>
                  <a:cubicBezTo>
                    <a:pt x="34764" y="4502"/>
                    <a:pt x="33356" y="5077"/>
                    <a:pt x="31948" y="5692"/>
                  </a:cubicBezTo>
                  <a:cubicBezTo>
                    <a:pt x="30560" y="6347"/>
                    <a:pt x="29172" y="7041"/>
                    <a:pt x="27804" y="7854"/>
                  </a:cubicBezTo>
                  <a:cubicBezTo>
                    <a:pt x="25840" y="8984"/>
                    <a:pt x="23996" y="10253"/>
                    <a:pt x="22251" y="11622"/>
                  </a:cubicBezTo>
                  <a:cubicBezTo>
                    <a:pt x="21815" y="11979"/>
                    <a:pt x="21398" y="12316"/>
                    <a:pt x="20962" y="12673"/>
                  </a:cubicBezTo>
                  <a:cubicBezTo>
                    <a:pt x="20545" y="13030"/>
                    <a:pt x="20129" y="13387"/>
                    <a:pt x="19732" y="13744"/>
                  </a:cubicBezTo>
                  <a:cubicBezTo>
                    <a:pt x="18919" y="14477"/>
                    <a:pt x="18126" y="15231"/>
                    <a:pt x="17352" y="15985"/>
                  </a:cubicBezTo>
                  <a:cubicBezTo>
                    <a:pt x="15825" y="17512"/>
                    <a:pt x="14398" y="19098"/>
                    <a:pt x="13049" y="20724"/>
                  </a:cubicBezTo>
                  <a:cubicBezTo>
                    <a:pt x="11701" y="22331"/>
                    <a:pt x="10471" y="24016"/>
                    <a:pt x="9360" y="25742"/>
                  </a:cubicBezTo>
                  <a:cubicBezTo>
                    <a:pt x="8250" y="27487"/>
                    <a:pt x="7258" y="29252"/>
                    <a:pt x="6366" y="31056"/>
                  </a:cubicBezTo>
                  <a:cubicBezTo>
                    <a:pt x="5473" y="32841"/>
                    <a:pt x="4680" y="34666"/>
                    <a:pt x="4006" y="36490"/>
                  </a:cubicBezTo>
                  <a:cubicBezTo>
                    <a:pt x="2618" y="40139"/>
                    <a:pt x="1606" y="43808"/>
                    <a:pt x="952" y="47457"/>
                  </a:cubicBezTo>
                  <a:cubicBezTo>
                    <a:pt x="298" y="51106"/>
                    <a:pt x="0" y="54715"/>
                    <a:pt x="99" y="58225"/>
                  </a:cubicBezTo>
                  <a:cubicBezTo>
                    <a:pt x="139" y="58661"/>
                    <a:pt x="139" y="59098"/>
                    <a:pt x="179" y="59534"/>
                  </a:cubicBezTo>
                  <a:cubicBezTo>
                    <a:pt x="218" y="59970"/>
                    <a:pt x="238" y="60407"/>
                    <a:pt x="278" y="60823"/>
                  </a:cubicBezTo>
                  <a:cubicBezTo>
                    <a:pt x="337" y="61696"/>
                    <a:pt x="476" y="62548"/>
                    <a:pt x="595" y="63381"/>
                  </a:cubicBezTo>
                  <a:cubicBezTo>
                    <a:pt x="873" y="65067"/>
                    <a:pt x="1210" y="66713"/>
                    <a:pt x="1686" y="68319"/>
                  </a:cubicBezTo>
                  <a:cubicBezTo>
                    <a:pt x="2142" y="69906"/>
                    <a:pt x="2657" y="71453"/>
                    <a:pt x="3292" y="72940"/>
                  </a:cubicBezTo>
                  <a:lnTo>
                    <a:pt x="3530" y="73495"/>
                  </a:lnTo>
                  <a:lnTo>
                    <a:pt x="3788" y="74050"/>
                  </a:lnTo>
                  <a:cubicBezTo>
                    <a:pt x="3946" y="74407"/>
                    <a:pt x="4105" y="74764"/>
                    <a:pt x="4284" y="75141"/>
                  </a:cubicBezTo>
                  <a:cubicBezTo>
                    <a:pt x="4641" y="75835"/>
                    <a:pt x="4978" y="76549"/>
                    <a:pt x="5374" y="77223"/>
                  </a:cubicBezTo>
                  <a:cubicBezTo>
                    <a:pt x="6128" y="78612"/>
                    <a:pt x="6981" y="79881"/>
                    <a:pt x="7853" y="81130"/>
                  </a:cubicBezTo>
                  <a:cubicBezTo>
                    <a:pt x="8329" y="81725"/>
                    <a:pt x="8765" y="82360"/>
                    <a:pt x="9241" y="82915"/>
                  </a:cubicBezTo>
                  <a:cubicBezTo>
                    <a:pt x="9479" y="83213"/>
                    <a:pt x="9717" y="83490"/>
                    <a:pt x="9955" y="83788"/>
                  </a:cubicBezTo>
                  <a:cubicBezTo>
                    <a:pt x="10213" y="84065"/>
                    <a:pt x="10451" y="84323"/>
                    <a:pt x="10709" y="84601"/>
                  </a:cubicBezTo>
                  <a:cubicBezTo>
                    <a:pt x="14675" y="88983"/>
                    <a:pt x="19474" y="92077"/>
                    <a:pt x="24412" y="93723"/>
                  </a:cubicBezTo>
                  <a:cubicBezTo>
                    <a:pt x="27956" y="94904"/>
                    <a:pt x="31521" y="95422"/>
                    <a:pt x="34915" y="95422"/>
                  </a:cubicBezTo>
                  <a:cubicBezTo>
                    <a:pt x="36250" y="95422"/>
                    <a:pt x="37559" y="95342"/>
                    <a:pt x="38830" y="95191"/>
                  </a:cubicBezTo>
                  <a:cubicBezTo>
                    <a:pt x="41071" y="94913"/>
                    <a:pt x="43232" y="94437"/>
                    <a:pt x="45216" y="93763"/>
                  </a:cubicBezTo>
                  <a:cubicBezTo>
                    <a:pt x="46227" y="93426"/>
                    <a:pt x="47179" y="93029"/>
                    <a:pt x="48111" y="92632"/>
                  </a:cubicBezTo>
                  <a:cubicBezTo>
                    <a:pt x="48567" y="92394"/>
                    <a:pt x="49023" y="92196"/>
                    <a:pt x="49459" y="91958"/>
                  </a:cubicBezTo>
                  <a:cubicBezTo>
                    <a:pt x="49697" y="91839"/>
                    <a:pt x="49916" y="91720"/>
                    <a:pt x="50134" y="91601"/>
                  </a:cubicBezTo>
                  <a:cubicBezTo>
                    <a:pt x="50332" y="91482"/>
                    <a:pt x="50550" y="91363"/>
                    <a:pt x="50768" y="91224"/>
                  </a:cubicBezTo>
                  <a:cubicBezTo>
                    <a:pt x="54140" y="89261"/>
                    <a:pt x="56777" y="86663"/>
                    <a:pt x="58701" y="83946"/>
                  </a:cubicBezTo>
                  <a:cubicBezTo>
                    <a:pt x="60624" y="81229"/>
                    <a:pt x="61933" y="78453"/>
                    <a:pt x="62905" y="75875"/>
                  </a:cubicBezTo>
                  <a:cubicBezTo>
                    <a:pt x="63381" y="74566"/>
                    <a:pt x="63778" y="73297"/>
                    <a:pt x="64115" y="72087"/>
                  </a:cubicBezTo>
                  <a:cubicBezTo>
                    <a:pt x="64254" y="71492"/>
                    <a:pt x="64412" y="70897"/>
                    <a:pt x="64531" y="70302"/>
                  </a:cubicBezTo>
                  <a:cubicBezTo>
                    <a:pt x="64591" y="70005"/>
                    <a:pt x="64650" y="69727"/>
                    <a:pt x="64710" y="69450"/>
                  </a:cubicBezTo>
                  <a:cubicBezTo>
                    <a:pt x="64769" y="69152"/>
                    <a:pt x="64809" y="68875"/>
                    <a:pt x="64868" y="68597"/>
                  </a:cubicBezTo>
                  <a:cubicBezTo>
                    <a:pt x="65602" y="64115"/>
                    <a:pt x="65404" y="60526"/>
                    <a:pt x="64968" y="57848"/>
                  </a:cubicBezTo>
                  <a:cubicBezTo>
                    <a:pt x="64849" y="57194"/>
                    <a:pt x="64710" y="56579"/>
                    <a:pt x="64571" y="56024"/>
                  </a:cubicBezTo>
                  <a:cubicBezTo>
                    <a:pt x="64412" y="55469"/>
                    <a:pt x="64293" y="54953"/>
                    <a:pt x="64135" y="54497"/>
                  </a:cubicBezTo>
                  <a:cubicBezTo>
                    <a:pt x="64055" y="54259"/>
                    <a:pt x="63976" y="54061"/>
                    <a:pt x="63916" y="53842"/>
                  </a:cubicBezTo>
                  <a:cubicBezTo>
                    <a:pt x="63817" y="53644"/>
                    <a:pt x="63758" y="53446"/>
                    <a:pt x="63679" y="53267"/>
                  </a:cubicBezTo>
                  <a:cubicBezTo>
                    <a:pt x="63599" y="53089"/>
                    <a:pt x="63540" y="52930"/>
                    <a:pt x="63480" y="52772"/>
                  </a:cubicBezTo>
                  <a:cubicBezTo>
                    <a:pt x="63401" y="52613"/>
                    <a:pt x="63322" y="52474"/>
                    <a:pt x="63262" y="52335"/>
                  </a:cubicBezTo>
                  <a:cubicBezTo>
                    <a:pt x="63004" y="51780"/>
                    <a:pt x="62786" y="51403"/>
                    <a:pt x="62647" y="51165"/>
                  </a:cubicBezTo>
                  <a:cubicBezTo>
                    <a:pt x="62588" y="51046"/>
                    <a:pt x="62528" y="50947"/>
                    <a:pt x="62489" y="50888"/>
                  </a:cubicBezTo>
                  <a:lnTo>
                    <a:pt x="62489" y="50888"/>
                  </a:lnTo>
                  <a:cubicBezTo>
                    <a:pt x="62528" y="50947"/>
                    <a:pt x="62568" y="51046"/>
                    <a:pt x="62627" y="51165"/>
                  </a:cubicBezTo>
                  <a:cubicBezTo>
                    <a:pt x="62766" y="51423"/>
                    <a:pt x="62965" y="51800"/>
                    <a:pt x="63203" y="52355"/>
                  </a:cubicBezTo>
                  <a:cubicBezTo>
                    <a:pt x="63282" y="52494"/>
                    <a:pt x="63341" y="52633"/>
                    <a:pt x="63421" y="52791"/>
                  </a:cubicBezTo>
                  <a:cubicBezTo>
                    <a:pt x="63480" y="52950"/>
                    <a:pt x="63540" y="53128"/>
                    <a:pt x="63619" y="53307"/>
                  </a:cubicBezTo>
                  <a:cubicBezTo>
                    <a:pt x="63679" y="53485"/>
                    <a:pt x="63758" y="53664"/>
                    <a:pt x="63837" y="53882"/>
                  </a:cubicBezTo>
                  <a:cubicBezTo>
                    <a:pt x="63897" y="54080"/>
                    <a:pt x="63976" y="54299"/>
                    <a:pt x="64055" y="54517"/>
                  </a:cubicBezTo>
                  <a:cubicBezTo>
                    <a:pt x="64214" y="54973"/>
                    <a:pt x="64333" y="55488"/>
                    <a:pt x="64472" y="56044"/>
                  </a:cubicBezTo>
                  <a:cubicBezTo>
                    <a:pt x="64611" y="56599"/>
                    <a:pt x="64749" y="57214"/>
                    <a:pt x="64849" y="57868"/>
                  </a:cubicBezTo>
                  <a:cubicBezTo>
                    <a:pt x="65285" y="60545"/>
                    <a:pt x="65444" y="64115"/>
                    <a:pt x="64690" y="68557"/>
                  </a:cubicBezTo>
                  <a:cubicBezTo>
                    <a:pt x="64650" y="68835"/>
                    <a:pt x="64591" y="69112"/>
                    <a:pt x="64551" y="69410"/>
                  </a:cubicBezTo>
                  <a:cubicBezTo>
                    <a:pt x="64492" y="69688"/>
                    <a:pt x="64432" y="69985"/>
                    <a:pt x="64373" y="70263"/>
                  </a:cubicBezTo>
                  <a:cubicBezTo>
                    <a:pt x="64254" y="70858"/>
                    <a:pt x="64075" y="71433"/>
                    <a:pt x="63936" y="72048"/>
                  </a:cubicBezTo>
                  <a:cubicBezTo>
                    <a:pt x="63599" y="73257"/>
                    <a:pt x="63203" y="74507"/>
                    <a:pt x="62727" y="75796"/>
                  </a:cubicBezTo>
                  <a:cubicBezTo>
                    <a:pt x="61755" y="78374"/>
                    <a:pt x="60446" y="81130"/>
                    <a:pt x="58522" y="83827"/>
                  </a:cubicBezTo>
                  <a:cubicBezTo>
                    <a:pt x="56619" y="86524"/>
                    <a:pt x="54001" y="89083"/>
                    <a:pt x="50649" y="91026"/>
                  </a:cubicBezTo>
                  <a:cubicBezTo>
                    <a:pt x="50431" y="91165"/>
                    <a:pt x="50233" y="91284"/>
                    <a:pt x="50015" y="91403"/>
                  </a:cubicBezTo>
                  <a:cubicBezTo>
                    <a:pt x="49797" y="91522"/>
                    <a:pt x="49578" y="91641"/>
                    <a:pt x="49360" y="91760"/>
                  </a:cubicBezTo>
                  <a:cubicBezTo>
                    <a:pt x="48924" y="91998"/>
                    <a:pt x="48468" y="92196"/>
                    <a:pt x="48012" y="92414"/>
                  </a:cubicBezTo>
                  <a:cubicBezTo>
                    <a:pt x="47100" y="92811"/>
                    <a:pt x="46148" y="93207"/>
                    <a:pt x="45156" y="93545"/>
                  </a:cubicBezTo>
                  <a:cubicBezTo>
                    <a:pt x="43173" y="94219"/>
                    <a:pt x="41031" y="94675"/>
                    <a:pt x="38790" y="94953"/>
                  </a:cubicBezTo>
                  <a:cubicBezTo>
                    <a:pt x="37554" y="95096"/>
                    <a:pt x="36282" y="95171"/>
                    <a:pt x="34986" y="95171"/>
                  </a:cubicBezTo>
                  <a:cubicBezTo>
                    <a:pt x="31604" y="95171"/>
                    <a:pt x="28052" y="94655"/>
                    <a:pt x="24512" y="93465"/>
                  </a:cubicBezTo>
                  <a:cubicBezTo>
                    <a:pt x="19613" y="91839"/>
                    <a:pt x="14834" y="88765"/>
                    <a:pt x="10907" y="84422"/>
                  </a:cubicBezTo>
                  <a:cubicBezTo>
                    <a:pt x="10669" y="84145"/>
                    <a:pt x="10411" y="83887"/>
                    <a:pt x="10174" y="83609"/>
                  </a:cubicBezTo>
                  <a:cubicBezTo>
                    <a:pt x="9936" y="83332"/>
                    <a:pt x="9698" y="83034"/>
                    <a:pt x="9460" y="82756"/>
                  </a:cubicBezTo>
                  <a:cubicBezTo>
                    <a:pt x="8964" y="82181"/>
                    <a:pt x="8547" y="81567"/>
                    <a:pt x="8091" y="80972"/>
                  </a:cubicBezTo>
                  <a:cubicBezTo>
                    <a:pt x="7219" y="79742"/>
                    <a:pt x="6366" y="78453"/>
                    <a:pt x="5632" y="77104"/>
                  </a:cubicBezTo>
                  <a:cubicBezTo>
                    <a:pt x="5236" y="76430"/>
                    <a:pt x="4898" y="75716"/>
                    <a:pt x="4522" y="75022"/>
                  </a:cubicBezTo>
                  <a:cubicBezTo>
                    <a:pt x="4363" y="74665"/>
                    <a:pt x="4204" y="74308"/>
                    <a:pt x="4026" y="73931"/>
                  </a:cubicBezTo>
                  <a:lnTo>
                    <a:pt x="3788" y="73396"/>
                  </a:lnTo>
                  <a:lnTo>
                    <a:pt x="3550" y="72841"/>
                  </a:lnTo>
                  <a:cubicBezTo>
                    <a:pt x="2935" y="71373"/>
                    <a:pt x="2419" y="69826"/>
                    <a:pt x="1944" y="68240"/>
                  </a:cubicBezTo>
                  <a:cubicBezTo>
                    <a:pt x="1487" y="66653"/>
                    <a:pt x="1150" y="65027"/>
                    <a:pt x="873" y="63342"/>
                  </a:cubicBezTo>
                  <a:cubicBezTo>
                    <a:pt x="754" y="62509"/>
                    <a:pt x="615" y="61656"/>
                    <a:pt x="555" y="60803"/>
                  </a:cubicBezTo>
                  <a:cubicBezTo>
                    <a:pt x="535" y="60387"/>
                    <a:pt x="496" y="59950"/>
                    <a:pt x="456" y="59514"/>
                  </a:cubicBezTo>
                  <a:cubicBezTo>
                    <a:pt x="416" y="59078"/>
                    <a:pt x="416" y="58661"/>
                    <a:pt x="397" y="58225"/>
                  </a:cubicBezTo>
                  <a:cubicBezTo>
                    <a:pt x="278" y="54735"/>
                    <a:pt x="575" y="51145"/>
                    <a:pt x="1230" y="47516"/>
                  </a:cubicBezTo>
                  <a:cubicBezTo>
                    <a:pt x="1864" y="43887"/>
                    <a:pt x="2876" y="40218"/>
                    <a:pt x="4264" y="36589"/>
                  </a:cubicBezTo>
                  <a:cubicBezTo>
                    <a:pt x="4958" y="34765"/>
                    <a:pt x="5731" y="32960"/>
                    <a:pt x="6624" y="31175"/>
                  </a:cubicBezTo>
                  <a:cubicBezTo>
                    <a:pt x="7516" y="29390"/>
                    <a:pt x="8488" y="27625"/>
                    <a:pt x="9598" y="25920"/>
                  </a:cubicBezTo>
                  <a:cubicBezTo>
                    <a:pt x="10709" y="24195"/>
                    <a:pt x="11919" y="22509"/>
                    <a:pt x="13267" y="20903"/>
                  </a:cubicBezTo>
                  <a:cubicBezTo>
                    <a:pt x="14616" y="19296"/>
                    <a:pt x="16044" y="17710"/>
                    <a:pt x="17571" y="16203"/>
                  </a:cubicBezTo>
                  <a:cubicBezTo>
                    <a:pt x="18324" y="15449"/>
                    <a:pt x="19098" y="14696"/>
                    <a:pt x="19911" y="13962"/>
                  </a:cubicBezTo>
                  <a:cubicBezTo>
                    <a:pt x="20327" y="13605"/>
                    <a:pt x="20744" y="13248"/>
                    <a:pt x="21160" y="12891"/>
                  </a:cubicBezTo>
                  <a:cubicBezTo>
                    <a:pt x="21577" y="12554"/>
                    <a:pt x="21993" y="12197"/>
                    <a:pt x="22429" y="11860"/>
                  </a:cubicBezTo>
                  <a:cubicBezTo>
                    <a:pt x="24155" y="10491"/>
                    <a:pt x="25999" y="9242"/>
                    <a:pt x="27962" y="8112"/>
                  </a:cubicBezTo>
                  <a:cubicBezTo>
                    <a:pt x="29291" y="7298"/>
                    <a:pt x="30679" y="6624"/>
                    <a:pt x="32067" y="5970"/>
                  </a:cubicBezTo>
                  <a:cubicBezTo>
                    <a:pt x="33456" y="5355"/>
                    <a:pt x="34864" y="4780"/>
                    <a:pt x="36252" y="4284"/>
                  </a:cubicBezTo>
                  <a:cubicBezTo>
                    <a:pt x="39048" y="3312"/>
                    <a:pt x="41785" y="2598"/>
                    <a:pt x="44383" y="2043"/>
                  </a:cubicBezTo>
                  <a:cubicBezTo>
                    <a:pt x="46981" y="1508"/>
                    <a:pt x="49420" y="1131"/>
                    <a:pt x="51601" y="853"/>
                  </a:cubicBezTo>
                  <a:cubicBezTo>
                    <a:pt x="52163" y="787"/>
                    <a:pt x="52710" y="727"/>
                    <a:pt x="53239" y="671"/>
                  </a:cubicBezTo>
                  <a:lnTo>
                    <a:pt x="53239" y="671"/>
                  </a:lnTo>
                  <a:cubicBezTo>
                    <a:pt x="52790" y="764"/>
                    <a:pt x="52343" y="864"/>
                    <a:pt x="51899" y="972"/>
                  </a:cubicBezTo>
                  <a:cubicBezTo>
                    <a:pt x="50114" y="1409"/>
                    <a:pt x="48389" y="1904"/>
                    <a:pt x="46703" y="2519"/>
                  </a:cubicBezTo>
                  <a:cubicBezTo>
                    <a:pt x="43332" y="3709"/>
                    <a:pt x="40198" y="5236"/>
                    <a:pt x="37303" y="7021"/>
                  </a:cubicBezTo>
                  <a:cubicBezTo>
                    <a:pt x="36926" y="7219"/>
                    <a:pt x="36569" y="7457"/>
                    <a:pt x="36232" y="7695"/>
                  </a:cubicBezTo>
                  <a:cubicBezTo>
                    <a:pt x="35875" y="7933"/>
                    <a:pt x="35518" y="8171"/>
                    <a:pt x="35181" y="8389"/>
                  </a:cubicBezTo>
                  <a:cubicBezTo>
                    <a:pt x="34844" y="8647"/>
                    <a:pt x="34487" y="8885"/>
                    <a:pt x="34150" y="9123"/>
                  </a:cubicBezTo>
                  <a:lnTo>
                    <a:pt x="33654" y="9500"/>
                  </a:lnTo>
                  <a:lnTo>
                    <a:pt x="33158" y="9877"/>
                  </a:lnTo>
                  <a:cubicBezTo>
                    <a:pt x="32841" y="10154"/>
                    <a:pt x="32523" y="10392"/>
                    <a:pt x="32186" y="10650"/>
                  </a:cubicBezTo>
                  <a:cubicBezTo>
                    <a:pt x="31889" y="10928"/>
                    <a:pt x="31572" y="11205"/>
                    <a:pt x="31274" y="11463"/>
                  </a:cubicBezTo>
                  <a:cubicBezTo>
                    <a:pt x="30639" y="11998"/>
                    <a:pt x="30064" y="12574"/>
                    <a:pt x="29489" y="13129"/>
                  </a:cubicBezTo>
                  <a:cubicBezTo>
                    <a:pt x="27209" y="15429"/>
                    <a:pt x="25265" y="17928"/>
                    <a:pt x="23659" y="20526"/>
                  </a:cubicBezTo>
                  <a:cubicBezTo>
                    <a:pt x="20426" y="25742"/>
                    <a:pt x="18463" y="31314"/>
                    <a:pt x="17590" y="36728"/>
                  </a:cubicBezTo>
                  <a:cubicBezTo>
                    <a:pt x="17134" y="39425"/>
                    <a:pt x="16976" y="42102"/>
                    <a:pt x="17075" y="44680"/>
                  </a:cubicBezTo>
                  <a:cubicBezTo>
                    <a:pt x="17095" y="45989"/>
                    <a:pt x="17194" y="47258"/>
                    <a:pt x="17352" y="48508"/>
                  </a:cubicBezTo>
                  <a:cubicBezTo>
                    <a:pt x="17511" y="49737"/>
                    <a:pt x="17709" y="50967"/>
                    <a:pt x="17987" y="52157"/>
                  </a:cubicBezTo>
                  <a:cubicBezTo>
                    <a:pt x="19058" y="56916"/>
                    <a:pt x="20962" y="61200"/>
                    <a:pt x="23520" y="64650"/>
                  </a:cubicBezTo>
                  <a:cubicBezTo>
                    <a:pt x="26078" y="68121"/>
                    <a:pt x="29212" y="70798"/>
                    <a:pt x="32504" y="72603"/>
                  </a:cubicBezTo>
                  <a:cubicBezTo>
                    <a:pt x="35796" y="74427"/>
                    <a:pt x="39246" y="75399"/>
                    <a:pt x="42479" y="75558"/>
                  </a:cubicBezTo>
                  <a:cubicBezTo>
                    <a:pt x="42906" y="75581"/>
                    <a:pt x="43329" y="75593"/>
                    <a:pt x="43748" y="75593"/>
                  </a:cubicBezTo>
                  <a:cubicBezTo>
                    <a:pt x="46500" y="75593"/>
                    <a:pt x="49069" y="75097"/>
                    <a:pt x="51324" y="74288"/>
                  </a:cubicBezTo>
                  <a:cubicBezTo>
                    <a:pt x="53902" y="73337"/>
                    <a:pt x="56083" y="71968"/>
                    <a:pt x="57789" y="70421"/>
                  </a:cubicBezTo>
                  <a:cubicBezTo>
                    <a:pt x="59494" y="68855"/>
                    <a:pt x="60743" y="67149"/>
                    <a:pt x="61616" y="65483"/>
                  </a:cubicBezTo>
                  <a:cubicBezTo>
                    <a:pt x="62489" y="63818"/>
                    <a:pt x="63024" y="62211"/>
                    <a:pt x="63341" y="60764"/>
                  </a:cubicBezTo>
                  <a:cubicBezTo>
                    <a:pt x="63381" y="60585"/>
                    <a:pt x="63421" y="60407"/>
                    <a:pt x="63460" y="60228"/>
                  </a:cubicBezTo>
                  <a:cubicBezTo>
                    <a:pt x="63500" y="60050"/>
                    <a:pt x="63540" y="59891"/>
                    <a:pt x="63560" y="59712"/>
                  </a:cubicBezTo>
                  <a:cubicBezTo>
                    <a:pt x="63599" y="59356"/>
                    <a:pt x="63639" y="59018"/>
                    <a:pt x="63698" y="58701"/>
                  </a:cubicBezTo>
                  <a:cubicBezTo>
                    <a:pt x="63738" y="58047"/>
                    <a:pt x="63778" y="57452"/>
                    <a:pt x="63758" y="56877"/>
                  </a:cubicBezTo>
                  <a:cubicBezTo>
                    <a:pt x="63758" y="55746"/>
                    <a:pt x="63619" y="54794"/>
                    <a:pt x="63480" y="54021"/>
                  </a:cubicBezTo>
                  <a:cubicBezTo>
                    <a:pt x="63460" y="53823"/>
                    <a:pt x="63401" y="53644"/>
                    <a:pt x="63361" y="53466"/>
                  </a:cubicBezTo>
                  <a:cubicBezTo>
                    <a:pt x="63322" y="53287"/>
                    <a:pt x="63282" y="53128"/>
                    <a:pt x="63242" y="52970"/>
                  </a:cubicBezTo>
                  <a:cubicBezTo>
                    <a:pt x="63163" y="52653"/>
                    <a:pt x="63084" y="52375"/>
                    <a:pt x="63004" y="52137"/>
                  </a:cubicBezTo>
                  <a:cubicBezTo>
                    <a:pt x="62826" y="51661"/>
                    <a:pt x="62687" y="51324"/>
                    <a:pt x="62588" y="51126"/>
                  </a:cubicBezTo>
                  <a:cubicBezTo>
                    <a:pt x="62548" y="51007"/>
                    <a:pt x="62508" y="50927"/>
                    <a:pt x="62489" y="50888"/>
                  </a:cubicBezTo>
                  <a:lnTo>
                    <a:pt x="62489" y="50888"/>
                  </a:lnTo>
                  <a:cubicBezTo>
                    <a:pt x="62489" y="50888"/>
                    <a:pt x="62489" y="50888"/>
                    <a:pt x="62489" y="50888"/>
                  </a:cubicBezTo>
                  <a:lnTo>
                    <a:pt x="62489" y="50888"/>
                  </a:lnTo>
                  <a:cubicBezTo>
                    <a:pt x="62508" y="50947"/>
                    <a:pt x="62548" y="51026"/>
                    <a:pt x="62588" y="51145"/>
                  </a:cubicBezTo>
                  <a:cubicBezTo>
                    <a:pt x="62667" y="51364"/>
                    <a:pt x="62806" y="51681"/>
                    <a:pt x="62965" y="52157"/>
                  </a:cubicBezTo>
                  <a:cubicBezTo>
                    <a:pt x="63044" y="52395"/>
                    <a:pt x="63123" y="52672"/>
                    <a:pt x="63183" y="52990"/>
                  </a:cubicBezTo>
                  <a:cubicBezTo>
                    <a:pt x="63222" y="53148"/>
                    <a:pt x="63262" y="53307"/>
                    <a:pt x="63302" y="53485"/>
                  </a:cubicBezTo>
                  <a:cubicBezTo>
                    <a:pt x="63341" y="53664"/>
                    <a:pt x="63401" y="53842"/>
                    <a:pt x="63421" y="54041"/>
                  </a:cubicBezTo>
                  <a:cubicBezTo>
                    <a:pt x="63540" y="54814"/>
                    <a:pt x="63679" y="55766"/>
                    <a:pt x="63679" y="56896"/>
                  </a:cubicBezTo>
                  <a:cubicBezTo>
                    <a:pt x="63698" y="57452"/>
                    <a:pt x="63639" y="58047"/>
                    <a:pt x="63579" y="58701"/>
                  </a:cubicBezTo>
                  <a:cubicBezTo>
                    <a:pt x="63540" y="59018"/>
                    <a:pt x="63500" y="59356"/>
                    <a:pt x="63441" y="59693"/>
                  </a:cubicBezTo>
                  <a:cubicBezTo>
                    <a:pt x="63421" y="59871"/>
                    <a:pt x="63401" y="60050"/>
                    <a:pt x="63361" y="60208"/>
                  </a:cubicBezTo>
                  <a:cubicBezTo>
                    <a:pt x="63322" y="60387"/>
                    <a:pt x="63282" y="60565"/>
                    <a:pt x="63242" y="60744"/>
                  </a:cubicBezTo>
                  <a:cubicBezTo>
                    <a:pt x="62905" y="62191"/>
                    <a:pt x="62370" y="63778"/>
                    <a:pt x="61497" y="65424"/>
                  </a:cubicBezTo>
                  <a:cubicBezTo>
                    <a:pt x="60624" y="67070"/>
                    <a:pt x="59375" y="68756"/>
                    <a:pt x="57689" y="70302"/>
                  </a:cubicBezTo>
                  <a:cubicBezTo>
                    <a:pt x="56004" y="71829"/>
                    <a:pt x="53822" y="73178"/>
                    <a:pt x="51264" y="74110"/>
                  </a:cubicBezTo>
                  <a:cubicBezTo>
                    <a:pt x="49027" y="74902"/>
                    <a:pt x="46492" y="75394"/>
                    <a:pt x="43761" y="75394"/>
                  </a:cubicBezTo>
                  <a:cubicBezTo>
                    <a:pt x="43345" y="75394"/>
                    <a:pt x="42924" y="75383"/>
                    <a:pt x="42499" y="75359"/>
                  </a:cubicBezTo>
                  <a:cubicBezTo>
                    <a:pt x="39306" y="75181"/>
                    <a:pt x="35875" y="74229"/>
                    <a:pt x="32623" y="72404"/>
                  </a:cubicBezTo>
                  <a:cubicBezTo>
                    <a:pt x="29370" y="70620"/>
                    <a:pt x="26257" y="67962"/>
                    <a:pt x="23738" y="64512"/>
                  </a:cubicBezTo>
                  <a:cubicBezTo>
                    <a:pt x="21200" y="61081"/>
                    <a:pt x="19316" y="56837"/>
                    <a:pt x="18265" y="52117"/>
                  </a:cubicBezTo>
                  <a:cubicBezTo>
                    <a:pt x="17987" y="50927"/>
                    <a:pt x="17789" y="49718"/>
                    <a:pt x="17630" y="48468"/>
                  </a:cubicBezTo>
                  <a:cubicBezTo>
                    <a:pt x="17471" y="47239"/>
                    <a:pt x="17372" y="45969"/>
                    <a:pt x="17352" y="44680"/>
                  </a:cubicBezTo>
                  <a:cubicBezTo>
                    <a:pt x="17253" y="42122"/>
                    <a:pt x="17412" y="39465"/>
                    <a:pt x="17868" y="36768"/>
                  </a:cubicBezTo>
                  <a:cubicBezTo>
                    <a:pt x="18741" y="31393"/>
                    <a:pt x="20684" y="25861"/>
                    <a:pt x="23897" y="20685"/>
                  </a:cubicBezTo>
                  <a:cubicBezTo>
                    <a:pt x="25523" y="18106"/>
                    <a:pt x="27427" y="15608"/>
                    <a:pt x="29707" y="13347"/>
                  </a:cubicBezTo>
                  <a:cubicBezTo>
                    <a:pt x="30283" y="12792"/>
                    <a:pt x="30838" y="12217"/>
                    <a:pt x="31472" y="11681"/>
                  </a:cubicBezTo>
                  <a:cubicBezTo>
                    <a:pt x="31770" y="11423"/>
                    <a:pt x="32067" y="11146"/>
                    <a:pt x="32385" y="10888"/>
                  </a:cubicBezTo>
                  <a:cubicBezTo>
                    <a:pt x="32702" y="10630"/>
                    <a:pt x="33019" y="10372"/>
                    <a:pt x="33356" y="10114"/>
                  </a:cubicBezTo>
                  <a:lnTo>
                    <a:pt x="33832" y="9738"/>
                  </a:lnTo>
                  <a:lnTo>
                    <a:pt x="34328" y="9361"/>
                  </a:lnTo>
                  <a:cubicBezTo>
                    <a:pt x="34665" y="9123"/>
                    <a:pt x="35002" y="8885"/>
                    <a:pt x="35340" y="8647"/>
                  </a:cubicBezTo>
                  <a:cubicBezTo>
                    <a:pt x="35696" y="8409"/>
                    <a:pt x="36034" y="8171"/>
                    <a:pt x="36391" y="7953"/>
                  </a:cubicBezTo>
                  <a:cubicBezTo>
                    <a:pt x="36728" y="7715"/>
                    <a:pt x="37085" y="7477"/>
                    <a:pt x="37461" y="7259"/>
                  </a:cubicBezTo>
                  <a:cubicBezTo>
                    <a:pt x="40337" y="5494"/>
                    <a:pt x="43470" y="3967"/>
                    <a:pt x="46802" y="2797"/>
                  </a:cubicBezTo>
                  <a:cubicBezTo>
                    <a:pt x="48468" y="2182"/>
                    <a:pt x="50213" y="1686"/>
                    <a:pt x="51978" y="1250"/>
                  </a:cubicBezTo>
                  <a:cubicBezTo>
                    <a:pt x="53743" y="833"/>
                    <a:pt x="55567" y="516"/>
                    <a:pt x="57412" y="298"/>
                  </a:cubicBezTo>
                  <a:lnTo>
                    <a:pt x="57372" y="1"/>
                  </a:ln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8"/>
            <p:cNvSpPr/>
            <p:nvPr/>
          </p:nvSpPr>
          <p:spPr>
            <a:xfrm>
              <a:off x="4974697" y="3219954"/>
              <a:ext cx="2009278" cy="1260032"/>
            </a:xfrm>
            <a:custGeom>
              <a:rect b="b" l="l" r="r" t="t"/>
              <a:pathLst>
                <a:path extrusionOk="0" h="39287" w="62648">
                  <a:moveTo>
                    <a:pt x="12069" y="14755"/>
                  </a:moveTo>
                  <a:cubicBezTo>
                    <a:pt x="12068" y="14758"/>
                    <a:pt x="12066" y="14762"/>
                    <a:pt x="12065" y="14765"/>
                  </a:cubicBezTo>
                  <a:lnTo>
                    <a:pt x="12065" y="14765"/>
                  </a:lnTo>
                  <a:lnTo>
                    <a:pt x="12068" y="14755"/>
                  </a:lnTo>
                  <a:close/>
                  <a:moveTo>
                    <a:pt x="61220" y="17908"/>
                  </a:moveTo>
                  <a:cubicBezTo>
                    <a:pt x="61160" y="18008"/>
                    <a:pt x="61160" y="18047"/>
                    <a:pt x="61160" y="18047"/>
                  </a:cubicBezTo>
                  <a:cubicBezTo>
                    <a:pt x="61160" y="18047"/>
                    <a:pt x="61180" y="18008"/>
                    <a:pt x="61220" y="17908"/>
                  </a:cubicBezTo>
                  <a:close/>
                  <a:moveTo>
                    <a:pt x="38850" y="1"/>
                  </a:moveTo>
                  <a:cubicBezTo>
                    <a:pt x="38592" y="21"/>
                    <a:pt x="38314" y="21"/>
                    <a:pt x="38037" y="21"/>
                  </a:cubicBezTo>
                  <a:cubicBezTo>
                    <a:pt x="37462" y="21"/>
                    <a:pt x="36906" y="80"/>
                    <a:pt x="36331" y="100"/>
                  </a:cubicBezTo>
                  <a:cubicBezTo>
                    <a:pt x="35181" y="199"/>
                    <a:pt x="34011" y="298"/>
                    <a:pt x="32821" y="536"/>
                  </a:cubicBezTo>
                  <a:cubicBezTo>
                    <a:pt x="31611" y="735"/>
                    <a:pt x="30382" y="1012"/>
                    <a:pt x="29152" y="1389"/>
                  </a:cubicBezTo>
                  <a:cubicBezTo>
                    <a:pt x="28537" y="1548"/>
                    <a:pt x="27923" y="1766"/>
                    <a:pt x="27308" y="1984"/>
                  </a:cubicBezTo>
                  <a:cubicBezTo>
                    <a:pt x="26991" y="2103"/>
                    <a:pt x="26673" y="2222"/>
                    <a:pt x="26376" y="2361"/>
                  </a:cubicBezTo>
                  <a:cubicBezTo>
                    <a:pt x="26059" y="2480"/>
                    <a:pt x="25761" y="2638"/>
                    <a:pt x="25444" y="2777"/>
                  </a:cubicBezTo>
                  <a:cubicBezTo>
                    <a:pt x="22985" y="3947"/>
                    <a:pt x="20605" y="5573"/>
                    <a:pt x="18364" y="7576"/>
                  </a:cubicBezTo>
                  <a:cubicBezTo>
                    <a:pt x="16123" y="9579"/>
                    <a:pt x="14001" y="11939"/>
                    <a:pt x="12097" y="14676"/>
                  </a:cubicBezTo>
                  <a:lnTo>
                    <a:pt x="12038" y="14755"/>
                  </a:lnTo>
                  <a:lnTo>
                    <a:pt x="12054" y="14755"/>
                  </a:lnTo>
                  <a:cubicBezTo>
                    <a:pt x="10413" y="17486"/>
                    <a:pt x="8478" y="20963"/>
                    <a:pt x="6425" y="25068"/>
                  </a:cubicBezTo>
                  <a:cubicBezTo>
                    <a:pt x="4363" y="29173"/>
                    <a:pt x="2182" y="33912"/>
                    <a:pt x="0" y="39148"/>
                  </a:cubicBezTo>
                  <a:lnTo>
                    <a:pt x="258" y="39287"/>
                  </a:lnTo>
                  <a:cubicBezTo>
                    <a:pt x="263" y="39279"/>
                    <a:pt x="267" y="39272"/>
                    <a:pt x="272" y="39264"/>
                  </a:cubicBezTo>
                  <a:lnTo>
                    <a:pt x="272" y="39264"/>
                  </a:lnTo>
                  <a:lnTo>
                    <a:pt x="278" y="39267"/>
                  </a:lnTo>
                  <a:cubicBezTo>
                    <a:pt x="283" y="39255"/>
                    <a:pt x="287" y="39244"/>
                    <a:pt x="292" y="39232"/>
                  </a:cubicBezTo>
                  <a:lnTo>
                    <a:pt x="292" y="39232"/>
                  </a:lnTo>
                  <a:cubicBezTo>
                    <a:pt x="503" y="38896"/>
                    <a:pt x="916" y="38258"/>
                    <a:pt x="1329" y="37621"/>
                  </a:cubicBezTo>
                  <a:cubicBezTo>
                    <a:pt x="3907" y="33615"/>
                    <a:pt x="6386" y="29827"/>
                    <a:pt x="9281" y="26634"/>
                  </a:cubicBezTo>
                  <a:cubicBezTo>
                    <a:pt x="10709" y="25048"/>
                    <a:pt x="12256" y="23600"/>
                    <a:pt x="13882" y="22390"/>
                  </a:cubicBezTo>
                  <a:cubicBezTo>
                    <a:pt x="15528" y="21181"/>
                    <a:pt x="17253" y="20169"/>
                    <a:pt x="18979" y="19316"/>
                  </a:cubicBezTo>
                  <a:cubicBezTo>
                    <a:pt x="22469" y="17631"/>
                    <a:pt x="26078" y="16659"/>
                    <a:pt x="29529" y="16461"/>
                  </a:cubicBezTo>
                  <a:cubicBezTo>
                    <a:pt x="29942" y="16437"/>
                    <a:pt x="30353" y="16426"/>
                    <a:pt x="30760" y="16426"/>
                  </a:cubicBezTo>
                  <a:cubicBezTo>
                    <a:pt x="33770" y="16426"/>
                    <a:pt x="36604" y="17041"/>
                    <a:pt x="39207" y="17809"/>
                  </a:cubicBezTo>
                  <a:cubicBezTo>
                    <a:pt x="42162" y="18722"/>
                    <a:pt x="44819" y="19931"/>
                    <a:pt x="47159" y="21339"/>
                  </a:cubicBezTo>
                  <a:cubicBezTo>
                    <a:pt x="49499" y="22727"/>
                    <a:pt x="51502" y="24314"/>
                    <a:pt x="53168" y="26019"/>
                  </a:cubicBezTo>
                  <a:cubicBezTo>
                    <a:pt x="54814" y="27705"/>
                    <a:pt x="56103" y="29530"/>
                    <a:pt x="56995" y="31374"/>
                  </a:cubicBezTo>
                  <a:cubicBezTo>
                    <a:pt x="57888" y="33218"/>
                    <a:pt x="58403" y="35043"/>
                    <a:pt x="58741" y="36748"/>
                  </a:cubicBezTo>
                  <a:lnTo>
                    <a:pt x="58760" y="36847"/>
                  </a:lnTo>
                  <a:lnTo>
                    <a:pt x="58860" y="36847"/>
                  </a:lnTo>
                  <a:cubicBezTo>
                    <a:pt x="58919" y="36827"/>
                    <a:pt x="58959" y="36827"/>
                    <a:pt x="58998" y="36827"/>
                  </a:cubicBezTo>
                  <a:lnTo>
                    <a:pt x="59098" y="36808"/>
                  </a:lnTo>
                  <a:lnTo>
                    <a:pt x="59078" y="36689"/>
                  </a:lnTo>
                  <a:cubicBezTo>
                    <a:pt x="58384" y="33119"/>
                    <a:pt x="58304" y="30065"/>
                    <a:pt x="58483" y="27606"/>
                  </a:cubicBezTo>
                  <a:cubicBezTo>
                    <a:pt x="58661" y="25127"/>
                    <a:pt x="59117" y="23223"/>
                    <a:pt x="59554" y="21815"/>
                  </a:cubicBezTo>
                  <a:cubicBezTo>
                    <a:pt x="59772" y="21101"/>
                    <a:pt x="60010" y="20526"/>
                    <a:pt x="60208" y="20030"/>
                  </a:cubicBezTo>
                  <a:cubicBezTo>
                    <a:pt x="60426" y="19574"/>
                    <a:pt x="60585" y="19178"/>
                    <a:pt x="60724" y="18880"/>
                  </a:cubicBezTo>
                  <a:cubicBezTo>
                    <a:pt x="60882" y="18603"/>
                    <a:pt x="61001" y="18384"/>
                    <a:pt x="61061" y="18246"/>
                  </a:cubicBezTo>
                  <a:cubicBezTo>
                    <a:pt x="61140" y="18107"/>
                    <a:pt x="61160" y="18047"/>
                    <a:pt x="61160" y="18047"/>
                  </a:cubicBezTo>
                  <a:lnTo>
                    <a:pt x="61160" y="18047"/>
                  </a:lnTo>
                  <a:cubicBezTo>
                    <a:pt x="61160" y="18047"/>
                    <a:pt x="61120" y="18107"/>
                    <a:pt x="61041" y="18246"/>
                  </a:cubicBezTo>
                  <a:cubicBezTo>
                    <a:pt x="60962" y="18365"/>
                    <a:pt x="60843" y="18583"/>
                    <a:pt x="60684" y="18860"/>
                  </a:cubicBezTo>
                  <a:cubicBezTo>
                    <a:pt x="60506" y="19138"/>
                    <a:pt x="60347" y="19535"/>
                    <a:pt x="60109" y="20011"/>
                  </a:cubicBezTo>
                  <a:cubicBezTo>
                    <a:pt x="59911" y="20486"/>
                    <a:pt x="59673" y="21062"/>
                    <a:pt x="59435" y="21776"/>
                  </a:cubicBezTo>
                  <a:cubicBezTo>
                    <a:pt x="58979" y="23184"/>
                    <a:pt x="58503" y="25107"/>
                    <a:pt x="58304" y="27586"/>
                  </a:cubicBezTo>
                  <a:cubicBezTo>
                    <a:pt x="58151" y="29716"/>
                    <a:pt x="58173" y="32285"/>
                    <a:pt x="58623" y="35255"/>
                  </a:cubicBezTo>
                  <a:lnTo>
                    <a:pt x="58623" y="35255"/>
                  </a:lnTo>
                  <a:cubicBezTo>
                    <a:pt x="58303" y="33963"/>
                    <a:pt x="57852" y="32619"/>
                    <a:pt x="57194" y="31275"/>
                  </a:cubicBezTo>
                  <a:cubicBezTo>
                    <a:pt x="56301" y="29411"/>
                    <a:pt x="55012" y="27566"/>
                    <a:pt x="53346" y="25841"/>
                  </a:cubicBezTo>
                  <a:cubicBezTo>
                    <a:pt x="51681" y="24116"/>
                    <a:pt x="49638" y="22529"/>
                    <a:pt x="47278" y="21101"/>
                  </a:cubicBezTo>
                  <a:cubicBezTo>
                    <a:pt x="44938" y="19693"/>
                    <a:pt x="42261" y="18484"/>
                    <a:pt x="39286" y="17551"/>
                  </a:cubicBezTo>
                  <a:cubicBezTo>
                    <a:pt x="37799" y="17095"/>
                    <a:pt x="36232" y="16719"/>
                    <a:pt x="34606" y="16461"/>
                  </a:cubicBezTo>
                  <a:cubicBezTo>
                    <a:pt x="33366" y="16264"/>
                    <a:pt x="32068" y="16148"/>
                    <a:pt x="30748" y="16148"/>
                  </a:cubicBezTo>
                  <a:cubicBezTo>
                    <a:pt x="30337" y="16148"/>
                    <a:pt x="29924" y="16160"/>
                    <a:pt x="29509" y="16183"/>
                  </a:cubicBezTo>
                  <a:cubicBezTo>
                    <a:pt x="26019" y="16381"/>
                    <a:pt x="22370" y="17353"/>
                    <a:pt x="18860" y="19059"/>
                  </a:cubicBezTo>
                  <a:cubicBezTo>
                    <a:pt x="17095" y="19931"/>
                    <a:pt x="15369" y="20943"/>
                    <a:pt x="13723" y="22172"/>
                  </a:cubicBezTo>
                  <a:cubicBezTo>
                    <a:pt x="12058" y="23402"/>
                    <a:pt x="10511" y="24849"/>
                    <a:pt x="9063" y="26456"/>
                  </a:cubicBezTo>
                  <a:cubicBezTo>
                    <a:pt x="6148" y="29668"/>
                    <a:pt x="3649" y="33456"/>
                    <a:pt x="1091" y="37462"/>
                  </a:cubicBezTo>
                  <a:cubicBezTo>
                    <a:pt x="1038" y="37543"/>
                    <a:pt x="984" y="37624"/>
                    <a:pt x="931" y="37706"/>
                  </a:cubicBezTo>
                  <a:lnTo>
                    <a:pt x="931" y="37706"/>
                  </a:lnTo>
                  <a:cubicBezTo>
                    <a:pt x="2842" y="33185"/>
                    <a:pt x="4775" y="28988"/>
                    <a:pt x="6644" y="25286"/>
                  </a:cubicBezTo>
                  <a:cubicBezTo>
                    <a:pt x="8686" y="21161"/>
                    <a:pt x="10669" y="17651"/>
                    <a:pt x="12335" y="14874"/>
                  </a:cubicBezTo>
                  <a:lnTo>
                    <a:pt x="12375" y="14795"/>
                  </a:lnTo>
                  <a:lnTo>
                    <a:pt x="12367" y="14795"/>
                  </a:lnTo>
                  <a:cubicBezTo>
                    <a:pt x="12368" y="14791"/>
                    <a:pt x="12369" y="14788"/>
                    <a:pt x="12370" y="14785"/>
                  </a:cubicBezTo>
                  <a:lnTo>
                    <a:pt x="12370" y="14785"/>
                  </a:lnTo>
                  <a:cubicBezTo>
                    <a:pt x="14245" y="12109"/>
                    <a:pt x="16355" y="9785"/>
                    <a:pt x="18562" y="7794"/>
                  </a:cubicBezTo>
                  <a:cubicBezTo>
                    <a:pt x="20783" y="5792"/>
                    <a:pt x="23143" y="4185"/>
                    <a:pt x="25563" y="3015"/>
                  </a:cubicBezTo>
                  <a:cubicBezTo>
                    <a:pt x="25860" y="2876"/>
                    <a:pt x="26158" y="2738"/>
                    <a:pt x="26475" y="2599"/>
                  </a:cubicBezTo>
                  <a:cubicBezTo>
                    <a:pt x="26772" y="2480"/>
                    <a:pt x="27090" y="2361"/>
                    <a:pt x="27387" y="2242"/>
                  </a:cubicBezTo>
                  <a:cubicBezTo>
                    <a:pt x="28002" y="2043"/>
                    <a:pt x="28617" y="1805"/>
                    <a:pt x="29232" y="1647"/>
                  </a:cubicBezTo>
                  <a:cubicBezTo>
                    <a:pt x="30461" y="1270"/>
                    <a:pt x="31671" y="1012"/>
                    <a:pt x="32861" y="794"/>
                  </a:cubicBezTo>
                  <a:cubicBezTo>
                    <a:pt x="34051" y="576"/>
                    <a:pt x="35221" y="457"/>
                    <a:pt x="36351" y="358"/>
                  </a:cubicBezTo>
                  <a:cubicBezTo>
                    <a:pt x="36926" y="338"/>
                    <a:pt x="37481" y="278"/>
                    <a:pt x="38037" y="278"/>
                  </a:cubicBezTo>
                  <a:lnTo>
                    <a:pt x="39683" y="278"/>
                  </a:lnTo>
                  <a:cubicBezTo>
                    <a:pt x="40754" y="298"/>
                    <a:pt x="41785" y="397"/>
                    <a:pt x="42796" y="497"/>
                  </a:cubicBezTo>
                  <a:cubicBezTo>
                    <a:pt x="43292" y="556"/>
                    <a:pt x="43788" y="616"/>
                    <a:pt x="44284" y="695"/>
                  </a:cubicBezTo>
                  <a:cubicBezTo>
                    <a:pt x="44760" y="774"/>
                    <a:pt x="45235" y="834"/>
                    <a:pt x="45692" y="953"/>
                  </a:cubicBezTo>
                  <a:cubicBezTo>
                    <a:pt x="47556" y="1329"/>
                    <a:pt x="49281" y="1786"/>
                    <a:pt x="50828" y="2381"/>
                  </a:cubicBezTo>
                  <a:cubicBezTo>
                    <a:pt x="53941" y="3531"/>
                    <a:pt x="56401" y="5097"/>
                    <a:pt x="58146" y="6803"/>
                  </a:cubicBezTo>
                  <a:cubicBezTo>
                    <a:pt x="59891" y="8508"/>
                    <a:pt x="60962" y="10273"/>
                    <a:pt x="61596" y="11820"/>
                  </a:cubicBezTo>
                  <a:cubicBezTo>
                    <a:pt x="61914" y="12594"/>
                    <a:pt x="62132" y="13308"/>
                    <a:pt x="62290" y="13942"/>
                  </a:cubicBezTo>
                  <a:cubicBezTo>
                    <a:pt x="62350" y="14279"/>
                    <a:pt x="62409" y="14577"/>
                    <a:pt x="62449" y="14874"/>
                  </a:cubicBezTo>
                  <a:cubicBezTo>
                    <a:pt x="62489" y="15152"/>
                    <a:pt x="62509" y="15430"/>
                    <a:pt x="62528" y="15667"/>
                  </a:cubicBezTo>
                  <a:cubicBezTo>
                    <a:pt x="62548" y="15727"/>
                    <a:pt x="62548" y="15786"/>
                    <a:pt x="62548" y="15846"/>
                  </a:cubicBezTo>
                  <a:cubicBezTo>
                    <a:pt x="62509" y="15886"/>
                    <a:pt x="62469" y="15925"/>
                    <a:pt x="62449" y="15965"/>
                  </a:cubicBezTo>
                  <a:cubicBezTo>
                    <a:pt x="62370" y="16044"/>
                    <a:pt x="62290" y="16124"/>
                    <a:pt x="62231" y="16223"/>
                  </a:cubicBezTo>
                  <a:cubicBezTo>
                    <a:pt x="62092" y="16381"/>
                    <a:pt x="61973" y="16540"/>
                    <a:pt x="61874" y="16699"/>
                  </a:cubicBezTo>
                  <a:cubicBezTo>
                    <a:pt x="61676" y="16996"/>
                    <a:pt x="61537" y="17254"/>
                    <a:pt x="61418" y="17452"/>
                  </a:cubicBezTo>
                  <a:cubicBezTo>
                    <a:pt x="61319" y="17651"/>
                    <a:pt x="61259" y="17809"/>
                    <a:pt x="61220" y="17908"/>
                  </a:cubicBezTo>
                  <a:cubicBezTo>
                    <a:pt x="61279" y="17809"/>
                    <a:pt x="61358" y="17670"/>
                    <a:pt x="61458" y="17472"/>
                  </a:cubicBezTo>
                  <a:cubicBezTo>
                    <a:pt x="61576" y="17274"/>
                    <a:pt x="61715" y="17016"/>
                    <a:pt x="61933" y="16738"/>
                  </a:cubicBezTo>
                  <a:cubicBezTo>
                    <a:pt x="62033" y="16580"/>
                    <a:pt x="62152" y="16421"/>
                    <a:pt x="62290" y="16262"/>
                  </a:cubicBezTo>
                  <a:cubicBezTo>
                    <a:pt x="62350" y="16183"/>
                    <a:pt x="62429" y="16104"/>
                    <a:pt x="62509" y="16005"/>
                  </a:cubicBezTo>
                  <a:cubicBezTo>
                    <a:pt x="62548" y="15965"/>
                    <a:pt x="62588" y="15905"/>
                    <a:pt x="62647" y="15866"/>
                  </a:cubicBezTo>
                  <a:cubicBezTo>
                    <a:pt x="62628" y="15786"/>
                    <a:pt x="62628" y="15727"/>
                    <a:pt x="62628" y="15667"/>
                  </a:cubicBezTo>
                  <a:cubicBezTo>
                    <a:pt x="62608" y="15410"/>
                    <a:pt x="62588" y="15132"/>
                    <a:pt x="62548" y="14835"/>
                  </a:cubicBezTo>
                  <a:cubicBezTo>
                    <a:pt x="62528" y="14557"/>
                    <a:pt x="62469" y="14240"/>
                    <a:pt x="62390" y="13922"/>
                  </a:cubicBezTo>
                  <a:cubicBezTo>
                    <a:pt x="62251" y="13248"/>
                    <a:pt x="62052" y="12534"/>
                    <a:pt x="61735" y="11741"/>
                  </a:cubicBezTo>
                  <a:cubicBezTo>
                    <a:pt x="61081" y="10194"/>
                    <a:pt x="60010" y="8389"/>
                    <a:pt x="58265" y="6664"/>
                  </a:cubicBezTo>
                  <a:cubicBezTo>
                    <a:pt x="56500" y="4939"/>
                    <a:pt x="54041" y="3332"/>
                    <a:pt x="50907" y="2162"/>
                  </a:cubicBezTo>
                  <a:cubicBezTo>
                    <a:pt x="49341" y="1567"/>
                    <a:pt x="47615" y="1092"/>
                    <a:pt x="45751" y="715"/>
                  </a:cubicBezTo>
                  <a:cubicBezTo>
                    <a:pt x="45275" y="596"/>
                    <a:pt x="44799" y="536"/>
                    <a:pt x="44303" y="457"/>
                  </a:cubicBezTo>
                  <a:cubicBezTo>
                    <a:pt x="43827" y="378"/>
                    <a:pt x="43332" y="318"/>
                    <a:pt x="42816" y="239"/>
                  </a:cubicBezTo>
                  <a:cubicBezTo>
                    <a:pt x="41805" y="140"/>
                    <a:pt x="40754" y="40"/>
                    <a:pt x="39683" y="21"/>
                  </a:cubicBezTo>
                  <a:cubicBezTo>
                    <a:pt x="39405" y="21"/>
                    <a:pt x="39127" y="21"/>
                    <a:pt x="388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8"/>
            <p:cNvSpPr/>
            <p:nvPr/>
          </p:nvSpPr>
          <p:spPr>
            <a:xfrm>
              <a:off x="7656251" y="4957994"/>
              <a:ext cx="896202" cy="577177"/>
            </a:xfrm>
            <a:custGeom>
              <a:rect b="b" l="l" r="r" t="t"/>
              <a:pathLst>
                <a:path extrusionOk="0" h="17996" w="27943">
                  <a:moveTo>
                    <a:pt x="27229" y="9"/>
                  </a:moveTo>
                  <a:cubicBezTo>
                    <a:pt x="27229" y="9"/>
                    <a:pt x="27227" y="10"/>
                    <a:pt x="27209" y="28"/>
                  </a:cubicBezTo>
                  <a:cubicBezTo>
                    <a:pt x="27209" y="33"/>
                    <a:pt x="27210" y="37"/>
                    <a:pt x="27212" y="42"/>
                  </a:cubicBezTo>
                  <a:lnTo>
                    <a:pt x="27212" y="42"/>
                  </a:lnTo>
                  <a:cubicBezTo>
                    <a:pt x="27210" y="43"/>
                    <a:pt x="27209" y="45"/>
                    <a:pt x="27209" y="48"/>
                  </a:cubicBezTo>
                  <a:lnTo>
                    <a:pt x="27212" y="42"/>
                  </a:lnTo>
                  <a:lnTo>
                    <a:pt x="27212" y="42"/>
                  </a:lnTo>
                  <a:cubicBezTo>
                    <a:pt x="27220" y="57"/>
                    <a:pt x="27242" y="73"/>
                    <a:pt x="27288" y="88"/>
                  </a:cubicBezTo>
                  <a:cubicBezTo>
                    <a:pt x="27328" y="88"/>
                    <a:pt x="27348" y="108"/>
                    <a:pt x="27387" y="128"/>
                  </a:cubicBezTo>
                  <a:cubicBezTo>
                    <a:pt x="27447" y="128"/>
                    <a:pt x="27427" y="187"/>
                    <a:pt x="27447" y="247"/>
                  </a:cubicBezTo>
                  <a:cubicBezTo>
                    <a:pt x="27467" y="366"/>
                    <a:pt x="27506" y="524"/>
                    <a:pt x="27546" y="723"/>
                  </a:cubicBezTo>
                  <a:cubicBezTo>
                    <a:pt x="27546" y="822"/>
                    <a:pt x="27586" y="921"/>
                    <a:pt x="27605" y="1040"/>
                  </a:cubicBezTo>
                  <a:cubicBezTo>
                    <a:pt x="27605" y="1159"/>
                    <a:pt x="27625" y="1298"/>
                    <a:pt x="27645" y="1436"/>
                  </a:cubicBezTo>
                  <a:cubicBezTo>
                    <a:pt x="27665" y="1575"/>
                    <a:pt x="27685" y="1714"/>
                    <a:pt x="27705" y="1873"/>
                  </a:cubicBezTo>
                  <a:cubicBezTo>
                    <a:pt x="27724" y="2031"/>
                    <a:pt x="27724" y="2210"/>
                    <a:pt x="27744" y="2388"/>
                  </a:cubicBezTo>
                  <a:cubicBezTo>
                    <a:pt x="27784" y="2745"/>
                    <a:pt x="27784" y="3162"/>
                    <a:pt x="27784" y="3618"/>
                  </a:cubicBezTo>
                  <a:cubicBezTo>
                    <a:pt x="27764" y="4550"/>
                    <a:pt x="27665" y="5661"/>
                    <a:pt x="27328" y="6969"/>
                  </a:cubicBezTo>
                  <a:cubicBezTo>
                    <a:pt x="27010" y="8278"/>
                    <a:pt x="26455" y="9766"/>
                    <a:pt x="25483" y="11312"/>
                  </a:cubicBezTo>
                  <a:cubicBezTo>
                    <a:pt x="24492" y="12839"/>
                    <a:pt x="23044" y="14406"/>
                    <a:pt x="21002" y="15636"/>
                  </a:cubicBezTo>
                  <a:cubicBezTo>
                    <a:pt x="18979" y="16845"/>
                    <a:pt x="16381" y="17718"/>
                    <a:pt x="13406" y="17718"/>
                  </a:cubicBezTo>
                  <a:cubicBezTo>
                    <a:pt x="11919" y="17678"/>
                    <a:pt x="10352" y="17440"/>
                    <a:pt x="8805" y="16865"/>
                  </a:cubicBezTo>
                  <a:cubicBezTo>
                    <a:pt x="8032" y="16588"/>
                    <a:pt x="7278" y="16211"/>
                    <a:pt x="6525" y="15774"/>
                  </a:cubicBezTo>
                  <a:cubicBezTo>
                    <a:pt x="5791" y="15318"/>
                    <a:pt x="5077" y="14803"/>
                    <a:pt x="4383" y="14208"/>
                  </a:cubicBezTo>
                  <a:cubicBezTo>
                    <a:pt x="3153" y="13137"/>
                    <a:pt x="2162" y="11927"/>
                    <a:pt x="1448" y="10718"/>
                  </a:cubicBezTo>
                  <a:cubicBezTo>
                    <a:pt x="1111" y="10123"/>
                    <a:pt x="813" y="9547"/>
                    <a:pt x="575" y="8972"/>
                  </a:cubicBezTo>
                  <a:cubicBezTo>
                    <a:pt x="516" y="8834"/>
                    <a:pt x="476" y="8695"/>
                    <a:pt x="417" y="8576"/>
                  </a:cubicBezTo>
                  <a:lnTo>
                    <a:pt x="397" y="8516"/>
                  </a:lnTo>
                  <a:lnTo>
                    <a:pt x="436" y="8496"/>
                  </a:lnTo>
                  <a:cubicBezTo>
                    <a:pt x="694" y="8417"/>
                    <a:pt x="952" y="8338"/>
                    <a:pt x="1170" y="8278"/>
                  </a:cubicBezTo>
                  <a:cubicBezTo>
                    <a:pt x="1468" y="8298"/>
                    <a:pt x="1765" y="8338"/>
                    <a:pt x="2043" y="8358"/>
                  </a:cubicBezTo>
                  <a:cubicBezTo>
                    <a:pt x="2340" y="8397"/>
                    <a:pt x="2638" y="8417"/>
                    <a:pt x="2935" y="8417"/>
                  </a:cubicBezTo>
                  <a:cubicBezTo>
                    <a:pt x="3530" y="8477"/>
                    <a:pt x="4105" y="8477"/>
                    <a:pt x="4680" y="8496"/>
                  </a:cubicBezTo>
                  <a:cubicBezTo>
                    <a:pt x="5811" y="8496"/>
                    <a:pt x="6882" y="8457"/>
                    <a:pt x="7913" y="8358"/>
                  </a:cubicBezTo>
                  <a:cubicBezTo>
                    <a:pt x="9975" y="8179"/>
                    <a:pt x="11839" y="7842"/>
                    <a:pt x="13485" y="7406"/>
                  </a:cubicBezTo>
                  <a:cubicBezTo>
                    <a:pt x="15131" y="6969"/>
                    <a:pt x="16579" y="6434"/>
                    <a:pt x="17829" y="5899"/>
                  </a:cubicBezTo>
                  <a:cubicBezTo>
                    <a:pt x="19098" y="5363"/>
                    <a:pt x="20169" y="4808"/>
                    <a:pt x="21101" y="4253"/>
                  </a:cubicBezTo>
                  <a:cubicBezTo>
                    <a:pt x="22925" y="3182"/>
                    <a:pt x="24175" y="2230"/>
                    <a:pt x="25007" y="1555"/>
                  </a:cubicBezTo>
                  <a:cubicBezTo>
                    <a:pt x="25860" y="881"/>
                    <a:pt x="26316" y="445"/>
                    <a:pt x="26515" y="266"/>
                  </a:cubicBezTo>
                  <a:cubicBezTo>
                    <a:pt x="26812" y="167"/>
                    <a:pt x="27010" y="88"/>
                    <a:pt x="27110" y="68"/>
                  </a:cubicBezTo>
                  <a:cubicBezTo>
                    <a:pt x="27208" y="29"/>
                    <a:pt x="27228" y="9"/>
                    <a:pt x="27229" y="9"/>
                  </a:cubicBezTo>
                  <a:close/>
                  <a:moveTo>
                    <a:pt x="27218" y="0"/>
                  </a:moveTo>
                  <a:cubicBezTo>
                    <a:pt x="27200" y="0"/>
                    <a:pt x="27160" y="14"/>
                    <a:pt x="27090" y="28"/>
                  </a:cubicBezTo>
                  <a:cubicBezTo>
                    <a:pt x="26991" y="48"/>
                    <a:pt x="26812" y="108"/>
                    <a:pt x="26495" y="207"/>
                  </a:cubicBezTo>
                  <a:cubicBezTo>
                    <a:pt x="26257" y="385"/>
                    <a:pt x="25781" y="782"/>
                    <a:pt x="24928" y="1436"/>
                  </a:cubicBezTo>
                  <a:cubicBezTo>
                    <a:pt x="24075" y="2091"/>
                    <a:pt x="22826" y="3023"/>
                    <a:pt x="20982" y="4074"/>
                  </a:cubicBezTo>
                  <a:cubicBezTo>
                    <a:pt x="20069" y="4590"/>
                    <a:pt x="18999" y="5145"/>
                    <a:pt x="17749" y="5680"/>
                  </a:cubicBezTo>
                  <a:cubicBezTo>
                    <a:pt x="16500" y="6196"/>
                    <a:pt x="15052" y="6712"/>
                    <a:pt x="13426" y="7148"/>
                  </a:cubicBezTo>
                  <a:cubicBezTo>
                    <a:pt x="11780" y="7564"/>
                    <a:pt x="9936" y="7901"/>
                    <a:pt x="7893" y="8080"/>
                  </a:cubicBezTo>
                  <a:cubicBezTo>
                    <a:pt x="6862" y="8179"/>
                    <a:pt x="5791" y="8199"/>
                    <a:pt x="4680" y="8199"/>
                  </a:cubicBezTo>
                  <a:cubicBezTo>
                    <a:pt x="4105" y="8179"/>
                    <a:pt x="3550" y="8179"/>
                    <a:pt x="2955" y="8139"/>
                  </a:cubicBezTo>
                  <a:cubicBezTo>
                    <a:pt x="2658" y="8120"/>
                    <a:pt x="2360" y="8100"/>
                    <a:pt x="2063" y="8060"/>
                  </a:cubicBezTo>
                  <a:cubicBezTo>
                    <a:pt x="1765" y="8040"/>
                    <a:pt x="1448" y="8001"/>
                    <a:pt x="1131" y="7981"/>
                  </a:cubicBezTo>
                  <a:cubicBezTo>
                    <a:pt x="893" y="8060"/>
                    <a:pt x="635" y="8120"/>
                    <a:pt x="357" y="8219"/>
                  </a:cubicBezTo>
                  <a:cubicBezTo>
                    <a:pt x="238" y="8258"/>
                    <a:pt x="119" y="8298"/>
                    <a:pt x="0" y="8318"/>
                  </a:cubicBezTo>
                  <a:cubicBezTo>
                    <a:pt x="0" y="8377"/>
                    <a:pt x="60" y="8457"/>
                    <a:pt x="79" y="8516"/>
                  </a:cubicBezTo>
                  <a:lnTo>
                    <a:pt x="139" y="8675"/>
                  </a:lnTo>
                  <a:cubicBezTo>
                    <a:pt x="179" y="8814"/>
                    <a:pt x="238" y="8953"/>
                    <a:pt x="298" y="9091"/>
                  </a:cubicBezTo>
                  <a:cubicBezTo>
                    <a:pt x="536" y="9666"/>
                    <a:pt x="833" y="10261"/>
                    <a:pt x="1190" y="10876"/>
                  </a:cubicBezTo>
                  <a:cubicBezTo>
                    <a:pt x="1924" y="12106"/>
                    <a:pt x="2935" y="13335"/>
                    <a:pt x="4165" y="14446"/>
                  </a:cubicBezTo>
                  <a:cubicBezTo>
                    <a:pt x="4879" y="15041"/>
                    <a:pt x="5612" y="15576"/>
                    <a:pt x="6366" y="16032"/>
                  </a:cubicBezTo>
                  <a:cubicBezTo>
                    <a:pt x="7139" y="16469"/>
                    <a:pt x="7913" y="16845"/>
                    <a:pt x="8706" y="17143"/>
                  </a:cubicBezTo>
                  <a:cubicBezTo>
                    <a:pt x="10273" y="17738"/>
                    <a:pt x="11879" y="17976"/>
                    <a:pt x="13386" y="17996"/>
                  </a:cubicBezTo>
                  <a:cubicBezTo>
                    <a:pt x="16421" y="17996"/>
                    <a:pt x="19078" y="17103"/>
                    <a:pt x="21140" y="15854"/>
                  </a:cubicBezTo>
                  <a:cubicBezTo>
                    <a:pt x="23223" y="14604"/>
                    <a:pt x="24690" y="12998"/>
                    <a:pt x="25682" y="11431"/>
                  </a:cubicBezTo>
                  <a:cubicBezTo>
                    <a:pt x="26653" y="9865"/>
                    <a:pt x="27229" y="8358"/>
                    <a:pt x="27546" y="7029"/>
                  </a:cubicBezTo>
                  <a:cubicBezTo>
                    <a:pt x="27843" y="5700"/>
                    <a:pt x="27943" y="4550"/>
                    <a:pt x="27943" y="3618"/>
                  </a:cubicBezTo>
                  <a:cubicBezTo>
                    <a:pt x="27923" y="3162"/>
                    <a:pt x="27923" y="2745"/>
                    <a:pt x="27883" y="2388"/>
                  </a:cubicBezTo>
                  <a:cubicBezTo>
                    <a:pt x="27863" y="2190"/>
                    <a:pt x="27843" y="2012"/>
                    <a:pt x="27843" y="1853"/>
                  </a:cubicBezTo>
                  <a:cubicBezTo>
                    <a:pt x="27804" y="1694"/>
                    <a:pt x="27784" y="1555"/>
                    <a:pt x="27764" y="1417"/>
                  </a:cubicBezTo>
                  <a:cubicBezTo>
                    <a:pt x="27744" y="1278"/>
                    <a:pt x="27724" y="1139"/>
                    <a:pt x="27705" y="1020"/>
                  </a:cubicBezTo>
                  <a:cubicBezTo>
                    <a:pt x="27665" y="921"/>
                    <a:pt x="27645" y="802"/>
                    <a:pt x="27625" y="703"/>
                  </a:cubicBezTo>
                  <a:cubicBezTo>
                    <a:pt x="27586" y="524"/>
                    <a:pt x="27546" y="366"/>
                    <a:pt x="27506" y="227"/>
                  </a:cubicBezTo>
                  <a:cubicBezTo>
                    <a:pt x="27486" y="187"/>
                    <a:pt x="27486" y="88"/>
                    <a:pt x="27427" y="88"/>
                  </a:cubicBezTo>
                  <a:cubicBezTo>
                    <a:pt x="27367" y="88"/>
                    <a:pt x="27328" y="68"/>
                    <a:pt x="27308" y="68"/>
                  </a:cubicBezTo>
                  <a:cubicBezTo>
                    <a:pt x="27266" y="54"/>
                    <a:pt x="27234" y="40"/>
                    <a:pt x="27218" y="40"/>
                  </a:cubicBezTo>
                  <a:cubicBezTo>
                    <a:pt x="27216" y="40"/>
                    <a:pt x="27214" y="40"/>
                    <a:pt x="27212" y="41"/>
                  </a:cubicBezTo>
                  <a:lnTo>
                    <a:pt x="27212" y="41"/>
                  </a:lnTo>
                  <a:lnTo>
                    <a:pt x="27229" y="9"/>
                  </a:lnTo>
                  <a:lnTo>
                    <a:pt x="27229" y="9"/>
                  </a:lnTo>
                  <a:cubicBezTo>
                    <a:pt x="27229" y="9"/>
                    <a:pt x="27229" y="9"/>
                    <a:pt x="27229" y="9"/>
                  </a:cubicBezTo>
                  <a:cubicBezTo>
                    <a:pt x="27229" y="3"/>
                    <a:pt x="27225" y="0"/>
                    <a:pt x="2721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8"/>
            <p:cNvSpPr/>
            <p:nvPr/>
          </p:nvSpPr>
          <p:spPr>
            <a:xfrm>
              <a:off x="8521889" y="4146656"/>
              <a:ext cx="651328" cy="855566"/>
            </a:xfrm>
            <a:custGeom>
              <a:rect b="b" l="l" r="r" t="t"/>
              <a:pathLst>
                <a:path extrusionOk="0" h="26676" w="20308">
                  <a:moveTo>
                    <a:pt x="12574" y="1"/>
                  </a:moveTo>
                  <a:cubicBezTo>
                    <a:pt x="12574" y="1"/>
                    <a:pt x="12574" y="100"/>
                    <a:pt x="12594" y="358"/>
                  </a:cubicBezTo>
                  <a:cubicBezTo>
                    <a:pt x="12613" y="398"/>
                    <a:pt x="12613" y="437"/>
                    <a:pt x="12613" y="477"/>
                  </a:cubicBezTo>
                  <a:cubicBezTo>
                    <a:pt x="12653" y="477"/>
                    <a:pt x="12713" y="457"/>
                    <a:pt x="12752" y="437"/>
                  </a:cubicBezTo>
                  <a:cubicBezTo>
                    <a:pt x="12832" y="417"/>
                    <a:pt x="12911" y="398"/>
                    <a:pt x="13010" y="358"/>
                  </a:cubicBezTo>
                  <a:cubicBezTo>
                    <a:pt x="13050" y="358"/>
                    <a:pt x="13109" y="338"/>
                    <a:pt x="13149" y="338"/>
                  </a:cubicBezTo>
                  <a:cubicBezTo>
                    <a:pt x="13169" y="338"/>
                    <a:pt x="13169" y="338"/>
                    <a:pt x="13188" y="358"/>
                  </a:cubicBezTo>
                  <a:cubicBezTo>
                    <a:pt x="13228" y="378"/>
                    <a:pt x="13248" y="378"/>
                    <a:pt x="13268" y="398"/>
                  </a:cubicBezTo>
                  <a:cubicBezTo>
                    <a:pt x="13367" y="477"/>
                    <a:pt x="13466" y="536"/>
                    <a:pt x="13585" y="616"/>
                  </a:cubicBezTo>
                  <a:cubicBezTo>
                    <a:pt x="14041" y="913"/>
                    <a:pt x="14616" y="1349"/>
                    <a:pt x="15291" y="1944"/>
                  </a:cubicBezTo>
                  <a:cubicBezTo>
                    <a:pt x="15965" y="2559"/>
                    <a:pt x="16738" y="3372"/>
                    <a:pt x="17492" y="4483"/>
                  </a:cubicBezTo>
                  <a:cubicBezTo>
                    <a:pt x="17869" y="5038"/>
                    <a:pt x="18265" y="5653"/>
                    <a:pt x="18602" y="6367"/>
                  </a:cubicBezTo>
                  <a:cubicBezTo>
                    <a:pt x="18781" y="6704"/>
                    <a:pt x="18920" y="7081"/>
                    <a:pt x="19098" y="7477"/>
                  </a:cubicBezTo>
                  <a:cubicBezTo>
                    <a:pt x="19237" y="7874"/>
                    <a:pt x="19396" y="8290"/>
                    <a:pt x="19515" y="8727"/>
                  </a:cubicBezTo>
                  <a:cubicBezTo>
                    <a:pt x="19753" y="9599"/>
                    <a:pt x="19931" y="10571"/>
                    <a:pt x="20010" y="11602"/>
                  </a:cubicBezTo>
                  <a:cubicBezTo>
                    <a:pt x="20050" y="12653"/>
                    <a:pt x="19991" y="13764"/>
                    <a:pt x="19772" y="14934"/>
                  </a:cubicBezTo>
                  <a:cubicBezTo>
                    <a:pt x="19554" y="16084"/>
                    <a:pt x="19158" y="17294"/>
                    <a:pt x="18583" y="18504"/>
                  </a:cubicBezTo>
                  <a:cubicBezTo>
                    <a:pt x="18007" y="19693"/>
                    <a:pt x="17234" y="20883"/>
                    <a:pt x="16223" y="21974"/>
                  </a:cubicBezTo>
                  <a:cubicBezTo>
                    <a:pt x="15231" y="23085"/>
                    <a:pt x="13982" y="24056"/>
                    <a:pt x="12514" y="24810"/>
                  </a:cubicBezTo>
                  <a:cubicBezTo>
                    <a:pt x="11047" y="25563"/>
                    <a:pt x="9381" y="26099"/>
                    <a:pt x="7576" y="26297"/>
                  </a:cubicBezTo>
                  <a:cubicBezTo>
                    <a:pt x="7041" y="26351"/>
                    <a:pt x="6514" y="26378"/>
                    <a:pt x="5995" y="26378"/>
                  </a:cubicBezTo>
                  <a:cubicBezTo>
                    <a:pt x="4802" y="26378"/>
                    <a:pt x="3657" y="26236"/>
                    <a:pt x="2579" y="25960"/>
                  </a:cubicBezTo>
                  <a:cubicBezTo>
                    <a:pt x="2182" y="25881"/>
                    <a:pt x="1805" y="25762"/>
                    <a:pt x="1428" y="25643"/>
                  </a:cubicBezTo>
                  <a:cubicBezTo>
                    <a:pt x="1250" y="25583"/>
                    <a:pt x="1072" y="25504"/>
                    <a:pt x="893" y="25425"/>
                  </a:cubicBezTo>
                  <a:lnTo>
                    <a:pt x="417" y="25246"/>
                  </a:lnTo>
                  <a:lnTo>
                    <a:pt x="437" y="25226"/>
                  </a:lnTo>
                  <a:lnTo>
                    <a:pt x="576" y="24968"/>
                  </a:lnTo>
                  <a:lnTo>
                    <a:pt x="695" y="24711"/>
                  </a:lnTo>
                  <a:lnTo>
                    <a:pt x="754" y="24572"/>
                  </a:lnTo>
                  <a:lnTo>
                    <a:pt x="774" y="24552"/>
                  </a:lnTo>
                  <a:lnTo>
                    <a:pt x="814" y="24512"/>
                  </a:lnTo>
                  <a:cubicBezTo>
                    <a:pt x="1072" y="24235"/>
                    <a:pt x="1329" y="23977"/>
                    <a:pt x="1587" y="23719"/>
                  </a:cubicBezTo>
                  <a:cubicBezTo>
                    <a:pt x="3650" y="21637"/>
                    <a:pt x="5216" y="19495"/>
                    <a:pt x="6466" y="17512"/>
                  </a:cubicBezTo>
                  <a:cubicBezTo>
                    <a:pt x="7735" y="15529"/>
                    <a:pt x="8667" y="13665"/>
                    <a:pt x="9401" y="11999"/>
                  </a:cubicBezTo>
                  <a:cubicBezTo>
                    <a:pt x="9579" y="11563"/>
                    <a:pt x="9738" y="11166"/>
                    <a:pt x="9896" y="10769"/>
                  </a:cubicBezTo>
                  <a:cubicBezTo>
                    <a:pt x="10075" y="10373"/>
                    <a:pt x="10214" y="9976"/>
                    <a:pt x="10333" y="9619"/>
                  </a:cubicBezTo>
                  <a:cubicBezTo>
                    <a:pt x="10472" y="9242"/>
                    <a:pt x="10610" y="8885"/>
                    <a:pt x="10710" y="8528"/>
                  </a:cubicBezTo>
                  <a:cubicBezTo>
                    <a:pt x="10829" y="8171"/>
                    <a:pt x="10928" y="7834"/>
                    <a:pt x="11027" y="7517"/>
                  </a:cubicBezTo>
                  <a:cubicBezTo>
                    <a:pt x="11820" y="4919"/>
                    <a:pt x="12098" y="3095"/>
                    <a:pt x="12296" y="1944"/>
                  </a:cubicBezTo>
                  <a:cubicBezTo>
                    <a:pt x="12455" y="774"/>
                    <a:pt x="12494" y="259"/>
                    <a:pt x="12494" y="199"/>
                  </a:cubicBezTo>
                  <a:cubicBezTo>
                    <a:pt x="12573" y="3"/>
                    <a:pt x="12574" y="1"/>
                    <a:pt x="12574" y="1"/>
                  </a:cubicBezTo>
                  <a:lnTo>
                    <a:pt x="12574" y="1"/>
                  </a:lnTo>
                  <a:cubicBezTo>
                    <a:pt x="12574" y="1"/>
                    <a:pt x="12573" y="3"/>
                    <a:pt x="12475" y="179"/>
                  </a:cubicBezTo>
                  <a:cubicBezTo>
                    <a:pt x="12455" y="259"/>
                    <a:pt x="12356" y="755"/>
                    <a:pt x="12177" y="1925"/>
                  </a:cubicBezTo>
                  <a:cubicBezTo>
                    <a:pt x="11939" y="3075"/>
                    <a:pt x="11642" y="4879"/>
                    <a:pt x="10829" y="7457"/>
                  </a:cubicBezTo>
                  <a:cubicBezTo>
                    <a:pt x="10729" y="7775"/>
                    <a:pt x="10610" y="8112"/>
                    <a:pt x="10511" y="8469"/>
                  </a:cubicBezTo>
                  <a:cubicBezTo>
                    <a:pt x="10392" y="8806"/>
                    <a:pt x="10253" y="9163"/>
                    <a:pt x="10115" y="9540"/>
                  </a:cubicBezTo>
                  <a:cubicBezTo>
                    <a:pt x="9976" y="9897"/>
                    <a:pt x="9837" y="10293"/>
                    <a:pt x="9678" y="10670"/>
                  </a:cubicBezTo>
                  <a:cubicBezTo>
                    <a:pt x="9520" y="11067"/>
                    <a:pt x="9341" y="11483"/>
                    <a:pt x="9163" y="11900"/>
                  </a:cubicBezTo>
                  <a:cubicBezTo>
                    <a:pt x="8429" y="13546"/>
                    <a:pt x="7497" y="15390"/>
                    <a:pt x="6228" y="17373"/>
                  </a:cubicBezTo>
                  <a:cubicBezTo>
                    <a:pt x="4978" y="19336"/>
                    <a:pt x="3412" y="21439"/>
                    <a:pt x="1389" y="23521"/>
                  </a:cubicBezTo>
                  <a:cubicBezTo>
                    <a:pt x="1131" y="23779"/>
                    <a:pt x="873" y="24036"/>
                    <a:pt x="596" y="24294"/>
                  </a:cubicBezTo>
                  <a:lnTo>
                    <a:pt x="536" y="24354"/>
                  </a:lnTo>
                  <a:cubicBezTo>
                    <a:pt x="516" y="24374"/>
                    <a:pt x="516" y="24393"/>
                    <a:pt x="496" y="24413"/>
                  </a:cubicBezTo>
                  <a:lnTo>
                    <a:pt x="496" y="24453"/>
                  </a:lnTo>
                  <a:lnTo>
                    <a:pt x="417" y="24572"/>
                  </a:lnTo>
                  <a:lnTo>
                    <a:pt x="298" y="24830"/>
                  </a:lnTo>
                  <a:lnTo>
                    <a:pt x="179" y="25087"/>
                  </a:lnTo>
                  <a:lnTo>
                    <a:pt x="60" y="25306"/>
                  </a:lnTo>
                  <a:lnTo>
                    <a:pt x="40" y="25385"/>
                  </a:lnTo>
                  <a:cubicBezTo>
                    <a:pt x="40" y="25405"/>
                    <a:pt x="1" y="25425"/>
                    <a:pt x="40" y="25425"/>
                  </a:cubicBezTo>
                  <a:lnTo>
                    <a:pt x="179" y="25484"/>
                  </a:lnTo>
                  <a:lnTo>
                    <a:pt x="516" y="25603"/>
                  </a:lnTo>
                  <a:lnTo>
                    <a:pt x="794" y="25722"/>
                  </a:lnTo>
                  <a:cubicBezTo>
                    <a:pt x="972" y="25782"/>
                    <a:pt x="1151" y="25861"/>
                    <a:pt x="1349" y="25920"/>
                  </a:cubicBezTo>
                  <a:cubicBezTo>
                    <a:pt x="1726" y="26039"/>
                    <a:pt x="2103" y="26178"/>
                    <a:pt x="2499" y="26258"/>
                  </a:cubicBezTo>
                  <a:cubicBezTo>
                    <a:pt x="3605" y="26534"/>
                    <a:pt x="4778" y="26676"/>
                    <a:pt x="5992" y="26676"/>
                  </a:cubicBezTo>
                  <a:cubicBezTo>
                    <a:pt x="6520" y="26676"/>
                    <a:pt x="7055" y="26649"/>
                    <a:pt x="7596" y="26595"/>
                  </a:cubicBezTo>
                  <a:cubicBezTo>
                    <a:pt x="9440" y="26396"/>
                    <a:pt x="11166" y="25841"/>
                    <a:pt x="12653" y="25087"/>
                  </a:cubicBezTo>
                  <a:cubicBezTo>
                    <a:pt x="14140" y="24294"/>
                    <a:pt x="15429" y="23303"/>
                    <a:pt x="16441" y="22172"/>
                  </a:cubicBezTo>
                  <a:cubicBezTo>
                    <a:pt x="17452" y="21062"/>
                    <a:pt x="18265" y="19852"/>
                    <a:pt x="18840" y="18622"/>
                  </a:cubicBezTo>
                  <a:cubicBezTo>
                    <a:pt x="19435" y="17393"/>
                    <a:pt x="19812" y="16163"/>
                    <a:pt x="20030" y="14974"/>
                  </a:cubicBezTo>
                  <a:cubicBezTo>
                    <a:pt x="20268" y="13803"/>
                    <a:pt x="20308" y="12653"/>
                    <a:pt x="20248" y="11602"/>
                  </a:cubicBezTo>
                  <a:cubicBezTo>
                    <a:pt x="20189" y="10531"/>
                    <a:pt x="19991" y="9560"/>
                    <a:pt x="19733" y="8667"/>
                  </a:cubicBezTo>
                  <a:cubicBezTo>
                    <a:pt x="19614" y="8211"/>
                    <a:pt x="19455" y="7795"/>
                    <a:pt x="19316" y="7398"/>
                  </a:cubicBezTo>
                  <a:cubicBezTo>
                    <a:pt x="19138" y="7001"/>
                    <a:pt x="18999" y="6625"/>
                    <a:pt x="18801" y="6268"/>
                  </a:cubicBezTo>
                  <a:cubicBezTo>
                    <a:pt x="18464" y="5534"/>
                    <a:pt x="18047" y="4919"/>
                    <a:pt x="17670" y="4364"/>
                  </a:cubicBezTo>
                  <a:cubicBezTo>
                    <a:pt x="16877" y="3253"/>
                    <a:pt x="16104" y="2440"/>
                    <a:pt x="15410" y="1825"/>
                  </a:cubicBezTo>
                  <a:cubicBezTo>
                    <a:pt x="14715" y="1230"/>
                    <a:pt x="14121" y="814"/>
                    <a:pt x="13645" y="517"/>
                  </a:cubicBezTo>
                  <a:cubicBezTo>
                    <a:pt x="13526" y="457"/>
                    <a:pt x="13426" y="378"/>
                    <a:pt x="13327" y="318"/>
                  </a:cubicBezTo>
                  <a:lnTo>
                    <a:pt x="13248" y="279"/>
                  </a:lnTo>
                  <a:cubicBezTo>
                    <a:pt x="13216" y="263"/>
                    <a:pt x="13197" y="234"/>
                    <a:pt x="13170" y="234"/>
                  </a:cubicBezTo>
                  <a:cubicBezTo>
                    <a:pt x="13163" y="234"/>
                    <a:pt x="13156" y="235"/>
                    <a:pt x="13149" y="239"/>
                  </a:cubicBezTo>
                  <a:cubicBezTo>
                    <a:pt x="13089" y="259"/>
                    <a:pt x="13050" y="279"/>
                    <a:pt x="12990" y="279"/>
                  </a:cubicBezTo>
                  <a:cubicBezTo>
                    <a:pt x="12911" y="318"/>
                    <a:pt x="12832" y="338"/>
                    <a:pt x="12752" y="378"/>
                  </a:cubicBezTo>
                  <a:cubicBezTo>
                    <a:pt x="12732" y="378"/>
                    <a:pt x="12693" y="398"/>
                    <a:pt x="12673" y="398"/>
                  </a:cubicBezTo>
                  <a:cubicBezTo>
                    <a:pt x="12673" y="378"/>
                    <a:pt x="12653" y="358"/>
                    <a:pt x="12653" y="318"/>
                  </a:cubicBezTo>
                  <a:cubicBezTo>
                    <a:pt x="12613" y="120"/>
                    <a:pt x="12594" y="1"/>
                    <a:pt x="12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8"/>
            <p:cNvSpPr/>
            <p:nvPr/>
          </p:nvSpPr>
          <p:spPr>
            <a:xfrm>
              <a:off x="8830363" y="3389040"/>
              <a:ext cx="490421" cy="777534"/>
            </a:xfrm>
            <a:custGeom>
              <a:rect b="b" l="l" r="r" t="t"/>
              <a:pathLst>
                <a:path extrusionOk="0" h="24243" w="15291">
                  <a:moveTo>
                    <a:pt x="3522" y="0"/>
                  </a:moveTo>
                  <a:cubicBezTo>
                    <a:pt x="3423" y="0"/>
                    <a:pt x="3327" y="2"/>
                    <a:pt x="3233" y="4"/>
                  </a:cubicBezTo>
                  <a:cubicBezTo>
                    <a:pt x="3035" y="24"/>
                    <a:pt x="2837" y="24"/>
                    <a:pt x="2658" y="24"/>
                  </a:cubicBezTo>
                  <a:cubicBezTo>
                    <a:pt x="2480" y="44"/>
                    <a:pt x="2321" y="83"/>
                    <a:pt x="2162" y="83"/>
                  </a:cubicBezTo>
                  <a:cubicBezTo>
                    <a:pt x="1984" y="103"/>
                    <a:pt x="1845" y="123"/>
                    <a:pt x="1706" y="143"/>
                  </a:cubicBezTo>
                  <a:cubicBezTo>
                    <a:pt x="1567" y="182"/>
                    <a:pt x="1429" y="202"/>
                    <a:pt x="1310" y="222"/>
                  </a:cubicBezTo>
                  <a:cubicBezTo>
                    <a:pt x="834" y="321"/>
                    <a:pt x="516" y="440"/>
                    <a:pt x="298" y="500"/>
                  </a:cubicBezTo>
                  <a:cubicBezTo>
                    <a:pt x="100" y="559"/>
                    <a:pt x="21" y="599"/>
                    <a:pt x="21" y="619"/>
                  </a:cubicBezTo>
                  <a:cubicBezTo>
                    <a:pt x="21" y="619"/>
                    <a:pt x="120" y="599"/>
                    <a:pt x="318" y="559"/>
                  </a:cubicBezTo>
                  <a:cubicBezTo>
                    <a:pt x="536" y="520"/>
                    <a:pt x="854" y="420"/>
                    <a:pt x="1330" y="341"/>
                  </a:cubicBezTo>
                  <a:cubicBezTo>
                    <a:pt x="1449" y="321"/>
                    <a:pt x="1587" y="301"/>
                    <a:pt x="1726" y="282"/>
                  </a:cubicBezTo>
                  <a:cubicBezTo>
                    <a:pt x="1865" y="262"/>
                    <a:pt x="2004" y="242"/>
                    <a:pt x="2162" y="242"/>
                  </a:cubicBezTo>
                  <a:cubicBezTo>
                    <a:pt x="2321" y="222"/>
                    <a:pt x="2500" y="202"/>
                    <a:pt x="2678" y="182"/>
                  </a:cubicBezTo>
                  <a:lnTo>
                    <a:pt x="3233" y="182"/>
                  </a:lnTo>
                  <a:cubicBezTo>
                    <a:pt x="4046" y="182"/>
                    <a:pt x="5018" y="242"/>
                    <a:pt x="6168" y="520"/>
                  </a:cubicBezTo>
                  <a:cubicBezTo>
                    <a:pt x="7319" y="797"/>
                    <a:pt x="8627" y="1293"/>
                    <a:pt x="9976" y="2166"/>
                  </a:cubicBezTo>
                  <a:cubicBezTo>
                    <a:pt x="10630" y="2622"/>
                    <a:pt x="11305" y="3157"/>
                    <a:pt x="11919" y="3831"/>
                  </a:cubicBezTo>
                  <a:cubicBezTo>
                    <a:pt x="12554" y="4525"/>
                    <a:pt x="13109" y="5319"/>
                    <a:pt x="13585" y="6251"/>
                  </a:cubicBezTo>
                  <a:cubicBezTo>
                    <a:pt x="14498" y="8115"/>
                    <a:pt x="14993" y="10514"/>
                    <a:pt x="14617" y="13112"/>
                  </a:cubicBezTo>
                  <a:cubicBezTo>
                    <a:pt x="14418" y="14421"/>
                    <a:pt x="14022" y="15750"/>
                    <a:pt x="13308" y="17019"/>
                  </a:cubicBezTo>
                  <a:cubicBezTo>
                    <a:pt x="13109" y="17336"/>
                    <a:pt x="12931" y="17654"/>
                    <a:pt x="12713" y="17951"/>
                  </a:cubicBezTo>
                  <a:cubicBezTo>
                    <a:pt x="12594" y="18090"/>
                    <a:pt x="12495" y="18249"/>
                    <a:pt x="12376" y="18407"/>
                  </a:cubicBezTo>
                  <a:cubicBezTo>
                    <a:pt x="12257" y="18546"/>
                    <a:pt x="12138" y="18685"/>
                    <a:pt x="12019" y="18844"/>
                  </a:cubicBezTo>
                  <a:cubicBezTo>
                    <a:pt x="11503" y="19419"/>
                    <a:pt x="10928" y="19954"/>
                    <a:pt x="10293" y="20430"/>
                  </a:cubicBezTo>
                  <a:cubicBezTo>
                    <a:pt x="9024" y="21422"/>
                    <a:pt x="7656" y="22155"/>
                    <a:pt x="6307" y="22731"/>
                  </a:cubicBezTo>
                  <a:cubicBezTo>
                    <a:pt x="5633" y="23008"/>
                    <a:pt x="4978" y="23266"/>
                    <a:pt x="4324" y="23484"/>
                  </a:cubicBezTo>
                  <a:cubicBezTo>
                    <a:pt x="3987" y="23603"/>
                    <a:pt x="3650" y="23702"/>
                    <a:pt x="3332" y="23821"/>
                  </a:cubicBezTo>
                  <a:lnTo>
                    <a:pt x="3154" y="23881"/>
                  </a:lnTo>
                  <a:lnTo>
                    <a:pt x="3134" y="23881"/>
                  </a:lnTo>
                  <a:cubicBezTo>
                    <a:pt x="3114" y="23722"/>
                    <a:pt x="3095" y="23563"/>
                    <a:pt x="3075" y="23405"/>
                  </a:cubicBezTo>
                  <a:lnTo>
                    <a:pt x="3055" y="23345"/>
                  </a:lnTo>
                  <a:cubicBezTo>
                    <a:pt x="3055" y="23335"/>
                    <a:pt x="3055" y="23335"/>
                    <a:pt x="3055" y="23335"/>
                  </a:cubicBezTo>
                  <a:cubicBezTo>
                    <a:pt x="3055" y="23335"/>
                    <a:pt x="3055" y="23335"/>
                    <a:pt x="3055" y="23325"/>
                  </a:cubicBezTo>
                  <a:lnTo>
                    <a:pt x="3075" y="23206"/>
                  </a:lnTo>
                  <a:lnTo>
                    <a:pt x="3095" y="22969"/>
                  </a:lnTo>
                  <a:cubicBezTo>
                    <a:pt x="3095" y="22790"/>
                    <a:pt x="3114" y="22631"/>
                    <a:pt x="3134" y="22473"/>
                  </a:cubicBezTo>
                  <a:cubicBezTo>
                    <a:pt x="3154" y="22155"/>
                    <a:pt x="3194" y="21838"/>
                    <a:pt x="3214" y="21521"/>
                  </a:cubicBezTo>
                  <a:cubicBezTo>
                    <a:pt x="3253" y="21204"/>
                    <a:pt x="3233" y="20886"/>
                    <a:pt x="3253" y="20589"/>
                  </a:cubicBezTo>
                  <a:cubicBezTo>
                    <a:pt x="3273" y="20291"/>
                    <a:pt x="3293" y="19974"/>
                    <a:pt x="3293" y="19677"/>
                  </a:cubicBezTo>
                  <a:cubicBezTo>
                    <a:pt x="3313" y="18487"/>
                    <a:pt x="3273" y="17376"/>
                    <a:pt x="3233" y="16305"/>
                  </a:cubicBezTo>
                  <a:cubicBezTo>
                    <a:pt x="3114" y="14203"/>
                    <a:pt x="2896" y="12359"/>
                    <a:pt x="2638" y="10752"/>
                  </a:cubicBezTo>
                  <a:cubicBezTo>
                    <a:pt x="2400" y="9146"/>
                    <a:pt x="2103" y="7778"/>
                    <a:pt x="1825" y="6608"/>
                  </a:cubicBezTo>
                  <a:cubicBezTo>
                    <a:pt x="1270" y="4287"/>
                    <a:pt x="794" y="2800"/>
                    <a:pt x="497" y="1868"/>
                  </a:cubicBezTo>
                  <a:cubicBezTo>
                    <a:pt x="338" y="1412"/>
                    <a:pt x="219" y="1095"/>
                    <a:pt x="140" y="896"/>
                  </a:cubicBezTo>
                  <a:cubicBezTo>
                    <a:pt x="60" y="698"/>
                    <a:pt x="21" y="619"/>
                    <a:pt x="21" y="619"/>
                  </a:cubicBezTo>
                  <a:lnTo>
                    <a:pt x="21" y="619"/>
                  </a:lnTo>
                  <a:cubicBezTo>
                    <a:pt x="1" y="619"/>
                    <a:pt x="21" y="698"/>
                    <a:pt x="80" y="916"/>
                  </a:cubicBezTo>
                  <a:cubicBezTo>
                    <a:pt x="140" y="1114"/>
                    <a:pt x="239" y="1432"/>
                    <a:pt x="378" y="1908"/>
                  </a:cubicBezTo>
                  <a:cubicBezTo>
                    <a:pt x="655" y="2840"/>
                    <a:pt x="1111" y="4327"/>
                    <a:pt x="1627" y="6647"/>
                  </a:cubicBezTo>
                  <a:cubicBezTo>
                    <a:pt x="1885" y="7817"/>
                    <a:pt x="2162" y="9166"/>
                    <a:pt x="2400" y="10772"/>
                  </a:cubicBezTo>
                  <a:cubicBezTo>
                    <a:pt x="2638" y="12379"/>
                    <a:pt x="2857" y="14203"/>
                    <a:pt x="2956" y="16305"/>
                  </a:cubicBezTo>
                  <a:cubicBezTo>
                    <a:pt x="3015" y="17356"/>
                    <a:pt x="3035" y="18487"/>
                    <a:pt x="3015" y="19657"/>
                  </a:cubicBezTo>
                  <a:cubicBezTo>
                    <a:pt x="3015" y="19954"/>
                    <a:pt x="2995" y="20252"/>
                    <a:pt x="2976" y="20569"/>
                  </a:cubicBezTo>
                  <a:cubicBezTo>
                    <a:pt x="2956" y="20866"/>
                    <a:pt x="2956" y="21184"/>
                    <a:pt x="2936" y="21481"/>
                  </a:cubicBezTo>
                  <a:cubicBezTo>
                    <a:pt x="2896" y="21798"/>
                    <a:pt x="2876" y="22116"/>
                    <a:pt x="2857" y="22433"/>
                  </a:cubicBezTo>
                  <a:cubicBezTo>
                    <a:pt x="2837" y="22592"/>
                    <a:pt x="2817" y="22750"/>
                    <a:pt x="2797" y="22929"/>
                  </a:cubicBezTo>
                  <a:lnTo>
                    <a:pt x="2777" y="23167"/>
                  </a:lnTo>
                  <a:lnTo>
                    <a:pt x="2777" y="23286"/>
                  </a:lnTo>
                  <a:cubicBezTo>
                    <a:pt x="2757" y="23306"/>
                    <a:pt x="2777" y="23385"/>
                    <a:pt x="2777" y="23385"/>
                  </a:cubicBezTo>
                  <a:lnTo>
                    <a:pt x="2797" y="23444"/>
                  </a:lnTo>
                  <a:cubicBezTo>
                    <a:pt x="2817" y="23623"/>
                    <a:pt x="2837" y="23801"/>
                    <a:pt x="2876" y="23980"/>
                  </a:cubicBezTo>
                  <a:lnTo>
                    <a:pt x="2916" y="24218"/>
                  </a:lnTo>
                  <a:cubicBezTo>
                    <a:pt x="2916" y="24238"/>
                    <a:pt x="2921" y="24243"/>
                    <a:pt x="2928" y="24243"/>
                  </a:cubicBezTo>
                  <a:cubicBezTo>
                    <a:pt x="2936" y="24243"/>
                    <a:pt x="2946" y="24238"/>
                    <a:pt x="2956" y="24238"/>
                  </a:cubicBezTo>
                  <a:lnTo>
                    <a:pt x="3015" y="24218"/>
                  </a:lnTo>
                  <a:lnTo>
                    <a:pt x="3134" y="24178"/>
                  </a:lnTo>
                  <a:lnTo>
                    <a:pt x="3432" y="24079"/>
                  </a:lnTo>
                  <a:cubicBezTo>
                    <a:pt x="3749" y="23980"/>
                    <a:pt x="4086" y="23881"/>
                    <a:pt x="4423" y="23762"/>
                  </a:cubicBezTo>
                  <a:cubicBezTo>
                    <a:pt x="5078" y="23544"/>
                    <a:pt x="5752" y="23286"/>
                    <a:pt x="6446" y="22988"/>
                  </a:cubicBezTo>
                  <a:cubicBezTo>
                    <a:pt x="7795" y="22413"/>
                    <a:pt x="9183" y="21679"/>
                    <a:pt x="10472" y="20668"/>
                  </a:cubicBezTo>
                  <a:cubicBezTo>
                    <a:pt x="11126" y="20172"/>
                    <a:pt x="11721" y="19617"/>
                    <a:pt x="12237" y="19022"/>
                  </a:cubicBezTo>
                  <a:cubicBezTo>
                    <a:pt x="12356" y="18883"/>
                    <a:pt x="12495" y="18725"/>
                    <a:pt x="12614" y="18586"/>
                  </a:cubicBezTo>
                  <a:cubicBezTo>
                    <a:pt x="12733" y="18427"/>
                    <a:pt x="12832" y="18269"/>
                    <a:pt x="12951" y="18110"/>
                  </a:cubicBezTo>
                  <a:cubicBezTo>
                    <a:pt x="13189" y="17812"/>
                    <a:pt x="13367" y="17475"/>
                    <a:pt x="13565" y="17158"/>
                  </a:cubicBezTo>
                  <a:cubicBezTo>
                    <a:pt x="14299" y="15869"/>
                    <a:pt x="14716" y="14481"/>
                    <a:pt x="14894" y="13152"/>
                  </a:cubicBezTo>
                  <a:cubicBezTo>
                    <a:pt x="15291" y="10495"/>
                    <a:pt x="14775" y="8036"/>
                    <a:pt x="13823" y="6132"/>
                  </a:cubicBezTo>
                  <a:cubicBezTo>
                    <a:pt x="13347" y="5180"/>
                    <a:pt x="12752" y="4367"/>
                    <a:pt x="12118" y="3673"/>
                  </a:cubicBezTo>
                  <a:cubicBezTo>
                    <a:pt x="11483" y="2959"/>
                    <a:pt x="10789" y="2423"/>
                    <a:pt x="10115" y="1967"/>
                  </a:cubicBezTo>
                  <a:cubicBezTo>
                    <a:pt x="8727" y="1075"/>
                    <a:pt x="7398" y="579"/>
                    <a:pt x="6228" y="301"/>
                  </a:cubicBezTo>
                  <a:cubicBezTo>
                    <a:pt x="5192" y="73"/>
                    <a:pt x="4281" y="0"/>
                    <a:pt x="35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8"/>
            <p:cNvSpPr/>
            <p:nvPr/>
          </p:nvSpPr>
          <p:spPr>
            <a:xfrm>
              <a:off x="8287823" y="2500151"/>
              <a:ext cx="791261" cy="911276"/>
            </a:xfrm>
            <a:custGeom>
              <a:rect b="b" l="l" r="r" t="t"/>
              <a:pathLst>
                <a:path extrusionOk="0" h="28413" w="24671">
                  <a:moveTo>
                    <a:pt x="9630" y="0"/>
                  </a:moveTo>
                  <a:cubicBezTo>
                    <a:pt x="9412" y="0"/>
                    <a:pt x="9197" y="5"/>
                    <a:pt x="8984" y="15"/>
                  </a:cubicBezTo>
                  <a:cubicBezTo>
                    <a:pt x="7656" y="74"/>
                    <a:pt x="6426" y="272"/>
                    <a:pt x="5296" y="590"/>
                  </a:cubicBezTo>
                  <a:cubicBezTo>
                    <a:pt x="4721" y="729"/>
                    <a:pt x="4205" y="947"/>
                    <a:pt x="3689" y="1125"/>
                  </a:cubicBezTo>
                  <a:cubicBezTo>
                    <a:pt x="3194" y="1343"/>
                    <a:pt x="2698" y="1561"/>
                    <a:pt x="2261" y="1799"/>
                  </a:cubicBezTo>
                  <a:cubicBezTo>
                    <a:pt x="1805" y="2018"/>
                    <a:pt x="1389" y="2315"/>
                    <a:pt x="992" y="2553"/>
                  </a:cubicBezTo>
                  <a:cubicBezTo>
                    <a:pt x="794" y="2692"/>
                    <a:pt x="615" y="2831"/>
                    <a:pt x="417" y="2969"/>
                  </a:cubicBezTo>
                  <a:cubicBezTo>
                    <a:pt x="298" y="3049"/>
                    <a:pt x="179" y="3128"/>
                    <a:pt x="60" y="3227"/>
                  </a:cubicBezTo>
                  <a:lnTo>
                    <a:pt x="1" y="3267"/>
                  </a:lnTo>
                  <a:lnTo>
                    <a:pt x="1" y="3287"/>
                  </a:lnTo>
                  <a:lnTo>
                    <a:pt x="40" y="3307"/>
                  </a:lnTo>
                  <a:lnTo>
                    <a:pt x="139" y="3406"/>
                  </a:lnTo>
                  <a:lnTo>
                    <a:pt x="318" y="3545"/>
                  </a:lnTo>
                  <a:cubicBezTo>
                    <a:pt x="953" y="4120"/>
                    <a:pt x="1548" y="4675"/>
                    <a:pt x="2083" y="5191"/>
                  </a:cubicBezTo>
                  <a:cubicBezTo>
                    <a:pt x="4225" y="7233"/>
                    <a:pt x="5514" y="8701"/>
                    <a:pt x="6307" y="9593"/>
                  </a:cubicBezTo>
                  <a:cubicBezTo>
                    <a:pt x="6704" y="10049"/>
                    <a:pt x="6981" y="10367"/>
                    <a:pt x="7160" y="10565"/>
                  </a:cubicBezTo>
                  <a:cubicBezTo>
                    <a:pt x="7321" y="10762"/>
                    <a:pt x="7417" y="10845"/>
                    <a:pt x="7435" y="10845"/>
                  </a:cubicBezTo>
                  <a:cubicBezTo>
                    <a:pt x="7436" y="10845"/>
                    <a:pt x="7437" y="10844"/>
                    <a:pt x="7437" y="10843"/>
                  </a:cubicBezTo>
                  <a:cubicBezTo>
                    <a:pt x="7437" y="10843"/>
                    <a:pt x="7378" y="10743"/>
                    <a:pt x="7199" y="10545"/>
                  </a:cubicBezTo>
                  <a:cubicBezTo>
                    <a:pt x="7041" y="10327"/>
                    <a:pt x="6783" y="9990"/>
                    <a:pt x="6386" y="9534"/>
                  </a:cubicBezTo>
                  <a:cubicBezTo>
                    <a:pt x="5613" y="8602"/>
                    <a:pt x="4344" y="7114"/>
                    <a:pt x="2222" y="5032"/>
                  </a:cubicBezTo>
                  <a:cubicBezTo>
                    <a:pt x="1686" y="4516"/>
                    <a:pt x="1111" y="3961"/>
                    <a:pt x="457" y="3386"/>
                  </a:cubicBezTo>
                  <a:lnTo>
                    <a:pt x="377" y="3307"/>
                  </a:lnTo>
                  <a:cubicBezTo>
                    <a:pt x="377" y="3287"/>
                    <a:pt x="338" y="3287"/>
                    <a:pt x="358" y="3287"/>
                  </a:cubicBezTo>
                  <a:cubicBezTo>
                    <a:pt x="437" y="3227"/>
                    <a:pt x="496" y="3188"/>
                    <a:pt x="556" y="3148"/>
                  </a:cubicBezTo>
                  <a:cubicBezTo>
                    <a:pt x="734" y="3009"/>
                    <a:pt x="933" y="2870"/>
                    <a:pt x="1111" y="2751"/>
                  </a:cubicBezTo>
                  <a:cubicBezTo>
                    <a:pt x="1528" y="2513"/>
                    <a:pt x="1924" y="2236"/>
                    <a:pt x="2380" y="2018"/>
                  </a:cubicBezTo>
                  <a:cubicBezTo>
                    <a:pt x="2817" y="1780"/>
                    <a:pt x="3293" y="1581"/>
                    <a:pt x="3788" y="1363"/>
                  </a:cubicBezTo>
                  <a:cubicBezTo>
                    <a:pt x="4284" y="1185"/>
                    <a:pt x="4800" y="986"/>
                    <a:pt x="5375" y="848"/>
                  </a:cubicBezTo>
                  <a:cubicBezTo>
                    <a:pt x="6466" y="530"/>
                    <a:pt x="7695" y="332"/>
                    <a:pt x="8984" y="292"/>
                  </a:cubicBezTo>
                  <a:cubicBezTo>
                    <a:pt x="9197" y="283"/>
                    <a:pt x="9411" y="278"/>
                    <a:pt x="9628" y="278"/>
                  </a:cubicBezTo>
                  <a:cubicBezTo>
                    <a:pt x="10745" y="278"/>
                    <a:pt x="11913" y="410"/>
                    <a:pt x="13109" y="709"/>
                  </a:cubicBezTo>
                  <a:cubicBezTo>
                    <a:pt x="14537" y="1046"/>
                    <a:pt x="15985" y="1641"/>
                    <a:pt x="17353" y="2513"/>
                  </a:cubicBezTo>
                  <a:cubicBezTo>
                    <a:pt x="18741" y="3386"/>
                    <a:pt x="20030" y="4576"/>
                    <a:pt x="21161" y="6004"/>
                  </a:cubicBezTo>
                  <a:cubicBezTo>
                    <a:pt x="21300" y="6162"/>
                    <a:pt x="21438" y="6361"/>
                    <a:pt x="21557" y="6539"/>
                  </a:cubicBezTo>
                  <a:cubicBezTo>
                    <a:pt x="21696" y="6737"/>
                    <a:pt x="21835" y="6916"/>
                    <a:pt x="21954" y="7114"/>
                  </a:cubicBezTo>
                  <a:cubicBezTo>
                    <a:pt x="22192" y="7511"/>
                    <a:pt x="22450" y="7907"/>
                    <a:pt x="22668" y="8344"/>
                  </a:cubicBezTo>
                  <a:cubicBezTo>
                    <a:pt x="22886" y="8760"/>
                    <a:pt x="23084" y="9216"/>
                    <a:pt x="23283" y="9653"/>
                  </a:cubicBezTo>
                  <a:cubicBezTo>
                    <a:pt x="23362" y="9891"/>
                    <a:pt x="23441" y="10109"/>
                    <a:pt x="23540" y="10347"/>
                  </a:cubicBezTo>
                  <a:lnTo>
                    <a:pt x="23659" y="10704"/>
                  </a:lnTo>
                  <a:lnTo>
                    <a:pt x="23759" y="11061"/>
                  </a:lnTo>
                  <a:cubicBezTo>
                    <a:pt x="24056" y="12013"/>
                    <a:pt x="24215" y="12984"/>
                    <a:pt x="24314" y="13936"/>
                  </a:cubicBezTo>
                  <a:cubicBezTo>
                    <a:pt x="24334" y="14174"/>
                    <a:pt x="24354" y="14412"/>
                    <a:pt x="24354" y="14650"/>
                  </a:cubicBezTo>
                  <a:cubicBezTo>
                    <a:pt x="24373" y="14888"/>
                    <a:pt x="24354" y="15106"/>
                    <a:pt x="24354" y="15344"/>
                  </a:cubicBezTo>
                  <a:cubicBezTo>
                    <a:pt x="24373" y="15820"/>
                    <a:pt x="24314" y="16276"/>
                    <a:pt x="24274" y="16713"/>
                  </a:cubicBezTo>
                  <a:cubicBezTo>
                    <a:pt x="24056" y="18517"/>
                    <a:pt x="23540" y="20183"/>
                    <a:pt x="22807" y="21651"/>
                  </a:cubicBezTo>
                  <a:cubicBezTo>
                    <a:pt x="22073" y="23118"/>
                    <a:pt x="21161" y="24387"/>
                    <a:pt x="20169" y="25458"/>
                  </a:cubicBezTo>
                  <a:cubicBezTo>
                    <a:pt x="20050" y="25597"/>
                    <a:pt x="19911" y="25716"/>
                    <a:pt x="19773" y="25855"/>
                  </a:cubicBezTo>
                  <a:cubicBezTo>
                    <a:pt x="19654" y="25974"/>
                    <a:pt x="19515" y="26093"/>
                    <a:pt x="19396" y="26212"/>
                  </a:cubicBezTo>
                  <a:cubicBezTo>
                    <a:pt x="19138" y="26470"/>
                    <a:pt x="18860" y="26688"/>
                    <a:pt x="18583" y="26906"/>
                  </a:cubicBezTo>
                  <a:cubicBezTo>
                    <a:pt x="18325" y="27124"/>
                    <a:pt x="18027" y="27302"/>
                    <a:pt x="17770" y="27521"/>
                  </a:cubicBezTo>
                  <a:cubicBezTo>
                    <a:pt x="17631" y="27620"/>
                    <a:pt x="17492" y="27699"/>
                    <a:pt x="17353" y="27778"/>
                  </a:cubicBezTo>
                  <a:cubicBezTo>
                    <a:pt x="17214" y="27858"/>
                    <a:pt x="17095" y="27937"/>
                    <a:pt x="16976" y="28016"/>
                  </a:cubicBezTo>
                  <a:lnTo>
                    <a:pt x="16956" y="28016"/>
                  </a:lnTo>
                  <a:lnTo>
                    <a:pt x="16897" y="27838"/>
                  </a:lnTo>
                  <a:cubicBezTo>
                    <a:pt x="16857" y="27679"/>
                    <a:pt x="16798" y="27521"/>
                    <a:pt x="16738" y="27382"/>
                  </a:cubicBezTo>
                  <a:cubicBezTo>
                    <a:pt x="16639" y="27064"/>
                    <a:pt x="16520" y="26787"/>
                    <a:pt x="16421" y="26489"/>
                  </a:cubicBezTo>
                  <a:cubicBezTo>
                    <a:pt x="16203" y="25914"/>
                    <a:pt x="15985" y="25359"/>
                    <a:pt x="15767" y="24824"/>
                  </a:cubicBezTo>
                  <a:cubicBezTo>
                    <a:pt x="15310" y="23733"/>
                    <a:pt x="14874" y="22741"/>
                    <a:pt x="14438" y="21829"/>
                  </a:cubicBezTo>
                  <a:cubicBezTo>
                    <a:pt x="13565" y="20005"/>
                    <a:pt x="12732" y="18478"/>
                    <a:pt x="11979" y="17208"/>
                  </a:cubicBezTo>
                  <a:cubicBezTo>
                    <a:pt x="10452" y="14650"/>
                    <a:pt x="9262" y="13083"/>
                    <a:pt x="8528" y="12132"/>
                  </a:cubicBezTo>
                  <a:cubicBezTo>
                    <a:pt x="8151" y="11656"/>
                    <a:pt x="7874" y="11338"/>
                    <a:pt x="7695" y="11140"/>
                  </a:cubicBezTo>
                  <a:cubicBezTo>
                    <a:pt x="7537" y="10922"/>
                    <a:pt x="7437" y="10843"/>
                    <a:pt x="7437" y="10843"/>
                  </a:cubicBezTo>
                  <a:lnTo>
                    <a:pt x="7437" y="10843"/>
                  </a:lnTo>
                  <a:cubicBezTo>
                    <a:pt x="7437" y="10862"/>
                    <a:pt x="7497" y="10961"/>
                    <a:pt x="7656" y="11160"/>
                  </a:cubicBezTo>
                  <a:cubicBezTo>
                    <a:pt x="7814" y="11378"/>
                    <a:pt x="8072" y="11715"/>
                    <a:pt x="8429" y="12191"/>
                  </a:cubicBezTo>
                  <a:cubicBezTo>
                    <a:pt x="9143" y="13183"/>
                    <a:pt x="10293" y="14749"/>
                    <a:pt x="11800" y="17307"/>
                  </a:cubicBezTo>
                  <a:cubicBezTo>
                    <a:pt x="12534" y="18577"/>
                    <a:pt x="13367" y="20104"/>
                    <a:pt x="14220" y="21928"/>
                  </a:cubicBezTo>
                  <a:cubicBezTo>
                    <a:pt x="14656" y="22840"/>
                    <a:pt x="15073" y="23832"/>
                    <a:pt x="15509" y="24903"/>
                  </a:cubicBezTo>
                  <a:cubicBezTo>
                    <a:pt x="15727" y="25438"/>
                    <a:pt x="15945" y="25994"/>
                    <a:pt x="16163" y="26589"/>
                  </a:cubicBezTo>
                  <a:cubicBezTo>
                    <a:pt x="16282" y="26866"/>
                    <a:pt x="16381" y="27164"/>
                    <a:pt x="16481" y="27461"/>
                  </a:cubicBezTo>
                  <a:cubicBezTo>
                    <a:pt x="16540" y="27620"/>
                    <a:pt x="16580" y="27759"/>
                    <a:pt x="16639" y="27917"/>
                  </a:cubicBezTo>
                  <a:lnTo>
                    <a:pt x="16738" y="28195"/>
                  </a:lnTo>
                  <a:lnTo>
                    <a:pt x="16818" y="28413"/>
                  </a:lnTo>
                  <a:cubicBezTo>
                    <a:pt x="16877" y="28393"/>
                    <a:pt x="16956" y="28334"/>
                    <a:pt x="17016" y="28294"/>
                  </a:cubicBezTo>
                  <a:cubicBezTo>
                    <a:pt x="17175" y="28215"/>
                    <a:pt x="17333" y="28116"/>
                    <a:pt x="17492" y="28016"/>
                  </a:cubicBezTo>
                  <a:cubicBezTo>
                    <a:pt x="17631" y="27917"/>
                    <a:pt x="17789" y="27838"/>
                    <a:pt x="17928" y="27739"/>
                  </a:cubicBezTo>
                  <a:cubicBezTo>
                    <a:pt x="18206" y="27540"/>
                    <a:pt x="18483" y="27342"/>
                    <a:pt x="18761" y="27124"/>
                  </a:cubicBezTo>
                  <a:cubicBezTo>
                    <a:pt x="19019" y="26886"/>
                    <a:pt x="19316" y="26668"/>
                    <a:pt x="19574" y="26430"/>
                  </a:cubicBezTo>
                  <a:cubicBezTo>
                    <a:pt x="19713" y="26291"/>
                    <a:pt x="19832" y="26172"/>
                    <a:pt x="19971" y="26053"/>
                  </a:cubicBezTo>
                  <a:cubicBezTo>
                    <a:pt x="20110" y="25914"/>
                    <a:pt x="20248" y="25795"/>
                    <a:pt x="20367" y="25656"/>
                  </a:cubicBezTo>
                  <a:cubicBezTo>
                    <a:pt x="21399" y="24566"/>
                    <a:pt x="22311" y="23277"/>
                    <a:pt x="23065" y="21770"/>
                  </a:cubicBezTo>
                  <a:cubicBezTo>
                    <a:pt x="23818" y="20282"/>
                    <a:pt x="24334" y="18597"/>
                    <a:pt x="24572" y="16752"/>
                  </a:cubicBezTo>
                  <a:cubicBezTo>
                    <a:pt x="24592" y="16276"/>
                    <a:pt x="24671" y="15820"/>
                    <a:pt x="24651" y="15344"/>
                  </a:cubicBezTo>
                  <a:cubicBezTo>
                    <a:pt x="24651" y="15106"/>
                    <a:pt x="24671" y="14868"/>
                    <a:pt x="24651" y="14630"/>
                  </a:cubicBezTo>
                  <a:cubicBezTo>
                    <a:pt x="24631" y="14392"/>
                    <a:pt x="24611" y="14154"/>
                    <a:pt x="24611" y="13897"/>
                  </a:cubicBezTo>
                  <a:cubicBezTo>
                    <a:pt x="24512" y="12925"/>
                    <a:pt x="24354" y="11953"/>
                    <a:pt x="24036" y="10961"/>
                  </a:cubicBezTo>
                  <a:lnTo>
                    <a:pt x="23937" y="10605"/>
                  </a:lnTo>
                  <a:lnTo>
                    <a:pt x="23798" y="10248"/>
                  </a:lnTo>
                  <a:cubicBezTo>
                    <a:pt x="23719" y="10010"/>
                    <a:pt x="23640" y="9772"/>
                    <a:pt x="23540" y="9534"/>
                  </a:cubicBezTo>
                  <a:cubicBezTo>
                    <a:pt x="23342" y="9078"/>
                    <a:pt x="23164" y="8641"/>
                    <a:pt x="22926" y="8205"/>
                  </a:cubicBezTo>
                  <a:cubicBezTo>
                    <a:pt x="22708" y="7769"/>
                    <a:pt x="22450" y="7372"/>
                    <a:pt x="22192" y="6956"/>
                  </a:cubicBezTo>
                  <a:cubicBezTo>
                    <a:pt x="22073" y="6757"/>
                    <a:pt x="21934" y="6559"/>
                    <a:pt x="21795" y="6380"/>
                  </a:cubicBezTo>
                  <a:cubicBezTo>
                    <a:pt x="21657" y="6182"/>
                    <a:pt x="21538" y="5984"/>
                    <a:pt x="21379" y="5805"/>
                  </a:cubicBezTo>
                  <a:cubicBezTo>
                    <a:pt x="20248" y="4358"/>
                    <a:pt x="18940" y="3148"/>
                    <a:pt x="17512" y="2275"/>
                  </a:cubicBezTo>
                  <a:cubicBezTo>
                    <a:pt x="16104" y="1383"/>
                    <a:pt x="14616" y="768"/>
                    <a:pt x="13169" y="431"/>
                  </a:cubicBezTo>
                  <a:cubicBezTo>
                    <a:pt x="11956" y="132"/>
                    <a:pt x="10757" y="0"/>
                    <a:pt x="96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8"/>
            <p:cNvSpPr/>
            <p:nvPr/>
          </p:nvSpPr>
          <p:spPr>
            <a:xfrm>
              <a:off x="7321670" y="1860658"/>
              <a:ext cx="1011342" cy="731734"/>
            </a:xfrm>
            <a:custGeom>
              <a:rect b="b" l="l" r="r" t="t"/>
              <a:pathLst>
                <a:path extrusionOk="0" h="22815" w="31533">
                  <a:moveTo>
                    <a:pt x="16772" y="286"/>
                  </a:moveTo>
                  <a:cubicBezTo>
                    <a:pt x="17055" y="286"/>
                    <a:pt x="17335" y="291"/>
                    <a:pt x="17611" y="301"/>
                  </a:cubicBezTo>
                  <a:cubicBezTo>
                    <a:pt x="19376" y="380"/>
                    <a:pt x="21042" y="618"/>
                    <a:pt x="22569" y="1054"/>
                  </a:cubicBezTo>
                  <a:cubicBezTo>
                    <a:pt x="24076" y="1471"/>
                    <a:pt x="25444" y="2105"/>
                    <a:pt x="26555" y="2938"/>
                  </a:cubicBezTo>
                  <a:cubicBezTo>
                    <a:pt x="27130" y="3355"/>
                    <a:pt x="27606" y="3811"/>
                    <a:pt x="28042" y="4307"/>
                  </a:cubicBezTo>
                  <a:cubicBezTo>
                    <a:pt x="28499" y="4803"/>
                    <a:pt x="28855" y="5318"/>
                    <a:pt x="29193" y="5834"/>
                  </a:cubicBezTo>
                  <a:cubicBezTo>
                    <a:pt x="29827" y="6885"/>
                    <a:pt x="30263" y="7956"/>
                    <a:pt x="30581" y="8987"/>
                  </a:cubicBezTo>
                  <a:cubicBezTo>
                    <a:pt x="31215" y="11049"/>
                    <a:pt x="31315" y="12933"/>
                    <a:pt x="31295" y="14520"/>
                  </a:cubicBezTo>
                  <a:cubicBezTo>
                    <a:pt x="31295" y="15313"/>
                    <a:pt x="31235" y="16027"/>
                    <a:pt x="31176" y="16681"/>
                  </a:cubicBezTo>
                  <a:cubicBezTo>
                    <a:pt x="31116" y="17356"/>
                    <a:pt x="31037" y="17951"/>
                    <a:pt x="30977" y="18486"/>
                  </a:cubicBezTo>
                  <a:cubicBezTo>
                    <a:pt x="30819" y="19557"/>
                    <a:pt x="30680" y="20390"/>
                    <a:pt x="30581" y="21025"/>
                  </a:cubicBezTo>
                  <a:cubicBezTo>
                    <a:pt x="30462" y="21679"/>
                    <a:pt x="30402" y="22115"/>
                    <a:pt x="30343" y="22393"/>
                  </a:cubicBezTo>
                  <a:cubicBezTo>
                    <a:pt x="30306" y="22669"/>
                    <a:pt x="30286" y="22792"/>
                    <a:pt x="30300" y="22808"/>
                  </a:cubicBezTo>
                  <a:lnTo>
                    <a:pt x="30300" y="22808"/>
                  </a:lnTo>
                  <a:cubicBezTo>
                    <a:pt x="30278" y="22797"/>
                    <a:pt x="30158" y="22738"/>
                    <a:pt x="29926" y="22631"/>
                  </a:cubicBezTo>
                  <a:cubicBezTo>
                    <a:pt x="29867" y="22591"/>
                    <a:pt x="29788" y="22571"/>
                    <a:pt x="29688" y="22532"/>
                  </a:cubicBezTo>
                  <a:cubicBezTo>
                    <a:pt x="29649" y="22512"/>
                    <a:pt x="29609" y="22492"/>
                    <a:pt x="29569" y="22472"/>
                  </a:cubicBezTo>
                  <a:cubicBezTo>
                    <a:pt x="29530" y="22452"/>
                    <a:pt x="29510" y="22452"/>
                    <a:pt x="29490" y="22433"/>
                  </a:cubicBezTo>
                  <a:cubicBezTo>
                    <a:pt x="29470" y="22433"/>
                    <a:pt x="29450" y="22413"/>
                    <a:pt x="29431" y="22393"/>
                  </a:cubicBezTo>
                  <a:cubicBezTo>
                    <a:pt x="29252" y="22254"/>
                    <a:pt x="29054" y="22076"/>
                    <a:pt x="28796" y="21857"/>
                  </a:cubicBezTo>
                  <a:cubicBezTo>
                    <a:pt x="28538" y="21659"/>
                    <a:pt x="28261" y="21401"/>
                    <a:pt x="27923" y="21144"/>
                  </a:cubicBezTo>
                  <a:cubicBezTo>
                    <a:pt x="27586" y="20886"/>
                    <a:pt x="27190" y="20588"/>
                    <a:pt x="26773" y="20251"/>
                  </a:cubicBezTo>
                  <a:cubicBezTo>
                    <a:pt x="26337" y="19914"/>
                    <a:pt x="25841" y="19597"/>
                    <a:pt x="25286" y="19200"/>
                  </a:cubicBezTo>
                  <a:cubicBezTo>
                    <a:pt x="24750" y="18823"/>
                    <a:pt x="24116" y="18446"/>
                    <a:pt x="23461" y="18010"/>
                  </a:cubicBezTo>
                  <a:cubicBezTo>
                    <a:pt x="22093" y="17177"/>
                    <a:pt x="20447" y="16265"/>
                    <a:pt x="18484" y="15353"/>
                  </a:cubicBezTo>
                  <a:cubicBezTo>
                    <a:pt x="16501" y="14441"/>
                    <a:pt x="14180" y="13548"/>
                    <a:pt x="11463" y="12735"/>
                  </a:cubicBezTo>
                  <a:cubicBezTo>
                    <a:pt x="8746" y="11922"/>
                    <a:pt x="5653" y="11208"/>
                    <a:pt x="2143" y="10653"/>
                  </a:cubicBezTo>
                  <a:cubicBezTo>
                    <a:pt x="1706" y="10593"/>
                    <a:pt x="1250" y="10514"/>
                    <a:pt x="814" y="10454"/>
                  </a:cubicBezTo>
                  <a:lnTo>
                    <a:pt x="457" y="10395"/>
                  </a:lnTo>
                  <a:lnTo>
                    <a:pt x="417" y="10395"/>
                  </a:lnTo>
                  <a:lnTo>
                    <a:pt x="497" y="10137"/>
                  </a:lnTo>
                  <a:cubicBezTo>
                    <a:pt x="536" y="10038"/>
                    <a:pt x="576" y="9919"/>
                    <a:pt x="635" y="9820"/>
                  </a:cubicBezTo>
                  <a:cubicBezTo>
                    <a:pt x="973" y="8967"/>
                    <a:pt x="1429" y="8114"/>
                    <a:pt x="1984" y="7321"/>
                  </a:cubicBezTo>
                  <a:cubicBezTo>
                    <a:pt x="3095" y="5715"/>
                    <a:pt x="4582" y="4247"/>
                    <a:pt x="6406" y="3097"/>
                  </a:cubicBezTo>
                  <a:cubicBezTo>
                    <a:pt x="8211" y="1927"/>
                    <a:pt x="10174" y="1213"/>
                    <a:pt x="12078" y="777"/>
                  </a:cubicBezTo>
                  <a:cubicBezTo>
                    <a:pt x="13681" y="426"/>
                    <a:pt x="15269" y="286"/>
                    <a:pt x="16772" y="286"/>
                  </a:cubicBezTo>
                  <a:close/>
                  <a:moveTo>
                    <a:pt x="16607" y="0"/>
                  </a:moveTo>
                  <a:cubicBezTo>
                    <a:pt x="15131" y="0"/>
                    <a:pt x="13594" y="145"/>
                    <a:pt x="12019" y="499"/>
                  </a:cubicBezTo>
                  <a:cubicBezTo>
                    <a:pt x="10075" y="916"/>
                    <a:pt x="8092" y="1669"/>
                    <a:pt x="6248" y="2839"/>
                  </a:cubicBezTo>
                  <a:cubicBezTo>
                    <a:pt x="4384" y="4029"/>
                    <a:pt x="2876" y="5516"/>
                    <a:pt x="1746" y="7143"/>
                  </a:cubicBezTo>
                  <a:cubicBezTo>
                    <a:pt x="1171" y="7976"/>
                    <a:pt x="715" y="8828"/>
                    <a:pt x="358" y="9701"/>
                  </a:cubicBezTo>
                  <a:cubicBezTo>
                    <a:pt x="318" y="9820"/>
                    <a:pt x="278" y="9919"/>
                    <a:pt x="239" y="10038"/>
                  </a:cubicBezTo>
                  <a:cubicBezTo>
                    <a:pt x="179" y="10177"/>
                    <a:pt x="140" y="10296"/>
                    <a:pt x="80" y="10435"/>
                  </a:cubicBezTo>
                  <a:lnTo>
                    <a:pt x="21" y="10593"/>
                  </a:lnTo>
                  <a:cubicBezTo>
                    <a:pt x="21" y="10613"/>
                    <a:pt x="1" y="10633"/>
                    <a:pt x="21" y="10633"/>
                  </a:cubicBezTo>
                  <a:lnTo>
                    <a:pt x="60" y="10633"/>
                  </a:lnTo>
                  <a:lnTo>
                    <a:pt x="140" y="10653"/>
                  </a:lnTo>
                  <a:lnTo>
                    <a:pt x="417" y="10692"/>
                  </a:lnTo>
                  <a:lnTo>
                    <a:pt x="774" y="10732"/>
                  </a:lnTo>
                  <a:cubicBezTo>
                    <a:pt x="1211" y="10811"/>
                    <a:pt x="1667" y="10871"/>
                    <a:pt x="2103" y="10930"/>
                  </a:cubicBezTo>
                  <a:cubicBezTo>
                    <a:pt x="5593" y="11486"/>
                    <a:pt x="8687" y="12200"/>
                    <a:pt x="11384" y="12993"/>
                  </a:cubicBezTo>
                  <a:cubicBezTo>
                    <a:pt x="14081" y="13786"/>
                    <a:pt x="16401" y="14679"/>
                    <a:pt x="18385" y="15571"/>
                  </a:cubicBezTo>
                  <a:cubicBezTo>
                    <a:pt x="20348" y="16463"/>
                    <a:pt x="21974" y="17376"/>
                    <a:pt x="23342" y="18189"/>
                  </a:cubicBezTo>
                  <a:cubicBezTo>
                    <a:pt x="24017" y="18605"/>
                    <a:pt x="24631" y="18982"/>
                    <a:pt x="25187" y="19359"/>
                  </a:cubicBezTo>
                  <a:cubicBezTo>
                    <a:pt x="25722" y="19735"/>
                    <a:pt x="26238" y="20073"/>
                    <a:pt x="26674" y="20390"/>
                  </a:cubicBezTo>
                  <a:cubicBezTo>
                    <a:pt x="27110" y="20707"/>
                    <a:pt x="27487" y="21005"/>
                    <a:pt x="27844" y="21243"/>
                  </a:cubicBezTo>
                  <a:cubicBezTo>
                    <a:pt x="28181" y="21500"/>
                    <a:pt x="28459" y="21738"/>
                    <a:pt x="28717" y="21957"/>
                  </a:cubicBezTo>
                  <a:cubicBezTo>
                    <a:pt x="28974" y="22155"/>
                    <a:pt x="29193" y="22314"/>
                    <a:pt x="29371" y="22452"/>
                  </a:cubicBezTo>
                  <a:cubicBezTo>
                    <a:pt x="29391" y="22472"/>
                    <a:pt x="29411" y="22492"/>
                    <a:pt x="29450" y="22512"/>
                  </a:cubicBezTo>
                  <a:cubicBezTo>
                    <a:pt x="29470" y="22532"/>
                    <a:pt x="29510" y="22532"/>
                    <a:pt x="29530" y="22552"/>
                  </a:cubicBezTo>
                  <a:cubicBezTo>
                    <a:pt x="29569" y="22571"/>
                    <a:pt x="29629" y="22591"/>
                    <a:pt x="29669" y="22591"/>
                  </a:cubicBezTo>
                  <a:cubicBezTo>
                    <a:pt x="29748" y="22631"/>
                    <a:pt x="29827" y="22671"/>
                    <a:pt x="29907" y="22690"/>
                  </a:cubicBezTo>
                  <a:cubicBezTo>
                    <a:pt x="30121" y="22773"/>
                    <a:pt x="30240" y="22814"/>
                    <a:pt x="30285" y="22814"/>
                  </a:cubicBezTo>
                  <a:cubicBezTo>
                    <a:pt x="30294" y="22814"/>
                    <a:pt x="30300" y="22813"/>
                    <a:pt x="30303" y="22809"/>
                  </a:cubicBezTo>
                  <a:cubicBezTo>
                    <a:pt x="30303" y="22809"/>
                    <a:pt x="30343" y="22690"/>
                    <a:pt x="30402" y="22413"/>
                  </a:cubicBezTo>
                  <a:cubicBezTo>
                    <a:pt x="30462" y="22135"/>
                    <a:pt x="30561" y="21699"/>
                    <a:pt x="30700" y="21044"/>
                  </a:cubicBezTo>
                  <a:cubicBezTo>
                    <a:pt x="30819" y="20410"/>
                    <a:pt x="30977" y="19577"/>
                    <a:pt x="31136" y="18506"/>
                  </a:cubicBezTo>
                  <a:cubicBezTo>
                    <a:pt x="31215" y="17971"/>
                    <a:pt x="31295" y="17376"/>
                    <a:pt x="31374" y="16701"/>
                  </a:cubicBezTo>
                  <a:cubicBezTo>
                    <a:pt x="31434" y="16047"/>
                    <a:pt x="31493" y="15313"/>
                    <a:pt x="31513" y="14520"/>
                  </a:cubicBezTo>
                  <a:cubicBezTo>
                    <a:pt x="31533" y="12914"/>
                    <a:pt x="31453" y="11010"/>
                    <a:pt x="30819" y="8908"/>
                  </a:cubicBezTo>
                  <a:cubicBezTo>
                    <a:pt x="30501" y="7876"/>
                    <a:pt x="30065" y="6766"/>
                    <a:pt x="29411" y="5695"/>
                  </a:cubicBezTo>
                  <a:cubicBezTo>
                    <a:pt x="29074" y="5160"/>
                    <a:pt x="28697" y="4624"/>
                    <a:pt x="28261" y="4128"/>
                  </a:cubicBezTo>
                  <a:cubicBezTo>
                    <a:pt x="27804" y="3633"/>
                    <a:pt x="27309" y="3137"/>
                    <a:pt x="26734" y="2720"/>
                  </a:cubicBezTo>
                  <a:cubicBezTo>
                    <a:pt x="25583" y="1868"/>
                    <a:pt x="24175" y="1213"/>
                    <a:pt x="22648" y="777"/>
                  </a:cubicBezTo>
                  <a:cubicBezTo>
                    <a:pt x="21101" y="341"/>
                    <a:pt x="19416" y="83"/>
                    <a:pt x="17631" y="23"/>
                  </a:cubicBezTo>
                  <a:cubicBezTo>
                    <a:pt x="17293" y="8"/>
                    <a:pt x="16952" y="0"/>
                    <a:pt x="1660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8"/>
            <p:cNvSpPr/>
            <p:nvPr/>
          </p:nvSpPr>
          <p:spPr>
            <a:xfrm>
              <a:off x="6558439" y="1597759"/>
              <a:ext cx="779811" cy="606491"/>
            </a:xfrm>
            <a:custGeom>
              <a:rect b="b" l="l" r="r" t="t"/>
              <a:pathLst>
                <a:path extrusionOk="0" h="18910" w="24314">
                  <a:moveTo>
                    <a:pt x="13113" y="0"/>
                  </a:moveTo>
                  <a:cubicBezTo>
                    <a:pt x="11919" y="0"/>
                    <a:pt x="10684" y="179"/>
                    <a:pt x="9480" y="585"/>
                  </a:cubicBezTo>
                  <a:cubicBezTo>
                    <a:pt x="8290" y="982"/>
                    <a:pt x="7219" y="1557"/>
                    <a:pt x="6247" y="2231"/>
                  </a:cubicBezTo>
                  <a:cubicBezTo>
                    <a:pt x="5295" y="2905"/>
                    <a:pt x="4462" y="3679"/>
                    <a:pt x="3748" y="4492"/>
                  </a:cubicBezTo>
                  <a:cubicBezTo>
                    <a:pt x="2320" y="6138"/>
                    <a:pt x="1388" y="7982"/>
                    <a:pt x="813" y="9747"/>
                  </a:cubicBezTo>
                  <a:cubicBezTo>
                    <a:pt x="258" y="11512"/>
                    <a:pt x="60" y="13198"/>
                    <a:pt x="20" y="14725"/>
                  </a:cubicBezTo>
                  <a:cubicBezTo>
                    <a:pt x="0" y="15498"/>
                    <a:pt x="40" y="16212"/>
                    <a:pt x="80" y="16886"/>
                  </a:cubicBezTo>
                  <a:cubicBezTo>
                    <a:pt x="99" y="17065"/>
                    <a:pt x="119" y="17224"/>
                    <a:pt x="139" y="17402"/>
                  </a:cubicBezTo>
                  <a:cubicBezTo>
                    <a:pt x="159" y="17561"/>
                    <a:pt x="179" y="17719"/>
                    <a:pt x="199" y="17878"/>
                  </a:cubicBezTo>
                  <a:cubicBezTo>
                    <a:pt x="218" y="18037"/>
                    <a:pt x="238" y="18195"/>
                    <a:pt x="278" y="18334"/>
                  </a:cubicBezTo>
                  <a:cubicBezTo>
                    <a:pt x="298" y="18532"/>
                    <a:pt x="337" y="18731"/>
                    <a:pt x="377" y="18909"/>
                  </a:cubicBezTo>
                  <a:cubicBezTo>
                    <a:pt x="774" y="18850"/>
                    <a:pt x="1170" y="18770"/>
                    <a:pt x="1567" y="18711"/>
                  </a:cubicBezTo>
                  <a:cubicBezTo>
                    <a:pt x="1904" y="18651"/>
                    <a:pt x="2241" y="18592"/>
                    <a:pt x="2578" y="18552"/>
                  </a:cubicBezTo>
                  <a:cubicBezTo>
                    <a:pt x="3233" y="18453"/>
                    <a:pt x="3867" y="18354"/>
                    <a:pt x="4482" y="18275"/>
                  </a:cubicBezTo>
                  <a:cubicBezTo>
                    <a:pt x="5672" y="18136"/>
                    <a:pt x="6763" y="18037"/>
                    <a:pt x="7734" y="17977"/>
                  </a:cubicBezTo>
                  <a:cubicBezTo>
                    <a:pt x="9206" y="17872"/>
                    <a:pt x="10428" y="17824"/>
                    <a:pt x="11425" y="17824"/>
                  </a:cubicBezTo>
                  <a:cubicBezTo>
                    <a:pt x="11745" y="17824"/>
                    <a:pt x="12041" y="17829"/>
                    <a:pt x="12315" y="17838"/>
                  </a:cubicBezTo>
                  <a:cubicBezTo>
                    <a:pt x="13446" y="17858"/>
                    <a:pt x="14199" y="17858"/>
                    <a:pt x="14675" y="17878"/>
                  </a:cubicBezTo>
                  <a:cubicBezTo>
                    <a:pt x="15151" y="17878"/>
                    <a:pt x="15350" y="17858"/>
                    <a:pt x="15350" y="17858"/>
                  </a:cubicBezTo>
                  <a:cubicBezTo>
                    <a:pt x="15350" y="17838"/>
                    <a:pt x="15171" y="17819"/>
                    <a:pt x="14675" y="17799"/>
                  </a:cubicBezTo>
                  <a:cubicBezTo>
                    <a:pt x="14199" y="17759"/>
                    <a:pt x="13446" y="17719"/>
                    <a:pt x="12315" y="17680"/>
                  </a:cubicBezTo>
                  <a:cubicBezTo>
                    <a:pt x="11910" y="17658"/>
                    <a:pt x="11456" y="17647"/>
                    <a:pt x="10950" y="17647"/>
                  </a:cubicBezTo>
                  <a:cubicBezTo>
                    <a:pt x="10047" y="17647"/>
                    <a:pt x="8980" y="17683"/>
                    <a:pt x="7734" y="17759"/>
                  </a:cubicBezTo>
                  <a:cubicBezTo>
                    <a:pt x="6743" y="17819"/>
                    <a:pt x="5652" y="17898"/>
                    <a:pt x="4442" y="18057"/>
                  </a:cubicBezTo>
                  <a:cubicBezTo>
                    <a:pt x="3847" y="18116"/>
                    <a:pt x="3213" y="18195"/>
                    <a:pt x="2539" y="18294"/>
                  </a:cubicBezTo>
                  <a:cubicBezTo>
                    <a:pt x="2201" y="18354"/>
                    <a:pt x="1864" y="18394"/>
                    <a:pt x="1527" y="18453"/>
                  </a:cubicBezTo>
                  <a:cubicBezTo>
                    <a:pt x="1210" y="18513"/>
                    <a:pt x="893" y="18572"/>
                    <a:pt x="575" y="18612"/>
                  </a:cubicBezTo>
                  <a:cubicBezTo>
                    <a:pt x="555" y="18513"/>
                    <a:pt x="555" y="18413"/>
                    <a:pt x="536" y="18294"/>
                  </a:cubicBezTo>
                  <a:cubicBezTo>
                    <a:pt x="496" y="18156"/>
                    <a:pt x="476" y="17997"/>
                    <a:pt x="456" y="17838"/>
                  </a:cubicBezTo>
                  <a:cubicBezTo>
                    <a:pt x="437" y="17680"/>
                    <a:pt x="417" y="17521"/>
                    <a:pt x="397" y="17362"/>
                  </a:cubicBezTo>
                  <a:cubicBezTo>
                    <a:pt x="377" y="17204"/>
                    <a:pt x="377" y="17025"/>
                    <a:pt x="357" y="16867"/>
                  </a:cubicBezTo>
                  <a:cubicBezTo>
                    <a:pt x="298" y="16192"/>
                    <a:pt x="258" y="15478"/>
                    <a:pt x="298" y="14725"/>
                  </a:cubicBezTo>
                  <a:cubicBezTo>
                    <a:pt x="337" y="13238"/>
                    <a:pt x="536" y="11552"/>
                    <a:pt x="1091" y="9827"/>
                  </a:cubicBezTo>
                  <a:cubicBezTo>
                    <a:pt x="1646" y="8101"/>
                    <a:pt x="2578" y="6297"/>
                    <a:pt x="3966" y="4690"/>
                  </a:cubicBezTo>
                  <a:cubicBezTo>
                    <a:pt x="4680" y="3877"/>
                    <a:pt x="5493" y="3124"/>
                    <a:pt x="6426" y="2469"/>
                  </a:cubicBezTo>
                  <a:cubicBezTo>
                    <a:pt x="7358" y="1815"/>
                    <a:pt x="8429" y="1259"/>
                    <a:pt x="9579" y="863"/>
                  </a:cubicBezTo>
                  <a:cubicBezTo>
                    <a:pt x="10736" y="463"/>
                    <a:pt x="11912" y="293"/>
                    <a:pt x="13054" y="293"/>
                  </a:cubicBezTo>
                  <a:cubicBezTo>
                    <a:pt x="13557" y="293"/>
                    <a:pt x="14052" y="326"/>
                    <a:pt x="14537" y="387"/>
                  </a:cubicBezTo>
                  <a:cubicBezTo>
                    <a:pt x="15330" y="466"/>
                    <a:pt x="16083" y="665"/>
                    <a:pt x="16817" y="922"/>
                  </a:cubicBezTo>
                  <a:cubicBezTo>
                    <a:pt x="17531" y="1180"/>
                    <a:pt x="18205" y="1497"/>
                    <a:pt x="18820" y="1874"/>
                  </a:cubicBezTo>
                  <a:cubicBezTo>
                    <a:pt x="20050" y="2628"/>
                    <a:pt x="21021" y="3639"/>
                    <a:pt x="21735" y="4710"/>
                  </a:cubicBezTo>
                  <a:cubicBezTo>
                    <a:pt x="22469" y="5781"/>
                    <a:pt x="22945" y="6931"/>
                    <a:pt x="23282" y="8042"/>
                  </a:cubicBezTo>
                  <a:cubicBezTo>
                    <a:pt x="23956" y="10263"/>
                    <a:pt x="24056" y="12325"/>
                    <a:pt x="24036" y="14110"/>
                  </a:cubicBezTo>
                  <a:cubicBezTo>
                    <a:pt x="24036" y="15003"/>
                    <a:pt x="23976" y="15835"/>
                    <a:pt x="23937" y="16589"/>
                  </a:cubicBezTo>
                  <a:cubicBezTo>
                    <a:pt x="23897" y="16966"/>
                    <a:pt x="23877" y="17343"/>
                    <a:pt x="23857" y="17680"/>
                  </a:cubicBezTo>
                  <a:cubicBezTo>
                    <a:pt x="23838" y="17997"/>
                    <a:pt x="23798" y="18294"/>
                    <a:pt x="23778" y="18572"/>
                  </a:cubicBezTo>
                  <a:cubicBezTo>
                    <a:pt x="23262" y="18513"/>
                    <a:pt x="22767" y="18453"/>
                    <a:pt x="22291" y="18394"/>
                  </a:cubicBezTo>
                  <a:cubicBezTo>
                    <a:pt x="21795" y="18334"/>
                    <a:pt x="21339" y="18294"/>
                    <a:pt x="20902" y="18235"/>
                  </a:cubicBezTo>
                  <a:cubicBezTo>
                    <a:pt x="20070" y="18156"/>
                    <a:pt x="19336" y="18096"/>
                    <a:pt x="18741" y="18037"/>
                  </a:cubicBezTo>
                  <a:cubicBezTo>
                    <a:pt x="17531" y="17938"/>
                    <a:pt x="16797" y="17918"/>
                    <a:pt x="16381" y="17898"/>
                  </a:cubicBezTo>
                  <a:cubicBezTo>
                    <a:pt x="15964" y="17858"/>
                    <a:pt x="15707" y="17858"/>
                    <a:pt x="15548" y="17838"/>
                  </a:cubicBezTo>
                  <a:cubicBezTo>
                    <a:pt x="15409" y="17838"/>
                    <a:pt x="15370" y="17838"/>
                    <a:pt x="15350" y="17858"/>
                  </a:cubicBezTo>
                  <a:cubicBezTo>
                    <a:pt x="15350" y="17858"/>
                    <a:pt x="15409" y="17878"/>
                    <a:pt x="15548" y="17898"/>
                  </a:cubicBezTo>
                  <a:cubicBezTo>
                    <a:pt x="15707" y="17918"/>
                    <a:pt x="15964" y="17938"/>
                    <a:pt x="16381" y="17977"/>
                  </a:cubicBezTo>
                  <a:cubicBezTo>
                    <a:pt x="16778" y="18017"/>
                    <a:pt x="17511" y="18076"/>
                    <a:pt x="18721" y="18195"/>
                  </a:cubicBezTo>
                  <a:cubicBezTo>
                    <a:pt x="19316" y="18255"/>
                    <a:pt x="20050" y="18334"/>
                    <a:pt x="20902" y="18433"/>
                  </a:cubicBezTo>
                  <a:cubicBezTo>
                    <a:pt x="21319" y="18473"/>
                    <a:pt x="21775" y="18532"/>
                    <a:pt x="22271" y="18592"/>
                  </a:cubicBezTo>
                  <a:cubicBezTo>
                    <a:pt x="22806" y="18671"/>
                    <a:pt x="23381" y="18751"/>
                    <a:pt x="23976" y="18830"/>
                  </a:cubicBezTo>
                  <a:cubicBezTo>
                    <a:pt x="24016" y="18473"/>
                    <a:pt x="24036" y="18096"/>
                    <a:pt x="24075" y="17700"/>
                  </a:cubicBezTo>
                  <a:cubicBezTo>
                    <a:pt x="24115" y="17362"/>
                    <a:pt x="24135" y="16986"/>
                    <a:pt x="24175" y="16609"/>
                  </a:cubicBezTo>
                  <a:cubicBezTo>
                    <a:pt x="24214" y="15835"/>
                    <a:pt x="24274" y="15022"/>
                    <a:pt x="24294" y="14110"/>
                  </a:cubicBezTo>
                  <a:cubicBezTo>
                    <a:pt x="24313" y="12325"/>
                    <a:pt x="24234" y="10223"/>
                    <a:pt x="23560" y="7962"/>
                  </a:cubicBezTo>
                  <a:cubicBezTo>
                    <a:pt x="23223" y="6832"/>
                    <a:pt x="22707" y="5662"/>
                    <a:pt x="21973" y="4551"/>
                  </a:cubicBezTo>
                  <a:cubicBezTo>
                    <a:pt x="21240" y="3441"/>
                    <a:pt x="20228" y="2410"/>
                    <a:pt x="18959" y="1636"/>
                  </a:cubicBezTo>
                  <a:cubicBezTo>
                    <a:pt x="18344" y="1240"/>
                    <a:pt x="17650" y="902"/>
                    <a:pt x="16897" y="645"/>
                  </a:cubicBezTo>
                  <a:cubicBezTo>
                    <a:pt x="16163" y="387"/>
                    <a:pt x="15389" y="189"/>
                    <a:pt x="14576" y="89"/>
                  </a:cubicBezTo>
                  <a:cubicBezTo>
                    <a:pt x="14099" y="31"/>
                    <a:pt x="13609" y="0"/>
                    <a:pt x="131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8"/>
            <p:cNvSpPr/>
            <p:nvPr/>
          </p:nvSpPr>
          <p:spPr>
            <a:xfrm>
              <a:off x="5813619" y="1748019"/>
              <a:ext cx="757969" cy="715730"/>
            </a:xfrm>
            <a:custGeom>
              <a:rect b="b" l="l" r="r" t="t"/>
              <a:pathLst>
                <a:path extrusionOk="0" h="22316" w="23633">
                  <a:moveTo>
                    <a:pt x="12535" y="1"/>
                  </a:moveTo>
                  <a:cubicBezTo>
                    <a:pt x="11557" y="1"/>
                    <a:pt x="10605" y="134"/>
                    <a:pt x="9718" y="362"/>
                  </a:cubicBezTo>
                  <a:cubicBezTo>
                    <a:pt x="8251" y="739"/>
                    <a:pt x="6942" y="1393"/>
                    <a:pt x="5851" y="2207"/>
                  </a:cubicBezTo>
                  <a:cubicBezTo>
                    <a:pt x="4760" y="3000"/>
                    <a:pt x="3868" y="3952"/>
                    <a:pt x="3154" y="4904"/>
                  </a:cubicBezTo>
                  <a:cubicBezTo>
                    <a:pt x="2420" y="5855"/>
                    <a:pt x="1865" y="6847"/>
                    <a:pt x="1429" y="7819"/>
                  </a:cubicBezTo>
                  <a:cubicBezTo>
                    <a:pt x="1012" y="8790"/>
                    <a:pt x="715" y="9742"/>
                    <a:pt x="496" y="10635"/>
                  </a:cubicBezTo>
                  <a:cubicBezTo>
                    <a:pt x="80" y="12439"/>
                    <a:pt x="1" y="14026"/>
                    <a:pt x="60" y="15374"/>
                  </a:cubicBezTo>
                  <a:cubicBezTo>
                    <a:pt x="159" y="18072"/>
                    <a:pt x="655" y="19817"/>
                    <a:pt x="953" y="20868"/>
                  </a:cubicBezTo>
                  <a:cubicBezTo>
                    <a:pt x="1111" y="21383"/>
                    <a:pt x="1230" y="21760"/>
                    <a:pt x="1290" y="21978"/>
                  </a:cubicBezTo>
                  <a:cubicBezTo>
                    <a:pt x="1369" y="22216"/>
                    <a:pt x="1409" y="22315"/>
                    <a:pt x="1429" y="22315"/>
                  </a:cubicBezTo>
                  <a:cubicBezTo>
                    <a:pt x="1429" y="22315"/>
                    <a:pt x="1409" y="22196"/>
                    <a:pt x="1349" y="21958"/>
                  </a:cubicBezTo>
                  <a:cubicBezTo>
                    <a:pt x="1290" y="21720"/>
                    <a:pt x="1210" y="21364"/>
                    <a:pt x="1052" y="20828"/>
                  </a:cubicBezTo>
                  <a:cubicBezTo>
                    <a:pt x="794" y="19777"/>
                    <a:pt x="338" y="18052"/>
                    <a:pt x="259" y="15374"/>
                  </a:cubicBezTo>
                  <a:cubicBezTo>
                    <a:pt x="239" y="14026"/>
                    <a:pt x="318" y="12459"/>
                    <a:pt x="734" y="10694"/>
                  </a:cubicBezTo>
                  <a:cubicBezTo>
                    <a:pt x="953" y="9802"/>
                    <a:pt x="1250" y="8870"/>
                    <a:pt x="1686" y="7918"/>
                  </a:cubicBezTo>
                  <a:cubicBezTo>
                    <a:pt x="2103" y="6966"/>
                    <a:pt x="2658" y="5994"/>
                    <a:pt x="3372" y="5062"/>
                  </a:cubicBezTo>
                  <a:cubicBezTo>
                    <a:pt x="4086" y="4130"/>
                    <a:pt x="4959" y="3198"/>
                    <a:pt x="6029" y="2425"/>
                  </a:cubicBezTo>
                  <a:cubicBezTo>
                    <a:pt x="7100" y="1651"/>
                    <a:pt x="8370" y="997"/>
                    <a:pt x="9797" y="640"/>
                  </a:cubicBezTo>
                  <a:cubicBezTo>
                    <a:pt x="10649" y="427"/>
                    <a:pt x="11564" y="306"/>
                    <a:pt x="12505" y="306"/>
                  </a:cubicBezTo>
                  <a:cubicBezTo>
                    <a:pt x="13142" y="306"/>
                    <a:pt x="13790" y="361"/>
                    <a:pt x="14438" y="481"/>
                  </a:cubicBezTo>
                  <a:cubicBezTo>
                    <a:pt x="15231" y="640"/>
                    <a:pt x="16044" y="878"/>
                    <a:pt x="16818" y="1255"/>
                  </a:cubicBezTo>
                  <a:cubicBezTo>
                    <a:pt x="17591" y="1631"/>
                    <a:pt x="18345" y="2127"/>
                    <a:pt x="18999" y="2742"/>
                  </a:cubicBezTo>
                  <a:cubicBezTo>
                    <a:pt x="20050" y="3694"/>
                    <a:pt x="20784" y="4884"/>
                    <a:pt x="21359" y="6054"/>
                  </a:cubicBezTo>
                  <a:cubicBezTo>
                    <a:pt x="21914" y="7263"/>
                    <a:pt x="22271" y="8493"/>
                    <a:pt x="22549" y="9683"/>
                  </a:cubicBezTo>
                  <a:cubicBezTo>
                    <a:pt x="22827" y="10873"/>
                    <a:pt x="23025" y="12023"/>
                    <a:pt x="23184" y="13153"/>
                  </a:cubicBezTo>
                  <a:cubicBezTo>
                    <a:pt x="23223" y="13431"/>
                    <a:pt x="23243" y="13709"/>
                    <a:pt x="23283" y="13966"/>
                  </a:cubicBezTo>
                  <a:lnTo>
                    <a:pt x="23303" y="14006"/>
                  </a:lnTo>
                  <a:lnTo>
                    <a:pt x="23184" y="14026"/>
                  </a:lnTo>
                  <a:cubicBezTo>
                    <a:pt x="23065" y="14066"/>
                    <a:pt x="22926" y="14085"/>
                    <a:pt x="22787" y="14105"/>
                  </a:cubicBezTo>
                  <a:cubicBezTo>
                    <a:pt x="22251" y="14204"/>
                    <a:pt x="21736" y="14323"/>
                    <a:pt x="21240" y="14442"/>
                  </a:cubicBezTo>
                  <a:cubicBezTo>
                    <a:pt x="17175" y="15355"/>
                    <a:pt x="13962" y="16465"/>
                    <a:pt x="11404" y="17477"/>
                  </a:cubicBezTo>
                  <a:cubicBezTo>
                    <a:pt x="8845" y="18528"/>
                    <a:pt x="6942" y="19460"/>
                    <a:pt x="5534" y="20193"/>
                  </a:cubicBezTo>
                  <a:cubicBezTo>
                    <a:pt x="4820" y="20550"/>
                    <a:pt x="4245" y="20888"/>
                    <a:pt x="3769" y="21165"/>
                  </a:cubicBezTo>
                  <a:cubicBezTo>
                    <a:pt x="3293" y="21443"/>
                    <a:pt x="2916" y="21661"/>
                    <a:pt x="2638" y="21820"/>
                  </a:cubicBezTo>
                  <a:cubicBezTo>
                    <a:pt x="2182" y="21998"/>
                    <a:pt x="1865" y="22117"/>
                    <a:pt x="1686" y="22196"/>
                  </a:cubicBezTo>
                  <a:cubicBezTo>
                    <a:pt x="1488" y="22276"/>
                    <a:pt x="1429" y="22315"/>
                    <a:pt x="1429" y="22315"/>
                  </a:cubicBezTo>
                  <a:cubicBezTo>
                    <a:pt x="1429" y="22315"/>
                    <a:pt x="1508" y="22296"/>
                    <a:pt x="1686" y="22236"/>
                  </a:cubicBezTo>
                  <a:cubicBezTo>
                    <a:pt x="1885" y="22177"/>
                    <a:pt x="2202" y="22077"/>
                    <a:pt x="2678" y="21919"/>
                  </a:cubicBezTo>
                  <a:cubicBezTo>
                    <a:pt x="2975" y="21760"/>
                    <a:pt x="3352" y="21542"/>
                    <a:pt x="3828" y="21284"/>
                  </a:cubicBezTo>
                  <a:cubicBezTo>
                    <a:pt x="4324" y="21026"/>
                    <a:pt x="4899" y="20709"/>
                    <a:pt x="5613" y="20352"/>
                  </a:cubicBezTo>
                  <a:cubicBezTo>
                    <a:pt x="7041" y="19638"/>
                    <a:pt x="8945" y="18726"/>
                    <a:pt x="11483" y="17715"/>
                  </a:cubicBezTo>
                  <a:cubicBezTo>
                    <a:pt x="14041" y="16723"/>
                    <a:pt x="17254" y="15612"/>
                    <a:pt x="21300" y="14720"/>
                  </a:cubicBezTo>
                  <a:cubicBezTo>
                    <a:pt x="21795" y="14601"/>
                    <a:pt x="22311" y="14482"/>
                    <a:pt x="22846" y="14383"/>
                  </a:cubicBezTo>
                  <a:cubicBezTo>
                    <a:pt x="22965" y="14363"/>
                    <a:pt x="23104" y="14343"/>
                    <a:pt x="23243" y="14304"/>
                  </a:cubicBezTo>
                  <a:lnTo>
                    <a:pt x="23541" y="14244"/>
                  </a:lnTo>
                  <a:cubicBezTo>
                    <a:pt x="23549" y="14246"/>
                    <a:pt x="23557" y="14247"/>
                    <a:pt x="23564" y="14247"/>
                  </a:cubicBezTo>
                  <a:cubicBezTo>
                    <a:pt x="23633" y="14247"/>
                    <a:pt x="23600" y="14160"/>
                    <a:pt x="23600" y="14105"/>
                  </a:cubicBezTo>
                  <a:lnTo>
                    <a:pt x="23580" y="13927"/>
                  </a:lnTo>
                  <a:cubicBezTo>
                    <a:pt x="23541" y="13669"/>
                    <a:pt x="23501" y="13391"/>
                    <a:pt x="23461" y="13094"/>
                  </a:cubicBezTo>
                  <a:cubicBezTo>
                    <a:pt x="23303" y="11983"/>
                    <a:pt x="23124" y="10813"/>
                    <a:pt x="22827" y="9604"/>
                  </a:cubicBezTo>
                  <a:cubicBezTo>
                    <a:pt x="22549" y="8394"/>
                    <a:pt x="22192" y="7145"/>
                    <a:pt x="21617" y="5935"/>
                  </a:cubicBezTo>
                  <a:cubicBezTo>
                    <a:pt x="21042" y="4725"/>
                    <a:pt x="20268" y="3515"/>
                    <a:pt x="19197" y="2524"/>
                  </a:cubicBezTo>
                  <a:cubicBezTo>
                    <a:pt x="18503" y="1869"/>
                    <a:pt x="17750" y="1374"/>
                    <a:pt x="16957" y="977"/>
                  </a:cubicBezTo>
                  <a:cubicBezTo>
                    <a:pt x="16143" y="600"/>
                    <a:pt x="15311" y="342"/>
                    <a:pt x="14478" y="184"/>
                  </a:cubicBezTo>
                  <a:cubicBezTo>
                    <a:pt x="13826" y="58"/>
                    <a:pt x="13175" y="1"/>
                    <a:pt x="1253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8"/>
            <p:cNvSpPr/>
            <p:nvPr/>
          </p:nvSpPr>
          <p:spPr>
            <a:xfrm>
              <a:off x="5158505" y="2129361"/>
              <a:ext cx="700944" cy="767527"/>
            </a:xfrm>
            <a:custGeom>
              <a:rect b="b" l="l" r="r" t="t"/>
              <a:pathLst>
                <a:path extrusionOk="0" h="23931" w="21855">
                  <a:moveTo>
                    <a:pt x="13006" y="1"/>
                  </a:moveTo>
                  <a:cubicBezTo>
                    <a:pt x="12734" y="1"/>
                    <a:pt x="12464" y="12"/>
                    <a:pt x="12197" y="34"/>
                  </a:cubicBezTo>
                  <a:lnTo>
                    <a:pt x="11840" y="34"/>
                  </a:lnTo>
                  <a:cubicBezTo>
                    <a:pt x="11721" y="54"/>
                    <a:pt x="11602" y="74"/>
                    <a:pt x="11483" y="93"/>
                  </a:cubicBezTo>
                  <a:cubicBezTo>
                    <a:pt x="11245" y="113"/>
                    <a:pt x="11007" y="153"/>
                    <a:pt x="10769" y="192"/>
                  </a:cubicBezTo>
                  <a:cubicBezTo>
                    <a:pt x="10531" y="232"/>
                    <a:pt x="10313" y="292"/>
                    <a:pt x="10075" y="331"/>
                  </a:cubicBezTo>
                  <a:cubicBezTo>
                    <a:pt x="9956" y="371"/>
                    <a:pt x="9857" y="391"/>
                    <a:pt x="9738" y="411"/>
                  </a:cubicBezTo>
                  <a:cubicBezTo>
                    <a:pt x="9619" y="450"/>
                    <a:pt x="9519" y="490"/>
                    <a:pt x="9400" y="510"/>
                  </a:cubicBezTo>
                  <a:cubicBezTo>
                    <a:pt x="9182" y="589"/>
                    <a:pt x="8964" y="649"/>
                    <a:pt x="8746" y="728"/>
                  </a:cubicBezTo>
                  <a:cubicBezTo>
                    <a:pt x="8548" y="807"/>
                    <a:pt x="8330" y="887"/>
                    <a:pt x="8131" y="966"/>
                  </a:cubicBezTo>
                  <a:lnTo>
                    <a:pt x="7814" y="1105"/>
                  </a:lnTo>
                  <a:cubicBezTo>
                    <a:pt x="7715" y="1144"/>
                    <a:pt x="7616" y="1184"/>
                    <a:pt x="7516" y="1244"/>
                  </a:cubicBezTo>
                  <a:cubicBezTo>
                    <a:pt x="7318" y="1343"/>
                    <a:pt x="7140" y="1442"/>
                    <a:pt x="6941" y="1521"/>
                  </a:cubicBezTo>
                  <a:cubicBezTo>
                    <a:pt x="6743" y="1620"/>
                    <a:pt x="6565" y="1739"/>
                    <a:pt x="6386" y="1858"/>
                  </a:cubicBezTo>
                  <a:cubicBezTo>
                    <a:pt x="6208" y="1957"/>
                    <a:pt x="6009" y="2057"/>
                    <a:pt x="5851" y="2176"/>
                  </a:cubicBezTo>
                  <a:cubicBezTo>
                    <a:pt x="5672" y="2314"/>
                    <a:pt x="5514" y="2433"/>
                    <a:pt x="5335" y="2552"/>
                  </a:cubicBezTo>
                  <a:lnTo>
                    <a:pt x="5097" y="2731"/>
                  </a:lnTo>
                  <a:lnTo>
                    <a:pt x="4859" y="2909"/>
                  </a:lnTo>
                  <a:cubicBezTo>
                    <a:pt x="3590" y="3921"/>
                    <a:pt x="2598" y="5091"/>
                    <a:pt x="1845" y="6301"/>
                  </a:cubicBezTo>
                  <a:cubicBezTo>
                    <a:pt x="1091" y="7490"/>
                    <a:pt x="615" y="8720"/>
                    <a:pt x="338" y="9910"/>
                  </a:cubicBezTo>
                  <a:cubicBezTo>
                    <a:pt x="60" y="11100"/>
                    <a:pt x="0" y="12230"/>
                    <a:pt x="40" y="13241"/>
                  </a:cubicBezTo>
                  <a:cubicBezTo>
                    <a:pt x="100" y="14273"/>
                    <a:pt x="258" y="15185"/>
                    <a:pt x="476" y="16018"/>
                  </a:cubicBezTo>
                  <a:cubicBezTo>
                    <a:pt x="694" y="16831"/>
                    <a:pt x="972" y="17545"/>
                    <a:pt x="1250" y="18160"/>
                  </a:cubicBezTo>
                  <a:cubicBezTo>
                    <a:pt x="1329" y="18298"/>
                    <a:pt x="1408" y="18457"/>
                    <a:pt x="1468" y="18596"/>
                  </a:cubicBezTo>
                  <a:cubicBezTo>
                    <a:pt x="1547" y="18735"/>
                    <a:pt x="1627" y="18874"/>
                    <a:pt x="1686" y="19012"/>
                  </a:cubicBezTo>
                  <a:cubicBezTo>
                    <a:pt x="1746" y="19151"/>
                    <a:pt x="1825" y="19270"/>
                    <a:pt x="1904" y="19389"/>
                  </a:cubicBezTo>
                  <a:cubicBezTo>
                    <a:pt x="1964" y="19508"/>
                    <a:pt x="2043" y="19627"/>
                    <a:pt x="2122" y="19746"/>
                  </a:cubicBezTo>
                  <a:cubicBezTo>
                    <a:pt x="2222" y="19825"/>
                    <a:pt x="2321" y="19885"/>
                    <a:pt x="2420" y="19944"/>
                  </a:cubicBezTo>
                  <a:cubicBezTo>
                    <a:pt x="2519" y="20024"/>
                    <a:pt x="2618" y="20083"/>
                    <a:pt x="2697" y="20143"/>
                  </a:cubicBezTo>
                  <a:cubicBezTo>
                    <a:pt x="2876" y="20262"/>
                    <a:pt x="3035" y="20401"/>
                    <a:pt x="3173" y="20520"/>
                  </a:cubicBezTo>
                  <a:cubicBezTo>
                    <a:pt x="3491" y="20758"/>
                    <a:pt x="3749" y="21015"/>
                    <a:pt x="3967" y="21233"/>
                  </a:cubicBezTo>
                  <a:cubicBezTo>
                    <a:pt x="4403" y="21690"/>
                    <a:pt x="4700" y="22086"/>
                    <a:pt x="4919" y="22384"/>
                  </a:cubicBezTo>
                  <a:cubicBezTo>
                    <a:pt x="5339" y="22977"/>
                    <a:pt x="5465" y="23237"/>
                    <a:pt x="5491" y="23237"/>
                  </a:cubicBezTo>
                  <a:cubicBezTo>
                    <a:pt x="5492" y="23237"/>
                    <a:pt x="5493" y="23237"/>
                    <a:pt x="5494" y="23236"/>
                  </a:cubicBezTo>
                  <a:cubicBezTo>
                    <a:pt x="5494" y="23236"/>
                    <a:pt x="5474" y="23177"/>
                    <a:pt x="5414" y="23018"/>
                  </a:cubicBezTo>
                  <a:cubicBezTo>
                    <a:pt x="5335" y="22879"/>
                    <a:pt x="5216" y="22641"/>
                    <a:pt x="4998" y="22324"/>
                  </a:cubicBezTo>
                  <a:cubicBezTo>
                    <a:pt x="4800" y="22007"/>
                    <a:pt x="4502" y="21610"/>
                    <a:pt x="4066" y="21134"/>
                  </a:cubicBezTo>
                  <a:cubicBezTo>
                    <a:pt x="3848" y="20896"/>
                    <a:pt x="3590" y="20639"/>
                    <a:pt x="3292" y="20381"/>
                  </a:cubicBezTo>
                  <a:cubicBezTo>
                    <a:pt x="3134" y="20262"/>
                    <a:pt x="2975" y="20123"/>
                    <a:pt x="2797" y="20004"/>
                  </a:cubicBezTo>
                  <a:cubicBezTo>
                    <a:pt x="2717" y="19925"/>
                    <a:pt x="2618" y="19865"/>
                    <a:pt x="2519" y="19806"/>
                  </a:cubicBezTo>
                  <a:cubicBezTo>
                    <a:pt x="2440" y="19746"/>
                    <a:pt x="2340" y="19687"/>
                    <a:pt x="2261" y="19627"/>
                  </a:cubicBezTo>
                  <a:cubicBezTo>
                    <a:pt x="2202" y="19508"/>
                    <a:pt x="2122" y="19409"/>
                    <a:pt x="2063" y="19290"/>
                  </a:cubicBezTo>
                  <a:cubicBezTo>
                    <a:pt x="2003" y="19171"/>
                    <a:pt x="1924" y="19052"/>
                    <a:pt x="1865" y="18913"/>
                  </a:cubicBezTo>
                  <a:cubicBezTo>
                    <a:pt x="1785" y="18774"/>
                    <a:pt x="1726" y="18655"/>
                    <a:pt x="1646" y="18517"/>
                  </a:cubicBezTo>
                  <a:cubicBezTo>
                    <a:pt x="1587" y="18358"/>
                    <a:pt x="1527" y="18219"/>
                    <a:pt x="1448" y="18060"/>
                  </a:cubicBezTo>
                  <a:cubicBezTo>
                    <a:pt x="1190" y="17446"/>
                    <a:pt x="913" y="16752"/>
                    <a:pt x="714" y="15939"/>
                  </a:cubicBezTo>
                  <a:cubicBezTo>
                    <a:pt x="496" y="15145"/>
                    <a:pt x="338" y="14233"/>
                    <a:pt x="298" y="13222"/>
                  </a:cubicBezTo>
                  <a:cubicBezTo>
                    <a:pt x="258" y="12230"/>
                    <a:pt x="318" y="11120"/>
                    <a:pt x="595" y="9969"/>
                  </a:cubicBezTo>
                  <a:cubicBezTo>
                    <a:pt x="893" y="8819"/>
                    <a:pt x="1349" y="7609"/>
                    <a:pt x="2083" y="6439"/>
                  </a:cubicBezTo>
                  <a:cubicBezTo>
                    <a:pt x="2816" y="5269"/>
                    <a:pt x="3808" y="4119"/>
                    <a:pt x="5038" y="3128"/>
                  </a:cubicBezTo>
                  <a:lnTo>
                    <a:pt x="5276" y="2949"/>
                  </a:lnTo>
                  <a:lnTo>
                    <a:pt x="5514" y="2771"/>
                  </a:lnTo>
                  <a:cubicBezTo>
                    <a:pt x="5672" y="2652"/>
                    <a:pt x="5851" y="2533"/>
                    <a:pt x="6009" y="2414"/>
                  </a:cubicBezTo>
                  <a:cubicBezTo>
                    <a:pt x="6168" y="2295"/>
                    <a:pt x="6366" y="2215"/>
                    <a:pt x="6545" y="2096"/>
                  </a:cubicBezTo>
                  <a:cubicBezTo>
                    <a:pt x="6723" y="1997"/>
                    <a:pt x="6902" y="1878"/>
                    <a:pt x="7080" y="1779"/>
                  </a:cubicBezTo>
                  <a:cubicBezTo>
                    <a:pt x="7279" y="1680"/>
                    <a:pt x="7457" y="1601"/>
                    <a:pt x="7655" y="1501"/>
                  </a:cubicBezTo>
                  <a:cubicBezTo>
                    <a:pt x="7754" y="1462"/>
                    <a:pt x="7854" y="1402"/>
                    <a:pt x="7953" y="1363"/>
                  </a:cubicBezTo>
                  <a:lnTo>
                    <a:pt x="8250" y="1244"/>
                  </a:lnTo>
                  <a:cubicBezTo>
                    <a:pt x="8449" y="1164"/>
                    <a:pt x="8647" y="1065"/>
                    <a:pt x="8865" y="986"/>
                  </a:cubicBezTo>
                  <a:cubicBezTo>
                    <a:pt x="9063" y="926"/>
                    <a:pt x="9281" y="867"/>
                    <a:pt x="9500" y="787"/>
                  </a:cubicBezTo>
                  <a:lnTo>
                    <a:pt x="9817" y="688"/>
                  </a:lnTo>
                  <a:cubicBezTo>
                    <a:pt x="9936" y="668"/>
                    <a:pt x="10035" y="649"/>
                    <a:pt x="10154" y="609"/>
                  </a:cubicBezTo>
                  <a:cubicBezTo>
                    <a:pt x="10372" y="569"/>
                    <a:pt x="10590" y="510"/>
                    <a:pt x="10828" y="470"/>
                  </a:cubicBezTo>
                  <a:cubicBezTo>
                    <a:pt x="11046" y="430"/>
                    <a:pt x="11284" y="411"/>
                    <a:pt x="11522" y="371"/>
                  </a:cubicBezTo>
                  <a:lnTo>
                    <a:pt x="11860" y="331"/>
                  </a:lnTo>
                  <a:cubicBezTo>
                    <a:pt x="11979" y="331"/>
                    <a:pt x="12098" y="311"/>
                    <a:pt x="12217" y="311"/>
                  </a:cubicBezTo>
                  <a:cubicBezTo>
                    <a:pt x="12445" y="297"/>
                    <a:pt x="12676" y="290"/>
                    <a:pt x="12909" y="290"/>
                  </a:cubicBezTo>
                  <a:cubicBezTo>
                    <a:pt x="13644" y="290"/>
                    <a:pt x="14394" y="364"/>
                    <a:pt x="15132" y="530"/>
                  </a:cubicBezTo>
                  <a:cubicBezTo>
                    <a:pt x="15727" y="668"/>
                    <a:pt x="16302" y="887"/>
                    <a:pt x="16837" y="1164"/>
                  </a:cubicBezTo>
                  <a:cubicBezTo>
                    <a:pt x="17353" y="1462"/>
                    <a:pt x="17829" y="1799"/>
                    <a:pt x="18245" y="2195"/>
                  </a:cubicBezTo>
                  <a:cubicBezTo>
                    <a:pt x="19058" y="3009"/>
                    <a:pt x="19653" y="3980"/>
                    <a:pt x="20070" y="4952"/>
                  </a:cubicBezTo>
                  <a:cubicBezTo>
                    <a:pt x="20506" y="5944"/>
                    <a:pt x="20784" y="6935"/>
                    <a:pt x="21002" y="7887"/>
                  </a:cubicBezTo>
                  <a:cubicBezTo>
                    <a:pt x="21061" y="8125"/>
                    <a:pt x="21121" y="8363"/>
                    <a:pt x="21180" y="8601"/>
                  </a:cubicBezTo>
                  <a:cubicBezTo>
                    <a:pt x="21220" y="8839"/>
                    <a:pt x="21260" y="9077"/>
                    <a:pt x="21299" y="9295"/>
                  </a:cubicBezTo>
                  <a:cubicBezTo>
                    <a:pt x="21379" y="9731"/>
                    <a:pt x="21458" y="10148"/>
                    <a:pt x="21537" y="10564"/>
                  </a:cubicBezTo>
                  <a:cubicBezTo>
                    <a:pt x="21260" y="10822"/>
                    <a:pt x="21002" y="11020"/>
                    <a:pt x="20764" y="11239"/>
                  </a:cubicBezTo>
                  <a:cubicBezTo>
                    <a:pt x="18523" y="12666"/>
                    <a:pt x="16639" y="14074"/>
                    <a:pt x="15052" y="15363"/>
                  </a:cubicBezTo>
                  <a:cubicBezTo>
                    <a:pt x="13466" y="16652"/>
                    <a:pt x="12157" y="17822"/>
                    <a:pt x="11086" y="18854"/>
                  </a:cubicBezTo>
                  <a:cubicBezTo>
                    <a:pt x="8964" y="20916"/>
                    <a:pt x="7715" y="22384"/>
                    <a:pt x="6961" y="23256"/>
                  </a:cubicBezTo>
                  <a:cubicBezTo>
                    <a:pt x="6822" y="23375"/>
                    <a:pt x="6703" y="23494"/>
                    <a:pt x="6604" y="23593"/>
                  </a:cubicBezTo>
                  <a:cubicBezTo>
                    <a:pt x="6545" y="23633"/>
                    <a:pt x="6485" y="23693"/>
                    <a:pt x="6426" y="23732"/>
                  </a:cubicBezTo>
                  <a:cubicBezTo>
                    <a:pt x="6406" y="23752"/>
                    <a:pt x="6406" y="23772"/>
                    <a:pt x="6386" y="23792"/>
                  </a:cubicBezTo>
                  <a:cubicBezTo>
                    <a:pt x="6366" y="23792"/>
                    <a:pt x="6366" y="23812"/>
                    <a:pt x="6346" y="23812"/>
                  </a:cubicBezTo>
                  <a:lnTo>
                    <a:pt x="6327" y="23792"/>
                  </a:lnTo>
                  <a:cubicBezTo>
                    <a:pt x="6287" y="23772"/>
                    <a:pt x="6227" y="23732"/>
                    <a:pt x="6188" y="23712"/>
                  </a:cubicBezTo>
                  <a:cubicBezTo>
                    <a:pt x="6148" y="23673"/>
                    <a:pt x="6108" y="23653"/>
                    <a:pt x="6069" y="23613"/>
                  </a:cubicBezTo>
                  <a:cubicBezTo>
                    <a:pt x="5989" y="23554"/>
                    <a:pt x="5910" y="23514"/>
                    <a:pt x="5851" y="23474"/>
                  </a:cubicBezTo>
                  <a:cubicBezTo>
                    <a:pt x="5613" y="23296"/>
                    <a:pt x="5494" y="23236"/>
                    <a:pt x="5494" y="23236"/>
                  </a:cubicBezTo>
                  <a:lnTo>
                    <a:pt x="5494" y="23236"/>
                  </a:lnTo>
                  <a:cubicBezTo>
                    <a:pt x="5494" y="23256"/>
                    <a:pt x="5573" y="23336"/>
                    <a:pt x="5811" y="23534"/>
                  </a:cubicBezTo>
                  <a:cubicBezTo>
                    <a:pt x="5870" y="23574"/>
                    <a:pt x="5950" y="23633"/>
                    <a:pt x="6029" y="23693"/>
                  </a:cubicBezTo>
                  <a:cubicBezTo>
                    <a:pt x="6069" y="23732"/>
                    <a:pt x="6108" y="23752"/>
                    <a:pt x="6148" y="23792"/>
                  </a:cubicBezTo>
                  <a:cubicBezTo>
                    <a:pt x="6208" y="23831"/>
                    <a:pt x="6227" y="23851"/>
                    <a:pt x="6307" y="23891"/>
                  </a:cubicBezTo>
                  <a:lnTo>
                    <a:pt x="6366" y="23931"/>
                  </a:lnTo>
                  <a:cubicBezTo>
                    <a:pt x="6386" y="23931"/>
                    <a:pt x="6406" y="23911"/>
                    <a:pt x="6406" y="23891"/>
                  </a:cubicBezTo>
                  <a:cubicBezTo>
                    <a:pt x="6446" y="23871"/>
                    <a:pt x="6485" y="23851"/>
                    <a:pt x="6505" y="23812"/>
                  </a:cubicBezTo>
                  <a:cubicBezTo>
                    <a:pt x="6565" y="23772"/>
                    <a:pt x="6624" y="23732"/>
                    <a:pt x="6684" y="23673"/>
                  </a:cubicBezTo>
                  <a:cubicBezTo>
                    <a:pt x="6783" y="23574"/>
                    <a:pt x="6922" y="23474"/>
                    <a:pt x="7060" y="23355"/>
                  </a:cubicBezTo>
                  <a:cubicBezTo>
                    <a:pt x="7854" y="22503"/>
                    <a:pt x="9103" y="21055"/>
                    <a:pt x="11245" y="19012"/>
                  </a:cubicBezTo>
                  <a:cubicBezTo>
                    <a:pt x="13406" y="16990"/>
                    <a:pt x="16441" y="14352"/>
                    <a:pt x="20942" y="11476"/>
                  </a:cubicBezTo>
                  <a:cubicBezTo>
                    <a:pt x="21240" y="11219"/>
                    <a:pt x="21517" y="10981"/>
                    <a:pt x="21855" y="10683"/>
                  </a:cubicBezTo>
                  <a:cubicBezTo>
                    <a:pt x="21775" y="10227"/>
                    <a:pt x="21676" y="9751"/>
                    <a:pt x="21597" y="9255"/>
                  </a:cubicBezTo>
                  <a:cubicBezTo>
                    <a:pt x="21557" y="9017"/>
                    <a:pt x="21498" y="8779"/>
                    <a:pt x="21458" y="8541"/>
                  </a:cubicBezTo>
                  <a:cubicBezTo>
                    <a:pt x="21418" y="8303"/>
                    <a:pt x="21359" y="8065"/>
                    <a:pt x="21299" y="7828"/>
                  </a:cubicBezTo>
                  <a:cubicBezTo>
                    <a:pt x="21081" y="6856"/>
                    <a:pt x="20784" y="5844"/>
                    <a:pt x="20347" y="4853"/>
                  </a:cubicBezTo>
                  <a:cubicBezTo>
                    <a:pt x="19911" y="3841"/>
                    <a:pt x="19316" y="2830"/>
                    <a:pt x="18444" y="1997"/>
                  </a:cubicBezTo>
                  <a:cubicBezTo>
                    <a:pt x="18007" y="1581"/>
                    <a:pt x="17511" y="1224"/>
                    <a:pt x="16976" y="906"/>
                  </a:cubicBezTo>
                  <a:cubicBezTo>
                    <a:pt x="16421" y="609"/>
                    <a:pt x="15826" y="391"/>
                    <a:pt x="15191" y="252"/>
                  </a:cubicBezTo>
                  <a:cubicBezTo>
                    <a:pt x="14458" y="79"/>
                    <a:pt x="13725" y="1"/>
                    <a:pt x="130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8"/>
            <p:cNvSpPr/>
            <p:nvPr/>
          </p:nvSpPr>
          <p:spPr>
            <a:xfrm>
              <a:off x="4762890" y="2712310"/>
              <a:ext cx="591545" cy="721022"/>
            </a:xfrm>
            <a:custGeom>
              <a:rect b="b" l="l" r="r" t="t"/>
              <a:pathLst>
                <a:path extrusionOk="0" h="22481" w="18444">
                  <a:moveTo>
                    <a:pt x="9835" y="0"/>
                  </a:moveTo>
                  <a:cubicBezTo>
                    <a:pt x="9757" y="0"/>
                    <a:pt x="9678" y="1"/>
                    <a:pt x="9599" y="3"/>
                  </a:cubicBezTo>
                  <a:cubicBezTo>
                    <a:pt x="8012" y="23"/>
                    <a:pt x="6188" y="479"/>
                    <a:pt x="4462" y="1610"/>
                  </a:cubicBezTo>
                  <a:cubicBezTo>
                    <a:pt x="3610" y="2185"/>
                    <a:pt x="2797" y="2938"/>
                    <a:pt x="2102" y="3890"/>
                  </a:cubicBezTo>
                  <a:cubicBezTo>
                    <a:pt x="1428" y="4842"/>
                    <a:pt x="893" y="5953"/>
                    <a:pt x="556" y="7202"/>
                  </a:cubicBezTo>
                  <a:cubicBezTo>
                    <a:pt x="199" y="8452"/>
                    <a:pt x="20" y="9820"/>
                    <a:pt x="20" y="11248"/>
                  </a:cubicBezTo>
                  <a:cubicBezTo>
                    <a:pt x="0" y="12676"/>
                    <a:pt x="139" y="14183"/>
                    <a:pt x="575" y="15710"/>
                  </a:cubicBezTo>
                  <a:cubicBezTo>
                    <a:pt x="952" y="16999"/>
                    <a:pt x="1527" y="18169"/>
                    <a:pt x="2261" y="19160"/>
                  </a:cubicBezTo>
                  <a:cubicBezTo>
                    <a:pt x="2995" y="20132"/>
                    <a:pt x="3907" y="20925"/>
                    <a:pt x="4859" y="21481"/>
                  </a:cubicBezTo>
                  <a:cubicBezTo>
                    <a:pt x="5335" y="21778"/>
                    <a:pt x="5831" y="21996"/>
                    <a:pt x="6326" y="22155"/>
                  </a:cubicBezTo>
                  <a:cubicBezTo>
                    <a:pt x="6584" y="22234"/>
                    <a:pt x="6822" y="22314"/>
                    <a:pt x="7080" y="22353"/>
                  </a:cubicBezTo>
                  <a:cubicBezTo>
                    <a:pt x="7199" y="22373"/>
                    <a:pt x="7318" y="22413"/>
                    <a:pt x="7437" y="22413"/>
                  </a:cubicBezTo>
                  <a:lnTo>
                    <a:pt x="7635" y="22452"/>
                  </a:lnTo>
                  <a:lnTo>
                    <a:pt x="7754" y="22472"/>
                  </a:lnTo>
                  <a:lnTo>
                    <a:pt x="7834" y="22472"/>
                  </a:lnTo>
                  <a:cubicBezTo>
                    <a:pt x="7839" y="22478"/>
                    <a:pt x="7845" y="22480"/>
                    <a:pt x="7851" y="22480"/>
                  </a:cubicBezTo>
                  <a:cubicBezTo>
                    <a:pt x="7863" y="22480"/>
                    <a:pt x="7873" y="22466"/>
                    <a:pt x="7873" y="22452"/>
                  </a:cubicBezTo>
                  <a:lnTo>
                    <a:pt x="7893" y="22413"/>
                  </a:lnTo>
                  <a:cubicBezTo>
                    <a:pt x="8448" y="21600"/>
                    <a:pt x="8944" y="20846"/>
                    <a:pt x="9420" y="20152"/>
                  </a:cubicBezTo>
                  <a:cubicBezTo>
                    <a:pt x="11721" y="15710"/>
                    <a:pt x="13763" y="12656"/>
                    <a:pt x="15290" y="10474"/>
                  </a:cubicBezTo>
                  <a:cubicBezTo>
                    <a:pt x="16064" y="9403"/>
                    <a:pt x="16718" y="8551"/>
                    <a:pt x="17234" y="7857"/>
                  </a:cubicBezTo>
                  <a:cubicBezTo>
                    <a:pt x="17769" y="7182"/>
                    <a:pt x="18166" y="6687"/>
                    <a:pt x="18443" y="6330"/>
                  </a:cubicBezTo>
                  <a:cubicBezTo>
                    <a:pt x="18404" y="6250"/>
                    <a:pt x="18384" y="6191"/>
                    <a:pt x="18364" y="6111"/>
                  </a:cubicBezTo>
                  <a:cubicBezTo>
                    <a:pt x="18344" y="6072"/>
                    <a:pt x="18324" y="6012"/>
                    <a:pt x="18305" y="5953"/>
                  </a:cubicBezTo>
                  <a:cubicBezTo>
                    <a:pt x="18265" y="5854"/>
                    <a:pt x="18225" y="5774"/>
                    <a:pt x="18186" y="5695"/>
                  </a:cubicBezTo>
                  <a:cubicBezTo>
                    <a:pt x="18106" y="5536"/>
                    <a:pt x="18047" y="5417"/>
                    <a:pt x="17987" y="5318"/>
                  </a:cubicBezTo>
                  <a:cubicBezTo>
                    <a:pt x="17888" y="5120"/>
                    <a:pt x="17829" y="5060"/>
                    <a:pt x="17829" y="5060"/>
                  </a:cubicBezTo>
                  <a:lnTo>
                    <a:pt x="17829" y="5060"/>
                  </a:lnTo>
                  <a:cubicBezTo>
                    <a:pt x="17829" y="5080"/>
                    <a:pt x="17849" y="5140"/>
                    <a:pt x="17948" y="5338"/>
                  </a:cubicBezTo>
                  <a:cubicBezTo>
                    <a:pt x="17987" y="5437"/>
                    <a:pt x="18047" y="5556"/>
                    <a:pt x="18106" y="5715"/>
                  </a:cubicBezTo>
                  <a:cubicBezTo>
                    <a:pt x="18146" y="5794"/>
                    <a:pt x="18166" y="5893"/>
                    <a:pt x="18205" y="5992"/>
                  </a:cubicBezTo>
                  <a:cubicBezTo>
                    <a:pt x="18225" y="6032"/>
                    <a:pt x="18245" y="6092"/>
                    <a:pt x="18265" y="6151"/>
                  </a:cubicBezTo>
                  <a:cubicBezTo>
                    <a:pt x="18285" y="6191"/>
                    <a:pt x="18305" y="6250"/>
                    <a:pt x="18324" y="6290"/>
                  </a:cubicBezTo>
                  <a:cubicBezTo>
                    <a:pt x="18186" y="6468"/>
                    <a:pt x="18007" y="6667"/>
                    <a:pt x="17809" y="6885"/>
                  </a:cubicBezTo>
                  <a:cubicBezTo>
                    <a:pt x="17611" y="7143"/>
                    <a:pt x="17373" y="7440"/>
                    <a:pt x="17095" y="7757"/>
                  </a:cubicBezTo>
                  <a:cubicBezTo>
                    <a:pt x="16559" y="8432"/>
                    <a:pt x="15905" y="9284"/>
                    <a:pt x="15112" y="10355"/>
                  </a:cubicBezTo>
                  <a:cubicBezTo>
                    <a:pt x="13565" y="12517"/>
                    <a:pt x="11483" y="15591"/>
                    <a:pt x="9182" y="20013"/>
                  </a:cubicBezTo>
                  <a:cubicBezTo>
                    <a:pt x="8726" y="20668"/>
                    <a:pt x="8250" y="21382"/>
                    <a:pt x="7715" y="22175"/>
                  </a:cubicBezTo>
                  <a:lnTo>
                    <a:pt x="7675" y="22155"/>
                  </a:lnTo>
                  <a:lnTo>
                    <a:pt x="7497" y="22135"/>
                  </a:lnTo>
                  <a:cubicBezTo>
                    <a:pt x="7378" y="22115"/>
                    <a:pt x="7259" y="22095"/>
                    <a:pt x="7140" y="22076"/>
                  </a:cubicBezTo>
                  <a:cubicBezTo>
                    <a:pt x="6902" y="22016"/>
                    <a:pt x="6664" y="21957"/>
                    <a:pt x="6426" y="21877"/>
                  </a:cubicBezTo>
                  <a:cubicBezTo>
                    <a:pt x="5950" y="21719"/>
                    <a:pt x="5474" y="21501"/>
                    <a:pt x="4998" y="21243"/>
                  </a:cubicBezTo>
                  <a:cubicBezTo>
                    <a:pt x="4086" y="20687"/>
                    <a:pt x="3213" y="19934"/>
                    <a:pt x="2499" y="18982"/>
                  </a:cubicBezTo>
                  <a:cubicBezTo>
                    <a:pt x="1785" y="18030"/>
                    <a:pt x="1230" y="16880"/>
                    <a:pt x="873" y="15630"/>
                  </a:cubicBezTo>
                  <a:cubicBezTo>
                    <a:pt x="437" y="14143"/>
                    <a:pt x="298" y="12656"/>
                    <a:pt x="318" y="11248"/>
                  </a:cubicBezTo>
                  <a:cubicBezTo>
                    <a:pt x="318" y="9840"/>
                    <a:pt x="496" y="8491"/>
                    <a:pt x="833" y="7282"/>
                  </a:cubicBezTo>
                  <a:cubicBezTo>
                    <a:pt x="1170" y="6072"/>
                    <a:pt x="1686" y="4961"/>
                    <a:pt x="2340" y="4049"/>
                  </a:cubicBezTo>
                  <a:cubicBezTo>
                    <a:pt x="2995" y="3137"/>
                    <a:pt x="3788" y="2383"/>
                    <a:pt x="4621" y="1828"/>
                  </a:cubicBezTo>
                  <a:cubicBezTo>
                    <a:pt x="6287" y="717"/>
                    <a:pt x="8072" y="261"/>
                    <a:pt x="9599" y="241"/>
                  </a:cubicBezTo>
                  <a:cubicBezTo>
                    <a:pt x="9678" y="239"/>
                    <a:pt x="9756" y="238"/>
                    <a:pt x="9834" y="238"/>
                  </a:cubicBezTo>
                  <a:cubicBezTo>
                    <a:pt x="10521" y="238"/>
                    <a:pt x="11171" y="315"/>
                    <a:pt x="11740" y="440"/>
                  </a:cubicBezTo>
                  <a:cubicBezTo>
                    <a:pt x="12395" y="598"/>
                    <a:pt x="12970" y="817"/>
                    <a:pt x="13486" y="1054"/>
                  </a:cubicBezTo>
                  <a:cubicBezTo>
                    <a:pt x="14517" y="1550"/>
                    <a:pt x="15270" y="2125"/>
                    <a:pt x="15846" y="2641"/>
                  </a:cubicBezTo>
                  <a:cubicBezTo>
                    <a:pt x="16421" y="3157"/>
                    <a:pt x="16817" y="3633"/>
                    <a:pt x="17095" y="3990"/>
                  </a:cubicBezTo>
                  <a:cubicBezTo>
                    <a:pt x="17635" y="4722"/>
                    <a:pt x="17800" y="5061"/>
                    <a:pt x="17827" y="5061"/>
                  </a:cubicBezTo>
                  <a:cubicBezTo>
                    <a:pt x="17827" y="5061"/>
                    <a:pt x="17828" y="5061"/>
                    <a:pt x="17829" y="5060"/>
                  </a:cubicBezTo>
                  <a:cubicBezTo>
                    <a:pt x="17829" y="5060"/>
                    <a:pt x="17809" y="4981"/>
                    <a:pt x="17710" y="4803"/>
                  </a:cubicBezTo>
                  <a:cubicBezTo>
                    <a:pt x="17611" y="4604"/>
                    <a:pt x="17452" y="4327"/>
                    <a:pt x="17194" y="3930"/>
                  </a:cubicBezTo>
                  <a:cubicBezTo>
                    <a:pt x="16916" y="3553"/>
                    <a:pt x="16540" y="3057"/>
                    <a:pt x="15965" y="2522"/>
                  </a:cubicBezTo>
                  <a:cubicBezTo>
                    <a:pt x="15389" y="1987"/>
                    <a:pt x="14616" y="1392"/>
                    <a:pt x="13585" y="876"/>
                  </a:cubicBezTo>
                  <a:cubicBezTo>
                    <a:pt x="13049" y="618"/>
                    <a:pt x="12454" y="400"/>
                    <a:pt x="11800" y="241"/>
                  </a:cubicBezTo>
                  <a:cubicBezTo>
                    <a:pt x="11193" y="81"/>
                    <a:pt x="10538" y="0"/>
                    <a:pt x="98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8"/>
            <p:cNvSpPr/>
            <p:nvPr/>
          </p:nvSpPr>
          <p:spPr>
            <a:xfrm>
              <a:off x="4532000" y="3402510"/>
              <a:ext cx="485321" cy="794275"/>
            </a:xfrm>
            <a:custGeom>
              <a:rect b="b" l="l" r="r" t="t"/>
              <a:pathLst>
                <a:path extrusionOk="0" h="24765" w="15132">
                  <a:moveTo>
                    <a:pt x="11066" y="170"/>
                  </a:moveTo>
                  <a:cubicBezTo>
                    <a:pt x="11133" y="170"/>
                    <a:pt x="11199" y="172"/>
                    <a:pt x="11265" y="179"/>
                  </a:cubicBezTo>
                  <a:cubicBezTo>
                    <a:pt x="11483" y="199"/>
                    <a:pt x="11661" y="219"/>
                    <a:pt x="11860" y="238"/>
                  </a:cubicBezTo>
                  <a:cubicBezTo>
                    <a:pt x="12217" y="298"/>
                    <a:pt x="12554" y="357"/>
                    <a:pt x="12831" y="437"/>
                  </a:cubicBezTo>
                  <a:cubicBezTo>
                    <a:pt x="12990" y="476"/>
                    <a:pt x="13129" y="516"/>
                    <a:pt x="13248" y="556"/>
                  </a:cubicBezTo>
                  <a:cubicBezTo>
                    <a:pt x="13387" y="595"/>
                    <a:pt x="13506" y="655"/>
                    <a:pt x="13625" y="694"/>
                  </a:cubicBezTo>
                  <a:cubicBezTo>
                    <a:pt x="13843" y="774"/>
                    <a:pt x="14041" y="873"/>
                    <a:pt x="14200" y="952"/>
                  </a:cubicBezTo>
                  <a:cubicBezTo>
                    <a:pt x="14537" y="1091"/>
                    <a:pt x="14755" y="1250"/>
                    <a:pt x="14894" y="1329"/>
                  </a:cubicBezTo>
                  <a:cubicBezTo>
                    <a:pt x="15025" y="1395"/>
                    <a:pt x="15089" y="1433"/>
                    <a:pt x="15107" y="1433"/>
                  </a:cubicBezTo>
                  <a:cubicBezTo>
                    <a:pt x="15108" y="1433"/>
                    <a:pt x="15109" y="1433"/>
                    <a:pt x="15109" y="1433"/>
                  </a:cubicBezTo>
                  <a:lnTo>
                    <a:pt x="15109" y="1433"/>
                  </a:lnTo>
                  <a:cubicBezTo>
                    <a:pt x="15096" y="1455"/>
                    <a:pt x="15038" y="1557"/>
                    <a:pt x="14934" y="1765"/>
                  </a:cubicBezTo>
                  <a:cubicBezTo>
                    <a:pt x="14815" y="2003"/>
                    <a:pt x="14616" y="2400"/>
                    <a:pt x="14358" y="2955"/>
                  </a:cubicBezTo>
                  <a:cubicBezTo>
                    <a:pt x="13843" y="4066"/>
                    <a:pt x="13010" y="5870"/>
                    <a:pt x="11939" y="8686"/>
                  </a:cubicBezTo>
                  <a:cubicBezTo>
                    <a:pt x="10848" y="11502"/>
                    <a:pt x="9500" y="15310"/>
                    <a:pt x="8171" y="20486"/>
                  </a:cubicBezTo>
                  <a:cubicBezTo>
                    <a:pt x="8032" y="21140"/>
                    <a:pt x="7874" y="21815"/>
                    <a:pt x="7715" y="22509"/>
                  </a:cubicBezTo>
                  <a:cubicBezTo>
                    <a:pt x="7636" y="22846"/>
                    <a:pt x="7556" y="23203"/>
                    <a:pt x="7457" y="23560"/>
                  </a:cubicBezTo>
                  <a:cubicBezTo>
                    <a:pt x="7417" y="23738"/>
                    <a:pt x="7378" y="23917"/>
                    <a:pt x="7338" y="24095"/>
                  </a:cubicBezTo>
                  <a:lnTo>
                    <a:pt x="7279" y="24373"/>
                  </a:lnTo>
                  <a:lnTo>
                    <a:pt x="6803" y="24195"/>
                  </a:lnTo>
                  <a:cubicBezTo>
                    <a:pt x="6644" y="24135"/>
                    <a:pt x="6466" y="24036"/>
                    <a:pt x="6307" y="23957"/>
                  </a:cubicBezTo>
                  <a:lnTo>
                    <a:pt x="6049" y="23838"/>
                  </a:lnTo>
                  <a:lnTo>
                    <a:pt x="5811" y="23679"/>
                  </a:lnTo>
                  <a:cubicBezTo>
                    <a:pt x="5633" y="23560"/>
                    <a:pt x="5474" y="23481"/>
                    <a:pt x="5315" y="23362"/>
                  </a:cubicBezTo>
                  <a:cubicBezTo>
                    <a:pt x="4681" y="22905"/>
                    <a:pt x="4106" y="22330"/>
                    <a:pt x="3570" y="21696"/>
                  </a:cubicBezTo>
                  <a:cubicBezTo>
                    <a:pt x="1468" y="19138"/>
                    <a:pt x="298" y="15389"/>
                    <a:pt x="576" y="11324"/>
                  </a:cubicBezTo>
                  <a:cubicBezTo>
                    <a:pt x="675" y="9619"/>
                    <a:pt x="1052" y="8012"/>
                    <a:pt x="1647" y="6584"/>
                  </a:cubicBezTo>
                  <a:cubicBezTo>
                    <a:pt x="1726" y="6406"/>
                    <a:pt x="1805" y="6227"/>
                    <a:pt x="1884" y="6049"/>
                  </a:cubicBezTo>
                  <a:cubicBezTo>
                    <a:pt x="1964" y="5890"/>
                    <a:pt x="2063" y="5712"/>
                    <a:pt x="2142" y="5553"/>
                  </a:cubicBezTo>
                  <a:cubicBezTo>
                    <a:pt x="2182" y="5454"/>
                    <a:pt x="2241" y="5375"/>
                    <a:pt x="2281" y="5295"/>
                  </a:cubicBezTo>
                  <a:cubicBezTo>
                    <a:pt x="2420" y="6049"/>
                    <a:pt x="2539" y="6763"/>
                    <a:pt x="2698" y="7457"/>
                  </a:cubicBezTo>
                  <a:cubicBezTo>
                    <a:pt x="3273" y="10233"/>
                    <a:pt x="4006" y="12633"/>
                    <a:pt x="4740" y="14616"/>
                  </a:cubicBezTo>
                  <a:lnTo>
                    <a:pt x="5038" y="15429"/>
                  </a:lnTo>
                  <a:lnTo>
                    <a:pt x="5018" y="14576"/>
                  </a:lnTo>
                  <a:cubicBezTo>
                    <a:pt x="5017" y="14557"/>
                    <a:pt x="5017" y="14537"/>
                    <a:pt x="5016" y="14517"/>
                  </a:cubicBezTo>
                  <a:lnTo>
                    <a:pt x="5016" y="14517"/>
                  </a:lnTo>
                  <a:lnTo>
                    <a:pt x="5018" y="14517"/>
                  </a:lnTo>
                  <a:cubicBezTo>
                    <a:pt x="5017" y="14515"/>
                    <a:pt x="5016" y="14513"/>
                    <a:pt x="5016" y="14511"/>
                  </a:cubicBezTo>
                  <a:lnTo>
                    <a:pt x="5016" y="14511"/>
                  </a:lnTo>
                  <a:cubicBezTo>
                    <a:pt x="4858" y="9821"/>
                    <a:pt x="4740" y="5995"/>
                    <a:pt x="4621" y="2916"/>
                  </a:cubicBezTo>
                  <a:cubicBezTo>
                    <a:pt x="4621" y="2816"/>
                    <a:pt x="4621" y="2717"/>
                    <a:pt x="4621" y="2638"/>
                  </a:cubicBezTo>
                  <a:cubicBezTo>
                    <a:pt x="4621" y="2545"/>
                    <a:pt x="4604" y="2418"/>
                    <a:pt x="4618" y="2418"/>
                  </a:cubicBezTo>
                  <a:lnTo>
                    <a:pt x="4618" y="2418"/>
                  </a:lnTo>
                  <a:cubicBezTo>
                    <a:pt x="4619" y="2418"/>
                    <a:pt x="4620" y="2418"/>
                    <a:pt x="4621" y="2420"/>
                  </a:cubicBezTo>
                  <a:cubicBezTo>
                    <a:pt x="4760" y="2301"/>
                    <a:pt x="4879" y="2202"/>
                    <a:pt x="5018" y="2102"/>
                  </a:cubicBezTo>
                  <a:cubicBezTo>
                    <a:pt x="5157" y="1983"/>
                    <a:pt x="5295" y="1904"/>
                    <a:pt x="5454" y="1805"/>
                  </a:cubicBezTo>
                  <a:cubicBezTo>
                    <a:pt x="5593" y="1706"/>
                    <a:pt x="5732" y="1607"/>
                    <a:pt x="5890" y="1527"/>
                  </a:cubicBezTo>
                  <a:cubicBezTo>
                    <a:pt x="6029" y="1448"/>
                    <a:pt x="6168" y="1369"/>
                    <a:pt x="6327" y="1270"/>
                  </a:cubicBezTo>
                  <a:cubicBezTo>
                    <a:pt x="6466" y="1210"/>
                    <a:pt x="6604" y="1131"/>
                    <a:pt x="6763" y="1071"/>
                  </a:cubicBezTo>
                  <a:cubicBezTo>
                    <a:pt x="7041" y="932"/>
                    <a:pt x="7338" y="833"/>
                    <a:pt x="7616" y="714"/>
                  </a:cubicBezTo>
                  <a:cubicBezTo>
                    <a:pt x="8726" y="318"/>
                    <a:pt x="9758" y="199"/>
                    <a:pt x="10650" y="179"/>
                  </a:cubicBezTo>
                  <a:cubicBezTo>
                    <a:pt x="10795" y="179"/>
                    <a:pt x="10932" y="170"/>
                    <a:pt x="11066" y="170"/>
                  </a:cubicBezTo>
                  <a:close/>
                  <a:moveTo>
                    <a:pt x="10650" y="0"/>
                  </a:moveTo>
                  <a:cubicBezTo>
                    <a:pt x="9758" y="0"/>
                    <a:pt x="8706" y="119"/>
                    <a:pt x="7556" y="516"/>
                  </a:cubicBezTo>
                  <a:cubicBezTo>
                    <a:pt x="7259" y="635"/>
                    <a:pt x="6961" y="714"/>
                    <a:pt x="6664" y="873"/>
                  </a:cubicBezTo>
                  <a:cubicBezTo>
                    <a:pt x="6525" y="932"/>
                    <a:pt x="6366" y="1012"/>
                    <a:pt x="6228" y="1071"/>
                  </a:cubicBezTo>
                  <a:cubicBezTo>
                    <a:pt x="6069" y="1170"/>
                    <a:pt x="5930" y="1250"/>
                    <a:pt x="5771" y="1329"/>
                  </a:cubicBezTo>
                  <a:cubicBezTo>
                    <a:pt x="5613" y="1408"/>
                    <a:pt x="5474" y="1508"/>
                    <a:pt x="5335" y="1607"/>
                  </a:cubicBezTo>
                  <a:cubicBezTo>
                    <a:pt x="5176" y="1706"/>
                    <a:pt x="5018" y="1805"/>
                    <a:pt x="4879" y="1924"/>
                  </a:cubicBezTo>
                  <a:cubicBezTo>
                    <a:pt x="4720" y="2043"/>
                    <a:pt x="4562" y="2162"/>
                    <a:pt x="4403" y="2281"/>
                  </a:cubicBezTo>
                  <a:cubicBezTo>
                    <a:pt x="4363" y="2301"/>
                    <a:pt x="4383" y="2321"/>
                    <a:pt x="4383" y="2340"/>
                  </a:cubicBezTo>
                  <a:lnTo>
                    <a:pt x="4383" y="2400"/>
                  </a:lnTo>
                  <a:lnTo>
                    <a:pt x="4383" y="2499"/>
                  </a:lnTo>
                  <a:lnTo>
                    <a:pt x="4383" y="2638"/>
                  </a:lnTo>
                  <a:cubicBezTo>
                    <a:pt x="4383" y="2737"/>
                    <a:pt x="4383" y="2816"/>
                    <a:pt x="4403" y="2916"/>
                  </a:cubicBezTo>
                  <a:cubicBezTo>
                    <a:pt x="4477" y="5827"/>
                    <a:pt x="4586" y="9364"/>
                    <a:pt x="4713" y="13670"/>
                  </a:cubicBezTo>
                  <a:lnTo>
                    <a:pt x="4713" y="13670"/>
                  </a:lnTo>
                  <a:cubicBezTo>
                    <a:pt x="4084" y="11868"/>
                    <a:pt x="3471" y="9772"/>
                    <a:pt x="2975" y="7397"/>
                  </a:cubicBezTo>
                  <a:cubicBezTo>
                    <a:pt x="2836" y="6703"/>
                    <a:pt x="2698" y="5989"/>
                    <a:pt x="2579" y="5256"/>
                  </a:cubicBezTo>
                  <a:lnTo>
                    <a:pt x="2499" y="4720"/>
                  </a:lnTo>
                  <a:lnTo>
                    <a:pt x="2440" y="4443"/>
                  </a:lnTo>
                  <a:cubicBezTo>
                    <a:pt x="2400" y="4502"/>
                    <a:pt x="2360" y="4601"/>
                    <a:pt x="2301" y="4681"/>
                  </a:cubicBezTo>
                  <a:cubicBezTo>
                    <a:pt x="2222" y="4839"/>
                    <a:pt x="2122" y="4998"/>
                    <a:pt x="2023" y="5156"/>
                  </a:cubicBezTo>
                  <a:cubicBezTo>
                    <a:pt x="1984" y="5236"/>
                    <a:pt x="1924" y="5315"/>
                    <a:pt x="1884" y="5414"/>
                  </a:cubicBezTo>
                  <a:cubicBezTo>
                    <a:pt x="1805" y="5573"/>
                    <a:pt x="1706" y="5751"/>
                    <a:pt x="1627" y="5930"/>
                  </a:cubicBezTo>
                  <a:cubicBezTo>
                    <a:pt x="1547" y="6108"/>
                    <a:pt x="1468" y="6287"/>
                    <a:pt x="1389" y="6465"/>
                  </a:cubicBezTo>
                  <a:cubicBezTo>
                    <a:pt x="774" y="7933"/>
                    <a:pt x="377" y="9579"/>
                    <a:pt x="278" y="11304"/>
                  </a:cubicBezTo>
                  <a:cubicBezTo>
                    <a:pt x="1" y="15429"/>
                    <a:pt x="1190" y="19257"/>
                    <a:pt x="3352" y="21894"/>
                  </a:cubicBezTo>
                  <a:cubicBezTo>
                    <a:pt x="3887" y="22549"/>
                    <a:pt x="4482" y="23124"/>
                    <a:pt x="5157" y="23600"/>
                  </a:cubicBezTo>
                  <a:cubicBezTo>
                    <a:pt x="5315" y="23719"/>
                    <a:pt x="5494" y="23818"/>
                    <a:pt x="5652" y="23917"/>
                  </a:cubicBezTo>
                  <a:lnTo>
                    <a:pt x="5910" y="24076"/>
                  </a:lnTo>
                  <a:lnTo>
                    <a:pt x="6168" y="24214"/>
                  </a:lnTo>
                  <a:cubicBezTo>
                    <a:pt x="6347" y="24294"/>
                    <a:pt x="6525" y="24393"/>
                    <a:pt x="6704" y="24472"/>
                  </a:cubicBezTo>
                  <a:cubicBezTo>
                    <a:pt x="6902" y="24551"/>
                    <a:pt x="7100" y="24611"/>
                    <a:pt x="7298" y="24690"/>
                  </a:cubicBezTo>
                  <a:lnTo>
                    <a:pt x="7417" y="24750"/>
                  </a:lnTo>
                  <a:lnTo>
                    <a:pt x="7457" y="24750"/>
                  </a:lnTo>
                  <a:cubicBezTo>
                    <a:pt x="7457" y="24760"/>
                    <a:pt x="7462" y="24765"/>
                    <a:pt x="7467" y="24765"/>
                  </a:cubicBezTo>
                  <a:cubicBezTo>
                    <a:pt x="7472" y="24765"/>
                    <a:pt x="7477" y="24760"/>
                    <a:pt x="7477" y="24750"/>
                  </a:cubicBezTo>
                  <a:lnTo>
                    <a:pt x="7497" y="24690"/>
                  </a:lnTo>
                  <a:lnTo>
                    <a:pt x="7556" y="24432"/>
                  </a:lnTo>
                  <a:lnTo>
                    <a:pt x="7616" y="24155"/>
                  </a:lnTo>
                  <a:cubicBezTo>
                    <a:pt x="7655" y="23976"/>
                    <a:pt x="7695" y="23798"/>
                    <a:pt x="7735" y="23619"/>
                  </a:cubicBezTo>
                  <a:cubicBezTo>
                    <a:pt x="7814" y="23262"/>
                    <a:pt x="7893" y="22925"/>
                    <a:pt x="7973" y="22568"/>
                  </a:cubicBezTo>
                  <a:cubicBezTo>
                    <a:pt x="8131" y="21894"/>
                    <a:pt x="8290" y="21220"/>
                    <a:pt x="8449" y="20565"/>
                  </a:cubicBezTo>
                  <a:cubicBezTo>
                    <a:pt x="9758" y="15389"/>
                    <a:pt x="11066" y="11582"/>
                    <a:pt x="12117" y="8766"/>
                  </a:cubicBezTo>
                  <a:cubicBezTo>
                    <a:pt x="13188" y="5950"/>
                    <a:pt x="13962" y="4125"/>
                    <a:pt x="14458" y="3015"/>
                  </a:cubicBezTo>
                  <a:cubicBezTo>
                    <a:pt x="14696" y="2440"/>
                    <a:pt x="14874" y="2043"/>
                    <a:pt x="14973" y="1805"/>
                  </a:cubicBezTo>
                  <a:cubicBezTo>
                    <a:pt x="15092" y="1547"/>
                    <a:pt x="15132" y="1428"/>
                    <a:pt x="15112" y="1428"/>
                  </a:cubicBezTo>
                  <a:cubicBezTo>
                    <a:pt x="15132" y="1428"/>
                    <a:pt x="15072" y="1389"/>
                    <a:pt x="14934" y="1270"/>
                  </a:cubicBezTo>
                  <a:cubicBezTo>
                    <a:pt x="14795" y="1190"/>
                    <a:pt x="14577" y="1012"/>
                    <a:pt x="14239" y="853"/>
                  </a:cubicBezTo>
                  <a:cubicBezTo>
                    <a:pt x="14081" y="774"/>
                    <a:pt x="13902" y="655"/>
                    <a:pt x="13664" y="575"/>
                  </a:cubicBezTo>
                  <a:cubicBezTo>
                    <a:pt x="13545" y="536"/>
                    <a:pt x="13426" y="476"/>
                    <a:pt x="13307" y="437"/>
                  </a:cubicBezTo>
                  <a:cubicBezTo>
                    <a:pt x="13169" y="377"/>
                    <a:pt x="13030" y="357"/>
                    <a:pt x="12871" y="298"/>
                  </a:cubicBezTo>
                  <a:cubicBezTo>
                    <a:pt x="12593" y="199"/>
                    <a:pt x="12256" y="159"/>
                    <a:pt x="11879" y="80"/>
                  </a:cubicBezTo>
                  <a:cubicBezTo>
                    <a:pt x="11701" y="60"/>
                    <a:pt x="11503" y="40"/>
                    <a:pt x="11285" y="20"/>
                  </a:cubicBezTo>
                  <a:cubicBezTo>
                    <a:pt x="11086" y="0"/>
                    <a:pt x="10868" y="0"/>
                    <a:pt x="1065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8"/>
            <p:cNvSpPr/>
            <p:nvPr/>
          </p:nvSpPr>
          <p:spPr>
            <a:xfrm>
              <a:off x="7316602" y="3288012"/>
              <a:ext cx="471979" cy="468804"/>
            </a:xfrm>
            <a:custGeom>
              <a:rect b="b" l="l" r="r" t="t"/>
              <a:pathLst>
                <a:path extrusionOk="0" h="14617" w="14716">
                  <a:moveTo>
                    <a:pt x="6624" y="1"/>
                  </a:moveTo>
                  <a:cubicBezTo>
                    <a:pt x="6564" y="21"/>
                    <a:pt x="6485" y="21"/>
                    <a:pt x="6386" y="40"/>
                  </a:cubicBezTo>
                  <a:cubicBezTo>
                    <a:pt x="6227" y="60"/>
                    <a:pt x="6029" y="80"/>
                    <a:pt x="5791" y="120"/>
                  </a:cubicBezTo>
                  <a:cubicBezTo>
                    <a:pt x="5573" y="179"/>
                    <a:pt x="5315" y="219"/>
                    <a:pt x="5037" y="318"/>
                  </a:cubicBezTo>
                  <a:cubicBezTo>
                    <a:pt x="4482" y="497"/>
                    <a:pt x="3828" y="774"/>
                    <a:pt x="3134" y="1270"/>
                  </a:cubicBezTo>
                  <a:cubicBezTo>
                    <a:pt x="2439" y="1746"/>
                    <a:pt x="1686" y="2460"/>
                    <a:pt x="1071" y="3451"/>
                  </a:cubicBezTo>
                  <a:cubicBezTo>
                    <a:pt x="754" y="3947"/>
                    <a:pt x="516" y="4522"/>
                    <a:pt x="298" y="5157"/>
                  </a:cubicBezTo>
                  <a:cubicBezTo>
                    <a:pt x="119" y="5811"/>
                    <a:pt x="20" y="6505"/>
                    <a:pt x="0" y="7279"/>
                  </a:cubicBezTo>
                  <a:cubicBezTo>
                    <a:pt x="0" y="8032"/>
                    <a:pt x="119" y="8845"/>
                    <a:pt x="397" y="9659"/>
                  </a:cubicBezTo>
                  <a:cubicBezTo>
                    <a:pt x="674" y="10472"/>
                    <a:pt x="1131" y="11265"/>
                    <a:pt x="1745" y="11999"/>
                  </a:cubicBezTo>
                  <a:cubicBezTo>
                    <a:pt x="2360" y="12732"/>
                    <a:pt x="3153" y="13387"/>
                    <a:pt x="4125" y="13843"/>
                  </a:cubicBezTo>
                  <a:cubicBezTo>
                    <a:pt x="5077" y="14319"/>
                    <a:pt x="6188" y="14597"/>
                    <a:pt x="7358" y="14616"/>
                  </a:cubicBezTo>
                  <a:cubicBezTo>
                    <a:pt x="8528" y="14597"/>
                    <a:pt x="9638" y="14319"/>
                    <a:pt x="10590" y="13843"/>
                  </a:cubicBezTo>
                  <a:cubicBezTo>
                    <a:pt x="11542" y="13387"/>
                    <a:pt x="12355" y="12732"/>
                    <a:pt x="12970" y="11999"/>
                  </a:cubicBezTo>
                  <a:cubicBezTo>
                    <a:pt x="13585" y="11285"/>
                    <a:pt x="14021" y="10472"/>
                    <a:pt x="14299" y="9659"/>
                  </a:cubicBezTo>
                  <a:cubicBezTo>
                    <a:pt x="14576" y="8845"/>
                    <a:pt x="14695" y="8032"/>
                    <a:pt x="14715" y="7279"/>
                  </a:cubicBezTo>
                  <a:cubicBezTo>
                    <a:pt x="14695" y="6525"/>
                    <a:pt x="14596" y="5811"/>
                    <a:pt x="14398" y="5157"/>
                  </a:cubicBezTo>
                  <a:cubicBezTo>
                    <a:pt x="14199" y="4522"/>
                    <a:pt x="13942" y="3947"/>
                    <a:pt x="13624" y="3451"/>
                  </a:cubicBezTo>
                  <a:cubicBezTo>
                    <a:pt x="13029" y="2460"/>
                    <a:pt x="12276" y="1746"/>
                    <a:pt x="11582" y="1270"/>
                  </a:cubicBezTo>
                  <a:cubicBezTo>
                    <a:pt x="10868" y="794"/>
                    <a:pt x="10213" y="497"/>
                    <a:pt x="9658" y="318"/>
                  </a:cubicBezTo>
                  <a:cubicBezTo>
                    <a:pt x="9400" y="219"/>
                    <a:pt x="9142" y="179"/>
                    <a:pt x="8904" y="120"/>
                  </a:cubicBezTo>
                  <a:cubicBezTo>
                    <a:pt x="8686" y="80"/>
                    <a:pt x="8488" y="60"/>
                    <a:pt x="8310" y="40"/>
                  </a:cubicBezTo>
                  <a:cubicBezTo>
                    <a:pt x="8230" y="21"/>
                    <a:pt x="8151" y="21"/>
                    <a:pt x="8072" y="21"/>
                  </a:cubicBezTo>
                  <a:cubicBezTo>
                    <a:pt x="8012" y="21"/>
                    <a:pt x="7933" y="1"/>
                    <a:pt x="7873" y="1"/>
                  </a:cubicBezTo>
                  <a:lnTo>
                    <a:pt x="7576" y="1"/>
                  </a:lnTo>
                  <a:cubicBezTo>
                    <a:pt x="7417" y="21"/>
                    <a:pt x="7358" y="21"/>
                    <a:pt x="7358" y="21"/>
                  </a:cubicBezTo>
                  <a:cubicBezTo>
                    <a:pt x="7358" y="40"/>
                    <a:pt x="7417" y="60"/>
                    <a:pt x="7576" y="80"/>
                  </a:cubicBezTo>
                  <a:cubicBezTo>
                    <a:pt x="7655" y="80"/>
                    <a:pt x="7754" y="80"/>
                    <a:pt x="7873" y="100"/>
                  </a:cubicBezTo>
                  <a:cubicBezTo>
                    <a:pt x="7933" y="100"/>
                    <a:pt x="7992" y="120"/>
                    <a:pt x="8072" y="120"/>
                  </a:cubicBezTo>
                  <a:cubicBezTo>
                    <a:pt x="8131" y="120"/>
                    <a:pt x="8210" y="140"/>
                    <a:pt x="8310" y="159"/>
                  </a:cubicBezTo>
                  <a:cubicBezTo>
                    <a:pt x="8468" y="199"/>
                    <a:pt x="8666" y="219"/>
                    <a:pt x="8885" y="278"/>
                  </a:cubicBezTo>
                  <a:cubicBezTo>
                    <a:pt x="9103" y="338"/>
                    <a:pt x="9341" y="378"/>
                    <a:pt x="9618" y="477"/>
                  </a:cubicBezTo>
                  <a:cubicBezTo>
                    <a:pt x="10154" y="675"/>
                    <a:pt x="10769" y="972"/>
                    <a:pt x="11463" y="1448"/>
                  </a:cubicBezTo>
                  <a:cubicBezTo>
                    <a:pt x="12137" y="1924"/>
                    <a:pt x="12851" y="2618"/>
                    <a:pt x="13426" y="3590"/>
                  </a:cubicBezTo>
                  <a:cubicBezTo>
                    <a:pt x="13723" y="4066"/>
                    <a:pt x="13961" y="4621"/>
                    <a:pt x="14160" y="5236"/>
                  </a:cubicBezTo>
                  <a:cubicBezTo>
                    <a:pt x="14338" y="5871"/>
                    <a:pt x="14437" y="6545"/>
                    <a:pt x="14437" y="7279"/>
                  </a:cubicBezTo>
                  <a:cubicBezTo>
                    <a:pt x="14437" y="8013"/>
                    <a:pt x="14299" y="8786"/>
                    <a:pt x="14041" y="9579"/>
                  </a:cubicBezTo>
                  <a:cubicBezTo>
                    <a:pt x="13763" y="10353"/>
                    <a:pt x="13347" y="11126"/>
                    <a:pt x="12752" y="11820"/>
                  </a:cubicBezTo>
                  <a:cubicBezTo>
                    <a:pt x="12157" y="12534"/>
                    <a:pt x="11383" y="13149"/>
                    <a:pt x="10471" y="13605"/>
                  </a:cubicBezTo>
                  <a:cubicBezTo>
                    <a:pt x="9559" y="14041"/>
                    <a:pt x="8488" y="14319"/>
                    <a:pt x="7358" y="14319"/>
                  </a:cubicBezTo>
                  <a:cubicBezTo>
                    <a:pt x="6227" y="14319"/>
                    <a:pt x="5176" y="14041"/>
                    <a:pt x="4244" y="13605"/>
                  </a:cubicBezTo>
                  <a:cubicBezTo>
                    <a:pt x="3332" y="13149"/>
                    <a:pt x="2558" y="12534"/>
                    <a:pt x="1963" y="11820"/>
                  </a:cubicBezTo>
                  <a:cubicBezTo>
                    <a:pt x="1369" y="11126"/>
                    <a:pt x="952" y="10353"/>
                    <a:pt x="674" y="9579"/>
                  </a:cubicBezTo>
                  <a:cubicBezTo>
                    <a:pt x="397" y="8786"/>
                    <a:pt x="278" y="8013"/>
                    <a:pt x="278" y="7279"/>
                  </a:cubicBezTo>
                  <a:cubicBezTo>
                    <a:pt x="278" y="6545"/>
                    <a:pt x="377" y="5871"/>
                    <a:pt x="555" y="5236"/>
                  </a:cubicBezTo>
                  <a:cubicBezTo>
                    <a:pt x="754" y="4621"/>
                    <a:pt x="992" y="4066"/>
                    <a:pt x="1289" y="3590"/>
                  </a:cubicBezTo>
                  <a:cubicBezTo>
                    <a:pt x="1864" y="2618"/>
                    <a:pt x="2578" y="1924"/>
                    <a:pt x="3253" y="1448"/>
                  </a:cubicBezTo>
                  <a:cubicBezTo>
                    <a:pt x="3927" y="972"/>
                    <a:pt x="4561" y="675"/>
                    <a:pt x="5097" y="477"/>
                  </a:cubicBezTo>
                  <a:cubicBezTo>
                    <a:pt x="5374" y="378"/>
                    <a:pt x="5612" y="338"/>
                    <a:pt x="5831" y="278"/>
                  </a:cubicBezTo>
                  <a:cubicBezTo>
                    <a:pt x="6049" y="219"/>
                    <a:pt x="6247" y="199"/>
                    <a:pt x="6406" y="159"/>
                  </a:cubicBezTo>
                  <a:cubicBezTo>
                    <a:pt x="6505" y="140"/>
                    <a:pt x="6584" y="120"/>
                    <a:pt x="6644" y="120"/>
                  </a:cubicBezTo>
                  <a:cubicBezTo>
                    <a:pt x="6723" y="120"/>
                    <a:pt x="6783" y="100"/>
                    <a:pt x="6842" y="100"/>
                  </a:cubicBezTo>
                  <a:cubicBezTo>
                    <a:pt x="6961" y="80"/>
                    <a:pt x="7060" y="80"/>
                    <a:pt x="7139" y="80"/>
                  </a:cubicBezTo>
                  <a:cubicBezTo>
                    <a:pt x="7298" y="60"/>
                    <a:pt x="7358" y="40"/>
                    <a:pt x="7358" y="21"/>
                  </a:cubicBezTo>
                  <a:cubicBezTo>
                    <a:pt x="7358" y="21"/>
                    <a:pt x="7298" y="21"/>
                    <a:pt x="71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8"/>
            <p:cNvSpPr/>
            <p:nvPr/>
          </p:nvSpPr>
          <p:spPr>
            <a:xfrm>
              <a:off x="5363320" y="2600730"/>
              <a:ext cx="2692390" cy="1582618"/>
            </a:xfrm>
            <a:custGeom>
              <a:rect b="b" l="l" r="r" t="t"/>
              <a:pathLst>
                <a:path extrusionOk="0" h="49345" w="83947">
                  <a:moveTo>
                    <a:pt x="50461" y="0"/>
                  </a:moveTo>
                  <a:cubicBezTo>
                    <a:pt x="48356" y="0"/>
                    <a:pt x="46209" y="164"/>
                    <a:pt x="44046" y="508"/>
                  </a:cubicBezTo>
                  <a:cubicBezTo>
                    <a:pt x="40654" y="1023"/>
                    <a:pt x="37263" y="2015"/>
                    <a:pt x="33892" y="3344"/>
                  </a:cubicBezTo>
                  <a:cubicBezTo>
                    <a:pt x="31691" y="4216"/>
                    <a:pt x="29588" y="5208"/>
                    <a:pt x="27586" y="6318"/>
                  </a:cubicBezTo>
                  <a:cubicBezTo>
                    <a:pt x="25602" y="7429"/>
                    <a:pt x="23718" y="8599"/>
                    <a:pt x="21934" y="9848"/>
                  </a:cubicBezTo>
                  <a:cubicBezTo>
                    <a:pt x="18364" y="12327"/>
                    <a:pt x="15191" y="15004"/>
                    <a:pt x="12395" y="17721"/>
                  </a:cubicBezTo>
                  <a:cubicBezTo>
                    <a:pt x="9539" y="20418"/>
                    <a:pt x="7219" y="23294"/>
                    <a:pt x="5196" y="26070"/>
                  </a:cubicBezTo>
                  <a:cubicBezTo>
                    <a:pt x="3233" y="28772"/>
                    <a:pt x="1555" y="31417"/>
                    <a:pt x="89" y="33855"/>
                  </a:cubicBezTo>
                  <a:lnTo>
                    <a:pt x="89" y="33855"/>
                  </a:lnTo>
                  <a:cubicBezTo>
                    <a:pt x="59" y="33897"/>
                    <a:pt x="30" y="33940"/>
                    <a:pt x="0" y="33983"/>
                  </a:cubicBezTo>
                  <a:lnTo>
                    <a:pt x="8" y="33989"/>
                  </a:lnTo>
                  <a:lnTo>
                    <a:pt x="8" y="33989"/>
                  </a:lnTo>
                  <a:cubicBezTo>
                    <a:pt x="6" y="33994"/>
                    <a:pt x="3" y="33998"/>
                    <a:pt x="0" y="34003"/>
                  </a:cubicBezTo>
                  <a:lnTo>
                    <a:pt x="138" y="34083"/>
                  </a:lnTo>
                  <a:lnTo>
                    <a:pt x="218" y="34142"/>
                  </a:lnTo>
                  <a:cubicBezTo>
                    <a:pt x="220" y="34139"/>
                    <a:pt x="222" y="34136"/>
                    <a:pt x="223" y="34133"/>
                  </a:cubicBezTo>
                  <a:lnTo>
                    <a:pt x="223" y="34133"/>
                  </a:lnTo>
                  <a:lnTo>
                    <a:pt x="238" y="34142"/>
                  </a:lnTo>
                  <a:cubicBezTo>
                    <a:pt x="1567" y="32238"/>
                    <a:pt x="2995" y="30493"/>
                    <a:pt x="4522" y="28946"/>
                  </a:cubicBezTo>
                  <a:cubicBezTo>
                    <a:pt x="6049" y="27379"/>
                    <a:pt x="7635" y="25991"/>
                    <a:pt x="9281" y="24801"/>
                  </a:cubicBezTo>
                  <a:cubicBezTo>
                    <a:pt x="10947" y="23631"/>
                    <a:pt x="12652" y="22620"/>
                    <a:pt x="14398" y="21906"/>
                  </a:cubicBezTo>
                  <a:cubicBezTo>
                    <a:pt x="16163" y="21172"/>
                    <a:pt x="17928" y="20676"/>
                    <a:pt x="19653" y="20319"/>
                  </a:cubicBezTo>
                  <a:cubicBezTo>
                    <a:pt x="22120" y="19798"/>
                    <a:pt x="24497" y="19587"/>
                    <a:pt x="26748" y="19587"/>
                  </a:cubicBezTo>
                  <a:cubicBezTo>
                    <a:pt x="27664" y="19587"/>
                    <a:pt x="28558" y="19622"/>
                    <a:pt x="29430" y="19685"/>
                  </a:cubicBezTo>
                  <a:cubicBezTo>
                    <a:pt x="30937" y="19804"/>
                    <a:pt x="32365" y="20022"/>
                    <a:pt x="33733" y="20280"/>
                  </a:cubicBezTo>
                  <a:cubicBezTo>
                    <a:pt x="35102" y="20557"/>
                    <a:pt x="36371" y="20894"/>
                    <a:pt x="37581" y="21291"/>
                  </a:cubicBezTo>
                  <a:cubicBezTo>
                    <a:pt x="40000" y="22084"/>
                    <a:pt x="42082" y="23096"/>
                    <a:pt x="43788" y="24305"/>
                  </a:cubicBezTo>
                  <a:cubicBezTo>
                    <a:pt x="45513" y="25475"/>
                    <a:pt x="46842" y="26824"/>
                    <a:pt x="47794" y="28172"/>
                  </a:cubicBezTo>
                  <a:cubicBezTo>
                    <a:pt x="48765" y="29501"/>
                    <a:pt x="49420" y="30830"/>
                    <a:pt x="49816" y="32020"/>
                  </a:cubicBezTo>
                  <a:cubicBezTo>
                    <a:pt x="50015" y="32615"/>
                    <a:pt x="50154" y="33190"/>
                    <a:pt x="50253" y="33705"/>
                  </a:cubicBezTo>
                  <a:cubicBezTo>
                    <a:pt x="50292" y="33983"/>
                    <a:pt x="50332" y="34241"/>
                    <a:pt x="50372" y="34479"/>
                  </a:cubicBezTo>
                  <a:cubicBezTo>
                    <a:pt x="50392" y="34776"/>
                    <a:pt x="50411" y="35054"/>
                    <a:pt x="50431" y="35312"/>
                  </a:cubicBezTo>
                  <a:lnTo>
                    <a:pt x="50649" y="35054"/>
                  </a:lnTo>
                  <a:lnTo>
                    <a:pt x="50768" y="34955"/>
                  </a:lnTo>
                  <a:lnTo>
                    <a:pt x="50828" y="34875"/>
                  </a:lnTo>
                  <a:cubicBezTo>
                    <a:pt x="50927" y="34756"/>
                    <a:pt x="51046" y="34677"/>
                    <a:pt x="51145" y="34578"/>
                  </a:cubicBezTo>
                  <a:cubicBezTo>
                    <a:pt x="51264" y="34499"/>
                    <a:pt x="51383" y="34419"/>
                    <a:pt x="51482" y="34340"/>
                  </a:cubicBezTo>
                  <a:cubicBezTo>
                    <a:pt x="51601" y="34261"/>
                    <a:pt x="51700" y="34181"/>
                    <a:pt x="51800" y="34122"/>
                  </a:cubicBezTo>
                  <a:cubicBezTo>
                    <a:pt x="52236" y="33864"/>
                    <a:pt x="52672" y="33685"/>
                    <a:pt x="53069" y="33566"/>
                  </a:cubicBezTo>
                  <a:cubicBezTo>
                    <a:pt x="53598" y="33408"/>
                    <a:pt x="54065" y="33355"/>
                    <a:pt x="54464" y="33355"/>
                  </a:cubicBezTo>
                  <a:cubicBezTo>
                    <a:pt x="54664" y="33355"/>
                    <a:pt x="54847" y="33368"/>
                    <a:pt x="55012" y="33388"/>
                  </a:cubicBezTo>
                  <a:cubicBezTo>
                    <a:pt x="55508" y="33447"/>
                    <a:pt x="55825" y="33566"/>
                    <a:pt x="56024" y="33646"/>
                  </a:cubicBezTo>
                  <a:cubicBezTo>
                    <a:pt x="56123" y="33685"/>
                    <a:pt x="56202" y="33705"/>
                    <a:pt x="56242" y="33725"/>
                  </a:cubicBezTo>
                  <a:cubicBezTo>
                    <a:pt x="56281" y="33745"/>
                    <a:pt x="56321" y="33765"/>
                    <a:pt x="56321" y="33765"/>
                  </a:cubicBezTo>
                  <a:cubicBezTo>
                    <a:pt x="56321" y="33765"/>
                    <a:pt x="56301" y="33745"/>
                    <a:pt x="56242" y="33705"/>
                  </a:cubicBezTo>
                  <a:cubicBezTo>
                    <a:pt x="56202" y="33685"/>
                    <a:pt x="56123" y="33666"/>
                    <a:pt x="56044" y="33606"/>
                  </a:cubicBezTo>
                  <a:cubicBezTo>
                    <a:pt x="55825" y="33527"/>
                    <a:pt x="55508" y="33388"/>
                    <a:pt x="55012" y="33328"/>
                  </a:cubicBezTo>
                  <a:cubicBezTo>
                    <a:pt x="54826" y="33299"/>
                    <a:pt x="54617" y="33280"/>
                    <a:pt x="54385" y="33280"/>
                  </a:cubicBezTo>
                  <a:cubicBezTo>
                    <a:pt x="54002" y="33280"/>
                    <a:pt x="53556" y="33331"/>
                    <a:pt x="53049" y="33467"/>
                  </a:cubicBezTo>
                  <a:cubicBezTo>
                    <a:pt x="52633" y="33586"/>
                    <a:pt x="52196" y="33765"/>
                    <a:pt x="51760" y="34023"/>
                  </a:cubicBezTo>
                  <a:cubicBezTo>
                    <a:pt x="51641" y="34102"/>
                    <a:pt x="51522" y="34161"/>
                    <a:pt x="51423" y="34241"/>
                  </a:cubicBezTo>
                  <a:cubicBezTo>
                    <a:pt x="51304" y="34320"/>
                    <a:pt x="51185" y="34399"/>
                    <a:pt x="51086" y="34499"/>
                  </a:cubicBezTo>
                  <a:cubicBezTo>
                    <a:pt x="50967" y="34578"/>
                    <a:pt x="50848" y="34677"/>
                    <a:pt x="50749" y="34776"/>
                  </a:cubicBezTo>
                  <a:cubicBezTo>
                    <a:pt x="50709" y="34816"/>
                    <a:pt x="50669" y="34875"/>
                    <a:pt x="50630" y="34915"/>
                  </a:cubicBezTo>
                  <a:lnTo>
                    <a:pt x="50530" y="35014"/>
                  </a:lnTo>
                  <a:cubicBezTo>
                    <a:pt x="50530" y="34955"/>
                    <a:pt x="50511" y="34875"/>
                    <a:pt x="50511" y="34816"/>
                  </a:cubicBezTo>
                  <a:cubicBezTo>
                    <a:pt x="50511" y="34697"/>
                    <a:pt x="50491" y="34578"/>
                    <a:pt x="50491" y="34459"/>
                  </a:cubicBezTo>
                  <a:cubicBezTo>
                    <a:pt x="50451" y="34221"/>
                    <a:pt x="50431" y="33963"/>
                    <a:pt x="50372" y="33685"/>
                  </a:cubicBezTo>
                  <a:cubicBezTo>
                    <a:pt x="50273" y="33150"/>
                    <a:pt x="50154" y="32575"/>
                    <a:pt x="49955" y="31980"/>
                  </a:cubicBezTo>
                  <a:cubicBezTo>
                    <a:pt x="49559" y="30750"/>
                    <a:pt x="48924" y="29422"/>
                    <a:pt x="47932" y="28053"/>
                  </a:cubicBezTo>
                  <a:cubicBezTo>
                    <a:pt x="46961" y="26705"/>
                    <a:pt x="45632" y="25336"/>
                    <a:pt x="43907" y="24127"/>
                  </a:cubicBezTo>
                  <a:cubicBezTo>
                    <a:pt x="42181" y="22917"/>
                    <a:pt x="40079" y="21886"/>
                    <a:pt x="37660" y="21073"/>
                  </a:cubicBezTo>
                  <a:cubicBezTo>
                    <a:pt x="36430" y="20676"/>
                    <a:pt x="35141" y="20339"/>
                    <a:pt x="33773" y="20061"/>
                  </a:cubicBezTo>
                  <a:cubicBezTo>
                    <a:pt x="32405" y="19784"/>
                    <a:pt x="30957" y="19566"/>
                    <a:pt x="29450" y="19447"/>
                  </a:cubicBezTo>
                  <a:cubicBezTo>
                    <a:pt x="28537" y="19375"/>
                    <a:pt x="27598" y="19336"/>
                    <a:pt x="26636" y="19336"/>
                  </a:cubicBezTo>
                  <a:cubicBezTo>
                    <a:pt x="24398" y="19336"/>
                    <a:pt x="22034" y="19548"/>
                    <a:pt x="19593" y="20061"/>
                  </a:cubicBezTo>
                  <a:cubicBezTo>
                    <a:pt x="17848" y="20418"/>
                    <a:pt x="16063" y="20914"/>
                    <a:pt x="14299" y="21648"/>
                  </a:cubicBezTo>
                  <a:cubicBezTo>
                    <a:pt x="12514" y="22382"/>
                    <a:pt x="10788" y="23393"/>
                    <a:pt x="9123" y="24583"/>
                  </a:cubicBezTo>
                  <a:cubicBezTo>
                    <a:pt x="7457" y="25773"/>
                    <a:pt x="5850" y="27181"/>
                    <a:pt x="4323" y="28747"/>
                  </a:cubicBezTo>
                  <a:cubicBezTo>
                    <a:pt x="3448" y="29634"/>
                    <a:pt x="2604" y="30578"/>
                    <a:pt x="1796" y="31579"/>
                  </a:cubicBezTo>
                  <a:lnTo>
                    <a:pt x="1796" y="31579"/>
                  </a:lnTo>
                  <a:cubicBezTo>
                    <a:pt x="2888" y="29854"/>
                    <a:pt x="4091" y="28059"/>
                    <a:pt x="5434" y="26229"/>
                  </a:cubicBezTo>
                  <a:cubicBezTo>
                    <a:pt x="7437" y="23472"/>
                    <a:pt x="9757" y="20617"/>
                    <a:pt x="12593" y="17939"/>
                  </a:cubicBezTo>
                  <a:cubicBezTo>
                    <a:pt x="15389" y="15223"/>
                    <a:pt x="18542" y="12565"/>
                    <a:pt x="22092" y="10086"/>
                  </a:cubicBezTo>
                  <a:cubicBezTo>
                    <a:pt x="23857" y="8837"/>
                    <a:pt x="25741" y="7667"/>
                    <a:pt x="27724" y="6576"/>
                  </a:cubicBezTo>
                  <a:cubicBezTo>
                    <a:pt x="29707" y="5466"/>
                    <a:pt x="31790" y="4494"/>
                    <a:pt x="33991" y="3601"/>
                  </a:cubicBezTo>
                  <a:cubicBezTo>
                    <a:pt x="37343" y="2293"/>
                    <a:pt x="40714" y="1321"/>
                    <a:pt x="44065" y="785"/>
                  </a:cubicBezTo>
                  <a:cubicBezTo>
                    <a:pt x="46254" y="451"/>
                    <a:pt x="48417" y="291"/>
                    <a:pt x="50534" y="291"/>
                  </a:cubicBezTo>
                  <a:cubicBezTo>
                    <a:pt x="51678" y="291"/>
                    <a:pt x="52808" y="338"/>
                    <a:pt x="53922" y="428"/>
                  </a:cubicBezTo>
                  <a:cubicBezTo>
                    <a:pt x="60268" y="944"/>
                    <a:pt x="66098" y="2947"/>
                    <a:pt x="70739" y="6021"/>
                  </a:cubicBezTo>
                  <a:cubicBezTo>
                    <a:pt x="71333" y="6378"/>
                    <a:pt x="71869" y="6814"/>
                    <a:pt x="72424" y="7211"/>
                  </a:cubicBezTo>
                  <a:lnTo>
                    <a:pt x="72841" y="7528"/>
                  </a:lnTo>
                  <a:lnTo>
                    <a:pt x="73039" y="7687"/>
                  </a:lnTo>
                  <a:lnTo>
                    <a:pt x="73237" y="7845"/>
                  </a:lnTo>
                  <a:cubicBezTo>
                    <a:pt x="73495" y="8063"/>
                    <a:pt x="73753" y="8282"/>
                    <a:pt x="74011" y="8500"/>
                  </a:cubicBezTo>
                  <a:cubicBezTo>
                    <a:pt x="75042" y="9372"/>
                    <a:pt x="75954" y="10324"/>
                    <a:pt x="76807" y="11316"/>
                  </a:cubicBezTo>
                  <a:cubicBezTo>
                    <a:pt x="78473" y="13299"/>
                    <a:pt x="79821" y="15441"/>
                    <a:pt x="80833" y="17622"/>
                  </a:cubicBezTo>
                  <a:cubicBezTo>
                    <a:pt x="82875" y="21985"/>
                    <a:pt x="83688" y="26507"/>
                    <a:pt x="83490" y="30592"/>
                  </a:cubicBezTo>
                  <a:cubicBezTo>
                    <a:pt x="83431" y="31623"/>
                    <a:pt x="83351" y="32615"/>
                    <a:pt x="83173" y="33586"/>
                  </a:cubicBezTo>
                  <a:cubicBezTo>
                    <a:pt x="83093" y="34082"/>
                    <a:pt x="82994" y="34538"/>
                    <a:pt x="82895" y="35014"/>
                  </a:cubicBezTo>
                  <a:cubicBezTo>
                    <a:pt x="82836" y="35252"/>
                    <a:pt x="82776" y="35490"/>
                    <a:pt x="82717" y="35708"/>
                  </a:cubicBezTo>
                  <a:cubicBezTo>
                    <a:pt x="82637" y="35946"/>
                    <a:pt x="82598" y="36164"/>
                    <a:pt x="82518" y="36402"/>
                  </a:cubicBezTo>
                  <a:cubicBezTo>
                    <a:pt x="81963" y="38187"/>
                    <a:pt x="81229" y="39853"/>
                    <a:pt x="80337" y="41301"/>
                  </a:cubicBezTo>
                  <a:cubicBezTo>
                    <a:pt x="79464" y="42768"/>
                    <a:pt x="78433" y="44057"/>
                    <a:pt x="77342" y="45128"/>
                  </a:cubicBezTo>
                  <a:cubicBezTo>
                    <a:pt x="76767" y="45664"/>
                    <a:pt x="76192" y="46159"/>
                    <a:pt x="75617" y="46596"/>
                  </a:cubicBezTo>
                  <a:cubicBezTo>
                    <a:pt x="75022" y="47032"/>
                    <a:pt x="74407" y="47409"/>
                    <a:pt x="73793" y="47726"/>
                  </a:cubicBezTo>
                  <a:cubicBezTo>
                    <a:pt x="71933" y="48731"/>
                    <a:pt x="70017" y="49134"/>
                    <a:pt x="68267" y="49134"/>
                  </a:cubicBezTo>
                  <a:cubicBezTo>
                    <a:pt x="67703" y="49134"/>
                    <a:pt x="67156" y="49092"/>
                    <a:pt x="66633" y="49015"/>
                  </a:cubicBezTo>
                  <a:cubicBezTo>
                    <a:pt x="64483" y="48699"/>
                    <a:pt x="62745" y="47775"/>
                    <a:pt x="61575" y="46692"/>
                  </a:cubicBezTo>
                  <a:lnTo>
                    <a:pt x="61575" y="46692"/>
                  </a:lnTo>
                  <a:lnTo>
                    <a:pt x="61557" y="46655"/>
                  </a:lnTo>
                  <a:cubicBezTo>
                    <a:pt x="61041" y="46199"/>
                    <a:pt x="60664" y="45644"/>
                    <a:pt x="60406" y="45069"/>
                  </a:cubicBezTo>
                  <a:cubicBezTo>
                    <a:pt x="60129" y="44493"/>
                    <a:pt x="59950" y="43918"/>
                    <a:pt x="59811" y="43363"/>
                  </a:cubicBezTo>
                  <a:cubicBezTo>
                    <a:pt x="59534" y="42233"/>
                    <a:pt x="59415" y="41182"/>
                    <a:pt x="59336" y="40250"/>
                  </a:cubicBezTo>
                  <a:cubicBezTo>
                    <a:pt x="59177" y="38385"/>
                    <a:pt x="58840" y="36938"/>
                    <a:pt x="58344" y="35926"/>
                  </a:cubicBezTo>
                  <a:cubicBezTo>
                    <a:pt x="57868" y="34915"/>
                    <a:pt x="57273" y="34380"/>
                    <a:pt x="56896" y="34102"/>
                  </a:cubicBezTo>
                  <a:cubicBezTo>
                    <a:pt x="56718" y="33963"/>
                    <a:pt x="56559" y="33884"/>
                    <a:pt x="56460" y="33824"/>
                  </a:cubicBezTo>
                  <a:cubicBezTo>
                    <a:pt x="56379" y="33792"/>
                    <a:pt x="56338" y="33760"/>
                    <a:pt x="56325" y="33760"/>
                  </a:cubicBezTo>
                  <a:cubicBezTo>
                    <a:pt x="56322" y="33760"/>
                    <a:pt x="56321" y="33761"/>
                    <a:pt x="56321" y="33765"/>
                  </a:cubicBezTo>
                  <a:cubicBezTo>
                    <a:pt x="56321" y="33765"/>
                    <a:pt x="56361" y="33785"/>
                    <a:pt x="56460" y="33844"/>
                  </a:cubicBezTo>
                  <a:cubicBezTo>
                    <a:pt x="56539" y="33923"/>
                    <a:pt x="56698" y="33983"/>
                    <a:pt x="56876" y="34142"/>
                  </a:cubicBezTo>
                  <a:cubicBezTo>
                    <a:pt x="57253" y="34439"/>
                    <a:pt x="57808" y="34974"/>
                    <a:pt x="58265" y="35966"/>
                  </a:cubicBezTo>
                  <a:cubicBezTo>
                    <a:pt x="58741" y="36958"/>
                    <a:pt x="59058" y="38405"/>
                    <a:pt x="59217" y="40269"/>
                  </a:cubicBezTo>
                  <a:cubicBezTo>
                    <a:pt x="59296" y="41202"/>
                    <a:pt x="59395" y="42253"/>
                    <a:pt x="59673" y="43403"/>
                  </a:cubicBezTo>
                  <a:cubicBezTo>
                    <a:pt x="59811" y="43958"/>
                    <a:pt x="59990" y="44553"/>
                    <a:pt x="60268" y="45128"/>
                  </a:cubicBezTo>
                  <a:cubicBezTo>
                    <a:pt x="60542" y="45715"/>
                    <a:pt x="60912" y="46283"/>
                    <a:pt x="61418" y="46775"/>
                  </a:cubicBezTo>
                  <a:lnTo>
                    <a:pt x="61418" y="46775"/>
                  </a:lnTo>
                  <a:lnTo>
                    <a:pt x="61418" y="46794"/>
                  </a:lnTo>
                  <a:lnTo>
                    <a:pt x="61438" y="46814"/>
                  </a:lnTo>
                  <a:cubicBezTo>
                    <a:pt x="62647" y="47924"/>
                    <a:pt x="64412" y="48896"/>
                    <a:pt x="66614" y="49213"/>
                  </a:cubicBezTo>
                  <a:cubicBezTo>
                    <a:pt x="67173" y="49295"/>
                    <a:pt x="67759" y="49345"/>
                    <a:pt x="68363" y="49345"/>
                  </a:cubicBezTo>
                  <a:cubicBezTo>
                    <a:pt x="68936" y="49345"/>
                    <a:pt x="69525" y="49300"/>
                    <a:pt x="70124" y="49194"/>
                  </a:cubicBezTo>
                  <a:cubicBezTo>
                    <a:pt x="70758" y="49114"/>
                    <a:pt x="71393" y="48936"/>
                    <a:pt x="72028" y="48737"/>
                  </a:cubicBezTo>
                  <a:cubicBezTo>
                    <a:pt x="72642" y="48519"/>
                    <a:pt x="73277" y="48261"/>
                    <a:pt x="73912" y="47924"/>
                  </a:cubicBezTo>
                  <a:cubicBezTo>
                    <a:pt x="74526" y="47607"/>
                    <a:pt x="75161" y="47230"/>
                    <a:pt x="75756" y="46774"/>
                  </a:cubicBezTo>
                  <a:cubicBezTo>
                    <a:pt x="76351" y="46338"/>
                    <a:pt x="76946" y="45842"/>
                    <a:pt x="77501" y="45307"/>
                  </a:cubicBezTo>
                  <a:cubicBezTo>
                    <a:pt x="78631" y="44216"/>
                    <a:pt x="79663" y="42927"/>
                    <a:pt x="80555" y="41439"/>
                  </a:cubicBezTo>
                  <a:cubicBezTo>
                    <a:pt x="81467" y="39952"/>
                    <a:pt x="82201" y="38286"/>
                    <a:pt x="82756" y="36462"/>
                  </a:cubicBezTo>
                  <a:cubicBezTo>
                    <a:pt x="82836" y="36244"/>
                    <a:pt x="82895" y="36006"/>
                    <a:pt x="82955" y="35788"/>
                  </a:cubicBezTo>
                  <a:cubicBezTo>
                    <a:pt x="83014" y="35550"/>
                    <a:pt x="83093" y="35312"/>
                    <a:pt x="83133" y="35074"/>
                  </a:cubicBezTo>
                  <a:cubicBezTo>
                    <a:pt x="83252" y="34598"/>
                    <a:pt x="83351" y="34122"/>
                    <a:pt x="83431" y="33646"/>
                  </a:cubicBezTo>
                  <a:cubicBezTo>
                    <a:pt x="83609" y="32654"/>
                    <a:pt x="83708" y="31643"/>
                    <a:pt x="83768" y="30612"/>
                  </a:cubicBezTo>
                  <a:cubicBezTo>
                    <a:pt x="83946" y="26487"/>
                    <a:pt x="83153" y="21926"/>
                    <a:pt x="81091" y="17503"/>
                  </a:cubicBezTo>
                  <a:cubicBezTo>
                    <a:pt x="80059" y="15302"/>
                    <a:pt x="78711" y="13140"/>
                    <a:pt x="77025" y="11137"/>
                  </a:cubicBezTo>
                  <a:cubicBezTo>
                    <a:pt x="76172" y="10146"/>
                    <a:pt x="75240" y="9174"/>
                    <a:pt x="74209" y="8301"/>
                  </a:cubicBezTo>
                  <a:cubicBezTo>
                    <a:pt x="73951" y="8083"/>
                    <a:pt x="73693" y="7845"/>
                    <a:pt x="73436" y="7627"/>
                  </a:cubicBezTo>
                  <a:lnTo>
                    <a:pt x="73237" y="7469"/>
                  </a:lnTo>
                  <a:lnTo>
                    <a:pt x="73019" y="7310"/>
                  </a:lnTo>
                  <a:lnTo>
                    <a:pt x="72603" y="6993"/>
                  </a:lnTo>
                  <a:cubicBezTo>
                    <a:pt x="72047" y="6596"/>
                    <a:pt x="71512" y="6140"/>
                    <a:pt x="70897" y="5783"/>
                  </a:cubicBezTo>
                  <a:cubicBezTo>
                    <a:pt x="66217" y="2669"/>
                    <a:pt x="60347" y="666"/>
                    <a:pt x="53941" y="151"/>
                  </a:cubicBezTo>
                  <a:cubicBezTo>
                    <a:pt x="52797" y="51"/>
                    <a:pt x="51636" y="0"/>
                    <a:pt x="5046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8"/>
            <p:cNvSpPr/>
            <p:nvPr/>
          </p:nvSpPr>
          <p:spPr>
            <a:xfrm>
              <a:off x="7316602" y="3284195"/>
              <a:ext cx="471979" cy="468162"/>
            </a:xfrm>
            <a:custGeom>
              <a:rect b="b" l="l" r="r" t="t"/>
              <a:pathLst>
                <a:path extrusionOk="0" h="14597" w="14716">
                  <a:moveTo>
                    <a:pt x="7358" y="1"/>
                  </a:moveTo>
                  <a:cubicBezTo>
                    <a:pt x="6188" y="1"/>
                    <a:pt x="5077" y="298"/>
                    <a:pt x="4125" y="754"/>
                  </a:cubicBezTo>
                  <a:cubicBezTo>
                    <a:pt x="3153" y="1230"/>
                    <a:pt x="2360" y="1885"/>
                    <a:pt x="1745" y="2599"/>
                  </a:cubicBezTo>
                  <a:cubicBezTo>
                    <a:pt x="1131" y="3332"/>
                    <a:pt x="674" y="4145"/>
                    <a:pt x="397" y="4959"/>
                  </a:cubicBezTo>
                  <a:cubicBezTo>
                    <a:pt x="119" y="5772"/>
                    <a:pt x="0" y="6565"/>
                    <a:pt x="0" y="7338"/>
                  </a:cubicBezTo>
                  <a:cubicBezTo>
                    <a:pt x="20" y="8092"/>
                    <a:pt x="119" y="8806"/>
                    <a:pt x="298" y="9440"/>
                  </a:cubicBezTo>
                  <a:cubicBezTo>
                    <a:pt x="516" y="10095"/>
                    <a:pt x="754" y="10670"/>
                    <a:pt x="1071" y="11166"/>
                  </a:cubicBezTo>
                  <a:cubicBezTo>
                    <a:pt x="1686" y="12157"/>
                    <a:pt x="2420" y="12871"/>
                    <a:pt x="3134" y="13347"/>
                  </a:cubicBezTo>
                  <a:cubicBezTo>
                    <a:pt x="3847" y="13823"/>
                    <a:pt x="4482" y="14121"/>
                    <a:pt x="5037" y="14279"/>
                  </a:cubicBezTo>
                  <a:cubicBezTo>
                    <a:pt x="5315" y="14378"/>
                    <a:pt x="5573" y="14418"/>
                    <a:pt x="5791" y="14478"/>
                  </a:cubicBezTo>
                  <a:cubicBezTo>
                    <a:pt x="6029" y="14537"/>
                    <a:pt x="6227" y="14557"/>
                    <a:pt x="6386" y="14577"/>
                  </a:cubicBezTo>
                  <a:cubicBezTo>
                    <a:pt x="6485" y="14577"/>
                    <a:pt x="6564" y="14597"/>
                    <a:pt x="6624" y="14597"/>
                  </a:cubicBezTo>
                  <a:lnTo>
                    <a:pt x="7139" y="14597"/>
                  </a:lnTo>
                  <a:cubicBezTo>
                    <a:pt x="7298" y="14597"/>
                    <a:pt x="7358" y="14597"/>
                    <a:pt x="7358" y="14577"/>
                  </a:cubicBezTo>
                  <a:cubicBezTo>
                    <a:pt x="7358" y="14577"/>
                    <a:pt x="7298" y="14557"/>
                    <a:pt x="7139" y="14537"/>
                  </a:cubicBezTo>
                  <a:cubicBezTo>
                    <a:pt x="7060" y="14537"/>
                    <a:pt x="6961" y="14517"/>
                    <a:pt x="6842" y="14517"/>
                  </a:cubicBezTo>
                  <a:cubicBezTo>
                    <a:pt x="6783" y="14497"/>
                    <a:pt x="6723" y="14497"/>
                    <a:pt x="6644" y="14497"/>
                  </a:cubicBezTo>
                  <a:cubicBezTo>
                    <a:pt x="6564" y="14478"/>
                    <a:pt x="6485" y="14478"/>
                    <a:pt x="6406" y="14458"/>
                  </a:cubicBezTo>
                  <a:cubicBezTo>
                    <a:pt x="6247" y="14418"/>
                    <a:pt x="6049" y="14398"/>
                    <a:pt x="5831" y="14339"/>
                  </a:cubicBezTo>
                  <a:cubicBezTo>
                    <a:pt x="5612" y="14279"/>
                    <a:pt x="5355" y="14220"/>
                    <a:pt x="5097" y="14121"/>
                  </a:cubicBezTo>
                  <a:cubicBezTo>
                    <a:pt x="4561" y="13942"/>
                    <a:pt x="3927" y="13645"/>
                    <a:pt x="3253" y="13169"/>
                  </a:cubicBezTo>
                  <a:cubicBezTo>
                    <a:pt x="2578" y="12693"/>
                    <a:pt x="1864" y="11999"/>
                    <a:pt x="1289" y="11027"/>
                  </a:cubicBezTo>
                  <a:cubicBezTo>
                    <a:pt x="992" y="10551"/>
                    <a:pt x="754" y="9976"/>
                    <a:pt x="555" y="9361"/>
                  </a:cubicBezTo>
                  <a:cubicBezTo>
                    <a:pt x="377" y="8746"/>
                    <a:pt x="278" y="8052"/>
                    <a:pt x="278" y="7338"/>
                  </a:cubicBezTo>
                  <a:cubicBezTo>
                    <a:pt x="278" y="6585"/>
                    <a:pt x="397" y="5811"/>
                    <a:pt x="674" y="5038"/>
                  </a:cubicBezTo>
                  <a:cubicBezTo>
                    <a:pt x="952" y="4264"/>
                    <a:pt x="1369" y="3491"/>
                    <a:pt x="1963" y="2777"/>
                  </a:cubicBezTo>
                  <a:cubicBezTo>
                    <a:pt x="2558" y="2083"/>
                    <a:pt x="3332" y="1468"/>
                    <a:pt x="4244" y="1012"/>
                  </a:cubicBezTo>
                  <a:cubicBezTo>
                    <a:pt x="5156" y="556"/>
                    <a:pt x="6227" y="298"/>
                    <a:pt x="7358" y="278"/>
                  </a:cubicBezTo>
                  <a:cubicBezTo>
                    <a:pt x="8488" y="298"/>
                    <a:pt x="9539" y="556"/>
                    <a:pt x="10451" y="1012"/>
                  </a:cubicBezTo>
                  <a:cubicBezTo>
                    <a:pt x="11383" y="1468"/>
                    <a:pt x="12157" y="2083"/>
                    <a:pt x="12752" y="2777"/>
                  </a:cubicBezTo>
                  <a:cubicBezTo>
                    <a:pt x="13347" y="3491"/>
                    <a:pt x="13763" y="4264"/>
                    <a:pt x="14041" y="5038"/>
                  </a:cubicBezTo>
                  <a:cubicBezTo>
                    <a:pt x="14299" y="5811"/>
                    <a:pt x="14418" y="6605"/>
                    <a:pt x="14437" y="7338"/>
                  </a:cubicBezTo>
                  <a:cubicBezTo>
                    <a:pt x="14418" y="8052"/>
                    <a:pt x="14338" y="8746"/>
                    <a:pt x="14140" y="9361"/>
                  </a:cubicBezTo>
                  <a:cubicBezTo>
                    <a:pt x="13961" y="9976"/>
                    <a:pt x="13723" y="10551"/>
                    <a:pt x="13426" y="11027"/>
                  </a:cubicBezTo>
                  <a:cubicBezTo>
                    <a:pt x="12831" y="11999"/>
                    <a:pt x="12117" y="12693"/>
                    <a:pt x="11443" y="13169"/>
                  </a:cubicBezTo>
                  <a:cubicBezTo>
                    <a:pt x="10769" y="13645"/>
                    <a:pt x="10134" y="13942"/>
                    <a:pt x="9599" y="14121"/>
                  </a:cubicBezTo>
                  <a:cubicBezTo>
                    <a:pt x="9341" y="14220"/>
                    <a:pt x="9103" y="14279"/>
                    <a:pt x="8885" y="14339"/>
                  </a:cubicBezTo>
                  <a:cubicBezTo>
                    <a:pt x="8666" y="14398"/>
                    <a:pt x="8468" y="14418"/>
                    <a:pt x="8290" y="14458"/>
                  </a:cubicBezTo>
                  <a:cubicBezTo>
                    <a:pt x="8210" y="14458"/>
                    <a:pt x="8131" y="14478"/>
                    <a:pt x="8072" y="14497"/>
                  </a:cubicBezTo>
                  <a:cubicBezTo>
                    <a:pt x="7992" y="14497"/>
                    <a:pt x="7933" y="14497"/>
                    <a:pt x="7873" y="14517"/>
                  </a:cubicBezTo>
                  <a:cubicBezTo>
                    <a:pt x="7754" y="14517"/>
                    <a:pt x="7655" y="14537"/>
                    <a:pt x="7576" y="14537"/>
                  </a:cubicBezTo>
                  <a:cubicBezTo>
                    <a:pt x="7417" y="14557"/>
                    <a:pt x="7358" y="14577"/>
                    <a:pt x="7358" y="14577"/>
                  </a:cubicBezTo>
                  <a:cubicBezTo>
                    <a:pt x="7358" y="14597"/>
                    <a:pt x="7417" y="14597"/>
                    <a:pt x="7576" y="14597"/>
                  </a:cubicBezTo>
                  <a:lnTo>
                    <a:pt x="8072" y="14597"/>
                  </a:lnTo>
                  <a:cubicBezTo>
                    <a:pt x="8151" y="14597"/>
                    <a:pt x="8230" y="14577"/>
                    <a:pt x="8310" y="14577"/>
                  </a:cubicBezTo>
                  <a:cubicBezTo>
                    <a:pt x="8488" y="14537"/>
                    <a:pt x="8686" y="14537"/>
                    <a:pt x="8904" y="14478"/>
                  </a:cubicBezTo>
                  <a:cubicBezTo>
                    <a:pt x="9142" y="14418"/>
                    <a:pt x="9400" y="14378"/>
                    <a:pt x="9658" y="14279"/>
                  </a:cubicBezTo>
                  <a:cubicBezTo>
                    <a:pt x="10213" y="14121"/>
                    <a:pt x="10868" y="13823"/>
                    <a:pt x="11582" y="13347"/>
                  </a:cubicBezTo>
                  <a:cubicBezTo>
                    <a:pt x="12276" y="12851"/>
                    <a:pt x="13010" y="12157"/>
                    <a:pt x="13624" y="11166"/>
                  </a:cubicBezTo>
                  <a:cubicBezTo>
                    <a:pt x="13942" y="10670"/>
                    <a:pt x="14199" y="10095"/>
                    <a:pt x="14398" y="9440"/>
                  </a:cubicBezTo>
                  <a:cubicBezTo>
                    <a:pt x="14596" y="8806"/>
                    <a:pt x="14695" y="8092"/>
                    <a:pt x="14715" y="7338"/>
                  </a:cubicBezTo>
                  <a:cubicBezTo>
                    <a:pt x="14695" y="6565"/>
                    <a:pt x="14576" y="5772"/>
                    <a:pt x="14299" y="4959"/>
                  </a:cubicBezTo>
                  <a:cubicBezTo>
                    <a:pt x="14021" y="4145"/>
                    <a:pt x="13585" y="3332"/>
                    <a:pt x="12970" y="2599"/>
                  </a:cubicBezTo>
                  <a:cubicBezTo>
                    <a:pt x="12355" y="1885"/>
                    <a:pt x="11542" y="1230"/>
                    <a:pt x="10590" y="754"/>
                  </a:cubicBezTo>
                  <a:cubicBezTo>
                    <a:pt x="9638" y="298"/>
                    <a:pt x="8528" y="1"/>
                    <a:pt x="735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8"/>
            <p:cNvSpPr/>
            <p:nvPr/>
          </p:nvSpPr>
          <p:spPr>
            <a:xfrm>
              <a:off x="4604516" y="2162235"/>
              <a:ext cx="3801008" cy="3399653"/>
            </a:xfrm>
            <a:custGeom>
              <a:rect b="b" l="l" r="r" t="t"/>
              <a:pathLst>
                <a:path extrusionOk="0" h="105999" w="118513">
                  <a:moveTo>
                    <a:pt x="23778" y="47734"/>
                  </a:moveTo>
                  <a:cubicBezTo>
                    <a:pt x="23778" y="47734"/>
                    <a:pt x="23778" y="47735"/>
                    <a:pt x="23738" y="47774"/>
                  </a:cubicBezTo>
                  <a:cubicBezTo>
                    <a:pt x="23738" y="47774"/>
                    <a:pt x="23719" y="47833"/>
                    <a:pt x="23659" y="47933"/>
                  </a:cubicBezTo>
                  <a:cubicBezTo>
                    <a:pt x="23719" y="47833"/>
                    <a:pt x="23758" y="47774"/>
                    <a:pt x="23758" y="47774"/>
                  </a:cubicBezTo>
                  <a:cubicBezTo>
                    <a:pt x="23778" y="47735"/>
                    <a:pt x="23778" y="47734"/>
                    <a:pt x="23778" y="47734"/>
                  </a:cubicBezTo>
                  <a:close/>
                  <a:moveTo>
                    <a:pt x="72345" y="0"/>
                  </a:moveTo>
                  <a:cubicBezTo>
                    <a:pt x="71790" y="0"/>
                    <a:pt x="71235" y="0"/>
                    <a:pt x="70699" y="20"/>
                  </a:cubicBezTo>
                  <a:cubicBezTo>
                    <a:pt x="68518" y="80"/>
                    <a:pt x="66356" y="278"/>
                    <a:pt x="64234" y="576"/>
                  </a:cubicBezTo>
                  <a:cubicBezTo>
                    <a:pt x="60010" y="1151"/>
                    <a:pt x="55905" y="2142"/>
                    <a:pt x="52038" y="3471"/>
                  </a:cubicBezTo>
                  <a:cubicBezTo>
                    <a:pt x="48151" y="4800"/>
                    <a:pt x="44482" y="6465"/>
                    <a:pt x="41051" y="8409"/>
                  </a:cubicBezTo>
                  <a:cubicBezTo>
                    <a:pt x="40198" y="8865"/>
                    <a:pt x="39366" y="9400"/>
                    <a:pt x="38552" y="9916"/>
                  </a:cubicBezTo>
                  <a:cubicBezTo>
                    <a:pt x="37720" y="10412"/>
                    <a:pt x="36906" y="10947"/>
                    <a:pt x="36113" y="11503"/>
                  </a:cubicBezTo>
                  <a:cubicBezTo>
                    <a:pt x="34547" y="12593"/>
                    <a:pt x="33019" y="13743"/>
                    <a:pt x="31572" y="14933"/>
                  </a:cubicBezTo>
                  <a:cubicBezTo>
                    <a:pt x="28676" y="17333"/>
                    <a:pt x="26079" y="19931"/>
                    <a:pt x="23778" y="22687"/>
                  </a:cubicBezTo>
                  <a:cubicBezTo>
                    <a:pt x="21478" y="25424"/>
                    <a:pt x="19395" y="28260"/>
                    <a:pt x="17571" y="31135"/>
                  </a:cubicBezTo>
                  <a:cubicBezTo>
                    <a:pt x="16659" y="32583"/>
                    <a:pt x="15806" y="34031"/>
                    <a:pt x="15013" y="35498"/>
                  </a:cubicBezTo>
                  <a:cubicBezTo>
                    <a:pt x="14814" y="35855"/>
                    <a:pt x="14616" y="36232"/>
                    <a:pt x="14418" y="36589"/>
                  </a:cubicBezTo>
                  <a:lnTo>
                    <a:pt x="14140" y="37144"/>
                  </a:lnTo>
                  <a:lnTo>
                    <a:pt x="13862" y="37700"/>
                  </a:lnTo>
                  <a:cubicBezTo>
                    <a:pt x="13505" y="38433"/>
                    <a:pt x="13148" y="39167"/>
                    <a:pt x="12811" y="39901"/>
                  </a:cubicBezTo>
                  <a:cubicBezTo>
                    <a:pt x="11423" y="42836"/>
                    <a:pt x="10213" y="45751"/>
                    <a:pt x="9162" y="48646"/>
                  </a:cubicBezTo>
                  <a:cubicBezTo>
                    <a:pt x="8111" y="51542"/>
                    <a:pt x="7199" y="54398"/>
                    <a:pt x="6445" y="57194"/>
                  </a:cubicBezTo>
                  <a:cubicBezTo>
                    <a:pt x="6247" y="57908"/>
                    <a:pt x="6069" y="58602"/>
                    <a:pt x="5890" y="59296"/>
                  </a:cubicBezTo>
                  <a:cubicBezTo>
                    <a:pt x="5732" y="59990"/>
                    <a:pt x="5573" y="60684"/>
                    <a:pt x="5414" y="61378"/>
                  </a:cubicBezTo>
                  <a:cubicBezTo>
                    <a:pt x="5256" y="62072"/>
                    <a:pt x="5097" y="62747"/>
                    <a:pt x="4938" y="63421"/>
                  </a:cubicBezTo>
                  <a:cubicBezTo>
                    <a:pt x="4799" y="64115"/>
                    <a:pt x="4661" y="64789"/>
                    <a:pt x="4522" y="65444"/>
                  </a:cubicBezTo>
                  <a:cubicBezTo>
                    <a:pt x="3431" y="70818"/>
                    <a:pt x="2678" y="75934"/>
                    <a:pt x="2102" y="80733"/>
                  </a:cubicBezTo>
                  <a:cubicBezTo>
                    <a:pt x="1527" y="85513"/>
                    <a:pt x="1131" y="90015"/>
                    <a:pt x="813" y="94179"/>
                  </a:cubicBezTo>
                  <a:cubicBezTo>
                    <a:pt x="655" y="96281"/>
                    <a:pt x="496" y="98284"/>
                    <a:pt x="377" y="100208"/>
                  </a:cubicBezTo>
                  <a:cubicBezTo>
                    <a:pt x="238" y="102171"/>
                    <a:pt x="119" y="104055"/>
                    <a:pt x="0" y="105860"/>
                  </a:cubicBezTo>
                  <a:cubicBezTo>
                    <a:pt x="278" y="105919"/>
                    <a:pt x="536" y="105959"/>
                    <a:pt x="675" y="105998"/>
                  </a:cubicBezTo>
                  <a:cubicBezTo>
                    <a:pt x="774" y="105582"/>
                    <a:pt x="873" y="105185"/>
                    <a:pt x="952" y="104769"/>
                  </a:cubicBezTo>
                  <a:cubicBezTo>
                    <a:pt x="1032" y="104412"/>
                    <a:pt x="1131" y="104035"/>
                    <a:pt x="1210" y="103678"/>
                  </a:cubicBezTo>
                  <a:cubicBezTo>
                    <a:pt x="1388" y="102964"/>
                    <a:pt x="1567" y="102231"/>
                    <a:pt x="1745" y="101536"/>
                  </a:cubicBezTo>
                  <a:cubicBezTo>
                    <a:pt x="1944" y="100823"/>
                    <a:pt x="2122" y="100128"/>
                    <a:pt x="2301" y="99434"/>
                  </a:cubicBezTo>
                  <a:cubicBezTo>
                    <a:pt x="2499" y="98760"/>
                    <a:pt x="2697" y="98066"/>
                    <a:pt x="2876" y="97412"/>
                  </a:cubicBezTo>
                  <a:cubicBezTo>
                    <a:pt x="3649" y="94715"/>
                    <a:pt x="4443" y="92196"/>
                    <a:pt x="5236" y="89777"/>
                  </a:cubicBezTo>
                  <a:cubicBezTo>
                    <a:pt x="6802" y="84977"/>
                    <a:pt x="8389" y="80714"/>
                    <a:pt x="9876" y="76906"/>
                  </a:cubicBezTo>
                  <a:cubicBezTo>
                    <a:pt x="12851" y="69291"/>
                    <a:pt x="15489" y="63560"/>
                    <a:pt x="17591" y="59276"/>
                  </a:cubicBezTo>
                  <a:cubicBezTo>
                    <a:pt x="19693" y="54973"/>
                    <a:pt x="21279" y="52137"/>
                    <a:pt x="22291" y="50332"/>
                  </a:cubicBezTo>
                  <a:cubicBezTo>
                    <a:pt x="22787" y="49440"/>
                    <a:pt x="23163" y="48805"/>
                    <a:pt x="23401" y="48389"/>
                  </a:cubicBezTo>
                  <a:cubicBezTo>
                    <a:pt x="23520" y="48190"/>
                    <a:pt x="23600" y="48032"/>
                    <a:pt x="23659" y="47933"/>
                  </a:cubicBezTo>
                  <a:lnTo>
                    <a:pt x="23659" y="47933"/>
                  </a:lnTo>
                  <a:cubicBezTo>
                    <a:pt x="23580" y="48032"/>
                    <a:pt x="23500" y="48171"/>
                    <a:pt x="23381" y="48389"/>
                  </a:cubicBezTo>
                  <a:cubicBezTo>
                    <a:pt x="23124" y="48785"/>
                    <a:pt x="22747" y="49420"/>
                    <a:pt x="22231" y="50312"/>
                  </a:cubicBezTo>
                  <a:cubicBezTo>
                    <a:pt x="21200" y="52097"/>
                    <a:pt x="19594" y="54933"/>
                    <a:pt x="17472" y="59217"/>
                  </a:cubicBezTo>
                  <a:cubicBezTo>
                    <a:pt x="15350" y="63500"/>
                    <a:pt x="12712" y="69231"/>
                    <a:pt x="9698" y="76847"/>
                  </a:cubicBezTo>
                  <a:cubicBezTo>
                    <a:pt x="8210" y="80654"/>
                    <a:pt x="6624" y="84918"/>
                    <a:pt x="5037" y="89737"/>
                  </a:cubicBezTo>
                  <a:cubicBezTo>
                    <a:pt x="4244" y="92136"/>
                    <a:pt x="3451" y="94675"/>
                    <a:pt x="2678" y="97352"/>
                  </a:cubicBezTo>
                  <a:cubicBezTo>
                    <a:pt x="2479" y="98026"/>
                    <a:pt x="2281" y="98701"/>
                    <a:pt x="2102" y="99395"/>
                  </a:cubicBezTo>
                  <a:cubicBezTo>
                    <a:pt x="1904" y="100089"/>
                    <a:pt x="1726" y="100783"/>
                    <a:pt x="1547" y="101477"/>
                  </a:cubicBezTo>
                  <a:cubicBezTo>
                    <a:pt x="1349" y="102191"/>
                    <a:pt x="1170" y="102905"/>
                    <a:pt x="992" y="103639"/>
                  </a:cubicBezTo>
                  <a:cubicBezTo>
                    <a:pt x="913" y="103996"/>
                    <a:pt x="833" y="104372"/>
                    <a:pt x="734" y="104729"/>
                  </a:cubicBezTo>
                  <a:cubicBezTo>
                    <a:pt x="655" y="105066"/>
                    <a:pt x="575" y="105404"/>
                    <a:pt x="516" y="105741"/>
                  </a:cubicBezTo>
                  <a:cubicBezTo>
                    <a:pt x="456" y="105741"/>
                    <a:pt x="337" y="105701"/>
                    <a:pt x="218" y="105681"/>
                  </a:cubicBezTo>
                  <a:cubicBezTo>
                    <a:pt x="337" y="103956"/>
                    <a:pt x="456" y="102131"/>
                    <a:pt x="595" y="100228"/>
                  </a:cubicBezTo>
                  <a:cubicBezTo>
                    <a:pt x="714" y="98304"/>
                    <a:pt x="873" y="96301"/>
                    <a:pt x="1032" y="94219"/>
                  </a:cubicBezTo>
                  <a:cubicBezTo>
                    <a:pt x="1369" y="90034"/>
                    <a:pt x="1745" y="85552"/>
                    <a:pt x="2340" y="80753"/>
                  </a:cubicBezTo>
                  <a:cubicBezTo>
                    <a:pt x="2896" y="75974"/>
                    <a:pt x="3669" y="70877"/>
                    <a:pt x="4760" y="65503"/>
                  </a:cubicBezTo>
                  <a:cubicBezTo>
                    <a:pt x="4899" y="64849"/>
                    <a:pt x="5037" y="64174"/>
                    <a:pt x="5176" y="63480"/>
                  </a:cubicBezTo>
                  <a:cubicBezTo>
                    <a:pt x="5335" y="62806"/>
                    <a:pt x="5494" y="62132"/>
                    <a:pt x="5652" y="61438"/>
                  </a:cubicBezTo>
                  <a:cubicBezTo>
                    <a:pt x="5811" y="60763"/>
                    <a:pt x="5970" y="60069"/>
                    <a:pt x="6128" y="59375"/>
                  </a:cubicBezTo>
                  <a:cubicBezTo>
                    <a:pt x="6307" y="58681"/>
                    <a:pt x="6485" y="57967"/>
                    <a:pt x="6683" y="57273"/>
                  </a:cubicBezTo>
                  <a:cubicBezTo>
                    <a:pt x="7457" y="54477"/>
                    <a:pt x="8349" y="51621"/>
                    <a:pt x="9400" y="48746"/>
                  </a:cubicBezTo>
                  <a:cubicBezTo>
                    <a:pt x="10451" y="45870"/>
                    <a:pt x="11661" y="42955"/>
                    <a:pt x="13049" y="40020"/>
                  </a:cubicBezTo>
                  <a:cubicBezTo>
                    <a:pt x="13386" y="39306"/>
                    <a:pt x="13743" y="38572"/>
                    <a:pt x="14100" y="37819"/>
                  </a:cubicBezTo>
                  <a:lnTo>
                    <a:pt x="14358" y="37263"/>
                  </a:lnTo>
                  <a:lnTo>
                    <a:pt x="14656" y="36728"/>
                  </a:lnTo>
                  <a:cubicBezTo>
                    <a:pt x="14834" y="36351"/>
                    <a:pt x="15052" y="35994"/>
                    <a:pt x="15251" y="35637"/>
                  </a:cubicBezTo>
                  <a:cubicBezTo>
                    <a:pt x="16044" y="34170"/>
                    <a:pt x="16897" y="32722"/>
                    <a:pt x="17809" y="31294"/>
                  </a:cubicBezTo>
                  <a:cubicBezTo>
                    <a:pt x="19613" y="28419"/>
                    <a:pt x="21696" y="25603"/>
                    <a:pt x="23996" y="22866"/>
                  </a:cubicBezTo>
                  <a:cubicBezTo>
                    <a:pt x="26277" y="20129"/>
                    <a:pt x="28875" y="17531"/>
                    <a:pt x="31750" y="15151"/>
                  </a:cubicBezTo>
                  <a:cubicBezTo>
                    <a:pt x="33198" y="13962"/>
                    <a:pt x="34705" y="12811"/>
                    <a:pt x="36272" y="11741"/>
                  </a:cubicBezTo>
                  <a:cubicBezTo>
                    <a:pt x="37065" y="11185"/>
                    <a:pt x="37878" y="10650"/>
                    <a:pt x="38691" y="10154"/>
                  </a:cubicBezTo>
                  <a:cubicBezTo>
                    <a:pt x="39524" y="9658"/>
                    <a:pt x="40337" y="9123"/>
                    <a:pt x="41190" y="8647"/>
                  </a:cubicBezTo>
                  <a:cubicBezTo>
                    <a:pt x="44601" y="6723"/>
                    <a:pt x="48250" y="5057"/>
                    <a:pt x="52117" y="3749"/>
                  </a:cubicBezTo>
                  <a:cubicBezTo>
                    <a:pt x="55984" y="2420"/>
                    <a:pt x="60069" y="1428"/>
                    <a:pt x="64274" y="853"/>
                  </a:cubicBezTo>
                  <a:cubicBezTo>
                    <a:pt x="66396" y="576"/>
                    <a:pt x="68537" y="377"/>
                    <a:pt x="70719" y="318"/>
                  </a:cubicBezTo>
                  <a:cubicBezTo>
                    <a:pt x="71254" y="298"/>
                    <a:pt x="71790" y="298"/>
                    <a:pt x="72345" y="298"/>
                  </a:cubicBezTo>
                  <a:cubicBezTo>
                    <a:pt x="72881" y="298"/>
                    <a:pt x="73436" y="318"/>
                    <a:pt x="73991" y="338"/>
                  </a:cubicBezTo>
                  <a:cubicBezTo>
                    <a:pt x="75082" y="377"/>
                    <a:pt x="76192" y="377"/>
                    <a:pt x="77283" y="476"/>
                  </a:cubicBezTo>
                  <a:lnTo>
                    <a:pt x="77303" y="476"/>
                  </a:lnTo>
                  <a:cubicBezTo>
                    <a:pt x="80198" y="734"/>
                    <a:pt x="83629" y="1448"/>
                    <a:pt x="87338" y="2658"/>
                  </a:cubicBezTo>
                  <a:cubicBezTo>
                    <a:pt x="89182" y="3273"/>
                    <a:pt x="91086" y="4026"/>
                    <a:pt x="93029" y="4938"/>
                  </a:cubicBezTo>
                  <a:cubicBezTo>
                    <a:pt x="94973" y="5870"/>
                    <a:pt x="96916" y="6961"/>
                    <a:pt x="98860" y="8230"/>
                  </a:cubicBezTo>
                  <a:cubicBezTo>
                    <a:pt x="100783" y="9500"/>
                    <a:pt x="102707" y="10947"/>
                    <a:pt x="104492" y="12633"/>
                  </a:cubicBezTo>
                  <a:cubicBezTo>
                    <a:pt x="104928" y="13069"/>
                    <a:pt x="105384" y="13486"/>
                    <a:pt x="105820" y="13942"/>
                  </a:cubicBezTo>
                  <a:cubicBezTo>
                    <a:pt x="106237" y="14398"/>
                    <a:pt x="106673" y="14854"/>
                    <a:pt x="107109" y="15330"/>
                  </a:cubicBezTo>
                  <a:cubicBezTo>
                    <a:pt x="107506" y="15806"/>
                    <a:pt x="107923" y="16302"/>
                    <a:pt x="108319" y="16778"/>
                  </a:cubicBezTo>
                  <a:cubicBezTo>
                    <a:pt x="108537" y="17016"/>
                    <a:pt x="108716" y="17293"/>
                    <a:pt x="108914" y="17531"/>
                  </a:cubicBezTo>
                  <a:cubicBezTo>
                    <a:pt x="109112" y="17789"/>
                    <a:pt x="109291" y="18047"/>
                    <a:pt x="109489" y="18305"/>
                  </a:cubicBezTo>
                  <a:cubicBezTo>
                    <a:pt x="112523" y="22489"/>
                    <a:pt x="114943" y="27387"/>
                    <a:pt x="116351" y="32682"/>
                  </a:cubicBezTo>
                  <a:cubicBezTo>
                    <a:pt x="117898" y="38433"/>
                    <a:pt x="118215" y="44383"/>
                    <a:pt x="117323" y="50015"/>
                  </a:cubicBezTo>
                  <a:cubicBezTo>
                    <a:pt x="116866" y="52831"/>
                    <a:pt x="116133" y="55568"/>
                    <a:pt x="115062" y="58146"/>
                  </a:cubicBezTo>
                  <a:cubicBezTo>
                    <a:pt x="114526" y="59415"/>
                    <a:pt x="113931" y="60664"/>
                    <a:pt x="113257" y="61874"/>
                  </a:cubicBezTo>
                  <a:cubicBezTo>
                    <a:pt x="112563" y="63064"/>
                    <a:pt x="111809" y="64194"/>
                    <a:pt x="110977" y="65265"/>
                  </a:cubicBezTo>
                  <a:cubicBezTo>
                    <a:pt x="107665" y="69549"/>
                    <a:pt x="103223" y="72841"/>
                    <a:pt x="98304" y="74447"/>
                  </a:cubicBezTo>
                  <a:cubicBezTo>
                    <a:pt x="96042" y="75198"/>
                    <a:pt x="93695" y="75560"/>
                    <a:pt x="91374" y="75560"/>
                  </a:cubicBezTo>
                  <a:cubicBezTo>
                    <a:pt x="88671" y="75560"/>
                    <a:pt x="86004" y="75069"/>
                    <a:pt x="83550" y="74130"/>
                  </a:cubicBezTo>
                  <a:cubicBezTo>
                    <a:pt x="83272" y="74011"/>
                    <a:pt x="82975" y="73931"/>
                    <a:pt x="82697" y="73793"/>
                  </a:cubicBezTo>
                  <a:lnTo>
                    <a:pt x="81884" y="73416"/>
                  </a:lnTo>
                  <a:cubicBezTo>
                    <a:pt x="81606" y="73277"/>
                    <a:pt x="81349" y="73138"/>
                    <a:pt x="81071" y="72999"/>
                  </a:cubicBezTo>
                  <a:lnTo>
                    <a:pt x="80674" y="72781"/>
                  </a:lnTo>
                  <a:lnTo>
                    <a:pt x="80297" y="72543"/>
                  </a:lnTo>
                  <a:cubicBezTo>
                    <a:pt x="79266" y="71928"/>
                    <a:pt x="78314" y="71195"/>
                    <a:pt x="77442" y="70401"/>
                  </a:cubicBezTo>
                  <a:lnTo>
                    <a:pt x="76787" y="69787"/>
                  </a:lnTo>
                  <a:lnTo>
                    <a:pt x="76192" y="69152"/>
                  </a:lnTo>
                  <a:cubicBezTo>
                    <a:pt x="75994" y="68934"/>
                    <a:pt x="75816" y="68696"/>
                    <a:pt x="75617" y="68478"/>
                  </a:cubicBezTo>
                  <a:cubicBezTo>
                    <a:pt x="75439" y="68240"/>
                    <a:pt x="75240" y="68022"/>
                    <a:pt x="75082" y="67784"/>
                  </a:cubicBezTo>
                  <a:cubicBezTo>
                    <a:pt x="74388" y="66832"/>
                    <a:pt x="73832" y="65820"/>
                    <a:pt x="73317" y="64809"/>
                  </a:cubicBezTo>
                  <a:cubicBezTo>
                    <a:pt x="72345" y="62707"/>
                    <a:pt x="71730" y="60506"/>
                    <a:pt x="71611" y="58265"/>
                  </a:cubicBezTo>
                  <a:cubicBezTo>
                    <a:pt x="71453" y="56044"/>
                    <a:pt x="71790" y="53842"/>
                    <a:pt x="72524" y="51819"/>
                  </a:cubicBezTo>
                  <a:cubicBezTo>
                    <a:pt x="72623" y="51582"/>
                    <a:pt x="72722" y="51324"/>
                    <a:pt x="72821" y="51086"/>
                  </a:cubicBezTo>
                  <a:cubicBezTo>
                    <a:pt x="72960" y="50868"/>
                    <a:pt x="73099" y="50630"/>
                    <a:pt x="73237" y="50411"/>
                  </a:cubicBezTo>
                  <a:cubicBezTo>
                    <a:pt x="73535" y="49955"/>
                    <a:pt x="73852" y="49539"/>
                    <a:pt x="74170" y="49122"/>
                  </a:cubicBezTo>
                  <a:cubicBezTo>
                    <a:pt x="74348" y="48924"/>
                    <a:pt x="74527" y="48726"/>
                    <a:pt x="74705" y="48528"/>
                  </a:cubicBezTo>
                  <a:lnTo>
                    <a:pt x="74824" y="48389"/>
                  </a:lnTo>
                  <a:lnTo>
                    <a:pt x="74903" y="48309"/>
                  </a:lnTo>
                  <a:lnTo>
                    <a:pt x="74903" y="48290"/>
                  </a:lnTo>
                  <a:lnTo>
                    <a:pt x="74923" y="48290"/>
                  </a:lnTo>
                  <a:lnTo>
                    <a:pt x="74963" y="48250"/>
                  </a:lnTo>
                  <a:cubicBezTo>
                    <a:pt x="75062" y="48171"/>
                    <a:pt x="75161" y="48091"/>
                    <a:pt x="75280" y="48032"/>
                  </a:cubicBezTo>
                  <a:cubicBezTo>
                    <a:pt x="75716" y="47734"/>
                    <a:pt x="76173" y="47516"/>
                    <a:pt x="76668" y="47357"/>
                  </a:cubicBezTo>
                  <a:cubicBezTo>
                    <a:pt x="77140" y="47213"/>
                    <a:pt x="77635" y="47134"/>
                    <a:pt x="78124" y="47134"/>
                  </a:cubicBezTo>
                  <a:cubicBezTo>
                    <a:pt x="78642" y="47134"/>
                    <a:pt x="79154" y="47223"/>
                    <a:pt x="79623" y="47417"/>
                  </a:cubicBezTo>
                  <a:cubicBezTo>
                    <a:pt x="80555" y="47814"/>
                    <a:pt x="81269" y="48567"/>
                    <a:pt x="81725" y="49440"/>
                  </a:cubicBezTo>
                  <a:cubicBezTo>
                    <a:pt x="82181" y="50332"/>
                    <a:pt x="82419" y="51304"/>
                    <a:pt x="82598" y="52276"/>
                  </a:cubicBezTo>
                  <a:cubicBezTo>
                    <a:pt x="82677" y="52752"/>
                    <a:pt x="82737" y="53247"/>
                    <a:pt x="82776" y="53723"/>
                  </a:cubicBezTo>
                  <a:cubicBezTo>
                    <a:pt x="82816" y="54219"/>
                    <a:pt x="82856" y="54715"/>
                    <a:pt x="82915" y="55191"/>
                  </a:cubicBezTo>
                  <a:cubicBezTo>
                    <a:pt x="83054" y="56163"/>
                    <a:pt x="83232" y="57134"/>
                    <a:pt x="83550" y="58047"/>
                  </a:cubicBezTo>
                  <a:cubicBezTo>
                    <a:pt x="83861" y="58942"/>
                    <a:pt x="84325" y="59818"/>
                    <a:pt x="85017" y="60469"/>
                  </a:cubicBezTo>
                  <a:lnTo>
                    <a:pt x="85017" y="60469"/>
                  </a:lnTo>
                  <a:lnTo>
                    <a:pt x="85017" y="60486"/>
                  </a:lnTo>
                  <a:lnTo>
                    <a:pt x="85057" y="60525"/>
                  </a:lnTo>
                  <a:cubicBezTo>
                    <a:pt x="86445" y="61795"/>
                    <a:pt x="88190" y="62568"/>
                    <a:pt x="89975" y="62885"/>
                  </a:cubicBezTo>
                  <a:cubicBezTo>
                    <a:pt x="90629" y="63000"/>
                    <a:pt x="91285" y="63055"/>
                    <a:pt x="91937" y="63055"/>
                  </a:cubicBezTo>
                  <a:cubicBezTo>
                    <a:pt x="93085" y="63055"/>
                    <a:pt x="94222" y="62884"/>
                    <a:pt x="95310" y="62568"/>
                  </a:cubicBezTo>
                  <a:cubicBezTo>
                    <a:pt x="97015" y="62052"/>
                    <a:pt x="98562" y="61180"/>
                    <a:pt x="99911" y="60109"/>
                  </a:cubicBezTo>
                  <a:cubicBezTo>
                    <a:pt x="101259" y="59018"/>
                    <a:pt x="102429" y="57769"/>
                    <a:pt x="103401" y="56381"/>
                  </a:cubicBezTo>
                  <a:cubicBezTo>
                    <a:pt x="104353" y="55012"/>
                    <a:pt x="105146" y="53545"/>
                    <a:pt x="105761" y="52018"/>
                  </a:cubicBezTo>
                  <a:cubicBezTo>
                    <a:pt x="106376" y="50511"/>
                    <a:pt x="106812" y="48924"/>
                    <a:pt x="107090" y="47357"/>
                  </a:cubicBezTo>
                  <a:cubicBezTo>
                    <a:pt x="107625" y="44204"/>
                    <a:pt x="107526" y="41051"/>
                    <a:pt x="106951" y="38057"/>
                  </a:cubicBezTo>
                  <a:cubicBezTo>
                    <a:pt x="105820" y="32087"/>
                    <a:pt x="102885" y="26852"/>
                    <a:pt x="98998" y="23024"/>
                  </a:cubicBezTo>
                  <a:cubicBezTo>
                    <a:pt x="97015" y="21160"/>
                    <a:pt x="94873" y="19574"/>
                    <a:pt x="92613" y="18305"/>
                  </a:cubicBezTo>
                  <a:cubicBezTo>
                    <a:pt x="92335" y="18166"/>
                    <a:pt x="92057" y="18007"/>
                    <a:pt x="91780" y="17849"/>
                  </a:cubicBezTo>
                  <a:lnTo>
                    <a:pt x="91363" y="17630"/>
                  </a:lnTo>
                  <a:cubicBezTo>
                    <a:pt x="91205" y="17551"/>
                    <a:pt x="91066" y="17492"/>
                    <a:pt x="90927" y="17412"/>
                  </a:cubicBezTo>
                  <a:cubicBezTo>
                    <a:pt x="90352" y="17154"/>
                    <a:pt x="89777" y="16877"/>
                    <a:pt x="89202" y="16639"/>
                  </a:cubicBezTo>
                  <a:cubicBezTo>
                    <a:pt x="88627" y="16401"/>
                    <a:pt x="88052" y="16183"/>
                    <a:pt x="87476" y="15945"/>
                  </a:cubicBezTo>
                  <a:cubicBezTo>
                    <a:pt x="86881" y="15746"/>
                    <a:pt x="86306" y="15568"/>
                    <a:pt x="85731" y="15389"/>
                  </a:cubicBezTo>
                  <a:cubicBezTo>
                    <a:pt x="83391" y="14695"/>
                    <a:pt x="81071" y="14219"/>
                    <a:pt x="78810" y="13962"/>
                  </a:cubicBezTo>
                  <a:cubicBezTo>
                    <a:pt x="77229" y="13797"/>
                    <a:pt x="75676" y="13717"/>
                    <a:pt x="74159" y="13717"/>
                  </a:cubicBezTo>
                  <a:cubicBezTo>
                    <a:pt x="73487" y="13717"/>
                    <a:pt x="72823" y="13733"/>
                    <a:pt x="72167" y="13763"/>
                  </a:cubicBezTo>
                  <a:cubicBezTo>
                    <a:pt x="67863" y="13981"/>
                    <a:pt x="63897" y="14834"/>
                    <a:pt x="60327" y="16044"/>
                  </a:cubicBezTo>
                  <a:cubicBezTo>
                    <a:pt x="56758" y="17234"/>
                    <a:pt x="53565" y="18721"/>
                    <a:pt x="50729" y="20347"/>
                  </a:cubicBezTo>
                  <a:cubicBezTo>
                    <a:pt x="47893" y="21954"/>
                    <a:pt x="45394" y="23659"/>
                    <a:pt x="43173" y="25345"/>
                  </a:cubicBezTo>
                  <a:cubicBezTo>
                    <a:pt x="40972" y="27030"/>
                    <a:pt x="39028" y="28696"/>
                    <a:pt x="37323" y="30303"/>
                  </a:cubicBezTo>
                  <a:cubicBezTo>
                    <a:pt x="36887" y="30679"/>
                    <a:pt x="36470" y="31096"/>
                    <a:pt x="36074" y="31473"/>
                  </a:cubicBezTo>
                  <a:cubicBezTo>
                    <a:pt x="35677" y="31869"/>
                    <a:pt x="35280" y="32246"/>
                    <a:pt x="34903" y="32623"/>
                  </a:cubicBezTo>
                  <a:cubicBezTo>
                    <a:pt x="34150" y="33376"/>
                    <a:pt x="33476" y="34130"/>
                    <a:pt x="32841" y="34844"/>
                  </a:cubicBezTo>
                  <a:cubicBezTo>
                    <a:pt x="30322" y="37759"/>
                    <a:pt x="28577" y="40238"/>
                    <a:pt x="27249" y="42181"/>
                  </a:cubicBezTo>
                  <a:cubicBezTo>
                    <a:pt x="25940" y="44125"/>
                    <a:pt x="25087" y="45513"/>
                    <a:pt x="24532" y="46425"/>
                  </a:cubicBezTo>
                  <a:cubicBezTo>
                    <a:pt x="24274" y="46882"/>
                    <a:pt x="24076" y="47199"/>
                    <a:pt x="23957" y="47417"/>
                  </a:cubicBezTo>
                  <a:cubicBezTo>
                    <a:pt x="23877" y="47536"/>
                    <a:pt x="23838" y="47615"/>
                    <a:pt x="23818" y="47655"/>
                  </a:cubicBezTo>
                  <a:cubicBezTo>
                    <a:pt x="23778" y="47714"/>
                    <a:pt x="23758" y="47734"/>
                    <a:pt x="23778" y="47734"/>
                  </a:cubicBezTo>
                  <a:cubicBezTo>
                    <a:pt x="23778" y="47734"/>
                    <a:pt x="23798" y="47714"/>
                    <a:pt x="23838" y="47675"/>
                  </a:cubicBezTo>
                  <a:cubicBezTo>
                    <a:pt x="23857" y="47615"/>
                    <a:pt x="23917" y="47536"/>
                    <a:pt x="23976" y="47437"/>
                  </a:cubicBezTo>
                  <a:cubicBezTo>
                    <a:pt x="24115" y="47219"/>
                    <a:pt x="24314" y="46901"/>
                    <a:pt x="24591" y="46445"/>
                  </a:cubicBezTo>
                  <a:cubicBezTo>
                    <a:pt x="25146" y="45553"/>
                    <a:pt x="26019" y="44165"/>
                    <a:pt x="27348" y="42221"/>
                  </a:cubicBezTo>
                  <a:cubicBezTo>
                    <a:pt x="28676" y="40317"/>
                    <a:pt x="30422" y="37838"/>
                    <a:pt x="32960" y="34943"/>
                  </a:cubicBezTo>
                  <a:cubicBezTo>
                    <a:pt x="33595" y="34229"/>
                    <a:pt x="34269" y="33476"/>
                    <a:pt x="35022" y="32722"/>
                  </a:cubicBezTo>
                  <a:cubicBezTo>
                    <a:pt x="35379" y="32345"/>
                    <a:pt x="35796" y="31968"/>
                    <a:pt x="36193" y="31592"/>
                  </a:cubicBezTo>
                  <a:cubicBezTo>
                    <a:pt x="36589" y="31195"/>
                    <a:pt x="37006" y="30798"/>
                    <a:pt x="37422" y="30402"/>
                  </a:cubicBezTo>
                  <a:cubicBezTo>
                    <a:pt x="39147" y="28815"/>
                    <a:pt x="41091" y="27149"/>
                    <a:pt x="43292" y="25484"/>
                  </a:cubicBezTo>
                  <a:cubicBezTo>
                    <a:pt x="45513" y="23798"/>
                    <a:pt x="48012" y="22112"/>
                    <a:pt x="50828" y="20506"/>
                  </a:cubicBezTo>
                  <a:cubicBezTo>
                    <a:pt x="53664" y="18900"/>
                    <a:pt x="56857" y="17432"/>
                    <a:pt x="60407" y="16242"/>
                  </a:cubicBezTo>
                  <a:cubicBezTo>
                    <a:pt x="63956" y="15032"/>
                    <a:pt x="67903" y="14200"/>
                    <a:pt x="72186" y="13981"/>
                  </a:cubicBezTo>
                  <a:cubicBezTo>
                    <a:pt x="72795" y="13953"/>
                    <a:pt x="73412" y="13939"/>
                    <a:pt x="74036" y="13939"/>
                  </a:cubicBezTo>
                  <a:cubicBezTo>
                    <a:pt x="75586" y="13939"/>
                    <a:pt x="77178" y="14024"/>
                    <a:pt x="78790" y="14180"/>
                  </a:cubicBezTo>
                  <a:cubicBezTo>
                    <a:pt x="81051" y="14438"/>
                    <a:pt x="83351" y="14914"/>
                    <a:pt x="85672" y="15608"/>
                  </a:cubicBezTo>
                  <a:cubicBezTo>
                    <a:pt x="86247" y="15806"/>
                    <a:pt x="86822" y="15965"/>
                    <a:pt x="87397" y="16183"/>
                  </a:cubicBezTo>
                  <a:cubicBezTo>
                    <a:pt x="87972" y="16401"/>
                    <a:pt x="88547" y="16619"/>
                    <a:pt x="89122" y="16857"/>
                  </a:cubicBezTo>
                  <a:cubicBezTo>
                    <a:pt x="89698" y="17095"/>
                    <a:pt x="90253" y="17373"/>
                    <a:pt x="90828" y="17630"/>
                  </a:cubicBezTo>
                  <a:cubicBezTo>
                    <a:pt x="90967" y="17690"/>
                    <a:pt x="91125" y="17769"/>
                    <a:pt x="91264" y="17829"/>
                  </a:cubicBezTo>
                  <a:lnTo>
                    <a:pt x="91681" y="18067"/>
                  </a:lnTo>
                  <a:cubicBezTo>
                    <a:pt x="91958" y="18205"/>
                    <a:pt x="92236" y="18364"/>
                    <a:pt x="92514" y="18523"/>
                  </a:cubicBezTo>
                  <a:cubicBezTo>
                    <a:pt x="94735" y="19772"/>
                    <a:pt x="96876" y="21339"/>
                    <a:pt x="98820" y="23203"/>
                  </a:cubicBezTo>
                  <a:cubicBezTo>
                    <a:pt x="102687" y="26991"/>
                    <a:pt x="105582" y="32187"/>
                    <a:pt x="106713" y="38116"/>
                  </a:cubicBezTo>
                  <a:cubicBezTo>
                    <a:pt x="107268" y="41051"/>
                    <a:pt x="107367" y="44184"/>
                    <a:pt x="106832" y="47318"/>
                  </a:cubicBezTo>
                  <a:cubicBezTo>
                    <a:pt x="106554" y="48865"/>
                    <a:pt x="106138" y="50411"/>
                    <a:pt x="105523" y="51919"/>
                  </a:cubicBezTo>
                  <a:cubicBezTo>
                    <a:pt x="104908" y="53426"/>
                    <a:pt x="104135" y="54874"/>
                    <a:pt x="103183" y="56222"/>
                  </a:cubicBezTo>
                  <a:cubicBezTo>
                    <a:pt x="102231" y="57590"/>
                    <a:pt x="101081" y="58820"/>
                    <a:pt x="99752" y="59891"/>
                  </a:cubicBezTo>
                  <a:cubicBezTo>
                    <a:pt x="98423" y="60942"/>
                    <a:pt x="96896" y="61795"/>
                    <a:pt x="95230" y="62290"/>
                  </a:cubicBezTo>
                  <a:cubicBezTo>
                    <a:pt x="94183" y="62606"/>
                    <a:pt x="93071" y="62769"/>
                    <a:pt x="91950" y="62769"/>
                  </a:cubicBezTo>
                  <a:cubicBezTo>
                    <a:pt x="91311" y="62769"/>
                    <a:pt x="90669" y="62716"/>
                    <a:pt x="90035" y="62608"/>
                  </a:cubicBezTo>
                  <a:cubicBezTo>
                    <a:pt x="88307" y="62313"/>
                    <a:pt x="86618" y="61572"/>
                    <a:pt x="85295" y="60364"/>
                  </a:cubicBezTo>
                  <a:lnTo>
                    <a:pt x="85295" y="60364"/>
                  </a:lnTo>
                  <a:lnTo>
                    <a:pt x="85295" y="60347"/>
                  </a:lnTo>
                  <a:lnTo>
                    <a:pt x="85255" y="60307"/>
                  </a:lnTo>
                  <a:cubicBezTo>
                    <a:pt x="84581" y="59693"/>
                    <a:pt x="84125" y="58840"/>
                    <a:pt x="83808" y="57967"/>
                  </a:cubicBezTo>
                  <a:cubicBezTo>
                    <a:pt x="83510" y="57075"/>
                    <a:pt x="83332" y="56123"/>
                    <a:pt x="83213" y="55151"/>
                  </a:cubicBezTo>
                  <a:cubicBezTo>
                    <a:pt x="83133" y="54675"/>
                    <a:pt x="83113" y="54199"/>
                    <a:pt x="83054" y="53703"/>
                  </a:cubicBezTo>
                  <a:cubicBezTo>
                    <a:pt x="83014" y="53208"/>
                    <a:pt x="82955" y="52712"/>
                    <a:pt x="82876" y="52216"/>
                  </a:cubicBezTo>
                  <a:cubicBezTo>
                    <a:pt x="82697" y="51225"/>
                    <a:pt x="82459" y="50233"/>
                    <a:pt x="81963" y="49301"/>
                  </a:cubicBezTo>
                  <a:cubicBezTo>
                    <a:pt x="81507" y="48389"/>
                    <a:pt x="80734" y="47576"/>
                    <a:pt x="79742" y="47159"/>
                  </a:cubicBezTo>
                  <a:cubicBezTo>
                    <a:pt x="79223" y="46945"/>
                    <a:pt x="78673" y="46847"/>
                    <a:pt x="78123" y="46847"/>
                  </a:cubicBezTo>
                  <a:cubicBezTo>
                    <a:pt x="77602" y="46847"/>
                    <a:pt x="77081" y="46936"/>
                    <a:pt x="76589" y="47100"/>
                  </a:cubicBezTo>
                  <a:cubicBezTo>
                    <a:pt x="76073" y="47258"/>
                    <a:pt x="75578" y="47496"/>
                    <a:pt x="75121" y="47794"/>
                  </a:cubicBezTo>
                  <a:cubicBezTo>
                    <a:pt x="75002" y="47853"/>
                    <a:pt x="74903" y="47952"/>
                    <a:pt x="74784" y="48032"/>
                  </a:cubicBezTo>
                  <a:lnTo>
                    <a:pt x="74745" y="48052"/>
                  </a:lnTo>
                  <a:cubicBezTo>
                    <a:pt x="74745" y="48071"/>
                    <a:pt x="74725" y="48071"/>
                    <a:pt x="74725" y="48091"/>
                  </a:cubicBezTo>
                  <a:lnTo>
                    <a:pt x="74705" y="48111"/>
                  </a:lnTo>
                  <a:lnTo>
                    <a:pt x="74626" y="48171"/>
                  </a:lnTo>
                  <a:lnTo>
                    <a:pt x="74507" y="48329"/>
                  </a:lnTo>
                  <a:cubicBezTo>
                    <a:pt x="74328" y="48528"/>
                    <a:pt x="74130" y="48726"/>
                    <a:pt x="73971" y="48944"/>
                  </a:cubicBezTo>
                  <a:cubicBezTo>
                    <a:pt x="73614" y="49360"/>
                    <a:pt x="73297" y="49797"/>
                    <a:pt x="73000" y="50253"/>
                  </a:cubicBezTo>
                  <a:cubicBezTo>
                    <a:pt x="72861" y="50471"/>
                    <a:pt x="72722" y="50709"/>
                    <a:pt x="72583" y="50947"/>
                  </a:cubicBezTo>
                  <a:cubicBezTo>
                    <a:pt x="72464" y="51225"/>
                    <a:pt x="72365" y="51463"/>
                    <a:pt x="72266" y="51720"/>
                  </a:cubicBezTo>
                  <a:cubicBezTo>
                    <a:pt x="71512" y="53783"/>
                    <a:pt x="71155" y="56024"/>
                    <a:pt x="71334" y="58284"/>
                  </a:cubicBezTo>
                  <a:cubicBezTo>
                    <a:pt x="71453" y="60545"/>
                    <a:pt x="72087" y="62806"/>
                    <a:pt x="73059" y="64928"/>
                  </a:cubicBezTo>
                  <a:cubicBezTo>
                    <a:pt x="73575" y="65959"/>
                    <a:pt x="74150" y="66990"/>
                    <a:pt x="74864" y="67942"/>
                  </a:cubicBezTo>
                  <a:cubicBezTo>
                    <a:pt x="75022" y="68200"/>
                    <a:pt x="75221" y="68418"/>
                    <a:pt x="75399" y="68656"/>
                  </a:cubicBezTo>
                  <a:cubicBezTo>
                    <a:pt x="75597" y="68874"/>
                    <a:pt x="75776" y="69112"/>
                    <a:pt x="75974" y="69330"/>
                  </a:cubicBezTo>
                  <a:lnTo>
                    <a:pt x="76589" y="69985"/>
                  </a:lnTo>
                  <a:lnTo>
                    <a:pt x="77243" y="70620"/>
                  </a:lnTo>
                  <a:cubicBezTo>
                    <a:pt x="78136" y="71413"/>
                    <a:pt x="79088" y="72166"/>
                    <a:pt x="80139" y="72781"/>
                  </a:cubicBezTo>
                  <a:lnTo>
                    <a:pt x="80535" y="73019"/>
                  </a:lnTo>
                  <a:lnTo>
                    <a:pt x="80932" y="73237"/>
                  </a:lnTo>
                  <a:cubicBezTo>
                    <a:pt x="81210" y="73376"/>
                    <a:pt x="81467" y="73535"/>
                    <a:pt x="81745" y="73674"/>
                  </a:cubicBezTo>
                  <a:cubicBezTo>
                    <a:pt x="82023" y="73793"/>
                    <a:pt x="82300" y="73931"/>
                    <a:pt x="82598" y="74050"/>
                  </a:cubicBezTo>
                  <a:cubicBezTo>
                    <a:pt x="82876" y="74189"/>
                    <a:pt x="83153" y="74288"/>
                    <a:pt x="83451" y="74407"/>
                  </a:cubicBezTo>
                  <a:cubicBezTo>
                    <a:pt x="85924" y="75356"/>
                    <a:pt x="88622" y="75852"/>
                    <a:pt x="91361" y="75852"/>
                  </a:cubicBezTo>
                  <a:cubicBezTo>
                    <a:pt x="93716" y="75852"/>
                    <a:pt x="96102" y="75486"/>
                    <a:pt x="98403" y="74725"/>
                  </a:cubicBezTo>
                  <a:cubicBezTo>
                    <a:pt x="99633" y="74308"/>
                    <a:pt x="100843" y="73793"/>
                    <a:pt x="102033" y="73198"/>
                  </a:cubicBezTo>
                  <a:cubicBezTo>
                    <a:pt x="103203" y="72583"/>
                    <a:pt x="104333" y="71889"/>
                    <a:pt x="105424" y="71095"/>
                  </a:cubicBezTo>
                  <a:cubicBezTo>
                    <a:pt x="106515" y="70322"/>
                    <a:pt x="107526" y="69430"/>
                    <a:pt x="108498" y="68498"/>
                  </a:cubicBezTo>
                  <a:cubicBezTo>
                    <a:pt x="109469" y="67566"/>
                    <a:pt x="110382" y="66534"/>
                    <a:pt x="111215" y="65444"/>
                  </a:cubicBezTo>
                  <a:cubicBezTo>
                    <a:pt x="112047" y="64373"/>
                    <a:pt x="112821" y="63222"/>
                    <a:pt x="113515" y="62013"/>
                  </a:cubicBezTo>
                  <a:cubicBezTo>
                    <a:pt x="114189" y="60803"/>
                    <a:pt x="114804" y="59554"/>
                    <a:pt x="115339" y="58245"/>
                  </a:cubicBezTo>
                  <a:cubicBezTo>
                    <a:pt x="116410" y="55647"/>
                    <a:pt x="117164" y="52890"/>
                    <a:pt x="117620" y="50055"/>
                  </a:cubicBezTo>
                  <a:cubicBezTo>
                    <a:pt x="118512" y="44383"/>
                    <a:pt x="118195" y="38394"/>
                    <a:pt x="116648" y="32603"/>
                  </a:cubicBezTo>
                  <a:cubicBezTo>
                    <a:pt x="115201" y="27268"/>
                    <a:pt x="112781" y="22330"/>
                    <a:pt x="109727" y="18146"/>
                  </a:cubicBezTo>
                  <a:cubicBezTo>
                    <a:pt x="109529" y="17868"/>
                    <a:pt x="109331" y="17611"/>
                    <a:pt x="109152" y="17353"/>
                  </a:cubicBezTo>
                  <a:cubicBezTo>
                    <a:pt x="108954" y="17095"/>
                    <a:pt x="108775" y="16837"/>
                    <a:pt x="108557" y="16599"/>
                  </a:cubicBezTo>
                  <a:cubicBezTo>
                    <a:pt x="108141" y="16103"/>
                    <a:pt x="107724" y="15608"/>
                    <a:pt x="107328" y="15132"/>
                  </a:cubicBezTo>
                  <a:cubicBezTo>
                    <a:pt x="106891" y="14656"/>
                    <a:pt x="106455" y="14200"/>
                    <a:pt x="106039" y="13743"/>
                  </a:cubicBezTo>
                  <a:cubicBezTo>
                    <a:pt x="105602" y="13287"/>
                    <a:pt x="105146" y="12851"/>
                    <a:pt x="104690" y="12415"/>
                  </a:cubicBezTo>
                  <a:cubicBezTo>
                    <a:pt x="102885" y="10729"/>
                    <a:pt x="100962" y="9262"/>
                    <a:pt x="99018" y="7973"/>
                  </a:cubicBezTo>
                  <a:cubicBezTo>
                    <a:pt x="97075" y="6703"/>
                    <a:pt x="95092" y="5613"/>
                    <a:pt x="93148" y="4681"/>
                  </a:cubicBezTo>
                  <a:cubicBezTo>
                    <a:pt x="91205" y="3768"/>
                    <a:pt x="89281" y="2995"/>
                    <a:pt x="87417" y="2380"/>
                  </a:cubicBezTo>
                  <a:cubicBezTo>
                    <a:pt x="86485" y="2083"/>
                    <a:pt x="85592" y="1785"/>
                    <a:pt x="84680" y="1547"/>
                  </a:cubicBezTo>
                  <a:cubicBezTo>
                    <a:pt x="84244" y="1448"/>
                    <a:pt x="83808" y="1309"/>
                    <a:pt x="83371" y="1210"/>
                  </a:cubicBezTo>
                  <a:cubicBezTo>
                    <a:pt x="82935" y="1111"/>
                    <a:pt x="82499" y="1012"/>
                    <a:pt x="82082" y="932"/>
                  </a:cubicBezTo>
                  <a:cubicBezTo>
                    <a:pt x="81646" y="833"/>
                    <a:pt x="81230" y="754"/>
                    <a:pt x="80833" y="675"/>
                  </a:cubicBezTo>
                  <a:cubicBezTo>
                    <a:pt x="80416" y="615"/>
                    <a:pt x="80000" y="536"/>
                    <a:pt x="79603" y="476"/>
                  </a:cubicBezTo>
                  <a:cubicBezTo>
                    <a:pt x="79207" y="417"/>
                    <a:pt x="78830" y="357"/>
                    <a:pt x="78433" y="318"/>
                  </a:cubicBezTo>
                  <a:cubicBezTo>
                    <a:pt x="78255" y="278"/>
                    <a:pt x="78057" y="258"/>
                    <a:pt x="77878" y="238"/>
                  </a:cubicBezTo>
                  <a:cubicBezTo>
                    <a:pt x="77680" y="219"/>
                    <a:pt x="77481" y="199"/>
                    <a:pt x="77303" y="179"/>
                  </a:cubicBezTo>
                  <a:lnTo>
                    <a:pt x="77323" y="179"/>
                  </a:lnTo>
                  <a:cubicBezTo>
                    <a:pt x="76192" y="80"/>
                    <a:pt x="75082" y="80"/>
                    <a:pt x="73991" y="40"/>
                  </a:cubicBezTo>
                  <a:cubicBezTo>
                    <a:pt x="73436" y="20"/>
                    <a:pt x="72881" y="0"/>
                    <a:pt x="7234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8"/>
            <p:cNvSpPr/>
            <p:nvPr/>
          </p:nvSpPr>
          <p:spPr>
            <a:xfrm>
              <a:off x="6837022" y="2169227"/>
              <a:ext cx="2098953" cy="3059364"/>
            </a:xfrm>
            <a:custGeom>
              <a:rect b="b" l="l" r="r" t="t"/>
              <a:pathLst>
                <a:path extrusionOk="0" h="95389" w="65444">
                  <a:moveTo>
                    <a:pt x="46029" y="91423"/>
                  </a:moveTo>
                  <a:lnTo>
                    <a:pt x="46029" y="91423"/>
                  </a:lnTo>
                  <a:cubicBezTo>
                    <a:pt x="45989" y="91442"/>
                    <a:pt x="45969" y="91462"/>
                    <a:pt x="45969" y="91462"/>
                  </a:cubicBezTo>
                  <a:cubicBezTo>
                    <a:pt x="45969" y="91462"/>
                    <a:pt x="46009" y="91462"/>
                    <a:pt x="46029" y="91423"/>
                  </a:cubicBezTo>
                  <a:close/>
                  <a:moveTo>
                    <a:pt x="8151" y="1"/>
                  </a:moveTo>
                  <a:lnTo>
                    <a:pt x="8134" y="261"/>
                  </a:lnTo>
                  <a:lnTo>
                    <a:pt x="8131" y="278"/>
                  </a:lnTo>
                  <a:cubicBezTo>
                    <a:pt x="8132" y="278"/>
                    <a:pt x="8132" y="278"/>
                    <a:pt x="8133" y="278"/>
                  </a:cubicBezTo>
                  <a:lnTo>
                    <a:pt x="8133" y="278"/>
                  </a:lnTo>
                  <a:lnTo>
                    <a:pt x="8131" y="298"/>
                  </a:lnTo>
                  <a:cubicBezTo>
                    <a:pt x="10808" y="595"/>
                    <a:pt x="13862" y="1210"/>
                    <a:pt x="17135" y="2241"/>
                  </a:cubicBezTo>
                  <a:cubicBezTo>
                    <a:pt x="17333" y="2321"/>
                    <a:pt x="17551" y="2380"/>
                    <a:pt x="17749" y="2440"/>
                  </a:cubicBezTo>
                  <a:cubicBezTo>
                    <a:pt x="17948" y="2519"/>
                    <a:pt x="18166" y="2579"/>
                    <a:pt x="18364" y="2658"/>
                  </a:cubicBezTo>
                  <a:cubicBezTo>
                    <a:pt x="18781" y="2817"/>
                    <a:pt x="19197" y="2955"/>
                    <a:pt x="19633" y="3114"/>
                  </a:cubicBezTo>
                  <a:cubicBezTo>
                    <a:pt x="20050" y="3273"/>
                    <a:pt x="20466" y="3451"/>
                    <a:pt x="20903" y="3610"/>
                  </a:cubicBezTo>
                  <a:cubicBezTo>
                    <a:pt x="21101" y="3709"/>
                    <a:pt x="21319" y="3788"/>
                    <a:pt x="21537" y="3887"/>
                  </a:cubicBezTo>
                  <a:cubicBezTo>
                    <a:pt x="21755" y="3967"/>
                    <a:pt x="21954" y="4066"/>
                    <a:pt x="22172" y="4165"/>
                  </a:cubicBezTo>
                  <a:cubicBezTo>
                    <a:pt x="23897" y="4899"/>
                    <a:pt x="25622" y="5811"/>
                    <a:pt x="27368" y="6842"/>
                  </a:cubicBezTo>
                  <a:cubicBezTo>
                    <a:pt x="29113" y="7854"/>
                    <a:pt x="30838" y="9044"/>
                    <a:pt x="32504" y="10372"/>
                  </a:cubicBezTo>
                  <a:cubicBezTo>
                    <a:pt x="34190" y="11721"/>
                    <a:pt x="35796" y="13208"/>
                    <a:pt x="37283" y="14894"/>
                  </a:cubicBezTo>
                  <a:cubicBezTo>
                    <a:pt x="38771" y="16579"/>
                    <a:pt x="40179" y="18404"/>
                    <a:pt x="41428" y="20367"/>
                  </a:cubicBezTo>
                  <a:cubicBezTo>
                    <a:pt x="42677" y="22350"/>
                    <a:pt x="43788" y="24452"/>
                    <a:pt x="44740" y="26674"/>
                  </a:cubicBezTo>
                  <a:cubicBezTo>
                    <a:pt x="45791" y="29172"/>
                    <a:pt x="46624" y="31731"/>
                    <a:pt x="47199" y="34309"/>
                  </a:cubicBezTo>
                  <a:cubicBezTo>
                    <a:pt x="47754" y="36887"/>
                    <a:pt x="48072" y="39465"/>
                    <a:pt x="48171" y="42023"/>
                  </a:cubicBezTo>
                  <a:cubicBezTo>
                    <a:pt x="48250" y="44581"/>
                    <a:pt x="48131" y="47120"/>
                    <a:pt x="47734" y="49579"/>
                  </a:cubicBezTo>
                  <a:cubicBezTo>
                    <a:pt x="47536" y="50788"/>
                    <a:pt x="47298" y="51998"/>
                    <a:pt x="47001" y="53188"/>
                  </a:cubicBezTo>
                  <a:cubicBezTo>
                    <a:pt x="46862" y="53783"/>
                    <a:pt x="46683" y="54358"/>
                    <a:pt x="46505" y="54933"/>
                  </a:cubicBezTo>
                  <a:cubicBezTo>
                    <a:pt x="46326" y="55508"/>
                    <a:pt x="46148" y="56103"/>
                    <a:pt x="45930" y="56658"/>
                  </a:cubicBezTo>
                  <a:cubicBezTo>
                    <a:pt x="44304" y="61160"/>
                    <a:pt x="41745" y="65186"/>
                    <a:pt x="38473" y="68260"/>
                  </a:cubicBezTo>
                  <a:cubicBezTo>
                    <a:pt x="37660" y="69033"/>
                    <a:pt x="36827" y="69747"/>
                    <a:pt x="35935" y="70402"/>
                  </a:cubicBezTo>
                  <a:cubicBezTo>
                    <a:pt x="35062" y="71076"/>
                    <a:pt x="34150" y="71651"/>
                    <a:pt x="33218" y="72206"/>
                  </a:cubicBezTo>
                  <a:cubicBezTo>
                    <a:pt x="31334" y="73257"/>
                    <a:pt x="29371" y="74110"/>
                    <a:pt x="27368" y="74626"/>
                  </a:cubicBezTo>
                  <a:cubicBezTo>
                    <a:pt x="25503" y="75122"/>
                    <a:pt x="23617" y="75354"/>
                    <a:pt x="21763" y="75354"/>
                  </a:cubicBezTo>
                  <a:cubicBezTo>
                    <a:pt x="19614" y="75354"/>
                    <a:pt x="17508" y="75042"/>
                    <a:pt x="15528" y="74467"/>
                  </a:cubicBezTo>
                  <a:cubicBezTo>
                    <a:pt x="11859" y="73376"/>
                    <a:pt x="8647" y="71353"/>
                    <a:pt x="6346" y="68696"/>
                  </a:cubicBezTo>
                  <a:cubicBezTo>
                    <a:pt x="4066" y="66019"/>
                    <a:pt x="2678" y="62846"/>
                    <a:pt x="2162" y="59712"/>
                  </a:cubicBezTo>
                  <a:cubicBezTo>
                    <a:pt x="1904" y="58146"/>
                    <a:pt x="1864" y="56579"/>
                    <a:pt x="2043" y="55092"/>
                  </a:cubicBezTo>
                  <a:cubicBezTo>
                    <a:pt x="2102" y="54715"/>
                    <a:pt x="2162" y="54338"/>
                    <a:pt x="2221" y="53981"/>
                  </a:cubicBezTo>
                  <a:cubicBezTo>
                    <a:pt x="2301" y="53604"/>
                    <a:pt x="2400" y="53267"/>
                    <a:pt x="2479" y="52910"/>
                  </a:cubicBezTo>
                  <a:cubicBezTo>
                    <a:pt x="2658" y="52196"/>
                    <a:pt x="2896" y="51502"/>
                    <a:pt x="3213" y="50868"/>
                  </a:cubicBezTo>
                  <a:lnTo>
                    <a:pt x="2975" y="50749"/>
                  </a:lnTo>
                  <a:cubicBezTo>
                    <a:pt x="2003" y="52434"/>
                    <a:pt x="1329" y="54219"/>
                    <a:pt x="873" y="56024"/>
                  </a:cubicBezTo>
                  <a:cubicBezTo>
                    <a:pt x="437" y="57829"/>
                    <a:pt x="218" y="59633"/>
                    <a:pt x="139" y="61398"/>
                  </a:cubicBezTo>
                  <a:cubicBezTo>
                    <a:pt x="0" y="64928"/>
                    <a:pt x="456" y="68280"/>
                    <a:pt x="1210" y="71393"/>
                  </a:cubicBezTo>
                  <a:cubicBezTo>
                    <a:pt x="1587" y="72940"/>
                    <a:pt x="2063" y="74427"/>
                    <a:pt x="2578" y="75835"/>
                  </a:cubicBezTo>
                  <a:cubicBezTo>
                    <a:pt x="3114" y="77263"/>
                    <a:pt x="3709" y="78612"/>
                    <a:pt x="4363" y="79881"/>
                  </a:cubicBezTo>
                  <a:cubicBezTo>
                    <a:pt x="5672" y="82459"/>
                    <a:pt x="7239" y="84700"/>
                    <a:pt x="8964" y="86604"/>
                  </a:cubicBezTo>
                  <a:cubicBezTo>
                    <a:pt x="10729" y="88488"/>
                    <a:pt x="12673" y="89975"/>
                    <a:pt x="14616" y="91145"/>
                  </a:cubicBezTo>
                  <a:cubicBezTo>
                    <a:pt x="15588" y="91740"/>
                    <a:pt x="16579" y="92216"/>
                    <a:pt x="17551" y="92672"/>
                  </a:cubicBezTo>
                  <a:cubicBezTo>
                    <a:pt x="18027" y="92870"/>
                    <a:pt x="18503" y="93088"/>
                    <a:pt x="18999" y="93267"/>
                  </a:cubicBezTo>
                  <a:cubicBezTo>
                    <a:pt x="19237" y="93366"/>
                    <a:pt x="19475" y="93445"/>
                    <a:pt x="19713" y="93545"/>
                  </a:cubicBezTo>
                  <a:cubicBezTo>
                    <a:pt x="19951" y="93624"/>
                    <a:pt x="20189" y="93703"/>
                    <a:pt x="20427" y="93783"/>
                  </a:cubicBezTo>
                  <a:cubicBezTo>
                    <a:pt x="22330" y="94417"/>
                    <a:pt x="24155" y="94814"/>
                    <a:pt x="25860" y="95052"/>
                  </a:cubicBezTo>
                  <a:cubicBezTo>
                    <a:pt x="27586" y="95290"/>
                    <a:pt x="29192" y="95389"/>
                    <a:pt x="30679" y="95389"/>
                  </a:cubicBezTo>
                  <a:cubicBezTo>
                    <a:pt x="32147" y="95389"/>
                    <a:pt x="33515" y="95270"/>
                    <a:pt x="34745" y="95111"/>
                  </a:cubicBezTo>
                  <a:cubicBezTo>
                    <a:pt x="35379" y="95032"/>
                    <a:pt x="35955" y="94933"/>
                    <a:pt x="36510" y="94834"/>
                  </a:cubicBezTo>
                  <a:cubicBezTo>
                    <a:pt x="37065" y="94734"/>
                    <a:pt x="37601" y="94635"/>
                    <a:pt x="38096" y="94497"/>
                  </a:cubicBezTo>
                  <a:cubicBezTo>
                    <a:pt x="40099" y="94021"/>
                    <a:pt x="41626" y="93485"/>
                    <a:pt x="42796" y="93009"/>
                  </a:cubicBezTo>
                  <a:cubicBezTo>
                    <a:pt x="43372" y="92771"/>
                    <a:pt x="43867" y="92553"/>
                    <a:pt x="44264" y="92355"/>
                  </a:cubicBezTo>
                  <a:cubicBezTo>
                    <a:pt x="44680" y="92156"/>
                    <a:pt x="44998" y="91998"/>
                    <a:pt x="45256" y="91859"/>
                  </a:cubicBezTo>
                  <a:cubicBezTo>
                    <a:pt x="45493" y="91720"/>
                    <a:pt x="45672" y="91621"/>
                    <a:pt x="45791" y="91561"/>
                  </a:cubicBezTo>
                  <a:cubicBezTo>
                    <a:pt x="45850" y="91522"/>
                    <a:pt x="45910" y="91502"/>
                    <a:pt x="45930" y="91482"/>
                  </a:cubicBezTo>
                  <a:cubicBezTo>
                    <a:pt x="45969" y="91462"/>
                    <a:pt x="45969" y="91462"/>
                    <a:pt x="45969" y="91462"/>
                  </a:cubicBezTo>
                  <a:lnTo>
                    <a:pt x="45930" y="91462"/>
                  </a:lnTo>
                  <a:cubicBezTo>
                    <a:pt x="45910" y="91482"/>
                    <a:pt x="45850" y="91502"/>
                    <a:pt x="45791" y="91542"/>
                  </a:cubicBezTo>
                  <a:cubicBezTo>
                    <a:pt x="45672" y="91601"/>
                    <a:pt x="45493" y="91680"/>
                    <a:pt x="45236" y="91819"/>
                  </a:cubicBezTo>
                  <a:cubicBezTo>
                    <a:pt x="44978" y="91938"/>
                    <a:pt x="44661" y="92097"/>
                    <a:pt x="44244" y="92275"/>
                  </a:cubicBezTo>
                  <a:cubicBezTo>
                    <a:pt x="43847" y="92474"/>
                    <a:pt x="43352" y="92672"/>
                    <a:pt x="42777" y="92910"/>
                  </a:cubicBezTo>
                  <a:cubicBezTo>
                    <a:pt x="41607" y="93366"/>
                    <a:pt x="40080" y="93921"/>
                    <a:pt x="38077" y="94378"/>
                  </a:cubicBezTo>
                  <a:cubicBezTo>
                    <a:pt x="37581" y="94497"/>
                    <a:pt x="37045" y="94596"/>
                    <a:pt x="36490" y="94695"/>
                  </a:cubicBezTo>
                  <a:cubicBezTo>
                    <a:pt x="35935" y="94794"/>
                    <a:pt x="35360" y="94893"/>
                    <a:pt x="34745" y="94953"/>
                  </a:cubicBezTo>
                  <a:cubicBezTo>
                    <a:pt x="33496" y="95111"/>
                    <a:pt x="32147" y="95210"/>
                    <a:pt x="30679" y="95210"/>
                  </a:cubicBezTo>
                  <a:cubicBezTo>
                    <a:pt x="29192" y="95210"/>
                    <a:pt x="27606" y="95111"/>
                    <a:pt x="25900" y="94873"/>
                  </a:cubicBezTo>
                  <a:cubicBezTo>
                    <a:pt x="24195" y="94615"/>
                    <a:pt x="22370" y="94219"/>
                    <a:pt x="20486" y="93584"/>
                  </a:cubicBezTo>
                  <a:cubicBezTo>
                    <a:pt x="20268" y="93505"/>
                    <a:pt x="20030" y="93426"/>
                    <a:pt x="19792" y="93346"/>
                  </a:cubicBezTo>
                  <a:cubicBezTo>
                    <a:pt x="19554" y="93267"/>
                    <a:pt x="19316" y="93168"/>
                    <a:pt x="19078" y="93088"/>
                  </a:cubicBezTo>
                  <a:cubicBezTo>
                    <a:pt x="18582" y="92910"/>
                    <a:pt x="18126" y="92692"/>
                    <a:pt x="17630" y="92474"/>
                  </a:cubicBezTo>
                  <a:cubicBezTo>
                    <a:pt x="16679" y="92018"/>
                    <a:pt x="15687" y="91542"/>
                    <a:pt x="14715" y="90947"/>
                  </a:cubicBezTo>
                  <a:cubicBezTo>
                    <a:pt x="12792" y="89777"/>
                    <a:pt x="10868" y="88309"/>
                    <a:pt x="9143" y="86445"/>
                  </a:cubicBezTo>
                  <a:cubicBezTo>
                    <a:pt x="7417" y="84561"/>
                    <a:pt x="5870" y="82320"/>
                    <a:pt x="4581" y="79782"/>
                  </a:cubicBezTo>
                  <a:cubicBezTo>
                    <a:pt x="3927" y="78493"/>
                    <a:pt x="3332" y="77164"/>
                    <a:pt x="2816" y="75756"/>
                  </a:cubicBezTo>
                  <a:cubicBezTo>
                    <a:pt x="2281" y="74328"/>
                    <a:pt x="1825" y="72861"/>
                    <a:pt x="1448" y="71314"/>
                  </a:cubicBezTo>
                  <a:cubicBezTo>
                    <a:pt x="694" y="68240"/>
                    <a:pt x="258" y="64888"/>
                    <a:pt x="397" y="61398"/>
                  </a:cubicBezTo>
                  <a:cubicBezTo>
                    <a:pt x="476" y="59653"/>
                    <a:pt x="694" y="57848"/>
                    <a:pt x="1131" y="56083"/>
                  </a:cubicBezTo>
                  <a:cubicBezTo>
                    <a:pt x="1402" y="54974"/>
                    <a:pt x="1765" y="53872"/>
                    <a:pt x="2230" y="52797"/>
                  </a:cubicBezTo>
                  <a:lnTo>
                    <a:pt x="2230" y="52797"/>
                  </a:lnTo>
                  <a:cubicBezTo>
                    <a:pt x="2227" y="52808"/>
                    <a:pt x="2224" y="52820"/>
                    <a:pt x="2221" y="52831"/>
                  </a:cubicBezTo>
                  <a:cubicBezTo>
                    <a:pt x="2142" y="53188"/>
                    <a:pt x="2043" y="53545"/>
                    <a:pt x="1964" y="53922"/>
                  </a:cubicBezTo>
                  <a:cubicBezTo>
                    <a:pt x="1904" y="54299"/>
                    <a:pt x="1845" y="54675"/>
                    <a:pt x="1785" y="55052"/>
                  </a:cubicBezTo>
                  <a:cubicBezTo>
                    <a:pt x="1607" y="56559"/>
                    <a:pt x="1646" y="58166"/>
                    <a:pt x="1904" y="59752"/>
                  </a:cubicBezTo>
                  <a:cubicBezTo>
                    <a:pt x="2420" y="62925"/>
                    <a:pt x="3828" y="66158"/>
                    <a:pt x="6148" y="68855"/>
                  </a:cubicBezTo>
                  <a:cubicBezTo>
                    <a:pt x="8468" y="71572"/>
                    <a:pt x="11741" y="73634"/>
                    <a:pt x="15469" y="74725"/>
                  </a:cubicBezTo>
                  <a:cubicBezTo>
                    <a:pt x="17457" y="75310"/>
                    <a:pt x="19582" y="75626"/>
                    <a:pt x="21756" y="75626"/>
                  </a:cubicBezTo>
                  <a:cubicBezTo>
                    <a:pt x="23636" y="75626"/>
                    <a:pt x="25552" y="75389"/>
                    <a:pt x="27447" y="74883"/>
                  </a:cubicBezTo>
                  <a:cubicBezTo>
                    <a:pt x="29490" y="74368"/>
                    <a:pt x="31473" y="73515"/>
                    <a:pt x="33377" y="72444"/>
                  </a:cubicBezTo>
                  <a:cubicBezTo>
                    <a:pt x="34309" y="71889"/>
                    <a:pt x="35241" y="71314"/>
                    <a:pt x="36133" y="70640"/>
                  </a:cubicBezTo>
                  <a:cubicBezTo>
                    <a:pt x="37025" y="69965"/>
                    <a:pt x="37878" y="69231"/>
                    <a:pt x="38691" y="68458"/>
                  </a:cubicBezTo>
                  <a:cubicBezTo>
                    <a:pt x="39504" y="67685"/>
                    <a:pt x="40278" y="66832"/>
                    <a:pt x="41031" y="65959"/>
                  </a:cubicBezTo>
                  <a:cubicBezTo>
                    <a:pt x="41745" y="65067"/>
                    <a:pt x="42439" y="64135"/>
                    <a:pt x="43074" y="63143"/>
                  </a:cubicBezTo>
                  <a:cubicBezTo>
                    <a:pt x="43689" y="62152"/>
                    <a:pt x="44284" y="61140"/>
                    <a:pt x="44799" y="60050"/>
                  </a:cubicBezTo>
                  <a:cubicBezTo>
                    <a:pt x="44938" y="59792"/>
                    <a:pt x="45077" y="59534"/>
                    <a:pt x="45196" y="59256"/>
                  </a:cubicBezTo>
                  <a:cubicBezTo>
                    <a:pt x="45315" y="58979"/>
                    <a:pt x="45434" y="58701"/>
                    <a:pt x="45553" y="58423"/>
                  </a:cubicBezTo>
                  <a:cubicBezTo>
                    <a:pt x="45791" y="57868"/>
                    <a:pt x="46009" y="57313"/>
                    <a:pt x="46207" y="56738"/>
                  </a:cubicBezTo>
                  <a:cubicBezTo>
                    <a:pt x="46426" y="56183"/>
                    <a:pt x="46604" y="55607"/>
                    <a:pt x="46802" y="55012"/>
                  </a:cubicBezTo>
                  <a:cubicBezTo>
                    <a:pt x="46961" y="54437"/>
                    <a:pt x="47159" y="53842"/>
                    <a:pt x="47298" y="53247"/>
                  </a:cubicBezTo>
                  <a:cubicBezTo>
                    <a:pt x="47596" y="52058"/>
                    <a:pt x="47834" y="50848"/>
                    <a:pt x="48032" y="49618"/>
                  </a:cubicBezTo>
                  <a:cubicBezTo>
                    <a:pt x="48429" y="47139"/>
                    <a:pt x="48548" y="44581"/>
                    <a:pt x="48468" y="42023"/>
                  </a:cubicBezTo>
                  <a:cubicBezTo>
                    <a:pt x="48369" y="39445"/>
                    <a:pt x="48052" y="36827"/>
                    <a:pt x="47477" y="34229"/>
                  </a:cubicBezTo>
                  <a:cubicBezTo>
                    <a:pt x="46902" y="31631"/>
                    <a:pt x="46088" y="29053"/>
                    <a:pt x="45018" y="26535"/>
                  </a:cubicBezTo>
                  <a:cubicBezTo>
                    <a:pt x="44046" y="24314"/>
                    <a:pt x="42935" y="22192"/>
                    <a:pt x="41686" y="20209"/>
                  </a:cubicBezTo>
                  <a:cubicBezTo>
                    <a:pt x="40417" y="18225"/>
                    <a:pt x="39009" y="16381"/>
                    <a:pt x="37521" y="14696"/>
                  </a:cubicBezTo>
                  <a:cubicBezTo>
                    <a:pt x="36014" y="12990"/>
                    <a:pt x="34388" y="11483"/>
                    <a:pt x="32702" y="10134"/>
                  </a:cubicBezTo>
                  <a:cubicBezTo>
                    <a:pt x="31017" y="8786"/>
                    <a:pt x="29291" y="7596"/>
                    <a:pt x="27526" y="6585"/>
                  </a:cubicBezTo>
                  <a:cubicBezTo>
                    <a:pt x="25781" y="5553"/>
                    <a:pt x="24036" y="4641"/>
                    <a:pt x="22291" y="3887"/>
                  </a:cubicBezTo>
                  <a:cubicBezTo>
                    <a:pt x="22092" y="3788"/>
                    <a:pt x="21874" y="3689"/>
                    <a:pt x="21656" y="3610"/>
                  </a:cubicBezTo>
                  <a:cubicBezTo>
                    <a:pt x="21438" y="3511"/>
                    <a:pt x="21220" y="3431"/>
                    <a:pt x="21002" y="3332"/>
                  </a:cubicBezTo>
                  <a:cubicBezTo>
                    <a:pt x="20585" y="3174"/>
                    <a:pt x="20149" y="2995"/>
                    <a:pt x="19733" y="2836"/>
                  </a:cubicBezTo>
                  <a:cubicBezTo>
                    <a:pt x="19316" y="2678"/>
                    <a:pt x="18880" y="2519"/>
                    <a:pt x="18463" y="2380"/>
                  </a:cubicBezTo>
                  <a:cubicBezTo>
                    <a:pt x="18265" y="2301"/>
                    <a:pt x="18047" y="2241"/>
                    <a:pt x="17849" y="2162"/>
                  </a:cubicBezTo>
                  <a:cubicBezTo>
                    <a:pt x="17630" y="2083"/>
                    <a:pt x="17432" y="2023"/>
                    <a:pt x="17234" y="1964"/>
                  </a:cubicBezTo>
                  <a:cubicBezTo>
                    <a:pt x="15495" y="1412"/>
                    <a:pt x="13822" y="981"/>
                    <a:pt x="12238" y="652"/>
                  </a:cubicBezTo>
                  <a:lnTo>
                    <a:pt x="12238" y="652"/>
                  </a:lnTo>
                  <a:cubicBezTo>
                    <a:pt x="17320" y="1201"/>
                    <a:pt x="22167" y="2069"/>
                    <a:pt x="26693" y="3431"/>
                  </a:cubicBezTo>
                  <a:cubicBezTo>
                    <a:pt x="32425" y="5137"/>
                    <a:pt x="37581" y="7695"/>
                    <a:pt x="41904" y="10928"/>
                  </a:cubicBezTo>
                  <a:cubicBezTo>
                    <a:pt x="44066" y="12534"/>
                    <a:pt x="46049" y="14259"/>
                    <a:pt x="47853" y="16064"/>
                  </a:cubicBezTo>
                  <a:cubicBezTo>
                    <a:pt x="49678" y="17869"/>
                    <a:pt x="51324" y="19713"/>
                    <a:pt x="52851" y="21597"/>
                  </a:cubicBezTo>
                  <a:cubicBezTo>
                    <a:pt x="55885" y="25365"/>
                    <a:pt x="58166" y="29351"/>
                    <a:pt x="59911" y="33277"/>
                  </a:cubicBezTo>
                  <a:cubicBezTo>
                    <a:pt x="61676" y="37204"/>
                    <a:pt x="62925" y="41071"/>
                    <a:pt x="63778" y="44760"/>
                  </a:cubicBezTo>
                  <a:cubicBezTo>
                    <a:pt x="64631" y="48468"/>
                    <a:pt x="65067" y="51998"/>
                    <a:pt x="65166" y="55310"/>
                  </a:cubicBezTo>
                  <a:cubicBezTo>
                    <a:pt x="65365" y="61934"/>
                    <a:pt x="64115" y="67625"/>
                    <a:pt x="62310" y="72127"/>
                  </a:cubicBezTo>
                  <a:cubicBezTo>
                    <a:pt x="60526" y="76668"/>
                    <a:pt x="58285" y="80119"/>
                    <a:pt x="56202" y="82697"/>
                  </a:cubicBezTo>
                  <a:cubicBezTo>
                    <a:pt x="55925" y="83014"/>
                    <a:pt x="55667" y="83332"/>
                    <a:pt x="55429" y="83629"/>
                  </a:cubicBezTo>
                  <a:cubicBezTo>
                    <a:pt x="55171" y="83926"/>
                    <a:pt x="54913" y="84224"/>
                    <a:pt x="54656" y="84502"/>
                  </a:cubicBezTo>
                  <a:cubicBezTo>
                    <a:pt x="54537" y="84640"/>
                    <a:pt x="54418" y="84779"/>
                    <a:pt x="54279" y="84898"/>
                  </a:cubicBezTo>
                  <a:cubicBezTo>
                    <a:pt x="54160" y="85037"/>
                    <a:pt x="54041" y="85156"/>
                    <a:pt x="53922" y="85275"/>
                  </a:cubicBezTo>
                  <a:cubicBezTo>
                    <a:pt x="53664" y="85533"/>
                    <a:pt x="53426" y="85771"/>
                    <a:pt x="53188" y="86009"/>
                  </a:cubicBezTo>
                  <a:cubicBezTo>
                    <a:pt x="52712" y="86465"/>
                    <a:pt x="52276" y="86901"/>
                    <a:pt x="51840" y="87278"/>
                  </a:cubicBezTo>
                  <a:cubicBezTo>
                    <a:pt x="51403" y="87675"/>
                    <a:pt x="50987" y="88012"/>
                    <a:pt x="50590" y="88329"/>
                  </a:cubicBezTo>
                  <a:cubicBezTo>
                    <a:pt x="49023" y="89578"/>
                    <a:pt x="47834" y="90332"/>
                    <a:pt x="47080" y="90808"/>
                  </a:cubicBezTo>
                  <a:cubicBezTo>
                    <a:pt x="46703" y="91026"/>
                    <a:pt x="46426" y="91205"/>
                    <a:pt x="46227" y="91304"/>
                  </a:cubicBezTo>
                  <a:cubicBezTo>
                    <a:pt x="46148" y="91363"/>
                    <a:pt x="46089" y="91402"/>
                    <a:pt x="46030" y="91422"/>
                  </a:cubicBezTo>
                  <a:lnTo>
                    <a:pt x="46030" y="91422"/>
                  </a:lnTo>
                  <a:cubicBezTo>
                    <a:pt x="46089" y="91402"/>
                    <a:pt x="46149" y="91363"/>
                    <a:pt x="46247" y="91324"/>
                  </a:cubicBezTo>
                  <a:cubicBezTo>
                    <a:pt x="46426" y="91224"/>
                    <a:pt x="46723" y="91066"/>
                    <a:pt x="47100" y="90848"/>
                  </a:cubicBezTo>
                  <a:cubicBezTo>
                    <a:pt x="47873" y="90372"/>
                    <a:pt x="49063" y="89638"/>
                    <a:pt x="50650" y="88408"/>
                  </a:cubicBezTo>
                  <a:cubicBezTo>
                    <a:pt x="51046" y="88091"/>
                    <a:pt x="51463" y="87754"/>
                    <a:pt x="51899" y="87357"/>
                  </a:cubicBezTo>
                  <a:cubicBezTo>
                    <a:pt x="52335" y="86980"/>
                    <a:pt x="52791" y="86544"/>
                    <a:pt x="53267" y="86108"/>
                  </a:cubicBezTo>
                  <a:cubicBezTo>
                    <a:pt x="53505" y="85870"/>
                    <a:pt x="53743" y="85632"/>
                    <a:pt x="54001" y="85374"/>
                  </a:cubicBezTo>
                  <a:lnTo>
                    <a:pt x="54378" y="84997"/>
                  </a:lnTo>
                  <a:cubicBezTo>
                    <a:pt x="54497" y="84859"/>
                    <a:pt x="54636" y="84720"/>
                    <a:pt x="54755" y="84581"/>
                  </a:cubicBezTo>
                  <a:cubicBezTo>
                    <a:pt x="55013" y="84303"/>
                    <a:pt x="55270" y="84026"/>
                    <a:pt x="55528" y="83728"/>
                  </a:cubicBezTo>
                  <a:cubicBezTo>
                    <a:pt x="55786" y="83431"/>
                    <a:pt x="56044" y="83113"/>
                    <a:pt x="56302" y="82796"/>
                  </a:cubicBezTo>
                  <a:cubicBezTo>
                    <a:pt x="58424" y="80198"/>
                    <a:pt x="60664" y="76767"/>
                    <a:pt x="62489" y="72206"/>
                  </a:cubicBezTo>
                  <a:cubicBezTo>
                    <a:pt x="62707" y="71651"/>
                    <a:pt x="62905" y="71056"/>
                    <a:pt x="63143" y="70441"/>
                  </a:cubicBezTo>
                  <a:cubicBezTo>
                    <a:pt x="63342" y="69846"/>
                    <a:pt x="63520" y="69231"/>
                    <a:pt x="63738" y="68597"/>
                  </a:cubicBezTo>
                  <a:cubicBezTo>
                    <a:pt x="64095" y="67308"/>
                    <a:pt x="64432" y="65979"/>
                    <a:pt x="64690" y="64551"/>
                  </a:cubicBezTo>
                  <a:cubicBezTo>
                    <a:pt x="64750" y="64194"/>
                    <a:pt x="64829" y="63857"/>
                    <a:pt x="64889" y="63480"/>
                  </a:cubicBezTo>
                  <a:cubicBezTo>
                    <a:pt x="64928" y="63123"/>
                    <a:pt x="64988" y="62766"/>
                    <a:pt x="65047" y="62390"/>
                  </a:cubicBezTo>
                  <a:cubicBezTo>
                    <a:pt x="65166" y="61656"/>
                    <a:pt x="65206" y="60883"/>
                    <a:pt x="65265" y="60129"/>
                  </a:cubicBezTo>
                  <a:cubicBezTo>
                    <a:pt x="65424" y="58582"/>
                    <a:pt x="65444" y="56976"/>
                    <a:pt x="65384" y="55310"/>
                  </a:cubicBezTo>
                  <a:cubicBezTo>
                    <a:pt x="65285" y="51978"/>
                    <a:pt x="64849" y="48428"/>
                    <a:pt x="63996" y="44720"/>
                  </a:cubicBezTo>
                  <a:cubicBezTo>
                    <a:pt x="63163" y="41012"/>
                    <a:pt x="61914" y="37125"/>
                    <a:pt x="60149" y="33178"/>
                  </a:cubicBezTo>
                  <a:cubicBezTo>
                    <a:pt x="58384" y="29252"/>
                    <a:pt x="56103" y="25226"/>
                    <a:pt x="53049" y="21438"/>
                  </a:cubicBezTo>
                  <a:cubicBezTo>
                    <a:pt x="51522" y="19554"/>
                    <a:pt x="49876" y="17690"/>
                    <a:pt x="48052" y="15885"/>
                  </a:cubicBezTo>
                  <a:cubicBezTo>
                    <a:pt x="46227" y="14081"/>
                    <a:pt x="44244" y="12316"/>
                    <a:pt x="42063" y="10709"/>
                  </a:cubicBezTo>
                  <a:cubicBezTo>
                    <a:pt x="37720" y="7457"/>
                    <a:pt x="32524" y="4899"/>
                    <a:pt x="26773" y="3174"/>
                  </a:cubicBezTo>
                  <a:cubicBezTo>
                    <a:pt x="21039" y="1434"/>
                    <a:pt x="14793" y="502"/>
                    <a:pt x="8212" y="5"/>
                  </a:cubicBezTo>
                  <a:lnTo>
                    <a:pt x="8212" y="5"/>
                  </a:lnTo>
                  <a:cubicBezTo>
                    <a:pt x="8198" y="4"/>
                    <a:pt x="8185" y="2"/>
                    <a:pt x="8171" y="1"/>
                  </a:cubicBezTo>
                  <a:lnTo>
                    <a:pt x="8171" y="2"/>
                  </a:lnTo>
                  <a:lnTo>
                    <a:pt x="8171" y="2"/>
                  </a:lnTo>
                  <a:cubicBezTo>
                    <a:pt x="8164" y="2"/>
                    <a:pt x="8158" y="1"/>
                    <a:pt x="815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8"/>
            <p:cNvSpPr/>
            <p:nvPr/>
          </p:nvSpPr>
          <p:spPr>
            <a:xfrm>
              <a:off x="-669558" y="-3850587"/>
              <a:ext cx="4126672" cy="4639640"/>
            </a:xfrm>
            <a:custGeom>
              <a:rect b="b" l="l" r="r" t="t"/>
              <a:pathLst>
                <a:path extrusionOk="0" h="144661" w="128667">
                  <a:moveTo>
                    <a:pt x="12217" y="54111"/>
                  </a:moveTo>
                  <a:cubicBezTo>
                    <a:pt x="12217" y="54111"/>
                    <a:pt x="12197" y="54171"/>
                    <a:pt x="12177" y="54349"/>
                  </a:cubicBezTo>
                  <a:cubicBezTo>
                    <a:pt x="12217" y="54191"/>
                    <a:pt x="12217" y="54111"/>
                    <a:pt x="12217" y="54111"/>
                  </a:cubicBezTo>
                  <a:close/>
                  <a:moveTo>
                    <a:pt x="9720" y="0"/>
                  </a:moveTo>
                  <a:cubicBezTo>
                    <a:pt x="9121" y="0"/>
                    <a:pt x="8522" y="124"/>
                    <a:pt x="7993" y="388"/>
                  </a:cubicBezTo>
                  <a:cubicBezTo>
                    <a:pt x="7160" y="765"/>
                    <a:pt x="6505" y="1439"/>
                    <a:pt x="6109" y="2233"/>
                  </a:cubicBezTo>
                  <a:cubicBezTo>
                    <a:pt x="5712" y="3026"/>
                    <a:pt x="5553" y="3918"/>
                    <a:pt x="5534" y="4771"/>
                  </a:cubicBezTo>
                  <a:cubicBezTo>
                    <a:pt x="5534" y="5644"/>
                    <a:pt x="5672" y="6516"/>
                    <a:pt x="5891" y="7329"/>
                  </a:cubicBezTo>
                  <a:cubicBezTo>
                    <a:pt x="6129" y="8162"/>
                    <a:pt x="6466" y="8955"/>
                    <a:pt x="6902" y="9689"/>
                  </a:cubicBezTo>
                  <a:cubicBezTo>
                    <a:pt x="7358" y="10423"/>
                    <a:pt x="7834" y="11117"/>
                    <a:pt x="8330" y="11791"/>
                  </a:cubicBezTo>
                  <a:cubicBezTo>
                    <a:pt x="9321" y="13140"/>
                    <a:pt x="10353" y="14449"/>
                    <a:pt x="11086" y="15896"/>
                  </a:cubicBezTo>
                  <a:cubicBezTo>
                    <a:pt x="11443" y="16630"/>
                    <a:pt x="11741" y="17384"/>
                    <a:pt x="11880" y="18177"/>
                  </a:cubicBezTo>
                  <a:cubicBezTo>
                    <a:pt x="12038" y="18970"/>
                    <a:pt x="12078" y="19763"/>
                    <a:pt x="11979" y="20557"/>
                  </a:cubicBezTo>
                  <a:cubicBezTo>
                    <a:pt x="11800" y="22163"/>
                    <a:pt x="11146" y="23650"/>
                    <a:pt x="10333" y="24999"/>
                  </a:cubicBezTo>
                  <a:cubicBezTo>
                    <a:pt x="9520" y="26367"/>
                    <a:pt x="8508" y="27597"/>
                    <a:pt x="7437" y="28747"/>
                  </a:cubicBezTo>
                  <a:cubicBezTo>
                    <a:pt x="6367" y="29897"/>
                    <a:pt x="5276" y="31008"/>
                    <a:pt x="4245" y="32178"/>
                  </a:cubicBezTo>
                  <a:cubicBezTo>
                    <a:pt x="3213" y="33348"/>
                    <a:pt x="2281" y="34597"/>
                    <a:pt x="1567" y="35966"/>
                  </a:cubicBezTo>
                  <a:cubicBezTo>
                    <a:pt x="1210" y="36660"/>
                    <a:pt x="953" y="37374"/>
                    <a:pt x="715" y="38107"/>
                  </a:cubicBezTo>
                  <a:cubicBezTo>
                    <a:pt x="615" y="38484"/>
                    <a:pt x="496" y="38841"/>
                    <a:pt x="437" y="39218"/>
                  </a:cubicBezTo>
                  <a:cubicBezTo>
                    <a:pt x="397" y="39416"/>
                    <a:pt x="338" y="39595"/>
                    <a:pt x="318" y="39773"/>
                  </a:cubicBezTo>
                  <a:lnTo>
                    <a:pt x="219" y="40348"/>
                  </a:lnTo>
                  <a:cubicBezTo>
                    <a:pt x="1" y="41855"/>
                    <a:pt x="1" y="43363"/>
                    <a:pt x="80" y="44850"/>
                  </a:cubicBezTo>
                  <a:cubicBezTo>
                    <a:pt x="278" y="47825"/>
                    <a:pt x="834" y="50700"/>
                    <a:pt x="1329" y="53516"/>
                  </a:cubicBezTo>
                  <a:cubicBezTo>
                    <a:pt x="1825" y="56352"/>
                    <a:pt x="2400" y="59128"/>
                    <a:pt x="2995" y="61845"/>
                  </a:cubicBezTo>
                  <a:cubicBezTo>
                    <a:pt x="4205" y="67279"/>
                    <a:pt x="5593" y="72495"/>
                    <a:pt x="7180" y="77472"/>
                  </a:cubicBezTo>
                  <a:cubicBezTo>
                    <a:pt x="8726" y="82450"/>
                    <a:pt x="10491" y="87170"/>
                    <a:pt x="12375" y="91652"/>
                  </a:cubicBezTo>
                  <a:cubicBezTo>
                    <a:pt x="14259" y="96134"/>
                    <a:pt x="16322" y="100358"/>
                    <a:pt x="18503" y="104324"/>
                  </a:cubicBezTo>
                  <a:cubicBezTo>
                    <a:pt x="20685" y="108290"/>
                    <a:pt x="23005" y="111999"/>
                    <a:pt x="25405" y="115429"/>
                  </a:cubicBezTo>
                  <a:cubicBezTo>
                    <a:pt x="30169" y="122214"/>
                    <a:pt x="35321" y="127931"/>
                    <a:pt x="40555" y="132641"/>
                  </a:cubicBezTo>
                  <a:lnTo>
                    <a:pt x="40555" y="132641"/>
                  </a:lnTo>
                  <a:cubicBezTo>
                    <a:pt x="40608" y="132694"/>
                    <a:pt x="40661" y="132748"/>
                    <a:pt x="40714" y="132802"/>
                  </a:cubicBezTo>
                  <a:lnTo>
                    <a:pt x="40724" y="132792"/>
                  </a:lnTo>
                  <a:lnTo>
                    <a:pt x="40724" y="132792"/>
                  </a:lnTo>
                  <a:cubicBezTo>
                    <a:pt x="40727" y="132795"/>
                    <a:pt x="40731" y="132798"/>
                    <a:pt x="40734" y="132802"/>
                  </a:cubicBezTo>
                  <a:lnTo>
                    <a:pt x="40873" y="132643"/>
                  </a:lnTo>
                  <a:cubicBezTo>
                    <a:pt x="37938" y="129708"/>
                    <a:pt x="35300" y="126694"/>
                    <a:pt x="32941" y="123719"/>
                  </a:cubicBezTo>
                  <a:cubicBezTo>
                    <a:pt x="32643" y="123342"/>
                    <a:pt x="32365" y="122965"/>
                    <a:pt x="32068" y="122608"/>
                  </a:cubicBezTo>
                  <a:cubicBezTo>
                    <a:pt x="31771" y="122232"/>
                    <a:pt x="31473" y="121875"/>
                    <a:pt x="31215" y="121478"/>
                  </a:cubicBezTo>
                  <a:cubicBezTo>
                    <a:pt x="30660" y="120744"/>
                    <a:pt x="30125" y="119991"/>
                    <a:pt x="29589" y="119257"/>
                  </a:cubicBezTo>
                  <a:cubicBezTo>
                    <a:pt x="29054" y="118523"/>
                    <a:pt x="28578" y="117770"/>
                    <a:pt x="28062" y="117036"/>
                  </a:cubicBezTo>
                  <a:cubicBezTo>
                    <a:pt x="27824" y="116659"/>
                    <a:pt x="27586" y="116302"/>
                    <a:pt x="27328" y="115945"/>
                  </a:cubicBezTo>
                  <a:cubicBezTo>
                    <a:pt x="27090" y="115568"/>
                    <a:pt x="26872" y="115191"/>
                    <a:pt x="26634" y="114834"/>
                  </a:cubicBezTo>
                  <a:cubicBezTo>
                    <a:pt x="24770" y="111919"/>
                    <a:pt x="23184" y="109024"/>
                    <a:pt x="21736" y="106248"/>
                  </a:cubicBezTo>
                  <a:cubicBezTo>
                    <a:pt x="21062" y="104840"/>
                    <a:pt x="20367" y="103491"/>
                    <a:pt x="19773" y="102123"/>
                  </a:cubicBezTo>
                  <a:cubicBezTo>
                    <a:pt x="19455" y="101448"/>
                    <a:pt x="19158" y="100774"/>
                    <a:pt x="18860" y="100120"/>
                  </a:cubicBezTo>
                  <a:cubicBezTo>
                    <a:pt x="18602" y="99445"/>
                    <a:pt x="18325" y="98791"/>
                    <a:pt x="18047" y="98137"/>
                  </a:cubicBezTo>
                  <a:cubicBezTo>
                    <a:pt x="15945" y="92921"/>
                    <a:pt x="14478" y="88122"/>
                    <a:pt x="13446" y="83818"/>
                  </a:cubicBezTo>
                  <a:cubicBezTo>
                    <a:pt x="12911" y="81677"/>
                    <a:pt x="12514" y="79634"/>
                    <a:pt x="12177" y="77730"/>
                  </a:cubicBezTo>
                  <a:cubicBezTo>
                    <a:pt x="11840" y="75826"/>
                    <a:pt x="11622" y="74042"/>
                    <a:pt x="11443" y="72376"/>
                  </a:cubicBezTo>
                  <a:cubicBezTo>
                    <a:pt x="10789" y="65732"/>
                    <a:pt x="11186" y="61112"/>
                    <a:pt x="11543" y="58216"/>
                  </a:cubicBezTo>
                  <a:cubicBezTo>
                    <a:pt x="11741" y="56769"/>
                    <a:pt x="11919" y="55737"/>
                    <a:pt x="12038" y="55083"/>
                  </a:cubicBezTo>
                  <a:cubicBezTo>
                    <a:pt x="12118" y="54746"/>
                    <a:pt x="12157" y="54508"/>
                    <a:pt x="12177" y="54349"/>
                  </a:cubicBezTo>
                  <a:lnTo>
                    <a:pt x="12177" y="54349"/>
                  </a:lnTo>
                  <a:cubicBezTo>
                    <a:pt x="12137" y="54508"/>
                    <a:pt x="12098" y="54746"/>
                    <a:pt x="12018" y="55083"/>
                  </a:cubicBezTo>
                  <a:cubicBezTo>
                    <a:pt x="11880" y="55737"/>
                    <a:pt x="11681" y="56769"/>
                    <a:pt x="11483" y="58216"/>
                  </a:cubicBezTo>
                  <a:cubicBezTo>
                    <a:pt x="11106" y="61112"/>
                    <a:pt x="10690" y="65732"/>
                    <a:pt x="11324" y="72396"/>
                  </a:cubicBezTo>
                  <a:cubicBezTo>
                    <a:pt x="11503" y="74061"/>
                    <a:pt x="11721" y="75846"/>
                    <a:pt x="12038" y="77750"/>
                  </a:cubicBezTo>
                  <a:cubicBezTo>
                    <a:pt x="12375" y="79674"/>
                    <a:pt x="12772" y="81696"/>
                    <a:pt x="13308" y="83858"/>
                  </a:cubicBezTo>
                  <a:cubicBezTo>
                    <a:pt x="14339" y="88181"/>
                    <a:pt x="15786" y="92980"/>
                    <a:pt x="17908" y="98216"/>
                  </a:cubicBezTo>
                  <a:cubicBezTo>
                    <a:pt x="18166" y="98850"/>
                    <a:pt x="18444" y="99525"/>
                    <a:pt x="18721" y="100199"/>
                  </a:cubicBezTo>
                  <a:cubicBezTo>
                    <a:pt x="18999" y="100853"/>
                    <a:pt x="19316" y="101528"/>
                    <a:pt x="19614" y="102202"/>
                  </a:cubicBezTo>
                  <a:cubicBezTo>
                    <a:pt x="20189" y="103570"/>
                    <a:pt x="20903" y="104919"/>
                    <a:pt x="21577" y="106327"/>
                  </a:cubicBezTo>
                  <a:cubicBezTo>
                    <a:pt x="23025" y="109123"/>
                    <a:pt x="24592" y="112018"/>
                    <a:pt x="26476" y="114934"/>
                  </a:cubicBezTo>
                  <a:cubicBezTo>
                    <a:pt x="26714" y="115310"/>
                    <a:pt x="26932" y="115687"/>
                    <a:pt x="27170" y="116044"/>
                  </a:cubicBezTo>
                  <a:cubicBezTo>
                    <a:pt x="27408" y="116421"/>
                    <a:pt x="27665" y="116778"/>
                    <a:pt x="27903" y="117155"/>
                  </a:cubicBezTo>
                  <a:cubicBezTo>
                    <a:pt x="28419" y="117889"/>
                    <a:pt x="28895" y="118642"/>
                    <a:pt x="29430" y="119376"/>
                  </a:cubicBezTo>
                  <a:cubicBezTo>
                    <a:pt x="29966" y="120110"/>
                    <a:pt x="30501" y="120863"/>
                    <a:pt x="31057" y="121617"/>
                  </a:cubicBezTo>
                  <a:cubicBezTo>
                    <a:pt x="31314" y="121994"/>
                    <a:pt x="31612" y="122351"/>
                    <a:pt x="31909" y="122727"/>
                  </a:cubicBezTo>
                  <a:cubicBezTo>
                    <a:pt x="32187" y="123104"/>
                    <a:pt x="32484" y="123481"/>
                    <a:pt x="32782" y="123858"/>
                  </a:cubicBezTo>
                  <a:cubicBezTo>
                    <a:pt x="34359" y="125846"/>
                    <a:pt x="36060" y="127851"/>
                    <a:pt x="37891" y="129845"/>
                  </a:cubicBezTo>
                  <a:lnTo>
                    <a:pt x="37891" y="129845"/>
                  </a:lnTo>
                  <a:cubicBezTo>
                    <a:pt x="33646" y="125689"/>
                    <a:pt x="29491" y="120855"/>
                    <a:pt x="25583" y="115291"/>
                  </a:cubicBezTo>
                  <a:cubicBezTo>
                    <a:pt x="23184" y="111860"/>
                    <a:pt x="20883" y="108171"/>
                    <a:pt x="18721" y="104205"/>
                  </a:cubicBezTo>
                  <a:cubicBezTo>
                    <a:pt x="16540" y="100259"/>
                    <a:pt x="14478" y="96034"/>
                    <a:pt x="12594" y="91553"/>
                  </a:cubicBezTo>
                  <a:cubicBezTo>
                    <a:pt x="10710" y="87091"/>
                    <a:pt x="8964" y="82351"/>
                    <a:pt x="7418" y="77393"/>
                  </a:cubicBezTo>
                  <a:cubicBezTo>
                    <a:pt x="5831" y="72435"/>
                    <a:pt x="4463" y="67220"/>
                    <a:pt x="3233" y="61786"/>
                  </a:cubicBezTo>
                  <a:cubicBezTo>
                    <a:pt x="2658" y="59069"/>
                    <a:pt x="2083" y="56312"/>
                    <a:pt x="1567" y="53477"/>
                  </a:cubicBezTo>
                  <a:cubicBezTo>
                    <a:pt x="1091" y="50641"/>
                    <a:pt x="536" y="47785"/>
                    <a:pt x="338" y="44830"/>
                  </a:cubicBezTo>
                  <a:cubicBezTo>
                    <a:pt x="258" y="43363"/>
                    <a:pt x="258" y="41855"/>
                    <a:pt x="477" y="40388"/>
                  </a:cubicBezTo>
                  <a:lnTo>
                    <a:pt x="576" y="39833"/>
                  </a:lnTo>
                  <a:cubicBezTo>
                    <a:pt x="596" y="39634"/>
                    <a:pt x="655" y="39456"/>
                    <a:pt x="695" y="39277"/>
                  </a:cubicBezTo>
                  <a:cubicBezTo>
                    <a:pt x="754" y="38901"/>
                    <a:pt x="873" y="38544"/>
                    <a:pt x="972" y="38187"/>
                  </a:cubicBezTo>
                  <a:cubicBezTo>
                    <a:pt x="1191" y="37473"/>
                    <a:pt x="1448" y="36759"/>
                    <a:pt x="1805" y="36085"/>
                  </a:cubicBezTo>
                  <a:cubicBezTo>
                    <a:pt x="2499" y="34736"/>
                    <a:pt x="3412" y="33506"/>
                    <a:pt x="4443" y="32356"/>
                  </a:cubicBezTo>
                  <a:cubicBezTo>
                    <a:pt x="5454" y="31186"/>
                    <a:pt x="6565" y="30076"/>
                    <a:pt x="7636" y="28925"/>
                  </a:cubicBezTo>
                  <a:cubicBezTo>
                    <a:pt x="8707" y="27775"/>
                    <a:pt x="9738" y="26526"/>
                    <a:pt x="10571" y="25158"/>
                  </a:cubicBezTo>
                  <a:cubicBezTo>
                    <a:pt x="11404" y="23769"/>
                    <a:pt x="12058" y="22242"/>
                    <a:pt x="12256" y="20596"/>
                  </a:cubicBezTo>
                  <a:cubicBezTo>
                    <a:pt x="12356" y="19783"/>
                    <a:pt x="12316" y="18931"/>
                    <a:pt x="12157" y="18117"/>
                  </a:cubicBezTo>
                  <a:cubicBezTo>
                    <a:pt x="11999" y="17304"/>
                    <a:pt x="11701" y="16511"/>
                    <a:pt x="11324" y="15777"/>
                  </a:cubicBezTo>
                  <a:cubicBezTo>
                    <a:pt x="10571" y="14270"/>
                    <a:pt x="9540" y="12961"/>
                    <a:pt x="8548" y="11613"/>
                  </a:cubicBezTo>
                  <a:cubicBezTo>
                    <a:pt x="8052" y="10939"/>
                    <a:pt x="7576" y="10264"/>
                    <a:pt x="7140" y="9550"/>
                  </a:cubicBezTo>
                  <a:cubicBezTo>
                    <a:pt x="6724" y="8836"/>
                    <a:pt x="6386" y="8063"/>
                    <a:pt x="6168" y="7270"/>
                  </a:cubicBezTo>
                  <a:cubicBezTo>
                    <a:pt x="5930" y="6457"/>
                    <a:pt x="5811" y="5624"/>
                    <a:pt x="5811" y="4791"/>
                  </a:cubicBezTo>
                  <a:cubicBezTo>
                    <a:pt x="5831" y="3958"/>
                    <a:pt x="5970" y="3105"/>
                    <a:pt x="6347" y="2352"/>
                  </a:cubicBezTo>
                  <a:cubicBezTo>
                    <a:pt x="6724" y="1618"/>
                    <a:pt x="7338" y="1003"/>
                    <a:pt x="8112" y="646"/>
                  </a:cubicBezTo>
                  <a:cubicBezTo>
                    <a:pt x="8607" y="405"/>
                    <a:pt x="9165" y="282"/>
                    <a:pt x="9732" y="282"/>
                  </a:cubicBezTo>
                  <a:cubicBezTo>
                    <a:pt x="10005" y="282"/>
                    <a:pt x="10280" y="310"/>
                    <a:pt x="10551" y="368"/>
                  </a:cubicBezTo>
                  <a:cubicBezTo>
                    <a:pt x="11384" y="507"/>
                    <a:pt x="12177" y="924"/>
                    <a:pt x="12871" y="1420"/>
                  </a:cubicBezTo>
                  <a:cubicBezTo>
                    <a:pt x="13585" y="1915"/>
                    <a:pt x="14200" y="2530"/>
                    <a:pt x="14735" y="3204"/>
                  </a:cubicBezTo>
                  <a:cubicBezTo>
                    <a:pt x="16857" y="6001"/>
                    <a:pt x="17234" y="9848"/>
                    <a:pt x="19594" y="12763"/>
                  </a:cubicBezTo>
                  <a:cubicBezTo>
                    <a:pt x="20189" y="13477"/>
                    <a:pt x="20903" y="14092"/>
                    <a:pt x="21696" y="14568"/>
                  </a:cubicBezTo>
                  <a:cubicBezTo>
                    <a:pt x="22489" y="15063"/>
                    <a:pt x="23362" y="15420"/>
                    <a:pt x="24254" y="15678"/>
                  </a:cubicBezTo>
                  <a:cubicBezTo>
                    <a:pt x="25490" y="16018"/>
                    <a:pt x="26762" y="16162"/>
                    <a:pt x="28046" y="16162"/>
                  </a:cubicBezTo>
                  <a:cubicBezTo>
                    <a:pt x="28638" y="16162"/>
                    <a:pt x="29233" y="16131"/>
                    <a:pt x="29827" y="16075"/>
                  </a:cubicBezTo>
                  <a:cubicBezTo>
                    <a:pt x="33575" y="15698"/>
                    <a:pt x="37145" y="14310"/>
                    <a:pt x="40933" y="13715"/>
                  </a:cubicBezTo>
                  <a:cubicBezTo>
                    <a:pt x="41965" y="13551"/>
                    <a:pt x="43016" y="13470"/>
                    <a:pt x="44071" y="13470"/>
                  </a:cubicBezTo>
                  <a:cubicBezTo>
                    <a:pt x="46847" y="13470"/>
                    <a:pt x="49656" y="14031"/>
                    <a:pt x="52256" y="15123"/>
                  </a:cubicBezTo>
                  <a:cubicBezTo>
                    <a:pt x="55866" y="16650"/>
                    <a:pt x="59118" y="19168"/>
                    <a:pt x="61399" y="22480"/>
                  </a:cubicBezTo>
                  <a:cubicBezTo>
                    <a:pt x="62529" y="24126"/>
                    <a:pt x="63501" y="25931"/>
                    <a:pt x="64472" y="27716"/>
                  </a:cubicBezTo>
                  <a:cubicBezTo>
                    <a:pt x="65444" y="29520"/>
                    <a:pt x="66456" y="31325"/>
                    <a:pt x="67725" y="32991"/>
                  </a:cubicBezTo>
                  <a:cubicBezTo>
                    <a:pt x="68994" y="34637"/>
                    <a:pt x="70481" y="36184"/>
                    <a:pt x="72345" y="37215"/>
                  </a:cubicBezTo>
                  <a:cubicBezTo>
                    <a:pt x="73278" y="37731"/>
                    <a:pt x="74269" y="38147"/>
                    <a:pt x="75340" y="38325"/>
                  </a:cubicBezTo>
                  <a:cubicBezTo>
                    <a:pt x="75839" y="38420"/>
                    <a:pt x="76348" y="38465"/>
                    <a:pt x="76858" y="38465"/>
                  </a:cubicBezTo>
                  <a:cubicBezTo>
                    <a:pt x="77423" y="38465"/>
                    <a:pt x="77991" y="38410"/>
                    <a:pt x="78553" y="38306"/>
                  </a:cubicBezTo>
                  <a:cubicBezTo>
                    <a:pt x="79604" y="38107"/>
                    <a:pt x="80655" y="37711"/>
                    <a:pt x="81527" y="37076"/>
                  </a:cubicBezTo>
                  <a:cubicBezTo>
                    <a:pt x="82420" y="36442"/>
                    <a:pt x="83173" y="35589"/>
                    <a:pt x="83610" y="34577"/>
                  </a:cubicBezTo>
                  <a:cubicBezTo>
                    <a:pt x="84482" y="32515"/>
                    <a:pt x="84205" y="30234"/>
                    <a:pt x="84978" y="28251"/>
                  </a:cubicBezTo>
                  <a:cubicBezTo>
                    <a:pt x="85176" y="27755"/>
                    <a:pt x="85434" y="27279"/>
                    <a:pt x="85791" y="26883"/>
                  </a:cubicBezTo>
                  <a:cubicBezTo>
                    <a:pt x="86148" y="26506"/>
                    <a:pt x="86545" y="26149"/>
                    <a:pt x="87021" y="25931"/>
                  </a:cubicBezTo>
                  <a:cubicBezTo>
                    <a:pt x="87772" y="25540"/>
                    <a:pt x="88621" y="25383"/>
                    <a:pt x="89472" y="25383"/>
                  </a:cubicBezTo>
                  <a:cubicBezTo>
                    <a:pt x="89700" y="25383"/>
                    <a:pt x="89928" y="25394"/>
                    <a:pt x="90154" y="25415"/>
                  </a:cubicBezTo>
                  <a:cubicBezTo>
                    <a:pt x="90670" y="25495"/>
                    <a:pt x="91205" y="25614"/>
                    <a:pt x="91701" y="25812"/>
                  </a:cubicBezTo>
                  <a:cubicBezTo>
                    <a:pt x="91959" y="25911"/>
                    <a:pt x="92197" y="26050"/>
                    <a:pt x="92435" y="26169"/>
                  </a:cubicBezTo>
                  <a:cubicBezTo>
                    <a:pt x="92554" y="26228"/>
                    <a:pt x="92673" y="26308"/>
                    <a:pt x="92792" y="26387"/>
                  </a:cubicBezTo>
                  <a:cubicBezTo>
                    <a:pt x="92891" y="26447"/>
                    <a:pt x="93010" y="26526"/>
                    <a:pt x="93109" y="26605"/>
                  </a:cubicBezTo>
                  <a:lnTo>
                    <a:pt x="93426" y="26863"/>
                  </a:lnTo>
                  <a:cubicBezTo>
                    <a:pt x="93525" y="26962"/>
                    <a:pt x="93605" y="27061"/>
                    <a:pt x="93704" y="27160"/>
                  </a:cubicBezTo>
                  <a:cubicBezTo>
                    <a:pt x="93902" y="27339"/>
                    <a:pt x="94061" y="27577"/>
                    <a:pt x="94219" y="27775"/>
                  </a:cubicBezTo>
                  <a:cubicBezTo>
                    <a:pt x="94517" y="28231"/>
                    <a:pt x="94795" y="28707"/>
                    <a:pt x="94993" y="29223"/>
                  </a:cubicBezTo>
                  <a:cubicBezTo>
                    <a:pt x="95092" y="29461"/>
                    <a:pt x="95171" y="29739"/>
                    <a:pt x="95251" y="29996"/>
                  </a:cubicBezTo>
                  <a:lnTo>
                    <a:pt x="95350" y="30393"/>
                  </a:lnTo>
                  <a:lnTo>
                    <a:pt x="95390" y="30591"/>
                  </a:lnTo>
                  <a:lnTo>
                    <a:pt x="95409" y="30809"/>
                  </a:lnTo>
                  <a:cubicBezTo>
                    <a:pt x="95508" y="31345"/>
                    <a:pt x="95528" y="31900"/>
                    <a:pt x="95528" y="32455"/>
                  </a:cubicBezTo>
                  <a:cubicBezTo>
                    <a:pt x="95469" y="33546"/>
                    <a:pt x="95271" y="34657"/>
                    <a:pt x="94874" y="35688"/>
                  </a:cubicBezTo>
                  <a:cubicBezTo>
                    <a:pt x="94497" y="36739"/>
                    <a:pt x="93922" y="37711"/>
                    <a:pt x="93268" y="38623"/>
                  </a:cubicBezTo>
                  <a:cubicBezTo>
                    <a:pt x="92613" y="39535"/>
                    <a:pt x="91860" y="40388"/>
                    <a:pt x="91027" y="41161"/>
                  </a:cubicBezTo>
                  <a:cubicBezTo>
                    <a:pt x="89400" y="42748"/>
                    <a:pt x="87536" y="44096"/>
                    <a:pt x="85692" y="45485"/>
                  </a:cubicBezTo>
                  <a:cubicBezTo>
                    <a:pt x="83848" y="46893"/>
                    <a:pt x="82023" y="48360"/>
                    <a:pt x="80476" y="50145"/>
                  </a:cubicBezTo>
                  <a:cubicBezTo>
                    <a:pt x="80377" y="50264"/>
                    <a:pt x="80298" y="50363"/>
                    <a:pt x="80199" y="50482"/>
                  </a:cubicBezTo>
                  <a:lnTo>
                    <a:pt x="79921" y="50839"/>
                  </a:lnTo>
                  <a:lnTo>
                    <a:pt x="79405" y="51553"/>
                  </a:lnTo>
                  <a:lnTo>
                    <a:pt x="78910" y="52287"/>
                  </a:lnTo>
                  <a:lnTo>
                    <a:pt x="78672" y="52663"/>
                  </a:lnTo>
                  <a:cubicBezTo>
                    <a:pt x="78592" y="52782"/>
                    <a:pt x="78533" y="52921"/>
                    <a:pt x="78454" y="53060"/>
                  </a:cubicBezTo>
                  <a:lnTo>
                    <a:pt x="78037" y="53834"/>
                  </a:lnTo>
                  <a:cubicBezTo>
                    <a:pt x="77898" y="54091"/>
                    <a:pt x="77779" y="54369"/>
                    <a:pt x="77640" y="54627"/>
                  </a:cubicBezTo>
                  <a:cubicBezTo>
                    <a:pt x="77383" y="55162"/>
                    <a:pt x="77184" y="55717"/>
                    <a:pt x="76966" y="56273"/>
                  </a:cubicBezTo>
                  <a:cubicBezTo>
                    <a:pt x="76153" y="58514"/>
                    <a:pt x="75637" y="60854"/>
                    <a:pt x="75300" y="63234"/>
                  </a:cubicBezTo>
                  <a:cubicBezTo>
                    <a:pt x="75102" y="64582"/>
                    <a:pt x="74983" y="65911"/>
                    <a:pt x="74864" y="67259"/>
                  </a:cubicBezTo>
                  <a:cubicBezTo>
                    <a:pt x="74765" y="68588"/>
                    <a:pt x="74686" y="69937"/>
                    <a:pt x="74626" y="71265"/>
                  </a:cubicBezTo>
                  <a:cubicBezTo>
                    <a:pt x="74547" y="72594"/>
                    <a:pt x="74487" y="73923"/>
                    <a:pt x="74626" y="75271"/>
                  </a:cubicBezTo>
                  <a:cubicBezTo>
                    <a:pt x="74686" y="75926"/>
                    <a:pt x="74805" y="76600"/>
                    <a:pt x="75003" y="77234"/>
                  </a:cubicBezTo>
                  <a:cubicBezTo>
                    <a:pt x="75201" y="77869"/>
                    <a:pt x="75479" y="78504"/>
                    <a:pt x="75856" y="79059"/>
                  </a:cubicBezTo>
                  <a:cubicBezTo>
                    <a:pt x="76629" y="80150"/>
                    <a:pt x="77759" y="81042"/>
                    <a:pt x="79088" y="81339"/>
                  </a:cubicBezTo>
                  <a:cubicBezTo>
                    <a:pt x="79350" y="81402"/>
                    <a:pt x="79618" y="81432"/>
                    <a:pt x="79886" y="81432"/>
                  </a:cubicBezTo>
                  <a:cubicBezTo>
                    <a:pt x="80972" y="81432"/>
                    <a:pt x="82053" y="80934"/>
                    <a:pt x="82737" y="80090"/>
                  </a:cubicBezTo>
                  <a:cubicBezTo>
                    <a:pt x="83193" y="79575"/>
                    <a:pt x="83471" y="78960"/>
                    <a:pt x="83669" y="78325"/>
                  </a:cubicBezTo>
                  <a:cubicBezTo>
                    <a:pt x="83867" y="77691"/>
                    <a:pt x="83967" y="77036"/>
                    <a:pt x="83986" y="76382"/>
                  </a:cubicBezTo>
                  <a:cubicBezTo>
                    <a:pt x="84066" y="75093"/>
                    <a:pt x="83887" y="73784"/>
                    <a:pt x="83530" y="72534"/>
                  </a:cubicBezTo>
                  <a:cubicBezTo>
                    <a:pt x="83173" y="71305"/>
                    <a:pt x="82777" y="70095"/>
                    <a:pt x="82499" y="68866"/>
                  </a:cubicBezTo>
                  <a:cubicBezTo>
                    <a:pt x="82221" y="67636"/>
                    <a:pt x="82063" y="66367"/>
                    <a:pt x="82261" y="65157"/>
                  </a:cubicBezTo>
                  <a:cubicBezTo>
                    <a:pt x="82380" y="64542"/>
                    <a:pt x="82578" y="63967"/>
                    <a:pt x="82876" y="63432"/>
                  </a:cubicBezTo>
                  <a:cubicBezTo>
                    <a:pt x="83193" y="62896"/>
                    <a:pt x="83610" y="62460"/>
                    <a:pt x="84105" y="62103"/>
                  </a:cubicBezTo>
                  <a:cubicBezTo>
                    <a:pt x="84601" y="61746"/>
                    <a:pt x="85176" y="61528"/>
                    <a:pt x="85771" y="61389"/>
                  </a:cubicBezTo>
                  <a:cubicBezTo>
                    <a:pt x="86069" y="61310"/>
                    <a:pt x="86366" y="61290"/>
                    <a:pt x="86664" y="61270"/>
                  </a:cubicBezTo>
                  <a:cubicBezTo>
                    <a:pt x="86822" y="61270"/>
                    <a:pt x="86976" y="61265"/>
                    <a:pt x="87127" y="61265"/>
                  </a:cubicBezTo>
                  <a:cubicBezTo>
                    <a:pt x="87278" y="61265"/>
                    <a:pt x="87427" y="61270"/>
                    <a:pt x="87576" y="61290"/>
                  </a:cubicBezTo>
                  <a:cubicBezTo>
                    <a:pt x="88191" y="61350"/>
                    <a:pt x="88786" y="61488"/>
                    <a:pt x="89341" y="61726"/>
                  </a:cubicBezTo>
                  <a:cubicBezTo>
                    <a:pt x="89896" y="61964"/>
                    <a:pt x="90432" y="62242"/>
                    <a:pt x="90888" y="62639"/>
                  </a:cubicBezTo>
                  <a:cubicBezTo>
                    <a:pt x="91820" y="63412"/>
                    <a:pt x="92494" y="64483"/>
                    <a:pt x="92891" y="65593"/>
                  </a:cubicBezTo>
                  <a:cubicBezTo>
                    <a:pt x="93089" y="66169"/>
                    <a:pt x="93248" y="66764"/>
                    <a:pt x="93327" y="67358"/>
                  </a:cubicBezTo>
                  <a:cubicBezTo>
                    <a:pt x="93406" y="67953"/>
                    <a:pt x="93446" y="68548"/>
                    <a:pt x="93446" y="69163"/>
                  </a:cubicBezTo>
                  <a:cubicBezTo>
                    <a:pt x="93406" y="69758"/>
                    <a:pt x="93347" y="70353"/>
                    <a:pt x="93248" y="70948"/>
                  </a:cubicBezTo>
                  <a:cubicBezTo>
                    <a:pt x="93149" y="71543"/>
                    <a:pt x="92990" y="72118"/>
                    <a:pt x="92811" y="72693"/>
                  </a:cubicBezTo>
                  <a:cubicBezTo>
                    <a:pt x="92078" y="74974"/>
                    <a:pt x="90828" y="77056"/>
                    <a:pt x="89579" y="79079"/>
                  </a:cubicBezTo>
                  <a:cubicBezTo>
                    <a:pt x="88310" y="81082"/>
                    <a:pt x="87080" y="83124"/>
                    <a:pt x="85989" y="85207"/>
                  </a:cubicBezTo>
                  <a:cubicBezTo>
                    <a:pt x="84899" y="87309"/>
                    <a:pt x="83947" y="89450"/>
                    <a:pt x="83213" y="91652"/>
                  </a:cubicBezTo>
                  <a:cubicBezTo>
                    <a:pt x="82499" y="93873"/>
                    <a:pt x="81984" y="96134"/>
                    <a:pt x="81825" y="98434"/>
                  </a:cubicBezTo>
                  <a:cubicBezTo>
                    <a:pt x="81408" y="103015"/>
                    <a:pt x="82678" y="107656"/>
                    <a:pt x="85295" y="111285"/>
                  </a:cubicBezTo>
                  <a:cubicBezTo>
                    <a:pt x="85950" y="112177"/>
                    <a:pt x="86684" y="113010"/>
                    <a:pt x="87497" y="113764"/>
                  </a:cubicBezTo>
                  <a:cubicBezTo>
                    <a:pt x="88330" y="114497"/>
                    <a:pt x="89242" y="115152"/>
                    <a:pt x="90194" y="115667"/>
                  </a:cubicBezTo>
                  <a:cubicBezTo>
                    <a:pt x="91165" y="116203"/>
                    <a:pt x="92216" y="116580"/>
                    <a:pt x="93268" y="116837"/>
                  </a:cubicBezTo>
                  <a:cubicBezTo>
                    <a:pt x="94338" y="117075"/>
                    <a:pt x="95429" y="117194"/>
                    <a:pt x="96500" y="117194"/>
                  </a:cubicBezTo>
                  <a:cubicBezTo>
                    <a:pt x="96562" y="117195"/>
                    <a:pt x="96623" y="117195"/>
                    <a:pt x="96684" y="117195"/>
                  </a:cubicBezTo>
                  <a:cubicBezTo>
                    <a:pt x="98800" y="117195"/>
                    <a:pt x="100842" y="116868"/>
                    <a:pt x="102866" y="116540"/>
                  </a:cubicBezTo>
                  <a:cubicBezTo>
                    <a:pt x="103917" y="116361"/>
                    <a:pt x="104948" y="116203"/>
                    <a:pt x="105979" y="116064"/>
                  </a:cubicBezTo>
                  <a:cubicBezTo>
                    <a:pt x="107011" y="115925"/>
                    <a:pt x="108042" y="115826"/>
                    <a:pt x="109073" y="115826"/>
                  </a:cubicBezTo>
                  <a:cubicBezTo>
                    <a:pt x="109222" y="115822"/>
                    <a:pt x="109371" y="115820"/>
                    <a:pt x="109520" y="115820"/>
                  </a:cubicBezTo>
                  <a:cubicBezTo>
                    <a:pt x="111430" y="115820"/>
                    <a:pt x="113317" y="116169"/>
                    <a:pt x="115102" y="116758"/>
                  </a:cubicBezTo>
                  <a:cubicBezTo>
                    <a:pt x="117026" y="117413"/>
                    <a:pt x="118810" y="118364"/>
                    <a:pt x="120437" y="119554"/>
                  </a:cubicBezTo>
                  <a:cubicBezTo>
                    <a:pt x="123649" y="121894"/>
                    <a:pt x="126128" y="125167"/>
                    <a:pt x="127397" y="128796"/>
                  </a:cubicBezTo>
                  <a:cubicBezTo>
                    <a:pt x="128012" y="130600"/>
                    <a:pt x="128389" y="132524"/>
                    <a:pt x="128290" y="134408"/>
                  </a:cubicBezTo>
                  <a:cubicBezTo>
                    <a:pt x="128230" y="135340"/>
                    <a:pt x="128052" y="136272"/>
                    <a:pt x="127695" y="137125"/>
                  </a:cubicBezTo>
                  <a:cubicBezTo>
                    <a:pt x="127358" y="137978"/>
                    <a:pt x="126822" y="138751"/>
                    <a:pt x="126128" y="139346"/>
                  </a:cubicBezTo>
                  <a:cubicBezTo>
                    <a:pt x="125791" y="139643"/>
                    <a:pt x="125414" y="139901"/>
                    <a:pt x="124998" y="140119"/>
                  </a:cubicBezTo>
                  <a:cubicBezTo>
                    <a:pt x="124601" y="140337"/>
                    <a:pt x="124165" y="140476"/>
                    <a:pt x="123729" y="140575"/>
                  </a:cubicBezTo>
                  <a:cubicBezTo>
                    <a:pt x="123450" y="140639"/>
                    <a:pt x="123166" y="140670"/>
                    <a:pt x="122882" y="140670"/>
                  </a:cubicBezTo>
                  <a:cubicBezTo>
                    <a:pt x="122276" y="140670"/>
                    <a:pt x="121671" y="140528"/>
                    <a:pt x="121131" y="140258"/>
                  </a:cubicBezTo>
                  <a:cubicBezTo>
                    <a:pt x="120318" y="139881"/>
                    <a:pt x="119663" y="139227"/>
                    <a:pt x="119147" y="138513"/>
                  </a:cubicBezTo>
                  <a:cubicBezTo>
                    <a:pt x="118612" y="137779"/>
                    <a:pt x="118176" y="136986"/>
                    <a:pt x="117759" y="136193"/>
                  </a:cubicBezTo>
                  <a:cubicBezTo>
                    <a:pt x="117343" y="135400"/>
                    <a:pt x="116946" y="134586"/>
                    <a:pt x="116470" y="133813"/>
                  </a:cubicBezTo>
                  <a:cubicBezTo>
                    <a:pt x="115994" y="133059"/>
                    <a:pt x="115459" y="132326"/>
                    <a:pt x="114765" y="131731"/>
                  </a:cubicBezTo>
                  <a:cubicBezTo>
                    <a:pt x="113396" y="130521"/>
                    <a:pt x="111612" y="129946"/>
                    <a:pt x="109866" y="129847"/>
                  </a:cubicBezTo>
                  <a:cubicBezTo>
                    <a:pt x="109729" y="129841"/>
                    <a:pt x="109592" y="129838"/>
                    <a:pt x="109456" y="129838"/>
                  </a:cubicBezTo>
                  <a:cubicBezTo>
                    <a:pt x="107829" y="129838"/>
                    <a:pt x="106219" y="130268"/>
                    <a:pt x="104829" y="131037"/>
                  </a:cubicBezTo>
                  <a:cubicBezTo>
                    <a:pt x="103342" y="131929"/>
                    <a:pt x="102112" y="133178"/>
                    <a:pt x="101240" y="134626"/>
                  </a:cubicBezTo>
                  <a:cubicBezTo>
                    <a:pt x="100803" y="135340"/>
                    <a:pt x="100446" y="136094"/>
                    <a:pt x="100149" y="136887"/>
                  </a:cubicBezTo>
                  <a:cubicBezTo>
                    <a:pt x="99852" y="137660"/>
                    <a:pt x="99653" y="138473"/>
                    <a:pt x="99514" y="139286"/>
                  </a:cubicBezTo>
                  <a:cubicBezTo>
                    <a:pt x="99356" y="140100"/>
                    <a:pt x="99296" y="140913"/>
                    <a:pt x="99296" y="141726"/>
                  </a:cubicBezTo>
                  <a:cubicBezTo>
                    <a:pt x="99276" y="142142"/>
                    <a:pt x="99296" y="142539"/>
                    <a:pt x="99336" y="142955"/>
                  </a:cubicBezTo>
                  <a:cubicBezTo>
                    <a:pt x="99356" y="143154"/>
                    <a:pt x="99376" y="143352"/>
                    <a:pt x="99395" y="143550"/>
                  </a:cubicBezTo>
                  <a:lnTo>
                    <a:pt x="99415" y="143629"/>
                  </a:lnTo>
                  <a:cubicBezTo>
                    <a:pt x="98820" y="142856"/>
                    <a:pt x="98265" y="142063"/>
                    <a:pt x="97690" y="141289"/>
                  </a:cubicBezTo>
                  <a:cubicBezTo>
                    <a:pt x="96996" y="140377"/>
                    <a:pt x="96341" y="139445"/>
                    <a:pt x="95707" y="138513"/>
                  </a:cubicBezTo>
                  <a:cubicBezTo>
                    <a:pt x="95052" y="137601"/>
                    <a:pt x="94398" y="136669"/>
                    <a:pt x="93783" y="135756"/>
                  </a:cubicBezTo>
                  <a:cubicBezTo>
                    <a:pt x="93466" y="135300"/>
                    <a:pt x="93149" y="134844"/>
                    <a:pt x="92831" y="134388"/>
                  </a:cubicBezTo>
                  <a:cubicBezTo>
                    <a:pt x="92514" y="133932"/>
                    <a:pt x="92216" y="133456"/>
                    <a:pt x="91899" y="133000"/>
                  </a:cubicBezTo>
                  <a:cubicBezTo>
                    <a:pt x="89460" y="129331"/>
                    <a:pt x="87199" y="125682"/>
                    <a:pt x="85137" y="122013"/>
                  </a:cubicBezTo>
                  <a:cubicBezTo>
                    <a:pt x="81012" y="114676"/>
                    <a:pt x="77819" y="107279"/>
                    <a:pt x="75737" y="99981"/>
                  </a:cubicBezTo>
                  <a:cubicBezTo>
                    <a:pt x="74705" y="96312"/>
                    <a:pt x="74011" y="92663"/>
                    <a:pt x="73535" y="89094"/>
                  </a:cubicBezTo>
                  <a:cubicBezTo>
                    <a:pt x="73099" y="85504"/>
                    <a:pt x="72921" y="81974"/>
                    <a:pt x="72841" y="78563"/>
                  </a:cubicBezTo>
                  <a:cubicBezTo>
                    <a:pt x="72762" y="75132"/>
                    <a:pt x="72762" y="71801"/>
                    <a:pt x="72702" y="68548"/>
                  </a:cubicBezTo>
                  <a:cubicBezTo>
                    <a:pt x="72663" y="65316"/>
                    <a:pt x="72544" y="62163"/>
                    <a:pt x="72286" y="59109"/>
                  </a:cubicBezTo>
                  <a:cubicBezTo>
                    <a:pt x="71810" y="52981"/>
                    <a:pt x="70481" y="47269"/>
                    <a:pt x="68300" y="42292"/>
                  </a:cubicBezTo>
                  <a:cubicBezTo>
                    <a:pt x="67229" y="39793"/>
                    <a:pt x="65920" y="37473"/>
                    <a:pt x="64413" y="35410"/>
                  </a:cubicBezTo>
                  <a:cubicBezTo>
                    <a:pt x="62906" y="33348"/>
                    <a:pt x="61180" y="31543"/>
                    <a:pt x="59316" y="30056"/>
                  </a:cubicBezTo>
                  <a:cubicBezTo>
                    <a:pt x="58364" y="29322"/>
                    <a:pt x="57393" y="28668"/>
                    <a:pt x="56381" y="28073"/>
                  </a:cubicBezTo>
                  <a:cubicBezTo>
                    <a:pt x="56143" y="27934"/>
                    <a:pt x="55885" y="27775"/>
                    <a:pt x="55628" y="27656"/>
                  </a:cubicBezTo>
                  <a:cubicBezTo>
                    <a:pt x="55370" y="27537"/>
                    <a:pt x="55112" y="27418"/>
                    <a:pt x="54874" y="27279"/>
                  </a:cubicBezTo>
                  <a:cubicBezTo>
                    <a:pt x="54616" y="27160"/>
                    <a:pt x="54358" y="27041"/>
                    <a:pt x="54101" y="26923"/>
                  </a:cubicBezTo>
                  <a:cubicBezTo>
                    <a:pt x="53843" y="26823"/>
                    <a:pt x="53585" y="26704"/>
                    <a:pt x="53327" y="26605"/>
                  </a:cubicBezTo>
                  <a:cubicBezTo>
                    <a:pt x="51245" y="25792"/>
                    <a:pt x="49123" y="25296"/>
                    <a:pt x="47060" y="25039"/>
                  </a:cubicBezTo>
                  <a:cubicBezTo>
                    <a:pt x="46042" y="24931"/>
                    <a:pt x="45037" y="24880"/>
                    <a:pt x="44051" y="24880"/>
                  </a:cubicBezTo>
                  <a:cubicBezTo>
                    <a:pt x="41044" y="24880"/>
                    <a:pt x="38206" y="25353"/>
                    <a:pt x="35638" y="26129"/>
                  </a:cubicBezTo>
                  <a:cubicBezTo>
                    <a:pt x="35221" y="26268"/>
                    <a:pt x="34805" y="26387"/>
                    <a:pt x="34388" y="26526"/>
                  </a:cubicBezTo>
                  <a:cubicBezTo>
                    <a:pt x="33992" y="26685"/>
                    <a:pt x="33575" y="26843"/>
                    <a:pt x="33179" y="26982"/>
                  </a:cubicBezTo>
                  <a:cubicBezTo>
                    <a:pt x="32980" y="27061"/>
                    <a:pt x="32782" y="27141"/>
                    <a:pt x="32584" y="27220"/>
                  </a:cubicBezTo>
                  <a:cubicBezTo>
                    <a:pt x="32405" y="27299"/>
                    <a:pt x="32207" y="27398"/>
                    <a:pt x="32008" y="27478"/>
                  </a:cubicBezTo>
                  <a:cubicBezTo>
                    <a:pt x="31632" y="27656"/>
                    <a:pt x="31275" y="27835"/>
                    <a:pt x="30898" y="27993"/>
                  </a:cubicBezTo>
                  <a:cubicBezTo>
                    <a:pt x="30521" y="28192"/>
                    <a:pt x="30184" y="28390"/>
                    <a:pt x="29827" y="28569"/>
                  </a:cubicBezTo>
                  <a:cubicBezTo>
                    <a:pt x="29649" y="28668"/>
                    <a:pt x="29470" y="28767"/>
                    <a:pt x="29292" y="28866"/>
                  </a:cubicBezTo>
                  <a:cubicBezTo>
                    <a:pt x="29133" y="28965"/>
                    <a:pt x="28974" y="29064"/>
                    <a:pt x="28796" y="29163"/>
                  </a:cubicBezTo>
                  <a:cubicBezTo>
                    <a:pt x="28459" y="29382"/>
                    <a:pt x="28141" y="29580"/>
                    <a:pt x="27824" y="29778"/>
                  </a:cubicBezTo>
                  <a:cubicBezTo>
                    <a:pt x="27487" y="29996"/>
                    <a:pt x="27189" y="30234"/>
                    <a:pt x="26892" y="30433"/>
                  </a:cubicBezTo>
                  <a:cubicBezTo>
                    <a:pt x="24453" y="32178"/>
                    <a:pt x="22509" y="34101"/>
                    <a:pt x="20903" y="35966"/>
                  </a:cubicBezTo>
                  <a:cubicBezTo>
                    <a:pt x="19316" y="37850"/>
                    <a:pt x="18087" y="39694"/>
                    <a:pt x="17095" y="41399"/>
                  </a:cubicBezTo>
                  <a:cubicBezTo>
                    <a:pt x="16976" y="41598"/>
                    <a:pt x="16857" y="41816"/>
                    <a:pt x="16738" y="42014"/>
                  </a:cubicBezTo>
                  <a:cubicBezTo>
                    <a:pt x="16619" y="42232"/>
                    <a:pt x="16520" y="42431"/>
                    <a:pt x="16401" y="42629"/>
                  </a:cubicBezTo>
                  <a:cubicBezTo>
                    <a:pt x="16183" y="43045"/>
                    <a:pt x="15965" y="43442"/>
                    <a:pt x="15786" y="43819"/>
                  </a:cubicBezTo>
                  <a:cubicBezTo>
                    <a:pt x="15410" y="44612"/>
                    <a:pt x="15053" y="45326"/>
                    <a:pt x="14775" y="46020"/>
                  </a:cubicBezTo>
                  <a:cubicBezTo>
                    <a:pt x="13605" y="48796"/>
                    <a:pt x="13030" y="50859"/>
                    <a:pt x="12673" y="52168"/>
                  </a:cubicBezTo>
                  <a:cubicBezTo>
                    <a:pt x="12514" y="52842"/>
                    <a:pt x="12395" y="53318"/>
                    <a:pt x="12336" y="53635"/>
                  </a:cubicBezTo>
                  <a:cubicBezTo>
                    <a:pt x="12296" y="53794"/>
                    <a:pt x="12256" y="53913"/>
                    <a:pt x="12256" y="53992"/>
                  </a:cubicBezTo>
                  <a:cubicBezTo>
                    <a:pt x="12276" y="53913"/>
                    <a:pt x="12316" y="53794"/>
                    <a:pt x="12356" y="53635"/>
                  </a:cubicBezTo>
                  <a:cubicBezTo>
                    <a:pt x="12435" y="53338"/>
                    <a:pt x="12554" y="52842"/>
                    <a:pt x="12713" y="52188"/>
                  </a:cubicBezTo>
                  <a:cubicBezTo>
                    <a:pt x="13089" y="50879"/>
                    <a:pt x="13664" y="48836"/>
                    <a:pt x="14854" y="46060"/>
                  </a:cubicBezTo>
                  <a:cubicBezTo>
                    <a:pt x="15132" y="45366"/>
                    <a:pt x="15509" y="44652"/>
                    <a:pt x="15866" y="43878"/>
                  </a:cubicBezTo>
                  <a:cubicBezTo>
                    <a:pt x="16064" y="43482"/>
                    <a:pt x="16282" y="43105"/>
                    <a:pt x="16500" y="42688"/>
                  </a:cubicBezTo>
                  <a:cubicBezTo>
                    <a:pt x="16600" y="42490"/>
                    <a:pt x="16719" y="42272"/>
                    <a:pt x="16838" y="42074"/>
                  </a:cubicBezTo>
                  <a:cubicBezTo>
                    <a:pt x="16956" y="41875"/>
                    <a:pt x="17075" y="41657"/>
                    <a:pt x="17194" y="41459"/>
                  </a:cubicBezTo>
                  <a:cubicBezTo>
                    <a:pt x="18186" y="39753"/>
                    <a:pt x="19416" y="37929"/>
                    <a:pt x="21002" y="36065"/>
                  </a:cubicBezTo>
                  <a:cubicBezTo>
                    <a:pt x="22608" y="34201"/>
                    <a:pt x="24552" y="32297"/>
                    <a:pt x="26971" y="30571"/>
                  </a:cubicBezTo>
                  <a:cubicBezTo>
                    <a:pt x="27289" y="30353"/>
                    <a:pt x="27586" y="30115"/>
                    <a:pt x="27903" y="29917"/>
                  </a:cubicBezTo>
                  <a:cubicBezTo>
                    <a:pt x="28221" y="29719"/>
                    <a:pt x="28558" y="29501"/>
                    <a:pt x="28875" y="29302"/>
                  </a:cubicBezTo>
                  <a:cubicBezTo>
                    <a:pt x="29054" y="29203"/>
                    <a:pt x="29212" y="29104"/>
                    <a:pt x="29371" y="28985"/>
                  </a:cubicBezTo>
                  <a:cubicBezTo>
                    <a:pt x="29549" y="28906"/>
                    <a:pt x="29728" y="28806"/>
                    <a:pt x="29906" y="28707"/>
                  </a:cubicBezTo>
                  <a:cubicBezTo>
                    <a:pt x="30243" y="28529"/>
                    <a:pt x="30600" y="28331"/>
                    <a:pt x="30957" y="28152"/>
                  </a:cubicBezTo>
                  <a:cubicBezTo>
                    <a:pt x="31334" y="27974"/>
                    <a:pt x="31711" y="27795"/>
                    <a:pt x="32088" y="27636"/>
                  </a:cubicBezTo>
                  <a:cubicBezTo>
                    <a:pt x="32266" y="27537"/>
                    <a:pt x="32465" y="27458"/>
                    <a:pt x="32643" y="27359"/>
                  </a:cubicBezTo>
                  <a:cubicBezTo>
                    <a:pt x="32841" y="27299"/>
                    <a:pt x="33040" y="27220"/>
                    <a:pt x="33238" y="27141"/>
                  </a:cubicBezTo>
                  <a:cubicBezTo>
                    <a:pt x="33635" y="26982"/>
                    <a:pt x="34031" y="26843"/>
                    <a:pt x="34448" y="26685"/>
                  </a:cubicBezTo>
                  <a:cubicBezTo>
                    <a:pt x="34864" y="26546"/>
                    <a:pt x="35281" y="26427"/>
                    <a:pt x="35697" y="26288"/>
                  </a:cubicBezTo>
                  <a:cubicBezTo>
                    <a:pt x="38211" y="25534"/>
                    <a:pt x="41000" y="25066"/>
                    <a:pt x="43958" y="25066"/>
                  </a:cubicBezTo>
                  <a:cubicBezTo>
                    <a:pt x="44967" y="25066"/>
                    <a:pt x="45996" y="25121"/>
                    <a:pt x="47041" y="25237"/>
                  </a:cubicBezTo>
                  <a:cubicBezTo>
                    <a:pt x="49103" y="25475"/>
                    <a:pt x="51185" y="25971"/>
                    <a:pt x="53248" y="26784"/>
                  </a:cubicBezTo>
                  <a:cubicBezTo>
                    <a:pt x="53506" y="26903"/>
                    <a:pt x="53763" y="27002"/>
                    <a:pt x="54021" y="27101"/>
                  </a:cubicBezTo>
                  <a:cubicBezTo>
                    <a:pt x="54279" y="27220"/>
                    <a:pt x="54537" y="27339"/>
                    <a:pt x="54775" y="27458"/>
                  </a:cubicBezTo>
                  <a:cubicBezTo>
                    <a:pt x="55033" y="27597"/>
                    <a:pt x="55291" y="27716"/>
                    <a:pt x="55548" y="27835"/>
                  </a:cubicBezTo>
                  <a:cubicBezTo>
                    <a:pt x="55806" y="27954"/>
                    <a:pt x="56044" y="28112"/>
                    <a:pt x="56282" y="28251"/>
                  </a:cubicBezTo>
                  <a:cubicBezTo>
                    <a:pt x="57274" y="28826"/>
                    <a:pt x="58245" y="29481"/>
                    <a:pt x="59177" y="30214"/>
                  </a:cubicBezTo>
                  <a:cubicBezTo>
                    <a:pt x="61042" y="31702"/>
                    <a:pt x="62747" y="33487"/>
                    <a:pt x="64254" y="35549"/>
                  </a:cubicBezTo>
                  <a:cubicBezTo>
                    <a:pt x="65742" y="37592"/>
                    <a:pt x="67031" y="39892"/>
                    <a:pt x="68121" y="42371"/>
                  </a:cubicBezTo>
                  <a:cubicBezTo>
                    <a:pt x="70263" y="47349"/>
                    <a:pt x="71572" y="53040"/>
                    <a:pt x="72048" y="59128"/>
                  </a:cubicBezTo>
                  <a:cubicBezTo>
                    <a:pt x="72326" y="62182"/>
                    <a:pt x="72425" y="65336"/>
                    <a:pt x="72484" y="68568"/>
                  </a:cubicBezTo>
                  <a:cubicBezTo>
                    <a:pt x="72524" y="71801"/>
                    <a:pt x="72524" y="75152"/>
                    <a:pt x="72603" y="78563"/>
                  </a:cubicBezTo>
                  <a:cubicBezTo>
                    <a:pt x="72683" y="81994"/>
                    <a:pt x="72841" y="85524"/>
                    <a:pt x="73297" y="89113"/>
                  </a:cubicBezTo>
                  <a:cubicBezTo>
                    <a:pt x="73753" y="92703"/>
                    <a:pt x="74467" y="96372"/>
                    <a:pt x="75499" y="100040"/>
                  </a:cubicBezTo>
                  <a:cubicBezTo>
                    <a:pt x="77581" y="107378"/>
                    <a:pt x="80774" y="114795"/>
                    <a:pt x="84899" y="122132"/>
                  </a:cubicBezTo>
                  <a:cubicBezTo>
                    <a:pt x="86961" y="125821"/>
                    <a:pt x="89242" y="129490"/>
                    <a:pt x="91681" y="133159"/>
                  </a:cubicBezTo>
                  <a:cubicBezTo>
                    <a:pt x="91998" y="133615"/>
                    <a:pt x="92296" y="134071"/>
                    <a:pt x="92613" y="134547"/>
                  </a:cubicBezTo>
                  <a:cubicBezTo>
                    <a:pt x="92930" y="135003"/>
                    <a:pt x="93228" y="135459"/>
                    <a:pt x="93545" y="135915"/>
                  </a:cubicBezTo>
                  <a:cubicBezTo>
                    <a:pt x="94180" y="136827"/>
                    <a:pt x="94814" y="137759"/>
                    <a:pt x="95489" y="138672"/>
                  </a:cubicBezTo>
                  <a:cubicBezTo>
                    <a:pt x="96143" y="139604"/>
                    <a:pt x="96798" y="140536"/>
                    <a:pt x="97472" y="141448"/>
                  </a:cubicBezTo>
                  <a:cubicBezTo>
                    <a:pt x="98245" y="142519"/>
                    <a:pt x="99038" y="143590"/>
                    <a:pt x="99812" y="144661"/>
                  </a:cubicBezTo>
                  <a:lnTo>
                    <a:pt x="99733" y="144086"/>
                  </a:lnTo>
                  <a:lnTo>
                    <a:pt x="99673" y="143530"/>
                  </a:lnTo>
                  <a:cubicBezTo>
                    <a:pt x="99653" y="143332"/>
                    <a:pt x="99633" y="143134"/>
                    <a:pt x="99614" y="142935"/>
                  </a:cubicBezTo>
                  <a:cubicBezTo>
                    <a:pt x="99574" y="142539"/>
                    <a:pt x="99554" y="142142"/>
                    <a:pt x="99554" y="141746"/>
                  </a:cubicBezTo>
                  <a:cubicBezTo>
                    <a:pt x="99574" y="140932"/>
                    <a:pt x="99633" y="140139"/>
                    <a:pt x="99772" y="139326"/>
                  </a:cubicBezTo>
                  <a:cubicBezTo>
                    <a:pt x="99911" y="138533"/>
                    <a:pt x="100129" y="137740"/>
                    <a:pt x="100407" y="136986"/>
                  </a:cubicBezTo>
                  <a:cubicBezTo>
                    <a:pt x="100684" y="136213"/>
                    <a:pt x="101041" y="135479"/>
                    <a:pt x="101478" y="134765"/>
                  </a:cubicBezTo>
                  <a:cubicBezTo>
                    <a:pt x="102330" y="133357"/>
                    <a:pt x="103520" y="132127"/>
                    <a:pt x="104968" y="131294"/>
                  </a:cubicBezTo>
                  <a:cubicBezTo>
                    <a:pt x="106317" y="130547"/>
                    <a:pt x="107868" y="130135"/>
                    <a:pt x="109434" y="130135"/>
                  </a:cubicBezTo>
                  <a:cubicBezTo>
                    <a:pt x="109571" y="130135"/>
                    <a:pt x="109709" y="130138"/>
                    <a:pt x="109847" y="130144"/>
                  </a:cubicBezTo>
                  <a:cubicBezTo>
                    <a:pt x="111552" y="130224"/>
                    <a:pt x="113277" y="130779"/>
                    <a:pt x="114586" y="131929"/>
                  </a:cubicBezTo>
                  <a:cubicBezTo>
                    <a:pt x="115241" y="132504"/>
                    <a:pt x="115776" y="133218"/>
                    <a:pt x="116232" y="133972"/>
                  </a:cubicBezTo>
                  <a:cubicBezTo>
                    <a:pt x="116688" y="134725"/>
                    <a:pt x="117105" y="135519"/>
                    <a:pt x="117521" y="136332"/>
                  </a:cubicBezTo>
                  <a:cubicBezTo>
                    <a:pt x="117938" y="137125"/>
                    <a:pt x="118374" y="137938"/>
                    <a:pt x="118909" y="138672"/>
                  </a:cubicBezTo>
                  <a:cubicBezTo>
                    <a:pt x="119465" y="139425"/>
                    <a:pt x="120139" y="140100"/>
                    <a:pt x="121012" y="140516"/>
                  </a:cubicBezTo>
                  <a:cubicBezTo>
                    <a:pt x="121581" y="140801"/>
                    <a:pt x="122233" y="140955"/>
                    <a:pt x="122887" y="140955"/>
                  </a:cubicBezTo>
                  <a:cubicBezTo>
                    <a:pt x="123190" y="140955"/>
                    <a:pt x="123493" y="140922"/>
                    <a:pt x="123788" y="140853"/>
                  </a:cubicBezTo>
                  <a:cubicBezTo>
                    <a:pt x="124264" y="140754"/>
                    <a:pt x="124700" y="140595"/>
                    <a:pt x="125137" y="140377"/>
                  </a:cubicBezTo>
                  <a:cubicBezTo>
                    <a:pt x="125553" y="140159"/>
                    <a:pt x="125950" y="139881"/>
                    <a:pt x="126307" y="139564"/>
                  </a:cubicBezTo>
                  <a:cubicBezTo>
                    <a:pt x="127040" y="138929"/>
                    <a:pt x="127615" y="138116"/>
                    <a:pt x="127972" y="137224"/>
                  </a:cubicBezTo>
                  <a:cubicBezTo>
                    <a:pt x="128329" y="136351"/>
                    <a:pt x="128528" y="135380"/>
                    <a:pt x="128567" y="134428"/>
                  </a:cubicBezTo>
                  <a:cubicBezTo>
                    <a:pt x="128667" y="132484"/>
                    <a:pt x="128290" y="130541"/>
                    <a:pt x="127675" y="128697"/>
                  </a:cubicBezTo>
                  <a:cubicBezTo>
                    <a:pt x="126366" y="125008"/>
                    <a:pt x="123867" y="121696"/>
                    <a:pt x="120595" y="119316"/>
                  </a:cubicBezTo>
                  <a:cubicBezTo>
                    <a:pt x="118969" y="118126"/>
                    <a:pt x="117145" y="117155"/>
                    <a:pt x="115201" y="116500"/>
                  </a:cubicBezTo>
                  <a:cubicBezTo>
                    <a:pt x="113355" y="115879"/>
                    <a:pt x="111384" y="115526"/>
                    <a:pt x="109390" y="115526"/>
                  </a:cubicBezTo>
                  <a:cubicBezTo>
                    <a:pt x="109285" y="115526"/>
                    <a:pt x="109179" y="115527"/>
                    <a:pt x="109073" y="115529"/>
                  </a:cubicBezTo>
                  <a:cubicBezTo>
                    <a:pt x="108042" y="115548"/>
                    <a:pt x="106991" y="115648"/>
                    <a:pt x="105940" y="115786"/>
                  </a:cubicBezTo>
                  <a:cubicBezTo>
                    <a:pt x="104909" y="115905"/>
                    <a:pt x="103877" y="116084"/>
                    <a:pt x="102826" y="116262"/>
                  </a:cubicBezTo>
                  <a:cubicBezTo>
                    <a:pt x="100803" y="116590"/>
                    <a:pt x="98760" y="116918"/>
                    <a:pt x="96699" y="116918"/>
                  </a:cubicBezTo>
                  <a:cubicBezTo>
                    <a:pt x="96639" y="116918"/>
                    <a:pt x="96580" y="116917"/>
                    <a:pt x="96520" y="116917"/>
                  </a:cubicBezTo>
                  <a:cubicBezTo>
                    <a:pt x="95449" y="116897"/>
                    <a:pt x="94378" y="116798"/>
                    <a:pt x="93347" y="116560"/>
                  </a:cubicBezTo>
                  <a:cubicBezTo>
                    <a:pt x="92296" y="116322"/>
                    <a:pt x="91304" y="115925"/>
                    <a:pt x="90352" y="115429"/>
                  </a:cubicBezTo>
                  <a:cubicBezTo>
                    <a:pt x="89400" y="114914"/>
                    <a:pt x="88508" y="114279"/>
                    <a:pt x="87695" y="113545"/>
                  </a:cubicBezTo>
                  <a:cubicBezTo>
                    <a:pt x="86902" y="112812"/>
                    <a:pt x="86168" y="111999"/>
                    <a:pt x="85533" y="111106"/>
                  </a:cubicBezTo>
                  <a:cubicBezTo>
                    <a:pt x="82975" y="107537"/>
                    <a:pt x="81706" y="102975"/>
                    <a:pt x="82122" y="98454"/>
                  </a:cubicBezTo>
                  <a:cubicBezTo>
                    <a:pt x="82281" y="96193"/>
                    <a:pt x="82797" y="93952"/>
                    <a:pt x="83491" y="91751"/>
                  </a:cubicBezTo>
                  <a:cubicBezTo>
                    <a:pt x="84224" y="89569"/>
                    <a:pt x="85176" y="87428"/>
                    <a:pt x="86247" y="85345"/>
                  </a:cubicBezTo>
                  <a:cubicBezTo>
                    <a:pt x="87338" y="83263"/>
                    <a:pt x="88568" y="81260"/>
                    <a:pt x="89837" y="79237"/>
                  </a:cubicBezTo>
                  <a:cubicBezTo>
                    <a:pt x="91086" y="77215"/>
                    <a:pt x="92355" y="75112"/>
                    <a:pt x="93109" y="72792"/>
                  </a:cubicBezTo>
                  <a:cubicBezTo>
                    <a:pt x="93287" y="72197"/>
                    <a:pt x="93446" y="71602"/>
                    <a:pt x="93545" y="71007"/>
                  </a:cubicBezTo>
                  <a:cubicBezTo>
                    <a:pt x="93664" y="70393"/>
                    <a:pt x="93724" y="69778"/>
                    <a:pt x="93744" y="69163"/>
                  </a:cubicBezTo>
                  <a:cubicBezTo>
                    <a:pt x="93744" y="68548"/>
                    <a:pt x="93724" y="67934"/>
                    <a:pt x="93625" y="67319"/>
                  </a:cubicBezTo>
                  <a:cubicBezTo>
                    <a:pt x="93545" y="66704"/>
                    <a:pt x="93387" y="66089"/>
                    <a:pt x="93188" y="65494"/>
                  </a:cubicBezTo>
                  <a:cubicBezTo>
                    <a:pt x="92752" y="64344"/>
                    <a:pt x="92078" y="63234"/>
                    <a:pt x="91086" y="62420"/>
                  </a:cubicBezTo>
                  <a:cubicBezTo>
                    <a:pt x="90610" y="62004"/>
                    <a:pt x="90035" y="61707"/>
                    <a:pt x="89460" y="61449"/>
                  </a:cubicBezTo>
                  <a:cubicBezTo>
                    <a:pt x="88865" y="61211"/>
                    <a:pt x="88250" y="61072"/>
                    <a:pt x="87616" y="61012"/>
                  </a:cubicBezTo>
                  <a:cubicBezTo>
                    <a:pt x="87425" y="60977"/>
                    <a:pt x="87235" y="60970"/>
                    <a:pt x="87044" y="60970"/>
                  </a:cubicBezTo>
                  <a:cubicBezTo>
                    <a:pt x="86918" y="60970"/>
                    <a:pt x="86791" y="60973"/>
                    <a:pt x="86664" y="60973"/>
                  </a:cubicBezTo>
                  <a:cubicBezTo>
                    <a:pt x="86346" y="61012"/>
                    <a:pt x="86029" y="61032"/>
                    <a:pt x="85712" y="61112"/>
                  </a:cubicBezTo>
                  <a:cubicBezTo>
                    <a:pt x="85097" y="61250"/>
                    <a:pt x="84462" y="61488"/>
                    <a:pt x="83947" y="61865"/>
                  </a:cubicBezTo>
                  <a:cubicBezTo>
                    <a:pt x="83411" y="62242"/>
                    <a:pt x="82975" y="62718"/>
                    <a:pt x="82638" y="63293"/>
                  </a:cubicBezTo>
                  <a:cubicBezTo>
                    <a:pt x="82321" y="63848"/>
                    <a:pt x="82102" y="64463"/>
                    <a:pt x="81984" y="65098"/>
                  </a:cubicBezTo>
                  <a:cubicBezTo>
                    <a:pt x="81785" y="66387"/>
                    <a:pt x="81944" y="67676"/>
                    <a:pt x="82221" y="68925"/>
                  </a:cubicBezTo>
                  <a:cubicBezTo>
                    <a:pt x="82499" y="70174"/>
                    <a:pt x="82896" y="71404"/>
                    <a:pt x="83253" y="72614"/>
                  </a:cubicBezTo>
                  <a:cubicBezTo>
                    <a:pt x="83610" y="73823"/>
                    <a:pt x="83768" y="75112"/>
                    <a:pt x="83709" y="76382"/>
                  </a:cubicBezTo>
                  <a:cubicBezTo>
                    <a:pt x="83669" y="77016"/>
                    <a:pt x="83570" y="77651"/>
                    <a:pt x="83392" y="78246"/>
                  </a:cubicBezTo>
                  <a:cubicBezTo>
                    <a:pt x="83213" y="78841"/>
                    <a:pt x="82935" y="79436"/>
                    <a:pt x="82519" y="79912"/>
                  </a:cubicBezTo>
                  <a:cubicBezTo>
                    <a:pt x="81884" y="80673"/>
                    <a:pt x="80894" y="81130"/>
                    <a:pt x="79894" y="81130"/>
                  </a:cubicBezTo>
                  <a:cubicBezTo>
                    <a:pt x="79644" y="81130"/>
                    <a:pt x="79394" y="81102"/>
                    <a:pt x="79148" y="81042"/>
                  </a:cubicBezTo>
                  <a:cubicBezTo>
                    <a:pt x="77918" y="80764"/>
                    <a:pt x="76847" y="79931"/>
                    <a:pt x="76113" y="78880"/>
                  </a:cubicBezTo>
                  <a:cubicBezTo>
                    <a:pt x="75737" y="78365"/>
                    <a:pt x="75479" y="77770"/>
                    <a:pt x="75300" y="77155"/>
                  </a:cubicBezTo>
                  <a:cubicBezTo>
                    <a:pt x="75102" y="76520"/>
                    <a:pt x="74983" y="75886"/>
                    <a:pt x="74924" y="75231"/>
                  </a:cubicBezTo>
                  <a:cubicBezTo>
                    <a:pt x="74805" y="73923"/>
                    <a:pt x="74864" y="72614"/>
                    <a:pt x="74924" y="71285"/>
                  </a:cubicBezTo>
                  <a:cubicBezTo>
                    <a:pt x="74983" y="69956"/>
                    <a:pt x="75062" y="68608"/>
                    <a:pt x="75162" y="67279"/>
                  </a:cubicBezTo>
                  <a:cubicBezTo>
                    <a:pt x="75281" y="65950"/>
                    <a:pt x="75419" y="64602"/>
                    <a:pt x="75598" y="63273"/>
                  </a:cubicBezTo>
                  <a:cubicBezTo>
                    <a:pt x="75935" y="60913"/>
                    <a:pt x="76431" y="58593"/>
                    <a:pt x="77244" y="56372"/>
                  </a:cubicBezTo>
                  <a:cubicBezTo>
                    <a:pt x="77462" y="55836"/>
                    <a:pt x="77660" y="55281"/>
                    <a:pt x="77918" y="54766"/>
                  </a:cubicBezTo>
                  <a:cubicBezTo>
                    <a:pt x="78057" y="54488"/>
                    <a:pt x="78176" y="54230"/>
                    <a:pt x="78295" y="53972"/>
                  </a:cubicBezTo>
                  <a:lnTo>
                    <a:pt x="78711" y="53199"/>
                  </a:lnTo>
                  <a:cubicBezTo>
                    <a:pt x="78791" y="53060"/>
                    <a:pt x="78850" y="52941"/>
                    <a:pt x="78929" y="52822"/>
                  </a:cubicBezTo>
                  <a:lnTo>
                    <a:pt x="79167" y="52445"/>
                  </a:lnTo>
                  <a:lnTo>
                    <a:pt x="79643" y="51712"/>
                  </a:lnTo>
                  <a:lnTo>
                    <a:pt x="80179" y="51017"/>
                  </a:lnTo>
                  <a:lnTo>
                    <a:pt x="80437" y="50680"/>
                  </a:lnTo>
                  <a:cubicBezTo>
                    <a:pt x="80516" y="50561"/>
                    <a:pt x="80615" y="50442"/>
                    <a:pt x="80714" y="50343"/>
                  </a:cubicBezTo>
                  <a:cubicBezTo>
                    <a:pt x="82221" y="48578"/>
                    <a:pt x="84046" y="47111"/>
                    <a:pt x="85870" y="45723"/>
                  </a:cubicBezTo>
                  <a:cubicBezTo>
                    <a:pt x="87715" y="44334"/>
                    <a:pt x="89599" y="42986"/>
                    <a:pt x="91245" y="41379"/>
                  </a:cubicBezTo>
                  <a:cubicBezTo>
                    <a:pt x="92891" y="39793"/>
                    <a:pt x="94358" y="37949"/>
                    <a:pt x="95152" y="35807"/>
                  </a:cubicBezTo>
                  <a:cubicBezTo>
                    <a:pt x="95568" y="34736"/>
                    <a:pt x="95766" y="33586"/>
                    <a:pt x="95826" y="32455"/>
                  </a:cubicBezTo>
                  <a:cubicBezTo>
                    <a:pt x="95826" y="31880"/>
                    <a:pt x="95806" y="31305"/>
                    <a:pt x="95707" y="30750"/>
                  </a:cubicBezTo>
                  <a:lnTo>
                    <a:pt x="95667" y="30532"/>
                  </a:lnTo>
                  <a:lnTo>
                    <a:pt x="95627" y="30333"/>
                  </a:lnTo>
                  <a:lnTo>
                    <a:pt x="95528" y="29917"/>
                  </a:lnTo>
                  <a:cubicBezTo>
                    <a:pt x="95449" y="29639"/>
                    <a:pt x="95390" y="29362"/>
                    <a:pt x="95271" y="29104"/>
                  </a:cubicBezTo>
                  <a:cubicBezTo>
                    <a:pt x="95072" y="28569"/>
                    <a:pt x="94775" y="28073"/>
                    <a:pt x="94457" y="27617"/>
                  </a:cubicBezTo>
                  <a:cubicBezTo>
                    <a:pt x="94279" y="27379"/>
                    <a:pt x="94120" y="27160"/>
                    <a:pt x="93922" y="26962"/>
                  </a:cubicBezTo>
                  <a:cubicBezTo>
                    <a:pt x="93823" y="26863"/>
                    <a:pt x="93724" y="26744"/>
                    <a:pt x="93625" y="26645"/>
                  </a:cubicBezTo>
                  <a:lnTo>
                    <a:pt x="93287" y="26367"/>
                  </a:lnTo>
                  <a:cubicBezTo>
                    <a:pt x="93188" y="26288"/>
                    <a:pt x="93069" y="26209"/>
                    <a:pt x="92950" y="26129"/>
                  </a:cubicBezTo>
                  <a:cubicBezTo>
                    <a:pt x="92831" y="26050"/>
                    <a:pt x="92712" y="25971"/>
                    <a:pt x="92573" y="25911"/>
                  </a:cubicBezTo>
                  <a:cubicBezTo>
                    <a:pt x="92335" y="25772"/>
                    <a:pt x="92078" y="25633"/>
                    <a:pt x="91820" y="25554"/>
                  </a:cubicBezTo>
                  <a:cubicBezTo>
                    <a:pt x="91284" y="25316"/>
                    <a:pt x="90729" y="25217"/>
                    <a:pt x="90174" y="25118"/>
                  </a:cubicBezTo>
                  <a:cubicBezTo>
                    <a:pt x="89936" y="25118"/>
                    <a:pt x="89698" y="25074"/>
                    <a:pt x="89460" y="25074"/>
                  </a:cubicBezTo>
                  <a:cubicBezTo>
                    <a:pt x="89420" y="25074"/>
                    <a:pt x="89381" y="25075"/>
                    <a:pt x="89341" y="25078"/>
                  </a:cubicBezTo>
                  <a:cubicBezTo>
                    <a:pt x="89202" y="25098"/>
                    <a:pt x="89063" y="25098"/>
                    <a:pt x="88924" y="25098"/>
                  </a:cubicBezTo>
                  <a:lnTo>
                    <a:pt x="88488" y="25158"/>
                  </a:lnTo>
                  <a:cubicBezTo>
                    <a:pt x="88349" y="25158"/>
                    <a:pt x="88211" y="25197"/>
                    <a:pt x="88092" y="25237"/>
                  </a:cubicBezTo>
                  <a:cubicBezTo>
                    <a:pt x="87953" y="25277"/>
                    <a:pt x="87814" y="25296"/>
                    <a:pt x="87675" y="25336"/>
                  </a:cubicBezTo>
                  <a:cubicBezTo>
                    <a:pt x="87417" y="25435"/>
                    <a:pt x="87140" y="25514"/>
                    <a:pt x="86902" y="25673"/>
                  </a:cubicBezTo>
                  <a:cubicBezTo>
                    <a:pt x="86386" y="25911"/>
                    <a:pt x="85930" y="26288"/>
                    <a:pt x="85553" y="26704"/>
                  </a:cubicBezTo>
                  <a:cubicBezTo>
                    <a:pt x="85196" y="27121"/>
                    <a:pt x="84919" y="27617"/>
                    <a:pt x="84700" y="28132"/>
                  </a:cubicBezTo>
                  <a:cubicBezTo>
                    <a:pt x="84284" y="29183"/>
                    <a:pt x="84185" y="30274"/>
                    <a:pt x="84046" y="31345"/>
                  </a:cubicBezTo>
                  <a:cubicBezTo>
                    <a:pt x="83907" y="32416"/>
                    <a:pt x="83748" y="33487"/>
                    <a:pt x="83332" y="34458"/>
                  </a:cubicBezTo>
                  <a:cubicBezTo>
                    <a:pt x="82935" y="35430"/>
                    <a:pt x="82221" y="36243"/>
                    <a:pt x="81369" y="36838"/>
                  </a:cubicBezTo>
                  <a:cubicBezTo>
                    <a:pt x="80516" y="37453"/>
                    <a:pt x="79505" y="37830"/>
                    <a:pt x="78493" y="38028"/>
                  </a:cubicBezTo>
                  <a:cubicBezTo>
                    <a:pt x="77949" y="38122"/>
                    <a:pt x="77399" y="38172"/>
                    <a:pt x="76850" y="38172"/>
                  </a:cubicBezTo>
                  <a:cubicBezTo>
                    <a:pt x="76358" y="38172"/>
                    <a:pt x="75867" y="38132"/>
                    <a:pt x="75380" y="38048"/>
                  </a:cubicBezTo>
                  <a:cubicBezTo>
                    <a:pt x="74368" y="37869"/>
                    <a:pt x="73397" y="37473"/>
                    <a:pt x="72484" y="36957"/>
                  </a:cubicBezTo>
                  <a:cubicBezTo>
                    <a:pt x="70680" y="35946"/>
                    <a:pt x="69192" y="34439"/>
                    <a:pt x="67963" y="32812"/>
                  </a:cubicBezTo>
                  <a:cubicBezTo>
                    <a:pt x="65464" y="29520"/>
                    <a:pt x="63957" y="25653"/>
                    <a:pt x="61637" y="22322"/>
                  </a:cubicBezTo>
                  <a:cubicBezTo>
                    <a:pt x="59316" y="18970"/>
                    <a:pt x="56024" y="16392"/>
                    <a:pt x="52375" y="14865"/>
                  </a:cubicBezTo>
                  <a:cubicBezTo>
                    <a:pt x="49733" y="13759"/>
                    <a:pt x="46894" y="13184"/>
                    <a:pt x="44082" y="13184"/>
                  </a:cubicBezTo>
                  <a:cubicBezTo>
                    <a:pt x="43011" y="13184"/>
                    <a:pt x="41944" y="13268"/>
                    <a:pt x="40893" y="13437"/>
                  </a:cubicBezTo>
                  <a:cubicBezTo>
                    <a:pt x="37065" y="14032"/>
                    <a:pt x="33496" y="15420"/>
                    <a:pt x="29807" y="15797"/>
                  </a:cubicBezTo>
                  <a:cubicBezTo>
                    <a:pt x="29249" y="15845"/>
                    <a:pt x="28687" y="15871"/>
                    <a:pt x="28126" y="15871"/>
                  </a:cubicBezTo>
                  <a:cubicBezTo>
                    <a:pt x="26835" y="15871"/>
                    <a:pt x="25551" y="15732"/>
                    <a:pt x="24334" y="15401"/>
                  </a:cubicBezTo>
                  <a:cubicBezTo>
                    <a:pt x="22589" y="14925"/>
                    <a:pt x="20962" y="13973"/>
                    <a:pt x="19832" y="12565"/>
                  </a:cubicBezTo>
                  <a:cubicBezTo>
                    <a:pt x="18682" y="11176"/>
                    <a:pt x="18008" y="9491"/>
                    <a:pt x="17353" y="7845"/>
                  </a:cubicBezTo>
                  <a:cubicBezTo>
                    <a:pt x="17016" y="7012"/>
                    <a:pt x="16699" y="6159"/>
                    <a:pt x="16322" y="5346"/>
                  </a:cubicBezTo>
                  <a:cubicBezTo>
                    <a:pt x="15965" y="4533"/>
                    <a:pt x="15529" y="3740"/>
                    <a:pt x="14973" y="3026"/>
                  </a:cubicBezTo>
                  <a:cubicBezTo>
                    <a:pt x="14418" y="2332"/>
                    <a:pt x="13764" y="1697"/>
                    <a:pt x="13050" y="1182"/>
                  </a:cubicBezTo>
                  <a:cubicBezTo>
                    <a:pt x="12316" y="666"/>
                    <a:pt x="11503" y="249"/>
                    <a:pt x="10610" y="91"/>
                  </a:cubicBezTo>
                  <a:cubicBezTo>
                    <a:pt x="10320" y="31"/>
                    <a:pt x="10020" y="0"/>
                    <a:pt x="97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8"/>
            <p:cNvSpPr/>
            <p:nvPr/>
          </p:nvSpPr>
          <p:spPr>
            <a:xfrm>
              <a:off x="61247" y="-2670993"/>
              <a:ext cx="2429716" cy="3920542"/>
            </a:xfrm>
            <a:custGeom>
              <a:rect b="b" l="l" r="r" t="t"/>
              <a:pathLst>
                <a:path extrusionOk="0" h="122240" w="75757">
                  <a:moveTo>
                    <a:pt x="14404" y="0"/>
                  </a:moveTo>
                  <a:cubicBezTo>
                    <a:pt x="13763" y="0"/>
                    <a:pt x="13124" y="58"/>
                    <a:pt x="12495" y="178"/>
                  </a:cubicBezTo>
                  <a:cubicBezTo>
                    <a:pt x="12039" y="277"/>
                    <a:pt x="11582" y="396"/>
                    <a:pt x="11146" y="555"/>
                  </a:cubicBezTo>
                  <a:lnTo>
                    <a:pt x="10829" y="674"/>
                  </a:lnTo>
                  <a:cubicBezTo>
                    <a:pt x="10710" y="714"/>
                    <a:pt x="10611" y="753"/>
                    <a:pt x="10492" y="813"/>
                  </a:cubicBezTo>
                  <a:cubicBezTo>
                    <a:pt x="10293" y="912"/>
                    <a:pt x="10075" y="991"/>
                    <a:pt x="9877" y="1090"/>
                  </a:cubicBezTo>
                  <a:cubicBezTo>
                    <a:pt x="9044" y="1527"/>
                    <a:pt x="8290" y="2062"/>
                    <a:pt x="7596" y="2637"/>
                  </a:cubicBezTo>
                  <a:cubicBezTo>
                    <a:pt x="6902" y="3252"/>
                    <a:pt x="6307" y="3926"/>
                    <a:pt x="5752" y="4640"/>
                  </a:cubicBezTo>
                  <a:cubicBezTo>
                    <a:pt x="5197" y="5334"/>
                    <a:pt x="4721" y="6108"/>
                    <a:pt x="4284" y="6861"/>
                  </a:cubicBezTo>
                  <a:cubicBezTo>
                    <a:pt x="3848" y="7655"/>
                    <a:pt x="3471" y="8448"/>
                    <a:pt x="3134" y="9241"/>
                  </a:cubicBezTo>
                  <a:cubicBezTo>
                    <a:pt x="1806" y="12474"/>
                    <a:pt x="1052" y="15825"/>
                    <a:pt x="576" y="19097"/>
                  </a:cubicBezTo>
                  <a:cubicBezTo>
                    <a:pt x="120" y="22369"/>
                    <a:pt x="1" y="25602"/>
                    <a:pt x="140" y="28735"/>
                  </a:cubicBezTo>
                  <a:cubicBezTo>
                    <a:pt x="417" y="35022"/>
                    <a:pt x="1687" y="40872"/>
                    <a:pt x="3471" y="46187"/>
                  </a:cubicBezTo>
                  <a:cubicBezTo>
                    <a:pt x="5276" y="51521"/>
                    <a:pt x="7557" y="56320"/>
                    <a:pt x="9976" y="60683"/>
                  </a:cubicBezTo>
                  <a:cubicBezTo>
                    <a:pt x="12396" y="65046"/>
                    <a:pt x="14954" y="68973"/>
                    <a:pt x="17492" y="72562"/>
                  </a:cubicBezTo>
                  <a:cubicBezTo>
                    <a:pt x="18742" y="74367"/>
                    <a:pt x="20011" y="76072"/>
                    <a:pt x="21240" y="77718"/>
                  </a:cubicBezTo>
                  <a:cubicBezTo>
                    <a:pt x="21875" y="78531"/>
                    <a:pt x="22490" y="79345"/>
                    <a:pt x="23085" y="80118"/>
                  </a:cubicBezTo>
                  <a:cubicBezTo>
                    <a:pt x="23699" y="80911"/>
                    <a:pt x="24294" y="81665"/>
                    <a:pt x="24889" y="82418"/>
                  </a:cubicBezTo>
                  <a:cubicBezTo>
                    <a:pt x="27289" y="85413"/>
                    <a:pt x="29609" y="88130"/>
                    <a:pt x="31810" y="90589"/>
                  </a:cubicBezTo>
                  <a:cubicBezTo>
                    <a:pt x="32366" y="91204"/>
                    <a:pt x="32921" y="91799"/>
                    <a:pt x="33456" y="92374"/>
                  </a:cubicBezTo>
                  <a:cubicBezTo>
                    <a:pt x="33734" y="92671"/>
                    <a:pt x="33992" y="92969"/>
                    <a:pt x="34250" y="93246"/>
                  </a:cubicBezTo>
                  <a:cubicBezTo>
                    <a:pt x="34527" y="93524"/>
                    <a:pt x="34785" y="93802"/>
                    <a:pt x="35063" y="94079"/>
                  </a:cubicBezTo>
                  <a:cubicBezTo>
                    <a:pt x="35598" y="94634"/>
                    <a:pt x="36114" y="95170"/>
                    <a:pt x="36610" y="95685"/>
                  </a:cubicBezTo>
                  <a:cubicBezTo>
                    <a:pt x="37125" y="96221"/>
                    <a:pt x="37641" y="96717"/>
                    <a:pt x="38137" y="97212"/>
                  </a:cubicBezTo>
                  <a:cubicBezTo>
                    <a:pt x="42143" y="101159"/>
                    <a:pt x="45692" y="104193"/>
                    <a:pt x="48687" y="106573"/>
                  </a:cubicBezTo>
                  <a:cubicBezTo>
                    <a:pt x="49064" y="106870"/>
                    <a:pt x="49421" y="107168"/>
                    <a:pt x="49778" y="107445"/>
                  </a:cubicBezTo>
                  <a:cubicBezTo>
                    <a:pt x="50135" y="107723"/>
                    <a:pt x="50492" y="108001"/>
                    <a:pt x="50829" y="108239"/>
                  </a:cubicBezTo>
                  <a:cubicBezTo>
                    <a:pt x="51503" y="108754"/>
                    <a:pt x="52157" y="109250"/>
                    <a:pt x="52772" y="109686"/>
                  </a:cubicBezTo>
                  <a:cubicBezTo>
                    <a:pt x="53387" y="110142"/>
                    <a:pt x="53962" y="110539"/>
                    <a:pt x="54497" y="110916"/>
                  </a:cubicBezTo>
                  <a:cubicBezTo>
                    <a:pt x="55053" y="111313"/>
                    <a:pt x="55549" y="111669"/>
                    <a:pt x="56044" y="111967"/>
                  </a:cubicBezTo>
                  <a:cubicBezTo>
                    <a:pt x="56996" y="112602"/>
                    <a:pt x="57809" y="113137"/>
                    <a:pt x="58484" y="113573"/>
                  </a:cubicBezTo>
                  <a:cubicBezTo>
                    <a:pt x="59178" y="114010"/>
                    <a:pt x="59733" y="114347"/>
                    <a:pt x="60169" y="114605"/>
                  </a:cubicBezTo>
                  <a:cubicBezTo>
                    <a:pt x="60625" y="114862"/>
                    <a:pt x="60923" y="115041"/>
                    <a:pt x="61141" y="115180"/>
                  </a:cubicBezTo>
                  <a:cubicBezTo>
                    <a:pt x="61240" y="115239"/>
                    <a:pt x="61319" y="115279"/>
                    <a:pt x="61359" y="115299"/>
                  </a:cubicBezTo>
                  <a:cubicBezTo>
                    <a:pt x="61419" y="115338"/>
                    <a:pt x="61438" y="115338"/>
                    <a:pt x="61438" y="115338"/>
                  </a:cubicBezTo>
                  <a:cubicBezTo>
                    <a:pt x="61438" y="115338"/>
                    <a:pt x="61419" y="115318"/>
                    <a:pt x="61359" y="115279"/>
                  </a:cubicBezTo>
                  <a:cubicBezTo>
                    <a:pt x="61319" y="115259"/>
                    <a:pt x="61240" y="115199"/>
                    <a:pt x="61141" y="115140"/>
                  </a:cubicBezTo>
                  <a:cubicBezTo>
                    <a:pt x="60943" y="115021"/>
                    <a:pt x="60625" y="114823"/>
                    <a:pt x="60209" y="114545"/>
                  </a:cubicBezTo>
                  <a:cubicBezTo>
                    <a:pt x="59773" y="114267"/>
                    <a:pt x="59217" y="113930"/>
                    <a:pt x="58523" y="113494"/>
                  </a:cubicBezTo>
                  <a:cubicBezTo>
                    <a:pt x="57849" y="113038"/>
                    <a:pt x="57036" y="112502"/>
                    <a:pt x="56084" y="111868"/>
                  </a:cubicBezTo>
                  <a:cubicBezTo>
                    <a:pt x="55608" y="111550"/>
                    <a:pt x="55112" y="111194"/>
                    <a:pt x="54577" y="110817"/>
                  </a:cubicBezTo>
                  <a:cubicBezTo>
                    <a:pt x="54022" y="110420"/>
                    <a:pt x="53446" y="110023"/>
                    <a:pt x="52832" y="109567"/>
                  </a:cubicBezTo>
                  <a:cubicBezTo>
                    <a:pt x="52237" y="109131"/>
                    <a:pt x="51602" y="108635"/>
                    <a:pt x="50908" y="108120"/>
                  </a:cubicBezTo>
                  <a:cubicBezTo>
                    <a:pt x="50571" y="107862"/>
                    <a:pt x="50214" y="107604"/>
                    <a:pt x="49857" y="107326"/>
                  </a:cubicBezTo>
                  <a:cubicBezTo>
                    <a:pt x="49520" y="107029"/>
                    <a:pt x="49143" y="106751"/>
                    <a:pt x="48786" y="106454"/>
                  </a:cubicBezTo>
                  <a:cubicBezTo>
                    <a:pt x="45792" y="104054"/>
                    <a:pt x="42262" y="101000"/>
                    <a:pt x="38275" y="97054"/>
                  </a:cubicBezTo>
                  <a:cubicBezTo>
                    <a:pt x="37780" y="96558"/>
                    <a:pt x="37264" y="96062"/>
                    <a:pt x="36768" y="95527"/>
                  </a:cubicBezTo>
                  <a:cubicBezTo>
                    <a:pt x="36253" y="95011"/>
                    <a:pt x="35737" y="94476"/>
                    <a:pt x="35202" y="93921"/>
                  </a:cubicBezTo>
                  <a:cubicBezTo>
                    <a:pt x="34944" y="93643"/>
                    <a:pt x="34686" y="93365"/>
                    <a:pt x="34408" y="93088"/>
                  </a:cubicBezTo>
                  <a:cubicBezTo>
                    <a:pt x="34151" y="92790"/>
                    <a:pt x="33873" y="92512"/>
                    <a:pt x="33615" y="92215"/>
                  </a:cubicBezTo>
                  <a:cubicBezTo>
                    <a:pt x="33080" y="91640"/>
                    <a:pt x="32524" y="91045"/>
                    <a:pt x="31969" y="90430"/>
                  </a:cubicBezTo>
                  <a:cubicBezTo>
                    <a:pt x="29768" y="87971"/>
                    <a:pt x="27467" y="85254"/>
                    <a:pt x="25088" y="82260"/>
                  </a:cubicBezTo>
                  <a:cubicBezTo>
                    <a:pt x="24493" y="81506"/>
                    <a:pt x="23878" y="80753"/>
                    <a:pt x="23283" y="79959"/>
                  </a:cubicBezTo>
                  <a:cubicBezTo>
                    <a:pt x="22668" y="79186"/>
                    <a:pt x="22073" y="78373"/>
                    <a:pt x="21439" y="77560"/>
                  </a:cubicBezTo>
                  <a:cubicBezTo>
                    <a:pt x="20209" y="75914"/>
                    <a:pt x="18960" y="74208"/>
                    <a:pt x="17690" y="72404"/>
                  </a:cubicBezTo>
                  <a:cubicBezTo>
                    <a:pt x="15172" y="68814"/>
                    <a:pt x="12633" y="64888"/>
                    <a:pt x="10194" y="60544"/>
                  </a:cubicBezTo>
                  <a:cubicBezTo>
                    <a:pt x="7795" y="56201"/>
                    <a:pt x="5534" y="51402"/>
                    <a:pt x="3749" y="46107"/>
                  </a:cubicBezTo>
                  <a:cubicBezTo>
                    <a:pt x="1964" y="40793"/>
                    <a:pt x="695" y="34962"/>
                    <a:pt x="417" y="28715"/>
                  </a:cubicBezTo>
                  <a:cubicBezTo>
                    <a:pt x="279" y="25602"/>
                    <a:pt x="398" y="22389"/>
                    <a:pt x="854" y="19117"/>
                  </a:cubicBezTo>
                  <a:lnTo>
                    <a:pt x="933" y="18522"/>
                  </a:lnTo>
                  <a:lnTo>
                    <a:pt x="1052" y="17907"/>
                  </a:lnTo>
                  <a:cubicBezTo>
                    <a:pt x="1131" y="17491"/>
                    <a:pt x="1191" y="17094"/>
                    <a:pt x="1270" y="16678"/>
                  </a:cubicBezTo>
                  <a:cubicBezTo>
                    <a:pt x="1330" y="16261"/>
                    <a:pt x="1449" y="15865"/>
                    <a:pt x="1528" y="15448"/>
                  </a:cubicBezTo>
                  <a:cubicBezTo>
                    <a:pt x="1627" y="15052"/>
                    <a:pt x="1726" y="14635"/>
                    <a:pt x="1825" y="14219"/>
                  </a:cubicBezTo>
                  <a:cubicBezTo>
                    <a:pt x="2044" y="13406"/>
                    <a:pt x="2262" y="12592"/>
                    <a:pt x="2519" y="11779"/>
                  </a:cubicBezTo>
                  <a:cubicBezTo>
                    <a:pt x="2777" y="10966"/>
                    <a:pt x="3075" y="10153"/>
                    <a:pt x="3392" y="9360"/>
                  </a:cubicBezTo>
                  <a:cubicBezTo>
                    <a:pt x="3729" y="8567"/>
                    <a:pt x="4126" y="7773"/>
                    <a:pt x="4542" y="7000"/>
                  </a:cubicBezTo>
                  <a:cubicBezTo>
                    <a:pt x="4959" y="6246"/>
                    <a:pt x="5435" y="5513"/>
                    <a:pt x="5970" y="4799"/>
                  </a:cubicBezTo>
                  <a:cubicBezTo>
                    <a:pt x="6525" y="4125"/>
                    <a:pt x="7120" y="3450"/>
                    <a:pt x="7795" y="2855"/>
                  </a:cubicBezTo>
                  <a:cubicBezTo>
                    <a:pt x="8469" y="2280"/>
                    <a:pt x="9203" y="1765"/>
                    <a:pt x="9996" y="1348"/>
                  </a:cubicBezTo>
                  <a:cubicBezTo>
                    <a:pt x="10194" y="1249"/>
                    <a:pt x="10412" y="1170"/>
                    <a:pt x="10611" y="1071"/>
                  </a:cubicBezTo>
                  <a:cubicBezTo>
                    <a:pt x="10710" y="1031"/>
                    <a:pt x="10829" y="991"/>
                    <a:pt x="10928" y="932"/>
                  </a:cubicBezTo>
                  <a:lnTo>
                    <a:pt x="11245" y="833"/>
                  </a:lnTo>
                  <a:cubicBezTo>
                    <a:pt x="11662" y="674"/>
                    <a:pt x="12118" y="555"/>
                    <a:pt x="12554" y="476"/>
                  </a:cubicBezTo>
                  <a:cubicBezTo>
                    <a:pt x="13157" y="355"/>
                    <a:pt x="13778" y="298"/>
                    <a:pt x="14398" y="298"/>
                  </a:cubicBezTo>
                  <a:cubicBezTo>
                    <a:pt x="14697" y="298"/>
                    <a:pt x="14995" y="311"/>
                    <a:pt x="15291" y="337"/>
                  </a:cubicBezTo>
                  <a:cubicBezTo>
                    <a:pt x="17135" y="476"/>
                    <a:pt x="18940" y="1110"/>
                    <a:pt x="20586" y="2042"/>
                  </a:cubicBezTo>
                  <a:cubicBezTo>
                    <a:pt x="22232" y="2994"/>
                    <a:pt x="23699" y="4244"/>
                    <a:pt x="24909" y="5632"/>
                  </a:cubicBezTo>
                  <a:cubicBezTo>
                    <a:pt x="25504" y="6346"/>
                    <a:pt x="26059" y="7079"/>
                    <a:pt x="26535" y="7873"/>
                  </a:cubicBezTo>
                  <a:cubicBezTo>
                    <a:pt x="26654" y="8051"/>
                    <a:pt x="26773" y="8249"/>
                    <a:pt x="26872" y="8468"/>
                  </a:cubicBezTo>
                  <a:cubicBezTo>
                    <a:pt x="26991" y="8646"/>
                    <a:pt x="27091" y="8864"/>
                    <a:pt x="27190" y="9063"/>
                  </a:cubicBezTo>
                  <a:lnTo>
                    <a:pt x="27487" y="9677"/>
                  </a:lnTo>
                  <a:cubicBezTo>
                    <a:pt x="27606" y="9876"/>
                    <a:pt x="27685" y="10094"/>
                    <a:pt x="27765" y="10312"/>
                  </a:cubicBezTo>
                  <a:cubicBezTo>
                    <a:pt x="29212" y="13644"/>
                    <a:pt x="29847" y="17174"/>
                    <a:pt x="30224" y="20624"/>
                  </a:cubicBezTo>
                  <a:cubicBezTo>
                    <a:pt x="30621" y="24075"/>
                    <a:pt x="30799" y="27446"/>
                    <a:pt x="31156" y="30738"/>
                  </a:cubicBezTo>
                  <a:cubicBezTo>
                    <a:pt x="31533" y="34010"/>
                    <a:pt x="31989" y="37203"/>
                    <a:pt x="32524" y="40297"/>
                  </a:cubicBezTo>
                  <a:cubicBezTo>
                    <a:pt x="33615" y="46464"/>
                    <a:pt x="35023" y="52235"/>
                    <a:pt x="36649" y="57609"/>
                  </a:cubicBezTo>
                  <a:cubicBezTo>
                    <a:pt x="38256" y="62984"/>
                    <a:pt x="40080" y="67961"/>
                    <a:pt x="42004" y="72562"/>
                  </a:cubicBezTo>
                  <a:cubicBezTo>
                    <a:pt x="45871" y="81764"/>
                    <a:pt x="50095" y="89458"/>
                    <a:pt x="54240" y="95904"/>
                  </a:cubicBezTo>
                  <a:cubicBezTo>
                    <a:pt x="58404" y="102349"/>
                    <a:pt x="62450" y="107564"/>
                    <a:pt x="66059" y="111848"/>
                  </a:cubicBezTo>
                  <a:cubicBezTo>
                    <a:pt x="67884" y="114010"/>
                    <a:pt x="69569" y="115933"/>
                    <a:pt x="71176" y="117659"/>
                  </a:cubicBezTo>
                  <a:cubicBezTo>
                    <a:pt x="71969" y="118511"/>
                    <a:pt x="72742" y="119324"/>
                    <a:pt x="73456" y="120098"/>
                  </a:cubicBezTo>
                  <a:cubicBezTo>
                    <a:pt x="73833" y="120475"/>
                    <a:pt x="74190" y="120851"/>
                    <a:pt x="74547" y="121208"/>
                  </a:cubicBezTo>
                  <a:cubicBezTo>
                    <a:pt x="74725" y="121407"/>
                    <a:pt x="74884" y="121585"/>
                    <a:pt x="75063" y="121764"/>
                  </a:cubicBezTo>
                  <a:lnTo>
                    <a:pt x="75182" y="121883"/>
                  </a:lnTo>
                  <a:lnTo>
                    <a:pt x="75241" y="121942"/>
                  </a:lnTo>
                  <a:lnTo>
                    <a:pt x="75182" y="121922"/>
                  </a:lnTo>
                  <a:cubicBezTo>
                    <a:pt x="75003" y="121883"/>
                    <a:pt x="74825" y="121843"/>
                    <a:pt x="74666" y="121823"/>
                  </a:cubicBezTo>
                  <a:cubicBezTo>
                    <a:pt x="74428" y="121744"/>
                    <a:pt x="74210" y="121684"/>
                    <a:pt x="73992" y="121625"/>
                  </a:cubicBezTo>
                  <a:cubicBezTo>
                    <a:pt x="73774" y="121565"/>
                    <a:pt x="73575" y="121506"/>
                    <a:pt x="73357" y="121426"/>
                  </a:cubicBezTo>
                  <a:cubicBezTo>
                    <a:pt x="73159" y="121347"/>
                    <a:pt x="72941" y="121288"/>
                    <a:pt x="72742" y="121228"/>
                  </a:cubicBezTo>
                  <a:cubicBezTo>
                    <a:pt x="71949" y="120931"/>
                    <a:pt x="71195" y="120633"/>
                    <a:pt x="70521" y="120316"/>
                  </a:cubicBezTo>
                  <a:cubicBezTo>
                    <a:pt x="69133" y="119681"/>
                    <a:pt x="67963" y="119067"/>
                    <a:pt x="66971" y="118511"/>
                  </a:cubicBezTo>
                  <a:cubicBezTo>
                    <a:pt x="64949" y="117401"/>
                    <a:pt x="63600" y="116568"/>
                    <a:pt x="62708" y="116072"/>
                  </a:cubicBezTo>
                  <a:cubicBezTo>
                    <a:pt x="62271" y="115814"/>
                    <a:pt x="61954" y="115616"/>
                    <a:pt x="61756" y="115517"/>
                  </a:cubicBezTo>
                  <a:cubicBezTo>
                    <a:pt x="61637" y="115457"/>
                    <a:pt x="61577" y="115398"/>
                    <a:pt x="61518" y="115378"/>
                  </a:cubicBezTo>
                  <a:cubicBezTo>
                    <a:pt x="61478" y="115358"/>
                    <a:pt x="61438" y="115338"/>
                    <a:pt x="61438" y="115338"/>
                  </a:cubicBezTo>
                  <a:lnTo>
                    <a:pt x="61438" y="115338"/>
                  </a:lnTo>
                  <a:cubicBezTo>
                    <a:pt x="61438" y="115338"/>
                    <a:pt x="61458" y="115358"/>
                    <a:pt x="61518" y="115398"/>
                  </a:cubicBezTo>
                  <a:cubicBezTo>
                    <a:pt x="61557" y="115418"/>
                    <a:pt x="61637" y="115477"/>
                    <a:pt x="61736" y="115537"/>
                  </a:cubicBezTo>
                  <a:cubicBezTo>
                    <a:pt x="61934" y="115656"/>
                    <a:pt x="62252" y="115854"/>
                    <a:pt x="62688" y="116112"/>
                  </a:cubicBezTo>
                  <a:cubicBezTo>
                    <a:pt x="63560" y="116647"/>
                    <a:pt x="64909" y="117500"/>
                    <a:pt x="66912" y="118610"/>
                  </a:cubicBezTo>
                  <a:cubicBezTo>
                    <a:pt x="67903" y="119186"/>
                    <a:pt x="69074" y="119800"/>
                    <a:pt x="70462" y="120435"/>
                  </a:cubicBezTo>
                  <a:cubicBezTo>
                    <a:pt x="71136" y="120772"/>
                    <a:pt x="71890" y="121069"/>
                    <a:pt x="72703" y="121367"/>
                  </a:cubicBezTo>
                  <a:cubicBezTo>
                    <a:pt x="72901" y="121446"/>
                    <a:pt x="73099" y="121506"/>
                    <a:pt x="73317" y="121585"/>
                  </a:cubicBezTo>
                  <a:cubicBezTo>
                    <a:pt x="73516" y="121645"/>
                    <a:pt x="73734" y="121724"/>
                    <a:pt x="73952" y="121783"/>
                  </a:cubicBezTo>
                  <a:cubicBezTo>
                    <a:pt x="74170" y="121843"/>
                    <a:pt x="74388" y="121902"/>
                    <a:pt x="74626" y="121982"/>
                  </a:cubicBezTo>
                  <a:cubicBezTo>
                    <a:pt x="74904" y="122041"/>
                    <a:pt x="75182" y="122101"/>
                    <a:pt x="75479" y="122180"/>
                  </a:cubicBezTo>
                  <a:lnTo>
                    <a:pt x="75757" y="122240"/>
                  </a:lnTo>
                  <a:lnTo>
                    <a:pt x="75558" y="122041"/>
                  </a:lnTo>
                  <a:lnTo>
                    <a:pt x="75182" y="121645"/>
                  </a:lnTo>
                  <a:cubicBezTo>
                    <a:pt x="75003" y="121466"/>
                    <a:pt x="74844" y="121288"/>
                    <a:pt x="74666" y="121109"/>
                  </a:cubicBezTo>
                  <a:cubicBezTo>
                    <a:pt x="74309" y="120732"/>
                    <a:pt x="73952" y="120375"/>
                    <a:pt x="73595" y="119979"/>
                  </a:cubicBezTo>
                  <a:cubicBezTo>
                    <a:pt x="72861" y="119205"/>
                    <a:pt x="72088" y="118392"/>
                    <a:pt x="71314" y="117520"/>
                  </a:cubicBezTo>
                  <a:cubicBezTo>
                    <a:pt x="69728" y="115794"/>
                    <a:pt x="68022" y="113871"/>
                    <a:pt x="66218" y="111729"/>
                  </a:cubicBezTo>
                  <a:cubicBezTo>
                    <a:pt x="62609" y="107426"/>
                    <a:pt x="58583" y="102210"/>
                    <a:pt x="54438" y="95785"/>
                  </a:cubicBezTo>
                  <a:cubicBezTo>
                    <a:pt x="50313" y="89339"/>
                    <a:pt x="46109" y="81645"/>
                    <a:pt x="42262" y="72463"/>
                  </a:cubicBezTo>
                  <a:cubicBezTo>
                    <a:pt x="40338" y="67862"/>
                    <a:pt x="38513" y="62904"/>
                    <a:pt x="36907" y="57530"/>
                  </a:cubicBezTo>
                  <a:cubicBezTo>
                    <a:pt x="35301" y="52176"/>
                    <a:pt x="33893" y="46405"/>
                    <a:pt x="32802" y="40257"/>
                  </a:cubicBezTo>
                  <a:cubicBezTo>
                    <a:pt x="32267" y="37163"/>
                    <a:pt x="31810" y="33990"/>
                    <a:pt x="31453" y="30718"/>
                  </a:cubicBezTo>
                  <a:cubicBezTo>
                    <a:pt x="31096" y="27426"/>
                    <a:pt x="30918" y="24055"/>
                    <a:pt x="30521" y="20584"/>
                  </a:cubicBezTo>
                  <a:cubicBezTo>
                    <a:pt x="30125" y="17134"/>
                    <a:pt x="29510" y="13584"/>
                    <a:pt x="28042" y="10193"/>
                  </a:cubicBezTo>
                  <a:cubicBezTo>
                    <a:pt x="27963" y="9975"/>
                    <a:pt x="27864" y="9757"/>
                    <a:pt x="27765" y="9558"/>
                  </a:cubicBezTo>
                  <a:lnTo>
                    <a:pt x="27467" y="8944"/>
                  </a:lnTo>
                  <a:cubicBezTo>
                    <a:pt x="27368" y="8725"/>
                    <a:pt x="27249" y="8527"/>
                    <a:pt x="27150" y="8329"/>
                  </a:cubicBezTo>
                  <a:cubicBezTo>
                    <a:pt x="27031" y="8111"/>
                    <a:pt x="26912" y="7912"/>
                    <a:pt x="26793" y="7714"/>
                  </a:cubicBezTo>
                  <a:cubicBezTo>
                    <a:pt x="26297" y="6921"/>
                    <a:pt x="25742" y="6167"/>
                    <a:pt x="25127" y="5453"/>
                  </a:cubicBezTo>
                  <a:cubicBezTo>
                    <a:pt x="23898" y="4025"/>
                    <a:pt x="22430" y="2776"/>
                    <a:pt x="20745" y="1804"/>
                  </a:cubicBezTo>
                  <a:cubicBezTo>
                    <a:pt x="19059" y="852"/>
                    <a:pt x="17215" y="178"/>
                    <a:pt x="15331" y="39"/>
                  </a:cubicBezTo>
                  <a:cubicBezTo>
                    <a:pt x="15022" y="14"/>
                    <a:pt x="14713" y="0"/>
                    <a:pt x="144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8"/>
            <p:cNvSpPr/>
            <p:nvPr/>
          </p:nvSpPr>
          <p:spPr>
            <a:xfrm>
              <a:off x="-321635" y="-3054548"/>
              <a:ext cx="4057973" cy="6934748"/>
            </a:xfrm>
            <a:custGeom>
              <a:rect b="b" l="l" r="r" t="t"/>
              <a:pathLst>
                <a:path extrusionOk="0" h="216221" w="126525">
                  <a:moveTo>
                    <a:pt x="125692" y="206047"/>
                  </a:moveTo>
                  <a:lnTo>
                    <a:pt x="125692" y="206047"/>
                  </a:lnTo>
                  <a:cubicBezTo>
                    <a:pt x="125672" y="206146"/>
                    <a:pt x="125672" y="206186"/>
                    <a:pt x="125672" y="206186"/>
                  </a:cubicBezTo>
                  <a:cubicBezTo>
                    <a:pt x="125672" y="206186"/>
                    <a:pt x="125692" y="206146"/>
                    <a:pt x="125692" y="206047"/>
                  </a:cubicBezTo>
                  <a:close/>
                  <a:moveTo>
                    <a:pt x="32683" y="0"/>
                  </a:moveTo>
                  <a:cubicBezTo>
                    <a:pt x="32286" y="0"/>
                    <a:pt x="31889" y="40"/>
                    <a:pt x="31493" y="60"/>
                  </a:cubicBezTo>
                  <a:cubicBezTo>
                    <a:pt x="30699" y="80"/>
                    <a:pt x="29906" y="199"/>
                    <a:pt x="29113" y="298"/>
                  </a:cubicBezTo>
                  <a:cubicBezTo>
                    <a:pt x="28915" y="298"/>
                    <a:pt x="28716" y="338"/>
                    <a:pt x="28518" y="377"/>
                  </a:cubicBezTo>
                  <a:lnTo>
                    <a:pt x="27943" y="496"/>
                  </a:lnTo>
                  <a:lnTo>
                    <a:pt x="27348" y="595"/>
                  </a:lnTo>
                  <a:lnTo>
                    <a:pt x="27050" y="655"/>
                  </a:lnTo>
                  <a:lnTo>
                    <a:pt x="26753" y="734"/>
                  </a:lnTo>
                  <a:cubicBezTo>
                    <a:pt x="25980" y="913"/>
                    <a:pt x="25186" y="1091"/>
                    <a:pt x="24433" y="1369"/>
                  </a:cubicBezTo>
                  <a:cubicBezTo>
                    <a:pt x="22866" y="1825"/>
                    <a:pt x="21379" y="2479"/>
                    <a:pt x="19911" y="3173"/>
                  </a:cubicBezTo>
                  <a:cubicBezTo>
                    <a:pt x="19177" y="3570"/>
                    <a:pt x="18444" y="3927"/>
                    <a:pt x="17749" y="4383"/>
                  </a:cubicBezTo>
                  <a:cubicBezTo>
                    <a:pt x="17412" y="4621"/>
                    <a:pt x="17055" y="4819"/>
                    <a:pt x="16718" y="5057"/>
                  </a:cubicBezTo>
                  <a:cubicBezTo>
                    <a:pt x="16381" y="5295"/>
                    <a:pt x="16044" y="5533"/>
                    <a:pt x="15707" y="5771"/>
                  </a:cubicBezTo>
                  <a:cubicBezTo>
                    <a:pt x="15350" y="6009"/>
                    <a:pt x="15033" y="6267"/>
                    <a:pt x="14715" y="6525"/>
                  </a:cubicBezTo>
                  <a:cubicBezTo>
                    <a:pt x="14398" y="6803"/>
                    <a:pt x="14061" y="7040"/>
                    <a:pt x="13744" y="7318"/>
                  </a:cubicBezTo>
                  <a:cubicBezTo>
                    <a:pt x="13129" y="7873"/>
                    <a:pt x="12494" y="8429"/>
                    <a:pt x="11919" y="9024"/>
                  </a:cubicBezTo>
                  <a:cubicBezTo>
                    <a:pt x="10709" y="10213"/>
                    <a:pt x="9638" y="11503"/>
                    <a:pt x="8607" y="12851"/>
                  </a:cubicBezTo>
                  <a:cubicBezTo>
                    <a:pt x="5454" y="17075"/>
                    <a:pt x="3233" y="21835"/>
                    <a:pt x="1865" y="26713"/>
                  </a:cubicBezTo>
                  <a:cubicBezTo>
                    <a:pt x="516" y="31592"/>
                    <a:pt x="0" y="36589"/>
                    <a:pt x="40" y="41448"/>
                  </a:cubicBezTo>
                  <a:cubicBezTo>
                    <a:pt x="80" y="46326"/>
                    <a:pt x="695" y="51086"/>
                    <a:pt x="1627" y="55667"/>
                  </a:cubicBezTo>
                  <a:cubicBezTo>
                    <a:pt x="2559" y="60268"/>
                    <a:pt x="3808" y="64690"/>
                    <a:pt x="5295" y="68934"/>
                  </a:cubicBezTo>
                  <a:cubicBezTo>
                    <a:pt x="8270" y="77422"/>
                    <a:pt x="12236" y="85156"/>
                    <a:pt x="16798" y="92037"/>
                  </a:cubicBezTo>
                  <a:cubicBezTo>
                    <a:pt x="17393" y="92890"/>
                    <a:pt x="17948" y="93763"/>
                    <a:pt x="18543" y="94596"/>
                  </a:cubicBezTo>
                  <a:cubicBezTo>
                    <a:pt x="19158" y="95428"/>
                    <a:pt x="19752" y="96242"/>
                    <a:pt x="20347" y="97055"/>
                  </a:cubicBezTo>
                  <a:cubicBezTo>
                    <a:pt x="20962" y="97868"/>
                    <a:pt x="21577" y="98661"/>
                    <a:pt x="22192" y="99454"/>
                  </a:cubicBezTo>
                  <a:lnTo>
                    <a:pt x="22668" y="100029"/>
                  </a:lnTo>
                  <a:lnTo>
                    <a:pt x="23144" y="100604"/>
                  </a:lnTo>
                  <a:cubicBezTo>
                    <a:pt x="23461" y="100981"/>
                    <a:pt x="23778" y="101378"/>
                    <a:pt x="24096" y="101755"/>
                  </a:cubicBezTo>
                  <a:cubicBezTo>
                    <a:pt x="24413" y="102131"/>
                    <a:pt x="24730" y="102508"/>
                    <a:pt x="25067" y="102885"/>
                  </a:cubicBezTo>
                  <a:cubicBezTo>
                    <a:pt x="25385" y="103242"/>
                    <a:pt x="25722" y="103619"/>
                    <a:pt x="26039" y="103976"/>
                  </a:cubicBezTo>
                  <a:cubicBezTo>
                    <a:pt x="26713" y="104709"/>
                    <a:pt x="27348" y="105443"/>
                    <a:pt x="28022" y="106117"/>
                  </a:cubicBezTo>
                  <a:cubicBezTo>
                    <a:pt x="28696" y="106812"/>
                    <a:pt x="29371" y="107525"/>
                    <a:pt x="30045" y="108200"/>
                  </a:cubicBezTo>
                  <a:cubicBezTo>
                    <a:pt x="30739" y="108854"/>
                    <a:pt x="31413" y="109528"/>
                    <a:pt x="32107" y="110183"/>
                  </a:cubicBezTo>
                  <a:cubicBezTo>
                    <a:pt x="37621" y="115379"/>
                    <a:pt x="43471" y="119702"/>
                    <a:pt x="49182" y="123589"/>
                  </a:cubicBezTo>
                  <a:cubicBezTo>
                    <a:pt x="54913" y="127456"/>
                    <a:pt x="60526" y="130867"/>
                    <a:pt x="65900" y="134119"/>
                  </a:cubicBezTo>
                  <a:cubicBezTo>
                    <a:pt x="71254" y="137372"/>
                    <a:pt x="76331" y="140465"/>
                    <a:pt x="81071" y="143539"/>
                  </a:cubicBezTo>
                  <a:cubicBezTo>
                    <a:pt x="83431" y="145086"/>
                    <a:pt x="85712" y="146633"/>
                    <a:pt x="87893" y="148180"/>
                  </a:cubicBezTo>
                  <a:cubicBezTo>
                    <a:pt x="88448" y="148576"/>
                    <a:pt x="88984" y="148973"/>
                    <a:pt x="89519" y="149350"/>
                  </a:cubicBezTo>
                  <a:cubicBezTo>
                    <a:pt x="89777" y="149548"/>
                    <a:pt x="90055" y="149746"/>
                    <a:pt x="90312" y="149925"/>
                  </a:cubicBezTo>
                  <a:cubicBezTo>
                    <a:pt x="90570" y="150123"/>
                    <a:pt x="90828" y="150321"/>
                    <a:pt x="91106" y="150520"/>
                  </a:cubicBezTo>
                  <a:cubicBezTo>
                    <a:pt x="91621" y="150916"/>
                    <a:pt x="92137" y="151313"/>
                    <a:pt x="92653" y="151690"/>
                  </a:cubicBezTo>
                  <a:cubicBezTo>
                    <a:pt x="93148" y="152086"/>
                    <a:pt x="93644" y="152483"/>
                    <a:pt x="94140" y="152880"/>
                  </a:cubicBezTo>
                  <a:cubicBezTo>
                    <a:pt x="98126" y="156013"/>
                    <a:pt x="101656" y="159226"/>
                    <a:pt x="104789" y="162458"/>
                  </a:cubicBezTo>
                  <a:cubicBezTo>
                    <a:pt x="107903" y="165710"/>
                    <a:pt x="110560" y="169022"/>
                    <a:pt x="112801" y="172275"/>
                  </a:cubicBezTo>
                  <a:cubicBezTo>
                    <a:pt x="117303" y="178799"/>
                    <a:pt x="120139" y="185165"/>
                    <a:pt x="121725" y="190896"/>
                  </a:cubicBezTo>
                  <a:cubicBezTo>
                    <a:pt x="121844" y="191233"/>
                    <a:pt x="121924" y="191610"/>
                    <a:pt x="122003" y="191947"/>
                  </a:cubicBezTo>
                  <a:cubicBezTo>
                    <a:pt x="122102" y="192304"/>
                    <a:pt x="122181" y="192661"/>
                    <a:pt x="122261" y="192998"/>
                  </a:cubicBezTo>
                  <a:cubicBezTo>
                    <a:pt x="122340" y="193355"/>
                    <a:pt x="122439" y="193692"/>
                    <a:pt x="122499" y="194049"/>
                  </a:cubicBezTo>
                  <a:cubicBezTo>
                    <a:pt x="122578" y="194386"/>
                    <a:pt x="122638" y="194724"/>
                    <a:pt x="122697" y="195061"/>
                  </a:cubicBezTo>
                  <a:cubicBezTo>
                    <a:pt x="122757" y="195398"/>
                    <a:pt x="122816" y="195735"/>
                    <a:pt x="122876" y="196052"/>
                  </a:cubicBezTo>
                  <a:cubicBezTo>
                    <a:pt x="122935" y="196389"/>
                    <a:pt x="122995" y="196707"/>
                    <a:pt x="123034" y="197044"/>
                  </a:cubicBezTo>
                  <a:cubicBezTo>
                    <a:pt x="123113" y="197698"/>
                    <a:pt x="123193" y="198333"/>
                    <a:pt x="123272" y="198948"/>
                  </a:cubicBezTo>
                  <a:cubicBezTo>
                    <a:pt x="123292" y="199106"/>
                    <a:pt x="123312" y="199265"/>
                    <a:pt x="123332" y="199404"/>
                  </a:cubicBezTo>
                  <a:cubicBezTo>
                    <a:pt x="123351" y="199562"/>
                    <a:pt x="123351" y="199721"/>
                    <a:pt x="123371" y="199880"/>
                  </a:cubicBezTo>
                  <a:cubicBezTo>
                    <a:pt x="123391" y="200177"/>
                    <a:pt x="123411" y="200475"/>
                    <a:pt x="123431" y="200792"/>
                  </a:cubicBezTo>
                  <a:cubicBezTo>
                    <a:pt x="123451" y="201089"/>
                    <a:pt x="123470" y="201367"/>
                    <a:pt x="123490" y="201665"/>
                  </a:cubicBezTo>
                  <a:cubicBezTo>
                    <a:pt x="123490" y="201823"/>
                    <a:pt x="123510" y="201962"/>
                    <a:pt x="123510" y="202101"/>
                  </a:cubicBezTo>
                  <a:cubicBezTo>
                    <a:pt x="123530" y="202240"/>
                    <a:pt x="123510" y="202398"/>
                    <a:pt x="123510" y="202537"/>
                  </a:cubicBezTo>
                  <a:cubicBezTo>
                    <a:pt x="123470" y="203687"/>
                    <a:pt x="123451" y="204778"/>
                    <a:pt x="123411" y="205809"/>
                  </a:cubicBezTo>
                  <a:cubicBezTo>
                    <a:pt x="123292" y="209962"/>
                    <a:pt x="123193" y="213287"/>
                    <a:pt x="123114" y="215882"/>
                  </a:cubicBezTo>
                  <a:lnTo>
                    <a:pt x="123114" y="215882"/>
                  </a:lnTo>
                  <a:cubicBezTo>
                    <a:pt x="123114" y="215882"/>
                    <a:pt x="123114" y="215883"/>
                    <a:pt x="123113" y="215884"/>
                  </a:cubicBezTo>
                  <a:lnTo>
                    <a:pt x="123114" y="215884"/>
                  </a:lnTo>
                  <a:lnTo>
                    <a:pt x="123114" y="215884"/>
                  </a:lnTo>
                  <a:cubicBezTo>
                    <a:pt x="123114" y="215890"/>
                    <a:pt x="123114" y="215897"/>
                    <a:pt x="123113" y="215903"/>
                  </a:cubicBezTo>
                  <a:lnTo>
                    <a:pt x="123113" y="216221"/>
                  </a:lnTo>
                  <a:lnTo>
                    <a:pt x="123213" y="215923"/>
                  </a:lnTo>
                  <a:cubicBezTo>
                    <a:pt x="123867" y="214158"/>
                    <a:pt x="124303" y="212631"/>
                    <a:pt x="124621" y="211382"/>
                  </a:cubicBezTo>
                  <a:cubicBezTo>
                    <a:pt x="124958" y="210132"/>
                    <a:pt x="125156" y="209141"/>
                    <a:pt x="125315" y="208367"/>
                  </a:cubicBezTo>
                  <a:cubicBezTo>
                    <a:pt x="125473" y="207594"/>
                    <a:pt x="125553" y="207039"/>
                    <a:pt x="125612" y="206702"/>
                  </a:cubicBezTo>
                  <a:cubicBezTo>
                    <a:pt x="125632" y="206523"/>
                    <a:pt x="125652" y="206404"/>
                    <a:pt x="125672" y="206305"/>
                  </a:cubicBezTo>
                  <a:cubicBezTo>
                    <a:pt x="125672" y="206226"/>
                    <a:pt x="125672" y="206186"/>
                    <a:pt x="125672" y="206186"/>
                  </a:cubicBezTo>
                  <a:cubicBezTo>
                    <a:pt x="125672" y="206186"/>
                    <a:pt x="125672" y="206226"/>
                    <a:pt x="125652" y="206305"/>
                  </a:cubicBezTo>
                  <a:cubicBezTo>
                    <a:pt x="125632" y="206384"/>
                    <a:pt x="125612" y="206523"/>
                    <a:pt x="125592" y="206702"/>
                  </a:cubicBezTo>
                  <a:cubicBezTo>
                    <a:pt x="125513" y="207039"/>
                    <a:pt x="125434" y="207574"/>
                    <a:pt x="125275" y="208348"/>
                  </a:cubicBezTo>
                  <a:cubicBezTo>
                    <a:pt x="125116" y="209121"/>
                    <a:pt x="124898" y="210113"/>
                    <a:pt x="124561" y="211362"/>
                  </a:cubicBezTo>
                  <a:cubicBezTo>
                    <a:pt x="124244" y="212539"/>
                    <a:pt x="123820" y="213945"/>
                    <a:pt x="123225" y="215580"/>
                  </a:cubicBezTo>
                  <a:lnTo>
                    <a:pt x="123225" y="215580"/>
                  </a:lnTo>
                  <a:cubicBezTo>
                    <a:pt x="123320" y="213049"/>
                    <a:pt x="123417" y="209822"/>
                    <a:pt x="123550" y="205829"/>
                  </a:cubicBezTo>
                  <a:cubicBezTo>
                    <a:pt x="123907" y="201665"/>
                    <a:pt x="123451" y="196588"/>
                    <a:pt x="121904" y="190837"/>
                  </a:cubicBezTo>
                  <a:cubicBezTo>
                    <a:pt x="120337" y="185105"/>
                    <a:pt x="117501" y="178700"/>
                    <a:pt x="112999" y="172156"/>
                  </a:cubicBezTo>
                  <a:cubicBezTo>
                    <a:pt x="110739" y="168883"/>
                    <a:pt x="108081" y="165552"/>
                    <a:pt x="104948" y="162299"/>
                  </a:cubicBezTo>
                  <a:cubicBezTo>
                    <a:pt x="101815" y="159067"/>
                    <a:pt x="98285" y="155834"/>
                    <a:pt x="94299" y="152681"/>
                  </a:cubicBezTo>
                  <a:cubicBezTo>
                    <a:pt x="93803" y="152285"/>
                    <a:pt x="93307" y="151888"/>
                    <a:pt x="92791" y="151491"/>
                  </a:cubicBezTo>
                  <a:cubicBezTo>
                    <a:pt x="92276" y="151115"/>
                    <a:pt x="91760" y="150718"/>
                    <a:pt x="91245" y="150321"/>
                  </a:cubicBezTo>
                  <a:cubicBezTo>
                    <a:pt x="90987" y="150123"/>
                    <a:pt x="90729" y="149945"/>
                    <a:pt x="90471" y="149726"/>
                  </a:cubicBezTo>
                  <a:cubicBezTo>
                    <a:pt x="90193" y="149548"/>
                    <a:pt x="89936" y="149350"/>
                    <a:pt x="89658" y="149151"/>
                  </a:cubicBezTo>
                  <a:cubicBezTo>
                    <a:pt x="89123" y="148775"/>
                    <a:pt x="88587" y="148378"/>
                    <a:pt x="88052" y="147981"/>
                  </a:cubicBezTo>
                  <a:cubicBezTo>
                    <a:pt x="85870" y="146434"/>
                    <a:pt x="83590" y="144888"/>
                    <a:pt x="81230" y="143341"/>
                  </a:cubicBezTo>
                  <a:cubicBezTo>
                    <a:pt x="76490" y="140247"/>
                    <a:pt x="71393" y="137134"/>
                    <a:pt x="66039" y="133901"/>
                  </a:cubicBezTo>
                  <a:cubicBezTo>
                    <a:pt x="60684" y="130649"/>
                    <a:pt x="55052" y="127218"/>
                    <a:pt x="49341" y="123351"/>
                  </a:cubicBezTo>
                  <a:cubicBezTo>
                    <a:pt x="43629" y="119484"/>
                    <a:pt x="37799" y="115161"/>
                    <a:pt x="32306" y="109965"/>
                  </a:cubicBezTo>
                  <a:cubicBezTo>
                    <a:pt x="31612" y="109310"/>
                    <a:pt x="30937" y="108656"/>
                    <a:pt x="30243" y="108001"/>
                  </a:cubicBezTo>
                  <a:cubicBezTo>
                    <a:pt x="29569" y="107327"/>
                    <a:pt x="28915" y="106613"/>
                    <a:pt x="28240" y="105919"/>
                  </a:cubicBezTo>
                  <a:cubicBezTo>
                    <a:pt x="27546" y="105245"/>
                    <a:pt x="26912" y="104511"/>
                    <a:pt x="26257" y="103777"/>
                  </a:cubicBezTo>
                  <a:cubicBezTo>
                    <a:pt x="25940" y="103420"/>
                    <a:pt x="25603" y="103063"/>
                    <a:pt x="25285" y="102687"/>
                  </a:cubicBezTo>
                  <a:cubicBezTo>
                    <a:pt x="24948" y="102330"/>
                    <a:pt x="24651" y="101933"/>
                    <a:pt x="24314" y="101556"/>
                  </a:cubicBezTo>
                  <a:cubicBezTo>
                    <a:pt x="23996" y="101179"/>
                    <a:pt x="23679" y="100803"/>
                    <a:pt x="23362" y="100426"/>
                  </a:cubicBezTo>
                  <a:lnTo>
                    <a:pt x="22886" y="99851"/>
                  </a:lnTo>
                  <a:lnTo>
                    <a:pt x="22430" y="99276"/>
                  </a:lnTo>
                  <a:cubicBezTo>
                    <a:pt x="21815" y="98482"/>
                    <a:pt x="21200" y="97689"/>
                    <a:pt x="20585" y="96896"/>
                  </a:cubicBezTo>
                  <a:cubicBezTo>
                    <a:pt x="19990" y="96083"/>
                    <a:pt x="19395" y="95250"/>
                    <a:pt x="18781" y="94437"/>
                  </a:cubicBezTo>
                  <a:cubicBezTo>
                    <a:pt x="18206" y="93604"/>
                    <a:pt x="17631" y="92731"/>
                    <a:pt x="17055" y="91879"/>
                  </a:cubicBezTo>
                  <a:cubicBezTo>
                    <a:pt x="12514" y="84997"/>
                    <a:pt x="8548" y="77303"/>
                    <a:pt x="5573" y="68835"/>
                  </a:cubicBezTo>
                  <a:cubicBezTo>
                    <a:pt x="4086" y="64611"/>
                    <a:pt x="2856" y="60188"/>
                    <a:pt x="1924" y="55607"/>
                  </a:cubicBezTo>
                  <a:cubicBezTo>
                    <a:pt x="992" y="51046"/>
                    <a:pt x="397" y="46306"/>
                    <a:pt x="338" y="41448"/>
                  </a:cubicBezTo>
                  <a:cubicBezTo>
                    <a:pt x="298" y="36609"/>
                    <a:pt x="814" y="31651"/>
                    <a:pt x="2162" y="26792"/>
                  </a:cubicBezTo>
                  <a:cubicBezTo>
                    <a:pt x="3530" y="21954"/>
                    <a:pt x="5712" y="17214"/>
                    <a:pt x="8845" y="13030"/>
                  </a:cubicBezTo>
                  <a:cubicBezTo>
                    <a:pt x="9876" y="11681"/>
                    <a:pt x="10947" y="10412"/>
                    <a:pt x="12137" y="9242"/>
                  </a:cubicBezTo>
                  <a:cubicBezTo>
                    <a:pt x="12712" y="8647"/>
                    <a:pt x="13327" y="8111"/>
                    <a:pt x="13942" y="7556"/>
                  </a:cubicBezTo>
                  <a:cubicBezTo>
                    <a:pt x="14259" y="7278"/>
                    <a:pt x="14596" y="7021"/>
                    <a:pt x="14914" y="6763"/>
                  </a:cubicBezTo>
                  <a:cubicBezTo>
                    <a:pt x="15231" y="6505"/>
                    <a:pt x="15548" y="6247"/>
                    <a:pt x="15885" y="6009"/>
                  </a:cubicBezTo>
                  <a:cubicBezTo>
                    <a:pt x="16222" y="5771"/>
                    <a:pt x="16560" y="5533"/>
                    <a:pt x="16877" y="5295"/>
                  </a:cubicBezTo>
                  <a:cubicBezTo>
                    <a:pt x="17214" y="5057"/>
                    <a:pt x="17571" y="4859"/>
                    <a:pt x="17908" y="4641"/>
                  </a:cubicBezTo>
                  <a:cubicBezTo>
                    <a:pt x="18602" y="4185"/>
                    <a:pt x="19336" y="3828"/>
                    <a:pt x="20050" y="3451"/>
                  </a:cubicBezTo>
                  <a:cubicBezTo>
                    <a:pt x="21498" y="2737"/>
                    <a:pt x="22985" y="2103"/>
                    <a:pt x="24512" y="1646"/>
                  </a:cubicBezTo>
                  <a:cubicBezTo>
                    <a:pt x="25285" y="1369"/>
                    <a:pt x="26059" y="1210"/>
                    <a:pt x="26832" y="1012"/>
                  </a:cubicBezTo>
                  <a:lnTo>
                    <a:pt x="27110" y="932"/>
                  </a:lnTo>
                  <a:lnTo>
                    <a:pt x="27407" y="893"/>
                  </a:lnTo>
                  <a:lnTo>
                    <a:pt x="28002" y="774"/>
                  </a:lnTo>
                  <a:lnTo>
                    <a:pt x="28577" y="675"/>
                  </a:lnTo>
                  <a:cubicBezTo>
                    <a:pt x="28776" y="635"/>
                    <a:pt x="28974" y="595"/>
                    <a:pt x="29172" y="576"/>
                  </a:cubicBezTo>
                  <a:cubicBezTo>
                    <a:pt x="29946" y="496"/>
                    <a:pt x="30739" y="377"/>
                    <a:pt x="31512" y="357"/>
                  </a:cubicBezTo>
                  <a:cubicBezTo>
                    <a:pt x="31909" y="338"/>
                    <a:pt x="32306" y="298"/>
                    <a:pt x="32702" y="298"/>
                  </a:cubicBezTo>
                  <a:cubicBezTo>
                    <a:pt x="33079" y="298"/>
                    <a:pt x="33476" y="298"/>
                    <a:pt x="33872" y="318"/>
                  </a:cubicBezTo>
                  <a:lnTo>
                    <a:pt x="34447" y="318"/>
                  </a:lnTo>
                  <a:lnTo>
                    <a:pt x="35042" y="377"/>
                  </a:lnTo>
                  <a:cubicBezTo>
                    <a:pt x="35419" y="397"/>
                    <a:pt x="35816" y="437"/>
                    <a:pt x="36193" y="457"/>
                  </a:cubicBezTo>
                  <a:cubicBezTo>
                    <a:pt x="36569" y="516"/>
                    <a:pt x="36966" y="576"/>
                    <a:pt x="37343" y="635"/>
                  </a:cubicBezTo>
                  <a:lnTo>
                    <a:pt x="37918" y="714"/>
                  </a:lnTo>
                  <a:cubicBezTo>
                    <a:pt x="38116" y="754"/>
                    <a:pt x="38295" y="813"/>
                    <a:pt x="38473" y="853"/>
                  </a:cubicBezTo>
                  <a:cubicBezTo>
                    <a:pt x="38850" y="932"/>
                    <a:pt x="39227" y="1012"/>
                    <a:pt x="39604" y="1091"/>
                  </a:cubicBezTo>
                  <a:cubicBezTo>
                    <a:pt x="39980" y="1190"/>
                    <a:pt x="40337" y="1329"/>
                    <a:pt x="40714" y="1428"/>
                  </a:cubicBezTo>
                  <a:lnTo>
                    <a:pt x="41250" y="1587"/>
                  </a:lnTo>
                  <a:cubicBezTo>
                    <a:pt x="41349" y="1627"/>
                    <a:pt x="41448" y="1646"/>
                    <a:pt x="41527" y="1686"/>
                  </a:cubicBezTo>
                  <a:lnTo>
                    <a:pt x="41805" y="1785"/>
                  </a:lnTo>
                  <a:cubicBezTo>
                    <a:pt x="42142" y="1924"/>
                    <a:pt x="42499" y="2063"/>
                    <a:pt x="42856" y="2202"/>
                  </a:cubicBezTo>
                  <a:cubicBezTo>
                    <a:pt x="45672" y="3372"/>
                    <a:pt x="48171" y="5137"/>
                    <a:pt x="50293" y="7199"/>
                  </a:cubicBezTo>
                  <a:cubicBezTo>
                    <a:pt x="52415" y="9281"/>
                    <a:pt x="54160" y="11661"/>
                    <a:pt x="55568" y="14200"/>
                  </a:cubicBezTo>
                  <a:cubicBezTo>
                    <a:pt x="56976" y="16738"/>
                    <a:pt x="58067" y="19395"/>
                    <a:pt x="58900" y="22092"/>
                  </a:cubicBezTo>
                  <a:cubicBezTo>
                    <a:pt x="59732" y="24789"/>
                    <a:pt x="60327" y="27526"/>
                    <a:pt x="60724" y="30243"/>
                  </a:cubicBezTo>
                  <a:cubicBezTo>
                    <a:pt x="61478" y="35697"/>
                    <a:pt x="61577" y="41071"/>
                    <a:pt x="61636" y="46306"/>
                  </a:cubicBezTo>
                  <a:cubicBezTo>
                    <a:pt x="61676" y="51522"/>
                    <a:pt x="61696" y="56619"/>
                    <a:pt x="62132" y="61537"/>
                  </a:cubicBezTo>
                  <a:cubicBezTo>
                    <a:pt x="62529" y="66475"/>
                    <a:pt x="63481" y="71214"/>
                    <a:pt x="64770" y="75696"/>
                  </a:cubicBezTo>
                  <a:cubicBezTo>
                    <a:pt x="66059" y="80198"/>
                    <a:pt x="67685" y="84422"/>
                    <a:pt x="69509" y="88428"/>
                  </a:cubicBezTo>
                  <a:cubicBezTo>
                    <a:pt x="71354" y="92434"/>
                    <a:pt x="73357" y="96182"/>
                    <a:pt x="75459" y="99752"/>
                  </a:cubicBezTo>
                  <a:cubicBezTo>
                    <a:pt x="77541" y="103301"/>
                    <a:pt x="79703" y="106673"/>
                    <a:pt x="81864" y="109885"/>
                  </a:cubicBezTo>
                  <a:cubicBezTo>
                    <a:pt x="84046" y="113078"/>
                    <a:pt x="86247" y="116112"/>
                    <a:pt x="88389" y="119028"/>
                  </a:cubicBezTo>
                  <a:cubicBezTo>
                    <a:pt x="90531" y="121943"/>
                    <a:pt x="92633" y="124739"/>
                    <a:pt x="94655" y="127436"/>
                  </a:cubicBezTo>
                  <a:cubicBezTo>
                    <a:pt x="98701" y="132830"/>
                    <a:pt x="102429" y="137867"/>
                    <a:pt x="105741" y="142666"/>
                  </a:cubicBezTo>
                  <a:cubicBezTo>
                    <a:pt x="109033" y="147466"/>
                    <a:pt x="111909" y="152007"/>
                    <a:pt x="114328" y="156310"/>
                  </a:cubicBezTo>
                  <a:cubicBezTo>
                    <a:pt x="116748" y="160634"/>
                    <a:pt x="118711" y="164699"/>
                    <a:pt x="120258" y="168526"/>
                  </a:cubicBezTo>
                  <a:cubicBezTo>
                    <a:pt x="121805" y="172354"/>
                    <a:pt x="122955" y="175924"/>
                    <a:pt x="123808" y="179176"/>
                  </a:cubicBezTo>
                  <a:cubicBezTo>
                    <a:pt x="124680" y="182428"/>
                    <a:pt x="125255" y="185383"/>
                    <a:pt x="125612" y="188021"/>
                  </a:cubicBezTo>
                  <a:cubicBezTo>
                    <a:pt x="125830" y="189329"/>
                    <a:pt x="125930" y="190579"/>
                    <a:pt x="126049" y="191749"/>
                  </a:cubicBezTo>
                  <a:cubicBezTo>
                    <a:pt x="126128" y="192324"/>
                    <a:pt x="126128" y="192899"/>
                    <a:pt x="126168" y="193435"/>
                  </a:cubicBezTo>
                  <a:cubicBezTo>
                    <a:pt x="126207" y="193970"/>
                    <a:pt x="126247" y="194505"/>
                    <a:pt x="126267" y="195001"/>
                  </a:cubicBezTo>
                  <a:cubicBezTo>
                    <a:pt x="126425" y="199047"/>
                    <a:pt x="126128" y="201843"/>
                    <a:pt x="125989" y="203628"/>
                  </a:cubicBezTo>
                  <a:cubicBezTo>
                    <a:pt x="125870" y="204520"/>
                    <a:pt x="125791" y="205155"/>
                    <a:pt x="125751" y="205571"/>
                  </a:cubicBezTo>
                  <a:cubicBezTo>
                    <a:pt x="125711" y="205789"/>
                    <a:pt x="125711" y="205948"/>
                    <a:pt x="125692" y="206047"/>
                  </a:cubicBezTo>
                  <a:cubicBezTo>
                    <a:pt x="125711" y="205948"/>
                    <a:pt x="125731" y="205809"/>
                    <a:pt x="125771" y="205591"/>
                  </a:cubicBezTo>
                  <a:cubicBezTo>
                    <a:pt x="125830" y="205175"/>
                    <a:pt x="125910" y="204540"/>
                    <a:pt x="126029" y="203648"/>
                  </a:cubicBezTo>
                  <a:cubicBezTo>
                    <a:pt x="126207" y="201863"/>
                    <a:pt x="126524" y="199067"/>
                    <a:pt x="126366" y="195001"/>
                  </a:cubicBezTo>
                  <a:cubicBezTo>
                    <a:pt x="126366" y="194505"/>
                    <a:pt x="126326" y="193990"/>
                    <a:pt x="126287" y="193435"/>
                  </a:cubicBezTo>
                  <a:cubicBezTo>
                    <a:pt x="126247" y="192899"/>
                    <a:pt x="126247" y="192324"/>
                    <a:pt x="126187" y="191749"/>
                  </a:cubicBezTo>
                  <a:cubicBezTo>
                    <a:pt x="126049" y="190579"/>
                    <a:pt x="125969" y="189329"/>
                    <a:pt x="125751" y="188021"/>
                  </a:cubicBezTo>
                  <a:cubicBezTo>
                    <a:pt x="125394" y="185363"/>
                    <a:pt x="124819" y="182408"/>
                    <a:pt x="123966" y="179136"/>
                  </a:cubicBezTo>
                  <a:cubicBezTo>
                    <a:pt x="123113" y="175884"/>
                    <a:pt x="121963" y="172314"/>
                    <a:pt x="120416" y="168467"/>
                  </a:cubicBezTo>
                  <a:cubicBezTo>
                    <a:pt x="118889" y="164640"/>
                    <a:pt x="116906" y="160554"/>
                    <a:pt x="114507" y="156231"/>
                  </a:cubicBezTo>
                  <a:cubicBezTo>
                    <a:pt x="112087" y="151908"/>
                    <a:pt x="109212" y="147347"/>
                    <a:pt x="105920" y="142548"/>
                  </a:cubicBezTo>
                  <a:cubicBezTo>
                    <a:pt x="102628" y="137748"/>
                    <a:pt x="98880" y="132711"/>
                    <a:pt x="94834" y="127297"/>
                  </a:cubicBezTo>
                  <a:cubicBezTo>
                    <a:pt x="92811" y="124600"/>
                    <a:pt x="90729" y="121804"/>
                    <a:pt x="88587" y="118889"/>
                  </a:cubicBezTo>
                  <a:cubicBezTo>
                    <a:pt x="86445" y="115974"/>
                    <a:pt x="84244" y="112939"/>
                    <a:pt x="82082" y="109747"/>
                  </a:cubicBezTo>
                  <a:cubicBezTo>
                    <a:pt x="79921" y="106534"/>
                    <a:pt x="77759" y="103182"/>
                    <a:pt x="75677" y="99633"/>
                  </a:cubicBezTo>
                  <a:cubicBezTo>
                    <a:pt x="73595" y="96063"/>
                    <a:pt x="71572" y="92315"/>
                    <a:pt x="69747" y="88329"/>
                  </a:cubicBezTo>
                  <a:cubicBezTo>
                    <a:pt x="67943" y="84343"/>
                    <a:pt x="66316" y="80119"/>
                    <a:pt x="65027" y="75637"/>
                  </a:cubicBezTo>
                  <a:cubicBezTo>
                    <a:pt x="63738" y="71175"/>
                    <a:pt x="62806" y="66455"/>
                    <a:pt x="62410" y="61537"/>
                  </a:cubicBezTo>
                  <a:cubicBezTo>
                    <a:pt x="61973" y="56619"/>
                    <a:pt x="61954" y="51542"/>
                    <a:pt x="61914" y="46306"/>
                  </a:cubicBezTo>
                  <a:cubicBezTo>
                    <a:pt x="61854" y="41091"/>
                    <a:pt x="61755" y="35697"/>
                    <a:pt x="61002" y="30223"/>
                  </a:cubicBezTo>
                  <a:cubicBezTo>
                    <a:pt x="60625" y="27487"/>
                    <a:pt x="60010" y="24730"/>
                    <a:pt x="59177" y="22013"/>
                  </a:cubicBezTo>
                  <a:cubicBezTo>
                    <a:pt x="58324" y="19296"/>
                    <a:pt x="57234" y="16619"/>
                    <a:pt x="55826" y="14061"/>
                  </a:cubicBezTo>
                  <a:cubicBezTo>
                    <a:pt x="54398" y="11522"/>
                    <a:pt x="52653" y="9103"/>
                    <a:pt x="50491" y="7001"/>
                  </a:cubicBezTo>
                  <a:cubicBezTo>
                    <a:pt x="48349" y="4899"/>
                    <a:pt x="45811" y="3134"/>
                    <a:pt x="42975" y="1944"/>
                  </a:cubicBezTo>
                  <a:cubicBezTo>
                    <a:pt x="42618" y="1805"/>
                    <a:pt x="42261" y="1666"/>
                    <a:pt x="41884" y="1527"/>
                  </a:cubicBezTo>
                  <a:lnTo>
                    <a:pt x="41626" y="1408"/>
                  </a:lnTo>
                  <a:cubicBezTo>
                    <a:pt x="41527" y="1389"/>
                    <a:pt x="41428" y="1349"/>
                    <a:pt x="41349" y="1329"/>
                  </a:cubicBezTo>
                  <a:lnTo>
                    <a:pt x="40794" y="1151"/>
                  </a:lnTo>
                  <a:cubicBezTo>
                    <a:pt x="40417" y="1051"/>
                    <a:pt x="40060" y="913"/>
                    <a:pt x="39683" y="833"/>
                  </a:cubicBezTo>
                  <a:lnTo>
                    <a:pt x="38533" y="556"/>
                  </a:lnTo>
                  <a:cubicBezTo>
                    <a:pt x="38354" y="516"/>
                    <a:pt x="38156" y="476"/>
                    <a:pt x="37958" y="437"/>
                  </a:cubicBezTo>
                  <a:lnTo>
                    <a:pt x="37383" y="357"/>
                  </a:lnTo>
                  <a:cubicBezTo>
                    <a:pt x="37006" y="298"/>
                    <a:pt x="36609" y="238"/>
                    <a:pt x="36212" y="179"/>
                  </a:cubicBezTo>
                  <a:lnTo>
                    <a:pt x="35042" y="80"/>
                  </a:lnTo>
                  <a:lnTo>
                    <a:pt x="34467" y="40"/>
                  </a:lnTo>
                  <a:cubicBezTo>
                    <a:pt x="34269" y="20"/>
                    <a:pt x="34071" y="20"/>
                    <a:pt x="33872" y="20"/>
                  </a:cubicBezTo>
                  <a:cubicBezTo>
                    <a:pt x="33476" y="20"/>
                    <a:pt x="33079" y="0"/>
                    <a:pt x="32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8"/>
            <p:cNvSpPr/>
            <p:nvPr/>
          </p:nvSpPr>
          <p:spPr>
            <a:xfrm>
              <a:off x="59354" y="-2671057"/>
              <a:ext cx="2434784" cy="3922371"/>
            </a:xfrm>
            <a:custGeom>
              <a:rect b="b" l="l" r="r" t="t"/>
              <a:pathLst>
                <a:path extrusionOk="0" h="122297" w="75915">
                  <a:moveTo>
                    <a:pt x="14567" y="1"/>
                  </a:moveTo>
                  <a:cubicBezTo>
                    <a:pt x="13126" y="1"/>
                    <a:pt x="11635" y="282"/>
                    <a:pt x="10293" y="934"/>
                  </a:cubicBezTo>
                  <a:cubicBezTo>
                    <a:pt x="8865" y="1568"/>
                    <a:pt x="7635" y="2560"/>
                    <a:pt x="6565" y="3730"/>
                  </a:cubicBezTo>
                  <a:cubicBezTo>
                    <a:pt x="5494" y="4900"/>
                    <a:pt x="4641" y="6268"/>
                    <a:pt x="3907" y="7716"/>
                  </a:cubicBezTo>
                  <a:cubicBezTo>
                    <a:pt x="3193" y="9164"/>
                    <a:pt x="2578" y="10691"/>
                    <a:pt x="2122" y="12277"/>
                  </a:cubicBezTo>
                  <a:cubicBezTo>
                    <a:pt x="1170" y="15450"/>
                    <a:pt x="556" y="18822"/>
                    <a:pt x="278" y="22292"/>
                  </a:cubicBezTo>
                  <a:cubicBezTo>
                    <a:pt x="0" y="25762"/>
                    <a:pt x="119" y="29352"/>
                    <a:pt x="536" y="32981"/>
                  </a:cubicBezTo>
                  <a:cubicBezTo>
                    <a:pt x="952" y="36630"/>
                    <a:pt x="1746" y="40319"/>
                    <a:pt x="2836" y="43987"/>
                  </a:cubicBezTo>
                  <a:cubicBezTo>
                    <a:pt x="5057" y="51365"/>
                    <a:pt x="8330" y="57968"/>
                    <a:pt x="11879" y="63938"/>
                  </a:cubicBezTo>
                  <a:cubicBezTo>
                    <a:pt x="13664" y="66912"/>
                    <a:pt x="15548" y="69748"/>
                    <a:pt x="17452" y="72445"/>
                  </a:cubicBezTo>
                  <a:cubicBezTo>
                    <a:pt x="19336" y="75162"/>
                    <a:pt x="21260" y="77720"/>
                    <a:pt x="23183" y="80219"/>
                  </a:cubicBezTo>
                  <a:cubicBezTo>
                    <a:pt x="27031" y="85157"/>
                    <a:pt x="30878" y="89679"/>
                    <a:pt x="34745" y="93744"/>
                  </a:cubicBezTo>
                  <a:cubicBezTo>
                    <a:pt x="38612" y="97809"/>
                    <a:pt x="42459" y="101439"/>
                    <a:pt x="46287" y="104651"/>
                  </a:cubicBezTo>
                  <a:cubicBezTo>
                    <a:pt x="50094" y="107864"/>
                    <a:pt x="53882" y="110640"/>
                    <a:pt x="57571" y="113040"/>
                  </a:cubicBezTo>
                  <a:cubicBezTo>
                    <a:pt x="58463" y="113655"/>
                    <a:pt x="59395" y="114210"/>
                    <a:pt x="60308" y="114765"/>
                  </a:cubicBezTo>
                  <a:cubicBezTo>
                    <a:pt x="61200" y="115320"/>
                    <a:pt x="62112" y="115856"/>
                    <a:pt x="62985" y="116391"/>
                  </a:cubicBezTo>
                  <a:cubicBezTo>
                    <a:pt x="64750" y="117442"/>
                    <a:pt x="66455" y="118454"/>
                    <a:pt x="68161" y="119346"/>
                  </a:cubicBezTo>
                  <a:cubicBezTo>
                    <a:pt x="69866" y="120239"/>
                    <a:pt x="71552" y="121012"/>
                    <a:pt x="73238" y="121587"/>
                  </a:cubicBezTo>
                  <a:cubicBezTo>
                    <a:pt x="73674" y="121726"/>
                    <a:pt x="74090" y="121845"/>
                    <a:pt x="74527" y="121964"/>
                  </a:cubicBezTo>
                  <a:cubicBezTo>
                    <a:pt x="74626" y="122004"/>
                    <a:pt x="74725" y="122023"/>
                    <a:pt x="74844" y="122043"/>
                  </a:cubicBezTo>
                  <a:lnTo>
                    <a:pt x="75241" y="122142"/>
                  </a:lnTo>
                  <a:cubicBezTo>
                    <a:pt x="75439" y="122182"/>
                    <a:pt x="75617" y="122222"/>
                    <a:pt x="75816" y="122281"/>
                  </a:cubicBezTo>
                  <a:lnTo>
                    <a:pt x="75875" y="122281"/>
                  </a:lnTo>
                  <a:cubicBezTo>
                    <a:pt x="75885" y="122291"/>
                    <a:pt x="75900" y="122296"/>
                    <a:pt x="75907" y="122296"/>
                  </a:cubicBezTo>
                  <a:cubicBezTo>
                    <a:pt x="75915" y="122296"/>
                    <a:pt x="75915" y="122291"/>
                    <a:pt x="75895" y="122281"/>
                  </a:cubicBezTo>
                  <a:lnTo>
                    <a:pt x="75796" y="122182"/>
                  </a:lnTo>
                  <a:lnTo>
                    <a:pt x="75598" y="121964"/>
                  </a:lnTo>
                  <a:cubicBezTo>
                    <a:pt x="74963" y="121309"/>
                    <a:pt x="74328" y="120655"/>
                    <a:pt x="73714" y="120020"/>
                  </a:cubicBezTo>
                  <a:cubicBezTo>
                    <a:pt x="71433" y="117621"/>
                    <a:pt x="69390" y="115360"/>
                    <a:pt x="67566" y="113238"/>
                  </a:cubicBezTo>
                  <a:cubicBezTo>
                    <a:pt x="65741" y="111096"/>
                    <a:pt x="64095" y="109113"/>
                    <a:pt x="62668" y="107269"/>
                  </a:cubicBezTo>
                  <a:cubicBezTo>
                    <a:pt x="61934" y="106357"/>
                    <a:pt x="61259" y="105464"/>
                    <a:pt x="60625" y="104631"/>
                  </a:cubicBezTo>
                  <a:cubicBezTo>
                    <a:pt x="59970" y="103779"/>
                    <a:pt x="59395" y="102966"/>
                    <a:pt x="58820" y="102192"/>
                  </a:cubicBezTo>
                  <a:cubicBezTo>
                    <a:pt x="56579" y="99079"/>
                    <a:pt x="54933" y="96580"/>
                    <a:pt x="53704" y="94636"/>
                  </a:cubicBezTo>
                  <a:cubicBezTo>
                    <a:pt x="53089" y="93685"/>
                    <a:pt x="52593" y="92852"/>
                    <a:pt x="52157" y="92158"/>
                  </a:cubicBezTo>
                  <a:cubicBezTo>
                    <a:pt x="51721" y="91463"/>
                    <a:pt x="51403" y="90908"/>
                    <a:pt x="51145" y="90452"/>
                  </a:cubicBezTo>
                  <a:cubicBezTo>
                    <a:pt x="50888" y="90016"/>
                    <a:pt x="50689" y="89718"/>
                    <a:pt x="50570" y="89500"/>
                  </a:cubicBezTo>
                  <a:cubicBezTo>
                    <a:pt x="50511" y="89401"/>
                    <a:pt x="50451" y="89322"/>
                    <a:pt x="50432" y="89282"/>
                  </a:cubicBezTo>
                  <a:cubicBezTo>
                    <a:pt x="50392" y="89242"/>
                    <a:pt x="50392" y="89203"/>
                    <a:pt x="50372" y="89203"/>
                  </a:cubicBezTo>
                  <a:cubicBezTo>
                    <a:pt x="50372" y="89203"/>
                    <a:pt x="50392" y="89242"/>
                    <a:pt x="50412" y="89282"/>
                  </a:cubicBezTo>
                  <a:cubicBezTo>
                    <a:pt x="50432" y="89341"/>
                    <a:pt x="50491" y="89421"/>
                    <a:pt x="50531" y="89520"/>
                  </a:cubicBezTo>
                  <a:cubicBezTo>
                    <a:pt x="50650" y="89738"/>
                    <a:pt x="50828" y="90055"/>
                    <a:pt x="51086" y="90492"/>
                  </a:cubicBezTo>
                  <a:cubicBezTo>
                    <a:pt x="51344" y="90928"/>
                    <a:pt x="51661" y="91503"/>
                    <a:pt x="52078" y="92197"/>
                  </a:cubicBezTo>
                  <a:cubicBezTo>
                    <a:pt x="52494" y="92891"/>
                    <a:pt x="52990" y="93744"/>
                    <a:pt x="53605" y="94696"/>
                  </a:cubicBezTo>
                  <a:cubicBezTo>
                    <a:pt x="54814" y="96659"/>
                    <a:pt x="56460" y="99178"/>
                    <a:pt x="58681" y="102291"/>
                  </a:cubicBezTo>
                  <a:cubicBezTo>
                    <a:pt x="59257" y="103065"/>
                    <a:pt x="59832" y="103878"/>
                    <a:pt x="60466" y="104731"/>
                  </a:cubicBezTo>
                  <a:cubicBezTo>
                    <a:pt x="61121" y="105583"/>
                    <a:pt x="61775" y="106476"/>
                    <a:pt x="62509" y="107388"/>
                  </a:cubicBezTo>
                  <a:cubicBezTo>
                    <a:pt x="63957" y="109252"/>
                    <a:pt x="65583" y="111235"/>
                    <a:pt x="67407" y="113377"/>
                  </a:cubicBezTo>
                  <a:cubicBezTo>
                    <a:pt x="69232" y="115499"/>
                    <a:pt x="71274" y="117780"/>
                    <a:pt x="73555" y="120179"/>
                  </a:cubicBezTo>
                  <a:cubicBezTo>
                    <a:pt x="74071" y="120715"/>
                    <a:pt x="74606" y="121290"/>
                    <a:pt x="75161" y="121845"/>
                  </a:cubicBezTo>
                  <a:lnTo>
                    <a:pt x="75181" y="121885"/>
                  </a:lnTo>
                  <a:cubicBezTo>
                    <a:pt x="75194" y="121885"/>
                    <a:pt x="75199" y="121893"/>
                    <a:pt x="75194" y="121893"/>
                  </a:cubicBezTo>
                  <a:cubicBezTo>
                    <a:pt x="75192" y="121893"/>
                    <a:pt x="75188" y="121891"/>
                    <a:pt x="75181" y="121885"/>
                  </a:cubicBezTo>
                  <a:lnTo>
                    <a:pt x="75122" y="121885"/>
                  </a:lnTo>
                  <a:lnTo>
                    <a:pt x="74884" y="121825"/>
                  </a:lnTo>
                  <a:cubicBezTo>
                    <a:pt x="74784" y="121805"/>
                    <a:pt x="74685" y="121766"/>
                    <a:pt x="74586" y="121746"/>
                  </a:cubicBezTo>
                  <a:cubicBezTo>
                    <a:pt x="74150" y="121627"/>
                    <a:pt x="73733" y="121508"/>
                    <a:pt x="73317" y="121349"/>
                  </a:cubicBezTo>
                  <a:cubicBezTo>
                    <a:pt x="71631" y="120794"/>
                    <a:pt x="69965" y="120001"/>
                    <a:pt x="68280" y="119128"/>
                  </a:cubicBezTo>
                  <a:cubicBezTo>
                    <a:pt x="66574" y="118236"/>
                    <a:pt x="64869" y="117224"/>
                    <a:pt x="63124" y="116153"/>
                  </a:cubicBezTo>
                  <a:cubicBezTo>
                    <a:pt x="62231" y="115638"/>
                    <a:pt x="61339" y="115102"/>
                    <a:pt x="60427" y="114547"/>
                  </a:cubicBezTo>
                  <a:cubicBezTo>
                    <a:pt x="59534" y="113972"/>
                    <a:pt x="58602" y="113436"/>
                    <a:pt x="57690" y="112822"/>
                  </a:cubicBezTo>
                  <a:cubicBezTo>
                    <a:pt x="54021" y="110422"/>
                    <a:pt x="50253" y="107646"/>
                    <a:pt x="46445" y="104433"/>
                  </a:cubicBezTo>
                  <a:cubicBezTo>
                    <a:pt x="42638" y="101220"/>
                    <a:pt x="38791" y="97611"/>
                    <a:pt x="34943" y="93546"/>
                  </a:cubicBezTo>
                  <a:cubicBezTo>
                    <a:pt x="31076" y="89480"/>
                    <a:pt x="27249" y="84959"/>
                    <a:pt x="23401" y="80021"/>
                  </a:cubicBezTo>
                  <a:cubicBezTo>
                    <a:pt x="21498" y="77542"/>
                    <a:pt x="19574" y="74984"/>
                    <a:pt x="17670" y="72287"/>
                  </a:cubicBezTo>
                  <a:cubicBezTo>
                    <a:pt x="15786" y="69570"/>
                    <a:pt x="13922" y="66754"/>
                    <a:pt x="12137" y="63779"/>
                  </a:cubicBezTo>
                  <a:cubicBezTo>
                    <a:pt x="8568" y="57830"/>
                    <a:pt x="5315" y="51246"/>
                    <a:pt x="3114" y="43908"/>
                  </a:cubicBezTo>
                  <a:cubicBezTo>
                    <a:pt x="2023" y="40239"/>
                    <a:pt x="1230" y="36570"/>
                    <a:pt x="814" y="32941"/>
                  </a:cubicBezTo>
                  <a:cubicBezTo>
                    <a:pt x="397" y="29332"/>
                    <a:pt x="278" y="25762"/>
                    <a:pt x="576" y="22312"/>
                  </a:cubicBezTo>
                  <a:cubicBezTo>
                    <a:pt x="833" y="18861"/>
                    <a:pt x="1448" y="15510"/>
                    <a:pt x="2400" y="12357"/>
                  </a:cubicBezTo>
                  <a:cubicBezTo>
                    <a:pt x="2856" y="10790"/>
                    <a:pt x="3451" y="9263"/>
                    <a:pt x="4145" y="7835"/>
                  </a:cubicBezTo>
                  <a:cubicBezTo>
                    <a:pt x="4879" y="6407"/>
                    <a:pt x="5732" y="5078"/>
                    <a:pt x="6763" y="3928"/>
                  </a:cubicBezTo>
                  <a:cubicBezTo>
                    <a:pt x="7814" y="2778"/>
                    <a:pt x="9024" y="1806"/>
                    <a:pt x="10392" y="1192"/>
                  </a:cubicBezTo>
                  <a:cubicBezTo>
                    <a:pt x="11675" y="578"/>
                    <a:pt x="13063" y="295"/>
                    <a:pt x="14442" y="295"/>
                  </a:cubicBezTo>
                  <a:cubicBezTo>
                    <a:pt x="14533" y="295"/>
                    <a:pt x="14624" y="297"/>
                    <a:pt x="14715" y="299"/>
                  </a:cubicBezTo>
                  <a:cubicBezTo>
                    <a:pt x="16163" y="339"/>
                    <a:pt x="17611" y="656"/>
                    <a:pt x="18920" y="1211"/>
                  </a:cubicBezTo>
                  <a:cubicBezTo>
                    <a:pt x="20248" y="1747"/>
                    <a:pt x="21458" y="2481"/>
                    <a:pt x="22549" y="3333"/>
                  </a:cubicBezTo>
                  <a:cubicBezTo>
                    <a:pt x="24750" y="5039"/>
                    <a:pt x="26436" y="7240"/>
                    <a:pt x="27526" y="9640"/>
                  </a:cubicBezTo>
                  <a:cubicBezTo>
                    <a:pt x="28082" y="10830"/>
                    <a:pt x="28538" y="12039"/>
                    <a:pt x="28915" y="13269"/>
                  </a:cubicBezTo>
                  <a:cubicBezTo>
                    <a:pt x="29271" y="14498"/>
                    <a:pt x="29529" y="15728"/>
                    <a:pt x="29767" y="16938"/>
                  </a:cubicBezTo>
                  <a:cubicBezTo>
                    <a:pt x="30204" y="19397"/>
                    <a:pt x="30442" y="21796"/>
                    <a:pt x="30640" y="24116"/>
                  </a:cubicBezTo>
                  <a:cubicBezTo>
                    <a:pt x="30838" y="26457"/>
                    <a:pt x="31017" y="28717"/>
                    <a:pt x="31255" y="30899"/>
                  </a:cubicBezTo>
                  <a:cubicBezTo>
                    <a:pt x="31731" y="35262"/>
                    <a:pt x="32385" y="39327"/>
                    <a:pt x="33119" y="43095"/>
                  </a:cubicBezTo>
                  <a:cubicBezTo>
                    <a:pt x="34606" y="50611"/>
                    <a:pt x="36431" y="56957"/>
                    <a:pt x="38215" y="62272"/>
                  </a:cubicBezTo>
                  <a:cubicBezTo>
                    <a:pt x="39128" y="64929"/>
                    <a:pt x="40020" y="67349"/>
                    <a:pt x="40873" y="69530"/>
                  </a:cubicBezTo>
                  <a:cubicBezTo>
                    <a:pt x="41726" y="71711"/>
                    <a:pt x="42578" y="73655"/>
                    <a:pt x="43352" y="75420"/>
                  </a:cubicBezTo>
                  <a:cubicBezTo>
                    <a:pt x="44899" y="78910"/>
                    <a:pt x="46247" y="81587"/>
                    <a:pt x="47298" y="83630"/>
                  </a:cubicBezTo>
                  <a:cubicBezTo>
                    <a:pt x="47834" y="84641"/>
                    <a:pt x="48290" y="85514"/>
                    <a:pt x="48686" y="86208"/>
                  </a:cubicBezTo>
                  <a:cubicBezTo>
                    <a:pt x="49063" y="86942"/>
                    <a:pt x="49380" y="87497"/>
                    <a:pt x="49638" y="87933"/>
                  </a:cubicBezTo>
                  <a:cubicBezTo>
                    <a:pt x="49896" y="88390"/>
                    <a:pt x="50075" y="88707"/>
                    <a:pt x="50194" y="88905"/>
                  </a:cubicBezTo>
                  <a:cubicBezTo>
                    <a:pt x="50253" y="89004"/>
                    <a:pt x="50313" y="89084"/>
                    <a:pt x="50332" y="89143"/>
                  </a:cubicBezTo>
                  <a:cubicBezTo>
                    <a:pt x="50372" y="89183"/>
                    <a:pt x="50372" y="89203"/>
                    <a:pt x="50372" y="89203"/>
                  </a:cubicBezTo>
                  <a:cubicBezTo>
                    <a:pt x="50392" y="89203"/>
                    <a:pt x="50372" y="89183"/>
                    <a:pt x="50352" y="89123"/>
                  </a:cubicBezTo>
                  <a:cubicBezTo>
                    <a:pt x="50313" y="89084"/>
                    <a:pt x="50273" y="89004"/>
                    <a:pt x="50233" y="88885"/>
                  </a:cubicBezTo>
                  <a:cubicBezTo>
                    <a:pt x="50114" y="88687"/>
                    <a:pt x="49936" y="88370"/>
                    <a:pt x="49698" y="87914"/>
                  </a:cubicBezTo>
                  <a:cubicBezTo>
                    <a:pt x="49460" y="87477"/>
                    <a:pt x="49143" y="86902"/>
                    <a:pt x="48766" y="86168"/>
                  </a:cubicBezTo>
                  <a:cubicBezTo>
                    <a:pt x="48389" y="85455"/>
                    <a:pt x="47913" y="84602"/>
                    <a:pt x="47417" y="83571"/>
                  </a:cubicBezTo>
                  <a:cubicBezTo>
                    <a:pt x="46366" y="81548"/>
                    <a:pt x="45037" y="78851"/>
                    <a:pt x="43491" y="75341"/>
                  </a:cubicBezTo>
                  <a:cubicBezTo>
                    <a:pt x="42737" y="73595"/>
                    <a:pt x="41904" y="71652"/>
                    <a:pt x="41051" y="69451"/>
                  </a:cubicBezTo>
                  <a:cubicBezTo>
                    <a:pt x="40199" y="67289"/>
                    <a:pt x="39326" y="64870"/>
                    <a:pt x="38434" y="62212"/>
                  </a:cubicBezTo>
                  <a:cubicBezTo>
                    <a:pt x="36649" y="56898"/>
                    <a:pt x="34844" y="50552"/>
                    <a:pt x="33377" y="43035"/>
                  </a:cubicBezTo>
                  <a:cubicBezTo>
                    <a:pt x="32643" y="39287"/>
                    <a:pt x="32008" y="35242"/>
                    <a:pt x="31512" y="30879"/>
                  </a:cubicBezTo>
                  <a:cubicBezTo>
                    <a:pt x="31274" y="28697"/>
                    <a:pt x="31096" y="26437"/>
                    <a:pt x="30917" y="24097"/>
                  </a:cubicBezTo>
                  <a:cubicBezTo>
                    <a:pt x="30719" y="21776"/>
                    <a:pt x="30481" y="19357"/>
                    <a:pt x="30045" y="16898"/>
                  </a:cubicBezTo>
                  <a:cubicBezTo>
                    <a:pt x="29807" y="15668"/>
                    <a:pt x="29529" y="14419"/>
                    <a:pt x="29172" y="13189"/>
                  </a:cubicBezTo>
                  <a:cubicBezTo>
                    <a:pt x="28815" y="11960"/>
                    <a:pt x="28359" y="10711"/>
                    <a:pt x="27804" y="9521"/>
                  </a:cubicBezTo>
                  <a:cubicBezTo>
                    <a:pt x="26693" y="7081"/>
                    <a:pt x="24968" y="4860"/>
                    <a:pt x="22727" y="3115"/>
                  </a:cubicBezTo>
                  <a:cubicBezTo>
                    <a:pt x="21636" y="2243"/>
                    <a:pt x="20387" y="1489"/>
                    <a:pt x="19039" y="934"/>
                  </a:cubicBezTo>
                  <a:cubicBezTo>
                    <a:pt x="17690" y="378"/>
                    <a:pt x="16222" y="41"/>
                    <a:pt x="14715" y="2"/>
                  </a:cubicBezTo>
                  <a:cubicBezTo>
                    <a:pt x="14666" y="1"/>
                    <a:pt x="14617" y="1"/>
                    <a:pt x="14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8"/>
            <p:cNvSpPr/>
            <p:nvPr/>
          </p:nvSpPr>
          <p:spPr>
            <a:xfrm>
              <a:off x="4861481" y="-3851325"/>
              <a:ext cx="4127282" cy="4635310"/>
            </a:xfrm>
            <a:custGeom>
              <a:rect b="b" l="l" r="r" t="t"/>
              <a:pathLst>
                <a:path extrusionOk="0" h="144526" w="128686">
                  <a:moveTo>
                    <a:pt x="55123" y="89789"/>
                  </a:moveTo>
                  <a:cubicBezTo>
                    <a:pt x="55119" y="89811"/>
                    <a:pt x="55115" y="89831"/>
                    <a:pt x="55111" y="89850"/>
                  </a:cubicBezTo>
                  <a:cubicBezTo>
                    <a:pt x="55111" y="89857"/>
                    <a:pt x="55111" y="89864"/>
                    <a:pt x="55111" y="89870"/>
                  </a:cubicBezTo>
                  <a:cubicBezTo>
                    <a:pt x="55116" y="89846"/>
                    <a:pt x="55120" y="89818"/>
                    <a:pt x="55123" y="89789"/>
                  </a:cubicBezTo>
                  <a:close/>
                  <a:moveTo>
                    <a:pt x="118878" y="1"/>
                  </a:moveTo>
                  <a:cubicBezTo>
                    <a:pt x="118749" y="1"/>
                    <a:pt x="118620" y="6"/>
                    <a:pt x="118493" y="15"/>
                  </a:cubicBezTo>
                  <a:cubicBezTo>
                    <a:pt x="117937" y="74"/>
                    <a:pt x="117382" y="213"/>
                    <a:pt x="116866" y="431"/>
                  </a:cubicBezTo>
                  <a:cubicBezTo>
                    <a:pt x="114824" y="1363"/>
                    <a:pt x="113257" y="3168"/>
                    <a:pt x="112345" y="5191"/>
                  </a:cubicBezTo>
                  <a:cubicBezTo>
                    <a:pt x="111413" y="7213"/>
                    <a:pt x="110798" y="9375"/>
                    <a:pt x="109668" y="11299"/>
                  </a:cubicBezTo>
                  <a:cubicBezTo>
                    <a:pt x="109390" y="11775"/>
                    <a:pt x="109073" y="12231"/>
                    <a:pt x="108716" y="12647"/>
                  </a:cubicBezTo>
                  <a:cubicBezTo>
                    <a:pt x="108359" y="13064"/>
                    <a:pt x="107982" y="13460"/>
                    <a:pt x="107526" y="13797"/>
                  </a:cubicBezTo>
                  <a:cubicBezTo>
                    <a:pt x="106653" y="14472"/>
                    <a:pt x="105662" y="14987"/>
                    <a:pt x="104591" y="15305"/>
                  </a:cubicBezTo>
                  <a:cubicBezTo>
                    <a:pt x="103298" y="15711"/>
                    <a:pt x="101941" y="15880"/>
                    <a:pt x="100575" y="15880"/>
                  </a:cubicBezTo>
                  <a:cubicBezTo>
                    <a:pt x="99678" y="15880"/>
                    <a:pt x="98776" y="15807"/>
                    <a:pt x="97888" y="15681"/>
                  </a:cubicBezTo>
                  <a:cubicBezTo>
                    <a:pt x="95092" y="15265"/>
                    <a:pt x="92414" y="14392"/>
                    <a:pt x="89678" y="13797"/>
                  </a:cubicBezTo>
                  <a:cubicBezTo>
                    <a:pt x="89003" y="13659"/>
                    <a:pt x="88309" y="13520"/>
                    <a:pt x="87615" y="13421"/>
                  </a:cubicBezTo>
                  <a:cubicBezTo>
                    <a:pt x="87278" y="13361"/>
                    <a:pt x="86941" y="13321"/>
                    <a:pt x="86584" y="13282"/>
                  </a:cubicBezTo>
                  <a:lnTo>
                    <a:pt x="85533" y="13202"/>
                  </a:lnTo>
                  <a:cubicBezTo>
                    <a:pt x="85193" y="13188"/>
                    <a:pt x="84853" y="13180"/>
                    <a:pt x="84513" y="13180"/>
                  </a:cubicBezTo>
                  <a:cubicBezTo>
                    <a:pt x="83466" y="13180"/>
                    <a:pt x="82421" y="13251"/>
                    <a:pt x="81388" y="13401"/>
                  </a:cubicBezTo>
                  <a:cubicBezTo>
                    <a:pt x="75895" y="14234"/>
                    <a:pt x="70838" y="17208"/>
                    <a:pt x="67585" y="21512"/>
                  </a:cubicBezTo>
                  <a:cubicBezTo>
                    <a:pt x="65939" y="23654"/>
                    <a:pt x="64730" y="26053"/>
                    <a:pt x="63460" y="28354"/>
                  </a:cubicBezTo>
                  <a:cubicBezTo>
                    <a:pt x="62826" y="29504"/>
                    <a:pt x="62171" y="30634"/>
                    <a:pt x="61438" y="31725"/>
                  </a:cubicBezTo>
                  <a:cubicBezTo>
                    <a:pt x="60704" y="32796"/>
                    <a:pt x="59911" y="33827"/>
                    <a:pt x="58998" y="34739"/>
                  </a:cubicBezTo>
                  <a:cubicBezTo>
                    <a:pt x="58542" y="35195"/>
                    <a:pt x="58066" y="35632"/>
                    <a:pt x="57551" y="36008"/>
                  </a:cubicBezTo>
                  <a:cubicBezTo>
                    <a:pt x="57055" y="36405"/>
                    <a:pt x="56520" y="36762"/>
                    <a:pt x="55964" y="37059"/>
                  </a:cubicBezTo>
                  <a:cubicBezTo>
                    <a:pt x="54834" y="37674"/>
                    <a:pt x="53604" y="38071"/>
                    <a:pt x="52355" y="38150"/>
                  </a:cubicBezTo>
                  <a:cubicBezTo>
                    <a:pt x="52143" y="38170"/>
                    <a:pt x="51932" y="38179"/>
                    <a:pt x="51721" y="38179"/>
                  </a:cubicBezTo>
                  <a:cubicBezTo>
                    <a:pt x="51299" y="38179"/>
                    <a:pt x="50881" y="38144"/>
                    <a:pt x="50471" y="38091"/>
                  </a:cubicBezTo>
                  <a:cubicBezTo>
                    <a:pt x="49856" y="37992"/>
                    <a:pt x="49241" y="37833"/>
                    <a:pt x="48666" y="37595"/>
                  </a:cubicBezTo>
                  <a:cubicBezTo>
                    <a:pt x="48091" y="37357"/>
                    <a:pt x="47516" y="37079"/>
                    <a:pt x="47040" y="36683"/>
                  </a:cubicBezTo>
                  <a:lnTo>
                    <a:pt x="46862" y="36544"/>
                  </a:lnTo>
                  <a:lnTo>
                    <a:pt x="46683" y="36385"/>
                  </a:lnTo>
                  <a:cubicBezTo>
                    <a:pt x="46564" y="36286"/>
                    <a:pt x="46445" y="36187"/>
                    <a:pt x="46346" y="36068"/>
                  </a:cubicBezTo>
                  <a:lnTo>
                    <a:pt x="46049" y="35731"/>
                  </a:lnTo>
                  <a:cubicBezTo>
                    <a:pt x="45930" y="35612"/>
                    <a:pt x="45870" y="35473"/>
                    <a:pt x="45771" y="35354"/>
                  </a:cubicBezTo>
                  <a:cubicBezTo>
                    <a:pt x="45057" y="34343"/>
                    <a:pt x="44819" y="33093"/>
                    <a:pt x="44641" y="31864"/>
                  </a:cubicBezTo>
                  <a:cubicBezTo>
                    <a:pt x="44482" y="30634"/>
                    <a:pt x="44383" y="29365"/>
                    <a:pt x="43907" y="28155"/>
                  </a:cubicBezTo>
                  <a:cubicBezTo>
                    <a:pt x="43867" y="28016"/>
                    <a:pt x="43788" y="27858"/>
                    <a:pt x="43728" y="27719"/>
                  </a:cubicBezTo>
                  <a:cubicBezTo>
                    <a:pt x="43649" y="27580"/>
                    <a:pt x="43570" y="27441"/>
                    <a:pt x="43490" y="27302"/>
                  </a:cubicBezTo>
                  <a:cubicBezTo>
                    <a:pt x="43451" y="27243"/>
                    <a:pt x="43411" y="27164"/>
                    <a:pt x="43371" y="27104"/>
                  </a:cubicBezTo>
                  <a:lnTo>
                    <a:pt x="43213" y="26906"/>
                  </a:lnTo>
                  <a:lnTo>
                    <a:pt x="43074" y="26727"/>
                  </a:lnTo>
                  <a:cubicBezTo>
                    <a:pt x="43014" y="26668"/>
                    <a:pt x="42975" y="26589"/>
                    <a:pt x="42895" y="26549"/>
                  </a:cubicBezTo>
                  <a:lnTo>
                    <a:pt x="42558" y="26212"/>
                  </a:lnTo>
                  <a:cubicBezTo>
                    <a:pt x="42439" y="26113"/>
                    <a:pt x="42300" y="26033"/>
                    <a:pt x="42162" y="25934"/>
                  </a:cubicBezTo>
                  <a:cubicBezTo>
                    <a:pt x="42043" y="25835"/>
                    <a:pt x="41884" y="25775"/>
                    <a:pt x="41745" y="25696"/>
                  </a:cubicBezTo>
                  <a:cubicBezTo>
                    <a:pt x="41606" y="25617"/>
                    <a:pt x="41468" y="25537"/>
                    <a:pt x="41309" y="25498"/>
                  </a:cubicBezTo>
                  <a:cubicBezTo>
                    <a:pt x="40734" y="25240"/>
                    <a:pt x="40099" y="25141"/>
                    <a:pt x="39465" y="25101"/>
                  </a:cubicBezTo>
                  <a:cubicBezTo>
                    <a:pt x="39369" y="25095"/>
                    <a:pt x="39273" y="25092"/>
                    <a:pt x="39178" y="25092"/>
                  </a:cubicBezTo>
                  <a:cubicBezTo>
                    <a:pt x="38644" y="25092"/>
                    <a:pt x="38122" y="25182"/>
                    <a:pt x="37600" y="25300"/>
                  </a:cubicBezTo>
                  <a:lnTo>
                    <a:pt x="37144" y="25438"/>
                  </a:lnTo>
                  <a:lnTo>
                    <a:pt x="36708" y="25597"/>
                  </a:lnTo>
                  <a:cubicBezTo>
                    <a:pt x="36549" y="25656"/>
                    <a:pt x="36411" y="25716"/>
                    <a:pt x="36272" y="25795"/>
                  </a:cubicBezTo>
                  <a:cubicBezTo>
                    <a:pt x="36153" y="25875"/>
                    <a:pt x="35994" y="25934"/>
                    <a:pt x="35875" y="26013"/>
                  </a:cubicBezTo>
                  <a:cubicBezTo>
                    <a:pt x="35320" y="26331"/>
                    <a:pt x="34864" y="26767"/>
                    <a:pt x="34447" y="27243"/>
                  </a:cubicBezTo>
                  <a:cubicBezTo>
                    <a:pt x="34051" y="27719"/>
                    <a:pt x="33733" y="28254"/>
                    <a:pt x="33475" y="28829"/>
                  </a:cubicBezTo>
                  <a:cubicBezTo>
                    <a:pt x="33218" y="29385"/>
                    <a:pt x="33059" y="29980"/>
                    <a:pt x="32940" y="30594"/>
                  </a:cubicBezTo>
                  <a:cubicBezTo>
                    <a:pt x="32504" y="33014"/>
                    <a:pt x="33099" y="35532"/>
                    <a:pt x="34308" y="37615"/>
                  </a:cubicBezTo>
                  <a:cubicBezTo>
                    <a:pt x="35518" y="39697"/>
                    <a:pt x="37243" y="41402"/>
                    <a:pt x="39048" y="42890"/>
                  </a:cubicBezTo>
                  <a:cubicBezTo>
                    <a:pt x="40873" y="44397"/>
                    <a:pt x="42776" y="45726"/>
                    <a:pt x="44561" y="47173"/>
                  </a:cubicBezTo>
                  <a:cubicBezTo>
                    <a:pt x="46366" y="48621"/>
                    <a:pt x="48012" y="50227"/>
                    <a:pt x="49222" y="52131"/>
                  </a:cubicBezTo>
                  <a:cubicBezTo>
                    <a:pt x="50471" y="54015"/>
                    <a:pt x="51363" y="56097"/>
                    <a:pt x="51978" y="58239"/>
                  </a:cubicBezTo>
                  <a:cubicBezTo>
                    <a:pt x="52593" y="60381"/>
                    <a:pt x="52970" y="62562"/>
                    <a:pt x="53208" y="64744"/>
                  </a:cubicBezTo>
                  <a:cubicBezTo>
                    <a:pt x="53465" y="66945"/>
                    <a:pt x="53584" y="69107"/>
                    <a:pt x="53703" y="71288"/>
                  </a:cubicBezTo>
                  <a:cubicBezTo>
                    <a:pt x="53743" y="72359"/>
                    <a:pt x="53803" y="73430"/>
                    <a:pt x="53763" y="74501"/>
                  </a:cubicBezTo>
                  <a:cubicBezTo>
                    <a:pt x="53703" y="75572"/>
                    <a:pt x="53545" y="76623"/>
                    <a:pt x="53188" y="77614"/>
                  </a:cubicBezTo>
                  <a:cubicBezTo>
                    <a:pt x="52831" y="78586"/>
                    <a:pt x="52196" y="79459"/>
                    <a:pt x="51403" y="80113"/>
                  </a:cubicBezTo>
                  <a:cubicBezTo>
                    <a:pt x="50643" y="80721"/>
                    <a:pt x="49683" y="81147"/>
                    <a:pt x="48715" y="81147"/>
                  </a:cubicBezTo>
                  <a:cubicBezTo>
                    <a:pt x="48672" y="81147"/>
                    <a:pt x="48630" y="81146"/>
                    <a:pt x="48587" y="81144"/>
                  </a:cubicBezTo>
                  <a:cubicBezTo>
                    <a:pt x="47595" y="81105"/>
                    <a:pt x="46604" y="80629"/>
                    <a:pt x="46009" y="79816"/>
                  </a:cubicBezTo>
                  <a:cubicBezTo>
                    <a:pt x="45374" y="79022"/>
                    <a:pt x="45077" y="78011"/>
                    <a:pt x="44958" y="77019"/>
                  </a:cubicBezTo>
                  <a:cubicBezTo>
                    <a:pt x="44839" y="76008"/>
                    <a:pt x="44879" y="74977"/>
                    <a:pt x="45057" y="73985"/>
                  </a:cubicBezTo>
                  <a:cubicBezTo>
                    <a:pt x="45216" y="72974"/>
                    <a:pt x="45553" y="72022"/>
                    <a:pt x="45830" y="71050"/>
                  </a:cubicBezTo>
                  <a:cubicBezTo>
                    <a:pt x="46108" y="70079"/>
                    <a:pt x="46386" y="69087"/>
                    <a:pt x="46564" y="68095"/>
                  </a:cubicBezTo>
                  <a:cubicBezTo>
                    <a:pt x="46723" y="67084"/>
                    <a:pt x="46782" y="66053"/>
                    <a:pt x="46624" y="65041"/>
                  </a:cubicBezTo>
                  <a:cubicBezTo>
                    <a:pt x="46425" y="64050"/>
                    <a:pt x="45969" y="63098"/>
                    <a:pt x="45235" y="62364"/>
                  </a:cubicBezTo>
                  <a:cubicBezTo>
                    <a:pt x="44502" y="61650"/>
                    <a:pt x="43530" y="61214"/>
                    <a:pt x="42538" y="61055"/>
                  </a:cubicBezTo>
                  <a:cubicBezTo>
                    <a:pt x="42246" y="61014"/>
                    <a:pt x="41951" y="60994"/>
                    <a:pt x="41657" y="60994"/>
                  </a:cubicBezTo>
                  <a:cubicBezTo>
                    <a:pt x="40955" y="60994"/>
                    <a:pt x="40254" y="61109"/>
                    <a:pt x="39584" y="61333"/>
                  </a:cubicBezTo>
                  <a:cubicBezTo>
                    <a:pt x="38632" y="61630"/>
                    <a:pt x="37779" y="62166"/>
                    <a:pt x="37085" y="62860"/>
                  </a:cubicBezTo>
                  <a:cubicBezTo>
                    <a:pt x="36391" y="63574"/>
                    <a:pt x="35875" y="64427"/>
                    <a:pt x="35518" y="65339"/>
                  </a:cubicBezTo>
                  <a:cubicBezTo>
                    <a:pt x="35161" y="66231"/>
                    <a:pt x="34983" y="67203"/>
                    <a:pt x="34923" y="68155"/>
                  </a:cubicBezTo>
                  <a:cubicBezTo>
                    <a:pt x="34844" y="69107"/>
                    <a:pt x="34923" y="70059"/>
                    <a:pt x="35082" y="71011"/>
                  </a:cubicBezTo>
                  <a:cubicBezTo>
                    <a:pt x="35240" y="71943"/>
                    <a:pt x="35518" y="72835"/>
                    <a:pt x="35855" y="73727"/>
                  </a:cubicBezTo>
                  <a:cubicBezTo>
                    <a:pt x="36530" y="75473"/>
                    <a:pt x="37462" y="77079"/>
                    <a:pt x="38413" y="78646"/>
                  </a:cubicBezTo>
                  <a:cubicBezTo>
                    <a:pt x="39385" y="80192"/>
                    <a:pt x="40357" y="81719"/>
                    <a:pt x="41249" y="83286"/>
                  </a:cubicBezTo>
                  <a:cubicBezTo>
                    <a:pt x="42122" y="84833"/>
                    <a:pt x="42955" y="86419"/>
                    <a:pt x="43669" y="88026"/>
                  </a:cubicBezTo>
                  <a:cubicBezTo>
                    <a:pt x="45097" y="91219"/>
                    <a:pt x="46148" y="94570"/>
                    <a:pt x="46465" y="97922"/>
                  </a:cubicBezTo>
                  <a:cubicBezTo>
                    <a:pt x="46624" y="99607"/>
                    <a:pt x="46624" y="101293"/>
                    <a:pt x="46386" y="102939"/>
                  </a:cubicBezTo>
                  <a:cubicBezTo>
                    <a:pt x="46148" y="104565"/>
                    <a:pt x="45692" y="106171"/>
                    <a:pt x="45057" y="107659"/>
                  </a:cubicBezTo>
                  <a:cubicBezTo>
                    <a:pt x="43788" y="110633"/>
                    <a:pt x="41765" y="113271"/>
                    <a:pt x="39127" y="114957"/>
                  </a:cubicBezTo>
                  <a:cubicBezTo>
                    <a:pt x="37819" y="115790"/>
                    <a:pt x="36371" y="116404"/>
                    <a:pt x="34884" y="116682"/>
                  </a:cubicBezTo>
                  <a:cubicBezTo>
                    <a:pt x="33888" y="116878"/>
                    <a:pt x="32885" y="116954"/>
                    <a:pt x="31889" y="116954"/>
                  </a:cubicBezTo>
                  <a:cubicBezTo>
                    <a:pt x="31377" y="116954"/>
                    <a:pt x="30867" y="116934"/>
                    <a:pt x="30362" y="116900"/>
                  </a:cubicBezTo>
                  <a:cubicBezTo>
                    <a:pt x="27348" y="116662"/>
                    <a:pt x="24472" y="115968"/>
                    <a:pt x="21577" y="115690"/>
                  </a:cubicBezTo>
                  <a:cubicBezTo>
                    <a:pt x="20782" y="115614"/>
                    <a:pt x="19987" y="115568"/>
                    <a:pt x="19195" y="115568"/>
                  </a:cubicBezTo>
                  <a:cubicBezTo>
                    <a:pt x="18545" y="115568"/>
                    <a:pt x="17897" y="115599"/>
                    <a:pt x="17253" y="115671"/>
                  </a:cubicBezTo>
                  <a:cubicBezTo>
                    <a:pt x="15845" y="115849"/>
                    <a:pt x="14457" y="116166"/>
                    <a:pt x="13148" y="116642"/>
                  </a:cubicBezTo>
                  <a:cubicBezTo>
                    <a:pt x="11820" y="117098"/>
                    <a:pt x="10570" y="117713"/>
                    <a:pt x="9420" y="118427"/>
                  </a:cubicBezTo>
                  <a:cubicBezTo>
                    <a:pt x="8250" y="119141"/>
                    <a:pt x="7179" y="119954"/>
                    <a:pt x="6188" y="120866"/>
                  </a:cubicBezTo>
                  <a:cubicBezTo>
                    <a:pt x="4224" y="122671"/>
                    <a:pt x="2677" y="124833"/>
                    <a:pt x="1606" y="127153"/>
                  </a:cubicBezTo>
                  <a:cubicBezTo>
                    <a:pt x="1071" y="128323"/>
                    <a:pt x="674" y="129513"/>
                    <a:pt x="417" y="130742"/>
                  </a:cubicBezTo>
                  <a:cubicBezTo>
                    <a:pt x="139" y="131952"/>
                    <a:pt x="0" y="133201"/>
                    <a:pt x="79" y="134411"/>
                  </a:cubicBezTo>
                  <a:cubicBezTo>
                    <a:pt x="139" y="135641"/>
                    <a:pt x="417" y="136850"/>
                    <a:pt x="992" y="137901"/>
                  </a:cubicBezTo>
                  <a:cubicBezTo>
                    <a:pt x="1567" y="138972"/>
                    <a:pt x="2459" y="139825"/>
                    <a:pt x="3490" y="140360"/>
                  </a:cubicBezTo>
                  <a:cubicBezTo>
                    <a:pt x="4191" y="140731"/>
                    <a:pt x="4971" y="140942"/>
                    <a:pt x="5742" y="140942"/>
                  </a:cubicBezTo>
                  <a:cubicBezTo>
                    <a:pt x="6128" y="140942"/>
                    <a:pt x="6511" y="140889"/>
                    <a:pt x="6882" y="140777"/>
                  </a:cubicBezTo>
                  <a:cubicBezTo>
                    <a:pt x="7992" y="140460"/>
                    <a:pt x="8924" y="139706"/>
                    <a:pt x="9579" y="138814"/>
                  </a:cubicBezTo>
                  <a:cubicBezTo>
                    <a:pt x="10253" y="137921"/>
                    <a:pt x="10749" y="136950"/>
                    <a:pt x="11245" y="135998"/>
                  </a:cubicBezTo>
                  <a:cubicBezTo>
                    <a:pt x="11740" y="135066"/>
                    <a:pt x="12216" y="134133"/>
                    <a:pt x="12811" y="133281"/>
                  </a:cubicBezTo>
                  <a:cubicBezTo>
                    <a:pt x="13406" y="132448"/>
                    <a:pt x="14140" y="131734"/>
                    <a:pt x="14993" y="131218"/>
                  </a:cubicBezTo>
                  <a:cubicBezTo>
                    <a:pt x="15845" y="130703"/>
                    <a:pt x="16797" y="130385"/>
                    <a:pt x="17769" y="130227"/>
                  </a:cubicBezTo>
                  <a:cubicBezTo>
                    <a:pt x="18250" y="130147"/>
                    <a:pt x="18732" y="130109"/>
                    <a:pt x="19211" y="130109"/>
                  </a:cubicBezTo>
                  <a:cubicBezTo>
                    <a:pt x="20646" y="130109"/>
                    <a:pt x="22048" y="130455"/>
                    <a:pt x="23282" y="131079"/>
                  </a:cubicBezTo>
                  <a:cubicBezTo>
                    <a:pt x="24928" y="131893"/>
                    <a:pt x="26217" y="133221"/>
                    <a:pt x="27129" y="134709"/>
                  </a:cubicBezTo>
                  <a:cubicBezTo>
                    <a:pt x="27605" y="135442"/>
                    <a:pt x="27962" y="136216"/>
                    <a:pt x="28260" y="137009"/>
                  </a:cubicBezTo>
                  <a:cubicBezTo>
                    <a:pt x="28557" y="137802"/>
                    <a:pt x="28756" y="138615"/>
                    <a:pt x="28894" y="139409"/>
                  </a:cubicBezTo>
                  <a:cubicBezTo>
                    <a:pt x="28974" y="139825"/>
                    <a:pt x="29013" y="140222"/>
                    <a:pt x="29053" y="140618"/>
                  </a:cubicBezTo>
                  <a:cubicBezTo>
                    <a:pt x="29073" y="141015"/>
                    <a:pt x="29113" y="141431"/>
                    <a:pt x="29093" y="141828"/>
                  </a:cubicBezTo>
                  <a:cubicBezTo>
                    <a:pt x="29113" y="142225"/>
                    <a:pt x="29073" y="142601"/>
                    <a:pt x="29053" y="142998"/>
                  </a:cubicBezTo>
                  <a:cubicBezTo>
                    <a:pt x="29033" y="143196"/>
                    <a:pt x="29013" y="143375"/>
                    <a:pt x="28994" y="143573"/>
                  </a:cubicBezTo>
                  <a:cubicBezTo>
                    <a:pt x="28954" y="143890"/>
                    <a:pt x="28914" y="144208"/>
                    <a:pt x="28855" y="144525"/>
                  </a:cubicBezTo>
                  <a:cubicBezTo>
                    <a:pt x="29807" y="143236"/>
                    <a:pt x="30719" y="141987"/>
                    <a:pt x="31611" y="140757"/>
                  </a:cubicBezTo>
                  <a:cubicBezTo>
                    <a:pt x="32444" y="139627"/>
                    <a:pt x="33218" y="138496"/>
                    <a:pt x="33991" y="137406"/>
                  </a:cubicBezTo>
                  <a:cubicBezTo>
                    <a:pt x="34745" y="136295"/>
                    <a:pt x="35498" y="135224"/>
                    <a:pt x="36212" y="134173"/>
                  </a:cubicBezTo>
                  <a:cubicBezTo>
                    <a:pt x="36926" y="133102"/>
                    <a:pt x="37620" y="132071"/>
                    <a:pt x="38275" y="131040"/>
                  </a:cubicBezTo>
                  <a:cubicBezTo>
                    <a:pt x="40932" y="126955"/>
                    <a:pt x="43153" y="123167"/>
                    <a:pt x="45017" y="119676"/>
                  </a:cubicBezTo>
                  <a:cubicBezTo>
                    <a:pt x="46862" y="116186"/>
                    <a:pt x="48329" y="112993"/>
                    <a:pt x="49539" y="110138"/>
                  </a:cubicBezTo>
                  <a:cubicBezTo>
                    <a:pt x="49817" y="109424"/>
                    <a:pt x="50094" y="108710"/>
                    <a:pt x="50372" y="108036"/>
                  </a:cubicBezTo>
                  <a:cubicBezTo>
                    <a:pt x="50630" y="107361"/>
                    <a:pt x="50887" y="106707"/>
                    <a:pt x="51106" y="106072"/>
                  </a:cubicBezTo>
                  <a:cubicBezTo>
                    <a:pt x="51542" y="104783"/>
                    <a:pt x="51998" y="103613"/>
                    <a:pt x="52315" y="102483"/>
                  </a:cubicBezTo>
                  <a:cubicBezTo>
                    <a:pt x="53029" y="100262"/>
                    <a:pt x="53485" y="98338"/>
                    <a:pt x="53882" y="96752"/>
                  </a:cubicBezTo>
                  <a:cubicBezTo>
                    <a:pt x="54060" y="95958"/>
                    <a:pt x="54199" y="95225"/>
                    <a:pt x="54338" y="94590"/>
                  </a:cubicBezTo>
                  <a:cubicBezTo>
                    <a:pt x="54477" y="93936"/>
                    <a:pt x="54596" y="93380"/>
                    <a:pt x="54675" y="92865"/>
                  </a:cubicBezTo>
                  <a:cubicBezTo>
                    <a:pt x="54834" y="91853"/>
                    <a:pt x="54933" y="91139"/>
                    <a:pt x="55012" y="90683"/>
                  </a:cubicBezTo>
                  <a:cubicBezTo>
                    <a:pt x="55052" y="90445"/>
                    <a:pt x="55072" y="90267"/>
                    <a:pt x="55092" y="90168"/>
                  </a:cubicBezTo>
                  <a:cubicBezTo>
                    <a:pt x="55092" y="90050"/>
                    <a:pt x="55111" y="89990"/>
                    <a:pt x="55111" y="89989"/>
                  </a:cubicBezTo>
                  <a:lnTo>
                    <a:pt x="55111" y="89989"/>
                  </a:lnTo>
                  <a:cubicBezTo>
                    <a:pt x="55111" y="89990"/>
                    <a:pt x="55091" y="90050"/>
                    <a:pt x="55072" y="90148"/>
                  </a:cubicBezTo>
                  <a:cubicBezTo>
                    <a:pt x="55052" y="90267"/>
                    <a:pt x="55012" y="90445"/>
                    <a:pt x="54973" y="90663"/>
                  </a:cubicBezTo>
                  <a:cubicBezTo>
                    <a:pt x="54893" y="91139"/>
                    <a:pt x="54774" y="91853"/>
                    <a:pt x="54616" y="92865"/>
                  </a:cubicBezTo>
                  <a:cubicBezTo>
                    <a:pt x="54536" y="93360"/>
                    <a:pt x="54417" y="93936"/>
                    <a:pt x="54279" y="94570"/>
                  </a:cubicBezTo>
                  <a:cubicBezTo>
                    <a:pt x="54140" y="95225"/>
                    <a:pt x="53981" y="95938"/>
                    <a:pt x="53803" y="96732"/>
                  </a:cubicBezTo>
                  <a:cubicBezTo>
                    <a:pt x="53406" y="98318"/>
                    <a:pt x="52930" y="100242"/>
                    <a:pt x="52216" y="102463"/>
                  </a:cubicBezTo>
                  <a:cubicBezTo>
                    <a:pt x="51899" y="103574"/>
                    <a:pt x="51443" y="104744"/>
                    <a:pt x="51006" y="106033"/>
                  </a:cubicBezTo>
                  <a:cubicBezTo>
                    <a:pt x="50788" y="106667"/>
                    <a:pt x="50530" y="107322"/>
                    <a:pt x="50253" y="107996"/>
                  </a:cubicBezTo>
                  <a:cubicBezTo>
                    <a:pt x="49975" y="108670"/>
                    <a:pt x="49717" y="109364"/>
                    <a:pt x="49420" y="110098"/>
                  </a:cubicBezTo>
                  <a:cubicBezTo>
                    <a:pt x="48210" y="112934"/>
                    <a:pt x="46723" y="116127"/>
                    <a:pt x="44879" y="119617"/>
                  </a:cubicBezTo>
                  <a:cubicBezTo>
                    <a:pt x="43014" y="123087"/>
                    <a:pt x="40773" y="126875"/>
                    <a:pt x="38136" y="130941"/>
                  </a:cubicBezTo>
                  <a:cubicBezTo>
                    <a:pt x="37481" y="131972"/>
                    <a:pt x="36767" y="133003"/>
                    <a:pt x="36073" y="134074"/>
                  </a:cubicBezTo>
                  <a:cubicBezTo>
                    <a:pt x="35359" y="135125"/>
                    <a:pt x="34606" y="136196"/>
                    <a:pt x="33852" y="137306"/>
                  </a:cubicBezTo>
                  <a:cubicBezTo>
                    <a:pt x="33079" y="138397"/>
                    <a:pt x="32286" y="139508"/>
                    <a:pt x="31473" y="140638"/>
                  </a:cubicBezTo>
                  <a:cubicBezTo>
                    <a:pt x="30699" y="141669"/>
                    <a:pt x="29926" y="142740"/>
                    <a:pt x="29152" y="143811"/>
                  </a:cubicBezTo>
                  <a:lnTo>
                    <a:pt x="29172" y="143593"/>
                  </a:lnTo>
                  <a:cubicBezTo>
                    <a:pt x="29192" y="143395"/>
                    <a:pt x="29212" y="143196"/>
                    <a:pt x="29232" y="143018"/>
                  </a:cubicBezTo>
                  <a:cubicBezTo>
                    <a:pt x="29271" y="142621"/>
                    <a:pt x="29291" y="142225"/>
                    <a:pt x="29291" y="141808"/>
                  </a:cubicBezTo>
                  <a:cubicBezTo>
                    <a:pt x="29291" y="141412"/>
                    <a:pt x="29271" y="141015"/>
                    <a:pt x="29232" y="140598"/>
                  </a:cubicBezTo>
                  <a:cubicBezTo>
                    <a:pt x="29192" y="140202"/>
                    <a:pt x="29152" y="139785"/>
                    <a:pt x="29073" y="139389"/>
                  </a:cubicBezTo>
                  <a:cubicBezTo>
                    <a:pt x="28934" y="138576"/>
                    <a:pt x="28736" y="137743"/>
                    <a:pt x="28438" y="136950"/>
                  </a:cubicBezTo>
                  <a:cubicBezTo>
                    <a:pt x="28141" y="136136"/>
                    <a:pt x="27764" y="135343"/>
                    <a:pt x="27308" y="134590"/>
                  </a:cubicBezTo>
                  <a:cubicBezTo>
                    <a:pt x="26376" y="133102"/>
                    <a:pt x="25047" y="131734"/>
                    <a:pt x="23361" y="130901"/>
                  </a:cubicBezTo>
                  <a:cubicBezTo>
                    <a:pt x="22095" y="130253"/>
                    <a:pt x="20634" y="129902"/>
                    <a:pt x="19143" y="129902"/>
                  </a:cubicBezTo>
                  <a:cubicBezTo>
                    <a:pt x="18673" y="129902"/>
                    <a:pt x="18200" y="129937"/>
                    <a:pt x="17729" y="130009"/>
                  </a:cubicBezTo>
                  <a:cubicBezTo>
                    <a:pt x="16738" y="130167"/>
                    <a:pt x="15766" y="130504"/>
                    <a:pt x="14894" y="131040"/>
                  </a:cubicBezTo>
                  <a:cubicBezTo>
                    <a:pt x="14001" y="131555"/>
                    <a:pt x="13228" y="132289"/>
                    <a:pt x="12633" y="133162"/>
                  </a:cubicBezTo>
                  <a:cubicBezTo>
                    <a:pt x="11423" y="134867"/>
                    <a:pt x="10709" y="136930"/>
                    <a:pt x="9400" y="138675"/>
                  </a:cubicBezTo>
                  <a:cubicBezTo>
                    <a:pt x="8766" y="139547"/>
                    <a:pt x="7873" y="140242"/>
                    <a:pt x="6822" y="140559"/>
                  </a:cubicBezTo>
                  <a:cubicBezTo>
                    <a:pt x="6469" y="140665"/>
                    <a:pt x="6103" y="140716"/>
                    <a:pt x="5734" y="140716"/>
                  </a:cubicBezTo>
                  <a:cubicBezTo>
                    <a:pt x="5005" y="140716"/>
                    <a:pt x="4268" y="140518"/>
                    <a:pt x="3609" y="140162"/>
                  </a:cubicBezTo>
                  <a:cubicBezTo>
                    <a:pt x="2598" y="139647"/>
                    <a:pt x="1745" y="138814"/>
                    <a:pt x="1190" y="137802"/>
                  </a:cubicBezTo>
                  <a:cubicBezTo>
                    <a:pt x="635" y="136771"/>
                    <a:pt x="357" y="135601"/>
                    <a:pt x="298" y="134411"/>
                  </a:cubicBezTo>
                  <a:cubicBezTo>
                    <a:pt x="238" y="133201"/>
                    <a:pt x="377" y="131992"/>
                    <a:pt x="635" y="130782"/>
                  </a:cubicBezTo>
                  <a:cubicBezTo>
                    <a:pt x="912" y="129592"/>
                    <a:pt x="1289" y="128402"/>
                    <a:pt x="1825" y="127252"/>
                  </a:cubicBezTo>
                  <a:cubicBezTo>
                    <a:pt x="2876" y="124971"/>
                    <a:pt x="4423" y="122830"/>
                    <a:pt x="6366" y="121045"/>
                  </a:cubicBezTo>
                  <a:cubicBezTo>
                    <a:pt x="7318" y="120152"/>
                    <a:pt x="8389" y="119339"/>
                    <a:pt x="9539" y="118625"/>
                  </a:cubicBezTo>
                  <a:cubicBezTo>
                    <a:pt x="10689" y="117931"/>
                    <a:pt x="11919" y="117336"/>
                    <a:pt x="13228" y="116860"/>
                  </a:cubicBezTo>
                  <a:cubicBezTo>
                    <a:pt x="14517" y="116404"/>
                    <a:pt x="15885" y="116087"/>
                    <a:pt x="17293" y="115928"/>
                  </a:cubicBezTo>
                  <a:cubicBezTo>
                    <a:pt x="17903" y="115850"/>
                    <a:pt x="18521" y="115817"/>
                    <a:pt x="19144" y="115817"/>
                  </a:cubicBezTo>
                  <a:cubicBezTo>
                    <a:pt x="19940" y="115817"/>
                    <a:pt x="20745" y="115870"/>
                    <a:pt x="21557" y="115948"/>
                  </a:cubicBezTo>
                  <a:cubicBezTo>
                    <a:pt x="24413" y="116226"/>
                    <a:pt x="27308" y="116920"/>
                    <a:pt x="30342" y="117158"/>
                  </a:cubicBezTo>
                  <a:cubicBezTo>
                    <a:pt x="30845" y="117191"/>
                    <a:pt x="31351" y="117211"/>
                    <a:pt x="31860" y="117211"/>
                  </a:cubicBezTo>
                  <a:cubicBezTo>
                    <a:pt x="32878" y="117211"/>
                    <a:pt x="33905" y="117131"/>
                    <a:pt x="34923" y="116920"/>
                  </a:cubicBezTo>
                  <a:cubicBezTo>
                    <a:pt x="36450" y="116642"/>
                    <a:pt x="37938" y="116028"/>
                    <a:pt x="39266" y="115175"/>
                  </a:cubicBezTo>
                  <a:cubicBezTo>
                    <a:pt x="40615" y="114322"/>
                    <a:pt x="41805" y="113211"/>
                    <a:pt x="42816" y="111962"/>
                  </a:cubicBezTo>
                  <a:cubicBezTo>
                    <a:pt x="43827" y="110693"/>
                    <a:pt x="44660" y="109265"/>
                    <a:pt x="45295" y="107758"/>
                  </a:cubicBezTo>
                  <a:cubicBezTo>
                    <a:pt x="45949" y="106251"/>
                    <a:pt x="46406" y="104644"/>
                    <a:pt x="46644" y="102979"/>
                  </a:cubicBezTo>
                  <a:cubicBezTo>
                    <a:pt x="46901" y="101313"/>
                    <a:pt x="46901" y="99607"/>
                    <a:pt x="46743" y="97902"/>
                  </a:cubicBezTo>
                  <a:cubicBezTo>
                    <a:pt x="46406" y="94511"/>
                    <a:pt x="45354" y="91139"/>
                    <a:pt x="43907" y="87907"/>
                  </a:cubicBezTo>
                  <a:cubicBezTo>
                    <a:pt x="43193" y="86300"/>
                    <a:pt x="42360" y="84714"/>
                    <a:pt x="41468" y="83147"/>
                  </a:cubicBezTo>
                  <a:cubicBezTo>
                    <a:pt x="40595" y="81581"/>
                    <a:pt x="39603" y="80054"/>
                    <a:pt x="38651" y="78507"/>
                  </a:cubicBezTo>
                  <a:cubicBezTo>
                    <a:pt x="37700" y="76940"/>
                    <a:pt x="36767" y="75354"/>
                    <a:pt x="36113" y="73628"/>
                  </a:cubicBezTo>
                  <a:cubicBezTo>
                    <a:pt x="35776" y="72756"/>
                    <a:pt x="35498" y="71863"/>
                    <a:pt x="35340" y="70951"/>
                  </a:cubicBezTo>
                  <a:cubicBezTo>
                    <a:pt x="35181" y="70039"/>
                    <a:pt x="35121" y="69107"/>
                    <a:pt x="35181" y="68175"/>
                  </a:cubicBezTo>
                  <a:cubicBezTo>
                    <a:pt x="35240" y="67243"/>
                    <a:pt x="35439" y="66311"/>
                    <a:pt x="35776" y="65438"/>
                  </a:cubicBezTo>
                  <a:cubicBezTo>
                    <a:pt x="36113" y="64565"/>
                    <a:pt x="36609" y="63732"/>
                    <a:pt x="37283" y="63058"/>
                  </a:cubicBezTo>
                  <a:cubicBezTo>
                    <a:pt x="37938" y="62384"/>
                    <a:pt x="38770" y="61888"/>
                    <a:pt x="39663" y="61591"/>
                  </a:cubicBezTo>
                  <a:cubicBezTo>
                    <a:pt x="40302" y="61382"/>
                    <a:pt x="40971" y="61271"/>
                    <a:pt x="41641" y="61271"/>
                  </a:cubicBezTo>
                  <a:cubicBezTo>
                    <a:pt x="41928" y="61271"/>
                    <a:pt x="42214" y="61291"/>
                    <a:pt x="42499" y="61333"/>
                  </a:cubicBezTo>
                  <a:cubicBezTo>
                    <a:pt x="43451" y="61472"/>
                    <a:pt x="44343" y="61888"/>
                    <a:pt x="45037" y="62562"/>
                  </a:cubicBezTo>
                  <a:cubicBezTo>
                    <a:pt x="45711" y="63237"/>
                    <a:pt x="46168" y="64149"/>
                    <a:pt x="46346" y="65101"/>
                  </a:cubicBezTo>
                  <a:cubicBezTo>
                    <a:pt x="46505" y="66053"/>
                    <a:pt x="46445" y="67064"/>
                    <a:pt x="46287" y="68036"/>
                  </a:cubicBezTo>
                  <a:cubicBezTo>
                    <a:pt x="46108" y="69027"/>
                    <a:pt x="45850" y="69999"/>
                    <a:pt x="45553" y="70971"/>
                  </a:cubicBezTo>
                  <a:cubicBezTo>
                    <a:pt x="45414" y="71447"/>
                    <a:pt x="45275" y="71943"/>
                    <a:pt x="45116" y="72419"/>
                  </a:cubicBezTo>
                  <a:cubicBezTo>
                    <a:pt x="44978" y="72914"/>
                    <a:pt x="44859" y="73430"/>
                    <a:pt x="44779" y="73926"/>
                  </a:cubicBezTo>
                  <a:cubicBezTo>
                    <a:pt x="44601" y="74957"/>
                    <a:pt x="44561" y="76008"/>
                    <a:pt x="44680" y="77039"/>
                  </a:cubicBezTo>
                  <a:cubicBezTo>
                    <a:pt x="44799" y="78090"/>
                    <a:pt x="45116" y="79141"/>
                    <a:pt x="45771" y="79994"/>
                  </a:cubicBezTo>
                  <a:cubicBezTo>
                    <a:pt x="46425" y="80867"/>
                    <a:pt x="47496" y="81402"/>
                    <a:pt x="48587" y="81442"/>
                  </a:cubicBezTo>
                  <a:cubicBezTo>
                    <a:pt x="48629" y="81443"/>
                    <a:pt x="48672" y="81444"/>
                    <a:pt x="48714" y="81444"/>
                  </a:cubicBezTo>
                  <a:cubicBezTo>
                    <a:pt x="49761" y="81444"/>
                    <a:pt x="50781" y="80979"/>
                    <a:pt x="51582" y="80331"/>
                  </a:cubicBezTo>
                  <a:cubicBezTo>
                    <a:pt x="52414" y="79657"/>
                    <a:pt x="53069" y="78725"/>
                    <a:pt x="53446" y="77714"/>
                  </a:cubicBezTo>
                  <a:cubicBezTo>
                    <a:pt x="53822" y="76682"/>
                    <a:pt x="53981" y="75592"/>
                    <a:pt x="54041" y="74521"/>
                  </a:cubicBezTo>
                  <a:cubicBezTo>
                    <a:pt x="54080" y="73430"/>
                    <a:pt x="54041" y="72359"/>
                    <a:pt x="53981" y="71268"/>
                  </a:cubicBezTo>
                  <a:cubicBezTo>
                    <a:pt x="53862" y="69107"/>
                    <a:pt x="53743" y="66906"/>
                    <a:pt x="53485" y="64724"/>
                  </a:cubicBezTo>
                  <a:cubicBezTo>
                    <a:pt x="53247" y="62523"/>
                    <a:pt x="52871" y="60322"/>
                    <a:pt x="52256" y="58160"/>
                  </a:cubicBezTo>
                  <a:cubicBezTo>
                    <a:pt x="51641" y="55998"/>
                    <a:pt x="50729" y="53876"/>
                    <a:pt x="49460" y="51973"/>
                  </a:cubicBezTo>
                  <a:cubicBezTo>
                    <a:pt x="48845" y="51021"/>
                    <a:pt x="48131" y="50108"/>
                    <a:pt x="47318" y="49276"/>
                  </a:cubicBezTo>
                  <a:cubicBezTo>
                    <a:pt x="46525" y="48443"/>
                    <a:pt x="45652" y="47689"/>
                    <a:pt x="44760" y="46955"/>
                  </a:cubicBezTo>
                  <a:cubicBezTo>
                    <a:pt x="42955" y="45488"/>
                    <a:pt x="41031" y="44159"/>
                    <a:pt x="39246" y="42672"/>
                  </a:cubicBezTo>
                  <a:cubicBezTo>
                    <a:pt x="37442" y="41184"/>
                    <a:pt x="35756" y="39519"/>
                    <a:pt x="34566" y="37476"/>
                  </a:cubicBezTo>
                  <a:cubicBezTo>
                    <a:pt x="33971" y="36445"/>
                    <a:pt x="33535" y="35334"/>
                    <a:pt x="33297" y="34184"/>
                  </a:cubicBezTo>
                  <a:cubicBezTo>
                    <a:pt x="33158" y="33609"/>
                    <a:pt x="33119" y="33014"/>
                    <a:pt x="33079" y="32419"/>
                  </a:cubicBezTo>
                  <a:cubicBezTo>
                    <a:pt x="33079" y="31824"/>
                    <a:pt x="33119" y="31229"/>
                    <a:pt x="33218" y="30654"/>
                  </a:cubicBezTo>
                  <a:cubicBezTo>
                    <a:pt x="33337" y="30059"/>
                    <a:pt x="33495" y="29484"/>
                    <a:pt x="33733" y="28948"/>
                  </a:cubicBezTo>
                  <a:cubicBezTo>
                    <a:pt x="33991" y="28413"/>
                    <a:pt x="34289" y="27897"/>
                    <a:pt x="34665" y="27441"/>
                  </a:cubicBezTo>
                  <a:cubicBezTo>
                    <a:pt x="35062" y="26985"/>
                    <a:pt x="35498" y="26589"/>
                    <a:pt x="36014" y="26271"/>
                  </a:cubicBezTo>
                  <a:cubicBezTo>
                    <a:pt x="36133" y="26192"/>
                    <a:pt x="36272" y="26132"/>
                    <a:pt x="36411" y="26073"/>
                  </a:cubicBezTo>
                  <a:cubicBezTo>
                    <a:pt x="36549" y="25994"/>
                    <a:pt x="36668" y="25934"/>
                    <a:pt x="36807" y="25875"/>
                  </a:cubicBezTo>
                  <a:lnTo>
                    <a:pt x="37224" y="25716"/>
                  </a:lnTo>
                  <a:lnTo>
                    <a:pt x="37660" y="25597"/>
                  </a:lnTo>
                  <a:cubicBezTo>
                    <a:pt x="38151" y="25482"/>
                    <a:pt x="38642" y="25408"/>
                    <a:pt x="39134" y="25408"/>
                  </a:cubicBezTo>
                  <a:cubicBezTo>
                    <a:pt x="39237" y="25408"/>
                    <a:pt x="39341" y="25412"/>
                    <a:pt x="39445" y="25419"/>
                  </a:cubicBezTo>
                  <a:cubicBezTo>
                    <a:pt x="40059" y="25438"/>
                    <a:pt x="40654" y="25537"/>
                    <a:pt x="41210" y="25775"/>
                  </a:cubicBezTo>
                  <a:cubicBezTo>
                    <a:pt x="41349" y="25815"/>
                    <a:pt x="41487" y="25894"/>
                    <a:pt x="41606" y="25974"/>
                  </a:cubicBezTo>
                  <a:cubicBezTo>
                    <a:pt x="41745" y="26033"/>
                    <a:pt x="41884" y="26093"/>
                    <a:pt x="42003" y="26192"/>
                  </a:cubicBezTo>
                  <a:cubicBezTo>
                    <a:pt x="42122" y="26271"/>
                    <a:pt x="42241" y="26370"/>
                    <a:pt x="42360" y="26450"/>
                  </a:cubicBezTo>
                  <a:lnTo>
                    <a:pt x="42697" y="26767"/>
                  </a:lnTo>
                  <a:cubicBezTo>
                    <a:pt x="42757" y="26807"/>
                    <a:pt x="42796" y="26866"/>
                    <a:pt x="42836" y="26926"/>
                  </a:cubicBezTo>
                  <a:lnTo>
                    <a:pt x="42975" y="27104"/>
                  </a:lnTo>
                  <a:lnTo>
                    <a:pt x="43133" y="27283"/>
                  </a:lnTo>
                  <a:cubicBezTo>
                    <a:pt x="43173" y="27342"/>
                    <a:pt x="43213" y="27402"/>
                    <a:pt x="43252" y="27461"/>
                  </a:cubicBezTo>
                  <a:cubicBezTo>
                    <a:pt x="43332" y="27600"/>
                    <a:pt x="43411" y="27719"/>
                    <a:pt x="43470" y="27858"/>
                  </a:cubicBezTo>
                  <a:cubicBezTo>
                    <a:pt x="43550" y="27997"/>
                    <a:pt x="43609" y="28135"/>
                    <a:pt x="43649" y="28274"/>
                  </a:cubicBezTo>
                  <a:cubicBezTo>
                    <a:pt x="44105" y="29424"/>
                    <a:pt x="44204" y="30674"/>
                    <a:pt x="44363" y="31923"/>
                  </a:cubicBezTo>
                  <a:cubicBezTo>
                    <a:pt x="44462" y="32538"/>
                    <a:pt x="44561" y="33173"/>
                    <a:pt x="44740" y="33787"/>
                  </a:cubicBezTo>
                  <a:cubicBezTo>
                    <a:pt x="44779" y="33946"/>
                    <a:pt x="44839" y="34085"/>
                    <a:pt x="44879" y="34243"/>
                  </a:cubicBezTo>
                  <a:cubicBezTo>
                    <a:pt x="44938" y="34382"/>
                    <a:pt x="44998" y="34541"/>
                    <a:pt x="45077" y="34700"/>
                  </a:cubicBezTo>
                  <a:cubicBezTo>
                    <a:pt x="45216" y="34977"/>
                    <a:pt x="45354" y="35275"/>
                    <a:pt x="45553" y="35532"/>
                  </a:cubicBezTo>
                  <a:cubicBezTo>
                    <a:pt x="45652" y="35671"/>
                    <a:pt x="45731" y="35810"/>
                    <a:pt x="45830" y="35929"/>
                  </a:cubicBezTo>
                  <a:lnTo>
                    <a:pt x="46148" y="36286"/>
                  </a:lnTo>
                  <a:cubicBezTo>
                    <a:pt x="46267" y="36425"/>
                    <a:pt x="46386" y="36524"/>
                    <a:pt x="46505" y="36623"/>
                  </a:cubicBezTo>
                  <a:lnTo>
                    <a:pt x="46683" y="36802"/>
                  </a:lnTo>
                  <a:lnTo>
                    <a:pt x="46881" y="36940"/>
                  </a:lnTo>
                  <a:cubicBezTo>
                    <a:pt x="47377" y="37337"/>
                    <a:pt x="47972" y="37635"/>
                    <a:pt x="48567" y="37892"/>
                  </a:cubicBezTo>
                  <a:cubicBezTo>
                    <a:pt x="49162" y="38150"/>
                    <a:pt x="49797" y="38289"/>
                    <a:pt x="50431" y="38408"/>
                  </a:cubicBezTo>
                  <a:cubicBezTo>
                    <a:pt x="50868" y="38461"/>
                    <a:pt x="51304" y="38496"/>
                    <a:pt x="51740" y="38496"/>
                  </a:cubicBezTo>
                  <a:cubicBezTo>
                    <a:pt x="51958" y="38496"/>
                    <a:pt x="52176" y="38487"/>
                    <a:pt x="52395" y="38467"/>
                  </a:cubicBezTo>
                  <a:cubicBezTo>
                    <a:pt x="53684" y="38388"/>
                    <a:pt x="54973" y="37972"/>
                    <a:pt x="56103" y="37337"/>
                  </a:cubicBezTo>
                  <a:cubicBezTo>
                    <a:pt x="56698" y="37040"/>
                    <a:pt x="57233" y="36663"/>
                    <a:pt x="57749" y="36266"/>
                  </a:cubicBezTo>
                  <a:cubicBezTo>
                    <a:pt x="58285" y="35870"/>
                    <a:pt x="58760" y="35433"/>
                    <a:pt x="59217" y="34957"/>
                  </a:cubicBezTo>
                  <a:cubicBezTo>
                    <a:pt x="60149" y="34025"/>
                    <a:pt x="60962" y="32994"/>
                    <a:pt x="61696" y="31903"/>
                  </a:cubicBezTo>
                  <a:cubicBezTo>
                    <a:pt x="62449" y="30813"/>
                    <a:pt x="63104" y="29662"/>
                    <a:pt x="63738" y="28512"/>
                  </a:cubicBezTo>
                  <a:cubicBezTo>
                    <a:pt x="65007" y="26212"/>
                    <a:pt x="66217" y="23832"/>
                    <a:pt x="67823" y="21710"/>
                  </a:cubicBezTo>
                  <a:cubicBezTo>
                    <a:pt x="71036" y="17466"/>
                    <a:pt x="76034" y="14531"/>
                    <a:pt x="81448" y="13718"/>
                  </a:cubicBezTo>
                  <a:cubicBezTo>
                    <a:pt x="82466" y="13568"/>
                    <a:pt x="83495" y="13498"/>
                    <a:pt x="84527" y="13498"/>
                  </a:cubicBezTo>
                  <a:cubicBezTo>
                    <a:pt x="84862" y="13498"/>
                    <a:pt x="85198" y="13505"/>
                    <a:pt x="85533" y="13520"/>
                  </a:cubicBezTo>
                  <a:lnTo>
                    <a:pt x="86564" y="13599"/>
                  </a:lnTo>
                  <a:cubicBezTo>
                    <a:pt x="86901" y="13639"/>
                    <a:pt x="87258" y="13678"/>
                    <a:pt x="87595" y="13738"/>
                  </a:cubicBezTo>
                  <a:cubicBezTo>
                    <a:pt x="88270" y="13837"/>
                    <a:pt x="88964" y="13956"/>
                    <a:pt x="89638" y="14115"/>
                  </a:cubicBezTo>
                  <a:cubicBezTo>
                    <a:pt x="92355" y="14710"/>
                    <a:pt x="95032" y="15582"/>
                    <a:pt x="97868" y="15999"/>
                  </a:cubicBezTo>
                  <a:cubicBezTo>
                    <a:pt x="98757" y="16123"/>
                    <a:pt x="99661" y="16196"/>
                    <a:pt x="100565" y="16196"/>
                  </a:cubicBezTo>
                  <a:cubicBezTo>
                    <a:pt x="101960" y="16196"/>
                    <a:pt x="103354" y="16023"/>
                    <a:pt x="104690" y="15602"/>
                  </a:cubicBezTo>
                  <a:cubicBezTo>
                    <a:pt x="105781" y="15285"/>
                    <a:pt x="106832" y="14749"/>
                    <a:pt x="107724" y="14055"/>
                  </a:cubicBezTo>
                  <a:cubicBezTo>
                    <a:pt x="108180" y="13698"/>
                    <a:pt x="108597" y="13282"/>
                    <a:pt x="108973" y="12865"/>
                  </a:cubicBezTo>
                  <a:cubicBezTo>
                    <a:pt x="109330" y="12429"/>
                    <a:pt x="109668" y="11953"/>
                    <a:pt x="109945" y="11457"/>
                  </a:cubicBezTo>
                  <a:cubicBezTo>
                    <a:pt x="111095" y="9494"/>
                    <a:pt x="111710" y="7332"/>
                    <a:pt x="112642" y="5349"/>
                  </a:cubicBezTo>
                  <a:cubicBezTo>
                    <a:pt x="113079" y="4338"/>
                    <a:pt x="113673" y="3426"/>
                    <a:pt x="114407" y="2613"/>
                  </a:cubicBezTo>
                  <a:cubicBezTo>
                    <a:pt x="114784" y="2236"/>
                    <a:pt x="115181" y="1859"/>
                    <a:pt x="115617" y="1542"/>
                  </a:cubicBezTo>
                  <a:cubicBezTo>
                    <a:pt x="116053" y="1205"/>
                    <a:pt x="116509" y="947"/>
                    <a:pt x="117005" y="729"/>
                  </a:cubicBezTo>
                  <a:cubicBezTo>
                    <a:pt x="117501" y="510"/>
                    <a:pt x="118017" y="391"/>
                    <a:pt x="118532" y="312"/>
                  </a:cubicBezTo>
                  <a:cubicBezTo>
                    <a:pt x="118615" y="309"/>
                    <a:pt x="118697" y="307"/>
                    <a:pt x="118779" y="307"/>
                  </a:cubicBezTo>
                  <a:cubicBezTo>
                    <a:pt x="119227" y="307"/>
                    <a:pt x="119660" y="356"/>
                    <a:pt x="120079" y="491"/>
                  </a:cubicBezTo>
                  <a:cubicBezTo>
                    <a:pt x="120218" y="530"/>
                    <a:pt x="120317" y="610"/>
                    <a:pt x="120456" y="649"/>
                  </a:cubicBezTo>
                  <a:cubicBezTo>
                    <a:pt x="120575" y="709"/>
                    <a:pt x="120694" y="748"/>
                    <a:pt x="120793" y="828"/>
                  </a:cubicBezTo>
                  <a:cubicBezTo>
                    <a:pt x="121031" y="947"/>
                    <a:pt x="121229" y="1105"/>
                    <a:pt x="121428" y="1284"/>
                  </a:cubicBezTo>
                  <a:cubicBezTo>
                    <a:pt x="121804" y="1641"/>
                    <a:pt x="122122" y="2057"/>
                    <a:pt x="122340" y="2533"/>
                  </a:cubicBezTo>
                  <a:cubicBezTo>
                    <a:pt x="122776" y="3505"/>
                    <a:pt x="122875" y="4596"/>
                    <a:pt x="122776" y="5627"/>
                  </a:cubicBezTo>
                  <a:cubicBezTo>
                    <a:pt x="122657" y="6678"/>
                    <a:pt x="122379" y="7709"/>
                    <a:pt x="121943" y="8681"/>
                  </a:cubicBezTo>
                  <a:cubicBezTo>
                    <a:pt x="121725" y="9157"/>
                    <a:pt x="121467" y="9613"/>
                    <a:pt x="121170" y="10049"/>
                  </a:cubicBezTo>
                  <a:cubicBezTo>
                    <a:pt x="120892" y="10486"/>
                    <a:pt x="120575" y="10922"/>
                    <a:pt x="120277" y="11358"/>
                  </a:cubicBezTo>
                  <a:cubicBezTo>
                    <a:pt x="119643" y="12211"/>
                    <a:pt x="119008" y="13064"/>
                    <a:pt x="118413" y="13936"/>
                  </a:cubicBezTo>
                  <a:cubicBezTo>
                    <a:pt x="117818" y="14809"/>
                    <a:pt x="117263" y="15721"/>
                    <a:pt x="116866" y="16732"/>
                  </a:cubicBezTo>
                  <a:cubicBezTo>
                    <a:pt x="116490" y="17724"/>
                    <a:pt x="116271" y="18795"/>
                    <a:pt x="116311" y="19846"/>
                  </a:cubicBezTo>
                  <a:cubicBezTo>
                    <a:pt x="116331" y="20917"/>
                    <a:pt x="116569" y="21948"/>
                    <a:pt x="116946" y="22940"/>
                  </a:cubicBezTo>
                  <a:cubicBezTo>
                    <a:pt x="117303" y="23931"/>
                    <a:pt x="117818" y="24843"/>
                    <a:pt x="118374" y="25716"/>
                  </a:cubicBezTo>
                  <a:cubicBezTo>
                    <a:pt x="118949" y="26589"/>
                    <a:pt x="119583" y="27402"/>
                    <a:pt x="120277" y="28175"/>
                  </a:cubicBezTo>
                  <a:cubicBezTo>
                    <a:pt x="120952" y="28948"/>
                    <a:pt x="121666" y="29682"/>
                    <a:pt x="122360" y="30416"/>
                  </a:cubicBezTo>
                  <a:cubicBezTo>
                    <a:pt x="123748" y="31883"/>
                    <a:pt x="125136" y="33371"/>
                    <a:pt x="126207" y="35056"/>
                  </a:cubicBezTo>
                  <a:cubicBezTo>
                    <a:pt x="127278" y="36742"/>
                    <a:pt x="127893" y="38646"/>
                    <a:pt x="128150" y="40589"/>
                  </a:cubicBezTo>
                  <a:cubicBezTo>
                    <a:pt x="128408" y="42553"/>
                    <a:pt x="128329" y="44516"/>
                    <a:pt x="128131" y="46459"/>
                  </a:cubicBezTo>
                  <a:cubicBezTo>
                    <a:pt x="127912" y="48403"/>
                    <a:pt x="127575" y="50307"/>
                    <a:pt x="127258" y="52211"/>
                  </a:cubicBezTo>
                  <a:cubicBezTo>
                    <a:pt x="126604" y="56018"/>
                    <a:pt x="125850" y="59746"/>
                    <a:pt x="124997" y="63395"/>
                  </a:cubicBezTo>
                  <a:cubicBezTo>
                    <a:pt x="123312" y="70713"/>
                    <a:pt x="121249" y="77733"/>
                    <a:pt x="118830" y="84377"/>
                  </a:cubicBezTo>
                  <a:cubicBezTo>
                    <a:pt x="116390" y="91040"/>
                    <a:pt x="113594" y="97327"/>
                    <a:pt x="110441" y="103197"/>
                  </a:cubicBezTo>
                  <a:cubicBezTo>
                    <a:pt x="108874" y="106132"/>
                    <a:pt x="107189" y="108948"/>
                    <a:pt x="105443" y="111665"/>
                  </a:cubicBezTo>
                  <a:cubicBezTo>
                    <a:pt x="103698" y="114362"/>
                    <a:pt x="101894" y="116979"/>
                    <a:pt x="99970" y="119419"/>
                  </a:cubicBezTo>
                  <a:cubicBezTo>
                    <a:pt x="98066" y="121878"/>
                    <a:pt x="96083" y="124218"/>
                    <a:pt x="94040" y="126439"/>
                  </a:cubicBezTo>
                  <a:cubicBezTo>
                    <a:pt x="93245" y="127289"/>
                    <a:pt x="92437" y="128123"/>
                    <a:pt x="91621" y="128940"/>
                  </a:cubicBezTo>
                  <a:lnTo>
                    <a:pt x="91621" y="128940"/>
                  </a:lnTo>
                  <a:cubicBezTo>
                    <a:pt x="97401" y="122500"/>
                    <a:pt x="102155" y="115594"/>
                    <a:pt x="105939" y="108551"/>
                  </a:cubicBezTo>
                  <a:cubicBezTo>
                    <a:pt x="110500" y="100063"/>
                    <a:pt x="113654" y="91377"/>
                    <a:pt x="115617" y="82889"/>
                  </a:cubicBezTo>
                  <a:cubicBezTo>
                    <a:pt x="116609" y="78646"/>
                    <a:pt x="117243" y="74422"/>
                    <a:pt x="117541" y="70297"/>
                  </a:cubicBezTo>
                  <a:cubicBezTo>
                    <a:pt x="117699" y="68234"/>
                    <a:pt x="117739" y="66192"/>
                    <a:pt x="117699" y="64189"/>
                  </a:cubicBezTo>
                  <a:cubicBezTo>
                    <a:pt x="117640" y="62166"/>
                    <a:pt x="117501" y="60183"/>
                    <a:pt x="117243" y="58239"/>
                  </a:cubicBezTo>
                  <a:cubicBezTo>
                    <a:pt x="116232" y="50465"/>
                    <a:pt x="113376" y="43346"/>
                    <a:pt x="109172" y="37754"/>
                  </a:cubicBezTo>
                  <a:cubicBezTo>
                    <a:pt x="108101" y="36346"/>
                    <a:pt x="106990" y="35017"/>
                    <a:pt x="105781" y="33847"/>
                  </a:cubicBezTo>
                  <a:cubicBezTo>
                    <a:pt x="105186" y="33232"/>
                    <a:pt x="104531" y="32677"/>
                    <a:pt x="103916" y="32121"/>
                  </a:cubicBezTo>
                  <a:cubicBezTo>
                    <a:pt x="103599" y="31844"/>
                    <a:pt x="103262" y="31586"/>
                    <a:pt x="102945" y="31328"/>
                  </a:cubicBezTo>
                  <a:lnTo>
                    <a:pt x="102469" y="30932"/>
                  </a:lnTo>
                  <a:cubicBezTo>
                    <a:pt x="102290" y="30813"/>
                    <a:pt x="102132" y="30694"/>
                    <a:pt x="101953" y="30575"/>
                  </a:cubicBezTo>
                  <a:cubicBezTo>
                    <a:pt x="101616" y="30337"/>
                    <a:pt x="101299" y="30099"/>
                    <a:pt x="100962" y="29861"/>
                  </a:cubicBezTo>
                  <a:cubicBezTo>
                    <a:pt x="100605" y="29643"/>
                    <a:pt x="100267" y="29424"/>
                    <a:pt x="99911" y="29206"/>
                  </a:cubicBezTo>
                  <a:lnTo>
                    <a:pt x="99395" y="28889"/>
                  </a:lnTo>
                  <a:cubicBezTo>
                    <a:pt x="99216" y="28790"/>
                    <a:pt x="99038" y="28691"/>
                    <a:pt x="98859" y="28592"/>
                  </a:cubicBezTo>
                  <a:cubicBezTo>
                    <a:pt x="98522" y="28413"/>
                    <a:pt x="98165" y="28215"/>
                    <a:pt x="97808" y="28016"/>
                  </a:cubicBezTo>
                  <a:cubicBezTo>
                    <a:pt x="96361" y="27342"/>
                    <a:pt x="94913" y="26708"/>
                    <a:pt x="93426" y="26251"/>
                  </a:cubicBezTo>
                  <a:cubicBezTo>
                    <a:pt x="91958" y="25775"/>
                    <a:pt x="90451" y="25458"/>
                    <a:pt x="88964" y="25200"/>
                  </a:cubicBezTo>
                  <a:cubicBezTo>
                    <a:pt x="88607" y="25161"/>
                    <a:pt x="88230" y="25121"/>
                    <a:pt x="87853" y="25062"/>
                  </a:cubicBezTo>
                  <a:cubicBezTo>
                    <a:pt x="87476" y="25042"/>
                    <a:pt x="87119" y="24962"/>
                    <a:pt x="86743" y="24962"/>
                  </a:cubicBezTo>
                  <a:cubicBezTo>
                    <a:pt x="86109" y="24928"/>
                    <a:pt x="85476" y="24879"/>
                    <a:pt x="84842" y="24879"/>
                  </a:cubicBezTo>
                  <a:cubicBezTo>
                    <a:pt x="84742" y="24879"/>
                    <a:pt x="84642" y="24880"/>
                    <a:pt x="84541" y="24883"/>
                  </a:cubicBezTo>
                  <a:cubicBezTo>
                    <a:pt x="81646" y="24903"/>
                    <a:pt x="78830" y="25379"/>
                    <a:pt x="76252" y="26251"/>
                  </a:cubicBezTo>
                  <a:cubicBezTo>
                    <a:pt x="73674" y="27164"/>
                    <a:pt x="71353" y="28473"/>
                    <a:pt x="69370" y="30039"/>
                  </a:cubicBezTo>
                  <a:cubicBezTo>
                    <a:pt x="67367" y="31626"/>
                    <a:pt x="65701" y="33450"/>
                    <a:pt x="64293" y="35334"/>
                  </a:cubicBezTo>
                  <a:cubicBezTo>
                    <a:pt x="62905" y="37238"/>
                    <a:pt x="61755" y="39221"/>
                    <a:pt x="60843" y="41184"/>
                  </a:cubicBezTo>
                  <a:cubicBezTo>
                    <a:pt x="60367" y="42176"/>
                    <a:pt x="59950" y="43167"/>
                    <a:pt x="59593" y="44139"/>
                  </a:cubicBezTo>
                  <a:cubicBezTo>
                    <a:pt x="59217" y="45131"/>
                    <a:pt x="58879" y="46103"/>
                    <a:pt x="58582" y="47074"/>
                  </a:cubicBezTo>
                  <a:cubicBezTo>
                    <a:pt x="57412" y="50922"/>
                    <a:pt x="56817" y="54590"/>
                    <a:pt x="56480" y="57962"/>
                  </a:cubicBezTo>
                  <a:cubicBezTo>
                    <a:pt x="56143" y="61313"/>
                    <a:pt x="56044" y="64387"/>
                    <a:pt x="55984" y="67163"/>
                  </a:cubicBezTo>
                  <a:cubicBezTo>
                    <a:pt x="55925" y="69960"/>
                    <a:pt x="55925" y="72438"/>
                    <a:pt x="55905" y="74660"/>
                  </a:cubicBezTo>
                  <a:cubicBezTo>
                    <a:pt x="55885" y="76861"/>
                    <a:pt x="55865" y="78804"/>
                    <a:pt x="55806" y="80510"/>
                  </a:cubicBezTo>
                  <a:cubicBezTo>
                    <a:pt x="55687" y="83881"/>
                    <a:pt x="55488" y="86261"/>
                    <a:pt x="55349" y="87788"/>
                  </a:cubicBezTo>
                  <a:cubicBezTo>
                    <a:pt x="55250" y="88541"/>
                    <a:pt x="55191" y="89097"/>
                    <a:pt x="55151" y="89454"/>
                  </a:cubicBezTo>
                  <a:cubicBezTo>
                    <a:pt x="55136" y="89588"/>
                    <a:pt x="55133" y="89700"/>
                    <a:pt x="55123" y="89789"/>
                  </a:cubicBezTo>
                  <a:lnTo>
                    <a:pt x="55123" y="89789"/>
                  </a:lnTo>
                  <a:cubicBezTo>
                    <a:pt x="55139" y="89701"/>
                    <a:pt x="55155" y="89593"/>
                    <a:pt x="55171" y="89434"/>
                  </a:cubicBezTo>
                  <a:cubicBezTo>
                    <a:pt x="55211" y="89077"/>
                    <a:pt x="55290" y="88522"/>
                    <a:pt x="55389" y="87768"/>
                  </a:cubicBezTo>
                  <a:cubicBezTo>
                    <a:pt x="55548" y="86241"/>
                    <a:pt x="55766" y="83861"/>
                    <a:pt x="55885" y="80490"/>
                  </a:cubicBezTo>
                  <a:cubicBezTo>
                    <a:pt x="55944" y="78784"/>
                    <a:pt x="55984" y="76841"/>
                    <a:pt x="56004" y="74640"/>
                  </a:cubicBezTo>
                  <a:cubicBezTo>
                    <a:pt x="56044" y="72419"/>
                    <a:pt x="56044" y="69920"/>
                    <a:pt x="56103" y="67143"/>
                  </a:cubicBezTo>
                  <a:cubicBezTo>
                    <a:pt x="56182" y="64367"/>
                    <a:pt x="56282" y="61313"/>
                    <a:pt x="56619" y="57942"/>
                  </a:cubicBezTo>
                  <a:cubicBezTo>
                    <a:pt x="56956" y="54590"/>
                    <a:pt x="57551" y="50941"/>
                    <a:pt x="58741" y="47094"/>
                  </a:cubicBezTo>
                  <a:cubicBezTo>
                    <a:pt x="59038" y="46142"/>
                    <a:pt x="59355" y="45170"/>
                    <a:pt x="59732" y="44199"/>
                  </a:cubicBezTo>
                  <a:cubicBezTo>
                    <a:pt x="60109" y="43207"/>
                    <a:pt x="60525" y="42235"/>
                    <a:pt x="60982" y="41244"/>
                  </a:cubicBezTo>
                  <a:cubicBezTo>
                    <a:pt x="61914" y="39281"/>
                    <a:pt x="63044" y="37317"/>
                    <a:pt x="64432" y="35433"/>
                  </a:cubicBezTo>
                  <a:cubicBezTo>
                    <a:pt x="65820" y="33549"/>
                    <a:pt x="67486" y="31745"/>
                    <a:pt x="69469" y="30178"/>
                  </a:cubicBezTo>
                  <a:cubicBezTo>
                    <a:pt x="71453" y="28631"/>
                    <a:pt x="73753" y="27322"/>
                    <a:pt x="76291" y="26430"/>
                  </a:cubicBezTo>
                  <a:cubicBezTo>
                    <a:pt x="78850" y="25557"/>
                    <a:pt x="81646" y="25101"/>
                    <a:pt x="84541" y="25081"/>
                  </a:cubicBezTo>
                  <a:cubicBezTo>
                    <a:pt x="84678" y="25074"/>
                    <a:pt x="84815" y="25071"/>
                    <a:pt x="84952" y="25071"/>
                  </a:cubicBezTo>
                  <a:cubicBezTo>
                    <a:pt x="85535" y="25071"/>
                    <a:pt x="86129" y="25129"/>
                    <a:pt x="86723" y="25161"/>
                  </a:cubicBezTo>
                  <a:cubicBezTo>
                    <a:pt x="87080" y="25161"/>
                    <a:pt x="87456" y="25220"/>
                    <a:pt x="87813" y="25260"/>
                  </a:cubicBezTo>
                  <a:cubicBezTo>
                    <a:pt x="88190" y="25319"/>
                    <a:pt x="88547" y="25339"/>
                    <a:pt x="88924" y="25399"/>
                  </a:cubicBezTo>
                  <a:cubicBezTo>
                    <a:pt x="90391" y="25656"/>
                    <a:pt x="91879" y="25954"/>
                    <a:pt x="93346" y="26450"/>
                  </a:cubicBezTo>
                  <a:cubicBezTo>
                    <a:pt x="94814" y="26886"/>
                    <a:pt x="96262" y="27521"/>
                    <a:pt x="97689" y="28215"/>
                  </a:cubicBezTo>
                  <a:cubicBezTo>
                    <a:pt x="98046" y="28393"/>
                    <a:pt x="98384" y="28592"/>
                    <a:pt x="98740" y="28770"/>
                  </a:cubicBezTo>
                  <a:cubicBezTo>
                    <a:pt x="98919" y="28869"/>
                    <a:pt x="99097" y="28968"/>
                    <a:pt x="99276" y="29067"/>
                  </a:cubicBezTo>
                  <a:lnTo>
                    <a:pt x="99792" y="29385"/>
                  </a:lnTo>
                  <a:cubicBezTo>
                    <a:pt x="100129" y="29603"/>
                    <a:pt x="100466" y="29821"/>
                    <a:pt x="100823" y="30019"/>
                  </a:cubicBezTo>
                  <a:cubicBezTo>
                    <a:pt x="101140" y="30257"/>
                    <a:pt x="101477" y="30495"/>
                    <a:pt x="101814" y="30733"/>
                  </a:cubicBezTo>
                  <a:cubicBezTo>
                    <a:pt x="101973" y="30852"/>
                    <a:pt x="102151" y="30971"/>
                    <a:pt x="102310" y="31090"/>
                  </a:cubicBezTo>
                  <a:lnTo>
                    <a:pt x="102786" y="31487"/>
                  </a:lnTo>
                  <a:cubicBezTo>
                    <a:pt x="103123" y="31745"/>
                    <a:pt x="103441" y="32002"/>
                    <a:pt x="103758" y="32260"/>
                  </a:cubicBezTo>
                  <a:cubicBezTo>
                    <a:pt x="104373" y="32835"/>
                    <a:pt x="105007" y="33371"/>
                    <a:pt x="105602" y="33986"/>
                  </a:cubicBezTo>
                  <a:cubicBezTo>
                    <a:pt x="106812" y="35156"/>
                    <a:pt x="107922" y="36484"/>
                    <a:pt x="108973" y="37873"/>
                  </a:cubicBezTo>
                  <a:cubicBezTo>
                    <a:pt x="113138" y="43445"/>
                    <a:pt x="115994" y="50505"/>
                    <a:pt x="116965" y="58259"/>
                  </a:cubicBezTo>
                  <a:cubicBezTo>
                    <a:pt x="117243" y="60183"/>
                    <a:pt x="117382" y="62166"/>
                    <a:pt x="117422" y="64169"/>
                  </a:cubicBezTo>
                  <a:cubicBezTo>
                    <a:pt x="117481" y="66172"/>
                    <a:pt x="117441" y="68214"/>
                    <a:pt x="117283" y="70277"/>
                  </a:cubicBezTo>
                  <a:cubicBezTo>
                    <a:pt x="116985" y="74382"/>
                    <a:pt x="116331" y="78586"/>
                    <a:pt x="115339" y="82810"/>
                  </a:cubicBezTo>
                  <a:cubicBezTo>
                    <a:pt x="113376" y="91278"/>
                    <a:pt x="110223" y="99944"/>
                    <a:pt x="105681" y="108412"/>
                  </a:cubicBezTo>
                  <a:cubicBezTo>
                    <a:pt x="101120" y="116880"/>
                    <a:pt x="95171" y="125150"/>
                    <a:pt x="87714" y="132646"/>
                  </a:cubicBezTo>
                  <a:lnTo>
                    <a:pt x="87913" y="132844"/>
                  </a:lnTo>
                  <a:cubicBezTo>
                    <a:pt x="87916" y="132841"/>
                    <a:pt x="87919" y="132838"/>
                    <a:pt x="87923" y="132835"/>
                  </a:cubicBezTo>
                  <a:lnTo>
                    <a:pt x="87923" y="132835"/>
                  </a:lnTo>
                  <a:lnTo>
                    <a:pt x="87932" y="132844"/>
                  </a:lnTo>
                  <a:cubicBezTo>
                    <a:pt x="88000" y="132776"/>
                    <a:pt x="88068" y="132708"/>
                    <a:pt x="88136" y="132639"/>
                  </a:cubicBezTo>
                  <a:lnTo>
                    <a:pt x="88136" y="132639"/>
                  </a:lnTo>
                  <a:cubicBezTo>
                    <a:pt x="90202" y="130738"/>
                    <a:pt x="92248" y="128741"/>
                    <a:pt x="94239" y="126598"/>
                  </a:cubicBezTo>
                  <a:cubicBezTo>
                    <a:pt x="96281" y="124396"/>
                    <a:pt x="98265" y="122036"/>
                    <a:pt x="100168" y="119577"/>
                  </a:cubicBezTo>
                  <a:cubicBezTo>
                    <a:pt x="102092" y="117118"/>
                    <a:pt x="103916" y="114520"/>
                    <a:pt x="105681" y="111803"/>
                  </a:cubicBezTo>
                  <a:cubicBezTo>
                    <a:pt x="107427" y="109087"/>
                    <a:pt x="109112" y="106271"/>
                    <a:pt x="110679" y="103316"/>
                  </a:cubicBezTo>
                  <a:cubicBezTo>
                    <a:pt x="113832" y="97446"/>
                    <a:pt x="116648" y="91139"/>
                    <a:pt x="119087" y="84476"/>
                  </a:cubicBezTo>
                  <a:cubicBezTo>
                    <a:pt x="121507" y="77793"/>
                    <a:pt x="123569" y="70773"/>
                    <a:pt x="125275" y="63455"/>
                  </a:cubicBezTo>
                  <a:cubicBezTo>
                    <a:pt x="126108" y="59786"/>
                    <a:pt x="126861" y="56058"/>
                    <a:pt x="127536" y="52250"/>
                  </a:cubicBezTo>
                  <a:cubicBezTo>
                    <a:pt x="127853" y="50346"/>
                    <a:pt x="128190" y="48423"/>
                    <a:pt x="128408" y="46459"/>
                  </a:cubicBezTo>
                  <a:cubicBezTo>
                    <a:pt x="128607" y="44516"/>
                    <a:pt x="128686" y="42533"/>
                    <a:pt x="128428" y="40530"/>
                  </a:cubicBezTo>
                  <a:cubicBezTo>
                    <a:pt x="128170" y="38567"/>
                    <a:pt x="127516" y="36584"/>
                    <a:pt x="126425" y="34878"/>
                  </a:cubicBezTo>
                  <a:cubicBezTo>
                    <a:pt x="125354" y="33153"/>
                    <a:pt x="123946" y="31665"/>
                    <a:pt x="122558" y="30198"/>
                  </a:cubicBezTo>
                  <a:cubicBezTo>
                    <a:pt x="121844" y="29464"/>
                    <a:pt x="121150" y="28730"/>
                    <a:pt x="120476" y="27957"/>
                  </a:cubicBezTo>
                  <a:cubicBezTo>
                    <a:pt x="119801" y="27183"/>
                    <a:pt x="119167" y="26390"/>
                    <a:pt x="118611" y="25537"/>
                  </a:cubicBezTo>
                  <a:cubicBezTo>
                    <a:pt x="118056" y="24685"/>
                    <a:pt x="117560" y="23773"/>
                    <a:pt x="117203" y="22821"/>
                  </a:cubicBezTo>
                  <a:cubicBezTo>
                    <a:pt x="116847" y="21849"/>
                    <a:pt x="116609" y="20837"/>
                    <a:pt x="116589" y="19826"/>
                  </a:cubicBezTo>
                  <a:cubicBezTo>
                    <a:pt x="116569" y="18795"/>
                    <a:pt x="116767" y="17783"/>
                    <a:pt x="117144" y="16812"/>
                  </a:cubicBezTo>
                  <a:cubicBezTo>
                    <a:pt x="117501" y="15840"/>
                    <a:pt x="118056" y="14948"/>
                    <a:pt x="118631" y="14075"/>
                  </a:cubicBezTo>
                  <a:cubicBezTo>
                    <a:pt x="119226" y="13202"/>
                    <a:pt x="119861" y="12370"/>
                    <a:pt x="120495" y="11517"/>
                  </a:cubicBezTo>
                  <a:cubicBezTo>
                    <a:pt x="120813" y="11080"/>
                    <a:pt x="121110" y="10644"/>
                    <a:pt x="121408" y="10188"/>
                  </a:cubicBezTo>
                  <a:cubicBezTo>
                    <a:pt x="121685" y="9752"/>
                    <a:pt x="121963" y="9276"/>
                    <a:pt x="122201" y="8780"/>
                  </a:cubicBezTo>
                  <a:cubicBezTo>
                    <a:pt x="122637" y="7789"/>
                    <a:pt x="122935" y="6737"/>
                    <a:pt x="123054" y="5647"/>
                  </a:cubicBezTo>
                  <a:cubicBezTo>
                    <a:pt x="123133" y="4556"/>
                    <a:pt x="123054" y="3426"/>
                    <a:pt x="122598" y="2394"/>
                  </a:cubicBezTo>
                  <a:cubicBezTo>
                    <a:pt x="122360" y="1899"/>
                    <a:pt x="122022" y="1423"/>
                    <a:pt x="121606" y="1046"/>
                  </a:cubicBezTo>
                  <a:cubicBezTo>
                    <a:pt x="121408" y="867"/>
                    <a:pt x="121170" y="689"/>
                    <a:pt x="120932" y="550"/>
                  </a:cubicBezTo>
                  <a:cubicBezTo>
                    <a:pt x="120813" y="471"/>
                    <a:pt x="120674" y="411"/>
                    <a:pt x="120555" y="352"/>
                  </a:cubicBezTo>
                  <a:cubicBezTo>
                    <a:pt x="120416" y="312"/>
                    <a:pt x="120297" y="233"/>
                    <a:pt x="120158" y="193"/>
                  </a:cubicBezTo>
                  <a:cubicBezTo>
                    <a:pt x="119746" y="56"/>
                    <a:pt x="119310" y="1"/>
                    <a:pt x="11887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8"/>
            <p:cNvSpPr/>
            <p:nvPr/>
          </p:nvSpPr>
          <p:spPr>
            <a:xfrm>
              <a:off x="5822856" y="-2671057"/>
              <a:ext cx="2435105" cy="3922371"/>
            </a:xfrm>
            <a:custGeom>
              <a:rect b="b" l="l" r="r" t="t"/>
              <a:pathLst>
                <a:path extrusionOk="0" h="122297" w="75925">
                  <a:moveTo>
                    <a:pt x="25533" y="89203"/>
                  </a:moveTo>
                  <a:lnTo>
                    <a:pt x="25533" y="89203"/>
                  </a:lnTo>
                  <a:cubicBezTo>
                    <a:pt x="25533" y="89203"/>
                    <a:pt x="25513" y="89223"/>
                    <a:pt x="25493" y="89282"/>
                  </a:cubicBezTo>
                  <a:cubicBezTo>
                    <a:pt x="25533" y="89242"/>
                    <a:pt x="25533" y="89203"/>
                    <a:pt x="25533" y="89203"/>
                  </a:cubicBezTo>
                  <a:close/>
                  <a:moveTo>
                    <a:pt x="61340" y="1"/>
                  </a:moveTo>
                  <a:cubicBezTo>
                    <a:pt x="61290" y="1"/>
                    <a:pt x="61240" y="1"/>
                    <a:pt x="61190" y="2"/>
                  </a:cubicBezTo>
                  <a:cubicBezTo>
                    <a:pt x="59683" y="41"/>
                    <a:pt x="58215" y="378"/>
                    <a:pt x="56886" y="934"/>
                  </a:cubicBezTo>
                  <a:cubicBezTo>
                    <a:pt x="55538" y="1489"/>
                    <a:pt x="54289" y="2243"/>
                    <a:pt x="53178" y="3115"/>
                  </a:cubicBezTo>
                  <a:cubicBezTo>
                    <a:pt x="50957" y="4860"/>
                    <a:pt x="49232" y="7081"/>
                    <a:pt x="48121" y="9521"/>
                  </a:cubicBezTo>
                  <a:cubicBezTo>
                    <a:pt x="47566" y="10711"/>
                    <a:pt x="47110" y="11960"/>
                    <a:pt x="46733" y="13189"/>
                  </a:cubicBezTo>
                  <a:cubicBezTo>
                    <a:pt x="46376" y="14419"/>
                    <a:pt x="46098" y="15668"/>
                    <a:pt x="45880" y="16898"/>
                  </a:cubicBezTo>
                  <a:cubicBezTo>
                    <a:pt x="45424" y="19357"/>
                    <a:pt x="45206" y="21776"/>
                    <a:pt x="45008" y="24097"/>
                  </a:cubicBezTo>
                  <a:cubicBezTo>
                    <a:pt x="44809" y="26437"/>
                    <a:pt x="44631" y="28697"/>
                    <a:pt x="44393" y="30879"/>
                  </a:cubicBezTo>
                  <a:cubicBezTo>
                    <a:pt x="43917" y="35242"/>
                    <a:pt x="43282" y="39287"/>
                    <a:pt x="42548" y="43035"/>
                  </a:cubicBezTo>
                  <a:cubicBezTo>
                    <a:pt x="41081" y="50552"/>
                    <a:pt x="39276" y="56898"/>
                    <a:pt x="37491" y="62212"/>
                  </a:cubicBezTo>
                  <a:cubicBezTo>
                    <a:pt x="36599" y="64870"/>
                    <a:pt x="35707" y="67289"/>
                    <a:pt x="34854" y="69451"/>
                  </a:cubicBezTo>
                  <a:cubicBezTo>
                    <a:pt x="34001" y="71652"/>
                    <a:pt x="33168" y="73595"/>
                    <a:pt x="32415" y="75341"/>
                  </a:cubicBezTo>
                  <a:cubicBezTo>
                    <a:pt x="30868" y="78851"/>
                    <a:pt x="29559" y="81548"/>
                    <a:pt x="28508" y="83571"/>
                  </a:cubicBezTo>
                  <a:cubicBezTo>
                    <a:pt x="27992" y="84602"/>
                    <a:pt x="27536" y="85455"/>
                    <a:pt x="27159" y="86168"/>
                  </a:cubicBezTo>
                  <a:cubicBezTo>
                    <a:pt x="26782" y="86902"/>
                    <a:pt x="26465" y="87477"/>
                    <a:pt x="26227" y="87914"/>
                  </a:cubicBezTo>
                  <a:cubicBezTo>
                    <a:pt x="25969" y="88370"/>
                    <a:pt x="25811" y="88687"/>
                    <a:pt x="25692" y="88885"/>
                  </a:cubicBezTo>
                  <a:cubicBezTo>
                    <a:pt x="25632" y="89004"/>
                    <a:pt x="25593" y="89084"/>
                    <a:pt x="25573" y="89123"/>
                  </a:cubicBezTo>
                  <a:cubicBezTo>
                    <a:pt x="25553" y="89183"/>
                    <a:pt x="25533" y="89203"/>
                    <a:pt x="25533" y="89203"/>
                  </a:cubicBezTo>
                  <a:cubicBezTo>
                    <a:pt x="25533" y="89203"/>
                    <a:pt x="25553" y="89183"/>
                    <a:pt x="25573" y="89143"/>
                  </a:cubicBezTo>
                  <a:cubicBezTo>
                    <a:pt x="25612" y="89084"/>
                    <a:pt x="25652" y="89004"/>
                    <a:pt x="25712" y="88905"/>
                  </a:cubicBezTo>
                  <a:cubicBezTo>
                    <a:pt x="25831" y="88707"/>
                    <a:pt x="26009" y="88390"/>
                    <a:pt x="26267" y="87933"/>
                  </a:cubicBezTo>
                  <a:cubicBezTo>
                    <a:pt x="26525" y="87497"/>
                    <a:pt x="26842" y="86942"/>
                    <a:pt x="27239" y="86208"/>
                  </a:cubicBezTo>
                  <a:cubicBezTo>
                    <a:pt x="27615" y="85494"/>
                    <a:pt x="28091" y="84641"/>
                    <a:pt x="28607" y="83630"/>
                  </a:cubicBezTo>
                  <a:cubicBezTo>
                    <a:pt x="29678" y="81587"/>
                    <a:pt x="31007" y="78910"/>
                    <a:pt x="32573" y="75420"/>
                  </a:cubicBezTo>
                  <a:cubicBezTo>
                    <a:pt x="33347" y="73655"/>
                    <a:pt x="34180" y="71711"/>
                    <a:pt x="35032" y="69530"/>
                  </a:cubicBezTo>
                  <a:cubicBezTo>
                    <a:pt x="35905" y="67349"/>
                    <a:pt x="36797" y="64929"/>
                    <a:pt x="37690" y="62272"/>
                  </a:cubicBezTo>
                  <a:cubicBezTo>
                    <a:pt x="39494" y="56957"/>
                    <a:pt x="41319" y="50611"/>
                    <a:pt x="42786" y="43095"/>
                  </a:cubicBezTo>
                  <a:cubicBezTo>
                    <a:pt x="43520" y="39327"/>
                    <a:pt x="44175" y="35262"/>
                    <a:pt x="44651" y="30899"/>
                  </a:cubicBezTo>
                  <a:cubicBezTo>
                    <a:pt x="44908" y="28717"/>
                    <a:pt x="45087" y="26457"/>
                    <a:pt x="45265" y="24116"/>
                  </a:cubicBezTo>
                  <a:cubicBezTo>
                    <a:pt x="45483" y="21796"/>
                    <a:pt x="45702" y="19397"/>
                    <a:pt x="46138" y="16938"/>
                  </a:cubicBezTo>
                  <a:cubicBezTo>
                    <a:pt x="46376" y="15728"/>
                    <a:pt x="46654" y="14498"/>
                    <a:pt x="47010" y="13269"/>
                  </a:cubicBezTo>
                  <a:cubicBezTo>
                    <a:pt x="47367" y="12039"/>
                    <a:pt x="47824" y="10830"/>
                    <a:pt x="48379" y="9640"/>
                  </a:cubicBezTo>
                  <a:cubicBezTo>
                    <a:pt x="49470" y="7240"/>
                    <a:pt x="51155" y="5039"/>
                    <a:pt x="53357" y="3333"/>
                  </a:cubicBezTo>
                  <a:cubicBezTo>
                    <a:pt x="54447" y="2481"/>
                    <a:pt x="55677" y="1747"/>
                    <a:pt x="56986" y="1211"/>
                  </a:cubicBezTo>
                  <a:cubicBezTo>
                    <a:pt x="58314" y="656"/>
                    <a:pt x="59742" y="319"/>
                    <a:pt x="61210" y="299"/>
                  </a:cubicBezTo>
                  <a:cubicBezTo>
                    <a:pt x="61300" y="297"/>
                    <a:pt x="61390" y="295"/>
                    <a:pt x="61480" y="295"/>
                  </a:cubicBezTo>
                  <a:cubicBezTo>
                    <a:pt x="62844" y="295"/>
                    <a:pt x="64248" y="578"/>
                    <a:pt x="65513" y="1192"/>
                  </a:cubicBezTo>
                  <a:cubicBezTo>
                    <a:pt x="66882" y="1806"/>
                    <a:pt x="68091" y="2778"/>
                    <a:pt x="69142" y="3928"/>
                  </a:cubicBezTo>
                  <a:cubicBezTo>
                    <a:pt x="70193" y="5078"/>
                    <a:pt x="71026" y="6407"/>
                    <a:pt x="71760" y="7835"/>
                  </a:cubicBezTo>
                  <a:cubicBezTo>
                    <a:pt x="72454" y="9263"/>
                    <a:pt x="73049" y="10790"/>
                    <a:pt x="73525" y="12357"/>
                  </a:cubicBezTo>
                  <a:cubicBezTo>
                    <a:pt x="74457" y="15510"/>
                    <a:pt x="75072" y="18861"/>
                    <a:pt x="75349" y="22312"/>
                  </a:cubicBezTo>
                  <a:cubicBezTo>
                    <a:pt x="75627" y="25762"/>
                    <a:pt x="75508" y="29332"/>
                    <a:pt x="75092" y="32941"/>
                  </a:cubicBezTo>
                  <a:cubicBezTo>
                    <a:pt x="74675" y="36570"/>
                    <a:pt x="73902" y="40239"/>
                    <a:pt x="72811" y="43908"/>
                  </a:cubicBezTo>
                  <a:cubicBezTo>
                    <a:pt x="70590" y="51246"/>
                    <a:pt x="67338" y="57830"/>
                    <a:pt x="63768" y="63779"/>
                  </a:cubicBezTo>
                  <a:cubicBezTo>
                    <a:pt x="62003" y="66754"/>
                    <a:pt x="60119" y="69570"/>
                    <a:pt x="58235" y="72287"/>
                  </a:cubicBezTo>
                  <a:cubicBezTo>
                    <a:pt x="56351" y="74984"/>
                    <a:pt x="54408" y="77542"/>
                    <a:pt x="52504" y="80021"/>
                  </a:cubicBezTo>
                  <a:cubicBezTo>
                    <a:pt x="48656" y="84959"/>
                    <a:pt x="44829" y="89480"/>
                    <a:pt x="40962" y="93546"/>
                  </a:cubicBezTo>
                  <a:cubicBezTo>
                    <a:pt x="37115" y="97611"/>
                    <a:pt x="33267" y="101220"/>
                    <a:pt x="29460" y="104433"/>
                  </a:cubicBezTo>
                  <a:cubicBezTo>
                    <a:pt x="25652" y="107646"/>
                    <a:pt x="21884" y="110422"/>
                    <a:pt x="18215" y="112822"/>
                  </a:cubicBezTo>
                  <a:cubicBezTo>
                    <a:pt x="17303" y="113436"/>
                    <a:pt x="16371" y="113972"/>
                    <a:pt x="15479" y="114547"/>
                  </a:cubicBezTo>
                  <a:cubicBezTo>
                    <a:pt x="14566" y="115102"/>
                    <a:pt x="13674" y="115638"/>
                    <a:pt x="12801" y="116153"/>
                  </a:cubicBezTo>
                  <a:cubicBezTo>
                    <a:pt x="11036" y="117224"/>
                    <a:pt x="9331" y="118236"/>
                    <a:pt x="7645" y="119128"/>
                  </a:cubicBezTo>
                  <a:cubicBezTo>
                    <a:pt x="5940" y="120001"/>
                    <a:pt x="4274" y="120794"/>
                    <a:pt x="2588" y="121349"/>
                  </a:cubicBezTo>
                  <a:cubicBezTo>
                    <a:pt x="2172" y="121508"/>
                    <a:pt x="1755" y="121627"/>
                    <a:pt x="1339" y="121746"/>
                  </a:cubicBezTo>
                  <a:cubicBezTo>
                    <a:pt x="1240" y="121766"/>
                    <a:pt x="1121" y="121805"/>
                    <a:pt x="1022" y="121825"/>
                  </a:cubicBezTo>
                  <a:lnTo>
                    <a:pt x="784" y="121885"/>
                  </a:lnTo>
                  <a:lnTo>
                    <a:pt x="724" y="121885"/>
                  </a:lnTo>
                  <a:cubicBezTo>
                    <a:pt x="717" y="121891"/>
                    <a:pt x="713" y="121893"/>
                    <a:pt x="711" y="121893"/>
                  </a:cubicBezTo>
                  <a:cubicBezTo>
                    <a:pt x="706" y="121893"/>
                    <a:pt x="711" y="121885"/>
                    <a:pt x="724" y="121885"/>
                  </a:cubicBezTo>
                  <a:lnTo>
                    <a:pt x="744" y="121845"/>
                  </a:lnTo>
                  <a:cubicBezTo>
                    <a:pt x="1299" y="121290"/>
                    <a:pt x="1835" y="120715"/>
                    <a:pt x="2370" y="120179"/>
                  </a:cubicBezTo>
                  <a:cubicBezTo>
                    <a:pt x="4651" y="117780"/>
                    <a:pt x="6674" y="115499"/>
                    <a:pt x="8498" y="113377"/>
                  </a:cubicBezTo>
                  <a:cubicBezTo>
                    <a:pt x="10322" y="111235"/>
                    <a:pt x="11968" y="109252"/>
                    <a:pt x="13396" y="107388"/>
                  </a:cubicBezTo>
                  <a:cubicBezTo>
                    <a:pt x="14130" y="106476"/>
                    <a:pt x="14785" y="105583"/>
                    <a:pt x="15439" y="104731"/>
                  </a:cubicBezTo>
                  <a:cubicBezTo>
                    <a:pt x="16074" y="103878"/>
                    <a:pt x="16669" y="103065"/>
                    <a:pt x="17224" y="102291"/>
                  </a:cubicBezTo>
                  <a:cubicBezTo>
                    <a:pt x="19465" y="99178"/>
                    <a:pt x="21091" y="96659"/>
                    <a:pt x="22301" y="94696"/>
                  </a:cubicBezTo>
                  <a:cubicBezTo>
                    <a:pt x="22915" y="93744"/>
                    <a:pt x="23411" y="92891"/>
                    <a:pt x="23828" y="92197"/>
                  </a:cubicBezTo>
                  <a:cubicBezTo>
                    <a:pt x="24244" y="91503"/>
                    <a:pt x="24561" y="90928"/>
                    <a:pt x="24819" y="90492"/>
                  </a:cubicBezTo>
                  <a:cubicBezTo>
                    <a:pt x="25077" y="90055"/>
                    <a:pt x="25255" y="89738"/>
                    <a:pt x="25374" y="89520"/>
                  </a:cubicBezTo>
                  <a:cubicBezTo>
                    <a:pt x="25434" y="89421"/>
                    <a:pt x="25474" y="89341"/>
                    <a:pt x="25493" y="89282"/>
                  </a:cubicBezTo>
                  <a:lnTo>
                    <a:pt x="25493" y="89282"/>
                  </a:lnTo>
                  <a:cubicBezTo>
                    <a:pt x="25454" y="89322"/>
                    <a:pt x="25414" y="89401"/>
                    <a:pt x="25355" y="89500"/>
                  </a:cubicBezTo>
                  <a:cubicBezTo>
                    <a:pt x="25216" y="89718"/>
                    <a:pt x="25037" y="90036"/>
                    <a:pt x="24780" y="90472"/>
                  </a:cubicBezTo>
                  <a:cubicBezTo>
                    <a:pt x="24522" y="90908"/>
                    <a:pt x="24185" y="91463"/>
                    <a:pt x="23748" y="92158"/>
                  </a:cubicBezTo>
                  <a:cubicBezTo>
                    <a:pt x="23332" y="92852"/>
                    <a:pt x="22836" y="93685"/>
                    <a:pt x="22201" y="94636"/>
                  </a:cubicBezTo>
                  <a:cubicBezTo>
                    <a:pt x="20992" y="96580"/>
                    <a:pt x="19326" y="99098"/>
                    <a:pt x="17105" y="102192"/>
                  </a:cubicBezTo>
                  <a:cubicBezTo>
                    <a:pt x="16530" y="102966"/>
                    <a:pt x="15935" y="103779"/>
                    <a:pt x="15300" y="104631"/>
                  </a:cubicBezTo>
                  <a:cubicBezTo>
                    <a:pt x="14646" y="105464"/>
                    <a:pt x="13991" y="106357"/>
                    <a:pt x="13258" y="107269"/>
                  </a:cubicBezTo>
                  <a:cubicBezTo>
                    <a:pt x="11810" y="109133"/>
                    <a:pt x="10184" y="111096"/>
                    <a:pt x="8339" y="113238"/>
                  </a:cubicBezTo>
                  <a:cubicBezTo>
                    <a:pt x="6515" y="115360"/>
                    <a:pt x="4472" y="117621"/>
                    <a:pt x="2192" y="120020"/>
                  </a:cubicBezTo>
                  <a:cubicBezTo>
                    <a:pt x="1577" y="120655"/>
                    <a:pt x="962" y="121309"/>
                    <a:pt x="308" y="121964"/>
                  </a:cubicBezTo>
                  <a:lnTo>
                    <a:pt x="109" y="122182"/>
                  </a:lnTo>
                  <a:lnTo>
                    <a:pt x="10" y="122281"/>
                  </a:lnTo>
                  <a:cubicBezTo>
                    <a:pt x="0" y="122291"/>
                    <a:pt x="0" y="122296"/>
                    <a:pt x="5" y="122296"/>
                  </a:cubicBezTo>
                  <a:cubicBezTo>
                    <a:pt x="10" y="122296"/>
                    <a:pt x="20" y="122291"/>
                    <a:pt x="30" y="122281"/>
                  </a:cubicBezTo>
                  <a:lnTo>
                    <a:pt x="109" y="122281"/>
                  </a:lnTo>
                  <a:cubicBezTo>
                    <a:pt x="288" y="122222"/>
                    <a:pt x="486" y="122182"/>
                    <a:pt x="665" y="122142"/>
                  </a:cubicBezTo>
                  <a:lnTo>
                    <a:pt x="1081" y="122043"/>
                  </a:lnTo>
                  <a:cubicBezTo>
                    <a:pt x="1180" y="122023"/>
                    <a:pt x="1299" y="122004"/>
                    <a:pt x="1398" y="121964"/>
                  </a:cubicBezTo>
                  <a:cubicBezTo>
                    <a:pt x="1815" y="121845"/>
                    <a:pt x="2251" y="121726"/>
                    <a:pt x="2668" y="121587"/>
                  </a:cubicBezTo>
                  <a:cubicBezTo>
                    <a:pt x="4373" y="121012"/>
                    <a:pt x="6059" y="120239"/>
                    <a:pt x="7764" y="119346"/>
                  </a:cubicBezTo>
                  <a:cubicBezTo>
                    <a:pt x="9450" y="118454"/>
                    <a:pt x="11155" y="117442"/>
                    <a:pt x="12920" y="116391"/>
                  </a:cubicBezTo>
                  <a:cubicBezTo>
                    <a:pt x="13813" y="115856"/>
                    <a:pt x="14705" y="115320"/>
                    <a:pt x="15617" y="114765"/>
                  </a:cubicBezTo>
                  <a:cubicBezTo>
                    <a:pt x="16510" y="114210"/>
                    <a:pt x="17442" y="113655"/>
                    <a:pt x="18354" y="113040"/>
                  </a:cubicBezTo>
                  <a:cubicBezTo>
                    <a:pt x="22043" y="110640"/>
                    <a:pt x="25811" y="107864"/>
                    <a:pt x="29638" y="104651"/>
                  </a:cubicBezTo>
                  <a:cubicBezTo>
                    <a:pt x="33446" y="101439"/>
                    <a:pt x="37313" y="97809"/>
                    <a:pt x="41180" y="93744"/>
                  </a:cubicBezTo>
                  <a:cubicBezTo>
                    <a:pt x="45047" y="89679"/>
                    <a:pt x="48875" y="85157"/>
                    <a:pt x="52742" y="80199"/>
                  </a:cubicBezTo>
                  <a:cubicBezTo>
                    <a:pt x="54646" y="77720"/>
                    <a:pt x="56569" y="75162"/>
                    <a:pt x="58473" y="72445"/>
                  </a:cubicBezTo>
                  <a:cubicBezTo>
                    <a:pt x="60377" y="69748"/>
                    <a:pt x="62241" y="66912"/>
                    <a:pt x="64026" y="63938"/>
                  </a:cubicBezTo>
                  <a:cubicBezTo>
                    <a:pt x="67595" y="57968"/>
                    <a:pt x="70868" y="51365"/>
                    <a:pt x="73089" y="43987"/>
                  </a:cubicBezTo>
                  <a:cubicBezTo>
                    <a:pt x="74179" y="40299"/>
                    <a:pt x="74973" y="36630"/>
                    <a:pt x="75389" y="32981"/>
                  </a:cubicBezTo>
                  <a:cubicBezTo>
                    <a:pt x="75806" y="29352"/>
                    <a:pt x="75925" y="25762"/>
                    <a:pt x="75627" y="22292"/>
                  </a:cubicBezTo>
                  <a:cubicBezTo>
                    <a:pt x="75349" y="18822"/>
                    <a:pt x="74735" y="15450"/>
                    <a:pt x="73803" y="12277"/>
                  </a:cubicBezTo>
                  <a:cubicBezTo>
                    <a:pt x="73327" y="10691"/>
                    <a:pt x="72732" y="9164"/>
                    <a:pt x="72018" y="7716"/>
                  </a:cubicBezTo>
                  <a:cubicBezTo>
                    <a:pt x="71284" y="6268"/>
                    <a:pt x="70411" y="4900"/>
                    <a:pt x="69360" y="3730"/>
                  </a:cubicBezTo>
                  <a:cubicBezTo>
                    <a:pt x="68290" y="2560"/>
                    <a:pt x="67040" y="1568"/>
                    <a:pt x="65632" y="934"/>
                  </a:cubicBezTo>
                  <a:cubicBezTo>
                    <a:pt x="64271" y="282"/>
                    <a:pt x="62798" y="1"/>
                    <a:pt x="6134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8"/>
            <p:cNvSpPr/>
            <p:nvPr/>
          </p:nvSpPr>
          <p:spPr>
            <a:xfrm>
              <a:off x="4582899" y="-3054580"/>
              <a:ext cx="4056049" cy="6936063"/>
            </a:xfrm>
            <a:custGeom>
              <a:rect b="b" l="l" r="r" t="t"/>
              <a:pathLst>
                <a:path extrusionOk="0" h="216262" w="126465">
                  <a:moveTo>
                    <a:pt x="2915" y="203688"/>
                  </a:moveTo>
                  <a:cubicBezTo>
                    <a:pt x="2915" y="203688"/>
                    <a:pt x="2895" y="203748"/>
                    <a:pt x="2915" y="203847"/>
                  </a:cubicBezTo>
                  <a:cubicBezTo>
                    <a:pt x="2915" y="203748"/>
                    <a:pt x="2915" y="203688"/>
                    <a:pt x="2915" y="203688"/>
                  </a:cubicBezTo>
                  <a:close/>
                  <a:moveTo>
                    <a:pt x="93287" y="1"/>
                  </a:moveTo>
                  <a:cubicBezTo>
                    <a:pt x="90424" y="1"/>
                    <a:pt x="87595" y="446"/>
                    <a:pt x="84938" y="1370"/>
                  </a:cubicBezTo>
                  <a:cubicBezTo>
                    <a:pt x="82617" y="2163"/>
                    <a:pt x="80476" y="3333"/>
                    <a:pt x="78552" y="4761"/>
                  </a:cubicBezTo>
                  <a:cubicBezTo>
                    <a:pt x="76628" y="6189"/>
                    <a:pt x="74943" y="7894"/>
                    <a:pt x="73495" y="9739"/>
                  </a:cubicBezTo>
                  <a:cubicBezTo>
                    <a:pt x="70600" y="13447"/>
                    <a:pt x="68617" y="17691"/>
                    <a:pt x="67288" y="21994"/>
                  </a:cubicBezTo>
                  <a:cubicBezTo>
                    <a:pt x="66614" y="24136"/>
                    <a:pt x="66098" y="26317"/>
                    <a:pt x="65701" y="28499"/>
                  </a:cubicBezTo>
                  <a:cubicBezTo>
                    <a:pt x="65523" y="29590"/>
                    <a:pt x="65364" y="30680"/>
                    <a:pt x="65245" y="31771"/>
                  </a:cubicBezTo>
                  <a:lnTo>
                    <a:pt x="65067" y="33397"/>
                  </a:lnTo>
                  <a:cubicBezTo>
                    <a:pt x="65007" y="33953"/>
                    <a:pt x="64968" y="34488"/>
                    <a:pt x="64928" y="35023"/>
                  </a:cubicBezTo>
                  <a:cubicBezTo>
                    <a:pt x="64591" y="39347"/>
                    <a:pt x="64551" y="43610"/>
                    <a:pt x="64511" y="47775"/>
                  </a:cubicBezTo>
                  <a:cubicBezTo>
                    <a:pt x="64472" y="51939"/>
                    <a:pt x="64452" y="56025"/>
                    <a:pt x="64154" y="60011"/>
                  </a:cubicBezTo>
                  <a:cubicBezTo>
                    <a:pt x="64095" y="61002"/>
                    <a:pt x="63996" y="61994"/>
                    <a:pt x="63897" y="62985"/>
                  </a:cubicBezTo>
                  <a:cubicBezTo>
                    <a:pt x="63837" y="63461"/>
                    <a:pt x="63778" y="63957"/>
                    <a:pt x="63718" y="64453"/>
                  </a:cubicBezTo>
                  <a:lnTo>
                    <a:pt x="63639" y="65167"/>
                  </a:lnTo>
                  <a:lnTo>
                    <a:pt x="63520" y="65901"/>
                  </a:lnTo>
                  <a:cubicBezTo>
                    <a:pt x="63361" y="66872"/>
                    <a:pt x="63222" y="67824"/>
                    <a:pt x="63044" y="68776"/>
                  </a:cubicBezTo>
                  <a:cubicBezTo>
                    <a:pt x="62846" y="69728"/>
                    <a:pt x="62647" y="70680"/>
                    <a:pt x="62449" y="71612"/>
                  </a:cubicBezTo>
                  <a:cubicBezTo>
                    <a:pt x="61576" y="75340"/>
                    <a:pt x="60446" y="78930"/>
                    <a:pt x="59157" y="82380"/>
                  </a:cubicBezTo>
                  <a:cubicBezTo>
                    <a:pt x="56539" y="89262"/>
                    <a:pt x="53247" y="95509"/>
                    <a:pt x="49777" y="101299"/>
                  </a:cubicBezTo>
                  <a:cubicBezTo>
                    <a:pt x="49340" y="102013"/>
                    <a:pt x="48904" y="102727"/>
                    <a:pt x="48468" y="103441"/>
                  </a:cubicBezTo>
                  <a:cubicBezTo>
                    <a:pt x="48012" y="104155"/>
                    <a:pt x="47556" y="104849"/>
                    <a:pt x="47119" y="105543"/>
                  </a:cubicBezTo>
                  <a:cubicBezTo>
                    <a:pt x="46247" y="106932"/>
                    <a:pt x="45315" y="108280"/>
                    <a:pt x="44422" y="109629"/>
                  </a:cubicBezTo>
                  <a:cubicBezTo>
                    <a:pt x="43510" y="110957"/>
                    <a:pt x="42618" y="112286"/>
                    <a:pt x="41705" y="113555"/>
                  </a:cubicBezTo>
                  <a:cubicBezTo>
                    <a:pt x="41249" y="114210"/>
                    <a:pt x="40793" y="114844"/>
                    <a:pt x="40337" y="115479"/>
                  </a:cubicBezTo>
                  <a:cubicBezTo>
                    <a:pt x="39881" y="116113"/>
                    <a:pt x="39425" y="116728"/>
                    <a:pt x="38969" y="117343"/>
                  </a:cubicBezTo>
                  <a:cubicBezTo>
                    <a:pt x="35339" y="122340"/>
                    <a:pt x="31790" y="127001"/>
                    <a:pt x="28458" y="131502"/>
                  </a:cubicBezTo>
                  <a:cubicBezTo>
                    <a:pt x="25126" y="135984"/>
                    <a:pt x="22013" y="140308"/>
                    <a:pt x="19177" y="144492"/>
                  </a:cubicBezTo>
                  <a:cubicBezTo>
                    <a:pt x="16361" y="148676"/>
                    <a:pt x="13842" y="152762"/>
                    <a:pt x="11641" y="156728"/>
                  </a:cubicBezTo>
                  <a:cubicBezTo>
                    <a:pt x="9460" y="160694"/>
                    <a:pt x="7595" y="164561"/>
                    <a:pt x="6068" y="168289"/>
                  </a:cubicBezTo>
                  <a:cubicBezTo>
                    <a:pt x="3054" y="175786"/>
                    <a:pt x="1329" y="182727"/>
                    <a:pt x="535" y="188894"/>
                  </a:cubicBezTo>
                  <a:cubicBezTo>
                    <a:pt x="159" y="191968"/>
                    <a:pt x="0" y="194863"/>
                    <a:pt x="0" y="197541"/>
                  </a:cubicBezTo>
                  <a:cubicBezTo>
                    <a:pt x="0" y="198215"/>
                    <a:pt x="40" y="198869"/>
                    <a:pt x="60" y="199504"/>
                  </a:cubicBezTo>
                  <a:cubicBezTo>
                    <a:pt x="79" y="199821"/>
                    <a:pt x="79" y="200138"/>
                    <a:pt x="99" y="200456"/>
                  </a:cubicBezTo>
                  <a:cubicBezTo>
                    <a:pt x="99" y="200773"/>
                    <a:pt x="139" y="201090"/>
                    <a:pt x="159" y="201388"/>
                  </a:cubicBezTo>
                  <a:cubicBezTo>
                    <a:pt x="218" y="202003"/>
                    <a:pt x="258" y="202617"/>
                    <a:pt x="317" y="203212"/>
                  </a:cubicBezTo>
                  <a:cubicBezTo>
                    <a:pt x="377" y="203787"/>
                    <a:pt x="456" y="204363"/>
                    <a:pt x="535" y="204938"/>
                  </a:cubicBezTo>
                  <a:cubicBezTo>
                    <a:pt x="813" y="207179"/>
                    <a:pt x="1249" y="209221"/>
                    <a:pt x="1706" y="211046"/>
                  </a:cubicBezTo>
                  <a:cubicBezTo>
                    <a:pt x="2181" y="212870"/>
                    <a:pt x="2697" y="214496"/>
                    <a:pt x="3233" y="215924"/>
                  </a:cubicBezTo>
                  <a:lnTo>
                    <a:pt x="3371" y="216261"/>
                  </a:lnTo>
                  <a:lnTo>
                    <a:pt x="3352" y="215904"/>
                  </a:lnTo>
                  <a:cubicBezTo>
                    <a:pt x="3351" y="215898"/>
                    <a:pt x="3351" y="215891"/>
                    <a:pt x="3351" y="215885"/>
                  </a:cubicBezTo>
                  <a:lnTo>
                    <a:pt x="3351" y="215885"/>
                  </a:lnTo>
                  <a:lnTo>
                    <a:pt x="3352" y="215885"/>
                  </a:lnTo>
                  <a:cubicBezTo>
                    <a:pt x="3351" y="215884"/>
                    <a:pt x="3351" y="215883"/>
                    <a:pt x="3351" y="215882"/>
                  </a:cubicBezTo>
                  <a:lnTo>
                    <a:pt x="3351" y="215882"/>
                  </a:lnTo>
                  <a:cubicBezTo>
                    <a:pt x="3193" y="211432"/>
                    <a:pt x="3094" y="208385"/>
                    <a:pt x="3014" y="206445"/>
                  </a:cubicBezTo>
                  <a:cubicBezTo>
                    <a:pt x="2975" y="205473"/>
                    <a:pt x="2955" y="204799"/>
                    <a:pt x="2935" y="204343"/>
                  </a:cubicBezTo>
                  <a:cubicBezTo>
                    <a:pt x="2935" y="204125"/>
                    <a:pt x="2915" y="203966"/>
                    <a:pt x="2915" y="203847"/>
                  </a:cubicBezTo>
                  <a:cubicBezTo>
                    <a:pt x="2915" y="203966"/>
                    <a:pt x="2915" y="204125"/>
                    <a:pt x="2915" y="204343"/>
                  </a:cubicBezTo>
                  <a:cubicBezTo>
                    <a:pt x="2935" y="204799"/>
                    <a:pt x="2955" y="205493"/>
                    <a:pt x="2975" y="206445"/>
                  </a:cubicBezTo>
                  <a:cubicBezTo>
                    <a:pt x="3033" y="208332"/>
                    <a:pt x="3109" y="211267"/>
                    <a:pt x="3222" y="215523"/>
                  </a:cubicBezTo>
                  <a:lnTo>
                    <a:pt x="3222" y="215523"/>
                  </a:lnTo>
                  <a:cubicBezTo>
                    <a:pt x="2750" y="214184"/>
                    <a:pt x="2281" y="212678"/>
                    <a:pt x="1844" y="211006"/>
                  </a:cubicBezTo>
                  <a:cubicBezTo>
                    <a:pt x="1388" y="209182"/>
                    <a:pt x="952" y="207159"/>
                    <a:pt x="694" y="204918"/>
                  </a:cubicBezTo>
                  <a:cubicBezTo>
                    <a:pt x="635" y="204343"/>
                    <a:pt x="535" y="203768"/>
                    <a:pt x="476" y="203193"/>
                  </a:cubicBezTo>
                  <a:cubicBezTo>
                    <a:pt x="436" y="202598"/>
                    <a:pt x="377" y="202003"/>
                    <a:pt x="337" y="201388"/>
                  </a:cubicBezTo>
                  <a:cubicBezTo>
                    <a:pt x="317" y="201071"/>
                    <a:pt x="278" y="200773"/>
                    <a:pt x="258" y="200456"/>
                  </a:cubicBezTo>
                  <a:cubicBezTo>
                    <a:pt x="258" y="200138"/>
                    <a:pt x="238" y="199821"/>
                    <a:pt x="238" y="199504"/>
                  </a:cubicBezTo>
                  <a:cubicBezTo>
                    <a:pt x="218" y="198869"/>
                    <a:pt x="179" y="198215"/>
                    <a:pt x="179" y="197541"/>
                  </a:cubicBezTo>
                  <a:cubicBezTo>
                    <a:pt x="179" y="194863"/>
                    <a:pt x="357" y="191988"/>
                    <a:pt x="734" y="188914"/>
                  </a:cubicBezTo>
                  <a:cubicBezTo>
                    <a:pt x="1527" y="182766"/>
                    <a:pt x="3252" y="175845"/>
                    <a:pt x="6287" y="168389"/>
                  </a:cubicBezTo>
                  <a:cubicBezTo>
                    <a:pt x="7794" y="164660"/>
                    <a:pt x="9658" y="160813"/>
                    <a:pt x="11859" y="156847"/>
                  </a:cubicBezTo>
                  <a:cubicBezTo>
                    <a:pt x="14041" y="152881"/>
                    <a:pt x="16559" y="148815"/>
                    <a:pt x="19395" y="144631"/>
                  </a:cubicBezTo>
                  <a:cubicBezTo>
                    <a:pt x="22211" y="140446"/>
                    <a:pt x="25325" y="136143"/>
                    <a:pt x="28676" y="131661"/>
                  </a:cubicBezTo>
                  <a:cubicBezTo>
                    <a:pt x="32008" y="127159"/>
                    <a:pt x="35558" y="122499"/>
                    <a:pt x="39187" y="117502"/>
                  </a:cubicBezTo>
                  <a:cubicBezTo>
                    <a:pt x="39643" y="116887"/>
                    <a:pt x="40099" y="116272"/>
                    <a:pt x="40575" y="115637"/>
                  </a:cubicBezTo>
                  <a:cubicBezTo>
                    <a:pt x="41011" y="115003"/>
                    <a:pt x="41467" y="114348"/>
                    <a:pt x="41924" y="113714"/>
                  </a:cubicBezTo>
                  <a:cubicBezTo>
                    <a:pt x="42856" y="112445"/>
                    <a:pt x="43748" y="111116"/>
                    <a:pt x="44660" y="109787"/>
                  </a:cubicBezTo>
                  <a:cubicBezTo>
                    <a:pt x="45553" y="108439"/>
                    <a:pt x="46485" y="107090"/>
                    <a:pt x="47357" y="105702"/>
                  </a:cubicBezTo>
                  <a:cubicBezTo>
                    <a:pt x="47813" y="104988"/>
                    <a:pt x="48270" y="104294"/>
                    <a:pt x="48706" y="103600"/>
                  </a:cubicBezTo>
                  <a:cubicBezTo>
                    <a:pt x="49142" y="102886"/>
                    <a:pt x="49578" y="102152"/>
                    <a:pt x="50015" y="101438"/>
                  </a:cubicBezTo>
                  <a:cubicBezTo>
                    <a:pt x="53505" y="95648"/>
                    <a:pt x="56797" y="89381"/>
                    <a:pt x="59435" y="82480"/>
                  </a:cubicBezTo>
                  <a:cubicBezTo>
                    <a:pt x="60724" y="79029"/>
                    <a:pt x="61854" y="75420"/>
                    <a:pt x="62746" y="71672"/>
                  </a:cubicBezTo>
                  <a:cubicBezTo>
                    <a:pt x="62945" y="70740"/>
                    <a:pt x="63143" y="69788"/>
                    <a:pt x="63341" y="68836"/>
                  </a:cubicBezTo>
                  <a:cubicBezTo>
                    <a:pt x="63520" y="67884"/>
                    <a:pt x="63659" y="66912"/>
                    <a:pt x="63817" y="65940"/>
                  </a:cubicBezTo>
                  <a:lnTo>
                    <a:pt x="63936" y="65226"/>
                  </a:lnTo>
                  <a:lnTo>
                    <a:pt x="64016" y="64493"/>
                  </a:lnTo>
                  <a:cubicBezTo>
                    <a:pt x="64075" y="63997"/>
                    <a:pt x="64135" y="63501"/>
                    <a:pt x="64194" y="63005"/>
                  </a:cubicBezTo>
                  <a:cubicBezTo>
                    <a:pt x="64293" y="62014"/>
                    <a:pt x="64392" y="61022"/>
                    <a:pt x="64452" y="60031"/>
                  </a:cubicBezTo>
                  <a:cubicBezTo>
                    <a:pt x="64749" y="56025"/>
                    <a:pt x="64769" y="51939"/>
                    <a:pt x="64809" y="47775"/>
                  </a:cubicBezTo>
                  <a:cubicBezTo>
                    <a:pt x="64849" y="43610"/>
                    <a:pt x="64888" y="39366"/>
                    <a:pt x="65225" y="35043"/>
                  </a:cubicBezTo>
                  <a:cubicBezTo>
                    <a:pt x="65265" y="34508"/>
                    <a:pt x="65325" y="33972"/>
                    <a:pt x="65364" y="33417"/>
                  </a:cubicBezTo>
                  <a:cubicBezTo>
                    <a:pt x="65424" y="32882"/>
                    <a:pt x="65483" y="32346"/>
                    <a:pt x="65543" y="31811"/>
                  </a:cubicBezTo>
                  <a:cubicBezTo>
                    <a:pt x="65662" y="30720"/>
                    <a:pt x="65820" y="29629"/>
                    <a:pt x="66019" y="28539"/>
                  </a:cubicBezTo>
                  <a:cubicBezTo>
                    <a:pt x="66395" y="26377"/>
                    <a:pt x="66911" y="24215"/>
                    <a:pt x="67565" y="22074"/>
                  </a:cubicBezTo>
                  <a:cubicBezTo>
                    <a:pt x="68894" y="17790"/>
                    <a:pt x="70857" y="13586"/>
                    <a:pt x="73733" y="9917"/>
                  </a:cubicBezTo>
                  <a:cubicBezTo>
                    <a:pt x="75181" y="8093"/>
                    <a:pt x="76827" y="6407"/>
                    <a:pt x="78731" y="4999"/>
                  </a:cubicBezTo>
                  <a:cubicBezTo>
                    <a:pt x="80634" y="3571"/>
                    <a:pt x="82756" y="2421"/>
                    <a:pt x="85037" y="1647"/>
                  </a:cubicBezTo>
                  <a:cubicBezTo>
                    <a:pt x="87671" y="731"/>
                    <a:pt x="90483" y="285"/>
                    <a:pt x="93329" y="285"/>
                  </a:cubicBezTo>
                  <a:cubicBezTo>
                    <a:pt x="95412" y="285"/>
                    <a:pt x="97512" y="524"/>
                    <a:pt x="99573" y="993"/>
                  </a:cubicBezTo>
                  <a:cubicBezTo>
                    <a:pt x="100386" y="1191"/>
                    <a:pt x="101199" y="1370"/>
                    <a:pt x="101993" y="1647"/>
                  </a:cubicBezTo>
                  <a:lnTo>
                    <a:pt x="102588" y="1846"/>
                  </a:lnTo>
                  <a:lnTo>
                    <a:pt x="102885" y="1925"/>
                  </a:lnTo>
                  <a:lnTo>
                    <a:pt x="103183" y="2044"/>
                  </a:lnTo>
                  <a:cubicBezTo>
                    <a:pt x="103559" y="2183"/>
                    <a:pt x="103956" y="2341"/>
                    <a:pt x="104353" y="2500"/>
                  </a:cubicBezTo>
                  <a:cubicBezTo>
                    <a:pt x="105880" y="3135"/>
                    <a:pt x="107367" y="3868"/>
                    <a:pt x="108735" y="4761"/>
                  </a:cubicBezTo>
                  <a:cubicBezTo>
                    <a:pt x="111532" y="6486"/>
                    <a:pt x="113971" y="8687"/>
                    <a:pt x="116073" y="11107"/>
                  </a:cubicBezTo>
                  <a:cubicBezTo>
                    <a:pt x="117104" y="12317"/>
                    <a:pt x="118076" y="13586"/>
                    <a:pt x="118948" y="14915"/>
                  </a:cubicBezTo>
                  <a:cubicBezTo>
                    <a:pt x="119821" y="16223"/>
                    <a:pt x="120595" y="17612"/>
                    <a:pt x="121308" y="19000"/>
                  </a:cubicBezTo>
                  <a:cubicBezTo>
                    <a:pt x="122697" y="21796"/>
                    <a:pt x="123787" y="24711"/>
                    <a:pt x="124541" y="27666"/>
                  </a:cubicBezTo>
                  <a:cubicBezTo>
                    <a:pt x="125295" y="30621"/>
                    <a:pt x="125751" y="33615"/>
                    <a:pt x="125989" y="36590"/>
                  </a:cubicBezTo>
                  <a:cubicBezTo>
                    <a:pt x="126187" y="39545"/>
                    <a:pt x="126167" y="42500"/>
                    <a:pt x="125969" y="45395"/>
                  </a:cubicBezTo>
                  <a:cubicBezTo>
                    <a:pt x="125770" y="48291"/>
                    <a:pt x="125374" y="51126"/>
                    <a:pt x="124878" y="53903"/>
                  </a:cubicBezTo>
                  <a:lnTo>
                    <a:pt x="124680" y="54954"/>
                  </a:lnTo>
                  <a:cubicBezTo>
                    <a:pt x="124600" y="55291"/>
                    <a:pt x="124541" y="55648"/>
                    <a:pt x="124462" y="55985"/>
                  </a:cubicBezTo>
                  <a:cubicBezTo>
                    <a:pt x="124323" y="56679"/>
                    <a:pt x="124164" y="57353"/>
                    <a:pt x="124025" y="58047"/>
                  </a:cubicBezTo>
                  <a:cubicBezTo>
                    <a:pt x="123867" y="58722"/>
                    <a:pt x="123688" y="59396"/>
                    <a:pt x="123510" y="60070"/>
                  </a:cubicBezTo>
                  <a:cubicBezTo>
                    <a:pt x="123351" y="60745"/>
                    <a:pt x="123173" y="61399"/>
                    <a:pt x="122994" y="62073"/>
                  </a:cubicBezTo>
                  <a:cubicBezTo>
                    <a:pt x="120059" y="72703"/>
                    <a:pt x="115597" y="82242"/>
                    <a:pt x="110282" y="90551"/>
                  </a:cubicBezTo>
                  <a:cubicBezTo>
                    <a:pt x="104948" y="98860"/>
                    <a:pt x="98760" y="105920"/>
                    <a:pt x="92216" y="111751"/>
                  </a:cubicBezTo>
                  <a:cubicBezTo>
                    <a:pt x="88963" y="114686"/>
                    <a:pt x="85612" y="117323"/>
                    <a:pt x="82280" y="119743"/>
                  </a:cubicBezTo>
                  <a:cubicBezTo>
                    <a:pt x="78949" y="122162"/>
                    <a:pt x="75637" y="124403"/>
                    <a:pt x="72384" y="126485"/>
                  </a:cubicBezTo>
                  <a:cubicBezTo>
                    <a:pt x="65880" y="130670"/>
                    <a:pt x="59633" y="134338"/>
                    <a:pt x="53902" y="137888"/>
                  </a:cubicBezTo>
                  <a:cubicBezTo>
                    <a:pt x="48131" y="141398"/>
                    <a:pt x="42856" y="144809"/>
                    <a:pt x="38116" y="148200"/>
                  </a:cubicBezTo>
                  <a:cubicBezTo>
                    <a:pt x="35756" y="149886"/>
                    <a:pt x="33535" y="151592"/>
                    <a:pt x="31433" y="153277"/>
                  </a:cubicBezTo>
                  <a:cubicBezTo>
                    <a:pt x="29331" y="154963"/>
                    <a:pt x="27387" y="156668"/>
                    <a:pt x="25563" y="158334"/>
                  </a:cubicBezTo>
                  <a:cubicBezTo>
                    <a:pt x="21934" y="161706"/>
                    <a:pt x="18860" y="165057"/>
                    <a:pt x="16301" y="168309"/>
                  </a:cubicBezTo>
                  <a:cubicBezTo>
                    <a:pt x="13743" y="171562"/>
                    <a:pt x="11701" y="174715"/>
                    <a:pt x="10055" y="177650"/>
                  </a:cubicBezTo>
                  <a:cubicBezTo>
                    <a:pt x="8409" y="180605"/>
                    <a:pt x="7179" y="183361"/>
                    <a:pt x="6207" y="185840"/>
                  </a:cubicBezTo>
                  <a:cubicBezTo>
                    <a:pt x="5989" y="186475"/>
                    <a:pt x="5771" y="187090"/>
                    <a:pt x="5553" y="187665"/>
                  </a:cubicBezTo>
                  <a:cubicBezTo>
                    <a:pt x="5454" y="187962"/>
                    <a:pt x="5354" y="188260"/>
                    <a:pt x="5255" y="188537"/>
                  </a:cubicBezTo>
                  <a:cubicBezTo>
                    <a:pt x="5176" y="188835"/>
                    <a:pt x="5077" y="189112"/>
                    <a:pt x="4998" y="189410"/>
                  </a:cubicBezTo>
                  <a:cubicBezTo>
                    <a:pt x="4839" y="189965"/>
                    <a:pt x="4680" y="190501"/>
                    <a:pt x="4522" y="191036"/>
                  </a:cubicBezTo>
                  <a:cubicBezTo>
                    <a:pt x="4383" y="191552"/>
                    <a:pt x="4264" y="192067"/>
                    <a:pt x="4145" y="192563"/>
                  </a:cubicBezTo>
                  <a:cubicBezTo>
                    <a:pt x="4026" y="193059"/>
                    <a:pt x="3907" y="193535"/>
                    <a:pt x="3808" y="193971"/>
                  </a:cubicBezTo>
                  <a:cubicBezTo>
                    <a:pt x="3728" y="194447"/>
                    <a:pt x="3649" y="194883"/>
                    <a:pt x="3570" y="195300"/>
                  </a:cubicBezTo>
                  <a:cubicBezTo>
                    <a:pt x="3490" y="195736"/>
                    <a:pt x="3431" y="196133"/>
                    <a:pt x="3352" y="196529"/>
                  </a:cubicBezTo>
                  <a:cubicBezTo>
                    <a:pt x="3292" y="196906"/>
                    <a:pt x="3252" y="197283"/>
                    <a:pt x="3213" y="197640"/>
                  </a:cubicBezTo>
                  <a:cubicBezTo>
                    <a:pt x="3133" y="198354"/>
                    <a:pt x="3034" y="198988"/>
                    <a:pt x="2995" y="199563"/>
                  </a:cubicBezTo>
                  <a:cubicBezTo>
                    <a:pt x="2955" y="200158"/>
                    <a:pt x="2915" y="200654"/>
                    <a:pt x="2895" y="201110"/>
                  </a:cubicBezTo>
                  <a:cubicBezTo>
                    <a:pt x="2876" y="201566"/>
                    <a:pt x="2836" y="201943"/>
                    <a:pt x="2836" y="202280"/>
                  </a:cubicBezTo>
                  <a:cubicBezTo>
                    <a:pt x="2856" y="202598"/>
                    <a:pt x="2856" y="202855"/>
                    <a:pt x="2876" y="203074"/>
                  </a:cubicBezTo>
                  <a:cubicBezTo>
                    <a:pt x="2876" y="203292"/>
                    <a:pt x="2895" y="203430"/>
                    <a:pt x="2895" y="203549"/>
                  </a:cubicBezTo>
                  <a:cubicBezTo>
                    <a:pt x="2895" y="203649"/>
                    <a:pt x="2915" y="203688"/>
                    <a:pt x="2915" y="203688"/>
                  </a:cubicBezTo>
                  <a:cubicBezTo>
                    <a:pt x="2915" y="203688"/>
                    <a:pt x="2915" y="203649"/>
                    <a:pt x="2915" y="203549"/>
                  </a:cubicBezTo>
                  <a:cubicBezTo>
                    <a:pt x="2915" y="203430"/>
                    <a:pt x="2895" y="203292"/>
                    <a:pt x="2895" y="203074"/>
                  </a:cubicBezTo>
                  <a:cubicBezTo>
                    <a:pt x="2895" y="202875"/>
                    <a:pt x="2895" y="202598"/>
                    <a:pt x="2876" y="202280"/>
                  </a:cubicBezTo>
                  <a:cubicBezTo>
                    <a:pt x="2876" y="201943"/>
                    <a:pt x="2935" y="201566"/>
                    <a:pt x="2955" y="201110"/>
                  </a:cubicBezTo>
                  <a:cubicBezTo>
                    <a:pt x="2995" y="200674"/>
                    <a:pt x="3034" y="200158"/>
                    <a:pt x="3074" y="199583"/>
                  </a:cubicBezTo>
                  <a:cubicBezTo>
                    <a:pt x="3114" y="199008"/>
                    <a:pt x="3213" y="198374"/>
                    <a:pt x="3292" y="197660"/>
                  </a:cubicBezTo>
                  <a:cubicBezTo>
                    <a:pt x="3352" y="197303"/>
                    <a:pt x="3391" y="196926"/>
                    <a:pt x="3451" y="196549"/>
                  </a:cubicBezTo>
                  <a:cubicBezTo>
                    <a:pt x="3530" y="196152"/>
                    <a:pt x="3589" y="195756"/>
                    <a:pt x="3669" y="195339"/>
                  </a:cubicBezTo>
                  <a:cubicBezTo>
                    <a:pt x="3748" y="194903"/>
                    <a:pt x="3827" y="194467"/>
                    <a:pt x="3927" y="194011"/>
                  </a:cubicBezTo>
                  <a:cubicBezTo>
                    <a:pt x="4026" y="193555"/>
                    <a:pt x="4145" y="193079"/>
                    <a:pt x="4264" y="192583"/>
                  </a:cubicBezTo>
                  <a:cubicBezTo>
                    <a:pt x="4383" y="192107"/>
                    <a:pt x="4502" y="191591"/>
                    <a:pt x="4641" y="191056"/>
                  </a:cubicBezTo>
                  <a:cubicBezTo>
                    <a:pt x="4799" y="190540"/>
                    <a:pt x="4958" y="190005"/>
                    <a:pt x="5117" y="189449"/>
                  </a:cubicBezTo>
                  <a:cubicBezTo>
                    <a:pt x="5216" y="189172"/>
                    <a:pt x="5295" y="188874"/>
                    <a:pt x="5374" y="188597"/>
                  </a:cubicBezTo>
                  <a:cubicBezTo>
                    <a:pt x="5473" y="188299"/>
                    <a:pt x="5573" y="188022"/>
                    <a:pt x="5692" y="187724"/>
                  </a:cubicBezTo>
                  <a:cubicBezTo>
                    <a:pt x="5890" y="187129"/>
                    <a:pt x="6108" y="186534"/>
                    <a:pt x="6326" y="185900"/>
                  </a:cubicBezTo>
                  <a:cubicBezTo>
                    <a:pt x="7298" y="183421"/>
                    <a:pt x="8547" y="180684"/>
                    <a:pt x="10193" y="177749"/>
                  </a:cubicBezTo>
                  <a:cubicBezTo>
                    <a:pt x="11839" y="174794"/>
                    <a:pt x="13902" y="171681"/>
                    <a:pt x="16460" y="168428"/>
                  </a:cubicBezTo>
                  <a:cubicBezTo>
                    <a:pt x="19018" y="165196"/>
                    <a:pt x="22072" y="161844"/>
                    <a:pt x="25701" y="158493"/>
                  </a:cubicBezTo>
                  <a:cubicBezTo>
                    <a:pt x="27526" y="156827"/>
                    <a:pt x="29469" y="155141"/>
                    <a:pt x="31552" y="153456"/>
                  </a:cubicBezTo>
                  <a:cubicBezTo>
                    <a:pt x="33654" y="151770"/>
                    <a:pt x="35875" y="150084"/>
                    <a:pt x="38255" y="148379"/>
                  </a:cubicBezTo>
                  <a:cubicBezTo>
                    <a:pt x="42994" y="145008"/>
                    <a:pt x="48270" y="141616"/>
                    <a:pt x="54021" y="138086"/>
                  </a:cubicBezTo>
                  <a:cubicBezTo>
                    <a:pt x="59772" y="134557"/>
                    <a:pt x="65999" y="130888"/>
                    <a:pt x="72503" y="126703"/>
                  </a:cubicBezTo>
                  <a:cubicBezTo>
                    <a:pt x="75776" y="124621"/>
                    <a:pt x="79087" y="122400"/>
                    <a:pt x="82419" y="119961"/>
                  </a:cubicBezTo>
                  <a:cubicBezTo>
                    <a:pt x="85771" y="117541"/>
                    <a:pt x="89122" y="114904"/>
                    <a:pt x="92394" y="111969"/>
                  </a:cubicBezTo>
                  <a:cubicBezTo>
                    <a:pt x="98939" y="106118"/>
                    <a:pt x="105166" y="99039"/>
                    <a:pt x="110500" y="90710"/>
                  </a:cubicBezTo>
                  <a:cubicBezTo>
                    <a:pt x="115835" y="82380"/>
                    <a:pt x="120317" y="72802"/>
                    <a:pt x="123272" y="62153"/>
                  </a:cubicBezTo>
                  <a:cubicBezTo>
                    <a:pt x="123450" y="61498"/>
                    <a:pt x="123609" y="60824"/>
                    <a:pt x="123787" y="60150"/>
                  </a:cubicBezTo>
                  <a:cubicBezTo>
                    <a:pt x="123946" y="59475"/>
                    <a:pt x="124144" y="58801"/>
                    <a:pt x="124283" y="58107"/>
                  </a:cubicBezTo>
                  <a:cubicBezTo>
                    <a:pt x="124442" y="57433"/>
                    <a:pt x="124600" y="56739"/>
                    <a:pt x="124739" y="56064"/>
                  </a:cubicBezTo>
                  <a:cubicBezTo>
                    <a:pt x="124819" y="55707"/>
                    <a:pt x="124878" y="55370"/>
                    <a:pt x="124957" y="55013"/>
                  </a:cubicBezTo>
                  <a:cubicBezTo>
                    <a:pt x="125017" y="54676"/>
                    <a:pt x="125076" y="54319"/>
                    <a:pt x="125156" y="53982"/>
                  </a:cubicBezTo>
                  <a:cubicBezTo>
                    <a:pt x="125651" y="51186"/>
                    <a:pt x="126048" y="48330"/>
                    <a:pt x="126246" y="45415"/>
                  </a:cubicBezTo>
                  <a:cubicBezTo>
                    <a:pt x="126445" y="42520"/>
                    <a:pt x="126465" y="39565"/>
                    <a:pt x="126266" y="36570"/>
                  </a:cubicBezTo>
                  <a:cubicBezTo>
                    <a:pt x="126028" y="33596"/>
                    <a:pt x="125572" y="30581"/>
                    <a:pt x="124819" y="27607"/>
                  </a:cubicBezTo>
                  <a:cubicBezTo>
                    <a:pt x="124045" y="24632"/>
                    <a:pt x="122954" y="21697"/>
                    <a:pt x="121566" y="18881"/>
                  </a:cubicBezTo>
                  <a:cubicBezTo>
                    <a:pt x="120832" y="17473"/>
                    <a:pt x="120079" y="16085"/>
                    <a:pt x="119167" y="14756"/>
                  </a:cubicBezTo>
                  <a:cubicBezTo>
                    <a:pt x="118314" y="13427"/>
                    <a:pt x="117322" y="12158"/>
                    <a:pt x="116291" y="10909"/>
                  </a:cubicBezTo>
                  <a:cubicBezTo>
                    <a:pt x="114169" y="8489"/>
                    <a:pt x="111710" y="6268"/>
                    <a:pt x="108894" y="4523"/>
                  </a:cubicBezTo>
                  <a:cubicBezTo>
                    <a:pt x="107486" y="3611"/>
                    <a:pt x="105979" y="2877"/>
                    <a:pt x="104452" y="2222"/>
                  </a:cubicBezTo>
                  <a:lnTo>
                    <a:pt x="103262" y="1766"/>
                  </a:lnTo>
                  <a:lnTo>
                    <a:pt x="102984" y="1667"/>
                  </a:lnTo>
                  <a:lnTo>
                    <a:pt x="102667" y="1568"/>
                  </a:lnTo>
                  <a:lnTo>
                    <a:pt x="102072" y="1370"/>
                  </a:lnTo>
                  <a:cubicBezTo>
                    <a:pt x="101279" y="1092"/>
                    <a:pt x="100446" y="914"/>
                    <a:pt x="99633" y="715"/>
                  </a:cubicBezTo>
                  <a:cubicBezTo>
                    <a:pt x="97535" y="244"/>
                    <a:pt x="95402" y="1"/>
                    <a:pt x="9328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8"/>
            <p:cNvSpPr/>
            <p:nvPr/>
          </p:nvSpPr>
          <p:spPr>
            <a:xfrm>
              <a:off x="5833985" y="-2671025"/>
              <a:ext cx="2419517" cy="3916116"/>
            </a:xfrm>
            <a:custGeom>
              <a:rect b="b" l="l" r="r" t="t"/>
              <a:pathLst>
                <a:path extrusionOk="0" h="122102" w="75439">
                  <a:moveTo>
                    <a:pt x="61086" y="1"/>
                  </a:moveTo>
                  <a:cubicBezTo>
                    <a:pt x="60365" y="1"/>
                    <a:pt x="59646" y="76"/>
                    <a:pt x="58939" y="199"/>
                  </a:cubicBezTo>
                  <a:cubicBezTo>
                    <a:pt x="57115" y="556"/>
                    <a:pt x="55429" y="1329"/>
                    <a:pt x="53922" y="2321"/>
                  </a:cubicBezTo>
                  <a:cubicBezTo>
                    <a:pt x="52434" y="3293"/>
                    <a:pt x="51106" y="4522"/>
                    <a:pt x="50015" y="5871"/>
                  </a:cubicBezTo>
                  <a:cubicBezTo>
                    <a:pt x="49460" y="6565"/>
                    <a:pt x="48964" y="7279"/>
                    <a:pt x="48528" y="8032"/>
                  </a:cubicBezTo>
                  <a:lnTo>
                    <a:pt x="48210" y="8588"/>
                  </a:lnTo>
                  <a:lnTo>
                    <a:pt x="47933" y="9183"/>
                  </a:lnTo>
                  <a:cubicBezTo>
                    <a:pt x="47834" y="9361"/>
                    <a:pt x="47734" y="9559"/>
                    <a:pt x="47655" y="9758"/>
                  </a:cubicBezTo>
                  <a:lnTo>
                    <a:pt x="47397" y="10333"/>
                  </a:lnTo>
                  <a:cubicBezTo>
                    <a:pt x="46723" y="11899"/>
                    <a:pt x="46247" y="13526"/>
                    <a:pt x="45870" y="15132"/>
                  </a:cubicBezTo>
                  <a:cubicBezTo>
                    <a:pt x="45136" y="18364"/>
                    <a:pt x="44859" y="21597"/>
                    <a:pt x="44601" y="24710"/>
                  </a:cubicBezTo>
                  <a:cubicBezTo>
                    <a:pt x="44462" y="26277"/>
                    <a:pt x="44343" y="27804"/>
                    <a:pt x="44204" y="29331"/>
                  </a:cubicBezTo>
                  <a:cubicBezTo>
                    <a:pt x="44046" y="30838"/>
                    <a:pt x="43867" y="32326"/>
                    <a:pt x="43689" y="33793"/>
                  </a:cubicBezTo>
                  <a:cubicBezTo>
                    <a:pt x="43292" y="36728"/>
                    <a:pt x="42836" y="39584"/>
                    <a:pt x="42320" y="42340"/>
                  </a:cubicBezTo>
                  <a:cubicBezTo>
                    <a:pt x="41269" y="47834"/>
                    <a:pt x="39980" y="52970"/>
                    <a:pt x="38533" y="57729"/>
                  </a:cubicBezTo>
                  <a:cubicBezTo>
                    <a:pt x="35657" y="67248"/>
                    <a:pt x="32226" y="75340"/>
                    <a:pt x="28795" y="82181"/>
                  </a:cubicBezTo>
                  <a:cubicBezTo>
                    <a:pt x="25365" y="89023"/>
                    <a:pt x="21934" y="94635"/>
                    <a:pt x="18761" y="99276"/>
                  </a:cubicBezTo>
                  <a:cubicBezTo>
                    <a:pt x="17174" y="101576"/>
                    <a:pt x="15687" y="103659"/>
                    <a:pt x="14259" y="105523"/>
                  </a:cubicBezTo>
                  <a:cubicBezTo>
                    <a:pt x="12851" y="107407"/>
                    <a:pt x="11522" y="109053"/>
                    <a:pt x="10313" y="110540"/>
                  </a:cubicBezTo>
                  <a:cubicBezTo>
                    <a:pt x="7873" y="113495"/>
                    <a:pt x="5890" y="115736"/>
                    <a:pt x="4343" y="117422"/>
                  </a:cubicBezTo>
                  <a:cubicBezTo>
                    <a:pt x="3570" y="118274"/>
                    <a:pt x="2916" y="118988"/>
                    <a:pt x="2360" y="119583"/>
                  </a:cubicBezTo>
                  <a:cubicBezTo>
                    <a:pt x="1805" y="120178"/>
                    <a:pt x="1349" y="120654"/>
                    <a:pt x="992" y="121011"/>
                  </a:cubicBezTo>
                  <a:cubicBezTo>
                    <a:pt x="655" y="121388"/>
                    <a:pt x="397" y="121665"/>
                    <a:pt x="238" y="121824"/>
                  </a:cubicBezTo>
                  <a:cubicBezTo>
                    <a:pt x="159" y="121923"/>
                    <a:pt x="99" y="121983"/>
                    <a:pt x="60" y="122022"/>
                  </a:cubicBezTo>
                  <a:cubicBezTo>
                    <a:pt x="20" y="122062"/>
                    <a:pt x="0" y="122102"/>
                    <a:pt x="0" y="122102"/>
                  </a:cubicBezTo>
                  <a:cubicBezTo>
                    <a:pt x="0" y="122102"/>
                    <a:pt x="20" y="122082"/>
                    <a:pt x="60" y="122042"/>
                  </a:cubicBezTo>
                  <a:cubicBezTo>
                    <a:pt x="99" y="122003"/>
                    <a:pt x="159" y="121943"/>
                    <a:pt x="258" y="121844"/>
                  </a:cubicBezTo>
                  <a:cubicBezTo>
                    <a:pt x="417" y="121685"/>
                    <a:pt x="675" y="121427"/>
                    <a:pt x="1032" y="121070"/>
                  </a:cubicBezTo>
                  <a:cubicBezTo>
                    <a:pt x="1388" y="120694"/>
                    <a:pt x="1845" y="120238"/>
                    <a:pt x="2420" y="119643"/>
                  </a:cubicBezTo>
                  <a:cubicBezTo>
                    <a:pt x="2975" y="119048"/>
                    <a:pt x="3649" y="118354"/>
                    <a:pt x="4423" y="117501"/>
                  </a:cubicBezTo>
                  <a:cubicBezTo>
                    <a:pt x="5970" y="115815"/>
                    <a:pt x="7973" y="113594"/>
                    <a:pt x="10432" y="110639"/>
                  </a:cubicBezTo>
                  <a:cubicBezTo>
                    <a:pt x="11641" y="109152"/>
                    <a:pt x="12990" y="107506"/>
                    <a:pt x="14398" y="105642"/>
                  </a:cubicBezTo>
                  <a:cubicBezTo>
                    <a:pt x="15826" y="103778"/>
                    <a:pt x="17333" y="101695"/>
                    <a:pt x="18939" y="99375"/>
                  </a:cubicBezTo>
                  <a:cubicBezTo>
                    <a:pt x="22112" y="94754"/>
                    <a:pt x="25583" y="89142"/>
                    <a:pt x="29014" y="82281"/>
                  </a:cubicBezTo>
                  <a:cubicBezTo>
                    <a:pt x="32464" y="75439"/>
                    <a:pt x="35895" y="67348"/>
                    <a:pt x="38790" y="57809"/>
                  </a:cubicBezTo>
                  <a:cubicBezTo>
                    <a:pt x="40238" y="53029"/>
                    <a:pt x="41547" y="47893"/>
                    <a:pt x="42598" y="42380"/>
                  </a:cubicBezTo>
                  <a:cubicBezTo>
                    <a:pt x="43114" y="39624"/>
                    <a:pt x="43590" y="36768"/>
                    <a:pt x="43966" y="33833"/>
                  </a:cubicBezTo>
                  <a:cubicBezTo>
                    <a:pt x="44165" y="32365"/>
                    <a:pt x="44323" y="30858"/>
                    <a:pt x="44482" y="29351"/>
                  </a:cubicBezTo>
                  <a:cubicBezTo>
                    <a:pt x="44621" y="27824"/>
                    <a:pt x="44760" y="26297"/>
                    <a:pt x="44879" y="24730"/>
                  </a:cubicBezTo>
                  <a:cubicBezTo>
                    <a:pt x="45136" y="21617"/>
                    <a:pt x="45434" y="18404"/>
                    <a:pt x="46168" y="15191"/>
                  </a:cubicBezTo>
                  <a:cubicBezTo>
                    <a:pt x="46525" y="13605"/>
                    <a:pt x="47001" y="11999"/>
                    <a:pt x="47655" y="10452"/>
                  </a:cubicBezTo>
                  <a:lnTo>
                    <a:pt x="47913" y="9877"/>
                  </a:lnTo>
                  <a:cubicBezTo>
                    <a:pt x="47992" y="9678"/>
                    <a:pt x="48091" y="9480"/>
                    <a:pt x="48190" y="9302"/>
                  </a:cubicBezTo>
                  <a:lnTo>
                    <a:pt x="48468" y="8726"/>
                  </a:lnTo>
                  <a:lnTo>
                    <a:pt x="48785" y="8171"/>
                  </a:lnTo>
                  <a:cubicBezTo>
                    <a:pt x="49202" y="7437"/>
                    <a:pt x="49698" y="6723"/>
                    <a:pt x="50233" y="6069"/>
                  </a:cubicBezTo>
                  <a:cubicBezTo>
                    <a:pt x="51324" y="4720"/>
                    <a:pt x="52613" y="3531"/>
                    <a:pt x="54100" y="2559"/>
                  </a:cubicBezTo>
                  <a:cubicBezTo>
                    <a:pt x="55568" y="1587"/>
                    <a:pt x="57214" y="834"/>
                    <a:pt x="58999" y="496"/>
                  </a:cubicBezTo>
                  <a:cubicBezTo>
                    <a:pt x="59653" y="363"/>
                    <a:pt x="60330" y="296"/>
                    <a:pt x="61012" y="296"/>
                  </a:cubicBezTo>
                  <a:cubicBezTo>
                    <a:pt x="61240" y="296"/>
                    <a:pt x="61468" y="303"/>
                    <a:pt x="61696" y="318"/>
                  </a:cubicBezTo>
                  <a:cubicBezTo>
                    <a:pt x="62608" y="358"/>
                    <a:pt x="63520" y="556"/>
                    <a:pt x="64373" y="873"/>
                  </a:cubicBezTo>
                  <a:cubicBezTo>
                    <a:pt x="65245" y="1191"/>
                    <a:pt x="66078" y="1607"/>
                    <a:pt x="66832" y="2162"/>
                  </a:cubicBezTo>
                  <a:cubicBezTo>
                    <a:pt x="67586" y="2718"/>
                    <a:pt x="68280" y="3352"/>
                    <a:pt x="68914" y="4066"/>
                  </a:cubicBezTo>
                  <a:cubicBezTo>
                    <a:pt x="70164" y="5494"/>
                    <a:pt x="71116" y="7140"/>
                    <a:pt x="71869" y="8845"/>
                  </a:cubicBezTo>
                  <a:cubicBezTo>
                    <a:pt x="72266" y="9678"/>
                    <a:pt x="72583" y="10551"/>
                    <a:pt x="72881" y="11423"/>
                  </a:cubicBezTo>
                  <a:lnTo>
                    <a:pt x="73079" y="12078"/>
                  </a:lnTo>
                  <a:lnTo>
                    <a:pt x="73277" y="12752"/>
                  </a:lnTo>
                  <a:cubicBezTo>
                    <a:pt x="73396" y="13188"/>
                    <a:pt x="73515" y="13625"/>
                    <a:pt x="73634" y="14061"/>
                  </a:cubicBezTo>
                  <a:cubicBezTo>
                    <a:pt x="74546" y="17591"/>
                    <a:pt x="74983" y="21141"/>
                    <a:pt x="75102" y="24591"/>
                  </a:cubicBezTo>
                  <a:cubicBezTo>
                    <a:pt x="75141" y="25028"/>
                    <a:pt x="75121" y="25464"/>
                    <a:pt x="75141" y="25900"/>
                  </a:cubicBezTo>
                  <a:cubicBezTo>
                    <a:pt x="75141" y="26317"/>
                    <a:pt x="75141" y="26753"/>
                    <a:pt x="75141" y="27189"/>
                  </a:cubicBezTo>
                  <a:cubicBezTo>
                    <a:pt x="75102" y="28042"/>
                    <a:pt x="75082" y="28895"/>
                    <a:pt x="75022" y="29728"/>
                  </a:cubicBezTo>
                  <a:cubicBezTo>
                    <a:pt x="75002" y="30144"/>
                    <a:pt x="74963" y="30561"/>
                    <a:pt x="74943" y="30977"/>
                  </a:cubicBezTo>
                  <a:lnTo>
                    <a:pt x="74884" y="31612"/>
                  </a:lnTo>
                  <a:lnTo>
                    <a:pt x="74824" y="32226"/>
                  </a:lnTo>
                  <a:cubicBezTo>
                    <a:pt x="74765" y="32643"/>
                    <a:pt x="74725" y="33059"/>
                    <a:pt x="74685" y="33476"/>
                  </a:cubicBezTo>
                  <a:cubicBezTo>
                    <a:pt x="74646" y="33892"/>
                    <a:pt x="74566" y="34289"/>
                    <a:pt x="74507" y="34705"/>
                  </a:cubicBezTo>
                  <a:cubicBezTo>
                    <a:pt x="74031" y="37958"/>
                    <a:pt x="73297" y="41091"/>
                    <a:pt x="72405" y="44086"/>
                  </a:cubicBezTo>
                  <a:cubicBezTo>
                    <a:pt x="70580" y="50075"/>
                    <a:pt x="68101" y="55469"/>
                    <a:pt x="65384" y="60367"/>
                  </a:cubicBezTo>
                  <a:cubicBezTo>
                    <a:pt x="62687" y="65265"/>
                    <a:pt x="59752" y="69688"/>
                    <a:pt x="56857" y="73733"/>
                  </a:cubicBezTo>
                  <a:cubicBezTo>
                    <a:pt x="51046" y="81824"/>
                    <a:pt x="45414" y="88527"/>
                    <a:pt x="40139" y="94060"/>
                  </a:cubicBezTo>
                  <a:cubicBezTo>
                    <a:pt x="39465" y="94754"/>
                    <a:pt x="38830" y="95449"/>
                    <a:pt x="38176" y="96083"/>
                  </a:cubicBezTo>
                  <a:cubicBezTo>
                    <a:pt x="37521" y="96738"/>
                    <a:pt x="36867" y="97372"/>
                    <a:pt x="36232" y="98007"/>
                  </a:cubicBezTo>
                  <a:cubicBezTo>
                    <a:pt x="35598" y="98622"/>
                    <a:pt x="34963" y="99216"/>
                    <a:pt x="34328" y="99811"/>
                  </a:cubicBezTo>
                  <a:cubicBezTo>
                    <a:pt x="34031" y="100109"/>
                    <a:pt x="33714" y="100406"/>
                    <a:pt x="33416" y="100684"/>
                  </a:cubicBezTo>
                  <a:cubicBezTo>
                    <a:pt x="33099" y="100962"/>
                    <a:pt x="32782" y="101239"/>
                    <a:pt x="32484" y="101517"/>
                  </a:cubicBezTo>
                  <a:cubicBezTo>
                    <a:pt x="30045" y="103758"/>
                    <a:pt x="27665" y="105662"/>
                    <a:pt x="25484" y="107407"/>
                  </a:cubicBezTo>
                  <a:cubicBezTo>
                    <a:pt x="21041" y="110857"/>
                    <a:pt x="17135" y="113396"/>
                    <a:pt x="13862" y="115359"/>
                  </a:cubicBezTo>
                  <a:cubicBezTo>
                    <a:pt x="12216" y="116351"/>
                    <a:pt x="10769" y="117243"/>
                    <a:pt x="9460" y="117977"/>
                  </a:cubicBezTo>
                  <a:cubicBezTo>
                    <a:pt x="8151" y="118750"/>
                    <a:pt x="6981" y="119365"/>
                    <a:pt x="5950" y="119881"/>
                  </a:cubicBezTo>
                  <a:cubicBezTo>
                    <a:pt x="3887" y="120892"/>
                    <a:pt x="2380" y="121408"/>
                    <a:pt x="1408" y="121705"/>
                  </a:cubicBezTo>
                  <a:cubicBezTo>
                    <a:pt x="932" y="121864"/>
                    <a:pt x="575" y="121943"/>
                    <a:pt x="337" y="122003"/>
                  </a:cubicBezTo>
                  <a:cubicBezTo>
                    <a:pt x="218" y="122022"/>
                    <a:pt x="139" y="122062"/>
                    <a:pt x="80" y="122062"/>
                  </a:cubicBezTo>
                  <a:cubicBezTo>
                    <a:pt x="40" y="122082"/>
                    <a:pt x="0" y="122102"/>
                    <a:pt x="0" y="122102"/>
                  </a:cubicBezTo>
                  <a:cubicBezTo>
                    <a:pt x="0" y="122102"/>
                    <a:pt x="40" y="122102"/>
                    <a:pt x="80" y="122082"/>
                  </a:cubicBezTo>
                  <a:cubicBezTo>
                    <a:pt x="139" y="122062"/>
                    <a:pt x="238" y="122062"/>
                    <a:pt x="357" y="122022"/>
                  </a:cubicBezTo>
                  <a:cubicBezTo>
                    <a:pt x="575" y="121983"/>
                    <a:pt x="932" y="121903"/>
                    <a:pt x="1428" y="121765"/>
                  </a:cubicBezTo>
                  <a:cubicBezTo>
                    <a:pt x="2420" y="121487"/>
                    <a:pt x="3927" y="120991"/>
                    <a:pt x="6009" y="119980"/>
                  </a:cubicBezTo>
                  <a:cubicBezTo>
                    <a:pt x="7040" y="119484"/>
                    <a:pt x="8210" y="118849"/>
                    <a:pt x="9519" y="118116"/>
                  </a:cubicBezTo>
                  <a:cubicBezTo>
                    <a:pt x="10848" y="117362"/>
                    <a:pt x="12296" y="116489"/>
                    <a:pt x="13942" y="115518"/>
                  </a:cubicBezTo>
                  <a:cubicBezTo>
                    <a:pt x="17234" y="113554"/>
                    <a:pt x="21160" y="111016"/>
                    <a:pt x="25603" y="107585"/>
                  </a:cubicBezTo>
                  <a:cubicBezTo>
                    <a:pt x="27804" y="105840"/>
                    <a:pt x="30184" y="103916"/>
                    <a:pt x="32623" y="101695"/>
                  </a:cubicBezTo>
                  <a:cubicBezTo>
                    <a:pt x="32940" y="101418"/>
                    <a:pt x="33238" y="101140"/>
                    <a:pt x="33555" y="100862"/>
                  </a:cubicBezTo>
                  <a:cubicBezTo>
                    <a:pt x="33872" y="100565"/>
                    <a:pt x="34170" y="100268"/>
                    <a:pt x="34487" y="99990"/>
                  </a:cubicBezTo>
                  <a:cubicBezTo>
                    <a:pt x="35122" y="99395"/>
                    <a:pt x="35756" y="98800"/>
                    <a:pt x="36391" y="98185"/>
                  </a:cubicBezTo>
                  <a:cubicBezTo>
                    <a:pt x="37025" y="97551"/>
                    <a:pt x="37680" y="96916"/>
                    <a:pt x="38334" y="96262"/>
                  </a:cubicBezTo>
                  <a:cubicBezTo>
                    <a:pt x="38989" y="95607"/>
                    <a:pt x="39643" y="94933"/>
                    <a:pt x="40298" y="94239"/>
                  </a:cubicBezTo>
                  <a:cubicBezTo>
                    <a:pt x="45612" y="88706"/>
                    <a:pt x="51264" y="81983"/>
                    <a:pt x="57075" y="73892"/>
                  </a:cubicBezTo>
                  <a:cubicBezTo>
                    <a:pt x="59990" y="69827"/>
                    <a:pt x="62905" y="65424"/>
                    <a:pt x="65642" y="60506"/>
                  </a:cubicBezTo>
                  <a:cubicBezTo>
                    <a:pt x="68339" y="55608"/>
                    <a:pt x="70858" y="50174"/>
                    <a:pt x="72682" y="44165"/>
                  </a:cubicBezTo>
                  <a:cubicBezTo>
                    <a:pt x="73575" y="41170"/>
                    <a:pt x="74308" y="38017"/>
                    <a:pt x="74784" y="34745"/>
                  </a:cubicBezTo>
                  <a:cubicBezTo>
                    <a:pt x="74844" y="34348"/>
                    <a:pt x="74923" y="33932"/>
                    <a:pt x="74963" y="33515"/>
                  </a:cubicBezTo>
                  <a:cubicBezTo>
                    <a:pt x="75002" y="33099"/>
                    <a:pt x="75062" y="32683"/>
                    <a:pt x="75102" y="32266"/>
                  </a:cubicBezTo>
                  <a:lnTo>
                    <a:pt x="75181" y="31651"/>
                  </a:lnTo>
                  <a:lnTo>
                    <a:pt x="75221" y="31017"/>
                  </a:lnTo>
                  <a:cubicBezTo>
                    <a:pt x="75260" y="30600"/>
                    <a:pt x="75300" y="30184"/>
                    <a:pt x="75320" y="29748"/>
                  </a:cubicBezTo>
                  <a:cubicBezTo>
                    <a:pt x="75379" y="28915"/>
                    <a:pt x="75399" y="28062"/>
                    <a:pt x="75439" y="27189"/>
                  </a:cubicBezTo>
                  <a:cubicBezTo>
                    <a:pt x="75419" y="26753"/>
                    <a:pt x="75419" y="26337"/>
                    <a:pt x="75419" y="25900"/>
                  </a:cubicBezTo>
                  <a:cubicBezTo>
                    <a:pt x="75419" y="25464"/>
                    <a:pt x="75439" y="25028"/>
                    <a:pt x="75399" y="24591"/>
                  </a:cubicBezTo>
                  <a:cubicBezTo>
                    <a:pt x="75280" y="21121"/>
                    <a:pt x="74824" y="17551"/>
                    <a:pt x="73932" y="14002"/>
                  </a:cubicBezTo>
                  <a:cubicBezTo>
                    <a:pt x="73793" y="13565"/>
                    <a:pt x="73674" y="13109"/>
                    <a:pt x="73555" y="12673"/>
                  </a:cubicBezTo>
                  <a:lnTo>
                    <a:pt x="73356" y="11999"/>
                  </a:lnTo>
                  <a:lnTo>
                    <a:pt x="73158" y="11344"/>
                  </a:lnTo>
                  <a:cubicBezTo>
                    <a:pt x="72861" y="10452"/>
                    <a:pt x="72524" y="9579"/>
                    <a:pt x="72147" y="8726"/>
                  </a:cubicBezTo>
                  <a:cubicBezTo>
                    <a:pt x="71373" y="7001"/>
                    <a:pt x="70402" y="5335"/>
                    <a:pt x="69132" y="3868"/>
                  </a:cubicBezTo>
                  <a:cubicBezTo>
                    <a:pt x="68498" y="3154"/>
                    <a:pt x="67784" y="2499"/>
                    <a:pt x="67010" y="1924"/>
                  </a:cubicBezTo>
                  <a:cubicBezTo>
                    <a:pt x="66217" y="1369"/>
                    <a:pt x="65364" y="933"/>
                    <a:pt x="64472" y="596"/>
                  </a:cubicBezTo>
                  <a:cubicBezTo>
                    <a:pt x="63580" y="278"/>
                    <a:pt x="62648" y="80"/>
                    <a:pt x="61715" y="20"/>
                  </a:cubicBezTo>
                  <a:cubicBezTo>
                    <a:pt x="61506" y="7"/>
                    <a:pt x="61296" y="1"/>
                    <a:pt x="6108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8"/>
            <p:cNvSpPr/>
            <p:nvPr/>
          </p:nvSpPr>
          <p:spPr>
            <a:xfrm>
              <a:off x="-850191" y="-1175068"/>
              <a:ext cx="1860462" cy="3775575"/>
            </a:xfrm>
            <a:custGeom>
              <a:rect b="b" l="l" r="r" t="t"/>
              <a:pathLst>
                <a:path extrusionOk="0" h="117720" w="58008">
                  <a:moveTo>
                    <a:pt x="7299" y="1"/>
                  </a:moveTo>
                  <a:cubicBezTo>
                    <a:pt x="7120" y="417"/>
                    <a:pt x="6922" y="834"/>
                    <a:pt x="6723" y="1250"/>
                  </a:cubicBezTo>
                  <a:lnTo>
                    <a:pt x="6386" y="1964"/>
                  </a:lnTo>
                  <a:cubicBezTo>
                    <a:pt x="6287" y="2182"/>
                    <a:pt x="6188" y="2440"/>
                    <a:pt x="6089" y="2678"/>
                  </a:cubicBezTo>
                  <a:cubicBezTo>
                    <a:pt x="5910" y="3154"/>
                    <a:pt x="5692" y="3630"/>
                    <a:pt x="5534" y="4126"/>
                  </a:cubicBezTo>
                  <a:cubicBezTo>
                    <a:pt x="4839" y="6069"/>
                    <a:pt x="4304" y="8032"/>
                    <a:pt x="3947" y="10016"/>
                  </a:cubicBezTo>
                  <a:cubicBezTo>
                    <a:pt x="3233" y="13982"/>
                    <a:pt x="3114" y="17948"/>
                    <a:pt x="3590" y="21736"/>
                  </a:cubicBezTo>
                  <a:cubicBezTo>
                    <a:pt x="3828" y="23640"/>
                    <a:pt x="4185" y="25504"/>
                    <a:pt x="4720" y="27289"/>
                  </a:cubicBezTo>
                  <a:cubicBezTo>
                    <a:pt x="5256" y="29073"/>
                    <a:pt x="5930" y="30799"/>
                    <a:pt x="6704" y="32445"/>
                  </a:cubicBezTo>
                  <a:cubicBezTo>
                    <a:pt x="7477" y="34091"/>
                    <a:pt x="8409" y="35638"/>
                    <a:pt x="9381" y="37105"/>
                  </a:cubicBezTo>
                  <a:cubicBezTo>
                    <a:pt x="9639" y="37462"/>
                    <a:pt x="9877" y="37839"/>
                    <a:pt x="10134" y="38176"/>
                  </a:cubicBezTo>
                  <a:cubicBezTo>
                    <a:pt x="10412" y="38533"/>
                    <a:pt x="10670" y="38890"/>
                    <a:pt x="10928" y="39227"/>
                  </a:cubicBezTo>
                  <a:cubicBezTo>
                    <a:pt x="11503" y="39901"/>
                    <a:pt x="12038" y="40576"/>
                    <a:pt x="12633" y="41210"/>
                  </a:cubicBezTo>
                  <a:cubicBezTo>
                    <a:pt x="13208" y="41865"/>
                    <a:pt x="13823" y="42460"/>
                    <a:pt x="14418" y="43054"/>
                  </a:cubicBezTo>
                  <a:cubicBezTo>
                    <a:pt x="15053" y="43630"/>
                    <a:pt x="15667" y="44205"/>
                    <a:pt x="16322" y="44720"/>
                  </a:cubicBezTo>
                  <a:cubicBezTo>
                    <a:pt x="16956" y="45276"/>
                    <a:pt x="17650" y="45751"/>
                    <a:pt x="18305" y="46247"/>
                  </a:cubicBezTo>
                  <a:cubicBezTo>
                    <a:pt x="18999" y="46723"/>
                    <a:pt x="19653" y="47199"/>
                    <a:pt x="20367" y="47616"/>
                  </a:cubicBezTo>
                  <a:cubicBezTo>
                    <a:pt x="21756" y="48468"/>
                    <a:pt x="23203" y="49202"/>
                    <a:pt x="24611" y="49876"/>
                  </a:cubicBezTo>
                  <a:cubicBezTo>
                    <a:pt x="26039" y="50570"/>
                    <a:pt x="27467" y="51225"/>
                    <a:pt x="28835" y="51919"/>
                  </a:cubicBezTo>
                  <a:cubicBezTo>
                    <a:pt x="30204" y="52613"/>
                    <a:pt x="31532" y="53327"/>
                    <a:pt x="32762" y="54160"/>
                  </a:cubicBezTo>
                  <a:cubicBezTo>
                    <a:pt x="34011" y="54973"/>
                    <a:pt x="35142" y="55905"/>
                    <a:pt x="36133" y="56956"/>
                  </a:cubicBezTo>
                  <a:cubicBezTo>
                    <a:pt x="37125" y="58007"/>
                    <a:pt x="37978" y="59157"/>
                    <a:pt x="38612" y="60387"/>
                  </a:cubicBezTo>
                  <a:cubicBezTo>
                    <a:pt x="39247" y="61636"/>
                    <a:pt x="39663" y="62965"/>
                    <a:pt x="39802" y="64294"/>
                  </a:cubicBezTo>
                  <a:cubicBezTo>
                    <a:pt x="39921" y="65642"/>
                    <a:pt x="39723" y="66991"/>
                    <a:pt x="39267" y="68200"/>
                  </a:cubicBezTo>
                  <a:cubicBezTo>
                    <a:pt x="38811" y="69430"/>
                    <a:pt x="38116" y="70541"/>
                    <a:pt x="37264" y="71492"/>
                  </a:cubicBezTo>
                  <a:cubicBezTo>
                    <a:pt x="35578" y="73396"/>
                    <a:pt x="33416" y="74705"/>
                    <a:pt x="31175" y="75558"/>
                  </a:cubicBezTo>
                  <a:cubicBezTo>
                    <a:pt x="30065" y="75974"/>
                    <a:pt x="28915" y="76272"/>
                    <a:pt x="27764" y="76470"/>
                  </a:cubicBezTo>
                  <a:cubicBezTo>
                    <a:pt x="26634" y="76668"/>
                    <a:pt x="25504" y="76787"/>
                    <a:pt x="24373" y="76867"/>
                  </a:cubicBezTo>
                  <a:cubicBezTo>
                    <a:pt x="22581" y="76994"/>
                    <a:pt x="20826" y="77006"/>
                    <a:pt x="19119" y="77006"/>
                  </a:cubicBezTo>
                  <a:cubicBezTo>
                    <a:pt x="18693" y="77006"/>
                    <a:pt x="18269" y="77006"/>
                    <a:pt x="17849" y="77006"/>
                  </a:cubicBezTo>
                  <a:cubicBezTo>
                    <a:pt x="16798" y="77006"/>
                    <a:pt x="15767" y="77025"/>
                    <a:pt x="14755" y="77045"/>
                  </a:cubicBezTo>
                  <a:cubicBezTo>
                    <a:pt x="14239" y="77065"/>
                    <a:pt x="13744" y="77105"/>
                    <a:pt x="13248" y="77125"/>
                  </a:cubicBezTo>
                  <a:cubicBezTo>
                    <a:pt x="12752" y="77184"/>
                    <a:pt x="12256" y="77224"/>
                    <a:pt x="11761" y="77303"/>
                  </a:cubicBezTo>
                  <a:cubicBezTo>
                    <a:pt x="11265" y="77363"/>
                    <a:pt x="10789" y="77482"/>
                    <a:pt x="10333" y="77561"/>
                  </a:cubicBezTo>
                  <a:cubicBezTo>
                    <a:pt x="9857" y="77680"/>
                    <a:pt x="9381" y="77759"/>
                    <a:pt x="8925" y="77898"/>
                  </a:cubicBezTo>
                  <a:cubicBezTo>
                    <a:pt x="8012" y="78156"/>
                    <a:pt x="7140" y="78473"/>
                    <a:pt x="6307" y="78830"/>
                  </a:cubicBezTo>
                  <a:cubicBezTo>
                    <a:pt x="5454" y="79167"/>
                    <a:pt x="4661" y="79584"/>
                    <a:pt x="3907" y="80020"/>
                  </a:cubicBezTo>
                  <a:cubicBezTo>
                    <a:pt x="3154" y="80476"/>
                    <a:pt x="2440" y="80952"/>
                    <a:pt x="1785" y="81487"/>
                  </a:cubicBezTo>
                  <a:cubicBezTo>
                    <a:pt x="1448" y="81745"/>
                    <a:pt x="1151" y="82023"/>
                    <a:pt x="833" y="82301"/>
                  </a:cubicBezTo>
                  <a:cubicBezTo>
                    <a:pt x="695" y="82439"/>
                    <a:pt x="556" y="82578"/>
                    <a:pt x="397" y="82737"/>
                  </a:cubicBezTo>
                  <a:lnTo>
                    <a:pt x="179" y="82955"/>
                  </a:lnTo>
                  <a:lnTo>
                    <a:pt x="40" y="83074"/>
                  </a:lnTo>
                  <a:cubicBezTo>
                    <a:pt x="40" y="83114"/>
                    <a:pt x="40" y="83173"/>
                    <a:pt x="40" y="83193"/>
                  </a:cubicBezTo>
                  <a:lnTo>
                    <a:pt x="40" y="83272"/>
                  </a:lnTo>
                  <a:cubicBezTo>
                    <a:pt x="40" y="84065"/>
                    <a:pt x="1" y="84859"/>
                    <a:pt x="1" y="85632"/>
                  </a:cubicBezTo>
                  <a:cubicBezTo>
                    <a:pt x="1" y="91800"/>
                    <a:pt x="596" y="96916"/>
                    <a:pt x="1190" y="101061"/>
                  </a:cubicBezTo>
                  <a:cubicBezTo>
                    <a:pt x="1805" y="105225"/>
                    <a:pt x="2440" y="108458"/>
                    <a:pt x="2975" y="110917"/>
                  </a:cubicBezTo>
                  <a:cubicBezTo>
                    <a:pt x="3511" y="113376"/>
                    <a:pt x="3927" y="115082"/>
                    <a:pt x="4205" y="116152"/>
                  </a:cubicBezTo>
                  <a:cubicBezTo>
                    <a:pt x="4344" y="116708"/>
                    <a:pt x="4443" y="117085"/>
                    <a:pt x="4522" y="117342"/>
                  </a:cubicBezTo>
                  <a:cubicBezTo>
                    <a:pt x="4562" y="117461"/>
                    <a:pt x="4582" y="117560"/>
                    <a:pt x="4601" y="117620"/>
                  </a:cubicBezTo>
                  <a:cubicBezTo>
                    <a:pt x="4621" y="117679"/>
                    <a:pt x="4621" y="117719"/>
                    <a:pt x="4621" y="117719"/>
                  </a:cubicBezTo>
                  <a:cubicBezTo>
                    <a:pt x="4621" y="117719"/>
                    <a:pt x="4621" y="117679"/>
                    <a:pt x="4621" y="117620"/>
                  </a:cubicBezTo>
                  <a:cubicBezTo>
                    <a:pt x="4601" y="117560"/>
                    <a:pt x="4582" y="117461"/>
                    <a:pt x="4562" y="117342"/>
                  </a:cubicBezTo>
                  <a:cubicBezTo>
                    <a:pt x="4502" y="117085"/>
                    <a:pt x="4403" y="116688"/>
                    <a:pt x="4284" y="116152"/>
                  </a:cubicBezTo>
                  <a:cubicBezTo>
                    <a:pt x="4026" y="115062"/>
                    <a:pt x="3610" y="113356"/>
                    <a:pt x="3094" y="110897"/>
                  </a:cubicBezTo>
                  <a:cubicBezTo>
                    <a:pt x="2579" y="108438"/>
                    <a:pt x="1944" y="105206"/>
                    <a:pt x="1349" y="101041"/>
                  </a:cubicBezTo>
                  <a:cubicBezTo>
                    <a:pt x="774" y="96896"/>
                    <a:pt x="219" y="91800"/>
                    <a:pt x="219" y="85632"/>
                  </a:cubicBezTo>
                  <a:cubicBezTo>
                    <a:pt x="219" y="84879"/>
                    <a:pt x="258" y="84085"/>
                    <a:pt x="258" y="83292"/>
                  </a:cubicBezTo>
                  <a:lnTo>
                    <a:pt x="258" y="83173"/>
                  </a:lnTo>
                  <a:lnTo>
                    <a:pt x="338" y="83094"/>
                  </a:lnTo>
                  <a:lnTo>
                    <a:pt x="556" y="82876"/>
                  </a:lnTo>
                  <a:cubicBezTo>
                    <a:pt x="695" y="82737"/>
                    <a:pt x="833" y="82598"/>
                    <a:pt x="992" y="82459"/>
                  </a:cubicBezTo>
                  <a:cubicBezTo>
                    <a:pt x="1290" y="82182"/>
                    <a:pt x="1587" y="81904"/>
                    <a:pt x="1924" y="81646"/>
                  </a:cubicBezTo>
                  <a:cubicBezTo>
                    <a:pt x="2579" y="81130"/>
                    <a:pt x="3293" y="80655"/>
                    <a:pt x="4026" y="80218"/>
                  </a:cubicBezTo>
                  <a:cubicBezTo>
                    <a:pt x="4780" y="79782"/>
                    <a:pt x="5553" y="79365"/>
                    <a:pt x="6406" y="79028"/>
                  </a:cubicBezTo>
                  <a:cubicBezTo>
                    <a:pt x="7239" y="78691"/>
                    <a:pt x="8092" y="78374"/>
                    <a:pt x="9004" y="78136"/>
                  </a:cubicBezTo>
                  <a:cubicBezTo>
                    <a:pt x="9440" y="77997"/>
                    <a:pt x="9916" y="77898"/>
                    <a:pt x="10372" y="77779"/>
                  </a:cubicBezTo>
                  <a:cubicBezTo>
                    <a:pt x="10848" y="77700"/>
                    <a:pt x="11324" y="77601"/>
                    <a:pt x="11800" y="77541"/>
                  </a:cubicBezTo>
                  <a:cubicBezTo>
                    <a:pt x="12276" y="77462"/>
                    <a:pt x="12772" y="77422"/>
                    <a:pt x="13268" y="77363"/>
                  </a:cubicBezTo>
                  <a:cubicBezTo>
                    <a:pt x="13764" y="77343"/>
                    <a:pt x="14259" y="77303"/>
                    <a:pt x="14755" y="77283"/>
                  </a:cubicBezTo>
                  <a:cubicBezTo>
                    <a:pt x="15767" y="77263"/>
                    <a:pt x="16798" y="77244"/>
                    <a:pt x="17849" y="77244"/>
                  </a:cubicBezTo>
                  <a:cubicBezTo>
                    <a:pt x="18550" y="77244"/>
                    <a:pt x="19259" y="77248"/>
                    <a:pt x="19977" y="77248"/>
                  </a:cubicBezTo>
                  <a:cubicBezTo>
                    <a:pt x="21414" y="77248"/>
                    <a:pt x="22886" y="77230"/>
                    <a:pt x="24393" y="77125"/>
                  </a:cubicBezTo>
                  <a:cubicBezTo>
                    <a:pt x="25524" y="77045"/>
                    <a:pt x="26674" y="76926"/>
                    <a:pt x="27824" y="76708"/>
                  </a:cubicBezTo>
                  <a:cubicBezTo>
                    <a:pt x="28974" y="76510"/>
                    <a:pt x="30124" y="76232"/>
                    <a:pt x="31275" y="75796"/>
                  </a:cubicBezTo>
                  <a:cubicBezTo>
                    <a:pt x="33535" y="74943"/>
                    <a:pt x="35737" y="73614"/>
                    <a:pt x="37482" y="71671"/>
                  </a:cubicBezTo>
                  <a:cubicBezTo>
                    <a:pt x="38335" y="70699"/>
                    <a:pt x="39049" y="69569"/>
                    <a:pt x="39524" y="68300"/>
                  </a:cubicBezTo>
                  <a:cubicBezTo>
                    <a:pt x="39981" y="67050"/>
                    <a:pt x="40199" y="65662"/>
                    <a:pt x="40060" y="64274"/>
                  </a:cubicBezTo>
                  <a:cubicBezTo>
                    <a:pt x="39941" y="62886"/>
                    <a:pt x="39505" y="61537"/>
                    <a:pt x="38850" y="60268"/>
                  </a:cubicBezTo>
                  <a:cubicBezTo>
                    <a:pt x="38196" y="58999"/>
                    <a:pt x="37343" y="57829"/>
                    <a:pt x="36332" y="56758"/>
                  </a:cubicBezTo>
                  <a:cubicBezTo>
                    <a:pt x="35340" y="55687"/>
                    <a:pt x="34170" y="54755"/>
                    <a:pt x="32921" y="53922"/>
                  </a:cubicBezTo>
                  <a:cubicBezTo>
                    <a:pt x="31671" y="53089"/>
                    <a:pt x="30343" y="52355"/>
                    <a:pt x="28954" y="51661"/>
                  </a:cubicBezTo>
                  <a:cubicBezTo>
                    <a:pt x="27586" y="50967"/>
                    <a:pt x="26158" y="50313"/>
                    <a:pt x="24750" y="49638"/>
                  </a:cubicBezTo>
                  <a:cubicBezTo>
                    <a:pt x="23322" y="48944"/>
                    <a:pt x="21894" y="48230"/>
                    <a:pt x="20506" y="47358"/>
                  </a:cubicBezTo>
                  <a:cubicBezTo>
                    <a:pt x="19812" y="46961"/>
                    <a:pt x="19158" y="46485"/>
                    <a:pt x="18464" y="46029"/>
                  </a:cubicBezTo>
                  <a:cubicBezTo>
                    <a:pt x="17809" y="45533"/>
                    <a:pt x="17135" y="45057"/>
                    <a:pt x="16500" y="44502"/>
                  </a:cubicBezTo>
                  <a:cubicBezTo>
                    <a:pt x="15866" y="43987"/>
                    <a:pt x="15251" y="43411"/>
                    <a:pt x="14616" y="42836"/>
                  </a:cubicBezTo>
                  <a:cubicBezTo>
                    <a:pt x="14021" y="42241"/>
                    <a:pt x="13407" y="41666"/>
                    <a:pt x="12851" y="41012"/>
                  </a:cubicBezTo>
                  <a:cubicBezTo>
                    <a:pt x="12256" y="40397"/>
                    <a:pt x="11721" y="39723"/>
                    <a:pt x="11166" y="39049"/>
                  </a:cubicBezTo>
                  <a:cubicBezTo>
                    <a:pt x="10908" y="38711"/>
                    <a:pt x="10650" y="38354"/>
                    <a:pt x="10392" y="38017"/>
                  </a:cubicBezTo>
                  <a:cubicBezTo>
                    <a:pt x="10115" y="37660"/>
                    <a:pt x="9877" y="37303"/>
                    <a:pt x="9639" y="36946"/>
                  </a:cubicBezTo>
                  <a:cubicBezTo>
                    <a:pt x="8647" y="35479"/>
                    <a:pt x="7735" y="33952"/>
                    <a:pt x="6981" y="32306"/>
                  </a:cubicBezTo>
                  <a:cubicBezTo>
                    <a:pt x="6208" y="30680"/>
                    <a:pt x="5534" y="28974"/>
                    <a:pt x="4998" y="27209"/>
                  </a:cubicBezTo>
                  <a:cubicBezTo>
                    <a:pt x="4482" y="25424"/>
                    <a:pt x="4125" y="23580"/>
                    <a:pt x="3888" y="21696"/>
                  </a:cubicBezTo>
                  <a:cubicBezTo>
                    <a:pt x="3412" y="17928"/>
                    <a:pt x="3550" y="14002"/>
                    <a:pt x="4244" y="10075"/>
                  </a:cubicBezTo>
                  <a:cubicBezTo>
                    <a:pt x="4601" y="8112"/>
                    <a:pt x="5117" y="6148"/>
                    <a:pt x="5811" y="4225"/>
                  </a:cubicBezTo>
                  <a:cubicBezTo>
                    <a:pt x="5970" y="3729"/>
                    <a:pt x="6188" y="3273"/>
                    <a:pt x="6366" y="2777"/>
                  </a:cubicBezTo>
                  <a:cubicBezTo>
                    <a:pt x="6466" y="2539"/>
                    <a:pt x="6565" y="2301"/>
                    <a:pt x="6664" y="2063"/>
                  </a:cubicBezTo>
                  <a:lnTo>
                    <a:pt x="7001" y="1369"/>
                  </a:lnTo>
                  <a:lnTo>
                    <a:pt x="7080" y="1210"/>
                  </a:lnTo>
                  <a:lnTo>
                    <a:pt x="7080" y="1389"/>
                  </a:lnTo>
                  <a:cubicBezTo>
                    <a:pt x="7100" y="1924"/>
                    <a:pt x="7140" y="2440"/>
                    <a:pt x="7160" y="2975"/>
                  </a:cubicBezTo>
                  <a:cubicBezTo>
                    <a:pt x="7437" y="7180"/>
                    <a:pt x="8231" y="11245"/>
                    <a:pt x="9381" y="15092"/>
                  </a:cubicBezTo>
                  <a:lnTo>
                    <a:pt x="9579" y="15826"/>
                  </a:lnTo>
                  <a:cubicBezTo>
                    <a:pt x="9658" y="16064"/>
                    <a:pt x="9738" y="16282"/>
                    <a:pt x="9817" y="16520"/>
                  </a:cubicBezTo>
                  <a:cubicBezTo>
                    <a:pt x="9976" y="16996"/>
                    <a:pt x="10134" y="17472"/>
                    <a:pt x="10313" y="17948"/>
                  </a:cubicBezTo>
                  <a:cubicBezTo>
                    <a:pt x="10452" y="18424"/>
                    <a:pt x="10650" y="18860"/>
                    <a:pt x="10828" y="19336"/>
                  </a:cubicBezTo>
                  <a:cubicBezTo>
                    <a:pt x="11007" y="19792"/>
                    <a:pt x="11185" y="20248"/>
                    <a:pt x="11364" y="20705"/>
                  </a:cubicBezTo>
                  <a:cubicBezTo>
                    <a:pt x="11761" y="21597"/>
                    <a:pt x="12157" y="22489"/>
                    <a:pt x="12554" y="23362"/>
                  </a:cubicBezTo>
                  <a:cubicBezTo>
                    <a:pt x="12772" y="23798"/>
                    <a:pt x="12990" y="24235"/>
                    <a:pt x="13208" y="24671"/>
                  </a:cubicBezTo>
                  <a:cubicBezTo>
                    <a:pt x="13426" y="25087"/>
                    <a:pt x="13645" y="25524"/>
                    <a:pt x="13883" y="25940"/>
                  </a:cubicBezTo>
                  <a:cubicBezTo>
                    <a:pt x="15707" y="29292"/>
                    <a:pt x="17829" y="32385"/>
                    <a:pt x="20169" y="35162"/>
                  </a:cubicBezTo>
                  <a:cubicBezTo>
                    <a:pt x="22509" y="37938"/>
                    <a:pt x="25067" y="40397"/>
                    <a:pt x="27705" y="42618"/>
                  </a:cubicBezTo>
                  <a:cubicBezTo>
                    <a:pt x="30323" y="44839"/>
                    <a:pt x="33000" y="46862"/>
                    <a:pt x="35598" y="48806"/>
                  </a:cubicBezTo>
                  <a:cubicBezTo>
                    <a:pt x="38196" y="50769"/>
                    <a:pt x="40734" y="52673"/>
                    <a:pt x="43094" y="54616"/>
                  </a:cubicBezTo>
                  <a:cubicBezTo>
                    <a:pt x="45474" y="56560"/>
                    <a:pt x="47695" y="58562"/>
                    <a:pt x="49698" y="60665"/>
                  </a:cubicBezTo>
                  <a:cubicBezTo>
                    <a:pt x="49936" y="60922"/>
                    <a:pt x="50174" y="61180"/>
                    <a:pt x="50432" y="61458"/>
                  </a:cubicBezTo>
                  <a:lnTo>
                    <a:pt x="50789" y="61835"/>
                  </a:lnTo>
                  <a:cubicBezTo>
                    <a:pt x="50908" y="61973"/>
                    <a:pt x="51027" y="62112"/>
                    <a:pt x="51146" y="62251"/>
                  </a:cubicBezTo>
                  <a:cubicBezTo>
                    <a:pt x="51602" y="62806"/>
                    <a:pt x="52058" y="63342"/>
                    <a:pt x="52494" y="63877"/>
                  </a:cubicBezTo>
                  <a:cubicBezTo>
                    <a:pt x="53367" y="64988"/>
                    <a:pt x="54180" y="66118"/>
                    <a:pt x="54874" y="67288"/>
                  </a:cubicBezTo>
                  <a:cubicBezTo>
                    <a:pt x="56262" y="69609"/>
                    <a:pt x="57234" y="72127"/>
                    <a:pt x="57492" y="74665"/>
                  </a:cubicBezTo>
                  <a:cubicBezTo>
                    <a:pt x="57730" y="77184"/>
                    <a:pt x="57274" y="79722"/>
                    <a:pt x="56123" y="81805"/>
                  </a:cubicBezTo>
                  <a:cubicBezTo>
                    <a:pt x="55528" y="82836"/>
                    <a:pt x="54755" y="83748"/>
                    <a:pt x="53863" y="84462"/>
                  </a:cubicBezTo>
                  <a:cubicBezTo>
                    <a:pt x="53426" y="84839"/>
                    <a:pt x="52950" y="85156"/>
                    <a:pt x="52474" y="85454"/>
                  </a:cubicBezTo>
                  <a:cubicBezTo>
                    <a:pt x="51979" y="85731"/>
                    <a:pt x="51483" y="85989"/>
                    <a:pt x="50967" y="86207"/>
                  </a:cubicBezTo>
                  <a:cubicBezTo>
                    <a:pt x="48905" y="87100"/>
                    <a:pt x="46743" y="87476"/>
                    <a:pt x="44661" y="87675"/>
                  </a:cubicBezTo>
                  <a:cubicBezTo>
                    <a:pt x="42578" y="87873"/>
                    <a:pt x="40556" y="87913"/>
                    <a:pt x="38592" y="88052"/>
                  </a:cubicBezTo>
                  <a:cubicBezTo>
                    <a:pt x="36629" y="88190"/>
                    <a:pt x="34765" y="88468"/>
                    <a:pt x="33000" y="88904"/>
                  </a:cubicBezTo>
                  <a:cubicBezTo>
                    <a:pt x="29450" y="89737"/>
                    <a:pt x="26337" y="91046"/>
                    <a:pt x="23620" y="92533"/>
                  </a:cubicBezTo>
                  <a:cubicBezTo>
                    <a:pt x="22271" y="93287"/>
                    <a:pt x="21022" y="94080"/>
                    <a:pt x="19872" y="94893"/>
                  </a:cubicBezTo>
                  <a:cubicBezTo>
                    <a:pt x="18721" y="95726"/>
                    <a:pt x="17650" y="96559"/>
                    <a:pt x="16699" y="97412"/>
                  </a:cubicBezTo>
                  <a:cubicBezTo>
                    <a:pt x="14755" y="99117"/>
                    <a:pt x="13169" y="100843"/>
                    <a:pt x="11860" y="102489"/>
                  </a:cubicBezTo>
                  <a:cubicBezTo>
                    <a:pt x="9242" y="105781"/>
                    <a:pt x="7695" y="108736"/>
                    <a:pt x="6704" y="111036"/>
                  </a:cubicBezTo>
                  <a:cubicBezTo>
                    <a:pt x="5712" y="113376"/>
                    <a:pt x="5256" y="115062"/>
                    <a:pt x="4978" y="116133"/>
                  </a:cubicBezTo>
                  <a:cubicBezTo>
                    <a:pt x="4839" y="116688"/>
                    <a:pt x="4760" y="117085"/>
                    <a:pt x="4701" y="117342"/>
                  </a:cubicBezTo>
                  <a:cubicBezTo>
                    <a:pt x="4681" y="117461"/>
                    <a:pt x="4661" y="117560"/>
                    <a:pt x="4641" y="117620"/>
                  </a:cubicBezTo>
                  <a:cubicBezTo>
                    <a:pt x="4621" y="117679"/>
                    <a:pt x="4621" y="117719"/>
                    <a:pt x="4621" y="117719"/>
                  </a:cubicBezTo>
                  <a:cubicBezTo>
                    <a:pt x="4621" y="117719"/>
                    <a:pt x="4641" y="117679"/>
                    <a:pt x="4661" y="117620"/>
                  </a:cubicBezTo>
                  <a:cubicBezTo>
                    <a:pt x="4681" y="117560"/>
                    <a:pt x="4701" y="117461"/>
                    <a:pt x="4740" y="117342"/>
                  </a:cubicBezTo>
                  <a:cubicBezTo>
                    <a:pt x="4800" y="117085"/>
                    <a:pt x="4899" y="116688"/>
                    <a:pt x="5038" y="116152"/>
                  </a:cubicBezTo>
                  <a:cubicBezTo>
                    <a:pt x="5335" y="115082"/>
                    <a:pt x="5811" y="113396"/>
                    <a:pt x="6823" y="111095"/>
                  </a:cubicBezTo>
                  <a:cubicBezTo>
                    <a:pt x="7834" y="108795"/>
                    <a:pt x="9381" y="105860"/>
                    <a:pt x="11999" y="102588"/>
                  </a:cubicBezTo>
                  <a:cubicBezTo>
                    <a:pt x="13307" y="100942"/>
                    <a:pt x="14874" y="99236"/>
                    <a:pt x="16818" y="97551"/>
                  </a:cubicBezTo>
                  <a:cubicBezTo>
                    <a:pt x="17789" y="96698"/>
                    <a:pt x="18860" y="95885"/>
                    <a:pt x="19991" y="95052"/>
                  </a:cubicBezTo>
                  <a:cubicBezTo>
                    <a:pt x="21141" y="94239"/>
                    <a:pt x="22390" y="93466"/>
                    <a:pt x="23739" y="92712"/>
                  </a:cubicBezTo>
                  <a:cubicBezTo>
                    <a:pt x="26416" y="91244"/>
                    <a:pt x="29529" y="89955"/>
                    <a:pt x="33059" y="89122"/>
                  </a:cubicBezTo>
                  <a:cubicBezTo>
                    <a:pt x="34805" y="88706"/>
                    <a:pt x="36669" y="88428"/>
                    <a:pt x="38612" y="88290"/>
                  </a:cubicBezTo>
                  <a:cubicBezTo>
                    <a:pt x="40556" y="88151"/>
                    <a:pt x="42598" y="88111"/>
                    <a:pt x="44681" y="87913"/>
                  </a:cubicBezTo>
                  <a:cubicBezTo>
                    <a:pt x="46783" y="87714"/>
                    <a:pt x="48964" y="87338"/>
                    <a:pt x="51066" y="86445"/>
                  </a:cubicBezTo>
                  <a:cubicBezTo>
                    <a:pt x="51582" y="86207"/>
                    <a:pt x="52098" y="85949"/>
                    <a:pt x="52593" y="85652"/>
                  </a:cubicBezTo>
                  <a:cubicBezTo>
                    <a:pt x="53109" y="85374"/>
                    <a:pt x="53585" y="85037"/>
                    <a:pt x="54041" y="84660"/>
                  </a:cubicBezTo>
                  <a:cubicBezTo>
                    <a:pt x="54953" y="83907"/>
                    <a:pt x="55727" y="82975"/>
                    <a:pt x="56341" y="81924"/>
                  </a:cubicBezTo>
                  <a:cubicBezTo>
                    <a:pt x="57551" y="79782"/>
                    <a:pt x="58007" y="77204"/>
                    <a:pt x="57749" y="74626"/>
                  </a:cubicBezTo>
                  <a:cubicBezTo>
                    <a:pt x="57492" y="72048"/>
                    <a:pt x="56500" y="69490"/>
                    <a:pt x="55112" y="67130"/>
                  </a:cubicBezTo>
                  <a:cubicBezTo>
                    <a:pt x="54398" y="65960"/>
                    <a:pt x="53605" y="64809"/>
                    <a:pt x="52712" y="63699"/>
                  </a:cubicBezTo>
                  <a:cubicBezTo>
                    <a:pt x="52276" y="63163"/>
                    <a:pt x="51820" y="62608"/>
                    <a:pt x="51344" y="62073"/>
                  </a:cubicBezTo>
                  <a:cubicBezTo>
                    <a:pt x="51245" y="61934"/>
                    <a:pt x="51126" y="61795"/>
                    <a:pt x="51007" y="61656"/>
                  </a:cubicBezTo>
                  <a:lnTo>
                    <a:pt x="50630" y="61260"/>
                  </a:lnTo>
                  <a:cubicBezTo>
                    <a:pt x="50392" y="61002"/>
                    <a:pt x="50134" y="60724"/>
                    <a:pt x="49896" y="60466"/>
                  </a:cubicBezTo>
                  <a:cubicBezTo>
                    <a:pt x="47893" y="58344"/>
                    <a:pt x="45652" y="56341"/>
                    <a:pt x="43273" y="54398"/>
                  </a:cubicBezTo>
                  <a:cubicBezTo>
                    <a:pt x="40893" y="52435"/>
                    <a:pt x="38374" y="50531"/>
                    <a:pt x="35776" y="48587"/>
                  </a:cubicBezTo>
                  <a:cubicBezTo>
                    <a:pt x="33178" y="46624"/>
                    <a:pt x="30501" y="44601"/>
                    <a:pt x="27883" y="42380"/>
                  </a:cubicBezTo>
                  <a:cubicBezTo>
                    <a:pt x="25266" y="40179"/>
                    <a:pt x="22707" y="37740"/>
                    <a:pt x="20387" y="34963"/>
                  </a:cubicBezTo>
                  <a:cubicBezTo>
                    <a:pt x="18067" y="32207"/>
                    <a:pt x="15965" y="29133"/>
                    <a:pt x="14140" y="25801"/>
                  </a:cubicBezTo>
                  <a:cubicBezTo>
                    <a:pt x="13902" y="25385"/>
                    <a:pt x="13684" y="24948"/>
                    <a:pt x="13466" y="24532"/>
                  </a:cubicBezTo>
                  <a:cubicBezTo>
                    <a:pt x="13248" y="24096"/>
                    <a:pt x="13050" y="23679"/>
                    <a:pt x="12831" y="23243"/>
                  </a:cubicBezTo>
                  <a:cubicBezTo>
                    <a:pt x="12415" y="22370"/>
                    <a:pt x="12038" y="21478"/>
                    <a:pt x="11642" y="20586"/>
                  </a:cubicBezTo>
                  <a:cubicBezTo>
                    <a:pt x="11463" y="20129"/>
                    <a:pt x="11285" y="19673"/>
                    <a:pt x="11106" y="19217"/>
                  </a:cubicBezTo>
                  <a:cubicBezTo>
                    <a:pt x="10928" y="18761"/>
                    <a:pt x="10729" y="18305"/>
                    <a:pt x="10571" y="17849"/>
                  </a:cubicBezTo>
                  <a:cubicBezTo>
                    <a:pt x="10412" y="17373"/>
                    <a:pt x="10253" y="16917"/>
                    <a:pt x="10095" y="16441"/>
                  </a:cubicBezTo>
                  <a:cubicBezTo>
                    <a:pt x="10015" y="16203"/>
                    <a:pt x="9936" y="15965"/>
                    <a:pt x="9857" y="15727"/>
                  </a:cubicBezTo>
                  <a:lnTo>
                    <a:pt x="9658" y="15013"/>
                  </a:lnTo>
                  <a:cubicBezTo>
                    <a:pt x="8508" y="11186"/>
                    <a:pt x="7735" y="7140"/>
                    <a:pt x="7437" y="2956"/>
                  </a:cubicBezTo>
                  <a:cubicBezTo>
                    <a:pt x="7418" y="2420"/>
                    <a:pt x="7398" y="1905"/>
                    <a:pt x="7378" y="1389"/>
                  </a:cubicBezTo>
                  <a:cubicBezTo>
                    <a:pt x="7358" y="913"/>
                    <a:pt x="7338" y="457"/>
                    <a:pt x="72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8"/>
            <p:cNvSpPr/>
            <p:nvPr/>
          </p:nvSpPr>
          <p:spPr>
            <a:xfrm>
              <a:off x="-422760" y="673655"/>
              <a:ext cx="482787" cy="497958"/>
            </a:xfrm>
            <a:custGeom>
              <a:rect b="b" l="l" r="r" t="t"/>
              <a:pathLst>
                <a:path extrusionOk="0" h="15526" w="15053">
                  <a:moveTo>
                    <a:pt x="8831" y="1"/>
                  </a:moveTo>
                  <a:cubicBezTo>
                    <a:pt x="8528" y="1"/>
                    <a:pt x="8220" y="23"/>
                    <a:pt x="7913" y="68"/>
                  </a:cubicBezTo>
                  <a:cubicBezTo>
                    <a:pt x="6703" y="266"/>
                    <a:pt x="5613" y="762"/>
                    <a:pt x="4680" y="1357"/>
                  </a:cubicBezTo>
                  <a:cubicBezTo>
                    <a:pt x="3748" y="1972"/>
                    <a:pt x="2955" y="2685"/>
                    <a:pt x="2321" y="3439"/>
                  </a:cubicBezTo>
                  <a:cubicBezTo>
                    <a:pt x="1012" y="4966"/>
                    <a:pt x="278" y="6672"/>
                    <a:pt x="99" y="8258"/>
                  </a:cubicBezTo>
                  <a:cubicBezTo>
                    <a:pt x="0" y="9071"/>
                    <a:pt x="60" y="9825"/>
                    <a:pt x="238" y="10519"/>
                  </a:cubicBezTo>
                  <a:cubicBezTo>
                    <a:pt x="397" y="11193"/>
                    <a:pt x="675" y="11808"/>
                    <a:pt x="1012" y="12323"/>
                  </a:cubicBezTo>
                  <a:cubicBezTo>
                    <a:pt x="1349" y="12839"/>
                    <a:pt x="1726" y="13275"/>
                    <a:pt x="2102" y="13632"/>
                  </a:cubicBezTo>
                  <a:cubicBezTo>
                    <a:pt x="2479" y="14009"/>
                    <a:pt x="2876" y="14307"/>
                    <a:pt x="3272" y="14525"/>
                  </a:cubicBezTo>
                  <a:cubicBezTo>
                    <a:pt x="3649" y="14743"/>
                    <a:pt x="4026" y="14902"/>
                    <a:pt x="4383" y="15021"/>
                  </a:cubicBezTo>
                  <a:cubicBezTo>
                    <a:pt x="4740" y="15159"/>
                    <a:pt x="5077" y="15239"/>
                    <a:pt x="5375" y="15298"/>
                  </a:cubicBezTo>
                  <a:cubicBezTo>
                    <a:pt x="5969" y="15417"/>
                    <a:pt x="6445" y="15477"/>
                    <a:pt x="6802" y="15496"/>
                  </a:cubicBezTo>
                  <a:cubicBezTo>
                    <a:pt x="7159" y="15516"/>
                    <a:pt x="7417" y="15516"/>
                    <a:pt x="7576" y="15516"/>
                  </a:cubicBezTo>
                  <a:cubicBezTo>
                    <a:pt x="7734" y="15496"/>
                    <a:pt x="7814" y="15496"/>
                    <a:pt x="7814" y="15477"/>
                  </a:cubicBezTo>
                  <a:cubicBezTo>
                    <a:pt x="7814" y="15457"/>
                    <a:pt x="7536" y="15457"/>
                    <a:pt x="6822" y="15377"/>
                  </a:cubicBezTo>
                  <a:cubicBezTo>
                    <a:pt x="6465" y="15338"/>
                    <a:pt x="5989" y="15278"/>
                    <a:pt x="5414" y="15139"/>
                  </a:cubicBezTo>
                  <a:cubicBezTo>
                    <a:pt x="5117" y="15060"/>
                    <a:pt x="4799" y="14981"/>
                    <a:pt x="4462" y="14842"/>
                  </a:cubicBezTo>
                  <a:cubicBezTo>
                    <a:pt x="4125" y="14723"/>
                    <a:pt x="3748" y="14564"/>
                    <a:pt x="3372" y="14346"/>
                  </a:cubicBezTo>
                  <a:cubicBezTo>
                    <a:pt x="2995" y="14108"/>
                    <a:pt x="2618" y="13831"/>
                    <a:pt x="2261" y="13474"/>
                  </a:cubicBezTo>
                  <a:cubicBezTo>
                    <a:pt x="1904" y="13117"/>
                    <a:pt x="1527" y="12700"/>
                    <a:pt x="1230" y="12185"/>
                  </a:cubicBezTo>
                  <a:cubicBezTo>
                    <a:pt x="912" y="11689"/>
                    <a:pt x="655" y="11094"/>
                    <a:pt x="476" y="10439"/>
                  </a:cubicBezTo>
                  <a:cubicBezTo>
                    <a:pt x="337" y="9785"/>
                    <a:pt x="278" y="9051"/>
                    <a:pt x="377" y="8298"/>
                  </a:cubicBezTo>
                  <a:cubicBezTo>
                    <a:pt x="536" y="6771"/>
                    <a:pt x="1269" y="5105"/>
                    <a:pt x="2539" y="3637"/>
                  </a:cubicBezTo>
                  <a:cubicBezTo>
                    <a:pt x="3173" y="2904"/>
                    <a:pt x="3927" y="2190"/>
                    <a:pt x="4839" y="1615"/>
                  </a:cubicBezTo>
                  <a:cubicBezTo>
                    <a:pt x="5751" y="1039"/>
                    <a:pt x="6802" y="564"/>
                    <a:pt x="7972" y="365"/>
                  </a:cubicBezTo>
                  <a:cubicBezTo>
                    <a:pt x="8264" y="320"/>
                    <a:pt x="8557" y="298"/>
                    <a:pt x="8847" y="298"/>
                  </a:cubicBezTo>
                  <a:cubicBezTo>
                    <a:pt x="9701" y="298"/>
                    <a:pt x="10529" y="491"/>
                    <a:pt x="11225" y="861"/>
                  </a:cubicBezTo>
                  <a:cubicBezTo>
                    <a:pt x="12177" y="1357"/>
                    <a:pt x="12871" y="2130"/>
                    <a:pt x="13386" y="2943"/>
                  </a:cubicBezTo>
                  <a:cubicBezTo>
                    <a:pt x="13644" y="3360"/>
                    <a:pt x="13882" y="3776"/>
                    <a:pt x="14061" y="4212"/>
                  </a:cubicBezTo>
                  <a:cubicBezTo>
                    <a:pt x="14239" y="4629"/>
                    <a:pt x="14378" y="5045"/>
                    <a:pt x="14497" y="5462"/>
                  </a:cubicBezTo>
                  <a:cubicBezTo>
                    <a:pt x="14695" y="6315"/>
                    <a:pt x="14775" y="7148"/>
                    <a:pt x="14775" y="7921"/>
                  </a:cubicBezTo>
                  <a:cubicBezTo>
                    <a:pt x="14755" y="9468"/>
                    <a:pt x="14497" y="10836"/>
                    <a:pt x="14041" y="11927"/>
                  </a:cubicBezTo>
                  <a:cubicBezTo>
                    <a:pt x="13585" y="13037"/>
                    <a:pt x="12930" y="13831"/>
                    <a:pt x="12197" y="14326"/>
                  </a:cubicBezTo>
                  <a:cubicBezTo>
                    <a:pt x="11483" y="14822"/>
                    <a:pt x="10789" y="15040"/>
                    <a:pt x="10213" y="15179"/>
                  </a:cubicBezTo>
                  <a:cubicBezTo>
                    <a:pt x="9638" y="15318"/>
                    <a:pt x="9162" y="15377"/>
                    <a:pt x="8805" y="15397"/>
                  </a:cubicBezTo>
                  <a:cubicBezTo>
                    <a:pt x="8091" y="15457"/>
                    <a:pt x="7814" y="15457"/>
                    <a:pt x="7814" y="15477"/>
                  </a:cubicBezTo>
                  <a:cubicBezTo>
                    <a:pt x="7814" y="15496"/>
                    <a:pt x="7873" y="15516"/>
                    <a:pt x="8032" y="15516"/>
                  </a:cubicBezTo>
                  <a:cubicBezTo>
                    <a:pt x="8138" y="15516"/>
                    <a:pt x="8288" y="15525"/>
                    <a:pt x="8481" y="15525"/>
                  </a:cubicBezTo>
                  <a:cubicBezTo>
                    <a:pt x="8578" y="15525"/>
                    <a:pt x="8686" y="15523"/>
                    <a:pt x="8805" y="15516"/>
                  </a:cubicBezTo>
                  <a:cubicBezTo>
                    <a:pt x="9162" y="15496"/>
                    <a:pt x="9638" y="15457"/>
                    <a:pt x="10253" y="15338"/>
                  </a:cubicBezTo>
                  <a:cubicBezTo>
                    <a:pt x="10828" y="15219"/>
                    <a:pt x="11562" y="15001"/>
                    <a:pt x="12316" y="14485"/>
                  </a:cubicBezTo>
                  <a:cubicBezTo>
                    <a:pt x="13069" y="13989"/>
                    <a:pt x="13783" y="13156"/>
                    <a:pt x="14259" y="12026"/>
                  </a:cubicBezTo>
                  <a:cubicBezTo>
                    <a:pt x="14735" y="10876"/>
                    <a:pt x="15013" y="9488"/>
                    <a:pt x="15032" y="7921"/>
                  </a:cubicBezTo>
                  <a:cubicBezTo>
                    <a:pt x="15052" y="7128"/>
                    <a:pt x="14973" y="6275"/>
                    <a:pt x="14755" y="5402"/>
                  </a:cubicBezTo>
                  <a:cubicBezTo>
                    <a:pt x="14656" y="4966"/>
                    <a:pt x="14517" y="4530"/>
                    <a:pt x="14318" y="4093"/>
                  </a:cubicBezTo>
                  <a:cubicBezTo>
                    <a:pt x="14140" y="3657"/>
                    <a:pt x="13902" y="3221"/>
                    <a:pt x="13644" y="2804"/>
                  </a:cubicBezTo>
                  <a:cubicBezTo>
                    <a:pt x="13109" y="1952"/>
                    <a:pt x="12355" y="1139"/>
                    <a:pt x="11364" y="603"/>
                  </a:cubicBezTo>
                  <a:cubicBezTo>
                    <a:pt x="10620" y="202"/>
                    <a:pt x="9742" y="1"/>
                    <a:pt x="883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8"/>
            <p:cNvSpPr/>
            <p:nvPr/>
          </p:nvSpPr>
          <p:spPr>
            <a:xfrm>
              <a:off x="2942516" y="746652"/>
              <a:ext cx="896234" cy="1089727"/>
            </a:xfrm>
            <a:custGeom>
              <a:rect b="b" l="l" r="r" t="t"/>
              <a:pathLst>
                <a:path extrusionOk="0" h="33977" w="27944">
                  <a:moveTo>
                    <a:pt x="6112" y="0"/>
                  </a:moveTo>
                  <a:cubicBezTo>
                    <a:pt x="5238" y="0"/>
                    <a:pt x="4308" y="79"/>
                    <a:pt x="3352" y="350"/>
                  </a:cubicBezTo>
                  <a:cubicBezTo>
                    <a:pt x="2777" y="528"/>
                    <a:pt x="2182" y="786"/>
                    <a:pt x="1647" y="1203"/>
                  </a:cubicBezTo>
                  <a:cubicBezTo>
                    <a:pt x="1112" y="1599"/>
                    <a:pt x="675" y="2155"/>
                    <a:pt x="398" y="2829"/>
                  </a:cubicBezTo>
                  <a:cubicBezTo>
                    <a:pt x="120" y="3483"/>
                    <a:pt x="1" y="4217"/>
                    <a:pt x="21" y="4971"/>
                  </a:cubicBezTo>
                  <a:cubicBezTo>
                    <a:pt x="21" y="5724"/>
                    <a:pt x="140" y="6478"/>
                    <a:pt x="338" y="7251"/>
                  </a:cubicBezTo>
                  <a:cubicBezTo>
                    <a:pt x="735" y="8798"/>
                    <a:pt x="1587" y="10285"/>
                    <a:pt x="2658" y="11713"/>
                  </a:cubicBezTo>
                  <a:cubicBezTo>
                    <a:pt x="3729" y="13121"/>
                    <a:pt x="5038" y="14470"/>
                    <a:pt x="6268" y="15997"/>
                  </a:cubicBezTo>
                  <a:cubicBezTo>
                    <a:pt x="6882" y="16770"/>
                    <a:pt x="7477" y="17564"/>
                    <a:pt x="7993" y="18476"/>
                  </a:cubicBezTo>
                  <a:cubicBezTo>
                    <a:pt x="8489" y="19368"/>
                    <a:pt x="8866" y="20360"/>
                    <a:pt x="9203" y="21391"/>
                  </a:cubicBezTo>
                  <a:cubicBezTo>
                    <a:pt x="9520" y="22442"/>
                    <a:pt x="9778" y="23533"/>
                    <a:pt x="10055" y="24643"/>
                  </a:cubicBezTo>
                  <a:cubicBezTo>
                    <a:pt x="10333" y="25754"/>
                    <a:pt x="10650" y="26904"/>
                    <a:pt x="11126" y="28034"/>
                  </a:cubicBezTo>
                  <a:cubicBezTo>
                    <a:pt x="11582" y="29165"/>
                    <a:pt x="12217" y="30216"/>
                    <a:pt x="13010" y="31069"/>
                  </a:cubicBezTo>
                  <a:cubicBezTo>
                    <a:pt x="13407" y="31505"/>
                    <a:pt x="13843" y="31882"/>
                    <a:pt x="14299" y="32219"/>
                  </a:cubicBezTo>
                  <a:cubicBezTo>
                    <a:pt x="14755" y="32556"/>
                    <a:pt x="15251" y="32853"/>
                    <a:pt x="15747" y="33091"/>
                  </a:cubicBezTo>
                  <a:cubicBezTo>
                    <a:pt x="16758" y="33567"/>
                    <a:pt x="17810" y="33865"/>
                    <a:pt x="18861" y="33944"/>
                  </a:cubicBezTo>
                  <a:cubicBezTo>
                    <a:pt x="19094" y="33966"/>
                    <a:pt x="19326" y="33976"/>
                    <a:pt x="19556" y="33976"/>
                  </a:cubicBezTo>
                  <a:cubicBezTo>
                    <a:pt x="20379" y="33976"/>
                    <a:pt x="21175" y="33844"/>
                    <a:pt x="21934" y="33627"/>
                  </a:cubicBezTo>
                  <a:cubicBezTo>
                    <a:pt x="23858" y="33032"/>
                    <a:pt x="25425" y="31802"/>
                    <a:pt x="26456" y="30335"/>
                  </a:cubicBezTo>
                  <a:cubicBezTo>
                    <a:pt x="26972" y="29601"/>
                    <a:pt x="27348" y="28788"/>
                    <a:pt x="27567" y="27975"/>
                  </a:cubicBezTo>
                  <a:cubicBezTo>
                    <a:pt x="27805" y="27162"/>
                    <a:pt x="27924" y="26349"/>
                    <a:pt x="27943" y="25556"/>
                  </a:cubicBezTo>
                  <a:cubicBezTo>
                    <a:pt x="27943" y="24762"/>
                    <a:pt x="27884" y="23989"/>
                    <a:pt x="27765" y="23255"/>
                  </a:cubicBezTo>
                  <a:cubicBezTo>
                    <a:pt x="27646" y="22521"/>
                    <a:pt x="27487" y="21807"/>
                    <a:pt x="27309" y="21153"/>
                  </a:cubicBezTo>
                  <a:cubicBezTo>
                    <a:pt x="26932" y="19804"/>
                    <a:pt x="26496" y="18575"/>
                    <a:pt x="26059" y="17464"/>
                  </a:cubicBezTo>
                  <a:cubicBezTo>
                    <a:pt x="25187" y="15204"/>
                    <a:pt x="24354" y="13300"/>
                    <a:pt x="23541" y="11713"/>
                  </a:cubicBezTo>
                  <a:cubicBezTo>
                    <a:pt x="21954" y="8540"/>
                    <a:pt x="20447" y="6716"/>
                    <a:pt x="19475" y="5645"/>
                  </a:cubicBezTo>
                  <a:cubicBezTo>
                    <a:pt x="19218" y="5387"/>
                    <a:pt x="19019" y="5169"/>
                    <a:pt x="18841" y="4971"/>
                  </a:cubicBezTo>
                  <a:cubicBezTo>
                    <a:pt x="18642" y="4792"/>
                    <a:pt x="18484" y="4653"/>
                    <a:pt x="18385" y="4554"/>
                  </a:cubicBezTo>
                  <a:cubicBezTo>
                    <a:pt x="18166" y="4354"/>
                    <a:pt x="18048" y="4254"/>
                    <a:pt x="18030" y="4254"/>
                  </a:cubicBezTo>
                  <a:cubicBezTo>
                    <a:pt x="18028" y="4254"/>
                    <a:pt x="18028" y="4255"/>
                    <a:pt x="18028" y="4257"/>
                  </a:cubicBezTo>
                  <a:cubicBezTo>
                    <a:pt x="18008" y="4257"/>
                    <a:pt x="18107" y="4356"/>
                    <a:pt x="18325" y="4594"/>
                  </a:cubicBezTo>
                  <a:cubicBezTo>
                    <a:pt x="18444" y="4713"/>
                    <a:pt x="18603" y="4852"/>
                    <a:pt x="18761" y="5030"/>
                  </a:cubicBezTo>
                  <a:cubicBezTo>
                    <a:pt x="18940" y="5228"/>
                    <a:pt x="19138" y="5447"/>
                    <a:pt x="19396" y="5724"/>
                  </a:cubicBezTo>
                  <a:cubicBezTo>
                    <a:pt x="20328" y="6815"/>
                    <a:pt x="21796" y="8639"/>
                    <a:pt x="23362" y="11812"/>
                  </a:cubicBezTo>
                  <a:cubicBezTo>
                    <a:pt x="24156" y="13379"/>
                    <a:pt x="24988" y="15283"/>
                    <a:pt x="25841" y="17544"/>
                  </a:cubicBezTo>
                  <a:cubicBezTo>
                    <a:pt x="26258" y="18674"/>
                    <a:pt x="26694" y="19884"/>
                    <a:pt x="27071" y="21212"/>
                  </a:cubicBezTo>
                  <a:cubicBezTo>
                    <a:pt x="27229" y="21867"/>
                    <a:pt x="27388" y="22561"/>
                    <a:pt x="27507" y="23295"/>
                  </a:cubicBezTo>
                  <a:cubicBezTo>
                    <a:pt x="27626" y="24009"/>
                    <a:pt x="27686" y="24762"/>
                    <a:pt x="27666" y="25536"/>
                  </a:cubicBezTo>
                  <a:cubicBezTo>
                    <a:pt x="27646" y="26309"/>
                    <a:pt x="27547" y="27122"/>
                    <a:pt x="27309" y="27896"/>
                  </a:cubicBezTo>
                  <a:cubicBezTo>
                    <a:pt x="27071" y="28689"/>
                    <a:pt x="26734" y="29462"/>
                    <a:pt x="26238" y="30176"/>
                  </a:cubicBezTo>
                  <a:cubicBezTo>
                    <a:pt x="25246" y="31584"/>
                    <a:pt x="23699" y="32774"/>
                    <a:pt x="21855" y="33329"/>
                  </a:cubicBezTo>
                  <a:cubicBezTo>
                    <a:pt x="21124" y="33555"/>
                    <a:pt x="20348" y="33671"/>
                    <a:pt x="19556" y="33671"/>
                  </a:cubicBezTo>
                  <a:cubicBezTo>
                    <a:pt x="18329" y="33671"/>
                    <a:pt x="17067" y="33392"/>
                    <a:pt x="15886" y="32814"/>
                  </a:cubicBezTo>
                  <a:cubicBezTo>
                    <a:pt x="15390" y="32576"/>
                    <a:pt x="14934" y="32298"/>
                    <a:pt x="14478" y="31981"/>
                  </a:cubicBezTo>
                  <a:cubicBezTo>
                    <a:pt x="14022" y="31644"/>
                    <a:pt x="13605" y="31287"/>
                    <a:pt x="13228" y="30870"/>
                  </a:cubicBezTo>
                  <a:cubicBezTo>
                    <a:pt x="12455" y="30037"/>
                    <a:pt x="11860" y="29026"/>
                    <a:pt x="11404" y="27915"/>
                  </a:cubicBezTo>
                  <a:cubicBezTo>
                    <a:pt x="10492" y="25694"/>
                    <a:pt x="10135" y="23414"/>
                    <a:pt x="9480" y="21312"/>
                  </a:cubicBezTo>
                  <a:cubicBezTo>
                    <a:pt x="9163" y="20261"/>
                    <a:pt x="8766" y="19249"/>
                    <a:pt x="8251" y="18317"/>
                  </a:cubicBezTo>
                  <a:cubicBezTo>
                    <a:pt x="7735" y="17405"/>
                    <a:pt x="7120" y="16592"/>
                    <a:pt x="6506" y="15818"/>
                  </a:cubicBezTo>
                  <a:cubicBezTo>
                    <a:pt x="5256" y="14272"/>
                    <a:pt x="3947" y="12923"/>
                    <a:pt x="2896" y="11535"/>
                  </a:cubicBezTo>
                  <a:cubicBezTo>
                    <a:pt x="1825" y="10147"/>
                    <a:pt x="993" y="8679"/>
                    <a:pt x="596" y="7172"/>
                  </a:cubicBezTo>
                  <a:cubicBezTo>
                    <a:pt x="417" y="6438"/>
                    <a:pt x="298" y="5685"/>
                    <a:pt x="279" y="4951"/>
                  </a:cubicBezTo>
                  <a:cubicBezTo>
                    <a:pt x="279" y="4237"/>
                    <a:pt x="378" y="3543"/>
                    <a:pt x="636" y="2908"/>
                  </a:cubicBezTo>
                  <a:cubicBezTo>
                    <a:pt x="893" y="2293"/>
                    <a:pt x="1310" y="1778"/>
                    <a:pt x="1806" y="1401"/>
                  </a:cubicBezTo>
                  <a:cubicBezTo>
                    <a:pt x="2301" y="1004"/>
                    <a:pt x="2876" y="747"/>
                    <a:pt x="3432" y="588"/>
                  </a:cubicBezTo>
                  <a:cubicBezTo>
                    <a:pt x="4359" y="300"/>
                    <a:pt x="5261" y="219"/>
                    <a:pt x="6116" y="219"/>
                  </a:cubicBezTo>
                  <a:cubicBezTo>
                    <a:pt x="6321" y="219"/>
                    <a:pt x="6524" y="223"/>
                    <a:pt x="6724" y="231"/>
                  </a:cubicBezTo>
                  <a:cubicBezTo>
                    <a:pt x="7755" y="271"/>
                    <a:pt x="8707" y="409"/>
                    <a:pt x="9579" y="588"/>
                  </a:cubicBezTo>
                  <a:cubicBezTo>
                    <a:pt x="11305" y="945"/>
                    <a:pt x="12693" y="1421"/>
                    <a:pt x="13804" y="1877"/>
                  </a:cubicBezTo>
                  <a:cubicBezTo>
                    <a:pt x="14914" y="2313"/>
                    <a:pt x="15747" y="2750"/>
                    <a:pt x="16382" y="3126"/>
                  </a:cubicBezTo>
                  <a:cubicBezTo>
                    <a:pt x="16996" y="3483"/>
                    <a:pt x="17393" y="3781"/>
                    <a:pt x="17651" y="3979"/>
                  </a:cubicBezTo>
                  <a:cubicBezTo>
                    <a:pt x="17909" y="4158"/>
                    <a:pt x="18008" y="4257"/>
                    <a:pt x="18028" y="4257"/>
                  </a:cubicBezTo>
                  <a:cubicBezTo>
                    <a:pt x="18028" y="4237"/>
                    <a:pt x="18008" y="4217"/>
                    <a:pt x="17948" y="4177"/>
                  </a:cubicBezTo>
                  <a:cubicBezTo>
                    <a:pt x="17889" y="4118"/>
                    <a:pt x="17810" y="4039"/>
                    <a:pt x="17691" y="3939"/>
                  </a:cubicBezTo>
                  <a:cubicBezTo>
                    <a:pt x="17433" y="3721"/>
                    <a:pt x="17036" y="3424"/>
                    <a:pt x="16421" y="3027"/>
                  </a:cubicBezTo>
                  <a:cubicBezTo>
                    <a:pt x="15807" y="2650"/>
                    <a:pt x="14974" y="2194"/>
                    <a:pt x="13863" y="1718"/>
                  </a:cubicBezTo>
                  <a:cubicBezTo>
                    <a:pt x="12753" y="1262"/>
                    <a:pt x="11344" y="766"/>
                    <a:pt x="9619" y="390"/>
                  </a:cubicBezTo>
                  <a:cubicBezTo>
                    <a:pt x="8747" y="211"/>
                    <a:pt x="7775" y="53"/>
                    <a:pt x="6744" y="13"/>
                  </a:cubicBezTo>
                  <a:cubicBezTo>
                    <a:pt x="6537" y="5"/>
                    <a:pt x="6326" y="0"/>
                    <a:pt x="611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8"/>
            <p:cNvSpPr/>
            <p:nvPr/>
          </p:nvSpPr>
          <p:spPr>
            <a:xfrm>
              <a:off x="7309611" y="-1168076"/>
              <a:ext cx="1858537" cy="3787730"/>
            </a:xfrm>
            <a:custGeom>
              <a:rect b="b" l="l" r="r" t="t"/>
              <a:pathLst>
                <a:path extrusionOk="0" h="118099" w="57948">
                  <a:moveTo>
                    <a:pt x="50669" y="1"/>
                  </a:moveTo>
                  <a:cubicBezTo>
                    <a:pt x="50669" y="6"/>
                    <a:pt x="50669" y="13"/>
                    <a:pt x="50669" y="21"/>
                  </a:cubicBezTo>
                  <a:lnTo>
                    <a:pt x="50669" y="80"/>
                  </a:lnTo>
                  <a:lnTo>
                    <a:pt x="50649" y="179"/>
                  </a:lnTo>
                  <a:lnTo>
                    <a:pt x="50649" y="398"/>
                  </a:lnTo>
                  <a:cubicBezTo>
                    <a:pt x="50630" y="556"/>
                    <a:pt x="50630" y="695"/>
                    <a:pt x="50630" y="854"/>
                  </a:cubicBezTo>
                  <a:cubicBezTo>
                    <a:pt x="50610" y="1211"/>
                    <a:pt x="50590" y="1587"/>
                    <a:pt x="50570" y="1964"/>
                  </a:cubicBezTo>
                  <a:cubicBezTo>
                    <a:pt x="50550" y="2321"/>
                    <a:pt x="50530" y="2698"/>
                    <a:pt x="50511" y="3055"/>
                  </a:cubicBezTo>
                  <a:cubicBezTo>
                    <a:pt x="50431" y="3789"/>
                    <a:pt x="50372" y="4542"/>
                    <a:pt x="50292" y="5316"/>
                  </a:cubicBezTo>
                  <a:cubicBezTo>
                    <a:pt x="49935" y="8370"/>
                    <a:pt x="49281" y="11642"/>
                    <a:pt x="48230" y="15112"/>
                  </a:cubicBezTo>
                  <a:cubicBezTo>
                    <a:pt x="48111" y="15549"/>
                    <a:pt x="47952" y="15985"/>
                    <a:pt x="47813" y="16421"/>
                  </a:cubicBezTo>
                  <a:cubicBezTo>
                    <a:pt x="47655" y="16857"/>
                    <a:pt x="47516" y="17294"/>
                    <a:pt x="47357" y="17730"/>
                  </a:cubicBezTo>
                  <a:cubicBezTo>
                    <a:pt x="47278" y="17948"/>
                    <a:pt x="47199" y="18186"/>
                    <a:pt x="47119" y="18404"/>
                  </a:cubicBezTo>
                  <a:cubicBezTo>
                    <a:pt x="47020" y="18622"/>
                    <a:pt x="46941" y="18841"/>
                    <a:pt x="46842" y="19059"/>
                  </a:cubicBezTo>
                  <a:cubicBezTo>
                    <a:pt x="46683" y="19515"/>
                    <a:pt x="46505" y="19951"/>
                    <a:pt x="46326" y="20407"/>
                  </a:cubicBezTo>
                  <a:cubicBezTo>
                    <a:pt x="46128" y="20863"/>
                    <a:pt x="45929" y="21300"/>
                    <a:pt x="45711" y="21756"/>
                  </a:cubicBezTo>
                  <a:lnTo>
                    <a:pt x="45414" y="22450"/>
                  </a:lnTo>
                  <a:cubicBezTo>
                    <a:pt x="45315" y="22668"/>
                    <a:pt x="45216" y="22906"/>
                    <a:pt x="45097" y="23124"/>
                  </a:cubicBezTo>
                  <a:cubicBezTo>
                    <a:pt x="44859" y="23580"/>
                    <a:pt x="44640" y="24036"/>
                    <a:pt x="44402" y="24493"/>
                  </a:cubicBezTo>
                  <a:cubicBezTo>
                    <a:pt x="44283" y="24730"/>
                    <a:pt x="44184" y="24949"/>
                    <a:pt x="44045" y="25187"/>
                  </a:cubicBezTo>
                  <a:cubicBezTo>
                    <a:pt x="43927" y="25405"/>
                    <a:pt x="43788" y="25643"/>
                    <a:pt x="43669" y="25861"/>
                  </a:cubicBezTo>
                  <a:cubicBezTo>
                    <a:pt x="43411" y="26317"/>
                    <a:pt x="43153" y="26793"/>
                    <a:pt x="42895" y="27249"/>
                  </a:cubicBezTo>
                  <a:cubicBezTo>
                    <a:pt x="42618" y="27705"/>
                    <a:pt x="42320" y="28161"/>
                    <a:pt x="42043" y="28617"/>
                  </a:cubicBezTo>
                  <a:cubicBezTo>
                    <a:pt x="41487" y="29549"/>
                    <a:pt x="40833" y="30462"/>
                    <a:pt x="40198" y="31374"/>
                  </a:cubicBezTo>
                  <a:cubicBezTo>
                    <a:pt x="38870" y="33198"/>
                    <a:pt x="37442" y="35023"/>
                    <a:pt x="35776" y="36768"/>
                  </a:cubicBezTo>
                  <a:cubicBezTo>
                    <a:pt x="34983" y="37660"/>
                    <a:pt x="34090" y="38513"/>
                    <a:pt x="33218" y="39386"/>
                  </a:cubicBezTo>
                  <a:cubicBezTo>
                    <a:pt x="32285" y="40219"/>
                    <a:pt x="31373" y="41071"/>
                    <a:pt x="30382" y="41904"/>
                  </a:cubicBezTo>
                  <a:cubicBezTo>
                    <a:pt x="28438" y="43570"/>
                    <a:pt x="26356" y="45216"/>
                    <a:pt x="24174" y="46862"/>
                  </a:cubicBezTo>
                  <a:cubicBezTo>
                    <a:pt x="21993" y="48508"/>
                    <a:pt x="19732" y="50194"/>
                    <a:pt x="17432" y="51959"/>
                  </a:cubicBezTo>
                  <a:cubicBezTo>
                    <a:pt x="15151" y="53744"/>
                    <a:pt x="12811" y="55628"/>
                    <a:pt x="10570" y="57730"/>
                  </a:cubicBezTo>
                  <a:cubicBezTo>
                    <a:pt x="8309" y="59832"/>
                    <a:pt x="6148" y="62172"/>
                    <a:pt x="4204" y="64809"/>
                  </a:cubicBezTo>
                  <a:cubicBezTo>
                    <a:pt x="3252" y="66138"/>
                    <a:pt x="2380" y="67546"/>
                    <a:pt x="1686" y="69073"/>
                  </a:cubicBezTo>
                  <a:cubicBezTo>
                    <a:pt x="972" y="70620"/>
                    <a:pt x="436" y="72246"/>
                    <a:pt x="218" y="73972"/>
                  </a:cubicBezTo>
                  <a:cubicBezTo>
                    <a:pt x="0" y="75697"/>
                    <a:pt x="79" y="77482"/>
                    <a:pt x="555" y="79207"/>
                  </a:cubicBezTo>
                  <a:cubicBezTo>
                    <a:pt x="1011" y="80932"/>
                    <a:pt x="1904" y="82598"/>
                    <a:pt x="3233" y="83867"/>
                  </a:cubicBezTo>
                  <a:cubicBezTo>
                    <a:pt x="4541" y="85156"/>
                    <a:pt x="6207" y="86069"/>
                    <a:pt x="7992" y="86683"/>
                  </a:cubicBezTo>
                  <a:cubicBezTo>
                    <a:pt x="9757" y="87278"/>
                    <a:pt x="11641" y="87576"/>
                    <a:pt x="13545" y="87754"/>
                  </a:cubicBezTo>
                  <a:cubicBezTo>
                    <a:pt x="15468" y="87913"/>
                    <a:pt x="17392" y="87953"/>
                    <a:pt x="19336" y="88111"/>
                  </a:cubicBezTo>
                  <a:cubicBezTo>
                    <a:pt x="21279" y="88250"/>
                    <a:pt x="23242" y="88528"/>
                    <a:pt x="25166" y="89004"/>
                  </a:cubicBezTo>
                  <a:cubicBezTo>
                    <a:pt x="29053" y="89956"/>
                    <a:pt x="32861" y="91602"/>
                    <a:pt x="36391" y="93862"/>
                  </a:cubicBezTo>
                  <a:cubicBezTo>
                    <a:pt x="43451" y="98384"/>
                    <a:pt x="48686" y="104908"/>
                    <a:pt x="51482" y="111968"/>
                  </a:cubicBezTo>
                  <a:cubicBezTo>
                    <a:pt x="51641" y="112424"/>
                    <a:pt x="51800" y="112861"/>
                    <a:pt x="51978" y="113297"/>
                  </a:cubicBezTo>
                  <a:cubicBezTo>
                    <a:pt x="52117" y="113753"/>
                    <a:pt x="52256" y="114189"/>
                    <a:pt x="52414" y="114645"/>
                  </a:cubicBezTo>
                  <a:cubicBezTo>
                    <a:pt x="52533" y="115102"/>
                    <a:pt x="52652" y="115538"/>
                    <a:pt x="52791" y="115994"/>
                  </a:cubicBezTo>
                  <a:cubicBezTo>
                    <a:pt x="52851" y="116212"/>
                    <a:pt x="52890" y="116450"/>
                    <a:pt x="52950" y="116668"/>
                  </a:cubicBezTo>
                  <a:cubicBezTo>
                    <a:pt x="53029" y="117025"/>
                    <a:pt x="53128" y="117402"/>
                    <a:pt x="53208" y="117759"/>
                  </a:cubicBezTo>
                  <a:lnTo>
                    <a:pt x="53287" y="118096"/>
                  </a:lnTo>
                  <a:cubicBezTo>
                    <a:pt x="53289" y="118098"/>
                    <a:pt x="53290" y="118099"/>
                    <a:pt x="53292" y="118099"/>
                  </a:cubicBezTo>
                  <a:cubicBezTo>
                    <a:pt x="53307" y="118099"/>
                    <a:pt x="53308" y="118011"/>
                    <a:pt x="53327" y="117957"/>
                  </a:cubicBezTo>
                  <a:lnTo>
                    <a:pt x="53366" y="117799"/>
                  </a:lnTo>
                  <a:lnTo>
                    <a:pt x="53545" y="117124"/>
                  </a:lnTo>
                  <a:cubicBezTo>
                    <a:pt x="53604" y="116867"/>
                    <a:pt x="53664" y="116609"/>
                    <a:pt x="53723" y="116351"/>
                  </a:cubicBezTo>
                  <a:cubicBezTo>
                    <a:pt x="53842" y="115915"/>
                    <a:pt x="53941" y="115459"/>
                    <a:pt x="54060" y="115022"/>
                  </a:cubicBezTo>
                  <a:cubicBezTo>
                    <a:pt x="54259" y="114130"/>
                    <a:pt x="54477" y="113237"/>
                    <a:pt x="54675" y="112345"/>
                  </a:cubicBezTo>
                  <a:cubicBezTo>
                    <a:pt x="55468" y="108815"/>
                    <a:pt x="56123" y="105345"/>
                    <a:pt x="56638" y="101934"/>
                  </a:cubicBezTo>
                  <a:cubicBezTo>
                    <a:pt x="57154" y="98542"/>
                    <a:pt x="57531" y="95211"/>
                    <a:pt x="57749" y="91958"/>
                  </a:cubicBezTo>
                  <a:cubicBezTo>
                    <a:pt x="57808" y="91145"/>
                    <a:pt x="57828" y="90352"/>
                    <a:pt x="57868" y="89539"/>
                  </a:cubicBezTo>
                  <a:cubicBezTo>
                    <a:pt x="57888" y="88746"/>
                    <a:pt x="57927" y="87933"/>
                    <a:pt x="57947" y="87139"/>
                  </a:cubicBezTo>
                  <a:cubicBezTo>
                    <a:pt x="57947" y="86346"/>
                    <a:pt x="57947" y="85573"/>
                    <a:pt x="57947" y="84780"/>
                  </a:cubicBezTo>
                  <a:cubicBezTo>
                    <a:pt x="57947" y="84403"/>
                    <a:pt x="57927" y="84006"/>
                    <a:pt x="57927" y="83629"/>
                  </a:cubicBezTo>
                  <a:lnTo>
                    <a:pt x="57908" y="83034"/>
                  </a:lnTo>
                  <a:lnTo>
                    <a:pt x="57908" y="82975"/>
                  </a:lnTo>
                  <a:cubicBezTo>
                    <a:pt x="57908" y="82935"/>
                    <a:pt x="57927" y="82876"/>
                    <a:pt x="57888" y="82836"/>
                  </a:cubicBezTo>
                  <a:lnTo>
                    <a:pt x="57769" y="82697"/>
                  </a:lnTo>
                  <a:lnTo>
                    <a:pt x="57551" y="82499"/>
                  </a:lnTo>
                  <a:cubicBezTo>
                    <a:pt x="55369" y="80278"/>
                    <a:pt x="52632" y="78830"/>
                    <a:pt x="49856" y="77918"/>
                  </a:cubicBezTo>
                  <a:cubicBezTo>
                    <a:pt x="48468" y="77482"/>
                    <a:pt x="47060" y="77164"/>
                    <a:pt x="45652" y="76986"/>
                  </a:cubicBezTo>
                  <a:cubicBezTo>
                    <a:pt x="44244" y="76807"/>
                    <a:pt x="42856" y="76807"/>
                    <a:pt x="41487" y="76788"/>
                  </a:cubicBezTo>
                  <a:cubicBezTo>
                    <a:pt x="38751" y="76768"/>
                    <a:pt x="36093" y="76827"/>
                    <a:pt x="33535" y="76649"/>
                  </a:cubicBezTo>
                  <a:cubicBezTo>
                    <a:pt x="30996" y="76470"/>
                    <a:pt x="28518" y="76074"/>
                    <a:pt x="26296" y="75161"/>
                  </a:cubicBezTo>
                  <a:cubicBezTo>
                    <a:pt x="24075" y="74269"/>
                    <a:pt x="22112" y="72940"/>
                    <a:pt x="20644" y="71274"/>
                  </a:cubicBezTo>
                  <a:cubicBezTo>
                    <a:pt x="19911" y="70442"/>
                    <a:pt x="19296" y="69509"/>
                    <a:pt x="18860" y="68538"/>
                  </a:cubicBezTo>
                  <a:cubicBezTo>
                    <a:pt x="18423" y="67546"/>
                    <a:pt x="18185" y="66515"/>
                    <a:pt x="18106" y="65484"/>
                  </a:cubicBezTo>
                  <a:cubicBezTo>
                    <a:pt x="18027" y="64433"/>
                    <a:pt x="18146" y="63421"/>
                    <a:pt x="18404" y="62450"/>
                  </a:cubicBezTo>
                  <a:cubicBezTo>
                    <a:pt x="18661" y="61478"/>
                    <a:pt x="19058" y="60566"/>
                    <a:pt x="19534" y="59713"/>
                  </a:cubicBezTo>
                  <a:cubicBezTo>
                    <a:pt x="20486" y="58027"/>
                    <a:pt x="21755" y="56619"/>
                    <a:pt x="23104" y="55429"/>
                  </a:cubicBezTo>
                  <a:cubicBezTo>
                    <a:pt x="23798" y="54854"/>
                    <a:pt x="24512" y="54319"/>
                    <a:pt x="25226" y="53843"/>
                  </a:cubicBezTo>
                  <a:cubicBezTo>
                    <a:pt x="25959" y="53387"/>
                    <a:pt x="26693" y="52950"/>
                    <a:pt x="27427" y="52534"/>
                  </a:cubicBezTo>
                  <a:cubicBezTo>
                    <a:pt x="28894" y="51741"/>
                    <a:pt x="30342" y="51047"/>
                    <a:pt x="31730" y="50372"/>
                  </a:cubicBezTo>
                  <a:cubicBezTo>
                    <a:pt x="33118" y="49718"/>
                    <a:pt x="34447" y="49083"/>
                    <a:pt x="35696" y="48409"/>
                  </a:cubicBezTo>
                  <a:cubicBezTo>
                    <a:pt x="36331" y="48072"/>
                    <a:pt x="36926" y="47735"/>
                    <a:pt x="37501" y="47378"/>
                  </a:cubicBezTo>
                  <a:cubicBezTo>
                    <a:pt x="37779" y="47199"/>
                    <a:pt x="38076" y="47041"/>
                    <a:pt x="38354" y="46842"/>
                  </a:cubicBezTo>
                  <a:cubicBezTo>
                    <a:pt x="38632" y="46664"/>
                    <a:pt x="38889" y="46485"/>
                    <a:pt x="39167" y="46287"/>
                  </a:cubicBezTo>
                  <a:cubicBezTo>
                    <a:pt x="41289" y="44820"/>
                    <a:pt x="43034" y="43273"/>
                    <a:pt x="44502" y="41766"/>
                  </a:cubicBezTo>
                  <a:cubicBezTo>
                    <a:pt x="47417" y="38712"/>
                    <a:pt x="49182" y="35895"/>
                    <a:pt x="50392" y="33674"/>
                  </a:cubicBezTo>
                  <a:cubicBezTo>
                    <a:pt x="51581" y="31453"/>
                    <a:pt x="52157" y="29787"/>
                    <a:pt x="52533" y="28736"/>
                  </a:cubicBezTo>
                  <a:cubicBezTo>
                    <a:pt x="52712" y="28201"/>
                    <a:pt x="52831" y="27824"/>
                    <a:pt x="52910" y="27566"/>
                  </a:cubicBezTo>
                  <a:cubicBezTo>
                    <a:pt x="52950" y="27447"/>
                    <a:pt x="52970" y="27348"/>
                    <a:pt x="52989" y="27289"/>
                  </a:cubicBezTo>
                  <a:cubicBezTo>
                    <a:pt x="53009" y="27230"/>
                    <a:pt x="53009" y="27210"/>
                    <a:pt x="53009" y="27209"/>
                  </a:cubicBezTo>
                  <a:lnTo>
                    <a:pt x="53009" y="27209"/>
                  </a:lnTo>
                  <a:cubicBezTo>
                    <a:pt x="53009" y="27210"/>
                    <a:pt x="53009" y="27230"/>
                    <a:pt x="52970" y="27309"/>
                  </a:cubicBezTo>
                  <a:cubicBezTo>
                    <a:pt x="52950" y="27368"/>
                    <a:pt x="52930" y="27447"/>
                    <a:pt x="52890" y="27566"/>
                  </a:cubicBezTo>
                  <a:cubicBezTo>
                    <a:pt x="52791" y="27824"/>
                    <a:pt x="52672" y="28201"/>
                    <a:pt x="52494" y="28736"/>
                  </a:cubicBezTo>
                  <a:cubicBezTo>
                    <a:pt x="52077" y="29768"/>
                    <a:pt x="51482" y="31414"/>
                    <a:pt x="50273" y="33635"/>
                  </a:cubicBezTo>
                  <a:cubicBezTo>
                    <a:pt x="49975" y="34170"/>
                    <a:pt x="49658" y="34785"/>
                    <a:pt x="49261" y="35380"/>
                  </a:cubicBezTo>
                  <a:cubicBezTo>
                    <a:pt x="49063" y="35697"/>
                    <a:pt x="48865" y="36014"/>
                    <a:pt x="48666" y="36352"/>
                  </a:cubicBezTo>
                  <a:cubicBezTo>
                    <a:pt x="48428" y="36669"/>
                    <a:pt x="48210" y="36986"/>
                    <a:pt x="47972" y="37343"/>
                  </a:cubicBezTo>
                  <a:cubicBezTo>
                    <a:pt x="47000" y="38692"/>
                    <a:pt x="45850" y="40139"/>
                    <a:pt x="44383" y="41647"/>
                  </a:cubicBezTo>
                  <a:cubicBezTo>
                    <a:pt x="42915" y="43154"/>
                    <a:pt x="41170" y="44701"/>
                    <a:pt x="39048" y="46148"/>
                  </a:cubicBezTo>
                  <a:cubicBezTo>
                    <a:pt x="38790" y="46327"/>
                    <a:pt x="38513" y="46505"/>
                    <a:pt x="38255" y="46704"/>
                  </a:cubicBezTo>
                  <a:cubicBezTo>
                    <a:pt x="37977" y="46882"/>
                    <a:pt x="37680" y="47041"/>
                    <a:pt x="37402" y="47219"/>
                  </a:cubicBezTo>
                  <a:cubicBezTo>
                    <a:pt x="36827" y="47576"/>
                    <a:pt x="36232" y="47913"/>
                    <a:pt x="35617" y="48250"/>
                  </a:cubicBezTo>
                  <a:cubicBezTo>
                    <a:pt x="34368" y="48905"/>
                    <a:pt x="33039" y="49539"/>
                    <a:pt x="31651" y="50194"/>
                  </a:cubicBezTo>
                  <a:cubicBezTo>
                    <a:pt x="30263" y="50868"/>
                    <a:pt x="28795" y="51562"/>
                    <a:pt x="27328" y="52355"/>
                  </a:cubicBezTo>
                  <a:cubicBezTo>
                    <a:pt x="26594" y="52752"/>
                    <a:pt x="25860" y="53188"/>
                    <a:pt x="25126" y="53664"/>
                  </a:cubicBezTo>
                  <a:cubicBezTo>
                    <a:pt x="24393" y="54160"/>
                    <a:pt x="23659" y="54676"/>
                    <a:pt x="22965" y="55271"/>
                  </a:cubicBezTo>
                  <a:cubicBezTo>
                    <a:pt x="21596" y="56461"/>
                    <a:pt x="20307" y="57888"/>
                    <a:pt x="19336" y="59614"/>
                  </a:cubicBezTo>
                  <a:cubicBezTo>
                    <a:pt x="18840" y="60466"/>
                    <a:pt x="18443" y="61398"/>
                    <a:pt x="18166" y="62390"/>
                  </a:cubicBezTo>
                  <a:cubicBezTo>
                    <a:pt x="17908" y="63382"/>
                    <a:pt x="17789" y="64433"/>
                    <a:pt x="17868" y="65504"/>
                  </a:cubicBezTo>
                  <a:cubicBezTo>
                    <a:pt x="17928" y="66555"/>
                    <a:pt x="18185" y="67626"/>
                    <a:pt x="18622" y="68637"/>
                  </a:cubicBezTo>
                  <a:cubicBezTo>
                    <a:pt x="19078" y="69648"/>
                    <a:pt x="19693" y="70600"/>
                    <a:pt x="20446" y="71453"/>
                  </a:cubicBezTo>
                  <a:cubicBezTo>
                    <a:pt x="21953" y="73158"/>
                    <a:pt x="23956" y="74507"/>
                    <a:pt x="26197" y="75419"/>
                  </a:cubicBezTo>
                  <a:cubicBezTo>
                    <a:pt x="28458" y="76331"/>
                    <a:pt x="30957" y="76728"/>
                    <a:pt x="33515" y="76926"/>
                  </a:cubicBezTo>
                  <a:cubicBezTo>
                    <a:pt x="35449" y="77060"/>
                    <a:pt x="37427" y="77060"/>
                    <a:pt x="39450" y="77060"/>
                  </a:cubicBezTo>
                  <a:lnTo>
                    <a:pt x="39450" y="77060"/>
                  </a:lnTo>
                  <a:cubicBezTo>
                    <a:pt x="40124" y="77060"/>
                    <a:pt x="40803" y="77060"/>
                    <a:pt x="41487" y="77065"/>
                  </a:cubicBezTo>
                  <a:cubicBezTo>
                    <a:pt x="42856" y="77085"/>
                    <a:pt x="44224" y="77085"/>
                    <a:pt x="45612" y="77264"/>
                  </a:cubicBezTo>
                  <a:cubicBezTo>
                    <a:pt x="47000" y="77442"/>
                    <a:pt x="48408" y="77759"/>
                    <a:pt x="49777" y="78196"/>
                  </a:cubicBezTo>
                  <a:cubicBezTo>
                    <a:pt x="52513" y="79088"/>
                    <a:pt x="55211" y="80536"/>
                    <a:pt x="57352" y="82697"/>
                  </a:cubicBezTo>
                  <a:lnTo>
                    <a:pt x="57551" y="82896"/>
                  </a:lnTo>
                  <a:lnTo>
                    <a:pt x="57630" y="82975"/>
                  </a:lnTo>
                  <a:lnTo>
                    <a:pt x="57630" y="83054"/>
                  </a:lnTo>
                  <a:lnTo>
                    <a:pt x="57630" y="83629"/>
                  </a:lnTo>
                  <a:cubicBezTo>
                    <a:pt x="57650" y="84026"/>
                    <a:pt x="57650" y="84403"/>
                    <a:pt x="57650" y="84799"/>
                  </a:cubicBezTo>
                  <a:cubicBezTo>
                    <a:pt x="57670" y="85573"/>
                    <a:pt x="57650" y="86366"/>
                    <a:pt x="57650" y="87139"/>
                  </a:cubicBezTo>
                  <a:cubicBezTo>
                    <a:pt x="57630" y="87933"/>
                    <a:pt x="57610" y="88726"/>
                    <a:pt x="57590" y="89539"/>
                  </a:cubicBezTo>
                  <a:cubicBezTo>
                    <a:pt x="57531" y="90332"/>
                    <a:pt x="57511" y="91145"/>
                    <a:pt x="57451" y="91958"/>
                  </a:cubicBezTo>
                  <a:cubicBezTo>
                    <a:pt x="57233" y="95191"/>
                    <a:pt x="56857" y="98503"/>
                    <a:pt x="56341" y="101914"/>
                  </a:cubicBezTo>
                  <a:cubicBezTo>
                    <a:pt x="55845" y="105305"/>
                    <a:pt x="55171" y="108756"/>
                    <a:pt x="54378" y="112286"/>
                  </a:cubicBezTo>
                  <a:cubicBezTo>
                    <a:pt x="54179" y="113178"/>
                    <a:pt x="53981" y="114070"/>
                    <a:pt x="53763" y="114963"/>
                  </a:cubicBezTo>
                  <a:cubicBezTo>
                    <a:pt x="53664" y="115399"/>
                    <a:pt x="53545" y="115855"/>
                    <a:pt x="53446" y="116291"/>
                  </a:cubicBezTo>
                  <a:lnTo>
                    <a:pt x="53287" y="116867"/>
                  </a:lnTo>
                  <a:lnTo>
                    <a:pt x="53227" y="116609"/>
                  </a:lnTo>
                  <a:cubicBezTo>
                    <a:pt x="53168" y="116391"/>
                    <a:pt x="53128" y="116153"/>
                    <a:pt x="53069" y="115934"/>
                  </a:cubicBezTo>
                  <a:cubicBezTo>
                    <a:pt x="52950" y="115478"/>
                    <a:pt x="52811" y="115022"/>
                    <a:pt x="52692" y="114566"/>
                  </a:cubicBezTo>
                  <a:cubicBezTo>
                    <a:pt x="52533" y="114110"/>
                    <a:pt x="52394" y="113674"/>
                    <a:pt x="52236" y="113218"/>
                  </a:cubicBezTo>
                  <a:cubicBezTo>
                    <a:pt x="52077" y="112761"/>
                    <a:pt x="51919" y="112325"/>
                    <a:pt x="51740" y="111869"/>
                  </a:cubicBezTo>
                  <a:cubicBezTo>
                    <a:pt x="48924" y="104750"/>
                    <a:pt x="43669" y="98185"/>
                    <a:pt x="36549" y="93624"/>
                  </a:cubicBezTo>
                  <a:cubicBezTo>
                    <a:pt x="32980" y="91344"/>
                    <a:pt x="29152" y="89678"/>
                    <a:pt x="25245" y="88726"/>
                  </a:cubicBezTo>
                  <a:cubicBezTo>
                    <a:pt x="23282" y="88250"/>
                    <a:pt x="21299" y="87953"/>
                    <a:pt x="19355" y="87814"/>
                  </a:cubicBezTo>
                  <a:cubicBezTo>
                    <a:pt x="17392" y="87675"/>
                    <a:pt x="15468" y="87635"/>
                    <a:pt x="13565" y="87457"/>
                  </a:cubicBezTo>
                  <a:cubicBezTo>
                    <a:pt x="11681" y="87298"/>
                    <a:pt x="9817" y="87001"/>
                    <a:pt x="8071" y="86406"/>
                  </a:cubicBezTo>
                  <a:cubicBezTo>
                    <a:pt x="6326" y="85811"/>
                    <a:pt x="4700" y="84918"/>
                    <a:pt x="3431" y="83669"/>
                  </a:cubicBezTo>
                  <a:cubicBezTo>
                    <a:pt x="2142" y="82420"/>
                    <a:pt x="1269" y="80813"/>
                    <a:pt x="813" y="79147"/>
                  </a:cubicBezTo>
                  <a:cubicBezTo>
                    <a:pt x="357" y="77462"/>
                    <a:pt x="278" y="75697"/>
                    <a:pt x="496" y="74011"/>
                  </a:cubicBezTo>
                  <a:cubicBezTo>
                    <a:pt x="714" y="72326"/>
                    <a:pt x="1249" y="70719"/>
                    <a:pt x="1924" y="69212"/>
                  </a:cubicBezTo>
                  <a:cubicBezTo>
                    <a:pt x="2618" y="67705"/>
                    <a:pt x="3490" y="66297"/>
                    <a:pt x="4442" y="64988"/>
                  </a:cubicBezTo>
                  <a:cubicBezTo>
                    <a:pt x="6346" y="62370"/>
                    <a:pt x="8508" y="60050"/>
                    <a:pt x="10749" y="57948"/>
                  </a:cubicBezTo>
                  <a:cubicBezTo>
                    <a:pt x="12990" y="55846"/>
                    <a:pt x="15310" y="53962"/>
                    <a:pt x="17590" y="52197"/>
                  </a:cubicBezTo>
                  <a:cubicBezTo>
                    <a:pt x="19891" y="50412"/>
                    <a:pt x="22152" y="48726"/>
                    <a:pt x="24333" y="47080"/>
                  </a:cubicBezTo>
                  <a:cubicBezTo>
                    <a:pt x="26515" y="45434"/>
                    <a:pt x="28597" y="43788"/>
                    <a:pt x="30540" y="42103"/>
                  </a:cubicBezTo>
                  <a:cubicBezTo>
                    <a:pt x="31532" y="41290"/>
                    <a:pt x="32464" y="40417"/>
                    <a:pt x="33376" y="39584"/>
                  </a:cubicBezTo>
                  <a:cubicBezTo>
                    <a:pt x="34269" y="38692"/>
                    <a:pt x="35161" y="37859"/>
                    <a:pt x="35954" y="36947"/>
                  </a:cubicBezTo>
                  <a:cubicBezTo>
                    <a:pt x="37620" y="35201"/>
                    <a:pt x="39068" y="33357"/>
                    <a:pt x="40397" y="31533"/>
                  </a:cubicBezTo>
                  <a:cubicBezTo>
                    <a:pt x="41031" y="30601"/>
                    <a:pt x="41686" y="29688"/>
                    <a:pt x="42241" y="28756"/>
                  </a:cubicBezTo>
                  <a:cubicBezTo>
                    <a:pt x="42518" y="28300"/>
                    <a:pt x="42816" y="27844"/>
                    <a:pt x="43094" y="27368"/>
                  </a:cubicBezTo>
                  <a:cubicBezTo>
                    <a:pt x="43351" y="26912"/>
                    <a:pt x="43609" y="26436"/>
                    <a:pt x="43867" y="25980"/>
                  </a:cubicBezTo>
                  <a:cubicBezTo>
                    <a:pt x="44006" y="25762"/>
                    <a:pt x="44125" y="25524"/>
                    <a:pt x="44244" y="25306"/>
                  </a:cubicBezTo>
                  <a:cubicBezTo>
                    <a:pt x="44383" y="25068"/>
                    <a:pt x="44482" y="24830"/>
                    <a:pt x="44601" y="24612"/>
                  </a:cubicBezTo>
                  <a:cubicBezTo>
                    <a:pt x="44839" y="24136"/>
                    <a:pt x="45057" y="23679"/>
                    <a:pt x="45295" y="23223"/>
                  </a:cubicBezTo>
                  <a:cubicBezTo>
                    <a:pt x="45414" y="23005"/>
                    <a:pt x="45513" y="22767"/>
                    <a:pt x="45612" y="22549"/>
                  </a:cubicBezTo>
                  <a:cubicBezTo>
                    <a:pt x="45711" y="22311"/>
                    <a:pt x="45810" y="22093"/>
                    <a:pt x="45929" y="21855"/>
                  </a:cubicBezTo>
                  <a:cubicBezTo>
                    <a:pt x="46128" y="21399"/>
                    <a:pt x="46326" y="20943"/>
                    <a:pt x="46524" y="20506"/>
                  </a:cubicBezTo>
                  <a:cubicBezTo>
                    <a:pt x="46703" y="20050"/>
                    <a:pt x="46881" y="19594"/>
                    <a:pt x="47060" y="19138"/>
                  </a:cubicBezTo>
                  <a:cubicBezTo>
                    <a:pt x="47139" y="18920"/>
                    <a:pt x="47238" y="18702"/>
                    <a:pt x="47318" y="18484"/>
                  </a:cubicBezTo>
                  <a:cubicBezTo>
                    <a:pt x="47417" y="18246"/>
                    <a:pt x="47496" y="18028"/>
                    <a:pt x="47556" y="17809"/>
                  </a:cubicBezTo>
                  <a:cubicBezTo>
                    <a:pt x="47714" y="17353"/>
                    <a:pt x="47873" y="16917"/>
                    <a:pt x="48012" y="16481"/>
                  </a:cubicBezTo>
                  <a:cubicBezTo>
                    <a:pt x="48170" y="16044"/>
                    <a:pt x="48309" y="15608"/>
                    <a:pt x="48428" y="15172"/>
                  </a:cubicBezTo>
                  <a:cubicBezTo>
                    <a:pt x="49499" y="11701"/>
                    <a:pt x="50134" y="8390"/>
                    <a:pt x="50491" y="5336"/>
                  </a:cubicBezTo>
                  <a:cubicBezTo>
                    <a:pt x="50570" y="4562"/>
                    <a:pt x="50630" y="3809"/>
                    <a:pt x="50709" y="3075"/>
                  </a:cubicBezTo>
                  <a:cubicBezTo>
                    <a:pt x="50729" y="2698"/>
                    <a:pt x="50729" y="2341"/>
                    <a:pt x="50748" y="1984"/>
                  </a:cubicBezTo>
                  <a:cubicBezTo>
                    <a:pt x="50768" y="1627"/>
                    <a:pt x="50788" y="1290"/>
                    <a:pt x="50808" y="973"/>
                  </a:cubicBezTo>
                  <a:cubicBezTo>
                    <a:pt x="50808" y="913"/>
                    <a:pt x="50808" y="834"/>
                    <a:pt x="50808" y="794"/>
                  </a:cubicBezTo>
                  <a:lnTo>
                    <a:pt x="50887" y="953"/>
                  </a:lnTo>
                  <a:cubicBezTo>
                    <a:pt x="51026" y="1250"/>
                    <a:pt x="51165" y="1548"/>
                    <a:pt x="51304" y="1845"/>
                  </a:cubicBezTo>
                  <a:cubicBezTo>
                    <a:pt x="51562" y="2460"/>
                    <a:pt x="51819" y="3055"/>
                    <a:pt x="52038" y="3670"/>
                  </a:cubicBezTo>
                  <a:cubicBezTo>
                    <a:pt x="52930" y="6069"/>
                    <a:pt x="53485" y="8330"/>
                    <a:pt x="53842" y="10392"/>
                  </a:cubicBezTo>
                  <a:cubicBezTo>
                    <a:pt x="54199" y="12455"/>
                    <a:pt x="54338" y="14339"/>
                    <a:pt x="54378" y="15985"/>
                  </a:cubicBezTo>
                  <a:cubicBezTo>
                    <a:pt x="54397" y="16401"/>
                    <a:pt x="54417" y="16798"/>
                    <a:pt x="54397" y="17195"/>
                  </a:cubicBezTo>
                  <a:cubicBezTo>
                    <a:pt x="54397" y="17591"/>
                    <a:pt x="54378" y="17948"/>
                    <a:pt x="54378" y="18325"/>
                  </a:cubicBezTo>
                  <a:cubicBezTo>
                    <a:pt x="54378" y="18503"/>
                    <a:pt x="54378" y="18682"/>
                    <a:pt x="54358" y="18860"/>
                  </a:cubicBezTo>
                  <a:cubicBezTo>
                    <a:pt x="54358" y="19039"/>
                    <a:pt x="54338" y="19198"/>
                    <a:pt x="54338" y="19376"/>
                  </a:cubicBezTo>
                  <a:cubicBezTo>
                    <a:pt x="54298" y="19713"/>
                    <a:pt x="54278" y="20030"/>
                    <a:pt x="54259" y="20348"/>
                  </a:cubicBezTo>
                  <a:cubicBezTo>
                    <a:pt x="54040" y="22847"/>
                    <a:pt x="53644" y="24552"/>
                    <a:pt x="53406" y="25643"/>
                  </a:cubicBezTo>
                  <a:cubicBezTo>
                    <a:pt x="53267" y="26198"/>
                    <a:pt x="53168" y="26575"/>
                    <a:pt x="53108" y="26833"/>
                  </a:cubicBezTo>
                  <a:cubicBezTo>
                    <a:pt x="53069" y="26952"/>
                    <a:pt x="53049" y="27051"/>
                    <a:pt x="53029" y="27110"/>
                  </a:cubicBezTo>
                  <a:cubicBezTo>
                    <a:pt x="53009" y="27170"/>
                    <a:pt x="53009" y="27209"/>
                    <a:pt x="53009" y="27209"/>
                  </a:cubicBezTo>
                  <a:cubicBezTo>
                    <a:pt x="53009" y="27209"/>
                    <a:pt x="53029" y="27170"/>
                    <a:pt x="53049" y="27130"/>
                  </a:cubicBezTo>
                  <a:cubicBezTo>
                    <a:pt x="53069" y="27071"/>
                    <a:pt x="53108" y="26971"/>
                    <a:pt x="53148" y="26852"/>
                  </a:cubicBezTo>
                  <a:cubicBezTo>
                    <a:pt x="53208" y="26595"/>
                    <a:pt x="53327" y="26198"/>
                    <a:pt x="53485" y="25663"/>
                  </a:cubicBezTo>
                  <a:cubicBezTo>
                    <a:pt x="53723" y="24572"/>
                    <a:pt x="54159" y="22866"/>
                    <a:pt x="54378" y="20368"/>
                  </a:cubicBezTo>
                  <a:cubicBezTo>
                    <a:pt x="54417" y="20050"/>
                    <a:pt x="54437" y="19713"/>
                    <a:pt x="54457" y="19376"/>
                  </a:cubicBezTo>
                  <a:cubicBezTo>
                    <a:pt x="54477" y="19217"/>
                    <a:pt x="54497" y="19039"/>
                    <a:pt x="54497" y="18860"/>
                  </a:cubicBezTo>
                  <a:cubicBezTo>
                    <a:pt x="54516" y="18682"/>
                    <a:pt x="54516" y="18503"/>
                    <a:pt x="54516" y="18325"/>
                  </a:cubicBezTo>
                  <a:cubicBezTo>
                    <a:pt x="54536" y="17968"/>
                    <a:pt x="54536" y="17591"/>
                    <a:pt x="54556" y="17195"/>
                  </a:cubicBezTo>
                  <a:cubicBezTo>
                    <a:pt x="54556" y="16798"/>
                    <a:pt x="54536" y="16401"/>
                    <a:pt x="54536" y="15985"/>
                  </a:cubicBezTo>
                  <a:cubicBezTo>
                    <a:pt x="54497" y="14319"/>
                    <a:pt x="54378" y="12455"/>
                    <a:pt x="54021" y="10373"/>
                  </a:cubicBezTo>
                  <a:cubicBezTo>
                    <a:pt x="53664" y="8290"/>
                    <a:pt x="53128" y="6030"/>
                    <a:pt x="52236" y="3590"/>
                  </a:cubicBezTo>
                  <a:cubicBezTo>
                    <a:pt x="51998" y="2995"/>
                    <a:pt x="51760" y="2381"/>
                    <a:pt x="51482" y="1766"/>
                  </a:cubicBezTo>
                  <a:cubicBezTo>
                    <a:pt x="51343" y="1449"/>
                    <a:pt x="51185" y="1111"/>
                    <a:pt x="51046" y="794"/>
                  </a:cubicBezTo>
                  <a:cubicBezTo>
                    <a:pt x="50927" y="536"/>
                    <a:pt x="50788" y="259"/>
                    <a:pt x="5066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8"/>
            <p:cNvSpPr/>
            <p:nvPr/>
          </p:nvSpPr>
          <p:spPr>
            <a:xfrm>
              <a:off x="8255398" y="674553"/>
              <a:ext cx="485321" cy="500331"/>
            </a:xfrm>
            <a:custGeom>
              <a:rect b="b" l="l" r="r" t="t"/>
              <a:pathLst>
                <a:path extrusionOk="0" h="15600" w="15132">
                  <a:moveTo>
                    <a:pt x="6253" y="1"/>
                  </a:moveTo>
                  <a:cubicBezTo>
                    <a:pt x="5224" y="1"/>
                    <a:pt x="4339" y="278"/>
                    <a:pt x="3649" y="674"/>
                  </a:cubicBezTo>
                  <a:cubicBezTo>
                    <a:pt x="2876" y="1111"/>
                    <a:pt x="2340" y="1666"/>
                    <a:pt x="1964" y="2142"/>
                  </a:cubicBezTo>
                  <a:cubicBezTo>
                    <a:pt x="1587" y="2638"/>
                    <a:pt x="1369" y="3054"/>
                    <a:pt x="1210" y="3371"/>
                  </a:cubicBezTo>
                  <a:cubicBezTo>
                    <a:pt x="1131" y="3550"/>
                    <a:pt x="1051" y="3689"/>
                    <a:pt x="1012" y="3808"/>
                  </a:cubicBezTo>
                  <a:cubicBezTo>
                    <a:pt x="952" y="3927"/>
                    <a:pt x="913" y="4026"/>
                    <a:pt x="893" y="4085"/>
                  </a:cubicBezTo>
                  <a:cubicBezTo>
                    <a:pt x="833" y="4244"/>
                    <a:pt x="813" y="4303"/>
                    <a:pt x="833" y="4323"/>
                  </a:cubicBezTo>
                  <a:cubicBezTo>
                    <a:pt x="833" y="4323"/>
                    <a:pt x="873" y="4264"/>
                    <a:pt x="952" y="4105"/>
                  </a:cubicBezTo>
                  <a:cubicBezTo>
                    <a:pt x="992" y="4046"/>
                    <a:pt x="1032" y="3946"/>
                    <a:pt x="1091" y="3828"/>
                  </a:cubicBezTo>
                  <a:cubicBezTo>
                    <a:pt x="1150" y="3728"/>
                    <a:pt x="1230" y="3590"/>
                    <a:pt x="1309" y="3431"/>
                  </a:cubicBezTo>
                  <a:cubicBezTo>
                    <a:pt x="1488" y="3133"/>
                    <a:pt x="1726" y="2717"/>
                    <a:pt x="2102" y="2261"/>
                  </a:cubicBezTo>
                  <a:cubicBezTo>
                    <a:pt x="2479" y="1805"/>
                    <a:pt x="2995" y="1269"/>
                    <a:pt x="3768" y="853"/>
                  </a:cubicBezTo>
                  <a:cubicBezTo>
                    <a:pt x="4418" y="494"/>
                    <a:pt x="5260" y="238"/>
                    <a:pt x="6242" y="238"/>
                  </a:cubicBezTo>
                  <a:cubicBezTo>
                    <a:pt x="6399" y="238"/>
                    <a:pt x="6559" y="244"/>
                    <a:pt x="6723" y="258"/>
                  </a:cubicBezTo>
                  <a:cubicBezTo>
                    <a:pt x="7893" y="357"/>
                    <a:pt x="9202" y="833"/>
                    <a:pt x="10491" y="1725"/>
                  </a:cubicBezTo>
                  <a:cubicBezTo>
                    <a:pt x="11760" y="2598"/>
                    <a:pt x="13010" y="3867"/>
                    <a:pt x="13902" y="5612"/>
                  </a:cubicBezTo>
                  <a:cubicBezTo>
                    <a:pt x="14338" y="6465"/>
                    <a:pt x="14675" y="7457"/>
                    <a:pt x="14755" y="8528"/>
                  </a:cubicBezTo>
                  <a:cubicBezTo>
                    <a:pt x="14834" y="9598"/>
                    <a:pt x="14636" y="10729"/>
                    <a:pt x="14081" y="11780"/>
                  </a:cubicBezTo>
                  <a:cubicBezTo>
                    <a:pt x="13803" y="12295"/>
                    <a:pt x="13446" y="12771"/>
                    <a:pt x="13069" y="13168"/>
                  </a:cubicBezTo>
                  <a:cubicBezTo>
                    <a:pt x="12673" y="13584"/>
                    <a:pt x="12256" y="13941"/>
                    <a:pt x="11800" y="14219"/>
                  </a:cubicBezTo>
                  <a:cubicBezTo>
                    <a:pt x="10888" y="14774"/>
                    <a:pt x="9876" y="15052"/>
                    <a:pt x="8924" y="15191"/>
                  </a:cubicBezTo>
                  <a:cubicBezTo>
                    <a:pt x="8288" y="15282"/>
                    <a:pt x="7669" y="15322"/>
                    <a:pt x="7072" y="15322"/>
                  </a:cubicBezTo>
                  <a:cubicBezTo>
                    <a:pt x="6758" y="15322"/>
                    <a:pt x="6449" y="15311"/>
                    <a:pt x="6148" y="15290"/>
                  </a:cubicBezTo>
                  <a:cubicBezTo>
                    <a:pt x="5295" y="15211"/>
                    <a:pt x="4482" y="15032"/>
                    <a:pt x="3768" y="14735"/>
                  </a:cubicBezTo>
                  <a:cubicBezTo>
                    <a:pt x="3074" y="14437"/>
                    <a:pt x="2479" y="14001"/>
                    <a:pt x="2043" y="13505"/>
                  </a:cubicBezTo>
                  <a:cubicBezTo>
                    <a:pt x="1587" y="12990"/>
                    <a:pt x="1289" y="12434"/>
                    <a:pt x="1051" y="11879"/>
                  </a:cubicBezTo>
                  <a:cubicBezTo>
                    <a:pt x="595" y="10788"/>
                    <a:pt x="437" y="9757"/>
                    <a:pt x="357" y="8884"/>
                  </a:cubicBezTo>
                  <a:cubicBezTo>
                    <a:pt x="179" y="7139"/>
                    <a:pt x="397" y="5969"/>
                    <a:pt x="556" y="5275"/>
                  </a:cubicBezTo>
                  <a:cubicBezTo>
                    <a:pt x="734" y="4581"/>
                    <a:pt x="853" y="4323"/>
                    <a:pt x="833" y="4323"/>
                  </a:cubicBezTo>
                  <a:cubicBezTo>
                    <a:pt x="831" y="4321"/>
                    <a:pt x="829" y="4320"/>
                    <a:pt x="826" y="4320"/>
                  </a:cubicBezTo>
                  <a:cubicBezTo>
                    <a:pt x="805" y="4320"/>
                    <a:pt x="768" y="4397"/>
                    <a:pt x="714" y="4522"/>
                  </a:cubicBezTo>
                  <a:cubicBezTo>
                    <a:pt x="655" y="4660"/>
                    <a:pt x="556" y="4898"/>
                    <a:pt x="456" y="5255"/>
                  </a:cubicBezTo>
                  <a:cubicBezTo>
                    <a:pt x="238" y="5949"/>
                    <a:pt x="0" y="7120"/>
                    <a:pt x="139" y="8904"/>
                  </a:cubicBezTo>
                  <a:cubicBezTo>
                    <a:pt x="218" y="9777"/>
                    <a:pt x="357" y="10828"/>
                    <a:pt x="813" y="11978"/>
                  </a:cubicBezTo>
                  <a:cubicBezTo>
                    <a:pt x="1051" y="12533"/>
                    <a:pt x="1369" y="13128"/>
                    <a:pt x="1845" y="13664"/>
                  </a:cubicBezTo>
                  <a:cubicBezTo>
                    <a:pt x="2301" y="14199"/>
                    <a:pt x="2915" y="14675"/>
                    <a:pt x="3649" y="14993"/>
                  </a:cubicBezTo>
                  <a:cubicBezTo>
                    <a:pt x="4403" y="15310"/>
                    <a:pt x="5236" y="15488"/>
                    <a:pt x="6128" y="15568"/>
                  </a:cubicBezTo>
                  <a:cubicBezTo>
                    <a:pt x="6436" y="15588"/>
                    <a:pt x="6751" y="15599"/>
                    <a:pt x="7073" y="15599"/>
                  </a:cubicBezTo>
                  <a:cubicBezTo>
                    <a:pt x="7683" y="15599"/>
                    <a:pt x="8315" y="15559"/>
                    <a:pt x="8964" y="15468"/>
                  </a:cubicBezTo>
                  <a:cubicBezTo>
                    <a:pt x="9936" y="15330"/>
                    <a:pt x="10987" y="15052"/>
                    <a:pt x="11959" y="14477"/>
                  </a:cubicBezTo>
                  <a:cubicBezTo>
                    <a:pt x="12435" y="14179"/>
                    <a:pt x="12871" y="13803"/>
                    <a:pt x="13267" y="13386"/>
                  </a:cubicBezTo>
                  <a:cubicBezTo>
                    <a:pt x="13684" y="12950"/>
                    <a:pt x="14041" y="12454"/>
                    <a:pt x="14338" y="11919"/>
                  </a:cubicBezTo>
                  <a:cubicBezTo>
                    <a:pt x="14913" y="10828"/>
                    <a:pt x="15132" y="9618"/>
                    <a:pt x="15032" y="8508"/>
                  </a:cubicBezTo>
                  <a:cubicBezTo>
                    <a:pt x="14953" y="7377"/>
                    <a:pt x="14616" y="6366"/>
                    <a:pt x="14160" y="5474"/>
                  </a:cubicBezTo>
                  <a:cubicBezTo>
                    <a:pt x="13704" y="4581"/>
                    <a:pt x="13148" y="3808"/>
                    <a:pt x="12534" y="3153"/>
                  </a:cubicBezTo>
                  <a:cubicBezTo>
                    <a:pt x="11939" y="2479"/>
                    <a:pt x="11284" y="1944"/>
                    <a:pt x="10630" y="1487"/>
                  </a:cubicBezTo>
                  <a:cubicBezTo>
                    <a:pt x="9321" y="595"/>
                    <a:pt x="7953" y="119"/>
                    <a:pt x="6723" y="20"/>
                  </a:cubicBezTo>
                  <a:cubicBezTo>
                    <a:pt x="6563" y="7"/>
                    <a:pt x="6406" y="1"/>
                    <a:pt x="62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8"/>
            <p:cNvSpPr/>
            <p:nvPr/>
          </p:nvSpPr>
          <p:spPr>
            <a:xfrm>
              <a:off x="4472858" y="745080"/>
              <a:ext cx="901301" cy="1087707"/>
            </a:xfrm>
            <a:custGeom>
              <a:rect b="b" l="l" r="r" t="t"/>
              <a:pathLst>
                <a:path extrusionOk="0" h="33914" w="28102">
                  <a:moveTo>
                    <a:pt x="21971" y="0"/>
                  </a:moveTo>
                  <a:cubicBezTo>
                    <a:pt x="21511" y="0"/>
                    <a:pt x="21048" y="24"/>
                    <a:pt x="20585" y="62"/>
                  </a:cubicBezTo>
                  <a:cubicBezTo>
                    <a:pt x="18146" y="320"/>
                    <a:pt x="15905" y="974"/>
                    <a:pt x="13882" y="1847"/>
                  </a:cubicBezTo>
                  <a:cubicBezTo>
                    <a:pt x="12871" y="2283"/>
                    <a:pt x="11919" y="2779"/>
                    <a:pt x="11046" y="3374"/>
                  </a:cubicBezTo>
                  <a:cubicBezTo>
                    <a:pt x="10610" y="3651"/>
                    <a:pt x="10194" y="3988"/>
                    <a:pt x="9837" y="4345"/>
                  </a:cubicBezTo>
                  <a:cubicBezTo>
                    <a:pt x="9638" y="4524"/>
                    <a:pt x="9460" y="4702"/>
                    <a:pt x="9281" y="4861"/>
                  </a:cubicBezTo>
                  <a:cubicBezTo>
                    <a:pt x="9123" y="5059"/>
                    <a:pt x="8944" y="5238"/>
                    <a:pt x="8766" y="5416"/>
                  </a:cubicBezTo>
                  <a:cubicBezTo>
                    <a:pt x="7437" y="6884"/>
                    <a:pt x="6366" y="8431"/>
                    <a:pt x="5474" y="9977"/>
                  </a:cubicBezTo>
                  <a:cubicBezTo>
                    <a:pt x="4601" y="11504"/>
                    <a:pt x="3887" y="13031"/>
                    <a:pt x="3253" y="14479"/>
                  </a:cubicBezTo>
                  <a:cubicBezTo>
                    <a:pt x="2638" y="15907"/>
                    <a:pt x="2102" y="17295"/>
                    <a:pt x="1626" y="18584"/>
                  </a:cubicBezTo>
                  <a:cubicBezTo>
                    <a:pt x="1150" y="19893"/>
                    <a:pt x="774" y="21142"/>
                    <a:pt x="516" y="22332"/>
                  </a:cubicBezTo>
                  <a:cubicBezTo>
                    <a:pt x="0" y="24712"/>
                    <a:pt x="99" y="26874"/>
                    <a:pt x="734" y="28559"/>
                  </a:cubicBezTo>
                  <a:cubicBezTo>
                    <a:pt x="1051" y="29412"/>
                    <a:pt x="1488" y="30126"/>
                    <a:pt x="1944" y="30701"/>
                  </a:cubicBezTo>
                  <a:cubicBezTo>
                    <a:pt x="2400" y="31296"/>
                    <a:pt x="2896" y="31752"/>
                    <a:pt x="3372" y="32129"/>
                  </a:cubicBezTo>
                  <a:cubicBezTo>
                    <a:pt x="4343" y="32883"/>
                    <a:pt x="5236" y="33259"/>
                    <a:pt x="5930" y="33478"/>
                  </a:cubicBezTo>
                  <a:cubicBezTo>
                    <a:pt x="6267" y="33616"/>
                    <a:pt x="6564" y="33676"/>
                    <a:pt x="6822" y="33735"/>
                  </a:cubicBezTo>
                  <a:cubicBezTo>
                    <a:pt x="7080" y="33775"/>
                    <a:pt x="7278" y="33815"/>
                    <a:pt x="7437" y="33834"/>
                  </a:cubicBezTo>
                  <a:cubicBezTo>
                    <a:pt x="7754" y="33854"/>
                    <a:pt x="7893" y="33854"/>
                    <a:pt x="7893" y="33854"/>
                  </a:cubicBezTo>
                  <a:cubicBezTo>
                    <a:pt x="7893" y="33834"/>
                    <a:pt x="7754" y="33815"/>
                    <a:pt x="7437" y="33775"/>
                  </a:cubicBezTo>
                  <a:cubicBezTo>
                    <a:pt x="7278" y="33735"/>
                    <a:pt x="7080" y="33696"/>
                    <a:pt x="6842" y="33636"/>
                  </a:cubicBezTo>
                  <a:cubicBezTo>
                    <a:pt x="6584" y="33577"/>
                    <a:pt x="6287" y="33497"/>
                    <a:pt x="5950" y="33378"/>
                  </a:cubicBezTo>
                  <a:cubicBezTo>
                    <a:pt x="5275" y="33140"/>
                    <a:pt x="4423" y="32744"/>
                    <a:pt x="3471" y="32010"/>
                  </a:cubicBezTo>
                  <a:cubicBezTo>
                    <a:pt x="3015" y="31633"/>
                    <a:pt x="2539" y="31177"/>
                    <a:pt x="2082" y="30582"/>
                  </a:cubicBezTo>
                  <a:cubicBezTo>
                    <a:pt x="1646" y="30007"/>
                    <a:pt x="1230" y="29313"/>
                    <a:pt x="932" y="28500"/>
                  </a:cubicBezTo>
                  <a:cubicBezTo>
                    <a:pt x="337" y="26854"/>
                    <a:pt x="238" y="24732"/>
                    <a:pt x="774" y="22392"/>
                  </a:cubicBezTo>
                  <a:cubicBezTo>
                    <a:pt x="1012" y="21222"/>
                    <a:pt x="1388" y="19972"/>
                    <a:pt x="1864" y="18683"/>
                  </a:cubicBezTo>
                  <a:cubicBezTo>
                    <a:pt x="2360" y="17394"/>
                    <a:pt x="2896" y="16026"/>
                    <a:pt x="3510" y="14578"/>
                  </a:cubicBezTo>
                  <a:cubicBezTo>
                    <a:pt x="4125" y="13150"/>
                    <a:pt x="4839" y="11643"/>
                    <a:pt x="5731" y="10116"/>
                  </a:cubicBezTo>
                  <a:cubicBezTo>
                    <a:pt x="6604" y="8589"/>
                    <a:pt x="7655" y="7062"/>
                    <a:pt x="8984" y="5615"/>
                  </a:cubicBezTo>
                  <a:cubicBezTo>
                    <a:pt x="9162" y="5436"/>
                    <a:pt x="9321" y="5258"/>
                    <a:pt x="9499" y="5079"/>
                  </a:cubicBezTo>
                  <a:cubicBezTo>
                    <a:pt x="9678" y="4901"/>
                    <a:pt x="9856" y="4722"/>
                    <a:pt x="10035" y="4564"/>
                  </a:cubicBezTo>
                  <a:cubicBezTo>
                    <a:pt x="10392" y="4207"/>
                    <a:pt x="10788" y="3889"/>
                    <a:pt x="11205" y="3612"/>
                  </a:cubicBezTo>
                  <a:cubicBezTo>
                    <a:pt x="12058" y="3037"/>
                    <a:pt x="13010" y="2541"/>
                    <a:pt x="14001" y="2104"/>
                  </a:cubicBezTo>
                  <a:cubicBezTo>
                    <a:pt x="16004" y="1252"/>
                    <a:pt x="18225" y="597"/>
                    <a:pt x="20605" y="359"/>
                  </a:cubicBezTo>
                  <a:cubicBezTo>
                    <a:pt x="21072" y="320"/>
                    <a:pt x="21539" y="297"/>
                    <a:pt x="22000" y="297"/>
                  </a:cubicBezTo>
                  <a:cubicBezTo>
                    <a:pt x="22716" y="297"/>
                    <a:pt x="23420" y="354"/>
                    <a:pt x="24095" y="498"/>
                  </a:cubicBezTo>
                  <a:cubicBezTo>
                    <a:pt x="25186" y="736"/>
                    <a:pt x="26217" y="1232"/>
                    <a:pt x="26892" y="2045"/>
                  </a:cubicBezTo>
                  <a:cubicBezTo>
                    <a:pt x="27586" y="2858"/>
                    <a:pt x="27824" y="3929"/>
                    <a:pt x="27804" y="4940"/>
                  </a:cubicBezTo>
                  <a:cubicBezTo>
                    <a:pt x="27804" y="5972"/>
                    <a:pt x="27605" y="6963"/>
                    <a:pt x="27308" y="7875"/>
                  </a:cubicBezTo>
                  <a:cubicBezTo>
                    <a:pt x="26654" y="9720"/>
                    <a:pt x="25523" y="11227"/>
                    <a:pt x="24413" y="12595"/>
                  </a:cubicBezTo>
                  <a:cubicBezTo>
                    <a:pt x="23282" y="13944"/>
                    <a:pt x="22132" y="15153"/>
                    <a:pt x="21180" y="16403"/>
                  </a:cubicBezTo>
                  <a:cubicBezTo>
                    <a:pt x="20704" y="17037"/>
                    <a:pt x="20268" y="17672"/>
                    <a:pt x="19911" y="18326"/>
                  </a:cubicBezTo>
                  <a:cubicBezTo>
                    <a:pt x="19534" y="18981"/>
                    <a:pt x="19256" y="19635"/>
                    <a:pt x="18999" y="20290"/>
                  </a:cubicBezTo>
                  <a:cubicBezTo>
                    <a:pt x="18523" y="21599"/>
                    <a:pt x="18225" y="22868"/>
                    <a:pt x="17928" y="24038"/>
                  </a:cubicBezTo>
                  <a:cubicBezTo>
                    <a:pt x="17650" y="25208"/>
                    <a:pt x="17372" y="26299"/>
                    <a:pt x="17016" y="27270"/>
                  </a:cubicBezTo>
                  <a:cubicBezTo>
                    <a:pt x="16678" y="28242"/>
                    <a:pt x="16262" y="29095"/>
                    <a:pt x="15786" y="29829"/>
                  </a:cubicBezTo>
                  <a:cubicBezTo>
                    <a:pt x="14814" y="31316"/>
                    <a:pt x="13605" y="32208"/>
                    <a:pt x="12573" y="32764"/>
                  </a:cubicBezTo>
                  <a:cubicBezTo>
                    <a:pt x="11522" y="33339"/>
                    <a:pt x="10590" y="33577"/>
                    <a:pt x="9896" y="33696"/>
                  </a:cubicBezTo>
                  <a:cubicBezTo>
                    <a:pt x="9539" y="33775"/>
                    <a:pt x="9242" y="33795"/>
                    <a:pt x="8984" y="33815"/>
                  </a:cubicBezTo>
                  <a:cubicBezTo>
                    <a:pt x="8802" y="33829"/>
                    <a:pt x="8649" y="33843"/>
                    <a:pt x="8519" y="33843"/>
                  </a:cubicBezTo>
                  <a:cubicBezTo>
                    <a:pt x="8465" y="33843"/>
                    <a:pt x="8415" y="33840"/>
                    <a:pt x="8369" y="33834"/>
                  </a:cubicBezTo>
                  <a:cubicBezTo>
                    <a:pt x="8052" y="33834"/>
                    <a:pt x="7893" y="33834"/>
                    <a:pt x="7893" y="33854"/>
                  </a:cubicBezTo>
                  <a:cubicBezTo>
                    <a:pt x="7893" y="33854"/>
                    <a:pt x="8032" y="33874"/>
                    <a:pt x="8349" y="33894"/>
                  </a:cubicBezTo>
                  <a:cubicBezTo>
                    <a:pt x="8508" y="33914"/>
                    <a:pt x="8726" y="33914"/>
                    <a:pt x="8984" y="33914"/>
                  </a:cubicBezTo>
                  <a:cubicBezTo>
                    <a:pt x="9242" y="33894"/>
                    <a:pt x="9539" y="33874"/>
                    <a:pt x="9896" y="33815"/>
                  </a:cubicBezTo>
                  <a:cubicBezTo>
                    <a:pt x="10610" y="33696"/>
                    <a:pt x="11562" y="33478"/>
                    <a:pt x="12633" y="32922"/>
                  </a:cubicBezTo>
                  <a:cubicBezTo>
                    <a:pt x="13704" y="32347"/>
                    <a:pt x="14953" y="31455"/>
                    <a:pt x="15945" y="29948"/>
                  </a:cubicBezTo>
                  <a:cubicBezTo>
                    <a:pt x="16440" y="29214"/>
                    <a:pt x="16877" y="28321"/>
                    <a:pt x="17214" y="27350"/>
                  </a:cubicBezTo>
                  <a:cubicBezTo>
                    <a:pt x="17591" y="26358"/>
                    <a:pt x="17868" y="25267"/>
                    <a:pt x="18166" y="24097"/>
                  </a:cubicBezTo>
                  <a:cubicBezTo>
                    <a:pt x="18463" y="22927"/>
                    <a:pt x="18761" y="21678"/>
                    <a:pt x="19237" y="20389"/>
                  </a:cubicBezTo>
                  <a:cubicBezTo>
                    <a:pt x="19494" y="19734"/>
                    <a:pt x="19772" y="19100"/>
                    <a:pt x="20129" y="18465"/>
                  </a:cubicBezTo>
                  <a:cubicBezTo>
                    <a:pt x="20486" y="17831"/>
                    <a:pt x="20922" y="17196"/>
                    <a:pt x="21398" y="16581"/>
                  </a:cubicBezTo>
                  <a:cubicBezTo>
                    <a:pt x="22330" y="15332"/>
                    <a:pt x="23481" y="14122"/>
                    <a:pt x="24631" y="12774"/>
                  </a:cubicBezTo>
                  <a:cubicBezTo>
                    <a:pt x="25186" y="12099"/>
                    <a:pt x="25761" y="11366"/>
                    <a:pt x="26257" y="10572"/>
                  </a:cubicBezTo>
                  <a:cubicBezTo>
                    <a:pt x="26773" y="9779"/>
                    <a:pt x="27248" y="8926"/>
                    <a:pt x="27566" y="7975"/>
                  </a:cubicBezTo>
                  <a:cubicBezTo>
                    <a:pt x="27883" y="7023"/>
                    <a:pt x="28081" y="6011"/>
                    <a:pt x="28101" y="4940"/>
                  </a:cubicBezTo>
                  <a:cubicBezTo>
                    <a:pt x="28101" y="4425"/>
                    <a:pt x="28042" y="3869"/>
                    <a:pt x="27883" y="3354"/>
                  </a:cubicBezTo>
                  <a:cubicBezTo>
                    <a:pt x="27744" y="2818"/>
                    <a:pt x="27486" y="2303"/>
                    <a:pt x="27129" y="1866"/>
                  </a:cubicBezTo>
                  <a:cubicBezTo>
                    <a:pt x="26396" y="974"/>
                    <a:pt x="25285" y="439"/>
                    <a:pt x="24155" y="220"/>
                  </a:cubicBezTo>
                  <a:cubicBezTo>
                    <a:pt x="23445" y="61"/>
                    <a:pt x="22712" y="0"/>
                    <a:pt x="219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8"/>
            <p:cNvSpPr/>
            <p:nvPr/>
          </p:nvSpPr>
          <p:spPr>
            <a:xfrm>
              <a:off x="2183744" y="4599520"/>
              <a:ext cx="441446" cy="437629"/>
            </a:xfrm>
            <a:custGeom>
              <a:rect b="b" l="l" r="r" t="t"/>
              <a:pathLst>
                <a:path extrusionOk="0" h="13645" w="13764">
                  <a:moveTo>
                    <a:pt x="6406" y="1"/>
                  </a:moveTo>
                  <a:cubicBezTo>
                    <a:pt x="6287" y="1"/>
                    <a:pt x="6148" y="1"/>
                    <a:pt x="5989" y="21"/>
                  </a:cubicBezTo>
                  <a:cubicBezTo>
                    <a:pt x="5831" y="60"/>
                    <a:pt x="5632" y="60"/>
                    <a:pt x="5434" y="100"/>
                  </a:cubicBezTo>
                  <a:cubicBezTo>
                    <a:pt x="5216" y="159"/>
                    <a:pt x="4978" y="199"/>
                    <a:pt x="4720" y="298"/>
                  </a:cubicBezTo>
                  <a:cubicBezTo>
                    <a:pt x="4204" y="457"/>
                    <a:pt x="3590" y="715"/>
                    <a:pt x="2935" y="1171"/>
                  </a:cubicBezTo>
                  <a:cubicBezTo>
                    <a:pt x="2281" y="1627"/>
                    <a:pt x="1587" y="2281"/>
                    <a:pt x="1012" y="3213"/>
                  </a:cubicBezTo>
                  <a:cubicBezTo>
                    <a:pt x="714" y="3670"/>
                    <a:pt x="496" y="4225"/>
                    <a:pt x="298" y="4820"/>
                  </a:cubicBezTo>
                  <a:cubicBezTo>
                    <a:pt x="119" y="5415"/>
                    <a:pt x="20" y="6069"/>
                    <a:pt x="0" y="6783"/>
                  </a:cubicBezTo>
                  <a:cubicBezTo>
                    <a:pt x="20" y="7497"/>
                    <a:pt x="119" y="8251"/>
                    <a:pt x="377" y="9004"/>
                  </a:cubicBezTo>
                  <a:cubicBezTo>
                    <a:pt x="635" y="9778"/>
                    <a:pt x="1051" y="10531"/>
                    <a:pt x="1626" y="11205"/>
                  </a:cubicBezTo>
                  <a:cubicBezTo>
                    <a:pt x="2221" y="11900"/>
                    <a:pt x="2955" y="12494"/>
                    <a:pt x="3847" y="12931"/>
                  </a:cubicBezTo>
                  <a:cubicBezTo>
                    <a:pt x="4740" y="13367"/>
                    <a:pt x="5791" y="13645"/>
                    <a:pt x="6882" y="13645"/>
                  </a:cubicBezTo>
                  <a:cubicBezTo>
                    <a:pt x="7972" y="13645"/>
                    <a:pt x="9023" y="13367"/>
                    <a:pt x="9916" y="12931"/>
                  </a:cubicBezTo>
                  <a:cubicBezTo>
                    <a:pt x="10788" y="12494"/>
                    <a:pt x="11542" y="11900"/>
                    <a:pt x="12117" y="11205"/>
                  </a:cubicBezTo>
                  <a:cubicBezTo>
                    <a:pt x="12712" y="10531"/>
                    <a:pt x="13109" y="9778"/>
                    <a:pt x="13366" y="9024"/>
                  </a:cubicBezTo>
                  <a:cubicBezTo>
                    <a:pt x="13624" y="8251"/>
                    <a:pt x="13743" y="7497"/>
                    <a:pt x="13763" y="6783"/>
                  </a:cubicBezTo>
                  <a:cubicBezTo>
                    <a:pt x="13743" y="6089"/>
                    <a:pt x="13644" y="5415"/>
                    <a:pt x="13466" y="4820"/>
                  </a:cubicBezTo>
                  <a:cubicBezTo>
                    <a:pt x="13267" y="4225"/>
                    <a:pt x="13049" y="3670"/>
                    <a:pt x="12752" y="3213"/>
                  </a:cubicBezTo>
                  <a:cubicBezTo>
                    <a:pt x="12177" y="2281"/>
                    <a:pt x="11482" y="1627"/>
                    <a:pt x="10828" y="1171"/>
                  </a:cubicBezTo>
                  <a:cubicBezTo>
                    <a:pt x="10174" y="715"/>
                    <a:pt x="9559" y="457"/>
                    <a:pt x="9043" y="298"/>
                  </a:cubicBezTo>
                  <a:cubicBezTo>
                    <a:pt x="8785" y="199"/>
                    <a:pt x="8547" y="159"/>
                    <a:pt x="8329" y="100"/>
                  </a:cubicBezTo>
                  <a:cubicBezTo>
                    <a:pt x="8131" y="60"/>
                    <a:pt x="7933" y="60"/>
                    <a:pt x="7774" y="21"/>
                  </a:cubicBezTo>
                  <a:cubicBezTo>
                    <a:pt x="7615" y="1"/>
                    <a:pt x="7477" y="1"/>
                    <a:pt x="7358" y="1"/>
                  </a:cubicBezTo>
                  <a:lnTo>
                    <a:pt x="7080" y="1"/>
                  </a:lnTo>
                  <a:cubicBezTo>
                    <a:pt x="6941" y="1"/>
                    <a:pt x="6882" y="21"/>
                    <a:pt x="6882" y="21"/>
                  </a:cubicBezTo>
                  <a:cubicBezTo>
                    <a:pt x="6882" y="40"/>
                    <a:pt x="6941" y="40"/>
                    <a:pt x="7080" y="60"/>
                  </a:cubicBezTo>
                  <a:cubicBezTo>
                    <a:pt x="7139" y="80"/>
                    <a:pt x="7239" y="80"/>
                    <a:pt x="7358" y="100"/>
                  </a:cubicBezTo>
                  <a:cubicBezTo>
                    <a:pt x="7457" y="100"/>
                    <a:pt x="7596" y="120"/>
                    <a:pt x="7754" y="140"/>
                  </a:cubicBezTo>
                  <a:cubicBezTo>
                    <a:pt x="7913" y="179"/>
                    <a:pt x="8091" y="199"/>
                    <a:pt x="8290" y="259"/>
                  </a:cubicBezTo>
                  <a:cubicBezTo>
                    <a:pt x="8508" y="318"/>
                    <a:pt x="8726" y="358"/>
                    <a:pt x="8984" y="457"/>
                  </a:cubicBezTo>
                  <a:cubicBezTo>
                    <a:pt x="9480" y="616"/>
                    <a:pt x="10074" y="893"/>
                    <a:pt x="10709" y="1349"/>
                  </a:cubicBezTo>
                  <a:cubicBezTo>
                    <a:pt x="11324" y="1805"/>
                    <a:pt x="11998" y="2440"/>
                    <a:pt x="12534" y="3352"/>
                  </a:cubicBezTo>
                  <a:cubicBezTo>
                    <a:pt x="12811" y="3789"/>
                    <a:pt x="13029" y="4324"/>
                    <a:pt x="13208" y="4899"/>
                  </a:cubicBezTo>
                  <a:cubicBezTo>
                    <a:pt x="13386" y="5474"/>
                    <a:pt x="13466" y="6109"/>
                    <a:pt x="13485" y="6783"/>
                  </a:cubicBezTo>
                  <a:cubicBezTo>
                    <a:pt x="13466" y="7477"/>
                    <a:pt x="13347" y="8191"/>
                    <a:pt x="13109" y="8925"/>
                  </a:cubicBezTo>
                  <a:cubicBezTo>
                    <a:pt x="12851" y="9639"/>
                    <a:pt x="12454" y="10373"/>
                    <a:pt x="11899" y="11027"/>
                  </a:cubicBezTo>
                  <a:cubicBezTo>
                    <a:pt x="11344" y="11681"/>
                    <a:pt x="10630" y="12257"/>
                    <a:pt x="9777" y="12673"/>
                  </a:cubicBezTo>
                  <a:cubicBezTo>
                    <a:pt x="8924" y="13089"/>
                    <a:pt x="7933" y="13347"/>
                    <a:pt x="6882" y="13347"/>
                  </a:cubicBezTo>
                  <a:cubicBezTo>
                    <a:pt x="5831" y="13347"/>
                    <a:pt x="4839" y="13089"/>
                    <a:pt x="3986" y="12673"/>
                  </a:cubicBezTo>
                  <a:cubicBezTo>
                    <a:pt x="3133" y="12257"/>
                    <a:pt x="2420" y="11681"/>
                    <a:pt x="1864" y="11027"/>
                  </a:cubicBezTo>
                  <a:cubicBezTo>
                    <a:pt x="1309" y="10373"/>
                    <a:pt x="912" y="9639"/>
                    <a:pt x="655" y="8925"/>
                  </a:cubicBezTo>
                  <a:cubicBezTo>
                    <a:pt x="397" y="8191"/>
                    <a:pt x="298" y="7477"/>
                    <a:pt x="278" y="6783"/>
                  </a:cubicBezTo>
                  <a:cubicBezTo>
                    <a:pt x="298" y="6109"/>
                    <a:pt x="377" y="5454"/>
                    <a:pt x="555" y="4879"/>
                  </a:cubicBezTo>
                  <a:cubicBezTo>
                    <a:pt x="734" y="4304"/>
                    <a:pt x="952" y="3789"/>
                    <a:pt x="1230" y="3332"/>
                  </a:cubicBezTo>
                  <a:cubicBezTo>
                    <a:pt x="1765" y="2440"/>
                    <a:pt x="2439" y="1786"/>
                    <a:pt x="3054" y="1349"/>
                  </a:cubicBezTo>
                  <a:cubicBezTo>
                    <a:pt x="3689" y="893"/>
                    <a:pt x="4284" y="616"/>
                    <a:pt x="4780" y="457"/>
                  </a:cubicBezTo>
                  <a:cubicBezTo>
                    <a:pt x="5017" y="358"/>
                    <a:pt x="5255" y="318"/>
                    <a:pt x="5454" y="239"/>
                  </a:cubicBezTo>
                  <a:cubicBezTo>
                    <a:pt x="5672" y="199"/>
                    <a:pt x="5850" y="179"/>
                    <a:pt x="6009" y="140"/>
                  </a:cubicBezTo>
                  <a:cubicBezTo>
                    <a:pt x="6168" y="100"/>
                    <a:pt x="6287" y="100"/>
                    <a:pt x="6406" y="80"/>
                  </a:cubicBezTo>
                  <a:cubicBezTo>
                    <a:pt x="6525" y="80"/>
                    <a:pt x="6604" y="60"/>
                    <a:pt x="6683" y="60"/>
                  </a:cubicBezTo>
                  <a:cubicBezTo>
                    <a:pt x="6822" y="40"/>
                    <a:pt x="6882" y="40"/>
                    <a:pt x="6882" y="21"/>
                  </a:cubicBezTo>
                  <a:cubicBezTo>
                    <a:pt x="6882" y="21"/>
                    <a:pt x="6822" y="1"/>
                    <a:pt x="668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8"/>
            <p:cNvSpPr/>
            <p:nvPr/>
          </p:nvSpPr>
          <p:spPr>
            <a:xfrm>
              <a:off x="2319860" y="3907524"/>
              <a:ext cx="166039" cy="599435"/>
            </a:xfrm>
            <a:custGeom>
              <a:rect b="b" l="l" r="r" t="t"/>
              <a:pathLst>
                <a:path extrusionOk="0" h="18690" w="5177">
                  <a:moveTo>
                    <a:pt x="2648" y="0"/>
                  </a:moveTo>
                  <a:cubicBezTo>
                    <a:pt x="2426" y="0"/>
                    <a:pt x="2201" y="53"/>
                    <a:pt x="2003" y="159"/>
                  </a:cubicBezTo>
                  <a:cubicBezTo>
                    <a:pt x="1706" y="318"/>
                    <a:pt x="1468" y="575"/>
                    <a:pt x="1289" y="853"/>
                  </a:cubicBezTo>
                  <a:cubicBezTo>
                    <a:pt x="892" y="1408"/>
                    <a:pt x="654" y="2083"/>
                    <a:pt x="476" y="2797"/>
                  </a:cubicBezTo>
                  <a:cubicBezTo>
                    <a:pt x="298" y="3530"/>
                    <a:pt x="179" y="4304"/>
                    <a:pt x="99" y="5117"/>
                  </a:cubicBezTo>
                  <a:cubicBezTo>
                    <a:pt x="20" y="5950"/>
                    <a:pt x="0" y="6822"/>
                    <a:pt x="0" y="7735"/>
                  </a:cubicBezTo>
                  <a:cubicBezTo>
                    <a:pt x="20" y="8647"/>
                    <a:pt x="79" y="9599"/>
                    <a:pt x="198" y="10610"/>
                  </a:cubicBezTo>
                  <a:cubicBezTo>
                    <a:pt x="456" y="12613"/>
                    <a:pt x="853" y="14398"/>
                    <a:pt x="1309" y="15984"/>
                  </a:cubicBezTo>
                  <a:cubicBezTo>
                    <a:pt x="1547" y="16778"/>
                    <a:pt x="1805" y="17511"/>
                    <a:pt x="2142" y="18186"/>
                  </a:cubicBezTo>
                  <a:cubicBezTo>
                    <a:pt x="2182" y="18265"/>
                    <a:pt x="2241" y="18344"/>
                    <a:pt x="2300" y="18424"/>
                  </a:cubicBezTo>
                  <a:cubicBezTo>
                    <a:pt x="2320" y="18483"/>
                    <a:pt x="2360" y="18503"/>
                    <a:pt x="2400" y="18562"/>
                  </a:cubicBezTo>
                  <a:cubicBezTo>
                    <a:pt x="2400" y="18562"/>
                    <a:pt x="2419" y="18602"/>
                    <a:pt x="2459" y="18622"/>
                  </a:cubicBezTo>
                  <a:cubicBezTo>
                    <a:pt x="2479" y="18622"/>
                    <a:pt x="2519" y="18662"/>
                    <a:pt x="2558" y="18681"/>
                  </a:cubicBezTo>
                  <a:cubicBezTo>
                    <a:pt x="2580" y="18687"/>
                    <a:pt x="2601" y="18689"/>
                    <a:pt x="2622" y="18689"/>
                  </a:cubicBezTo>
                  <a:cubicBezTo>
                    <a:pt x="2680" y="18689"/>
                    <a:pt x="2738" y="18671"/>
                    <a:pt x="2796" y="18642"/>
                  </a:cubicBezTo>
                  <a:cubicBezTo>
                    <a:pt x="2856" y="18602"/>
                    <a:pt x="2895" y="18562"/>
                    <a:pt x="2915" y="18523"/>
                  </a:cubicBezTo>
                  <a:cubicBezTo>
                    <a:pt x="2995" y="18443"/>
                    <a:pt x="3034" y="18364"/>
                    <a:pt x="3074" y="18285"/>
                  </a:cubicBezTo>
                  <a:cubicBezTo>
                    <a:pt x="3252" y="17968"/>
                    <a:pt x="3391" y="17650"/>
                    <a:pt x="3510" y="17333"/>
                  </a:cubicBezTo>
                  <a:cubicBezTo>
                    <a:pt x="3966" y="16103"/>
                    <a:pt x="4244" y="14993"/>
                    <a:pt x="4462" y="14001"/>
                  </a:cubicBezTo>
                  <a:cubicBezTo>
                    <a:pt x="4680" y="13030"/>
                    <a:pt x="4819" y="12177"/>
                    <a:pt x="4938" y="11443"/>
                  </a:cubicBezTo>
                  <a:cubicBezTo>
                    <a:pt x="5136" y="9976"/>
                    <a:pt x="5176" y="9004"/>
                    <a:pt x="5176" y="8409"/>
                  </a:cubicBezTo>
                  <a:cubicBezTo>
                    <a:pt x="5176" y="7794"/>
                    <a:pt x="5156" y="7576"/>
                    <a:pt x="5136" y="7576"/>
                  </a:cubicBezTo>
                  <a:cubicBezTo>
                    <a:pt x="5117" y="7576"/>
                    <a:pt x="5097" y="7794"/>
                    <a:pt x="5057" y="8389"/>
                  </a:cubicBezTo>
                  <a:cubicBezTo>
                    <a:pt x="5017" y="9004"/>
                    <a:pt x="4938" y="9956"/>
                    <a:pt x="4720" y="11403"/>
                  </a:cubicBezTo>
                  <a:cubicBezTo>
                    <a:pt x="4601" y="12137"/>
                    <a:pt x="4442" y="12970"/>
                    <a:pt x="4224" y="13962"/>
                  </a:cubicBezTo>
                  <a:cubicBezTo>
                    <a:pt x="3986" y="14933"/>
                    <a:pt x="3709" y="16044"/>
                    <a:pt x="3252" y="17254"/>
                  </a:cubicBezTo>
                  <a:cubicBezTo>
                    <a:pt x="3133" y="17551"/>
                    <a:pt x="2995" y="17849"/>
                    <a:pt x="2836" y="18146"/>
                  </a:cubicBezTo>
                  <a:cubicBezTo>
                    <a:pt x="2796" y="18205"/>
                    <a:pt x="2757" y="18285"/>
                    <a:pt x="2697" y="18344"/>
                  </a:cubicBezTo>
                  <a:cubicBezTo>
                    <a:pt x="2677" y="18364"/>
                    <a:pt x="2657" y="18404"/>
                    <a:pt x="2638" y="18404"/>
                  </a:cubicBezTo>
                  <a:cubicBezTo>
                    <a:pt x="2638" y="18404"/>
                    <a:pt x="2618" y="18384"/>
                    <a:pt x="2598" y="18364"/>
                  </a:cubicBezTo>
                  <a:cubicBezTo>
                    <a:pt x="2558" y="18344"/>
                    <a:pt x="2538" y="18305"/>
                    <a:pt x="2519" y="18265"/>
                  </a:cubicBezTo>
                  <a:cubicBezTo>
                    <a:pt x="2479" y="18205"/>
                    <a:pt x="2439" y="18126"/>
                    <a:pt x="2380" y="18047"/>
                  </a:cubicBezTo>
                  <a:cubicBezTo>
                    <a:pt x="2063" y="17412"/>
                    <a:pt x="1825" y="16678"/>
                    <a:pt x="1587" y="15905"/>
                  </a:cubicBezTo>
                  <a:cubicBezTo>
                    <a:pt x="1130" y="14338"/>
                    <a:pt x="734" y="12554"/>
                    <a:pt x="496" y="10570"/>
                  </a:cubicBezTo>
                  <a:cubicBezTo>
                    <a:pt x="377" y="9579"/>
                    <a:pt x="298" y="8627"/>
                    <a:pt x="298" y="7735"/>
                  </a:cubicBezTo>
                  <a:cubicBezTo>
                    <a:pt x="298" y="6822"/>
                    <a:pt x="317" y="5970"/>
                    <a:pt x="397" y="5157"/>
                  </a:cubicBezTo>
                  <a:cubicBezTo>
                    <a:pt x="456" y="4343"/>
                    <a:pt x="575" y="3570"/>
                    <a:pt x="754" y="2876"/>
                  </a:cubicBezTo>
                  <a:cubicBezTo>
                    <a:pt x="912" y="2182"/>
                    <a:pt x="1150" y="1527"/>
                    <a:pt x="1507" y="1012"/>
                  </a:cubicBezTo>
                  <a:cubicBezTo>
                    <a:pt x="1686" y="754"/>
                    <a:pt x="1884" y="516"/>
                    <a:pt x="2122" y="397"/>
                  </a:cubicBezTo>
                  <a:cubicBezTo>
                    <a:pt x="2300" y="315"/>
                    <a:pt x="2487" y="271"/>
                    <a:pt x="2665" y="271"/>
                  </a:cubicBezTo>
                  <a:cubicBezTo>
                    <a:pt x="2744" y="271"/>
                    <a:pt x="2822" y="279"/>
                    <a:pt x="2895" y="298"/>
                  </a:cubicBezTo>
                  <a:cubicBezTo>
                    <a:pt x="3153" y="357"/>
                    <a:pt x="3352" y="516"/>
                    <a:pt x="3550" y="694"/>
                  </a:cubicBezTo>
                  <a:cubicBezTo>
                    <a:pt x="3709" y="873"/>
                    <a:pt x="3867" y="1071"/>
                    <a:pt x="3966" y="1289"/>
                  </a:cubicBezTo>
                  <a:cubicBezTo>
                    <a:pt x="4224" y="1726"/>
                    <a:pt x="4363" y="2162"/>
                    <a:pt x="4482" y="2559"/>
                  </a:cubicBezTo>
                  <a:cubicBezTo>
                    <a:pt x="4601" y="2975"/>
                    <a:pt x="4680" y="3372"/>
                    <a:pt x="4740" y="3729"/>
                  </a:cubicBezTo>
                  <a:cubicBezTo>
                    <a:pt x="4998" y="5157"/>
                    <a:pt x="5017" y="6128"/>
                    <a:pt x="5057" y="6743"/>
                  </a:cubicBezTo>
                  <a:cubicBezTo>
                    <a:pt x="5097" y="7338"/>
                    <a:pt x="5117" y="7576"/>
                    <a:pt x="5136" y="7576"/>
                  </a:cubicBezTo>
                  <a:cubicBezTo>
                    <a:pt x="5156" y="7576"/>
                    <a:pt x="5176" y="7338"/>
                    <a:pt x="5176" y="6723"/>
                  </a:cubicBezTo>
                  <a:cubicBezTo>
                    <a:pt x="5176" y="6128"/>
                    <a:pt x="5176" y="5157"/>
                    <a:pt x="4958" y="3689"/>
                  </a:cubicBezTo>
                  <a:cubicBezTo>
                    <a:pt x="4898" y="3312"/>
                    <a:pt x="4819" y="2916"/>
                    <a:pt x="4700" y="2499"/>
                  </a:cubicBezTo>
                  <a:cubicBezTo>
                    <a:pt x="4581" y="2083"/>
                    <a:pt x="4442" y="1627"/>
                    <a:pt x="4184" y="1170"/>
                  </a:cubicBezTo>
                  <a:cubicBezTo>
                    <a:pt x="4065" y="952"/>
                    <a:pt x="3927" y="714"/>
                    <a:pt x="3728" y="516"/>
                  </a:cubicBezTo>
                  <a:cubicBezTo>
                    <a:pt x="3530" y="318"/>
                    <a:pt x="3292" y="119"/>
                    <a:pt x="2975" y="40"/>
                  </a:cubicBezTo>
                  <a:cubicBezTo>
                    <a:pt x="2869" y="14"/>
                    <a:pt x="2759" y="0"/>
                    <a:pt x="26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8"/>
            <p:cNvSpPr/>
            <p:nvPr/>
          </p:nvSpPr>
          <p:spPr>
            <a:xfrm>
              <a:off x="1748038" y="4162949"/>
              <a:ext cx="440804" cy="437886"/>
            </a:xfrm>
            <a:custGeom>
              <a:rect b="b" l="l" r="r" t="t"/>
              <a:pathLst>
                <a:path extrusionOk="0" h="13653" w="13744">
                  <a:moveTo>
                    <a:pt x="1471" y="134"/>
                  </a:moveTo>
                  <a:cubicBezTo>
                    <a:pt x="2059" y="134"/>
                    <a:pt x="2948" y="432"/>
                    <a:pt x="4026" y="1139"/>
                  </a:cubicBezTo>
                  <a:cubicBezTo>
                    <a:pt x="4641" y="1536"/>
                    <a:pt x="5315" y="2051"/>
                    <a:pt x="6069" y="2706"/>
                  </a:cubicBezTo>
                  <a:cubicBezTo>
                    <a:pt x="6446" y="3043"/>
                    <a:pt x="6842" y="3420"/>
                    <a:pt x="7239" y="3816"/>
                  </a:cubicBezTo>
                  <a:cubicBezTo>
                    <a:pt x="7656" y="4213"/>
                    <a:pt x="8072" y="4649"/>
                    <a:pt x="8488" y="5145"/>
                  </a:cubicBezTo>
                  <a:cubicBezTo>
                    <a:pt x="9341" y="6136"/>
                    <a:pt x="10234" y="7287"/>
                    <a:pt x="11106" y="8655"/>
                  </a:cubicBezTo>
                  <a:cubicBezTo>
                    <a:pt x="11562" y="9349"/>
                    <a:pt x="11999" y="10083"/>
                    <a:pt x="12435" y="10876"/>
                  </a:cubicBezTo>
                  <a:cubicBezTo>
                    <a:pt x="12653" y="11273"/>
                    <a:pt x="12851" y="11689"/>
                    <a:pt x="13050" y="12125"/>
                  </a:cubicBezTo>
                  <a:cubicBezTo>
                    <a:pt x="13149" y="12344"/>
                    <a:pt x="13228" y="12562"/>
                    <a:pt x="13308" y="12780"/>
                  </a:cubicBezTo>
                  <a:cubicBezTo>
                    <a:pt x="13347" y="12899"/>
                    <a:pt x="13387" y="13018"/>
                    <a:pt x="13407" y="13117"/>
                  </a:cubicBezTo>
                  <a:cubicBezTo>
                    <a:pt x="13426" y="13177"/>
                    <a:pt x="13426" y="13236"/>
                    <a:pt x="13446" y="13295"/>
                  </a:cubicBezTo>
                  <a:cubicBezTo>
                    <a:pt x="13446" y="13315"/>
                    <a:pt x="13446" y="13335"/>
                    <a:pt x="13446" y="13355"/>
                  </a:cubicBezTo>
                  <a:lnTo>
                    <a:pt x="13367" y="13355"/>
                  </a:lnTo>
                  <a:cubicBezTo>
                    <a:pt x="13327" y="13335"/>
                    <a:pt x="13268" y="13335"/>
                    <a:pt x="13208" y="13315"/>
                  </a:cubicBezTo>
                  <a:cubicBezTo>
                    <a:pt x="13109" y="13295"/>
                    <a:pt x="12990" y="13256"/>
                    <a:pt x="12871" y="13216"/>
                  </a:cubicBezTo>
                  <a:cubicBezTo>
                    <a:pt x="12653" y="13137"/>
                    <a:pt x="12435" y="13058"/>
                    <a:pt x="12217" y="12958"/>
                  </a:cubicBezTo>
                  <a:cubicBezTo>
                    <a:pt x="11780" y="12760"/>
                    <a:pt x="11364" y="12562"/>
                    <a:pt x="10967" y="12344"/>
                  </a:cubicBezTo>
                  <a:cubicBezTo>
                    <a:pt x="10174" y="11907"/>
                    <a:pt x="9440" y="11471"/>
                    <a:pt x="8746" y="11035"/>
                  </a:cubicBezTo>
                  <a:cubicBezTo>
                    <a:pt x="7378" y="10142"/>
                    <a:pt x="6208" y="9250"/>
                    <a:pt x="5236" y="8397"/>
                  </a:cubicBezTo>
                  <a:cubicBezTo>
                    <a:pt x="4740" y="7981"/>
                    <a:pt x="4304" y="7564"/>
                    <a:pt x="3907" y="7148"/>
                  </a:cubicBezTo>
                  <a:cubicBezTo>
                    <a:pt x="3511" y="6731"/>
                    <a:pt x="3134" y="6355"/>
                    <a:pt x="2797" y="5978"/>
                  </a:cubicBezTo>
                  <a:cubicBezTo>
                    <a:pt x="2142" y="5224"/>
                    <a:pt x="1607" y="4550"/>
                    <a:pt x="1230" y="3935"/>
                  </a:cubicBezTo>
                  <a:cubicBezTo>
                    <a:pt x="437" y="2725"/>
                    <a:pt x="159" y="1754"/>
                    <a:pt x="239" y="1179"/>
                  </a:cubicBezTo>
                  <a:cubicBezTo>
                    <a:pt x="278" y="881"/>
                    <a:pt x="358" y="703"/>
                    <a:pt x="437" y="603"/>
                  </a:cubicBezTo>
                  <a:cubicBezTo>
                    <a:pt x="496" y="485"/>
                    <a:pt x="536" y="445"/>
                    <a:pt x="516" y="425"/>
                  </a:cubicBezTo>
                  <a:lnTo>
                    <a:pt x="516" y="425"/>
                  </a:lnTo>
                  <a:cubicBezTo>
                    <a:pt x="520" y="429"/>
                    <a:pt x="524" y="430"/>
                    <a:pt x="529" y="430"/>
                  </a:cubicBezTo>
                  <a:cubicBezTo>
                    <a:pt x="553" y="430"/>
                    <a:pt x="597" y="395"/>
                    <a:pt x="695" y="346"/>
                  </a:cubicBezTo>
                  <a:cubicBezTo>
                    <a:pt x="794" y="266"/>
                    <a:pt x="972" y="187"/>
                    <a:pt x="1270" y="147"/>
                  </a:cubicBezTo>
                  <a:cubicBezTo>
                    <a:pt x="1332" y="139"/>
                    <a:pt x="1399" y="134"/>
                    <a:pt x="1471" y="134"/>
                  </a:cubicBezTo>
                  <a:close/>
                  <a:moveTo>
                    <a:pt x="1567" y="1"/>
                  </a:moveTo>
                  <a:cubicBezTo>
                    <a:pt x="1453" y="1"/>
                    <a:pt x="1347" y="10"/>
                    <a:pt x="1250" y="28"/>
                  </a:cubicBezTo>
                  <a:cubicBezTo>
                    <a:pt x="953" y="88"/>
                    <a:pt x="754" y="187"/>
                    <a:pt x="655" y="286"/>
                  </a:cubicBezTo>
                  <a:cubicBezTo>
                    <a:pt x="556" y="385"/>
                    <a:pt x="516" y="425"/>
                    <a:pt x="516" y="425"/>
                  </a:cubicBezTo>
                  <a:cubicBezTo>
                    <a:pt x="516" y="425"/>
                    <a:pt x="516" y="425"/>
                    <a:pt x="516" y="425"/>
                  </a:cubicBezTo>
                  <a:lnTo>
                    <a:pt x="516" y="425"/>
                  </a:lnTo>
                  <a:cubicBezTo>
                    <a:pt x="516" y="425"/>
                    <a:pt x="477" y="465"/>
                    <a:pt x="377" y="564"/>
                  </a:cubicBezTo>
                  <a:cubicBezTo>
                    <a:pt x="278" y="663"/>
                    <a:pt x="179" y="861"/>
                    <a:pt x="120" y="1159"/>
                  </a:cubicBezTo>
                  <a:cubicBezTo>
                    <a:pt x="1" y="1793"/>
                    <a:pt x="258" y="2805"/>
                    <a:pt x="1052" y="4054"/>
                  </a:cubicBezTo>
                  <a:cubicBezTo>
                    <a:pt x="1429" y="4689"/>
                    <a:pt x="1964" y="5383"/>
                    <a:pt x="2618" y="6136"/>
                  </a:cubicBezTo>
                  <a:cubicBezTo>
                    <a:pt x="2956" y="6533"/>
                    <a:pt x="3313" y="6930"/>
                    <a:pt x="3709" y="7346"/>
                  </a:cubicBezTo>
                  <a:cubicBezTo>
                    <a:pt x="4126" y="7763"/>
                    <a:pt x="4562" y="8179"/>
                    <a:pt x="5058" y="8615"/>
                  </a:cubicBezTo>
                  <a:cubicBezTo>
                    <a:pt x="6049" y="9468"/>
                    <a:pt x="7219" y="10380"/>
                    <a:pt x="8588" y="11273"/>
                  </a:cubicBezTo>
                  <a:cubicBezTo>
                    <a:pt x="9282" y="11729"/>
                    <a:pt x="10016" y="12165"/>
                    <a:pt x="10829" y="12601"/>
                  </a:cubicBezTo>
                  <a:cubicBezTo>
                    <a:pt x="11225" y="12820"/>
                    <a:pt x="11662" y="13038"/>
                    <a:pt x="12098" y="13236"/>
                  </a:cubicBezTo>
                  <a:cubicBezTo>
                    <a:pt x="12316" y="13335"/>
                    <a:pt x="12534" y="13434"/>
                    <a:pt x="12772" y="13514"/>
                  </a:cubicBezTo>
                  <a:cubicBezTo>
                    <a:pt x="12891" y="13553"/>
                    <a:pt x="13030" y="13593"/>
                    <a:pt x="13149" y="13613"/>
                  </a:cubicBezTo>
                  <a:cubicBezTo>
                    <a:pt x="13228" y="13633"/>
                    <a:pt x="13288" y="13633"/>
                    <a:pt x="13367" y="13652"/>
                  </a:cubicBezTo>
                  <a:cubicBezTo>
                    <a:pt x="13407" y="13652"/>
                    <a:pt x="13446" y="13652"/>
                    <a:pt x="13486" y="13633"/>
                  </a:cubicBezTo>
                  <a:cubicBezTo>
                    <a:pt x="13545" y="13633"/>
                    <a:pt x="13605" y="13613"/>
                    <a:pt x="13645" y="13573"/>
                  </a:cubicBezTo>
                  <a:cubicBezTo>
                    <a:pt x="1368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06" y="12463"/>
                    <a:pt x="13426" y="12225"/>
                    <a:pt x="13327" y="12006"/>
                  </a:cubicBezTo>
                  <a:cubicBezTo>
                    <a:pt x="13129" y="11570"/>
                    <a:pt x="12911" y="11154"/>
                    <a:pt x="12693" y="10737"/>
                  </a:cubicBezTo>
                  <a:cubicBezTo>
                    <a:pt x="12256" y="9944"/>
                    <a:pt x="11820" y="9190"/>
                    <a:pt x="11364" y="8496"/>
                  </a:cubicBezTo>
                  <a:cubicBezTo>
                    <a:pt x="10472" y="7128"/>
                    <a:pt x="9559" y="5958"/>
                    <a:pt x="8707" y="4966"/>
                  </a:cubicBezTo>
                  <a:cubicBezTo>
                    <a:pt x="8270" y="4471"/>
                    <a:pt x="7854" y="4034"/>
                    <a:pt x="7418" y="3638"/>
                  </a:cubicBezTo>
                  <a:cubicBezTo>
                    <a:pt x="7021" y="3221"/>
                    <a:pt x="6624" y="2864"/>
                    <a:pt x="6228" y="2527"/>
                  </a:cubicBezTo>
                  <a:cubicBezTo>
                    <a:pt x="5474" y="1873"/>
                    <a:pt x="4780" y="1337"/>
                    <a:pt x="4145" y="960"/>
                  </a:cubicBezTo>
                  <a:cubicBezTo>
                    <a:pt x="3087" y="289"/>
                    <a:pt x="2200" y="1"/>
                    <a:pt x="156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8"/>
            <p:cNvSpPr/>
            <p:nvPr/>
          </p:nvSpPr>
          <p:spPr>
            <a:xfrm>
              <a:off x="1494890" y="4731595"/>
              <a:ext cx="596645" cy="169054"/>
            </a:xfrm>
            <a:custGeom>
              <a:rect b="b" l="l" r="r" t="t"/>
              <a:pathLst>
                <a:path extrusionOk="0" h="5271" w="18603">
                  <a:moveTo>
                    <a:pt x="7544" y="0"/>
                  </a:moveTo>
                  <a:cubicBezTo>
                    <a:pt x="7366" y="0"/>
                    <a:pt x="7185" y="3"/>
                    <a:pt x="7001" y="8"/>
                  </a:cubicBezTo>
                  <a:cubicBezTo>
                    <a:pt x="6267" y="28"/>
                    <a:pt x="5474" y="67"/>
                    <a:pt x="4661" y="147"/>
                  </a:cubicBezTo>
                  <a:cubicBezTo>
                    <a:pt x="3848" y="246"/>
                    <a:pt x="2975" y="384"/>
                    <a:pt x="2103" y="682"/>
                  </a:cubicBezTo>
                  <a:cubicBezTo>
                    <a:pt x="1647" y="821"/>
                    <a:pt x="1210" y="1019"/>
                    <a:pt x="794" y="1317"/>
                  </a:cubicBezTo>
                  <a:cubicBezTo>
                    <a:pt x="695" y="1376"/>
                    <a:pt x="616" y="1475"/>
                    <a:pt x="516" y="1555"/>
                  </a:cubicBezTo>
                  <a:cubicBezTo>
                    <a:pt x="417" y="1654"/>
                    <a:pt x="338" y="1753"/>
                    <a:pt x="259" y="1852"/>
                  </a:cubicBezTo>
                  <a:cubicBezTo>
                    <a:pt x="100" y="2090"/>
                    <a:pt x="21" y="2348"/>
                    <a:pt x="1" y="2645"/>
                  </a:cubicBezTo>
                  <a:cubicBezTo>
                    <a:pt x="21" y="2923"/>
                    <a:pt x="100" y="3201"/>
                    <a:pt x="259" y="3419"/>
                  </a:cubicBezTo>
                  <a:cubicBezTo>
                    <a:pt x="338" y="3538"/>
                    <a:pt x="417" y="3617"/>
                    <a:pt x="516" y="3716"/>
                  </a:cubicBezTo>
                  <a:cubicBezTo>
                    <a:pt x="596" y="3815"/>
                    <a:pt x="695" y="3895"/>
                    <a:pt x="794" y="3974"/>
                  </a:cubicBezTo>
                  <a:cubicBezTo>
                    <a:pt x="1210" y="4271"/>
                    <a:pt x="1667" y="4450"/>
                    <a:pt x="2103" y="4609"/>
                  </a:cubicBezTo>
                  <a:cubicBezTo>
                    <a:pt x="2975" y="4886"/>
                    <a:pt x="3848" y="5025"/>
                    <a:pt x="4661" y="5124"/>
                  </a:cubicBezTo>
                  <a:cubicBezTo>
                    <a:pt x="5474" y="5223"/>
                    <a:pt x="6267" y="5263"/>
                    <a:pt x="7001" y="5263"/>
                  </a:cubicBezTo>
                  <a:cubicBezTo>
                    <a:pt x="7198" y="5268"/>
                    <a:pt x="7392" y="5271"/>
                    <a:pt x="7583" y="5271"/>
                  </a:cubicBezTo>
                  <a:cubicBezTo>
                    <a:pt x="8104" y="5271"/>
                    <a:pt x="8604" y="5252"/>
                    <a:pt x="9084" y="5223"/>
                  </a:cubicBezTo>
                  <a:cubicBezTo>
                    <a:pt x="10392" y="5124"/>
                    <a:pt x="11543" y="4946"/>
                    <a:pt x="12534" y="4767"/>
                  </a:cubicBezTo>
                  <a:cubicBezTo>
                    <a:pt x="13526" y="4589"/>
                    <a:pt x="14359" y="4390"/>
                    <a:pt x="15073" y="4192"/>
                  </a:cubicBezTo>
                  <a:cubicBezTo>
                    <a:pt x="16500" y="3795"/>
                    <a:pt x="17413" y="3439"/>
                    <a:pt x="17948" y="3181"/>
                  </a:cubicBezTo>
                  <a:cubicBezTo>
                    <a:pt x="18226" y="3042"/>
                    <a:pt x="18404" y="2923"/>
                    <a:pt x="18503" y="2824"/>
                  </a:cubicBezTo>
                  <a:cubicBezTo>
                    <a:pt x="18603" y="2725"/>
                    <a:pt x="18583" y="2645"/>
                    <a:pt x="18583" y="2645"/>
                  </a:cubicBezTo>
                  <a:cubicBezTo>
                    <a:pt x="18563" y="2645"/>
                    <a:pt x="18563" y="2705"/>
                    <a:pt x="18464" y="2784"/>
                  </a:cubicBezTo>
                  <a:cubicBezTo>
                    <a:pt x="18345" y="2844"/>
                    <a:pt x="18166" y="2943"/>
                    <a:pt x="17909" y="3062"/>
                  </a:cubicBezTo>
                  <a:cubicBezTo>
                    <a:pt x="17353" y="3300"/>
                    <a:pt x="16441" y="3637"/>
                    <a:pt x="15013" y="3994"/>
                  </a:cubicBezTo>
                  <a:cubicBezTo>
                    <a:pt x="14299" y="4172"/>
                    <a:pt x="13466" y="4351"/>
                    <a:pt x="12475" y="4529"/>
                  </a:cubicBezTo>
                  <a:cubicBezTo>
                    <a:pt x="11503" y="4708"/>
                    <a:pt x="10373" y="4866"/>
                    <a:pt x="9084" y="4946"/>
                  </a:cubicBezTo>
                  <a:cubicBezTo>
                    <a:pt x="8604" y="4975"/>
                    <a:pt x="8104" y="4993"/>
                    <a:pt x="7583" y="4993"/>
                  </a:cubicBezTo>
                  <a:cubicBezTo>
                    <a:pt x="7392" y="4993"/>
                    <a:pt x="7198" y="4991"/>
                    <a:pt x="7001" y="4985"/>
                  </a:cubicBezTo>
                  <a:cubicBezTo>
                    <a:pt x="6287" y="4966"/>
                    <a:pt x="5514" y="4926"/>
                    <a:pt x="4701" y="4847"/>
                  </a:cubicBezTo>
                  <a:cubicBezTo>
                    <a:pt x="3888" y="4747"/>
                    <a:pt x="3035" y="4609"/>
                    <a:pt x="2202" y="4331"/>
                  </a:cubicBezTo>
                  <a:cubicBezTo>
                    <a:pt x="1786" y="4172"/>
                    <a:pt x="1349" y="3994"/>
                    <a:pt x="973" y="3736"/>
                  </a:cubicBezTo>
                  <a:cubicBezTo>
                    <a:pt x="616" y="3478"/>
                    <a:pt x="318" y="3082"/>
                    <a:pt x="298" y="2645"/>
                  </a:cubicBezTo>
                  <a:cubicBezTo>
                    <a:pt x="318" y="2189"/>
                    <a:pt x="616" y="1812"/>
                    <a:pt x="973" y="1555"/>
                  </a:cubicBezTo>
                  <a:cubicBezTo>
                    <a:pt x="1349" y="1277"/>
                    <a:pt x="1786" y="1098"/>
                    <a:pt x="2202" y="960"/>
                  </a:cubicBezTo>
                  <a:cubicBezTo>
                    <a:pt x="3035" y="682"/>
                    <a:pt x="3888" y="543"/>
                    <a:pt x="4701" y="444"/>
                  </a:cubicBezTo>
                  <a:cubicBezTo>
                    <a:pt x="5514" y="345"/>
                    <a:pt x="6287" y="305"/>
                    <a:pt x="7001" y="305"/>
                  </a:cubicBezTo>
                  <a:cubicBezTo>
                    <a:pt x="7270" y="298"/>
                    <a:pt x="7533" y="293"/>
                    <a:pt x="7791" y="293"/>
                  </a:cubicBezTo>
                  <a:cubicBezTo>
                    <a:pt x="8238" y="293"/>
                    <a:pt x="8669" y="307"/>
                    <a:pt x="9084" y="345"/>
                  </a:cubicBezTo>
                  <a:cubicBezTo>
                    <a:pt x="10373" y="424"/>
                    <a:pt x="11503" y="583"/>
                    <a:pt x="12475" y="761"/>
                  </a:cubicBezTo>
                  <a:cubicBezTo>
                    <a:pt x="13466" y="920"/>
                    <a:pt x="14299" y="1118"/>
                    <a:pt x="15013" y="1297"/>
                  </a:cubicBezTo>
                  <a:cubicBezTo>
                    <a:pt x="16441" y="1654"/>
                    <a:pt x="17353" y="1971"/>
                    <a:pt x="17909" y="2209"/>
                  </a:cubicBezTo>
                  <a:cubicBezTo>
                    <a:pt x="18166" y="2328"/>
                    <a:pt x="18345" y="2427"/>
                    <a:pt x="18464" y="2506"/>
                  </a:cubicBezTo>
                  <a:cubicBezTo>
                    <a:pt x="18563" y="2586"/>
                    <a:pt x="18563" y="2645"/>
                    <a:pt x="18583" y="2645"/>
                  </a:cubicBezTo>
                  <a:cubicBezTo>
                    <a:pt x="18583" y="2645"/>
                    <a:pt x="18603" y="2566"/>
                    <a:pt x="18503" y="2467"/>
                  </a:cubicBezTo>
                  <a:cubicBezTo>
                    <a:pt x="18404" y="2368"/>
                    <a:pt x="18226" y="2249"/>
                    <a:pt x="17948" y="2110"/>
                  </a:cubicBezTo>
                  <a:cubicBezTo>
                    <a:pt x="17413" y="1832"/>
                    <a:pt x="16500" y="1475"/>
                    <a:pt x="15073" y="1079"/>
                  </a:cubicBezTo>
                  <a:cubicBezTo>
                    <a:pt x="14359" y="900"/>
                    <a:pt x="13526" y="702"/>
                    <a:pt x="12534" y="503"/>
                  </a:cubicBezTo>
                  <a:cubicBezTo>
                    <a:pt x="11543" y="325"/>
                    <a:pt x="10392" y="147"/>
                    <a:pt x="9084" y="67"/>
                  </a:cubicBezTo>
                  <a:cubicBezTo>
                    <a:pt x="8593" y="23"/>
                    <a:pt x="8080" y="0"/>
                    <a:pt x="754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8"/>
            <p:cNvSpPr/>
            <p:nvPr/>
          </p:nvSpPr>
          <p:spPr>
            <a:xfrm>
              <a:off x="1749321" y="5032659"/>
              <a:ext cx="438880" cy="439586"/>
            </a:xfrm>
            <a:custGeom>
              <a:rect b="b" l="l" r="r" t="t"/>
              <a:pathLst>
                <a:path extrusionOk="0" h="13706" w="13684">
                  <a:moveTo>
                    <a:pt x="13287" y="1"/>
                  </a:moveTo>
                  <a:cubicBezTo>
                    <a:pt x="13188" y="1"/>
                    <a:pt x="13089" y="21"/>
                    <a:pt x="13010" y="60"/>
                  </a:cubicBezTo>
                  <a:cubicBezTo>
                    <a:pt x="12653" y="140"/>
                    <a:pt x="12355" y="279"/>
                    <a:pt x="12038" y="417"/>
                  </a:cubicBezTo>
                  <a:cubicBezTo>
                    <a:pt x="10848" y="973"/>
                    <a:pt x="9857" y="1568"/>
                    <a:pt x="9004" y="2103"/>
                  </a:cubicBezTo>
                  <a:cubicBezTo>
                    <a:pt x="8151" y="2638"/>
                    <a:pt x="7457" y="3134"/>
                    <a:pt x="6862" y="3590"/>
                  </a:cubicBezTo>
                  <a:cubicBezTo>
                    <a:pt x="5692" y="4483"/>
                    <a:pt x="4978" y="5137"/>
                    <a:pt x="4542" y="5554"/>
                  </a:cubicBezTo>
                  <a:cubicBezTo>
                    <a:pt x="4105" y="5990"/>
                    <a:pt x="3967" y="6168"/>
                    <a:pt x="3986" y="6188"/>
                  </a:cubicBezTo>
                  <a:cubicBezTo>
                    <a:pt x="3986" y="6188"/>
                    <a:pt x="4165" y="6030"/>
                    <a:pt x="4621" y="5633"/>
                  </a:cubicBezTo>
                  <a:cubicBezTo>
                    <a:pt x="5077" y="5236"/>
                    <a:pt x="5811" y="4602"/>
                    <a:pt x="6981" y="3749"/>
                  </a:cubicBezTo>
                  <a:cubicBezTo>
                    <a:pt x="7576" y="3313"/>
                    <a:pt x="8290" y="2817"/>
                    <a:pt x="9143" y="2301"/>
                  </a:cubicBezTo>
                  <a:cubicBezTo>
                    <a:pt x="9995" y="1766"/>
                    <a:pt x="10967" y="1191"/>
                    <a:pt x="12157" y="655"/>
                  </a:cubicBezTo>
                  <a:cubicBezTo>
                    <a:pt x="12454" y="536"/>
                    <a:pt x="12752" y="398"/>
                    <a:pt x="13069" y="318"/>
                  </a:cubicBezTo>
                  <a:cubicBezTo>
                    <a:pt x="13149" y="298"/>
                    <a:pt x="13228" y="279"/>
                    <a:pt x="13307" y="279"/>
                  </a:cubicBezTo>
                  <a:cubicBezTo>
                    <a:pt x="13320" y="272"/>
                    <a:pt x="13334" y="270"/>
                    <a:pt x="13346" y="270"/>
                  </a:cubicBezTo>
                  <a:cubicBezTo>
                    <a:pt x="13371" y="270"/>
                    <a:pt x="13393" y="279"/>
                    <a:pt x="13406" y="279"/>
                  </a:cubicBezTo>
                  <a:cubicBezTo>
                    <a:pt x="13406" y="279"/>
                    <a:pt x="13406" y="298"/>
                    <a:pt x="13406" y="338"/>
                  </a:cubicBezTo>
                  <a:cubicBezTo>
                    <a:pt x="13406" y="378"/>
                    <a:pt x="13406" y="417"/>
                    <a:pt x="13386" y="457"/>
                  </a:cubicBezTo>
                  <a:cubicBezTo>
                    <a:pt x="13386" y="536"/>
                    <a:pt x="13347" y="616"/>
                    <a:pt x="13327" y="695"/>
                  </a:cubicBezTo>
                  <a:cubicBezTo>
                    <a:pt x="13109" y="1389"/>
                    <a:pt x="12752" y="2083"/>
                    <a:pt x="12375" y="2797"/>
                  </a:cubicBezTo>
                  <a:cubicBezTo>
                    <a:pt x="11602" y="4225"/>
                    <a:pt x="10610" y="5752"/>
                    <a:pt x="9381" y="7338"/>
                  </a:cubicBezTo>
                  <a:cubicBezTo>
                    <a:pt x="8766" y="8112"/>
                    <a:pt x="8151" y="8846"/>
                    <a:pt x="7516" y="9480"/>
                  </a:cubicBezTo>
                  <a:cubicBezTo>
                    <a:pt x="6882" y="10115"/>
                    <a:pt x="6247" y="10710"/>
                    <a:pt x="5632" y="11245"/>
                  </a:cubicBezTo>
                  <a:cubicBezTo>
                    <a:pt x="4998" y="11761"/>
                    <a:pt x="4383" y="12217"/>
                    <a:pt x="3768" y="12594"/>
                  </a:cubicBezTo>
                  <a:cubicBezTo>
                    <a:pt x="3154" y="12971"/>
                    <a:pt x="2519" y="13268"/>
                    <a:pt x="1904" y="13387"/>
                  </a:cubicBezTo>
                  <a:cubicBezTo>
                    <a:pt x="1755" y="13417"/>
                    <a:pt x="1602" y="13437"/>
                    <a:pt x="1453" y="13437"/>
                  </a:cubicBezTo>
                  <a:cubicBezTo>
                    <a:pt x="1304" y="13437"/>
                    <a:pt x="1160" y="13417"/>
                    <a:pt x="1032" y="13367"/>
                  </a:cubicBezTo>
                  <a:cubicBezTo>
                    <a:pt x="774" y="13288"/>
                    <a:pt x="556" y="13109"/>
                    <a:pt x="417" y="12891"/>
                  </a:cubicBezTo>
                  <a:cubicBezTo>
                    <a:pt x="278" y="12673"/>
                    <a:pt x="258" y="12415"/>
                    <a:pt x="238" y="12157"/>
                  </a:cubicBezTo>
                  <a:cubicBezTo>
                    <a:pt x="258" y="11919"/>
                    <a:pt x="298" y="11662"/>
                    <a:pt x="357" y="11424"/>
                  </a:cubicBezTo>
                  <a:cubicBezTo>
                    <a:pt x="496" y="10968"/>
                    <a:pt x="694" y="10551"/>
                    <a:pt x="913" y="10174"/>
                  </a:cubicBezTo>
                  <a:cubicBezTo>
                    <a:pt x="1111" y="9798"/>
                    <a:pt x="1329" y="9460"/>
                    <a:pt x="1527" y="9163"/>
                  </a:cubicBezTo>
                  <a:cubicBezTo>
                    <a:pt x="2380" y="7973"/>
                    <a:pt x="3054" y="7279"/>
                    <a:pt x="3431" y="6823"/>
                  </a:cubicBezTo>
                  <a:cubicBezTo>
                    <a:pt x="3848" y="6367"/>
                    <a:pt x="3986" y="6188"/>
                    <a:pt x="3986" y="6188"/>
                  </a:cubicBezTo>
                  <a:cubicBezTo>
                    <a:pt x="3985" y="6187"/>
                    <a:pt x="3983" y="6186"/>
                    <a:pt x="3981" y="6186"/>
                  </a:cubicBezTo>
                  <a:cubicBezTo>
                    <a:pt x="3944" y="6186"/>
                    <a:pt x="3763" y="6334"/>
                    <a:pt x="3372" y="6744"/>
                  </a:cubicBezTo>
                  <a:cubicBezTo>
                    <a:pt x="2955" y="7160"/>
                    <a:pt x="2261" y="7854"/>
                    <a:pt x="1369" y="9044"/>
                  </a:cubicBezTo>
                  <a:cubicBezTo>
                    <a:pt x="1151" y="9341"/>
                    <a:pt x="932" y="9679"/>
                    <a:pt x="714" y="10055"/>
                  </a:cubicBezTo>
                  <a:cubicBezTo>
                    <a:pt x="496" y="10452"/>
                    <a:pt x="278" y="10868"/>
                    <a:pt x="139" y="11364"/>
                  </a:cubicBezTo>
                  <a:cubicBezTo>
                    <a:pt x="60" y="11602"/>
                    <a:pt x="20" y="11880"/>
                    <a:pt x="0" y="12157"/>
                  </a:cubicBezTo>
                  <a:cubicBezTo>
                    <a:pt x="0" y="12455"/>
                    <a:pt x="40" y="12752"/>
                    <a:pt x="199" y="13030"/>
                  </a:cubicBezTo>
                  <a:cubicBezTo>
                    <a:pt x="357" y="13308"/>
                    <a:pt x="635" y="13526"/>
                    <a:pt x="952" y="13625"/>
                  </a:cubicBezTo>
                  <a:cubicBezTo>
                    <a:pt x="1142" y="13681"/>
                    <a:pt x="1332" y="13705"/>
                    <a:pt x="1522" y="13705"/>
                  </a:cubicBezTo>
                  <a:cubicBezTo>
                    <a:pt x="1669" y="13705"/>
                    <a:pt x="1816" y="13691"/>
                    <a:pt x="1964" y="13665"/>
                  </a:cubicBezTo>
                  <a:cubicBezTo>
                    <a:pt x="2638" y="13526"/>
                    <a:pt x="3273" y="13228"/>
                    <a:pt x="3907" y="12852"/>
                  </a:cubicBezTo>
                  <a:cubicBezTo>
                    <a:pt x="4562" y="12455"/>
                    <a:pt x="5176" y="11979"/>
                    <a:pt x="5811" y="11463"/>
                  </a:cubicBezTo>
                  <a:cubicBezTo>
                    <a:pt x="6465" y="10928"/>
                    <a:pt x="7080" y="10333"/>
                    <a:pt x="7735" y="9698"/>
                  </a:cubicBezTo>
                  <a:cubicBezTo>
                    <a:pt x="8369" y="9044"/>
                    <a:pt x="9004" y="8310"/>
                    <a:pt x="9638" y="7517"/>
                  </a:cubicBezTo>
                  <a:cubicBezTo>
                    <a:pt x="10868" y="5930"/>
                    <a:pt x="11859" y="4384"/>
                    <a:pt x="12633" y="2936"/>
                  </a:cubicBezTo>
                  <a:cubicBezTo>
                    <a:pt x="13030" y="2202"/>
                    <a:pt x="13367" y="1508"/>
                    <a:pt x="13605" y="794"/>
                  </a:cubicBezTo>
                  <a:cubicBezTo>
                    <a:pt x="13624" y="695"/>
                    <a:pt x="13664" y="596"/>
                    <a:pt x="13684" y="517"/>
                  </a:cubicBezTo>
                  <a:cubicBezTo>
                    <a:pt x="13684" y="457"/>
                    <a:pt x="13684" y="417"/>
                    <a:pt x="13684" y="358"/>
                  </a:cubicBezTo>
                  <a:cubicBezTo>
                    <a:pt x="13684" y="318"/>
                    <a:pt x="13684" y="298"/>
                    <a:pt x="13684" y="259"/>
                  </a:cubicBezTo>
                  <a:cubicBezTo>
                    <a:pt x="13684" y="239"/>
                    <a:pt x="13684" y="179"/>
                    <a:pt x="13664" y="140"/>
                  </a:cubicBezTo>
                  <a:cubicBezTo>
                    <a:pt x="13624" y="60"/>
                    <a:pt x="13545" y="21"/>
                    <a:pt x="1346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8"/>
            <p:cNvSpPr/>
            <p:nvPr/>
          </p:nvSpPr>
          <p:spPr>
            <a:xfrm>
              <a:off x="2319860" y="5129935"/>
              <a:ext cx="169215" cy="596035"/>
            </a:xfrm>
            <a:custGeom>
              <a:rect b="b" l="l" r="r" t="t"/>
              <a:pathLst>
                <a:path extrusionOk="0" h="18584" w="5276">
                  <a:moveTo>
                    <a:pt x="2620" y="0"/>
                  </a:moveTo>
                  <a:cubicBezTo>
                    <a:pt x="2591" y="0"/>
                    <a:pt x="2530" y="11"/>
                    <a:pt x="2459" y="81"/>
                  </a:cubicBezTo>
                  <a:cubicBezTo>
                    <a:pt x="2360" y="181"/>
                    <a:pt x="2241" y="359"/>
                    <a:pt x="2102" y="637"/>
                  </a:cubicBezTo>
                  <a:cubicBezTo>
                    <a:pt x="1825" y="1172"/>
                    <a:pt x="1468" y="2084"/>
                    <a:pt x="1091" y="3512"/>
                  </a:cubicBezTo>
                  <a:cubicBezTo>
                    <a:pt x="892" y="4226"/>
                    <a:pt x="694" y="5059"/>
                    <a:pt x="496" y="6051"/>
                  </a:cubicBezTo>
                  <a:cubicBezTo>
                    <a:pt x="317" y="7042"/>
                    <a:pt x="159" y="8192"/>
                    <a:pt x="60" y="9501"/>
                  </a:cubicBezTo>
                  <a:cubicBezTo>
                    <a:pt x="20" y="10156"/>
                    <a:pt x="0" y="10850"/>
                    <a:pt x="20" y="11584"/>
                  </a:cubicBezTo>
                  <a:cubicBezTo>
                    <a:pt x="20" y="12317"/>
                    <a:pt x="60" y="13111"/>
                    <a:pt x="159" y="13924"/>
                  </a:cubicBezTo>
                  <a:cubicBezTo>
                    <a:pt x="238" y="14737"/>
                    <a:pt x="377" y="15609"/>
                    <a:pt x="674" y="16482"/>
                  </a:cubicBezTo>
                  <a:cubicBezTo>
                    <a:pt x="833" y="16938"/>
                    <a:pt x="1011" y="17374"/>
                    <a:pt x="1309" y="17791"/>
                  </a:cubicBezTo>
                  <a:cubicBezTo>
                    <a:pt x="1388" y="17890"/>
                    <a:pt x="1468" y="17969"/>
                    <a:pt x="1547" y="18068"/>
                  </a:cubicBezTo>
                  <a:cubicBezTo>
                    <a:pt x="1646" y="18168"/>
                    <a:pt x="1745" y="18247"/>
                    <a:pt x="1864" y="18326"/>
                  </a:cubicBezTo>
                  <a:cubicBezTo>
                    <a:pt x="2082" y="18485"/>
                    <a:pt x="2360" y="18564"/>
                    <a:pt x="2638" y="18584"/>
                  </a:cubicBezTo>
                  <a:cubicBezTo>
                    <a:pt x="2915" y="18564"/>
                    <a:pt x="3193" y="18485"/>
                    <a:pt x="3411" y="18326"/>
                  </a:cubicBezTo>
                  <a:cubicBezTo>
                    <a:pt x="3530" y="18247"/>
                    <a:pt x="3629" y="18168"/>
                    <a:pt x="3728" y="18068"/>
                  </a:cubicBezTo>
                  <a:cubicBezTo>
                    <a:pt x="3808" y="17989"/>
                    <a:pt x="3887" y="17890"/>
                    <a:pt x="3966" y="17791"/>
                  </a:cubicBezTo>
                  <a:cubicBezTo>
                    <a:pt x="4264" y="17374"/>
                    <a:pt x="4442" y="16918"/>
                    <a:pt x="4601" y="16482"/>
                  </a:cubicBezTo>
                  <a:cubicBezTo>
                    <a:pt x="4898" y="15609"/>
                    <a:pt x="5037" y="14737"/>
                    <a:pt x="5117" y="13924"/>
                  </a:cubicBezTo>
                  <a:cubicBezTo>
                    <a:pt x="5216" y="13111"/>
                    <a:pt x="5255" y="12317"/>
                    <a:pt x="5255" y="11584"/>
                  </a:cubicBezTo>
                  <a:cubicBezTo>
                    <a:pt x="5275" y="10850"/>
                    <a:pt x="5255" y="10156"/>
                    <a:pt x="5216" y="9501"/>
                  </a:cubicBezTo>
                  <a:cubicBezTo>
                    <a:pt x="5117" y="8192"/>
                    <a:pt x="4958" y="7042"/>
                    <a:pt x="4760" y="6051"/>
                  </a:cubicBezTo>
                  <a:cubicBezTo>
                    <a:pt x="4581" y="5059"/>
                    <a:pt x="4383" y="4226"/>
                    <a:pt x="4184" y="3512"/>
                  </a:cubicBezTo>
                  <a:cubicBezTo>
                    <a:pt x="3808" y="2084"/>
                    <a:pt x="3451" y="1172"/>
                    <a:pt x="3173" y="637"/>
                  </a:cubicBezTo>
                  <a:cubicBezTo>
                    <a:pt x="3034" y="359"/>
                    <a:pt x="2915" y="181"/>
                    <a:pt x="2816" y="81"/>
                  </a:cubicBezTo>
                  <a:cubicBezTo>
                    <a:pt x="2745" y="11"/>
                    <a:pt x="2685" y="0"/>
                    <a:pt x="2656" y="0"/>
                  </a:cubicBezTo>
                  <a:cubicBezTo>
                    <a:pt x="2644" y="0"/>
                    <a:pt x="2638" y="2"/>
                    <a:pt x="2638" y="2"/>
                  </a:cubicBezTo>
                  <a:cubicBezTo>
                    <a:pt x="2638" y="22"/>
                    <a:pt x="2697" y="22"/>
                    <a:pt x="2776" y="121"/>
                  </a:cubicBezTo>
                  <a:cubicBezTo>
                    <a:pt x="2856" y="240"/>
                    <a:pt x="2955" y="419"/>
                    <a:pt x="3074" y="676"/>
                  </a:cubicBezTo>
                  <a:cubicBezTo>
                    <a:pt x="3292" y="1232"/>
                    <a:pt x="3629" y="2144"/>
                    <a:pt x="3986" y="3572"/>
                  </a:cubicBezTo>
                  <a:cubicBezTo>
                    <a:pt x="4165" y="4286"/>
                    <a:pt x="4343" y="5119"/>
                    <a:pt x="4522" y="6090"/>
                  </a:cubicBezTo>
                  <a:cubicBezTo>
                    <a:pt x="4700" y="7082"/>
                    <a:pt x="4859" y="8212"/>
                    <a:pt x="4938" y="9501"/>
                  </a:cubicBezTo>
                  <a:cubicBezTo>
                    <a:pt x="4978" y="10156"/>
                    <a:pt x="4998" y="10850"/>
                    <a:pt x="4978" y="11584"/>
                  </a:cubicBezTo>
                  <a:cubicBezTo>
                    <a:pt x="4958" y="12297"/>
                    <a:pt x="4918" y="13071"/>
                    <a:pt x="4839" y="13884"/>
                  </a:cubicBezTo>
                  <a:cubicBezTo>
                    <a:pt x="4740" y="14697"/>
                    <a:pt x="4601" y="15550"/>
                    <a:pt x="4323" y="16383"/>
                  </a:cubicBezTo>
                  <a:cubicBezTo>
                    <a:pt x="4165" y="16799"/>
                    <a:pt x="4006" y="17235"/>
                    <a:pt x="3728" y="17612"/>
                  </a:cubicBezTo>
                  <a:cubicBezTo>
                    <a:pt x="3471" y="17969"/>
                    <a:pt x="3074" y="18267"/>
                    <a:pt x="2638" y="18286"/>
                  </a:cubicBezTo>
                  <a:cubicBezTo>
                    <a:pt x="2201" y="18267"/>
                    <a:pt x="1805" y="17969"/>
                    <a:pt x="1547" y="17612"/>
                  </a:cubicBezTo>
                  <a:cubicBezTo>
                    <a:pt x="1269" y="17235"/>
                    <a:pt x="1111" y="16799"/>
                    <a:pt x="952" y="16383"/>
                  </a:cubicBezTo>
                  <a:cubicBezTo>
                    <a:pt x="674" y="15550"/>
                    <a:pt x="536" y="14697"/>
                    <a:pt x="436" y="13884"/>
                  </a:cubicBezTo>
                  <a:cubicBezTo>
                    <a:pt x="357" y="13071"/>
                    <a:pt x="317" y="12297"/>
                    <a:pt x="298" y="11584"/>
                  </a:cubicBezTo>
                  <a:cubicBezTo>
                    <a:pt x="278" y="10850"/>
                    <a:pt x="298" y="10156"/>
                    <a:pt x="337" y="9501"/>
                  </a:cubicBezTo>
                  <a:cubicBezTo>
                    <a:pt x="417" y="8212"/>
                    <a:pt x="575" y="7082"/>
                    <a:pt x="754" y="6090"/>
                  </a:cubicBezTo>
                  <a:cubicBezTo>
                    <a:pt x="932" y="5119"/>
                    <a:pt x="1111" y="4286"/>
                    <a:pt x="1289" y="3572"/>
                  </a:cubicBezTo>
                  <a:cubicBezTo>
                    <a:pt x="1646" y="2144"/>
                    <a:pt x="1983" y="1232"/>
                    <a:pt x="2201" y="676"/>
                  </a:cubicBezTo>
                  <a:cubicBezTo>
                    <a:pt x="2320" y="419"/>
                    <a:pt x="2419" y="240"/>
                    <a:pt x="2499" y="121"/>
                  </a:cubicBezTo>
                  <a:cubicBezTo>
                    <a:pt x="2578" y="22"/>
                    <a:pt x="2638" y="22"/>
                    <a:pt x="2638" y="2"/>
                  </a:cubicBezTo>
                  <a:cubicBezTo>
                    <a:pt x="2638" y="2"/>
                    <a:pt x="2631" y="0"/>
                    <a:pt x="262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8"/>
            <p:cNvSpPr/>
            <p:nvPr/>
          </p:nvSpPr>
          <p:spPr>
            <a:xfrm>
              <a:off x="2623972" y="5035866"/>
              <a:ext cx="436892" cy="436988"/>
            </a:xfrm>
            <a:custGeom>
              <a:rect b="b" l="l" r="r" t="t"/>
              <a:pathLst>
                <a:path extrusionOk="0" h="13625" w="13622">
                  <a:moveTo>
                    <a:pt x="191" y="54"/>
                  </a:moveTo>
                  <a:cubicBezTo>
                    <a:pt x="210" y="54"/>
                    <a:pt x="231" y="56"/>
                    <a:pt x="255" y="60"/>
                  </a:cubicBezTo>
                  <a:cubicBezTo>
                    <a:pt x="394" y="79"/>
                    <a:pt x="592" y="139"/>
                    <a:pt x="870" y="238"/>
                  </a:cubicBezTo>
                  <a:cubicBezTo>
                    <a:pt x="1405" y="476"/>
                    <a:pt x="2298" y="892"/>
                    <a:pt x="3547" y="1626"/>
                  </a:cubicBezTo>
                  <a:cubicBezTo>
                    <a:pt x="4182" y="2003"/>
                    <a:pt x="4896" y="2479"/>
                    <a:pt x="5729" y="3034"/>
                  </a:cubicBezTo>
                  <a:cubicBezTo>
                    <a:pt x="6542" y="3609"/>
                    <a:pt x="7454" y="4303"/>
                    <a:pt x="8426" y="5156"/>
                  </a:cubicBezTo>
                  <a:cubicBezTo>
                    <a:pt x="8922" y="5592"/>
                    <a:pt x="9417" y="6068"/>
                    <a:pt x="9913" y="6604"/>
                  </a:cubicBezTo>
                  <a:cubicBezTo>
                    <a:pt x="10429" y="7119"/>
                    <a:pt x="10944" y="7695"/>
                    <a:pt x="11440" y="8329"/>
                  </a:cubicBezTo>
                  <a:cubicBezTo>
                    <a:pt x="11956" y="8964"/>
                    <a:pt x="12452" y="9678"/>
                    <a:pt x="12848" y="10471"/>
                  </a:cubicBezTo>
                  <a:cubicBezTo>
                    <a:pt x="13046" y="10868"/>
                    <a:pt x="13225" y="11304"/>
                    <a:pt x="13304" y="11740"/>
                  </a:cubicBezTo>
                  <a:cubicBezTo>
                    <a:pt x="13384" y="12196"/>
                    <a:pt x="13304" y="12672"/>
                    <a:pt x="13007" y="12990"/>
                  </a:cubicBezTo>
                  <a:cubicBezTo>
                    <a:pt x="12756" y="13225"/>
                    <a:pt x="12429" y="13319"/>
                    <a:pt x="12099" y="13319"/>
                  </a:cubicBezTo>
                  <a:cubicBezTo>
                    <a:pt x="11985" y="13319"/>
                    <a:pt x="11870" y="13307"/>
                    <a:pt x="11757" y="13287"/>
                  </a:cubicBezTo>
                  <a:cubicBezTo>
                    <a:pt x="11301" y="13227"/>
                    <a:pt x="10885" y="13049"/>
                    <a:pt x="10468" y="12851"/>
                  </a:cubicBezTo>
                  <a:cubicBezTo>
                    <a:pt x="9675" y="12454"/>
                    <a:pt x="8981" y="11958"/>
                    <a:pt x="8346" y="11443"/>
                  </a:cubicBezTo>
                  <a:cubicBezTo>
                    <a:pt x="7692" y="10947"/>
                    <a:pt x="7137" y="10411"/>
                    <a:pt x="6601" y="9916"/>
                  </a:cubicBezTo>
                  <a:cubicBezTo>
                    <a:pt x="6066" y="9400"/>
                    <a:pt x="5590" y="8904"/>
                    <a:pt x="5173" y="8428"/>
                  </a:cubicBezTo>
                  <a:cubicBezTo>
                    <a:pt x="4301" y="7457"/>
                    <a:pt x="3627" y="6544"/>
                    <a:pt x="3051" y="5711"/>
                  </a:cubicBezTo>
                  <a:cubicBezTo>
                    <a:pt x="2476" y="4898"/>
                    <a:pt x="2020" y="4165"/>
                    <a:pt x="1643" y="3550"/>
                  </a:cubicBezTo>
                  <a:cubicBezTo>
                    <a:pt x="890" y="2281"/>
                    <a:pt x="473" y="1408"/>
                    <a:pt x="255" y="853"/>
                  </a:cubicBezTo>
                  <a:cubicBezTo>
                    <a:pt x="136" y="575"/>
                    <a:pt x="97" y="377"/>
                    <a:pt x="77" y="258"/>
                  </a:cubicBezTo>
                  <a:cubicBezTo>
                    <a:pt x="57" y="119"/>
                    <a:pt x="77" y="79"/>
                    <a:pt x="77" y="79"/>
                  </a:cubicBezTo>
                  <a:cubicBezTo>
                    <a:pt x="77" y="79"/>
                    <a:pt x="115" y="54"/>
                    <a:pt x="191" y="54"/>
                  </a:cubicBezTo>
                  <a:close/>
                  <a:moveTo>
                    <a:pt x="255" y="0"/>
                  </a:moveTo>
                  <a:cubicBezTo>
                    <a:pt x="135" y="0"/>
                    <a:pt x="74" y="60"/>
                    <a:pt x="73" y="76"/>
                  </a:cubicBezTo>
                  <a:lnTo>
                    <a:pt x="73" y="76"/>
                  </a:lnTo>
                  <a:cubicBezTo>
                    <a:pt x="58" y="77"/>
                    <a:pt x="0" y="137"/>
                    <a:pt x="17" y="258"/>
                  </a:cubicBezTo>
                  <a:cubicBezTo>
                    <a:pt x="17" y="397"/>
                    <a:pt x="57" y="615"/>
                    <a:pt x="136" y="892"/>
                  </a:cubicBezTo>
                  <a:cubicBezTo>
                    <a:pt x="335" y="1468"/>
                    <a:pt x="731" y="2360"/>
                    <a:pt x="1465" y="3649"/>
                  </a:cubicBezTo>
                  <a:cubicBezTo>
                    <a:pt x="1822" y="4284"/>
                    <a:pt x="2278" y="5037"/>
                    <a:pt x="2853" y="5850"/>
                  </a:cubicBezTo>
                  <a:cubicBezTo>
                    <a:pt x="3408" y="6683"/>
                    <a:pt x="4103" y="7615"/>
                    <a:pt x="4955" y="8607"/>
                  </a:cubicBezTo>
                  <a:cubicBezTo>
                    <a:pt x="5392" y="9103"/>
                    <a:pt x="5868" y="9618"/>
                    <a:pt x="6403" y="10114"/>
                  </a:cubicBezTo>
                  <a:cubicBezTo>
                    <a:pt x="6938" y="10630"/>
                    <a:pt x="7514" y="11165"/>
                    <a:pt x="8148" y="11681"/>
                  </a:cubicBezTo>
                  <a:cubicBezTo>
                    <a:pt x="8803" y="12176"/>
                    <a:pt x="9516" y="12692"/>
                    <a:pt x="10349" y="13109"/>
                  </a:cubicBezTo>
                  <a:cubicBezTo>
                    <a:pt x="10766" y="13307"/>
                    <a:pt x="11202" y="13505"/>
                    <a:pt x="11698" y="13584"/>
                  </a:cubicBezTo>
                  <a:cubicBezTo>
                    <a:pt x="11837" y="13604"/>
                    <a:pt x="11956" y="13604"/>
                    <a:pt x="12095" y="13624"/>
                  </a:cubicBezTo>
                  <a:cubicBezTo>
                    <a:pt x="12214" y="13604"/>
                    <a:pt x="12352" y="13604"/>
                    <a:pt x="12471" y="13584"/>
                  </a:cubicBezTo>
                  <a:cubicBezTo>
                    <a:pt x="12749" y="13525"/>
                    <a:pt x="13007" y="13406"/>
                    <a:pt x="13205" y="13208"/>
                  </a:cubicBezTo>
                  <a:cubicBezTo>
                    <a:pt x="13403" y="12990"/>
                    <a:pt x="13542" y="12752"/>
                    <a:pt x="13582" y="12474"/>
                  </a:cubicBezTo>
                  <a:cubicBezTo>
                    <a:pt x="13602" y="12355"/>
                    <a:pt x="13602" y="12216"/>
                    <a:pt x="13622" y="12077"/>
                  </a:cubicBezTo>
                  <a:cubicBezTo>
                    <a:pt x="13602" y="11958"/>
                    <a:pt x="13602" y="11819"/>
                    <a:pt x="13582" y="11700"/>
                  </a:cubicBezTo>
                  <a:cubicBezTo>
                    <a:pt x="13503" y="11205"/>
                    <a:pt x="13324" y="10749"/>
                    <a:pt x="13126" y="10332"/>
                  </a:cubicBezTo>
                  <a:cubicBezTo>
                    <a:pt x="12709" y="9519"/>
                    <a:pt x="12194" y="8805"/>
                    <a:pt x="11678" y="8151"/>
                  </a:cubicBezTo>
                  <a:cubicBezTo>
                    <a:pt x="11162" y="7516"/>
                    <a:pt x="10627" y="6921"/>
                    <a:pt x="10111" y="6406"/>
                  </a:cubicBezTo>
                  <a:cubicBezTo>
                    <a:pt x="9616" y="5870"/>
                    <a:pt x="9100" y="5394"/>
                    <a:pt x="8604" y="4958"/>
                  </a:cubicBezTo>
                  <a:cubicBezTo>
                    <a:pt x="7613" y="4105"/>
                    <a:pt x="6700" y="3411"/>
                    <a:pt x="5868" y="2836"/>
                  </a:cubicBezTo>
                  <a:cubicBezTo>
                    <a:pt x="5035" y="2281"/>
                    <a:pt x="4301" y="1825"/>
                    <a:pt x="3646" y="1448"/>
                  </a:cubicBezTo>
                  <a:cubicBezTo>
                    <a:pt x="2377" y="734"/>
                    <a:pt x="1485" y="337"/>
                    <a:pt x="910" y="139"/>
                  </a:cubicBezTo>
                  <a:cubicBezTo>
                    <a:pt x="612" y="40"/>
                    <a:pt x="394" y="0"/>
                    <a:pt x="25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8"/>
            <p:cNvSpPr/>
            <p:nvPr/>
          </p:nvSpPr>
          <p:spPr>
            <a:xfrm>
              <a:off x="2713550" y="4734994"/>
              <a:ext cx="601103" cy="166039"/>
            </a:xfrm>
            <a:custGeom>
              <a:rect b="b" l="l" r="r" t="t"/>
              <a:pathLst>
                <a:path extrusionOk="0" h="5177" w="18742">
                  <a:moveTo>
                    <a:pt x="10293" y="1"/>
                  </a:moveTo>
                  <a:cubicBezTo>
                    <a:pt x="9698" y="1"/>
                    <a:pt x="8726" y="41"/>
                    <a:pt x="7259" y="239"/>
                  </a:cubicBezTo>
                  <a:cubicBezTo>
                    <a:pt x="6525" y="338"/>
                    <a:pt x="5672" y="477"/>
                    <a:pt x="4701" y="695"/>
                  </a:cubicBezTo>
                  <a:cubicBezTo>
                    <a:pt x="3709" y="933"/>
                    <a:pt x="2599" y="1211"/>
                    <a:pt x="1369" y="1667"/>
                  </a:cubicBezTo>
                  <a:cubicBezTo>
                    <a:pt x="1052" y="1786"/>
                    <a:pt x="734" y="1905"/>
                    <a:pt x="417" y="2083"/>
                  </a:cubicBezTo>
                  <a:cubicBezTo>
                    <a:pt x="338" y="2123"/>
                    <a:pt x="258" y="2182"/>
                    <a:pt x="179" y="2242"/>
                  </a:cubicBezTo>
                  <a:cubicBezTo>
                    <a:pt x="139" y="2281"/>
                    <a:pt x="100" y="2301"/>
                    <a:pt x="60" y="2361"/>
                  </a:cubicBezTo>
                  <a:cubicBezTo>
                    <a:pt x="20" y="2440"/>
                    <a:pt x="1" y="2539"/>
                    <a:pt x="20" y="2619"/>
                  </a:cubicBezTo>
                  <a:cubicBezTo>
                    <a:pt x="40" y="2658"/>
                    <a:pt x="80" y="2698"/>
                    <a:pt x="80" y="2718"/>
                  </a:cubicBezTo>
                  <a:cubicBezTo>
                    <a:pt x="100" y="2738"/>
                    <a:pt x="120" y="2757"/>
                    <a:pt x="139" y="2777"/>
                  </a:cubicBezTo>
                  <a:cubicBezTo>
                    <a:pt x="179" y="2817"/>
                    <a:pt x="219" y="2837"/>
                    <a:pt x="278" y="2876"/>
                  </a:cubicBezTo>
                  <a:cubicBezTo>
                    <a:pt x="358" y="2936"/>
                    <a:pt x="437" y="2976"/>
                    <a:pt x="516" y="3015"/>
                  </a:cubicBezTo>
                  <a:cubicBezTo>
                    <a:pt x="1191" y="3372"/>
                    <a:pt x="1924" y="3610"/>
                    <a:pt x="2718" y="3868"/>
                  </a:cubicBezTo>
                  <a:cubicBezTo>
                    <a:pt x="4304" y="4324"/>
                    <a:pt x="6089" y="4721"/>
                    <a:pt x="8092" y="4979"/>
                  </a:cubicBezTo>
                  <a:cubicBezTo>
                    <a:pt x="9083" y="5097"/>
                    <a:pt x="10055" y="5157"/>
                    <a:pt x="10967" y="5177"/>
                  </a:cubicBezTo>
                  <a:cubicBezTo>
                    <a:pt x="11880" y="5157"/>
                    <a:pt x="12752" y="5157"/>
                    <a:pt x="13565" y="5058"/>
                  </a:cubicBezTo>
                  <a:cubicBezTo>
                    <a:pt x="14398" y="4998"/>
                    <a:pt x="15172" y="4879"/>
                    <a:pt x="15886" y="4701"/>
                  </a:cubicBezTo>
                  <a:cubicBezTo>
                    <a:pt x="16619" y="4522"/>
                    <a:pt x="17294" y="4284"/>
                    <a:pt x="17849" y="3888"/>
                  </a:cubicBezTo>
                  <a:cubicBezTo>
                    <a:pt x="18127" y="3709"/>
                    <a:pt x="18384" y="3471"/>
                    <a:pt x="18543" y="3174"/>
                  </a:cubicBezTo>
                  <a:cubicBezTo>
                    <a:pt x="18702" y="2876"/>
                    <a:pt x="18741" y="2519"/>
                    <a:pt x="18662" y="2202"/>
                  </a:cubicBezTo>
                  <a:cubicBezTo>
                    <a:pt x="18583" y="1885"/>
                    <a:pt x="18384" y="1647"/>
                    <a:pt x="18186" y="1449"/>
                  </a:cubicBezTo>
                  <a:cubicBezTo>
                    <a:pt x="17968" y="1250"/>
                    <a:pt x="17750" y="1111"/>
                    <a:pt x="17532" y="992"/>
                  </a:cubicBezTo>
                  <a:cubicBezTo>
                    <a:pt x="17075" y="735"/>
                    <a:pt x="16619" y="596"/>
                    <a:pt x="16203" y="477"/>
                  </a:cubicBezTo>
                  <a:cubicBezTo>
                    <a:pt x="15767" y="358"/>
                    <a:pt x="15370" y="278"/>
                    <a:pt x="15013" y="219"/>
                  </a:cubicBezTo>
                  <a:cubicBezTo>
                    <a:pt x="13545" y="1"/>
                    <a:pt x="12574" y="1"/>
                    <a:pt x="11979" y="1"/>
                  </a:cubicBezTo>
                  <a:cubicBezTo>
                    <a:pt x="11364" y="1"/>
                    <a:pt x="11126" y="21"/>
                    <a:pt x="11126" y="41"/>
                  </a:cubicBezTo>
                  <a:cubicBezTo>
                    <a:pt x="11126" y="60"/>
                    <a:pt x="11364" y="80"/>
                    <a:pt x="11959" y="100"/>
                  </a:cubicBezTo>
                  <a:cubicBezTo>
                    <a:pt x="12574" y="160"/>
                    <a:pt x="13545" y="179"/>
                    <a:pt x="14973" y="417"/>
                  </a:cubicBezTo>
                  <a:cubicBezTo>
                    <a:pt x="15330" y="497"/>
                    <a:pt x="15727" y="576"/>
                    <a:pt x="16143" y="695"/>
                  </a:cubicBezTo>
                  <a:cubicBezTo>
                    <a:pt x="16540" y="814"/>
                    <a:pt x="16976" y="953"/>
                    <a:pt x="17413" y="1191"/>
                  </a:cubicBezTo>
                  <a:cubicBezTo>
                    <a:pt x="17611" y="1310"/>
                    <a:pt x="17829" y="1449"/>
                    <a:pt x="18008" y="1627"/>
                  </a:cubicBezTo>
                  <a:cubicBezTo>
                    <a:pt x="18186" y="1806"/>
                    <a:pt x="18345" y="2024"/>
                    <a:pt x="18404" y="2281"/>
                  </a:cubicBezTo>
                  <a:cubicBezTo>
                    <a:pt x="18464" y="2519"/>
                    <a:pt x="18424" y="2797"/>
                    <a:pt x="18305" y="3035"/>
                  </a:cubicBezTo>
                  <a:cubicBezTo>
                    <a:pt x="18186" y="3293"/>
                    <a:pt x="17948" y="3491"/>
                    <a:pt x="17690" y="3670"/>
                  </a:cubicBezTo>
                  <a:cubicBezTo>
                    <a:pt x="17175" y="4027"/>
                    <a:pt x="16520" y="4265"/>
                    <a:pt x="15826" y="4423"/>
                  </a:cubicBezTo>
                  <a:cubicBezTo>
                    <a:pt x="15112" y="4602"/>
                    <a:pt x="14359" y="4701"/>
                    <a:pt x="13545" y="4780"/>
                  </a:cubicBezTo>
                  <a:cubicBezTo>
                    <a:pt x="12732" y="4860"/>
                    <a:pt x="11880" y="4879"/>
                    <a:pt x="10967" y="4879"/>
                  </a:cubicBezTo>
                  <a:cubicBezTo>
                    <a:pt x="10055" y="4879"/>
                    <a:pt x="9123" y="4800"/>
                    <a:pt x="8132" y="4681"/>
                  </a:cubicBezTo>
                  <a:cubicBezTo>
                    <a:pt x="6129" y="4443"/>
                    <a:pt x="4364" y="4046"/>
                    <a:pt x="2797" y="3590"/>
                  </a:cubicBezTo>
                  <a:cubicBezTo>
                    <a:pt x="2023" y="3352"/>
                    <a:pt x="1290" y="3114"/>
                    <a:pt x="655" y="2777"/>
                  </a:cubicBezTo>
                  <a:cubicBezTo>
                    <a:pt x="576" y="2738"/>
                    <a:pt x="496" y="2698"/>
                    <a:pt x="437" y="2658"/>
                  </a:cubicBezTo>
                  <a:cubicBezTo>
                    <a:pt x="397" y="2619"/>
                    <a:pt x="358" y="2599"/>
                    <a:pt x="338" y="2579"/>
                  </a:cubicBezTo>
                  <a:cubicBezTo>
                    <a:pt x="298" y="2559"/>
                    <a:pt x="298" y="2539"/>
                    <a:pt x="298" y="2539"/>
                  </a:cubicBezTo>
                  <a:cubicBezTo>
                    <a:pt x="298" y="2539"/>
                    <a:pt x="298" y="2539"/>
                    <a:pt x="298" y="2519"/>
                  </a:cubicBezTo>
                  <a:cubicBezTo>
                    <a:pt x="298" y="2519"/>
                    <a:pt x="338" y="2480"/>
                    <a:pt x="358" y="2460"/>
                  </a:cubicBezTo>
                  <a:cubicBezTo>
                    <a:pt x="417" y="2420"/>
                    <a:pt x="496" y="2381"/>
                    <a:pt x="556" y="2341"/>
                  </a:cubicBezTo>
                  <a:cubicBezTo>
                    <a:pt x="853" y="2162"/>
                    <a:pt x="1151" y="2043"/>
                    <a:pt x="1448" y="1924"/>
                  </a:cubicBezTo>
                  <a:cubicBezTo>
                    <a:pt x="2658" y="1468"/>
                    <a:pt x="3769" y="1171"/>
                    <a:pt x="4740" y="953"/>
                  </a:cubicBezTo>
                  <a:cubicBezTo>
                    <a:pt x="5732" y="715"/>
                    <a:pt x="6565" y="576"/>
                    <a:pt x="7299" y="457"/>
                  </a:cubicBezTo>
                  <a:cubicBezTo>
                    <a:pt x="8746" y="219"/>
                    <a:pt x="9698" y="160"/>
                    <a:pt x="10313" y="120"/>
                  </a:cubicBezTo>
                  <a:cubicBezTo>
                    <a:pt x="10908" y="80"/>
                    <a:pt x="11126" y="60"/>
                    <a:pt x="11126" y="41"/>
                  </a:cubicBezTo>
                  <a:cubicBezTo>
                    <a:pt x="11126" y="21"/>
                    <a:pt x="10908" y="1"/>
                    <a:pt x="1029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8"/>
            <p:cNvSpPr/>
            <p:nvPr/>
          </p:nvSpPr>
          <p:spPr>
            <a:xfrm>
              <a:off x="2620700" y="4160416"/>
              <a:ext cx="438880" cy="439778"/>
            </a:xfrm>
            <a:custGeom>
              <a:rect b="b" l="l" r="r" t="t"/>
              <a:pathLst>
                <a:path extrusionOk="0" h="13712" w="13684">
                  <a:moveTo>
                    <a:pt x="12198" y="1"/>
                  </a:moveTo>
                  <a:cubicBezTo>
                    <a:pt x="12039" y="1"/>
                    <a:pt x="11880" y="20"/>
                    <a:pt x="11721" y="48"/>
                  </a:cubicBezTo>
                  <a:cubicBezTo>
                    <a:pt x="11046" y="167"/>
                    <a:pt x="10412" y="484"/>
                    <a:pt x="9777" y="861"/>
                  </a:cubicBezTo>
                  <a:cubicBezTo>
                    <a:pt x="9143" y="1258"/>
                    <a:pt x="8508" y="1714"/>
                    <a:pt x="7873" y="2249"/>
                  </a:cubicBezTo>
                  <a:cubicBezTo>
                    <a:pt x="7239" y="2765"/>
                    <a:pt x="6604" y="3380"/>
                    <a:pt x="5950" y="4014"/>
                  </a:cubicBezTo>
                  <a:cubicBezTo>
                    <a:pt x="5315" y="4669"/>
                    <a:pt x="4680" y="5402"/>
                    <a:pt x="4066" y="6196"/>
                  </a:cubicBezTo>
                  <a:cubicBezTo>
                    <a:pt x="2816" y="7782"/>
                    <a:pt x="1825" y="9329"/>
                    <a:pt x="1051" y="10777"/>
                  </a:cubicBezTo>
                  <a:cubicBezTo>
                    <a:pt x="655" y="11510"/>
                    <a:pt x="318" y="12204"/>
                    <a:pt x="80" y="12918"/>
                  </a:cubicBezTo>
                  <a:cubicBezTo>
                    <a:pt x="60" y="13018"/>
                    <a:pt x="20" y="13097"/>
                    <a:pt x="20" y="13196"/>
                  </a:cubicBezTo>
                  <a:cubicBezTo>
                    <a:pt x="0" y="13256"/>
                    <a:pt x="0" y="13295"/>
                    <a:pt x="0" y="13355"/>
                  </a:cubicBezTo>
                  <a:cubicBezTo>
                    <a:pt x="0" y="13374"/>
                    <a:pt x="0" y="13414"/>
                    <a:pt x="0" y="13434"/>
                  </a:cubicBezTo>
                  <a:cubicBezTo>
                    <a:pt x="0" y="13474"/>
                    <a:pt x="0" y="13533"/>
                    <a:pt x="20" y="13553"/>
                  </a:cubicBezTo>
                  <a:cubicBezTo>
                    <a:pt x="60" y="13632"/>
                    <a:pt x="139" y="13692"/>
                    <a:pt x="218" y="13712"/>
                  </a:cubicBezTo>
                  <a:lnTo>
                    <a:pt x="397" y="13712"/>
                  </a:lnTo>
                  <a:cubicBezTo>
                    <a:pt x="496" y="13692"/>
                    <a:pt x="595" y="13672"/>
                    <a:pt x="675" y="13652"/>
                  </a:cubicBezTo>
                  <a:cubicBezTo>
                    <a:pt x="1032" y="13553"/>
                    <a:pt x="1349" y="13414"/>
                    <a:pt x="1646" y="13295"/>
                  </a:cubicBezTo>
                  <a:cubicBezTo>
                    <a:pt x="2836" y="12740"/>
                    <a:pt x="3828" y="12145"/>
                    <a:pt x="4680" y="11610"/>
                  </a:cubicBezTo>
                  <a:cubicBezTo>
                    <a:pt x="5533" y="11074"/>
                    <a:pt x="6227" y="10558"/>
                    <a:pt x="6822" y="10122"/>
                  </a:cubicBezTo>
                  <a:cubicBezTo>
                    <a:pt x="7992" y="9230"/>
                    <a:pt x="8706" y="8575"/>
                    <a:pt x="9143" y="8139"/>
                  </a:cubicBezTo>
                  <a:cubicBezTo>
                    <a:pt x="9579" y="7723"/>
                    <a:pt x="9718" y="7544"/>
                    <a:pt x="9718" y="7524"/>
                  </a:cubicBezTo>
                  <a:cubicBezTo>
                    <a:pt x="9717" y="7523"/>
                    <a:pt x="9715" y="7523"/>
                    <a:pt x="9713" y="7523"/>
                  </a:cubicBezTo>
                  <a:cubicBezTo>
                    <a:pt x="9677" y="7523"/>
                    <a:pt x="9494" y="7685"/>
                    <a:pt x="9063" y="8060"/>
                  </a:cubicBezTo>
                  <a:cubicBezTo>
                    <a:pt x="8607" y="8456"/>
                    <a:pt x="7893" y="9091"/>
                    <a:pt x="6703" y="9964"/>
                  </a:cubicBezTo>
                  <a:cubicBezTo>
                    <a:pt x="6108" y="10400"/>
                    <a:pt x="5394" y="10876"/>
                    <a:pt x="4542" y="11411"/>
                  </a:cubicBezTo>
                  <a:cubicBezTo>
                    <a:pt x="3709" y="11927"/>
                    <a:pt x="2717" y="12522"/>
                    <a:pt x="1527" y="13037"/>
                  </a:cubicBezTo>
                  <a:cubicBezTo>
                    <a:pt x="1230" y="13176"/>
                    <a:pt x="932" y="13295"/>
                    <a:pt x="615" y="13394"/>
                  </a:cubicBezTo>
                  <a:cubicBezTo>
                    <a:pt x="536" y="13414"/>
                    <a:pt x="456" y="13434"/>
                    <a:pt x="377" y="13434"/>
                  </a:cubicBezTo>
                  <a:lnTo>
                    <a:pt x="278" y="13434"/>
                  </a:lnTo>
                  <a:cubicBezTo>
                    <a:pt x="278" y="13434"/>
                    <a:pt x="278" y="13414"/>
                    <a:pt x="278" y="13374"/>
                  </a:cubicBezTo>
                  <a:cubicBezTo>
                    <a:pt x="278" y="13335"/>
                    <a:pt x="278" y="13295"/>
                    <a:pt x="298" y="13256"/>
                  </a:cubicBezTo>
                  <a:cubicBezTo>
                    <a:pt x="318" y="13176"/>
                    <a:pt x="337" y="13097"/>
                    <a:pt x="357" y="12998"/>
                  </a:cubicBezTo>
                  <a:cubicBezTo>
                    <a:pt x="575" y="12323"/>
                    <a:pt x="932" y="11629"/>
                    <a:pt x="1309" y="10915"/>
                  </a:cubicBezTo>
                  <a:cubicBezTo>
                    <a:pt x="2083" y="9488"/>
                    <a:pt x="3074" y="7961"/>
                    <a:pt x="4304" y="6374"/>
                  </a:cubicBezTo>
                  <a:cubicBezTo>
                    <a:pt x="4918" y="5581"/>
                    <a:pt x="5533" y="4867"/>
                    <a:pt x="6168" y="4232"/>
                  </a:cubicBezTo>
                  <a:cubicBezTo>
                    <a:pt x="6822" y="3598"/>
                    <a:pt x="7437" y="2983"/>
                    <a:pt x="8072" y="2467"/>
                  </a:cubicBezTo>
                  <a:cubicBezTo>
                    <a:pt x="8686" y="1952"/>
                    <a:pt x="9301" y="1496"/>
                    <a:pt x="9916" y="1119"/>
                  </a:cubicBezTo>
                  <a:cubicBezTo>
                    <a:pt x="10551" y="742"/>
                    <a:pt x="11165" y="445"/>
                    <a:pt x="11780" y="326"/>
                  </a:cubicBezTo>
                  <a:cubicBezTo>
                    <a:pt x="11929" y="296"/>
                    <a:pt x="12083" y="276"/>
                    <a:pt x="12231" y="276"/>
                  </a:cubicBezTo>
                  <a:cubicBezTo>
                    <a:pt x="12380" y="276"/>
                    <a:pt x="12524" y="296"/>
                    <a:pt x="12653" y="345"/>
                  </a:cubicBezTo>
                  <a:cubicBezTo>
                    <a:pt x="12910" y="425"/>
                    <a:pt x="13129" y="583"/>
                    <a:pt x="13267" y="801"/>
                  </a:cubicBezTo>
                  <a:cubicBezTo>
                    <a:pt x="13406" y="1020"/>
                    <a:pt x="13446" y="1297"/>
                    <a:pt x="13446" y="1535"/>
                  </a:cubicBezTo>
                  <a:cubicBezTo>
                    <a:pt x="13446" y="1793"/>
                    <a:pt x="13386" y="2051"/>
                    <a:pt x="13327" y="2269"/>
                  </a:cubicBezTo>
                  <a:cubicBezTo>
                    <a:pt x="13188" y="2745"/>
                    <a:pt x="12990" y="3161"/>
                    <a:pt x="12792" y="3538"/>
                  </a:cubicBezTo>
                  <a:cubicBezTo>
                    <a:pt x="12573" y="3915"/>
                    <a:pt x="12355" y="4232"/>
                    <a:pt x="12157" y="4530"/>
                  </a:cubicBezTo>
                  <a:cubicBezTo>
                    <a:pt x="11304" y="5739"/>
                    <a:pt x="10650" y="6434"/>
                    <a:pt x="10253" y="6890"/>
                  </a:cubicBezTo>
                  <a:cubicBezTo>
                    <a:pt x="9837" y="7326"/>
                    <a:pt x="9698" y="7504"/>
                    <a:pt x="9718" y="7524"/>
                  </a:cubicBezTo>
                  <a:cubicBezTo>
                    <a:pt x="9718" y="7525"/>
                    <a:pt x="9718" y="7526"/>
                    <a:pt x="9719" y="7526"/>
                  </a:cubicBezTo>
                  <a:cubicBezTo>
                    <a:pt x="9738" y="7526"/>
                    <a:pt x="9919" y="7363"/>
                    <a:pt x="10313" y="6969"/>
                  </a:cubicBezTo>
                  <a:cubicBezTo>
                    <a:pt x="10729" y="6533"/>
                    <a:pt x="11443" y="5858"/>
                    <a:pt x="12316" y="4669"/>
                  </a:cubicBezTo>
                  <a:cubicBezTo>
                    <a:pt x="12534" y="4351"/>
                    <a:pt x="12752" y="4014"/>
                    <a:pt x="12970" y="3637"/>
                  </a:cubicBezTo>
                  <a:cubicBezTo>
                    <a:pt x="13188" y="3261"/>
                    <a:pt x="13406" y="2844"/>
                    <a:pt x="13545" y="2348"/>
                  </a:cubicBezTo>
                  <a:cubicBezTo>
                    <a:pt x="13624" y="2091"/>
                    <a:pt x="13684" y="1833"/>
                    <a:pt x="13684" y="1535"/>
                  </a:cubicBezTo>
                  <a:cubicBezTo>
                    <a:pt x="13684" y="1258"/>
                    <a:pt x="13664" y="940"/>
                    <a:pt x="13486" y="682"/>
                  </a:cubicBezTo>
                  <a:cubicBezTo>
                    <a:pt x="13327" y="405"/>
                    <a:pt x="13049" y="187"/>
                    <a:pt x="12732" y="88"/>
                  </a:cubicBezTo>
                  <a:cubicBezTo>
                    <a:pt x="12554" y="25"/>
                    <a:pt x="12376" y="1"/>
                    <a:pt x="1219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8"/>
            <p:cNvSpPr/>
            <p:nvPr/>
          </p:nvSpPr>
          <p:spPr>
            <a:xfrm>
              <a:off x="5692128" y="4599520"/>
              <a:ext cx="440837" cy="437629"/>
            </a:xfrm>
            <a:custGeom>
              <a:rect b="b" l="l" r="r" t="t"/>
              <a:pathLst>
                <a:path extrusionOk="0" h="13645" w="13745">
                  <a:moveTo>
                    <a:pt x="6387" y="1"/>
                  </a:moveTo>
                  <a:cubicBezTo>
                    <a:pt x="6268" y="1"/>
                    <a:pt x="6129" y="1"/>
                    <a:pt x="5970" y="40"/>
                  </a:cubicBezTo>
                  <a:cubicBezTo>
                    <a:pt x="5811" y="60"/>
                    <a:pt x="5633" y="60"/>
                    <a:pt x="5415" y="120"/>
                  </a:cubicBezTo>
                  <a:cubicBezTo>
                    <a:pt x="5217" y="159"/>
                    <a:pt x="4979" y="199"/>
                    <a:pt x="4721" y="298"/>
                  </a:cubicBezTo>
                  <a:cubicBezTo>
                    <a:pt x="4205" y="457"/>
                    <a:pt x="3590" y="715"/>
                    <a:pt x="2936" y="1171"/>
                  </a:cubicBezTo>
                  <a:cubicBezTo>
                    <a:pt x="2262" y="1627"/>
                    <a:pt x="1568" y="2281"/>
                    <a:pt x="1012" y="3213"/>
                  </a:cubicBezTo>
                  <a:cubicBezTo>
                    <a:pt x="715" y="3670"/>
                    <a:pt x="477" y="4225"/>
                    <a:pt x="279" y="4820"/>
                  </a:cubicBezTo>
                  <a:cubicBezTo>
                    <a:pt x="100" y="5415"/>
                    <a:pt x="1" y="6069"/>
                    <a:pt x="1" y="6783"/>
                  </a:cubicBezTo>
                  <a:cubicBezTo>
                    <a:pt x="1" y="7497"/>
                    <a:pt x="120" y="8251"/>
                    <a:pt x="378" y="9004"/>
                  </a:cubicBezTo>
                  <a:cubicBezTo>
                    <a:pt x="636" y="9778"/>
                    <a:pt x="1032" y="10531"/>
                    <a:pt x="1627" y="11205"/>
                  </a:cubicBezTo>
                  <a:cubicBezTo>
                    <a:pt x="2202" y="11900"/>
                    <a:pt x="2956" y="12494"/>
                    <a:pt x="3848" y="12931"/>
                  </a:cubicBezTo>
                  <a:cubicBezTo>
                    <a:pt x="4741" y="13367"/>
                    <a:pt x="5772" y="13645"/>
                    <a:pt x="6863" y="13645"/>
                  </a:cubicBezTo>
                  <a:cubicBezTo>
                    <a:pt x="7973" y="13645"/>
                    <a:pt x="9004" y="13367"/>
                    <a:pt x="9897" y="12931"/>
                  </a:cubicBezTo>
                  <a:cubicBezTo>
                    <a:pt x="10789" y="12494"/>
                    <a:pt x="11543" y="11900"/>
                    <a:pt x="12118" y="11205"/>
                  </a:cubicBezTo>
                  <a:cubicBezTo>
                    <a:pt x="12693" y="10531"/>
                    <a:pt x="13109" y="9778"/>
                    <a:pt x="13367" y="9024"/>
                  </a:cubicBezTo>
                  <a:cubicBezTo>
                    <a:pt x="13625" y="8251"/>
                    <a:pt x="13744" y="7497"/>
                    <a:pt x="13744" y="6783"/>
                  </a:cubicBezTo>
                  <a:cubicBezTo>
                    <a:pt x="13724" y="6089"/>
                    <a:pt x="13645" y="5415"/>
                    <a:pt x="13447" y="4820"/>
                  </a:cubicBezTo>
                  <a:cubicBezTo>
                    <a:pt x="13268" y="4225"/>
                    <a:pt x="13030" y="3670"/>
                    <a:pt x="12733" y="3213"/>
                  </a:cubicBezTo>
                  <a:cubicBezTo>
                    <a:pt x="12158" y="2281"/>
                    <a:pt x="11463" y="1627"/>
                    <a:pt x="10809" y="1171"/>
                  </a:cubicBezTo>
                  <a:cubicBezTo>
                    <a:pt x="10155" y="715"/>
                    <a:pt x="9540" y="457"/>
                    <a:pt x="9024" y="298"/>
                  </a:cubicBezTo>
                  <a:cubicBezTo>
                    <a:pt x="8766" y="199"/>
                    <a:pt x="8528" y="159"/>
                    <a:pt x="8330" y="100"/>
                  </a:cubicBezTo>
                  <a:cubicBezTo>
                    <a:pt x="8112" y="60"/>
                    <a:pt x="7933" y="60"/>
                    <a:pt x="7775" y="21"/>
                  </a:cubicBezTo>
                  <a:cubicBezTo>
                    <a:pt x="7616" y="1"/>
                    <a:pt x="7477" y="1"/>
                    <a:pt x="7358" y="1"/>
                  </a:cubicBezTo>
                  <a:lnTo>
                    <a:pt x="7081" y="1"/>
                  </a:lnTo>
                  <a:cubicBezTo>
                    <a:pt x="6942" y="1"/>
                    <a:pt x="6863" y="21"/>
                    <a:pt x="6863" y="21"/>
                  </a:cubicBezTo>
                  <a:cubicBezTo>
                    <a:pt x="6863" y="40"/>
                    <a:pt x="6942" y="40"/>
                    <a:pt x="7061" y="60"/>
                  </a:cubicBezTo>
                  <a:cubicBezTo>
                    <a:pt x="7140" y="80"/>
                    <a:pt x="7220" y="80"/>
                    <a:pt x="7339" y="100"/>
                  </a:cubicBezTo>
                  <a:cubicBezTo>
                    <a:pt x="7457" y="100"/>
                    <a:pt x="7576" y="120"/>
                    <a:pt x="7735" y="140"/>
                  </a:cubicBezTo>
                  <a:cubicBezTo>
                    <a:pt x="7894" y="179"/>
                    <a:pt x="8072" y="199"/>
                    <a:pt x="8290" y="259"/>
                  </a:cubicBezTo>
                  <a:cubicBezTo>
                    <a:pt x="8489" y="318"/>
                    <a:pt x="8727" y="358"/>
                    <a:pt x="8965" y="457"/>
                  </a:cubicBezTo>
                  <a:cubicBezTo>
                    <a:pt x="9460" y="616"/>
                    <a:pt x="10055" y="893"/>
                    <a:pt x="10690" y="1349"/>
                  </a:cubicBezTo>
                  <a:cubicBezTo>
                    <a:pt x="11325" y="1805"/>
                    <a:pt x="11979" y="2440"/>
                    <a:pt x="12514" y="3352"/>
                  </a:cubicBezTo>
                  <a:cubicBezTo>
                    <a:pt x="12812" y="3789"/>
                    <a:pt x="13030" y="4324"/>
                    <a:pt x="13209" y="4899"/>
                  </a:cubicBezTo>
                  <a:cubicBezTo>
                    <a:pt x="13367" y="5474"/>
                    <a:pt x="13466" y="6109"/>
                    <a:pt x="13466" y="6783"/>
                  </a:cubicBezTo>
                  <a:cubicBezTo>
                    <a:pt x="13447" y="7477"/>
                    <a:pt x="13347" y="8191"/>
                    <a:pt x="13090" y="8925"/>
                  </a:cubicBezTo>
                  <a:cubicBezTo>
                    <a:pt x="12852" y="9639"/>
                    <a:pt x="12455" y="10373"/>
                    <a:pt x="11880" y="11027"/>
                  </a:cubicBezTo>
                  <a:cubicBezTo>
                    <a:pt x="11325" y="11681"/>
                    <a:pt x="10611" y="12257"/>
                    <a:pt x="9758" y="12673"/>
                  </a:cubicBezTo>
                  <a:cubicBezTo>
                    <a:pt x="8905" y="13089"/>
                    <a:pt x="7914" y="13347"/>
                    <a:pt x="6863" y="13347"/>
                  </a:cubicBezTo>
                  <a:cubicBezTo>
                    <a:pt x="5811" y="13347"/>
                    <a:pt x="4820" y="13089"/>
                    <a:pt x="3967" y="12673"/>
                  </a:cubicBezTo>
                  <a:cubicBezTo>
                    <a:pt x="3114" y="12257"/>
                    <a:pt x="2400" y="11681"/>
                    <a:pt x="1845" y="11027"/>
                  </a:cubicBezTo>
                  <a:cubicBezTo>
                    <a:pt x="1290" y="10373"/>
                    <a:pt x="893" y="9639"/>
                    <a:pt x="636" y="8925"/>
                  </a:cubicBezTo>
                  <a:cubicBezTo>
                    <a:pt x="398" y="8191"/>
                    <a:pt x="279" y="7477"/>
                    <a:pt x="259" y="6783"/>
                  </a:cubicBezTo>
                  <a:cubicBezTo>
                    <a:pt x="279" y="6109"/>
                    <a:pt x="358" y="5454"/>
                    <a:pt x="536" y="4879"/>
                  </a:cubicBezTo>
                  <a:cubicBezTo>
                    <a:pt x="715" y="4304"/>
                    <a:pt x="933" y="3789"/>
                    <a:pt x="1211" y="3332"/>
                  </a:cubicBezTo>
                  <a:cubicBezTo>
                    <a:pt x="1746" y="2440"/>
                    <a:pt x="2420" y="1786"/>
                    <a:pt x="3055" y="1349"/>
                  </a:cubicBezTo>
                  <a:cubicBezTo>
                    <a:pt x="3670" y="893"/>
                    <a:pt x="4265" y="616"/>
                    <a:pt x="4760" y="457"/>
                  </a:cubicBezTo>
                  <a:cubicBezTo>
                    <a:pt x="5018" y="358"/>
                    <a:pt x="5256" y="318"/>
                    <a:pt x="5455" y="239"/>
                  </a:cubicBezTo>
                  <a:cubicBezTo>
                    <a:pt x="5653" y="199"/>
                    <a:pt x="5831" y="179"/>
                    <a:pt x="5990" y="140"/>
                  </a:cubicBezTo>
                  <a:cubicBezTo>
                    <a:pt x="6149" y="100"/>
                    <a:pt x="6287" y="100"/>
                    <a:pt x="6387" y="80"/>
                  </a:cubicBezTo>
                  <a:cubicBezTo>
                    <a:pt x="6506" y="80"/>
                    <a:pt x="6605" y="60"/>
                    <a:pt x="6664" y="60"/>
                  </a:cubicBezTo>
                  <a:cubicBezTo>
                    <a:pt x="6803" y="40"/>
                    <a:pt x="6863" y="40"/>
                    <a:pt x="6863" y="21"/>
                  </a:cubicBezTo>
                  <a:cubicBezTo>
                    <a:pt x="6863" y="21"/>
                    <a:pt x="6803" y="1"/>
                    <a:pt x="666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8"/>
            <p:cNvSpPr/>
            <p:nvPr/>
          </p:nvSpPr>
          <p:spPr>
            <a:xfrm>
              <a:off x="5827602" y="3907524"/>
              <a:ext cx="166039" cy="599435"/>
            </a:xfrm>
            <a:custGeom>
              <a:rect b="b" l="l" r="r" t="t"/>
              <a:pathLst>
                <a:path extrusionOk="0" h="18690" w="5177">
                  <a:moveTo>
                    <a:pt x="2654" y="0"/>
                  </a:moveTo>
                  <a:cubicBezTo>
                    <a:pt x="2438" y="0"/>
                    <a:pt x="2222" y="53"/>
                    <a:pt x="2024" y="159"/>
                  </a:cubicBezTo>
                  <a:cubicBezTo>
                    <a:pt x="1706" y="318"/>
                    <a:pt x="1488" y="575"/>
                    <a:pt x="1290" y="853"/>
                  </a:cubicBezTo>
                  <a:cubicBezTo>
                    <a:pt x="893" y="1408"/>
                    <a:pt x="655" y="2083"/>
                    <a:pt x="477" y="2797"/>
                  </a:cubicBezTo>
                  <a:cubicBezTo>
                    <a:pt x="298" y="3530"/>
                    <a:pt x="179" y="4304"/>
                    <a:pt x="100" y="5117"/>
                  </a:cubicBezTo>
                  <a:cubicBezTo>
                    <a:pt x="41" y="5950"/>
                    <a:pt x="21" y="6822"/>
                    <a:pt x="1" y="7735"/>
                  </a:cubicBezTo>
                  <a:cubicBezTo>
                    <a:pt x="21" y="8647"/>
                    <a:pt x="80" y="9599"/>
                    <a:pt x="199" y="10610"/>
                  </a:cubicBezTo>
                  <a:cubicBezTo>
                    <a:pt x="457" y="12613"/>
                    <a:pt x="854" y="14398"/>
                    <a:pt x="1310" y="15984"/>
                  </a:cubicBezTo>
                  <a:cubicBezTo>
                    <a:pt x="1548" y="16778"/>
                    <a:pt x="1806" y="17511"/>
                    <a:pt x="2143" y="18186"/>
                  </a:cubicBezTo>
                  <a:cubicBezTo>
                    <a:pt x="2202" y="18265"/>
                    <a:pt x="2242" y="18344"/>
                    <a:pt x="2301" y="18424"/>
                  </a:cubicBezTo>
                  <a:cubicBezTo>
                    <a:pt x="2321" y="18483"/>
                    <a:pt x="2361" y="18503"/>
                    <a:pt x="2401" y="18562"/>
                  </a:cubicBezTo>
                  <a:cubicBezTo>
                    <a:pt x="2420" y="18562"/>
                    <a:pt x="2440" y="18602"/>
                    <a:pt x="2460" y="18622"/>
                  </a:cubicBezTo>
                  <a:cubicBezTo>
                    <a:pt x="2480" y="18622"/>
                    <a:pt x="2520" y="18662"/>
                    <a:pt x="2559" y="18681"/>
                  </a:cubicBezTo>
                  <a:cubicBezTo>
                    <a:pt x="2580" y="18687"/>
                    <a:pt x="2603" y="18689"/>
                    <a:pt x="2626" y="18689"/>
                  </a:cubicBezTo>
                  <a:cubicBezTo>
                    <a:pt x="2689" y="18689"/>
                    <a:pt x="2754" y="18671"/>
                    <a:pt x="2797" y="18642"/>
                  </a:cubicBezTo>
                  <a:cubicBezTo>
                    <a:pt x="2857" y="18602"/>
                    <a:pt x="2896" y="18562"/>
                    <a:pt x="2936" y="18523"/>
                  </a:cubicBezTo>
                  <a:cubicBezTo>
                    <a:pt x="2996" y="18443"/>
                    <a:pt x="3035" y="18364"/>
                    <a:pt x="3095" y="18285"/>
                  </a:cubicBezTo>
                  <a:cubicBezTo>
                    <a:pt x="3273" y="17968"/>
                    <a:pt x="3392" y="17650"/>
                    <a:pt x="3511" y="17333"/>
                  </a:cubicBezTo>
                  <a:cubicBezTo>
                    <a:pt x="3967" y="16103"/>
                    <a:pt x="4245" y="14993"/>
                    <a:pt x="4463" y="14001"/>
                  </a:cubicBezTo>
                  <a:cubicBezTo>
                    <a:pt x="4681" y="13030"/>
                    <a:pt x="4840" y="12177"/>
                    <a:pt x="4939" y="11443"/>
                  </a:cubicBezTo>
                  <a:cubicBezTo>
                    <a:pt x="5137" y="9976"/>
                    <a:pt x="5177" y="9004"/>
                    <a:pt x="5177" y="8409"/>
                  </a:cubicBezTo>
                  <a:cubicBezTo>
                    <a:pt x="5177" y="7794"/>
                    <a:pt x="5157" y="7576"/>
                    <a:pt x="5137" y="7576"/>
                  </a:cubicBezTo>
                  <a:cubicBezTo>
                    <a:pt x="5117" y="7576"/>
                    <a:pt x="5098" y="7794"/>
                    <a:pt x="5058" y="8389"/>
                  </a:cubicBezTo>
                  <a:cubicBezTo>
                    <a:pt x="5018" y="9004"/>
                    <a:pt x="4939" y="9956"/>
                    <a:pt x="4721" y="11403"/>
                  </a:cubicBezTo>
                  <a:cubicBezTo>
                    <a:pt x="4602" y="12137"/>
                    <a:pt x="4463" y="12970"/>
                    <a:pt x="4225" y="13962"/>
                  </a:cubicBezTo>
                  <a:cubicBezTo>
                    <a:pt x="3987" y="14933"/>
                    <a:pt x="3709" y="16044"/>
                    <a:pt x="3253" y="17254"/>
                  </a:cubicBezTo>
                  <a:cubicBezTo>
                    <a:pt x="3134" y="17551"/>
                    <a:pt x="2996" y="17849"/>
                    <a:pt x="2837" y="18146"/>
                  </a:cubicBezTo>
                  <a:cubicBezTo>
                    <a:pt x="2797" y="18205"/>
                    <a:pt x="2758" y="18285"/>
                    <a:pt x="2698" y="18344"/>
                  </a:cubicBezTo>
                  <a:cubicBezTo>
                    <a:pt x="2678" y="18364"/>
                    <a:pt x="2658" y="18404"/>
                    <a:pt x="2639" y="18404"/>
                  </a:cubicBezTo>
                  <a:cubicBezTo>
                    <a:pt x="2639" y="18404"/>
                    <a:pt x="2619" y="18384"/>
                    <a:pt x="2599" y="18364"/>
                  </a:cubicBezTo>
                  <a:cubicBezTo>
                    <a:pt x="2579" y="18344"/>
                    <a:pt x="2539" y="18305"/>
                    <a:pt x="2520" y="18265"/>
                  </a:cubicBezTo>
                  <a:cubicBezTo>
                    <a:pt x="2480" y="18205"/>
                    <a:pt x="2440" y="18126"/>
                    <a:pt x="2401" y="18047"/>
                  </a:cubicBezTo>
                  <a:cubicBezTo>
                    <a:pt x="2063" y="17412"/>
                    <a:pt x="1825" y="16678"/>
                    <a:pt x="1587" y="15905"/>
                  </a:cubicBezTo>
                  <a:cubicBezTo>
                    <a:pt x="1131" y="14338"/>
                    <a:pt x="735" y="12554"/>
                    <a:pt x="497" y="10570"/>
                  </a:cubicBezTo>
                  <a:cubicBezTo>
                    <a:pt x="378" y="9579"/>
                    <a:pt x="298" y="8627"/>
                    <a:pt x="298" y="7735"/>
                  </a:cubicBezTo>
                  <a:cubicBezTo>
                    <a:pt x="298" y="6822"/>
                    <a:pt x="318" y="5970"/>
                    <a:pt x="398" y="5157"/>
                  </a:cubicBezTo>
                  <a:cubicBezTo>
                    <a:pt x="477" y="4343"/>
                    <a:pt x="576" y="3570"/>
                    <a:pt x="755" y="2876"/>
                  </a:cubicBezTo>
                  <a:cubicBezTo>
                    <a:pt x="913" y="2182"/>
                    <a:pt x="1151" y="1527"/>
                    <a:pt x="1508" y="1012"/>
                  </a:cubicBezTo>
                  <a:cubicBezTo>
                    <a:pt x="1687" y="754"/>
                    <a:pt x="1885" y="516"/>
                    <a:pt x="2143" y="397"/>
                  </a:cubicBezTo>
                  <a:cubicBezTo>
                    <a:pt x="2307" y="315"/>
                    <a:pt x="2490" y="271"/>
                    <a:pt x="2666" y="271"/>
                  </a:cubicBezTo>
                  <a:cubicBezTo>
                    <a:pt x="2745" y="271"/>
                    <a:pt x="2823" y="279"/>
                    <a:pt x="2896" y="298"/>
                  </a:cubicBezTo>
                  <a:cubicBezTo>
                    <a:pt x="3154" y="357"/>
                    <a:pt x="3372" y="516"/>
                    <a:pt x="3551" y="694"/>
                  </a:cubicBezTo>
                  <a:cubicBezTo>
                    <a:pt x="3729" y="873"/>
                    <a:pt x="3868" y="1071"/>
                    <a:pt x="3987" y="1289"/>
                  </a:cubicBezTo>
                  <a:cubicBezTo>
                    <a:pt x="4225" y="1726"/>
                    <a:pt x="4364" y="2162"/>
                    <a:pt x="4483" y="2559"/>
                  </a:cubicBezTo>
                  <a:cubicBezTo>
                    <a:pt x="4602" y="2975"/>
                    <a:pt x="4681" y="3372"/>
                    <a:pt x="4761" y="3729"/>
                  </a:cubicBezTo>
                  <a:cubicBezTo>
                    <a:pt x="4998" y="5157"/>
                    <a:pt x="5018" y="6128"/>
                    <a:pt x="5078" y="6743"/>
                  </a:cubicBezTo>
                  <a:cubicBezTo>
                    <a:pt x="5098" y="7338"/>
                    <a:pt x="5117" y="7576"/>
                    <a:pt x="5137" y="7576"/>
                  </a:cubicBezTo>
                  <a:cubicBezTo>
                    <a:pt x="5157" y="7576"/>
                    <a:pt x="5177" y="7338"/>
                    <a:pt x="5177" y="6723"/>
                  </a:cubicBezTo>
                  <a:cubicBezTo>
                    <a:pt x="5177" y="6128"/>
                    <a:pt x="5177" y="5157"/>
                    <a:pt x="4959" y="3689"/>
                  </a:cubicBezTo>
                  <a:cubicBezTo>
                    <a:pt x="4899" y="3312"/>
                    <a:pt x="4820" y="2916"/>
                    <a:pt x="4701" y="2499"/>
                  </a:cubicBezTo>
                  <a:cubicBezTo>
                    <a:pt x="4582" y="2083"/>
                    <a:pt x="4443" y="1627"/>
                    <a:pt x="4205" y="1170"/>
                  </a:cubicBezTo>
                  <a:cubicBezTo>
                    <a:pt x="4066" y="952"/>
                    <a:pt x="3928" y="714"/>
                    <a:pt x="3729" y="516"/>
                  </a:cubicBezTo>
                  <a:cubicBezTo>
                    <a:pt x="3531" y="318"/>
                    <a:pt x="3293" y="119"/>
                    <a:pt x="2976" y="40"/>
                  </a:cubicBezTo>
                  <a:cubicBezTo>
                    <a:pt x="2870" y="14"/>
                    <a:pt x="2762" y="0"/>
                    <a:pt x="265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8"/>
            <p:cNvSpPr/>
            <p:nvPr/>
          </p:nvSpPr>
          <p:spPr>
            <a:xfrm>
              <a:off x="6128475" y="4160416"/>
              <a:ext cx="439522" cy="439778"/>
            </a:xfrm>
            <a:custGeom>
              <a:rect b="b" l="l" r="r" t="t"/>
              <a:pathLst>
                <a:path extrusionOk="0" h="13712" w="13704">
                  <a:moveTo>
                    <a:pt x="12208" y="1"/>
                  </a:moveTo>
                  <a:cubicBezTo>
                    <a:pt x="12049" y="1"/>
                    <a:pt x="11890" y="20"/>
                    <a:pt x="11740" y="48"/>
                  </a:cubicBezTo>
                  <a:cubicBezTo>
                    <a:pt x="11066" y="187"/>
                    <a:pt x="10412" y="484"/>
                    <a:pt x="9777" y="861"/>
                  </a:cubicBezTo>
                  <a:cubicBezTo>
                    <a:pt x="9142" y="1258"/>
                    <a:pt x="8508" y="1714"/>
                    <a:pt x="7873" y="2249"/>
                  </a:cubicBezTo>
                  <a:cubicBezTo>
                    <a:pt x="7239" y="2765"/>
                    <a:pt x="6624" y="3380"/>
                    <a:pt x="5969" y="4014"/>
                  </a:cubicBezTo>
                  <a:cubicBezTo>
                    <a:pt x="5315" y="4669"/>
                    <a:pt x="4700" y="5402"/>
                    <a:pt x="4066" y="6196"/>
                  </a:cubicBezTo>
                  <a:cubicBezTo>
                    <a:pt x="3015" y="7544"/>
                    <a:pt x="2142" y="8853"/>
                    <a:pt x="1448" y="10083"/>
                  </a:cubicBezTo>
                  <a:cubicBezTo>
                    <a:pt x="1091" y="10697"/>
                    <a:pt x="774" y="11292"/>
                    <a:pt x="516" y="11847"/>
                  </a:cubicBezTo>
                  <a:cubicBezTo>
                    <a:pt x="377" y="12125"/>
                    <a:pt x="258" y="12403"/>
                    <a:pt x="159" y="12680"/>
                  </a:cubicBezTo>
                  <a:cubicBezTo>
                    <a:pt x="119" y="12819"/>
                    <a:pt x="80" y="12958"/>
                    <a:pt x="40" y="13117"/>
                  </a:cubicBezTo>
                  <a:cubicBezTo>
                    <a:pt x="20" y="13176"/>
                    <a:pt x="20" y="13256"/>
                    <a:pt x="0" y="13335"/>
                  </a:cubicBezTo>
                  <a:cubicBezTo>
                    <a:pt x="0" y="13374"/>
                    <a:pt x="0" y="13414"/>
                    <a:pt x="0" y="13454"/>
                  </a:cubicBezTo>
                  <a:cubicBezTo>
                    <a:pt x="20" y="13533"/>
                    <a:pt x="40" y="13593"/>
                    <a:pt x="80" y="13632"/>
                  </a:cubicBezTo>
                  <a:cubicBezTo>
                    <a:pt x="139" y="13672"/>
                    <a:pt x="199" y="13692"/>
                    <a:pt x="258" y="13712"/>
                  </a:cubicBezTo>
                  <a:lnTo>
                    <a:pt x="397" y="13712"/>
                  </a:lnTo>
                  <a:cubicBezTo>
                    <a:pt x="476" y="13692"/>
                    <a:pt x="555" y="13692"/>
                    <a:pt x="615" y="13672"/>
                  </a:cubicBezTo>
                  <a:cubicBezTo>
                    <a:pt x="774" y="13632"/>
                    <a:pt x="893" y="13593"/>
                    <a:pt x="1031" y="13533"/>
                  </a:cubicBezTo>
                  <a:cubicBezTo>
                    <a:pt x="1289" y="13454"/>
                    <a:pt x="1527" y="13335"/>
                    <a:pt x="1765" y="13236"/>
                  </a:cubicBezTo>
                  <a:cubicBezTo>
                    <a:pt x="2241" y="13018"/>
                    <a:pt x="2677" y="12780"/>
                    <a:pt x="3094" y="12561"/>
                  </a:cubicBezTo>
                  <a:cubicBezTo>
                    <a:pt x="3927" y="12105"/>
                    <a:pt x="4621" y="11649"/>
                    <a:pt x="5256" y="11233"/>
                  </a:cubicBezTo>
                  <a:cubicBezTo>
                    <a:pt x="6505" y="10400"/>
                    <a:pt x="7417" y="9686"/>
                    <a:pt x="8072" y="9131"/>
                  </a:cubicBezTo>
                  <a:cubicBezTo>
                    <a:pt x="8726" y="8575"/>
                    <a:pt x="9142" y="8179"/>
                    <a:pt x="9380" y="7921"/>
                  </a:cubicBezTo>
                  <a:cubicBezTo>
                    <a:pt x="9638" y="7663"/>
                    <a:pt x="9718" y="7544"/>
                    <a:pt x="9718" y="7524"/>
                  </a:cubicBezTo>
                  <a:lnTo>
                    <a:pt x="9718" y="7524"/>
                  </a:lnTo>
                  <a:cubicBezTo>
                    <a:pt x="9698" y="7524"/>
                    <a:pt x="9599" y="7604"/>
                    <a:pt x="9321" y="7842"/>
                  </a:cubicBezTo>
                  <a:cubicBezTo>
                    <a:pt x="9043" y="8080"/>
                    <a:pt x="8627" y="8476"/>
                    <a:pt x="7953" y="9012"/>
                  </a:cubicBezTo>
                  <a:cubicBezTo>
                    <a:pt x="7278" y="9547"/>
                    <a:pt x="6386" y="10221"/>
                    <a:pt x="5117" y="11034"/>
                  </a:cubicBezTo>
                  <a:cubicBezTo>
                    <a:pt x="4502" y="11451"/>
                    <a:pt x="3788" y="11887"/>
                    <a:pt x="2975" y="12323"/>
                  </a:cubicBezTo>
                  <a:cubicBezTo>
                    <a:pt x="2558" y="12561"/>
                    <a:pt x="2122" y="12780"/>
                    <a:pt x="1666" y="12998"/>
                  </a:cubicBezTo>
                  <a:cubicBezTo>
                    <a:pt x="1428" y="13097"/>
                    <a:pt x="1190" y="13196"/>
                    <a:pt x="932" y="13295"/>
                  </a:cubicBezTo>
                  <a:cubicBezTo>
                    <a:pt x="813" y="13335"/>
                    <a:pt x="694" y="13374"/>
                    <a:pt x="555" y="13394"/>
                  </a:cubicBezTo>
                  <a:cubicBezTo>
                    <a:pt x="496" y="13414"/>
                    <a:pt x="437" y="13434"/>
                    <a:pt x="377" y="13434"/>
                  </a:cubicBezTo>
                  <a:lnTo>
                    <a:pt x="278" y="13434"/>
                  </a:lnTo>
                  <a:cubicBezTo>
                    <a:pt x="278" y="13414"/>
                    <a:pt x="278" y="13374"/>
                    <a:pt x="278" y="13355"/>
                  </a:cubicBezTo>
                  <a:cubicBezTo>
                    <a:pt x="298" y="13295"/>
                    <a:pt x="298" y="13236"/>
                    <a:pt x="318" y="13176"/>
                  </a:cubicBezTo>
                  <a:cubicBezTo>
                    <a:pt x="337" y="13057"/>
                    <a:pt x="377" y="12918"/>
                    <a:pt x="437" y="12780"/>
                  </a:cubicBezTo>
                  <a:cubicBezTo>
                    <a:pt x="536" y="12522"/>
                    <a:pt x="655" y="12244"/>
                    <a:pt x="774" y="11966"/>
                  </a:cubicBezTo>
                  <a:cubicBezTo>
                    <a:pt x="1031" y="11411"/>
                    <a:pt x="1349" y="10836"/>
                    <a:pt x="1706" y="10221"/>
                  </a:cubicBezTo>
                  <a:cubicBezTo>
                    <a:pt x="2400" y="9012"/>
                    <a:pt x="3253" y="7703"/>
                    <a:pt x="4304" y="6374"/>
                  </a:cubicBezTo>
                  <a:cubicBezTo>
                    <a:pt x="4918" y="5581"/>
                    <a:pt x="5533" y="4867"/>
                    <a:pt x="6168" y="4232"/>
                  </a:cubicBezTo>
                  <a:cubicBezTo>
                    <a:pt x="6822" y="3598"/>
                    <a:pt x="7437" y="2983"/>
                    <a:pt x="8072" y="2467"/>
                  </a:cubicBezTo>
                  <a:cubicBezTo>
                    <a:pt x="8686" y="1952"/>
                    <a:pt x="9301" y="1496"/>
                    <a:pt x="9936" y="1119"/>
                  </a:cubicBezTo>
                  <a:cubicBezTo>
                    <a:pt x="10550" y="742"/>
                    <a:pt x="11165" y="445"/>
                    <a:pt x="11780" y="326"/>
                  </a:cubicBezTo>
                  <a:cubicBezTo>
                    <a:pt x="11939" y="296"/>
                    <a:pt x="12092" y="276"/>
                    <a:pt x="12239" y="276"/>
                  </a:cubicBezTo>
                  <a:cubicBezTo>
                    <a:pt x="12385" y="276"/>
                    <a:pt x="12524" y="296"/>
                    <a:pt x="12653" y="345"/>
                  </a:cubicBezTo>
                  <a:cubicBezTo>
                    <a:pt x="12930" y="425"/>
                    <a:pt x="13148" y="583"/>
                    <a:pt x="13267" y="801"/>
                  </a:cubicBezTo>
                  <a:cubicBezTo>
                    <a:pt x="13426" y="1020"/>
                    <a:pt x="13446" y="1297"/>
                    <a:pt x="13446" y="1535"/>
                  </a:cubicBezTo>
                  <a:cubicBezTo>
                    <a:pt x="13446" y="1793"/>
                    <a:pt x="13406" y="2051"/>
                    <a:pt x="13327" y="2269"/>
                  </a:cubicBezTo>
                  <a:cubicBezTo>
                    <a:pt x="13188" y="2745"/>
                    <a:pt x="12990" y="3161"/>
                    <a:pt x="12791" y="3538"/>
                  </a:cubicBezTo>
                  <a:cubicBezTo>
                    <a:pt x="12573" y="3915"/>
                    <a:pt x="12355" y="4232"/>
                    <a:pt x="12157" y="4530"/>
                  </a:cubicBezTo>
                  <a:cubicBezTo>
                    <a:pt x="11304" y="5739"/>
                    <a:pt x="10650" y="6434"/>
                    <a:pt x="10253" y="6890"/>
                  </a:cubicBezTo>
                  <a:cubicBezTo>
                    <a:pt x="9856" y="7326"/>
                    <a:pt x="9698" y="7504"/>
                    <a:pt x="9718" y="7524"/>
                  </a:cubicBezTo>
                  <a:cubicBezTo>
                    <a:pt x="9719" y="7525"/>
                    <a:pt x="9720" y="7526"/>
                    <a:pt x="9722" y="7526"/>
                  </a:cubicBezTo>
                  <a:cubicBezTo>
                    <a:pt x="9756" y="7526"/>
                    <a:pt x="9920" y="7363"/>
                    <a:pt x="10332" y="6969"/>
                  </a:cubicBezTo>
                  <a:cubicBezTo>
                    <a:pt x="10749" y="6533"/>
                    <a:pt x="11443" y="5858"/>
                    <a:pt x="12315" y="4669"/>
                  </a:cubicBezTo>
                  <a:cubicBezTo>
                    <a:pt x="12534" y="4351"/>
                    <a:pt x="12772" y="4034"/>
                    <a:pt x="12990" y="3637"/>
                  </a:cubicBezTo>
                  <a:cubicBezTo>
                    <a:pt x="13188" y="3261"/>
                    <a:pt x="13406" y="2844"/>
                    <a:pt x="13565" y="2348"/>
                  </a:cubicBezTo>
                  <a:cubicBezTo>
                    <a:pt x="13644" y="2091"/>
                    <a:pt x="13684" y="1833"/>
                    <a:pt x="13704" y="1555"/>
                  </a:cubicBezTo>
                  <a:cubicBezTo>
                    <a:pt x="13684" y="1258"/>
                    <a:pt x="13664" y="960"/>
                    <a:pt x="13486" y="682"/>
                  </a:cubicBezTo>
                  <a:cubicBezTo>
                    <a:pt x="13327" y="405"/>
                    <a:pt x="13049" y="187"/>
                    <a:pt x="12732" y="88"/>
                  </a:cubicBezTo>
                  <a:cubicBezTo>
                    <a:pt x="12564" y="25"/>
                    <a:pt x="12386" y="1"/>
                    <a:pt x="1220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8"/>
            <p:cNvSpPr/>
            <p:nvPr/>
          </p:nvSpPr>
          <p:spPr>
            <a:xfrm>
              <a:off x="6221325" y="4734994"/>
              <a:ext cx="601103" cy="166039"/>
            </a:xfrm>
            <a:custGeom>
              <a:rect b="b" l="l" r="r" t="t"/>
              <a:pathLst>
                <a:path extrusionOk="0" h="5177" w="18742">
                  <a:moveTo>
                    <a:pt x="10313" y="1"/>
                  </a:moveTo>
                  <a:cubicBezTo>
                    <a:pt x="9698" y="1"/>
                    <a:pt x="8726" y="41"/>
                    <a:pt x="7259" y="239"/>
                  </a:cubicBezTo>
                  <a:cubicBezTo>
                    <a:pt x="6545" y="338"/>
                    <a:pt x="5692" y="477"/>
                    <a:pt x="4701" y="695"/>
                  </a:cubicBezTo>
                  <a:cubicBezTo>
                    <a:pt x="3709" y="933"/>
                    <a:pt x="2599" y="1211"/>
                    <a:pt x="1369" y="1667"/>
                  </a:cubicBezTo>
                  <a:cubicBezTo>
                    <a:pt x="1052" y="1786"/>
                    <a:pt x="734" y="1905"/>
                    <a:pt x="437" y="2083"/>
                  </a:cubicBezTo>
                  <a:cubicBezTo>
                    <a:pt x="358" y="2143"/>
                    <a:pt x="278" y="2182"/>
                    <a:pt x="199" y="2242"/>
                  </a:cubicBezTo>
                  <a:cubicBezTo>
                    <a:pt x="159" y="2281"/>
                    <a:pt x="120" y="2301"/>
                    <a:pt x="60" y="2381"/>
                  </a:cubicBezTo>
                  <a:cubicBezTo>
                    <a:pt x="20" y="2440"/>
                    <a:pt x="1" y="2539"/>
                    <a:pt x="40" y="2619"/>
                  </a:cubicBezTo>
                  <a:cubicBezTo>
                    <a:pt x="40" y="2658"/>
                    <a:pt x="80" y="2698"/>
                    <a:pt x="100" y="2718"/>
                  </a:cubicBezTo>
                  <a:cubicBezTo>
                    <a:pt x="120" y="2738"/>
                    <a:pt x="139" y="2757"/>
                    <a:pt x="159" y="2777"/>
                  </a:cubicBezTo>
                  <a:cubicBezTo>
                    <a:pt x="199" y="2817"/>
                    <a:pt x="239" y="2837"/>
                    <a:pt x="278" y="2876"/>
                  </a:cubicBezTo>
                  <a:cubicBezTo>
                    <a:pt x="358" y="2936"/>
                    <a:pt x="437" y="2976"/>
                    <a:pt x="516" y="3015"/>
                  </a:cubicBezTo>
                  <a:cubicBezTo>
                    <a:pt x="1190" y="3372"/>
                    <a:pt x="1944" y="3610"/>
                    <a:pt x="2717" y="3868"/>
                  </a:cubicBezTo>
                  <a:cubicBezTo>
                    <a:pt x="4304" y="4324"/>
                    <a:pt x="6089" y="4721"/>
                    <a:pt x="8092" y="4979"/>
                  </a:cubicBezTo>
                  <a:cubicBezTo>
                    <a:pt x="9103" y="5097"/>
                    <a:pt x="10055" y="5157"/>
                    <a:pt x="10967" y="5177"/>
                  </a:cubicBezTo>
                  <a:cubicBezTo>
                    <a:pt x="11880" y="5157"/>
                    <a:pt x="12752" y="5157"/>
                    <a:pt x="13585" y="5058"/>
                  </a:cubicBezTo>
                  <a:cubicBezTo>
                    <a:pt x="14398" y="4998"/>
                    <a:pt x="15172" y="4879"/>
                    <a:pt x="15905" y="4701"/>
                  </a:cubicBezTo>
                  <a:cubicBezTo>
                    <a:pt x="16619" y="4522"/>
                    <a:pt x="17294" y="4284"/>
                    <a:pt x="17849" y="3888"/>
                  </a:cubicBezTo>
                  <a:cubicBezTo>
                    <a:pt x="18126" y="3709"/>
                    <a:pt x="18384" y="3471"/>
                    <a:pt x="18543" y="3174"/>
                  </a:cubicBezTo>
                  <a:cubicBezTo>
                    <a:pt x="18702" y="2876"/>
                    <a:pt x="18741" y="2519"/>
                    <a:pt x="18662" y="2202"/>
                  </a:cubicBezTo>
                  <a:cubicBezTo>
                    <a:pt x="18583" y="1885"/>
                    <a:pt x="18384" y="1647"/>
                    <a:pt x="18186" y="1449"/>
                  </a:cubicBezTo>
                  <a:cubicBezTo>
                    <a:pt x="17988" y="1250"/>
                    <a:pt x="17750" y="1111"/>
                    <a:pt x="17532" y="992"/>
                  </a:cubicBezTo>
                  <a:cubicBezTo>
                    <a:pt x="17075" y="735"/>
                    <a:pt x="16619" y="596"/>
                    <a:pt x="16203" y="477"/>
                  </a:cubicBezTo>
                  <a:cubicBezTo>
                    <a:pt x="15786" y="358"/>
                    <a:pt x="15390" y="278"/>
                    <a:pt x="15013" y="219"/>
                  </a:cubicBezTo>
                  <a:cubicBezTo>
                    <a:pt x="13545" y="1"/>
                    <a:pt x="12574" y="1"/>
                    <a:pt x="11979" y="1"/>
                  </a:cubicBezTo>
                  <a:cubicBezTo>
                    <a:pt x="11364" y="1"/>
                    <a:pt x="11146" y="21"/>
                    <a:pt x="11146" y="41"/>
                  </a:cubicBezTo>
                  <a:cubicBezTo>
                    <a:pt x="11146" y="60"/>
                    <a:pt x="11364" y="80"/>
                    <a:pt x="11979" y="100"/>
                  </a:cubicBezTo>
                  <a:cubicBezTo>
                    <a:pt x="12574" y="160"/>
                    <a:pt x="13545" y="179"/>
                    <a:pt x="14973" y="417"/>
                  </a:cubicBezTo>
                  <a:cubicBezTo>
                    <a:pt x="15330" y="497"/>
                    <a:pt x="15727" y="576"/>
                    <a:pt x="16143" y="695"/>
                  </a:cubicBezTo>
                  <a:cubicBezTo>
                    <a:pt x="16540" y="814"/>
                    <a:pt x="16976" y="953"/>
                    <a:pt x="17413" y="1191"/>
                  </a:cubicBezTo>
                  <a:cubicBezTo>
                    <a:pt x="17631" y="1310"/>
                    <a:pt x="17829" y="1449"/>
                    <a:pt x="18007" y="1627"/>
                  </a:cubicBezTo>
                  <a:cubicBezTo>
                    <a:pt x="18186" y="1806"/>
                    <a:pt x="18364" y="2024"/>
                    <a:pt x="18404" y="2281"/>
                  </a:cubicBezTo>
                  <a:cubicBezTo>
                    <a:pt x="18464" y="2519"/>
                    <a:pt x="18444" y="2797"/>
                    <a:pt x="18305" y="3035"/>
                  </a:cubicBezTo>
                  <a:cubicBezTo>
                    <a:pt x="18186" y="3293"/>
                    <a:pt x="17948" y="3491"/>
                    <a:pt x="17710" y="3670"/>
                  </a:cubicBezTo>
                  <a:cubicBezTo>
                    <a:pt x="17175" y="4027"/>
                    <a:pt x="16540" y="4265"/>
                    <a:pt x="15826" y="4423"/>
                  </a:cubicBezTo>
                  <a:cubicBezTo>
                    <a:pt x="15132" y="4602"/>
                    <a:pt x="14358" y="4701"/>
                    <a:pt x="13545" y="4780"/>
                  </a:cubicBezTo>
                  <a:cubicBezTo>
                    <a:pt x="12732" y="4860"/>
                    <a:pt x="11880" y="4879"/>
                    <a:pt x="10967" y="4879"/>
                  </a:cubicBezTo>
                  <a:cubicBezTo>
                    <a:pt x="10075" y="4879"/>
                    <a:pt x="9123" y="4800"/>
                    <a:pt x="8131" y="4681"/>
                  </a:cubicBezTo>
                  <a:cubicBezTo>
                    <a:pt x="6148" y="4443"/>
                    <a:pt x="4363" y="4046"/>
                    <a:pt x="2797" y="3590"/>
                  </a:cubicBezTo>
                  <a:cubicBezTo>
                    <a:pt x="2023" y="3352"/>
                    <a:pt x="1290" y="3114"/>
                    <a:pt x="655" y="2777"/>
                  </a:cubicBezTo>
                  <a:cubicBezTo>
                    <a:pt x="576" y="2738"/>
                    <a:pt x="496" y="2698"/>
                    <a:pt x="437" y="2658"/>
                  </a:cubicBezTo>
                  <a:cubicBezTo>
                    <a:pt x="397" y="2619"/>
                    <a:pt x="358" y="2599"/>
                    <a:pt x="338" y="2579"/>
                  </a:cubicBezTo>
                  <a:cubicBezTo>
                    <a:pt x="318" y="2559"/>
                    <a:pt x="298" y="2539"/>
                    <a:pt x="298" y="2539"/>
                  </a:cubicBezTo>
                  <a:cubicBezTo>
                    <a:pt x="298" y="2539"/>
                    <a:pt x="298" y="2539"/>
                    <a:pt x="298" y="2519"/>
                  </a:cubicBezTo>
                  <a:cubicBezTo>
                    <a:pt x="318" y="2519"/>
                    <a:pt x="338" y="2480"/>
                    <a:pt x="358" y="2460"/>
                  </a:cubicBezTo>
                  <a:cubicBezTo>
                    <a:pt x="417" y="2420"/>
                    <a:pt x="496" y="2381"/>
                    <a:pt x="556" y="2341"/>
                  </a:cubicBezTo>
                  <a:cubicBezTo>
                    <a:pt x="853" y="2162"/>
                    <a:pt x="1171" y="2043"/>
                    <a:pt x="1468" y="1924"/>
                  </a:cubicBezTo>
                  <a:cubicBezTo>
                    <a:pt x="2678" y="1468"/>
                    <a:pt x="3788" y="1171"/>
                    <a:pt x="4760" y="953"/>
                  </a:cubicBezTo>
                  <a:cubicBezTo>
                    <a:pt x="5732" y="715"/>
                    <a:pt x="6565" y="576"/>
                    <a:pt x="7299" y="457"/>
                  </a:cubicBezTo>
                  <a:cubicBezTo>
                    <a:pt x="8746" y="219"/>
                    <a:pt x="9718" y="160"/>
                    <a:pt x="10313" y="120"/>
                  </a:cubicBezTo>
                  <a:cubicBezTo>
                    <a:pt x="10908" y="80"/>
                    <a:pt x="11146" y="60"/>
                    <a:pt x="11146" y="41"/>
                  </a:cubicBezTo>
                  <a:cubicBezTo>
                    <a:pt x="11146" y="21"/>
                    <a:pt x="10908" y="1"/>
                    <a:pt x="1031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8"/>
            <p:cNvSpPr/>
            <p:nvPr/>
          </p:nvSpPr>
          <p:spPr>
            <a:xfrm>
              <a:off x="6132292" y="5035866"/>
              <a:ext cx="436346" cy="436988"/>
            </a:xfrm>
            <a:custGeom>
              <a:rect b="b" l="l" r="r" t="t"/>
              <a:pathLst>
                <a:path extrusionOk="0" h="13625" w="13605">
                  <a:moveTo>
                    <a:pt x="258" y="0"/>
                  </a:moveTo>
                  <a:cubicBezTo>
                    <a:pt x="99" y="0"/>
                    <a:pt x="60" y="79"/>
                    <a:pt x="60" y="79"/>
                  </a:cubicBezTo>
                  <a:cubicBezTo>
                    <a:pt x="76" y="79"/>
                    <a:pt x="104" y="54"/>
                    <a:pt x="176" y="54"/>
                  </a:cubicBezTo>
                  <a:cubicBezTo>
                    <a:pt x="194" y="54"/>
                    <a:pt x="214" y="56"/>
                    <a:pt x="238" y="60"/>
                  </a:cubicBezTo>
                  <a:cubicBezTo>
                    <a:pt x="377" y="79"/>
                    <a:pt x="575" y="139"/>
                    <a:pt x="853" y="238"/>
                  </a:cubicBezTo>
                  <a:cubicBezTo>
                    <a:pt x="1408" y="476"/>
                    <a:pt x="2281" y="892"/>
                    <a:pt x="3530" y="1626"/>
                  </a:cubicBezTo>
                  <a:cubicBezTo>
                    <a:pt x="4165" y="2003"/>
                    <a:pt x="4899" y="2479"/>
                    <a:pt x="5712" y="3034"/>
                  </a:cubicBezTo>
                  <a:cubicBezTo>
                    <a:pt x="6525" y="3609"/>
                    <a:pt x="7437" y="4303"/>
                    <a:pt x="8409" y="5156"/>
                  </a:cubicBezTo>
                  <a:cubicBezTo>
                    <a:pt x="8904" y="5592"/>
                    <a:pt x="9400" y="6068"/>
                    <a:pt x="9896" y="6604"/>
                  </a:cubicBezTo>
                  <a:cubicBezTo>
                    <a:pt x="10412" y="7119"/>
                    <a:pt x="10927" y="7695"/>
                    <a:pt x="11443" y="8329"/>
                  </a:cubicBezTo>
                  <a:cubicBezTo>
                    <a:pt x="11939" y="8964"/>
                    <a:pt x="12434" y="9678"/>
                    <a:pt x="12851" y="10471"/>
                  </a:cubicBezTo>
                  <a:cubicBezTo>
                    <a:pt x="13029" y="10868"/>
                    <a:pt x="13208" y="11304"/>
                    <a:pt x="13287" y="11740"/>
                  </a:cubicBezTo>
                  <a:cubicBezTo>
                    <a:pt x="13367" y="12196"/>
                    <a:pt x="13287" y="12672"/>
                    <a:pt x="12990" y="12990"/>
                  </a:cubicBezTo>
                  <a:cubicBezTo>
                    <a:pt x="12754" y="13225"/>
                    <a:pt x="12420" y="13319"/>
                    <a:pt x="12085" y="13319"/>
                  </a:cubicBezTo>
                  <a:cubicBezTo>
                    <a:pt x="11969" y="13319"/>
                    <a:pt x="11853" y="13307"/>
                    <a:pt x="11740" y="13287"/>
                  </a:cubicBezTo>
                  <a:cubicBezTo>
                    <a:pt x="11284" y="13227"/>
                    <a:pt x="10868" y="13049"/>
                    <a:pt x="10471" y="12851"/>
                  </a:cubicBezTo>
                  <a:cubicBezTo>
                    <a:pt x="9658" y="12454"/>
                    <a:pt x="8964" y="11958"/>
                    <a:pt x="8329" y="11443"/>
                  </a:cubicBezTo>
                  <a:cubicBezTo>
                    <a:pt x="7695" y="10947"/>
                    <a:pt x="7120" y="10411"/>
                    <a:pt x="6584" y="9916"/>
                  </a:cubicBezTo>
                  <a:cubicBezTo>
                    <a:pt x="6049" y="9400"/>
                    <a:pt x="5593" y="8904"/>
                    <a:pt x="5156" y="8428"/>
                  </a:cubicBezTo>
                  <a:cubicBezTo>
                    <a:pt x="4304" y="7457"/>
                    <a:pt x="3610" y="6544"/>
                    <a:pt x="3034" y="5711"/>
                  </a:cubicBezTo>
                  <a:cubicBezTo>
                    <a:pt x="2459" y="4898"/>
                    <a:pt x="2003" y="4165"/>
                    <a:pt x="1626" y="3550"/>
                  </a:cubicBezTo>
                  <a:cubicBezTo>
                    <a:pt x="873" y="2281"/>
                    <a:pt x="456" y="1408"/>
                    <a:pt x="238" y="853"/>
                  </a:cubicBezTo>
                  <a:cubicBezTo>
                    <a:pt x="139" y="575"/>
                    <a:pt x="80" y="377"/>
                    <a:pt x="60" y="258"/>
                  </a:cubicBezTo>
                  <a:cubicBezTo>
                    <a:pt x="40" y="119"/>
                    <a:pt x="80" y="79"/>
                    <a:pt x="60" y="79"/>
                  </a:cubicBezTo>
                  <a:cubicBezTo>
                    <a:pt x="60" y="77"/>
                    <a:pt x="59" y="76"/>
                    <a:pt x="57" y="76"/>
                  </a:cubicBezTo>
                  <a:cubicBezTo>
                    <a:pt x="46" y="76"/>
                    <a:pt x="0" y="136"/>
                    <a:pt x="0" y="258"/>
                  </a:cubicBezTo>
                  <a:cubicBezTo>
                    <a:pt x="0" y="397"/>
                    <a:pt x="40" y="615"/>
                    <a:pt x="139" y="892"/>
                  </a:cubicBezTo>
                  <a:cubicBezTo>
                    <a:pt x="318" y="1468"/>
                    <a:pt x="714" y="2360"/>
                    <a:pt x="1448" y="3649"/>
                  </a:cubicBezTo>
                  <a:cubicBezTo>
                    <a:pt x="1805" y="4284"/>
                    <a:pt x="2261" y="5037"/>
                    <a:pt x="2836" y="5850"/>
                  </a:cubicBezTo>
                  <a:cubicBezTo>
                    <a:pt x="3411" y="6683"/>
                    <a:pt x="4085" y="7615"/>
                    <a:pt x="4938" y="8607"/>
                  </a:cubicBezTo>
                  <a:cubicBezTo>
                    <a:pt x="5375" y="9103"/>
                    <a:pt x="5850" y="9618"/>
                    <a:pt x="6386" y="10114"/>
                  </a:cubicBezTo>
                  <a:cubicBezTo>
                    <a:pt x="6921" y="10630"/>
                    <a:pt x="7496" y="11165"/>
                    <a:pt x="8151" y="11681"/>
                  </a:cubicBezTo>
                  <a:cubicBezTo>
                    <a:pt x="8785" y="12176"/>
                    <a:pt x="9499" y="12692"/>
                    <a:pt x="10332" y="13109"/>
                  </a:cubicBezTo>
                  <a:cubicBezTo>
                    <a:pt x="10749" y="13307"/>
                    <a:pt x="11185" y="13505"/>
                    <a:pt x="11701" y="13584"/>
                  </a:cubicBezTo>
                  <a:cubicBezTo>
                    <a:pt x="11820" y="13604"/>
                    <a:pt x="11939" y="13604"/>
                    <a:pt x="12077" y="13624"/>
                  </a:cubicBezTo>
                  <a:cubicBezTo>
                    <a:pt x="12196" y="13604"/>
                    <a:pt x="12335" y="13604"/>
                    <a:pt x="12474" y="13584"/>
                  </a:cubicBezTo>
                  <a:cubicBezTo>
                    <a:pt x="12732" y="13525"/>
                    <a:pt x="12990" y="13406"/>
                    <a:pt x="13188" y="13208"/>
                  </a:cubicBezTo>
                  <a:cubicBezTo>
                    <a:pt x="13386" y="12990"/>
                    <a:pt x="13525" y="12752"/>
                    <a:pt x="13565" y="12474"/>
                  </a:cubicBezTo>
                  <a:cubicBezTo>
                    <a:pt x="13605" y="12355"/>
                    <a:pt x="13605" y="12216"/>
                    <a:pt x="13605" y="12077"/>
                  </a:cubicBezTo>
                  <a:cubicBezTo>
                    <a:pt x="13605" y="11958"/>
                    <a:pt x="13585" y="11819"/>
                    <a:pt x="13565" y="11700"/>
                  </a:cubicBezTo>
                  <a:cubicBezTo>
                    <a:pt x="13505" y="11205"/>
                    <a:pt x="13307" y="10749"/>
                    <a:pt x="13109" y="10332"/>
                  </a:cubicBezTo>
                  <a:cubicBezTo>
                    <a:pt x="12692" y="9519"/>
                    <a:pt x="12177" y="8805"/>
                    <a:pt x="11661" y="8151"/>
                  </a:cubicBezTo>
                  <a:cubicBezTo>
                    <a:pt x="11145" y="7516"/>
                    <a:pt x="10630" y="6921"/>
                    <a:pt x="10114" y="6406"/>
                  </a:cubicBezTo>
                  <a:cubicBezTo>
                    <a:pt x="9599" y="5870"/>
                    <a:pt x="9083" y="5394"/>
                    <a:pt x="8607" y="4958"/>
                  </a:cubicBezTo>
                  <a:cubicBezTo>
                    <a:pt x="7615" y="4105"/>
                    <a:pt x="6683" y="3411"/>
                    <a:pt x="5850" y="2836"/>
                  </a:cubicBezTo>
                  <a:cubicBezTo>
                    <a:pt x="5018" y="2281"/>
                    <a:pt x="4284" y="1825"/>
                    <a:pt x="3649" y="1448"/>
                  </a:cubicBezTo>
                  <a:cubicBezTo>
                    <a:pt x="2360" y="734"/>
                    <a:pt x="1468" y="337"/>
                    <a:pt x="893" y="139"/>
                  </a:cubicBezTo>
                  <a:cubicBezTo>
                    <a:pt x="595" y="40"/>
                    <a:pt x="397"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8"/>
            <p:cNvSpPr/>
            <p:nvPr/>
          </p:nvSpPr>
          <p:spPr>
            <a:xfrm>
              <a:off x="5827602" y="5129935"/>
              <a:ext cx="169856" cy="596035"/>
            </a:xfrm>
            <a:custGeom>
              <a:rect b="b" l="l" r="r" t="t"/>
              <a:pathLst>
                <a:path extrusionOk="0" h="18584" w="5296">
                  <a:moveTo>
                    <a:pt x="2639" y="2"/>
                  </a:moveTo>
                  <a:cubicBezTo>
                    <a:pt x="2639" y="22"/>
                    <a:pt x="2698" y="22"/>
                    <a:pt x="2777" y="121"/>
                  </a:cubicBezTo>
                  <a:cubicBezTo>
                    <a:pt x="2857" y="240"/>
                    <a:pt x="2956" y="419"/>
                    <a:pt x="3075" y="676"/>
                  </a:cubicBezTo>
                  <a:cubicBezTo>
                    <a:pt x="3313" y="1232"/>
                    <a:pt x="3630" y="2144"/>
                    <a:pt x="3987" y="3572"/>
                  </a:cubicBezTo>
                  <a:cubicBezTo>
                    <a:pt x="4166" y="4286"/>
                    <a:pt x="4364" y="5119"/>
                    <a:pt x="4542" y="6090"/>
                  </a:cubicBezTo>
                  <a:cubicBezTo>
                    <a:pt x="4701" y="7082"/>
                    <a:pt x="4879" y="8212"/>
                    <a:pt x="4959" y="9501"/>
                  </a:cubicBezTo>
                  <a:cubicBezTo>
                    <a:pt x="4998" y="10156"/>
                    <a:pt x="5018" y="10850"/>
                    <a:pt x="4998" y="11584"/>
                  </a:cubicBezTo>
                  <a:cubicBezTo>
                    <a:pt x="4979" y="12297"/>
                    <a:pt x="4939" y="13071"/>
                    <a:pt x="4840" y="13884"/>
                  </a:cubicBezTo>
                  <a:cubicBezTo>
                    <a:pt x="4761" y="14697"/>
                    <a:pt x="4602" y="15550"/>
                    <a:pt x="4324" y="16383"/>
                  </a:cubicBezTo>
                  <a:cubicBezTo>
                    <a:pt x="4185" y="16799"/>
                    <a:pt x="4007" y="17235"/>
                    <a:pt x="3729" y="17612"/>
                  </a:cubicBezTo>
                  <a:cubicBezTo>
                    <a:pt x="3471" y="17969"/>
                    <a:pt x="3095" y="18267"/>
                    <a:pt x="2639" y="18286"/>
                  </a:cubicBezTo>
                  <a:cubicBezTo>
                    <a:pt x="2202" y="18267"/>
                    <a:pt x="1806" y="17969"/>
                    <a:pt x="1548" y="17612"/>
                  </a:cubicBezTo>
                  <a:cubicBezTo>
                    <a:pt x="1290" y="17235"/>
                    <a:pt x="1112" y="16799"/>
                    <a:pt x="973" y="16383"/>
                  </a:cubicBezTo>
                  <a:cubicBezTo>
                    <a:pt x="675" y="15550"/>
                    <a:pt x="536" y="14697"/>
                    <a:pt x="457" y="13884"/>
                  </a:cubicBezTo>
                  <a:cubicBezTo>
                    <a:pt x="358" y="13071"/>
                    <a:pt x="318" y="12297"/>
                    <a:pt x="298" y="11584"/>
                  </a:cubicBezTo>
                  <a:cubicBezTo>
                    <a:pt x="279" y="10850"/>
                    <a:pt x="298" y="10156"/>
                    <a:pt x="338" y="9501"/>
                  </a:cubicBezTo>
                  <a:cubicBezTo>
                    <a:pt x="417" y="8212"/>
                    <a:pt x="596" y="7082"/>
                    <a:pt x="755" y="6090"/>
                  </a:cubicBezTo>
                  <a:cubicBezTo>
                    <a:pt x="933" y="5119"/>
                    <a:pt x="1112" y="4286"/>
                    <a:pt x="1290" y="3572"/>
                  </a:cubicBezTo>
                  <a:cubicBezTo>
                    <a:pt x="1667" y="2144"/>
                    <a:pt x="1984" y="1232"/>
                    <a:pt x="2222" y="676"/>
                  </a:cubicBezTo>
                  <a:cubicBezTo>
                    <a:pt x="2341" y="419"/>
                    <a:pt x="2440" y="240"/>
                    <a:pt x="2520" y="121"/>
                  </a:cubicBezTo>
                  <a:cubicBezTo>
                    <a:pt x="2599" y="22"/>
                    <a:pt x="2639" y="22"/>
                    <a:pt x="2639" y="2"/>
                  </a:cubicBezTo>
                  <a:close/>
                  <a:moveTo>
                    <a:pt x="2629" y="0"/>
                  </a:moveTo>
                  <a:cubicBezTo>
                    <a:pt x="2602" y="0"/>
                    <a:pt x="2531" y="11"/>
                    <a:pt x="2460" y="81"/>
                  </a:cubicBezTo>
                  <a:cubicBezTo>
                    <a:pt x="2361" y="181"/>
                    <a:pt x="2242" y="359"/>
                    <a:pt x="2103" y="637"/>
                  </a:cubicBezTo>
                  <a:cubicBezTo>
                    <a:pt x="1845" y="1172"/>
                    <a:pt x="1488" y="2084"/>
                    <a:pt x="1092" y="3512"/>
                  </a:cubicBezTo>
                  <a:cubicBezTo>
                    <a:pt x="893" y="4226"/>
                    <a:pt x="695" y="5059"/>
                    <a:pt x="517" y="6051"/>
                  </a:cubicBezTo>
                  <a:cubicBezTo>
                    <a:pt x="338" y="7042"/>
                    <a:pt x="160" y="8192"/>
                    <a:pt x="60" y="9501"/>
                  </a:cubicBezTo>
                  <a:cubicBezTo>
                    <a:pt x="21" y="10156"/>
                    <a:pt x="1" y="10850"/>
                    <a:pt x="21" y="11584"/>
                  </a:cubicBezTo>
                  <a:cubicBezTo>
                    <a:pt x="21" y="12317"/>
                    <a:pt x="60" y="13111"/>
                    <a:pt x="160" y="13924"/>
                  </a:cubicBezTo>
                  <a:cubicBezTo>
                    <a:pt x="259" y="14737"/>
                    <a:pt x="398" y="15609"/>
                    <a:pt x="675" y="16482"/>
                  </a:cubicBezTo>
                  <a:cubicBezTo>
                    <a:pt x="834" y="16938"/>
                    <a:pt x="1012" y="17374"/>
                    <a:pt x="1310" y="17791"/>
                  </a:cubicBezTo>
                  <a:cubicBezTo>
                    <a:pt x="1389" y="17890"/>
                    <a:pt x="1469" y="17969"/>
                    <a:pt x="1568" y="18068"/>
                  </a:cubicBezTo>
                  <a:cubicBezTo>
                    <a:pt x="1667" y="18168"/>
                    <a:pt x="1746" y="18247"/>
                    <a:pt x="1865" y="18326"/>
                  </a:cubicBezTo>
                  <a:cubicBezTo>
                    <a:pt x="2083" y="18485"/>
                    <a:pt x="2361" y="18564"/>
                    <a:pt x="2639" y="18584"/>
                  </a:cubicBezTo>
                  <a:cubicBezTo>
                    <a:pt x="2936" y="18564"/>
                    <a:pt x="3194" y="18485"/>
                    <a:pt x="3432" y="18326"/>
                  </a:cubicBezTo>
                  <a:cubicBezTo>
                    <a:pt x="3531" y="18247"/>
                    <a:pt x="3630" y="18168"/>
                    <a:pt x="3729" y="18068"/>
                  </a:cubicBezTo>
                  <a:cubicBezTo>
                    <a:pt x="3809" y="17989"/>
                    <a:pt x="3908" y="17890"/>
                    <a:pt x="3967" y="17791"/>
                  </a:cubicBezTo>
                  <a:cubicBezTo>
                    <a:pt x="4265" y="17374"/>
                    <a:pt x="4463" y="16918"/>
                    <a:pt x="4602" y="16482"/>
                  </a:cubicBezTo>
                  <a:cubicBezTo>
                    <a:pt x="4899" y="15609"/>
                    <a:pt x="5038" y="14737"/>
                    <a:pt x="5137" y="13924"/>
                  </a:cubicBezTo>
                  <a:cubicBezTo>
                    <a:pt x="5217" y="13111"/>
                    <a:pt x="5256" y="12317"/>
                    <a:pt x="5276" y="11584"/>
                  </a:cubicBezTo>
                  <a:cubicBezTo>
                    <a:pt x="5296" y="10850"/>
                    <a:pt x="5276" y="10156"/>
                    <a:pt x="5217" y="9501"/>
                  </a:cubicBezTo>
                  <a:cubicBezTo>
                    <a:pt x="5137" y="8192"/>
                    <a:pt x="4959" y="7042"/>
                    <a:pt x="4780" y="6051"/>
                  </a:cubicBezTo>
                  <a:cubicBezTo>
                    <a:pt x="4582" y="5059"/>
                    <a:pt x="4384" y="4226"/>
                    <a:pt x="4205" y="3512"/>
                  </a:cubicBezTo>
                  <a:cubicBezTo>
                    <a:pt x="3809" y="2084"/>
                    <a:pt x="3452" y="1172"/>
                    <a:pt x="3174" y="637"/>
                  </a:cubicBezTo>
                  <a:cubicBezTo>
                    <a:pt x="3035" y="359"/>
                    <a:pt x="2916" y="181"/>
                    <a:pt x="2817" y="81"/>
                  </a:cubicBezTo>
                  <a:cubicBezTo>
                    <a:pt x="2746" y="11"/>
                    <a:pt x="2686" y="0"/>
                    <a:pt x="2657" y="0"/>
                  </a:cubicBezTo>
                  <a:cubicBezTo>
                    <a:pt x="2649" y="0"/>
                    <a:pt x="2644" y="1"/>
                    <a:pt x="2641" y="2"/>
                  </a:cubicBezTo>
                  <a:lnTo>
                    <a:pt x="2641" y="2"/>
                  </a:lnTo>
                  <a:cubicBezTo>
                    <a:pt x="2640" y="1"/>
                    <a:pt x="2636" y="0"/>
                    <a:pt x="26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8"/>
            <p:cNvSpPr/>
            <p:nvPr/>
          </p:nvSpPr>
          <p:spPr>
            <a:xfrm>
              <a:off x="5257096" y="5032659"/>
              <a:ext cx="439522" cy="439233"/>
            </a:xfrm>
            <a:custGeom>
              <a:rect b="b" l="l" r="r" t="t"/>
              <a:pathLst>
                <a:path extrusionOk="0" h="13695" w="13704">
                  <a:moveTo>
                    <a:pt x="13307" y="1"/>
                  </a:moveTo>
                  <a:cubicBezTo>
                    <a:pt x="13208" y="1"/>
                    <a:pt x="13148" y="21"/>
                    <a:pt x="13069" y="41"/>
                  </a:cubicBezTo>
                  <a:cubicBezTo>
                    <a:pt x="12930" y="80"/>
                    <a:pt x="12791" y="120"/>
                    <a:pt x="12672" y="160"/>
                  </a:cubicBezTo>
                  <a:cubicBezTo>
                    <a:pt x="12415" y="259"/>
                    <a:pt x="12157" y="358"/>
                    <a:pt x="11919" y="477"/>
                  </a:cubicBezTo>
                  <a:cubicBezTo>
                    <a:pt x="11443" y="695"/>
                    <a:pt x="11007" y="913"/>
                    <a:pt x="10610" y="1151"/>
                  </a:cubicBezTo>
                  <a:cubicBezTo>
                    <a:pt x="9777" y="1607"/>
                    <a:pt x="9063" y="2044"/>
                    <a:pt x="8448" y="2460"/>
                  </a:cubicBezTo>
                  <a:cubicBezTo>
                    <a:pt x="7199" y="3313"/>
                    <a:pt x="6287" y="4007"/>
                    <a:pt x="5632" y="4582"/>
                  </a:cubicBezTo>
                  <a:cubicBezTo>
                    <a:pt x="4978" y="5137"/>
                    <a:pt x="4561" y="5534"/>
                    <a:pt x="4323" y="5792"/>
                  </a:cubicBezTo>
                  <a:cubicBezTo>
                    <a:pt x="4066" y="6049"/>
                    <a:pt x="3967" y="6168"/>
                    <a:pt x="3986" y="6188"/>
                  </a:cubicBezTo>
                  <a:cubicBezTo>
                    <a:pt x="4006" y="6188"/>
                    <a:pt x="4105" y="6089"/>
                    <a:pt x="4383" y="5851"/>
                  </a:cubicBezTo>
                  <a:cubicBezTo>
                    <a:pt x="4641" y="5613"/>
                    <a:pt x="5077" y="5236"/>
                    <a:pt x="5751" y="4701"/>
                  </a:cubicBezTo>
                  <a:cubicBezTo>
                    <a:pt x="6406" y="4165"/>
                    <a:pt x="7318" y="3471"/>
                    <a:pt x="8567" y="2658"/>
                  </a:cubicBezTo>
                  <a:cubicBezTo>
                    <a:pt x="9202" y="2262"/>
                    <a:pt x="9916" y="1825"/>
                    <a:pt x="10729" y="1369"/>
                  </a:cubicBezTo>
                  <a:cubicBezTo>
                    <a:pt x="11126" y="1151"/>
                    <a:pt x="11562" y="933"/>
                    <a:pt x="12038" y="715"/>
                  </a:cubicBezTo>
                  <a:cubicBezTo>
                    <a:pt x="12276" y="616"/>
                    <a:pt x="12514" y="517"/>
                    <a:pt x="12752" y="417"/>
                  </a:cubicBezTo>
                  <a:cubicBezTo>
                    <a:pt x="12891" y="378"/>
                    <a:pt x="13010" y="338"/>
                    <a:pt x="13129" y="298"/>
                  </a:cubicBezTo>
                  <a:cubicBezTo>
                    <a:pt x="13208" y="298"/>
                    <a:pt x="13267" y="279"/>
                    <a:pt x="13327" y="279"/>
                  </a:cubicBezTo>
                  <a:lnTo>
                    <a:pt x="13406" y="279"/>
                  </a:lnTo>
                  <a:cubicBezTo>
                    <a:pt x="13406" y="298"/>
                    <a:pt x="13406" y="318"/>
                    <a:pt x="13406" y="358"/>
                  </a:cubicBezTo>
                  <a:cubicBezTo>
                    <a:pt x="13406" y="417"/>
                    <a:pt x="13406" y="477"/>
                    <a:pt x="13386" y="536"/>
                  </a:cubicBezTo>
                  <a:cubicBezTo>
                    <a:pt x="13347" y="655"/>
                    <a:pt x="13307" y="794"/>
                    <a:pt x="13267" y="913"/>
                  </a:cubicBezTo>
                  <a:cubicBezTo>
                    <a:pt x="13168" y="1191"/>
                    <a:pt x="13049" y="1449"/>
                    <a:pt x="12930" y="1726"/>
                  </a:cubicBezTo>
                  <a:cubicBezTo>
                    <a:pt x="12653" y="2281"/>
                    <a:pt x="12355" y="2876"/>
                    <a:pt x="11998" y="3471"/>
                  </a:cubicBezTo>
                  <a:cubicBezTo>
                    <a:pt x="11304" y="4681"/>
                    <a:pt x="10451" y="5990"/>
                    <a:pt x="9400" y="7338"/>
                  </a:cubicBezTo>
                  <a:cubicBezTo>
                    <a:pt x="8786" y="8112"/>
                    <a:pt x="8151" y="8846"/>
                    <a:pt x="7516" y="9480"/>
                  </a:cubicBezTo>
                  <a:cubicBezTo>
                    <a:pt x="6882" y="10115"/>
                    <a:pt x="6267" y="10710"/>
                    <a:pt x="5632" y="11245"/>
                  </a:cubicBezTo>
                  <a:cubicBezTo>
                    <a:pt x="4998" y="11761"/>
                    <a:pt x="4383" y="12217"/>
                    <a:pt x="3768" y="12594"/>
                  </a:cubicBezTo>
                  <a:cubicBezTo>
                    <a:pt x="3153" y="12971"/>
                    <a:pt x="2519" y="13268"/>
                    <a:pt x="1904" y="13387"/>
                  </a:cubicBezTo>
                  <a:cubicBezTo>
                    <a:pt x="1755" y="13417"/>
                    <a:pt x="1607" y="13437"/>
                    <a:pt x="1460" y="13437"/>
                  </a:cubicBezTo>
                  <a:cubicBezTo>
                    <a:pt x="1314" y="13437"/>
                    <a:pt x="1170" y="13417"/>
                    <a:pt x="1031" y="13367"/>
                  </a:cubicBezTo>
                  <a:cubicBezTo>
                    <a:pt x="774" y="13288"/>
                    <a:pt x="556" y="13109"/>
                    <a:pt x="417" y="12891"/>
                  </a:cubicBezTo>
                  <a:cubicBezTo>
                    <a:pt x="278" y="12673"/>
                    <a:pt x="258" y="12415"/>
                    <a:pt x="238" y="12157"/>
                  </a:cubicBezTo>
                  <a:cubicBezTo>
                    <a:pt x="258" y="11919"/>
                    <a:pt x="298" y="11662"/>
                    <a:pt x="377" y="11424"/>
                  </a:cubicBezTo>
                  <a:cubicBezTo>
                    <a:pt x="496" y="10968"/>
                    <a:pt x="714" y="10551"/>
                    <a:pt x="913" y="10174"/>
                  </a:cubicBezTo>
                  <a:cubicBezTo>
                    <a:pt x="1111" y="9798"/>
                    <a:pt x="1329" y="9460"/>
                    <a:pt x="1547" y="9163"/>
                  </a:cubicBezTo>
                  <a:cubicBezTo>
                    <a:pt x="2380" y="7973"/>
                    <a:pt x="3054" y="7279"/>
                    <a:pt x="3451" y="6823"/>
                  </a:cubicBezTo>
                  <a:cubicBezTo>
                    <a:pt x="3848" y="6367"/>
                    <a:pt x="4006" y="6188"/>
                    <a:pt x="3986" y="6188"/>
                  </a:cubicBezTo>
                  <a:cubicBezTo>
                    <a:pt x="3985" y="6187"/>
                    <a:pt x="3983" y="6186"/>
                    <a:pt x="3981" y="6186"/>
                  </a:cubicBezTo>
                  <a:cubicBezTo>
                    <a:pt x="3944" y="6186"/>
                    <a:pt x="3763" y="6333"/>
                    <a:pt x="3372" y="6724"/>
                  </a:cubicBezTo>
                  <a:cubicBezTo>
                    <a:pt x="2955" y="7160"/>
                    <a:pt x="2261" y="7854"/>
                    <a:pt x="1369" y="9044"/>
                  </a:cubicBezTo>
                  <a:cubicBezTo>
                    <a:pt x="1150" y="9341"/>
                    <a:pt x="932" y="9679"/>
                    <a:pt x="714" y="10055"/>
                  </a:cubicBezTo>
                  <a:cubicBezTo>
                    <a:pt x="496" y="10432"/>
                    <a:pt x="278" y="10868"/>
                    <a:pt x="139" y="11364"/>
                  </a:cubicBezTo>
                  <a:cubicBezTo>
                    <a:pt x="60" y="11602"/>
                    <a:pt x="20" y="11880"/>
                    <a:pt x="0" y="12157"/>
                  </a:cubicBezTo>
                  <a:cubicBezTo>
                    <a:pt x="0" y="12435"/>
                    <a:pt x="40" y="12752"/>
                    <a:pt x="199" y="13030"/>
                  </a:cubicBezTo>
                  <a:cubicBezTo>
                    <a:pt x="357" y="13308"/>
                    <a:pt x="635" y="13526"/>
                    <a:pt x="952" y="13625"/>
                  </a:cubicBezTo>
                  <a:cubicBezTo>
                    <a:pt x="1121" y="13675"/>
                    <a:pt x="1289" y="13694"/>
                    <a:pt x="1458" y="13694"/>
                  </a:cubicBezTo>
                  <a:cubicBezTo>
                    <a:pt x="1626" y="13694"/>
                    <a:pt x="1795" y="13675"/>
                    <a:pt x="1964" y="13645"/>
                  </a:cubicBezTo>
                  <a:cubicBezTo>
                    <a:pt x="2638" y="13526"/>
                    <a:pt x="3272" y="13228"/>
                    <a:pt x="3907" y="12832"/>
                  </a:cubicBezTo>
                  <a:cubicBezTo>
                    <a:pt x="4561" y="12455"/>
                    <a:pt x="5176" y="11979"/>
                    <a:pt x="5811" y="11463"/>
                  </a:cubicBezTo>
                  <a:cubicBezTo>
                    <a:pt x="6445" y="10928"/>
                    <a:pt x="7080" y="10333"/>
                    <a:pt x="7734" y="9679"/>
                  </a:cubicBezTo>
                  <a:cubicBezTo>
                    <a:pt x="8369" y="9024"/>
                    <a:pt x="9004" y="8310"/>
                    <a:pt x="9638" y="7517"/>
                  </a:cubicBezTo>
                  <a:cubicBezTo>
                    <a:pt x="10689" y="6168"/>
                    <a:pt x="11542" y="4840"/>
                    <a:pt x="12256" y="3630"/>
                  </a:cubicBezTo>
                  <a:cubicBezTo>
                    <a:pt x="12613" y="3015"/>
                    <a:pt x="12910" y="2420"/>
                    <a:pt x="13188" y="1845"/>
                  </a:cubicBezTo>
                  <a:cubicBezTo>
                    <a:pt x="13307" y="1568"/>
                    <a:pt x="13426" y="1290"/>
                    <a:pt x="13525" y="1012"/>
                  </a:cubicBezTo>
                  <a:cubicBezTo>
                    <a:pt x="13585" y="873"/>
                    <a:pt x="13624" y="735"/>
                    <a:pt x="13664" y="596"/>
                  </a:cubicBezTo>
                  <a:cubicBezTo>
                    <a:pt x="13664" y="517"/>
                    <a:pt x="13684" y="457"/>
                    <a:pt x="13684" y="378"/>
                  </a:cubicBezTo>
                  <a:cubicBezTo>
                    <a:pt x="13704" y="338"/>
                    <a:pt x="13704" y="298"/>
                    <a:pt x="13684" y="239"/>
                  </a:cubicBezTo>
                  <a:cubicBezTo>
                    <a:pt x="13684" y="179"/>
                    <a:pt x="13664" y="120"/>
                    <a:pt x="13605" y="80"/>
                  </a:cubicBezTo>
                  <a:cubicBezTo>
                    <a:pt x="13565" y="21"/>
                    <a:pt x="13486" y="1"/>
                    <a:pt x="1342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8"/>
            <p:cNvSpPr/>
            <p:nvPr/>
          </p:nvSpPr>
          <p:spPr>
            <a:xfrm>
              <a:off x="5003306" y="4731595"/>
              <a:ext cx="596003" cy="169054"/>
            </a:xfrm>
            <a:custGeom>
              <a:rect b="b" l="l" r="r" t="t"/>
              <a:pathLst>
                <a:path extrusionOk="0" h="5271" w="18583">
                  <a:moveTo>
                    <a:pt x="7524" y="0"/>
                  </a:moveTo>
                  <a:cubicBezTo>
                    <a:pt x="7346" y="0"/>
                    <a:pt x="7165" y="3"/>
                    <a:pt x="6981" y="8"/>
                  </a:cubicBezTo>
                  <a:cubicBezTo>
                    <a:pt x="6247" y="28"/>
                    <a:pt x="5474" y="67"/>
                    <a:pt x="4641" y="147"/>
                  </a:cubicBezTo>
                  <a:cubicBezTo>
                    <a:pt x="3828" y="246"/>
                    <a:pt x="2955" y="384"/>
                    <a:pt x="2083" y="682"/>
                  </a:cubicBezTo>
                  <a:cubicBezTo>
                    <a:pt x="1647" y="821"/>
                    <a:pt x="1190" y="1019"/>
                    <a:pt x="794" y="1317"/>
                  </a:cubicBezTo>
                  <a:cubicBezTo>
                    <a:pt x="675" y="1376"/>
                    <a:pt x="595" y="1475"/>
                    <a:pt x="496" y="1555"/>
                  </a:cubicBezTo>
                  <a:cubicBezTo>
                    <a:pt x="417" y="1654"/>
                    <a:pt x="318" y="1753"/>
                    <a:pt x="239" y="1852"/>
                  </a:cubicBezTo>
                  <a:cubicBezTo>
                    <a:pt x="80" y="2090"/>
                    <a:pt x="1" y="2348"/>
                    <a:pt x="1" y="2645"/>
                  </a:cubicBezTo>
                  <a:cubicBezTo>
                    <a:pt x="1" y="2923"/>
                    <a:pt x="80" y="3201"/>
                    <a:pt x="239" y="3419"/>
                  </a:cubicBezTo>
                  <a:cubicBezTo>
                    <a:pt x="318" y="3538"/>
                    <a:pt x="417" y="3617"/>
                    <a:pt x="496" y="3716"/>
                  </a:cubicBezTo>
                  <a:cubicBezTo>
                    <a:pt x="595" y="3815"/>
                    <a:pt x="675" y="3895"/>
                    <a:pt x="794" y="3974"/>
                  </a:cubicBezTo>
                  <a:cubicBezTo>
                    <a:pt x="1190" y="4271"/>
                    <a:pt x="1647" y="4450"/>
                    <a:pt x="2083" y="4609"/>
                  </a:cubicBezTo>
                  <a:cubicBezTo>
                    <a:pt x="2955" y="4886"/>
                    <a:pt x="3828" y="5025"/>
                    <a:pt x="4641" y="5124"/>
                  </a:cubicBezTo>
                  <a:cubicBezTo>
                    <a:pt x="5474" y="5223"/>
                    <a:pt x="6247" y="5263"/>
                    <a:pt x="6981" y="5263"/>
                  </a:cubicBezTo>
                  <a:cubicBezTo>
                    <a:pt x="7178" y="5268"/>
                    <a:pt x="7372" y="5271"/>
                    <a:pt x="7562" y="5271"/>
                  </a:cubicBezTo>
                  <a:cubicBezTo>
                    <a:pt x="8084" y="5271"/>
                    <a:pt x="8584" y="5252"/>
                    <a:pt x="9063" y="5223"/>
                  </a:cubicBezTo>
                  <a:cubicBezTo>
                    <a:pt x="10372" y="5124"/>
                    <a:pt x="11523" y="4946"/>
                    <a:pt x="12514" y="4767"/>
                  </a:cubicBezTo>
                  <a:cubicBezTo>
                    <a:pt x="13506" y="4589"/>
                    <a:pt x="14339" y="4390"/>
                    <a:pt x="15053" y="4192"/>
                  </a:cubicBezTo>
                  <a:cubicBezTo>
                    <a:pt x="16480" y="3795"/>
                    <a:pt x="17393" y="3439"/>
                    <a:pt x="17928" y="3181"/>
                  </a:cubicBezTo>
                  <a:cubicBezTo>
                    <a:pt x="18206" y="3042"/>
                    <a:pt x="18384" y="2923"/>
                    <a:pt x="18483" y="2824"/>
                  </a:cubicBezTo>
                  <a:cubicBezTo>
                    <a:pt x="18583" y="2725"/>
                    <a:pt x="18563" y="2645"/>
                    <a:pt x="18563" y="2645"/>
                  </a:cubicBezTo>
                  <a:cubicBezTo>
                    <a:pt x="18543" y="2645"/>
                    <a:pt x="18543" y="2705"/>
                    <a:pt x="18444" y="2784"/>
                  </a:cubicBezTo>
                  <a:cubicBezTo>
                    <a:pt x="18345" y="2844"/>
                    <a:pt x="18166" y="2943"/>
                    <a:pt x="17888" y="3062"/>
                  </a:cubicBezTo>
                  <a:cubicBezTo>
                    <a:pt x="17333" y="3300"/>
                    <a:pt x="16421" y="3637"/>
                    <a:pt x="15013" y="3994"/>
                  </a:cubicBezTo>
                  <a:cubicBezTo>
                    <a:pt x="14299" y="4172"/>
                    <a:pt x="13446" y="4351"/>
                    <a:pt x="12474" y="4529"/>
                  </a:cubicBezTo>
                  <a:cubicBezTo>
                    <a:pt x="11483" y="4708"/>
                    <a:pt x="10353" y="4866"/>
                    <a:pt x="9063" y="4946"/>
                  </a:cubicBezTo>
                  <a:cubicBezTo>
                    <a:pt x="8584" y="4975"/>
                    <a:pt x="8095" y="4993"/>
                    <a:pt x="7579" y="4993"/>
                  </a:cubicBezTo>
                  <a:cubicBezTo>
                    <a:pt x="7390" y="4993"/>
                    <a:pt x="7198" y="4991"/>
                    <a:pt x="7001" y="4985"/>
                  </a:cubicBezTo>
                  <a:cubicBezTo>
                    <a:pt x="6267" y="4966"/>
                    <a:pt x="5494" y="4926"/>
                    <a:pt x="4681" y="4847"/>
                  </a:cubicBezTo>
                  <a:cubicBezTo>
                    <a:pt x="3868" y="4747"/>
                    <a:pt x="3035" y="4609"/>
                    <a:pt x="2182" y="4331"/>
                  </a:cubicBezTo>
                  <a:cubicBezTo>
                    <a:pt x="1766" y="4172"/>
                    <a:pt x="1329" y="3994"/>
                    <a:pt x="972" y="3736"/>
                  </a:cubicBezTo>
                  <a:cubicBezTo>
                    <a:pt x="595" y="3478"/>
                    <a:pt x="298" y="3082"/>
                    <a:pt x="298" y="2645"/>
                  </a:cubicBezTo>
                  <a:cubicBezTo>
                    <a:pt x="298" y="2189"/>
                    <a:pt x="595" y="1812"/>
                    <a:pt x="972" y="1555"/>
                  </a:cubicBezTo>
                  <a:cubicBezTo>
                    <a:pt x="1329" y="1277"/>
                    <a:pt x="1766" y="1098"/>
                    <a:pt x="2182" y="960"/>
                  </a:cubicBezTo>
                  <a:cubicBezTo>
                    <a:pt x="3015" y="682"/>
                    <a:pt x="3868" y="543"/>
                    <a:pt x="4681" y="444"/>
                  </a:cubicBezTo>
                  <a:cubicBezTo>
                    <a:pt x="5494" y="345"/>
                    <a:pt x="6267" y="305"/>
                    <a:pt x="7001" y="305"/>
                  </a:cubicBezTo>
                  <a:cubicBezTo>
                    <a:pt x="7270" y="298"/>
                    <a:pt x="7530" y="293"/>
                    <a:pt x="7785" y="293"/>
                  </a:cubicBezTo>
                  <a:cubicBezTo>
                    <a:pt x="8226" y="293"/>
                    <a:pt x="8649" y="307"/>
                    <a:pt x="9063" y="345"/>
                  </a:cubicBezTo>
                  <a:cubicBezTo>
                    <a:pt x="10353" y="424"/>
                    <a:pt x="11483" y="583"/>
                    <a:pt x="12474" y="761"/>
                  </a:cubicBezTo>
                  <a:cubicBezTo>
                    <a:pt x="13446" y="920"/>
                    <a:pt x="14299" y="1118"/>
                    <a:pt x="15013" y="1297"/>
                  </a:cubicBezTo>
                  <a:cubicBezTo>
                    <a:pt x="16421" y="1654"/>
                    <a:pt x="17333" y="1971"/>
                    <a:pt x="17888" y="2209"/>
                  </a:cubicBezTo>
                  <a:cubicBezTo>
                    <a:pt x="18166" y="2328"/>
                    <a:pt x="18345" y="2427"/>
                    <a:pt x="18444" y="2506"/>
                  </a:cubicBezTo>
                  <a:cubicBezTo>
                    <a:pt x="18543" y="2586"/>
                    <a:pt x="18543" y="2645"/>
                    <a:pt x="18563" y="2645"/>
                  </a:cubicBezTo>
                  <a:cubicBezTo>
                    <a:pt x="18583" y="2645"/>
                    <a:pt x="18583" y="2566"/>
                    <a:pt x="18483" y="2467"/>
                  </a:cubicBezTo>
                  <a:cubicBezTo>
                    <a:pt x="18384" y="2368"/>
                    <a:pt x="18206" y="2249"/>
                    <a:pt x="17928" y="2110"/>
                  </a:cubicBezTo>
                  <a:cubicBezTo>
                    <a:pt x="17393" y="1832"/>
                    <a:pt x="16480" y="1475"/>
                    <a:pt x="15053" y="1079"/>
                  </a:cubicBezTo>
                  <a:cubicBezTo>
                    <a:pt x="14339" y="900"/>
                    <a:pt x="13506" y="702"/>
                    <a:pt x="12514" y="503"/>
                  </a:cubicBezTo>
                  <a:cubicBezTo>
                    <a:pt x="11523" y="325"/>
                    <a:pt x="10372" y="147"/>
                    <a:pt x="9063" y="67"/>
                  </a:cubicBezTo>
                  <a:cubicBezTo>
                    <a:pt x="8573" y="23"/>
                    <a:pt x="8060" y="0"/>
                    <a:pt x="752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8"/>
            <p:cNvSpPr/>
            <p:nvPr/>
          </p:nvSpPr>
          <p:spPr>
            <a:xfrm>
              <a:off x="5255813" y="4162949"/>
              <a:ext cx="440804" cy="437886"/>
            </a:xfrm>
            <a:custGeom>
              <a:rect b="b" l="l" r="r" t="t"/>
              <a:pathLst>
                <a:path extrusionOk="0" h="13653" w="13744">
                  <a:moveTo>
                    <a:pt x="1579" y="1"/>
                  </a:moveTo>
                  <a:cubicBezTo>
                    <a:pt x="1467" y="1"/>
                    <a:pt x="1364" y="10"/>
                    <a:pt x="1270" y="28"/>
                  </a:cubicBezTo>
                  <a:cubicBezTo>
                    <a:pt x="953" y="88"/>
                    <a:pt x="754" y="187"/>
                    <a:pt x="655" y="286"/>
                  </a:cubicBezTo>
                  <a:cubicBezTo>
                    <a:pt x="556" y="385"/>
                    <a:pt x="516" y="425"/>
                    <a:pt x="536" y="425"/>
                  </a:cubicBezTo>
                  <a:cubicBezTo>
                    <a:pt x="536" y="429"/>
                    <a:pt x="538" y="430"/>
                    <a:pt x="542" y="430"/>
                  </a:cubicBezTo>
                  <a:cubicBezTo>
                    <a:pt x="558" y="430"/>
                    <a:pt x="613" y="395"/>
                    <a:pt x="695" y="346"/>
                  </a:cubicBezTo>
                  <a:cubicBezTo>
                    <a:pt x="794" y="266"/>
                    <a:pt x="992" y="187"/>
                    <a:pt x="1270" y="147"/>
                  </a:cubicBezTo>
                  <a:cubicBezTo>
                    <a:pt x="1332" y="139"/>
                    <a:pt x="1399" y="134"/>
                    <a:pt x="1471" y="134"/>
                  </a:cubicBezTo>
                  <a:cubicBezTo>
                    <a:pt x="2059" y="134"/>
                    <a:pt x="2948" y="432"/>
                    <a:pt x="4026" y="1139"/>
                  </a:cubicBezTo>
                  <a:cubicBezTo>
                    <a:pt x="4641" y="1536"/>
                    <a:pt x="5335" y="2051"/>
                    <a:pt x="6069" y="2706"/>
                  </a:cubicBezTo>
                  <a:cubicBezTo>
                    <a:pt x="6446" y="3043"/>
                    <a:pt x="6842" y="3420"/>
                    <a:pt x="7239" y="3816"/>
                  </a:cubicBezTo>
                  <a:cubicBezTo>
                    <a:pt x="7655" y="4213"/>
                    <a:pt x="8072" y="4649"/>
                    <a:pt x="8488" y="5145"/>
                  </a:cubicBezTo>
                  <a:cubicBezTo>
                    <a:pt x="9341" y="6136"/>
                    <a:pt x="10234" y="7287"/>
                    <a:pt x="11126" y="8655"/>
                  </a:cubicBezTo>
                  <a:cubicBezTo>
                    <a:pt x="11562" y="9349"/>
                    <a:pt x="12018" y="10083"/>
                    <a:pt x="12435" y="10876"/>
                  </a:cubicBezTo>
                  <a:cubicBezTo>
                    <a:pt x="12653" y="11273"/>
                    <a:pt x="12871" y="11689"/>
                    <a:pt x="13050" y="12125"/>
                  </a:cubicBezTo>
                  <a:cubicBezTo>
                    <a:pt x="13149" y="12344"/>
                    <a:pt x="13248" y="12562"/>
                    <a:pt x="13327" y="12780"/>
                  </a:cubicBezTo>
                  <a:cubicBezTo>
                    <a:pt x="13367" y="12899"/>
                    <a:pt x="13387" y="13018"/>
                    <a:pt x="13426" y="13117"/>
                  </a:cubicBezTo>
                  <a:cubicBezTo>
                    <a:pt x="13426" y="13177"/>
                    <a:pt x="13446" y="13236"/>
                    <a:pt x="13446" y="13295"/>
                  </a:cubicBezTo>
                  <a:cubicBezTo>
                    <a:pt x="13446" y="13315"/>
                    <a:pt x="13446" y="13335"/>
                    <a:pt x="13446" y="13355"/>
                  </a:cubicBezTo>
                  <a:lnTo>
                    <a:pt x="13387" y="13355"/>
                  </a:lnTo>
                  <a:cubicBezTo>
                    <a:pt x="13327" y="13335"/>
                    <a:pt x="13288" y="13335"/>
                    <a:pt x="13228" y="13315"/>
                  </a:cubicBezTo>
                  <a:cubicBezTo>
                    <a:pt x="13109" y="13295"/>
                    <a:pt x="12990" y="13256"/>
                    <a:pt x="12891" y="13216"/>
                  </a:cubicBezTo>
                  <a:cubicBezTo>
                    <a:pt x="12653" y="13137"/>
                    <a:pt x="12435" y="13058"/>
                    <a:pt x="12217" y="12958"/>
                  </a:cubicBezTo>
                  <a:cubicBezTo>
                    <a:pt x="11780" y="12760"/>
                    <a:pt x="11384" y="12562"/>
                    <a:pt x="10967" y="12344"/>
                  </a:cubicBezTo>
                  <a:cubicBezTo>
                    <a:pt x="10174" y="11907"/>
                    <a:pt x="9440" y="11471"/>
                    <a:pt x="8766" y="11035"/>
                  </a:cubicBezTo>
                  <a:cubicBezTo>
                    <a:pt x="7398" y="10142"/>
                    <a:pt x="6228" y="9250"/>
                    <a:pt x="5236" y="8397"/>
                  </a:cubicBezTo>
                  <a:cubicBezTo>
                    <a:pt x="4760" y="7981"/>
                    <a:pt x="4304" y="7564"/>
                    <a:pt x="3907" y="7148"/>
                  </a:cubicBezTo>
                  <a:cubicBezTo>
                    <a:pt x="3511" y="6731"/>
                    <a:pt x="3134" y="6355"/>
                    <a:pt x="2817" y="5978"/>
                  </a:cubicBezTo>
                  <a:cubicBezTo>
                    <a:pt x="2142" y="5224"/>
                    <a:pt x="1627" y="4550"/>
                    <a:pt x="1230" y="3935"/>
                  </a:cubicBezTo>
                  <a:cubicBezTo>
                    <a:pt x="437" y="2725"/>
                    <a:pt x="159" y="1754"/>
                    <a:pt x="239" y="1179"/>
                  </a:cubicBezTo>
                  <a:cubicBezTo>
                    <a:pt x="278" y="881"/>
                    <a:pt x="358" y="703"/>
                    <a:pt x="437" y="603"/>
                  </a:cubicBezTo>
                  <a:cubicBezTo>
                    <a:pt x="516" y="485"/>
                    <a:pt x="536" y="445"/>
                    <a:pt x="536" y="425"/>
                  </a:cubicBezTo>
                  <a:cubicBezTo>
                    <a:pt x="516" y="425"/>
                    <a:pt x="477" y="465"/>
                    <a:pt x="377" y="564"/>
                  </a:cubicBezTo>
                  <a:cubicBezTo>
                    <a:pt x="278" y="663"/>
                    <a:pt x="179" y="861"/>
                    <a:pt x="120" y="1159"/>
                  </a:cubicBezTo>
                  <a:cubicBezTo>
                    <a:pt x="1" y="1793"/>
                    <a:pt x="258" y="2805"/>
                    <a:pt x="1052" y="4054"/>
                  </a:cubicBezTo>
                  <a:cubicBezTo>
                    <a:pt x="1428" y="4689"/>
                    <a:pt x="1964" y="5383"/>
                    <a:pt x="2618" y="6136"/>
                  </a:cubicBezTo>
                  <a:cubicBezTo>
                    <a:pt x="2955" y="6533"/>
                    <a:pt x="3312" y="6930"/>
                    <a:pt x="3729" y="7346"/>
                  </a:cubicBezTo>
                  <a:cubicBezTo>
                    <a:pt x="4126" y="7763"/>
                    <a:pt x="4562" y="8179"/>
                    <a:pt x="5058" y="8615"/>
                  </a:cubicBezTo>
                  <a:cubicBezTo>
                    <a:pt x="6049" y="9468"/>
                    <a:pt x="7219" y="10380"/>
                    <a:pt x="8588" y="11273"/>
                  </a:cubicBezTo>
                  <a:cubicBezTo>
                    <a:pt x="9282" y="11729"/>
                    <a:pt x="10035" y="12165"/>
                    <a:pt x="10829" y="12601"/>
                  </a:cubicBezTo>
                  <a:cubicBezTo>
                    <a:pt x="11245" y="12820"/>
                    <a:pt x="11661" y="13038"/>
                    <a:pt x="12098" y="13236"/>
                  </a:cubicBezTo>
                  <a:cubicBezTo>
                    <a:pt x="12316" y="13335"/>
                    <a:pt x="12554" y="13434"/>
                    <a:pt x="12792" y="13514"/>
                  </a:cubicBezTo>
                  <a:cubicBezTo>
                    <a:pt x="12911" y="13553"/>
                    <a:pt x="13030" y="13593"/>
                    <a:pt x="13149" y="13613"/>
                  </a:cubicBezTo>
                  <a:cubicBezTo>
                    <a:pt x="13228" y="13633"/>
                    <a:pt x="13288" y="13633"/>
                    <a:pt x="13367" y="13652"/>
                  </a:cubicBezTo>
                  <a:cubicBezTo>
                    <a:pt x="13407" y="13652"/>
                    <a:pt x="13446" y="13652"/>
                    <a:pt x="13486" y="13633"/>
                  </a:cubicBezTo>
                  <a:cubicBezTo>
                    <a:pt x="13545" y="13633"/>
                    <a:pt x="13605" y="13613"/>
                    <a:pt x="13664" y="13573"/>
                  </a:cubicBezTo>
                  <a:cubicBezTo>
                    <a:pt x="13704" y="13514"/>
                    <a:pt x="13724" y="13454"/>
                    <a:pt x="13724" y="13395"/>
                  </a:cubicBezTo>
                  <a:cubicBezTo>
                    <a:pt x="13744" y="13355"/>
                    <a:pt x="13744" y="13315"/>
                    <a:pt x="13744" y="13276"/>
                  </a:cubicBezTo>
                  <a:cubicBezTo>
                    <a:pt x="13724" y="13196"/>
                    <a:pt x="13724" y="13137"/>
                    <a:pt x="13704" y="13058"/>
                  </a:cubicBezTo>
                  <a:cubicBezTo>
                    <a:pt x="13684" y="12939"/>
                    <a:pt x="13645" y="12820"/>
                    <a:pt x="13605" y="12701"/>
                  </a:cubicBezTo>
                  <a:cubicBezTo>
                    <a:pt x="13526" y="12463"/>
                    <a:pt x="13426" y="12225"/>
                    <a:pt x="13327" y="12006"/>
                  </a:cubicBezTo>
                  <a:cubicBezTo>
                    <a:pt x="13129" y="11570"/>
                    <a:pt x="12911" y="11154"/>
                    <a:pt x="12693" y="10737"/>
                  </a:cubicBezTo>
                  <a:cubicBezTo>
                    <a:pt x="12276" y="9944"/>
                    <a:pt x="11820" y="9190"/>
                    <a:pt x="11364" y="8496"/>
                  </a:cubicBezTo>
                  <a:cubicBezTo>
                    <a:pt x="10472" y="7128"/>
                    <a:pt x="9579" y="5958"/>
                    <a:pt x="8707" y="4966"/>
                  </a:cubicBezTo>
                  <a:cubicBezTo>
                    <a:pt x="8270" y="4471"/>
                    <a:pt x="7854" y="4034"/>
                    <a:pt x="7437" y="3638"/>
                  </a:cubicBezTo>
                  <a:cubicBezTo>
                    <a:pt x="7021" y="3221"/>
                    <a:pt x="6624" y="2864"/>
                    <a:pt x="6247" y="2527"/>
                  </a:cubicBezTo>
                  <a:cubicBezTo>
                    <a:pt x="5474" y="1873"/>
                    <a:pt x="4780" y="1337"/>
                    <a:pt x="4145" y="960"/>
                  </a:cubicBezTo>
                  <a:cubicBezTo>
                    <a:pt x="3087" y="289"/>
                    <a:pt x="2200" y="1"/>
                    <a:pt x="157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 name="Google Shape;1192;p8"/>
          <p:cNvSpPr txBox="1"/>
          <p:nvPr>
            <p:ph type="title"/>
          </p:nvPr>
        </p:nvSpPr>
        <p:spPr>
          <a:xfrm>
            <a:off x="1481250" y="2047950"/>
            <a:ext cx="6181500" cy="1047600"/>
          </a:xfrm>
          <a:prstGeom prst="rect">
            <a:avLst/>
          </a:prstGeom>
        </p:spPr>
        <p:txBody>
          <a:bodyPr anchorCtr="0" anchor="ctr" bIns="91425" lIns="91425" spcFirstLastPara="1" rIns="91425" wrap="square" tIns="91425">
            <a:noAutofit/>
          </a:bodyPr>
          <a:lstStyle>
            <a:lvl1pPr lvl="0" algn="ctr">
              <a:lnSpc>
                <a:spcPct val="50000"/>
              </a:lnSpc>
              <a:spcBef>
                <a:spcPts val="0"/>
              </a:spcBef>
              <a:spcAft>
                <a:spcPts val="0"/>
              </a:spcAft>
              <a:buSzPts val="4800"/>
              <a:buNone/>
              <a:defRPr sz="111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193" name="Shape 1193"/>
        <p:cNvGrpSpPr/>
        <p:nvPr/>
      </p:nvGrpSpPr>
      <p:grpSpPr>
        <a:xfrm>
          <a:off x="0" y="0"/>
          <a:ext cx="0" cy="0"/>
          <a:chOff x="0" y="0"/>
          <a:chExt cx="0" cy="0"/>
        </a:xfrm>
      </p:grpSpPr>
      <p:grpSp>
        <p:nvGrpSpPr>
          <p:cNvPr id="1194" name="Google Shape;1194;p9"/>
          <p:cNvGrpSpPr/>
          <p:nvPr/>
        </p:nvGrpSpPr>
        <p:grpSpPr>
          <a:xfrm>
            <a:off x="-1035929" y="-3473791"/>
            <a:ext cx="11406375" cy="9830614"/>
            <a:chOff x="-363775" y="-1566725"/>
            <a:chExt cx="8662850" cy="7466100"/>
          </a:xfrm>
        </p:grpSpPr>
        <p:sp>
          <p:nvSpPr>
            <p:cNvPr id="1195" name="Google Shape;1195;p9"/>
            <p:cNvSpPr/>
            <p:nvPr/>
          </p:nvSpPr>
          <p:spPr>
            <a:xfrm>
              <a:off x="4550925" y="-60950"/>
              <a:ext cx="3070925" cy="5402075"/>
            </a:xfrm>
            <a:custGeom>
              <a:rect b="b" l="l" r="r" t="t"/>
              <a:pathLst>
                <a:path extrusionOk="0" h="216083" w="122837">
                  <a:moveTo>
                    <a:pt x="52554" y="1"/>
                  </a:moveTo>
                  <a:cubicBezTo>
                    <a:pt x="51919" y="298"/>
                    <a:pt x="51285" y="616"/>
                    <a:pt x="50650" y="873"/>
                  </a:cubicBezTo>
                  <a:cubicBezTo>
                    <a:pt x="43326" y="3998"/>
                    <a:pt x="35091" y="5079"/>
                    <a:pt x="26779" y="5079"/>
                  </a:cubicBezTo>
                  <a:cubicBezTo>
                    <a:pt x="25436" y="5079"/>
                    <a:pt x="24091" y="5051"/>
                    <a:pt x="22748" y="4998"/>
                  </a:cubicBezTo>
                  <a:cubicBezTo>
                    <a:pt x="14815" y="11186"/>
                    <a:pt x="9064" y="19277"/>
                    <a:pt x="5554" y="27864"/>
                  </a:cubicBezTo>
                  <a:cubicBezTo>
                    <a:pt x="1032" y="38850"/>
                    <a:pt x="1" y="50630"/>
                    <a:pt x="497" y="62231"/>
                  </a:cubicBezTo>
                  <a:cubicBezTo>
                    <a:pt x="2163" y="101220"/>
                    <a:pt x="21558" y="139514"/>
                    <a:pt x="53962" y="167872"/>
                  </a:cubicBezTo>
                  <a:cubicBezTo>
                    <a:pt x="65920" y="178304"/>
                    <a:pt x="79564" y="187466"/>
                    <a:pt x="90372" y="198730"/>
                  </a:cubicBezTo>
                  <a:cubicBezTo>
                    <a:pt x="95410" y="203985"/>
                    <a:pt x="99812" y="209875"/>
                    <a:pt x="102886" y="216082"/>
                  </a:cubicBezTo>
                  <a:lnTo>
                    <a:pt x="122836" y="216082"/>
                  </a:lnTo>
                  <a:lnTo>
                    <a:pt x="122836" y="84938"/>
                  </a:lnTo>
                  <a:cubicBezTo>
                    <a:pt x="118771" y="81091"/>
                    <a:pt x="113833" y="77878"/>
                    <a:pt x="108221" y="75657"/>
                  </a:cubicBezTo>
                  <a:cubicBezTo>
                    <a:pt x="93466" y="69846"/>
                    <a:pt x="75539" y="70501"/>
                    <a:pt x="61835" y="63163"/>
                  </a:cubicBezTo>
                  <a:cubicBezTo>
                    <a:pt x="50115" y="56877"/>
                    <a:pt x="43392" y="45315"/>
                    <a:pt x="42559" y="33773"/>
                  </a:cubicBezTo>
                  <a:cubicBezTo>
                    <a:pt x="41726" y="22251"/>
                    <a:pt x="46228" y="10769"/>
                    <a:pt x="53109" y="715"/>
                  </a:cubicBezTo>
                  <a:lnTo>
                    <a:pt x="52554" y="1"/>
                  </a:ln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9"/>
            <p:cNvSpPr/>
            <p:nvPr/>
          </p:nvSpPr>
          <p:spPr>
            <a:xfrm>
              <a:off x="3178600" y="-22775"/>
              <a:ext cx="3944500" cy="5363900"/>
            </a:xfrm>
            <a:custGeom>
              <a:rect b="b" l="l" r="r" t="t"/>
              <a:pathLst>
                <a:path extrusionOk="0" h="214556" w="157780">
                  <a:moveTo>
                    <a:pt x="44780" y="1"/>
                  </a:moveTo>
                  <a:cubicBezTo>
                    <a:pt x="23045" y="19931"/>
                    <a:pt x="8806" y="45335"/>
                    <a:pt x="4483" y="71949"/>
                  </a:cubicBezTo>
                  <a:cubicBezTo>
                    <a:pt x="1" y="99752"/>
                    <a:pt x="6426" y="128706"/>
                    <a:pt x="22589" y="153415"/>
                  </a:cubicBezTo>
                  <a:cubicBezTo>
                    <a:pt x="30363" y="165255"/>
                    <a:pt x="40278" y="176162"/>
                    <a:pt x="46386" y="188636"/>
                  </a:cubicBezTo>
                  <a:cubicBezTo>
                    <a:pt x="50372" y="196786"/>
                    <a:pt x="52475" y="205968"/>
                    <a:pt x="51106" y="214555"/>
                  </a:cubicBezTo>
                  <a:lnTo>
                    <a:pt x="157779" y="214555"/>
                  </a:lnTo>
                  <a:cubicBezTo>
                    <a:pt x="154705" y="208348"/>
                    <a:pt x="150303" y="202458"/>
                    <a:pt x="145265" y="197203"/>
                  </a:cubicBezTo>
                  <a:cubicBezTo>
                    <a:pt x="134457" y="185939"/>
                    <a:pt x="120813" y="176777"/>
                    <a:pt x="108855" y="166345"/>
                  </a:cubicBezTo>
                  <a:cubicBezTo>
                    <a:pt x="76451" y="137987"/>
                    <a:pt x="57056" y="99693"/>
                    <a:pt x="55390" y="60704"/>
                  </a:cubicBezTo>
                  <a:cubicBezTo>
                    <a:pt x="54894" y="49103"/>
                    <a:pt x="55925" y="37343"/>
                    <a:pt x="60447" y="26337"/>
                  </a:cubicBezTo>
                  <a:cubicBezTo>
                    <a:pt x="63957" y="17750"/>
                    <a:pt x="69708" y="9659"/>
                    <a:pt x="77641" y="3471"/>
                  </a:cubicBezTo>
                  <a:cubicBezTo>
                    <a:pt x="75281" y="3392"/>
                    <a:pt x="72921" y="3233"/>
                    <a:pt x="70561" y="3015"/>
                  </a:cubicBezTo>
                  <a:cubicBezTo>
                    <a:pt x="61954" y="2242"/>
                    <a:pt x="53407" y="794"/>
                    <a:pt x="44780"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9"/>
            <p:cNvSpPr/>
            <p:nvPr/>
          </p:nvSpPr>
          <p:spPr>
            <a:xfrm>
              <a:off x="-5825" y="-82250"/>
              <a:ext cx="4496300" cy="5423375"/>
            </a:xfrm>
            <a:custGeom>
              <a:rect b="b" l="l" r="r" t="t"/>
              <a:pathLst>
                <a:path extrusionOk="0" h="216935" w="179852">
                  <a:moveTo>
                    <a:pt x="107606" y="0"/>
                  </a:moveTo>
                  <a:cubicBezTo>
                    <a:pt x="83055" y="19990"/>
                    <a:pt x="72683" y="49281"/>
                    <a:pt x="66436" y="77481"/>
                  </a:cubicBezTo>
                  <a:cubicBezTo>
                    <a:pt x="59892" y="106871"/>
                    <a:pt x="56382" y="137391"/>
                    <a:pt x="39921" y="164005"/>
                  </a:cubicBezTo>
                  <a:cubicBezTo>
                    <a:pt x="30383" y="179453"/>
                    <a:pt x="16620" y="193077"/>
                    <a:pt x="1" y="203667"/>
                  </a:cubicBezTo>
                  <a:lnTo>
                    <a:pt x="1" y="216934"/>
                  </a:lnTo>
                  <a:lnTo>
                    <a:pt x="178483" y="216934"/>
                  </a:lnTo>
                  <a:cubicBezTo>
                    <a:pt x="179852" y="208347"/>
                    <a:pt x="177749" y="199165"/>
                    <a:pt x="173763" y="191015"/>
                  </a:cubicBezTo>
                  <a:cubicBezTo>
                    <a:pt x="167655" y="178541"/>
                    <a:pt x="157740" y="167634"/>
                    <a:pt x="149966" y="155794"/>
                  </a:cubicBezTo>
                  <a:cubicBezTo>
                    <a:pt x="133803" y="131085"/>
                    <a:pt x="127378" y="102151"/>
                    <a:pt x="131860" y="74328"/>
                  </a:cubicBezTo>
                  <a:cubicBezTo>
                    <a:pt x="136183" y="47714"/>
                    <a:pt x="150422" y="22310"/>
                    <a:pt x="172157" y="2380"/>
                  </a:cubicBezTo>
                  <a:cubicBezTo>
                    <a:pt x="168944" y="2062"/>
                    <a:pt x="165732" y="1844"/>
                    <a:pt x="162479" y="1785"/>
                  </a:cubicBezTo>
                  <a:cubicBezTo>
                    <a:pt x="161781" y="1771"/>
                    <a:pt x="161082" y="1765"/>
                    <a:pt x="160384" y="1765"/>
                  </a:cubicBezTo>
                  <a:cubicBezTo>
                    <a:pt x="150294" y="1765"/>
                    <a:pt x="140228" y="3079"/>
                    <a:pt x="130154" y="3079"/>
                  </a:cubicBezTo>
                  <a:cubicBezTo>
                    <a:pt x="128594" y="3079"/>
                    <a:pt x="127034" y="3047"/>
                    <a:pt x="125474" y="2975"/>
                  </a:cubicBezTo>
                  <a:cubicBezTo>
                    <a:pt x="119425" y="2697"/>
                    <a:pt x="113397" y="1686"/>
                    <a:pt x="107626" y="0"/>
                  </a:cubicBezTo>
                  <a:close/>
                </a:path>
              </a:pathLst>
            </a:custGeom>
            <a:solidFill>
              <a:srgbClr val="E838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9"/>
            <p:cNvSpPr/>
            <p:nvPr/>
          </p:nvSpPr>
          <p:spPr>
            <a:xfrm>
              <a:off x="-5825" y="-282700"/>
              <a:ext cx="2690150" cy="5292150"/>
            </a:xfrm>
            <a:custGeom>
              <a:rect b="b" l="l" r="r" t="t"/>
              <a:pathLst>
                <a:path extrusionOk="0" h="211686" w="107606">
                  <a:moveTo>
                    <a:pt x="84682" y="1"/>
                  </a:moveTo>
                  <a:cubicBezTo>
                    <a:pt x="68606" y="1"/>
                    <a:pt x="52536" y="3141"/>
                    <a:pt x="38236" y="9188"/>
                  </a:cubicBezTo>
                  <a:cubicBezTo>
                    <a:pt x="22847" y="15693"/>
                    <a:pt x="9580" y="25509"/>
                    <a:pt x="1" y="37348"/>
                  </a:cubicBezTo>
                  <a:lnTo>
                    <a:pt x="1" y="211685"/>
                  </a:lnTo>
                  <a:cubicBezTo>
                    <a:pt x="16620" y="201095"/>
                    <a:pt x="30383" y="187471"/>
                    <a:pt x="39921" y="172023"/>
                  </a:cubicBezTo>
                  <a:cubicBezTo>
                    <a:pt x="56382" y="145409"/>
                    <a:pt x="59911" y="114889"/>
                    <a:pt x="66436" y="85499"/>
                  </a:cubicBezTo>
                  <a:cubicBezTo>
                    <a:pt x="72683" y="57299"/>
                    <a:pt x="83055" y="27988"/>
                    <a:pt x="107606" y="8018"/>
                  </a:cubicBezTo>
                  <a:cubicBezTo>
                    <a:pt x="101181" y="6174"/>
                    <a:pt x="95092" y="3497"/>
                    <a:pt x="89758" y="105"/>
                  </a:cubicBezTo>
                  <a:cubicBezTo>
                    <a:pt x="88067" y="35"/>
                    <a:pt x="86375" y="1"/>
                    <a:pt x="84682"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9"/>
            <p:cNvSpPr/>
            <p:nvPr/>
          </p:nvSpPr>
          <p:spPr>
            <a:xfrm>
              <a:off x="5469625" y="-1566725"/>
              <a:ext cx="2152225" cy="3629250"/>
            </a:xfrm>
            <a:custGeom>
              <a:rect b="b" l="l" r="r" t="t"/>
              <a:pathLst>
                <a:path extrusionOk="0" h="145170" w="86089">
                  <a:moveTo>
                    <a:pt x="21789" y="1"/>
                  </a:moveTo>
                  <a:cubicBezTo>
                    <a:pt x="14359" y="1"/>
                    <a:pt x="6937" y="1884"/>
                    <a:pt x="0" y="4605"/>
                  </a:cubicBezTo>
                  <a:cubicBezTo>
                    <a:pt x="3074" y="9146"/>
                    <a:pt x="7933" y="13133"/>
                    <a:pt x="12653" y="16682"/>
                  </a:cubicBezTo>
                  <a:cubicBezTo>
                    <a:pt x="20328" y="22453"/>
                    <a:pt x="28716" y="28680"/>
                    <a:pt x="30501" y="37128"/>
                  </a:cubicBezTo>
                  <a:cubicBezTo>
                    <a:pt x="32405" y="46251"/>
                    <a:pt x="25424" y="55393"/>
                    <a:pt x="15806" y="60232"/>
                  </a:cubicBezTo>
                  <a:lnTo>
                    <a:pt x="16361" y="60946"/>
                  </a:lnTo>
                  <a:cubicBezTo>
                    <a:pt x="9480" y="71000"/>
                    <a:pt x="4958" y="82482"/>
                    <a:pt x="5811" y="94024"/>
                  </a:cubicBezTo>
                  <a:cubicBezTo>
                    <a:pt x="6644" y="105546"/>
                    <a:pt x="13367" y="117108"/>
                    <a:pt x="25087" y="123394"/>
                  </a:cubicBezTo>
                  <a:cubicBezTo>
                    <a:pt x="38791" y="130732"/>
                    <a:pt x="56718" y="130077"/>
                    <a:pt x="71473" y="135888"/>
                  </a:cubicBezTo>
                  <a:cubicBezTo>
                    <a:pt x="77085" y="138089"/>
                    <a:pt x="82023" y="141322"/>
                    <a:pt x="86088" y="145169"/>
                  </a:cubicBezTo>
                  <a:lnTo>
                    <a:pt x="86088" y="39310"/>
                  </a:lnTo>
                  <a:cubicBezTo>
                    <a:pt x="80337" y="37069"/>
                    <a:pt x="75221" y="33658"/>
                    <a:pt x="70739" y="29910"/>
                  </a:cubicBezTo>
                  <a:cubicBezTo>
                    <a:pt x="64254" y="24456"/>
                    <a:pt x="58820" y="18249"/>
                    <a:pt x="52415" y="12776"/>
                  </a:cubicBezTo>
                  <a:cubicBezTo>
                    <a:pt x="46029" y="7262"/>
                    <a:pt x="38354" y="2404"/>
                    <a:pt x="29371" y="698"/>
                  </a:cubicBezTo>
                  <a:cubicBezTo>
                    <a:pt x="26855" y="219"/>
                    <a:pt x="24322" y="1"/>
                    <a:pt x="2178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9"/>
            <p:cNvSpPr/>
            <p:nvPr/>
          </p:nvSpPr>
          <p:spPr>
            <a:xfrm>
              <a:off x="3842450" y="506200"/>
              <a:ext cx="222150" cy="847350"/>
            </a:xfrm>
            <a:custGeom>
              <a:rect b="b" l="l" r="r" t="t"/>
              <a:pathLst>
                <a:path extrusionOk="0" h="33894" w="8886">
                  <a:moveTo>
                    <a:pt x="8858" y="0"/>
                  </a:moveTo>
                  <a:cubicBezTo>
                    <a:pt x="8810" y="0"/>
                    <a:pt x="8671" y="164"/>
                    <a:pt x="8390" y="577"/>
                  </a:cubicBezTo>
                  <a:cubicBezTo>
                    <a:pt x="8092" y="1033"/>
                    <a:pt x="7616" y="1767"/>
                    <a:pt x="6982" y="2937"/>
                  </a:cubicBezTo>
                  <a:cubicBezTo>
                    <a:pt x="6843" y="3214"/>
                    <a:pt x="6664" y="3532"/>
                    <a:pt x="6466" y="3869"/>
                  </a:cubicBezTo>
                  <a:cubicBezTo>
                    <a:pt x="6307" y="4226"/>
                    <a:pt x="6109" y="4603"/>
                    <a:pt x="5911" y="4999"/>
                  </a:cubicBezTo>
                  <a:cubicBezTo>
                    <a:pt x="5494" y="5812"/>
                    <a:pt x="5098" y="6744"/>
                    <a:pt x="4602" y="7835"/>
                  </a:cubicBezTo>
                  <a:cubicBezTo>
                    <a:pt x="3709" y="9997"/>
                    <a:pt x="2678" y="12733"/>
                    <a:pt x="1766" y="16244"/>
                  </a:cubicBezTo>
                  <a:cubicBezTo>
                    <a:pt x="874" y="19734"/>
                    <a:pt x="457" y="22649"/>
                    <a:pt x="239" y="24969"/>
                  </a:cubicBezTo>
                  <a:cubicBezTo>
                    <a:pt x="179" y="25564"/>
                    <a:pt x="140" y="26120"/>
                    <a:pt x="120" y="26635"/>
                  </a:cubicBezTo>
                  <a:cubicBezTo>
                    <a:pt x="100" y="26893"/>
                    <a:pt x="80" y="27131"/>
                    <a:pt x="60" y="27369"/>
                  </a:cubicBezTo>
                  <a:cubicBezTo>
                    <a:pt x="60" y="27627"/>
                    <a:pt x="41" y="27845"/>
                    <a:pt x="41" y="28083"/>
                  </a:cubicBezTo>
                  <a:cubicBezTo>
                    <a:pt x="21" y="28539"/>
                    <a:pt x="21" y="28955"/>
                    <a:pt x="1" y="29332"/>
                  </a:cubicBezTo>
                  <a:cubicBezTo>
                    <a:pt x="1" y="29729"/>
                    <a:pt x="1" y="30086"/>
                    <a:pt x="21" y="30423"/>
                  </a:cubicBezTo>
                  <a:cubicBezTo>
                    <a:pt x="21" y="31732"/>
                    <a:pt x="100" y="32604"/>
                    <a:pt x="160" y="33140"/>
                  </a:cubicBezTo>
                  <a:cubicBezTo>
                    <a:pt x="199" y="33675"/>
                    <a:pt x="259" y="33893"/>
                    <a:pt x="298" y="33893"/>
                  </a:cubicBezTo>
                  <a:cubicBezTo>
                    <a:pt x="338" y="33893"/>
                    <a:pt x="378" y="33675"/>
                    <a:pt x="378" y="33140"/>
                  </a:cubicBezTo>
                  <a:cubicBezTo>
                    <a:pt x="398" y="32585"/>
                    <a:pt x="378" y="31732"/>
                    <a:pt x="437" y="30423"/>
                  </a:cubicBezTo>
                  <a:cubicBezTo>
                    <a:pt x="437" y="30086"/>
                    <a:pt x="437" y="29729"/>
                    <a:pt x="457" y="29352"/>
                  </a:cubicBezTo>
                  <a:cubicBezTo>
                    <a:pt x="477" y="28955"/>
                    <a:pt x="497" y="28539"/>
                    <a:pt x="536" y="28103"/>
                  </a:cubicBezTo>
                  <a:cubicBezTo>
                    <a:pt x="536" y="27884"/>
                    <a:pt x="556" y="27647"/>
                    <a:pt x="556" y="27409"/>
                  </a:cubicBezTo>
                  <a:cubicBezTo>
                    <a:pt x="596" y="27171"/>
                    <a:pt x="616" y="26913"/>
                    <a:pt x="636" y="26675"/>
                  </a:cubicBezTo>
                  <a:cubicBezTo>
                    <a:pt x="675" y="26159"/>
                    <a:pt x="715" y="25604"/>
                    <a:pt x="774" y="25029"/>
                  </a:cubicBezTo>
                  <a:cubicBezTo>
                    <a:pt x="1032" y="22709"/>
                    <a:pt x="1449" y="19853"/>
                    <a:pt x="2341" y="16382"/>
                  </a:cubicBezTo>
                  <a:cubicBezTo>
                    <a:pt x="3233" y="12912"/>
                    <a:pt x="4245" y="10195"/>
                    <a:pt x="5117" y="8033"/>
                  </a:cubicBezTo>
                  <a:cubicBezTo>
                    <a:pt x="5574" y="6963"/>
                    <a:pt x="5970" y="6030"/>
                    <a:pt x="6347" y="5217"/>
                  </a:cubicBezTo>
                  <a:cubicBezTo>
                    <a:pt x="6545" y="4821"/>
                    <a:pt x="6724" y="4424"/>
                    <a:pt x="6882" y="4087"/>
                  </a:cubicBezTo>
                  <a:cubicBezTo>
                    <a:pt x="7061" y="3730"/>
                    <a:pt x="7220" y="3413"/>
                    <a:pt x="7358" y="3135"/>
                  </a:cubicBezTo>
                  <a:cubicBezTo>
                    <a:pt x="7934" y="1945"/>
                    <a:pt x="8350" y="1192"/>
                    <a:pt x="8588" y="696"/>
                  </a:cubicBezTo>
                  <a:cubicBezTo>
                    <a:pt x="8826" y="220"/>
                    <a:pt x="8885" y="22"/>
                    <a:pt x="8866" y="2"/>
                  </a:cubicBezTo>
                  <a:cubicBezTo>
                    <a:pt x="8863" y="1"/>
                    <a:pt x="8861" y="0"/>
                    <a:pt x="88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9"/>
            <p:cNvSpPr/>
            <p:nvPr/>
          </p:nvSpPr>
          <p:spPr>
            <a:xfrm>
              <a:off x="4281725" y="310350"/>
              <a:ext cx="367400" cy="950000"/>
            </a:xfrm>
            <a:custGeom>
              <a:rect b="b" l="l" r="r" t="t"/>
              <a:pathLst>
                <a:path extrusionOk="0" h="38000" w="14696">
                  <a:moveTo>
                    <a:pt x="14652" y="1"/>
                  </a:moveTo>
                  <a:cubicBezTo>
                    <a:pt x="14618" y="1"/>
                    <a:pt x="14437" y="185"/>
                    <a:pt x="14041" y="637"/>
                  </a:cubicBezTo>
                  <a:cubicBezTo>
                    <a:pt x="13645" y="1113"/>
                    <a:pt x="12970" y="1867"/>
                    <a:pt x="12078" y="3136"/>
                  </a:cubicBezTo>
                  <a:cubicBezTo>
                    <a:pt x="11840" y="3433"/>
                    <a:pt x="11602" y="3770"/>
                    <a:pt x="11324" y="4147"/>
                  </a:cubicBezTo>
                  <a:cubicBezTo>
                    <a:pt x="11066" y="4524"/>
                    <a:pt x="10789" y="4921"/>
                    <a:pt x="10511" y="5357"/>
                  </a:cubicBezTo>
                  <a:cubicBezTo>
                    <a:pt x="10353" y="5575"/>
                    <a:pt x="10214" y="5813"/>
                    <a:pt x="10055" y="6051"/>
                  </a:cubicBezTo>
                  <a:cubicBezTo>
                    <a:pt x="9976" y="6170"/>
                    <a:pt x="9896" y="6289"/>
                    <a:pt x="9817" y="6408"/>
                  </a:cubicBezTo>
                  <a:cubicBezTo>
                    <a:pt x="9738" y="6527"/>
                    <a:pt x="9658" y="6646"/>
                    <a:pt x="9579" y="6785"/>
                  </a:cubicBezTo>
                  <a:cubicBezTo>
                    <a:pt x="9262" y="7300"/>
                    <a:pt x="8925" y="7836"/>
                    <a:pt x="8568" y="8431"/>
                  </a:cubicBezTo>
                  <a:cubicBezTo>
                    <a:pt x="7199" y="10791"/>
                    <a:pt x="5593" y="13825"/>
                    <a:pt x="4046" y="17751"/>
                  </a:cubicBezTo>
                  <a:cubicBezTo>
                    <a:pt x="3848" y="18227"/>
                    <a:pt x="3689" y="18723"/>
                    <a:pt x="3511" y="19199"/>
                  </a:cubicBezTo>
                  <a:cubicBezTo>
                    <a:pt x="3352" y="19655"/>
                    <a:pt x="3174" y="20131"/>
                    <a:pt x="3015" y="20567"/>
                  </a:cubicBezTo>
                  <a:cubicBezTo>
                    <a:pt x="2737" y="21480"/>
                    <a:pt x="2440" y="22352"/>
                    <a:pt x="2202" y="23165"/>
                  </a:cubicBezTo>
                  <a:cubicBezTo>
                    <a:pt x="1984" y="23998"/>
                    <a:pt x="1766" y="24791"/>
                    <a:pt x="1567" y="25545"/>
                  </a:cubicBezTo>
                  <a:cubicBezTo>
                    <a:pt x="1409" y="26279"/>
                    <a:pt x="1250" y="26993"/>
                    <a:pt x="1091" y="27667"/>
                  </a:cubicBezTo>
                  <a:cubicBezTo>
                    <a:pt x="952" y="28341"/>
                    <a:pt x="853" y="28976"/>
                    <a:pt x="734" y="29571"/>
                  </a:cubicBezTo>
                  <a:cubicBezTo>
                    <a:pt x="695" y="29868"/>
                    <a:pt x="635" y="30146"/>
                    <a:pt x="576" y="30424"/>
                  </a:cubicBezTo>
                  <a:cubicBezTo>
                    <a:pt x="536" y="30701"/>
                    <a:pt x="516" y="30979"/>
                    <a:pt x="476" y="31237"/>
                  </a:cubicBezTo>
                  <a:cubicBezTo>
                    <a:pt x="397" y="31752"/>
                    <a:pt x="338" y="32248"/>
                    <a:pt x="278" y="32704"/>
                  </a:cubicBezTo>
                  <a:cubicBezTo>
                    <a:pt x="219" y="33140"/>
                    <a:pt x="199" y="33557"/>
                    <a:pt x="159" y="33954"/>
                  </a:cubicBezTo>
                  <a:cubicBezTo>
                    <a:pt x="20" y="35481"/>
                    <a:pt x="1" y="36492"/>
                    <a:pt x="1" y="37127"/>
                  </a:cubicBezTo>
                  <a:cubicBezTo>
                    <a:pt x="1" y="37761"/>
                    <a:pt x="20" y="37999"/>
                    <a:pt x="60" y="37999"/>
                  </a:cubicBezTo>
                  <a:cubicBezTo>
                    <a:pt x="100" y="37999"/>
                    <a:pt x="159" y="37761"/>
                    <a:pt x="239" y="37146"/>
                  </a:cubicBezTo>
                  <a:cubicBezTo>
                    <a:pt x="318" y="36512"/>
                    <a:pt x="377" y="35500"/>
                    <a:pt x="576" y="33993"/>
                  </a:cubicBezTo>
                  <a:cubicBezTo>
                    <a:pt x="635" y="33597"/>
                    <a:pt x="675" y="33200"/>
                    <a:pt x="734" y="32744"/>
                  </a:cubicBezTo>
                  <a:cubicBezTo>
                    <a:pt x="814" y="32308"/>
                    <a:pt x="873" y="31812"/>
                    <a:pt x="972" y="31296"/>
                  </a:cubicBezTo>
                  <a:cubicBezTo>
                    <a:pt x="1012" y="31038"/>
                    <a:pt x="1052" y="30781"/>
                    <a:pt x="1091" y="30503"/>
                  </a:cubicBezTo>
                  <a:cubicBezTo>
                    <a:pt x="1131" y="30225"/>
                    <a:pt x="1190" y="29948"/>
                    <a:pt x="1250" y="29650"/>
                  </a:cubicBezTo>
                  <a:cubicBezTo>
                    <a:pt x="1369" y="29075"/>
                    <a:pt x="1488" y="28440"/>
                    <a:pt x="1627" y="27786"/>
                  </a:cubicBezTo>
                  <a:cubicBezTo>
                    <a:pt x="1785" y="27112"/>
                    <a:pt x="1944" y="26418"/>
                    <a:pt x="2122" y="25664"/>
                  </a:cubicBezTo>
                  <a:cubicBezTo>
                    <a:pt x="2321" y="24930"/>
                    <a:pt x="2539" y="24157"/>
                    <a:pt x="2757" y="23344"/>
                  </a:cubicBezTo>
                  <a:cubicBezTo>
                    <a:pt x="3015" y="22511"/>
                    <a:pt x="3293" y="21658"/>
                    <a:pt x="3570" y="20766"/>
                  </a:cubicBezTo>
                  <a:cubicBezTo>
                    <a:pt x="3729" y="20310"/>
                    <a:pt x="3907" y="19853"/>
                    <a:pt x="4066" y="19397"/>
                  </a:cubicBezTo>
                  <a:cubicBezTo>
                    <a:pt x="4244" y="18921"/>
                    <a:pt x="4403" y="18445"/>
                    <a:pt x="4601" y="17950"/>
                  </a:cubicBezTo>
                  <a:cubicBezTo>
                    <a:pt x="6128" y="14063"/>
                    <a:pt x="7715" y="11068"/>
                    <a:pt x="9044" y="8708"/>
                  </a:cubicBezTo>
                  <a:cubicBezTo>
                    <a:pt x="9401" y="8113"/>
                    <a:pt x="9718" y="7558"/>
                    <a:pt x="10015" y="7042"/>
                  </a:cubicBezTo>
                  <a:cubicBezTo>
                    <a:pt x="10095" y="6924"/>
                    <a:pt x="10174" y="6805"/>
                    <a:pt x="10253" y="6666"/>
                  </a:cubicBezTo>
                  <a:cubicBezTo>
                    <a:pt x="10333" y="6547"/>
                    <a:pt x="10392" y="6428"/>
                    <a:pt x="10471" y="6309"/>
                  </a:cubicBezTo>
                  <a:cubicBezTo>
                    <a:pt x="10630" y="6071"/>
                    <a:pt x="10769" y="5853"/>
                    <a:pt x="10908" y="5634"/>
                  </a:cubicBezTo>
                  <a:cubicBezTo>
                    <a:pt x="11205" y="5178"/>
                    <a:pt x="11463" y="4782"/>
                    <a:pt x="11701" y="4405"/>
                  </a:cubicBezTo>
                  <a:cubicBezTo>
                    <a:pt x="11959" y="4028"/>
                    <a:pt x="12197" y="3691"/>
                    <a:pt x="12415" y="3374"/>
                  </a:cubicBezTo>
                  <a:cubicBezTo>
                    <a:pt x="13268" y="2085"/>
                    <a:pt x="13882" y="1291"/>
                    <a:pt x="14220" y="776"/>
                  </a:cubicBezTo>
                  <a:cubicBezTo>
                    <a:pt x="14577" y="260"/>
                    <a:pt x="14696" y="42"/>
                    <a:pt x="14656" y="2"/>
                  </a:cubicBezTo>
                  <a:cubicBezTo>
                    <a:pt x="14655" y="1"/>
                    <a:pt x="14654" y="1"/>
                    <a:pt x="146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9"/>
            <p:cNvSpPr/>
            <p:nvPr/>
          </p:nvSpPr>
          <p:spPr>
            <a:xfrm>
              <a:off x="4152825" y="1530500"/>
              <a:ext cx="547875" cy="1904850"/>
            </a:xfrm>
            <a:custGeom>
              <a:rect b="b" l="l" r="r" t="t"/>
              <a:pathLst>
                <a:path extrusionOk="0" h="76194" w="21915">
                  <a:moveTo>
                    <a:pt x="5352" y="1"/>
                  </a:moveTo>
                  <a:cubicBezTo>
                    <a:pt x="5306" y="1"/>
                    <a:pt x="5087" y="461"/>
                    <a:pt x="4621" y="1588"/>
                  </a:cubicBezTo>
                  <a:cubicBezTo>
                    <a:pt x="4502" y="1885"/>
                    <a:pt x="4363" y="2222"/>
                    <a:pt x="4224" y="2599"/>
                  </a:cubicBezTo>
                  <a:cubicBezTo>
                    <a:pt x="4086" y="2996"/>
                    <a:pt x="3927" y="3432"/>
                    <a:pt x="3749" y="3928"/>
                  </a:cubicBezTo>
                  <a:cubicBezTo>
                    <a:pt x="3649" y="4186"/>
                    <a:pt x="3570" y="4443"/>
                    <a:pt x="3471" y="4721"/>
                  </a:cubicBezTo>
                  <a:cubicBezTo>
                    <a:pt x="3372" y="4979"/>
                    <a:pt x="3292" y="5276"/>
                    <a:pt x="3193" y="5594"/>
                  </a:cubicBezTo>
                  <a:cubicBezTo>
                    <a:pt x="2995" y="6208"/>
                    <a:pt x="2777" y="6863"/>
                    <a:pt x="2578" y="7616"/>
                  </a:cubicBezTo>
                  <a:cubicBezTo>
                    <a:pt x="2380" y="8350"/>
                    <a:pt x="2142" y="9163"/>
                    <a:pt x="1944" y="10036"/>
                  </a:cubicBezTo>
                  <a:cubicBezTo>
                    <a:pt x="1845" y="10472"/>
                    <a:pt x="1726" y="10948"/>
                    <a:pt x="1627" y="11404"/>
                  </a:cubicBezTo>
                  <a:cubicBezTo>
                    <a:pt x="1567" y="11662"/>
                    <a:pt x="1527" y="11900"/>
                    <a:pt x="1468" y="12138"/>
                  </a:cubicBezTo>
                  <a:cubicBezTo>
                    <a:pt x="1408" y="12396"/>
                    <a:pt x="1369" y="12653"/>
                    <a:pt x="1309" y="12911"/>
                  </a:cubicBezTo>
                  <a:cubicBezTo>
                    <a:pt x="1230" y="13427"/>
                    <a:pt x="1111" y="13962"/>
                    <a:pt x="1012" y="14498"/>
                  </a:cubicBezTo>
                  <a:cubicBezTo>
                    <a:pt x="913" y="15073"/>
                    <a:pt x="853" y="15648"/>
                    <a:pt x="754" y="16243"/>
                  </a:cubicBezTo>
                  <a:cubicBezTo>
                    <a:pt x="714" y="16540"/>
                    <a:pt x="675" y="16838"/>
                    <a:pt x="615" y="17135"/>
                  </a:cubicBezTo>
                  <a:cubicBezTo>
                    <a:pt x="595" y="17453"/>
                    <a:pt x="556" y="17770"/>
                    <a:pt x="516" y="18087"/>
                  </a:cubicBezTo>
                  <a:cubicBezTo>
                    <a:pt x="457" y="18722"/>
                    <a:pt x="357" y="19376"/>
                    <a:pt x="318" y="20070"/>
                  </a:cubicBezTo>
                  <a:cubicBezTo>
                    <a:pt x="80" y="22787"/>
                    <a:pt x="0" y="25861"/>
                    <a:pt x="179" y="29292"/>
                  </a:cubicBezTo>
                  <a:cubicBezTo>
                    <a:pt x="357" y="32723"/>
                    <a:pt x="813" y="36510"/>
                    <a:pt x="1765" y="40616"/>
                  </a:cubicBezTo>
                  <a:cubicBezTo>
                    <a:pt x="2697" y="44721"/>
                    <a:pt x="3927" y="48330"/>
                    <a:pt x="5216" y="51503"/>
                  </a:cubicBezTo>
                  <a:cubicBezTo>
                    <a:pt x="6525" y="54676"/>
                    <a:pt x="7913" y="57413"/>
                    <a:pt x="9262" y="59792"/>
                  </a:cubicBezTo>
                  <a:cubicBezTo>
                    <a:pt x="9599" y="60387"/>
                    <a:pt x="9936" y="60962"/>
                    <a:pt x="10253" y="61518"/>
                  </a:cubicBezTo>
                  <a:cubicBezTo>
                    <a:pt x="10590" y="62053"/>
                    <a:pt x="10927" y="62589"/>
                    <a:pt x="11245" y="63104"/>
                  </a:cubicBezTo>
                  <a:cubicBezTo>
                    <a:pt x="11562" y="63620"/>
                    <a:pt x="11879" y="64096"/>
                    <a:pt x="12197" y="64552"/>
                  </a:cubicBezTo>
                  <a:cubicBezTo>
                    <a:pt x="12514" y="65028"/>
                    <a:pt x="12811" y="65484"/>
                    <a:pt x="13109" y="65920"/>
                  </a:cubicBezTo>
                  <a:cubicBezTo>
                    <a:pt x="13724" y="66753"/>
                    <a:pt x="14299" y="67546"/>
                    <a:pt x="14834" y="68280"/>
                  </a:cubicBezTo>
                  <a:cubicBezTo>
                    <a:pt x="15390" y="68994"/>
                    <a:pt x="15905" y="69649"/>
                    <a:pt x="16381" y="70263"/>
                  </a:cubicBezTo>
                  <a:cubicBezTo>
                    <a:pt x="17373" y="71433"/>
                    <a:pt x="18186" y="72405"/>
                    <a:pt x="18900" y="73178"/>
                  </a:cubicBezTo>
                  <a:cubicBezTo>
                    <a:pt x="19257" y="73575"/>
                    <a:pt x="19574" y="73912"/>
                    <a:pt x="19852" y="74210"/>
                  </a:cubicBezTo>
                  <a:cubicBezTo>
                    <a:pt x="20129" y="74507"/>
                    <a:pt x="20387" y="74765"/>
                    <a:pt x="20605" y="75003"/>
                  </a:cubicBezTo>
                  <a:cubicBezTo>
                    <a:pt x="21472" y="75869"/>
                    <a:pt x="21833" y="76194"/>
                    <a:pt x="21890" y="76194"/>
                  </a:cubicBezTo>
                  <a:cubicBezTo>
                    <a:pt x="21892" y="76194"/>
                    <a:pt x="21893" y="76193"/>
                    <a:pt x="21894" y="76193"/>
                  </a:cubicBezTo>
                  <a:cubicBezTo>
                    <a:pt x="21914" y="76153"/>
                    <a:pt x="21617" y="75776"/>
                    <a:pt x="20784" y="74824"/>
                  </a:cubicBezTo>
                  <a:cubicBezTo>
                    <a:pt x="20585" y="74606"/>
                    <a:pt x="20328" y="74329"/>
                    <a:pt x="20070" y="74031"/>
                  </a:cubicBezTo>
                  <a:cubicBezTo>
                    <a:pt x="19792" y="73714"/>
                    <a:pt x="19495" y="73357"/>
                    <a:pt x="19157" y="72960"/>
                  </a:cubicBezTo>
                  <a:cubicBezTo>
                    <a:pt x="18463" y="72167"/>
                    <a:pt x="17670" y="71176"/>
                    <a:pt x="16718" y="69986"/>
                  </a:cubicBezTo>
                  <a:cubicBezTo>
                    <a:pt x="16262" y="69371"/>
                    <a:pt x="15746" y="68716"/>
                    <a:pt x="15211" y="68003"/>
                  </a:cubicBezTo>
                  <a:cubicBezTo>
                    <a:pt x="14676" y="67269"/>
                    <a:pt x="14120" y="66476"/>
                    <a:pt x="13525" y="65623"/>
                  </a:cubicBezTo>
                  <a:cubicBezTo>
                    <a:pt x="13228" y="65186"/>
                    <a:pt x="12930" y="64750"/>
                    <a:pt x="12633" y="64274"/>
                  </a:cubicBezTo>
                  <a:cubicBezTo>
                    <a:pt x="12316" y="63818"/>
                    <a:pt x="11998" y="63322"/>
                    <a:pt x="11681" y="62807"/>
                  </a:cubicBezTo>
                  <a:cubicBezTo>
                    <a:pt x="11384" y="62311"/>
                    <a:pt x="11046" y="61776"/>
                    <a:pt x="10709" y="61240"/>
                  </a:cubicBezTo>
                  <a:cubicBezTo>
                    <a:pt x="10412" y="60685"/>
                    <a:pt x="10075" y="60110"/>
                    <a:pt x="9738" y="59535"/>
                  </a:cubicBezTo>
                  <a:cubicBezTo>
                    <a:pt x="8429" y="57155"/>
                    <a:pt x="7060" y="54438"/>
                    <a:pt x="5771" y="51285"/>
                  </a:cubicBezTo>
                  <a:cubicBezTo>
                    <a:pt x="4482" y="48132"/>
                    <a:pt x="3273" y="44542"/>
                    <a:pt x="2340" y="40477"/>
                  </a:cubicBezTo>
                  <a:cubicBezTo>
                    <a:pt x="1389" y="36411"/>
                    <a:pt x="952" y="32643"/>
                    <a:pt x="754" y="29252"/>
                  </a:cubicBezTo>
                  <a:cubicBezTo>
                    <a:pt x="575" y="25861"/>
                    <a:pt x="635" y="22807"/>
                    <a:pt x="853" y="20110"/>
                  </a:cubicBezTo>
                  <a:cubicBezTo>
                    <a:pt x="913" y="19436"/>
                    <a:pt x="992" y="18781"/>
                    <a:pt x="1051" y="18147"/>
                  </a:cubicBezTo>
                  <a:cubicBezTo>
                    <a:pt x="1091" y="17829"/>
                    <a:pt x="1111" y="17512"/>
                    <a:pt x="1151" y="17215"/>
                  </a:cubicBezTo>
                  <a:cubicBezTo>
                    <a:pt x="1190" y="16897"/>
                    <a:pt x="1230" y="16600"/>
                    <a:pt x="1270" y="16302"/>
                  </a:cubicBezTo>
                  <a:cubicBezTo>
                    <a:pt x="1369" y="15707"/>
                    <a:pt x="1428" y="15132"/>
                    <a:pt x="1527" y="14597"/>
                  </a:cubicBezTo>
                  <a:cubicBezTo>
                    <a:pt x="1627" y="14042"/>
                    <a:pt x="1706" y="13506"/>
                    <a:pt x="1805" y="12991"/>
                  </a:cubicBezTo>
                  <a:cubicBezTo>
                    <a:pt x="1845" y="12733"/>
                    <a:pt x="1884" y="12495"/>
                    <a:pt x="1944" y="12237"/>
                  </a:cubicBezTo>
                  <a:cubicBezTo>
                    <a:pt x="1984" y="11999"/>
                    <a:pt x="2043" y="11761"/>
                    <a:pt x="2103" y="11523"/>
                  </a:cubicBezTo>
                  <a:cubicBezTo>
                    <a:pt x="2202" y="11047"/>
                    <a:pt x="2301" y="10591"/>
                    <a:pt x="2380" y="10135"/>
                  </a:cubicBezTo>
                  <a:cubicBezTo>
                    <a:pt x="2578" y="9262"/>
                    <a:pt x="2797" y="8469"/>
                    <a:pt x="2975" y="7715"/>
                  </a:cubicBezTo>
                  <a:cubicBezTo>
                    <a:pt x="3173" y="6982"/>
                    <a:pt x="3372" y="6307"/>
                    <a:pt x="3550" y="5693"/>
                  </a:cubicBezTo>
                  <a:cubicBezTo>
                    <a:pt x="3630" y="5395"/>
                    <a:pt x="3709" y="5098"/>
                    <a:pt x="3808" y="4820"/>
                  </a:cubicBezTo>
                  <a:cubicBezTo>
                    <a:pt x="3887" y="4542"/>
                    <a:pt x="3986" y="4285"/>
                    <a:pt x="4066" y="4027"/>
                  </a:cubicBezTo>
                  <a:cubicBezTo>
                    <a:pt x="4224" y="3531"/>
                    <a:pt x="4363" y="3095"/>
                    <a:pt x="4482" y="2698"/>
                  </a:cubicBezTo>
                  <a:cubicBezTo>
                    <a:pt x="4601" y="2302"/>
                    <a:pt x="4740" y="1964"/>
                    <a:pt x="4839" y="1667"/>
                  </a:cubicBezTo>
                  <a:cubicBezTo>
                    <a:pt x="5256" y="497"/>
                    <a:pt x="5395" y="21"/>
                    <a:pt x="5355" y="1"/>
                  </a:cubicBezTo>
                  <a:cubicBezTo>
                    <a:pt x="5354" y="1"/>
                    <a:pt x="5353" y="1"/>
                    <a:pt x="535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9"/>
            <p:cNvSpPr/>
            <p:nvPr/>
          </p:nvSpPr>
          <p:spPr>
            <a:xfrm>
              <a:off x="3910375" y="992600"/>
              <a:ext cx="44650" cy="620725"/>
            </a:xfrm>
            <a:custGeom>
              <a:rect b="b" l="l" r="r" t="t"/>
              <a:pathLst>
                <a:path extrusionOk="0" h="24829" w="1786">
                  <a:moveTo>
                    <a:pt x="181" y="0"/>
                  </a:moveTo>
                  <a:cubicBezTo>
                    <a:pt x="181" y="0"/>
                    <a:pt x="180" y="0"/>
                    <a:pt x="179" y="0"/>
                  </a:cubicBezTo>
                  <a:cubicBezTo>
                    <a:pt x="1" y="0"/>
                    <a:pt x="1" y="2360"/>
                    <a:pt x="596" y="12434"/>
                  </a:cubicBezTo>
                  <a:cubicBezTo>
                    <a:pt x="1171" y="22509"/>
                    <a:pt x="1449" y="24829"/>
                    <a:pt x="1607" y="24829"/>
                  </a:cubicBezTo>
                  <a:cubicBezTo>
                    <a:pt x="1786" y="24809"/>
                    <a:pt x="1766" y="22469"/>
                    <a:pt x="1191" y="12395"/>
                  </a:cubicBezTo>
                  <a:cubicBezTo>
                    <a:pt x="598" y="2363"/>
                    <a:pt x="340" y="0"/>
                    <a:pt x="1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9"/>
            <p:cNvSpPr/>
            <p:nvPr/>
          </p:nvSpPr>
          <p:spPr>
            <a:xfrm>
              <a:off x="3621850" y="1310400"/>
              <a:ext cx="74375" cy="1160650"/>
            </a:xfrm>
            <a:custGeom>
              <a:rect b="b" l="l" r="r" t="t"/>
              <a:pathLst>
                <a:path extrusionOk="0" h="46426" w="2975">
                  <a:moveTo>
                    <a:pt x="2935" y="0"/>
                  </a:moveTo>
                  <a:cubicBezTo>
                    <a:pt x="2895" y="0"/>
                    <a:pt x="2796" y="258"/>
                    <a:pt x="2638" y="952"/>
                  </a:cubicBezTo>
                  <a:cubicBezTo>
                    <a:pt x="2479" y="1646"/>
                    <a:pt x="2221" y="2757"/>
                    <a:pt x="1924" y="4462"/>
                  </a:cubicBezTo>
                  <a:cubicBezTo>
                    <a:pt x="1329" y="7873"/>
                    <a:pt x="337" y="13664"/>
                    <a:pt x="119" y="23163"/>
                  </a:cubicBezTo>
                  <a:cubicBezTo>
                    <a:pt x="0" y="32662"/>
                    <a:pt x="773" y="38493"/>
                    <a:pt x="1230" y="41923"/>
                  </a:cubicBezTo>
                  <a:cubicBezTo>
                    <a:pt x="1468" y="43649"/>
                    <a:pt x="1686" y="44759"/>
                    <a:pt x="1824" y="45473"/>
                  </a:cubicBezTo>
                  <a:cubicBezTo>
                    <a:pt x="1963" y="46167"/>
                    <a:pt x="2043" y="46425"/>
                    <a:pt x="2082" y="46425"/>
                  </a:cubicBezTo>
                  <a:cubicBezTo>
                    <a:pt x="2122" y="46405"/>
                    <a:pt x="2122" y="46128"/>
                    <a:pt x="2043" y="45433"/>
                  </a:cubicBezTo>
                  <a:cubicBezTo>
                    <a:pt x="1963" y="44720"/>
                    <a:pt x="1844" y="43589"/>
                    <a:pt x="1646" y="41864"/>
                  </a:cubicBezTo>
                  <a:cubicBezTo>
                    <a:pt x="1289" y="38433"/>
                    <a:pt x="595" y="32622"/>
                    <a:pt x="714" y="23183"/>
                  </a:cubicBezTo>
                  <a:cubicBezTo>
                    <a:pt x="932" y="13723"/>
                    <a:pt x="1844" y="7952"/>
                    <a:pt x="2320" y="4541"/>
                  </a:cubicBezTo>
                  <a:cubicBezTo>
                    <a:pt x="2598" y="2816"/>
                    <a:pt x="2757" y="1686"/>
                    <a:pt x="2856" y="992"/>
                  </a:cubicBezTo>
                  <a:cubicBezTo>
                    <a:pt x="2955" y="298"/>
                    <a:pt x="2975" y="20"/>
                    <a:pt x="293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9"/>
            <p:cNvSpPr/>
            <p:nvPr/>
          </p:nvSpPr>
          <p:spPr>
            <a:xfrm>
              <a:off x="3943600" y="2582075"/>
              <a:ext cx="793775" cy="1622700"/>
            </a:xfrm>
            <a:custGeom>
              <a:rect b="b" l="l" r="r" t="t"/>
              <a:pathLst>
                <a:path extrusionOk="0" h="64908" w="31751">
                  <a:moveTo>
                    <a:pt x="199" y="0"/>
                  </a:moveTo>
                  <a:cubicBezTo>
                    <a:pt x="179" y="0"/>
                    <a:pt x="159" y="99"/>
                    <a:pt x="100" y="357"/>
                  </a:cubicBezTo>
                  <a:cubicBezTo>
                    <a:pt x="80" y="476"/>
                    <a:pt x="60" y="635"/>
                    <a:pt x="40" y="833"/>
                  </a:cubicBezTo>
                  <a:cubicBezTo>
                    <a:pt x="20" y="1031"/>
                    <a:pt x="1" y="1269"/>
                    <a:pt x="20" y="1547"/>
                  </a:cubicBezTo>
                  <a:cubicBezTo>
                    <a:pt x="1" y="2102"/>
                    <a:pt x="40" y="2856"/>
                    <a:pt x="219" y="3788"/>
                  </a:cubicBezTo>
                  <a:cubicBezTo>
                    <a:pt x="397" y="4700"/>
                    <a:pt x="714" y="5811"/>
                    <a:pt x="1290" y="7080"/>
                  </a:cubicBezTo>
                  <a:cubicBezTo>
                    <a:pt x="1845" y="8349"/>
                    <a:pt x="2678" y="9737"/>
                    <a:pt x="3808" y="11245"/>
                  </a:cubicBezTo>
                  <a:cubicBezTo>
                    <a:pt x="4939" y="12752"/>
                    <a:pt x="6366" y="14338"/>
                    <a:pt x="7993" y="16123"/>
                  </a:cubicBezTo>
                  <a:cubicBezTo>
                    <a:pt x="8826" y="17015"/>
                    <a:pt x="9639" y="17987"/>
                    <a:pt x="10531" y="19018"/>
                  </a:cubicBezTo>
                  <a:cubicBezTo>
                    <a:pt x="10987" y="19514"/>
                    <a:pt x="11423" y="20069"/>
                    <a:pt x="11860" y="20625"/>
                  </a:cubicBezTo>
                  <a:cubicBezTo>
                    <a:pt x="12316" y="21200"/>
                    <a:pt x="12792" y="21775"/>
                    <a:pt x="13248" y="22370"/>
                  </a:cubicBezTo>
                  <a:cubicBezTo>
                    <a:pt x="15092" y="24789"/>
                    <a:pt x="17016" y="27546"/>
                    <a:pt x="18959" y="30719"/>
                  </a:cubicBezTo>
                  <a:cubicBezTo>
                    <a:pt x="20883" y="33892"/>
                    <a:pt x="22430" y="36886"/>
                    <a:pt x="23739" y="39623"/>
                  </a:cubicBezTo>
                  <a:cubicBezTo>
                    <a:pt x="24056" y="40317"/>
                    <a:pt x="24353" y="40991"/>
                    <a:pt x="24651" y="41646"/>
                  </a:cubicBezTo>
                  <a:cubicBezTo>
                    <a:pt x="24790" y="41983"/>
                    <a:pt x="24948" y="42300"/>
                    <a:pt x="25087" y="42618"/>
                  </a:cubicBezTo>
                  <a:cubicBezTo>
                    <a:pt x="25206" y="42935"/>
                    <a:pt x="25345" y="43252"/>
                    <a:pt x="25484" y="43570"/>
                  </a:cubicBezTo>
                  <a:cubicBezTo>
                    <a:pt x="25722" y="44204"/>
                    <a:pt x="25980" y="44819"/>
                    <a:pt x="26218" y="45414"/>
                  </a:cubicBezTo>
                  <a:cubicBezTo>
                    <a:pt x="26456" y="46009"/>
                    <a:pt x="26674" y="46584"/>
                    <a:pt x="26872" y="47159"/>
                  </a:cubicBezTo>
                  <a:cubicBezTo>
                    <a:pt x="27090" y="47734"/>
                    <a:pt x="27289" y="48270"/>
                    <a:pt x="27487" y="48805"/>
                  </a:cubicBezTo>
                  <a:cubicBezTo>
                    <a:pt x="27665" y="49340"/>
                    <a:pt x="27844" y="49876"/>
                    <a:pt x="28002" y="50372"/>
                  </a:cubicBezTo>
                  <a:cubicBezTo>
                    <a:pt x="28161" y="50887"/>
                    <a:pt x="28340" y="51363"/>
                    <a:pt x="28478" y="51839"/>
                  </a:cubicBezTo>
                  <a:cubicBezTo>
                    <a:pt x="28617" y="52315"/>
                    <a:pt x="28756" y="52771"/>
                    <a:pt x="28895" y="53227"/>
                  </a:cubicBezTo>
                  <a:cubicBezTo>
                    <a:pt x="29014" y="53664"/>
                    <a:pt x="29153" y="54100"/>
                    <a:pt x="29272" y="54516"/>
                  </a:cubicBezTo>
                  <a:cubicBezTo>
                    <a:pt x="29331" y="54735"/>
                    <a:pt x="29391" y="54933"/>
                    <a:pt x="29450" y="55131"/>
                  </a:cubicBezTo>
                  <a:cubicBezTo>
                    <a:pt x="29490" y="55329"/>
                    <a:pt x="29549" y="55528"/>
                    <a:pt x="29589" y="55726"/>
                  </a:cubicBezTo>
                  <a:cubicBezTo>
                    <a:pt x="29807" y="56500"/>
                    <a:pt x="29986" y="57213"/>
                    <a:pt x="30144" y="57888"/>
                  </a:cubicBezTo>
                  <a:cubicBezTo>
                    <a:pt x="30243" y="58205"/>
                    <a:pt x="30303" y="58522"/>
                    <a:pt x="30382" y="58840"/>
                  </a:cubicBezTo>
                  <a:cubicBezTo>
                    <a:pt x="30442" y="59137"/>
                    <a:pt x="30501" y="59435"/>
                    <a:pt x="30561" y="59712"/>
                  </a:cubicBezTo>
                  <a:cubicBezTo>
                    <a:pt x="30699" y="60267"/>
                    <a:pt x="30799" y="60763"/>
                    <a:pt x="30898" y="61219"/>
                  </a:cubicBezTo>
                  <a:cubicBezTo>
                    <a:pt x="31116" y="62132"/>
                    <a:pt x="31235" y="62846"/>
                    <a:pt x="31334" y="63381"/>
                  </a:cubicBezTo>
                  <a:cubicBezTo>
                    <a:pt x="31572" y="64492"/>
                    <a:pt x="31671" y="64908"/>
                    <a:pt x="31711" y="64908"/>
                  </a:cubicBezTo>
                  <a:cubicBezTo>
                    <a:pt x="31751" y="64888"/>
                    <a:pt x="31731" y="64452"/>
                    <a:pt x="31572" y="63341"/>
                  </a:cubicBezTo>
                  <a:cubicBezTo>
                    <a:pt x="31493" y="62786"/>
                    <a:pt x="31413" y="62072"/>
                    <a:pt x="31235" y="61140"/>
                  </a:cubicBezTo>
                  <a:cubicBezTo>
                    <a:pt x="31156" y="60684"/>
                    <a:pt x="31056" y="60188"/>
                    <a:pt x="30937" y="59613"/>
                  </a:cubicBezTo>
                  <a:cubicBezTo>
                    <a:pt x="30898" y="59335"/>
                    <a:pt x="30838" y="59058"/>
                    <a:pt x="30779" y="58740"/>
                  </a:cubicBezTo>
                  <a:cubicBezTo>
                    <a:pt x="30719" y="58423"/>
                    <a:pt x="30640" y="58106"/>
                    <a:pt x="30561" y="57789"/>
                  </a:cubicBezTo>
                  <a:cubicBezTo>
                    <a:pt x="30402" y="57114"/>
                    <a:pt x="30224" y="56400"/>
                    <a:pt x="30045" y="55607"/>
                  </a:cubicBezTo>
                  <a:cubicBezTo>
                    <a:pt x="30005" y="55409"/>
                    <a:pt x="29946" y="55210"/>
                    <a:pt x="29906" y="55012"/>
                  </a:cubicBezTo>
                  <a:cubicBezTo>
                    <a:pt x="29847" y="54794"/>
                    <a:pt x="29787" y="54596"/>
                    <a:pt x="29728" y="54397"/>
                  </a:cubicBezTo>
                  <a:cubicBezTo>
                    <a:pt x="29609" y="53981"/>
                    <a:pt x="29490" y="53545"/>
                    <a:pt x="29371" y="53089"/>
                  </a:cubicBezTo>
                  <a:cubicBezTo>
                    <a:pt x="29232" y="52632"/>
                    <a:pt x="29113" y="52176"/>
                    <a:pt x="28974" y="51681"/>
                  </a:cubicBezTo>
                  <a:cubicBezTo>
                    <a:pt x="28816" y="51205"/>
                    <a:pt x="28657" y="50729"/>
                    <a:pt x="28498" y="50213"/>
                  </a:cubicBezTo>
                  <a:cubicBezTo>
                    <a:pt x="28340" y="49697"/>
                    <a:pt x="28161" y="49182"/>
                    <a:pt x="27983" y="48626"/>
                  </a:cubicBezTo>
                  <a:cubicBezTo>
                    <a:pt x="27804" y="48091"/>
                    <a:pt x="27606" y="47536"/>
                    <a:pt x="27388" y="46961"/>
                  </a:cubicBezTo>
                  <a:cubicBezTo>
                    <a:pt x="27189" y="46405"/>
                    <a:pt x="26971" y="45810"/>
                    <a:pt x="26753" y="45196"/>
                  </a:cubicBezTo>
                  <a:cubicBezTo>
                    <a:pt x="26515" y="44601"/>
                    <a:pt x="26257" y="43986"/>
                    <a:pt x="25999" y="43351"/>
                  </a:cubicBezTo>
                  <a:cubicBezTo>
                    <a:pt x="25880" y="43034"/>
                    <a:pt x="25742" y="42717"/>
                    <a:pt x="25603" y="42399"/>
                  </a:cubicBezTo>
                  <a:cubicBezTo>
                    <a:pt x="25484" y="42062"/>
                    <a:pt x="25325" y="41745"/>
                    <a:pt x="25186" y="41408"/>
                  </a:cubicBezTo>
                  <a:cubicBezTo>
                    <a:pt x="24889" y="40753"/>
                    <a:pt x="24572" y="40079"/>
                    <a:pt x="24274" y="39385"/>
                  </a:cubicBezTo>
                  <a:cubicBezTo>
                    <a:pt x="22945" y="36629"/>
                    <a:pt x="21418" y="33594"/>
                    <a:pt x="19475" y="30402"/>
                  </a:cubicBezTo>
                  <a:cubicBezTo>
                    <a:pt x="17512" y="27209"/>
                    <a:pt x="15568" y="24452"/>
                    <a:pt x="13704" y="22013"/>
                  </a:cubicBezTo>
                  <a:cubicBezTo>
                    <a:pt x="13248" y="21418"/>
                    <a:pt x="12772" y="20843"/>
                    <a:pt x="12316" y="20268"/>
                  </a:cubicBezTo>
                  <a:cubicBezTo>
                    <a:pt x="11860" y="19713"/>
                    <a:pt x="11423" y="19157"/>
                    <a:pt x="10967" y="18642"/>
                  </a:cubicBezTo>
                  <a:cubicBezTo>
                    <a:pt x="10075" y="17610"/>
                    <a:pt x="9242" y="16639"/>
                    <a:pt x="8409" y="15746"/>
                  </a:cubicBezTo>
                  <a:cubicBezTo>
                    <a:pt x="6763" y="13961"/>
                    <a:pt x="5315" y="12415"/>
                    <a:pt x="4205" y="10947"/>
                  </a:cubicBezTo>
                  <a:cubicBezTo>
                    <a:pt x="3055" y="9480"/>
                    <a:pt x="2242" y="8131"/>
                    <a:pt x="1666" y="6902"/>
                  </a:cubicBezTo>
                  <a:cubicBezTo>
                    <a:pt x="516" y="4442"/>
                    <a:pt x="298" y="2638"/>
                    <a:pt x="239" y="1547"/>
                  </a:cubicBezTo>
                  <a:cubicBezTo>
                    <a:pt x="219" y="1269"/>
                    <a:pt x="219" y="1031"/>
                    <a:pt x="219" y="833"/>
                  </a:cubicBezTo>
                  <a:cubicBezTo>
                    <a:pt x="219" y="635"/>
                    <a:pt x="219" y="476"/>
                    <a:pt x="219" y="357"/>
                  </a:cubicBezTo>
                  <a:cubicBezTo>
                    <a:pt x="239" y="119"/>
                    <a:pt x="219" y="0"/>
                    <a:pt x="19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9"/>
            <p:cNvSpPr/>
            <p:nvPr/>
          </p:nvSpPr>
          <p:spPr>
            <a:xfrm>
              <a:off x="4482025" y="3950375"/>
              <a:ext cx="181975" cy="592050"/>
            </a:xfrm>
            <a:custGeom>
              <a:rect b="b" l="l" r="r" t="t"/>
              <a:pathLst>
                <a:path extrusionOk="0" h="23682" w="7279">
                  <a:moveTo>
                    <a:pt x="46" y="0"/>
                  </a:moveTo>
                  <a:cubicBezTo>
                    <a:pt x="43" y="0"/>
                    <a:pt x="41" y="1"/>
                    <a:pt x="40" y="3"/>
                  </a:cubicBezTo>
                  <a:cubicBezTo>
                    <a:pt x="0" y="42"/>
                    <a:pt x="40" y="181"/>
                    <a:pt x="199" y="518"/>
                  </a:cubicBezTo>
                  <a:cubicBezTo>
                    <a:pt x="377" y="875"/>
                    <a:pt x="675" y="1391"/>
                    <a:pt x="1091" y="2224"/>
                  </a:cubicBezTo>
                  <a:cubicBezTo>
                    <a:pt x="1924" y="3870"/>
                    <a:pt x="3411" y="6626"/>
                    <a:pt x="4899" y="11445"/>
                  </a:cubicBezTo>
                  <a:cubicBezTo>
                    <a:pt x="6307" y="16304"/>
                    <a:pt x="6584" y="19417"/>
                    <a:pt x="6803" y="21262"/>
                  </a:cubicBezTo>
                  <a:cubicBezTo>
                    <a:pt x="6922" y="22174"/>
                    <a:pt x="6961" y="22789"/>
                    <a:pt x="7001" y="23165"/>
                  </a:cubicBezTo>
                  <a:cubicBezTo>
                    <a:pt x="7060" y="23542"/>
                    <a:pt x="7100" y="23681"/>
                    <a:pt x="7140" y="23681"/>
                  </a:cubicBezTo>
                  <a:cubicBezTo>
                    <a:pt x="7179" y="23681"/>
                    <a:pt x="7219" y="23542"/>
                    <a:pt x="7239" y="23146"/>
                  </a:cubicBezTo>
                  <a:cubicBezTo>
                    <a:pt x="7259" y="22769"/>
                    <a:pt x="7279" y="22154"/>
                    <a:pt x="7239" y="21222"/>
                  </a:cubicBezTo>
                  <a:cubicBezTo>
                    <a:pt x="7120" y="19358"/>
                    <a:pt x="6902" y="16185"/>
                    <a:pt x="5474" y="11287"/>
                  </a:cubicBezTo>
                  <a:cubicBezTo>
                    <a:pt x="3967" y="6388"/>
                    <a:pt x="2380" y="3632"/>
                    <a:pt x="1448" y="2025"/>
                  </a:cubicBezTo>
                  <a:cubicBezTo>
                    <a:pt x="992" y="1212"/>
                    <a:pt x="635" y="716"/>
                    <a:pt x="397" y="399"/>
                  </a:cubicBezTo>
                  <a:cubicBezTo>
                    <a:pt x="194" y="123"/>
                    <a:pt x="77" y="0"/>
                    <a:pt x="4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9"/>
            <p:cNvSpPr/>
            <p:nvPr/>
          </p:nvSpPr>
          <p:spPr>
            <a:xfrm>
              <a:off x="4755200" y="2520575"/>
              <a:ext cx="1121975" cy="1753225"/>
            </a:xfrm>
            <a:custGeom>
              <a:rect b="b" l="l" r="r" t="t"/>
              <a:pathLst>
                <a:path extrusionOk="0" h="70129" w="44879">
                  <a:moveTo>
                    <a:pt x="43" y="1"/>
                  </a:moveTo>
                  <a:cubicBezTo>
                    <a:pt x="42" y="1"/>
                    <a:pt x="41" y="1"/>
                    <a:pt x="40" y="1"/>
                  </a:cubicBezTo>
                  <a:cubicBezTo>
                    <a:pt x="0" y="1"/>
                    <a:pt x="60" y="497"/>
                    <a:pt x="278" y="1786"/>
                  </a:cubicBezTo>
                  <a:cubicBezTo>
                    <a:pt x="397" y="2421"/>
                    <a:pt x="556" y="3253"/>
                    <a:pt x="754" y="4305"/>
                  </a:cubicBezTo>
                  <a:cubicBezTo>
                    <a:pt x="794" y="4582"/>
                    <a:pt x="853" y="4860"/>
                    <a:pt x="913" y="5157"/>
                  </a:cubicBezTo>
                  <a:cubicBezTo>
                    <a:pt x="972" y="5455"/>
                    <a:pt x="1052" y="5752"/>
                    <a:pt x="1131" y="6070"/>
                  </a:cubicBezTo>
                  <a:cubicBezTo>
                    <a:pt x="1290" y="6724"/>
                    <a:pt x="1448" y="7418"/>
                    <a:pt x="1646" y="8191"/>
                  </a:cubicBezTo>
                  <a:cubicBezTo>
                    <a:pt x="1845" y="8965"/>
                    <a:pt x="2023" y="9818"/>
                    <a:pt x="2281" y="10710"/>
                  </a:cubicBezTo>
                  <a:cubicBezTo>
                    <a:pt x="2559" y="11602"/>
                    <a:pt x="2856" y="12574"/>
                    <a:pt x="3174" y="13605"/>
                  </a:cubicBezTo>
                  <a:cubicBezTo>
                    <a:pt x="3332" y="14121"/>
                    <a:pt x="3491" y="14656"/>
                    <a:pt x="3669" y="15212"/>
                  </a:cubicBezTo>
                  <a:cubicBezTo>
                    <a:pt x="3749" y="15489"/>
                    <a:pt x="3848" y="15767"/>
                    <a:pt x="3947" y="16045"/>
                  </a:cubicBezTo>
                  <a:cubicBezTo>
                    <a:pt x="4046" y="16342"/>
                    <a:pt x="4145" y="16620"/>
                    <a:pt x="4264" y="16917"/>
                  </a:cubicBezTo>
                  <a:cubicBezTo>
                    <a:pt x="4681" y="18087"/>
                    <a:pt x="5137" y="19317"/>
                    <a:pt x="5613" y="20646"/>
                  </a:cubicBezTo>
                  <a:cubicBezTo>
                    <a:pt x="7695" y="25881"/>
                    <a:pt x="10650" y="32286"/>
                    <a:pt x="15290" y="39624"/>
                  </a:cubicBezTo>
                  <a:cubicBezTo>
                    <a:pt x="20010" y="46922"/>
                    <a:pt x="24591" y="52296"/>
                    <a:pt x="28458" y="56381"/>
                  </a:cubicBezTo>
                  <a:cubicBezTo>
                    <a:pt x="29450" y="57373"/>
                    <a:pt x="30402" y="58305"/>
                    <a:pt x="31275" y="59197"/>
                  </a:cubicBezTo>
                  <a:cubicBezTo>
                    <a:pt x="31493" y="59416"/>
                    <a:pt x="31711" y="59614"/>
                    <a:pt x="31929" y="59832"/>
                  </a:cubicBezTo>
                  <a:cubicBezTo>
                    <a:pt x="32147" y="60050"/>
                    <a:pt x="32345" y="60249"/>
                    <a:pt x="32564" y="60447"/>
                  </a:cubicBezTo>
                  <a:cubicBezTo>
                    <a:pt x="33000" y="60824"/>
                    <a:pt x="33416" y="61200"/>
                    <a:pt x="33833" y="61557"/>
                  </a:cubicBezTo>
                  <a:cubicBezTo>
                    <a:pt x="34626" y="62291"/>
                    <a:pt x="35380" y="62965"/>
                    <a:pt x="36074" y="63580"/>
                  </a:cubicBezTo>
                  <a:cubicBezTo>
                    <a:pt x="36788" y="64195"/>
                    <a:pt x="37482" y="64711"/>
                    <a:pt x="38097" y="65206"/>
                  </a:cubicBezTo>
                  <a:cubicBezTo>
                    <a:pt x="38711" y="65722"/>
                    <a:pt x="39286" y="66158"/>
                    <a:pt x="39802" y="66575"/>
                  </a:cubicBezTo>
                  <a:cubicBezTo>
                    <a:pt x="40060" y="66793"/>
                    <a:pt x="40298" y="66991"/>
                    <a:pt x="40536" y="67170"/>
                  </a:cubicBezTo>
                  <a:cubicBezTo>
                    <a:pt x="40794" y="67348"/>
                    <a:pt x="41012" y="67507"/>
                    <a:pt x="41230" y="67665"/>
                  </a:cubicBezTo>
                  <a:cubicBezTo>
                    <a:pt x="42122" y="68300"/>
                    <a:pt x="42816" y="68776"/>
                    <a:pt x="43352" y="69153"/>
                  </a:cubicBezTo>
                  <a:cubicBezTo>
                    <a:pt x="44338" y="69841"/>
                    <a:pt x="44783" y="70128"/>
                    <a:pt x="44851" y="70128"/>
                  </a:cubicBezTo>
                  <a:cubicBezTo>
                    <a:pt x="44855" y="70128"/>
                    <a:pt x="44858" y="70127"/>
                    <a:pt x="44859" y="70125"/>
                  </a:cubicBezTo>
                  <a:cubicBezTo>
                    <a:pt x="44879" y="70085"/>
                    <a:pt x="44502" y="69768"/>
                    <a:pt x="43471" y="68974"/>
                  </a:cubicBezTo>
                  <a:cubicBezTo>
                    <a:pt x="42955" y="68578"/>
                    <a:pt x="42301" y="68062"/>
                    <a:pt x="41428" y="67408"/>
                  </a:cubicBezTo>
                  <a:cubicBezTo>
                    <a:pt x="41230" y="67249"/>
                    <a:pt x="40992" y="67070"/>
                    <a:pt x="40754" y="66892"/>
                  </a:cubicBezTo>
                  <a:cubicBezTo>
                    <a:pt x="40516" y="66714"/>
                    <a:pt x="40278" y="66495"/>
                    <a:pt x="40020" y="66297"/>
                  </a:cubicBezTo>
                  <a:cubicBezTo>
                    <a:pt x="39524" y="65861"/>
                    <a:pt x="38969" y="65405"/>
                    <a:pt x="38354" y="64889"/>
                  </a:cubicBezTo>
                  <a:cubicBezTo>
                    <a:pt x="37740" y="64393"/>
                    <a:pt x="37085" y="63858"/>
                    <a:pt x="36371" y="63243"/>
                  </a:cubicBezTo>
                  <a:cubicBezTo>
                    <a:pt x="35697" y="62608"/>
                    <a:pt x="34943" y="61934"/>
                    <a:pt x="34150" y="61200"/>
                  </a:cubicBezTo>
                  <a:cubicBezTo>
                    <a:pt x="33753" y="60843"/>
                    <a:pt x="33337" y="60467"/>
                    <a:pt x="32921" y="60070"/>
                  </a:cubicBezTo>
                  <a:cubicBezTo>
                    <a:pt x="32702" y="59892"/>
                    <a:pt x="32484" y="59673"/>
                    <a:pt x="32286" y="59455"/>
                  </a:cubicBezTo>
                  <a:cubicBezTo>
                    <a:pt x="32068" y="59257"/>
                    <a:pt x="31850" y="59039"/>
                    <a:pt x="31631" y="58821"/>
                  </a:cubicBezTo>
                  <a:cubicBezTo>
                    <a:pt x="30759" y="57948"/>
                    <a:pt x="29827" y="56996"/>
                    <a:pt x="28855" y="56005"/>
                  </a:cubicBezTo>
                  <a:cubicBezTo>
                    <a:pt x="25028" y="51919"/>
                    <a:pt x="20486" y="46565"/>
                    <a:pt x="15786" y="39307"/>
                  </a:cubicBezTo>
                  <a:cubicBezTo>
                    <a:pt x="11166" y="32009"/>
                    <a:pt x="8230" y="25643"/>
                    <a:pt x="6128" y="20447"/>
                  </a:cubicBezTo>
                  <a:cubicBezTo>
                    <a:pt x="5633" y="19138"/>
                    <a:pt x="5176" y="17909"/>
                    <a:pt x="4740" y="16739"/>
                  </a:cubicBezTo>
                  <a:cubicBezTo>
                    <a:pt x="4641" y="16441"/>
                    <a:pt x="4542" y="16164"/>
                    <a:pt x="4423" y="15886"/>
                  </a:cubicBezTo>
                  <a:cubicBezTo>
                    <a:pt x="4324" y="15608"/>
                    <a:pt x="4225" y="15331"/>
                    <a:pt x="4145" y="15053"/>
                  </a:cubicBezTo>
                  <a:cubicBezTo>
                    <a:pt x="3967" y="14498"/>
                    <a:pt x="3808" y="13962"/>
                    <a:pt x="3630" y="13447"/>
                  </a:cubicBezTo>
                  <a:cubicBezTo>
                    <a:pt x="3312" y="12416"/>
                    <a:pt x="3015" y="11464"/>
                    <a:pt x="2717" y="10591"/>
                  </a:cubicBezTo>
                  <a:cubicBezTo>
                    <a:pt x="2460" y="9679"/>
                    <a:pt x="2261" y="8846"/>
                    <a:pt x="2043" y="8092"/>
                  </a:cubicBezTo>
                  <a:cubicBezTo>
                    <a:pt x="1845" y="7319"/>
                    <a:pt x="1666" y="6625"/>
                    <a:pt x="1488" y="5990"/>
                  </a:cubicBezTo>
                  <a:cubicBezTo>
                    <a:pt x="1409" y="5673"/>
                    <a:pt x="1309" y="5375"/>
                    <a:pt x="1250" y="5078"/>
                  </a:cubicBezTo>
                  <a:cubicBezTo>
                    <a:pt x="1190" y="4780"/>
                    <a:pt x="1131" y="4503"/>
                    <a:pt x="1071" y="4245"/>
                  </a:cubicBezTo>
                  <a:cubicBezTo>
                    <a:pt x="833" y="3194"/>
                    <a:pt x="655" y="2361"/>
                    <a:pt x="516" y="1726"/>
                  </a:cubicBezTo>
                  <a:cubicBezTo>
                    <a:pt x="224" y="501"/>
                    <a:pt x="85" y="1"/>
                    <a:pt x="4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9"/>
            <p:cNvSpPr/>
            <p:nvPr/>
          </p:nvSpPr>
          <p:spPr>
            <a:xfrm>
              <a:off x="4818650" y="3463425"/>
              <a:ext cx="549375" cy="1098825"/>
            </a:xfrm>
            <a:custGeom>
              <a:rect b="b" l="l" r="r" t="t"/>
              <a:pathLst>
                <a:path extrusionOk="0" h="43953" w="21975">
                  <a:moveTo>
                    <a:pt x="37" y="1"/>
                  </a:moveTo>
                  <a:cubicBezTo>
                    <a:pt x="30" y="1"/>
                    <a:pt x="24" y="3"/>
                    <a:pt x="21" y="6"/>
                  </a:cubicBezTo>
                  <a:cubicBezTo>
                    <a:pt x="1" y="46"/>
                    <a:pt x="219" y="264"/>
                    <a:pt x="794" y="780"/>
                  </a:cubicBezTo>
                  <a:cubicBezTo>
                    <a:pt x="1369" y="1295"/>
                    <a:pt x="2321" y="2128"/>
                    <a:pt x="3729" y="3397"/>
                  </a:cubicBezTo>
                  <a:cubicBezTo>
                    <a:pt x="5117" y="4686"/>
                    <a:pt x="6962" y="6451"/>
                    <a:pt x="9222" y="8950"/>
                  </a:cubicBezTo>
                  <a:cubicBezTo>
                    <a:pt x="10333" y="10219"/>
                    <a:pt x="11543" y="11667"/>
                    <a:pt x="12792" y="13372"/>
                  </a:cubicBezTo>
                  <a:cubicBezTo>
                    <a:pt x="14042" y="15078"/>
                    <a:pt x="15331" y="17041"/>
                    <a:pt x="16560" y="19302"/>
                  </a:cubicBezTo>
                  <a:cubicBezTo>
                    <a:pt x="18999" y="23883"/>
                    <a:pt x="20189" y="27929"/>
                    <a:pt x="20824" y="31221"/>
                  </a:cubicBezTo>
                  <a:cubicBezTo>
                    <a:pt x="21439" y="34532"/>
                    <a:pt x="21518" y="37071"/>
                    <a:pt x="21458" y="38975"/>
                  </a:cubicBezTo>
                  <a:cubicBezTo>
                    <a:pt x="21458" y="39431"/>
                    <a:pt x="21399" y="39867"/>
                    <a:pt x="21399" y="40264"/>
                  </a:cubicBezTo>
                  <a:cubicBezTo>
                    <a:pt x="21379" y="40462"/>
                    <a:pt x="21379" y="40660"/>
                    <a:pt x="21359" y="40839"/>
                  </a:cubicBezTo>
                  <a:cubicBezTo>
                    <a:pt x="21339" y="40997"/>
                    <a:pt x="21320" y="41176"/>
                    <a:pt x="21300" y="41335"/>
                  </a:cubicBezTo>
                  <a:cubicBezTo>
                    <a:pt x="21280" y="41652"/>
                    <a:pt x="21240" y="41949"/>
                    <a:pt x="21220" y="42207"/>
                  </a:cubicBezTo>
                  <a:cubicBezTo>
                    <a:pt x="21201" y="42465"/>
                    <a:pt x="21161" y="42683"/>
                    <a:pt x="21121" y="42862"/>
                  </a:cubicBezTo>
                  <a:cubicBezTo>
                    <a:pt x="21022" y="43635"/>
                    <a:pt x="21022" y="43952"/>
                    <a:pt x="21062" y="43952"/>
                  </a:cubicBezTo>
                  <a:cubicBezTo>
                    <a:pt x="21101" y="43952"/>
                    <a:pt x="21181" y="43675"/>
                    <a:pt x="21359" y="42901"/>
                  </a:cubicBezTo>
                  <a:cubicBezTo>
                    <a:pt x="21399" y="42723"/>
                    <a:pt x="21458" y="42505"/>
                    <a:pt x="21498" y="42247"/>
                  </a:cubicBezTo>
                  <a:cubicBezTo>
                    <a:pt x="21538" y="41989"/>
                    <a:pt x="21577" y="41692"/>
                    <a:pt x="21637" y="41374"/>
                  </a:cubicBezTo>
                  <a:cubicBezTo>
                    <a:pt x="21657" y="41216"/>
                    <a:pt x="21677" y="41037"/>
                    <a:pt x="21696" y="40859"/>
                  </a:cubicBezTo>
                  <a:cubicBezTo>
                    <a:pt x="21736" y="40680"/>
                    <a:pt x="21736" y="40502"/>
                    <a:pt x="21756" y="40303"/>
                  </a:cubicBezTo>
                  <a:cubicBezTo>
                    <a:pt x="21796" y="39907"/>
                    <a:pt x="21855" y="39470"/>
                    <a:pt x="21875" y="38975"/>
                  </a:cubicBezTo>
                  <a:cubicBezTo>
                    <a:pt x="21974" y="37071"/>
                    <a:pt x="21954" y="34473"/>
                    <a:pt x="21359" y="31121"/>
                  </a:cubicBezTo>
                  <a:cubicBezTo>
                    <a:pt x="20744" y="27770"/>
                    <a:pt x="19555" y="23665"/>
                    <a:pt x="17096" y="19024"/>
                  </a:cubicBezTo>
                  <a:cubicBezTo>
                    <a:pt x="15846" y="16724"/>
                    <a:pt x="14537" y="14741"/>
                    <a:pt x="13268" y="13016"/>
                  </a:cubicBezTo>
                  <a:cubicBezTo>
                    <a:pt x="11999" y="11310"/>
                    <a:pt x="10769" y="9843"/>
                    <a:pt x="9619" y="8593"/>
                  </a:cubicBezTo>
                  <a:cubicBezTo>
                    <a:pt x="7339" y="6075"/>
                    <a:pt x="5435" y="4349"/>
                    <a:pt x="4007" y="3080"/>
                  </a:cubicBezTo>
                  <a:cubicBezTo>
                    <a:pt x="2559" y="1851"/>
                    <a:pt x="1568" y="1057"/>
                    <a:pt x="933" y="601"/>
                  </a:cubicBezTo>
                  <a:cubicBezTo>
                    <a:pt x="373" y="186"/>
                    <a:pt x="110" y="1"/>
                    <a:pt x="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9"/>
            <p:cNvSpPr/>
            <p:nvPr/>
          </p:nvSpPr>
          <p:spPr>
            <a:xfrm>
              <a:off x="5038300" y="4280550"/>
              <a:ext cx="89750" cy="513225"/>
            </a:xfrm>
            <a:custGeom>
              <a:rect b="b" l="l" r="r" t="t"/>
              <a:pathLst>
                <a:path extrusionOk="0" h="20529" w="3590">
                  <a:moveTo>
                    <a:pt x="50" y="1"/>
                  </a:moveTo>
                  <a:cubicBezTo>
                    <a:pt x="47" y="1"/>
                    <a:pt x="43" y="2"/>
                    <a:pt x="40" y="3"/>
                  </a:cubicBezTo>
                  <a:cubicBezTo>
                    <a:pt x="0" y="23"/>
                    <a:pt x="20" y="142"/>
                    <a:pt x="99" y="459"/>
                  </a:cubicBezTo>
                  <a:cubicBezTo>
                    <a:pt x="159" y="757"/>
                    <a:pt x="317" y="1253"/>
                    <a:pt x="536" y="1986"/>
                  </a:cubicBezTo>
                  <a:cubicBezTo>
                    <a:pt x="972" y="3474"/>
                    <a:pt x="1765" y="5972"/>
                    <a:pt x="2400" y="10137"/>
                  </a:cubicBezTo>
                  <a:cubicBezTo>
                    <a:pt x="2995" y="14321"/>
                    <a:pt x="2955" y="16919"/>
                    <a:pt x="2975" y="18466"/>
                  </a:cubicBezTo>
                  <a:cubicBezTo>
                    <a:pt x="2995" y="19259"/>
                    <a:pt x="2975" y="19755"/>
                    <a:pt x="2995" y="20072"/>
                  </a:cubicBezTo>
                  <a:cubicBezTo>
                    <a:pt x="3015" y="20390"/>
                    <a:pt x="3054" y="20528"/>
                    <a:pt x="3094" y="20528"/>
                  </a:cubicBezTo>
                  <a:cubicBezTo>
                    <a:pt x="3134" y="20528"/>
                    <a:pt x="3173" y="20410"/>
                    <a:pt x="3233" y="20092"/>
                  </a:cubicBezTo>
                  <a:cubicBezTo>
                    <a:pt x="3272" y="19775"/>
                    <a:pt x="3352" y="19259"/>
                    <a:pt x="3391" y="18486"/>
                  </a:cubicBezTo>
                  <a:cubicBezTo>
                    <a:pt x="3491" y="16939"/>
                    <a:pt x="3590" y="14282"/>
                    <a:pt x="2995" y="10058"/>
                  </a:cubicBezTo>
                  <a:cubicBezTo>
                    <a:pt x="2340" y="5834"/>
                    <a:pt x="1468" y="3315"/>
                    <a:pt x="932" y="1867"/>
                  </a:cubicBezTo>
                  <a:cubicBezTo>
                    <a:pt x="674" y="1134"/>
                    <a:pt x="456" y="658"/>
                    <a:pt x="317" y="380"/>
                  </a:cubicBezTo>
                  <a:cubicBezTo>
                    <a:pt x="172" y="107"/>
                    <a:pt x="93" y="1"/>
                    <a:pt x="5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9"/>
            <p:cNvSpPr/>
            <p:nvPr/>
          </p:nvSpPr>
          <p:spPr>
            <a:xfrm>
              <a:off x="3002100" y="341000"/>
              <a:ext cx="396650" cy="822175"/>
            </a:xfrm>
            <a:custGeom>
              <a:rect b="b" l="l" r="r" t="t"/>
              <a:pathLst>
                <a:path extrusionOk="0" h="32887" w="15866">
                  <a:moveTo>
                    <a:pt x="15816" y="0"/>
                  </a:moveTo>
                  <a:cubicBezTo>
                    <a:pt x="15773" y="0"/>
                    <a:pt x="15611" y="166"/>
                    <a:pt x="15271" y="541"/>
                  </a:cubicBezTo>
                  <a:cubicBezTo>
                    <a:pt x="14894" y="958"/>
                    <a:pt x="14299" y="1632"/>
                    <a:pt x="13486" y="2743"/>
                  </a:cubicBezTo>
                  <a:cubicBezTo>
                    <a:pt x="13268" y="3020"/>
                    <a:pt x="13050" y="3298"/>
                    <a:pt x="12792" y="3635"/>
                  </a:cubicBezTo>
                  <a:cubicBezTo>
                    <a:pt x="12574" y="3952"/>
                    <a:pt x="12316" y="4309"/>
                    <a:pt x="12038" y="4686"/>
                  </a:cubicBezTo>
                  <a:cubicBezTo>
                    <a:pt x="11483" y="5440"/>
                    <a:pt x="10908" y="6332"/>
                    <a:pt x="10234" y="7363"/>
                  </a:cubicBezTo>
                  <a:cubicBezTo>
                    <a:pt x="8925" y="9406"/>
                    <a:pt x="7378" y="12024"/>
                    <a:pt x="5732" y="15395"/>
                  </a:cubicBezTo>
                  <a:cubicBezTo>
                    <a:pt x="5316" y="16228"/>
                    <a:pt x="4959" y="17041"/>
                    <a:pt x="4602" y="17814"/>
                  </a:cubicBezTo>
                  <a:cubicBezTo>
                    <a:pt x="4265" y="18608"/>
                    <a:pt x="3947" y="19341"/>
                    <a:pt x="3670" y="20055"/>
                  </a:cubicBezTo>
                  <a:cubicBezTo>
                    <a:pt x="3392" y="20769"/>
                    <a:pt x="3134" y="21444"/>
                    <a:pt x="2876" y="22078"/>
                  </a:cubicBezTo>
                  <a:cubicBezTo>
                    <a:pt x="2658" y="22733"/>
                    <a:pt x="2440" y="23327"/>
                    <a:pt x="2242" y="23903"/>
                  </a:cubicBezTo>
                  <a:cubicBezTo>
                    <a:pt x="2043" y="24478"/>
                    <a:pt x="1865" y="25033"/>
                    <a:pt x="1706" y="25549"/>
                  </a:cubicBezTo>
                  <a:cubicBezTo>
                    <a:pt x="1627" y="25806"/>
                    <a:pt x="1548" y="26044"/>
                    <a:pt x="1468" y="26282"/>
                  </a:cubicBezTo>
                  <a:cubicBezTo>
                    <a:pt x="1409" y="26520"/>
                    <a:pt x="1349" y="26758"/>
                    <a:pt x="1290" y="26976"/>
                  </a:cubicBezTo>
                  <a:cubicBezTo>
                    <a:pt x="1151" y="27433"/>
                    <a:pt x="1032" y="27849"/>
                    <a:pt x="933" y="28246"/>
                  </a:cubicBezTo>
                  <a:cubicBezTo>
                    <a:pt x="814" y="28642"/>
                    <a:pt x="754" y="28999"/>
                    <a:pt x="655" y="29336"/>
                  </a:cubicBezTo>
                  <a:cubicBezTo>
                    <a:pt x="338" y="30665"/>
                    <a:pt x="179" y="31557"/>
                    <a:pt x="100" y="32113"/>
                  </a:cubicBezTo>
                  <a:cubicBezTo>
                    <a:pt x="1" y="32668"/>
                    <a:pt x="1" y="32886"/>
                    <a:pt x="40" y="32886"/>
                  </a:cubicBezTo>
                  <a:cubicBezTo>
                    <a:pt x="80" y="32886"/>
                    <a:pt x="159" y="32688"/>
                    <a:pt x="318" y="32152"/>
                  </a:cubicBezTo>
                  <a:cubicBezTo>
                    <a:pt x="477" y="31617"/>
                    <a:pt x="695" y="30744"/>
                    <a:pt x="1072" y="29436"/>
                  </a:cubicBezTo>
                  <a:cubicBezTo>
                    <a:pt x="1151" y="29098"/>
                    <a:pt x="1250" y="28741"/>
                    <a:pt x="1369" y="28365"/>
                  </a:cubicBezTo>
                  <a:cubicBezTo>
                    <a:pt x="1488" y="27968"/>
                    <a:pt x="1607" y="27571"/>
                    <a:pt x="1746" y="27115"/>
                  </a:cubicBezTo>
                  <a:cubicBezTo>
                    <a:pt x="1805" y="26897"/>
                    <a:pt x="1885" y="26659"/>
                    <a:pt x="1964" y="26421"/>
                  </a:cubicBezTo>
                  <a:cubicBezTo>
                    <a:pt x="2043" y="26183"/>
                    <a:pt x="2123" y="25945"/>
                    <a:pt x="2202" y="25687"/>
                  </a:cubicBezTo>
                  <a:cubicBezTo>
                    <a:pt x="2381" y="25192"/>
                    <a:pt x="2539" y="24656"/>
                    <a:pt x="2738" y="24081"/>
                  </a:cubicBezTo>
                  <a:cubicBezTo>
                    <a:pt x="2956" y="23506"/>
                    <a:pt x="3174" y="22911"/>
                    <a:pt x="3412" y="22276"/>
                  </a:cubicBezTo>
                  <a:cubicBezTo>
                    <a:pt x="3650" y="21642"/>
                    <a:pt x="3908" y="20968"/>
                    <a:pt x="4185" y="20254"/>
                  </a:cubicBezTo>
                  <a:cubicBezTo>
                    <a:pt x="4483" y="19560"/>
                    <a:pt x="4800" y="18826"/>
                    <a:pt x="5137" y="18052"/>
                  </a:cubicBezTo>
                  <a:cubicBezTo>
                    <a:pt x="5494" y="17279"/>
                    <a:pt x="5851" y="16486"/>
                    <a:pt x="6268" y="15633"/>
                  </a:cubicBezTo>
                  <a:cubicBezTo>
                    <a:pt x="7894" y="12301"/>
                    <a:pt x="9421" y="9703"/>
                    <a:pt x="10690" y="7641"/>
                  </a:cubicBezTo>
                  <a:cubicBezTo>
                    <a:pt x="11344" y="6630"/>
                    <a:pt x="11919" y="5737"/>
                    <a:pt x="12435" y="4964"/>
                  </a:cubicBezTo>
                  <a:cubicBezTo>
                    <a:pt x="12713" y="4587"/>
                    <a:pt x="12951" y="4230"/>
                    <a:pt x="13169" y="3893"/>
                  </a:cubicBezTo>
                  <a:cubicBezTo>
                    <a:pt x="13407" y="3556"/>
                    <a:pt x="13625" y="3258"/>
                    <a:pt x="13823" y="2981"/>
                  </a:cubicBezTo>
                  <a:cubicBezTo>
                    <a:pt x="14597" y="1870"/>
                    <a:pt x="15132" y="1136"/>
                    <a:pt x="15449" y="680"/>
                  </a:cubicBezTo>
                  <a:cubicBezTo>
                    <a:pt x="15767" y="224"/>
                    <a:pt x="15866" y="26"/>
                    <a:pt x="15826" y="6"/>
                  </a:cubicBezTo>
                  <a:cubicBezTo>
                    <a:pt x="15824" y="2"/>
                    <a:pt x="15821" y="0"/>
                    <a:pt x="1581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9"/>
            <p:cNvSpPr/>
            <p:nvPr/>
          </p:nvSpPr>
          <p:spPr>
            <a:xfrm>
              <a:off x="2708600" y="289550"/>
              <a:ext cx="499275" cy="1155225"/>
            </a:xfrm>
            <a:custGeom>
              <a:rect b="b" l="l" r="r" t="t"/>
              <a:pathLst>
                <a:path extrusionOk="0" h="46209" w="19971">
                  <a:moveTo>
                    <a:pt x="19927" y="0"/>
                  </a:moveTo>
                  <a:cubicBezTo>
                    <a:pt x="19891" y="0"/>
                    <a:pt x="19669" y="206"/>
                    <a:pt x="19158" y="755"/>
                  </a:cubicBezTo>
                  <a:cubicBezTo>
                    <a:pt x="18642" y="1330"/>
                    <a:pt x="17770" y="2242"/>
                    <a:pt x="16599" y="3750"/>
                  </a:cubicBezTo>
                  <a:cubicBezTo>
                    <a:pt x="16302" y="4107"/>
                    <a:pt x="15965" y="4523"/>
                    <a:pt x="15628" y="4959"/>
                  </a:cubicBezTo>
                  <a:cubicBezTo>
                    <a:pt x="15291" y="5396"/>
                    <a:pt x="14934" y="5891"/>
                    <a:pt x="14557" y="6427"/>
                  </a:cubicBezTo>
                  <a:cubicBezTo>
                    <a:pt x="14359" y="6685"/>
                    <a:pt x="14160" y="6942"/>
                    <a:pt x="13942" y="7240"/>
                  </a:cubicBezTo>
                  <a:cubicBezTo>
                    <a:pt x="13843" y="7379"/>
                    <a:pt x="13744" y="7518"/>
                    <a:pt x="13645" y="7656"/>
                  </a:cubicBezTo>
                  <a:cubicBezTo>
                    <a:pt x="13526" y="7815"/>
                    <a:pt x="13426" y="7974"/>
                    <a:pt x="13327" y="8112"/>
                  </a:cubicBezTo>
                  <a:cubicBezTo>
                    <a:pt x="12911" y="8747"/>
                    <a:pt x="12475" y="9401"/>
                    <a:pt x="11999" y="10096"/>
                  </a:cubicBezTo>
                  <a:cubicBezTo>
                    <a:pt x="10174" y="12951"/>
                    <a:pt x="8052" y="16600"/>
                    <a:pt x="5930" y="21380"/>
                  </a:cubicBezTo>
                  <a:cubicBezTo>
                    <a:pt x="5871" y="21518"/>
                    <a:pt x="5811" y="21677"/>
                    <a:pt x="5732" y="21816"/>
                  </a:cubicBezTo>
                  <a:cubicBezTo>
                    <a:pt x="5672" y="21975"/>
                    <a:pt x="5613" y="22113"/>
                    <a:pt x="5553" y="22252"/>
                  </a:cubicBezTo>
                  <a:cubicBezTo>
                    <a:pt x="5434" y="22550"/>
                    <a:pt x="5315" y="22847"/>
                    <a:pt x="5196" y="23125"/>
                  </a:cubicBezTo>
                  <a:cubicBezTo>
                    <a:pt x="4958" y="23700"/>
                    <a:pt x="4740" y="24275"/>
                    <a:pt x="4522" y="24810"/>
                  </a:cubicBezTo>
                  <a:cubicBezTo>
                    <a:pt x="4126" y="25921"/>
                    <a:pt x="3729" y="26972"/>
                    <a:pt x="3392" y="27983"/>
                  </a:cubicBezTo>
                  <a:cubicBezTo>
                    <a:pt x="3075" y="29015"/>
                    <a:pt x="2777" y="29967"/>
                    <a:pt x="2499" y="30879"/>
                  </a:cubicBezTo>
                  <a:cubicBezTo>
                    <a:pt x="2261" y="31791"/>
                    <a:pt x="2023" y="32664"/>
                    <a:pt x="1805" y="33477"/>
                  </a:cubicBezTo>
                  <a:cubicBezTo>
                    <a:pt x="1686" y="33893"/>
                    <a:pt x="1627" y="34290"/>
                    <a:pt x="1528" y="34686"/>
                  </a:cubicBezTo>
                  <a:cubicBezTo>
                    <a:pt x="1448" y="35083"/>
                    <a:pt x="1369" y="35460"/>
                    <a:pt x="1290" y="35817"/>
                  </a:cubicBezTo>
                  <a:cubicBezTo>
                    <a:pt x="1210" y="36174"/>
                    <a:pt x="1131" y="36531"/>
                    <a:pt x="1052" y="36868"/>
                  </a:cubicBezTo>
                  <a:cubicBezTo>
                    <a:pt x="992" y="37225"/>
                    <a:pt x="933" y="37542"/>
                    <a:pt x="873" y="37879"/>
                  </a:cubicBezTo>
                  <a:cubicBezTo>
                    <a:pt x="774" y="38514"/>
                    <a:pt x="675" y="39109"/>
                    <a:pt x="576" y="39664"/>
                  </a:cubicBezTo>
                  <a:cubicBezTo>
                    <a:pt x="477" y="40219"/>
                    <a:pt x="437" y="40735"/>
                    <a:pt x="377" y="41211"/>
                  </a:cubicBezTo>
                  <a:cubicBezTo>
                    <a:pt x="318" y="41687"/>
                    <a:pt x="258" y="42103"/>
                    <a:pt x="219" y="42500"/>
                  </a:cubicBezTo>
                  <a:cubicBezTo>
                    <a:pt x="199" y="42698"/>
                    <a:pt x="179" y="42897"/>
                    <a:pt x="159" y="43075"/>
                  </a:cubicBezTo>
                  <a:cubicBezTo>
                    <a:pt x="139" y="43253"/>
                    <a:pt x="120" y="43432"/>
                    <a:pt x="120" y="43591"/>
                  </a:cubicBezTo>
                  <a:cubicBezTo>
                    <a:pt x="80" y="44225"/>
                    <a:pt x="40" y="44741"/>
                    <a:pt x="20" y="45137"/>
                  </a:cubicBezTo>
                  <a:cubicBezTo>
                    <a:pt x="1" y="45911"/>
                    <a:pt x="1" y="46208"/>
                    <a:pt x="40" y="46208"/>
                  </a:cubicBezTo>
                  <a:cubicBezTo>
                    <a:pt x="80" y="46208"/>
                    <a:pt x="159" y="45911"/>
                    <a:pt x="258" y="45157"/>
                  </a:cubicBezTo>
                  <a:cubicBezTo>
                    <a:pt x="318" y="44780"/>
                    <a:pt x="377" y="44265"/>
                    <a:pt x="437" y="43630"/>
                  </a:cubicBezTo>
                  <a:cubicBezTo>
                    <a:pt x="457" y="43472"/>
                    <a:pt x="477" y="43293"/>
                    <a:pt x="496" y="43115"/>
                  </a:cubicBezTo>
                  <a:cubicBezTo>
                    <a:pt x="536" y="42936"/>
                    <a:pt x="556" y="42758"/>
                    <a:pt x="596" y="42559"/>
                  </a:cubicBezTo>
                  <a:cubicBezTo>
                    <a:pt x="655" y="42163"/>
                    <a:pt x="715" y="41746"/>
                    <a:pt x="794" y="41270"/>
                  </a:cubicBezTo>
                  <a:cubicBezTo>
                    <a:pt x="873" y="40794"/>
                    <a:pt x="913" y="40299"/>
                    <a:pt x="1032" y="39743"/>
                  </a:cubicBezTo>
                  <a:cubicBezTo>
                    <a:pt x="1131" y="39188"/>
                    <a:pt x="1250" y="38613"/>
                    <a:pt x="1369" y="37978"/>
                  </a:cubicBezTo>
                  <a:cubicBezTo>
                    <a:pt x="1429" y="37661"/>
                    <a:pt x="1488" y="37324"/>
                    <a:pt x="1547" y="36987"/>
                  </a:cubicBezTo>
                  <a:cubicBezTo>
                    <a:pt x="1627" y="36650"/>
                    <a:pt x="1706" y="36293"/>
                    <a:pt x="1785" y="35936"/>
                  </a:cubicBezTo>
                  <a:cubicBezTo>
                    <a:pt x="1885" y="35579"/>
                    <a:pt x="1964" y="35202"/>
                    <a:pt x="2043" y="34825"/>
                  </a:cubicBezTo>
                  <a:cubicBezTo>
                    <a:pt x="2142" y="34429"/>
                    <a:pt x="2222" y="34032"/>
                    <a:pt x="2341" y="33635"/>
                  </a:cubicBezTo>
                  <a:cubicBezTo>
                    <a:pt x="2559" y="32822"/>
                    <a:pt x="2797" y="31950"/>
                    <a:pt x="3035" y="31037"/>
                  </a:cubicBezTo>
                  <a:cubicBezTo>
                    <a:pt x="3332" y="30145"/>
                    <a:pt x="3630" y="29193"/>
                    <a:pt x="3947" y="28182"/>
                  </a:cubicBezTo>
                  <a:cubicBezTo>
                    <a:pt x="4284" y="27190"/>
                    <a:pt x="4681" y="26139"/>
                    <a:pt x="5077" y="25029"/>
                  </a:cubicBezTo>
                  <a:cubicBezTo>
                    <a:pt x="5296" y="24493"/>
                    <a:pt x="5514" y="23938"/>
                    <a:pt x="5752" y="23363"/>
                  </a:cubicBezTo>
                  <a:cubicBezTo>
                    <a:pt x="5871" y="23085"/>
                    <a:pt x="5990" y="22788"/>
                    <a:pt x="6109" y="22490"/>
                  </a:cubicBezTo>
                  <a:cubicBezTo>
                    <a:pt x="6168" y="22351"/>
                    <a:pt x="6228" y="22212"/>
                    <a:pt x="6287" y="22054"/>
                  </a:cubicBezTo>
                  <a:lnTo>
                    <a:pt x="6486" y="21618"/>
                  </a:lnTo>
                  <a:cubicBezTo>
                    <a:pt x="8568" y="16878"/>
                    <a:pt x="10670" y="13249"/>
                    <a:pt x="12455" y="10393"/>
                  </a:cubicBezTo>
                  <a:cubicBezTo>
                    <a:pt x="12931" y="9699"/>
                    <a:pt x="13347" y="9045"/>
                    <a:pt x="13764" y="8410"/>
                  </a:cubicBezTo>
                  <a:cubicBezTo>
                    <a:pt x="13863" y="8251"/>
                    <a:pt x="13962" y="8112"/>
                    <a:pt x="14061" y="7954"/>
                  </a:cubicBezTo>
                  <a:cubicBezTo>
                    <a:pt x="14160" y="7815"/>
                    <a:pt x="14259" y="7676"/>
                    <a:pt x="14359" y="7518"/>
                  </a:cubicBezTo>
                  <a:cubicBezTo>
                    <a:pt x="14557" y="7240"/>
                    <a:pt x="14755" y="6962"/>
                    <a:pt x="14953" y="6704"/>
                  </a:cubicBezTo>
                  <a:cubicBezTo>
                    <a:pt x="15310" y="6169"/>
                    <a:pt x="15667" y="5693"/>
                    <a:pt x="15985" y="5237"/>
                  </a:cubicBezTo>
                  <a:cubicBezTo>
                    <a:pt x="16322" y="4781"/>
                    <a:pt x="16639" y="4364"/>
                    <a:pt x="16917" y="4007"/>
                  </a:cubicBezTo>
                  <a:cubicBezTo>
                    <a:pt x="18047" y="2461"/>
                    <a:pt x="18860" y="1509"/>
                    <a:pt x="19336" y="894"/>
                  </a:cubicBezTo>
                  <a:cubicBezTo>
                    <a:pt x="19812" y="279"/>
                    <a:pt x="19971" y="21"/>
                    <a:pt x="19931" y="1"/>
                  </a:cubicBezTo>
                  <a:cubicBezTo>
                    <a:pt x="19930" y="1"/>
                    <a:pt x="19929" y="0"/>
                    <a:pt x="19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9"/>
            <p:cNvSpPr/>
            <p:nvPr/>
          </p:nvSpPr>
          <p:spPr>
            <a:xfrm>
              <a:off x="2519225" y="789250"/>
              <a:ext cx="148250" cy="392275"/>
            </a:xfrm>
            <a:custGeom>
              <a:rect b="b" l="l" r="r" t="t"/>
              <a:pathLst>
                <a:path extrusionOk="0" h="15691" w="5930">
                  <a:moveTo>
                    <a:pt x="5839" y="0"/>
                  </a:moveTo>
                  <a:cubicBezTo>
                    <a:pt x="5762" y="0"/>
                    <a:pt x="5500" y="340"/>
                    <a:pt x="4918" y="1372"/>
                  </a:cubicBezTo>
                  <a:cubicBezTo>
                    <a:pt x="4323" y="2462"/>
                    <a:pt x="3332" y="4346"/>
                    <a:pt x="2142" y="7559"/>
                  </a:cubicBezTo>
                  <a:cubicBezTo>
                    <a:pt x="972" y="10772"/>
                    <a:pt x="496" y="12834"/>
                    <a:pt x="238" y="14044"/>
                  </a:cubicBezTo>
                  <a:cubicBezTo>
                    <a:pt x="0" y="15273"/>
                    <a:pt x="0" y="15690"/>
                    <a:pt x="79" y="15690"/>
                  </a:cubicBezTo>
                  <a:cubicBezTo>
                    <a:pt x="81" y="15690"/>
                    <a:pt x="84" y="15691"/>
                    <a:pt x="86" y="15691"/>
                  </a:cubicBezTo>
                  <a:cubicBezTo>
                    <a:pt x="166" y="15691"/>
                    <a:pt x="307" y="15321"/>
                    <a:pt x="655" y="14143"/>
                  </a:cubicBezTo>
                  <a:cubicBezTo>
                    <a:pt x="1011" y="12953"/>
                    <a:pt x="1527" y="10930"/>
                    <a:pt x="2697" y="7757"/>
                  </a:cubicBezTo>
                  <a:cubicBezTo>
                    <a:pt x="3887" y="4584"/>
                    <a:pt x="4779" y="2700"/>
                    <a:pt x="5295" y="1570"/>
                  </a:cubicBezTo>
                  <a:cubicBezTo>
                    <a:pt x="5791" y="420"/>
                    <a:pt x="5930" y="43"/>
                    <a:pt x="5850" y="3"/>
                  </a:cubicBezTo>
                  <a:cubicBezTo>
                    <a:pt x="5847" y="1"/>
                    <a:pt x="5843" y="0"/>
                    <a:pt x="583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9"/>
            <p:cNvSpPr/>
            <p:nvPr/>
          </p:nvSpPr>
          <p:spPr>
            <a:xfrm>
              <a:off x="2195975" y="296975"/>
              <a:ext cx="489350" cy="949025"/>
            </a:xfrm>
            <a:custGeom>
              <a:rect b="b" l="l" r="r" t="t"/>
              <a:pathLst>
                <a:path extrusionOk="0" h="37961" w="19574">
                  <a:moveTo>
                    <a:pt x="19530" y="0"/>
                  </a:moveTo>
                  <a:cubicBezTo>
                    <a:pt x="19494" y="0"/>
                    <a:pt x="19295" y="185"/>
                    <a:pt x="18899" y="656"/>
                  </a:cubicBezTo>
                  <a:cubicBezTo>
                    <a:pt x="18483" y="1152"/>
                    <a:pt x="17789" y="1965"/>
                    <a:pt x="16837" y="3234"/>
                  </a:cubicBezTo>
                  <a:cubicBezTo>
                    <a:pt x="16599" y="3552"/>
                    <a:pt x="16341" y="3909"/>
                    <a:pt x="16063" y="4286"/>
                  </a:cubicBezTo>
                  <a:cubicBezTo>
                    <a:pt x="15786" y="4662"/>
                    <a:pt x="15488" y="5079"/>
                    <a:pt x="15171" y="5515"/>
                  </a:cubicBezTo>
                  <a:cubicBezTo>
                    <a:pt x="14536" y="6407"/>
                    <a:pt x="13842" y="7439"/>
                    <a:pt x="13069" y="8629"/>
                  </a:cubicBezTo>
                  <a:cubicBezTo>
                    <a:pt x="11522" y="11008"/>
                    <a:pt x="9678" y="14023"/>
                    <a:pt x="7655" y="17890"/>
                  </a:cubicBezTo>
                  <a:cubicBezTo>
                    <a:pt x="5652" y="21777"/>
                    <a:pt x="4264" y="25029"/>
                    <a:pt x="3233" y="27667"/>
                  </a:cubicBezTo>
                  <a:cubicBezTo>
                    <a:pt x="2975" y="28321"/>
                    <a:pt x="2737" y="28956"/>
                    <a:pt x="2519" y="29531"/>
                  </a:cubicBezTo>
                  <a:cubicBezTo>
                    <a:pt x="2419" y="29828"/>
                    <a:pt x="2300" y="30106"/>
                    <a:pt x="2201" y="30383"/>
                  </a:cubicBezTo>
                  <a:cubicBezTo>
                    <a:pt x="2122" y="30661"/>
                    <a:pt x="2023" y="30939"/>
                    <a:pt x="1943" y="31197"/>
                  </a:cubicBezTo>
                  <a:cubicBezTo>
                    <a:pt x="1765" y="31712"/>
                    <a:pt x="1606" y="32188"/>
                    <a:pt x="1448" y="32624"/>
                  </a:cubicBezTo>
                  <a:cubicBezTo>
                    <a:pt x="1289" y="33080"/>
                    <a:pt x="1170" y="33497"/>
                    <a:pt x="1051" y="33874"/>
                  </a:cubicBezTo>
                  <a:cubicBezTo>
                    <a:pt x="575" y="35401"/>
                    <a:pt x="337" y="36432"/>
                    <a:pt x="179" y="37067"/>
                  </a:cubicBezTo>
                  <a:cubicBezTo>
                    <a:pt x="40" y="37701"/>
                    <a:pt x="0" y="37939"/>
                    <a:pt x="40" y="37959"/>
                  </a:cubicBezTo>
                  <a:cubicBezTo>
                    <a:pt x="41" y="37960"/>
                    <a:pt x="43" y="37960"/>
                    <a:pt x="44" y="37960"/>
                  </a:cubicBezTo>
                  <a:cubicBezTo>
                    <a:pt x="87" y="37960"/>
                    <a:pt x="187" y="37717"/>
                    <a:pt x="397" y="37126"/>
                  </a:cubicBezTo>
                  <a:cubicBezTo>
                    <a:pt x="615" y="36511"/>
                    <a:pt x="932" y="35500"/>
                    <a:pt x="1448" y="34013"/>
                  </a:cubicBezTo>
                  <a:cubicBezTo>
                    <a:pt x="1587" y="33636"/>
                    <a:pt x="1725" y="33219"/>
                    <a:pt x="1884" y="32783"/>
                  </a:cubicBezTo>
                  <a:cubicBezTo>
                    <a:pt x="2043" y="32327"/>
                    <a:pt x="2201" y="31871"/>
                    <a:pt x="2400" y="31355"/>
                  </a:cubicBezTo>
                  <a:cubicBezTo>
                    <a:pt x="2479" y="31097"/>
                    <a:pt x="2578" y="30840"/>
                    <a:pt x="2677" y="30562"/>
                  </a:cubicBezTo>
                  <a:cubicBezTo>
                    <a:pt x="2796" y="30284"/>
                    <a:pt x="2895" y="30007"/>
                    <a:pt x="3014" y="29709"/>
                  </a:cubicBezTo>
                  <a:cubicBezTo>
                    <a:pt x="3233" y="29134"/>
                    <a:pt x="3471" y="28519"/>
                    <a:pt x="3728" y="27865"/>
                  </a:cubicBezTo>
                  <a:cubicBezTo>
                    <a:pt x="4779" y="25247"/>
                    <a:pt x="6187" y="22015"/>
                    <a:pt x="8190" y="18167"/>
                  </a:cubicBezTo>
                  <a:cubicBezTo>
                    <a:pt x="10193" y="14300"/>
                    <a:pt x="11998" y="11306"/>
                    <a:pt x="13525" y="8926"/>
                  </a:cubicBezTo>
                  <a:cubicBezTo>
                    <a:pt x="14279" y="7736"/>
                    <a:pt x="14953" y="6685"/>
                    <a:pt x="15568" y="5793"/>
                  </a:cubicBezTo>
                  <a:cubicBezTo>
                    <a:pt x="15885" y="5356"/>
                    <a:pt x="16163" y="4940"/>
                    <a:pt x="16420" y="4543"/>
                  </a:cubicBezTo>
                  <a:cubicBezTo>
                    <a:pt x="16698" y="4167"/>
                    <a:pt x="16956" y="3810"/>
                    <a:pt x="17174" y="3492"/>
                  </a:cubicBezTo>
                  <a:cubicBezTo>
                    <a:pt x="18086" y="2183"/>
                    <a:pt x="18721" y="1331"/>
                    <a:pt x="19078" y="795"/>
                  </a:cubicBezTo>
                  <a:cubicBezTo>
                    <a:pt x="19455" y="260"/>
                    <a:pt x="19574" y="42"/>
                    <a:pt x="19534" y="2"/>
                  </a:cubicBezTo>
                  <a:cubicBezTo>
                    <a:pt x="19533" y="1"/>
                    <a:pt x="19532" y="0"/>
                    <a:pt x="1953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9"/>
            <p:cNvSpPr/>
            <p:nvPr/>
          </p:nvSpPr>
          <p:spPr>
            <a:xfrm>
              <a:off x="2955000" y="1267175"/>
              <a:ext cx="212725" cy="1909350"/>
            </a:xfrm>
            <a:custGeom>
              <a:rect b="b" l="l" r="r" t="t"/>
              <a:pathLst>
                <a:path extrusionOk="0" h="76374" w="8509">
                  <a:moveTo>
                    <a:pt x="7730" y="1"/>
                  </a:moveTo>
                  <a:cubicBezTo>
                    <a:pt x="7685" y="1"/>
                    <a:pt x="7383" y="369"/>
                    <a:pt x="6704" y="1293"/>
                  </a:cubicBezTo>
                  <a:cubicBezTo>
                    <a:pt x="6525" y="1531"/>
                    <a:pt x="6307" y="1808"/>
                    <a:pt x="6089" y="2126"/>
                  </a:cubicBezTo>
                  <a:cubicBezTo>
                    <a:pt x="5871" y="2463"/>
                    <a:pt x="5633" y="2840"/>
                    <a:pt x="5375" y="3276"/>
                  </a:cubicBezTo>
                  <a:cubicBezTo>
                    <a:pt x="4820" y="4109"/>
                    <a:pt x="4284" y="5200"/>
                    <a:pt x="3630" y="6528"/>
                  </a:cubicBezTo>
                  <a:cubicBezTo>
                    <a:pt x="2381" y="9186"/>
                    <a:pt x="1111" y="12973"/>
                    <a:pt x="437" y="18149"/>
                  </a:cubicBezTo>
                  <a:cubicBezTo>
                    <a:pt x="140" y="20727"/>
                    <a:pt x="1" y="23662"/>
                    <a:pt x="140" y="26935"/>
                  </a:cubicBezTo>
                  <a:cubicBezTo>
                    <a:pt x="278" y="30207"/>
                    <a:pt x="695" y="33816"/>
                    <a:pt x="1409" y="37743"/>
                  </a:cubicBezTo>
                  <a:cubicBezTo>
                    <a:pt x="2143" y="41689"/>
                    <a:pt x="2976" y="45199"/>
                    <a:pt x="3729" y="48372"/>
                  </a:cubicBezTo>
                  <a:cubicBezTo>
                    <a:pt x="4483" y="51545"/>
                    <a:pt x="5157" y="54361"/>
                    <a:pt x="5712" y="56900"/>
                  </a:cubicBezTo>
                  <a:cubicBezTo>
                    <a:pt x="6843" y="61957"/>
                    <a:pt x="7477" y="65804"/>
                    <a:pt x="7795" y="68699"/>
                  </a:cubicBezTo>
                  <a:cubicBezTo>
                    <a:pt x="7894" y="69433"/>
                    <a:pt x="7933" y="70087"/>
                    <a:pt x="8013" y="70702"/>
                  </a:cubicBezTo>
                  <a:cubicBezTo>
                    <a:pt x="8033" y="71000"/>
                    <a:pt x="8052" y="71297"/>
                    <a:pt x="8092" y="71555"/>
                  </a:cubicBezTo>
                  <a:cubicBezTo>
                    <a:pt x="8112" y="71833"/>
                    <a:pt x="8112" y="72090"/>
                    <a:pt x="8132" y="72348"/>
                  </a:cubicBezTo>
                  <a:cubicBezTo>
                    <a:pt x="8171" y="72844"/>
                    <a:pt x="8191" y="73280"/>
                    <a:pt x="8211" y="73677"/>
                  </a:cubicBezTo>
                  <a:cubicBezTo>
                    <a:pt x="8251" y="74073"/>
                    <a:pt x="8251" y="74411"/>
                    <a:pt x="8251" y="74708"/>
                  </a:cubicBezTo>
                  <a:cubicBezTo>
                    <a:pt x="8290" y="75898"/>
                    <a:pt x="8330" y="76374"/>
                    <a:pt x="8370" y="76374"/>
                  </a:cubicBezTo>
                  <a:cubicBezTo>
                    <a:pt x="8429" y="76374"/>
                    <a:pt x="8449" y="75898"/>
                    <a:pt x="8489" y="74708"/>
                  </a:cubicBezTo>
                  <a:cubicBezTo>
                    <a:pt x="8489" y="74411"/>
                    <a:pt x="8508" y="74054"/>
                    <a:pt x="8508" y="73677"/>
                  </a:cubicBezTo>
                  <a:cubicBezTo>
                    <a:pt x="8489" y="73280"/>
                    <a:pt x="8469" y="72824"/>
                    <a:pt x="8469" y="72328"/>
                  </a:cubicBezTo>
                  <a:cubicBezTo>
                    <a:pt x="8449" y="72071"/>
                    <a:pt x="8449" y="71813"/>
                    <a:pt x="8449" y="71535"/>
                  </a:cubicBezTo>
                  <a:cubicBezTo>
                    <a:pt x="8429" y="71257"/>
                    <a:pt x="8409" y="70980"/>
                    <a:pt x="8389" y="70663"/>
                  </a:cubicBezTo>
                  <a:cubicBezTo>
                    <a:pt x="8330" y="70048"/>
                    <a:pt x="8310" y="69393"/>
                    <a:pt x="8231" y="68660"/>
                  </a:cubicBezTo>
                  <a:cubicBezTo>
                    <a:pt x="7953" y="65744"/>
                    <a:pt x="7358" y="61838"/>
                    <a:pt x="6248" y="56781"/>
                  </a:cubicBezTo>
                  <a:cubicBezTo>
                    <a:pt x="5712" y="54242"/>
                    <a:pt x="5038" y="51406"/>
                    <a:pt x="4284" y="48233"/>
                  </a:cubicBezTo>
                  <a:cubicBezTo>
                    <a:pt x="3551" y="45060"/>
                    <a:pt x="2718" y="41550"/>
                    <a:pt x="2004" y="37643"/>
                  </a:cubicBezTo>
                  <a:cubicBezTo>
                    <a:pt x="1290" y="33717"/>
                    <a:pt x="873" y="30147"/>
                    <a:pt x="735" y="26895"/>
                  </a:cubicBezTo>
                  <a:cubicBezTo>
                    <a:pt x="576" y="23662"/>
                    <a:pt x="695" y="20767"/>
                    <a:pt x="973" y="18209"/>
                  </a:cubicBezTo>
                  <a:cubicBezTo>
                    <a:pt x="1607" y="13092"/>
                    <a:pt x="2837" y="9344"/>
                    <a:pt x="4007" y="6687"/>
                  </a:cubicBezTo>
                  <a:cubicBezTo>
                    <a:pt x="4641" y="5378"/>
                    <a:pt x="5137" y="4287"/>
                    <a:pt x="5653" y="3435"/>
                  </a:cubicBezTo>
                  <a:cubicBezTo>
                    <a:pt x="5911" y="2998"/>
                    <a:pt x="6129" y="2621"/>
                    <a:pt x="6327" y="2284"/>
                  </a:cubicBezTo>
                  <a:cubicBezTo>
                    <a:pt x="6525" y="1947"/>
                    <a:pt x="6724" y="1670"/>
                    <a:pt x="6882" y="1412"/>
                  </a:cubicBezTo>
                  <a:cubicBezTo>
                    <a:pt x="7537" y="420"/>
                    <a:pt x="7775" y="24"/>
                    <a:pt x="7735" y="4"/>
                  </a:cubicBezTo>
                  <a:cubicBezTo>
                    <a:pt x="7734" y="2"/>
                    <a:pt x="7732" y="1"/>
                    <a:pt x="77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9"/>
            <p:cNvSpPr/>
            <p:nvPr/>
          </p:nvSpPr>
          <p:spPr>
            <a:xfrm>
              <a:off x="2889075" y="1708500"/>
              <a:ext cx="40675" cy="645525"/>
            </a:xfrm>
            <a:custGeom>
              <a:rect b="b" l="l" r="r" t="t"/>
              <a:pathLst>
                <a:path extrusionOk="0" h="25821" w="1627">
                  <a:moveTo>
                    <a:pt x="80" y="1"/>
                  </a:moveTo>
                  <a:cubicBezTo>
                    <a:pt x="40" y="20"/>
                    <a:pt x="40" y="179"/>
                    <a:pt x="80" y="556"/>
                  </a:cubicBezTo>
                  <a:cubicBezTo>
                    <a:pt x="99" y="952"/>
                    <a:pt x="199" y="1587"/>
                    <a:pt x="318" y="2539"/>
                  </a:cubicBezTo>
                  <a:cubicBezTo>
                    <a:pt x="536" y="4443"/>
                    <a:pt x="1012" y="7655"/>
                    <a:pt x="1031" y="12911"/>
                  </a:cubicBezTo>
                  <a:cubicBezTo>
                    <a:pt x="992" y="18166"/>
                    <a:pt x="516" y="21379"/>
                    <a:pt x="278" y="23282"/>
                  </a:cubicBezTo>
                  <a:cubicBezTo>
                    <a:pt x="159" y="24234"/>
                    <a:pt x="80" y="24869"/>
                    <a:pt x="40" y="25266"/>
                  </a:cubicBezTo>
                  <a:cubicBezTo>
                    <a:pt x="0" y="25662"/>
                    <a:pt x="0" y="25821"/>
                    <a:pt x="40" y="25821"/>
                  </a:cubicBezTo>
                  <a:cubicBezTo>
                    <a:pt x="80" y="25821"/>
                    <a:pt x="159" y="25682"/>
                    <a:pt x="258" y="25305"/>
                  </a:cubicBezTo>
                  <a:cubicBezTo>
                    <a:pt x="377" y="24928"/>
                    <a:pt x="536" y="24294"/>
                    <a:pt x="694" y="23342"/>
                  </a:cubicBezTo>
                  <a:cubicBezTo>
                    <a:pt x="1051" y="21438"/>
                    <a:pt x="1587" y="18206"/>
                    <a:pt x="1626" y="12911"/>
                  </a:cubicBezTo>
                  <a:cubicBezTo>
                    <a:pt x="1607" y="7616"/>
                    <a:pt x="1071" y="4383"/>
                    <a:pt x="734" y="2479"/>
                  </a:cubicBezTo>
                  <a:cubicBezTo>
                    <a:pt x="556" y="1528"/>
                    <a:pt x="397" y="893"/>
                    <a:pt x="298" y="516"/>
                  </a:cubicBezTo>
                  <a:cubicBezTo>
                    <a:pt x="199" y="139"/>
                    <a:pt x="119" y="1"/>
                    <a:pt x="8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9"/>
            <p:cNvSpPr/>
            <p:nvPr/>
          </p:nvSpPr>
          <p:spPr>
            <a:xfrm>
              <a:off x="878175" y="2942475"/>
              <a:ext cx="721375" cy="1600950"/>
            </a:xfrm>
            <a:custGeom>
              <a:rect b="b" l="l" r="r" t="t"/>
              <a:pathLst>
                <a:path extrusionOk="0" h="64038" w="28855">
                  <a:moveTo>
                    <a:pt x="28812" y="1"/>
                  </a:moveTo>
                  <a:cubicBezTo>
                    <a:pt x="28771" y="1"/>
                    <a:pt x="28672" y="422"/>
                    <a:pt x="28498" y="1469"/>
                  </a:cubicBezTo>
                  <a:cubicBezTo>
                    <a:pt x="28300" y="2520"/>
                    <a:pt x="28062" y="4245"/>
                    <a:pt x="27546" y="6843"/>
                  </a:cubicBezTo>
                  <a:cubicBezTo>
                    <a:pt x="27407" y="7498"/>
                    <a:pt x="27288" y="8192"/>
                    <a:pt x="27130" y="8965"/>
                  </a:cubicBezTo>
                  <a:cubicBezTo>
                    <a:pt x="26951" y="9719"/>
                    <a:pt x="26773" y="10532"/>
                    <a:pt x="26574" y="11405"/>
                  </a:cubicBezTo>
                  <a:cubicBezTo>
                    <a:pt x="26475" y="11841"/>
                    <a:pt x="26376" y="12297"/>
                    <a:pt x="26257" y="12773"/>
                  </a:cubicBezTo>
                  <a:cubicBezTo>
                    <a:pt x="26158" y="13249"/>
                    <a:pt x="26019" y="13725"/>
                    <a:pt x="25900" y="14221"/>
                  </a:cubicBezTo>
                  <a:cubicBezTo>
                    <a:pt x="25622" y="15232"/>
                    <a:pt x="25345" y="16283"/>
                    <a:pt x="25047" y="17413"/>
                  </a:cubicBezTo>
                  <a:cubicBezTo>
                    <a:pt x="23738" y="21915"/>
                    <a:pt x="21914" y="27468"/>
                    <a:pt x="18979" y="34052"/>
                  </a:cubicBezTo>
                  <a:cubicBezTo>
                    <a:pt x="16004" y="40636"/>
                    <a:pt x="13069" y="45673"/>
                    <a:pt x="10570" y="49639"/>
                  </a:cubicBezTo>
                  <a:cubicBezTo>
                    <a:pt x="9916" y="50611"/>
                    <a:pt x="9301" y="51523"/>
                    <a:pt x="8726" y="52396"/>
                  </a:cubicBezTo>
                  <a:cubicBezTo>
                    <a:pt x="8448" y="52812"/>
                    <a:pt x="8191" y="53249"/>
                    <a:pt x="7893" y="53625"/>
                  </a:cubicBezTo>
                  <a:cubicBezTo>
                    <a:pt x="7616" y="54022"/>
                    <a:pt x="7338" y="54399"/>
                    <a:pt x="7080" y="54776"/>
                  </a:cubicBezTo>
                  <a:cubicBezTo>
                    <a:pt x="6564" y="55509"/>
                    <a:pt x="6069" y="56184"/>
                    <a:pt x="5613" y="56818"/>
                  </a:cubicBezTo>
                  <a:cubicBezTo>
                    <a:pt x="5156" y="57433"/>
                    <a:pt x="4700" y="58008"/>
                    <a:pt x="4304" y="58524"/>
                  </a:cubicBezTo>
                  <a:cubicBezTo>
                    <a:pt x="2717" y="60646"/>
                    <a:pt x="1587" y="61954"/>
                    <a:pt x="913" y="62807"/>
                  </a:cubicBezTo>
                  <a:cubicBezTo>
                    <a:pt x="238" y="63660"/>
                    <a:pt x="0" y="63997"/>
                    <a:pt x="20" y="64037"/>
                  </a:cubicBezTo>
                  <a:cubicBezTo>
                    <a:pt x="21" y="64037"/>
                    <a:pt x="23" y="64038"/>
                    <a:pt x="25" y="64038"/>
                  </a:cubicBezTo>
                  <a:cubicBezTo>
                    <a:pt x="79" y="64038"/>
                    <a:pt x="380" y="63735"/>
                    <a:pt x="1091" y="62966"/>
                  </a:cubicBezTo>
                  <a:cubicBezTo>
                    <a:pt x="1805" y="62153"/>
                    <a:pt x="2995" y="60884"/>
                    <a:pt x="4641" y="58781"/>
                  </a:cubicBezTo>
                  <a:cubicBezTo>
                    <a:pt x="5037" y="58266"/>
                    <a:pt x="5513" y="57711"/>
                    <a:pt x="5970" y="57096"/>
                  </a:cubicBezTo>
                  <a:cubicBezTo>
                    <a:pt x="6445" y="56461"/>
                    <a:pt x="6941" y="55787"/>
                    <a:pt x="7477" y="55053"/>
                  </a:cubicBezTo>
                  <a:cubicBezTo>
                    <a:pt x="7735" y="54696"/>
                    <a:pt x="8012" y="54319"/>
                    <a:pt x="8310" y="53923"/>
                  </a:cubicBezTo>
                  <a:cubicBezTo>
                    <a:pt x="8607" y="53546"/>
                    <a:pt x="8865" y="53110"/>
                    <a:pt x="9162" y="52693"/>
                  </a:cubicBezTo>
                  <a:cubicBezTo>
                    <a:pt x="9737" y="51821"/>
                    <a:pt x="10352" y="50908"/>
                    <a:pt x="11027" y="49937"/>
                  </a:cubicBezTo>
                  <a:cubicBezTo>
                    <a:pt x="13565" y="45970"/>
                    <a:pt x="16520" y="40913"/>
                    <a:pt x="19514" y="34310"/>
                  </a:cubicBezTo>
                  <a:cubicBezTo>
                    <a:pt x="22469" y="27686"/>
                    <a:pt x="24294" y="22094"/>
                    <a:pt x="25563" y="17572"/>
                  </a:cubicBezTo>
                  <a:cubicBezTo>
                    <a:pt x="25860" y="16422"/>
                    <a:pt x="26138" y="15351"/>
                    <a:pt x="26396" y="14359"/>
                  </a:cubicBezTo>
                  <a:cubicBezTo>
                    <a:pt x="26515" y="13844"/>
                    <a:pt x="26654" y="13368"/>
                    <a:pt x="26753" y="12892"/>
                  </a:cubicBezTo>
                  <a:cubicBezTo>
                    <a:pt x="26852" y="12416"/>
                    <a:pt x="26951" y="11960"/>
                    <a:pt x="27050" y="11524"/>
                  </a:cubicBezTo>
                  <a:cubicBezTo>
                    <a:pt x="27229" y="10631"/>
                    <a:pt x="27407" y="9818"/>
                    <a:pt x="27566" y="9045"/>
                  </a:cubicBezTo>
                  <a:cubicBezTo>
                    <a:pt x="27725" y="8291"/>
                    <a:pt x="27844" y="7577"/>
                    <a:pt x="27943" y="6923"/>
                  </a:cubicBezTo>
                  <a:cubicBezTo>
                    <a:pt x="28419" y="4305"/>
                    <a:pt x="28597" y="2580"/>
                    <a:pt x="28716" y="1489"/>
                  </a:cubicBezTo>
                  <a:cubicBezTo>
                    <a:pt x="28835" y="418"/>
                    <a:pt x="28855" y="2"/>
                    <a:pt x="28815" y="2"/>
                  </a:cubicBezTo>
                  <a:cubicBezTo>
                    <a:pt x="28814" y="1"/>
                    <a:pt x="28813" y="1"/>
                    <a:pt x="2881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9"/>
            <p:cNvSpPr/>
            <p:nvPr/>
          </p:nvSpPr>
          <p:spPr>
            <a:xfrm>
              <a:off x="820650" y="3693575"/>
              <a:ext cx="389225" cy="779975"/>
            </a:xfrm>
            <a:custGeom>
              <a:rect b="b" l="l" r="r" t="t"/>
              <a:pathLst>
                <a:path extrusionOk="0" h="31199" w="15569">
                  <a:moveTo>
                    <a:pt x="15523" y="1"/>
                  </a:moveTo>
                  <a:cubicBezTo>
                    <a:pt x="15480" y="1"/>
                    <a:pt x="15382" y="203"/>
                    <a:pt x="15211" y="676"/>
                  </a:cubicBezTo>
                  <a:cubicBezTo>
                    <a:pt x="15013" y="1152"/>
                    <a:pt x="14736" y="1965"/>
                    <a:pt x="14279" y="3175"/>
                  </a:cubicBezTo>
                  <a:cubicBezTo>
                    <a:pt x="13367" y="5614"/>
                    <a:pt x="11919" y="9739"/>
                    <a:pt x="8786" y="16085"/>
                  </a:cubicBezTo>
                  <a:cubicBezTo>
                    <a:pt x="5613" y="22431"/>
                    <a:pt x="3194" y="26080"/>
                    <a:pt x="1805" y="28261"/>
                  </a:cubicBezTo>
                  <a:cubicBezTo>
                    <a:pt x="1111" y="29352"/>
                    <a:pt x="635" y="30066"/>
                    <a:pt x="358" y="30522"/>
                  </a:cubicBezTo>
                  <a:cubicBezTo>
                    <a:pt x="80" y="30978"/>
                    <a:pt x="1" y="31177"/>
                    <a:pt x="21" y="31197"/>
                  </a:cubicBezTo>
                  <a:cubicBezTo>
                    <a:pt x="23" y="31198"/>
                    <a:pt x="26" y="31198"/>
                    <a:pt x="29" y="31198"/>
                  </a:cubicBezTo>
                  <a:cubicBezTo>
                    <a:pt x="80" y="31198"/>
                    <a:pt x="238" y="31052"/>
                    <a:pt x="536" y="30661"/>
                  </a:cubicBezTo>
                  <a:cubicBezTo>
                    <a:pt x="873" y="30245"/>
                    <a:pt x="1409" y="29570"/>
                    <a:pt x="2143" y="28499"/>
                  </a:cubicBezTo>
                  <a:cubicBezTo>
                    <a:pt x="3630" y="26358"/>
                    <a:pt x="6109" y="22709"/>
                    <a:pt x="9302" y="16363"/>
                  </a:cubicBezTo>
                  <a:cubicBezTo>
                    <a:pt x="12455" y="9957"/>
                    <a:pt x="13863" y="5793"/>
                    <a:pt x="14676" y="3314"/>
                  </a:cubicBezTo>
                  <a:cubicBezTo>
                    <a:pt x="15073" y="2084"/>
                    <a:pt x="15291" y="1251"/>
                    <a:pt x="15430" y="736"/>
                  </a:cubicBezTo>
                  <a:cubicBezTo>
                    <a:pt x="15549" y="220"/>
                    <a:pt x="15568" y="22"/>
                    <a:pt x="15529" y="2"/>
                  </a:cubicBezTo>
                  <a:cubicBezTo>
                    <a:pt x="15527" y="1"/>
                    <a:pt x="15525" y="1"/>
                    <a:pt x="1552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9"/>
            <p:cNvSpPr/>
            <p:nvPr/>
          </p:nvSpPr>
          <p:spPr>
            <a:xfrm>
              <a:off x="1183075" y="2751125"/>
              <a:ext cx="727825" cy="2195875"/>
            </a:xfrm>
            <a:custGeom>
              <a:rect b="b" l="l" r="r" t="t"/>
              <a:pathLst>
                <a:path extrusionOk="0" h="87835" w="29113">
                  <a:moveTo>
                    <a:pt x="28756" y="1"/>
                  </a:moveTo>
                  <a:cubicBezTo>
                    <a:pt x="28716" y="1"/>
                    <a:pt x="28697" y="556"/>
                    <a:pt x="28697" y="1984"/>
                  </a:cubicBezTo>
                  <a:cubicBezTo>
                    <a:pt x="28716" y="2718"/>
                    <a:pt x="28716" y="3650"/>
                    <a:pt x="28736" y="4840"/>
                  </a:cubicBezTo>
                  <a:cubicBezTo>
                    <a:pt x="28736" y="5137"/>
                    <a:pt x="28756" y="5454"/>
                    <a:pt x="28756" y="5791"/>
                  </a:cubicBezTo>
                  <a:cubicBezTo>
                    <a:pt x="28756" y="6109"/>
                    <a:pt x="28736" y="6466"/>
                    <a:pt x="28736" y="6823"/>
                  </a:cubicBezTo>
                  <a:cubicBezTo>
                    <a:pt x="28716" y="7556"/>
                    <a:pt x="28697" y="8369"/>
                    <a:pt x="28677" y="9242"/>
                  </a:cubicBezTo>
                  <a:cubicBezTo>
                    <a:pt x="28637" y="10115"/>
                    <a:pt x="28637" y="11067"/>
                    <a:pt x="28597" y="12098"/>
                  </a:cubicBezTo>
                  <a:cubicBezTo>
                    <a:pt x="28518" y="13129"/>
                    <a:pt x="28439" y="14220"/>
                    <a:pt x="28359" y="15429"/>
                  </a:cubicBezTo>
                  <a:cubicBezTo>
                    <a:pt x="28320" y="16024"/>
                    <a:pt x="28280" y="16639"/>
                    <a:pt x="28240" y="17274"/>
                  </a:cubicBezTo>
                  <a:cubicBezTo>
                    <a:pt x="28221" y="17591"/>
                    <a:pt x="28181" y="17908"/>
                    <a:pt x="28141" y="18245"/>
                  </a:cubicBezTo>
                  <a:cubicBezTo>
                    <a:pt x="28102" y="18583"/>
                    <a:pt x="28062" y="18900"/>
                    <a:pt x="28022" y="19257"/>
                  </a:cubicBezTo>
                  <a:cubicBezTo>
                    <a:pt x="27864" y="20605"/>
                    <a:pt x="27705" y="22053"/>
                    <a:pt x="27526" y="23600"/>
                  </a:cubicBezTo>
                  <a:cubicBezTo>
                    <a:pt x="26634" y="29748"/>
                    <a:pt x="25186" y="37363"/>
                    <a:pt x="22251" y="46485"/>
                  </a:cubicBezTo>
                  <a:cubicBezTo>
                    <a:pt x="19237" y="55568"/>
                    <a:pt x="15905" y="62568"/>
                    <a:pt x="12990" y="68062"/>
                  </a:cubicBezTo>
                  <a:cubicBezTo>
                    <a:pt x="12217" y="69410"/>
                    <a:pt x="11503" y="70679"/>
                    <a:pt x="10828" y="71869"/>
                  </a:cubicBezTo>
                  <a:cubicBezTo>
                    <a:pt x="10650" y="72147"/>
                    <a:pt x="10491" y="72444"/>
                    <a:pt x="10313" y="72742"/>
                  </a:cubicBezTo>
                  <a:cubicBezTo>
                    <a:pt x="10154" y="73019"/>
                    <a:pt x="9996" y="73317"/>
                    <a:pt x="9817" y="73575"/>
                  </a:cubicBezTo>
                  <a:cubicBezTo>
                    <a:pt x="9480" y="74110"/>
                    <a:pt x="9143" y="74646"/>
                    <a:pt x="8826" y="75141"/>
                  </a:cubicBezTo>
                  <a:cubicBezTo>
                    <a:pt x="8191" y="76153"/>
                    <a:pt x="7596" y="77105"/>
                    <a:pt x="7061" y="77977"/>
                  </a:cubicBezTo>
                  <a:cubicBezTo>
                    <a:pt x="6485" y="78830"/>
                    <a:pt x="5930" y="79603"/>
                    <a:pt x="5434" y="80317"/>
                  </a:cubicBezTo>
                  <a:cubicBezTo>
                    <a:pt x="4939" y="81051"/>
                    <a:pt x="4482" y="81705"/>
                    <a:pt x="4066" y="82300"/>
                  </a:cubicBezTo>
                  <a:cubicBezTo>
                    <a:pt x="3848" y="82598"/>
                    <a:pt x="3650" y="82895"/>
                    <a:pt x="3451" y="83153"/>
                  </a:cubicBezTo>
                  <a:cubicBezTo>
                    <a:pt x="3253" y="83431"/>
                    <a:pt x="3074" y="83669"/>
                    <a:pt x="2896" y="83907"/>
                  </a:cubicBezTo>
                  <a:cubicBezTo>
                    <a:pt x="2162" y="84859"/>
                    <a:pt x="1607" y="85612"/>
                    <a:pt x="1171" y="86187"/>
                  </a:cubicBezTo>
                  <a:cubicBezTo>
                    <a:pt x="318" y="87338"/>
                    <a:pt x="1" y="87794"/>
                    <a:pt x="40" y="87833"/>
                  </a:cubicBezTo>
                  <a:cubicBezTo>
                    <a:pt x="41" y="87834"/>
                    <a:pt x="42" y="87834"/>
                    <a:pt x="43" y="87834"/>
                  </a:cubicBezTo>
                  <a:cubicBezTo>
                    <a:pt x="96" y="87834"/>
                    <a:pt x="457" y="87412"/>
                    <a:pt x="1349" y="86326"/>
                  </a:cubicBezTo>
                  <a:cubicBezTo>
                    <a:pt x="1805" y="85771"/>
                    <a:pt x="2400" y="85037"/>
                    <a:pt x="3154" y="84105"/>
                  </a:cubicBezTo>
                  <a:cubicBezTo>
                    <a:pt x="3332" y="83867"/>
                    <a:pt x="3531" y="83629"/>
                    <a:pt x="3729" y="83371"/>
                  </a:cubicBezTo>
                  <a:cubicBezTo>
                    <a:pt x="3947" y="83114"/>
                    <a:pt x="4145" y="82816"/>
                    <a:pt x="4363" y="82519"/>
                  </a:cubicBezTo>
                  <a:cubicBezTo>
                    <a:pt x="4780" y="81924"/>
                    <a:pt x="5256" y="81269"/>
                    <a:pt x="5771" y="80555"/>
                  </a:cubicBezTo>
                  <a:cubicBezTo>
                    <a:pt x="6267" y="79841"/>
                    <a:pt x="6842" y="79088"/>
                    <a:pt x="7417" y="78215"/>
                  </a:cubicBezTo>
                  <a:cubicBezTo>
                    <a:pt x="7993" y="77343"/>
                    <a:pt x="8588" y="76411"/>
                    <a:pt x="9242" y="75399"/>
                  </a:cubicBezTo>
                  <a:cubicBezTo>
                    <a:pt x="9559" y="74903"/>
                    <a:pt x="9896" y="74388"/>
                    <a:pt x="10253" y="73832"/>
                  </a:cubicBezTo>
                  <a:cubicBezTo>
                    <a:pt x="10432" y="73575"/>
                    <a:pt x="10591" y="73297"/>
                    <a:pt x="10749" y="73000"/>
                  </a:cubicBezTo>
                  <a:cubicBezTo>
                    <a:pt x="10928" y="72722"/>
                    <a:pt x="11086" y="72424"/>
                    <a:pt x="11265" y="72127"/>
                  </a:cubicBezTo>
                  <a:cubicBezTo>
                    <a:pt x="11959" y="70937"/>
                    <a:pt x="12693" y="69668"/>
                    <a:pt x="13466" y="68319"/>
                  </a:cubicBezTo>
                  <a:cubicBezTo>
                    <a:pt x="16421" y="62826"/>
                    <a:pt x="19772" y="55786"/>
                    <a:pt x="22807" y="46664"/>
                  </a:cubicBezTo>
                  <a:cubicBezTo>
                    <a:pt x="25761" y="37521"/>
                    <a:pt x="27209" y="29847"/>
                    <a:pt x="28062" y="23679"/>
                  </a:cubicBezTo>
                  <a:cubicBezTo>
                    <a:pt x="28221" y="22132"/>
                    <a:pt x="28379" y="20665"/>
                    <a:pt x="28538" y="19297"/>
                  </a:cubicBezTo>
                  <a:cubicBezTo>
                    <a:pt x="28578" y="18959"/>
                    <a:pt x="28617" y="18622"/>
                    <a:pt x="28637" y="18285"/>
                  </a:cubicBezTo>
                  <a:cubicBezTo>
                    <a:pt x="28697" y="17968"/>
                    <a:pt x="28716" y="17631"/>
                    <a:pt x="28736" y="17313"/>
                  </a:cubicBezTo>
                  <a:cubicBezTo>
                    <a:pt x="28776" y="16679"/>
                    <a:pt x="28816" y="16064"/>
                    <a:pt x="28835" y="15449"/>
                  </a:cubicBezTo>
                  <a:cubicBezTo>
                    <a:pt x="28915" y="14259"/>
                    <a:pt x="28974" y="13149"/>
                    <a:pt x="29054" y="12118"/>
                  </a:cubicBezTo>
                  <a:cubicBezTo>
                    <a:pt x="29093" y="11086"/>
                    <a:pt x="29073" y="10134"/>
                    <a:pt x="29093" y="9242"/>
                  </a:cubicBezTo>
                  <a:cubicBezTo>
                    <a:pt x="29093" y="8369"/>
                    <a:pt x="29093" y="7556"/>
                    <a:pt x="29113" y="6823"/>
                  </a:cubicBezTo>
                  <a:cubicBezTo>
                    <a:pt x="29113" y="6466"/>
                    <a:pt x="29113" y="6109"/>
                    <a:pt x="29113" y="5791"/>
                  </a:cubicBezTo>
                  <a:cubicBezTo>
                    <a:pt x="29093" y="5454"/>
                    <a:pt x="29073" y="5137"/>
                    <a:pt x="29073" y="4840"/>
                  </a:cubicBezTo>
                  <a:cubicBezTo>
                    <a:pt x="29014" y="3630"/>
                    <a:pt x="28974" y="2698"/>
                    <a:pt x="28935" y="1984"/>
                  </a:cubicBezTo>
                  <a:cubicBezTo>
                    <a:pt x="28855" y="556"/>
                    <a:pt x="28796" y="1"/>
                    <a:pt x="287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9"/>
            <p:cNvSpPr/>
            <p:nvPr/>
          </p:nvSpPr>
          <p:spPr>
            <a:xfrm>
              <a:off x="378925" y="4716350"/>
              <a:ext cx="465550" cy="518950"/>
            </a:xfrm>
            <a:custGeom>
              <a:rect b="b" l="l" r="r" t="t"/>
              <a:pathLst>
                <a:path extrusionOk="0" h="20758" w="18622">
                  <a:moveTo>
                    <a:pt x="18574" y="1"/>
                  </a:moveTo>
                  <a:cubicBezTo>
                    <a:pt x="18530" y="1"/>
                    <a:pt x="18429" y="144"/>
                    <a:pt x="18205" y="479"/>
                  </a:cubicBezTo>
                  <a:cubicBezTo>
                    <a:pt x="17967" y="836"/>
                    <a:pt x="17650" y="1451"/>
                    <a:pt x="17095" y="2323"/>
                  </a:cubicBezTo>
                  <a:cubicBezTo>
                    <a:pt x="16004" y="4088"/>
                    <a:pt x="14219" y="7142"/>
                    <a:pt x="10451" y="11406"/>
                  </a:cubicBezTo>
                  <a:cubicBezTo>
                    <a:pt x="6624" y="15610"/>
                    <a:pt x="3788" y="17732"/>
                    <a:pt x="2162" y="19001"/>
                  </a:cubicBezTo>
                  <a:cubicBezTo>
                    <a:pt x="1329" y="19656"/>
                    <a:pt x="774" y="20052"/>
                    <a:pt x="436" y="20310"/>
                  </a:cubicBezTo>
                  <a:cubicBezTo>
                    <a:pt x="119" y="20588"/>
                    <a:pt x="0" y="20707"/>
                    <a:pt x="20" y="20746"/>
                  </a:cubicBezTo>
                  <a:cubicBezTo>
                    <a:pt x="24" y="20754"/>
                    <a:pt x="32" y="20758"/>
                    <a:pt x="47" y="20758"/>
                  </a:cubicBezTo>
                  <a:cubicBezTo>
                    <a:pt x="108" y="20758"/>
                    <a:pt x="270" y="20685"/>
                    <a:pt x="575" y="20508"/>
                  </a:cubicBezTo>
                  <a:cubicBezTo>
                    <a:pt x="932" y="20290"/>
                    <a:pt x="1547" y="19953"/>
                    <a:pt x="2400" y="19338"/>
                  </a:cubicBezTo>
                  <a:cubicBezTo>
                    <a:pt x="4105" y="18148"/>
                    <a:pt x="7020" y="16066"/>
                    <a:pt x="10888" y="11802"/>
                  </a:cubicBezTo>
                  <a:cubicBezTo>
                    <a:pt x="14695" y="7499"/>
                    <a:pt x="16440" y="4366"/>
                    <a:pt x="17452" y="2541"/>
                  </a:cubicBezTo>
                  <a:cubicBezTo>
                    <a:pt x="17967" y="1609"/>
                    <a:pt x="18245" y="975"/>
                    <a:pt x="18404" y="598"/>
                  </a:cubicBezTo>
                  <a:cubicBezTo>
                    <a:pt x="18582" y="201"/>
                    <a:pt x="18622" y="23"/>
                    <a:pt x="18582" y="3"/>
                  </a:cubicBezTo>
                  <a:cubicBezTo>
                    <a:pt x="18580" y="2"/>
                    <a:pt x="18577" y="1"/>
                    <a:pt x="1857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9"/>
            <p:cNvSpPr/>
            <p:nvPr/>
          </p:nvSpPr>
          <p:spPr>
            <a:xfrm>
              <a:off x="1861300" y="3746150"/>
              <a:ext cx="142325" cy="1609350"/>
            </a:xfrm>
            <a:custGeom>
              <a:rect b="b" l="l" r="r" t="t"/>
              <a:pathLst>
                <a:path extrusionOk="0" h="64374" w="5693">
                  <a:moveTo>
                    <a:pt x="5649" y="0"/>
                  </a:moveTo>
                  <a:cubicBezTo>
                    <a:pt x="5606" y="0"/>
                    <a:pt x="5467" y="363"/>
                    <a:pt x="5177" y="1270"/>
                  </a:cubicBezTo>
                  <a:cubicBezTo>
                    <a:pt x="4860" y="2222"/>
                    <a:pt x="4364" y="3729"/>
                    <a:pt x="3769" y="6089"/>
                  </a:cubicBezTo>
                  <a:cubicBezTo>
                    <a:pt x="3630" y="6684"/>
                    <a:pt x="3452" y="7319"/>
                    <a:pt x="3293" y="8013"/>
                  </a:cubicBezTo>
                  <a:cubicBezTo>
                    <a:pt x="3134" y="8707"/>
                    <a:pt x="2976" y="9461"/>
                    <a:pt x="2797" y="10254"/>
                  </a:cubicBezTo>
                  <a:cubicBezTo>
                    <a:pt x="2698" y="10670"/>
                    <a:pt x="2599" y="11087"/>
                    <a:pt x="2519" y="11523"/>
                  </a:cubicBezTo>
                  <a:cubicBezTo>
                    <a:pt x="2420" y="11939"/>
                    <a:pt x="2341" y="12396"/>
                    <a:pt x="2262" y="12872"/>
                  </a:cubicBezTo>
                  <a:cubicBezTo>
                    <a:pt x="2083" y="13804"/>
                    <a:pt x="1905" y="14795"/>
                    <a:pt x="1706" y="15846"/>
                  </a:cubicBezTo>
                  <a:cubicBezTo>
                    <a:pt x="1032" y="20090"/>
                    <a:pt x="358" y="25425"/>
                    <a:pt x="160" y="32048"/>
                  </a:cubicBezTo>
                  <a:cubicBezTo>
                    <a:pt x="1" y="38672"/>
                    <a:pt x="358" y="44026"/>
                    <a:pt x="794" y="48310"/>
                  </a:cubicBezTo>
                  <a:cubicBezTo>
                    <a:pt x="913" y="49381"/>
                    <a:pt x="1052" y="50372"/>
                    <a:pt x="1151" y="51324"/>
                  </a:cubicBezTo>
                  <a:cubicBezTo>
                    <a:pt x="1230" y="51780"/>
                    <a:pt x="1270" y="52237"/>
                    <a:pt x="1349" y="52673"/>
                  </a:cubicBezTo>
                  <a:cubicBezTo>
                    <a:pt x="1409" y="53109"/>
                    <a:pt x="1488" y="53545"/>
                    <a:pt x="1548" y="53942"/>
                  </a:cubicBezTo>
                  <a:cubicBezTo>
                    <a:pt x="1687" y="54775"/>
                    <a:pt x="1806" y="55529"/>
                    <a:pt x="1925" y="56223"/>
                  </a:cubicBezTo>
                  <a:cubicBezTo>
                    <a:pt x="2043" y="56937"/>
                    <a:pt x="2182" y="57571"/>
                    <a:pt x="2301" y="58166"/>
                  </a:cubicBezTo>
                  <a:cubicBezTo>
                    <a:pt x="2738" y="60546"/>
                    <a:pt x="3154" y="62093"/>
                    <a:pt x="3412" y="63064"/>
                  </a:cubicBezTo>
                  <a:cubicBezTo>
                    <a:pt x="3670" y="64016"/>
                    <a:pt x="3789" y="64373"/>
                    <a:pt x="3828" y="64373"/>
                  </a:cubicBezTo>
                  <a:cubicBezTo>
                    <a:pt x="3868" y="64353"/>
                    <a:pt x="3808" y="63977"/>
                    <a:pt x="3630" y="63005"/>
                  </a:cubicBezTo>
                  <a:cubicBezTo>
                    <a:pt x="3452" y="62033"/>
                    <a:pt x="3114" y="60486"/>
                    <a:pt x="2698" y="58087"/>
                  </a:cubicBezTo>
                  <a:cubicBezTo>
                    <a:pt x="2599" y="57492"/>
                    <a:pt x="2480" y="56857"/>
                    <a:pt x="2361" y="56143"/>
                  </a:cubicBezTo>
                  <a:cubicBezTo>
                    <a:pt x="2262" y="55449"/>
                    <a:pt x="2143" y="54696"/>
                    <a:pt x="2024" y="53883"/>
                  </a:cubicBezTo>
                  <a:cubicBezTo>
                    <a:pt x="1964" y="53466"/>
                    <a:pt x="1905" y="53050"/>
                    <a:pt x="1845" y="52613"/>
                  </a:cubicBezTo>
                  <a:cubicBezTo>
                    <a:pt x="1766" y="52177"/>
                    <a:pt x="1726" y="51721"/>
                    <a:pt x="1667" y="51245"/>
                  </a:cubicBezTo>
                  <a:cubicBezTo>
                    <a:pt x="1568" y="50313"/>
                    <a:pt x="1449" y="49321"/>
                    <a:pt x="1330" y="48251"/>
                  </a:cubicBezTo>
                  <a:cubicBezTo>
                    <a:pt x="913" y="43987"/>
                    <a:pt x="576" y="38652"/>
                    <a:pt x="754" y="32068"/>
                  </a:cubicBezTo>
                  <a:cubicBezTo>
                    <a:pt x="953" y="25464"/>
                    <a:pt x="1607" y="20169"/>
                    <a:pt x="2262" y="15945"/>
                  </a:cubicBezTo>
                  <a:cubicBezTo>
                    <a:pt x="2440" y="14874"/>
                    <a:pt x="2619" y="13883"/>
                    <a:pt x="2777" y="12971"/>
                  </a:cubicBezTo>
                  <a:cubicBezTo>
                    <a:pt x="2857" y="12495"/>
                    <a:pt x="2916" y="12039"/>
                    <a:pt x="3015" y="11622"/>
                  </a:cubicBezTo>
                  <a:cubicBezTo>
                    <a:pt x="3095" y="11186"/>
                    <a:pt x="3194" y="10769"/>
                    <a:pt x="3273" y="10353"/>
                  </a:cubicBezTo>
                  <a:cubicBezTo>
                    <a:pt x="3432" y="9560"/>
                    <a:pt x="3590" y="8806"/>
                    <a:pt x="3729" y="8112"/>
                  </a:cubicBezTo>
                  <a:cubicBezTo>
                    <a:pt x="3888" y="7418"/>
                    <a:pt x="4046" y="6783"/>
                    <a:pt x="4185" y="6188"/>
                  </a:cubicBezTo>
                  <a:cubicBezTo>
                    <a:pt x="4721" y="3828"/>
                    <a:pt x="5157" y="2301"/>
                    <a:pt x="5395" y="1350"/>
                  </a:cubicBezTo>
                  <a:cubicBezTo>
                    <a:pt x="5633" y="378"/>
                    <a:pt x="5692" y="1"/>
                    <a:pt x="5653" y="1"/>
                  </a:cubicBezTo>
                  <a:cubicBezTo>
                    <a:pt x="5652" y="1"/>
                    <a:pt x="5651" y="0"/>
                    <a:pt x="564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9"/>
            <p:cNvSpPr/>
            <p:nvPr/>
          </p:nvSpPr>
          <p:spPr>
            <a:xfrm>
              <a:off x="2101775" y="4618225"/>
              <a:ext cx="67925" cy="377350"/>
            </a:xfrm>
            <a:custGeom>
              <a:rect b="b" l="l" r="r" t="t"/>
              <a:pathLst>
                <a:path extrusionOk="0" h="15094" w="2717">
                  <a:moveTo>
                    <a:pt x="165" y="0"/>
                  </a:moveTo>
                  <a:cubicBezTo>
                    <a:pt x="163" y="0"/>
                    <a:pt x="161" y="1"/>
                    <a:pt x="159" y="1"/>
                  </a:cubicBezTo>
                  <a:cubicBezTo>
                    <a:pt x="0" y="21"/>
                    <a:pt x="99" y="1469"/>
                    <a:pt x="1071" y="7597"/>
                  </a:cubicBezTo>
                  <a:cubicBezTo>
                    <a:pt x="2016" y="13663"/>
                    <a:pt x="2375" y="15093"/>
                    <a:pt x="2555" y="15093"/>
                  </a:cubicBezTo>
                  <a:cubicBezTo>
                    <a:pt x="2556" y="15093"/>
                    <a:pt x="2557" y="15093"/>
                    <a:pt x="2558" y="15093"/>
                  </a:cubicBezTo>
                  <a:cubicBezTo>
                    <a:pt x="2717" y="15073"/>
                    <a:pt x="2618" y="13625"/>
                    <a:pt x="1646" y="7497"/>
                  </a:cubicBezTo>
                  <a:cubicBezTo>
                    <a:pt x="687" y="1452"/>
                    <a:pt x="327" y="0"/>
                    <a:pt x="1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9"/>
            <p:cNvSpPr/>
            <p:nvPr/>
          </p:nvSpPr>
          <p:spPr>
            <a:xfrm>
              <a:off x="4149350" y="4717850"/>
              <a:ext cx="50100" cy="636650"/>
            </a:xfrm>
            <a:custGeom>
              <a:rect b="b" l="l" r="r" t="t"/>
              <a:pathLst>
                <a:path extrusionOk="0" h="25466" w="2004">
                  <a:moveTo>
                    <a:pt x="1177" y="1"/>
                  </a:moveTo>
                  <a:cubicBezTo>
                    <a:pt x="1175" y="1"/>
                    <a:pt x="1173" y="1"/>
                    <a:pt x="1171" y="2"/>
                  </a:cubicBezTo>
                  <a:cubicBezTo>
                    <a:pt x="1131" y="2"/>
                    <a:pt x="1091" y="161"/>
                    <a:pt x="1091" y="538"/>
                  </a:cubicBezTo>
                  <a:cubicBezTo>
                    <a:pt x="1091" y="934"/>
                    <a:pt x="1131" y="1549"/>
                    <a:pt x="1151" y="2501"/>
                  </a:cubicBezTo>
                  <a:cubicBezTo>
                    <a:pt x="1230" y="4385"/>
                    <a:pt x="1409" y="7578"/>
                    <a:pt x="1210" y="12754"/>
                  </a:cubicBezTo>
                  <a:cubicBezTo>
                    <a:pt x="952" y="17930"/>
                    <a:pt x="496" y="21083"/>
                    <a:pt x="258" y="22967"/>
                  </a:cubicBezTo>
                  <a:cubicBezTo>
                    <a:pt x="159" y="23899"/>
                    <a:pt x="60" y="24534"/>
                    <a:pt x="40" y="24910"/>
                  </a:cubicBezTo>
                  <a:cubicBezTo>
                    <a:pt x="1" y="25307"/>
                    <a:pt x="20" y="25466"/>
                    <a:pt x="60" y="25466"/>
                  </a:cubicBezTo>
                  <a:cubicBezTo>
                    <a:pt x="100" y="25466"/>
                    <a:pt x="159" y="25327"/>
                    <a:pt x="258" y="24950"/>
                  </a:cubicBezTo>
                  <a:cubicBezTo>
                    <a:pt x="358" y="24573"/>
                    <a:pt x="516" y="23978"/>
                    <a:pt x="675" y="23026"/>
                  </a:cubicBezTo>
                  <a:cubicBezTo>
                    <a:pt x="1012" y="21162"/>
                    <a:pt x="1547" y="17989"/>
                    <a:pt x="1805" y="12774"/>
                  </a:cubicBezTo>
                  <a:cubicBezTo>
                    <a:pt x="2004" y="7578"/>
                    <a:pt x="1746" y="4365"/>
                    <a:pt x="1567" y="2481"/>
                  </a:cubicBezTo>
                  <a:cubicBezTo>
                    <a:pt x="1488" y="1529"/>
                    <a:pt x="1389" y="895"/>
                    <a:pt x="1329" y="518"/>
                  </a:cubicBezTo>
                  <a:cubicBezTo>
                    <a:pt x="1254" y="162"/>
                    <a:pt x="1215" y="1"/>
                    <a:pt x="117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9"/>
            <p:cNvSpPr/>
            <p:nvPr/>
          </p:nvSpPr>
          <p:spPr>
            <a:xfrm>
              <a:off x="4740825" y="318300"/>
              <a:ext cx="290550" cy="1142325"/>
            </a:xfrm>
            <a:custGeom>
              <a:rect b="b" l="l" r="r" t="t"/>
              <a:pathLst>
                <a:path extrusionOk="0" h="45693" w="11622">
                  <a:moveTo>
                    <a:pt x="11576" y="0"/>
                  </a:moveTo>
                  <a:cubicBezTo>
                    <a:pt x="11527" y="0"/>
                    <a:pt x="11347" y="225"/>
                    <a:pt x="10947" y="795"/>
                  </a:cubicBezTo>
                  <a:cubicBezTo>
                    <a:pt x="10551" y="1410"/>
                    <a:pt x="9857" y="2362"/>
                    <a:pt x="8984" y="3908"/>
                  </a:cubicBezTo>
                  <a:cubicBezTo>
                    <a:pt x="8766" y="4305"/>
                    <a:pt x="8508" y="4722"/>
                    <a:pt x="8250" y="5178"/>
                  </a:cubicBezTo>
                  <a:cubicBezTo>
                    <a:pt x="8012" y="5634"/>
                    <a:pt x="7754" y="6149"/>
                    <a:pt x="7457" y="6685"/>
                  </a:cubicBezTo>
                  <a:cubicBezTo>
                    <a:pt x="7199" y="7220"/>
                    <a:pt x="6862" y="7795"/>
                    <a:pt x="6584" y="8430"/>
                  </a:cubicBezTo>
                  <a:cubicBezTo>
                    <a:pt x="6287" y="9065"/>
                    <a:pt x="5970" y="9739"/>
                    <a:pt x="5652" y="10453"/>
                  </a:cubicBezTo>
                  <a:cubicBezTo>
                    <a:pt x="4383" y="13368"/>
                    <a:pt x="2975" y="17076"/>
                    <a:pt x="1805" y="21816"/>
                  </a:cubicBezTo>
                  <a:cubicBezTo>
                    <a:pt x="1666" y="22411"/>
                    <a:pt x="1547" y="23006"/>
                    <a:pt x="1428" y="23561"/>
                  </a:cubicBezTo>
                  <a:cubicBezTo>
                    <a:pt x="1309" y="24136"/>
                    <a:pt x="1170" y="24692"/>
                    <a:pt x="1091" y="25227"/>
                  </a:cubicBezTo>
                  <a:cubicBezTo>
                    <a:pt x="992" y="25782"/>
                    <a:pt x="913" y="26318"/>
                    <a:pt x="813" y="26833"/>
                  </a:cubicBezTo>
                  <a:cubicBezTo>
                    <a:pt x="774" y="27091"/>
                    <a:pt x="734" y="27349"/>
                    <a:pt x="694" y="27607"/>
                  </a:cubicBezTo>
                  <a:cubicBezTo>
                    <a:pt x="675" y="27726"/>
                    <a:pt x="655" y="27845"/>
                    <a:pt x="635" y="27984"/>
                  </a:cubicBezTo>
                  <a:cubicBezTo>
                    <a:pt x="615" y="28103"/>
                    <a:pt x="595" y="28222"/>
                    <a:pt x="575" y="28341"/>
                  </a:cubicBezTo>
                  <a:cubicBezTo>
                    <a:pt x="476" y="29332"/>
                    <a:pt x="338" y="30284"/>
                    <a:pt x="258" y="31157"/>
                  </a:cubicBezTo>
                  <a:cubicBezTo>
                    <a:pt x="199" y="32049"/>
                    <a:pt x="139" y="32902"/>
                    <a:pt x="80" y="33675"/>
                  </a:cubicBezTo>
                  <a:cubicBezTo>
                    <a:pt x="40" y="34468"/>
                    <a:pt x="40" y="35222"/>
                    <a:pt x="20" y="35916"/>
                  </a:cubicBezTo>
                  <a:cubicBezTo>
                    <a:pt x="0" y="36273"/>
                    <a:pt x="0" y="36610"/>
                    <a:pt x="0" y="36928"/>
                  </a:cubicBezTo>
                  <a:cubicBezTo>
                    <a:pt x="0" y="37265"/>
                    <a:pt x="20" y="37582"/>
                    <a:pt x="20" y="37879"/>
                  </a:cubicBezTo>
                  <a:cubicBezTo>
                    <a:pt x="40" y="38494"/>
                    <a:pt x="60" y="39049"/>
                    <a:pt x="60" y="39585"/>
                  </a:cubicBezTo>
                  <a:cubicBezTo>
                    <a:pt x="80" y="40101"/>
                    <a:pt x="139" y="40596"/>
                    <a:pt x="159" y="41033"/>
                  </a:cubicBezTo>
                  <a:cubicBezTo>
                    <a:pt x="278" y="42817"/>
                    <a:pt x="456" y="43987"/>
                    <a:pt x="575" y="44701"/>
                  </a:cubicBezTo>
                  <a:cubicBezTo>
                    <a:pt x="694" y="45415"/>
                    <a:pt x="754" y="45693"/>
                    <a:pt x="794" y="45693"/>
                  </a:cubicBezTo>
                  <a:cubicBezTo>
                    <a:pt x="833" y="45693"/>
                    <a:pt x="853" y="45395"/>
                    <a:pt x="794" y="44682"/>
                  </a:cubicBezTo>
                  <a:cubicBezTo>
                    <a:pt x="754" y="43948"/>
                    <a:pt x="635" y="42778"/>
                    <a:pt x="575" y="41013"/>
                  </a:cubicBezTo>
                  <a:cubicBezTo>
                    <a:pt x="556" y="40557"/>
                    <a:pt x="516" y="40081"/>
                    <a:pt x="516" y="39565"/>
                  </a:cubicBezTo>
                  <a:cubicBezTo>
                    <a:pt x="516" y="39049"/>
                    <a:pt x="516" y="38474"/>
                    <a:pt x="516" y="37879"/>
                  </a:cubicBezTo>
                  <a:cubicBezTo>
                    <a:pt x="496" y="37562"/>
                    <a:pt x="496" y="37265"/>
                    <a:pt x="496" y="36928"/>
                  </a:cubicBezTo>
                  <a:cubicBezTo>
                    <a:pt x="496" y="36610"/>
                    <a:pt x="516" y="36273"/>
                    <a:pt x="536" y="35936"/>
                  </a:cubicBezTo>
                  <a:cubicBezTo>
                    <a:pt x="556" y="35242"/>
                    <a:pt x="575" y="34508"/>
                    <a:pt x="615" y="33715"/>
                  </a:cubicBezTo>
                  <a:cubicBezTo>
                    <a:pt x="694" y="32922"/>
                    <a:pt x="754" y="32089"/>
                    <a:pt x="813" y="31216"/>
                  </a:cubicBezTo>
                  <a:cubicBezTo>
                    <a:pt x="913" y="30344"/>
                    <a:pt x="1032" y="29411"/>
                    <a:pt x="1151" y="28420"/>
                  </a:cubicBezTo>
                  <a:cubicBezTo>
                    <a:pt x="1170" y="28301"/>
                    <a:pt x="1190" y="28182"/>
                    <a:pt x="1210" y="28063"/>
                  </a:cubicBezTo>
                  <a:cubicBezTo>
                    <a:pt x="1230" y="27944"/>
                    <a:pt x="1250" y="27805"/>
                    <a:pt x="1270" y="27686"/>
                  </a:cubicBezTo>
                  <a:cubicBezTo>
                    <a:pt x="1309" y="27428"/>
                    <a:pt x="1349" y="27190"/>
                    <a:pt x="1389" y="26933"/>
                  </a:cubicBezTo>
                  <a:cubicBezTo>
                    <a:pt x="1488" y="26417"/>
                    <a:pt x="1567" y="25881"/>
                    <a:pt x="1666" y="25346"/>
                  </a:cubicBezTo>
                  <a:cubicBezTo>
                    <a:pt x="1746" y="24811"/>
                    <a:pt x="1884" y="24255"/>
                    <a:pt x="2003" y="23700"/>
                  </a:cubicBezTo>
                  <a:cubicBezTo>
                    <a:pt x="2122" y="23125"/>
                    <a:pt x="2241" y="22550"/>
                    <a:pt x="2380" y="21955"/>
                  </a:cubicBezTo>
                  <a:cubicBezTo>
                    <a:pt x="3530" y="17255"/>
                    <a:pt x="4919" y="13586"/>
                    <a:pt x="6148" y="10671"/>
                  </a:cubicBezTo>
                  <a:cubicBezTo>
                    <a:pt x="6465" y="9957"/>
                    <a:pt x="6763" y="9283"/>
                    <a:pt x="7060" y="8648"/>
                  </a:cubicBezTo>
                  <a:cubicBezTo>
                    <a:pt x="7318" y="8014"/>
                    <a:pt x="7635" y="7458"/>
                    <a:pt x="7893" y="6903"/>
                  </a:cubicBezTo>
                  <a:cubicBezTo>
                    <a:pt x="8171" y="6368"/>
                    <a:pt x="8429" y="5852"/>
                    <a:pt x="8647" y="5396"/>
                  </a:cubicBezTo>
                  <a:cubicBezTo>
                    <a:pt x="8905" y="4940"/>
                    <a:pt x="9143" y="4503"/>
                    <a:pt x="9341" y="4127"/>
                  </a:cubicBezTo>
                  <a:cubicBezTo>
                    <a:pt x="10174" y="2560"/>
                    <a:pt x="10808" y="1568"/>
                    <a:pt x="11146" y="914"/>
                  </a:cubicBezTo>
                  <a:cubicBezTo>
                    <a:pt x="11503" y="279"/>
                    <a:pt x="11622" y="22"/>
                    <a:pt x="11582" y="2"/>
                  </a:cubicBezTo>
                  <a:cubicBezTo>
                    <a:pt x="11580" y="1"/>
                    <a:pt x="11578" y="0"/>
                    <a:pt x="1157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9"/>
            <p:cNvSpPr/>
            <p:nvPr/>
          </p:nvSpPr>
          <p:spPr>
            <a:xfrm>
              <a:off x="5422025" y="240475"/>
              <a:ext cx="210250" cy="1208300"/>
            </a:xfrm>
            <a:custGeom>
              <a:rect b="b" l="l" r="r" t="t"/>
              <a:pathLst>
                <a:path extrusionOk="0" h="48332" w="8410">
                  <a:moveTo>
                    <a:pt x="4656" y="0"/>
                  </a:moveTo>
                  <a:cubicBezTo>
                    <a:pt x="4611" y="0"/>
                    <a:pt x="4471" y="264"/>
                    <a:pt x="4165" y="953"/>
                  </a:cubicBezTo>
                  <a:cubicBezTo>
                    <a:pt x="3868" y="1647"/>
                    <a:pt x="3332" y="2778"/>
                    <a:pt x="2777" y="4562"/>
                  </a:cubicBezTo>
                  <a:cubicBezTo>
                    <a:pt x="2638" y="4999"/>
                    <a:pt x="2460" y="5494"/>
                    <a:pt x="2301" y="6010"/>
                  </a:cubicBezTo>
                  <a:cubicBezTo>
                    <a:pt x="2162" y="6546"/>
                    <a:pt x="2004" y="7121"/>
                    <a:pt x="1845" y="7735"/>
                  </a:cubicBezTo>
                  <a:cubicBezTo>
                    <a:pt x="1766" y="8053"/>
                    <a:pt x="1686" y="8370"/>
                    <a:pt x="1587" y="8707"/>
                  </a:cubicBezTo>
                  <a:cubicBezTo>
                    <a:pt x="1488" y="9044"/>
                    <a:pt x="1448" y="9381"/>
                    <a:pt x="1369" y="9738"/>
                  </a:cubicBezTo>
                  <a:cubicBezTo>
                    <a:pt x="1230" y="10472"/>
                    <a:pt x="1072" y="11226"/>
                    <a:pt x="913" y="12059"/>
                  </a:cubicBezTo>
                  <a:cubicBezTo>
                    <a:pt x="397" y="15331"/>
                    <a:pt x="1" y="19495"/>
                    <a:pt x="397" y="24632"/>
                  </a:cubicBezTo>
                  <a:cubicBezTo>
                    <a:pt x="834" y="29748"/>
                    <a:pt x="1865" y="33794"/>
                    <a:pt x="2876" y="36967"/>
                  </a:cubicBezTo>
                  <a:cubicBezTo>
                    <a:pt x="3451" y="38533"/>
                    <a:pt x="3907" y="39922"/>
                    <a:pt x="4463" y="41072"/>
                  </a:cubicBezTo>
                  <a:cubicBezTo>
                    <a:pt x="4721" y="41667"/>
                    <a:pt x="4939" y="42202"/>
                    <a:pt x="5157" y="42718"/>
                  </a:cubicBezTo>
                  <a:cubicBezTo>
                    <a:pt x="5415" y="43214"/>
                    <a:pt x="5653" y="43670"/>
                    <a:pt x="5851" y="44086"/>
                  </a:cubicBezTo>
                  <a:cubicBezTo>
                    <a:pt x="6684" y="45772"/>
                    <a:pt x="7358" y="46803"/>
                    <a:pt x="7755" y="47457"/>
                  </a:cubicBezTo>
                  <a:cubicBezTo>
                    <a:pt x="8155" y="48087"/>
                    <a:pt x="8336" y="48331"/>
                    <a:pt x="8384" y="48331"/>
                  </a:cubicBezTo>
                  <a:cubicBezTo>
                    <a:pt x="8386" y="48331"/>
                    <a:pt x="8388" y="48331"/>
                    <a:pt x="8389" y="48330"/>
                  </a:cubicBezTo>
                  <a:cubicBezTo>
                    <a:pt x="8409" y="48310"/>
                    <a:pt x="8310" y="48033"/>
                    <a:pt x="7953" y="47338"/>
                  </a:cubicBezTo>
                  <a:cubicBezTo>
                    <a:pt x="7616" y="46644"/>
                    <a:pt x="7001" y="45593"/>
                    <a:pt x="6228" y="43888"/>
                  </a:cubicBezTo>
                  <a:cubicBezTo>
                    <a:pt x="6029" y="43471"/>
                    <a:pt x="5811" y="43015"/>
                    <a:pt x="5573" y="42519"/>
                  </a:cubicBezTo>
                  <a:cubicBezTo>
                    <a:pt x="5375" y="42024"/>
                    <a:pt x="5157" y="41468"/>
                    <a:pt x="4919" y="40893"/>
                  </a:cubicBezTo>
                  <a:cubicBezTo>
                    <a:pt x="4403" y="39723"/>
                    <a:pt x="3947" y="38335"/>
                    <a:pt x="3412" y="36788"/>
                  </a:cubicBezTo>
                  <a:cubicBezTo>
                    <a:pt x="2420" y="33635"/>
                    <a:pt x="1429" y="29629"/>
                    <a:pt x="992" y="24572"/>
                  </a:cubicBezTo>
                  <a:cubicBezTo>
                    <a:pt x="596" y="19515"/>
                    <a:pt x="972" y="15390"/>
                    <a:pt x="1448" y="12138"/>
                  </a:cubicBezTo>
                  <a:cubicBezTo>
                    <a:pt x="1607" y="11325"/>
                    <a:pt x="1746" y="10571"/>
                    <a:pt x="1885" y="9857"/>
                  </a:cubicBezTo>
                  <a:cubicBezTo>
                    <a:pt x="1944" y="9500"/>
                    <a:pt x="2004" y="9143"/>
                    <a:pt x="2083" y="8826"/>
                  </a:cubicBezTo>
                  <a:cubicBezTo>
                    <a:pt x="2162" y="8489"/>
                    <a:pt x="2242" y="8172"/>
                    <a:pt x="2321" y="7854"/>
                  </a:cubicBezTo>
                  <a:cubicBezTo>
                    <a:pt x="2480" y="7240"/>
                    <a:pt x="2618" y="6664"/>
                    <a:pt x="2737" y="6149"/>
                  </a:cubicBezTo>
                  <a:cubicBezTo>
                    <a:pt x="2896" y="5613"/>
                    <a:pt x="3055" y="5137"/>
                    <a:pt x="3174" y="4681"/>
                  </a:cubicBezTo>
                  <a:cubicBezTo>
                    <a:pt x="3689" y="2897"/>
                    <a:pt x="4145" y="1766"/>
                    <a:pt x="4383" y="1032"/>
                  </a:cubicBezTo>
                  <a:cubicBezTo>
                    <a:pt x="4621" y="299"/>
                    <a:pt x="4701" y="21"/>
                    <a:pt x="4661" y="1"/>
                  </a:cubicBezTo>
                  <a:cubicBezTo>
                    <a:pt x="4660" y="0"/>
                    <a:pt x="4658" y="0"/>
                    <a:pt x="46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9"/>
            <p:cNvSpPr/>
            <p:nvPr/>
          </p:nvSpPr>
          <p:spPr>
            <a:xfrm>
              <a:off x="5297575" y="911275"/>
              <a:ext cx="66975" cy="434850"/>
            </a:xfrm>
            <a:custGeom>
              <a:rect b="b" l="l" r="r" t="t"/>
              <a:pathLst>
                <a:path extrusionOk="0" h="17394" w="2679">
                  <a:moveTo>
                    <a:pt x="318" y="1"/>
                  </a:moveTo>
                  <a:cubicBezTo>
                    <a:pt x="239" y="1"/>
                    <a:pt x="140" y="417"/>
                    <a:pt x="80" y="1726"/>
                  </a:cubicBezTo>
                  <a:cubicBezTo>
                    <a:pt x="41" y="3035"/>
                    <a:pt x="1" y="5256"/>
                    <a:pt x="457" y="8826"/>
                  </a:cubicBezTo>
                  <a:cubicBezTo>
                    <a:pt x="953" y="12395"/>
                    <a:pt x="1548" y="14537"/>
                    <a:pt x="1944" y="15787"/>
                  </a:cubicBezTo>
                  <a:cubicBezTo>
                    <a:pt x="2312" y="17005"/>
                    <a:pt x="2529" y="17394"/>
                    <a:pt x="2594" y="17394"/>
                  </a:cubicBezTo>
                  <a:cubicBezTo>
                    <a:pt x="2596" y="17394"/>
                    <a:pt x="2597" y="17393"/>
                    <a:pt x="2599" y="17393"/>
                  </a:cubicBezTo>
                  <a:cubicBezTo>
                    <a:pt x="2678" y="17373"/>
                    <a:pt x="2619" y="16957"/>
                    <a:pt x="2341" y="15687"/>
                  </a:cubicBezTo>
                  <a:cubicBezTo>
                    <a:pt x="2063" y="14418"/>
                    <a:pt x="1528" y="12276"/>
                    <a:pt x="1052" y="8746"/>
                  </a:cubicBezTo>
                  <a:cubicBezTo>
                    <a:pt x="596" y="5217"/>
                    <a:pt x="576" y="3035"/>
                    <a:pt x="497" y="1726"/>
                  </a:cubicBezTo>
                  <a:cubicBezTo>
                    <a:pt x="457" y="417"/>
                    <a:pt x="398" y="1"/>
                    <a:pt x="31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9"/>
            <p:cNvSpPr/>
            <p:nvPr/>
          </p:nvSpPr>
          <p:spPr>
            <a:xfrm>
              <a:off x="4992175" y="943975"/>
              <a:ext cx="112575" cy="796325"/>
            </a:xfrm>
            <a:custGeom>
              <a:rect b="b" l="l" r="r" t="t"/>
              <a:pathLst>
                <a:path extrusionOk="0" h="31853" w="4503">
                  <a:moveTo>
                    <a:pt x="1683" y="0"/>
                  </a:moveTo>
                  <a:cubicBezTo>
                    <a:pt x="1659" y="0"/>
                    <a:pt x="1581" y="184"/>
                    <a:pt x="1449" y="636"/>
                  </a:cubicBezTo>
                  <a:cubicBezTo>
                    <a:pt x="1310" y="1112"/>
                    <a:pt x="1092" y="1886"/>
                    <a:pt x="873" y="3076"/>
                  </a:cubicBezTo>
                  <a:cubicBezTo>
                    <a:pt x="834" y="3373"/>
                    <a:pt x="754" y="3710"/>
                    <a:pt x="695" y="4047"/>
                  </a:cubicBezTo>
                  <a:cubicBezTo>
                    <a:pt x="655" y="4404"/>
                    <a:pt x="596" y="4781"/>
                    <a:pt x="536" y="5198"/>
                  </a:cubicBezTo>
                  <a:cubicBezTo>
                    <a:pt x="417" y="6011"/>
                    <a:pt x="338" y="6963"/>
                    <a:pt x="239" y="8033"/>
                  </a:cubicBezTo>
                  <a:cubicBezTo>
                    <a:pt x="80" y="10175"/>
                    <a:pt x="1" y="12852"/>
                    <a:pt x="298" y="16164"/>
                  </a:cubicBezTo>
                  <a:cubicBezTo>
                    <a:pt x="596" y="19476"/>
                    <a:pt x="1131" y="22094"/>
                    <a:pt x="1647" y="24176"/>
                  </a:cubicBezTo>
                  <a:cubicBezTo>
                    <a:pt x="1944" y="25227"/>
                    <a:pt x="2162" y="26139"/>
                    <a:pt x="2440" y="26913"/>
                  </a:cubicBezTo>
                  <a:cubicBezTo>
                    <a:pt x="2559" y="27309"/>
                    <a:pt x="2678" y="27686"/>
                    <a:pt x="2797" y="28023"/>
                  </a:cubicBezTo>
                  <a:cubicBezTo>
                    <a:pt x="2916" y="28360"/>
                    <a:pt x="3035" y="28658"/>
                    <a:pt x="3134" y="28955"/>
                  </a:cubicBezTo>
                  <a:cubicBezTo>
                    <a:pt x="3551" y="30086"/>
                    <a:pt x="3888" y="30800"/>
                    <a:pt x="4106" y="31256"/>
                  </a:cubicBezTo>
                  <a:cubicBezTo>
                    <a:pt x="4293" y="31687"/>
                    <a:pt x="4410" y="31852"/>
                    <a:pt x="4456" y="31852"/>
                  </a:cubicBezTo>
                  <a:cubicBezTo>
                    <a:pt x="4458" y="31852"/>
                    <a:pt x="4461" y="31852"/>
                    <a:pt x="4463" y="31851"/>
                  </a:cubicBezTo>
                  <a:cubicBezTo>
                    <a:pt x="4503" y="31831"/>
                    <a:pt x="4463" y="31652"/>
                    <a:pt x="4304" y="31176"/>
                  </a:cubicBezTo>
                  <a:cubicBezTo>
                    <a:pt x="4165" y="30701"/>
                    <a:pt x="3888" y="29947"/>
                    <a:pt x="3531" y="28797"/>
                  </a:cubicBezTo>
                  <a:cubicBezTo>
                    <a:pt x="3432" y="28519"/>
                    <a:pt x="3333" y="28222"/>
                    <a:pt x="3214" y="27865"/>
                  </a:cubicBezTo>
                  <a:cubicBezTo>
                    <a:pt x="3114" y="27528"/>
                    <a:pt x="3015" y="27171"/>
                    <a:pt x="2896" y="26774"/>
                  </a:cubicBezTo>
                  <a:cubicBezTo>
                    <a:pt x="2658" y="26001"/>
                    <a:pt x="2440" y="25088"/>
                    <a:pt x="2182" y="24057"/>
                  </a:cubicBezTo>
                  <a:cubicBezTo>
                    <a:pt x="1687" y="21975"/>
                    <a:pt x="1171" y="19377"/>
                    <a:pt x="873" y="16105"/>
                  </a:cubicBezTo>
                  <a:cubicBezTo>
                    <a:pt x="596" y="12852"/>
                    <a:pt x="655" y="10195"/>
                    <a:pt x="774" y="8073"/>
                  </a:cubicBezTo>
                  <a:cubicBezTo>
                    <a:pt x="854" y="7002"/>
                    <a:pt x="913" y="6070"/>
                    <a:pt x="1032" y="5257"/>
                  </a:cubicBezTo>
                  <a:cubicBezTo>
                    <a:pt x="1072" y="4841"/>
                    <a:pt x="1111" y="4464"/>
                    <a:pt x="1151" y="4127"/>
                  </a:cubicBezTo>
                  <a:cubicBezTo>
                    <a:pt x="1191" y="3770"/>
                    <a:pt x="1250" y="3452"/>
                    <a:pt x="1290" y="3155"/>
                  </a:cubicBezTo>
                  <a:cubicBezTo>
                    <a:pt x="1449" y="1965"/>
                    <a:pt x="1607" y="1172"/>
                    <a:pt x="1667" y="696"/>
                  </a:cubicBezTo>
                  <a:cubicBezTo>
                    <a:pt x="1726" y="200"/>
                    <a:pt x="1726" y="2"/>
                    <a:pt x="1687" y="2"/>
                  </a:cubicBezTo>
                  <a:cubicBezTo>
                    <a:pt x="1686" y="1"/>
                    <a:pt x="1684" y="0"/>
                    <a:pt x="168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9"/>
            <p:cNvSpPr/>
            <p:nvPr/>
          </p:nvSpPr>
          <p:spPr>
            <a:xfrm>
              <a:off x="5842450" y="3251250"/>
              <a:ext cx="1314850" cy="1628800"/>
            </a:xfrm>
            <a:custGeom>
              <a:rect b="b" l="l" r="r" t="t"/>
              <a:pathLst>
                <a:path extrusionOk="0" h="65152" w="52594">
                  <a:moveTo>
                    <a:pt x="34" y="1"/>
                  </a:moveTo>
                  <a:cubicBezTo>
                    <a:pt x="27" y="1"/>
                    <a:pt x="22" y="2"/>
                    <a:pt x="20" y="5"/>
                  </a:cubicBezTo>
                  <a:cubicBezTo>
                    <a:pt x="1" y="25"/>
                    <a:pt x="437" y="303"/>
                    <a:pt x="1567" y="957"/>
                  </a:cubicBezTo>
                  <a:cubicBezTo>
                    <a:pt x="2142" y="1275"/>
                    <a:pt x="2876" y="1711"/>
                    <a:pt x="3808" y="2266"/>
                  </a:cubicBezTo>
                  <a:cubicBezTo>
                    <a:pt x="4046" y="2405"/>
                    <a:pt x="4284" y="2544"/>
                    <a:pt x="4542" y="2702"/>
                  </a:cubicBezTo>
                  <a:cubicBezTo>
                    <a:pt x="4800" y="2861"/>
                    <a:pt x="5077" y="3020"/>
                    <a:pt x="5355" y="3198"/>
                  </a:cubicBezTo>
                  <a:cubicBezTo>
                    <a:pt x="5910" y="3555"/>
                    <a:pt x="6545" y="3932"/>
                    <a:pt x="7219" y="4368"/>
                  </a:cubicBezTo>
                  <a:cubicBezTo>
                    <a:pt x="9896" y="6094"/>
                    <a:pt x="13426" y="8513"/>
                    <a:pt x="17789" y="12122"/>
                  </a:cubicBezTo>
                  <a:cubicBezTo>
                    <a:pt x="22132" y="15751"/>
                    <a:pt x="27308" y="20570"/>
                    <a:pt x="32782" y="27333"/>
                  </a:cubicBezTo>
                  <a:cubicBezTo>
                    <a:pt x="38236" y="34135"/>
                    <a:pt x="41845" y="40223"/>
                    <a:pt x="44482" y="45221"/>
                  </a:cubicBezTo>
                  <a:cubicBezTo>
                    <a:pt x="47060" y="50258"/>
                    <a:pt x="48687" y="54224"/>
                    <a:pt x="49797" y="57199"/>
                  </a:cubicBezTo>
                  <a:cubicBezTo>
                    <a:pt x="50095" y="57952"/>
                    <a:pt x="50333" y="58646"/>
                    <a:pt x="50551" y="59261"/>
                  </a:cubicBezTo>
                  <a:cubicBezTo>
                    <a:pt x="50670" y="59579"/>
                    <a:pt x="50769" y="59876"/>
                    <a:pt x="50868" y="60154"/>
                  </a:cubicBezTo>
                  <a:cubicBezTo>
                    <a:pt x="50967" y="60451"/>
                    <a:pt x="51066" y="60729"/>
                    <a:pt x="51146" y="60987"/>
                  </a:cubicBezTo>
                  <a:cubicBezTo>
                    <a:pt x="51483" y="62018"/>
                    <a:pt x="51760" y="62811"/>
                    <a:pt x="51939" y="63446"/>
                  </a:cubicBezTo>
                  <a:cubicBezTo>
                    <a:pt x="52328" y="64670"/>
                    <a:pt x="52507" y="65152"/>
                    <a:pt x="52551" y="65152"/>
                  </a:cubicBezTo>
                  <a:cubicBezTo>
                    <a:pt x="52552" y="65152"/>
                    <a:pt x="52553" y="65152"/>
                    <a:pt x="52554" y="65151"/>
                  </a:cubicBezTo>
                  <a:cubicBezTo>
                    <a:pt x="52593" y="65131"/>
                    <a:pt x="52494" y="64636"/>
                    <a:pt x="52157" y="63386"/>
                  </a:cubicBezTo>
                  <a:cubicBezTo>
                    <a:pt x="52018" y="62752"/>
                    <a:pt x="51760" y="61919"/>
                    <a:pt x="51443" y="60887"/>
                  </a:cubicBezTo>
                  <a:cubicBezTo>
                    <a:pt x="51384" y="60610"/>
                    <a:pt x="51285" y="60332"/>
                    <a:pt x="51205" y="60055"/>
                  </a:cubicBezTo>
                  <a:cubicBezTo>
                    <a:pt x="51106" y="59757"/>
                    <a:pt x="51007" y="59460"/>
                    <a:pt x="50908" y="59142"/>
                  </a:cubicBezTo>
                  <a:cubicBezTo>
                    <a:pt x="50690" y="58508"/>
                    <a:pt x="50471" y="57814"/>
                    <a:pt x="50194" y="57060"/>
                  </a:cubicBezTo>
                  <a:cubicBezTo>
                    <a:pt x="49123" y="54046"/>
                    <a:pt x="47536" y="50040"/>
                    <a:pt x="44958" y="44963"/>
                  </a:cubicBezTo>
                  <a:cubicBezTo>
                    <a:pt x="42341" y="39926"/>
                    <a:pt x="38731" y="33798"/>
                    <a:pt x="33238" y="26976"/>
                  </a:cubicBezTo>
                  <a:cubicBezTo>
                    <a:pt x="27725" y="20154"/>
                    <a:pt x="22509" y="15315"/>
                    <a:pt x="18146" y="11706"/>
                  </a:cubicBezTo>
                  <a:cubicBezTo>
                    <a:pt x="13724" y="8097"/>
                    <a:pt x="10154" y="5697"/>
                    <a:pt x="7437" y="4011"/>
                  </a:cubicBezTo>
                  <a:cubicBezTo>
                    <a:pt x="6763" y="3595"/>
                    <a:pt x="6129" y="3218"/>
                    <a:pt x="5553" y="2881"/>
                  </a:cubicBezTo>
                  <a:cubicBezTo>
                    <a:pt x="5256" y="2702"/>
                    <a:pt x="4978" y="2544"/>
                    <a:pt x="4721" y="2405"/>
                  </a:cubicBezTo>
                  <a:cubicBezTo>
                    <a:pt x="4463" y="2246"/>
                    <a:pt x="4205" y="2108"/>
                    <a:pt x="3967" y="1989"/>
                  </a:cubicBezTo>
                  <a:cubicBezTo>
                    <a:pt x="3015" y="1453"/>
                    <a:pt x="2261" y="1037"/>
                    <a:pt x="1686" y="759"/>
                  </a:cubicBezTo>
                  <a:cubicBezTo>
                    <a:pt x="611" y="212"/>
                    <a:pt x="122" y="1"/>
                    <a:pt x="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9"/>
            <p:cNvSpPr/>
            <p:nvPr/>
          </p:nvSpPr>
          <p:spPr>
            <a:xfrm>
              <a:off x="6076950" y="3191100"/>
              <a:ext cx="1104650" cy="930425"/>
            </a:xfrm>
            <a:custGeom>
              <a:rect b="b" l="l" r="r" t="t"/>
              <a:pathLst>
                <a:path extrusionOk="0" h="37217" w="44186">
                  <a:moveTo>
                    <a:pt x="45" y="1"/>
                  </a:moveTo>
                  <a:cubicBezTo>
                    <a:pt x="19" y="1"/>
                    <a:pt x="5" y="5"/>
                    <a:pt x="1" y="12"/>
                  </a:cubicBezTo>
                  <a:cubicBezTo>
                    <a:pt x="1" y="52"/>
                    <a:pt x="318" y="190"/>
                    <a:pt x="1151" y="508"/>
                  </a:cubicBezTo>
                  <a:cubicBezTo>
                    <a:pt x="1984" y="845"/>
                    <a:pt x="3372" y="1281"/>
                    <a:pt x="5395" y="2134"/>
                  </a:cubicBezTo>
                  <a:cubicBezTo>
                    <a:pt x="5891" y="2352"/>
                    <a:pt x="6466" y="2570"/>
                    <a:pt x="7041" y="2828"/>
                  </a:cubicBezTo>
                  <a:cubicBezTo>
                    <a:pt x="7636" y="3086"/>
                    <a:pt x="8271" y="3383"/>
                    <a:pt x="8945" y="3700"/>
                  </a:cubicBezTo>
                  <a:cubicBezTo>
                    <a:pt x="9282" y="3859"/>
                    <a:pt x="9639" y="4018"/>
                    <a:pt x="9996" y="4196"/>
                  </a:cubicBezTo>
                  <a:cubicBezTo>
                    <a:pt x="10373" y="4355"/>
                    <a:pt x="10730" y="4553"/>
                    <a:pt x="11106" y="4752"/>
                  </a:cubicBezTo>
                  <a:cubicBezTo>
                    <a:pt x="11860" y="5148"/>
                    <a:pt x="12673" y="5584"/>
                    <a:pt x="13546" y="6021"/>
                  </a:cubicBezTo>
                  <a:cubicBezTo>
                    <a:pt x="16937" y="7944"/>
                    <a:pt x="21042" y="10522"/>
                    <a:pt x="25643" y="14370"/>
                  </a:cubicBezTo>
                  <a:cubicBezTo>
                    <a:pt x="30224" y="18257"/>
                    <a:pt x="33456" y="21866"/>
                    <a:pt x="35915" y="24880"/>
                  </a:cubicBezTo>
                  <a:cubicBezTo>
                    <a:pt x="36510" y="25654"/>
                    <a:pt x="37066" y="26387"/>
                    <a:pt x="37581" y="27062"/>
                  </a:cubicBezTo>
                  <a:cubicBezTo>
                    <a:pt x="37839" y="27419"/>
                    <a:pt x="38117" y="27736"/>
                    <a:pt x="38335" y="28073"/>
                  </a:cubicBezTo>
                  <a:cubicBezTo>
                    <a:pt x="38553" y="28390"/>
                    <a:pt x="38771" y="28708"/>
                    <a:pt x="38989" y="29025"/>
                  </a:cubicBezTo>
                  <a:cubicBezTo>
                    <a:pt x="39426" y="29640"/>
                    <a:pt x="39822" y="30215"/>
                    <a:pt x="40179" y="30750"/>
                  </a:cubicBezTo>
                  <a:cubicBezTo>
                    <a:pt x="40536" y="31286"/>
                    <a:pt x="40834" y="31801"/>
                    <a:pt x="41131" y="32257"/>
                  </a:cubicBezTo>
                  <a:cubicBezTo>
                    <a:pt x="42321" y="34102"/>
                    <a:pt x="42995" y="35391"/>
                    <a:pt x="43451" y="36164"/>
                  </a:cubicBezTo>
                  <a:cubicBezTo>
                    <a:pt x="43893" y="36914"/>
                    <a:pt x="44093" y="37216"/>
                    <a:pt x="44141" y="37216"/>
                  </a:cubicBezTo>
                  <a:cubicBezTo>
                    <a:pt x="44143" y="37216"/>
                    <a:pt x="44144" y="37216"/>
                    <a:pt x="44145" y="37215"/>
                  </a:cubicBezTo>
                  <a:cubicBezTo>
                    <a:pt x="44185" y="37195"/>
                    <a:pt x="44046" y="36858"/>
                    <a:pt x="43650" y="36045"/>
                  </a:cubicBezTo>
                  <a:cubicBezTo>
                    <a:pt x="43253" y="35252"/>
                    <a:pt x="42638" y="33923"/>
                    <a:pt x="41488" y="32039"/>
                  </a:cubicBezTo>
                  <a:cubicBezTo>
                    <a:pt x="41210" y="31563"/>
                    <a:pt x="40913" y="31048"/>
                    <a:pt x="40556" y="30493"/>
                  </a:cubicBezTo>
                  <a:cubicBezTo>
                    <a:pt x="40199" y="29957"/>
                    <a:pt x="39802" y="29362"/>
                    <a:pt x="39386" y="28747"/>
                  </a:cubicBezTo>
                  <a:cubicBezTo>
                    <a:pt x="39188" y="28430"/>
                    <a:pt x="38970" y="28093"/>
                    <a:pt x="38732" y="27776"/>
                  </a:cubicBezTo>
                  <a:cubicBezTo>
                    <a:pt x="38513" y="27438"/>
                    <a:pt x="38256" y="27101"/>
                    <a:pt x="37998" y="26764"/>
                  </a:cubicBezTo>
                  <a:cubicBezTo>
                    <a:pt x="37482" y="26070"/>
                    <a:pt x="36927" y="25336"/>
                    <a:pt x="36352" y="24543"/>
                  </a:cubicBezTo>
                  <a:cubicBezTo>
                    <a:pt x="33893" y="21489"/>
                    <a:pt x="30621" y="17820"/>
                    <a:pt x="26020" y="13914"/>
                  </a:cubicBezTo>
                  <a:cubicBezTo>
                    <a:pt x="21379" y="10046"/>
                    <a:pt x="17234" y="7449"/>
                    <a:pt x="13804" y="5545"/>
                  </a:cubicBezTo>
                  <a:cubicBezTo>
                    <a:pt x="12931" y="5089"/>
                    <a:pt x="12098" y="4672"/>
                    <a:pt x="11344" y="4276"/>
                  </a:cubicBezTo>
                  <a:cubicBezTo>
                    <a:pt x="10948" y="4097"/>
                    <a:pt x="10591" y="3879"/>
                    <a:pt x="10214" y="3720"/>
                  </a:cubicBezTo>
                  <a:cubicBezTo>
                    <a:pt x="9857" y="3562"/>
                    <a:pt x="9500" y="3403"/>
                    <a:pt x="9143" y="3244"/>
                  </a:cubicBezTo>
                  <a:cubicBezTo>
                    <a:pt x="8469" y="2947"/>
                    <a:pt x="7814" y="2669"/>
                    <a:pt x="7219" y="2392"/>
                  </a:cubicBezTo>
                  <a:cubicBezTo>
                    <a:pt x="6625" y="2154"/>
                    <a:pt x="6069" y="1955"/>
                    <a:pt x="5554" y="1757"/>
                  </a:cubicBezTo>
                  <a:cubicBezTo>
                    <a:pt x="3491" y="924"/>
                    <a:pt x="2083" y="547"/>
                    <a:pt x="1230" y="289"/>
                  </a:cubicBezTo>
                  <a:cubicBezTo>
                    <a:pt x="518" y="79"/>
                    <a:pt x="162" y="1"/>
                    <a:pt x="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9"/>
            <p:cNvSpPr/>
            <p:nvPr/>
          </p:nvSpPr>
          <p:spPr>
            <a:xfrm>
              <a:off x="6840475" y="3914125"/>
              <a:ext cx="639575" cy="1290650"/>
            </a:xfrm>
            <a:custGeom>
              <a:rect b="b" l="l" r="r" t="t"/>
              <a:pathLst>
                <a:path extrusionOk="0" h="51626" w="25583">
                  <a:moveTo>
                    <a:pt x="29" y="0"/>
                  </a:moveTo>
                  <a:cubicBezTo>
                    <a:pt x="24" y="0"/>
                    <a:pt x="22" y="2"/>
                    <a:pt x="20" y="5"/>
                  </a:cubicBezTo>
                  <a:cubicBezTo>
                    <a:pt x="0" y="25"/>
                    <a:pt x="218" y="302"/>
                    <a:pt x="833" y="937"/>
                  </a:cubicBezTo>
                  <a:cubicBezTo>
                    <a:pt x="1448" y="1591"/>
                    <a:pt x="2499" y="2583"/>
                    <a:pt x="3947" y="4209"/>
                  </a:cubicBezTo>
                  <a:cubicBezTo>
                    <a:pt x="4323" y="4606"/>
                    <a:pt x="4720" y="5042"/>
                    <a:pt x="5156" y="5518"/>
                  </a:cubicBezTo>
                  <a:cubicBezTo>
                    <a:pt x="5573" y="5994"/>
                    <a:pt x="6009" y="6529"/>
                    <a:pt x="6485" y="7104"/>
                  </a:cubicBezTo>
                  <a:cubicBezTo>
                    <a:pt x="6743" y="7382"/>
                    <a:pt x="6981" y="7680"/>
                    <a:pt x="7239" y="7977"/>
                  </a:cubicBezTo>
                  <a:cubicBezTo>
                    <a:pt x="7496" y="8274"/>
                    <a:pt x="7734" y="8612"/>
                    <a:pt x="8012" y="8949"/>
                  </a:cubicBezTo>
                  <a:cubicBezTo>
                    <a:pt x="8528" y="9623"/>
                    <a:pt x="9083" y="10337"/>
                    <a:pt x="9678" y="11110"/>
                  </a:cubicBezTo>
                  <a:cubicBezTo>
                    <a:pt x="11958" y="14224"/>
                    <a:pt x="14636" y="18250"/>
                    <a:pt x="17293" y="23584"/>
                  </a:cubicBezTo>
                  <a:cubicBezTo>
                    <a:pt x="19911" y="28939"/>
                    <a:pt x="21478" y="33500"/>
                    <a:pt x="22588" y="37208"/>
                  </a:cubicBezTo>
                  <a:cubicBezTo>
                    <a:pt x="22826" y="38140"/>
                    <a:pt x="23064" y="39013"/>
                    <a:pt x="23282" y="39846"/>
                  </a:cubicBezTo>
                  <a:cubicBezTo>
                    <a:pt x="23381" y="40242"/>
                    <a:pt x="23500" y="40639"/>
                    <a:pt x="23580" y="41036"/>
                  </a:cubicBezTo>
                  <a:cubicBezTo>
                    <a:pt x="23679" y="41432"/>
                    <a:pt x="23758" y="41809"/>
                    <a:pt x="23837" y="42166"/>
                  </a:cubicBezTo>
                  <a:cubicBezTo>
                    <a:pt x="23996" y="42900"/>
                    <a:pt x="24135" y="43574"/>
                    <a:pt x="24274" y="44189"/>
                  </a:cubicBezTo>
                  <a:cubicBezTo>
                    <a:pt x="24393" y="44823"/>
                    <a:pt x="24492" y="45399"/>
                    <a:pt x="24591" y="45934"/>
                  </a:cubicBezTo>
                  <a:cubicBezTo>
                    <a:pt x="24988" y="48096"/>
                    <a:pt x="25146" y="49524"/>
                    <a:pt x="25285" y="50396"/>
                  </a:cubicBezTo>
                  <a:cubicBezTo>
                    <a:pt x="25424" y="51288"/>
                    <a:pt x="25503" y="51626"/>
                    <a:pt x="25543" y="51626"/>
                  </a:cubicBezTo>
                  <a:cubicBezTo>
                    <a:pt x="25583" y="51626"/>
                    <a:pt x="25583" y="51269"/>
                    <a:pt x="25523" y="50376"/>
                  </a:cubicBezTo>
                  <a:cubicBezTo>
                    <a:pt x="25444" y="49484"/>
                    <a:pt x="25364" y="48036"/>
                    <a:pt x="25008" y="45875"/>
                  </a:cubicBezTo>
                  <a:cubicBezTo>
                    <a:pt x="24908" y="45339"/>
                    <a:pt x="24829" y="44744"/>
                    <a:pt x="24730" y="44110"/>
                  </a:cubicBezTo>
                  <a:cubicBezTo>
                    <a:pt x="24591" y="43475"/>
                    <a:pt x="24452" y="42801"/>
                    <a:pt x="24313" y="42067"/>
                  </a:cubicBezTo>
                  <a:cubicBezTo>
                    <a:pt x="24234" y="41690"/>
                    <a:pt x="24155" y="41313"/>
                    <a:pt x="24075" y="40917"/>
                  </a:cubicBezTo>
                  <a:cubicBezTo>
                    <a:pt x="23996" y="40540"/>
                    <a:pt x="23877" y="40123"/>
                    <a:pt x="23778" y="39707"/>
                  </a:cubicBezTo>
                  <a:cubicBezTo>
                    <a:pt x="23580" y="38894"/>
                    <a:pt x="23342" y="38002"/>
                    <a:pt x="23104" y="37050"/>
                  </a:cubicBezTo>
                  <a:cubicBezTo>
                    <a:pt x="22033" y="33321"/>
                    <a:pt x="20446" y="28721"/>
                    <a:pt x="17829" y="23326"/>
                  </a:cubicBezTo>
                  <a:cubicBezTo>
                    <a:pt x="15131" y="17952"/>
                    <a:pt x="12434" y="13907"/>
                    <a:pt x="10114" y="10773"/>
                  </a:cubicBezTo>
                  <a:cubicBezTo>
                    <a:pt x="9519" y="10020"/>
                    <a:pt x="8944" y="9306"/>
                    <a:pt x="8409" y="8631"/>
                  </a:cubicBezTo>
                  <a:cubicBezTo>
                    <a:pt x="8151" y="8294"/>
                    <a:pt x="7893" y="7957"/>
                    <a:pt x="7635" y="7660"/>
                  </a:cubicBezTo>
                  <a:cubicBezTo>
                    <a:pt x="7377" y="7362"/>
                    <a:pt x="7120" y="7065"/>
                    <a:pt x="6862" y="6787"/>
                  </a:cubicBezTo>
                  <a:cubicBezTo>
                    <a:pt x="6366" y="6212"/>
                    <a:pt x="5910" y="5696"/>
                    <a:pt x="5493" y="5201"/>
                  </a:cubicBezTo>
                  <a:cubicBezTo>
                    <a:pt x="5057" y="4725"/>
                    <a:pt x="4641" y="4308"/>
                    <a:pt x="4264" y="3912"/>
                  </a:cubicBezTo>
                  <a:cubicBezTo>
                    <a:pt x="2757" y="2325"/>
                    <a:pt x="1666" y="1373"/>
                    <a:pt x="992" y="778"/>
                  </a:cubicBezTo>
                  <a:cubicBezTo>
                    <a:pt x="368" y="228"/>
                    <a:pt x="84" y="0"/>
                    <a:pt x="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9"/>
            <p:cNvSpPr/>
            <p:nvPr/>
          </p:nvSpPr>
          <p:spPr>
            <a:xfrm>
              <a:off x="7029350" y="3129875"/>
              <a:ext cx="538950" cy="1121025"/>
            </a:xfrm>
            <a:custGeom>
              <a:rect b="b" l="l" r="r" t="t"/>
              <a:pathLst>
                <a:path extrusionOk="0" h="44841" w="21558">
                  <a:moveTo>
                    <a:pt x="28" y="0"/>
                  </a:moveTo>
                  <a:cubicBezTo>
                    <a:pt x="25" y="0"/>
                    <a:pt x="23" y="1"/>
                    <a:pt x="21" y="2"/>
                  </a:cubicBezTo>
                  <a:cubicBezTo>
                    <a:pt x="1" y="41"/>
                    <a:pt x="179" y="279"/>
                    <a:pt x="715" y="835"/>
                  </a:cubicBezTo>
                  <a:cubicBezTo>
                    <a:pt x="1230" y="1410"/>
                    <a:pt x="2123" y="2282"/>
                    <a:pt x="3352" y="3710"/>
                  </a:cubicBezTo>
                  <a:cubicBezTo>
                    <a:pt x="3670" y="4047"/>
                    <a:pt x="4027" y="4424"/>
                    <a:pt x="4384" y="4841"/>
                  </a:cubicBezTo>
                  <a:cubicBezTo>
                    <a:pt x="4721" y="5277"/>
                    <a:pt x="5117" y="5733"/>
                    <a:pt x="5514" y="6229"/>
                  </a:cubicBezTo>
                  <a:cubicBezTo>
                    <a:pt x="5712" y="6487"/>
                    <a:pt x="5930" y="6744"/>
                    <a:pt x="6149" y="7002"/>
                  </a:cubicBezTo>
                  <a:cubicBezTo>
                    <a:pt x="6367" y="7260"/>
                    <a:pt x="6565" y="7557"/>
                    <a:pt x="6803" y="7855"/>
                  </a:cubicBezTo>
                  <a:cubicBezTo>
                    <a:pt x="7239" y="8430"/>
                    <a:pt x="7715" y="9065"/>
                    <a:pt x="8211" y="9719"/>
                  </a:cubicBezTo>
                  <a:cubicBezTo>
                    <a:pt x="10135" y="12436"/>
                    <a:pt x="12396" y="15946"/>
                    <a:pt x="14636" y="20567"/>
                  </a:cubicBezTo>
                  <a:cubicBezTo>
                    <a:pt x="16838" y="25207"/>
                    <a:pt x="18147" y="29174"/>
                    <a:pt x="19059" y="32366"/>
                  </a:cubicBezTo>
                  <a:cubicBezTo>
                    <a:pt x="19277" y="33179"/>
                    <a:pt x="19455" y="33933"/>
                    <a:pt x="19634" y="34647"/>
                  </a:cubicBezTo>
                  <a:cubicBezTo>
                    <a:pt x="19733" y="35004"/>
                    <a:pt x="19832" y="35361"/>
                    <a:pt x="19892" y="35698"/>
                  </a:cubicBezTo>
                  <a:cubicBezTo>
                    <a:pt x="19971" y="36035"/>
                    <a:pt x="20031" y="36352"/>
                    <a:pt x="20090" y="36670"/>
                  </a:cubicBezTo>
                  <a:cubicBezTo>
                    <a:pt x="20229" y="37304"/>
                    <a:pt x="20348" y="37879"/>
                    <a:pt x="20467" y="38415"/>
                  </a:cubicBezTo>
                  <a:cubicBezTo>
                    <a:pt x="20566" y="38970"/>
                    <a:pt x="20626" y="39466"/>
                    <a:pt x="20705" y="39942"/>
                  </a:cubicBezTo>
                  <a:cubicBezTo>
                    <a:pt x="21042" y="41786"/>
                    <a:pt x="21161" y="43016"/>
                    <a:pt x="21280" y="43789"/>
                  </a:cubicBezTo>
                  <a:cubicBezTo>
                    <a:pt x="21399" y="44543"/>
                    <a:pt x="21458" y="44840"/>
                    <a:pt x="21498" y="44840"/>
                  </a:cubicBezTo>
                  <a:cubicBezTo>
                    <a:pt x="21558" y="44840"/>
                    <a:pt x="21558" y="44523"/>
                    <a:pt x="21518" y="43750"/>
                  </a:cubicBezTo>
                  <a:cubicBezTo>
                    <a:pt x="21458" y="42996"/>
                    <a:pt x="21419" y="41747"/>
                    <a:pt x="21121" y="39863"/>
                  </a:cubicBezTo>
                  <a:cubicBezTo>
                    <a:pt x="21062" y="39407"/>
                    <a:pt x="21002" y="38891"/>
                    <a:pt x="20903" y="38336"/>
                  </a:cubicBezTo>
                  <a:cubicBezTo>
                    <a:pt x="20804" y="37800"/>
                    <a:pt x="20685" y="37205"/>
                    <a:pt x="20566" y="36571"/>
                  </a:cubicBezTo>
                  <a:cubicBezTo>
                    <a:pt x="20507" y="36253"/>
                    <a:pt x="20447" y="35916"/>
                    <a:pt x="20388" y="35579"/>
                  </a:cubicBezTo>
                  <a:cubicBezTo>
                    <a:pt x="20328" y="35242"/>
                    <a:pt x="20229" y="34885"/>
                    <a:pt x="20150" y="34528"/>
                  </a:cubicBezTo>
                  <a:cubicBezTo>
                    <a:pt x="19971" y="33814"/>
                    <a:pt x="19793" y="33041"/>
                    <a:pt x="19594" y="32228"/>
                  </a:cubicBezTo>
                  <a:cubicBezTo>
                    <a:pt x="18702" y="28975"/>
                    <a:pt x="17393" y="24989"/>
                    <a:pt x="15172" y="20309"/>
                  </a:cubicBezTo>
                  <a:cubicBezTo>
                    <a:pt x="12911" y="15649"/>
                    <a:pt x="10631" y="12119"/>
                    <a:pt x="8647" y="9402"/>
                  </a:cubicBezTo>
                  <a:cubicBezTo>
                    <a:pt x="8132" y="8728"/>
                    <a:pt x="7656" y="8113"/>
                    <a:pt x="7200" y="7518"/>
                  </a:cubicBezTo>
                  <a:cubicBezTo>
                    <a:pt x="6982" y="7220"/>
                    <a:pt x="6763" y="6943"/>
                    <a:pt x="6545" y="6665"/>
                  </a:cubicBezTo>
                  <a:cubicBezTo>
                    <a:pt x="6327" y="6407"/>
                    <a:pt x="6109" y="6149"/>
                    <a:pt x="5891" y="5912"/>
                  </a:cubicBezTo>
                  <a:cubicBezTo>
                    <a:pt x="5474" y="5416"/>
                    <a:pt x="5078" y="4960"/>
                    <a:pt x="4721" y="4543"/>
                  </a:cubicBezTo>
                  <a:cubicBezTo>
                    <a:pt x="4344" y="4127"/>
                    <a:pt x="3987" y="3750"/>
                    <a:pt x="3670" y="3413"/>
                  </a:cubicBezTo>
                  <a:cubicBezTo>
                    <a:pt x="2381" y="2025"/>
                    <a:pt x="1449" y="1192"/>
                    <a:pt x="874" y="676"/>
                  </a:cubicBezTo>
                  <a:cubicBezTo>
                    <a:pt x="327" y="186"/>
                    <a:pt x="85" y="0"/>
                    <a:pt x="2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9"/>
            <p:cNvSpPr/>
            <p:nvPr/>
          </p:nvSpPr>
          <p:spPr>
            <a:xfrm>
              <a:off x="6741300" y="3060900"/>
              <a:ext cx="464100" cy="512325"/>
            </a:xfrm>
            <a:custGeom>
              <a:rect b="b" l="l" r="r" t="t"/>
              <a:pathLst>
                <a:path extrusionOk="0" h="20493" w="18564">
                  <a:moveTo>
                    <a:pt x="39" y="1"/>
                  </a:moveTo>
                  <a:cubicBezTo>
                    <a:pt x="31" y="1"/>
                    <a:pt x="25" y="2"/>
                    <a:pt x="21" y="4"/>
                  </a:cubicBezTo>
                  <a:cubicBezTo>
                    <a:pt x="1" y="44"/>
                    <a:pt x="120" y="163"/>
                    <a:pt x="437" y="441"/>
                  </a:cubicBezTo>
                  <a:cubicBezTo>
                    <a:pt x="754" y="718"/>
                    <a:pt x="1290" y="1135"/>
                    <a:pt x="2103" y="1789"/>
                  </a:cubicBezTo>
                  <a:cubicBezTo>
                    <a:pt x="3690" y="3098"/>
                    <a:pt x="6426" y="5240"/>
                    <a:pt x="10234" y="9384"/>
                  </a:cubicBezTo>
                  <a:cubicBezTo>
                    <a:pt x="13982" y="13589"/>
                    <a:pt x="15826" y="16544"/>
                    <a:pt x="16957" y="18249"/>
                  </a:cubicBezTo>
                  <a:cubicBezTo>
                    <a:pt x="17532" y="19122"/>
                    <a:pt x="17889" y="19697"/>
                    <a:pt x="18127" y="20034"/>
                  </a:cubicBezTo>
                  <a:cubicBezTo>
                    <a:pt x="18348" y="20366"/>
                    <a:pt x="18467" y="20492"/>
                    <a:pt x="18514" y="20492"/>
                  </a:cubicBezTo>
                  <a:cubicBezTo>
                    <a:pt x="18517" y="20492"/>
                    <a:pt x="18521" y="20491"/>
                    <a:pt x="18523" y="20490"/>
                  </a:cubicBezTo>
                  <a:cubicBezTo>
                    <a:pt x="18563" y="20470"/>
                    <a:pt x="18504" y="20311"/>
                    <a:pt x="18325" y="19935"/>
                  </a:cubicBezTo>
                  <a:cubicBezTo>
                    <a:pt x="18147" y="19538"/>
                    <a:pt x="17849" y="18923"/>
                    <a:pt x="17314" y="18031"/>
                  </a:cubicBezTo>
                  <a:cubicBezTo>
                    <a:pt x="16263" y="16246"/>
                    <a:pt x="14438" y="13232"/>
                    <a:pt x="10670" y="8988"/>
                  </a:cubicBezTo>
                  <a:cubicBezTo>
                    <a:pt x="6843" y="4803"/>
                    <a:pt x="4007" y="2681"/>
                    <a:pt x="2341" y="1452"/>
                  </a:cubicBezTo>
                  <a:cubicBezTo>
                    <a:pt x="1508" y="837"/>
                    <a:pt x="933" y="480"/>
                    <a:pt x="576" y="262"/>
                  </a:cubicBezTo>
                  <a:cubicBezTo>
                    <a:pt x="244" y="70"/>
                    <a:pt x="96" y="1"/>
                    <a:pt x="3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9"/>
            <p:cNvSpPr/>
            <p:nvPr/>
          </p:nvSpPr>
          <p:spPr>
            <a:xfrm>
              <a:off x="6812700" y="2780025"/>
              <a:ext cx="847825" cy="837250"/>
            </a:xfrm>
            <a:custGeom>
              <a:rect b="b" l="l" r="r" t="t"/>
              <a:pathLst>
                <a:path extrusionOk="0" h="33490" w="33913">
                  <a:moveTo>
                    <a:pt x="72" y="0"/>
                  </a:moveTo>
                  <a:cubicBezTo>
                    <a:pt x="37" y="0"/>
                    <a:pt x="20" y="5"/>
                    <a:pt x="20" y="15"/>
                  </a:cubicBezTo>
                  <a:cubicBezTo>
                    <a:pt x="1" y="54"/>
                    <a:pt x="278" y="154"/>
                    <a:pt x="992" y="392"/>
                  </a:cubicBezTo>
                  <a:cubicBezTo>
                    <a:pt x="1369" y="491"/>
                    <a:pt x="1825" y="649"/>
                    <a:pt x="2420" y="848"/>
                  </a:cubicBezTo>
                  <a:cubicBezTo>
                    <a:pt x="2718" y="947"/>
                    <a:pt x="3055" y="1066"/>
                    <a:pt x="3412" y="1205"/>
                  </a:cubicBezTo>
                  <a:cubicBezTo>
                    <a:pt x="3769" y="1343"/>
                    <a:pt x="4185" y="1462"/>
                    <a:pt x="4601" y="1641"/>
                  </a:cubicBezTo>
                  <a:cubicBezTo>
                    <a:pt x="6327" y="2295"/>
                    <a:pt x="8607" y="3287"/>
                    <a:pt x="11443" y="4893"/>
                  </a:cubicBezTo>
                  <a:cubicBezTo>
                    <a:pt x="14259" y="6559"/>
                    <a:pt x="17651" y="8859"/>
                    <a:pt x="21240" y="12389"/>
                  </a:cubicBezTo>
                  <a:cubicBezTo>
                    <a:pt x="24810" y="15939"/>
                    <a:pt x="27170" y="19311"/>
                    <a:pt x="28855" y="22107"/>
                  </a:cubicBezTo>
                  <a:cubicBezTo>
                    <a:pt x="30501" y="24923"/>
                    <a:pt x="31513" y="27203"/>
                    <a:pt x="32187" y="28909"/>
                  </a:cubicBezTo>
                  <a:cubicBezTo>
                    <a:pt x="32365" y="29345"/>
                    <a:pt x="32504" y="29742"/>
                    <a:pt x="32643" y="30099"/>
                  </a:cubicBezTo>
                  <a:cubicBezTo>
                    <a:pt x="32782" y="30456"/>
                    <a:pt x="32901" y="30793"/>
                    <a:pt x="33000" y="31090"/>
                  </a:cubicBezTo>
                  <a:cubicBezTo>
                    <a:pt x="33198" y="31685"/>
                    <a:pt x="33357" y="32141"/>
                    <a:pt x="33476" y="32498"/>
                  </a:cubicBezTo>
                  <a:cubicBezTo>
                    <a:pt x="33714" y="33212"/>
                    <a:pt x="33833" y="33490"/>
                    <a:pt x="33873" y="33490"/>
                  </a:cubicBezTo>
                  <a:cubicBezTo>
                    <a:pt x="33912" y="33470"/>
                    <a:pt x="33873" y="33173"/>
                    <a:pt x="33694" y="32439"/>
                  </a:cubicBezTo>
                  <a:cubicBezTo>
                    <a:pt x="33615" y="32062"/>
                    <a:pt x="33496" y="31586"/>
                    <a:pt x="33317" y="30971"/>
                  </a:cubicBezTo>
                  <a:cubicBezTo>
                    <a:pt x="33218" y="30674"/>
                    <a:pt x="33119" y="30337"/>
                    <a:pt x="33000" y="29960"/>
                  </a:cubicBezTo>
                  <a:cubicBezTo>
                    <a:pt x="32861" y="29603"/>
                    <a:pt x="32742" y="29187"/>
                    <a:pt x="32584" y="28750"/>
                  </a:cubicBezTo>
                  <a:cubicBezTo>
                    <a:pt x="31949" y="27005"/>
                    <a:pt x="30957" y="24705"/>
                    <a:pt x="29311" y="21829"/>
                  </a:cubicBezTo>
                  <a:cubicBezTo>
                    <a:pt x="27646" y="18973"/>
                    <a:pt x="25266" y="15562"/>
                    <a:pt x="21656" y="11973"/>
                  </a:cubicBezTo>
                  <a:cubicBezTo>
                    <a:pt x="18027" y="8403"/>
                    <a:pt x="14577" y="6063"/>
                    <a:pt x="11721" y="4437"/>
                  </a:cubicBezTo>
                  <a:cubicBezTo>
                    <a:pt x="8826" y="2811"/>
                    <a:pt x="6505" y="1859"/>
                    <a:pt x="4740" y="1244"/>
                  </a:cubicBezTo>
                  <a:cubicBezTo>
                    <a:pt x="4304" y="1086"/>
                    <a:pt x="3907" y="967"/>
                    <a:pt x="3531" y="848"/>
                  </a:cubicBezTo>
                  <a:cubicBezTo>
                    <a:pt x="3174" y="729"/>
                    <a:pt x="2837" y="630"/>
                    <a:pt x="2519" y="550"/>
                  </a:cubicBezTo>
                  <a:cubicBezTo>
                    <a:pt x="1904" y="372"/>
                    <a:pt x="1428" y="253"/>
                    <a:pt x="1052" y="173"/>
                  </a:cubicBezTo>
                  <a:cubicBezTo>
                    <a:pt x="491" y="52"/>
                    <a:pt x="185" y="0"/>
                    <a:pt x="7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9"/>
            <p:cNvSpPr/>
            <p:nvPr/>
          </p:nvSpPr>
          <p:spPr>
            <a:xfrm>
              <a:off x="7317900" y="2274400"/>
              <a:ext cx="181975" cy="288375"/>
            </a:xfrm>
            <a:custGeom>
              <a:rect b="b" l="l" r="r" t="t"/>
              <a:pathLst>
                <a:path extrusionOk="0" h="11535" w="7279">
                  <a:moveTo>
                    <a:pt x="87" y="0"/>
                  </a:moveTo>
                  <a:cubicBezTo>
                    <a:pt x="74" y="0"/>
                    <a:pt x="65" y="4"/>
                    <a:pt x="60" y="12"/>
                  </a:cubicBezTo>
                  <a:cubicBezTo>
                    <a:pt x="1" y="71"/>
                    <a:pt x="179" y="349"/>
                    <a:pt x="834" y="1122"/>
                  </a:cubicBezTo>
                  <a:cubicBezTo>
                    <a:pt x="1468" y="1896"/>
                    <a:pt x="2599" y="3165"/>
                    <a:pt x="4066" y="5505"/>
                  </a:cubicBezTo>
                  <a:cubicBezTo>
                    <a:pt x="5514" y="7845"/>
                    <a:pt x="6148" y="9432"/>
                    <a:pt x="6565" y="10344"/>
                  </a:cubicBezTo>
                  <a:cubicBezTo>
                    <a:pt x="6949" y="11246"/>
                    <a:pt x="7110" y="11535"/>
                    <a:pt x="7192" y="11535"/>
                  </a:cubicBezTo>
                  <a:cubicBezTo>
                    <a:pt x="7194" y="11535"/>
                    <a:pt x="7197" y="11534"/>
                    <a:pt x="7200" y="11534"/>
                  </a:cubicBezTo>
                  <a:cubicBezTo>
                    <a:pt x="7279" y="11514"/>
                    <a:pt x="7259" y="11177"/>
                    <a:pt x="6942" y="10185"/>
                  </a:cubicBezTo>
                  <a:cubicBezTo>
                    <a:pt x="6624" y="9233"/>
                    <a:pt x="6030" y="7587"/>
                    <a:pt x="4582" y="5188"/>
                  </a:cubicBezTo>
                  <a:cubicBezTo>
                    <a:pt x="3075" y="2808"/>
                    <a:pt x="1865" y="1559"/>
                    <a:pt x="1131" y="825"/>
                  </a:cubicBezTo>
                  <a:cubicBezTo>
                    <a:pt x="489" y="200"/>
                    <a:pt x="181" y="0"/>
                    <a:pt x="8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9"/>
            <p:cNvSpPr/>
            <p:nvPr/>
          </p:nvSpPr>
          <p:spPr>
            <a:xfrm>
              <a:off x="7298075" y="1391450"/>
              <a:ext cx="261300" cy="446475"/>
            </a:xfrm>
            <a:custGeom>
              <a:rect b="b" l="l" r="r" t="t"/>
              <a:pathLst>
                <a:path extrusionOk="0" h="17859" w="10452">
                  <a:moveTo>
                    <a:pt x="47" y="0"/>
                  </a:moveTo>
                  <a:cubicBezTo>
                    <a:pt x="36" y="0"/>
                    <a:pt x="27" y="4"/>
                    <a:pt x="20" y="10"/>
                  </a:cubicBezTo>
                  <a:cubicBezTo>
                    <a:pt x="1" y="30"/>
                    <a:pt x="60" y="149"/>
                    <a:pt x="258" y="407"/>
                  </a:cubicBezTo>
                  <a:cubicBezTo>
                    <a:pt x="437" y="665"/>
                    <a:pt x="774" y="1042"/>
                    <a:pt x="1270" y="1637"/>
                  </a:cubicBezTo>
                  <a:cubicBezTo>
                    <a:pt x="2241" y="2826"/>
                    <a:pt x="3967" y="4790"/>
                    <a:pt x="6109" y="8419"/>
                  </a:cubicBezTo>
                  <a:cubicBezTo>
                    <a:pt x="8191" y="12068"/>
                    <a:pt x="9044" y="14527"/>
                    <a:pt x="9599" y="15975"/>
                  </a:cubicBezTo>
                  <a:cubicBezTo>
                    <a:pt x="9877" y="16688"/>
                    <a:pt x="10035" y="17164"/>
                    <a:pt x="10174" y="17462"/>
                  </a:cubicBezTo>
                  <a:cubicBezTo>
                    <a:pt x="10293" y="17759"/>
                    <a:pt x="10352" y="17859"/>
                    <a:pt x="10392" y="17859"/>
                  </a:cubicBezTo>
                  <a:cubicBezTo>
                    <a:pt x="10432" y="17839"/>
                    <a:pt x="10452" y="17720"/>
                    <a:pt x="10392" y="17402"/>
                  </a:cubicBezTo>
                  <a:cubicBezTo>
                    <a:pt x="10333" y="17085"/>
                    <a:pt x="10214" y="16589"/>
                    <a:pt x="9996" y="15836"/>
                  </a:cubicBezTo>
                  <a:cubicBezTo>
                    <a:pt x="9539" y="14348"/>
                    <a:pt x="8726" y="11830"/>
                    <a:pt x="6604" y="8121"/>
                  </a:cubicBezTo>
                  <a:cubicBezTo>
                    <a:pt x="4443" y="4433"/>
                    <a:pt x="2638" y="2489"/>
                    <a:pt x="1587" y="1359"/>
                  </a:cubicBezTo>
                  <a:cubicBezTo>
                    <a:pt x="1052" y="784"/>
                    <a:pt x="655" y="447"/>
                    <a:pt x="417" y="248"/>
                  </a:cubicBezTo>
                  <a:cubicBezTo>
                    <a:pt x="219" y="83"/>
                    <a:pt x="103" y="0"/>
                    <a:pt x="4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9"/>
            <p:cNvSpPr/>
            <p:nvPr/>
          </p:nvSpPr>
          <p:spPr>
            <a:xfrm>
              <a:off x="1645150" y="288875"/>
              <a:ext cx="482925" cy="629875"/>
            </a:xfrm>
            <a:custGeom>
              <a:rect b="b" l="l" r="r" t="t"/>
              <a:pathLst>
                <a:path extrusionOk="0" h="25195" w="19317">
                  <a:moveTo>
                    <a:pt x="19278" y="0"/>
                  </a:moveTo>
                  <a:cubicBezTo>
                    <a:pt x="19222" y="0"/>
                    <a:pt x="19042" y="107"/>
                    <a:pt x="18701" y="346"/>
                  </a:cubicBezTo>
                  <a:cubicBezTo>
                    <a:pt x="18305" y="643"/>
                    <a:pt x="17670" y="1099"/>
                    <a:pt x="16778" y="1873"/>
                  </a:cubicBezTo>
                  <a:cubicBezTo>
                    <a:pt x="16540" y="2071"/>
                    <a:pt x="16302" y="2289"/>
                    <a:pt x="16024" y="2507"/>
                  </a:cubicBezTo>
                  <a:cubicBezTo>
                    <a:pt x="15766" y="2745"/>
                    <a:pt x="15489" y="3003"/>
                    <a:pt x="15191" y="3281"/>
                  </a:cubicBezTo>
                  <a:cubicBezTo>
                    <a:pt x="14576" y="3816"/>
                    <a:pt x="13922" y="4471"/>
                    <a:pt x="13168" y="5204"/>
                  </a:cubicBezTo>
                  <a:cubicBezTo>
                    <a:pt x="11681" y="6712"/>
                    <a:pt x="9876" y="8655"/>
                    <a:pt x="7873" y="11233"/>
                  </a:cubicBezTo>
                  <a:cubicBezTo>
                    <a:pt x="7378" y="11868"/>
                    <a:pt x="6922" y="12502"/>
                    <a:pt x="6485" y="13097"/>
                  </a:cubicBezTo>
                  <a:cubicBezTo>
                    <a:pt x="6069" y="13712"/>
                    <a:pt x="5672" y="14287"/>
                    <a:pt x="5295" y="14842"/>
                  </a:cubicBezTo>
                  <a:cubicBezTo>
                    <a:pt x="4919" y="15398"/>
                    <a:pt x="4581" y="15933"/>
                    <a:pt x="4264" y="16429"/>
                  </a:cubicBezTo>
                  <a:cubicBezTo>
                    <a:pt x="3967" y="16945"/>
                    <a:pt x="3669" y="17420"/>
                    <a:pt x="3392" y="17877"/>
                  </a:cubicBezTo>
                  <a:cubicBezTo>
                    <a:pt x="2340" y="19721"/>
                    <a:pt x="1627" y="21149"/>
                    <a:pt x="1151" y="22239"/>
                  </a:cubicBezTo>
                  <a:cubicBezTo>
                    <a:pt x="635" y="23330"/>
                    <a:pt x="357" y="24064"/>
                    <a:pt x="199" y="24520"/>
                  </a:cubicBezTo>
                  <a:cubicBezTo>
                    <a:pt x="40" y="24976"/>
                    <a:pt x="0" y="25175"/>
                    <a:pt x="40" y="25194"/>
                  </a:cubicBezTo>
                  <a:cubicBezTo>
                    <a:pt x="80" y="25194"/>
                    <a:pt x="179" y="25056"/>
                    <a:pt x="417" y="24619"/>
                  </a:cubicBezTo>
                  <a:cubicBezTo>
                    <a:pt x="655" y="24183"/>
                    <a:pt x="972" y="23489"/>
                    <a:pt x="1527" y="22418"/>
                  </a:cubicBezTo>
                  <a:cubicBezTo>
                    <a:pt x="2063" y="21367"/>
                    <a:pt x="2816" y="19959"/>
                    <a:pt x="3868" y="18154"/>
                  </a:cubicBezTo>
                  <a:cubicBezTo>
                    <a:pt x="4145" y="17718"/>
                    <a:pt x="4443" y="17242"/>
                    <a:pt x="4740" y="16726"/>
                  </a:cubicBezTo>
                  <a:cubicBezTo>
                    <a:pt x="5077" y="16231"/>
                    <a:pt x="5414" y="15715"/>
                    <a:pt x="5771" y="15160"/>
                  </a:cubicBezTo>
                  <a:cubicBezTo>
                    <a:pt x="6148" y="14624"/>
                    <a:pt x="6545" y="14049"/>
                    <a:pt x="6961" y="13454"/>
                  </a:cubicBezTo>
                  <a:cubicBezTo>
                    <a:pt x="7397" y="12859"/>
                    <a:pt x="7854" y="12225"/>
                    <a:pt x="8349" y="11590"/>
                  </a:cubicBezTo>
                  <a:cubicBezTo>
                    <a:pt x="10333" y="9032"/>
                    <a:pt x="12098" y="7108"/>
                    <a:pt x="13545" y="5601"/>
                  </a:cubicBezTo>
                  <a:cubicBezTo>
                    <a:pt x="14299" y="4847"/>
                    <a:pt x="14933" y="4193"/>
                    <a:pt x="15528" y="3638"/>
                  </a:cubicBezTo>
                  <a:cubicBezTo>
                    <a:pt x="15826" y="3360"/>
                    <a:pt x="16084" y="3102"/>
                    <a:pt x="16341" y="2845"/>
                  </a:cubicBezTo>
                  <a:cubicBezTo>
                    <a:pt x="16599" y="2607"/>
                    <a:pt x="16837" y="2388"/>
                    <a:pt x="17055" y="2190"/>
                  </a:cubicBezTo>
                  <a:cubicBezTo>
                    <a:pt x="17908" y="1377"/>
                    <a:pt x="18503" y="881"/>
                    <a:pt x="18860" y="524"/>
                  </a:cubicBezTo>
                  <a:cubicBezTo>
                    <a:pt x="19197" y="187"/>
                    <a:pt x="19316" y="48"/>
                    <a:pt x="19296" y="9"/>
                  </a:cubicBezTo>
                  <a:cubicBezTo>
                    <a:pt x="19294" y="3"/>
                    <a:pt x="19288" y="0"/>
                    <a:pt x="1927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9"/>
            <p:cNvSpPr/>
            <p:nvPr/>
          </p:nvSpPr>
          <p:spPr>
            <a:xfrm>
              <a:off x="1495425" y="502175"/>
              <a:ext cx="266250" cy="482075"/>
            </a:xfrm>
            <a:custGeom>
              <a:rect b="b" l="l" r="r" t="t"/>
              <a:pathLst>
                <a:path extrusionOk="0" h="19283" w="10650">
                  <a:moveTo>
                    <a:pt x="10594" y="1"/>
                  </a:moveTo>
                  <a:cubicBezTo>
                    <a:pt x="10545" y="1"/>
                    <a:pt x="10441" y="71"/>
                    <a:pt x="10213" y="282"/>
                  </a:cubicBezTo>
                  <a:cubicBezTo>
                    <a:pt x="9975" y="520"/>
                    <a:pt x="9599" y="916"/>
                    <a:pt x="9083" y="1551"/>
                  </a:cubicBezTo>
                  <a:cubicBezTo>
                    <a:pt x="8032" y="2840"/>
                    <a:pt x="6287" y="5021"/>
                    <a:pt x="4086" y="8968"/>
                  </a:cubicBezTo>
                  <a:cubicBezTo>
                    <a:pt x="2995" y="10951"/>
                    <a:pt x="2241" y="12617"/>
                    <a:pt x="1686" y="13965"/>
                  </a:cubicBezTo>
                  <a:cubicBezTo>
                    <a:pt x="1131" y="15334"/>
                    <a:pt x="754" y="16365"/>
                    <a:pt x="516" y="17158"/>
                  </a:cubicBezTo>
                  <a:cubicBezTo>
                    <a:pt x="258" y="17951"/>
                    <a:pt x="139" y="18467"/>
                    <a:pt x="60" y="18804"/>
                  </a:cubicBezTo>
                  <a:cubicBezTo>
                    <a:pt x="0" y="19141"/>
                    <a:pt x="0" y="19280"/>
                    <a:pt x="40" y="19280"/>
                  </a:cubicBezTo>
                  <a:cubicBezTo>
                    <a:pt x="43" y="19281"/>
                    <a:pt x="46" y="19282"/>
                    <a:pt x="49" y="19282"/>
                  </a:cubicBezTo>
                  <a:cubicBezTo>
                    <a:pt x="91" y="19282"/>
                    <a:pt x="167" y="19160"/>
                    <a:pt x="278" y="18883"/>
                  </a:cubicBezTo>
                  <a:cubicBezTo>
                    <a:pt x="417" y="18566"/>
                    <a:pt x="615" y="18051"/>
                    <a:pt x="913" y="17297"/>
                  </a:cubicBezTo>
                  <a:cubicBezTo>
                    <a:pt x="1210" y="16524"/>
                    <a:pt x="1607" y="15512"/>
                    <a:pt x="2182" y="14183"/>
                  </a:cubicBezTo>
                  <a:cubicBezTo>
                    <a:pt x="2777" y="12855"/>
                    <a:pt x="3530" y="11209"/>
                    <a:pt x="4621" y="9265"/>
                  </a:cubicBezTo>
                  <a:cubicBezTo>
                    <a:pt x="6802" y="5359"/>
                    <a:pt x="8468" y="3157"/>
                    <a:pt x="9420" y="1829"/>
                  </a:cubicBezTo>
                  <a:cubicBezTo>
                    <a:pt x="9896" y="1154"/>
                    <a:pt x="10213" y="718"/>
                    <a:pt x="10392" y="440"/>
                  </a:cubicBezTo>
                  <a:cubicBezTo>
                    <a:pt x="10590" y="163"/>
                    <a:pt x="10650" y="24"/>
                    <a:pt x="10610" y="4"/>
                  </a:cubicBezTo>
                  <a:cubicBezTo>
                    <a:pt x="10605" y="2"/>
                    <a:pt x="10600" y="1"/>
                    <a:pt x="1059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9"/>
            <p:cNvSpPr/>
            <p:nvPr/>
          </p:nvSpPr>
          <p:spPr>
            <a:xfrm>
              <a:off x="931225" y="267100"/>
              <a:ext cx="801700" cy="1021025"/>
            </a:xfrm>
            <a:custGeom>
              <a:rect b="b" l="l" r="r" t="t"/>
              <a:pathLst>
                <a:path extrusionOk="0" h="40841" w="32068">
                  <a:moveTo>
                    <a:pt x="32032" y="1"/>
                  </a:moveTo>
                  <a:cubicBezTo>
                    <a:pt x="31963" y="1"/>
                    <a:pt x="31678" y="151"/>
                    <a:pt x="31076" y="523"/>
                  </a:cubicBezTo>
                  <a:cubicBezTo>
                    <a:pt x="30382" y="959"/>
                    <a:pt x="29271" y="1633"/>
                    <a:pt x="27685" y="2803"/>
                  </a:cubicBezTo>
                  <a:cubicBezTo>
                    <a:pt x="27288" y="3081"/>
                    <a:pt x="26852" y="3398"/>
                    <a:pt x="26376" y="3735"/>
                  </a:cubicBezTo>
                  <a:cubicBezTo>
                    <a:pt x="25920" y="4092"/>
                    <a:pt x="25444" y="4489"/>
                    <a:pt x="24908" y="4905"/>
                  </a:cubicBezTo>
                  <a:cubicBezTo>
                    <a:pt x="24651" y="5104"/>
                    <a:pt x="24373" y="5322"/>
                    <a:pt x="24095" y="5560"/>
                  </a:cubicBezTo>
                  <a:cubicBezTo>
                    <a:pt x="23798" y="5778"/>
                    <a:pt x="23500" y="5996"/>
                    <a:pt x="23223" y="6254"/>
                  </a:cubicBezTo>
                  <a:cubicBezTo>
                    <a:pt x="22648" y="6770"/>
                    <a:pt x="22013" y="7305"/>
                    <a:pt x="21359" y="7880"/>
                  </a:cubicBezTo>
                  <a:cubicBezTo>
                    <a:pt x="18761" y="10200"/>
                    <a:pt x="15627" y="13274"/>
                    <a:pt x="12256" y="17478"/>
                  </a:cubicBezTo>
                  <a:cubicBezTo>
                    <a:pt x="8865" y="21683"/>
                    <a:pt x="6584" y="25411"/>
                    <a:pt x="4938" y="28505"/>
                  </a:cubicBezTo>
                  <a:cubicBezTo>
                    <a:pt x="3312" y="31598"/>
                    <a:pt x="2261" y="34038"/>
                    <a:pt x="1567" y="35882"/>
                  </a:cubicBezTo>
                  <a:cubicBezTo>
                    <a:pt x="1408" y="36338"/>
                    <a:pt x="1250" y="36774"/>
                    <a:pt x="1111" y="37151"/>
                  </a:cubicBezTo>
                  <a:cubicBezTo>
                    <a:pt x="972" y="37548"/>
                    <a:pt x="833" y="37885"/>
                    <a:pt x="754" y="38222"/>
                  </a:cubicBezTo>
                  <a:cubicBezTo>
                    <a:pt x="556" y="38857"/>
                    <a:pt x="397" y="39372"/>
                    <a:pt x="298" y="39749"/>
                  </a:cubicBezTo>
                  <a:cubicBezTo>
                    <a:pt x="80" y="40522"/>
                    <a:pt x="0" y="40840"/>
                    <a:pt x="40" y="40840"/>
                  </a:cubicBezTo>
                  <a:cubicBezTo>
                    <a:pt x="41" y="40840"/>
                    <a:pt x="43" y="40841"/>
                    <a:pt x="44" y="40841"/>
                  </a:cubicBezTo>
                  <a:cubicBezTo>
                    <a:pt x="89" y="40841"/>
                    <a:pt x="228" y="40557"/>
                    <a:pt x="496" y="39828"/>
                  </a:cubicBezTo>
                  <a:cubicBezTo>
                    <a:pt x="655" y="39451"/>
                    <a:pt x="833" y="38956"/>
                    <a:pt x="1051" y="38321"/>
                  </a:cubicBezTo>
                  <a:cubicBezTo>
                    <a:pt x="1150" y="38004"/>
                    <a:pt x="1309" y="37667"/>
                    <a:pt x="1448" y="37290"/>
                  </a:cubicBezTo>
                  <a:cubicBezTo>
                    <a:pt x="1607" y="36913"/>
                    <a:pt x="1785" y="36497"/>
                    <a:pt x="1964" y="36040"/>
                  </a:cubicBezTo>
                  <a:cubicBezTo>
                    <a:pt x="2697" y="34216"/>
                    <a:pt x="3788" y="31816"/>
                    <a:pt x="5414" y="28762"/>
                  </a:cubicBezTo>
                  <a:cubicBezTo>
                    <a:pt x="7080" y="25708"/>
                    <a:pt x="9361" y="22020"/>
                    <a:pt x="12712" y="17835"/>
                  </a:cubicBezTo>
                  <a:cubicBezTo>
                    <a:pt x="16064" y="13671"/>
                    <a:pt x="19157" y="10617"/>
                    <a:pt x="21716" y="8277"/>
                  </a:cubicBezTo>
                  <a:cubicBezTo>
                    <a:pt x="22370" y="7702"/>
                    <a:pt x="22985" y="7166"/>
                    <a:pt x="23560" y="6651"/>
                  </a:cubicBezTo>
                  <a:cubicBezTo>
                    <a:pt x="23838" y="6393"/>
                    <a:pt x="24135" y="6175"/>
                    <a:pt x="24413" y="5937"/>
                  </a:cubicBezTo>
                  <a:cubicBezTo>
                    <a:pt x="24690" y="5718"/>
                    <a:pt x="24948" y="5500"/>
                    <a:pt x="25206" y="5282"/>
                  </a:cubicBezTo>
                  <a:cubicBezTo>
                    <a:pt x="25722" y="4866"/>
                    <a:pt x="26197" y="4469"/>
                    <a:pt x="26654" y="4112"/>
                  </a:cubicBezTo>
                  <a:cubicBezTo>
                    <a:pt x="27110" y="3755"/>
                    <a:pt x="27546" y="3438"/>
                    <a:pt x="27943" y="3140"/>
                  </a:cubicBezTo>
                  <a:cubicBezTo>
                    <a:pt x="29489" y="1931"/>
                    <a:pt x="30560" y="1217"/>
                    <a:pt x="31195" y="721"/>
                  </a:cubicBezTo>
                  <a:cubicBezTo>
                    <a:pt x="31849" y="245"/>
                    <a:pt x="32068" y="27"/>
                    <a:pt x="32048" y="7"/>
                  </a:cubicBezTo>
                  <a:cubicBezTo>
                    <a:pt x="32046" y="3"/>
                    <a:pt x="32040" y="1"/>
                    <a:pt x="3203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9"/>
            <p:cNvSpPr/>
            <p:nvPr/>
          </p:nvSpPr>
          <p:spPr>
            <a:xfrm>
              <a:off x="894025" y="623150"/>
              <a:ext cx="248925" cy="411625"/>
            </a:xfrm>
            <a:custGeom>
              <a:rect b="b" l="l" r="r" t="t"/>
              <a:pathLst>
                <a:path extrusionOk="0" h="16465" w="9957">
                  <a:moveTo>
                    <a:pt x="9884" y="1"/>
                  </a:moveTo>
                  <a:cubicBezTo>
                    <a:pt x="9795" y="1"/>
                    <a:pt x="9429" y="324"/>
                    <a:pt x="8568" y="1352"/>
                  </a:cubicBezTo>
                  <a:cubicBezTo>
                    <a:pt x="7656" y="2463"/>
                    <a:pt x="6149" y="4367"/>
                    <a:pt x="4126" y="7718"/>
                  </a:cubicBezTo>
                  <a:cubicBezTo>
                    <a:pt x="2123" y="11090"/>
                    <a:pt x="1151" y="13311"/>
                    <a:pt x="616" y="14639"/>
                  </a:cubicBezTo>
                  <a:cubicBezTo>
                    <a:pt x="80" y="15968"/>
                    <a:pt x="1" y="16424"/>
                    <a:pt x="60" y="16464"/>
                  </a:cubicBezTo>
                  <a:cubicBezTo>
                    <a:pt x="62" y="16464"/>
                    <a:pt x="64" y="16465"/>
                    <a:pt x="66" y="16465"/>
                  </a:cubicBezTo>
                  <a:cubicBezTo>
                    <a:pt x="151" y="16465"/>
                    <a:pt x="392" y="16057"/>
                    <a:pt x="992" y="14818"/>
                  </a:cubicBezTo>
                  <a:cubicBezTo>
                    <a:pt x="1627" y="13529"/>
                    <a:pt x="2638" y="11367"/>
                    <a:pt x="4622" y="8016"/>
                  </a:cubicBezTo>
                  <a:cubicBezTo>
                    <a:pt x="6644" y="4704"/>
                    <a:pt x="8072" y="2780"/>
                    <a:pt x="8905" y="1610"/>
                  </a:cubicBezTo>
                  <a:cubicBezTo>
                    <a:pt x="9718" y="440"/>
                    <a:pt x="9956" y="63"/>
                    <a:pt x="9897" y="4"/>
                  </a:cubicBezTo>
                  <a:cubicBezTo>
                    <a:pt x="9893" y="2"/>
                    <a:pt x="9889" y="1"/>
                    <a:pt x="988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9"/>
            <p:cNvSpPr/>
            <p:nvPr/>
          </p:nvSpPr>
          <p:spPr>
            <a:xfrm>
              <a:off x="401225" y="60900"/>
              <a:ext cx="952925" cy="1275800"/>
            </a:xfrm>
            <a:custGeom>
              <a:rect b="b" l="l" r="r" t="t"/>
              <a:pathLst>
                <a:path extrusionOk="0" h="51032" w="38117">
                  <a:moveTo>
                    <a:pt x="38086" y="0"/>
                  </a:moveTo>
                  <a:cubicBezTo>
                    <a:pt x="38022" y="0"/>
                    <a:pt x="37693" y="211"/>
                    <a:pt x="36946" y="739"/>
                  </a:cubicBezTo>
                  <a:cubicBezTo>
                    <a:pt x="36153" y="1314"/>
                    <a:pt x="34844" y="2226"/>
                    <a:pt x="33000" y="3753"/>
                  </a:cubicBezTo>
                  <a:cubicBezTo>
                    <a:pt x="32544" y="4130"/>
                    <a:pt x="32028" y="4547"/>
                    <a:pt x="31473" y="5003"/>
                  </a:cubicBezTo>
                  <a:cubicBezTo>
                    <a:pt x="30937" y="5459"/>
                    <a:pt x="30362" y="5955"/>
                    <a:pt x="29748" y="6490"/>
                  </a:cubicBezTo>
                  <a:cubicBezTo>
                    <a:pt x="29450" y="6768"/>
                    <a:pt x="29133" y="7045"/>
                    <a:pt x="28796" y="7343"/>
                  </a:cubicBezTo>
                  <a:cubicBezTo>
                    <a:pt x="28459" y="7640"/>
                    <a:pt x="28121" y="7938"/>
                    <a:pt x="27784" y="8255"/>
                  </a:cubicBezTo>
                  <a:cubicBezTo>
                    <a:pt x="27110" y="8910"/>
                    <a:pt x="26376" y="9604"/>
                    <a:pt x="25603" y="10337"/>
                  </a:cubicBezTo>
                  <a:cubicBezTo>
                    <a:pt x="22569" y="13332"/>
                    <a:pt x="18900" y="17199"/>
                    <a:pt x="14914" y="22434"/>
                  </a:cubicBezTo>
                  <a:cubicBezTo>
                    <a:pt x="14398" y="23069"/>
                    <a:pt x="13942" y="23743"/>
                    <a:pt x="13486" y="24378"/>
                  </a:cubicBezTo>
                  <a:cubicBezTo>
                    <a:pt x="13030" y="25012"/>
                    <a:pt x="12593" y="25627"/>
                    <a:pt x="12157" y="26242"/>
                  </a:cubicBezTo>
                  <a:cubicBezTo>
                    <a:pt x="11324" y="27472"/>
                    <a:pt x="10551" y="28661"/>
                    <a:pt x="9817" y="29772"/>
                  </a:cubicBezTo>
                  <a:cubicBezTo>
                    <a:pt x="9123" y="30922"/>
                    <a:pt x="8469" y="32013"/>
                    <a:pt x="7854" y="33044"/>
                  </a:cubicBezTo>
                  <a:cubicBezTo>
                    <a:pt x="7259" y="34095"/>
                    <a:pt x="6723" y="35087"/>
                    <a:pt x="6208" y="36019"/>
                  </a:cubicBezTo>
                  <a:cubicBezTo>
                    <a:pt x="5950" y="36495"/>
                    <a:pt x="5712" y="36951"/>
                    <a:pt x="5494" y="37407"/>
                  </a:cubicBezTo>
                  <a:cubicBezTo>
                    <a:pt x="5276" y="37863"/>
                    <a:pt x="5058" y="38299"/>
                    <a:pt x="4839" y="38716"/>
                  </a:cubicBezTo>
                  <a:cubicBezTo>
                    <a:pt x="4641" y="39132"/>
                    <a:pt x="4443" y="39549"/>
                    <a:pt x="4244" y="39945"/>
                  </a:cubicBezTo>
                  <a:cubicBezTo>
                    <a:pt x="4046" y="40342"/>
                    <a:pt x="3887" y="40719"/>
                    <a:pt x="3709" y="41096"/>
                  </a:cubicBezTo>
                  <a:cubicBezTo>
                    <a:pt x="3392" y="41849"/>
                    <a:pt x="3074" y="42543"/>
                    <a:pt x="2797" y="43198"/>
                  </a:cubicBezTo>
                  <a:cubicBezTo>
                    <a:pt x="2717" y="43356"/>
                    <a:pt x="2658" y="43515"/>
                    <a:pt x="2579" y="43674"/>
                  </a:cubicBezTo>
                  <a:cubicBezTo>
                    <a:pt x="2519" y="43832"/>
                    <a:pt x="2460" y="43991"/>
                    <a:pt x="2400" y="44150"/>
                  </a:cubicBezTo>
                  <a:cubicBezTo>
                    <a:pt x="2281" y="44447"/>
                    <a:pt x="2162" y="44745"/>
                    <a:pt x="2063" y="45022"/>
                  </a:cubicBezTo>
                  <a:cubicBezTo>
                    <a:pt x="1845" y="45578"/>
                    <a:pt x="1647" y="46093"/>
                    <a:pt x="1468" y="46569"/>
                  </a:cubicBezTo>
                  <a:cubicBezTo>
                    <a:pt x="1369" y="46787"/>
                    <a:pt x="1290" y="47025"/>
                    <a:pt x="1210" y="47224"/>
                  </a:cubicBezTo>
                  <a:cubicBezTo>
                    <a:pt x="1131" y="47442"/>
                    <a:pt x="1052" y="47660"/>
                    <a:pt x="992" y="47838"/>
                  </a:cubicBezTo>
                  <a:cubicBezTo>
                    <a:pt x="734" y="48632"/>
                    <a:pt x="536" y="49246"/>
                    <a:pt x="397" y="49702"/>
                  </a:cubicBezTo>
                  <a:cubicBezTo>
                    <a:pt x="100" y="50634"/>
                    <a:pt x="1" y="51011"/>
                    <a:pt x="40" y="51031"/>
                  </a:cubicBezTo>
                  <a:cubicBezTo>
                    <a:pt x="80" y="51031"/>
                    <a:pt x="258" y="50694"/>
                    <a:pt x="615" y="49782"/>
                  </a:cubicBezTo>
                  <a:cubicBezTo>
                    <a:pt x="794" y="49326"/>
                    <a:pt x="1012" y="48731"/>
                    <a:pt x="1309" y="47977"/>
                  </a:cubicBezTo>
                  <a:cubicBezTo>
                    <a:pt x="1389" y="47779"/>
                    <a:pt x="1448" y="47580"/>
                    <a:pt x="1528" y="47362"/>
                  </a:cubicBezTo>
                  <a:cubicBezTo>
                    <a:pt x="1627" y="47164"/>
                    <a:pt x="1726" y="46926"/>
                    <a:pt x="1805" y="46708"/>
                  </a:cubicBezTo>
                  <a:cubicBezTo>
                    <a:pt x="2003" y="46232"/>
                    <a:pt x="2222" y="45736"/>
                    <a:pt x="2440" y="45181"/>
                  </a:cubicBezTo>
                  <a:cubicBezTo>
                    <a:pt x="2559" y="44903"/>
                    <a:pt x="2678" y="44626"/>
                    <a:pt x="2797" y="44308"/>
                  </a:cubicBezTo>
                  <a:cubicBezTo>
                    <a:pt x="2856" y="44169"/>
                    <a:pt x="2936" y="44011"/>
                    <a:pt x="2995" y="43852"/>
                  </a:cubicBezTo>
                  <a:cubicBezTo>
                    <a:pt x="3074" y="43694"/>
                    <a:pt x="3134" y="43555"/>
                    <a:pt x="3213" y="43376"/>
                  </a:cubicBezTo>
                  <a:cubicBezTo>
                    <a:pt x="3511" y="42742"/>
                    <a:pt x="3828" y="42048"/>
                    <a:pt x="4165" y="41314"/>
                  </a:cubicBezTo>
                  <a:cubicBezTo>
                    <a:pt x="4344" y="40937"/>
                    <a:pt x="4502" y="40560"/>
                    <a:pt x="4701" y="40164"/>
                  </a:cubicBezTo>
                  <a:cubicBezTo>
                    <a:pt x="4899" y="39767"/>
                    <a:pt x="5097" y="39370"/>
                    <a:pt x="5315" y="38954"/>
                  </a:cubicBezTo>
                  <a:cubicBezTo>
                    <a:pt x="5533" y="38537"/>
                    <a:pt x="5752" y="38101"/>
                    <a:pt x="5970" y="37665"/>
                  </a:cubicBezTo>
                  <a:cubicBezTo>
                    <a:pt x="6188" y="37209"/>
                    <a:pt x="6426" y="36753"/>
                    <a:pt x="6684" y="36296"/>
                  </a:cubicBezTo>
                  <a:cubicBezTo>
                    <a:pt x="7199" y="35364"/>
                    <a:pt x="7755" y="34373"/>
                    <a:pt x="8330" y="33342"/>
                  </a:cubicBezTo>
                  <a:cubicBezTo>
                    <a:pt x="8964" y="32310"/>
                    <a:pt x="9619" y="31240"/>
                    <a:pt x="10313" y="30089"/>
                  </a:cubicBezTo>
                  <a:cubicBezTo>
                    <a:pt x="11047" y="28979"/>
                    <a:pt x="11820" y="27809"/>
                    <a:pt x="12633" y="26579"/>
                  </a:cubicBezTo>
                  <a:cubicBezTo>
                    <a:pt x="13069" y="25964"/>
                    <a:pt x="13506" y="25350"/>
                    <a:pt x="13962" y="24715"/>
                  </a:cubicBezTo>
                  <a:cubicBezTo>
                    <a:pt x="14418" y="24100"/>
                    <a:pt x="14874" y="23426"/>
                    <a:pt x="15390" y="22791"/>
                  </a:cubicBezTo>
                  <a:cubicBezTo>
                    <a:pt x="19356" y="17596"/>
                    <a:pt x="22985" y="13729"/>
                    <a:pt x="25980" y="10734"/>
                  </a:cubicBezTo>
                  <a:cubicBezTo>
                    <a:pt x="26753" y="9980"/>
                    <a:pt x="27467" y="9286"/>
                    <a:pt x="28141" y="8652"/>
                  </a:cubicBezTo>
                  <a:cubicBezTo>
                    <a:pt x="28478" y="8315"/>
                    <a:pt x="28815" y="8017"/>
                    <a:pt x="29133" y="7720"/>
                  </a:cubicBezTo>
                  <a:cubicBezTo>
                    <a:pt x="29470" y="7422"/>
                    <a:pt x="29787" y="7145"/>
                    <a:pt x="30085" y="6867"/>
                  </a:cubicBezTo>
                  <a:cubicBezTo>
                    <a:pt x="30680" y="6331"/>
                    <a:pt x="31255" y="5816"/>
                    <a:pt x="31770" y="5340"/>
                  </a:cubicBezTo>
                  <a:cubicBezTo>
                    <a:pt x="32306" y="4884"/>
                    <a:pt x="32802" y="4467"/>
                    <a:pt x="33278" y="4091"/>
                  </a:cubicBezTo>
                  <a:cubicBezTo>
                    <a:pt x="35082" y="2504"/>
                    <a:pt x="36351" y="1552"/>
                    <a:pt x="37085" y="918"/>
                  </a:cubicBezTo>
                  <a:cubicBezTo>
                    <a:pt x="37839" y="303"/>
                    <a:pt x="38116" y="45"/>
                    <a:pt x="38097" y="5"/>
                  </a:cubicBezTo>
                  <a:cubicBezTo>
                    <a:pt x="38095" y="2"/>
                    <a:pt x="38091" y="0"/>
                    <a:pt x="3808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9"/>
            <p:cNvSpPr/>
            <p:nvPr/>
          </p:nvSpPr>
          <p:spPr>
            <a:xfrm>
              <a:off x="530125" y="1025775"/>
              <a:ext cx="177525" cy="516675"/>
            </a:xfrm>
            <a:custGeom>
              <a:rect b="b" l="l" r="r" t="t"/>
              <a:pathLst>
                <a:path extrusionOk="0" h="20667" w="7101">
                  <a:moveTo>
                    <a:pt x="6934" y="1"/>
                  </a:moveTo>
                  <a:cubicBezTo>
                    <a:pt x="6760" y="1"/>
                    <a:pt x="5969" y="1971"/>
                    <a:pt x="3273" y="10235"/>
                  </a:cubicBezTo>
                  <a:cubicBezTo>
                    <a:pt x="516" y="18623"/>
                    <a:pt x="1" y="20607"/>
                    <a:pt x="159" y="20666"/>
                  </a:cubicBezTo>
                  <a:cubicBezTo>
                    <a:pt x="161" y="20666"/>
                    <a:pt x="163" y="20667"/>
                    <a:pt x="164" y="20667"/>
                  </a:cubicBezTo>
                  <a:cubicBezTo>
                    <a:pt x="333" y="20667"/>
                    <a:pt x="1099" y="18717"/>
                    <a:pt x="3828" y="10413"/>
                  </a:cubicBezTo>
                  <a:cubicBezTo>
                    <a:pt x="6585" y="2025"/>
                    <a:pt x="7100" y="42"/>
                    <a:pt x="6942" y="2"/>
                  </a:cubicBezTo>
                  <a:cubicBezTo>
                    <a:pt x="6939" y="1"/>
                    <a:pt x="6937" y="1"/>
                    <a:pt x="69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9"/>
            <p:cNvSpPr/>
            <p:nvPr/>
          </p:nvSpPr>
          <p:spPr>
            <a:xfrm>
              <a:off x="153825" y="1011875"/>
              <a:ext cx="251875" cy="703600"/>
            </a:xfrm>
            <a:custGeom>
              <a:rect b="b" l="l" r="r" t="t"/>
              <a:pathLst>
                <a:path extrusionOk="0" h="28144" w="10075">
                  <a:moveTo>
                    <a:pt x="10045" y="1"/>
                  </a:moveTo>
                  <a:cubicBezTo>
                    <a:pt x="9995" y="1"/>
                    <a:pt x="9857" y="127"/>
                    <a:pt x="9599" y="459"/>
                  </a:cubicBezTo>
                  <a:cubicBezTo>
                    <a:pt x="9321" y="836"/>
                    <a:pt x="8885" y="1430"/>
                    <a:pt x="8290" y="2382"/>
                  </a:cubicBezTo>
                  <a:cubicBezTo>
                    <a:pt x="8132" y="2620"/>
                    <a:pt x="7973" y="2878"/>
                    <a:pt x="7794" y="3156"/>
                  </a:cubicBezTo>
                  <a:cubicBezTo>
                    <a:pt x="7616" y="3433"/>
                    <a:pt x="7437" y="3751"/>
                    <a:pt x="7239" y="4068"/>
                  </a:cubicBezTo>
                  <a:cubicBezTo>
                    <a:pt x="6842" y="4742"/>
                    <a:pt x="6446" y="5516"/>
                    <a:pt x="5970" y="6388"/>
                  </a:cubicBezTo>
                  <a:cubicBezTo>
                    <a:pt x="5058" y="8173"/>
                    <a:pt x="3987" y="10434"/>
                    <a:pt x="2956" y="13329"/>
                  </a:cubicBezTo>
                  <a:cubicBezTo>
                    <a:pt x="1904" y="16225"/>
                    <a:pt x="1290" y="18644"/>
                    <a:pt x="893" y="20607"/>
                  </a:cubicBezTo>
                  <a:cubicBezTo>
                    <a:pt x="794" y="21083"/>
                    <a:pt x="715" y="21559"/>
                    <a:pt x="615" y="21976"/>
                  </a:cubicBezTo>
                  <a:cubicBezTo>
                    <a:pt x="576" y="22214"/>
                    <a:pt x="556" y="22412"/>
                    <a:pt x="516" y="22610"/>
                  </a:cubicBezTo>
                  <a:cubicBezTo>
                    <a:pt x="477" y="22809"/>
                    <a:pt x="457" y="23007"/>
                    <a:pt x="417" y="23205"/>
                  </a:cubicBezTo>
                  <a:cubicBezTo>
                    <a:pt x="377" y="23582"/>
                    <a:pt x="318" y="23939"/>
                    <a:pt x="278" y="24256"/>
                  </a:cubicBezTo>
                  <a:cubicBezTo>
                    <a:pt x="219" y="24593"/>
                    <a:pt x="199" y="24891"/>
                    <a:pt x="159" y="25188"/>
                  </a:cubicBezTo>
                  <a:cubicBezTo>
                    <a:pt x="40" y="26299"/>
                    <a:pt x="21" y="27033"/>
                    <a:pt x="21" y="27509"/>
                  </a:cubicBezTo>
                  <a:cubicBezTo>
                    <a:pt x="1" y="27965"/>
                    <a:pt x="21" y="28143"/>
                    <a:pt x="60" y="28143"/>
                  </a:cubicBezTo>
                  <a:cubicBezTo>
                    <a:pt x="120" y="28143"/>
                    <a:pt x="159" y="27985"/>
                    <a:pt x="239" y="27509"/>
                  </a:cubicBezTo>
                  <a:cubicBezTo>
                    <a:pt x="318" y="27052"/>
                    <a:pt x="397" y="26319"/>
                    <a:pt x="576" y="25228"/>
                  </a:cubicBezTo>
                  <a:cubicBezTo>
                    <a:pt x="635" y="24950"/>
                    <a:pt x="655" y="24653"/>
                    <a:pt x="715" y="24316"/>
                  </a:cubicBezTo>
                  <a:cubicBezTo>
                    <a:pt x="774" y="23998"/>
                    <a:pt x="834" y="23661"/>
                    <a:pt x="913" y="23285"/>
                  </a:cubicBezTo>
                  <a:cubicBezTo>
                    <a:pt x="933" y="23086"/>
                    <a:pt x="972" y="22888"/>
                    <a:pt x="1012" y="22690"/>
                  </a:cubicBezTo>
                  <a:cubicBezTo>
                    <a:pt x="1052" y="22491"/>
                    <a:pt x="1091" y="22293"/>
                    <a:pt x="1131" y="22075"/>
                  </a:cubicBezTo>
                  <a:cubicBezTo>
                    <a:pt x="1230" y="21658"/>
                    <a:pt x="1310" y="21202"/>
                    <a:pt x="1429" y="20706"/>
                  </a:cubicBezTo>
                  <a:cubicBezTo>
                    <a:pt x="1865" y="18783"/>
                    <a:pt x="2480" y="16383"/>
                    <a:pt x="3511" y="13528"/>
                  </a:cubicBezTo>
                  <a:cubicBezTo>
                    <a:pt x="4542" y="10652"/>
                    <a:pt x="5573" y="8411"/>
                    <a:pt x="6446" y="6646"/>
                  </a:cubicBezTo>
                  <a:cubicBezTo>
                    <a:pt x="6902" y="5754"/>
                    <a:pt x="7299" y="4980"/>
                    <a:pt x="7675" y="4326"/>
                  </a:cubicBezTo>
                  <a:cubicBezTo>
                    <a:pt x="7854" y="3989"/>
                    <a:pt x="8013" y="3671"/>
                    <a:pt x="8171" y="3374"/>
                  </a:cubicBezTo>
                  <a:cubicBezTo>
                    <a:pt x="8350" y="3096"/>
                    <a:pt x="8508" y="2839"/>
                    <a:pt x="8647" y="2601"/>
                  </a:cubicBezTo>
                  <a:cubicBezTo>
                    <a:pt x="9183" y="1629"/>
                    <a:pt x="9579" y="994"/>
                    <a:pt x="9797" y="598"/>
                  </a:cubicBezTo>
                  <a:cubicBezTo>
                    <a:pt x="10016" y="181"/>
                    <a:pt x="10075" y="22"/>
                    <a:pt x="10055" y="3"/>
                  </a:cubicBezTo>
                  <a:cubicBezTo>
                    <a:pt x="10052" y="1"/>
                    <a:pt x="10049" y="1"/>
                    <a:pt x="1004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9"/>
            <p:cNvSpPr/>
            <p:nvPr/>
          </p:nvSpPr>
          <p:spPr>
            <a:xfrm>
              <a:off x="393300" y="2752100"/>
              <a:ext cx="304925" cy="1254400"/>
            </a:xfrm>
            <a:custGeom>
              <a:rect b="b" l="l" r="r" t="t"/>
              <a:pathLst>
                <a:path extrusionOk="0" h="50176" w="12197">
                  <a:moveTo>
                    <a:pt x="11129" y="0"/>
                  </a:moveTo>
                  <a:cubicBezTo>
                    <a:pt x="11128" y="0"/>
                    <a:pt x="11127" y="1"/>
                    <a:pt x="11126" y="1"/>
                  </a:cubicBezTo>
                  <a:cubicBezTo>
                    <a:pt x="11086" y="1"/>
                    <a:pt x="11086" y="319"/>
                    <a:pt x="11165" y="1112"/>
                  </a:cubicBezTo>
                  <a:cubicBezTo>
                    <a:pt x="11225" y="1905"/>
                    <a:pt x="11403" y="3174"/>
                    <a:pt x="11502" y="5118"/>
                  </a:cubicBezTo>
                  <a:cubicBezTo>
                    <a:pt x="11522" y="5614"/>
                    <a:pt x="11582" y="6129"/>
                    <a:pt x="11602" y="6704"/>
                  </a:cubicBezTo>
                  <a:cubicBezTo>
                    <a:pt x="11621" y="7279"/>
                    <a:pt x="11641" y="7894"/>
                    <a:pt x="11641" y="8549"/>
                  </a:cubicBezTo>
                  <a:cubicBezTo>
                    <a:pt x="11661" y="8886"/>
                    <a:pt x="11661" y="9243"/>
                    <a:pt x="11681" y="9580"/>
                  </a:cubicBezTo>
                  <a:cubicBezTo>
                    <a:pt x="11701" y="9937"/>
                    <a:pt x="11681" y="10314"/>
                    <a:pt x="11661" y="10690"/>
                  </a:cubicBezTo>
                  <a:cubicBezTo>
                    <a:pt x="11661" y="11444"/>
                    <a:pt x="11641" y="12257"/>
                    <a:pt x="11621" y="13130"/>
                  </a:cubicBezTo>
                  <a:cubicBezTo>
                    <a:pt x="11463" y="16560"/>
                    <a:pt x="11086" y="20864"/>
                    <a:pt x="9956" y="26060"/>
                  </a:cubicBezTo>
                  <a:cubicBezTo>
                    <a:pt x="8786" y="31236"/>
                    <a:pt x="7338" y="35281"/>
                    <a:pt x="6029" y="38474"/>
                  </a:cubicBezTo>
                  <a:cubicBezTo>
                    <a:pt x="5672" y="39267"/>
                    <a:pt x="5355" y="40001"/>
                    <a:pt x="5037" y="40695"/>
                  </a:cubicBezTo>
                  <a:cubicBezTo>
                    <a:pt x="4879" y="41052"/>
                    <a:pt x="4740" y="41389"/>
                    <a:pt x="4581" y="41707"/>
                  </a:cubicBezTo>
                  <a:lnTo>
                    <a:pt x="4125" y="42619"/>
                  </a:lnTo>
                  <a:cubicBezTo>
                    <a:pt x="3828" y="43214"/>
                    <a:pt x="3550" y="43769"/>
                    <a:pt x="3292" y="44285"/>
                  </a:cubicBezTo>
                  <a:cubicBezTo>
                    <a:pt x="3034" y="44800"/>
                    <a:pt x="2777" y="45256"/>
                    <a:pt x="2539" y="45673"/>
                  </a:cubicBezTo>
                  <a:cubicBezTo>
                    <a:pt x="1626" y="47398"/>
                    <a:pt x="932" y="48489"/>
                    <a:pt x="536" y="49183"/>
                  </a:cubicBezTo>
                  <a:cubicBezTo>
                    <a:pt x="139" y="49857"/>
                    <a:pt x="0" y="50155"/>
                    <a:pt x="40" y="50174"/>
                  </a:cubicBezTo>
                  <a:cubicBezTo>
                    <a:pt x="41" y="50175"/>
                    <a:pt x="43" y="50176"/>
                    <a:pt x="45" y="50176"/>
                  </a:cubicBezTo>
                  <a:cubicBezTo>
                    <a:pt x="95" y="50176"/>
                    <a:pt x="295" y="49931"/>
                    <a:pt x="734" y="49302"/>
                  </a:cubicBezTo>
                  <a:cubicBezTo>
                    <a:pt x="1170" y="48647"/>
                    <a:pt x="1924" y="47596"/>
                    <a:pt x="2896" y="45891"/>
                  </a:cubicBezTo>
                  <a:cubicBezTo>
                    <a:pt x="3134" y="45455"/>
                    <a:pt x="3411" y="44998"/>
                    <a:pt x="3689" y="44503"/>
                  </a:cubicBezTo>
                  <a:cubicBezTo>
                    <a:pt x="3966" y="43987"/>
                    <a:pt x="4244" y="43432"/>
                    <a:pt x="4561" y="42857"/>
                  </a:cubicBezTo>
                  <a:cubicBezTo>
                    <a:pt x="4720" y="42539"/>
                    <a:pt x="4879" y="42242"/>
                    <a:pt x="5037" y="41925"/>
                  </a:cubicBezTo>
                  <a:cubicBezTo>
                    <a:pt x="5196" y="41607"/>
                    <a:pt x="5355" y="41270"/>
                    <a:pt x="5513" y="40913"/>
                  </a:cubicBezTo>
                  <a:cubicBezTo>
                    <a:pt x="5831" y="40219"/>
                    <a:pt x="6168" y="39485"/>
                    <a:pt x="6525" y="38692"/>
                  </a:cubicBezTo>
                  <a:cubicBezTo>
                    <a:pt x="7873" y="35479"/>
                    <a:pt x="9361" y="31394"/>
                    <a:pt x="10531" y="26179"/>
                  </a:cubicBezTo>
                  <a:cubicBezTo>
                    <a:pt x="11661" y="20943"/>
                    <a:pt x="12038" y="16600"/>
                    <a:pt x="12177" y="13130"/>
                  </a:cubicBezTo>
                  <a:cubicBezTo>
                    <a:pt x="12177" y="12277"/>
                    <a:pt x="12177" y="11444"/>
                    <a:pt x="12196" y="10690"/>
                  </a:cubicBezTo>
                  <a:cubicBezTo>
                    <a:pt x="12196" y="10314"/>
                    <a:pt x="12196" y="9937"/>
                    <a:pt x="12177" y="9580"/>
                  </a:cubicBezTo>
                  <a:cubicBezTo>
                    <a:pt x="12177" y="9223"/>
                    <a:pt x="12157" y="8866"/>
                    <a:pt x="12137" y="8549"/>
                  </a:cubicBezTo>
                  <a:cubicBezTo>
                    <a:pt x="12117" y="7874"/>
                    <a:pt x="12078" y="7260"/>
                    <a:pt x="12058" y="6684"/>
                  </a:cubicBezTo>
                  <a:cubicBezTo>
                    <a:pt x="12018" y="6109"/>
                    <a:pt x="11959" y="5574"/>
                    <a:pt x="11919" y="5078"/>
                  </a:cubicBezTo>
                  <a:cubicBezTo>
                    <a:pt x="11760" y="3135"/>
                    <a:pt x="11522" y="1865"/>
                    <a:pt x="11383" y="1072"/>
                  </a:cubicBezTo>
                  <a:cubicBezTo>
                    <a:pt x="11249" y="321"/>
                    <a:pt x="11170" y="0"/>
                    <a:pt x="1112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9"/>
            <p:cNvSpPr/>
            <p:nvPr/>
          </p:nvSpPr>
          <p:spPr>
            <a:xfrm>
              <a:off x="450300" y="3168575"/>
              <a:ext cx="84325" cy="517200"/>
            </a:xfrm>
            <a:custGeom>
              <a:rect b="b" l="l" r="r" t="t"/>
              <a:pathLst>
                <a:path extrusionOk="0" h="20688" w="3373">
                  <a:moveTo>
                    <a:pt x="2619" y="1"/>
                  </a:moveTo>
                  <a:cubicBezTo>
                    <a:pt x="2579" y="1"/>
                    <a:pt x="2559" y="139"/>
                    <a:pt x="2559" y="457"/>
                  </a:cubicBezTo>
                  <a:cubicBezTo>
                    <a:pt x="2539" y="774"/>
                    <a:pt x="2579" y="1290"/>
                    <a:pt x="2599" y="2063"/>
                  </a:cubicBezTo>
                  <a:cubicBezTo>
                    <a:pt x="2638" y="3610"/>
                    <a:pt x="2777" y="6247"/>
                    <a:pt x="2281" y="10472"/>
                  </a:cubicBezTo>
                  <a:cubicBezTo>
                    <a:pt x="1726" y="14676"/>
                    <a:pt x="933" y="17194"/>
                    <a:pt x="516" y="18682"/>
                  </a:cubicBezTo>
                  <a:cubicBezTo>
                    <a:pt x="298" y="19435"/>
                    <a:pt x="159" y="19931"/>
                    <a:pt x="80" y="20229"/>
                  </a:cubicBezTo>
                  <a:cubicBezTo>
                    <a:pt x="1" y="20546"/>
                    <a:pt x="1" y="20685"/>
                    <a:pt x="40" y="20685"/>
                  </a:cubicBezTo>
                  <a:cubicBezTo>
                    <a:pt x="44" y="20686"/>
                    <a:pt x="47" y="20687"/>
                    <a:pt x="51" y="20687"/>
                  </a:cubicBezTo>
                  <a:cubicBezTo>
                    <a:pt x="93" y="20687"/>
                    <a:pt x="171" y="20581"/>
                    <a:pt x="298" y="20308"/>
                  </a:cubicBezTo>
                  <a:cubicBezTo>
                    <a:pt x="437" y="20030"/>
                    <a:pt x="655" y="19554"/>
                    <a:pt x="913" y="18820"/>
                  </a:cubicBezTo>
                  <a:cubicBezTo>
                    <a:pt x="1449" y="17333"/>
                    <a:pt x="2301" y="14815"/>
                    <a:pt x="2876" y="10531"/>
                  </a:cubicBezTo>
                  <a:cubicBezTo>
                    <a:pt x="3372" y="6267"/>
                    <a:pt x="3154" y="3590"/>
                    <a:pt x="3015" y="2043"/>
                  </a:cubicBezTo>
                  <a:cubicBezTo>
                    <a:pt x="2936" y="1250"/>
                    <a:pt x="2857" y="734"/>
                    <a:pt x="2777" y="437"/>
                  </a:cubicBezTo>
                  <a:cubicBezTo>
                    <a:pt x="2718" y="120"/>
                    <a:pt x="2658" y="1"/>
                    <a:pt x="261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9"/>
            <p:cNvSpPr/>
            <p:nvPr/>
          </p:nvSpPr>
          <p:spPr>
            <a:xfrm>
              <a:off x="225225" y="2101150"/>
              <a:ext cx="147275" cy="1926650"/>
            </a:xfrm>
            <a:custGeom>
              <a:rect b="b" l="l" r="r" t="t"/>
              <a:pathLst>
                <a:path extrusionOk="0" h="77066" w="5891">
                  <a:moveTo>
                    <a:pt x="5848" y="0"/>
                  </a:moveTo>
                  <a:cubicBezTo>
                    <a:pt x="5802" y="0"/>
                    <a:pt x="5602" y="423"/>
                    <a:pt x="5157" y="1508"/>
                  </a:cubicBezTo>
                  <a:cubicBezTo>
                    <a:pt x="5057" y="1786"/>
                    <a:pt x="4899" y="2083"/>
                    <a:pt x="4800" y="2460"/>
                  </a:cubicBezTo>
                  <a:cubicBezTo>
                    <a:pt x="4661" y="2837"/>
                    <a:pt x="4522" y="3253"/>
                    <a:pt x="4383" y="3729"/>
                  </a:cubicBezTo>
                  <a:cubicBezTo>
                    <a:pt x="4304" y="3967"/>
                    <a:pt x="4224" y="4225"/>
                    <a:pt x="4145" y="4483"/>
                  </a:cubicBezTo>
                  <a:cubicBezTo>
                    <a:pt x="4066" y="4760"/>
                    <a:pt x="3986" y="5038"/>
                    <a:pt x="3907" y="5336"/>
                  </a:cubicBezTo>
                  <a:cubicBezTo>
                    <a:pt x="3848" y="5633"/>
                    <a:pt x="3768" y="5930"/>
                    <a:pt x="3669" y="6268"/>
                  </a:cubicBezTo>
                  <a:cubicBezTo>
                    <a:pt x="3590" y="6585"/>
                    <a:pt x="3511" y="6922"/>
                    <a:pt x="3431" y="7279"/>
                  </a:cubicBezTo>
                  <a:cubicBezTo>
                    <a:pt x="2816" y="10135"/>
                    <a:pt x="2281" y="14041"/>
                    <a:pt x="2241" y="19217"/>
                  </a:cubicBezTo>
                  <a:cubicBezTo>
                    <a:pt x="2221" y="21815"/>
                    <a:pt x="2340" y="24711"/>
                    <a:pt x="2598" y="27963"/>
                  </a:cubicBezTo>
                  <a:cubicBezTo>
                    <a:pt x="2836" y="31195"/>
                    <a:pt x="3213" y="34765"/>
                    <a:pt x="3630" y="38731"/>
                  </a:cubicBezTo>
                  <a:cubicBezTo>
                    <a:pt x="4046" y="42678"/>
                    <a:pt x="4363" y="46247"/>
                    <a:pt x="4522" y="49480"/>
                  </a:cubicBezTo>
                  <a:cubicBezTo>
                    <a:pt x="4681" y="52712"/>
                    <a:pt x="4681" y="55608"/>
                    <a:pt x="4542" y="58166"/>
                  </a:cubicBezTo>
                  <a:cubicBezTo>
                    <a:pt x="4264" y="63302"/>
                    <a:pt x="3511" y="67130"/>
                    <a:pt x="2717" y="69906"/>
                  </a:cubicBezTo>
                  <a:cubicBezTo>
                    <a:pt x="2618" y="70263"/>
                    <a:pt x="2519" y="70600"/>
                    <a:pt x="2400" y="70918"/>
                  </a:cubicBezTo>
                  <a:cubicBezTo>
                    <a:pt x="2301" y="71235"/>
                    <a:pt x="2202" y="71532"/>
                    <a:pt x="2122" y="71810"/>
                  </a:cubicBezTo>
                  <a:cubicBezTo>
                    <a:pt x="2023" y="72107"/>
                    <a:pt x="1944" y="72365"/>
                    <a:pt x="1845" y="72643"/>
                  </a:cubicBezTo>
                  <a:cubicBezTo>
                    <a:pt x="1746" y="72881"/>
                    <a:pt x="1646" y="73139"/>
                    <a:pt x="1567" y="73357"/>
                  </a:cubicBezTo>
                  <a:cubicBezTo>
                    <a:pt x="1389" y="73813"/>
                    <a:pt x="1210" y="74229"/>
                    <a:pt x="1071" y="74586"/>
                  </a:cubicBezTo>
                  <a:cubicBezTo>
                    <a:pt x="1012" y="74785"/>
                    <a:pt x="932" y="74943"/>
                    <a:pt x="853" y="75102"/>
                  </a:cubicBezTo>
                  <a:cubicBezTo>
                    <a:pt x="794" y="75261"/>
                    <a:pt x="734" y="75399"/>
                    <a:pt x="655" y="75538"/>
                  </a:cubicBezTo>
                  <a:cubicBezTo>
                    <a:pt x="179" y="76609"/>
                    <a:pt x="0" y="77045"/>
                    <a:pt x="40" y="77065"/>
                  </a:cubicBezTo>
                  <a:cubicBezTo>
                    <a:pt x="41" y="77066"/>
                    <a:pt x="42" y="77066"/>
                    <a:pt x="43" y="77066"/>
                  </a:cubicBezTo>
                  <a:cubicBezTo>
                    <a:pt x="91" y="77066"/>
                    <a:pt x="330" y="76664"/>
                    <a:pt x="853" y="75637"/>
                  </a:cubicBezTo>
                  <a:cubicBezTo>
                    <a:pt x="932" y="75499"/>
                    <a:pt x="1012" y="75360"/>
                    <a:pt x="1091" y="75201"/>
                  </a:cubicBezTo>
                  <a:cubicBezTo>
                    <a:pt x="1170" y="75042"/>
                    <a:pt x="1250" y="74884"/>
                    <a:pt x="1329" y="74705"/>
                  </a:cubicBezTo>
                  <a:cubicBezTo>
                    <a:pt x="1488" y="74348"/>
                    <a:pt x="1666" y="73932"/>
                    <a:pt x="1865" y="73476"/>
                  </a:cubicBezTo>
                  <a:cubicBezTo>
                    <a:pt x="1964" y="73258"/>
                    <a:pt x="2063" y="73020"/>
                    <a:pt x="2162" y="72762"/>
                  </a:cubicBezTo>
                  <a:cubicBezTo>
                    <a:pt x="2261" y="72504"/>
                    <a:pt x="2360" y="72226"/>
                    <a:pt x="2459" y="71929"/>
                  </a:cubicBezTo>
                  <a:cubicBezTo>
                    <a:pt x="2559" y="71651"/>
                    <a:pt x="2678" y="71354"/>
                    <a:pt x="2777" y="71036"/>
                  </a:cubicBezTo>
                  <a:cubicBezTo>
                    <a:pt x="2896" y="70719"/>
                    <a:pt x="3015" y="70382"/>
                    <a:pt x="3114" y="70025"/>
                  </a:cubicBezTo>
                  <a:cubicBezTo>
                    <a:pt x="3967" y="67249"/>
                    <a:pt x="4780" y="63362"/>
                    <a:pt x="5097" y="58186"/>
                  </a:cubicBezTo>
                  <a:cubicBezTo>
                    <a:pt x="5236" y="55608"/>
                    <a:pt x="5236" y="52693"/>
                    <a:pt x="5097" y="49440"/>
                  </a:cubicBezTo>
                  <a:cubicBezTo>
                    <a:pt x="4958" y="46208"/>
                    <a:pt x="4641" y="42618"/>
                    <a:pt x="4224" y="38652"/>
                  </a:cubicBezTo>
                  <a:cubicBezTo>
                    <a:pt x="3788" y="34706"/>
                    <a:pt x="3411" y="31136"/>
                    <a:pt x="3173" y="27903"/>
                  </a:cubicBezTo>
                  <a:cubicBezTo>
                    <a:pt x="2916" y="24691"/>
                    <a:pt x="2777" y="21795"/>
                    <a:pt x="2777" y="19217"/>
                  </a:cubicBezTo>
                  <a:cubicBezTo>
                    <a:pt x="2797" y="14081"/>
                    <a:pt x="3273" y="10194"/>
                    <a:pt x="3848" y="7358"/>
                  </a:cubicBezTo>
                  <a:cubicBezTo>
                    <a:pt x="3907" y="7001"/>
                    <a:pt x="3986" y="6664"/>
                    <a:pt x="4066" y="6347"/>
                  </a:cubicBezTo>
                  <a:cubicBezTo>
                    <a:pt x="4145" y="6030"/>
                    <a:pt x="4205" y="5712"/>
                    <a:pt x="4284" y="5415"/>
                  </a:cubicBezTo>
                  <a:cubicBezTo>
                    <a:pt x="4343" y="5117"/>
                    <a:pt x="4403" y="4840"/>
                    <a:pt x="4482" y="4582"/>
                  </a:cubicBezTo>
                  <a:cubicBezTo>
                    <a:pt x="4562" y="4304"/>
                    <a:pt x="4621" y="4066"/>
                    <a:pt x="4700" y="3828"/>
                  </a:cubicBezTo>
                  <a:cubicBezTo>
                    <a:pt x="4819" y="3352"/>
                    <a:pt x="4958" y="2936"/>
                    <a:pt x="5057" y="2559"/>
                  </a:cubicBezTo>
                  <a:cubicBezTo>
                    <a:pt x="5157" y="2182"/>
                    <a:pt x="5295" y="1865"/>
                    <a:pt x="5375" y="1568"/>
                  </a:cubicBezTo>
                  <a:cubicBezTo>
                    <a:pt x="5751" y="457"/>
                    <a:pt x="5890" y="1"/>
                    <a:pt x="5851" y="1"/>
                  </a:cubicBezTo>
                  <a:cubicBezTo>
                    <a:pt x="5850" y="0"/>
                    <a:pt x="5849" y="0"/>
                    <a:pt x="584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9"/>
            <p:cNvSpPr/>
            <p:nvPr/>
          </p:nvSpPr>
          <p:spPr>
            <a:xfrm>
              <a:off x="5932200" y="325750"/>
              <a:ext cx="440775" cy="926375"/>
            </a:xfrm>
            <a:custGeom>
              <a:rect b="b" l="l" r="r" t="t"/>
              <a:pathLst>
                <a:path extrusionOk="0" h="37055" w="17631">
                  <a:moveTo>
                    <a:pt x="2556" y="0"/>
                  </a:moveTo>
                  <a:cubicBezTo>
                    <a:pt x="2528" y="0"/>
                    <a:pt x="2388" y="242"/>
                    <a:pt x="2102" y="814"/>
                  </a:cubicBezTo>
                  <a:cubicBezTo>
                    <a:pt x="1944" y="1112"/>
                    <a:pt x="1785" y="1528"/>
                    <a:pt x="1587" y="2064"/>
                  </a:cubicBezTo>
                  <a:cubicBezTo>
                    <a:pt x="1547" y="2183"/>
                    <a:pt x="1487" y="2321"/>
                    <a:pt x="1428" y="2480"/>
                  </a:cubicBezTo>
                  <a:cubicBezTo>
                    <a:pt x="1388" y="2619"/>
                    <a:pt x="1329" y="2778"/>
                    <a:pt x="1289" y="2936"/>
                  </a:cubicBezTo>
                  <a:cubicBezTo>
                    <a:pt x="1190" y="3273"/>
                    <a:pt x="1051" y="3630"/>
                    <a:pt x="952" y="4027"/>
                  </a:cubicBezTo>
                  <a:cubicBezTo>
                    <a:pt x="734" y="4820"/>
                    <a:pt x="496" y="5772"/>
                    <a:pt x="337" y="6883"/>
                  </a:cubicBezTo>
                  <a:cubicBezTo>
                    <a:pt x="139" y="7993"/>
                    <a:pt x="40" y="9282"/>
                    <a:pt x="20" y="10750"/>
                  </a:cubicBezTo>
                  <a:cubicBezTo>
                    <a:pt x="0" y="12217"/>
                    <a:pt x="119" y="13883"/>
                    <a:pt x="456" y="15688"/>
                  </a:cubicBezTo>
                  <a:cubicBezTo>
                    <a:pt x="793" y="17512"/>
                    <a:pt x="1368" y="19495"/>
                    <a:pt x="2281" y="21558"/>
                  </a:cubicBezTo>
                  <a:cubicBezTo>
                    <a:pt x="3193" y="23640"/>
                    <a:pt x="4264" y="25405"/>
                    <a:pt x="5355" y="26892"/>
                  </a:cubicBezTo>
                  <a:cubicBezTo>
                    <a:pt x="6425" y="28380"/>
                    <a:pt x="7536" y="29609"/>
                    <a:pt x="8567" y="30660"/>
                  </a:cubicBezTo>
                  <a:cubicBezTo>
                    <a:pt x="9083" y="31176"/>
                    <a:pt x="9599" y="31632"/>
                    <a:pt x="10074" y="32088"/>
                  </a:cubicBezTo>
                  <a:cubicBezTo>
                    <a:pt x="10550" y="32505"/>
                    <a:pt x="11007" y="32901"/>
                    <a:pt x="11463" y="33238"/>
                  </a:cubicBezTo>
                  <a:cubicBezTo>
                    <a:pt x="12335" y="33952"/>
                    <a:pt x="13128" y="34508"/>
                    <a:pt x="13803" y="34964"/>
                  </a:cubicBezTo>
                  <a:cubicBezTo>
                    <a:pt x="14160" y="35182"/>
                    <a:pt x="14477" y="35400"/>
                    <a:pt x="14755" y="35578"/>
                  </a:cubicBezTo>
                  <a:cubicBezTo>
                    <a:pt x="15052" y="35757"/>
                    <a:pt x="15330" y="35916"/>
                    <a:pt x="15568" y="36054"/>
                  </a:cubicBezTo>
                  <a:cubicBezTo>
                    <a:pt x="15806" y="36193"/>
                    <a:pt x="16024" y="36312"/>
                    <a:pt x="16222" y="36431"/>
                  </a:cubicBezTo>
                  <a:cubicBezTo>
                    <a:pt x="16420" y="36530"/>
                    <a:pt x="16599" y="36610"/>
                    <a:pt x="16758" y="36689"/>
                  </a:cubicBezTo>
                  <a:cubicBezTo>
                    <a:pt x="17270" y="36945"/>
                    <a:pt x="17518" y="37054"/>
                    <a:pt x="17589" y="37054"/>
                  </a:cubicBezTo>
                  <a:cubicBezTo>
                    <a:pt x="17601" y="37054"/>
                    <a:pt x="17608" y="37051"/>
                    <a:pt x="17610" y="37046"/>
                  </a:cubicBezTo>
                  <a:cubicBezTo>
                    <a:pt x="17630" y="37006"/>
                    <a:pt x="17432" y="36848"/>
                    <a:pt x="16857" y="36491"/>
                  </a:cubicBezTo>
                  <a:cubicBezTo>
                    <a:pt x="16718" y="36392"/>
                    <a:pt x="16559" y="36292"/>
                    <a:pt x="16381" y="36173"/>
                  </a:cubicBezTo>
                  <a:cubicBezTo>
                    <a:pt x="16183" y="36054"/>
                    <a:pt x="15984" y="35916"/>
                    <a:pt x="15746" y="35757"/>
                  </a:cubicBezTo>
                  <a:cubicBezTo>
                    <a:pt x="15508" y="35618"/>
                    <a:pt x="15250" y="35459"/>
                    <a:pt x="14973" y="35261"/>
                  </a:cubicBezTo>
                  <a:cubicBezTo>
                    <a:pt x="14695" y="35063"/>
                    <a:pt x="14378" y="34845"/>
                    <a:pt x="14041" y="34627"/>
                  </a:cubicBezTo>
                  <a:cubicBezTo>
                    <a:pt x="13386" y="34131"/>
                    <a:pt x="12613" y="33575"/>
                    <a:pt x="11760" y="32862"/>
                  </a:cubicBezTo>
                  <a:cubicBezTo>
                    <a:pt x="11344" y="32505"/>
                    <a:pt x="10888" y="32108"/>
                    <a:pt x="10412" y="31692"/>
                  </a:cubicBezTo>
                  <a:cubicBezTo>
                    <a:pt x="9955" y="31255"/>
                    <a:pt x="9460" y="30799"/>
                    <a:pt x="8964" y="30264"/>
                  </a:cubicBezTo>
                  <a:cubicBezTo>
                    <a:pt x="7952" y="29232"/>
                    <a:pt x="6882" y="28023"/>
                    <a:pt x="5831" y="26535"/>
                  </a:cubicBezTo>
                  <a:cubicBezTo>
                    <a:pt x="4760" y="25068"/>
                    <a:pt x="3709" y="23343"/>
                    <a:pt x="2816" y="21320"/>
                  </a:cubicBezTo>
                  <a:cubicBezTo>
                    <a:pt x="1924" y="19297"/>
                    <a:pt x="1368" y="17354"/>
                    <a:pt x="1031" y="15589"/>
                  </a:cubicBezTo>
                  <a:cubicBezTo>
                    <a:pt x="694" y="13804"/>
                    <a:pt x="575" y="12197"/>
                    <a:pt x="555" y="10750"/>
                  </a:cubicBezTo>
                  <a:cubicBezTo>
                    <a:pt x="555" y="9322"/>
                    <a:pt x="655" y="8053"/>
                    <a:pt x="813" y="6962"/>
                  </a:cubicBezTo>
                  <a:cubicBezTo>
                    <a:pt x="952" y="5851"/>
                    <a:pt x="1170" y="4919"/>
                    <a:pt x="1349" y="4126"/>
                  </a:cubicBezTo>
                  <a:cubicBezTo>
                    <a:pt x="1428" y="3729"/>
                    <a:pt x="1547" y="3372"/>
                    <a:pt x="1646" y="3055"/>
                  </a:cubicBezTo>
                  <a:cubicBezTo>
                    <a:pt x="1686" y="2897"/>
                    <a:pt x="1725" y="2738"/>
                    <a:pt x="1765" y="2579"/>
                  </a:cubicBezTo>
                  <a:cubicBezTo>
                    <a:pt x="1805" y="2440"/>
                    <a:pt x="1864" y="2302"/>
                    <a:pt x="1904" y="2163"/>
                  </a:cubicBezTo>
                  <a:cubicBezTo>
                    <a:pt x="2082" y="1627"/>
                    <a:pt x="2201" y="1211"/>
                    <a:pt x="2320" y="913"/>
                  </a:cubicBezTo>
                  <a:cubicBezTo>
                    <a:pt x="2539" y="279"/>
                    <a:pt x="2598" y="21"/>
                    <a:pt x="2558" y="1"/>
                  </a:cubicBezTo>
                  <a:cubicBezTo>
                    <a:pt x="2558" y="0"/>
                    <a:pt x="2557" y="0"/>
                    <a:pt x="255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9"/>
            <p:cNvSpPr/>
            <p:nvPr/>
          </p:nvSpPr>
          <p:spPr>
            <a:xfrm>
              <a:off x="6238575" y="754100"/>
              <a:ext cx="1302450" cy="755650"/>
            </a:xfrm>
            <a:custGeom>
              <a:rect b="b" l="l" r="r" t="t"/>
              <a:pathLst>
                <a:path extrusionOk="0" h="30226" w="52098">
                  <a:moveTo>
                    <a:pt x="44" y="1"/>
                  </a:moveTo>
                  <a:cubicBezTo>
                    <a:pt x="43" y="1"/>
                    <a:pt x="42" y="1"/>
                    <a:pt x="41" y="1"/>
                  </a:cubicBezTo>
                  <a:cubicBezTo>
                    <a:pt x="1" y="1"/>
                    <a:pt x="41" y="398"/>
                    <a:pt x="239" y="1350"/>
                  </a:cubicBezTo>
                  <a:cubicBezTo>
                    <a:pt x="338" y="1846"/>
                    <a:pt x="477" y="2480"/>
                    <a:pt x="675" y="3274"/>
                  </a:cubicBezTo>
                  <a:cubicBezTo>
                    <a:pt x="893" y="4067"/>
                    <a:pt x="1171" y="5039"/>
                    <a:pt x="1607" y="6189"/>
                  </a:cubicBezTo>
                  <a:cubicBezTo>
                    <a:pt x="2044" y="7319"/>
                    <a:pt x="2638" y="8628"/>
                    <a:pt x="3610" y="9996"/>
                  </a:cubicBezTo>
                  <a:cubicBezTo>
                    <a:pt x="3749" y="10155"/>
                    <a:pt x="3868" y="10333"/>
                    <a:pt x="3987" y="10512"/>
                  </a:cubicBezTo>
                  <a:cubicBezTo>
                    <a:pt x="4126" y="10671"/>
                    <a:pt x="4284" y="10849"/>
                    <a:pt x="4423" y="11008"/>
                  </a:cubicBezTo>
                  <a:cubicBezTo>
                    <a:pt x="4701" y="11365"/>
                    <a:pt x="5058" y="11682"/>
                    <a:pt x="5395" y="12019"/>
                  </a:cubicBezTo>
                  <a:cubicBezTo>
                    <a:pt x="6129" y="12654"/>
                    <a:pt x="6942" y="13288"/>
                    <a:pt x="7914" y="13784"/>
                  </a:cubicBezTo>
                  <a:cubicBezTo>
                    <a:pt x="8885" y="14300"/>
                    <a:pt x="9996" y="14696"/>
                    <a:pt x="11166" y="14974"/>
                  </a:cubicBezTo>
                  <a:cubicBezTo>
                    <a:pt x="12356" y="15271"/>
                    <a:pt x="13645" y="15450"/>
                    <a:pt x="14993" y="15569"/>
                  </a:cubicBezTo>
                  <a:cubicBezTo>
                    <a:pt x="16342" y="15668"/>
                    <a:pt x="17770" y="15708"/>
                    <a:pt x="19257" y="15747"/>
                  </a:cubicBezTo>
                  <a:cubicBezTo>
                    <a:pt x="20011" y="15767"/>
                    <a:pt x="20784" y="15787"/>
                    <a:pt x="21558" y="15827"/>
                  </a:cubicBezTo>
                  <a:cubicBezTo>
                    <a:pt x="22331" y="15847"/>
                    <a:pt x="23124" y="15926"/>
                    <a:pt x="23957" y="15985"/>
                  </a:cubicBezTo>
                  <a:cubicBezTo>
                    <a:pt x="27210" y="16303"/>
                    <a:pt x="30125" y="16937"/>
                    <a:pt x="32683" y="17711"/>
                  </a:cubicBezTo>
                  <a:cubicBezTo>
                    <a:pt x="35241" y="18484"/>
                    <a:pt x="37443" y="19416"/>
                    <a:pt x="39346" y="20348"/>
                  </a:cubicBezTo>
                  <a:cubicBezTo>
                    <a:pt x="43154" y="22272"/>
                    <a:pt x="45772" y="24196"/>
                    <a:pt x="47576" y="25762"/>
                  </a:cubicBezTo>
                  <a:cubicBezTo>
                    <a:pt x="47814" y="25941"/>
                    <a:pt x="48032" y="26139"/>
                    <a:pt x="48231" y="26317"/>
                  </a:cubicBezTo>
                  <a:cubicBezTo>
                    <a:pt x="48429" y="26516"/>
                    <a:pt x="48627" y="26694"/>
                    <a:pt x="48806" y="26853"/>
                  </a:cubicBezTo>
                  <a:cubicBezTo>
                    <a:pt x="48984" y="27031"/>
                    <a:pt x="49163" y="27190"/>
                    <a:pt x="49341" y="27349"/>
                  </a:cubicBezTo>
                  <a:cubicBezTo>
                    <a:pt x="49480" y="27507"/>
                    <a:pt x="49639" y="27666"/>
                    <a:pt x="49778" y="27805"/>
                  </a:cubicBezTo>
                  <a:cubicBezTo>
                    <a:pt x="50075" y="28102"/>
                    <a:pt x="50313" y="28360"/>
                    <a:pt x="50551" y="28598"/>
                  </a:cubicBezTo>
                  <a:cubicBezTo>
                    <a:pt x="50789" y="28836"/>
                    <a:pt x="50948" y="29054"/>
                    <a:pt x="51126" y="29233"/>
                  </a:cubicBezTo>
                  <a:cubicBezTo>
                    <a:pt x="51740" y="29942"/>
                    <a:pt x="52020" y="30225"/>
                    <a:pt x="52073" y="30225"/>
                  </a:cubicBezTo>
                  <a:cubicBezTo>
                    <a:pt x="52075" y="30225"/>
                    <a:pt x="52077" y="30225"/>
                    <a:pt x="52078" y="30224"/>
                  </a:cubicBezTo>
                  <a:cubicBezTo>
                    <a:pt x="52098" y="30204"/>
                    <a:pt x="51900" y="29867"/>
                    <a:pt x="51305" y="29094"/>
                  </a:cubicBezTo>
                  <a:cubicBezTo>
                    <a:pt x="51146" y="28896"/>
                    <a:pt x="50987" y="28658"/>
                    <a:pt x="50769" y="28420"/>
                  </a:cubicBezTo>
                  <a:cubicBezTo>
                    <a:pt x="50551" y="28182"/>
                    <a:pt x="50293" y="27904"/>
                    <a:pt x="50016" y="27587"/>
                  </a:cubicBezTo>
                  <a:cubicBezTo>
                    <a:pt x="49877" y="27428"/>
                    <a:pt x="49738" y="27269"/>
                    <a:pt x="49579" y="27111"/>
                  </a:cubicBezTo>
                  <a:cubicBezTo>
                    <a:pt x="49421" y="26952"/>
                    <a:pt x="49242" y="26774"/>
                    <a:pt x="49064" y="26595"/>
                  </a:cubicBezTo>
                  <a:cubicBezTo>
                    <a:pt x="48885" y="26417"/>
                    <a:pt x="48707" y="26238"/>
                    <a:pt x="48508" y="26040"/>
                  </a:cubicBezTo>
                  <a:cubicBezTo>
                    <a:pt x="48310" y="25842"/>
                    <a:pt x="48092" y="25643"/>
                    <a:pt x="47854" y="25445"/>
                  </a:cubicBezTo>
                  <a:cubicBezTo>
                    <a:pt x="46049" y="23819"/>
                    <a:pt x="43432" y="21836"/>
                    <a:pt x="39604" y="19872"/>
                  </a:cubicBezTo>
                  <a:cubicBezTo>
                    <a:pt x="37661" y="18901"/>
                    <a:pt x="35440" y="17968"/>
                    <a:pt x="32842" y="17155"/>
                  </a:cubicBezTo>
                  <a:cubicBezTo>
                    <a:pt x="30264" y="16362"/>
                    <a:pt x="27309" y="15708"/>
                    <a:pt x="23997" y="15410"/>
                  </a:cubicBezTo>
                  <a:cubicBezTo>
                    <a:pt x="23184" y="15331"/>
                    <a:pt x="22371" y="15252"/>
                    <a:pt x="21577" y="15232"/>
                  </a:cubicBezTo>
                  <a:cubicBezTo>
                    <a:pt x="20804" y="15192"/>
                    <a:pt x="20031" y="15172"/>
                    <a:pt x="19277" y="15152"/>
                  </a:cubicBezTo>
                  <a:cubicBezTo>
                    <a:pt x="17790" y="15133"/>
                    <a:pt x="16382" y="15093"/>
                    <a:pt x="15033" y="14994"/>
                  </a:cubicBezTo>
                  <a:cubicBezTo>
                    <a:pt x="12376" y="14776"/>
                    <a:pt x="10036" y="14280"/>
                    <a:pt x="8171" y="13288"/>
                  </a:cubicBezTo>
                  <a:cubicBezTo>
                    <a:pt x="7239" y="12832"/>
                    <a:pt x="6446" y="12237"/>
                    <a:pt x="5752" y="11642"/>
                  </a:cubicBezTo>
                  <a:cubicBezTo>
                    <a:pt x="5415" y="11305"/>
                    <a:pt x="5078" y="11008"/>
                    <a:pt x="4800" y="10690"/>
                  </a:cubicBezTo>
                  <a:cubicBezTo>
                    <a:pt x="4661" y="10512"/>
                    <a:pt x="4522" y="10373"/>
                    <a:pt x="4384" y="10195"/>
                  </a:cubicBezTo>
                  <a:cubicBezTo>
                    <a:pt x="4265" y="10036"/>
                    <a:pt x="4126" y="9877"/>
                    <a:pt x="4007" y="9699"/>
                  </a:cubicBezTo>
                  <a:cubicBezTo>
                    <a:pt x="3055" y="8410"/>
                    <a:pt x="2440" y="7121"/>
                    <a:pt x="1984" y="6030"/>
                  </a:cubicBezTo>
                  <a:cubicBezTo>
                    <a:pt x="1548" y="4920"/>
                    <a:pt x="1230" y="3968"/>
                    <a:pt x="992" y="3194"/>
                  </a:cubicBezTo>
                  <a:cubicBezTo>
                    <a:pt x="754" y="2401"/>
                    <a:pt x="596" y="1786"/>
                    <a:pt x="457" y="1310"/>
                  </a:cubicBezTo>
                  <a:cubicBezTo>
                    <a:pt x="206" y="382"/>
                    <a:pt x="86" y="1"/>
                    <a:pt x="4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9"/>
            <p:cNvSpPr/>
            <p:nvPr/>
          </p:nvSpPr>
          <p:spPr>
            <a:xfrm>
              <a:off x="6676850" y="1237175"/>
              <a:ext cx="579100" cy="279050"/>
            </a:xfrm>
            <a:custGeom>
              <a:rect b="b" l="l" r="r" t="t"/>
              <a:pathLst>
                <a:path extrusionOk="0" h="11162" w="23164">
                  <a:moveTo>
                    <a:pt x="199" y="1"/>
                  </a:moveTo>
                  <a:cubicBezTo>
                    <a:pt x="72" y="1"/>
                    <a:pt x="12" y="10"/>
                    <a:pt x="1" y="34"/>
                  </a:cubicBezTo>
                  <a:cubicBezTo>
                    <a:pt x="1" y="73"/>
                    <a:pt x="140" y="153"/>
                    <a:pt x="516" y="252"/>
                  </a:cubicBezTo>
                  <a:cubicBezTo>
                    <a:pt x="913" y="351"/>
                    <a:pt x="1528" y="470"/>
                    <a:pt x="2460" y="708"/>
                  </a:cubicBezTo>
                  <a:cubicBezTo>
                    <a:pt x="2698" y="767"/>
                    <a:pt x="2956" y="827"/>
                    <a:pt x="3233" y="886"/>
                  </a:cubicBezTo>
                  <a:cubicBezTo>
                    <a:pt x="3511" y="966"/>
                    <a:pt x="3808" y="1045"/>
                    <a:pt x="4126" y="1124"/>
                  </a:cubicBezTo>
                  <a:cubicBezTo>
                    <a:pt x="4760" y="1283"/>
                    <a:pt x="5474" y="1501"/>
                    <a:pt x="6287" y="1759"/>
                  </a:cubicBezTo>
                  <a:cubicBezTo>
                    <a:pt x="7914" y="2275"/>
                    <a:pt x="9917" y="2969"/>
                    <a:pt x="12296" y="4079"/>
                  </a:cubicBezTo>
                  <a:cubicBezTo>
                    <a:pt x="14676" y="5210"/>
                    <a:pt x="16501" y="6300"/>
                    <a:pt x="17909" y="7252"/>
                  </a:cubicBezTo>
                  <a:cubicBezTo>
                    <a:pt x="19336" y="8224"/>
                    <a:pt x="20368" y="8997"/>
                    <a:pt x="21101" y="9612"/>
                  </a:cubicBezTo>
                  <a:cubicBezTo>
                    <a:pt x="21478" y="9910"/>
                    <a:pt x="21795" y="10148"/>
                    <a:pt x="22053" y="10366"/>
                  </a:cubicBezTo>
                  <a:cubicBezTo>
                    <a:pt x="22291" y="10584"/>
                    <a:pt x="22490" y="10743"/>
                    <a:pt x="22648" y="10862"/>
                  </a:cubicBezTo>
                  <a:cubicBezTo>
                    <a:pt x="22935" y="11076"/>
                    <a:pt x="23076" y="11162"/>
                    <a:pt x="23115" y="11162"/>
                  </a:cubicBezTo>
                  <a:cubicBezTo>
                    <a:pt x="23119" y="11162"/>
                    <a:pt x="23122" y="11161"/>
                    <a:pt x="23124" y="11159"/>
                  </a:cubicBezTo>
                  <a:cubicBezTo>
                    <a:pt x="23164" y="11119"/>
                    <a:pt x="23085" y="11000"/>
                    <a:pt x="22807" y="10703"/>
                  </a:cubicBezTo>
                  <a:cubicBezTo>
                    <a:pt x="22688" y="10544"/>
                    <a:pt x="22509" y="10366"/>
                    <a:pt x="22271" y="10128"/>
                  </a:cubicBezTo>
                  <a:cubicBezTo>
                    <a:pt x="22033" y="9890"/>
                    <a:pt x="21736" y="9612"/>
                    <a:pt x="21379" y="9275"/>
                  </a:cubicBezTo>
                  <a:cubicBezTo>
                    <a:pt x="20665" y="8621"/>
                    <a:pt x="19634" y="7808"/>
                    <a:pt x="18226" y="6816"/>
                  </a:cubicBezTo>
                  <a:cubicBezTo>
                    <a:pt x="16818" y="5824"/>
                    <a:pt x="14974" y="4694"/>
                    <a:pt x="12554" y="3564"/>
                  </a:cubicBezTo>
                  <a:cubicBezTo>
                    <a:pt x="10154" y="2413"/>
                    <a:pt x="8112" y="1719"/>
                    <a:pt x="6446" y="1224"/>
                  </a:cubicBezTo>
                  <a:cubicBezTo>
                    <a:pt x="5613" y="1005"/>
                    <a:pt x="4899" y="787"/>
                    <a:pt x="4245" y="648"/>
                  </a:cubicBezTo>
                  <a:cubicBezTo>
                    <a:pt x="3927" y="569"/>
                    <a:pt x="3610" y="510"/>
                    <a:pt x="3332" y="450"/>
                  </a:cubicBezTo>
                  <a:cubicBezTo>
                    <a:pt x="3055" y="391"/>
                    <a:pt x="2797" y="351"/>
                    <a:pt x="2559" y="311"/>
                  </a:cubicBezTo>
                  <a:cubicBezTo>
                    <a:pt x="1607" y="113"/>
                    <a:pt x="953" y="54"/>
                    <a:pt x="576" y="14"/>
                  </a:cubicBezTo>
                  <a:cubicBezTo>
                    <a:pt x="412" y="6"/>
                    <a:pt x="288" y="1"/>
                    <a:pt x="199"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9"/>
            <p:cNvSpPr/>
            <p:nvPr/>
          </p:nvSpPr>
          <p:spPr>
            <a:xfrm>
              <a:off x="6237100" y="122500"/>
              <a:ext cx="820050" cy="779350"/>
            </a:xfrm>
            <a:custGeom>
              <a:rect b="b" l="l" r="r" t="t"/>
              <a:pathLst>
                <a:path extrusionOk="0" h="31174" w="32802">
                  <a:moveTo>
                    <a:pt x="40" y="0"/>
                  </a:moveTo>
                  <a:cubicBezTo>
                    <a:pt x="0" y="20"/>
                    <a:pt x="0" y="298"/>
                    <a:pt x="40" y="1032"/>
                  </a:cubicBezTo>
                  <a:cubicBezTo>
                    <a:pt x="100" y="1765"/>
                    <a:pt x="219" y="2975"/>
                    <a:pt x="655" y="4740"/>
                  </a:cubicBezTo>
                  <a:cubicBezTo>
                    <a:pt x="714" y="4958"/>
                    <a:pt x="754" y="5176"/>
                    <a:pt x="813" y="5414"/>
                  </a:cubicBezTo>
                  <a:cubicBezTo>
                    <a:pt x="893" y="5652"/>
                    <a:pt x="972" y="5910"/>
                    <a:pt x="1032" y="6168"/>
                  </a:cubicBezTo>
                  <a:cubicBezTo>
                    <a:pt x="1111" y="6406"/>
                    <a:pt x="1190" y="6683"/>
                    <a:pt x="1289" y="6961"/>
                  </a:cubicBezTo>
                  <a:cubicBezTo>
                    <a:pt x="1389" y="7219"/>
                    <a:pt x="1488" y="7516"/>
                    <a:pt x="1587" y="7794"/>
                  </a:cubicBezTo>
                  <a:cubicBezTo>
                    <a:pt x="1646" y="7953"/>
                    <a:pt x="1686" y="8092"/>
                    <a:pt x="1746" y="8250"/>
                  </a:cubicBezTo>
                  <a:cubicBezTo>
                    <a:pt x="1805" y="8389"/>
                    <a:pt x="1865" y="8548"/>
                    <a:pt x="1924" y="8706"/>
                  </a:cubicBezTo>
                  <a:cubicBezTo>
                    <a:pt x="2063" y="9004"/>
                    <a:pt x="2182" y="9321"/>
                    <a:pt x="2321" y="9658"/>
                  </a:cubicBezTo>
                  <a:cubicBezTo>
                    <a:pt x="2479" y="9975"/>
                    <a:pt x="2638" y="10313"/>
                    <a:pt x="2797" y="10650"/>
                  </a:cubicBezTo>
                  <a:cubicBezTo>
                    <a:pt x="2955" y="11007"/>
                    <a:pt x="3154" y="11344"/>
                    <a:pt x="3332" y="11701"/>
                  </a:cubicBezTo>
                  <a:cubicBezTo>
                    <a:pt x="4839" y="14537"/>
                    <a:pt x="7179" y="17888"/>
                    <a:pt x="10888" y="21200"/>
                  </a:cubicBezTo>
                  <a:cubicBezTo>
                    <a:pt x="12752" y="22846"/>
                    <a:pt x="14596" y="24135"/>
                    <a:pt x="16302" y="25206"/>
                  </a:cubicBezTo>
                  <a:cubicBezTo>
                    <a:pt x="18027" y="26277"/>
                    <a:pt x="19633" y="27110"/>
                    <a:pt x="21101" y="27764"/>
                  </a:cubicBezTo>
                  <a:cubicBezTo>
                    <a:pt x="21835" y="28121"/>
                    <a:pt x="22529" y="28379"/>
                    <a:pt x="23183" y="28657"/>
                  </a:cubicBezTo>
                  <a:cubicBezTo>
                    <a:pt x="23858" y="28914"/>
                    <a:pt x="24472" y="29152"/>
                    <a:pt x="25047" y="29351"/>
                  </a:cubicBezTo>
                  <a:cubicBezTo>
                    <a:pt x="26217" y="29747"/>
                    <a:pt x="27249" y="30045"/>
                    <a:pt x="28121" y="30283"/>
                  </a:cubicBezTo>
                  <a:cubicBezTo>
                    <a:pt x="28558" y="30402"/>
                    <a:pt x="28954" y="30501"/>
                    <a:pt x="29331" y="30580"/>
                  </a:cubicBezTo>
                  <a:cubicBezTo>
                    <a:pt x="29688" y="30679"/>
                    <a:pt x="30025" y="30739"/>
                    <a:pt x="30323" y="30798"/>
                  </a:cubicBezTo>
                  <a:cubicBezTo>
                    <a:pt x="30640" y="30858"/>
                    <a:pt x="30898" y="30917"/>
                    <a:pt x="31136" y="30977"/>
                  </a:cubicBezTo>
                  <a:cubicBezTo>
                    <a:pt x="31374" y="30997"/>
                    <a:pt x="31592" y="31036"/>
                    <a:pt x="31770" y="31056"/>
                  </a:cubicBezTo>
                  <a:cubicBezTo>
                    <a:pt x="32282" y="31139"/>
                    <a:pt x="32581" y="31174"/>
                    <a:pt x="32716" y="31174"/>
                  </a:cubicBezTo>
                  <a:cubicBezTo>
                    <a:pt x="32774" y="31174"/>
                    <a:pt x="32801" y="31167"/>
                    <a:pt x="32801" y="31155"/>
                  </a:cubicBezTo>
                  <a:cubicBezTo>
                    <a:pt x="32801" y="31096"/>
                    <a:pt x="32544" y="31016"/>
                    <a:pt x="31830" y="30838"/>
                  </a:cubicBezTo>
                  <a:cubicBezTo>
                    <a:pt x="31651" y="30798"/>
                    <a:pt x="31453" y="30739"/>
                    <a:pt x="31215" y="30699"/>
                  </a:cubicBezTo>
                  <a:cubicBezTo>
                    <a:pt x="30977" y="30620"/>
                    <a:pt x="30719" y="30560"/>
                    <a:pt x="30422" y="30481"/>
                  </a:cubicBezTo>
                  <a:cubicBezTo>
                    <a:pt x="30124" y="30402"/>
                    <a:pt x="29787" y="30322"/>
                    <a:pt x="29430" y="30223"/>
                  </a:cubicBezTo>
                  <a:cubicBezTo>
                    <a:pt x="29073" y="30124"/>
                    <a:pt x="28677" y="30005"/>
                    <a:pt x="28240" y="29886"/>
                  </a:cubicBezTo>
                  <a:cubicBezTo>
                    <a:pt x="27388" y="29628"/>
                    <a:pt x="26376" y="29311"/>
                    <a:pt x="25226" y="28894"/>
                  </a:cubicBezTo>
                  <a:cubicBezTo>
                    <a:pt x="24651" y="28676"/>
                    <a:pt x="24036" y="28438"/>
                    <a:pt x="23382" y="28181"/>
                  </a:cubicBezTo>
                  <a:cubicBezTo>
                    <a:pt x="22747" y="27903"/>
                    <a:pt x="22053" y="27625"/>
                    <a:pt x="21339" y="27268"/>
                  </a:cubicBezTo>
                  <a:cubicBezTo>
                    <a:pt x="19891" y="26594"/>
                    <a:pt x="18305" y="25781"/>
                    <a:pt x="16619" y="24710"/>
                  </a:cubicBezTo>
                  <a:cubicBezTo>
                    <a:pt x="14933" y="23659"/>
                    <a:pt x="13109" y="22370"/>
                    <a:pt x="11284" y="20744"/>
                  </a:cubicBezTo>
                  <a:cubicBezTo>
                    <a:pt x="7635" y="17492"/>
                    <a:pt x="5335" y="14219"/>
                    <a:pt x="3808" y="11443"/>
                  </a:cubicBezTo>
                  <a:cubicBezTo>
                    <a:pt x="3630" y="11086"/>
                    <a:pt x="3431" y="10749"/>
                    <a:pt x="3273" y="10412"/>
                  </a:cubicBezTo>
                  <a:cubicBezTo>
                    <a:pt x="3114" y="10075"/>
                    <a:pt x="2955" y="9757"/>
                    <a:pt x="2816" y="9440"/>
                  </a:cubicBezTo>
                  <a:cubicBezTo>
                    <a:pt x="2658" y="9123"/>
                    <a:pt x="2539" y="8805"/>
                    <a:pt x="2400" y="8508"/>
                  </a:cubicBezTo>
                  <a:cubicBezTo>
                    <a:pt x="2341" y="8349"/>
                    <a:pt x="2281" y="8210"/>
                    <a:pt x="2222" y="8072"/>
                  </a:cubicBezTo>
                  <a:cubicBezTo>
                    <a:pt x="2162" y="7913"/>
                    <a:pt x="2103" y="7774"/>
                    <a:pt x="2043" y="7635"/>
                  </a:cubicBezTo>
                  <a:cubicBezTo>
                    <a:pt x="1944" y="7338"/>
                    <a:pt x="1825" y="7060"/>
                    <a:pt x="1726" y="6802"/>
                  </a:cubicBezTo>
                  <a:cubicBezTo>
                    <a:pt x="1646" y="6545"/>
                    <a:pt x="1567" y="6267"/>
                    <a:pt x="1468" y="6029"/>
                  </a:cubicBezTo>
                  <a:cubicBezTo>
                    <a:pt x="1408" y="5771"/>
                    <a:pt x="1309" y="5533"/>
                    <a:pt x="1250" y="5295"/>
                  </a:cubicBezTo>
                  <a:cubicBezTo>
                    <a:pt x="1190" y="5077"/>
                    <a:pt x="1111" y="4839"/>
                    <a:pt x="1051" y="4621"/>
                  </a:cubicBezTo>
                  <a:cubicBezTo>
                    <a:pt x="595" y="2896"/>
                    <a:pt x="397" y="1726"/>
                    <a:pt x="278" y="1012"/>
                  </a:cubicBezTo>
                  <a:cubicBezTo>
                    <a:pt x="159" y="278"/>
                    <a:pt x="80" y="0"/>
                    <a:pt x="4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9"/>
            <p:cNvSpPr/>
            <p:nvPr/>
          </p:nvSpPr>
          <p:spPr>
            <a:xfrm>
              <a:off x="4549950" y="-54500"/>
              <a:ext cx="2688150" cy="5953875"/>
            </a:xfrm>
            <a:custGeom>
              <a:rect b="b" l="l" r="r" t="t"/>
              <a:pathLst>
                <a:path extrusionOk="0" h="238155" w="107526">
                  <a:moveTo>
                    <a:pt x="29965" y="1"/>
                  </a:moveTo>
                  <a:cubicBezTo>
                    <a:pt x="29965" y="1"/>
                    <a:pt x="29946" y="1"/>
                    <a:pt x="29906" y="20"/>
                  </a:cubicBezTo>
                  <a:cubicBezTo>
                    <a:pt x="29846" y="60"/>
                    <a:pt x="29787" y="100"/>
                    <a:pt x="29688" y="139"/>
                  </a:cubicBezTo>
                  <a:cubicBezTo>
                    <a:pt x="29490" y="258"/>
                    <a:pt x="29172" y="437"/>
                    <a:pt x="28756" y="655"/>
                  </a:cubicBezTo>
                  <a:cubicBezTo>
                    <a:pt x="28339" y="913"/>
                    <a:pt x="27804" y="1190"/>
                    <a:pt x="27149" y="1627"/>
                  </a:cubicBezTo>
                  <a:cubicBezTo>
                    <a:pt x="26495" y="2043"/>
                    <a:pt x="25722" y="2519"/>
                    <a:pt x="24829" y="3154"/>
                  </a:cubicBezTo>
                  <a:cubicBezTo>
                    <a:pt x="24611" y="3312"/>
                    <a:pt x="24373" y="3471"/>
                    <a:pt x="24135" y="3650"/>
                  </a:cubicBezTo>
                  <a:cubicBezTo>
                    <a:pt x="23897" y="3808"/>
                    <a:pt x="23659" y="3987"/>
                    <a:pt x="23401" y="4185"/>
                  </a:cubicBezTo>
                  <a:cubicBezTo>
                    <a:pt x="22906" y="4562"/>
                    <a:pt x="22370" y="4978"/>
                    <a:pt x="21815" y="5415"/>
                  </a:cubicBezTo>
                  <a:cubicBezTo>
                    <a:pt x="21260" y="5890"/>
                    <a:pt x="20684" y="6386"/>
                    <a:pt x="20070" y="6902"/>
                  </a:cubicBezTo>
                  <a:cubicBezTo>
                    <a:pt x="19455" y="7457"/>
                    <a:pt x="18840" y="8032"/>
                    <a:pt x="18166" y="8667"/>
                  </a:cubicBezTo>
                  <a:cubicBezTo>
                    <a:pt x="16897" y="9956"/>
                    <a:pt x="15489" y="11384"/>
                    <a:pt x="14100" y="13129"/>
                  </a:cubicBezTo>
                  <a:cubicBezTo>
                    <a:pt x="12692" y="14854"/>
                    <a:pt x="11225" y="16798"/>
                    <a:pt x="9817" y="19078"/>
                  </a:cubicBezTo>
                  <a:cubicBezTo>
                    <a:pt x="7001" y="23600"/>
                    <a:pt x="4343" y="29331"/>
                    <a:pt x="2578" y="36391"/>
                  </a:cubicBezTo>
                  <a:cubicBezTo>
                    <a:pt x="813" y="43451"/>
                    <a:pt x="0" y="51800"/>
                    <a:pt x="357" y="61240"/>
                  </a:cubicBezTo>
                  <a:cubicBezTo>
                    <a:pt x="536" y="65959"/>
                    <a:pt x="972" y="70957"/>
                    <a:pt x="1785" y="76212"/>
                  </a:cubicBezTo>
                  <a:cubicBezTo>
                    <a:pt x="2578" y="81487"/>
                    <a:pt x="3768" y="86981"/>
                    <a:pt x="5375" y="92692"/>
                  </a:cubicBezTo>
                  <a:cubicBezTo>
                    <a:pt x="5593" y="93406"/>
                    <a:pt x="5771" y="94140"/>
                    <a:pt x="5989" y="94854"/>
                  </a:cubicBezTo>
                  <a:cubicBezTo>
                    <a:pt x="6227" y="95567"/>
                    <a:pt x="6445" y="96281"/>
                    <a:pt x="6683" y="97015"/>
                  </a:cubicBezTo>
                  <a:cubicBezTo>
                    <a:pt x="6783" y="97392"/>
                    <a:pt x="6902" y="97749"/>
                    <a:pt x="7021" y="98106"/>
                  </a:cubicBezTo>
                  <a:lnTo>
                    <a:pt x="7397" y="99216"/>
                  </a:lnTo>
                  <a:cubicBezTo>
                    <a:pt x="7635" y="99930"/>
                    <a:pt x="7893" y="100684"/>
                    <a:pt x="8131" y="101418"/>
                  </a:cubicBezTo>
                  <a:cubicBezTo>
                    <a:pt x="9202" y="104353"/>
                    <a:pt x="10332" y="107367"/>
                    <a:pt x="11661" y="110381"/>
                  </a:cubicBezTo>
                  <a:cubicBezTo>
                    <a:pt x="14239" y="116450"/>
                    <a:pt x="17432" y="122617"/>
                    <a:pt x="21160" y="128864"/>
                  </a:cubicBezTo>
                  <a:cubicBezTo>
                    <a:pt x="24948" y="135071"/>
                    <a:pt x="28914" y="140763"/>
                    <a:pt x="33039" y="145899"/>
                  </a:cubicBezTo>
                  <a:cubicBezTo>
                    <a:pt x="37164" y="151035"/>
                    <a:pt x="41349" y="155696"/>
                    <a:pt x="45553" y="159900"/>
                  </a:cubicBezTo>
                  <a:cubicBezTo>
                    <a:pt x="49757" y="164084"/>
                    <a:pt x="53961" y="167833"/>
                    <a:pt x="58047" y="171224"/>
                  </a:cubicBezTo>
                  <a:cubicBezTo>
                    <a:pt x="62132" y="174615"/>
                    <a:pt x="66078" y="177709"/>
                    <a:pt x="69767" y="180644"/>
                  </a:cubicBezTo>
                  <a:cubicBezTo>
                    <a:pt x="73475" y="183579"/>
                    <a:pt x="76926" y="186355"/>
                    <a:pt x="80099" y="189052"/>
                  </a:cubicBezTo>
                  <a:cubicBezTo>
                    <a:pt x="83252" y="191749"/>
                    <a:pt x="86128" y="194367"/>
                    <a:pt x="88706" y="196925"/>
                  </a:cubicBezTo>
                  <a:cubicBezTo>
                    <a:pt x="93862" y="202022"/>
                    <a:pt x="97690" y="206979"/>
                    <a:pt x="100446" y="211521"/>
                  </a:cubicBezTo>
                  <a:cubicBezTo>
                    <a:pt x="101834" y="213801"/>
                    <a:pt x="102945" y="215963"/>
                    <a:pt x="103837" y="217986"/>
                  </a:cubicBezTo>
                  <a:cubicBezTo>
                    <a:pt x="104730" y="220009"/>
                    <a:pt x="105404" y="221912"/>
                    <a:pt x="105900" y="223658"/>
                  </a:cubicBezTo>
                  <a:cubicBezTo>
                    <a:pt x="106396" y="225383"/>
                    <a:pt x="106733" y="226969"/>
                    <a:pt x="106951" y="228377"/>
                  </a:cubicBezTo>
                  <a:cubicBezTo>
                    <a:pt x="107169" y="229805"/>
                    <a:pt x="107288" y="231055"/>
                    <a:pt x="107328" y="232126"/>
                  </a:cubicBezTo>
                  <a:cubicBezTo>
                    <a:pt x="107427" y="234307"/>
                    <a:pt x="107308" y="235814"/>
                    <a:pt x="107228" y="236766"/>
                  </a:cubicBezTo>
                  <a:cubicBezTo>
                    <a:pt x="107169" y="237242"/>
                    <a:pt x="107129" y="237599"/>
                    <a:pt x="107109" y="237817"/>
                  </a:cubicBezTo>
                  <a:cubicBezTo>
                    <a:pt x="107109" y="237936"/>
                    <a:pt x="107090" y="238015"/>
                    <a:pt x="107090" y="238075"/>
                  </a:cubicBezTo>
                  <a:cubicBezTo>
                    <a:pt x="107090" y="238134"/>
                    <a:pt x="107090" y="238154"/>
                    <a:pt x="107090" y="238154"/>
                  </a:cubicBezTo>
                  <a:cubicBezTo>
                    <a:pt x="107090" y="238154"/>
                    <a:pt x="107090" y="238134"/>
                    <a:pt x="107109" y="238075"/>
                  </a:cubicBezTo>
                  <a:cubicBezTo>
                    <a:pt x="107109" y="238015"/>
                    <a:pt x="107129" y="237936"/>
                    <a:pt x="107149" y="237837"/>
                  </a:cubicBezTo>
                  <a:cubicBezTo>
                    <a:pt x="107169" y="237599"/>
                    <a:pt x="107228" y="237262"/>
                    <a:pt x="107288" y="236786"/>
                  </a:cubicBezTo>
                  <a:cubicBezTo>
                    <a:pt x="107387" y="235814"/>
                    <a:pt x="107526" y="234307"/>
                    <a:pt x="107447" y="232126"/>
                  </a:cubicBezTo>
                  <a:cubicBezTo>
                    <a:pt x="107407" y="231035"/>
                    <a:pt x="107308" y="229785"/>
                    <a:pt x="107090" y="228377"/>
                  </a:cubicBezTo>
                  <a:cubicBezTo>
                    <a:pt x="106891" y="226950"/>
                    <a:pt x="106554" y="225363"/>
                    <a:pt x="106058" y="223598"/>
                  </a:cubicBezTo>
                  <a:cubicBezTo>
                    <a:pt x="105563" y="221853"/>
                    <a:pt x="104908" y="219949"/>
                    <a:pt x="104016" y="217906"/>
                  </a:cubicBezTo>
                  <a:cubicBezTo>
                    <a:pt x="103123" y="215864"/>
                    <a:pt x="102013" y="213702"/>
                    <a:pt x="100625" y="211422"/>
                  </a:cubicBezTo>
                  <a:cubicBezTo>
                    <a:pt x="97868" y="206860"/>
                    <a:pt x="94041" y="201863"/>
                    <a:pt x="88884" y="196747"/>
                  </a:cubicBezTo>
                  <a:cubicBezTo>
                    <a:pt x="86306" y="194188"/>
                    <a:pt x="83431" y="191551"/>
                    <a:pt x="80278" y="188854"/>
                  </a:cubicBezTo>
                  <a:cubicBezTo>
                    <a:pt x="77105" y="186137"/>
                    <a:pt x="73654" y="183360"/>
                    <a:pt x="69945" y="180425"/>
                  </a:cubicBezTo>
                  <a:cubicBezTo>
                    <a:pt x="66257" y="177490"/>
                    <a:pt x="62310" y="174397"/>
                    <a:pt x="58225" y="171006"/>
                  </a:cubicBezTo>
                  <a:cubicBezTo>
                    <a:pt x="54160" y="167614"/>
                    <a:pt x="49955" y="163886"/>
                    <a:pt x="45771" y="159682"/>
                  </a:cubicBezTo>
                  <a:cubicBezTo>
                    <a:pt x="41567" y="155517"/>
                    <a:pt x="37382" y="150857"/>
                    <a:pt x="33277" y="145721"/>
                  </a:cubicBezTo>
                  <a:cubicBezTo>
                    <a:pt x="29172" y="140584"/>
                    <a:pt x="25206" y="134913"/>
                    <a:pt x="21418" y="128705"/>
                  </a:cubicBezTo>
                  <a:cubicBezTo>
                    <a:pt x="17690" y="122478"/>
                    <a:pt x="14517" y="116311"/>
                    <a:pt x="11939" y="110262"/>
                  </a:cubicBezTo>
                  <a:cubicBezTo>
                    <a:pt x="10630" y="107248"/>
                    <a:pt x="9480" y="104254"/>
                    <a:pt x="8429" y="101319"/>
                  </a:cubicBezTo>
                  <a:cubicBezTo>
                    <a:pt x="8171" y="100585"/>
                    <a:pt x="7913" y="99851"/>
                    <a:pt x="7675" y="99117"/>
                  </a:cubicBezTo>
                  <a:cubicBezTo>
                    <a:pt x="7556" y="98740"/>
                    <a:pt x="7417" y="98383"/>
                    <a:pt x="7298" y="98027"/>
                  </a:cubicBezTo>
                  <a:cubicBezTo>
                    <a:pt x="7179" y="97650"/>
                    <a:pt x="7080" y="97293"/>
                    <a:pt x="6961" y="96936"/>
                  </a:cubicBezTo>
                  <a:cubicBezTo>
                    <a:pt x="6723" y="96202"/>
                    <a:pt x="6505" y="95488"/>
                    <a:pt x="6287" y="94774"/>
                  </a:cubicBezTo>
                  <a:cubicBezTo>
                    <a:pt x="6049" y="94040"/>
                    <a:pt x="5870" y="93327"/>
                    <a:pt x="5652" y="92613"/>
                  </a:cubicBezTo>
                  <a:cubicBezTo>
                    <a:pt x="4046" y="86921"/>
                    <a:pt x="2856" y="81428"/>
                    <a:pt x="2063" y="76172"/>
                  </a:cubicBezTo>
                  <a:cubicBezTo>
                    <a:pt x="1270" y="70937"/>
                    <a:pt x="833" y="65940"/>
                    <a:pt x="635" y="61220"/>
                  </a:cubicBezTo>
                  <a:cubicBezTo>
                    <a:pt x="278" y="51800"/>
                    <a:pt x="1071" y="43491"/>
                    <a:pt x="2836" y="36450"/>
                  </a:cubicBezTo>
                  <a:cubicBezTo>
                    <a:pt x="4562" y="29410"/>
                    <a:pt x="7219" y="23699"/>
                    <a:pt x="9995" y="19197"/>
                  </a:cubicBezTo>
                  <a:cubicBezTo>
                    <a:pt x="11384" y="16917"/>
                    <a:pt x="12851" y="14973"/>
                    <a:pt x="14239" y="13248"/>
                  </a:cubicBezTo>
                  <a:cubicBezTo>
                    <a:pt x="15627" y="11523"/>
                    <a:pt x="17016" y="10075"/>
                    <a:pt x="18285" y="8786"/>
                  </a:cubicBezTo>
                  <a:cubicBezTo>
                    <a:pt x="18959" y="8151"/>
                    <a:pt x="19574" y="7576"/>
                    <a:pt x="20169" y="7021"/>
                  </a:cubicBezTo>
                  <a:cubicBezTo>
                    <a:pt x="20784" y="6485"/>
                    <a:pt x="21359" y="5990"/>
                    <a:pt x="21894" y="5534"/>
                  </a:cubicBezTo>
                  <a:cubicBezTo>
                    <a:pt x="22469" y="5097"/>
                    <a:pt x="22985" y="4681"/>
                    <a:pt x="23481" y="4284"/>
                  </a:cubicBezTo>
                  <a:cubicBezTo>
                    <a:pt x="23719" y="4086"/>
                    <a:pt x="23976" y="3907"/>
                    <a:pt x="24214" y="3749"/>
                  </a:cubicBezTo>
                  <a:cubicBezTo>
                    <a:pt x="24452" y="3570"/>
                    <a:pt x="24671" y="3412"/>
                    <a:pt x="24908" y="3253"/>
                  </a:cubicBezTo>
                  <a:cubicBezTo>
                    <a:pt x="25781" y="2598"/>
                    <a:pt x="26554" y="2123"/>
                    <a:pt x="27189" y="1686"/>
                  </a:cubicBezTo>
                  <a:cubicBezTo>
                    <a:pt x="27844" y="1270"/>
                    <a:pt x="28379" y="972"/>
                    <a:pt x="28795" y="715"/>
                  </a:cubicBezTo>
                  <a:cubicBezTo>
                    <a:pt x="29212" y="477"/>
                    <a:pt x="29509" y="298"/>
                    <a:pt x="29688" y="179"/>
                  </a:cubicBezTo>
                  <a:cubicBezTo>
                    <a:pt x="29787" y="120"/>
                    <a:pt x="29866" y="80"/>
                    <a:pt x="29906" y="40"/>
                  </a:cubicBezTo>
                  <a:cubicBezTo>
                    <a:pt x="29946" y="20"/>
                    <a:pt x="29965" y="1"/>
                    <a:pt x="299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9"/>
            <p:cNvSpPr/>
            <p:nvPr/>
          </p:nvSpPr>
          <p:spPr>
            <a:xfrm>
              <a:off x="3249500" y="-91175"/>
              <a:ext cx="1227100" cy="5757025"/>
            </a:xfrm>
            <a:custGeom>
              <a:rect b="b" l="l" r="r" t="t"/>
              <a:pathLst>
                <a:path extrusionOk="0" h="230281" w="49084">
                  <a:moveTo>
                    <a:pt x="44998" y="0"/>
                  </a:moveTo>
                  <a:cubicBezTo>
                    <a:pt x="44998" y="0"/>
                    <a:pt x="44978" y="0"/>
                    <a:pt x="44939" y="40"/>
                  </a:cubicBezTo>
                  <a:cubicBezTo>
                    <a:pt x="44899" y="60"/>
                    <a:pt x="44859" y="119"/>
                    <a:pt x="44780" y="179"/>
                  </a:cubicBezTo>
                  <a:cubicBezTo>
                    <a:pt x="44621" y="317"/>
                    <a:pt x="44383" y="516"/>
                    <a:pt x="44066" y="793"/>
                  </a:cubicBezTo>
                  <a:cubicBezTo>
                    <a:pt x="43411" y="1368"/>
                    <a:pt x="42400" y="2281"/>
                    <a:pt x="40952" y="3570"/>
                  </a:cubicBezTo>
                  <a:cubicBezTo>
                    <a:pt x="40576" y="3887"/>
                    <a:pt x="40219" y="4264"/>
                    <a:pt x="39802" y="4660"/>
                  </a:cubicBezTo>
                  <a:cubicBezTo>
                    <a:pt x="39406" y="5057"/>
                    <a:pt x="38969" y="5474"/>
                    <a:pt x="38513" y="5930"/>
                  </a:cubicBezTo>
                  <a:cubicBezTo>
                    <a:pt x="37581" y="6822"/>
                    <a:pt x="36530" y="7814"/>
                    <a:pt x="35419" y="9023"/>
                  </a:cubicBezTo>
                  <a:cubicBezTo>
                    <a:pt x="33179" y="11363"/>
                    <a:pt x="30481" y="14279"/>
                    <a:pt x="27507" y="18007"/>
                  </a:cubicBezTo>
                  <a:cubicBezTo>
                    <a:pt x="26753" y="18939"/>
                    <a:pt x="25960" y="19911"/>
                    <a:pt x="25167" y="20942"/>
                  </a:cubicBezTo>
                  <a:cubicBezTo>
                    <a:pt x="24413" y="21973"/>
                    <a:pt x="23600" y="23064"/>
                    <a:pt x="22787" y="24194"/>
                  </a:cubicBezTo>
                  <a:cubicBezTo>
                    <a:pt x="22569" y="24492"/>
                    <a:pt x="22351" y="24769"/>
                    <a:pt x="22152" y="25067"/>
                  </a:cubicBezTo>
                  <a:cubicBezTo>
                    <a:pt x="21934" y="25344"/>
                    <a:pt x="21756" y="25662"/>
                    <a:pt x="21538" y="25959"/>
                  </a:cubicBezTo>
                  <a:cubicBezTo>
                    <a:pt x="21141" y="26554"/>
                    <a:pt x="20724" y="27189"/>
                    <a:pt x="20308" y="27804"/>
                  </a:cubicBezTo>
                  <a:cubicBezTo>
                    <a:pt x="19872" y="28438"/>
                    <a:pt x="19455" y="29073"/>
                    <a:pt x="19019" y="29727"/>
                  </a:cubicBezTo>
                  <a:cubicBezTo>
                    <a:pt x="18602" y="30401"/>
                    <a:pt x="18186" y="31095"/>
                    <a:pt x="17750" y="31790"/>
                  </a:cubicBezTo>
                  <a:cubicBezTo>
                    <a:pt x="14359" y="37323"/>
                    <a:pt x="10848" y="43926"/>
                    <a:pt x="7775" y="51839"/>
                  </a:cubicBezTo>
                  <a:cubicBezTo>
                    <a:pt x="7596" y="52335"/>
                    <a:pt x="7398" y="52831"/>
                    <a:pt x="7199" y="53326"/>
                  </a:cubicBezTo>
                  <a:cubicBezTo>
                    <a:pt x="7100" y="53584"/>
                    <a:pt x="7001" y="53842"/>
                    <a:pt x="6902" y="54080"/>
                  </a:cubicBezTo>
                  <a:cubicBezTo>
                    <a:pt x="6823" y="54338"/>
                    <a:pt x="6723" y="54596"/>
                    <a:pt x="6644" y="54853"/>
                  </a:cubicBezTo>
                  <a:cubicBezTo>
                    <a:pt x="6287" y="55904"/>
                    <a:pt x="5930" y="56955"/>
                    <a:pt x="5573" y="58007"/>
                  </a:cubicBezTo>
                  <a:cubicBezTo>
                    <a:pt x="5196" y="59077"/>
                    <a:pt x="4899" y="60168"/>
                    <a:pt x="4582" y="61299"/>
                  </a:cubicBezTo>
                  <a:cubicBezTo>
                    <a:pt x="4423" y="61854"/>
                    <a:pt x="4264" y="62409"/>
                    <a:pt x="4086" y="62964"/>
                  </a:cubicBezTo>
                  <a:cubicBezTo>
                    <a:pt x="4007" y="63262"/>
                    <a:pt x="3927" y="63539"/>
                    <a:pt x="3848" y="63817"/>
                  </a:cubicBezTo>
                  <a:lnTo>
                    <a:pt x="3729" y="64253"/>
                  </a:lnTo>
                  <a:lnTo>
                    <a:pt x="3630" y="64690"/>
                  </a:lnTo>
                  <a:cubicBezTo>
                    <a:pt x="3094" y="67010"/>
                    <a:pt x="2460" y="69390"/>
                    <a:pt x="2043" y="71869"/>
                  </a:cubicBezTo>
                  <a:cubicBezTo>
                    <a:pt x="1924" y="72503"/>
                    <a:pt x="1805" y="73118"/>
                    <a:pt x="1686" y="73753"/>
                  </a:cubicBezTo>
                  <a:cubicBezTo>
                    <a:pt x="1627" y="74070"/>
                    <a:pt x="1567" y="74367"/>
                    <a:pt x="1508" y="74685"/>
                  </a:cubicBezTo>
                  <a:cubicBezTo>
                    <a:pt x="1468" y="75002"/>
                    <a:pt x="1429" y="75339"/>
                    <a:pt x="1389" y="75656"/>
                  </a:cubicBezTo>
                  <a:cubicBezTo>
                    <a:pt x="1210" y="76945"/>
                    <a:pt x="1032" y="78234"/>
                    <a:pt x="853" y="79563"/>
                  </a:cubicBezTo>
                  <a:cubicBezTo>
                    <a:pt x="278" y="84858"/>
                    <a:pt x="1" y="90470"/>
                    <a:pt x="219" y="96380"/>
                  </a:cubicBezTo>
                  <a:cubicBezTo>
                    <a:pt x="298" y="97867"/>
                    <a:pt x="377" y="99355"/>
                    <a:pt x="457" y="100882"/>
                  </a:cubicBezTo>
                  <a:cubicBezTo>
                    <a:pt x="615" y="102389"/>
                    <a:pt x="774" y="103916"/>
                    <a:pt x="933" y="105463"/>
                  </a:cubicBezTo>
                  <a:cubicBezTo>
                    <a:pt x="1329" y="108537"/>
                    <a:pt x="1785" y="111690"/>
                    <a:pt x="2480" y="114883"/>
                  </a:cubicBezTo>
                  <a:cubicBezTo>
                    <a:pt x="3788" y="121268"/>
                    <a:pt x="5593" y="127237"/>
                    <a:pt x="7675" y="132770"/>
                  </a:cubicBezTo>
                  <a:cubicBezTo>
                    <a:pt x="8231" y="134139"/>
                    <a:pt x="8766" y="135507"/>
                    <a:pt x="9302" y="136836"/>
                  </a:cubicBezTo>
                  <a:cubicBezTo>
                    <a:pt x="9877" y="138164"/>
                    <a:pt x="10472" y="139454"/>
                    <a:pt x="11047" y="140723"/>
                  </a:cubicBezTo>
                  <a:cubicBezTo>
                    <a:pt x="11582" y="142032"/>
                    <a:pt x="12256" y="143241"/>
                    <a:pt x="12871" y="144471"/>
                  </a:cubicBezTo>
                  <a:cubicBezTo>
                    <a:pt x="13169" y="145086"/>
                    <a:pt x="13486" y="145681"/>
                    <a:pt x="13783" y="146295"/>
                  </a:cubicBezTo>
                  <a:lnTo>
                    <a:pt x="14021" y="146732"/>
                  </a:lnTo>
                  <a:lnTo>
                    <a:pt x="14259" y="147168"/>
                  </a:lnTo>
                  <a:cubicBezTo>
                    <a:pt x="14418" y="147465"/>
                    <a:pt x="14577" y="147763"/>
                    <a:pt x="14755" y="148040"/>
                  </a:cubicBezTo>
                  <a:cubicBezTo>
                    <a:pt x="15410" y="149210"/>
                    <a:pt x="16044" y="150361"/>
                    <a:pt x="16679" y="151491"/>
                  </a:cubicBezTo>
                  <a:cubicBezTo>
                    <a:pt x="17373" y="152582"/>
                    <a:pt x="18047" y="153673"/>
                    <a:pt x="18721" y="154743"/>
                  </a:cubicBezTo>
                  <a:cubicBezTo>
                    <a:pt x="19059" y="155279"/>
                    <a:pt x="19376" y="155814"/>
                    <a:pt x="19713" y="156330"/>
                  </a:cubicBezTo>
                  <a:cubicBezTo>
                    <a:pt x="20050" y="156846"/>
                    <a:pt x="20407" y="157361"/>
                    <a:pt x="20744" y="157877"/>
                  </a:cubicBezTo>
                  <a:cubicBezTo>
                    <a:pt x="21081" y="158392"/>
                    <a:pt x="21438" y="158888"/>
                    <a:pt x="21775" y="159384"/>
                  </a:cubicBezTo>
                  <a:cubicBezTo>
                    <a:pt x="22113" y="159880"/>
                    <a:pt x="22470" y="160375"/>
                    <a:pt x="22807" y="160851"/>
                  </a:cubicBezTo>
                  <a:cubicBezTo>
                    <a:pt x="25563" y="164738"/>
                    <a:pt x="28280" y="168328"/>
                    <a:pt x="30779" y="171739"/>
                  </a:cubicBezTo>
                  <a:cubicBezTo>
                    <a:pt x="33298" y="175130"/>
                    <a:pt x="35618" y="178362"/>
                    <a:pt x="37660" y="181476"/>
                  </a:cubicBezTo>
                  <a:cubicBezTo>
                    <a:pt x="39723" y="184589"/>
                    <a:pt x="41488" y="187604"/>
                    <a:pt x="42955" y="190499"/>
                  </a:cubicBezTo>
                  <a:cubicBezTo>
                    <a:pt x="45930" y="196290"/>
                    <a:pt x="47517" y="201704"/>
                    <a:pt x="48191" y="206424"/>
                  </a:cubicBezTo>
                  <a:cubicBezTo>
                    <a:pt x="48885" y="211144"/>
                    <a:pt x="48627" y="215130"/>
                    <a:pt x="48012" y="218322"/>
                  </a:cubicBezTo>
                  <a:cubicBezTo>
                    <a:pt x="47715" y="219909"/>
                    <a:pt x="47318" y="221297"/>
                    <a:pt x="46902" y="222507"/>
                  </a:cubicBezTo>
                  <a:cubicBezTo>
                    <a:pt x="46783" y="222824"/>
                    <a:pt x="46684" y="223102"/>
                    <a:pt x="46585" y="223399"/>
                  </a:cubicBezTo>
                  <a:cubicBezTo>
                    <a:pt x="46466" y="223677"/>
                    <a:pt x="46366" y="223935"/>
                    <a:pt x="46247" y="224192"/>
                  </a:cubicBezTo>
                  <a:cubicBezTo>
                    <a:pt x="46049" y="224728"/>
                    <a:pt x="45811" y="225184"/>
                    <a:pt x="45613" y="225640"/>
                  </a:cubicBezTo>
                  <a:cubicBezTo>
                    <a:pt x="44760" y="227385"/>
                    <a:pt x="44006" y="228516"/>
                    <a:pt x="43530" y="229249"/>
                  </a:cubicBezTo>
                  <a:cubicBezTo>
                    <a:pt x="43293" y="229606"/>
                    <a:pt x="43114" y="229864"/>
                    <a:pt x="42995" y="230023"/>
                  </a:cubicBezTo>
                  <a:cubicBezTo>
                    <a:pt x="42955" y="230102"/>
                    <a:pt x="42896" y="230182"/>
                    <a:pt x="42876" y="230221"/>
                  </a:cubicBezTo>
                  <a:cubicBezTo>
                    <a:pt x="42856" y="230261"/>
                    <a:pt x="42836" y="230281"/>
                    <a:pt x="42836" y="230281"/>
                  </a:cubicBezTo>
                  <a:cubicBezTo>
                    <a:pt x="42836" y="230281"/>
                    <a:pt x="42856" y="230261"/>
                    <a:pt x="42896" y="230221"/>
                  </a:cubicBezTo>
                  <a:cubicBezTo>
                    <a:pt x="42916" y="230182"/>
                    <a:pt x="42955" y="230122"/>
                    <a:pt x="43035" y="230043"/>
                  </a:cubicBezTo>
                  <a:cubicBezTo>
                    <a:pt x="43154" y="229884"/>
                    <a:pt x="43332" y="229626"/>
                    <a:pt x="43590" y="229289"/>
                  </a:cubicBezTo>
                  <a:cubicBezTo>
                    <a:pt x="44066" y="228555"/>
                    <a:pt x="44839" y="227445"/>
                    <a:pt x="45712" y="225680"/>
                  </a:cubicBezTo>
                  <a:cubicBezTo>
                    <a:pt x="45910" y="225244"/>
                    <a:pt x="46168" y="224787"/>
                    <a:pt x="46366" y="224252"/>
                  </a:cubicBezTo>
                  <a:cubicBezTo>
                    <a:pt x="46485" y="223994"/>
                    <a:pt x="46604" y="223717"/>
                    <a:pt x="46704" y="223439"/>
                  </a:cubicBezTo>
                  <a:cubicBezTo>
                    <a:pt x="46803" y="223161"/>
                    <a:pt x="46922" y="222864"/>
                    <a:pt x="47041" y="222566"/>
                  </a:cubicBezTo>
                  <a:cubicBezTo>
                    <a:pt x="47457" y="221357"/>
                    <a:pt x="47874" y="219949"/>
                    <a:pt x="48191" y="218342"/>
                  </a:cubicBezTo>
                  <a:cubicBezTo>
                    <a:pt x="48806" y="215149"/>
                    <a:pt x="49083" y="211144"/>
                    <a:pt x="48409" y="206384"/>
                  </a:cubicBezTo>
                  <a:cubicBezTo>
                    <a:pt x="47735" y="201664"/>
                    <a:pt x="46168" y="196191"/>
                    <a:pt x="43174" y="190380"/>
                  </a:cubicBezTo>
                  <a:cubicBezTo>
                    <a:pt x="41706" y="187485"/>
                    <a:pt x="39941" y="184470"/>
                    <a:pt x="37879" y="181337"/>
                  </a:cubicBezTo>
                  <a:cubicBezTo>
                    <a:pt x="35836" y="178224"/>
                    <a:pt x="33516" y="174991"/>
                    <a:pt x="31017" y="171580"/>
                  </a:cubicBezTo>
                  <a:cubicBezTo>
                    <a:pt x="28498" y="168169"/>
                    <a:pt x="25781" y="164580"/>
                    <a:pt x="23045" y="160693"/>
                  </a:cubicBezTo>
                  <a:cubicBezTo>
                    <a:pt x="22688" y="160197"/>
                    <a:pt x="22351" y="159721"/>
                    <a:pt x="22013" y="159225"/>
                  </a:cubicBezTo>
                  <a:cubicBezTo>
                    <a:pt x="21676" y="158729"/>
                    <a:pt x="21319" y="158234"/>
                    <a:pt x="20982" y="157718"/>
                  </a:cubicBezTo>
                  <a:cubicBezTo>
                    <a:pt x="20645" y="157202"/>
                    <a:pt x="20308" y="156687"/>
                    <a:pt x="19951" y="156171"/>
                  </a:cubicBezTo>
                  <a:cubicBezTo>
                    <a:pt x="19614" y="155656"/>
                    <a:pt x="19297" y="155120"/>
                    <a:pt x="18959" y="154585"/>
                  </a:cubicBezTo>
                  <a:cubicBezTo>
                    <a:pt x="18285" y="153514"/>
                    <a:pt x="17631" y="152443"/>
                    <a:pt x="16937" y="151332"/>
                  </a:cubicBezTo>
                  <a:cubicBezTo>
                    <a:pt x="16302" y="150202"/>
                    <a:pt x="15667" y="149072"/>
                    <a:pt x="15013" y="147902"/>
                  </a:cubicBezTo>
                  <a:cubicBezTo>
                    <a:pt x="14854" y="147624"/>
                    <a:pt x="14676" y="147327"/>
                    <a:pt x="14517" y="147049"/>
                  </a:cubicBezTo>
                  <a:lnTo>
                    <a:pt x="14279" y="146593"/>
                  </a:lnTo>
                  <a:lnTo>
                    <a:pt x="14041" y="146156"/>
                  </a:lnTo>
                  <a:cubicBezTo>
                    <a:pt x="13744" y="145562"/>
                    <a:pt x="13426" y="144947"/>
                    <a:pt x="13129" y="144332"/>
                  </a:cubicBezTo>
                  <a:cubicBezTo>
                    <a:pt x="12514" y="143122"/>
                    <a:pt x="11860" y="141893"/>
                    <a:pt x="11305" y="140604"/>
                  </a:cubicBezTo>
                  <a:cubicBezTo>
                    <a:pt x="10729" y="139335"/>
                    <a:pt x="10134" y="138045"/>
                    <a:pt x="9559" y="136737"/>
                  </a:cubicBezTo>
                  <a:cubicBezTo>
                    <a:pt x="9024" y="135388"/>
                    <a:pt x="8488" y="134040"/>
                    <a:pt x="7953" y="132671"/>
                  </a:cubicBezTo>
                  <a:cubicBezTo>
                    <a:pt x="5871" y="127158"/>
                    <a:pt x="4086" y="121189"/>
                    <a:pt x="2757" y="114823"/>
                  </a:cubicBezTo>
                  <a:cubicBezTo>
                    <a:pt x="2083" y="111650"/>
                    <a:pt x="1607" y="108497"/>
                    <a:pt x="1210" y="105423"/>
                  </a:cubicBezTo>
                  <a:cubicBezTo>
                    <a:pt x="1072" y="103876"/>
                    <a:pt x="913" y="102349"/>
                    <a:pt x="754" y="100842"/>
                  </a:cubicBezTo>
                  <a:cubicBezTo>
                    <a:pt x="675" y="99335"/>
                    <a:pt x="596" y="97848"/>
                    <a:pt x="496" y="96380"/>
                  </a:cubicBezTo>
                  <a:cubicBezTo>
                    <a:pt x="298" y="90490"/>
                    <a:pt x="556" y="84878"/>
                    <a:pt x="1131" y="79583"/>
                  </a:cubicBezTo>
                  <a:cubicBezTo>
                    <a:pt x="1310" y="78274"/>
                    <a:pt x="1488" y="76985"/>
                    <a:pt x="1666" y="75696"/>
                  </a:cubicBezTo>
                  <a:cubicBezTo>
                    <a:pt x="1706" y="75379"/>
                    <a:pt x="1746" y="75061"/>
                    <a:pt x="1805" y="74744"/>
                  </a:cubicBezTo>
                  <a:cubicBezTo>
                    <a:pt x="1865" y="74427"/>
                    <a:pt x="1924" y="74110"/>
                    <a:pt x="1964" y="73792"/>
                  </a:cubicBezTo>
                  <a:cubicBezTo>
                    <a:pt x="2083" y="73158"/>
                    <a:pt x="2202" y="72543"/>
                    <a:pt x="2321" y="71928"/>
                  </a:cubicBezTo>
                  <a:cubicBezTo>
                    <a:pt x="2737" y="69429"/>
                    <a:pt x="3352" y="67069"/>
                    <a:pt x="3888" y="64749"/>
                  </a:cubicBezTo>
                  <a:lnTo>
                    <a:pt x="4007" y="64313"/>
                  </a:lnTo>
                  <a:lnTo>
                    <a:pt x="4126" y="63896"/>
                  </a:lnTo>
                  <a:cubicBezTo>
                    <a:pt x="4205" y="63619"/>
                    <a:pt x="4284" y="63321"/>
                    <a:pt x="4364" y="63044"/>
                  </a:cubicBezTo>
                  <a:cubicBezTo>
                    <a:pt x="4522" y="62488"/>
                    <a:pt x="4681" y="61913"/>
                    <a:pt x="4840" y="61358"/>
                  </a:cubicBezTo>
                  <a:cubicBezTo>
                    <a:pt x="5157" y="60247"/>
                    <a:pt x="5454" y="59157"/>
                    <a:pt x="5831" y="58106"/>
                  </a:cubicBezTo>
                  <a:cubicBezTo>
                    <a:pt x="6188" y="57035"/>
                    <a:pt x="6545" y="55984"/>
                    <a:pt x="6902" y="54952"/>
                  </a:cubicBezTo>
                  <a:cubicBezTo>
                    <a:pt x="6981" y="54695"/>
                    <a:pt x="7080" y="54437"/>
                    <a:pt x="7160" y="54179"/>
                  </a:cubicBezTo>
                  <a:cubicBezTo>
                    <a:pt x="7259" y="53921"/>
                    <a:pt x="7358" y="53683"/>
                    <a:pt x="7457" y="53425"/>
                  </a:cubicBezTo>
                  <a:cubicBezTo>
                    <a:pt x="7656" y="52930"/>
                    <a:pt x="7834" y="52434"/>
                    <a:pt x="8032" y="51938"/>
                  </a:cubicBezTo>
                  <a:cubicBezTo>
                    <a:pt x="11086" y="44045"/>
                    <a:pt x="14577" y="37441"/>
                    <a:pt x="17968" y="31909"/>
                  </a:cubicBezTo>
                  <a:cubicBezTo>
                    <a:pt x="18384" y="31214"/>
                    <a:pt x="18801" y="30520"/>
                    <a:pt x="19217" y="29866"/>
                  </a:cubicBezTo>
                  <a:cubicBezTo>
                    <a:pt x="19654" y="29212"/>
                    <a:pt x="20070" y="28577"/>
                    <a:pt x="20486" y="27942"/>
                  </a:cubicBezTo>
                  <a:cubicBezTo>
                    <a:pt x="20903" y="27308"/>
                    <a:pt x="21319" y="26693"/>
                    <a:pt x="21736" y="26078"/>
                  </a:cubicBezTo>
                  <a:cubicBezTo>
                    <a:pt x="21934" y="25781"/>
                    <a:pt x="22132" y="25483"/>
                    <a:pt x="22331" y="25186"/>
                  </a:cubicBezTo>
                  <a:cubicBezTo>
                    <a:pt x="22549" y="24908"/>
                    <a:pt x="22747" y="24611"/>
                    <a:pt x="22965" y="24333"/>
                  </a:cubicBezTo>
                  <a:cubicBezTo>
                    <a:pt x="23798" y="23203"/>
                    <a:pt x="24592" y="22112"/>
                    <a:pt x="25345" y="21061"/>
                  </a:cubicBezTo>
                  <a:cubicBezTo>
                    <a:pt x="26138" y="20030"/>
                    <a:pt x="26932" y="19078"/>
                    <a:pt x="27665" y="18146"/>
                  </a:cubicBezTo>
                  <a:cubicBezTo>
                    <a:pt x="30640" y="14417"/>
                    <a:pt x="33298" y="11482"/>
                    <a:pt x="35538" y="9122"/>
                  </a:cubicBezTo>
                  <a:cubicBezTo>
                    <a:pt x="36629" y="7933"/>
                    <a:pt x="37700" y="6941"/>
                    <a:pt x="38612" y="6029"/>
                  </a:cubicBezTo>
                  <a:cubicBezTo>
                    <a:pt x="39068" y="5573"/>
                    <a:pt x="39485" y="5156"/>
                    <a:pt x="39901" y="4760"/>
                  </a:cubicBezTo>
                  <a:cubicBezTo>
                    <a:pt x="40298" y="4363"/>
                    <a:pt x="40655" y="3986"/>
                    <a:pt x="41032" y="3669"/>
                  </a:cubicBezTo>
                  <a:cubicBezTo>
                    <a:pt x="42460" y="2340"/>
                    <a:pt x="43451" y="1428"/>
                    <a:pt x="44106" y="853"/>
                  </a:cubicBezTo>
                  <a:cubicBezTo>
                    <a:pt x="44423" y="555"/>
                    <a:pt x="44641" y="337"/>
                    <a:pt x="44800" y="198"/>
                  </a:cubicBezTo>
                  <a:cubicBezTo>
                    <a:pt x="44859" y="139"/>
                    <a:pt x="44919" y="79"/>
                    <a:pt x="44958" y="40"/>
                  </a:cubicBezTo>
                  <a:cubicBezTo>
                    <a:pt x="44998" y="20"/>
                    <a:pt x="44998" y="0"/>
                    <a:pt x="4499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9"/>
            <p:cNvSpPr/>
            <p:nvPr/>
          </p:nvSpPr>
          <p:spPr>
            <a:xfrm>
              <a:off x="-363775" y="-144225"/>
              <a:ext cx="3127925" cy="5353950"/>
            </a:xfrm>
            <a:custGeom>
              <a:rect b="b" l="l" r="r" t="t"/>
              <a:pathLst>
                <a:path extrusionOk="0" h="214158" w="125117">
                  <a:moveTo>
                    <a:pt x="125117" y="0"/>
                  </a:moveTo>
                  <a:cubicBezTo>
                    <a:pt x="125117" y="0"/>
                    <a:pt x="125097" y="0"/>
                    <a:pt x="125057" y="40"/>
                  </a:cubicBezTo>
                  <a:cubicBezTo>
                    <a:pt x="125097" y="20"/>
                    <a:pt x="125117" y="0"/>
                    <a:pt x="125117" y="0"/>
                  </a:cubicBezTo>
                  <a:close/>
                  <a:moveTo>
                    <a:pt x="125057" y="40"/>
                  </a:moveTo>
                  <a:cubicBezTo>
                    <a:pt x="125018" y="60"/>
                    <a:pt x="124958" y="99"/>
                    <a:pt x="124859" y="159"/>
                  </a:cubicBezTo>
                  <a:cubicBezTo>
                    <a:pt x="124700" y="298"/>
                    <a:pt x="124462" y="476"/>
                    <a:pt x="124105" y="734"/>
                  </a:cubicBezTo>
                  <a:cubicBezTo>
                    <a:pt x="123768" y="992"/>
                    <a:pt x="123312" y="1329"/>
                    <a:pt x="122757" y="1745"/>
                  </a:cubicBezTo>
                  <a:cubicBezTo>
                    <a:pt x="122221" y="2182"/>
                    <a:pt x="121587" y="2717"/>
                    <a:pt x="120833" y="3332"/>
                  </a:cubicBezTo>
                  <a:cubicBezTo>
                    <a:pt x="120635" y="3490"/>
                    <a:pt x="120437" y="3649"/>
                    <a:pt x="120238" y="3808"/>
                  </a:cubicBezTo>
                  <a:cubicBezTo>
                    <a:pt x="120040" y="3986"/>
                    <a:pt x="119842" y="4165"/>
                    <a:pt x="119623" y="4343"/>
                  </a:cubicBezTo>
                  <a:cubicBezTo>
                    <a:pt x="119187" y="4720"/>
                    <a:pt x="118731" y="5117"/>
                    <a:pt x="118255" y="5553"/>
                  </a:cubicBezTo>
                  <a:cubicBezTo>
                    <a:pt x="117759" y="5969"/>
                    <a:pt x="117283" y="6445"/>
                    <a:pt x="116748" y="6941"/>
                  </a:cubicBezTo>
                  <a:cubicBezTo>
                    <a:pt x="116212" y="7437"/>
                    <a:pt x="115637" y="7972"/>
                    <a:pt x="115082" y="8547"/>
                  </a:cubicBezTo>
                  <a:cubicBezTo>
                    <a:pt x="112742" y="10848"/>
                    <a:pt x="110045" y="13763"/>
                    <a:pt x="107090" y="17531"/>
                  </a:cubicBezTo>
                  <a:cubicBezTo>
                    <a:pt x="106713" y="18007"/>
                    <a:pt x="106336" y="18483"/>
                    <a:pt x="105960" y="18979"/>
                  </a:cubicBezTo>
                  <a:cubicBezTo>
                    <a:pt x="105583" y="19474"/>
                    <a:pt x="105206" y="19990"/>
                    <a:pt x="104829" y="20525"/>
                  </a:cubicBezTo>
                  <a:cubicBezTo>
                    <a:pt x="104631" y="20783"/>
                    <a:pt x="104433" y="21041"/>
                    <a:pt x="104234" y="21319"/>
                  </a:cubicBezTo>
                  <a:cubicBezTo>
                    <a:pt x="104036" y="21577"/>
                    <a:pt x="103858" y="21854"/>
                    <a:pt x="103659" y="22132"/>
                  </a:cubicBezTo>
                  <a:cubicBezTo>
                    <a:pt x="103282" y="22687"/>
                    <a:pt x="102886" y="23262"/>
                    <a:pt x="102489" y="23837"/>
                  </a:cubicBezTo>
                  <a:cubicBezTo>
                    <a:pt x="100923" y="26197"/>
                    <a:pt x="99336" y="28775"/>
                    <a:pt x="97730" y="31631"/>
                  </a:cubicBezTo>
                  <a:cubicBezTo>
                    <a:pt x="94537" y="37323"/>
                    <a:pt x="91403" y="44125"/>
                    <a:pt x="88488" y="52117"/>
                  </a:cubicBezTo>
                  <a:cubicBezTo>
                    <a:pt x="85593" y="60089"/>
                    <a:pt x="82975" y="69291"/>
                    <a:pt x="80655" y="79702"/>
                  </a:cubicBezTo>
                  <a:cubicBezTo>
                    <a:pt x="79505" y="84918"/>
                    <a:pt x="78374" y="90411"/>
                    <a:pt x="77204" y="96221"/>
                  </a:cubicBezTo>
                  <a:cubicBezTo>
                    <a:pt x="76034" y="102032"/>
                    <a:pt x="74824" y="108140"/>
                    <a:pt x="73397" y="114506"/>
                  </a:cubicBezTo>
                  <a:cubicBezTo>
                    <a:pt x="71969" y="120892"/>
                    <a:pt x="70462" y="126920"/>
                    <a:pt x="68776" y="132592"/>
                  </a:cubicBezTo>
                  <a:cubicBezTo>
                    <a:pt x="67923" y="135428"/>
                    <a:pt x="67031" y="138165"/>
                    <a:pt x="66118" y="140822"/>
                  </a:cubicBezTo>
                  <a:cubicBezTo>
                    <a:pt x="65186" y="143479"/>
                    <a:pt x="64215" y="146018"/>
                    <a:pt x="63203" y="148497"/>
                  </a:cubicBezTo>
                  <a:cubicBezTo>
                    <a:pt x="61161" y="153415"/>
                    <a:pt x="58979" y="157976"/>
                    <a:pt x="56639" y="162121"/>
                  </a:cubicBezTo>
                  <a:cubicBezTo>
                    <a:pt x="56342" y="162656"/>
                    <a:pt x="56064" y="163172"/>
                    <a:pt x="55767" y="163668"/>
                  </a:cubicBezTo>
                  <a:cubicBezTo>
                    <a:pt x="55469" y="164183"/>
                    <a:pt x="55172" y="164679"/>
                    <a:pt x="54874" y="165175"/>
                  </a:cubicBezTo>
                  <a:cubicBezTo>
                    <a:pt x="54577" y="165670"/>
                    <a:pt x="54279" y="166186"/>
                    <a:pt x="53982" y="166662"/>
                  </a:cubicBezTo>
                  <a:cubicBezTo>
                    <a:pt x="53664" y="167138"/>
                    <a:pt x="53367" y="167614"/>
                    <a:pt x="53050" y="168090"/>
                  </a:cubicBezTo>
                  <a:cubicBezTo>
                    <a:pt x="51860" y="169994"/>
                    <a:pt x="50571" y="171759"/>
                    <a:pt x="49361" y="173504"/>
                  </a:cubicBezTo>
                  <a:cubicBezTo>
                    <a:pt x="44344" y="180326"/>
                    <a:pt x="39247" y="185819"/>
                    <a:pt x="34527" y="190301"/>
                  </a:cubicBezTo>
                  <a:cubicBezTo>
                    <a:pt x="33317" y="191392"/>
                    <a:pt x="32147" y="192463"/>
                    <a:pt x="31037" y="193474"/>
                  </a:cubicBezTo>
                  <a:cubicBezTo>
                    <a:pt x="29887" y="194465"/>
                    <a:pt x="28756" y="195417"/>
                    <a:pt x="27685" y="196330"/>
                  </a:cubicBezTo>
                  <a:cubicBezTo>
                    <a:pt x="26595" y="197202"/>
                    <a:pt x="25544" y="198035"/>
                    <a:pt x="24512" y="198848"/>
                  </a:cubicBezTo>
                  <a:cubicBezTo>
                    <a:pt x="24017" y="199265"/>
                    <a:pt x="23501" y="199622"/>
                    <a:pt x="23005" y="199998"/>
                  </a:cubicBezTo>
                  <a:cubicBezTo>
                    <a:pt x="22489" y="200375"/>
                    <a:pt x="22014" y="200732"/>
                    <a:pt x="21518" y="201089"/>
                  </a:cubicBezTo>
                  <a:cubicBezTo>
                    <a:pt x="21042" y="201446"/>
                    <a:pt x="20586" y="201803"/>
                    <a:pt x="20110" y="202120"/>
                  </a:cubicBezTo>
                  <a:cubicBezTo>
                    <a:pt x="19634" y="202457"/>
                    <a:pt x="19178" y="202775"/>
                    <a:pt x="18722" y="203072"/>
                  </a:cubicBezTo>
                  <a:cubicBezTo>
                    <a:pt x="17829" y="203707"/>
                    <a:pt x="16976" y="204302"/>
                    <a:pt x="16143" y="204857"/>
                  </a:cubicBezTo>
                  <a:cubicBezTo>
                    <a:pt x="15291" y="205393"/>
                    <a:pt x="14497" y="205908"/>
                    <a:pt x="13724" y="206404"/>
                  </a:cubicBezTo>
                  <a:cubicBezTo>
                    <a:pt x="13347" y="206642"/>
                    <a:pt x="12990" y="206880"/>
                    <a:pt x="12613" y="207118"/>
                  </a:cubicBezTo>
                  <a:cubicBezTo>
                    <a:pt x="12257" y="207336"/>
                    <a:pt x="11900" y="207554"/>
                    <a:pt x="11543" y="207752"/>
                  </a:cubicBezTo>
                  <a:cubicBezTo>
                    <a:pt x="10848" y="208189"/>
                    <a:pt x="10174" y="208566"/>
                    <a:pt x="9559" y="208942"/>
                  </a:cubicBezTo>
                  <a:cubicBezTo>
                    <a:pt x="8925" y="209319"/>
                    <a:pt x="8350" y="209676"/>
                    <a:pt x="7775" y="209993"/>
                  </a:cubicBezTo>
                  <a:cubicBezTo>
                    <a:pt x="6644" y="210608"/>
                    <a:pt x="5673" y="211163"/>
                    <a:pt x="4820" y="211639"/>
                  </a:cubicBezTo>
                  <a:cubicBezTo>
                    <a:pt x="4602" y="211758"/>
                    <a:pt x="4383" y="211858"/>
                    <a:pt x="4185" y="211976"/>
                  </a:cubicBezTo>
                  <a:cubicBezTo>
                    <a:pt x="3987" y="212076"/>
                    <a:pt x="3808" y="212175"/>
                    <a:pt x="3610" y="212274"/>
                  </a:cubicBezTo>
                  <a:cubicBezTo>
                    <a:pt x="3253" y="212472"/>
                    <a:pt x="2916" y="212631"/>
                    <a:pt x="2599" y="212790"/>
                  </a:cubicBezTo>
                  <a:cubicBezTo>
                    <a:pt x="1984" y="213107"/>
                    <a:pt x="1488" y="213365"/>
                    <a:pt x="1111" y="213563"/>
                  </a:cubicBezTo>
                  <a:cubicBezTo>
                    <a:pt x="734" y="213781"/>
                    <a:pt x="457" y="213920"/>
                    <a:pt x="278" y="214019"/>
                  </a:cubicBezTo>
                  <a:cubicBezTo>
                    <a:pt x="179" y="214059"/>
                    <a:pt x="120" y="214098"/>
                    <a:pt x="80" y="214118"/>
                  </a:cubicBezTo>
                  <a:cubicBezTo>
                    <a:pt x="21" y="214158"/>
                    <a:pt x="1" y="214158"/>
                    <a:pt x="1" y="214158"/>
                  </a:cubicBezTo>
                  <a:cubicBezTo>
                    <a:pt x="1" y="214158"/>
                    <a:pt x="40" y="214158"/>
                    <a:pt x="80" y="214138"/>
                  </a:cubicBezTo>
                  <a:cubicBezTo>
                    <a:pt x="120" y="214118"/>
                    <a:pt x="199" y="214079"/>
                    <a:pt x="278" y="214039"/>
                  </a:cubicBezTo>
                  <a:cubicBezTo>
                    <a:pt x="457" y="213960"/>
                    <a:pt x="754" y="213821"/>
                    <a:pt x="1131" y="213622"/>
                  </a:cubicBezTo>
                  <a:cubicBezTo>
                    <a:pt x="1528" y="213424"/>
                    <a:pt x="2024" y="213186"/>
                    <a:pt x="2638" y="212869"/>
                  </a:cubicBezTo>
                  <a:cubicBezTo>
                    <a:pt x="2956" y="212710"/>
                    <a:pt x="3293" y="212552"/>
                    <a:pt x="3670" y="212353"/>
                  </a:cubicBezTo>
                  <a:cubicBezTo>
                    <a:pt x="3848" y="212274"/>
                    <a:pt x="4046" y="212175"/>
                    <a:pt x="4245" y="212076"/>
                  </a:cubicBezTo>
                  <a:cubicBezTo>
                    <a:pt x="4443" y="211957"/>
                    <a:pt x="4641" y="211858"/>
                    <a:pt x="4859" y="211739"/>
                  </a:cubicBezTo>
                  <a:cubicBezTo>
                    <a:pt x="5732" y="211263"/>
                    <a:pt x="6724" y="210727"/>
                    <a:pt x="7854" y="210112"/>
                  </a:cubicBezTo>
                  <a:cubicBezTo>
                    <a:pt x="8429" y="209795"/>
                    <a:pt x="9004" y="209438"/>
                    <a:pt x="9639" y="209081"/>
                  </a:cubicBezTo>
                  <a:cubicBezTo>
                    <a:pt x="10254" y="208704"/>
                    <a:pt x="10928" y="208308"/>
                    <a:pt x="11622" y="207891"/>
                  </a:cubicBezTo>
                  <a:cubicBezTo>
                    <a:pt x="11979" y="207693"/>
                    <a:pt x="12336" y="207475"/>
                    <a:pt x="12713" y="207257"/>
                  </a:cubicBezTo>
                  <a:cubicBezTo>
                    <a:pt x="13070" y="207019"/>
                    <a:pt x="13446" y="206781"/>
                    <a:pt x="13823" y="206543"/>
                  </a:cubicBezTo>
                  <a:cubicBezTo>
                    <a:pt x="14597" y="206047"/>
                    <a:pt x="15390" y="205551"/>
                    <a:pt x="16243" y="205016"/>
                  </a:cubicBezTo>
                  <a:cubicBezTo>
                    <a:pt x="17076" y="204460"/>
                    <a:pt x="17928" y="203846"/>
                    <a:pt x="18841" y="203231"/>
                  </a:cubicBezTo>
                  <a:cubicBezTo>
                    <a:pt x="19297" y="202933"/>
                    <a:pt x="19753" y="202616"/>
                    <a:pt x="20229" y="202279"/>
                  </a:cubicBezTo>
                  <a:cubicBezTo>
                    <a:pt x="20685" y="201962"/>
                    <a:pt x="21161" y="201605"/>
                    <a:pt x="21637" y="201248"/>
                  </a:cubicBezTo>
                  <a:cubicBezTo>
                    <a:pt x="22133" y="200891"/>
                    <a:pt x="22608" y="200534"/>
                    <a:pt x="23124" y="200157"/>
                  </a:cubicBezTo>
                  <a:cubicBezTo>
                    <a:pt x="23620" y="199800"/>
                    <a:pt x="24135" y="199423"/>
                    <a:pt x="24651" y="199007"/>
                  </a:cubicBezTo>
                  <a:cubicBezTo>
                    <a:pt x="25663" y="198214"/>
                    <a:pt x="26733" y="197361"/>
                    <a:pt x="27844" y="196488"/>
                  </a:cubicBezTo>
                  <a:cubicBezTo>
                    <a:pt x="28915" y="195576"/>
                    <a:pt x="30025" y="194644"/>
                    <a:pt x="31176" y="193652"/>
                  </a:cubicBezTo>
                  <a:cubicBezTo>
                    <a:pt x="32306" y="192641"/>
                    <a:pt x="33476" y="191570"/>
                    <a:pt x="34686" y="190479"/>
                  </a:cubicBezTo>
                  <a:cubicBezTo>
                    <a:pt x="39425" y="185978"/>
                    <a:pt x="44522" y="180504"/>
                    <a:pt x="49579" y="173662"/>
                  </a:cubicBezTo>
                  <a:cubicBezTo>
                    <a:pt x="50789" y="171917"/>
                    <a:pt x="52098" y="170152"/>
                    <a:pt x="53288" y="168229"/>
                  </a:cubicBezTo>
                  <a:cubicBezTo>
                    <a:pt x="53585" y="167753"/>
                    <a:pt x="53902" y="167277"/>
                    <a:pt x="54200" y="166801"/>
                  </a:cubicBezTo>
                  <a:cubicBezTo>
                    <a:pt x="54517" y="166325"/>
                    <a:pt x="54815" y="165809"/>
                    <a:pt x="55112" y="165314"/>
                  </a:cubicBezTo>
                  <a:cubicBezTo>
                    <a:pt x="55410" y="164818"/>
                    <a:pt x="55707" y="164322"/>
                    <a:pt x="56004" y="163806"/>
                  </a:cubicBezTo>
                  <a:cubicBezTo>
                    <a:pt x="56302" y="163291"/>
                    <a:pt x="56580" y="162775"/>
                    <a:pt x="56877" y="162260"/>
                  </a:cubicBezTo>
                  <a:cubicBezTo>
                    <a:pt x="59237" y="158095"/>
                    <a:pt x="61418" y="153534"/>
                    <a:pt x="63461" y="148596"/>
                  </a:cubicBezTo>
                  <a:cubicBezTo>
                    <a:pt x="64472" y="146117"/>
                    <a:pt x="65464" y="143559"/>
                    <a:pt x="66396" y="140901"/>
                  </a:cubicBezTo>
                  <a:cubicBezTo>
                    <a:pt x="67308" y="138244"/>
                    <a:pt x="68201" y="135507"/>
                    <a:pt x="69054" y="132671"/>
                  </a:cubicBezTo>
                  <a:cubicBezTo>
                    <a:pt x="70739" y="126980"/>
                    <a:pt x="72266" y="120951"/>
                    <a:pt x="73674" y="114565"/>
                  </a:cubicBezTo>
                  <a:cubicBezTo>
                    <a:pt x="75102" y="108199"/>
                    <a:pt x="76332" y="102091"/>
                    <a:pt x="77502" y="96281"/>
                  </a:cubicBezTo>
                  <a:cubicBezTo>
                    <a:pt x="78672" y="90470"/>
                    <a:pt x="79782" y="84957"/>
                    <a:pt x="80932" y="79761"/>
                  </a:cubicBezTo>
                  <a:cubicBezTo>
                    <a:pt x="83253" y="69350"/>
                    <a:pt x="85871" y="60168"/>
                    <a:pt x="88746" y="52196"/>
                  </a:cubicBezTo>
                  <a:cubicBezTo>
                    <a:pt x="91641" y="44224"/>
                    <a:pt x="94775" y="37442"/>
                    <a:pt x="97948" y="31750"/>
                  </a:cubicBezTo>
                  <a:cubicBezTo>
                    <a:pt x="99534" y="28894"/>
                    <a:pt x="101121" y="26316"/>
                    <a:pt x="102687" y="23976"/>
                  </a:cubicBezTo>
                  <a:cubicBezTo>
                    <a:pt x="103084" y="23401"/>
                    <a:pt x="103481" y="22826"/>
                    <a:pt x="103858" y="22271"/>
                  </a:cubicBezTo>
                  <a:cubicBezTo>
                    <a:pt x="104036" y="21993"/>
                    <a:pt x="104234" y="21715"/>
                    <a:pt x="104433" y="21438"/>
                  </a:cubicBezTo>
                  <a:cubicBezTo>
                    <a:pt x="104611" y="21180"/>
                    <a:pt x="104809" y="20902"/>
                    <a:pt x="105008" y="20644"/>
                  </a:cubicBezTo>
                  <a:cubicBezTo>
                    <a:pt x="105385" y="20129"/>
                    <a:pt x="105761" y="19613"/>
                    <a:pt x="106138" y="19098"/>
                  </a:cubicBezTo>
                  <a:cubicBezTo>
                    <a:pt x="106515" y="18602"/>
                    <a:pt x="106892" y="18126"/>
                    <a:pt x="107249" y="17650"/>
                  </a:cubicBezTo>
                  <a:cubicBezTo>
                    <a:pt x="110184" y="13882"/>
                    <a:pt x="112881" y="10967"/>
                    <a:pt x="115201" y="8666"/>
                  </a:cubicBezTo>
                  <a:cubicBezTo>
                    <a:pt x="115756" y="8091"/>
                    <a:pt x="116331" y="7556"/>
                    <a:pt x="116847" y="7060"/>
                  </a:cubicBezTo>
                  <a:cubicBezTo>
                    <a:pt x="117383" y="6564"/>
                    <a:pt x="117878" y="6068"/>
                    <a:pt x="118354" y="5652"/>
                  </a:cubicBezTo>
                  <a:cubicBezTo>
                    <a:pt x="118830" y="5236"/>
                    <a:pt x="119286" y="4819"/>
                    <a:pt x="119703" y="4442"/>
                  </a:cubicBezTo>
                  <a:cubicBezTo>
                    <a:pt x="119921" y="4264"/>
                    <a:pt x="120119" y="4085"/>
                    <a:pt x="120318" y="3907"/>
                  </a:cubicBezTo>
                  <a:cubicBezTo>
                    <a:pt x="120516" y="3748"/>
                    <a:pt x="120714" y="3570"/>
                    <a:pt x="120913" y="3411"/>
                  </a:cubicBezTo>
                  <a:cubicBezTo>
                    <a:pt x="121666" y="2796"/>
                    <a:pt x="122281" y="2261"/>
                    <a:pt x="122816" y="1825"/>
                  </a:cubicBezTo>
                  <a:cubicBezTo>
                    <a:pt x="123372" y="1388"/>
                    <a:pt x="123808" y="1051"/>
                    <a:pt x="124145" y="793"/>
                  </a:cubicBezTo>
                  <a:cubicBezTo>
                    <a:pt x="124482" y="516"/>
                    <a:pt x="124720" y="317"/>
                    <a:pt x="124879" y="198"/>
                  </a:cubicBezTo>
                  <a:cubicBezTo>
                    <a:pt x="124958" y="119"/>
                    <a:pt x="125018" y="79"/>
                    <a:pt x="125057" y="4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9"/>
            <p:cNvSpPr/>
            <p:nvPr/>
          </p:nvSpPr>
          <p:spPr>
            <a:xfrm>
              <a:off x="-173875" y="-286025"/>
              <a:ext cx="2706500" cy="1175525"/>
            </a:xfrm>
            <a:custGeom>
              <a:rect b="b" l="l" r="r" t="t"/>
              <a:pathLst>
                <a:path extrusionOk="0" h="47021" w="108260">
                  <a:moveTo>
                    <a:pt x="92394" y="0"/>
                  </a:moveTo>
                  <a:cubicBezTo>
                    <a:pt x="91046" y="0"/>
                    <a:pt x="89578" y="20"/>
                    <a:pt x="88012" y="40"/>
                  </a:cubicBezTo>
                  <a:cubicBezTo>
                    <a:pt x="84859" y="179"/>
                    <a:pt x="81269" y="318"/>
                    <a:pt x="77204" y="813"/>
                  </a:cubicBezTo>
                  <a:cubicBezTo>
                    <a:pt x="73118" y="1289"/>
                    <a:pt x="68577" y="2003"/>
                    <a:pt x="63560" y="3154"/>
                  </a:cubicBezTo>
                  <a:cubicBezTo>
                    <a:pt x="58542" y="4324"/>
                    <a:pt x="53049" y="5930"/>
                    <a:pt x="47199" y="8270"/>
                  </a:cubicBezTo>
                  <a:cubicBezTo>
                    <a:pt x="41329" y="10590"/>
                    <a:pt x="36232" y="13188"/>
                    <a:pt x="31810" y="15826"/>
                  </a:cubicBezTo>
                  <a:cubicBezTo>
                    <a:pt x="27387" y="18463"/>
                    <a:pt x="23639" y="21160"/>
                    <a:pt x="20446" y="23719"/>
                  </a:cubicBezTo>
                  <a:cubicBezTo>
                    <a:pt x="20050" y="24036"/>
                    <a:pt x="19653" y="24353"/>
                    <a:pt x="19276" y="24670"/>
                  </a:cubicBezTo>
                  <a:cubicBezTo>
                    <a:pt x="19078" y="24829"/>
                    <a:pt x="18880" y="24988"/>
                    <a:pt x="18701" y="25127"/>
                  </a:cubicBezTo>
                  <a:cubicBezTo>
                    <a:pt x="18503" y="25305"/>
                    <a:pt x="18324" y="25464"/>
                    <a:pt x="18146" y="25622"/>
                  </a:cubicBezTo>
                  <a:cubicBezTo>
                    <a:pt x="17412" y="26257"/>
                    <a:pt x="16718" y="26852"/>
                    <a:pt x="16044" y="27447"/>
                  </a:cubicBezTo>
                  <a:cubicBezTo>
                    <a:pt x="15369" y="28062"/>
                    <a:pt x="14755" y="28676"/>
                    <a:pt x="14140" y="29251"/>
                  </a:cubicBezTo>
                  <a:cubicBezTo>
                    <a:pt x="13823" y="29549"/>
                    <a:pt x="13525" y="29827"/>
                    <a:pt x="13228" y="30104"/>
                  </a:cubicBezTo>
                  <a:cubicBezTo>
                    <a:pt x="12950" y="30402"/>
                    <a:pt x="12672" y="30699"/>
                    <a:pt x="12395" y="30977"/>
                  </a:cubicBezTo>
                  <a:cubicBezTo>
                    <a:pt x="11839" y="31532"/>
                    <a:pt x="11304" y="32087"/>
                    <a:pt x="10808" y="32603"/>
                  </a:cubicBezTo>
                  <a:cubicBezTo>
                    <a:pt x="10293" y="33138"/>
                    <a:pt x="9836" y="33674"/>
                    <a:pt x="9380" y="34170"/>
                  </a:cubicBezTo>
                  <a:cubicBezTo>
                    <a:pt x="8924" y="34685"/>
                    <a:pt x="8488" y="35161"/>
                    <a:pt x="8091" y="35637"/>
                  </a:cubicBezTo>
                  <a:cubicBezTo>
                    <a:pt x="7675" y="36133"/>
                    <a:pt x="7298" y="36589"/>
                    <a:pt x="6941" y="37045"/>
                  </a:cubicBezTo>
                  <a:cubicBezTo>
                    <a:pt x="4026" y="40635"/>
                    <a:pt x="2340" y="43173"/>
                    <a:pt x="1349" y="44779"/>
                  </a:cubicBezTo>
                  <a:cubicBezTo>
                    <a:pt x="853" y="45573"/>
                    <a:pt x="516" y="46148"/>
                    <a:pt x="298" y="46505"/>
                  </a:cubicBezTo>
                  <a:cubicBezTo>
                    <a:pt x="198" y="46683"/>
                    <a:pt x="119" y="46802"/>
                    <a:pt x="60" y="46901"/>
                  </a:cubicBezTo>
                  <a:cubicBezTo>
                    <a:pt x="20" y="46981"/>
                    <a:pt x="0" y="47020"/>
                    <a:pt x="0" y="47020"/>
                  </a:cubicBezTo>
                  <a:cubicBezTo>
                    <a:pt x="0" y="47020"/>
                    <a:pt x="40" y="46981"/>
                    <a:pt x="79" y="46921"/>
                  </a:cubicBezTo>
                  <a:cubicBezTo>
                    <a:pt x="139" y="46822"/>
                    <a:pt x="218" y="46703"/>
                    <a:pt x="337" y="46525"/>
                  </a:cubicBezTo>
                  <a:cubicBezTo>
                    <a:pt x="575" y="46187"/>
                    <a:pt x="932" y="45632"/>
                    <a:pt x="1448" y="44839"/>
                  </a:cubicBezTo>
                  <a:cubicBezTo>
                    <a:pt x="2479" y="43272"/>
                    <a:pt x="4165" y="40734"/>
                    <a:pt x="7100" y="37184"/>
                  </a:cubicBezTo>
                  <a:cubicBezTo>
                    <a:pt x="7457" y="36748"/>
                    <a:pt x="7853" y="36272"/>
                    <a:pt x="8250" y="35796"/>
                  </a:cubicBezTo>
                  <a:cubicBezTo>
                    <a:pt x="8647" y="35320"/>
                    <a:pt x="9103" y="34844"/>
                    <a:pt x="9539" y="34348"/>
                  </a:cubicBezTo>
                  <a:cubicBezTo>
                    <a:pt x="9995" y="33833"/>
                    <a:pt x="10471" y="33317"/>
                    <a:pt x="10967" y="32781"/>
                  </a:cubicBezTo>
                  <a:cubicBezTo>
                    <a:pt x="11482" y="32246"/>
                    <a:pt x="12018" y="31711"/>
                    <a:pt x="12553" y="31155"/>
                  </a:cubicBezTo>
                  <a:cubicBezTo>
                    <a:pt x="12831" y="30878"/>
                    <a:pt x="13109" y="30580"/>
                    <a:pt x="13406" y="30303"/>
                  </a:cubicBezTo>
                  <a:cubicBezTo>
                    <a:pt x="13704" y="30025"/>
                    <a:pt x="14001" y="29727"/>
                    <a:pt x="14299" y="29450"/>
                  </a:cubicBezTo>
                  <a:cubicBezTo>
                    <a:pt x="14913" y="28875"/>
                    <a:pt x="15548" y="28260"/>
                    <a:pt x="16202" y="27665"/>
                  </a:cubicBezTo>
                  <a:cubicBezTo>
                    <a:pt x="16896" y="27070"/>
                    <a:pt x="17591" y="26455"/>
                    <a:pt x="18324" y="25821"/>
                  </a:cubicBezTo>
                  <a:cubicBezTo>
                    <a:pt x="18503" y="25662"/>
                    <a:pt x="18681" y="25503"/>
                    <a:pt x="18860" y="25345"/>
                  </a:cubicBezTo>
                  <a:cubicBezTo>
                    <a:pt x="19058" y="25206"/>
                    <a:pt x="19237" y="25047"/>
                    <a:pt x="19435" y="24889"/>
                  </a:cubicBezTo>
                  <a:cubicBezTo>
                    <a:pt x="19812" y="24571"/>
                    <a:pt x="20208" y="24254"/>
                    <a:pt x="20605" y="23937"/>
                  </a:cubicBezTo>
                  <a:cubicBezTo>
                    <a:pt x="23798" y="21398"/>
                    <a:pt x="27546" y="18721"/>
                    <a:pt x="31948" y="16084"/>
                  </a:cubicBezTo>
                  <a:cubicBezTo>
                    <a:pt x="36371" y="13446"/>
                    <a:pt x="41448" y="10868"/>
                    <a:pt x="47298" y="8548"/>
                  </a:cubicBezTo>
                  <a:cubicBezTo>
                    <a:pt x="53148" y="6227"/>
                    <a:pt x="58622" y="4621"/>
                    <a:pt x="63619" y="3451"/>
                  </a:cubicBezTo>
                  <a:cubicBezTo>
                    <a:pt x="68617" y="2281"/>
                    <a:pt x="73158" y="1587"/>
                    <a:pt x="77223" y="1091"/>
                  </a:cubicBezTo>
                  <a:cubicBezTo>
                    <a:pt x="81289" y="595"/>
                    <a:pt x="84878" y="437"/>
                    <a:pt x="88012" y="298"/>
                  </a:cubicBezTo>
                  <a:cubicBezTo>
                    <a:pt x="89578" y="278"/>
                    <a:pt x="91046" y="238"/>
                    <a:pt x="92394" y="238"/>
                  </a:cubicBezTo>
                  <a:cubicBezTo>
                    <a:pt x="93763" y="278"/>
                    <a:pt x="95012" y="298"/>
                    <a:pt x="96162" y="318"/>
                  </a:cubicBezTo>
                  <a:cubicBezTo>
                    <a:pt x="98463" y="437"/>
                    <a:pt x="100367" y="516"/>
                    <a:pt x="101933" y="655"/>
                  </a:cubicBezTo>
                  <a:cubicBezTo>
                    <a:pt x="102707" y="734"/>
                    <a:pt x="103421" y="794"/>
                    <a:pt x="104035" y="833"/>
                  </a:cubicBezTo>
                  <a:cubicBezTo>
                    <a:pt x="104650" y="893"/>
                    <a:pt x="105186" y="972"/>
                    <a:pt x="105662" y="1012"/>
                  </a:cubicBezTo>
                  <a:cubicBezTo>
                    <a:pt x="106594" y="1111"/>
                    <a:pt x="107248" y="1190"/>
                    <a:pt x="107665" y="1230"/>
                  </a:cubicBezTo>
                  <a:cubicBezTo>
                    <a:pt x="107863" y="1250"/>
                    <a:pt x="108022" y="1250"/>
                    <a:pt x="108121" y="1270"/>
                  </a:cubicBezTo>
                  <a:lnTo>
                    <a:pt x="108260" y="1270"/>
                  </a:lnTo>
                  <a:cubicBezTo>
                    <a:pt x="108260" y="1270"/>
                    <a:pt x="108220" y="1250"/>
                    <a:pt x="108121" y="1230"/>
                  </a:cubicBezTo>
                  <a:cubicBezTo>
                    <a:pt x="108022" y="1230"/>
                    <a:pt x="107883" y="1210"/>
                    <a:pt x="107665" y="1170"/>
                  </a:cubicBezTo>
                  <a:cubicBezTo>
                    <a:pt x="107248" y="1111"/>
                    <a:pt x="106614" y="1032"/>
                    <a:pt x="105662" y="893"/>
                  </a:cubicBezTo>
                  <a:cubicBezTo>
                    <a:pt x="105205" y="833"/>
                    <a:pt x="104670" y="754"/>
                    <a:pt x="104055" y="694"/>
                  </a:cubicBezTo>
                  <a:cubicBezTo>
                    <a:pt x="103421" y="635"/>
                    <a:pt x="102727" y="575"/>
                    <a:pt x="101953" y="496"/>
                  </a:cubicBezTo>
                  <a:cubicBezTo>
                    <a:pt x="100386" y="318"/>
                    <a:pt x="98463" y="238"/>
                    <a:pt x="96162" y="100"/>
                  </a:cubicBezTo>
                  <a:cubicBezTo>
                    <a:pt x="95012" y="80"/>
                    <a:pt x="93763" y="40"/>
                    <a:pt x="9239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9"/>
            <p:cNvSpPr/>
            <p:nvPr/>
          </p:nvSpPr>
          <p:spPr>
            <a:xfrm>
              <a:off x="5606950" y="-43100"/>
              <a:ext cx="2319300" cy="2862175"/>
            </a:xfrm>
            <a:custGeom>
              <a:rect b="b" l="l" r="r" t="t"/>
              <a:pathLst>
                <a:path extrusionOk="0" h="114487" w="92772">
                  <a:moveTo>
                    <a:pt x="10868" y="1"/>
                  </a:moveTo>
                  <a:lnTo>
                    <a:pt x="10868" y="1"/>
                  </a:lnTo>
                  <a:cubicBezTo>
                    <a:pt x="10868" y="1"/>
                    <a:pt x="10829" y="40"/>
                    <a:pt x="10749" y="159"/>
                  </a:cubicBezTo>
                  <a:cubicBezTo>
                    <a:pt x="10670" y="259"/>
                    <a:pt x="10551" y="437"/>
                    <a:pt x="10392" y="675"/>
                  </a:cubicBezTo>
                  <a:cubicBezTo>
                    <a:pt x="10055" y="1151"/>
                    <a:pt x="9540" y="1885"/>
                    <a:pt x="8865" y="2995"/>
                  </a:cubicBezTo>
                  <a:cubicBezTo>
                    <a:pt x="8687" y="3273"/>
                    <a:pt x="8489" y="3570"/>
                    <a:pt x="8290" y="3888"/>
                  </a:cubicBezTo>
                  <a:cubicBezTo>
                    <a:pt x="8112" y="4205"/>
                    <a:pt x="7913" y="4562"/>
                    <a:pt x="7695" y="4919"/>
                  </a:cubicBezTo>
                  <a:cubicBezTo>
                    <a:pt x="7239" y="5653"/>
                    <a:pt x="6783" y="6505"/>
                    <a:pt x="6267" y="7477"/>
                  </a:cubicBezTo>
                  <a:cubicBezTo>
                    <a:pt x="5276" y="9401"/>
                    <a:pt x="4106" y="11780"/>
                    <a:pt x="3015" y="14775"/>
                  </a:cubicBezTo>
                  <a:cubicBezTo>
                    <a:pt x="1924" y="17770"/>
                    <a:pt x="854" y="21379"/>
                    <a:pt x="358" y="25702"/>
                  </a:cubicBezTo>
                  <a:cubicBezTo>
                    <a:pt x="120" y="27864"/>
                    <a:pt x="1" y="30204"/>
                    <a:pt x="159" y="32702"/>
                  </a:cubicBezTo>
                  <a:cubicBezTo>
                    <a:pt x="318" y="35181"/>
                    <a:pt x="754" y="37839"/>
                    <a:pt x="1567" y="40556"/>
                  </a:cubicBezTo>
                  <a:cubicBezTo>
                    <a:pt x="2361" y="43273"/>
                    <a:pt x="3531" y="46049"/>
                    <a:pt x="5157" y="48805"/>
                  </a:cubicBezTo>
                  <a:cubicBezTo>
                    <a:pt x="6783" y="51542"/>
                    <a:pt x="8846" y="54239"/>
                    <a:pt x="11424" y="56698"/>
                  </a:cubicBezTo>
                  <a:lnTo>
                    <a:pt x="11662" y="56936"/>
                  </a:lnTo>
                  <a:lnTo>
                    <a:pt x="11919" y="57154"/>
                  </a:lnTo>
                  <a:cubicBezTo>
                    <a:pt x="12078" y="57313"/>
                    <a:pt x="12257" y="57452"/>
                    <a:pt x="12415" y="57611"/>
                  </a:cubicBezTo>
                  <a:cubicBezTo>
                    <a:pt x="12752" y="57908"/>
                    <a:pt x="13109" y="58205"/>
                    <a:pt x="13446" y="58503"/>
                  </a:cubicBezTo>
                  <a:cubicBezTo>
                    <a:pt x="13803" y="58781"/>
                    <a:pt x="14160" y="59058"/>
                    <a:pt x="14537" y="59356"/>
                  </a:cubicBezTo>
                  <a:cubicBezTo>
                    <a:pt x="14716" y="59494"/>
                    <a:pt x="14914" y="59633"/>
                    <a:pt x="15092" y="59772"/>
                  </a:cubicBezTo>
                  <a:cubicBezTo>
                    <a:pt x="15192" y="59851"/>
                    <a:pt x="15271" y="59911"/>
                    <a:pt x="15370" y="59990"/>
                  </a:cubicBezTo>
                  <a:lnTo>
                    <a:pt x="15668" y="60189"/>
                  </a:lnTo>
                  <a:cubicBezTo>
                    <a:pt x="16044" y="60446"/>
                    <a:pt x="16441" y="60704"/>
                    <a:pt x="16838" y="60982"/>
                  </a:cubicBezTo>
                  <a:cubicBezTo>
                    <a:pt x="17036" y="61101"/>
                    <a:pt x="17234" y="61240"/>
                    <a:pt x="17433" y="61378"/>
                  </a:cubicBezTo>
                  <a:cubicBezTo>
                    <a:pt x="17631" y="61497"/>
                    <a:pt x="17849" y="61616"/>
                    <a:pt x="18047" y="61735"/>
                  </a:cubicBezTo>
                  <a:cubicBezTo>
                    <a:pt x="18464" y="61973"/>
                    <a:pt x="18900" y="62211"/>
                    <a:pt x="19316" y="62469"/>
                  </a:cubicBezTo>
                  <a:cubicBezTo>
                    <a:pt x="19535" y="62588"/>
                    <a:pt x="19753" y="62687"/>
                    <a:pt x="19971" y="62806"/>
                  </a:cubicBezTo>
                  <a:cubicBezTo>
                    <a:pt x="20189" y="62905"/>
                    <a:pt x="20407" y="63024"/>
                    <a:pt x="20625" y="63124"/>
                  </a:cubicBezTo>
                  <a:cubicBezTo>
                    <a:pt x="24155" y="64889"/>
                    <a:pt x="28122" y="66237"/>
                    <a:pt x="32326" y="67308"/>
                  </a:cubicBezTo>
                  <a:cubicBezTo>
                    <a:pt x="36550" y="68359"/>
                    <a:pt x="40635" y="69093"/>
                    <a:pt x="44502" y="69807"/>
                  </a:cubicBezTo>
                  <a:cubicBezTo>
                    <a:pt x="48389" y="70501"/>
                    <a:pt x="52058" y="71175"/>
                    <a:pt x="55509" y="71968"/>
                  </a:cubicBezTo>
                  <a:cubicBezTo>
                    <a:pt x="62430" y="73515"/>
                    <a:pt x="68419" y="75716"/>
                    <a:pt x="73198" y="78731"/>
                  </a:cubicBezTo>
                  <a:cubicBezTo>
                    <a:pt x="75618" y="80198"/>
                    <a:pt x="77720" y="81805"/>
                    <a:pt x="79564" y="83451"/>
                  </a:cubicBezTo>
                  <a:cubicBezTo>
                    <a:pt x="81408" y="85116"/>
                    <a:pt x="82995" y="86802"/>
                    <a:pt x="84363" y="88488"/>
                  </a:cubicBezTo>
                  <a:cubicBezTo>
                    <a:pt x="87080" y="91859"/>
                    <a:pt x="88885" y="95171"/>
                    <a:pt x="90095" y="98086"/>
                  </a:cubicBezTo>
                  <a:cubicBezTo>
                    <a:pt x="91284" y="101041"/>
                    <a:pt x="91919" y="103599"/>
                    <a:pt x="92236" y="105741"/>
                  </a:cubicBezTo>
                  <a:cubicBezTo>
                    <a:pt x="92554" y="107883"/>
                    <a:pt x="92633" y="109588"/>
                    <a:pt x="92593" y="110877"/>
                  </a:cubicBezTo>
                  <a:cubicBezTo>
                    <a:pt x="92613" y="111532"/>
                    <a:pt x="92554" y="112067"/>
                    <a:pt x="92534" y="112543"/>
                  </a:cubicBezTo>
                  <a:cubicBezTo>
                    <a:pt x="92534" y="112999"/>
                    <a:pt x="92474" y="113356"/>
                    <a:pt x="92455" y="113654"/>
                  </a:cubicBezTo>
                  <a:cubicBezTo>
                    <a:pt x="92435" y="113931"/>
                    <a:pt x="92415" y="114149"/>
                    <a:pt x="92395" y="114268"/>
                  </a:cubicBezTo>
                  <a:cubicBezTo>
                    <a:pt x="92375" y="114407"/>
                    <a:pt x="92375" y="114487"/>
                    <a:pt x="92395" y="114487"/>
                  </a:cubicBezTo>
                  <a:cubicBezTo>
                    <a:pt x="92395" y="114487"/>
                    <a:pt x="92395" y="114407"/>
                    <a:pt x="92435" y="114288"/>
                  </a:cubicBezTo>
                  <a:cubicBezTo>
                    <a:pt x="92455" y="114149"/>
                    <a:pt x="92474" y="113931"/>
                    <a:pt x="92514" y="113654"/>
                  </a:cubicBezTo>
                  <a:cubicBezTo>
                    <a:pt x="92554" y="113376"/>
                    <a:pt x="92613" y="112999"/>
                    <a:pt x="92633" y="112543"/>
                  </a:cubicBezTo>
                  <a:cubicBezTo>
                    <a:pt x="92673" y="112087"/>
                    <a:pt x="92732" y="111532"/>
                    <a:pt x="92732" y="110877"/>
                  </a:cubicBezTo>
                  <a:cubicBezTo>
                    <a:pt x="92772" y="109588"/>
                    <a:pt x="92732" y="107863"/>
                    <a:pt x="92415" y="105721"/>
                  </a:cubicBezTo>
                  <a:cubicBezTo>
                    <a:pt x="92098" y="103560"/>
                    <a:pt x="91483" y="100981"/>
                    <a:pt x="90293" y="98007"/>
                  </a:cubicBezTo>
                  <a:cubicBezTo>
                    <a:pt x="89083" y="95052"/>
                    <a:pt x="87298" y="91740"/>
                    <a:pt x="84562" y="88329"/>
                  </a:cubicBezTo>
                  <a:cubicBezTo>
                    <a:pt x="83193" y="86643"/>
                    <a:pt x="81607" y="84938"/>
                    <a:pt x="79743" y="83272"/>
                  </a:cubicBezTo>
                  <a:cubicBezTo>
                    <a:pt x="77878" y="81606"/>
                    <a:pt x="75776" y="79960"/>
                    <a:pt x="73357" y="78493"/>
                  </a:cubicBezTo>
                  <a:cubicBezTo>
                    <a:pt x="68558" y="75459"/>
                    <a:pt x="62509" y="73238"/>
                    <a:pt x="55588" y="71691"/>
                  </a:cubicBezTo>
                  <a:cubicBezTo>
                    <a:pt x="52118" y="70897"/>
                    <a:pt x="48449" y="70223"/>
                    <a:pt x="44562" y="69509"/>
                  </a:cubicBezTo>
                  <a:cubicBezTo>
                    <a:pt x="40695" y="68815"/>
                    <a:pt x="36629" y="68081"/>
                    <a:pt x="32425" y="67011"/>
                  </a:cubicBezTo>
                  <a:cubicBezTo>
                    <a:pt x="28221" y="65940"/>
                    <a:pt x="24274" y="64611"/>
                    <a:pt x="20764" y="62866"/>
                  </a:cubicBezTo>
                  <a:cubicBezTo>
                    <a:pt x="20546" y="62747"/>
                    <a:pt x="20328" y="62648"/>
                    <a:pt x="20110" y="62529"/>
                  </a:cubicBezTo>
                  <a:cubicBezTo>
                    <a:pt x="19892" y="62430"/>
                    <a:pt x="19673" y="62330"/>
                    <a:pt x="19475" y="62192"/>
                  </a:cubicBezTo>
                  <a:cubicBezTo>
                    <a:pt x="19039" y="61954"/>
                    <a:pt x="18622" y="61716"/>
                    <a:pt x="18226" y="61478"/>
                  </a:cubicBezTo>
                  <a:cubicBezTo>
                    <a:pt x="18008" y="61359"/>
                    <a:pt x="17809" y="61240"/>
                    <a:pt x="17591" y="61121"/>
                  </a:cubicBezTo>
                  <a:cubicBezTo>
                    <a:pt x="17393" y="61002"/>
                    <a:pt x="17195" y="60863"/>
                    <a:pt x="16996" y="60724"/>
                  </a:cubicBezTo>
                  <a:cubicBezTo>
                    <a:pt x="16619" y="60466"/>
                    <a:pt x="16223" y="60208"/>
                    <a:pt x="15846" y="59951"/>
                  </a:cubicBezTo>
                  <a:lnTo>
                    <a:pt x="15549" y="59752"/>
                  </a:lnTo>
                  <a:cubicBezTo>
                    <a:pt x="15449" y="59693"/>
                    <a:pt x="15370" y="59613"/>
                    <a:pt x="15271" y="59534"/>
                  </a:cubicBezTo>
                  <a:cubicBezTo>
                    <a:pt x="15092" y="59395"/>
                    <a:pt x="14894" y="59257"/>
                    <a:pt x="14716" y="59118"/>
                  </a:cubicBezTo>
                  <a:cubicBezTo>
                    <a:pt x="14359" y="58840"/>
                    <a:pt x="14002" y="58562"/>
                    <a:pt x="13645" y="58285"/>
                  </a:cubicBezTo>
                  <a:cubicBezTo>
                    <a:pt x="13288" y="57987"/>
                    <a:pt x="12951" y="57690"/>
                    <a:pt x="12613" y="57392"/>
                  </a:cubicBezTo>
                  <a:cubicBezTo>
                    <a:pt x="12455" y="57254"/>
                    <a:pt x="12276" y="57095"/>
                    <a:pt x="12118" y="56956"/>
                  </a:cubicBezTo>
                  <a:lnTo>
                    <a:pt x="11860" y="56738"/>
                  </a:lnTo>
                  <a:lnTo>
                    <a:pt x="11622" y="56500"/>
                  </a:lnTo>
                  <a:cubicBezTo>
                    <a:pt x="9084" y="54041"/>
                    <a:pt x="7021" y="51384"/>
                    <a:pt x="5395" y="48667"/>
                  </a:cubicBezTo>
                  <a:cubicBezTo>
                    <a:pt x="3789" y="45930"/>
                    <a:pt x="2618" y="43173"/>
                    <a:pt x="1825" y="40476"/>
                  </a:cubicBezTo>
                  <a:cubicBezTo>
                    <a:pt x="1032" y="37779"/>
                    <a:pt x="596" y="35162"/>
                    <a:pt x="437" y="32683"/>
                  </a:cubicBezTo>
                  <a:cubicBezTo>
                    <a:pt x="259" y="30204"/>
                    <a:pt x="378" y="27883"/>
                    <a:pt x="616" y="25742"/>
                  </a:cubicBezTo>
                  <a:cubicBezTo>
                    <a:pt x="1091" y="21418"/>
                    <a:pt x="2143" y="17829"/>
                    <a:pt x="3213" y="14854"/>
                  </a:cubicBezTo>
                  <a:cubicBezTo>
                    <a:pt x="4304" y="11860"/>
                    <a:pt x="5435" y="9480"/>
                    <a:pt x="6426" y="7556"/>
                  </a:cubicBezTo>
                  <a:cubicBezTo>
                    <a:pt x="6922" y="6585"/>
                    <a:pt x="7378" y="5732"/>
                    <a:pt x="7814" y="4998"/>
                  </a:cubicBezTo>
                  <a:cubicBezTo>
                    <a:pt x="8032" y="4621"/>
                    <a:pt x="8231" y="4284"/>
                    <a:pt x="8409" y="3947"/>
                  </a:cubicBezTo>
                  <a:cubicBezTo>
                    <a:pt x="8608" y="3630"/>
                    <a:pt x="8786" y="3332"/>
                    <a:pt x="8965" y="3055"/>
                  </a:cubicBezTo>
                  <a:cubicBezTo>
                    <a:pt x="9619" y="1944"/>
                    <a:pt x="10135" y="1191"/>
                    <a:pt x="10432" y="695"/>
                  </a:cubicBezTo>
                  <a:cubicBezTo>
                    <a:pt x="10591" y="457"/>
                    <a:pt x="10710" y="278"/>
                    <a:pt x="10769" y="179"/>
                  </a:cubicBezTo>
                  <a:cubicBezTo>
                    <a:pt x="10848" y="60"/>
                    <a:pt x="10868" y="1"/>
                    <a:pt x="1086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9"/>
            <p:cNvSpPr/>
            <p:nvPr/>
          </p:nvSpPr>
          <p:spPr>
            <a:xfrm>
              <a:off x="5925250" y="2853250"/>
              <a:ext cx="2373825" cy="2370375"/>
            </a:xfrm>
            <a:custGeom>
              <a:rect b="b" l="l" r="r" t="t"/>
              <a:pathLst>
                <a:path extrusionOk="0" h="94815" w="94953">
                  <a:moveTo>
                    <a:pt x="47457" y="1"/>
                  </a:moveTo>
                  <a:cubicBezTo>
                    <a:pt x="45077" y="1"/>
                    <a:pt x="42797" y="1052"/>
                    <a:pt x="41032" y="2956"/>
                  </a:cubicBezTo>
                  <a:cubicBezTo>
                    <a:pt x="40833" y="3194"/>
                    <a:pt x="40635" y="3432"/>
                    <a:pt x="40456" y="3670"/>
                  </a:cubicBezTo>
                  <a:cubicBezTo>
                    <a:pt x="38830" y="2559"/>
                    <a:pt x="37045" y="1964"/>
                    <a:pt x="35201" y="1964"/>
                  </a:cubicBezTo>
                  <a:cubicBezTo>
                    <a:pt x="34329" y="1964"/>
                    <a:pt x="33476" y="2103"/>
                    <a:pt x="32643" y="2381"/>
                  </a:cubicBezTo>
                  <a:cubicBezTo>
                    <a:pt x="30382" y="3134"/>
                    <a:pt x="28538" y="4840"/>
                    <a:pt x="27467" y="7220"/>
                  </a:cubicBezTo>
                  <a:cubicBezTo>
                    <a:pt x="27348" y="7477"/>
                    <a:pt x="27249" y="7755"/>
                    <a:pt x="27130" y="8052"/>
                  </a:cubicBezTo>
                  <a:cubicBezTo>
                    <a:pt x="26198" y="7775"/>
                    <a:pt x="25266" y="7636"/>
                    <a:pt x="24334" y="7636"/>
                  </a:cubicBezTo>
                  <a:cubicBezTo>
                    <a:pt x="22489" y="7636"/>
                    <a:pt x="20764" y="8191"/>
                    <a:pt x="19336" y="9242"/>
                  </a:cubicBezTo>
                  <a:cubicBezTo>
                    <a:pt x="17393" y="10650"/>
                    <a:pt x="16183" y="12852"/>
                    <a:pt x="15905" y="15449"/>
                  </a:cubicBezTo>
                  <a:cubicBezTo>
                    <a:pt x="15885" y="15747"/>
                    <a:pt x="15866" y="16044"/>
                    <a:pt x="15846" y="16362"/>
                  </a:cubicBezTo>
                  <a:cubicBezTo>
                    <a:pt x="12871" y="16481"/>
                    <a:pt x="10372" y="17750"/>
                    <a:pt x="8806" y="19951"/>
                  </a:cubicBezTo>
                  <a:cubicBezTo>
                    <a:pt x="7417" y="21895"/>
                    <a:pt x="6961" y="24354"/>
                    <a:pt x="7517" y="26892"/>
                  </a:cubicBezTo>
                  <a:cubicBezTo>
                    <a:pt x="7576" y="27190"/>
                    <a:pt x="7655" y="27487"/>
                    <a:pt x="7735" y="27785"/>
                  </a:cubicBezTo>
                  <a:cubicBezTo>
                    <a:pt x="4958" y="28796"/>
                    <a:pt x="2975" y="30759"/>
                    <a:pt x="2142" y="33397"/>
                  </a:cubicBezTo>
                  <a:cubicBezTo>
                    <a:pt x="1448" y="35697"/>
                    <a:pt x="1785" y="38176"/>
                    <a:pt x="3094" y="40417"/>
                  </a:cubicBezTo>
                  <a:cubicBezTo>
                    <a:pt x="3253" y="40675"/>
                    <a:pt x="3411" y="40913"/>
                    <a:pt x="3590" y="41171"/>
                  </a:cubicBezTo>
                  <a:cubicBezTo>
                    <a:pt x="3233" y="41448"/>
                    <a:pt x="2916" y="41726"/>
                    <a:pt x="2618" y="42043"/>
                  </a:cubicBezTo>
                  <a:cubicBezTo>
                    <a:pt x="913" y="43788"/>
                    <a:pt x="0" y="45990"/>
                    <a:pt x="40" y="48250"/>
                  </a:cubicBezTo>
                  <a:cubicBezTo>
                    <a:pt x="100" y="50769"/>
                    <a:pt x="1309" y="53307"/>
                    <a:pt x="3828" y="55211"/>
                  </a:cubicBezTo>
                  <a:cubicBezTo>
                    <a:pt x="3649" y="55449"/>
                    <a:pt x="3511" y="55707"/>
                    <a:pt x="3352" y="55985"/>
                  </a:cubicBezTo>
                  <a:cubicBezTo>
                    <a:pt x="2122" y="58265"/>
                    <a:pt x="1884" y="60764"/>
                    <a:pt x="2678" y="63005"/>
                  </a:cubicBezTo>
                  <a:cubicBezTo>
                    <a:pt x="3590" y="65603"/>
                    <a:pt x="5633" y="67487"/>
                    <a:pt x="8449" y="68419"/>
                  </a:cubicBezTo>
                  <a:cubicBezTo>
                    <a:pt x="8369" y="68716"/>
                    <a:pt x="8290" y="69014"/>
                    <a:pt x="8250" y="69331"/>
                  </a:cubicBezTo>
                  <a:cubicBezTo>
                    <a:pt x="7794" y="71889"/>
                    <a:pt x="8349" y="74329"/>
                    <a:pt x="9797" y="76212"/>
                  </a:cubicBezTo>
                  <a:cubicBezTo>
                    <a:pt x="11423" y="78354"/>
                    <a:pt x="13962" y="79544"/>
                    <a:pt x="16956" y="79564"/>
                  </a:cubicBezTo>
                  <a:cubicBezTo>
                    <a:pt x="16976" y="79861"/>
                    <a:pt x="16996" y="80159"/>
                    <a:pt x="17055" y="80456"/>
                  </a:cubicBezTo>
                  <a:cubicBezTo>
                    <a:pt x="17412" y="83034"/>
                    <a:pt x="18701" y="85176"/>
                    <a:pt x="20665" y="86545"/>
                  </a:cubicBezTo>
                  <a:cubicBezTo>
                    <a:pt x="22053" y="87477"/>
                    <a:pt x="23699" y="87972"/>
                    <a:pt x="25424" y="87972"/>
                  </a:cubicBezTo>
                  <a:cubicBezTo>
                    <a:pt x="26456" y="87972"/>
                    <a:pt x="27487" y="87814"/>
                    <a:pt x="28518" y="87477"/>
                  </a:cubicBezTo>
                  <a:cubicBezTo>
                    <a:pt x="28637" y="87754"/>
                    <a:pt x="28756" y="88032"/>
                    <a:pt x="28895" y="88310"/>
                  </a:cubicBezTo>
                  <a:cubicBezTo>
                    <a:pt x="30045" y="90630"/>
                    <a:pt x="31929" y="92296"/>
                    <a:pt x="34269" y="92970"/>
                  </a:cubicBezTo>
                  <a:cubicBezTo>
                    <a:pt x="35003" y="93168"/>
                    <a:pt x="35737" y="93287"/>
                    <a:pt x="36510" y="93287"/>
                  </a:cubicBezTo>
                  <a:cubicBezTo>
                    <a:pt x="38473" y="93287"/>
                    <a:pt x="40337" y="92613"/>
                    <a:pt x="42003" y="91403"/>
                  </a:cubicBezTo>
                  <a:cubicBezTo>
                    <a:pt x="42162" y="91582"/>
                    <a:pt x="42321" y="91760"/>
                    <a:pt x="42479" y="91939"/>
                  </a:cubicBezTo>
                  <a:cubicBezTo>
                    <a:pt x="44244" y="93803"/>
                    <a:pt x="46485" y="94814"/>
                    <a:pt x="48845" y="94814"/>
                  </a:cubicBezTo>
                  <a:lnTo>
                    <a:pt x="49143" y="94814"/>
                  </a:lnTo>
                  <a:cubicBezTo>
                    <a:pt x="51522" y="94715"/>
                    <a:pt x="53763" y="93585"/>
                    <a:pt x="55449" y="91602"/>
                  </a:cubicBezTo>
                  <a:cubicBezTo>
                    <a:pt x="55627" y="91383"/>
                    <a:pt x="55826" y="91145"/>
                    <a:pt x="56004" y="90888"/>
                  </a:cubicBezTo>
                  <a:cubicBezTo>
                    <a:pt x="57571" y="91879"/>
                    <a:pt x="59257" y="92415"/>
                    <a:pt x="61002" y="92415"/>
                  </a:cubicBezTo>
                  <a:cubicBezTo>
                    <a:pt x="61993" y="92415"/>
                    <a:pt x="62945" y="92236"/>
                    <a:pt x="63818" y="91919"/>
                  </a:cubicBezTo>
                  <a:cubicBezTo>
                    <a:pt x="66079" y="91086"/>
                    <a:pt x="67863" y="89321"/>
                    <a:pt x="68855" y="86902"/>
                  </a:cubicBezTo>
                  <a:cubicBezTo>
                    <a:pt x="68954" y="86624"/>
                    <a:pt x="69073" y="86346"/>
                    <a:pt x="69152" y="86049"/>
                  </a:cubicBezTo>
                  <a:cubicBezTo>
                    <a:pt x="69985" y="86267"/>
                    <a:pt x="70818" y="86366"/>
                    <a:pt x="71651" y="86366"/>
                  </a:cubicBezTo>
                  <a:cubicBezTo>
                    <a:pt x="73614" y="86366"/>
                    <a:pt x="75439" y="85751"/>
                    <a:pt x="76926" y="84581"/>
                  </a:cubicBezTo>
                  <a:cubicBezTo>
                    <a:pt x="78790" y="83094"/>
                    <a:pt x="79921" y="80853"/>
                    <a:pt x="80119" y="78255"/>
                  </a:cubicBezTo>
                  <a:cubicBezTo>
                    <a:pt x="80139" y="77958"/>
                    <a:pt x="80139" y="77660"/>
                    <a:pt x="80139" y="77343"/>
                  </a:cubicBezTo>
                  <a:cubicBezTo>
                    <a:pt x="83074" y="77125"/>
                    <a:pt x="85573" y="75756"/>
                    <a:pt x="87060" y="73515"/>
                  </a:cubicBezTo>
                  <a:cubicBezTo>
                    <a:pt x="88369" y="71512"/>
                    <a:pt x="88746" y="69034"/>
                    <a:pt x="88111" y="66515"/>
                  </a:cubicBezTo>
                  <a:cubicBezTo>
                    <a:pt x="88032" y="66218"/>
                    <a:pt x="87953" y="65920"/>
                    <a:pt x="87853" y="65623"/>
                  </a:cubicBezTo>
                  <a:cubicBezTo>
                    <a:pt x="90927" y="64353"/>
                    <a:pt x="92633" y="62033"/>
                    <a:pt x="93228" y="59832"/>
                  </a:cubicBezTo>
                  <a:cubicBezTo>
                    <a:pt x="93842" y="57512"/>
                    <a:pt x="93426" y="55033"/>
                    <a:pt x="92038" y="52851"/>
                  </a:cubicBezTo>
                  <a:cubicBezTo>
                    <a:pt x="91879" y="52593"/>
                    <a:pt x="91701" y="52355"/>
                    <a:pt x="91522" y="52117"/>
                  </a:cubicBezTo>
                  <a:cubicBezTo>
                    <a:pt x="91820" y="51880"/>
                    <a:pt x="92077" y="51622"/>
                    <a:pt x="92335" y="51364"/>
                  </a:cubicBezTo>
                  <a:cubicBezTo>
                    <a:pt x="94061" y="49539"/>
                    <a:pt x="94953" y="47259"/>
                    <a:pt x="94834" y="44939"/>
                  </a:cubicBezTo>
                  <a:cubicBezTo>
                    <a:pt x="94695" y="42440"/>
                    <a:pt x="93386" y="39941"/>
                    <a:pt x="90788" y="38117"/>
                  </a:cubicBezTo>
                  <a:cubicBezTo>
                    <a:pt x="90947" y="37859"/>
                    <a:pt x="91086" y="37581"/>
                    <a:pt x="91225" y="37323"/>
                  </a:cubicBezTo>
                  <a:cubicBezTo>
                    <a:pt x="92375" y="34983"/>
                    <a:pt x="92534" y="32485"/>
                    <a:pt x="91681" y="30303"/>
                  </a:cubicBezTo>
                  <a:cubicBezTo>
                    <a:pt x="90689" y="27745"/>
                    <a:pt x="88567" y="25901"/>
                    <a:pt x="85712" y="25068"/>
                  </a:cubicBezTo>
                  <a:cubicBezTo>
                    <a:pt x="85791" y="24770"/>
                    <a:pt x="85850" y="24453"/>
                    <a:pt x="85890" y="24155"/>
                  </a:cubicBezTo>
                  <a:cubicBezTo>
                    <a:pt x="86247" y="21597"/>
                    <a:pt x="85612" y="19158"/>
                    <a:pt x="84105" y="17314"/>
                  </a:cubicBezTo>
                  <a:cubicBezTo>
                    <a:pt x="82459" y="15311"/>
                    <a:pt x="80000" y="14220"/>
                    <a:pt x="77144" y="14220"/>
                  </a:cubicBezTo>
                  <a:lnTo>
                    <a:pt x="76827" y="14220"/>
                  </a:lnTo>
                  <a:cubicBezTo>
                    <a:pt x="76788" y="13922"/>
                    <a:pt x="76768" y="13645"/>
                    <a:pt x="76708" y="13347"/>
                  </a:cubicBezTo>
                  <a:cubicBezTo>
                    <a:pt x="76272" y="10789"/>
                    <a:pt x="74904" y="8667"/>
                    <a:pt x="72861" y="7358"/>
                  </a:cubicBezTo>
                  <a:cubicBezTo>
                    <a:pt x="71552" y="6525"/>
                    <a:pt x="70005" y="6089"/>
                    <a:pt x="68399" y="6089"/>
                  </a:cubicBezTo>
                  <a:cubicBezTo>
                    <a:pt x="67546" y="6089"/>
                    <a:pt x="66674" y="6228"/>
                    <a:pt x="65801" y="6466"/>
                  </a:cubicBezTo>
                  <a:cubicBezTo>
                    <a:pt x="65722" y="6307"/>
                    <a:pt x="65642" y="6149"/>
                    <a:pt x="65563" y="5990"/>
                  </a:cubicBezTo>
                  <a:cubicBezTo>
                    <a:pt x="64393" y="3888"/>
                    <a:pt x="62549" y="2401"/>
                    <a:pt x="60427" y="1806"/>
                  </a:cubicBezTo>
                  <a:cubicBezTo>
                    <a:pt x="59713" y="1607"/>
                    <a:pt x="58959" y="1488"/>
                    <a:pt x="58186" y="1488"/>
                  </a:cubicBezTo>
                  <a:cubicBezTo>
                    <a:pt x="56599" y="1488"/>
                    <a:pt x="55072" y="1925"/>
                    <a:pt x="53664" y="2757"/>
                  </a:cubicBezTo>
                  <a:cubicBezTo>
                    <a:pt x="51840" y="893"/>
                    <a:pt x="49638" y="1"/>
                    <a:pt x="4745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9"/>
            <p:cNvSpPr/>
            <p:nvPr/>
          </p:nvSpPr>
          <p:spPr>
            <a:xfrm>
              <a:off x="6981275" y="2992575"/>
              <a:ext cx="261300" cy="857725"/>
            </a:xfrm>
            <a:custGeom>
              <a:rect b="b" l="l" r="r" t="t"/>
              <a:pathLst>
                <a:path extrusionOk="0" h="34309" w="10452">
                  <a:moveTo>
                    <a:pt x="5216" y="1"/>
                  </a:moveTo>
                  <a:cubicBezTo>
                    <a:pt x="2360" y="1"/>
                    <a:pt x="0" y="4800"/>
                    <a:pt x="635" y="11919"/>
                  </a:cubicBezTo>
                  <a:cubicBezTo>
                    <a:pt x="1289" y="19039"/>
                    <a:pt x="4224" y="34309"/>
                    <a:pt x="4224" y="34309"/>
                  </a:cubicBezTo>
                  <a:lnTo>
                    <a:pt x="6207" y="34309"/>
                  </a:lnTo>
                  <a:cubicBezTo>
                    <a:pt x="6207" y="34309"/>
                    <a:pt x="9162" y="19039"/>
                    <a:pt x="9797" y="11919"/>
                  </a:cubicBezTo>
                  <a:cubicBezTo>
                    <a:pt x="10451" y="4800"/>
                    <a:pt x="8091" y="1"/>
                    <a:pt x="52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9"/>
            <p:cNvSpPr/>
            <p:nvPr/>
          </p:nvSpPr>
          <p:spPr>
            <a:xfrm>
              <a:off x="6698675" y="3041425"/>
              <a:ext cx="378300" cy="826225"/>
            </a:xfrm>
            <a:custGeom>
              <a:rect b="b" l="l" r="r" t="t"/>
              <a:pathLst>
                <a:path extrusionOk="0" h="33049" w="15132">
                  <a:moveTo>
                    <a:pt x="4265" y="1"/>
                  </a:moveTo>
                  <a:cubicBezTo>
                    <a:pt x="3986" y="1"/>
                    <a:pt x="3714" y="43"/>
                    <a:pt x="3451" y="129"/>
                  </a:cubicBezTo>
                  <a:cubicBezTo>
                    <a:pt x="734" y="1021"/>
                    <a:pt x="0" y="6316"/>
                    <a:pt x="2816" y="12880"/>
                  </a:cubicBezTo>
                  <a:cubicBezTo>
                    <a:pt x="5672" y="19444"/>
                    <a:pt x="13228" y="33049"/>
                    <a:pt x="13228" y="33049"/>
                  </a:cubicBezTo>
                  <a:lnTo>
                    <a:pt x="15132" y="32434"/>
                  </a:lnTo>
                  <a:cubicBezTo>
                    <a:pt x="15132" y="32434"/>
                    <a:pt x="13149" y="16985"/>
                    <a:pt x="11522" y="10025"/>
                  </a:cubicBezTo>
                  <a:cubicBezTo>
                    <a:pt x="10070" y="3733"/>
                    <a:pt x="6885" y="1"/>
                    <a:pt x="4265"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9"/>
            <p:cNvSpPr/>
            <p:nvPr/>
          </p:nvSpPr>
          <p:spPr>
            <a:xfrm>
              <a:off x="6433425" y="3183625"/>
              <a:ext cx="587025" cy="718250"/>
            </a:xfrm>
            <a:custGeom>
              <a:rect b="b" l="l" r="r" t="t"/>
              <a:pathLst>
                <a:path extrusionOk="0" h="28730" w="23481">
                  <a:moveTo>
                    <a:pt x="4026" y="1"/>
                  </a:moveTo>
                  <a:cubicBezTo>
                    <a:pt x="3368" y="1"/>
                    <a:pt x="2782" y="175"/>
                    <a:pt x="2301" y="529"/>
                  </a:cubicBezTo>
                  <a:cubicBezTo>
                    <a:pt x="1" y="2215"/>
                    <a:pt x="953" y="7470"/>
                    <a:pt x="5692" y="12824"/>
                  </a:cubicBezTo>
                  <a:cubicBezTo>
                    <a:pt x="10452" y="18179"/>
                    <a:pt x="21855" y="28729"/>
                    <a:pt x="21855" y="28729"/>
                  </a:cubicBezTo>
                  <a:lnTo>
                    <a:pt x="23481" y="27559"/>
                  </a:lnTo>
                  <a:cubicBezTo>
                    <a:pt x="23481" y="27559"/>
                    <a:pt x="16778" y="13499"/>
                    <a:pt x="13050" y="7391"/>
                  </a:cubicBezTo>
                  <a:cubicBezTo>
                    <a:pt x="10126" y="2550"/>
                    <a:pt x="6542" y="1"/>
                    <a:pt x="402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9"/>
            <p:cNvSpPr/>
            <p:nvPr/>
          </p:nvSpPr>
          <p:spPr>
            <a:xfrm>
              <a:off x="6217750" y="3401250"/>
              <a:ext cx="755125" cy="548700"/>
            </a:xfrm>
            <a:custGeom>
              <a:rect b="b" l="l" r="r" t="t"/>
              <a:pathLst>
                <a:path extrusionOk="0" h="21948" w="30205">
                  <a:moveTo>
                    <a:pt x="4616" y="1"/>
                  </a:moveTo>
                  <a:cubicBezTo>
                    <a:pt x="3282" y="1"/>
                    <a:pt x="2248" y="424"/>
                    <a:pt x="1667" y="1244"/>
                  </a:cubicBezTo>
                  <a:cubicBezTo>
                    <a:pt x="1" y="3584"/>
                    <a:pt x="2539" y="8284"/>
                    <a:pt x="8727" y="11893"/>
                  </a:cubicBezTo>
                  <a:cubicBezTo>
                    <a:pt x="14894" y="15483"/>
                    <a:pt x="29054" y="21948"/>
                    <a:pt x="29054" y="21948"/>
                  </a:cubicBezTo>
                  <a:lnTo>
                    <a:pt x="30204" y="20322"/>
                  </a:lnTo>
                  <a:cubicBezTo>
                    <a:pt x="30204" y="20322"/>
                    <a:pt x="19456" y="9077"/>
                    <a:pt x="14022" y="4437"/>
                  </a:cubicBezTo>
                  <a:cubicBezTo>
                    <a:pt x="10507" y="1422"/>
                    <a:pt x="7058" y="1"/>
                    <a:pt x="461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9"/>
            <p:cNvSpPr/>
            <p:nvPr/>
          </p:nvSpPr>
          <p:spPr>
            <a:xfrm>
              <a:off x="6091325" y="3666325"/>
              <a:ext cx="848325" cy="340650"/>
            </a:xfrm>
            <a:custGeom>
              <a:rect b="b" l="l" r="r" t="t"/>
              <a:pathLst>
                <a:path extrusionOk="0" h="13626" w="33933">
                  <a:moveTo>
                    <a:pt x="6131" y="0"/>
                  </a:moveTo>
                  <a:cubicBezTo>
                    <a:pt x="3300" y="0"/>
                    <a:pt x="1345" y="945"/>
                    <a:pt x="854" y="2520"/>
                  </a:cubicBezTo>
                  <a:cubicBezTo>
                    <a:pt x="1" y="5237"/>
                    <a:pt x="3888" y="8925"/>
                    <a:pt x="10869" y="10413"/>
                  </a:cubicBezTo>
                  <a:cubicBezTo>
                    <a:pt x="17869" y="11900"/>
                    <a:pt x="33338" y="13625"/>
                    <a:pt x="33338" y="13625"/>
                  </a:cubicBezTo>
                  <a:lnTo>
                    <a:pt x="33932" y="11721"/>
                  </a:lnTo>
                  <a:cubicBezTo>
                    <a:pt x="33932" y="11721"/>
                    <a:pt x="20189" y="4384"/>
                    <a:pt x="13585" y="1667"/>
                  </a:cubicBezTo>
                  <a:cubicBezTo>
                    <a:pt x="10782" y="514"/>
                    <a:pt x="8219" y="0"/>
                    <a:pt x="613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9"/>
            <p:cNvSpPr/>
            <p:nvPr/>
          </p:nvSpPr>
          <p:spPr>
            <a:xfrm>
              <a:off x="6064700" y="3935675"/>
              <a:ext cx="859575" cy="234250"/>
            </a:xfrm>
            <a:custGeom>
              <a:rect b="b" l="l" r="r" t="t"/>
              <a:pathLst>
                <a:path extrusionOk="0" h="9370" w="34383">
                  <a:moveTo>
                    <a:pt x="9951" y="1"/>
                  </a:moveTo>
                  <a:cubicBezTo>
                    <a:pt x="3905" y="1"/>
                    <a:pt x="1" y="2248"/>
                    <a:pt x="55" y="4854"/>
                  </a:cubicBezTo>
                  <a:cubicBezTo>
                    <a:pt x="89" y="7328"/>
                    <a:pt x="3723" y="9369"/>
                    <a:pt x="9321" y="9369"/>
                  </a:cubicBezTo>
                  <a:cubicBezTo>
                    <a:pt x="10187" y="9369"/>
                    <a:pt x="11099" y="9321"/>
                    <a:pt x="12053" y="9217"/>
                  </a:cubicBezTo>
                  <a:cubicBezTo>
                    <a:pt x="19152" y="8444"/>
                    <a:pt x="34383" y="5251"/>
                    <a:pt x="34383" y="5251"/>
                  </a:cubicBezTo>
                  <a:lnTo>
                    <a:pt x="34343" y="3248"/>
                  </a:lnTo>
                  <a:cubicBezTo>
                    <a:pt x="34343" y="3248"/>
                    <a:pt x="19013" y="591"/>
                    <a:pt x="11894" y="75"/>
                  </a:cubicBezTo>
                  <a:cubicBezTo>
                    <a:pt x="11225" y="25"/>
                    <a:pt x="10576" y="1"/>
                    <a:pt x="995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9"/>
            <p:cNvSpPr/>
            <p:nvPr/>
          </p:nvSpPr>
          <p:spPr>
            <a:xfrm>
              <a:off x="6100250" y="4076850"/>
              <a:ext cx="842375" cy="364325"/>
            </a:xfrm>
            <a:custGeom>
              <a:rect b="b" l="l" r="r" t="t"/>
              <a:pathLst>
                <a:path extrusionOk="0" h="14573" w="33695">
                  <a:moveTo>
                    <a:pt x="33020" y="0"/>
                  </a:moveTo>
                  <a:cubicBezTo>
                    <a:pt x="33020" y="0"/>
                    <a:pt x="17631" y="2261"/>
                    <a:pt x="10690" y="3987"/>
                  </a:cubicBezTo>
                  <a:cubicBezTo>
                    <a:pt x="3769" y="5712"/>
                    <a:pt x="1" y="9539"/>
                    <a:pt x="953" y="12236"/>
                  </a:cubicBezTo>
                  <a:cubicBezTo>
                    <a:pt x="1462" y="13709"/>
                    <a:pt x="3277" y="14572"/>
                    <a:pt x="5878" y="14572"/>
                  </a:cubicBezTo>
                  <a:cubicBezTo>
                    <a:pt x="8042" y="14572"/>
                    <a:pt x="10751" y="13975"/>
                    <a:pt x="13704" y="12633"/>
                  </a:cubicBezTo>
                  <a:cubicBezTo>
                    <a:pt x="20209" y="9678"/>
                    <a:pt x="33694" y="1884"/>
                    <a:pt x="33694" y="1884"/>
                  </a:cubicBezTo>
                  <a:lnTo>
                    <a:pt x="330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9"/>
            <p:cNvSpPr/>
            <p:nvPr/>
          </p:nvSpPr>
          <p:spPr>
            <a:xfrm>
              <a:off x="6237600" y="4133375"/>
              <a:ext cx="740225" cy="569375"/>
            </a:xfrm>
            <a:custGeom>
              <a:rect b="b" l="l" r="r" t="t"/>
              <a:pathLst>
                <a:path extrusionOk="0" h="22775" w="29609">
                  <a:moveTo>
                    <a:pt x="28379" y="0"/>
                  </a:moveTo>
                  <a:cubicBezTo>
                    <a:pt x="28379" y="0"/>
                    <a:pt x="14457" y="6941"/>
                    <a:pt x="8429" y="10749"/>
                  </a:cubicBezTo>
                  <a:cubicBezTo>
                    <a:pt x="2360" y="14556"/>
                    <a:pt x="0" y="19356"/>
                    <a:pt x="1726" y="21616"/>
                  </a:cubicBezTo>
                  <a:cubicBezTo>
                    <a:pt x="2312" y="22382"/>
                    <a:pt x="3292" y="22775"/>
                    <a:pt x="4534" y="22775"/>
                  </a:cubicBezTo>
                  <a:cubicBezTo>
                    <a:pt x="6992" y="22775"/>
                    <a:pt x="10478" y="21240"/>
                    <a:pt x="13981" y="18027"/>
                  </a:cubicBezTo>
                  <a:cubicBezTo>
                    <a:pt x="19237" y="13188"/>
                    <a:pt x="29608" y="1587"/>
                    <a:pt x="29608" y="1587"/>
                  </a:cubicBezTo>
                  <a:lnTo>
                    <a:pt x="28379"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9"/>
            <p:cNvSpPr/>
            <p:nvPr/>
          </p:nvSpPr>
          <p:spPr>
            <a:xfrm>
              <a:off x="6461700" y="4179975"/>
              <a:ext cx="564700" cy="733450"/>
            </a:xfrm>
            <a:custGeom>
              <a:rect b="b" l="l" r="r" t="t"/>
              <a:pathLst>
                <a:path extrusionOk="0" h="29338" w="22588">
                  <a:moveTo>
                    <a:pt x="20942" y="0"/>
                  </a:moveTo>
                  <a:cubicBezTo>
                    <a:pt x="20942" y="0"/>
                    <a:pt x="9876" y="10947"/>
                    <a:pt x="5335" y="16460"/>
                  </a:cubicBezTo>
                  <a:cubicBezTo>
                    <a:pt x="773" y="21954"/>
                    <a:pt x="0" y="27249"/>
                    <a:pt x="2380" y="28875"/>
                  </a:cubicBezTo>
                  <a:cubicBezTo>
                    <a:pt x="2835" y="29184"/>
                    <a:pt x="3376" y="29337"/>
                    <a:pt x="3977" y="29337"/>
                  </a:cubicBezTo>
                  <a:cubicBezTo>
                    <a:pt x="6494" y="29337"/>
                    <a:pt x="10073" y="26662"/>
                    <a:pt x="12890" y="21636"/>
                  </a:cubicBezTo>
                  <a:cubicBezTo>
                    <a:pt x="16361" y="15389"/>
                    <a:pt x="22588" y="1111"/>
                    <a:pt x="22588" y="1111"/>
                  </a:cubicBezTo>
                  <a:lnTo>
                    <a:pt x="20942"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9"/>
            <p:cNvSpPr/>
            <p:nvPr/>
          </p:nvSpPr>
          <p:spPr>
            <a:xfrm>
              <a:off x="6727925" y="4212200"/>
              <a:ext cx="355500" cy="833475"/>
            </a:xfrm>
            <a:custGeom>
              <a:rect b="b" l="l" r="r" t="t"/>
              <a:pathLst>
                <a:path extrusionOk="0" h="33339" w="14220">
                  <a:moveTo>
                    <a:pt x="12296" y="0"/>
                  </a:moveTo>
                  <a:cubicBezTo>
                    <a:pt x="12296" y="0"/>
                    <a:pt x="5216" y="13862"/>
                    <a:pt x="2618" y="20526"/>
                  </a:cubicBezTo>
                  <a:cubicBezTo>
                    <a:pt x="0" y="27169"/>
                    <a:pt x="933" y="32444"/>
                    <a:pt x="3689" y="33238"/>
                  </a:cubicBezTo>
                  <a:cubicBezTo>
                    <a:pt x="3922" y="33305"/>
                    <a:pt x="4160" y="33338"/>
                    <a:pt x="4404" y="33338"/>
                  </a:cubicBezTo>
                  <a:cubicBezTo>
                    <a:pt x="7023" y="33338"/>
                    <a:pt x="10151" y="29488"/>
                    <a:pt x="11403" y="23064"/>
                  </a:cubicBezTo>
                  <a:cubicBezTo>
                    <a:pt x="12772" y="16064"/>
                    <a:pt x="14220" y="576"/>
                    <a:pt x="14220" y="576"/>
                  </a:cubicBezTo>
                  <a:lnTo>
                    <a:pt x="12296"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9"/>
            <p:cNvSpPr/>
            <p:nvPr/>
          </p:nvSpPr>
          <p:spPr>
            <a:xfrm>
              <a:off x="7014100" y="4225575"/>
              <a:ext cx="260700" cy="858775"/>
            </a:xfrm>
            <a:custGeom>
              <a:rect b="b" l="l" r="r" t="t"/>
              <a:pathLst>
                <a:path extrusionOk="0" h="34351" w="10428">
                  <a:moveTo>
                    <a:pt x="5172" y="1"/>
                  </a:moveTo>
                  <a:lnTo>
                    <a:pt x="3189" y="80"/>
                  </a:lnTo>
                  <a:cubicBezTo>
                    <a:pt x="3189" y="80"/>
                    <a:pt x="770" y="15449"/>
                    <a:pt x="393" y="22589"/>
                  </a:cubicBezTo>
                  <a:cubicBezTo>
                    <a:pt x="0" y="29654"/>
                    <a:pt x="2463" y="34350"/>
                    <a:pt x="5282" y="34350"/>
                  </a:cubicBezTo>
                  <a:cubicBezTo>
                    <a:pt x="5312" y="34350"/>
                    <a:pt x="5341" y="34350"/>
                    <a:pt x="5370" y="34349"/>
                  </a:cubicBezTo>
                  <a:cubicBezTo>
                    <a:pt x="8226" y="34230"/>
                    <a:pt x="10427" y="29371"/>
                    <a:pt x="9535" y="22271"/>
                  </a:cubicBezTo>
                  <a:cubicBezTo>
                    <a:pt x="8643" y="15172"/>
                    <a:pt x="5172" y="1"/>
                    <a:pt x="517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9"/>
            <p:cNvSpPr/>
            <p:nvPr/>
          </p:nvSpPr>
          <p:spPr>
            <a:xfrm>
              <a:off x="7153300" y="4206750"/>
              <a:ext cx="401125" cy="817575"/>
            </a:xfrm>
            <a:custGeom>
              <a:rect b="b" l="l" r="r" t="t"/>
              <a:pathLst>
                <a:path extrusionOk="0" h="32703" w="16045">
                  <a:moveTo>
                    <a:pt x="1885" y="0"/>
                  </a:moveTo>
                  <a:lnTo>
                    <a:pt x="1" y="675"/>
                  </a:lnTo>
                  <a:cubicBezTo>
                    <a:pt x="1" y="675"/>
                    <a:pt x="2539" y="16044"/>
                    <a:pt x="4383" y="22945"/>
                  </a:cubicBezTo>
                  <a:cubicBezTo>
                    <a:pt x="6029" y="29103"/>
                    <a:pt x="9301" y="32703"/>
                    <a:pt x="11888" y="32703"/>
                  </a:cubicBezTo>
                  <a:cubicBezTo>
                    <a:pt x="12201" y="32703"/>
                    <a:pt x="12504" y="32650"/>
                    <a:pt x="12792" y="32543"/>
                  </a:cubicBezTo>
                  <a:cubicBezTo>
                    <a:pt x="15469" y="31552"/>
                    <a:pt x="16044" y="26237"/>
                    <a:pt x="12970" y="19772"/>
                  </a:cubicBezTo>
                  <a:cubicBezTo>
                    <a:pt x="9897" y="13327"/>
                    <a:pt x="1885" y="0"/>
                    <a:pt x="188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9"/>
            <p:cNvSpPr/>
            <p:nvPr/>
          </p:nvSpPr>
          <p:spPr>
            <a:xfrm>
              <a:off x="7209325" y="4170550"/>
              <a:ext cx="608350" cy="702400"/>
            </a:xfrm>
            <a:custGeom>
              <a:rect b="b" l="l" r="r" t="t"/>
              <a:pathLst>
                <a:path extrusionOk="0" h="28096" w="24334">
                  <a:moveTo>
                    <a:pt x="1567" y="1"/>
                  </a:moveTo>
                  <a:lnTo>
                    <a:pt x="1" y="1230"/>
                  </a:lnTo>
                  <a:cubicBezTo>
                    <a:pt x="1" y="1230"/>
                    <a:pt x="7199" y="15033"/>
                    <a:pt x="11106" y="21022"/>
                  </a:cubicBezTo>
                  <a:cubicBezTo>
                    <a:pt x="14165" y="25672"/>
                    <a:pt x="17766" y="28096"/>
                    <a:pt x="20267" y="28096"/>
                  </a:cubicBezTo>
                  <a:cubicBezTo>
                    <a:pt x="20977" y="28096"/>
                    <a:pt x="21598" y="27901"/>
                    <a:pt x="22093" y="27507"/>
                  </a:cubicBezTo>
                  <a:cubicBezTo>
                    <a:pt x="24334" y="25742"/>
                    <a:pt x="23203" y="20506"/>
                    <a:pt x="18285" y="15330"/>
                  </a:cubicBezTo>
                  <a:cubicBezTo>
                    <a:pt x="13347" y="10154"/>
                    <a:pt x="1567" y="1"/>
                    <a:pt x="156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9"/>
            <p:cNvSpPr/>
            <p:nvPr/>
          </p:nvSpPr>
          <p:spPr>
            <a:xfrm>
              <a:off x="7255450" y="4120975"/>
              <a:ext cx="769475" cy="527450"/>
            </a:xfrm>
            <a:custGeom>
              <a:rect b="b" l="l" r="r" t="t"/>
              <a:pathLst>
                <a:path extrusionOk="0" h="21098" w="30779">
                  <a:moveTo>
                    <a:pt x="1091" y="0"/>
                  </a:moveTo>
                  <a:lnTo>
                    <a:pt x="0" y="1686"/>
                  </a:lnTo>
                  <a:cubicBezTo>
                    <a:pt x="0" y="1686"/>
                    <a:pt x="11145" y="12534"/>
                    <a:pt x="16738" y="16996"/>
                  </a:cubicBezTo>
                  <a:cubicBezTo>
                    <a:pt x="20226" y="19789"/>
                    <a:pt x="23613" y="21098"/>
                    <a:pt x="26043" y="21098"/>
                  </a:cubicBezTo>
                  <a:cubicBezTo>
                    <a:pt x="27495" y="21098"/>
                    <a:pt x="28606" y="20630"/>
                    <a:pt x="29192" y="19733"/>
                  </a:cubicBezTo>
                  <a:cubicBezTo>
                    <a:pt x="30778" y="17353"/>
                    <a:pt x="28061" y="12732"/>
                    <a:pt x="21775" y="9341"/>
                  </a:cubicBezTo>
                  <a:cubicBezTo>
                    <a:pt x="15468" y="5970"/>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9"/>
            <p:cNvSpPr/>
            <p:nvPr/>
          </p:nvSpPr>
          <p:spPr>
            <a:xfrm>
              <a:off x="7287175" y="4063475"/>
              <a:ext cx="852775" cy="317125"/>
            </a:xfrm>
            <a:custGeom>
              <a:rect b="b" l="l" r="r" t="t"/>
              <a:pathLst>
                <a:path extrusionOk="0" h="12685" w="34111">
                  <a:moveTo>
                    <a:pt x="516" y="0"/>
                  </a:moveTo>
                  <a:lnTo>
                    <a:pt x="0" y="1944"/>
                  </a:lnTo>
                  <a:cubicBezTo>
                    <a:pt x="0" y="1944"/>
                    <a:pt x="13962" y="8785"/>
                    <a:pt x="20664" y="11264"/>
                  </a:cubicBezTo>
                  <a:cubicBezTo>
                    <a:pt x="23302" y="12248"/>
                    <a:pt x="25716" y="12684"/>
                    <a:pt x="27719" y="12684"/>
                  </a:cubicBezTo>
                  <a:cubicBezTo>
                    <a:pt x="30806" y="12684"/>
                    <a:pt x="32919" y="11647"/>
                    <a:pt x="33376" y="9975"/>
                  </a:cubicBezTo>
                  <a:cubicBezTo>
                    <a:pt x="34110" y="7219"/>
                    <a:pt x="30104" y="3669"/>
                    <a:pt x="23064" y="2419"/>
                  </a:cubicBezTo>
                  <a:cubicBezTo>
                    <a:pt x="16024" y="1190"/>
                    <a:pt x="516" y="0"/>
                    <a:pt x="516"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9"/>
            <p:cNvSpPr/>
            <p:nvPr/>
          </p:nvSpPr>
          <p:spPr>
            <a:xfrm>
              <a:off x="7298575" y="3878550"/>
              <a:ext cx="861525" cy="235525"/>
            </a:xfrm>
            <a:custGeom>
              <a:rect b="b" l="l" r="r" t="t"/>
              <a:pathLst>
                <a:path extrusionOk="0" h="9421" w="34461">
                  <a:moveTo>
                    <a:pt x="25655" y="0"/>
                  </a:moveTo>
                  <a:cubicBezTo>
                    <a:pt x="24568" y="0"/>
                    <a:pt x="23403" y="82"/>
                    <a:pt x="22172" y="258"/>
                  </a:cubicBezTo>
                  <a:cubicBezTo>
                    <a:pt x="15112" y="1289"/>
                    <a:pt x="0" y="4997"/>
                    <a:pt x="0" y="4997"/>
                  </a:cubicBezTo>
                  <a:lnTo>
                    <a:pt x="100" y="7000"/>
                  </a:lnTo>
                  <a:cubicBezTo>
                    <a:pt x="100" y="7000"/>
                    <a:pt x="15508" y="9122"/>
                    <a:pt x="22668" y="9400"/>
                  </a:cubicBezTo>
                  <a:cubicBezTo>
                    <a:pt x="23018" y="9414"/>
                    <a:pt x="23362" y="9420"/>
                    <a:pt x="23700" y="9420"/>
                  </a:cubicBezTo>
                  <a:cubicBezTo>
                    <a:pt x="30253" y="9420"/>
                    <a:pt x="34460" y="6920"/>
                    <a:pt x="34328" y="4204"/>
                  </a:cubicBezTo>
                  <a:cubicBezTo>
                    <a:pt x="34197" y="1845"/>
                    <a:pt x="30818" y="0"/>
                    <a:pt x="25655"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9"/>
            <p:cNvSpPr/>
            <p:nvPr/>
          </p:nvSpPr>
          <p:spPr>
            <a:xfrm>
              <a:off x="7278250" y="3605700"/>
              <a:ext cx="834925" cy="387875"/>
            </a:xfrm>
            <a:custGeom>
              <a:rect b="b" l="l" r="r" t="t"/>
              <a:pathLst>
                <a:path extrusionOk="0" h="15515" w="33397">
                  <a:moveTo>
                    <a:pt x="27721" y="1"/>
                  </a:moveTo>
                  <a:cubicBezTo>
                    <a:pt x="25499" y="1"/>
                    <a:pt x="22672" y="683"/>
                    <a:pt x="19594" y="2208"/>
                  </a:cubicBezTo>
                  <a:cubicBezTo>
                    <a:pt x="13188" y="5401"/>
                    <a:pt x="0" y="13651"/>
                    <a:pt x="0" y="13651"/>
                  </a:cubicBezTo>
                  <a:lnTo>
                    <a:pt x="734" y="15515"/>
                  </a:lnTo>
                  <a:cubicBezTo>
                    <a:pt x="734" y="15515"/>
                    <a:pt x="16024" y="12738"/>
                    <a:pt x="22905" y="10755"/>
                  </a:cubicBezTo>
                  <a:cubicBezTo>
                    <a:pt x="29767" y="8792"/>
                    <a:pt x="33396" y="4846"/>
                    <a:pt x="32365" y="2188"/>
                  </a:cubicBezTo>
                  <a:cubicBezTo>
                    <a:pt x="31819" y="798"/>
                    <a:pt x="30123" y="1"/>
                    <a:pt x="27721"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9"/>
            <p:cNvSpPr/>
            <p:nvPr/>
          </p:nvSpPr>
          <p:spPr>
            <a:xfrm>
              <a:off x="7241550" y="3348025"/>
              <a:ext cx="723875" cy="590525"/>
            </a:xfrm>
            <a:custGeom>
              <a:rect b="b" l="l" r="r" t="t"/>
              <a:pathLst>
                <a:path extrusionOk="0" h="23621" w="28955">
                  <a:moveTo>
                    <a:pt x="24511" y="0"/>
                  </a:moveTo>
                  <a:cubicBezTo>
                    <a:pt x="22043" y="0"/>
                    <a:pt x="18515" y="1651"/>
                    <a:pt x="15033" y="5078"/>
                  </a:cubicBezTo>
                  <a:cubicBezTo>
                    <a:pt x="9936" y="10115"/>
                    <a:pt x="1" y="22074"/>
                    <a:pt x="1" y="22074"/>
                  </a:cubicBezTo>
                  <a:lnTo>
                    <a:pt x="1270" y="23621"/>
                  </a:lnTo>
                  <a:cubicBezTo>
                    <a:pt x="1270" y="23621"/>
                    <a:pt x="14934" y="16184"/>
                    <a:pt x="20843" y="12158"/>
                  </a:cubicBezTo>
                  <a:cubicBezTo>
                    <a:pt x="26753" y="8132"/>
                    <a:pt x="28955" y="3274"/>
                    <a:pt x="27150" y="1053"/>
                  </a:cubicBezTo>
                  <a:cubicBezTo>
                    <a:pt x="26572" y="355"/>
                    <a:pt x="25655" y="0"/>
                    <a:pt x="2451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9"/>
            <p:cNvSpPr/>
            <p:nvPr/>
          </p:nvSpPr>
          <p:spPr>
            <a:xfrm>
              <a:off x="7191475" y="3144925"/>
              <a:ext cx="541425" cy="748025"/>
            </a:xfrm>
            <a:custGeom>
              <a:rect b="b" l="l" r="r" t="t"/>
              <a:pathLst>
                <a:path extrusionOk="0" h="29921" w="21657">
                  <a:moveTo>
                    <a:pt x="17742" y="1"/>
                  </a:moveTo>
                  <a:cubicBezTo>
                    <a:pt x="15217" y="1"/>
                    <a:pt x="11667" y="2807"/>
                    <a:pt x="8984" y="8026"/>
                  </a:cubicBezTo>
                  <a:cubicBezTo>
                    <a:pt x="5712" y="14392"/>
                    <a:pt x="1" y="28849"/>
                    <a:pt x="1" y="28849"/>
                  </a:cubicBezTo>
                  <a:lnTo>
                    <a:pt x="1686" y="29920"/>
                  </a:lnTo>
                  <a:cubicBezTo>
                    <a:pt x="1686" y="29920"/>
                    <a:pt x="12356" y="18596"/>
                    <a:pt x="16719" y="12925"/>
                  </a:cubicBezTo>
                  <a:cubicBezTo>
                    <a:pt x="21082" y="7253"/>
                    <a:pt x="21657" y="1938"/>
                    <a:pt x="19237" y="411"/>
                  </a:cubicBezTo>
                  <a:cubicBezTo>
                    <a:pt x="18801" y="136"/>
                    <a:pt x="18296" y="1"/>
                    <a:pt x="1774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9"/>
            <p:cNvSpPr/>
            <p:nvPr/>
          </p:nvSpPr>
          <p:spPr>
            <a:xfrm>
              <a:off x="7139425" y="3029850"/>
              <a:ext cx="351525" cy="834325"/>
            </a:xfrm>
            <a:custGeom>
              <a:rect b="b" l="l" r="r" t="t"/>
              <a:pathLst>
                <a:path extrusionOk="0" h="33373" w="14061">
                  <a:moveTo>
                    <a:pt x="9637" y="0"/>
                  </a:moveTo>
                  <a:cubicBezTo>
                    <a:pt x="7017" y="0"/>
                    <a:pt x="3896" y="3870"/>
                    <a:pt x="2678" y="10309"/>
                  </a:cubicBezTo>
                  <a:cubicBezTo>
                    <a:pt x="1349" y="17329"/>
                    <a:pt x="0" y="32837"/>
                    <a:pt x="0" y="32837"/>
                  </a:cubicBezTo>
                  <a:lnTo>
                    <a:pt x="1904" y="33373"/>
                  </a:lnTo>
                  <a:cubicBezTo>
                    <a:pt x="1904" y="33373"/>
                    <a:pt x="8925" y="19491"/>
                    <a:pt x="11483" y="12808"/>
                  </a:cubicBezTo>
                  <a:cubicBezTo>
                    <a:pt x="14061" y="6145"/>
                    <a:pt x="13089" y="889"/>
                    <a:pt x="10333" y="96"/>
                  </a:cubicBezTo>
                  <a:cubicBezTo>
                    <a:pt x="10106" y="32"/>
                    <a:pt x="9874" y="0"/>
                    <a:pt x="9637"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9"/>
            <p:cNvSpPr/>
            <p:nvPr/>
          </p:nvSpPr>
          <p:spPr>
            <a:xfrm>
              <a:off x="5925250" y="2853250"/>
              <a:ext cx="2373825" cy="2370375"/>
            </a:xfrm>
            <a:custGeom>
              <a:rect b="b" l="l" r="r" t="t"/>
              <a:pathLst>
                <a:path extrusionOk="0" fill="none" h="94815" w="94953">
                  <a:moveTo>
                    <a:pt x="48845" y="94814"/>
                  </a:moveTo>
                  <a:cubicBezTo>
                    <a:pt x="46485" y="94814"/>
                    <a:pt x="44244" y="93803"/>
                    <a:pt x="42479" y="91939"/>
                  </a:cubicBezTo>
                  <a:cubicBezTo>
                    <a:pt x="42321" y="91760"/>
                    <a:pt x="42162" y="91582"/>
                    <a:pt x="42003" y="91403"/>
                  </a:cubicBezTo>
                  <a:cubicBezTo>
                    <a:pt x="40337" y="92613"/>
                    <a:pt x="38473" y="93287"/>
                    <a:pt x="36510" y="93287"/>
                  </a:cubicBezTo>
                  <a:cubicBezTo>
                    <a:pt x="35737" y="93287"/>
                    <a:pt x="35003" y="93168"/>
                    <a:pt x="34269" y="92970"/>
                  </a:cubicBezTo>
                  <a:cubicBezTo>
                    <a:pt x="31929" y="92296"/>
                    <a:pt x="30045" y="90630"/>
                    <a:pt x="28895" y="88310"/>
                  </a:cubicBezTo>
                  <a:cubicBezTo>
                    <a:pt x="28756" y="88032"/>
                    <a:pt x="28637" y="87754"/>
                    <a:pt x="28518" y="87477"/>
                  </a:cubicBezTo>
                  <a:cubicBezTo>
                    <a:pt x="27487" y="87814"/>
                    <a:pt x="26456" y="87972"/>
                    <a:pt x="25424" y="87972"/>
                  </a:cubicBezTo>
                  <a:lnTo>
                    <a:pt x="25424" y="87972"/>
                  </a:lnTo>
                  <a:cubicBezTo>
                    <a:pt x="23699" y="87972"/>
                    <a:pt x="22053" y="87477"/>
                    <a:pt x="20665" y="86545"/>
                  </a:cubicBezTo>
                  <a:cubicBezTo>
                    <a:pt x="18701" y="85176"/>
                    <a:pt x="17412" y="83034"/>
                    <a:pt x="17055" y="80456"/>
                  </a:cubicBezTo>
                  <a:cubicBezTo>
                    <a:pt x="16996" y="80159"/>
                    <a:pt x="16976" y="79861"/>
                    <a:pt x="16956" y="79564"/>
                  </a:cubicBezTo>
                  <a:cubicBezTo>
                    <a:pt x="13962" y="79544"/>
                    <a:pt x="11423" y="78354"/>
                    <a:pt x="9797" y="76212"/>
                  </a:cubicBezTo>
                  <a:cubicBezTo>
                    <a:pt x="8349" y="74329"/>
                    <a:pt x="7794" y="71889"/>
                    <a:pt x="8250" y="69331"/>
                  </a:cubicBezTo>
                  <a:cubicBezTo>
                    <a:pt x="8290" y="69014"/>
                    <a:pt x="8369" y="68716"/>
                    <a:pt x="8449" y="68419"/>
                  </a:cubicBezTo>
                  <a:cubicBezTo>
                    <a:pt x="5633" y="67487"/>
                    <a:pt x="3590" y="65603"/>
                    <a:pt x="2678" y="63005"/>
                  </a:cubicBezTo>
                  <a:cubicBezTo>
                    <a:pt x="1884" y="60764"/>
                    <a:pt x="2122" y="58265"/>
                    <a:pt x="3352" y="55985"/>
                  </a:cubicBezTo>
                  <a:cubicBezTo>
                    <a:pt x="3511" y="55707"/>
                    <a:pt x="3649" y="55449"/>
                    <a:pt x="3828" y="55211"/>
                  </a:cubicBezTo>
                  <a:cubicBezTo>
                    <a:pt x="1309" y="53307"/>
                    <a:pt x="100" y="50769"/>
                    <a:pt x="40" y="48250"/>
                  </a:cubicBezTo>
                  <a:cubicBezTo>
                    <a:pt x="0" y="45990"/>
                    <a:pt x="913" y="43788"/>
                    <a:pt x="2618" y="42043"/>
                  </a:cubicBezTo>
                  <a:cubicBezTo>
                    <a:pt x="2916" y="41726"/>
                    <a:pt x="3233" y="41448"/>
                    <a:pt x="3590" y="41171"/>
                  </a:cubicBezTo>
                  <a:cubicBezTo>
                    <a:pt x="3411" y="40913"/>
                    <a:pt x="3253" y="40675"/>
                    <a:pt x="3094" y="40417"/>
                  </a:cubicBezTo>
                  <a:cubicBezTo>
                    <a:pt x="1785" y="38176"/>
                    <a:pt x="1448" y="35697"/>
                    <a:pt x="2142" y="33397"/>
                  </a:cubicBezTo>
                  <a:cubicBezTo>
                    <a:pt x="2975" y="30759"/>
                    <a:pt x="4958" y="28796"/>
                    <a:pt x="7735" y="27785"/>
                  </a:cubicBezTo>
                  <a:cubicBezTo>
                    <a:pt x="7655" y="27487"/>
                    <a:pt x="7576" y="27190"/>
                    <a:pt x="7517" y="26892"/>
                  </a:cubicBezTo>
                  <a:cubicBezTo>
                    <a:pt x="6961" y="24354"/>
                    <a:pt x="7417" y="21895"/>
                    <a:pt x="8806" y="19951"/>
                  </a:cubicBezTo>
                  <a:cubicBezTo>
                    <a:pt x="10372" y="17750"/>
                    <a:pt x="12871" y="16481"/>
                    <a:pt x="15846" y="16362"/>
                  </a:cubicBezTo>
                  <a:cubicBezTo>
                    <a:pt x="15866" y="16044"/>
                    <a:pt x="15885" y="15747"/>
                    <a:pt x="15905" y="15449"/>
                  </a:cubicBezTo>
                  <a:cubicBezTo>
                    <a:pt x="16183" y="12852"/>
                    <a:pt x="17393" y="10650"/>
                    <a:pt x="19336" y="9242"/>
                  </a:cubicBezTo>
                  <a:cubicBezTo>
                    <a:pt x="20764" y="8191"/>
                    <a:pt x="22489" y="7636"/>
                    <a:pt x="24334" y="7636"/>
                  </a:cubicBezTo>
                  <a:cubicBezTo>
                    <a:pt x="25266" y="7636"/>
                    <a:pt x="26198" y="7775"/>
                    <a:pt x="27130" y="8052"/>
                  </a:cubicBezTo>
                  <a:cubicBezTo>
                    <a:pt x="27249" y="7755"/>
                    <a:pt x="27348" y="7477"/>
                    <a:pt x="27467" y="7220"/>
                  </a:cubicBezTo>
                  <a:cubicBezTo>
                    <a:pt x="28538" y="4840"/>
                    <a:pt x="30382" y="3134"/>
                    <a:pt x="32643" y="2381"/>
                  </a:cubicBezTo>
                  <a:cubicBezTo>
                    <a:pt x="33476" y="2103"/>
                    <a:pt x="34329" y="1964"/>
                    <a:pt x="35201" y="1964"/>
                  </a:cubicBezTo>
                  <a:cubicBezTo>
                    <a:pt x="37045" y="1964"/>
                    <a:pt x="38830" y="2559"/>
                    <a:pt x="40456" y="3670"/>
                  </a:cubicBezTo>
                  <a:cubicBezTo>
                    <a:pt x="40635" y="3432"/>
                    <a:pt x="40833" y="3194"/>
                    <a:pt x="41032" y="2956"/>
                  </a:cubicBezTo>
                  <a:cubicBezTo>
                    <a:pt x="42797" y="1052"/>
                    <a:pt x="45077" y="1"/>
                    <a:pt x="47457" y="1"/>
                  </a:cubicBezTo>
                  <a:cubicBezTo>
                    <a:pt x="49638" y="1"/>
                    <a:pt x="51840" y="893"/>
                    <a:pt x="53664" y="2757"/>
                  </a:cubicBezTo>
                  <a:cubicBezTo>
                    <a:pt x="55072" y="1925"/>
                    <a:pt x="56599" y="1488"/>
                    <a:pt x="58186" y="1488"/>
                  </a:cubicBezTo>
                  <a:cubicBezTo>
                    <a:pt x="58959" y="1488"/>
                    <a:pt x="59713" y="1607"/>
                    <a:pt x="60427" y="1806"/>
                  </a:cubicBezTo>
                  <a:cubicBezTo>
                    <a:pt x="62549" y="2401"/>
                    <a:pt x="64393" y="3888"/>
                    <a:pt x="65563" y="5990"/>
                  </a:cubicBezTo>
                  <a:cubicBezTo>
                    <a:pt x="65642" y="6149"/>
                    <a:pt x="65722" y="6307"/>
                    <a:pt x="65801" y="6466"/>
                  </a:cubicBezTo>
                  <a:cubicBezTo>
                    <a:pt x="66674" y="6228"/>
                    <a:pt x="67546" y="6089"/>
                    <a:pt x="68399" y="6089"/>
                  </a:cubicBezTo>
                  <a:cubicBezTo>
                    <a:pt x="70005" y="6089"/>
                    <a:pt x="71552" y="6525"/>
                    <a:pt x="72861" y="7358"/>
                  </a:cubicBezTo>
                  <a:cubicBezTo>
                    <a:pt x="74904" y="8667"/>
                    <a:pt x="76272" y="10789"/>
                    <a:pt x="76708" y="13347"/>
                  </a:cubicBezTo>
                  <a:cubicBezTo>
                    <a:pt x="76768" y="13645"/>
                    <a:pt x="76788" y="13922"/>
                    <a:pt x="76827" y="14220"/>
                  </a:cubicBezTo>
                  <a:cubicBezTo>
                    <a:pt x="76946" y="14220"/>
                    <a:pt x="77045" y="14220"/>
                    <a:pt x="77144" y="14220"/>
                  </a:cubicBezTo>
                  <a:cubicBezTo>
                    <a:pt x="80000" y="14220"/>
                    <a:pt x="82459" y="15311"/>
                    <a:pt x="84105" y="17314"/>
                  </a:cubicBezTo>
                  <a:cubicBezTo>
                    <a:pt x="85612" y="19158"/>
                    <a:pt x="86247" y="21597"/>
                    <a:pt x="85890" y="24155"/>
                  </a:cubicBezTo>
                  <a:cubicBezTo>
                    <a:pt x="85850" y="24453"/>
                    <a:pt x="85791" y="24770"/>
                    <a:pt x="85712" y="25068"/>
                  </a:cubicBezTo>
                  <a:cubicBezTo>
                    <a:pt x="88567" y="25901"/>
                    <a:pt x="90689" y="27745"/>
                    <a:pt x="91681" y="30303"/>
                  </a:cubicBezTo>
                  <a:cubicBezTo>
                    <a:pt x="92534" y="32485"/>
                    <a:pt x="92375" y="34983"/>
                    <a:pt x="91225" y="37323"/>
                  </a:cubicBezTo>
                  <a:cubicBezTo>
                    <a:pt x="91086" y="37581"/>
                    <a:pt x="90947" y="37859"/>
                    <a:pt x="90788" y="38117"/>
                  </a:cubicBezTo>
                  <a:cubicBezTo>
                    <a:pt x="93386" y="39941"/>
                    <a:pt x="94695" y="42440"/>
                    <a:pt x="94834" y="44939"/>
                  </a:cubicBezTo>
                  <a:cubicBezTo>
                    <a:pt x="94953" y="47259"/>
                    <a:pt x="94061" y="49539"/>
                    <a:pt x="92335" y="51364"/>
                  </a:cubicBezTo>
                  <a:cubicBezTo>
                    <a:pt x="92077" y="51622"/>
                    <a:pt x="91820" y="51880"/>
                    <a:pt x="91522" y="52117"/>
                  </a:cubicBezTo>
                  <a:cubicBezTo>
                    <a:pt x="91701" y="52355"/>
                    <a:pt x="91879" y="52593"/>
                    <a:pt x="92038" y="52851"/>
                  </a:cubicBezTo>
                  <a:cubicBezTo>
                    <a:pt x="93426" y="55033"/>
                    <a:pt x="93842" y="57512"/>
                    <a:pt x="93228" y="59832"/>
                  </a:cubicBezTo>
                  <a:cubicBezTo>
                    <a:pt x="92633" y="62033"/>
                    <a:pt x="90927" y="64353"/>
                    <a:pt x="87853" y="65623"/>
                  </a:cubicBezTo>
                  <a:cubicBezTo>
                    <a:pt x="87953" y="65920"/>
                    <a:pt x="88032" y="66218"/>
                    <a:pt x="88111" y="66515"/>
                  </a:cubicBezTo>
                  <a:cubicBezTo>
                    <a:pt x="88746" y="69034"/>
                    <a:pt x="88369" y="71512"/>
                    <a:pt x="87060" y="73515"/>
                  </a:cubicBezTo>
                  <a:cubicBezTo>
                    <a:pt x="85573" y="75756"/>
                    <a:pt x="83074" y="77125"/>
                    <a:pt x="80139" y="77343"/>
                  </a:cubicBezTo>
                  <a:cubicBezTo>
                    <a:pt x="80139" y="77660"/>
                    <a:pt x="80139" y="77958"/>
                    <a:pt x="80119" y="78255"/>
                  </a:cubicBezTo>
                  <a:cubicBezTo>
                    <a:pt x="79921" y="80853"/>
                    <a:pt x="78790" y="83094"/>
                    <a:pt x="76926" y="84581"/>
                  </a:cubicBezTo>
                  <a:cubicBezTo>
                    <a:pt x="75439" y="85751"/>
                    <a:pt x="73614" y="86366"/>
                    <a:pt x="71651" y="86366"/>
                  </a:cubicBezTo>
                  <a:cubicBezTo>
                    <a:pt x="70818" y="86366"/>
                    <a:pt x="69985" y="86267"/>
                    <a:pt x="69152" y="86049"/>
                  </a:cubicBezTo>
                  <a:cubicBezTo>
                    <a:pt x="69073" y="86346"/>
                    <a:pt x="68954" y="86624"/>
                    <a:pt x="68855" y="86902"/>
                  </a:cubicBezTo>
                  <a:cubicBezTo>
                    <a:pt x="67863" y="89321"/>
                    <a:pt x="66079" y="91086"/>
                    <a:pt x="63818" y="91919"/>
                  </a:cubicBezTo>
                  <a:cubicBezTo>
                    <a:pt x="62945" y="92236"/>
                    <a:pt x="61993" y="92415"/>
                    <a:pt x="61002" y="92415"/>
                  </a:cubicBezTo>
                  <a:cubicBezTo>
                    <a:pt x="59257" y="92415"/>
                    <a:pt x="57571" y="91879"/>
                    <a:pt x="56004" y="90888"/>
                  </a:cubicBezTo>
                  <a:cubicBezTo>
                    <a:pt x="55826" y="91145"/>
                    <a:pt x="55627" y="91383"/>
                    <a:pt x="55449" y="91602"/>
                  </a:cubicBezTo>
                  <a:cubicBezTo>
                    <a:pt x="53763" y="93585"/>
                    <a:pt x="51522" y="94715"/>
                    <a:pt x="49143" y="948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9"/>
            <p:cNvSpPr/>
            <p:nvPr/>
          </p:nvSpPr>
          <p:spPr>
            <a:xfrm>
              <a:off x="6981275" y="2992575"/>
              <a:ext cx="261300" cy="857725"/>
            </a:xfrm>
            <a:custGeom>
              <a:rect b="b" l="l" r="r" t="t"/>
              <a:pathLst>
                <a:path extrusionOk="0" fill="none" h="34309" w="10452">
                  <a:moveTo>
                    <a:pt x="9797" y="11919"/>
                  </a:moveTo>
                  <a:cubicBezTo>
                    <a:pt x="9162" y="19039"/>
                    <a:pt x="6207" y="34309"/>
                    <a:pt x="6207" y="34309"/>
                  </a:cubicBezTo>
                  <a:lnTo>
                    <a:pt x="4224" y="34309"/>
                  </a:lnTo>
                  <a:cubicBezTo>
                    <a:pt x="4224" y="34309"/>
                    <a:pt x="1289" y="19039"/>
                    <a:pt x="635" y="11919"/>
                  </a:cubicBezTo>
                  <a:cubicBezTo>
                    <a:pt x="0" y="4800"/>
                    <a:pt x="2360" y="1"/>
                    <a:pt x="5216" y="1"/>
                  </a:cubicBezTo>
                  <a:cubicBezTo>
                    <a:pt x="8091" y="1"/>
                    <a:pt x="10451" y="4800"/>
                    <a:pt x="9797" y="1191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9"/>
            <p:cNvSpPr/>
            <p:nvPr/>
          </p:nvSpPr>
          <p:spPr>
            <a:xfrm>
              <a:off x="6698675" y="3022325"/>
              <a:ext cx="378300" cy="845325"/>
            </a:xfrm>
            <a:custGeom>
              <a:rect b="b" l="l" r="r" t="t"/>
              <a:pathLst>
                <a:path extrusionOk="0" fill="none" h="33813" w="15132">
                  <a:moveTo>
                    <a:pt x="11522" y="10789"/>
                  </a:moveTo>
                  <a:cubicBezTo>
                    <a:pt x="13149" y="17749"/>
                    <a:pt x="15132" y="33198"/>
                    <a:pt x="15132" y="33198"/>
                  </a:cubicBezTo>
                  <a:lnTo>
                    <a:pt x="13228" y="33813"/>
                  </a:lnTo>
                  <a:cubicBezTo>
                    <a:pt x="13228" y="33813"/>
                    <a:pt x="5672" y="20208"/>
                    <a:pt x="2816" y="13644"/>
                  </a:cubicBezTo>
                  <a:cubicBezTo>
                    <a:pt x="0" y="7080"/>
                    <a:pt x="734" y="1785"/>
                    <a:pt x="3451" y="893"/>
                  </a:cubicBezTo>
                  <a:cubicBezTo>
                    <a:pt x="6188" y="0"/>
                    <a:pt x="9916" y="3828"/>
                    <a:pt x="11522" y="107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9"/>
            <p:cNvSpPr/>
            <p:nvPr/>
          </p:nvSpPr>
          <p:spPr>
            <a:xfrm>
              <a:off x="6433425" y="3154200"/>
              <a:ext cx="587025" cy="747675"/>
            </a:xfrm>
            <a:custGeom>
              <a:rect b="b" l="l" r="r" t="t"/>
              <a:pathLst>
                <a:path extrusionOk="0" fill="none" h="29907" w="23481">
                  <a:moveTo>
                    <a:pt x="13050" y="8568"/>
                  </a:moveTo>
                  <a:cubicBezTo>
                    <a:pt x="16778" y="14676"/>
                    <a:pt x="23481" y="28736"/>
                    <a:pt x="23481" y="28736"/>
                  </a:cubicBezTo>
                  <a:lnTo>
                    <a:pt x="21855" y="29906"/>
                  </a:lnTo>
                  <a:cubicBezTo>
                    <a:pt x="21855" y="29906"/>
                    <a:pt x="10452" y="19356"/>
                    <a:pt x="5692" y="14001"/>
                  </a:cubicBezTo>
                  <a:cubicBezTo>
                    <a:pt x="953" y="8647"/>
                    <a:pt x="1" y="3392"/>
                    <a:pt x="2301" y="1706"/>
                  </a:cubicBezTo>
                  <a:cubicBezTo>
                    <a:pt x="4621" y="1"/>
                    <a:pt x="9361" y="2460"/>
                    <a:pt x="13050" y="8568"/>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9"/>
            <p:cNvSpPr/>
            <p:nvPr/>
          </p:nvSpPr>
          <p:spPr>
            <a:xfrm>
              <a:off x="6217750" y="3374325"/>
              <a:ext cx="755125" cy="575625"/>
            </a:xfrm>
            <a:custGeom>
              <a:rect b="b" l="l" r="r" t="t"/>
              <a:pathLst>
                <a:path extrusionOk="0" fill="none" h="23025" w="30205">
                  <a:moveTo>
                    <a:pt x="14022" y="5514"/>
                  </a:moveTo>
                  <a:cubicBezTo>
                    <a:pt x="19456" y="10154"/>
                    <a:pt x="30204" y="21399"/>
                    <a:pt x="30204" y="21399"/>
                  </a:cubicBezTo>
                  <a:lnTo>
                    <a:pt x="29054" y="23025"/>
                  </a:lnTo>
                  <a:cubicBezTo>
                    <a:pt x="29054" y="23025"/>
                    <a:pt x="14894" y="16560"/>
                    <a:pt x="8727" y="12970"/>
                  </a:cubicBezTo>
                  <a:cubicBezTo>
                    <a:pt x="2539" y="9361"/>
                    <a:pt x="1" y="4661"/>
                    <a:pt x="1667" y="2321"/>
                  </a:cubicBezTo>
                  <a:cubicBezTo>
                    <a:pt x="3313" y="1"/>
                    <a:pt x="8588" y="853"/>
                    <a:pt x="14022" y="551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9"/>
            <p:cNvSpPr/>
            <p:nvPr/>
          </p:nvSpPr>
          <p:spPr>
            <a:xfrm>
              <a:off x="6091325" y="3640075"/>
              <a:ext cx="848325" cy="366900"/>
            </a:xfrm>
            <a:custGeom>
              <a:rect b="b" l="l" r="r" t="t"/>
              <a:pathLst>
                <a:path extrusionOk="0" fill="none" h="14676" w="33933">
                  <a:moveTo>
                    <a:pt x="13585" y="2717"/>
                  </a:moveTo>
                  <a:cubicBezTo>
                    <a:pt x="20189" y="5434"/>
                    <a:pt x="33932" y="12771"/>
                    <a:pt x="33932" y="12771"/>
                  </a:cubicBezTo>
                  <a:lnTo>
                    <a:pt x="33338" y="14675"/>
                  </a:lnTo>
                  <a:cubicBezTo>
                    <a:pt x="33338" y="14675"/>
                    <a:pt x="17869" y="12950"/>
                    <a:pt x="10869" y="11463"/>
                  </a:cubicBezTo>
                  <a:cubicBezTo>
                    <a:pt x="3888" y="9975"/>
                    <a:pt x="1" y="6287"/>
                    <a:pt x="854" y="3570"/>
                  </a:cubicBezTo>
                  <a:cubicBezTo>
                    <a:pt x="1706" y="833"/>
                    <a:pt x="6982" y="0"/>
                    <a:pt x="13585" y="271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9"/>
            <p:cNvSpPr/>
            <p:nvPr/>
          </p:nvSpPr>
          <p:spPr>
            <a:xfrm>
              <a:off x="6064575" y="3924150"/>
              <a:ext cx="859700" cy="261300"/>
            </a:xfrm>
            <a:custGeom>
              <a:rect b="b" l="l" r="r" t="t"/>
              <a:pathLst>
                <a:path extrusionOk="0" fill="none" h="10452" w="34388">
                  <a:moveTo>
                    <a:pt x="11899" y="536"/>
                  </a:moveTo>
                  <a:cubicBezTo>
                    <a:pt x="19018" y="1052"/>
                    <a:pt x="34348" y="3709"/>
                    <a:pt x="34348" y="3709"/>
                  </a:cubicBezTo>
                  <a:lnTo>
                    <a:pt x="34388" y="5712"/>
                  </a:lnTo>
                  <a:cubicBezTo>
                    <a:pt x="34388" y="5712"/>
                    <a:pt x="19157" y="8905"/>
                    <a:pt x="12058" y="9678"/>
                  </a:cubicBezTo>
                  <a:cubicBezTo>
                    <a:pt x="4938" y="10452"/>
                    <a:pt x="99" y="8171"/>
                    <a:pt x="60" y="5315"/>
                  </a:cubicBezTo>
                  <a:cubicBezTo>
                    <a:pt x="0" y="2440"/>
                    <a:pt x="4760" y="0"/>
                    <a:pt x="11899" y="53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9"/>
            <p:cNvSpPr/>
            <p:nvPr/>
          </p:nvSpPr>
          <p:spPr>
            <a:xfrm>
              <a:off x="6100250" y="4076850"/>
              <a:ext cx="842375" cy="389700"/>
            </a:xfrm>
            <a:custGeom>
              <a:rect b="b" l="l" r="r" t="t"/>
              <a:pathLst>
                <a:path extrusionOk="0" fill="none" h="15588" w="33695">
                  <a:moveTo>
                    <a:pt x="10690" y="3987"/>
                  </a:moveTo>
                  <a:cubicBezTo>
                    <a:pt x="17631" y="2261"/>
                    <a:pt x="33020" y="0"/>
                    <a:pt x="33020" y="0"/>
                  </a:cubicBezTo>
                  <a:lnTo>
                    <a:pt x="33694" y="1884"/>
                  </a:lnTo>
                  <a:cubicBezTo>
                    <a:pt x="33694" y="1884"/>
                    <a:pt x="20209" y="9678"/>
                    <a:pt x="13704" y="12633"/>
                  </a:cubicBezTo>
                  <a:cubicBezTo>
                    <a:pt x="7200" y="15588"/>
                    <a:pt x="1885" y="14933"/>
                    <a:pt x="953" y="12236"/>
                  </a:cubicBezTo>
                  <a:cubicBezTo>
                    <a:pt x="1" y="9539"/>
                    <a:pt x="3769" y="5712"/>
                    <a:pt x="10690" y="398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9"/>
            <p:cNvSpPr/>
            <p:nvPr/>
          </p:nvSpPr>
          <p:spPr>
            <a:xfrm>
              <a:off x="6237600" y="4133375"/>
              <a:ext cx="740225" cy="597425"/>
            </a:xfrm>
            <a:custGeom>
              <a:rect b="b" l="l" r="r" t="t"/>
              <a:pathLst>
                <a:path extrusionOk="0" fill="none" h="23897" w="29609">
                  <a:moveTo>
                    <a:pt x="8429" y="10749"/>
                  </a:moveTo>
                  <a:cubicBezTo>
                    <a:pt x="14457" y="6941"/>
                    <a:pt x="28379" y="0"/>
                    <a:pt x="28379" y="0"/>
                  </a:cubicBezTo>
                  <a:lnTo>
                    <a:pt x="29608" y="1587"/>
                  </a:lnTo>
                  <a:cubicBezTo>
                    <a:pt x="29608" y="1587"/>
                    <a:pt x="19237" y="13188"/>
                    <a:pt x="13981" y="18027"/>
                  </a:cubicBezTo>
                  <a:cubicBezTo>
                    <a:pt x="8706" y="22866"/>
                    <a:pt x="3471" y="23897"/>
                    <a:pt x="1726" y="21616"/>
                  </a:cubicBezTo>
                  <a:cubicBezTo>
                    <a:pt x="0" y="19356"/>
                    <a:pt x="2360" y="14556"/>
                    <a:pt x="8429" y="1074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9"/>
            <p:cNvSpPr/>
            <p:nvPr/>
          </p:nvSpPr>
          <p:spPr>
            <a:xfrm>
              <a:off x="6461700" y="4179975"/>
              <a:ext cx="564700" cy="762050"/>
            </a:xfrm>
            <a:custGeom>
              <a:rect b="b" l="l" r="r" t="t"/>
              <a:pathLst>
                <a:path extrusionOk="0" fill="none" h="30482" w="22588">
                  <a:moveTo>
                    <a:pt x="5335" y="16460"/>
                  </a:moveTo>
                  <a:cubicBezTo>
                    <a:pt x="9876" y="10947"/>
                    <a:pt x="20942" y="0"/>
                    <a:pt x="20942" y="0"/>
                  </a:cubicBezTo>
                  <a:lnTo>
                    <a:pt x="22588" y="1111"/>
                  </a:lnTo>
                  <a:cubicBezTo>
                    <a:pt x="22588" y="1111"/>
                    <a:pt x="16361" y="15389"/>
                    <a:pt x="12890" y="21636"/>
                  </a:cubicBezTo>
                  <a:cubicBezTo>
                    <a:pt x="9400" y="27863"/>
                    <a:pt x="4740" y="30481"/>
                    <a:pt x="2380" y="28875"/>
                  </a:cubicBezTo>
                  <a:cubicBezTo>
                    <a:pt x="0" y="27249"/>
                    <a:pt x="773" y="21954"/>
                    <a:pt x="5335" y="1646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9"/>
            <p:cNvSpPr/>
            <p:nvPr/>
          </p:nvSpPr>
          <p:spPr>
            <a:xfrm>
              <a:off x="6727925" y="4212200"/>
              <a:ext cx="355500" cy="850775"/>
            </a:xfrm>
            <a:custGeom>
              <a:rect b="b" l="l" r="r" t="t"/>
              <a:pathLst>
                <a:path extrusionOk="0" fill="none" h="34031" w="14220">
                  <a:moveTo>
                    <a:pt x="2618" y="20526"/>
                  </a:moveTo>
                  <a:cubicBezTo>
                    <a:pt x="5216" y="13862"/>
                    <a:pt x="12296" y="0"/>
                    <a:pt x="12296" y="0"/>
                  </a:cubicBezTo>
                  <a:lnTo>
                    <a:pt x="14220" y="576"/>
                  </a:lnTo>
                  <a:cubicBezTo>
                    <a:pt x="14220" y="576"/>
                    <a:pt x="12772" y="16064"/>
                    <a:pt x="11403" y="23064"/>
                  </a:cubicBezTo>
                  <a:cubicBezTo>
                    <a:pt x="10035" y="30084"/>
                    <a:pt x="6426" y="34031"/>
                    <a:pt x="3689" y="33238"/>
                  </a:cubicBezTo>
                  <a:cubicBezTo>
                    <a:pt x="933" y="32444"/>
                    <a:pt x="0" y="27169"/>
                    <a:pt x="2618" y="2052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9"/>
            <p:cNvSpPr/>
            <p:nvPr/>
          </p:nvSpPr>
          <p:spPr>
            <a:xfrm>
              <a:off x="7014000" y="4225575"/>
              <a:ext cx="260800" cy="861200"/>
            </a:xfrm>
            <a:custGeom>
              <a:rect b="b" l="l" r="r" t="t"/>
              <a:pathLst>
                <a:path extrusionOk="0" fill="none" h="34448" w="10432">
                  <a:moveTo>
                    <a:pt x="397" y="22589"/>
                  </a:moveTo>
                  <a:cubicBezTo>
                    <a:pt x="774" y="15449"/>
                    <a:pt x="3193" y="80"/>
                    <a:pt x="3193" y="80"/>
                  </a:cubicBezTo>
                  <a:lnTo>
                    <a:pt x="5176" y="1"/>
                  </a:lnTo>
                  <a:cubicBezTo>
                    <a:pt x="5176" y="1"/>
                    <a:pt x="8647" y="15172"/>
                    <a:pt x="9539" y="22271"/>
                  </a:cubicBezTo>
                  <a:cubicBezTo>
                    <a:pt x="10431" y="29371"/>
                    <a:pt x="8230" y="34230"/>
                    <a:pt x="5374" y="34349"/>
                  </a:cubicBezTo>
                  <a:cubicBezTo>
                    <a:pt x="2519" y="34448"/>
                    <a:pt x="0" y="29728"/>
                    <a:pt x="397" y="22589"/>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9"/>
            <p:cNvSpPr/>
            <p:nvPr/>
          </p:nvSpPr>
          <p:spPr>
            <a:xfrm>
              <a:off x="7153300" y="4206750"/>
              <a:ext cx="401125" cy="838375"/>
            </a:xfrm>
            <a:custGeom>
              <a:rect b="b" l="l" r="r" t="t"/>
              <a:pathLst>
                <a:path extrusionOk="0" fill="none" h="33535" w="16045">
                  <a:moveTo>
                    <a:pt x="4383" y="22945"/>
                  </a:moveTo>
                  <a:cubicBezTo>
                    <a:pt x="2539" y="16044"/>
                    <a:pt x="1" y="675"/>
                    <a:pt x="1" y="675"/>
                  </a:cubicBezTo>
                  <a:lnTo>
                    <a:pt x="1885" y="0"/>
                  </a:lnTo>
                  <a:cubicBezTo>
                    <a:pt x="1885" y="0"/>
                    <a:pt x="9897" y="13327"/>
                    <a:pt x="12970" y="19772"/>
                  </a:cubicBezTo>
                  <a:cubicBezTo>
                    <a:pt x="16044" y="26237"/>
                    <a:pt x="15469" y="31552"/>
                    <a:pt x="12792" y="32543"/>
                  </a:cubicBezTo>
                  <a:cubicBezTo>
                    <a:pt x="10115" y="33535"/>
                    <a:pt x="6228" y="29846"/>
                    <a:pt x="4383" y="22945"/>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9"/>
            <p:cNvSpPr/>
            <p:nvPr/>
          </p:nvSpPr>
          <p:spPr>
            <a:xfrm>
              <a:off x="7209325" y="4170550"/>
              <a:ext cx="608350" cy="732300"/>
            </a:xfrm>
            <a:custGeom>
              <a:rect b="b" l="l" r="r" t="t"/>
              <a:pathLst>
                <a:path extrusionOk="0" fill="none" h="29292" w="24334">
                  <a:moveTo>
                    <a:pt x="11106" y="21022"/>
                  </a:moveTo>
                  <a:cubicBezTo>
                    <a:pt x="7199" y="15033"/>
                    <a:pt x="1" y="1230"/>
                    <a:pt x="1" y="1230"/>
                  </a:cubicBezTo>
                  <a:lnTo>
                    <a:pt x="1567" y="1"/>
                  </a:lnTo>
                  <a:cubicBezTo>
                    <a:pt x="1567" y="1"/>
                    <a:pt x="13347" y="10154"/>
                    <a:pt x="18285" y="15330"/>
                  </a:cubicBezTo>
                  <a:cubicBezTo>
                    <a:pt x="23203" y="20506"/>
                    <a:pt x="24334" y="25742"/>
                    <a:pt x="22093" y="27507"/>
                  </a:cubicBezTo>
                  <a:cubicBezTo>
                    <a:pt x="19852" y="29291"/>
                    <a:pt x="15033" y="26991"/>
                    <a:pt x="11106" y="2102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9"/>
            <p:cNvSpPr/>
            <p:nvPr/>
          </p:nvSpPr>
          <p:spPr>
            <a:xfrm>
              <a:off x="7255450" y="4120975"/>
              <a:ext cx="769475" cy="553325"/>
            </a:xfrm>
            <a:custGeom>
              <a:rect b="b" l="l" r="r" t="t"/>
              <a:pathLst>
                <a:path extrusionOk="0" fill="none" h="22133" w="30779">
                  <a:moveTo>
                    <a:pt x="16738" y="16996"/>
                  </a:moveTo>
                  <a:cubicBezTo>
                    <a:pt x="11145" y="12534"/>
                    <a:pt x="0" y="1686"/>
                    <a:pt x="0" y="1686"/>
                  </a:cubicBezTo>
                  <a:lnTo>
                    <a:pt x="1091" y="0"/>
                  </a:lnTo>
                  <a:cubicBezTo>
                    <a:pt x="1091" y="0"/>
                    <a:pt x="15468" y="5970"/>
                    <a:pt x="21775" y="9341"/>
                  </a:cubicBezTo>
                  <a:cubicBezTo>
                    <a:pt x="28061" y="12732"/>
                    <a:pt x="30778" y="17353"/>
                    <a:pt x="29192" y="19733"/>
                  </a:cubicBezTo>
                  <a:cubicBezTo>
                    <a:pt x="27625" y="22132"/>
                    <a:pt x="22310" y="21458"/>
                    <a:pt x="16738" y="1699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9"/>
            <p:cNvSpPr/>
            <p:nvPr/>
          </p:nvSpPr>
          <p:spPr>
            <a:xfrm>
              <a:off x="7287175" y="4063475"/>
              <a:ext cx="852775" cy="344075"/>
            </a:xfrm>
            <a:custGeom>
              <a:rect b="b" l="l" r="r" t="t"/>
              <a:pathLst>
                <a:path extrusionOk="0" fill="none" h="13763" w="34111">
                  <a:moveTo>
                    <a:pt x="20664" y="11264"/>
                  </a:moveTo>
                  <a:cubicBezTo>
                    <a:pt x="13962" y="8785"/>
                    <a:pt x="0" y="1944"/>
                    <a:pt x="0" y="1944"/>
                  </a:cubicBezTo>
                  <a:lnTo>
                    <a:pt x="516" y="0"/>
                  </a:lnTo>
                  <a:cubicBezTo>
                    <a:pt x="516" y="0"/>
                    <a:pt x="16024" y="1190"/>
                    <a:pt x="23064" y="2419"/>
                  </a:cubicBezTo>
                  <a:cubicBezTo>
                    <a:pt x="30104" y="3669"/>
                    <a:pt x="34110" y="7219"/>
                    <a:pt x="33376" y="9975"/>
                  </a:cubicBezTo>
                  <a:cubicBezTo>
                    <a:pt x="32623" y="12732"/>
                    <a:pt x="27367" y="13763"/>
                    <a:pt x="20664" y="1126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9"/>
            <p:cNvSpPr/>
            <p:nvPr/>
          </p:nvSpPr>
          <p:spPr>
            <a:xfrm>
              <a:off x="7298575" y="3859700"/>
              <a:ext cx="861700" cy="260800"/>
            </a:xfrm>
            <a:custGeom>
              <a:rect b="b" l="l" r="r" t="t"/>
              <a:pathLst>
                <a:path extrusionOk="0" fill="none" h="10432" w="34468">
                  <a:moveTo>
                    <a:pt x="22668" y="10154"/>
                  </a:moveTo>
                  <a:cubicBezTo>
                    <a:pt x="15508" y="9876"/>
                    <a:pt x="100" y="7754"/>
                    <a:pt x="100" y="7754"/>
                  </a:cubicBezTo>
                  <a:lnTo>
                    <a:pt x="0" y="5751"/>
                  </a:lnTo>
                  <a:cubicBezTo>
                    <a:pt x="0" y="5751"/>
                    <a:pt x="15112" y="2043"/>
                    <a:pt x="22172" y="1012"/>
                  </a:cubicBezTo>
                  <a:cubicBezTo>
                    <a:pt x="29252" y="0"/>
                    <a:pt x="34170" y="2103"/>
                    <a:pt x="34328" y="4958"/>
                  </a:cubicBezTo>
                  <a:cubicBezTo>
                    <a:pt x="34467" y="7814"/>
                    <a:pt x="29807" y="10432"/>
                    <a:pt x="22668" y="10154"/>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9"/>
            <p:cNvSpPr/>
            <p:nvPr/>
          </p:nvSpPr>
          <p:spPr>
            <a:xfrm>
              <a:off x="7278250" y="3581575"/>
              <a:ext cx="834925" cy="412000"/>
            </a:xfrm>
            <a:custGeom>
              <a:rect b="b" l="l" r="r" t="t"/>
              <a:pathLst>
                <a:path extrusionOk="0" fill="none" h="16480" w="33397">
                  <a:moveTo>
                    <a:pt x="22905" y="11720"/>
                  </a:moveTo>
                  <a:cubicBezTo>
                    <a:pt x="16024" y="13703"/>
                    <a:pt x="734" y="16480"/>
                    <a:pt x="734" y="16480"/>
                  </a:cubicBezTo>
                  <a:lnTo>
                    <a:pt x="0" y="14616"/>
                  </a:lnTo>
                  <a:cubicBezTo>
                    <a:pt x="0" y="14616"/>
                    <a:pt x="13188" y="6366"/>
                    <a:pt x="19594" y="3173"/>
                  </a:cubicBezTo>
                  <a:cubicBezTo>
                    <a:pt x="25999" y="0"/>
                    <a:pt x="31314" y="476"/>
                    <a:pt x="32365" y="3153"/>
                  </a:cubicBezTo>
                  <a:cubicBezTo>
                    <a:pt x="33396" y="5811"/>
                    <a:pt x="29767" y="9757"/>
                    <a:pt x="22905" y="11720"/>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9"/>
            <p:cNvSpPr/>
            <p:nvPr/>
          </p:nvSpPr>
          <p:spPr>
            <a:xfrm>
              <a:off x="7241550" y="3319300"/>
              <a:ext cx="723875" cy="619250"/>
            </a:xfrm>
            <a:custGeom>
              <a:rect b="b" l="l" r="r" t="t"/>
              <a:pathLst>
                <a:path extrusionOk="0" fill="none" h="24770" w="28955">
                  <a:moveTo>
                    <a:pt x="20843" y="13307"/>
                  </a:moveTo>
                  <a:cubicBezTo>
                    <a:pt x="14934" y="17333"/>
                    <a:pt x="1270" y="24770"/>
                    <a:pt x="1270" y="24770"/>
                  </a:cubicBezTo>
                  <a:lnTo>
                    <a:pt x="1" y="23223"/>
                  </a:lnTo>
                  <a:cubicBezTo>
                    <a:pt x="1" y="23223"/>
                    <a:pt x="9936" y="11264"/>
                    <a:pt x="15033" y="6227"/>
                  </a:cubicBezTo>
                  <a:cubicBezTo>
                    <a:pt x="20130" y="1210"/>
                    <a:pt x="25325" y="0"/>
                    <a:pt x="27150" y="2202"/>
                  </a:cubicBezTo>
                  <a:cubicBezTo>
                    <a:pt x="28955" y="4423"/>
                    <a:pt x="26753" y="9281"/>
                    <a:pt x="20843" y="13307"/>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9"/>
            <p:cNvSpPr/>
            <p:nvPr/>
          </p:nvSpPr>
          <p:spPr>
            <a:xfrm>
              <a:off x="7191475" y="3117025"/>
              <a:ext cx="541425" cy="775925"/>
            </a:xfrm>
            <a:custGeom>
              <a:rect b="b" l="l" r="r" t="t"/>
              <a:pathLst>
                <a:path extrusionOk="0" fill="none" h="31037" w="21657">
                  <a:moveTo>
                    <a:pt x="16719" y="14041"/>
                  </a:moveTo>
                  <a:cubicBezTo>
                    <a:pt x="12356" y="19712"/>
                    <a:pt x="1686" y="31036"/>
                    <a:pt x="1686" y="31036"/>
                  </a:cubicBezTo>
                  <a:lnTo>
                    <a:pt x="1" y="29965"/>
                  </a:lnTo>
                  <a:cubicBezTo>
                    <a:pt x="1" y="29965"/>
                    <a:pt x="5712" y="15508"/>
                    <a:pt x="8984" y="9142"/>
                  </a:cubicBezTo>
                  <a:cubicBezTo>
                    <a:pt x="12257" y="2777"/>
                    <a:pt x="16818" y="0"/>
                    <a:pt x="19237" y="1527"/>
                  </a:cubicBezTo>
                  <a:cubicBezTo>
                    <a:pt x="21657" y="3054"/>
                    <a:pt x="21082" y="8369"/>
                    <a:pt x="16719" y="14041"/>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9"/>
            <p:cNvSpPr/>
            <p:nvPr/>
          </p:nvSpPr>
          <p:spPr>
            <a:xfrm>
              <a:off x="7139425" y="3012900"/>
              <a:ext cx="351525" cy="851275"/>
            </a:xfrm>
            <a:custGeom>
              <a:rect b="b" l="l" r="r" t="t"/>
              <a:pathLst>
                <a:path extrusionOk="0" fill="none" h="34051" w="14061">
                  <a:moveTo>
                    <a:pt x="11483" y="13486"/>
                  </a:moveTo>
                  <a:cubicBezTo>
                    <a:pt x="8925" y="20169"/>
                    <a:pt x="1904" y="34051"/>
                    <a:pt x="1904" y="34051"/>
                  </a:cubicBezTo>
                  <a:lnTo>
                    <a:pt x="0" y="33515"/>
                  </a:lnTo>
                  <a:cubicBezTo>
                    <a:pt x="0" y="33515"/>
                    <a:pt x="1349" y="18007"/>
                    <a:pt x="2678" y="10987"/>
                  </a:cubicBezTo>
                  <a:cubicBezTo>
                    <a:pt x="4006" y="3967"/>
                    <a:pt x="7596" y="1"/>
                    <a:pt x="10333" y="774"/>
                  </a:cubicBezTo>
                  <a:cubicBezTo>
                    <a:pt x="13089" y="1567"/>
                    <a:pt x="14061" y="6823"/>
                    <a:pt x="11483" y="13486"/>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9"/>
            <p:cNvSpPr/>
            <p:nvPr/>
          </p:nvSpPr>
          <p:spPr>
            <a:xfrm>
              <a:off x="6882600" y="3809625"/>
              <a:ext cx="458125" cy="458125"/>
            </a:xfrm>
            <a:custGeom>
              <a:rect b="b" l="l" r="r" t="t"/>
              <a:pathLst>
                <a:path extrusionOk="0" h="18325" w="18325">
                  <a:moveTo>
                    <a:pt x="9163" y="0"/>
                  </a:moveTo>
                  <a:cubicBezTo>
                    <a:pt x="4106" y="0"/>
                    <a:pt x="1" y="4106"/>
                    <a:pt x="1" y="9162"/>
                  </a:cubicBezTo>
                  <a:cubicBezTo>
                    <a:pt x="1" y="14219"/>
                    <a:pt x="4106" y="18325"/>
                    <a:pt x="9163" y="18325"/>
                  </a:cubicBezTo>
                  <a:cubicBezTo>
                    <a:pt x="14240" y="18325"/>
                    <a:pt x="18325" y="14219"/>
                    <a:pt x="18325" y="9162"/>
                  </a:cubicBezTo>
                  <a:cubicBezTo>
                    <a:pt x="18325" y="4106"/>
                    <a:pt x="14240" y="0"/>
                    <a:pt x="9163"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9"/>
            <p:cNvSpPr/>
            <p:nvPr/>
          </p:nvSpPr>
          <p:spPr>
            <a:xfrm>
              <a:off x="6882600" y="3809625"/>
              <a:ext cx="458125" cy="458125"/>
            </a:xfrm>
            <a:custGeom>
              <a:rect b="b" l="l" r="r" t="t"/>
              <a:pathLst>
                <a:path extrusionOk="0" fill="none" h="18325" w="18325">
                  <a:moveTo>
                    <a:pt x="18325" y="9162"/>
                  </a:moveTo>
                  <a:cubicBezTo>
                    <a:pt x="18325" y="14219"/>
                    <a:pt x="14240" y="18325"/>
                    <a:pt x="9163" y="18325"/>
                  </a:cubicBezTo>
                  <a:cubicBezTo>
                    <a:pt x="4106" y="18325"/>
                    <a:pt x="1" y="14219"/>
                    <a:pt x="1" y="9162"/>
                  </a:cubicBezTo>
                  <a:cubicBezTo>
                    <a:pt x="1" y="4106"/>
                    <a:pt x="4106" y="0"/>
                    <a:pt x="9163" y="0"/>
                  </a:cubicBezTo>
                  <a:cubicBezTo>
                    <a:pt x="14240" y="0"/>
                    <a:pt x="18325" y="4106"/>
                    <a:pt x="18325" y="9162"/>
                  </a:cubicBezTo>
                  <a:close/>
                </a:path>
              </a:pathLst>
            </a:custGeom>
            <a:noFill/>
            <a:ln cap="flat" cmpd="sng" w="942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9"/>
            <p:cNvSpPr/>
            <p:nvPr/>
          </p:nvSpPr>
          <p:spPr>
            <a:xfrm>
              <a:off x="1700675" y="39200"/>
              <a:ext cx="1372350" cy="1433825"/>
            </a:xfrm>
            <a:custGeom>
              <a:rect b="b" l="l" r="r" t="t"/>
              <a:pathLst>
                <a:path extrusionOk="0" h="57353" w="54894">
                  <a:moveTo>
                    <a:pt x="27447" y="1"/>
                  </a:moveTo>
                  <a:cubicBezTo>
                    <a:pt x="26059" y="1"/>
                    <a:pt x="24750" y="635"/>
                    <a:pt x="23739" y="1805"/>
                  </a:cubicBezTo>
                  <a:cubicBezTo>
                    <a:pt x="23620" y="1924"/>
                    <a:pt x="23501" y="2083"/>
                    <a:pt x="23382" y="2222"/>
                  </a:cubicBezTo>
                  <a:cubicBezTo>
                    <a:pt x="22450" y="1548"/>
                    <a:pt x="21418" y="1191"/>
                    <a:pt x="20347" y="1191"/>
                  </a:cubicBezTo>
                  <a:cubicBezTo>
                    <a:pt x="19852" y="1191"/>
                    <a:pt x="19356" y="1270"/>
                    <a:pt x="18880" y="1448"/>
                  </a:cubicBezTo>
                  <a:cubicBezTo>
                    <a:pt x="17571" y="1904"/>
                    <a:pt x="16500" y="2936"/>
                    <a:pt x="15885" y="4364"/>
                  </a:cubicBezTo>
                  <a:cubicBezTo>
                    <a:pt x="15806" y="4522"/>
                    <a:pt x="15747" y="4701"/>
                    <a:pt x="15687" y="4879"/>
                  </a:cubicBezTo>
                  <a:cubicBezTo>
                    <a:pt x="15152" y="4701"/>
                    <a:pt x="14616" y="4621"/>
                    <a:pt x="14081" y="4621"/>
                  </a:cubicBezTo>
                  <a:cubicBezTo>
                    <a:pt x="13010" y="4621"/>
                    <a:pt x="11998" y="4959"/>
                    <a:pt x="11185" y="5593"/>
                  </a:cubicBezTo>
                  <a:cubicBezTo>
                    <a:pt x="10055" y="6446"/>
                    <a:pt x="9361" y="7794"/>
                    <a:pt x="9202" y="9341"/>
                  </a:cubicBezTo>
                  <a:cubicBezTo>
                    <a:pt x="9182" y="9520"/>
                    <a:pt x="9163" y="9718"/>
                    <a:pt x="9163" y="9896"/>
                  </a:cubicBezTo>
                  <a:cubicBezTo>
                    <a:pt x="7437" y="9976"/>
                    <a:pt x="6009" y="10729"/>
                    <a:pt x="5097" y="12058"/>
                  </a:cubicBezTo>
                  <a:cubicBezTo>
                    <a:pt x="4304" y="13248"/>
                    <a:pt x="4026" y="14735"/>
                    <a:pt x="4344" y="16282"/>
                  </a:cubicBezTo>
                  <a:cubicBezTo>
                    <a:pt x="4383" y="16441"/>
                    <a:pt x="4423" y="16619"/>
                    <a:pt x="4482" y="16798"/>
                  </a:cubicBezTo>
                  <a:cubicBezTo>
                    <a:pt x="2876" y="17432"/>
                    <a:pt x="1726" y="18602"/>
                    <a:pt x="1250" y="20209"/>
                  </a:cubicBezTo>
                  <a:cubicBezTo>
                    <a:pt x="833" y="21577"/>
                    <a:pt x="1032" y="23084"/>
                    <a:pt x="1805" y="24453"/>
                  </a:cubicBezTo>
                  <a:cubicBezTo>
                    <a:pt x="1884" y="24591"/>
                    <a:pt x="1984" y="24750"/>
                    <a:pt x="2083" y="24889"/>
                  </a:cubicBezTo>
                  <a:cubicBezTo>
                    <a:pt x="1884" y="25067"/>
                    <a:pt x="1686" y="25246"/>
                    <a:pt x="1528" y="25424"/>
                  </a:cubicBezTo>
                  <a:cubicBezTo>
                    <a:pt x="536" y="26475"/>
                    <a:pt x="1" y="27804"/>
                    <a:pt x="20" y="29172"/>
                  </a:cubicBezTo>
                  <a:cubicBezTo>
                    <a:pt x="60" y="30699"/>
                    <a:pt x="754" y="32246"/>
                    <a:pt x="2222" y="33377"/>
                  </a:cubicBezTo>
                  <a:cubicBezTo>
                    <a:pt x="2122" y="33535"/>
                    <a:pt x="2023" y="33694"/>
                    <a:pt x="1944" y="33853"/>
                  </a:cubicBezTo>
                  <a:cubicBezTo>
                    <a:pt x="1230" y="35241"/>
                    <a:pt x="1091" y="36748"/>
                    <a:pt x="1547" y="38097"/>
                  </a:cubicBezTo>
                  <a:cubicBezTo>
                    <a:pt x="2083" y="39663"/>
                    <a:pt x="3253" y="40813"/>
                    <a:pt x="4879" y="41369"/>
                  </a:cubicBezTo>
                  <a:cubicBezTo>
                    <a:pt x="4839" y="41567"/>
                    <a:pt x="4800" y="41746"/>
                    <a:pt x="4780" y="41924"/>
                  </a:cubicBezTo>
                  <a:cubicBezTo>
                    <a:pt x="4502" y="43471"/>
                    <a:pt x="4839" y="44958"/>
                    <a:pt x="5672" y="46089"/>
                  </a:cubicBezTo>
                  <a:cubicBezTo>
                    <a:pt x="6604" y="47378"/>
                    <a:pt x="8072" y="48092"/>
                    <a:pt x="9817" y="48111"/>
                  </a:cubicBezTo>
                  <a:cubicBezTo>
                    <a:pt x="9817" y="48290"/>
                    <a:pt x="9837" y="48488"/>
                    <a:pt x="9857" y="48667"/>
                  </a:cubicBezTo>
                  <a:cubicBezTo>
                    <a:pt x="10075" y="50213"/>
                    <a:pt x="10809" y="51522"/>
                    <a:pt x="11959" y="52335"/>
                  </a:cubicBezTo>
                  <a:cubicBezTo>
                    <a:pt x="12752" y="52911"/>
                    <a:pt x="13704" y="53208"/>
                    <a:pt x="14696" y="53208"/>
                  </a:cubicBezTo>
                  <a:cubicBezTo>
                    <a:pt x="15290" y="53208"/>
                    <a:pt x="15905" y="53109"/>
                    <a:pt x="16500" y="52891"/>
                  </a:cubicBezTo>
                  <a:cubicBezTo>
                    <a:pt x="16560" y="53069"/>
                    <a:pt x="16639" y="53248"/>
                    <a:pt x="16699" y="53406"/>
                  </a:cubicBezTo>
                  <a:cubicBezTo>
                    <a:pt x="17373" y="54814"/>
                    <a:pt x="18463" y="55806"/>
                    <a:pt x="19812" y="56222"/>
                  </a:cubicBezTo>
                  <a:cubicBezTo>
                    <a:pt x="20228" y="56341"/>
                    <a:pt x="20665" y="56421"/>
                    <a:pt x="21101" y="56421"/>
                  </a:cubicBezTo>
                  <a:cubicBezTo>
                    <a:pt x="22251" y="56401"/>
                    <a:pt x="23322" y="56004"/>
                    <a:pt x="24294" y="55270"/>
                  </a:cubicBezTo>
                  <a:cubicBezTo>
                    <a:pt x="24373" y="55389"/>
                    <a:pt x="24472" y="55489"/>
                    <a:pt x="24552" y="55608"/>
                  </a:cubicBezTo>
                  <a:cubicBezTo>
                    <a:pt x="25583" y="56718"/>
                    <a:pt x="26892" y="57353"/>
                    <a:pt x="28240" y="57353"/>
                  </a:cubicBezTo>
                  <a:lnTo>
                    <a:pt x="28399" y="57333"/>
                  </a:lnTo>
                  <a:cubicBezTo>
                    <a:pt x="29787" y="57273"/>
                    <a:pt x="31076" y="56599"/>
                    <a:pt x="32048" y="55389"/>
                  </a:cubicBezTo>
                  <a:cubicBezTo>
                    <a:pt x="32167" y="55251"/>
                    <a:pt x="32266" y="55112"/>
                    <a:pt x="32365" y="54973"/>
                  </a:cubicBezTo>
                  <a:cubicBezTo>
                    <a:pt x="33278" y="55568"/>
                    <a:pt x="34249" y="55885"/>
                    <a:pt x="35261" y="55885"/>
                  </a:cubicBezTo>
                  <a:cubicBezTo>
                    <a:pt x="35836" y="55885"/>
                    <a:pt x="36391" y="55786"/>
                    <a:pt x="36907" y="55588"/>
                  </a:cubicBezTo>
                  <a:cubicBezTo>
                    <a:pt x="38196" y="55092"/>
                    <a:pt x="39227" y="54001"/>
                    <a:pt x="39802" y="52554"/>
                  </a:cubicBezTo>
                  <a:cubicBezTo>
                    <a:pt x="39862" y="52395"/>
                    <a:pt x="39921" y="52216"/>
                    <a:pt x="39981" y="52038"/>
                  </a:cubicBezTo>
                  <a:cubicBezTo>
                    <a:pt x="40456" y="52157"/>
                    <a:pt x="40952" y="52236"/>
                    <a:pt x="41408" y="52236"/>
                  </a:cubicBezTo>
                  <a:cubicBezTo>
                    <a:pt x="42559" y="52236"/>
                    <a:pt x="43610" y="51859"/>
                    <a:pt x="44462" y="51146"/>
                  </a:cubicBezTo>
                  <a:cubicBezTo>
                    <a:pt x="45553" y="50253"/>
                    <a:pt x="46208" y="48885"/>
                    <a:pt x="46307" y="47318"/>
                  </a:cubicBezTo>
                  <a:cubicBezTo>
                    <a:pt x="46327" y="47140"/>
                    <a:pt x="46327" y="46961"/>
                    <a:pt x="46327" y="46783"/>
                  </a:cubicBezTo>
                  <a:cubicBezTo>
                    <a:pt x="48032" y="46644"/>
                    <a:pt x="49460" y="45811"/>
                    <a:pt x="50332" y="44462"/>
                  </a:cubicBezTo>
                  <a:cubicBezTo>
                    <a:pt x="51086" y="43253"/>
                    <a:pt x="51304" y="41746"/>
                    <a:pt x="50947" y="40218"/>
                  </a:cubicBezTo>
                  <a:cubicBezTo>
                    <a:pt x="50888" y="40040"/>
                    <a:pt x="50848" y="39881"/>
                    <a:pt x="50789" y="39703"/>
                  </a:cubicBezTo>
                  <a:cubicBezTo>
                    <a:pt x="52573" y="38910"/>
                    <a:pt x="53545" y="37521"/>
                    <a:pt x="53902" y="36193"/>
                  </a:cubicBezTo>
                  <a:cubicBezTo>
                    <a:pt x="54259" y="34785"/>
                    <a:pt x="54021" y="33297"/>
                    <a:pt x="53208" y="31969"/>
                  </a:cubicBezTo>
                  <a:cubicBezTo>
                    <a:pt x="53109" y="31810"/>
                    <a:pt x="53010" y="31671"/>
                    <a:pt x="52911" y="31532"/>
                  </a:cubicBezTo>
                  <a:cubicBezTo>
                    <a:pt x="53089" y="31374"/>
                    <a:pt x="53228" y="31215"/>
                    <a:pt x="53387" y="31056"/>
                  </a:cubicBezTo>
                  <a:cubicBezTo>
                    <a:pt x="54378" y="29966"/>
                    <a:pt x="54894" y="28578"/>
                    <a:pt x="54814" y="27170"/>
                  </a:cubicBezTo>
                  <a:cubicBezTo>
                    <a:pt x="54755" y="25662"/>
                    <a:pt x="53981" y="24155"/>
                    <a:pt x="52494" y="23064"/>
                  </a:cubicBezTo>
                  <a:cubicBezTo>
                    <a:pt x="52573" y="22906"/>
                    <a:pt x="52673" y="22727"/>
                    <a:pt x="52752" y="22569"/>
                  </a:cubicBezTo>
                  <a:cubicBezTo>
                    <a:pt x="53406" y="21161"/>
                    <a:pt x="53505" y="19653"/>
                    <a:pt x="53010" y="18325"/>
                  </a:cubicBezTo>
                  <a:cubicBezTo>
                    <a:pt x="52435" y="16778"/>
                    <a:pt x="51205" y="15667"/>
                    <a:pt x="49559" y="15152"/>
                  </a:cubicBezTo>
                  <a:cubicBezTo>
                    <a:pt x="49599" y="14973"/>
                    <a:pt x="49638" y="14795"/>
                    <a:pt x="49658" y="14616"/>
                  </a:cubicBezTo>
                  <a:cubicBezTo>
                    <a:pt x="49876" y="13069"/>
                    <a:pt x="49500" y="11582"/>
                    <a:pt x="48627" y="10472"/>
                  </a:cubicBezTo>
                  <a:cubicBezTo>
                    <a:pt x="47675" y="9262"/>
                    <a:pt x="46247" y="8607"/>
                    <a:pt x="44601" y="8607"/>
                  </a:cubicBezTo>
                  <a:lnTo>
                    <a:pt x="44423" y="8607"/>
                  </a:lnTo>
                  <a:cubicBezTo>
                    <a:pt x="44403" y="8429"/>
                    <a:pt x="44383" y="8250"/>
                    <a:pt x="44343" y="8072"/>
                  </a:cubicBezTo>
                  <a:cubicBezTo>
                    <a:pt x="44086" y="6525"/>
                    <a:pt x="43312" y="5256"/>
                    <a:pt x="42122" y="4463"/>
                  </a:cubicBezTo>
                  <a:cubicBezTo>
                    <a:pt x="41369" y="3967"/>
                    <a:pt x="40476" y="3689"/>
                    <a:pt x="39544" y="3689"/>
                  </a:cubicBezTo>
                  <a:cubicBezTo>
                    <a:pt x="39048" y="3689"/>
                    <a:pt x="38553" y="3769"/>
                    <a:pt x="38037" y="3907"/>
                  </a:cubicBezTo>
                  <a:cubicBezTo>
                    <a:pt x="37997" y="3808"/>
                    <a:pt x="37958" y="3729"/>
                    <a:pt x="37898" y="3630"/>
                  </a:cubicBezTo>
                  <a:cubicBezTo>
                    <a:pt x="37224" y="2361"/>
                    <a:pt x="36173" y="1468"/>
                    <a:pt x="34943" y="1111"/>
                  </a:cubicBezTo>
                  <a:cubicBezTo>
                    <a:pt x="34527" y="972"/>
                    <a:pt x="34091" y="913"/>
                    <a:pt x="33654" y="913"/>
                  </a:cubicBezTo>
                  <a:cubicBezTo>
                    <a:pt x="32722" y="913"/>
                    <a:pt x="31850" y="1171"/>
                    <a:pt x="31037" y="1667"/>
                  </a:cubicBezTo>
                  <a:cubicBezTo>
                    <a:pt x="29986" y="536"/>
                    <a:pt x="28696" y="1"/>
                    <a:pt x="2744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9"/>
            <p:cNvSpPr/>
            <p:nvPr/>
          </p:nvSpPr>
          <p:spPr>
            <a:xfrm>
              <a:off x="1801825" y="779400"/>
              <a:ext cx="486875" cy="220175"/>
            </a:xfrm>
            <a:custGeom>
              <a:rect b="b" l="l" r="r" t="t"/>
              <a:pathLst>
                <a:path extrusionOk="0" h="8807" w="19475">
                  <a:moveTo>
                    <a:pt x="19098" y="1"/>
                  </a:moveTo>
                  <a:cubicBezTo>
                    <a:pt x="19098" y="1"/>
                    <a:pt x="10193" y="1369"/>
                    <a:pt x="6187" y="2420"/>
                  </a:cubicBezTo>
                  <a:cubicBezTo>
                    <a:pt x="2182" y="3451"/>
                    <a:pt x="0" y="5752"/>
                    <a:pt x="555" y="7398"/>
                  </a:cubicBezTo>
                  <a:cubicBezTo>
                    <a:pt x="848" y="8286"/>
                    <a:pt x="1897" y="8807"/>
                    <a:pt x="3402" y="8807"/>
                  </a:cubicBezTo>
                  <a:cubicBezTo>
                    <a:pt x="4654" y="8807"/>
                    <a:pt x="6222" y="8446"/>
                    <a:pt x="7933" y="7636"/>
                  </a:cubicBezTo>
                  <a:cubicBezTo>
                    <a:pt x="11681" y="5851"/>
                    <a:pt x="19474" y="1131"/>
                    <a:pt x="19474" y="1131"/>
                  </a:cubicBezTo>
                  <a:lnTo>
                    <a:pt x="19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9"/>
            <p:cNvSpPr/>
            <p:nvPr/>
          </p:nvSpPr>
          <p:spPr>
            <a:xfrm>
              <a:off x="1881150" y="813125"/>
              <a:ext cx="427875" cy="344600"/>
            </a:xfrm>
            <a:custGeom>
              <a:rect b="b" l="l" r="r" t="t"/>
              <a:pathLst>
                <a:path extrusionOk="0" h="13784" w="17115">
                  <a:moveTo>
                    <a:pt x="16420" y="0"/>
                  </a:moveTo>
                  <a:cubicBezTo>
                    <a:pt x="16420" y="0"/>
                    <a:pt x="8369" y="4205"/>
                    <a:pt x="4879" y="6525"/>
                  </a:cubicBezTo>
                  <a:cubicBezTo>
                    <a:pt x="1368" y="8825"/>
                    <a:pt x="0" y="11721"/>
                    <a:pt x="1012" y="13089"/>
                  </a:cubicBezTo>
                  <a:cubicBezTo>
                    <a:pt x="1344" y="13548"/>
                    <a:pt x="1907" y="13784"/>
                    <a:pt x="2622" y="13784"/>
                  </a:cubicBezTo>
                  <a:cubicBezTo>
                    <a:pt x="4041" y="13784"/>
                    <a:pt x="6062" y="12858"/>
                    <a:pt x="8091" y="10907"/>
                  </a:cubicBezTo>
                  <a:cubicBezTo>
                    <a:pt x="11126" y="7992"/>
                    <a:pt x="17115" y="972"/>
                    <a:pt x="17115" y="972"/>
                  </a:cubicBezTo>
                  <a:lnTo>
                    <a:pt x="16420" y="0"/>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9"/>
            <p:cNvSpPr/>
            <p:nvPr/>
          </p:nvSpPr>
          <p:spPr>
            <a:xfrm>
              <a:off x="2011025" y="841375"/>
              <a:ext cx="326250" cy="443800"/>
            </a:xfrm>
            <a:custGeom>
              <a:rect b="b" l="l" r="r" t="t"/>
              <a:pathLst>
                <a:path extrusionOk="0" h="17752" w="13050">
                  <a:moveTo>
                    <a:pt x="12098" y="1"/>
                  </a:moveTo>
                  <a:cubicBezTo>
                    <a:pt x="12098" y="1"/>
                    <a:pt x="5712" y="6624"/>
                    <a:pt x="3075" y="9956"/>
                  </a:cubicBezTo>
                  <a:cubicBezTo>
                    <a:pt x="437" y="13288"/>
                    <a:pt x="1" y="16500"/>
                    <a:pt x="1369" y="17472"/>
                  </a:cubicBezTo>
                  <a:cubicBezTo>
                    <a:pt x="1633" y="17659"/>
                    <a:pt x="1945" y="17751"/>
                    <a:pt x="2292" y="17751"/>
                  </a:cubicBezTo>
                  <a:cubicBezTo>
                    <a:pt x="3745" y="17751"/>
                    <a:pt x="5805" y="16131"/>
                    <a:pt x="7438" y="13089"/>
                  </a:cubicBezTo>
                  <a:cubicBezTo>
                    <a:pt x="9460" y="9321"/>
                    <a:pt x="13050" y="695"/>
                    <a:pt x="13050" y="695"/>
                  </a:cubicBezTo>
                  <a:lnTo>
                    <a:pt x="12098"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9"/>
            <p:cNvSpPr/>
            <p:nvPr/>
          </p:nvSpPr>
          <p:spPr>
            <a:xfrm>
              <a:off x="2164725" y="861200"/>
              <a:ext cx="205775" cy="503875"/>
            </a:xfrm>
            <a:custGeom>
              <a:rect b="b" l="l" r="r" t="t"/>
              <a:pathLst>
                <a:path extrusionOk="0" h="20155" w="8231">
                  <a:moveTo>
                    <a:pt x="7120" y="1"/>
                  </a:moveTo>
                  <a:cubicBezTo>
                    <a:pt x="7120" y="1"/>
                    <a:pt x="3015" y="8390"/>
                    <a:pt x="1508" y="12415"/>
                  </a:cubicBezTo>
                  <a:cubicBezTo>
                    <a:pt x="1" y="16441"/>
                    <a:pt x="536" y="19614"/>
                    <a:pt x="2142" y="20090"/>
                  </a:cubicBezTo>
                  <a:cubicBezTo>
                    <a:pt x="2280" y="20133"/>
                    <a:pt x="2422" y="20154"/>
                    <a:pt x="2567" y="20154"/>
                  </a:cubicBezTo>
                  <a:cubicBezTo>
                    <a:pt x="4082" y="20154"/>
                    <a:pt x="5880" y="17819"/>
                    <a:pt x="6604" y="13962"/>
                  </a:cubicBezTo>
                  <a:cubicBezTo>
                    <a:pt x="7378" y="9718"/>
                    <a:pt x="8231" y="338"/>
                    <a:pt x="8231" y="338"/>
                  </a:cubicBezTo>
                  <a:lnTo>
                    <a:pt x="7120" y="1"/>
                  </a:ln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9"/>
            <p:cNvSpPr/>
            <p:nvPr/>
          </p:nvSpPr>
          <p:spPr>
            <a:xfrm>
              <a:off x="2329875" y="869650"/>
              <a:ext cx="151200" cy="518625"/>
            </a:xfrm>
            <a:custGeom>
              <a:rect b="b" l="l" r="r" t="t"/>
              <a:pathLst>
                <a:path extrusionOk="0" h="20745" w="6048">
                  <a:moveTo>
                    <a:pt x="3013" y="0"/>
                  </a:moveTo>
                  <a:lnTo>
                    <a:pt x="1863" y="40"/>
                  </a:lnTo>
                  <a:cubicBezTo>
                    <a:pt x="1863" y="40"/>
                    <a:pt x="455" y="9321"/>
                    <a:pt x="236" y="13644"/>
                  </a:cubicBezTo>
                  <a:cubicBezTo>
                    <a:pt x="1" y="17923"/>
                    <a:pt x="1436" y="20744"/>
                    <a:pt x="3080" y="20744"/>
                  </a:cubicBezTo>
                  <a:cubicBezTo>
                    <a:pt x="3098" y="20744"/>
                    <a:pt x="3115" y="20744"/>
                    <a:pt x="3132" y="20744"/>
                  </a:cubicBezTo>
                  <a:cubicBezTo>
                    <a:pt x="4778" y="20684"/>
                    <a:pt x="6047" y="17749"/>
                    <a:pt x="5531" y="13446"/>
                  </a:cubicBezTo>
                  <a:cubicBezTo>
                    <a:pt x="5016" y="9162"/>
                    <a:pt x="3013" y="0"/>
                    <a:pt x="3013"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9"/>
            <p:cNvSpPr/>
            <p:nvPr/>
          </p:nvSpPr>
          <p:spPr>
            <a:xfrm>
              <a:off x="2410650" y="857750"/>
              <a:ext cx="232050" cy="494700"/>
            </a:xfrm>
            <a:custGeom>
              <a:rect b="b" l="l" r="r" t="t"/>
              <a:pathLst>
                <a:path extrusionOk="0" h="19788" w="9282">
                  <a:moveTo>
                    <a:pt x="1091" y="0"/>
                  </a:moveTo>
                  <a:lnTo>
                    <a:pt x="0" y="417"/>
                  </a:lnTo>
                  <a:cubicBezTo>
                    <a:pt x="0" y="417"/>
                    <a:pt x="1468" y="9698"/>
                    <a:pt x="2538" y="13882"/>
                  </a:cubicBezTo>
                  <a:cubicBezTo>
                    <a:pt x="3495" y="17602"/>
                    <a:pt x="5385" y="19787"/>
                    <a:pt x="6880" y="19787"/>
                  </a:cubicBezTo>
                  <a:cubicBezTo>
                    <a:pt x="7059" y="19787"/>
                    <a:pt x="7232" y="19756"/>
                    <a:pt x="7397" y="19693"/>
                  </a:cubicBezTo>
                  <a:cubicBezTo>
                    <a:pt x="8944" y="19078"/>
                    <a:pt x="9281" y="15865"/>
                    <a:pt x="7516" y="11958"/>
                  </a:cubicBezTo>
                  <a:cubicBezTo>
                    <a:pt x="5731" y="8052"/>
                    <a:pt x="1091" y="0"/>
                    <a:pt x="1091"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9"/>
            <p:cNvSpPr/>
            <p:nvPr/>
          </p:nvSpPr>
          <p:spPr>
            <a:xfrm>
              <a:off x="2442875" y="835925"/>
              <a:ext cx="352025" cy="424800"/>
            </a:xfrm>
            <a:custGeom>
              <a:rect b="b" l="l" r="r" t="t"/>
              <a:pathLst>
                <a:path extrusionOk="0" h="16992" w="14081">
                  <a:moveTo>
                    <a:pt x="912" y="1"/>
                  </a:moveTo>
                  <a:lnTo>
                    <a:pt x="0" y="754"/>
                  </a:lnTo>
                  <a:cubicBezTo>
                    <a:pt x="0" y="754"/>
                    <a:pt x="4165" y="9103"/>
                    <a:pt x="6425" y="12712"/>
                  </a:cubicBezTo>
                  <a:cubicBezTo>
                    <a:pt x="8189" y="15527"/>
                    <a:pt x="10278" y="16991"/>
                    <a:pt x="11723" y="16991"/>
                  </a:cubicBezTo>
                  <a:cubicBezTo>
                    <a:pt x="12131" y="16991"/>
                    <a:pt x="12488" y="16875"/>
                    <a:pt x="12771" y="16639"/>
                  </a:cubicBezTo>
                  <a:cubicBezTo>
                    <a:pt x="14080" y="15568"/>
                    <a:pt x="13426" y="12395"/>
                    <a:pt x="10570" y="9262"/>
                  </a:cubicBezTo>
                  <a:cubicBezTo>
                    <a:pt x="7714" y="6148"/>
                    <a:pt x="912" y="1"/>
                    <a:pt x="912"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9"/>
            <p:cNvSpPr/>
            <p:nvPr/>
          </p:nvSpPr>
          <p:spPr>
            <a:xfrm>
              <a:off x="2469625" y="806175"/>
              <a:ext cx="444750" cy="318650"/>
            </a:xfrm>
            <a:custGeom>
              <a:rect b="b" l="l" r="r" t="t"/>
              <a:pathLst>
                <a:path extrusionOk="0" h="12746" w="17790">
                  <a:moveTo>
                    <a:pt x="636" y="1"/>
                  </a:moveTo>
                  <a:lnTo>
                    <a:pt x="1" y="1012"/>
                  </a:lnTo>
                  <a:cubicBezTo>
                    <a:pt x="1" y="1012"/>
                    <a:pt x="6446" y="7576"/>
                    <a:pt x="9679" y="10273"/>
                  </a:cubicBezTo>
                  <a:cubicBezTo>
                    <a:pt x="11699" y="11959"/>
                    <a:pt x="13649" y="12746"/>
                    <a:pt x="15051" y="12746"/>
                  </a:cubicBezTo>
                  <a:cubicBezTo>
                    <a:pt x="15892" y="12746"/>
                    <a:pt x="16535" y="12462"/>
                    <a:pt x="16877" y="11919"/>
                  </a:cubicBezTo>
                  <a:cubicBezTo>
                    <a:pt x="17790" y="10491"/>
                    <a:pt x="16223" y="7695"/>
                    <a:pt x="12594" y="5653"/>
                  </a:cubicBezTo>
                  <a:cubicBezTo>
                    <a:pt x="8945" y="3610"/>
                    <a:pt x="636" y="1"/>
                    <a:pt x="636"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9"/>
            <p:cNvSpPr/>
            <p:nvPr/>
          </p:nvSpPr>
          <p:spPr>
            <a:xfrm>
              <a:off x="2487975" y="771475"/>
              <a:ext cx="493325" cy="191550"/>
            </a:xfrm>
            <a:custGeom>
              <a:rect b="b" l="l" r="r" t="t"/>
              <a:pathLst>
                <a:path extrusionOk="0" h="7662" w="19733">
                  <a:moveTo>
                    <a:pt x="298" y="0"/>
                  </a:moveTo>
                  <a:lnTo>
                    <a:pt x="1" y="1171"/>
                  </a:lnTo>
                  <a:cubicBezTo>
                    <a:pt x="1" y="1171"/>
                    <a:pt x="8072" y="5295"/>
                    <a:pt x="11959" y="6803"/>
                  </a:cubicBezTo>
                  <a:cubicBezTo>
                    <a:pt x="13484" y="7397"/>
                    <a:pt x="14880" y="7661"/>
                    <a:pt x="16038" y="7661"/>
                  </a:cubicBezTo>
                  <a:cubicBezTo>
                    <a:pt x="17815" y="7661"/>
                    <a:pt x="19032" y="7038"/>
                    <a:pt x="19297" y="6029"/>
                  </a:cubicBezTo>
                  <a:cubicBezTo>
                    <a:pt x="19733" y="4344"/>
                    <a:pt x="17413" y="2202"/>
                    <a:pt x="13347" y="1448"/>
                  </a:cubicBezTo>
                  <a:cubicBezTo>
                    <a:pt x="9262" y="714"/>
                    <a:pt x="298" y="0"/>
                    <a:pt x="29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9"/>
            <p:cNvSpPr/>
            <p:nvPr/>
          </p:nvSpPr>
          <p:spPr>
            <a:xfrm>
              <a:off x="1700675" y="39200"/>
              <a:ext cx="1372350" cy="1433825"/>
            </a:xfrm>
            <a:custGeom>
              <a:rect b="b" l="l" r="r" t="t"/>
              <a:pathLst>
                <a:path extrusionOk="0" fill="none" h="57353" w="54894">
                  <a:moveTo>
                    <a:pt x="28240" y="57353"/>
                  </a:moveTo>
                  <a:cubicBezTo>
                    <a:pt x="26892" y="57353"/>
                    <a:pt x="25583" y="56718"/>
                    <a:pt x="24552" y="55608"/>
                  </a:cubicBezTo>
                  <a:cubicBezTo>
                    <a:pt x="24472" y="55489"/>
                    <a:pt x="24373" y="55389"/>
                    <a:pt x="24294" y="55270"/>
                  </a:cubicBezTo>
                  <a:cubicBezTo>
                    <a:pt x="23322" y="56004"/>
                    <a:pt x="22251" y="56401"/>
                    <a:pt x="21101" y="56421"/>
                  </a:cubicBezTo>
                  <a:cubicBezTo>
                    <a:pt x="20665" y="56421"/>
                    <a:pt x="20228" y="56341"/>
                    <a:pt x="19812" y="56222"/>
                  </a:cubicBezTo>
                  <a:cubicBezTo>
                    <a:pt x="18463" y="55806"/>
                    <a:pt x="17373" y="54814"/>
                    <a:pt x="16699" y="53406"/>
                  </a:cubicBezTo>
                  <a:cubicBezTo>
                    <a:pt x="16639" y="53248"/>
                    <a:pt x="16560" y="53069"/>
                    <a:pt x="16500" y="52891"/>
                  </a:cubicBezTo>
                  <a:cubicBezTo>
                    <a:pt x="15905" y="53109"/>
                    <a:pt x="15290" y="53208"/>
                    <a:pt x="14696" y="53208"/>
                  </a:cubicBezTo>
                  <a:lnTo>
                    <a:pt x="14696" y="53208"/>
                  </a:lnTo>
                  <a:cubicBezTo>
                    <a:pt x="13704" y="53208"/>
                    <a:pt x="12752" y="52911"/>
                    <a:pt x="11959" y="52335"/>
                  </a:cubicBezTo>
                  <a:cubicBezTo>
                    <a:pt x="10809" y="51522"/>
                    <a:pt x="10075" y="50213"/>
                    <a:pt x="9857" y="48667"/>
                  </a:cubicBezTo>
                  <a:cubicBezTo>
                    <a:pt x="9837" y="48488"/>
                    <a:pt x="9817" y="48290"/>
                    <a:pt x="9817" y="48111"/>
                  </a:cubicBezTo>
                  <a:cubicBezTo>
                    <a:pt x="8072" y="48092"/>
                    <a:pt x="6604" y="47378"/>
                    <a:pt x="5672" y="46089"/>
                  </a:cubicBezTo>
                  <a:cubicBezTo>
                    <a:pt x="4839" y="44958"/>
                    <a:pt x="4502" y="43471"/>
                    <a:pt x="4780" y="41924"/>
                  </a:cubicBezTo>
                  <a:cubicBezTo>
                    <a:pt x="4800" y="41746"/>
                    <a:pt x="4839" y="41567"/>
                    <a:pt x="4879" y="41369"/>
                  </a:cubicBezTo>
                  <a:cubicBezTo>
                    <a:pt x="3253" y="40813"/>
                    <a:pt x="2083" y="39663"/>
                    <a:pt x="1547" y="38097"/>
                  </a:cubicBezTo>
                  <a:cubicBezTo>
                    <a:pt x="1091" y="36748"/>
                    <a:pt x="1230" y="35241"/>
                    <a:pt x="1944" y="33853"/>
                  </a:cubicBezTo>
                  <a:cubicBezTo>
                    <a:pt x="2023" y="33694"/>
                    <a:pt x="2122" y="33535"/>
                    <a:pt x="2222" y="33377"/>
                  </a:cubicBezTo>
                  <a:cubicBezTo>
                    <a:pt x="754" y="32246"/>
                    <a:pt x="60" y="30699"/>
                    <a:pt x="20" y="29172"/>
                  </a:cubicBezTo>
                  <a:cubicBezTo>
                    <a:pt x="1" y="27804"/>
                    <a:pt x="536" y="26475"/>
                    <a:pt x="1528" y="25424"/>
                  </a:cubicBezTo>
                  <a:cubicBezTo>
                    <a:pt x="1686" y="25246"/>
                    <a:pt x="1884" y="25067"/>
                    <a:pt x="2083" y="24889"/>
                  </a:cubicBezTo>
                  <a:cubicBezTo>
                    <a:pt x="1984" y="24750"/>
                    <a:pt x="1884" y="24591"/>
                    <a:pt x="1805" y="24453"/>
                  </a:cubicBezTo>
                  <a:cubicBezTo>
                    <a:pt x="1032" y="23084"/>
                    <a:pt x="833" y="21577"/>
                    <a:pt x="1250" y="20209"/>
                  </a:cubicBezTo>
                  <a:cubicBezTo>
                    <a:pt x="1726" y="18602"/>
                    <a:pt x="2876" y="17432"/>
                    <a:pt x="4482" y="16798"/>
                  </a:cubicBezTo>
                  <a:cubicBezTo>
                    <a:pt x="4423" y="16619"/>
                    <a:pt x="4383" y="16441"/>
                    <a:pt x="4344" y="16282"/>
                  </a:cubicBezTo>
                  <a:cubicBezTo>
                    <a:pt x="4026" y="14735"/>
                    <a:pt x="4304" y="13248"/>
                    <a:pt x="5097" y="12058"/>
                  </a:cubicBezTo>
                  <a:cubicBezTo>
                    <a:pt x="6009" y="10729"/>
                    <a:pt x="7437" y="9976"/>
                    <a:pt x="9163" y="9896"/>
                  </a:cubicBezTo>
                  <a:cubicBezTo>
                    <a:pt x="9163" y="9718"/>
                    <a:pt x="9182" y="9520"/>
                    <a:pt x="9202" y="9341"/>
                  </a:cubicBezTo>
                  <a:cubicBezTo>
                    <a:pt x="9361" y="7794"/>
                    <a:pt x="10055" y="6446"/>
                    <a:pt x="11185" y="5593"/>
                  </a:cubicBezTo>
                  <a:cubicBezTo>
                    <a:pt x="11998" y="4959"/>
                    <a:pt x="13010" y="4621"/>
                    <a:pt x="14081" y="4621"/>
                  </a:cubicBezTo>
                  <a:cubicBezTo>
                    <a:pt x="14616" y="4621"/>
                    <a:pt x="15152" y="4701"/>
                    <a:pt x="15687" y="4879"/>
                  </a:cubicBezTo>
                  <a:cubicBezTo>
                    <a:pt x="15747" y="4701"/>
                    <a:pt x="15806" y="4522"/>
                    <a:pt x="15885" y="4364"/>
                  </a:cubicBezTo>
                  <a:cubicBezTo>
                    <a:pt x="16500" y="2936"/>
                    <a:pt x="17571" y="1904"/>
                    <a:pt x="18880" y="1448"/>
                  </a:cubicBezTo>
                  <a:cubicBezTo>
                    <a:pt x="19356" y="1270"/>
                    <a:pt x="19852" y="1191"/>
                    <a:pt x="20347" y="1191"/>
                  </a:cubicBezTo>
                  <a:cubicBezTo>
                    <a:pt x="21418" y="1191"/>
                    <a:pt x="22450" y="1548"/>
                    <a:pt x="23382" y="2222"/>
                  </a:cubicBezTo>
                  <a:cubicBezTo>
                    <a:pt x="23501" y="2083"/>
                    <a:pt x="23620" y="1924"/>
                    <a:pt x="23739" y="1805"/>
                  </a:cubicBezTo>
                  <a:cubicBezTo>
                    <a:pt x="24750" y="635"/>
                    <a:pt x="26059" y="1"/>
                    <a:pt x="27447" y="1"/>
                  </a:cubicBezTo>
                  <a:cubicBezTo>
                    <a:pt x="28696" y="1"/>
                    <a:pt x="29986" y="536"/>
                    <a:pt x="31037" y="1667"/>
                  </a:cubicBezTo>
                  <a:cubicBezTo>
                    <a:pt x="31850" y="1171"/>
                    <a:pt x="32722" y="913"/>
                    <a:pt x="33654" y="913"/>
                  </a:cubicBezTo>
                  <a:cubicBezTo>
                    <a:pt x="34091" y="913"/>
                    <a:pt x="34527" y="972"/>
                    <a:pt x="34943" y="1111"/>
                  </a:cubicBezTo>
                  <a:cubicBezTo>
                    <a:pt x="36173" y="1468"/>
                    <a:pt x="37224" y="2361"/>
                    <a:pt x="37898" y="3630"/>
                  </a:cubicBezTo>
                  <a:cubicBezTo>
                    <a:pt x="37958" y="3729"/>
                    <a:pt x="37997" y="3808"/>
                    <a:pt x="38037" y="3907"/>
                  </a:cubicBezTo>
                  <a:cubicBezTo>
                    <a:pt x="38553" y="3769"/>
                    <a:pt x="39048" y="3689"/>
                    <a:pt x="39544" y="3689"/>
                  </a:cubicBezTo>
                  <a:cubicBezTo>
                    <a:pt x="40476" y="3689"/>
                    <a:pt x="41369" y="3967"/>
                    <a:pt x="42122" y="4463"/>
                  </a:cubicBezTo>
                  <a:cubicBezTo>
                    <a:pt x="43312" y="5256"/>
                    <a:pt x="44086" y="6525"/>
                    <a:pt x="44343" y="8072"/>
                  </a:cubicBezTo>
                  <a:cubicBezTo>
                    <a:pt x="44383" y="8250"/>
                    <a:pt x="44403" y="8429"/>
                    <a:pt x="44423" y="8607"/>
                  </a:cubicBezTo>
                  <a:cubicBezTo>
                    <a:pt x="44482" y="8607"/>
                    <a:pt x="44542" y="8607"/>
                    <a:pt x="44601" y="8607"/>
                  </a:cubicBezTo>
                  <a:cubicBezTo>
                    <a:pt x="46247" y="8607"/>
                    <a:pt x="47675" y="9262"/>
                    <a:pt x="48627" y="10472"/>
                  </a:cubicBezTo>
                  <a:cubicBezTo>
                    <a:pt x="49500" y="11582"/>
                    <a:pt x="49876" y="13069"/>
                    <a:pt x="49658" y="14616"/>
                  </a:cubicBezTo>
                  <a:cubicBezTo>
                    <a:pt x="49638" y="14795"/>
                    <a:pt x="49599" y="14973"/>
                    <a:pt x="49559" y="15152"/>
                  </a:cubicBezTo>
                  <a:cubicBezTo>
                    <a:pt x="51205" y="15667"/>
                    <a:pt x="52435" y="16778"/>
                    <a:pt x="53010" y="18325"/>
                  </a:cubicBezTo>
                  <a:cubicBezTo>
                    <a:pt x="53505" y="19653"/>
                    <a:pt x="53406" y="21161"/>
                    <a:pt x="52752" y="22569"/>
                  </a:cubicBezTo>
                  <a:cubicBezTo>
                    <a:pt x="52673" y="22727"/>
                    <a:pt x="52573" y="22906"/>
                    <a:pt x="52494" y="23064"/>
                  </a:cubicBezTo>
                  <a:cubicBezTo>
                    <a:pt x="53981" y="24155"/>
                    <a:pt x="54755" y="25662"/>
                    <a:pt x="54814" y="27170"/>
                  </a:cubicBezTo>
                  <a:cubicBezTo>
                    <a:pt x="54894" y="28578"/>
                    <a:pt x="54378" y="29966"/>
                    <a:pt x="53387" y="31056"/>
                  </a:cubicBezTo>
                  <a:cubicBezTo>
                    <a:pt x="53228" y="31215"/>
                    <a:pt x="53089" y="31374"/>
                    <a:pt x="52911" y="31532"/>
                  </a:cubicBezTo>
                  <a:cubicBezTo>
                    <a:pt x="53010" y="31671"/>
                    <a:pt x="53109" y="31810"/>
                    <a:pt x="53208" y="31969"/>
                  </a:cubicBezTo>
                  <a:cubicBezTo>
                    <a:pt x="54021" y="33297"/>
                    <a:pt x="54259" y="34785"/>
                    <a:pt x="53902" y="36193"/>
                  </a:cubicBezTo>
                  <a:cubicBezTo>
                    <a:pt x="53545" y="37521"/>
                    <a:pt x="52573" y="38910"/>
                    <a:pt x="50789" y="39703"/>
                  </a:cubicBezTo>
                  <a:cubicBezTo>
                    <a:pt x="50848" y="39881"/>
                    <a:pt x="50888" y="40040"/>
                    <a:pt x="50947" y="40218"/>
                  </a:cubicBezTo>
                  <a:cubicBezTo>
                    <a:pt x="51304" y="41746"/>
                    <a:pt x="51086" y="43253"/>
                    <a:pt x="50332" y="44462"/>
                  </a:cubicBezTo>
                  <a:cubicBezTo>
                    <a:pt x="49460" y="45811"/>
                    <a:pt x="48032" y="46644"/>
                    <a:pt x="46327" y="46783"/>
                  </a:cubicBezTo>
                  <a:cubicBezTo>
                    <a:pt x="46327" y="46961"/>
                    <a:pt x="46327" y="47140"/>
                    <a:pt x="46307" y="47318"/>
                  </a:cubicBezTo>
                  <a:cubicBezTo>
                    <a:pt x="46208" y="48885"/>
                    <a:pt x="45553" y="50253"/>
                    <a:pt x="44462" y="51146"/>
                  </a:cubicBezTo>
                  <a:cubicBezTo>
                    <a:pt x="43610" y="51859"/>
                    <a:pt x="42559" y="52236"/>
                    <a:pt x="41408" y="52236"/>
                  </a:cubicBezTo>
                  <a:cubicBezTo>
                    <a:pt x="40952" y="52236"/>
                    <a:pt x="40456" y="52157"/>
                    <a:pt x="39981" y="52038"/>
                  </a:cubicBezTo>
                  <a:cubicBezTo>
                    <a:pt x="39921" y="52216"/>
                    <a:pt x="39862" y="52395"/>
                    <a:pt x="39802" y="52554"/>
                  </a:cubicBezTo>
                  <a:cubicBezTo>
                    <a:pt x="39227" y="54001"/>
                    <a:pt x="38196" y="55092"/>
                    <a:pt x="36907" y="55588"/>
                  </a:cubicBezTo>
                  <a:cubicBezTo>
                    <a:pt x="36391" y="55786"/>
                    <a:pt x="35836" y="55885"/>
                    <a:pt x="35261" y="55885"/>
                  </a:cubicBezTo>
                  <a:cubicBezTo>
                    <a:pt x="34249" y="55885"/>
                    <a:pt x="33278" y="55568"/>
                    <a:pt x="32365" y="54973"/>
                  </a:cubicBezTo>
                  <a:cubicBezTo>
                    <a:pt x="32266" y="55112"/>
                    <a:pt x="32167" y="55251"/>
                    <a:pt x="32048" y="55389"/>
                  </a:cubicBezTo>
                  <a:cubicBezTo>
                    <a:pt x="31076" y="56599"/>
                    <a:pt x="29787" y="57273"/>
                    <a:pt x="28399" y="5733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9"/>
            <p:cNvSpPr/>
            <p:nvPr/>
          </p:nvSpPr>
          <p:spPr>
            <a:xfrm>
              <a:off x="1801825" y="779400"/>
              <a:ext cx="486875" cy="235525"/>
            </a:xfrm>
            <a:custGeom>
              <a:rect b="b" l="l" r="r" t="t"/>
              <a:pathLst>
                <a:path extrusionOk="0" fill="none" h="9421" w="19475">
                  <a:moveTo>
                    <a:pt x="6187" y="2420"/>
                  </a:moveTo>
                  <a:cubicBezTo>
                    <a:pt x="10193" y="1369"/>
                    <a:pt x="19098" y="1"/>
                    <a:pt x="19098" y="1"/>
                  </a:cubicBezTo>
                  <a:lnTo>
                    <a:pt x="19474" y="1131"/>
                  </a:lnTo>
                  <a:cubicBezTo>
                    <a:pt x="19474" y="1131"/>
                    <a:pt x="11681" y="5851"/>
                    <a:pt x="7933" y="7636"/>
                  </a:cubicBezTo>
                  <a:cubicBezTo>
                    <a:pt x="4165" y="9421"/>
                    <a:pt x="1091" y="9024"/>
                    <a:pt x="555" y="7398"/>
                  </a:cubicBezTo>
                  <a:cubicBezTo>
                    <a:pt x="0" y="5752"/>
                    <a:pt x="2182" y="3451"/>
                    <a:pt x="6187" y="2420"/>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9"/>
            <p:cNvSpPr/>
            <p:nvPr/>
          </p:nvSpPr>
          <p:spPr>
            <a:xfrm>
              <a:off x="1881150" y="813125"/>
              <a:ext cx="427875" cy="361450"/>
            </a:xfrm>
            <a:custGeom>
              <a:rect b="b" l="l" r="r" t="t"/>
              <a:pathLst>
                <a:path extrusionOk="0" fill="none" h="14458" w="17115">
                  <a:moveTo>
                    <a:pt x="4879" y="6525"/>
                  </a:moveTo>
                  <a:cubicBezTo>
                    <a:pt x="8369" y="4205"/>
                    <a:pt x="16420" y="0"/>
                    <a:pt x="16420" y="0"/>
                  </a:cubicBezTo>
                  <a:lnTo>
                    <a:pt x="17115" y="972"/>
                  </a:lnTo>
                  <a:cubicBezTo>
                    <a:pt x="17115" y="972"/>
                    <a:pt x="11126" y="7992"/>
                    <a:pt x="8091" y="10907"/>
                  </a:cubicBezTo>
                  <a:cubicBezTo>
                    <a:pt x="5037" y="13843"/>
                    <a:pt x="2003" y="14457"/>
                    <a:pt x="1012" y="13089"/>
                  </a:cubicBezTo>
                  <a:cubicBezTo>
                    <a:pt x="0" y="11721"/>
                    <a:pt x="1368" y="8825"/>
                    <a:pt x="4879" y="652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9"/>
            <p:cNvSpPr/>
            <p:nvPr/>
          </p:nvSpPr>
          <p:spPr>
            <a:xfrm>
              <a:off x="2011025" y="841375"/>
              <a:ext cx="326250" cy="461100"/>
            </a:xfrm>
            <a:custGeom>
              <a:rect b="b" l="l" r="r" t="t"/>
              <a:pathLst>
                <a:path extrusionOk="0" fill="none" h="18444" w="13050">
                  <a:moveTo>
                    <a:pt x="3075" y="9956"/>
                  </a:moveTo>
                  <a:cubicBezTo>
                    <a:pt x="5712" y="6624"/>
                    <a:pt x="12098" y="1"/>
                    <a:pt x="12098" y="1"/>
                  </a:cubicBezTo>
                  <a:lnTo>
                    <a:pt x="13050" y="695"/>
                  </a:lnTo>
                  <a:cubicBezTo>
                    <a:pt x="13050" y="695"/>
                    <a:pt x="9460" y="9321"/>
                    <a:pt x="7438" y="13089"/>
                  </a:cubicBezTo>
                  <a:cubicBezTo>
                    <a:pt x="5415" y="16857"/>
                    <a:pt x="2738" y="18444"/>
                    <a:pt x="1369" y="17472"/>
                  </a:cubicBezTo>
                  <a:cubicBezTo>
                    <a:pt x="1" y="16500"/>
                    <a:pt x="437" y="13288"/>
                    <a:pt x="3075" y="9956"/>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9"/>
            <p:cNvSpPr/>
            <p:nvPr/>
          </p:nvSpPr>
          <p:spPr>
            <a:xfrm>
              <a:off x="2164725" y="861200"/>
              <a:ext cx="205775" cy="514650"/>
            </a:xfrm>
            <a:custGeom>
              <a:rect b="b" l="l" r="r" t="t"/>
              <a:pathLst>
                <a:path extrusionOk="0" fill="none" h="20586" w="8231">
                  <a:moveTo>
                    <a:pt x="1508" y="12415"/>
                  </a:moveTo>
                  <a:cubicBezTo>
                    <a:pt x="3015" y="8390"/>
                    <a:pt x="7120" y="1"/>
                    <a:pt x="7120" y="1"/>
                  </a:cubicBezTo>
                  <a:lnTo>
                    <a:pt x="8231" y="338"/>
                  </a:lnTo>
                  <a:cubicBezTo>
                    <a:pt x="8231" y="338"/>
                    <a:pt x="7378" y="9718"/>
                    <a:pt x="6604" y="13962"/>
                  </a:cubicBezTo>
                  <a:cubicBezTo>
                    <a:pt x="5811" y="18186"/>
                    <a:pt x="3729" y="20586"/>
                    <a:pt x="2142" y="20090"/>
                  </a:cubicBezTo>
                  <a:cubicBezTo>
                    <a:pt x="536" y="19614"/>
                    <a:pt x="1" y="16441"/>
                    <a:pt x="1508" y="12415"/>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9"/>
            <p:cNvSpPr/>
            <p:nvPr/>
          </p:nvSpPr>
          <p:spPr>
            <a:xfrm>
              <a:off x="2329825" y="869650"/>
              <a:ext cx="151250" cy="520100"/>
            </a:xfrm>
            <a:custGeom>
              <a:rect b="b" l="l" r="r" t="t"/>
              <a:pathLst>
                <a:path extrusionOk="0" fill="none" h="20804" w="6050">
                  <a:moveTo>
                    <a:pt x="238" y="13644"/>
                  </a:moveTo>
                  <a:cubicBezTo>
                    <a:pt x="457" y="9321"/>
                    <a:pt x="1865" y="40"/>
                    <a:pt x="1865" y="40"/>
                  </a:cubicBezTo>
                  <a:lnTo>
                    <a:pt x="3015" y="0"/>
                  </a:lnTo>
                  <a:cubicBezTo>
                    <a:pt x="3015" y="0"/>
                    <a:pt x="5018" y="9162"/>
                    <a:pt x="5533" y="13446"/>
                  </a:cubicBezTo>
                  <a:cubicBezTo>
                    <a:pt x="6049" y="17749"/>
                    <a:pt x="4780" y="20684"/>
                    <a:pt x="3134" y="20744"/>
                  </a:cubicBezTo>
                  <a:cubicBezTo>
                    <a:pt x="1468" y="20803"/>
                    <a:pt x="0" y="17967"/>
                    <a:pt x="238" y="1364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9"/>
            <p:cNvSpPr/>
            <p:nvPr/>
          </p:nvSpPr>
          <p:spPr>
            <a:xfrm>
              <a:off x="2410650" y="857750"/>
              <a:ext cx="232050" cy="507200"/>
            </a:xfrm>
            <a:custGeom>
              <a:rect b="b" l="l" r="r" t="t"/>
              <a:pathLst>
                <a:path extrusionOk="0" fill="none" h="20288" w="9282">
                  <a:moveTo>
                    <a:pt x="2538" y="13882"/>
                  </a:moveTo>
                  <a:cubicBezTo>
                    <a:pt x="1468" y="9698"/>
                    <a:pt x="0" y="417"/>
                    <a:pt x="0" y="417"/>
                  </a:cubicBezTo>
                  <a:lnTo>
                    <a:pt x="1091" y="0"/>
                  </a:lnTo>
                  <a:cubicBezTo>
                    <a:pt x="1091" y="0"/>
                    <a:pt x="5731" y="8052"/>
                    <a:pt x="7516" y="11958"/>
                  </a:cubicBezTo>
                  <a:cubicBezTo>
                    <a:pt x="9281" y="15865"/>
                    <a:pt x="8944" y="19078"/>
                    <a:pt x="7397" y="19693"/>
                  </a:cubicBezTo>
                  <a:cubicBezTo>
                    <a:pt x="5850" y="20287"/>
                    <a:pt x="3609" y="18047"/>
                    <a:pt x="2538" y="1388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9"/>
            <p:cNvSpPr/>
            <p:nvPr/>
          </p:nvSpPr>
          <p:spPr>
            <a:xfrm>
              <a:off x="2442875" y="835925"/>
              <a:ext cx="352025" cy="442750"/>
            </a:xfrm>
            <a:custGeom>
              <a:rect b="b" l="l" r="r" t="t"/>
              <a:pathLst>
                <a:path extrusionOk="0" fill="none" h="17710" w="14081">
                  <a:moveTo>
                    <a:pt x="6425" y="12712"/>
                  </a:moveTo>
                  <a:cubicBezTo>
                    <a:pt x="4165" y="9103"/>
                    <a:pt x="0" y="754"/>
                    <a:pt x="0" y="754"/>
                  </a:cubicBezTo>
                  <a:lnTo>
                    <a:pt x="912" y="1"/>
                  </a:lnTo>
                  <a:cubicBezTo>
                    <a:pt x="912" y="1"/>
                    <a:pt x="7714" y="6148"/>
                    <a:pt x="10570" y="9262"/>
                  </a:cubicBezTo>
                  <a:cubicBezTo>
                    <a:pt x="13426" y="12395"/>
                    <a:pt x="14080" y="15568"/>
                    <a:pt x="12771" y="16639"/>
                  </a:cubicBezTo>
                  <a:cubicBezTo>
                    <a:pt x="11482" y="17710"/>
                    <a:pt x="8686" y="16322"/>
                    <a:pt x="6425" y="12712"/>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9"/>
            <p:cNvSpPr/>
            <p:nvPr/>
          </p:nvSpPr>
          <p:spPr>
            <a:xfrm>
              <a:off x="2469625" y="806175"/>
              <a:ext cx="444750" cy="334175"/>
            </a:xfrm>
            <a:custGeom>
              <a:rect b="b" l="l" r="r" t="t"/>
              <a:pathLst>
                <a:path extrusionOk="0" fill="none" h="13367" w="17790">
                  <a:moveTo>
                    <a:pt x="9679" y="10273"/>
                  </a:moveTo>
                  <a:cubicBezTo>
                    <a:pt x="6446" y="7576"/>
                    <a:pt x="1" y="1012"/>
                    <a:pt x="1" y="1012"/>
                  </a:cubicBezTo>
                  <a:lnTo>
                    <a:pt x="636" y="1"/>
                  </a:lnTo>
                  <a:cubicBezTo>
                    <a:pt x="636" y="1"/>
                    <a:pt x="8945" y="3610"/>
                    <a:pt x="12594" y="5653"/>
                  </a:cubicBezTo>
                  <a:cubicBezTo>
                    <a:pt x="16223" y="7695"/>
                    <a:pt x="17790" y="10491"/>
                    <a:pt x="16877" y="11919"/>
                  </a:cubicBezTo>
                  <a:cubicBezTo>
                    <a:pt x="15965" y="13367"/>
                    <a:pt x="12911" y="12970"/>
                    <a:pt x="9679" y="1027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9"/>
            <p:cNvSpPr/>
            <p:nvPr/>
          </p:nvSpPr>
          <p:spPr>
            <a:xfrm>
              <a:off x="2487975" y="771475"/>
              <a:ext cx="493325" cy="207750"/>
            </a:xfrm>
            <a:custGeom>
              <a:rect b="b" l="l" r="r" t="t"/>
              <a:pathLst>
                <a:path extrusionOk="0" fill="none" h="8310" w="19733">
                  <a:moveTo>
                    <a:pt x="11959" y="6803"/>
                  </a:moveTo>
                  <a:cubicBezTo>
                    <a:pt x="8072" y="5295"/>
                    <a:pt x="1" y="1171"/>
                    <a:pt x="1" y="1171"/>
                  </a:cubicBezTo>
                  <a:lnTo>
                    <a:pt x="298" y="0"/>
                  </a:lnTo>
                  <a:cubicBezTo>
                    <a:pt x="298" y="0"/>
                    <a:pt x="9262" y="714"/>
                    <a:pt x="13347" y="1448"/>
                  </a:cubicBezTo>
                  <a:cubicBezTo>
                    <a:pt x="17413" y="2202"/>
                    <a:pt x="19733" y="4344"/>
                    <a:pt x="19297" y="6029"/>
                  </a:cubicBezTo>
                  <a:cubicBezTo>
                    <a:pt x="18860" y="7695"/>
                    <a:pt x="15826" y="8310"/>
                    <a:pt x="11959" y="6803"/>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9"/>
            <p:cNvSpPr/>
            <p:nvPr/>
          </p:nvSpPr>
          <p:spPr>
            <a:xfrm>
              <a:off x="2254475" y="617775"/>
              <a:ext cx="264775" cy="277175"/>
            </a:xfrm>
            <a:custGeom>
              <a:rect b="b" l="l" r="r" t="t"/>
              <a:pathLst>
                <a:path extrusionOk="0" h="11087" w="10591">
                  <a:moveTo>
                    <a:pt x="5295" y="1"/>
                  </a:moveTo>
                  <a:cubicBezTo>
                    <a:pt x="2360" y="1"/>
                    <a:pt x="0" y="2480"/>
                    <a:pt x="0" y="5534"/>
                  </a:cubicBezTo>
                  <a:cubicBezTo>
                    <a:pt x="0" y="8588"/>
                    <a:pt x="2360" y="11086"/>
                    <a:pt x="5295" y="11086"/>
                  </a:cubicBezTo>
                  <a:cubicBezTo>
                    <a:pt x="8210" y="11086"/>
                    <a:pt x="10590" y="8588"/>
                    <a:pt x="10590" y="5534"/>
                  </a:cubicBezTo>
                  <a:cubicBezTo>
                    <a:pt x="10590" y="2480"/>
                    <a:pt x="8210" y="1"/>
                    <a:pt x="5295" y="1"/>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9"/>
            <p:cNvSpPr/>
            <p:nvPr/>
          </p:nvSpPr>
          <p:spPr>
            <a:xfrm>
              <a:off x="2254475" y="617775"/>
              <a:ext cx="264775" cy="277175"/>
            </a:xfrm>
            <a:custGeom>
              <a:rect b="b" l="l" r="r" t="t"/>
              <a:pathLst>
                <a:path extrusionOk="0" fill="none" h="11087" w="10591">
                  <a:moveTo>
                    <a:pt x="10590" y="5534"/>
                  </a:moveTo>
                  <a:cubicBezTo>
                    <a:pt x="10590" y="8588"/>
                    <a:pt x="8210" y="11086"/>
                    <a:pt x="5295" y="11086"/>
                  </a:cubicBezTo>
                  <a:cubicBezTo>
                    <a:pt x="2360" y="11086"/>
                    <a:pt x="0" y="8588"/>
                    <a:pt x="0" y="5534"/>
                  </a:cubicBezTo>
                  <a:cubicBezTo>
                    <a:pt x="0" y="2480"/>
                    <a:pt x="2360" y="1"/>
                    <a:pt x="5295" y="1"/>
                  </a:cubicBezTo>
                  <a:cubicBezTo>
                    <a:pt x="8210" y="1"/>
                    <a:pt x="10590" y="2480"/>
                    <a:pt x="10590" y="5534"/>
                  </a:cubicBezTo>
                  <a:close/>
                </a:path>
              </a:pathLst>
            </a:custGeom>
            <a:noFill/>
            <a:ln cap="flat" cmpd="sng" w="59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9"/>
            <p:cNvSpPr/>
            <p:nvPr/>
          </p:nvSpPr>
          <p:spPr>
            <a:xfrm>
              <a:off x="4205875" y="4169075"/>
              <a:ext cx="1124950" cy="1087750"/>
            </a:xfrm>
            <a:custGeom>
              <a:rect b="b" l="l" r="r" t="t"/>
              <a:pathLst>
                <a:path extrusionOk="0" h="43510" w="44998">
                  <a:moveTo>
                    <a:pt x="23064" y="0"/>
                  </a:moveTo>
                  <a:cubicBezTo>
                    <a:pt x="17611" y="0"/>
                    <a:pt x="13724" y="3252"/>
                    <a:pt x="12435" y="8666"/>
                  </a:cubicBezTo>
                  <a:lnTo>
                    <a:pt x="11998" y="8666"/>
                  </a:lnTo>
                  <a:cubicBezTo>
                    <a:pt x="6664" y="8666"/>
                    <a:pt x="2697" y="11701"/>
                    <a:pt x="1369" y="16797"/>
                  </a:cubicBezTo>
                  <a:cubicBezTo>
                    <a:pt x="0" y="22072"/>
                    <a:pt x="2162" y="26653"/>
                    <a:pt x="7100" y="29251"/>
                  </a:cubicBezTo>
                  <a:cubicBezTo>
                    <a:pt x="5573" y="34625"/>
                    <a:pt x="7378" y="39365"/>
                    <a:pt x="12157" y="42023"/>
                  </a:cubicBezTo>
                  <a:cubicBezTo>
                    <a:pt x="13922" y="43014"/>
                    <a:pt x="15746" y="43510"/>
                    <a:pt x="17571" y="43510"/>
                  </a:cubicBezTo>
                  <a:cubicBezTo>
                    <a:pt x="19792" y="43510"/>
                    <a:pt x="22846" y="42776"/>
                    <a:pt x="25662" y="39623"/>
                  </a:cubicBezTo>
                  <a:cubicBezTo>
                    <a:pt x="27625" y="40793"/>
                    <a:pt x="29609" y="41388"/>
                    <a:pt x="31612" y="41388"/>
                  </a:cubicBezTo>
                  <a:cubicBezTo>
                    <a:pt x="33595" y="41388"/>
                    <a:pt x="36550" y="40773"/>
                    <a:pt x="39286" y="37917"/>
                  </a:cubicBezTo>
                  <a:cubicBezTo>
                    <a:pt x="41944" y="35141"/>
                    <a:pt x="42439" y="32246"/>
                    <a:pt x="42400" y="30322"/>
                  </a:cubicBezTo>
                  <a:cubicBezTo>
                    <a:pt x="42360" y="28240"/>
                    <a:pt x="41666" y="26197"/>
                    <a:pt x="40357" y="24214"/>
                  </a:cubicBezTo>
                  <a:cubicBezTo>
                    <a:pt x="44284" y="20287"/>
                    <a:pt x="44998" y="15270"/>
                    <a:pt x="42142" y="10630"/>
                  </a:cubicBezTo>
                  <a:cubicBezTo>
                    <a:pt x="40060" y="7278"/>
                    <a:pt x="36887" y="5434"/>
                    <a:pt x="33198" y="5434"/>
                  </a:cubicBezTo>
                  <a:cubicBezTo>
                    <a:pt x="32980" y="5434"/>
                    <a:pt x="32762" y="5434"/>
                    <a:pt x="32544" y="5454"/>
                  </a:cubicBezTo>
                  <a:cubicBezTo>
                    <a:pt x="30679" y="2003"/>
                    <a:pt x="27288" y="0"/>
                    <a:pt x="23064"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9"/>
            <p:cNvSpPr/>
            <p:nvPr/>
          </p:nvSpPr>
          <p:spPr>
            <a:xfrm>
              <a:off x="4276275" y="4238475"/>
              <a:ext cx="988625" cy="948950"/>
            </a:xfrm>
            <a:custGeom>
              <a:rect b="b" l="l" r="r" t="t"/>
              <a:pathLst>
                <a:path extrusionOk="0" h="37958" w="39545">
                  <a:moveTo>
                    <a:pt x="20248" y="0"/>
                  </a:moveTo>
                  <a:cubicBezTo>
                    <a:pt x="15350" y="0"/>
                    <a:pt x="12316" y="3312"/>
                    <a:pt x="11979" y="8944"/>
                  </a:cubicBezTo>
                  <a:cubicBezTo>
                    <a:pt x="10987" y="8746"/>
                    <a:pt x="10055" y="8647"/>
                    <a:pt x="9182" y="8647"/>
                  </a:cubicBezTo>
                  <a:cubicBezTo>
                    <a:pt x="5137" y="8647"/>
                    <a:pt x="2222" y="10868"/>
                    <a:pt x="1230" y="14715"/>
                  </a:cubicBezTo>
                  <a:cubicBezTo>
                    <a:pt x="0" y="19435"/>
                    <a:pt x="2459" y="23223"/>
                    <a:pt x="7814" y="24968"/>
                  </a:cubicBezTo>
                  <a:cubicBezTo>
                    <a:pt x="5375" y="30065"/>
                    <a:pt x="6426" y="34447"/>
                    <a:pt x="10689" y="36827"/>
                  </a:cubicBezTo>
                  <a:cubicBezTo>
                    <a:pt x="12038" y="37581"/>
                    <a:pt x="13406" y="37958"/>
                    <a:pt x="14755" y="37958"/>
                  </a:cubicBezTo>
                  <a:cubicBezTo>
                    <a:pt x="16798" y="37958"/>
                    <a:pt x="19713" y="37085"/>
                    <a:pt x="22271" y="33039"/>
                  </a:cubicBezTo>
                  <a:cubicBezTo>
                    <a:pt x="24472" y="34884"/>
                    <a:pt x="26654" y="35836"/>
                    <a:pt x="28796" y="35836"/>
                  </a:cubicBezTo>
                  <a:cubicBezTo>
                    <a:pt x="30243" y="35836"/>
                    <a:pt x="32405" y="35379"/>
                    <a:pt x="34467" y="33218"/>
                  </a:cubicBezTo>
                  <a:cubicBezTo>
                    <a:pt x="36470" y="31136"/>
                    <a:pt x="36847" y="29014"/>
                    <a:pt x="36827" y="27606"/>
                  </a:cubicBezTo>
                  <a:cubicBezTo>
                    <a:pt x="36768" y="25404"/>
                    <a:pt x="35717" y="23203"/>
                    <a:pt x="33714" y="21041"/>
                  </a:cubicBezTo>
                  <a:cubicBezTo>
                    <a:pt x="38315" y="17789"/>
                    <a:pt x="39544" y="13466"/>
                    <a:pt x="36966" y="9301"/>
                  </a:cubicBezTo>
                  <a:cubicBezTo>
                    <a:pt x="34983" y="6089"/>
                    <a:pt x="32286" y="5434"/>
                    <a:pt x="30382" y="5434"/>
                  </a:cubicBezTo>
                  <a:cubicBezTo>
                    <a:pt x="29628" y="5434"/>
                    <a:pt x="28815" y="5533"/>
                    <a:pt x="28002" y="5752"/>
                  </a:cubicBezTo>
                  <a:cubicBezTo>
                    <a:pt x="26495" y="635"/>
                    <a:pt x="22271" y="0"/>
                    <a:pt x="20248"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9"/>
            <p:cNvSpPr/>
            <p:nvPr/>
          </p:nvSpPr>
          <p:spPr>
            <a:xfrm>
              <a:off x="4644150" y="4307875"/>
              <a:ext cx="276675" cy="376825"/>
            </a:xfrm>
            <a:custGeom>
              <a:rect b="b" l="l" r="r" t="t"/>
              <a:pathLst>
                <a:path extrusionOk="0" h="15073" w="11067">
                  <a:moveTo>
                    <a:pt x="5533" y="1"/>
                  </a:moveTo>
                  <a:cubicBezTo>
                    <a:pt x="1448" y="1"/>
                    <a:pt x="0" y="3075"/>
                    <a:pt x="0" y="7279"/>
                  </a:cubicBezTo>
                  <a:cubicBezTo>
                    <a:pt x="0" y="11463"/>
                    <a:pt x="4205" y="15073"/>
                    <a:pt x="4205" y="15073"/>
                  </a:cubicBezTo>
                  <a:lnTo>
                    <a:pt x="5533" y="14537"/>
                  </a:lnTo>
                  <a:lnTo>
                    <a:pt x="6862" y="15073"/>
                  </a:lnTo>
                  <a:cubicBezTo>
                    <a:pt x="6862" y="15073"/>
                    <a:pt x="11066" y="11463"/>
                    <a:pt x="11066" y="7279"/>
                  </a:cubicBezTo>
                  <a:cubicBezTo>
                    <a:pt x="11066" y="3075"/>
                    <a:pt x="9618" y="1"/>
                    <a:pt x="553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9"/>
            <p:cNvSpPr/>
            <p:nvPr/>
          </p:nvSpPr>
          <p:spPr>
            <a:xfrm>
              <a:off x="4348650" y="4524175"/>
              <a:ext cx="398650" cy="284850"/>
            </a:xfrm>
            <a:custGeom>
              <a:rect b="b" l="l" r="r" t="t"/>
              <a:pathLst>
                <a:path extrusionOk="0" h="11394" w="15946">
                  <a:moveTo>
                    <a:pt x="6292" y="1"/>
                  </a:moveTo>
                  <a:cubicBezTo>
                    <a:pt x="3726" y="1"/>
                    <a:pt x="1760" y="1121"/>
                    <a:pt x="1012" y="3981"/>
                  </a:cubicBezTo>
                  <a:cubicBezTo>
                    <a:pt x="1" y="7928"/>
                    <a:pt x="2619" y="10129"/>
                    <a:pt x="6664" y="11180"/>
                  </a:cubicBezTo>
                  <a:cubicBezTo>
                    <a:pt x="7242" y="11329"/>
                    <a:pt x="7829" y="11394"/>
                    <a:pt x="8412" y="11394"/>
                  </a:cubicBezTo>
                  <a:cubicBezTo>
                    <a:pt x="11928" y="11394"/>
                    <a:pt x="15271" y="9058"/>
                    <a:pt x="15271" y="9058"/>
                  </a:cubicBezTo>
                  <a:lnTo>
                    <a:pt x="15092" y="7650"/>
                  </a:lnTo>
                  <a:lnTo>
                    <a:pt x="15945" y="6500"/>
                  </a:lnTo>
                  <a:cubicBezTo>
                    <a:pt x="15945" y="6500"/>
                    <a:pt x="13506" y="1502"/>
                    <a:pt x="9441" y="451"/>
                  </a:cubicBezTo>
                  <a:cubicBezTo>
                    <a:pt x="8327" y="162"/>
                    <a:pt x="7266" y="1"/>
                    <a:pt x="6292"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9"/>
            <p:cNvSpPr/>
            <p:nvPr/>
          </p:nvSpPr>
          <p:spPr>
            <a:xfrm>
              <a:off x="4487975" y="4753100"/>
              <a:ext cx="349550" cy="365175"/>
            </a:xfrm>
            <a:custGeom>
              <a:rect b="b" l="l" r="r" t="t"/>
              <a:pathLst>
                <a:path extrusionOk="0" h="14607" w="13982">
                  <a:moveTo>
                    <a:pt x="9738" y="0"/>
                  </a:moveTo>
                  <a:cubicBezTo>
                    <a:pt x="9738" y="0"/>
                    <a:pt x="4304" y="1111"/>
                    <a:pt x="2261" y="4780"/>
                  </a:cubicBezTo>
                  <a:cubicBezTo>
                    <a:pt x="238" y="8429"/>
                    <a:pt x="0" y="11840"/>
                    <a:pt x="3570" y="13823"/>
                  </a:cubicBezTo>
                  <a:cubicBezTo>
                    <a:pt x="4533" y="14361"/>
                    <a:pt x="5440" y="14607"/>
                    <a:pt x="6290" y="14607"/>
                  </a:cubicBezTo>
                  <a:cubicBezTo>
                    <a:pt x="8573" y="14607"/>
                    <a:pt x="10451" y="12833"/>
                    <a:pt x="11939" y="10174"/>
                  </a:cubicBezTo>
                  <a:cubicBezTo>
                    <a:pt x="13981" y="6505"/>
                    <a:pt x="12058" y="1289"/>
                    <a:pt x="12058" y="1289"/>
                  </a:cubicBezTo>
                  <a:lnTo>
                    <a:pt x="10650" y="1131"/>
                  </a:lnTo>
                  <a:lnTo>
                    <a:pt x="9738" y="0"/>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9"/>
            <p:cNvSpPr/>
            <p:nvPr/>
          </p:nvSpPr>
          <p:spPr>
            <a:xfrm>
              <a:off x="4784950" y="4736175"/>
              <a:ext cx="373350" cy="329075"/>
            </a:xfrm>
            <a:custGeom>
              <a:rect b="b" l="l" r="r" t="t"/>
              <a:pathLst>
                <a:path extrusionOk="0" h="13163" w="14934">
                  <a:moveTo>
                    <a:pt x="3227" y="0"/>
                  </a:moveTo>
                  <a:cubicBezTo>
                    <a:pt x="2548" y="0"/>
                    <a:pt x="2122" y="43"/>
                    <a:pt x="2122" y="43"/>
                  </a:cubicBezTo>
                  <a:lnTo>
                    <a:pt x="1607" y="1371"/>
                  </a:lnTo>
                  <a:lnTo>
                    <a:pt x="298" y="1966"/>
                  </a:lnTo>
                  <a:cubicBezTo>
                    <a:pt x="298" y="1966"/>
                    <a:pt x="0" y="7499"/>
                    <a:pt x="3035" y="10395"/>
                  </a:cubicBezTo>
                  <a:cubicBezTo>
                    <a:pt x="4813" y="12092"/>
                    <a:pt x="6660" y="13162"/>
                    <a:pt x="8451" y="13162"/>
                  </a:cubicBezTo>
                  <a:cubicBezTo>
                    <a:pt x="9715" y="13162"/>
                    <a:pt x="10952" y="12629"/>
                    <a:pt x="12117" y="11406"/>
                  </a:cubicBezTo>
                  <a:cubicBezTo>
                    <a:pt x="14933" y="8471"/>
                    <a:pt x="13704" y="5278"/>
                    <a:pt x="10689" y="2383"/>
                  </a:cubicBezTo>
                  <a:cubicBezTo>
                    <a:pt x="8496" y="290"/>
                    <a:pt x="4998" y="0"/>
                    <a:pt x="3227"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9"/>
            <p:cNvSpPr/>
            <p:nvPr/>
          </p:nvSpPr>
          <p:spPr>
            <a:xfrm>
              <a:off x="4803300" y="4443325"/>
              <a:ext cx="392175" cy="306275"/>
            </a:xfrm>
            <a:custGeom>
              <a:rect b="b" l="l" r="r" t="t"/>
              <a:pathLst>
                <a:path extrusionOk="0" h="12251" w="15687">
                  <a:moveTo>
                    <a:pt x="9303" y="0"/>
                  </a:moveTo>
                  <a:cubicBezTo>
                    <a:pt x="7795" y="0"/>
                    <a:pt x="6129" y="640"/>
                    <a:pt x="4423" y="1702"/>
                  </a:cubicBezTo>
                  <a:cubicBezTo>
                    <a:pt x="873" y="3904"/>
                    <a:pt x="0" y="9377"/>
                    <a:pt x="0" y="9377"/>
                  </a:cubicBezTo>
                  <a:lnTo>
                    <a:pt x="1170" y="10230"/>
                  </a:lnTo>
                  <a:lnTo>
                    <a:pt x="1408" y="11638"/>
                  </a:lnTo>
                  <a:cubicBezTo>
                    <a:pt x="1408" y="11638"/>
                    <a:pt x="3332" y="12250"/>
                    <a:pt x="5639" y="12250"/>
                  </a:cubicBezTo>
                  <a:cubicBezTo>
                    <a:pt x="7158" y="12250"/>
                    <a:pt x="8843" y="11984"/>
                    <a:pt x="10253" y="11102"/>
                  </a:cubicBezTo>
                  <a:cubicBezTo>
                    <a:pt x="13823" y="8901"/>
                    <a:pt x="15687" y="6045"/>
                    <a:pt x="13525" y="2575"/>
                  </a:cubicBezTo>
                  <a:cubicBezTo>
                    <a:pt x="12407" y="763"/>
                    <a:pt x="10949" y="0"/>
                    <a:pt x="9303"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9"/>
            <p:cNvSpPr/>
            <p:nvPr/>
          </p:nvSpPr>
          <p:spPr>
            <a:xfrm>
              <a:off x="4689250" y="4636575"/>
              <a:ext cx="186450" cy="186450"/>
            </a:xfrm>
            <a:custGeom>
              <a:rect b="b" l="l" r="r" t="t"/>
              <a:pathLst>
                <a:path extrusionOk="0" h="7458" w="7458">
                  <a:moveTo>
                    <a:pt x="3729" y="1"/>
                  </a:moveTo>
                  <a:cubicBezTo>
                    <a:pt x="1667" y="1"/>
                    <a:pt x="1" y="1667"/>
                    <a:pt x="1" y="3729"/>
                  </a:cubicBezTo>
                  <a:cubicBezTo>
                    <a:pt x="1" y="5792"/>
                    <a:pt x="1667" y="7458"/>
                    <a:pt x="3729" y="7458"/>
                  </a:cubicBezTo>
                  <a:cubicBezTo>
                    <a:pt x="5792" y="7458"/>
                    <a:pt x="7458" y="5792"/>
                    <a:pt x="7458" y="3729"/>
                  </a:cubicBezTo>
                  <a:cubicBezTo>
                    <a:pt x="7458" y="1667"/>
                    <a:pt x="5792" y="1"/>
                    <a:pt x="3729" y="1"/>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9"/>
            <p:cNvSpPr/>
            <p:nvPr/>
          </p:nvSpPr>
          <p:spPr>
            <a:xfrm>
              <a:off x="4783450" y="4381200"/>
              <a:ext cx="91250" cy="216775"/>
            </a:xfrm>
            <a:custGeom>
              <a:rect b="b" l="l" r="r" t="t"/>
              <a:pathLst>
                <a:path extrusionOk="0" h="8671" w="3650">
                  <a:moveTo>
                    <a:pt x="31" y="0"/>
                  </a:moveTo>
                  <a:cubicBezTo>
                    <a:pt x="26" y="0"/>
                    <a:pt x="22" y="1"/>
                    <a:pt x="21" y="3"/>
                  </a:cubicBezTo>
                  <a:cubicBezTo>
                    <a:pt x="1" y="62"/>
                    <a:pt x="179" y="181"/>
                    <a:pt x="715" y="677"/>
                  </a:cubicBezTo>
                  <a:cubicBezTo>
                    <a:pt x="973" y="915"/>
                    <a:pt x="1330" y="1252"/>
                    <a:pt x="1726" y="1768"/>
                  </a:cubicBezTo>
                  <a:cubicBezTo>
                    <a:pt x="2103" y="2264"/>
                    <a:pt x="2539" y="2938"/>
                    <a:pt x="2896" y="3870"/>
                  </a:cubicBezTo>
                  <a:cubicBezTo>
                    <a:pt x="3233" y="4802"/>
                    <a:pt x="3333" y="5595"/>
                    <a:pt x="3372" y="6230"/>
                  </a:cubicBezTo>
                  <a:cubicBezTo>
                    <a:pt x="3392" y="6865"/>
                    <a:pt x="3352" y="7360"/>
                    <a:pt x="3313" y="7717"/>
                  </a:cubicBezTo>
                  <a:cubicBezTo>
                    <a:pt x="3214" y="8431"/>
                    <a:pt x="3174" y="8669"/>
                    <a:pt x="3214" y="8669"/>
                  </a:cubicBezTo>
                  <a:cubicBezTo>
                    <a:pt x="3215" y="8670"/>
                    <a:pt x="3217" y="8670"/>
                    <a:pt x="3219" y="8670"/>
                  </a:cubicBezTo>
                  <a:cubicBezTo>
                    <a:pt x="3263" y="8670"/>
                    <a:pt x="3378" y="8441"/>
                    <a:pt x="3511" y="7737"/>
                  </a:cubicBezTo>
                  <a:cubicBezTo>
                    <a:pt x="3590" y="7380"/>
                    <a:pt x="3650" y="6884"/>
                    <a:pt x="3630" y="6230"/>
                  </a:cubicBezTo>
                  <a:cubicBezTo>
                    <a:pt x="3610" y="5556"/>
                    <a:pt x="3511" y="4743"/>
                    <a:pt x="3154" y="3771"/>
                  </a:cubicBezTo>
                  <a:cubicBezTo>
                    <a:pt x="2797" y="2819"/>
                    <a:pt x="2341" y="2125"/>
                    <a:pt x="1925" y="1609"/>
                  </a:cubicBezTo>
                  <a:cubicBezTo>
                    <a:pt x="1508" y="1094"/>
                    <a:pt x="1151" y="756"/>
                    <a:pt x="854" y="519"/>
                  </a:cubicBezTo>
                  <a:cubicBezTo>
                    <a:pt x="312" y="103"/>
                    <a:pt x="82" y="0"/>
                    <a:pt x="3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9"/>
            <p:cNvSpPr/>
            <p:nvPr/>
          </p:nvSpPr>
          <p:spPr>
            <a:xfrm>
              <a:off x="5032350" y="4512350"/>
              <a:ext cx="69925" cy="151400"/>
            </a:xfrm>
            <a:custGeom>
              <a:rect b="b" l="l" r="r" t="t"/>
              <a:pathLst>
                <a:path extrusionOk="0" h="6056" w="2797">
                  <a:moveTo>
                    <a:pt x="965" y="0"/>
                  </a:moveTo>
                  <a:cubicBezTo>
                    <a:pt x="949" y="0"/>
                    <a:pt x="940" y="5"/>
                    <a:pt x="932" y="12"/>
                  </a:cubicBezTo>
                  <a:cubicBezTo>
                    <a:pt x="912" y="52"/>
                    <a:pt x="1071" y="151"/>
                    <a:pt x="1468" y="548"/>
                  </a:cubicBezTo>
                  <a:cubicBezTo>
                    <a:pt x="1666" y="746"/>
                    <a:pt x="1904" y="1043"/>
                    <a:pt x="2122" y="1500"/>
                  </a:cubicBezTo>
                  <a:cubicBezTo>
                    <a:pt x="2320" y="1936"/>
                    <a:pt x="2499" y="2570"/>
                    <a:pt x="2400" y="3324"/>
                  </a:cubicBezTo>
                  <a:cubicBezTo>
                    <a:pt x="2281" y="4078"/>
                    <a:pt x="1924" y="4613"/>
                    <a:pt x="1587" y="4970"/>
                  </a:cubicBezTo>
                  <a:cubicBezTo>
                    <a:pt x="1250" y="5327"/>
                    <a:pt x="932" y="5545"/>
                    <a:pt x="694" y="5684"/>
                  </a:cubicBezTo>
                  <a:cubicBezTo>
                    <a:pt x="199" y="5942"/>
                    <a:pt x="0" y="5981"/>
                    <a:pt x="20" y="6041"/>
                  </a:cubicBezTo>
                  <a:cubicBezTo>
                    <a:pt x="20" y="6051"/>
                    <a:pt x="30" y="6056"/>
                    <a:pt x="57" y="6056"/>
                  </a:cubicBezTo>
                  <a:cubicBezTo>
                    <a:pt x="84" y="6056"/>
                    <a:pt x="129" y="6051"/>
                    <a:pt x="199" y="6041"/>
                  </a:cubicBezTo>
                  <a:cubicBezTo>
                    <a:pt x="318" y="6021"/>
                    <a:pt x="516" y="5981"/>
                    <a:pt x="774" y="5862"/>
                  </a:cubicBezTo>
                  <a:cubicBezTo>
                    <a:pt x="1051" y="5743"/>
                    <a:pt x="1408" y="5525"/>
                    <a:pt x="1785" y="5148"/>
                  </a:cubicBezTo>
                  <a:cubicBezTo>
                    <a:pt x="2142" y="4772"/>
                    <a:pt x="2539" y="4197"/>
                    <a:pt x="2677" y="3364"/>
                  </a:cubicBezTo>
                  <a:cubicBezTo>
                    <a:pt x="2796" y="2531"/>
                    <a:pt x="2598" y="1856"/>
                    <a:pt x="2360" y="1381"/>
                  </a:cubicBezTo>
                  <a:cubicBezTo>
                    <a:pt x="2122" y="905"/>
                    <a:pt x="1845" y="587"/>
                    <a:pt x="1626" y="389"/>
                  </a:cubicBezTo>
                  <a:cubicBezTo>
                    <a:pt x="1388" y="210"/>
                    <a:pt x="1230" y="91"/>
                    <a:pt x="1111" y="52"/>
                  </a:cubicBezTo>
                  <a:cubicBezTo>
                    <a:pt x="1035" y="14"/>
                    <a:pt x="992" y="0"/>
                    <a:pt x="965"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9"/>
            <p:cNvSpPr/>
            <p:nvPr/>
          </p:nvSpPr>
          <p:spPr>
            <a:xfrm>
              <a:off x="4983250" y="4587425"/>
              <a:ext cx="51100" cy="73050"/>
            </a:xfrm>
            <a:custGeom>
              <a:rect b="b" l="l" r="r" t="t"/>
              <a:pathLst>
                <a:path extrusionOk="0" h="2922" w="2044">
                  <a:moveTo>
                    <a:pt x="1872" y="1"/>
                  </a:moveTo>
                  <a:cubicBezTo>
                    <a:pt x="1869" y="1"/>
                    <a:pt x="1867" y="2"/>
                    <a:pt x="1865" y="4"/>
                  </a:cubicBezTo>
                  <a:cubicBezTo>
                    <a:pt x="1806" y="4"/>
                    <a:pt x="1806" y="103"/>
                    <a:pt x="1806" y="361"/>
                  </a:cubicBezTo>
                  <a:cubicBezTo>
                    <a:pt x="1786" y="618"/>
                    <a:pt x="1766" y="1094"/>
                    <a:pt x="1369" y="1729"/>
                  </a:cubicBezTo>
                  <a:cubicBezTo>
                    <a:pt x="973" y="2324"/>
                    <a:pt x="556" y="2542"/>
                    <a:pt x="318" y="2681"/>
                  </a:cubicBezTo>
                  <a:cubicBezTo>
                    <a:pt x="80" y="2800"/>
                    <a:pt x="1" y="2840"/>
                    <a:pt x="21" y="2879"/>
                  </a:cubicBezTo>
                  <a:cubicBezTo>
                    <a:pt x="21" y="2900"/>
                    <a:pt x="49" y="2922"/>
                    <a:pt x="118" y="2922"/>
                  </a:cubicBezTo>
                  <a:cubicBezTo>
                    <a:pt x="178" y="2922"/>
                    <a:pt x="268" y="2906"/>
                    <a:pt x="398" y="2859"/>
                  </a:cubicBezTo>
                  <a:cubicBezTo>
                    <a:pt x="675" y="2780"/>
                    <a:pt x="1171" y="2562"/>
                    <a:pt x="1607" y="1868"/>
                  </a:cubicBezTo>
                  <a:cubicBezTo>
                    <a:pt x="2044" y="1174"/>
                    <a:pt x="2044" y="638"/>
                    <a:pt x="2004" y="361"/>
                  </a:cubicBezTo>
                  <a:cubicBezTo>
                    <a:pt x="1968" y="91"/>
                    <a:pt x="1900" y="1"/>
                    <a:pt x="1872"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9"/>
            <p:cNvSpPr/>
            <p:nvPr/>
          </p:nvSpPr>
          <p:spPr>
            <a:xfrm>
              <a:off x="4949550" y="4812800"/>
              <a:ext cx="113050" cy="199800"/>
            </a:xfrm>
            <a:custGeom>
              <a:rect b="b" l="l" r="r" t="t"/>
              <a:pathLst>
                <a:path extrusionOk="0" h="7992" w="4522">
                  <a:moveTo>
                    <a:pt x="463" y="1"/>
                  </a:moveTo>
                  <a:cubicBezTo>
                    <a:pt x="379" y="1"/>
                    <a:pt x="311" y="5"/>
                    <a:pt x="258" y="12"/>
                  </a:cubicBezTo>
                  <a:cubicBezTo>
                    <a:pt x="80" y="32"/>
                    <a:pt x="0" y="32"/>
                    <a:pt x="0" y="71"/>
                  </a:cubicBezTo>
                  <a:cubicBezTo>
                    <a:pt x="20" y="91"/>
                    <a:pt x="80" y="91"/>
                    <a:pt x="258" y="111"/>
                  </a:cubicBezTo>
                  <a:cubicBezTo>
                    <a:pt x="417" y="131"/>
                    <a:pt x="694" y="171"/>
                    <a:pt x="1091" y="270"/>
                  </a:cubicBezTo>
                  <a:cubicBezTo>
                    <a:pt x="1488" y="389"/>
                    <a:pt x="2023" y="587"/>
                    <a:pt x="2598" y="1023"/>
                  </a:cubicBezTo>
                  <a:cubicBezTo>
                    <a:pt x="2896" y="1241"/>
                    <a:pt x="3193" y="1539"/>
                    <a:pt x="3471" y="1896"/>
                  </a:cubicBezTo>
                  <a:cubicBezTo>
                    <a:pt x="3729" y="2273"/>
                    <a:pt x="3967" y="2729"/>
                    <a:pt x="4105" y="3264"/>
                  </a:cubicBezTo>
                  <a:cubicBezTo>
                    <a:pt x="4224" y="3820"/>
                    <a:pt x="4224" y="4335"/>
                    <a:pt x="4145" y="4771"/>
                  </a:cubicBezTo>
                  <a:cubicBezTo>
                    <a:pt x="4066" y="5228"/>
                    <a:pt x="3927" y="5624"/>
                    <a:pt x="3768" y="5961"/>
                  </a:cubicBezTo>
                  <a:cubicBezTo>
                    <a:pt x="3451" y="6616"/>
                    <a:pt x="3074" y="7032"/>
                    <a:pt x="2757" y="7310"/>
                  </a:cubicBezTo>
                  <a:cubicBezTo>
                    <a:pt x="2459" y="7568"/>
                    <a:pt x="2221" y="7726"/>
                    <a:pt x="2083" y="7825"/>
                  </a:cubicBezTo>
                  <a:cubicBezTo>
                    <a:pt x="1924" y="7905"/>
                    <a:pt x="1884" y="7964"/>
                    <a:pt x="1884" y="7984"/>
                  </a:cubicBezTo>
                  <a:cubicBezTo>
                    <a:pt x="1889" y="7989"/>
                    <a:pt x="1897" y="7992"/>
                    <a:pt x="1908" y="7992"/>
                  </a:cubicBezTo>
                  <a:cubicBezTo>
                    <a:pt x="1940" y="7992"/>
                    <a:pt x="2003" y="7969"/>
                    <a:pt x="2122" y="7925"/>
                  </a:cubicBezTo>
                  <a:cubicBezTo>
                    <a:pt x="2301" y="7865"/>
                    <a:pt x="2559" y="7726"/>
                    <a:pt x="2896" y="7449"/>
                  </a:cubicBezTo>
                  <a:cubicBezTo>
                    <a:pt x="3233" y="7191"/>
                    <a:pt x="3649" y="6755"/>
                    <a:pt x="4006" y="6060"/>
                  </a:cubicBezTo>
                  <a:cubicBezTo>
                    <a:pt x="4185" y="5723"/>
                    <a:pt x="4343" y="5307"/>
                    <a:pt x="4423" y="4831"/>
                  </a:cubicBezTo>
                  <a:cubicBezTo>
                    <a:pt x="4502" y="4355"/>
                    <a:pt x="4522" y="3800"/>
                    <a:pt x="4383" y="3205"/>
                  </a:cubicBezTo>
                  <a:cubicBezTo>
                    <a:pt x="4244" y="2610"/>
                    <a:pt x="3986" y="2134"/>
                    <a:pt x="3689" y="1737"/>
                  </a:cubicBezTo>
                  <a:cubicBezTo>
                    <a:pt x="3392" y="1341"/>
                    <a:pt x="3074" y="1043"/>
                    <a:pt x="2757" y="805"/>
                  </a:cubicBezTo>
                  <a:cubicBezTo>
                    <a:pt x="2122" y="349"/>
                    <a:pt x="1567" y="171"/>
                    <a:pt x="1151" y="71"/>
                  </a:cubicBezTo>
                  <a:cubicBezTo>
                    <a:pt x="860" y="19"/>
                    <a:pt x="631" y="1"/>
                    <a:pt x="46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9"/>
            <p:cNvSpPr/>
            <p:nvPr/>
          </p:nvSpPr>
          <p:spPr>
            <a:xfrm>
              <a:off x="4592575" y="4856725"/>
              <a:ext cx="173550" cy="204775"/>
            </a:xfrm>
            <a:custGeom>
              <a:rect b="b" l="l" r="r" t="t"/>
              <a:pathLst>
                <a:path extrusionOk="0" h="8191" w="6942">
                  <a:moveTo>
                    <a:pt x="6704" y="0"/>
                  </a:moveTo>
                  <a:cubicBezTo>
                    <a:pt x="6684" y="0"/>
                    <a:pt x="6684" y="79"/>
                    <a:pt x="6684" y="258"/>
                  </a:cubicBezTo>
                  <a:cubicBezTo>
                    <a:pt x="6704" y="436"/>
                    <a:pt x="6724" y="734"/>
                    <a:pt x="6724" y="1170"/>
                  </a:cubicBezTo>
                  <a:cubicBezTo>
                    <a:pt x="6724" y="1606"/>
                    <a:pt x="6684" y="2201"/>
                    <a:pt x="6486" y="2955"/>
                  </a:cubicBezTo>
                  <a:cubicBezTo>
                    <a:pt x="6287" y="3709"/>
                    <a:pt x="5911" y="4641"/>
                    <a:pt x="5157" y="5573"/>
                  </a:cubicBezTo>
                  <a:cubicBezTo>
                    <a:pt x="4403" y="6485"/>
                    <a:pt x="3551" y="7020"/>
                    <a:pt x="2857" y="7357"/>
                  </a:cubicBezTo>
                  <a:cubicBezTo>
                    <a:pt x="2162" y="7675"/>
                    <a:pt x="1587" y="7833"/>
                    <a:pt x="1151" y="7933"/>
                  </a:cubicBezTo>
                  <a:cubicBezTo>
                    <a:pt x="735" y="8012"/>
                    <a:pt x="437" y="8052"/>
                    <a:pt x="259" y="8071"/>
                  </a:cubicBezTo>
                  <a:cubicBezTo>
                    <a:pt x="80" y="8091"/>
                    <a:pt x="1" y="8111"/>
                    <a:pt x="1" y="8131"/>
                  </a:cubicBezTo>
                  <a:cubicBezTo>
                    <a:pt x="1" y="8151"/>
                    <a:pt x="80" y="8171"/>
                    <a:pt x="259" y="8190"/>
                  </a:cubicBezTo>
                  <a:cubicBezTo>
                    <a:pt x="437" y="8190"/>
                    <a:pt x="735" y="8190"/>
                    <a:pt x="1191" y="8131"/>
                  </a:cubicBezTo>
                  <a:cubicBezTo>
                    <a:pt x="1627" y="8071"/>
                    <a:pt x="2242" y="7933"/>
                    <a:pt x="2976" y="7595"/>
                  </a:cubicBezTo>
                  <a:cubicBezTo>
                    <a:pt x="3709" y="7258"/>
                    <a:pt x="4582" y="6703"/>
                    <a:pt x="5375" y="5751"/>
                  </a:cubicBezTo>
                  <a:cubicBezTo>
                    <a:pt x="6168" y="4779"/>
                    <a:pt x="6545" y="3808"/>
                    <a:pt x="6743" y="3034"/>
                  </a:cubicBezTo>
                  <a:cubicBezTo>
                    <a:pt x="6922" y="2241"/>
                    <a:pt x="6942" y="1626"/>
                    <a:pt x="6922" y="1170"/>
                  </a:cubicBezTo>
                  <a:cubicBezTo>
                    <a:pt x="6902" y="714"/>
                    <a:pt x="6843" y="417"/>
                    <a:pt x="6803" y="238"/>
                  </a:cubicBezTo>
                  <a:cubicBezTo>
                    <a:pt x="6743" y="60"/>
                    <a:pt x="6724" y="0"/>
                    <a:pt x="670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9"/>
            <p:cNvSpPr/>
            <p:nvPr/>
          </p:nvSpPr>
          <p:spPr>
            <a:xfrm>
              <a:off x="4451275" y="4567075"/>
              <a:ext cx="185950" cy="170700"/>
            </a:xfrm>
            <a:custGeom>
              <a:rect b="b" l="l" r="r" t="t"/>
              <a:pathLst>
                <a:path extrusionOk="0" h="6828" w="7438">
                  <a:moveTo>
                    <a:pt x="488" y="1"/>
                  </a:moveTo>
                  <a:cubicBezTo>
                    <a:pt x="466" y="1"/>
                    <a:pt x="425" y="66"/>
                    <a:pt x="338" y="223"/>
                  </a:cubicBezTo>
                  <a:cubicBezTo>
                    <a:pt x="239" y="381"/>
                    <a:pt x="120" y="679"/>
                    <a:pt x="41" y="1135"/>
                  </a:cubicBezTo>
                  <a:cubicBezTo>
                    <a:pt x="21" y="1254"/>
                    <a:pt x="21" y="1393"/>
                    <a:pt x="1" y="1532"/>
                  </a:cubicBezTo>
                  <a:cubicBezTo>
                    <a:pt x="21" y="1670"/>
                    <a:pt x="1" y="1809"/>
                    <a:pt x="21" y="1968"/>
                  </a:cubicBezTo>
                  <a:cubicBezTo>
                    <a:pt x="41" y="2285"/>
                    <a:pt x="100" y="2662"/>
                    <a:pt x="219" y="3059"/>
                  </a:cubicBezTo>
                  <a:cubicBezTo>
                    <a:pt x="457" y="3852"/>
                    <a:pt x="953" y="4804"/>
                    <a:pt x="1925" y="5657"/>
                  </a:cubicBezTo>
                  <a:cubicBezTo>
                    <a:pt x="2869" y="6486"/>
                    <a:pt x="3908" y="6827"/>
                    <a:pt x="4749" y="6827"/>
                  </a:cubicBezTo>
                  <a:cubicBezTo>
                    <a:pt x="4773" y="6827"/>
                    <a:pt x="4796" y="6827"/>
                    <a:pt x="4820" y="6827"/>
                  </a:cubicBezTo>
                  <a:cubicBezTo>
                    <a:pt x="5653" y="6787"/>
                    <a:pt x="6268" y="6509"/>
                    <a:pt x="6644" y="6232"/>
                  </a:cubicBezTo>
                  <a:cubicBezTo>
                    <a:pt x="7041" y="5954"/>
                    <a:pt x="7219" y="5696"/>
                    <a:pt x="7319" y="5518"/>
                  </a:cubicBezTo>
                  <a:cubicBezTo>
                    <a:pt x="7418" y="5359"/>
                    <a:pt x="7438" y="5280"/>
                    <a:pt x="7418" y="5280"/>
                  </a:cubicBezTo>
                  <a:cubicBezTo>
                    <a:pt x="7415" y="5277"/>
                    <a:pt x="7413" y="5276"/>
                    <a:pt x="7409" y="5276"/>
                  </a:cubicBezTo>
                  <a:cubicBezTo>
                    <a:pt x="7387" y="5276"/>
                    <a:pt x="7343" y="5337"/>
                    <a:pt x="7239" y="5458"/>
                  </a:cubicBezTo>
                  <a:cubicBezTo>
                    <a:pt x="7100" y="5597"/>
                    <a:pt x="6922" y="5815"/>
                    <a:pt x="6545" y="6053"/>
                  </a:cubicBezTo>
                  <a:cubicBezTo>
                    <a:pt x="6168" y="6291"/>
                    <a:pt x="5593" y="6549"/>
                    <a:pt x="4820" y="6549"/>
                  </a:cubicBezTo>
                  <a:cubicBezTo>
                    <a:pt x="4797" y="6550"/>
                    <a:pt x="4773" y="6550"/>
                    <a:pt x="4750" y="6550"/>
                  </a:cubicBezTo>
                  <a:cubicBezTo>
                    <a:pt x="3969" y="6550"/>
                    <a:pt x="3008" y="6228"/>
                    <a:pt x="2123" y="5438"/>
                  </a:cubicBezTo>
                  <a:cubicBezTo>
                    <a:pt x="1191" y="4645"/>
                    <a:pt x="715" y="3733"/>
                    <a:pt x="477" y="2979"/>
                  </a:cubicBezTo>
                  <a:cubicBezTo>
                    <a:pt x="358" y="2603"/>
                    <a:pt x="279" y="2265"/>
                    <a:pt x="259" y="1948"/>
                  </a:cubicBezTo>
                  <a:cubicBezTo>
                    <a:pt x="239" y="1809"/>
                    <a:pt x="239" y="1651"/>
                    <a:pt x="239" y="1532"/>
                  </a:cubicBezTo>
                  <a:cubicBezTo>
                    <a:pt x="239" y="1393"/>
                    <a:pt x="239" y="1274"/>
                    <a:pt x="259" y="1155"/>
                  </a:cubicBezTo>
                  <a:cubicBezTo>
                    <a:pt x="298" y="719"/>
                    <a:pt x="378" y="441"/>
                    <a:pt x="437" y="262"/>
                  </a:cubicBezTo>
                  <a:cubicBezTo>
                    <a:pt x="497" y="84"/>
                    <a:pt x="516" y="5"/>
                    <a:pt x="497" y="5"/>
                  </a:cubicBezTo>
                  <a:cubicBezTo>
                    <a:pt x="494" y="2"/>
                    <a:pt x="492" y="1"/>
                    <a:pt x="4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9"/>
            <p:cNvSpPr/>
            <p:nvPr/>
          </p:nvSpPr>
          <p:spPr>
            <a:xfrm>
              <a:off x="4533575" y="4587400"/>
              <a:ext cx="61025" cy="64500"/>
            </a:xfrm>
            <a:custGeom>
              <a:rect b="b" l="l" r="r" t="t"/>
              <a:pathLst>
                <a:path extrusionOk="0" h="2580" w="2441">
                  <a:moveTo>
                    <a:pt x="384" y="0"/>
                  </a:moveTo>
                  <a:cubicBezTo>
                    <a:pt x="345" y="0"/>
                    <a:pt x="240" y="67"/>
                    <a:pt x="120" y="342"/>
                  </a:cubicBezTo>
                  <a:cubicBezTo>
                    <a:pt x="60" y="481"/>
                    <a:pt x="1" y="699"/>
                    <a:pt x="1" y="996"/>
                  </a:cubicBezTo>
                  <a:cubicBezTo>
                    <a:pt x="21" y="1294"/>
                    <a:pt x="100" y="1671"/>
                    <a:pt x="417" y="2027"/>
                  </a:cubicBezTo>
                  <a:cubicBezTo>
                    <a:pt x="735" y="2384"/>
                    <a:pt x="1092" y="2503"/>
                    <a:pt x="1389" y="2563"/>
                  </a:cubicBezTo>
                  <a:cubicBezTo>
                    <a:pt x="1476" y="2575"/>
                    <a:pt x="1557" y="2579"/>
                    <a:pt x="1631" y="2579"/>
                  </a:cubicBezTo>
                  <a:cubicBezTo>
                    <a:pt x="1809" y="2579"/>
                    <a:pt x="1951" y="2551"/>
                    <a:pt x="2063" y="2523"/>
                  </a:cubicBezTo>
                  <a:cubicBezTo>
                    <a:pt x="2381" y="2424"/>
                    <a:pt x="2440" y="2325"/>
                    <a:pt x="2420" y="2285"/>
                  </a:cubicBezTo>
                  <a:cubicBezTo>
                    <a:pt x="2414" y="2274"/>
                    <a:pt x="2402" y="2269"/>
                    <a:pt x="2380" y="2269"/>
                  </a:cubicBezTo>
                  <a:cubicBezTo>
                    <a:pt x="2327" y="2269"/>
                    <a:pt x="2220" y="2297"/>
                    <a:pt x="2024" y="2325"/>
                  </a:cubicBezTo>
                  <a:cubicBezTo>
                    <a:pt x="1966" y="2333"/>
                    <a:pt x="1898" y="2338"/>
                    <a:pt x="1821" y="2338"/>
                  </a:cubicBezTo>
                  <a:cubicBezTo>
                    <a:pt x="1710" y="2338"/>
                    <a:pt x="1580" y="2328"/>
                    <a:pt x="1429" y="2305"/>
                  </a:cubicBezTo>
                  <a:cubicBezTo>
                    <a:pt x="1191" y="2246"/>
                    <a:pt x="893" y="2127"/>
                    <a:pt x="635" y="1849"/>
                  </a:cubicBezTo>
                  <a:cubicBezTo>
                    <a:pt x="378" y="1552"/>
                    <a:pt x="298" y="1234"/>
                    <a:pt x="279" y="976"/>
                  </a:cubicBezTo>
                  <a:cubicBezTo>
                    <a:pt x="259" y="738"/>
                    <a:pt x="279" y="540"/>
                    <a:pt x="318" y="401"/>
                  </a:cubicBezTo>
                  <a:cubicBezTo>
                    <a:pt x="397" y="124"/>
                    <a:pt x="437" y="25"/>
                    <a:pt x="397" y="5"/>
                  </a:cubicBezTo>
                  <a:cubicBezTo>
                    <a:pt x="395" y="2"/>
                    <a:pt x="390" y="0"/>
                    <a:pt x="38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9"/>
            <p:cNvSpPr/>
            <p:nvPr/>
          </p:nvSpPr>
          <p:spPr>
            <a:xfrm>
              <a:off x="4205875" y="4169550"/>
              <a:ext cx="1124950" cy="1087275"/>
            </a:xfrm>
            <a:custGeom>
              <a:rect b="b" l="l" r="r" t="t"/>
              <a:pathLst>
                <a:path extrusionOk="0" fill="none" h="43491" w="44998">
                  <a:moveTo>
                    <a:pt x="42142" y="10611"/>
                  </a:moveTo>
                  <a:cubicBezTo>
                    <a:pt x="40060" y="7259"/>
                    <a:pt x="36887" y="5415"/>
                    <a:pt x="33198" y="5415"/>
                  </a:cubicBezTo>
                  <a:cubicBezTo>
                    <a:pt x="32980" y="5415"/>
                    <a:pt x="32762" y="5435"/>
                    <a:pt x="32544" y="5435"/>
                  </a:cubicBezTo>
                  <a:cubicBezTo>
                    <a:pt x="30679" y="1984"/>
                    <a:pt x="27288" y="1"/>
                    <a:pt x="23064" y="1"/>
                  </a:cubicBezTo>
                  <a:cubicBezTo>
                    <a:pt x="17611" y="1"/>
                    <a:pt x="13724" y="3233"/>
                    <a:pt x="12454" y="8667"/>
                  </a:cubicBezTo>
                  <a:cubicBezTo>
                    <a:pt x="12296" y="8647"/>
                    <a:pt x="12137" y="8647"/>
                    <a:pt x="11998" y="8647"/>
                  </a:cubicBezTo>
                  <a:cubicBezTo>
                    <a:pt x="6664" y="8647"/>
                    <a:pt x="2697" y="11682"/>
                    <a:pt x="1369" y="16778"/>
                  </a:cubicBezTo>
                  <a:cubicBezTo>
                    <a:pt x="0" y="22053"/>
                    <a:pt x="2182" y="26654"/>
                    <a:pt x="7100" y="29232"/>
                  </a:cubicBezTo>
                  <a:cubicBezTo>
                    <a:pt x="5573" y="34606"/>
                    <a:pt x="7378" y="39326"/>
                    <a:pt x="12157" y="42004"/>
                  </a:cubicBezTo>
                  <a:cubicBezTo>
                    <a:pt x="13942" y="42995"/>
                    <a:pt x="15746" y="43491"/>
                    <a:pt x="17571" y="43491"/>
                  </a:cubicBezTo>
                  <a:cubicBezTo>
                    <a:pt x="19812" y="43491"/>
                    <a:pt x="22846" y="42757"/>
                    <a:pt x="25682" y="39604"/>
                  </a:cubicBezTo>
                  <a:cubicBezTo>
                    <a:pt x="27625" y="40774"/>
                    <a:pt x="29609" y="41369"/>
                    <a:pt x="31612" y="41369"/>
                  </a:cubicBezTo>
                  <a:cubicBezTo>
                    <a:pt x="33595" y="41369"/>
                    <a:pt x="36550" y="40754"/>
                    <a:pt x="39286" y="37898"/>
                  </a:cubicBezTo>
                  <a:cubicBezTo>
                    <a:pt x="41944" y="35122"/>
                    <a:pt x="42459" y="32227"/>
                    <a:pt x="42400" y="30303"/>
                  </a:cubicBezTo>
                  <a:cubicBezTo>
                    <a:pt x="42360" y="28221"/>
                    <a:pt x="41666" y="26178"/>
                    <a:pt x="40357" y="24195"/>
                  </a:cubicBezTo>
                  <a:cubicBezTo>
                    <a:pt x="44284" y="20268"/>
                    <a:pt x="44998" y="15251"/>
                    <a:pt x="42142" y="10611"/>
                  </a:cubicBezTo>
                  <a:close/>
                  <a:moveTo>
                    <a:pt x="35280" y="34071"/>
                  </a:moveTo>
                  <a:cubicBezTo>
                    <a:pt x="32464" y="37026"/>
                    <a:pt x="29232" y="35955"/>
                    <a:pt x="26198" y="33060"/>
                  </a:cubicBezTo>
                  <a:cubicBezTo>
                    <a:pt x="25206" y="32128"/>
                    <a:pt x="24571" y="30898"/>
                    <a:pt x="24155" y="29688"/>
                  </a:cubicBezTo>
                  <a:cubicBezTo>
                    <a:pt x="24135" y="30977"/>
                    <a:pt x="23897" y="32326"/>
                    <a:pt x="23223" y="33496"/>
                  </a:cubicBezTo>
                  <a:cubicBezTo>
                    <a:pt x="21200" y="37165"/>
                    <a:pt x="18424" y="39148"/>
                    <a:pt x="14854" y="37165"/>
                  </a:cubicBezTo>
                  <a:cubicBezTo>
                    <a:pt x="11284" y="35182"/>
                    <a:pt x="11503" y="31771"/>
                    <a:pt x="13545" y="28122"/>
                  </a:cubicBezTo>
                  <a:cubicBezTo>
                    <a:pt x="14219" y="26932"/>
                    <a:pt x="15231" y="26000"/>
                    <a:pt x="16322" y="25306"/>
                  </a:cubicBezTo>
                  <a:cubicBezTo>
                    <a:pt x="15072" y="25603"/>
                    <a:pt x="13704" y="25702"/>
                    <a:pt x="12375" y="25365"/>
                  </a:cubicBezTo>
                  <a:cubicBezTo>
                    <a:pt x="8310" y="24294"/>
                    <a:pt x="5692" y="22113"/>
                    <a:pt x="6723" y="18166"/>
                  </a:cubicBezTo>
                  <a:cubicBezTo>
                    <a:pt x="7754" y="14220"/>
                    <a:pt x="11086" y="13585"/>
                    <a:pt x="15152" y="14636"/>
                  </a:cubicBezTo>
                  <a:cubicBezTo>
                    <a:pt x="16480" y="14974"/>
                    <a:pt x="17630" y="15747"/>
                    <a:pt x="18602" y="16639"/>
                  </a:cubicBezTo>
                  <a:cubicBezTo>
                    <a:pt x="17987" y="15489"/>
                    <a:pt x="17531" y="14180"/>
                    <a:pt x="17531" y="12792"/>
                  </a:cubicBezTo>
                  <a:cubicBezTo>
                    <a:pt x="17531" y="8608"/>
                    <a:pt x="18979" y="5534"/>
                    <a:pt x="23064" y="5534"/>
                  </a:cubicBezTo>
                  <a:cubicBezTo>
                    <a:pt x="27050" y="5534"/>
                    <a:pt x="28538" y="8449"/>
                    <a:pt x="28597" y="12495"/>
                  </a:cubicBezTo>
                  <a:cubicBezTo>
                    <a:pt x="32048" y="10412"/>
                    <a:pt x="35340" y="10135"/>
                    <a:pt x="37422" y="13526"/>
                  </a:cubicBezTo>
                  <a:cubicBezTo>
                    <a:pt x="39584" y="16996"/>
                    <a:pt x="37720" y="19852"/>
                    <a:pt x="34150" y="22053"/>
                  </a:cubicBezTo>
                  <a:cubicBezTo>
                    <a:pt x="32980" y="22767"/>
                    <a:pt x="31631" y="23085"/>
                    <a:pt x="30342" y="23164"/>
                  </a:cubicBezTo>
                  <a:cubicBezTo>
                    <a:pt x="31592" y="23521"/>
                    <a:pt x="32861" y="24096"/>
                    <a:pt x="33852" y="25048"/>
                  </a:cubicBezTo>
                  <a:cubicBezTo>
                    <a:pt x="36867" y="27943"/>
                    <a:pt x="38096" y="31116"/>
                    <a:pt x="35280" y="3407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9"/>
            <p:cNvSpPr/>
            <p:nvPr/>
          </p:nvSpPr>
          <p:spPr>
            <a:xfrm>
              <a:off x="4276275" y="4238475"/>
              <a:ext cx="988625" cy="948950"/>
            </a:xfrm>
            <a:custGeom>
              <a:rect b="b" l="l" r="r" t="t"/>
              <a:pathLst>
                <a:path extrusionOk="0" fill="none" h="37958" w="39545">
                  <a:moveTo>
                    <a:pt x="36966" y="9301"/>
                  </a:moveTo>
                  <a:cubicBezTo>
                    <a:pt x="34983" y="6109"/>
                    <a:pt x="32306" y="5434"/>
                    <a:pt x="30382" y="5434"/>
                  </a:cubicBezTo>
                  <a:cubicBezTo>
                    <a:pt x="29628" y="5434"/>
                    <a:pt x="28835" y="5533"/>
                    <a:pt x="28002" y="5771"/>
                  </a:cubicBezTo>
                  <a:cubicBezTo>
                    <a:pt x="26495" y="635"/>
                    <a:pt x="22271" y="0"/>
                    <a:pt x="20248" y="0"/>
                  </a:cubicBezTo>
                  <a:cubicBezTo>
                    <a:pt x="15370" y="0"/>
                    <a:pt x="12316" y="3332"/>
                    <a:pt x="11979" y="8964"/>
                  </a:cubicBezTo>
                  <a:cubicBezTo>
                    <a:pt x="10987" y="8766"/>
                    <a:pt x="10055" y="8667"/>
                    <a:pt x="9182" y="8667"/>
                  </a:cubicBezTo>
                  <a:cubicBezTo>
                    <a:pt x="5137" y="8667"/>
                    <a:pt x="2241" y="10868"/>
                    <a:pt x="1230" y="14735"/>
                  </a:cubicBezTo>
                  <a:cubicBezTo>
                    <a:pt x="0" y="19435"/>
                    <a:pt x="2440" y="23223"/>
                    <a:pt x="7814" y="24988"/>
                  </a:cubicBezTo>
                  <a:cubicBezTo>
                    <a:pt x="5375" y="30065"/>
                    <a:pt x="6406" y="34447"/>
                    <a:pt x="10689" y="36827"/>
                  </a:cubicBezTo>
                  <a:cubicBezTo>
                    <a:pt x="12038" y="37581"/>
                    <a:pt x="13406" y="37958"/>
                    <a:pt x="14755" y="37958"/>
                  </a:cubicBezTo>
                  <a:cubicBezTo>
                    <a:pt x="16817" y="37958"/>
                    <a:pt x="19713" y="37085"/>
                    <a:pt x="22271" y="33039"/>
                  </a:cubicBezTo>
                  <a:cubicBezTo>
                    <a:pt x="24452" y="34904"/>
                    <a:pt x="26654" y="35836"/>
                    <a:pt x="28796" y="35836"/>
                  </a:cubicBezTo>
                  <a:cubicBezTo>
                    <a:pt x="30243" y="35836"/>
                    <a:pt x="32405" y="35399"/>
                    <a:pt x="34467" y="33238"/>
                  </a:cubicBezTo>
                  <a:cubicBezTo>
                    <a:pt x="36470" y="31136"/>
                    <a:pt x="36847" y="29014"/>
                    <a:pt x="36807" y="27625"/>
                  </a:cubicBezTo>
                  <a:cubicBezTo>
                    <a:pt x="36768" y="25404"/>
                    <a:pt x="35717" y="23223"/>
                    <a:pt x="33694" y="21061"/>
                  </a:cubicBezTo>
                  <a:cubicBezTo>
                    <a:pt x="38315" y="17789"/>
                    <a:pt x="39544" y="13466"/>
                    <a:pt x="36966" y="9301"/>
                  </a:cubicBezTo>
                  <a:close/>
                  <a:moveTo>
                    <a:pt x="32464" y="31314"/>
                  </a:moveTo>
                  <a:cubicBezTo>
                    <a:pt x="29648" y="34269"/>
                    <a:pt x="26416" y="33198"/>
                    <a:pt x="23382" y="30303"/>
                  </a:cubicBezTo>
                  <a:cubicBezTo>
                    <a:pt x="22390" y="29371"/>
                    <a:pt x="21755" y="28141"/>
                    <a:pt x="21339" y="26931"/>
                  </a:cubicBezTo>
                  <a:cubicBezTo>
                    <a:pt x="21319" y="28220"/>
                    <a:pt x="21081" y="29569"/>
                    <a:pt x="20407" y="30739"/>
                  </a:cubicBezTo>
                  <a:cubicBezTo>
                    <a:pt x="18384" y="34408"/>
                    <a:pt x="15608" y="36391"/>
                    <a:pt x="12038" y="34408"/>
                  </a:cubicBezTo>
                  <a:cubicBezTo>
                    <a:pt x="8468" y="32425"/>
                    <a:pt x="8687" y="29014"/>
                    <a:pt x="10729" y="25365"/>
                  </a:cubicBezTo>
                  <a:cubicBezTo>
                    <a:pt x="11403" y="24175"/>
                    <a:pt x="12415" y="23243"/>
                    <a:pt x="13506" y="22549"/>
                  </a:cubicBezTo>
                  <a:cubicBezTo>
                    <a:pt x="12256" y="22846"/>
                    <a:pt x="10888" y="22945"/>
                    <a:pt x="9559" y="22608"/>
                  </a:cubicBezTo>
                  <a:cubicBezTo>
                    <a:pt x="5494" y="21537"/>
                    <a:pt x="2876" y="19356"/>
                    <a:pt x="3907" y="15409"/>
                  </a:cubicBezTo>
                  <a:cubicBezTo>
                    <a:pt x="4938" y="11463"/>
                    <a:pt x="8270" y="10828"/>
                    <a:pt x="12336" y="11879"/>
                  </a:cubicBezTo>
                  <a:cubicBezTo>
                    <a:pt x="13664" y="12217"/>
                    <a:pt x="14814" y="12990"/>
                    <a:pt x="15786" y="13882"/>
                  </a:cubicBezTo>
                  <a:cubicBezTo>
                    <a:pt x="15171" y="12732"/>
                    <a:pt x="14715" y="11423"/>
                    <a:pt x="14715" y="10035"/>
                  </a:cubicBezTo>
                  <a:cubicBezTo>
                    <a:pt x="14715" y="5851"/>
                    <a:pt x="16163" y="2777"/>
                    <a:pt x="20248" y="2777"/>
                  </a:cubicBezTo>
                  <a:cubicBezTo>
                    <a:pt x="24234" y="2777"/>
                    <a:pt x="25722" y="5692"/>
                    <a:pt x="25781" y="9738"/>
                  </a:cubicBezTo>
                  <a:cubicBezTo>
                    <a:pt x="29232" y="7655"/>
                    <a:pt x="32524" y="7378"/>
                    <a:pt x="34606" y="10769"/>
                  </a:cubicBezTo>
                  <a:cubicBezTo>
                    <a:pt x="36768" y="14239"/>
                    <a:pt x="34904" y="17095"/>
                    <a:pt x="31334" y="19296"/>
                  </a:cubicBezTo>
                  <a:cubicBezTo>
                    <a:pt x="30164" y="20010"/>
                    <a:pt x="28815" y="20328"/>
                    <a:pt x="27526" y="20407"/>
                  </a:cubicBezTo>
                  <a:cubicBezTo>
                    <a:pt x="28776" y="20764"/>
                    <a:pt x="30045" y="21339"/>
                    <a:pt x="31036" y="22291"/>
                  </a:cubicBezTo>
                  <a:cubicBezTo>
                    <a:pt x="34051" y="25186"/>
                    <a:pt x="35280" y="28359"/>
                    <a:pt x="32464" y="3131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9"/>
            <p:cNvSpPr/>
            <p:nvPr/>
          </p:nvSpPr>
          <p:spPr>
            <a:xfrm>
              <a:off x="4348150" y="4307875"/>
              <a:ext cx="847325" cy="840375"/>
            </a:xfrm>
            <a:custGeom>
              <a:rect b="b" l="l" r="r" t="t"/>
              <a:pathLst>
                <a:path extrusionOk="0" fill="none" h="33615" w="33893">
                  <a:moveTo>
                    <a:pt x="28161" y="19515"/>
                  </a:moveTo>
                  <a:cubicBezTo>
                    <a:pt x="27170" y="18563"/>
                    <a:pt x="25901" y="17988"/>
                    <a:pt x="24651" y="17651"/>
                  </a:cubicBezTo>
                  <a:cubicBezTo>
                    <a:pt x="25940" y="17552"/>
                    <a:pt x="27289" y="17254"/>
                    <a:pt x="28459" y="16520"/>
                  </a:cubicBezTo>
                  <a:cubicBezTo>
                    <a:pt x="32029" y="14319"/>
                    <a:pt x="33893" y="11463"/>
                    <a:pt x="31731" y="7993"/>
                  </a:cubicBezTo>
                  <a:cubicBezTo>
                    <a:pt x="29649" y="4602"/>
                    <a:pt x="26357" y="4879"/>
                    <a:pt x="22906" y="6962"/>
                  </a:cubicBezTo>
                  <a:cubicBezTo>
                    <a:pt x="22847" y="2916"/>
                    <a:pt x="21359" y="1"/>
                    <a:pt x="17373" y="1"/>
                  </a:cubicBezTo>
                  <a:cubicBezTo>
                    <a:pt x="13288" y="1"/>
                    <a:pt x="11840" y="3075"/>
                    <a:pt x="11840" y="7279"/>
                  </a:cubicBezTo>
                  <a:cubicBezTo>
                    <a:pt x="11840" y="8647"/>
                    <a:pt x="12296" y="9956"/>
                    <a:pt x="12911" y="11106"/>
                  </a:cubicBezTo>
                  <a:cubicBezTo>
                    <a:pt x="11959" y="10214"/>
                    <a:pt x="10789" y="9441"/>
                    <a:pt x="9461" y="9103"/>
                  </a:cubicBezTo>
                  <a:cubicBezTo>
                    <a:pt x="5415" y="8052"/>
                    <a:pt x="2063" y="8687"/>
                    <a:pt x="1032" y="12633"/>
                  </a:cubicBezTo>
                  <a:cubicBezTo>
                    <a:pt x="1" y="16600"/>
                    <a:pt x="2619" y="18761"/>
                    <a:pt x="6684" y="19832"/>
                  </a:cubicBezTo>
                  <a:cubicBezTo>
                    <a:pt x="8013" y="20169"/>
                    <a:pt x="9381" y="20070"/>
                    <a:pt x="10631" y="19773"/>
                  </a:cubicBezTo>
                  <a:cubicBezTo>
                    <a:pt x="9560" y="20467"/>
                    <a:pt x="8528" y="21399"/>
                    <a:pt x="7854" y="22589"/>
                  </a:cubicBezTo>
                  <a:cubicBezTo>
                    <a:pt x="5812" y="26238"/>
                    <a:pt x="5593" y="29649"/>
                    <a:pt x="9163" y="31632"/>
                  </a:cubicBezTo>
                  <a:cubicBezTo>
                    <a:pt x="12733" y="33615"/>
                    <a:pt x="15509" y="31632"/>
                    <a:pt x="17552" y="27963"/>
                  </a:cubicBezTo>
                  <a:cubicBezTo>
                    <a:pt x="18206" y="26793"/>
                    <a:pt x="18444" y="25444"/>
                    <a:pt x="18484" y="24155"/>
                  </a:cubicBezTo>
                  <a:cubicBezTo>
                    <a:pt x="18900" y="25365"/>
                    <a:pt x="19535" y="26595"/>
                    <a:pt x="20507" y="27527"/>
                  </a:cubicBezTo>
                  <a:cubicBezTo>
                    <a:pt x="23541" y="30422"/>
                    <a:pt x="26753" y="31493"/>
                    <a:pt x="29589" y="28538"/>
                  </a:cubicBezTo>
                  <a:cubicBezTo>
                    <a:pt x="32405" y="25583"/>
                    <a:pt x="31176" y="22410"/>
                    <a:pt x="28161" y="19515"/>
                  </a:cubicBezTo>
                  <a:close/>
                  <a:moveTo>
                    <a:pt x="18087" y="20546"/>
                  </a:moveTo>
                  <a:cubicBezTo>
                    <a:pt x="17988" y="20566"/>
                    <a:pt x="17889" y="20586"/>
                    <a:pt x="17810" y="20586"/>
                  </a:cubicBezTo>
                  <a:cubicBezTo>
                    <a:pt x="17671" y="20606"/>
                    <a:pt x="17532" y="20606"/>
                    <a:pt x="17373" y="20606"/>
                  </a:cubicBezTo>
                  <a:cubicBezTo>
                    <a:pt x="15886" y="20606"/>
                    <a:pt x="14597" y="19733"/>
                    <a:pt x="14002" y="18464"/>
                  </a:cubicBezTo>
                  <a:cubicBezTo>
                    <a:pt x="13962" y="18384"/>
                    <a:pt x="13923" y="18285"/>
                    <a:pt x="13903" y="18206"/>
                  </a:cubicBezTo>
                  <a:cubicBezTo>
                    <a:pt x="13724" y="17790"/>
                    <a:pt x="13645" y="17353"/>
                    <a:pt x="13645" y="16877"/>
                  </a:cubicBezTo>
                  <a:cubicBezTo>
                    <a:pt x="13645" y="15727"/>
                    <a:pt x="14161" y="14696"/>
                    <a:pt x="14974" y="14022"/>
                  </a:cubicBezTo>
                  <a:cubicBezTo>
                    <a:pt x="15053" y="13942"/>
                    <a:pt x="15132" y="13903"/>
                    <a:pt x="15212" y="13843"/>
                  </a:cubicBezTo>
                  <a:cubicBezTo>
                    <a:pt x="15807" y="13407"/>
                    <a:pt x="16560" y="13149"/>
                    <a:pt x="17373" y="13149"/>
                  </a:cubicBezTo>
                  <a:cubicBezTo>
                    <a:pt x="17790" y="13149"/>
                    <a:pt x="18186" y="13208"/>
                    <a:pt x="18563" y="13347"/>
                  </a:cubicBezTo>
                  <a:cubicBezTo>
                    <a:pt x="18999" y="13486"/>
                    <a:pt x="19416" y="13724"/>
                    <a:pt x="19773" y="14022"/>
                  </a:cubicBezTo>
                  <a:cubicBezTo>
                    <a:pt x="20586" y="14696"/>
                    <a:pt x="21102" y="15727"/>
                    <a:pt x="21102" y="16877"/>
                  </a:cubicBezTo>
                  <a:cubicBezTo>
                    <a:pt x="21102" y="16976"/>
                    <a:pt x="21102" y="17056"/>
                    <a:pt x="21102" y="17135"/>
                  </a:cubicBezTo>
                  <a:cubicBezTo>
                    <a:pt x="21082" y="17234"/>
                    <a:pt x="21082" y="17314"/>
                    <a:pt x="21062" y="17393"/>
                  </a:cubicBezTo>
                  <a:cubicBezTo>
                    <a:pt x="20844" y="18999"/>
                    <a:pt x="19634" y="20249"/>
                    <a:pt x="18087" y="20546"/>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9"/>
            <p:cNvSpPr/>
            <p:nvPr/>
          </p:nvSpPr>
          <p:spPr>
            <a:xfrm>
              <a:off x="4689250" y="4636575"/>
              <a:ext cx="186450" cy="186950"/>
            </a:xfrm>
            <a:custGeom>
              <a:rect b="b" l="l" r="r" t="t"/>
              <a:pathLst>
                <a:path extrusionOk="0" fill="none" h="7478" w="7458">
                  <a:moveTo>
                    <a:pt x="7458" y="3729"/>
                  </a:moveTo>
                  <a:cubicBezTo>
                    <a:pt x="7458" y="3828"/>
                    <a:pt x="7458" y="3908"/>
                    <a:pt x="7458" y="3987"/>
                  </a:cubicBezTo>
                  <a:cubicBezTo>
                    <a:pt x="7438" y="4086"/>
                    <a:pt x="7438" y="4166"/>
                    <a:pt x="7418" y="4265"/>
                  </a:cubicBezTo>
                  <a:cubicBezTo>
                    <a:pt x="7200" y="5851"/>
                    <a:pt x="5990" y="7101"/>
                    <a:pt x="4443" y="7398"/>
                  </a:cubicBezTo>
                  <a:cubicBezTo>
                    <a:pt x="4344" y="7418"/>
                    <a:pt x="4245" y="7438"/>
                    <a:pt x="4166" y="7438"/>
                  </a:cubicBezTo>
                  <a:cubicBezTo>
                    <a:pt x="4027" y="7458"/>
                    <a:pt x="3888" y="7477"/>
                    <a:pt x="3729" y="7477"/>
                  </a:cubicBezTo>
                  <a:cubicBezTo>
                    <a:pt x="2242" y="7477"/>
                    <a:pt x="953" y="6585"/>
                    <a:pt x="358" y="5336"/>
                  </a:cubicBezTo>
                  <a:cubicBezTo>
                    <a:pt x="318" y="5236"/>
                    <a:pt x="279" y="5157"/>
                    <a:pt x="259" y="5078"/>
                  </a:cubicBezTo>
                  <a:cubicBezTo>
                    <a:pt x="80" y="4661"/>
                    <a:pt x="1" y="4205"/>
                    <a:pt x="1" y="3729"/>
                  </a:cubicBezTo>
                  <a:cubicBezTo>
                    <a:pt x="1" y="2579"/>
                    <a:pt x="517" y="1548"/>
                    <a:pt x="1349" y="874"/>
                  </a:cubicBezTo>
                  <a:cubicBezTo>
                    <a:pt x="1409" y="814"/>
                    <a:pt x="1488" y="755"/>
                    <a:pt x="1568" y="695"/>
                  </a:cubicBezTo>
                  <a:cubicBezTo>
                    <a:pt x="2163" y="259"/>
                    <a:pt x="2916" y="1"/>
                    <a:pt x="3729" y="1"/>
                  </a:cubicBezTo>
                  <a:cubicBezTo>
                    <a:pt x="4146" y="1"/>
                    <a:pt x="4542" y="60"/>
                    <a:pt x="4919" y="199"/>
                  </a:cubicBezTo>
                  <a:cubicBezTo>
                    <a:pt x="5355" y="338"/>
                    <a:pt x="5772" y="576"/>
                    <a:pt x="6129" y="874"/>
                  </a:cubicBezTo>
                  <a:cubicBezTo>
                    <a:pt x="6942" y="1548"/>
                    <a:pt x="7458" y="2579"/>
                    <a:pt x="7458" y="372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9"/>
            <p:cNvSpPr/>
            <p:nvPr/>
          </p:nvSpPr>
          <p:spPr>
            <a:xfrm>
              <a:off x="-152575" y="1847825"/>
              <a:ext cx="1040675" cy="1005450"/>
            </a:xfrm>
            <a:custGeom>
              <a:rect b="b" l="l" r="r" t="t"/>
              <a:pathLst>
                <a:path extrusionOk="0" h="40218" w="41627">
                  <a:moveTo>
                    <a:pt x="21339" y="0"/>
                  </a:moveTo>
                  <a:cubicBezTo>
                    <a:pt x="16282" y="0"/>
                    <a:pt x="12693" y="3014"/>
                    <a:pt x="11523" y="8012"/>
                  </a:cubicBezTo>
                  <a:lnTo>
                    <a:pt x="11106" y="8012"/>
                  </a:lnTo>
                  <a:cubicBezTo>
                    <a:pt x="6188" y="8012"/>
                    <a:pt x="2500" y="10808"/>
                    <a:pt x="1270" y="15528"/>
                  </a:cubicBezTo>
                  <a:cubicBezTo>
                    <a:pt x="1" y="20407"/>
                    <a:pt x="2024" y="24631"/>
                    <a:pt x="6585" y="27050"/>
                  </a:cubicBezTo>
                  <a:cubicBezTo>
                    <a:pt x="5157" y="31988"/>
                    <a:pt x="6843" y="36371"/>
                    <a:pt x="11265" y="38850"/>
                  </a:cubicBezTo>
                  <a:cubicBezTo>
                    <a:pt x="12891" y="39742"/>
                    <a:pt x="14577" y="40218"/>
                    <a:pt x="16263" y="40218"/>
                  </a:cubicBezTo>
                  <a:cubicBezTo>
                    <a:pt x="18325" y="40218"/>
                    <a:pt x="21141" y="39524"/>
                    <a:pt x="23739" y="36628"/>
                  </a:cubicBezTo>
                  <a:cubicBezTo>
                    <a:pt x="25544" y="37699"/>
                    <a:pt x="27388" y="38255"/>
                    <a:pt x="29232" y="38255"/>
                  </a:cubicBezTo>
                  <a:cubicBezTo>
                    <a:pt x="31077" y="38255"/>
                    <a:pt x="33794" y="37699"/>
                    <a:pt x="36332" y="35042"/>
                  </a:cubicBezTo>
                  <a:cubicBezTo>
                    <a:pt x="38791" y="32484"/>
                    <a:pt x="39247" y="29807"/>
                    <a:pt x="39207" y="28022"/>
                  </a:cubicBezTo>
                  <a:cubicBezTo>
                    <a:pt x="39168" y="26098"/>
                    <a:pt x="38533" y="24214"/>
                    <a:pt x="37324" y="22390"/>
                  </a:cubicBezTo>
                  <a:cubicBezTo>
                    <a:pt x="40953" y="18741"/>
                    <a:pt x="41627" y="14100"/>
                    <a:pt x="38970" y="9817"/>
                  </a:cubicBezTo>
                  <a:cubicBezTo>
                    <a:pt x="37046" y="6723"/>
                    <a:pt x="34111" y="5017"/>
                    <a:pt x="30720" y="5017"/>
                  </a:cubicBezTo>
                  <a:cubicBezTo>
                    <a:pt x="30502" y="5017"/>
                    <a:pt x="30303" y="5037"/>
                    <a:pt x="30085" y="5037"/>
                  </a:cubicBezTo>
                  <a:cubicBezTo>
                    <a:pt x="28380" y="1844"/>
                    <a:pt x="25246" y="0"/>
                    <a:pt x="21339"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9"/>
            <p:cNvSpPr/>
            <p:nvPr/>
          </p:nvSpPr>
          <p:spPr>
            <a:xfrm>
              <a:off x="-87125" y="1911775"/>
              <a:ext cx="913750" cy="877050"/>
            </a:xfrm>
            <a:custGeom>
              <a:rect b="b" l="l" r="r" t="t"/>
              <a:pathLst>
                <a:path extrusionOk="0" h="35082" w="36550">
                  <a:moveTo>
                    <a:pt x="18721" y="0"/>
                  </a:moveTo>
                  <a:cubicBezTo>
                    <a:pt x="14200" y="0"/>
                    <a:pt x="11384" y="3074"/>
                    <a:pt x="11086" y="8270"/>
                  </a:cubicBezTo>
                  <a:cubicBezTo>
                    <a:pt x="10154" y="8092"/>
                    <a:pt x="9302" y="7992"/>
                    <a:pt x="8488" y="7992"/>
                  </a:cubicBezTo>
                  <a:cubicBezTo>
                    <a:pt x="4740" y="7992"/>
                    <a:pt x="2063" y="10035"/>
                    <a:pt x="1131" y="13605"/>
                  </a:cubicBezTo>
                  <a:cubicBezTo>
                    <a:pt x="1" y="17967"/>
                    <a:pt x="2261" y="21458"/>
                    <a:pt x="7219" y="23084"/>
                  </a:cubicBezTo>
                  <a:cubicBezTo>
                    <a:pt x="4978" y="27784"/>
                    <a:pt x="5930" y="31830"/>
                    <a:pt x="9877"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32"/>
                    <a:pt x="34051" y="25523"/>
                  </a:cubicBezTo>
                  <a:cubicBezTo>
                    <a:pt x="33992" y="23500"/>
                    <a:pt x="33020" y="21458"/>
                    <a:pt x="31156" y="19455"/>
                  </a:cubicBezTo>
                  <a:cubicBezTo>
                    <a:pt x="35419" y="16460"/>
                    <a:pt x="36550" y="12454"/>
                    <a:pt x="34170" y="8607"/>
                  </a:cubicBezTo>
                  <a:cubicBezTo>
                    <a:pt x="32346" y="5632"/>
                    <a:pt x="29867" y="5018"/>
                    <a:pt x="28102" y="5018"/>
                  </a:cubicBezTo>
                  <a:cubicBezTo>
                    <a:pt x="27388" y="5018"/>
                    <a:pt x="26654" y="5117"/>
                    <a:pt x="25900" y="5315"/>
                  </a:cubicBezTo>
                  <a:cubicBezTo>
                    <a:pt x="24492" y="595"/>
                    <a:pt x="20586" y="0"/>
                    <a:pt x="18721" y="0"/>
                  </a:cubicBezTo>
                  <a:close/>
                </a:path>
              </a:pathLst>
            </a:custGeom>
            <a:solidFill>
              <a:srgbClr val="EAE4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9"/>
            <p:cNvSpPr/>
            <p:nvPr/>
          </p:nvSpPr>
          <p:spPr>
            <a:xfrm>
              <a:off x="252975" y="1975725"/>
              <a:ext cx="255850" cy="348550"/>
            </a:xfrm>
            <a:custGeom>
              <a:rect b="b" l="l" r="r" t="t"/>
              <a:pathLst>
                <a:path extrusionOk="0" h="13942" w="10234">
                  <a:moveTo>
                    <a:pt x="5117" y="1"/>
                  </a:moveTo>
                  <a:cubicBezTo>
                    <a:pt x="1349" y="1"/>
                    <a:pt x="1" y="2856"/>
                    <a:pt x="1" y="6723"/>
                  </a:cubicBezTo>
                  <a:cubicBezTo>
                    <a:pt x="1" y="10590"/>
                    <a:pt x="3888" y="13942"/>
                    <a:pt x="3888" y="13942"/>
                  </a:cubicBezTo>
                  <a:lnTo>
                    <a:pt x="5117" y="13446"/>
                  </a:lnTo>
                  <a:lnTo>
                    <a:pt x="6347" y="13942"/>
                  </a:lnTo>
                  <a:cubicBezTo>
                    <a:pt x="6347" y="13942"/>
                    <a:pt x="10234" y="10590"/>
                    <a:pt x="10234" y="6723"/>
                  </a:cubicBezTo>
                  <a:cubicBezTo>
                    <a:pt x="10234" y="2856"/>
                    <a:pt x="8905" y="1"/>
                    <a:pt x="5117"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9"/>
            <p:cNvSpPr/>
            <p:nvPr/>
          </p:nvSpPr>
          <p:spPr>
            <a:xfrm>
              <a:off x="-20200" y="2175950"/>
              <a:ext cx="368400" cy="263025"/>
            </a:xfrm>
            <a:custGeom>
              <a:rect b="b" l="l" r="r" t="t"/>
              <a:pathLst>
                <a:path extrusionOk="0" h="10521" w="14736">
                  <a:moveTo>
                    <a:pt x="5800" y="1"/>
                  </a:moveTo>
                  <a:cubicBezTo>
                    <a:pt x="3432" y="1"/>
                    <a:pt x="1622" y="1032"/>
                    <a:pt x="933" y="3672"/>
                  </a:cubicBezTo>
                  <a:cubicBezTo>
                    <a:pt x="1" y="7321"/>
                    <a:pt x="2420" y="9344"/>
                    <a:pt x="6168" y="10316"/>
                  </a:cubicBezTo>
                  <a:cubicBezTo>
                    <a:pt x="6710" y="10459"/>
                    <a:pt x="7261" y="10520"/>
                    <a:pt x="7808" y="10520"/>
                  </a:cubicBezTo>
                  <a:cubicBezTo>
                    <a:pt x="11044" y="10520"/>
                    <a:pt x="14121" y="8372"/>
                    <a:pt x="14121" y="8372"/>
                  </a:cubicBezTo>
                  <a:lnTo>
                    <a:pt x="13942" y="7063"/>
                  </a:lnTo>
                  <a:lnTo>
                    <a:pt x="14736" y="5992"/>
                  </a:lnTo>
                  <a:cubicBezTo>
                    <a:pt x="14736" y="5992"/>
                    <a:pt x="12495" y="1392"/>
                    <a:pt x="8727" y="420"/>
                  </a:cubicBezTo>
                  <a:cubicBezTo>
                    <a:pt x="7691" y="151"/>
                    <a:pt x="6705" y="1"/>
                    <a:pt x="5800"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9"/>
            <p:cNvSpPr/>
            <p:nvPr/>
          </p:nvSpPr>
          <p:spPr>
            <a:xfrm>
              <a:off x="108725" y="2387225"/>
              <a:ext cx="323275" cy="337825"/>
            </a:xfrm>
            <a:custGeom>
              <a:rect b="b" l="l" r="r" t="t"/>
              <a:pathLst>
                <a:path extrusionOk="0" h="13513" w="12931">
                  <a:moveTo>
                    <a:pt x="9003" y="1"/>
                  </a:moveTo>
                  <a:cubicBezTo>
                    <a:pt x="9003" y="1"/>
                    <a:pt x="3986" y="1032"/>
                    <a:pt x="2102" y="4423"/>
                  </a:cubicBezTo>
                  <a:cubicBezTo>
                    <a:pt x="218" y="7814"/>
                    <a:pt x="0" y="10947"/>
                    <a:pt x="3292" y="12792"/>
                  </a:cubicBezTo>
                  <a:cubicBezTo>
                    <a:pt x="4184" y="13286"/>
                    <a:pt x="5024" y="13513"/>
                    <a:pt x="5811" y="13513"/>
                  </a:cubicBezTo>
                  <a:cubicBezTo>
                    <a:pt x="7930" y="13513"/>
                    <a:pt x="9673" y="11873"/>
                    <a:pt x="11046" y="9401"/>
                  </a:cubicBezTo>
                  <a:cubicBezTo>
                    <a:pt x="12930" y="6029"/>
                    <a:pt x="11145" y="1210"/>
                    <a:pt x="11145" y="1210"/>
                  </a:cubicBezTo>
                  <a:lnTo>
                    <a:pt x="9836" y="1052"/>
                  </a:lnTo>
                  <a:lnTo>
                    <a:pt x="9003" y="1"/>
                  </a:ln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9"/>
            <p:cNvSpPr/>
            <p:nvPr/>
          </p:nvSpPr>
          <p:spPr>
            <a:xfrm>
              <a:off x="383375" y="2371450"/>
              <a:ext cx="345100" cy="304675"/>
            </a:xfrm>
            <a:custGeom>
              <a:rect b="b" l="l" r="r" t="t"/>
              <a:pathLst>
                <a:path extrusionOk="0" h="12187" w="13804">
                  <a:moveTo>
                    <a:pt x="2935" y="0"/>
                  </a:moveTo>
                  <a:cubicBezTo>
                    <a:pt x="2336" y="0"/>
                    <a:pt x="1964" y="37"/>
                    <a:pt x="1964" y="37"/>
                  </a:cubicBezTo>
                  <a:lnTo>
                    <a:pt x="1488" y="1286"/>
                  </a:lnTo>
                  <a:lnTo>
                    <a:pt x="258" y="1821"/>
                  </a:lnTo>
                  <a:cubicBezTo>
                    <a:pt x="258" y="1821"/>
                    <a:pt x="1" y="6938"/>
                    <a:pt x="2797" y="9615"/>
                  </a:cubicBezTo>
                  <a:cubicBezTo>
                    <a:pt x="4440" y="11189"/>
                    <a:pt x="6152" y="12187"/>
                    <a:pt x="7812" y="12187"/>
                  </a:cubicBezTo>
                  <a:cubicBezTo>
                    <a:pt x="8976" y="12187"/>
                    <a:pt x="10114" y="11695"/>
                    <a:pt x="11185" y="10567"/>
                  </a:cubicBezTo>
                  <a:cubicBezTo>
                    <a:pt x="13803" y="7830"/>
                    <a:pt x="12673" y="4895"/>
                    <a:pt x="9877" y="2218"/>
                  </a:cubicBezTo>
                  <a:cubicBezTo>
                    <a:pt x="7822" y="264"/>
                    <a:pt x="4552" y="0"/>
                    <a:pt x="2935" y="0"/>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9"/>
            <p:cNvSpPr/>
            <p:nvPr/>
          </p:nvSpPr>
          <p:spPr>
            <a:xfrm>
              <a:off x="400225" y="2101125"/>
              <a:ext cx="362450" cy="283300"/>
            </a:xfrm>
            <a:custGeom>
              <a:rect b="b" l="l" r="r" t="t"/>
              <a:pathLst>
                <a:path extrusionOk="0" h="11332" w="14498">
                  <a:moveTo>
                    <a:pt x="8591" y="1"/>
                  </a:moveTo>
                  <a:cubicBezTo>
                    <a:pt x="7198" y="1"/>
                    <a:pt x="5660" y="592"/>
                    <a:pt x="4086" y="1569"/>
                  </a:cubicBezTo>
                  <a:cubicBezTo>
                    <a:pt x="794" y="3611"/>
                    <a:pt x="1" y="8668"/>
                    <a:pt x="1" y="8668"/>
                  </a:cubicBezTo>
                  <a:lnTo>
                    <a:pt x="1072" y="9461"/>
                  </a:lnTo>
                  <a:lnTo>
                    <a:pt x="1290" y="10770"/>
                  </a:lnTo>
                  <a:cubicBezTo>
                    <a:pt x="1290" y="10770"/>
                    <a:pt x="3067" y="11331"/>
                    <a:pt x="5200" y="11331"/>
                  </a:cubicBezTo>
                  <a:cubicBezTo>
                    <a:pt x="6608" y="11331"/>
                    <a:pt x="8171" y="11087"/>
                    <a:pt x="9480" y="10275"/>
                  </a:cubicBezTo>
                  <a:cubicBezTo>
                    <a:pt x="12772" y="8232"/>
                    <a:pt x="14498" y="5594"/>
                    <a:pt x="12495" y="2382"/>
                  </a:cubicBezTo>
                  <a:cubicBezTo>
                    <a:pt x="11460" y="705"/>
                    <a:pt x="10111" y="1"/>
                    <a:pt x="8591"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9"/>
            <p:cNvSpPr/>
            <p:nvPr/>
          </p:nvSpPr>
          <p:spPr>
            <a:xfrm>
              <a:off x="294625" y="2279650"/>
              <a:ext cx="172575" cy="172550"/>
            </a:xfrm>
            <a:custGeom>
              <a:rect b="b" l="l" r="r" t="t"/>
              <a:pathLst>
                <a:path extrusionOk="0" h="6902" w="6903">
                  <a:moveTo>
                    <a:pt x="3451" y="0"/>
                  </a:moveTo>
                  <a:cubicBezTo>
                    <a:pt x="1548" y="0"/>
                    <a:pt x="1" y="1547"/>
                    <a:pt x="1" y="3451"/>
                  </a:cubicBezTo>
                  <a:cubicBezTo>
                    <a:pt x="1" y="5355"/>
                    <a:pt x="1548" y="6901"/>
                    <a:pt x="3451" y="6901"/>
                  </a:cubicBezTo>
                  <a:cubicBezTo>
                    <a:pt x="5355" y="6901"/>
                    <a:pt x="6902" y="5355"/>
                    <a:pt x="6902" y="3451"/>
                  </a:cubicBezTo>
                  <a:cubicBezTo>
                    <a:pt x="6902" y="1547"/>
                    <a:pt x="5355" y="0"/>
                    <a:pt x="3451"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9"/>
            <p:cNvSpPr/>
            <p:nvPr/>
          </p:nvSpPr>
          <p:spPr>
            <a:xfrm>
              <a:off x="381900" y="2043925"/>
              <a:ext cx="84300" cy="200075"/>
            </a:xfrm>
            <a:custGeom>
              <a:rect b="b" l="l" r="r" t="t"/>
              <a:pathLst>
                <a:path extrusionOk="0" h="8003" w="3372">
                  <a:moveTo>
                    <a:pt x="41" y="0"/>
                  </a:moveTo>
                  <a:cubicBezTo>
                    <a:pt x="30" y="0"/>
                    <a:pt x="23" y="3"/>
                    <a:pt x="20" y="9"/>
                  </a:cubicBezTo>
                  <a:cubicBezTo>
                    <a:pt x="0" y="29"/>
                    <a:pt x="159" y="168"/>
                    <a:pt x="674" y="624"/>
                  </a:cubicBezTo>
                  <a:cubicBezTo>
                    <a:pt x="912" y="842"/>
                    <a:pt x="1230" y="1160"/>
                    <a:pt x="1587" y="1635"/>
                  </a:cubicBezTo>
                  <a:cubicBezTo>
                    <a:pt x="1944" y="2092"/>
                    <a:pt x="2360" y="2726"/>
                    <a:pt x="2677" y="3579"/>
                  </a:cubicBezTo>
                  <a:cubicBezTo>
                    <a:pt x="2995" y="4432"/>
                    <a:pt x="3094" y="5165"/>
                    <a:pt x="3114" y="5760"/>
                  </a:cubicBezTo>
                  <a:cubicBezTo>
                    <a:pt x="3133" y="6335"/>
                    <a:pt x="3114" y="6792"/>
                    <a:pt x="3074" y="7129"/>
                  </a:cubicBezTo>
                  <a:cubicBezTo>
                    <a:pt x="2975" y="7783"/>
                    <a:pt x="2935" y="8001"/>
                    <a:pt x="2975" y="8001"/>
                  </a:cubicBezTo>
                  <a:cubicBezTo>
                    <a:pt x="2976" y="8002"/>
                    <a:pt x="2977" y="8003"/>
                    <a:pt x="2978" y="8003"/>
                  </a:cubicBezTo>
                  <a:cubicBezTo>
                    <a:pt x="3005" y="8003"/>
                    <a:pt x="3120" y="7793"/>
                    <a:pt x="3252" y="7149"/>
                  </a:cubicBezTo>
                  <a:cubicBezTo>
                    <a:pt x="3312" y="6811"/>
                    <a:pt x="3371" y="6355"/>
                    <a:pt x="3352" y="5741"/>
                  </a:cubicBezTo>
                  <a:cubicBezTo>
                    <a:pt x="3332" y="5126"/>
                    <a:pt x="3252" y="4372"/>
                    <a:pt x="2915" y="3480"/>
                  </a:cubicBezTo>
                  <a:cubicBezTo>
                    <a:pt x="2598" y="2587"/>
                    <a:pt x="2162" y="1953"/>
                    <a:pt x="1785" y="1477"/>
                  </a:cubicBezTo>
                  <a:cubicBezTo>
                    <a:pt x="1388" y="1001"/>
                    <a:pt x="1051" y="684"/>
                    <a:pt x="793" y="465"/>
                  </a:cubicBezTo>
                  <a:cubicBezTo>
                    <a:pt x="320" y="110"/>
                    <a:pt x="106" y="0"/>
                    <a:pt x="4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9"/>
            <p:cNvSpPr/>
            <p:nvPr/>
          </p:nvSpPr>
          <p:spPr>
            <a:xfrm>
              <a:off x="611925" y="2164825"/>
              <a:ext cx="64975" cy="140000"/>
            </a:xfrm>
            <a:custGeom>
              <a:rect b="b" l="l" r="r" t="t"/>
              <a:pathLst>
                <a:path extrusionOk="0" h="5600" w="2599">
                  <a:moveTo>
                    <a:pt x="896" y="0"/>
                  </a:moveTo>
                  <a:cubicBezTo>
                    <a:pt x="881" y="0"/>
                    <a:pt x="873" y="5"/>
                    <a:pt x="873" y="12"/>
                  </a:cubicBezTo>
                  <a:cubicBezTo>
                    <a:pt x="854" y="52"/>
                    <a:pt x="992" y="131"/>
                    <a:pt x="1369" y="508"/>
                  </a:cubicBezTo>
                  <a:cubicBezTo>
                    <a:pt x="1548" y="686"/>
                    <a:pt x="1766" y="964"/>
                    <a:pt x="1964" y="1381"/>
                  </a:cubicBezTo>
                  <a:cubicBezTo>
                    <a:pt x="2143" y="1797"/>
                    <a:pt x="2321" y="2372"/>
                    <a:pt x="2222" y="3066"/>
                  </a:cubicBezTo>
                  <a:cubicBezTo>
                    <a:pt x="2103" y="3760"/>
                    <a:pt x="1766" y="4256"/>
                    <a:pt x="1468" y="4593"/>
                  </a:cubicBezTo>
                  <a:cubicBezTo>
                    <a:pt x="1151" y="4930"/>
                    <a:pt x="873" y="5129"/>
                    <a:pt x="635" y="5248"/>
                  </a:cubicBezTo>
                  <a:cubicBezTo>
                    <a:pt x="179" y="5505"/>
                    <a:pt x="1" y="5525"/>
                    <a:pt x="21" y="5585"/>
                  </a:cubicBezTo>
                  <a:cubicBezTo>
                    <a:pt x="21" y="5595"/>
                    <a:pt x="31" y="5600"/>
                    <a:pt x="55" y="5600"/>
                  </a:cubicBezTo>
                  <a:cubicBezTo>
                    <a:pt x="80" y="5600"/>
                    <a:pt x="120" y="5595"/>
                    <a:pt x="179" y="5585"/>
                  </a:cubicBezTo>
                  <a:cubicBezTo>
                    <a:pt x="278" y="5585"/>
                    <a:pt x="457" y="5525"/>
                    <a:pt x="715" y="5426"/>
                  </a:cubicBezTo>
                  <a:cubicBezTo>
                    <a:pt x="973" y="5307"/>
                    <a:pt x="1290" y="5129"/>
                    <a:pt x="1647" y="4772"/>
                  </a:cubicBezTo>
                  <a:cubicBezTo>
                    <a:pt x="1984" y="4415"/>
                    <a:pt x="2361" y="3879"/>
                    <a:pt x="2480" y="3106"/>
                  </a:cubicBezTo>
                  <a:cubicBezTo>
                    <a:pt x="2599" y="2332"/>
                    <a:pt x="2400" y="1718"/>
                    <a:pt x="2182" y="1281"/>
                  </a:cubicBezTo>
                  <a:cubicBezTo>
                    <a:pt x="1964" y="845"/>
                    <a:pt x="1706" y="548"/>
                    <a:pt x="1488" y="369"/>
                  </a:cubicBezTo>
                  <a:cubicBezTo>
                    <a:pt x="1290" y="191"/>
                    <a:pt x="1131" y="91"/>
                    <a:pt x="1032" y="52"/>
                  </a:cubicBezTo>
                  <a:cubicBezTo>
                    <a:pt x="969" y="14"/>
                    <a:pt x="922" y="0"/>
                    <a:pt x="8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9"/>
            <p:cNvSpPr/>
            <p:nvPr/>
          </p:nvSpPr>
          <p:spPr>
            <a:xfrm>
              <a:off x="566825" y="2234025"/>
              <a:ext cx="47125" cy="67825"/>
            </a:xfrm>
            <a:custGeom>
              <a:rect b="b" l="l" r="r" t="t"/>
              <a:pathLst>
                <a:path extrusionOk="0" h="2713" w="1885">
                  <a:moveTo>
                    <a:pt x="1706" y="1"/>
                  </a:moveTo>
                  <a:cubicBezTo>
                    <a:pt x="1666" y="21"/>
                    <a:pt x="1666" y="100"/>
                    <a:pt x="1646" y="358"/>
                  </a:cubicBezTo>
                  <a:cubicBezTo>
                    <a:pt x="1626" y="596"/>
                    <a:pt x="1607" y="1032"/>
                    <a:pt x="1269" y="1607"/>
                  </a:cubicBezTo>
                  <a:cubicBezTo>
                    <a:pt x="893" y="2162"/>
                    <a:pt x="496" y="2361"/>
                    <a:pt x="298" y="2480"/>
                  </a:cubicBezTo>
                  <a:cubicBezTo>
                    <a:pt x="60" y="2599"/>
                    <a:pt x="0" y="2638"/>
                    <a:pt x="0" y="2678"/>
                  </a:cubicBezTo>
                  <a:cubicBezTo>
                    <a:pt x="0" y="2698"/>
                    <a:pt x="25" y="2713"/>
                    <a:pt x="82" y="2713"/>
                  </a:cubicBezTo>
                  <a:cubicBezTo>
                    <a:pt x="139" y="2713"/>
                    <a:pt x="228" y="2698"/>
                    <a:pt x="357" y="2658"/>
                  </a:cubicBezTo>
                  <a:cubicBezTo>
                    <a:pt x="615" y="2579"/>
                    <a:pt x="1071" y="2380"/>
                    <a:pt x="1488" y="1746"/>
                  </a:cubicBezTo>
                  <a:cubicBezTo>
                    <a:pt x="1884" y="1111"/>
                    <a:pt x="1864" y="596"/>
                    <a:pt x="1845" y="338"/>
                  </a:cubicBezTo>
                  <a:cubicBezTo>
                    <a:pt x="1805" y="80"/>
                    <a:pt x="1745" y="1"/>
                    <a:pt x="170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9"/>
            <p:cNvSpPr/>
            <p:nvPr/>
          </p:nvSpPr>
          <p:spPr>
            <a:xfrm>
              <a:off x="535575" y="2442475"/>
              <a:ext cx="104150" cy="184725"/>
            </a:xfrm>
            <a:custGeom>
              <a:rect b="b" l="l" r="r" t="t"/>
              <a:pathLst>
                <a:path extrusionOk="0" h="7389" w="4166">
                  <a:moveTo>
                    <a:pt x="417" y="1"/>
                  </a:moveTo>
                  <a:cubicBezTo>
                    <a:pt x="338" y="1"/>
                    <a:pt x="272" y="5"/>
                    <a:pt x="219" y="12"/>
                  </a:cubicBezTo>
                  <a:cubicBezTo>
                    <a:pt x="60" y="31"/>
                    <a:pt x="1" y="51"/>
                    <a:pt x="1" y="51"/>
                  </a:cubicBezTo>
                  <a:cubicBezTo>
                    <a:pt x="1" y="71"/>
                    <a:pt x="60" y="91"/>
                    <a:pt x="219" y="111"/>
                  </a:cubicBezTo>
                  <a:cubicBezTo>
                    <a:pt x="378" y="131"/>
                    <a:pt x="635" y="150"/>
                    <a:pt x="1012" y="250"/>
                  </a:cubicBezTo>
                  <a:cubicBezTo>
                    <a:pt x="1369" y="349"/>
                    <a:pt x="1865" y="547"/>
                    <a:pt x="2400" y="944"/>
                  </a:cubicBezTo>
                  <a:cubicBezTo>
                    <a:pt x="2658" y="1162"/>
                    <a:pt x="2936" y="1420"/>
                    <a:pt x="3194" y="1757"/>
                  </a:cubicBezTo>
                  <a:cubicBezTo>
                    <a:pt x="3451" y="2094"/>
                    <a:pt x="3670" y="2530"/>
                    <a:pt x="3789" y="3026"/>
                  </a:cubicBezTo>
                  <a:cubicBezTo>
                    <a:pt x="3908" y="3522"/>
                    <a:pt x="3888" y="3998"/>
                    <a:pt x="3828" y="4414"/>
                  </a:cubicBezTo>
                  <a:cubicBezTo>
                    <a:pt x="3749" y="4831"/>
                    <a:pt x="3630" y="5207"/>
                    <a:pt x="3491" y="5505"/>
                  </a:cubicBezTo>
                  <a:cubicBezTo>
                    <a:pt x="3174" y="6100"/>
                    <a:pt x="2837" y="6496"/>
                    <a:pt x="2559" y="6754"/>
                  </a:cubicBezTo>
                  <a:cubicBezTo>
                    <a:pt x="2262" y="7012"/>
                    <a:pt x="2043" y="7151"/>
                    <a:pt x="1924" y="7230"/>
                  </a:cubicBezTo>
                  <a:cubicBezTo>
                    <a:pt x="1786" y="7329"/>
                    <a:pt x="1726" y="7369"/>
                    <a:pt x="1746" y="7389"/>
                  </a:cubicBezTo>
                  <a:cubicBezTo>
                    <a:pt x="1746" y="7389"/>
                    <a:pt x="1805" y="7389"/>
                    <a:pt x="1964" y="7329"/>
                  </a:cubicBezTo>
                  <a:cubicBezTo>
                    <a:pt x="2123" y="7270"/>
                    <a:pt x="2361" y="7151"/>
                    <a:pt x="2678" y="6893"/>
                  </a:cubicBezTo>
                  <a:cubicBezTo>
                    <a:pt x="2976" y="6655"/>
                    <a:pt x="3372" y="6259"/>
                    <a:pt x="3709" y="5604"/>
                  </a:cubicBezTo>
                  <a:cubicBezTo>
                    <a:pt x="3868" y="5287"/>
                    <a:pt x="4007" y="4910"/>
                    <a:pt x="4086" y="4474"/>
                  </a:cubicBezTo>
                  <a:cubicBezTo>
                    <a:pt x="4165" y="4018"/>
                    <a:pt x="4165" y="3502"/>
                    <a:pt x="4046" y="2967"/>
                  </a:cubicBezTo>
                  <a:cubicBezTo>
                    <a:pt x="3908" y="2431"/>
                    <a:pt x="3670" y="1975"/>
                    <a:pt x="3412" y="1618"/>
                  </a:cubicBezTo>
                  <a:cubicBezTo>
                    <a:pt x="3134" y="1241"/>
                    <a:pt x="2837" y="964"/>
                    <a:pt x="2539" y="745"/>
                  </a:cubicBezTo>
                  <a:cubicBezTo>
                    <a:pt x="1964" y="329"/>
                    <a:pt x="1449" y="150"/>
                    <a:pt x="1052" y="71"/>
                  </a:cubicBezTo>
                  <a:cubicBezTo>
                    <a:pt x="787" y="18"/>
                    <a:pt x="576" y="1"/>
                    <a:pt x="41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9"/>
            <p:cNvSpPr/>
            <p:nvPr/>
          </p:nvSpPr>
          <p:spPr>
            <a:xfrm>
              <a:off x="557900" y="2521925"/>
              <a:ext cx="30250" cy="75600"/>
            </a:xfrm>
            <a:custGeom>
              <a:rect b="b" l="l" r="r" t="t"/>
              <a:pathLst>
                <a:path extrusionOk="0" h="3024" w="1210">
                  <a:moveTo>
                    <a:pt x="456" y="1"/>
                  </a:moveTo>
                  <a:cubicBezTo>
                    <a:pt x="447" y="1"/>
                    <a:pt x="440" y="3"/>
                    <a:pt x="437" y="7"/>
                  </a:cubicBezTo>
                  <a:cubicBezTo>
                    <a:pt x="417" y="46"/>
                    <a:pt x="456" y="106"/>
                    <a:pt x="595" y="324"/>
                  </a:cubicBezTo>
                  <a:cubicBezTo>
                    <a:pt x="655" y="423"/>
                    <a:pt x="754" y="582"/>
                    <a:pt x="813" y="780"/>
                  </a:cubicBezTo>
                  <a:cubicBezTo>
                    <a:pt x="893" y="998"/>
                    <a:pt x="952" y="1276"/>
                    <a:pt x="912" y="1613"/>
                  </a:cubicBezTo>
                  <a:cubicBezTo>
                    <a:pt x="853" y="1930"/>
                    <a:pt x="734" y="2188"/>
                    <a:pt x="595" y="2367"/>
                  </a:cubicBezTo>
                  <a:cubicBezTo>
                    <a:pt x="476" y="2545"/>
                    <a:pt x="357" y="2664"/>
                    <a:pt x="258" y="2743"/>
                  </a:cubicBezTo>
                  <a:cubicBezTo>
                    <a:pt x="80" y="2922"/>
                    <a:pt x="0" y="2981"/>
                    <a:pt x="20" y="3001"/>
                  </a:cubicBezTo>
                  <a:cubicBezTo>
                    <a:pt x="27" y="3015"/>
                    <a:pt x="43" y="3024"/>
                    <a:pt x="72" y="3024"/>
                  </a:cubicBezTo>
                  <a:cubicBezTo>
                    <a:pt x="126" y="3024"/>
                    <a:pt x="222" y="2992"/>
                    <a:pt x="377" y="2902"/>
                  </a:cubicBezTo>
                  <a:cubicBezTo>
                    <a:pt x="496" y="2823"/>
                    <a:pt x="655" y="2704"/>
                    <a:pt x="793" y="2505"/>
                  </a:cubicBezTo>
                  <a:cubicBezTo>
                    <a:pt x="952" y="2307"/>
                    <a:pt x="1111" y="2029"/>
                    <a:pt x="1170" y="1633"/>
                  </a:cubicBezTo>
                  <a:cubicBezTo>
                    <a:pt x="1210" y="1256"/>
                    <a:pt x="1150" y="939"/>
                    <a:pt x="1051" y="701"/>
                  </a:cubicBezTo>
                  <a:cubicBezTo>
                    <a:pt x="952" y="463"/>
                    <a:pt x="853" y="324"/>
                    <a:pt x="754" y="205"/>
                  </a:cubicBezTo>
                  <a:cubicBezTo>
                    <a:pt x="593" y="44"/>
                    <a:pt x="497" y="1"/>
                    <a:pt x="4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9"/>
            <p:cNvSpPr/>
            <p:nvPr/>
          </p:nvSpPr>
          <p:spPr>
            <a:xfrm>
              <a:off x="205400" y="2483400"/>
              <a:ext cx="160650" cy="189225"/>
            </a:xfrm>
            <a:custGeom>
              <a:rect b="b" l="l" r="r" t="t"/>
              <a:pathLst>
                <a:path extrusionOk="0" h="7569" w="6426">
                  <a:moveTo>
                    <a:pt x="6188" y="1"/>
                  </a:moveTo>
                  <a:cubicBezTo>
                    <a:pt x="6188" y="1"/>
                    <a:pt x="6168" y="80"/>
                    <a:pt x="6188" y="239"/>
                  </a:cubicBezTo>
                  <a:cubicBezTo>
                    <a:pt x="6188" y="397"/>
                    <a:pt x="6207" y="675"/>
                    <a:pt x="6207" y="1092"/>
                  </a:cubicBezTo>
                  <a:cubicBezTo>
                    <a:pt x="6207" y="1488"/>
                    <a:pt x="6168" y="2043"/>
                    <a:pt x="5989" y="2738"/>
                  </a:cubicBezTo>
                  <a:cubicBezTo>
                    <a:pt x="5811" y="3432"/>
                    <a:pt x="5474" y="4284"/>
                    <a:pt x="4779" y="5137"/>
                  </a:cubicBezTo>
                  <a:cubicBezTo>
                    <a:pt x="4066" y="5990"/>
                    <a:pt x="3292" y="6486"/>
                    <a:pt x="2658" y="6803"/>
                  </a:cubicBezTo>
                  <a:cubicBezTo>
                    <a:pt x="2003" y="7100"/>
                    <a:pt x="1468" y="7239"/>
                    <a:pt x="1071" y="7319"/>
                  </a:cubicBezTo>
                  <a:cubicBezTo>
                    <a:pt x="674" y="7398"/>
                    <a:pt x="397" y="7438"/>
                    <a:pt x="238" y="7457"/>
                  </a:cubicBezTo>
                  <a:cubicBezTo>
                    <a:pt x="60" y="7477"/>
                    <a:pt x="0" y="7497"/>
                    <a:pt x="0" y="7517"/>
                  </a:cubicBezTo>
                  <a:cubicBezTo>
                    <a:pt x="0" y="7537"/>
                    <a:pt x="60" y="7557"/>
                    <a:pt x="238" y="7557"/>
                  </a:cubicBezTo>
                  <a:cubicBezTo>
                    <a:pt x="296" y="7564"/>
                    <a:pt x="370" y="7568"/>
                    <a:pt x="461" y="7568"/>
                  </a:cubicBezTo>
                  <a:cubicBezTo>
                    <a:pt x="619" y="7568"/>
                    <a:pt x="827" y="7555"/>
                    <a:pt x="1091" y="7517"/>
                  </a:cubicBezTo>
                  <a:cubicBezTo>
                    <a:pt x="1507" y="7457"/>
                    <a:pt x="2063" y="7319"/>
                    <a:pt x="2757" y="7021"/>
                  </a:cubicBezTo>
                  <a:cubicBezTo>
                    <a:pt x="3411" y="6704"/>
                    <a:pt x="4224" y="6208"/>
                    <a:pt x="4978" y="5316"/>
                  </a:cubicBezTo>
                  <a:cubicBezTo>
                    <a:pt x="5712" y="4403"/>
                    <a:pt x="6049" y="3511"/>
                    <a:pt x="6227" y="2797"/>
                  </a:cubicBezTo>
                  <a:cubicBezTo>
                    <a:pt x="6406" y="2063"/>
                    <a:pt x="6425" y="1508"/>
                    <a:pt x="6406" y="1092"/>
                  </a:cubicBezTo>
                  <a:cubicBezTo>
                    <a:pt x="6386" y="655"/>
                    <a:pt x="6326" y="397"/>
                    <a:pt x="6287" y="219"/>
                  </a:cubicBezTo>
                  <a:cubicBezTo>
                    <a:pt x="6247" y="60"/>
                    <a:pt x="6207" y="1"/>
                    <a:pt x="618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9"/>
            <p:cNvSpPr/>
            <p:nvPr/>
          </p:nvSpPr>
          <p:spPr>
            <a:xfrm>
              <a:off x="207875" y="2563600"/>
              <a:ext cx="57025" cy="38450"/>
            </a:xfrm>
            <a:custGeom>
              <a:rect b="b" l="l" r="r" t="t"/>
              <a:pathLst>
                <a:path extrusionOk="0" h="1538" w="2281">
                  <a:moveTo>
                    <a:pt x="2241" y="1"/>
                  </a:moveTo>
                  <a:cubicBezTo>
                    <a:pt x="2202" y="1"/>
                    <a:pt x="2143" y="50"/>
                    <a:pt x="2043" y="184"/>
                  </a:cubicBezTo>
                  <a:cubicBezTo>
                    <a:pt x="1904" y="323"/>
                    <a:pt x="1686" y="600"/>
                    <a:pt x="1230" y="918"/>
                  </a:cubicBezTo>
                  <a:cubicBezTo>
                    <a:pt x="774" y="1195"/>
                    <a:pt x="437" y="1275"/>
                    <a:pt x="258" y="1354"/>
                  </a:cubicBezTo>
                  <a:cubicBezTo>
                    <a:pt x="60" y="1394"/>
                    <a:pt x="0" y="1433"/>
                    <a:pt x="0" y="1473"/>
                  </a:cubicBezTo>
                  <a:cubicBezTo>
                    <a:pt x="0" y="1505"/>
                    <a:pt x="40" y="1538"/>
                    <a:pt x="173" y="1538"/>
                  </a:cubicBezTo>
                  <a:cubicBezTo>
                    <a:pt x="203" y="1538"/>
                    <a:pt x="238" y="1536"/>
                    <a:pt x="278" y="1532"/>
                  </a:cubicBezTo>
                  <a:cubicBezTo>
                    <a:pt x="496" y="1513"/>
                    <a:pt x="873" y="1453"/>
                    <a:pt x="1388" y="1136"/>
                  </a:cubicBezTo>
                  <a:cubicBezTo>
                    <a:pt x="1884" y="799"/>
                    <a:pt x="2083" y="481"/>
                    <a:pt x="2182" y="283"/>
                  </a:cubicBezTo>
                  <a:cubicBezTo>
                    <a:pt x="2281" y="85"/>
                    <a:pt x="2281" y="5"/>
                    <a:pt x="2261" y="5"/>
                  </a:cubicBezTo>
                  <a:cubicBezTo>
                    <a:pt x="2255" y="2"/>
                    <a:pt x="2248" y="1"/>
                    <a:pt x="224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9"/>
            <p:cNvSpPr/>
            <p:nvPr/>
          </p:nvSpPr>
          <p:spPr>
            <a:xfrm>
              <a:off x="75000" y="2215600"/>
              <a:ext cx="171575" cy="157300"/>
            </a:xfrm>
            <a:custGeom>
              <a:rect b="b" l="l" r="r" t="t"/>
              <a:pathLst>
                <a:path extrusionOk="0" h="6292" w="6863">
                  <a:moveTo>
                    <a:pt x="434" y="0"/>
                  </a:moveTo>
                  <a:cubicBezTo>
                    <a:pt x="422" y="0"/>
                    <a:pt x="368" y="63"/>
                    <a:pt x="298" y="202"/>
                  </a:cubicBezTo>
                  <a:cubicBezTo>
                    <a:pt x="219" y="341"/>
                    <a:pt x="100" y="619"/>
                    <a:pt x="40" y="1055"/>
                  </a:cubicBezTo>
                  <a:cubicBezTo>
                    <a:pt x="20" y="1154"/>
                    <a:pt x="20" y="1273"/>
                    <a:pt x="0" y="1412"/>
                  </a:cubicBezTo>
                  <a:cubicBezTo>
                    <a:pt x="0" y="1531"/>
                    <a:pt x="0" y="1670"/>
                    <a:pt x="0" y="1809"/>
                  </a:cubicBezTo>
                  <a:cubicBezTo>
                    <a:pt x="20" y="2106"/>
                    <a:pt x="80" y="2443"/>
                    <a:pt x="199" y="2820"/>
                  </a:cubicBezTo>
                  <a:cubicBezTo>
                    <a:pt x="417" y="3554"/>
                    <a:pt x="873" y="4446"/>
                    <a:pt x="1765" y="5220"/>
                  </a:cubicBezTo>
                  <a:cubicBezTo>
                    <a:pt x="2649" y="5988"/>
                    <a:pt x="3608" y="6291"/>
                    <a:pt x="4370" y="6291"/>
                  </a:cubicBezTo>
                  <a:cubicBezTo>
                    <a:pt x="4395" y="6291"/>
                    <a:pt x="4419" y="6291"/>
                    <a:pt x="4443" y="6290"/>
                  </a:cubicBezTo>
                  <a:cubicBezTo>
                    <a:pt x="5236" y="6271"/>
                    <a:pt x="5791" y="5993"/>
                    <a:pt x="6148" y="5755"/>
                  </a:cubicBezTo>
                  <a:cubicBezTo>
                    <a:pt x="6505" y="5497"/>
                    <a:pt x="6664" y="5239"/>
                    <a:pt x="6763" y="5101"/>
                  </a:cubicBezTo>
                  <a:cubicBezTo>
                    <a:pt x="6842" y="4942"/>
                    <a:pt x="6862" y="4882"/>
                    <a:pt x="6862" y="4863"/>
                  </a:cubicBezTo>
                  <a:cubicBezTo>
                    <a:pt x="6842" y="4863"/>
                    <a:pt x="6783" y="4902"/>
                    <a:pt x="6684" y="5041"/>
                  </a:cubicBezTo>
                  <a:cubicBezTo>
                    <a:pt x="6565" y="5160"/>
                    <a:pt x="6386" y="5378"/>
                    <a:pt x="6029" y="5596"/>
                  </a:cubicBezTo>
                  <a:cubicBezTo>
                    <a:pt x="5692" y="5814"/>
                    <a:pt x="5176" y="6033"/>
                    <a:pt x="4443" y="6052"/>
                  </a:cubicBezTo>
                  <a:cubicBezTo>
                    <a:pt x="3729" y="6052"/>
                    <a:pt x="2797" y="5775"/>
                    <a:pt x="1944" y="5021"/>
                  </a:cubicBezTo>
                  <a:cubicBezTo>
                    <a:pt x="1091" y="4287"/>
                    <a:pt x="655" y="3435"/>
                    <a:pt x="437" y="2741"/>
                  </a:cubicBezTo>
                  <a:cubicBezTo>
                    <a:pt x="318" y="2404"/>
                    <a:pt x="258" y="2086"/>
                    <a:pt x="238" y="1809"/>
                  </a:cubicBezTo>
                  <a:cubicBezTo>
                    <a:pt x="219" y="1670"/>
                    <a:pt x="219" y="1531"/>
                    <a:pt x="199" y="1412"/>
                  </a:cubicBezTo>
                  <a:cubicBezTo>
                    <a:pt x="219" y="1293"/>
                    <a:pt x="219" y="1174"/>
                    <a:pt x="219" y="1075"/>
                  </a:cubicBezTo>
                  <a:cubicBezTo>
                    <a:pt x="258" y="658"/>
                    <a:pt x="357" y="401"/>
                    <a:pt x="397" y="242"/>
                  </a:cubicBezTo>
                  <a:cubicBezTo>
                    <a:pt x="457" y="63"/>
                    <a:pt x="457" y="4"/>
                    <a:pt x="437" y="4"/>
                  </a:cubicBezTo>
                  <a:cubicBezTo>
                    <a:pt x="437" y="1"/>
                    <a:pt x="436" y="0"/>
                    <a:pt x="434"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9"/>
            <p:cNvSpPr/>
            <p:nvPr/>
          </p:nvSpPr>
          <p:spPr>
            <a:xfrm>
              <a:off x="-152075" y="1847825"/>
              <a:ext cx="1040175" cy="1005450"/>
            </a:xfrm>
            <a:custGeom>
              <a:rect b="b" l="l" r="r" t="t"/>
              <a:pathLst>
                <a:path extrusionOk="0" fill="none" h="40218" w="41607">
                  <a:moveTo>
                    <a:pt x="38950" y="9817"/>
                  </a:moveTo>
                  <a:cubicBezTo>
                    <a:pt x="37026" y="6723"/>
                    <a:pt x="34111" y="5017"/>
                    <a:pt x="30700" y="5017"/>
                  </a:cubicBezTo>
                  <a:cubicBezTo>
                    <a:pt x="30501" y="5017"/>
                    <a:pt x="30283" y="5017"/>
                    <a:pt x="30085" y="5037"/>
                  </a:cubicBezTo>
                  <a:cubicBezTo>
                    <a:pt x="28360" y="1844"/>
                    <a:pt x="25226" y="0"/>
                    <a:pt x="21319" y="0"/>
                  </a:cubicBezTo>
                  <a:cubicBezTo>
                    <a:pt x="16282" y="0"/>
                    <a:pt x="12673" y="2995"/>
                    <a:pt x="11503" y="8012"/>
                  </a:cubicBezTo>
                  <a:cubicBezTo>
                    <a:pt x="11364" y="8012"/>
                    <a:pt x="11225" y="8012"/>
                    <a:pt x="11086" y="8012"/>
                  </a:cubicBezTo>
                  <a:cubicBezTo>
                    <a:pt x="6168" y="8012"/>
                    <a:pt x="2480" y="10808"/>
                    <a:pt x="1250" y="15508"/>
                  </a:cubicBezTo>
                  <a:cubicBezTo>
                    <a:pt x="1" y="20407"/>
                    <a:pt x="2004" y="24631"/>
                    <a:pt x="6565" y="27030"/>
                  </a:cubicBezTo>
                  <a:cubicBezTo>
                    <a:pt x="5137" y="31988"/>
                    <a:pt x="6823" y="36371"/>
                    <a:pt x="11245" y="38830"/>
                  </a:cubicBezTo>
                  <a:cubicBezTo>
                    <a:pt x="12871" y="39742"/>
                    <a:pt x="14557" y="40218"/>
                    <a:pt x="16243" y="40218"/>
                  </a:cubicBezTo>
                  <a:cubicBezTo>
                    <a:pt x="18305" y="40218"/>
                    <a:pt x="21101" y="39524"/>
                    <a:pt x="23739" y="36628"/>
                  </a:cubicBezTo>
                  <a:cubicBezTo>
                    <a:pt x="25544" y="37699"/>
                    <a:pt x="27368" y="38255"/>
                    <a:pt x="29232" y="38255"/>
                  </a:cubicBezTo>
                  <a:cubicBezTo>
                    <a:pt x="31057" y="38255"/>
                    <a:pt x="33774" y="37699"/>
                    <a:pt x="36312" y="35042"/>
                  </a:cubicBezTo>
                  <a:cubicBezTo>
                    <a:pt x="38771" y="32464"/>
                    <a:pt x="39247" y="29807"/>
                    <a:pt x="39207" y="28022"/>
                  </a:cubicBezTo>
                  <a:cubicBezTo>
                    <a:pt x="39148" y="26098"/>
                    <a:pt x="38513" y="24194"/>
                    <a:pt x="37304" y="22370"/>
                  </a:cubicBezTo>
                  <a:cubicBezTo>
                    <a:pt x="40933" y="18741"/>
                    <a:pt x="41607" y="14100"/>
                    <a:pt x="38950" y="9817"/>
                  </a:cubicBezTo>
                  <a:close/>
                  <a:moveTo>
                    <a:pt x="32603" y="31512"/>
                  </a:moveTo>
                  <a:cubicBezTo>
                    <a:pt x="30006" y="34229"/>
                    <a:pt x="27011" y="33237"/>
                    <a:pt x="24215" y="30560"/>
                  </a:cubicBezTo>
                  <a:cubicBezTo>
                    <a:pt x="23322" y="29707"/>
                    <a:pt x="22727" y="28577"/>
                    <a:pt x="22331" y="27447"/>
                  </a:cubicBezTo>
                  <a:cubicBezTo>
                    <a:pt x="22311" y="28636"/>
                    <a:pt x="22093" y="29886"/>
                    <a:pt x="21478" y="30977"/>
                  </a:cubicBezTo>
                  <a:cubicBezTo>
                    <a:pt x="19594" y="34368"/>
                    <a:pt x="17016" y="36192"/>
                    <a:pt x="13724" y="34368"/>
                  </a:cubicBezTo>
                  <a:cubicBezTo>
                    <a:pt x="10432" y="32523"/>
                    <a:pt x="10650" y="29370"/>
                    <a:pt x="12534" y="25999"/>
                  </a:cubicBezTo>
                  <a:cubicBezTo>
                    <a:pt x="13149" y="24888"/>
                    <a:pt x="14081" y="24036"/>
                    <a:pt x="15092" y="23381"/>
                  </a:cubicBezTo>
                  <a:cubicBezTo>
                    <a:pt x="13942" y="23679"/>
                    <a:pt x="12673" y="23758"/>
                    <a:pt x="11443" y="23441"/>
                  </a:cubicBezTo>
                  <a:cubicBezTo>
                    <a:pt x="7695" y="22469"/>
                    <a:pt x="5276" y="20446"/>
                    <a:pt x="6208" y="16797"/>
                  </a:cubicBezTo>
                  <a:cubicBezTo>
                    <a:pt x="7180" y="13148"/>
                    <a:pt x="10254" y="12553"/>
                    <a:pt x="14021" y="13545"/>
                  </a:cubicBezTo>
                  <a:cubicBezTo>
                    <a:pt x="15251" y="13842"/>
                    <a:pt x="16302" y="14576"/>
                    <a:pt x="17195" y="15369"/>
                  </a:cubicBezTo>
                  <a:cubicBezTo>
                    <a:pt x="16619" y="14318"/>
                    <a:pt x="16203" y="13109"/>
                    <a:pt x="16203" y="11839"/>
                  </a:cubicBezTo>
                  <a:cubicBezTo>
                    <a:pt x="16203" y="7972"/>
                    <a:pt x="17551" y="5117"/>
                    <a:pt x="21319" y="5117"/>
                  </a:cubicBezTo>
                  <a:cubicBezTo>
                    <a:pt x="25008" y="5117"/>
                    <a:pt x="26376" y="7814"/>
                    <a:pt x="26436" y="11542"/>
                  </a:cubicBezTo>
                  <a:cubicBezTo>
                    <a:pt x="29629" y="9638"/>
                    <a:pt x="32663" y="9380"/>
                    <a:pt x="34606" y="12494"/>
                  </a:cubicBezTo>
                  <a:cubicBezTo>
                    <a:pt x="36590" y="15726"/>
                    <a:pt x="34864" y="18364"/>
                    <a:pt x="31572" y="20387"/>
                  </a:cubicBezTo>
                  <a:cubicBezTo>
                    <a:pt x="30501" y="21061"/>
                    <a:pt x="29252" y="21358"/>
                    <a:pt x="28062" y="21418"/>
                  </a:cubicBezTo>
                  <a:cubicBezTo>
                    <a:pt x="29212" y="21735"/>
                    <a:pt x="30382" y="22271"/>
                    <a:pt x="31295" y="23163"/>
                  </a:cubicBezTo>
                  <a:cubicBezTo>
                    <a:pt x="34091" y="25840"/>
                    <a:pt x="35221" y="28775"/>
                    <a:pt x="32603" y="31512"/>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9"/>
            <p:cNvSpPr/>
            <p:nvPr/>
          </p:nvSpPr>
          <p:spPr>
            <a:xfrm>
              <a:off x="-87125" y="1911775"/>
              <a:ext cx="914250" cy="877050"/>
            </a:xfrm>
            <a:custGeom>
              <a:rect b="b" l="l" r="r" t="t"/>
              <a:pathLst>
                <a:path extrusionOk="0" fill="none" h="35082" w="36570">
                  <a:moveTo>
                    <a:pt x="34170" y="8607"/>
                  </a:moveTo>
                  <a:cubicBezTo>
                    <a:pt x="32346" y="5632"/>
                    <a:pt x="29867" y="5018"/>
                    <a:pt x="28102" y="5018"/>
                  </a:cubicBezTo>
                  <a:cubicBezTo>
                    <a:pt x="27388" y="5018"/>
                    <a:pt x="26654" y="5117"/>
                    <a:pt x="25900" y="5315"/>
                  </a:cubicBezTo>
                  <a:cubicBezTo>
                    <a:pt x="24492" y="595"/>
                    <a:pt x="20586" y="0"/>
                    <a:pt x="18721" y="0"/>
                  </a:cubicBezTo>
                  <a:cubicBezTo>
                    <a:pt x="14200" y="0"/>
                    <a:pt x="11404" y="3074"/>
                    <a:pt x="11086" y="8270"/>
                  </a:cubicBezTo>
                  <a:cubicBezTo>
                    <a:pt x="10154" y="8092"/>
                    <a:pt x="9302" y="8012"/>
                    <a:pt x="8488" y="8012"/>
                  </a:cubicBezTo>
                  <a:cubicBezTo>
                    <a:pt x="4740" y="8012"/>
                    <a:pt x="2063" y="10035"/>
                    <a:pt x="1151" y="13605"/>
                  </a:cubicBezTo>
                  <a:cubicBezTo>
                    <a:pt x="1" y="17967"/>
                    <a:pt x="2261" y="21458"/>
                    <a:pt x="7219" y="23084"/>
                  </a:cubicBezTo>
                  <a:cubicBezTo>
                    <a:pt x="4978" y="27784"/>
                    <a:pt x="5930" y="31849"/>
                    <a:pt x="9896" y="34051"/>
                  </a:cubicBezTo>
                  <a:cubicBezTo>
                    <a:pt x="11126" y="34745"/>
                    <a:pt x="12395" y="35082"/>
                    <a:pt x="13645" y="35082"/>
                  </a:cubicBezTo>
                  <a:cubicBezTo>
                    <a:pt x="15548" y="35082"/>
                    <a:pt x="18226" y="34269"/>
                    <a:pt x="20605" y="30541"/>
                  </a:cubicBezTo>
                  <a:cubicBezTo>
                    <a:pt x="22628" y="32266"/>
                    <a:pt x="24651" y="33119"/>
                    <a:pt x="26634" y="33119"/>
                  </a:cubicBezTo>
                  <a:cubicBezTo>
                    <a:pt x="27963" y="33119"/>
                    <a:pt x="29966" y="32702"/>
                    <a:pt x="31870" y="30719"/>
                  </a:cubicBezTo>
                  <a:cubicBezTo>
                    <a:pt x="33714" y="28776"/>
                    <a:pt x="34071" y="26812"/>
                    <a:pt x="34051" y="25523"/>
                  </a:cubicBezTo>
                  <a:cubicBezTo>
                    <a:pt x="34011" y="23481"/>
                    <a:pt x="33020" y="21458"/>
                    <a:pt x="31156" y="19455"/>
                  </a:cubicBezTo>
                  <a:cubicBezTo>
                    <a:pt x="35419" y="16460"/>
                    <a:pt x="36570" y="12454"/>
                    <a:pt x="34170" y="8607"/>
                  </a:cubicBezTo>
                  <a:close/>
                  <a:moveTo>
                    <a:pt x="30005" y="28954"/>
                  </a:moveTo>
                  <a:cubicBezTo>
                    <a:pt x="27408" y="31671"/>
                    <a:pt x="24413" y="30679"/>
                    <a:pt x="21617" y="28002"/>
                  </a:cubicBezTo>
                  <a:cubicBezTo>
                    <a:pt x="20724" y="27149"/>
                    <a:pt x="20129" y="26019"/>
                    <a:pt x="19733" y="24889"/>
                  </a:cubicBezTo>
                  <a:cubicBezTo>
                    <a:pt x="19713" y="26078"/>
                    <a:pt x="19495" y="27328"/>
                    <a:pt x="18880" y="28419"/>
                  </a:cubicBezTo>
                  <a:cubicBezTo>
                    <a:pt x="16996" y="31810"/>
                    <a:pt x="14418" y="33634"/>
                    <a:pt x="11126" y="31810"/>
                  </a:cubicBezTo>
                  <a:cubicBezTo>
                    <a:pt x="7834" y="29965"/>
                    <a:pt x="8052" y="26812"/>
                    <a:pt x="9936" y="23441"/>
                  </a:cubicBezTo>
                  <a:cubicBezTo>
                    <a:pt x="10551" y="22330"/>
                    <a:pt x="11483" y="21478"/>
                    <a:pt x="12494" y="20823"/>
                  </a:cubicBezTo>
                  <a:cubicBezTo>
                    <a:pt x="11344" y="21121"/>
                    <a:pt x="10075" y="21200"/>
                    <a:pt x="8845" y="20883"/>
                  </a:cubicBezTo>
                  <a:cubicBezTo>
                    <a:pt x="5097" y="19911"/>
                    <a:pt x="2678" y="17888"/>
                    <a:pt x="3610" y="14239"/>
                  </a:cubicBezTo>
                  <a:cubicBezTo>
                    <a:pt x="4582" y="10590"/>
                    <a:pt x="7656" y="9995"/>
                    <a:pt x="11423" y="10987"/>
                  </a:cubicBezTo>
                  <a:cubicBezTo>
                    <a:pt x="12653" y="11284"/>
                    <a:pt x="13704" y="12018"/>
                    <a:pt x="14597" y="12811"/>
                  </a:cubicBezTo>
                  <a:cubicBezTo>
                    <a:pt x="14021" y="11760"/>
                    <a:pt x="13605" y="10551"/>
                    <a:pt x="13605" y="9281"/>
                  </a:cubicBezTo>
                  <a:cubicBezTo>
                    <a:pt x="13605" y="5414"/>
                    <a:pt x="14953" y="2559"/>
                    <a:pt x="18721" y="2559"/>
                  </a:cubicBezTo>
                  <a:cubicBezTo>
                    <a:pt x="22410" y="2559"/>
                    <a:pt x="23778" y="5256"/>
                    <a:pt x="23838" y="8984"/>
                  </a:cubicBezTo>
                  <a:cubicBezTo>
                    <a:pt x="27031" y="7080"/>
                    <a:pt x="30065" y="6822"/>
                    <a:pt x="32008" y="9936"/>
                  </a:cubicBezTo>
                  <a:cubicBezTo>
                    <a:pt x="33992" y="13168"/>
                    <a:pt x="32266" y="15806"/>
                    <a:pt x="28974" y="17829"/>
                  </a:cubicBezTo>
                  <a:cubicBezTo>
                    <a:pt x="27903" y="18503"/>
                    <a:pt x="26654" y="18800"/>
                    <a:pt x="25464" y="18860"/>
                  </a:cubicBezTo>
                  <a:cubicBezTo>
                    <a:pt x="26614" y="19177"/>
                    <a:pt x="27784" y="19713"/>
                    <a:pt x="28697" y="20605"/>
                  </a:cubicBezTo>
                  <a:cubicBezTo>
                    <a:pt x="31493" y="23282"/>
                    <a:pt x="32623" y="26217"/>
                    <a:pt x="30005" y="28954"/>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9"/>
            <p:cNvSpPr/>
            <p:nvPr/>
          </p:nvSpPr>
          <p:spPr>
            <a:xfrm>
              <a:off x="-20200" y="1975725"/>
              <a:ext cx="782875" cy="776925"/>
            </a:xfrm>
            <a:custGeom>
              <a:rect b="b" l="l" r="r" t="t"/>
              <a:pathLst>
                <a:path extrusionOk="0" fill="none" h="31077" w="31315">
                  <a:moveTo>
                    <a:pt x="26020" y="18047"/>
                  </a:moveTo>
                  <a:cubicBezTo>
                    <a:pt x="25107" y="17174"/>
                    <a:pt x="23937" y="16639"/>
                    <a:pt x="22787" y="16322"/>
                  </a:cubicBezTo>
                  <a:cubicBezTo>
                    <a:pt x="23977" y="16242"/>
                    <a:pt x="25207" y="15945"/>
                    <a:pt x="26297" y="15291"/>
                  </a:cubicBezTo>
                  <a:cubicBezTo>
                    <a:pt x="29589" y="13248"/>
                    <a:pt x="31315" y="10610"/>
                    <a:pt x="29331" y="7398"/>
                  </a:cubicBezTo>
                  <a:cubicBezTo>
                    <a:pt x="27388" y="4264"/>
                    <a:pt x="24354" y="4522"/>
                    <a:pt x="21161" y="6446"/>
                  </a:cubicBezTo>
                  <a:cubicBezTo>
                    <a:pt x="21101" y="2717"/>
                    <a:pt x="19733" y="1"/>
                    <a:pt x="16044" y="1"/>
                  </a:cubicBezTo>
                  <a:cubicBezTo>
                    <a:pt x="12276" y="1"/>
                    <a:pt x="10928" y="2856"/>
                    <a:pt x="10928" y="6723"/>
                  </a:cubicBezTo>
                  <a:cubicBezTo>
                    <a:pt x="10928" y="7993"/>
                    <a:pt x="11344" y="9202"/>
                    <a:pt x="11920" y="10273"/>
                  </a:cubicBezTo>
                  <a:cubicBezTo>
                    <a:pt x="11027" y="9460"/>
                    <a:pt x="9976" y="8746"/>
                    <a:pt x="8746" y="8429"/>
                  </a:cubicBezTo>
                  <a:cubicBezTo>
                    <a:pt x="4979" y="7457"/>
                    <a:pt x="1905" y="8032"/>
                    <a:pt x="933" y="11701"/>
                  </a:cubicBezTo>
                  <a:cubicBezTo>
                    <a:pt x="1" y="15350"/>
                    <a:pt x="2420" y="17353"/>
                    <a:pt x="6168" y="18345"/>
                  </a:cubicBezTo>
                  <a:cubicBezTo>
                    <a:pt x="7398" y="18642"/>
                    <a:pt x="8667" y="18563"/>
                    <a:pt x="9817" y="18285"/>
                  </a:cubicBezTo>
                  <a:cubicBezTo>
                    <a:pt x="8806" y="18920"/>
                    <a:pt x="7874" y="19772"/>
                    <a:pt x="7259" y="20883"/>
                  </a:cubicBezTo>
                  <a:cubicBezTo>
                    <a:pt x="5375" y="24274"/>
                    <a:pt x="5157" y="27407"/>
                    <a:pt x="8449" y="29252"/>
                  </a:cubicBezTo>
                  <a:cubicBezTo>
                    <a:pt x="11741" y="31076"/>
                    <a:pt x="14319" y="29252"/>
                    <a:pt x="16203" y="25861"/>
                  </a:cubicBezTo>
                  <a:cubicBezTo>
                    <a:pt x="16818" y="24770"/>
                    <a:pt x="17036" y="23520"/>
                    <a:pt x="17056" y="22350"/>
                  </a:cubicBezTo>
                  <a:cubicBezTo>
                    <a:pt x="17452" y="23461"/>
                    <a:pt x="18028" y="24591"/>
                    <a:pt x="18940" y="25464"/>
                  </a:cubicBezTo>
                  <a:cubicBezTo>
                    <a:pt x="21736" y="28121"/>
                    <a:pt x="24731" y="29133"/>
                    <a:pt x="27328" y="26396"/>
                  </a:cubicBezTo>
                  <a:cubicBezTo>
                    <a:pt x="29946" y="23659"/>
                    <a:pt x="28816" y="20724"/>
                    <a:pt x="26020" y="18047"/>
                  </a:cubicBezTo>
                  <a:close/>
                  <a:moveTo>
                    <a:pt x="16699" y="18999"/>
                  </a:moveTo>
                  <a:cubicBezTo>
                    <a:pt x="16620" y="19019"/>
                    <a:pt x="16520" y="19019"/>
                    <a:pt x="16441" y="19039"/>
                  </a:cubicBezTo>
                  <a:cubicBezTo>
                    <a:pt x="16322" y="19058"/>
                    <a:pt x="16183" y="19058"/>
                    <a:pt x="16044" y="19058"/>
                  </a:cubicBezTo>
                  <a:cubicBezTo>
                    <a:pt x="14676" y="19058"/>
                    <a:pt x="13486" y="18245"/>
                    <a:pt x="12931" y="17075"/>
                  </a:cubicBezTo>
                  <a:cubicBezTo>
                    <a:pt x="12891" y="16996"/>
                    <a:pt x="12852" y="16917"/>
                    <a:pt x="12832" y="16837"/>
                  </a:cubicBezTo>
                  <a:cubicBezTo>
                    <a:pt x="12693" y="16461"/>
                    <a:pt x="12614" y="16044"/>
                    <a:pt x="12614" y="15608"/>
                  </a:cubicBezTo>
                  <a:cubicBezTo>
                    <a:pt x="12614" y="14537"/>
                    <a:pt x="13090" y="13585"/>
                    <a:pt x="13843" y="12970"/>
                  </a:cubicBezTo>
                  <a:cubicBezTo>
                    <a:pt x="13922" y="12911"/>
                    <a:pt x="13982" y="12851"/>
                    <a:pt x="14041" y="12812"/>
                  </a:cubicBezTo>
                  <a:cubicBezTo>
                    <a:pt x="14617" y="12395"/>
                    <a:pt x="15311" y="12157"/>
                    <a:pt x="16064" y="12157"/>
                  </a:cubicBezTo>
                  <a:cubicBezTo>
                    <a:pt x="16441" y="12157"/>
                    <a:pt x="16798" y="12217"/>
                    <a:pt x="17155" y="12336"/>
                  </a:cubicBezTo>
                  <a:cubicBezTo>
                    <a:pt x="17571" y="12474"/>
                    <a:pt x="17948" y="12693"/>
                    <a:pt x="18266" y="12950"/>
                  </a:cubicBezTo>
                  <a:cubicBezTo>
                    <a:pt x="19019" y="13585"/>
                    <a:pt x="19495" y="14537"/>
                    <a:pt x="19495" y="15608"/>
                  </a:cubicBezTo>
                  <a:cubicBezTo>
                    <a:pt x="19495" y="15687"/>
                    <a:pt x="19495" y="15766"/>
                    <a:pt x="19495" y="15846"/>
                  </a:cubicBezTo>
                  <a:cubicBezTo>
                    <a:pt x="19495" y="15925"/>
                    <a:pt x="19475" y="16004"/>
                    <a:pt x="19475" y="16084"/>
                  </a:cubicBezTo>
                  <a:cubicBezTo>
                    <a:pt x="19257" y="17571"/>
                    <a:pt x="18127" y="18721"/>
                    <a:pt x="16699" y="18999"/>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9"/>
            <p:cNvSpPr/>
            <p:nvPr/>
          </p:nvSpPr>
          <p:spPr>
            <a:xfrm>
              <a:off x="295125" y="2279650"/>
              <a:ext cx="172075" cy="172550"/>
            </a:xfrm>
            <a:custGeom>
              <a:rect b="b" l="l" r="r" t="t"/>
              <a:pathLst>
                <a:path extrusionOk="0" fill="none" h="6902" w="6883">
                  <a:moveTo>
                    <a:pt x="6882" y="3451"/>
                  </a:moveTo>
                  <a:cubicBezTo>
                    <a:pt x="6882" y="3530"/>
                    <a:pt x="6882" y="3609"/>
                    <a:pt x="6882" y="3689"/>
                  </a:cubicBezTo>
                  <a:cubicBezTo>
                    <a:pt x="6862" y="3768"/>
                    <a:pt x="6862" y="3867"/>
                    <a:pt x="6842" y="3927"/>
                  </a:cubicBezTo>
                  <a:cubicBezTo>
                    <a:pt x="6644" y="5394"/>
                    <a:pt x="5514" y="6564"/>
                    <a:pt x="4086" y="6842"/>
                  </a:cubicBezTo>
                  <a:cubicBezTo>
                    <a:pt x="4007" y="6862"/>
                    <a:pt x="3907" y="6862"/>
                    <a:pt x="3828" y="6882"/>
                  </a:cubicBezTo>
                  <a:cubicBezTo>
                    <a:pt x="3709" y="6901"/>
                    <a:pt x="3570" y="6901"/>
                    <a:pt x="3431" y="6901"/>
                  </a:cubicBezTo>
                  <a:cubicBezTo>
                    <a:pt x="2063" y="6901"/>
                    <a:pt x="873" y="6088"/>
                    <a:pt x="318" y="4918"/>
                  </a:cubicBezTo>
                  <a:cubicBezTo>
                    <a:pt x="278" y="4839"/>
                    <a:pt x="239" y="4760"/>
                    <a:pt x="219" y="4680"/>
                  </a:cubicBezTo>
                  <a:cubicBezTo>
                    <a:pt x="80" y="4304"/>
                    <a:pt x="1" y="3887"/>
                    <a:pt x="1" y="3451"/>
                  </a:cubicBezTo>
                  <a:cubicBezTo>
                    <a:pt x="1" y="2380"/>
                    <a:pt x="477" y="1428"/>
                    <a:pt x="1230" y="813"/>
                  </a:cubicBezTo>
                  <a:cubicBezTo>
                    <a:pt x="1309" y="754"/>
                    <a:pt x="1369" y="694"/>
                    <a:pt x="1428" y="655"/>
                  </a:cubicBezTo>
                  <a:cubicBezTo>
                    <a:pt x="2004" y="238"/>
                    <a:pt x="2698" y="0"/>
                    <a:pt x="3451" y="0"/>
                  </a:cubicBezTo>
                  <a:cubicBezTo>
                    <a:pt x="3828" y="0"/>
                    <a:pt x="4185" y="60"/>
                    <a:pt x="4542" y="179"/>
                  </a:cubicBezTo>
                  <a:cubicBezTo>
                    <a:pt x="4958" y="317"/>
                    <a:pt x="5335" y="536"/>
                    <a:pt x="5653" y="793"/>
                  </a:cubicBezTo>
                  <a:cubicBezTo>
                    <a:pt x="6406" y="1428"/>
                    <a:pt x="6882" y="2400"/>
                    <a:pt x="6882" y="3451"/>
                  </a:cubicBezTo>
                  <a:close/>
                </a:path>
              </a:pathLst>
            </a:custGeom>
            <a:noFill/>
            <a:ln cap="rnd" cmpd="sng" w="4450">
              <a:solidFill>
                <a:srgbClr val="02020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9"/>
            <p:cNvSpPr/>
            <p:nvPr/>
          </p:nvSpPr>
          <p:spPr>
            <a:xfrm>
              <a:off x="-128275" y="3438275"/>
              <a:ext cx="1828475" cy="1854750"/>
            </a:xfrm>
            <a:custGeom>
              <a:rect b="b" l="l" r="r" t="t"/>
              <a:pathLst>
                <a:path extrusionOk="0" h="74190" w="73139">
                  <a:moveTo>
                    <a:pt x="34527" y="1"/>
                  </a:moveTo>
                  <a:cubicBezTo>
                    <a:pt x="24968" y="1"/>
                    <a:pt x="17194" y="7795"/>
                    <a:pt x="17194" y="17333"/>
                  </a:cubicBezTo>
                  <a:cubicBezTo>
                    <a:pt x="17194" y="17710"/>
                    <a:pt x="17214" y="18067"/>
                    <a:pt x="17234" y="18424"/>
                  </a:cubicBezTo>
                  <a:cubicBezTo>
                    <a:pt x="9877" y="18741"/>
                    <a:pt x="3392" y="23759"/>
                    <a:pt x="1309" y="30878"/>
                  </a:cubicBezTo>
                  <a:cubicBezTo>
                    <a:pt x="1" y="35320"/>
                    <a:pt x="516" y="40000"/>
                    <a:pt x="2737" y="44066"/>
                  </a:cubicBezTo>
                  <a:cubicBezTo>
                    <a:pt x="4958" y="48131"/>
                    <a:pt x="8627" y="51086"/>
                    <a:pt x="13069" y="52395"/>
                  </a:cubicBezTo>
                  <a:cubicBezTo>
                    <a:pt x="13407" y="52494"/>
                    <a:pt x="13764" y="52574"/>
                    <a:pt x="14121" y="52673"/>
                  </a:cubicBezTo>
                  <a:cubicBezTo>
                    <a:pt x="13486" y="55211"/>
                    <a:pt x="13426" y="57888"/>
                    <a:pt x="14002" y="60526"/>
                  </a:cubicBezTo>
                  <a:cubicBezTo>
                    <a:pt x="14993" y="65067"/>
                    <a:pt x="17690" y="68934"/>
                    <a:pt x="21597" y="71433"/>
                  </a:cubicBezTo>
                  <a:cubicBezTo>
                    <a:pt x="24393" y="73238"/>
                    <a:pt x="27626" y="74190"/>
                    <a:pt x="30938" y="74190"/>
                  </a:cubicBezTo>
                  <a:cubicBezTo>
                    <a:pt x="36887" y="74190"/>
                    <a:pt x="42360" y="71195"/>
                    <a:pt x="45533" y="66198"/>
                  </a:cubicBezTo>
                  <a:cubicBezTo>
                    <a:pt x="45732" y="65880"/>
                    <a:pt x="45930" y="65583"/>
                    <a:pt x="46109" y="65266"/>
                  </a:cubicBezTo>
                  <a:cubicBezTo>
                    <a:pt x="48726" y="66793"/>
                    <a:pt x="51741" y="67625"/>
                    <a:pt x="54854" y="67625"/>
                  </a:cubicBezTo>
                  <a:cubicBezTo>
                    <a:pt x="59019" y="67625"/>
                    <a:pt x="63064" y="66118"/>
                    <a:pt x="66218" y="63382"/>
                  </a:cubicBezTo>
                  <a:cubicBezTo>
                    <a:pt x="69708" y="60328"/>
                    <a:pt x="71810" y="56123"/>
                    <a:pt x="72147" y="51503"/>
                  </a:cubicBezTo>
                  <a:cubicBezTo>
                    <a:pt x="72464" y="46862"/>
                    <a:pt x="70957" y="42400"/>
                    <a:pt x="67923" y="38930"/>
                  </a:cubicBezTo>
                  <a:cubicBezTo>
                    <a:pt x="67685" y="38652"/>
                    <a:pt x="67447" y="38374"/>
                    <a:pt x="67189" y="38117"/>
                  </a:cubicBezTo>
                  <a:cubicBezTo>
                    <a:pt x="69113" y="36312"/>
                    <a:pt x="70600" y="34071"/>
                    <a:pt x="71532" y="31533"/>
                  </a:cubicBezTo>
                  <a:cubicBezTo>
                    <a:pt x="73139" y="27189"/>
                    <a:pt x="72960" y="22489"/>
                    <a:pt x="71037" y="18285"/>
                  </a:cubicBezTo>
                  <a:cubicBezTo>
                    <a:pt x="68220" y="12138"/>
                    <a:pt x="62033" y="8171"/>
                    <a:pt x="55271" y="8171"/>
                  </a:cubicBezTo>
                  <a:cubicBezTo>
                    <a:pt x="53387" y="8171"/>
                    <a:pt x="51542" y="8469"/>
                    <a:pt x="49777" y="9064"/>
                  </a:cubicBezTo>
                  <a:cubicBezTo>
                    <a:pt x="46803" y="3630"/>
                    <a:pt x="40972" y="1"/>
                    <a:pt x="34527" y="1"/>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9"/>
            <p:cNvSpPr/>
            <p:nvPr/>
          </p:nvSpPr>
          <p:spPr>
            <a:xfrm>
              <a:off x="-51925" y="3537925"/>
              <a:ext cx="1686200" cy="1655500"/>
            </a:xfrm>
            <a:custGeom>
              <a:rect b="b" l="l" r="r" t="t"/>
              <a:pathLst>
                <a:path extrusionOk="0" h="66220" w="67448">
                  <a:moveTo>
                    <a:pt x="31493" y="1"/>
                  </a:moveTo>
                  <a:cubicBezTo>
                    <a:pt x="24116" y="1"/>
                    <a:pt x="18127" y="5990"/>
                    <a:pt x="18127" y="13367"/>
                  </a:cubicBezTo>
                  <a:cubicBezTo>
                    <a:pt x="18127" y="15449"/>
                    <a:pt x="18602" y="17452"/>
                    <a:pt x="19475" y="19198"/>
                  </a:cubicBezTo>
                  <a:cubicBezTo>
                    <a:pt x="19197" y="19118"/>
                    <a:pt x="18940" y="19019"/>
                    <a:pt x="18662" y="18940"/>
                  </a:cubicBezTo>
                  <a:cubicBezTo>
                    <a:pt x="17411" y="18575"/>
                    <a:pt x="16149" y="18402"/>
                    <a:pt x="14907" y="18402"/>
                  </a:cubicBezTo>
                  <a:cubicBezTo>
                    <a:pt x="9122" y="18402"/>
                    <a:pt x="3781" y="22174"/>
                    <a:pt x="2083" y="28003"/>
                  </a:cubicBezTo>
                  <a:cubicBezTo>
                    <a:pt x="1" y="35102"/>
                    <a:pt x="4066" y="42519"/>
                    <a:pt x="11146" y="44582"/>
                  </a:cubicBezTo>
                  <a:cubicBezTo>
                    <a:pt x="12394" y="44952"/>
                    <a:pt x="13666" y="45131"/>
                    <a:pt x="14917" y="45131"/>
                  </a:cubicBezTo>
                  <a:cubicBezTo>
                    <a:pt x="15674" y="45131"/>
                    <a:pt x="16423" y="45066"/>
                    <a:pt x="17155" y="44939"/>
                  </a:cubicBezTo>
                  <a:lnTo>
                    <a:pt x="17155" y="44939"/>
                  </a:lnTo>
                  <a:cubicBezTo>
                    <a:pt x="16976" y="45177"/>
                    <a:pt x="16818" y="45415"/>
                    <a:pt x="16659" y="45652"/>
                  </a:cubicBezTo>
                  <a:cubicBezTo>
                    <a:pt x="12673" y="51860"/>
                    <a:pt x="14478" y="60129"/>
                    <a:pt x="20685" y="64115"/>
                  </a:cubicBezTo>
                  <a:cubicBezTo>
                    <a:pt x="22920" y="65539"/>
                    <a:pt x="25415" y="66219"/>
                    <a:pt x="27881" y="66219"/>
                  </a:cubicBezTo>
                  <a:cubicBezTo>
                    <a:pt x="32285" y="66219"/>
                    <a:pt x="36592" y="64049"/>
                    <a:pt x="39148" y="60070"/>
                  </a:cubicBezTo>
                  <a:cubicBezTo>
                    <a:pt x="40278" y="58285"/>
                    <a:pt x="40952" y="56342"/>
                    <a:pt x="41171" y="54378"/>
                  </a:cubicBezTo>
                  <a:cubicBezTo>
                    <a:pt x="41329" y="54616"/>
                    <a:pt x="41528" y="54854"/>
                    <a:pt x="41726" y="55072"/>
                  </a:cubicBezTo>
                  <a:cubicBezTo>
                    <a:pt x="44364" y="58110"/>
                    <a:pt x="48068" y="59663"/>
                    <a:pt x="51796" y="59663"/>
                  </a:cubicBezTo>
                  <a:cubicBezTo>
                    <a:pt x="54905" y="59663"/>
                    <a:pt x="58031" y="58582"/>
                    <a:pt x="60566" y="56381"/>
                  </a:cubicBezTo>
                  <a:cubicBezTo>
                    <a:pt x="66138" y="51542"/>
                    <a:pt x="66713" y="43094"/>
                    <a:pt x="61874" y="37541"/>
                  </a:cubicBezTo>
                  <a:cubicBezTo>
                    <a:pt x="60486" y="35955"/>
                    <a:pt x="58820" y="34765"/>
                    <a:pt x="57016" y="34012"/>
                  </a:cubicBezTo>
                  <a:cubicBezTo>
                    <a:pt x="57274" y="33912"/>
                    <a:pt x="57551" y="33793"/>
                    <a:pt x="57809" y="33674"/>
                  </a:cubicBezTo>
                  <a:cubicBezTo>
                    <a:pt x="64512" y="30601"/>
                    <a:pt x="67447" y="22648"/>
                    <a:pt x="64373" y="15965"/>
                  </a:cubicBezTo>
                  <a:cubicBezTo>
                    <a:pt x="62130" y="11058"/>
                    <a:pt x="57288" y="8169"/>
                    <a:pt x="52237" y="8169"/>
                  </a:cubicBezTo>
                  <a:cubicBezTo>
                    <a:pt x="50367" y="8169"/>
                    <a:pt x="48469" y="8565"/>
                    <a:pt x="46664" y="9401"/>
                  </a:cubicBezTo>
                  <a:cubicBezTo>
                    <a:pt x="45910" y="9738"/>
                    <a:pt x="45216" y="10135"/>
                    <a:pt x="44582" y="10591"/>
                  </a:cubicBezTo>
                  <a:cubicBezTo>
                    <a:pt x="43293" y="4562"/>
                    <a:pt x="37938" y="1"/>
                    <a:pt x="31493"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9"/>
            <p:cNvSpPr/>
            <p:nvPr/>
          </p:nvSpPr>
          <p:spPr>
            <a:xfrm>
              <a:off x="1190525" y="3871275"/>
              <a:ext cx="259300" cy="286900"/>
            </a:xfrm>
            <a:custGeom>
              <a:rect b="b" l="l" r="r" t="t"/>
              <a:pathLst>
                <a:path extrusionOk="0" h="11476" w="10372">
                  <a:moveTo>
                    <a:pt x="930" y="1"/>
                  </a:moveTo>
                  <a:cubicBezTo>
                    <a:pt x="684" y="1"/>
                    <a:pt x="495" y="21"/>
                    <a:pt x="357" y="53"/>
                  </a:cubicBezTo>
                  <a:cubicBezTo>
                    <a:pt x="99" y="93"/>
                    <a:pt x="0" y="132"/>
                    <a:pt x="0" y="192"/>
                  </a:cubicBezTo>
                  <a:cubicBezTo>
                    <a:pt x="0" y="251"/>
                    <a:pt x="99" y="311"/>
                    <a:pt x="357" y="370"/>
                  </a:cubicBezTo>
                  <a:cubicBezTo>
                    <a:pt x="595" y="430"/>
                    <a:pt x="1011" y="489"/>
                    <a:pt x="1606" y="628"/>
                  </a:cubicBezTo>
                  <a:cubicBezTo>
                    <a:pt x="2201" y="767"/>
                    <a:pt x="2995" y="985"/>
                    <a:pt x="3986" y="1441"/>
                  </a:cubicBezTo>
                  <a:cubicBezTo>
                    <a:pt x="4958" y="1897"/>
                    <a:pt x="6128" y="2611"/>
                    <a:pt x="7238" y="3861"/>
                  </a:cubicBezTo>
                  <a:cubicBezTo>
                    <a:pt x="8329" y="5110"/>
                    <a:pt x="8904" y="6359"/>
                    <a:pt x="9241" y="7371"/>
                  </a:cubicBezTo>
                  <a:cubicBezTo>
                    <a:pt x="9579" y="8402"/>
                    <a:pt x="9698" y="9215"/>
                    <a:pt x="9777" y="9830"/>
                  </a:cubicBezTo>
                  <a:cubicBezTo>
                    <a:pt x="9836" y="10445"/>
                    <a:pt x="9856" y="10841"/>
                    <a:pt x="9876" y="11099"/>
                  </a:cubicBezTo>
                  <a:cubicBezTo>
                    <a:pt x="9916" y="11357"/>
                    <a:pt x="9955" y="11476"/>
                    <a:pt x="10015" y="11476"/>
                  </a:cubicBezTo>
                  <a:cubicBezTo>
                    <a:pt x="10074" y="11476"/>
                    <a:pt x="10134" y="11396"/>
                    <a:pt x="10193" y="11139"/>
                  </a:cubicBezTo>
                  <a:cubicBezTo>
                    <a:pt x="10273" y="10881"/>
                    <a:pt x="10352" y="10464"/>
                    <a:pt x="10352" y="9810"/>
                  </a:cubicBezTo>
                  <a:cubicBezTo>
                    <a:pt x="10372" y="9156"/>
                    <a:pt x="10293" y="8263"/>
                    <a:pt x="9975" y="7153"/>
                  </a:cubicBezTo>
                  <a:cubicBezTo>
                    <a:pt x="9658" y="6042"/>
                    <a:pt x="9063" y="4654"/>
                    <a:pt x="7873" y="3305"/>
                  </a:cubicBezTo>
                  <a:cubicBezTo>
                    <a:pt x="6644" y="1957"/>
                    <a:pt x="5355" y="1203"/>
                    <a:pt x="4303" y="747"/>
                  </a:cubicBezTo>
                  <a:cubicBezTo>
                    <a:pt x="3233" y="291"/>
                    <a:pt x="2360" y="113"/>
                    <a:pt x="1706" y="53"/>
                  </a:cubicBezTo>
                  <a:cubicBezTo>
                    <a:pt x="1401" y="16"/>
                    <a:pt x="1144" y="1"/>
                    <a:pt x="930"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9"/>
            <p:cNvSpPr/>
            <p:nvPr/>
          </p:nvSpPr>
          <p:spPr>
            <a:xfrm>
              <a:off x="604500" y="4148250"/>
              <a:ext cx="460600" cy="460600"/>
            </a:xfrm>
            <a:custGeom>
              <a:rect b="b" l="l" r="r" t="t"/>
              <a:pathLst>
                <a:path extrusionOk="0" h="18424" w="18424">
                  <a:moveTo>
                    <a:pt x="9222" y="0"/>
                  </a:moveTo>
                  <a:cubicBezTo>
                    <a:pt x="4125" y="0"/>
                    <a:pt x="0" y="4125"/>
                    <a:pt x="0" y="9222"/>
                  </a:cubicBezTo>
                  <a:cubicBezTo>
                    <a:pt x="0" y="14299"/>
                    <a:pt x="4125" y="18423"/>
                    <a:pt x="9222" y="18423"/>
                  </a:cubicBezTo>
                  <a:cubicBezTo>
                    <a:pt x="14299" y="18423"/>
                    <a:pt x="18424" y="14299"/>
                    <a:pt x="18424" y="9222"/>
                  </a:cubicBezTo>
                  <a:cubicBezTo>
                    <a:pt x="18424" y="4125"/>
                    <a:pt x="14299" y="0"/>
                    <a:pt x="9222"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9"/>
            <p:cNvSpPr/>
            <p:nvPr/>
          </p:nvSpPr>
          <p:spPr>
            <a:xfrm>
              <a:off x="1293150" y="4014725"/>
              <a:ext cx="102650" cy="320775"/>
            </a:xfrm>
            <a:custGeom>
              <a:rect b="b" l="l" r="r" t="t"/>
              <a:pathLst>
                <a:path extrusionOk="0" h="12831" w="4106">
                  <a:moveTo>
                    <a:pt x="109" y="0"/>
                  </a:moveTo>
                  <a:cubicBezTo>
                    <a:pt x="70" y="0"/>
                    <a:pt x="48" y="10"/>
                    <a:pt x="40" y="26"/>
                  </a:cubicBezTo>
                  <a:cubicBezTo>
                    <a:pt x="0" y="86"/>
                    <a:pt x="40" y="185"/>
                    <a:pt x="198" y="344"/>
                  </a:cubicBezTo>
                  <a:cubicBezTo>
                    <a:pt x="357" y="502"/>
                    <a:pt x="615" y="760"/>
                    <a:pt x="972" y="1157"/>
                  </a:cubicBezTo>
                  <a:cubicBezTo>
                    <a:pt x="1349" y="1553"/>
                    <a:pt x="1805" y="2109"/>
                    <a:pt x="2261" y="2922"/>
                  </a:cubicBezTo>
                  <a:cubicBezTo>
                    <a:pt x="2697" y="3755"/>
                    <a:pt x="3133" y="4865"/>
                    <a:pt x="3213" y="6293"/>
                  </a:cubicBezTo>
                  <a:cubicBezTo>
                    <a:pt x="3252" y="7741"/>
                    <a:pt x="2896" y="8891"/>
                    <a:pt x="2539" y="9744"/>
                  </a:cubicBezTo>
                  <a:cubicBezTo>
                    <a:pt x="2142" y="10596"/>
                    <a:pt x="1725" y="11191"/>
                    <a:pt x="1408" y="11608"/>
                  </a:cubicBezTo>
                  <a:cubicBezTo>
                    <a:pt x="1071" y="12024"/>
                    <a:pt x="833" y="12302"/>
                    <a:pt x="694" y="12480"/>
                  </a:cubicBezTo>
                  <a:cubicBezTo>
                    <a:pt x="555" y="12659"/>
                    <a:pt x="516" y="12758"/>
                    <a:pt x="555" y="12798"/>
                  </a:cubicBezTo>
                  <a:cubicBezTo>
                    <a:pt x="563" y="12819"/>
                    <a:pt x="582" y="12830"/>
                    <a:pt x="614" y="12830"/>
                  </a:cubicBezTo>
                  <a:cubicBezTo>
                    <a:pt x="671" y="12830"/>
                    <a:pt x="765" y="12795"/>
                    <a:pt x="893" y="12718"/>
                  </a:cubicBezTo>
                  <a:cubicBezTo>
                    <a:pt x="1111" y="12619"/>
                    <a:pt x="1428" y="12401"/>
                    <a:pt x="1844" y="12005"/>
                  </a:cubicBezTo>
                  <a:cubicBezTo>
                    <a:pt x="2261" y="11588"/>
                    <a:pt x="2757" y="10993"/>
                    <a:pt x="3233" y="10061"/>
                  </a:cubicBezTo>
                  <a:cubicBezTo>
                    <a:pt x="3689" y="9149"/>
                    <a:pt x="4105" y="7880"/>
                    <a:pt x="4046" y="6253"/>
                  </a:cubicBezTo>
                  <a:cubicBezTo>
                    <a:pt x="3966" y="4647"/>
                    <a:pt x="3451" y="3418"/>
                    <a:pt x="2935" y="2545"/>
                  </a:cubicBezTo>
                  <a:cubicBezTo>
                    <a:pt x="2380" y="1653"/>
                    <a:pt x="1825" y="1097"/>
                    <a:pt x="1388" y="721"/>
                  </a:cubicBezTo>
                  <a:cubicBezTo>
                    <a:pt x="932" y="364"/>
                    <a:pt x="615" y="165"/>
                    <a:pt x="397" y="66"/>
                  </a:cubicBezTo>
                  <a:cubicBezTo>
                    <a:pt x="257" y="20"/>
                    <a:pt x="166" y="0"/>
                    <a:pt x="10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9"/>
            <p:cNvSpPr/>
            <p:nvPr/>
          </p:nvSpPr>
          <p:spPr>
            <a:xfrm>
              <a:off x="1238600" y="4095225"/>
              <a:ext cx="37225" cy="116000"/>
            </a:xfrm>
            <a:custGeom>
              <a:rect b="b" l="l" r="r" t="t"/>
              <a:pathLst>
                <a:path extrusionOk="0" h="4640" w="1489">
                  <a:moveTo>
                    <a:pt x="234" y="1"/>
                  </a:moveTo>
                  <a:cubicBezTo>
                    <a:pt x="208" y="1"/>
                    <a:pt x="183" y="7"/>
                    <a:pt x="159" y="19"/>
                  </a:cubicBezTo>
                  <a:cubicBezTo>
                    <a:pt x="60" y="59"/>
                    <a:pt x="1" y="198"/>
                    <a:pt x="60" y="555"/>
                  </a:cubicBezTo>
                  <a:cubicBezTo>
                    <a:pt x="100" y="892"/>
                    <a:pt x="258" y="1467"/>
                    <a:pt x="477" y="2379"/>
                  </a:cubicBezTo>
                  <a:cubicBezTo>
                    <a:pt x="655" y="3291"/>
                    <a:pt x="754" y="3866"/>
                    <a:pt x="853" y="4203"/>
                  </a:cubicBezTo>
                  <a:cubicBezTo>
                    <a:pt x="972" y="4541"/>
                    <a:pt x="1072" y="4640"/>
                    <a:pt x="1191" y="4640"/>
                  </a:cubicBezTo>
                  <a:cubicBezTo>
                    <a:pt x="1310" y="4640"/>
                    <a:pt x="1409" y="4521"/>
                    <a:pt x="1448" y="4144"/>
                  </a:cubicBezTo>
                  <a:cubicBezTo>
                    <a:pt x="1488" y="3787"/>
                    <a:pt x="1488" y="3172"/>
                    <a:pt x="1290" y="2201"/>
                  </a:cubicBezTo>
                  <a:cubicBezTo>
                    <a:pt x="1072" y="1229"/>
                    <a:pt x="814" y="654"/>
                    <a:pt x="615" y="336"/>
                  </a:cubicBezTo>
                  <a:cubicBezTo>
                    <a:pt x="457" y="99"/>
                    <a:pt x="337" y="1"/>
                    <a:pt x="234"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9"/>
            <p:cNvSpPr/>
            <p:nvPr/>
          </p:nvSpPr>
          <p:spPr>
            <a:xfrm>
              <a:off x="993200" y="3878450"/>
              <a:ext cx="154200" cy="132625"/>
            </a:xfrm>
            <a:custGeom>
              <a:rect b="b" l="l" r="r" t="t"/>
              <a:pathLst>
                <a:path extrusionOk="0" h="5305" w="6168">
                  <a:moveTo>
                    <a:pt x="4871" y="0"/>
                  </a:moveTo>
                  <a:cubicBezTo>
                    <a:pt x="4625" y="0"/>
                    <a:pt x="4365" y="59"/>
                    <a:pt x="4105" y="163"/>
                  </a:cubicBezTo>
                  <a:cubicBezTo>
                    <a:pt x="3788" y="282"/>
                    <a:pt x="3490" y="480"/>
                    <a:pt x="3193" y="698"/>
                  </a:cubicBezTo>
                  <a:cubicBezTo>
                    <a:pt x="2896" y="916"/>
                    <a:pt x="2578" y="1154"/>
                    <a:pt x="2241" y="1472"/>
                  </a:cubicBezTo>
                  <a:cubicBezTo>
                    <a:pt x="1587" y="2106"/>
                    <a:pt x="1150" y="2681"/>
                    <a:pt x="833" y="3177"/>
                  </a:cubicBezTo>
                  <a:cubicBezTo>
                    <a:pt x="516" y="3673"/>
                    <a:pt x="337" y="4089"/>
                    <a:pt x="218" y="4387"/>
                  </a:cubicBezTo>
                  <a:cubicBezTo>
                    <a:pt x="0" y="5021"/>
                    <a:pt x="40" y="5259"/>
                    <a:pt x="139" y="5299"/>
                  </a:cubicBezTo>
                  <a:cubicBezTo>
                    <a:pt x="150" y="5303"/>
                    <a:pt x="162" y="5305"/>
                    <a:pt x="174" y="5305"/>
                  </a:cubicBezTo>
                  <a:cubicBezTo>
                    <a:pt x="287" y="5305"/>
                    <a:pt x="431" y="5130"/>
                    <a:pt x="754" y="4664"/>
                  </a:cubicBezTo>
                  <a:cubicBezTo>
                    <a:pt x="912" y="4407"/>
                    <a:pt x="1150" y="4050"/>
                    <a:pt x="1468" y="3613"/>
                  </a:cubicBezTo>
                  <a:cubicBezTo>
                    <a:pt x="1785" y="3197"/>
                    <a:pt x="2221" y="2661"/>
                    <a:pt x="2816" y="2086"/>
                  </a:cubicBezTo>
                  <a:cubicBezTo>
                    <a:pt x="3134" y="1809"/>
                    <a:pt x="3411" y="1571"/>
                    <a:pt x="3689" y="1353"/>
                  </a:cubicBezTo>
                  <a:cubicBezTo>
                    <a:pt x="3947" y="1154"/>
                    <a:pt x="4204" y="996"/>
                    <a:pt x="4403" y="877"/>
                  </a:cubicBezTo>
                  <a:cubicBezTo>
                    <a:pt x="4659" y="748"/>
                    <a:pt x="4875" y="702"/>
                    <a:pt x="5057" y="702"/>
                  </a:cubicBezTo>
                  <a:cubicBezTo>
                    <a:pt x="5185" y="702"/>
                    <a:pt x="5296" y="725"/>
                    <a:pt x="5394" y="758"/>
                  </a:cubicBezTo>
                  <a:cubicBezTo>
                    <a:pt x="5632" y="837"/>
                    <a:pt x="5751" y="936"/>
                    <a:pt x="5850" y="996"/>
                  </a:cubicBezTo>
                  <a:cubicBezTo>
                    <a:pt x="5916" y="1061"/>
                    <a:pt x="5968" y="1100"/>
                    <a:pt x="6018" y="1100"/>
                  </a:cubicBezTo>
                  <a:cubicBezTo>
                    <a:pt x="6028" y="1100"/>
                    <a:pt x="6039" y="1098"/>
                    <a:pt x="6049" y="1095"/>
                  </a:cubicBezTo>
                  <a:cubicBezTo>
                    <a:pt x="6108" y="1095"/>
                    <a:pt x="6168" y="1015"/>
                    <a:pt x="6148" y="857"/>
                  </a:cubicBezTo>
                  <a:cubicBezTo>
                    <a:pt x="6108" y="698"/>
                    <a:pt x="5989" y="420"/>
                    <a:pt x="5652" y="222"/>
                  </a:cubicBezTo>
                  <a:cubicBezTo>
                    <a:pt x="5474" y="123"/>
                    <a:pt x="5255" y="24"/>
                    <a:pt x="4978" y="4"/>
                  </a:cubicBezTo>
                  <a:cubicBezTo>
                    <a:pt x="4943" y="1"/>
                    <a:pt x="4907" y="0"/>
                    <a:pt x="487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9"/>
            <p:cNvSpPr/>
            <p:nvPr/>
          </p:nvSpPr>
          <p:spPr>
            <a:xfrm>
              <a:off x="552450" y="3656675"/>
              <a:ext cx="395650" cy="142625"/>
            </a:xfrm>
            <a:custGeom>
              <a:rect b="b" l="l" r="r" t="t"/>
              <a:pathLst>
                <a:path extrusionOk="0" h="5705" w="15826">
                  <a:moveTo>
                    <a:pt x="7461" y="1"/>
                  </a:moveTo>
                  <a:cubicBezTo>
                    <a:pt x="6847" y="1"/>
                    <a:pt x="6273" y="58"/>
                    <a:pt x="5751" y="149"/>
                  </a:cubicBezTo>
                  <a:cubicBezTo>
                    <a:pt x="4938" y="288"/>
                    <a:pt x="4244" y="526"/>
                    <a:pt x="3649" y="764"/>
                  </a:cubicBezTo>
                  <a:cubicBezTo>
                    <a:pt x="2479" y="1299"/>
                    <a:pt x="1686" y="1894"/>
                    <a:pt x="1150" y="2370"/>
                  </a:cubicBezTo>
                  <a:cubicBezTo>
                    <a:pt x="615" y="2866"/>
                    <a:pt x="337" y="3243"/>
                    <a:pt x="179" y="3501"/>
                  </a:cubicBezTo>
                  <a:cubicBezTo>
                    <a:pt x="40" y="3759"/>
                    <a:pt x="0" y="3878"/>
                    <a:pt x="40" y="3917"/>
                  </a:cubicBezTo>
                  <a:cubicBezTo>
                    <a:pt x="49" y="3920"/>
                    <a:pt x="59" y="3922"/>
                    <a:pt x="70" y="3922"/>
                  </a:cubicBezTo>
                  <a:cubicBezTo>
                    <a:pt x="132" y="3922"/>
                    <a:pt x="234" y="3870"/>
                    <a:pt x="436" y="3719"/>
                  </a:cubicBezTo>
                  <a:cubicBezTo>
                    <a:pt x="655" y="3540"/>
                    <a:pt x="992" y="3243"/>
                    <a:pt x="1527" y="2826"/>
                  </a:cubicBezTo>
                  <a:cubicBezTo>
                    <a:pt x="2082" y="2430"/>
                    <a:pt x="2836" y="1934"/>
                    <a:pt x="3947" y="1498"/>
                  </a:cubicBezTo>
                  <a:cubicBezTo>
                    <a:pt x="4857" y="1140"/>
                    <a:pt x="6020" y="836"/>
                    <a:pt x="7403" y="836"/>
                  </a:cubicBezTo>
                  <a:cubicBezTo>
                    <a:pt x="7708" y="836"/>
                    <a:pt x="8023" y="851"/>
                    <a:pt x="8349" y="883"/>
                  </a:cubicBezTo>
                  <a:cubicBezTo>
                    <a:pt x="10174" y="1101"/>
                    <a:pt x="11522" y="1815"/>
                    <a:pt x="12514" y="2469"/>
                  </a:cubicBezTo>
                  <a:cubicBezTo>
                    <a:pt x="13485" y="3144"/>
                    <a:pt x="14120" y="3798"/>
                    <a:pt x="14576" y="4314"/>
                  </a:cubicBezTo>
                  <a:cubicBezTo>
                    <a:pt x="15012" y="4829"/>
                    <a:pt x="15270" y="5206"/>
                    <a:pt x="15449" y="5424"/>
                  </a:cubicBezTo>
                  <a:cubicBezTo>
                    <a:pt x="15610" y="5621"/>
                    <a:pt x="15706" y="5705"/>
                    <a:pt x="15753" y="5705"/>
                  </a:cubicBezTo>
                  <a:cubicBezTo>
                    <a:pt x="15758" y="5705"/>
                    <a:pt x="15762" y="5704"/>
                    <a:pt x="15766" y="5702"/>
                  </a:cubicBezTo>
                  <a:cubicBezTo>
                    <a:pt x="15826" y="5682"/>
                    <a:pt x="15826" y="5543"/>
                    <a:pt x="15726" y="5266"/>
                  </a:cubicBezTo>
                  <a:cubicBezTo>
                    <a:pt x="15647" y="4988"/>
                    <a:pt x="15449" y="4552"/>
                    <a:pt x="15032" y="3957"/>
                  </a:cubicBezTo>
                  <a:cubicBezTo>
                    <a:pt x="14636" y="3362"/>
                    <a:pt x="14001" y="2608"/>
                    <a:pt x="12970" y="1835"/>
                  </a:cubicBezTo>
                  <a:cubicBezTo>
                    <a:pt x="12434" y="1458"/>
                    <a:pt x="11820" y="1081"/>
                    <a:pt x="11066" y="744"/>
                  </a:cubicBezTo>
                  <a:cubicBezTo>
                    <a:pt x="10312" y="427"/>
                    <a:pt x="9440" y="169"/>
                    <a:pt x="8448" y="50"/>
                  </a:cubicBezTo>
                  <a:cubicBezTo>
                    <a:pt x="8109" y="16"/>
                    <a:pt x="7780" y="1"/>
                    <a:pt x="7461"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9"/>
            <p:cNvSpPr/>
            <p:nvPr/>
          </p:nvSpPr>
          <p:spPr>
            <a:xfrm>
              <a:off x="550450" y="3791075"/>
              <a:ext cx="88275" cy="234050"/>
            </a:xfrm>
            <a:custGeom>
              <a:rect b="b" l="l" r="r" t="t"/>
              <a:pathLst>
                <a:path extrusionOk="0" h="9362" w="3531">
                  <a:moveTo>
                    <a:pt x="3356" y="1"/>
                  </a:moveTo>
                  <a:cubicBezTo>
                    <a:pt x="3209" y="1"/>
                    <a:pt x="2924" y="113"/>
                    <a:pt x="2460" y="465"/>
                  </a:cubicBezTo>
                  <a:cubicBezTo>
                    <a:pt x="2123" y="703"/>
                    <a:pt x="1726" y="1080"/>
                    <a:pt x="1290" y="1694"/>
                  </a:cubicBezTo>
                  <a:cubicBezTo>
                    <a:pt x="873" y="2289"/>
                    <a:pt x="417" y="3122"/>
                    <a:pt x="199" y="4233"/>
                  </a:cubicBezTo>
                  <a:cubicBezTo>
                    <a:pt x="1" y="5363"/>
                    <a:pt x="100" y="6295"/>
                    <a:pt x="259" y="7009"/>
                  </a:cubicBezTo>
                  <a:cubicBezTo>
                    <a:pt x="437" y="7723"/>
                    <a:pt x="695" y="8219"/>
                    <a:pt x="893" y="8576"/>
                  </a:cubicBezTo>
                  <a:cubicBezTo>
                    <a:pt x="1271" y="9177"/>
                    <a:pt x="1530" y="9362"/>
                    <a:pt x="1644" y="9362"/>
                  </a:cubicBezTo>
                  <a:cubicBezTo>
                    <a:pt x="1662" y="9362"/>
                    <a:pt x="1676" y="9357"/>
                    <a:pt x="1686" y="9349"/>
                  </a:cubicBezTo>
                  <a:cubicBezTo>
                    <a:pt x="1786" y="9270"/>
                    <a:pt x="1706" y="9012"/>
                    <a:pt x="1429" y="8318"/>
                  </a:cubicBezTo>
                  <a:cubicBezTo>
                    <a:pt x="1310" y="7961"/>
                    <a:pt x="1151" y="7485"/>
                    <a:pt x="1012" y="6850"/>
                  </a:cubicBezTo>
                  <a:cubicBezTo>
                    <a:pt x="913" y="6196"/>
                    <a:pt x="834" y="5383"/>
                    <a:pt x="1032" y="4391"/>
                  </a:cubicBezTo>
                  <a:cubicBezTo>
                    <a:pt x="1210" y="3420"/>
                    <a:pt x="1587" y="2666"/>
                    <a:pt x="1924" y="2111"/>
                  </a:cubicBezTo>
                  <a:cubicBezTo>
                    <a:pt x="2281" y="1556"/>
                    <a:pt x="2599" y="1179"/>
                    <a:pt x="2856" y="901"/>
                  </a:cubicBezTo>
                  <a:cubicBezTo>
                    <a:pt x="3372" y="346"/>
                    <a:pt x="3531" y="148"/>
                    <a:pt x="3471" y="48"/>
                  </a:cubicBezTo>
                  <a:cubicBezTo>
                    <a:pt x="3454" y="20"/>
                    <a:pt x="3417" y="1"/>
                    <a:pt x="3356"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9"/>
            <p:cNvSpPr/>
            <p:nvPr/>
          </p:nvSpPr>
          <p:spPr>
            <a:xfrm>
              <a:off x="693750" y="3865700"/>
              <a:ext cx="66450" cy="106775"/>
            </a:xfrm>
            <a:custGeom>
              <a:rect b="b" l="l" r="r" t="t"/>
              <a:pathLst>
                <a:path extrusionOk="0" h="4271" w="2658">
                  <a:moveTo>
                    <a:pt x="2453" y="1"/>
                  </a:moveTo>
                  <a:cubicBezTo>
                    <a:pt x="2359" y="1"/>
                    <a:pt x="2222" y="59"/>
                    <a:pt x="2023" y="197"/>
                  </a:cubicBezTo>
                  <a:cubicBezTo>
                    <a:pt x="1725" y="435"/>
                    <a:pt x="1249" y="871"/>
                    <a:pt x="734" y="1783"/>
                  </a:cubicBezTo>
                  <a:cubicBezTo>
                    <a:pt x="218" y="2695"/>
                    <a:pt x="79" y="3350"/>
                    <a:pt x="40" y="3727"/>
                  </a:cubicBezTo>
                  <a:cubicBezTo>
                    <a:pt x="0" y="4103"/>
                    <a:pt x="79" y="4242"/>
                    <a:pt x="198" y="4262"/>
                  </a:cubicBezTo>
                  <a:cubicBezTo>
                    <a:pt x="215" y="4268"/>
                    <a:pt x="231" y="4270"/>
                    <a:pt x="248" y="4270"/>
                  </a:cubicBezTo>
                  <a:cubicBezTo>
                    <a:pt x="351" y="4270"/>
                    <a:pt x="458" y="4159"/>
                    <a:pt x="595" y="3885"/>
                  </a:cubicBezTo>
                  <a:cubicBezTo>
                    <a:pt x="773" y="3568"/>
                    <a:pt x="992" y="3033"/>
                    <a:pt x="1448" y="2200"/>
                  </a:cubicBezTo>
                  <a:cubicBezTo>
                    <a:pt x="1924" y="1367"/>
                    <a:pt x="2281" y="911"/>
                    <a:pt x="2459" y="593"/>
                  </a:cubicBezTo>
                  <a:cubicBezTo>
                    <a:pt x="2657" y="296"/>
                    <a:pt x="2657" y="137"/>
                    <a:pt x="2578" y="58"/>
                  </a:cubicBezTo>
                  <a:cubicBezTo>
                    <a:pt x="2549" y="21"/>
                    <a:pt x="2508" y="1"/>
                    <a:pt x="24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9"/>
            <p:cNvSpPr/>
            <p:nvPr/>
          </p:nvSpPr>
          <p:spPr>
            <a:xfrm>
              <a:off x="126550" y="4117575"/>
              <a:ext cx="350050" cy="176450"/>
            </a:xfrm>
            <a:custGeom>
              <a:rect b="b" l="l" r="r" t="t"/>
              <a:pathLst>
                <a:path extrusionOk="0" h="7058" w="14002">
                  <a:moveTo>
                    <a:pt x="8880" y="0"/>
                  </a:moveTo>
                  <a:cubicBezTo>
                    <a:pt x="7922" y="0"/>
                    <a:pt x="6803" y="140"/>
                    <a:pt x="5574" y="593"/>
                  </a:cubicBezTo>
                  <a:cubicBezTo>
                    <a:pt x="3868" y="1247"/>
                    <a:pt x="2718" y="2239"/>
                    <a:pt x="1925" y="3091"/>
                  </a:cubicBezTo>
                  <a:cubicBezTo>
                    <a:pt x="1151" y="3984"/>
                    <a:pt x="695" y="4757"/>
                    <a:pt x="437" y="5352"/>
                  </a:cubicBezTo>
                  <a:cubicBezTo>
                    <a:pt x="179" y="5967"/>
                    <a:pt x="60" y="6383"/>
                    <a:pt x="41" y="6661"/>
                  </a:cubicBezTo>
                  <a:cubicBezTo>
                    <a:pt x="1" y="6919"/>
                    <a:pt x="21" y="7038"/>
                    <a:pt x="80" y="7058"/>
                  </a:cubicBezTo>
                  <a:cubicBezTo>
                    <a:pt x="120" y="7058"/>
                    <a:pt x="219" y="6978"/>
                    <a:pt x="338" y="6760"/>
                  </a:cubicBezTo>
                  <a:cubicBezTo>
                    <a:pt x="477" y="6522"/>
                    <a:pt x="655" y="6165"/>
                    <a:pt x="973" y="5630"/>
                  </a:cubicBezTo>
                  <a:cubicBezTo>
                    <a:pt x="1290" y="5094"/>
                    <a:pt x="1746" y="4400"/>
                    <a:pt x="2500" y="3627"/>
                  </a:cubicBezTo>
                  <a:cubicBezTo>
                    <a:pt x="3253" y="2853"/>
                    <a:pt x="4324" y="1981"/>
                    <a:pt x="5871" y="1386"/>
                  </a:cubicBezTo>
                  <a:cubicBezTo>
                    <a:pt x="7093" y="937"/>
                    <a:pt x="8194" y="802"/>
                    <a:pt x="9137" y="802"/>
                  </a:cubicBezTo>
                  <a:cubicBezTo>
                    <a:pt x="9403" y="802"/>
                    <a:pt x="9657" y="813"/>
                    <a:pt x="9897" y="831"/>
                  </a:cubicBezTo>
                  <a:cubicBezTo>
                    <a:pt x="10968" y="930"/>
                    <a:pt x="11781" y="1148"/>
                    <a:pt x="12356" y="1326"/>
                  </a:cubicBezTo>
                  <a:cubicBezTo>
                    <a:pt x="12951" y="1525"/>
                    <a:pt x="13328" y="1683"/>
                    <a:pt x="13566" y="1763"/>
                  </a:cubicBezTo>
                  <a:cubicBezTo>
                    <a:pt x="13722" y="1811"/>
                    <a:pt x="13827" y="1837"/>
                    <a:pt x="13890" y="1837"/>
                  </a:cubicBezTo>
                  <a:cubicBezTo>
                    <a:pt x="13931" y="1837"/>
                    <a:pt x="13954" y="1826"/>
                    <a:pt x="13962" y="1802"/>
                  </a:cubicBezTo>
                  <a:cubicBezTo>
                    <a:pt x="14002" y="1763"/>
                    <a:pt x="13942" y="1663"/>
                    <a:pt x="13724" y="1485"/>
                  </a:cubicBezTo>
                  <a:cubicBezTo>
                    <a:pt x="13526" y="1307"/>
                    <a:pt x="13169" y="1069"/>
                    <a:pt x="12574" y="771"/>
                  </a:cubicBezTo>
                  <a:cubicBezTo>
                    <a:pt x="11979" y="513"/>
                    <a:pt x="11126" y="216"/>
                    <a:pt x="9956" y="57"/>
                  </a:cubicBezTo>
                  <a:cubicBezTo>
                    <a:pt x="9626" y="23"/>
                    <a:pt x="9266" y="0"/>
                    <a:pt x="88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9"/>
            <p:cNvSpPr/>
            <p:nvPr/>
          </p:nvSpPr>
          <p:spPr>
            <a:xfrm>
              <a:off x="223725" y="4251700"/>
              <a:ext cx="166125" cy="101000"/>
            </a:xfrm>
            <a:custGeom>
              <a:rect b="b" l="l" r="r" t="t"/>
              <a:pathLst>
                <a:path extrusionOk="0" h="4040" w="6645">
                  <a:moveTo>
                    <a:pt x="5622" y="0"/>
                  </a:moveTo>
                  <a:cubicBezTo>
                    <a:pt x="5340" y="0"/>
                    <a:pt x="4993" y="29"/>
                    <a:pt x="4562" y="106"/>
                  </a:cubicBezTo>
                  <a:cubicBezTo>
                    <a:pt x="4027" y="225"/>
                    <a:pt x="3372" y="443"/>
                    <a:pt x="2619" y="860"/>
                  </a:cubicBezTo>
                  <a:cubicBezTo>
                    <a:pt x="1885" y="1296"/>
                    <a:pt x="1349" y="1752"/>
                    <a:pt x="973" y="2149"/>
                  </a:cubicBezTo>
                  <a:cubicBezTo>
                    <a:pt x="616" y="2565"/>
                    <a:pt x="378" y="2922"/>
                    <a:pt x="239" y="3200"/>
                  </a:cubicBezTo>
                  <a:cubicBezTo>
                    <a:pt x="80" y="3477"/>
                    <a:pt x="41" y="3676"/>
                    <a:pt x="21" y="3795"/>
                  </a:cubicBezTo>
                  <a:cubicBezTo>
                    <a:pt x="1" y="3934"/>
                    <a:pt x="21" y="3993"/>
                    <a:pt x="80" y="4033"/>
                  </a:cubicBezTo>
                  <a:cubicBezTo>
                    <a:pt x="90" y="4037"/>
                    <a:pt x="101" y="4040"/>
                    <a:pt x="115" y="4040"/>
                  </a:cubicBezTo>
                  <a:cubicBezTo>
                    <a:pt x="158" y="4040"/>
                    <a:pt x="223" y="4014"/>
                    <a:pt x="298" y="3953"/>
                  </a:cubicBezTo>
                  <a:cubicBezTo>
                    <a:pt x="417" y="3894"/>
                    <a:pt x="536" y="3735"/>
                    <a:pt x="735" y="3537"/>
                  </a:cubicBezTo>
                  <a:cubicBezTo>
                    <a:pt x="1111" y="3120"/>
                    <a:pt x="1726" y="2367"/>
                    <a:pt x="3035" y="1593"/>
                  </a:cubicBezTo>
                  <a:cubicBezTo>
                    <a:pt x="4384" y="860"/>
                    <a:pt x="5336" y="721"/>
                    <a:pt x="5891" y="602"/>
                  </a:cubicBezTo>
                  <a:cubicBezTo>
                    <a:pt x="6168" y="542"/>
                    <a:pt x="6347" y="503"/>
                    <a:pt x="6466" y="463"/>
                  </a:cubicBezTo>
                  <a:cubicBezTo>
                    <a:pt x="6585" y="404"/>
                    <a:pt x="6644" y="364"/>
                    <a:pt x="6644" y="304"/>
                  </a:cubicBezTo>
                  <a:cubicBezTo>
                    <a:pt x="6644" y="245"/>
                    <a:pt x="6605" y="185"/>
                    <a:pt x="6486" y="126"/>
                  </a:cubicBezTo>
                  <a:cubicBezTo>
                    <a:pt x="6347" y="86"/>
                    <a:pt x="6149" y="27"/>
                    <a:pt x="5851" y="7"/>
                  </a:cubicBezTo>
                  <a:cubicBezTo>
                    <a:pt x="5780" y="2"/>
                    <a:pt x="5704" y="0"/>
                    <a:pt x="562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9"/>
            <p:cNvSpPr/>
            <p:nvPr/>
          </p:nvSpPr>
          <p:spPr>
            <a:xfrm>
              <a:off x="210350" y="4475500"/>
              <a:ext cx="258325" cy="88100"/>
            </a:xfrm>
            <a:custGeom>
              <a:rect b="b" l="l" r="r" t="t"/>
              <a:pathLst>
                <a:path extrusionOk="0" h="3524" w="10333">
                  <a:moveTo>
                    <a:pt x="133" y="1"/>
                  </a:moveTo>
                  <a:cubicBezTo>
                    <a:pt x="112" y="1"/>
                    <a:pt x="95" y="7"/>
                    <a:pt x="80" y="19"/>
                  </a:cubicBezTo>
                  <a:cubicBezTo>
                    <a:pt x="0" y="78"/>
                    <a:pt x="40" y="376"/>
                    <a:pt x="595" y="1070"/>
                  </a:cubicBezTo>
                  <a:cubicBezTo>
                    <a:pt x="873" y="1407"/>
                    <a:pt x="1309" y="1823"/>
                    <a:pt x="1964" y="2279"/>
                  </a:cubicBezTo>
                  <a:cubicBezTo>
                    <a:pt x="2618" y="2696"/>
                    <a:pt x="3511" y="3152"/>
                    <a:pt x="4720" y="3390"/>
                  </a:cubicBezTo>
                  <a:cubicBezTo>
                    <a:pt x="5248" y="3485"/>
                    <a:pt x="5735" y="3524"/>
                    <a:pt x="6180" y="3524"/>
                  </a:cubicBezTo>
                  <a:cubicBezTo>
                    <a:pt x="6754" y="3524"/>
                    <a:pt x="7259" y="3460"/>
                    <a:pt x="7695" y="3370"/>
                  </a:cubicBezTo>
                  <a:cubicBezTo>
                    <a:pt x="8468" y="3192"/>
                    <a:pt x="9024" y="2954"/>
                    <a:pt x="9401" y="2755"/>
                  </a:cubicBezTo>
                  <a:cubicBezTo>
                    <a:pt x="10174" y="2319"/>
                    <a:pt x="10333" y="2041"/>
                    <a:pt x="10273" y="1962"/>
                  </a:cubicBezTo>
                  <a:cubicBezTo>
                    <a:pt x="10256" y="1928"/>
                    <a:pt x="10222" y="1912"/>
                    <a:pt x="10163" y="1912"/>
                  </a:cubicBezTo>
                  <a:cubicBezTo>
                    <a:pt x="10016" y="1912"/>
                    <a:pt x="9717" y="2015"/>
                    <a:pt x="9163" y="2200"/>
                  </a:cubicBezTo>
                  <a:cubicBezTo>
                    <a:pt x="8786" y="2319"/>
                    <a:pt x="8250" y="2478"/>
                    <a:pt x="7556" y="2597"/>
                  </a:cubicBezTo>
                  <a:cubicBezTo>
                    <a:pt x="7165" y="2651"/>
                    <a:pt x="6720" y="2699"/>
                    <a:pt x="6222" y="2699"/>
                  </a:cubicBezTo>
                  <a:cubicBezTo>
                    <a:pt x="5811" y="2699"/>
                    <a:pt x="5363" y="2667"/>
                    <a:pt x="4879" y="2577"/>
                  </a:cubicBezTo>
                  <a:cubicBezTo>
                    <a:pt x="3808" y="2359"/>
                    <a:pt x="2995" y="1982"/>
                    <a:pt x="2380" y="1605"/>
                  </a:cubicBezTo>
                  <a:cubicBezTo>
                    <a:pt x="1765" y="1248"/>
                    <a:pt x="1329" y="911"/>
                    <a:pt x="1012" y="653"/>
                  </a:cubicBezTo>
                  <a:cubicBezTo>
                    <a:pt x="489" y="198"/>
                    <a:pt x="253" y="1"/>
                    <a:pt x="1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9"/>
            <p:cNvSpPr/>
            <p:nvPr/>
          </p:nvSpPr>
          <p:spPr>
            <a:xfrm>
              <a:off x="416600" y="4387475"/>
              <a:ext cx="142300" cy="45650"/>
            </a:xfrm>
            <a:custGeom>
              <a:rect b="b" l="l" r="r" t="t"/>
              <a:pathLst>
                <a:path extrusionOk="0" h="1826" w="5692">
                  <a:moveTo>
                    <a:pt x="237" y="1"/>
                  </a:moveTo>
                  <a:cubicBezTo>
                    <a:pt x="155" y="1"/>
                    <a:pt x="106" y="25"/>
                    <a:pt x="80" y="69"/>
                  </a:cubicBezTo>
                  <a:cubicBezTo>
                    <a:pt x="0" y="168"/>
                    <a:pt x="60" y="347"/>
                    <a:pt x="417" y="644"/>
                  </a:cubicBezTo>
                  <a:cubicBezTo>
                    <a:pt x="754" y="922"/>
                    <a:pt x="1428" y="1378"/>
                    <a:pt x="2658" y="1656"/>
                  </a:cubicBezTo>
                  <a:cubicBezTo>
                    <a:pt x="3223" y="1781"/>
                    <a:pt x="3695" y="1826"/>
                    <a:pt x="4082" y="1826"/>
                  </a:cubicBezTo>
                  <a:cubicBezTo>
                    <a:pt x="4552" y="1826"/>
                    <a:pt x="4898" y="1761"/>
                    <a:pt x="5137" y="1695"/>
                  </a:cubicBezTo>
                  <a:cubicBezTo>
                    <a:pt x="5573" y="1576"/>
                    <a:pt x="5692" y="1438"/>
                    <a:pt x="5672" y="1319"/>
                  </a:cubicBezTo>
                  <a:cubicBezTo>
                    <a:pt x="5652" y="1219"/>
                    <a:pt x="5494" y="1140"/>
                    <a:pt x="5077" y="1100"/>
                  </a:cubicBezTo>
                  <a:cubicBezTo>
                    <a:pt x="4661" y="1061"/>
                    <a:pt x="3947" y="1081"/>
                    <a:pt x="2836" y="843"/>
                  </a:cubicBezTo>
                  <a:cubicBezTo>
                    <a:pt x="1745" y="585"/>
                    <a:pt x="1111" y="268"/>
                    <a:pt x="714" y="129"/>
                  </a:cubicBezTo>
                  <a:cubicBezTo>
                    <a:pt x="493" y="40"/>
                    <a:pt x="339" y="1"/>
                    <a:pt x="237"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9"/>
            <p:cNvSpPr/>
            <p:nvPr/>
          </p:nvSpPr>
          <p:spPr>
            <a:xfrm>
              <a:off x="427500" y="4598275"/>
              <a:ext cx="260800" cy="475125"/>
            </a:xfrm>
            <a:custGeom>
              <a:rect b="b" l="l" r="r" t="t"/>
              <a:pathLst>
                <a:path extrusionOk="0" h="19005" w="10432">
                  <a:moveTo>
                    <a:pt x="5513" y="0"/>
                  </a:moveTo>
                  <a:cubicBezTo>
                    <a:pt x="5386" y="0"/>
                    <a:pt x="4875" y="419"/>
                    <a:pt x="3669" y="1791"/>
                  </a:cubicBezTo>
                  <a:cubicBezTo>
                    <a:pt x="3372" y="2168"/>
                    <a:pt x="2995" y="2604"/>
                    <a:pt x="2618" y="3159"/>
                  </a:cubicBezTo>
                  <a:cubicBezTo>
                    <a:pt x="2222" y="3695"/>
                    <a:pt x="1785" y="4349"/>
                    <a:pt x="1389" y="5122"/>
                  </a:cubicBezTo>
                  <a:cubicBezTo>
                    <a:pt x="972" y="5896"/>
                    <a:pt x="596" y="6828"/>
                    <a:pt x="338" y="7919"/>
                  </a:cubicBezTo>
                  <a:cubicBezTo>
                    <a:pt x="100" y="9009"/>
                    <a:pt x="1" y="10298"/>
                    <a:pt x="318" y="11667"/>
                  </a:cubicBezTo>
                  <a:cubicBezTo>
                    <a:pt x="635" y="13015"/>
                    <a:pt x="1250" y="14146"/>
                    <a:pt x="1944" y="15038"/>
                  </a:cubicBezTo>
                  <a:cubicBezTo>
                    <a:pt x="2618" y="15930"/>
                    <a:pt x="3392" y="16605"/>
                    <a:pt x="4126" y="17101"/>
                  </a:cubicBezTo>
                  <a:cubicBezTo>
                    <a:pt x="5593" y="18112"/>
                    <a:pt x="6902" y="18509"/>
                    <a:pt x="7854" y="18747"/>
                  </a:cubicBezTo>
                  <a:cubicBezTo>
                    <a:pt x="8826" y="18965"/>
                    <a:pt x="9460" y="19004"/>
                    <a:pt x="9877" y="19004"/>
                  </a:cubicBezTo>
                  <a:cubicBezTo>
                    <a:pt x="10273" y="18984"/>
                    <a:pt x="10432" y="18945"/>
                    <a:pt x="10432" y="18885"/>
                  </a:cubicBezTo>
                  <a:cubicBezTo>
                    <a:pt x="10432" y="18826"/>
                    <a:pt x="10293" y="18766"/>
                    <a:pt x="9916" y="18667"/>
                  </a:cubicBezTo>
                  <a:cubicBezTo>
                    <a:pt x="9520" y="18568"/>
                    <a:pt x="8905" y="18449"/>
                    <a:pt x="8012" y="18171"/>
                  </a:cubicBezTo>
                  <a:cubicBezTo>
                    <a:pt x="7120" y="17874"/>
                    <a:pt x="5910" y="17438"/>
                    <a:pt x="4562" y="16466"/>
                  </a:cubicBezTo>
                  <a:cubicBezTo>
                    <a:pt x="3907" y="15990"/>
                    <a:pt x="3213" y="15375"/>
                    <a:pt x="2598" y="14542"/>
                  </a:cubicBezTo>
                  <a:cubicBezTo>
                    <a:pt x="1984" y="13709"/>
                    <a:pt x="1428" y="12698"/>
                    <a:pt x="1151" y="11468"/>
                  </a:cubicBezTo>
                  <a:cubicBezTo>
                    <a:pt x="853" y="10259"/>
                    <a:pt x="933" y="9109"/>
                    <a:pt x="1151" y="8097"/>
                  </a:cubicBezTo>
                  <a:cubicBezTo>
                    <a:pt x="1369" y="7086"/>
                    <a:pt x="1706" y="6213"/>
                    <a:pt x="2083" y="5460"/>
                  </a:cubicBezTo>
                  <a:cubicBezTo>
                    <a:pt x="2440" y="4726"/>
                    <a:pt x="2836" y="4091"/>
                    <a:pt x="3174" y="3556"/>
                  </a:cubicBezTo>
                  <a:cubicBezTo>
                    <a:pt x="3531" y="3001"/>
                    <a:pt x="3868" y="2544"/>
                    <a:pt x="4145" y="2168"/>
                  </a:cubicBezTo>
                  <a:cubicBezTo>
                    <a:pt x="5276" y="621"/>
                    <a:pt x="5633" y="105"/>
                    <a:pt x="5534" y="6"/>
                  </a:cubicBezTo>
                  <a:cubicBezTo>
                    <a:pt x="5528" y="2"/>
                    <a:pt x="5521" y="0"/>
                    <a:pt x="5513"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9"/>
            <p:cNvSpPr/>
            <p:nvPr/>
          </p:nvSpPr>
          <p:spPr>
            <a:xfrm>
              <a:off x="662000" y="4850725"/>
              <a:ext cx="121500" cy="81450"/>
            </a:xfrm>
            <a:custGeom>
              <a:rect b="b" l="l" r="r" t="t"/>
              <a:pathLst>
                <a:path extrusionOk="0" h="3258" w="4860">
                  <a:moveTo>
                    <a:pt x="258" y="0"/>
                  </a:moveTo>
                  <a:cubicBezTo>
                    <a:pt x="252" y="0"/>
                    <a:pt x="245" y="1"/>
                    <a:pt x="239" y="2"/>
                  </a:cubicBezTo>
                  <a:cubicBezTo>
                    <a:pt x="140" y="2"/>
                    <a:pt x="1" y="161"/>
                    <a:pt x="40" y="676"/>
                  </a:cubicBezTo>
                  <a:cubicBezTo>
                    <a:pt x="80" y="934"/>
                    <a:pt x="159" y="1271"/>
                    <a:pt x="397" y="1668"/>
                  </a:cubicBezTo>
                  <a:cubicBezTo>
                    <a:pt x="616" y="2065"/>
                    <a:pt x="992" y="2521"/>
                    <a:pt x="1627" y="2878"/>
                  </a:cubicBezTo>
                  <a:cubicBezTo>
                    <a:pt x="2209" y="3178"/>
                    <a:pt x="2745" y="3258"/>
                    <a:pt x="3177" y="3258"/>
                  </a:cubicBezTo>
                  <a:cubicBezTo>
                    <a:pt x="3231" y="3258"/>
                    <a:pt x="3282" y="3257"/>
                    <a:pt x="3332" y="3254"/>
                  </a:cubicBezTo>
                  <a:cubicBezTo>
                    <a:pt x="3789" y="3215"/>
                    <a:pt x="4106" y="3096"/>
                    <a:pt x="4344" y="2997"/>
                  </a:cubicBezTo>
                  <a:cubicBezTo>
                    <a:pt x="4800" y="2739"/>
                    <a:pt x="4859" y="2540"/>
                    <a:pt x="4800" y="2461"/>
                  </a:cubicBezTo>
                  <a:cubicBezTo>
                    <a:pt x="4769" y="2398"/>
                    <a:pt x="4704" y="2374"/>
                    <a:pt x="4589" y="2374"/>
                  </a:cubicBezTo>
                  <a:cubicBezTo>
                    <a:pt x="4486" y="2374"/>
                    <a:pt x="4342" y="2393"/>
                    <a:pt x="4146" y="2422"/>
                  </a:cubicBezTo>
                  <a:cubicBezTo>
                    <a:pt x="3947" y="2461"/>
                    <a:pt x="3670" y="2481"/>
                    <a:pt x="3313" y="2481"/>
                  </a:cubicBezTo>
                  <a:cubicBezTo>
                    <a:pt x="2956" y="2461"/>
                    <a:pt x="2500" y="2402"/>
                    <a:pt x="2024" y="2144"/>
                  </a:cubicBezTo>
                  <a:cubicBezTo>
                    <a:pt x="1548" y="1886"/>
                    <a:pt x="1250" y="1549"/>
                    <a:pt x="1032" y="1251"/>
                  </a:cubicBezTo>
                  <a:cubicBezTo>
                    <a:pt x="834" y="954"/>
                    <a:pt x="715" y="716"/>
                    <a:pt x="616" y="518"/>
                  </a:cubicBezTo>
                  <a:cubicBezTo>
                    <a:pt x="466" y="162"/>
                    <a:pt x="369" y="0"/>
                    <a:pt x="258"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9"/>
            <p:cNvSpPr/>
            <p:nvPr/>
          </p:nvSpPr>
          <p:spPr>
            <a:xfrm>
              <a:off x="1029375" y="4694550"/>
              <a:ext cx="444250" cy="182050"/>
            </a:xfrm>
            <a:custGeom>
              <a:rect b="b" l="l" r="r" t="t"/>
              <a:pathLst>
                <a:path extrusionOk="0" h="7282" w="17770">
                  <a:moveTo>
                    <a:pt x="17697" y="0"/>
                  </a:moveTo>
                  <a:cubicBezTo>
                    <a:pt x="17637" y="0"/>
                    <a:pt x="17540" y="124"/>
                    <a:pt x="17393" y="419"/>
                  </a:cubicBezTo>
                  <a:cubicBezTo>
                    <a:pt x="17333" y="597"/>
                    <a:pt x="17214" y="795"/>
                    <a:pt x="17095" y="1053"/>
                  </a:cubicBezTo>
                  <a:cubicBezTo>
                    <a:pt x="17016" y="1192"/>
                    <a:pt x="16957" y="1331"/>
                    <a:pt x="16857" y="1490"/>
                  </a:cubicBezTo>
                  <a:cubicBezTo>
                    <a:pt x="16758" y="1648"/>
                    <a:pt x="16679" y="1807"/>
                    <a:pt x="16560" y="1985"/>
                  </a:cubicBezTo>
                  <a:cubicBezTo>
                    <a:pt x="16104" y="2719"/>
                    <a:pt x="15390" y="3631"/>
                    <a:pt x="14200" y="4563"/>
                  </a:cubicBezTo>
                  <a:cubicBezTo>
                    <a:pt x="13605" y="5020"/>
                    <a:pt x="12891" y="5456"/>
                    <a:pt x="12019" y="5813"/>
                  </a:cubicBezTo>
                  <a:cubicBezTo>
                    <a:pt x="11146" y="6170"/>
                    <a:pt x="10115" y="6428"/>
                    <a:pt x="8965" y="6447"/>
                  </a:cubicBezTo>
                  <a:cubicBezTo>
                    <a:pt x="7834" y="6447"/>
                    <a:pt x="6803" y="6229"/>
                    <a:pt x="5911" y="5892"/>
                  </a:cubicBezTo>
                  <a:cubicBezTo>
                    <a:pt x="5038" y="5575"/>
                    <a:pt x="4304" y="5158"/>
                    <a:pt x="3689" y="4722"/>
                  </a:cubicBezTo>
                  <a:cubicBezTo>
                    <a:pt x="2480" y="3810"/>
                    <a:pt x="1746" y="2917"/>
                    <a:pt x="1270" y="2223"/>
                  </a:cubicBezTo>
                  <a:cubicBezTo>
                    <a:pt x="1151" y="2045"/>
                    <a:pt x="1052" y="1866"/>
                    <a:pt x="953" y="1728"/>
                  </a:cubicBezTo>
                  <a:cubicBezTo>
                    <a:pt x="854" y="1569"/>
                    <a:pt x="774" y="1430"/>
                    <a:pt x="715" y="1291"/>
                  </a:cubicBezTo>
                  <a:cubicBezTo>
                    <a:pt x="576" y="1033"/>
                    <a:pt x="457" y="835"/>
                    <a:pt x="378" y="677"/>
                  </a:cubicBezTo>
                  <a:cubicBezTo>
                    <a:pt x="230" y="382"/>
                    <a:pt x="134" y="258"/>
                    <a:pt x="73" y="258"/>
                  </a:cubicBezTo>
                  <a:cubicBezTo>
                    <a:pt x="69" y="258"/>
                    <a:pt x="65" y="259"/>
                    <a:pt x="60" y="260"/>
                  </a:cubicBezTo>
                  <a:cubicBezTo>
                    <a:pt x="21" y="260"/>
                    <a:pt x="1" y="419"/>
                    <a:pt x="80" y="776"/>
                  </a:cubicBezTo>
                  <a:cubicBezTo>
                    <a:pt x="100" y="974"/>
                    <a:pt x="179" y="1192"/>
                    <a:pt x="278" y="1490"/>
                  </a:cubicBezTo>
                  <a:cubicBezTo>
                    <a:pt x="338" y="1628"/>
                    <a:pt x="397" y="1807"/>
                    <a:pt x="477" y="1966"/>
                  </a:cubicBezTo>
                  <a:cubicBezTo>
                    <a:pt x="556" y="2144"/>
                    <a:pt x="635" y="2323"/>
                    <a:pt x="754" y="2521"/>
                  </a:cubicBezTo>
                  <a:cubicBezTo>
                    <a:pt x="1191" y="3314"/>
                    <a:pt x="1944" y="4325"/>
                    <a:pt x="3233" y="5337"/>
                  </a:cubicBezTo>
                  <a:cubicBezTo>
                    <a:pt x="3888" y="5813"/>
                    <a:pt x="4661" y="6289"/>
                    <a:pt x="5633" y="6666"/>
                  </a:cubicBezTo>
                  <a:cubicBezTo>
                    <a:pt x="6551" y="7029"/>
                    <a:pt x="7634" y="7281"/>
                    <a:pt x="8848" y="7281"/>
                  </a:cubicBezTo>
                  <a:cubicBezTo>
                    <a:pt x="8893" y="7281"/>
                    <a:pt x="8939" y="7281"/>
                    <a:pt x="8984" y="7280"/>
                  </a:cubicBezTo>
                  <a:cubicBezTo>
                    <a:pt x="10254" y="7260"/>
                    <a:pt x="11384" y="6963"/>
                    <a:pt x="12336" y="6566"/>
                  </a:cubicBezTo>
                  <a:cubicBezTo>
                    <a:pt x="13268" y="6170"/>
                    <a:pt x="14061" y="5674"/>
                    <a:pt x="14696" y="5158"/>
                  </a:cubicBezTo>
                  <a:cubicBezTo>
                    <a:pt x="15945" y="4127"/>
                    <a:pt x="16659" y="3096"/>
                    <a:pt x="17076" y="2283"/>
                  </a:cubicBezTo>
                  <a:cubicBezTo>
                    <a:pt x="17195" y="2085"/>
                    <a:pt x="17254" y="1886"/>
                    <a:pt x="17333" y="1728"/>
                  </a:cubicBezTo>
                  <a:cubicBezTo>
                    <a:pt x="17433" y="1549"/>
                    <a:pt x="17472" y="1390"/>
                    <a:pt x="17532" y="1232"/>
                  </a:cubicBezTo>
                  <a:cubicBezTo>
                    <a:pt x="17631" y="934"/>
                    <a:pt x="17690" y="716"/>
                    <a:pt x="17710" y="518"/>
                  </a:cubicBezTo>
                  <a:cubicBezTo>
                    <a:pt x="17770" y="161"/>
                    <a:pt x="17770" y="2"/>
                    <a:pt x="17710" y="2"/>
                  </a:cubicBezTo>
                  <a:cubicBezTo>
                    <a:pt x="17706" y="1"/>
                    <a:pt x="17702" y="0"/>
                    <a:pt x="1769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9"/>
            <p:cNvSpPr/>
            <p:nvPr/>
          </p:nvSpPr>
          <p:spPr>
            <a:xfrm>
              <a:off x="1255450" y="4477250"/>
              <a:ext cx="127950" cy="253075"/>
            </a:xfrm>
            <a:custGeom>
              <a:rect b="b" l="l" r="r" t="t"/>
              <a:pathLst>
                <a:path extrusionOk="0" h="10123" w="5118">
                  <a:moveTo>
                    <a:pt x="169" y="0"/>
                  </a:moveTo>
                  <a:cubicBezTo>
                    <a:pt x="99" y="0"/>
                    <a:pt x="58" y="19"/>
                    <a:pt x="41" y="48"/>
                  </a:cubicBezTo>
                  <a:cubicBezTo>
                    <a:pt x="1" y="147"/>
                    <a:pt x="239" y="365"/>
                    <a:pt x="993" y="960"/>
                  </a:cubicBezTo>
                  <a:cubicBezTo>
                    <a:pt x="1369" y="1258"/>
                    <a:pt x="1865" y="1654"/>
                    <a:pt x="2440" y="2249"/>
                  </a:cubicBezTo>
                  <a:cubicBezTo>
                    <a:pt x="2995" y="2864"/>
                    <a:pt x="3630" y="3697"/>
                    <a:pt x="3947" y="4906"/>
                  </a:cubicBezTo>
                  <a:cubicBezTo>
                    <a:pt x="4106" y="5501"/>
                    <a:pt x="4146" y="6057"/>
                    <a:pt x="4086" y="6552"/>
                  </a:cubicBezTo>
                  <a:cubicBezTo>
                    <a:pt x="4047" y="7048"/>
                    <a:pt x="3908" y="7465"/>
                    <a:pt x="3749" y="7842"/>
                  </a:cubicBezTo>
                  <a:cubicBezTo>
                    <a:pt x="3392" y="8555"/>
                    <a:pt x="2956" y="8992"/>
                    <a:pt x="2619" y="9269"/>
                  </a:cubicBezTo>
                  <a:cubicBezTo>
                    <a:pt x="2262" y="9547"/>
                    <a:pt x="1984" y="9686"/>
                    <a:pt x="1825" y="9805"/>
                  </a:cubicBezTo>
                  <a:cubicBezTo>
                    <a:pt x="1647" y="9904"/>
                    <a:pt x="1587" y="9963"/>
                    <a:pt x="1607" y="10023"/>
                  </a:cubicBezTo>
                  <a:cubicBezTo>
                    <a:pt x="1607" y="10082"/>
                    <a:pt x="1706" y="10122"/>
                    <a:pt x="1905" y="10122"/>
                  </a:cubicBezTo>
                  <a:cubicBezTo>
                    <a:pt x="2123" y="10102"/>
                    <a:pt x="2480" y="10023"/>
                    <a:pt x="2936" y="9765"/>
                  </a:cubicBezTo>
                  <a:cubicBezTo>
                    <a:pt x="3392" y="9487"/>
                    <a:pt x="3967" y="9012"/>
                    <a:pt x="4423" y="8179"/>
                  </a:cubicBezTo>
                  <a:cubicBezTo>
                    <a:pt x="4879" y="7346"/>
                    <a:pt x="5117" y="6096"/>
                    <a:pt x="4760" y="4688"/>
                  </a:cubicBezTo>
                  <a:cubicBezTo>
                    <a:pt x="4384" y="3300"/>
                    <a:pt x="3630" y="2348"/>
                    <a:pt x="2995" y="1714"/>
                  </a:cubicBezTo>
                  <a:cubicBezTo>
                    <a:pt x="2341" y="1079"/>
                    <a:pt x="1766" y="702"/>
                    <a:pt x="1330" y="464"/>
                  </a:cubicBezTo>
                  <a:cubicBezTo>
                    <a:pt x="696" y="112"/>
                    <a:pt x="343" y="0"/>
                    <a:pt x="169"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9"/>
            <p:cNvSpPr/>
            <p:nvPr/>
          </p:nvSpPr>
          <p:spPr>
            <a:xfrm>
              <a:off x="-128275" y="3438275"/>
              <a:ext cx="1828475" cy="1854750"/>
            </a:xfrm>
            <a:custGeom>
              <a:rect b="b" l="l" r="r" t="t"/>
              <a:pathLst>
                <a:path extrusionOk="0" fill="none" h="74190" w="73139">
                  <a:moveTo>
                    <a:pt x="30938" y="74190"/>
                  </a:moveTo>
                  <a:cubicBezTo>
                    <a:pt x="27626" y="74190"/>
                    <a:pt x="24393" y="73238"/>
                    <a:pt x="21597" y="71433"/>
                  </a:cubicBezTo>
                  <a:cubicBezTo>
                    <a:pt x="17690" y="68934"/>
                    <a:pt x="14993" y="65067"/>
                    <a:pt x="14002" y="60526"/>
                  </a:cubicBezTo>
                  <a:cubicBezTo>
                    <a:pt x="13426" y="57888"/>
                    <a:pt x="13486" y="55211"/>
                    <a:pt x="14121" y="52673"/>
                  </a:cubicBezTo>
                  <a:cubicBezTo>
                    <a:pt x="13764" y="52574"/>
                    <a:pt x="13407" y="52494"/>
                    <a:pt x="13069" y="52395"/>
                  </a:cubicBezTo>
                  <a:cubicBezTo>
                    <a:pt x="8627" y="51086"/>
                    <a:pt x="4958" y="48131"/>
                    <a:pt x="2737" y="44066"/>
                  </a:cubicBezTo>
                  <a:cubicBezTo>
                    <a:pt x="516" y="40000"/>
                    <a:pt x="1" y="35320"/>
                    <a:pt x="1309" y="30878"/>
                  </a:cubicBezTo>
                  <a:cubicBezTo>
                    <a:pt x="3392" y="23759"/>
                    <a:pt x="9877" y="18741"/>
                    <a:pt x="17234" y="18424"/>
                  </a:cubicBezTo>
                  <a:cubicBezTo>
                    <a:pt x="17214" y="18067"/>
                    <a:pt x="17194" y="17710"/>
                    <a:pt x="17194" y="17333"/>
                  </a:cubicBezTo>
                  <a:cubicBezTo>
                    <a:pt x="17194" y="7795"/>
                    <a:pt x="24968" y="1"/>
                    <a:pt x="34527" y="1"/>
                  </a:cubicBezTo>
                  <a:cubicBezTo>
                    <a:pt x="40972" y="1"/>
                    <a:pt x="46803" y="3630"/>
                    <a:pt x="49777" y="9064"/>
                  </a:cubicBezTo>
                  <a:cubicBezTo>
                    <a:pt x="51542" y="8469"/>
                    <a:pt x="53387" y="8171"/>
                    <a:pt x="55271" y="8171"/>
                  </a:cubicBezTo>
                  <a:cubicBezTo>
                    <a:pt x="62033" y="8171"/>
                    <a:pt x="68220" y="12138"/>
                    <a:pt x="71037" y="18285"/>
                  </a:cubicBezTo>
                  <a:cubicBezTo>
                    <a:pt x="72960" y="22489"/>
                    <a:pt x="73139" y="27189"/>
                    <a:pt x="71532" y="31533"/>
                  </a:cubicBezTo>
                  <a:cubicBezTo>
                    <a:pt x="70600" y="34071"/>
                    <a:pt x="69113" y="36312"/>
                    <a:pt x="67189" y="38117"/>
                  </a:cubicBezTo>
                  <a:cubicBezTo>
                    <a:pt x="67447" y="38374"/>
                    <a:pt x="67685" y="38652"/>
                    <a:pt x="67923" y="38930"/>
                  </a:cubicBezTo>
                  <a:cubicBezTo>
                    <a:pt x="70957" y="42400"/>
                    <a:pt x="72464" y="46862"/>
                    <a:pt x="72147" y="51503"/>
                  </a:cubicBezTo>
                  <a:cubicBezTo>
                    <a:pt x="71810" y="56123"/>
                    <a:pt x="69708" y="60328"/>
                    <a:pt x="66218" y="63382"/>
                  </a:cubicBezTo>
                  <a:cubicBezTo>
                    <a:pt x="63064" y="66118"/>
                    <a:pt x="59019" y="67625"/>
                    <a:pt x="54854" y="67625"/>
                  </a:cubicBezTo>
                  <a:cubicBezTo>
                    <a:pt x="51741" y="67625"/>
                    <a:pt x="48726" y="66793"/>
                    <a:pt x="46109" y="65266"/>
                  </a:cubicBezTo>
                  <a:cubicBezTo>
                    <a:pt x="45930" y="65583"/>
                    <a:pt x="45732" y="65880"/>
                    <a:pt x="45533" y="66198"/>
                  </a:cubicBezTo>
                  <a:cubicBezTo>
                    <a:pt x="42360" y="71195"/>
                    <a:pt x="36887" y="74190"/>
                    <a:pt x="30938" y="74190"/>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9"/>
            <p:cNvSpPr/>
            <p:nvPr/>
          </p:nvSpPr>
          <p:spPr>
            <a:xfrm>
              <a:off x="-51925" y="3537925"/>
              <a:ext cx="1686200" cy="1702050"/>
            </a:xfrm>
            <a:custGeom>
              <a:rect b="b" l="l" r="r" t="t"/>
              <a:pathLst>
                <a:path extrusionOk="0" fill="none" h="68082" w="67448">
                  <a:moveTo>
                    <a:pt x="61874" y="37541"/>
                  </a:moveTo>
                  <a:cubicBezTo>
                    <a:pt x="66713" y="43094"/>
                    <a:pt x="66138" y="51542"/>
                    <a:pt x="60566" y="56381"/>
                  </a:cubicBezTo>
                  <a:cubicBezTo>
                    <a:pt x="54993" y="61220"/>
                    <a:pt x="46565" y="60645"/>
                    <a:pt x="41726" y="55072"/>
                  </a:cubicBezTo>
                  <a:cubicBezTo>
                    <a:pt x="41528" y="54854"/>
                    <a:pt x="41329" y="54616"/>
                    <a:pt x="41171" y="54378"/>
                  </a:cubicBezTo>
                  <a:cubicBezTo>
                    <a:pt x="40952" y="56342"/>
                    <a:pt x="40278" y="58285"/>
                    <a:pt x="39148" y="60070"/>
                  </a:cubicBezTo>
                  <a:cubicBezTo>
                    <a:pt x="35162" y="66277"/>
                    <a:pt x="26912" y="68082"/>
                    <a:pt x="20685" y="64115"/>
                  </a:cubicBezTo>
                  <a:cubicBezTo>
                    <a:pt x="14478" y="60129"/>
                    <a:pt x="12673" y="51860"/>
                    <a:pt x="16659" y="45652"/>
                  </a:cubicBezTo>
                  <a:cubicBezTo>
                    <a:pt x="16818" y="45415"/>
                    <a:pt x="16976" y="45177"/>
                    <a:pt x="17155" y="44939"/>
                  </a:cubicBezTo>
                  <a:cubicBezTo>
                    <a:pt x="15211" y="45276"/>
                    <a:pt x="13149" y="45177"/>
                    <a:pt x="11146" y="44582"/>
                  </a:cubicBezTo>
                  <a:cubicBezTo>
                    <a:pt x="4066" y="42519"/>
                    <a:pt x="1" y="35102"/>
                    <a:pt x="2083" y="28003"/>
                  </a:cubicBezTo>
                  <a:cubicBezTo>
                    <a:pt x="4145" y="20923"/>
                    <a:pt x="11582" y="16877"/>
                    <a:pt x="18662" y="18940"/>
                  </a:cubicBezTo>
                  <a:cubicBezTo>
                    <a:pt x="18940" y="19019"/>
                    <a:pt x="19197" y="19118"/>
                    <a:pt x="19475" y="19198"/>
                  </a:cubicBezTo>
                  <a:cubicBezTo>
                    <a:pt x="18602" y="17452"/>
                    <a:pt x="18127" y="15449"/>
                    <a:pt x="18127" y="13367"/>
                  </a:cubicBezTo>
                  <a:cubicBezTo>
                    <a:pt x="18127" y="5990"/>
                    <a:pt x="24116" y="1"/>
                    <a:pt x="31493" y="1"/>
                  </a:cubicBezTo>
                  <a:cubicBezTo>
                    <a:pt x="37938" y="1"/>
                    <a:pt x="43293" y="4562"/>
                    <a:pt x="44582" y="10591"/>
                  </a:cubicBezTo>
                  <a:cubicBezTo>
                    <a:pt x="45216" y="10135"/>
                    <a:pt x="45910" y="9738"/>
                    <a:pt x="46664" y="9401"/>
                  </a:cubicBezTo>
                  <a:cubicBezTo>
                    <a:pt x="53347" y="6307"/>
                    <a:pt x="61299" y="9242"/>
                    <a:pt x="64373" y="15965"/>
                  </a:cubicBezTo>
                  <a:cubicBezTo>
                    <a:pt x="67447" y="22648"/>
                    <a:pt x="64512" y="30601"/>
                    <a:pt x="57809" y="33674"/>
                  </a:cubicBezTo>
                  <a:cubicBezTo>
                    <a:pt x="57551" y="33793"/>
                    <a:pt x="57274" y="33912"/>
                    <a:pt x="57016" y="34012"/>
                  </a:cubicBezTo>
                  <a:cubicBezTo>
                    <a:pt x="58820" y="34765"/>
                    <a:pt x="60486" y="35955"/>
                    <a:pt x="61874" y="37541"/>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9"/>
            <p:cNvSpPr/>
            <p:nvPr/>
          </p:nvSpPr>
          <p:spPr>
            <a:xfrm>
              <a:off x="604500" y="4148250"/>
              <a:ext cx="460600" cy="460600"/>
            </a:xfrm>
            <a:custGeom>
              <a:rect b="b" l="l" r="r" t="t"/>
              <a:pathLst>
                <a:path extrusionOk="0" fill="none" h="18424" w="18424">
                  <a:moveTo>
                    <a:pt x="18424" y="9222"/>
                  </a:moveTo>
                  <a:cubicBezTo>
                    <a:pt x="18424" y="14299"/>
                    <a:pt x="14299" y="18423"/>
                    <a:pt x="9222" y="18423"/>
                  </a:cubicBezTo>
                  <a:cubicBezTo>
                    <a:pt x="4125" y="18423"/>
                    <a:pt x="0" y="14299"/>
                    <a:pt x="0" y="9222"/>
                  </a:cubicBezTo>
                  <a:cubicBezTo>
                    <a:pt x="0" y="4125"/>
                    <a:pt x="4125" y="0"/>
                    <a:pt x="9222" y="0"/>
                  </a:cubicBezTo>
                  <a:cubicBezTo>
                    <a:pt x="14299" y="0"/>
                    <a:pt x="18424" y="4125"/>
                    <a:pt x="18424" y="9222"/>
                  </a:cubicBezTo>
                  <a:close/>
                </a:path>
              </a:pathLst>
            </a:custGeom>
            <a:noFill/>
            <a:ln cap="flat" cmpd="sng" w="13375">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9"/>
            <p:cNvSpPr/>
            <p:nvPr/>
          </p:nvSpPr>
          <p:spPr>
            <a:xfrm>
              <a:off x="6541025" y="845350"/>
              <a:ext cx="1445725" cy="1466050"/>
            </a:xfrm>
            <a:custGeom>
              <a:rect b="b" l="l" r="r" t="t"/>
              <a:pathLst>
                <a:path extrusionOk="0" h="58642" w="57829">
                  <a:moveTo>
                    <a:pt x="27308" y="0"/>
                  </a:moveTo>
                  <a:cubicBezTo>
                    <a:pt x="19752" y="0"/>
                    <a:pt x="13604" y="6148"/>
                    <a:pt x="13604" y="13704"/>
                  </a:cubicBezTo>
                  <a:cubicBezTo>
                    <a:pt x="13604" y="13981"/>
                    <a:pt x="13604" y="14259"/>
                    <a:pt x="13624" y="14556"/>
                  </a:cubicBezTo>
                  <a:cubicBezTo>
                    <a:pt x="7814" y="14794"/>
                    <a:pt x="2677" y="18781"/>
                    <a:pt x="1031" y="24393"/>
                  </a:cubicBezTo>
                  <a:cubicBezTo>
                    <a:pt x="0" y="27903"/>
                    <a:pt x="397" y="31611"/>
                    <a:pt x="2162" y="34824"/>
                  </a:cubicBezTo>
                  <a:cubicBezTo>
                    <a:pt x="3927" y="38037"/>
                    <a:pt x="6822" y="40377"/>
                    <a:pt x="10332" y="41408"/>
                  </a:cubicBezTo>
                  <a:cubicBezTo>
                    <a:pt x="10610" y="41487"/>
                    <a:pt x="10868" y="41567"/>
                    <a:pt x="11165" y="41626"/>
                  </a:cubicBezTo>
                  <a:cubicBezTo>
                    <a:pt x="10649" y="43629"/>
                    <a:pt x="10630" y="45751"/>
                    <a:pt x="11086" y="47853"/>
                  </a:cubicBezTo>
                  <a:cubicBezTo>
                    <a:pt x="11859" y="51423"/>
                    <a:pt x="13981" y="54497"/>
                    <a:pt x="17075" y="56480"/>
                  </a:cubicBezTo>
                  <a:cubicBezTo>
                    <a:pt x="19296" y="57888"/>
                    <a:pt x="21854" y="58641"/>
                    <a:pt x="24472" y="58641"/>
                  </a:cubicBezTo>
                  <a:cubicBezTo>
                    <a:pt x="29172" y="58641"/>
                    <a:pt x="33475" y="56281"/>
                    <a:pt x="36014" y="52315"/>
                  </a:cubicBezTo>
                  <a:cubicBezTo>
                    <a:pt x="36153" y="52077"/>
                    <a:pt x="36311" y="51839"/>
                    <a:pt x="36450" y="51581"/>
                  </a:cubicBezTo>
                  <a:cubicBezTo>
                    <a:pt x="38532" y="52791"/>
                    <a:pt x="40912" y="53465"/>
                    <a:pt x="43371" y="53465"/>
                  </a:cubicBezTo>
                  <a:cubicBezTo>
                    <a:pt x="46663" y="53465"/>
                    <a:pt x="49856" y="52256"/>
                    <a:pt x="52355" y="50094"/>
                  </a:cubicBezTo>
                  <a:cubicBezTo>
                    <a:pt x="55131" y="47695"/>
                    <a:pt x="56777" y="44363"/>
                    <a:pt x="57035" y="40694"/>
                  </a:cubicBezTo>
                  <a:cubicBezTo>
                    <a:pt x="57293" y="37045"/>
                    <a:pt x="56103" y="33515"/>
                    <a:pt x="53703" y="30759"/>
                  </a:cubicBezTo>
                  <a:cubicBezTo>
                    <a:pt x="53525" y="30540"/>
                    <a:pt x="53327" y="30342"/>
                    <a:pt x="53128" y="30124"/>
                  </a:cubicBezTo>
                  <a:cubicBezTo>
                    <a:pt x="54635" y="28696"/>
                    <a:pt x="55825" y="26931"/>
                    <a:pt x="56559" y="24928"/>
                  </a:cubicBezTo>
                  <a:cubicBezTo>
                    <a:pt x="57828" y="21478"/>
                    <a:pt x="57689" y="17769"/>
                    <a:pt x="56162" y="14437"/>
                  </a:cubicBezTo>
                  <a:cubicBezTo>
                    <a:pt x="53941" y="9579"/>
                    <a:pt x="49043" y="6445"/>
                    <a:pt x="43689" y="6445"/>
                  </a:cubicBezTo>
                  <a:cubicBezTo>
                    <a:pt x="42221" y="6445"/>
                    <a:pt x="40753" y="6683"/>
                    <a:pt x="39365" y="7159"/>
                  </a:cubicBezTo>
                  <a:cubicBezTo>
                    <a:pt x="37005" y="2856"/>
                    <a:pt x="32404" y="0"/>
                    <a:pt x="27308" y="0"/>
                  </a:cubicBezTo>
                  <a:close/>
                </a:path>
              </a:pathLst>
            </a:custGeom>
            <a:solidFill>
              <a:srgbClr val="60C2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9"/>
            <p:cNvSpPr/>
            <p:nvPr/>
          </p:nvSpPr>
          <p:spPr>
            <a:xfrm>
              <a:off x="6601500" y="923675"/>
              <a:ext cx="1333175" cy="1309125"/>
            </a:xfrm>
            <a:custGeom>
              <a:rect b="b" l="l" r="r" t="t"/>
              <a:pathLst>
                <a:path extrusionOk="0" h="52365" w="53327">
                  <a:moveTo>
                    <a:pt x="24889" y="1"/>
                  </a:moveTo>
                  <a:cubicBezTo>
                    <a:pt x="19058" y="1"/>
                    <a:pt x="14319" y="4740"/>
                    <a:pt x="14319" y="10571"/>
                  </a:cubicBezTo>
                  <a:cubicBezTo>
                    <a:pt x="14319" y="12217"/>
                    <a:pt x="14695" y="13783"/>
                    <a:pt x="15390" y="15191"/>
                  </a:cubicBezTo>
                  <a:cubicBezTo>
                    <a:pt x="15171" y="15112"/>
                    <a:pt x="14973" y="15033"/>
                    <a:pt x="14735" y="14973"/>
                  </a:cubicBezTo>
                  <a:cubicBezTo>
                    <a:pt x="13748" y="14686"/>
                    <a:pt x="12753" y="14549"/>
                    <a:pt x="11773" y="14549"/>
                  </a:cubicBezTo>
                  <a:cubicBezTo>
                    <a:pt x="7203" y="14549"/>
                    <a:pt x="2986" y="17530"/>
                    <a:pt x="1646" y="22152"/>
                  </a:cubicBezTo>
                  <a:cubicBezTo>
                    <a:pt x="0" y="27745"/>
                    <a:pt x="3193" y="33615"/>
                    <a:pt x="8806" y="35261"/>
                  </a:cubicBezTo>
                  <a:cubicBezTo>
                    <a:pt x="9782" y="35541"/>
                    <a:pt x="10773" y="35679"/>
                    <a:pt x="11746" y="35679"/>
                  </a:cubicBezTo>
                  <a:cubicBezTo>
                    <a:pt x="12355" y="35679"/>
                    <a:pt x="12958" y="35625"/>
                    <a:pt x="13545" y="35518"/>
                  </a:cubicBezTo>
                  <a:lnTo>
                    <a:pt x="13545" y="35518"/>
                  </a:lnTo>
                  <a:cubicBezTo>
                    <a:pt x="13406" y="35717"/>
                    <a:pt x="13287" y="35895"/>
                    <a:pt x="13168" y="36094"/>
                  </a:cubicBezTo>
                  <a:cubicBezTo>
                    <a:pt x="9995" y="40992"/>
                    <a:pt x="11443" y="47536"/>
                    <a:pt x="16341" y="50689"/>
                  </a:cubicBezTo>
                  <a:cubicBezTo>
                    <a:pt x="18110" y="51823"/>
                    <a:pt x="20088" y="52365"/>
                    <a:pt x="22043" y="52365"/>
                  </a:cubicBezTo>
                  <a:cubicBezTo>
                    <a:pt x="25525" y="52365"/>
                    <a:pt x="28931" y="50646"/>
                    <a:pt x="30937" y="47497"/>
                  </a:cubicBezTo>
                  <a:cubicBezTo>
                    <a:pt x="31850" y="46089"/>
                    <a:pt x="32365" y="44542"/>
                    <a:pt x="32544" y="42995"/>
                  </a:cubicBezTo>
                  <a:cubicBezTo>
                    <a:pt x="32663" y="43193"/>
                    <a:pt x="32821" y="43372"/>
                    <a:pt x="32980" y="43550"/>
                  </a:cubicBezTo>
                  <a:cubicBezTo>
                    <a:pt x="35066" y="45950"/>
                    <a:pt x="37995" y="47177"/>
                    <a:pt x="40941" y="47177"/>
                  </a:cubicBezTo>
                  <a:cubicBezTo>
                    <a:pt x="43400" y="47177"/>
                    <a:pt x="45871" y="46322"/>
                    <a:pt x="47873" y="44581"/>
                  </a:cubicBezTo>
                  <a:cubicBezTo>
                    <a:pt x="52276" y="40754"/>
                    <a:pt x="52752" y="34091"/>
                    <a:pt x="48905" y="29688"/>
                  </a:cubicBezTo>
                  <a:cubicBezTo>
                    <a:pt x="47834" y="28439"/>
                    <a:pt x="46505" y="27507"/>
                    <a:pt x="45057" y="26892"/>
                  </a:cubicBezTo>
                  <a:cubicBezTo>
                    <a:pt x="45275" y="26813"/>
                    <a:pt x="45494" y="26733"/>
                    <a:pt x="45692" y="26634"/>
                  </a:cubicBezTo>
                  <a:cubicBezTo>
                    <a:pt x="51007" y="24195"/>
                    <a:pt x="53327" y="17908"/>
                    <a:pt x="50888" y="12613"/>
                  </a:cubicBezTo>
                  <a:cubicBezTo>
                    <a:pt x="49107" y="8748"/>
                    <a:pt x="45286" y="6467"/>
                    <a:pt x="41292" y="6467"/>
                  </a:cubicBezTo>
                  <a:cubicBezTo>
                    <a:pt x="39816" y="6467"/>
                    <a:pt x="38316" y="6779"/>
                    <a:pt x="36887" y="7437"/>
                  </a:cubicBezTo>
                  <a:cubicBezTo>
                    <a:pt x="36292" y="7695"/>
                    <a:pt x="35737" y="8012"/>
                    <a:pt x="35241" y="8389"/>
                  </a:cubicBezTo>
                  <a:cubicBezTo>
                    <a:pt x="34229" y="3610"/>
                    <a:pt x="29985" y="1"/>
                    <a:pt x="24889" y="1"/>
                  </a:cubicBezTo>
                  <a:close/>
                </a:path>
              </a:pathLst>
            </a:custGeom>
            <a:solidFill>
              <a:srgbClr val="DE76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9"/>
            <p:cNvSpPr/>
            <p:nvPr/>
          </p:nvSpPr>
          <p:spPr>
            <a:xfrm>
              <a:off x="7120575" y="1406575"/>
              <a:ext cx="363950" cy="363925"/>
            </a:xfrm>
            <a:custGeom>
              <a:rect b="b" l="l" r="r" t="t"/>
              <a:pathLst>
                <a:path extrusionOk="0" h="14557" w="14558">
                  <a:moveTo>
                    <a:pt x="7279" y="0"/>
                  </a:moveTo>
                  <a:cubicBezTo>
                    <a:pt x="3253" y="0"/>
                    <a:pt x="1" y="3253"/>
                    <a:pt x="1" y="7278"/>
                  </a:cubicBezTo>
                  <a:cubicBezTo>
                    <a:pt x="1" y="11304"/>
                    <a:pt x="3253" y="14556"/>
                    <a:pt x="7279" y="14556"/>
                  </a:cubicBezTo>
                  <a:cubicBezTo>
                    <a:pt x="11305" y="14556"/>
                    <a:pt x="14557" y="11304"/>
                    <a:pt x="14557" y="7278"/>
                  </a:cubicBezTo>
                  <a:cubicBezTo>
                    <a:pt x="14557" y="3253"/>
                    <a:pt x="11305" y="0"/>
                    <a:pt x="7279" y="0"/>
                  </a:cubicBezTo>
                  <a:close/>
                </a:path>
              </a:pathLst>
            </a:custGeom>
            <a:solidFill>
              <a:srgbClr val="AE56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9"/>
            <p:cNvSpPr/>
            <p:nvPr/>
          </p:nvSpPr>
          <p:spPr>
            <a:xfrm>
              <a:off x="7079425" y="1021825"/>
              <a:ext cx="311875" cy="108625"/>
            </a:xfrm>
            <a:custGeom>
              <a:rect b="b" l="l" r="r" t="t"/>
              <a:pathLst>
                <a:path extrusionOk="0" h="4345" w="12475">
                  <a:moveTo>
                    <a:pt x="5865" y="1"/>
                  </a:moveTo>
                  <a:cubicBezTo>
                    <a:pt x="4673" y="1"/>
                    <a:pt x="3690" y="285"/>
                    <a:pt x="2936" y="596"/>
                  </a:cubicBezTo>
                  <a:cubicBezTo>
                    <a:pt x="2024" y="993"/>
                    <a:pt x="1389" y="1429"/>
                    <a:pt x="973" y="1806"/>
                  </a:cubicBezTo>
                  <a:cubicBezTo>
                    <a:pt x="556" y="2183"/>
                    <a:pt x="318" y="2460"/>
                    <a:pt x="179" y="2639"/>
                  </a:cubicBezTo>
                  <a:cubicBezTo>
                    <a:pt x="41" y="2837"/>
                    <a:pt x="1" y="2916"/>
                    <a:pt x="21" y="2936"/>
                  </a:cubicBezTo>
                  <a:cubicBezTo>
                    <a:pt x="41" y="2936"/>
                    <a:pt x="120" y="2897"/>
                    <a:pt x="279" y="2718"/>
                  </a:cubicBezTo>
                  <a:cubicBezTo>
                    <a:pt x="437" y="2559"/>
                    <a:pt x="695" y="2322"/>
                    <a:pt x="1131" y="1984"/>
                  </a:cubicBezTo>
                  <a:cubicBezTo>
                    <a:pt x="1548" y="1647"/>
                    <a:pt x="2163" y="1231"/>
                    <a:pt x="3055" y="874"/>
                  </a:cubicBezTo>
                  <a:cubicBezTo>
                    <a:pt x="3794" y="578"/>
                    <a:pt x="4737" y="323"/>
                    <a:pt x="5873" y="323"/>
                  </a:cubicBezTo>
                  <a:cubicBezTo>
                    <a:pt x="6109" y="323"/>
                    <a:pt x="6353" y="334"/>
                    <a:pt x="6605" y="358"/>
                  </a:cubicBezTo>
                  <a:cubicBezTo>
                    <a:pt x="8092" y="537"/>
                    <a:pt x="9183" y="1112"/>
                    <a:pt x="9976" y="1647"/>
                  </a:cubicBezTo>
                  <a:cubicBezTo>
                    <a:pt x="10749" y="2222"/>
                    <a:pt x="11265" y="2758"/>
                    <a:pt x="11602" y="3174"/>
                  </a:cubicBezTo>
                  <a:cubicBezTo>
                    <a:pt x="11939" y="3611"/>
                    <a:pt x="12138" y="3908"/>
                    <a:pt x="12257" y="4086"/>
                  </a:cubicBezTo>
                  <a:cubicBezTo>
                    <a:pt x="12376" y="4285"/>
                    <a:pt x="12435" y="4344"/>
                    <a:pt x="12455" y="4344"/>
                  </a:cubicBezTo>
                  <a:cubicBezTo>
                    <a:pt x="12475" y="4324"/>
                    <a:pt x="12455" y="4245"/>
                    <a:pt x="12376" y="4027"/>
                  </a:cubicBezTo>
                  <a:cubicBezTo>
                    <a:pt x="12276" y="3829"/>
                    <a:pt x="12118" y="3492"/>
                    <a:pt x="11781" y="3035"/>
                  </a:cubicBezTo>
                  <a:cubicBezTo>
                    <a:pt x="11463" y="2579"/>
                    <a:pt x="10948" y="2004"/>
                    <a:pt x="10155" y="1409"/>
                  </a:cubicBezTo>
                  <a:cubicBezTo>
                    <a:pt x="9341" y="834"/>
                    <a:pt x="8191" y="239"/>
                    <a:pt x="6644" y="41"/>
                  </a:cubicBezTo>
                  <a:cubicBezTo>
                    <a:pt x="6375" y="13"/>
                    <a:pt x="6115" y="1"/>
                    <a:pt x="5865"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9"/>
            <p:cNvSpPr/>
            <p:nvPr/>
          </p:nvSpPr>
          <p:spPr>
            <a:xfrm>
              <a:off x="7081925" y="1124700"/>
              <a:ext cx="64950" cy="183775"/>
            </a:xfrm>
            <a:custGeom>
              <a:rect b="b" l="l" r="r" t="t"/>
              <a:pathLst>
                <a:path extrusionOk="0" h="7351" w="2598">
                  <a:moveTo>
                    <a:pt x="2533" y="1"/>
                  </a:moveTo>
                  <a:cubicBezTo>
                    <a:pt x="2464" y="1"/>
                    <a:pt x="2258" y="97"/>
                    <a:pt x="1844" y="428"/>
                  </a:cubicBezTo>
                  <a:cubicBezTo>
                    <a:pt x="1606" y="626"/>
                    <a:pt x="1289" y="923"/>
                    <a:pt x="972" y="1399"/>
                  </a:cubicBezTo>
                  <a:cubicBezTo>
                    <a:pt x="654" y="1855"/>
                    <a:pt x="317" y="2490"/>
                    <a:pt x="159" y="3343"/>
                  </a:cubicBezTo>
                  <a:cubicBezTo>
                    <a:pt x="0" y="4215"/>
                    <a:pt x="60" y="4929"/>
                    <a:pt x="198" y="5485"/>
                  </a:cubicBezTo>
                  <a:cubicBezTo>
                    <a:pt x="317" y="6020"/>
                    <a:pt x="496" y="6417"/>
                    <a:pt x="635" y="6694"/>
                  </a:cubicBezTo>
                  <a:cubicBezTo>
                    <a:pt x="931" y="7213"/>
                    <a:pt x="1106" y="7351"/>
                    <a:pt x="1144" y="7351"/>
                  </a:cubicBezTo>
                  <a:cubicBezTo>
                    <a:pt x="1147" y="7351"/>
                    <a:pt x="1149" y="7350"/>
                    <a:pt x="1150" y="7349"/>
                  </a:cubicBezTo>
                  <a:cubicBezTo>
                    <a:pt x="1210" y="7329"/>
                    <a:pt x="1091" y="7150"/>
                    <a:pt x="853" y="6595"/>
                  </a:cubicBezTo>
                  <a:cubicBezTo>
                    <a:pt x="734" y="6317"/>
                    <a:pt x="595" y="5941"/>
                    <a:pt x="476" y="5425"/>
                  </a:cubicBezTo>
                  <a:cubicBezTo>
                    <a:pt x="377" y="4890"/>
                    <a:pt x="317" y="4215"/>
                    <a:pt x="476" y="3422"/>
                  </a:cubicBezTo>
                  <a:cubicBezTo>
                    <a:pt x="635" y="2609"/>
                    <a:pt x="932" y="2014"/>
                    <a:pt x="1230" y="1558"/>
                  </a:cubicBezTo>
                  <a:cubicBezTo>
                    <a:pt x="1507" y="1122"/>
                    <a:pt x="1785" y="804"/>
                    <a:pt x="2003" y="586"/>
                  </a:cubicBezTo>
                  <a:cubicBezTo>
                    <a:pt x="2439" y="170"/>
                    <a:pt x="2598" y="51"/>
                    <a:pt x="2558" y="11"/>
                  </a:cubicBezTo>
                  <a:cubicBezTo>
                    <a:pt x="2555" y="5"/>
                    <a:pt x="2547" y="1"/>
                    <a:pt x="253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9"/>
            <p:cNvSpPr/>
            <p:nvPr/>
          </p:nvSpPr>
          <p:spPr>
            <a:xfrm>
              <a:off x="7192975" y="1183625"/>
              <a:ext cx="49600" cy="83725"/>
            </a:xfrm>
            <a:custGeom>
              <a:rect b="b" l="l" r="r" t="t"/>
              <a:pathLst>
                <a:path extrusionOk="0" h="3349" w="1984">
                  <a:moveTo>
                    <a:pt x="1927" y="0"/>
                  </a:moveTo>
                  <a:cubicBezTo>
                    <a:pt x="1873" y="0"/>
                    <a:pt x="1776" y="59"/>
                    <a:pt x="1607" y="212"/>
                  </a:cubicBezTo>
                  <a:cubicBezTo>
                    <a:pt x="1388" y="411"/>
                    <a:pt x="1051" y="768"/>
                    <a:pt x="635" y="1462"/>
                  </a:cubicBezTo>
                  <a:cubicBezTo>
                    <a:pt x="238" y="2176"/>
                    <a:pt x="119" y="2652"/>
                    <a:pt x="60" y="2949"/>
                  </a:cubicBezTo>
                  <a:cubicBezTo>
                    <a:pt x="0" y="3247"/>
                    <a:pt x="20" y="3346"/>
                    <a:pt x="80" y="3346"/>
                  </a:cubicBezTo>
                  <a:cubicBezTo>
                    <a:pt x="83" y="3348"/>
                    <a:pt x="87" y="3349"/>
                    <a:pt x="92" y="3349"/>
                  </a:cubicBezTo>
                  <a:cubicBezTo>
                    <a:pt x="131" y="3349"/>
                    <a:pt x="188" y="3260"/>
                    <a:pt x="278" y="3009"/>
                  </a:cubicBezTo>
                  <a:cubicBezTo>
                    <a:pt x="397" y="2751"/>
                    <a:pt x="556" y="2295"/>
                    <a:pt x="932" y="1620"/>
                  </a:cubicBezTo>
                  <a:cubicBezTo>
                    <a:pt x="1309" y="966"/>
                    <a:pt x="1607" y="589"/>
                    <a:pt x="1785" y="371"/>
                  </a:cubicBezTo>
                  <a:cubicBezTo>
                    <a:pt x="1944" y="133"/>
                    <a:pt x="1983" y="54"/>
                    <a:pt x="1964" y="14"/>
                  </a:cubicBezTo>
                  <a:cubicBezTo>
                    <a:pt x="1955" y="5"/>
                    <a:pt x="1943" y="0"/>
                    <a:pt x="1927"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9"/>
            <p:cNvSpPr/>
            <p:nvPr/>
          </p:nvSpPr>
          <p:spPr>
            <a:xfrm>
              <a:off x="6743300" y="1386350"/>
              <a:ext cx="275175" cy="135275"/>
            </a:xfrm>
            <a:custGeom>
              <a:rect b="b" l="l" r="r" t="t"/>
              <a:pathLst>
                <a:path extrusionOk="0" h="5411" w="11007">
                  <a:moveTo>
                    <a:pt x="7042" y="0"/>
                  </a:moveTo>
                  <a:cubicBezTo>
                    <a:pt x="6279" y="0"/>
                    <a:pt x="5393" y="105"/>
                    <a:pt x="4423" y="452"/>
                  </a:cubicBezTo>
                  <a:cubicBezTo>
                    <a:pt x="3114" y="968"/>
                    <a:pt x="2221" y="1722"/>
                    <a:pt x="1607" y="2376"/>
                  </a:cubicBezTo>
                  <a:cubicBezTo>
                    <a:pt x="992" y="3070"/>
                    <a:pt x="635" y="3665"/>
                    <a:pt x="417" y="4121"/>
                  </a:cubicBezTo>
                  <a:cubicBezTo>
                    <a:pt x="199" y="4577"/>
                    <a:pt x="99" y="4914"/>
                    <a:pt x="60" y="5113"/>
                  </a:cubicBezTo>
                  <a:cubicBezTo>
                    <a:pt x="0" y="5311"/>
                    <a:pt x="0" y="5390"/>
                    <a:pt x="20" y="5410"/>
                  </a:cubicBezTo>
                  <a:cubicBezTo>
                    <a:pt x="40" y="5410"/>
                    <a:pt x="99" y="5331"/>
                    <a:pt x="179" y="5152"/>
                  </a:cubicBezTo>
                  <a:cubicBezTo>
                    <a:pt x="258" y="4954"/>
                    <a:pt x="397" y="4657"/>
                    <a:pt x="615" y="4220"/>
                  </a:cubicBezTo>
                  <a:cubicBezTo>
                    <a:pt x="853" y="3784"/>
                    <a:pt x="1230" y="3229"/>
                    <a:pt x="1825" y="2594"/>
                  </a:cubicBezTo>
                  <a:cubicBezTo>
                    <a:pt x="2420" y="1960"/>
                    <a:pt x="3292" y="1246"/>
                    <a:pt x="4542" y="770"/>
                  </a:cubicBezTo>
                  <a:cubicBezTo>
                    <a:pt x="5507" y="408"/>
                    <a:pt x="6381" y="309"/>
                    <a:pt x="7128" y="309"/>
                  </a:cubicBezTo>
                  <a:cubicBezTo>
                    <a:pt x="7363" y="309"/>
                    <a:pt x="7585" y="319"/>
                    <a:pt x="7794" y="333"/>
                  </a:cubicBezTo>
                  <a:cubicBezTo>
                    <a:pt x="8667" y="413"/>
                    <a:pt x="9321" y="611"/>
                    <a:pt x="9777" y="770"/>
                  </a:cubicBezTo>
                  <a:cubicBezTo>
                    <a:pt x="10233" y="948"/>
                    <a:pt x="10531" y="1087"/>
                    <a:pt x="10729" y="1166"/>
                  </a:cubicBezTo>
                  <a:cubicBezTo>
                    <a:pt x="10877" y="1232"/>
                    <a:pt x="10957" y="1270"/>
                    <a:pt x="10991" y="1270"/>
                  </a:cubicBezTo>
                  <a:cubicBezTo>
                    <a:pt x="10998" y="1270"/>
                    <a:pt x="11003" y="1269"/>
                    <a:pt x="11007" y="1265"/>
                  </a:cubicBezTo>
                  <a:cubicBezTo>
                    <a:pt x="11007" y="1246"/>
                    <a:pt x="10947" y="1186"/>
                    <a:pt x="10788" y="1067"/>
                  </a:cubicBezTo>
                  <a:cubicBezTo>
                    <a:pt x="10610" y="948"/>
                    <a:pt x="10332" y="770"/>
                    <a:pt x="9856" y="552"/>
                  </a:cubicBezTo>
                  <a:cubicBezTo>
                    <a:pt x="9400" y="353"/>
                    <a:pt x="8726" y="135"/>
                    <a:pt x="7834" y="36"/>
                  </a:cubicBezTo>
                  <a:cubicBezTo>
                    <a:pt x="7588" y="15"/>
                    <a:pt x="7323" y="0"/>
                    <a:pt x="7042"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9"/>
            <p:cNvSpPr/>
            <p:nvPr/>
          </p:nvSpPr>
          <p:spPr>
            <a:xfrm>
              <a:off x="6820150" y="1491350"/>
              <a:ext cx="130400" cy="76550"/>
            </a:xfrm>
            <a:custGeom>
              <a:rect b="b" l="l" r="r" t="t"/>
              <a:pathLst>
                <a:path extrusionOk="0" h="3062" w="5216">
                  <a:moveTo>
                    <a:pt x="4581" y="0"/>
                  </a:moveTo>
                  <a:cubicBezTo>
                    <a:pt x="4125" y="20"/>
                    <a:pt x="3272" y="60"/>
                    <a:pt x="2122" y="695"/>
                  </a:cubicBezTo>
                  <a:cubicBezTo>
                    <a:pt x="972" y="1369"/>
                    <a:pt x="496" y="2063"/>
                    <a:pt x="258" y="2460"/>
                  </a:cubicBezTo>
                  <a:cubicBezTo>
                    <a:pt x="119" y="2678"/>
                    <a:pt x="60" y="2816"/>
                    <a:pt x="40" y="2916"/>
                  </a:cubicBezTo>
                  <a:cubicBezTo>
                    <a:pt x="0" y="3015"/>
                    <a:pt x="0" y="3054"/>
                    <a:pt x="20" y="3054"/>
                  </a:cubicBezTo>
                  <a:cubicBezTo>
                    <a:pt x="25" y="3059"/>
                    <a:pt x="30" y="3062"/>
                    <a:pt x="37" y="3062"/>
                  </a:cubicBezTo>
                  <a:cubicBezTo>
                    <a:pt x="60" y="3062"/>
                    <a:pt x="93" y="3036"/>
                    <a:pt x="139" y="2975"/>
                  </a:cubicBezTo>
                  <a:cubicBezTo>
                    <a:pt x="198" y="2896"/>
                    <a:pt x="298" y="2777"/>
                    <a:pt x="436" y="2598"/>
                  </a:cubicBezTo>
                  <a:cubicBezTo>
                    <a:pt x="714" y="2261"/>
                    <a:pt x="1210" y="1627"/>
                    <a:pt x="2281" y="992"/>
                  </a:cubicBezTo>
                  <a:cubicBezTo>
                    <a:pt x="3371" y="377"/>
                    <a:pt x="4165" y="298"/>
                    <a:pt x="4601" y="238"/>
                  </a:cubicBezTo>
                  <a:cubicBezTo>
                    <a:pt x="4839" y="199"/>
                    <a:pt x="4978" y="199"/>
                    <a:pt x="5077" y="179"/>
                  </a:cubicBezTo>
                  <a:cubicBezTo>
                    <a:pt x="5176" y="159"/>
                    <a:pt x="5216" y="139"/>
                    <a:pt x="5216" y="119"/>
                  </a:cubicBezTo>
                  <a:cubicBezTo>
                    <a:pt x="5216" y="80"/>
                    <a:pt x="5176" y="60"/>
                    <a:pt x="5077" y="40"/>
                  </a:cubicBezTo>
                  <a:cubicBezTo>
                    <a:pt x="4978" y="20"/>
                    <a:pt x="4839" y="0"/>
                    <a:pt x="4581"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9"/>
            <p:cNvSpPr/>
            <p:nvPr/>
          </p:nvSpPr>
          <p:spPr>
            <a:xfrm>
              <a:off x="6809225" y="1665325"/>
              <a:ext cx="202800" cy="65450"/>
            </a:xfrm>
            <a:custGeom>
              <a:rect b="b" l="l" r="r" t="t"/>
              <a:pathLst>
                <a:path extrusionOk="0" h="2618" w="8112">
                  <a:moveTo>
                    <a:pt x="48" y="1"/>
                  </a:moveTo>
                  <a:cubicBezTo>
                    <a:pt x="45" y="1"/>
                    <a:pt x="43" y="1"/>
                    <a:pt x="40" y="2"/>
                  </a:cubicBezTo>
                  <a:cubicBezTo>
                    <a:pt x="1" y="22"/>
                    <a:pt x="80" y="240"/>
                    <a:pt x="536" y="756"/>
                  </a:cubicBezTo>
                  <a:cubicBezTo>
                    <a:pt x="754" y="1014"/>
                    <a:pt x="1092" y="1331"/>
                    <a:pt x="1607" y="1648"/>
                  </a:cubicBezTo>
                  <a:cubicBezTo>
                    <a:pt x="2123" y="1985"/>
                    <a:pt x="2817" y="2322"/>
                    <a:pt x="3729" y="2521"/>
                  </a:cubicBezTo>
                  <a:cubicBezTo>
                    <a:pt x="4131" y="2589"/>
                    <a:pt x="4504" y="2617"/>
                    <a:pt x="4845" y="2617"/>
                  </a:cubicBezTo>
                  <a:cubicBezTo>
                    <a:pt x="5295" y="2617"/>
                    <a:pt x="5691" y="2569"/>
                    <a:pt x="6030" y="2501"/>
                  </a:cubicBezTo>
                  <a:cubicBezTo>
                    <a:pt x="6624" y="2382"/>
                    <a:pt x="7061" y="2204"/>
                    <a:pt x="7358" y="2065"/>
                  </a:cubicBezTo>
                  <a:cubicBezTo>
                    <a:pt x="7973" y="1747"/>
                    <a:pt x="8112" y="1569"/>
                    <a:pt x="8092" y="1549"/>
                  </a:cubicBezTo>
                  <a:cubicBezTo>
                    <a:pt x="8089" y="1539"/>
                    <a:pt x="8080" y="1534"/>
                    <a:pt x="8065" y="1534"/>
                  </a:cubicBezTo>
                  <a:cubicBezTo>
                    <a:pt x="7992" y="1534"/>
                    <a:pt x="7768" y="1649"/>
                    <a:pt x="7259" y="1847"/>
                  </a:cubicBezTo>
                  <a:cubicBezTo>
                    <a:pt x="6962" y="1966"/>
                    <a:pt x="6545" y="2104"/>
                    <a:pt x="5970" y="2204"/>
                  </a:cubicBezTo>
                  <a:cubicBezTo>
                    <a:pt x="5672" y="2255"/>
                    <a:pt x="5336" y="2290"/>
                    <a:pt x="4957" y="2290"/>
                  </a:cubicBezTo>
                  <a:cubicBezTo>
                    <a:pt x="4606" y="2290"/>
                    <a:pt x="4218" y="2260"/>
                    <a:pt x="3789" y="2184"/>
                  </a:cubicBezTo>
                  <a:cubicBezTo>
                    <a:pt x="2916" y="2025"/>
                    <a:pt x="2262" y="1708"/>
                    <a:pt x="1766" y="1410"/>
                  </a:cubicBezTo>
                  <a:cubicBezTo>
                    <a:pt x="1270" y="1093"/>
                    <a:pt x="933" y="815"/>
                    <a:pt x="695" y="597"/>
                  </a:cubicBezTo>
                  <a:cubicBezTo>
                    <a:pt x="245" y="166"/>
                    <a:pt x="96" y="1"/>
                    <a:pt x="48"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9"/>
            <p:cNvSpPr/>
            <p:nvPr/>
          </p:nvSpPr>
          <p:spPr>
            <a:xfrm>
              <a:off x="6972850" y="1596575"/>
              <a:ext cx="111075" cy="31075"/>
            </a:xfrm>
            <a:custGeom>
              <a:rect b="b" l="l" r="r" t="t"/>
              <a:pathLst>
                <a:path extrusionOk="0" h="1243" w="4443">
                  <a:moveTo>
                    <a:pt x="53" y="1"/>
                  </a:moveTo>
                  <a:cubicBezTo>
                    <a:pt x="35" y="1"/>
                    <a:pt x="25" y="6"/>
                    <a:pt x="20" y="16"/>
                  </a:cubicBezTo>
                  <a:cubicBezTo>
                    <a:pt x="0" y="55"/>
                    <a:pt x="60" y="154"/>
                    <a:pt x="337" y="353"/>
                  </a:cubicBezTo>
                  <a:cubicBezTo>
                    <a:pt x="615" y="551"/>
                    <a:pt x="1150" y="888"/>
                    <a:pt x="2082" y="1106"/>
                  </a:cubicBezTo>
                  <a:cubicBezTo>
                    <a:pt x="2587" y="1209"/>
                    <a:pt x="2991" y="1243"/>
                    <a:pt x="3311" y="1243"/>
                  </a:cubicBezTo>
                  <a:cubicBezTo>
                    <a:pt x="3608" y="1243"/>
                    <a:pt x="3835" y="1214"/>
                    <a:pt x="4006" y="1186"/>
                  </a:cubicBezTo>
                  <a:cubicBezTo>
                    <a:pt x="4343" y="1106"/>
                    <a:pt x="4442" y="1047"/>
                    <a:pt x="4442" y="1007"/>
                  </a:cubicBezTo>
                  <a:cubicBezTo>
                    <a:pt x="4423" y="948"/>
                    <a:pt x="4323" y="948"/>
                    <a:pt x="3986" y="948"/>
                  </a:cubicBezTo>
                  <a:cubicBezTo>
                    <a:pt x="3890" y="948"/>
                    <a:pt x="3774" y="951"/>
                    <a:pt x="3637" y="951"/>
                  </a:cubicBezTo>
                  <a:cubicBezTo>
                    <a:pt x="3293" y="951"/>
                    <a:pt x="2813" y="931"/>
                    <a:pt x="2162" y="789"/>
                  </a:cubicBezTo>
                  <a:cubicBezTo>
                    <a:pt x="1269" y="571"/>
                    <a:pt x="754" y="293"/>
                    <a:pt x="456" y="154"/>
                  </a:cubicBezTo>
                  <a:cubicBezTo>
                    <a:pt x="231" y="49"/>
                    <a:pt x="108" y="1"/>
                    <a:pt x="53" y="1"/>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9"/>
            <p:cNvSpPr/>
            <p:nvPr/>
          </p:nvSpPr>
          <p:spPr>
            <a:xfrm>
              <a:off x="6984750" y="1762475"/>
              <a:ext cx="201800" cy="373750"/>
            </a:xfrm>
            <a:custGeom>
              <a:rect b="b" l="l" r="r" t="t"/>
              <a:pathLst>
                <a:path extrusionOk="0" h="14950" w="8072">
                  <a:moveTo>
                    <a:pt x="4196" y="0"/>
                  </a:moveTo>
                  <a:cubicBezTo>
                    <a:pt x="4164" y="0"/>
                    <a:pt x="4064" y="84"/>
                    <a:pt x="3867" y="281"/>
                  </a:cubicBezTo>
                  <a:cubicBezTo>
                    <a:pt x="3649" y="519"/>
                    <a:pt x="3312" y="896"/>
                    <a:pt x="2836" y="1491"/>
                  </a:cubicBezTo>
                  <a:cubicBezTo>
                    <a:pt x="2360" y="2085"/>
                    <a:pt x="1706" y="2879"/>
                    <a:pt x="1071" y="4108"/>
                  </a:cubicBezTo>
                  <a:cubicBezTo>
                    <a:pt x="754" y="4723"/>
                    <a:pt x="456" y="5437"/>
                    <a:pt x="258" y="6290"/>
                  </a:cubicBezTo>
                  <a:cubicBezTo>
                    <a:pt x="79" y="7142"/>
                    <a:pt x="0" y="8134"/>
                    <a:pt x="238" y="9185"/>
                  </a:cubicBezTo>
                  <a:cubicBezTo>
                    <a:pt x="496" y="10216"/>
                    <a:pt x="972" y="11089"/>
                    <a:pt x="1487" y="11783"/>
                  </a:cubicBezTo>
                  <a:cubicBezTo>
                    <a:pt x="2023" y="12477"/>
                    <a:pt x="2598" y="12993"/>
                    <a:pt x="3173" y="13389"/>
                  </a:cubicBezTo>
                  <a:cubicBezTo>
                    <a:pt x="4304" y="14183"/>
                    <a:pt x="5315" y="14500"/>
                    <a:pt x="6068" y="14698"/>
                  </a:cubicBezTo>
                  <a:cubicBezTo>
                    <a:pt x="6822" y="14877"/>
                    <a:pt x="7318" y="14936"/>
                    <a:pt x="7635" y="14936"/>
                  </a:cubicBezTo>
                  <a:cubicBezTo>
                    <a:pt x="7767" y="14944"/>
                    <a:pt x="7864" y="14949"/>
                    <a:pt x="7933" y="14949"/>
                  </a:cubicBezTo>
                  <a:cubicBezTo>
                    <a:pt x="8031" y="14949"/>
                    <a:pt x="8071" y="14940"/>
                    <a:pt x="8071" y="14916"/>
                  </a:cubicBezTo>
                  <a:cubicBezTo>
                    <a:pt x="8071" y="14896"/>
                    <a:pt x="7952" y="14877"/>
                    <a:pt x="7655" y="14817"/>
                  </a:cubicBezTo>
                  <a:cubicBezTo>
                    <a:pt x="7338" y="14758"/>
                    <a:pt x="6862" y="14678"/>
                    <a:pt x="6128" y="14460"/>
                  </a:cubicBezTo>
                  <a:cubicBezTo>
                    <a:pt x="5414" y="14242"/>
                    <a:pt x="4442" y="13905"/>
                    <a:pt x="3352" y="13151"/>
                  </a:cubicBezTo>
                  <a:cubicBezTo>
                    <a:pt x="2816" y="12755"/>
                    <a:pt x="2241" y="12259"/>
                    <a:pt x="1745" y="11585"/>
                  </a:cubicBezTo>
                  <a:cubicBezTo>
                    <a:pt x="1249" y="10930"/>
                    <a:pt x="793" y="10097"/>
                    <a:pt x="555" y="9106"/>
                  </a:cubicBezTo>
                  <a:cubicBezTo>
                    <a:pt x="337" y="8114"/>
                    <a:pt x="397" y="7182"/>
                    <a:pt x="575" y="6369"/>
                  </a:cubicBezTo>
                  <a:cubicBezTo>
                    <a:pt x="754" y="5536"/>
                    <a:pt x="1031" y="4842"/>
                    <a:pt x="1329" y="4247"/>
                  </a:cubicBezTo>
                  <a:cubicBezTo>
                    <a:pt x="1924" y="3057"/>
                    <a:pt x="2558" y="2244"/>
                    <a:pt x="3014" y="1629"/>
                  </a:cubicBezTo>
                  <a:cubicBezTo>
                    <a:pt x="3947" y="420"/>
                    <a:pt x="4244" y="43"/>
                    <a:pt x="4204" y="3"/>
                  </a:cubicBezTo>
                  <a:cubicBezTo>
                    <a:pt x="4202" y="1"/>
                    <a:pt x="4200" y="0"/>
                    <a:pt x="4196"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9"/>
            <p:cNvSpPr/>
            <p:nvPr/>
          </p:nvSpPr>
          <p:spPr>
            <a:xfrm>
              <a:off x="7168175" y="1961850"/>
              <a:ext cx="93225" cy="60500"/>
            </a:xfrm>
            <a:custGeom>
              <a:rect b="b" l="l" r="r" t="t"/>
              <a:pathLst>
                <a:path extrusionOk="0" h="2420" w="3729">
                  <a:moveTo>
                    <a:pt x="80" y="0"/>
                  </a:moveTo>
                  <a:cubicBezTo>
                    <a:pt x="60" y="0"/>
                    <a:pt x="1" y="119"/>
                    <a:pt x="60" y="496"/>
                  </a:cubicBezTo>
                  <a:cubicBezTo>
                    <a:pt x="80" y="694"/>
                    <a:pt x="159" y="932"/>
                    <a:pt x="338" y="1230"/>
                  </a:cubicBezTo>
                  <a:cubicBezTo>
                    <a:pt x="516" y="1527"/>
                    <a:pt x="794" y="1864"/>
                    <a:pt x="1270" y="2122"/>
                  </a:cubicBezTo>
                  <a:cubicBezTo>
                    <a:pt x="1746" y="2380"/>
                    <a:pt x="2182" y="2420"/>
                    <a:pt x="2519" y="2420"/>
                  </a:cubicBezTo>
                  <a:cubicBezTo>
                    <a:pt x="2876" y="2400"/>
                    <a:pt x="3114" y="2321"/>
                    <a:pt x="3293" y="2241"/>
                  </a:cubicBezTo>
                  <a:cubicBezTo>
                    <a:pt x="3650" y="2083"/>
                    <a:pt x="3729" y="1964"/>
                    <a:pt x="3709" y="1944"/>
                  </a:cubicBezTo>
                  <a:cubicBezTo>
                    <a:pt x="3699" y="1933"/>
                    <a:pt x="3682" y="1928"/>
                    <a:pt x="3658" y="1928"/>
                  </a:cubicBezTo>
                  <a:cubicBezTo>
                    <a:pt x="3591" y="1928"/>
                    <a:pt x="3465" y="1965"/>
                    <a:pt x="3233" y="2023"/>
                  </a:cubicBezTo>
                  <a:cubicBezTo>
                    <a:pt x="3055" y="2063"/>
                    <a:pt x="2837" y="2122"/>
                    <a:pt x="2519" y="2122"/>
                  </a:cubicBezTo>
                  <a:cubicBezTo>
                    <a:pt x="2222" y="2102"/>
                    <a:pt x="1845" y="2063"/>
                    <a:pt x="1429" y="1845"/>
                  </a:cubicBezTo>
                  <a:cubicBezTo>
                    <a:pt x="1012" y="1626"/>
                    <a:pt x="774" y="1329"/>
                    <a:pt x="596" y="1071"/>
                  </a:cubicBezTo>
                  <a:cubicBezTo>
                    <a:pt x="417" y="813"/>
                    <a:pt x="338" y="615"/>
                    <a:pt x="278" y="437"/>
                  </a:cubicBezTo>
                  <a:cubicBezTo>
                    <a:pt x="159" y="119"/>
                    <a:pt x="140" y="0"/>
                    <a:pt x="80" y="0"/>
                  </a:cubicBezTo>
                  <a:close/>
                </a:path>
              </a:pathLst>
            </a:custGeom>
            <a:solidFill>
              <a:srgbClr val="0202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9"/>
            <p:cNvSpPr/>
            <p:nvPr/>
          </p:nvSpPr>
          <p:spPr>
            <a:xfrm>
              <a:off x="6541025" y="845350"/>
              <a:ext cx="1445725" cy="1466050"/>
            </a:xfrm>
            <a:custGeom>
              <a:rect b="b" l="l" r="r" t="t"/>
              <a:pathLst>
                <a:path extrusionOk="0" fill="none" h="58642" w="57829">
                  <a:moveTo>
                    <a:pt x="24472" y="58641"/>
                  </a:moveTo>
                  <a:cubicBezTo>
                    <a:pt x="21854" y="58641"/>
                    <a:pt x="19296" y="57888"/>
                    <a:pt x="17075" y="56480"/>
                  </a:cubicBezTo>
                  <a:cubicBezTo>
                    <a:pt x="13981" y="54497"/>
                    <a:pt x="11859" y="51423"/>
                    <a:pt x="11086" y="47853"/>
                  </a:cubicBezTo>
                  <a:cubicBezTo>
                    <a:pt x="10630" y="45751"/>
                    <a:pt x="10649" y="43629"/>
                    <a:pt x="11165" y="41626"/>
                  </a:cubicBezTo>
                  <a:cubicBezTo>
                    <a:pt x="10868" y="41567"/>
                    <a:pt x="10610" y="41487"/>
                    <a:pt x="10332" y="41408"/>
                  </a:cubicBezTo>
                  <a:cubicBezTo>
                    <a:pt x="6822" y="40377"/>
                    <a:pt x="3927" y="38037"/>
                    <a:pt x="2162" y="34824"/>
                  </a:cubicBezTo>
                  <a:cubicBezTo>
                    <a:pt x="397" y="31611"/>
                    <a:pt x="0" y="27903"/>
                    <a:pt x="1031" y="24393"/>
                  </a:cubicBezTo>
                  <a:cubicBezTo>
                    <a:pt x="2677" y="18781"/>
                    <a:pt x="7814" y="14794"/>
                    <a:pt x="13624" y="14556"/>
                  </a:cubicBezTo>
                  <a:cubicBezTo>
                    <a:pt x="13604" y="14259"/>
                    <a:pt x="13604" y="13981"/>
                    <a:pt x="13604" y="13704"/>
                  </a:cubicBezTo>
                  <a:cubicBezTo>
                    <a:pt x="13604" y="6148"/>
                    <a:pt x="19752" y="0"/>
                    <a:pt x="27308" y="0"/>
                  </a:cubicBezTo>
                  <a:cubicBezTo>
                    <a:pt x="32404" y="0"/>
                    <a:pt x="37005" y="2856"/>
                    <a:pt x="39365" y="7159"/>
                  </a:cubicBezTo>
                  <a:cubicBezTo>
                    <a:pt x="40753" y="6683"/>
                    <a:pt x="42221" y="6445"/>
                    <a:pt x="43689" y="6445"/>
                  </a:cubicBezTo>
                  <a:cubicBezTo>
                    <a:pt x="49043" y="6445"/>
                    <a:pt x="53941" y="9579"/>
                    <a:pt x="56162" y="14437"/>
                  </a:cubicBezTo>
                  <a:cubicBezTo>
                    <a:pt x="57689" y="17769"/>
                    <a:pt x="57828" y="21478"/>
                    <a:pt x="56559" y="24928"/>
                  </a:cubicBezTo>
                  <a:cubicBezTo>
                    <a:pt x="55825" y="26931"/>
                    <a:pt x="54635" y="28696"/>
                    <a:pt x="53128" y="30124"/>
                  </a:cubicBezTo>
                  <a:cubicBezTo>
                    <a:pt x="53327" y="30342"/>
                    <a:pt x="53525" y="30540"/>
                    <a:pt x="53703" y="30759"/>
                  </a:cubicBezTo>
                  <a:cubicBezTo>
                    <a:pt x="56103" y="33515"/>
                    <a:pt x="57293" y="37045"/>
                    <a:pt x="57035" y="40694"/>
                  </a:cubicBezTo>
                  <a:cubicBezTo>
                    <a:pt x="56777" y="44363"/>
                    <a:pt x="55131" y="47695"/>
                    <a:pt x="52355" y="50094"/>
                  </a:cubicBezTo>
                  <a:cubicBezTo>
                    <a:pt x="49856" y="52256"/>
                    <a:pt x="46663" y="53465"/>
                    <a:pt x="43371" y="53465"/>
                  </a:cubicBezTo>
                  <a:cubicBezTo>
                    <a:pt x="40912" y="53465"/>
                    <a:pt x="38532" y="52791"/>
                    <a:pt x="36450" y="51581"/>
                  </a:cubicBezTo>
                  <a:cubicBezTo>
                    <a:pt x="36311" y="51839"/>
                    <a:pt x="36153" y="52077"/>
                    <a:pt x="36014" y="52315"/>
                  </a:cubicBezTo>
                  <a:cubicBezTo>
                    <a:pt x="33475" y="56281"/>
                    <a:pt x="29172" y="58641"/>
                    <a:pt x="24472" y="58641"/>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9"/>
            <p:cNvSpPr/>
            <p:nvPr/>
          </p:nvSpPr>
          <p:spPr>
            <a:xfrm>
              <a:off x="6601500" y="923675"/>
              <a:ext cx="1333175" cy="1346075"/>
            </a:xfrm>
            <a:custGeom>
              <a:rect b="b" l="l" r="r" t="t"/>
              <a:pathLst>
                <a:path extrusionOk="0" fill="none" h="53843" w="53327">
                  <a:moveTo>
                    <a:pt x="48905" y="29688"/>
                  </a:moveTo>
                  <a:cubicBezTo>
                    <a:pt x="52752" y="34091"/>
                    <a:pt x="52276" y="40754"/>
                    <a:pt x="47873" y="44581"/>
                  </a:cubicBezTo>
                  <a:cubicBezTo>
                    <a:pt x="43471" y="48409"/>
                    <a:pt x="36807" y="47953"/>
                    <a:pt x="32980" y="43550"/>
                  </a:cubicBezTo>
                  <a:cubicBezTo>
                    <a:pt x="32821" y="43372"/>
                    <a:pt x="32663" y="43193"/>
                    <a:pt x="32544" y="42995"/>
                  </a:cubicBezTo>
                  <a:cubicBezTo>
                    <a:pt x="32365" y="44542"/>
                    <a:pt x="31850" y="46089"/>
                    <a:pt x="30937" y="47497"/>
                  </a:cubicBezTo>
                  <a:cubicBezTo>
                    <a:pt x="27804" y="52415"/>
                    <a:pt x="21260" y="53843"/>
                    <a:pt x="16341" y="50689"/>
                  </a:cubicBezTo>
                  <a:cubicBezTo>
                    <a:pt x="11443" y="47536"/>
                    <a:pt x="9995" y="40992"/>
                    <a:pt x="13168" y="36094"/>
                  </a:cubicBezTo>
                  <a:cubicBezTo>
                    <a:pt x="13287" y="35895"/>
                    <a:pt x="13406" y="35717"/>
                    <a:pt x="13545" y="35518"/>
                  </a:cubicBezTo>
                  <a:cubicBezTo>
                    <a:pt x="12018" y="35796"/>
                    <a:pt x="10392" y="35717"/>
                    <a:pt x="8806" y="35261"/>
                  </a:cubicBezTo>
                  <a:cubicBezTo>
                    <a:pt x="3193" y="33615"/>
                    <a:pt x="0" y="27745"/>
                    <a:pt x="1646" y="22152"/>
                  </a:cubicBezTo>
                  <a:cubicBezTo>
                    <a:pt x="3273" y="16540"/>
                    <a:pt x="9143" y="13347"/>
                    <a:pt x="14735" y="14973"/>
                  </a:cubicBezTo>
                  <a:cubicBezTo>
                    <a:pt x="14973" y="15033"/>
                    <a:pt x="15171" y="15112"/>
                    <a:pt x="15390" y="15191"/>
                  </a:cubicBezTo>
                  <a:cubicBezTo>
                    <a:pt x="14695" y="13783"/>
                    <a:pt x="14319" y="12217"/>
                    <a:pt x="14319" y="10571"/>
                  </a:cubicBezTo>
                  <a:cubicBezTo>
                    <a:pt x="14319" y="4740"/>
                    <a:pt x="19058" y="1"/>
                    <a:pt x="24889" y="1"/>
                  </a:cubicBezTo>
                  <a:cubicBezTo>
                    <a:pt x="29985" y="1"/>
                    <a:pt x="34229" y="3610"/>
                    <a:pt x="35241" y="8389"/>
                  </a:cubicBezTo>
                  <a:cubicBezTo>
                    <a:pt x="35737" y="8012"/>
                    <a:pt x="36292" y="7695"/>
                    <a:pt x="36887" y="7437"/>
                  </a:cubicBezTo>
                  <a:cubicBezTo>
                    <a:pt x="42182" y="4998"/>
                    <a:pt x="48448" y="7318"/>
                    <a:pt x="50888" y="12613"/>
                  </a:cubicBezTo>
                  <a:cubicBezTo>
                    <a:pt x="53327" y="17908"/>
                    <a:pt x="51007" y="24195"/>
                    <a:pt x="45692" y="26634"/>
                  </a:cubicBezTo>
                  <a:cubicBezTo>
                    <a:pt x="45494" y="26733"/>
                    <a:pt x="45275" y="26813"/>
                    <a:pt x="45057" y="26892"/>
                  </a:cubicBezTo>
                  <a:cubicBezTo>
                    <a:pt x="46505" y="27507"/>
                    <a:pt x="47834" y="28439"/>
                    <a:pt x="48905" y="2968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9"/>
            <p:cNvSpPr/>
            <p:nvPr/>
          </p:nvSpPr>
          <p:spPr>
            <a:xfrm>
              <a:off x="7120575" y="1406575"/>
              <a:ext cx="363950" cy="363925"/>
            </a:xfrm>
            <a:custGeom>
              <a:rect b="b" l="l" r="r" t="t"/>
              <a:pathLst>
                <a:path extrusionOk="0" fill="none" h="14557" w="14558">
                  <a:moveTo>
                    <a:pt x="14557" y="7278"/>
                  </a:moveTo>
                  <a:cubicBezTo>
                    <a:pt x="14557" y="11304"/>
                    <a:pt x="11305" y="14556"/>
                    <a:pt x="7279" y="14556"/>
                  </a:cubicBezTo>
                  <a:cubicBezTo>
                    <a:pt x="3253" y="14556"/>
                    <a:pt x="1" y="11304"/>
                    <a:pt x="1" y="7278"/>
                  </a:cubicBezTo>
                  <a:cubicBezTo>
                    <a:pt x="1" y="3253"/>
                    <a:pt x="3253" y="0"/>
                    <a:pt x="7279" y="0"/>
                  </a:cubicBezTo>
                  <a:cubicBezTo>
                    <a:pt x="11305" y="0"/>
                    <a:pt x="14557" y="3253"/>
                    <a:pt x="14557" y="7278"/>
                  </a:cubicBezTo>
                  <a:close/>
                </a:path>
              </a:pathLst>
            </a:custGeom>
            <a:noFill/>
            <a:ln cap="flat" cmpd="sng" w="5450">
              <a:solidFill>
                <a:srgbClr val="020203"/>
              </a:solidFill>
              <a:prstDash val="solid"/>
              <a:miter lim="1983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5" name="Google Shape;1395;p9"/>
          <p:cNvSpPr txBox="1"/>
          <p:nvPr>
            <p:ph type="title"/>
          </p:nvPr>
        </p:nvSpPr>
        <p:spPr>
          <a:xfrm>
            <a:off x="1934550" y="1471900"/>
            <a:ext cx="5274900" cy="1620300"/>
          </a:xfrm>
          <a:prstGeom prst="rect">
            <a:avLst/>
          </a:prstGeom>
        </p:spPr>
        <p:txBody>
          <a:bodyPr anchorCtr="0" anchor="ctr" bIns="91425" lIns="91425" spcFirstLastPara="1" rIns="91425" wrap="square" tIns="91425">
            <a:noAutofit/>
          </a:bodyPr>
          <a:lstStyle>
            <a:lvl1pPr lvl="0" rtl="0" algn="ctr">
              <a:lnSpc>
                <a:spcPct val="50000"/>
              </a:lnSpc>
              <a:spcBef>
                <a:spcPts val="0"/>
              </a:spcBef>
              <a:spcAft>
                <a:spcPts val="0"/>
              </a:spcAft>
              <a:buSzPts val="6000"/>
              <a:buNone/>
              <a:defRPr sz="200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396" name="Google Shape;1396;p9"/>
          <p:cNvSpPr txBox="1"/>
          <p:nvPr>
            <p:ph idx="1" type="subTitle"/>
          </p:nvPr>
        </p:nvSpPr>
        <p:spPr>
          <a:xfrm>
            <a:off x="1934550" y="3091812"/>
            <a:ext cx="5274900" cy="801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397" name="Shape 1397"/>
        <p:cNvGrpSpPr/>
        <p:nvPr/>
      </p:nvGrpSpPr>
      <p:grpSpPr>
        <a:xfrm>
          <a:off x="0" y="0"/>
          <a:ext cx="0" cy="0"/>
          <a:chOff x="0" y="0"/>
          <a:chExt cx="0" cy="0"/>
        </a:xfrm>
      </p:grpSpPr>
      <p:sp>
        <p:nvSpPr>
          <p:cNvPr id="1398" name="Google Shape;1398;p10"/>
          <p:cNvSpPr txBox="1"/>
          <p:nvPr>
            <p:ph type="title"/>
          </p:nvPr>
        </p:nvSpPr>
        <p:spPr>
          <a:xfrm>
            <a:off x="1601400" y="3591043"/>
            <a:ext cx="5941200" cy="909900"/>
          </a:xfrm>
          <a:prstGeom prst="rect">
            <a:avLst/>
          </a:prstGeom>
          <a:noFill/>
        </p:spPr>
        <p:txBody>
          <a:bodyPr anchorCtr="0" anchor="t" bIns="91425" lIns="91425" spcFirstLastPara="1" rIns="91425" wrap="square" tIns="91425">
            <a:noAutofit/>
          </a:bodyPr>
          <a:lstStyle>
            <a:lvl1pPr lvl="0" rtl="0" algn="ctr">
              <a:lnSpc>
                <a:spcPct val="50000"/>
              </a:lnSpc>
              <a:spcBef>
                <a:spcPts val="0"/>
              </a:spcBef>
              <a:spcAft>
                <a:spcPts val="0"/>
              </a:spcAft>
              <a:buSzPts val="60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1.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6000"/>
              <a:buFont typeface="Jomhuria"/>
              <a:buNone/>
              <a:defRPr sz="6000">
                <a:solidFill>
                  <a:schemeClr val="dk1"/>
                </a:solidFill>
                <a:latin typeface="Jomhuria"/>
                <a:ea typeface="Jomhuria"/>
                <a:cs typeface="Jomhuria"/>
                <a:sym typeface="Jomhuria"/>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1pPr>
            <a:lvl2pPr indent="-317500" lvl="1" marL="914400">
              <a:lnSpc>
                <a:spcPct val="100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2pPr>
            <a:lvl3pPr indent="-317500" lvl="2" marL="1371600">
              <a:lnSpc>
                <a:spcPct val="100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3pPr>
            <a:lvl4pPr indent="-317500" lvl="3" marL="1828800">
              <a:lnSpc>
                <a:spcPct val="100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4pPr>
            <a:lvl5pPr indent="-317500" lvl="4" marL="2286000">
              <a:lnSpc>
                <a:spcPct val="100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5pPr>
            <a:lvl6pPr indent="-317500" lvl="5" marL="2743200">
              <a:lnSpc>
                <a:spcPct val="100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6pPr>
            <a:lvl7pPr indent="-317500" lvl="6" marL="3200400">
              <a:lnSpc>
                <a:spcPct val="100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7pPr>
            <a:lvl8pPr indent="-317500" lvl="7" marL="3657600">
              <a:lnSpc>
                <a:spcPct val="100000"/>
              </a:lnSpc>
              <a:spcBef>
                <a:spcPts val="1600"/>
              </a:spcBef>
              <a:spcAft>
                <a:spcPts val="0"/>
              </a:spcAft>
              <a:buClr>
                <a:schemeClr val="dk1"/>
              </a:buClr>
              <a:buSzPts val="1400"/>
              <a:buFont typeface="Comfortaa"/>
              <a:buChar char="○"/>
              <a:defRPr>
                <a:solidFill>
                  <a:schemeClr val="dk1"/>
                </a:solidFill>
                <a:latin typeface="Comfortaa"/>
                <a:ea typeface="Comfortaa"/>
                <a:cs typeface="Comfortaa"/>
                <a:sym typeface="Comfortaa"/>
              </a:defRPr>
            </a:lvl8pPr>
            <a:lvl9pPr indent="-317500" lvl="8" marL="4114800">
              <a:lnSpc>
                <a:spcPct val="100000"/>
              </a:lnSpc>
              <a:spcBef>
                <a:spcPts val="1600"/>
              </a:spcBef>
              <a:spcAft>
                <a:spcPts val="1600"/>
              </a:spcAft>
              <a:buClr>
                <a:schemeClr val="dk1"/>
              </a:buClr>
              <a:buSzPts val="1400"/>
              <a:buFont typeface="Comfortaa"/>
              <a:buChar char="■"/>
              <a:defRPr>
                <a:solidFill>
                  <a:schemeClr val="dk1"/>
                </a:solidFill>
                <a:latin typeface="Comfortaa"/>
                <a:ea typeface="Comfortaa"/>
                <a:cs typeface="Comfortaa"/>
                <a:sym typeface="Comfortaa"/>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0.xml"/><Relationship Id="rId3" Type="http://schemas.openxmlformats.org/officeDocument/2006/relationships/hyperlink" Target="http://www.youtube.com/watch?v=xY9AdFx0L4s" TargetMode="External"/><Relationship Id="rId4" Type="http://schemas.openxmlformats.org/officeDocument/2006/relationships/image" Target="../media/image5.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2.xml"/><Relationship Id="rId3" Type="http://schemas.openxmlformats.org/officeDocument/2006/relationships/image" Target="../media/image14.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3.xml"/><Relationship Id="rId3" Type="http://schemas.openxmlformats.org/officeDocument/2006/relationships/image" Target="../media/image1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4.xml"/><Relationship Id="rId3" Type="http://schemas.openxmlformats.org/officeDocument/2006/relationships/image" Target="../media/image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5.xml"/><Relationship Id="rId3" Type="http://schemas.openxmlformats.org/officeDocument/2006/relationships/image" Target="../media/image15.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6.xml"/><Relationship Id="rId3" Type="http://schemas.openxmlformats.org/officeDocument/2006/relationships/image" Target="../media/image20.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7.xml"/><Relationship Id="rId3" Type="http://schemas.openxmlformats.org/officeDocument/2006/relationships/image" Target="../media/image10.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8.xml"/><Relationship Id="rId3" Type="http://schemas.openxmlformats.org/officeDocument/2006/relationships/image" Target="../media/image21.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9.xml"/><Relationship Id="rId3" Type="http://schemas.openxmlformats.org/officeDocument/2006/relationships/image" Target="../media/image1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0.xml"/><Relationship Id="rId3" Type="http://schemas.openxmlformats.org/officeDocument/2006/relationships/image" Target="../media/image16.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1.xml"/><Relationship Id="rId3" Type="http://schemas.openxmlformats.org/officeDocument/2006/relationships/image" Target="../media/image17.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2.xml"/><Relationship Id="rId3" Type="http://schemas.openxmlformats.org/officeDocument/2006/relationships/image" Target="../media/image19.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3.xml"/><Relationship Id="rId3" Type="http://schemas.openxmlformats.org/officeDocument/2006/relationships/image" Target="../media/image18.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6.xml"/><Relationship Id="rId3" Type="http://schemas.openxmlformats.org/officeDocument/2006/relationships/image" Target="../media/image6.png"/><Relationship Id="rId4" Type="http://schemas.openxmlformats.org/officeDocument/2006/relationships/image" Target="../media/image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7.xml"/><Relationship Id="rId3" Type="http://schemas.openxmlformats.org/officeDocument/2006/relationships/image" Target="../media/image6.png"/><Relationship Id="rId4" Type="http://schemas.openxmlformats.org/officeDocument/2006/relationships/image" Target="../media/image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 Id="rId3" Type="http://schemas.openxmlformats.org/officeDocument/2006/relationships/image" Target="../media/image1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 Id="rId3" Type="http://schemas.openxmlformats.org/officeDocument/2006/relationships/image" Target="../media/image7.png"/><Relationship Id="rId4" Type="http://schemas.openxmlformats.org/officeDocument/2006/relationships/image" Target="../media/image8.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xml"/><Relationship Id="rId3" Type="http://schemas.openxmlformats.org/officeDocument/2006/relationships/image" Target="../media/image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7.xml"/><Relationship Id="rId3" Type="http://schemas.openxmlformats.org/officeDocument/2006/relationships/hyperlink" Target="http://www.youtube.com/watch?v=LrptLb-73EI" TargetMode="External"/><Relationship Id="rId4" Type="http://schemas.openxmlformats.org/officeDocument/2006/relationships/image" Target="../media/image4.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 Id="rId3"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1" name="Shape 5481"/>
        <p:cNvGrpSpPr/>
        <p:nvPr/>
      </p:nvGrpSpPr>
      <p:grpSpPr>
        <a:xfrm>
          <a:off x="0" y="0"/>
          <a:ext cx="0" cy="0"/>
          <a:chOff x="0" y="0"/>
          <a:chExt cx="0" cy="0"/>
        </a:xfrm>
      </p:grpSpPr>
      <p:sp>
        <p:nvSpPr>
          <p:cNvPr id="5482" name="Google Shape;5482;p34"/>
          <p:cNvSpPr/>
          <p:nvPr/>
        </p:nvSpPr>
        <p:spPr>
          <a:xfrm>
            <a:off x="1194150" y="3743300"/>
            <a:ext cx="6755700" cy="499500"/>
          </a:xfrm>
          <a:prstGeom prst="roundRect">
            <a:avLst>
              <a:gd fmla="val 34129"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34"/>
          <p:cNvSpPr/>
          <p:nvPr/>
        </p:nvSpPr>
        <p:spPr>
          <a:xfrm>
            <a:off x="1194150" y="928200"/>
            <a:ext cx="6755700" cy="2485500"/>
          </a:xfrm>
          <a:prstGeom prst="roundRect">
            <a:avLst>
              <a:gd fmla="val 12058"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34"/>
          <p:cNvSpPr txBox="1"/>
          <p:nvPr>
            <p:ph idx="1" type="subTitle"/>
          </p:nvPr>
        </p:nvSpPr>
        <p:spPr>
          <a:xfrm>
            <a:off x="1194300" y="3894681"/>
            <a:ext cx="6755700" cy="30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Reading for Meaning and Pleasure</a:t>
            </a:r>
            <a:endParaRPr/>
          </a:p>
        </p:txBody>
      </p:sp>
      <p:sp>
        <p:nvSpPr>
          <p:cNvPr id="5485" name="Google Shape;5485;p34"/>
          <p:cNvSpPr txBox="1"/>
          <p:nvPr>
            <p:ph type="ctrTitle"/>
          </p:nvPr>
        </p:nvSpPr>
        <p:spPr>
          <a:xfrm>
            <a:off x="1194300" y="1209607"/>
            <a:ext cx="6755700" cy="212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8800"/>
              <a:t>LITERATURE CIRCLES </a:t>
            </a:r>
            <a:endParaRPr sz="8800"/>
          </a:p>
          <a:p>
            <a:pPr indent="0" lvl="0" marL="0" rtl="0" algn="ctr">
              <a:spcBef>
                <a:spcPts val="0"/>
              </a:spcBef>
              <a:spcAft>
                <a:spcPts val="0"/>
              </a:spcAft>
              <a:buNone/>
            </a:pPr>
            <a:r>
              <a:rPr lang="en" sz="8800"/>
              <a:t>Term 2</a:t>
            </a:r>
            <a:endParaRPr sz="8800"/>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7" name="Shape 5547"/>
        <p:cNvGrpSpPr/>
        <p:nvPr/>
      </p:nvGrpSpPr>
      <p:grpSpPr>
        <a:xfrm>
          <a:off x="0" y="0"/>
          <a:ext cx="0" cy="0"/>
          <a:chOff x="0" y="0"/>
          <a:chExt cx="0" cy="0"/>
        </a:xfrm>
      </p:grpSpPr>
      <p:sp>
        <p:nvSpPr>
          <p:cNvPr id="5548" name="Google Shape;5548;p43"/>
          <p:cNvSpPr/>
          <p:nvPr/>
        </p:nvSpPr>
        <p:spPr>
          <a:xfrm>
            <a:off x="4680875" y="1303400"/>
            <a:ext cx="4072500" cy="3300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43"/>
          <p:cNvSpPr/>
          <p:nvPr/>
        </p:nvSpPr>
        <p:spPr>
          <a:xfrm>
            <a:off x="390625" y="1303400"/>
            <a:ext cx="4072500" cy="3300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4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Theme(s)</a:t>
            </a:r>
            <a:endParaRPr/>
          </a:p>
        </p:txBody>
      </p:sp>
      <p:sp>
        <p:nvSpPr>
          <p:cNvPr id="5551" name="Google Shape;5551;p43"/>
          <p:cNvSpPr txBox="1"/>
          <p:nvPr>
            <p:ph idx="2" type="subTitle"/>
          </p:nvPr>
        </p:nvSpPr>
        <p:spPr>
          <a:xfrm>
            <a:off x="559525" y="1516100"/>
            <a:ext cx="37347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900" u="sng">
                <a:solidFill>
                  <a:srgbClr val="2A2A2A"/>
                </a:solidFill>
                <a:highlight>
                  <a:srgbClr val="FFFFFF"/>
                </a:highlight>
              </a:rPr>
              <a:t>A theme</a:t>
            </a:r>
            <a:r>
              <a:rPr lang="en" sz="1900">
                <a:solidFill>
                  <a:srgbClr val="2A2A2A"/>
                </a:solidFill>
                <a:highlight>
                  <a:srgbClr val="FFFFFF"/>
                </a:highlight>
              </a:rPr>
              <a:t> is, broadly speaking, a story's central idea: a concept that underpins its narrative. Theme can either be a definitive message like, “greed is the greatest force in human culture,” or abstract ideas like love, loss, or betrayal.</a:t>
            </a:r>
            <a:endParaRPr sz="1900">
              <a:solidFill>
                <a:srgbClr val="2A2A2A"/>
              </a:solidFill>
              <a:highlight>
                <a:srgbClr val="FFFFFF"/>
              </a:highlight>
            </a:endParaRPr>
          </a:p>
          <a:p>
            <a:pPr indent="0" lvl="0" marL="0" rtl="0" algn="l">
              <a:spcBef>
                <a:spcPts val="0"/>
              </a:spcBef>
              <a:spcAft>
                <a:spcPts val="0"/>
              </a:spcAft>
              <a:buNone/>
            </a:pPr>
            <a:r>
              <a:t/>
            </a:r>
            <a:endParaRPr sz="1350">
              <a:solidFill>
                <a:srgbClr val="2A2A2A"/>
              </a:solidFill>
              <a:highlight>
                <a:srgbClr val="FFFFFF"/>
              </a:highlight>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pic>
        <p:nvPicPr>
          <p:cNvPr descr="Theme is one of the most prevalent, but often abstract elements of a story. Here's what it is and how to use it!&#10;&#10;TIMESTAMPS:&#10;0:00 - Intro&#10;0:15 - What is theme?&#10;1:00 - The iceberg analogy&#10;1:55 - 1. Build your story from theme&#10;2:26 - 2. Discover theme as you write&#10;2:52 - 3. Don't worry about theme at all&#10;&#10;You can learn more here: https://blog.reedsy.com/what-is-the-theme-of-a-book/" id="5552" name="Google Shape;5552;p43" title="How to Find Your Novel's Theme">
            <a:hlinkClick r:id="rId3"/>
          </p:cNvPr>
          <p:cNvPicPr preferRelativeResize="0"/>
          <p:nvPr/>
        </p:nvPicPr>
        <p:blipFill>
          <a:blip r:embed="rId4">
            <a:alphaModFix/>
          </a:blip>
          <a:stretch>
            <a:fillRect/>
          </a:stretch>
        </p:blipFill>
        <p:spPr>
          <a:xfrm>
            <a:off x="4807100" y="1911075"/>
            <a:ext cx="3483900" cy="19597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552"/>
                                        </p:tgtEl>
                                        <p:attrNameLst>
                                          <p:attrName>style.visibility</p:attrName>
                                        </p:attrNameLst>
                                      </p:cBhvr>
                                      <p:to>
                                        <p:strVal val="visible"/>
                                      </p:to>
                                    </p:set>
                                    <p:animEffect filter="fade" transition="in">
                                      <p:cBhvr>
                                        <p:cTn dur="1000"/>
                                        <p:tgtEl>
                                          <p:spTgt spid="55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6" name="Shape 5556"/>
        <p:cNvGrpSpPr/>
        <p:nvPr/>
      </p:nvGrpSpPr>
      <p:grpSpPr>
        <a:xfrm>
          <a:off x="0" y="0"/>
          <a:ext cx="0" cy="0"/>
          <a:chOff x="0" y="0"/>
          <a:chExt cx="0" cy="0"/>
        </a:xfrm>
      </p:grpSpPr>
      <p:sp>
        <p:nvSpPr>
          <p:cNvPr id="5557" name="Google Shape;5557;p44"/>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4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Theme (s)</a:t>
            </a:r>
            <a:endParaRPr/>
          </a:p>
        </p:txBody>
      </p:sp>
      <p:sp>
        <p:nvSpPr>
          <p:cNvPr id="5559" name="Google Shape;5559;p44"/>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Themes make specific stories universal</a:t>
            </a:r>
            <a:endParaRPr b="1"/>
          </a:p>
          <a:p>
            <a:pPr indent="0" lvl="0" marL="0" rtl="0" algn="l">
              <a:spcBef>
                <a:spcPts val="0"/>
              </a:spcBef>
              <a:spcAft>
                <a:spcPts val="0"/>
              </a:spcAft>
              <a:buNone/>
            </a:pPr>
            <a:r>
              <a:rPr lang="en" sz="1350">
                <a:solidFill>
                  <a:srgbClr val="2A2A2A"/>
                </a:solidFill>
                <a:highlight>
                  <a:srgbClr val="FFFFFF"/>
                </a:highlight>
              </a:rPr>
              <a:t>All stories are about the human condition. Characters are bound by common universal truths of humanity.</a:t>
            </a:r>
            <a:endParaRPr sz="1350">
              <a:solidFill>
                <a:srgbClr val="2A2A2A"/>
              </a:solidFill>
              <a:highlight>
                <a:srgbClr val="FFFFFF"/>
              </a:highlight>
            </a:endParaRPr>
          </a:p>
          <a:p>
            <a:pPr indent="0" lvl="0" marL="0" rtl="0" algn="l">
              <a:spcBef>
                <a:spcPts val="0"/>
              </a:spcBef>
              <a:spcAft>
                <a:spcPts val="0"/>
              </a:spcAft>
              <a:buNone/>
            </a:pPr>
            <a:r>
              <a:t/>
            </a:r>
            <a:endParaRPr b="1" u="sng"/>
          </a:p>
          <a:p>
            <a:pPr indent="0" lvl="0" marL="0" rtl="0" algn="l">
              <a:spcBef>
                <a:spcPts val="0"/>
              </a:spcBef>
              <a:spcAft>
                <a:spcPts val="0"/>
              </a:spcAft>
              <a:buNone/>
            </a:pPr>
            <a:r>
              <a:rPr b="1" lang="en" u="sng"/>
              <a:t>Authors can tackle complex ideas through narrative</a:t>
            </a:r>
            <a:endParaRPr b="1" u="sng"/>
          </a:p>
          <a:p>
            <a:pPr indent="0" lvl="0" marL="0" rtl="0" algn="l">
              <a:spcBef>
                <a:spcPts val="0"/>
              </a:spcBef>
              <a:spcAft>
                <a:spcPts val="0"/>
              </a:spcAft>
              <a:buNone/>
            </a:pPr>
            <a:r>
              <a:rPr lang="en"/>
              <a:t>Sometimes, the theme of a book will take the form of a hypothesis where the story plays out as a “what if” experiment. Here, authors have the chance to use characters as imagined case studies of human behavior, examining, for example, how different people react to the same events.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William Golding’s Lord of the Flies takes human morality as its central theme. It focuses on a group of boys stranded on an island and forced to fend for themselves. The children soon create their own micro-society on an island, with power structures, internal politics, and, eventually, violence. In short, the novel's thematic statement — its hypothesis — might be “If isolated from society, human beings would not act ‘morally’ anymore.”</a:t>
            </a:r>
            <a:endParaRPr/>
          </a:p>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63" name="Shape 5563"/>
        <p:cNvGrpSpPr/>
        <p:nvPr/>
      </p:nvGrpSpPr>
      <p:grpSpPr>
        <a:xfrm>
          <a:off x="0" y="0"/>
          <a:ext cx="0" cy="0"/>
          <a:chOff x="0" y="0"/>
          <a:chExt cx="0" cy="0"/>
        </a:xfrm>
      </p:grpSpPr>
      <p:sp>
        <p:nvSpPr>
          <p:cNvPr id="5564" name="Google Shape;5564;p45"/>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566" name="Google Shape;5566;p45"/>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rgbClr val="000000"/>
                </a:solidFill>
                <a:latin typeface="Arial"/>
                <a:ea typeface="Arial"/>
                <a:cs typeface="Arial"/>
                <a:sym typeface="Arial"/>
              </a:rPr>
              <a:t>Power</a:t>
            </a:r>
            <a:endParaRPr b="1">
              <a:solidFill>
                <a:srgbClr val="000000"/>
              </a:solidFill>
              <a:latin typeface="Arial"/>
              <a:ea typeface="Arial"/>
              <a:cs typeface="Arial"/>
              <a:sym typeface="Arial"/>
            </a:endParaRPr>
          </a:p>
          <a:p>
            <a:pPr indent="0" lvl="0" marL="0" rtl="0" algn="l">
              <a:spcBef>
                <a:spcPts val="0"/>
              </a:spcBef>
              <a:spcAft>
                <a:spcPts val="0"/>
              </a:spcAft>
              <a:buNone/>
            </a:pPr>
            <a:r>
              <a:rPr lang="en">
                <a:solidFill>
                  <a:srgbClr val="000000"/>
                </a:solidFill>
                <a:latin typeface="Arial"/>
                <a:ea typeface="Arial"/>
                <a:cs typeface="Arial"/>
                <a:sym typeface="Arial"/>
              </a:rPr>
              <a:t>Like you might see anytime you turn on the news, power (or the desire for it) makes people do crazy things. This is naturally reflected in fiction. The concept of power has fueled countless literary projects. Sometimes the focus is power’s corruptive abilities, sometimes it’s the exchange of power between oppressive states and individuals, sometimes it’s simply the power of dreams. Regardless, the element of power remains central.</a:t>
            </a:r>
            <a:endParaRPr>
              <a:solidFill>
                <a:srgbClr val="000000"/>
              </a:solidFill>
              <a:latin typeface="Arial"/>
              <a:ea typeface="Arial"/>
              <a:cs typeface="Arial"/>
              <a:sym typeface="Arial"/>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pic>
        <p:nvPicPr>
          <p:cNvPr id="5567" name="Google Shape;5567;p45"/>
          <p:cNvPicPr preferRelativeResize="0"/>
          <p:nvPr/>
        </p:nvPicPr>
        <p:blipFill>
          <a:blip r:embed="rId3">
            <a:alphaModFix/>
          </a:blip>
          <a:stretch>
            <a:fillRect/>
          </a:stretch>
        </p:blipFill>
        <p:spPr>
          <a:xfrm>
            <a:off x="2304225" y="3190300"/>
            <a:ext cx="4772250" cy="2111200"/>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1" name="Shape 5571"/>
        <p:cNvGrpSpPr/>
        <p:nvPr/>
      </p:nvGrpSpPr>
      <p:grpSpPr>
        <a:xfrm>
          <a:off x="0" y="0"/>
          <a:ext cx="0" cy="0"/>
          <a:chOff x="0" y="0"/>
          <a:chExt cx="0" cy="0"/>
        </a:xfrm>
      </p:grpSpPr>
      <p:sp>
        <p:nvSpPr>
          <p:cNvPr id="5572" name="Google Shape;5572;p46"/>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4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574" name="Google Shape;5574;p46"/>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2. </a:t>
            </a:r>
            <a:r>
              <a:rPr b="1" lang="en" u="sng"/>
              <a:t>Family </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Family relationships and dynamics make for the most interesting and complex sources of conflict in literature. Books have always asked what the meaning of a family is, and will continue to highlight both the dysfunctional and wholesome relationships within them.</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pic>
        <p:nvPicPr>
          <p:cNvPr id="5575" name="Google Shape;5575;p46"/>
          <p:cNvPicPr preferRelativeResize="0"/>
          <p:nvPr/>
        </p:nvPicPr>
        <p:blipFill>
          <a:blip r:embed="rId3">
            <a:alphaModFix/>
          </a:blip>
          <a:stretch>
            <a:fillRect/>
          </a:stretch>
        </p:blipFill>
        <p:spPr>
          <a:xfrm>
            <a:off x="2511463" y="3217300"/>
            <a:ext cx="4117475" cy="208302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9" name="Shape 5579"/>
        <p:cNvGrpSpPr/>
        <p:nvPr/>
      </p:nvGrpSpPr>
      <p:grpSpPr>
        <a:xfrm>
          <a:off x="0" y="0"/>
          <a:ext cx="0" cy="0"/>
          <a:chOff x="0" y="0"/>
          <a:chExt cx="0" cy="0"/>
        </a:xfrm>
      </p:grpSpPr>
      <p:sp>
        <p:nvSpPr>
          <p:cNvPr id="5580" name="Google Shape;5580;p47"/>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4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582" name="Google Shape;5582;p47"/>
          <p:cNvSpPr txBox="1"/>
          <p:nvPr>
            <p:ph idx="1" type="subTitle"/>
          </p:nvPr>
        </p:nvSpPr>
        <p:spPr>
          <a:xfrm>
            <a:off x="305800" y="1516100"/>
            <a:ext cx="86490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3. </a:t>
            </a:r>
            <a:r>
              <a:rPr b="1" lang="en" u="sng"/>
              <a:t>Identity</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Questions of identity and the labels that come with them are powerful animating forces in much of literature. From representing one’s ethnic or racial identity to gender identity and mental health diagnosis, who we are is one of the fundamental questions we must face. For some writers, literature is a place to try and answer that question for themselves or the group they identify with; for others, it’s a place to dismiss the need for labels and embrace a self that exists at the intersections of various groups. This is also a theme connected to the way society impacts the way we perceive ourselves and others. </a:t>
            </a:r>
            <a:endParaRPr/>
          </a:p>
          <a:p>
            <a:pPr indent="0" lvl="0" marL="0" rtl="0" algn="l">
              <a:spcBef>
                <a:spcPts val="0"/>
              </a:spcBef>
              <a:spcAft>
                <a:spcPts val="0"/>
              </a:spcAft>
              <a:buNone/>
            </a:pPr>
            <a:r>
              <a:t/>
            </a:r>
            <a:endParaRPr/>
          </a:p>
        </p:txBody>
      </p:sp>
      <p:pic>
        <p:nvPicPr>
          <p:cNvPr id="5583" name="Google Shape;5583;p47"/>
          <p:cNvPicPr preferRelativeResize="0"/>
          <p:nvPr/>
        </p:nvPicPr>
        <p:blipFill>
          <a:blip r:embed="rId3">
            <a:alphaModFix/>
          </a:blip>
          <a:stretch>
            <a:fillRect/>
          </a:stretch>
        </p:blipFill>
        <p:spPr>
          <a:xfrm>
            <a:off x="2922775" y="3630025"/>
            <a:ext cx="3298426" cy="162730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7" name="Shape 5587"/>
        <p:cNvGrpSpPr/>
        <p:nvPr/>
      </p:nvGrpSpPr>
      <p:grpSpPr>
        <a:xfrm>
          <a:off x="0" y="0"/>
          <a:ext cx="0" cy="0"/>
          <a:chOff x="0" y="0"/>
          <a:chExt cx="0" cy="0"/>
        </a:xfrm>
      </p:grpSpPr>
      <p:sp>
        <p:nvSpPr>
          <p:cNvPr id="5588" name="Google Shape;5588;p48"/>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latin typeface="Comfortaa"/>
              <a:ea typeface="Comfortaa"/>
              <a:cs typeface="Comfortaa"/>
              <a:sym typeface="Comfortaa"/>
            </a:endParaRPr>
          </a:p>
        </p:txBody>
      </p:sp>
      <p:sp>
        <p:nvSpPr>
          <p:cNvPr id="5589" name="Google Shape;5589;p4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590" name="Google Shape;5590;p48"/>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4. Loneliness</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Is there anything more writerly (or typically associated with writerliness, anyway) than the image of a lone, isolated scribe visible inside a lit window at night, typing away into the dark? Or (let’s face it) the loner in school, symbol of misfits all over? From the famous alienated high schoolers or content-to-be-alone introverts in literature. Whether the theme is used to show that human nature is inherently lonely, to criticize dependence, or to argue that loneliness is a societal privilege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pic>
        <p:nvPicPr>
          <p:cNvPr id="5591" name="Google Shape;5591;p48"/>
          <p:cNvPicPr preferRelativeResize="0"/>
          <p:nvPr/>
        </p:nvPicPr>
        <p:blipFill>
          <a:blip r:embed="rId3">
            <a:alphaModFix/>
          </a:blip>
          <a:stretch>
            <a:fillRect/>
          </a:stretch>
        </p:blipFill>
        <p:spPr>
          <a:xfrm>
            <a:off x="2347900" y="3481000"/>
            <a:ext cx="4444599" cy="224097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5" name="Shape 5595"/>
        <p:cNvGrpSpPr/>
        <p:nvPr/>
      </p:nvGrpSpPr>
      <p:grpSpPr>
        <a:xfrm>
          <a:off x="0" y="0"/>
          <a:ext cx="0" cy="0"/>
          <a:chOff x="0" y="0"/>
          <a:chExt cx="0" cy="0"/>
        </a:xfrm>
      </p:grpSpPr>
      <p:sp>
        <p:nvSpPr>
          <p:cNvPr id="5596" name="Google Shape;5596;p49"/>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4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598" name="Google Shape;5598;p49"/>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5. Friends</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Friends, it’s often said, are the family we choose for ourselves — and the bonds we have with them are just as complex, potentially tense, or heart-warming as familial bonds. Childhood friends are often at the heart of children’s classics. In books for young readers, friendship is commonly praised for its selflessness and camaraderie. It remains a common theme for books that deal with young adulthood, coming-of-age narratives, and even later life. In such stories, friendship is also thematized for its absence, its tensions, shortfalls, and failings. No single friendship is the same, and the same is true of their literary representations.</a:t>
            </a:r>
            <a:endParaRPr/>
          </a:p>
          <a:p>
            <a:pPr indent="0" lvl="0" marL="0" rtl="0" algn="l">
              <a:spcBef>
                <a:spcPts val="0"/>
              </a:spcBef>
              <a:spcAft>
                <a:spcPts val="0"/>
              </a:spcAft>
              <a:buNone/>
            </a:pPr>
            <a:r>
              <a:t/>
            </a:r>
            <a:endParaRPr/>
          </a:p>
        </p:txBody>
      </p:sp>
      <p:pic>
        <p:nvPicPr>
          <p:cNvPr id="5599" name="Google Shape;5599;p49"/>
          <p:cNvPicPr preferRelativeResize="0"/>
          <p:nvPr/>
        </p:nvPicPr>
        <p:blipFill>
          <a:blip r:embed="rId3">
            <a:alphaModFix/>
          </a:blip>
          <a:stretch>
            <a:fillRect/>
          </a:stretch>
        </p:blipFill>
        <p:spPr>
          <a:xfrm>
            <a:off x="1954750" y="3767050"/>
            <a:ext cx="4084225" cy="2028550"/>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03" name="Shape 5603"/>
        <p:cNvGrpSpPr/>
        <p:nvPr/>
      </p:nvGrpSpPr>
      <p:grpSpPr>
        <a:xfrm>
          <a:off x="0" y="0"/>
          <a:ext cx="0" cy="0"/>
          <a:chOff x="0" y="0"/>
          <a:chExt cx="0" cy="0"/>
        </a:xfrm>
      </p:grpSpPr>
      <p:sp>
        <p:nvSpPr>
          <p:cNvPr id="5604" name="Google Shape;5604;p50"/>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606" name="Google Shape;5606;p50"/>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6. Free-will vs Fate</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A common type of conflict as well as a literary theme, the friction between one’s ability to determine their own future and their externally determined fate can be found in many enduring classics, especially plays! The tension arising from the sense of external expectations and pressures and the notion of self-fulfilling prophecies is, ahem, fated to be a part of literature forever.</a:t>
            </a:r>
            <a:endParaRPr/>
          </a:p>
          <a:p>
            <a:pPr indent="0" lvl="0" marL="0" rtl="0" algn="l">
              <a:spcBef>
                <a:spcPts val="0"/>
              </a:spcBef>
              <a:spcAft>
                <a:spcPts val="0"/>
              </a:spcAft>
              <a:buNone/>
            </a:pPr>
            <a:r>
              <a:t/>
            </a:r>
            <a:endParaRPr/>
          </a:p>
        </p:txBody>
      </p:sp>
      <p:pic>
        <p:nvPicPr>
          <p:cNvPr id="5607" name="Google Shape;5607;p50"/>
          <p:cNvPicPr preferRelativeResize="0"/>
          <p:nvPr/>
        </p:nvPicPr>
        <p:blipFill>
          <a:blip r:embed="rId3">
            <a:alphaModFix/>
          </a:blip>
          <a:stretch>
            <a:fillRect/>
          </a:stretch>
        </p:blipFill>
        <p:spPr>
          <a:xfrm>
            <a:off x="2183575" y="3177350"/>
            <a:ext cx="4543400" cy="2395475"/>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1" name="Shape 5611"/>
        <p:cNvGrpSpPr/>
        <p:nvPr/>
      </p:nvGrpSpPr>
      <p:grpSpPr>
        <a:xfrm>
          <a:off x="0" y="0"/>
          <a:ext cx="0" cy="0"/>
          <a:chOff x="0" y="0"/>
          <a:chExt cx="0" cy="0"/>
        </a:xfrm>
      </p:grpSpPr>
      <p:sp>
        <p:nvSpPr>
          <p:cNvPr id="5612" name="Google Shape;5612;p51"/>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614" name="Google Shape;5614;p51"/>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7. Hope</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Hope springs in the most unlikely places — and for books, that often means stories of loss, despair, or disaster. Memoirs of suffering or hardship, tend to end on a note of hope, whereas stories about social issues like racism or climate change also tend to locate reasons for optimism.</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pic>
        <p:nvPicPr>
          <p:cNvPr id="5615" name="Google Shape;5615;p51"/>
          <p:cNvPicPr preferRelativeResize="0"/>
          <p:nvPr/>
        </p:nvPicPr>
        <p:blipFill>
          <a:blip r:embed="rId3">
            <a:alphaModFix/>
          </a:blip>
          <a:stretch>
            <a:fillRect/>
          </a:stretch>
        </p:blipFill>
        <p:spPr>
          <a:xfrm>
            <a:off x="2008850" y="3166425"/>
            <a:ext cx="5734050" cy="167640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9" name="Shape 5619"/>
        <p:cNvGrpSpPr/>
        <p:nvPr/>
      </p:nvGrpSpPr>
      <p:grpSpPr>
        <a:xfrm>
          <a:off x="0" y="0"/>
          <a:ext cx="0" cy="0"/>
          <a:chOff x="0" y="0"/>
          <a:chExt cx="0" cy="0"/>
        </a:xfrm>
      </p:grpSpPr>
      <p:sp>
        <p:nvSpPr>
          <p:cNvPr id="5620" name="Google Shape;5620;p52"/>
          <p:cNvSpPr/>
          <p:nvPr/>
        </p:nvSpPr>
        <p:spPr>
          <a:xfrm>
            <a:off x="-69150" y="1303400"/>
            <a:ext cx="9144000" cy="43485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622" name="Google Shape;5622;p52"/>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8. Love</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Romance is yet another of those undying forces that has sustained works of literature since the beginning of time, and it’s not about to stop. Romantic love (or the heartbreak resulting from the lack of it) lies at the center of books from more genres than just romance. Some authors use this theme to write delightfully comforting works that offer readers an escape from their routine, while others ask what it means to be dependent on another person, or observe the changing dynamics within a relationship. Whatever the overarching opinion, stories that focus on love promise to be deeply emotionally resonant.</a:t>
            </a:r>
            <a:endParaRPr/>
          </a:p>
          <a:p>
            <a:pPr indent="0" lvl="0" marL="0" rtl="0" algn="l">
              <a:spcBef>
                <a:spcPts val="0"/>
              </a:spcBef>
              <a:spcAft>
                <a:spcPts val="0"/>
              </a:spcAft>
              <a:buNone/>
            </a:pPr>
            <a:r>
              <a:t/>
            </a:r>
            <a:endParaRPr/>
          </a:p>
        </p:txBody>
      </p:sp>
      <p:pic>
        <p:nvPicPr>
          <p:cNvPr id="5623" name="Google Shape;5623;p52"/>
          <p:cNvPicPr preferRelativeResize="0"/>
          <p:nvPr/>
        </p:nvPicPr>
        <p:blipFill>
          <a:blip r:embed="rId3">
            <a:alphaModFix/>
          </a:blip>
          <a:stretch>
            <a:fillRect/>
          </a:stretch>
        </p:blipFill>
        <p:spPr>
          <a:xfrm>
            <a:off x="2478725" y="3770700"/>
            <a:ext cx="3680649" cy="171630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9" name="Shape 5489"/>
        <p:cNvGrpSpPr/>
        <p:nvPr/>
      </p:nvGrpSpPr>
      <p:grpSpPr>
        <a:xfrm>
          <a:off x="0" y="0"/>
          <a:ext cx="0" cy="0"/>
          <a:chOff x="0" y="0"/>
          <a:chExt cx="0" cy="0"/>
        </a:xfrm>
      </p:grpSpPr>
      <p:sp>
        <p:nvSpPr>
          <p:cNvPr id="5490" name="Google Shape;5490;p35"/>
          <p:cNvSpPr/>
          <p:nvPr/>
        </p:nvSpPr>
        <p:spPr>
          <a:xfrm>
            <a:off x="1381200" y="901950"/>
            <a:ext cx="6381600" cy="3339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35"/>
          <p:cNvSpPr txBox="1"/>
          <p:nvPr>
            <p:ph type="title"/>
          </p:nvPr>
        </p:nvSpPr>
        <p:spPr>
          <a:xfrm>
            <a:off x="2144550" y="1389414"/>
            <a:ext cx="4854900" cy="841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5492" name="Google Shape;5492;p35"/>
          <p:cNvSpPr txBox="1"/>
          <p:nvPr>
            <p:ph idx="1" type="subTitle"/>
          </p:nvPr>
        </p:nvSpPr>
        <p:spPr>
          <a:xfrm>
            <a:off x="1967775" y="2525200"/>
            <a:ext cx="50700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term is all about reading and understanding </a:t>
            </a:r>
            <a:r>
              <a:rPr lang="en"/>
              <a:t>character</a:t>
            </a:r>
            <a:r>
              <a:rPr lang="en"/>
              <a:t> </a:t>
            </a:r>
            <a:r>
              <a:rPr lang="en"/>
              <a:t>choices and decisions.</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7" name="Shape 5627"/>
        <p:cNvGrpSpPr/>
        <p:nvPr/>
      </p:nvGrpSpPr>
      <p:grpSpPr>
        <a:xfrm>
          <a:off x="0" y="0"/>
          <a:ext cx="0" cy="0"/>
          <a:chOff x="0" y="0"/>
          <a:chExt cx="0" cy="0"/>
        </a:xfrm>
      </p:grpSpPr>
      <p:sp>
        <p:nvSpPr>
          <p:cNvPr id="5628" name="Google Shape;5628;p53"/>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630" name="Google Shape;5630;p53"/>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9. War and its Impact</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From war poets like Siegfried Sassoon and Wilfred Owen who wrote about the toll of World War I to modern novels exploring its emotional and social consequences, violence and conflict works could constitute an entire genre of fiction in themselves.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pic>
        <p:nvPicPr>
          <p:cNvPr id="5631" name="Google Shape;5631;p53"/>
          <p:cNvPicPr preferRelativeResize="0"/>
          <p:nvPr/>
        </p:nvPicPr>
        <p:blipFill>
          <a:blip r:embed="rId3">
            <a:alphaModFix/>
          </a:blip>
          <a:stretch>
            <a:fillRect/>
          </a:stretch>
        </p:blipFill>
        <p:spPr>
          <a:xfrm>
            <a:off x="2080125" y="2849750"/>
            <a:ext cx="5012950" cy="2222275"/>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5" name="Shape 5635"/>
        <p:cNvGrpSpPr/>
        <p:nvPr/>
      </p:nvGrpSpPr>
      <p:grpSpPr>
        <a:xfrm>
          <a:off x="0" y="0"/>
          <a:ext cx="0" cy="0"/>
          <a:chOff x="0" y="0"/>
          <a:chExt cx="0" cy="0"/>
        </a:xfrm>
      </p:grpSpPr>
      <p:sp>
        <p:nvSpPr>
          <p:cNvPr id="5636" name="Google Shape;5636;p54"/>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638" name="Google Shape;5638;p54"/>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10. Childhood</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Our childhood years might not necessarily define us, but they’re still pretty integral in terms of changing who we want to be. So whether it’s to look back at our childhoods with nostalgia, to acknowledge the bitter realizations that followed it, or to simply consider the point of view of a child, childhood keeps coming back as a prevalent theme in literature.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pic>
        <p:nvPicPr>
          <p:cNvPr id="5639" name="Google Shape;5639;p54"/>
          <p:cNvPicPr preferRelativeResize="0"/>
          <p:nvPr/>
        </p:nvPicPr>
        <p:blipFill>
          <a:blip r:embed="rId3">
            <a:alphaModFix/>
          </a:blip>
          <a:stretch>
            <a:fillRect/>
          </a:stretch>
        </p:blipFill>
        <p:spPr>
          <a:xfrm>
            <a:off x="1582950" y="3308375"/>
            <a:ext cx="5734050" cy="16764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3" name="Shape 5643"/>
        <p:cNvGrpSpPr/>
        <p:nvPr/>
      </p:nvGrpSpPr>
      <p:grpSpPr>
        <a:xfrm>
          <a:off x="0" y="0"/>
          <a:ext cx="0" cy="0"/>
          <a:chOff x="0" y="0"/>
          <a:chExt cx="0" cy="0"/>
        </a:xfrm>
      </p:grpSpPr>
      <p:sp>
        <p:nvSpPr>
          <p:cNvPr id="5644" name="Google Shape;5644;p55"/>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646" name="Google Shape;5646;p55"/>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11. Coming of Age</a:t>
            </a:r>
            <a:endParaRPr b="1" u="sng"/>
          </a:p>
          <a:p>
            <a:pPr indent="0" lvl="0" marL="0" rtl="0" algn="l">
              <a:spcBef>
                <a:spcPts val="0"/>
              </a:spcBef>
              <a:spcAft>
                <a:spcPts val="0"/>
              </a:spcAft>
              <a:buNone/>
            </a:pPr>
            <a:r>
              <a:t/>
            </a:r>
            <a:endParaRPr b="1" u="sng"/>
          </a:p>
          <a:p>
            <a:pPr indent="0" lvl="0" marL="0" rtl="0" algn="l">
              <a:spcBef>
                <a:spcPts val="0"/>
              </a:spcBef>
              <a:spcAft>
                <a:spcPts val="0"/>
              </a:spcAft>
              <a:buNone/>
            </a:pPr>
            <a:r>
              <a:rPr lang="en"/>
              <a:t>Entering adulthood is another period that brings many changes, and so the time during which people come of age tends to be a common theme. In books growing up, maturing, and coming into your own are thematized to show the uncertainty and empowerment that comes with this stage of life. </a:t>
            </a:r>
            <a:endParaRPr/>
          </a:p>
          <a:p>
            <a:pPr indent="0" lvl="0" marL="0" rtl="0" algn="l">
              <a:spcBef>
                <a:spcPts val="0"/>
              </a:spcBef>
              <a:spcAft>
                <a:spcPts val="0"/>
              </a:spcAft>
              <a:buNone/>
            </a:pPr>
            <a:r>
              <a:t/>
            </a:r>
            <a:endParaRPr/>
          </a:p>
        </p:txBody>
      </p:sp>
      <p:pic>
        <p:nvPicPr>
          <p:cNvPr id="5647" name="Google Shape;5647;p55"/>
          <p:cNvPicPr preferRelativeResize="0"/>
          <p:nvPr/>
        </p:nvPicPr>
        <p:blipFill>
          <a:blip r:embed="rId3">
            <a:alphaModFix/>
          </a:blip>
          <a:stretch>
            <a:fillRect/>
          </a:stretch>
        </p:blipFill>
        <p:spPr>
          <a:xfrm>
            <a:off x="2205700" y="3008575"/>
            <a:ext cx="4729000" cy="206467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51" name="Shape 5651"/>
        <p:cNvGrpSpPr/>
        <p:nvPr/>
      </p:nvGrpSpPr>
      <p:grpSpPr>
        <a:xfrm>
          <a:off x="0" y="0"/>
          <a:ext cx="0" cy="0"/>
          <a:chOff x="0" y="0"/>
          <a:chExt cx="0" cy="0"/>
        </a:xfrm>
      </p:grpSpPr>
      <p:sp>
        <p:nvSpPr>
          <p:cNvPr id="5652" name="Google Shape;5652;p56"/>
          <p:cNvSpPr/>
          <p:nvPr/>
        </p:nvSpPr>
        <p:spPr>
          <a:xfrm>
            <a:off x="65550" y="1303400"/>
            <a:ext cx="9009300" cy="40527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12 COMMON THEMES IN NOVELS</a:t>
            </a:r>
            <a:endParaRPr/>
          </a:p>
        </p:txBody>
      </p:sp>
      <p:sp>
        <p:nvSpPr>
          <p:cNvPr id="5654" name="Google Shape;5654;p56"/>
          <p:cNvSpPr txBox="1"/>
          <p:nvPr>
            <p:ph idx="1" type="subTitle"/>
          </p:nvPr>
        </p:nvSpPr>
        <p:spPr>
          <a:xfrm>
            <a:off x="600650" y="1516100"/>
            <a:ext cx="79719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12. Environment and Climate </a:t>
            </a:r>
            <a:r>
              <a:rPr b="1" lang="en" u="sng"/>
              <a:t>Change</a:t>
            </a:r>
            <a:endParaRPr b="1" u="sng"/>
          </a:p>
          <a:p>
            <a:pPr indent="0" lvl="0" marL="0" rtl="0" algn="l">
              <a:spcBef>
                <a:spcPts val="0"/>
              </a:spcBef>
              <a:spcAft>
                <a:spcPts val="0"/>
              </a:spcAft>
              <a:buNone/>
            </a:pPr>
            <a:r>
              <a:t/>
            </a:r>
            <a:endParaRPr/>
          </a:p>
          <a:p>
            <a:pPr indent="0" lvl="0" marL="0" rtl="0" algn="l">
              <a:spcBef>
                <a:spcPts val="0"/>
              </a:spcBef>
              <a:spcAft>
                <a:spcPts val="0"/>
              </a:spcAft>
              <a:buNone/>
            </a:pPr>
            <a:r>
              <a:rPr lang="en"/>
              <a:t>Unfortunately, the planet is warming up. And as the planet’s temperature grows, so do concerns about our future as a species — which leads to an increased prevalence of the environment or climate change appearing as core themes in literature. Now that eco-fiction and “cli-fi” are becoming more popular, we will see their themes discussed more than ever. </a:t>
            </a:r>
            <a:endParaRPr/>
          </a:p>
          <a:p>
            <a:pPr indent="0" lvl="0" marL="0" rtl="0" algn="l">
              <a:spcBef>
                <a:spcPts val="0"/>
              </a:spcBef>
              <a:spcAft>
                <a:spcPts val="0"/>
              </a:spcAft>
              <a:buNone/>
            </a:pPr>
            <a:r>
              <a:t/>
            </a:r>
            <a:endParaRPr/>
          </a:p>
        </p:txBody>
      </p:sp>
      <p:pic>
        <p:nvPicPr>
          <p:cNvPr id="5655" name="Google Shape;5655;p56"/>
          <p:cNvPicPr preferRelativeResize="0"/>
          <p:nvPr/>
        </p:nvPicPr>
        <p:blipFill>
          <a:blip r:embed="rId3">
            <a:alphaModFix/>
          </a:blip>
          <a:stretch>
            <a:fillRect/>
          </a:stretch>
        </p:blipFill>
        <p:spPr>
          <a:xfrm>
            <a:off x="1965175" y="3166425"/>
            <a:ext cx="5056649" cy="209140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59" name="Shape 5659"/>
        <p:cNvGrpSpPr/>
        <p:nvPr/>
      </p:nvGrpSpPr>
      <p:grpSpPr>
        <a:xfrm>
          <a:off x="0" y="0"/>
          <a:ext cx="0" cy="0"/>
          <a:chOff x="0" y="0"/>
          <a:chExt cx="0" cy="0"/>
        </a:xfrm>
      </p:grpSpPr>
      <p:sp>
        <p:nvSpPr>
          <p:cNvPr id="5660" name="Google Shape;5660;p57"/>
          <p:cNvSpPr/>
          <p:nvPr/>
        </p:nvSpPr>
        <p:spPr>
          <a:xfrm>
            <a:off x="4680875" y="1303400"/>
            <a:ext cx="4072500" cy="3300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7"/>
          <p:cNvSpPr/>
          <p:nvPr/>
        </p:nvSpPr>
        <p:spPr>
          <a:xfrm>
            <a:off x="390625" y="1303400"/>
            <a:ext cx="4072500" cy="3300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EMPATHIC WRITING</a:t>
            </a:r>
            <a:endParaRPr/>
          </a:p>
        </p:txBody>
      </p:sp>
      <p:sp>
        <p:nvSpPr>
          <p:cNvPr id="5663" name="Google Shape;5663;p57"/>
          <p:cNvSpPr txBox="1"/>
          <p:nvPr>
            <p:ph idx="1" type="subTitle"/>
          </p:nvPr>
        </p:nvSpPr>
        <p:spPr>
          <a:xfrm>
            <a:off x="4985252" y="1516100"/>
            <a:ext cx="34386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Produce a 'quick-write' (200-300 words) writing from the empathetic point of view of ….</a:t>
            </a:r>
            <a:endParaRPr/>
          </a:p>
          <a:p>
            <a:pPr indent="0" lvl="0" marL="0" rtl="0" algn="l">
              <a:spcBef>
                <a:spcPts val="0"/>
              </a:spcBef>
              <a:spcAft>
                <a:spcPts val="0"/>
              </a:spcAft>
              <a:buNone/>
            </a:pPr>
            <a:r>
              <a:t/>
            </a:r>
            <a:endParaRPr/>
          </a:p>
          <a:p>
            <a:pPr indent="-317500" lvl="0" marL="457200" rtl="0" algn="l">
              <a:spcBef>
                <a:spcPts val="0"/>
              </a:spcBef>
              <a:spcAft>
                <a:spcPts val="0"/>
              </a:spcAft>
              <a:buSzPts val="1400"/>
              <a:buChar char="●"/>
            </a:pPr>
            <a:r>
              <a:rPr lang="en"/>
              <a:t>Create a clear and specific idea </a:t>
            </a:r>
            <a:endParaRPr/>
          </a:p>
          <a:p>
            <a:pPr indent="-317500" lvl="0" marL="457200" rtl="0" algn="l">
              <a:spcBef>
                <a:spcPts val="0"/>
              </a:spcBef>
              <a:spcAft>
                <a:spcPts val="0"/>
              </a:spcAft>
              <a:buSzPts val="1400"/>
              <a:buChar char="●"/>
            </a:pPr>
            <a:r>
              <a:rPr lang="en"/>
              <a:t>Write in the present tense (be consistent) </a:t>
            </a:r>
            <a:endParaRPr/>
          </a:p>
          <a:p>
            <a:pPr indent="-317500" lvl="0" marL="457200" rtl="0" algn="l">
              <a:spcBef>
                <a:spcPts val="0"/>
              </a:spcBef>
              <a:spcAft>
                <a:spcPts val="0"/>
              </a:spcAft>
              <a:buSzPts val="1400"/>
              <a:buChar char="●"/>
            </a:pPr>
            <a:r>
              <a:rPr lang="en"/>
              <a:t>Use an appropriate register for the audience and purpose </a:t>
            </a:r>
            <a:endParaRPr/>
          </a:p>
          <a:p>
            <a:pPr indent="-317500" lvl="0" marL="457200" rtl="0" algn="l">
              <a:spcBef>
                <a:spcPts val="0"/>
              </a:spcBef>
              <a:spcAft>
                <a:spcPts val="0"/>
              </a:spcAft>
              <a:buSzPts val="1400"/>
              <a:buChar char="●"/>
            </a:pPr>
            <a:r>
              <a:rPr lang="en"/>
              <a:t>Create a distinctive voice </a:t>
            </a:r>
            <a:endParaRPr/>
          </a:p>
          <a:p>
            <a:pPr indent="0" lvl="0" marL="0" rtl="0" algn="l">
              <a:spcBef>
                <a:spcPts val="0"/>
              </a:spcBef>
              <a:spcAft>
                <a:spcPts val="0"/>
              </a:spcAft>
              <a:buNone/>
            </a:pPr>
            <a:r>
              <a:rPr lang="en"/>
              <a:t> </a:t>
            </a:r>
            <a:endParaRPr/>
          </a:p>
          <a:p>
            <a:pPr indent="0" lvl="0" marL="0" rtl="0" algn="l">
              <a:spcBef>
                <a:spcPts val="0"/>
              </a:spcBef>
              <a:spcAft>
                <a:spcPts val="0"/>
              </a:spcAft>
              <a:buNone/>
            </a:pPr>
            <a:r>
              <a:t/>
            </a:r>
            <a:endParaRPr/>
          </a:p>
        </p:txBody>
      </p:sp>
      <p:sp>
        <p:nvSpPr>
          <p:cNvPr id="5664" name="Google Shape;5664;p57"/>
          <p:cNvSpPr txBox="1"/>
          <p:nvPr>
            <p:ph idx="2" type="subTitle"/>
          </p:nvPr>
        </p:nvSpPr>
        <p:spPr>
          <a:xfrm>
            <a:off x="720250" y="1516100"/>
            <a:ext cx="34386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rPr lang="en"/>
              <a:t>What is empathic writing? This is where you show empathy for a character by 'walking in their shoes' for a while. You will pretend you are that character. </a:t>
            </a:r>
            <a:endParaRPr/>
          </a:p>
          <a:p>
            <a:pPr indent="0" lvl="0" marL="0" rtl="0" algn="l">
              <a:spcBef>
                <a:spcPts val="0"/>
              </a:spcBef>
              <a:spcAft>
                <a:spcPts val="0"/>
              </a:spcAft>
              <a:buNone/>
            </a:pPr>
            <a:r>
              <a:rPr lang="en"/>
              <a:t>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8" name="Shape 5668"/>
        <p:cNvGrpSpPr/>
        <p:nvPr/>
      </p:nvGrpSpPr>
      <p:grpSpPr>
        <a:xfrm>
          <a:off x="0" y="0"/>
          <a:ext cx="0" cy="0"/>
          <a:chOff x="0" y="0"/>
          <a:chExt cx="0" cy="0"/>
        </a:xfrm>
      </p:grpSpPr>
      <p:sp>
        <p:nvSpPr>
          <p:cNvPr id="5669" name="Google Shape;5669;p58"/>
          <p:cNvSpPr/>
          <p:nvPr/>
        </p:nvSpPr>
        <p:spPr>
          <a:xfrm>
            <a:off x="4680875" y="1303400"/>
            <a:ext cx="4072500" cy="3300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8"/>
          <p:cNvSpPr/>
          <p:nvPr/>
        </p:nvSpPr>
        <p:spPr>
          <a:xfrm>
            <a:off x="390625" y="1303400"/>
            <a:ext cx="4072500" cy="3300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CONFLICTS AND CHARACTERS</a:t>
            </a:r>
            <a:endParaRPr/>
          </a:p>
        </p:txBody>
      </p:sp>
      <p:sp>
        <p:nvSpPr>
          <p:cNvPr id="5672" name="Google Shape;5672;p58"/>
          <p:cNvSpPr txBox="1"/>
          <p:nvPr>
            <p:ph idx="1" type="subTitle"/>
          </p:nvPr>
        </p:nvSpPr>
        <p:spPr>
          <a:xfrm>
            <a:off x="4985252" y="1516100"/>
            <a:ext cx="34386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t>INTERNAL:</a:t>
            </a:r>
            <a:r>
              <a:rPr lang="en"/>
              <a:t> a conflict that takes place within a character’s mind or heart; a problem with an INSIDE force </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t>Example(s) from Story </a:t>
            </a:r>
            <a:endParaRPr b="1"/>
          </a:p>
          <a:p>
            <a:pPr indent="0" lvl="0" marL="0" rtl="0" algn="l">
              <a:spcBef>
                <a:spcPts val="0"/>
              </a:spcBef>
              <a:spcAft>
                <a:spcPts val="0"/>
              </a:spcAft>
              <a:buNone/>
            </a:pPr>
            <a:r>
              <a:t/>
            </a:r>
            <a:endParaRPr/>
          </a:p>
          <a:p>
            <a:pPr indent="-317500" lvl="0" marL="457200" rtl="0" algn="l">
              <a:spcBef>
                <a:spcPts val="0"/>
              </a:spcBef>
              <a:spcAft>
                <a:spcPts val="0"/>
              </a:spcAft>
              <a:buSzPts val="1400"/>
              <a:buChar char="❏"/>
            </a:pPr>
            <a:r>
              <a:rPr lang="en"/>
              <a:t>Character vs. Self</a:t>
            </a:r>
            <a:endParaRPr/>
          </a:p>
          <a:p>
            <a:pPr indent="0" lvl="0" marL="0" rtl="0" algn="l">
              <a:spcBef>
                <a:spcPts val="0"/>
              </a:spcBef>
              <a:spcAft>
                <a:spcPts val="0"/>
              </a:spcAft>
              <a:buNone/>
            </a:pPr>
            <a:r>
              <a:t/>
            </a:r>
            <a:endParaRPr/>
          </a:p>
        </p:txBody>
      </p:sp>
      <p:sp>
        <p:nvSpPr>
          <p:cNvPr id="5673" name="Google Shape;5673;p58"/>
          <p:cNvSpPr txBox="1"/>
          <p:nvPr>
            <p:ph idx="2" type="subTitle"/>
          </p:nvPr>
        </p:nvSpPr>
        <p:spPr>
          <a:xfrm>
            <a:off x="720250" y="1516100"/>
            <a:ext cx="34386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Types</a:t>
            </a:r>
            <a:r>
              <a:rPr b="1" lang="en" u="sng"/>
              <a:t> of Conflicts</a:t>
            </a:r>
            <a:endParaRPr b="1" u="sng"/>
          </a:p>
          <a:p>
            <a:pPr indent="0" lvl="0" marL="0" rtl="0" algn="l">
              <a:spcBef>
                <a:spcPts val="0"/>
              </a:spcBef>
              <a:spcAft>
                <a:spcPts val="0"/>
              </a:spcAft>
              <a:buNone/>
            </a:pPr>
            <a:r>
              <a:t/>
            </a:r>
            <a:endParaRPr b="1"/>
          </a:p>
          <a:p>
            <a:pPr indent="0" lvl="0" marL="0" rtl="0" algn="l">
              <a:spcBef>
                <a:spcPts val="0"/>
              </a:spcBef>
              <a:spcAft>
                <a:spcPts val="0"/>
              </a:spcAft>
              <a:buNone/>
            </a:pPr>
            <a:r>
              <a:rPr b="1" lang="en"/>
              <a:t>EXTERNAL</a:t>
            </a:r>
            <a:r>
              <a:rPr lang="en"/>
              <a:t>: a conflict that a character has with someone or something else; a problem with an OUTSIDE force </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t>Example(s) from Story </a:t>
            </a:r>
            <a:endParaRPr b="1"/>
          </a:p>
          <a:p>
            <a:pPr indent="0" lvl="0" marL="0" rtl="0" algn="l">
              <a:spcBef>
                <a:spcPts val="0"/>
              </a:spcBef>
              <a:spcAft>
                <a:spcPts val="0"/>
              </a:spcAft>
              <a:buNone/>
            </a:pPr>
            <a:r>
              <a:t/>
            </a:r>
            <a:endParaRPr/>
          </a:p>
          <a:p>
            <a:pPr indent="-317500" lvl="0" marL="457200" rtl="0" algn="l">
              <a:spcBef>
                <a:spcPts val="0"/>
              </a:spcBef>
              <a:spcAft>
                <a:spcPts val="0"/>
              </a:spcAft>
              <a:buSzPts val="1400"/>
              <a:buChar char="❏"/>
            </a:pPr>
            <a:r>
              <a:rPr lang="en"/>
              <a:t>Character vs. Character</a:t>
            </a:r>
            <a:endParaRPr/>
          </a:p>
          <a:p>
            <a:pPr indent="-317500" lvl="0" marL="457200" rtl="0" algn="l">
              <a:spcBef>
                <a:spcPts val="0"/>
              </a:spcBef>
              <a:spcAft>
                <a:spcPts val="0"/>
              </a:spcAft>
              <a:buSzPts val="1400"/>
              <a:buChar char="❏"/>
            </a:pPr>
            <a:r>
              <a:rPr lang="en"/>
              <a:t>Character vs. Nature </a:t>
            </a:r>
            <a:endParaRPr/>
          </a:p>
          <a:p>
            <a:pPr indent="-317500" lvl="0" marL="457200" rtl="0" algn="l">
              <a:spcBef>
                <a:spcPts val="0"/>
              </a:spcBef>
              <a:spcAft>
                <a:spcPts val="0"/>
              </a:spcAft>
              <a:buSzPts val="1400"/>
              <a:buChar char="❏"/>
            </a:pPr>
            <a:r>
              <a:rPr lang="en"/>
              <a:t>Character vs. Society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7" name="Shape 5677"/>
        <p:cNvGrpSpPr/>
        <p:nvPr/>
      </p:nvGrpSpPr>
      <p:grpSpPr>
        <a:xfrm>
          <a:off x="0" y="0"/>
          <a:ext cx="0" cy="0"/>
          <a:chOff x="0" y="0"/>
          <a:chExt cx="0" cy="0"/>
        </a:xfrm>
      </p:grpSpPr>
      <p:sp>
        <p:nvSpPr>
          <p:cNvPr id="5678" name="Google Shape;5678;p5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CHARACTER INTERVIEWS</a:t>
            </a:r>
            <a:endParaRPr/>
          </a:p>
        </p:txBody>
      </p:sp>
      <p:pic>
        <p:nvPicPr>
          <p:cNvPr id="5679" name="Google Shape;5679;p59"/>
          <p:cNvPicPr preferRelativeResize="0"/>
          <p:nvPr/>
        </p:nvPicPr>
        <p:blipFill>
          <a:blip r:embed="rId3">
            <a:alphaModFix/>
          </a:blip>
          <a:stretch>
            <a:fillRect/>
          </a:stretch>
        </p:blipFill>
        <p:spPr>
          <a:xfrm>
            <a:off x="465275" y="1406700"/>
            <a:ext cx="3890050" cy="2772900"/>
          </a:xfrm>
          <a:prstGeom prst="rect">
            <a:avLst/>
          </a:prstGeom>
          <a:noFill/>
          <a:ln>
            <a:noFill/>
          </a:ln>
        </p:spPr>
      </p:pic>
      <p:pic>
        <p:nvPicPr>
          <p:cNvPr id="5680" name="Google Shape;5680;p59"/>
          <p:cNvPicPr preferRelativeResize="0"/>
          <p:nvPr/>
        </p:nvPicPr>
        <p:blipFill>
          <a:blip r:embed="rId4">
            <a:alphaModFix/>
          </a:blip>
          <a:stretch>
            <a:fillRect/>
          </a:stretch>
        </p:blipFill>
        <p:spPr>
          <a:xfrm>
            <a:off x="4275500" y="1406700"/>
            <a:ext cx="3827050" cy="271947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84" name="Shape 5684"/>
        <p:cNvGrpSpPr/>
        <p:nvPr/>
      </p:nvGrpSpPr>
      <p:grpSpPr>
        <a:xfrm>
          <a:off x="0" y="0"/>
          <a:ext cx="0" cy="0"/>
          <a:chOff x="0" y="0"/>
          <a:chExt cx="0" cy="0"/>
        </a:xfrm>
      </p:grpSpPr>
      <p:sp>
        <p:nvSpPr>
          <p:cNvPr id="5685" name="Google Shape;5685;p6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CHARACTER INTERVIEWS</a:t>
            </a:r>
            <a:endParaRPr/>
          </a:p>
        </p:txBody>
      </p:sp>
      <p:pic>
        <p:nvPicPr>
          <p:cNvPr id="5686" name="Google Shape;5686;p60"/>
          <p:cNvPicPr preferRelativeResize="0"/>
          <p:nvPr/>
        </p:nvPicPr>
        <p:blipFill>
          <a:blip r:embed="rId3">
            <a:alphaModFix/>
          </a:blip>
          <a:stretch>
            <a:fillRect/>
          </a:stretch>
        </p:blipFill>
        <p:spPr>
          <a:xfrm>
            <a:off x="487116" y="1406700"/>
            <a:ext cx="3890050" cy="2772900"/>
          </a:xfrm>
          <a:prstGeom prst="rect">
            <a:avLst/>
          </a:prstGeom>
          <a:noFill/>
          <a:ln>
            <a:noFill/>
          </a:ln>
        </p:spPr>
      </p:pic>
      <p:pic>
        <p:nvPicPr>
          <p:cNvPr id="5687" name="Google Shape;5687;p60"/>
          <p:cNvPicPr preferRelativeResize="0"/>
          <p:nvPr/>
        </p:nvPicPr>
        <p:blipFill>
          <a:blip r:embed="rId4">
            <a:alphaModFix/>
          </a:blip>
          <a:stretch>
            <a:fillRect/>
          </a:stretch>
        </p:blipFill>
        <p:spPr>
          <a:xfrm>
            <a:off x="4275500" y="1406700"/>
            <a:ext cx="3827050" cy="271947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1" name="Shape 5691"/>
        <p:cNvGrpSpPr/>
        <p:nvPr/>
      </p:nvGrpSpPr>
      <p:grpSpPr>
        <a:xfrm>
          <a:off x="0" y="0"/>
          <a:ext cx="0" cy="0"/>
          <a:chOff x="0" y="0"/>
          <a:chExt cx="0" cy="0"/>
        </a:xfrm>
      </p:grpSpPr>
      <p:sp>
        <p:nvSpPr>
          <p:cNvPr id="5692" name="Google Shape;5692;p6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CHARACTER INTERVIEWS</a:t>
            </a:r>
            <a:endParaRPr/>
          </a:p>
        </p:txBody>
      </p:sp>
      <p:pic>
        <p:nvPicPr>
          <p:cNvPr id="5693" name="Google Shape;5693;p61"/>
          <p:cNvPicPr preferRelativeResize="0"/>
          <p:nvPr/>
        </p:nvPicPr>
        <p:blipFill>
          <a:blip r:embed="rId3">
            <a:alphaModFix/>
          </a:blip>
          <a:stretch>
            <a:fillRect/>
          </a:stretch>
        </p:blipFill>
        <p:spPr>
          <a:xfrm>
            <a:off x="720000" y="1292225"/>
            <a:ext cx="7400925" cy="265747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7" name="Shape 5697"/>
        <p:cNvGrpSpPr/>
        <p:nvPr/>
      </p:nvGrpSpPr>
      <p:grpSpPr>
        <a:xfrm>
          <a:off x="0" y="0"/>
          <a:ext cx="0" cy="0"/>
          <a:chOff x="0" y="0"/>
          <a:chExt cx="0" cy="0"/>
        </a:xfrm>
      </p:grpSpPr>
      <p:sp>
        <p:nvSpPr>
          <p:cNvPr id="5698" name="Google Shape;5698;p6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CHARACTER INTERVIEWS</a:t>
            </a:r>
            <a:endParaRPr/>
          </a:p>
        </p:txBody>
      </p:sp>
      <p:pic>
        <p:nvPicPr>
          <p:cNvPr id="5699" name="Google Shape;5699;p62"/>
          <p:cNvPicPr preferRelativeResize="0"/>
          <p:nvPr/>
        </p:nvPicPr>
        <p:blipFill>
          <a:blip r:embed="rId3">
            <a:alphaModFix/>
          </a:blip>
          <a:stretch>
            <a:fillRect/>
          </a:stretch>
        </p:blipFill>
        <p:spPr>
          <a:xfrm>
            <a:off x="507225" y="1054550"/>
            <a:ext cx="4022325" cy="2801625"/>
          </a:xfrm>
          <a:prstGeom prst="rect">
            <a:avLst/>
          </a:prstGeom>
          <a:noFill/>
          <a:ln>
            <a:noFill/>
          </a:ln>
        </p:spPr>
      </p:pic>
      <p:pic>
        <p:nvPicPr>
          <p:cNvPr id="5700" name="Google Shape;5700;p62"/>
          <p:cNvPicPr preferRelativeResize="0"/>
          <p:nvPr/>
        </p:nvPicPr>
        <p:blipFill>
          <a:blip r:embed="rId4">
            <a:alphaModFix/>
          </a:blip>
          <a:stretch>
            <a:fillRect/>
          </a:stretch>
        </p:blipFill>
        <p:spPr>
          <a:xfrm>
            <a:off x="4529550" y="1054550"/>
            <a:ext cx="3894457" cy="280162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6" name="Shape 5496"/>
        <p:cNvGrpSpPr/>
        <p:nvPr/>
      </p:nvGrpSpPr>
      <p:grpSpPr>
        <a:xfrm>
          <a:off x="0" y="0"/>
          <a:ext cx="0" cy="0"/>
          <a:chOff x="0" y="0"/>
          <a:chExt cx="0" cy="0"/>
        </a:xfrm>
      </p:grpSpPr>
      <p:sp>
        <p:nvSpPr>
          <p:cNvPr id="5497" name="Google Shape;5497;p36"/>
          <p:cNvSpPr/>
          <p:nvPr/>
        </p:nvSpPr>
        <p:spPr>
          <a:xfrm>
            <a:off x="349475" y="452700"/>
            <a:ext cx="8517900" cy="45975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36"/>
          <p:cNvSpPr txBox="1"/>
          <p:nvPr>
            <p:ph type="title"/>
          </p:nvPr>
        </p:nvSpPr>
        <p:spPr>
          <a:xfrm>
            <a:off x="2079025" y="854318"/>
            <a:ext cx="4854900" cy="319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5000"/>
              <a:t>Basic </a:t>
            </a:r>
            <a:r>
              <a:rPr lang="en" sz="5000"/>
              <a:t>Components</a:t>
            </a:r>
            <a:r>
              <a:rPr lang="en" sz="5000"/>
              <a:t> of a Novel</a:t>
            </a:r>
            <a:endParaRPr sz="5000"/>
          </a:p>
        </p:txBody>
      </p:sp>
      <p:sp>
        <p:nvSpPr>
          <p:cNvPr id="5499" name="Google Shape;5499;p36"/>
          <p:cNvSpPr txBox="1"/>
          <p:nvPr>
            <p:ph idx="1" type="subTitle"/>
          </p:nvPr>
        </p:nvSpPr>
        <p:spPr>
          <a:xfrm>
            <a:off x="578800" y="1293575"/>
            <a:ext cx="7961100" cy="87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u="sng"/>
              <a:t>Setting</a:t>
            </a:r>
            <a:r>
              <a:rPr lang="en"/>
              <a:t>: </a:t>
            </a:r>
            <a:r>
              <a:rPr lang="en"/>
              <a:t>Describe</a:t>
            </a:r>
            <a:r>
              <a:rPr lang="en"/>
              <a:t> the details of place and time. What is the atmosphere and mood during the course of action, including during the conflict and at the climax? </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u="sng"/>
              <a:t>Plot</a:t>
            </a:r>
            <a:r>
              <a:rPr lang="en"/>
              <a:t>: Tell what happens in the novel such by highlighting the main events and experiences of the characters. </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u="sng"/>
              <a:t>Characte</a:t>
            </a:r>
            <a:r>
              <a:rPr lang="en"/>
              <a:t>r: Describe the main character(s) and his/her traits. </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u="sng"/>
              <a:t>Theme</a:t>
            </a:r>
            <a:r>
              <a:rPr lang="en"/>
              <a:t>: In your own words, explain the author's message for this book. What point about human values or experiences is s/he trying to make? What are readers to come away having learned or to still be thinking about as they close the book?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04" name="Shape 5704"/>
        <p:cNvGrpSpPr/>
        <p:nvPr/>
      </p:nvGrpSpPr>
      <p:grpSpPr>
        <a:xfrm>
          <a:off x="0" y="0"/>
          <a:ext cx="0" cy="0"/>
          <a:chOff x="0" y="0"/>
          <a:chExt cx="0" cy="0"/>
        </a:xfrm>
      </p:grpSpPr>
      <p:sp>
        <p:nvSpPr>
          <p:cNvPr id="5705" name="Google Shape;5705;p63"/>
          <p:cNvSpPr/>
          <p:nvPr/>
        </p:nvSpPr>
        <p:spPr>
          <a:xfrm>
            <a:off x="947700" y="1577125"/>
            <a:ext cx="7248600" cy="1989300"/>
          </a:xfrm>
          <a:prstGeom prst="roundRect">
            <a:avLst>
              <a:gd fmla="val 11323"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3"/>
          <p:cNvSpPr txBox="1"/>
          <p:nvPr>
            <p:ph type="title"/>
          </p:nvPr>
        </p:nvSpPr>
        <p:spPr>
          <a:xfrm>
            <a:off x="1481250" y="2047950"/>
            <a:ext cx="6181500" cy="10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0400"/>
              <a:t>RESPONSE TO TEXT</a:t>
            </a:r>
            <a:endParaRPr sz="10400"/>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0" name="Shape 5710"/>
        <p:cNvGrpSpPr/>
        <p:nvPr/>
      </p:nvGrpSpPr>
      <p:grpSpPr>
        <a:xfrm>
          <a:off x="0" y="0"/>
          <a:ext cx="0" cy="0"/>
          <a:chOff x="0" y="0"/>
          <a:chExt cx="0" cy="0"/>
        </a:xfrm>
      </p:grpSpPr>
      <p:sp>
        <p:nvSpPr>
          <p:cNvPr id="5711" name="Google Shape;5711;p6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ESSAY QUESTIONS</a:t>
            </a:r>
            <a:endParaRPr/>
          </a:p>
        </p:txBody>
      </p:sp>
      <p:sp>
        <p:nvSpPr>
          <p:cNvPr id="5712" name="Google Shape;5712;p64"/>
          <p:cNvSpPr txBox="1"/>
          <p:nvPr/>
        </p:nvSpPr>
        <p:spPr>
          <a:xfrm>
            <a:off x="786025" y="1159975"/>
            <a:ext cx="7913700" cy="3586500"/>
          </a:xfrm>
          <a:prstGeom prst="rect">
            <a:avLst/>
          </a:prstGeom>
          <a:noFill/>
          <a:ln>
            <a:noFill/>
          </a:ln>
        </p:spPr>
        <p:txBody>
          <a:bodyPr anchorCtr="0" anchor="t" bIns="91425" lIns="91425" spcFirstLastPara="1" rIns="91425" wrap="square" tIns="91425">
            <a:spAutoFit/>
          </a:bodyPr>
          <a:lstStyle/>
          <a:p>
            <a:pPr indent="-311150" lvl="0" marL="457200" rtl="0" algn="l">
              <a:spcBef>
                <a:spcPts val="0"/>
              </a:spcBef>
              <a:spcAft>
                <a:spcPts val="0"/>
              </a:spcAft>
              <a:buSzPts val="1300"/>
              <a:buFont typeface="Comfortaa"/>
              <a:buAutoNum type="arabicPeriod"/>
            </a:pPr>
            <a:r>
              <a:rPr lang="en" sz="1300">
                <a:latin typeface="Comfortaa"/>
                <a:ea typeface="Comfortaa"/>
                <a:cs typeface="Comfortaa"/>
                <a:sym typeface="Comfortaa"/>
              </a:rPr>
              <a:t>Describe an important character or individual in the text. Explain how the character or individual is – or is not – a role model for teenagers.</a:t>
            </a:r>
            <a:endParaRPr sz="1300">
              <a:latin typeface="Comfortaa"/>
              <a:ea typeface="Comfortaa"/>
              <a:cs typeface="Comfortaa"/>
              <a:sym typeface="Comfortaa"/>
            </a:endParaRPr>
          </a:p>
          <a:p>
            <a:pPr indent="0" lvl="0" marL="457200" rtl="0" algn="l">
              <a:spcBef>
                <a:spcPts val="0"/>
              </a:spcBef>
              <a:spcAft>
                <a:spcPts val="0"/>
              </a:spcAft>
              <a:buNone/>
            </a:pPr>
            <a:r>
              <a:t/>
            </a:r>
            <a:endParaRPr sz="1300">
              <a:latin typeface="Comfortaa"/>
              <a:ea typeface="Comfortaa"/>
              <a:cs typeface="Comfortaa"/>
              <a:sym typeface="Comfortaa"/>
            </a:endParaRPr>
          </a:p>
          <a:p>
            <a:pPr indent="-311150" lvl="0" marL="457200" rtl="0" algn="l">
              <a:spcBef>
                <a:spcPts val="0"/>
              </a:spcBef>
              <a:spcAft>
                <a:spcPts val="0"/>
              </a:spcAft>
              <a:buSzPts val="1300"/>
              <a:buFont typeface="Comfortaa"/>
              <a:buAutoNum type="arabicPeriod"/>
            </a:pPr>
            <a:r>
              <a:rPr lang="en" sz="1300">
                <a:latin typeface="Comfortaa"/>
                <a:ea typeface="Comfortaa"/>
                <a:cs typeface="Comfortaa"/>
                <a:sym typeface="Comfortaa"/>
              </a:rPr>
              <a:t>Describe a conflict in the text. Explain how the conflict helped you to understand human nature.</a:t>
            </a:r>
            <a:endParaRPr sz="1300">
              <a:latin typeface="Comfortaa"/>
              <a:ea typeface="Comfortaa"/>
              <a:cs typeface="Comfortaa"/>
              <a:sym typeface="Comfortaa"/>
            </a:endParaRPr>
          </a:p>
          <a:p>
            <a:pPr indent="0" lvl="0" marL="457200" rtl="0" algn="l">
              <a:spcBef>
                <a:spcPts val="0"/>
              </a:spcBef>
              <a:spcAft>
                <a:spcPts val="0"/>
              </a:spcAft>
              <a:buNone/>
            </a:pPr>
            <a:r>
              <a:t/>
            </a:r>
            <a:endParaRPr sz="1300">
              <a:latin typeface="Comfortaa"/>
              <a:ea typeface="Comfortaa"/>
              <a:cs typeface="Comfortaa"/>
              <a:sym typeface="Comfortaa"/>
            </a:endParaRPr>
          </a:p>
          <a:p>
            <a:pPr indent="-311150" lvl="0" marL="457200" rtl="0" algn="l">
              <a:spcBef>
                <a:spcPts val="0"/>
              </a:spcBef>
              <a:spcAft>
                <a:spcPts val="0"/>
              </a:spcAft>
              <a:buSzPts val="1300"/>
              <a:buFont typeface="Comfortaa"/>
              <a:buAutoNum type="arabicPeriod"/>
            </a:pPr>
            <a:r>
              <a:rPr lang="en" sz="1300">
                <a:latin typeface="Comfortaa"/>
                <a:ea typeface="Comfortaa"/>
                <a:cs typeface="Comfortaa"/>
                <a:sym typeface="Comfortaa"/>
              </a:rPr>
              <a:t>Describe an important idea in the text. Explain whether or not you think this idea is relevant to teenagers today.</a:t>
            </a:r>
            <a:endParaRPr sz="1300">
              <a:latin typeface="Comfortaa"/>
              <a:ea typeface="Comfortaa"/>
              <a:cs typeface="Comfortaa"/>
              <a:sym typeface="Comfortaa"/>
            </a:endParaRPr>
          </a:p>
          <a:p>
            <a:pPr indent="0" lvl="0" marL="457200" rtl="0" algn="l">
              <a:spcBef>
                <a:spcPts val="0"/>
              </a:spcBef>
              <a:spcAft>
                <a:spcPts val="0"/>
              </a:spcAft>
              <a:buNone/>
            </a:pPr>
            <a:r>
              <a:t/>
            </a:r>
            <a:endParaRPr sz="1300">
              <a:latin typeface="Comfortaa"/>
              <a:ea typeface="Comfortaa"/>
              <a:cs typeface="Comfortaa"/>
              <a:sym typeface="Comfortaa"/>
            </a:endParaRPr>
          </a:p>
          <a:p>
            <a:pPr indent="-311150" lvl="0" marL="457200" rtl="0" algn="l">
              <a:spcBef>
                <a:spcPts val="0"/>
              </a:spcBef>
              <a:spcAft>
                <a:spcPts val="0"/>
              </a:spcAft>
              <a:buSzPts val="1300"/>
              <a:buFont typeface="Comfortaa"/>
              <a:buAutoNum type="arabicPeriod"/>
            </a:pPr>
            <a:r>
              <a:rPr lang="en" sz="1300">
                <a:latin typeface="Comfortaa"/>
                <a:ea typeface="Comfortaa"/>
                <a:cs typeface="Comfortaa"/>
                <a:sym typeface="Comfortaa"/>
              </a:rPr>
              <a:t>Describe an important relationship in the text. Explain how this relationship helped you to understand wider society.</a:t>
            </a:r>
            <a:endParaRPr sz="1300">
              <a:latin typeface="Comfortaa"/>
              <a:ea typeface="Comfortaa"/>
              <a:cs typeface="Comfortaa"/>
              <a:sym typeface="Comfortaa"/>
            </a:endParaRPr>
          </a:p>
          <a:p>
            <a:pPr indent="0" lvl="0" marL="457200" rtl="0" algn="l">
              <a:spcBef>
                <a:spcPts val="0"/>
              </a:spcBef>
              <a:spcAft>
                <a:spcPts val="0"/>
              </a:spcAft>
              <a:buNone/>
            </a:pPr>
            <a:r>
              <a:t/>
            </a:r>
            <a:endParaRPr sz="1300">
              <a:latin typeface="Comfortaa"/>
              <a:ea typeface="Comfortaa"/>
              <a:cs typeface="Comfortaa"/>
              <a:sym typeface="Comfortaa"/>
            </a:endParaRPr>
          </a:p>
          <a:p>
            <a:pPr indent="-311150" lvl="0" marL="457200" rtl="0" algn="l">
              <a:spcBef>
                <a:spcPts val="0"/>
              </a:spcBef>
              <a:spcAft>
                <a:spcPts val="0"/>
              </a:spcAft>
              <a:buSzPts val="1300"/>
              <a:buFont typeface="Comfortaa"/>
              <a:buAutoNum type="arabicPeriod"/>
            </a:pPr>
            <a:r>
              <a:rPr lang="en" sz="1300">
                <a:latin typeface="Comfortaa"/>
                <a:ea typeface="Comfortaa"/>
                <a:cs typeface="Comfortaa"/>
                <a:sym typeface="Comfortaa"/>
              </a:rPr>
              <a:t>Describe at least one important event in the text. Explain how this event had a positive OR negative effect</a:t>
            </a:r>
            <a:endParaRPr sz="1300">
              <a:latin typeface="Comfortaa"/>
              <a:ea typeface="Comfortaa"/>
              <a:cs typeface="Comfortaa"/>
              <a:sym typeface="Comfortaa"/>
            </a:endParaRPr>
          </a:p>
          <a:p>
            <a:pPr indent="0" lvl="0" marL="457200" rtl="0" algn="l">
              <a:spcBef>
                <a:spcPts val="0"/>
              </a:spcBef>
              <a:spcAft>
                <a:spcPts val="0"/>
              </a:spcAft>
              <a:buNone/>
            </a:pPr>
            <a:r>
              <a:t/>
            </a:r>
            <a:endParaRPr sz="1300">
              <a:latin typeface="Comfortaa"/>
              <a:ea typeface="Comfortaa"/>
              <a:cs typeface="Comfortaa"/>
              <a:sym typeface="Comfortaa"/>
            </a:endParaRPr>
          </a:p>
          <a:p>
            <a:pPr indent="-311150" lvl="0" marL="457200" rtl="0" algn="l">
              <a:spcBef>
                <a:spcPts val="0"/>
              </a:spcBef>
              <a:spcAft>
                <a:spcPts val="0"/>
              </a:spcAft>
              <a:buSzPts val="1300"/>
              <a:buFont typeface="Comfortaa"/>
              <a:buAutoNum type="arabicPeriod"/>
            </a:pPr>
            <a:r>
              <a:rPr lang="en" sz="1300">
                <a:latin typeface="Comfortaa"/>
                <a:ea typeface="Comfortaa"/>
                <a:cs typeface="Comfortaa"/>
                <a:sym typeface="Comfortaa"/>
              </a:rPr>
              <a:t>Describe an important setting in the text. Explain how the setting helped you to understand one or more key ideas.</a:t>
            </a:r>
            <a:endParaRPr sz="1300">
              <a:latin typeface="Comfortaa"/>
              <a:ea typeface="Comfortaa"/>
              <a:cs typeface="Comfortaa"/>
              <a:sym typeface="Comfortaa"/>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3" name="Shape 5503"/>
        <p:cNvGrpSpPr/>
        <p:nvPr/>
      </p:nvGrpSpPr>
      <p:grpSpPr>
        <a:xfrm>
          <a:off x="0" y="0"/>
          <a:ext cx="0" cy="0"/>
          <a:chOff x="0" y="0"/>
          <a:chExt cx="0" cy="0"/>
        </a:xfrm>
      </p:grpSpPr>
      <p:sp>
        <p:nvSpPr>
          <p:cNvPr id="5504" name="Google Shape;5504;p37"/>
          <p:cNvSpPr/>
          <p:nvPr/>
        </p:nvSpPr>
        <p:spPr>
          <a:xfrm>
            <a:off x="1010200" y="2247925"/>
            <a:ext cx="7475400" cy="2699400"/>
          </a:xfrm>
          <a:prstGeom prst="roundRect">
            <a:avLst>
              <a:gd fmla="val 11300"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37"/>
          <p:cNvSpPr/>
          <p:nvPr/>
        </p:nvSpPr>
        <p:spPr>
          <a:xfrm>
            <a:off x="1934550" y="857288"/>
            <a:ext cx="5274900" cy="1171500"/>
          </a:xfrm>
          <a:prstGeom prst="roundRect">
            <a:avLst>
              <a:gd fmla="val 11300"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37"/>
          <p:cNvSpPr txBox="1"/>
          <p:nvPr>
            <p:ph type="title"/>
          </p:nvPr>
        </p:nvSpPr>
        <p:spPr>
          <a:xfrm>
            <a:off x="1934550" y="1057272"/>
            <a:ext cx="5274900" cy="84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8200"/>
              <a:t>Author Biography</a:t>
            </a:r>
            <a:endParaRPr sz="8200"/>
          </a:p>
        </p:txBody>
      </p:sp>
      <p:sp>
        <p:nvSpPr>
          <p:cNvPr id="5507" name="Google Shape;5507;p37"/>
          <p:cNvSpPr txBox="1"/>
          <p:nvPr>
            <p:ph idx="1" type="subTitle"/>
          </p:nvPr>
        </p:nvSpPr>
        <p:spPr>
          <a:xfrm>
            <a:off x="1234025" y="2440200"/>
            <a:ext cx="6978000" cy="17331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1900" u="sng">
                <a:solidFill>
                  <a:srgbClr val="000000"/>
                </a:solidFill>
                <a:latin typeface="Arial"/>
                <a:ea typeface="Arial"/>
                <a:cs typeface="Arial"/>
                <a:sym typeface="Arial"/>
              </a:rPr>
              <a:t>Author Biography</a:t>
            </a:r>
            <a:r>
              <a:rPr lang="en">
                <a:solidFill>
                  <a:srgbClr val="000000"/>
                </a:solidFill>
                <a:latin typeface="Arial"/>
                <a:ea typeface="Arial"/>
                <a:cs typeface="Arial"/>
                <a:sym typeface="Arial"/>
              </a:rPr>
              <a:t>: Conduct brief research on the author. Choose two internet sources, or one internet source and one printed source from the library. Learn some basic facts about his/ her life, including a brief account of his/her life, when/why/how s/he started to write, and the major events in history, politics and/or the writer’s personal experience that impact his/her works of literature. Create a canva poster with these details.</a:t>
            </a:r>
            <a:endParaRPr i="1">
              <a:solidFill>
                <a:srgbClr val="000000"/>
              </a:solidFill>
              <a:latin typeface="Arial"/>
              <a:ea typeface="Arial"/>
              <a:cs typeface="Arial"/>
              <a:sym typeface="Arial"/>
            </a:endParaRPr>
          </a:p>
          <a:p>
            <a:pPr indent="0" lvl="0" marL="0" rtl="0" algn="l">
              <a:lnSpc>
                <a:spcPct val="115000"/>
              </a:lnSpc>
              <a:spcBef>
                <a:spcPts val="1600"/>
              </a:spcBef>
              <a:spcAft>
                <a:spcPts val="160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1" name="Shape 5511"/>
        <p:cNvGrpSpPr/>
        <p:nvPr/>
      </p:nvGrpSpPr>
      <p:grpSpPr>
        <a:xfrm>
          <a:off x="0" y="0"/>
          <a:ext cx="0" cy="0"/>
          <a:chOff x="0" y="0"/>
          <a:chExt cx="0" cy="0"/>
        </a:xfrm>
      </p:grpSpPr>
      <p:sp>
        <p:nvSpPr>
          <p:cNvPr id="5512" name="Google Shape;5512;p38"/>
          <p:cNvSpPr/>
          <p:nvPr/>
        </p:nvSpPr>
        <p:spPr>
          <a:xfrm>
            <a:off x="1010200" y="2247925"/>
            <a:ext cx="7475400" cy="2699400"/>
          </a:xfrm>
          <a:prstGeom prst="roundRect">
            <a:avLst>
              <a:gd fmla="val 11300"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38"/>
          <p:cNvSpPr/>
          <p:nvPr/>
        </p:nvSpPr>
        <p:spPr>
          <a:xfrm>
            <a:off x="1934550" y="857288"/>
            <a:ext cx="5274900" cy="1171500"/>
          </a:xfrm>
          <a:prstGeom prst="roundRect">
            <a:avLst>
              <a:gd fmla="val 11300"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38"/>
          <p:cNvSpPr txBox="1"/>
          <p:nvPr>
            <p:ph type="title"/>
          </p:nvPr>
        </p:nvSpPr>
        <p:spPr>
          <a:xfrm>
            <a:off x="1934550" y="1057272"/>
            <a:ext cx="5274900" cy="84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8200"/>
              <a:t>Creating</a:t>
            </a:r>
            <a:r>
              <a:rPr lang="en" sz="8200"/>
              <a:t> a timeline</a:t>
            </a:r>
            <a:endParaRPr sz="8200"/>
          </a:p>
        </p:txBody>
      </p:sp>
      <p:sp>
        <p:nvSpPr>
          <p:cNvPr id="5515" name="Google Shape;5515;p38"/>
          <p:cNvSpPr txBox="1"/>
          <p:nvPr>
            <p:ph idx="1" type="subTitle"/>
          </p:nvPr>
        </p:nvSpPr>
        <p:spPr>
          <a:xfrm>
            <a:off x="1833550" y="2721732"/>
            <a:ext cx="5274900" cy="1451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000000"/>
                </a:solidFill>
                <a:latin typeface="Arial"/>
                <a:ea typeface="Arial"/>
                <a:cs typeface="Arial"/>
                <a:sym typeface="Arial"/>
              </a:rPr>
              <a:t>In your digital notebooks, create a timeline that notes the main events of the text you are reading</a:t>
            </a:r>
            <a:endParaRPr>
              <a:solidFill>
                <a:srgbClr val="000000"/>
              </a:solidFill>
              <a:latin typeface="Arial"/>
              <a:ea typeface="Arial"/>
              <a:cs typeface="Arial"/>
              <a:sym typeface="Arial"/>
            </a:endParaRPr>
          </a:p>
          <a:p>
            <a:pPr indent="0" lvl="0" marL="0" rtl="0" algn="l">
              <a:lnSpc>
                <a:spcPct val="115000"/>
              </a:lnSpc>
              <a:spcBef>
                <a:spcPts val="1600"/>
              </a:spcBef>
              <a:spcAft>
                <a:spcPts val="0"/>
              </a:spcAft>
              <a:buNone/>
            </a:pPr>
            <a:r>
              <a:rPr i="1" lang="en">
                <a:solidFill>
                  <a:srgbClr val="000000"/>
                </a:solidFill>
                <a:latin typeface="Arial"/>
                <a:ea typeface="Arial"/>
                <a:cs typeface="Arial"/>
                <a:sym typeface="Arial"/>
              </a:rPr>
              <a:t>You may wish to do this on Canva/Google Draw etc and then insert the link into your page.</a:t>
            </a:r>
            <a:endParaRPr i="1">
              <a:solidFill>
                <a:srgbClr val="000000"/>
              </a:solidFill>
              <a:latin typeface="Arial"/>
              <a:ea typeface="Arial"/>
              <a:cs typeface="Arial"/>
              <a:sym typeface="Arial"/>
            </a:endParaRPr>
          </a:p>
          <a:p>
            <a:pPr indent="0" lvl="0" marL="0" rtl="0" algn="l">
              <a:lnSpc>
                <a:spcPct val="115000"/>
              </a:lnSpc>
              <a:spcBef>
                <a:spcPts val="1600"/>
              </a:spcBef>
              <a:spcAft>
                <a:spcPts val="160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9" name="Shape 5519"/>
        <p:cNvGrpSpPr/>
        <p:nvPr/>
      </p:nvGrpSpPr>
      <p:grpSpPr>
        <a:xfrm>
          <a:off x="0" y="0"/>
          <a:ext cx="0" cy="0"/>
          <a:chOff x="0" y="0"/>
          <a:chExt cx="0" cy="0"/>
        </a:xfrm>
      </p:grpSpPr>
      <p:sp>
        <p:nvSpPr>
          <p:cNvPr id="5520" name="Google Shape;5520;p3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TIMELINE EXEMPLAR - HUNGER GAMES</a:t>
            </a:r>
            <a:endParaRPr/>
          </a:p>
        </p:txBody>
      </p:sp>
      <p:pic>
        <p:nvPicPr>
          <p:cNvPr id="5521" name="Google Shape;5521;p39"/>
          <p:cNvPicPr preferRelativeResize="0"/>
          <p:nvPr/>
        </p:nvPicPr>
        <p:blipFill rotWithShape="1">
          <a:blip r:embed="rId3">
            <a:alphaModFix/>
          </a:blip>
          <a:srcRect b="14106" l="0" r="0" t="27771"/>
          <a:stretch/>
        </p:blipFill>
        <p:spPr>
          <a:xfrm>
            <a:off x="559125" y="1455775"/>
            <a:ext cx="8025750" cy="262562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5" name="Shape 5525"/>
        <p:cNvGrpSpPr/>
        <p:nvPr/>
      </p:nvGrpSpPr>
      <p:grpSpPr>
        <a:xfrm>
          <a:off x="0" y="0"/>
          <a:ext cx="0" cy="0"/>
          <a:chOff x="0" y="0"/>
          <a:chExt cx="0" cy="0"/>
        </a:xfrm>
      </p:grpSpPr>
      <p:sp>
        <p:nvSpPr>
          <p:cNvPr id="5526" name="Google Shape;5526;p40"/>
          <p:cNvSpPr/>
          <p:nvPr/>
        </p:nvSpPr>
        <p:spPr>
          <a:xfrm>
            <a:off x="260225" y="353751"/>
            <a:ext cx="4191300" cy="4824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40"/>
          <p:cNvSpPr txBox="1"/>
          <p:nvPr>
            <p:ph type="title"/>
          </p:nvPr>
        </p:nvSpPr>
        <p:spPr>
          <a:xfrm>
            <a:off x="706325" y="361771"/>
            <a:ext cx="3299100" cy="132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CHARACTER SUMMARY</a:t>
            </a:r>
            <a:endParaRPr/>
          </a:p>
        </p:txBody>
      </p:sp>
      <p:sp>
        <p:nvSpPr>
          <p:cNvPr id="5528" name="Google Shape;5528;p40"/>
          <p:cNvSpPr txBox="1"/>
          <p:nvPr>
            <p:ph idx="1" type="subTitle"/>
          </p:nvPr>
        </p:nvSpPr>
        <p:spPr>
          <a:xfrm>
            <a:off x="358025" y="1816175"/>
            <a:ext cx="3909900" cy="80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story centers the main characters and the narrators of the story. </a:t>
            </a:r>
            <a:endParaRPr/>
          </a:p>
          <a:p>
            <a:pPr indent="0" lvl="0" marL="0" rtl="0" algn="l">
              <a:spcBef>
                <a:spcPts val="1600"/>
              </a:spcBef>
              <a:spcAft>
                <a:spcPts val="0"/>
              </a:spcAft>
              <a:buNone/>
            </a:pPr>
            <a:r>
              <a:rPr lang="en"/>
              <a:t>But the other characters in the book are all connected  in relationship to these two and the story develops from their interactions. </a:t>
            </a:r>
            <a:endParaRPr/>
          </a:p>
          <a:p>
            <a:pPr indent="0" lvl="0" marL="0" rtl="0" algn="l">
              <a:spcBef>
                <a:spcPts val="1600"/>
              </a:spcBef>
              <a:spcAft>
                <a:spcPts val="0"/>
              </a:spcAft>
              <a:buNone/>
            </a:pPr>
            <a:r>
              <a:rPr lang="en"/>
              <a:t>Exam essays often ask you to describe character relationships more so than just a single character by themselves. </a:t>
            </a:r>
            <a:endParaRPr/>
          </a:p>
          <a:p>
            <a:pPr indent="0" lvl="0" marL="0" rtl="0" algn="l">
              <a:spcBef>
                <a:spcPts val="1600"/>
              </a:spcBef>
              <a:spcAft>
                <a:spcPts val="0"/>
              </a:spcAft>
              <a:buNone/>
            </a:pPr>
            <a:r>
              <a:rPr lang="en"/>
              <a:t>Therefore all your essays must focus on the characters and the way they are connected to each other. </a:t>
            </a:r>
            <a:endParaRPr/>
          </a:p>
          <a:p>
            <a:pPr indent="0" lvl="0" marL="0" rtl="0" algn="l">
              <a:spcBef>
                <a:spcPts val="1600"/>
              </a:spcBef>
              <a:spcAft>
                <a:spcPts val="1600"/>
              </a:spcAft>
              <a:buNone/>
            </a:pPr>
            <a:r>
              <a:t/>
            </a:r>
            <a:endParaRPr/>
          </a:p>
        </p:txBody>
      </p:sp>
      <p:sp>
        <p:nvSpPr>
          <p:cNvPr id="5529" name="Google Shape;5529;p40"/>
          <p:cNvSpPr/>
          <p:nvPr/>
        </p:nvSpPr>
        <p:spPr>
          <a:xfrm>
            <a:off x="4970125" y="756200"/>
            <a:ext cx="4072500" cy="3300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descr="-- Created using Powtoon -- Free sign up at http://www.powtoon.com/youtube/ -- Create animated videos and animated presentations for free.  PowToon is a free tool that allows you to develop cool animated clips and animated presentations for your website, office meeting, sales pitch, nonprofit fundraiser, product launch, video resume, or anything else you could use an animated explainer video. PowToon's animation templates help you create animated presentations and animated explainer videos from scratch.  Anyone can produce awesome animations quickly with PowToon, without the cost or hassle other professional animation services require." id="5530" name="Google Shape;5530;p40" title="Character Relationships &amp; Connections">
            <a:hlinkClick r:id="rId3"/>
          </p:cNvPr>
          <p:cNvPicPr preferRelativeResize="0"/>
          <p:nvPr/>
        </p:nvPicPr>
        <p:blipFill>
          <a:blip r:embed="rId4">
            <a:alphaModFix/>
          </a:blip>
          <a:stretch>
            <a:fillRect/>
          </a:stretch>
        </p:blipFill>
        <p:spPr>
          <a:xfrm>
            <a:off x="5581900" y="1549250"/>
            <a:ext cx="3048000" cy="17145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530"/>
                                        </p:tgtEl>
                                        <p:attrNameLst>
                                          <p:attrName>style.visibility</p:attrName>
                                        </p:attrNameLst>
                                      </p:cBhvr>
                                      <p:to>
                                        <p:strVal val="visible"/>
                                      </p:to>
                                    </p:set>
                                    <p:animEffect filter="fade" transition="in">
                                      <p:cBhvr>
                                        <p:cTn dur="1000"/>
                                        <p:tgtEl>
                                          <p:spTgt spid="553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4" name="Shape 5534"/>
        <p:cNvGrpSpPr/>
        <p:nvPr/>
      </p:nvGrpSpPr>
      <p:grpSpPr>
        <a:xfrm>
          <a:off x="0" y="0"/>
          <a:ext cx="0" cy="0"/>
          <a:chOff x="0" y="0"/>
          <a:chExt cx="0" cy="0"/>
        </a:xfrm>
      </p:grpSpPr>
      <p:sp>
        <p:nvSpPr>
          <p:cNvPr id="5535" name="Google Shape;5535;p41"/>
          <p:cNvSpPr/>
          <p:nvPr/>
        </p:nvSpPr>
        <p:spPr>
          <a:xfrm>
            <a:off x="1381200" y="901950"/>
            <a:ext cx="6381600" cy="3339600"/>
          </a:xfrm>
          <a:prstGeom prst="roundRect">
            <a:avLst>
              <a:gd fmla="val 6898"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41"/>
          <p:cNvSpPr txBox="1"/>
          <p:nvPr>
            <p:ph type="title"/>
          </p:nvPr>
        </p:nvSpPr>
        <p:spPr>
          <a:xfrm>
            <a:off x="1990200" y="1110050"/>
            <a:ext cx="5603100" cy="101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CREATE YOUR OWN CHARACTER SUMMARY</a:t>
            </a:r>
            <a:endParaRPr b="1"/>
          </a:p>
        </p:txBody>
      </p:sp>
      <p:sp>
        <p:nvSpPr>
          <p:cNvPr id="5537" name="Google Shape;5537;p41"/>
          <p:cNvSpPr txBox="1"/>
          <p:nvPr>
            <p:ph idx="1" type="subTitle"/>
          </p:nvPr>
        </p:nvSpPr>
        <p:spPr>
          <a:xfrm>
            <a:off x="1990200" y="2169843"/>
            <a:ext cx="5163600" cy="186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 your digital workbooks, create a basic diagram of the main characters and the way they relate to each other.</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Name each one and provide a brief description. </a:t>
            </a:r>
            <a:endParaRPr/>
          </a:p>
          <a:p>
            <a:pPr indent="0" lvl="0" marL="0" rtl="0" algn="l">
              <a:spcBef>
                <a:spcPts val="0"/>
              </a:spcBef>
              <a:spcAft>
                <a:spcPts val="0"/>
              </a:spcAft>
              <a:buNone/>
            </a:pPr>
            <a:r>
              <a:rPr lang="en"/>
              <a:t>Show the connections between characters with brief descriptions.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Later on we will do this in more detail in the characters section but for now just produce a general diagram</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1" name="Shape 5541"/>
        <p:cNvGrpSpPr/>
        <p:nvPr/>
      </p:nvGrpSpPr>
      <p:grpSpPr>
        <a:xfrm>
          <a:off x="0" y="0"/>
          <a:ext cx="0" cy="0"/>
          <a:chOff x="0" y="0"/>
          <a:chExt cx="0" cy="0"/>
        </a:xfrm>
      </p:grpSpPr>
      <p:sp>
        <p:nvSpPr>
          <p:cNvPr id="5542" name="Google Shape;5542;p42"/>
          <p:cNvSpPr/>
          <p:nvPr/>
        </p:nvSpPr>
        <p:spPr>
          <a:xfrm>
            <a:off x="1700850" y="226900"/>
            <a:ext cx="5742300" cy="654300"/>
          </a:xfrm>
          <a:prstGeom prst="roundRect">
            <a:avLst>
              <a:gd fmla="val 11300" name="adj"/>
            </a:avLst>
          </a:prstGeom>
          <a:solidFill>
            <a:srgbClr val="FFFFFF"/>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6000">
                <a:solidFill>
                  <a:schemeClr val="dk1"/>
                </a:solidFill>
                <a:latin typeface="Jomhuria"/>
                <a:ea typeface="Jomhuria"/>
                <a:cs typeface="Jomhuria"/>
                <a:sym typeface="Jomhuria"/>
              </a:rPr>
              <a:t>CHARACTER SUMMARY</a:t>
            </a:r>
            <a:endParaRPr sz="6000">
              <a:solidFill>
                <a:schemeClr val="dk1"/>
              </a:solidFill>
              <a:latin typeface="Jomhuria"/>
              <a:ea typeface="Jomhuria"/>
              <a:cs typeface="Jomhuria"/>
              <a:sym typeface="Jomhuria"/>
            </a:endParaRPr>
          </a:p>
        </p:txBody>
      </p:sp>
      <p:pic>
        <p:nvPicPr>
          <p:cNvPr id="5543" name="Google Shape;5543;p42"/>
          <p:cNvPicPr preferRelativeResize="0"/>
          <p:nvPr/>
        </p:nvPicPr>
        <p:blipFill rotWithShape="1">
          <a:blip r:embed="rId3">
            <a:alphaModFix/>
          </a:blip>
          <a:srcRect b="3199" l="0" r="0" t="4600"/>
          <a:stretch/>
        </p:blipFill>
        <p:spPr>
          <a:xfrm>
            <a:off x="1436600" y="956952"/>
            <a:ext cx="6073899" cy="4274824"/>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Literature Lesson for High School: South America's Poets by Slidesgo">
  <a:themeElements>
    <a:clrScheme name="Simple Light">
      <a:dk1>
        <a:srgbClr val="191919"/>
      </a:dk1>
      <a:lt1>
        <a:srgbClr val="FFFFFF"/>
      </a:lt1>
      <a:dk2>
        <a:srgbClr val="E8385E"/>
      </a:dk2>
      <a:lt2>
        <a:srgbClr val="44B8AD"/>
      </a:lt2>
      <a:accent1>
        <a:srgbClr val="EAE441"/>
      </a:accent1>
      <a:accent2>
        <a:srgbClr val="AE569D"/>
      </a:accent2>
      <a:accent3>
        <a:srgbClr val="60C2EF"/>
      </a:accent3>
      <a:accent4>
        <a:srgbClr val="DE764A"/>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